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63" r:id="rId2"/>
    <p:sldId id="762" r:id="rId3"/>
    <p:sldId id="764" r:id="rId4"/>
    <p:sldId id="765" r:id="rId5"/>
    <p:sldId id="766" r:id="rId6"/>
    <p:sldId id="767" r:id="rId7"/>
    <p:sldId id="768" r:id="rId8"/>
    <p:sldId id="769" r:id="rId9"/>
    <p:sldId id="770" r:id="rId10"/>
    <p:sldId id="771" r:id="rId11"/>
    <p:sldId id="772" r:id="rId12"/>
    <p:sldId id="773" r:id="rId13"/>
    <p:sldId id="774" r:id="rId14"/>
    <p:sldId id="775" r:id="rId15"/>
    <p:sldId id="776" r:id="rId16"/>
    <p:sldId id="777" r:id="rId17"/>
    <p:sldId id="778" r:id="rId18"/>
    <p:sldId id="277" r:id="rId19"/>
  </p:sldIdLst>
  <p:sldSz cx="9144000" cy="5143500" type="screen16x9"/>
  <p:notesSz cx="6858000" cy="9144000"/>
  <p:defaultTextStyle>
    <a:defPPr>
      <a:defRPr lang="zh-CN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9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5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996"/>
    <a:srgbClr val="0E15FE"/>
    <a:srgbClr val="D99694"/>
    <a:srgbClr val="F79646"/>
    <a:srgbClr val="00B0F0"/>
    <a:srgbClr val="F5B90F"/>
    <a:srgbClr val="0000FF"/>
    <a:srgbClr val="BFBFBF"/>
    <a:srgbClr val="A6A6A6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185" autoAdjust="0"/>
  </p:normalViewPr>
  <p:slideViewPr>
    <p:cSldViewPr>
      <p:cViewPr varScale="1">
        <p:scale>
          <a:sx n="114" d="100"/>
          <a:sy n="114" d="100"/>
        </p:scale>
        <p:origin x="235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2F276-3B41-4825-B551-61CDDCA1537B}" type="datetimeFigureOut">
              <a:rPr lang="zh-CN" altLang="en-US" smtClean="0"/>
              <a:pPr/>
              <a:t>2025-01-30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6F9EE-5C32-490A-9B89-240D2A522D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27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9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852373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8A409-28B7-7139-F28A-19986338D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D1AB59-78E2-E23C-18A5-94FEE6D07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7F93FBD4-EE09-2B09-8DA2-7878699E47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13291E59-0F54-EBEB-50EF-2A543CD49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4033598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18398-48E0-ED10-8E4F-55EAFD2F1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9ED1BF-8F77-93F2-3E3F-1055C88B3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F612C015-05FE-1287-F5E1-BBDF65C8E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568E0D53-0423-2009-458C-544B2B04E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006398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52354-8192-04EF-6D9E-C7C560122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B1274E-DCC9-6219-0FE5-B295825BA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137ECADC-1CC0-E3EA-2110-A9F5A46402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7AA45040-F9B7-AE2E-7F6B-979E9C851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809193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53F25-4701-DB14-4FD4-9783A645D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FD9205-1BCA-0041-AC2F-B51B7AEB4C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EF557D24-D250-74F9-95F9-8E557D1F3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2F19314B-7921-5CC6-D63E-089D07E8E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401638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7597C-B134-D762-2768-1AD3474CD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BE1568-036A-8F04-E627-4E4675674E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A12A493C-8C86-D8E1-4EDA-DD517168F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1054299F-5FD6-A93B-4CCD-C9FA483A9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4291096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39A58-590F-A91E-8C0B-C2A8BD225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A3CD4C-DEC0-44C2-7C45-BD9CC0C80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27C16BDD-703E-A143-8469-38F378CEED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F07F3221-70AC-428F-68B8-71769561A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499376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14616-3034-70A4-A9EF-0898B0D9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1305FE-EFAC-C254-F606-AB611A85A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7E6F8A09-C5E3-F326-2354-E1036F694F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BA90BF59-93E7-B14A-E9F4-2D934D5A7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260204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7B0CB-C45B-5966-A5F0-768AAF457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81AB7F-499E-F8B4-810E-70B7B2E25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CAD8CCCE-CAA1-5FC0-E95B-9D17B6EEF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7502316F-8579-1910-1AF3-62DA79228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150378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6F9EE-5C32-490A-9B89-240D2A522DF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10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96135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F1235-4511-F335-5F93-C5AF905E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16B976-F4C7-C7E0-41DD-88B600245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BF94BEE0-F95E-2F91-B070-BE007A0BFE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554A9B25-B213-515B-9BE2-0A167CAD0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68331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7FBC8-C30C-D3D6-F843-2DCA188F2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96A6DE-2777-8816-BC39-21C1E29812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6291027C-5F86-3BCE-0556-65273127A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85FB647D-83BD-F774-1ABC-0E9453608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1065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6CAC7-C583-03CE-5056-C9806549D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B0E74B-8BA3-5044-7E41-2B8CA18E0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7D75F578-6C7C-8189-CE43-E3C80BEBF5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A15D0BD9-B639-9AD9-FB3F-C3C310E5A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8530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58175-B45E-32CE-5CA8-4388C4441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9BB00E-90D2-F623-3995-D9F0C5705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D5804627-80D3-3777-2F40-F8CF81BDC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77965EED-59DA-F7F9-F29F-69139EEC3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2792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133E6-DCBD-E2B0-05EB-6DCAF1BF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E899BB-D422-3128-E65F-40E177E8E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92C61ED3-7905-5B67-540E-C9EBABB212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C47CA8E6-AE51-66C9-BA34-900FFF8D8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43553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5E4B8-B04F-F6A1-1F36-7FE40910A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F5F602-614B-F78D-0FA2-A26BCBFD8F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71F1D438-7C9F-DDAB-2378-E81BF572D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7582FF82-8FB0-7EA8-6783-CB0004AFD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71822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DE65F-44A2-8F77-F925-23138EDCD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87AEEA-BAF9-BBE3-C3B2-692747676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9F0E0-93DC-463E-B292-8D8908BD10DE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0A8951B1-98AE-D268-9DBD-E86845B2D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2D526D04-C62F-E72D-3895-13C178255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53957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192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120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3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7035B6DF-BB0D-444C-9634-CCDA78E63692}" type="datetimeFigureOut">
              <a:rPr lang="zh-CN" altLang="en-US" smtClean="0"/>
              <a:pPr/>
              <a:t>2025-01-30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0210CD4F-9D1A-4F3B-A674-582DCF5F79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44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ourfreetemplates.com/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86126"/>
            <a:ext cx="8229600" cy="85725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699792" y="4899195"/>
            <a:ext cx="4032448" cy="27698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altLang="zh-CN" sz="1200" dirty="0">
                <a:hlinkClick r:id="rId6"/>
              </a:rPr>
              <a:t>http://yourfreetemplates.com</a:t>
            </a:r>
            <a:endParaRPr lang="zh-CN" altLang="en-US" sz="1200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0" y="948426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CurtBackup\02_wordpress\Logo\Wordpress-V2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12" y="4872425"/>
            <a:ext cx="616775" cy="22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7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hf hdr="0" ftr="0" dt="0"/>
  <p:txStyles>
    <p:titleStyle>
      <a:lvl1pPr algn="ctr" defTabSz="91428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9142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3" indent="-228572" algn="l" defTabSz="9142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8" indent="-228572" algn="l" defTabSz="9142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1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5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9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3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yourfreetemplates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yourfreetemplates.com/terms-of-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London, United Kingdom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601E9E6-C4FB-133A-AD77-6FDB6C8F3E27}"/>
              </a:ext>
            </a:extLst>
          </p:cNvPr>
          <p:cNvSpPr/>
          <p:nvPr/>
        </p:nvSpPr>
        <p:spPr>
          <a:xfrm>
            <a:off x="570324" y="1423299"/>
            <a:ext cx="3990927" cy="3075426"/>
          </a:xfrm>
          <a:custGeom>
            <a:avLst/>
            <a:gdLst>
              <a:gd name="connsiteX0" fmla="*/ 6655343 w 6681792"/>
              <a:gd name="connsiteY0" fmla="*/ 1809644 h 5149018"/>
              <a:gd name="connsiteX1" fmla="*/ 6655343 w 6681792"/>
              <a:gd name="connsiteY1" fmla="*/ 1804887 h 5149018"/>
              <a:gd name="connsiteX2" fmla="*/ 6660100 w 6681792"/>
              <a:gd name="connsiteY2" fmla="*/ 1795182 h 5149018"/>
              <a:gd name="connsiteX3" fmla="*/ 6657626 w 6681792"/>
              <a:gd name="connsiteY3" fmla="*/ 1792709 h 5149018"/>
              <a:gd name="connsiteX4" fmla="*/ 6655153 w 6681792"/>
              <a:gd name="connsiteY4" fmla="*/ 1787951 h 5149018"/>
              <a:gd name="connsiteX5" fmla="*/ 6652679 w 6681792"/>
              <a:gd name="connsiteY5" fmla="*/ 1778247 h 5149018"/>
              <a:gd name="connsiteX6" fmla="*/ 6650205 w 6681792"/>
              <a:gd name="connsiteY6" fmla="*/ 1775773 h 5149018"/>
              <a:gd name="connsiteX7" fmla="*/ 6647731 w 6681792"/>
              <a:gd name="connsiteY7" fmla="*/ 1771016 h 5149018"/>
              <a:gd name="connsiteX8" fmla="*/ 6642974 w 6681792"/>
              <a:gd name="connsiteY8" fmla="*/ 1759028 h 5149018"/>
              <a:gd name="connsiteX9" fmla="*/ 6638217 w 6681792"/>
              <a:gd name="connsiteY9" fmla="*/ 1751797 h 5149018"/>
              <a:gd name="connsiteX10" fmla="*/ 6633460 w 6681792"/>
              <a:gd name="connsiteY10" fmla="*/ 1751797 h 5149018"/>
              <a:gd name="connsiteX11" fmla="*/ 6628703 w 6681792"/>
              <a:gd name="connsiteY11" fmla="*/ 1751797 h 5149018"/>
              <a:gd name="connsiteX12" fmla="*/ 6621472 w 6681792"/>
              <a:gd name="connsiteY12" fmla="*/ 1754270 h 5149018"/>
              <a:gd name="connsiteX13" fmla="*/ 6618998 w 6681792"/>
              <a:gd name="connsiteY13" fmla="*/ 1754270 h 5149018"/>
              <a:gd name="connsiteX14" fmla="*/ 6618998 w 6681792"/>
              <a:gd name="connsiteY14" fmla="*/ 1749513 h 5149018"/>
              <a:gd name="connsiteX15" fmla="*/ 6621472 w 6681792"/>
              <a:gd name="connsiteY15" fmla="*/ 1744756 h 5149018"/>
              <a:gd name="connsiteX16" fmla="*/ 6618998 w 6681792"/>
              <a:gd name="connsiteY16" fmla="*/ 1739999 h 5149018"/>
              <a:gd name="connsiteX17" fmla="*/ 6618998 w 6681792"/>
              <a:gd name="connsiteY17" fmla="*/ 1737525 h 5149018"/>
              <a:gd name="connsiteX18" fmla="*/ 6616524 w 6681792"/>
              <a:gd name="connsiteY18" fmla="*/ 1737525 h 5149018"/>
              <a:gd name="connsiteX19" fmla="*/ 6616524 w 6681792"/>
              <a:gd name="connsiteY19" fmla="*/ 1735051 h 5149018"/>
              <a:gd name="connsiteX20" fmla="*/ 6616524 w 6681792"/>
              <a:gd name="connsiteY20" fmla="*/ 1730294 h 5149018"/>
              <a:gd name="connsiteX21" fmla="*/ 6616524 w 6681792"/>
              <a:gd name="connsiteY21" fmla="*/ 1727820 h 5149018"/>
              <a:gd name="connsiteX22" fmla="*/ 6614051 w 6681792"/>
              <a:gd name="connsiteY22" fmla="*/ 1727820 h 5149018"/>
              <a:gd name="connsiteX23" fmla="*/ 6614051 w 6681792"/>
              <a:gd name="connsiteY23" fmla="*/ 1725347 h 5149018"/>
              <a:gd name="connsiteX24" fmla="*/ 6611577 w 6681792"/>
              <a:gd name="connsiteY24" fmla="*/ 1722873 h 5149018"/>
              <a:gd name="connsiteX25" fmla="*/ 6611577 w 6681792"/>
              <a:gd name="connsiteY25" fmla="*/ 1720399 h 5149018"/>
              <a:gd name="connsiteX26" fmla="*/ 6609103 w 6681792"/>
              <a:gd name="connsiteY26" fmla="*/ 1720399 h 5149018"/>
              <a:gd name="connsiteX27" fmla="*/ 6609103 w 6681792"/>
              <a:gd name="connsiteY27" fmla="*/ 1717925 h 5149018"/>
              <a:gd name="connsiteX28" fmla="*/ 6609103 w 6681792"/>
              <a:gd name="connsiteY28" fmla="*/ 1715452 h 5149018"/>
              <a:gd name="connsiteX29" fmla="*/ 6609103 w 6681792"/>
              <a:gd name="connsiteY29" fmla="*/ 1712978 h 5149018"/>
              <a:gd name="connsiteX30" fmla="*/ 6609103 w 6681792"/>
              <a:gd name="connsiteY30" fmla="*/ 1708221 h 5149018"/>
              <a:gd name="connsiteX31" fmla="*/ 6609103 w 6681792"/>
              <a:gd name="connsiteY31" fmla="*/ 1696232 h 5149018"/>
              <a:gd name="connsiteX32" fmla="*/ 6606629 w 6681792"/>
              <a:gd name="connsiteY32" fmla="*/ 1689001 h 5149018"/>
              <a:gd name="connsiteX33" fmla="*/ 6604156 w 6681792"/>
              <a:gd name="connsiteY33" fmla="*/ 1686528 h 5149018"/>
              <a:gd name="connsiteX34" fmla="*/ 6601682 w 6681792"/>
              <a:gd name="connsiteY34" fmla="*/ 1684054 h 5149018"/>
              <a:gd name="connsiteX35" fmla="*/ 6599208 w 6681792"/>
              <a:gd name="connsiteY35" fmla="*/ 1681580 h 5149018"/>
              <a:gd name="connsiteX36" fmla="*/ 6596734 w 6681792"/>
              <a:gd name="connsiteY36" fmla="*/ 1681580 h 5149018"/>
              <a:gd name="connsiteX37" fmla="*/ 6596734 w 6681792"/>
              <a:gd name="connsiteY37" fmla="*/ 1679297 h 5149018"/>
              <a:gd name="connsiteX38" fmla="*/ 6594260 w 6681792"/>
              <a:gd name="connsiteY38" fmla="*/ 1676823 h 5149018"/>
              <a:gd name="connsiteX39" fmla="*/ 6591787 w 6681792"/>
              <a:gd name="connsiteY39" fmla="*/ 1674349 h 5149018"/>
              <a:gd name="connsiteX40" fmla="*/ 6589313 w 6681792"/>
              <a:gd name="connsiteY40" fmla="*/ 1671875 h 5149018"/>
              <a:gd name="connsiteX41" fmla="*/ 6589313 w 6681792"/>
              <a:gd name="connsiteY41" fmla="*/ 1669402 h 5149018"/>
              <a:gd name="connsiteX42" fmla="*/ 6586839 w 6681792"/>
              <a:gd name="connsiteY42" fmla="*/ 1669402 h 5149018"/>
              <a:gd name="connsiteX43" fmla="*/ 6586839 w 6681792"/>
              <a:gd name="connsiteY43" fmla="*/ 1666928 h 5149018"/>
              <a:gd name="connsiteX44" fmla="*/ 6586839 w 6681792"/>
              <a:gd name="connsiteY44" fmla="*/ 1664454 h 5149018"/>
              <a:gd name="connsiteX45" fmla="*/ 6584365 w 6681792"/>
              <a:gd name="connsiteY45" fmla="*/ 1661980 h 5149018"/>
              <a:gd name="connsiteX46" fmla="*/ 6581891 w 6681792"/>
              <a:gd name="connsiteY46" fmla="*/ 1661980 h 5149018"/>
              <a:gd name="connsiteX47" fmla="*/ 6579418 w 6681792"/>
              <a:gd name="connsiteY47" fmla="*/ 1661980 h 5149018"/>
              <a:gd name="connsiteX48" fmla="*/ 6576944 w 6681792"/>
              <a:gd name="connsiteY48" fmla="*/ 1661980 h 5149018"/>
              <a:gd name="connsiteX49" fmla="*/ 6569713 w 6681792"/>
              <a:gd name="connsiteY49" fmla="*/ 1664454 h 5149018"/>
              <a:gd name="connsiteX50" fmla="*/ 6564956 w 6681792"/>
              <a:gd name="connsiteY50" fmla="*/ 1666928 h 5149018"/>
              <a:gd name="connsiteX51" fmla="*/ 6562482 w 6681792"/>
              <a:gd name="connsiteY51" fmla="*/ 1666928 h 5149018"/>
              <a:gd name="connsiteX52" fmla="*/ 6560008 w 6681792"/>
              <a:gd name="connsiteY52" fmla="*/ 1659697 h 5149018"/>
              <a:gd name="connsiteX53" fmla="*/ 6560008 w 6681792"/>
              <a:gd name="connsiteY53" fmla="*/ 1657223 h 5149018"/>
              <a:gd name="connsiteX54" fmla="*/ 6560008 w 6681792"/>
              <a:gd name="connsiteY54" fmla="*/ 1652466 h 5149018"/>
              <a:gd name="connsiteX55" fmla="*/ 6560008 w 6681792"/>
              <a:gd name="connsiteY55" fmla="*/ 1649992 h 5149018"/>
              <a:gd name="connsiteX56" fmla="*/ 6560008 w 6681792"/>
              <a:gd name="connsiteY56" fmla="*/ 1647518 h 5149018"/>
              <a:gd name="connsiteX57" fmla="*/ 6557535 w 6681792"/>
              <a:gd name="connsiteY57" fmla="*/ 1647518 h 5149018"/>
              <a:gd name="connsiteX58" fmla="*/ 6555061 w 6681792"/>
              <a:gd name="connsiteY58" fmla="*/ 1647518 h 5149018"/>
              <a:gd name="connsiteX59" fmla="*/ 6552587 w 6681792"/>
              <a:gd name="connsiteY59" fmla="*/ 1645045 h 5149018"/>
              <a:gd name="connsiteX60" fmla="*/ 6547830 w 6681792"/>
              <a:gd name="connsiteY60" fmla="*/ 1645045 h 5149018"/>
              <a:gd name="connsiteX61" fmla="*/ 6543073 w 6681792"/>
              <a:gd name="connsiteY61" fmla="*/ 1642571 h 5149018"/>
              <a:gd name="connsiteX62" fmla="*/ 6540599 w 6681792"/>
              <a:gd name="connsiteY62" fmla="*/ 1640097 h 5149018"/>
              <a:gd name="connsiteX63" fmla="*/ 6535842 w 6681792"/>
              <a:gd name="connsiteY63" fmla="*/ 1637623 h 5149018"/>
              <a:gd name="connsiteX64" fmla="*/ 6533368 w 6681792"/>
              <a:gd name="connsiteY64" fmla="*/ 1637623 h 5149018"/>
              <a:gd name="connsiteX65" fmla="*/ 6533368 w 6681792"/>
              <a:gd name="connsiteY65" fmla="*/ 1635150 h 5149018"/>
              <a:gd name="connsiteX66" fmla="*/ 6530894 w 6681792"/>
              <a:gd name="connsiteY66" fmla="*/ 1627919 h 5149018"/>
              <a:gd name="connsiteX67" fmla="*/ 6530894 w 6681792"/>
              <a:gd name="connsiteY67" fmla="*/ 1620688 h 5149018"/>
              <a:gd name="connsiteX68" fmla="*/ 6530894 w 6681792"/>
              <a:gd name="connsiteY68" fmla="*/ 1616501 h 5149018"/>
              <a:gd name="connsiteX69" fmla="*/ 6528421 w 6681792"/>
              <a:gd name="connsiteY69" fmla="*/ 1616501 h 5149018"/>
              <a:gd name="connsiteX70" fmla="*/ 6523663 w 6681792"/>
              <a:gd name="connsiteY70" fmla="*/ 1614028 h 5149018"/>
              <a:gd name="connsiteX71" fmla="*/ 6516432 w 6681792"/>
              <a:gd name="connsiteY71" fmla="*/ 1609271 h 5149018"/>
              <a:gd name="connsiteX72" fmla="*/ 6513959 w 6681792"/>
              <a:gd name="connsiteY72" fmla="*/ 1606797 h 5149018"/>
              <a:gd name="connsiteX73" fmla="*/ 6511485 w 6681792"/>
              <a:gd name="connsiteY73" fmla="*/ 1606797 h 5149018"/>
              <a:gd name="connsiteX74" fmla="*/ 6506727 w 6681792"/>
              <a:gd name="connsiteY74" fmla="*/ 1606797 h 5149018"/>
              <a:gd name="connsiteX75" fmla="*/ 6504254 w 6681792"/>
              <a:gd name="connsiteY75" fmla="*/ 1606797 h 5149018"/>
              <a:gd name="connsiteX76" fmla="*/ 6504254 w 6681792"/>
              <a:gd name="connsiteY76" fmla="*/ 1604323 h 5149018"/>
              <a:gd name="connsiteX77" fmla="*/ 6504254 w 6681792"/>
              <a:gd name="connsiteY77" fmla="*/ 1601849 h 5149018"/>
              <a:gd name="connsiteX78" fmla="*/ 6501780 w 6681792"/>
              <a:gd name="connsiteY78" fmla="*/ 1597092 h 5149018"/>
              <a:gd name="connsiteX79" fmla="*/ 6501780 w 6681792"/>
              <a:gd name="connsiteY79" fmla="*/ 1589861 h 5149018"/>
              <a:gd name="connsiteX80" fmla="*/ 6501780 w 6681792"/>
              <a:gd name="connsiteY80" fmla="*/ 1587387 h 5149018"/>
              <a:gd name="connsiteX81" fmla="*/ 6499306 w 6681792"/>
              <a:gd name="connsiteY81" fmla="*/ 1587387 h 5149018"/>
              <a:gd name="connsiteX82" fmla="*/ 6499306 w 6681792"/>
              <a:gd name="connsiteY82" fmla="*/ 1584914 h 5149018"/>
              <a:gd name="connsiteX83" fmla="*/ 6499306 w 6681792"/>
              <a:gd name="connsiteY83" fmla="*/ 1580347 h 5149018"/>
              <a:gd name="connsiteX84" fmla="*/ 6499306 w 6681792"/>
              <a:gd name="connsiteY84" fmla="*/ 1575589 h 5149018"/>
              <a:gd name="connsiteX85" fmla="*/ 6496833 w 6681792"/>
              <a:gd name="connsiteY85" fmla="*/ 1573116 h 5149018"/>
              <a:gd name="connsiteX86" fmla="*/ 6496833 w 6681792"/>
              <a:gd name="connsiteY86" fmla="*/ 1570642 h 5149018"/>
              <a:gd name="connsiteX87" fmla="*/ 6496833 w 6681792"/>
              <a:gd name="connsiteY87" fmla="*/ 1568168 h 5149018"/>
              <a:gd name="connsiteX88" fmla="*/ 6496833 w 6681792"/>
              <a:gd name="connsiteY88" fmla="*/ 1560937 h 5149018"/>
              <a:gd name="connsiteX89" fmla="*/ 6496833 w 6681792"/>
              <a:gd name="connsiteY89" fmla="*/ 1558463 h 5149018"/>
              <a:gd name="connsiteX90" fmla="*/ 6494359 w 6681792"/>
              <a:gd name="connsiteY90" fmla="*/ 1555990 h 5149018"/>
              <a:gd name="connsiteX91" fmla="*/ 6494359 w 6681792"/>
              <a:gd name="connsiteY91" fmla="*/ 1553706 h 5149018"/>
              <a:gd name="connsiteX92" fmla="*/ 6494359 w 6681792"/>
              <a:gd name="connsiteY92" fmla="*/ 1551232 h 5149018"/>
              <a:gd name="connsiteX93" fmla="*/ 6494359 w 6681792"/>
              <a:gd name="connsiteY93" fmla="*/ 1548759 h 5149018"/>
              <a:gd name="connsiteX94" fmla="*/ 6494359 w 6681792"/>
              <a:gd name="connsiteY94" fmla="*/ 1546285 h 5149018"/>
              <a:gd name="connsiteX95" fmla="*/ 6494359 w 6681792"/>
              <a:gd name="connsiteY95" fmla="*/ 1543811 h 5149018"/>
              <a:gd name="connsiteX96" fmla="*/ 6491885 w 6681792"/>
              <a:gd name="connsiteY96" fmla="*/ 1543811 h 5149018"/>
              <a:gd name="connsiteX97" fmla="*/ 6489411 w 6681792"/>
              <a:gd name="connsiteY97" fmla="*/ 1529349 h 5149018"/>
              <a:gd name="connsiteX98" fmla="*/ 6486938 w 6681792"/>
              <a:gd name="connsiteY98" fmla="*/ 1529349 h 5149018"/>
              <a:gd name="connsiteX99" fmla="*/ 6486938 w 6681792"/>
              <a:gd name="connsiteY99" fmla="*/ 1526876 h 5149018"/>
              <a:gd name="connsiteX100" fmla="*/ 6486938 w 6681792"/>
              <a:gd name="connsiteY100" fmla="*/ 1524402 h 5149018"/>
              <a:gd name="connsiteX101" fmla="*/ 6486938 w 6681792"/>
              <a:gd name="connsiteY101" fmla="*/ 1519645 h 5149018"/>
              <a:gd name="connsiteX102" fmla="*/ 6484464 w 6681792"/>
              <a:gd name="connsiteY102" fmla="*/ 1514887 h 5149018"/>
              <a:gd name="connsiteX103" fmla="*/ 6484464 w 6681792"/>
              <a:gd name="connsiteY103" fmla="*/ 1512414 h 5149018"/>
              <a:gd name="connsiteX104" fmla="*/ 6484464 w 6681792"/>
              <a:gd name="connsiteY104" fmla="*/ 1509940 h 5149018"/>
              <a:gd name="connsiteX105" fmla="*/ 6484464 w 6681792"/>
              <a:gd name="connsiteY105" fmla="*/ 1507466 h 5149018"/>
              <a:gd name="connsiteX106" fmla="*/ 6481990 w 6681792"/>
              <a:gd name="connsiteY106" fmla="*/ 1504992 h 5149018"/>
              <a:gd name="connsiteX107" fmla="*/ 6457823 w 6681792"/>
              <a:gd name="connsiteY107" fmla="*/ 1507466 h 5149018"/>
              <a:gd name="connsiteX108" fmla="*/ 6436131 w 6681792"/>
              <a:gd name="connsiteY108" fmla="*/ 1509940 h 5149018"/>
              <a:gd name="connsiteX109" fmla="*/ 6428900 w 6681792"/>
              <a:gd name="connsiteY109" fmla="*/ 1509940 h 5149018"/>
              <a:gd name="connsiteX110" fmla="*/ 6416911 w 6681792"/>
              <a:gd name="connsiteY110" fmla="*/ 1512414 h 5149018"/>
              <a:gd name="connsiteX111" fmla="*/ 6407207 w 6681792"/>
              <a:gd name="connsiteY111" fmla="*/ 1514887 h 5149018"/>
              <a:gd name="connsiteX112" fmla="*/ 6397502 w 6681792"/>
              <a:gd name="connsiteY112" fmla="*/ 1514887 h 5149018"/>
              <a:gd name="connsiteX113" fmla="*/ 6385514 w 6681792"/>
              <a:gd name="connsiteY113" fmla="*/ 1517361 h 5149018"/>
              <a:gd name="connsiteX114" fmla="*/ 6383040 w 6681792"/>
              <a:gd name="connsiteY114" fmla="*/ 1517361 h 5149018"/>
              <a:gd name="connsiteX115" fmla="*/ 6380567 w 6681792"/>
              <a:gd name="connsiteY115" fmla="*/ 1517361 h 5149018"/>
              <a:gd name="connsiteX116" fmla="*/ 6375809 w 6681792"/>
              <a:gd name="connsiteY116" fmla="*/ 1517361 h 5149018"/>
              <a:gd name="connsiteX117" fmla="*/ 6366104 w 6681792"/>
              <a:gd name="connsiteY117" fmla="*/ 1519835 h 5149018"/>
              <a:gd name="connsiteX118" fmla="*/ 6356400 w 6681792"/>
              <a:gd name="connsiteY118" fmla="*/ 1519835 h 5149018"/>
              <a:gd name="connsiteX119" fmla="*/ 6346695 w 6681792"/>
              <a:gd name="connsiteY119" fmla="*/ 1522309 h 5149018"/>
              <a:gd name="connsiteX120" fmla="*/ 6336990 w 6681792"/>
              <a:gd name="connsiteY120" fmla="*/ 1522309 h 5149018"/>
              <a:gd name="connsiteX121" fmla="*/ 6329759 w 6681792"/>
              <a:gd name="connsiteY121" fmla="*/ 1524782 h 5149018"/>
              <a:gd name="connsiteX122" fmla="*/ 6317771 w 6681792"/>
              <a:gd name="connsiteY122" fmla="*/ 1527256 h 5149018"/>
              <a:gd name="connsiteX123" fmla="*/ 6303309 w 6681792"/>
              <a:gd name="connsiteY123" fmla="*/ 1529730 h 5149018"/>
              <a:gd name="connsiteX124" fmla="*/ 6303309 w 6681792"/>
              <a:gd name="connsiteY124" fmla="*/ 1527256 h 5149018"/>
              <a:gd name="connsiteX125" fmla="*/ 6300835 w 6681792"/>
              <a:gd name="connsiteY125" fmla="*/ 1522499 h 5149018"/>
              <a:gd name="connsiteX126" fmla="*/ 6298361 w 6681792"/>
              <a:gd name="connsiteY126" fmla="*/ 1515268 h 5149018"/>
              <a:gd name="connsiteX127" fmla="*/ 6295888 w 6681792"/>
              <a:gd name="connsiteY127" fmla="*/ 1508037 h 5149018"/>
              <a:gd name="connsiteX128" fmla="*/ 6293414 w 6681792"/>
              <a:gd name="connsiteY128" fmla="*/ 1503280 h 5149018"/>
              <a:gd name="connsiteX129" fmla="*/ 6293414 w 6681792"/>
              <a:gd name="connsiteY129" fmla="*/ 1493575 h 5149018"/>
              <a:gd name="connsiteX130" fmla="*/ 6290940 w 6681792"/>
              <a:gd name="connsiteY130" fmla="*/ 1488818 h 5149018"/>
              <a:gd name="connsiteX131" fmla="*/ 6288467 w 6681792"/>
              <a:gd name="connsiteY131" fmla="*/ 1481587 h 5149018"/>
              <a:gd name="connsiteX132" fmla="*/ 6285993 w 6681792"/>
              <a:gd name="connsiteY132" fmla="*/ 1476830 h 5149018"/>
              <a:gd name="connsiteX133" fmla="*/ 6283519 w 6681792"/>
              <a:gd name="connsiteY133" fmla="*/ 1469599 h 5149018"/>
              <a:gd name="connsiteX134" fmla="*/ 6281046 w 6681792"/>
              <a:gd name="connsiteY134" fmla="*/ 1462368 h 5149018"/>
              <a:gd name="connsiteX135" fmla="*/ 6278572 w 6681792"/>
              <a:gd name="connsiteY135" fmla="*/ 1457610 h 5149018"/>
              <a:gd name="connsiteX136" fmla="*/ 6278572 w 6681792"/>
              <a:gd name="connsiteY136" fmla="*/ 1452853 h 5149018"/>
              <a:gd name="connsiteX137" fmla="*/ 6276098 w 6681792"/>
              <a:gd name="connsiteY137" fmla="*/ 1448096 h 5149018"/>
              <a:gd name="connsiteX138" fmla="*/ 6273624 w 6681792"/>
              <a:gd name="connsiteY138" fmla="*/ 1445622 h 5149018"/>
              <a:gd name="connsiteX139" fmla="*/ 6273624 w 6681792"/>
              <a:gd name="connsiteY139" fmla="*/ 1440865 h 5149018"/>
              <a:gd name="connsiteX140" fmla="*/ 6271151 w 6681792"/>
              <a:gd name="connsiteY140" fmla="*/ 1440865 h 5149018"/>
              <a:gd name="connsiteX141" fmla="*/ 6271151 w 6681792"/>
              <a:gd name="connsiteY141" fmla="*/ 1438391 h 5149018"/>
              <a:gd name="connsiteX142" fmla="*/ 6271151 w 6681792"/>
              <a:gd name="connsiteY142" fmla="*/ 1435918 h 5149018"/>
              <a:gd name="connsiteX143" fmla="*/ 6273624 w 6681792"/>
              <a:gd name="connsiteY143" fmla="*/ 1435918 h 5149018"/>
              <a:gd name="connsiteX144" fmla="*/ 6273624 w 6681792"/>
              <a:gd name="connsiteY144" fmla="*/ 1433444 h 5149018"/>
              <a:gd name="connsiteX145" fmla="*/ 6276098 w 6681792"/>
              <a:gd name="connsiteY145" fmla="*/ 1430970 h 5149018"/>
              <a:gd name="connsiteX146" fmla="*/ 6276098 w 6681792"/>
              <a:gd name="connsiteY146" fmla="*/ 1428116 h 5149018"/>
              <a:gd name="connsiteX147" fmla="*/ 6276098 w 6681792"/>
              <a:gd name="connsiteY147" fmla="*/ 1425642 h 5149018"/>
              <a:gd name="connsiteX148" fmla="*/ 6276098 w 6681792"/>
              <a:gd name="connsiteY148" fmla="*/ 1423168 h 5149018"/>
              <a:gd name="connsiteX149" fmla="*/ 6273624 w 6681792"/>
              <a:gd name="connsiteY149" fmla="*/ 1423168 h 5149018"/>
              <a:gd name="connsiteX150" fmla="*/ 6273624 w 6681792"/>
              <a:gd name="connsiteY150" fmla="*/ 1420694 h 5149018"/>
              <a:gd name="connsiteX151" fmla="*/ 6273624 w 6681792"/>
              <a:gd name="connsiteY151" fmla="*/ 1418601 h 5149018"/>
              <a:gd name="connsiteX152" fmla="*/ 6271151 w 6681792"/>
              <a:gd name="connsiteY152" fmla="*/ 1413844 h 5149018"/>
              <a:gd name="connsiteX153" fmla="*/ 6271151 w 6681792"/>
              <a:gd name="connsiteY153" fmla="*/ 1411370 h 5149018"/>
              <a:gd name="connsiteX154" fmla="*/ 6268677 w 6681792"/>
              <a:gd name="connsiteY154" fmla="*/ 1413844 h 5149018"/>
              <a:gd name="connsiteX155" fmla="*/ 6268677 w 6681792"/>
              <a:gd name="connsiteY155" fmla="*/ 1411370 h 5149018"/>
              <a:gd name="connsiteX156" fmla="*/ 6266203 w 6681792"/>
              <a:gd name="connsiteY156" fmla="*/ 1411370 h 5149018"/>
              <a:gd name="connsiteX157" fmla="*/ 6266203 w 6681792"/>
              <a:gd name="connsiteY157" fmla="*/ 1408897 h 5149018"/>
              <a:gd name="connsiteX158" fmla="*/ 6263729 w 6681792"/>
              <a:gd name="connsiteY158" fmla="*/ 1408897 h 5149018"/>
              <a:gd name="connsiteX159" fmla="*/ 6261255 w 6681792"/>
              <a:gd name="connsiteY159" fmla="*/ 1408897 h 5149018"/>
              <a:gd name="connsiteX160" fmla="*/ 6258782 w 6681792"/>
              <a:gd name="connsiteY160" fmla="*/ 1408897 h 5149018"/>
              <a:gd name="connsiteX161" fmla="*/ 6258782 w 6681792"/>
              <a:gd name="connsiteY161" fmla="*/ 1406423 h 5149018"/>
              <a:gd name="connsiteX162" fmla="*/ 6256308 w 6681792"/>
              <a:gd name="connsiteY162" fmla="*/ 1406423 h 5149018"/>
              <a:gd name="connsiteX163" fmla="*/ 6256308 w 6681792"/>
              <a:gd name="connsiteY163" fmla="*/ 1403949 h 5149018"/>
              <a:gd name="connsiteX164" fmla="*/ 6253834 w 6681792"/>
              <a:gd name="connsiteY164" fmla="*/ 1396718 h 5149018"/>
              <a:gd name="connsiteX165" fmla="*/ 6249077 w 6681792"/>
              <a:gd name="connsiteY165" fmla="*/ 1389487 h 5149018"/>
              <a:gd name="connsiteX166" fmla="*/ 6246603 w 6681792"/>
              <a:gd name="connsiteY166" fmla="*/ 1382256 h 5149018"/>
              <a:gd name="connsiteX167" fmla="*/ 6244129 w 6681792"/>
              <a:gd name="connsiteY167" fmla="*/ 1372551 h 5149018"/>
              <a:gd name="connsiteX168" fmla="*/ 6241656 w 6681792"/>
              <a:gd name="connsiteY168" fmla="*/ 1370078 h 5149018"/>
              <a:gd name="connsiteX169" fmla="*/ 6236899 w 6681792"/>
              <a:gd name="connsiteY169" fmla="*/ 1362847 h 5149018"/>
              <a:gd name="connsiteX170" fmla="*/ 6234425 w 6681792"/>
              <a:gd name="connsiteY170" fmla="*/ 1355616 h 5149018"/>
              <a:gd name="connsiteX171" fmla="*/ 6231951 w 6681792"/>
              <a:gd name="connsiteY171" fmla="*/ 1350859 h 5149018"/>
              <a:gd name="connsiteX172" fmla="*/ 6231951 w 6681792"/>
              <a:gd name="connsiteY172" fmla="*/ 1346101 h 5149018"/>
              <a:gd name="connsiteX173" fmla="*/ 6229477 w 6681792"/>
              <a:gd name="connsiteY173" fmla="*/ 1346101 h 5149018"/>
              <a:gd name="connsiteX174" fmla="*/ 6227003 w 6681792"/>
              <a:gd name="connsiteY174" fmla="*/ 1343628 h 5149018"/>
              <a:gd name="connsiteX175" fmla="*/ 6224530 w 6681792"/>
              <a:gd name="connsiteY175" fmla="*/ 1338870 h 5149018"/>
              <a:gd name="connsiteX176" fmla="*/ 6219773 w 6681792"/>
              <a:gd name="connsiteY176" fmla="*/ 1331639 h 5149018"/>
              <a:gd name="connsiteX177" fmla="*/ 6217299 w 6681792"/>
              <a:gd name="connsiteY177" fmla="*/ 1329166 h 5149018"/>
              <a:gd name="connsiteX178" fmla="*/ 6212542 w 6681792"/>
              <a:gd name="connsiteY178" fmla="*/ 1321935 h 5149018"/>
              <a:gd name="connsiteX179" fmla="*/ 6210068 w 6681792"/>
              <a:gd name="connsiteY179" fmla="*/ 1319461 h 5149018"/>
              <a:gd name="connsiteX180" fmla="*/ 6207594 w 6681792"/>
              <a:gd name="connsiteY180" fmla="*/ 1314704 h 5149018"/>
              <a:gd name="connsiteX181" fmla="*/ 6202837 w 6681792"/>
              <a:gd name="connsiteY181" fmla="*/ 1307473 h 5149018"/>
              <a:gd name="connsiteX182" fmla="*/ 6200363 w 6681792"/>
              <a:gd name="connsiteY182" fmla="*/ 1302716 h 5149018"/>
              <a:gd name="connsiteX183" fmla="*/ 6195606 w 6681792"/>
              <a:gd name="connsiteY183" fmla="*/ 1297958 h 5149018"/>
              <a:gd name="connsiteX184" fmla="*/ 6193132 w 6681792"/>
              <a:gd name="connsiteY184" fmla="*/ 1293201 h 5149018"/>
              <a:gd name="connsiteX185" fmla="*/ 6185901 w 6681792"/>
              <a:gd name="connsiteY185" fmla="*/ 1283496 h 5149018"/>
              <a:gd name="connsiteX186" fmla="*/ 6185901 w 6681792"/>
              <a:gd name="connsiteY186" fmla="*/ 1281023 h 5149018"/>
              <a:gd name="connsiteX187" fmla="*/ 6183427 w 6681792"/>
              <a:gd name="connsiteY187" fmla="*/ 1278549 h 5149018"/>
              <a:gd name="connsiteX188" fmla="*/ 6180954 w 6681792"/>
              <a:gd name="connsiteY188" fmla="*/ 1276075 h 5149018"/>
              <a:gd name="connsiteX189" fmla="*/ 6178480 w 6681792"/>
              <a:gd name="connsiteY189" fmla="*/ 1271318 h 5149018"/>
              <a:gd name="connsiteX190" fmla="*/ 6176006 w 6681792"/>
              <a:gd name="connsiteY190" fmla="*/ 1268844 h 5149018"/>
              <a:gd name="connsiteX191" fmla="*/ 6173532 w 6681792"/>
              <a:gd name="connsiteY191" fmla="*/ 1266370 h 5149018"/>
              <a:gd name="connsiteX192" fmla="*/ 6171059 w 6681792"/>
              <a:gd name="connsiteY192" fmla="*/ 1261613 h 5149018"/>
              <a:gd name="connsiteX193" fmla="*/ 6168585 w 6681792"/>
              <a:gd name="connsiteY193" fmla="*/ 1256856 h 5149018"/>
              <a:gd name="connsiteX194" fmla="*/ 6166111 w 6681792"/>
              <a:gd name="connsiteY194" fmla="*/ 1252099 h 5149018"/>
              <a:gd name="connsiteX195" fmla="*/ 6163638 w 6681792"/>
              <a:gd name="connsiteY195" fmla="*/ 1247342 h 5149018"/>
              <a:gd name="connsiteX196" fmla="*/ 6161164 w 6681792"/>
              <a:gd name="connsiteY196" fmla="*/ 1244868 h 5149018"/>
              <a:gd name="connsiteX197" fmla="*/ 6158690 w 6681792"/>
              <a:gd name="connsiteY197" fmla="*/ 1244868 h 5149018"/>
              <a:gd name="connsiteX198" fmla="*/ 6153933 w 6681792"/>
              <a:gd name="connsiteY198" fmla="*/ 1242394 h 5149018"/>
              <a:gd name="connsiteX199" fmla="*/ 6151459 w 6681792"/>
              <a:gd name="connsiteY199" fmla="*/ 1239920 h 5149018"/>
              <a:gd name="connsiteX200" fmla="*/ 6148985 w 6681792"/>
              <a:gd name="connsiteY200" fmla="*/ 1237447 h 5149018"/>
              <a:gd name="connsiteX201" fmla="*/ 6146512 w 6681792"/>
              <a:gd name="connsiteY201" fmla="*/ 1234973 h 5149018"/>
              <a:gd name="connsiteX202" fmla="*/ 6146512 w 6681792"/>
              <a:gd name="connsiteY202" fmla="*/ 1232499 h 5149018"/>
              <a:gd name="connsiteX203" fmla="*/ 6146512 w 6681792"/>
              <a:gd name="connsiteY203" fmla="*/ 1230216 h 5149018"/>
              <a:gd name="connsiteX204" fmla="*/ 6146512 w 6681792"/>
              <a:gd name="connsiteY204" fmla="*/ 1227742 h 5149018"/>
              <a:gd name="connsiteX205" fmla="*/ 6144038 w 6681792"/>
              <a:gd name="connsiteY205" fmla="*/ 1225268 h 5149018"/>
              <a:gd name="connsiteX206" fmla="*/ 6144038 w 6681792"/>
              <a:gd name="connsiteY206" fmla="*/ 1222794 h 5149018"/>
              <a:gd name="connsiteX207" fmla="*/ 6141564 w 6681792"/>
              <a:gd name="connsiteY207" fmla="*/ 1222794 h 5149018"/>
              <a:gd name="connsiteX208" fmla="*/ 6141564 w 6681792"/>
              <a:gd name="connsiteY208" fmla="*/ 1220321 h 5149018"/>
              <a:gd name="connsiteX209" fmla="*/ 6141564 w 6681792"/>
              <a:gd name="connsiteY209" fmla="*/ 1217847 h 5149018"/>
              <a:gd name="connsiteX210" fmla="*/ 6141564 w 6681792"/>
              <a:gd name="connsiteY210" fmla="*/ 1215373 h 5149018"/>
              <a:gd name="connsiteX211" fmla="*/ 6141564 w 6681792"/>
              <a:gd name="connsiteY211" fmla="*/ 1210616 h 5149018"/>
              <a:gd name="connsiteX212" fmla="*/ 6139090 w 6681792"/>
              <a:gd name="connsiteY212" fmla="*/ 1208142 h 5149018"/>
              <a:gd name="connsiteX213" fmla="*/ 6139090 w 6681792"/>
              <a:gd name="connsiteY213" fmla="*/ 1205668 h 5149018"/>
              <a:gd name="connsiteX214" fmla="*/ 6136616 w 6681792"/>
              <a:gd name="connsiteY214" fmla="*/ 1203195 h 5149018"/>
              <a:gd name="connsiteX215" fmla="*/ 6136616 w 6681792"/>
              <a:gd name="connsiteY215" fmla="*/ 1200721 h 5149018"/>
              <a:gd name="connsiteX216" fmla="*/ 6134143 w 6681792"/>
              <a:gd name="connsiteY216" fmla="*/ 1195964 h 5149018"/>
              <a:gd name="connsiteX217" fmla="*/ 6131669 w 6681792"/>
              <a:gd name="connsiteY217" fmla="*/ 1193490 h 5149018"/>
              <a:gd name="connsiteX218" fmla="*/ 6131669 w 6681792"/>
              <a:gd name="connsiteY218" fmla="*/ 1188733 h 5149018"/>
              <a:gd name="connsiteX219" fmla="*/ 6129195 w 6681792"/>
              <a:gd name="connsiteY219" fmla="*/ 1179028 h 5149018"/>
              <a:gd name="connsiteX220" fmla="*/ 6126721 w 6681792"/>
              <a:gd name="connsiteY220" fmla="*/ 1169323 h 5149018"/>
              <a:gd name="connsiteX221" fmla="*/ 6126721 w 6681792"/>
              <a:gd name="connsiteY221" fmla="*/ 1167420 h 5149018"/>
              <a:gd name="connsiteX222" fmla="*/ 6129195 w 6681792"/>
              <a:gd name="connsiteY222" fmla="*/ 1164947 h 5149018"/>
              <a:gd name="connsiteX223" fmla="*/ 6126721 w 6681792"/>
              <a:gd name="connsiteY223" fmla="*/ 1162473 h 5149018"/>
              <a:gd name="connsiteX224" fmla="*/ 6126721 w 6681792"/>
              <a:gd name="connsiteY224" fmla="*/ 1159999 h 5149018"/>
              <a:gd name="connsiteX225" fmla="*/ 6126721 w 6681792"/>
              <a:gd name="connsiteY225" fmla="*/ 1155242 h 5149018"/>
              <a:gd name="connsiteX226" fmla="*/ 6126721 w 6681792"/>
              <a:gd name="connsiteY226" fmla="*/ 1150485 h 5149018"/>
              <a:gd name="connsiteX227" fmla="*/ 6124247 w 6681792"/>
              <a:gd name="connsiteY227" fmla="*/ 1148011 h 5149018"/>
              <a:gd name="connsiteX228" fmla="*/ 6124247 w 6681792"/>
              <a:gd name="connsiteY228" fmla="*/ 1143254 h 5149018"/>
              <a:gd name="connsiteX229" fmla="*/ 6121774 w 6681792"/>
              <a:gd name="connsiteY229" fmla="*/ 1140780 h 5149018"/>
              <a:gd name="connsiteX230" fmla="*/ 6124247 w 6681792"/>
              <a:gd name="connsiteY230" fmla="*/ 1138306 h 5149018"/>
              <a:gd name="connsiteX231" fmla="*/ 6124247 w 6681792"/>
              <a:gd name="connsiteY231" fmla="*/ 1135833 h 5149018"/>
              <a:gd name="connsiteX232" fmla="*/ 6124247 w 6681792"/>
              <a:gd name="connsiteY232" fmla="*/ 1133359 h 5149018"/>
              <a:gd name="connsiteX233" fmla="*/ 6126721 w 6681792"/>
              <a:gd name="connsiteY233" fmla="*/ 1133359 h 5149018"/>
              <a:gd name="connsiteX234" fmla="*/ 6126721 w 6681792"/>
              <a:gd name="connsiteY234" fmla="*/ 1128602 h 5149018"/>
              <a:gd name="connsiteX235" fmla="*/ 6126721 w 6681792"/>
              <a:gd name="connsiteY235" fmla="*/ 1126128 h 5149018"/>
              <a:gd name="connsiteX236" fmla="*/ 6129195 w 6681792"/>
              <a:gd name="connsiteY236" fmla="*/ 1123654 h 5149018"/>
              <a:gd name="connsiteX237" fmla="*/ 6129195 w 6681792"/>
              <a:gd name="connsiteY237" fmla="*/ 1121180 h 5149018"/>
              <a:gd name="connsiteX238" fmla="*/ 6129195 w 6681792"/>
              <a:gd name="connsiteY238" fmla="*/ 1118707 h 5149018"/>
              <a:gd name="connsiteX239" fmla="*/ 6129195 w 6681792"/>
              <a:gd name="connsiteY239" fmla="*/ 1114140 h 5149018"/>
              <a:gd name="connsiteX240" fmla="*/ 6131669 w 6681792"/>
              <a:gd name="connsiteY240" fmla="*/ 1109382 h 5149018"/>
              <a:gd name="connsiteX241" fmla="*/ 6129195 w 6681792"/>
              <a:gd name="connsiteY241" fmla="*/ 1109382 h 5149018"/>
              <a:gd name="connsiteX242" fmla="*/ 6129195 w 6681792"/>
              <a:gd name="connsiteY242" fmla="*/ 1104625 h 5149018"/>
              <a:gd name="connsiteX243" fmla="*/ 6129195 w 6681792"/>
              <a:gd name="connsiteY243" fmla="*/ 1102151 h 5149018"/>
              <a:gd name="connsiteX244" fmla="*/ 6129195 w 6681792"/>
              <a:gd name="connsiteY244" fmla="*/ 1099678 h 5149018"/>
              <a:gd name="connsiteX245" fmla="*/ 6129195 w 6681792"/>
              <a:gd name="connsiteY245" fmla="*/ 1097204 h 5149018"/>
              <a:gd name="connsiteX246" fmla="*/ 6126721 w 6681792"/>
              <a:gd name="connsiteY246" fmla="*/ 1092447 h 5149018"/>
              <a:gd name="connsiteX247" fmla="*/ 6126721 w 6681792"/>
              <a:gd name="connsiteY247" fmla="*/ 1087689 h 5149018"/>
              <a:gd name="connsiteX248" fmla="*/ 6119490 w 6681792"/>
              <a:gd name="connsiteY248" fmla="*/ 1087689 h 5149018"/>
              <a:gd name="connsiteX249" fmla="*/ 6112260 w 6681792"/>
              <a:gd name="connsiteY249" fmla="*/ 1087689 h 5149018"/>
              <a:gd name="connsiteX250" fmla="*/ 6107502 w 6681792"/>
              <a:gd name="connsiteY250" fmla="*/ 1087689 h 5149018"/>
              <a:gd name="connsiteX251" fmla="*/ 6102745 w 6681792"/>
              <a:gd name="connsiteY251" fmla="*/ 1087689 h 5149018"/>
              <a:gd name="connsiteX252" fmla="*/ 6100271 w 6681792"/>
              <a:gd name="connsiteY252" fmla="*/ 1085216 h 5149018"/>
              <a:gd name="connsiteX253" fmla="*/ 6090566 w 6681792"/>
              <a:gd name="connsiteY253" fmla="*/ 1085216 h 5149018"/>
              <a:gd name="connsiteX254" fmla="*/ 6083335 w 6681792"/>
              <a:gd name="connsiteY254" fmla="*/ 1085216 h 5149018"/>
              <a:gd name="connsiteX255" fmla="*/ 6078578 w 6681792"/>
              <a:gd name="connsiteY255" fmla="*/ 1085216 h 5149018"/>
              <a:gd name="connsiteX256" fmla="*/ 6076105 w 6681792"/>
              <a:gd name="connsiteY256" fmla="*/ 1085216 h 5149018"/>
              <a:gd name="connsiteX257" fmla="*/ 6068874 w 6681792"/>
              <a:gd name="connsiteY257" fmla="*/ 1082742 h 5149018"/>
              <a:gd name="connsiteX258" fmla="*/ 6066400 w 6681792"/>
              <a:gd name="connsiteY258" fmla="*/ 1082742 h 5149018"/>
              <a:gd name="connsiteX259" fmla="*/ 6061643 w 6681792"/>
              <a:gd name="connsiteY259" fmla="*/ 1082742 h 5149018"/>
              <a:gd name="connsiteX260" fmla="*/ 6061643 w 6681792"/>
              <a:gd name="connsiteY260" fmla="*/ 1080268 h 5149018"/>
              <a:gd name="connsiteX261" fmla="*/ 6054412 w 6681792"/>
              <a:gd name="connsiteY261" fmla="*/ 1077795 h 5149018"/>
              <a:gd name="connsiteX262" fmla="*/ 6047181 w 6681792"/>
              <a:gd name="connsiteY262" fmla="*/ 1077795 h 5149018"/>
              <a:gd name="connsiteX263" fmla="*/ 6044707 w 6681792"/>
              <a:gd name="connsiteY263" fmla="*/ 1075321 h 5149018"/>
              <a:gd name="connsiteX264" fmla="*/ 6032719 w 6681792"/>
              <a:gd name="connsiteY264" fmla="*/ 1072847 h 5149018"/>
              <a:gd name="connsiteX265" fmla="*/ 6032719 w 6681792"/>
              <a:gd name="connsiteY265" fmla="*/ 1070373 h 5149018"/>
              <a:gd name="connsiteX266" fmla="*/ 6032719 w 6681792"/>
              <a:gd name="connsiteY266" fmla="*/ 1067900 h 5149018"/>
              <a:gd name="connsiteX267" fmla="*/ 6030245 w 6681792"/>
              <a:gd name="connsiteY267" fmla="*/ 1067900 h 5149018"/>
              <a:gd name="connsiteX268" fmla="*/ 6023014 w 6681792"/>
              <a:gd name="connsiteY268" fmla="*/ 1067900 h 5149018"/>
              <a:gd name="connsiteX269" fmla="*/ 6018257 w 6681792"/>
              <a:gd name="connsiteY269" fmla="*/ 1067900 h 5149018"/>
              <a:gd name="connsiteX270" fmla="*/ 6013500 w 6681792"/>
              <a:gd name="connsiteY270" fmla="*/ 1067900 h 5149018"/>
              <a:gd name="connsiteX271" fmla="*/ 6011026 w 6681792"/>
              <a:gd name="connsiteY271" fmla="*/ 1067900 h 5149018"/>
              <a:gd name="connsiteX272" fmla="*/ 6006269 w 6681792"/>
              <a:gd name="connsiteY272" fmla="*/ 1067900 h 5149018"/>
              <a:gd name="connsiteX273" fmla="*/ 6006269 w 6681792"/>
              <a:gd name="connsiteY273" fmla="*/ 1065426 h 5149018"/>
              <a:gd name="connsiteX274" fmla="*/ 6003795 w 6681792"/>
              <a:gd name="connsiteY274" fmla="*/ 1065426 h 5149018"/>
              <a:gd name="connsiteX275" fmla="*/ 6001321 w 6681792"/>
              <a:gd name="connsiteY275" fmla="*/ 1065426 h 5149018"/>
              <a:gd name="connsiteX276" fmla="*/ 5998847 w 6681792"/>
              <a:gd name="connsiteY276" fmla="*/ 1065426 h 5149018"/>
              <a:gd name="connsiteX277" fmla="*/ 6001321 w 6681792"/>
              <a:gd name="connsiteY277" fmla="*/ 1062952 h 5149018"/>
              <a:gd name="connsiteX278" fmla="*/ 5998847 w 6681792"/>
              <a:gd name="connsiteY278" fmla="*/ 1060478 h 5149018"/>
              <a:gd name="connsiteX279" fmla="*/ 6001321 w 6681792"/>
              <a:gd name="connsiteY279" fmla="*/ 1058005 h 5149018"/>
              <a:gd name="connsiteX280" fmla="*/ 6001321 w 6681792"/>
              <a:gd name="connsiteY280" fmla="*/ 1055531 h 5149018"/>
              <a:gd name="connsiteX281" fmla="*/ 6001321 w 6681792"/>
              <a:gd name="connsiteY281" fmla="*/ 1053057 h 5149018"/>
              <a:gd name="connsiteX282" fmla="*/ 6003795 w 6681792"/>
              <a:gd name="connsiteY282" fmla="*/ 1053057 h 5149018"/>
              <a:gd name="connsiteX283" fmla="*/ 6003795 w 6681792"/>
              <a:gd name="connsiteY283" fmla="*/ 1050583 h 5149018"/>
              <a:gd name="connsiteX284" fmla="*/ 6006269 w 6681792"/>
              <a:gd name="connsiteY284" fmla="*/ 1048109 h 5149018"/>
              <a:gd name="connsiteX285" fmla="*/ 6006269 w 6681792"/>
              <a:gd name="connsiteY285" fmla="*/ 1050583 h 5149018"/>
              <a:gd name="connsiteX286" fmla="*/ 6008742 w 6681792"/>
              <a:gd name="connsiteY286" fmla="*/ 1050583 h 5149018"/>
              <a:gd name="connsiteX287" fmla="*/ 6008742 w 6681792"/>
              <a:gd name="connsiteY287" fmla="*/ 1048109 h 5149018"/>
              <a:gd name="connsiteX288" fmla="*/ 6011216 w 6681792"/>
              <a:gd name="connsiteY288" fmla="*/ 1048109 h 5149018"/>
              <a:gd name="connsiteX289" fmla="*/ 6011216 w 6681792"/>
              <a:gd name="connsiteY289" fmla="*/ 1045636 h 5149018"/>
              <a:gd name="connsiteX290" fmla="*/ 6013690 w 6681792"/>
              <a:gd name="connsiteY290" fmla="*/ 1045636 h 5149018"/>
              <a:gd name="connsiteX291" fmla="*/ 6013690 w 6681792"/>
              <a:gd name="connsiteY291" fmla="*/ 1043162 h 5149018"/>
              <a:gd name="connsiteX292" fmla="*/ 6013690 w 6681792"/>
              <a:gd name="connsiteY292" fmla="*/ 1041830 h 5149018"/>
              <a:gd name="connsiteX293" fmla="*/ 6016164 w 6681792"/>
              <a:gd name="connsiteY293" fmla="*/ 1041830 h 5149018"/>
              <a:gd name="connsiteX294" fmla="*/ 6018637 w 6681792"/>
              <a:gd name="connsiteY294" fmla="*/ 1041830 h 5149018"/>
              <a:gd name="connsiteX295" fmla="*/ 6018637 w 6681792"/>
              <a:gd name="connsiteY295" fmla="*/ 1039356 h 5149018"/>
              <a:gd name="connsiteX296" fmla="*/ 6021111 w 6681792"/>
              <a:gd name="connsiteY296" fmla="*/ 1039356 h 5149018"/>
              <a:gd name="connsiteX297" fmla="*/ 6018637 w 6681792"/>
              <a:gd name="connsiteY297" fmla="*/ 1036882 h 5149018"/>
              <a:gd name="connsiteX298" fmla="*/ 6018637 w 6681792"/>
              <a:gd name="connsiteY298" fmla="*/ 1034409 h 5149018"/>
              <a:gd name="connsiteX299" fmla="*/ 6018637 w 6681792"/>
              <a:gd name="connsiteY299" fmla="*/ 1031935 h 5149018"/>
              <a:gd name="connsiteX300" fmla="*/ 6021111 w 6681792"/>
              <a:gd name="connsiteY300" fmla="*/ 1031935 h 5149018"/>
              <a:gd name="connsiteX301" fmla="*/ 6021111 w 6681792"/>
              <a:gd name="connsiteY301" fmla="*/ 1029461 h 5149018"/>
              <a:gd name="connsiteX302" fmla="*/ 6023585 w 6681792"/>
              <a:gd name="connsiteY302" fmla="*/ 1029461 h 5149018"/>
              <a:gd name="connsiteX303" fmla="*/ 6023585 w 6681792"/>
              <a:gd name="connsiteY303" fmla="*/ 1026987 h 5149018"/>
              <a:gd name="connsiteX304" fmla="*/ 6023585 w 6681792"/>
              <a:gd name="connsiteY304" fmla="*/ 1024514 h 5149018"/>
              <a:gd name="connsiteX305" fmla="*/ 6023585 w 6681792"/>
              <a:gd name="connsiteY305" fmla="*/ 1022040 h 5149018"/>
              <a:gd name="connsiteX306" fmla="*/ 6026059 w 6681792"/>
              <a:gd name="connsiteY306" fmla="*/ 1022040 h 5149018"/>
              <a:gd name="connsiteX307" fmla="*/ 6028533 w 6681792"/>
              <a:gd name="connsiteY307" fmla="*/ 1022040 h 5149018"/>
              <a:gd name="connsiteX308" fmla="*/ 6031006 w 6681792"/>
              <a:gd name="connsiteY308" fmla="*/ 1022040 h 5149018"/>
              <a:gd name="connsiteX309" fmla="*/ 6031006 w 6681792"/>
              <a:gd name="connsiteY309" fmla="*/ 1019566 h 5149018"/>
              <a:gd name="connsiteX310" fmla="*/ 6031006 w 6681792"/>
              <a:gd name="connsiteY310" fmla="*/ 1015190 h 5149018"/>
              <a:gd name="connsiteX311" fmla="*/ 6031006 w 6681792"/>
              <a:gd name="connsiteY311" fmla="*/ 1012716 h 5149018"/>
              <a:gd name="connsiteX312" fmla="*/ 6031006 w 6681792"/>
              <a:gd name="connsiteY312" fmla="*/ 1010242 h 5149018"/>
              <a:gd name="connsiteX313" fmla="*/ 6031006 w 6681792"/>
              <a:gd name="connsiteY313" fmla="*/ 1007768 h 5149018"/>
              <a:gd name="connsiteX314" fmla="*/ 6031006 w 6681792"/>
              <a:gd name="connsiteY314" fmla="*/ 1005295 h 5149018"/>
              <a:gd name="connsiteX315" fmla="*/ 6031006 w 6681792"/>
              <a:gd name="connsiteY315" fmla="*/ 1002821 h 5149018"/>
              <a:gd name="connsiteX316" fmla="*/ 6031006 w 6681792"/>
              <a:gd name="connsiteY316" fmla="*/ 1000347 h 5149018"/>
              <a:gd name="connsiteX317" fmla="*/ 6033480 w 6681792"/>
              <a:gd name="connsiteY317" fmla="*/ 1000347 h 5149018"/>
              <a:gd name="connsiteX318" fmla="*/ 6040711 w 6681792"/>
              <a:gd name="connsiteY318" fmla="*/ 997873 h 5149018"/>
              <a:gd name="connsiteX319" fmla="*/ 6043185 w 6681792"/>
              <a:gd name="connsiteY319" fmla="*/ 997873 h 5149018"/>
              <a:gd name="connsiteX320" fmla="*/ 6045659 w 6681792"/>
              <a:gd name="connsiteY320" fmla="*/ 995399 h 5149018"/>
              <a:gd name="connsiteX321" fmla="*/ 6050416 w 6681792"/>
              <a:gd name="connsiteY321" fmla="*/ 992926 h 5149018"/>
              <a:gd name="connsiteX322" fmla="*/ 6055173 w 6681792"/>
              <a:gd name="connsiteY322" fmla="*/ 990452 h 5149018"/>
              <a:gd name="connsiteX323" fmla="*/ 6057646 w 6681792"/>
              <a:gd name="connsiteY323" fmla="*/ 987978 h 5149018"/>
              <a:gd name="connsiteX324" fmla="*/ 6060120 w 6681792"/>
              <a:gd name="connsiteY324" fmla="*/ 987978 h 5149018"/>
              <a:gd name="connsiteX325" fmla="*/ 6062594 w 6681792"/>
              <a:gd name="connsiteY325" fmla="*/ 987978 h 5149018"/>
              <a:gd name="connsiteX326" fmla="*/ 6067351 w 6681792"/>
              <a:gd name="connsiteY326" fmla="*/ 987978 h 5149018"/>
              <a:gd name="connsiteX327" fmla="*/ 6069825 w 6681792"/>
              <a:gd name="connsiteY327" fmla="*/ 987978 h 5149018"/>
              <a:gd name="connsiteX328" fmla="*/ 6069825 w 6681792"/>
              <a:gd name="connsiteY328" fmla="*/ 990452 h 5149018"/>
              <a:gd name="connsiteX329" fmla="*/ 6079530 w 6681792"/>
              <a:gd name="connsiteY329" fmla="*/ 983221 h 5149018"/>
              <a:gd name="connsiteX330" fmla="*/ 6079530 w 6681792"/>
              <a:gd name="connsiteY330" fmla="*/ 980747 h 5149018"/>
              <a:gd name="connsiteX331" fmla="*/ 6079530 w 6681792"/>
              <a:gd name="connsiteY331" fmla="*/ 979035 h 5149018"/>
              <a:gd name="connsiteX332" fmla="*/ 6079530 w 6681792"/>
              <a:gd name="connsiteY332" fmla="*/ 976561 h 5149018"/>
              <a:gd name="connsiteX333" fmla="*/ 6082003 w 6681792"/>
              <a:gd name="connsiteY333" fmla="*/ 976561 h 5149018"/>
              <a:gd name="connsiteX334" fmla="*/ 6077246 w 6681792"/>
              <a:gd name="connsiteY334" fmla="*/ 969330 h 5149018"/>
              <a:gd name="connsiteX335" fmla="*/ 6074772 w 6681792"/>
              <a:gd name="connsiteY335" fmla="*/ 969330 h 5149018"/>
              <a:gd name="connsiteX336" fmla="*/ 6074772 w 6681792"/>
              <a:gd name="connsiteY336" fmla="*/ 966856 h 5149018"/>
              <a:gd name="connsiteX337" fmla="*/ 6072299 w 6681792"/>
              <a:gd name="connsiteY337" fmla="*/ 966856 h 5149018"/>
              <a:gd name="connsiteX338" fmla="*/ 6069825 w 6681792"/>
              <a:gd name="connsiteY338" fmla="*/ 966856 h 5149018"/>
              <a:gd name="connsiteX339" fmla="*/ 6067351 w 6681792"/>
              <a:gd name="connsiteY339" fmla="*/ 964382 h 5149018"/>
              <a:gd name="connsiteX340" fmla="*/ 6062594 w 6681792"/>
              <a:gd name="connsiteY340" fmla="*/ 959625 h 5149018"/>
              <a:gd name="connsiteX341" fmla="*/ 6057837 w 6681792"/>
              <a:gd name="connsiteY341" fmla="*/ 954868 h 5149018"/>
              <a:gd name="connsiteX342" fmla="*/ 6053080 w 6681792"/>
              <a:gd name="connsiteY342" fmla="*/ 947637 h 5149018"/>
              <a:gd name="connsiteX343" fmla="*/ 6048322 w 6681792"/>
              <a:gd name="connsiteY343" fmla="*/ 942880 h 5149018"/>
              <a:gd name="connsiteX344" fmla="*/ 6043565 w 6681792"/>
              <a:gd name="connsiteY344" fmla="*/ 935649 h 5149018"/>
              <a:gd name="connsiteX345" fmla="*/ 6038808 w 6681792"/>
              <a:gd name="connsiteY345" fmla="*/ 930892 h 5149018"/>
              <a:gd name="connsiteX346" fmla="*/ 6036334 w 6681792"/>
              <a:gd name="connsiteY346" fmla="*/ 928418 h 5149018"/>
              <a:gd name="connsiteX347" fmla="*/ 6033860 w 6681792"/>
              <a:gd name="connsiteY347" fmla="*/ 925944 h 5149018"/>
              <a:gd name="connsiteX348" fmla="*/ 6031387 w 6681792"/>
              <a:gd name="connsiteY348" fmla="*/ 921187 h 5149018"/>
              <a:gd name="connsiteX349" fmla="*/ 6028913 w 6681792"/>
              <a:gd name="connsiteY349" fmla="*/ 918713 h 5149018"/>
              <a:gd name="connsiteX350" fmla="*/ 6028913 w 6681792"/>
              <a:gd name="connsiteY350" fmla="*/ 916239 h 5149018"/>
              <a:gd name="connsiteX351" fmla="*/ 6026439 w 6681792"/>
              <a:gd name="connsiteY351" fmla="*/ 906535 h 5149018"/>
              <a:gd name="connsiteX352" fmla="*/ 6023965 w 6681792"/>
              <a:gd name="connsiteY352" fmla="*/ 904061 h 5149018"/>
              <a:gd name="connsiteX353" fmla="*/ 6019208 w 6681792"/>
              <a:gd name="connsiteY353" fmla="*/ 899304 h 5149018"/>
              <a:gd name="connsiteX354" fmla="*/ 6011977 w 6681792"/>
              <a:gd name="connsiteY354" fmla="*/ 894547 h 5149018"/>
              <a:gd name="connsiteX355" fmla="*/ 6007220 w 6681792"/>
              <a:gd name="connsiteY355" fmla="*/ 889789 h 5149018"/>
              <a:gd name="connsiteX356" fmla="*/ 6004747 w 6681792"/>
              <a:gd name="connsiteY356" fmla="*/ 887316 h 5149018"/>
              <a:gd name="connsiteX357" fmla="*/ 5999989 w 6681792"/>
              <a:gd name="connsiteY357" fmla="*/ 880085 h 5149018"/>
              <a:gd name="connsiteX358" fmla="*/ 5997516 w 6681792"/>
              <a:gd name="connsiteY358" fmla="*/ 877611 h 5149018"/>
              <a:gd name="connsiteX359" fmla="*/ 5995042 w 6681792"/>
              <a:gd name="connsiteY359" fmla="*/ 875137 h 5149018"/>
              <a:gd name="connsiteX360" fmla="*/ 5987811 w 6681792"/>
              <a:gd name="connsiteY360" fmla="*/ 867906 h 5149018"/>
              <a:gd name="connsiteX361" fmla="*/ 5985337 w 6681792"/>
              <a:gd name="connsiteY361" fmla="*/ 865432 h 5149018"/>
              <a:gd name="connsiteX362" fmla="*/ 5985337 w 6681792"/>
              <a:gd name="connsiteY362" fmla="*/ 862959 h 5149018"/>
              <a:gd name="connsiteX363" fmla="*/ 5982863 w 6681792"/>
              <a:gd name="connsiteY363" fmla="*/ 862959 h 5149018"/>
              <a:gd name="connsiteX364" fmla="*/ 5980390 w 6681792"/>
              <a:gd name="connsiteY364" fmla="*/ 860485 h 5149018"/>
              <a:gd name="connsiteX365" fmla="*/ 5975632 w 6681792"/>
              <a:gd name="connsiteY365" fmla="*/ 855728 h 5149018"/>
              <a:gd name="connsiteX366" fmla="*/ 5973159 w 6681792"/>
              <a:gd name="connsiteY366" fmla="*/ 855728 h 5149018"/>
              <a:gd name="connsiteX367" fmla="*/ 5970685 w 6681792"/>
              <a:gd name="connsiteY367" fmla="*/ 853254 h 5149018"/>
              <a:gd name="connsiteX368" fmla="*/ 5968211 w 6681792"/>
              <a:gd name="connsiteY368" fmla="*/ 850780 h 5149018"/>
              <a:gd name="connsiteX369" fmla="*/ 5963454 w 6681792"/>
              <a:gd name="connsiteY369" fmla="*/ 848306 h 5149018"/>
              <a:gd name="connsiteX370" fmla="*/ 5960980 w 6681792"/>
              <a:gd name="connsiteY370" fmla="*/ 845833 h 5149018"/>
              <a:gd name="connsiteX371" fmla="*/ 5958506 w 6681792"/>
              <a:gd name="connsiteY371" fmla="*/ 845833 h 5149018"/>
              <a:gd name="connsiteX372" fmla="*/ 5956033 w 6681792"/>
              <a:gd name="connsiteY372" fmla="*/ 843359 h 5149018"/>
              <a:gd name="connsiteX373" fmla="*/ 5948801 w 6681792"/>
              <a:gd name="connsiteY373" fmla="*/ 838602 h 5149018"/>
              <a:gd name="connsiteX374" fmla="*/ 5946328 w 6681792"/>
              <a:gd name="connsiteY374" fmla="*/ 838602 h 5149018"/>
              <a:gd name="connsiteX375" fmla="*/ 5943854 w 6681792"/>
              <a:gd name="connsiteY375" fmla="*/ 836128 h 5149018"/>
              <a:gd name="connsiteX376" fmla="*/ 5941380 w 6681792"/>
              <a:gd name="connsiteY376" fmla="*/ 836128 h 5149018"/>
              <a:gd name="connsiteX377" fmla="*/ 5941380 w 6681792"/>
              <a:gd name="connsiteY377" fmla="*/ 833654 h 5149018"/>
              <a:gd name="connsiteX378" fmla="*/ 5934149 w 6681792"/>
              <a:gd name="connsiteY378" fmla="*/ 831180 h 5149018"/>
              <a:gd name="connsiteX379" fmla="*/ 5931676 w 6681792"/>
              <a:gd name="connsiteY379" fmla="*/ 828707 h 5149018"/>
              <a:gd name="connsiteX380" fmla="*/ 5926918 w 6681792"/>
              <a:gd name="connsiteY380" fmla="*/ 826233 h 5149018"/>
              <a:gd name="connsiteX381" fmla="*/ 5924444 w 6681792"/>
              <a:gd name="connsiteY381" fmla="*/ 823759 h 5149018"/>
              <a:gd name="connsiteX382" fmla="*/ 5917214 w 6681792"/>
              <a:gd name="connsiteY382" fmla="*/ 819002 h 5149018"/>
              <a:gd name="connsiteX383" fmla="*/ 5907509 w 6681792"/>
              <a:gd name="connsiteY383" fmla="*/ 814245 h 5149018"/>
              <a:gd name="connsiteX384" fmla="*/ 5900278 w 6681792"/>
              <a:gd name="connsiteY384" fmla="*/ 809488 h 5149018"/>
              <a:gd name="connsiteX385" fmla="*/ 5897804 w 6681792"/>
              <a:gd name="connsiteY385" fmla="*/ 807014 h 5149018"/>
              <a:gd name="connsiteX386" fmla="*/ 5893047 w 6681792"/>
              <a:gd name="connsiteY386" fmla="*/ 804540 h 5149018"/>
              <a:gd name="connsiteX387" fmla="*/ 5888290 w 6681792"/>
              <a:gd name="connsiteY387" fmla="*/ 799783 h 5149018"/>
              <a:gd name="connsiteX388" fmla="*/ 5881059 w 6681792"/>
              <a:gd name="connsiteY388" fmla="*/ 797309 h 5149018"/>
              <a:gd name="connsiteX389" fmla="*/ 5878585 w 6681792"/>
              <a:gd name="connsiteY389" fmla="*/ 794835 h 5149018"/>
              <a:gd name="connsiteX390" fmla="*/ 5876111 w 6681792"/>
              <a:gd name="connsiteY390" fmla="*/ 794835 h 5149018"/>
              <a:gd name="connsiteX391" fmla="*/ 5871354 w 6681792"/>
              <a:gd name="connsiteY391" fmla="*/ 790078 h 5149018"/>
              <a:gd name="connsiteX392" fmla="*/ 5866597 w 6681792"/>
              <a:gd name="connsiteY392" fmla="*/ 787604 h 5149018"/>
              <a:gd name="connsiteX393" fmla="*/ 5866597 w 6681792"/>
              <a:gd name="connsiteY393" fmla="*/ 785131 h 5149018"/>
              <a:gd name="connsiteX394" fmla="*/ 5864123 w 6681792"/>
              <a:gd name="connsiteY394" fmla="*/ 785131 h 5149018"/>
              <a:gd name="connsiteX395" fmla="*/ 5861649 w 6681792"/>
              <a:gd name="connsiteY395" fmla="*/ 782657 h 5149018"/>
              <a:gd name="connsiteX396" fmla="*/ 5859176 w 6681792"/>
              <a:gd name="connsiteY396" fmla="*/ 782657 h 5149018"/>
              <a:gd name="connsiteX397" fmla="*/ 5859176 w 6681792"/>
              <a:gd name="connsiteY397" fmla="*/ 780183 h 5149018"/>
              <a:gd name="connsiteX398" fmla="*/ 5854419 w 6681792"/>
              <a:gd name="connsiteY398" fmla="*/ 777709 h 5149018"/>
              <a:gd name="connsiteX399" fmla="*/ 5849661 w 6681792"/>
              <a:gd name="connsiteY399" fmla="*/ 772952 h 5149018"/>
              <a:gd name="connsiteX400" fmla="*/ 5844904 w 6681792"/>
              <a:gd name="connsiteY400" fmla="*/ 770478 h 5149018"/>
              <a:gd name="connsiteX401" fmla="*/ 5837673 w 6681792"/>
              <a:gd name="connsiteY401" fmla="*/ 765721 h 5149018"/>
              <a:gd name="connsiteX402" fmla="*/ 5835199 w 6681792"/>
              <a:gd name="connsiteY402" fmla="*/ 760964 h 5149018"/>
              <a:gd name="connsiteX403" fmla="*/ 5832725 w 6681792"/>
              <a:gd name="connsiteY403" fmla="*/ 760964 h 5149018"/>
              <a:gd name="connsiteX404" fmla="*/ 5830252 w 6681792"/>
              <a:gd name="connsiteY404" fmla="*/ 758490 h 5149018"/>
              <a:gd name="connsiteX405" fmla="*/ 5827778 w 6681792"/>
              <a:gd name="connsiteY405" fmla="*/ 756016 h 5149018"/>
              <a:gd name="connsiteX406" fmla="*/ 5825304 w 6681792"/>
              <a:gd name="connsiteY406" fmla="*/ 751259 h 5149018"/>
              <a:gd name="connsiteX407" fmla="*/ 5822831 w 6681792"/>
              <a:gd name="connsiteY407" fmla="*/ 751259 h 5149018"/>
              <a:gd name="connsiteX408" fmla="*/ 5818073 w 6681792"/>
              <a:gd name="connsiteY408" fmla="*/ 744028 h 5149018"/>
              <a:gd name="connsiteX409" fmla="*/ 5815599 w 6681792"/>
              <a:gd name="connsiteY409" fmla="*/ 741555 h 5149018"/>
              <a:gd name="connsiteX410" fmla="*/ 5808368 w 6681792"/>
              <a:gd name="connsiteY410" fmla="*/ 736797 h 5149018"/>
              <a:gd name="connsiteX411" fmla="*/ 5803611 w 6681792"/>
              <a:gd name="connsiteY411" fmla="*/ 732040 h 5149018"/>
              <a:gd name="connsiteX412" fmla="*/ 5798854 w 6681792"/>
              <a:gd name="connsiteY412" fmla="*/ 727283 h 5149018"/>
              <a:gd name="connsiteX413" fmla="*/ 5794097 w 6681792"/>
              <a:gd name="connsiteY413" fmla="*/ 724809 h 5149018"/>
              <a:gd name="connsiteX414" fmla="*/ 5784392 w 6681792"/>
              <a:gd name="connsiteY414" fmla="*/ 717578 h 5149018"/>
              <a:gd name="connsiteX415" fmla="*/ 5779635 w 6681792"/>
              <a:gd name="connsiteY415" fmla="*/ 715104 h 5149018"/>
              <a:gd name="connsiteX416" fmla="*/ 5777161 w 6681792"/>
              <a:gd name="connsiteY416" fmla="*/ 712631 h 5149018"/>
              <a:gd name="connsiteX417" fmla="*/ 5774687 w 6681792"/>
              <a:gd name="connsiteY417" fmla="*/ 710157 h 5149018"/>
              <a:gd name="connsiteX418" fmla="*/ 5767456 w 6681792"/>
              <a:gd name="connsiteY418" fmla="*/ 702926 h 5149018"/>
              <a:gd name="connsiteX419" fmla="*/ 5762699 w 6681792"/>
              <a:gd name="connsiteY419" fmla="*/ 698169 h 5149018"/>
              <a:gd name="connsiteX420" fmla="*/ 5757942 w 6681792"/>
              <a:gd name="connsiteY420" fmla="*/ 693412 h 5149018"/>
              <a:gd name="connsiteX421" fmla="*/ 5753185 w 6681792"/>
              <a:gd name="connsiteY421" fmla="*/ 690938 h 5149018"/>
              <a:gd name="connsiteX422" fmla="*/ 5753185 w 6681792"/>
              <a:gd name="connsiteY422" fmla="*/ 688464 h 5149018"/>
              <a:gd name="connsiteX423" fmla="*/ 5748428 w 6681792"/>
              <a:gd name="connsiteY423" fmla="*/ 695695 h 5149018"/>
              <a:gd name="connsiteX424" fmla="*/ 5743670 w 6681792"/>
              <a:gd name="connsiteY424" fmla="*/ 702926 h 5149018"/>
              <a:gd name="connsiteX425" fmla="*/ 5738913 w 6681792"/>
              <a:gd name="connsiteY425" fmla="*/ 707683 h 5149018"/>
              <a:gd name="connsiteX426" fmla="*/ 5736440 w 6681792"/>
              <a:gd name="connsiteY426" fmla="*/ 710157 h 5149018"/>
              <a:gd name="connsiteX427" fmla="*/ 5729209 w 6681792"/>
              <a:gd name="connsiteY427" fmla="*/ 712631 h 5149018"/>
              <a:gd name="connsiteX428" fmla="*/ 5724451 w 6681792"/>
              <a:gd name="connsiteY428" fmla="*/ 715104 h 5149018"/>
              <a:gd name="connsiteX429" fmla="*/ 5719694 w 6681792"/>
              <a:gd name="connsiteY429" fmla="*/ 715104 h 5149018"/>
              <a:gd name="connsiteX430" fmla="*/ 5714937 w 6681792"/>
              <a:gd name="connsiteY430" fmla="*/ 719862 h 5149018"/>
              <a:gd name="connsiteX431" fmla="*/ 5707706 w 6681792"/>
              <a:gd name="connsiteY431" fmla="*/ 722335 h 5149018"/>
              <a:gd name="connsiteX432" fmla="*/ 5705232 w 6681792"/>
              <a:gd name="connsiteY432" fmla="*/ 722335 h 5149018"/>
              <a:gd name="connsiteX433" fmla="*/ 5702758 w 6681792"/>
              <a:gd name="connsiteY433" fmla="*/ 724809 h 5149018"/>
              <a:gd name="connsiteX434" fmla="*/ 5695528 w 6681792"/>
              <a:gd name="connsiteY434" fmla="*/ 727283 h 5149018"/>
              <a:gd name="connsiteX435" fmla="*/ 5690770 w 6681792"/>
              <a:gd name="connsiteY435" fmla="*/ 732040 h 5149018"/>
              <a:gd name="connsiteX436" fmla="*/ 5688297 w 6681792"/>
              <a:gd name="connsiteY436" fmla="*/ 734514 h 5149018"/>
              <a:gd name="connsiteX437" fmla="*/ 5685823 w 6681792"/>
              <a:gd name="connsiteY437" fmla="*/ 736988 h 5149018"/>
              <a:gd name="connsiteX438" fmla="*/ 5681066 w 6681792"/>
              <a:gd name="connsiteY438" fmla="*/ 739461 h 5149018"/>
              <a:gd name="connsiteX439" fmla="*/ 5676308 w 6681792"/>
              <a:gd name="connsiteY439" fmla="*/ 741935 h 5149018"/>
              <a:gd name="connsiteX440" fmla="*/ 5673834 w 6681792"/>
              <a:gd name="connsiteY440" fmla="*/ 744409 h 5149018"/>
              <a:gd name="connsiteX441" fmla="*/ 5671361 w 6681792"/>
              <a:gd name="connsiteY441" fmla="*/ 744409 h 5149018"/>
              <a:gd name="connsiteX442" fmla="*/ 5668887 w 6681792"/>
              <a:gd name="connsiteY442" fmla="*/ 744409 h 5149018"/>
              <a:gd name="connsiteX443" fmla="*/ 5664130 w 6681792"/>
              <a:gd name="connsiteY443" fmla="*/ 746883 h 5149018"/>
              <a:gd name="connsiteX444" fmla="*/ 5664130 w 6681792"/>
              <a:gd name="connsiteY444" fmla="*/ 749356 h 5149018"/>
              <a:gd name="connsiteX445" fmla="*/ 5661656 w 6681792"/>
              <a:gd name="connsiteY445" fmla="*/ 749356 h 5149018"/>
              <a:gd name="connsiteX446" fmla="*/ 5659182 w 6681792"/>
              <a:gd name="connsiteY446" fmla="*/ 749356 h 5149018"/>
              <a:gd name="connsiteX447" fmla="*/ 5661656 w 6681792"/>
              <a:gd name="connsiteY447" fmla="*/ 751830 h 5149018"/>
              <a:gd name="connsiteX448" fmla="*/ 5654425 w 6681792"/>
              <a:gd name="connsiteY448" fmla="*/ 754304 h 5149018"/>
              <a:gd name="connsiteX449" fmla="*/ 5649668 w 6681792"/>
              <a:gd name="connsiteY449" fmla="*/ 756778 h 5149018"/>
              <a:gd name="connsiteX450" fmla="*/ 5644911 w 6681792"/>
              <a:gd name="connsiteY450" fmla="*/ 756778 h 5149018"/>
              <a:gd name="connsiteX451" fmla="*/ 5642437 w 6681792"/>
              <a:gd name="connsiteY451" fmla="*/ 756778 h 5149018"/>
              <a:gd name="connsiteX452" fmla="*/ 5639963 w 6681792"/>
              <a:gd name="connsiteY452" fmla="*/ 756778 h 5149018"/>
              <a:gd name="connsiteX453" fmla="*/ 5637490 w 6681792"/>
              <a:gd name="connsiteY453" fmla="*/ 756778 h 5149018"/>
              <a:gd name="connsiteX454" fmla="*/ 5632732 w 6681792"/>
              <a:gd name="connsiteY454" fmla="*/ 756778 h 5149018"/>
              <a:gd name="connsiteX455" fmla="*/ 5630259 w 6681792"/>
              <a:gd name="connsiteY455" fmla="*/ 756778 h 5149018"/>
              <a:gd name="connsiteX456" fmla="*/ 5630259 w 6681792"/>
              <a:gd name="connsiteY456" fmla="*/ 759251 h 5149018"/>
              <a:gd name="connsiteX457" fmla="*/ 5625501 w 6681792"/>
              <a:gd name="connsiteY457" fmla="*/ 761725 h 5149018"/>
              <a:gd name="connsiteX458" fmla="*/ 5620744 w 6681792"/>
              <a:gd name="connsiteY458" fmla="*/ 761725 h 5149018"/>
              <a:gd name="connsiteX459" fmla="*/ 5618270 w 6681792"/>
              <a:gd name="connsiteY459" fmla="*/ 764199 h 5149018"/>
              <a:gd name="connsiteX460" fmla="*/ 5615796 w 6681792"/>
              <a:gd name="connsiteY460" fmla="*/ 764199 h 5149018"/>
              <a:gd name="connsiteX461" fmla="*/ 5613323 w 6681792"/>
              <a:gd name="connsiteY461" fmla="*/ 766673 h 5149018"/>
              <a:gd name="connsiteX462" fmla="*/ 5613323 w 6681792"/>
              <a:gd name="connsiteY462" fmla="*/ 769146 h 5149018"/>
              <a:gd name="connsiteX463" fmla="*/ 5610849 w 6681792"/>
              <a:gd name="connsiteY463" fmla="*/ 769146 h 5149018"/>
              <a:gd name="connsiteX464" fmla="*/ 5610849 w 6681792"/>
              <a:gd name="connsiteY464" fmla="*/ 771620 h 5149018"/>
              <a:gd name="connsiteX465" fmla="*/ 5608375 w 6681792"/>
              <a:gd name="connsiteY465" fmla="*/ 771620 h 5149018"/>
              <a:gd name="connsiteX466" fmla="*/ 5601144 w 6681792"/>
              <a:gd name="connsiteY466" fmla="*/ 774094 h 5149018"/>
              <a:gd name="connsiteX467" fmla="*/ 5596387 w 6681792"/>
              <a:gd name="connsiteY467" fmla="*/ 776568 h 5149018"/>
              <a:gd name="connsiteX468" fmla="*/ 5593913 w 6681792"/>
              <a:gd name="connsiteY468" fmla="*/ 779041 h 5149018"/>
              <a:gd name="connsiteX469" fmla="*/ 5591439 w 6681792"/>
              <a:gd name="connsiteY469" fmla="*/ 779041 h 5149018"/>
              <a:gd name="connsiteX470" fmla="*/ 5588966 w 6681792"/>
              <a:gd name="connsiteY470" fmla="*/ 779041 h 5149018"/>
              <a:gd name="connsiteX471" fmla="*/ 5586492 w 6681792"/>
              <a:gd name="connsiteY471" fmla="*/ 779041 h 5149018"/>
              <a:gd name="connsiteX472" fmla="*/ 5579261 w 6681792"/>
              <a:gd name="connsiteY472" fmla="*/ 781515 h 5149018"/>
              <a:gd name="connsiteX473" fmla="*/ 5572030 w 6681792"/>
              <a:gd name="connsiteY473" fmla="*/ 781515 h 5149018"/>
              <a:gd name="connsiteX474" fmla="*/ 5569556 w 6681792"/>
              <a:gd name="connsiteY474" fmla="*/ 781515 h 5149018"/>
              <a:gd name="connsiteX475" fmla="*/ 5567083 w 6681792"/>
              <a:gd name="connsiteY475" fmla="*/ 781515 h 5149018"/>
              <a:gd name="connsiteX476" fmla="*/ 5559852 w 6681792"/>
              <a:gd name="connsiteY476" fmla="*/ 779041 h 5149018"/>
              <a:gd name="connsiteX477" fmla="*/ 5552621 w 6681792"/>
              <a:gd name="connsiteY477" fmla="*/ 779041 h 5149018"/>
              <a:gd name="connsiteX478" fmla="*/ 5540632 w 6681792"/>
              <a:gd name="connsiteY478" fmla="*/ 774284 h 5149018"/>
              <a:gd name="connsiteX479" fmla="*/ 5530928 w 6681792"/>
              <a:gd name="connsiteY479" fmla="*/ 774284 h 5149018"/>
              <a:gd name="connsiteX480" fmla="*/ 5523697 w 6681792"/>
              <a:gd name="connsiteY480" fmla="*/ 774284 h 5149018"/>
              <a:gd name="connsiteX481" fmla="*/ 5516466 w 6681792"/>
              <a:gd name="connsiteY481" fmla="*/ 776758 h 5149018"/>
              <a:gd name="connsiteX482" fmla="*/ 5511709 w 6681792"/>
              <a:gd name="connsiteY482" fmla="*/ 776758 h 5149018"/>
              <a:gd name="connsiteX483" fmla="*/ 5506952 w 6681792"/>
              <a:gd name="connsiteY483" fmla="*/ 776758 h 5149018"/>
              <a:gd name="connsiteX484" fmla="*/ 5502194 w 6681792"/>
              <a:gd name="connsiteY484" fmla="*/ 779232 h 5149018"/>
              <a:gd name="connsiteX485" fmla="*/ 5494963 w 6681792"/>
              <a:gd name="connsiteY485" fmla="*/ 779232 h 5149018"/>
              <a:gd name="connsiteX486" fmla="*/ 5492489 w 6681792"/>
              <a:gd name="connsiteY486" fmla="*/ 781705 h 5149018"/>
              <a:gd name="connsiteX487" fmla="*/ 5490016 w 6681792"/>
              <a:gd name="connsiteY487" fmla="*/ 781705 h 5149018"/>
              <a:gd name="connsiteX488" fmla="*/ 5487542 w 6681792"/>
              <a:gd name="connsiteY488" fmla="*/ 781705 h 5149018"/>
              <a:gd name="connsiteX489" fmla="*/ 5485068 w 6681792"/>
              <a:gd name="connsiteY489" fmla="*/ 781705 h 5149018"/>
              <a:gd name="connsiteX490" fmla="*/ 5482594 w 6681792"/>
              <a:gd name="connsiteY490" fmla="*/ 784179 h 5149018"/>
              <a:gd name="connsiteX491" fmla="*/ 5482594 w 6681792"/>
              <a:gd name="connsiteY491" fmla="*/ 788936 h 5149018"/>
              <a:gd name="connsiteX492" fmla="*/ 5480121 w 6681792"/>
              <a:gd name="connsiteY492" fmla="*/ 791410 h 5149018"/>
              <a:gd name="connsiteX493" fmla="*/ 5475363 w 6681792"/>
              <a:gd name="connsiteY493" fmla="*/ 786653 h 5149018"/>
              <a:gd name="connsiteX494" fmla="*/ 5475363 w 6681792"/>
              <a:gd name="connsiteY494" fmla="*/ 781896 h 5149018"/>
              <a:gd name="connsiteX495" fmla="*/ 5472890 w 6681792"/>
              <a:gd name="connsiteY495" fmla="*/ 779422 h 5149018"/>
              <a:gd name="connsiteX496" fmla="*/ 5463185 w 6681792"/>
              <a:gd name="connsiteY496" fmla="*/ 779422 h 5149018"/>
              <a:gd name="connsiteX497" fmla="*/ 5453480 w 6681792"/>
              <a:gd name="connsiteY497" fmla="*/ 779422 h 5149018"/>
              <a:gd name="connsiteX498" fmla="*/ 5453480 w 6681792"/>
              <a:gd name="connsiteY498" fmla="*/ 781896 h 5149018"/>
              <a:gd name="connsiteX499" fmla="*/ 5453480 w 6681792"/>
              <a:gd name="connsiteY499" fmla="*/ 784370 h 5149018"/>
              <a:gd name="connsiteX500" fmla="*/ 5455954 w 6681792"/>
              <a:gd name="connsiteY500" fmla="*/ 786843 h 5149018"/>
              <a:gd name="connsiteX501" fmla="*/ 5455954 w 6681792"/>
              <a:gd name="connsiteY501" fmla="*/ 791600 h 5149018"/>
              <a:gd name="connsiteX502" fmla="*/ 5453480 w 6681792"/>
              <a:gd name="connsiteY502" fmla="*/ 794074 h 5149018"/>
              <a:gd name="connsiteX503" fmla="*/ 5448723 w 6681792"/>
              <a:gd name="connsiteY503" fmla="*/ 789317 h 5149018"/>
              <a:gd name="connsiteX504" fmla="*/ 5443966 w 6681792"/>
              <a:gd name="connsiteY504" fmla="*/ 784560 h 5149018"/>
              <a:gd name="connsiteX505" fmla="*/ 5439209 w 6681792"/>
              <a:gd name="connsiteY505" fmla="*/ 782086 h 5149018"/>
              <a:gd name="connsiteX506" fmla="*/ 5434451 w 6681792"/>
              <a:gd name="connsiteY506" fmla="*/ 779612 h 5149018"/>
              <a:gd name="connsiteX507" fmla="*/ 5431978 w 6681792"/>
              <a:gd name="connsiteY507" fmla="*/ 779612 h 5149018"/>
              <a:gd name="connsiteX508" fmla="*/ 5429504 w 6681792"/>
              <a:gd name="connsiteY508" fmla="*/ 779612 h 5149018"/>
              <a:gd name="connsiteX509" fmla="*/ 5427030 w 6681792"/>
              <a:gd name="connsiteY509" fmla="*/ 777139 h 5149018"/>
              <a:gd name="connsiteX510" fmla="*/ 5427030 w 6681792"/>
              <a:gd name="connsiteY510" fmla="*/ 774665 h 5149018"/>
              <a:gd name="connsiteX511" fmla="*/ 5422273 w 6681792"/>
              <a:gd name="connsiteY511" fmla="*/ 774665 h 5149018"/>
              <a:gd name="connsiteX512" fmla="*/ 5419799 w 6681792"/>
              <a:gd name="connsiteY512" fmla="*/ 774665 h 5149018"/>
              <a:gd name="connsiteX513" fmla="*/ 5415042 w 6681792"/>
              <a:gd name="connsiteY513" fmla="*/ 777139 h 5149018"/>
              <a:gd name="connsiteX514" fmla="*/ 5415042 w 6681792"/>
              <a:gd name="connsiteY514" fmla="*/ 779612 h 5149018"/>
              <a:gd name="connsiteX515" fmla="*/ 5412568 w 6681792"/>
              <a:gd name="connsiteY515" fmla="*/ 779612 h 5149018"/>
              <a:gd name="connsiteX516" fmla="*/ 5410095 w 6681792"/>
              <a:gd name="connsiteY516" fmla="*/ 777139 h 5149018"/>
              <a:gd name="connsiteX517" fmla="*/ 5410095 w 6681792"/>
              <a:gd name="connsiteY517" fmla="*/ 781896 h 5149018"/>
              <a:gd name="connsiteX518" fmla="*/ 5410095 w 6681792"/>
              <a:gd name="connsiteY518" fmla="*/ 786653 h 5149018"/>
              <a:gd name="connsiteX519" fmla="*/ 5410095 w 6681792"/>
              <a:gd name="connsiteY519" fmla="*/ 793884 h 5149018"/>
              <a:gd name="connsiteX520" fmla="*/ 5407621 w 6681792"/>
              <a:gd name="connsiteY520" fmla="*/ 793884 h 5149018"/>
              <a:gd name="connsiteX521" fmla="*/ 5405147 w 6681792"/>
              <a:gd name="connsiteY521" fmla="*/ 793884 h 5149018"/>
              <a:gd name="connsiteX522" fmla="*/ 5402673 w 6681792"/>
              <a:gd name="connsiteY522" fmla="*/ 796358 h 5149018"/>
              <a:gd name="connsiteX523" fmla="*/ 5395442 w 6681792"/>
              <a:gd name="connsiteY523" fmla="*/ 796358 h 5149018"/>
              <a:gd name="connsiteX524" fmla="*/ 5390685 w 6681792"/>
              <a:gd name="connsiteY524" fmla="*/ 798831 h 5149018"/>
              <a:gd name="connsiteX525" fmla="*/ 5388212 w 6681792"/>
              <a:gd name="connsiteY525" fmla="*/ 798831 h 5149018"/>
              <a:gd name="connsiteX526" fmla="*/ 5383454 w 6681792"/>
              <a:gd name="connsiteY526" fmla="*/ 801305 h 5149018"/>
              <a:gd name="connsiteX527" fmla="*/ 5368992 w 6681792"/>
              <a:gd name="connsiteY527" fmla="*/ 806062 h 5149018"/>
              <a:gd name="connsiteX528" fmla="*/ 5361761 w 6681792"/>
              <a:gd name="connsiteY528" fmla="*/ 810820 h 5149018"/>
              <a:gd name="connsiteX529" fmla="*/ 5354530 w 6681792"/>
              <a:gd name="connsiteY529" fmla="*/ 815577 h 5149018"/>
              <a:gd name="connsiteX530" fmla="*/ 5342542 w 6681792"/>
              <a:gd name="connsiteY530" fmla="*/ 820334 h 5149018"/>
              <a:gd name="connsiteX531" fmla="*/ 5330554 w 6681792"/>
              <a:gd name="connsiteY531" fmla="*/ 827565 h 5149018"/>
              <a:gd name="connsiteX532" fmla="*/ 5325797 w 6681792"/>
              <a:gd name="connsiteY532" fmla="*/ 830039 h 5149018"/>
              <a:gd name="connsiteX533" fmla="*/ 5321040 w 6681792"/>
              <a:gd name="connsiteY533" fmla="*/ 834796 h 5149018"/>
              <a:gd name="connsiteX534" fmla="*/ 5318566 w 6681792"/>
              <a:gd name="connsiteY534" fmla="*/ 834796 h 5149018"/>
              <a:gd name="connsiteX535" fmla="*/ 5316092 w 6681792"/>
              <a:gd name="connsiteY535" fmla="*/ 832322 h 5149018"/>
              <a:gd name="connsiteX536" fmla="*/ 5316092 w 6681792"/>
              <a:gd name="connsiteY536" fmla="*/ 829848 h 5149018"/>
              <a:gd name="connsiteX537" fmla="*/ 5313618 w 6681792"/>
              <a:gd name="connsiteY537" fmla="*/ 829848 h 5149018"/>
              <a:gd name="connsiteX538" fmla="*/ 5311145 w 6681792"/>
              <a:gd name="connsiteY538" fmla="*/ 829848 h 5149018"/>
              <a:gd name="connsiteX539" fmla="*/ 5311145 w 6681792"/>
              <a:gd name="connsiteY539" fmla="*/ 826804 h 5149018"/>
              <a:gd name="connsiteX540" fmla="*/ 5308671 w 6681792"/>
              <a:gd name="connsiteY540" fmla="*/ 826804 h 5149018"/>
              <a:gd name="connsiteX541" fmla="*/ 5298966 w 6681792"/>
              <a:gd name="connsiteY541" fmla="*/ 824330 h 5149018"/>
              <a:gd name="connsiteX542" fmla="*/ 5296492 w 6681792"/>
              <a:gd name="connsiteY542" fmla="*/ 821856 h 5149018"/>
              <a:gd name="connsiteX543" fmla="*/ 5291735 w 6681792"/>
              <a:gd name="connsiteY543" fmla="*/ 821856 h 5149018"/>
              <a:gd name="connsiteX544" fmla="*/ 5289262 w 6681792"/>
              <a:gd name="connsiteY544" fmla="*/ 821856 h 5149018"/>
              <a:gd name="connsiteX545" fmla="*/ 5284504 w 6681792"/>
              <a:gd name="connsiteY545" fmla="*/ 819383 h 5149018"/>
              <a:gd name="connsiteX546" fmla="*/ 5279747 w 6681792"/>
              <a:gd name="connsiteY546" fmla="*/ 819383 h 5149018"/>
              <a:gd name="connsiteX547" fmla="*/ 5277273 w 6681792"/>
              <a:gd name="connsiteY547" fmla="*/ 819383 h 5149018"/>
              <a:gd name="connsiteX548" fmla="*/ 5274799 w 6681792"/>
              <a:gd name="connsiteY548" fmla="*/ 816909 h 5149018"/>
              <a:gd name="connsiteX549" fmla="*/ 5272326 w 6681792"/>
              <a:gd name="connsiteY549" fmla="*/ 816909 h 5149018"/>
              <a:gd name="connsiteX550" fmla="*/ 5269852 w 6681792"/>
              <a:gd name="connsiteY550" fmla="*/ 819383 h 5149018"/>
              <a:gd name="connsiteX551" fmla="*/ 5255390 w 6681792"/>
              <a:gd name="connsiteY551" fmla="*/ 816909 h 5149018"/>
              <a:gd name="connsiteX552" fmla="*/ 5233697 w 6681792"/>
              <a:gd name="connsiteY552" fmla="*/ 814435 h 5149018"/>
              <a:gd name="connsiteX553" fmla="*/ 5221709 w 6681792"/>
              <a:gd name="connsiteY553" fmla="*/ 811961 h 5149018"/>
              <a:gd name="connsiteX554" fmla="*/ 5216952 w 6681792"/>
              <a:gd name="connsiteY554" fmla="*/ 811961 h 5149018"/>
              <a:gd name="connsiteX555" fmla="*/ 5214478 w 6681792"/>
              <a:gd name="connsiteY555" fmla="*/ 811961 h 5149018"/>
              <a:gd name="connsiteX556" fmla="*/ 5212004 w 6681792"/>
              <a:gd name="connsiteY556" fmla="*/ 811961 h 5149018"/>
              <a:gd name="connsiteX557" fmla="*/ 5209530 w 6681792"/>
              <a:gd name="connsiteY557" fmla="*/ 811961 h 5149018"/>
              <a:gd name="connsiteX558" fmla="*/ 5207057 w 6681792"/>
              <a:gd name="connsiteY558" fmla="*/ 811961 h 5149018"/>
              <a:gd name="connsiteX559" fmla="*/ 5197352 w 6681792"/>
              <a:gd name="connsiteY559" fmla="*/ 811961 h 5149018"/>
              <a:gd name="connsiteX560" fmla="*/ 5194878 w 6681792"/>
              <a:gd name="connsiteY560" fmla="*/ 811961 h 5149018"/>
              <a:gd name="connsiteX561" fmla="*/ 5192404 w 6681792"/>
              <a:gd name="connsiteY561" fmla="*/ 811961 h 5149018"/>
              <a:gd name="connsiteX562" fmla="*/ 5189931 w 6681792"/>
              <a:gd name="connsiteY562" fmla="*/ 814435 h 5149018"/>
              <a:gd name="connsiteX563" fmla="*/ 5187457 w 6681792"/>
              <a:gd name="connsiteY563" fmla="*/ 814435 h 5149018"/>
              <a:gd name="connsiteX564" fmla="*/ 5177752 w 6681792"/>
              <a:gd name="connsiteY564" fmla="*/ 814435 h 5149018"/>
              <a:gd name="connsiteX565" fmla="*/ 5168047 w 6681792"/>
              <a:gd name="connsiteY565" fmla="*/ 814435 h 5149018"/>
              <a:gd name="connsiteX566" fmla="*/ 5163290 w 6681792"/>
              <a:gd name="connsiteY566" fmla="*/ 814435 h 5149018"/>
              <a:gd name="connsiteX567" fmla="*/ 5160817 w 6681792"/>
              <a:gd name="connsiteY567" fmla="*/ 814435 h 5149018"/>
              <a:gd name="connsiteX568" fmla="*/ 5133986 w 6681792"/>
              <a:gd name="connsiteY568" fmla="*/ 814435 h 5149018"/>
              <a:gd name="connsiteX569" fmla="*/ 5095357 w 6681792"/>
              <a:gd name="connsiteY569" fmla="*/ 814435 h 5149018"/>
              <a:gd name="connsiteX570" fmla="*/ 5080896 w 6681792"/>
              <a:gd name="connsiteY570" fmla="*/ 814435 h 5149018"/>
              <a:gd name="connsiteX571" fmla="*/ 5078422 w 6681792"/>
              <a:gd name="connsiteY571" fmla="*/ 811961 h 5149018"/>
              <a:gd name="connsiteX572" fmla="*/ 5075948 w 6681792"/>
              <a:gd name="connsiteY572" fmla="*/ 814435 h 5149018"/>
              <a:gd name="connsiteX573" fmla="*/ 5075948 w 6681792"/>
              <a:gd name="connsiteY573" fmla="*/ 811961 h 5149018"/>
              <a:gd name="connsiteX574" fmla="*/ 5073474 w 6681792"/>
              <a:gd name="connsiteY574" fmla="*/ 811961 h 5149018"/>
              <a:gd name="connsiteX575" fmla="*/ 5066243 w 6681792"/>
              <a:gd name="connsiteY575" fmla="*/ 814435 h 5149018"/>
              <a:gd name="connsiteX576" fmla="*/ 5063770 w 6681792"/>
              <a:gd name="connsiteY576" fmla="*/ 814435 h 5149018"/>
              <a:gd name="connsiteX577" fmla="*/ 5061296 w 6681792"/>
              <a:gd name="connsiteY577" fmla="*/ 814435 h 5149018"/>
              <a:gd name="connsiteX578" fmla="*/ 5058822 w 6681792"/>
              <a:gd name="connsiteY578" fmla="*/ 814435 h 5149018"/>
              <a:gd name="connsiteX579" fmla="*/ 5049117 w 6681792"/>
              <a:gd name="connsiteY579" fmla="*/ 819192 h 5149018"/>
              <a:gd name="connsiteX580" fmla="*/ 5039413 w 6681792"/>
              <a:gd name="connsiteY580" fmla="*/ 826423 h 5149018"/>
              <a:gd name="connsiteX581" fmla="*/ 5036939 w 6681792"/>
              <a:gd name="connsiteY581" fmla="*/ 828897 h 5149018"/>
              <a:gd name="connsiteX582" fmla="*/ 5034465 w 6681792"/>
              <a:gd name="connsiteY582" fmla="*/ 831371 h 5149018"/>
              <a:gd name="connsiteX583" fmla="*/ 5027234 w 6681792"/>
              <a:gd name="connsiteY583" fmla="*/ 836128 h 5149018"/>
              <a:gd name="connsiteX584" fmla="*/ 5024760 w 6681792"/>
              <a:gd name="connsiteY584" fmla="*/ 836128 h 5149018"/>
              <a:gd name="connsiteX585" fmla="*/ 5020003 w 6681792"/>
              <a:gd name="connsiteY585" fmla="*/ 838602 h 5149018"/>
              <a:gd name="connsiteX586" fmla="*/ 5017529 w 6681792"/>
              <a:gd name="connsiteY586" fmla="*/ 841076 h 5149018"/>
              <a:gd name="connsiteX587" fmla="*/ 5010298 w 6681792"/>
              <a:gd name="connsiteY587" fmla="*/ 843549 h 5149018"/>
              <a:gd name="connsiteX588" fmla="*/ 5007824 w 6681792"/>
              <a:gd name="connsiteY588" fmla="*/ 853254 h 5149018"/>
              <a:gd name="connsiteX589" fmla="*/ 5005351 w 6681792"/>
              <a:gd name="connsiteY589" fmla="*/ 853254 h 5149018"/>
              <a:gd name="connsiteX590" fmla="*/ 5002877 w 6681792"/>
              <a:gd name="connsiteY590" fmla="*/ 853254 h 5149018"/>
              <a:gd name="connsiteX591" fmla="*/ 5002877 w 6681792"/>
              <a:gd name="connsiteY591" fmla="*/ 855728 h 5149018"/>
              <a:gd name="connsiteX592" fmla="*/ 5000403 w 6681792"/>
              <a:gd name="connsiteY592" fmla="*/ 858201 h 5149018"/>
              <a:gd name="connsiteX593" fmla="*/ 4997930 w 6681792"/>
              <a:gd name="connsiteY593" fmla="*/ 860675 h 5149018"/>
              <a:gd name="connsiteX594" fmla="*/ 4995456 w 6681792"/>
              <a:gd name="connsiteY594" fmla="*/ 860675 h 5149018"/>
              <a:gd name="connsiteX595" fmla="*/ 4992982 w 6681792"/>
              <a:gd name="connsiteY595" fmla="*/ 863149 h 5149018"/>
              <a:gd name="connsiteX596" fmla="*/ 4990509 w 6681792"/>
              <a:gd name="connsiteY596" fmla="*/ 863149 h 5149018"/>
              <a:gd name="connsiteX597" fmla="*/ 4985751 w 6681792"/>
              <a:gd name="connsiteY597" fmla="*/ 865623 h 5149018"/>
              <a:gd name="connsiteX598" fmla="*/ 4983277 w 6681792"/>
              <a:gd name="connsiteY598" fmla="*/ 870380 h 5149018"/>
              <a:gd name="connsiteX599" fmla="*/ 4980804 w 6681792"/>
              <a:gd name="connsiteY599" fmla="*/ 875137 h 5149018"/>
              <a:gd name="connsiteX600" fmla="*/ 4978330 w 6681792"/>
              <a:gd name="connsiteY600" fmla="*/ 877611 h 5149018"/>
              <a:gd name="connsiteX601" fmla="*/ 4978330 w 6681792"/>
              <a:gd name="connsiteY601" fmla="*/ 882368 h 5149018"/>
              <a:gd name="connsiteX602" fmla="*/ 4975856 w 6681792"/>
              <a:gd name="connsiteY602" fmla="*/ 884842 h 5149018"/>
              <a:gd name="connsiteX603" fmla="*/ 4975856 w 6681792"/>
              <a:gd name="connsiteY603" fmla="*/ 887316 h 5149018"/>
              <a:gd name="connsiteX604" fmla="*/ 4973383 w 6681792"/>
              <a:gd name="connsiteY604" fmla="*/ 892073 h 5149018"/>
              <a:gd name="connsiteX605" fmla="*/ 4970909 w 6681792"/>
              <a:gd name="connsiteY605" fmla="*/ 892073 h 5149018"/>
              <a:gd name="connsiteX606" fmla="*/ 4970909 w 6681792"/>
              <a:gd name="connsiteY606" fmla="*/ 894547 h 5149018"/>
              <a:gd name="connsiteX607" fmla="*/ 4968435 w 6681792"/>
              <a:gd name="connsiteY607" fmla="*/ 897020 h 5149018"/>
              <a:gd name="connsiteX608" fmla="*/ 4965961 w 6681792"/>
              <a:gd name="connsiteY608" fmla="*/ 897020 h 5149018"/>
              <a:gd name="connsiteX609" fmla="*/ 4963487 w 6681792"/>
              <a:gd name="connsiteY609" fmla="*/ 899494 h 5149018"/>
              <a:gd name="connsiteX610" fmla="*/ 4958730 w 6681792"/>
              <a:gd name="connsiteY610" fmla="*/ 904251 h 5149018"/>
              <a:gd name="connsiteX611" fmla="*/ 4956257 w 6681792"/>
              <a:gd name="connsiteY611" fmla="*/ 904251 h 5149018"/>
              <a:gd name="connsiteX612" fmla="*/ 4956257 w 6681792"/>
              <a:gd name="connsiteY612" fmla="*/ 906725 h 5149018"/>
              <a:gd name="connsiteX613" fmla="*/ 4953783 w 6681792"/>
              <a:gd name="connsiteY613" fmla="*/ 906725 h 5149018"/>
              <a:gd name="connsiteX614" fmla="*/ 4949026 w 6681792"/>
              <a:gd name="connsiteY614" fmla="*/ 909199 h 5149018"/>
              <a:gd name="connsiteX615" fmla="*/ 4946552 w 6681792"/>
              <a:gd name="connsiteY615" fmla="*/ 911673 h 5149018"/>
              <a:gd name="connsiteX616" fmla="*/ 4944078 w 6681792"/>
              <a:gd name="connsiteY616" fmla="*/ 914146 h 5149018"/>
              <a:gd name="connsiteX617" fmla="*/ 4941604 w 6681792"/>
              <a:gd name="connsiteY617" fmla="*/ 916620 h 5149018"/>
              <a:gd name="connsiteX618" fmla="*/ 4936847 w 6681792"/>
              <a:gd name="connsiteY618" fmla="*/ 919094 h 5149018"/>
              <a:gd name="connsiteX619" fmla="*/ 4932090 w 6681792"/>
              <a:gd name="connsiteY619" fmla="*/ 921568 h 5149018"/>
              <a:gd name="connsiteX620" fmla="*/ 4927332 w 6681792"/>
              <a:gd name="connsiteY620" fmla="*/ 921568 h 5149018"/>
              <a:gd name="connsiteX621" fmla="*/ 4912871 w 6681792"/>
              <a:gd name="connsiteY621" fmla="*/ 902158 h 5149018"/>
              <a:gd name="connsiteX622" fmla="*/ 4905640 w 6681792"/>
              <a:gd name="connsiteY622" fmla="*/ 909389 h 5149018"/>
              <a:gd name="connsiteX623" fmla="*/ 4886230 w 6681792"/>
              <a:gd name="connsiteY623" fmla="*/ 921377 h 5149018"/>
              <a:gd name="connsiteX624" fmla="*/ 4859590 w 6681792"/>
              <a:gd name="connsiteY624" fmla="*/ 940787 h 5149018"/>
              <a:gd name="connsiteX625" fmla="*/ 4857116 w 6681792"/>
              <a:gd name="connsiteY625" fmla="*/ 943260 h 5149018"/>
              <a:gd name="connsiteX626" fmla="*/ 4842654 w 6681792"/>
              <a:gd name="connsiteY626" fmla="*/ 950491 h 5149018"/>
              <a:gd name="connsiteX627" fmla="*/ 4837897 w 6681792"/>
              <a:gd name="connsiteY627" fmla="*/ 952965 h 5149018"/>
              <a:gd name="connsiteX628" fmla="*/ 4828192 w 6681792"/>
              <a:gd name="connsiteY628" fmla="*/ 955439 h 5149018"/>
              <a:gd name="connsiteX629" fmla="*/ 4825718 w 6681792"/>
              <a:gd name="connsiteY629" fmla="*/ 955439 h 5149018"/>
              <a:gd name="connsiteX630" fmla="*/ 4820961 w 6681792"/>
              <a:gd name="connsiteY630" fmla="*/ 957913 h 5149018"/>
              <a:gd name="connsiteX631" fmla="*/ 4813730 w 6681792"/>
              <a:gd name="connsiteY631" fmla="*/ 960386 h 5149018"/>
              <a:gd name="connsiteX632" fmla="*/ 4811256 w 6681792"/>
              <a:gd name="connsiteY632" fmla="*/ 962860 h 5149018"/>
              <a:gd name="connsiteX633" fmla="*/ 4808783 w 6681792"/>
              <a:gd name="connsiteY633" fmla="*/ 950872 h 5149018"/>
              <a:gd name="connsiteX634" fmla="*/ 4794321 w 6681792"/>
              <a:gd name="connsiteY634" fmla="*/ 955629 h 5149018"/>
              <a:gd name="connsiteX635" fmla="*/ 4782333 w 6681792"/>
              <a:gd name="connsiteY635" fmla="*/ 960386 h 5149018"/>
              <a:gd name="connsiteX636" fmla="*/ 4777575 w 6681792"/>
              <a:gd name="connsiteY636" fmla="*/ 950682 h 5149018"/>
              <a:gd name="connsiteX637" fmla="*/ 4765587 w 6681792"/>
              <a:gd name="connsiteY637" fmla="*/ 926515 h 5149018"/>
              <a:gd name="connsiteX638" fmla="*/ 4763114 w 6681792"/>
              <a:gd name="connsiteY638" fmla="*/ 928989 h 5149018"/>
              <a:gd name="connsiteX639" fmla="*/ 4760640 w 6681792"/>
              <a:gd name="connsiteY639" fmla="*/ 931463 h 5149018"/>
              <a:gd name="connsiteX640" fmla="*/ 4758166 w 6681792"/>
              <a:gd name="connsiteY640" fmla="*/ 931463 h 5149018"/>
              <a:gd name="connsiteX641" fmla="*/ 4753409 w 6681792"/>
              <a:gd name="connsiteY641" fmla="*/ 933936 h 5149018"/>
              <a:gd name="connsiteX642" fmla="*/ 4750935 w 6681792"/>
              <a:gd name="connsiteY642" fmla="*/ 936410 h 5149018"/>
              <a:gd name="connsiteX643" fmla="*/ 4741230 w 6681792"/>
              <a:gd name="connsiteY643" fmla="*/ 941167 h 5149018"/>
              <a:gd name="connsiteX644" fmla="*/ 4731526 w 6681792"/>
              <a:gd name="connsiteY644" fmla="*/ 945925 h 5149018"/>
              <a:gd name="connsiteX645" fmla="*/ 4724295 w 6681792"/>
              <a:gd name="connsiteY645" fmla="*/ 950682 h 5149018"/>
              <a:gd name="connsiteX646" fmla="*/ 4719537 w 6681792"/>
              <a:gd name="connsiteY646" fmla="*/ 950682 h 5149018"/>
              <a:gd name="connsiteX647" fmla="*/ 4724295 w 6681792"/>
              <a:gd name="connsiteY647" fmla="*/ 955439 h 5149018"/>
              <a:gd name="connsiteX648" fmla="*/ 4729052 w 6681792"/>
              <a:gd name="connsiteY648" fmla="*/ 960196 h 5149018"/>
              <a:gd name="connsiteX649" fmla="*/ 4731526 w 6681792"/>
              <a:gd name="connsiteY649" fmla="*/ 964953 h 5149018"/>
              <a:gd name="connsiteX650" fmla="*/ 4733999 w 6681792"/>
              <a:gd name="connsiteY650" fmla="*/ 972184 h 5149018"/>
              <a:gd name="connsiteX651" fmla="*/ 4736473 w 6681792"/>
              <a:gd name="connsiteY651" fmla="*/ 976942 h 5149018"/>
              <a:gd name="connsiteX652" fmla="*/ 4738947 w 6681792"/>
              <a:gd name="connsiteY652" fmla="*/ 981699 h 5149018"/>
              <a:gd name="connsiteX653" fmla="*/ 4741420 w 6681792"/>
              <a:gd name="connsiteY653" fmla="*/ 984173 h 5149018"/>
              <a:gd name="connsiteX654" fmla="*/ 4741420 w 6681792"/>
              <a:gd name="connsiteY654" fmla="*/ 986646 h 5149018"/>
              <a:gd name="connsiteX655" fmla="*/ 4736663 w 6681792"/>
              <a:gd name="connsiteY655" fmla="*/ 989120 h 5149018"/>
              <a:gd name="connsiteX656" fmla="*/ 4736663 w 6681792"/>
              <a:gd name="connsiteY656" fmla="*/ 991594 h 5149018"/>
              <a:gd name="connsiteX657" fmla="*/ 4736663 w 6681792"/>
              <a:gd name="connsiteY657" fmla="*/ 994068 h 5149018"/>
              <a:gd name="connsiteX658" fmla="*/ 4736663 w 6681792"/>
              <a:gd name="connsiteY658" fmla="*/ 996541 h 5149018"/>
              <a:gd name="connsiteX659" fmla="*/ 4734189 w 6681792"/>
              <a:gd name="connsiteY659" fmla="*/ 999015 h 5149018"/>
              <a:gd name="connsiteX660" fmla="*/ 4724485 w 6681792"/>
              <a:gd name="connsiteY660" fmla="*/ 1003772 h 5149018"/>
              <a:gd name="connsiteX661" fmla="*/ 4719728 w 6681792"/>
              <a:gd name="connsiteY661" fmla="*/ 1020708 h 5149018"/>
              <a:gd name="connsiteX662" fmla="*/ 4717254 w 6681792"/>
              <a:gd name="connsiteY662" fmla="*/ 1027939 h 5149018"/>
              <a:gd name="connsiteX663" fmla="*/ 4724485 w 6681792"/>
              <a:gd name="connsiteY663" fmla="*/ 1044875 h 5149018"/>
              <a:gd name="connsiteX664" fmla="*/ 4717254 w 6681792"/>
              <a:gd name="connsiteY664" fmla="*/ 1049632 h 5149018"/>
              <a:gd name="connsiteX665" fmla="*/ 4710023 w 6681792"/>
              <a:gd name="connsiteY665" fmla="*/ 1052106 h 5149018"/>
              <a:gd name="connsiteX666" fmla="*/ 4707549 w 6681792"/>
              <a:gd name="connsiteY666" fmla="*/ 1054579 h 5149018"/>
              <a:gd name="connsiteX667" fmla="*/ 4707549 w 6681792"/>
              <a:gd name="connsiteY667" fmla="*/ 1052106 h 5149018"/>
              <a:gd name="connsiteX668" fmla="*/ 4705076 w 6681792"/>
              <a:gd name="connsiteY668" fmla="*/ 1052106 h 5149018"/>
              <a:gd name="connsiteX669" fmla="*/ 4702602 w 6681792"/>
              <a:gd name="connsiteY669" fmla="*/ 1054579 h 5149018"/>
              <a:gd name="connsiteX670" fmla="*/ 4700128 w 6681792"/>
              <a:gd name="connsiteY670" fmla="*/ 1057053 h 5149018"/>
              <a:gd name="connsiteX671" fmla="*/ 4697654 w 6681792"/>
              <a:gd name="connsiteY671" fmla="*/ 1059527 h 5149018"/>
              <a:gd name="connsiteX672" fmla="*/ 4697654 w 6681792"/>
              <a:gd name="connsiteY672" fmla="*/ 1064284 h 5149018"/>
              <a:gd name="connsiteX673" fmla="*/ 4683192 w 6681792"/>
              <a:gd name="connsiteY673" fmla="*/ 1069041 h 5149018"/>
              <a:gd name="connsiteX674" fmla="*/ 4680719 w 6681792"/>
              <a:gd name="connsiteY674" fmla="*/ 1066567 h 5149018"/>
              <a:gd name="connsiteX675" fmla="*/ 4678245 w 6681792"/>
              <a:gd name="connsiteY675" fmla="*/ 1066567 h 5149018"/>
              <a:gd name="connsiteX676" fmla="*/ 4678245 w 6681792"/>
              <a:gd name="connsiteY676" fmla="*/ 1064094 h 5149018"/>
              <a:gd name="connsiteX677" fmla="*/ 4671014 w 6681792"/>
              <a:gd name="connsiteY677" fmla="*/ 1054389 h 5149018"/>
              <a:gd name="connsiteX678" fmla="*/ 4668540 w 6681792"/>
              <a:gd name="connsiteY678" fmla="*/ 1051915 h 5149018"/>
              <a:gd name="connsiteX679" fmla="*/ 4666066 w 6681792"/>
              <a:gd name="connsiteY679" fmla="*/ 1049442 h 5149018"/>
              <a:gd name="connsiteX680" fmla="*/ 4663593 w 6681792"/>
              <a:gd name="connsiteY680" fmla="*/ 1046968 h 5149018"/>
              <a:gd name="connsiteX681" fmla="*/ 4661119 w 6681792"/>
              <a:gd name="connsiteY681" fmla="*/ 1044494 h 5149018"/>
              <a:gd name="connsiteX682" fmla="*/ 4656362 w 6681792"/>
              <a:gd name="connsiteY682" fmla="*/ 1044494 h 5149018"/>
              <a:gd name="connsiteX683" fmla="*/ 4651604 w 6681792"/>
              <a:gd name="connsiteY683" fmla="*/ 1044494 h 5149018"/>
              <a:gd name="connsiteX684" fmla="*/ 4646847 w 6681792"/>
              <a:gd name="connsiteY684" fmla="*/ 1044494 h 5149018"/>
              <a:gd name="connsiteX685" fmla="*/ 4642090 w 6681792"/>
              <a:gd name="connsiteY685" fmla="*/ 1042020 h 5149018"/>
              <a:gd name="connsiteX686" fmla="*/ 4637333 w 6681792"/>
              <a:gd name="connsiteY686" fmla="*/ 1039546 h 5149018"/>
              <a:gd name="connsiteX687" fmla="*/ 4632576 w 6681792"/>
              <a:gd name="connsiteY687" fmla="*/ 1039546 h 5149018"/>
              <a:gd name="connsiteX688" fmla="*/ 4630102 w 6681792"/>
              <a:gd name="connsiteY688" fmla="*/ 1037073 h 5149018"/>
              <a:gd name="connsiteX689" fmla="*/ 4625344 w 6681792"/>
              <a:gd name="connsiteY689" fmla="*/ 1037073 h 5149018"/>
              <a:gd name="connsiteX690" fmla="*/ 4622871 w 6681792"/>
              <a:gd name="connsiteY690" fmla="*/ 1037073 h 5149018"/>
              <a:gd name="connsiteX691" fmla="*/ 4620397 w 6681792"/>
              <a:gd name="connsiteY691" fmla="*/ 1037073 h 5149018"/>
              <a:gd name="connsiteX692" fmla="*/ 4617923 w 6681792"/>
              <a:gd name="connsiteY692" fmla="*/ 1037073 h 5149018"/>
              <a:gd name="connsiteX693" fmla="*/ 4615450 w 6681792"/>
              <a:gd name="connsiteY693" fmla="*/ 1037073 h 5149018"/>
              <a:gd name="connsiteX694" fmla="*/ 4608218 w 6681792"/>
              <a:gd name="connsiteY694" fmla="*/ 1041830 h 5149018"/>
              <a:gd name="connsiteX695" fmla="*/ 4600987 w 6681792"/>
              <a:gd name="connsiteY695" fmla="*/ 1044304 h 5149018"/>
              <a:gd name="connsiteX696" fmla="*/ 4596230 w 6681792"/>
              <a:gd name="connsiteY696" fmla="*/ 1049061 h 5149018"/>
              <a:gd name="connsiteX697" fmla="*/ 4589000 w 6681792"/>
              <a:gd name="connsiteY697" fmla="*/ 1056292 h 5149018"/>
              <a:gd name="connsiteX698" fmla="*/ 4577011 w 6681792"/>
              <a:gd name="connsiteY698" fmla="*/ 1063523 h 5149018"/>
              <a:gd name="connsiteX699" fmla="*/ 4574538 w 6681792"/>
              <a:gd name="connsiteY699" fmla="*/ 1065997 h 5149018"/>
              <a:gd name="connsiteX700" fmla="*/ 4569780 w 6681792"/>
              <a:gd name="connsiteY700" fmla="*/ 1068470 h 5149018"/>
              <a:gd name="connsiteX701" fmla="*/ 4565023 w 6681792"/>
              <a:gd name="connsiteY701" fmla="*/ 1065997 h 5149018"/>
              <a:gd name="connsiteX702" fmla="*/ 4560266 w 6681792"/>
              <a:gd name="connsiteY702" fmla="*/ 1065997 h 5149018"/>
              <a:gd name="connsiteX703" fmla="*/ 4555509 w 6681792"/>
              <a:gd name="connsiteY703" fmla="*/ 1063523 h 5149018"/>
              <a:gd name="connsiteX704" fmla="*/ 4550751 w 6681792"/>
              <a:gd name="connsiteY704" fmla="*/ 1061049 h 5149018"/>
              <a:gd name="connsiteX705" fmla="*/ 4543520 w 6681792"/>
              <a:gd name="connsiteY705" fmla="*/ 1058575 h 5149018"/>
              <a:gd name="connsiteX706" fmla="*/ 4538763 w 6681792"/>
              <a:gd name="connsiteY706" fmla="*/ 1056102 h 5149018"/>
              <a:gd name="connsiteX707" fmla="*/ 4531532 w 6681792"/>
              <a:gd name="connsiteY707" fmla="*/ 1053628 h 5149018"/>
              <a:gd name="connsiteX708" fmla="*/ 4529059 w 6681792"/>
              <a:gd name="connsiteY708" fmla="*/ 1051154 h 5149018"/>
              <a:gd name="connsiteX709" fmla="*/ 4526585 w 6681792"/>
              <a:gd name="connsiteY709" fmla="*/ 1051154 h 5149018"/>
              <a:gd name="connsiteX710" fmla="*/ 4521828 w 6681792"/>
              <a:gd name="connsiteY710" fmla="*/ 1048680 h 5149018"/>
              <a:gd name="connsiteX711" fmla="*/ 4514597 w 6681792"/>
              <a:gd name="connsiteY711" fmla="*/ 1048680 h 5149018"/>
              <a:gd name="connsiteX712" fmla="*/ 4512123 w 6681792"/>
              <a:gd name="connsiteY712" fmla="*/ 1046207 h 5149018"/>
              <a:gd name="connsiteX713" fmla="*/ 4509649 w 6681792"/>
              <a:gd name="connsiteY713" fmla="*/ 1043733 h 5149018"/>
              <a:gd name="connsiteX714" fmla="*/ 4504892 w 6681792"/>
              <a:gd name="connsiteY714" fmla="*/ 1041259 h 5149018"/>
              <a:gd name="connsiteX715" fmla="*/ 4500134 w 6681792"/>
              <a:gd name="connsiteY715" fmla="*/ 1036502 h 5149018"/>
              <a:gd name="connsiteX716" fmla="*/ 4495377 w 6681792"/>
              <a:gd name="connsiteY716" fmla="*/ 1038976 h 5149018"/>
              <a:gd name="connsiteX717" fmla="*/ 4492904 w 6681792"/>
              <a:gd name="connsiteY717" fmla="*/ 1041449 h 5149018"/>
              <a:gd name="connsiteX718" fmla="*/ 4490430 w 6681792"/>
              <a:gd name="connsiteY718" fmla="*/ 1038976 h 5149018"/>
              <a:gd name="connsiteX719" fmla="*/ 4487956 w 6681792"/>
              <a:gd name="connsiteY719" fmla="*/ 1038976 h 5149018"/>
              <a:gd name="connsiteX720" fmla="*/ 4483199 w 6681792"/>
              <a:gd name="connsiteY720" fmla="*/ 1034218 h 5149018"/>
              <a:gd name="connsiteX721" fmla="*/ 4480725 w 6681792"/>
              <a:gd name="connsiteY721" fmla="*/ 1031745 h 5149018"/>
              <a:gd name="connsiteX722" fmla="*/ 4475968 w 6681792"/>
              <a:gd name="connsiteY722" fmla="*/ 1029271 h 5149018"/>
              <a:gd name="connsiteX723" fmla="*/ 4473494 w 6681792"/>
              <a:gd name="connsiteY723" fmla="*/ 1024514 h 5149018"/>
              <a:gd name="connsiteX724" fmla="*/ 4466263 w 6681792"/>
              <a:gd name="connsiteY724" fmla="*/ 1022040 h 5149018"/>
              <a:gd name="connsiteX725" fmla="*/ 4461506 w 6681792"/>
              <a:gd name="connsiteY725" fmla="*/ 1017283 h 5149018"/>
              <a:gd name="connsiteX726" fmla="*/ 4454275 w 6681792"/>
              <a:gd name="connsiteY726" fmla="*/ 1012525 h 5149018"/>
              <a:gd name="connsiteX727" fmla="*/ 4447044 w 6681792"/>
              <a:gd name="connsiteY727" fmla="*/ 1007768 h 5149018"/>
              <a:gd name="connsiteX728" fmla="*/ 4439813 w 6681792"/>
              <a:gd name="connsiteY728" fmla="*/ 1003011 h 5149018"/>
              <a:gd name="connsiteX729" fmla="*/ 4435056 w 6681792"/>
              <a:gd name="connsiteY729" fmla="*/ 1000537 h 5149018"/>
              <a:gd name="connsiteX730" fmla="*/ 4420594 w 6681792"/>
              <a:gd name="connsiteY730" fmla="*/ 988549 h 5149018"/>
              <a:gd name="connsiteX731" fmla="*/ 4415837 w 6681792"/>
              <a:gd name="connsiteY731" fmla="*/ 986075 h 5149018"/>
              <a:gd name="connsiteX732" fmla="*/ 4413363 w 6681792"/>
              <a:gd name="connsiteY732" fmla="*/ 983602 h 5149018"/>
              <a:gd name="connsiteX733" fmla="*/ 4410889 w 6681792"/>
              <a:gd name="connsiteY733" fmla="*/ 981128 h 5149018"/>
              <a:gd name="connsiteX734" fmla="*/ 4408415 w 6681792"/>
              <a:gd name="connsiteY734" fmla="*/ 978654 h 5149018"/>
              <a:gd name="connsiteX735" fmla="*/ 4401184 w 6681792"/>
              <a:gd name="connsiteY735" fmla="*/ 976180 h 5149018"/>
              <a:gd name="connsiteX736" fmla="*/ 4398711 w 6681792"/>
              <a:gd name="connsiteY736" fmla="*/ 973707 h 5149018"/>
              <a:gd name="connsiteX737" fmla="*/ 4393954 w 6681792"/>
              <a:gd name="connsiteY737" fmla="*/ 971233 h 5149018"/>
              <a:gd name="connsiteX738" fmla="*/ 4386723 w 6681792"/>
              <a:gd name="connsiteY738" fmla="*/ 966476 h 5149018"/>
              <a:gd name="connsiteX739" fmla="*/ 4379492 w 6681792"/>
              <a:gd name="connsiteY739" fmla="*/ 961718 h 5149018"/>
              <a:gd name="connsiteX740" fmla="*/ 4379492 w 6681792"/>
              <a:gd name="connsiteY740" fmla="*/ 959245 h 5149018"/>
              <a:gd name="connsiteX741" fmla="*/ 4377018 w 6681792"/>
              <a:gd name="connsiteY741" fmla="*/ 959245 h 5149018"/>
              <a:gd name="connsiteX742" fmla="*/ 4374544 w 6681792"/>
              <a:gd name="connsiteY742" fmla="*/ 961718 h 5149018"/>
              <a:gd name="connsiteX743" fmla="*/ 4372071 w 6681792"/>
              <a:gd name="connsiteY743" fmla="*/ 964192 h 5149018"/>
              <a:gd name="connsiteX744" fmla="*/ 4372071 w 6681792"/>
              <a:gd name="connsiteY744" fmla="*/ 961718 h 5149018"/>
              <a:gd name="connsiteX745" fmla="*/ 4372071 w 6681792"/>
              <a:gd name="connsiteY745" fmla="*/ 959245 h 5149018"/>
              <a:gd name="connsiteX746" fmla="*/ 4372071 w 6681792"/>
              <a:gd name="connsiteY746" fmla="*/ 956771 h 5149018"/>
              <a:gd name="connsiteX747" fmla="*/ 4374544 w 6681792"/>
              <a:gd name="connsiteY747" fmla="*/ 956771 h 5149018"/>
              <a:gd name="connsiteX748" fmla="*/ 4374544 w 6681792"/>
              <a:gd name="connsiteY748" fmla="*/ 954297 h 5149018"/>
              <a:gd name="connsiteX749" fmla="*/ 4374544 w 6681792"/>
              <a:gd name="connsiteY749" fmla="*/ 952394 h 5149018"/>
              <a:gd name="connsiteX750" fmla="*/ 4372071 w 6681792"/>
              <a:gd name="connsiteY750" fmla="*/ 949921 h 5149018"/>
              <a:gd name="connsiteX751" fmla="*/ 4372071 w 6681792"/>
              <a:gd name="connsiteY751" fmla="*/ 947447 h 5149018"/>
              <a:gd name="connsiteX752" fmla="*/ 4374544 w 6681792"/>
              <a:gd name="connsiteY752" fmla="*/ 944973 h 5149018"/>
              <a:gd name="connsiteX753" fmla="*/ 4374544 w 6681792"/>
              <a:gd name="connsiteY753" fmla="*/ 942499 h 5149018"/>
              <a:gd name="connsiteX754" fmla="*/ 4377018 w 6681792"/>
              <a:gd name="connsiteY754" fmla="*/ 937742 h 5149018"/>
              <a:gd name="connsiteX755" fmla="*/ 4377018 w 6681792"/>
              <a:gd name="connsiteY755" fmla="*/ 935268 h 5149018"/>
              <a:gd name="connsiteX756" fmla="*/ 4379492 w 6681792"/>
              <a:gd name="connsiteY756" fmla="*/ 935268 h 5149018"/>
              <a:gd name="connsiteX757" fmla="*/ 4381966 w 6681792"/>
              <a:gd name="connsiteY757" fmla="*/ 932795 h 5149018"/>
              <a:gd name="connsiteX758" fmla="*/ 4384439 w 6681792"/>
              <a:gd name="connsiteY758" fmla="*/ 930321 h 5149018"/>
              <a:gd name="connsiteX759" fmla="*/ 4386913 w 6681792"/>
              <a:gd name="connsiteY759" fmla="*/ 927847 h 5149018"/>
              <a:gd name="connsiteX760" fmla="*/ 4386913 w 6681792"/>
              <a:gd name="connsiteY760" fmla="*/ 925373 h 5149018"/>
              <a:gd name="connsiteX761" fmla="*/ 4386913 w 6681792"/>
              <a:gd name="connsiteY761" fmla="*/ 922900 h 5149018"/>
              <a:gd name="connsiteX762" fmla="*/ 4389387 w 6681792"/>
              <a:gd name="connsiteY762" fmla="*/ 922900 h 5149018"/>
              <a:gd name="connsiteX763" fmla="*/ 4391860 w 6681792"/>
              <a:gd name="connsiteY763" fmla="*/ 922900 h 5149018"/>
              <a:gd name="connsiteX764" fmla="*/ 4396618 w 6681792"/>
              <a:gd name="connsiteY764" fmla="*/ 920426 h 5149018"/>
              <a:gd name="connsiteX765" fmla="*/ 4399092 w 6681792"/>
              <a:gd name="connsiteY765" fmla="*/ 920426 h 5149018"/>
              <a:gd name="connsiteX766" fmla="*/ 4399092 w 6681792"/>
              <a:gd name="connsiteY766" fmla="*/ 917952 h 5149018"/>
              <a:gd name="connsiteX767" fmla="*/ 4401565 w 6681792"/>
              <a:gd name="connsiteY767" fmla="*/ 917952 h 5149018"/>
              <a:gd name="connsiteX768" fmla="*/ 4404039 w 6681792"/>
              <a:gd name="connsiteY768" fmla="*/ 917952 h 5149018"/>
              <a:gd name="connsiteX769" fmla="*/ 4406513 w 6681792"/>
              <a:gd name="connsiteY769" fmla="*/ 917952 h 5149018"/>
              <a:gd name="connsiteX770" fmla="*/ 4406513 w 6681792"/>
              <a:gd name="connsiteY770" fmla="*/ 920426 h 5149018"/>
              <a:gd name="connsiteX771" fmla="*/ 4408986 w 6681792"/>
              <a:gd name="connsiteY771" fmla="*/ 920426 h 5149018"/>
              <a:gd name="connsiteX772" fmla="*/ 4408986 w 6681792"/>
              <a:gd name="connsiteY772" fmla="*/ 922900 h 5149018"/>
              <a:gd name="connsiteX773" fmla="*/ 4411460 w 6681792"/>
              <a:gd name="connsiteY773" fmla="*/ 922900 h 5149018"/>
              <a:gd name="connsiteX774" fmla="*/ 4413934 w 6681792"/>
              <a:gd name="connsiteY774" fmla="*/ 922900 h 5149018"/>
              <a:gd name="connsiteX775" fmla="*/ 4416408 w 6681792"/>
              <a:gd name="connsiteY775" fmla="*/ 922900 h 5149018"/>
              <a:gd name="connsiteX776" fmla="*/ 4418881 w 6681792"/>
              <a:gd name="connsiteY776" fmla="*/ 920426 h 5149018"/>
              <a:gd name="connsiteX777" fmla="*/ 4418881 w 6681792"/>
              <a:gd name="connsiteY777" fmla="*/ 917952 h 5149018"/>
              <a:gd name="connsiteX778" fmla="*/ 4421355 w 6681792"/>
              <a:gd name="connsiteY778" fmla="*/ 917952 h 5149018"/>
              <a:gd name="connsiteX779" fmla="*/ 4418881 w 6681792"/>
              <a:gd name="connsiteY779" fmla="*/ 915478 h 5149018"/>
              <a:gd name="connsiteX780" fmla="*/ 4418881 w 6681792"/>
              <a:gd name="connsiteY780" fmla="*/ 913005 h 5149018"/>
              <a:gd name="connsiteX781" fmla="*/ 4421355 w 6681792"/>
              <a:gd name="connsiteY781" fmla="*/ 910531 h 5149018"/>
              <a:gd name="connsiteX782" fmla="*/ 4421355 w 6681792"/>
              <a:gd name="connsiteY782" fmla="*/ 908057 h 5149018"/>
              <a:gd name="connsiteX783" fmla="*/ 4418881 w 6681792"/>
              <a:gd name="connsiteY783" fmla="*/ 905583 h 5149018"/>
              <a:gd name="connsiteX784" fmla="*/ 4418881 w 6681792"/>
              <a:gd name="connsiteY784" fmla="*/ 903110 h 5149018"/>
              <a:gd name="connsiteX785" fmla="*/ 4414124 w 6681792"/>
              <a:gd name="connsiteY785" fmla="*/ 898352 h 5149018"/>
              <a:gd name="connsiteX786" fmla="*/ 4411650 w 6681792"/>
              <a:gd name="connsiteY786" fmla="*/ 898352 h 5149018"/>
              <a:gd name="connsiteX787" fmla="*/ 4409177 w 6681792"/>
              <a:gd name="connsiteY787" fmla="*/ 898352 h 5149018"/>
              <a:gd name="connsiteX788" fmla="*/ 4404420 w 6681792"/>
              <a:gd name="connsiteY788" fmla="*/ 898352 h 5149018"/>
              <a:gd name="connsiteX789" fmla="*/ 4397189 w 6681792"/>
              <a:gd name="connsiteY789" fmla="*/ 900826 h 5149018"/>
              <a:gd name="connsiteX790" fmla="*/ 4389958 w 6681792"/>
              <a:gd name="connsiteY790" fmla="*/ 903300 h 5149018"/>
              <a:gd name="connsiteX791" fmla="*/ 4385200 w 6681792"/>
              <a:gd name="connsiteY791" fmla="*/ 905774 h 5149018"/>
              <a:gd name="connsiteX792" fmla="*/ 4380443 w 6681792"/>
              <a:gd name="connsiteY792" fmla="*/ 905774 h 5149018"/>
              <a:gd name="connsiteX793" fmla="*/ 4370738 w 6681792"/>
              <a:gd name="connsiteY793" fmla="*/ 910531 h 5149018"/>
              <a:gd name="connsiteX794" fmla="*/ 4368265 w 6681792"/>
              <a:gd name="connsiteY794" fmla="*/ 910531 h 5149018"/>
              <a:gd name="connsiteX795" fmla="*/ 4363508 w 6681792"/>
              <a:gd name="connsiteY795" fmla="*/ 913005 h 5149018"/>
              <a:gd name="connsiteX796" fmla="*/ 4358750 w 6681792"/>
              <a:gd name="connsiteY796" fmla="*/ 913005 h 5149018"/>
              <a:gd name="connsiteX797" fmla="*/ 4356277 w 6681792"/>
              <a:gd name="connsiteY797" fmla="*/ 913005 h 5149018"/>
              <a:gd name="connsiteX798" fmla="*/ 4351519 w 6681792"/>
              <a:gd name="connsiteY798" fmla="*/ 913005 h 5149018"/>
              <a:gd name="connsiteX799" fmla="*/ 4346762 w 6681792"/>
              <a:gd name="connsiteY799" fmla="*/ 915478 h 5149018"/>
              <a:gd name="connsiteX800" fmla="*/ 4342005 w 6681792"/>
              <a:gd name="connsiteY800" fmla="*/ 917952 h 5149018"/>
              <a:gd name="connsiteX801" fmla="*/ 4337248 w 6681792"/>
              <a:gd name="connsiteY801" fmla="*/ 917952 h 5149018"/>
              <a:gd name="connsiteX802" fmla="*/ 4332491 w 6681792"/>
              <a:gd name="connsiteY802" fmla="*/ 920426 h 5149018"/>
              <a:gd name="connsiteX803" fmla="*/ 4330017 w 6681792"/>
              <a:gd name="connsiteY803" fmla="*/ 920426 h 5149018"/>
              <a:gd name="connsiteX804" fmla="*/ 4327543 w 6681792"/>
              <a:gd name="connsiteY804" fmla="*/ 922900 h 5149018"/>
              <a:gd name="connsiteX805" fmla="*/ 4325069 w 6681792"/>
              <a:gd name="connsiteY805" fmla="*/ 925373 h 5149018"/>
              <a:gd name="connsiteX806" fmla="*/ 4322596 w 6681792"/>
              <a:gd name="connsiteY806" fmla="*/ 925373 h 5149018"/>
              <a:gd name="connsiteX807" fmla="*/ 4320122 w 6681792"/>
              <a:gd name="connsiteY807" fmla="*/ 927847 h 5149018"/>
              <a:gd name="connsiteX808" fmla="*/ 4317648 w 6681792"/>
              <a:gd name="connsiteY808" fmla="*/ 930321 h 5149018"/>
              <a:gd name="connsiteX809" fmla="*/ 4317648 w 6681792"/>
              <a:gd name="connsiteY809" fmla="*/ 932795 h 5149018"/>
              <a:gd name="connsiteX810" fmla="*/ 4315174 w 6681792"/>
              <a:gd name="connsiteY810" fmla="*/ 932795 h 5149018"/>
              <a:gd name="connsiteX811" fmla="*/ 4315174 w 6681792"/>
              <a:gd name="connsiteY811" fmla="*/ 935268 h 5149018"/>
              <a:gd name="connsiteX812" fmla="*/ 4312700 w 6681792"/>
              <a:gd name="connsiteY812" fmla="*/ 932795 h 5149018"/>
              <a:gd name="connsiteX813" fmla="*/ 4310227 w 6681792"/>
              <a:gd name="connsiteY813" fmla="*/ 932795 h 5149018"/>
              <a:gd name="connsiteX814" fmla="*/ 4310227 w 6681792"/>
              <a:gd name="connsiteY814" fmla="*/ 930321 h 5149018"/>
              <a:gd name="connsiteX815" fmla="*/ 4307753 w 6681792"/>
              <a:gd name="connsiteY815" fmla="*/ 930321 h 5149018"/>
              <a:gd name="connsiteX816" fmla="*/ 4307753 w 6681792"/>
              <a:gd name="connsiteY816" fmla="*/ 927847 h 5149018"/>
              <a:gd name="connsiteX817" fmla="*/ 4310227 w 6681792"/>
              <a:gd name="connsiteY817" fmla="*/ 925373 h 5149018"/>
              <a:gd name="connsiteX818" fmla="*/ 4295765 w 6681792"/>
              <a:gd name="connsiteY818" fmla="*/ 913385 h 5149018"/>
              <a:gd name="connsiteX819" fmla="*/ 4288534 w 6681792"/>
              <a:gd name="connsiteY819" fmla="*/ 908628 h 5149018"/>
              <a:gd name="connsiteX820" fmla="*/ 4288534 w 6681792"/>
              <a:gd name="connsiteY820" fmla="*/ 903871 h 5149018"/>
              <a:gd name="connsiteX821" fmla="*/ 4286060 w 6681792"/>
              <a:gd name="connsiteY821" fmla="*/ 901397 h 5149018"/>
              <a:gd name="connsiteX822" fmla="*/ 4283586 w 6681792"/>
              <a:gd name="connsiteY822" fmla="*/ 898923 h 5149018"/>
              <a:gd name="connsiteX823" fmla="*/ 4281113 w 6681792"/>
              <a:gd name="connsiteY823" fmla="*/ 894166 h 5149018"/>
              <a:gd name="connsiteX824" fmla="*/ 4278639 w 6681792"/>
              <a:gd name="connsiteY824" fmla="*/ 891692 h 5149018"/>
              <a:gd name="connsiteX825" fmla="*/ 4276165 w 6681792"/>
              <a:gd name="connsiteY825" fmla="*/ 889218 h 5149018"/>
              <a:gd name="connsiteX826" fmla="*/ 4273691 w 6681792"/>
              <a:gd name="connsiteY826" fmla="*/ 886745 h 5149018"/>
              <a:gd name="connsiteX827" fmla="*/ 4271218 w 6681792"/>
              <a:gd name="connsiteY827" fmla="*/ 884271 h 5149018"/>
              <a:gd name="connsiteX828" fmla="*/ 4271218 w 6681792"/>
              <a:gd name="connsiteY828" fmla="*/ 881797 h 5149018"/>
              <a:gd name="connsiteX829" fmla="*/ 4263987 w 6681792"/>
              <a:gd name="connsiteY829" fmla="*/ 874566 h 5149018"/>
              <a:gd name="connsiteX830" fmla="*/ 4261513 w 6681792"/>
              <a:gd name="connsiteY830" fmla="*/ 872093 h 5149018"/>
              <a:gd name="connsiteX831" fmla="*/ 4259039 w 6681792"/>
              <a:gd name="connsiteY831" fmla="*/ 869619 h 5149018"/>
              <a:gd name="connsiteX832" fmla="*/ 4259039 w 6681792"/>
              <a:gd name="connsiteY832" fmla="*/ 867145 h 5149018"/>
              <a:gd name="connsiteX833" fmla="*/ 4249335 w 6681792"/>
              <a:gd name="connsiteY833" fmla="*/ 857440 h 5149018"/>
              <a:gd name="connsiteX834" fmla="*/ 4249335 w 6681792"/>
              <a:gd name="connsiteY834" fmla="*/ 854967 h 5149018"/>
              <a:gd name="connsiteX835" fmla="*/ 4246861 w 6681792"/>
              <a:gd name="connsiteY835" fmla="*/ 852493 h 5149018"/>
              <a:gd name="connsiteX836" fmla="*/ 4244387 w 6681792"/>
              <a:gd name="connsiteY836" fmla="*/ 850019 h 5149018"/>
              <a:gd name="connsiteX837" fmla="*/ 4241913 w 6681792"/>
              <a:gd name="connsiteY837" fmla="*/ 847545 h 5149018"/>
              <a:gd name="connsiteX838" fmla="*/ 4239439 w 6681792"/>
              <a:gd name="connsiteY838" fmla="*/ 845072 h 5149018"/>
              <a:gd name="connsiteX839" fmla="*/ 4236966 w 6681792"/>
              <a:gd name="connsiteY839" fmla="*/ 842598 h 5149018"/>
              <a:gd name="connsiteX840" fmla="*/ 4229735 w 6681792"/>
              <a:gd name="connsiteY840" fmla="*/ 840124 h 5149018"/>
              <a:gd name="connsiteX841" fmla="*/ 4232209 w 6681792"/>
              <a:gd name="connsiteY841" fmla="*/ 835367 h 5149018"/>
              <a:gd name="connsiteX842" fmla="*/ 4224977 w 6681792"/>
              <a:gd name="connsiteY842" fmla="*/ 830610 h 5149018"/>
              <a:gd name="connsiteX843" fmla="*/ 4222504 w 6681792"/>
              <a:gd name="connsiteY843" fmla="*/ 830610 h 5149018"/>
              <a:gd name="connsiteX844" fmla="*/ 4222504 w 6681792"/>
              <a:gd name="connsiteY844" fmla="*/ 828136 h 5149018"/>
              <a:gd name="connsiteX845" fmla="*/ 4220030 w 6681792"/>
              <a:gd name="connsiteY845" fmla="*/ 828136 h 5149018"/>
              <a:gd name="connsiteX846" fmla="*/ 4220030 w 6681792"/>
              <a:gd name="connsiteY846" fmla="*/ 826804 h 5149018"/>
              <a:gd name="connsiteX847" fmla="*/ 4220030 w 6681792"/>
              <a:gd name="connsiteY847" fmla="*/ 824330 h 5149018"/>
              <a:gd name="connsiteX848" fmla="*/ 4217556 w 6681792"/>
              <a:gd name="connsiteY848" fmla="*/ 824330 h 5149018"/>
              <a:gd name="connsiteX849" fmla="*/ 4217556 w 6681792"/>
              <a:gd name="connsiteY849" fmla="*/ 819573 h 5149018"/>
              <a:gd name="connsiteX850" fmla="*/ 4212799 w 6681792"/>
              <a:gd name="connsiteY850" fmla="*/ 814816 h 5149018"/>
              <a:gd name="connsiteX851" fmla="*/ 4210325 w 6681792"/>
              <a:gd name="connsiteY851" fmla="*/ 812342 h 5149018"/>
              <a:gd name="connsiteX852" fmla="*/ 4207852 w 6681792"/>
              <a:gd name="connsiteY852" fmla="*/ 812342 h 5149018"/>
              <a:gd name="connsiteX853" fmla="*/ 4205378 w 6681792"/>
              <a:gd name="connsiteY853" fmla="*/ 809868 h 5149018"/>
              <a:gd name="connsiteX854" fmla="*/ 4202904 w 6681792"/>
              <a:gd name="connsiteY854" fmla="*/ 809868 h 5149018"/>
              <a:gd name="connsiteX855" fmla="*/ 4200430 w 6681792"/>
              <a:gd name="connsiteY855" fmla="*/ 809868 h 5149018"/>
              <a:gd name="connsiteX856" fmla="*/ 4197957 w 6681792"/>
              <a:gd name="connsiteY856" fmla="*/ 809868 h 5149018"/>
              <a:gd name="connsiteX857" fmla="*/ 4197957 w 6681792"/>
              <a:gd name="connsiteY857" fmla="*/ 807394 h 5149018"/>
              <a:gd name="connsiteX858" fmla="*/ 4195483 w 6681792"/>
              <a:gd name="connsiteY858" fmla="*/ 804921 h 5149018"/>
              <a:gd name="connsiteX859" fmla="*/ 4190725 w 6681792"/>
              <a:gd name="connsiteY859" fmla="*/ 797690 h 5149018"/>
              <a:gd name="connsiteX860" fmla="*/ 4183494 w 6681792"/>
              <a:gd name="connsiteY860" fmla="*/ 790459 h 5149018"/>
              <a:gd name="connsiteX861" fmla="*/ 4181021 w 6681792"/>
              <a:gd name="connsiteY861" fmla="*/ 787985 h 5149018"/>
              <a:gd name="connsiteX862" fmla="*/ 4176263 w 6681792"/>
              <a:gd name="connsiteY862" fmla="*/ 785511 h 5149018"/>
              <a:gd name="connsiteX863" fmla="*/ 4169032 w 6681792"/>
              <a:gd name="connsiteY863" fmla="*/ 778280 h 5149018"/>
              <a:gd name="connsiteX864" fmla="*/ 4159328 w 6681792"/>
              <a:gd name="connsiteY864" fmla="*/ 773523 h 5149018"/>
              <a:gd name="connsiteX865" fmla="*/ 4161802 w 6681792"/>
              <a:gd name="connsiteY865" fmla="*/ 766292 h 5149018"/>
              <a:gd name="connsiteX866" fmla="*/ 4164275 w 6681792"/>
              <a:gd name="connsiteY866" fmla="*/ 761535 h 5149018"/>
              <a:gd name="connsiteX867" fmla="*/ 4173980 w 6681792"/>
              <a:gd name="connsiteY867" fmla="*/ 749547 h 5149018"/>
              <a:gd name="connsiteX868" fmla="*/ 4173980 w 6681792"/>
              <a:gd name="connsiteY868" fmla="*/ 747073 h 5149018"/>
              <a:gd name="connsiteX869" fmla="*/ 4173980 w 6681792"/>
              <a:gd name="connsiteY869" fmla="*/ 744599 h 5149018"/>
              <a:gd name="connsiteX870" fmla="*/ 4173980 w 6681792"/>
              <a:gd name="connsiteY870" fmla="*/ 742125 h 5149018"/>
              <a:gd name="connsiteX871" fmla="*/ 4176454 w 6681792"/>
              <a:gd name="connsiteY871" fmla="*/ 734895 h 5149018"/>
              <a:gd name="connsiteX872" fmla="*/ 4176454 w 6681792"/>
              <a:gd name="connsiteY872" fmla="*/ 727854 h 5149018"/>
              <a:gd name="connsiteX873" fmla="*/ 4178928 w 6681792"/>
              <a:gd name="connsiteY873" fmla="*/ 723097 h 5149018"/>
              <a:gd name="connsiteX874" fmla="*/ 4178928 w 6681792"/>
              <a:gd name="connsiteY874" fmla="*/ 720623 h 5149018"/>
              <a:gd name="connsiteX875" fmla="*/ 4181401 w 6681792"/>
              <a:gd name="connsiteY875" fmla="*/ 713392 h 5149018"/>
              <a:gd name="connsiteX876" fmla="*/ 4186158 w 6681792"/>
              <a:gd name="connsiteY876" fmla="*/ 706161 h 5149018"/>
              <a:gd name="connsiteX877" fmla="*/ 4186158 w 6681792"/>
              <a:gd name="connsiteY877" fmla="*/ 701213 h 5149018"/>
              <a:gd name="connsiteX878" fmla="*/ 4188632 w 6681792"/>
              <a:gd name="connsiteY878" fmla="*/ 698740 h 5149018"/>
              <a:gd name="connsiteX879" fmla="*/ 4186158 w 6681792"/>
              <a:gd name="connsiteY879" fmla="*/ 696266 h 5149018"/>
              <a:gd name="connsiteX880" fmla="*/ 4186158 w 6681792"/>
              <a:gd name="connsiteY880" fmla="*/ 693792 h 5149018"/>
              <a:gd name="connsiteX881" fmla="*/ 4183685 w 6681792"/>
              <a:gd name="connsiteY881" fmla="*/ 691318 h 5149018"/>
              <a:gd name="connsiteX882" fmla="*/ 4181211 w 6681792"/>
              <a:gd name="connsiteY882" fmla="*/ 686561 h 5149018"/>
              <a:gd name="connsiteX883" fmla="*/ 4178737 w 6681792"/>
              <a:gd name="connsiteY883" fmla="*/ 684087 h 5149018"/>
              <a:gd name="connsiteX884" fmla="*/ 4178737 w 6681792"/>
              <a:gd name="connsiteY884" fmla="*/ 681614 h 5149018"/>
              <a:gd name="connsiteX885" fmla="*/ 4178737 w 6681792"/>
              <a:gd name="connsiteY885" fmla="*/ 679140 h 5149018"/>
              <a:gd name="connsiteX886" fmla="*/ 4178737 w 6681792"/>
              <a:gd name="connsiteY886" fmla="*/ 676666 h 5149018"/>
              <a:gd name="connsiteX887" fmla="*/ 4178737 w 6681792"/>
              <a:gd name="connsiteY887" fmla="*/ 674192 h 5149018"/>
              <a:gd name="connsiteX888" fmla="*/ 4178737 w 6681792"/>
              <a:gd name="connsiteY888" fmla="*/ 671719 h 5149018"/>
              <a:gd name="connsiteX889" fmla="*/ 4178737 w 6681792"/>
              <a:gd name="connsiteY889" fmla="*/ 669245 h 5149018"/>
              <a:gd name="connsiteX890" fmla="*/ 4181211 w 6681792"/>
              <a:gd name="connsiteY890" fmla="*/ 666771 h 5149018"/>
              <a:gd name="connsiteX891" fmla="*/ 4181211 w 6681792"/>
              <a:gd name="connsiteY891" fmla="*/ 665059 h 5149018"/>
              <a:gd name="connsiteX892" fmla="*/ 4181211 w 6681792"/>
              <a:gd name="connsiteY892" fmla="*/ 662585 h 5149018"/>
              <a:gd name="connsiteX893" fmla="*/ 4178737 w 6681792"/>
              <a:gd name="connsiteY893" fmla="*/ 662585 h 5149018"/>
              <a:gd name="connsiteX894" fmla="*/ 4171506 w 6681792"/>
              <a:gd name="connsiteY894" fmla="*/ 662585 h 5149018"/>
              <a:gd name="connsiteX895" fmla="*/ 4164275 w 6681792"/>
              <a:gd name="connsiteY895" fmla="*/ 660111 h 5149018"/>
              <a:gd name="connsiteX896" fmla="*/ 4164275 w 6681792"/>
              <a:gd name="connsiteY896" fmla="*/ 657637 h 5149018"/>
              <a:gd name="connsiteX897" fmla="*/ 4164275 w 6681792"/>
              <a:gd name="connsiteY897" fmla="*/ 647933 h 5149018"/>
              <a:gd name="connsiteX898" fmla="*/ 4164275 w 6681792"/>
              <a:gd name="connsiteY898" fmla="*/ 635944 h 5149018"/>
              <a:gd name="connsiteX899" fmla="*/ 4164275 w 6681792"/>
              <a:gd name="connsiteY899" fmla="*/ 631187 h 5149018"/>
              <a:gd name="connsiteX900" fmla="*/ 4161802 w 6681792"/>
              <a:gd name="connsiteY900" fmla="*/ 623956 h 5149018"/>
              <a:gd name="connsiteX901" fmla="*/ 4161802 w 6681792"/>
              <a:gd name="connsiteY901" fmla="*/ 616725 h 5149018"/>
              <a:gd name="connsiteX902" fmla="*/ 4154571 w 6681792"/>
              <a:gd name="connsiteY902" fmla="*/ 619199 h 5149018"/>
              <a:gd name="connsiteX903" fmla="*/ 4140108 w 6681792"/>
              <a:gd name="connsiteY903" fmla="*/ 626430 h 5149018"/>
              <a:gd name="connsiteX904" fmla="*/ 4135351 w 6681792"/>
              <a:gd name="connsiteY904" fmla="*/ 626430 h 5149018"/>
              <a:gd name="connsiteX905" fmla="*/ 4125647 w 6681792"/>
              <a:gd name="connsiteY905" fmla="*/ 628904 h 5149018"/>
              <a:gd name="connsiteX906" fmla="*/ 4120890 w 6681792"/>
              <a:gd name="connsiteY906" fmla="*/ 628904 h 5149018"/>
              <a:gd name="connsiteX907" fmla="*/ 4116132 w 6681792"/>
              <a:gd name="connsiteY907" fmla="*/ 628904 h 5149018"/>
              <a:gd name="connsiteX908" fmla="*/ 4111375 w 6681792"/>
              <a:gd name="connsiteY908" fmla="*/ 628904 h 5149018"/>
              <a:gd name="connsiteX909" fmla="*/ 4106618 w 6681792"/>
              <a:gd name="connsiteY909" fmla="*/ 626430 h 5149018"/>
              <a:gd name="connsiteX910" fmla="*/ 4101861 w 6681792"/>
              <a:gd name="connsiteY910" fmla="*/ 626430 h 5149018"/>
              <a:gd name="connsiteX911" fmla="*/ 4099387 w 6681792"/>
              <a:gd name="connsiteY911" fmla="*/ 623956 h 5149018"/>
              <a:gd name="connsiteX912" fmla="*/ 4096913 w 6681792"/>
              <a:gd name="connsiteY912" fmla="*/ 623956 h 5149018"/>
              <a:gd name="connsiteX913" fmla="*/ 4094439 w 6681792"/>
              <a:gd name="connsiteY913" fmla="*/ 621483 h 5149018"/>
              <a:gd name="connsiteX914" fmla="*/ 4091965 w 6681792"/>
              <a:gd name="connsiteY914" fmla="*/ 621483 h 5149018"/>
              <a:gd name="connsiteX915" fmla="*/ 4089492 w 6681792"/>
              <a:gd name="connsiteY915" fmla="*/ 621483 h 5149018"/>
              <a:gd name="connsiteX916" fmla="*/ 4082261 w 6681792"/>
              <a:gd name="connsiteY916" fmla="*/ 619009 h 5149018"/>
              <a:gd name="connsiteX917" fmla="*/ 4079787 w 6681792"/>
              <a:gd name="connsiteY917" fmla="*/ 619009 h 5149018"/>
              <a:gd name="connsiteX918" fmla="*/ 4077313 w 6681792"/>
              <a:gd name="connsiteY918" fmla="*/ 619009 h 5149018"/>
              <a:gd name="connsiteX919" fmla="*/ 4074839 w 6681792"/>
              <a:gd name="connsiteY919" fmla="*/ 619009 h 5149018"/>
              <a:gd name="connsiteX920" fmla="*/ 4072366 w 6681792"/>
              <a:gd name="connsiteY920" fmla="*/ 619009 h 5149018"/>
              <a:gd name="connsiteX921" fmla="*/ 4069892 w 6681792"/>
              <a:gd name="connsiteY921" fmla="*/ 616535 h 5149018"/>
              <a:gd name="connsiteX922" fmla="*/ 4067418 w 6681792"/>
              <a:gd name="connsiteY922" fmla="*/ 616535 h 5149018"/>
              <a:gd name="connsiteX923" fmla="*/ 4060187 w 6681792"/>
              <a:gd name="connsiteY923" fmla="*/ 616535 h 5149018"/>
              <a:gd name="connsiteX924" fmla="*/ 4060187 w 6681792"/>
              <a:gd name="connsiteY924" fmla="*/ 614061 h 5149018"/>
              <a:gd name="connsiteX925" fmla="*/ 4057713 w 6681792"/>
              <a:gd name="connsiteY925" fmla="*/ 614061 h 5149018"/>
              <a:gd name="connsiteX926" fmla="*/ 4052956 w 6681792"/>
              <a:gd name="connsiteY926" fmla="*/ 616535 h 5149018"/>
              <a:gd name="connsiteX927" fmla="*/ 4048199 w 6681792"/>
              <a:gd name="connsiteY927" fmla="*/ 616535 h 5149018"/>
              <a:gd name="connsiteX928" fmla="*/ 4040968 w 6681792"/>
              <a:gd name="connsiteY928" fmla="*/ 614061 h 5149018"/>
              <a:gd name="connsiteX929" fmla="*/ 4036211 w 6681792"/>
              <a:gd name="connsiteY929" fmla="*/ 614061 h 5149018"/>
              <a:gd name="connsiteX930" fmla="*/ 4033737 w 6681792"/>
              <a:gd name="connsiteY930" fmla="*/ 614061 h 5149018"/>
              <a:gd name="connsiteX931" fmla="*/ 4031264 w 6681792"/>
              <a:gd name="connsiteY931" fmla="*/ 614061 h 5149018"/>
              <a:gd name="connsiteX932" fmla="*/ 4028790 w 6681792"/>
              <a:gd name="connsiteY932" fmla="*/ 614061 h 5149018"/>
              <a:gd name="connsiteX933" fmla="*/ 4024032 w 6681792"/>
              <a:gd name="connsiteY933" fmla="*/ 614061 h 5149018"/>
              <a:gd name="connsiteX934" fmla="*/ 4021559 w 6681792"/>
              <a:gd name="connsiteY934" fmla="*/ 614061 h 5149018"/>
              <a:gd name="connsiteX935" fmla="*/ 4016801 w 6681792"/>
              <a:gd name="connsiteY935" fmla="*/ 616535 h 5149018"/>
              <a:gd name="connsiteX936" fmla="*/ 4009571 w 6681792"/>
              <a:gd name="connsiteY936" fmla="*/ 616535 h 5149018"/>
              <a:gd name="connsiteX937" fmla="*/ 4009571 w 6681792"/>
              <a:gd name="connsiteY937" fmla="*/ 614061 h 5149018"/>
              <a:gd name="connsiteX938" fmla="*/ 4007097 w 6681792"/>
              <a:gd name="connsiteY938" fmla="*/ 614061 h 5149018"/>
              <a:gd name="connsiteX939" fmla="*/ 4004623 w 6681792"/>
              <a:gd name="connsiteY939" fmla="*/ 614061 h 5149018"/>
              <a:gd name="connsiteX940" fmla="*/ 4002149 w 6681792"/>
              <a:gd name="connsiteY940" fmla="*/ 614061 h 5149018"/>
              <a:gd name="connsiteX941" fmla="*/ 3997392 w 6681792"/>
              <a:gd name="connsiteY941" fmla="*/ 614061 h 5149018"/>
              <a:gd name="connsiteX942" fmla="*/ 3994918 w 6681792"/>
              <a:gd name="connsiteY942" fmla="*/ 614061 h 5149018"/>
              <a:gd name="connsiteX943" fmla="*/ 3992445 w 6681792"/>
              <a:gd name="connsiteY943" fmla="*/ 614061 h 5149018"/>
              <a:gd name="connsiteX944" fmla="*/ 3989971 w 6681792"/>
              <a:gd name="connsiteY944" fmla="*/ 614061 h 5149018"/>
              <a:gd name="connsiteX945" fmla="*/ 3987497 w 6681792"/>
              <a:gd name="connsiteY945" fmla="*/ 611587 h 5149018"/>
              <a:gd name="connsiteX946" fmla="*/ 3985023 w 6681792"/>
              <a:gd name="connsiteY946" fmla="*/ 609114 h 5149018"/>
              <a:gd name="connsiteX947" fmla="*/ 3985023 w 6681792"/>
              <a:gd name="connsiteY947" fmla="*/ 606640 h 5149018"/>
              <a:gd name="connsiteX948" fmla="*/ 3982549 w 6681792"/>
              <a:gd name="connsiteY948" fmla="*/ 604166 h 5149018"/>
              <a:gd name="connsiteX949" fmla="*/ 3982549 w 6681792"/>
              <a:gd name="connsiteY949" fmla="*/ 602263 h 5149018"/>
              <a:gd name="connsiteX950" fmla="*/ 3977792 w 6681792"/>
              <a:gd name="connsiteY950" fmla="*/ 595032 h 5149018"/>
              <a:gd name="connsiteX951" fmla="*/ 3977792 w 6681792"/>
              <a:gd name="connsiteY951" fmla="*/ 592559 h 5149018"/>
              <a:gd name="connsiteX952" fmla="*/ 3977792 w 6681792"/>
              <a:gd name="connsiteY952" fmla="*/ 590085 h 5149018"/>
              <a:gd name="connsiteX953" fmla="*/ 3973035 w 6681792"/>
              <a:gd name="connsiteY953" fmla="*/ 590085 h 5149018"/>
              <a:gd name="connsiteX954" fmla="*/ 3965804 w 6681792"/>
              <a:gd name="connsiteY954" fmla="*/ 592559 h 5149018"/>
              <a:gd name="connsiteX955" fmla="*/ 3963331 w 6681792"/>
              <a:gd name="connsiteY955" fmla="*/ 592559 h 5149018"/>
              <a:gd name="connsiteX956" fmla="*/ 3958573 w 6681792"/>
              <a:gd name="connsiteY956" fmla="*/ 597316 h 5149018"/>
              <a:gd name="connsiteX957" fmla="*/ 3951342 w 6681792"/>
              <a:gd name="connsiteY957" fmla="*/ 599790 h 5149018"/>
              <a:gd name="connsiteX958" fmla="*/ 3948868 w 6681792"/>
              <a:gd name="connsiteY958" fmla="*/ 602263 h 5149018"/>
              <a:gd name="connsiteX959" fmla="*/ 3948868 w 6681792"/>
              <a:gd name="connsiteY959" fmla="*/ 599790 h 5149018"/>
              <a:gd name="connsiteX960" fmla="*/ 3946395 w 6681792"/>
              <a:gd name="connsiteY960" fmla="*/ 597316 h 5149018"/>
              <a:gd name="connsiteX961" fmla="*/ 3946395 w 6681792"/>
              <a:gd name="connsiteY961" fmla="*/ 594842 h 5149018"/>
              <a:gd name="connsiteX962" fmla="*/ 3943921 w 6681792"/>
              <a:gd name="connsiteY962" fmla="*/ 592368 h 5149018"/>
              <a:gd name="connsiteX963" fmla="*/ 3936690 w 6681792"/>
              <a:gd name="connsiteY963" fmla="*/ 594842 h 5149018"/>
              <a:gd name="connsiteX964" fmla="*/ 3934216 w 6681792"/>
              <a:gd name="connsiteY964" fmla="*/ 594842 h 5149018"/>
              <a:gd name="connsiteX965" fmla="*/ 3931742 w 6681792"/>
              <a:gd name="connsiteY965" fmla="*/ 594842 h 5149018"/>
              <a:gd name="connsiteX966" fmla="*/ 3926985 w 6681792"/>
              <a:gd name="connsiteY966" fmla="*/ 594842 h 5149018"/>
              <a:gd name="connsiteX967" fmla="*/ 3922228 w 6681792"/>
              <a:gd name="connsiteY967" fmla="*/ 594842 h 5149018"/>
              <a:gd name="connsiteX968" fmla="*/ 3917471 w 6681792"/>
              <a:gd name="connsiteY968" fmla="*/ 592368 h 5149018"/>
              <a:gd name="connsiteX969" fmla="*/ 3914997 w 6681792"/>
              <a:gd name="connsiteY969" fmla="*/ 592368 h 5149018"/>
              <a:gd name="connsiteX970" fmla="*/ 3914997 w 6681792"/>
              <a:gd name="connsiteY970" fmla="*/ 589895 h 5149018"/>
              <a:gd name="connsiteX971" fmla="*/ 3914997 w 6681792"/>
              <a:gd name="connsiteY971" fmla="*/ 587421 h 5149018"/>
              <a:gd name="connsiteX972" fmla="*/ 3914997 w 6681792"/>
              <a:gd name="connsiteY972" fmla="*/ 584947 h 5149018"/>
              <a:gd name="connsiteX973" fmla="*/ 3914997 w 6681792"/>
              <a:gd name="connsiteY973" fmla="*/ 582473 h 5149018"/>
              <a:gd name="connsiteX974" fmla="*/ 3914997 w 6681792"/>
              <a:gd name="connsiteY974" fmla="*/ 580000 h 5149018"/>
              <a:gd name="connsiteX975" fmla="*/ 3912524 w 6681792"/>
              <a:gd name="connsiteY975" fmla="*/ 580000 h 5149018"/>
              <a:gd name="connsiteX976" fmla="*/ 3914997 w 6681792"/>
              <a:gd name="connsiteY976" fmla="*/ 577526 h 5149018"/>
              <a:gd name="connsiteX977" fmla="*/ 3914997 w 6681792"/>
              <a:gd name="connsiteY977" fmla="*/ 575623 h 5149018"/>
              <a:gd name="connsiteX978" fmla="*/ 3917471 w 6681792"/>
              <a:gd name="connsiteY978" fmla="*/ 570866 h 5149018"/>
              <a:gd name="connsiteX979" fmla="*/ 3917471 w 6681792"/>
              <a:gd name="connsiteY979" fmla="*/ 568392 h 5149018"/>
              <a:gd name="connsiteX980" fmla="*/ 3919945 w 6681792"/>
              <a:gd name="connsiteY980" fmla="*/ 563635 h 5149018"/>
              <a:gd name="connsiteX981" fmla="*/ 3922419 w 6681792"/>
              <a:gd name="connsiteY981" fmla="*/ 558878 h 5149018"/>
              <a:gd name="connsiteX982" fmla="*/ 3919945 w 6681792"/>
              <a:gd name="connsiteY982" fmla="*/ 558878 h 5149018"/>
              <a:gd name="connsiteX983" fmla="*/ 3917471 w 6681792"/>
              <a:gd name="connsiteY983" fmla="*/ 556404 h 5149018"/>
              <a:gd name="connsiteX984" fmla="*/ 3914997 w 6681792"/>
              <a:gd name="connsiteY984" fmla="*/ 556404 h 5149018"/>
              <a:gd name="connsiteX985" fmla="*/ 3912524 w 6681792"/>
              <a:gd name="connsiteY985" fmla="*/ 556404 h 5149018"/>
              <a:gd name="connsiteX986" fmla="*/ 3910050 w 6681792"/>
              <a:gd name="connsiteY986" fmla="*/ 556404 h 5149018"/>
              <a:gd name="connsiteX987" fmla="*/ 3907576 w 6681792"/>
              <a:gd name="connsiteY987" fmla="*/ 556404 h 5149018"/>
              <a:gd name="connsiteX988" fmla="*/ 3897871 w 6681792"/>
              <a:gd name="connsiteY988" fmla="*/ 556404 h 5149018"/>
              <a:gd name="connsiteX989" fmla="*/ 3897871 w 6681792"/>
              <a:gd name="connsiteY989" fmla="*/ 558878 h 5149018"/>
              <a:gd name="connsiteX990" fmla="*/ 3895397 w 6681792"/>
              <a:gd name="connsiteY990" fmla="*/ 556404 h 5149018"/>
              <a:gd name="connsiteX991" fmla="*/ 3890640 w 6681792"/>
              <a:gd name="connsiteY991" fmla="*/ 556404 h 5149018"/>
              <a:gd name="connsiteX992" fmla="*/ 3888167 w 6681792"/>
              <a:gd name="connsiteY992" fmla="*/ 556404 h 5149018"/>
              <a:gd name="connsiteX993" fmla="*/ 3885693 w 6681792"/>
              <a:gd name="connsiteY993" fmla="*/ 558878 h 5149018"/>
              <a:gd name="connsiteX994" fmla="*/ 3883219 w 6681792"/>
              <a:gd name="connsiteY994" fmla="*/ 558878 h 5149018"/>
              <a:gd name="connsiteX995" fmla="*/ 3883219 w 6681792"/>
              <a:gd name="connsiteY995" fmla="*/ 546889 h 5149018"/>
              <a:gd name="connsiteX996" fmla="*/ 3885693 w 6681792"/>
              <a:gd name="connsiteY996" fmla="*/ 527480 h 5149018"/>
              <a:gd name="connsiteX997" fmla="*/ 3885693 w 6681792"/>
              <a:gd name="connsiteY997" fmla="*/ 515492 h 5149018"/>
              <a:gd name="connsiteX998" fmla="*/ 3885693 w 6681792"/>
              <a:gd name="connsiteY998" fmla="*/ 508261 h 5149018"/>
              <a:gd name="connsiteX999" fmla="*/ 3885693 w 6681792"/>
              <a:gd name="connsiteY999" fmla="*/ 501030 h 5149018"/>
              <a:gd name="connsiteX1000" fmla="*/ 3885693 w 6681792"/>
              <a:gd name="connsiteY1000" fmla="*/ 491325 h 5149018"/>
              <a:gd name="connsiteX1001" fmla="*/ 3885693 w 6681792"/>
              <a:gd name="connsiteY1001" fmla="*/ 488851 h 5149018"/>
              <a:gd name="connsiteX1002" fmla="*/ 3883219 w 6681792"/>
              <a:gd name="connsiteY1002" fmla="*/ 486378 h 5149018"/>
              <a:gd name="connsiteX1003" fmla="*/ 3883219 w 6681792"/>
              <a:gd name="connsiteY1003" fmla="*/ 483904 h 5149018"/>
              <a:gd name="connsiteX1004" fmla="*/ 3883219 w 6681792"/>
              <a:gd name="connsiteY1004" fmla="*/ 481430 h 5149018"/>
              <a:gd name="connsiteX1005" fmla="*/ 3883219 w 6681792"/>
              <a:gd name="connsiteY1005" fmla="*/ 478956 h 5149018"/>
              <a:gd name="connsiteX1006" fmla="*/ 3883219 w 6681792"/>
              <a:gd name="connsiteY1006" fmla="*/ 476673 h 5149018"/>
              <a:gd name="connsiteX1007" fmla="*/ 3883219 w 6681792"/>
              <a:gd name="connsiteY1007" fmla="*/ 474199 h 5149018"/>
              <a:gd name="connsiteX1008" fmla="*/ 3883219 w 6681792"/>
              <a:gd name="connsiteY1008" fmla="*/ 471725 h 5149018"/>
              <a:gd name="connsiteX1009" fmla="*/ 3885693 w 6681792"/>
              <a:gd name="connsiteY1009" fmla="*/ 471725 h 5149018"/>
              <a:gd name="connsiteX1010" fmla="*/ 3885693 w 6681792"/>
              <a:gd name="connsiteY1010" fmla="*/ 462021 h 5149018"/>
              <a:gd name="connsiteX1011" fmla="*/ 3888167 w 6681792"/>
              <a:gd name="connsiteY1011" fmla="*/ 450032 h 5149018"/>
              <a:gd name="connsiteX1012" fmla="*/ 3892924 w 6681792"/>
              <a:gd name="connsiteY1012" fmla="*/ 428340 h 5149018"/>
              <a:gd name="connsiteX1013" fmla="*/ 3897681 w 6681792"/>
              <a:gd name="connsiteY1013" fmla="*/ 408930 h 5149018"/>
              <a:gd name="connsiteX1014" fmla="*/ 3902438 w 6681792"/>
              <a:gd name="connsiteY1014" fmla="*/ 389521 h 5149018"/>
              <a:gd name="connsiteX1015" fmla="*/ 3902438 w 6681792"/>
              <a:gd name="connsiteY1015" fmla="*/ 387047 h 5149018"/>
              <a:gd name="connsiteX1016" fmla="*/ 3902438 w 6681792"/>
              <a:gd name="connsiteY1016" fmla="*/ 384573 h 5149018"/>
              <a:gd name="connsiteX1017" fmla="*/ 3902438 w 6681792"/>
              <a:gd name="connsiteY1017" fmla="*/ 382099 h 5149018"/>
              <a:gd name="connsiteX1018" fmla="*/ 3904912 w 6681792"/>
              <a:gd name="connsiteY1018" fmla="*/ 382099 h 5149018"/>
              <a:gd name="connsiteX1019" fmla="*/ 3904912 w 6681792"/>
              <a:gd name="connsiteY1019" fmla="*/ 379626 h 5149018"/>
              <a:gd name="connsiteX1020" fmla="*/ 3904912 w 6681792"/>
              <a:gd name="connsiteY1020" fmla="*/ 377723 h 5149018"/>
              <a:gd name="connsiteX1021" fmla="*/ 3904912 w 6681792"/>
              <a:gd name="connsiteY1021" fmla="*/ 375249 h 5149018"/>
              <a:gd name="connsiteX1022" fmla="*/ 3902438 w 6681792"/>
              <a:gd name="connsiteY1022" fmla="*/ 375249 h 5149018"/>
              <a:gd name="connsiteX1023" fmla="*/ 3902438 w 6681792"/>
              <a:gd name="connsiteY1023" fmla="*/ 372775 h 5149018"/>
              <a:gd name="connsiteX1024" fmla="*/ 3902438 w 6681792"/>
              <a:gd name="connsiteY1024" fmla="*/ 370302 h 5149018"/>
              <a:gd name="connsiteX1025" fmla="*/ 3899964 w 6681792"/>
              <a:gd name="connsiteY1025" fmla="*/ 367828 h 5149018"/>
              <a:gd name="connsiteX1026" fmla="*/ 3899964 w 6681792"/>
              <a:gd name="connsiteY1026" fmla="*/ 365354 h 5149018"/>
              <a:gd name="connsiteX1027" fmla="*/ 3897491 w 6681792"/>
              <a:gd name="connsiteY1027" fmla="*/ 365354 h 5149018"/>
              <a:gd name="connsiteX1028" fmla="*/ 3897491 w 6681792"/>
              <a:gd name="connsiteY1028" fmla="*/ 362880 h 5149018"/>
              <a:gd name="connsiteX1029" fmla="*/ 3895017 w 6681792"/>
              <a:gd name="connsiteY1029" fmla="*/ 360407 h 5149018"/>
              <a:gd name="connsiteX1030" fmla="*/ 3892543 w 6681792"/>
              <a:gd name="connsiteY1030" fmla="*/ 357933 h 5149018"/>
              <a:gd name="connsiteX1031" fmla="*/ 3890069 w 6681792"/>
              <a:gd name="connsiteY1031" fmla="*/ 353176 h 5149018"/>
              <a:gd name="connsiteX1032" fmla="*/ 3887596 w 6681792"/>
              <a:gd name="connsiteY1032" fmla="*/ 350702 h 5149018"/>
              <a:gd name="connsiteX1033" fmla="*/ 3885122 w 6681792"/>
              <a:gd name="connsiteY1033" fmla="*/ 345945 h 5149018"/>
              <a:gd name="connsiteX1034" fmla="*/ 3885122 w 6681792"/>
              <a:gd name="connsiteY1034" fmla="*/ 343471 h 5149018"/>
              <a:gd name="connsiteX1035" fmla="*/ 3882648 w 6681792"/>
              <a:gd name="connsiteY1035" fmla="*/ 343471 h 5149018"/>
              <a:gd name="connsiteX1036" fmla="*/ 3882648 w 6681792"/>
              <a:gd name="connsiteY1036" fmla="*/ 340997 h 5149018"/>
              <a:gd name="connsiteX1037" fmla="*/ 3882648 w 6681792"/>
              <a:gd name="connsiteY1037" fmla="*/ 338523 h 5149018"/>
              <a:gd name="connsiteX1038" fmla="*/ 3882648 w 6681792"/>
              <a:gd name="connsiteY1038" fmla="*/ 336050 h 5149018"/>
              <a:gd name="connsiteX1039" fmla="*/ 3882648 w 6681792"/>
              <a:gd name="connsiteY1039" fmla="*/ 333576 h 5149018"/>
              <a:gd name="connsiteX1040" fmla="*/ 3882648 w 6681792"/>
              <a:gd name="connsiteY1040" fmla="*/ 316640 h 5149018"/>
              <a:gd name="connsiteX1041" fmla="*/ 3882648 w 6681792"/>
              <a:gd name="connsiteY1041" fmla="*/ 297231 h 5149018"/>
              <a:gd name="connsiteX1042" fmla="*/ 3882648 w 6681792"/>
              <a:gd name="connsiteY1042" fmla="*/ 294757 h 5149018"/>
              <a:gd name="connsiteX1043" fmla="*/ 3882648 w 6681792"/>
              <a:gd name="connsiteY1043" fmla="*/ 292283 h 5149018"/>
              <a:gd name="connsiteX1044" fmla="*/ 3882648 w 6681792"/>
              <a:gd name="connsiteY1044" fmla="*/ 289810 h 5149018"/>
              <a:gd name="connsiteX1045" fmla="*/ 3882648 w 6681792"/>
              <a:gd name="connsiteY1045" fmla="*/ 288287 h 5149018"/>
              <a:gd name="connsiteX1046" fmla="*/ 3882648 w 6681792"/>
              <a:gd name="connsiteY1046" fmla="*/ 285813 h 5149018"/>
              <a:gd name="connsiteX1047" fmla="*/ 3882648 w 6681792"/>
              <a:gd name="connsiteY1047" fmla="*/ 283340 h 5149018"/>
              <a:gd name="connsiteX1048" fmla="*/ 3882648 w 6681792"/>
              <a:gd name="connsiteY1048" fmla="*/ 280866 h 5149018"/>
              <a:gd name="connsiteX1049" fmla="*/ 3885122 w 6681792"/>
              <a:gd name="connsiteY1049" fmla="*/ 280866 h 5149018"/>
              <a:gd name="connsiteX1050" fmla="*/ 3885122 w 6681792"/>
              <a:gd name="connsiteY1050" fmla="*/ 278392 h 5149018"/>
              <a:gd name="connsiteX1051" fmla="*/ 3885122 w 6681792"/>
              <a:gd name="connsiteY1051" fmla="*/ 275918 h 5149018"/>
              <a:gd name="connsiteX1052" fmla="*/ 3885122 w 6681792"/>
              <a:gd name="connsiteY1052" fmla="*/ 273445 h 5149018"/>
              <a:gd name="connsiteX1053" fmla="*/ 3887596 w 6681792"/>
              <a:gd name="connsiteY1053" fmla="*/ 273445 h 5149018"/>
              <a:gd name="connsiteX1054" fmla="*/ 3887596 w 6681792"/>
              <a:gd name="connsiteY1054" fmla="*/ 270971 h 5149018"/>
              <a:gd name="connsiteX1055" fmla="*/ 3887596 w 6681792"/>
              <a:gd name="connsiteY1055" fmla="*/ 268497 h 5149018"/>
              <a:gd name="connsiteX1056" fmla="*/ 3887596 w 6681792"/>
              <a:gd name="connsiteY1056" fmla="*/ 266023 h 5149018"/>
              <a:gd name="connsiteX1057" fmla="*/ 3887596 w 6681792"/>
              <a:gd name="connsiteY1057" fmla="*/ 263550 h 5149018"/>
              <a:gd name="connsiteX1058" fmla="*/ 3885122 w 6681792"/>
              <a:gd name="connsiteY1058" fmla="*/ 258792 h 5149018"/>
              <a:gd name="connsiteX1059" fmla="*/ 3882648 w 6681792"/>
              <a:gd name="connsiteY1059" fmla="*/ 251561 h 5149018"/>
              <a:gd name="connsiteX1060" fmla="*/ 3880174 w 6681792"/>
              <a:gd name="connsiteY1060" fmla="*/ 251561 h 5149018"/>
              <a:gd name="connsiteX1061" fmla="*/ 3880174 w 6681792"/>
              <a:gd name="connsiteY1061" fmla="*/ 249088 h 5149018"/>
              <a:gd name="connsiteX1062" fmla="*/ 3880174 w 6681792"/>
              <a:gd name="connsiteY1062" fmla="*/ 246614 h 5149018"/>
              <a:gd name="connsiteX1063" fmla="*/ 3880174 w 6681792"/>
              <a:gd name="connsiteY1063" fmla="*/ 244140 h 5149018"/>
              <a:gd name="connsiteX1064" fmla="*/ 3880174 w 6681792"/>
              <a:gd name="connsiteY1064" fmla="*/ 241666 h 5149018"/>
              <a:gd name="connsiteX1065" fmla="*/ 3880174 w 6681792"/>
              <a:gd name="connsiteY1065" fmla="*/ 231962 h 5149018"/>
              <a:gd name="connsiteX1066" fmla="*/ 3882648 w 6681792"/>
              <a:gd name="connsiteY1066" fmla="*/ 215026 h 5149018"/>
              <a:gd name="connsiteX1067" fmla="*/ 3882648 w 6681792"/>
              <a:gd name="connsiteY1067" fmla="*/ 200564 h 5149018"/>
              <a:gd name="connsiteX1068" fmla="*/ 3882648 w 6681792"/>
              <a:gd name="connsiteY1068" fmla="*/ 195807 h 5149018"/>
              <a:gd name="connsiteX1069" fmla="*/ 3882648 w 6681792"/>
              <a:gd name="connsiteY1069" fmla="*/ 193333 h 5149018"/>
              <a:gd name="connsiteX1070" fmla="*/ 3885122 w 6681792"/>
              <a:gd name="connsiteY1070" fmla="*/ 190859 h 5149018"/>
              <a:gd name="connsiteX1071" fmla="*/ 3885122 w 6681792"/>
              <a:gd name="connsiteY1071" fmla="*/ 186102 h 5149018"/>
              <a:gd name="connsiteX1072" fmla="*/ 3885122 w 6681792"/>
              <a:gd name="connsiteY1072" fmla="*/ 181345 h 5149018"/>
              <a:gd name="connsiteX1073" fmla="*/ 3885122 w 6681792"/>
              <a:gd name="connsiteY1073" fmla="*/ 178871 h 5149018"/>
              <a:gd name="connsiteX1074" fmla="*/ 3887596 w 6681792"/>
              <a:gd name="connsiteY1074" fmla="*/ 176398 h 5149018"/>
              <a:gd name="connsiteX1075" fmla="*/ 3887596 w 6681792"/>
              <a:gd name="connsiteY1075" fmla="*/ 171640 h 5149018"/>
              <a:gd name="connsiteX1076" fmla="*/ 3887596 w 6681792"/>
              <a:gd name="connsiteY1076" fmla="*/ 169167 h 5149018"/>
              <a:gd name="connsiteX1077" fmla="*/ 3885122 w 6681792"/>
              <a:gd name="connsiteY1077" fmla="*/ 164409 h 5149018"/>
              <a:gd name="connsiteX1078" fmla="*/ 3885122 w 6681792"/>
              <a:gd name="connsiteY1078" fmla="*/ 157178 h 5149018"/>
              <a:gd name="connsiteX1079" fmla="*/ 3882648 w 6681792"/>
              <a:gd name="connsiteY1079" fmla="*/ 149947 h 5149018"/>
              <a:gd name="connsiteX1080" fmla="*/ 3882648 w 6681792"/>
              <a:gd name="connsiteY1080" fmla="*/ 142716 h 5149018"/>
              <a:gd name="connsiteX1081" fmla="*/ 3880174 w 6681792"/>
              <a:gd name="connsiteY1081" fmla="*/ 135485 h 5149018"/>
              <a:gd name="connsiteX1082" fmla="*/ 3880174 w 6681792"/>
              <a:gd name="connsiteY1082" fmla="*/ 128255 h 5149018"/>
              <a:gd name="connsiteX1083" fmla="*/ 3877701 w 6681792"/>
              <a:gd name="connsiteY1083" fmla="*/ 121024 h 5149018"/>
              <a:gd name="connsiteX1084" fmla="*/ 3880174 w 6681792"/>
              <a:gd name="connsiteY1084" fmla="*/ 121024 h 5149018"/>
              <a:gd name="connsiteX1085" fmla="*/ 3880174 w 6681792"/>
              <a:gd name="connsiteY1085" fmla="*/ 118550 h 5149018"/>
              <a:gd name="connsiteX1086" fmla="*/ 3877701 w 6681792"/>
              <a:gd name="connsiteY1086" fmla="*/ 118550 h 5149018"/>
              <a:gd name="connsiteX1087" fmla="*/ 3872944 w 6681792"/>
              <a:gd name="connsiteY1087" fmla="*/ 118550 h 5149018"/>
              <a:gd name="connsiteX1088" fmla="*/ 3870470 w 6681792"/>
              <a:gd name="connsiteY1088" fmla="*/ 118550 h 5149018"/>
              <a:gd name="connsiteX1089" fmla="*/ 3856008 w 6681792"/>
              <a:gd name="connsiteY1089" fmla="*/ 118550 h 5149018"/>
              <a:gd name="connsiteX1090" fmla="*/ 3848777 w 6681792"/>
              <a:gd name="connsiteY1090" fmla="*/ 118550 h 5149018"/>
              <a:gd name="connsiteX1091" fmla="*/ 3841546 w 6681792"/>
              <a:gd name="connsiteY1091" fmla="*/ 118550 h 5149018"/>
              <a:gd name="connsiteX1092" fmla="*/ 3829558 w 6681792"/>
              <a:gd name="connsiteY1092" fmla="*/ 118550 h 5149018"/>
              <a:gd name="connsiteX1093" fmla="*/ 3827084 w 6681792"/>
              <a:gd name="connsiteY1093" fmla="*/ 118550 h 5149018"/>
              <a:gd name="connsiteX1094" fmla="*/ 3822327 w 6681792"/>
              <a:gd name="connsiteY1094" fmla="*/ 118550 h 5149018"/>
              <a:gd name="connsiteX1095" fmla="*/ 3812622 w 6681792"/>
              <a:gd name="connsiteY1095" fmla="*/ 118550 h 5149018"/>
              <a:gd name="connsiteX1096" fmla="*/ 3810148 w 6681792"/>
              <a:gd name="connsiteY1096" fmla="*/ 118550 h 5149018"/>
              <a:gd name="connsiteX1097" fmla="*/ 3800443 w 6681792"/>
              <a:gd name="connsiteY1097" fmla="*/ 116076 h 5149018"/>
              <a:gd name="connsiteX1098" fmla="*/ 3790739 w 6681792"/>
              <a:gd name="connsiteY1098" fmla="*/ 113602 h 5149018"/>
              <a:gd name="connsiteX1099" fmla="*/ 3785981 w 6681792"/>
              <a:gd name="connsiteY1099" fmla="*/ 113602 h 5149018"/>
              <a:gd name="connsiteX1100" fmla="*/ 3783508 w 6681792"/>
              <a:gd name="connsiteY1100" fmla="*/ 113602 h 5149018"/>
              <a:gd name="connsiteX1101" fmla="*/ 3781034 w 6681792"/>
              <a:gd name="connsiteY1101" fmla="*/ 113602 h 5149018"/>
              <a:gd name="connsiteX1102" fmla="*/ 3776277 w 6681792"/>
              <a:gd name="connsiteY1102" fmla="*/ 111129 h 5149018"/>
              <a:gd name="connsiteX1103" fmla="*/ 3773803 w 6681792"/>
              <a:gd name="connsiteY1103" fmla="*/ 111129 h 5149018"/>
              <a:gd name="connsiteX1104" fmla="*/ 3771329 w 6681792"/>
              <a:gd name="connsiteY1104" fmla="*/ 111129 h 5149018"/>
              <a:gd name="connsiteX1105" fmla="*/ 3766572 w 6681792"/>
              <a:gd name="connsiteY1105" fmla="*/ 108655 h 5149018"/>
              <a:gd name="connsiteX1106" fmla="*/ 3761815 w 6681792"/>
              <a:gd name="connsiteY1106" fmla="*/ 108655 h 5149018"/>
              <a:gd name="connsiteX1107" fmla="*/ 3757058 w 6681792"/>
              <a:gd name="connsiteY1107" fmla="*/ 106181 h 5149018"/>
              <a:gd name="connsiteX1108" fmla="*/ 3752301 w 6681792"/>
              <a:gd name="connsiteY1108" fmla="*/ 106181 h 5149018"/>
              <a:gd name="connsiteX1109" fmla="*/ 3749827 w 6681792"/>
              <a:gd name="connsiteY1109" fmla="*/ 106181 h 5149018"/>
              <a:gd name="connsiteX1110" fmla="*/ 3747353 w 6681792"/>
              <a:gd name="connsiteY1110" fmla="*/ 103707 h 5149018"/>
              <a:gd name="connsiteX1111" fmla="*/ 3742596 w 6681792"/>
              <a:gd name="connsiteY1111" fmla="*/ 103707 h 5149018"/>
              <a:gd name="connsiteX1112" fmla="*/ 3735365 w 6681792"/>
              <a:gd name="connsiteY1112" fmla="*/ 103707 h 5149018"/>
              <a:gd name="connsiteX1113" fmla="*/ 3725660 w 6681792"/>
              <a:gd name="connsiteY1113" fmla="*/ 101234 h 5149018"/>
              <a:gd name="connsiteX1114" fmla="*/ 3723186 w 6681792"/>
              <a:gd name="connsiteY1114" fmla="*/ 103707 h 5149018"/>
              <a:gd name="connsiteX1115" fmla="*/ 3706251 w 6681792"/>
              <a:gd name="connsiteY1115" fmla="*/ 103707 h 5149018"/>
              <a:gd name="connsiteX1116" fmla="*/ 3703777 w 6681792"/>
              <a:gd name="connsiteY1116" fmla="*/ 103707 h 5149018"/>
              <a:gd name="connsiteX1117" fmla="*/ 3701303 w 6681792"/>
              <a:gd name="connsiteY1117" fmla="*/ 103707 h 5149018"/>
              <a:gd name="connsiteX1118" fmla="*/ 3696546 w 6681792"/>
              <a:gd name="connsiteY1118" fmla="*/ 103707 h 5149018"/>
              <a:gd name="connsiteX1119" fmla="*/ 3694072 w 6681792"/>
              <a:gd name="connsiteY1119" fmla="*/ 103707 h 5149018"/>
              <a:gd name="connsiteX1120" fmla="*/ 3674663 w 6681792"/>
              <a:gd name="connsiteY1120" fmla="*/ 101234 h 5149018"/>
              <a:gd name="connsiteX1121" fmla="*/ 3672189 w 6681792"/>
              <a:gd name="connsiteY1121" fmla="*/ 101234 h 5149018"/>
              <a:gd name="connsiteX1122" fmla="*/ 3672189 w 6681792"/>
              <a:gd name="connsiteY1122" fmla="*/ 99902 h 5149018"/>
              <a:gd name="connsiteX1123" fmla="*/ 3652779 w 6681792"/>
              <a:gd name="connsiteY1123" fmla="*/ 99902 h 5149018"/>
              <a:gd name="connsiteX1124" fmla="*/ 3640791 w 6681792"/>
              <a:gd name="connsiteY1124" fmla="*/ 99902 h 5149018"/>
              <a:gd name="connsiteX1125" fmla="*/ 3638318 w 6681792"/>
              <a:gd name="connsiteY1125" fmla="*/ 97428 h 5149018"/>
              <a:gd name="connsiteX1126" fmla="*/ 3631087 w 6681792"/>
              <a:gd name="connsiteY1126" fmla="*/ 97428 h 5149018"/>
              <a:gd name="connsiteX1127" fmla="*/ 3631087 w 6681792"/>
              <a:gd name="connsiteY1127" fmla="*/ 99902 h 5149018"/>
              <a:gd name="connsiteX1128" fmla="*/ 3621382 w 6681792"/>
              <a:gd name="connsiteY1128" fmla="*/ 97428 h 5149018"/>
              <a:gd name="connsiteX1129" fmla="*/ 3621382 w 6681792"/>
              <a:gd name="connsiteY1129" fmla="*/ 94954 h 5149018"/>
              <a:gd name="connsiteX1130" fmla="*/ 3616625 w 6681792"/>
              <a:gd name="connsiteY1130" fmla="*/ 94954 h 5149018"/>
              <a:gd name="connsiteX1131" fmla="*/ 3614151 w 6681792"/>
              <a:gd name="connsiteY1131" fmla="*/ 94954 h 5149018"/>
              <a:gd name="connsiteX1132" fmla="*/ 3609394 w 6681792"/>
              <a:gd name="connsiteY1132" fmla="*/ 94954 h 5149018"/>
              <a:gd name="connsiteX1133" fmla="*/ 3604637 w 6681792"/>
              <a:gd name="connsiteY1133" fmla="*/ 94954 h 5149018"/>
              <a:gd name="connsiteX1134" fmla="*/ 3602163 w 6681792"/>
              <a:gd name="connsiteY1134" fmla="*/ 94954 h 5149018"/>
              <a:gd name="connsiteX1135" fmla="*/ 3599689 w 6681792"/>
              <a:gd name="connsiteY1135" fmla="*/ 94954 h 5149018"/>
              <a:gd name="connsiteX1136" fmla="*/ 3597215 w 6681792"/>
              <a:gd name="connsiteY1136" fmla="*/ 94954 h 5149018"/>
              <a:gd name="connsiteX1137" fmla="*/ 3594741 w 6681792"/>
              <a:gd name="connsiteY1137" fmla="*/ 94954 h 5149018"/>
              <a:gd name="connsiteX1138" fmla="*/ 3592268 w 6681792"/>
              <a:gd name="connsiteY1138" fmla="*/ 94954 h 5149018"/>
              <a:gd name="connsiteX1139" fmla="*/ 3589794 w 6681792"/>
              <a:gd name="connsiteY1139" fmla="*/ 92480 h 5149018"/>
              <a:gd name="connsiteX1140" fmla="*/ 3587320 w 6681792"/>
              <a:gd name="connsiteY1140" fmla="*/ 92480 h 5149018"/>
              <a:gd name="connsiteX1141" fmla="*/ 3584847 w 6681792"/>
              <a:gd name="connsiteY1141" fmla="*/ 90006 h 5149018"/>
              <a:gd name="connsiteX1142" fmla="*/ 3584847 w 6681792"/>
              <a:gd name="connsiteY1142" fmla="*/ 87533 h 5149018"/>
              <a:gd name="connsiteX1143" fmla="*/ 3582373 w 6681792"/>
              <a:gd name="connsiteY1143" fmla="*/ 87533 h 5149018"/>
              <a:gd name="connsiteX1144" fmla="*/ 3579899 w 6681792"/>
              <a:gd name="connsiteY1144" fmla="*/ 87533 h 5149018"/>
              <a:gd name="connsiteX1145" fmla="*/ 3577425 w 6681792"/>
              <a:gd name="connsiteY1145" fmla="*/ 87533 h 5149018"/>
              <a:gd name="connsiteX1146" fmla="*/ 3577425 w 6681792"/>
              <a:gd name="connsiteY1146" fmla="*/ 85059 h 5149018"/>
              <a:gd name="connsiteX1147" fmla="*/ 3572668 w 6681792"/>
              <a:gd name="connsiteY1147" fmla="*/ 87533 h 5149018"/>
              <a:gd name="connsiteX1148" fmla="*/ 3567911 w 6681792"/>
              <a:gd name="connsiteY1148" fmla="*/ 87533 h 5149018"/>
              <a:gd name="connsiteX1149" fmla="*/ 3567911 w 6681792"/>
              <a:gd name="connsiteY1149" fmla="*/ 90387 h 5149018"/>
              <a:gd name="connsiteX1150" fmla="*/ 3565437 w 6681792"/>
              <a:gd name="connsiteY1150" fmla="*/ 90387 h 5149018"/>
              <a:gd name="connsiteX1151" fmla="*/ 3562963 w 6681792"/>
              <a:gd name="connsiteY1151" fmla="*/ 92861 h 5149018"/>
              <a:gd name="connsiteX1152" fmla="*/ 3560490 w 6681792"/>
              <a:gd name="connsiteY1152" fmla="*/ 92861 h 5149018"/>
              <a:gd name="connsiteX1153" fmla="*/ 3558016 w 6681792"/>
              <a:gd name="connsiteY1153" fmla="*/ 95335 h 5149018"/>
              <a:gd name="connsiteX1154" fmla="*/ 3553259 w 6681792"/>
              <a:gd name="connsiteY1154" fmla="*/ 95335 h 5149018"/>
              <a:gd name="connsiteX1155" fmla="*/ 3548501 w 6681792"/>
              <a:gd name="connsiteY1155" fmla="*/ 97808 h 5149018"/>
              <a:gd name="connsiteX1156" fmla="*/ 3543744 w 6681792"/>
              <a:gd name="connsiteY1156" fmla="*/ 97808 h 5149018"/>
              <a:gd name="connsiteX1157" fmla="*/ 3538987 w 6681792"/>
              <a:gd name="connsiteY1157" fmla="*/ 97808 h 5149018"/>
              <a:gd name="connsiteX1158" fmla="*/ 3536513 w 6681792"/>
              <a:gd name="connsiteY1158" fmla="*/ 97808 h 5149018"/>
              <a:gd name="connsiteX1159" fmla="*/ 3531756 w 6681792"/>
              <a:gd name="connsiteY1159" fmla="*/ 97808 h 5149018"/>
              <a:gd name="connsiteX1160" fmla="*/ 3529282 w 6681792"/>
              <a:gd name="connsiteY1160" fmla="*/ 100282 h 5149018"/>
              <a:gd name="connsiteX1161" fmla="*/ 3526809 w 6681792"/>
              <a:gd name="connsiteY1161" fmla="*/ 100282 h 5149018"/>
              <a:gd name="connsiteX1162" fmla="*/ 3524335 w 6681792"/>
              <a:gd name="connsiteY1162" fmla="*/ 100282 h 5149018"/>
              <a:gd name="connsiteX1163" fmla="*/ 3519577 w 6681792"/>
              <a:gd name="connsiteY1163" fmla="*/ 102756 h 5149018"/>
              <a:gd name="connsiteX1164" fmla="*/ 3514820 w 6681792"/>
              <a:gd name="connsiteY1164" fmla="*/ 102756 h 5149018"/>
              <a:gd name="connsiteX1165" fmla="*/ 3512347 w 6681792"/>
              <a:gd name="connsiteY1165" fmla="*/ 102756 h 5149018"/>
              <a:gd name="connsiteX1166" fmla="*/ 3509873 w 6681792"/>
              <a:gd name="connsiteY1166" fmla="*/ 105230 h 5149018"/>
              <a:gd name="connsiteX1167" fmla="*/ 3502642 w 6681792"/>
              <a:gd name="connsiteY1167" fmla="*/ 105230 h 5149018"/>
              <a:gd name="connsiteX1168" fmla="*/ 3500168 w 6681792"/>
              <a:gd name="connsiteY1168" fmla="*/ 102756 h 5149018"/>
              <a:gd name="connsiteX1169" fmla="*/ 3497694 w 6681792"/>
              <a:gd name="connsiteY1169" fmla="*/ 105230 h 5149018"/>
              <a:gd name="connsiteX1170" fmla="*/ 3492937 w 6681792"/>
              <a:gd name="connsiteY1170" fmla="*/ 105230 h 5149018"/>
              <a:gd name="connsiteX1171" fmla="*/ 3488180 w 6681792"/>
              <a:gd name="connsiteY1171" fmla="*/ 105230 h 5149018"/>
              <a:gd name="connsiteX1172" fmla="*/ 3483423 w 6681792"/>
              <a:gd name="connsiteY1172" fmla="*/ 105230 h 5149018"/>
              <a:gd name="connsiteX1173" fmla="*/ 3480949 w 6681792"/>
              <a:gd name="connsiteY1173" fmla="*/ 105230 h 5149018"/>
              <a:gd name="connsiteX1174" fmla="*/ 3476192 w 6681792"/>
              <a:gd name="connsiteY1174" fmla="*/ 102756 h 5149018"/>
              <a:gd name="connsiteX1175" fmla="*/ 3466487 w 6681792"/>
              <a:gd name="connsiteY1175" fmla="*/ 102756 h 5149018"/>
              <a:gd name="connsiteX1176" fmla="*/ 3464013 w 6681792"/>
              <a:gd name="connsiteY1176" fmla="*/ 100282 h 5149018"/>
              <a:gd name="connsiteX1177" fmla="*/ 3461539 w 6681792"/>
              <a:gd name="connsiteY1177" fmla="*/ 100282 h 5149018"/>
              <a:gd name="connsiteX1178" fmla="*/ 3459066 w 6681792"/>
              <a:gd name="connsiteY1178" fmla="*/ 100282 h 5149018"/>
              <a:gd name="connsiteX1179" fmla="*/ 3456592 w 6681792"/>
              <a:gd name="connsiteY1179" fmla="*/ 100282 h 5149018"/>
              <a:gd name="connsiteX1180" fmla="*/ 3451835 w 6681792"/>
              <a:gd name="connsiteY1180" fmla="*/ 97808 h 5149018"/>
              <a:gd name="connsiteX1181" fmla="*/ 3449361 w 6681792"/>
              <a:gd name="connsiteY1181" fmla="*/ 97808 h 5149018"/>
              <a:gd name="connsiteX1182" fmla="*/ 3444604 w 6681792"/>
              <a:gd name="connsiteY1182" fmla="*/ 95335 h 5149018"/>
              <a:gd name="connsiteX1183" fmla="*/ 3442130 w 6681792"/>
              <a:gd name="connsiteY1183" fmla="*/ 92861 h 5149018"/>
              <a:gd name="connsiteX1184" fmla="*/ 3434899 w 6681792"/>
              <a:gd name="connsiteY1184" fmla="*/ 90387 h 5149018"/>
              <a:gd name="connsiteX1185" fmla="*/ 3432425 w 6681792"/>
              <a:gd name="connsiteY1185" fmla="*/ 87913 h 5149018"/>
              <a:gd name="connsiteX1186" fmla="*/ 3429952 w 6681792"/>
              <a:gd name="connsiteY1186" fmla="*/ 87913 h 5149018"/>
              <a:gd name="connsiteX1187" fmla="*/ 3427478 w 6681792"/>
              <a:gd name="connsiteY1187" fmla="*/ 87913 h 5149018"/>
              <a:gd name="connsiteX1188" fmla="*/ 3422721 w 6681792"/>
              <a:gd name="connsiteY1188" fmla="*/ 85440 h 5149018"/>
              <a:gd name="connsiteX1189" fmla="*/ 3420247 w 6681792"/>
              <a:gd name="connsiteY1189" fmla="*/ 82966 h 5149018"/>
              <a:gd name="connsiteX1190" fmla="*/ 3415490 w 6681792"/>
              <a:gd name="connsiteY1190" fmla="*/ 80492 h 5149018"/>
              <a:gd name="connsiteX1191" fmla="*/ 3410733 w 6681792"/>
              <a:gd name="connsiteY1191" fmla="*/ 75735 h 5149018"/>
              <a:gd name="connsiteX1192" fmla="*/ 3405975 w 6681792"/>
              <a:gd name="connsiteY1192" fmla="*/ 73261 h 5149018"/>
              <a:gd name="connsiteX1193" fmla="*/ 3398744 w 6681792"/>
              <a:gd name="connsiteY1193" fmla="*/ 68504 h 5149018"/>
              <a:gd name="connsiteX1194" fmla="*/ 3396271 w 6681792"/>
              <a:gd name="connsiteY1194" fmla="*/ 66030 h 5149018"/>
              <a:gd name="connsiteX1195" fmla="*/ 3391513 w 6681792"/>
              <a:gd name="connsiteY1195" fmla="*/ 63556 h 5149018"/>
              <a:gd name="connsiteX1196" fmla="*/ 3386756 w 6681792"/>
              <a:gd name="connsiteY1196" fmla="*/ 61083 h 5149018"/>
              <a:gd name="connsiteX1197" fmla="*/ 3379525 w 6681792"/>
              <a:gd name="connsiteY1197" fmla="*/ 56325 h 5149018"/>
              <a:gd name="connsiteX1198" fmla="*/ 3377051 w 6681792"/>
              <a:gd name="connsiteY1198" fmla="*/ 53852 h 5149018"/>
              <a:gd name="connsiteX1199" fmla="*/ 3372294 w 6681792"/>
              <a:gd name="connsiteY1199" fmla="*/ 51378 h 5149018"/>
              <a:gd name="connsiteX1200" fmla="*/ 3367537 w 6681792"/>
              <a:gd name="connsiteY1200" fmla="*/ 48904 h 5149018"/>
              <a:gd name="connsiteX1201" fmla="*/ 3365063 w 6681792"/>
              <a:gd name="connsiteY1201" fmla="*/ 46430 h 5149018"/>
              <a:gd name="connsiteX1202" fmla="*/ 3360306 w 6681792"/>
              <a:gd name="connsiteY1202" fmla="*/ 43957 h 5149018"/>
              <a:gd name="connsiteX1203" fmla="*/ 3357832 w 6681792"/>
              <a:gd name="connsiteY1203" fmla="*/ 43957 h 5149018"/>
              <a:gd name="connsiteX1204" fmla="*/ 3353075 w 6681792"/>
              <a:gd name="connsiteY1204" fmla="*/ 39199 h 5149018"/>
              <a:gd name="connsiteX1205" fmla="*/ 3348318 w 6681792"/>
              <a:gd name="connsiteY1205" fmla="*/ 36726 h 5149018"/>
              <a:gd name="connsiteX1206" fmla="*/ 3345844 w 6681792"/>
              <a:gd name="connsiteY1206" fmla="*/ 36726 h 5149018"/>
              <a:gd name="connsiteX1207" fmla="*/ 3341087 w 6681792"/>
              <a:gd name="connsiteY1207" fmla="*/ 31968 h 5149018"/>
              <a:gd name="connsiteX1208" fmla="*/ 3338613 w 6681792"/>
              <a:gd name="connsiteY1208" fmla="*/ 31968 h 5149018"/>
              <a:gd name="connsiteX1209" fmla="*/ 3336139 w 6681792"/>
              <a:gd name="connsiteY1209" fmla="*/ 31968 h 5149018"/>
              <a:gd name="connsiteX1210" fmla="*/ 3336139 w 6681792"/>
              <a:gd name="connsiteY1210" fmla="*/ 29495 h 5149018"/>
              <a:gd name="connsiteX1211" fmla="*/ 3333666 w 6681792"/>
              <a:gd name="connsiteY1211" fmla="*/ 29495 h 5149018"/>
              <a:gd name="connsiteX1212" fmla="*/ 3328908 w 6681792"/>
              <a:gd name="connsiteY1212" fmla="*/ 29495 h 5149018"/>
              <a:gd name="connsiteX1213" fmla="*/ 3326435 w 6681792"/>
              <a:gd name="connsiteY1213" fmla="*/ 29495 h 5149018"/>
              <a:gd name="connsiteX1214" fmla="*/ 3323961 w 6681792"/>
              <a:gd name="connsiteY1214" fmla="*/ 29495 h 5149018"/>
              <a:gd name="connsiteX1215" fmla="*/ 3321487 w 6681792"/>
              <a:gd name="connsiteY1215" fmla="*/ 27021 h 5149018"/>
              <a:gd name="connsiteX1216" fmla="*/ 3319013 w 6681792"/>
              <a:gd name="connsiteY1216" fmla="*/ 27021 h 5149018"/>
              <a:gd name="connsiteX1217" fmla="*/ 3316540 w 6681792"/>
              <a:gd name="connsiteY1217" fmla="*/ 27021 h 5149018"/>
              <a:gd name="connsiteX1218" fmla="*/ 3316540 w 6681792"/>
              <a:gd name="connsiteY1218" fmla="*/ 24547 h 5149018"/>
              <a:gd name="connsiteX1219" fmla="*/ 3311782 w 6681792"/>
              <a:gd name="connsiteY1219" fmla="*/ 22073 h 5149018"/>
              <a:gd name="connsiteX1220" fmla="*/ 3304551 w 6681792"/>
              <a:gd name="connsiteY1220" fmla="*/ 22073 h 5149018"/>
              <a:gd name="connsiteX1221" fmla="*/ 3299794 w 6681792"/>
              <a:gd name="connsiteY1221" fmla="*/ 19600 h 5149018"/>
              <a:gd name="connsiteX1222" fmla="*/ 3292563 w 6681792"/>
              <a:gd name="connsiteY1222" fmla="*/ 17126 h 5149018"/>
              <a:gd name="connsiteX1223" fmla="*/ 3290090 w 6681792"/>
              <a:gd name="connsiteY1223" fmla="*/ 17126 h 5149018"/>
              <a:gd name="connsiteX1224" fmla="*/ 3285332 w 6681792"/>
              <a:gd name="connsiteY1224" fmla="*/ 17126 h 5149018"/>
              <a:gd name="connsiteX1225" fmla="*/ 3282858 w 6681792"/>
              <a:gd name="connsiteY1225" fmla="*/ 17126 h 5149018"/>
              <a:gd name="connsiteX1226" fmla="*/ 3280385 w 6681792"/>
              <a:gd name="connsiteY1226" fmla="*/ 17126 h 5149018"/>
              <a:gd name="connsiteX1227" fmla="*/ 3275628 w 6681792"/>
              <a:gd name="connsiteY1227" fmla="*/ 17126 h 5149018"/>
              <a:gd name="connsiteX1228" fmla="*/ 3270870 w 6681792"/>
              <a:gd name="connsiteY1228" fmla="*/ 19600 h 5149018"/>
              <a:gd name="connsiteX1229" fmla="*/ 3266113 w 6681792"/>
              <a:gd name="connsiteY1229" fmla="*/ 19600 h 5149018"/>
              <a:gd name="connsiteX1230" fmla="*/ 3261356 w 6681792"/>
              <a:gd name="connsiteY1230" fmla="*/ 19600 h 5149018"/>
              <a:gd name="connsiteX1231" fmla="*/ 3256599 w 6681792"/>
              <a:gd name="connsiteY1231" fmla="*/ 22073 h 5149018"/>
              <a:gd name="connsiteX1232" fmla="*/ 3251842 w 6681792"/>
              <a:gd name="connsiteY1232" fmla="*/ 22073 h 5149018"/>
              <a:gd name="connsiteX1233" fmla="*/ 3244611 w 6681792"/>
              <a:gd name="connsiteY1233" fmla="*/ 22073 h 5149018"/>
              <a:gd name="connsiteX1234" fmla="*/ 3242137 w 6681792"/>
              <a:gd name="connsiteY1234" fmla="*/ 22073 h 5149018"/>
              <a:gd name="connsiteX1235" fmla="*/ 3237380 w 6681792"/>
              <a:gd name="connsiteY1235" fmla="*/ 19600 h 5149018"/>
              <a:gd name="connsiteX1236" fmla="*/ 3230149 w 6681792"/>
              <a:gd name="connsiteY1236" fmla="*/ 19600 h 5149018"/>
              <a:gd name="connsiteX1237" fmla="*/ 3220444 w 6681792"/>
              <a:gd name="connsiteY1237" fmla="*/ 19600 h 5149018"/>
              <a:gd name="connsiteX1238" fmla="*/ 3215687 w 6681792"/>
              <a:gd name="connsiteY1238" fmla="*/ 19600 h 5149018"/>
              <a:gd name="connsiteX1239" fmla="*/ 3210930 w 6681792"/>
              <a:gd name="connsiteY1239" fmla="*/ 19600 h 5149018"/>
              <a:gd name="connsiteX1240" fmla="*/ 3206172 w 6681792"/>
              <a:gd name="connsiteY1240" fmla="*/ 17126 h 5149018"/>
              <a:gd name="connsiteX1241" fmla="*/ 3201415 w 6681792"/>
              <a:gd name="connsiteY1241" fmla="*/ 14652 h 5149018"/>
              <a:gd name="connsiteX1242" fmla="*/ 3198941 w 6681792"/>
              <a:gd name="connsiteY1242" fmla="*/ 14652 h 5149018"/>
              <a:gd name="connsiteX1243" fmla="*/ 3196468 w 6681792"/>
              <a:gd name="connsiteY1243" fmla="*/ 14652 h 5149018"/>
              <a:gd name="connsiteX1244" fmla="*/ 3189237 w 6681792"/>
              <a:gd name="connsiteY1244" fmla="*/ 9895 h 5149018"/>
              <a:gd name="connsiteX1245" fmla="*/ 3186763 w 6681792"/>
              <a:gd name="connsiteY1245" fmla="*/ 9895 h 5149018"/>
              <a:gd name="connsiteX1246" fmla="*/ 3184289 w 6681792"/>
              <a:gd name="connsiteY1246" fmla="*/ 9895 h 5149018"/>
              <a:gd name="connsiteX1247" fmla="*/ 3179532 w 6681792"/>
              <a:gd name="connsiteY1247" fmla="*/ 9895 h 5149018"/>
              <a:gd name="connsiteX1248" fmla="*/ 3177058 w 6681792"/>
              <a:gd name="connsiteY1248" fmla="*/ 7421 h 5149018"/>
              <a:gd name="connsiteX1249" fmla="*/ 3172301 w 6681792"/>
              <a:gd name="connsiteY1249" fmla="*/ 7421 h 5149018"/>
              <a:gd name="connsiteX1250" fmla="*/ 3167544 w 6681792"/>
              <a:gd name="connsiteY1250" fmla="*/ 4948 h 5149018"/>
              <a:gd name="connsiteX1251" fmla="*/ 3160313 w 6681792"/>
              <a:gd name="connsiteY1251" fmla="*/ 4948 h 5149018"/>
              <a:gd name="connsiteX1252" fmla="*/ 3155556 w 6681792"/>
              <a:gd name="connsiteY1252" fmla="*/ 2474 h 5149018"/>
              <a:gd name="connsiteX1253" fmla="*/ 3153082 w 6681792"/>
              <a:gd name="connsiteY1253" fmla="*/ 2474 h 5149018"/>
              <a:gd name="connsiteX1254" fmla="*/ 3148325 w 6681792"/>
              <a:gd name="connsiteY1254" fmla="*/ 0 h 5149018"/>
              <a:gd name="connsiteX1255" fmla="*/ 3143567 w 6681792"/>
              <a:gd name="connsiteY1255" fmla="*/ 0 h 5149018"/>
              <a:gd name="connsiteX1256" fmla="*/ 3141093 w 6681792"/>
              <a:gd name="connsiteY1256" fmla="*/ 0 h 5149018"/>
              <a:gd name="connsiteX1257" fmla="*/ 3136336 w 6681792"/>
              <a:gd name="connsiteY1257" fmla="*/ 0 h 5149018"/>
              <a:gd name="connsiteX1258" fmla="*/ 3131579 w 6681792"/>
              <a:gd name="connsiteY1258" fmla="*/ 0 h 5149018"/>
              <a:gd name="connsiteX1259" fmla="*/ 3129105 w 6681792"/>
              <a:gd name="connsiteY1259" fmla="*/ 0 h 5149018"/>
              <a:gd name="connsiteX1260" fmla="*/ 3126632 w 6681792"/>
              <a:gd name="connsiteY1260" fmla="*/ 0 h 5149018"/>
              <a:gd name="connsiteX1261" fmla="*/ 3121874 w 6681792"/>
              <a:gd name="connsiteY1261" fmla="*/ 0 h 5149018"/>
              <a:gd name="connsiteX1262" fmla="*/ 3114644 w 6681792"/>
              <a:gd name="connsiteY1262" fmla="*/ 0 h 5149018"/>
              <a:gd name="connsiteX1263" fmla="*/ 3109886 w 6681792"/>
              <a:gd name="connsiteY1263" fmla="*/ 0 h 5149018"/>
              <a:gd name="connsiteX1264" fmla="*/ 3100181 w 6681792"/>
              <a:gd name="connsiteY1264" fmla="*/ 2474 h 5149018"/>
              <a:gd name="connsiteX1265" fmla="*/ 3097708 w 6681792"/>
              <a:gd name="connsiteY1265" fmla="*/ 2474 h 5149018"/>
              <a:gd name="connsiteX1266" fmla="*/ 3097708 w 6681792"/>
              <a:gd name="connsiteY1266" fmla="*/ 4948 h 5149018"/>
              <a:gd name="connsiteX1267" fmla="*/ 3090477 w 6681792"/>
              <a:gd name="connsiteY1267" fmla="*/ 7421 h 5149018"/>
              <a:gd name="connsiteX1268" fmla="*/ 3085720 w 6681792"/>
              <a:gd name="connsiteY1268" fmla="*/ 9895 h 5149018"/>
              <a:gd name="connsiteX1269" fmla="*/ 3078489 w 6681792"/>
              <a:gd name="connsiteY1269" fmla="*/ 12369 h 5149018"/>
              <a:gd name="connsiteX1270" fmla="*/ 3076015 w 6681792"/>
              <a:gd name="connsiteY1270" fmla="*/ 12369 h 5149018"/>
              <a:gd name="connsiteX1271" fmla="*/ 3073541 w 6681792"/>
              <a:gd name="connsiteY1271" fmla="*/ 14843 h 5149018"/>
              <a:gd name="connsiteX1272" fmla="*/ 3068784 w 6681792"/>
              <a:gd name="connsiteY1272" fmla="*/ 17316 h 5149018"/>
              <a:gd name="connsiteX1273" fmla="*/ 3066310 w 6681792"/>
              <a:gd name="connsiteY1273" fmla="*/ 19790 h 5149018"/>
              <a:gd name="connsiteX1274" fmla="*/ 3063836 w 6681792"/>
              <a:gd name="connsiteY1274" fmla="*/ 22264 h 5149018"/>
              <a:gd name="connsiteX1275" fmla="*/ 3059079 w 6681792"/>
              <a:gd name="connsiteY1275" fmla="*/ 22264 h 5149018"/>
              <a:gd name="connsiteX1276" fmla="*/ 3054322 w 6681792"/>
              <a:gd name="connsiteY1276" fmla="*/ 24738 h 5149018"/>
              <a:gd name="connsiteX1277" fmla="*/ 3051848 w 6681792"/>
              <a:gd name="connsiteY1277" fmla="*/ 27211 h 5149018"/>
              <a:gd name="connsiteX1278" fmla="*/ 3047091 w 6681792"/>
              <a:gd name="connsiteY1278" fmla="*/ 29685 h 5149018"/>
              <a:gd name="connsiteX1279" fmla="*/ 3042334 w 6681792"/>
              <a:gd name="connsiteY1279" fmla="*/ 32159 h 5149018"/>
              <a:gd name="connsiteX1280" fmla="*/ 3035103 w 6681792"/>
              <a:gd name="connsiteY1280" fmla="*/ 36916 h 5149018"/>
              <a:gd name="connsiteX1281" fmla="*/ 3032629 w 6681792"/>
              <a:gd name="connsiteY1281" fmla="*/ 36916 h 5149018"/>
              <a:gd name="connsiteX1282" fmla="*/ 3032629 w 6681792"/>
              <a:gd name="connsiteY1282" fmla="*/ 39390 h 5149018"/>
              <a:gd name="connsiteX1283" fmla="*/ 3030155 w 6681792"/>
              <a:gd name="connsiteY1283" fmla="*/ 39390 h 5149018"/>
              <a:gd name="connsiteX1284" fmla="*/ 3025398 w 6681792"/>
              <a:gd name="connsiteY1284" fmla="*/ 39390 h 5149018"/>
              <a:gd name="connsiteX1285" fmla="*/ 3022924 w 6681792"/>
              <a:gd name="connsiteY1285" fmla="*/ 39390 h 5149018"/>
              <a:gd name="connsiteX1286" fmla="*/ 3015693 w 6681792"/>
              <a:gd name="connsiteY1286" fmla="*/ 41863 h 5149018"/>
              <a:gd name="connsiteX1287" fmla="*/ 3010936 w 6681792"/>
              <a:gd name="connsiteY1287" fmla="*/ 41863 h 5149018"/>
              <a:gd name="connsiteX1288" fmla="*/ 3010936 w 6681792"/>
              <a:gd name="connsiteY1288" fmla="*/ 44337 h 5149018"/>
              <a:gd name="connsiteX1289" fmla="*/ 3008462 w 6681792"/>
              <a:gd name="connsiteY1289" fmla="*/ 44337 h 5149018"/>
              <a:gd name="connsiteX1290" fmla="*/ 3005989 w 6681792"/>
              <a:gd name="connsiteY1290" fmla="*/ 44337 h 5149018"/>
              <a:gd name="connsiteX1291" fmla="*/ 3003515 w 6681792"/>
              <a:gd name="connsiteY1291" fmla="*/ 44337 h 5149018"/>
              <a:gd name="connsiteX1292" fmla="*/ 3001041 w 6681792"/>
              <a:gd name="connsiteY1292" fmla="*/ 44337 h 5149018"/>
              <a:gd name="connsiteX1293" fmla="*/ 3001041 w 6681792"/>
              <a:gd name="connsiteY1293" fmla="*/ 46811 h 5149018"/>
              <a:gd name="connsiteX1294" fmla="*/ 2998568 w 6681792"/>
              <a:gd name="connsiteY1294" fmla="*/ 46811 h 5149018"/>
              <a:gd name="connsiteX1295" fmla="*/ 2996094 w 6681792"/>
              <a:gd name="connsiteY1295" fmla="*/ 44337 h 5149018"/>
              <a:gd name="connsiteX1296" fmla="*/ 2993620 w 6681792"/>
              <a:gd name="connsiteY1296" fmla="*/ 44337 h 5149018"/>
              <a:gd name="connsiteX1297" fmla="*/ 2983915 w 6681792"/>
              <a:gd name="connsiteY1297" fmla="*/ 44337 h 5149018"/>
              <a:gd name="connsiteX1298" fmla="*/ 2976684 w 6681792"/>
              <a:gd name="connsiteY1298" fmla="*/ 44337 h 5149018"/>
              <a:gd name="connsiteX1299" fmla="*/ 2969453 w 6681792"/>
              <a:gd name="connsiteY1299" fmla="*/ 44337 h 5149018"/>
              <a:gd name="connsiteX1300" fmla="*/ 2964696 w 6681792"/>
              <a:gd name="connsiteY1300" fmla="*/ 44337 h 5149018"/>
              <a:gd name="connsiteX1301" fmla="*/ 2959939 w 6681792"/>
              <a:gd name="connsiteY1301" fmla="*/ 44337 h 5149018"/>
              <a:gd name="connsiteX1302" fmla="*/ 2955182 w 6681792"/>
              <a:gd name="connsiteY1302" fmla="*/ 41863 h 5149018"/>
              <a:gd name="connsiteX1303" fmla="*/ 2947951 w 6681792"/>
              <a:gd name="connsiteY1303" fmla="*/ 41863 h 5149018"/>
              <a:gd name="connsiteX1304" fmla="*/ 2943193 w 6681792"/>
              <a:gd name="connsiteY1304" fmla="*/ 41863 h 5149018"/>
              <a:gd name="connsiteX1305" fmla="*/ 2935963 w 6681792"/>
              <a:gd name="connsiteY1305" fmla="*/ 41863 h 5149018"/>
              <a:gd name="connsiteX1306" fmla="*/ 2928731 w 6681792"/>
              <a:gd name="connsiteY1306" fmla="*/ 41863 h 5149018"/>
              <a:gd name="connsiteX1307" fmla="*/ 2921501 w 6681792"/>
              <a:gd name="connsiteY1307" fmla="*/ 41863 h 5149018"/>
              <a:gd name="connsiteX1308" fmla="*/ 2916743 w 6681792"/>
              <a:gd name="connsiteY1308" fmla="*/ 41863 h 5149018"/>
              <a:gd name="connsiteX1309" fmla="*/ 2911986 w 6681792"/>
              <a:gd name="connsiteY1309" fmla="*/ 44337 h 5149018"/>
              <a:gd name="connsiteX1310" fmla="*/ 2909512 w 6681792"/>
              <a:gd name="connsiteY1310" fmla="*/ 44337 h 5149018"/>
              <a:gd name="connsiteX1311" fmla="*/ 2909512 w 6681792"/>
              <a:gd name="connsiteY1311" fmla="*/ 46811 h 5149018"/>
              <a:gd name="connsiteX1312" fmla="*/ 2904755 w 6681792"/>
              <a:gd name="connsiteY1312" fmla="*/ 46811 h 5149018"/>
              <a:gd name="connsiteX1313" fmla="*/ 2902281 w 6681792"/>
              <a:gd name="connsiteY1313" fmla="*/ 44337 h 5149018"/>
              <a:gd name="connsiteX1314" fmla="*/ 2897524 w 6681792"/>
              <a:gd name="connsiteY1314" fmla="*/ 46811 h 5149018"/>
              <a:gd name="connsiteX1315" fmla="*/ 2890293 w 6681792"/>
              <a:gd name="connsiteY1315" fmla="*/ 46811 h 5149018"/>
              <a:gd name="connsiteX1316" fmla="*/ 2885536 w 6681792"/>
              <a:gd name="connsiteY1316" fmla="*/ 49285 h 5149018"/>
              <a:gd name="connsiteX1317" fmla="*/ 2878305 w 6681792"/>
              <a:gd name="connsiteY1317" fmla="*/ 51758 h 5149018"/>
              <a:gd name="connsiteX1318" fmla="*/ 2873548 w 6681792"/>
              <a:gd name="connsiteY1318" fmla="*/ 54232 h 5149018"/>
              <a:gd name="connsiteX1319" fmla="*/ 2868791 w 6681792"/>
              <a:gd name="connsiteY1319" fmla="*/ 54232 h 5149018"/>
              <a:gd name="connsiteX1320" fmla="*/ 2864033 w 6681792"/>
              <a:gd name="connsiteY1320" fmla="*/ 56706 h 5149018"/>
              <a:gd name="connsiteX1321" fmla="*/ 2859276 w 6681792"/>
              <a:gd name="connsiteY1321" fmla="*/ 59180 h 5149018"/>
              <a:gd name="connsiteX1322" fmla="*/ 2852045 w 6681792"/>
              <a:gd name="connsiteY1322" fmla="*/ 61653 h 5149018"/>
              <a:gd name="connsiteX1323" fmla="*/ 2847288 w 6681792"/>
              <a:gd name="connsiteY1323" fmla="*/ 64127 h 5149018"/>
              <a:gd name="connsiteX1324" fmla="*/ 2842531 w 6681792"/>
              <a:gd name="connsiteY1324" fmla="*/ 68884 h 5149018"/>
              <a:gd name="connsiteX1325" fmla="*/ 2835300 w 6681792"/>
              <a:gd name="connsiteY1325" fmla="*/ 73642 h 5149018"/>
              <a:gd name="connsiteX1326" fmla="*/ 2830543 w 6681792"/>
              <a:gd name="connsiteY1326" fmla="*/ 76115 h 5149018"/>
              <a:gd name="connsiteX1327" fmla="*/ 2825785 w 6681792"/>
              <a:gd name="connsiteY1327" fmla="*/ 78589 h 5149018"/>
              <a:gd name="connsiteX1328" fmla="*/ 2821028 w 6681792"/>
              <a:gd name="connsiteY1328" fmla="*/ 78589 h 5149018"/>
              <a:gd name="connsiteX1329" fmla="*/ 2818554 w 6681792"/>
              <a:gd name="connsiteY1329" fmla="*/ 81063 h 5149018"/>
              <a:gd name="connsiteX1330" fmla="*/ 2813797 w 6681792"/>
              <a:gd name="connsiteY1330" fmla="*/ 83537 h 5149018"/>
              <a:gd name="connsiteX1331" fmla="*/ 2809040 w 6681792"/>
              <a:gd name="connsiteY1331" fmla="*/ 83537 h 5149018"/>
              <a:gd name="connsiteX1332" fmla="*/ 2804283 w 6681792"/>
              <a:gd name="connsiteY1332" fmla="*/ 86010 h 5149018"/>
              <a:gd name="connsiteX1333" fmla="*/ 2799525 w 6681792"/>
              <a:gd name="connsiteY1333" fmla="*/ 86010 h 5149018"/>
              <a:gd name="connsiteX1334" fmla="*/ 2792295 w 6681792"/>
              <a:gd name="connsiteY1334" fmla="*/ 88484 h 5149018"/>
              <a:gd name="connsiteX1335" fmla="*/ 2787537 w 6681792"/>
              <a:gd name="connsiteY1335" fmla="*/ 90958 h 5149018"/>
              <a:gd name="connsiteX1336" fmla="*/ 2785064 w 6681792"/>
              <a:gd name="connsiteY1336" fmla="*/ 90958 h 5149018"/>
              <a:gd name="connsiteX1337" fmla="*/ 2780306 w 6681792"/>
              <a:gd name="connsiteY1337" fmla="*/ 90958 h 5149018"/>
              <a:gd name="connsiteX1338" fmla="*/ 2775549 w 6681792"/>
              <a:gd name="connsiteY1338" fmla="*/ 88484 h 5149018"/>
              <a:gd name="connsiteX1339" fmla="*/ 2773076 w 6681792"/>
              <a:gd name="connsiteY1339" fmla="*/ 88484 h 5149018"/>
              <a:gd name="connsiteX1340" fmla="*/ 2768318 w 6681792"/>
              <a:gd name="connsiteY1340" fmla="*/ 88484 h 5149018"/>
              <a:gd name="connsiteX1341" fmla="*/ 2763561 w 6681792"/>
              <a:gd name="connsiteY1341" fmla="*/ 88484 h 5149018"/>
              <a:gd name="connsiteX1342" fmla="*/ 2758804 w 6681792"/>
              <a:gd name="connsiteY1342" fmla="*/ 86010 h 5149018"/>
              <a:gd name="connsiteX1343" fmla="*/ 2751573 w 6681792"/>
              <a:gd name="connsiteY1343" fmla="*/ 86010 h 5149018"/>
              <a:gd name="connsiteX1344" fmla="*/ 2746816 w 6681792"/>
              <a:gd name="connsiteY1344" fmla="*/ 83537 h 5149018"/>
              <a:gd name="connsiteX1345" fmla="*/ 2744342 w 6681792"/>
              <a:gd name="connsiteY1345" fmla="*/ 83537 h 5149018"/>
              <a:gd name="connsiteX1346" fmla="*/ 2739585 w 6681792"/>
              <a:gd name="connsiteY1346" fmla="*/ 81063 h 5149018"/>
              <a:gd name="connsiteX1347" fmla="*/ 2734827 w 6681792"/>
              <a:gd name="connsiteY1347" fmla="*/ 78589 h 5149018"/>
              <a:gd name="connsiteX1348" fmla="*/ 2730070 w 6681792"/>
              <a:gd name="connsiteY1348" fmla="*/ 76115 h 5149018"/>
              <a:gd name="connsiteX1349" fmla="*/ 2727597 w 6681792"/>
              <a:gd name="connsiteY1349" fmla="*/ 73642 h 5149018"/>
              <a:gd name="connsiteX1350" fmla="*/ 2725123 w 6681792"/>
              <a:gd name="connsiteY1350" fmla="*/ 73642 h 5149018"/>
              <a:gd name="connsiteX1351" fmla="*/ 2725123 w 6681792"/>
              <a:gd name="connsiteY1351" fmla="*/ 71168 h 5149018"/>
              <a:gd name="connsiteX1352" fmla="*/ 2722649 w 6681792"/>
              <a:gd name="connsiteY1352" fmla="*/ 71168 h 5149018"/>
              <a:gd name="connsiteX1353" fmla="*/ 2720175 w 6681792"/>
              <a:gd name="connsiteY1353" fmla="*/ 68694 h 5149018"/>
              <a:gd name="connsiteX1354" fmla="*/ 2710471 w 6681792"/>
              <a:gd name="connsiteY1354" fmla="*/ 66220 h 5149018"/>
              <a:gd name="connsiteX1355" fmla="*/ 2705713 w 6681792"/>
              <a:gd name="connsiteY1355" fmla="*/ 66220 h 5149018"/>
              <a:gd name="connsiteX1356" fmla="*/ 2703240 w 6681792"/>
              <a:gd name="connsiteY1356" fmla="*/ 66220 h 5149018"/>
              <a:gd name="connsiteX1357" fmla="*/ 2700766 w 6681792"/>
              <a:gd name="connsiteY1357" fmla="*/ 63747 h 5149018"/>
              <a:gd name="connsiteX1358" fmla="*/ 2696009 w 6681792"/>
              <a:gd name="connsiteY1358" fmla="*/ 63747 h 5149018"/>
              <a:gd name="connsiteX1359" fmla="*/ 2691251 w 6681792"/>
              <a:gd name="connsiteY1359" fmla="*/ 61273 h 5149018"/>
              <a:gd name="connsiteX1360" fmla="*/ 2686494 w 6681792"/>
              <a:gd name="connsiteY1360" fmla="*/ 61273 h 5149018"/>
              <a:gd name="connsiteX1361" fmla="*/ 2681737 w 6681792"/>
              <a:gd name="connsiteY1361" fmla="*/ 58799 h 5149018"/>
              <a:gd name="connsiteX1362" fmla="*/ 2679263 w 6681792"/>
              <a:gd name="connsiteY1362" fmla="*/ 58799 h 5149018"/>
              <a:gd name="connsiteX1363" fmla="*/ 2676789 w 6681792"/>
              <a:gd name="connsiteY1363" fmla="*/ 58799 h 5149018"/>
              <a:gd name="connsiteX1364" fmla="*/ 2676789 w 6681792"/>
              <a:gd name="connsiteY1364" fmla="*/ 68504 h 5149018"/>
              <a:gd name="connsiteX1365" fmla="*/ 2676789 w 6681792"/>
              <a:gd name="connsiteY1365" fmla="*/ 78209 h 5149018"/>
              <a:gd name="connsiteX1366" fmla="*/ 2676789 w 6681792"/>
              <a:gd name="connsiteY1366" fmla="*/ 82966 h 5149018"/>
              <a:gd name="connsiteX1367" fmla="*/ 2676789 w 6681792"/>
              <a:gd name="connsiteY1367" fmla="*/ 87723 h 5149018"/>
              <a:gd name="connsiteX1368" fmla="*/ 2676789 w 6681792"/>
              <a:gd name="connsiteY1368" fmla="*/ 90387 h 5149018"/>
              <a:gd name="connsiteX1369" fmla="*/ 2676789 w 6681792"/>
              <a:gd name="connsiteY1369" fmla="*/ 97618 h 5149018"/>
              <a:gd name="connsiteX1370" fmla="*/ 2676789 w 6681792"/>
              <a:gd name="connsiteY1370" fmla="*/ 104849 h 5149018"/>
              <a:gd name="connsiteX1371" fmla="*/ 2676789 w 6681792"/>
              <a:gd name="connsiteY1371" fmla="*/ 107323 h 5149018"/>
              <a:gd name="connsiteX1372" fmla="*/ 2676789 w 6681792"/>
              <a:gd name="connsiteY1372" fmla="*/ 131489 h 5149018"/>
              <a:gd name="connsiteX1373" fmla="*/ 2669559 w 6681792"/>
              <a:gd name="connsiteY1373" fmla="*/ 145951 h 5149018"/>
              <a:gd name="connsiteX1374" fmla="*/ 2665943 w 6681792"/>
              <a:gd name="connsiteY1374" fmla="*/ 153182 h 5149018"/>
              <a:gd name="connsiteX1375" fmla="*/ 2663469 w 6681792"/>
              <a:gd name="connsiteY1375" fmla="*/ 155656 h 5149018"/>
              <a:gd name="connsiteX1376" fmla="*/ 2651481 w 6681792"/>
              <a:gd name="connsiteY1376" fmla="*/ 177349 h 5149018"/>
              <a:gd name="connsiteX1377" fmla="*/ 2646724 w 6681792"/>
              <a:gd name="connsiteY1377" fmla="*/ 187054 h 5149018"/>
              <a:gd name="connsiteX1378" fmla="*/ 2644250 w 6681792"/>
              <a:gd name="connsiteY1378" fmla="*/ 194285 h 5149018"/>
              <a:gd name="connsiteX1379" fmla="*/ 2627314 w 6681792"/>
              <a:gd name="connsiteY1379" fmla="*/ 223209 h 5149018"/>
              <a:gd name="connsiteX1380" fmla="*/ 2617610 w 6681792"/>
              <a:gd name="connsiteY1380" fmla="*/ 240144 h 5149018"/>
              <a:gd name="connsiteX1381" fmla="*/ 2610379 w 6681792"/>
              <a:gd name="connsiteY1381" fmla="*/ 252132 h 5149018"/>
              <a:gd name="connsiteX1382" fmla="*/ 2590969 w 6681792"/>
              <a:gd name="connsiteY1382" fmla="*/ 249659 h 5149018"/>
              <a:gd name="connsiteX1383" fmla="*/ 2588496 w 6681792"/>
              <a:gd name="connsiteY1383" fmla="*/ 247185 h 5149018"/>
              <a:gd name="connsiteX1384" fmla="*/ 2586022 w 6681792"/>
              <a:gd name="connsiteY1384" fmla="*/ 251942 h 5149018"/>
              <a:gd name="connsiteX1385" fmla="*/ 2588496 w 6681792"/>
              <a:gd name="connsiteY1385" fmla="*/ 259173 h 5149018"/>
              <a:gd name="connsiteX1386" fmla="*/ 2581265 w 6681792"/>
              <a:gd name="connsiteY1386" fmla="*/ 259173 h 5149018"/>
              <a:gd name="connsiteX1387" fmla="*/ 2576507 w 6681792"/>
              <a:gd name="connsiteY1387" fmla="*/ 256699 h 5149018"/>
              <a:gd name="connsiteX1388" fmla="*/ 2578981 w 6681792"/>
              <a:gd name="connsiteY1388" fmla="*/ 263930 h 5149018"/>
              <a:gd name="connsiteX1389" fmla="*/ 2569276 w 6681792"/>
              <a:gd name="connsiteY1389" fmla="*/ 273635 h 5149018"/>
              <a:gd name="connsiteX1390" fmla="*/ 2566803 w 6681792"/>
              <a:gd name="connsiteY1390" fmla="*/ 278392 h 5149018"/>
              <a:gd name="connsiteX1391" fmla="*/ 2557098 w 6681792"/>
              <a:gd name="connsiteY1391" fmla="*/ 288097 h 5149018"/>
              <a:gd name="connsiteX1392" fmla="*/ 2554624 w 6681792"/>
              <a:gd name="connsiteY1392" fmla="*/ 292854 h 5149018"/>
              <a:gd name="connsiteX1393" fmla="*/ 2540162 w 6681792"/>
              <a:gd name="connsiteY1393" fmla="*/ 304842 h 5149018"/>
              <a:gd name="connsiteX1394" fmla="*/ 2537688 w 6681792"/>
              <a:gd name="connsiteY1394" fmla="*/ 309600 h 5149018"/>
              <a:gd name="connsiteX1395" fmla="*/ 2513522 w 6681792"/>
              <a:gd name="connsiteY1395" fmla="*/ 312073 h 5149018"/>
              <a:gd name="connsiteX1396" fmla="*/ 2508765 w 6681792"/>
              <a:gd name="connsiteY1396" fmla="*/ 312073 h 5149018"/>
              <a:gd name="connsiteX1397" fmla="*/ 2491829 w 6681792"/>
              <a:gd name="connsiteY1397" fmla="*/ 321778 h 5149018"/>
              <a:gd name="connsiteX1398" fmla="*/ 2482124 w 6681792"/>
              <a:gd name="connsiteY1398" fmla="*/ 338714 h 5149018"/>
              <a:gd name="connsiteX1399" fmla="*/ 2479650 w 6681792"/>
              <a:gd name="connsiteY1399" fmla="*/ 345945 h 5149018"/>
              <a:gd name="connsiteX1400" fmla="*/ 2472420 w 6681792"/>
              <a:gd name="connsiteY1400" fmla="*/ 360407 h 5149018"/>
              <a:gd name="connsiteX1401" fmla="*/ 2467662 w 6681792"/>
              <a:gd name="connsiteY1401" fmla="*/ 370111 h 5149018"/>
              <a:gd name="connsiteX1402" fmla="*/ 2467662 w 6681792"/>
              <a:gd name="connsiteY1402" fmla="*/ 372585 h 5149018"/>
              <a:gd name="connsiteX1403" fmla="*/ 2465189 w 6681792"/>
              <a:gd name="connsiteY1403" fmla="*/ 370111 h 5149018"/>
              <a:gd name="connsiteX1404" fmla="*/ 2462715 w 6681792"/>
              <a:gd name="connsiteY1404" fmla="*/ 365354 h 5149018"/>
              <a:gd name="connsiteX1405" fmla="*/ 2460241 w 6681792"/>
              <a:gd name="connsiteY1405" fmla="*/ 365354 h 5149018"/>
              <a:gd name="connsiteX1406" fmla="*/ 2457767 w 6681792"/>
              <a:gd name="connsiteY1406" fmla="*/ 362880 h 5149018"/>
              <a:gd name="connsiteX1407" fmla="*/ 2455294 w 6681792"/>
              <a:gd name="connsiteY1407" fmla="*/ 360407 h 5149018"/>
              <a:gd name="connsiteX1408" fmla="*/ 2445589 w 6681792"/>
              <a:gd name="connsiteY1408" fmla="*/ 357933 h 5149018"/>
              <a:gd name="connsiteX1409" fmla="*/ 2433601 w 6681792"/>
              <a:gd name="connsiteY1409" fmla="*/ 355459 h 5149018"/>
              <a:gd name="connsiteX1410" fmla="*/ 2428843 w 6681792"/>
              <a:gd name="connsiteY1410" fmla="*/ 355459 h 5149018"/>
              <a:gd name="connsiteX1411" fmla="*/ 2421612 w 6681792"/>
              <a:gd name="connsiteY1411" fmla="*/ 352985 h 5149018"/>
              <a:gd name="connsiteX1412" fmla="*/ 2426370 w 6681792"/>
              <a:gd name="connsiteY1412" fmla="*/ 340997 h 5149018"/>
              <a:gd name="connsiteX1413" fmla="*/ 2431127 w 6681792"/>
              <a:gd name="connsiteY1413" fmla="*/ 331292 h 5149018"/>
              <a:gd name="connsiteX1414" fmla="*/ 2433601 w 6681792"/>
              <a:gd name="connsiteY1414" fmla="*/ 326535 h 5149018"/>
              <a:gd name="connsiteX1415" fmla="*/ 2433601 w 6681792"/>
              <a:gd name="connsiteY1415" fmla="*/ 324061 h 5149018"/>
              <a:gd name="connsiteX1416" fmla="*/ 2436074 w 6681792"/>
              <a:gd name="connsiteY1416" fmla="*/ 316830 h 5149018"/>
              <a:gd name="connsiteX1417" fmla="*/ 2428843 w 6681792"/>
              <a:gd name="connsiteY1417" fmla="*/ 314357 h 5149018"/>
              <a:gd name="connsiteX1418" fmla="*/ 2426370 w 6681792"/>
              <a:gd name="connsiteY1418" fmla="*/ 314357 h 5149018"/>
              <a:gd name="connsiteX1419" fmla="*/ 2421612 w 6681792"/>
              <a:gd name="connsiteY1419" fmla="*/ 319114 h 5149018"/>
              <a:gd name="connsiteX1420" fmla="*/ 2419139 w 6681792"/>
              <a:gd name="connsiteY1420" fmla="*/ 319114 h 5149018"/>
              <a:gd name="connsiteX1421" fmla="*/ 2416665 w 6681792"/>
              <a:gd name="connsiteY1421" fmla="*/ 319114 h 5149018"/>
              <a:gd name="connsiteX1422" fmla="*/ 2406960 w 6681792"/>
              <a:gd name="connsiteY1422" fmla="*/ 319114 h 5149018"/>
              <a:gd name="connsiteX1423" fmla="*/ 2404486 w 6681792"/>
              <a:gd name="connsiteY1423" fmla="*/ 319114 h 5149018"/>
              <a:gd name="connsiteX1424" fmla="*/ 2402013 w 6681792"/>
              <a:gd name="connsiteY1424" fmla="*/ 319114 h 5149018"/>
              <a:gd name="connsiteX1425" fmla="*/ 2402013 w 6681792"/>
              <a:gd name="connsiteY1425" fmla="*/ 314928 h 5149018"/>
              <a:gd name="connsiteX1426" fmla="*/ 2402013 w 6681792"/>
              <a:gd name="connsiteY1426" fmla="*/ 312454 h 5149018"/>
              <a:gd name="connsiteX1427" fmla="*/ 2399539 w 6681792"/>
              <a:gd name="connsiteY1427" fmla="*/ 309980 h 5149018"/>
              <a:gd name="connsiteX1428" fmla="*/ 2399539 w 6681792"/>
              <a:gd name="connsiteY1428" fmla="*/ 305223 h 5149018"/>
              <a:gd name="connsiteX1429" fmla="*/ 2397065 w 6681792"/>
              <a:gd name="connsiteY1429" fmla="*/ 297992 h 5149018"/>
              <a:gd name="connsiteX1430" fmla="*/ 2394592 w 6681792"/>
              <a:gd name="connsiteY1430" fmla="*/ 293235 h 5149018"/>
              <a:gd name="connsiteX1431" fmla="*/ 2394592 w 6681792"/>
              <a:gd name="connsiteY1431" fmla="*/ 295708 h 5149018"/>
              <a:gd name="connsiteX1432" fmla="*/ 2384887 w 6681792"/>
              <a:gd name="connsiteY1432" fmla="*/ 295708 h 5149018"/>
              <a:gd name="connsiteX1433" fmla="*/ 2380130 w 6681792"/>
              <a:gd name="connsiteY1433" fmla="*/ 295708 h 5149018"/>
              <a:gd name="connsiteX1434" fmla="*/ 2375372 w 6681792"/>
              <a:gd name="connsiteY1434" fmla="*/ 295708 h 5149018"/>
              <a:gd name="connsiteX1435" fmla="*/ 2368141 w 6681792"/>
              <a:gd name="connsiteY1435" fmla="*/ 295708 h 5149018"/>
              <a:gd name="connsiteX1436" fmla="*/ 2375372 w 6681792"/>
              <a:gd name="connsiteY1436" fmla="*/ 305413 h 5149018"/>
              <a:gd name="connsiteX1437" fmla="*/ 2375372 w 6681792"/>
              <a:gd name="connsiteY1437" fmla="*/ 307887 h 5149018"/>
              <a:gd name="connsiteX1438" fmla="*/ 2375372 w 6681792"/>
              <a:gd name="connsiteY1438" fmla="*/ 310361 h 5149018"/>
              <a:gd name="connsiteX1439" fmla="*/ 2375372 w 6681792"/>
              <a:gd name="connsiteY1439" fmla="*/ 317592 h 5149018"/>
              <a:gd name="connsiteX1440" fmla="*/ 2377846 w 6681792"/>
              <a:gd name="connsiteY1440" fmla="*/ 324823 h 5149018"/>
              <a:gd name="connsiteX1441" fmla="*/ 2373089 w 6681792"/>
              <a:gd name="connsiteY1441" fmla="*/ 322349 h 5149018"/>
              <a:gd name="connsiteX1442" fmla="*/ 2370615 w 6681792"/>
              <a:gd name="connsiteY1442" fmla="*/ 322349 h 5149018"/>
              <a:gd name="connsiteX1443" fmla="*/ 2370615 w 6681792"/>
              <a:gd name="connsiteY1443" fmla="*/ 319875 h 5149018"/>
              <a:gd name="connsiteX1444" fmla="*/ 2368141 w 6681792"/>
              <a:gd name="connsiteY1444" fmla="*/ 319875 h 5149018"/>
              <a:gd name="connsiteX1445" fmla="*/ 2365668 w 6681792"/>
              <a:gd name="connsiteY1445" fmla="*/ 317401 h 5149018"/>
              <a:gd name="connsiteX1446" fmla="*/ 2358437 w 6681792"/>
              <a:gd name="connsiteY1446" fmla="*/ 317401 h 5149018"/>
              <a:gd name="connsiteX1447" fmla="*/ 2351206 w 6681792"/>
              <a:gd name="connsiteY1447" fmla="*/ 314928 h 5149018"/>
              <a:gd name="connsiteX1448" fmla="*/ 2348732 w 6681792"/>
              <a:gd name="connsiteY1448" fmla="*/ 317401 h 5149018"/>
              <a:gd name="connsiteX1449" fmla="*/ 2339027 w 6681792"/>
              <a:gd name="connsiteY1449" fmla="*/ 329390 h 5149018"/>
              <a:gd name="connsiteX1450" fmla="*/ 2336554 w 6681792"/>
              <a:gd name="connsiteY1450" fmla="*/ 334147 h 5149018"/>
              <a:gd name="connsiteX1451" fmla="*/ 2331796 w 6681792"/>
              <a:gd name="connsiteY1451" fmla="*/ 341378 h 5149018"/>
              <a:gd name="connsiteX1452" fmla="*/ 2317334 w 6681792"/>
              <a:gd name="connsiteY1452" fmla="*/ 329390 h 5149018"/>
              <a:gd name="connsiteX1453" fmla="*/ 2307630 w 6681792"/>
              <a:gd name="connsiteY1453" fmla="*/ 336620 h 5149018"/>
              <a:gd name="connsiteX1454" fmla="*/ 2312387 w 6681792"/>
              <a:gd name="connsiteY1454" fmla="*/ 348609 h 5149018"/>
              <a:gd name="connsiteX1455" fmla="*/ 2319618 w 6681792"/>
              <a:gd name="connsiteY1455" fmla="*/ 358313 h 5149018"/>
              <a:gd name="connsiteX1456" fmla="*/ 2334080 w 6681792"/>
              <a:gd name="connsiteY1456" fmla="*/ 389711 h 5149018"/>
              <a:gd name="connsiteX1457" fmla="*/ 2331606 w 6681792"/>
              <a:gd name="connsiteY1457" fmla="*/ 389711 h 5149018"/>
              <a:gd name="connsiteX1458" fmla="*/ 2317144 w 6681792"/>
              <a:gd name="connsiteY1458" fmla="*/ 396942 h 5149018"/>
              <a:gd name="connsiteX1459" fmla="*/ 2309913 w 6681792"/>
              <a:gd name="connsiteY1459" fmla="*/ 401699 h 5149018"/>
              <a:gd name="connsiteX1460" fmla="*/ 2305156 w 6681792"/>
              <a:gd name="connsiteY1460" fmla="*/ 404173 h 5149018"/>
              <a:gd name="connsiteX1461" fmla="*/ 2302682 w 6681792"/>
              <a:gd name="connsiteY1461" fmla="*/ 406647 h 5149018"/>
              <a:gd name="connsiteX1462" fmla="*/ 2300208 w 6681792"/>
              <a:gd name="connsiteY1462" fmla="*/ 409120 h 5149018"/>
              <a:gd name="connsiteX1463" fmla="*/ 2297735 w 6681792"/>
              <a:gd name="connsiteY1463" fmla="*/ 406647 h 5149018"/>
              <a:gd name="connsiteX1464" fmla="*/ 2295261 w 6681792"/>
              <a:gd name="connsiteY1464" fmla="*/ 401889 h 5149018"/>
              <a:gd name="connsiteX1465" fmla="*/ 2290504 w 6681792"/>
              <a:gd name="connsiteY1465" fmla="*/ 397132 h 5149018"/>
              <a:gd name="connsiteX1466" fmla="*/ 2283273 w 6681792"/>
              <a:gd name="connsiteY1466" fmla="*/ 401889 h 5149018"/>
              <a:gd name="connsiteX1467" fmla="*/ 2280799 w 6681792"/>
              <a:gd name="connsiteY1467" fmla="*/ 404363 h 5149018"/>
              <a:gd name="connsiteX1468" fmla="*/ 2261390 w 6681792"/>
              <a:gd name="connsiteY1468" fmla="*/ 418825 h 5149018"/>
              <a:gd name="connsiteX1469" fmla="*/ 2246928 w 6681792"/>
              <a:gd name="connsiteY1469" fmla="*/ 426056 h 5149018"/>
              <a:gd name="connsiteX1470" fmla="*/ 2244454 w 6681792"/>
              <a:gd name="connsiteY1470" fmla="*/ 416351 h 5149018"/>
              <a:gd name="connsiteX1471" fmla="*/ 2244454 w 6681792"/>
              <a:gd name="connsiteY1471" fmla="*/ 418825 h 5149018"/>
              <a:gd name="connsiteX1472" fmla="*/ 2239697 w 6681792"/>
              <a:gd name="connsiteY1472" fmla="*/ 418825 h 5149018"/>
              <a:gd name="connsiteX1473" fmla="*/ 2237223 w 6681792"/>
              <a:gd name="connsiteY1473" fmla="*/ 421299 h 5149018"/>
              <a:gd name="connsiteX1474" fmla="*/ 2229992 w 6681792"/>
              <a:gd name="connsiteY1474" fmla="*/ 428530 h 5149018"/>
              <a:gd name="connsiteX1475" fmla="*/ 2227518 w 6681792"/>
              <a:gd name="connsiteY1475" fmla="*/ 431004 h 5149018"/>
              <a:gd name="connsiteX1476" fmla="*/ 2217813 w 6681792"/>
              <a:gd name="connsiteY1476" fmla="*/ 438235 h 5149018"/>
              <a:gd name="connsiteX1477" fmla="*/ 2208109 w 6681792"/>
              <a:gd name="connsiteY1477" fmla="*/ 445466 h 5149018"/>
              <a:gd name="connsiteX1478" fmla="*/ 2200878 w 6681792"/>
              <a:gd name="connsiteY1478" fmla="*/ 452697 h 5149018"/>
              <a:gd name="connsiteX1479" fmla="*/ 2196120 w 6681792"/>
              <a:gd name="connsiteY1479" fmla="*/ 455170 h 5149018"/>
              <a:gd name="connsiteX1480" fmla="*/ 2191363 w 6681792"/>
              <a:gd name="connsiteY1480" fmla="*/ 457644 h 5149018"/>
              <a:gd name="connsiteX1481" fmla="*/ 2193837 w 6681792"/>
              <a:gd name="connsiteY1481" fmla="*/ 460118 h 5149018"/>
              <a:gd name="connsiteX1482" fmla="*/ 2189080 w 6681792"/>
              <a:gd name="connsiteY1482" fmla="*/ 464875 h 5149018"/>
              <a:gd name="connsiteX1483" fmla="*/ 2189080 w 6681792"/>
              <a:gd name="connsiteY1483" fmla="*/ 462401 h 5149018"/>
              <a:gd name="connsiteX1484" fmla="*/ 2184323 w 6681792"/>
              <a:gd name="connsiteY1484" fmla="*/ 459927 h 5149018"/>
              <a:gd name="connsiteX1485" fmla="*/ 2181849 w 6681792"/>
              <a:gd name="connsiteY1485" fmla="*/ 455170 h 5149018"/>
              <a:gd name="connsiteX1486" fmla="*/ 2177092 w 6681792"/>
              <a:gd name="connsiteY1486" fmla="*/ 447939 h 5149018"/>
              <a:gd name="connsiteX1487" fmla="*/ 2174618 w 6681792"/>
              <a:gd name="connsiteY1487" fmla="*/ 443182 h 5149018"/>
              <a:gd name="connsiteX1488" fmla="*/ 2172144 w 6681792"/>
              <a:gd name="connsiteY1488" fmla="*/ 438425 h 5149018"/>
              <a:gd name="connsiteX1489" fmla="*/ 2174618 w 6681792"/>
              <a:gd name="connsiteY1489" fmla="*/ 438425 h 5149018"/>
              <a:gd name="connsiteX1490" fmla="*/ 2174618 w 6681792"/>
              <a:gd name="connsiteY1490" fmla="*/ 435951 h 5149018"/>
              <a:gd name="connsiteX1491" fmla="*/ 2172144 w 6681792"/>
              <a:gd name="connsiteY1491" fmla="*/ 435951 h 5149018"/>
              <a:gd name="connsiteX1492" fmla="*/ 2172144 w 6681792"/>
              <a:gd name="connsiteY1492" fmla="*/ 428720 h 5149018"/>
              <a:gd name="connsiteX1493" fmla="*/ 2169670 w 6681792"/>
              <a:gd name="connsiteY1493" fmla="*/ 431194 h 5149018"/>
              <a:gd name="connsiteX1494" fmla="*/ 2169670 w 6681792"/>
              <a:gd name="connsiteY1494" fmla="*/ 428720 h 5149018"/>
              <a:gd name="connsiteX1495" fmla="*/ 2164913 w 6681792"/>
              <a:gd name="connsiteY1495" fmla="*/ 431194 h 5149018"/>
              <a:gd name="connsiteX1496" fmla="*/ 2162439 w 6681792"/>
              <a:gd name="connsiteY1496" fmla="*/ 433668 h 5149018"/>
              <a:gd name="connsiteX1497" fmla="*/ 2159966 w 6681792"/>
              <a:gd name="connsiteY1497" fmla="*/ 433668 h 5149018"/>
              <a:gd name="connsiteX1498" fmla="*/ 2155208 w 6681792"/>
              <a:gd name="connsiteY1498" fmla="*/ 436141 h 5149018"/>
              <a:gd name="connsiteX1499" fmla="*/ 2152735 w 6681792"/>
              <a:gd name="connsiteY1499" fmla="*/ 438615 h 5149018"/>
              <a:gd name="connsiteX1500" fmla="*/ 2150261 w 6681792"/>
              <a:gd name="connsiteY1500" fmla="*/ 441089 h 5149018"/>
              <a:gd name="connsiteX1501" fmla="*/ 2140556 w 6681792"/>
              <a:gd name="connsiteY1501" fmla="*/ 445846 h 5149018"/>
              <a:gd name="connsiteX1502" fmla="*/ 2135799 w 6681792"/>
              <a:gd name="connsiteY1502" fmla="*/ 448320 h 5149018"/>
              <a:gd name="connsiteX1503" fmla="*/ 2133325 w 6681792"/>
              <a:gd name="connsiteY1503" fmla="*/ 450794 h 5149018"/>
              <a:gd name="connsiteX1504" fmla="*/ 2130852 w 6681792"/>
              <a:gd name="connsiteY1504" fmla="*/ 450794 h 5149018"/>
              <a:gd name="connsiteX1505" fmla="*/ 2128378 w 6681792"/>
              <a:gd name="connsiteY1505" fmla="*/ 450794 h 5149018"/>
              <a:gd name="connsiteX1506" fmla="*/ 2128378 w 6681792"/>
              <a:gd name="connsiteY1506" fmla="*/ 453267 h 5149018"/>
              <a:gd name="connsiteX1507" fmla="*/ 2125904 w 6681792"/>
              <a:gd name="connsiteY1507" fmla="*/ 448510 h 5149018"/>
              <a:gd name="connsiteX1508" fmla="*/ 2123430 w 6681792"/>
              <a:gd name="connsiteY1508" fmla="*/ 443753 h 5149018"/>
              <a:gd name="connsiteX1509" fmla="*/ 2120956 w 6681792"/>
              <a:gd name="connsiteY1509" fmla="*/ 443753 h 5149018"/>
              <a:gd name="connsiteX1510" fmla="*/ 2116199 w 6681792"/>
              <a:gd name="connsiteY1510" fmla="*/ 443753 h 5149018"/>
              <a:gd name="connsiteX1511" fmla="*/ 2111442 w 6681792"/>
              <a:gd name="connsiteY1511" fmla="*/ 446227 h 5149018"/>
              <a:gd name="connsiteX1512" fmla="*/ 2108968 w 6681792"/>
              <a:gd name="connsiteY1512" fmla="*/ 446227 h 5149018"/>
              <a:gd name="connsiteX1513" fmla="*/ 2106495 w 6681792"/>
              <a:gd name="connsiteY1513" fmla="*/ 448700 h 5149018"/>
              <a:gd name="connsiteX1514" fmla="*/ 2104021 w 6681792"/>
              <a:gd name="connsiteY1514" fmla="*/ 448700 h 5149018"/>
              <a:gd name="connsiteX1515" fmla="*/ 2099264 w 6681792"/>
              <a:gd name="connsiteY1515" fmla="*/ 451174 h 5149018"/>
              <a:gd name="connsiteX1516" fmla="*/ 2094506 w 6681792"/>
              <a:gd name="connsiteY1516" fmla="*/ 453648 h 5149018"/>
              <a:gd name="connsiteX1517" fmla="*/ 2096980 w 6681792"/>
              <a:gd name="connsiteY1517" fmla="*/ 460879 h 5149018"/>
              <a:gd name="connsiteX1518" fmla="*/ 2094506 w 6681792"/>
              <a:gd name="connsiteY1518" fmla="*/ 460879 h 5149018"/>
              <a:gd name="connsiteX1519" fmla="*/ 2087275 w 6681792"/>
              <a:gd name="connsiteY1519" fmla="*/ 465636 h 5149018"/>
              <a:gd name="connsiteX1520" fmla="*/ 2084802 w 6681792"/>
              <a:gd name="connsiteY1520" fmla="*/ 465636 h 5149018"/>
              <a:gd name="connsiteX1521" fmla="*/ 2082328 w 6681792"/>
              <a:gd name="connsiteY1521" fmla="*/ 468110 h 5149018"/>
              <a:gd name="connsiteX1522" fmla="*/ 2075097 w 6681792"/>
              <a:gd name="connsiteY1522" fmla="*/ 472867 h 5149018"/>
              <a:gd name="connsiteX1523" fmla="*/ 2070340 w 6681792"/>
              <a:gd name="connsiteY1523" fmla="*/ 468110 h 5149018"/>
              <a:gd name="connsiteX1524" fmla="*/ 2067866 w 6681792"/>
              <a:gd name="connsiteY1524" fmla="*/ 470584 h 5149018"/>
              <a:gd name="connsiteX1525" fmla="*/ 2065392 w 6681792"/>
              <a:gd name="connsiteY1525" fmla="*/ 470584 h 5149018"/>
              <a:gd name="connsiteX1526" fmla="*/ 2062918 w 6681792"/>
              <a:gd name="connsiteY1526" fmla="*/ 473057 h 5149018"/>
              <a:gd name="connsiteX1527" fmla="*/ 2060445 w 6681792"/>
              <a:gd name="connsiteY1527" fmla="*/ 473057 h 5149018"/>
              <a:gd name="connsiteX1528" fmla="*/ 2057971 w 6681792"/>
              <a:gd name="connsiteY1528" fmla="*/ 473057 h 5149018"/>
              <a:gd name="connsiteX1529" fmla="*/ 2055497 w 6681792"/>
              <a:gd name="connsiteY1529" fmla="*/ 473057 h 5149018"/>
              <a:gd name="connsiteX1530" fmla="*/ 2053024 w 6681792"/>
              <a:gd name="connsiteY1530" fmla="*/ 475531 h 5149018"/>
              <a:gd name="connsiteX1531" fmla="*/ 2050550 w 6681792"/>
              <a:gd name="connsiteY1531" fmla="*/ 475531 h 5149018"/>
              <a:gd name="connsiteX1532" fmla="*/ 2048076 w 6681792"/>
              <a:gd name="connsiteY1532" fmla="*/ 478005 h 5149018"/>
              <a:gd name="connsiteX1533" fmla="*/ 2045602 w 6681792"/>
              <a:gd name="connsiteY1533" fmla="*/ 480479 h 5149018"/>
              <a:gd name="connsiteX1534" fmla="*/ 2040845 w 6681792"/>
              <a:gd name="connsiteY1534" fmla="*/ 482952 h 5149018"/>
              <a:gd name="connsiteX1535" fmla="*/ 2036088 w 6681792"/>
              <a:gd name="connsiteY1535" fmla="*/ 485426 h 5149018"/>
              <a:gd name="connsiteX1536" fmla="*/ 2033614 w 6681792"/>
              <a:gd name="connsiteY1536" fmla="*/ 485426 h 5149018"/>
              <a:gd name="connsiteX1537" fmla="*/ 2031140 w 6681792"/>
              <a:gd name="connsiteY1537" fmla="*/ 487900 h 5149018"/>
              <a:gd name="connsiteX1538" fmla="*/ 2028666 w 6681792"/>
              <a:gd name="connsiteY1538" fmla="*/ 490374 h 5149018"/>
              <a:gd name="connsiteX1539" fmla="*/ 2018962 w 6681792"/>
              <a:gd name="connsiteY1539" fmla="*/ 495131 h 5149018"/>
              <a:gd name="connsiteX1540" fmla="*/ 2018962 w 6681792"/>
              <a:gd name="connsiteY1540" fmla="*/ 492657 h 5149018"/>
              <a:gd name="connsiteX1541" fmla="*/ 2016488 w 6681792"/>
              <a:gd name="connsiteY1541" fmla="*/ 490183 h 5149018"/>
              <a:gd name="connsiteX1542" fmla="*/ 2014014 w 6681792"/>
              <a:gd name="connsiteY1542" fmla="*/ 490183 h 5149018"/>
              <a:gd name="connsiteX1543" fmla="*/ 2011541 w 6681792"/>
              <a:gd name="connsiteY1543" fmla="*/ 487710 h 5149018"/>
              <a:gd name="connsiteX1544" fmla="*/ 2011541 w 6681792"/>
              <a:gd name="connsiteY1544" fmla="*/ 485236 h 5149018"/>
              <a:gd name="connsiteX1545" fmla="*/ 2006783 w 6681792"/>
              <a:gd name="connsiteY1545" fmla="*/ 485236 h 5149018"/>
              <a:gd name="connsiteX1546" fmla="*/ 2004310 w 6681792"/>
              <a:gd name="connsiteY1546" fmla="*/ 482762 h 5149018"/>
              <a:gd name="connsiteX1547" fmla="*/ 2004310 w 6681792"/>
              <a:gd name="connsiteY1547" fmla="*/ 485236 h 5149018"/>
              <a:gd name="connsiteX1548" fmla="*/ 2001836 w 6681792"/>
              <a:gd name="connsiteY1548" fmla="*/ 485236 h 5149018"/>
              <a:gd name="connsiteX1549" fmla="*/ 2001836 w 6681792"/>
              <a:gd name="connsiteY1549" fmla="*/ 482762 h 5149018"/>
              <a:gd name="connsiteX1550" fmla="*/ 1999362 w 6681792"/>
              <a:gd name="connsiteY1550" fmla="*/ 482762 h 5149018"/>
              <a:gd name="connsiteX1551" fmla="*/ 1999362 w 6681792"/>
              <a:gd name="connsiteY1551" fmla="*/ 485236 h 5149018"/>
              <a:gd name="connsiteX1552" fmla="*/ 1996888 w 6681792"/>
              <a:gd name="connsiteY1552" fmla="*/ 485236 h 5149018"/>
              <a:gd name="connsiteX1553" fmla="*/ 1994415 w 6681792"/>
              <a:gd name="connsiteY1553" fmla="*/ 487710 h 5149018"/>
              <a:gd name="connsiteX1554" fmla="*/ 1991941 w 6681792"/>
              <a:gd name="connsiteY1554" fmla="*/ 490183 h 5149018"/>
              <a:gd name="connsiteX1555" fmla="*/ 1991941 w 6681792"/>
              <a:gd name="connsiteY1555" fmla="*/ 492657 h 5149018"/>
              <a:gd name="connsiteX1556" fmla="*/ 1994415 w 6681792"/>
              <a:gd name="connsiteY1556" fmla="*/ 495131 h 5149018"/>
              <a:gd name="connsiteX1557" fmla="*/ 1991941 w 6681792"/>
              <a:gd name="connsiteY1557" fmla="*/ 495131 h 5149018"/>
              <a:gd name="connsiteX1558" fmla="*/ 1994415 w 6681792"/>
              <a:gd name="connsiteY1558" fmla="*/ 497605 h 5149018"/>
              <a:gd name="connsiteX1559" fmla="*/ 1996888 w 6681792"/>
              <a:gd name="connsiteY1559" fmla="*/ 500078 h 5149018"/>
              <a:gd name="connsiteX1560" fmla="*/ 1999362 w 6681792"/>
              <a:gd name="connsiteY1560" fmla="*/ 502552 h 5149018"/>
              <a:gd name="connsiteX1561" fmla="*/ 2004119 w 6681792"/>
              <a:gd name="connsiteY1561" fmla="*/ 502552 h 5149018"/>
              <a:gd name="connsiteX1562" fmla="*/ 1999362 w 6681792"/>
              <a:gd name="connsiteY1562" fmla="*/ 533950 h 5149018"/>
              <a:gd name="connsiteX1563" fmla="*/ 1996888 w 6681792"/>
              <a:gd name="connsiteY1563" fmla="*/ 567821 h 5149018"/>
              <a:gd name="connsiteX1564" fmla="*/ 1994415 w 6681792"/>
              <a:gd name="connsiteY1564" fmla="*/ 575052 h 5149018"/>
              <a:gd name="connsiteX1565" fmla="*/ 1994415 w 6681792"/>
              <a:gd name="connsiteY1565" fmla="*/ 577526 h 5149018"/>
              <a:gd name="connsiteX1566" fmla="*/ 1994415 w 6681792"/>
              <a:gd name="connsiteY1566" fmla="*/ 582283 h 5149018"/>
              <a:gd name="connsiteX1567" fmla="*/ 1991941 w 6681792"/>
              <a:gd name="connsiteY1567" fmla="*/ 587040 h 5149018"/>
              <a:gd name="connsiteX1568" fmla="*/ 1991941 w 6681792"/>
              <a:gd name="connsiteY1568" fmla="*/ 594271 h 5149018"/>
              <a:gd name="connsiteX1569" fmla="*/ 1989467 w 6681792"/>
              <a:gd name="connsiteY1569" fmla="*/ 596745 h 5149018"/>
              <a:gd name="connsiteX1570" fmla="*/ 1989467 w 6681792"/>
              <a:gd name="connsiteY1570" fmla="*/ 601502 h 5149018"/>
              <a:gd name="connsiteX1571" fmla="*/ 1986993 w 6681792"/>
              <a:gd name="connsiteY1571" fmla="*/ 606259 h 5149018"/>
              <a:gd name="connsiteX1572" fmla="*/ 1984520 w 6681792"/>
              <a:gd name="connsiteY1572" fmla="*/ 611017 h 5149018"/>
              <a:gd name="connsiteX1573" fmla="*/ 1982046 w 6681792"/>
              <a:gd name="connsiteY1573" fmla="*/ 618248 h 5149018"/>
              <a:gd name="connsiteX1574" fmla="*/ 1977289 w 6681792"/>
              <a:gd name="connsiteY1574" fmla="*/ 627952 h 5149018"/>
              <a:gd name="connsiteX1575" fmla="*/ 1974815 w 6681792"/>
              <a:gd name="connsiteY1575" fmla="*/ 635183 h 5149018"/>
              <a:gd name="connsiteX1576" fmla="*/ 1970058 w 6681792"/>
              <a:gd name="connsiteY1576" fmla="*/ 642414 h 5149018"/>
              <a:gd name="connsiteX1577" fmla="*/ 1967584 w 6681792"/>
              <a:gd name="connsiteY1577" fmla="*/ 642414 h 5149018"/>
              <a:gd name="connsiteX1578" fmla="*/ 1962827 w 6681792"/>
              <a:gd name="connsiteY1578" fmla="*/ 644888 h 5149018"/>
              <a:gd name="connsiteX1579" fmla="*/ 1962827 w 6681792"/>
              <a:gd name="connsiteY1579" fmla="*/ 647362 h 5149018"/>
              <a:gd name="connsiteX1580" fmla="*/ 1958069 w 6681792"/>
              <a:gd name="connsiteY1580" fmla="*/ 644888 h 5149018"/>
              <a:gd name="connsiteX1581" fmla="*/ 1955596 w 6681792"/>
              <a:gd name="connsiteY1581" fmla="*/ 649645 h 5149018"/>
              <a:gd name="connsiteX1582" fmla="*/ 1953122 w 6681792"/>
              <a:gd name="connsiteY1582" fmla="*/ 656876 h 5149018"/>
              <a:gd name="connsiteX1583" fmla="*/ 1948365 w 6681792"/>
              <a:gd name="connsiteY1583" fmla="*/ 664107 h 5149018"/>
              <a:gd name="connsiteX1584" fmla="*/ 1948365 w 6681792"/>
              <a:gd name="connsiteY1584" fmla="*/ 666581 h 5149018"/>
              <a:gd name="connsiteX1585" fmla="*/ 1945891 w 6681792"/>
              <a:gd name="connsiteY1585" fmla="*/ 664107 h 5149018"/>
              <a:gd name="connsiteX1586" fmla="*/ 1943417 w 6681792"/>
              <a:gd name="connsiteY1586" fmla="*/ 664107 h 5149018"/>
              <a:gd name="connsiteX1587" fmla="*/ 1940943 w 6681792"/>
              <a:gd name="connsiteY1587" fmla="*/ 664107 h 5149018"/>
              <a:gd name="connsiteX1588" fmla="*/ 1938470 w 6681792"/>
              <a:gd name="connsiteY1588" fmla="*/ 664107 h 5149018"/>
              <a:gd name="connsiteX1589" fmla="*/ 1935996 w 6681792"/>
              <a:gd name="connsiteY1589" fmla="*/ 661633 h 5149018"/>
              <a:gd name="connsiteX1590" fmla="*/ 1933522 w 6681792"/>
              <a:gd name="connsiteY1590" fmla="*/ 661633 h 5149018"/>
              <a:gd name="connsiteX1591" fmla="*/ 1928765 w 6681792"/>
              <a:gd name="connsiteY1591" fmla="*/ 659160 h 5149018"/>
              <a:gd name="connsiteX1592" fmla="*/ 1926291 w 6681792"/>
              <a:gd name="connsiteY1592" fmla="*/ 659160 h 5149018"/>
              <a:gd name="connsiteX1593" fmla="*/ 1923818 w 6681792"/>
              <a:gd name="connsiteY1593" fmla="*/ 656686 h 5149018"/>
              <a:gd name="connsiteX1594" fmla="*/ 1921344 w 6681792"/>
              <a:gd name="connsiteY1594" fmla="*/ 656686 h 5149018"/>
              <a:gd name="connsiteX1595" fmla="*/ 1921344 w 6681792"/>
              <a:gd name="connsiteY1595" fmla="*/ 654212 h 5149018"/>
              <a:gd name="connsiteX1596" fmla="*/ 1918870 w 6681792"/>
              <a:gd name="connsiteY1596" fmla="*/ 654212 h 5149018"/>
              <a:gd name="connsiteX1597" fmla="*/ 1918870 w 6681792"/>
              <a:gd name="connsiteY1597" fmla="*/ 651738 h 5149018"/>
              <a:gd name="connsiteX1598" fmla="*/ 1916396 w 6681792"/>
              <a:gd name="connsiteY1598" fmla="*/ 649265 h 5149018"/>
              <a:gd name="connsiteX1599" fmla="*/ 1916396 w 6681792"/>
              <a:gd name="connsiteY1599" fmla="*/ 646791 h 5149018"/>
              <a:gd name="connsiteX1600" fmla="*/ 1916396 w 6681792"/>
              <a:gd name="connsiteY1600" fmla="*/ 644317 h 5149018"/>
              <a:gd name="connsiteX1601" fmla="*/ 1916396 w 6681792"/>
              <a:gd name="connsiteY1601" fmla="*/ 641843 h 5149018"/>
              <a:gd name="connsiteX1602" fmla="*/ 1913922 w 6681792"/>
              <a:gd name="connsiteY1602" fmla="*/ 639370 h 5149018"/>
              <a:gd name="connsiteX1603" fmla="*/ 1911449 w 6681792"/>
              <a:gd name="connsiteY1603" fmla="*/ 636896 h 5149018"/>
              <a:gd name="connsiteX1604" fmla="*/ 1908975 w 6681792"/>
              <a:gd name="connsiteY1604" fmla="*/ 634422 h 5149018"/>
              <a:gd name="connsiteX1605" fmla="*/ 1906501 w 6681792"/>
              <a:gd name="connsiteY1605" fmla="*/ 634422 h 5149018"/>
              <a:gd name="connsiteX1606" fmla="*/ 1904027 w 6681792"/>
              <a:gd name="connsiteY1606" fmla="*/ 631948 h 5149018"/>
              <a:gd name="connsiteX1607" fmla="*/ 1901554 w 6681792"/>
              <a:gd name="connsiteY1607" fmla="*/ 629475 h 5149018"/>
              <a:gd name="connsiteX1608" fmla="*/ 1899080 w 6681792"/>
              <a:gd name="connsiteY1608" fmla="*/ 629475 h 5149018"/>
              <a:gd name="connsiteX1609" fmla="*/ 1894323 w 6681792"/>
              <a:gd name="connsiteY1609" fmla="*/ 641463 h 5149018"/>
              <a:gd name="connsiteX1610" fmla="*/ 1891849 w 6681792"/>
              <a:gd name="connsiteY1610" fmla="*/ 641463 h 5149018"/>
              <a:gd name="connsiteX1611" fmla="*/ 1891849 w 6681792"/>
              <a:gd name="connsiteY1611" fmla="*/ 643937 h 5149018"/>
              <a:gd name="connsiteX1612" fmla="*/ 1889375 w 6681792"/>
              <a:gd name="connsiteY1612" fmla="*/ 641463 h 5149018"/>
              <a:gd name="connsiteX1613" fmla="*/ 1884618 w 6681792"/>
              <a:gd name="connsiteY1613" fmla="*/ 638989 h 5149018"/>
              <a:gd name="connsiteX1614" fmla="*/ 1882144 w 6681792"/>
              <a:gd name="connsiteY1614" fmla="*/ 638989 h 5149018"/>
              <a:gd name="connsiteX1615" fmla="*/ 1876245 w 6681792"/>
              <a:gd name="connsiteY1615" fmla="*/ 638989 h 5149018"/>
              <a:gd name="connsiteX1616" fmla="*/ 1864257 w 6681792"/>
              <a:gd name="connsiteY1616" fmla="*/ 641463 h 5149018"/>
              <a:gd name="connsiteX1617" fmla="*/ 1864257 w 6681792"/>
              <a:gd name="connsiteY1617" fmla="*/ 643937 h 5149018"/>
              <a:gd name="connsiteX1618" fmla="*/ 1864257 w 6681792"/>
              <a:gd name="connsiteY1618" fmla="*/ 646410 h 5149018"/>
              <a:gd name="connsiteX1619" fmla="*/ 1864257 w 6681792"/>
              <a:gd name="connsiteY1619" fmla="*/ 648884 h 5149018"/>
              <a:gd name="connsiteX1620" fmla="*/ 1864257 w 6681792"/>
              <a:gd name="connsiteY1620" fmla="*/ 651358 h 5149018"/>
              <a:gd name="connsiteX1621" fmla="*/ 1864257 w 6681792"/>
              <a:gd name="connsiteY1621" fmla="*/ 656115 h 5149018"/>
              <a:gd name="connsiteX1622" fmla="*/ 1864257 w 6681792"/>
              <a:gd name="connsiteY1622" fmla="*/ 660872 h 5149018"/>
              <a:gd name="connsiteX1623" fmla="*/ 1861783 w 6681792"/>
              <a:gd name="connsiteY1623" fmla="*/ 660872 h 5149018"/>
              <a:gd name="connsiteX1624" fmla="*/ 1857026 w 6681792"/>
              <a:gd name="connsiteY1624" fmla="*/ 663346 h 5149018"/>
              <a:gd name="connsiteX1625" fmla="*/ 1854552 w 6681792"/>
              <a:gd name="connsiteY1625" fmla="*/ 663346 h 5149018"/>
              <a:gd name="connsiteX1626" fmla="*/ 1852079 w 6681792"/>
              <a:gd name="connsiteY1626" fmla="*/ 665820 h 5149018"/>
              <a:gd name="connsiteX1627" fmla="*/ 1847321 w 6681792"/>
              <a:gd name="connsiteY1627" fmla="*/ 665820 h 5149018"/>
              <a:gd name="connsiteX1628" fmla="*/ 1842564 w 6681792"/>
              <a:gd name="connsiteY1628" fmla="*/ 665820 h 5149018"/>
              <a:gd name="connsiteX1629" fmla="*/ 1840091 w 6681792"/>
              <a:gd name="connsiteY1629" fmla="*/ 665820 h 5149018"/>
              <a:gd name="connsiteX1630" fmla="*/ 1835333 w 6681792"/>
              <a:gd name="connsiteY1630" fmla="*/ 665820 h 5149018"/>
              <a:gd name="connsiteX1631" fmla="*/ 1828102 w 6681792"/>
              <a:gd name="connsiteY1631" fmla="*/ 665820 h 5149018"/>
              <a:gd name="connsiteX1632" fmla="*/ 1828102 w 6681792"/>
              <a:gd name="connsiteY1632" fmla="*/ 668294 h 5149018"/>
              <a:gd name="connsiteX1633" fmla="*/ 1828102 w 6681792"/>
              <a:gd name="connsiteY1633" fmla="*/ 673051 h 5149018"/>
              <a:gd name="connsiteX1634" fmla="*/ 1828102 w 6681792"/>
              <a:gd name="connsiteY1634" fmla="*/ 675524 h 5149018"/>
              <a:gd name="connsiteX1635" fmla="*/ 1828102 w 6681792"/>
              <a:gd name="connsiteY1635" fmla="*/ 677998 h 5149018"/>
              <a:gd name="connsiteX1636" fmla="*/ 1825629 w 6681792"/>
              <a:gd name="connsiteY1636" fmla="*/ 682755 h 5149018"/>
              <a:gd name="connsiteX1637" fmla="*/ 1823155 w 6681792"/>
              <a:gd name="connsiteY1637" fmla="*/ 685229 h 5149018"/>
              <a:gd name="connsiteX1638" fmla="*/ 1823155 w 6681792"/>
              <a:gd name="connsiteY1638" fmla="*/ 687703 h 5149018"/>
              <a:gd name="connsiteX1639" fmla="*/ 1820681 w 6681792"/>
              <a:gd name="connsiteY1639" fmla="*/ 692460 h 5149018"/>
              <a:gd name="connsiteX1640" fmla="*/ 1818207 w 6681792"/>
              <a:gd name="connsiteY1640" fmla="*/ 699691 h 5149018"/>
              <a:gd name="connsiteX1641" fmla="*/ 1820681 w 6681792"/>
              <a:gd name="connsiteY1641" fmla="*/ 704448 h 5149018"/>
              <a:gd name="connsiteX1642" fmla="*/ 1820681 w 6681792"/>
              <a:gd name="connsiteY1642" fmla="*/ 706922 h 5149018"/>
              <a:gd name="connsiteX1643" fmla="*/ 1823155 w 6681792"/>
              <a:gd name="connsiteY1643" fmla="*/ 706922 h 5149018"/>
              <a:gd name="connsiteX1644" fmla="*/ 1823155 w 6681792"/>
              <a:gd name="connsiteY1644" fmla="*/ 709396 h 5149018"/>
              <a:gd name="connsiteX1645" fmla="*/ 1820681 w 6681792"/>
              <a:gd name="connsiteY1645" fmla="*/ 709396 h 5149018"/>
              <a:gd name="connsiteX1646" fmla="*/ 1815924 w 6681792"/>
              <a:gd name="connsiteY1646" fmla="*/ 709396 h 5149018"/>
              <a:gd name="connsiteX1647" fmla="*/ 1811167 w 6681792"/>
              <a:gd name="connsiteY1647" fmla="*/ 706922 h 5149018"/>
              <a:gd name="connsiteX1648" fmla="*/ 1808693 w 6681792"/>
              <a:gd name="connsiteY1648" fmla="*/ 706922 h 5149018"/>
              <a:gd name="connsiteX1649" fmla="*/ 1806219 w 6681792"/>
              <a:gd name="connsiteY1649" fmla="*/ 706922 h 5149018"/>
              <a:gd name="connsiteX1650" fmla="*/ 1801462 w 6681792"/>
              <a:gd name="connsiteY1650" fmla="*/ 706922 h 5149018"/>
              <a:gd name="connsiteX1651" fmla="*/ 1798988 w 6681792"/>
              <a:gd name="connsiteY1651" fmla="*/ 706922 h 5149018"/>
              <a:gd name="connsiteX1652" fmla="*/ 1796514 w 6681792"/>
              <a:gd name="connsiteY1652" fmla="*/ 709396 h 5149018"/>
              <a:gd name="connsiteX1653" fmla="*/ 1794041 w 6681792"/>
              <a:gd name="connsiteY1653" fmla="*/ 711870 h 5149018"/>
              <a:gd name="connsiteX1654" fmla="*/ 1791567 w 6681792"/>
              <a:gd name="connsiteY1654" fmla="*/ 711870 h 5149018"/>
              <a:gd name="connsiteX1655" fmla="*/ 1789093 w 6681792"/>
              <a:gd name="connsiteY1655" fmla="*/ 711870 h 5149018"/>
              <a:gd name="connsiteX1656" fmla="*/ 1786620 w 6681792"/>
              <a:gd name="connsiteY1656" fmla="*/ 714343 h 5149018"/>
              <a:gd name="connsiteX1657" fmla="*/ 1784146 w 6681792"/>
              <a:gd name="connsiteY1657" fmla="*/ 714343 h 5149018"/>
              <a:gd name="connsiteX1658" fmla="*/ 1781672 w 6681792"/>
              <a:gd name="connsiteY1658" fmla="*/ 714343 h 5149018"/>
              <a:gd name="connsiteX1659" fmla="*/ 1777295 w 6681792"/>
              <a:gd name="connsiteY1659" fmla="*/ 714343 h 5149018"/>
              <a:gd name="connsiteX1660" fmla="*/ 1772538 w 6681792"/>
              <a:gd name="connsiteY1660" fmla="*/ 714343 h 5149018"/>
              <a:gd name="connsiteX1661" fmla="*/ 1770064 w 6681792"/>
              <a:gd name="connsiteY1661" fmla="*/ 714343 h 5149018"/>
              <a:gd name="connsiteX1662" fmla="*/ 1762833 w 6681792"/>
              <a:gd name="connsiteY1662" fmla="*/ 714343 h 5149018"/>
              <a:gd name="connsiteX1663" fmla="*/ 1750845 w 6681792"/>
              <a:gd name="connsiteY1663" fmla="*/ 719101 h 5149018"/>
              <a:gd name="connsiteX1664" fmla="*/ 1743614 w 6681792"/>
              <a:gd name="connsiteY1664" fmla="*/ 721574 h 5149018"/>
              <a:gd name="connsiteX1665" fmla="*/ 1741140 w 6681792"/>
              <a:gd name="connsiteY1665" fmla="*/ 724048 h 5149018"/>
              <a:gd name="connsiteX1666" fmla="*/ 1736383 w 6681792"/>
              <a:gd name="connsiteY1666" fmla="*/ 726522 h 5149018"/>
              <a:gd name="connsiteX1667" fmla="*/ 1733910 w 6681792"/>
              <a:gd name="connsiteY1667" fmla="*/ 731279 h 5149018"/>
              <a:gd name="connsiteX1668" fmla="*/ 1731436 w 6681792"/>
              <a:gd name="connsiteY1668" fmla="*/ 733753 h 5149018"/>
              <a:gd name="connsiteX1669" fmla="*/ 1726679 w 6681792"/>
              <a:gd name="connsiteY1669" fmla="*/ 733753 h 5149018"/>
              <a:gd name="connsiteX1670" fmla="*/ 1724205 w 6681792"/>
              <a:gd name="connsiteY1670" fmla="*/ 736226 h 5149018"/>
              <a:gd name="connsiteX1671" fmla="*/ 1719448 w 6681792"/>
              <a:gd name="connsiteY1671" fmla="*/ 736226 h 5149018"/>
              <a:gd name="connsiteX1672" fmla="*/ 1716974 w 6681792"/>
              <a:gd name="connsiteY1672" fmla="*/ 736226 h 5149018"/>
              <a:gd name="connsiteX1673" fmla="*/ 1712217 w 6681792"/>
              <a:gd name="connsiteY1673" fmla="*/ 738700 h 5149018"/>
              <a:gd name="connsiteX1674" fmla="*/ 1709743 w 6681792"/>
              <a:gd name="connsiteY1674" fmla="*/ 738700 h 5149018"/>
              <a:gd name="connsiteX1675" fmla="*/ 1707269 w 6681792"/>
              <a:gd name="connsiteY1675" fmla="*/ 738700 h 5149018"/>
              <a:gd name="connsiteX1676" fmla="*/ 1702512 w 6681792"/>
              <a:gd name="connsiteY1676" fmla="*/ 738700 h 5149018"/>
              <a:gd name="connsiteX1677" fmla="*/ 1700038 w 6681792"/>
              <a:gd name="connsiteY1677" fmla="*/ 738700 h 5149018"/>
              <a:gd name="connsiteX1678" fmla="*/ 1695281 w 6681792"/>
              <a:gd name="connsiteY1678" fmla="*/ 738700 h 5149018"/>
              <a:gd name="connsiteX1679" fmla="*/ 1690524 w 6681792"/>
              <a:gd name="connsiteY1679" fmla="*/ 738700 h 5149018"/>
              <a:gd name="connsiteX1680" fmla="*/ 1685767 w 6681792"/>
              <a:gd name="connsiteY1680" fmla="*/ 741174 h 5149018"/>
              <a:gd name="connsiteX1681" fmla="*/ 1681009 w 6681792"/>
              <a:gd name="connsiteY1681" fmla="*/ 741174 h 5149018"/>
              <a:gd name="connsiteX1682" fmla="*/ 1678345 w 6681792"/>
              <a:gd name="connsiteY1682" fmla="*/ 741174 h 5149018"/>
              <a:gd name="connsiteX1683" fmla="*/ 1668641 w 6681792"/>
              <a:gd name="connsiteY1683" fmla="*/ 745931 h 5149018"/>
              <a:gd name="connsiteX1684" fmla="*/ 1666167 w 6681792"/>
              <a:gd name="connsiteY1684" fmla="*/ 748405 h 5149018"/>
              <a:gd name="connsiteX1685" fmla="*/ 1663693 w 6681792"/>
              <a:gd name="connsiteY1685" fmla="*/ 750879 h 5149018"/>
              <a:gd name="connsiteX1686" fmla="*/ 1661219 w 6681792"/>
              <a:gd name="connsiteY1686" fmla="*/ 750879 h 5149018"/>
              <a:gd name="connsiteX1687" fmla="*/ 1646757 w 6681792"/>
              <a:gd name="connsiteY1687" fmla="*/ 753352 h 5149018"/>
              <a:gd name="connsiteX1688" fmla="*/ 1639526 w 6681792"/>
              <a:gd name="connsiteY1688" fmla="*/ 750879 h 5149018"/>
              <a:gd name="connsiteX1689" fmla="*/ 1634769 w 6681792"/>
              <a:gd name="connsiteY1689" fmla="*/ 750879 h 5149018"/>
              <a:gd name="connsiteX1690" fmla="*/ 1630012 w 6681792"/>
              <a:gd name="connsiteY1690" fmla="*/ 750879 h 5149018"/>
              <a:gd name="connsiteX1691" fmla="*/ 1627538 w 6681792"/>
              <a:gd name="connsiteY1691" fmla="*/ 750879 h 5149018"/>
              <a:gd name="connsiteX1692" fmla="*/ 1625064 w 6681792"/>
              <a:gd name="connsiteY1692" fmla="*/ 750879 h 5149018"/>
              <a:gd name="connsiteX1693" fmla="*/ 1620307 w 6681792"/>
              <a:gd name="connsiteY1693" fmla="*/ 750879 h 5149018"/>
              <a:gd name="connsiteX1694" fmla="*/ 1617834 w 6681792"/>
              <a:gd name="connsiteY1694" fmla="*/ 750879 h 5149018"/>
              <a:gd name="connsiteX1695" fmla="*/ 1615550 w 6681792"/>
              <a:gd name="connsiteY1695" fmla="*/ 750879 h 5149018"/>
              <a:gd name="connsiteX1696" fmla="*/ 1613076 w 6681792"/>
              <a:gd name="connsiteY1696" fmla="*/ 750879 h 5149018"/>
              <a:gd name="connsiteX1697" fmla="*/ 1613076 w 6681792"/>
              <a:gd name="connsiteY1697" fmla="*/ 748405 h 5149018"/>
              <a:gd name="connsiteX1698" fmla="*/ 1610603 w 6681792"/>
              <a:gd name="connsiteY1698" fmla="*/ 748405 h 5149018"/>
              <a:gd name="connsiteX1699" fmla="*/ 1608129 w 6681792"/>
              <a:gd name="connsiteY1699" fmla="*/ 748405 h 5149018"/>
              <a:gd name="connsiteX1700" fmla="*/ 1608129 w 6681792"/>
              <a:gd name="connsiteY1700" fmla="*/ 745931 h 5149018"/>
              <a:gd name="connsiteX1701" fmla="*/ 1605655 w 6681792"/>
              <a:gd name="connsiteY1701" fmla="*/ 745931 h 5149018"/>
              <a:gd name="connsiteX1702" fmla="*/ 1603181 w 6681792"/>
              <a:gd name="connsiteY1702" fmla="*/ 745931 h 5149018"/>
              <a:gd name="connsiteX1703" fmla="*/ 1595950 w 6681792"/>
              <a:gd name="connsiteY1703" fmla="*/ 743457 h 5149018"/>
              <a:gd name="connsiteX1704" fmla="*/ 1593477 w 6681792"/>
              <a:gd name="connsiteY1704" fmla="*/ 745931 h 5149018"/>
              <a:gd name="connsiteX1705" fmla="*/ 1591003 w 6681792"/>
              <a:gd name="connsiteY1705" fmla="*/ 743457 h 5149018"/>
              <a:gd name="connsiteX1706" fmla="*/ 1588910 w 6681792"/>
              <a:gd name="connsiteY1706" fmla="*/ 743457 h 5149018"/>
              <a:gd name="connsiteX1707" fmla="*/ 1586436 w 6681792"/>
              <a:gd name="connsiteY1707" fmla="*/ 743457 h 5149018"/>
              <a:gd name="connsiteX1708" fmla="*/ 1583962 w 6681792"/>
              <a:gd name="connsiteY1708" fmla="*/ 743457 h 5149018"/>
              <a:gd name="connsiteX1709" fmla="*/ 1581488 w 6681792"/>
              <a:gd name="connsiteY1709" fmla="*/ 743457 h 5149018"/>
              <a:gd name="connsiteX1710" fmla="*/ 1581488 w 6681792"/>
              <a:gd name="connsiteY1710" fmla="*/ 740984 h 5149018"/>
              <a:gd name="connsiteX1711" fmla="*/ 1579015 w 6681792"/>
              <a:gd name="connsiteY1711" fmla="*/ 740984 h 5149018"/>
              <a:gd name="connsiteX1712" fmla="*/ 1579015 w 6681792"/>
              <a:gd name="connsiteY1712" fmla="*/ 738510 h 5149018"/>
              <a:gd name="connsiteX1713" fmla="*/ 1576541 w 6681792"/>
              <a:gd name="connsiteY1713" fmla="*/ 736036 h 5149018"/>
              <a:gd name="connsiteX1714" fmla="*/ 1574067 w 6681792"/>
              <a:gd name="connsiteY1714" fmla="*/ 733562 h 5149018"/>
              <a:gd name="connsiteX1715" fmla="*/ 1566836 w 6681792"/>
              <a:gd name="connsiteY1715" fmla="*/ 731089 h 5149018"/>
              <a:gd name="connsiteX1716" fmla="*/ 1559605 w 6681792"/>
              <a:gd name="connsiteY1716" fmla="*/ 728615 h 5149018"/>
              <a:gd name="connsiteX1717" fmla="*/ 1554848 w 6681792"/>
              <a:gd name="connsiteY1717" fmla="*/ 726141 h 5149018"/>
              <a:gd name="connsiteX1718" fmla="*/ 1550091 w 6681792"/>
              <a:gd name="connsiteY1718" fmla="*/ 726141 h 5149018"/>
              <a:gd name="connsiteX1719" fmla="*/ 1545334 w 6681792"/>
              <a:gd name="connsiteY1719" fmla="*/ 723667 h 5149018"/>
              <a:gd name="connsiteX1720" fmla="*/ 1542860 w 6681792"/>
              <a:gd name="connsiteY1720" fmla="*/ 721194 h 5149018"/>
              <a:gd name="connsiteX1721" fmla="*/ 1530872 w 6681792"/>
              <a:gd name="connsiteY1721" fmla="*/ 716436 h 5149018"/>
              <a:gd name="connsiteX1722" fmla="*/ 1528398 w 6681792"/>
              <a:gd name="connsiteY1722" fmla="*/ 716436 h 5149018"/>
              <a:gd name="connsiteX1723" fmla="*/ 1525924 w 6681792"/>
              <a:gd name="connsiteY1723" fmla="*/ 713963 h 5149018"/>
              <a:gd name="connsiteX1724" fmla="*/ 1523450 w 6681792"/>
              <a:gd name="connsiteY1724" fmla="*/ 713963 h 5149018"/>
              <a:gd name="connsiteX1725" fmla="*/ 1518693 w 6681792"/>
              <a:gd name="connsiteY1725" fmla="*/ 711489 h 5149018"/>
              <a:gd name="connsiteX1726" fmla="*/ 1516600 w 6681792"/>
              <a:gd name="connsiteY1726" fmla="*/ 711489 h 5149018"/>
              <a:gd name="connsiteX1727" fmla="*/ 1511843 w 6681792"/>
              <a:gd name="connsiteY1727" fmla="*/ 709015 h 5149018"/>
              <a:gd name="connsiteX1728" fmla="*/ 1509369 w 6681792"/>
              <a:gd name="connsiteY1728" fmla="*/ 706541 h 5149018"/>
              <a:gd name="connsiteX1729" fmla="*/ 1504612 w 6681792"/>
              <a:gd name="connsiteY1729" fmla="*/ 706541 h 5149018"/>
              <a:gd name="connsiteX1730" fmla="*/ 1502138 w 6681792"/>
              <a:gd name="connsiteY1730" fmla="*/ 704068 h 5149018"/>
              <a:gd name="connsiteX1731" fmla="*/ 1497381 w 6681792"/>
              <a:gd name="connsiteY1731" fmla="*/ 701594 h 5149018"/>
              <a:gd name="connsiteX1732" fmla="*/ 1490150 w 6681792"/>
              <a:gd name="connsiteY1732" fmla="*/ 696837 h 5149018"/>
              <a:gd name="connsiteX1733" fmla="*/ 1482919 w 6681792"/>
              <a:gd name="connsiteY1733" fmla="*/ 692080 h 5149018"/>
              <a:gd name="connsiteX1734" fmla="*/ 1482919 w 6681792"/>
              <a:gd name="connsiteY1734" fmla="*/ 694553 h 5149018"/>
              <a:gd name="connsiteX1735" fmla="*/ 1480445 w 6681792"/>
              <a:gd name="connsiteY1735" fmla="*/ 694553 h 5149018"/>
              <a:gd name="connsiteX1736" fmla="*/ 1477971 w 6681792"/>
              <a:gd name="connsiteY1736" fmla="*/ 697027 h 5149018"/>
              <a:gd name="connsiteX1737" fmla="*/ 1475498 w 6681792"/>
              <a:gd name="connsiteY1737" fmla="*/ 699501 h 5149018"/>
              <a:gd name="connsiteX1738" fmla="*/ 1473024 w 6681792"/>
              <a:gd name="connsiteY1738" fmla="*/ 701975 h 5149018"/>
              <a:gd name="connsiteX1739" fmla="*/ 1470550 w 6681792"/>
              <a:gd name="connsiteY1739" fmla="*/ 704448 h 5149018"/>
              <a:gd name="connsiteX1740" fmla="*/ 1470550 w 6681792"/>
              <a:gd name="connsiteY1740" fmla="*/ 706922 h 5149018"/>
              <a:gd name="connsiteX1741" fmla="*/ 1468076 w 6681792"/>
              <a:gd name="connsiteY1741" fmla="*/ 709396 h 5149018"/>
              <a:gd name="connsiteX1742" fmla="*/ 1468076 w 6681792"/>
              <a:gd name="connsiteY1742" fmla="*/ 711870 h 5149018"/>
              <a:gd name="connsiteX1743" fmla="*/ 1468076 w 6681792"/>
              <a:gd name="connsiteY1743" fmla="*/ 714343 h 5149018"/>
              <a:gd name="connsiteX1744" fmla="*/ 1465603 w 6681792"/>
              <a:gd name="connsiteY1744" fmla="*/ 719101 h 5149018"/>
              <a:gd name="connsiteX1745" fmla="*/ 1463129 w 6681792"/>
              <a:gd name="connsiteY1745" fmla="*/ 721574 h 5149018"/>
              <a:gd name="connsiteX1746" fmla="*/ 1458372 w 6681792"/>
              <a:gd name="connsiteY1746" fmla="*/ 724048 h 5149018"/>
              <a:gd name="connsiteX1747" fmla="*/ 1453615 w 6681792"/>
              <a:gd name="connsiteY1747" fmla="*/ 726522 h 5149018"/>
              <a:gd name="connsiteX1748" fmla="*/ 1446383 w 6681792"/>
              <a:gd name="connsiteY1748" fmla="*/ 728996 h 5149018"/>
              <a:gd name="connsiteX1749" fmla="*/ 1439153 w 6681792"/>
              <a:gd name="connsiteY1749" fmla="*/ 731469 h 5149018"/>
              <a:gd name="connsiteX1750" fmla="*/ 1431922 w 6681792"/>
              <a:gd name="connsiteY1750" fmla="*/ 733943 h 5149018"/>
              <a:gd name="connsiteX1751" fmla="*/ 1422217 w 6681792"/>
              <a:gd name="connsiteY1751" fmla="*/ 736417 h 5149018"/>
              <a:gd name="connsiteX1752" fmla="*/ 1412512 w 6681792"/>
              <a:gd name="connsiteY1752" fmla="*/ 741174 h 5149018"/>
              <a:gd name="connsiteX1753" fmla="*/ 1407755 w 6681792"/>
              <a:gd name="connsiteY1753" fmla="*/ 743648 h 5149018"/>
              <a:gd name="connsiteX1754" fmla="*/ 1405281 w 6681792"/>
              <a:gd name="connsiteY1754" fmla="*/ 746122 h 5149018"/>
              <a:gd name="connsiteX1755" fmla="*/ 1402807 w 6681792"/>
              <a:gd name="connsiteY1755" fmla="*/ 748595 h 5149018"/>
              <a:gd name="connsiteX1756" fmla="*/ 1400524 w 6681792"/>
              <a:gd name="connsiteY1756" fmla="*/ 748595 h 5149018"/>
              <a:gd name="connsiteX1757" fmla="*/ 1393293 w 6681792"/>
              <a:gd name="connsiteY1757" fmla="*/ 753352 h 5149018"/>
              <a:gd name="connsiteX1758" fmla="*/ 1388536 w 6681792"/>
              <a:gd name="connsiteY1758" fmla="*/ 755826 h 5149018"/>
              <a:gd name="connsiteX1759" fmla="*/ 1386062 w 6681792"/>
              <a:gd name="connsiteY1759" fmla="*/ 758300 h 5149018"/>
              <a:gd name="connsiteX1760" fmla="*/ 1378831 w 6681792"/>
              <a:gd name="connsiteY1760" fmla="*/ 763057 h 5149018"/>
              <a:gd name="connsiteX1761" fmla="*/ 1374074 w 6681792"/>
              <a:gd name="connsiteY1761" fmla="*/ 767814 h 5149018"/>
              <a:gd name="connsiteX1762" fmla="*/ 1366843 w 6681792"/>
              <a:gd name="connsiteY1762" fmla="*/ 775045 h 5149018"/>
              <a:gd name="connsiteX1763" fmla="*/ 1362086 w 6681792"/>
              <a:gd name="connsiteY1763" fmla="*/ 782276 h 5149018"/>
              <a:gd name="connsiteX1764" fmla="*/ 1359612 w 6681792"/>
              <a:gd name="connsiteY1764" fmla="*/ 782276 h 5149018"/>
              <a:gd name="connsiteX1765" fmla="*/ 1357138 w 6681792"/>
              <a:gd name="connsiteY1765" fmla="*/ 782276 h 5149018"/>
              <a:gd name="connsiteX1766" fmla="*/ 1357138 w 6681792"/>
              <a:gd name="connsiteY1766" fmla="*/ 784750 h 5149018"/>
              <a:gd name="connsiteX1767" fmla="*/ 1357138 w 6681792"/>
              <a:gd name="connsiteY1767" fmla="*/ 787224 h 5149018"/>
              <a:gd name="connsiteX1768" fmla="*/ 1354664 w 6681792"/>
              <a:gd name="connsiteY1768" fmla="*/ 789698 h 5149018"/>
              <a:gd name="connsiteX1769" fmla="*/ 1352191 w 6681792"/>
              <a:gd name="connsiteY1769" fmla="*/ 792171 h 5149018"/>
              <a:gd name="connsiteX1770" fmla="*/ 1347433 w 6681792"/>
              <a:gd name="connsiteY1770" fmla="*/ 796929 h 5149018"/>
              <a:gd name="connsiteX1771" fmla="*/ 1344960 w 6681792"/>
              <a:gd name="connsiteY1771" fmla="*/ 799402 h 5149018"/>
              <a:gd name="connsiteX1772" fmla="*/ 1344960 w 6681792"/>
              <a:gd name="connsiteY1772" fmla="*/ 801876 h 5149018"/>
              <a:gd name="connsiteX1773" fmla="*/ 1342486 w 6681792"/>
              <a:gd name="connsiteY1773" fmla="*/ 804350 h 5149018"/>
              <a:gd name="connsiteX1774" fmla="*/ 1337729 w 6681792"/>
              <a:gd name="connsiteY1774" fmla="*/ 809107 h 5149018"/>
              <a:gd name="connsiteX1775" fmla="*/ 1335255 w 6681792"/>
              <a:gd name="connsiteY1775" fmla="*/ 811581 h 5149018"/>
              <a:gd name="connsiteX1776" fmla="*/ 1332781 w 6681792"/>
              <a:gd name="connsiteY1776" fmla="*/ 816338 h 5149018"/>
              <a:gd name="connsiteX1777" fmla="*/ 1330307 w 6681792"/>
              <a:gd name="connsiteY1777" fmla="*/ 818812 h 5149018"/>
              <a:gd name="connsiteX1778" fmla="*/ 1327834 w 6681792"/>
              <a:gd name="connsiteY1778" fmla="*/ 823569 h 5149018"/>
              <a:gd name="connsiteX1779" fmla="*/ 1323076 w 6681792"/>
              <a:gd name="connsiteY1779" fmla="*/ 826043 h 5149018"/>
              <a:gd name="connsiteX1780" fmla="*/ 1323076 w 6681792"/>
              <a:gd name="connsiteY1780" fmla="*/ 828516 h 5149018"/>
              <a:gd name="connsiteX1781" fmla="*/ 1323076 w 6681792"/>
              <a:gd name="connsiteY1781" fmla="*/ 830990 h 5149018"/>
              <a:gd name="connsiteX1782" fmla="*/ 1315846 w 6681792"/>
              <a:gd name="connsiteY1782" fmla="*/ 838221 h 5149018"/>
              <a:gd name="connsiteX1783" fmla="*/ 1313372 w 6681792"/>
              <a:gd name="connsiteY1783" fmla="*/ 835747 h 5149018"/>
              <a:gd name="connsiteX1784" fmla="*/ 1310898 w 6681792"/>
              <a:gd name="connsiteY1784" fmla="*/ 833274 h 5149018"/>
              <a:gd name="connsiteX1785" fmla="*/ 1310898 w 6681792"/>
              <a:gd name="connsiteY1785" fmla="*/ 830800 h 5149018"/>
              <a:gd name="connsiteX1786" fmla="*/ 1306141 w 6681792"/>
              <a:gd name="connsiteY1786" fmla="*/ 828326 h 5149018"/>
              <a:gd name="connsiteX1787" fmla="*/ 1306141 w 6681792"/>
              <a:gd name="connsiteY1787" fmla="*/ 823569 h 5149018"/>
              <a:gd name="connsiteX1788" fmla="*/ 1303667 w 6681792"/>
              <a:gd name="connsiteY1788" fmla="*/ 821095 h 5149018"/>
              <a:gd name="connsiteX1789" fmla="*/ 1303667 w 6681792"/>
              <a:gd name="connsiteY1789" fmla="*/ 823569 h 5149018"/>
              <a:gd name="connsiteX1790" fmla="*/ 1298910 w 6681792"/>
              <a:gd name="connsiteY1790" fmla="*/ 826043 h 5149018"/>
              <a:gd name="connsiteX1791" fmla="*/ 1286922 w 6681792"/>
              <a:gd name="connsiteY1791" fmla="*/ 833274 h 5149018"/>
              <a:gd name="connsiteX1792" fmla="*/ 1269986 w 6681792"/>
              <a:gd name="connsiteY1792" fmla="*/ 847736 h 5149018"/>
              <a:gd name="connsiteX1793" fmla="*/ 1267512 w 6681792"/>
              <a:gd name="connsiteY1793" fmla="*/ 850209 h 5149018"/>
              <a:gd name="connsiteX1794" fmla="*/ 1265038 w 6681792"/>
              <a:gd name="connsiteY1794" fmla="*/ 852683 h 5149018"/>
              <a:gd name="connsiteX1795" fmla="*/ 1262565 w 6681792"/>
              <a:gd name="connsiteY1795" fmla="*/ 855157 h 5149018"/>
              <a:gd name="connsiteX1796" fmla="*/ 1257808 w 6681792"/>
              <a:gd name="connsiteY1796" fmla="*/ 855157 h 5149018"/>
              <a:gd name="connsiteX1797" fmla="*/ 1255334 w 6681792"/>
              <a:gd name="connsiteY1797" fmla="*/ 857631 h 5149018"/>
              <a:gd name="connsiteX1798" fmla="*/ 1252860 w 6681792"/>
              <a:gd name="connsiteY1798" fmla="*/ 857631 h 5149018"/>
              <a:gd name="connsiteX1799" fmla="*/ 1248103 w 6681792"/>
              <a:gd name="connsiteY1799" fmla="*/ 860104 h 5149018"/>
              <a:gd name="connsiteX1800" fmla="*/ 1243346 w 6681792"/>
              <a:gd name="connsiteY1800" fmla="*/ 864862 h 5149018"/>
              <a:gd name="connsiteX1801" fmla="*/ 1238588 w 6681792"/>
              <a:gd name="connsiteY1801" fmla="*/ 867335 h 5149018"/>
              <a:gd name="connsiteX1802" fmla="*/ 1233831 w 6681792"/>
              <a:gd name="connsiteY1802" fmla="*/ 872093 h 5149018"/>
              <a:gd name="connsiteX1803" fmla="*/ 1231357 w 6681792"/>
              <a:gd name="connsiteY1803" fmla="*/ 872093 h 5149018"/>
              <a:gd name="connsiteX1804" fmla="*/ 1228884 w 6681792"/>
              <a:gd name="connsiteY1804" fmla="*/ 874566 h 5149018"/>
              <a:gd name="connsiteX1805" fmla="*/ 1224126 w 6681792"/>
              <a:gd name="connsiteY1805" fmla="*/ 874566 h 5149018"/>
              <a:gd name="connsiteX1806" fmla="*/ 1221653 w 6681792"/>
              <a:gd name="connsiteY1806" fmla="*/ 877040 h 5149018"/>
              <a:gd name="connsiteX1807" fmla="*/ 1219179 w 6681792"/>
              <a:gd name="connsiteY1807" fmla="*/ 877040 h 5149018"/>
              <a:gd name="connsiteX1808" fmla="*/ 1216705 w 6681792"/>
              <a:gd name="connsiteY1808" fmla="*/ 877040 h 5149018"/>
              <a:gd name="connsiteX1809" fmla="*/ 1211948 w 6681792"/>
              <a:gd name="connsiteY1809" fmla="*/ 879514 h 5149018"/>
              <a:gd name="connsiteX1810" fmla="*/ 1207191 w 6681792"/>
              <a:gd name="connsiteY1810" fmla="*/ 879514 h 5149018"/>
              <a:gd name="connsiteX1811" fmla="*/ 1204717 w 6681792"/>
              <a:gd name="connsiteY1811" fmla="*/ 881988 h 5149018"/>
              <a:gd name="connsiteX1812" fmla="*/ 1199960 w 6681792"/>
              <a:gd name="connsiteY1812" fmla="*/ 881988 h 5149018"/>
              <a:gd name="connsiteX1813" fmla="*/ 1192729 w 6681792"/>
              <a:gd name="connsiteY1813" fmla="*/ 884461 h 5149018"/>
              <a:gd name="connsiteX1814" fmla="*/ 1190255 w 6681792"/>
              <a:gd name="connsiteY1814" fmla="*/ 886935 h 5149018"/>
              <a:gd name="connsiteX1815" fmla="*/ 1185498 w 6681792"/>
              <a:gd name="connsiteY1815" fmla="*/ 886935 h 5149018"/>
              <a:gd name="connsiteX1816" fmla="*/ 1183024 w 6681792"/>
              <a:gd name="connsiteY1816" fmla="*/ 886935 h 5149018"/>
              <a:gd name="connsiteX1817" fmla="*/ 1178267 w 6681792"/>
              <a:gd name="connsiteY1817" fmla="*/ 889409 h 5149018"/>
              <a:gd name="connsiteX1818" fmla="*/ 1175983 w 6681792"/>
              <a:gd name="connsiteY1818" fmla="*/ 889409 h 5149018"/>
              <a:gd name="connsiteX1819" fmla="*/ 1173510 w 6681792"/>
              <a:gd name="connsiteY1819" fmla="*/ 891883 h 5149018"/>
              <a:gd name="connsiteX1820" fmla="*/ 1168752 w 6681792"/>
              <a:gd name="connsiteY1820" fmla="*/ 891883 h 5149018"/>
              <a:gd name="connsiteX1821" fmla="*/ 1166279 w 6681792"/>
              <a:gd name="connsiteY1821" fmla="*/ 894356 h 5149018"/>
              <a:gd name="connsiteX1822" fmla="*/ 1163805 w 6681792"/>
              <a:gd name="connsiteY1822" fmla="*/ 894356 h 5149018"/>
              <a:gd name="connsiteX1823" fmla="*/ 1159048 w 6681792"/>
              <a:gd name="connsiteY1823" fmla="*/ 894356 h 5149018"/>
              <a:gd name="connsiteX1824" fmla="*/ 1156574 w 6681792"/>
              <a:gd name="connsiteY1824" fmla="*/ 894356 h 5149018"/>
              <a:gd name="connsiteX1825" fmla="*/ 1154100 w 6681792"/>
              <a:gd name="connsiteY1825" fmla="*/ 894356 h 5149018"/>
              <a:gd name="connsiteX1826" fmla="*/ 1149343 w 6681792"/>
              <a:gd name="connsiteY1826" fmla="*/ 894356 h 5149018"/>
              <a:gd name="connsiteX1827" fmla="*/ 1149343 w 6681792"/>
              <a:gd name="connsiteY1827" fmla="*/ 896830 h 5149018"/>
              <a:gd name="connsiteX1828" fmla="*/ 1146869 w 6681792"/>
              <a:gd name="connsiteY1828" fmla="*/ 896830 h 5149018"/>
              <a:gd name="connsiteX1829" fmla="*/ 1144396 w 6681792"/>
              <a:gd name="connsiteY1829" fmla="*/ 899304 h 5149018"/>
              <a:gd name="connsiteX1830" fmla="*/ 1139638 w 6681792"/>
              <a:gd name="connsiteY1830" fmla="*/ 904061 h 5149018"/>
              <a:gd name="connsiteX1831" fmla="*/ 1137165 w 6681792"/>
              <a:gd name="connsiteY1831" fmla="*/ 906535 h 5149018"/>
              <a:gd name="connsiteX1832" fmla="*/ 1134691 w 6681792"/>
              <a:gd name="connsiteY1832" fmla="*/ 909009 h 5149018"/>
              <a:gd name="connsiteX1833" fmla="*/ 1134691 w 6681792"/>
              <a:gd name="connsiteY1833" fmla="*/ 911482 h 5149018"/>
              <a:gd name="connsiteX1834" fmla="*/ 1132217 w 6681792"/>
              <a:gd name="connsiteY1834" fmla="*/ 916239 h 5149018"/>
              <a:gd name="connsiteX1835" fmla="*/ 1127460 w 6681792"/>
              <a:gd name="connsiteY1835" fmla="*/ 918713 h 5149018"/>
              <a:gd name="connsiteX1836" fmla="*/ 1124986 w 6681792"/>
              <a:gd name="connsiteY1836" fmla="*/ 918713 h 5149018"/>
              <a:gd name="connsiteX1837" fmla="*/ 1120229 w 6681792"/>
              <a:gd name="connsiteY1837" fmla="*/ 930701 h 5149018"/>
              <a:gd name="connsiteX1838" fmla="*/ 1108241 w 6681792"/>
              <a:gd name="connsiteY1838" fmla="*/ 940406 h 5149018"/>
              <a:gd name="connsiteX1839" fmla="*/ 1105767 w 6681792"/>
              <a:gd name="connsiteY1839" fmla="*/ 945163 h 5149018"/>
              <a:gd name="connsiteX1840" fmla="*/ 1103293 w 6681792"/>
              <a:gd name="connsiteY1840" fmla="*/ 947637 h 5149018"/>
              <a:gd name="connsiteX1841" fmla="*/ 1098536 w 6681792"/>
              <a:gd name="connsiteY1841" fmla="*/ 950111 h 5149018"/>
              <a:gd name="connsiteX1842" fmla="*/ 1098536 w 6681792"/>
              <a:gd name="connsiteY1842" fmla="*/ 952585 h 5149018"/>
              <a:gd name="connsiteX1843" fmla="*/ 1093779 w 6681792"/>
              <a:gd name="connsiteY1843" fmla="*/ 952585 h 5149018"/>
              <a:gd name="connsiteX1844" fmla="*/ 1093779 w 6681792"/>
              <a:gd name="connsiteY1844" fmla="*/ 955058 h 5149018"/>
              <a:gd name="connsiteX1845" fmla="*/ 1091305 w 6681792"/>
              <a:gd name="connsiteY1845" fmla="*/ 955058 h 5149018"/>
              <a:gd name="connsiteX1846" fmla="*/ 1088831 w 6681792"/>
              <a:gd name="connsiteY1846" fmla="*/ 955058 h 5149018"/>
              <a:gd name="connsiteX1847" fmla="*/ 1081600 w 6681792"/>
              <a:gd name="connsiteY1847" fmla="*/ 957532 h 5149018"/>
              <a:gd name="connsiteX1848" fmla="*/ 1076843 w 6681792"/>
              <a:gd name="connsiteY1848" fmla="*/ 960006 h 5149018"/>
              <a:gd name="connsiteX1849" fmla="*/ 1074369 w 6681792"/>
              <a:gd name="connsiteY1849" fmla="*/ 960006 h 5149018"/>
              <a:gd name="connsiteX1850" fmla="*/ 1069612 w 6681792"/>
              <a:gd name="connsiteY1850" fmla="*/ 964763 h 5149018"/>
              <a:gd name="connsiteX1851" fmla="*/ 1064855 w 6681792"/>
              <a:gd name="connsiteY1851" fmla="*/ 967237 h 5149018"/>
              <a:gd name="connsiteX1852" fmla="*/ 1057624 w 6681792"/>
              <a:gd name="connsiteY1852" fmla="*/ 971994 h 5149018"/>
              <a:gd name="connsiteX1853" fmla="*/ 1055150 w 6681792"/>
              <a:gd name="connsiteY1853" fmla="*/ 974468 h 5149018"/>
              <a:gd name="connsiteX1854" fmla="*/ 1047919 w 6681792"/>
              <a:gd name="connsiteY1854" fmla="*/ 976942 h 5149018"/>
              <a:gd name="connsiteX1855" fmla="*/ 1045445 w 6681792"/>
              <a:gd name="connsiteY1855" fmla="*/ 976942 h 5149018"/>
              <a:gd name="connsiteX1856" fmla="*/ 1042972 w 6681792"/>
              <a:gd name="connsiteY1856" fmla="*/ 979415 h 5149018"/>
              <a:gd name="connsiteX1857" fmla="*/ 1035741 w 6681792"/>
              <a:gd name="connsiteY1857" fmla="*/ 981889 h 5149018"/>
              <a:gd name="connsiteX1858" fmla="*/ 1030983 w 6681792"/>
              <a:gd name="connsiteY1858" fmla="*/ 986646 h 5149018"/>
              <a:gd name="connsiteX1859" fmla="*/ 1026226 w 6681792"/>
              <a:gd name="connsiteY1859" fmla="*/ 986646 h 5149018"/>
              <a:gd name="connsiteX1860" fmla="*/ 1023753 w 6681792"/>
              <a:gd name="connsiteY1860" fmla="*/ 989120 h 5149018"/>
              <a:gd name="connsiteX1861" fmla="*/ 1021279 w 6681792"/>
              <a:gd name="connsiteY1861" fmla="*/ 989120 h 5149018"/>
              <a:gd name="connsiteX1862" fmla="*/ 1016522 w 6681792"/>
              <a:gd name="connsiteY1862" fmla="*/ 991594 h 5149018"/>
              <a:gd name="connsiteX1863" fmla="*/ 1014238 w 6681792"/>
              <a:gd name="connsiteY1863" fmla="*/ 991594 h 5149018"/>
              <a:gd name="connsiteX1864" fmla="*/ 1009481 w 6681792"/>
              <a:gd name="connsiteY1864" fmla="*/ 994068 h 5149018"/>
              <a:gd name="connsiteX1865" fmla="*/ 1004724 w 6681792"/>
              <a:gd name="connsiteY1865" fmla="*/ 994068 h 5149018"/>
              <a:gd name="connsiteX1866" fmla="*/ 1002250 w 6681792"/>
              <a:gd name="connsiteY1866" fmla="*/ 994068 h 5149018"/>
              <a:gd name="connsiteX1867" fmla="*/ 997493 w 6681792"/>
              <a:gd name="connsiteY1867" fmla="*/ 996541 h 5149018"/>
              <a:gd name="connsiteX1868" fmla="*/ 990262 w 6681792"/>
              <a:gd name="connsiteY1868" fmla="*/ 999015 h 5149018"/>
              <a:gd name="connsiteX1869" fmla="*/ 987598 w 6681792"/>
              <a:gd name="connsiteY1869" fmla="*/ 999015 h 5149018"/>
              <a:gd name="connsiteX1870" fmla="*/ 982841 w 6681792"/>
              <a:gd name="connsiteY1870" fmla="*/ 999015 h 5149018"/>
              <a:gd name="connsiteX1871" fmla="*/ 978083 w 6681792"/>
              <a:gd name="connsiteY1871" fmla="*/ 999015 h 5149018"/>
              <a:gd name="connsiteX1872" fmla="*/ 975610 w 6681792"/>
              <a:gd name="connsiteY1872" fmla="*/ 999015 h 5149018"/>
              <a:gd name="connsiteX1873" fmla="*/ 973136 w 6681792"/>
              <a:gd name="connsiteY1873" fmla="*/ 1001489 h 5149018"/>
              <a:gd name="connsiteX1874" fmla="*/ 965905 w 6681792"/>
              <a:gd name="connsiteY1874" fmla="*/ 1011194 h 5149018"/>
              <a:gd name="connsiteX1875" fmla="*/ 963431 w 6681792"/>
              <a:gd name="connsiteY1875" fmla="*/ 1011194 h 5149018"/>
              <a:gd name="connsiteX1876" fmla="*/ 958674 w 6681792"/>
              <a:gd name="connsiteY1876" fmla="*/ 1013667 h 5149018"/>
              <a:gd name="connsiteX1877" fmla="*/ 953917 w 6681792"/>
              <a:gd name="connsiteY1877" fmla="*/ 1016141 h 5149018"/>
              <a:gd name="connsiteX1878" fmla="*/ 949159 w 6681792"/>
              <a:gd name="connsiteY1878" fmla="*/ 1018615 h 5149018"/>
              <a:gd name="connsiteX1879" fmla="*/ 939455 w 6681792"/>
              <a:gd name="connsiteY1879" fmla="*/ 1023372 h 5149018"/>
              <a:gd name="connsiteX1880" fmla="*/ 936981 w 6681792"/>
              <a:gd name="connsiteY1880" fmla="*/ 1023372 h 5149018"/>
              <a:gd name="connsiteX1881" fmla="*/ 934507 w 6681792"/>
              <a:gd name="connsiteY1881" fmla="*/ 1025846 h 5149018"/>
              <a:gd name="connsiteX1882" fmla="*/ 932033 w 6681792"/>
              <a:gd name="connsiteY1882" fmla="*/ 1025846 h 5149018"/>
              <a:gd name="connsiteX1883" fmla="*/ 929560 w 6681792"/>
              <a:gd name="connsiteY1883" fmla="*/ 1025846 h 5149018"/>
              <a:gd name="connsiteX1884" fmla="*/ 924802 w 6681792"/>
              <a:gd name="connsiteY1884" fmla="*/ 1025846 h 5149018"/>
              <a:gd name="connsiteX1885" fmla="*/ 920045 w 6681792"/>
              <a:gd name="connsiteY1885" fmla="*/ 1025846 h 5149018"/>
              <a:gd name="connsiteX1886" fmla="*/ 917572 w 6681792"/>
              <a:gd name="connsiteY1886" fmla="*/ 1028320 h 5149018"/>
              <a:gd name="connsiteX1887" fmla="*/ 915288 w 6681792"/>
              <a:gd name="connsiteY1887" fmla="*/ 1028320 h 5149018"/>
              <a:gd name="connsiteX1888" fmla="*/ 912814 w 6681792"/>
              <a:gd name="connsiteY1888" fmla="*/ 1028320 h 5149018"/>
              <a:gd name="connsiteX1889" fmla="*/ 905583 w 6681792"/>
              <a:gd name="connsiteY1889" fmla="*/ 1028320 h 5149018"/>
              <a:gd name="connsiteX1890" fmla="*/ 898352 w 6681792"/>
              <a:gd name="connsiteY1890" fmla="*/ 1030793 h 5149018"/>
              <a:gd name="connsiteX1891" fmla="*/ 891121 w 6681792"/>
              <a:gd name="connsiteY1891" fmla="*/ 1030793 h 5149018"/>
              <a:gd name="connsiteX1892" fmla="*/ 886364 w 6681792"/>
              <a:gd name="connsiteY1892" fmla="*/ 1033267 h 5149018"/>
              <a:gd name="connsiteX1893" fmla="*/ 879133 w 6681792"/>
              <a:gd name="connsiteY1893" fmla="*/ 1035741 h 5149018"/>
              <a:gd name="connsiteX1894" fmla="*/ 874376 w 6681792"/>
              <a:gd name="connsiteY1894" fmla="*/ 1038214 h 5149018"/>
              <a:gd name="connsiteX1895" fmla="*/ 867145 w 6681792"/>
              <a:gd name="connsiteY1895" fmla="*/ 1040688 h 5149018"/>
              <a:gd name="connsiteX1896" fmla="*/ 859914 w 6681792"/>
              <a:gd name="connsiteY1896" fmla="*/ 1043162 h 5149018"/>
              <a:gd name="connsiteX1897" fmla="*/ 857440 w 6681792"/>
              <a:gd name="connsiteY1897" fmla="*/ 1045636 h 5149018"/>
              <a:gd name="connsiteX1898" fmla="*/ 854967 w 6681792"/>
              <a:gd name="connsiteY1898" fmla="*/ 1045636 h 5149018"/>
              <a:gd name="connsiteX1899" fmla="*/ 850209 w 6681792"/>
              <a:gd name="connsiteY1899" fmla="*/ 1048109 h 5149018"/>
              <a:gd name="connsiteX1900" fmla="*/ 845452 w 6681792"/>
              <a:gd name="connsiteY1900" fmla="*/ 1050583 h 5149018"/>
              <a:gd name="connsiteX1901" fmla="*/ 838221 w 6681792"/>
              <a:gd name="connsiteY1901" fmla="*/ 1055340 h 5149018"/>
              <a:gd name="connsiteX1902" fmla="*/ 835747 w 6681792"/>
              <a:gd name="connsiteY1902" fmla="*/ 1055340 h 5149018"/>
              <a:gd name="connsiteX1903" fmla="*/ 833274 w 6681792"/>
              <a:gd name="connsiteY1903" fmla="*/ 1055340 h 5149018"/>
              <a:gd name="connsiteX1904" fmla="*/ 830800 w 6681792"/>
              <a:gd name="connsiteY1904" fmla="*/ 1055340 h 5149018"/>
              <a:gd name="connsiteX1905" fmla="*/ 828326 w 6681792"/>
              <a:gd name="connsiteY1905" fmla="*/ 1055340 h 5149018"/>
              <a:gd name="connsiteX1906" fmla="*/ 823569 w 6681792"/>
              <a:gd name="connsiteY1906" fmla="*/ 1057814 h 5149018"/>
              <a:gd name="connsiteX1907" fmla="*/ 821095 w 6681792"/>
              <a:gd name="connsiteY1907" fmla="*/ 1057814 h 5149018"/>
              <a:gd name="connsiteX1908" fmla="*/ 816338 w 6681792"/>
              <a:gd name="connsiteY1908" fmla="*/ 1057814 h 5149018"/>
              <a:gd name="connsiteX1909" fmla="*/ 811581 w 6681792"/>
              <a:gd name="connsiteY1909" fmla="*/ 1057814 h 5149018"/>
              <a:gd name="connsiteX1910" fmla="*/ 809107 w 6681792"/>
              <a:gd name="connsiteY1910" fmla="*/ 1057814 h 5149018"/>
              <a:gd name="connsiteX1911" fmla="*/ 801876 w 6681792"/>
              <a:gd name="connsiteY1911" fmla="*/ 1057814 h 5149018"/>
              <a:gd name="connsiteX1912" fmla="*/ 794645 w 6681792"/>
              <a:gd name="connsiteY1912" fmla="*/ 1057814 h 5149018"/>
              <a:gd name="connsiteX1913" fmla="*/ 789888 w 6681792"/>
              <a:gd name="connsiteY1913" fmla="*/ 1055340 h 5149018"/>
              <a:gd name="connsiteX1914" fmla="*/ 777900 w 6681792"/>
              <a:gd name="connsiteY1914" fmla="*/ 1055340 h 5149018"/>
              <a:gd name="connsiteX1915" fmla="*/ 773142 w 6681792"/>
              <a:gd name="connsiteY1915" fmla="*/ 1055340 h 5149018"/>
              <a:gd name="connsiteX1916" fmla="*/ 768385 w 6681792"/>
              <a:gd name="connsiteY1916" fmla="*/ 1055340 h 5149018"/>
              <a:gd name="connsiteX1917" fmla="*/ 763628 w 6681792"/>
              <a:gd name="connsiteY1917" fmla="*/ 1052867 h 5149018"/>
              <a:gd name="connsiteX1918" fmla="*/ 753923 w 6681792"/>
              <a:gd name="connsiteY1918" fmla="*/ 1052867 h 5149018"/>
              <a:gd name="connsiteX1919" fmla="*/ 751450 w 6681792"/>
              <a:gd name="connsiteY1919" fmla="*/ 1052867 h 5149018"/>
              <a:gd name="connsiteX1920" fmla="*/ 746692 w 6681792"/>
              <a:gd name="connsiteY1920" fmla="*/ 1052867 h 5149018"/>
              <a:gd name="connsiteX1921" fmla="*/ 744219 w 6681792"/>
              <a:gd name="connsiteY1921" fmla="*/ 1050393 h 5149018"/>
              <a:gd name="connsiteX1922" fmla="*/ 741745 w 6681792"/>
              <a:gd name="connsiteY1922" fmla="*/ 1050393 h 5149018"/>
              <a:gd name="connsiteX1923" fmla="*/ 739271 w 6681792"/>
              <a:gd name="connsiteY1923" fmla="*/ 1047919 h 5149018"/>
              <a:gd name="connsiteX1924" fmla="*/ 732040 w 6681792"/>
              <a:gd name="connsiteY1924" fmla="*/ 1043162 h 5149018"/>
              <a:gd name="connsiteX1925" fmla="*/ 732040 w 6681792"/>
              <a:gd name="connsiteY1925" fmla="*/ 1040688 h 5149018"/>
              <a:gd name="connsiteX1926" fmla="*/ 729566 w 6681792"/>
              <a:gd name="connsiteY1926" fmla="*/ 1038214 h 5149018"/>
              <a:gd name="connsiteX1927" fmla="*/ 726902 w 6681792"/>
              <a:gd name="connsiteY1927" fmla="*/ 1038214 h 5149018"/>
              <a:gd name="connsiteX1928" fmla="*/ 717198 w 6681792"/>
              <a:gd name="connsiteY1928" fmla="*/ 1028510 h 5149018"/>
              <a:gd name="connsiteX1929" fmla="*/ 712440 w 6681792"/>
              <a:gd name="connsiteY1929" fmla="*/ 1026036 h 5149018"/>
              <a:gd name="connsiteX1930" fmla="*/ 709967 w 6681792"/>
              <a:gd name="connsiteY1930" fmla="*/ 1026036 h 5149018"/>
              <a:gd name="connsiteX1931" fmla="*/ 707493 w 6681792"/>
              <a:gd name="connsiteY1931" fmla="*/ 1023562 h 5149018"/>
              <a:gd name="connsiteX1932" fmla="*/ 705019 w 6681792"/>
              <a:gd name="connsiteY1932" fmla="*/ 1021088 h 5149018"/>
              <a:gd name="connsiteX1933" fmla="*/ 702545 w 6681792"/>
              <a:gd name="connsiteY1933" fmla="*/ 1021088 h 5149018"/>
              <a:gd name="connsiteX1934" fmla="*/ 700262 w 6681792"/>
              <a:gd name="connsiteY1934" fmla="*/ 1015190 h 5149018"/>
              <a:gd name="connsiteX1935" fmla="*/ 697788 w 6681792"/>
              <a:gd name="connsiteY1935" fmla="*/ 1015190 h 5149018"/>
              <a:gd name="connsiteX1936" fmla="*/ 695314 w 6681792"/>
              <a:gd name="connsiteY1936" fmla="*/ 1015190 h 5149018"/>
              <a:gd name="connsiteX1937" fmla="*/ 692841 w 6681792"/>
              <a:gd name="connsiteY1937" fmla="*/ 1012716 h 5149018"/>
              <a:gd name="connsiteX1938" fmla="*/ 690367 w 6681792"/>
              <a:gd name="connsiteY1938" fmla="*/ 1015190 h 5149018"/>
              <a:gd name="connsiteX1939" fmla="*/ 687893 w 6681792"/>
              <a:gd name="connsiteY1939" fmla="*/ 1012716 h 5149018"/>
              <a:gd name="connsiteX1940" fmla="*/ 683136 w 6681792"/>
              <a:gd name="connsiteY1940" fmla="*/ 1012716 h 5149018"/>
              <a:gd name="connsiteX1941" fmla="*/ 680662 w 6681792"/>
              <a:gd name="connsiteY1941" fmla="*/ 1012716 h 5149018"/>
              <a:gd name="connsiteX1942" fmla="*/ 675905 w 6681792"/>
              <a:gd name="connsiteY1942" fmla="*/ 1010242 h 5149018"/>
              <a:gd name="connsiteX1943" fmla="*/ 668674 w 6681792"/>
              <a:gd name="connsiteY1943" fmla="*/ 1010242 h 5149018"/>
              <a:gd name="connsiteX1944" fmla="*/ 666200 w 6681792"/>
              <a:gd name="connsiteY1944" fmla="*/ 1010242 h 5149018"/>
              <a:gd name="connsiteX1945" fmla="*/ 664107 w 6681792"/>
              <a:gd name="connsiteY1945" fmla="*/ 1010242 h 5149018"/>
              <a:gd name="connsiteX1946" fmla="*/ 661633 w 6681792"/>
              <a:gd name="connsiteY1946" fmla="*/ 1010242 h 5149018"/>
              <a:gd name="connsiteX1947" fmla="*/ 656876 w 6681792"/>
              <a:gd name="connsiteY1947" fmla="*/ 1010242 h 5149018"/>
              <a:gd name="connsiteX1948" fmla="*/ 652119 w 6681792"/>
              <a:gd name="connsiteY1948" fmla="*/ 1010242 h 5149018"/>
              <a:gd name="connsiteX1949" fmla="*/ 649645 w 6681792"/>
              <a:gd name="connsiteY1949" fmla="*/ 1010242 h 5149018"/>
              <a:gd name="connsiteX1950" fmla="*/ 647171 w 6681792"/>
              <a:gd name="connsiteY1950" fmla="*/ 1010242 h 5149018"/>
              <a:gd name="connsiteX1951" fmla="*/ 644698 w 6681792"/>
              <a:gd name="connsiteY1951" fmla="*/ 1010242 h 5149018"/>
              <a:gd name="connsiteX1952" fmla="*/ 642224 w 6681792"/>
              <a:gd name="connsiteY1952" fmla="*/ 1010242 h 5149018"/>
              <a:gd name="connsiteX1953" fmla="*/ 639750 w 6681792"/>
              <a:gd name="connsiteY1953" fmla="*/ 1010242 h 5149018"/>
              <a:gd name="connsiteX1954" fmla="*/ 632519 w 6681792"/>
              <a:gd name="connsiteY1954" fmla="*/ 1010242 h 5149018"/>
              <a:gd name="connsiteX1955" fmla="*/ 630046 w 6681792"/>
              <a:gd name="connsiteY1955" fmla="*/ 1010242 h 5149018"/>
              <a:gd name="connsiteX1956" fmla="*/ 627572 w 6681792"/>
              <a:gd name="connsiteY1956" fmla="*/ 1010242 h 5149018"/>
              <a:gd name="connsiteX1957" fmla="*/ 625098 w 6681792"/>
              <a:gd name="connsiteY1957" fmla="*/ 1010242 h 5149018"/>
              <a:gd name="connsiteX1958" fmla="*/ 622624 w 6681792"/>
              <a:gd name="connsiteY1958" fmla="*/ 1010242 h 5149018"/>
              <a:gd name="connsiteX1959" fmla="*/ 620150 w 6681792"/>
              <a:gd name="connsiteY1959" fmla="*/ 1010242 h 5149018"/>
              <a:gd name="connsiteX1960" fmla="*/ 620150 w 6681792"/>
              <a:gd name="connsiteY1960" fmla="*/ 1007768 h 5149018"/>
              <a:gd name="connsiteX1961" fmla="*/ 617677 w 6681792"/>
              <a:gd name="connsiteY1961" fmla="*/ 1007768 h 5149018"/>
              <a:gd name="connsiteX1962" fmla="*/ 610446 w 6681792"/>
              <a:gd name="connsiteY1962" fmla="*/ 1003011 h 5149018"/>
              <a:gd name="connsiteX1963" fmla="*/ 607972 w 6681792"/>
              <a:gd name="connsiteY1963" fmla="*/ 1000537 h 5149018"/>
              <a:gd name="connsiteX1964" fmla="*/ 605498 w 6681792"/>
              <a:gd name="connsiteY1964" fmla="*/ 1000537 h 5149018"/>
              <a:gd name="connsiteX1965" fmla="*/ 603025 w 6681792"/>
              <a:gd name="connsiteY1965" fmla="*/ 1000537 h 5149018"/>
              <a:gd name="connsiteX1966" fmla="*/ 601312 w 6681792"/>
              <a:gd name="connsiteY1966" fmla="*/ 1000537 h 5149018"/>
              <a:gd name="connsiteX1967" fmla="*/ 598838 w 6681792"/>
              <a:gd name="connsiteY1967" fmla="*/ 998064 h 5149018"/>
              <a:gd name="connsiteX1968" fmla="*/ 594081 w 6681792"/>
              <a:gd name="connsiteY1968" fmla="*/ 998064 h 5149018"/>
              <a:gd name="connsiteX1969" fmla="*/ 591607 w 6681792"/>
              <a:gd name="connsiteY1969" fmla="*/ 995590 h 5149018"/>
              <a:gd name="connsiteX1970" fmla="*/ 589133 w 6681792"/>
              <a:gd name="connsiteY1970" fmla="*/ 995590 h 5149018"/>
              <a:gd name="connsiteX1971" fmla="*/ 584376 w 6681792"/>
              <a:gd name="connsiteY1971" fmla="*/ 995590 h 5149018"/>
              <a:gd name="connsiteX1972" fmla="*/ 579619 w 6681792"/>
              <a:gd name="connsiteY1972" fmla="*/ 995590 h 5149018"/>
              <a:gd name="connsiteX1973" fmla="*/ 572388 w 6681792"/>
              <a:gd name="connsiteY1973" fmla="*/ 993116 h 5149018"/>
              <a:gd name="connsiteX1974" fmla="*/ 569914 w 6681792"/>
              <a:gd name="connsiteY1974" fmla="*/ 993116 h 5149018"/>
              <a:gd name="connsiteX1975" fmla="*/ 567441 w 6681792"/>
              <a:gd name="connsiteY1975" fmla="*/ 990642 h 5149018"/>
              <a:gd name="connsiteX1976" fmla="*/ 565157 w 6681792"/>
              <a:gd name="connsiteY1976" fmla="*/ 990642 h 5149018"/>
              <a:gd name="connsiteX1977" fmla="*/ 562683 w 6681792"/>
              <a:gd name="connsiteY1977" fmla="*/ 988169 h 5149018"/>
              <a:gd name="connsiteX1978" fmla="*/ 560210 w 6681792"/>
              <a:gd name="connsiteY1978" fmla="*/ 988169 h 5149018"/>
              <a:gd name="connsiteX1979" fmla="*/ 557736 w 6681792"/>
              <a:gd name="connsiteY1979" fmla="*/ 988169 h 5149018"/>
              <a:gd name="connsiteX1980" fmla="*/ 555262 w 6681792"/>
              <a:gd name="connsiteY1980" fmla="*/ 985695 h 5149018"/>
              <a:gd name="connsiteX1981" fmla="*/ 552788 w 6681792"/>
              <a:gd name="connsiteY1981" fmla="*/ 985695 h 5149018"/>
              <a:gd name="connsiteX1982" fmla="*/ 550315 w 6681792"/>
              <a:gd name="connsiteY1982" fmla="*/ 985695 h 5149018"/>
              <a:gd name="connsiteX1983" fmla="*/ 547841 w 6681792"/>
              <a:gd name="connsiteY1983" fmla="*/ 983221 h 5149018"/>
              <a:gd name="connsiteX1984" fmla="*/ 545367 w 6681792"/>
              <a:gd name="connsiteY1984" fmla="*/ 983221 h 5149018"/>
              <a:gd name="connsiteX1985" fmla="*/ 545367 w 6681792"/>
              <a:gd name="connsiteY1985" fmla="*/ 980747 h 5149018"/>
              <a:gd name="connsiteX1986" fmla="*/ 540610 w 6681792"/>
              <a:gd name="connsiteY1986" fmla="*/ 980747 h 5149018"/>
              <a:gd name="connsiteX1987" fmla="*/ 538517 w 6681792"/>
              <a:gd name="connsiteY1987" fmla="*/ 979035 h 5149018"/>
              <a:gd name="connsiteX1988" fmla="*/ 536043 w 6681792"/>
              <a:gd name="connsiteY1988" fmla="*/ 979035 h 5149018"/>
              <a:gd name="connsiteX1989" fmla="*/ 533569 w 6681792"/>
              <a:gd name="connsiteY1989" fmla="*/ 979035 h 5149018"/>
              <a:gd name="connsiteX1990" fmla="*/ 531095 w 6681792"/>
              <a:gd name="connsiteY1990" fmla="*/ 976561 h 5149018"/>
              <a:gd name="connsiteX1991" fmla="*/ 528622 w 6681792"/>
              <a:gd name="connsiteY1991" fmla="*/ 976561 h 5149018"/>
              <a:gd name="connsiteX1992" fmla="*/ 528622 w 6681792"/>
              <a:gd name="connsiteY1992" fmla="*/ 974087 h 5149018"/>
              <a:gd name="connsiteX1993" fmla="*/ 521391 w 6681792"/>
              <a:gd name="connsiteY1993" fmla="*/ 974087 h 5149018"/>
              <a:gd name="connsiteX1994" fmla="*/ 518917 w 6681792"/>
              <a:gd name="connsiteY1994" fmla="*/ 974087 h 5149018"/>
              <a:gd name="connsiteX1995" fmla="*/ 516443 w 6681792"/>
              <a:gd name="connsiteY1995" fmla="*/ 974087 h 5149018"/>
              <a:gd name="connsiteX1996" fmla="*/ 513969 w 6681792"/>
              <a:gd name="connsiteY1996" fmla="*/ 974087 h 5149018"/>
              <a:gd name="connsiteX1997" fmla="*/ 511876 w 6681792"/>
              <a:gd name="connsiteY1997" fmla="*/ 974087 h 5149018"/>
              <a:gd name="connsiteX1998" fmla="*/ 509403 w 6681792"/>
              <a:gd name="connsiteY1998" fmla="*/ 974087 h 5149018"/>
              <a:gd name="connsiteX1999" fmla="*/ 506929 w 6681792"/>
              <a:gd name="connsiteY1999" fmla="*/ 974087 h 5149018"/>
              <a:gd name="connsiteX2000" fmla="*/ 506929 w 6681792"/>
              <a:gd name="connsiteY2000" fmla="*/ 976561 h 5149018"/>
              <a:gd name="connsiteX2001" fmla="*/ 504455 w 6681792"/>
              <a:gd name="connsiteY2001" fmla="*/ 976561 h 5149018"/>
              <a:gd name="connsiteX2002" fmla="*/ 499698 w 6681792"/>
              <a:gd name="connsiteY2002" fmla="*/ 979035 h 5149018"/>
              <a:gd name="connsiteX2003" fmla="*/ 494941 w 6681792"/>
              <a:gd name="connsiteY2003" fmla="*/ 981508 h 5149018"/>
              <a:gd name="connsiteX2004" fmla="*/ 492467 w 6681792"/>
              <a:gd name="connsiteY2004" fmla="*/ 981508 h 5149018"/>
              <a:gd name="connsiteX2005" fmla="*/ 489993 w 6681792"/>
              <a:gd name="connsiteY2005" fmla="*/ 981508 h 5149018"/>
              <a:gd name="connsiteX2006" fmla="*/ 487519 w 6681792"/>
              <a:gd name="connsiteY2006" fmla="*/ 981508 h 5149018"/>
              <a:gd name="connsiteX2007" fmla="*/ 482762 w 6681792"/>
              <a:gd name="connsiteY2007" fmla="*/ 981508 h 5149018"/>
              <a:gd name="connsiteX2008" fmla="*/ 480288 w 6681792"/>
              <a:gd name="connsiteY2008" fmla="*/ 979035 h 5149018"/>
              <a:gd name="connsiteX2009" fmla="*/ 477815 w 6681792"/>
              <a:gd name="connsiteY2009" fmla="*/ 979035 h 5149018"/>
              <a:gd name="connsiteX2010" fmla="*/ 475721 w 6681792"/>
              <a:gd name="connsiteY2010" fmla="*/ 979035 h 5149018"/>
              <a:gd name="connsiteX2011" fmla="*/ 473248 w 6681792"/>
              <a:gd name="connsiteY2011" fmla="*/ 979035 h 5149018"/>
              <a:gd name="connsiteX2012" fmla="*/ 470774 w 6681792"/>
              <a:gd name="connsiteY2012" fmla="*/ 979035 h 5149018"/>
              <a:gd name="connsiteX2013" fmla="*/ 470774 w 6681792"/>
              <a:gd name="connsiteY2013" fmla="*/ 981508 h 5149018"/>
              <a:gd name="connsiteX2014" fmla="*/ 468300 w 6681792"/>
              <a:gd name="connsiteY2014" fmla="*/ 983982 h 5149018"/>
              <a:gd name="connsiteX2015" fmla="*/ 468300 w 6681792"/>
              <a:gd name="connsiteY2015" fmla="*/ 986456 h 5149018"/>
              <a:gd name="connsiteX2016" fmla="*/ 465826 w 6681792"/>
              <a:gd name="connsiteY2016" fmla="*/ 988930 h 5149018"/>
              <a:gd name="connsiteX2017" fmla="*/ 463353 w 6681792"/>
              <a:gd name="connsiteY2017" fmla="*/ 991403 h 5149018"/>
              <a:gd name="connsiteX2018" fmla="*/ 460879 w 6681792"/>
              <a:gd name="connsiteY2018" fmla="*/ 1001108 h 5149018"/>
              <a:gd name="connsiteX2019" fmla="*/ 458405 w 6681792"/>
              <a:gd name="connsiteY2019" fmla="*/ 1005865 h 5149018"/>
              <a:gd name="connsiteX2020" fmla="*/ 458405 w 6681792"/>
              <a:gd name="connsiteY2020" fmla="*/ 1010623 h 5149018"/>
              <a:gd name="connsiteX2021" fmla="*/ 455931 w 6681792"/>
              <a:gd name="connsiteY2021" fmla="*/ 1010623 h 5149018"/>
              <a:gd name="connsiteX2022" fmla="*/ 455931 w 6681792"/>
              <a:gd name="connsiteY2022" fmla="*/ 1015380 h 5149018"/>
              <a:gd name="connsiteX2023" fmla="*/ 453458 w 6681792"/>
              <a:gd name="connsiteY2023" fmla="*/ 1020137 h 5149018"/>
              <a:gd name="connsiteX2024" fmla="*/ 453458 w 6681792"/>
              <a:gd name="connsiteY2024" fmla="*/ 1022611 h 5149018"/>
              <a:gd name="connsiteX2025" fmla="*/ 453458 w 6681792"/>
              <a:gd name="connsiteY2025" fmla="*/ 1025085 h 5149018"/>
              <a:gd name="connsiteX2026" fmla="*/ 453458 w 6681792"/>
              <a:gd name="connsiteY2026" fmla="*/ 1027558 h 5149018"/>
              <a:gd name="connsiteX2027" fmla="*/ 450984 w 6681792"/>
              <a:gd name="connsiteY2027" fmla="*/ 1027558 h 5149018"/>
              <a:gd name="connsiteX2028" fmla="*/ 450984 w 6681792"/>
              <a:gd name="connsiteY2028" fmla="*/ 1030032 h 5149018"/>
              <a:gd name="connsiteX2029" fmla="*/ 446227 w 6681792"/>
              <a:gd name="connsiteY2029" fmla="*/ 1034789 h 5149018"/>
              <a:gd name="connsiteX2030" fmla="*/ 443753 w 6681792"/>
              <a:gd name="connsiteY2030" fmla="*/ 1037263 h 5149018"/>
              <a:gd name="connsiteX2031" fmla="*/ 441279 w 6681792"/>
              <a:gd name="connsiteY2031" fmla="*/ 1039737 h 5149018"/>
              <a:gd name="connsiteX2032" fmla="*/ 439567 w 6681792"/>
              <a:gd name="connsiteY2032" fmla="*/ 1039737 h 5149018"/>
              <a:gd name="connsiteX2033" fmla="*/ 437093 w 6681792"/>
              <a:gd name="connsiteY2033" fmla="*/ 1042211 h 5149018"/>
              <a:gd name="connsiteX2034" fmla="*/ 432336 w 6681792"/>
              <a:gd name="connsiteY2034" fmla="*/ 1044684 h 5149018"/>
              <a:gd name="connsiteX2035" fmla="*/ 425105 w 6681792"/>
              <a:gd name="connsiteY2035" fmla="*/ 1051915 h 5149018"/>
              <a:gd name="connsiteX2036" fmla="*/ 417874 w 6681792"/>
              <a:gd name="connsiteY2036" fmla="*/ 1054389 h 5149018"/>
              <a:gd name="connsiteX2037" fmla="*/ 408169 w 6681792"/>
              <a:gd name="connsiteY2037" fmla="*/ 1061620 h 5149018"/>
              <a:gd name="connsiteX2038" fmla="*/ 403412 w 6681792"/>
              <a:gd name="connsiteY2038" fmla="*/ 1066377 h 5149018"/>
              <a:gd name="connsiteX2039" fmla="*/ 400938 w 6681792"/>
              <a:gd name="connsiteY2039" fmla="*/ 1068851 h 5149018"/>
              <a:gd name="connsiteX2040" fmla="*/ 396181 w 6681792"/>
              <a:gd name="connsiteY2040" fmla="*/ 1071325 h 5149018"/>
              <a:gd name="connsiteX2041" fmla="*/ 393707 w 6681792"/>
              <a:gd name="connsiteY2041" fmla="*/ 1071325 h 5149018"/>
              <a:gd name="connsiteX2042" fmla="*/ 391233 w 6681792"/>
              <a:gd name="connsiteY2042" fmla="*/ 1071325 h 5149018"/>
              <a:gd name="connsiteX2043" fmla="*/ 386476 w 6681792"/>
              <a:gd name="connsiteY2043" fmla="*/ 1073798 h 5149018"/>
              <a:gd name="connsiteX2044" fmla="*/ 384002 w 6681792"/>
              <a:gd name="connsiteY2044" fmla="*/ 1073798 h 5149018"/>
              <a:gd name="connsiteX2045" fmla="*/ 381529 w 6681792"/>
              <a:gd name="connsiteY2045" fmla="*/ 1076272 h 5149018"/>
              <a:gd name="connsiteX2046" fmla="*/ 379055 w 6681792"/>
              <a:gd name="connsiteY2046" fmla="*/ 1073798 h 5149018"/>
              <a:gd name="connsiteX2047" fmla="*/ 376771 w 6681792"/>
              <a:gd name="connsiteY2047" fmla="*/ 1073798 h 5149018"/>
              <a:gd name="connsiteX2048" fmla="*/ 369540 w 6681792"/>
              <a:gd name="connsiteY2048" fmla="*/ 1069041 h 5149018"/>
              <a:gd name="connsiteX2049" fmla="*/ 359836 w 6681792"/>
              <a:gd name="connsiteY2049" fmla="*/ 1064284 h 5149018"/>
              <a:gd name="connsiteX2050" fmla="*/ 357362 w 6681792"/>
              <a:gd name="connsiteY2050" fmla="*/ 1061810 h 5149018"/>
              <a:gd name="connsiteX2051" fmla="*/ 354888 w 6681792"/>
              <a:gd name="connsiteY2051" fmla="*/ 1061810 h 5149018"/>
              <a:gd name="connsiteX2052" fmla="*/ 342900 w 6681792"/>
              <a:gd name="connsiteY2052" fmla="*/ 1057053 h 5149018"/>
              <a:gd name="connsiteX2053" fmla="*/ 342900 w 6681792"/>
              <a:gd name="connsiteY2053" fmla="*/ 1054579 h 5149018"/>
              <a:gd name="connsiteX2054" fmla="*/ 340426 w 6681792"/>
              <a:gd name="connsiteY2054" fmla="*/ 1054579 h 5149018"/>
              <a:gd name="connsiteX2055" fmla="*/ 340426 w 6681792"/>
              <a:gd name="connsiteY2055" fmla="*/ 1052106 h 5149018"/>
              <a:gd name="connsiteX2056" fmla="*/ 337953 w 6681792"/>
              <a:gd name="connsiteY2056" fmla="*/ 1054579 h 5149018"/>
              <a:gd name="connsiteX2057" fmla="*/ 333195 w 6681792"/>
              <a:gd name="connsiteY2057" fmla="*/ 1052106 h 5149018"/>
              <a:gd name="connsiteX2058" fmla="*/ 328438 w 6681792"/>
              <a:gd name="connsiteY2058" fmla="*/ 1047348 h 5149018"/>
              <a:gd name="connsiteX2059" fmla="*/ 323681 w 6681792"/>
              <a:gd name="connsiteY2059" fmla="*/ 1044875 h 5149018"/>
              <a:gd name="connsiteX2060" fmla="*/ 318924 w 6681792"/>
              <a:gd name="connsiteY2060" fmla="*/ 1042401 h 5149018"/>
              <a:gd name="connsiteX2061" fmla="*/ 309219 w 6681792"/>
              <a:gd name="connsiteY2061" fmla="*/ 1035170 h 5149018"/>
              <a:gd name="connsiteX2062" fmla="*/ 301988 w 6681792"/>
              <a:gd name="connsiteY2062" fmla="*/ 1030413 h 5149018"/>
              <a:gd name="connsiteX2063" fmla="*/ 297231 w 6681792"/>
              <a:gd name="connsiteY2063" fmla="*/ 1027939 h 5149018"/>
              <a:gd name="connsiteX2064" fmla="*/ 290000 w 6681792"/>
              <a:gd name="connsiteY2064" fmla="*/ 1023182 h 5149018"/>
              <a:gd name="connsiteX2065" fmla="*/ 287526 w 6681792"/>
              <a:gd name="connsiteY2065" fmla="*/ 1020708 h 5149018"/>
              <a:gd name="connsiteX2066" fmla="*/ 285052 w 6681792"/>
              <a:gd name="connsiteY2066" fmla="*/ 1020708 h 5149018"/>
              <a:gd name="connsiteX2067" fmla="*/ 273064 w 6681792"/>
              <a:gd name="connsiteY2067" fmla="*/ 1006246 h 5149018"/>
              <a:gd name="connsiteX2068" fmla="*/ 270590 w 6681792"/>
              <a:gd name="connsiteY2068" fmla="*/ 1001489 h 5149018"/>
              <a:gd name="connsiteX2069" fmla="*/ 268117 w 6681792"/>
              <a:gd name="connsiteY2069" fmla="*/ 1001489 h 5149018"/>
              <a:gd name="connsiteX2070" fmla="*/ 258412 w 6681792"/>
              <a:gd name="connsiteY2070" fmla="*/ 994258 h 5149018"/>
              <a:gd name="connsiteX2071" fmla="*/ 255938 w 6681792"/>
              <a:gd name="connsiteY2071" fmla="*/ 991784 h 5149018"/>
              <a:gd name="connsiteX2072" fmla="*/ 255938 w 6681792"/>
              <a:gd name="connsiteY2072" fmla="*/ 989310 h 5149018"/>
              <a:gd name="connsiteX2073" fmla="*/ 251181 w 6681792"/>
              <a:gd name="connsiteY2073" fmla="*/ 986836 h 5149018"/>
              <a:gd name="connsiteX2074" fmla="*/ 248707 w 6681792"/>
              <a:gd name="connsiteY2074" fmla="*/ 982079 h 5149018"/>
              <a:gd name="connsiteX2075" fmla="*/ 243950 w 6681792"/>
              <a:gd name="connsiteY2075" fmla="*/ 979606 h 5149018"/>
              <a:gd name="connsiteX2076" fmla="*/ 239193 w 6681792"/>
              <a:gd name="connsiteY2076" fmla="*/ 974848 h 5149018"/>
              <a:gd name="connsiteX2077" fmla="*/ 234436 w 6681792"/>
              <a:gd name="connsiteY2077" fmla="*/ 970091 h 5149018"/>
              <a:gd name="connsiteX2078" fmla="*/ 234436 w 6681792"/>
              <a:gd name="connsiteY2078" fmla="*/ 967617 h 5149018"/>
              <a:gd name="connsiteX2079" fmla="*/ 231962 w 6681792"/>
              <a:gd name="connsiteY2079" fmla="*/ 967617 h 5149018"/>
              <a:gd name="connsiteX2080" fmla="*/ 229488 w 6681792"/>
              <a:gd name="connsiteY2080" fmla="*/ 962860 h 5149018"/>
              <a:gd name="connsiteX2081" fmla="*/ 229488 w 6681792"/>
              <a:gd name="connsiteY2081" fmla="*/ 960386 h 5149018"/>
              <a:gd name="connsiteX2082" fmla="*/ 227014 w 6681792"/>
              <a:gd name="connsiteY2082" fmla="*/ 957913 h 5149018"/>
              <a:gd name="connsiteX2083" fmla="*/ 224541 w 6681792"/>
              <a:gd name="connsiteY2083" fmla="*/ 957913 h 5149018"/>
              <a:gd name="connsiteX2084" fmla="*/ 224541 w 6681792"/>
              <a:gd name="connsiteY2084" fmla="*/ 955439 h 5149018"/>
              <a:gd name="connsiteX2085" fmla="*/ 222067 w 6681792"/>
              <a:gd name="connsiteY2085" fmla="*/ 955439 h 5149018"/>
              <a:gd name="connsiteX2086" fmla="*/ 219593 w 6681792"/>
              <a:gd name="connsiteY2086" fmla="*/ 955439 h 5149018"/>
              <a:gd name="connsiteX2087" fmla="*/ 217119 w 6681792"/>
              <a:gd name="connsiteY2087" fmla="*/ 952965 h 5149018"/>
              <a:gd name="connsiteX2088" fmla="*/ 214646 w 6681792"/>
              <a:gd name="connsiteY2088" fmla="*/ 950491 h 5149018"/>
              <a:gd name="connsiteX2089" fmla="*/ 212172 w 6681792"/>
              <a:gd name="connsiteY2089" fmla="*/ 950491 h 5149018"/>
              <a:gd name="connsiteX2090" fmla="*/ 207415 w 6681792"/>
              <a:gd name="connsiteY2090" fmla="*/ 948018 h 5149018"/>
              <a:gd name="connsiteX2091" fmla="*/ 202657 w 6681792"/>
              <a:gd name="connsiteY2091" fmla="*/ 945544 h 5149018"/>
              <a:gd name="connsiteX2092" fmla="*/ 197900 w 6681792"/>
              <a:gd name="connsiteY2092" fmla="*/ 940787 h 5149018"/>
              <a:gd name="connsiteX2093" fmla="*/ 193143 w 6681792"/>
              <a:gd name="connsiteY2093" fmla="*/ 936029 h 5149018"/>
              <a:gd name="connsiteX2094" fmla="*/ 188386 w 6681792"/>
              <a:gd name="connsiteY2094" fmla="*/ 933556 h 5149018"/>
              <a:gd name="connsiteX2095" fmla="*/ 185912 w 6681792"/>
              <a:gd name="connsiteY2095" fmla="*/ 931082 h 5149018"/>
              <a:gd name="connsiteX2096" fmla="*/ 183438 w 6681792"/>
              <a:gd name="connsiteY2096" fmla="*/ 931082 h 5149018"/>
              <a:gd name="connsiteX2097" fmla="*/ 180964 w 6681792"/>
              <a:gd name="connsiteY2097" fmla="*/ 928608 h 5149018"/>
              <a:gd name="connsiteX2098" fmla="*/ 178491 w 6681792"/>
              <a:gd name="connsiteY2098" fmla="*/ 926135 h 5149018"/>
              <a:gd name="connsiteX2099" fmla="*/ 176017 w 6681792"/>
              <a:gd name="connsiteY2099" fmla="*/ 926135 h 5149018"/>
              <a:gd name="connsiteX2100" fmla="*/ 173543 w 6681792"/>
              <a:gd name="connsiteY2100" fmla="*/ 923661 h 5149018"/>
              <a:gd name="connsiteX2101" fmla="*/ 171069 w 6681792"/>
              <a:gd name="connsiteY2101" fmla="*/ 923661 h 5149018"/>
              <a:gd name="connsiteX2102" fmla="*/ 171069 w 6681792"/>
              <a:gd name="connsiteY2102" fmla="*/ 921187 h 5149018"/>
              <a:gd name="connsiteX2103" fmla="*/ 168596 w 6681792"/>
              <a:gd name="connsiteY2103" fmla="*/ 921187 h 5149018"/>
              <a:gd name="connsiteX2104" fmla="*/ 166122 w 6681792"/>
              <a:gd name="connsiteY2104" fmla="*/ 921187 h 5149018"/>
              <a:gd name="connsiteX2105" fmla="*/ 163648 w 6681792"/>
              <a:gd name="connsiteY2105" fmla="*/ 918713 h 5149018"/>
              <a:gd name="connsiteX2106" fmla="*/ 163648 w 6681792"/>
              <a:gd name="connsiteY2106" fmla="*/ 916239 h 5149018"/>
              <a:gd name="connsiteX2107" fmla="*/ 161745 w 6681792"/>
              <a:gd name="connsiteY2107" fmla="*/ 916239 h 5149018"/>
              <a:gd name="connsiteX2108" fmla="*/ 159272 w 6681792"/>
              <a:gd name="connsiteY2108" fmla="*/ 913766 h 5149018"/>
              <a:gd name="connsiteX2109" fmla="*/ 154514 w 6681792"/>
              <a:gd name="connsiteY2109" fmla="*/ 911292 h 5149018"/>
              <a:gd name="connsiteX2110" fmla="*/ 154514 w 6681792"/>
              <a:gd name="connsiteY2110" fmla="*/ 908818 h 5149018"/>
              <a:gd name="connsiteX2111" fmla="*/ 149757 w 6681792"/>
              <a:gd name="connsiteY2111" fmla="*/ 906344 h 5149018"/>
              <a:gd name="connsiteX2112" fmla="*/ 147283 w 6681792"/>
              <a:gd name="connsiteY2112" fmla="*/ 903871 h 5149018"/>
              <a:gd name="connsiteX2113" fmla="*/ 144810 w 6681792"/>
              <a:gd name="connsiteY2113" fmla="*/ 901397 h 5149018"/>
              <a:gd name="connsiteX2114" fmla="*/ 142336 w 6681792"/>
              <a:gd name="connsiteY2114" fmla="*/ 901397 h 5149018"/>
              <a:gd name="connsiteX2115" fmla="*/ 137579 w 6681792"/>
              <a:gd name="connsiteY2115" fmla="*/ 898923 h 5149018"/>
              <a:gd name="connsiteX2116" fmla="*/ 135105 w 6681792"/>
              <a:gd name="connsiteY2116" fmla="*/ 896449 h 5149018"/>
              <a:gd name="connsiteX2117" fmla="*/ 132631 w 6681792"/>
              <a:gd name="connsiteY2117" fmla="*/ 893976 h 5149018"/>
              <a:gd name="connsiteX2118" fmla="*/ 130157 w 6681792"/>
              <a:gd name="connsiteY2118" fmla="*/ 891502 h 5149018"/>
              <a:gd name="connsiteX2119" fmla="*/ 130157 w 6681792"/>
              <a:gd name="connsiteY2119" fmla="*/ 889599 h 5149018"/>
              <a:gd name="connsiteX2120" fmla="*/ 127684 w 6681792"/>
              <a:gd name="connsiteY2120" fmla="*/ 889599 h 5149018"/>
              <a:gd name="connsiteX2121" fmla="*/ 127684 w 6681792"/>
              <a:gd name="connsiteY2121" fmla="*/ 887125 h 5149018"/>
              <a:gd name="connsiteX2122" fmla="*/ 125590 w 6681792"/>
              <a:gd name="connsiteY2122" fmla="*/ 887125 h 5149018"/>
              <a:gd name="connsiteX2123" fmla="*/ 125590 w 6681792"/>
              <a:gd name="connsiteY2123" fmla="*/ 884652 h 5149018"/>
              <a:gd name="connsiteX2124" fmla="*/ 125590 w 6681792"/>
              <a:gd name="connsiteY2124" fmla="*/ 882178 h 5149018"/>
              <a:gd name="connsiteX2125" fmla="*/ 123117 w 6681792"/>
              <a:gd name="connsiteY2125" fmla="*/ 882178 h 5149018"/>
              <a:gd name="connsiteX2126" fmla="*/ 123117 w 6681792"/>
              <a:gd name="connsiteY2126" fmla="*/ 877421 h 5149018"/>
              <a:gd name="connsiteX2127" fmla="*/ 120643 w 6681792"/>
              <a:gd name="connsiteY2127" fmla="*/ 872663 h 5149018"/>
              <a:gd name="connsiteX2128" fmla="*/ 113412 w 6681792"/>
              <a:gd name="connsiteY2128" fmla="*/ 862959 h 5149018"/>
              <a:gd name="connsiteX2129" fmla="*/ 108655 w 6681792"/>
              <a:gd name="connsiteY2129" fmla="*/ 853254 h 5149018"/>
              <a:gd name="connsiteX2130" fmla="*/ 106181 w 6681792"/>
              <a:gd name="connsiteY2130" fmla="*/ 846023 h 5149018"/>
              <a:gd name="connsiteX2131" fmla="*/ 103707 w 6681792"/>
              <a:gd name="connsiteY2131" fmla="*/ 848497 h 5149018"/>
              <a:gd name="connsiteX2132" fmla="*/ 101234 w 6681792"/>
              <a:gd name="connsiteY2132" fmla="*/ 848497 h 5149018"/>
              <a:gd name="connsiteX2133" fmla="*/ 98950 w 6681792"/>
              <a:gd name="connsiteY2133" fmla="*/ 848497 h 5149018"/>
              <a:gd name="connsiteX2134" fmla="*/ 96476 w 6681792"/>
              <a:gd name="connsiteY2134" fmla="*/ 848497 h 5149018"/>
              <a:gd name="connsiteX2135" fmla="*/ 94003 w 6681792"/>
              <a:gd name="connsiteY2135" fmla="*/ 848497 h 5149018"/>
              <a:gd name="connsiteX2136" fmla="*/ 91529 w 6681792"/>
              <a:gd name="connsiteY2136" fmla="*/ 848497 h 5149018"/>
              <a:gd name="connsiteX2137" fmla="*/ 89436 w 6681792"/>
              <a:gd name="connsiteY2137" fmla="*/ 848497 h 5149018"/>
              <a:gd name="connsiteX2138" fmla="*/ 86962 w 6681792"/>
              <a:gd name="connsiteY2138" fmla="*/ 846023 h 5149018"/>
              <a:gd name="connsiteX2139" fmla="*/ 86962 w 6681792"/>
              <a:gd name="connsiteY2139" fmla="*/ 843549 h 5149018"/>
              <a:gd name="connsiteX2140" fmla="*/ 84488 w 6681792"/>
              <a:gd name="connsiteY2140" fmla="*/ 843549 h 5149018"/>
              <a:gd name="connsiteX2141" fmla="*/ 82014 w 6681792"/>
              <a:gd name="connsiteY2141" fmla="*/ 843549 h 5149018"/>
              <a:gd name="connsiteX2142" fmla="*/ 79541 w 6681792"/>
              <a:gd name="connsiteY2142" fmla="*/ 843549 h 5149018"/>
              <a:gd name="connsiteX2143" fmla="*/ 77067 w 6681792"/>
              <a:gd name="connsiteY2143" fmla="*/ 843549 h 5149018"/>
              <a:gd name="connsiteX2144" fmla="*/ 74593 w 6681792"/>
              <a:gd name="connsiteY2144" fmla="*/ 843549 h 5149018"/>
              <a:gd name="connsiteX2145" fmla="*/ 74593 w 6681792"/>
              <a:gd name="connsiteY2145" fmla="*/ 841076 h 5149018"/>
              <a:gd name="connsiteX2146" fmla="*/ 72119 w 6681792"/>
              <a:gd name="connsiteY2146" fmla="*/ 841076 h 5149018"/>
              <a:gd name="connsiteX2147" fmla="*/ 72119 w 6681792"/>
              <a:gd name="connsiteY2147" fmla="*/ 838602 h 5149018"/>
              <a:gd name="connsiteX2148" fmla="*/ 69646 w 6681792"/>
              <a:gd name="connsiteY2148" fmla="*/ 836128 h 5149018"/>
              <a:gd name="connsiteX2149" fmla="*/ 69646 w 6681792"/>
              <a:gd name="connsiteY2149" fmla="*/ 833654 h 5149018"/>
              <a:gd name="connsiteX2150" fmla="*/ 67172 w 6681792"/>
              <a:gd name="connsiteY2150" fmla="*/ 833654 h 5149018"/>
              <a:gd name="connsiteX2151" fmla="*/ 64698 w 6681792"/>
              <a:gd name="connsiteY2151" fmla="*/ 833654 h 5149018"/>
              <a:gd name="connsiteX2152" fmla="*/ 62795 w 6681792"/>
              <a:gd name="connsiteY2152" fmla="*/ 833654 h 5149018"/>
              <a:gd name="connsiteX2153" fmla="*/ 62795 w 6681792"/>
              <a:gd name="connsiteY2153" fmla="*/ 836128 h 5149018"/>
              <a:gd name="connsiteX2154" fmla="*/ 60321 w 6681792"/>
              <a:gd name="connsiteY2154" fmla="*/ 836128 h 5149018"/>
              <a:gd name="connsiteX2155" fmla="*/ 57848 w 6681792"/>
              <a:gd name="connsiteY2155" fmla="*/ 836128 h 5149018"/>
              <a:gd name="connsiteX2156" fmla="*/ 57848 w 6681792"/>
              <a:gd name="connsiteY2156" fmla="*/ 838602 h 5149018"/>
              <a:gd name="connsiteX2157" fmla="*/ 55374 w 6681792"/>
              <a:gd name="connsiteY2157" fmla="*/ 841076 h 5149018"/>
              <a:gd name="connsiteX2158" fmla="*/ 52900 w 6681792"/>
              <a:gd name="connsiteY2158" fmla="*/ 843549 h 5149018"/>
              <a:gd name="connsiteX2159" fmla="*/ 50426 w 6681792"/>
              <a:gd name="connsiteY2159" fmla="*/ 843549 h 5149018"/>
              <a:gd name="connsiteX2160" fmla="*/ 50426 w 6681792"/>
              <a:gd name="connsiteY2160" fmla="*/ 846023 h 5149018"/>
              <a:gd name="connsiteX2161" fmla="*/ 45669 w 6681792"/>
              <a:gd name="connsiteY2161" fmla="*/ 850780 h 5149018"/>
              <a:gd name="connsiteX2162" fmla="*/ 43196 w 6681792"/>
              <a:gd name="connsiteY2162" fmla="*/ 850780 h 5149018"/>
              <a:gd name="connsiteX2163" fmla="*/ 43196 w 6681792"/>
              <a:gd name="connsiteY2163" fmla="*/ 853254 h 5149018"/>
              <a:gd name="connsiteX2164" fmla="*/ 43196 w 6681792"/>
              <a:gd name="connsiteY2164" fmla="*/ 855728 h 5149018"/>
              <a:gd name="connsiteX2165" fmla="*/ 40722 w 6681792"/>
              <a:gd name="connsiteY2165" fmla="*/ 855728 h 5149018"/>
              <a:gd name="connsiteX2166" fmla="*/ 40722 w 6681792"/>
              <a:gd name="connsiteY2166" fmla="*/ 858201 h 5149018"/>
              <a:gd name="connsiteX2167" fmla="*/ 40722 w 6681792"/>
              <a:gd name="connsiteY2167" fmla="*/ 860675 h 5149018"/>
              <a:gd name="connsiteX2168" fmla="*/ 40722 w 6681792"/>
              <a:gd name="connsiteY2168" fmla="*/ 863149 h 5149018"/>
              <a:gd name="connsiteX2169" fmla="*/ 40722 w 6681792"/>
              <a:gd name="connsiteY2169" fmla="*/ 865623 h 5149018"/>
              <a:gd name="connsiteX2170" fmla="*/ 40722 w 6681792"/>
              <a:gd name="connsiteY2170" fmla="*/ 868097 h 5149018"/>
              <a:gd name="connsiteX2171" fmla="*/ 38248 w 6681792"/>
              <a:gd name="connsiteY2171" fmla="*/ 868097 h 5149018"/>
              <a:gd name="connsiteX2172" fmla="*/ 38248 w 6681792"/>
              <a:gd name="connsiteY2172" fmla="*/ 870570 h 5149018"/>
              <a:gd name="connsiteX2173" fmla="*/ 36155 w 6681792"/>
              <a:gd name="connsiteY2173" fmla="*/ 870570 h 5149018"/>
              <a:gd name="connsiteX2174" fmla="*/ 36155 w 6681792"/>
              <a:gd name="connsiteY2174" fmla="*/ 873044 h 5149018"/>
              <a:gd name="connsiteX2175" fmla="*/ 36155 w 6681792"/>
              <a:gd name="connsiteY2175" fmla="*/ 875518 h 5149018"/>
              <a:gd name="connsiteX2176" fmla="*/ 38629 w 6681792"/>
              <a:gd name="connsiteY2176" fmla="*/ 875518 h 5149018"/>
              <a:gd name="connsiteX2177" fmla="*/ 38629 w 6681792"/>
              <a:gd name="connsiteY2177" fmla="*/ 877991 h 5149018"/>
              <a:gd name="connsiteX2178" fmla="*/ 41102 w 6681792"/>
              <a:gd name="connsiteY2178" fmla="*/ 880465 h 5149018"/>
              <a:gd name="connsiteX2179" fmla="*/ 43576 w 6681792"/>
              <a:gd name="connsiteY2179" fmla="*/ 882939 h 5149018"/>
              <a:gd name="connsiteX2180" fmla="*/ 46050 w 6681792"/>
              <a:gd name="connsiteY2180" fmla="*/ 885413 h 5149018"/>
              <a:gd name="connsiteX2181" fmla="*/ 46050 w 6681792"/>
              <a:gd name="connsiteY2181" fmla="*/ 887887 h 5149018"/>
              <a:gd name="connsiteX2182" fmla="*/ 48524 w 6681792"/>
              <a:gd name="connsiteY2182" fmla="*/ 887887 h 5149018"/>
              <a:gd name="connsiteX2183" fmla="*/ 50997 w 6681792"/>
              <a:gd name="connsiteY2183" fmla="*/ 890360 h 5149018"/>
              <a:gd name="connsiteX2184" fmla="*/ 53471 w 6681792"/>
              <a:gd name="connsiteY2184" fmla="*/ 892834 h 5149018"/>
              <a:gd name="connsiteX2185" fmla="*/ 53471 w 6681792"/>
              <a:gd name="connsiteY2185" fmla="*/ 895308 h 5149018"/>
              <a:gd name="connsiteX2186" fmla="*/ 58228 w 6681792"/>
              <a:gd name="connsiteY2186" fmla="*/ 897781 h 5149018"/>
              <a:gd name="connsiteX2187" fmla="*/ 58228 w 6681792"/>
              <a:gd name="connsiteY2187" fmla="*/ 900255 h 5149018"/>
              <a:gd name="connsiteX2188" fmla="*/ 58228 w 6681792"/>
              <a:gd name="connsiteY2188" fmla="*/ 902729 h 5149018"/>
              <a:gd name="connsiteX2189" fmla="*/ 58228 w 6681792"/>
              <a:gd name="connsiteY2189" fmla="*/ 907486 h 5149018"/>
              <a:gd name="connsiteX2190" fmla="*/ 58228 w 6681792"/>
              <a:gd name="connsiteY2190" fmla="*/ 909960 h 5149018"/>
              <a:gd name="connsiteX2191" fmla="*/ 58228 w 6681792"/>
              <a:gd name="connsiteY2191" fmla="*/ 912434 h 5149018"/>
              <a:gd name="connsiteX2192" fmla="*/ 55755 w 6681792"/>
              <a:gd name="connsiteY2192" fmla="*/ 917191 h 5149018"/>
              <a:gd name="connsiteX2193" fmla="*/ 53281 w 6681792"/>
              <a:gd name="connsiteY2193" fmla="*/ 917191 h 5149018"/>
              <a:gd name="connsiteX2194" fmla="*/ 53281 w 6681792"/>
              <a:gd name="connsiteY2194" fmla="*/ 919665 h 5149018"/>
              <a:gd name="connsiteX2195" fmla="*/ 53281 w 6681792"/>
              <a:gd name="connsiteY2195" fmla="*/ 922138 h 5149018"/>
              <a:gd name="connsiteX2196" fmla="*/ 53281 w 6681792"/>
              <a:gd name="connsiteY2196" fmla="*/ 924612 h 5149018"/>
              <a:gd name="connsiteX2197" fmla="*/ 50807 w 6681792"/>
              <a:gd name="connsiteY2197" fmla="*/ 927086 h 5149018"/>
              <a:gd name="connsiteX2198" fmla="*/ 46050 w 6681792"/>
              <a:gd name="connsiteY2198" fmla="*/ 929560 h 5149018"/>
              <a:gd name="connsiteX2199" fmla="*/ 46050 w 6681792"/>
              <a:gd name="connsiteY2199" fmla="*/ 932033 h 5149018"/>
              <a:gd name="connsiteX2200" fmla="*/ 43576 w 6681792"/>
              <a:gd name="connsiteY2200" fmla="*/ 932033 h 5149018"/>
              <a:gd name="connsiteX2201" fmla="*/ 43576 w 6681792"/>
              <a:gd name="connsiteY2201" fmla="*/ 934507 h 5149018"/>
              <a:gd name="connsiteX2202" fmla="*/ 41102 w 6681792"/>
              <a:gd name="connsiteY2202" fmla="*/ 934507 h 5149018"/>
              <a:gd name="connsiteX2203" fmla="*/ 41102 w 6681792"/>
              <a:gd name="connsiteY2203" fmla="*/ 936981 h 5149018"/>
              <a:gd name="connsiteX2204" fmla="*/ 41102 w 6681792"/>
              <a:gd name="connsiteY2204" fmla="*/ 939455 h 5149018"/>
              <a:gd name="connsiteX2205" fmla="*/ 41102 w 6681792"/>
              <a:gd name="connsiteY2205" fmla="*/ 941928 h 5149018"/>
              <a:gd name="connsiteX2206" fmla="*/ 38629 w 6681792"/>
              <a:gd name="connsiteY2206" fmla="*/ 941928 h 5149018"/>
              <a:gd name="connsiteX2207" fmla="*/ 38629 w 6681792"/>
              <a:gd name="connsiteY2207" fmla="*/ 944402 h 5149018"/>
              <a:gd name="connsiteX2208" fmla="*/ 38629 w 6681792"/>
              <a:gd name="connsiteY2208" fmla="*/ 946876 h 5149018"/>
              <a:gd name="connsiteX2209" fmla="*/ 41102 w 6681792"/>
              <a:gd name="connsiteY2209" fmla="*/ 949350 h 5149018"/>
              <a:gd name="connsiteX2210" fmla="*/ 41102 w 6681792"/>
              <a:gd name="connsiteY2210" fmla="*/ 951823 h 5149018"/>
              <a:gd name="connsiteX2211" fmla="*/ 41102 w 6681792"/>
              <a:gd name="connsiteY2211" fmla="*/ 954297 h 5149018"/>
              <a:gd name="connsiteX2212" fmla="*/ 41102 w 6681792"/>
              <a:gd name="connsiteY2212" fmla="*/ 956771 h 5149018"/>
              <a:gd name="connsiteX2213" fmla="*/ 38629 w 6681792"/>
              <a:gd name="connsiteY2213" fmla="*/ 959245 h 5149018"/>
              <a:gd name="connsiteX2214" fmla="*/ 41102 w 6681792"/>
              <a:gd name="connsiteY2214" fmla="*/ 961718 h 5149018"/>
              <a:gd name="connsiteX2215" fmla="*/ 43576 w 6681792"/>
              <a:gd name="connsiteY2215" fmla="*/ 964192 h 5149018"/>
              <a:gd name="connsiteX2216" fmla="*/ 43576 w 6681792"/>
              <a:gd name="connsiteY2216" fmla="*/ 968949 h 5149018"/>
              <a:gd name="connsiteX2217" fmla="*/ 46050 w 6681792"/>
              <a:gd name="connsiteY2217" fmla="*/ 968949 h 5149018"/>
              <a:gd name="connsiteX2218" fmla="*/ 46050 w 6681792"/>
              <a:gd name="connsiteY2218" fmla="*/ 971423 h 5149018"/>
              <a:gd name="connsiteX2219" fmla="*/ 48524 w 6681792"/>
              <a:gd name="connsiteY2219" fmla="*/ 971423 h 5149018"/>
              <a:gd name="connsiteX2220" fmla="*/ 48524 w 6681792"/>
              <a:gd name="connsiteY2220" fmla="*/ 973897 h 5149018"/>
              <a:gd name="connsiteX2221" fmla="*/ 50997 w 6681792"/>
              <a:gd name="connsiteY2221" fmla="*/ 973897 h 5149018"/>
              <a:gd name="connsiteX2222" fmla="*/ 55755 w 6681792"/>
              <a:gd name="connsiteY2222" fmla="*/ 976371 h 5149018"/>
              <a:gd name="connsiteX2223" fmla="*/ 58228 w 6681792"/>
              <a:gd name="connsiteY2223" fmla="*/ 976371 h 5149018"/>
              <a:gd name="connsiteX2224" fmla="*/ 60702 w 6681792"/>
              <a:gd name="connsiteY2224" fmla="*/ 976371 h 5149018"/>
              <a:gd name="connsiteX2225" fmla="*/ 63176 w 6681792"/>
              <a:gd name="connsiteY2225" fmla="*/ 978844 h 5149018"/>
              <a:gd name="connsiteX2226" fmla="*/ 65650 w 6681792"/>
              <a:gd name="connsiteY2226" fmla="*/ 978844 h 5149018"/>
              <a:gd name="connsiteX2227" fmla="*/ 68123 w 6681792"/>
              <a:gd name="connsiteY2227" fmla="*/ 978844 h 5149018"/>
              <a:gd name="connsiteX2228" fmla="*/ 68123 w 6681792"/>
              <a:gd name="connsiteY2228" fmla="*/ 981318 h 5149018"/>
              <a:gd name="connsiteX2229" fmla="*/ 68123 w 6681792"/>
              <a:gd name="connsiteY2229" fmla="*/ 983792 h 5149018"/>
              <a:gd name="connsiteX2230" fmla="*/ 68123 w 6681792"/>
              <a:gd name="connsiteY2230" fmla="*/ 986266 h 5149018"/>
              <a:gd name="connsiteX2231" fmla="*/ 70597 w 6681792"/>
              <a:gd name="connsiteY2231" fmla="*/ 988739 h 5149018"/>
              <a:gd name="connsiteX2232" fmla="*/ 73071 w 6681792"/>
              <a:gd name="connsiteY2232" fmla="*/ 988739 h 5149018"/>
              <a:gd name="connsiteX2233" fmla="*/ 73071 w 6681792"/>
              <a:gd name="connsiteY2233" fmla="*/ 991213 h 5149018"/>
              <a:gd name="connsiteX2234" fmla="*/ 75545 w 6681792"/>
              <a:gd name="connsiteY2234" fmla="*/ 991213 h 5149018"/>
              <a:gd name="connsiteX2235" fmla="*/ 75545 w 6681792"/>
              <a:gd name="connsiteY2235" fmla="*/ 993687 h 5149018"/>
              <a:gd name="connsiteX2236" fmla="*/ 78018 w 6681792"/>
              <a:gd name="connsiteY2236" fmla="*/ 996161 h 5149018"/>
              <a:gd name="connsiteX2237" fmla="*/ 78018 w 6681792"/>
              <a:gd name="connsiteY2237" fmla="*/ 998634 h 5149018"/>
              <a:gd name="connsiteX2238" fmla="*/ 78018 w 6681792"/>
              <a:gd name="connsiteY2238" fmla="*/ 1001108 h 5149018"/>
              <a:gd name="connsiteX2239" fmla="*/ 78018 w 6681792"/>
              <a:gd name="connsiteY2239" fmla="*/ 1003582 h 5149018"/>
              <a:gd name="connsiteX2240" fmla="*/ 78018 w 6681792"/>
              <a:gd name="connsiteY2240" fmla="*/ 1010813 h 5149018"/>
              <a:gd name="connsiteX2241" fmla="*/ 75545 w 6681792"/>
              <a:gd name="connsiteY2241" fmla="*/ 1013287 h 5149018"/>
              <a:gd name="connsiteX2242" fmla="*/ 75545 w 6681792"/>
              <a:gd name="connsiteY2242" fmla="*/ 1015760 h 5149018"/>
              <a:gd name="connsiteX2243" fmla="*/ 75545 w 6681792"/>
              <a:gd name="connsiteY2243" fmla="*/ 1018234 h 5149018"/>
              <a:gd name="connsiteX2244" fmla="*/ 73071 w 6681792"/>
              <a:gd name="connsiteY2244" fmla="*/ 1020708 h 5149018"/>
              <a:gd name="connsiteX2245" fmla="*/ 73071 w 6681792"/>
              <a:gd name="connsiteY2245" fmla="*/ 1023182 h 5149018"/>
              <a:gd name="connsiteX2246" fmla="*/ 73071 w 6681792"/>
              <a:gd name="connsiteY2246" fmla="*/ 1025655 h 5149018"/>
              <a:gd name="connsiteX2247" fmla="*/ 73071 w 6681792"/>
              <a:gd name="connsiteY2247" fmla="*/ 1028129 h 5149018"/>
              <a:gd name="connsiteX2248" fmla="*/ 70597 w 6681792"/>
              <a:gd name="connsiteY2248" fmla="*/ 1035360 h 5149018"/>
              <a:gd name="connsiteX2249" fmla="*/ 70597 w 6681792"/>
              <a:gd name="connsiteY2249" fmla="*/ 1037834 h 5149018"/>
              <a:gd name="connsiteX2250" fmla="*/ 68123 w 6681792"/>
              <a:gd name="connsiteY2250" fmla="*/ 1040308 h 5149018"/>
              <a:gd name="connsiteX2251" fmla="*/ 68123 w 6681792"/>
              <a:gd name="connsiteY2251" fmla="*/ 1045065 h 5149018"/>
              <a:gd name="connsiteX2252" fmla="*/ 68123 w 6681792"/>
              <a:gd name="connsiteY2252" fmla="*/ 1047539 h 5149018"/>
              <a:gd name="connsiteX2253" fmla="*/ 65650 w 6681792"/>
              <a:gd name="connsiteY2253" fmla="*/ 1050012 h 5149018"/>
              <a:gd name="connsiteX2254" fmla="*/ 65650 w 6681792"/>
              <a:gd name="connsiteY2254" fmla="*/ 1052486 h 5149018"/>
              <a:gd name="connsiteX2255" fmla="*/ 62795 w 6681792"/>
              <a:gd name="connsiteY2255" fmla="*/ 1052486 h 5149018"/>
              <a:gd name="connsiteX2256" fmla="*/ 62795 w 6681792"/>
              <a:gd name="connsiteY2256" fmla="*/ 1054960 h 5149018"/>
              <a:gd name="connsiteX2257" fmla="*/ 60321 w 6681792"/>
              <a:gd name="connsiteY2257" fmla="*/ 1054960 h 5149018"/>
              <a:gd name="connsiteX2258" fmla="*/ 60321 w 6681792"/>
              <a:gd name="connsiteY2258" fmla="*/ 1057434 h 5149018"/>
              <a:gd name="connsiteX2259" fmla="*/ 60321 w 6681792"/>
              <a:gd name="connsiteY2259" fmla="*/ 1059907 h 5149018"/>
              <a:gd name="connsiteX2260" fmla="*/ 60321 w 6681792"/>
              <a:gd name="connsiteY2260" fmla="*/ 1062381 h 5149018"/>
              <a:gd name="connsiteX2261" fmla="*/ 60321 w 6681792"/>
              <a:gd name="connsiteY2261" fmla="*/ 1064855 h 5149018"/>
              <a:gd name="connsiteX2262" fmla="*/ 60321 w 6681792"/>
              <a:gd name="connsiteY2262" fmla="*/ 1067329 h 5149018"/>
              <a:gd name="connsiteX2263" fmla="*/ 60321 w 6681792"/>
              <a:gd name="connsiteY2263" fmla="*/ 1069802 h 5149018"/>
              <a:gd name="connsiteX2264" fmla="*/ 60321 w 6681792"/>
              <a:gd name="connsiteY2264" fmla="*/ 1072276 h 5149018"/>
              <a:gd name="connsiteX2265" fmla="*/ 60321 w 6681792"/>
              <a:gd name="connsiteY2265" fmla="*/ 1074750 h 5149018"/>
              <a:gd name="connsiteX2266" fmla="*/ 57848 w 6681792"/>
              <a:gd name="connsiteY2266" fmla="*/ 1077224 h 5149018"/>
              <a:gd name="connsiteX2267" fmla="*/ 57848 w 6681792"/>
              <a:gd name="connsiteY2267" fmla="*/ 1079697 h 5149018"/>
              <a:gd name="connsiteX2268" fmla="*/ 57848 w 6681792"/>
              <a:gd name="connsiteY2268" fmla="*/ 1082171 h 5149018"/>
              <a:gd name="connsiteX2269" fmla="*/ 55374 w 6681792"/>
              <a:gd name="connsiteY2269" fmla="*/ 1086928 h 5149018"/>
              <a:gd name="connsiteX2270" fmla="*/ 55374 w 6681792"/>
              <a:gd name="connsiteY2270" fmla="*/ 1089402 h 5149018"/>
              <a:gd name="connsiteX2271" fmla="*/ 55374 w 6681792"/>
              <a:gd name="connsiteY2271" fmla="*/ 1091876 h 5149018"/>
              <a:gd name="connsiteX2272" fmla="*/ 55374 w 6681792"/>
              <a:gd name="connsiteY2272" fmla="*/ 1094350 h 5149018"/>
              <a:gd name="connsiteX2273" fmla="*/ 55374 w 6681792"/>
              <a:gd name="connsiteY2273" fmla="*/ 1096823 h 5149018"/>
              <a:gd name="connsiteX2274" fmla="*/ 52900 w 6681792"/>
              <a:gd name="connsiteY2274" fmla="*/ 1096823 h 5149018"/>
              <a:gd name="connsiteX2275" fmla="*/ 52900 w 6681792"/>
              <a:gd name="connsiteY2275" fmla="*/ 1099297 h 5149018"/>
              <a:gd name="connsiteX2276" fmla="*/ 52900 w 6681792"/>
              <a:gd name="connsiteY2276" fmla="*/ 1101771 h 5149018"/>
              <a:gd name="connsiteX2277" fmla="*/ 52900 w 6681792"/>
              <a:gd name="connsiteY2277" fmla="*/ 1104245 h 5149018"/>
              <a:gd name="connsiteX2278" fmla="*/ 52900 w 6681792"/>
              <a:gd name="connsiteY2278" fmla="*/ 1106718 h 5149018"/>
              <a:gd name="connsiteX2279" fmla="*/ 52900 w 6681792"/>
              <a:gd name="connsiteY2279" fmla="*/ 1109192 h 5149018"/>
              <a:gd name="connsiteX2280" fmla="*/ 52900 w 6681792"/>
              <a:gd name="connsiteY2280" fmla="*/ 1111666 h 5149018"/>
              <a:gd name="connsiteX2281" fmla="*/ 52900 w 6681792"/>
              <a:gd name="connsiteY2281" fmla="*/ 1114140 h 5149018"/>
              <a:gd name="connsiteX2282" fmla="*/ 52900 w 6681792"/>
              <a:gd name="connsiteY2282" fmla="*/ 1116613 h 5149018"/>
              <a:gd name="connsiteX2283" fmla="*/ 55374 w 6681792"/>
              <a:gd name="connsiteY2283" fmla="*/ 1116613 h 5149018"/>
              <a:gd name="connsiteX2284" fmla="*/ 57848 w 6681792"/>
              <a:gd name="connsiteY2284" fmla="*/ 1121371 h 5149018"/>
              <a:gd name="connsiteX2285" fmla="*/ 57848 w 6681792"/>
              <a:gd name="connsiteY2285" fmla="*/ 1123844 h 5149018"/>
              <a:gd name="connsiteX2286" fmla="*/ 53091 w 6681792"/>
              <a:gd name="connsiteY2286" fmla="*/ 1126318 h 5149018"/>
              <a:gd name="connsiteX2287" fmla="*/ 50617 w 6681792"/>
              <a:gd name="connsiteY2287" fmla="*/ 1126318 h 5149018"/>
              <a:gd name="connsiteX2288" fmla="*/ 50617 w 6681792"/>
              <a:gd name="connsiteY2288" fmla="*/ 1128792 h 5149018"/>
              <a:gd name="connsiteX2289" fmla="*/ 50617 w 6681792"/>
              <a:gd name="connsiteY2289" fmla="*/ 1131266 h 5149018"/>
              <a:gd name="connsiteX2290" fmla="*/ 50617 w 6681792"/>
              <a:gd name="connsiteY2290" fmla="*/ 1133739 h 5149018"/>
              <a:gd name="connsiteX2291" fmla="*/ 53091 w 6681792"/>
              <a:gd name="connsiteY2291" fmla="*/ 1133739 h 5149018"/>
              <a:gd name="connsiteX2292" fmla="*/ 55564 w 6681792"/>
              <a:gd name="connsiteY2292" fmla="*/ 1136213 h 5149018"/>
              <a:gd name="connsiteX2293" fmla="*/ 55564 w 6681792"/>
              <a:gd name="connsiteY2293" fmla="*/ 1138687 h 5149018"/>
              <a:gd name="connsiteX2294" fmla="*/ 55564 w 6681792"/>
              <a:gd name="connsiteY2294" fmla="*/ 1141161 h 5149018"/>
              <a:gd name="connsiteX2295" fmla="*/ 55564 w 6681792"/>
              <a:gd name="connsiteY2295" fmla="*/ 1143634 h 5149018"/>
              <a:gd name="connsiteX2296" fmla="*/ 55564 w 6681792"/>
              <a:gd name="connsiteY2296" fmla="*/ 1146108 h 5149018"/>
              <a:gd name="connsiteX2297" fmla="*/ 58038 w 6681792"/>
              <a:gd name="connsiteY2297" fmla="*/ 1146108 h 5149018"/>
              <a:gd name="connsiteX2298" fmla="*/ 60512 w 6681792"/>
              <a:gd name="connsiteY2298" fmla="*/ 1153339 h 5149018"/>
              <a:gd name="connsiteX2299" fmla="*/ 60512 w 6681792"/>
              <a:gd name="connsiteY2299" fmla="*/ 1155813 h 5149018"/>
              <a:gd name="connsiteX2300" fmla="*/ 60512 w 6681792"/>
              <a:gd name="connsiteY2300" fmla="*/ 1158287 h 5149018"/>
              <a:gd name="connsiteX2301" fmla="*/ 60512 w 6681792"/>
              <a:gd name="connsiteY2301" fmla="*/ 1160760 h 5149018"/>
              <a:gd name="connsiteX2302" fmla="*/ 60512 w 6681792"/>
              <a:gd name="connsiteY2302" fmla="*/ 1163234 h 5149018"/>
              <a:gd name="connsiteX2303" fmla="*/ 62986 w 6681792"/>
              <a:gd name="connsiteY2303" fmla="*/ 1165708 h 5149018"/>
              <a:gd name="connsiteX2304" fmla="*/ 62986 w 6681792"/>
              <a:gd name="connsiteY2304" fmla="*/ 1170465 h 5149018"/>
              <a:gd name="connsiteX2305" fmla="*/ 65459 w 6681792"/>
              <a:gd name="connsiteY2305" fmla="*/ 1175222 h 5149018"/>
              <a:gd name="connsiteX2306" fmla="*/ 67933 w 6681792"/>
              <a:gd name="connsiteY2306" fmla="*/ 1179979 h 5149018"/>
              <a:gd name="connsiteX2307" fmla="*/ 67933 w 6681792"/>
              <a:gd name="connsiteY2307" fmla="*/ 1182453 h 5149018"/>
              <a:gd name="connsiteX2308" fmla="*/ 65459 w 6681792"/>
              <a:gd name="connsiteY2308" fmla="*/ 1184927 h 5149018"/>
              <a:gd name="connsiteX2309" fmla="*/ 65459 w 6681792"/>
              <a:gd name="connsiteY2309" fmla="*/ 1187401 h 5149018"/>
              <a:gd name="connsiteX2310" fmla="*/ 65459 w 6681792"/>
              <a:gd name="connsiteY2310" fmla="*/ 1189874 h 5149018"/>
              <a:gd name="connsiteX2311" fmla="*/ 67933 w 6681792"/>
              <a:gd name="connsiteY2311" fmla="*/ 1199579 h 5149018"/>
              <a:gd name="connsiteX2312" fmla="*/ 67933 w 6681792"/>
              <a:gd name="connsiteY2312" fmla="*/ 1202053 h 5149018"/>
              <a:gd name="connsiteX2313" fmla="*/ 70407 w 6681792"/>
              <a:gd name="connsiteY2313" fmla="*/ 1204527 h 5149018"/>
              <a:gd name="connsiteX2314" fmla="*/ 70407 w 6681792"/>
              <a:gd name="connsiteY2314" fmla="*/ 1207000 h 5149018"/>
              <a:gd name="connsiteX2315" fmla="*/ 72881 w 6681792"/>
              <a:gd name="connsiteY2315" fmla="*/ 1209474 h 5149018"/>
              <a:gd name="connsiteX2316" fmla="*/ 75354 w 6681792"/>
              <a:gd name="connsiteY2316" fmla="*/ 1209474 h 5149018"/>
              <a:gd name="connsiteX2317" fmla="*/ 75354 w 6681792"/>
              <a:gd name="connsiteY2317" fmla="*/ 1211948 h 5149018"/>
              <a:gd name="connsiteX2318" fmla="*/ 75354 w 6681792"/>
              <a:gd name="connsiteY2318" fmla="*/ 1214422 h 5149018"/>
              <a:gd name="connsiteX2319" fmla="*/ 75354 w 6681792"/>
              <a:gd name="connsiteY2319" fmla="*/ 1216895 h 5149018"/>
              <a:gd name="connsiteX2320" fmla="*/ 72881 w 6681792"/>
              <a:gd name="connsiteY2320" fmla="*/ 1216895 h 5149018"/>
              <a:gd name="connsiteX2321" fmla="*/ 72881 w 6681792"/>
              <a:gd name="connsiteY2321" fmla="*/ 1219369 h 5149018"/>
              <a:gd name="connsiteX2322" fmla="*/ 72881 w 6681792"/>
              <a:gd name="connsiteY2322" fmla="*/ 1221843 h 5149018"/>
              <a:gd name="connsiteX2323" fmla="*/ 72881 w 6681792"/>
              <a:gd name="connsiteY2323" fmla="*/ 1224317 h 5149018"/>
              <a:gd name="connsiteX2324" fmla="*/ 72881 w 6681792"/>
              <a:gd name="connsiteY2324" fmla="*/ 1226790 h 5149018"/>
              <a:gd name="connsiteX2325" fmla="*/ 70407 w 6681792"/>
              <a:gd name="connsiteY2325" fmla="*/ 1229264 h 5149018"/>
              <a:gd name="connsiteX2326" fmla="*/ 67933 w 6681792"/>
              <a:gd name="connsiteY2326" fmla="*/ 1231738 h 5149018"/>
              <a:gd name="connsiteX2327" fmla="*/ 65459 w 6681792"/>
              <a:gd name="connsiteY2327" fmla="*/ 1234212 h 5149018"/>
              <a:gd name="connsiteX2328" fmla="*/ 62795 w 6681792"/>
              <a:gd name="connsiteY2328" fmla="*/ 1234212 h 5149018"/>
              <a:gd name="connsiteX2329" fmla="*/ 60321 w 6681792"/>
              <a:gd name="connsiteY2329" fmla="*/ 1231738 h 5149018"/>
              <a:gd name="connsiteX2330" fmla="*/ 57848 w 6681792"/>
              <a:gd name="connsiteY2330" fmla="*/ 1231738 h 5149018"/>
              <a:gd name="connsiteX2331" fmla="*/ 55374 w 6681792"/>
              <a:gd name="connsiteY2331" fmla="*/ 1229264 h 5149018"/>
              <a:gd name="connsiteX2332" fmla="*/ 55374 w 6681792"/>
              <a:gd name="connsiteY2332" fmla="*/ 1226790 h 5149018"/>
              <a:gd name="connsiteX2333" fmla="*/ 52900 w 6681792"/>
              <a:gd name="connsiteY2333" fmla="*/ 1226790 h 5149018"/>
              <a:gd name="connsiteX2334" fmla="*/ 50426 w 6681792"/>
              <a:gd name="connsiteY2334" fmla="*/ 1226790 h 5149018"/>
              <a:gd name="connsiteX2335" fmla="*/ 47953 w 6681792"/>
              <a:gd name="connsiteY2335" fmla="*/ 1226790 h 5149018"/>
              <a:gd name="connsiteX2336" fmla="*/ 45479 w 6681792"/>
              <a:gd name="connsiteY2336" fmla="*/ 1226790 h 5149018"/>
              <a:gd name="connsiteX2337" fmla="*/ 43005 w 6681792"/>
              <a:gd name="connsiteY2337" fmla="*/ 1229264 h 5149018"/>
              <a:gd name="connsiteX2338" fmla="*/ 43005 w 6681792"/>
              <a:gd name="connsiteY2338" fmla="*/ 1231738 h 5149018"/>
              <a:gd name="connsiteX2339" fmla="*/ 40531 w 6681792"/>
              <a:gd name="connsiteY2339" fmla="*/ 1236495 h 5149018"/>
              <a:gd name="connsiteX2340" fmla="*/ 40531 w 6681792"/>
              <a:gd name="connsiteY2340" fmla="*/ 1238969 h 5149018"/>
              <a:gd name="connsiteX2341" fmla="*/ 38058 w 6681792"/>
              <a:gd name="connsiteY2341" fmla="*/ 1241443 h 5149018"/>
              <a:gd name="connsiteX2342" fmla="*/ 38058 w 6681792"/>
              <a:gd name="connsiteY2342" fmla="*/ 1243916 h 5149018"/>
              <a:gd name="connsiteX2343" fmla="*/ 40531 w 6681792"/>
              <a:gd name="connsiteY2343" fmla="*/ 1243916 h 5149018"/>
              <a:gd name="connsiteX2344" fmla="*/ 40531 w 6681792"/>
              <a:gd name="connsiteY2344" fmla="*/ 1246390 h 5149018"/>
              <a:gd name="connsiteX2345" fmla="*/ 40531 w 6681792"/>
              <a:gd name="connsiteY2345" fmla="*/ 1248864 h 5149018"/>
              <a:gd name="connsiteX2346" fmla="*/ 43005 w 6681792"/>
              <a:gd name="connsiteY2346" fmla="*/ 1251338 h 5149018"/>
              <a:gd name="connsiteX2347" fmla="*/ 43005 w 6681792"/>
              <a:gd name="connsiteY2347" fmla="*/ 1253811 h 5149018"/>
              <a:gd name="connsiteX2348" fmla="*/ 43005 w 6681792"/>
              <a:gd name="connsiteY2348" fmla="*/ 1258569 h 5149018"/>
              <a:gd name="connsiteX2349" fmla="*/ 43005 w 6681792"/>
              <a:gd name="connsiteY2349" fmla="*/ 1261042 h 5149018"/>
              <a:gd name="connsiteX2350" fmla="*/ 43005 w 6681792"/>
              <a:gd name="connsiteY2350" fmla="*/ 1263516 h 5149018"/>
              <a:gd name="connsiteX2351" fmla="*/ 43005 w 6681792"/>
              <a:gd name="connsiteY2351" fmla="*/ 1265990 h 5149018"/>
              <a:gd name="connsiteX2352" fmla="*/ 45479 w 6681792"/>
              <a:gd name="connsiteY2352" fmla="*/ 1275695 h 5149018"/>
              <a:gd name="connsiteX2353" fmla="*/ 47953 w 6681792"/>
              <a:gd name="connsiteY2353" fmla="*/ 1282926 h 5149018"/>
              <a:gd name="connsiteX2354" fmla="*/ 50426 w 6681792"/>
              <a:gd name="connsiteY2354" fmla="*/ 1287683 h 5149018"/>
              <a:gd name="connsiteX2355" fmla="*/ 50426 w 6681792"/>
              <a:gd name="connsiteY2355" fmla="*/ 1290157 h 5149018"/>
              <a:gd name="connsiteX2356" fmla="*/ 50426 w 6681792"/>
              <a:gd name="connsiteY2356" fmla="*/ 1297387 h 5149018"/>
              <a:gd name="connsiteX2357" fmla="*/ 52900 w 6681792"/>
              <a:gd name="connsiteY2357" fmla="*/ 1299861 h 5149018"/>
              <a:gd name="connsiteX2358" fmla="*/ 52900 w 6681792"/>
              <a:gd name="connsiteY2358" fmla="*/ 1302335 h 5149018"/>
              <a:gd name="connsiteX2359" fmla="*/ 52900 w 6681792"/>
              <a:gd name="connsiteY2359" fmla="*/ 1304809 h 5149018"/>
              <a:gd name="connsiteX2360" fmla="*/ 52900 w 6681792"/>
              <a:gd name="connsiteY2360" fmla="*/ 1307283 h 5149018"/>
              <a:gd name="connsiteX2361" fmla="*/ 55374 w 6681792"/>
              <a:gd name="connsiteY2361" fmla="*/ 1309756 h 5149018"/>
              <a:gd name="connsiteX2362" fmla="*/ 57848 w 6681792"/>
              <a:gd name="connsiteY2362" fmla="*/ 1312230 h 5149018"/>
              <a:gd name="connsiteX2363" fmla="*/ 57848 w 6681792"/>
              <a:gd name="connsiteY2363" fmla="*/ 1314704 h 5149018"/>
              <a:gd name="connsiteX2364" fmla="*/ 60321 w 6681792"/>
              <a:gd name="connsiteY2364" fmla="*/ 1314704 h 5149018"/>
              <a:gd name="connsiteX2365" fmla="*/ 60321 w 6681792"/>
              <a:gd name="connsiteY2365" fmla="*/ 1319461 h 5149018"/>
              <a:gd name="connsiteX2366" fmla="*/ 60321 w 6681792"/>
              <a:gd name="connsiteY2366" fmla="*/ 1321935 h 5149018"/>
              <a:gd name="connsiteX2367" fmla="*/ 57848 w 6681792"/>
              <a:gd name="connsiteY2367" fmla="*/ 1326692 h 5149018"/>
              <a:gd name="connsiteX2368" fmla="*/ 57848 w 6681792"/>
              <a:gd name="connsiteY2368" fmla="*/ 1329166 h 5149018"/>
              <a:gd name="connsiteX2369" fmla="*/ 57848 w 6681792"/>
              <a:gd name="connsiteY2369" fmla="*/ 1331639 h 5149018"/>
              <a:gd name="connsiteX2370" fmla="*/ 57848 w 6681792"/>
              <a:gd name="connsiteY2370" fmla="*/ 1334113 h 5149018"/>
              <a:gd name="connsiteX2371" fmla="*/ 57848 w 6681792"/>
              <a:gd name="connsiteY2371" fmla="*/ 1336587 h 5149018"/>
              <a:gd name="connsiteX2372" fmla="*/ 55374 w 6681792"/>
              <a:gd name="connsiteY2372" fmla="*/ 1336587 h 5149018"/>
              <a:gd name="connsiteX2373" fmla="*/ 52900 w 6681792"/>
              <a:gd name="connsiteY2373" fmla="*/ 1339061 h 5149018"/>
              <a:gd name="connsiteX2374" fmla="*/ 52900 w 6681792"/>
              <a:gd name="connsiteY2374" fmla="*/ 1341534 h 5149018"/>
              <a:gd name="connsiteX2375" fmla="*/ 52900 w 6681792"/>
              <a:gd name="connsiteY2375" fmla="*/ 1344008 h 5149018"/>
              <a:gd name="connsiteX2376" fmla="*/ 52900 w 6681792"/>
              <a:gd name="connsiteY2376" fmla="*/ 1346482 h 5149018"/>
              <a:gd name="connsiteX2377" fmla="*/ 55374 w 6681792"/>
              <a:gd name="connsiteY2377" fmla="*/ 1348956 h 5149018"/>
              <a:gd name="connsiteX2378" fmla="*/ 57848 w 6681792"/>
              <a:gd name="connsiteY2378" fmla="*/ 1348956 h 5149018"/>
              <a:gd name="connsiteX2379" fmla="*/ 60321 w 6681792"/>
              <a:gd name="connsiteY2379" fmla="*/ 1348956 h 5149018"/>
              <a:gd name="connsiteX2380" fmla="*/ 60321 w 6681792"/>
              <a:gd name="connsiteY2380" fmla="*/ 1351429 h 5149018"/>
              <a:gd name="connsiteX2381" fmla="*/ 57848 w 6681792"/>
              <a:gd name="connsiteY2381" fmla="*/ 1353903 h 5149018"/>
              <a:gd name="connsiteX2382" fmla="*/ 57848 w 6681792"/>
              <a:gd name="connsiteY2382" fmla="*/ 1356377 h 5149018"/>
              <a:gd name="connsiteX2383" fmla="*/ 57848 w 6681792"/>
              <a:gd name="connsiteY2383" fmla="*/ 1358851 h 5149018"/>
              <a:gd name="connsiteX2384" fmla="*/ 60321 w 6681792"/>
              <a:gd name="connsiteY2384" fmla="*/ 1358851 h 5149018"/>
              <a:gd name="connsiteX2385" fmla="*/ 62795 w 6681792"/>
              <a:gd name="connsiteY2385" fmla="*/ 1358851 h 5149018"/>
              <a:gd name="connsiteX2386" fmla="*/ 65269 w 6681792"/>
              <a:gd name="connsiteY2386" fmla="*/ 1358851 h 5149018"/>
              <a:gd name="connsiteX2387" fmla="*/ 65269 w 6681792"/>
              <a:gd name="connsiteY2387" fmla="*/ 1361325 h 5149018"/>
              <a:gd name="connsiteX2388" fmla="*/ 65269 w 6681792"/>
              <a:gd name="connsiteY2388" fmla="*/ 1363798 h 5149018"/>
              <a:gd name="connsiteX2389" fmla="*/ 67743 w 6681792"/>
              <a:gd name="connsiteY2389" fmla="*/ 1366272 h 5149018"/>
              <a:gd name="connsiteX2390" fmla="*/ 67743 w 6681792"/>
              <a:gd name="connsiteY2390" fmla="*/ 1368746 h 5149018"/>
              <a:gd name="connsiteX2391" fmla="*/ 67743 w 6681792"/>
              <a:gd name="connsiteY2391" fmla="*/ 1371219 h 5149018"/>
              <a:gd name="connsiteX2392" fmla="*/ 67743 w 6681792"/>
              <a:gd name="connsiteY2392" fmla="*/ 1373693 h 5149018"/>
              <a:gd name="connsiteX2393" fmla="*/ 70216 w 6681792"/>
              <a:gd name="connsiteY2393" fmla="*/ 1378450 h 5149018"/>
              <a:gd name="connsiteX2394" fmla="*/ 72690 w 6681792"/>
              <a:gd name="connsiteY2394" fmla="*/ 1380924 h 5149018"/>
              <a:gd name="connsiteX2395" fmla="*/ 72690 w 6681792"/>
              <a:gd name="connsiteY2395" fmla="*/ 1383398 h 5149018"/>
              <a:gd name="connsiteX2396" fmla="*/ 75164 w 6681792"/>
              <a:gd name="connsiteY2396" fmla="*/ 1385872 h 5149018"/>
              <a:gd name="connsiteX2397" fmla="*/ 75164 w 6681792"/>
              <a:gd name="connsiteY2397" fmla="*/ 1388345 h 5149018"/>
              <a:gd name="connsiteX2398" fmla="*/ 77638 w 6681792"/>
              <a:gd name="connsiteY2398" fmla="*/ 1388345 h 5149018"/>
              <a:gd name="connsiteX2399" fmla="*/ 77638 w 6681792"/>
              <a:gd name="connsiteY2399" fmla="*/ 1390819 h 5149018"/>
              <a:gd name="connsiteX2400" fmla="*/ 80111 w 6681792"/>
              <a:gd name="connsiteY2400" fmla="*/ 1393293 h 5149018"/>
              <a:gd name="connsiteX2401" fmla="*/ 82585 w 6681792"/>
              <a:gd name="connsiteY2401" fmla="*/ 1393293 h 5149018"/>
              <a:gd name="connsiteX2402" fmla="*/ 82585 w 6681792"/>
              <a:gd name="connsiteY2402" fmla="*/ 1395767 h 5149018"/>
              <a:gd name="connsiteX2403" fmla="*/ 85059 w 6681792"/>
              <a:gd name="connsiteY2403" fmla="*/ 1395767 h 5149018"/>
              <a:gd name="connsiteX2404" fmla="*/ 85059 w 6681792"/>
              <a:gd name="connsiteY2404" fmla="*/ 1400524 h 5149018"/>
              <a:gd name="connsiteX2405" fmla="*/ 87533 w 6681792"/>
              <a:gd name="connsiteY2405" fmla="*/ 1405281 h 5149018"/>
              <a:gd name="connsiteX2406" fmla="*/ 87533 w 6681792"/>
              <a:gd name="connsiteY2406" fmla="*/ 1410038 h 5149018"/>
              <a:gd name="connsiteX2407" fmla="*/ 90006 w 6681792"/>
              <a:gd name="connsiteY2407" fmla="*/ 1414796 h 5149018"/>
              <a:gd name="connsiteX2408" fmla="*/ 90006 w 6681792"/>
              <a:gd name="connsiteY2408" fmla="*/ 1417269 h 5149018"/>
              <a:gd name="connsiteX2409" fmla="*/ 90006 w 6681792"/>
              <a:gd name="connsiteY2409" fmla="*/ 1422027 h 5149018"/>
              <a:gd name="connsiteX2410" fmla="*/ 90006 w 6681792"/>
              <a:gd name="connsiteY2410" fmla="*/ 1424500 h 5149018"/>
              <a:gd name="connsiteX2411" fmla="*/ 90006 w 6681792"/>
              <a:gd name="connsiteY2411" fmla="*/ 1429257 h 5149018"/>
              <a:gd name="connsiteX2412" fmla="*/ 90006 w 6681792"/>
              <a:gd name="connsiteY2412" fmla="*/ 1431731 h 5149018"/>
              <a:gd name="connsiteX2413" fmla="*/ 90006 w 6681792"/>
              <a:gd name="connsiteY2413" fmla="*/ 1434205 h 5149018"/>
              <a:gd name="connsiteX2414" fmla="*/ 92480 w 6681792"/>
              <a:gd name="connsiteY2414" fmla="*/ 1438962 h 5149018"/>
              <a:gd name="connsiteX2415" fmla="*/ 92480 w 6681792"/>
              <a:gd name="connsiteY2415" fmla="*/ 1441436 h 5149018"/>
              <a:gd name="connsiteX2416" fmla="*/ 94954 w 6681792"/>
              <a:gd name="connsiteY2416" fmla="*/ 1441436 h 5149018"/>
              <a:gd name="connsiteX2417" fmla="*/ 94954 w 6681792"/>
              <a:gd name="connsiteY2417" fmla="*/ 1443910 h 5149018"/>
              <a:gd name="connsiteX2418" fmla="*/ 97428 w 6681792"/>
              <a:gd name="connsiteY2418" fmla="*/ 1443910 h 5149018"/>
              <a:gd name="connsiteX2419" fmla="*/ 97428 w 6681792"/>
              <a:gd name="connsiteY2419" fmla="*/ 1446383 h 5149018"/>
              <a:gd name="connsiteX2420" fmla="*/ 99902 w 6681792"/>
              <a:gd name="connsiteY2420" fmla="*/ 1448857 h 5149018"/>
              <a:gd name="connsiteX2421" fmla="*/ 104659 w 6681792"/>
              <a:gd name="connsiteY2421" fmla="*/ 1451331 h 5149018"/>
              <a:gd name="connsiteX2422" fmla="*/ 107132 w 6681792"/>
              <a:gd name="connsiteY2422" fmla="*/ 1453805 h 5149018"/>
              <a:gd name="connsiteX2423" fmla="*/ 109606 w 6681792"/>
              <a:gd name="connsiteY2423" fmla="*/ 1456278 h 5149018"/>
              <a:gd name="connsiteX2424" fmla="*/ 116837 w 6681792"/>
              <a:gd name="connsiteY2424" fmla="*/ 1458752 h 5149018"/>
              <a:gd name="connsiteX2425" fmla="*/ 119311 w 6681792"/>
              <a:gd name="connsiteY2425" fmla="*/ 1461226 h 5149018"/>
              <a:gd name="connsiteX2426" fmla="*/ 121785 w 6681792"/>
              <a:gd name="connsiteY2426" fmla="*/ 1463700 h 5149018"/>
              <a:gd name="connsiteX2427" fmla="*/ 124258 w 6681792"/>
              <a:gd name="connsiteY2427" fmla="*/ 1463700 h 5149018"/>
              <a:gd name="connsiteX2428" fmla="*/ 124258 w 6681792"/>
              <a:gd name="connsiteY2428" fmla="*/ 1466173 h 5149018"/>
              <a:gd name="connsiteX2429" fmla="*/ 126732 w 6681792"/>
              <a:gd name="connsiteY2429" fmla="*/ 1468647 h 5149018"/>
              <a:gd name="connsiteX2430" fmla="*/ 131489 w 6681792"/>
              <a:gd name="connsiteY2430" fmla="*/ 1471121 h 5149018"/>
              <a:gd name="connsiteX2431" fmla="*/ 131489 w 6681792"/>
              <a:gd name="connsiteY2431" fmla="*/ 1473595 h 5149018"/>
              <a:gd name="connsiteX2432" fmla="*/ 133963 w 6681792"/>
              <a:gd name="connsiteY2432" fmla="*/ 1473595 h 5149018"/>
              <a:gd name="connsiteX2433" fmla="*/ 133963 w 6681792"/>
              <a:gd name="connsiteY2433" fmla="*/ 1476069 h 5149018"/>
              <a:gd name="connsiteX2434" fmla="*/ 136437 w 6681792"/>
              <a:gd name="connsiteY2434" fmla="*/ 1480826 h 5149018"/>
              <a:gd name="connsiteX2435" fmla="*/ 136437 w 6681792"/>
              <a:gd name="connsiteY2435" fmla="*/ 1483299 h 5149018"/>
              <a:gd name="connsiteX2436" fmla="*/ 138911 w 6681792"/>
              <a:gd name="connsiteY2436" fmla="*/ 1485773 h 5149018"/>
              <a:gd name="connsiteX2437" fmla="*/ 138911 w 6681792"/>
              <a:gd name="connsiteY2437" fmla="*/ 1488247 h 5149018"/>
              <a:gd name="connsiteX2438" fmla="*/ 141384 w 6681792"/>
              <a:gd name="connsiteY2438" fmla="*/ 1490721 h 5149018"/>
              <a:gd name="connsiteX2439" fmla="*/ 141384 w 6681792"/>
              <a:gd name="connsiteY2439" fmla="*/ 1497952 h 5149018"/>
              <a:gd name="connsiteX2440" fmla="*/ 143858 w 6681792"/>
              <a:gd name="connsiteY2440" fmla="*/ 1500425 h 5149018"/>
              <a:gd name="connsiteX2441" fmla="*/ 143858 w 6681792"/>
              <a:gd name="connsiteY2441" fmla="*/ 1502899 h 5149018"/>
              <a:gd name="connsiteX2442" fmla="*/ 143858 w 6681792"/>
              <a:gd name="connsiteY2442" fmla="*/ 1505373 h 5149018"/>
              <a:gd name="connsiteX2443" fmla="*/ 143858 w 6681792"/>
              <a:gd name="connsiteY2443" fmla="*/ 1507847 h 5149018"/>
              <a:gd name="connsiteX2444" fmla="*/ 141384 w 6681792"/>
              <a:gd name="connsiteY2444" fmla="*/ 1510320 h 5149018"/>
              <a:gd name="connsiteX2445" fmla="*/ 138911 w 6681792"/>
              <a:gd name="connsiteY2445" fmla="*/ 1512794 h 5149018"/>
              <a:gd name="connsiteX2446" fmla="*/ 138911 w 6681792"/>
              <a:gd name="connsiteY2446" fmla="*/ 1515268 h 5149018"/>
              <a:gd name="connsiteX2447" fmla="*/ 138911 w 6681792"/>
              <a:gd name="connsiteY2447" fmla="*/ 1517742 h 5149018"/>
              <a:gd name="connsiteX2448" fmla="*/ 136437 w 6681792"/>
              <a:gd name="connsiteY2448" fmla="*/ 1520215 h 5149018"/>
              <a:gd name="connsiteX2449" fmla="*/ 136437 w 6681792"/>
              <a:gd name="connsiteY2449" fmla="*/ 1522689 h 5149018"/>
              <a:gd name="connsiteX2450" fmla="*/ 136437 w 6681792"/>
              <a:gd name="connsiteY2450" fmla="*/ 1525163 h 5149018"/>
              <a:gd name="connsiteX2451" fmla="*/ 138911 w 6681792"/>
              <a:gd name="connsiteY2451" fmla="*/ 1527637 h 5149018"/>
              <a:gd name="connsiteX2452" fmla="*/ 141384 w 6681792"/>
              <a:gd name="connsiteY2452" fmla="*/ 1534868 h 5149018"/>
              <a:gd name="connsiteX2453" fmla="*/ 143858 w 6681792"/>
              <a:gd name="connsiteY2453" fmla="*/ 1537341 h 5149018"/>
              <a:gd name="connsiteX2454" fmla="*/ 146332 w 6681792"/>
              <a:gd name="connsiteY2454" fmla="*/ 1537341 h 5149018"/>
              <a:gd name="connsiteX2455" fmla="*/ 148806 w 6681792"/>
              <a:gd name="connsiteY2455" fmla="*/ 1537341 h 5149018"/>
              <a:gd name="connsiteX2456" fmla="*/ 148806 w 6681792"/>
              <a:gd name="connsiteY2456" fmla="*/ 1539815 h 5149018"/>
              <a:gd name="connsiteX2457" fmla="*/ 148806 w 6681792"/>
              <a:gd name="connsiteY2457" fmla="*/ 1542289 h 5149018"/>
              <a:gd name="connsiteX2458" fmla="*/ 148806 w 6681792"/>
              <a:gd name="connsiteY2458" fmla="*/ 1544763 h 5149018"/>
              <a:gd name="connsiteX2459" fmla="*/ 151279 w 6681792"/>
              <a:gd name="connsiteY2459" fmla="*/ 1547236 h 5149018"/>
              <a:gd name="connsiteX2460" fmla="*/ 153753 w 6681792"/>
              <a:gd name="connsiteY2460" fmla="*/ 1549710 h 5149018"/>
              <a:gd name="connsiteX2461" fmla="*/ 156227 w 6681792"/>
              <a:gd name="connsiteY2461" fmla="*/ 1552184 h 5149018"/>
              <a:gd name="connsiteX2462" fmla="*/ 158701 w 6681792"/>
              <a:gd name="connsiteY2462" fmla="*/ 1552184 h 5149018"/>
              <a:gd name="connsiteX2463" fmla="*/ 161174 w 6681792"/>
              <a:gd name="connsiteY2463" fmla="*/ 1552184 h 5149018"/>
              <a:gd name="connsiteX2464" fmla="*/ 161745 w 6681792"/>
              <a:gd name="connsiteY2464" fmla="*/ 1552184 h 5149018"/>
              <a:gd name="connsiteX2465" fmla="*/ 164219 w 6681792"/>
              <a:gd name="connsiteY2465" fmla="*/ 1554658 h 5149018"/>
              <a:gd name="connsiteX2466" fmla="*/ 166693 w 6681792"/>
              <a:gd name="connsiteY2466" fmla="*/ 1554658 h 5149018"/>
              <a:gd name="connsiteX2467" fmla="*/ 166693 w 6681792"/>
              <a:gd name="connsiteY2467" fmla="*/ 1557131 h 5149018"/>
              <a:gd name="connsiteX2468" fmla="*/ 169167 w 6681792"/>
              <a:gd name="connsiteY2468" fmla="*/ 1557131 h 5149018"/>
              <a:gd name="connsiteX2469" fmla="*/ 169167 w 6681792"/>
              <a:gd name="connsiteY2469" fmla="*/ 1559605 h 5149018"/>
              <a:gd name="connsiteX2470" fmla="*/ 171640 w 6681792"/>
              <a:gd name="connsiteY2470" fmla="*/ 1559605 h 5149018"/>
              <a:gd name="connsiteX2471" fmla="*/ 174114 w 6681792"/>
              <a:gd name="connsiteY2471" fmla="*/ 1559605 h 5149018"/>
              <a:gd name="connsiteX2472" fmla="*/ 176588 w 6681792"/>
              <a:gd name="connsiteY2472" fmla="*/ 1559605 h 5149018"/>
              <a:gd name="connsiteX2473" fmla="*/ 179062 w 6681792"/>
              <a:gd name="connsiteY2473" fmla="*/ 1559605 h 5149018"/>
              <a:gd name="connsiteX2474" fmla="*/ 179062 w 6681792"/>
              <a:gd name="connsiteY2474" fmla="*/ 1562079 h 5149018"/>
              <a:gd name="connsiteX2475" fmla="*/ 181535 w 6681792"/>
              <a:gd name="connsiteY2475" fmla="*/ 1564553 h 5149018"/>
              <a:gd name="connsiteX2476" fmla="*/ 179062 w 6681792"/>
              <a:gd name="connsiteY2476" fmla="*/ 1564553 h 5149018"/>
              <a:gd name="connsiteX2477" fmla="*/ 179062 w 6681792"/>
              <a:gd name="connsiteY2477" fmla="*/ 1567026 h 5149018"/>
              <a:gd name="connsiteX2478" fmla="*/ 176588 w 6681792"/>
              <a:gd name="connsiteY2478" fmla="*/ 1569500 h 5149018"/>
              <a:gd name="connsiteX2479" fmla="*/ 176588 w 6681792"/>
              <a:gd name="connsiteY2479" fmla="*/ 1571974 h 5149018"/>
              <a:gd name="connsiteX2480" fmla="*/ 176588 w 6681792"/>
              <a:gd name="connsiteY2480" fmla="*/ 1574448 h 5149018"/>
              <a:gd name="connsiteX2481" fmla="*/ 174114 w 6681792"/>
              <a:gd name="connsiteY2481" fmla="*/ 1574448 h 5149018"/>
              <a:gd name="connsiteX2482" fmla="*/ 169357 w 6681792"/>
              <a:gd name="connsiteY2482" fmla="*/ 1576921 h 5149018"/>
              <a:gd name="connsiteX2483" fmla="*/ 169357 w 6681792"/>
              <a:gd name="connsiteY2483" fmla="*/ 1579395 h 5149018"/>
              <a:gd name="connsiteX2484" fmla="*/ 169357 w 6681792"/>
              <a:gd name="connsiteY2484" fmla="*/ 1581869 h 5149018"/>
              <a:gd name="connsiteX2485" fmla="*/ 169357 w 6681792"/>
              <a:gd name="connsiteY2485" fmla="*/ 1589100 h 5149018"/>
              <a:gd name="connsiteX2486" fmla="*/ 171831 w 6681792"/>
              <a:gd name="connsiteY2486" fmla="*/ 1593857 h 5149018"/>
              <a:gd name="connsiteX2487" fmla="*/ 171831 w 6681792"/>
              <a:gd name="connsiteY2487" fmla="*/ 1596331 h 5149018"/>
              <a:gd name="connsiteX2488" fmla="*/ 171831 w 6681792"/>
              <a:gd name="connsiteY2488" fmla="*/ 1598805 h 5149018"/>
              <a:gd name="connsiteX2489" fmla="*/ 174304 w 6681792"/>
              <a:gd name="connsiteY2489" fmla="*/ 1601278 h 5149018"/>
              <a:gd name="connsiteX2490" fmla="*/ 176778 w 6681792"/>
              <a:gd name="connsiteY2490" fmla="*/ 1603752 h 5149018"/>
              <a:gd name="connsiteX2491" fmla="*/ 179252 w 6681792"/>
              <a:gd name="connsiteY2491" fmla="*/ 1608509 h 5149018"/>
              <a:gd name="connsiteX2492" fmla="*/ 181726 w 6681792"/>
              <a:gd name="connsiteY2492" fmla="*/ 1610983 h 5149018"/>
              <a:gd name="connsiteX2493" fmla="*/ 181726 w 6681792"/>
              <a:gd name="connsiteY2493" fmla="*/ 1613457 h 5149018"/>
              <a:gd name="connsiteX2494" fmla="*/ 181726 w 6681792"/>
              <a:gd name="connsiteY2494" fmla="*/ 1615931 h 5149018"/>
              <a:gd name="connsiteX2495" fmla="*/ 181726 w 6681792"/>
              <a:gd name="connsiteY2495" fmla="*/ 1620688 h 5149018"/>
              <a:gd name="connsiteX2496" fmla="*/ 181726 w 6681792"/>
              <a:gd name="connsiteY2496" fmla="*/ 1623162 h 5149018"/>
              <a:gd name="connsiteX2497" fmla="*/ 181726 w 6681792"/>
              <a:gd name="connsiteY2497" fmla="*/ 1625635 h 5149018"/>
              <a:gd name="connsiteX2498" fmla="*/ 179252 w 6681792"/>
              <a:gd name="connsiteY2498" fmla="*/ 1630392 h 5149018"/>
              <a:gd name="connsiteX2499" fmla="*/ 179252 w 6681792"/>
              <a:gd name="connsiteY2499" fmla="*/ 1632866 h 5149018"/>
              <a:gd name="connsiteX2500" fmla="*/ 179252 w 6681792"/>
              <a:gd name="connsiteY2500" fmla="*/ 1635340 h 5149018"/>
              <a:gd name="connsiteX2501" fmla="*/ 176778 w 6681792"/>
              <a:gd name="connsiteY2501" fmla="*/ 1637814 h 5149018"/>
              <a:gd name="connsiteX2502" fmla="*/ 176778 w 6681792"/>
              <a:gd name="connsiteY2502" fmla="*/ 1640288 h 5149018"/>
              <a:gd name="connsiteX2503" fmla="*/ 176778 w 6681792"/>
              <a:gd name="connsiteY2503" fmla="*/ 1642761 h 5149018"/>
              <a:gd name="connsiteX2504" fmla="*/ 176778 w 6681792"/>
              <a:gd name="connsiteY2504" fmla="*/ 1645235 h 5149018"/>
              <a:gd name="connsiteX2505" fmla="*/ 179252 w 6681792"/>
              <a:gd name="connsiteY2505" fmla="*/ 1645235 h 5149018"/>
              <a:gd name="connsiteX2506" fmla="*/ 179252 w 6681792"/>
              <a:gd name="connsiteY2506" fmla="*/ 1647709 h 5149018"/>
              <a:gd name="connsiteX2507" fmla="*/ 179252 w 6681792"/>
              <a:gd name="connsiteY2507" fmla="*/ 1650183 h 5149018"/>
              <a:gd name="connsiteX2508" fmla="*/ 179252 w 6681792"/>
              <a:gd name="connsiteY2508" fmla="*/ 1652656 h 5149018"/>
              <a:gd name="connsiteX2509" fmla="*/ 176778 w 6681792"/>
              <a:gd name="connsiteY2509" fmla="*/ 1659887 h 5149018"/>
              <a:gd name="connsiteX2510" fmla="*/ 176778 w 6681792"/>
              <a:gd name="connsiteY2510" fmla="*/ 1662361 h 5149018"/>
              <a:gd name="connsiteX2511" fmla="*/ 176778 w 6681792"/>
              <a:gd name="connsiteY2511" fmla="*/ 1667118 h 5149018"/>
              <a:gd name="connsiteX2512" fmla="*/ 176778 w 6681792"/>
              <a:gd name="connsiteY2512" fmla="*/ 1669592 h 5149018"/>
              <a:gd name="connsiteX2513" fmla="*/ 179252 w 6681792"/>
              <a:gd name="connsiteY2513" fmla="*/ 1669592 h 5149018"/>
              <a:gd name="connsiteX2514" fmla="*/ 179252 w 6681792"/>
              <a:gd name="connsiteY2514" fmla="*/ 1672066 h 5149018"/>
              <a:gd name="connsiteX2515" fmla="*/ 181726 w 6681792"/>
              <a:gd name="connsiteY2515" fmla="*/ 1672066 h 5149018"/>
              <a:gd name="connsiteX2516" fmla="*/ 184199 w 6681792"/>
              <a:gd name="connsiteY2516" fmla="*/ 1672066 h 5149018"/>
              <a:gd name="connsiteX2517" fmla="*/ 186673 w 6681792"/>
              <a:gd name="connsiteY2517" fmla="*/ 1672066 h 5149018"/>
              <a:gd name="connsiteX2518" fmla="*/ 186673 w 6681792"/>
              <a:gd name="connsiteY2518" fmla="*/ 1674539 h 5149018"/>
              <a:gd name="connsiteX2519" fmla="*/ 189147 w 6681792"/>
              <a:gd name="connsiteY2519" fmla="*/ 1677013 h 5149018"/>
              <a:gd name="connsiteX2520" fmla="*/ 191621 w 6681792"/>
              <a:gd name="connsiteY2520" fmla="*/ 1677013 h 5149018"/>
              <a:gd name="connsiteX2521" fmla="*/ 191621 w 6681792"/>
              <a:gd name="connsiteY2521" fmla="*/ 1679487 h 5149018"/>
              <a:gd name="connsiteX2522" fmla="*/ 194094 w 6681792"/>
              <a:gd name="connsiteY2522" fmla="*/ 1681961 h 5149018"/>
              <a:gd name="connsiteX2523" fmla="*/ 191621 w 6681792"/>
              <a:gd name="connsiteY2523" fmla="*/ 1684434 h 5149018"/>
              <a:gd name="connsiteX2524" fmla="*/ 191621 w 6681792"/>
              <a:gd name="connsiteY2524" fmla="*/ 1689192 h 5149018"/>
              <a:gd name="connsiteX2525" fmla="*/ 188386 w 6681792"/>
              <a:gd name="connsiteY2525" fmla="*/ 1689192 h 5149018"/>
              <a:gd name="connsiteX2526" fmla="*/ 188386 w 6681792"/>
              <a:gd name="connsiteY2526" fmla="*/ 1691665 h 5149018"/>
              <a:gd name="connsiteX2527" fmla="*/ 188386 w 6681792"/>
              <a:gd name="connsiteY2527" fmla="*/ 1694139 h 5149018"/>
              <a:gd name="connsiteX2528" fmla="*/ 190859 w 6681792"/>
              <a:gd name="connsiteY2528" fmla="*/ 1694139 h 5149018"/>
              <a:gd name="connsiteX2529" fmla="*/ 190859 w 6681792"/>
              <a:gd name="connsiteY2529" fmla="*/ 1696613 h 5149018"/>
              <a:gd name="connsiteX2530" fmla="*/ 193333 w 6681792"/>
              <a:gd name="connsiteY2530" fmla="*/ 1699087 h 5149018"/>
              <a:gd name="connsiteX2531" fmla="*/ 195807 w 6681792"/>
              <a:gd name="connsiteY2531" fmla="*/ 1701560 h 5149018"/>
              <a:gd name="connsiteX2532" fmla="*/ 195807 w 6681792"/>
              <a:gd name="connsiteY2532" fmla="*/ 1704034 h 5149018"/>
              <a:gd name="connsiteX2533" fmla="*/ 195807 w 6681792"/>
              <a:gd name="connsiteY2533" fmla="*/ 1706508 h 5149018"/>
              <a:gd name="connsiteX2534" fmla="*/ 195807 w 6681792"/>
              <a:gd name="connsiteY2534" fmla="*/ 1708982 h 5149018"/>
              <a:gd name="connsiteX2535" fmla="*/ 193333 w 6681792"/>
              <a:gd name="connsiteY2535" fmla="*/ 1711455 h 5149018"/>
              <a:gd name="connsiteX2536" fmla="*/ 193333 w 6681792"/>
              <a:gd name="connsiteY2536" fmla="*/ 1716213 h 5149018"/>
              <a:gd name="connsiteX2537" fmla="*/ 193333 w 6681792"/>
              <a:gd name="connsiteY2537" fmla="*/ 1720970 h 5149018"/>
              <a:gd name="connsiteX2538" fmla="*/ 203038 w 6681792"/>
              <a:gd name="connsiteY2538" fmla="*/ 1725727 h 5149018"/>
              <a:gd name="connsiteX2539" fmla="*/ 205512 w 6681792"/>
              <a:gd name="connsiteY2539" fmla="*/ 1725727 h 5149018"/>
              <a:gd name="connsiteX2540" fmla="*/ 205512 w 6681792"/>
              <a:gd name="connsiteY2540" fmla="*/ 1728201 h 5149018"/>
              <a:gd name="connsiteX2541" fmla="*/ 205512 w 6681792"/>
              <a:gd name="connsiteY2541" fmla="*/ 1730675 h 5149018"/>
              <a:gd name="connsiteX2542" fmla="*/ 210269 w 6681792"/>
              <a:gd name="connsiteY2542" fmla="*/ 1733148 h 5149018"/>
              <a:gd name="connsiteX2543" fmla="*/ 210269 w 6681792"/>
              <a:gd name="connsiteY2543" fmla="*/ 1735622 h 5149018"/>
              <a:gd name="connsiteX2544" fmla="*/ 207795 w 6681792"/>
              <a:gd name="connsiteY2544" fmla="*/ 1735622 h 5149018"/>
              <a:gd name="connsiteX2545" fmla="*/ 207795 w 6681792"/>
              <a:gd name="connsiteY2545" fmla="*/ 1738096 h 5149018"/>
              <a:gd name="connsiteX2546" fmla="*/ 207795 w 6681792"/>
              <a:gd name="connsiteY2546" fmla="*/ 1740570 h 5149018"/>
              <a:gd name="connsiteX2547" fmla="*/ 205321 w 6681792"/>
              <a:gd name="connsiteY2547" fmla="*/ 1743043 h 5149018"/>
              <a:gd name="connsiteX2548" fmla="*/ 205321 w 6681792"/>
              <a:gd name="connsiteY2548" fmla="*/ 1745517 h 5149018"/>
              <a:gd name="connsiteX2549" fmla="*/ 207795 w 6681792"/>
              <a:gd name="connsiteY2549" fmla="*/ 1745517 h 5149018"/>
              <a:gd name="connsiteX2550" fmla="*/ 207795 w 6681792"/>
              <a:gd name="connsiteY2550" fmla="*/ 1747991 h 5149018"/>
              <a:gd name="connsiteX2551" fmla="*/ 210269 w 6681792"/>
              <a:gd name="connsiteY2551" fmla="*/ 1745517 h 5149018"/>
              <a:gd name="connsiteX2552" fmla="*/ 212743 w 6681792"/>
              <a:gd name="connsiteY2552" fmla="*/ 1745517 h 5149018"/>
              <a:gd name="connsiteX2553" fmla="*/ 217500 w 6681792"/>
              <a:gd name="connsiteY2553" fmla="*/ 1747991 h 5149018"/>
              <a:gd name="connsiteX2554" fmla="*/ 219974 w 6681792"/>
              <a:gd name="connsiteY2554" fmla="*/ 1747991 h 5149018"/>
              <a:gd name="connsiteX2555" fmla="*/ 219974 w 6681792"/>
              <a:gd name="connsiteY2555" fmla="*/ 1750465 h 5149018"/>
              <a:gd name="connsiteX2556" fmla="*/ 222447 w 6681792"/>
              <a:gd name="connsiteY2556" fmla="*/ 1750465 h 5149018"/>
              <a:gd name="connsiteX2557" fmla="*/ 224921 w 6681792"/>
              <a:gd name="connsiteY2557" fmla="*/ 1750465 h 5149018"/>
              <a:gd name="connsiteX2558" fmla="*/ 227395 w 6681792"/>
              <a:gd name="connsiteY2558" fmla="*/ 1750465 h 5149018"/>
              <a:gd name="connsiteX2559" fmla="*/ 229869 w 6681792"/>
              <a:gd name="connsiteY2559" fmla="*/ 1750465 h 5149018"/>
              <a:gd name="connsiteX2560" fmla="*/ 232342 w 6681792"/>
              <a:gd name="connsiteY2560" fmla="*/ 1750465 h 5149018"/>
              <a:gd name="connsiteX2561" fmla="*/ 234816 w 6681792"/>
              <a:gd name="connsiteY2561" fmla="*/ 1752938 h 5149018"/>
              <a:gd name="connsiteX2562" fmla="*/ 237290 w 6681792"/>
              <a:gd name="connsiteY2562" fmla="*/ 1755412 h 5149018"/>
              <a:gd name="connsiteX2563" fmla="*/ 239764 w 6681792"/>
              <a:gd name="connsiteY2563" fmla="*/ 1760169 h 5149018"/>
              <a:gd name="connsiteX2564" fmla="*/ 242237 w 6681792"/>
              <a:gd name="connsiteY2564" fmla="*/ 1762643 h 5149018"/>
              <a:gd name="connsiteX2565" fmla="*/ 242237 w 6681792"/>
              <a:gd name="connsiteY2565" fmla="*/ 1765117 h 5149018"/>
              <a:gd name="connsiteX2566" fmla="*/ 242237 w 6681792"/>
              <a:gd name="connsiteY2566" fmla="*/ 1767591 h 5149018"/>
              <a:gd name="connsiteX2567" fmla="*/ 242237 w 6681792"/>
              <a:gd name="connsiteY2567" fmla="*/ 1770064 h 5149018"/>
              <a:gd name="connsiteX2568" fmla="*/ 239764 w 6681792"/>
              <a:gd name="connsiteY2568" fmla="*/ 1770064 h 5149018"/>
              <a:gd name="connsiteX2569" fmla="*/ 239764 w 6681792"/>
              <a:gd name="connsiteY2569" fmla="*/ 1772538 h 5149018"/>
              <a:gd name="connsiteX2570" fmla="*/ 242237 w 6681792"/>
              <a:gd name="connsiteY2570" fmla="*/ 1777295 h 5149018"/>
              <a:gd name="connsiteX2571" fmla="*/ 244711 w 6681792"/>
              <a:gd name="connsiteY2571" fmla="*/ 1779769 h 5149018"/>
              <a:gd name="connsiteX2572" fmla="*/ 242237 w 6681792"/>
              <a:gd name="connsiteY2572" fmla="*/ 1782243 h 5149018"/>
              <a:gd name="connsiteX2573" fmla="*/ 242237 w 6681792"/>
              <a:gd name="connsiteY2573" fmla="*/ 1784717 h 5149018"/>
              <a:gd name="connsiteX2574" fmla="*/ 242237 w 6681792"/>
              <a:gd name="connsiteY2574" fmla="*/ 1787190 h 5149018"/>
              <a:gd name="connsiteX2575" fmla="*/ 242237 w 6681792"/>
              <a:gd name="connsiteY2575" fmla="*/ 1791948 h 5149018"/>
              <a:gd name="connsiteX2576" fmla="*/ 242237 w 6681792"/>
              <a:gd name="connsiteY2576" fmla="*/ 1794421 h 5149018"/>
              <a:gd name="connsiteX2577" fmla="*/ 239764 w 6681792"/>
              <a:gd name="connsiteY2577" fmla="*/ 1799178 h 5149018"/>
              <a:gd name="connsiteX2578" fmla="*/ 239764 w 6681792"/>
              <a:gd name="connsiteY2578" fmla="*/ 1803936 h 5149018"/>
              <a:gd name="connsiteX2579" fmla="*/ 239764 w 6681792"/>
              <a:gd name="connsiteY2579" fmla="*/ 1806409 h 5149018"/>
              <a:gd name="connsiteX2580" fmla="*/ 239764 w 6681792"/>
              <a:gd name="connsiteY2580" fmla="*/ 1808883 h 5149018"/>
              <a:gd name="connsiteX2581" fmla="*/ 239764 w 6681792"/>
              <a:gd name="connsiteY2581" fmla="*/ 1811357 h 5149018"/>
              <a:gd name="connsiteX2582" fmla="*/ 237290 w 6681792"/>
              <a:gd name="connsiteY2582" fmla="*/ 1813831 h 5149018"/>
              <a:gd name="connsiteX2583" fmla="*/ 237290 w 6681792"/>
              <a:gd name="connsiteY2583" fmla="*/ 1816304 h 5149018"/>
              <a:gd name="connsiteX2584" fmla="*/ 237290 w 6681792"/>
              <a:gd name="connsiteY2584" fmla="*/ 1818778 h 5149018"/>
              <a:gd name="connsiteX2585" fmla="*/ 234816 w 6681792"/>
              <a:gd name="connsiteY2585" fmla="*/ 1821252 h 5149018"/>
              <a:gd name="connsiteX2586" fmla="*/ 232342 w 6681792"/>
              <a:gd name="connsiteY2586" fmla="*/ 1821252 h 5149018"/>
              <a:gd name="connsiteX2587" fmla="*/ 229869 w 6681792"/>
              <a:gd name="connsiteY2587" fmla="*/ 1823726 h 5149018"/>
              <a:gd name="connsiteX2588" fmla="*/ 225111 w 6681792"/>
              <a:gd name="connsiteY2588" fmla="*/ 1821252 h 5149018"/>
              <a:gd name="connsiteX2589" fmla="*/ 220354 w 6681792"/>
              <a:gd name="connsiteY2589" fmla="*/ 1830957 h 5149018"/>
              <a:gd name="connsiteX2590" fmla="*/ 205892 w 6681792"/>
              <a:gd name="connsiteY2590" fmla="*/ 1850366 h 5149018"/>
              <a:gd name="connsiteX2591" fmla="*/ 203418 w 6681792"/>
              <a:gd name="connsiteY2591" fmla="*/ 1852840 h 5149018"/>
              <a:gd name="connsiteX2592" fmla="*/ 200945 w 6681792"/>
              <a:gd name="connsiteY2592" fmla="*/ 1857597 h 5149018"/>
              <a:gd name="connsiteX2593" fmla="*/ 196188 w 6681792"/>
              <a:gd name="connsiteY2593" fmla="*/ 1864828 h 5149018"/>
              <a:gd name="connsiteX2594" fmla="*/ 193714 w 6681792"/>
              <a:gd name="connsiteY2594" fmla="*/ 1864828 h 5149018"/>
              <a:gd name="connsiteX2595" fmla="*/ 191240 w 6681792"/>
              <a:gd name="connsiteY2595" fmla="*/ 1864828 h 5149018"/>
              <a:gd name="connsiteX2596" fmla="*/ 188386 w 6681792"/>
              <a:gd name="connsiteY2596" fmla="*/ 1864828 h 5149018"/>
              <a:gd name="connsiteX2597" fmla="*/ 185912 w 6681792"/>
              <a:gd name="connsiteY2597" fmla="*/ 1864828 h 5149018"/>
              <a:gd name="connsiteX2598" fmla="*/ 183438 w 6681792"/>
              <a:gd name="connsiteY2598" fmla="*/ 1864828 h 5149018"/>
              <a:gd name="connsiteX2599" fmla="*/ 183438 w 6681792"/>
              <a:gd name="connsiteY2599" fmla="*/ 1867302 h 5149018"/>
              <a:gd name="connsiteX2600" fmla="*/ 180964 w 6681792"/>
              <a:gd name="connsiteY2600" fmla="*/ 1869775 h 5149018"/>
              <a:gd name="connsiteX2601" fmla="*/ 180964 w 6681792"/>
              <a:gd name="connsiteY2601" fmla="*/ 1872249 h 5149018"/>
              <a:gd name="connsiteX2602" fmla="*/ 178491 w 6681792"/>
              <a:gd name="connsiteY2602" fmla="*/ 1872249 h 5149018"/>
              <a:gd name="connsiteX2603" fmla="*/ 178491 w 6681792"/>
              <a:gd name="connsiteY2603" fmla="*/ 1874723 h 5149018"/>
              <a:gd name="connsiteX2604" fmla="*/ 176017 w 6681792"/>
              <a:gd name="connsiteY2604" fmla="*/ 1874723 h 5149018"/>
              <a:gd name="connsiteX2605" fmla="*/ 173543 w 6681792"/>
              <a:gd name="connsiteY2605" fmla="*/ 1877197 h 5149018"/>
              <a:gd name="connsiteX2606" fmla="*/ 171069 w 6681792"/>
              <a:gd name="connsiteY2606" fmla="*/ 1879671 h 5149018"/>
              <a:gd name="connsiteX2607" fmla="*/ 168596 w 6681792"/>
              <a:gd name="connsiteY2607" fmla="*/ 1882144 h 5149018"/>
              <a:gd name="connsiteX2608" fmla="*/ 166122 w 6681792"/>
              <a:gd name="connsiteY2608" fmla="*/ 1882144 h 5149018"/>
              <a:gd name="connsiteX2609" fmla="*/ 166122 w 6681792"/>
              <a:gd name="connsiteY2609" fmla="*/ 1884618 h 5149018"/>
              <a:gd name="connsiteX2610" fmla="*/ 163648 w 6681792"/>
              <a:gd name="connsiteY2610" fmla="*/ 1887092 h 5149018"/>
              <a:gd name="connsiteX2611" fmla="*/ 161174 w 6681792"/>
              <a:gd name="connsiteY2611" fmla="*/ 1889566 h 5149018"/>
              <a:gd name="connsiteX2612" fmla="*/ 161174 w 6681792"/>
              <a:gd name="connsiteY2612" fmla="*/ 1892039 h 5149018"/>
              <a:gd name="connsiteX2613" fmla="*/ 158701 w 6681792"/>
              <a:gd name="connsiteY2613" fmla="*/ 1894513 h 5149018"/>
              <a:gd name="connsiteX2614" fmla="*/ 158701 w 6681792"/>
              <a:gd name="connsiteY2614" fmla="*/ 1896987 h 5149018"/>
              <a:gd name="connsiteX2615" fmla="*/ 158701 w 6681792"/>
              <a:gd name="connsiteY2615" fmla="*/ 1899461 h 5149018"/>
              <a:gd name="connsiteX2616" fmla="*/ 156227 w 6681792"/>
              <a:gd name="connsiteY2616" fmla="*/ 1906692 h 5149018"/>
              <a:gd name="connsiteX2617" fmla="*/ 156227 w 6681792"/>
              <a:gd name="connsiteY2617" fmla="*/ 1909165 h 5149018"/>
              <a:gd name="connsiteX2618" fmla="*/ 156227 w 6681792"/>
              <a:gd name="connsiteY2618" fmla="*/ 1913922 h 5149018"/>
              <a:gd name="connsiteX2619" fmla="*/ 153753 w 6681792"/>
              <a:gd name="connsiteY2619" fmla="*/ 1916396 h 5149018"/>
              <a:gd name="connsiteX2620" fmla="*/ 153753 w 6681792"/>
              <a:gd name="connsiteY2620" fmla="*/ 1918870 h 5149018"/>
              <a:gd name="connsiteX2621" fmla="*/ 151279 w 6681792"/>
              <a:gd name="connsiteY2621" fmla="*/ 1918870 h 5149018"/>
              <a:gd name="connsiteX2622" fmla="*/ 148806 w 6681792"/>
              <a:gd name="connsiteY2622" fmla="*/ 1918870 h 5149018"/>
              <a:gd name="connsiteX2623" fmla="*/ 146332 w 6681792"/>
              <a:gd name="connsiteY2623" fmla="*/ 1921344 h 5149018"/>
              <a:gd name="connsiteX2624" fmla="*/ 143858 w 6681792"/>
              <a:gd name="connsiteY2624" fmla="*/ 1921344 h 5149018"/>
              <a:gd name="connsiteX2625" fmla="*/ 141384 w 6681792"/>
              <a:gd name="connsiteY2625" fmla="*/ 1921344 h 5149018"/>
              <a:gd name="connsiteX2626" fmla="*/ 143858 w 6681792"/>
              <a:gd name="connsiteY2626" fmla="*/ 1923817 h 5149018"/>
              <a:gd name="connsiteX2627" fmla="*/ 143858 w 6681792"/>
              <a:gd name="connsiteY2627" fmla="*/ 1926291 h 5149018"/>
              <a:gd name="connsiteX2628" fmla="*/ 143858 w 6681792"/>
              <a:gd name="connsiteY2628" fmla="*/ 1928765 h 5149018"/>
              <a:gd name="connsiteX2629" fmla="*/ 143858 w 6681792"/>
              <a:gd name="connsiteY2629" fmla="*/ 1931239 h 5149018"/>
              <a:gd name="connsiteX2630" fmla="*/ 143858 w 6681792"/>
              <a:gd name="connsiteY2630" fmla="*/ 1933713 h 5149018"/>
              <a:gd name="connsiteX2631" fmla="*/ 141384 w 6681792"/>
              <a:gd name="connsiteY2631" fmla="*/ 1933713 h 5149018"/>
              <a:gd name="connsiteX2632" fmla="*/ 138911 w 6681792"/>
              <a:gd name="connsiteY2632" fmla="*/ 1936186 h 5149018"/>
              <a:gd name="connsiteX2633" fmla="*/ 136437 w 6681792"/>
              <a:gd name="connsiteY2633" fmla="*/ 1936186 h 5149018"/>
              <a:gd name="connsiteX2634" fmla="*/ 133963 w 6681792"/>
              <a:gd name="connsiteY2634" fmla="*/ 1936186 h 5149018"/>
              <a:gd name="connsiteX2635" fmla="*/ 129206 w 6681792"/>
              <a:gd name="connsiteY2635" fmla="*/ 1933713 h 5149018"/>
              <a:gd name="connsiteX2636" fmla="*/ 129206 w 6681792"/>
              <a:gd name="connsiteY2636" fmla="*/ 1936186 h 5149018"/>
              <a:gd name="connsiteX2637" fmla="*/ 126732 w 6681792"/>
              <a:gd name="connsiteY2637" fmla="*/ 1936186 h 5149018"/>
              <a:gd name="connsiteX2638" fmla="*/ 126732 w 6681792"/>
              <a:gd name="connsiteY2638" fmla="*/ 1938660 h 5149018"/>
              <a:gd name="connsiteX2639" fmla="*/ 126732 w 6681792"/>
              <a:gd name="connsiteY2639" fmla="*/ 1941134 h 5149018"/>
              <a:gd name="connsiteX2640" fmla="*/ 126732 w 6681792"/>
              <a:gd name="connsiteY2640" fmla="*/ 1943608 h 5149018"/>
              <a:gd name="connsiteX2641" fmla="*/ 126732 w 6681792"/>
              <a:gd name="connsiteY2641" fmla="*/ 1946081 h 5149018"/>
              <a:gd name="connsiteX2642" fmla="*/ 129206 w 6681792"/>
              <a:gd name="connsiteY2642" fmla="*/ 1946081 h 5149018"/>
              <a:gd name="connsiteX2643" fmla="*/ 129206 w 6681792"/>
              <a:gd name="connsiteY2643" fmla="*/ 1948555 h 5149018"/>
              <a:gd name="connsiteX2644" fmla="*/ 131680 w 6681792"/>
              <a:gd name="connsiteY2644" fmla="*/ 1948555 h 5149018"/>
              <a:gd name="connsiteX2645" fmla="*/ 131680 w 6681792"/>
              <a:gd name="connsiteY2645" fmla="*/ 1951029 h 5149018"/>
              <a:gd name="connsiteX2646" fmla="*/ 131680 w 6681792"/>
              <a:gd name="connsiteY2646" fmla="*/ 1953502 h 5149018"/>
              <a:gd name="connsiteX2647" fmla="*/ 131680 w 6681792"/>
              <a:gd name="connsiteY2647" fmla="*/ 1955976 h 5149018"/>
              <a:gd name="connsiteX2648" fmla="*/ 129206 w 6681792"/>
              <a:gd name="connsiteY2648" fmla="*/ 1955976 h 5149018"/>
              <a:gd name="connsiteX2649" fmla="*/ 129206 w 6681792"/>
              <a:gd name="connsiteY2649" fmla="*/ 1958450 h 5149018"/>
              <a:gd name="connsiteX2650" fmla="*/ 126732 w 6681792"/>
              <a:gd name="connsiteY2650" fmla="*/ 1963207 h 5149018"/>
              <a:gd name="connsiteX2651" fmla="*/ 126732 w 6681792"/>
              <a:gd name="connsiteY2651" fmla="*/ 1965681 h 5149018"/>
              <a:gd name="connsiteX2652" fmla="*/ 126732 w 6681792"/>
              <a:gd name="connsiteY2652" fmla="*/ 1968155 h 5149018"/>
              <a:gd name="connsiteX2653" fmla="*/ 126732 w 6681792"/>
              <a:gd name="connsiteY2653" fmla="*/ 1970628 h 5149018"/>
              <a:gd name="connsiteX2654" fmla="*/ 126732 w 6681792"/>
              <a:gd name="connsiteY2654" fmla="*/ 1973102 h 5149018"/>
              <a:gd name="connsiteX2655" fmla="*/ 124258 w 6681792"/>
              <a:gd name="connsiteY2655" fmla="*/ 1975576 h 5149018"/>
              <a:gd name="connsiteX2656" fmla="*/ 124258 w 6681792"/>
              <a:gd name="connsiteY2656" fmla="*/ 1980333 h 5149018"/>
              <a:gd name="connsiteX2657" fmla="*/ 121785 w 6681792"/>
              <a:gd name="connsiteY2657" fmla="*/ 1982807 h 5149018"/>
              <a:gd name="connsiteX2658" fmla="*/ 121785 w 6681792"/>
              <a:gd name="connsiteY2658" fmla="*/ 1985281 h 5149018"/>
              <a:gd name="connsiteX2659" fmla="*/ 125590 w 6681792"/>
              <a:gd name="connsiteY2659" fmla="*/ 1985281 h 5149018"/>
              <a:gd name="connsiteX2660" fmla="*/ 125590 w 6681792"/>
              <a:gd name="connsiteY2660" fmla="*/ 1987754 h 5149018"/>
              <a:gd name="connsiteX2661" fmla="*/ 128064 w 6681792"/>
              <a:gd name="connsiteY2661" fmla="*/ 1992512 h 5149018"/>
              <a:gd name="connsiteX2662" fmla="*/ 128064 w 6681792"/>
              <a:gd name="connsiteY2662" fmla="*/ 1994985 h 5149018"/>
              <a:gd name="connsiteX2663" fmla="*/ 125590 w 6681792"/>
              <a:gd name="connsiteY2663" fmla="*/ 1994985 h 5149018"/>
              <a:gd name="connsiteX2664" fmla="*/ 125590 w 6681792"/>
              <a:gd name="connsiteY2664" fmla="*/ 1997459 h 5149018"/>
              <a:gd name="connsiteX2665" fmla="*/ 123117 w 6681792"/>
              <a:gd name="connsiteY2665" fmla="*/ 1997459 h 5149018"/>
              <a:gd name="connsiteX2666" fmla="*/ 120643 w 6681792"/>
              <a:gd name="connsiteY2666" fmla="*/ 1997459 h 5149018"/>
              <a:gd name="connsiteX2667" fmla="*/ 118169 w 6681792"/>
              <a:gd name="connsiteY2667" fmla="*/ 1999933 h 5149018"/>
              <a:gd name="connsiteX2668" fmla="*/ 115695 w 6681792"/>
              <a:gd name="connsiteY2668" fmla="*/ 1999933 h 5149018"/>
              <a:gd name="connsiteX2669" fmla="*/ 113222 w 6681792"/>
              <a:gd name="connsiteY2669" fmla="*/ 1999933 h 5149018"/>
              <a:gd name="connsiteX2670" fmla="*/ 113222 w 6681792"/>
              <a:gd name="connsiteY2670" fmla="*/ 2002407 h 5149018"/>
              <a:gd name="connsiteX2671" fmla="*/ 113222 w 6681792"/>
              <a:gd name="connsiteY2671" fmla="*/ 2004880 h 5149018"/>
              <a:gd name="connsiteX2672" fmla="*/ 113222 w 6681792"/>
              <a:gd name="connsiteY2672" fmla="*/ 2007354 h 5149018"/>
              <a:gd name="connsiteX2673" fmla="*/ 110748 w 6681792"/>
              <a:gd name="connsiteY2673" fmla="*/ 2007354 h 5149018"/>
              <a:gd name="connsiteX2674" fmla="*/ 110748 w 6681792"/>
              <a:gd name="connsiteY2674" fmla="*/ 2009828 h 5149018"/>
              <a:gd name="connsiteX2675" fmla="*/ 110748 w 6681792"/>
              <a:gd name="connsiteY2675" fmla="*/ 2012302 h 5149018"/>
              <a:gd name="connsiteX2676" fmla="*/ 105991 w 6681792"/>
              <a:gd name="connsiteY2676" fmla="*/ 2019533 h 5149018"/>
              <a:gd name="connsiteX2677" fmla="*/ 103517 w 6681792"/>
              <a:gd name="connsiteY2677" fmla="*/ 2024290 h 5149018"/>
              <a:gd name="connsiteX2678" fmla="*/ 103517 w 6681792"/>
              <a:gd name="connsiteY2678" fmla="*/ 2026764 h 5149018"/>
              <a:gd name="connsiteX2679" fmla="*/ 101043 w 6681792"/>
              <a:gd name="connsiteY2679" fmla="*/ 2029237 h 5149018"/>
              <a:gd name="connsiteX2680" fmla="*/ 98569 w 6681792"/>
              <a:gd name="connsiteY2680" fmla="*/ 2031711 h 5149018"/>
              <a:gd name="connsiteX2681" fmla="*/ 98569 w 6681792"/>
              <a:gd name="connsiteY2681" fmla="*/ 2034185 h 5149018"/>
              <a:gd name="connsiteX2682" fmla="*/ 98569 w 6681792"/>
              <a:gd name="connsiteY2682" fmla="*/ 2036659 h 5149018"/>
              <a:gd name="connsiteX2683" fmla="*/ 98569 w 6681792"/>
              <a:gd name="connsiteY2683" fmla="*/ 2039132 h 5149018"/>
              <a:gd name="connsiteX2684" fmla="*/ 101043 w 6681792"/>
              <a:gd name="connsiteY2684" fmla="*/ 2039132 h 5149018"/>
              <a:gd name="connsiteX2685" fmla="*/ 101043 w 6681792"/>
              <a:gd name="connsiteY2685" fmla="*/ 2041606 h 5149018"/>
              <a:gd name="connsiteX2686" fmla="*/ 103517 w 6681792"/>
              <a:gd name="connsiteY2686" fmla="*/ 2041606 h 5149018"/>
              <a:gd name="connsiteX2687" fmla="*/ 103517 w 6681792"/>
              <a:gd name="connsiteY2687" fmla="*/ 2046363 h 5149018"/>
              <a:gd name="connsiteX2688" fmla="*/ 105991 w 6681792"/>
              <a:gd name="connsiteY2688" fmla="*/ 2046363 h 5149018"/>
              <a:gd name="connsiteX2689" fmla="*/ 105991 w 6681792"/>
              <a:gd name="connsiteY2689" fmla="*/ 2048837 h 5149018"/>
              <a:gd name="connsiteX2690" fmla="*/ 108464 w 6681792"/>
              <a:gd name="connsiteY2690" fmla="*/ 2051311 h 5149018"/>
              <a:gd name="connsiteX2691" fmla="*/ 108464 w 6681792"/>
              <a:gd name="connsiteY2691" fmla="*/ 2056068 h 5149018"/>
              <a:gd name="connsiteX2692" fmla="*/ 110938 w 6681792"/>
              <a:gd name="connsiteY2692" fmla="*/ 2058542 h 5149018"/>
              <a:gd name="connsiteX2693" fmla="*/ 110938 w 6681792"/>
              <a:gd name="connsiteY2693" fmla="*/ 2061015 h 5149018"/>
              <a:gd name="connsiteX2694" fmla="*/ 113412 w 6681792"/>
              <a:gd name="connsiteY2694" fmla="*/ 2063489 h 5149018"/>
              <a:gd name="connsiteX2695" fmla="*/ 115886 w 6681792"/>
              <a:gd name="connsiteY2695" fmla="*/ 2065963 h 5149018"/>
              <a:gd name="connsiteX2696" fmla="*/ 115886 w 6681792"/>
              <a:gd name="connsiteY2696" fmla="*/ 2068437 h 5149018"/>
              <a:gd name="connsiteX2697" fmla="*/ 118359 w 6681792"/>
              <a:gd name="connsiteY2697" fmla="*/ 2070911 h 5149018"/>
              <a:gd name="connsiteX2698" fmla="*/ 120833 w 6681792"/>
              <a:gd name="connsiteY2698" fmla="*/ 2070911 h 5149018"/>
              <a:gd name="connsiteX2699" fmla="*/ 123307 w 6681792"/>
              <a:gd name="connsiteY2699" fmla="*/ 2073384 h 5149018"/>
              <a:gd name="connsiteX2700" fmla="*/ 128064 w 6681792"/>
              <a:gd name="connsiteY2700" fmla="*/ 2078141 h 5149018"/>
              <a:gd name="connsiteX2701" fmla="*/ 130538 w 6681792"/>
              <a:gd name="connsiteY2701" fmla="*/ 2080615 h 5149018"/>
              <a:gd name="connsiteX2702" fmla="*/ 130538 w 6681792"/>
              <a:gd name="connsiteY2702" fmla="*/ 2083089 h 5149018"/>
              <a:gd name="connsiteX2703" fmla="*/ 133012 w 6681792"/>
              <a:gd name="connsiteY2703" fmla="*/ 2085563 h 5149018"/>
              <a:gd name="connsiteX2704" fmla="*/ 133012 w 6681792"/>
              <a:gd name="connsiteY2704" fmla="*/ 2088037 h 5149018"/>
              <a:gd name="connsiteX2705" fmla="*/ 135485 w 6681792"/>
              <a:gd name="connsiteY2705" fmla="*/ 2088037 h 5149018"/>
              <a:gd name="connsiteX2706" fmla="*/ 137959 w 6681792"/>
              <a:gd name="connsiteY2706" fmla="*/ 2088037 h 5149018"/>
              <a:gd name="connsiteX2707" fmla="*/ 140433 w 6681792"/>
              <a:gd name="connsiteY2707" fmla="*/ 2090510 h 5149018"/>
              <a:gd name="connsiteX2708" fmla="*/ 137959 w 6681792"/>
              <a:gd name="connsiteY2708" fmla="*/ 2090510 h 5149018"/>
              <a:gd name="connsiteX2709" fmla="*/ 137959 w 6681792"/>
              <a:gd name="connsiteY2709" fmla="*/ 2092984 h 5149018"/>
              <a:gd name="connsiteX2710" fmla="*/ 135485 w 6681792"/>
              <a:gd name="connsiteY2710" fmla="*/ 2092984 h 5149018"/>
              <a:gd name="connsiteX2711" fmla="*/ 135485 w 6681792"/>
              <a:gd name="connsiteY2711" fmla="*/ 2095458 h 5149018"/>
              <a:gd name="connsiteX2712" fmla="*/ 135485 w 6681792"/>
              <a:gd name="connsiteY2712" fmla="*/ 2097932 h 5149018"/>
              <a:gd name="connsiteX2713" fmla="*/ 133012 w 6681792"/>
              <a:gd name="connsiteY2713" fmla="*/ 2097932 h 5149018"/>
              <a:gd name="connsiteX2714" fmla="*/ 133012 w 6681792"/>
              <a:gd name="connsiteY2714" fmla="*/ 2100405 h 5149018"/>
              <a:gd name="connsiteX2715" fmla="*/ 135485 w 6681792"/>
              <a:gd name="connsiteY2715" fmla="*/ 2102879 h 5149018"/>
              <a:gd name="connsiteX2716" fmla="*/ 135485 w 6681792"/>
              <a:gd name="connsiteY2716" fmla="*/ 2105353 h 5149018"/>
              <a:gd name="connsiteX2717" fmla="*/ 135485 w 6681792"/>
              <a:gd name="connsiteY2717" fmla="*/ 2107827 h 5149018"/>
              <a:gd name="connsiteX2718" fmla="*/ 137959 w 6681792"/>
              <a:gd name="connsiteY2718" fmla="*/ 2107827 h 5149018"/>
              <a:gd name="connsiteX2719" fmla="*/ 137959 w 6681792"/>
              <a:gd name="connsiteY2719" fmla="*/ 2110300 h 5149018"/>
              <a:gd name="connsiteX2720" fmla="*/ 140433 w 6681792"/>
              <a:gd name="connsiteY2720" fmla="*/ 2110300 h 5149018"/>
              <a:gd name="connsiteX2721" fmla="*/ 140433 w 6681792"/>
              <a:gd name="connsiteY2721" fmla="*/ 2112774 h 5149018"/>
              <a:gd name="connsiteX2722" fmla="*/ 140433 w 6681792"/>
              <a:gd name="connsiteY2722" fmla="*/ 2115248 h 5149018"/>
              <a:gd name="connsiteX2723" fmla="*/ 142907 w 6681792"/>
              <a:gd name="connsiteY2723" fmla="*/ 2115248 h 5149018"/>
              <a:gd name="connsiteX2724" fmla="*/ 142907 w 6681792"/>
              <a:gd name="connsiteY2724" fmla="*/ 2117722 h 5149018"/>
              <a:gd name="connsiteX2725" fmla="*/ 142907 w 6681792"/>
              <a:gd name="connsiteY2725" fmla="*/ 2120195 h 5149018"/>
              <a:gd name="connsiteX2726" fmla="*/ 142907 w 6681792"/>
              <a:gd name="connsiteY2726" fmla="*/ 2122669 h 5149018"/>
              <a:gd name="connsiteX2727" fmla="*/ 145380 w 6681792"/>
              <a:gd name="connsiteY2727" fmla="*/ 2125143 h 5149018"/>
              <a:gd name="connsiteX2728" fmla="*/ 145380 w 6681792"/>
              <a:gd name="connsiteY2728" fmla="*/ 2127617 h 5149018"/>
              <a:gd name="connsiteX2729" fmla="*/ 145380 w 6681792"/>
              <a:gd name="connsiteY2729" fmla="*/ 2130090 h 5149018"/>
              <a:gd name="connsiteX2730" fmla="*/ 145380 w 6681792"/>
              <a:gd name="connsiteY2730" fmla="*/ 2132564 h 5149018"/>
              <a:gd name="connsiteX2731" fmla="*/ 145380 w 6681792"/>
              <a:gd name="connsiteY2731" fmla="*/ 2135038 h 5149018"/>
              <a:gd name="connsiteX2732" fmla="*/ 145380 w 6681792"/>
              <a:gd name="connsiteY2732" fmla="*/ 2137512 h 5149018"/>
              <a:gd name="connsiteX2733" fmla="*/ 145380 w 6681792"/>
              <a:gd name="connsiteY2733" fmla="*/ 2139985 h 5149018"/>
              <a:gd name="connsiteX2734" fmla="*/ 147854 w 6681792"/>
              <a:gd name="connsiteY2734" fmla="*/ 2142459 h 5149018"/>
              <a:gd name="connsiteX2735" fmla="*/ 150328 w 6681792"/>
              <a:gd name="connsiteY2735" fmla="*/ 2147216 h 5149018"/>
              <a:gd name="connsiteX2736" fmla="*/ 152802 w 6681792"/>
              <a:gd name="connsiteY2736" fmla="*/ 2151974 h 5149018"/>
              <a:gd name="connsiteX2737" fmla="*/ 152802 w 6681792"/>
              <a:gd name="connsiteY2737" fmla="*/ 2154447 h 5149018"/>
              <a:gd name="connsiteX2738" fmla="*/ 152802 w 6681792"/>
              <a:gd name="connsiteY2738" fmla="*/ 2159204 h 5149018"/>
              <a:gd name="connsiteX2739" fmla="*/ 152802 w 6681792"/>
              <a:gd name="connsiteY2739" fmla="*/ 2161678 h 5149018"/>
              <a:gd name="connsiteX2740" fmla="*/ 152802 w 6681792"/>
              <a:gd name="connsiteY2740" fmla="*/ 2164152 h 5149018"/>
              <a:gd name="connsiteX2741" fmla="*/ 150328 w 6681792"/>
              <a:gd name="connsiteY2741" fmla="*/ 2171383 h 5149018"/>
              <a:gd name="connsiteX2742" fmla="*/ 150328 w 6681792"/>
              <a:gd name="connsiteY2742" fmla="*/ 2173857 h 5149018"/>
              <a:gd name="connsiteX2743" fmla="*/ 147854 w 6681792"/>
              <a:gd name="connsiteY2743" fmla="*/ 2176330 h 5149018"/>
              <a:gd name="connsiteX2744" fmla="*/ 145380 w 6681792"/>
              <a:gd name="connsiteY2744" fmla="*/ 2178804 h 5149018"/>
              <a:gd name="connsiteX2745" fmla="*/ 145380 w 6681792"/>
              <a:gd name="connsiteY2745" fmla="*/ 2181278 h 5149018"/>
              <a:gd name="connsiteX2746" fmla="*/ 142907 w 6681792"/>
              <a:gd name="connsiteY2746" fmla="*/ 2181278 h 5149018"/>
              <a:gd name="connsiteX2747" fmla="*/ 140433 w 6681792"/>
              <a:gd name="connsiteY2747" fmla="*/ 2183752 h 5149018"/>
              <a:gd name="connsiteX2748" fmla="*/ 140433 w 6681792"/>
              <a:gd name="connsiteY2748" fmla="*/ 2186226 h 5149018"/>
              <a:gd name="connsiteX2749" fmla="*/ 137959 w 6681792"/>
              <a:gd name="connsiteY2749" fmla="*/ 2188699 h 5149018"/>
              <a:gd name="connsiteX2750" fmla="*/ 137959 w 6681792"/>
              <a:gd name="connsiteY2750" fmla="*/ 2191173 h 5149018"/>
              <a:gd name="connsiteX2751" fmla="*/ 137959 w 6681792"/>
              <a:gd name="connsiteY2751" fmla="*/ 2193647 h 5149018"/>
              <a:gd name="connsiteX2752" fmla="*/ 137959 w 6681792"/>
              <a:gd name="connsiteY2752" fmla="*/ 2196120 h 5149018"/>
              <a:gd name="connsiteX2753" fmla="*/ 137959 w 6681792"/>
              <a:gd name="connsiteY2753" fmla="*/ 2198594 h 5149018"/>
              <a:gd name="connsiteX2754" fmla="*/ 140433 w 6681792"/>
              <a:gd name="connsiteY2754" fmla="*/ 2198594 h 5149018"/>
              <a:gd name="connsiteX2755" fmla="*/ 140433 w 6681792"/>
              <a:gd name="connsiteY2755" fmla="*/ 2201068 h 5149018"/>
              <a:gd name="connsiteX2756" fmla="*/ 140433 w 6681792"/>
              <a:gd name="connsiteY2756" fmla="*/ 2203542 h 5149018"/>
              <a:gd name="connsiteX2757" fmla="*/ 142907 w 6681792"/>
              <a:gd name="connsiteY2757" fmla="*/ 2206016 h 5149018"/>
              <a:gd name="connsiteX2758" fmla="*/ 142907 w 6681792"/>
              <a:gd name="connsiteY2758" fmla="*/ 2208489 h 5149018"/>
              <a:gd name="connsiteX2759" fmla="*/ 142907 w 6681792"/>
              <a:gd name="connsiteY2759" fmla="*/ 2210963 h 5149018"/>
              <a:gd name="connsiteX2760" fmla="*/ 142907 w 6681792"/>
              <a:gd name="connsiteY2760" fmla="*/ 2213437 h 5149018"/>
              <a:gd name="connsiteX2761" fmla="*/ 142907 w 6681792"/>
              <a:gd name="connsiteY2761" fmla="*/ 2218194 h 5149018"/>
              <a:gd name="connsiteX2762" fmla="*/ 140433 w 6681792"/>
              <a:gd name="connsiteY2762" fmla="*/ 2230182 h 5149018"/>
              <a:gd name="connsiteX2763" fmla="*/ 142907 w 6681792"/>
              <a:gd name="connsiteY2763" fmla="*/ 2237413 h 5149018"/>
              <a:gd name="connsiteX2764" fmla="*/ 142907 w 6681792"/>
              <a:gd name="connsiteY2764" fmla="*/ 2239887 h 5149018"/>
              <a:gd name="connsiteX2765" fmla="*/ 142907 w 6681792"/>
              <a:gd name="connsiteY2765" fmla="*/ 2242361 h 5149018"/>
              <a:gd name="connsiteX2766" fmla="*/ 140433 w 6681792"/>
              <a:gd name="connsiteY2766" fmla="*/ 2244834 h 5149018"/>
              <a:gd name="connsiteX2767" fmla="*/ 137959 w 6681792"/>
              <a:gd name="connsiteY2767" fmla="*/ 2249591 h 5149018"/>
              <a:gd name="connsiteX2768" fmla="*/ 137959 w 6681792"/>
              <a:gd name="connsiteY2768" fmla="*/ 2252065 h 5149018"/>
              <a:gd name="connsiteX2769" fmla="*/ 137959 w 6681792"/>
              <a:gd name="connsiteY2769" fmla="*/ 2254539 h 5149018"/>
              <a:gd name="connsiteX2770" fmla="*/ 137959 w 6681792"/>
              <a:gd name="connsiteY2770" fmla="*/ 2257013 h 5149018"/>
              <a:gd name="connsiteX2771" fmla="*/ 137959 w 6681792"/>
              <a:gd name="connsiteY2771" fmla="*/ 2259487 h 5149018"/>
              <a:gd name="connsiteX2772" fmla="*/ 140433 w 6681792"/>
              <a:gd name="connsiteY2772" fmla="*/ 2259487 h 5149018"/>
              <a:gd name="connsiteX2773" fmla="*/ 140433 w 6681792"/>
              <a:gd name="connsiteY2773" fmla="*/ 2261960 h 5149018"/>
              <a:gd name="connsiteX2774" fmla="*/ 142907 w 6681792"/>
              <a:gd name="connsiteY2774" fmla="*/ 2261960 h 5149018"/>
              <a:gd name="connsiteX2775" fmla="*/ 142907 w 6681792"/>
              <a:gd name="connsiteY2775" fmla="*/ 2264434 h 5149018"/>
              <a:gd name="connsiteX2776" fmla="*/ 145380 w 6681792"/>
              <a:gd name="connsiteY2776" fmla="*/ 2264434 h 5149018"/>
              <a:gd name="connsiteX2777" fmla="*/ 145380 w 6681792"/>
              <a:gd name="connsiteY2777" fmla="*/ 2266908 h 5149018"/>
              <a:gd name="connsiteX2778" fmla="*/ 145380 w 6681792"/>
              <a:gd name="connsiteY2778" fmla="*/ 2269382 h 5149018"/>
              <a:gd name="connsiteX2779" fmla="*/ 142907 w 6681792"/>
              <a:gd name="connsiteY2779" fmla="*/ 2271855 h 5149018"/>
              <a:gd name="connsiteX2780" fmla="*/ 142907 w 6681792"/>
              <a:gd name="connsiteY2780" fmla="*/ 2274329 h 5149018"/>
              <a:gd name="connsiteX2781" fmla="*/ 142907 w 6681792"/>
              <a:gd name="connsiteY2781" fmla="*/ 2276803 h 5149018"/>
              <a:gd name="connsiteX2782" fmla="*/ 140433 w 6681792"/>
              <a:gd name="connsiteY2782" fmla="*/ 2276803 h 5149018"/>
              <a:gd name="connsiteX2783" fmla="*/ 137959 w 6681792"/>
              <a:gd name="connsiteY2783" fmla="*/ 2279277 h 5149018"/>
              <a:gd name="connsiteX2784" fmla="*/ 135485 w 6681792"/>
              <a:gd name="connsiteY2784" fmla="*/ 2281750 h 5149018"/>
              <a:gd name="connsiteX2785" fmla="*/ 135485 w 6681792"/>
              <a:gd name="connsiteY2785" fmla="*/ 2284224 h 5149018"/>
              <a:gd name="connsiteX2786" fmla="*/ 135485 w 6681792"/>
              <a:gd name="connsiteY2786" fmla="*/ 2286698 h 5149018"/>
              <a:gd name="connsiteX2787" fmla="*/ 133012 w 6681792"/>
              <a:gd name="connsiteY2787" fmla="*/ 2286698 h 5149018"/>
              <a:gd name="connsiteX2788" fmla="*/ 133012 w 6681792"/>
              <a:gd name="connsiteY2788" fmla="*/ 2291455 h 5149018"/>
              <a:gd name="connsiteX2789" fmla="*/ 133012 w 6681792"/>
              <a:gd name="connsiteY2789" fmla="*/ 2293929 h 5149018"/>
              <a:gd name="connsiteX2790" fmla="*/ 130538 w 6681792"/>
              <a:gd name="connsiteY2790" fmla="*/ 2298686 h 5149018"/>
              <a:gd name="connsiteX2791" fmla="*/ 128064 w 6681792"/>
              <a:gd name="connsiteY2791" fmla="*/ 2305917 h 5149018"/>
              <a:gd name="connsiteX2792" fmla="*/ 128064 w 6681792"/>
              <a:gd name="connsiteY2792" fmla="*/ 2308391 h 5149018"/>
              <a:gd name="connsiteX2793" fmla="*/ 128064 w 6681792"/>
              <a:gd name="connsiteY2793" fmla="*/ 2310865 h 5149018"/>
              <a:gd name="connsiteX2794" fmla="*/ 130538 w 6681792"/>
              <a:gd name="connsiteY2794" fmla="*/ 2310865 h 5149018"/>
              <a:gd name="connsiteX2795" fmla="*/ 130538 w 6681792"/>
              <a:gd name="connsiteY2795" fmla="*/ 2313338 h 5149018"/>
              <a:gd name="connsiteX2796" fmla="*/ 130538 w 6681792"/>
              <a:gd name="connsiteY2796" fmla="*/ 2315812 h 5149018"/>
              <a:gd name="connsiteX2797" fmla="*/ 133012 w 6681792"/>
              <a:gd name="connsiteY2797" fmla="*/ 2315812 h 5149018"/>
              <a:gd name="connsiteX2798" fmla="*/ 133012 w 6681792"/>
              <a:gd name="connsiteY2798" fmla="*/ 2318286 h 5149018"/>
              <a:gd name="connsiteX2799" fmla="*/ 133012 w 6681792"/>
              <a:gd name="connsiteY2799" fmla="*/ 2320759 h 5149018"/>
              <a:gd name="connsiteX2800" fmla="*/ 133012 w 6681792"/>
              <a:gd name="connsiteY2800" fmla="*/ 2323233 h 5149018"/>
              <a:gd name="connsiteX2801" fmla="*/ 135485 w 6681792"/>
              <a:gd name="connsiteY2801" fmla="*/ 2325707 h 5149018"/>
              <a:gd name="connsiteX2802" fmla="*/ 137959 w 6681792"/>
              <a:gd name="connsiteY2802" fmla="*/ 2330464 h 5149018"/>
              <a:gd name="connsiteX2803" fmla="*/ 137959 w 6681792"/>
              <a:gd name="connsiteY2803" fmla="*/ 2332938 h 5149018"/>
              <a:gd name="connsiteX2804" fmla="*/ 140433 w 6681792"/>
              <a:gd name="connsiteY2804" fmla="*/ 2332938 h 5149018"/>
              <a:gd name="connsiteX2805" fmla="*/ 140433 w 6681792"/>
              <a:gd name="connsiteY2805" fmla="*/ 2335412 h 5149018"/>
              <a:gd name="connsiteX2806" fmla="*/ 142907 w 6681792"/>
              <a:gd name="connsiteY2806" fmla="*/ 2335412 h 5149018"/>
              <a:gd name="connsiteX2807" fmla="*/ 145380 w 6681792"/>
              <a:gd name="connsiteY2807" fmla="*/ 2337885 h 5149018"/>
              <a:gd name="connsiteX2808" fmla="*/ 147854 w 6681792"/>
              <a:gd name="connsiteY2808" fmla="*/ 2342643 h 5149018"/>
              <a:gd name="connsiteX2809" fmla="*/ 150328 w 6681792"/>
              <a:gd name="connsiteY2809" fmla="*/ 2345116 h 5149018"/>
              <a:gd name="connsiteX2810" fmla="*/ 152802 w 6681792"/>
              <a:gd name="connsiteY2810" fmla="*/ 2347590 h 5149018"/>
              <a:gd name="connsiteX2811" fmla="*/ 152802 w 6681792"/>
              <a:gd name="connsiteY2811" fmla="*/ 2350064 h 5149018"/>
              <a:gd name="connsiteX2812" fmla="*/ 152802 w 6681792"/>
              <a:gd name="connsiteY2812" fmla="*/ 2352538 h 5149018"/>
              <a:gd name="connsiteX2813" fmla="*/ 150328 w 6681792"/>
              <a:gd name="connsiteY2813" fmla="*/ 2355011 h 5149018"/>
              <a:gd name="connsiteX2814" fmla="*/ 150328 w 6681792"/>
              <a:gd name="connsiteY2814" fmla="*/ 2357485 h 5149018"/>
              <a:gd name="connsiteX2815" fmla="*/ 150328 w 6681792"/>
              <a:gd name="connsiteY2815" fmla="*/ 2359959 h 5149018"/>
              <a:gd name="connsiteX2816" fmla="*/ 150328 w 6681792"/>
              <a:gd name="connsiteY2816" fmla="*/ 2364716 h 5149018"/>
              <a:gd name="connsiteX2817" fmla="*/ 152802 w 6681792"/>
              <a:gd name="connsiteY2817" fmla="*/ 2367190 h 5149018"/>
              <a:gd name="connsiteX2818" fmla="*/ 152802 w 6681792"/>
              <a:gd name="connsiteY2818" fmla="*/ 2369664 h 5149018"/>
              <a:gd name="connsiteX2819" fmla="*/ 150328 w 6681792"/>
              <a:gd name="connsiteY2819" fmla="*/ 2369664 h 5149018"/>
              <a:gd name="connsiteX2820" fmla="*/ 150328 w 6681792"/>
              <a:gd name="connsiteY2820" fmla="*/ 2372137 h 5149018"/>
              <a:gd name="connsiteX2821" fmla="*/ 150328 w 6681792"/>
              <a:gd name="connsiteY2821" fmla="*/ 2374611 h 5149018"/>
              <a:gd name="connsiteX2822" fmla="*/ 150328 w 6681792"/>
              <a:gd name="connsiteY2822" fmla="*/ 2377085 h 5149018"/>
              <a:gd name="connsiteX2823" fmla="*/ 150328 w 6681792"/>
              <a:gd name="connsiteY2823" fmla="*/ 2379559 h 5149018"/>
              <a:gd name="connsiteX2824" fmla="*/ 150328 w 6681792"/>
              <a:gd name="connsiteY2824" fmla="*/ 2382033 h 5149018"/>
              <a:gd name="connsiteX2825" fmla="*/ 152802 w 6681792"/>
              <a:gd name="connsiteY2825" fmla="*/ 2382033 h 5149018"/>
              <a:gd name="connsiteX2826" fmla="*/ 155275 w 6681792"/>
              <a:gd name="connsiteY2826" fmla="*/ 2382033 h 5149018"/>
              <a:gd name="connsiteX2827" fmla="*/ 157749 w 6681792"/>
              <a:gd name="connsiteY2827" fmla="*/ 2382033 h 5149018"/>
              <a:gd name="connsiteX2828" fmla="*/ 160223 w 6681792"/>
              <a:gd name="connsiteY2828" fmla="*/ 2382033 h 5149018"/>
              <a:gd name="connsiteX2829" fmla="*/ 160223 w 6681792"/>
              <a:gd name="connsiteY2829" fmla="*/ 2384506 h 5149018"/>
              <a:gd name="connsiteX2830" fmla="*/ 161745 w 6681792"/>
              <a:gd name="connsiteY2830" fmla="*/ 2384506 h 5149018"/>
              <a:gd name="connsiteX2831" fmla="*/ 161745 w 6681792"/>
              <a:gd name="connsiteY2831" fmla="*/ 2386980 h 5149018"/>
              <a:gd name="connsiteX2832" fmla="*/ 166503 w 6681792"/>
              <a:gd name="connsiteY2832" fmla="*/ 2386980 h 5149018"/>
              <a:gd name="connsiteX2833" fmla="*/ 168976 w 6681792"/>
              <a:gd name="connsiteY2833" fmla="*/ 2389454 h 5149018"/>
              <a:gd name="connsiteX2834" fmla="*/ 173733 w 6681792"/>
              <a:gd name="connsiteY2834" fmla="*/ 2394211 h 5149018"/>
              <a:gd name="connsiteX2835" fmla="*/ 178491 w 6681792"/>
              <a:gd name="connsiteY2835" fmla="*/ 2394211 h 5149018"/>
              <a:gd name="connsiteX2836" fmla="*/ 178491 w 6681792"/>
              <a:gd name="connsiteY2836" fmla="*/ 2396685 h 5149018"/>
              <a:gd name="connsiteX2837" fmla="*/ 180964 w 6681792"/>
              <a:gd name="connsiteY2837" fmla="*/ 2399158 h 5149018"/>
              <a:gd name="connsiteX2838" fmla="*/ 183438 w 6681792"/>
              <a:gd name="connsiteY2838" fmla="*/ 2396685 h 5149018"/>
              <a:gd name="connsiteX2839" fmla="*/ 183438 w 6681792"/>
              <a:gd name="connsiteY2839" fmla="*/ 2399158 h 5149018"/>
              <a:gd name="connsiteX2840" fmla="*/ 185912 w 6681792"/>
              <a:gd name="connsiteY2840" fmla="*/ 2401632 h 5149018"/>
              <a:gd name="connsiteX2841" fmla="*/ 183438 w 6681792"/>
              <a:gd name="connsiteY2841" fmla="*/ 2401632 h 5149018"/>
              <a:gd name="connsiteX2842" fmla="*/ 185912 w 6681792"/>
              <a:gd name="connsiteY2842" fmla="*/ 2404106 h 5149018"/>
              <a:gd name="connsiteX2843" fmla="*/ 185912 w 6681792"/>
              <a:gd name="connsiteY2843" fmla="*/ 2406580 h 5149018"/>
              <a:gd name="connsiteX2844" fmla="*/ 188386 w 6681792"/>
              <a:gd name="connsiteY2844" fmla="*/ 2406580 h 5149018"/>
              <a:gd name="connsiteX2845" fmla="*/ 188386 w 6681792"/>
              <a:gd name="connsiteY2845" fmla="*/ 2409053 h 5149018"/>
              <a:gd name="connsiteX2846" fmla="*/ 190859 w 6681792"/>
              <a:gd name="connsiteY2846" fmla="*/ 2411527 h 5149018"/>
              <a:gd name="connsiteX2847" fmla="*/ 190859 w 6681792"/>
              <a:gd name="connsiteY2847" fmla="*/ 2414001 h 5149018"/>
              <a:gd name="connsiteX2848" fmla="*/ 193333 w 6681792"/>
              <a:gd name="connsiteY2848" fmla="*/ 2414001 h 5149018"/>
              <a:gd name="connsiteX2849" fmla="*/ 193333 w 6681792"/>
              <a:gd name="connsiteY2849" fmla="*/ 2416475 h 5149018"/>
              <a:gd name="connsiteX2850" fmla="*/ 195807 w 6681792"/>
              <a:gd name="connsiteY2850" fmla="*/ 2416475 h 5149018"/>
              <a:gd name="connsiteX2851" fmla="*/ 195807 w 6681792"/>
              <a:gd name="connsiteY2851" fmla="*/ 2418948 h 5149018"/>
              <a:gd name="connsiteX2852" fmla="*/ 195807 w 6681792"/>
              <a:gd name="connsiteY2852" fmla="*/ 2421422 h 5149018"/>
              <a:gd name="connsiteX2853" fmla="*/ 198281 w 6681792"/>
              <a:gd name="connsiteY2853" fmla="*/ 2421422 h 5149018"/>
              <a:gd name="connsiteX2854" fmla="*/ 198281 w 6681792"/>
              <a:gd name="connsiteY2854" fmla="*/ 2423896 h 5149018"/>
              <a:gd name="connsiteX2855" fmla="*/ 200754 w 6681792"/>
              <a:gd name="connsiteY2855" fmla="*/ 2423896 h 5149018"/>
              <a:gd name="connsiteX2856" fmla="*/ 200754 w 6681792"/>
              <a:gd name="connsiteY2856" fmla="*/ 2426370 h 5149018"/>
              <a:gd name="connsiteX2857" fmla="*/ 198281 w 6681792"/>
              <a:gd name="connsiteY2857" fmla="*/ 2426370 h 5149018"/>
              <a:gd name="connsiteX2858" fmla="*/ 198281 w 6681792"/>
              <a:gd name="connsiteY2858" fmla="*/ 2428843 h 5149018"/>
              <a:gd name="connsiteX2859" fmla="*/ 198281 w 6681792"/>
              <a:gd name="connsiteY2859" fmla="*/ 2431317 h 5149018"/>
              <a:gd name="connsiteX2860" fmla="*/ 200754 w 6681792"/>
              <a:gd name="connsiteY2860" fmla="*/ 2431317 h 5149018"/>
              <a:gd name="connsiteX2861" fmla="*/ 200754 w 6681792"/>
              <a:gd name="connsiteY2861" fmla="*/ 2433791 h 5149018"/>
              <a:gd name="connsiteX2862" fmla="*/ 203228 w 6681792"/>
              <a:gd name="connsiteY2862" fmla="*/ 2433791 h 5149018"/>
              <a:gd name="connsiteX2863" fmla="*/ 203228 w 6681792"/>
              <a:gd name="connsiteY2863" fmla="*/ 2436265 h 5149018"/>
              <a:gd name="connsiteX2864" fmla="*/ 205702 w 6681792"/>
              <a:gd name="connsiteY2864" fmla="*/ 2436265 h 5149018"/>
              <a:gd name="connsiteX2865" fmla="*/ 205702 w 6681792"/>
              <a:gd name="connsiteY2865" fmla="*/ 2438738 h 5149018"/>
              <a:gd name="connsiteX2866" fmla="*/ 205702 w 6681792"/>
              <a:gd name="connsiteY2866" fmla="*/ 2441212 h 5149018"/>
              <a:gd name="connsiteX2867" fmla="*/ 205702 w 6681792"/>
              <a:gd name="connsiteY2867" fmla="*/ 2443686 h 5149018"/>
              <a:gd name="connsiteX2868" fmla="*/ 203228 w 6681792"/>
              <a:gd name="connsiteY2868" fmla="*/ 2443686 h 5149018"/>
              <a:gd name="connsiteX2869" fmla="*/ 200754 w 6681792"/>
              <a:gd name="connsiteY2869" fmla="*/ 2443686 h 5149018"/>
              <a:gd name="connsiteX2870" fmla="*/ 200754 w 6681792"/>
              <a:gd name="connsiteY2870" fmla="*/ 2446160 h 5149018"/>
              <a:gd name="connsiteX2871" fmla="*/ 200754 w 6681792"/>
              <a:gd name="connsiteY2871" fmla="*/ 2448634 h 5149018"/>
              <a:gd name="connsiteX2872" fmla="*/ 198281 w 6681792"/>
              <a:gd name="connsiteY2872" fmla="*/ 2451107 h 5149018"/>
              <a:gd name="connsiteX2873" fmla="*/ 198281 w 6681792"/>
              <a:gd name="connsiteY2873" fmla="*/ 2453581 h 5149018"/>
              <a:gd name="connsiteX2874" fmla="*/ 198281 w 6681792"/>
              <a:gd name="connsiteY2874" fmla="*/ 2456055 h 5149018"/>
              <a:gd name="connsiteX2875" fmla="*/ 195807 w 6681792"/>
              <a:gd name="connsiteY2875" fmla="*/ 2456055 h 5149018"/>
              <a:gd name="connsiteX2876" fmla="*/ 193333 w 6681792"/>
              <a:gd name="connsiteY2876" fmla="*/ 2456055 h 5149018"/>
              <a:gd name="connsiteX2877" fmla="*/ 193333 w 6681792"/>
              <a:gd name="connsiteY2877" fmla="*/ 2458528 h 5149018"/>
              <a:gd name="connsiteX2878" fmla="*/ 190859 w 6681792"/>
              <a:gd name="connsiteY2878" fmla="*/ 2458528 h 5149018"/>
              <a:gd name="connsiteX2879" fmla="*/ 193333 w 6681792"/>
              <a:gd name="connsiteY2879" fmla="*/ 2461002 h 5149018"/>
              <a:gd name="connsiteX2880" fmla="*/ 190859 w 6681792"/>
              <a:gd name="connsiteY2880" fmla="*/ 2461002 h 5149018"/>
              <a:gd name="connsiteX2881" fmla="*/ 190859 w 6681792"/>
              <a:gd name="connsiteY2881" fmla="*/ 2463476 h 5149018"/>
              <a:gd name="connsiteX2882" fmla="*/ 188386 w 6681792"/>
              <a:gd name="connsiteY2882" fmla="*/ 2468233 h 5149018"/>
              <a:gd name="connsiteX2883" fmla="*/ 188386 w 6681792"/>
              <a:gd name="connsiteY2883" fmla="*/ 2470707 h 5149018"/>
              <a:gd name="connsiteX2884" fmla="*/ 190859 w 6681792"/>
              <a:gd name="connsiteY2884" fmla="*/ 2470707 h 5149018"/>
              <a:gd name="connsiteX2885" fmla="*/ 190859 w 6681792"/>
              <a:gd name="connsiteY2885" fmla="*/ 2473181 h 5149018"/>
              <a:gd name="connsiteX2886" fmla="*/ 190859 w 6681792"/>
              <a:gd name="connsiteY2886" fmla="*/ 2475654 h 5149018"/>
              <a:gd name="connsiteX2887" fmla="*/ 188386 w 6681792"/>
              <a:gd name="connsiteY2887" fmla="*/ 2475654 h 5149018"/>
              <a:gd name="connsiteX2888" fmla="*/ 188386 w 6681792"/>
              <a:gd name="connsiteY2888" fmla="*/ 2478128 h 5149018"/>
              <a:gd name="connsiteX2889" fmla="*/ 190859 w 6681792"/>
              <a:gd name="connsiteY2889" fmla="*/ 2478128 h 5149018"/>
              <a:gd name="connsiteX2890" fmla="*/ 190859 w 6681792"/>
              <a:gd name="connsiteY2890" fmla="*/ 2480602 h 5149018"/>
              <a:gd name="connsiteX2891" fmla="*/ 193333 w 6681792"/>
              <a:gd name="connsiteY2891" fmla="*/ 2480602 h 5149018"/>
              <a:gd name="connsiteX2892" fmla="*/ 193333 w 6681792"/>
              <a:gd name="connsiteY2892" fmla="*/ 2483076 h 5149018"/>
              <a:gd name="connsiteX2893" fmla="*/ 190859 w 6681792"/>
              <a:gd name="connsiteY2893" fmla="*/ 2485549 h 5149018"/>
              <a:gd name="connsiteX2894" fmla="*/ 193333 w 6681792"/>
              <a:gd name="connsiteY2894" fmla="*/ 2488023 h 5149018"/>
              <a:gd name="connsiteX2895" fmla="*/ 190859 w 6681792"/>
              <a:gd name="connsiteY2895" fmla="*/ 2488023 h 5149018"/>
              <a:gd name="connsiteX2896" fmla="*/ 190859 w 6681792"/>
              <a:gd name="connsiteY2896" fmla="*/ 2490497 h 5149018"/>
              <a:gd name="connsiteX2897" fmla="*/ 190859 w 6681792"/>
              <a:gd name="connsiteY2897" fmla="*/ 2492971 h 5149018"/>
              <a:gd name="connsiteX2898" fmla="*/ 190859 w 6681792"/>
              <a:gd name="connsiteY2898" fmla="*/ 2495444 h 5149018"/>
              <a:gd name="connsiteX2899" fmla="*/ 188386 w 6681792"/>
              <a:gd name="connsiteY2899" fmla="*/ 2495444 h 5149018"/>
              <a:gd name="connsiteX2900" fmla="*/ 188386 w 6681792"/>
              <a:gd name="connsiteY2900" fmla="*/ 2497918 h 5149018"/>
              <a:gd name="connsiteX2901" fmla="*/ 185912 w 6681792"/>
              <a:gd name="connsiteY2901" fmla="*/ 2497918 h 5149018"/>
              <a:gd name="connsiteX2902" fmla="*/ 185912 w 6681792"/>
              <a:gd name="connsiteY2902" fmla="*/ 2500392 h 5149018"/>
              <a:gd name="connsiteX2903" fmla="*/ 183438 w 6681792"/>
              <a:gd name="connsiteY2903" fmla="*/ 2500392 h 5149018"/>
              <a:gd name="connsiteX2904" fmla="*/ 183438 w 6681792"/>
              <a:gd name="connsiteY2904" fmla="*/ 2502866 h 5149018"/>
              <a:gd name="connsiteX2905" fmla="*/ 183438 w 6681792"/>
              <a:gd name="connsiteY2905" fmla="*/ 2505339 h 5149018"/>
              <a:gd name="connsiteX2906" fmla="*/ 180964 w 6681792"/>
              <a:gd name="connsiteY2906" fmla="*/ 2505339 h 5149018"/>
              <a:gd name="connsiteX2907" fmla="*/ 180964 w 6681792"/>
              <a:gd name="connsiteY2907" fmla="*/ 2507813 h 5149018"/>
              <a:gd name="connsiteX2908" fmla="*/ 180964 w 6681792"/>
              <a:gd name="connsiteY2908" fmla="*/ 2512570 h 5149018"/>
              <a:gd name="connsiteX2909" fmla="*/ 180964 w 6681792"/>
              <a:gd name="connsiteY2909" fmla="*/ 2515044 h 5149018"/>
              <a:gd name="connsiteX2910" fmla="*/ 180964 w 6681792"/>
              <a:gd name="connsiteY2910" fmla="*/ 2517518 h 5149018"/>
              <a:gd name="connsiteX2911" fmla="*/ 180964 w 6681792"/>
              <a:gd name="connsiteY2911" fmla="*/ 2519992 h 5149018"/>
              <a:gd name="connsiteX2912" fmla="*/ 178491 w 6681792"/>
              <a:gd name="connsiteY2912" fmla="*/ 2517518 h 5149018"/>
              <a:gd name="connsiteX2913" fmla="*/ 176017 w 6681792"/>
              <a:gd name="connsiteY2913" fmla="*/ 2517518 h 5149018"/>
              <a:gd name="connsiteX2914" fmla="*/ 173543 w 6681792"/>
              <a:gd name="connsiteY2914" fmla="*/ 2517518 h 5149018"/>
              <a:gd name="connsiteX2915" fmla="*/ 171069 w 6681792"/>
              <a:gd name="connsiteY2915" fmla="*/ 2517518 h 5149018"/>
              <a:gd name="connsiteX2916" fmla="*/ 171069 w 6681792"/>
              <a:gd name="connsiteY2916" fmla="*/ 2519992 h 5149018"/>
              <a:gd name="connsiteX2917" fmla="*/ 173543 w 6681792"/>
              <a:gd name="connsiteY2917" fmla="*/ 2522465 h 5149018"/>
              <a:gd name="connsiteX2918" fmla="*/ 173543 w 6681792"/>
              <a:gd name="connsiteY2918" fmla="*/ 2524939 h 5149018"/>
              <a:gd name="connsiteX2919" fmla="*/ 171069 w 6681792"/>
              <a:gd name="connsiteY2919" fmla="*/ 2524939 h 5149018"/>
              <a:gd name="connsiteX2920" fmla="*/ 168596 w 6681792"/>
              <a:gd name="connsiteY2920" fmla="*/ 2524939 h 5149018"/>
              <a:gd name="connsiteX2921" fmla="*/ 166122 w 6681792"/>
              <a:gd name="connsiteY2921" fmla="*/ 2524939 h 5149018"/>
              <a:gd name="connsiteX2922" fmla="*/ 163648 w 6681792"/>
              <a:gd name="connsiteY2922" fmla="*/ 2524939 h 5149018"/>
              <a:gd name="connsiteX2923" fmla="*/ 161174 w 6681792"/>
              <a:gd name="connsiteY2923" fmla="*/ 2527413 h 5149018"/>
              <a:gd name="connsiteX2924" fmla="*/ 161174 w 6681792"/>
              <a:gd name="connsiteY2924" fmla="*/ 2529887 h 5149018"/>
              <a:gd name="connsiteX2925" fmla="*/ 161174 w 6681792"/>
              <a:gd name="connsiteY2925" fmla="*/ 2532360 h 5149018"/>
              <a:gd name="connsiteX2926" fmla="*/ 158701 w 6681792"/>
              <a:gd name="connsiteY2926" fmla="*/ 2534834 h 5149018"/>
              <a:gd name="connsiteX2927" fmla="*/ 156227 w 6681792"/>
              <a:gd name="connsiteY2927" fmla="*/ 2537308 h 5149018"/>
              <a:gd name="connsiteX2928" fmla="*/ 153753 w 6681792"/>
              <a:gd name="connsiteY2928" fmla="*/ 2539782 h 5149018"/>
              <a:gd name="connsiteX2929" fmla="*/ 153753 w 6681792"/>
              <a:gd name="connsiteY2929" fmla="*/ 2542255 h 5149018"/>
              <a:gd name="connsiteX2930" fmla="*/ 153753 w 6681792"/>
              <a:gd name="connsiteY2930" fmla="*/ 2544729 h 5149018"/>
              <a:gd name="connsiteX2931" fmla="*/ 153753 w 6681792"/>
              <a:gd name="connsiteY2931" fmla="*/ 2547203 h 5149018"/>
              <a:gd name="connsiteX2932" fmla="*/ 156227 w 6681792"/>
              <a:gd name="connsiteY2932" fmla="*/ 2547203 h 5149018"/>
              <a:gd name="connsiteX2933" fmla="*/ 158701 w 6681792"/>
              <a:gd name="connsiteY2933" fmla="*/ 2547203 h 5149018"/>
              <a:gd name="connsiteX2934" fmla="*/ 161745 w 6681792"/>
              <a:gd name="connsiteY2934" fmla="*/ 2547203 h 5149018"/>
              <a:gd name="connsiteX2935" fmla="*/ 161745 w 6681792"/>
              <a:gd name="connsiteY2935" fmla="*/ 2549677 h 5149018"/>
              <a:gd name="connsiteX2936" fmla="*/ 161745 w 6681792"/>
              <a:gd name="connsiteY2936" fmla="*/ 2552150 h 5149018"/>
              <a:gd name="connsiteX2937" fmla="*/ 159272 w 6681792"/>
              <a:gd name="connsiteY2937" fmla="*/ 2554624 h 5149018"/>
              <a:gd name="connsiteX2938" fmla="*/ 159272 w 6681792"/>
              <a:gd name="connsiteY2938" fmla="*/ 2557098 h 5149018"/>
              <a:gd name="connsiteX2939" fmla="*/ 159272 w 6681792"/>
              <a:gd name="connsiteY2939" fmla="*/ 2559572 h 5149018"/>
              <a:gd name="connsiteX2940" fmla="*/ 156798 w 6681792"/>
              <a:gd name="connsiteY2940" fmla="*/ 2559572 h 5149018"/>
              <a:gd name="connsiteX2941" fmla="*/ 156798 w 6681792"/>
              <a:gd name="connsiteY2941" fmla="*/ 2562045 h 5149018"/>
              <a:gd name="connsiteX2942" fmla="*/ 159272 w 6681792"/>
              <a:gd name="connsiteY2942" fmla="*/ 2562045 h 5149018"/>
              <a:gd name="connsiteX2943" fmla="*/ 159272 w 6681792"/>
              <a:gd name="connsiteY2943" fmla="*/ 2564519 h 5149018"/>
              <a:gd name="connsiteX2944" fmla="*/ 161745 w 6681792"/>
              <a:gd name="connsiteY2944" fmla="*/ 2566993 h 5149018"/>
              <a:gd name="connsiteX2945" fmla="*/ 161745 w 6681792"/>
              <a:gd name="connsiteY2945" fmla="*/ 2569467 h 5149018"/>
              <a:gd name="connsiteX2946" fmla="*/ 164219 w 6681792"/>
              <a:gd name="connsiteY2946" fmla="*/ 2569467 h 5149018"/>
              <a:gd name="connsiteX2947" fmla="*/ 164219 w 6681792"/>
              <a:gd name="connsiteY2947" fmla="*/ 2571940 h 5149018"/>
              <a:gd name="connsiteX2948" fmla="*/ 164219 w 6681792"/>
              <a:gd name="connsiteY2948" fmla="*/ 2574414 h 5149018"/>
              <a:gd name="connsiteX2949" fmla="*/ 161745 w 6681792"/>
              <a:gd name="connsiteY2949" fmla="*/ 2574414 h 5149018"/>
              <a:gd name="connsiteX2950" fmla="*/ 161745 w 6681792"/>
              <a:gd name="connsiteY2950" fmla="*/ 2576888 h 5149018"/>
              <a:gd name="connsiteX2951" fmla="*/ 164219 w 6681792"/>
              <a:gd name="connsiteY2951" fmla="*/ 2581645 h 5149018"/>
              <a:gd name="connsiteX2952" fmla="*/ 161745 w 6681792"/>
              <a:gd name="connsiteY2952" fmla="*/ 2581645 h 5149018"/>
              <a:gd name="connsiteX2953" fmla="*/ 161745 w 6681792"/>
              <a:gd name="connsiteY2953" fmla="*/ 2584119 h 5149018"/>
              <a:gd name="connsiteX2954" fmla="*/ 159272 w 6681792"/>
              <a:gd name="connsiteY2954" fmla="*/ 2584119 h 5149018"/>
              <a:gd name="connsiteX2955" fmla="*/ 159272 w 6681792"/>
              <a:gd name="connsiteY2955" fmla="*/ 2586593 h 5149018"/>
              <a:gd name="connsiteX2956" fmla="*/ 156798 w 6681792"/>
              <a:gd name="connsiteY2956" fmla="*/ 2586593 h 5149018"/>
              <a:gd name="connsiteX2957" fmla="*/ 156798 w 6681792"/>
              <a:gd name="connsiteY2957" fmla="*/ 2589066 h 5149018"/>
              <a:gd name="connsiteX2958" fmla="*/ 156798 w 6681792"/>
              <a:gd name="connsiteY2958" fmla="*/ 2591540 h 5149018"/>
              <a:gd name="connsiteX2959" fmla="*/ 156798 w 6681792"/>
              <a:gd name="connsiteY2959" fmla="*/ 2594014 h 5149018"/>
              <a:gd name="connsiteX2960" fmla="*/ 154324 w 6681792"/>
              <a:gd name="connsiteY2960" fmla="*/ 2596488 h 5149018"/>
              <a:gd name="connsiteX2961" fmla="*/ 151850 w 6681792"/>
              <a:gd name="connsiteY2961" fmla="*/ 2598961 h 5149018"/>
              <a:gd name="connsiteX2962" fmla="*/ 151850 w 6681792"/>
              <a:gd name="connsiteY2962" fmla="*/ 2601435 h 5149018"/>
              <a:gd name="connsiteX2963" fmla="*/ 151850 w 6681792"/>
              <a:gd name="connsiteY2963" fmla="*/ 2603909 h 5149018"/>
              <a:gd name="connsiteX2964" fmla="*/ 151850 w 6681792"/>
              <a:gd name="connsiteY2964" fmla="*/ 2606383 h 5149018"/>
              <a:gd name="connsiteX2965" fmla="*/ 149377 w 6681792"/>
              <a:gd name="connsiteY2965" fmla="*/ 2606383 h 5149018"/>
              <a:gd name="connsiteX2966" fmla="*/ 149377 w 6681792"/>
              <a:gd name="connsiteY2966" fmla="*/ 2608856 h 5149018"/>
              <a:gd name="connsiteX2967" fmla="*/ 149377 w 6681792"/>
              <a:gd name="connsiteY2967" fmla="*/ 2611330 h 5149018"/>
              <a:gd name="connsiteX2968" fmla="*/ 146903 w 6681792"/>
              <a:gd name="connsiteY2968" fmla="*/ 2611330 h 5149018"/>
              <a:gd name="connsiteX2969" fmla="*/ 146903 w 6681792"/>
              <a:gd name="connsiteY2969" fmla="*/ 2613804 h 5149018"/>
              <a:gd name="connsiteX2970" fmla="*/ 144429 w 6681792"/>
              <a:gd name="connsiteY2970" fmla="*/ 2613804 h 5149018"/>
              <a:gd name="connsiteX2971" fmla="*/ 141955 w 6681792"/>
              <a:gd name="connsiteY2971" fmla="*/ 2621035 h 5149018"/>
              <a:gd name="connsiteX2972" fmla="*/ 139482 w 6681792"/>
              <a:gd name="connsiteY2972" fmla="*/ 2621035 h 5149018"/>
              <a:gd name="connsiteX2973" fmla="*/ 134724 w 6681792"/>
              <a:gd name="connsiteY2973" fmla="*/ 2621035 h 5149018"/>
              <a:gd name="connsiteX2974" fmla="*/ 132251 w 6681792"/>
              <a:gd name="connsiteY2974" fmla="*/ 2623509 h 5149018"/>
              <a:gd name="connsiteX2975" fmla="*/ 129777 w 6681792"/>
              <a:gd name="connsiteY2975" fmla="*/ 2623509 h 5149018"/>
              <a:gd name="connsiteX2976" fmla="*/ 127303 w 6681792"/>
              <a:gd name="connsiteY2976" fmla="*/ 2623509 h 5149018"/>
              <a:gd name="connsiteX2977" fmla="*/ 124829 w 6681792"/>
              <a:gd name="connsiteY2977" fmla="*/ 2625982 h 5149018"/>
              <a:gd name="connsiteX2978" fmla="*/ 122356 w 6681792"/>
              <a:gd name="connsiteY2978" fmla="*/ 2625982 h 5149018"/>
              <a:gd name="connsiteX2979" fmla="*/ 117598 w 6681792"/>
              <a:gd name="connsiteY2979" fmla="*/ 2625982 h 5149018"/>
              <a:gd name="connsiteX2980" fmla="*/ 115125 w 6681792"/>
              <a:gd name="connsiteY2980" fmla="*/ 2625982 h 5149018"/>
              <a:gd name="connsiteX2981" fmla="*/ 115125 w 6681792"/>
              <a:gd name="connsiteY2981" fmla="*/ 2628456 h 5149018"/>
              <a:gd name="connsiteX2982" fmla="*/ 112651 w 6681792"/>
              <a:gd name="connsiteY2982" fmla="*/ 2630930 h 5149018"/>
              <a:gd name="connsiteX2983" fmla="*/ 110177 w 6681792"/>
              <a:gd name="connsiteY2983" fmla="*/ 2633404 h 5149018"/>
              <a:gd name="connsiteX2984" fmla="*/ 110177 w 6681792"/>
              <a:gd name="connsiteY2984" fmla="*/ 2635877 h 5149018"/>
              <a:gd name="connsiteX2985" fmla="*/ 112651 w 6681792"/>
              <a:gd name="connsiteY2985" fmla="*/ 2635877 h 5149018"/>
              <a:gd name="connsiteX2986" fmla="*/ 115125 w 6681792"/>
              <a:gd name="connsiteY2986" fmla="*/ 2638351 h 5149018"/>
              <a:gd name="connsiteX2987" fmla="*/ 115125 w 6681792"/>
              <a:gd name="connsiteY2987" fmla="*/ 2640825 h 5149018"/>
              <a:gd name="connsiteX2988" fmla="*/ 115125 w 6681792"/>
              <a:gd name="connsiteY2988" fmla="*/ 2643299 h 5149018"/>
              <a:gd name="connsiteX2989" fmla="*/ 112651 w 6681792"/>
              <a:gd name="connsiteY2989" fmla="*/ 2643299 h 5149018"/>
              <a:gd name="connsiteX2990" fmla="*/ 112651 w 6681792"/>
              <a:gd name="connsiteY2990" fmla="*/ 2645772 h 5149018"/>
              <a:gd name="connsiteX2991" fmla="*/ 110177 w 6681792"/>
              <a:gd name="connsiteY2991" fmla="*/ 2645772 h 5149018"/>
              <a:gd name="connsiteX2992" fmla="*/ 107703 w 6681792"/>
              <a:gd name="connsiteY2992" fmla="*/ 2648246 h 5149018"/>
              <a:gd name="connsiteX2993" fmla="*/ 107703 w 6681792"/>
              <a:gd name="connsiteY2993" fmla="*/ 2650720 h 5149018"/>
              <a:gd name="connsiteX2994" fmla="*/ 107703 w 6681792"/>
              <a:gd name="connsiteY2994" fmla="*/ 2653194 h 5149018"/>
              <a:gd name="connsiteX2995" fmla="*/ 105230 w 6681792"/>
              <a:gd name="connsiteY2995" fmla="*/ 2653194 h 5149018"/>
              <a:gd name="connsiteX2996" fmla="*/ 102756 w 6681792"/>
              <a:gd name="connsiteY2996" fmla="*/ 2653194 h 5149018"/>
              <a:gd name="connsiteX2997" fmla="*/ 100282 w 6681792"/>
              <a:gd name="connsiteY2997" fmla="*/ 2653194 h 5149018"/>
              <a:gd name="connsiteX2998" fmla="*/ 100282 w 6681792"/>
              <a:gd name="connsiteY2998" fmla="*/ 2655667 h 5149018"/>
              <a:gd name="connsiteX2999" fmla="*/ 98950 w 6681792"/>
              <a:gd name="connsiteY2999" fmla="*/ 2655667 h 5149018"/>
              <a:gd name="connsiteX3000" fmla="*/ 98950 w 6681792"/>
              <a:gd name="connsiteY3000" fmla="*/ 2658141 h 5149018"/>
              <a:gd name="connsiteX3001" fmla="*/ 101424 w 6681792"/>
              <a:gd name="connsiteY3001" fmla="*/ 2658141 h 5149018"/>
              <a:gd name="connsiteX3002" fmla="*/ 103898 w 6681792"/>
              <a:gd name="connsiteY3002" fmla="*/ 2658141 h 5149018"/>
              <a:gd name="connsiteX3003" fmla="*/ 103898 w 6681792"/>
              <a:gd name="connsiteY3003" fmla="*/ 2660615 h 5149018"/>
              <a:gd name="connsiteX3004" fmla="*/ 103898 w 6681792"/>
              <a:gd name="connsiteY3004" fmla="*/ 2663089 h 5149018"/>
              <a:gd name="connsiteX3005" fmla="*/ 101424 w 6681792"/>
              <a:gd name="connsiteY3005" fmla="*/ 2663089 h 5149018"/>
              <a:gd name="connsiteX3006" fmla="*/ 98950 w 6681792"/>
              <a:gd name="connsiteY3006" fmla="*/ 2665562 h 5149018"/>
              <a:gd name="connsiteX3007" fmla="*/ 96476 w 6681792"/>
              <a:gd name="connsiteY3007" fmla="*/ 2663089 h 5149018"/>
              <a:gd name="connsiteX3008" fmla="*/ 94003 w 6681792"/>
              <a:gd name="connsiteY3008" fmla="*/ 2663089 h 5149018"/>
              <a:gd name="connsiteX3009" fmla="*/ 94003 w 6681792"/>
              <a:gd name="connsiteY3009" fmla="*/ 2665562 h 5149018"/>
              <a:gd name="connsiteX3010" fmla="*/ 91529 w 6681792"/>
              <a:gd name="connsiteY3010" fmla="*/ 2665562 h 5149018"/>
              <a:gd name="connsiteX3011" fmla="*/ 91529 w 6681792"/>
              <a:gd name="connsiteY3011" fmla="*/ 2668036 h 5149018"/>
              <a:gd name="connsiteX3012" fmla="*/ 89436 w 6681792"/>
              <a:gd name="connsiteY3012" fmla="*/ 2668036 h 5149018"/>
              <a:gd name="connsiteX3013" fmla="*/ 86962 w 6681792"/>
              <a:gd name="connsiteY3013" fmla="*/ 2670510 h 5149018"/>
              <a:gd name="connsiteX3014" fmla="*/ 86962 w 6681792"/>
              <a:gd name="connsiteY3014" fmla="*/ 2672984 h 5149018"/>
              <a:gd name="connsiteX3015" fmla="*/ 89436 w 6681792"/>
              <a:gd name="connsiteY3015" fmla="*/ 2675457 h 5149018"/>
              <a:gd name="connsiteX3016" fmla="*/ 89436 w 6681792"/>
              <a:gd name="connsiteY3016" fmla="*/ 2672984 h 5149018"/>
              <a:gd name="connsiteX3017" fmla="*/ 91909 w 6681792"/>
              <a:gd name="connsiteY3017" fmla="*/ 2672984 h 5149018"/>
              <a:gd name="connsiteX3018" fmla="*/ 91909 w 6681792"/>
              <a:gd name="connsiteY3018" fmla="*/ 2675457 h 5149018"/>
              <a:gd name="connsiteX3019" fmla="*/ 91909 w 6681792"/>
              <a:gd name="connsiteY3019" fmla="*/ 2677931 h 5149018"/>
              <a:gd name="connsiteX3020" fmla="*/ 89436 w 6681792"/>
              <a:gd name="connsiteY3020" fmla="*/ 2677931 h 5149018"/>
              <a:gd name="connsiteX3021" fmla="*/ 89436 w 6681792"/>
              <a:gd name="connsiteY3021" fmla="*/ 2680405 h 5149018"/>
              <a:gd name="connsiteX3022" fmla="*/ 86962 w 6681792"/>
              <a:gd name="connsiteY3022" fmla="*/ 2680405 h 5149018"/>
              <a:gd name="connsiteX3023" fmla="*/ 84488 w 6681792"/>
              <a:gd name="connsiteY3023" fmla="*/ 2680405 h 5149018"/>
              <a:gd name="connsiteX3024" fmla="*/ 82014 w 6681792"/>
              <a:gd name="connsiteY3024" fmla="*/ 2680405 h 5149018"/>
              <a:gd name="connsiteX3025" fmla="*/ 82014 w 6681792"/>
              <a:gd name="connsiteY3025" fmla="*/ 2682879 h 5149018"/>
              <a:gd name="connsiteX3026" fmla="*/ 82014 w 6681792"/>
              <a:gd name="connsiteY3026" fmla="*/ 2685352 h 5149018"/>
              <a:gd name="connsiteX3027" fmla="*/ 82014 w 6681792"/>
              <a:gd name="connsiteY3027" fmla="*/ 2687826 h 5149018"/>
              <a:gd name="connsiteX3028" fmla="*/ 84488 w 6681792"/>
              <a:gd name="connsiteY3028" fmla="*/ 2687826 h 5149018"/>
              <a:gd name="connsiteX3029" fmla="*/ 84488 w 6681792"/>
              <a:gd name="connsiteY3029" fmla="*/ 2690300 h 5149018"/>
              <a:gd name="connsiteX3030" fmla="*/ 82014 w 6681792"/>
              <a:gd name="connsiteY3030" fmla="*/ 2690300 h 5149018"/>
              <a:gd name="connsiteX3031" fmla="*/ 82014 w 6681792"/>
              <a:gd name="connsiteY3031" fmla="*/ 2692774 h 5149018"/>
              <a:gd name="connsiteX3032" fmla="*/ 82014 w 6681792"/>
              <a:gd name="connsiteY3032" fmla="*/ 2695247 h 5149018"/>
              <a:gd name="connsiteX3033" fmla="*/ 79541 w 6681792"/>
              <a:gd name="connsiteY3033" fmla="*/ 2695247 h 5149018"/>
              <a:gd name="connsiteX3034" fmla="*/ 79541 w 6681792"/>
              <a:gd name="connsiteY3034" fmla="*/ 2697721 h 5149018"/>
              <a:gd name="connsiteX3035" fmla="*/ 79541 w 6681792"/>
              <a:gd name="connsiteY3035" fmla="*/ 2700195 h 5149018"/>
              <a:gd name="connsiteX3036" fmla="*/ 79541 w 6681792"/>
              <a:gd name="connsiteY3036" fmla="*/ 2702669 h 5149018"/>
              <a:gd name="connsiteX3037" fmla="*/ 82014 w 6681792"/>
              <a:gd name="connsiteY3037" fmla="*/ 2702669 h 5149018"/>
              <a:gd name="connsiteX3038" fmla="*/ 84488 w 6681792"/>
              <a:gd name="connsiteY3038" fmla="*/ 2702669 h 5149018"/>
              <a:gd name="connsiteX3039" fmla="*/ 84488 w 6681792"/>
              <a:gd name="connsiteY3039" fmla="*/ 2705142 h 5149018"/>
              <a:gd name="connsiteX3040" fmla="*/ 84488 w 6681792"/>
              <a:gd name="connsiteY3040" fmla="*/ 2707616 h 5149018"/>
              <a:gd name="connsiteX3041" fmla="*/ 84488 w 6681792"/>
              <a:gd name="connsiteY3041" fmla="*/ 2710090 h 5149018"/>
              <a:gd name="connsiteX3042" fmla="*/ 86962 w 6681792"/>
              <a:gd name="connsiteY3042" fmla="*/ 2710090 h 5149018"/>
              <a:gd name="connsiteX3043" fmla="*/ 86962 w 6681792"/>
              <a:gd name="connsiteY3043" fmla="*/ 2712564 h 5149018"/>
              <a:gd name="connsiteX3044" fmla="*/ 84488 w 6681792"/>
              <a:gd name="connsiteY3044" fmla="*/ 2712564 h 5149018"/>
              <a:gd name="connsiteX3045" fmla="*/ 84488 w 6681792"/>
              <a:gd name="connsiteY3045" fmla="*/ 2715038 h 5149018"/>
              <a:gd name="connsiteX3046" fmla="*/ 84488 w 6681792"/>
              <a:gd name="connsiteY3046" fmla="*/ 2717511 h 5149018"/>
              <a:gd name="connsiteX3047" fmla="*/ 82014 w 6681792"/>
              <a:gd name="connsiteY3047" fmla="*/ 2719985 h 5149018"/>
              <a:gd name="connsiteX3048" fmla="*/ 77257 w 6681792"/>
              <a:gd name="connsiteY3048" fmla="*/ 2727216 h 5149018"/>
              <a:gd name="connsiteX3049" fmla="*/ 72500 w 6681792"/>
              <a:gd name="connsiteY3049" fmla="*/ 2734447 h 5149018"/>
              <a:gd name="connsiteX3050" fmla="*/ 70026 w 6681792"/>
              <a:gd name="connsiteY3050" fmla="*/ 2739204 h 5149018"/>
              <a:gd name="connsiteX3051" fmla="*/ 67552 w 6681792"/>
              <a:gd name="connsiteY3051" fmla="*/ 2741678 h 5149018"/>
              <a:gd name="connsiteX3052" fmla="*/ 65079 w 6681792"/>
              <a:gd name="connsiteY3052" fmla="*/ 2746435 h 5149018"/>
              <a:gd name="connsiteX3053" fmla="*/ 62795 w 6681792"/>
              <a:gd name="connsiteY3053" fmla="*/ 2720175 h 5149018"/>
              <a:gd name="connsiteX3054" fmla="*/ 62795 w 6681792"/>
              <a:gd name="connsiteY3054" fmla="*/ 2724932 h 5149018"/>
              <a:gd name="connsiteX3055" fmla="*/ 60321 w 6681792"/>
              <a:gd name="connsiteY3055" fmla="*/ 2729690 h 5149018"/>
              <a:gd name="connsiteX3056" fmla="*/ 57848 w 6681792"/>
              <a:gd name="connsiteY3056" fmla="*/ 2734447 h 5149018"/>
              <a:gd name="connsiteX3057" fmla="*/ 55374 w 6681792"/>
              <a:gd name="connsiteY3057" fmla="*/ 2736921 h 5149018"/>
              <a:gd name="connsiteX3058" fmla="*/ 52900 w 6681792"/>
              <a:gd name="connsiteY3058" fmla="*/ 2744152 h 5149018"/>
              <a:gd name="connsiteX3059" fmla="*/ 52900 w 6681792"/>
              <a:gd name="connsiteY3059" fmla="*/ 2746625 h 5149018"/>
              <a:gd name="connsiteX3060" fmla="*/ 52900 w 6681792"/>
              <a:gd name="connsiteY3060" fmla="*/ 2749099 h 5149018"/>
              <a:gd name="connsiteX3061" fmla="*/ 50426 w 6681792"/>
              <a:gd name="connsiteY3061" fmla="*/ 2753856 h 5149018"/>
              <a:gd name="connsiteX3062" fmla="*/ 47953 w 6681792"/>
              <a:gd name="connsiteY3062" fmla="*/ 2761087 h 5149018"/>
              <a:gd name="connsiteX3063" fmla="*/ 47953 w 6681792"/>
              <a:gd name="connsiteY3063" fmla="*/ 2765844 h 5149018"/>
              <a:gd name="connsiteX3064" fmla="*/ 45479 w 6681792"/>
              <a:gd name="connsiteY3064" fmla="*/ 2770602 h 5149018"/>
              <a:gd name="connsiteX3065" fmla="*/ 45479 w 6681792"/>
              <a:gd name="connsiteY3065" fmla="*/ 2773076 h 5149018"/>
              <a:gd name="connsiteX3066" fmla="*/ 45479 w 6681792"/>
              <a:gd name="connsiteY3066" fmla="*/ 2775549 h 5149018"/>
              <a:gd name="connsiteX3067" fmla="*/ 45479 w 6681792"/>
              <a:gd name="connsiteY3067" fmla="*/ 2778023 h 5149018"/>
              <a:gd name="connsiteX3068" fmla="*/ 45479 w 6681792"/>
              <a:gd name="connsiteY3068" fmla="*/ 2780497 h 5149018"/>
              <a:gd name="connsiteX3069" fmla="*/ 45479 w 6681792"/>
              <a:gd name="connsiteY3069" fmla="*/ 2782970 h 5149018"/>
              <a:gd name="connsiteX3070" fmla="*/ 45479 w 6681792"/>
              <a:gd name="connsiteY3070" fmla="*/ 2787728 h 5149018"/>
              <a:gd name="connsiteX3071" fmla="*/ 45479 w 6681792"/>
              <a:gd name="connsiteY3071" fmla="*/ 2790201 h 5149018"/>
              <a:gd name="connsiteX3072" fmla="*/ 43005 w 6681792"/>
              <a:gd name="connsiteY3072" fmla="*/ 2792675 h 5149018"/>
              <a:gd name="connsiteX3073" fmla="*/ 43005 w 6681792"/>
              <a:gd name="connsiteY3073" fmla="*/ 2795149 h 5149018"/>
              <a:gd name="connsiteX3074" fmla="*/ 43005 w 6681792"/>
              <a:gd name="connsiteY3074" fmla="*/ 2797623 h 5149018"/>
              <a:gd name="connsiteX3075" fmla="*/ 40531 w 6681792"/>
              <a:gd name="connsiteY3075" fmla="*/ 2807327 h 5149018"/>
              <a:gd name="connsiteX3076" fmla="*/ 40531 w 6681792"/>
              <a:gd name="connsiteY3076" fmla="*/ 2814558 h 5149018"/>
              <a:gd name="connsiteX3077" fmla="*/ 40531 w 6681792"/>
              <a:gd name="connsiteY3077" fmla="*/ 2821789 h 5149018"/>
              <a:gd name="connsiteX3078" fmla="*/ 38058 w 6681792"/>
              <a:gd name="connsiteY3078" fmla="*/ 2824263 h 5149018"/>
              <a:gd name="connsiteX3079" fmla="*/ 38058 w 6681792"/>
              <a:gd name="connsiteY3079" fmla="*/ 2826737 h 5149018"/>
              <a:gd name="connsiteX3080" fmla="*/ 38058 w 6681792"/>
              <a:gd name="connsiteY3080" fmla="*/ 2829211 h 5149018"/>
              <a:gd name="connsiteX3081" fmla="*/ 38058 w 6681792"/>
              <a:gd name="connsiteY3081" fmla="*/ 2831684 h 5149018"/>
              <a:gd name="connsiteX3082" fmla="*/ 38058 w 6681792"/>
              <a:gd name="connsiteY3082" fmla="*/ 2834158 h 5149018"/>
              <a:gd name="connsiteX3083" fmla="*/ 38058 w 6681792"/>
              <a:gd name="connsiteY3083" fmla="*/ 2836632 h 5149018"/>
              <a:gd name="connsiteX3084" fmla="*/ 38058 w 6681792"/>
              <a:gd name="connsiteY3084" fmla="*/ 2839106 h 5149018"/>
              <a:gd name="connsiteX3085" fmla="*/ 35584 w 6681792"/>
              <a:gd name="connsiteY3085" fmla="*/ 2841579 h 5149018"/>
              <a:gd name="connsiteX3086" fmla="*/ 35584 w 6681792"/>
              <a:gd name="connsiteY3086" fmla="*/ 2844053 h 5149018"/>
              <a:gd name="connsiteX3087" fmla="*/ 35584 w 6681792"/>
              <a:gd name="connsiteY3087" fmla="*/ 2846527 h 5149018"/>
              <a:gd name="connsiteX3088" fmla="*/ 33110 w 6681792"/>
              <a:gd name="connsiteY3088" fmla="*/ 2853758 h 5149018"/>
              <a:gd name="connsiteX3089" fmla="*/ 33110 w 6681792"/>
              <a:gd name="connsiteY3089" fmla="*/ 2856232 h 5149018"/>
              <a:gd name="connsiteX3090" fmla="*/ 33110 w 6681792"/>
              <a:gd name="connsiteY3090" fmla="*/ 2858705 h 5149018"/>
              <a:gd name="connsiteX3091" fmla="*/ 30636 w 6681792"/>
              <a:gd name="connsiteY3091" fmla="*/ 2861179 h 5149018"/>
              <a:gd name="connsiteX3092" fmla="*/ 30636 w 6681792"/>
              <a:gd name="connsiteY3092" fmla="*/ 2863653 h 5149018"/>
              <a:gd name="connsiteX3093" fmla="*/ 28163 w 6681792"/>
              <a:gd name="connsiteY3093" fmla="*/ 2866126 h 5149018"/>
              <a:gd name="connsiteX3094" fmla="*/ 28163 w 6681792"/>
              <a:gd name="connsiteY3094" fmla="*/ 2870884 h 5149018"/>
              <a:gd name="connsiteX3095" fmla="*/ 25689 w 6681792"/>
              <a:gd name="connsiteY3095" fmla="*/ 2875641 h 5149018"/>
              <a:gd name="connsiteX3096" fmla="*/ 25689 w 6681792"/>
              <a:gd name="connsiteY3096" fmla="*/ 2878115 h 5149018"/>
              <a:gd name="connsiteX3097" fmla="*/ 23215 w 6681792"/>
              <a:gd name="connsiteY3097" fmla="*/ 2880589 h 5149018"/>
              <a:gd name="connsiteX3098" fmla="*/ 23215 w 6681792"/>
              <a:gd name="connsiteY3098" fmla="*/ 2883062 h 5149018"/>
              <a:gd name="connsiteX3099" fmla="*/ 20741 w 6681792"/>
              <a:gd name="connsiteY3099" fmla="*/ 2883062 h 5149018"/>
              <a:gd name="connsiteX3100" fmla="*/ 20741 w 6681792"/>
              <a:gd name="connsiteY3100" fmla="*/ 2885536 h 5149018"/>
              <a:gd name="connsiteX3101" fmla="*/ 20741 w 6681792"/>
              <a:gd name="connsiteY3101" fmla="*/ 2888010 h 5149018"/>
              <a:gd name="connsiteX3102" fmla="*/ 18268 w 6681792"/>
              <a:gd name="connsiteY3102" fmla="*/ 2888010 h 5149018"/>
              <a:gd name="connsiteX3103" fmla="*/ 18268 w 6681792"/>
              <a:gd name="connsiteY3103" fmla="*/ 2890483 h 5149018"/>
              <a:gd name="connsiteX3104" fmla="*/ 16936 w 6681792"/>
              <a:gd name="connsiteY3104" fmla="*/ 2890483 h 5149018"/>
              <a:gd name="connsiteX3105" fmla="*/ 16936 w 6681792"/>
              <a:gd name="connsiteY3105" fmla="*/ 2892957 h 5149018"/>
              <a:gd name="connsiteX3106" fmla="*/ 14462 w 6681792"/>
              <a:gd name="connsiteY3106" fmla="*/ 2895431 h 5149018"/>
              <a:gd name="connsiteX3107" fmla="*/ 14462 w 6681792"/>
              <a:gd name="connsiteY3107" fmla="*/ 2897905 h 5149018"/>
              <a:gd name="connsiteX3108" fmla="*/ 11988 w 6681792"/>
              <a:gd name="connsiteY3108" fmla="*/ 2897905 h 5149018"/>
              <a:gd name="connsiteX3109" fmla="*/ 9514 w 6681792"/>
              <a:gd name="connsiteY3109" fmla="*/ 2900378 h 5149018"/>
              <a:gd name="connsiteX3110" fmla="*/ 7231 w 6681792"/>
              <a:gd name="connsiteY3110" fmla="*/ 2900378 h 5149018"/>
              <a:gd name="connsiteX3111" fmla="*/ 4757 w 6681792"/>
              <a:gd name="connsiteY3111" fmla="*/ 2900378 h 5149018"/>
              <a:gd name="connsiteX3112" fmla="*/ 0 w 6681792"/>
              <a:gd name="connsiteY3112" fmla="*/ 2907609 h 5149018"/>
              <a:gd name="connsiteX3113" fmla="*/ 0 w 6681792"/>
              <a:gd name="connsiteY3113" fmla="*/ 2910083 h 5149018"/>
              <a:gd name="connsiteX3114" fmla="*/ 0 w 6681792"/>
              <a:gd name="connsiteY3114" fmla="*/ 2912557 h 5149018"/>
              <a:gd name="connsiteX3115" fmla="*/ 0 w 6681792"/>
              <a:gd name="connsiteY3115" fmla="*/ 2915031 h 5149018"/>
              <a:gd name="connsiteX3116" fmla="*/ 0 w 6681792"/>
              <a:gd name="connsiteY3116" fmla="*/ 2917504 h 5149018"/>
              <a:gd name="connsiteX3117" fmla="*/ 0 w 6681792"/>
              <a:gd name="connsiteY3117" fmla="*/ 2919978 h 5149018"/>
              <a:gd name="connsiteX3118" fmla="*/ 0 w 6681792"/>
              <a:gd name="connsiteY3118" fmla="*/ 2922452 h 5149018"/>
              <a:gd name="connsiteX3119" fmla="*/ 4757 w 6681792"/>
              <a:gd name="connsiteY3119" fmla="*/ 2924926 h 5149018"/>
              <a:gd name="connsiteX3120" fmla="*/ 7231 w 6681792"/>
              <a:gd name="connsiteY3120" fmla="*/ 2924926 h 5149018"/>
              <a:gd name="connsiteX3121" fmla="*/ 9705 w 6681792"/>
              <a:gd name="connsiteY3121" fmla="*/ 2927400 h 5149018"/>
              <a:gd name="connsiteX3122" fmla="*/ 12178 w 6681792"/>
              <a:gd name="connsiteY3122" fmla="*/ 2927400 h 5149018"/>
              <a:gd name="connsiteX3123" fmla="*/ 14652 w 6681792"/>
              <a:gd name="connsiteY3123" fmla="*/ 2927400 h 5149018"/>
              <a:gd name="connsiteX3124" fmla="*/ 17126 w 6681792"/>
              <a:gd name="connsiteY3124" fmla="*/ 2927400 h 5149018"/>
              <a:gd name="connsiteX3125" fmla="*/ 19600 w 6681792"/>
              <a:gd name="connsiteY3125" fmla="*/ 2927400 h 5149018"/>
              <a:gd name="connsiteX3126" fmla="*/ 19600 w 6681792"/>
              <a:gd name="connsiteY3126" fmla="*/ 2929873 h 5149018"/>
              <a:gd name="connsiteX3127" fmla="*/ 22073 w 6681792"/>
              <a:gd name="connsiteY3127" fmla="*/ 2929873 h 5149018"/>
              <a:gd name="connsiteX3128" fmla="*/ 24547 w 6681792"/>
              <a:gd name="connsiteY3128" fmla="*/ 2929873 h 5149018"/>
              <a:gd name="connsiteX3129" fmla="*/ 24547 w 6681792"/>
              <a:gd name="connsiteY3129" fmla="*/ 2927400 h 5149018"/>
              <a:gd name="connsiteX3130" fmla="*/ 26640 w 6681792"/>
              <a:gd name="connsiteY3130" fmla="*/ 2927400 h 5149018"/>
              <a:gd name="connsiteX3131" fmla="*/ 26640 w 6681792"/>
              <a:gd name="connsiteY3131" fmla="*/ 2924926 h 5149018"/>
              <a:gd name="connsiteX3132" fmla="*/ 26640 w 6681792"/>
              <a:gd name="connsiteY3132" fmla="*/ 2922452 h 5149018"/>
              <a:gd name="connsiteX3133" fmla="*/ 29114 w 6681792"/>
              <a:gd name="connsiteY3133" fmla="*/ 2922452 h 5149018"/>
              <a:gd name="connsiteX3134" fmla="*/ 29114 w 6681792"/>
              <a:gd name="connsiteY3134" fmla="*/ 2919978 h 5149018"/>
              <a:gd name="connsiteX3135" fmla="*/ 31588 w 6681792"/>
              <a:gd name="connsiteY3135" fmla="*/ 2919978 h 5149018"/>
              <a:gd name="connsiteX3136" fmla="*/ 34062 w 6681792"/>
              <a:gd name="connsiteY3136" fmla="*/ 2919978 h 5149018"/>
              <a:gd name="connsiteX3137" fmla="*/ 34062 w 6681792"/>
              <a:gd name="connsiteY3137" fmla="*/ 2917504 h 5149018"/>
              <a:gd name="connsiteX3138" fmla="*/ 36155 w 6681792"/>
              <a:gd name="connsiteY3138" fmla="*/ 2917504 h 5149018"/>
              <a:gd name="connsiteX3139" fmla="*/ 38629 w 6681792"/>
              <a:gd name="connsiteY3139" fmla="*/ 2917504 h 5149018"/>
              <a:gd name="connsiteX3140" fmla="*/ 41102 w 6681792"/>
              <a:gd name="connsiteY3140" fmla="*/ 2917504 h 5149018"/>
              <a:gd name="connsiteX3141" fmla="*/ 41102 w 6681792"/>
              <a:gd name="connsiteY3141" fmla="*/ 2919978 h 5149018"/>
              <a:gd name="connsiteX3142" fmla="*/ 43576 w 6681792"/>
              <a:gd name="connsiteY3142" fmla="*/ 2919978 h 5149018"/>
              <a:gd name="connsiteX3143" fmla="*/ 46050 w 6681792"/>
              <a:gd name="connsiteY3143" fmla="*/ 2919978 h 5149018"/>
              <a:gd name="connsiteX3144" fmla="*/ 48524 w 6681792"/>
              <a:gd name="connsiteY3144" fmla="*/ 2919978 h 5149018"/>
              <a:gd name="connsiteX3145" fmla="*/ 50997 w 6681792"/>
              <a:gd name="connsiteY3145" fmla="*/ 2919978 h 5149018"/>
              <a:gd name="connsiteX3146" fmla="*/ 53471 w 6681792"/>
              <a:gd name="connsiteY3146" fmla="*/ 2919978 h 5149018"/>
              <a:gd name="connsiteX3147" fmla="*/ 55945 w 6681792"/>
              <a:gd name="connsiteY3147" fmla="*/ 2919978 h 5149018"/>
              <a:gd name="connsiteX3148" fmla="*/ 58419 w 6681792"/>
              <a:gd name="connsiteY3148" fmla="*/ 2919978 h 5149018"/>
              <a:gd name="connsiteX3149" fmla="*/ 60892 w 6681792"/>
              <a:gd name="connsiteY3149" fmla="*/ 2919978 h 5149018"/>
              <a:gd name="connsiteX3150" fmla="*/ 65650 w 6681792"/>
              <a:gd name="connsiteY3150" fmla="*/ 2922452 h 5149018"/>
              <a:gd name="connsiteX3151" fmla="*/ 70407 w 6681792"/>
              <a:gd name="connsiteY3151" fmla="*/ 2922452 h 5149018"/>
              <a:gd name="connsiteX3152" fmla="*/ 75164 w 6681792"/>
              <a:gd name="connsiteY3152" fmla="*/ 2924926 h 5149018"/>
              <a:gd name="connsiteX3153" fmla="*/ 79921 w 6681792"/>
              <a:gd name="connsiteY3153" fmla="*/ 2924926 h 5149018"/>
              <a:gd name="connsiteX3154" fmla="*/ 82395 w 6681792"/>
              <a:gd name="connsiteY3154" fmla="*/ 2927400 h 5149018"/>
              <a:gd name="connsiteX3155" fmla="*/ 87152 w 6681792"/>
              <a:gd name="connsiteY3155" fmla="*/ 2929873 h 5149018"/>
              <a:gd name="connsiteX3156" fmla="*/ 89626 w 6681792"/>
              <a:gd name="connsiteY3156" fmla="*/ 2932347 h 5149018"/>
              <a:gd name="connsiteX3157" fmla="*/ 94383 w 6681792"/>
              <a:gd name="connsiteY3157" fmla="*/ 2932347 h 5149018"/>
              <a:gd name="connsiteX3158" fmla="*/ 96857 w 6681792"/>
              <a:gd name="connsiteY3158" fmla="*/ 2934821 h 5149018"/>
              <a:gd name="connsiteX3159" fmla="*/ 101614 w 6681792"/>
              <a:gd name="connsiteY3159" fmla="*/ 2937294 h 5149018"/>
              <a:gd name="connsiteX3160" fmla="*/ 104088 w 6681792"/>
              <a:gd name="connsiteY3160" fmla="*/ 2939768 h 5149018"/>
              <a:gd name="connsiteX3161" fmla="*/ 106562 w 6681792"/>
              <a:gd name="connsiteY3161" fmla="*/ 2942242 h 5149018"/>
              <a:gd name="connsiteX3162" fmla="*/ 106562 w 6681792"/>
              <a:gd name="connsiteY3162" fmla="*/ 2944716 h 5149018"/>
              <a:gd name="connsiteX3163" fmla="*/ 109035 w 6681792"/>
              <a:gd name="connsiteY3163" fmla="*/ 2947190 h 5149018"/>
              <a:gd name="connsiteX3164" fmla="*/ 111509 w 6681792"/>
              <a:gd name="connsiteY3164" fmla="*/ 2951947 h 5149018"/>
              <a:gd name="connsiteX3165" fmla="*/ 113983 w 6681792"/>
              <a:gd name="connsiteY3165" fmla="*/ 2954420 h 5149018"/>
              <a:gd name="connsiteX3166" fmla="*/ 116457 w 6681792"/>
              <a:gd name="connsiteY3166" fmla="*/ 2956894 h 5149018"/>
              <a:gd name="connsiteX3167" fmla="*/ 118930 w 6681792"/>
              <a:gd name="connsiteY3167" fmla="*/ 2959368 h 5149018"/>
              <a:gd name="connsiteX3168" fmla="*/ 118930 w 6681792"/>
              <a:gd name="connsiteY3168" fmla="*/ 2961842 h 5149018"/>
              <a:gd name="connsiteX3169" fmla="*/ 121404 w 6681792"/>
              <a:gd name="connsiteY3169" fmla="*/ 2961842 h 5149018"/>
              <a:gd name="connsiteX3170" fmla="*/ 123878 w 6681792"/>
              <a:gd name="connsiteY3170" fmla="*/ 2966599 h 5149018"/>
              <a:gd name="connsiteX3171" fmla="*/ 126352 w 6681792"/>
              <a:gd name="connsiteY3171" fmla="*/ 2969073 h 5149018"/>
              <a:gd name="connsiteX3172" fmla="*/ 128825 w 6681792"/>
              <a:gd name="connsiteY3172" fmla="*/ 2973830 h 5149018"/>
              <a:gd name="connsiteX3173" fmla="*/ 131299 w 6681792"/>
              <a:gd name="connsiteY3173" fmla="*/ 2978587 h 5149018"/>
              <a:gd name="connsiteX3174" fmla="*/ 131299 w 6681792"/>
              <a:gd name="connsiteY3174" fmla="*/ 2981061 h 5149018"/>
              <a:gd name="connsiteX3175" fmla="*/ 133773 w 6681792"/>
              <a:gd name="connsiteY3175" fmla="*/ 2981061 h 5149018"/>
              <a:gd name="connsiteX3176" fmla="*/ 136247 w 6681792"/>
              <a:gd name="connsiteY3176" fmla="*/ 2981061 h 5149018"/>
              <a:gd name="connsiteX3177" fmla="*/ 136247 w 6681792"/>
              <a:gd name="connsiteY3177" fmla="*/ 2978587 h 5149018"/>
              <a:gd name="connsiteX3178" fmla="*/ 138720 w 6681792"/>
              <a:gd name="connsiteY3178" fmla="*/ 2978587 h 5149018"/>
              <a:gd name="connsiteX3179" fmla="*/ 141194 w 6681792"/>
              <a:gd name="connsiteY3179" fmla="*/ 2978587 h 5149018"/>
              <a:gd name="connsiteX3180" fmla="*/ 145951 w 6681792"/>
              <a:gd name="connsiteY3180" fmla="*/ 2978587 h 5149018"/>
              <a:gd name="connsiteX3181" fmla="*/ 148425 w 6681792"/>
              <a:gd name="connsiteY3181" fmla="*/ 2978587 h 5149018"/>
              <a:gd name="connsiteX3182" fmla="*/ 150899 w 6681792"/>
              <a:gd name="connsiteY3182" fmla="*/ 2981061 h 5149018"/>
              <a:gd name="connsiteX3183" fmla="*/ 158130 w 6681792"/>
              <a:gd name="connsiteY3183" fmla="*/ 2983535 h 5149018"/>
              <a:gd name="connsiteX3184" fmla="*/ 158130 w 6681792"/>
              <a:gd name="connsiteY3184" fmla="*/ 2986008 h 5149018"/>
              <a:gd name="connsiteX3185" fmla="*/ 160604 w 6681792"/>
              <a:gd name="connsiteY3185" fmla="*/ 2986008 h 5149018"/>
              <a:gd name="connsiteX3186" fmla="*/ 160604 w 6681792"/>
              <a:gd name="connsiteY3186" fmla="*/ 2988482 h 5149018"/>
              <a:gd name="connsiteX3187" fmla="*/ 161745 w 6681792"/>
              <a:gd name="connsiteY3187" fmla="*/ 2988482 h 5149018"/>
              <a:gd name="connsiteX3188" fmla="*/ 161745 w 6681792"/>
              <a:gd name="connsiteY3188" fmla="*/ 2990956 h 5149018"/>
              <a:gd name="connsiteX3189" fmla="*/ 164219 w 6681792"/>
              <a:gd name="connsiteY3189" fmla="*/ 2990956 h 5149018"/>
              <a:gd name="connsiteX3190" fmla="*/ 164219 w 6681792"/>
              <a:gd name="connsiteY3190" fmla="*/ 2993430 h 5149018"/>
              <a:gd name="connsiteX3191" fmla="*/ 166693 w 6681792"/>
              <a:gd name="connsiteY3191" fmla="*/ 2993430 h 5149018"/>
              <a:gd name="connsiteX3192" fmla="*/ 169167 w 6681792"/>
              <a:gd name="connsiteY3192" fmla="*/ 2993430 h 5149018"/>
              <a:gd name="connsiteX3193" fmla="*/ 171640 w 6681792"/>
              <a:gd name="connsiteY3193" fmla="*/ 2993430 h 5149018"/>
              <a:gd name="connsiteX3194" fmla="*/ 176398 w 6681792"/>
              <a:gd name="connsiteY3194" fmla="*/ 2993430 h 5149018"/>
              <a:gd name="connsiteX3195" fmla="*/ 181155 w 6681792"/>
              <a:gd name="connsiteY3195" fmla="*/ 2995903 h 5149018"/>
              <a:gd name="connsiteX3196" fmla="*/ 185912 w 6681792"/>
              <a:gd name="connsiteY3196" fmla="*/ 2995903 h 5149018"/>
              <a:gd name="connsiteX3197" fmla="*/ 185912 w 6681792"/>
              <a:gd name="connsiteY3197" fmla="*/ 2998377 h 5149018"/>
              <a:gd name="connsiteX3198" fmla="*/ 188386 w 6681792"/>
              <a:gd name="connsiteY3198" fmla="*/ 2998377 h 5149018"/>
              <a:gd name="connsiteX3199" fmla="*/ 190859 w 6681792"/>
              <a:gd name="connsiteY3199" fmla="*/ 2998377 h 5149018"/>
              <a:gd name="connsiteX3200" fmla="*/ 193333 w 6681792"/>
              <a:gd name="connsiteY3200" fmla="*/ 2998377 h 5149018"/>
              <a:gd name="connsiteX3201" fmla="*/ 195807 w 6681792"/>
              <a:gd name="connsiteY3201" fmla="*/ 2998377 h 5149018"/>
              <a:gd name="connsiteX3202" fmla="*/ 198281 w 6681792"/>
              <a:gd name="connsiteY3202" fmla="*/ 2998377 h 5149018"/>
              <a:gd name="connsiteX3203" fmla="*/ 200754 w 6681792"/>
              <a:gd name="connsiteY3203" fmla="*/ 2998377 h 5149018"/>
              <a:gd name="connsiteX3204" fmla="*/ 203228 w 6681792"/>
              <a:gd name="connsiteY3204" fmla="*/ 2998377 h 5149018"/>
              <a:gd name="connsiteX3205" fmla="*/ 212933 w 6681792"/>
              <a:gd name="connsiteY3205" fmla="*/ 2998377 h 5149018"/>
              <a:gd name="connsiteX3206" fmla="*/ 224921 w 6681792"/>
              <a:gd name="connsiteY3206" fmla="*/ 2998377 h 5149018"/>
              <a:gd name="connsiteX3207" fmla="*/ 232152 w 6681792"/>
              <a:gd name="connsiteY3207" fmla="*/ 2995903 h 5149018"/>
              <a:gd name="connsiteX3208" fmla="*/ 239383 w 6681792"/>
              <a:gd name="connsiteY3208" fmla="*/ 2995903 h 5149018"/>
              <a:gd name="connsiteX3209" fmla="*/ 244140 w 6681792"/>
              <a:gd name="connsiteY3209" fmla="*/ 2995903 h 5149018"/>
              <a:gd name="connsiteX3210" fmla="*/ 248897 w 6681792"/>
              <a:gd name="connsiteY3210" fmla="*/ 2995903 h 5149018"/>
              <a:gd name="connsiteX3211" fmla="*/ 256128 w 6681792"/>
              <a:gd name="connsiteY3211" fmla="*/ 2995903 h 5149018"/>
              <a:gd name="connsiteX3212" fmla="*/ 258602 w 6681792"/>
              <a:gd name="connsiteY3212" fmla="*/ 2995903 h 5149018"/>
              <a:gd name="connsiteX3213" fmla="*/ 261076 w 6681792"/>
              <a:gd name="connsiteY3213" fmla="*/ 2995903 h 5149018"/>
              <a:gd name="connsiteX3214" fmla="*/ 263550 w 6681792"/>
              <a:gd name="connsiteY3214" fmla="*/ 2995903 h 5149018"/>
              <a:gd name="connsiteX3215" fmla="*/ 266023 w 6681792"/>
              <a:gd name="connsiteY3215" fmla="*/ 2995903 h 5149018"/>
              <a:gd name="connsiteX3216" fmla="*/ 266023 w 6681792"/>
              <a:gd name="connsiteY3216" fmla="*/ 2998377 h 5149018"/>
              <a:gd name="connsiteX3217" fmla="*/ 268497 w 6681792"/>
              <a:gd name="connsiteY3217" fmla="*/ 2998377 h 5149018"/>
              <a:gd name="connsiteX3218" fmla="*/ 270971 w 6681792"/>
              <a:gd name="connsiteY3218" fmla="*/ 2998377 h 5149018"/>
              <a:gd name="connsiteX3219" fmla="*/ 270971 w 6681792"/>
              <a:gd name="connsiteY3219" fmla="*/ 3000851 h 5149018"/>
              <a:gd name="connsiteX3220" fmla="*/ 273445 w 6681792"/>
              <a:gd name="connsiteY3220" fmla="*/ 3000851 h 5149018"/>
              <a:gd name="connsiteX3221" fmla="*/ 273445 w 6681792"/>
              <a:gd name="connsiteY3221" fmla="*/ 3003325 h 5149018"/>
              <a:gd name="connsiteX3222" fmla="*/ 273445 w 6681792"/>
              <a:gd name="connsiteY3222" fmla="*/ 3005798 h 5149018"/>
              <a:gd name="connsiteX3223" fmla="*/ 270971 w 6681792"/>
              <a:gd name="connsiteY3223" fmla="*/ 3005798 h 5149018"/>
              <a:gd name="connsiteX3224" fmla="*/ 275728 w 6681792"/>
              <a:gd name="connsiteY3224" fmla="*/ 3013029 h 5149018"/>
              <a:gd name="connsiteX3225" fmla="*/ 280485 w 6681792"/>
              <a:gd name="connsiteY3225" fmla="*/ 3017787 h 5149018"/>
              <a:gd name="connsiteX3226" fmla="*/ 285243 w 6681792"/>
              <a:gd name="connsiteY3226" fmla="*/ 3025017 h 5149018"/>
              <a:gd name="connsiteX3227" fmla="*/ 290000 w 6681792"/>
              <a:gd name="connsiteY3227" fmla="*/ 3029775 h 5149018"/>
              <a:gd name="connsiteX3228" fmla="*/ 292474 w 6681792"/>
              <a:gd name="connsiteY3228" fmla="*/ 3029775 h 5149018"/>
              <a:gd name="connsiteX3229" fmla="*/ 294947 w 6681792"/>
              <a:gd name="connsiteY3229" fmla="*/ 3029775 h 5149018"/>
              <a:gd name="connsiteX3230" fmla="*/ 294947 w 6681792"/>
              <a:gd name="connsiteY3230" fmla="*/ 3032248 h 5149018"/>
              <a:gd name="connsiteX3231" fmla="*/ 297421 w 6681792"/>
              <a:gd name="connsiteY3231" fmla="*/ 3032248 h 5149018"/>
              <a:gd name="connsiteX3232" fmla="*/ 299895 w 6681792"/>
              <a:gd name="connsiteY3232" fmla="*/ 3032248 h 5149018"/>
              <a:gd name="connsiteX3233" fmla="*/ 302369 w 6681792"/>
              <a:gd name="connsiteY3233" fmla="*/ 3032248 h 5149018"/>
              <a:gd name="connsiteX3234" fmla="*/ 309600 w 6681792"/>
              <a:gd name="connsiteY3234" fmla="*/ 3034722 h 5149018"/>
              <a:gd name="connsiteX3235" fmla="*/ 316830 w 6681792"/>
              <a:gd name="connsiteY3235" fmla="*/ 3037196 h 5149018"/>
              <a:gd name="connsiteX3236" fmla="*/ 324061 w 6681792"/>
              <a:gd name="connsiteY3236" fmla="*/ 3037196 h 5149018"/>
              <a:gd name="connsiteX3237" fmla="*/ 331292 w 6681792"/>
              <a:gd name="connsiteY3237" fmla="*/ 3039670 h 5149018"/>
              <a:gd name="connsiteX3238" fmla="*/ 333766 w 6681792"/>
              <a:gd name="connsiteY3238" fmla="*/ 3039670 h 5149018"/>
              <a:gd name="connsiteX3239" fmla="*/ 336240 w 6681792"/>
              <a:gd name="connsiteY3239" fmla="*/ 3039670 h 5149018"/>
              <a:gd name="connsiteX3240" fmla="*/ 338714 w 6681792"/>
              <a:gd name="connsiteY3240" fmla="*/ 3039670 h 5149018"/>
              <a:gd name="connsiteX3241" fmla="*/ 343471 w 6681792"/>
              <a:gd name="connsiteY3241" fmla="*/ 3039670 h 5149018"/>
              <a:gd name="connsiteX3242" fmla="*/ 345945 w 6681792"/>
              <a:gd name="connsiteY3242" fmla="*/ 3039670 h 5149018"/>
              <a:gd name="connsiteX3243" fmla="*/ 348418 w 6681792"/>
              <a:gd name="connsiteY3243" fmla="*/ 3039670 h 5149018"/>
              <a:gd name="connsiteX3244" fmla="*/ 350892 w 6681792"/>
              <a:gd name="connsiteY3244" fmla="*/ 3039670 h 5149018"/>
              <a:gd name="connsiteX3245" fmla="*/ 353366 w 6681792"/>
              <a:gd name="connsiteY3245" fmla="*/ 3039670 h 5149018"/>
              <a:gd name="connsiteX3246" fmla="*/ 355840 w 6681792"/>
              <a:gd name="connsiteY3246" fmla="*/ 3042143 h 5149018"/>
              <a:gd name="connsiteX3247" fmla="*/ 360597 w 6681792"/>
              <a:gd name="connsiteY3247" fmla="*/ 3042143 h 5149018"/>
              <a:gd name="connsiteX3248" fmla="*/ 365354 w 6681792"/>
              <a:gd name="connsiteY3248" fmla="*/ 3044617 h 5149018"/>
              <a:gd name="connsiteX3249" fmla="*/ 372585 w 6681792"/>
              <a:gd name="connsiteY3249" fmla="*/ 3044617 h 5149018"/>
              <a:gd name="connsiteX3250" fmla="*/ 382290 w 6681792"/>
              <a:gd name="connsiteY3250" fmla="*/ 3047091 h 5149018"/>
              <a:gd name="connsiteX3251" fmla="*/ 389521 w 6681792"/>
              <a:gd name="connsiteY3251" fmla="*/ 3047091 h 5149018"/>
              <a:gd name="connsiteX3252" fmla="*/ 391994 w 6681792"/>
              <a:gd name="connsiteY3252" fmla="*/ 3047091 h 5149018"/>
              <a:gd name="connsiteX3253" fmla="*/ 394468 w 6681792"/>
              <a:gd name="connsiteY3253" fmla="*/ 3047091 h 5149018"/>
              <a:gd name="connsiteX3254" fmla="*/ 396942 w 6681792"/>
              <a:gd name="connsiteY3254" fmla="*/ 3047091 h 5149018"/>
              <a:gd name="connsiteX3255" fmla="*/ 396942 w 6681792"/>
              <a:gd name="connsiteY3255" fmla="*/ 3049565 h 5149018"/>
              <a:gd name="connsiteX3256" fmla="*/ 399416 w 6681792"/>
              <a:gd name="connsiteY3256" fmla="*/ 3049565 h 5149018"/>
              <a:gd name="connsiteX3257" fmla="*/ 401889 w 6681792"/>
              <a:gd name="connsiteY3257" fmla="*/ 3049565 h 5149018"/>
              <a:gd name="connsiteX3258" fmla="*/ 401889 w 6681792"/>
              <a:gd name="connsiteY3258" fmla="*/ 3052039 h 5149018"/>
              <a:gd name="connsiteX3259" fmla="*/ 404363 w 6681792"/>
              <a:gd name="connsiteY3259" fmla="*/ 3052039 h 5149018"/>
              <a:gd name="connsiteX3260" fmla="*/ 406837 w 6681792"/>
              <a:gd name="connsiteY3260" fmla="*/ 3054512 h 5149018"/>
              <a:gd name="connsiteX3261" fmla="*/ 409311 w 6681792"/>
              <a:gd name="connsiteY3261" fmla="*/ 3054512 h 5149018"/>
              <a:gd name="connsiteX3262" fmla="*/ 409311 w 6681792"/>
              <a:gd name="connsiteY3262" fmla="*/ 3056986 h 5149018"/>
              <a:gd name="connsiteX3263" fmla="*/ 414068 w 6681792"/>
              <a:gd name="connsiteY3263" fmla="*/ 3056986 h 5149018"/>
              <a:gd name="connsiteX3264" fmla="*/ 411594 w 6681792"/>
              <a:gd name="connsiteY3264" fmla="*/ 3061743 h 5149018"/>
              <a:gd name="connsiteX3265" fmla="*/ 411594 w 6681792"/>
              <a:gd name="connsiteY3265" fmla="*/ 3064217 h 5149018"/>
              <a:gd name="connsiteX3266" fmla="*/ 411594 w 6681792"/>
              <a:gd name="connsiteY3266" fmla="*/ 3071448 h 5149018"/>
              <a:gd name="connsiteX3267" fmla="*/ 411594 w 6681792"/>
              <a:gd name="connsiteY3267" fmla="*/ 3078679 h 5149018"/>
              <a:gd name="connsiteX3268" fmla="*/ 411594 w 6681792"/>
              <a:gd name="connsiteY3268" fmla="*/ 3088384 h 5149018"/>
              <a:gd name="connsiteX3269" fmla="*/ 411594 w 6681792"/>
              <a:gd name="connsiteY3269" fmla="*/ 3095615 h 5149018"/>
              <a:gd name="connsiteX3270" fmla="*/ 409120 w 6681792"/>
              <a:gd name="connsiteY3270" fmla="*/ 3102845 h 5149018"/>
              <a:gd name="connsiteX3271" fmla="*/ 406647 w 6681792"/>
              <a:gd name="connsiteY3271" fmla="*/ 3105319 h 5149018"/>
              <a:gd name="connsiteX3272" fmla="*/ 404173 w 6681792"/>
              <a:gd name="connsiteY3272" fmla="*/ 3110077 h 5149018"/>
              <a:gd name="connsiteX3273" fmla="*/ 392185 w 6681792"/>
              <a:gd name="connsiteY3273" fmla="*/ 3107603 h 5149018"/>
              <a:gd name="connsiteX3274" fmla="*/ 392185 w 6681792"/>
              <a:gd name="connsiteY3274" fmla="*/ 3119591 h 5149018"/>
              <a:gd name="connsiteX3275" fmla="*/ 392185 w 6681792"/>
              <a:gd name="connsiteY3275" fmla="*/ 3134053 h 5149018"/>
              <a:gd name="connsiteX3276" fmla="*/ 392185 w 6681792"/>
              <a:gd name="connsiteY3276" fmla="*/ 3150989 h 5149018"/>
              <a:gd name="connsiteX3277" fmla="*/ 396942 w 6681792"/>
              <a:gd name="connsiteY3277" fmla="*/ 3150989 h 5149018"/>
              <a:gd name="connsiteX3278" fmla="*/ 404173 w 6681792"/>
              <a:gd name="connsiteY3278" fmla="*/ 3150989 h 5149018"/>
              <a:gd name="connsiteX3279" fmla="*/ 413878 w 6681792"/>
              <a:gd name="connsiteY3279" fmla="*/ 3148515 h 5149018"/>
              <a:gd name="connsiteX3280" fmla="*/ 421109 w 6681792"/>
              <a:gd name="connsiteY3280" fmla="*/ 3148515 h 5149018"/>
              <a:gd name="connsiteX3281" fmla="*/ 423582 w 6681792"/>
              <a:gd name="connsiteY3281" fmla="*/ 3148515 h 5149018"/>
              <a:gd name="connsiteX3282" fmla="*/ 423582 w 6681792"/>
              <a:gd name="connsiteY3282" fmla="*/ 3150989 h 5149018"/>
              <a:gd name="connsiteX3283" fmla="*/ 423582 w 6681792"/>
              <a:gd name="connsiteY3283" fmla="*/ 3158219 h 5149018"/>
              <a:gd name="connsiteX3284" fmla="*/ 423582 w 6681792"/>
              <a:gd name="connsiteY3284" fmla="*/ 3165450 h 5149018"/>
              <a:gd name="connsiteX3285" fmla="*/ 423582 w 6681792"/>
              <a:gd name="connsiteY3285" fmla="*/ 3167924 h 5149018"/>
              <a:gd name="connsiteX3286" fmla="*/ 423582 w 6681792"/>
              <a:gd name="connsiteY3286" fmla="*/ 3172682 h 5149018"/>
              <a:gd name="connsiteX3287" fmla="*/ 423582 w 6681792"/>
              <a:gd name="connsiteY3287" fmla="*/ 3177439 h 5149018"/>
              <a:gd name="connsiteX3288" fmla="*/ 423582 w 6681792"/>
              <a:gd name="connsiteY3288" fmla="*/ 3179912 h 5149018"/>
              <a:gd name="connsiteX3289" fmla="*/ 426056 w 6681792"/>
              <a:gd name="connsiteY3289" fmla="*/ 3189617 h 5149018"/>
              <a:gd name="connsiteX3290" fmla="*/ 426056 w 6681792"/>
              <a:gd name="connsiteY3290" fmla="*/ 3192091 h 5149018"/>
              <a:gd name="connsiteX3291" fmla="*/ 426056 w 6681792"/>
              <a:gd name="connsiteY3291" fmla="*/ 3196848 h 5149018"/>
              <a:gd name="connsiteX3292" fmla="*/ 426056 w 6681792"/>
              <a:gd name="connsiteY3292" fmla="*/ 3206553 h 5149018"/>
              <a:gd name="connsiteX3293" fmla="*/ 426056 w 6681792"/>
              <a:gd name="connsiteY3293" fmla="*/ 3209027 h 5149018"/>
              <a:gd name="connsiteX3294" fmla="*/ 426056 w 6681792"/>
              <a:gd name="connsiteY3294" fmla="*/ 3211500 h 5149018"/>
              <a:gd name="connsiteX3295" fmla="*/ 426056 w 6681792"/>
              <a:gd name="connsiteY3295" fmla="*/ 3225962 h 5149018"/>
              <a:gd name="connsiteX3296" fmla="*/ 435761 w 6681792"/>
              <a:gd name="connsiteY3296" fmla="*/ 3233193 h 5149018"/>
              <a:gd name="connsiteX3297" fmla="*/ 438235 w 6681792"/>
              <a:gd name="connsiteY3297" fmla="*/ 3235667 h 5149018"/>
              <a:gd name="connsiteX3298" fmla="*/ 440708 w 6681792"/>
              <a:gd name="connsiteY3298" fmla="*/ 3235667 h 5149018"/>
              <a:gd name="connsiteX3299" fmla="*/ 443182 w 6681792"/>
              <a:gd name="connsiteY3299" fmla="*/ 3235667 h 5149018"/>
              <a:gd name="connsiteX3300" fmla="*/ 443182 w 6681792"/>
              <a:gd name="connsiteY3300" fmla="*/ 3238141 h 5149018"/>
              <a:gd name="connsiteX3301" fmla="*/ 443182 w 6681792"/>
              <a:gd name="connsiteY3301" fmla="*/ 3240614 h 5149018"/>
              <a:gd name="connsiteX3302" fmla="*/ 440708 w 6681792"/>
              <a:gd name="connsiteY3302" fmla="*/ 3247846 h 5149018"/>
              <a:gd name="connsiteX3303" fmla="*/ 440708 w 6681792"/>
              <a:gd name="connsiteY3303" fmla="*/ 3250319 h 5149018"/>
              <a:gd name="connsiteX3304" fmla="*/ 440708 w 6681792"/>
              <a:gd name="connsiteY3304" fmla="*/ 3252793 h 5149018"/>
              <a:gd name="connsiteX3305" fmla="*/ 440708 w 6681792"/>
              <a:gd name="connsiteY3305" fmla="*/ 3257550 h 5149018"/>
              <a:gd name="connsiteX3306" fmla="*/ 438235 w 6681792"/>
              <a:gd name="connsiteY3306" fmla="*/ 3260024 h 5149018"/>
              <a:gd name="connsiteX3307" fmla="*/ 440708 w 6681792"/>
              <a:gd name="connsiteY3307" fmla="*/ 3260024 h 5149018"/>
              <a:gd name="connsiteX3308" fmla="*/ 440708 w 6681792"/>
              <a:gd name="connsiteY3308" fmla="*/ 3262498 h 5149018"/>
              <a:gd name="connsiteX3309" fmla="*/ 438235 w 6681792"/>
              <a:gd name="connsiteY3309" fmla="*/ 3264971 h 5149018"/>
              <a:gd name="connsiteX3310" fmla="*/ 438235 w 6681792"/>
              <a:gd name="connsiteY3310" fmla="*/ 3267445 h 5149018"/>
              <a:gd name="connsiteX3311" fmla="*/ 438235 w 6681792"/>
              <a:gd name="connsiteY3311" fmla="*/ 3269919 h 5149018"/>
              <a:gd name="connsiteX3312" fmla="*/ 438235 w 6681792"/>
              <a:gd name="connsiteY3312" fmla="*/ 3274676 h 5149018"/>
              <a:gd name="connsiteX3313" fmla="*/ 435761 w 6681792"/>
              <a:gd name="connsiteY3313" fmla="*/ 3279433 h 5149018"/>
              <a:gd name="connsiteX3314" fmla="*/ 435761 w 6681792"/>
              <a:gd name="connsiteY3314" fmla="*/ 3281907 h 5149018"/>
              <a:gd name="connsiteX3315" fmla="*/ 435761 w 6681792"/>
              <a:gd name="connsiteY3315" fmla="*/ 3284381 h 5149018"/>
              <a:gd name="connsiteX3316" fmla="*/ 435761 w 6681792"/>
              <a:gd name="connsiteY3316" fmla="*/ 3286855 h 5149018"/>
              <a:gd name="connsiteX3317" fmla="*/ 435761 w 6681792"/>
              <a:gd name="connsiteY3317" fmla="*/ 3289328 h 5149018"/>
              <a:gd name="connsiteX3318" fmla="*/ 438235 w 6681792"/>
              <a:gd name="connsiteY3318" fmla="*/ 3289328 h 5149018"/>
              <a:gd name="connsiteX3319" fmla="*/ 452697 w 6681792"/>
              <a:gd name="connsiteY3319" fmla="*/ 3284571 h 5149018"/>
              <a:gd name="connsiteX3320" fmla="*/ 455170 w 6681792"/>
              <a:gd name="connsiteY3320" fmla="*/ 3284571 h 5149018"/>
              <a:gd name="connsiteX3321" fmla="*/ 457644 w 6681792"/>
              <a:gd name="connsiteY3321" fmla="*/ 3284571 h 5149018"/>
              <a:gd name="connsiteX3322" fmla="*/ 469632 w 6681792"/>
              <a:gd name="connsiteY3322" fmla="*/ 3279814 h 5149018"/>
              <a:gd name="connsiteX3323" fmla="*/ 479337 w 6681792"/>
              <a:gd name="connsiteY3323" fmla="*/ 3277340 h 5149018"/>
              <a:gd name="connsiteX3324" fmla="*/ 489042 w 6681792"/>
              <a:gd name="connsiteY3324" fmla="*/ 3272583 h 5149018"/>
              <a:gd name="connsiteX3325" fmla="*/ 501030 w 6681792"/>
              <a:gd name="connsiteY3325" fmla="*/ 3270109 h 5149018"/>
              <a:gd name="connsiteX3326" fmla="*/ 515492 w 6681792"/>
              <a:gd name="connsiteY3326" fmla="*/ 3262878 h 5149018"/>
              <a:gd name="connsiteX3327" fmla="*/ 513018 w 6681792"/>
              <a:gd name="connsiteY3327" fmla="*/ 3270109 h 5149018"/>
              <a:gd name="connsiteX3328" fmla="*/ 513018 w 6681792"/>
              <a:gd name="connsiteY3328" fmla="*/ 3282097 h 5149018"/>
              <a:gd name="connsiteX3329" fmla="*/ 510544 w 6681792"/>
              <a:gd name="connsiteY3329" fmla="*/ 3291802 h 5149018"/>
              <a:gd name="connsiteX3330" fmla="*/ 510544 w 6681792"/>
              <a:gd name="connsiteY3330" fmla="*/ 3296559 h 5149018"/>
              <a:gd name="connsiteX3331" fmla="*/ 508071 w 6681792"/>
              <a:gd name="connsiteY3331" fmla="*/ 3301317 h 5149018"/>
              <a:gd name="connsiteX3332" fmla="*/ 508071 w 6681792"/>
              <a:gd name="connsiteY3332" fmla="*/ 3308547 h 5149018"/>
              <a:gd name="connsiteX3333" fmla="*/ 508071 w 6681792"/>
              <a:gd name="connsiteY3333" fmla="*/ 3315778 h 5149018"/>
              <a:gd name="connsiteX3334" fmla="*/ 505597 w 6681792"/>
              <a:gd name="connsiteY3334" fmla="*/ 3320536 h 5149018"/>
              <a:gd name="connsiteX3335" fmla="*/ 505597 w 6681792"/>
              <a:gd name="connsiteY3335" fmla="*/ 3327767 h 5149018"/>
              <a:gd name="connsiteX3336" fmla="*/ 510354 w 6681792"/>
              <a:gd name="connsiteY3336" fmla="*/ 3327767 h 5149018"/>
              <a:gd name="connsiteX3337" fmla="*/ 520059 w 6681792"/>
              <a:gd name="connsiteY3337" fmla="*/ 3327767 h 5149018"/>
              <a:gd name="connsiteX3338" fmla="*/ 524816 w 6681792"/>
              <a:gd name="connsiteY3338" fmla="*/ 3327767 h 5149018"/>
              <a:gd name="connsiteX3339" fmla="*/ 532047 w 6681792"/>
              <a:gd name="connsiteY3339" fmla="*/ 3327767 h 5149018"/>
              <a:gd name="connsiteX3340" fmla="*/ 539278 w 6681792"/>
              <a:gd name="connsiteY3340" fmla="*/ 3327767 h 5149018"/>
              <a:gd name="connsiteX3341" fmla="*/ 546509 w 6681792"/>
              <a:gd name="connsiteY3341" fmla="*/ 3330240 h 5149018"/>
              <a:gd name="connsiteX3342" fmla="*/ 556214 w 6681792"/>
              <a:gd name="connsiteY3342" fmla="*/ 3330240 h 5149018"/>
              <a:gd name="connsiteX3343" fmla="*/ 568202 w 6681792"/>
              <a:gd name="connsiteY3343" fmla="*/ 3330240 h 5149018"/>
              <a:gd name="connsiteX3344" fmla="*/ 568202 w 6681792"/>
              <a:gd name="connsiteY3344" fmla="*/ 3337471 h 5149018"/>
              <a:gd name="connsiteX3345" fmla="*/ 565728 w 6681792"/>
              <a:gd name="connsiteY3345" fmla="*/ 3344702 h 5149018"/>
              <a:gd name="connsiteX3346" fmla="*/ 565728 w 6681792"/>
              <a:gd name="connsiteY3346" fmla="*/ 3354407 h 5149018"/>
              <a:gd name="connsiteX3347" fmla="*/ 565728 w 6681792"/>
              <a:gd name="connsiteY3347" fmla="*/ 3356881 h 5149018"/>
              <a:gd name="connsiteX3348" fmla="*/ 565728 w 6681792"/>
              <a:gd name="connsiteY3348" fmla="*/ 3361638 h 5149018"/>
              <a:gd name="connsiteX3349" fmla="*/ 565728 w 6681792"/>
              <a:gd name="connsiteY3349" fmla="*/ 3364112 h 5149018"/>
              <a:gd name="connsiteX3350" fmla="*/ 565728 w 6681792"/>
              <a:gd name="connsiteY3350" fmla="*/ 3366585 h 5149018"/>
              <a:gd name="connsiteX3351" fmla="*/ 565728 w 6681792"/>
              <a:gd name="connsiteY3351" fmla="*/ 3371343 h 5149018"/>
              <a:gd name="connsiteX3352" fmla="*/ 565728 w 6681792"/>
              <a:gd name="connsiteY3352" fmla="*/ 3378574 h 5149018"/>
              <a:gd name="connsiteX3353" fmla="*/ 568202 w 6681792"/>
              <a:gd name="connsiteY3353" fmla="*/ 3381047 h 5149018"/>
              <a:gd name="connsiteX3354" fmla="*/ 575433 w 6681792"/>
              <a:gd name="connsiteY3354" fmla="*/ 3383521 h 5149018"/>
              <a:gd name="connsiteX3355" fmla="*/ 582664 w 6681792"/>
              <a:gd name="connsiteY3355" fmla="*/ 3385995 h 5149018"/>
              <a:gd name="connsiteX3356" fmla="*/ 597126 w 6681792"/>
              <a:gd name="connsiteY3356" fmla="*/ 3393226 h 5149018"/>
              <a:gd name="connsiteX3357" fmla="*/ 609114 w 6681792"/>
              <a:gd name="connsiteY3357" fmla="*/ 3395700 h 5149018"/>
              <a:gd name="connsiteX3358" fmla="*/ 616345 w 6681792"/>
              <a:gd name="connsiteY3358" fmla="*/ 3398173 h 5149018"/>
              <a:gd name="connsiteX3359" fmla="*/ 618818 w 6681792"/>
              <a:gd name="connsiteY3359" fmla="*/ 3400647 h 5149018"/>
              <a:gd name="connsiteX3360" fmla="*/ 623576 w 6681792"/>
              <a:gd name="connsiteY3360" fmla="*/ 3400647 h 5149018"/>
              <a:gd name="connsiteX3361" fmla="*/ 626049 w 6681792"/>
              <a:gd name="connsiteY3361" fmla="*/ 3400647 h 5149018"/>
              <a:gd name="connsiteX3362" fmla="*/ 628523 w 6681792"/>
              <a:gd name="connsiteY3362" fmla="*/ 3400647 h 5149018"/>
              <a:gd name="connsiteX3363" fmla="*/ 630997 w 6681792"/>
              <a:gd name="connsiteY3363" fmla="*/ 3400647 h 5149018"/>
              <a:gd name="connsiteX3364" fmla="*/ 633471 w 6681792"/>
              <a:gd name="connsiteY3364" fmla="*/ 3400647 h 5149018"/>
              <a:gd name="connsiteX3365" fmla="*/ 635944 w 6681792"/>
              <a:gd name="connsiteY3365" fmla="*/ 3400647 h 5149018"/>
              <a:gd name="connsiteX3366" fmla="*/ 638418 w 6681792"/>
              <a:gd name="connsiteY3366" fmla="*/ 3403121 h 5149018"/>
              <a:gd name="connsiteX3367" fmla="*/ 643175 w 6681792"/>
              <a:gd name="connsiteY3367" fmla="*/ 3403121 h 5149018"/>
              <a:gd name="connsiteX3368" fmla="*/ 647933 w 6681792"/>
              <a:gd name="connsiteY3368" fmla="*/ 3403121 h 5149018"/>
              <a:gd name="connsiteX3369" fmla="*/ 650406 w 6681792"/>
              <a:gd name="connsiteY3369" fmla="*/ 3403121 h 5149018"/>
              <a:gd name="connsiteX3370" fmla="*/ 652880 w 6681792"/>
              <a:gd name="connsiteY3370" fmla="*/ 3395890 h 5149018"/>
              <a:gd name="connsiteX3371" fmla="*/ 664868 w 6681792"/>
              <a:gd name="connsiteY3371" fmla="*/ 3398364 h 5149018"/>
              <a:gd name="connsiteX3372" fmla="*/ 664868 w 6681792"/>
              <a:gd name="connsiteY3372" fmla="*/ 3395890 h 5149018"/>
              <a:gd name="connsiteX3373" fmla="*/ 664868 w 6681792"/>
              <a:gd name="connsiteY3373" fmla="*/ 3393416 h 5149018"/>
              <a:gd name="connsiteX3374" fmla="*/ 664868 w 6681792"/>
              <a:gd name="connsiteY3374" fmla="*/ 3383711 h 5149018"/>
              <a:gd name="connsiteX3375" fmla="*/ 667342 w 6681792"/>
              <a:gd name="connsiteY3375" fmla="*/ 3378954 h 5149018"/>
              <a:gd name="connsiteX3376" fmla="*/ 667342 w 6681792"/>
              <a:gd name="connsiteY3376" fmla="*/ 3376481 h 5149018"/>
              <a:gd name="connsiteX3377" fmla="*/ 669816 w 6681792"/>
              <a:gd name="connsiteY3377" fmla="*/ 3376481 h 5149018"/>
              <a:gd name="connsiteX3378" fmla="*/ 672290 w 6681792"/>
              <a:gd name="connsiteY3378" fmla="*/ 3376481 h 5149018"/>
              <a:gd name="connsiteX3379" fmla="*/ 674763 w 6681792"/>
              <a:gd name="connsiteY3379" fmla="*/ 3376481 h 5149018"/>
              <a:gd name="connsiteX3380" fmla="*/ 679521 w 6681792"/>
              <a:gd name="connsiteY3380" fmla="*/ 3376481 h 5149018"/>
              <a:gd name="connsiteX3381" fmla="*/ 681994 w 6681792"/>
              <a:gd name="connsiteY3381" fmla="*/ 3376481 h 5149018"/>
              <a:gd name="connsiteX3382" fmla="*/ 686751 w 6681792"/>
              <a:gd name="connsiteY3382" fmla="*/ 3376481 h 5149018"/>
              <a:gd name="connsiteX3383" fmla="*/ 691509 w 6681792"/>
              <a:gd name="connsiteY3383" fmla="*/ 3374007 h 5149018"/>
              <a:gd name="connsiteX3384" fmla="*/ 693982 w 6681792"/>
              <a:gd name="connsiteY3384" fmla="*/ 3374007 h 5149018"/>
              <a:gd name="connsiteX3385" fmla="*/ 698740 w 6681792"/>
              <a:gd name="connsiteY3385" fmla="*/ 3376481 h 5149018"/>
              <a:gd name="connsiteX3386" fmla="*/ 698740 w 6681792"/>
              <a:gd name="connsiteY3386" fmla="*/ 3374007 h 5149018"/>
              <a:gd name="connsiteX3387" fmla="*/ 698740 w 6681792"/>
              <a:gd name="connsiteY3387" fmla="*/ 3371533 h 5149018"/>
              <a:gd name="connsiteX3388" fmla="*/ 703497 w 6681792"/>
              <a:gd name="connsiteY3388" fmla="*/ 3369059 h 5149018"/>
              <a:gd name="connsiteX3389" fmla="*/ 703497 w 6681792"/>
              <a:gd name="connsiteY3389" fmla="*/ 3366585 h 5149018"/>
              <a:gd name="connsiteX3390" fmla="*/ 705971 w 6681792"/>
              <a:gd name="connsiteY3390" fmla="*/ 3364112 h 5149018"/>
              <a:gd name="connsiteX3391" fmla="*/ 708444 w 6681792"/>
              <a:gd name="connsiteY3391" fmla="*/ 3361638 h 5149018"/>
              <a:gd name="connsiteX3392" fmla="*/ 710918 w 6681792"/>
              <a:gd name="connsiteY3392" fmla="*/ 3361638 h 5149018"/>
              <a:gd name="connsiteX3393" fmla="*/ 713392 w 6681792"/>
              <a:gd name="connsiteY3393" fmla="*/ 3359164 h 5149018"/>
              <a:gd name="connsiteX3394" fmla="*/ 715866 w 6681792"/>
              <a:gd name="connsiteY3394" fmla="*/ 3359164 h 5149018"/>
              <a:gd name="connsiteX3395" fmla="*/ 718339 w 6681792"/>
              <a:gd name="connsiteY3395" fmla="*/ 3356690 h 5149018"/>
              <a:gd name="connsiteX3396" fmla="*/ 720813 w 6681792"/>
              <a:gd name="connsiteY3396" fmla="*/ 3356690 h 5149018"/>
              <a:gd name="connsiteX3397" fmla="*/ 723287 w 6681792"/>
              <a:gd name="connsiteY3397" fmla="*/ 3356690 h 5149018"/>
              <a:gd name="connsiteX3398" fmla="*/ 725761 w 6681792"/>
              <a:gd name="connsiteY3398" fmla="*/ 3356690 h 5149018"/>
              <a:gd name="connsiteX3399" fmla="*/ 732992 w 6681792"/>
              <a:gd name="connsiteY3399" fmla="*/ 3356690 h 5149018"/>
              <a:gd name="connsiteX3400" fmla="*/ 735465 w 6681792"/>
              <a:gd name="connsiteY3400" fmla="*/ 3356690 h 5149018"/>
              <a:gd name="connsiteX3401" fmla="*/ 737939 w 6681792"/>
              <a:gd name="connsiteY3401" fmla="*/ 3359164 h 5149018"/>
              <a:gd name="connsiteX3402" fmla="*/ 740413 w 6681792"/>
              <a:gd name="connsiteY3402" fmla="*/ 3361638 h 5149018"/>
              <a:gd name="connsiteX3403" fmla="*/ 745170 w 6681792"/>
              <a:gd name="connsiteY3403" fmla="*/ 3359164 h 5149018"/>
              <a:gd name="connsiteX3404" fmla="*/ 747644 w 6681792"/>
              <a:gd name="connsiteY3404" fmla="*/ 3361638 h 5149018"/>
              <a:gd name="connsiteX3405" fmla="*/ 745170 w 6681792"/>
              <a:gd name="connsiteY3405" fmla="*/ 3371343 h 5149018"/>
              <a:gd name="connsiteX3406" fmla="*/ 742696 w 6681792"/>
              <a:gd name="connsiteY3406" fmla="*/ 3371343 h 5149018"/>
              <a:gd name="connsiteX3407" fmla="*/ 754685 w 6681792"/>
              <a:gd name="connsiteY3407" fmla="*/ 3378574 h 5149018"/>
              <a:gd name="connsiteX3408" fmla="*/ 757158 w 6681792"/>
              <a:gd name="connsiteY3408" fmla="*/ 3378574 h 5149018"/>
              <a:gd name="connsiteX3409" fmla="*/ 757158 w 6681792"/>
              <a:gd name="connsiteY3409" fmla="*/ 3376100 h 5149018"/>
              <a:gd name="connsiteX3410" fmla="*/ 776568 w 6681792"/>
              <a:gd name="connsiteY3410" fmla="*/ 3383331 h 5149018"/>
              <a:gd name="connsiteX3411" fmla="*/ 771810 w 6681792"/>
              <a:gd name="connsiteY3411" fmla="*/ 3393036 h 5149018"/>
              <a:gd name="connsiteX3412" fmla="*/ 786272 w 6681792"/>
              <a:gd name="connsiteY3412" fmla="*/ 3400267 h 5149018"/>
              <a:gd name="connsiteX3413" fmla="*/ 781515 w 6681792"/>
              <a:gd name="connsiteY3413" fmla="*/ 3412255 h 5149018"/>
              <a:gd name="connsiteX3414" fmla="*/ 783989 w 6681792"/>
              <a:gd name="connsiteY3414" fmla="*/ 3412255 h 5149018"/>
              <a:gd name="connsiteX3415" fmla="*/ 786463 w 6681792"/>
              <a:gd name="connsiteY3415" fmla="*/ 3412255 h 5149018"/>
              <a:gd name="connsiteX3416" fmla="*/ 788936 w 6681792"/>
              <a:gd name="connsiteY3416" fmla="*/ 3412255 h 5149018"/>
              <a:gd name="connsiteX3417" fmla="*/ 791410 w 6681792"/>
              <a:gd name="connsiteY3417" fmla="*/ 3412255 h 5149018"/>
              <a:gd name="connsiteX3418" fmla="*/ 793884 w 6681792"/>
              <a:gd name="connsiteY3418" fmla="*/ 3414728 h 5149018"/>
              <a:gd name="connsiteX3419" fmla="*/ 796358 w 6681792"/>
              <a:gd name="connsiteY3419" fmla="*/ 3414728 h 5149018"/>
              <a:gd name="connsiteX3420" fmla="*/ 798831 w 6681792"/>
              <a:gd name="connsiteY3420" fmla="*/ 3414728 h 5149018"/>
              <a:gd name="connsiteX3421" fmla="*/ 801305 w 6681792"/>
              <a:gd name="connsiteY3421" fmla="*/ 3417202 h 5149018"/>
              <a:gd name="connsiteX3422" fmla="*/ 801305 w 6681792"/>
              <a:gd name="connsiteY3422" fmla="*/ 3419676 h 5149018"/>
              <a:gd name="connsiteX3423" fmla="*/ 803779 w 6681792"/>
              <a:gd name="connsiteY3423" fmla="*/ 3424433 h 5149018"/>
              <a:gd name="connsiteX3424" fmla="*/ 803779 w 6681792"/>
              <a:gd name="connsiteY3424" fmla="*/ 3426907 h 5149018"/>
              <a:gd name="connsiteX3425" fmla="*/ 806253 w 6681792"/>
              <a:gd name="connsiteY3425" fmla="*/ 3429381 h 5149018"/>
              <a:gd name="connsiteX3426" fmla="*/ 806253 w 6681792"/>
              <a:gd name="connsiteY3426" fmla="*/ 3431854 h 5149018"/>
              <a:gd name="connsiteX3427" fmla="*/ 808726 w 6681792"/>
              <a:gd name="connsiteY3427" fmla="*/ 3431854 h 5149018"/>
              <a:gd name="connsiteX3428" fmla="*/ 811200 w 6681792"/>
              <a:gd name="connsiteY3428" fmla="*/ 3434328 h 5149018"/>
              <a:gd name="connsiteX3429" fmla="*/ 811200 w 6681792"/>
              <a:gd name="connsiteY3429" fmla="*/ 3436802 h 5149018"/>
              <a:gd name="connsiteX3430" fmla="*/ 813674 w 6681792"/>
              <a:gd name="connsiteY3430" fmla="*/ 3439276 h 5149018"/>
              <a:gd name="connsiteX3431" fmla="*/ 816148 w 6681792"/>
              <a:gd name="connsiteY3431" fmla="*/ 3441749 h 5149018"/>
              <a:gd name="connsiteX3432" fmla="*/ 816148 w 6681792"/>
              <a:gd name="connsiteY3432" fmla="*/ 3444223 h 5149018"/>
              <a:gd name="connsiteX3433" fmla="*/ 818621 w 6681792"/>
              <a:gd name="connsiteY3433" fmla="*/ 3446697 h 5149018"/>
              <a:gd name="connsiteX3434" fmla="*/ 818621 w 6681792"/>
              <a:gd name="connsiteY3434" fmla="*/ 3449171 h 5149018"/>
              <a:gd name="connsiteX3435" fmla="*/ 818621 w 6681792"/>
              <a:gd name="connsiteY3435" fmla="*/ 3453928 h 5149018"/>
              <a:gd name="connsiteX3436" fmla="*/ 818621 w 6681792"/>
              <a:gd name="connsiteY3436" fmla="*/ 3456402 h 5149018"/>
              <a:gd name="connsiteX3437" fmla="*/ 821095 w 6681792"/>
              <a:gd name="connsiteY3437" fmla="*/ 3458875 h 5149018"/>
              <a:gd name="connsiteX3438" fmla="*/ 821095 w 6681792"/>
              <a:gd name="connsiteY3438" fmla="*/ 3461349 h 5149018"/>
              <a:gd name="connsiteX3439" fmla="*/ 821095 w 6681792"/>
              <a:gd name="connsiteY3439" fmla="*/ 3463823 h 5149018"/>
              <a:gd name="connsiteX3440" fmla="*/ 823569 w 6681792"/>
              <a:gd name="connsiteY3440" fmla="*/ 3463823 h 5149018"/>
              <a:gd name="connsiteX3441" fmla="*/ 826043 w 6681792"/>
              <a:gd name="connsiteY3441" fmla="*/ 3466297 h 5149018"/>
              <a:gd name="connsiteX3442" fmla="*/ 833274 w 6681792"/>
              <a:gd name="connsiteY3442" fmla="*/ 3471054 h 5149018"/>
              <a:gd name="connsiteX3443" fmla="*/ 838031 w 6681792"/>
              <a:gd name="connsiteY3443" fmla="*/ 3473528 h 5149018"/>
              <a:gd name="connsiteX3444" fmla="*/ 838031 w 6681792"/>
              <a:gd name="connsiteY3444" fmla="*/ 3476001 h 5149018"/>
              <a:gd name="connsiteX3445" fmla="*/ 842788 w 6681792"/>
              <a:gd name="connsiteY3445" fmla="*/ 3478475 h 5149018"/>
              <a:gd name="connsiteX3446" fmla="*/ 845262 w 6681792"/>
              <a:gd name="connsiteY3446" fmla="*/ 3480949 h 5149018"/>
              <a:gd name="connsiteX3447" fmla="*/ 850019 w 6681792"/>
              <a:gd name="connsiteY3447" fmla="*/ 3478475 h 5149018"/>
              <a:gd name="connsiteX3448" fmla="*/ 854776 w 6681792"/>
              <a:gd name="connsiteY3448" fmla="*/ 3476001 h 5149018"/>
              <a:gd name="connsiteX3449" fmla="*/ 857250 w 6681792"/>
              <a:gd name="connsiteY3449" fmla="*/ 3473528 h 5149018"/>
              <a:gd name="connsiteX3450" fmla="*/ 859724 w 6681792"/>
              <a:gd name="connsiteY3450" fmla="*/ 3473528 h 5149018"/>
              <a:gd name="connsiteX3451" fmla="*/ 862198 w 6681792"/>
              <a:gd name="connsiteY3451" fmla="*/ 3473528 h 5149018"/>
              <a:gd name="connsiteX3452" fmla="*/ 864671 w 6681792"/>
              <a:gd name="connsiteY3452" fmla="*/ 3471054 h 5149018"/>
              <a:gd name="connsiteX3453" fmla="*/ 867145 w 6681792"/>
              <a:gd name="connsiteY3453" fmla="*/ 3471054 h 5149018"/>
              <a:gd name="connsiteX3454" fmla="*/ 869619 w 6681792"/>
              <a:gd name="connsiteY3454" fmla="*/ 3471054 h 5149018"/>
              <a:gd name="connsiteX3455" fmla="*/ 869619 w 6681792"/>
              <a:gd name="connsiteY3455" fmla="*/ 3468580 h 5149018"/>
              <a:gd name="connsiteX3456" fmla="*/ 872093 w 6681792"/>
              <a:gd name="connsiteY3456" fmla="*/ 3468580 h 5149018"/>
              <a:gd name="connsiteX3457" fmla="*/ 874566 w 6681792"/>
              <a:gd name="connsiteY3457" fmla="*/ 3468580 h 5149018"/>
              <a:gd name="connsiteX3458" fmla="*/ 877040 w 6681792"/>
              <a:gd name="connsiteY3458" fmla="*/ 3468580 h 5149018"/>
              <a:gd name="connsiteX3459" fmla="*/ 879514 w 6681792"/>
              <a:gd name="connsiteY3459" fmla="*/ 3466106 h 5149018"/>
              <a:gd name="connsiteX3460" fmla="*/ 881988 w 6681792"/>
              <a:gd name="connsiteY3460" fmla="*/ 3466106 h 5149018"/>
              <a:gd name="connsiteX3461" fmla="*/ 884461 w 6681792"/>
              <a:gd name="connsiteY3461" fmla="*/ 3466106 h 5149018"/>
              <a:gd name="connsiteX3462" fmla="*/ 886935 w 6681792"/>
              <a:gd name="connsiteY3462" fmla="*/ 3466106 h 5149018"/>
              <a:gd name="connsiteX3463" fmla="*/ 889409 w 6681792"/>
              <a:gd name="connsiteY3463" fmla="*/ 3466106 h 5149018"/>
              <a:gd name="connsiteX3464" fmla="*/ 891883 w 6681792"/>
              <a:gd name="connsiteY3464" fmla="*/ 3466106 h 5149018"/>
              <a:gd name="connsiteX3465" fmla="*/ 894356 w 6681792"/>
              <a:gd name="connsiteY3465" fmla="*/ 3466106 h 5149018"/>
              <a:gd name="connsiteX3466" fmla="*/ 896830 w 6681792"/>
              <a:gd name="connsiteY3466" fmla="*/ 3463633 h 5149018"/>
              <a:gd name="connsiteX3467" fmla="*/ 899304 w 6681792"/>
              <a:gd name="connsiteY3467" fmla="*/ 3463633 h 5149018"/>
              <a:gd name="connsiteX3468" fmla="*/ 901778 w 6681792"/>
              <a:gd name="connsiteY3468" fmla="*/ 3463633 h 5149018"/>
              <a:gd name="connsiteX3469" fmla="*/ 904251 w 6681792"/>
              <a:gd name="connsiteY3469" fmla="*/ 3463633 h 5149018"/>
              <a:gd name="connsiteX3470" fmla="*/ 906725 w 6681792"/>
              <a:gd name="connsiteY3470" fmla="*/ 3463633 h 5149018"/>
              <a:gd name="connsiteX3471" fmla="*/ 909199 w 6681792"/>
              <a:gd name="connsiteY3471" fmla="*/ 3463633 h 5149018"/>
              <a:gd name="connsiteX3472" fmla="*/ 911673 w 6681792"/>
              <a:gd name="connsiteY3472" fmla="*/ 3463633 h 5149018"/>
              <a:gd name="connsiteX3473" fmla="*/ 914146 w 6681792"/>
              <a:gd name="connsiteY3473" fmla="*/ 3463633 h 5149018"/>
              <a:gd name="connsiteX3474" fmla="*/ 916620 w 6681792"/>
              <a:gd name="connsiteY3474" fmla="*/ 3466106 h 5149018"/>
              <a:gd name="connsiteX3475" fmla="*/ 919094 w 6681792"/>
              <a:gd name="connsiteY3475" fmla="*/ 3466106 h 5149018"/>
              <a:gd name="connsiteX3476" fmla="*/ 921568 w 6681792"/>
              <a:gd name="connsiteY3476" fmla="*/ 3466106 h 5149018"/>
              <a:gd name="connsiteX3477" fmla="*/ 924041 w 6681792"/>
              <a:gd name="connsiteY3477" fmla="*/ 3466106 h 5149018"/>
              <a:gd name="connsiteX3478" fmla="*/ 926515 w 6681792"/>
              <a:gd name="connsiteY3478" fmla="*/ 3466106 h 5149018"/>
              <a:gd name="connsiteX3479" fmla="*/ 928989 w 6681792"/>
              <a:gd name="connsiteY3479" fmla="*/ 3466106 h 5149018"/>
              <a:gd name="connsiteX3480" fmla="*/ 931463 w 6681792"/>
              <a:gd name="connsiteY3480" fmla="*/ 3466106 h 5149018"/>
              <a:gd name="connsiteX3481" fmla="*/ 931463 w 6681792"/>
              <a:gd name="connsiteY3481" fmla="*/ 3468580 h 5149018"/>
              <a:gd name="connsiteX3482" fmla="*/ 933936 w 6681792"/>
              <a:gd name="connsiteY3482" fmla="*/ 3468580 h 5149018"/>
              <a:gd name="connsiteX3483" fmla="*/ 936410 w 6681792"/>
              <a:gd name="connsiteY3483" fmla="*/ 3468580 h 5149018"/>
              <a:gd name="connsiteX3484" fmla="*/ 938884 w 6681792"/>
              <a:gd name="connsiteY3484" fmla="*/ 3468580 h 5149018"/>
              <a:gd name="connsiteX3485" fmla="*/ 938884 w 6681792"/>
              <a:gd name="connsiteY3485" fmla="*/ 3471054 h 5149018"/>
              <a:gd name="connsiteX3486" fmla="*/ 941358 w 6681792"/>
              <a:gd name="connsiteY3486" fmla="*/ 3471054 h 5149018"/>
              <a:gd name="connsiteX3487" fmla="*/ 943831 w 6681792"/>
              <a:gd name="connsiteY3487" fmla="*/ 3471054 h 5149018"/>
              <a:gd name="connsiteX3488" fmla="*/ 946305 w 6681792"/>
              <a:gd name="connsiteY3488" fmla="*/ 3471054 h 5149018"/>
              <a:gd name="connsiteX3489" fmla="*/ 948779 w 6681792"/>
              <a:gd name="connsiteY3489" fmla="*/ 3473528 h 5149018"/>
              <a:gd name="connsiteX3490" fmla="*/ 951253 w 6681792"/>
              <a:gd name="connsiteY3490" fmla="*/ 3473528 h 5149018"/>
              <a:gd name="connsiteX3491" fmla="*/ 953726 w 6681792"/>
              <a:gd name="connsiteY3491" fmla="*/ 3476001 h 5149018"/>
              <a:gd name="connsiteX3492" fmla="*/ 956200 w 6681792"/>
              <a:gd name="connsiteY3492" fmla="*/ 3476001 h 5149018"/>
              <a:gd name="connsiteX3493" fmla="*/ 958674 w 6681792"/>
              <a:gd name="connsiteY3493" fmla="*/ 3478475 h 5149018"/>
              <a:gd name="connsiteX3494" fmla="*/ 961148 w 6681792"/>
              <a:gd name="connsiteY3494" fmla="*/ 3478475 h 5149018"/>
              <a:gd name="connsiteX3495" fmla="*/ 961148 w 6681792"/>
              <a:gd name="connsiteY3495" fmla="*/ 3480949 h 5149018"/>
              <a:gd name="connsiteX3496" fmla="*/ 963621 w 6681792"/>
              <a:gd name="connsiteY3496" fmla="*/ 3480949 h 5149018"/>
              <a:gd name="connsiteX3497" fmla="*/ 973326 w 6681792"/>
              <a:gd name="connsiteY3497" fmla="*/ 3488180 h 5149018"/>
              <a:gd name="connsiteX3498" fmla="*/ 997493 w 6681792"/>
              <a:gd name="connsiteY3498" fmla="*/ 3507589 h 5149018"/>
              <a:gd name="connsiteX3499" fmla="*/ 995019 w 6681792"/>
              <a:gd name="connsiteY3499" fmla="*/ 3512347 h 5149018"/>
              <a:gd name="connsiteX3500" fmla="*/ 990262 w 6681792"/>
              <a:gd name="connsiteY3500" fmla="*/ 3517104 h 5149018"/>
              <a:gd name="connsiteX3501" fmla="*/ 992736 w 6681792"/>
              <a:gd name="connsiteY3501" fmla="*/ 3519577 h 5149018"/>
              <a:gd name="connsiteX3502" fmla="*/ 992736 w 6681792"/>
              <a:gd name="connsiteY3502" fmla="*/ 3524335 h 5149018"/>
              <a:gd name="connsiteX3503" fmla="*/ 995209 w 6681792"/>
              <a:gd name="connsiteY3503" fmla="*/ 3529092 h 5149018"/>
              <a:gd name="connsiteX3504" fmla="*/ 997683 w 6681792"/>
              <a:gd name="connsiteY3504" fmla="*/ 3533849 h 5149018"/>
              <a:gd name="connsiteX3505" fmla="*/ 997683 w 6681792"/>
              <a:gd name="connsiteY3505" fmla="*/ 3538606 h 5149018"/>
              <a:gd name="connsiteX3506" fmla="*/ 997683 w 6681792"/>
              <a:gd name="connsiteY3506" fmla="*/ 3541080 h 5149018"/>
              <a:gd name="connsiteX3507" fmla="*/ 1000157 w 6681792"/>
              <a:gd name="connsiteY3507" fmla="*/ 3548311 h 5149018"/>
              <a:gd name="connsiteX3508" fmla="*/ 1000157 w 6681792"/>
              <a:gd name="connsiteY3508" fmla="*/ 3550785 h 5149018"/>
              <a:gd name="connsiteX3509" fmla="*/ 1000157 w 6681792"/>
              <a:gd name="connsiteY3509" fmla="*/ 3553259 h 5149018"/>
              <a:gd name="connsiteX3510" fmla="*/ 1000157 w 6681792"/>
              <a:gd name="connsiteY3510" fmla="*/ 3560489 h 5149018"/>
              <a:gd name="connsiteX3511" fmla="*/ 1000157 w 6681792"/>
              <a:gd name="connsiteY3511" fmla="*/ 3562963 h 5149018"/>
              <a:gd name="connsiteX3512" fmla="*/ 1000157 w 6681792"/>
              <a:gd name="connsiteY3512" fmla="*/ 3565437 h 5149018"/>
              <a:gd name="connsiteX3513" fmla="*/ 1000157 w 6681792"/>
              <a:gd name="connsiteY3513" fmla="*/ 3567911 h 5149018"/>
              <a:gd name="connsiteX3514" fmla="*/ 1000157 w 6681792"/>
              <a:gd name="connsiteY3514" fmla="*/ 3570385 h 5149018"/>
              <a:gd name="connsiteX3515" fmla="*/ 1002631 w 6681792"/>
              <a:gd name="connsiteY3515" fmla="*/ 3575142 h 5149018"/>
              <a:gd name="connsiteX3516" fmla="*/ 1002631 w 6681792"/>
              <a:gd name="connsiteY3516" fmla="*/ 3577615 h 5149018"/>
              <a:gd name="connsiteX3517" fmla="*/ 1002631 w 6681792"/>
              <a:gd name="connsiteY3517" fmla="*/ 3580089 h 5149018"/>
              <a:gd name="connsiteX3518" fmla="*/ 987598 w 6681792"/>
              <a:gd name="connsiteY3518" fmla="*/ 3580089 h 5149018"/>
              <a:gd name="connsiteX3519" fmla="*/ 980367 w 6681792"/>
              <a:gd name="connsiteY3519" fmla="*/ 3580089 h 5149018"/>
              <a:gd name="connsiteX3520" fmla="*/ 975610 w 6681792"/>
              <a:gd name="connsiteY3520" fmla="*/ 3580089 h 5149018"/>
              <a:gd name="connsiteX3521" fmla="*/ 970852 w 6681792"/>
              <a:gd name="connsiteY3521" fmla="*/ 3580089 h 5149018"/>
              <a:gd name="connsiteX3522" fmla="*/ 966095 w 6681792"/>
              <a:gd name="connsiteY3522" fmla="*/ 3580089 h 5149018"/>
              <a:gd name="connsiteX3523" fmla="*/ 966095 w 6681792"/>
              <a:gd name="connsiteY3523" fmla="*/ 3592077 h 5149018"/>
              <a:gd name="connsiteX3524" fmla="*/ 968569 w 6681792"/>
              <a:gd name="connsiteY3524" fmla="*/ 3599308 h 5149018"/>
              <a:gd name="connsiteX3525" fmla="*/ 968569 w 6681792"/>
              <a:gd name="connsiteY3525" fmla="*/ 3606539 h 5149018"/>
              <a:gd name="connsiteX3526" fmla="*/ 971043 w 6681792"/>
              <a:gd name="connsiteY3526" fmla="*/ 3618527 h 5149018"/>
              <a:gd name="connsiteX3527" fmla="*/ 971043 w 6681792"/>
              <a:gd name="connsiteY3527" fmla="*/ 3625759 h 5149018"/>
              <a:gd name="connsiteX3528" fmla="*/ 973516 w 6681792"/>
              <a:gd name="connsiteY3528" fmla="*/ 3625759 h 5149018"/>
              <a:gd name="connsiteX3529" fmla="*/ 975990 w 6681792"/>
              <a:gd name="connsiteY3529" fmla="*/ 3630516 h 5149018"/>
              <a:gd name="connsiteX3530" fmla="*/ 985695 w 6681792"/>
              <a:gd name="connsiteY3530" fmla="*/ 3630516 h 5149018"/>
              <a:gd name="connsiteX3531" fmla="*/ 990452 w 6681792"/>
              <a:gd name="connsiteY3531" fmla="*/ 3630516 h 5149018"/>
              <a:gd name="connsiteX3532" fmla="*/ 992926 w 6681792"/>
              <a:gd name="connsiteY3532" fmla="*/ 3630516 h 5149018"/>
              <a:gd name="connsiteX3533" fmla="*/ 995400 w 6681792"/>
              <a:gd name="connsiteY3533" fmla="*/ 3630516 h 5149018"/>
              <a:gd name="connsiteX3534" fmla="*/ 997873 w 6681792"/>
              <a:gd name="connsiteY3534" fmla="*/ 3630516 h 5149018"/>
              <a:gd name="connsiteX3535" fmla="*/ 1000347 w 6681792"/>
              <a:gd name="connsiteY3535" fmla="*/ 3630516 h 5149018"/>
              <a:gd name="connsiteX3536" fmla="*/ 1007578 w 6681792"/>
              <a:gd name="connsiteY3536" fmla="*/ 3630516 h 5149018"/>
              <a:gd name="connsiteX3537" fmla="*/ 1014809 w 6681792"/>
              <a:gd name="connsiteY3537" fmla="*/ 3632989 h 5149018"/>
              <a:gd name="connsiteX3538" fmla="*/ 1019566 w 6681792"/>
              <a:gd name="connsiteY3538" fmla="*/ 3632989 h 5149018"/>
              <a:gd name="connsiteX3539" fmla="*/ 1019566 w 6681792"/>
              <a:gd name="connsiteY3539" fmla="*/ 3640220 h 5149018"/>
              <a:gd name="connsiteX3540" fmla="*/ 1022040 w 6681792"/>
              <a:gd name="connsiteY3540" fmla="*/ 3640220 h 5149018"/>
              <a:gd name="connsiteX3541" fmla="*/ 1022040 w 6681792"/>
              <a:gd name="connsiteY3541" fmla="*/ 3652209 h 5149018"/>
              <a:gd name="connsiteX3542" fmla="*/ 1024514 w 6681792"/>
              <a:gd name="connsiteY3542" fmla="*/ 3654682 h 5149018"/>
              <a:gd name="connsiteX3543" fmla="*/ 1029271 w 6681792"/>
              <a:gd name="connsiteY3543" fmla="*/ 3654682 h 5149018"/>
              <a:gd name="connsiteX3544" fmla="*/ 1036502 w 6681792"/>
              <a:gd name="connsiteY3544" fmla="*/ 3657156 h 5149018"/>
              <a:gd name="connsiteX3545" fmla="*/ 1038976 w 6681792"/>
              <a:gd name="connsiteY3545" fmla="*/ 3659630 h 5149018"/>
              <a:gd name="connsiteX3546" fmla="*/ 1048680 w 6681792"/>
              <a:gd name="connsiteY3546" fmla="*/ 3659630 h 5149018"/>
              <a:gd name="connsiteX3547" fmla="*/ 1053438 w 6681792"/>
              <a:gd name="connsiteY3547" fmla="*/ 3662104 h 5149018"/>
              <a:gd name="connsiteX3548" fmla="*/ 1065426 w 6681792"/>
              <a:gd name="connsiteY3548" fmla="*/ 3659630 h 5149018"/>
              <a:gd name="connsiteX3549" fmla="*/ 1067900 w 6681792"/>
              <a:gd name="connsiteY3549" fmla="*/ 3659630 h 5149018"/>
              <a:gd name="connsiteX3550" fmla="*/ 1070373 w 6681792"/>
              <a:gd name="connsiteY3550" fmla="*/ 3659630 h 5149018"/>
              <a:gd name="connsiteX3551" fmla="*/ 1072847 w 6681792"/>
              <a:gd name="connsiteY3551" fmla="*/ 3657156 h 5149018"/>
              <a:gd name="connsiteX3552" fmla="*/ 1077604 w 6681792"/>
              <a:gd name="connsiteY3552" fmla="*/ 3654682 h 5149018"/>
              <a:gd name="connsiteX3553" fmla="*/ 1080078 w 6681792"/>
              <a:gd name="connsiteY3553" fmla="*/ 3654682 h 5149018"/>
              <a:gd name="connsiteX3554" fmla="*/ 1084835 w 6681792"/>
              <a:gd name="connsiteY3554" fmla="*/ 3654682 h 5149018"/>
              <a:gd name="connsiteX3555" fmla="*/ 1089592 w 6681792"/>
              <a:gd name="connsiteY3555" fmla="*/ 3654682 h 5149018"/>
              <a:gd name="connsiteX3556" fmla="*/ 1094350 w 6681792"/>
              <a:gd name="connsiteY3556" fmla="*/ 3652209 h 5149018"/>
              <a:gd name="connsiteX3557" fmla="*/ 1101581 w 6681792"/>
              <a:gd name="connsiteY3557" fmla="*/ 3649735 h 5149018"/>
              <a:gd name="connsiteX3558" fmla="*/ 1104054 w 6681792"/>
              <a:gd name="connsiteY3558" fmla="*/ 3649735 h 5149018"/>
              <a:gd name="connsiteX3559" fmla="*/ 1106528 w 6681792"/>
              <a:gd name="connsiteY3559" fmla="*/ 3649735 h 5149018"/>
              <a:gd name="connsiteX3560" fmla="*/ 1109002 w 6681792"/>
              <a:gd name="connsiteY3560" fmla="*/ 3647261 h 5149018"/>
              <a:gd name="connsiteX3561" fmla="*/ 1125938 w 6681792"/>
              <a:gd name="connsiteY3561" fmla="*/ 3635273 h 5149018"/>
              <a:gd name="connsiteX3562" fmla="*/ 1133169 w 6681792"/>
              <a:gd name="connsiteY3562" fmla="*/ 3630516 h 5149018"/>
              <a:gd name="connsiteX3563" fmla="*/ 1135642 w 6681792"/>
              <a:gd name="connsiteY3563" fmla="*/ 3630516 h 5149018"/>
              <a:gd name="connsiteX3564" fmla="*/ 1142873 w 6681792"/>
              <a:gd name="connsiteY3564" fmla="*/ 3625759 h 5149018"/>
              <a:gd name="connsiteX3565" fmla="*/ 1145347 w 6681792"/>
              <a:gd name="connsiteY3565" fmla="*/ 3623285 h 5149018"/>
              <a:gd name="connsiteX3566" fmla="*/ 1147821 w 6681792"/>
              <a:gd name="connsiteY3566" fmla="*/ 3623285 h 5149018"/>
              <a:gd name="connsiteX3567" fmla="*/ 1150294 w 6681792"/>
              <a:gd name="connsiteY3567" fmla="*/ 3620811 h 5149018"/>
              <a:gd name="connsiteX3568" fmla="*/ 1155052 w 6681792"/>
              <a:gd name="connsiteY3568" fmla="*/ 3618337 h 5149018"/>
              <a:gd name="connsiteX3569" fmla="*/ 1155052 w 6681792"/>
              <a:gd name="connsiteY3569" fmla="*/ 3615863 h 5149018"/>
              <a:gd name="connsiteX3570" fmla="*/ 1157525 w 6681792"/>
              <a:gd name="connsiteY3570" fmla="*/ 3615863 h 5149018"/>
              <a:gd name="connsiteX3571" fmla="*/ 1159999 w 6681792"/>
              <a:gd name="connsiteY3571" fmla="*/ 3615863 h 5149018"/>
              <a:gd name="connsiteX3572" fmla="*/ 1162473 w 6681792"/>
              <a:gd name="connsiteY3572" fmla="*/ 3613390 h 5149018"/>
              <a:gd name="connsiteX3573" fmla="*/ 1167230 w 6681792"/>
              <a:gd name="connsiteY3573" fmla="*/ 3610916 h 5149018"/>
              <a:gd name="connsiteX3574" fmla="*/ 1169704 w 6681792"/>
              <a:gd name="connsiteY3574" fmla="*/ 3610916 h 5149018"/>
              <a:gd name="connsiteX3575" fmla="*/ 1172178 w 6681792"/>
              <a:gd name="connsiteY3575" fmla="*/ 3608442 h 5149018"/>
              <a:gd name="connsiteX3576" fmla="*/ 1181882 w 6681792"/>
              <a:gd name="connsiteY3576" fmla="*/ 3605968 h 5149018"/>
              <a:gd name="connsiteX3577" fmla="*/ 1189113 w 6681792"/>
              <a:gd name="connsiteY3577" fmla="*/ 3605968 h 5149018"/>
              <a:gd name="connsiteX3578" fmla="*/ 1193871 w 6681792"/>
              <a:gd name="connsiteY3578" fmla="*/ 3603495 h 5149018"/>
              <a:gd name="connsiteX3579" fmla="*/ 1198628 w 6681792"/>
              <a:gd name="connsiteY3579" fmla="*/ 3603495 h 5149018"/>
              <a:gd name="connsiteX3580" fmla="*/ 1201102 w 6681792"/>
              <a:gd name="connsiteY3580" fmla="*/ 3603495 h 5149018"/>
              <a:gd name="connsiteX3581" fmla="*/ 1203575 w 6681792"/>
              <a:gd name="connsiteY3581" fmla="*/ 3603495 h 5149018"/>
              <a:gd name="connsiteX3582" fmla="*/ 1208332 w 6681792"/>
              <a:gd name="connsiteY3582" fmla="*/ 3603495 h 5149018"/>
              <a:gd name="connsiteX3583" fmla="*/ 1210806 w 6681792"/>
              <a:gd name="connsiteY3583" fmla="*/ 3603495 h 5149018"/>
              <a:gd name="connsiteX3584" fmla="*/ 1213280 w 6681792"/>
              <a:gd name="connsiteY3584" fmla="*/ 3605968 h 5149018"/>
              <a:gd name="connsiteX3585" fmla="*/ 1215754 w 6681792"/>
              <a:gd name="connsiteY3585" fmla="*/ 3605968 h 5149018"/>
              <a:gd name="connsiteX3586" fmla="*/ 1218228 w 6681792"/>
              <a:gd name="connsiteY3586" fmla="*/ 3605968 h 5149018"/>
              <a:gd name="connsiteX3587" fmla="*/ 1220701 w 6681792"/>
              <a:gd name="connsiteY3587" fmla="*/ 3608442 h 5149018"/>
              <a:gd name="connsiteX3588" fmla="*/ 1225458 w 6681792"/>
              <a:gd name="connsiteY3588" fmla="*/ 3610916 h 5149018"/>
              <a:gd name="connsiteX3589" fmla="*/ 1227932 w 6681792"/>
              <a:gd name="connsiteY3589" fmla="*/ 3610916 h 5149018"/>
              <a:gd name="connsiteX3590" fmla="*/ 1230406 w 6681792"/>
              <a:gd name="connsiteY3590" fmla="*/ 3613390 h 5149018"/>
              <a:gd name="connsiteX3591" fmla="*/ 1235163 w 6681792"/>
              <a:gd name="connsiteY3591" fmla="*/ 3615863 h 5149018"/>
              <a:gd name="connsiteX3592" fmla="*/ 1242394 w 6681792"/>
              <a:gd name="connsiteY3592" fmla="*/ 3618337 h 5149018"/>
              <a:gd name="connsiteX3593" fmla="*/ 1244868 w 6681792"/>
              <a:gd name="connsiteY3593" fmla="*/ 3618337 h 5149018"/>
              <a:gd name="connsiteX3594" fmla="*/ 1244868 w 6681792"/>
              <a:gd name="connsiteY3594" fmla="*/ 3620811 h 5149018"/>
              <a:gd name="connsiteX3595" fmla="*/ 1247342 w 6681792"/>
              <a:gd name="connsiteY3595" fmla="*/ 3623285 h 5149018"/>
              <a:gd name="connsiteX3596" fmla="*/ 1244868 w 6681792"/>
              <a:gd name="connsiteY3596" fmla="*/ 3625759 h 5149018"/>
              <a:gd name="connsiteX3597" fmla="*/ 1244868 w 6681792"/>
              <a:gd name="connsiteY3597" fmla="*/ 3628232 h 5149018"/>
              <a:gd name="connsiteX3598" fmla="*/ 1247342 w 6681792"/>
              <a:gd name="connsiteY3598" fmla="*/ 3630706 h 5149018"/>
              <a:gd name="connsiteX3599" fmla="*/ 1252099 w 6681792"/>
              <a:gd name="connsiteY3599" fmla="*/ 3635463 h 5149018"/>
              <a:gd name="connsiteX3600" fmla="*/ 1254573 w 6681792"/>
              <a:gd name="connsiteY3600" fmla="*/ 3637937 h 5149018"/>
              <a:gd name="connsiteX3601" fmla="*/ 1257046 w 6681792"/>
              <a:gd name="connsiteY3601" fmla="*/ 3640411 h 5149018"/>
              <a:gd name="connsiteX3602" fmla="*/ 1264277 w 6681792"/>
              <a:gd name="connsiteY3602" fmla="*/ 3645168 h 5149018"/>
              <a:gd name="connsiteX3603" fmla="*/ 1266751 w 6681792"/>
              <a:gd name="connsiteY3603" fmla="*/ 3647642 h 5149018"/>
              <a:gd name="connsiteX3604" fmla="*/ 1271508 w 6681792"/>
              <a:gd name="connsiteY3604" fmla="*/ 3652399 h 5149018"/>
              <a:gd name="connsiteX3605" fmla="*/ 1276266 w 6681792"/>
              <a:gd name="connsiteY3605" fmla="*/ 3652399 h 5149018"/>
              <a:gd name="connsiteX3606" fmla="*/ 1278739 w 6681792"/>
              <a:gd name="connsiteY3606" fmla="*/ 3654873 h 5149018"/>
              <a:gd name="connsiteX3607" fmla="*/ 1278739 w 6681792"/>
              <a:gd name="connsiteY3607" fmla="*/ 3657346 h 5149018"/>
              <a:gd name="connsiteX3608" fmla="*/ 1283496 w 6681792"/>
              <a:gd name="connsiteY3608" fmla="*/ 3659820 h 5149018"/>
              <a:gd name="connsiteX3609" fmla="*/ 1288254 w 6681792"/>
              <a:gd name="connsiteY3609" fmla="*/ 3664577 h 5149018"/>
              <a:gd name="connsiteX3610" fmla="*/ 1288254 w 6681792"/>
              <a:gd name="connsiteY3610" fmla="*/ 3667051 h 5149018"/>
              <a:gd name="connsiteX3611" fmla="*/ 1290727 w 6681792"/>
              <a:gd name="connsiteY3611" fmla="*/ 3667051 h 5149018"/>
              <a:gd name="connsiteX3612" fmla="*/ 1290727 w 6681792"/>
              <a:gd name="connsiteY3612" fmla="*/ 3669525 h 5149018"/>
              <a:gd name="connsiteX3613" fmla="*/ 1295485 w 6681792"/>
              <a:gd name="connsiteY3613" fmla="*/ 3671999 h 5149018"/>
              <a:gd name="connsiteX3614" fmla="*/ 1297958 w 6681792"/>
              <a:gd name="connsiteY3614" fmla="*/ 3674472 h 5149018"/>
              <a:gd name="connsiteX3615" fmla="*/ 1302716 w 6681792"/>
              <a:gd name="connsiteY3615" fmla="*/ 3676946 h 5149018"/>
              <a:gd name="connsiteX3616" fmla="*/ 1305189 w 6681792"/>
              <a:gd name="connsiteY3616" fmla="*/ 3676946 h 5149018"/>
              <a:gd name="connsiteX3617" fmla="*/ 1307663 w 6681792"/>
              <a:gd name="connsiteY3617" fmla="*/ 3679420 h 5149018"/>
              <a:gd name="connsiteX3618" fmla="*/ 1312420 w 6681792"/>
              <a:gd name="connsiteY3618" fmla="*/ 3679420 h 5149018"/>
              <a:gd name="connsiteX3619" fmla="*/ 1312420 w 6681792"/>
              <a:gd name="connsiteY3619" fmla="*/ 3681894 h 5149018"/>
              <a:gd name="connsiteX3620" fmla="*/ 1314894 w 6681792"/>
              <a:gd name="connsiteY3620" fmla="*/ 3684367 h 5149018"/>
              <a:gd name="connsiteX3621" fmla="*/ 1317368 w 6681792"/>
              <a:gd name="connsiteY3621" fmla="*/ 3684367 h 5149018"/>
              <a:gd name="connsiteX3622" fmla="*/ 1319842 w 6681792"/>
              <a:gd name="connsiteY3622" fmla="*/ 3686841 h 5149018"/>
              <a:gd name="connsiteX3623" fmla="*/ 1331830 w 6681792"/>
              <a:gd name="connsiteY3623" fmla="*/ 3698829 h 5149018"/>
              <a:gd name="connsiteX3624" fmla="*/ 1334304 w 6681792"/>
              <a:gd name="connsiteY3624" fmla="*/ 3701303 h 5149018"/>
              <a:gd name="connsiteX3625" fmla="*/ 1336777 w 6681792"/>
              <a:gd name="connsiteY3625" fmla="*/ 3701303 h 5149018"/>
              <a:gd name="connsiteX3626" fmla="*/ 1339251 w 6681792"/>
              <a:gd name="connsiteY3626" fmla="*/ 3703777 h 5149018"/>
              <a:gd name="connsiteX3627" fmla="*/ 1341725 w 6681792"/>
              <a:gd name="connsiteY3627" fmla="*/ 3706250 h 5149018"/>
              <a:gd name="connsiteX3628" fmla="*/ 1344199 w 6681792"/>
              <a:gd name="connsiteY3628" fmla="*/ 3706250 h 5149018"/>
              <a:gd name="connsiteX3629" fmla="*/ 1346672 w 6681792"/>
              <a:gd name="connsiteY3629" fmla="*/ 3708724 h 5149018"/>
              <a:gd name="connsiteX3630" fmla="*/ 1349146 w 6681792"/>
              <a:gd name="connsiteY3630" fmla="*/ 3708724 h 5149018"/>
              <a:gd name="connsiteX3631" fmla="*/ 1351620 w 6681792"/>
              <a:gd name="connsiteY3631" fmla="*/ 3708724 h 5149018"/>
              <a:gd name="connsiteX3632" fmla="*/ 1354093 w 6681792"/>
              <a:gd name="connsiteY3632" fmla="*/ 3708724 h 5149018"/>
              <a:gd name="connsiteX3633" fmla="*/ 1358851 w 6681792"/>
              <a:gd name="connsiteY3633" fmla="*/ 3711198 h 5149018"/>
              <a:gd name="connsiteX3634" fmla="*/ 1361325 w 6681792"/>
              <a:gd name="connsiteY3634" fmla="*/ 3713672 h 5149018"/>
              <a:gd name="connsiteX3635" fmla="*/ 1363798 w 6681792"/>
              <a:gd name="connsiteY3635" fmla="*/ 3713672 h 5149018"/>
              <a:gd name="connsiteX3636" fmla="*/ 1363798 w 6681792"/>
              <a:gd name="connsiteY3636" fmla="*/ 3716146 h 5149018"/>
              <a:gd name="connsiteX3637" fmla="*/ 1366272 w 6681792"/>
              <a:gd name="connsiteY3637" fmla="*/ 3716146 h 5149018"/>
              <a:gd name="connsiteX3638" fmla="*/ 1368746 w 6681792"/>
              <a:gd name="connsiteY3638" fmla="*/ 3718619 h 5149018"/>
              <a:gd name="connsiteX3639" fmla="*/ 1368746 w 6681792"/>
              <a:gd name="connsiteY3639" fmla="*/ 3721093 h 5149018"/>
              <a:gd name="connsiteX3640" fmla="*/ 1371219 w 6681792"/>
              <a:gd name="connsiteY3640" fmla="*/ 3723567 h 5149018"/>
              <a:gd name="connsiteX3641" fmla="*/ 1373693 w 6681792"/>
              <a:gd name="connsiteY3641" fmla="*/ 3726041 h 5149018"/>
              <a:gd name="connsiteX3642" fmla="*/ 1376167 w 6681792"/>
              <a:gd name="connsiteY3642" fmla="*/ 3730798 h 5149018"/>
              <a:gd name="connsiteX3643" fmla="*/ 1378641 w 6681792"/>
              <a:gd name="connsiteY3643" fmla="*/ 3733272 h 5149018"/>
              <a:gd name="connsiteX3644" fmla="*/ 1381114 w 6681792"/>
              <a:gd name="connsiteY3644" fmla="*/ 3738029 h 5149018"/>
              <a:gd name="connsiteX3645" fmla="*/ 1383588 w 6681792"/>
              <a:gd name="connsiteY3645" fmla="*/ 3740502 h 5149018"/>
              <a:gd name="connsiteX3646" fmla="*/ 1383588 w 6681792"/>
              <a:gd name="connsiteY3646" fmla="*/ 3742976 h 5149018"/>
              <a:gd name="connsiteX3647" fmla="*/ 1386062 w 6681792"/>
              <a:gd name="connsiteY3647" fmla="*/ 3747733 h 5149018"/>
              <a:gd name="connsiteX3648" fmla="*/ 1388536 w 6681792"/>
              <a:gd name="connsiteY3648" fmla="*/ 3750207 h 5149018"/>
              <a:gd name="connsiteX3649" fmla="*/ 1388536 w 6681792"/>
              <a:gd name="connsiteY3649" fmla="*/ 3752681 h 5149018"/>
              <a:gd name="connsiteX3650" fmla="*/ 1393293 w 6681792"/>
              <a:gd name="connsiteY3650" fmla="*/ 3759912 h 5149018"/>
              <a:gd name="connsiteX3651" fmla="*/ 1395767 w 6681792"/>
              <a:gd name="connsiteY3651" fmla="*/ 3762386 h 5149018"/>
              <a:gd name="connsiteX3652" fmla="*/ 1398240 w 6681792"/>
              <a:gd name="connsiteY3652" fmla="*/ 3767143 h 5149018"/>
              <a:gd name="connsiteX3653" fmla="*/ 1402998 w 6681792"/>
              <a:gd name="connsiteY3653" fmla="*/ 3771900 h 5149018"/>
              <a:gd name="connsiteX3654" fmla="*/ 1405471 w 6681792"/>
              <a:gd name="connsiteY3654" fmla="*/ 3774374 h 5149018"/>
              <a:gd name="connsiteX3655" fmla="*/ 1410229 w 6681792"/>
              <a:gd name="connsiteY3655" fmla="*/ 3781605 h 5149018"/>
              <a:gd name="connsiteX3656" fmla="*/ 1419933 w 6681792"/>
              <a:gd name="connsiteY3656" fmla="*/ 3788836 h 5149018"/>
              <a:gd name="connsiteX3657" fmla="*/ 1431922 w 6681792"/>
              <a:gd name="connsiteY3657" fmla="*/ 3803298 h 5149018"/>
              <a:gd name="connsiteX3658" fmla="*/ 1434395 w 6681792"/>
              <a:gd name="connsiteY3658" fmla="*/ 3805771 h 5149018"/>
              <a:gd name="connsiteX3659" fmla="*/ 1439153 w 6681792"/>
              <a:gd name="connsiteY3659" fmla="*/ 3813003 h 5149018"/>
              <a:gd name="connsiteX3660" fmla="*/ 1443910 w 6681792"/>
              <a:gd name="connsiteY3660" fmla="*/ 3822707 h 5149018"/>
              <a:gd name="connsiteX3661" fmla="*/ 1446383 w 6681792"/>
              <a:gd name="connsiteY3661" fmla="*/ 3827464 h 5149018"/>
              <a:gd name="connsiteX3662" fmla="*/ 1451141 w 6681792"/>
              <a:gd name="connsiteY3662" fmla="*/ 3834695 h 5149018"/>
              <a:gd name="connsiteX3663" fmla="*/ 1451141 w 6681792"/>
              <a:gd name="connsiteY3663" fmla="*/ 3837169 h 5149018"/>
              <a:gd name="connsiteX3664" fmla="*/ 1458372 w 6681792"/>
              <a:gd name="connsiteY3664" fmla="*/ 3844400 h 5149018"/>
              <a:gd name="connsiteX3665" fmla="*/ 1463129 w 6681792"/>
              <a:gd name="connsiteY3665" fmla="*/ 3849157 h 5149018"/>
              <a:gd name="connsiteX3666" fmla="*/ 1465603 w 6681792"/>
              <a:gd name="connsiteY3666" fmla="*/ 3851631 h 5149018"/>
              <a:gd name="connsiteX3667" fmla="*/ 1465603 w 6681792"/>
              <a:gd name="connsiteY3667" fmla="*/ 3854105 h 5149018"/>
              <a:gd name="connsiteX3668" fmla="*/ 1468076 w 6681792"/>
              <a:gd name="connsiteY3668" fmla="*/ 3854105 h 5149018"/>
              <a:gd name="connsiteX3669" fmla="*/ 1470550 w 6681792"/>
              <a:gd name="connsiteY3669" fmla="*/ 3856578 h 5149018"/>
              <a:gd name="connsiteX3670" fmla="*/ 1473024 w 6681792"/>
              <a:gd name="connsiteY3670" fmla="*/ 3856578 h 5149018"/>
              <a:gd name="connsiteX3671" fmla="*/ 1475498 w 6681792"/>
              <a:gd name="connsiteY3671" fmla="*/ 3859052 h 5149018"/>
              <a:gd name="connsiteX3672" fmla="*/ 1477971 w 6681792"/>
              <a:gd name="connsiteY3672" fmla="*/ 3859052 h 5149018"/>
              <a:gd name="connsiteX3673" fmla="*/ 1485202 w 6681792"/>
              <a:gd name="connsiteY3673" fmla="*/ 3861526 h 5149018"/>
              <a:gd name="connsiteX3674" fmla="*/ 1487676 w 6681792"/>
              <a:gd name="connsiteY3674" fmla="*/ 3861526 h 5149018"/>
              <a:gd name="connsiteX3675" fmla="*/ 1494907 w 6681792"/>
              <a:gd name="connsiteY3675" fmla="*/ 3861526 h 5149018"/>
              <a:gd name="connsiteX3676" fmla="*/ 1494907 w 6681792"/>
              <a:gd name="connsiteY3676" fmla="*/ 3859052 h 5149018"/>
              <a:gd name="connsiteX3677" fmla="*/ 1502138 w 6681792"/>
              <a:gd name="connsiteY3677" fmla="*/ 3856578 h 5149018"/>
              <a:gd name="connsiteX3678" fmla="*/ 1514126 w 6681792"/>
              <a:gd name="connsiteY3678" fmla="*/ 3851821 h 5149018"/>
              <a:gd name="connsiteX3679" fmla="*/ 1516600 w 6681792"/>
              <a:gd name="connsiteY3679" fmla="*/ 3851821 h 5149018"/>
              <a:gd name="connsiteX3680" fmla="*/ 1519074 w 6681792"/>
              <a:gd name="connsiteY3680" fmla="*/ 3849348 h 5149018"/>
              <a:gd name="connsiteX3681" fmla="*/ 1521547 w 6681792"/>
              <a:gd name="connsiteY3681" fmla="*/ 3849348 h 5149018"/>
              <a:gd name="connsiteX3682" fmla="*/ 1524021 w 6681792"/>
              <a:gd name="connsiteY3682" fmla="*/ 3849348 h 5149018"/>
              <a:gd name="connsiteX3683" fmla="*/ 1526495 w 6681792"/>
              <a:gd name="connsiteY3683" fmla="*/ 3846874 h 5149018"/>
              <a:gd name="connsiteX3684" fmla="*/ 1528969 w 6681792"/>
              <a:gd name="connsiteY3684" fmla="*/ 3846874 h 5149018"/>
              <a:gd name="connsiteX3685" fmla="*/ 1531442 w 6681792"/>
              <a:gd name="connsiteY3685" fmla="*/ 3846874 h 5149018"/>
              <a:gd name="connsiteX3686" fmla="*/ 1533916 w 6681792"/>
              <a:gd name="connsiteY3686" fmla="*/ 3844400 h 5149018"/>
              <a:gd name="connsiteX3687" fmla="*/ 1536390 w 6681792"/>
              <a:gd name="connsiteY3687" fmla="*/ 3841926 h 5149018"/>
              <a:gd name="connsiteX3688" fmla="*/ 1538864 w 6681792"/>
              <a:gd name="connsiteY3688" fmla="*/ 3841926 h 5149018"/>
              <a:gd name="connsiteX3689" fmla="*/ 1541337 w 6681792"/>
              <a:gd name="connsiteY3689" fmla="*/ 3839452 h 5149018"/>
              <a:gd name="connsiteX3690" fmla="*/ 1543811 w 6681792"/>
              <a:gd name="connsiteY3690" fmla="*/ 3836979 h 5149018"/>
              <a:gd name="connsiteX3691" fmla="*/ 1546285 w 6681792"/>
              <a:gd name="connsiteY3691" fmla="*/ 3834505 h 5149018"/>
              <a:gd name="connsiteX3692" fmla="*/ 1551042 w 6681792"/>
              <a:gd name="connsiteY3692" fmla="*/ 3829748 h 5149018"/>
              <a:gd name="connsiteX3693" fmla="*/ 1553516 w 6681792"/>
              <a:gd name="connsiteY3693" fmla="*/ 3834505 h 5149018"/>
              <a:gd name="connsiteX3694" fmla="*/ 1555990 w 6681792"/>
              <a:gd name="connsiteY3694" fmla="*/ 3836979 h 5149018"/>
              <a:gd name="connsiteX3695" fmla="*/ 1558463 w 6681792"/>
              <a:gd name="connsiteY3695" fmla="*/ 3839452 h 5149018"/>
              <a:gd name="connsiteX3696" fmla="*/ 1560937 w 6681792"/>
              <a:gd name="connsiteY3696" fmla="*/ 3844210 h 5149018"/>
              <a:gd name="connsiteX3697" fmla="*/ 1568168 w 6681792"/>
              <a:gd name="connsiteY3697" fmla="*/ 3851441 h 5149018"/>
              <a:gd name="connsiteX3698" fmla="*/ 1570642 w 6681792"/>
              <a:gd name="connsiteY3698" fmla="*/ 3858672 h 5149018"/>
              <a:gd name="connsiteX3699" fmla="*/ 1573116 w 6681792"/>
              <a:gd name="connsiteY3699" fmla="*/ 3861145 h 5149018"/>
              <a:gd name="connsiteX3700" fmla="*/ 1573116 w 6681792"/>
              <a:gd name="connsiteY3700" fmla="*/ 3863619 h 5149018"/>
              <a:gd name="connsiteX3701" fmla="*/ 1575589 w 6681792"/>
              <a:gd name="connsiteY3701" fmla="*/ 3866093 h 5149018"/>
              <a:gd name="connsiteX3702" fmla="*/ 1575589 w 6681792"/>
              <a:gd name="connsiteY3702" fmla="*/ 3868567 h 5149018"/>
              <a:gd name="connsiteX3703" fmla="*/ 1580347 w 6681792"/>
              <a:gd name="connsiteY3703" fmla="*/ 3873324 h 5149018"/>
              <a:gd name="connsiteX3704" fmla="*/ 1573116 w 6681792"/>
              <a:gd name="connsiteY3704" fmla="*/ 3880555 h 5149018"/>
              <a:gd name="connsiteX3705" fmla="*/ 1570642 w 6681792"/>
              <a:gd name="connsiteY3705" fmla="*/ 3883029 h 5149018"/>
              <a:gd name="connsiteX3706" fmla="*/ 1565885 w 6681792"/>
              <a:gd name="connsiteY3706" fmla="*/ 3885502 h 5149018"/>
              <a:gd name="connsiteX3707" fmla="*/ 1563411 w 6681792"/>
              <a:gd name="connsiteY3707" fmla="*/ 3890260 h 5149018"/>
              <a:gd name="connsiteX3708" fmla="*/ 1560937 w 6681792"/>
              <a:gd name="connsiteY3708" fmla="*/ 3890260 h 5149018"/>
              <a:gd name="connsiteX3709" fmla="*/ 1560937 w 6681792"/>
              <a:gd name="connsiteY3709" fmla="*/ 3892733 h 5149018"/>
              <a:gd name="connsiteX3710" fmla="*/ 1558463 w 6681792"/>
              <a:gd name="connsiteY3710" fmla="*/ 3892733 h 5149018"/>
              <a:gd name="connsiteX3711" fmla="*/ 1558463 w 6681792"/>
              <a:gd name="connsiteY3711" fmla="*/ 3895207 h 5149018"/>
              <a:gd name="connsiteX3712" fmla="*/ 1560937 w 6681792"/>
              <a:gd name="connsiteY3712" fmla="*/ 3895207 h 5149018"/>
              <a:gd name="connsiteX3713" fmla="*/ 1560937 w 6681792"/>
              <a:gd name="connsiteY3713" fmla="*/ 3897681 h 5149018"/>
              <a:gd name="connsiteX3714" fmla="*/ 1560937 w 6681792"/>
              <a:gd name="connsiteY3714" fmla="*/ 3900155 h 5149018"/>
              <a:gd name="connsiteX3715" fmla="*/ 1565694 w 6681792"/>
              <a:gd name="connsiteY3715" fmla="*/ 3907385 h 5149018"/>
              <a:gd name="connsiteX3716" fmla="*/ 1587387 w 6681792"/>
              <a:gd name="connsiteY3716" fmla="*/ 3892924 h 5149018"/>
              <a:gd name="connsiteX3717" fmla="*/ 1589861 w 6681792"/>
              <a:gd name="connsiteY3717" fmla="*/ 3895397 h 5149018"/>
              <a:gd name="connsiteX3718" fmla="*/ 1599566 w 6681792"/>
              <a:gd name="connsiteY3718" fmla="*/ 3909859 h 5149018"/>
              <a:gd name="connsiteX3719" fmla="*/ 1599566 w 6681792"/>
              <a:gd name="connsiteY3719" fmla="*/ 3912333 h 5149018"/>
              <a:gd name="connsiteX3720" fmla="*/ 1604323 w 6681792"/>
              <a:gd name="connsiteY3720" fmla="*/ 3914807 h 5149018"/>
              <a:gd name="connsiteX3721" fmla="*/ 1601849 w 6681792"/>
              <a:gd name="connsiteY3721" fmla="*/ 3917281 h 5149018"/>
              <a:gd name="connsiteX3722" fmla="*/ 1606606 w 6681792"/>
              <a:gd name="connsiteY3722" fmla="*/ 3924511 h 5149018"/>
              <a:gd name="connsiteX3723" fmla="*/ 1599376 w 6681792"/>
              <a:gd name="connsiteY3723" fmla="*/ 3929269 h 5149018"/>
              <a:gd name="connsiteX3724" fmla="*/ 1606606 w 6681792"/>
              <a:gd name="connsiteY3724" fmla="*/ 3938973 h 5149018"/>
              <a:gd name="connsiteX3725" fmla="*/ 1609080 w 6681792"/>
              <a:gd name="connsiteY3725" fmla="*/ 3941447 h 5149018"/>
              <a:gd name="connsiteX3726" fmla="*/ 1609080 w 6681792"/>
              <a:gd name="connsiteY3726" fmla="*/ 3943921 h 5149018"/>
              <a:gd name="connsiteX3727" fmla="*/ 1609080 w 6681792"/>
              <a:gd name="connsiteY3727" fmla="*/ 3946395 h 5149018"/>
              <a:gd name="connsiteX3728" fmla="*/ 1611554 w 6681792"/>
              <a:gd name="connsiteY3728" fmla="*/ 3948868 h 5149018"/>
              <a:gd name="connsiteX3729" fmla="*/ 1611554 w 6681792"/>
              <a:gd name="connsiteY3729" fmla="*/ 3951342 h 5149018"/>
              <a:gd name="connsiteX3730" fmla="*/ 1611554 w 6681792"/>
              <a:gd name="connsiteY3730" fmla="*/ 3953816 h 5149018"/>
              <a:gd name="connsiteX3731" fmla="*/ 1611554 w 6681792"/>
              <a:gd name="connsiteY3731" fmla="*/ 3956290 h 5149018"/>
              <a:gd name="connsiteX3732" fmla="*/ 1611554 w 6681792"/>
              <a:gd name="connsiteY3732" fmla="*/ 3958763 h 5149018"/>
              <a:gd name="connsiteX3733" fmla="*/ 1616311 w 6681792"/>
              <a:gd name="connsiteY3733" fmla="*/ 3968468 h 5149018"/>
              <a:gd name="connsiteX3734" fmla="*/ 1616311 w 6681792"/>
              <a:gd name="connsiteY3734" fmla="*/ 3970942 h 5149018"/>
              <a:gd name="connsiteX3735" fmla="*/ 1618785 w 6681792"/>
              <a:gd name="connsiteY3735" fmla="*/ 3970942 h 5149018"/>
              <a:gd name="connsiteX3736" fmla="*/ 1618785 w 6681792"/>
              <a:gd name="connsiteY3736" fmla="*/ 3973416 h 5149018"/>
              <a:gd name="connsiteX3737" fmla="*/ 1618785 w 6681792"/>
              <a:gd name="connsiteY3737" fmla="*/ 3980646 h 5149018"/>
              <a:gd name="connsiteX3738" fmla="*/ 1621259 w 6681792"/>
              <a:gd name="connsiteY3738" fmla="*/ 3980646 h 5149018"/>
              <a:gd name="connsiteX3739" fmla="*/ 1621259 w 6681792"/>
              <a:gd name="connsiteY3739" fmla="*/ 3983120 h 5149018"/>
              <a:gd name="connsiteX3740" fmla="*/ 1621259 w 6681792"/>
              <a:gd name="connsiteY3740" fmla="*/ 3985594 h 5149018"/>
              <a:gd name="connsiteX3741" fmla="*/ 1621259 w 6681792"/>
              <a:gd name="connsiteY3741" fmla="*/ 3988068 h 5149018"/>
              <a:gd name="connsiteX3742" fmla="*/ 1621259 w 6681792"/>
              <a:gd name="connsiteY3742" fmla="*/ 3990542 h 5149018"/>
              <a:gd name="connsiteX3743" fmla="*/ 1621259 w 6681792"/>
              <a:gd name="connsiteY3743" fmla="*/ 3997772 h 5149018"/>
              <a:gd name="connsiteX3744" fmla="*/ 1628490 w 6681792"/>
              <a:gd name="connsiteY3744" fmla="*/ 3997772 h 5149018"/>
              <a:gd name="connsiteX3745" fmla="*/ 1628490 w 6681792"/>
              <a:gd name="connsiteY3745" fmla="*/ 4002530 h 5149018"/>
              <a:gd name="connsiteX3746" fmla="*/ 1635721 w 6681792"/>
              <a:gd name="connsiteY3746" fmla="*/ 4016992 h 5149018"/>
              <a:gd name="connsiteX3747" fmla="*/ 1638194 w 6681792"/>
              <a:gd name="connsiteY3747" fmla="*/ 4024223 h 5149018"/>
              <a:gd name="connsiteX3748" fmla="*/ 1633437 w 6681792"/>
              <a:gd name="connsiteY3748" fmla="*/ 4024223 h 5149018"/>
              <a:gd name="connsiteX3749" fmla="*/ 1633437 w 6681792"/>
              <a:gd name="connsiteY3749" fmla="*/ 4033927 h 5149018"/>
              <a:gd name="connsiteX3750" fmla="*/ 1633437 w 6681792"/>
              <a:gd name="connsiteY3750" fmla="*/ 4041158 h 5149018"/>
              <a:gd name="connsiteX3751" fmla="*/ 1633437 w 6681792"/>
              <a:gd name="connsiteY3751" fmla="*/ 4045916 h 5149018"/>
              <a:gd name="connsiteX3752" fmla="*/ 1630963 w 6681792"/>
              <a:gd name="connsiteY3752" fmla="*/ 4053147 h 5149018"/>
              <a:gd name="connsiteX3753" fmla="*/ 1628490 w 6681792"/>
              <a:gd name="connsiteY3753" fmla="*/ 4055620 h 5149018"/>
              <a:gd name="connsiteX3754" fmla="*/ 1628490 w 6681792"/>
              <a:gd name="connsiteY3754" fmla="*/ 4060378 h 5149018"/>
              <a:gd name="connsiteX3755" fmla="*/ 1623732 w 6681792"/>
              <a:gd name="connsiteY3755" fmla="*/ 4062852 h 5149018"/>
              <a:gd name="connsiteX3756" fmla="*/ 1621259 w 6681792"/>
              <a:gd name="connsiteY3756" fmla="*/ 4062852 h 5149018"/>
              <a:gd name="connsiteX3757" fmla="*/ 1614028 w 6681792"/>
              <a:gd name="connsiteY3757" fmla="*/ 4065325 h 5149018"/>
              <a:gd name="connsiteX3758" fmla="*/ 1609271 w 6681792"/>
              <a:gd name="connsiteY3758" fmla="*/ 4067799 h 5149018"/>
              <a:gd name="connsiteX3759" fmla="*/ 1604513 w 6681792"/>
              <a:gd name="connsiteY3759" fmla="*/ 4067799 h 5149018"/>
              <a:gd name="connsiteX3760" fmla="*/ 1599756 w 6681792"/>
              <a:gd name="connsiteY3760" fmla="*/ 4070273 h 5149018"/>
              <a:gd name="connsiteX3761" fmla="*/ 1597282 w 6681792"/>
              <a:gd name="connsiteY3761" fmla="*/ 4070273 h 5149018"/>
              <a:gd name="connsiteX3762" fmla="*/ 1594809 w 6681792"/>
              <a:gd name="connsiteY3762" fmla="*/ 4072746 h 5149018"/>
              <a:gd name="connsiteX3763" fmla="*/ 1590051 w 6681792"/>
              <a:gd name="connsiteY3763" fmla="*/ 4072746 h 5149018"/>
              <a:gd name="connsiteX3764" fmla="*/ 1587578 w 6681792"/>
              <a:gd name="connsiteY3764" fmla="*/ 4072746 h 5149018"/>
              <a:gd name="connsiteX3765" fmla="*/ 1582820 w 6681792"/>
              <a:gd name="connsiteY3765" fmla="*/ 4072746 h 5149018"/>
              <a:gd name="connsiteX3766" fmla="*/ 1580347 w 6681792"/>
              <a:gd name="connsiteY3766" fmla="*/ 4075220 h 5149018"/>
              <a:gd name="connsiteX3767" fmla="*/ 1575589 w 6681792"/>
              <a:gd name="connsiteY3767" fmla="*/ 4077694 h 5149018"/>
              <a:gd name="connsiteX3768" fmla="*/ 1573116 w 6681792"/>
              <a:gd name="connsiteY3768" fmla="*/ 4082451 h 5149018"/>
              <a:gd name="connsiteX3769" fmla="*/ 1570642 w 6681792"/>
              <a:gd name="connsiteY3769" fmla="*/ 4084925 h 5149018"/>
              <a:gd name="connsiteX3770" fmla="*/ 1568168 w 6681792"/>
              <a:gd name="connsiteY3770" fmla="*/ 4087399 h 5149018"/>
              <a:gd name="connsiteX3771" fmla="*/ 1568168 w 6681792"/>
              <a:gd name="connsiteY3771" fmla="*/ 4089872 h 5149018"/>
              <a:gd name="connsiteX3772" fmla="*/ 1565694 w 6681792"/>
              <a:gd name="connsiteY3772" fmla="*/ 4092346 h 5149018"/>
              <a:gd name="connsiteX3773" fmla="*/ 1563221 w 6681792"/>
              <a:gd name="connsiteY3773" fmla="*/ 4094820 h 5149018"/>
              <a:gd name="connsiteX3774" fmla="*/ 1560747 w 6681792"/>
              <a:gd name="connsiteY3774" fmla="*/ 4099577 h 5149018"/>
              <a:gd name="connsiteX3775" fmla="*/ 1560747 w 6681792"/>
              <a:gd name="connsiteY3775" fmla="*/ 4102051 h 5149018"/>
              <a:gd name="connsiteX3776" fmla="*/ 1558273 w 6681792"/>
              <a:gd name="connsiteY3776" fmla="*/ 4104525 h 5149018"/>
              <a:gd name="connsiteX3777" fmla="*/ 1558273 w 6681792"/>
              <a:gd name="connsiteY3777" fmla="*/ 4106998 h 5149018"/>
              <a:gd name="connsiteX3778" fmla="*/ 1555799 w 6681792"/>
              <a:gd name="connsiteY3778" fmla="*/ 4116703 h 5149018"/>
              <a:gd name="connsiteX3779" fmla="*/ 1555799 w 6681792"/>
              <a:gd name="connsiteY3779" fmla="*/ 4123934 h 5149018"/>
              <a:gd name="connsiteX3780" fmla="*/ 1555799 w 6681792"/>
              <a:gd name="connsiteY3780" fmla="*/ 4128691 h 5149018"/>
              <a:gd name="connsiteX3781" fmla="*/ 1555799 w 6681792"/>
              <a:gd name="connsiteY3781" fmla="*/ 4133448 h 5149018"/>
              <a:gd name="connsiteX3782" fmla="*/ 1555799 w 6681792"/>
              <a:gd name="connsiteY3782" fmla="*/ 4135922 h 5149018"/>
              <a:gd name="connsiteX3783" fmla="*/ 1555799 w 6681792"/>
              <a:gd name="connsiteY3783" fmla="*/ 4138396 h 5149018"/>
              <a:gd name="connsiteX3784" fmla="*/ 1553326 w 6681792"/>
              <a:gd name="connsiteY3784" fmla="*/ 4148100 h 5149018"/>
              <a:gd name="connsiteX3785" fmla="*/ 1553326 w 6681792"/>
              <a:gd name="connsiteY3785" fmla="*/ 4160089 h 5149018"/>
              <a:gd name="connsiteX3786" fmla="*/ 1553326 w 6681792"/>
              <a:gd name="connsiteY3786" fmla="*/ 4172077 h 5149018"/>
              <a:gd name="connsiteX3787" fmla="*/ 1550852 w 6681792"/>
              <a:gd name="connsiteY3787" fmla="*/ 4181782 h 5149018"/>
              <a:gd name="connsiteX3788" fmla="*/ 1553326 w 6681792"/>
              <a:gd name="connsiteY3788" fmla="*/ 4186539 h 5149018"/>
              <a:gd name="connsiteX3789" fmla="*/ 1553326 w 6681792"/>
              <a:gd name="connsiteY3789" fmla="*/ 4191296 h 5149018"/>
              <a:gd name="connsiteX3790" fmla="*/ 1553326 w 6681792"/>
              <a:gd name="connsiteY3790" fmla="*/ 4201001 h 5149018"/>
              <a:gd name="connsiteX3791" fmla="*/ 1553326 w 6681792"/>
              <a:gd name="connsiteY3791" fmla="*/ 4212989 h 5149018"/>
              <a:gd name="connsiteX3792" fmla="*/ 1555799 w 6681792"/>
              <a:gd name="connsiteY3792" fmla="*/ 4215463 h 5149018"/>
              <a:gd name="connsiteX3793" fmla="*/ 1548568 w 6681792"/>
              <a:gd name="connsiteY3793" fmla="*/ 4229925 h 5149018"/>
              <a:gd name="connsiteX3794" fmla="*/ 1548568 w 6681792"/>
              <a:gd name="connsiteY3794" fmla="*/ 4239630 h 5149018"/>
              <a:gd name="connsiteX3795" fmla="*/ 1546095 w 6681792"/>
              <a:gd name="connsiteY3795" fmla="*/ 4249334 h 5149018"/>
              <a:gd name="connsiteX3796" fmla="*/ 1546095 w 6681792"/>
              <a:gd name="connsiteY3796" fmla="*/ 4254092 h 5149018"/>
              <a:gd name="connsiteX3797" fmla="*/ 1543621 w 6681792"/>
              <a:gd name="connsiteY3797" fmla="*/ 4261322 h 5149018"/>
              <a:gd name="connsiteX3798" fmla="*/ 1543621 w 6681792"/>
              <a:gd name="connsiteY3798" fmla="*/ 4263796 h 5149018"/>
              <a:gd name="connsiteX3799" fmla="*/ 1541147 w 6681792"/>
              <a:gd name="connsiteY3799" fmla="*/ 4266270 h 5149018"/>
              <a:gd name="connsiteX3800" fmla="*/ 1541147 w 6681792"/>
              <a:gd name="connsiteY3800" fmla="*/ 4268744 h 5149018"/>
              <a:gd name="connsiteX3801" fmla="*/ 1541147 w 6681792"/>
              <a:gd name="connsiteY3801" fmla="*/ 4271218 h 5149018"/>
              <a:gd name="connsiteX3802" fmla="*/ 1536390 w 6681792"/>
              <a:gd name="connsiteY3802" fmla="*/ 4280922 h 5149018"/>
              <a:gd name="connsiteX3803" fmla="*/ 1533916 w 6681792"/>
              <a:gd name="connsiteY3803" fmla="*/ 4285679 h 5149018"/>
              <a:gd name="connsiteX3804" fmla="*/ 1533916 w 6681792"/>
              <a:gd name="connsiteY3804" fmla="*/ 4290437 h 5149018"/>
              <a:gd name="connsiteX3805" fmla="*/ 1531442 w 6681792"/>
              <a:gd name="connsiteY3805" fmla="*/ 4295194 h 5149018"/>
              <a:gd name="connsiteX3806" fmla="*/ 1526685 w 6681792"/>
              <a:gd name="connsiteY3806" fmla="*/ 4302425 h 5149018"/>
              <a:gd name="connsiteX3807" fmla="*/ 1524212 w 6681792"/>
              <a:gd name="connsiteY3807" fmla="*/ 4309656 h 5149018"/>
              <a:gd name="connsiteX3808" fmla="*/ 1521738 w 6681792"/>
              <a:gd name="connsiteY3808" fmla="*/ 4314413 h 5149018"/>
              <a:gd name="connsiteX3809" fmla="*/ 1519264 w 6681792"/>
              <a:gd name="connsiteY3809" fmla="*/ 4316887 h 5149018"/>
              <a:gd name="connsiteX3810" fmla="*/ 1516790 w 6681792"/>
              <a:gd name="connsiteY3810" fmla="*/ 4321644 h 5149018"/>
              <a:gd name="connsiteX3811" fmla="*/ 1514316 w 6681792"/>
              <a:gd name="connsiteY3811" fmla="*/ 4328875 h 5149018"/>
              <a:gd name="connsiteX3812" fmla="*/ 1514316 w 6681792"/>
              <a:gd name="connsiteY3812" fmla="*/ 4331349 h 5149018"/>
              <a:gd name="connsiteX3813" fmla="*/ 1509559 w 6681792"/>
              <a:gd name="connsiteY3813" fmla="*/ 4336106 h 5149018"/>
              <a:gd name="connsiteX3814" fmla="*/ 1507086 w 6681792"/>
              <a:gd name="connsiteY3814" fmla="*/ 4338580 h 5149018"/>
              <a:gd name="connsiteX3815" fmla="*/ 1504612 w 6681792"/>
              <a:gd name="connsiteY3815" fmla="*/ 4341053 h 5149018"/>
              <a:gd name="connsiteX3816" fmla="*/ 1497381 w 6681792"/>
              <a:gd name="connsiteY3816" fmla="*/ 4345811 h 5149018"/>
              <a:gd name="connsiteX3817" fmla="*/ 1492624 w 6681792"/>
              <a:gd name="connsiteY3817" fmla="*/ 4350568 h 5149018"/>
              <a:gd name="connsiteX3818" fmla="*/ 1490150 w 6681792"/>
              <a:gd name="connsiteY3818" fmla="*/ 4353042 h 5149018"/>
              <a:gd name="connsiteX3819" fmla="*/ 1485393 w 6681792"/>
              <a:gd name="connsiteY3819" fmla="*/ 4355515 h 5149018"/>
              <a:gd name="connsiteX3820" fmla="*/ 1482919 w 6681792"/>
              <a:gd name="connsiteY3820" fmla="*/ 4360272 h 5149018"/>
              <a:gd name="connsiteX3821" fmla="*/ 1480445 w 6681792"/>
              <a:gd name="connsiteY3821" fmla="*/ 4360272 h 5149018"/>
              <a:gd name="connsiteX3822" fmla="*/ 1477971 w 6681792"/>
              <a:gd name="connsiteY3822" fmla="*/ 4367503 h 5149018"/>
              <a:gd name="connsiteX3823" fmla="*/ 1475498 w 6681792"/>
              <a:gd name="connsiteY3823" fmla="*/ 4374734 h 5149018"/>
              <a:gd name="connsiteX3824" fmla="*/ 1473024 w 6681792"/>
              <a:gd name="connsiteY3824" fmla="*/ 4379492 h 5149018"/>
              <a:gd name="connsiteX3825" fmla="*/ 1470550 w 6681792"/>
              <a:gd name="connsiteY3825" fmla="*/ 4384249 h 5149018"/>
              <a:gd name="connsiteX3826" fmla="*/ 1468076 w 6681792"/>
              <a:gd name="connsiteY3826" fmla="*/ 4386723 h 5149018"/>
              <a:gd name="connsiteX3827" fmla="*/ 1468076 w 6681792"/>
              <a:gd name="connsiteY3827" fmla="*/ 4389197 h 5149018"/>
              <a:gd name="connsiteX3828" fmla="*/ 1468076 w 6681792"/>
              <a:gd name="connsiteY3828" fmla="*/ 4393954 h 5149018"/>
              <a:gd name="connsiteX3829" fmla="*/ 1465603 w 6681792"/>
              <a:gd name="connsiteY3829" fmla="*/ 4398711 h 5149018"/>
              <a:gd name="connsiteX3830" fmla="*/ 1463129 w 6681792"/>
              <a:gd name="connsiteY3830" fmla="*/ 4401184 h 5149018"/>
              <a:gd name="connsiteX3831" fmla="*/ 1463129 w 6681792"/>
              <a:gd name="connsiteY3831" fmla="*/ 4403658 h 5149018"/>
              <a:gd name="connsiteX3832" fmla="*/ 1463129 w 6681792"/>
              <a:gd name="connsiteY3832" fmla="*/ 4406132 h 5149018"/>
              <a:gd name="connsiteX3833" fmla="*/ 1460655 w 6681792"/>
              <a:gd name="connsiteY3833" fmla="*/ 4408606 h 5149018"/>
              <a:gd name="connsiteX3834" fmla="*/ 1463129 w 6681792"/>
              <a:gd name="connsiteY3834" fmla="*/ 4415837 h 5149018"/>
              <a:gd name="connsiteX3835" fmla="*/ 1465603 w 6681792"/>
              <a:gd name="connsiteY3835" fmla="*/ 4423068 h 5149018"/>
              <a:gd name="connsiteX3836" fmla="*/ 1470360 w 6681792"/>
              <a:gd name="connsiteY3836" fmla="*/ 4437530 h 5149018"/>
              <a:gd name="connsiteX3837" fmla="*/ 1472834 w 6681792"/>
              <a:gd name="connsiteY3837" fmla="*/ 4440004 h 5149018"/>
              <a:gd name="connsiteX3838" fmla="*/ 1475307 w 6681792"/>
              <a:gd name="connsiteY3838" fmla="*/ 4447235 h 5149018"/>
              <a:gd name="connsiteX3839" fmla="*/ 1477781 w 6681792"/>
              <a:gd name="connsiteY3839" fmla="*/ 4451992 h 5149018"/>
              <a:gd name="connsiteX3840" fmla="*/ 1477781 w 6681792"/>
              <a:gd name="connsiteY3840" fmla="*/ 4456749 h 5149018"/>
              <a:gd name="connsiteX3841" fmla="*/ 1480255 w 6681792"/>
              <a:gd name="connsiteY3841" fmla="*/ 4463980 h 5149018"/>
              <a:gd name="connsiteX3842" fmla="*/ 1487486 w 6681792"/>
              <a:gd name="connsiteY3842" fmla="*/ 4463980 h 5149018"/>
              <a:gd name="connsiteX3843" fmla="*/ 1485012 w 6681792"/>
              <a:gd name="connsiteY3843" fmla="*/ 4466453 h 5149018"/>
              <a:gd name="connsiteX3844" fmla="*/ 1482538 w 6681792"/>
              <a:gd name="connsiteY3844" fmla="*/ 4468927 h 5149018"/>
              <a:gd name="connsiteX3845" fmla="*/ 1482538 w 6681792"/>
              <a:gd name="connsiteY3845" fmla="*/ 4473684 h 5149018"/>
              <a:gd name="connsiteX3846" fmla="*/ 1482538 w 6681792"/>
              <a:gd name="connsiteY3846" fmla="*/ 4478442 h 5149018"/>
              <a:gd name="connsiteX3847" fmla="*/ 1482538 w 6681792"/>
              <a:gd name="connsiteY3847" fmla="*/ 4485673 h 5149018"/>
              <a:gd name="connsiteX3848" fmla="*/ 1480065 w 6681792"/>
              <a:gd name="connsiteY3848" fmla="*/ 4488147 h 5149018"/>
              <a:gd name="connsiteX3849" fmla="*/ 1480065 w 6681792"/>
              <a:gd name="connsiteY3849" fmla="*/ 4492904 h 5149018"/>
              <a:gd name="connsiteX3850" fmla="*/ 1477591 w 6681792"/>
              <a:gd name="connsiteY3850" fmla="*/ 4492904 h 5149018"/>
              <a:gd name="connsiteX3851" fmla="*/ 1477591 w 6681792"/>
              <a:gd name="connsiteY3851" fmla="*/ 4502608 h 5149018"/>
              <a:gd name="connsiteX3852" fmla="*/ 1475117 w 6681792"/>
              <a:gd name="connsiteY3852" fmla="*/ 4505082 h 5149018"/>
              <a:gd name="connsiteX3853" fmla="*/ 1475117 w 6681792"/>
              <a:gd name="connsiteY3853" fmla="*/ 4512313 h 5149018"/>
              <a:gd name="connsiteX3854" fmla="*/ 1475117 w 6681792"/>
              <a:gd name="connsiteY3854" fmla="*/ 4514787 h 5149018"/>
              <a:gd name="connsiteX3855" fmla="*/ 1477591 w 6681792"/>
              <a:gd name="connsiteY3855" fmla="*/ 4519544 h 5149018"/>
              <a:gd name="connsiteX3856" fmla="*/ 1477591 w 6681792"/>
              <a:gd name="connsiteY3856" fmla="*/ 4522018 h 5149018"/>
              <a:gd name="connsiteX3857" fmla="*/ 1477591 w 6681792"/>
              <a:gd name="connsiteY3857" fmla="*/ 4526775 h 5149018"/>
              <a:gd name="connsiteX3858" fmla="*/ 1477591 w 6681792"/>
              <a:gd name="connsiteY3858" fmla="*/ 4531532 h 5149018"/>
              <a:gd name="connsiteX3859" fmla="*/ 1477591 w 6681792"/>
              <a:gd name="connsiteY3859" fmla="*/ 4538763 h 5149018"/>
              <a:gd name="connsiteX3860" fmla="*/ 1475117 w 6681792"/>
              <a:gd name="connsiteY3860" fmla="*/ 4545994 h 5149018"/>
              <a:gd name="connsiteX3861" fmla="*/ 1475117 w 6681792"/>
              <a:gd name="connsiteY3861" fmla="*/ 4557982 h 5149018"/>
              <a:gd name="connsiteX3862" fmla="*/ 1475117 w 6681792"/>
              <a:gd name="connsiteY3862" fmla="*/ 4562740 h 5149018"/>
              <a:gd name="connsiteX3863" fmla="*/ 1475117 w 6681792"/>
              <a:gd name="connsiteY3863" fmla="*/ 4567497 h 5149018"/>
              <a:gd name="connsiteX3864" fmla="*/ 1475117 w 6681792"/>
              <a:gd name="connsiteY3864" fmla="*/ 4569971 h 5149018"/>
              <a:gd name="connsiteX3865" fmla="*/ 1475117 w 6681792"/>
              <a:gd name="connsiteY3865" fmla="*/ 4574728 h 5149018"/>
              <a:gd name="connsiteX3866" fmla="*/ 1472643 w 6681792"/>
              <a:gd name="connsiteY3866" fmla="*/ 4577201 h 5149018"/>
              <a:gd name="connsiteX3867" fmla="*/ 1472643 w 6681792"/>
              <a:gd name="connsiteY3867" fmla="*/ 4579675 h 5149018"/>
              <a:gd name="connsiteX3868" fmla="*/ 1472643 w 6681792"/>
              <a:gd name="connsiteY3868" fmla="*/ 4584432 h 5149018"/>
              <a:gd name="connsiteX3869" fmla="*/ 1472643 w 6681792"/>
              <a:gd name="connsiteY3869" fmla="*/ 4586906 h 5149018"/>
              <a:gd name="connsiteX3870" fmla="*/ 1472643 w 6681792"/>
              <a:gd name="connsiteY3870" fmla="*/ 4589380 h 5149018"/>
              <a:gd name="connsiteX3871" fmla="*/ 1472643 w 6681792"/>
              <a:gd name="connsiteY3871" fmla="*/ 4594137 h 5149018"/>
              <a:gd name="connsiteX3872" fmla="*/ 1472643 w 6681792"/>
              <a:gd name="connsiteY3872" fmla="*/ 4596611 h 5149018"/>
              <a:gd name="connsiteX3873" fmla="*/ 1472643 w 6681792"/>
              <a:gd name="connsiteY3873" fmla="*/ 4606316 h 5149018"/>
              <a:gd name="connsiteX3874" fmla="*/ 1472643 w 6681792"/>
              <a:gd name="connsiteY3874" fmla="*/ 4608789 h 5149018"/>
              <a:gd name="connsiteX3875" fmla="*/ 1472643 w 6681792"/>
              <a:gd name="connsiteY3875" fmla="*/ 4611263 h 5149018"/>
              <a:gd name="connsiteX3876" fmla="*/ 1472643 w 6681792"/>
              <a:gd name="connsiteY3876" fmla="*/ 4613737 h 5149018"/>
              <a:gd name="connsiteX3877" fmla="*/ 1472643 w 6681792"/>
              <a:gd name="connsiteY3877" fmla="*/ 4618494 h 5149018"/>
              <a:gd name="connsiteX3878" fmla="*/ 1475117 w 6681792"/>
              <a:gd name="connsiteY3878" fmla="*/ 4620968 h 5149018"/>
              <a:gd name="connsiteX3879" fmla="*/ 1475117 w 6681792"/>
              <a:gd name="connsiteY3879" fmla="*/ 4623442 h 5149018"/>
              <a:gd name="connsiteX3880" fmla="*/ 1477591 w 6681792"/>
              <a:gd name="connsiteY3880" fmla="*/ 4630673 h 5149018"/>
              <a:gd name="connsiteX3881" fmla="*/ 1477591 w 6681792"/>
              <a:gd name="connsiteY3881" fmla="*/ 4633146 h 5149018"/>
              <a:gd name="connsiteX3882" fmla="*/ 1477591 w 6681792"/>
              <a:gd name="connsiteY3882" fmla="*/ 4637904 h 5149018"/>
              <a:gd name="connsiteX3883" fmla="*/ 1477591 w 6681792"/>
              <a:gd name="connsiteY3883" fmla="*/ 4640377 h 5149018"/>
              <a:gd name="connsiteX3884" fmla="*/ 1475117 w 6681792"/>
              <a:gd name="connsiteY3884" fmla="*/ 4642851 h 5149018"/>
              <a:gd name="connsiteX3885" fmla="*/ 1475117 w 6681792"/>
              <a:gd name="connsiteY3885" fmla="*/ 4645325 h 5149018"/>
              <a:gd name="connsiteX3886" fmla="*/ 1472643 w 6681792"/>
              <a:gd name="connsiteY3886" fmla="*/ 4647799 h 5149018"/>
              <a:gd name="connsiteX3887" fmla="*/ 1470170 w 6681792"/>
              <a:gd name="connsiteY3887" fmla="*/ 4650272 h 5149018"/>
              <a:gd name="connsiteX3888" fmla="*/ 1467696 w 6681792"/>
              <a:gd name="connsiteY3888" fmla="*/ 4652746 h 5149018"/>
              <a:gd name="connsiteX3889" fmla="*/ 1463319 w 6681792"/>
              <a:gd name="connsiteY3889" fmla="*/ 4652746 h 5149018"/>
              <a:gd name="connsiteX3890" fmla="*/ 1463319 w 6681792"/>
              <a:gd name="connsiteY3890" fmla="*/ 4655220 h 5149018"/>
              <a:gd name="connsiteX3891" fmla="*/ 1463319 w 6681792"/>
              <a:gd name="connsiteY3891" fmla="*/ 4657693 h 5149018"/>
              <a:gd name="connsiteX3892" fmla="*/ 1463319 w 6681792"/>
              <a:gd name="connsiteY3892" fmla="*/ 4660167 h 5149018"/>
              <a:gd name="connsiteX3893" fmla="*/ 1463319 w 6681792"/>
              <a:gd name="connsiteY3893" fmla="*/ 4662641 h 5149018"/>
              <a:gd name="connsiteX3894" fmla="*/ 1465793 w 6681792"/>
              <a:gd name="connsiteY3894" fmla="*/ 4665115 h 5149018"/>
              <a:gd name="connsiteX3895" fmla="*/ 1465793 w 6681792"/>
              <a:gd name="connsiteY3895" fmla="*/ 4667588 h 5149018"/>
              <a:gd name="connsiteX3896" fmla="*/ 1465793 w 6681792"/>
              <a:gd name="connsiteY3896" fmla="*/ 4670062 h 5149018"/>
              <a:gd name="connsiteX3897" fmla="*/ 1468267 w 6681792"/>
              <a:gd name="connsiteY3897" fmla="*/ 4674819 h 5149018"/>
              <a:gd name="connsiteX3898" fmla="*/ 1473024 w 6681792"/>
              <a:gd name="connsiteY3898" fmla="*/ 4679577 h 5149018"/>
              <a:gd name="connsiteX3899" fmla="*/ 1475498 w 6681792"/>
              <a:gd name="connsiteY3899" fmla="*/ 4682050 h 5149018"/>
              <a:gd name="connsiteX3900" fmla="*/ 1477971 w 6681792"/>
              <a:gd name="connsiteY3900" fmla="*/ 4684524 h 5149018"/>
              <a:gd name="connsiteX3901" fmla="*/ 1482729 w 6681792"/>
              <a:gd name="connsiteY3901" fmla="*/ 4686998 h 5149018"/>
              <a:gd name="connsiteX3902" fmla="*/ 1487486 w 6681792"/>
              <a:gd name="connsiteY3902" fmla="*/ 4689472 h 5149018"/>
              <a:gd name="connsiteX3903" fmla="*/ 1489960 w 6681792"/>
              <a:gd name="connsiteY3903" fmla="*/ 4684714 h 5149018"/>
              <a:gd name="connsiteX3904" fmla="*/ 1492433 w 6681792"/>
              <a:gd name="connsiteY3904" fmla="*/ 4684714 h 5149018"/>
              <a:gd name="connsiteX3905" fmla="*/ 1494907 w 6681792"/>
              <a:gd name="connsiteY3905" fmla="*/ 4687188 h 5149018"/>
              <a:gd name="connsiteX3906" fmla="*/ 1502138 w 6681792"/>
              <a:gd name="connsiteY3906" fmla="*/ 4687188 h 5149018"/>
              <a:gd name="connsiteX3907" fmla="*/ 1504612 w 6681792"/>
              <a:gd name="connsiteY3907" fmla="*/ 4687188 h 5149018"/>
              <a:gd name="connsiteX3908" fmla="*/ 1509369 w 6681792"/>
              <a:gd name="connsiteY3908" fmla="*/ 4684714 h 5149018"/>
              <a:gd name="connsiteX3909" fmla="*/ 1511843 w 6681792"/>
              <a:gd name="connsiteY3909" fmla="*/ 4684714 h 5149018"/>
              <a:gd name="connsiteX3910" fmla="*/ 1514316 w 6681792"/>
              <a:gd name="connsiteY3910" fmla="*/ 4684714 h 5149018"/>
              <a:gd name="connsiteX3911" fmla="*/ 1516790 w 6681792"/>
              <a:gd name="connsiteY3911" fmla="*/ 4684714 h 5149018"/>
              <a:gd name="connsiteX3912" fmla="*/ 1519264 w 6681792"/>
              <a:gd name="connsiteY3912" fmla="*/ 4682241 h 5149018"/>
              <a:gd name="connsiteX3913" fmla="*/ 1521738 w 6681792"/>
              <a:gd name="connsiteY3913" fmla="*/ 4682241 h 5149018"/>
              <a:gd name="connsiteX3914" fmla="*/ 1524212 w 6681792"/>
              <a:gd name="connsiteY3914" fmla="*/ 4679767 h 5149018"/>
              <a:gd name="connsiteX3915" fmla="*/ 1528969 w 6681792"/>
              <a:gd name="connsiteY3915" fmla="*/ 4677293 h 5149018"/>
              <a:gd name="connsiteX3916" fmla="*/ 1531442 w 6681792"/>
              <a:gd name="connsiteY3916" fmla="*/ 4674819 h 5149018"/>
              <a:gd name="connsiteX3917" fmla="*/ 1533916 w 6681792"/>
              <a:gd name="connsiteY3917" fmla="*/ 4674819 h 5149018"/>
              <a:gd name="connsiteX3918" fmla="*/ 1536390 w 6681792"/>
              <a:gd name="connsiteY3918" fmla="*/ 4674819 h 5149018"/>
              <a:gd name="connsiteX3919" fmla="*/ 1538864 w 6681792"/>
              <a:gd name="connsiteY3919" fmla="*/ 4672346 h 5149018"/>
              <a:gd name="connsiteX3920" fmla="*/ 1548568 w 6681792"/>
              <a:gd name="connsiteY3920" fmla="*/ 4669872 h 5149018"/>
              <a:gd name="connsiteX3921" fmla="*/ 1553326 w 6681792"/>
              <a:gd name="connsiteY3921" fmla="*/ 4669872 h 5149018"/>
              <a:gd name="connsiteX3922" fmla="*/ 1555799 w 6681792"/>
              <a:gd name="connsiteY3922" fmla="*/ 4669872 h 5149018"/>
              <a:gd name="connsiteX3923" fmla="*/ 1558273 w 6681792"/>
              <a:gd name="connsiteY3923" fmla="*/ 4667398 h 5149018"/>
              <a:gd name="connsiteX3924" fmla="*/ 1560747 w 6681792"/>
              <a:gd name="connsiteY3924" fmla="*/ 4662641 h 5149018"/>
              <a:gd name="connsiteX3925" fmla="*/ 1565504 w 6681792"/>
              <a:gd name="connsiteY3925" fmla="*/ 4660167 h 5149018"/>
              <a:gd name="connsiteX3926" fmla="*/ 1570261 w 6681792"/>
              <a:gd name="connsiteY3926" fmla="*/ 4655410 h 5149018"/>
              <a:gd name="connsiteX3927" fmla="*/ 1572735 w 6681792"/>
              <a:gd name="connsiteY3927" fmla="*/ 4652936 h 5149018"/>
              <a:gd name="connsiteX3928" fmla="*/ 1575209 w 6681792"/>
              <a:gd name="connsiteY3928" fmla="*/ 4650462 h 5149018"/>
              <a:gd name="connsiteX3929" fmla="*/ 1579966 w 6681792"/>
              <a:gd name="connsiteY3929" fmla="*/ 4645705 h 5149018"/>
              <a:gd name="connsiteX3930" fmla="*/ 1579966 w 6681792"/>
              <a:gd name="connsiteY3930" fmla="*/ 4643232 h 5149018"/>
              <a:gd name="connsiteX3931" fmla="*/ 1587197 w 6681792"/>
              <a:gd name="connsiteY3931" fmla="*/ 4636001 h 5149018"/>
              <a:gd name="connsiteX3932" fmla="*/ 1587197 w 6681792"/>
              <a:gd name="connsiteY3932" fmla="*/ 4633527 h 5149018"/>
              <a:gd name="connsiteX3933" fmla="*/ 1594428 w 6681792"/>
              <a:gd name="connsiteY3933" fmla="*/ 4626296 h 5149018"/>
              <a:gd name="connsiteX3934" fmla="*/ 1596902 w 6681792"/>
              <a:gd name="connsiteY3934" fmla="*/ 4623822 h 5149018"/>
              <a:gd name="connsiteX3935" fmla="*/ 1596902 w 6681792"/>
              <a:gd name="connsiteY3935" fmla="*/ 4621349 h 5149018"/>
              <a:gd name="connsiteX3936" fmla="*/ 1601659 w 6681792"/>
              <a:gd name="connsiteY3936" fmla="*/ 4616591 h 5149018"/>
              <a:gd name="connsiteX3937" fmla="*/ 1606416 w 6681792"/>
              <a:gd name="connsiteY3937" fmla="*/ 4616591 h 5149018"/>
              <a:gd name="connsiteX3938" fmla="*/ 1606416 w 6681792"/>
              <a:gd name="connsiteY3938" fmla="*/ 4614118 h 5149018"/>
              <a:gd name="connsiteX3939" fmla="*/ 1608890 w 6681792"/>
              <a:gd name="connsiteY3939" fmla="*/ 4614118 h 5149018"/>
              <a:gd name="connsiteX3940" fmla="*/ 1611364 w 6681792"/>
              <a:gd name="connsiteY3940" fmla="*/ 4614118 h 5149018"/>
              <a:gd name="connsiteX3941" fmla="*/ 1613837 w 6681792"/>
              <a:gd name="connsiteY3941" fmla="*/ 4611644 h 5149018"/>
              <a:gd name="connsiteX3942" fmla="*/ 1618595 w 6681792"/>
              <a:gd name="connsiteY3942" fmla="*/ 4609170 h 5149018"/>
              <a:gd name="connsiteX3943" fmla="*/ 1623352 w 6681792"/>
              <a:gd name="connsiteY3943" fmla="*/ 4604413 h 5149018"/>
              <a:gd name="connsiteX3944" fmla="*/ 1628109 w 6681792"/>
              <a:gd name="connsiteY3944" fmla="*/ 4601939 h 5149018"/>
              <a:gd name="connsiteX3945" fmla="*/ 1630583 w 6681792"/>
              <a:gd name="connsiteY3945" fmla="*/ 4599465 h 5149018"/>
              <a:gd name="connsiteX3946" fmla="*/ 1633057 w 6681792"/>
              <a:gd name="connsiteY3946" fmla="*/ 4594708 h 5149018"/>
              <a:gd name="connsiteX3947" fmla="*/ 1637814 w 6681792"/>
              <a:gd name="connsiteY3947" fmla="*/ 4592234 h 5149018"/>
              <a:gd name="connsiteX3948" fmla="*/ 1640288 w 6681792"/>
              <a:gd name="connsiteY3948" fmla="*/ 4587477 h 5149018"/>
              <a:gd name="connsiteX3949" fmla="*/ 1645045 w 6681792"/>
              <a:gd name="connsiteY3949" fmla="*/ 4582720 h 5149018"/>
              <a:gd name="connsiteX3950" fmla="*/ 1645045 w 6681792"/>
              <a:gd name="connsiteY3950" fmla="*/ 4580246 h 5149018"/>
              <a:gd name="connsiteX3951" fmla="*/ 1647518 w 6681792"/>
              <a:gd name="connsiteY3951" fmla="*/ 4580246 h 5149018"/>
              <a:gd name="connsiteX3952" fmla="*/ 1649992 w 6681792"/>
              <a:gd name="connsiteY3952" fmla="*/ 4577772 h 5149018"/>
              <a:gd name="connsiteX3953" fmla="*/ 1652466 w 6681792"/>
              <a:gd name="connsiteY3953" fmla="*/ 4575298 h 5149018"/>
              <a:gd name="connsiteX3954" fmla="*/ 1657223 w 6681792"/>
              <a:gd name="connsiteY3954" fmla="*/ 4572825 h 5149018"/>
              <a:gd name="connsiteX3955" fmla="*/ 1659697 w 6681792"/>
              <a:gd name="connsiteY3955" fmla="*/ 4570351 h 5149018"/>
              <a:gd name="connsiteX3956" fmla="*/ 1664454 w 6681792"/>
              <a:gd name="connsiteY3956" fmla="*/ 4560646 h 5149018"/>
              <a:gd name="connsiteX3957" fmla="*/ 1664454 w 6681792"/>
              <a:gd name="connsiteY3957" fmla="*/ 4555889 h 5149018"/>
              <a:gd name="connsiteX3958" fmla="*/ 1666928 w 6681792"/>
              <a:gd name="connsiteY3958" fmla="*/ 4553415 h 5149018"/>
              <a:gd name="connsiteX3959" fmla="*/ 1666928 w 6681792"/>
              <a:gd name="connsiteY3959" fmla="*/ 4548658 h 5149018"/>
              <a:gd name="connsiteX3960" fmla="*/ 1666928 w 6681792"/>
              <a:gd name="connsiteY3960" fmla="*/ 4543901 h 5149018"/>
              <a:gd name="connsiteX3961" fmla="*/ 1666928 w 6681792"/>
              <a:gd name="connsiteY3961" fmla="*/ 4541427 h 5149018"/>
              <a:gd name="connsiteX3962" fmla="*/ 1664454 w 6681792"/>
              <a:gd name="connsiteY3962" fmla="*/ 4541427 h 5149018"/>
              <a:gd name="connsiteX3963" fmla="*/ 1664454 w 6681792"/>
              <a:gd name="connsiteY3963" fmla="*/ 4538954 h 5149018"/>
              <a:gd name="connsiteX3964" fmla="*/ 1664454 w 6681792"/>
              <a:gd name="connsiteY3964" fmla="*/ 4534196 h 5149018"/>
              <a:gd name="connsiteX3965" fmla="*/ 1661980 w 6681792"/>
              <a:gd name="connsiteY3965" fmla="*/ 4534196 h 5149018"/>
              <a:gd name="connsiteX3966" fmla="*/ 1661980 w 6681792"/>
              <a:gd name="connsiteY3966" fmla="*/ 4531723 h 5149018"/>
              <a:gd name="connsiteX3967" fmla="*/ 1661980 w 6681792"/>
              <a:gd name="connsiteY3967" fmla="*/ 4526965 h 5149018"/>
              <a:gd name="connsiteX3968" fmla="*/ 1661980 w 6681792"/>
              <a:gd name="connsiteY3968" fmla="*/ 4524491 h 5149018"/>
              <a:gd name="connsiteX3969" fmla="*/ 1661980 w 6681792"/>
              <a:gd name="connsiteY3969" fmla="*/ 4522018 h 5149018"/>
              <a:gd name="connsiteX3970" fmla="*/ 1661980 w 6681792"/>
              <a:gd name="connsiteY3970" fmla="*/ 4517260 h 5149018"/>
              <a:gd name="connsiteX3971" fmla="*/ 1661980 w 6681792"/>
              <a:gd name="connsiteY3971" fmla="*/ 4514787 h 5149018"/>
              <a:gd name="connsiteX3972" fmla="*/ 1664454 w 6681792"/>
              <a:gd name="connsiteY3972" fmla="*/ 4510030 h 5149018"/>
              <a:gd name="connsiteX3973" fmla="*/ 1664454 w 6681792"/>
              <a:gd name="connsiteY3973" fmla="*/ 4507556 h 5149018"/>
              <a:gd name="connsiteX3974" fmla="*/ 1664454 w 6681792"/>
              <a:gd name="connsiteY3974" fmla="*/ 4505082 h 5149018"/>
              <a:gd name="connsiteX3975" fmla="*/ 1666928 w 6681792"/>
              <a:gd name="connsiteY3975" fmla="*/ 4502608 h 5149018"/>
              <a:gd name="connsiteX3976" fmla="*/ 1666928 w 6681792"/>
              <a:gd name="connsiteY3976" fmla="*/ 4500134 h 5149018"/>
              <a:gd name="connsiteX3977" fmla="*/ 1666928 w 6681792"/>
              <a:gd name="connsiteY3977" fmla="*/ 4495377 h 5149018"/>
              <a:gd name="connsiteX3978" fmla="*/ 1666928 w 6681792"/>
              <a:gd name="connsiteY3978" fmla="*/ 4492904 h 5149018"/>
              <a:gd name="connsiteX3979" fmla="*/ 1666928 w 6681792"/>
              <a:gd name="connsiteY3979" fmla="*/ 4488147 h 5149018"/>
              <a:gd name="connsiteX3980" fmla="*/ 1669402 w 6681792"/>
              <a:gd name="connsiteY3980" fmla="*/ 4485673 h 5149018"/>
              <a:gd name="connsiteX3981" fmla="*/ 1669402 w 6681792"/>
              <a:gd name="connsiteY3981" fmla="*/ 4483199 h 5149018"/>
              <a:gd name="connsiteX3982" fmla="*/ 1669402 w 6681792"/>
              <a:gd name="connsiteY3982" fmla="*/ 4480725 h 5149018"/>
              <a:gd name="connsiteX3983" fmla="*/ 1669402 w 6681792"/>
              <a:gd name="connsiteY3983" fmla="*/ 4478251 h 5149018"/>
              <a:gd name="connsiteX3984" fmla="*/ 1671875 w 6681792"/>
              <a:gd name="connsiteY3984" fmla="*/ 4475778 h 5149018"/>
              <a:gd name="connsiteX3985" fmla="*/ 1671875 w 6681792"/>
              <a:gd name="connsiteY3985" fmla="*/ 4471021 h 5149018"/>
              <a:gd name="connsiteX3986" fmla="*/ 1671875 w 6681792"/>
              <a:gd name="connsiteY3986" fmla="*/ 4468547 h 5149018"/>
              <a:gd name="connsiteX3987" fmla="*/ 1674349 w 6681792"/>
              <a:gd name="connsiteY3987" fmla="*/ 4468547 h 5149018"/>
              <a:gd name="connsiteX3988" fmla="*/ 1674349 w 6681792"/>
              <a:gd name="connsiteY3988" fmla="*/ 4466073 h 5149018"/>
              <a:gd name="connsiteX3989" fmla="*/ 1676823 w 6681792"/>
              <a:gd name="connsiteY3989" fmla="*/ 4463599 h 5149018"/>
              <a:gd name="connsiteX3990" fmla="*/ 1676823 w 6681792"/>
              <a:gd name="connsiteY3990" fmla="*/ 4461125 h 5149018"/>
              <a:gd name="connsiteX3991" fmla="*/ 1684054 w 6681792"/>
              <a:gd name="connsiteY3991" fmla="*/ 4453895 h 5149018"/>
              <a:gd name="connsiteX3992" fmla="*/ 1684054 w 6681792"/>
              <a:gd name="connsiteY3992" fmla="*/ 4451421 h 5149018"/>
              <a:gd name="connsiteX3993" fmla="*/ 1686528 w 6681792"/>
              <a:gd name="connsiteY3993" fmla="*/ 4448947 h 5149018"/>
              <a:gd name="connsiteX3994" fmla="*/ 1689001 w 6681792"/>
              <a:gd name="connsiteY3994" fmla="*/ 4448947 h 5149018"/>
              <a:gd name="connsiteX3995" fmla="*/ 1691475 w 6681792"/>
              <a:gd name="connsiteY3995" fmla="*/ 4444190 h 5149018"/>
              <a:gd name="connsiteX3996" fmla="*/ 1693949 w 6681792"/>
              <a:gd name="connsiteY3996" fmla="*/ 4441716 h 5149018"/>
              <a:gd name="connsiteX3997" fmla="*/ 1693949 w 6681792"/>
              <a:gd name="connsiteY3997" fmla="*/ 4439242 h 5149018"/>
              <a:gd name="connsiteX3998" fmla="*/ 1693949 w 6681792"/>
              <a:gd name="connsiteY3998" fmla="*/ 4436769 h 5149018"/>
              <a:gd name="connsiteX3999" fmla="*/ 1696423 w 6681792"/>
              <a:gd name="connsiteY3999" fmla="*/ 4429538 h 5149018"/>
              <a:gd name="connsiteX4000" fmla="*/ 1698896 w 6681792"/>
              <a:gd name="connsiteY4000" fmla="*/ 4427064 h 5149018"/>
              <a:gd name="connsiteX4001" fmla="*/ 1698896 w 6681792"/>
              <a:gd name="connsiteY4001" fmla="*/ 4422307 h 5149018"/>
              <a:gd name="connsiteX4002" fmla="*/ 1701370 w 6681792"/>
              <a:gd name="connsiteY4002" fmla="*/ 4417549 h 5149018"/>
              <a:gd name="connsiteX4003" fmla="*/ 1701370 w 6681792"/>
              <a:gd name="connsiteY4003" fmla="*/ 4415076 h 5149018"/>
              <a:gd name="connsiteX4004" fmla="*/ 1703844 w 6681792"/>
              <a:gd name="connsiteY4004" fmla="*/ 4412602 h 5149018"/>
              <a:gd name="connsiteX4005" fmla="*/ 1706318 w 6681792"/>
              <a:gd name="connsiteY4005" fmla="*/ 4405371 h 5149018"/>
              <a:gd name="connsiteX4006" fmla="*/ 1708791 w 6681792"/>
              <a:gd name="connsiteY4006" fmla="*/ 4402897 h 5149018"/>
              <a:gd name="connsiteX4007" fmla="*/ 1711265 w 6681792"/>
              <a:gd name="connsiteY4007" fmla="*/ 4400423 h 5149018"/>
              <a:gd name="connsiteX4008" fmla="*/ 1713739 w 6681792"/>
              <a:gd name="connsiteY4008" fmla="*/ 4397950 h 5149018"/>
              <a:gd name="connsiteX4009" fmla="*/ 1716213 w 6681792"/>
              <a:gd name="connsiteY4009" fmla="*/ 4395476 h 5149018"/>
              <a:gd name="connsiteX4010" fmla="*/ 1718686 w 6681792"/>
              <a:gd name="connsiteY4010" fmla="*/ 4393002 h 5149018"/>
              <a:gd name="connsiteX4011" fmla="*/ 1721160 w 6681792"/>
              <a:gd name="connsiteY4011" fmla="*/ 4390528 h 5149018"/>
              <a:gd name="connsiteX4012" fmla="*/ 1723634 w 6681792"/>
              <a:gd name="connsiteY4012" fmla="*/ 4388055 h 5149018"/>
              <a:gd name="connsiteX4013" fmla="*/ 1730865 w 6681792"/>
              <a:gd name="connsiteY4013" fmla="*/ 4380824 h 5149018"/>
              <a:gd name="connsiteX4014" fmla="*/ 1733339 w 6681792"/>
              <a:gd name="connsiteY4014" fmla="*/ 4378350 h 5149018"/>
              <a:gd name="connsiteX4015" fmla="*/ 1738096 w 6681792"/>
              <a:gd name="connsiteY4015" fmla="*/ 4373593 h 5149018"/>
              <a:gd name="connsiteX4016" fmla="*/ 1740570 w 6681792"/>
              <a:gd name="connsiteY4016" fmla="*/ 4371119 h 5149018"/>
              <a:gd name="connsiteX4017" fmla="*/ 1743043 w 6681792"/>
              <a:gd name="connsiteY4017" fmla="*/ 4366362 h 5149018"/>
              <a:gd name="connsiteX4018" fmla="*/ 1745517 w 6681792"/>
              <a:gd name="connsiteY4018" fmla="*/ 4363888 h 5149018"/>
              <a:gd name="connsiteX4019" fmla="*/ 1747991 w 6681792"/>
              <a:gd name="connsiteY4019" fmla="*/ 4361414 h 5149018"/>
              <a:gd name="connsiteX4020" fmla="*/ 1747991 w 6681792"/>
              <a:gd name="connsiteY4020" fmla="*/ 4358940 h 5149018"/>
              <a:gd name="connsiteX4021" fmla="*/ 1755222 w 6681792"/>
              <a:gd name="connsiteY4021" fmla="*/ 4354183 h 5149018"/>
              <a:gd name="connsiteX4022" fmla="*/ 1757696 w 6681792"/>
              <a:gd name="connsiteY4022" fmla="*/ 4351709 h 5149018"/>
              <a:gd name="connsiteX4023" fmla="*/ 1760169 w 6681792"/>
              <a:gd name="connsiteY4023" fmla="*/ 4349236 h 5149018"/>
              <a:gd name="connsiteX4024" fmla="*/ 1760169 w 6681792"/>
              <a:gd name="connsiteY4024" fmla="*/ 4346762 h 5149018"/>
              <a:gd name="connsiteX4025" fmla="*/ 1760169 w 6681792"/>
              <a:gd name="connsiteY4025" fmla="*/ 4344288 h 5149018"/>
              <a:gd name="connsiteX4026" fmla="*/ 1760169 w 6681792"/>
              <a:gd name="connsiteY4026" fmla="*/ 4337057 h 5149018"/>
              <a:gd name="connsiteX4027" fmla="*/ 1760169 w 6681792"/>
              <a:gd name="connsiteY4027" fmla="*/ 4334583 h 5149018"/>
              <a:gd name="connsiteX4028" fmla="*/ 1762643 w 6681792"/>
              <a:gd name="connsiteY4028" fmla="*/ 4332110 h 5149018"/>
              <a:gd name="connsiteX4029" fmla="*/ 1762643 w 6681792"/>
              <a:gd name="connsiteY4029" fmla="*/ 4329636 h 5149018"/>
              <a:gd name="connsiteX4030" fmla="*/ 1765117 w 6681792"/>
              <a:gd name="connsiteY4030" fmla="*/ 4327162 h 5149018"/>
              <a:gd name="connsiteX4031" fmla="*/ 1767591 w 6681792"/>
              <a:gd name="connsiteY4031" fmla="*/ 4324688 h 5149018"/>
              <a:gd name="connsiteX4032" fmla="*/ 1770064 w 6681792"/>
              <a:gd name="connsiteY4032" fmla="*/ 4319931 h 5149018"/>
              <a:gd name="connsiteX4033" fmla="*/ 1770064 w 6681792"/>
              <a:gd name="connsiteY4033" fmla="*/ 4317457 h 5149018"/>
              <a:gd name="connsiteX4034" fmla="*/ 1772538 w 6681792"/>
              <a:gd name="connsiteY4034" fmla="*/ 4314984 h 5149018"/>
              <a:gd name="connsiteX4035" fmla="*/ 1772538 w 6681792"/>
              <a:gd name="connsiteY4035" fmla="*/ 4312510 h 5149018"/>
              <a:gd name="connsiteX4036" fmla="*/ 1770064 w 6681792"/>
              <a:gd name="connsiteY4036" fmla="*/ 4307753 h 5149018"/>
              <a:gd name="connsiteX4037" fmla="*/ 1770064 w 6681792"/>
              <a:gd name="connsiteY4037" fmla="*/ 4305279 h 5149018"/>
              <a:gd name="connsiteX4038" fmla="*/ 1772538 w 6681792"/>
              <a:gd name="connsiteY4038" fmla="*/ 4302805 h 5149018"/>
              <a:gd name="connsiteX4039" fmla="*/ 1772538 w 6681792"/>
              <a:gd name="connsiteY4039" fmla="*/ 4298048 h 5149018"/>
              <a:gd name="connsiteX4040" fmla="*/ 1772538 w 6681792"/>
              <a:gd name="connsiteY4040" fmla="*/ 4295574 h 5149018"/>
              <a:gd name="connsiteX4041" fmla="*/ 1775012 w 6681792"/>
              <a:gd name="connsiteY4041" fmla="*/ 4293101 h 5149018"/>
              <a:gd name="connsiteX4042" fmla="*/ 1779769 w 6681792"/>
              <a:gd name="connsiteY4042" fmla="*/ 4288344 h 5149018"/>
              <a:gd name="connsiteX4043" fmla="*/ 1782243 w 6681792"/>
              <a:gd name="connsiteY4043" fmla="*/ 4283586 h 5149018"/>
              <a:gd name="connsiteX4044" fmla="*/ 1782243 w 6681792"/>
              <a:gd name="connsiteY4044" fmla="*/ 4281113 h 5149018"/>
              <a:gd name="connsiteX4045" fmla="*/ 1784717 w 6681792"/>
              <a:gd name="connsiteY4045" fmla="*/ 4278639 h 5149018"/>
              <a:gd name="connsiteX4046" fmla="*/ 1784717 w 6681792"/>
              <a:gd name="connsiteY4046" fmla="*/ 4276165 h 5149018"/>
              <a:gd name="connsiteX4047" fmla="*/ 1784717 w 6681792"/>
              <a:gd name="connsiteY4047" fmla="*/ 4273691 h 5149018"/>
              <a:gd name="connsiteX4048" fmla="*/ 1787190 w 6681792"/>
              <a:gd name="connsiteY4048" fmla="*/ 4271218 h 5149018"/>
              <a:gd name="connsiteX4049" fmla="*/ 1789664 w 6681792"/>
              <a:gd name="connsiteY4049" fmla="*/ 4268744 h 5149018"/>
              <a:gd name="connsiteX4050" fmla="*/ 1794421 w 6681792"/>
              <a:gd name="connsiteY4050" fmla="*/ 4263987 h 5149018"/>
              <a:gd name="connsiteX4051" fmla="*/ 1804126 w 6681792"/>
              <a:gd name="connsiteY4051" fmla="*/ 4259229 h 5149018"/>
              <a:gd name="connsiteX4052" fmla="*/ 1804126 w 6681792"/>
              <a:gd name="connsiteY4052" fmla="*/ 4256756 h 5149018"/>
              <a:gd name="connsiteX4053" fmla="*/ 1806600 w 6681792"/>
              <a:gd name="connsiteY4053" fmla="*/ 4256756 h 5149018"/>
              <a:gd name="connsiteX4054" fmla="*/ 1806600 w 6681792"/>
              <a:gd name="connsiteY4054" fmla="*/ 4254282 h 5149018"/>
              <a:gd name="connsiteX4055" fmla="*/ 1809074 w 6681792"/>
              <a:gd name="connsiteY4055" fmla="*/ 4251808 h 5149018"/>
              <a:gd name="connsiteX4056" fmla="*/ 1811547 w 6681792"/>
              <a:gd name="connsiteY4056" fmla="*/ 4247051 h 5149018"/>
              <a:gd name="connsiteX4057" fmla="*/ 1816304 w 6681792"/>
              <a:gd name="connsiteY4057" fmla="*/ 4237346 h 5149018"/>
              <a:gd name="connsiteX4058" fmla="*/ 1818778 w 6681792"/>
              <a:gd name="connsiteY4058" fmla="*/ 4234872 h 5149018"/>
              <a:gd name="connsiteX4059" fmla="*/ 1813450 w 6681792"/>
              <a:gd name="connsiteY4059" fmla="*/ 4234872 h 5149018"/>
              <a:gd name="connsiteX4060" fmla="*/ 1810976 w 6681792"/>
              <a:gd name="connsiteY4060" fmla="*/ 4234872 h 5149018"/>
              <a:gd name="connsiteX4061" fmla="*/ 1806219 w 6681792"/>
              <a:gd name="connsiteY4061" fmla="*/ 4234872 h 5149018"/>
              <a:gd name="connsiteX4062" fmla="*/ 1803745 w 6681792"/>
              <a:gd name="connsiteY4062" fmla="*/ 4232398 h 5149018"/>
              <a:gd name="connsiteX4063" fmla="*/ 1801272 w 6681792"/>
              <a:gd name="connsiteY4063" fmla="*/ 4229925 h 5149018"/>
              <a:gd name="connsiteX4064" fmla="*/ 1798798 w 6681792"/>
              <a:gd name="connsiteY4064" fmla="*/ 4229925 h 5149018"/>
              <a:gd name="connsiteX4065" fmla="*/ 1796324 w 6681792"/>
              <a:gd name="connsiteY4065" fmla="*/ 4229925 h 5149018"/>
              <a:gd name="connsiteX4066" fmla="*/ 1793850 w 6681792"/>
              <a:gd name="connsiteY4066" fmla="*/ 4227451 h 5149018"/>
              <a:gd name="connsiteX4067" fmla="*/ 1791377 w 6681792"/>
              <a:gd name="connsiteY4067" fmla="*/ 4227451 h 5149018"/>
              <a:gd name="connsiteX4068" fmla="*/ 1788903 w 6681792"/>
              <a:gd name="connsiteY4068" fmla="*/ 4224977 h 5149018"/>
              <a:gd name="connsiteX4069" fmla="*/ 1791377 w 6681792"/>
              <a:gd name="connsiteY4069" fmla="*/ 4222504 h 5149018"/>
              <a:gd name="connsiteX4070" fmla="*/ 1793850 w 6681792"/>
              <a:gd name="connsiteY4070" fmla="*/ 4222504 h 5149018"/>
              <a:gd name="connsiteX4071" fmla="*/ 1796324 w 6681792"/>
              <a:gd name="connsiteY4071" fmla="*/ 4220030 h 5149018"/>
              <a:gd name="connsiteX4072" fmla="*/ 1798798 w 6681792"/>
              <a:gd name="connsiteY4072" fmla="*/ 4220030 h 5149018"/>
              <a:gd name="connsiteX4073" fmla="*/ 1798798 w 6681792"/>
              <a:gd name="connsiteY4073" fmla="*/ 4217556 h 5149018"/>
              <a:gd name="connsiteX4074" fmla="*/ 1801272 w 6681792"/>
              <a:gd name="connsiteY4074" fmla="*/ 4215083 h 5149018"/>
              <a:gd name="connsiteX4075" fmla="*/ 1801272 w 6681792"/>
              <a:gd name="connsiteY4075" fmla="*/ 4212609 h 5149018"/>
              <a:gd name="connsiteX4076" fmla="*/ 1803745 w 6681792"/>
              <a:gd name="connsiteY4076" fmla="*/ 4212609 h 5149018"/>
              <a:gd name="connsiteX4077" fmla="*/ 1803745 w 6681792"/>
              <a:gd name="connsiteY4077" fmla="*/ 4210135 h 5149018"/>
              <a:gd name="connsiteX4078" fmla="*/ 1806219 w 6681792"/>
              <a:gd name="connsiteY4078" fmla="*/ 4205378 h 5149018"/>
              <a:gd name="connsiteX4079" fmla="*/ 1808693 w 6681792"/>
              <a:gd name="connsiteY4079" fmla="*/ 4202904 h 5149018"/>
              <a:gd name="connsiteX4080" fmla="*/ 1808693 w 6681792"/>
              <a:gd name="connsiteY4080" fmla="*/ 4200430 h 5149018"/>
              <a:gd name="connsiteX4081" fmla="*/ 1811167 w 6681792"/>
              <a:gd name="connsiteY4081" fmla="*/ 4200430 h 5149018"/>
              <a:gd name="connsiteX4082" fmla="*/ 1811167 w 6681792"/>
              <a:gd name="connsiteY4082" fmla="*/ 4197957 h 5149018"/>
              <a:gd name="connsiteX4083" fmla="*/ 1813640 w 6681792"/>
              <a:gd name="connsiteY4083" fmla="*/ 4195483 h 5149018"/>
              <a:gd name="connsiteX4084" fmla="*/ 1816114 w 6681792"/>
              <a:gd name="connsiteY4084" fmla="*/ 4193009 h 5149018"/>
              <a:gd name="connsiteX4085" fmla="*/ 1818588 w 6681792"/>
              <a:gd name="connsiteY4085" fmla="*/ 4190535 h 5149018"/>
              <a:gd name="connsiteX4086" fmla="*/ 1821062 w 6681792"/>
              <a:gd name="connsiteY4086" fmla="*/ 4188061 h 5149018"/>
              <a:gd name="connsiteX4087" fmla="*/ 1823535 w 6681792"/>
              <a:gd name="connsiteY4087" fmla="*/ 4185588 h 5149018"/>
              <a:gd name="connsiteX4088" fmla="*/ 1823535 w 6681792"/>
              <a:gd name="connsiteY4088" fmla="*/ 4183114 h 5149018"/>
              <a:gd name="connsiteX4089" fmla="*/ 1826009 w 6681792"/>
              <a:gd name="connsiteY4089" fmla="*/ 4183114 h 5149018"/>
              <a:gd name="connsiteX4090" fmla="*/ 1828483 w 6681792"/>
              <a:gd name="connsiteY4090" fmla="*/ 4180640 h 5149018"/>
              <a:gd name="connsiteX4091" fmla="*/ 1830957 w 6681792"/>
              <a:gd name="connsiteY4091" fmla="*/ 4180640 h 5149018"/>
              <a:gd name="connsiteX4092" fmla="*/ 1833430 w 6681792"/>
              <a:gd name="connsiteY4092" fmla="*/ 4178166 h 5149018"/>
              <a:gd name="connsiteX4093" fmla="*/ 1835904 w 6681792"/>
              <a:gd name="connsiteY4093" fmla="*/ 4178166 h 5149018"/>
              <a:gd name="connsiteX4094" fmla="*/ 1835904 w 6681792"/>
              <a:gd name="connsiteY4094" fmla="*/ 4175692 h 5149018"/>
              <a:gd name="connsiteX4095" fmla="*/ 1838378 w 6681792"/>
              <a:gd name="connsiteY4095" fmla="*/ 4173219 h 5149018"/>
              <a:gd name="connsiteX4096" fmla="*/ 1840852 w 6681792"/>
              <a:gd name="connsiteY4096" fmla="*/ 4170745 h 5149018"/>
              <a:gd name="connsiteX4097" fmla="*/ 1840852 w 6681792"/>
              <a:gd name="connsiteY4097" fmla="*/ 4168271 h 5149018"/>
              <a:gd name="connsiteX4098" fmla="*/ 1843325 w 6681792"/>
              <a:gd name="connsiteY4098" fmla="*/ 4168271 h 5149018"/>
              <a:gd name="connsiteX4099" fmla="*/ 1843325 w 6681792"/>
              <a:gd name="connsiteY4099" fmla="*/ 4165797 h 5149018"/>
              <a:gd name="connsiteX4100" fmla="*/ 1845799 w 6681792"/>
              <a:gd name="connsiteY4100" fmla="*/ 4163324 h 5149018"/>
              <a:gd name="connsiteX4101" fmla="*/ 1845799 w 6681792"/>
              <a:gd name="connsiteY4101" fmla="*/ 4160850 h 5149018"/>
              <a:gd name="connsiteX4102" fmla="*/ 1848273 w 6681792"/>
              <a:gd name="connsiteY4102" fmla="*/ 4158376 h 5149018"/>
              <a:gd name="connsiteX4103" fmla="*/ 1848273 w 6681792"/>
              <a:gd name="connsiteY4103" fmla="*/ 4155902 h 5149018"/>
              <a:gd name="connsiteX4104" fmla="*/ 1850747 w 6681792"/>
              <a:gd name="connsiteY4104" fmla="*/ 4155902 h 5149018"/>
              <a:gd name="connsiteX4105" fmla="*/ 1850747 w 6681792"/>
              <a:gd name="connsiteY4105" fmla="*/ 4153429 h 5149018"/>
              <a:gd name="connsiteX4106" fmla="*/ 1853221 w 6681792"/>
              <a:gd name="connsiteY4106" fmla="*/ 4150955 h 5149018"/>
              <a:gd name="connsiteX4107" fmla="*/ 1855694 w 6681792"/>
              <a:gd name="connsiteY4107" fmla="*/ 4150955 h 5149018"/>
              <a:gd name="connsiteX4108" fmla="*/ 1855694 w 6681792"/>
              <a:gd name="connsiteY4108" fmla="*/ 4148481 h 5149018"/>
              <a:gd name="connsiteX4109" fmla="*/ 1860451 w 6681792"/>
              <a:gd name="connsiteY4109" fmla="*/ 4148481 h 5149018"/>
              <a:gd name="connsiteX4110" fmla="*/ 1860451 w 6681792"/>
              <a:gd name="connsiteY4110" fmla="*/ 4146008 h 5149018"/>
              <a:gd name="connsiteX4111" fmla="*/ 1862925 w 6681792"/>
              <a:gd name="connsiteY4111" fmla="*/ 4146008 h 5149018"/>
              <a:gd name="connsiteX4112" fmla="*/ 1865399 w 6681792"/>
              <a:gd name="connsiteY4112" fmla="*/ 4143534 h 5149018"/>
              <a:gd name="connsiteX4113" fmla="*/ 1867873 w 6681792"/>
              <a:gd name="connsiteY4113" fmla="*/ 4143534 h 5149018"/>
              <a:gd name="connsiteX4114" fmla="*/ 1870346 w 6681792"/>
              <a:gd name="connsiteY4114" fmla="*/ 4141060 h 5149018"/>
              <a:gd name="connsiteX4115" fmla="*/ 1872820 w 6681792"/>
              <a:gd name="connsiteY4115" fmla="*/ 4141060 h 5149018"/>
              <a:gd name="connsiteX4116" fmla="*/ 1875294 w 6681792"/>
              <a:gd name="connsiteY4116" fmla="*/ 4141060 h 5149018"/>
              <a:gd name="connsiteX4117" fmla="*/ 1877768 w 6681792"/>
              <a:gd name="connsiteY4117" fmla="*/ 4141060 h 5149018"/>
              <a:gd name="connsiteX4118" fmla="*/ 1880241 w 6681792"/>
              <a:gd name="connsiteY4118" fmla="*/ 4138586 h 5149018"/>
              <a:gd name="connsiteX4119" fmla="*/ 1880241 w 6681792"/>
              <a:gd name="connsiteY4119" fmla="*/ 4136113 h 5149018"/>
              <a:gd name="connsiteX4120" fmla="*/ 1882715 w 6681792"/>
              <a:gd name="connsiteY4120" fmla="*/ 4136113 h 5149018"/>
              <a:gd name="connsiteX4121" fmla="*/ 1885189 w 6681792"/>
              <a:gd name="connsiteY4121" fmla="*/ 4133639 h 5149018"/>
              <a:gd name="connsiteX4122" fmla="*/ 1885189 w 6681792"/>
              <a:gd name="connsiteY4122" fmla="*/ 4131165 h 5149018"/>
              <a:gd name="connsiteX4123" fmla="*/ 1885189 w 6681792"/>
              <a:gd name="connsiteY4123" fmla="*/ 4128691 h 5149018"/>
              <a:gd name="connsiteX4124" fmla="*/ 1885189 w 6681792"/>
              <a:gd name="connsiteY4124" fmla="*/ 4126217 h 5149018"/>
              <a:gd name="connsiteX4125" fmla="*/ 1885189 w 6681792"/>
              <a:gd name="connsiteY4125" fmla="*/ 4123744 h 5149018"/>
              <a:gd name="connsiteX4126" fmla="*/ 1887663 w 6681792"/>
              <a:gd name="connsiteY4126" fmla="*/ 4121270 h 5149018"/>
              <a:gd name="connsiteX4127" fmla="*/ 1890136 w 6681792"/>
              <a:gd name="connsiteY4127" fmla="*/ 4118796 h 5149018"/>
              <a:gd name="connsiteX4128" fmla="*/ 1892610 w 6681792"/>
              <a:gd name="connsiteY4128" fmla="*/ 4116322 h 5149018"/>
              <a:gd name="connsiteX4129" fmla="*/ 1895084 w 6681792"/>
              <a:gd name="connsiteY4129" fmla="*/ 4113848 h 5149018"/>
              <a:gd name="connsiteX4130" fmla="*/ 1897558 w 6681792"/>
              <a:gd name="connsiteY4130" fmla="*/ 4113848 h 5149018"/>
              <a:gd name="connsiteX4131" fmla="*/ 1900031 w 6681792"/>
              <a:gd name="connsiteY4131" fmla="*/ 4113848 h 5149018"/>
              <a:gd name="connsiteX4132" fmla="*/ 1902505 w 6681792"/>
              <a:gd name="connsiteY4132" fmla="*/ 4111375 h 5149018"/>
              <a:gd name="connsiteX4133" fmla="*/ 1902505 w 6681792"/>
              <a:gd name="connsiteY4133" fmla="*/ 4108901 h 5149018"/>
              <a:gd name="connsiteX4134" fmla="*/ 1902505 w 6681792"/>
              <a:gd name="connsiteY4134" fmla="*/ 4106427 h 5149018"/>
              <a:gd name="connsiteX4135" fmla="*/ 1904979 w 6681792"/>
              <a:gd name="connsiteY4135" fmla="*/ 4103954 h 5149018"/>
              <a:gd name="connsiteX4136" fmla="*/ 1904979 w 6681792"/>
              <a:gd name="connsiteY4136" fmla="*/ 4101480 h 5149018"/>
              <a:gd name="connsiteX4137" fmla="*/ 1907453 w 6681792"/>
              <a:gd name="connsiteY4137" fmla="*/ 4099006 h 5149018"/>
              <a:gd name="connsiteX4138" fmla="*/ 1907453 w 6681792"/>
              <a:gd name="connsiteY4138" fmla="*/ 4096533 h 5149018"/>
              <a:gd name="connsiteX4139" fmla="*/ 1909926 w 6681792"/>
              <a:gd name="connsiteY4139" fmla="*/ 4096533 h 5149018"/>
              <a:gd name="connsiteX4140" fmla="*/ 1912400 w 6681792"/>
              <a:gd name="connsiteY4140" fmla="*/ 4094059 h 5149018"/>
              <a:gd name="connsiteX4141" fmla="*/ 1912400 w 6681792"/>
              <a:gd name="connsiteY4141" fmla="*/ 4091585 h 5149018"/>
              <a:gd name="connsiteX4142" fmla="*/ 1914874 w 6681792"/>
              <a:gd name="connsiteY4142" fmla="*/ 4091585 h 5149018"/>
              <a:gd name="connsiteX4143" fmla="*/ 1914874 w 6681792"/>
              <a:gd name="connsiteY4143" fmla="*/ 4089111 h 5149018"/>
              <a:gd name="connsiteX4144" fmla="*/ 1917348 w 6681792"/>
              <a:gd name="connsiteY4144" fmla="*/ 4086638 h 5149018"/>
              <a:gd name="connsiteX4145" fmla="*/ 1919822 w 6681792"/>
              <a:gd name="connsiteY4145" fmla="*/ 4086638 h 5149018"/>
              <a:gd name="connsiteX4146" fmla="*/ 1924579 w 6681792"/>
              <a:gd name="connsiteY4146" fmla="*/ 4081880 h 5149018"/>
              <a:gd name="connsiteX4147" fmla="*/ 1927052 w 6681792"/>
              <a:gd name="connsiteY4147" fmla="*/ 4081880 h 5149018"/>
              <a:gd name="connsiteX4148" fmla="*/ 1931810 w 6681792"/>
              <a:gd name="connsiteY4148" fmla="*/ 4079407 h 5149018"/>
              <a:gd name="connsiteX4149" fmla="*/ 1936567 w 6681792"/>
              <a:gd name="connsiteY4149" fmla="*/ 4076933 h 5149018"/>
              <a:gd name="connsiteX4150" fmla="*/ 1941324 w 6681792"/>
              <a:gd name="connsiteY4150" fmla="*/ 4074459 h 5149018"/>
              <a:gd name="connsiteX4151" fmla="*/ 1943798 w 6681792"/>
              <a:gd name="connsiteY4151" fmla="*/ 4071985 h 5149018"/>
              <a:gd name="connsiteX4152" fmla="*/ 1951029 w 6681792"/>
              <a:gd name="connsiteY4152" fmla="*/ 4067228 h 5149018"/>
              <a:gd name="connsiteX4153" fmla="*/ 1960734 w 6681792"/>
              <a:gd name="connsiteY4153" fmla="*/ 4059997 h 5149018"/>
              <a:gd name="connsiteX4154" fmla="*/ 1970438 w 6681792"/>
              <a:gd name="connsiteY4154" fmla="*/ 4050292 h 5149018"/>
              <a:gd name="connsiteX4155" fmla="*/ 1975195 w 6681792"/>
              <a:gd name="connsiteY4155" fmla="*/ 4045535 h 5149018"/>
              <a:gd name="connsiteX4156" fmla="*/ 1979953 w 6681792"/>
              <a:gd name="connsiteY4156" fmla="*/ 4040778 h 5149018"/>
              <a:gd name="connsiteX4157" fmla="*/ 1982426 w 6681792"/>
              <a:gd name="connsiteY4157" fmla="*/ 4036021 h 5149018"/>
              <a:gd name="connsiteX4158" fmla="*/ 1987184 w 6681792"/>
              <a:gd name="connsiteY4158" fmla="*/ 4031263 h 5149018"/>
              <a:gd name="connsiteX4159" fmla="*/ 1989657 w 6681792"/>
              <a:gd name="connsiteY4159" fmla="*/ 4028790 h 5149018"/>
              <a:gd name="connsiteX4160" fmla="*/ 1992131 w 6681792"/>
              <a:gd name="connsiteY4160" fmla="*/ 4024032 h 5149018"/>
              <a:gd name="connsiteX4161" fmla="*/ 1994605 w 6681792"/>
              <a:gd name="connsiteY4161" fmla="*/ 4024032 h 5149018"/>
              <a:gd name="connsiteX4162" fmla="*/ 1997079 w 6681792"/>
              <a:gd name="connsiteY4162" fmla="*/ 4014328 h 5149018"/>
              <a:gd name="connsiteX4163" fmla="*/ 1997079 w 6681792"/>
              <a:gd name="connsiteY4163" fmla="*/ 4011854 h 5149018"/>
              <a:gd name="connsiteX4164" fmla="*/ 1999552 w 6681792"/>
              <a:gd name="connsiteY4164" fmla="*/ 4009380 h 5149018"/>
              <a:gd name="connsiteX4165" fmla="*/ 2002026 w 6681792"/>
              <a:gd name="connsiteY4165" fmla="*/ 4009380 h 5149018"/>
              <a:gd name="connsiteX4166" fmla="*/ 2002026 w 6681792"/>
              <a:gd name="connsiteY4166" fmla="*/ 4002149 h 5149018"/>
              <a:gd name="connsiteX4167" fmla="*/ 2002026 w 6681792"/>
              <a:gd name="connsiteY4167" fmla="*/ 3999675 h 5149018"/>
              <a:gd name="connsiteX4168" fmla="*/ 2002026 w 6681792"/>
              <a:gd name="connsiteY4168" fmla="*/ 3997202 h 5149018"/>
              <a:gd name="connsiteX4169" fmla="*/ 2002026 w 6681792"/>
              <a:gd name="connsiteY4169" fmla="*/ 3994728 h 5149018"/>
              <a:gd name="connsiteX4170" fmla="*/ 2004500 w 6681792"/>
              <a:gd name="connsiteY4170" fmla="*/ 3994728 h 5149018"/>
              <a:gd name="connsiteX4171" fmla="*/ 2006974 w 6681792"/>
              <a:gd name="connsiteY4171" fmla="*/ 3994728 h 5149018"/>
              <a:gd name="connsiteX4172" fmla="*/ 2011731 w 6681792"/>
              <a:gd name="connsiteY4172" fmla="*/ 3997202 h 5149018"/>
              <a:gd name="connsiteX4173" fmla="*/ 2014205 w 6681792"/>
              <a:gd name="connsiteY4173" fmla="*/ 3999675 h 5149018"/>
              <a:gd name="connsiteX4174" fmla="*/ 2016678 w 6681792"/>
              <a:gd name="connsiteY4174" fmla="*/ 3999675 h 5149018"/>
              <a:gd name="connsiteX4175" fmla="*/ 2023909 w 6681792"/>
              <a:gd name="connsiteY4175" fmla="*/ 4002149 h 5149018"/>
              <a:gd name="connsiteX4176" fmla="*/ 2033614 w 6681792"/>
              <a:gd name="connsiteY4176" fmla="*/ 4002149 h 5149018"/>
              <a:gd name="connsiteX4177" fmla="*/ 2033614 w 6681792"/>
              <a:gd name="connsiteY4177" fmla="*/ 4004623 h 5149018"/>
              <a:gd name="connsiteX4178" fmla="*/ 2036088 w 6681792"/>
              <a:gd name="connsiteY4178" fmla="*/ 4004623 h 5149018"/>
              <a:gd name="connsiteX4179" fmla="*/ 2043319 w 6681792"/>
              <a:gd name="connsiteY4179" fmla="*/ 4004623 h 5149018"/>
              <a:gd name="connsiteX4180" fmla="*/ 2045792 w 6681792"/>
              <a:gd name="connsiteY4180" fmla="*/ 4004623 h 5149018"/>
              <a:gd name="connsiteX4181" fmla="*/ 2048266 w 6681792"/>
              <a:gd name="connsiteY4181" fmla="*/ 4004623 h 5149018"/>
              <a:gd name="connsiteX4182" fmla="*/ 2053024 w 6681792"/>
              <a:gd name="connsiteY4182" fmla="*/ 4004623 h 5149018"/>
              <a:gd name="connsiteX4183" fmla="*/ 2055497 w 6681792"/>
              <a:gd name="connsiteY4183" fmla="*/ 4004623 h 5149018"/>
              <a:gd name="connsiteX4184" fmla="*/ 2060254 w 6681792"/>
              <a:gd name="connsiteY4184" fmla="*/ 4004623 h 5149018"/>
              <a:gd name="connsiteX4185" fmla="*/ 2062728 w 6681792"/>
              <a:gd name="connsiteY4185" fmla="*/ 4004623 h 5149018"/>
              <a:gd name="connsiteX4186" fmla="*/ 2065202 w 6681792"/>
              <a:gd name="connsiteY4186" fmla="*/ 4004623 h 5149018"/>
              <a:gd name="connsiteX4187" fmla="*/ 2069959 w 6681792"/>
              <a:gd name="connsiteY4187" fmla="*/ 4002149 h 5149018"/>
              <a:gd name="connsiteX4188" fmla="*/ 2072433 w 6681792"/>
              <a:gd name="connsiteY4188" fmla="*/ 4002149 h 5149018"/>
              <a:gd name="connsiteX4189" fmla="*/ 2079664 w 6681792"/>
              <a:gd name="connsiteY4189" fmla="*/ 3999675 h 5149018"/>
              <a:gd name="connsiteX4190" fmla="*/ 2084421 w 6681792"/>
              <a:gd name="connsiteY4190" fmla="*/ 3997202 h 5149018"/>
              <a:gd name="connsiteX4191" fmla="*/ 2086895 w 6681792"/>
              <a:gd name="connsiteY4191" fmla="*/ 3997202 h 5149018"/>
              <a:gd name="connsiteX4192" fmla="*/ 2086895 w 6681792"/>
              <a:gd name="connsiteY4192" fmla="*/ 3994728 h 5149018"/>
              <a:gd name="connsiteX4193" fmla="*/ 2091652 w 6681792"/>
              <a:gd name="connsiteY4193" fmla="*/ 3992254 h 5149018"/>
              <a:gd name="connsiteX4194" fmla="*/ 2098883 w 6681792"/>
              <a:gd name="connsiteY4194" fmla="*/ 3987497 h 5149018"/>
              <a:gd name="connsiteX4195" fmla="*/ 2101357 w 6681792"/>
              <a:gd name="connsiteY4195" fmla="*/ 3987497 h 5149018"/>
              <a:gd name="connsiteX4196" fmla="*/ 2103831 w 6681792"/>
              <a:gd name="connsiteY4196" fmla="*/ 3987497 h 5149018"/>
              <a:gd name="connsiteX4197" fmla="*/ 2108588 w 6681792"/>
              <a:gd name="connsiteY4197" fmla="*/ 3985023 h 5149018"/>
              <a:gd name="connsiteX4198" fmla="*/ 2111062 w 6681792"/>
              <a:gd name="connsiteY4198" fmla="*/ 3985023 h 5149018"/>
              <a:gd name="connsiteX4199" fmla="*/ 2113535 w 6681792"/>
              <a:gd name="connsiteY4199" fmla="*/ 3987497 h 5149018"/>
              <a:gd name="connsiteX4200" fmla="*/ 2116009 w 6681792"/>
              <a:gd name="connsiteY4200" fmla="*/ 3985023 h 5149018"/>
              <a:gd name="connsiteX4201" fmla="*/ 2118483 w 6681792"/>
              <a:gd name="connsiteY4201" fmla="*/ 3985023 h 5149018"/>
              <a:gd name="connsiteX4202" fmla="*/ 2120956 w 6681792"/>
              <a:gd name="connsiteY4202" fmla="*/ 3985023 h 5149018"/>
              <a:gd name="connsiteX4203" fmla="*/ 2123430 w 6681792"/>
              <a:gd name="connsiteY4203" fmla="*/ 3985023 h 5149018"/>
              <a:gd name="connsiteX4204" fmla="*/ 2128188 w 6681792"/>
              <a:gd name="connsiteY4204" fmla="*/ 3987497 h 5149018"/>
              <a:gd name="connsiteX4205" fmla="*/ 2128188 w 6681792"/>
              <a:gd name="connsiteY4205" fmla="*/ 3985023 h 5149018"/>
              <a:gd name="connsiteX4206" fmla="*/ 2130661 w 6681792"/>
              <a:gd name="connsiteY4206" fmla="*/ 3985023 h 5149018"/>
              <a:gd name="connsiteX4207" fmla="*/ 2130661 w 6681792"/>
              <a:gd name="connsiteY4207" fmla="*/ 3994728 h 5149018"/>
              <a:gd name="connsiteX4208" fmla="*/ 2130661 w 6681792"/>
              <a:gd name="connsiteY4208" fmla="*/ 3999485 h 5149018"/>
              <a:gd name="connsiteX4209" fmla="*/ 2130661 w 6681792"/>
              <a:gd name="connsiteY4209" fmla="*/ 4006716 h 5149018"/>
              <a:gd name="connsiteX4210" fmla="*/ 2130661 w 6681792"/>
              <a:gd name="connsiteY4210" fmla="*/ 4018704 h 5149018"/>
              <a:gd name="connsiteX4211" fmla="*/ 2130661 w 6681792"/>
              <a:gd name="connsiteY4211" fmla="*/ 4021178 h 5149018"/>
              <a:gd name="connsiteX4212" fmla="*/ 2130661 w 6681792"/>
              <a:gd name="connsiteY4212" fmla="*/ 4023652 h 5149018"/>
              <a:gd name="connsiteX4213" fmla="*/ 2133135 w 6681792"/>
              <a:gd name="connsiteY4213" fmla="*/ 4028409 h 5149018"/>
              <a:gd name="connsiteX4214" fmla="*/ 2133135 w 6681792"/>
              <a:gd name="connsiteY4214" fmla="*/ 4033166 h 5149018"/>
              <a:gd name="connsiteX4215" fmla="*/ 2133135 w 6681792"/>
              <a:gd name="connsiteY4215" fmla="*/ 4037924 h 5149018"/>
              <a:gd name="connsiteX4216" fmla="*/ 2133135 w 6681792"/>
              <a:gd name="connsiteY4216" fmla="*/ 4042681 h 5149018"/>
              <a:gd name="connsiteX4217" fmla="*/ 2135609 w 6681792"/>
              <a:gd name="connsiteY4217" fmla="*/ 4045155 h 5149018"/>
              <a:gd name="connsiteX4218" fmla="*/ 2135609 w 6681792"/>
              <a:gd name="connsiteY4218" fmla="*/ 4047628 h 5149018"/>
              <a:gd name="connsiteX4219" fmla="*/ 2135609 w 6681792"/>
              <a:gd name="connsiteY4219" fmla="*/ 4050102 h 5149018"/>
              <a:gd name="connsiteX4220" fmla="*/ 2135609 w 6681792"/>
              <a:gd name="connsiteY4220" fmla="*/ 4052576 h 5149018"/>
              <a:gd name="connsiteX4221" fmla="*/ 2135609 w 6681792"/>
              <a:gd name="connsiteY4221" fmla="*/ 4055050 h 5149018"/>
              <a:gd name="connsiteX4222" fmla="*/ 2135609 w 6681792"/>
              <a:gd name="connsiteY4222" fmla="*/ 4057523 h 5149018"/>
              <a:gd name="connsiteX4223" fmla="*/ 2138082 w 6681792"/>
              <a:gd name="connsiteY4223" fmla="*/ 4064754 h 5149018"/>
              <a:gd name="connsiteX4224" fmla="*/ 2138082 w 6681792"/>
              <a:gd name="connsiteY4224" fmla="*/ 4071985 h 5149018"/>
              <a:gd name="connsiteX4225" fmla="*/ 2135609 w 6681792"/>
              <a:gd name="connsiteY4225" fmla="*/ 4074459 h 5149018"/>
              <a:gd name="connsiteX4226" fmla="*/ 2135609 w 6681792"/>
              <a:gd name="connsiteY4226" fmla="*/ 4076933 h 5149018"/>
              <a:gd name="connsiteX4227" fmla="*/ 2135609 w 6681792"/>
              <a:gd name="connsiteY4227" fmla="*/ 4084164 h 5149018"/>
              <a:gd name="connsiteX4228" fmla="*/ 2138082 w 6681792"/>
              <a:gd name="connsiteY4228" fmla="*/ 4093868 h 5149018"/>
              <a:gd name="connsiteX4229" fmla="*/ 2138082 w 6681792"/>
              <a:gd name="connsiteY4229" fmla="*/ 4096342 h 5149018"/>
              <a:gd name="connsiteX4230" fmla="*/ 2138082 w 6681792"/>
              <a:gd name="connsiteY4230" fmla="*/ 4101099 h 5149018"/>
              <a:gd name="connsiteX4231" fmla="*/ 2138082 w 6681792"/>
              <a:gd name="connsiteY4231" fmla="*/ 4108330 h 5149018"/>
              <a:gd name="connsiteX4232" fmla="*/ 2138082 w 6681792"/>
              <a:gd name="connsiteY4232" fmla="*/ 4118035 h 5149018"/>
              <a:gd name="connsiteX4233" fmla="*/ 2138082 w 6681792"/>
              <a:gd name="connsiteY4233" fmla="*/ 4120509 h 5149018"/>
              <a:gd name="connsiteX4234" fmla="*/ 2138082 w 6681792"/>
              <a:gd name="connsiteY4234" fmla="*/ 4122982 h 5149018"/>
              <a:gd name="connsiteX4235" fmla="*/ 2138082 w 6681792"/>
              <a:gd name="connsiteY4235" fmla="*/ 4125456 h 5149018"/>
              <a:gd name="connsiteX4236" fmla="*/ 2138082 w 6681792"/>
              <a:gd name="connsiteY4236" fmla="*/ 4127930 h 5149018"/>
              <a:gd name="connsiteX4237" fmla="*/ 2138082 w 6681792"/>
              <a:gd name="connsiteY4237" fmla="*/ 4130404 h 5149018"/>
              <a:gd name="connsiteX4238" fmla="*/ 2135609 w 6681792"/>
              <a:gd name="connsiteY4238" fmla="*/ 4137635 h 5149018"/>
              <a:gd name="connsiteX4239" fmla="*/ 2135609 w 6681792"/>
              <a:gd name="connsiteY4239" fmla="*/ 4142392 h 5149018"/>
              <a:gd name="connsiteX4240" fmla="*/ 2133135 w 6681792"/>
              <a:gd name="connsiteY4240" fmla="*/ 4152097 h 5149018"/>
              <a:gd name="connsiteX4241" fmla="*/ 2133135 w 6681792"/>
              <a:gd name="connsiteY4241" fmla="*/ 4154571 h 5149018"/>
              <a:gd name="connsiteX4242" fmla="*/ 2135609 w 6681792"/>
              <a:gd name="connsiteY4242" fmla="*/ 4154571 h 5149018"/>
              <a:gd name="connsiteX4243" fmla="*/ 2138082 w 6681792"/>
              <a:gd name="connsiteY4243" fmla="*/ 4154571 h 5149018"/>
              <a:gd name="connsiteX4244" fmla="*/ 2152544 w 6681792"/>
              <a:gd name="connsiteY4244" fmla="*/ 4157044 h 5149018"/>
              <a:gd name="connsiteX4245" fmla="*/ 2167006 w 6681792"/>
              <a:gd name="connsiteY4245" fmla="*/ 4159518 h 5149018"/>
              <a:gd name="connsiteX4246" fmla="*/ 2167006 w 6681792"/>
              <a:gd name="connsiteY4246" fmla="*/ 4157044 h 5149018"/>
              <a:gd name="connsiteX4247" fmla="*/ 2169480 w 6681792"/>
              <a:gd name="connsiteY4247" fmla="*/ 4149813 h 5149018"/>
              <a:gd name="connsiteX4248" fmla="*/ 2171954 w 6681792"/>
              <a:gd name="connsiteY4248" fmla="*/ 4152287 h 5149018"/>
              <a:gd name="connsiteX4249" fmla="*/ 2179185 w 6681792"/>
              <a:gd name="connsiteY4249" fmla="*/ 4152287 h 5149018"/>
              <a:gd name="connsiteX4250" fmla="*/ 2183942 w 6681792"/>
              <a:gd name="connsiteY4250" fmla="*/ 4152287 h 5149018"/>
              <a:gd name="connsiteX4251" fmla="*/ 2186416 w 6681792"/>
              <a:gd name="connsiteY4251" fmla="*/ 4149813 h 5149018"/>
              <a:gd name="connsiteX4252" fmla="*/ 2193647 w 6681792"/>
              <a:gd name="connsiteY4252" fmla="*/ 4149813 h 5149018"/>
              <a:gd name="connsiteX4253" fmla="*/ 2196120 w 6681792"/>
              <a:gd name="connsiteY4253" fmla="*/ 4152287 h 5149018"/>
              <a:gd name="connsiteX4254" fmla="*/ 2198594 w 6681792"/>
              <a:gd name="connsiteY4254" fmla="*/ 4152287 h 5149018"/>
              <a:gd name="connsiteX4255" fmla="*/ 2201068 w 6681792"/>
              <a:gd name="connsiteY4255" fmla="*/ 4152287 h 5149018"/>
              <a:gd name="connsiteX4256" fmla="*/ 2208299 w 6681792"/>
              <a:gd name="connsiteY4256" fmla="*/ 4159518 h 5149018"/>
              <a:gd name="connsiteX4257" fmla="*/ 2213056 w 6681792"/>
              <a:gd name="connsiteY4257" fmla="*/ 4164275 h 5149018"/>
              <a:gd name="connsiteX4258" fmla="*/ 2222761 w 6681792"/>
              <a:gd name="connsiteY4258" fmla="*/ 4169032 h 5149018"/>
              <a:gd name="connsiteX4259" fmla="*/ 2225235 w 6681792"/>
              <a:gd name="connsiteY4259" fmla="*/ 4171506 h 5149018"/>
              <a:gd name="connsiteX4260" fmla="*/ 2229992 w 6681792"/>
              <a:gd name="connsiteY4260" fmla="*/ 4161802 h 5149018"/>
              <a:gd name="connsiteX4261" fmla="*/ 2232466 w 6681792"/>
              <a:gd name="connsiteY4261" fmla="*/ 4164275 h 5149018"/>
              <a:gd name="connsiteX4262" fmla="*/ 2239697 w 6681792"/>
              <a:gd name="connsiteY4262" fmla="*/ 4171506 h 5149018"/>
              <a:gd name="connsiteX4263" fmla="*/ 2242170 w 6681792"/>
              <a:gd name="connsiteY4263" fmla="*/ 4173980 h 5149018"/>
              <a:gd name="connsiteX4264" fmla="*/ 2251875 w 6681792"/>
              <a:gd name="connsiteY4264" fmla="*/ 4183685 h 5149018"/>
              <a:gd name="connsiteX4265" fmla="*/ 2256632 w 6681792"/>
              <a:gd name="connsiteY4265" fmla="*/ 4186158 h 5149018"/>
              <a:gd name="connsiteX4266" fmla="*/ 2268620 w 6681792"/>
              <a:gd name="connsiteY4266" fmla="*/ 4195863 h 5149018"/>
              <a:gd name="connsiteX4267" fmla="*/ 2280609 w 6681792"/>
              <a:gd name="connsiteY4267" fmla="*/ 4205568 h 5149018"/>
              <a:gd name="connsiteX4268" fmla="*/ 2283082 w 6681792"/>
              <a:gd name="connsiteY4268" fmla="*/ 4208041 h 5149018"/>
              <a:gd name="connsiteX4269" fmla="*/ 2285556 w 6681792"/>
              <a:gd name="connsiteY4269" fmla="*/ 4212799 h 5149018"/>
              <a:gd name="connsiteX4270" fmla="*/ 2285556 w 6681792"/>
              <a:gd name="connsiteY4270" fmla="*/ 4215273 h 5149018"/>
              <a:gd name="connsiteX4271" fmla="*/ 2288030 w 6681792"/>
              <a:gd name="connsiteY4271" fmla="*/ 4217746 h 5149018"/>
              <a:gd name="connsiteX4272" fmla="*/ 2292787 w 6681792"/>
              <a:gd name="connsiteY4272" fmla="*/ 4227451 h 5149018"/>
              <a:gd name="connsiteX4273" fmla="*/ 2297544 w 6681792"/>
              <a:gd name="connsiteY4273" fmla="*/ 4234682 h 5149018"/>
              <a:gd name="connsiteX4274" fmla="*/ 2300018 w 6681792"/>
              <a:gd name="connsiteY4274" fmla="*/ 4237156 h 5149018"/>
              <a:gd name="connsiteX4275" fmla="*/ 2300018 w 6681792"/>
              <a:gd name="connsiteY4275" fmla="*/ 4241913 h 5149018"/>
              <a:gd name="connsiteX4276" fmla="*/ 2302492 w 6681792"/>
              <a:gd name="connsiteY4276" fmla="*/ 4241913 h 5149018"/>
              <a:gd name="connsiteX4277" fmla="*/ 2302492 w 6681792"/>
              <a:gd name="connsiteY4277" fmla="*/ 4244387 h 5149018"/>
              <a:gd name="connsiteX4278" fmla="*/ 2304966 w 6681792"/>
              <a:gd name="connsiteY4278" fmla="*/ 4246861 h 5149018"/>
              <a:gd name="connsiteX4279" fmla="*/ 2307439 w 6681792"/>
              <a:gd name="connsiteY4279" fmla="*/ 4251618 h 5149018"/>
              <a:gd name="connsiteX4280" fmla="*/ 2307439 w 6681792"/>
              <a:gd name="connsiteY4280" fmla="*/ 4254092 h 5149018"/>
              <a:gd name="connsiteX4281" fmla="*/ 2309913 w 6681792"/>
              <a:gd name="connsiteY4281" fmla="*/ 4256565 h 5149018"/>
              <a:gd name="connsiteX4282" fmla="*/ 2312387 w 6681792"/>
              <a:gd name="connsiteY4282" fmla="*/ 4261322 h 5149018"/>
              <a:gd name="connsiteX4283" fmla="*/ 2312387 w 6681792"/>
              <a:gd name="connsiteY4283" fmla="*/ 4263796 h 5149018"/>
              <a:gd name="connsiteX4284" fmla="*/ 2312387 w 6681792"/>
              <a:gd name="connsiteY4284" fmla="*/ 4266270 h 5149018"/>
              <a:gd name="connsiteX4285" fmla="*/ 2314861 w 6681792"/>
              <a:gd name="connsiteY4285" fmla="*/ 4271027 h 5149018"/>
              <a:gd name="connsiteX4286" fmla="*/ 2314861 w 6681792"/>
              <a:gd name="connsiteY4286" fmla="*/ 4273501 h 5149018"/>
              <a:gd name="connsiteX4287" fmla="*/ 2317334 w 6681792"/>
              <a:gd name="connsiteY4287" fmla="*/ 4273501 h 5149018"/>
              <a:gd name="connsiteX4288" fmla="*/ 2317334 w 6681792"/>
              <a:gd name="connsiteY4288" fmla="*/ 4275975 h 5149018"/>
              <a:gd name="connsiteX4289" fmla="*/ 2314861 w 6681792"/>
              <a:gd name="connsiteY4289" fmla="*/ 4278448 h 5149018"/>
              <a:gd name="connsiteX4290" fmla="*/ 2314861 w 6681792"/>
              <a:gd name="connsiteY4290" fmla="*/ 4280922 h 5149018"/>
              <a:gd name="connsiteX4291" fmla="*/ 2317334 w 6681792"/>
              <a:gd name="connsiteY4291" fmla="*/ 4283396 h 5149018"/>
              <a:gd name="connsiteX4292" fmla="*/ 2317334 w 6681792"/>
              <a:gd name="connsiteY4292" fmla="*/ 4285870 h 5149018"/>
              <a:gd name="connsiteX4293" fmla="*/ 2317334 w 6681792"/>
              <a:gd name="connsiteY4293" fmla="*/ 4290627 h 5149018"/>
              <a:gd name="connsiteX4294" fmla="*/ 2319808 w 6681792"/>
              <a:gd name="connsiteY4294" fmla="*/ 4297858 h 5149018"/>
              <a:gd name="connsiteX4295" fmla="*/ 2319808 w 6681792"/>
              <a:gd name="connsiteY4295" fmla="*/ 4300331 h 5149018"/>
              <a:gd name="connsiteX4296" fmla="*/ 2322282 w 6681792"/>
              <a:gd name="connsiteY4296" fmla="*/ 4305089 h 5149018"/>
              <a:gd name="connsiteX4297" fmla="*/ 2322282 w 6681792"/>
              <a:gd name="connsiteY4297" fmla="*/ 4307562 h 5149018"/>
              <a:gd name="connsiteX4298" fmla="*/ 2322282 w 6681792"/>
              <a:gd name="connsiteY4298" fmla="*/ 4310036 h 5149018"/>
              <a:gd name="connsiteX4299" fmla="*/ 2322282 w 6681792"/>
              <a:gd name="connsiteY4299" fmla="*/ 4312510 h 5149018"/>
              <a:gd name="connsiteX4300" fmla="*/ 2322282 w 6681792"/>
              <a:gd name="connsiteY4300" fmla="*/ 4317267 h 5149018"/>
              <a:gd name="connsiteX4301" fmla="*/ 2324756 w 6681792"/>
              <a:gd name="connsiteY4301" fmla="*/ 4319741 h 5149018"/>
              <a:gd name="connsiteX4302" fmla="*/ 2324756 w 6681792"/>
              <a:gd name="connsiteY4302" fmla="*/ 4322215 h 5149018"/>
              <a:gd name="connsiteX4303" fmla="*/ 2324756 w 6681792"/>
              <a:gd name="connsiteY4303" fmla="*/ 4324688 h 5149018"/>
              <a:gd name="connsiteX4304" fmla="*/ 2324756 w 6681792"/>
              <a:gd name="connsiteY4304" fmla="*/ 4327162 h 5149018"/>
              <a:gd name="connsiteX4305" fmla="*/ 2324756 w 6681792"/>
              <a:gd name="connsiteY4305" fmla="*/ 4329636 h 5149018"/>
              <a:gd name="connsiteX4306" fmla="*/ 2324756 w 6681792"/>
              <a:gd name="connsiteY4306" fmla="*/ 4334393 h 5149018"/>
              <a:gd name="connsiteX4307" fmla="*/ 2324756 w 6681792"/>
              <a:gd name="connsiteY4307" fmla="*/ 4336867 h 5149018"/>
              <a:gd name="connsiteX4308" fmla="*/ 2324756 w 6681792"/>
              <a:gd name="connsiteY4308" fmla="*/ 4339341 h 5149018"/>
              <a:gd name="connsiteX4309" fmla="*/ 2324756 w 6681792"/>
              <a:gd name="connsiteY4309" fmla="*/ 4341814 h 5149018"/>
              <a:gd name="connsiteX4310" fmla="*/ 2324756 w 6681792"/>
              <a:gd name="connsiteY4310" fmla="*/ 4344288 h 5149018"/>
              <a:gd name="connsiteX4311" fmla="*/ 2324756 w 6681792"/>
              <a:gd name="connsiteY4311" fmla="*/ 4346762 h 5149018"/>
              <a:gd name="connsiteX4312" fmla="*/ 2322282 w 6681792"/>
              <a:gd name="connsiteY4312" fmla="*/ 4349236 h 5149018"/>
              <a:gd name="connsiteX4313" fmla="*/ 2329513 w 6681792"/>
              <a:gd name="connsiteY4313" fmla="*/ 4349236 h 5149018"/>
              <a:gd name="connsiteX4314" fmla="*/ 2329513 w 6681792"/>
              <a:gd name="connsiteY4314" fmla="*/ 4346762 h 5149018"/>
              <a:gd name="connsiteX4315" fmla="*/ 2336744 w 6681792"/>
              <a:gd name="connsiteY4315" fmla="*/ 4346762 h 5149018"/>
              <a:gd name="connsiteX4316" fmla="*/ 2336744 w 6681792"/>
              <a:gd name="connsiteY4316" fmla="*/ 4351519 h 5149018"/>
              <a:gd name="connsiteX4317" fmla="*/ 2339218 w 6681792"/>
              <a:gd name="connsiteY4317" fmla="*/ 4356277 h 5149018"/>
              <a:gd name="connsiteX4318" fmla="*/ 2339218 w 6681792"/>
              <a:gd name="connsiteY4318" fmla="*/ 4358750 h 5149018"/>
              <a:gd name="connsiteX4319" fmla="*/ 2339218 w 6681792"/>
              <a:gd name="connsiteY4319" fmla="*/ 4361224 h 5149018"/>
              <a:gd name="connsiteX4320" fmla="*/ 2339218 w 6681792"/>
              <a:gd name="connsiteY4320" fmla="*/ 4363698 h 5149018"/>
              <a:gd name="connsiteX4321" fmla="*/ 2339218 w 6681792"/>
              <a:gd name="connsiteY4321" fmla="*/ 4366171 h 5149018"/>
              <a:gd name="connsiteX4322" fmla="*/ 2341691 w 6681792"/>
              <a:gd name="connsiteY4322" fmla="*/ 4370929 h 5149018"/>
              <a:gd name="connsiteX4323" fmla="*/ 2341691 w 6681792"/>
              <a:gd name="connsiteY4323" fmla="*/ 4375686 h 5149018"/>
              <a:gd name="connsiteX4324" fmla="*/ 2346448 w 6681792"/>
              <a:gd name="connsiteY4324" fmla="*/ 4380443 h 5149018"/>
              <a:gd name="connsiteX4325" fmla="*/ 2346448 w 6681792"/>
              <a:gd name="connsiteY4325" fmla="*/ 4385200 h 5149018"/>
              <a:gd name="connsiteX4326" fmla="*/ 2348922 w 6681792"/>
              <a:gd name="connsiteY4326" fmla="*/ 4394905 h 5149018"/>
              <a:gd name="connsiteX4327" fmla="*/ 2351396 w 6681792"/>
              <a:gd name="connsiteY4327" fmla="*/ 4397379 h 5149018"/>
              <a:gd name="connsiteX4328" fmla="*/ 2351396 w 6681792"/>
              <a:gd name="connsiteY4328" fmla="*/ 4399852 h 5149018"/>
              <a:gd name="connsiteX4329" fmla="*/ 2353870 w 6681792"/>
              <a:gd name="connsiteY4329" fmla="*/ 4402326 h 5149018"/>
              <a:gd name="connsiteX4330" fmla="*/ 2353870 w 6681792"/>
              <a:gd name="connsiteY4330" fmla="*/ 4409557 h 5149018"/>
              <a:gd name="connsiteX4331" fmla="*/ 2356344 w 6681792"/>
              <a:gd name="connsiteY4331" fmla="*/ 4412031 h 5149018"/>
              <a:gd name="connsiteX4332" fmla="*/ 2356344 w 6681792"/>
              <a:gd name="connsiteY4332" fmla="*/ 4414505 h 5149018"/>
              <a:gd name="connsiteX4333" fmla="*/ 2358817 w 6681792"/>
              <a:gd name="connsiteY4333" fmla="*/ 4419262 h 5149018"/>
              <a:gd name="connsiteX4334" fmla="*/ 2358817 w 6681792"/>
              <a:gd name="connsiteY4334" fmla="*/ 4428967 h 5149018"/>
              <a:gd name="connsiteX4335" fmla="*/ 2361291 w 6681792"/>
              <a:gd name="connsiteY4335" fmla="*/ 4433724 h 5149018"/>
              <a:gd name="connsiteX4336" fmla="*/ 2363765 w 6681792"/>
              <a:gd name="connsiteY4336" fmla="*/ 4443429 h 5149018"/>
              <a:gd name="connsiteX4337" fmla="*/ 2363765 w 6681792"/>
              <a:gd name="connsiteY4337" fmla="*/ 4448186 h 5149018"/>
              <a:gd name="connsiteX4338" fmla="*/ 2356534 w 6681792"/>
              <a:gd name="connsiteY4338" fmla="*/ 4452943 h 5149018"/>
              <a:gd name="connsiteX4339" fmla="*/ 2349303 w 6681792"/>
              <a:gd name="connsiteY4339" fmla="*/ 4457700 h 5149018"/>
              <a:gd name="connsiteX4340" fmla="*/ 2344546 w 6681792"/>
              <a:gd name="connsiteY4340" fmla="*/ 4462458 h 5149018"/>
              <a:gd name="connsiteX4341" fmla="*/ 2339788 w 6681792"/>
              <a:gd name="connsiteY4341" fmla="*/ 4464931 h 5149018"/>
              <a:gd name="connsiteX4342" fmla="*/ 2335031 w 6681792"/>
              <a:gd name="connsiteY4342" fmla="*/ 4469688 h 5149018"/>
              <a:gd name="connsiteX4343" fmla="*/ 2330274 w 6681792"/>
              <a:gd name="connsiteY4343" fmla="*/ 4474445 h 5149018"/>
              <a:gd name="connsiteX4344" fmla="*/ 2323043 w 6681792"/>
              <a:gd name="connsiteY4344" fmla="*/ 4481677 h 5149018"/>
              <a:gd name="connsiteX4345" fmla="*/ 2325517 w 6681792"/>
              <a:gd name="connsiteY4345" fmla="*/ 4486434 h 5149018"/>
              <a:gd name="connsiteX4346" fmla="*/ 2318286 w 6681792"/>
              <a:gd name="connsiteY4346" fmla="*/ 4493665 h 5149018"/>
              <a:gd name="connsiteX4347" fmla="*/ 2315812 w 6681792"/>
              <a:gd name="connsiteY4347" fmla="*/ 4491191 h 5149018"/>
              <a:gd name="connsiteX4348" fmla="*/ 2311055 w 6681792"/>
              <a:gd name="connsiteY4348" fmla="*/ 4491191 h 5149018"/>
              <a:gd name="connsiteX4349" fmla="*/ 2308581 w 6681792"/>
              <a:gd name="connsiteY4349" fmla="*/ 4493665 h 5149018"/>
              <a:gd name="connsiteX4350" fmla="*/ 2298876 w 6681792"/>
              <a:gd name="connsiteY4350" fmla="*/ 4505653 h 5149018"/>
              <a:gd name="connsiteX4351" fmla="*/ 2296403 w 6681792"/>
              <a:gd name="connsiteY4351" fmla="*/ 4510410 h 5149018"/>
              <a:gd name="connsiteX4352" fmla="*/ 2291645 w 6681792"/>
              <a:gd name="connsiteY4352" fmla="*/ 4515167 h 5149018"/>
              <a:gd name="connsiteX4353" fmla="*/ 2291645 w 6681792"/>
              <a:gd name="connsiteY4353" fmla="*/ 4517641 h 5149018"/>
              <a:gd name="connsiteX4354" fmla="*/ 2289172 w 6681792"/>
              <a:gd name="connsiteY4354" fmla="*/ 4520115 h 5149018"/>
              <a:gd name="connsiteX4355" fmla="*/ 2281941 w 6681792"/>
              <a:gd name="connsiteY4355" fmla="*/ 4524872 h 5149018"/>
              <a:gd name="connsiteX4356" fmla="*/ 2277183 w 6681792"/>
              <a:gd name="connsiteY4356" fmla="*/ 4527346 h 5149018"/>
              <a:gd name="connsiteX4357" fmla="*/ 2279657 w 6681792"/>
              <a:gd name="connsiteY4357" fmla="*/ 4527346 h 5149018"/>
              <a:gd name="connsiteX4358" fmla="*/ 2279657 w 6681792"/>
              <a:gd name="connsiteY4358" fmla="*/ 4529820 h 5149018"/>
              <a:gd name="connsiteX4359" fmla="*/ 2277183 w 6681792"/>
              <a:gd name="connsiteY4359" fmla="*/ 4529820 h 5149018"/>
              <a:gd name="connsiteX4360" fmla="*/ 2267479 w 6681792"/>
              <a:gd name="connsiteY4360" fmla="*/ 4537051 h 5149018"/>
              <a:gd name="connsiteX4361" fmla="*/ 2272236 w 6681792"/>
              <a:gd name="connsiteY4361" fmla="*/ 4544282 h 5149018"/>
              <a:gd name="connsiteX4362" fmla="*/ 2276993 w 6681792"/>
              <a:gd name="connsiteY4362" fmla="*/ 4549039 h 5149018"/>
              <a:gd name="connsiteX4363" fmla="*/ 2279467 w 6681792"/>
              <a:gd name="connsiteY4363" fmla="*/ 4553796 h 5149018"/>
              <a:gd name="connsiteX4364" fmla="*/ 2286698 w 6681792"/>
              <a:gd name="connsiteY4364" fmla="*/ 4561027 h 5149018"/>
              <a:gd name="connsiteX4365" fmla="*/ 2291455 w 6681792"/>
              <a:gd name="connsiteY4365" fmla="*/ 4563501 h 5149018"/>
              <a:gd name="connsiteX4366" fmla="*/ 2301160 w 6681792"/>
              <a:gd name="connsiteY4366" fmla="*/ 4575489 h 5149018"/>
              <a:gd name="connsiteX4367" fmla="*/ 2313148 w 6681792"/>
              <a:gd name="connsiteY4367" fmla="*/ 4587477 h 5149018"/>
              <a:gd name="connsiteX4368" fmla="*/ 2322853 w 6681792"/>
              <a:gd name="connsiteY4368" fmla="*/ 4594708 h 5149018"/>
              <a:gd name="connsiteX4369" fmla="*/ 2330084 w 6681792"/>
              <a:gd name="connsiteY4369" fmla="*/ 4604413 h 5149018"/>
              <a:gd name="connsiteX4370" fmla="*/ 2334841 w 6681792"/>
              <a:gd name="connsiteY4370" fmla="*/ 4611644 h 5149018"/>
              <a:gd name="connsiteX4371" fmla="*/ 2339598 w 6681792"/>
              <a:gd name="connsiteY4371" fmla="*/ 4618875 h 5149018"/>
              <a:gd name="connsiteX4372" fmla="*/ 2342072 w 6681792"/>
              <a:gd name="connsiteY4372" fmla="*/ 4618875 h 5149018"/>
              <a:gd name="connsiteX4373" fmla="*/ 2346829 w 6681792"/>
              <a:gd name="connsiteY4373" fmla="*/ 4618875 h 5149018"/>
              <a:gd name="connsiteX4374" fmla="*/ 2351586 w 6681792"/>
              <a:gd name="connsiteY4374" fmla="*/ 4618875 h 5149018"/>
              <a:gd name="connsiteX4375" fmla="*/ 2356344 w 6681792"/>
              <a:gd name="connsiteY4375" fmla="*/ 4618875 h 5149018"/>
              <a:gd name="connsiteX4376" fmla="*/ 2368332 w 6681792"/>
              <a:gd name="connsiteY4376" fmla="*/ 4618875 h 5149018"/>
              <a:gd name="connsiteX4377" fmla="*/ 2373089 w 6681792"/>
              <a:gd name="connsiteY4377" fmla="*/ 4618875 h 5149018"/>
              <a:gd name="connsiteX4378" fmla="*/ 2377846 w 6681792"/>
              <a:gd name="connsiteY4378" fmla="*/ 4618875 h 5149018"/>
              <a:gd name="connsiteX4379" fmla="*/ 2380320 w 6681792"/>
              <a:gd name="connsiteY4379" fmla="*/ 4618875 h 5149018"/>
              <a:gd name="connsiteX4380" fmla="*/ 2392308 w 6681792"/>
              <a:gd name="connsiteY4380" fmla="*/ 4614118 h 5149018"/>
              <a:gd name="connsiteX4381" fmla="*/ 2392308 w 6681792"/>
              <a:gd name="connsiteY4381" fmla="*/ 4611644 h 5149018"/>
              <a:gd name="connsiteX4382" fmla="*/ 2394782 w 6681792"/>
              <a:gd name="connsiteY4382" fmla="*/ 4609170 h 5149018"/>
              <a:gd name="connsiteX4383" fmla="*/ 2399539 w 6681792"/>
              <a:gd name="connsiteY4383" fmla="*/ 4597182 h 5149018"/>
              <a:gd name="connsiteX4384" fmla="*/ 2404296 w 6681792"/>
              <a:gd name="connsiteY4384" fmla="*/ 4587477 h 5149018"/>
              <a:gd name="connsiteX4385" fmla="*/ 2406770 w 6681792"/>
              <a:gd name="connsiteY4385" fmla="*/ 4582720 h 5149018"/>
              <a:gd name="connsiteX4386" fmla="*/ 2409244 w 6681792"/>
              <a:gd name="connsiteY4386" fmla="*/ 4573015 h 5149018"/>
              <a:gd name="connsiteX4387" fmla="*/ 2406770 w 6681792"/>
              <a:gd name="connsiteY4387" fmla="*/ 4563311 h 5149018"/>
              <a:gd name="connsiteX4388" fmla="*/ 2399539 w 6681792"/>
              <a:gd name="connsiteY4388" fmla="*/ 4546375 h 5149018"/>
              <a:gd name="connsiteX4389" fmla="*/ 2409244 w 6681792"/>
              <a:gd name="connsiteY4389" fmla="*/ 4539144 h 5149018"/>
              <a:gd name="connsiteX4390" fmla="*/ 2411718 w 6681792"/>
              <a:gd name="connsiteY4390" fmla="*/ 4536670 h 5149018"/>
              <a:gd name="connsiteX4391" fmla="*/ 2416475 w 6681792"/>
              <a:gd name="connsiteY4391" fmla="*/ 4534196 h 5149018"/>
              <a:gd name="connsiteX4392" fmla="*/ 2421232 w 6681792"/>
              <a:gd name="connsiteY4392" fmla="*/ 4529439 h 5149018"/>
              <a:gd name="connsiteX4393" fmla="*/ 2425989 w 6681792"/>
              <a:gd name="connsiteY4393" fmla="*/ 4526965 h 5149018"/>
              <a:gd name="connsiteX4394" fmla="*/ 2447682 w 6681792"/>
              <a:gd name="connsiteY4394" fmla="*/ 4510030 h 5149018"/>
              <a:gd name="connsiteX4395" fmla="*/ 2450156 w 6681792"/>
              <a:gd name="connsiteY4395" fmla="*/ 4510030 h 5149018"/>
              <a:gd name="connsiteX4396" fmla="*/ 2469565 w 6681792"/>
              <a:gd name="connsiteY4396" fmla="*/ 4495568 h 5149018"/>
              <a:gd name="connsiteX4397" fmla="*/ 2474323 w 6681792"/>
              <a:gd name="connsiteY4397" fmla="*/ 4490810 h 5149018"/>
              <a:gd name="connsiteX4398" fmla="*/ 2479080 w 6681792"/>
              <a:gd name="connsiteY4398" fmla="*/ 4488337 h 5149018"/>
              <a:gd name="connsiteX4399" fmla="*/ 2481553 w 6681792"/>
              <a:gd name="connsiteY4399" fmla="*/ 4488337 h 5149018"/>
              <a:gd name="connsiteX4400" fmla="*/ 2484027 w 6681792"/>
              <a:gd name="connsiteY4400" fmla="*/ 4485863 h 5149018"/>
              <a:gd name="connsiteX4401" fmla="*/ 2486501 w 6681792"/>
              <a:gd name="connsiteY4401" fmla="*/ 4485863 h 5149018"/>
              <a:gd name="connsiteX4402" fmla="*/ 2486501 w 6681792"/>
              <a:gd name="connsiteY4402" fmla="*/ 4483389 h 5149018"/>
              <a:gd name="connsiteX4403" fmla="*/ 2488975 w 6681792"/>
              <a:gd name="connsiteY4403" fmla="*/ 4488147 h 5149018"/>
              <a:gd name="connsiteX4404" fmla="*/ 2491448 w 6681792"/>
              <a:gd name="connsiteY4404" fmla="*/ 4488147 h 5149018"/>
              <a:gd name="connsiteX4405" fmla="*/ 2493922 w 6681792"/>
              <a:gd name="connsiteY4405" fmla="*/ 4488147 h 5149018"/>
              <a:gd name="connsiteX4406" fmla="*/ 2496396 w 6681792"/>
              <a:gd name="connsiteY4406" fmla="*/ 4478442 h 5149018"/>
              <a:gd name="connsiteX4407" fmla="*/ 2501153 w 6681792"/>
              <a:gd name="connsiteY4407" fmla="*/ 4471211 h 5149018"/>
              <a:gd name="connsiteX4408" fmla="*/ 2505910 w 6681792"/>
              <a:gd name="connsiteY4408" fmla="*/ 4461506 h 5149018"/>
              <a:gd name="connsiteX4409" fmla="*/ 2508384 w 6681792"/>
              <a:gd name="connsiteY4409" fmla="*/ 4461506 h 5149018"/>
              <a:gd name="connsiteX4410" fmla="*/ 2510858 w 6681792"/>
              <a:gd name="connsiteY4410" fmla="*/ 4459032 h 5149018"/>
              <a:gd name="connsiteX4411" fmla="*/ 2513332 w 6681792"/>
              <a:gd name="connsiteY4411" fmla="*/ 4456559 h 5149018"/>
              <a:gd name="connsiteX4412" fmla="*/ 2513332 w 6681792"/>
              <a:gd name="connsiteY4412" fmla="*/ 4454085 h 5149018"/>
              <a:gd name="connsiteX4413" fmla="*/ 2515805 w 6681792"/>
              <a:gd name="connsiteY4413" fmla="*/ 4451611 h 5149018"/>
              <a:gd name="connsiteX4414" fmla="*/ 2518279 w 6681792"/>
              <a:gd name="connsiteY4414" fmla="*/ 4446854 h 5149018"/>
              <a:gd name="connsiteX4415" fmla="*/ 2518279 w 6681792"/>
              <a:gd name="connsiteY4415" fmla="*/ 4444380 h 5149018"/>
              <a:gd name="connsiteX4416" fmla="*/ 2520753 w 6681792"/>
              <a:gd name="connsiteY4416" fmla="*/ 4441906 h 5149018"/>
              <a:gd name="connsiteX4417" fmla="*/ 2523227 w 6681792"/>
              <a:gd name="connsiteY4417" fmla="*/ 4441906 h 5149018"/>
              <a:gd name="connsiteX4418" fmla="*/ 2523227 w 6681792"/>
              <a:gd name="connsiteY4418" fmla="*/ 4439433 h 5149018"/>
              <a:gd name="connsiteX4419" fmla="*/ 2525700 w 6681792"/>
              <a:gd name="connsiteY4419" fmla="*/ 4439433 h 5149018"/>
              <a:gd name="connsiteX4420" fmla="*/ 2530458 w 6681792"/>
              <a:gd name="connsiteY4420" fmla="*/ 4441906 h 5149018"/>
              <a:gd name="connsiteX4421" fmla="*/ 2527984 w 6681792"/>
              <a:gd name="connsiteY4421" fmla="*/ 4441906 h 5149018"/>
              <a:gd name="connsiteX4422" fmla="*/ 2527984 w 6681792"/>
              <a:gd name="connsiteY4422" fmla="*/ 4444380 h 5149018"/>
              <a:gd name="connsiteX4423" fmla="*/ 2530458 w 6681792"/>
              <a:gd name="connsiteY4423" fmla="*/ 4446854 h 5149018"/>
              <a:gd name="connsiteX4424" fmla="*/ 2532931 w 6681792"/>
              <a:gd name="connsiteY4424" fmla="*/ 4444380 h 5149018"/>
              <a:gd name="connsiteX4425" fmla="*/ 2532931 w 6681792"/>
              <a:gd name="connsiteY4425" fmla="*/ 4441906 h 5149018"/>
              <a:gd name="connsiteX4426" fmla="*/ 2547393 w 6681792"/>
              <a:gd name="connsiteY4426" fmla="*/ 4449137 h 5149018"/>
              <a:gd name="connsiteX4427" fmla="*/ 2557098 w 6681792"/>
              <a:gd name="connsiteY4427" fmla="*/ 4451611 h 5149018"/>
              <a:gd name="connsiteX4428" fmla="*/ 2571560 w 6681792"/>
              <a:gd name="connsiteY4428" fmla="*/ 4456368 h 5149018"/>
              <a:gd name="connsiteX4429" fmla="*/ 2574034 w 6681792"/>
              <a:gd name="connsiteY4429" fmla="*/ 4458842 h 5149018"/>
              <a:gd name="connsiteX4430" fmla="*/ 2581265 w 6681792"/>
              <a:gd name="connsiteY4430" fmla="*/ 4461316 h 5149018"/>
              <a:gd name="connsiteX4431" fmla="*/ 2586022 w 6681792"/>
              <a:gd name="connsiteY4431" fmla="*/ 4466073 h 5149018"/>
              <a:gd name="connsiteX4432" fmla="*/ 2593253 w 6681792"/>
              <a:gd name="connsiteY4432" fmla="*/ 4468547 h 5149018"/>
              <a:gd name="connsiteX4433" fmla="*/ 2595726 w 6681792"/>
              <a:gd name="connsiteY4433" fmla="*/ 4471021 h 5149018"/>
              <a:gd name="connsiteX4434" fmla="*/ 2598200 w 6681792"/>
              <a:gd name="connsiteY4434" fmla="*/ 4471021 h 5149018"/>
              <a:gd name="connsiteX4435" fmla="*/ 2602958 w 6681792"/>
              <a:gd name="connsiteY4435" fmla="*/ 4473494 h 5149018"/>
              <a:gd name="connsiteX4436" fmla="*/ 2602958 w 6681792"/>
              <a:gd name="connsiteY4436" fmla="*/ 4475968 h 5149018"/>
              <a:gd name="connsiteX4437" fmla="*/ 2605431 w 6681792"/>
              <a:gd name="connsiteY4437" fmla="*/ 4475968 h 5149018"/>
              <a:gd name="connsiteX4438" fmla="*/ 2615136 w 6681792"/>
              <a:gd name="connsiteY4438" fmla="*/ 4485673 h 5149018"/>
              <a:gd name="connsiteX4439" fmla="*/ 2622367 w 6681792"/>
              <a:gd name="connsiteY4439" fmla="*/ 4490430 h 5149018"/>
              <a:gd name="connsiteX4440" fmla="*/ 2624841 w 6681792"/>
              <a:gd name="connsiteY4440" fmla="*/ 4492904 h 5149018"/>
              <a:gd name="connsiteX4441" fmla="*/ 2634545 w 6681792"/>
              <a:gd name="connsiteY4441" fmla="*/ 4500134 h 5149018"/>
              <a:gd name="connsiteX4442" fmla="*/ 2644250 w 6681792"/>
              <a:gd name="connsiteY4442" fmla="*/ 4507365 h 5149018"/>
              <a:gd name="connsiteX4443" fmla="*/ 2646724 w 6681792"/>
              <a:gd name="connsiteY4443" fmla="*/ 4509839 h 5149018"/>
              <a:gd name="connsiteX4444" fmla="*/ 2649198 w 6681792"/>
              <a:gd name="connsiteY4444" fmla="*/ 4512313 h 5149018"/>
              <a:gd name="connsiteX4445" fmla="*/ 2656429 w 6681792"/>
              <a:gd name="connsiteY4445" fmla="*/ 4519544 h 5149018"/>
              <a:gd name="connsiteX4446" fmla="*/ 2666133 w 6681792"/>
              <a:gd name="connsiteY4446" fmla="*/ 4526775 h 5149018"/>
              <a:gd name="connsiteX4447" fmla="*/ 2668607 w 6681792"/>
              <a:gd name="connsiteY4447" fmla="*/ 4531532 h 5149018"/>
              <a:gd name="connsiteX4448" fmla="*/ 2673364 w 6681792"/>
              <a:gd name="connsiteY4448" fmla="*/ 4534006 h 5149018"/>
              <a:gd name="connsiteX4449" fmla="*/ 2675838 w 6681792"/>
              <a:gd name="connsiteY4449" fmla="*/ 4536480 h 5149018"/>
              <a:gd name="connsiteX4450" fmla="*/ 2692774 w 6681792"/>
              <a:gd name="connsiteY4450" fmla="*/ 4550942 h 5149018"/>
              <a:gd name="connsiteX4451" fmla="*/ 2695247 w 6681792"/>
              <a:gd name="connsiteY4451" fmla="*/ 4553415 h 5149018"/>
              <a:gd name="connsiteX4452" fmla="*/ 2697721 w 6681792"/>
              <a:gd name="connsiteY4452" fmla="*/ 4553415 h 5149018"/>
              <a:gd name="connsiteX4453" fmla="*/ 2700195 w 6681792"/>
              <a:gd name="connsiteY4453" fmla="*/ 4555889 h 5149018"/>
              <a:gd name="connsiteX4454" fmla="*/ 2704952 w 6681792"/>
              <a:gd name="connsiteY4454" fmla="*/ 4560646 h 5149018"/>
              <a:gd name="connsiteX4455" fmla="*/ 2704952 w 6681792"/>
              <a:gd name="connsiteY4455" fmla="*/ 4563120 h 5149018"/>
              <a:gd name="connsiteX4456" fmla="*/ 2707426 w 6681792"/>
              <a:gd name="connsiteY4456" fmla="*/ 4567877 h 5149018"/>
              <a:gd name="connsiteX4457" fmla="*/ 2712183 w 6681792"/>
              <a:gd name="connsiteY4457" fmla="*/ 4567877 h 5149018"/>
              <a:gd name="connsiteX4458" fmla="*/ 2714657 w 6681792"/>
              <a:gd name="connsiteY4458" fmla="*/ 4579866 h 5149018"/>
              <a:gd name="connsiteX4459" fmla="*/ 2714657 w 6681792"/>
              <a:gd name="connsiteY4459" fmla="*/ 4584623 h 5149018"/>
              <a:gd name="connsiteX4460" fmla="*/ 2717131 w 6681792"/>
              <a:gd name="connsiteY4460" fmla="*/ 4591854 h 5149018"/>
              <a:gd name="connsiteX4461" fmla="*/ 2719604 w 6681792"/>
              <a:gd name="connsiteY4461" fmla="*/ 4599084 h 5149018"/>
              <a:gd name="connsiteX4462" fmla="*/ 2722078 w 6681792"/>
              <a:gd name="connsiteY4462" fmla="*/ 4603842 h 5149018"/>
              <a:gd name="connsiteX4463" fmla="*/ 2722078 w 6681792"/>
              <a:gd name="connsiteY4463" fmla="*/ 4606316 h 5149018"/>
              <a:gd name="connsiteX4464" fmla="*/ 2724552 w 6681792"/>
              <a:gd name="connsiteY4464" fmla="*/ 4606316 h 5149018"/>
              <a:gd name="connsiteX4465" fmla="*/ 2729309 w 6681792"/>
              <a:gd name="connsiteY4465" fmla="*/ 4606316 h 5149018"/>
              <a:gd name="connsiteX4466" fmla="*/ 2734066 w 6681792"/>
              <a:gd name="connsiteY4466" fmla="*/ 4606316 h 5149018"/>
              <a:gd name="connsiteX4467" fmla="*/ 2743771 w 6681792"/>
              <a:gd name="connsiteY4467" fmla="*/ 4603842 h 5149018"/>
              <a:gd name="connsiteX4468" fmla="*/ 2746245 w 6681792"/>
              <a:gd name="connsiteY4468" fmla="*/ 4603842 h 5149018"/>
              <a:gd name="connsiteX4469" fmla="*/ 2746245 w 6681792"/>
              <a:gd name="connsiteY4469" fmla="*/ 4608599 h 5149018"/>
              <a:gd name="connsiteX4470" fmla="*/ 2743771 w 6681792"/>
              <a:gd name="connsiteY4470" fmla="*/ 4613356 h 5149018"/>
              <a:gd name="connsiteX4471" fmla="*/ 2748528 w 6681792"/>
              <a:gd name="connsiteY4471" fmla="*/ 4613356 h 5149018"/>
              <a:gd name="connsiteX4472" fmla="*/ 2758233 w 6681792"/>
              <a:gd name="connsiteY4472" fmla="*/ 4610883 h 5149018"/>
              <a:gd name="connsiteX4473" fmla="*/ 2782400 w 6681792"/>
              <a:gd name="connsiteY4473" fmla="*/ 4606126 h 5149018"/>
              <a:gd name="connsiteX4474" fmla="*/ 2799335 w 6681792"/>
              <a:gd name="connsiteY4474" fmla="*/ 4601368 h 5149018"/>
              <a:gd name="connsiteX4475" fmla="*/ 2806566 w 6681792"/>
              <a:gd name="connsiteY4475" fmla="*/ 4620778 h 5149018"/>
              <a:gd name="connsiteX4476" fmla="*/ 2799335 w 6681792"/>
              <a:gd name="connsiteY4476" fmla="*/ 4620778 h 5149018"/>
              <a:gd name="connsiteX4477" fmla="*/ 2796862 w 6681792"/>
              <a:gd name="connsiteY4477" fmla="*/ 4620778 h 5149018"/>
              <a:gd name="connsiteX4478" fmla="*/ 2794388 w 6681792"/>
              <a:gd name="connsiteY4478" fmla="*/ 4623251 h 5149018"/>
              <a:gd name="connsiteX4479" fmla="*/ 2794388 w 6681792"/>
              <a:gd name="connsiteY4479" fmla="*/ 4625725 h 5149018"/>
              <a:gd name="connsiteX4480" fmla="*/ 2794388 w 6681792"/>
              <a:gd name="connsiteY4480" fmla="*/ 4628199 h 5149018"/>
              <a:gd name="connsiteX4481" fmla="*/ 2791914 w 6681792"/>
              <a:gd name="connsiteY4481" fmla="*/ 4630673 h 5149018"/>
              <a:gd name="connsiteX4482" fmla="*/ 2789440 w 6681792"/>
              <a:gd name="connsiteY4482" fmla="*/ 4630673 h 5149018"/>
              <a:gd name="connsiteX4483" fmla="*/ 2791914 w 6681792"/>
              <a:gd name="connsiteY4483" fmla="*/ 4635430 h 5149018"/>
              <a:gd name="connsiteX4484" fmla="*/ 2791914 w 6681792"/>
              <a:gd name="connsiteY4484" fmla="*/ 4637904 h 5149018"/>
              <a:gd name="connsiteX4485" fmla="*/ 2796671 w 6681792"/>
              <a:gd name="connsiteY4485" fmla="*/ 4649892 h 5149018"/>
              <a:gd name="connsiteX4486" fmla="*/ 2796671 w 6681792"/>
              <a:gd name="connsiteY4486" fmla="*/ 4654649 h 5149018"/>
              <a:gd name="connsiteX4487" fmla="*/ 2791914 w 6681792"/>
              <a:gd name="connsiteY4487" fmla="*/ 4657122 h 5149018"/>
              <a:gd name="connsiteX4488" fmla="*/ 2799145 w 6681792"/>
              <a:gd name="connsiteY4488" fmla="*/ 4664354 h 5149018"/>
              <a:gd name="connsiteX4489" fmla="*/ 2803902 w 6681792"/>
              <a:gd name="connsiteY4489" fmla="*/ 4669111 h 5149018"/>
              <a:gd name="connsiteX4490" fmla="*/ 2808659 w 6681792"/>
              <a:gd name="connsiteY4490" fmla="*/ 4676342 h 5149018"/>
              <a:gd name="connsiteX4491" fmla="*/ 2820648 w 6681792"/>
              <a:gd name="connsiteY4491" fmla="*/ 4690804 h 5149018"/>
              <a:gd name="connsiteX4492" fmla="*/ 2835110 w 6681792"/>
              <a:gd name="connsiteY4492" fmla="*/ 4681099 h 5149018"/>
              <a:gd name="connsiteX4493" fmla="*/ 2835110 w 6681792"/>
              <a:gd name="connsiteY4493" fmla="*/ 4683573 h 5149018"/>
              <a:gd name="connsiteX4494" fmla="*/ 2837583 w 6681792"/>
              <a:gd name="connsiteY4494" fmla="*/ 4681099 h 5149018"/>
              <a:gd name="connsiteX4495" fmla="*/ 2854519 w 6681792"/>
              <a:gd name="connsiteY4495" fmla="*/ 4712497 h 5149018"/>
              <a:gd name="connsiteX4496" fmla="*/ 2840057 w 6681792"/>
              <a:gd name="connsiteY4496" fmla="*/ 4722202 h 5149018"/>
              <a:gd name="connsiteX4497" fmla="*/ 2837583 w 6681792"/>
              <a:gd name="connsiteY4497" fmla="*/ 4722202 h 5149018"/>
              <a:gd name="connsiteX4498" fmla="*/ 2813417 w 6681792"/>
              <a:gd name="connsiteY4498" fmla="*/ 4736663 h 5149018"/>
              <a:gd name="connsiteX4499" fmla="*/ 2813417 w 6681792"/>
              <a:gd name="connsiteY4499" fmla="*/ 4741420 h 5149018"/>
              <a:gd name="connsiteX4500" fmla="*/ 2815890 w 6681792"/>
              <a:gd name="connsiteY4500" fmla="*/ 4751125 h 5149018"/>
              <a:gd name="connsiteX4501" fmla="*/ 2818364 w 6681792"/>
              <a:gd name="connsiteY4501" fmla="*/ 4753599 h 5149018"/>
              <a:gd name="connsiteX4502" fmla="*/ 2818364 w 6681792"/>
              <a:gd name="connsiteY4502" fmla="*/ 4758356 h 5149018"/>
              <a:gd name="connsiteX4503" fmla="*/ 2820838 w 6681792"/>
              <a:gd name="connsiteY4503" fmla="*/ 4760830 h 5149018"/>
              <a:gd name="connsiteX4504" fmla="*/ 2818364 w 6681792"/>
              <a:gd name="connsiteY4504" fmla="*/ 4760830 h 5149018"/>
              <a:gd name="connsiteX4505" fmla="*/ 2818364 w 6681792"/>
              <a:gd name="connsiteY4505" fmla="*/ 4763304 h 5149018"/>
              <a:gd name="connsiteX4506" fmla="*/ 2820838 w 6681792"/>
              <a:gd name="connsiteY4506" fmla="*/ 4763304 h 5149018"/>
              <a:gd name="connsiteX4507" fmla="*/ 2820838 w 6681792"/>
              <a:gd name="connsiteY4507" fmla="*/ 4765777 h 5149018"/>
              <a:gd name="connsiteX4508" fmla="*/ 2825595 w 6681792"/>
              <a:gd name="connsiteY4508" fmla="*/ 4773009 h 5149018"/>
              <a:gd name="connsiteX4509" fmla="*/ 2825595 w 6681792"/>
              <a:gd name="connsiteY4509" fmla="*/ 4770535 h 5149018"/>
              <a:gd name="connsiteX4510" fmla="*/ 2830352 w 6681792"/>
              <a:gd name="connsiteY4510" fmla="*/ 4770535 h 5149018"/>
              <a:gd name="connsiteX4511" fmla="*/ 2832826 w 6681792"/>
              <a:gd name="connsiteY4511" fmla="*/ 4768061 h 5149018"/>
              <a:gd name="connsiteX4512" fmla="*/ 2832826 w 6681792"/>
              <a:gd name="connsiteY4512" fmla="*/ 4772818 h 5149018"/>
              <a:gd name="connsiteX4513" fmla="*/ 2832826 w 6681792"/>
              <a:gd name="connsiteY4513" fmla="*/ 4777575 h 5149018"/>
              <a:gd name="connsiteX4514" fmla="*/ 2835300 w 6681792"/>
              <a:gd name="connsiteY4514" fmla="*/ 4782332 h 5149018"/>
              <a:gd name="connsiteX4515" fmla="*/ 2835300 w 6681792"/>
              <a:gd name="connsiteY4515" fmla="*/ 4784806 h 5149018"/>
              <a:gd name="connsiteX4516" fmla="*/ 2837774 w 6681792"/>
              <a:gd name="connsiteY4516" fmla="*/ 4787280 h 5149018"/>
              <a:gd name="connsiteX4517" fmla="*/ 2840247 w 6681792"/>
              <a:gd name="connsiteY4517" fmla="*/ 4792037 h 5149018"/>
              <a:gd name="connsiteX4518" fmla="*/ 2842721 w 6681792"/>
              <a:gd name="connsiteY4518" fmla="*/ 4794511 h 5149018"/>
              <a:gd name="connsiteX4519" fmla="*/ 2847478 w 6681792"/>
              <a:gd name="connsiteY4519" fmla="*/ 4801742 h 5149018"/>
              <a:gd name="connsiteX4520" fmla="*/ 2847478 w 6681792"/>
              <a:gd name="connsiteY4520" fmla="*/ 4804216 h 5149018"/>
              <a:gd name="connsiteX4521" fmla="*/ 2847478 w 6681792"/>
              <a:gd name="connsiteY4521" fmla="*/ 4806689 h 5149018"/>
              <a:gd name="connsiteX4522" fmla="*/ 2849952 w 6681792"/>
              <a:gd name="connsiteY4522" fmla="*/ 4806689 h 5149018"/>
              <a:gd name="connsiteX4523" fmla="*/ 2849952 w 6681792"/>
              <a:gd name="connsiteY4523" fmla="*/ 4809163 h 5149018"/>
              <a:gd name="connsiteX4524" fmla="*/ 2849952 w 6681792"/>
              <a:gd name="connsiteY4524" fmla="*/ 4811637 h 5149018"/>
              <a:gd name="connsiteX4525" fmla="*/ 2852426 w 6681792"/>
              <a:gd name="connsiteY4525" fmla="*/ 4816394 h 5149018"/>
              <a:gd name="connsiteX4526" fmla="*/ 2849952 w 6681792"/>
              <a:gd name="connsiteY4526" fmla="*/ 4823625 h 5149018"/>
              <a:gd name="connsiteX4527" fmla="*/ 2847478 w 6681792"/>
              <a:gd name="connsiteY4527" fmla="*/ 4830856 h 5149018"/>
              <a:gd name="connsiteX4528" fmla="*/ 2845005 w 6681792"/>
              <a:gd name="connsiteY4528" fmla="*/ 4842844 h 5149018"/>
              <a:gd name="connsiteX4529" fmla="*/ 2845005 w 6681792"/>
              <a:gd name="connsiteY4529" fmla="*/ 4845318 h 5149018"/>
              <a:gd name="connsiteX4530" fmla="*/ 2849762 w 6681792"/>
              <a:gd name="connsiteY4530" fmla="*/ 4847792 h 5149018"/>
              <a:gd name="connsiteX4531" fmla="*/ 2852236 w 6681792"/>
              <a:gd name="connsiteY4531" fmla="*/ 4847792 h 5149018"/>
              <a:gd name="connsiteX4532" fmla="*/ 2854709 w 6681792"/>
              <a:gd name="connsiteY4532" fmla="*/ 4850265 h 5149018"/>
              <a:gd name="connsiteX4533" fmla="*/ 2857183 w 6681792"/>
              <a:gd name="connsiteY4533" fmla="*/ 4852739 h 5149018"/>
              <a:gd name="connsiteX4534" fmla="*/ 2859657 w 6681792"/>
              <a:gd name="connsiteY4534" fmla="*/ 4852739 h 5149018"/>
              <a:gd name="connsiteX4535" fmla="*/ 2862130 w 6681792"/>
              <a:gd name="connsiteY4535" fmla="*/ 4852739 h 5149018"/>
              <a:gd name="connsiteX4536" fmla="*/ 2864604 w 6681792"/>
              <a:gd name="connsiteY4536" fmla="*/ 4852739 h 5149018"/>
              <a:gd name="connsiteX4537" fmla="*/ 2867078 w 6681792"/>
              <a:gd name="connsiteY4537" fmla="*/ 4852739 h 5149018"/>
              <a:gd name="connsiteX4538" fmla="*/ 2876783 w 6681792"/>
              <a:gd name="connsiteY4538" fmla="*/ 4852739 h 5149018"/>
              <a:gd name="connsiteX4539" fmla="*/ 2876783 w 6681792"/>
              <a:gd name="connsiteY4539" fmla="*/ 4855213 h 5149018"/>
              <a:gd name="connsiteX4540" fmla="*/ 2872026 w 6681792"/>
              <a:gd name="connsiteY4540" fmla="*/ 4867201 h 5149018"/>
              <a:gd name="connsiteX4541" fmla="*/ 2867268 w 6681792"/>
              <a:gd name="connsiteY4541" fmla="*/ 4876906 h 5149018"/>
              <a:gd name="connsiteX4542" fmla="*/ 2862511 w 6681792"/>
              <a:gd name="connsiteY4542" fmla="*/ 4888894 h 5149018"/>
              <a:gd name="connsiteX4543" fmla="*/ 2860037 w 6681792"/>
              <a:gd name="connsiteY4543" fmla="*/ 4891368 h 5149018"/>
              <a:gd name="connsiteX4544" fmla="*/ 2860037 w 6681792"/>
              <a:gd name="connsiteY4544" fmla="*/ 4893842 h 5149018"/>
              <a:gd name="connsiteX4545" fmla="*/ 2855280 w 6681792"/>
              <a:gd name="connsiteY4545" fmla="*/ 4901073 h 5149018"/>
              <a:gd name="connsiteX4546" fmla="*/ 2857754 w 6681792"/>
              <a:gd name="connsiteY4546" fmla="*/ 4901073 h 5149018"/>
              <a:gd name="connsiteX4547" fmla="*/ 2860228 w 6681792"/>
              <a:gd name="connsiteY4547" fmla="*/ 4903546 h 5149018"/>
              <a:gd name="connsiteX4548" fmla="*/ 2867459 w 6681792"/>
              <a:gd name="connsiteY4548" fmla="*/ 4903546 h 5149018"/>
              <a:gd name="connsiteX4549" fmla="*/ 2872216 w 6681792"/>
              <a:gd name="connsiteY4549" fmla="*/ 4903546 h 5149018"/>
              <a:gd name="connsiteX4550" fmla="*/ 2876973 w 6681792"/>
              <a:gd name="connsiteY4550" fmla="*/ 4903546 h 5149018"/>
              <a:gd name="connsiteX4551" fmla="*/ 2872216 w 6681792"/>
              <a:gd name="connsiteY4551" fmla="*/ 4910777 h 5149018"/>
              <a:gd name="connsiteX4552" fmla="*/ 2850523 w 6681792"/>
              <a:gd name="connsiteY4552" fmla="*/ 4927713 h 5149018"/>
              <a:gd name="connsiteX4553" fmla="*/ 2852997 w 6681792"/>
              <a:gd name="connsiteY4553" fmla="*/ 4927713 h 5149018"/>
              <a:gd name="connsiteX4554" fmla="*/ 2850523 w 6681792"/>
              <a:gd name="connsiteY4554" fmla="*/ 4930187 h 5149018"/>
              <a:gd name="connsiteX4555" fmla="*/ 2857754 w 6681792"/>
              <a:gd name="connsiteY4555" fmla="*/ 4937418 h 5149018"/>
              <a:gd name="connsiteX4556" fmla="*/ 2857754 w 6681792"/>
              <a:gd name="connsiteY4556" fmla="*/ 4939891 h 5149018"/>
              <a:gd name="connsiteX4557" fmla="*/ 2860228 w 6681792"/>
              <a:gd name="connsiteY4557" fmla="*/ 4939891 h 5149018"/>
              <a:gd name="connsiteX4558" fmla="*/ 2872216 w 6681792"/>
              <a:gd name="connsiteY4558" fmla="*/ 4966532 h 5149018"/>
              <a:gd name="connsiteX4559" fmla="*/ 2872216 w 6681792"/>
              <a:gd name="connsiteY4559" fmla="*/ 4969006 h 5149018"/>
              <a:gd name="connsiteX4560" fmla="*/ 2886678 w 6681792"/>
              <a:gd name="connsiteY4560" fmla="*/ 4964249 h 5149018"/>
              <a:gd name="connsiteX4561" fmla="*/ 2891435 w 6681792"/>
              <a:gd name="connsiteY4561" fmla="*/ 4966722 h 5149018"/>
              <a:gd name="connsiteX4562" fmla="*/ 2893909 w 6681792"/>
              <a:gd name="connsiteY4562" fmla="*/ 4966722 h 5149018"/>
              <a:gd name="connsiteX4563" fmla="*/ 2903613 w 6681792"/>
              <a:gd name="connsiteY4563" fmla="*/ 4973953 h 5149018"/>
              <a:gd name="connsiteX4564" fmla="*/ 2906087 w 6681792"/>
              <a:gd name="connsiteY4564" fmla="*/ 4976427 h 5149018"/>
              <a:gd name="connsiteX4565" fmla="*/ 2913318 w 6681792"/>
              <a:gd name="connsiteY4565" fmla="*/ 4978901 h 5149018"/>
              <a:gd name="connsiteX4566" fmla="*/ 2913318 w 6681792"/>
              <a:gd name="connsiteY4566" fmla="*/ 4981374 h 5149018"/>
              <a:gd name="connsiteX4567" fmla="*/ 2915792 w 6681792"/>
              <a:gd name="connsiteY4567" fmla="*/ 4981374 h 5149018"/>
              <a:gd name="connsiteX4568" fmla="*/ 2918266 w 6681792"/>
              <a:gd name="connsiteY4568" fmla="*/ 4976617 h 5149018"/>
              <a:gd name="connsiteX4569" fmla="*/ 2925497 w 6681792"/>
              <a:gd name="connsiteY4569" fmla="*/ 4974143 h 5149018"/>
              <a:gd name="connsiteX4570" fmla="*/ 2930254 w 6681792"/>
              <a:gd name="connsiteY4570" fmla="*/ 4976617 h 5149018"/>
              <a:gd name="connsiteX4571" fmla="*/ 2942242 w 6681792"/>
              <a:gd name="connsiteY4571" fmla="*/ 4983848 h 5149018"/>
              <a:gd name="connsiteX4572" fmla="*/ 2949473 w 6681792"/>
              <a:gd name="connsiteY4572" fmla="*/ 4986322 h 5149018"/>
              <a:gd name="connsiteX4573" fmla="*/ 2954230 w 6681792"/>
              <a:gd name="connsiteY4573" fmla="*/ 4974334 h 5149018"/>
              <a:gd name="connsiteX4574" fmla="*/ 2958987 w 6681792"/>
              <a:gd name="connsiteY4574" fmla="*/ 4976807 h 5149018"/>
              <a:gd name="connsiteX4575" fmla="*/ 2963745 w 6681792"/>
              <a:gd name="connsiteY4575" fmla="*/ 4967103 h 5149018"/>
              <a:gd name="connsiteX4576" fmla="*/ 2970976 w 6681792"/>
              <a:gd name="connsiteY4576" fmla="*/ 4984038 h 5149018"/>
              <a:gd name="connsiteX4577" fmla="*/ 2973449 w 6681792"/>
              <a:gd name="connsiteY4577" fmla="*/ 4984038 h 5149018"/>
              <a:gd name="connsiteX4578" fmla="*/ 2975923 w 6681792"/>
              <a:gd name="connsiteY4578" fmla="*/ 4984038 h 5149018"/>
              <a:gd name="connsiteX4579" fmla="*/ 2980680 w 6681792"/>
              <a:gd name="connsiteY4579" fmla="*/ 4986512 h 5149018"/>
              <a:gd name="connsiteX4580" fmla="*/ 2983154 w 6681792"/>
              <a:gd name="connsiteY4580" fmla="*/ 4986512 h 5149018"/>
              <a:gd name="connsiteX4581" fmla="*/ 2985628 w 6681792"/>
              <a:gd name="connsiteY4581" fmla="*/ 4988986 h 5149018"/>
              <a:gd name="connsiteX4582" fmla="*/ 2988102 w 6681792"/>
              <a:gd name="connsiteY4582" fmla="*/ 4988986 h 5149018"/>
              <a:gd name="connsiteX4583" fmla="*/ 2990575 w 6681792"/>
              <a:gd name="connsiteY4583" fmla="*/ 4986512 h 5149018"/>
              <a:gd name="connsiteX4584" fmla="*/ 2993049 w 6681792"/>
              <a:gd name="connsiteY4584" fmla="*/ 4984038 h 5149018"/>
              <a:gd name="connsiteX4585" fmla="*/ 2995523 w 6681792"/>
              <a:gd name="connsiteY4585" fmla="*/ 4984038 h 5149018"/>
              <a:gd name="connsiteX4586" fmla="*/ 3002754 w 6681792"/>
              <a:gd name="connsiteY4586" fmla="*/ 4979281 h 5149018"/>
              <a:gd name="connsiteX4587" fmla="*/ 3002754 w 6681792"/>
              <a:gd name="connsiteY4587" fmla="*/ 4976807 h 5149018"/>
              <a:gd name="connsiteX4588" fmla="*/ 3005228 w 6681792"/>
              <a:gd name="connsiteY4588" fmla="*/ 4976807 h 5149018"/>
              <a:gd name="connsiteX4589" fmla="*/ 3009985 w 6681792"/>
              <a:gd name="connsiteY4589" fmla="*/ 4974334 h 5149018"/>
              <a:gd name="connsiteX4590" fmla="*/ 3012458 w 6681792"/>
              <a:gd name="connsiteY4590" fmla="*/ 4971860 h 5149018"/>
              <a:gd name="connsiteX4591" fmla="*/ 3014932 w 6681792"/>
              <a:gd name="connsiteY4591" fmla="*/ 4971860 h 5149018"/>
              <a:gd name="connsiteX4592" fmla="*/ 3019690 w 6681792"/>
              <a:gd name="connsiteY4592" fmla="*/ 4981564 h 5149018"/>
              <a:gd name="connsiteX4593" fmla="*/ 3019690 w 6681792"/>
              <a:gd name="connsiteY4593" fmla="*/ 4984038 h 5149018"/>
              <a:gd name="connsiteX4594" fmla="*/ 3022163 w 6681792"/>
              <a:gd name="connsiteY4594" fmla="*/ 4988796 h 5149018"/>
              <a:gd name="connsiteX4595" fmla="*/ 3022163 w 6681792"/>
              <a:gd name="connsiteY4595" fmla="*/ 4993553 h 5149018"/>
              <a:gd name="connsiteX4596" fmla="*/ 3024637 w 6681792"/>
              <a:gd name="connsiteY4596" fmla="*/ 5003258 h 5149018"/>
              <a:gd name="connsiteX4597" fmla="*/ 3024637 w 6681792"/>
              <a:gd name="connsiteY4597" fmla="*/ 5005732 h 5149018"/>
              <a:gd name="connsiteX4598" fmla="*/ 3027111 w 6681792"/>
              <a:gd name="connsiteY4598" fmla="*/ 5003258 h 5149018"/>
              <a:gd name="connsiteX4599" fmla="*/ 3029584 w 6681792"/>
              <a:gd name="connsiteY4599" fmla="*/ 5003258 h 5149018"/>
              <a:gd name="connsiteX4600" fmla="*/ 3039289 w 6681792"/>
              <a:gd name="connsiteY4600" fmla="*/ 5000784 h 5149018"/>
              <a:gd name="connsiteX4601" fmla="*/ 3039289 w 6681792"/>
              <a:gd name="connsiteY4601" fmla="*/ 5003258 h 5149018"/>
              <a:gd name="connsiteX4602" fmla="*/ 3044046 w 6681792"/>
              <a:gd name="connsiteY4602" fmla="*/ 5010489 h 5149018"/>
              <a:gd name="connsiteX4603" fmla="*/ 3048804 w 6681792"/>
              <a:gd name="connsiteY4603" fmla="*/ 5017719 h 5149018"/>
              <a:gd name="connsiteX4604" fmla="*/ 3051277 w 6681792"/>
              <a:gd name="connsiteY4604" fmla="*/ 5020193 h 5149018"/>
              <a:gd name="connsiteX4605" fmla="*/ 3053751 w 6681792"/>
              <a:gd name="connsiteY4605" fmla="*/ 5022667 h 5149018"/>
              <a:gd name="connsiteX4606" fmla="*/ 3056225 w 6681792"/>
              <a:gd name="connsiteY4606" fmla="*/ 5027424 h 5149018"/>
              <a:gd name="connsiteX4607" fmla="*/ 3058699 w 6681792"/>
              <a:gd name="connsiteY4607" fmla="*/ 5029898 h 5149018"/>
              <a:gd name="connsiteX4608" fmla="*/ 3058699 w 6681792"/>
              <a:gd name="connsiteY4608" fmla="*/ 5032372 h 5149018"/>
              <a:gd name="connsiteX4609" fmla="*/ 3063456 w 6681792"/>
              <a:gd name="connsiteY4609" fmla="*/ 5034845 h 5149018"/>
              <a:gd name="connsiteX4610" fmla="*/ 3065929 w 6681792"/>
              <a:gd name="connsiteY4610" fmla="*/ 5037319 h 5149018"/>
              <a:gd name="connsiteX4611" fmla="*/ 3065929 w 6681792"/>
              <a:gd name="connsiteY4611" fmla="*/ 5039793 h 5149018"/>
              <a:gd name="connsiteX4612" fmla="*/ 3065929 w 6681792"/>
              <a:gd name="connsiteY4612" fmla="*/ 5042267 h 5149018"/>
              <a:gd name="connsiteX4613" fmla="*/ 3065929 w 6681792"/>
              <a:gd name="connsiteY4613" fmla="*/ 5044741 h 5149018"/>
              <a:gd name="connsiteX4614" fmla="*/ 3063456 w 6681792"/>
              <a:gd name="connsiteY4614" fmla="*/ 5044741 h 5149018"/>
              <a:gd name="connsiteX4615" fmla="*/ 3063456 w 6681792"/>
              <a:gd name="connsiteY4615" fmla="*/ 5047214 h 5149018"/>
              <a:gd name="connsiteX4616" fmla="*/ 3063456 w 6681792"/>
              <a:gd name="connsiteY4616" fmla="*/ 5049688 h 5149018"/>
              <a:gd name="connsiteX4617" fmla="*/ 3065929 w 6681792"/>
              <a:gd name="connsiteY4617" fmla="*/ 5052162 h 5149018"/>
              <a:gd name="connsiteX4618" fmla="*/ 3065929 w 6681792"/>
              <a:gd name="connsiteY4618" fmla="*/ 5054636 h 5149018"/>
              <a:gd name="connsiteX4619" fmla="*/ 3068403 w 6681792"/>
              <a:gd name="connsiteY4619" fmla="*/ 5061867 h 5149018"/>
              <a:gd name="connsiteX4620" fmla="*/ 3070877 w 6681792"/>
              <a:gd name="connsiteY4620" fmla="*/ 5066624 h 5149018"/>
              <a:gd name="connsiteX4621" fmla="*/ 3070877 w 6681792"/>
              <a:gd name="connsiteY4621" fmla="*/ 5069097 h 5149018"/>
              <a:gd name="connsiteX4622" fmla="*/ 3075634 w 6681792"/>
              <a:gd name="connsiteY4622" fmla="*/ 5073854 h 5149018"/>
              <a:gd name="connsiteX4623" fmla="*/ 3080392 w 6681792"/>
              <a:gd name="connsiteY4623" fmla="*/ 5078612 h 5149018"/>
              <a:gd name="connsiteX4624" fmla="*/ 3087622 w 6681792"/>
              <a:gd name="connsiteY4624" fmla="*/ 5088317 h 5149018"/>
              <a:gd name="connsiteX4625" fmla="*/ 3090096 w 6681792"/>
              <a:gd name="connsiteY4625" fmla="*/ 5090790 h 5149018"/>
              <a:gd name="connsiteX4626" fmla="*/ 3092570 w 6681792"/>
              <a:gd name="connsiteY4626" fmla="*/ 5093264 h 5149018"/>
              <a:gd name="connsiteX4627" fmla="*/ 3099801 w 6681792"/>
              <a:gd name="connsiteY4627" fmla="*/ 5100495 h 5149018"/>
              <a:gd name="connsiteX4628" fmla="*/ 3099801 w 6681792"/>
              <a:gd name="connsiteY4628" fmla="*/ 5102969 h 5149018"/>
              <a:gd name="connsiteX4629" fmla="*/ 3107032 w 6681792"/>
              <a:gd name="connsiteY4629" fmla="*/ 5112674 h 5149018"/>
              <a:gd name="connsiteX4630" fmla="*/ 3107032 w 6681792"/>
              <a:gd name="connsiteY4630" fmla="*/ 5115147 h 5149018"/>
              <a:gd name="connsiteX4631" fmla="*/ 3107032 w 6681792"/>
              <a:gd name="connsiteY4631" fmla="*/ 5119905 h 5149018"/>
              <a:gd name="connsiteX4632" fmla="*/ 3109506 w 6681792"/>
              <a:gd name="connsiteY4632" fmla="*/ 5124662 h 5149018"/>
              <a:gd name="connsiteX4633" fmla="*/ 3109506 w 6681792"/>
              <a:gd name="connsiteY4633" fmla="*/ 5127135 h 5149018"/>
              <a:gd name="connsiteX4634" fmla="*/ 3109506 w 6681792"/>
              <a:gd name="connsiteY4634" fmla="*/ 5129609 h 5149018"/>
              <a:gd name="connsiteX4635" fmla="*/ 3111979 w 6681792"/>
              <a:gd name="connsiteY4635" fmla="*/ 5129609 h 5149018"/>
              <a:gd name="connsiteX4636" fmla="*/ 3114453 w 6681792"/>
              <a:gd name="connsiteY4636" fmla="*/ 5134366 h 5149018"/>
              <a:gd name="connsiteX4637" fmla="*/ 3119210 w 6681792"/>
              <a:gd name="connsiteY4637" fmla="*/ 5141597 h 5149018"/>
              <a:gd name="connsiteX4638" fmla="*/ 3121684 w 6681792"/>
              <a:gd name="connsiteY4638" fmla="*/ 5144071 h 5149018"/>
              <a:gd name="connsiteX4639" fmla="*/ 3124158 w 6681792"/>
              <a:gd name="connsiteY4639" fmla="*/ 5146545 h 5149018"/>
              <a:gd name="connsiteX4640" fmla="*/ 3124158 w 6681792"/>
              <a:gd name="connsiteY4640" fmla="*/ 5149018 h 5149018"/>
              <a:gd name="connsiteX4641" fmla="*/ 3148325 w 6681792"/>
              <a:gd name="connsiteY4641" fmla="*/ 5144261 h 5149018"/>
              <a:gd name="connsiteX4642" fmla="*/ 3167734 w 6681792"/>
              <a:gd name="connsiteY4642" fmla="*/ 5144261 h 5149018"/>
              <a:gd name="connsiteX4643" fmla="*/ 3172491 w 6681792"/>
              <a:gd name="connsiteY4643" fmla="*/ 5144261 h 5149018"/>
              <a:gd name="connsiteX4644" fmla="*/ 3174965 w 6681792"/>
              <a:gd name="connsiteY4644" fmla="*/ 5141788 h 5149018"/>
              <a:gd name="connsiteX4645" fmla="*/ 3174965 w 6681792"/>
              <a:gd name="connsiteY4645" fmla="*/ 5139314 h 5149018"/>
              <a:gd name="connsiteX4646" fmla="*/ 3174965 w 6681792"/>
              <a:gd name="connsiteY4646" fmla="*/ 5136840 h 5149018"/>
              <a:gd name="connsiteX4647" fmla="*/ 3177439 w 6681792"/>
              <a:gd name="connsiteY4647" fmla="*/ 5134366 h 5149018"/>
              <a:gd name="connsiteX4648" fmla="*/ 3177439 w 6681792"/>
              <a:gd name="connsiteY4648" fmla="*/ 5129609 h 5149018"/>
              <a:gd name="connsiteX4649" fmla="*/ 3179912 w 6681792"/>
              <a:gd name="connsiteY4649" fmla="*/ 5124852 h 5149018"/>
              <a:gd name="connsiteX4650" fmla="*/ 3179912 w 6681792"/>
              <a:gd name="connsiteY4650" fmla="*/ 5122378 h 5149018"/>
              <a:gd name="connsiteX4651" fmla="*/ 3182386 w 6681792"/>
              <a:gd name="connsiteY4651" fmla="*/ 5117621 h 5149018"/>
              <a:gd name="connsiteX4652" fmla="*/ 3179912 w 6681792"/>
              <a:gd name="connsiteY4652" fmla="*/ 5117621 h 5149018"/>
              <a:gd name="connsiteX4653" fmla="*/ 3179912 w 6681792"/>
              <a:gd name="connsiteY4653" fmla="*/ 5115147 h 5149018"/>
              <a:gd name="connsiteX4654" fmla="*/ 3182386 w 6681792"/>
              <a:gd name="connsiteY4654" fmla="*/ 5112674 h 5149018"/>
              <a:gd name="connsiteX4655" fmla="*/ 3182386 w 6681792"/>
              <a:gd name="connsiteY4655" fmla="*/ 5110200 h 5149018"/>
              <a:gd name="connsiteX4656" fmla="*/ 3182386 w 6681792"/>
              <a:gd name="connsiteY4656" fmla="*/ 5107726 h 5149018"/>
              <a:gd name="connsiteX4657" fmla="*/ 3184860 w 6681792"/>
              <a:gd name="connsiteY4657" fmla="*/ 5107726 h 5149018"/>
              <a:gd name="connsiteX4658" fmla="*/ 3184860 w 6681792"/>
              <a:gd name="connsiteY4658" fmla="*/ 5105252 h 5149018"/>
              <a:gd name="connsiteX4659" fmla="*/ 3187334 w 6681792"/>
              <a:gd name="connsiteY4659" fmla="*/ 5105252 h 5149018"/>
              <a:gd name="connsiteX4660" fmla="*/ 3187334 w 6681792"/>
              <a:gd name="connsiteY4660" fmla="*/ 5102779 h 5149018"/>
              <a:gd name="connsiteX4661" fmla="*/ 3189808 w 6681792"/>
              <a:gd name="connsiteY4661" fmla="*/ 5098021 h 5149018"/>
              <a:gd name="connsiteX4662" fmla="*/ 3192281 w 6681792"/>
              <a:gd name="connsiteY4662" fmla="*/ 5095548 h 5149018"/>
              <a:gd name="connsiteX4663" fmla="*/ 3194755 w 6681792"/>
              <a:gd name="connsiteY4663" fmla="*/ 5093074 h 5149018"/>
              <a:gd name="connsiteX4664" fmla="*/ 3192281 w 6681792"/>
              <a:gd name="connsiteY4664" fmla="*/ 5090600 h 5149018"/>
              <a:gd name="connsiteX4665" fmla="*/ 3194755 w 6681792"/>
              <a:gd name="connsiteY4665" fmla="*/ 5088126 h 5149018"/>
              <a:gd name="connsiteX4666" fmla="*/ 3197229 w 6681792"/>
              <a:gd name="connsiteY4666" fmla="*/ 5088126 h 5149018"/>
              <a:gd name="connsiteX4667" fmla="*/ 3197229 w 6681792"/>
              <a:gd name="connsiteY4667" fmla="*/ 5085653 h 5149018"/>
              <a:gd name="connsiteX4668" fmla="*/ 3199702 w 6681792"/>
              <a:gd name="connsiteY4668" fmla="*/ 5085653 h 5149018"/>
              <a:gd name="connsiteX4669" fmla="*/ 3199702 w 6681792"/>
              <a:gd name="connsiteY4669" fmla="*/ 5080895 h 5149018"/>
              <a:gd name="connsiteX4670" fmla="*/ 3197229 w 6681792"/>
              <a:gd name="connsiteY4670" fmla="*/ 5076138 h 5149018"/>
              <a:gd name="connsiteX4671" fmla="*/ 3197229 w 6681792"/>
              <a:gd name="connsiteY4671" fmla="*/ 5073664 h 5149018"/>
              <a:gd name="connsiteX4672" fmla="*/ 3199702 w 6681792"/>
              <a:gd name="connsiteY4672" fmla="*/ 5073664 h 5149018"/>
              <a:gd name="connsiteX4673" fmla="*/ 3228626 w 6681792"/>
              <a:gd name="connsiteY4673" fmla="*/ 5076138 h 5149018"/>
              <a:gd name="connsiteX4674" fmla="*/ 3235857 w 6681792"/>
              <a:gd name="connsiteY4674" fmla="*/ 5071381 h 5149018"/>
              <a:gd name="connsiteX4675" fmla="*/ 3240614 w 6681792"/>
              <a:gd name="connsiteY4675" fmla="*/ 5066624 h 5149018"/>
              <a:gd name="connsiteX4676" fmla="*/ 3243088 w 6681792"/>
              <a:gd name="connsiteY4676" fmla="*/ 5064150 h 5149018"/>
              <a:gd name="connsiteX4677" fmla="*/ 3250319 w 6681792"/>
              <a:gd name="connsiteY4677" fmla="*/ 5059393 h 5149018"/>
              <a:gd name="connsiteX4678" fmla="*/ 3264781 w 6681792"/>
              <a:gd name="connsiteY4678" fmla="*/ 5047405 h 5149018"/>
              <a:gd name="connsiteX4679" fmla="*/ 3291421 w 6681792"/>
              <a:gd name="connsiteY4679" fmla="*/ 5027995 h 5149018"/>
              <a:gd name="connsiteX4680" fmla="*/ 3293895 w 6681792"/>
              <a:gd name="connsiteY4680" fmla="*/ 5025521 h 5149018"/>
              <a:gd name="connsiteX4681" fmla="*/ 3296369 w 6681792"/>
              <a:gd name="connsiteY4681" fmla="*/ 5025521 h 5149018"/>
              <a:gd name="connsiteX4682" fmla="*/ 3298843 w 6681792"/>
              <a:gd name="connsiteY4682" fmla="*/ 5025521 h 5149018"/>
              <a:gd name="connsiteX4683" fmla="*/ 3303600 w 6681792"/>
              <a:gd name="connsiteY4683" fmla="*/ 5023047 h 5149018"/>
              <a:gd name="connsiteX4684" fmla="*/ 3306074 w 6681792"/>
              <a:gd name="connsiteY4684" fmla="*/ 5023047 h 5149018"/>
              <a:gd name="connsiteX4685" fmla="*/ 3308547 w 6681792"/>
              <a:gd name="connsiteY4685" fmla="*/ 5020574 h 5149018"/>
              <a:gd name="connsiteX4686" fmla="*/ 3311021 w 6681792"/>
              <a:gd name="connsiteY4686" fmla="*/ 5020574 h 5149018"/>
              <a:gd name="connsiteX4687" fmla="*/ 3311021 w 6681792"/>
              <a:gd name="connsiteY4687" fmla="*/ 5018100 h 5149018"/>
              <a:gd name="connsiteX4688" fmla="*/ 3313495 w 6681792"/>
              <a:gd name="connsiteY4688" fmla="*/ 5018100 h 5149018"/>
              <a:gd name="connsiteX4689" fmla="*/ 3318252 w 6681792"/>
              <a:gd name="connsiteY4689" fmla="*/ 5013343 h 5149018"/>
              <a:gd name="connsiteX4690" fmla="*/ 3320726 w 6681792"/>
              <a:gd name="connsiteY4690" fmla="*/ 5010869 h 5149018"/>
              <a:gd name="connsiteX4691" fmla="*/ 3332714 w 6681792"/>
              <a:gd name="connsiteY4691" fmla="*/ 5003638 h 5149018"/>
              <a:gd name="connsiteX4692" fmla="*/ 3359355 w 6681792"/>
              <a:gd name="connsiteY4692" fmla="*/ 4981945 h 5149018"/>
              <a:gd name="connsiteX4693" fmla="*/ 3359355 w 6681792"/>
              <a:gd name="connsiteY4693" fmla="*/ 4979472 h 5149018"/>
              <a:gd name="connsiteX4694" fmla="*/ 3352124 w 6681792"/>
              <a:gd name="connsiteY4694" fmla="*/ 4979472 h 5149018"/>
              <a:gd name="connsiteX4695" fmla="*/ 3349650 w 6681792"/>
              <a:gd name="connsiteY4695" fmla="*/ 4979472 h 5149018"/>
              <a:gd name="connsiteX4696" fmla="*/ 3347176 w 6681792"/>
              <a:gd name="connsiteY4696" fmla="*/ 4979472 h 5149018"/>
              <a:gd name="connsiteX4697" fmla="*/ 3344702 w 6681792"/>
              <a:gd name="connsiteY4697" fmla="*/ 4976998 h 5149018"/>
              <a:gd name="connsiteX4698" fmla="*/ 3342229 w 6681792"/>
              <a:gd name="connsiteY4698" fmla="*/ 4976998 h 5149018"/>
              <a:gd name="connsiteX4699" fmla="*/ 3337471 w 6681792"/>
              <a:gd name="connsiteY4699" fmla="*/ 4972241 h 5149018"/>
              <a:gd name="connsiteX4700" fmla="*/ 3334998 w 6681792"/>
              <a:gd name="connsiteY4700" fmla="*/ 4969767 h 5149018"/>
              <a:gd name="connsiteX4701" fmla="*/ 3334998 w 6681792"/>
              <a:gd name="connsiteY4701" fmla="*/ 4965009 h 5149018"/>
              <a:gd name="connsiteX4702" fmla="*/ 3334998 w 6681792"/>
              <a:gd name="connsiteY4702" fmla="*/ 4962536 h 5149018"/>
              <a:gd name="connsiteX4703" fmla="*/ 3334998 w 6681792"/>
              <a:gd name="connsiteY4703" fmla="*/ 4960062 h 5149018"/>
              <a:gd name="connsiteX4704" fmla="*/ 3342229 w 6681792"/>
              <a:gd name="connsiteY4704" fmla="*/ 4957588 h 5149018"/>
              <a:gd name="connsiteX4705" fmla="*/ 3344702 w 6681792"/>
              <a:gd name="connsiteY4705" fmla="*/ 4955115 h 5149018"/>
              <a:gd name="connsiteX4706" fmla="*/ 3347176 w 6681792"/>
              <a:gd name="connsiteY4706" fmla="*/ 4955115 h 5149018"/>
              <a:gd name="connsiteX4707" fmla="*/ 3349650 w 6681792"/>
              <a:gd name="connsiteY4707" fmla="*/ 4957588 h 5149018"/>
              <a:gd name="connsiteX4708" fmla="*/ 3354407 w 6681792"/>
              <a:gd name="connsiteY4708" fmla="*/ 4964819 h 5149018"/>
              <a:gd name="connsiteX4709" fmla="*/ 3359164 w 6681792"/>
              <a:gd name="connsiteY4709" fmla="*/ 4964819 h 5149018"/>
              <a:gd name="connsiteX4710" fmla="*/ 3363922 w 6681792"/>
              <a:gd name="connsiteY4710" fmla="*/ 4962346 h 5149018"/>
              <a:gd name="connsiteX4711" fmla="*/ 3383331 w 6681792"/>
              <a:gd name="connsiteY4711" fmla="*/ 4955115 h 5149018"/>
              <a:gd name="connsiteX4712" fmla="*/ 3385805 w 6681792"/>
              <a:gd name="connsiteY4712" fmla="*/ 4947884 h 5149018"/>
              <a:gd name="connsiteX4713" fmla="*/ 3385805 w 6681792"/>
              <a:gd name="connsiteY4713" fmla="*/ 4943126 h 5149018"/>
              <a:gd name="connsiteX4714" fmla="*/ 3385805 w 6681792"/>
              <a:gd name="connsiteY4714" fmla="*/ 4940652 h 5149018"/>
              <a:gd name="connsiteX4715" fmla="*/ 3385805 w 6681792"/>
              <a:gd name="connsiteY4715" fmla="*/ 4938179 h 5149018"/>
              <a:gd name="connsiteX4716" fmla="*/ 3385805 w 6681792"/>
              <a:gd name="connsiteY4716" fmla="*/ 4933422 h 5149018"/>
              <a:gd name="connsiteX4717" fmla="*/ 3383331 w 6681792"/>
              <a:gd name="connsiteY4717" fmla="*/ 4930948 h 5149018"/>
              <a:gd name="connsiteX4718" fmla="*/ 3385805 w 6681792"/>
              <a:gd name="connsiteY4718" fmla="*/ 4923717 h 5149018"/>
              <a:gd name="connsiteX4719" fmla="*/ 3393036 w 6681792"/>
              <a:gd name="connsiteY4719" fmla="*/ 4921243 h 5149018"/>
              <a:gd name="connsiteX4720" fmla="*/ 3395509 w 6681792"/>
              <a:gd name="connsiteY4720" fmla="*/ 4921243 h 5149018"/>
              <a:gd name="connsiteX4721" fmla="*/ 3395509 w 6681792"/>
              <a:gd name="connsiteY4721" fmla="*/ 4918769 h 5149018"/>
              <a:gd name="connsiteX4722" fmla="*/ 3395509 w 6681792"/>
              <a:gd name="connsiteY4722" fmla="*/ 4916296 h 5149018"/>
              <a:gd name="connsiteX4723" fmla="*/ 3397983 w 6681792"/>
              <a:gd name="connsiteY4723" fmla="*/ 4916296 h 5149018"/>
              <a:gd name="connsiteX4724" fmla="*/ 3397983 w 6681792"/>
              <a:gd name="connsiteY4724" fmla="*/ 4913822 h 5149018"/>
              <a:gd name="connsiteX4725" fmla="*/ 3400457 w 6681792"/>
              <a:gd name="connsiteY4725" fmla="*/ 4911348 h 5149018"/>
              <a:gd name="connsiteX4726" fmla="*/ 3400457 w 6681792"/>
              <a:gd name="connsiteY4726" fmla="*/ 4908874 h 5149018"/>
              <a:gd name="connsiteX4727" fmla="*/ 3402931 w 6681792"/>
              <a:gd name="connsiteY4727" fmla="*/ 4906401 h 5149018"/>
              <a:gd name="connsiteX4728" fmla="*/ 3400457 w 6681792"/>
              <a:gd name="connsiteY4728" fmla="*/ 4896696 h 5149018"/>
              <a:gd name="connsiteX4729" fmla="*/ 3400457 w 6681792"/>
              <a:gd name="connsiteY4729" fmla="*/ 4894222 h 5149018"/>
              <a:gd name="connsiteX4730" fmla="*/ 3400457 w 6681792"/>
              <a:gd name="connsiteY4730" fmla="*/ 4889465 h 5149018"/>
              <a:gd name="connsiteX4731" fmla="*/ 3400457 w 6681792"/>
              <a:gd name="connsiteY4731" fmla="*/ 4886991 h 5149018"/>
              <a:gd name="connsiteX4732" fmla="*/ 3400457 w 6681792"/>
              <a:gd name="connsiteY4732" fmla="*/ 4884517 h 5149018"/>
              <a:gd name="connsiteX4733" fmla="*/ 3400457 w 6681792"/>
              <a:gd name="connsiteY4733" fmla="*/ 4879760 h 5149018"/>
              <a:gd name="connsiteX4734" fmla="*/ 3402931 w 6681792"/>
              <a:gd name="connsiteY4734" fmla="*/ 4877287 h 5149018"/>
              <a:gd name="connsiteX4735" fmla="*/ 3402931 w 6681792"/>
              <a:gd name="connsiteY4735" fmla="*/ 4874813 h 5149018"/>
              <a:gd name="connsiteX4736" fmla="*/ 3410162 w 6681792"/>
              <a:gd name="connsiteY4736" fmla="*/ 4867582 h 5149018"/>
              <a:gd name="connsiteX4737" fmla="*/ 3414919 w 6681792"/>
              <a:gd name="connsiteY4737" fmla="*/ 4860351 h 5149018"/>
              <a:gd name="connsiteX4738" fmla="*/ 3417393 w 6681792"/>
              <a:gd name="connsiteY4738" fmla="*/ 4860351 h 5149018"/>
              <a:gd name="connsiteX4739" fmla="*/ 3417393 w 6681792"/>
              <a:gd name="connsiteY4739" fmla="*/ 4857877 h 5149018"/>
              <a:gd name="connsiteX4740" fmla="*/ 3427097 w 6681792"/>
              <a:gd name="connsiteY4740" fmla="*/ 4853120 h 5149018"/>
              <a:gd name="connsiteX4741" fmla="*/ 3436802 w 6681792"/>
              <a:gd name="connsiteY4741" fmla="*/ 4845889 h 5149018"/>
              <a:gd name="connsiteX4742" fmla="*/ 3439276 w 6681792"/>
              <a:gd name="connsiteY4742" fmla="*/ 4845889 h 5149018"/>
              <a:gd name="connsiteX4743" fmla="*/ 3441749 w 6681792"/>
              <a:gd name="connsiteY4743" fmla="*/ 4843415 h 5149018"/>
              <a:gd name="connsiteX4744" fmla="*/ 3448980 w 6681792"/>
              <a:gd name="connsiteY4744" fmla="*/ 4838658 h 5149018"/>
              <a:gd name="connsiteX4745" fmla="*/ 3451454 w 6681792"/>
              <a:gd name="connsiteY4745" fmla="*/ 4836184 h 5149018"/>
              <a:gd name="connsiteX4746" fmla="*/ 3453928 w 6681792"/>
              <a:gd name="connsiteY4746" fmla="*/ 4836184 h 5149018"/>
              <a:gd name="connsiteX4747" fmla="*/ 3453928 w 6681792"/>
              <a:gd name="connsiteY4747" fmla="*/ 4826479 h 5149018"/>
              <a:gd name="connsiteX4748" fmla="*/ 3453928 w 6681792"/>
              <a:gd name="connsiteY4748" fmla="*/ 4824006 h 5149018"/>
              <a:gd name="connsiteX4749" fmla="*/ 3456402 w 6681792"/>
              <a:gd name="connsiteY4749" fmla="*/ 4819249 h 5149018"/>
              <a:gd name="connsiteX4750" fmla="*/ 3453928 w 6681792"/>
              <a:gd name="connsiteY4750" fmla="*/ 4814492 h 5149018"/>
              <a:gd name="connsiteX4751" fmla="*/ 3453928 w 6681792"/>
              <a:gd name="connsiteY4751" fmla="*/ 4809734 h 5149018"/>
              <a:gd name="connsiteX4752" fmla="*/ 3451454 w 6681792"/>
              <a:gd name="connsiteY4752" fmla="*/ 4804977 h 5149018"/>
              <a:gd name="connsiteX4753" fmla="*/ 3451454 w 6681792"/>
              <a:gd name="connsiteY4753" fmla="*/ 4802503 h 5149018"/>
              <a:gd name="connsiteX4754" fmla="*/ 3446697 w 6681792"/>
              <a:gd name="connsiteY4754" fmla="*/ 4792798 h 5149018"/>
              <a:gd name="connsiteX4755" fmla="*/ 3441940 w 6681792"/>
              <a:gd name="connsiteY4755" fmla="*/ 4788041 h 5149018"/>
              <a:gd name="connsiteX4756" fmla="*/ 3441940 w 6681792"/>
              <a:gd name="connsiteY4756" fmla="*/ 4783284 h 5149018"/>
              <a:gd name="connsiteX4757" fmla="*/ 3437183 w 6681792"/>
              <a:gd name="connsiteY4757" fmla="*/ 4778527 h 5149018"/>
              <a:gd name="connsiteX4758" fmla="*/ 3434709 w 6681792"/>
              <a:gd name="connsiteY4758" fmla="*/ 4776053 h 5149018"/>
              <a:gd name="connsiteX4759" fmla="*/ 3429952 w 6681792"/>
              <a:gd name="connsiteY4759" fmla="*/ 4768822 h 5149018"/>
              <a:gd name="connsiteX4760" fmla="*/ 3434709 w 6681792"/>
              <a:gd name="connsiteY4760" fmla="*/ 4764065 h 5149018"/>
              <a:gd name="connsiteX4761" fmla="*/ 3439466 w 6681792"/>
              <a:gd name="connsiteY4761" fmla="*/ 4764065 h 5149018"/>
              <a:gd name="connsiteX4762" fmla="*/ 3439466 w 6681792"/>
              <a:gd name="connsiteY4762" fmla="*/ 4759308 h 5149018"/>
              <a:gd name="connsiteX4763" fmla="*/ 3444223 w 6681792"/>
              <a:gd name="connsiteY4763" fmla="*/ 4759308 h 5149018"/>
              <a:gd name="connsiteX4764" fmla="*/ 3446697 w 6681792"/>
              <a:gd name="connsiteY4764" fmla="*/ 4756834 h 5149018"/>
              <a:gd name="connsiteX4765" fmla="*/ 3449171 w 6681792"/>
              <a:gd name="connsiteY4765" fmla="*/ 4754360 h 5149018"/>
              <a:gd name="connsiteX4766" fmla="*/ 3451645 w 6681792"/>
              <a:gd name="connsiteY4766" fmla="*/ 4754360 h 5149018"/>
              <a:gd name="connsiteX4767" fmla="*/ 3454118 w 6681792"/>
              <a:gd name="connsiteY4767" fmla="*/ 4756834 h 5149018"/>
              <a:gd name="connsiteX4768" fmla="*/ 3456592 w 6681792"/>
              <a:gd name="connsiteY4768" fmla="*/ 4759308 h 5149018"/>
              <a:gd name="connsiteX4769" fmla="*/ 3456592 w 6681792"/>
              <a:gd name="connsiteY4769" fmla="*/ 4756834 h 5149018"/>
              <a:gd name="connsiteX4770" fmla="*/ 3459066 w 6681792"/>
              <a:gd name="connsiteY4770" fmla="*/ 4756834 h 5149018"/>
              <a:gd name="connsiteX4771" fmla="*/ 3459066 w 6681792"/>
              <a:gd name="connsiteY4771" fmla="*/ 4754360 h 5149018"/>
              <a:gd name="connsiteX4772" fmla="*/ 3459066 w 6681792"/>
              <a:gd name="connsiteY4772" fmla="*/ 4751886 h 5149018"/>
              <a:gd name="connsiteX4773" fmla="*/ 3461539 w 6681792"/>
              <a:gd name="connsiteY4773" fmla="*/ 4749412 h 5149018"/>
              <a:gd name="connsiteX4774" fmla="*/ 3464013 w 6681792"/>
              <a:gd name="connsiteY4774" fmla="*/ 4746939 h 5149018"/>
              <a:gd name="connsiteX4775" fmla="*/ 3464013 w 6681792"/>
              <a:gd name="connsiteY4775" fmla="*/ 4744465 h 5149018"/>
              <a:gd name="connsiteX4776" fmla="*/ 3466487 w 6681792"/>
              <a:gd name="connsiteY4776" fmla="*/ 4744465 h 5149018"/>
              <a:gd name="connsiteX4777" fmla="*/ 3468961 w 6681792"/>
              <a:gd name="connsiteY4777" fmla="*/ 4741991 h 5149018"/>
              <a:gd name="connsiteX4778" fmla="*/ 3471435 w 6681792"/>
              <a:gd name="connsiteY4778" fmla="*/ 4741991 h 5149018"/>
              <a:gd name="connsiteX4779" fmla="*/ 3471435 w 6681792"/>
              <a:gd name="connsiteY4779" fmla="*/ 4739518 h 5149018"/>
              <a:gd name="connsiteX4780" fmla="*/ 3473908 w 6681792"/>
              <a:gd name="connsiteY4780" fmla="*/ 4739518 h 5149018"/>
              <a:gd name="connsiteX4781" fmla="*/ 3476382 w 6681792"/>
              <a:gd name="connsiteY4781" fmla="*/ 4739518 h 5149018"/>
              <a:gd name="connsiteX4782" fmla="*/ 3476382 w 6681792"/>
              <a:gd name="connsiteY4782" fmla="*/ 4734760 h 5149018"/>
              <a:gd name="connsiteX4783" fmla="*/ 3476382 w 6681792"/>
              <a:gd name="connsiteY4783" fmla="*/ 4722772 h 5149018"/>
              <a:gd name="connsiteX4784" fmla="*/ 3476382 w 6681792"/>
              <a:gd name="connsiteY4784" fmla="*/ 4718015 h 5149018"/>
              <a:gd name="connsiteX4785" fmla="*/ 3478856 w 6681792"/>
              <a:gd name="connsiteY4785" fmla="*/ 4718015 h 5149018"/>
              <a:gd name="connsiteX4786" fmla="*/ 3488561 w 6681792"/>
              <a:gd name="connsiteY4786" fmla="*/ 4718015 h 5149018"/>
              <a:gd name="connsiteX4787" fmla="*/ 3493318 w 6681792"/>
              <a:gd name="connsiteY4787" fmla="*/ 4715541 h 5149018"/>
              <a:gd name="connsiteX4788" fmla="*/ 3498075 w 6681792"/>
              <a:gd name="connsiteY4788" fmla="*/ 4715541 h 5149018"/>
              <a:gd name="connsiteX4789" fmla="*/ 3498075 w 6681792"/>
              <a:gd name="connsiteY4789" fmla="*/ 4713068 h 5149018"/>
              <a:gd name="connsiteX4790" fmla="*/ 3502832 w 6681792"/>
              <a:gd name="connsiteY4790" fmla="*/ 4713068 h 5149018"/>
              <a:gd name="connsiteX4791" fmla="*/ 3505306 w 6681792"/>
              <a:gd name="connsiteY4791" fmla="*/ 4713068 h 5149018"/>
              <a:gd name="connsiteX4792" fmla="*/ 3507780 w 6681792"/>
              <a:gd name="connsiteY4792" fmla="*/ 4710594 h 5149018"/>
              <a:gd name="connsiteX4793" fmla="*/ 3512537 w 6681792"/>
              <a:gd name="connsiteY4793" fmla="*/ 4710594 h 5149018"/>
              <a:gd name="connsiteX4794" fmla="*/ 3515011 w 6681792"/>
              <a:gd name="connsiteY4794" fmla="*/ 4708120 h 5149018"/>
              <a:gd name="connsiteX4795" fmla="*/ 3519768 w 6681792"/>
              <a:gd name="connsiteY4795" fmla="*/ 4708120 h 5149018"/>
              <a:gd name="connsiteX4796" fmla="*/ 3522242 w 6681792"/>
              <a:gd name="connsiteY4796" fmla="*/ 4705646 h 5149018"/>
              <a:gd name="connsiteX4797" fmla="*/ 3524715 w 6681792"/>
              <a:gd name="connsiteY4797" fmla="*/ 4705646 h 5149018"/>
              <a:gd name="connsiteX4798" fmla="*/ 3534420 w 6681792"/>
              <a:gd name="connsiteY4798" fmla="*/ 4700889 h 5149018"/>
              <a:gd name="connsiteX4799" fmla="*/ 3539177 w 6681792"/>
              <a:gd name="connsiteY4799" fmla="*/ 4698415 h 5149018"/>
              <a:gd name="connsiteX4800" fmla="*/ 3546408 w 6681792"/>
              <a:gd name="connsiteY4800" fmla="*/ 4727339 h 5149018"/>
              <a:gd name="connsiteX4801" fmla="*/ 3565818 w 6681792"/>
              <a:gd name="connsiteY4801" fmla="*/ 4727339 h 5149018"/>
              <a:gd name="connsiteX4802" fmla="*/ 3594741 w 6681792"/>
              <a:gd name="connsiteY4802" fmla="*/ 4729813 h 5149018"/>
              <a:gd name="connsiteX4803" fmla="*/ 3597215 w 6681792"/>
              <a:gd name="connsiteY4803" fmla="*/ 4729813 h 5149018"/>
              <a:gd name="connsiteX4804" fmla="*/ 3599689 w 6681792"/>
              <a:gd name="connsiteY4804" fmla="*/ 4727339 h 5149018"/>
              <a:gd name="connsiteX4805" fmla="*/ 3606920 w 6681792"/>
              <a:gd name="connsiteY4805" fmla="*/ 4722582 h 5149018"/>
              <a:gd name="connsiteX4806" fmla="*/ 3609394 w 6681792"/>
              <a:gd name="connsiteY4806" fmla="*/ 4722582 h 5149018"/>
              <a:gd name="connsiteX4807" fmla="*/ 3611867 w 6681792"/>
              <a:gd name="connsiteY4807" fmla="*/ 4720108 h 5149018"/>
              <a:gd name="connsiteX4808" fmla="*/ 3614341 w 6681792"/>
              <a:gd name="connsiteY4808" fmla="*/ 4717634 h 5149018"/>
              <a:gd name="connsiteX4809" fmla="*/ 3616815 w 6681792"/>
              <a:gd name="connsiteY4809" fmla="*/ 4717634 h 5149018"/>
              <a:gd name="connsiteX4810" fmla="*/ 3619289 w 6681792"/>
              <a:gd name="connsiteY4810" fmla="*/ 4712877 h 5149018"/>
              <a:gd name="connsiteX4811" fmla="*/ 3621763 w 6681792"/>
              <a:gd name="connsiteY4811" fmla="*/ 4710403 h 5149018"/>
              <a:gd name="connsiteX4812" fmla="*/ 3624236 w 6681792"/>
              <a:gd name="connsiteY4812" fmla="*/ 4710403 h 5149018"/>
              <a:gd name="connsiteX4813" fmla="*/ 3626710 w 6681792"/>
              <a:gd name="connsiteY4813" fmla="*/ 4710403 h 5149018"/>
              <a:gd name="connsiteX4814" fmla="*/ 3629184 w 6681792"/>
              <a:gd name="connsiteY4814" fmla="*/ 4710403 h 5149018"/>
              <a:gd name="connsiteX4815" fmla="*/ 3633941 w 6681792"/>
              <a:gd name="connsiteY4815" fmla="*/ 4707930 h 5149018"/>
              <a:gd name="connsiteX4816" fmla="*/ 3636415 w 6681792"/>
              <a:gd name="connsiteY4816" fmla="*/ 4707930 h 5149018"/>
              <a:gd name="connsiteX4817" fmla="*/ 3638889 w 6681792"/>
              <a:gd name="connsiteY4817" fmla="*/ 4705456 h 5149018"/>
              <a:gd name="connsiteX4818" fmla="*/ 3641362 w 6681792"/>
              <a:gd name="connsiteY4818" fmla="*/ 4702982 h 5149018"/>
              <a:gd name="connsiteX4819" fmla="*/ 3643836 w 6681792"/>
              <a:gd name="connsiteY4819" fmla="*/ 4700508 h 5149018"/>
              <a:gd name="connsiteX4820" fmla="*/ 3646310 w 6681792"/>
              <a:gd name="connsiteY4820" fmla="*/ 4698035 h 5149018"/>
              <a:gd name="connsiteX4821" fmla="*/ 3651067 w 6681792"/>
              <a:gd name="connsiteY4821" fmla="*/ 4693277 h 5149018"/>
              <a:gd name="connsiteX4822" fmla="*/ 3653541 w 6681792"/>
              <a:gd name="connsiteY4822" fmla="*/ 4690804 h 5149018"/>
              <a:gd name="connsiteX4823" fmla="*/ 3656015 w 6681792"/>
              <a:gd name="connsiteY4823" fmla="*/ 4688330 h 5149018"/>
              <a:gd name="connsiteX4824" fmla="*/ 3658488 w 6681792"/>
              <a:gd name="connsiteY4824" fmla="*/ 4693087 h 5149018"/>
              <a:gd name="connsiteX4825" fmla="*/ 3660962 w 6681792"/>
              <a:gd name="connsiteY4825" fmla="*/ 4693087 h 5149018"/>
              <a:gd name="connsiteX4826" fmla="*/ 3665719 w 6681792"/>
              <a:gd name="connsiteY4826" fmla="*/ 4695561 h 5149018"/>
              <a:gd name="connsiteX4827" fmla="*/ 3668193 w 6681792"/>
              <a:gd name="connsiteY4827" fmla="*/ 4695561 h 5149018"/>
              <a:gd name="connsiteX4828" fmla="*/ 3672950 w 6681792"/>
              <a:gd name="connsiteY4828" fmla="*/ 4690804 h 5149018"/>
              <a:gd name="connsiteX4829" fmla="*/ 3677707 w 6681792"/>
              <a:gd name="connsiteY4829" fmla="*/ 4688330 h 5149018"/>
              <a:gd name="connsiteX4830" fmla="*/ 3682464 w 6681792"/>
              <a:gd name="connsiteY4830" fmla="*/ 4683573 h 5149018"/>
              <a:gd name="connsiteX4831" fmla="*/ 3682464 w 6681792"/>
              <a:gd name="connsiteY4831" fmla="*/ 4681099 h 5149018"/>
              <a:gd name="connsiteX4832" fmla="*/ 3684938 w 6681792"/>
              <a:gd name="connsiteY4832" fmla="*/ 4681099 h 5149018"/>
              <a:gd name="connsiteX4833" fmla="*/ 3684938 w 6681792"/>
              <a:gd name="connsiteY4833" fmla="*/ 4678625 h 5149018"/>
              <a:gd name="connsiteX4834" fmla="*/ 3687412 w 6681792"/>
              <a:gd name="connsiteY4834" fmla="*/ 4678625 h 5149018"/>
              <a:gd name="connsiteX4835" fmla="*/ 3692169 w 6681792"/>
              <a:gd name="connsiteY4835" fmla="*/ 4678625 h 5149018"/>
              <a:gd name="connsiteX4836" fmla="*/ 3694643 w 6681792"/>
              <a:gd name="connsiteY4836" fmla="*/ 4678625 h 5149018"/>
              <a:gd name="connsiteX4837" fmla="*/ 3694643 w 6681792"/>
              <a:gd name="connsiteY4837" fmla="*/ 4676151 h 5149018"/>
              <a:gd name="connsiteX4838" fmla="*/ 3694643 w 6681792"/>
              <a:gd name="connsiteY4838" fmla="*/ 4673678 h 5149018"/>
              <a:gd name="connsiteX4839" fmla="*/ 3694643 w 6681792"/>
              <a:gd name="connsiteY4839" fmla="*/ 4666447 h 5149018"/>
              <a:gd name="connsiteX4840" fmla="*/ 3697117 w 6681792"/>
              <a:gd name="connsiteY4840" fmla="*/ 4663973 h 5149018"/>
              <a:gd name="connsiteX4841" fmla="*/ 3697117 w 6681792"/>
              <a:gd name="connsiteY4841" fmla="*/ 4661499 h 5149018"/>
              <a:gd name="connsiteX4842" fmla="*/ 3699590 w 6681792"/>
              <a:gd name="connsiteY4842" fmla="*/ 4659025 h 5149018"/>
              <a:gd name="connsiteX4843" fmla="*/ 3699590 w 6681792"/>
              <a:gd name="connsiteY4843" fmla="*/ 4656552 h 5149018"/>
              <a:gd name="connsiteX4844" fmla="*/ 3699590 w 6681792"/>
              <a:gd name="connsiteY4844" fmla="*/ 4654078 h 5149018"/>
              <a:gd name="connsiteX4845" fmla="*/ 3702064 w 6681792"/>
              <a:gd name="connsiteY4845" fmla="*/ 4649321 h 5149018"/>
              <a:gd name="connsiteX4846" fmla="*/ 3704538 w 6681792"/>
              <a:gd name="connsiteY4846" fmla="*/ 4646847 h 5149018"/>
              <a:gd name="connsiteX4847" fmla="*/ 3707012 w 6681792"/>
              <a:gd name="connsiteY4847" fmla="*/ 4642090 h 5149018"/>
              <a:gd name="connsiteX4848" fmla="*/ 3709486 w 6681792"/>
              <a:gd name="connsiteY4848" fmla="*/ 4642090 h 5149018"/>
              <a:gd name="connsiteX4849" fmla="*/ 3711959 w 6681792"/>
              <a:gd name="connsiteY4849" fmla="*/ 4639616 h 5149018"/>
              <a:gd name="connsiteX4850" fmla="*/ 3714433 w 6681792"/>
              <a:gd name="connsiteY4850" fmla="*/ 4639616 h 5149018"/>
              <a:gd name="connsiteX4851" fmla="*/ 3716907 w 6681792"/>
              <a:gd name="connsiteY4851" fmla="*/ 4642090 h 5149018"/>
              <a:gd name="connsiteX4852" fmla="*/ 3719380 w 6681792"/>
              <a:gd name="connsiteY4852" fmla="*/ 4642090 h 5149018"/>
              <a:gd name="connsiteX4853" fmla="*/ 3721854 w 6681792"/>
              <a:gd name="connsiteY4853" fmla="*/ 4642090 h 5149018"/>
              <a:gd name="connsiteX4854" fmla="*/ 3721854 w 6681792"/>
              <a:gd name="connsiteY4854" fmla="*/ 4637333 h 5149018"/>
              <a:gd name="connsiteX4855" fmla="*/ 3721854 w 6681792"/>
              <a:gd name="connsiteY4855" fmla="*/ 4627628 h 5149018"/>
              <a:gd name="connsiteX4856" fmla="*/ 3721854 w 6681792"/>
              <a:gd name="connsiteY4856" fmla="*/ 4625154 h 5149018"/>
              <a:gd name="connsiteX4857" fmla="*/ 3721854 w 6681792"/>
              <a:gd name="connsiteY4857" fmla="*/ 4620397 h 5149018"/>
              <a:gd name="connsiteX4858" fmla="*/ 3719380 w 6681792"/>
              <a:gd name="connsiteY4858" fmla="*/ 4617923 h 5149018"/>
              <a:gd name="connsiteX4859" fmla="*/ 3721854 w 6681792"/>
              <a:gd name="connsiteY4859" fmla="*/ 4617923 h 5149018"/>
              <a:gd name="connsiteX4860" fmla="*/ 3719380 w 6681792"/>
              <a:gd name="connsiteY4860" fmla="*/ 4613166 h 5149018"/>
              <a:gd name="connsiteX4861" fmla="*/ 3716907 w 6681792"/>
              <a:gd name="connsiteY4861" fmla="*/ 4608409 h 5149018"/>
              <a:gd name="connsiteX4862" fmla="*/ 3716907 w 6681792"/>
              <a:gd name="connsiteY4862" fmla="*/ 4605935 h 5149018"/>
              <a:gd name="connsiteX4863" fmla="*/ 3712150 w 6681792"/>
              <a:gd name="connsiteY4863" fmla="*/ 4598704 h 5149018"/>
              <a:gd name="connsiteX4864" fmla="*/ 3714623 w 6681792"/>
              <a:gd name="connsiteY4864" fmla="*/ 4598704 h 5149018"/>
              <a:gd name="connsiteX4865" fmla="*/ 3712150 w 6681792"/>
              <a:gd name="connsiteY4865" fmla="*/ 4596230 h 5149018"/>
              <a:gd name="connsiteX4866" fmla="*/ 3709676 w 6681792"/>
              <a:gd name="connsiteY4866" fmla="*/ 4589000 h 5149018"/>
              <a:gd name="connsiteX4867" fmla="*/ 3704919 w 6681792"/>
              <a:gd name="connsiteY4867" fmla="*/ 4586526 h 5149018"/>
              <a:gd name="connsiteX4868" fmla="*/ 3702445 w 6681792"/>
              <a:gd name="connsiteY4868" fmla="*/ 4584052 h 5149018"/>
              <a:gd name="connsiteX4869" fmla="*/ 3699971 w 6681792"/>
              <a:gd name="connsiteY4869" fmla="*/ 4581578 h 5149018"/>
              <a:gd name="connsiteX4870" fmla="*/ 3697497 w 6681792"/>
              <a:gd name="connsiteY4870" fmla="*/ 4579104 h 5149018"/>
              <a:gd name="connsiteX4871" fmla="*/ 3695024 w 6681792"/>
              <a:gd name="connsiteY4871" fmla="*/ 4571874 h 5149018"/>
              <a:gd name="connsiteX4872" fmla="*/ 3695024 w 6681792"/>
              <a:gd name="connsiteY4872" fmla="*/ 4569400 h 5149018"/>
              <a:gd name="connsiteX4873" fmla="*/ 3695024 w 6681792"/>
              <a:gd name="connsiteY4873" fmla="*/ 4564643 h 5149018"/>
              <a:gd name="connsiteX4874" fmla="*/ 3695024 w 6681792"/>
              <a:gd name="connsiteY4874" fmla="*/ 4562169 h 5149018"/>
              <a:gd name="connsiteX4875" fmla="*/ 3697497 w 6681792"/>
              <a:gd name="connsiteY4875" fmla="*/ 4559695 h 5149018"/>
              <a:gd name="connsiteX4876" fmla="*/ 3697497 w 6681792"/>
              <a:gd name="connsiteY4876" fmla="*/ 4557221 h 5149018"/>
              <a:gd name="connsiteX4877" fmla="*/ 3702255 w 6681792"/>
              <a:gd name="connsiteY4877" fmla="*/ 4554748 h 5149018"/>
              <a:gd name="connsiteX4878" fmla="*/ 3699781 w 6681792"/>
              <a:gd name="connsiteY4878" fmla="*/ 4547517 h 5149018"/>
              <a:gd name="connsiteX4879" fmla="*/ 3704538 w 6681792"/>
              <a:gd name="connsiteY4879" fmla="*/ 4547517 h 5149018"/>
              <a:gd name="connsiteX4880" fmla="*/ 3709295 w 6681792"/>
              <a:gd name="connsiteY4880" fmla="*/ 4547517 h 5149018"/>
              <a:gd name="connsiteX4881" fmla="*/ 3714053 w 6681792"/>
              <a:gd name="connsiteY4881" fmla="*/ 4547517 h 5149018"/>
              <a:gd name="connsiteX4882" fmla="*/ 3714053 w 6681792"/>
              <a:gd name="connsiteY4882" fmla="*/ 4545043 h 5149018"/>
              <a:gd name="connsiteX4883" fmla="*/ 3716526 w 6681792"/>
              <a:gd name="connsiteY4883" fmla="*/ 4545043 h 5149018"/>
              <a:gd name="connsiteX4884" fmla="*/ 3719000 w 6681792"/>
              <a:gd name="connsiteY4884" fmla="*/ 4542569 h 5149018"/>
              <a:gd name="connsiteX4885" fmla="*/ 3723757 w 6681792"/>
              <a:gd name="connsiteY4885" fmla="*/ 4542569 h 5149018"/>
              <a:gd name="connsiteX4886" fmla="*/ 3726231 w 6681792"/>
              <a:gd name="connsiteY4886" fmla="*/ 4537812 h 5149018"/>
              <a:gd name="connsiteX4887" fmla="*/ 3728705 w 6681792"/>
              <a:gd name="connsiteY4887" fmla="*/ 4537812 h 5149018"/>
              <a:gd name="connsiteX4888" fmla="*/ 3735936 w 6681792"/>
              <a:gd name="connsiteY4888" fmla="*/ 4535338 h 5149018"/>
              <a:gd name="connsiteX4889" fmla="*/ 3738409 w 6681792"/>
              <a:gd name="connsiteY4889" fmla="*/ 4535338 h 5149018"/>
              <a:gd name="connsiteX4890" fmla="*/ 3743167 w 6681792"/>
              <a:gd name="connsiteY4890" fmla="*/ 4532864 h 5149018"/>
              <a:gd name="connsiteX4891" fmla="*/ 3745640 w 6681792"/>
              <a:gd name="connsiteY4891" fmla="*/ 4532864 h 5149018"/>
              <a:gd name="connsiteX4892" fmla="*/ 3755345 w 6681792"/>
              <a:gd name="connsiteY4892" fmla="*/ 4532864 h 5149018"/>
              <a:gd name="connsiteX4893" fmla="*/ 3760102 w 6681792"/>
              <a:gd name="connsiteY4893" fmla="*/ 4532864 h 5149018"/>
              <a:gd name="connsiteX4894" fmla="*/ 3767333 w 6681792"/>
              <a:gd name="connsiteY4894" fmla="*/ 4530391 h 5149018"/>
              <a:gd name="connsiteX4895" fmla="*/ 3772091 w 6681792"/>
              <a:gd name="connsiteY4895" fmla="*/ 4520686 h 5149018"/>
              <a:gd name="connsiteX4896" fmla="*/ 3772091 w 6681792"/>
              <a:gd name="connsiteY4896" fmla="*/ 4515928 h 5149018"/>
              <a:gd name="connsiteX4897" fmla="*/ 3774564 w 6681792"/>
              <a:gd name="connsiteY4897" fmla="*/ 4511171 h 5149018"/>
              <a:gd name="connsiteX4898" fmla="*/ 3774564 w 6681792"/>
              <a:gd name="connsiteY4898" fmla="*/ 4506414 h 5149018"/>
              <a:gd name="connsiteX4899" fmla="*/ 3777038 w 6681792"/>
              <a:gd name="connsiteY4899" fmla="*/ 4503940 h 5149018"/>
              <a:gd name="connsiteX4900" fmla="*/ 3777038 w 6681792"/>
              <a:gd name="connsiteY4900" fmla="*/ 4501467 h 5149018"/>
              <a:gd name="connsiteX4901" fmla="*/ 3777038 w 6681792"/>
              <a:gd name="connsiteY4901" fmla="*/ 4498993 h 5149018"/>
              <a:gd name="connsiteX4902" fmla="*/ 3779512 w 6681792"/>
              <a:gd name="connsiteY4902" fmla="*/ 4494236 h 5149018"/>
              <a:gd name="connsiteX4903" fmla="*/ 3781985 w 6681792"/>
              <a:gd name="connsiteY4903" fmla="*/ 4491762 h 5149018"/>
              <a:gd name="connsiteX4904" fmla="*/ 3781985 w 6681792"/>
              <a:gd name="connsiteY4904" fmla="*/ 4487005 h 5149018"/>
              <a:gd name="connsiteX4905" fmla="*/ 3784459 w 6681792"/>
              <a:gd name="connsiteY4905" fmla="*/ 4482247 h 5149018"/>
              <a:gd name="connsiteX4906" fmla="*/ 3786933 w 6681792"/>
              <a:gd name="connsiteY4906" fmla="*/ 4479774 h 5149018"/>
              <a:gd name="connsiteX4907" fmla="*/ 3791690 w 6681792"/>
              <a:gd name="connsiteY4907" fmla="*/ 4472543 h 5149018"/>
              <a:gd name="connsiteX4908" fmla="*/ 3796447 w 6681792"/>
              <a:gd name="connsiteY4908" fmla="*/ 4470069 h 5149018"/>
              <a:gd name="connsiteX4909" fmla="*/ 3796447 w 6681792"/>
              <a:gd name="connsiteY4909" fmla="*/ 4467595 h 5149018"/>
              <a:gd name="connsiteX4910" fmla="*/ 3798921 w 6681792"/>
              <a:gd name="connsiteY4910" fmla="*/ 4470069 h 5149018"/>
              <a:gd name="connsiteX4911" fmla="*/ 3801395 w 6681792"/>
              <a:gd name="connsiteY4911" fmla="*/ 4470069 h 5149018"/>
              <a:gd name="connsiteX4912" fmla="*/ 3803869 w 6681792"/>
              <a:gd name="connsiteY4912" fmla="*/ 4470069 h 5149018"/>
              <a:gd name="connsiteX4913" fmla="*/ 3806343 w 6681792"/>
              <a:gd name="connsiteY4913" fmla="*/ 4470069 h 5149018"/>
              <a:gd name="connsiteX4914" fmla="*/ 3811100 w 6681792"/>
              <a:gd name="connsiteY4914" fmla="*/ 4472543 h 5149018"/>
              <a:gd name="connsiteX4915" fmla="*/ 3813573 w 6681792"/>
              <a:gd name="connsiteY4915" fmla="*/ 4472543 h 5149018"/>
              <a:gd name="connsiteX4916" fmla="*/ 3818331 w 6681792"/>
              <a:gd name="connsiteY4916" fmla="*/ 4475016 h 5149018"/>
              <a:gd name="connsiteX4917" fmla="*/ 3820804 w 6681792"/>
              <a:gd name="connsiteY4917" fmla="*/ 4475016 h 5149018"/>
              <a:gd name="connsiteX4918" fmla="*/ 3823278 w 6681792"/>
              <a:gd name="connsiteY4918" fmla="*/ 4475016 h 5149018"/>
              <a:gd name="connsiteX4919" fmla="*/ 3825752 w 6681792"/>
              <a:gd name="connsiteY4919" fmla="*/ 4477490 h 5149018"/>
              <a:gd name="connsiteX4920" fmla="*/ 3830509 w 6681792"/>
              <a:gd name="connsiteY4920" fmla="*/ 4482247 h 5149018"/>
              <a:gd name="connsiteX4921" fmla="*/ 3832983 w 6681792"/>
              <a:gd name="connsiteY4921" fmla="*/ 4482247 h 5149018"/>
              <a:gd name="connsiteX4922" fmla="*/ 3837740 w 6681792"/>
              <a:gd name="connsiteY4922" fmla="*/ 4484721 h 5149018"/>
              <a:gd name="connsiteX4923" fmla="*/ 3842497 w 6681792"/>
              <a:gd name="connsiteY4923" fmla="*/ 4482247 h 5149018"/>
              <a:gd name="connsiteX4924" fmla="*/ 3844971 w 6681792"/>
              <a:gd name="connsiteY4924" fmla="*/ 4482247 h 5149018"/>
              <a:gd name="connsiteX4925" fmla="*/ 3852202 w 6681792"/>
              <a:gd name="connsiteY4925" fmla="*/ 4482247 h 5149018"/>
              <a:gd name="connsiteX4926" fmla="*/ 3854676 w 6681792"/>
              <a:gd name="connsiteY4926" fmla="*/ 4482247 h 5149018"/>
              <a:gd name="connsiteX4927" fmla="*/ 3857149 w 6681792"/>
              <a:gd name="connsiteY4927" fmla="*/ 4482247 h 5149018"/>
              <a:gd name="connsiteX4928" fmla="*/ 3859623 w 6681792"/>
              <a:gd name="connsiteY4928" fmla="*/ 4479774 h 5149018"/>
              <a:gd name="connsiteX4929" fmla="*/ 3864381 w 6681792"/>
              <a:gd name="connsiteY4929" fmla="*/ 4479774 h 5149018"/>
              <a:gd name="connsiteX4930" fmla="*/ 3866854 w 6681792"/>
              <a:gd name="connsiteY4930" fmla="*/ 4477300 h 5149018"/>
              <a:gd name="connsiteX4931" fmla="*/ 3869328 w 6681792"/>
              <a:gd name="connsiteY4931" fmla="*/ 4477300 h 5149018"/>
              <a:gd name="connsiteX4932" fmla="*/ 3871802 w 6681792"/>
              <a:gd name="connsiteY4932" fmla="*/ 4474826 h 5149018"/>
              <a:gd name="connsiteX4933" fmla="*/ 3876559 w 6681792"/>
              <a:gd name="connsiteY4933" fmla="*/ 4472353 h 5149018"/>
              <a:gd name="connsiteX4934" fmla="*/ 3879033 w 6681792"/>
              <a:gd name="connsiteY4934" fmla="*/ 4472353 h 5149018"/>
              <a:gd name="connsiteX4935" fmla="*/ 3881506 w 6681792"/>
              <a:gd name="connsiteY4935" fmla="*/ 4469879 h 5149018"/>
              <a:gd name="connsiteX4936" fmla="*/ 3886264 w 6681792"/>
              <a:gd name="connsiteY4936" fmla="*/ 4469879 h 5149018"/>
              <a:gd name="connsiteX4937" fmla="*/ 3888737 w 6681792"/>
              <a:gd name="connsiteY4937" fmla="*/ 4469879 h 5149018"/>
              <a:gd name="connsiteX4938" fmla="*/ 3891211 w 6681792"/>
              <a:gd name="connsiteY4938" fmla="*/ 4467405 h 5149018"/>
              <a:gd name="connsiteX4939" fmla="*/ 3893685 w 6681792"/>
              <a:gd name="connsiteY4939" fmla="*/ 4467405 h 5149018"/>
              <a:gd name="connsiteX4940" fmla="*/ 3896159 w 6681792"/>
              <a:gd name="connsiteY4940" fmla="*/ 4467405 h 5149018"/>
              <a:gd name="connsiteX4941" fmla="*/ 3898632 w 6681792"/>
              <a:gd name="connsiteY4941" fmla="*/ 4467405 h 5149018"/>
              <a:gd name="connsiteX4942" fmla="*/ 3903390 w 6681792"/>
              <a:gd name="connsiteY4942" fmla="*/ 4469879 h 5149018"/>
              <a:gd name="connsiteX4943" fmla="*/ 3905864 w 6681792"/>
              <a:gd name="connsiteY4943" fmla="*/ 4469879 h 5149018"/>
              <a:gd name="connsiteX4944" fmla="*/ 3908337 w 6681792"/>
              <a:gd name="connsiteY4944" fmla="*/ 4469879 h 5149018"/>
              <a:gd name="connsiteX4945" fmla="*/ 3910811 w 6681792"/>
              <a:gd name="connsiteY4945" fmla="*/ 4469879 h 5149018"/>
              <a:gd name="connsiteX4946" fmla="*/ 3918042 w 6681792"/>
              <a:gd name="connsiteY4946" fmla="*/ 4469879 h 5149018"/>
              <a:gd name="connsiteX4947" fmla="*/ 3920516 w 6681792"/>
              <a:gd name="connsiteY4947" fmla="*/ 4472353 h 5149018"/>
              <a:gd name="connsiteX4948" fmla="*/ 3922989 w 6681792"/>
              <a:gd name="connsiteY4948" fmla="*/ 4472353 h 5149018"/>
              <a:gd name="connsiteX4949" fmla="*/ 3930220 w 6681792"/>
              <a:gd name="connsiteY4949" fmla="*/ 4477110 h 5149018"/>
              <a:gd name="connsiteX4950" fmla="*/ 3934977 w 6681792"/>
              <a:gd name="connsiteY4950" fmla="*/ 4484341 h 5149018"/>
              <a:gd name="connsiteX4951" fmla="*/ 3937451 w 6681792"/>
              <a:gd name="connsiteY4951" fmla="*/ 4489098 h 5149018"/>
              <a:gd name="connsiteX4952" fmla="*/ 3937451 w 6681792"/>
              <a:gd name="connsiteY4952" fmla="*/ 4491571 h 5149018"/>
              <a:gd name="connsiteX4953" fmla="*/ 3939925 w 6681792"/>
              <a:gd name="connsiteY4953" fmla="*/ 4496329 h 5149018"/>
              <a:gd name="connsiteX4954" fmla="*/ 3942399 w 6681792"/>
              <a:gd name="connsiteY4954" fmla="*/ 4498802 h 5149018"/>
              <a:gd name="connsiteX4955" fmla="*/ 3944873 w 6681792"/>
              <a:gd name="connsiteY4955" fmla="*/ 4498802 h 5149018"/>
              <a:gd name="connsiteX4956" fmla="*/ 3944873 w 6681792"/>
              <a:gd name="connsiteY4956" fmla="*/ 4501276 h 5149018"/>
              <a:gd name="connsiteX4957" fmla="*/ 3947346 w 6681792"/>
              <a:gd name="connsiteY4957" fmla="*/ 4501276 h 5149018"/>
              <a:gd name="connsiteX4958" fmla="*/ 3947346 w 6681792"/>
              <a:gd name="connsiteY4958" fmla="*/ 4508507 h 5149018"/>
              <a:gd name="connsiteX4959" fmla="*/ 3949820 w 6681792"/>
              <a:gd name="connsiteY4959" fmla="*/ 4510981 h 5149018"/>
              <a:gd name="connsiteX4960" fmla="*/ 3949820 w 6681792"/>
              <a:gd name="connsiteY4960" fmla="*/ 4513455 h 5149018"/>
              <a:gd name="connsiteX4961" fmla="*/ 3952294 w 6681792"/>
              <a:gd name="connsiteY4961" fmla="*/ 4518212 h 5149018"/>
              <a:gd name="connsiteX4962" fmla="*/ 3954768 w 6681792"/>
              <a:gd name="connsiteY4962" fmla="*/ 4522969 h 5149018"/>
              <a:gd name="connsiteX4963" fmla="*/ 3957241 w 6681792"/>
              <a:gd name="connsiteY4963" fmla="*/ 4525443 h 5149018"/>
              <a:gd name="connsiteX4964" fmla="*/ 3959715 w 6681792"/>
              <a:gd name="connsiteY4964" fmla="*/ 4532674 h 5149018"/>
              <a:gd name="connsiteX4965" fmla="*/ 3959715 w 6681792"/>
              <a:gd name="connsiteY4965" fmla="*/ 4537431 h 5149018"/>
              <a:gd name="connsiteX4966" fmla="*/ 3964472 w 6681792"/>
              <a:gd name="connsiteY4966" fmla="*/ 4537431 h 5149018"/>
              <a:gd name="connsiteX4967" fmla="*/ 3966946 w 6681792"/>
              <a:gd name="connsiteY4967" fmla="*/ 4537431 h 5149018"/>
              <a:gd name="connsiteX4968" fmla="*/ 3969420 w 6681792"/>
              <a:gd name="connsiteY4968" fmla="*/ 4542188 h 5149018"/>
              <a:gd name="connsiteX4969" fmla="*/ 3971894 w 6681792"/>
              <a:gd name="connsiteY4969" fmla="*/ 4546946 h 5149018"/>
              <a:gd name="connsiteX4970" fmla="*/ 3974367 w 6681792"/>
              <a:gd name="connsiteY4970" fmla="*/ 4549419 h 5149018"/>
              <a:gd name="connsiteX4971" fmla="*/ 3979125 w 6681792"/>
              <a:gd name="connsiteY4971" fmla="*/ 4554177 h 5149018"/>
              <a:gd name="connsiteX4972" fmla="*/ 3979125 w 6681792"/>
              <a:gd name="connsiteY4972" fmla="*/ 4556650 h 5149018"/>
              <a:gd name="connsiteX4973" fmla="*/ 3981598 w 6681792"/>
              <a:gd name="connsiteY4973" fmla="*/ 4561408 h 5149018"/>
              <a:gd name="connsiteX4974" fmla="*/ 3981598 w 6681792"/>
              <a:gd name="connsiteY4974" fmla="*/ 4563881 h 5149018"/>
              <a:gd name="connsiteX4975" fmla="*/ 3981598 w 6681792"/>
              <a:gd name="connsiteY4975" fmla="*/ 4566355 h 5149018"/>
              <a:gd name="connsiteX4976" fmla="*/ 3984072 w 6681792"/>
              <a:gd name="connsiteY4976" fmla="*/ 4568829 h 5149018"/>
              <a:gd name="connsiteX4977" fmla="*/ 3986546 w 6681792"/>
              <a:gd name="connsiteY4977" fmla="*/ 4571303 h 5149018"/>
              <a:gd name="connsiteX4978" fmla="*/ 3986546 w 6681792"/>
              <a:gd name="connsiteY4978" fmla="*/ 4573776 h 5149018"/>
              <a:gd name="connsiteX4979" fmla="*/ 3989020 w 6681792"/>
              <a:gd name="connsiteY4979" fmla="*/ 4576250 h 5149018"/>
              <a:gd name="connsiteX4980" fmla="*/ 3989020 w 6681792"/>
              <a:gd name="connsiteY4980" fmla="*/ 4573776 h 5149018"/>
              <a:gd name="connsiteX4981" fmla="*/ 3989020 w 6681792"/>
              <a:gd name="connsiteY4981" fmla="*/ 4569019 h 5149018"/>
              <a:gd name="connsiteX4982" fmla="*/ 3991493 w 6681792"/>
              <a:gd name="connsiteY4982" fmla="*/ 4566545 h 5149018"/>
              <a:gd name="connsiteX4983" fmla="*/ 3993967 w 6681792"/>
              <a:gd name="connsiteY4983" fmla="*/ 4564072 h 5149018"/>
              <a:gd name="connsiteX4984" fmla="*/ 3993967 w 6681792"/>
              <a:gd name="connsiteY4984" fmla="*/ 4561598 h 5149018"/>
              <a:gd name="connsiteX4985" fmla="*/ 3993967 w 6681792"/>
              <a:gd name="connsiteY4985" fmla="*/ 4556841 h 5149018"/>
              <a:gd name="connsiteX4986" fmla="*/ 3993967 w 6681792"/>
              <a:gd name="connsiteY4986" fmla="*/ 4554367 h 5149018"/>
              <a:gd name="connsiteX4987" fmla="*/ 3996441 w 6681792"/>
              <a:gd name="connsiteY4987" fmla="*/ 4554367 h 5149018"/>
              <a:gd name="connsiteX4988" fmla="*/ 4008429 w 6681792"/>
              <a:gd name="connsiteY4988" fmla="*/ 4537431 h 5149018"/>
              <a:gd name="connsiteX4989" fmla="*/ 4015660 w 6681792"/>
              <a:gd name="connsiteY4989" fmla="*/ 4534957 h 5149018"/>
              <a:gd name="connsiteX4990" fmla="*/ 4018134 w 6681792"/>
              <a:gd name="connsiteY4990" fmla="*/ 4532483 h 5149018"/>
              <a:gd name="connsiteX4991" fmla="*/ 4015660 w 6681792"/>
              <a:gd name="connsiteY4991" fmla="*/ 4530010 h 5149018"/>
              <a:gd name="connsiteX4992" fmla="*/ 4013186 w 6681792"/>
              <a:gd name="connsiteY4992" fmla="*/ 4527536 h 5149018"/>
              <a:gd name="connsiteX4993" fmla="*/ 4015660 w 6681792"/>
              <a:gd name="connsiteY4993" fmla="*/ 4527536 h 5149018"/>
              <a:gd name="connsiteX4994" fmla="*/ 4018134 w 6681792"/>
              <a:gd name="connsiteY4994" fmla="*/ 4525062 h 5149018"/>
              <a:gd name="connsiteX4995" fmla="*/ 4020607 w 6681792"/>
              <a:gd name="connsiteY4995" fmla="*/ 4525062 h 5149018"/>
              <a:gd name="connsiteX4996" fmla="*/ 4020607 w 6681792"/>
              <a:gd name="connsiteY4996" fmla="*/ 4522589 h 5149018"/>
              <a:gd name="connsiteX4997" fmla="*/ 4023081 w 6681792"/>
              <a:gd name="connsiteY4997" fmla="*/ 4522589 h 5149018"/>
              <a:gd name="connsiteX4998" fmla="*/ 4025555 w 6681792"/>
              <a:gd name="connsiteY4998" fmla="*/ 4522589 h 5149018"/>
              <a:gd name="connsiteX4999" fmla="*/ 4028029 w 6681792"/>
              <a:gd name="connsiteY4999" fmla="*/ 4522589 h 5149018"/>
              <a:gd name="connsiteX5000" fmla="*/ 4030503 w 6681792"/>
              <a:gd name="connsiteY5000" fmla="*/ 4522589 h 5149018"/>
              <a:gd name="connsiteX5001" fmla="*/ 4032976 w 6681792"/>
              <a:gd name="connsiteY5001" fmla="*/ 4522589 h 5149018"/>
              <a:gd name="connsiteX5002" fmla="*/ 4035450 w 6681792"/>
              <a:gd name="connsiteY5002" fmla="*/ 4522589 h 5149018"/>
              <a:gd name="connsiteX5003" fmla="*/ 4037924 w 6681792"/>
              <a:gd name="connsiteY5003" fmla="*/ 4522589 h 5149018"/>
              <a:gd name="connsiteX5004" fmla="*/ 4045155 w 6681792"/>
              <a:gd name="connsiteY5004" fmla="*/ 4525062 h 5149018"/>
              <a:gd name="connsiteX5005" fmla="*/ 4045155 w 6681792"/>
              <a:gd name="connsiteY5005" fmla="*/ 4529820 h 5149018"/>
              <a:gd name="connsiteX5006" fmla="*/ 4049912 w 6681792"/>
              <a:gd name="connsiteY5006" fmla="*/ 4532293 h 5149018"/>
              <a:gd name="connsiteX5007" fmla="*/ 4057143 w 6681792"/>
              <a:gd name="connsiteY5007" fmla="*/ 4537051 h 5149018"/>
              <a:gd name="connsiteX5008" fmla="*/ 4061900 w 6681792"/>
              <a:gd name="connsiteY5008" fmla="*/ 4541808 h 5149018"/>
              <a:gd name="connsiteX5009" fmla="*/ 4066657 w 6681792"/>
              <a:gd name="connsiteY5009" fmla="*/ 4544282 h 5149018"/>
              <a:gd name="connsiteX5010" fmla="*/ 4073888 w 6681792"/>
              <a:gd name="connsiteY5010" fmla="*/ 4553986 h 5149018"/>
              <a:gd name="connsiteX5011" fmla="*/ 4083593 w 6681792"/>
              <a:gd name="connsiteY5011" fmla="*/ 4561217 h 5149018"/>
              <a:gd name="connsiteX5012" fmla="*/ 4090824 w 6681792"/>
              <a:gd name="connsiteY5012" fmla="*/ 4565974 h 5149018"/>
              <a:gd name="connsiteX5013" fmla="*/ 4093298 w 6681792"/>
              <a:gd name="connsiteY5013" fmla="*/ 4573206 h 5149018"/>
              <a:gd name="connsiteX5014" fmla="*/ 4098055 w 6681792"/>
              <a:gd name="connsiteY5014" fmla="*/ 4577963 h 5149018"/>
              <a:gd name="connsiteX5015" fmla="*/ 4100528 w 6681792"/>
              <a:gd name="connsiteY5015" fmla="*/ 4585194 h 5149018"/>
              <a:gd name="connsiteX5016" fmla="*/ 4103002 w 6681792"/>
              <a:gd name="connsiteY5016" fmla="*/ 4582720 h 5149018"/>
              <a:gd name="connsiteX5017" fmla="*/ 4112707 w 6681792"/>
              <a:gd name="connsiteY5017" fmla="*/ 4582720 h 5149018"/>
              <a:gd name="connsiteX5018" fmla="*/ 4122412 w 6681792"/>
              <a:gd name="connsiteY5018" fmla="*/ 4580246 h 5149018"/>
              <a:gd name="connsiteX5019" fmla="*/ 4122412 w 6681792"/>
              <a:gd name="connsiteY5019" fmla="*/ 4582720 h 5149018"/>
              <a:gd name="connsiteX5020" fmla="*/ 4124885 w 6681792"/>
              <a:gd name="connsiteY5020" fmla="*/ 4587477 h 5149018"/>
              <a:gd name="connsiteX5021" fmla="*/ 4127359 w 6681792"/>
              <a:gd name="connsiteY5021" fmla="*/ 4594708 h 5149018"/>
              <a:gd name="connsiteX5022" fmla="*/ 4127359 w 6681792"/>
              <a:gd name="connsiteY5022" fmla="*/ 4601939 h 5149018"/>
              <a:gd name="connsiteX5023" fmla="*/ 4129833 w 6681792"/>
              <a:gd name="connsiteY5023" fmla="*/ 4606696 h 5149018"/>
              <a:gd name="connsiteX5024" fmla="*/ 4129833 w 6681792"/>
              <a:gd name="connsiteY5024" fmla="*/ 4613927 h 5149018"/>
              <a:gd name="connsiteX5025" fmla="*/ 4132307 w 6681792"/>
              <a:gd name="connsiteY5025" fmla="*/ 4618684 h 5149018"/>
              <a:gd name="connsiteX5026" fmla="*/ 4132307 w 6681792"/>
              <a:gd name="connsiteY5026" fmla="*/ 4623442 h 5149018"/>
              <a:gd name="connsiteX5027" fmla="*/ 4134780 w 6681792"/>
              <a:gd name="connsiteY5027" fmla="*/ 4628199 h 5149018"/>
              <a:gd name="connsiteX5028" fmla="*/ 4134780 w 6681792"/>
              <a:gd name="connsiteY5028" fmla="*/ 4632956 h 5149018"/>
              <a:gd name="connsiteX5029" fmla="*/ 4134780 w 6681792"/>
              <a:gd name="connsiteY5029" fmla="*/ 4637713 h 5149018"/>
              <a:gd name="connsiteX5030" fmla="*/ 4137254 w 6681792"/>
              <a:gd name="connsiteY5030" fmla="*/ 4642470 h 5149018"/>
              <a:gd name="connsiteX5031" fmla="*/ 4137254 w 6681792"/>
              <a:gd name="connsiteY5031" fmla="*/ 4647228 h 5149018"/>
              <a:gd name="connsiteX5032" fmla="*/ 4142011 w 6681792"/>
              <a:gd name="connsiteY5032" fmla="*/ 4659216 h 5149018"/>
              <a:gd name="connsiteX5033" fmla="*/ 4144485 w 6681792"/>
              <a:gd name="connsiteY5033" fmla="*/ 4668921 h 5149018"/>
              <a:gd name="connsiteX5034" fmla="*/ 4146959 w 6681792"/>
              <a:gd name="connsiteY5034" fmla="*/ 4671394 h 5149018"/>
              <a:gd name="connsiteX5035" fmla="*/ 4146959 w 6681792"/>
              <a:gd name="connsiteY5035" fmla="*/ 4685856 h 5149018"/>
              <a:gd name="connsiteX5036" fmla="*/ 4146959 w 6681792"/>
              <a:gd name="connsiteY5036" fmla="*/ 4688330 h 5149018"/>
              <a:gd name="connsiteX5037" fmla="*/ 4149433 w 6681792"/>
              <a:gd name="connsiteY5037" fmla="*/ 4690804 h 5149018"/>
              <a:gd name="connsiteX5038" fmla="*/ 4149433 w 6681792"/>
              <a:gd name="connsiteY5038" fmla="*/ 4693277 h 5149018"/>
              <a:gd name="connsiteX5039" fmla="*/ 4149433 w 6681792"/>
              <a:gd name="connsiteY5039" fmla="*/ 4695751 h 5149018"/>
              <a:gd name="connsiteX5040" fmla="*/ 4149433 w 6681792"/>
              <a:gd name="connsiteY5040" fmla="*/ 4700508 h 5149018"/>
              <a:gd name="connsiteX5041" fmla="*/ 4151906 w 6681792"/>
              <a:gd name="connsiteY5041" fmla="*/ 4707739 h 5149018"/>
              <a:gd name="connsiteX5042" fmla="*/ 4151906 w 6681792"/>
              <a:gd name="connsiteY5042" fmla="*/ 4710213 h 5149018"/>
              <a:gd name="connsiteX5043" fmla="*/ 4151906 w 6681792"/>
              <a:gd name="connsiteY5043" fmla="*/ 4714970 h 5149018"/>
              <a:gd name="connsiteX5044" fmla="*/ 4151906 w 6681792"/>
              <a:gd name="connsiteY5044" fmla="*/ 4717444 h 5149018"/>
              <a:gd name="connsiteX5045" fmla="*/ 4156663 w 6681792"/>
              <a:gd name="connsiteY5045" fmla="*/ 4727149 h 5149018"/>
              <a:gd name="connsiteX5046" fmla="*/ 4156663 w 6681792"/>
              <a:gd name="connsiteY5046" fmla="*/ 4731906 h 5149018"/>
              <a:gd name="connsiteX5047" fmla="*/ 4159137 w 6681792"/>
              <a:gd name="connsiteY5047" fmla="*/ 4743894 h 5149018"/>
              <a:gd name="connsiteX5048" fmla="*/ 4161611 w 6681792"/>
              <a:gd name="connsiteY5048" fmla="*/ 4748651 h 5149018"/>
              <a:gd name="connsiteX5049" fmla="*/ 4161611 w 6681792"/>
              <a:gd name="connsiteY5049" fmla="*/ 4751125 h 5149018"/>
              <a:gd name="connsiteX5050" fmla="*/ 4164085 w 6681792"/>
              <a:gd name="connsiteY5050" fmla="*/ 4751125 h 5149018"/>
              <a:gd name="connsiteX5051" fmla="*/ 4166559 w 6681792"/>
              <a:gd name="connsiteY5051" fmla="*/ 4751125 h 5149018"/>
              <a:gd name="connsiteX5052" fmla="*/ 4169032 w 6681792"/>
              <a:gd name="connsiteY5052" fmla="*/ 4748651 h 5149018"/>
              <a:gd name="connsiteX5053" fmla="*/ 4171506 w 6681792"/>
              <a:gd name="connsiteY5053" fmla="*/ 4748651 h 5149018"/>
              <a:gd name="connsiteX5054" fmla="*/ 4173980 w 6681792"/>
              <a:gd name="connsiteY5054" fmla="*/ 4746178 h 5149018"/>
              <a:gd name="connsiteX5055" fmla="*/ 4176454 w 6681792"/>
              <a:gd name="connsiteY5055" fmla="*/ 4746178 h 5149018"/>
              <a:gd name="connsiteX5056" fmla="*/ 4181211 w 6681792"/>
              <a:gd name="connsiteY5056" fmla="*/ 4743704 h 5149018"/>
              <a:gd name="connsiteX5057" fmla="*/ 4183685 w 6681792"/>
              <a:gd name="connsiteY5057" fmla="*/ 4743704 h 5149018"/>
              <a:gd name="connsiteX5058" fmla="*/ 4186158 w 6681792"/>
              <a:gd name="connsiteY5058" fmla="*/ 4743704 h 5149018"/>
              <a:gd name="connsiteX5059" fmla="*/ 4188632 w 6681792"/>
              <a:gd name="connsiteY5059" fmla="*/ 4743704 h 5149018"/>
              <a:gd name="connsiteX5060" fmla="*/ 4191106 w 6681792"/>
              <a:gd name="connsiteY5060" fmla="*/ 4743704 h 5149018"/>
              <a:gd name="connsiteX5061" fmla="*/ 4191106 w 6681792"/>
              <a:gd name="connsiteY5061" fmla="*/ 4753409 h 5149018"/>
              <a:gd name="connsiteX5062" fmla="*/ 4188632 w 6681792"/>
              <a:gd name="connsiteY5062" fmla="*/ 4760640 h 5149018"/>
              <a:gd name="connsiteX5063" fmla="*/ 4186158 w 6681792"/>
              <a:gd name="connsiteY5063" fmla="*/ 4765397 h 5149018"/>
              <a:gd name="connsiteX5064" fmla="*/ 4186158 w 6681792"/>
              <a:gd name="connsiteY5064" fmla="*/ 4770154 h 5149018"/>
              <a:gd name="connsiteX5065" fmla="*/ 4186158 w 6681792"/>
              <a:gd name="connsiteY5065" fmla="*/ 4772628 h 5149018"/>
              <a:gd name="connsiteX5066" fmla="*/ 4186158 w 6681792"/>
              <a:gd name="connsiteY5066" fmla="*/ 4775101 h 5149018"/>
              <a:gd name="connsiteX5067" fmla="*/ 4183685 w 6681792"/>
              <a:gd name="connsiteY5067" fmla="*/ 4784806 h 5149018"/>
              <a:gd name="connsiteX5068" fmla="*/ 4183685 w 6681792"/>
              <a:gd name="connsiteY5068" fmla="*/ 4789564 h 5149018"/>
              <a:gd name="connsiteX5069" fmla="*/ 4183685 w 6681792"/>
              <a:gd name="connsiteY5069" fmla="*/ 4794321 h 5149018"/>
              <a:gd name="connsiteX5070" fmla="*/ 4183685 w 6681792"/>
              <a:gd name="connsiteY5070" fmla="*/ 4796795 h 5149018"/>
              <a:gd name="connsiteX5071" fmla="*/ 4181211 w 6681792"/>
              <a:gd name="connsiteY5071" fmla="*/ 4799268 h 5149018"/>
              <a:gd name="connsiteX5072" fmla="*/ 4178737 w 6681792"/>
              <a:gd name="connsiteY5072" fmla="*/ 4804026 h 5149018"/>
              <a:gd name="connsiteX5073" fmla="*/ 4178737 w 6681792"/>
              <a:gd name="connsiteY5073" fmla="*/ 4808783 h 5149018"/>
              <a:gd name="connsiteX5074" fmla="*/ 4178737 w 6681792"/>
              <a:gd name="connsiteY5074" fmla="*/ 4811256 h 5149018"/>
              <a:gd name="connsiteX5075" fmla="*/ 4178737 w 6681792"/>
              <a:gd name="connsiteY5075" fmla="*/ 4813730 h 5149018"/>
              <a:gd name="connsiteX5076" fmla="*/ 4178737 w 6681792"/>
              <a:gd name="connsiteY5076" fmla="*/ 4816204 h 5149018"/>
              <a:gd name="connsiteX5077" fmla="*/ 4178737 w 6681792"/>
              <a:gd name="connsiteY5077" fmla="*/ 4818678 h 5149018"/>
              <a:gd name="connsiteX5078" fmla="*/ 4178737 w 6681792"/>
              <a:gd name="connsiteY5078" fmla="*/ 4821152 h 5149018"/>
              <a:gd name="connsiteX5079" fmla="*/ 4183494 w 6681792"/>
              <a:gd name="connsiteY5079" fmla="*/ 4838087 h 5149018"/>
              <a:gd name="connsiteX5080" fmla="*/ 4183494 w 6681792"/>
              <a:gd name="connsiteY5080" fmla="*/ 4840561 h 5149018"/>
              <a:gd name="connsiteX5081" fmla="*/ 4183494 w 6681792"/>
              <a:gd name="connsiteY5081" fmla="*/ 4843035 h 5149018"/>
              <a:gd name="connsiteX5082" fmla="*/ 4185968 w 6681792"/>
              <a:gd name="connsiteY5082" fmla="*/ 4850265 h 5149018"/>
              <a:gd name="connsiteX5083" fmla="*/ 4185968 w 6681792"/>
              <a:gd name="connsiteY5083" fmla="*/ 4852739 h 5149018"/>
              <a:gd name="connsiteX5084" fmla="*/ 4188442 w 6681792"/>
              <a:gd name="connsiteY5084" fmla="*/ 4857496 h 5149018"/>
              <a:gd name="connsiteX5085" fmla="*/ 4188442 w 6681792"/>
              <a:gd name="connsiteY5085" fmla="*/ 4859970 h 5149018"/>
              <a:gd name="connsiteX5086" fmla="*/ 4188442 w 6681792"/>
              <a:gd name="connsiteY5086" fmla="*/ 4862444 h 5149018"/>
              <a:gd name="connsiteX5087" fmla="*/ 4188442 w 6681792"/>
              <a:gd name="connsiteY5087" fmla="*/ 4864918 h 5149018"/>
              <a:gd name="connsiteX5088" fmla="*/ 4190915 w 6681792"/>
              <a:gd name="connsiteY5088" fmla="*/ 4867391 h 5149018"/>
              <a:gd name="connsiteX5089" fmla="*/ 4190915 w 6681792"/>
              <a:gd name="connsiteY5089" fmla="*/ 4869865 h 5149018"/>
              <a:gd name="connsiteX5090" fmla="*/ 4193389 w 6681792"/>
              <a:gd name="connsiteY5090" fmla="*/ 4869865 h 5149018"/>
              <a:gd name="connsiteX5091" fmla="*/ 4193389 w 6681792"/>
              <a:gd name="connsiteY5091" fmla="*/ 4872339 h 5149018"/>
              <a:gd name="connsiteX5092" fmla="*/ 4193389 w 6681792"/>
              <a:gd name="connsiteY5092" fmla="*/ 4874813 h 5149018"/>
              <a:gd name="connsiteX5093" fmla="*/ 4195863 w 6681792"/>
              <a:gd name="connsiteY5093" fmla="*/ 4877287 h 5149018"/>
              <a:gd name="connsiteX5094" fmla="*/ 4195863 w 6681792"/>
              <a:gd name="connsiteY5094" fmla="*/ 4882044 h 5149018"/>
              <a:gd name="connsiteX5095" fmla="*/ 4195863 w 6681792"/>
              <a:gd name="connsiteY5095" fmla="*/ 4884517 h 5149018"/>
              <a:gd name="connsiteX5096" fmla="*/ 4195863 w 6681792"/>
              <a:gd name="connsiteY5096" fmla="*/ 4886991 h 5149018"/>
              <a:gd name="connsiteX5097" fmla="*/ 4195863 w 6681792"/>
              <a:gd name="connsiteY5097" fmla="*/ 4889465 h 5149018"/>
              <a:gd name="connsiteX5098" fmla="*/ 4198337 w 6681792"/>
              <a:gd name="connsiteY5098" fmla="*/ 4891939 h 5149018"/>
              <a:gd name="connsiteX5099" fmla="*/ 4198337 w 6681792"/>
              <a:gd name="connsiteY5099" fmla="*/ 4896696 h 5149018"/>
              <a:gd name="connsiteX5100" fmla="*/ 4200811 w 6681792"/>
              <a:gd name="connsiteY5100" fmla="*/ 4899170 h 5149018"/>
              <a:gd name="connsiteX5101" fmla="*/ 4200811 w 6681792"/>
              <a:gd name="connsiteY5101" fmla="*/ 4901643 h 5149018"/>
              <a:gd name="connsiteX5102" fmla="*/ 4200811 w 6681792"/>
              <a:gd name="connsiteY5102" fmla="*/ 4908874 h 5149018"/>
              <a:gd name="connsiteX5103" fmla="*/ 4203284 w 6681792"/>
              <a:gd name="connsiteY5103" fmla="*/ 4911348 h 5149018"/>
              <a:gd name="connsiteX5104" fmla="*/ 4203284 w 6681792"/>
              <a:gd name="connsiteY5104" fmla="*/ 4916105 h 5149018"/>
              <a:gd name="connsiteX5105" fmla="*/ 4203284 w 6681792"/>
              <a:gd name="connsiteY5105" fmla="*/ 4918579 h 5149018"/>
              <a:gd name="connsiteX5106" fmla="*/ 4203284 w 6681792"/>
              <a:gd name="connsiteY5106" fmla="*/ 4923336 h 5149018"/>
              <a:gd name="connsiteX5107" fmla="*/ 4203284 w 6681792"/>
              <a:gd name="connsiteY5107" fmla="*/ 4925810 h 5149018"/>
              <a:gd name="connsiteX5108" fmla="*/ 4203284 w 6681792"/>
              <a:gd name="connsiteY5108" fmla="*/ 4928284 h 5149018"/>
              <a:gd name="connsiteX5109" fmla="*/ 4205758 w 6681792"/>
              <a:gd name="connsiteY5109" fmla="*/ 4930758 h 5149018"/>
              <a:gd name="connsiteX5110" fmla="*/ 4205758 w 6681792"/>
              <a:gd name="connsiteY5110" fmla="*/ 4935515 h 5149018"/>
              <a:gd name="connsiteX5111" fmla="*/ 4205758 w 6681792"/>
              <a:gd name="connsiteY5111" fmla="*/ 4937989 h 5149018"/>
              <a:gd name="connsiteX5112" fmla="*/ 4205758 w 6681792"/>
              <a:gd name="connsiteY5112" fmla="*/ 4940462 h 5149018"/>
              <a:gd name="connsiteX5113" fmla="*/ 4208232 w 6681792"/>
              <a:gd name="connsiteY5113" fmla="*/ 4940462 h 5149018"/>
              <a:gd name="connsiteX5114" fmla="*/ 4208232 w 6681792"/>
              <a:gd name="connsiteY5114" fmla="*/ 4942936 h 5149018"/>
              <a:gd name="connsiteX5115" fmla="*/ 4208232 w 6681792"/>
              <a:gd name="connsiteY5115" fmla="*/ 4945410 h 5149018"/>
              <a:gd name="connsiteX5116" fmla="*/ 4208232 w 6681792"/>
              <a:gd name="connsiteY5116" fmla="*/ 4947884 h 5149018"/>
              <a:gd name="connsiteX5117" fmla="*/ 4210706 w 6681792"/>
              <a:gd name="connsiteY5117" fmla="*/ 4950357 h 5149018"/>
              <a:gd name="connsiteX5118" fmla="*/ 4213180 w 6681792"/>
              <a:gd name="connsiteY5118" fmla="*/ 4952831 h 5149018"/>
              <a:gd name="connsiteX5119" fmla="*/ 4213180 w 6681792"/>
              <a:gd name="connsiteY5119" fmla="*/ 4960062 h 5149018"/>
              <a:gd name="connsiteX5120" fmla="*/ 4213180 w 6681792"/>
              <a:gd name="connsiteY5120" fmla="*/ 4962536 h 5149018"/>
              <a:gd name="connsiteX5121" fmla="*/ 4215653 w 6681792"/>
              <a:gd name="connsiteY5121" fmla="*/ 4969767 h 5149018"/>
              <a:gd name="connsiteX5122" fmla="*/ 4218127 w 6681792"/>
              <a:gd name="connsiteY5122" fmla="*/ 4976998 h 5149018"/>
              <a:gd name="connsiteX5123" fmla="*/ 4218127 w 6681792"/>
              <a:gd name="connsiteY5123" fmla="*/ 4981755 h 5149018"/>
              <a:gd name="connsiteX5124" fmla="*/ 4220601 w 6681792"/>
              <a:gd name="connsiteY5124" fmla="*/ 4986512 h 5149018"/>
              <a:gd name="connsiteX5125" fmla="*/ 4220601 w 6681792"/>
              <a:gd name="connsiteY5125" fmla="*/ 4991269 h 5149018"/>
              <a:gd name="connsiteX5126" fmla="*/ 4223075 w 6681792"/>
              <a:gd name="connsiteY5126" fmla="*/ 4996027 h 5149018"/>
              <a:gd name="connsiteX5127" fmla="*/ 4225548 w 6681792"/>
              <a:gd name="connsiteY5127" fmla="*/ 5005732 h 5149018"/>
              <a:gd name="connsiteX5128" fmla="*/ 4225548 w 6681792"/>
              <a:gd name="connsiteY5128" fmla="*/ 5010489 h 5149018"/>
              <a:gd name="connsiteX5129" fmla="*/ 4228022 w 6681792"/>
              <a:gd name="connsiteY5129" fmla="*/ 5017719 h 5149018"/>
              <a:gd name="connsiteX5130" fmla="*/ 4228022 w 6681792"/>
              <a:gd name="connsiteY5130" fmla="*/ 5020193 h 5149018"/>
              <a:gd name="connsiteX5131" fmla="*/ 4230496 w 6681792"/>
              <a:gd name="connsiteY5131" fmla="*/ 5020193 h 5149018"/>
              <a:gd name="connsiteX5132" fmla="*/ 4230496 w 6681792"/>
              <a:gd name="connsiteY5132" fmla="*/ 5024950 h 5149018"/>
              <a:gd name="connsiteX5133" fmla="*/ 4230496 w 6681792"/>
              <a:gd name="connsiteY5133" fmla="*/ 5027424 h 5149018"/>
              <a:gd name="connsiteX5134" fmla="*/ 4232970 w 6681792"/>
              <a:gd name="connsiteY5134" fmla="*/ 5032181 h 5149018"/>
              <a:gd name="connsiteX5135" fmla="*/ 4232970 w 6681792"/>
              <a:gd name="connsiteY5135" fmla="*/ 5034655 h 5149018"/>
              <a:gd name="connsiteX5136" fmla="*/ 4232970 w 6681792"/>
              <a:gd name="connsiteY5136" fmla="*/ 5039412 h 5149018"/>
              <a:gd name="connsiteX5137" fmla="*/ 4232970 w 6681792"/>
              <a:gd name="connsiteY5137" fmla="*/ 5041886 h 5149018"/>
              <a:gd name="connsiteX5138" fmla="*/ 4235443 w 6681792"/>
              <a:gd name="connsiteY5138" fmla="*/ 5044360 h 5149018"/>
              <a:gd name="connsiteX5139" fmla="*/ 4237917 w 6681792"/>
              <a:gd name="connsiteY5139" fmla="*/ 5051591 h 5149018"/>
              <a:gd name="connsiteX5140" fmla="*/ 4242674 w 6681792"/>
              <a:gd name="connsiteY5140" fmla="*/ 5051591 h 5149018"/>
              <a:gd name="connsiteX5141" fmla="*/ 4247432 w 6681792"/>
              <a:gd name="connsiteY5141" fmla="*/ 5051591 h 5149018"/>
              <a:gd name="connsiteX5142" fmla="*/ 4257136 w 6681792"/>
              <a:gd name="connsiteY5142" fmla="*/ 5051591 h 5149018"/>
              <a:gd name="connsiteX5143" fmla="*/ 4261893 w 6681792"/>
              <a:gd name="connsiteY5143" fmla="*/ 5051591 h 5149018"/>
              <a:gd name="connsiteX5144" fmla="*/ 4269124 w 6681792"/>
              <a:gd name="connsiteY5144" fmla="*/ 5051591 h 5149018"/>
              <a:gd name="connsiteX5145" fmla="*/ 4271598 w 6681792"/>
              <a:gd name="connsiteY5145" fmla="*/ 5051591 h 5149018"/>
              <a:gd name="connsiteX5146" fmla="*/ 4271598 w 6681792"/>
              <a:gd name="connsiteY5146" fmla="*/ 5049117 h 5149018"/>
              <a:gd name="connsiteX5147" fmla="*/ 4274072 w 6681792"/>
              <a:gd name="connsiteY5147" fmla="*/ 5044360 h 5149018"/>
              <a:gd name="connsiteX5148" fmla="*/ 4276545 w 6681792"/>
              <a:gd name="connsiteY5148" fmla="*/ 5032372 h 5149018"/>
              <a:gd name="connsiteX5149" fmla="*/ 4276545 w 6681792"/>
              <a:gd name="connsiteY5149" fmla="*/ 5029898 h 5149018"/>
              <a:gd name="connsiteX5150" fmla="*/ 4276545 w 6681792"/>
              <a:gd name="connsiteY5150" fmla="*/ 5027424 h 5149018"/>
              <a:gd name="connsiteX5151" fmla="*/ 4276545 w 6681792"/>
              <a:gd name="connsiteY5151" fmla="*/ 5024950 h 5149018"/>
              <a:gd name="connsiteX5152" fmla="*/ 4276545 w 6681792"/>
              <a:gd name="connsiteY5152" fmla="*/ 5022477 h 5149018"/>
              <a:gd name="connsiteX5153" fmla="*/ 4279019 w 6681792"/>
              <a:gd name="connsiteY5153" fmla="*/ 5022477 h 5149018"/>
              <a:gd name="connsiteX5154" fmla="*/ 4279019 w 6681792"/>
              <a:gd name="connsiteY5154" fmla="*/ 5015246 h 5149018"/>
              <a:gd name="connsiteX5155" fmla="*/ 4279019 w 6681792"/>
              <a:gd name="connsiteY5155" fmla="*/ 5012772 h 5149018"/>
              <a:gd name="connsiteX5156" fmla="*/ 4281493 w 6681792"/>
              <a:gd name="connsiteY5156" fmla="*/ 5005541 h 5149018"/>
              <a:gd name="connsiteX5157" fmla="*/ 4283967 w 6681792"/>
              <a:gd name="connsiteY5157" fmla="*/ 5005541 h 5149018"/>
              <a:gd name="connsiteX5158" fmla="*/ 4283967 w 6681792"/>
              <a:gd name="connsiteY5158" fmla="*/ 5003067 h 5149018"/>
              <a:gd name="connsiteX5159" fmla="*/ 4283967 w 6681792"/>
              <a:gd name="connsiteY5159" fmla="*/ 5000593 h 5149018"/>
              <a:gd name="connsiteX5160" fmla="*/ 4283967 w 6681792"/>
              <a:gd name="connsiteY5160" fmla="*/ 4998120 h 5149018"/>
              <a:gd name="connsiteX5161" fmla="*/ 4283967 w 6681792"/>
              <a:gd name="connsiteY5161" fmla="*/ 4995646 h 5149018"/>
              <a:gd name="connsiteX5162" fmla="*/ 4281493 w 6681792"/>
              <a:gd name="connsiteY5162" fmla="*/ 4993172 h 5149018"/>
              <a:gd name="connsiteX5163" fmla="*/ 4283967 w 6681792"/>
              <a:gd name="connsiteY5163" fmla="*/ 4988415 h 5149018"/>
              <a:gd name="connsiteX5164" fmla="*/ 4283967 w 6681792"/>
              <a:gd name="connsiteY5164" fmla="*/ 4985941 h 5149018"/>
              <a:gd name="connsiteX5165" fmla="*/ 4286441 w 6681792"/>
              <a:gd name="connsiteY5165" fmla="*/ 4981184 h 5149018"/>
              <a:gd name="connsiteX5166" fmla="*/ 4286441 w 6681792"/>
              <a:gd name="connsiteY5166" fmla="*/ 4978710 h 5149018"/>
              <a:gd name="connsiteX5167" fmla="*/ 4291198 w 6681792"/>
              <a:gd name="connsiteY5167" fmla="*/ 4971480 h 5149018"/>
              <a:gd name="connsiteX5168" fmla="*/ 4293671 w 6681792"/>
              <a:gd name="connsiteY5168" fmla="*/ 4966722 h 5149018"/>
              <a:gd name="connsiteX5169" fmla="*/ 4298429 w 6681792"/>
              <a:gd name="connsiteY5169" fmla="*/ 4959491 h 5149018"/>
              <a:gd name="connsiteX5170" fmla="*/ 4298429 w 6681792"/>
              <a:gd name="connsiteY5170" fmla="*/ 4957017 h 5149018"/>
              <a:gd name="connsiteX5171" fmla="*/ 4300902 w 6681792"/>
              <a:gd name="connsiteY5171" fmla="*/ 4957017 h 5149018"/>
              <a:gd name="connsiteX5172" fmla="*/ 4300902 w 6681792"/>
              <a:gd name="connsiteY5172" fmla="*/ 4954544 h 5149018"/>
              <a:gd name="connsiteX5173" fmla="*/ 4303376 w 6681792"/>
              <a:gd name="connsiteY5173" fmla="*/ 4949786 h 5149018"/>
              <a:gd name="connsiteX5174" fmla="*/ 4305850 w 6681792"/>
              <a:gd name="connsiteY5174" fmla="*/ 4947313 h 5149018"/>
              <a:gd name="connsiteX5175" fmla="*/ 4305850 w 6681792"/>
              <a:gd name="connsiteY5175" fmla="*/ 4944839 h 5149018"/>
              <a:gd name="connsiteX5176" fmla="*/ 4305850 w 6681792"/>
              <a:gd name="connsiteY5176" fmla="*/ 4942365 h 5149018"/>
              <a:gd name="connsiteX5177" fmla="*/ 4305850 w 6681792"/>
              <a:gd name="connsiteY5177" fmla="*/ 4939891 h 5149018"/>
              <a:gd name="connsiteX5178" fmla="*/ 4308324 w 6681792"/>
              <a:gd name="connsiteY5178" fmla="*/ 4937418 h 5149018"/>
              <a:gd name="connsiteX5179" fmla="*/ 4308324 w 6681792"/>
              <a:gd name="connsiteY5179" fmla="*/ 4930187 h 5149018"/>
              <a:gd name="connsiteX5180" fmla="*/ 4310797 w 6681792"/>
              <a:gd name="connsiteY5180" fmla="*/ 4927713 h 5149018"/>
              <a:gd name="connsiteX5181" fmla="*/ 4310797 w 6681792"/>
              <a:gd name="connsiteY5181" fmla="*/ 4925239 h 5149018"/>
              <a:gd name="connsiteX5182" fmla="*/ 4310797 w 6681792"/>
              <a:gd name="connsiteY5182" fmla="*/ 4922766 h 5149018"/>
              <a:gd name="connsiteX5183" fmla="*/ 4310797 w 6681792"/>
              <a:gd name="connsiteY5183" fmla="*/ 4920292 h 5149018"/>
              <a:gd name="connsiteX5184" fmla="*/ 4313271 w 6681792"/>
              <a:gd name="connsiteY5184" fmla="*/ 4917818 h 5149018"/>
              <a:gd name="connsiteX5185" fmla="*/ 4315745 w 6681792"/>
              <a:gd name="connsiteY5185" fmla="*/ 4913061 h 5149018"/>
              <a:gd name="connsiteX5186" fmla="*/ 4320502 w 6681792"/>
              <a:gd name="connsiteY5186" fmla="*/ 4905830 h 5149018"/>
              <a:gd name="connsiteX5187" fmla="*/ 4322976 w 6681792"/>
              <a:gd name="connsiteY5187" fmla="*/ 4903356 h 5149018"/>
              <a:gd name="connsiteX5188" fmla="*/ 4327733 w 6681792"/>
              <a:gd name="connsiteY5188" fmla="*/ 4896125 h 5149018"/>
              <a:gd name="connsiteX5189" fmla="*/ 4330207 w 6681792"/>
              <a:gd name="connsiteY5189" fmla="*/ 4896125 h 5149018"/>
              <a:gd name="connsiteX5190" fmla="*/ 4330207 w 6681792"/>
              <a:gd name="connsiteY5190" fmla="*/ 4893651 h 5149018"/>
              <a:gd name="connsiteX5191" fmla="*/ 4334964 w 6681792"/>
              <a:gd name="connsiteY5191" fmla="*/ 4888894 h 5149018"/>
              <a:gd name="connsiteX5192" fmla="*/ 4337438 w 6681792"/>
              <a:gd name="connsiteY5192" fmla="*/ 4884137 h 5149018"/>
              <a:gd name="connsiteX5193" fmla="*/ 4342195 w 6681792"/>
              <a:gd name="connsiteY5193" fmla="*/ 4879380 h 5149018"/>
              <a:gd name="connsiteX5194" fmla="*/ 4346952 w 6681792"/>
              <a:gd name="connsiteY5194" fmla="*/ 4876906 h 5149018"/>
              <a:gd name="connsiteX5195" fmla="*/ 4349426 w 6681792"/>
              <a:gd name="connsiteY5195" fmla="*/ 4874432 h 5149018"/>
              <a:gd name="connsiteX5196" fmla="*/ 4354183 w 6681792"/>
              <a:gd name="connsiteY5196" fmla="*/ 4871959 h 5149018"/>
              <a:gd name="connsiteX5197" fmla="*/ 4356657 w 6681792"/>
              <a:gd name="connsiteY5197" fmla="*/ 4871959 h 5149018"/>
              <a:gd name="connsiteX5198" fmla="*/ 4356657 w 6681792"/>
              <a:gd name="connsiteY5198" fmla="*/ 4869485 h 5149018"/>
              <a:gd name="connsiteX5199" fmla="*/ 4359131 w 6681792"/>
              <a:gd name="connsiteY5199" fmla="*/ 4869485 h 5149018"/>
              <a:gd name="connsiteX5200" fmla="*/ 4359131 w 6681792"/>
              <a:gd name="connsiteY5200" fmla="*/ 4864727 h 5149018"/>
              <a:gd name="connsiteX5201" fmla="*/ 4361605 w 6681792"/>
              <a:gd name="connsiteY5201" fmla="*/ 4862254 h 5149018"/>
              <a:gd name="connsiteX5202" fmla="*/ 4366362 w 6681792"/>
              <a:gd name="connsiteY5202" fmla="*/ 4857496 h 5149018"/>
              <a:gd name="connsiteX5203" fmla="*/ 4368835 w 6681792"/>
              <a:gd name="connsiteY5203" fmla="*/ 4857496 h 5149018"/>
              <a:gd name="connsiteX5204" fmla="*/ 4371309 w 6681792"/>
              <a:gd name="connsiteY5204" fmla="*/ 4855023 h 5149018"/>
              <a:gd name="connsiteX5205" fmla="*/ 4376066 w 6681792"/>
              <a:gd name="connsiteY5205" fmla="*/ 4847792 h 5149018"/>
              <a:gd name="connsiteX5206" fmla="*/ 4378540 w 6681792"/>
              <a:gd name="connsiteY5206" fmla="*/ 4850265 h 5149018"/>
              <a:gd name="connsiteX5207" fmla="*/ 4381014 w 6681792"/>
              <a:gd name="connsiteY5207" fmla="*/ 4852739 h 5149018"/>
              <a:gd name="connsiteX5208" fmla="*/ 4383488 w 6681792"/>
              <a:gd name="connsiteY5208" fmla="*/ 4852739 h 5149018"/>
              <a:gd name="connsiteX5209" fmla="*/ 4383488 w 6681792"/>
              <a:gd name="connsiteY5209" fmla="*/ 4855213 h 5149018"/>
              <a:gd name="connsiteX5210" fmla="*/ 4385961 w 6681792"/>
              <a:gd name="connsiteY5210" fmla="*/ 4855213 h 5149018"/>
              <a:gd name="connsiteX5211" fmla="*/ 4393192 w 6681792"/>
              <a:gd name="connsiteY5211" fmla="*/ 4859970 h 5149018"/>
              <a:gd name="connsiteX5212" fmla="*/ 4397950 w 6681792"/>
              <a:gd name="connsiteY5212" fmla="*/ 4864727 h 5149018"/>
              <a:gd name="connsiteX5213" fmla="*/ 4400423 w 6681792"/>
              <a:gd name="connsiteY5213" fmla="*/ 4867201 h 5149018"/>
              <a:gd name="connsiteX5214" fmla="*/ 4402897 w 6681792"/>
              <a:gd name="connsiteY5214" fmla="*/ 4867201 h 5149018"/>
              <a:gd name="connsiteX5215" fmla="*/ 4405371 w 6681792"/>
              <a:gd name="connsiteY5215" fmla="*/ 4869675 h 5149018"/>
              <a:gd name="connsiteX5216" fmla="*/ 4405371 w 6681792"/>
              <a:gd name="connsiteY5216" fmla="*/ 4872149 h 5149018"/>
              <a:gd name="connsiteX5217" fmla="*/ 4407845 w 6681792"/>
              <a:gd name="connsiteY5217" fmla="*/ 4872149 h 5149018"/>
              <a:gd name="connsiteX5218" fmla="*/ 4415076 w 6681792"/>
              <a:gd name="connsiteY5218" fmla="*/ 4881853 h 5149018"/>
              <a:gd name="connsiteX5219" fmla="*/ 4419833 w 6681792"/>
              <a:gd name="connsiteY5219" fmla="*/ 4886611 h 5149018"/>
              <a:gd name="connsiteX5220" fmla="*/ 4424590 w 6681792"/>
              <a:gd name="connsiteY5220" fmla="*/ 4891368 h 5149018"/>
              <a:gd name="connsiteX5221" fmla="*/ 4429347 w 6681792"/>
              <a:gd name="connsiteY5221" fmla="*/ 4896125 h 5149018"/>
              <a:gd name="connsiteX5222" fmla="*/ 4434104 w 6681792"/>
              <a:gd name="connsiteY5222" fmla="*/ 4900882 h 5149018"/>
              <a:gd name="connsiteX5223" fmla="*/ 4434104 w 6681792"/>
              <a:gd name="connsiteY5223" fmla="*/ 4898408 h 5149018"/>
              <a:gd name="connsiteX5224" fmla="*/ 4436578 w 6681792"/>
              <a:gd name="connsiteY5224" fmla="*/ 4898408 h 5149018"/>
              <a:gd name="connsiteX5225" fmla="*/ 4436578 w 6681792"/>
              <a:gd name="connsiteY5225" fmla="*/ 4900882 h 5149018"/>
              <a:gd name="connsiteX5226" fmla="*/ 4441336 w 6681792"/>
              <a:gd name="connsiteY5226" fmla="*/ 4903356 h 5149018"/>
              <a:gd name="connsiteX5227" fmla="*/ 4438862 w 6681792"/>
              <a:gd name="connsiteY5227" fmla="*/ 4905830 h 5149018"/>
              <a:gd name="connsiteX5228" fmla="*/ 4441336 w 6681792"/>
              <a:gd name="connsiteY5228" fmla="*/ 4905830 h 5149018"/>
              <a:gd name="connsiteX5229" fmla="*/ 4443809 w 6681792"/>
              <a:gd name="connsiteY5229" fmla="*/ 4905830 h 5149018"/>
              <a:gd name="connsiteX5230" fmla="*/ 4443809 w 6681792"/>
              <a:gd name="connsiteY5230" fmla="*/ 4903356 h 5149018"/>
              <a:gd name="connsiteX5231" fmla="*/ 4446283 w 6681792"/>
              <a:gd name="connsiteY5231" fmla="*/ 4903356 h 5149018"/>
              <a:gd name="connsiteX5232" fmla="*/ 4446283 w 6681792"/>
              <a:gd name="connsiteY5232" fmla="*/ 4905830 h 5149018"/>
              <a:gd name="connsiteX5233" fmla="*/ 4448757 w 6681792"/>
              <a:gd name="connsiteY5233" fmla="*/ 4908303 h 5149018"/>
              <a:gd name="connsiteX5234" fmla="*/ 4448757 w 6681792"/>
              <a:gd name="connsiteY5234" fmla="*/ 4913061 h 5149018"/>
              <a:gd name="connsiteX5235" fmla="*/ 4451230 w 6681792"/>
              <a:gd name="connsiteY5235" fmla="*/ 4913061 h 5149018"/>
              <a:gd name="connsiteX5236" fmla="*/ 4453704 w 6681792"/>
              <a:gd name="connsiteY5236" fmla="*/ 4915534 h 5149018"/>
              <a:gd name="connsiteX5237" fmla="*/ 4453704 w 6681792"/>
              <a:gd name="connsiteY5237" fmla="*/ 4918008 h 5149018"/>
              <a:gd name="connsiteX5238" fmla="*/ 4453704 w 6681792"/>
              <a:gd name="connsiteY5238" fmla="*/ 4920482 h 5149018"/>
              <a:gd name="connsiteX5239" fmla="*/ 4453704 w 6681792"/>
              <a:gd name="connsiteY5239" fmla="*/ 4922956 h 5149018"/>
              <a:gd name="connsiteX5240" fmla="*/ 4456178 w 6681792"/>
              <a:gd name="connsiteY5240" fmla="*/ 4925429 h 5149018"/>
              <a:gd name="connsiteX5241" fmla="*/ 4456178 w 6681792"/>
              <a:gd name="connsiteY5241" fmla="*/ 4927903 h 5149018"/>
              <a:gd name="connsiteX5242" fmla="*/ 4458652 w 6681792"/>
              <a:gd name="connsiteY5242" fmla="*/ 4932660 h 5149018"/>
              <a:gd name="connsiteX5243" fmla="*/ 4458652 w 6681792"/>
              <a:gd name="connsiteY5243" fmla="*/ 4939891 h 5149018"/>
              <a:gd name="connsiteX5244" fmla="*/ 4458652 w 6681792"/>
              <a:gd name="connsiteY5244" fmla="*/ 4942365 h 5149018"/>
              <a:gd name="connsiteX5245" fmla="*/ 4458652 w 6681792"/>
              <a:gd name="connsiteY5245" fmla="*/ 4944839 h 5149018"/>
              <a:gd name="connsiteX5246" fmla="*/ 4458652 w 6681792"/>
              <a:gd name="connsiteY5246" fmla="*/ 4947313 h 5149018"/>
              <a:gd name="connsiteX5247" fmla="*/ 4461125 w 6681792"/>
              <a:gd name="connsiteY5247" fmla="*/ 4952070 h 5149018"/>
              <a:gd name="connsiteX5248" fmla="*/ 4461125 w 6681792"/>
              <a:gd name="connsiteY5248" fmla="*/ 4954544 h 5149018"/>
              <a:gd name="connsiteX5249" fmla="*/ 4463599 w 6681792"/>
              <a:gd name="connsiteY5249" fmla="*/ 4954544 h 5149018"/>
              <a:gd name="connsiteX5250" fmla="*/ 4466073 w 6681792"/>
              <a:gd name="connsiteY5250" fmla="*/ 4957017 h 5149018"/>
              <a:gd name="connsiteX5251" fmla="*/ 4468547 w 6681792"/>
              <a:gd name="connsiteY5251" fmla="*/ 4959491 h 5149018"/>
              <a:gd name="connsiteX5252" fmla="*/ 4471021 w 6681792"/>
              <a:gd name="connsiteY5252" fmla="*/ 4959491 h 5149018"/>
              <a:gd name="connsiteX5253" fmla="*/ 4468547 w 6681792"/>
              <a:gd name="connsiteY5253" fmla="*/ 4961965 h 5149018"/>
              <a:gd name="connsiteX5254" fmla="*/ 4468547 w 6681792"/>
              <a:gd name="connsiteY5254" fmla="*/ 4964439 h 5149018"/>
              <a:gd name="connsiteX5255" fmla="*/ 4466073 w 6681792"/>
              <a:gd name="connsiteY5255" fmla="*/ 4966912 h 5149018"/>
              <a:gd name="connsiteX5256" fmla="*/ 4466073 w 6681792"/>
              <a:gd name="connsiteY5256" fmla="*/ 4969386 h 5149018"/>
              <a:gd name="connsiteX5257" fmla="*/ 4466073 w 6681792"/>
              <a:gd name="connsiteY5257" fmla="*/ 4974143 h 5149018"/>
              <a:gd name="connsiteX5258" fmla="*/ 4466073 w 6681792"/>
              <a:gd name="connsiteY5258" fmla="*/ 4976617 h 5149018"/>
              <a:gd name="connsiteX5259" fmla="*/ 4463599 w 6681792"/>
              <a:gd name="connsiteY5259" fmla="*/ 4979091 h 5149018"/>
              <a:gd name="connsiteX5260" fmla="*/ 4463599 w 6681792"/>
              <a:gd name="connsiteY5260" fmla="*/ 4981564 h 5149018"/>
              <a:gd name="connsiteX5261" fmla="*/ 4463599 w 6681792"/>
              <a:gd name="connsiteY5261" fmla="*/ 4984038 h 5149018"/>
              <a:gd name="connsiteX5262" fmla="*/ 4461125 w 6681792"/>
              <a:gd name="connsiteY5262" fmla="*/ 4988796 h 5149018"/>
              <a:gd name="connsiteX5263" fmla="*/ 4461125 w 6681792"/>
              <a:gd name="connsiteY5263" fmla="*/ 4993553 h 5149018"/>
              <a:gd name="connsiteX5264" fmla="*/ 4461125 w 6681792"/>
              <a:gd name="connsiteY5264" fmla="*/ 5000784 h 5149018"/>
              <a:gd name="connsiteX5265" fmla="*/ 4461125 w 6681792"/>
              <a:gd name="connsiteY5265" fmla="*/ 5005541 h 5149018"/>
              <a:gd name="connsiteX5266" fmla="*/ 4461125 w 6681792"/>
              <a:gd name="connsiteY5266" fmla="*/ 5008015 h 5149018"/>
              <a:gd name="connsiteX5267" fmla="*/ 4458652 w 6681792"/>
              <a:gd name="connsiteY5267" fmla="*/ 5010489 h 5149018"/>
              <a:gd name="connsiteX5268" fmla="*/ 4458652 w 6681792"/>
              <a:gd name="connsiteY5268" fmla="*/ 5015246 h 5149018"/>
              <a:gd name="connsiteX5269" fmla="*/ 4458652 w 6681792"/>
              <a:gd name="connsiteY5269" fmla="*/ 5017719 h 5149018"/>
              <a:gd name="connsiteX5270" fmla="*/ 4458652 w 6681792"/>
              <a:gd name="connsiteY5270" fmla="*/ 5020193 h 5149018"/>
              <a:gd name="connsiteX5271" fmla="*/ 4458652 w 6681792"/>
              <a:gd name="connsiteY5271" fmla="*/ 5022667 h 5149018"/>
              <a:gd name="connsiteX5272" fmla="*/ 4456178 w 6681792"/>
              <a:gd name="connsiteY5272" fmla="*/ 5029898 h 5149018"/>
              <a:gd name="connsiteX5273" fmla="*/ 4456178 w 6681792"/>
              <a:gd name="connsiteY5273" fmla="*/ 5034655 h 5149018"/>
              <a:gd name="connsiteX5274" fmla="*/ 4458652 w 6681792"/>
              <a:gd name="connsiteY5274" fmla="*/ 5034655 h 5149018"/>
              <a:gd name="connsiteX5275" fmla="*/ 4461125 w 6681792"/>
              <a:gd name="connsiteY5275" fmla="*/ 5034655 h 5149018"/>
              <a:gd name="connsiteX5276" fmla="*/ 4463599 w 6681792"/>
              <a:gd name="connsiteY5276" fmla="*/ 5034655 h 5149018"/>
              <a:gd name="connsiteX5277" fmla="*/ 4466073 w 6681792"/>
              <a:gd name="connsiteY5277" fmla="*/ 5034655 h 5149018"/>
              <a:gd name="connsiteX5278" fmla="*/ 4466073 w 6681792"/>
              <a:gd name="connsiteY5278" fmla="*/ 5032181 h 5149018"/>
              <a:gd name="connsiteX5279" fmla="*/ 4468547 w 6681792"/>
              <a:gd name="connsiteY5279" fmla="*/ 5032181 h 5149018"/>
              <a:gd name="connsiteX5280" fmla="*/ 4471021 w 6681792"/>
              <a:gd name="connsiteY5280" fmla="*/ 5032181 h 5149018"/>
              <a:gd name="connsiteX5281" fmla="*/ 4475778 w 6681792"/>
              <a:gd name="connsiteY5281" fmla="*/ 5029708 h 5149018"/>
              <a:gd name="connsiteX5282" fmla="*/ 4478251 w 6681792"/>
              <a:gd name="connsiteY5282" fmla="*/ 5024950 h 5149018"/>
              <a:gd name="connsiteX5283" fmla="*/ 4478251 w 6681792"/>
              <a:gd name="connsiteY5283" fmla="*/ 5022477 h 5149018"/>
              <a:gd name="connsiteX5284" fmla="*/ 4480725 w 6681792"/>
              <a:gd name="connsiteY5284" fmla="*/ 5020003 h 5149018"/>
              <a:gd name="connsiteX5285" fmla="*/ 4480725 w 6681792"/>
              <a:gd name="connsiteY5285" fmla="*/ 5017529 h 5149018"/>
              <a:gd name="connsiteX5286" fmla="*/ 4483199 w 6681792"/>
              <a:gd name="connsiteY5286" fmla="*/ 5017529 h 5149018"/>
              <a:gd name="connsiteX5287" fmla="*/ 4485673 w 6681792"/>
              <a:gd name="connsiteY5287" fmla="*/ 5017529 h 5149018"/>
              <a:gd name="connsiteX5288" fmla="*/ 4490430 w 6681792"/>
              <a:gd name="connsiteY5288" fmla="*/ 5017529 h 5149018"/>
              <a:gd name="connsiteX5289" fmla="*/ 4492904 w 6681792"/>
              <a:gd name="connsiteY5289" fmla="*/ 5017529 h 5149018"/>
              <a:gd name="connsiteX5290" fmla="*/ 4495377 w 6681792"/>
              <a:gd name="connsiteY5290" fmla="*/ 5017529 h 5149018"/>
              <a:gd name="connsiteX5291" fmla="*/ 4497851 w 6681792"/>
              <a:gd name="connsiteY5291" fmla="*/ 5017529 h 5149018"/>
              <a:gd name="connsiteX5292" fmla="*/ 4500325 w 6681792"/>
              <a:gd name="connsiteY5292" fmla="*/ 5020003 h 5149018"/>
              <a:gd name="connsiteX5293" fmla="*/ 4502799 w 6681792"/>
              <a:gd name="connsiteY5293" fmla="*/ 5020003 h 5149018"/>
              <a:gd name="connsiteX5294" fmla="*/ 4505273 w 6681792"/>
              <a:gd name="connsiteY5294" fmla="*/ 5020003 h 5149018"/>
              <a:gd name="connsiteX5295" fmla="*/ 4507746 w 6681792"/>
              <a:gd name="connsiteY5295" fmla="*/ 5020003 h 5149018"/>
              <a:gd name="connsiteX5296" fmla="*/ 4510220 w 6681792"/>
              <a:gd name="connsiteY5296" fmla="*/ 5020003 h 5149018"/>
              <a:gd name="connsiteX5297" fmla="*/ 4510220 w 6681792"/>
              <a:gd name="connsiteY5297" fmla="*/ 5017529 h 5149018"/>
              <a:gd name="connsiteX5298" fmla="*/ 4512694 w 6681792"/>
              <a:gd name="connsiteY5298" fmla="*/ 5017529 h 5149018"/>
              <a:gd name="connsiteX5299" fmla="*/ 4515168 w 6681792"/>
              <a:gd name="connsiteY5299" fmla="*/ 5017529 h 5149018"/>
              <a:gd name="connsiteX5300" fmla="*/ 4517641 w 6681792"/>
              <a:gd name="connsiteY5300" fmla="*/ 5017529 h 5149018"/>
              <a:gd name="connsiteX5301" fmla="*/ 4520115 w 6681792"/>
              <a:gd name="connsiteY5301" fmla="*/ 5015055 h 5149018"/>
              <a:gd name="connsiteX5302" fmla="*/ 4522589 w 6681792"/>
              <a:gd name="connsiteY5302" fmla="*/ 5015055 h 5149018"/>
              <a:gd name="connsiteX5303" fmla="*/ 4525062 w 6681792"/>
              <a:gd name="connsiteY5303" fmla="*/ 5015055 h 5149018"/>
              <a:gd name="connsiteX5304" fmla="*/ 4525062 w 6681792"/>
              <a:gd name="connsiteY5304" fmla="*/ 5017529 h 5149018"/>
              <a:gd name="connsiteX5305" fmla="*/ 4527536 w 6681792"/>
              <a:gd name="connsiteY5305" fmla="*/ 5017529 h 5149018"/>
              <a:gd name="connsiteX5306" fmla="*/ 4527536 w 6681792"/>
              <a:gd name="connsiteY5306" fmla="*/ 5020003 h 5149018"/>
              <a:gd name="connsiteX5307" fmla="*/ 4530010 w 6681792"/>
              <a:gd name="connsiteY5307" fmla="*/ 5022477 h 5149018"/>
              <a:gd name="connsiteX5308" fmla="*/ 4532484 w 6681792"/>
              <a:gd name="connsiteY5308" fmla="*/ 5024950 h 5149018"/>
              <a:gd name="connsiteX5309" fmla="*/ 4534957 w 6681792"/>
              <a:gd name="connsiteY5309" fmla="*/ 5024950 h 5149018"/>
              <a:gd name="connsiteX5310" fmla="*/ 4537431 w 6681792"/>
              <a:gd name="connsiteY5310" fmla="*/ 5027424 h 5149018"/>
              <a:gd name="connsiteX5311" fmla="*/ 4539905 w 6681792"/>
              <a:gd name="connsiteY5311" fmla="*/ 5029898 h 5149018"/>
              <a:gd name="connsiteX5312" fmla="*/ 4542379 w 6681792"/>
              <a:gd name="connsiteY5312" fmla="*/ 5032372 h 5149018"/>
              <a:gd name="connsiteX5313" fmla="*/ 4544852 w 6681792"/>
              <a:gd name="connsiteY5313" fmla="*/ 5032372 h 5149018"/>
              <a:gd name="connsiteX5314" fmla="*/ 4547326 w 6681792"/>
              <a:gd name="connsiteY5314" fmla="*/ 5034845 h 5149018"/>
              <a:gd name="connsiteX5315" fmla="*/ 4549800 w 6681792"/>
              <a:gd name="connsiteY5315" fmla="*/ 5037319 h 5149018"/>
              <a:gd name="connsiteX5316" fmla="*/ 4554557 w 6681792"/>
              <a:gd name="connsiteY5316" fmla="*/ 5039793 h 5149018"/>
              <a:gd name="connsiteX5317" fmla="*/ 4557031 w 6681792"/>
              <a:gd name="connsiteY5317" fmla="*/ 5039793 h 5149018"/>
              <a:gd name="connsiteX5318" fmla="*/ 4559505 w 6681792"/>
              <a:gd name="connsiteY5318" fmla="*/ 5039793 h 5149018"/>
              <a:gd name="connsiteX5319" fmla="*/ 4559505 w 6681792"/>
              <a:gd name="connsiteY5319" fmla="*/ 5037319 h 5149018"/>
              <a:gd name="connsiteX5320" fmla="*/ 4561978 w 6681792"/>
              <a:gd name="connsiteY5320" fmla="*/ 5037319 h 5149018"/>
              <a:gd name="connsiteX5321" fmla="*/ 4564452 w 6681792"/>
              <a:gd name="connsiteY5321" fmla="*/ 5037319 h 5149018"/>
              <a:gd name="connsiteX5322" fmla="*/ 4566926 w 6681792"/>
              <a:gd name="connsiteY5322" fmla="*/ 5034845 h 5149018"/>
              <a:gd name="connsiteX5323" fmla="*/ 4566926 w 6681792"/>
              <a:gd name="connsiteY5323" fmla="*/ 5037319 h 5149018"/>
              <a:gd name="connsiteX5324" fmla="*/ 4569400 w 6681792"/>
              <a:gd name="connsiteY5324" fmla="*/ 5037319 h 5149018"/>
              <a:gd name="connsiteX5325" fmla="*/ 4569400 w 6681792"/>
              <a:gd name="connsiteY5325" fmla="*/ 5039793 h 5149018"/>
              <a:gd name="connsiteX5326" fmla="*/ 4569400 w 6681792"/>
              <a:gd name="connsiteY5326" fmla="*/ 5042267 h 5149018"/>
              <a:gd name="connsiteX5327" fmla="*/ 4571874 w 6681792"/>
              <a:gd name="connsiteY5327" fmla="*/ 5042267 h 5149018"/>
              <a:gd name="connsiteX5328" fmla="*/ 4571874 w 6681792"/>
              <a:gd name="connsiteY5328" fmla="*/ 5044741 h 5149018"/>
              <a:gd name="connsiteX5329" fmla="*/ 4574347 w 6681792"/>
              <a:gd name="connsiteY5329" fmla="*/ 5044741 h 5149018"/>
              <a:gd name="connsiteX5330" fmla="*/ 4574347 w 6681792"/>
              <a:gd name="connsiteY5330" fmla="*/ 5047214 h 5149018"/>
              <a:gd name="connsiteX5331" fmla="*/ 4574347 w 6681792"/>
              <a:gd name="connsiteY5331" fmla="*/ 5049688 h 5149018"/>
              <a:gd name="connsiteX5332" fmla="*/ 4576821 w 6681792"/>
              <a:gd name="connsiteY5332" fmla="*/ 5049688 h 5149018"/>
              <a:gd name="connsiteX5333" fmla="*/ 4576821 w 6681792"/>
              <a:gd name="connsiteY5333" fmla="*/ 5052162 h 5149018"/>
              <a:gd name="connsiteX5334" fmla="*/ 4576821 w 6681792"/>
              <a:gd name="connsiteY5334" fmla="*/ 5054636 h 5149018"/>
              <a:gd name="connsiteX5335" fmla="*/ 4579295 w 6681792"/>
              <a:gd name="connsiteY5335" fmla="*/ 5054636 h 5149018"/>
              <a:gd name="connsiteX5336" fmla="*/ 4579295 w 6681792"/>
              <a:gd name="connsiteY5336" fmla="*/ 5057109 h 5149018"/>
              <a:gd name="connsiteX5337" fmla="*/ 4579295 w 6681792"/>
              <a:gd name="connsiteY5337" fmla="*/ 5059583 h 5149018"/>
              <a:gd name="connsiteX5338" fmla="*/ 4581769 w 6681792"/>
              <a:gd name="connsiteY5338" fmla="*/ 5059583 h 5149018"/>
              <a:gd name="connsiteX5339" fmla="*/ 4581769 w 6681792"/>
              <a:gd name="connsiteY5339" fmla="*/ 5062057 h 5149018"/>
              <a:gd name="connsiteX5340" fmla="*/ 4581769 w 6681792"/>
              <a:gd name="connsiteY5340" fmla="*/ 5064530 h 5149018"/>
              <a:gd name="connsiteX5341" fmla="*/ 4581769 w 6681792"/>
              <a:gd name="connsiteY5341" fmla="*/ 5067004 h 5149018"/>
              <a:gd name="connsiteX5342" fmla="*/ 4584242 w 6681792"/>
              <a:gd name="connsiteY5342" fmla="*/ 5067004 h 5149018"/>
              <a:gd name="connsiteX5343" fmla="*/ 4584242 w 6681792"/>
              <a:gd name="connsiteY5343" fmla="*/ 5069478 h 5149018"/>
              <a:gd name="connsiteX5344" fmla="*/ 4586716 w 6681792"/>
              <a:gd name="connsiteY5344" fmla="*/ 5071952 h 5149018"/>
              <a:gd name="connsiteX5345" fmla="*/ 4589190 w 6681792"/>
              <a:gd name="connsiteY5345" fmla="*/ 5074425 h 5149018"/>
              <a:gd name="connsiteX5346" fmla="*/ 4593947 w 6681792"/>
              <a:gd name="connsiteY5346" fmla="*/ 5071952 h 5149018"/>
              <a:gd name="connsiteX5347" fmla="*/ 4598704 w 6681792"/>
              <a:gd name="connsiteY5347" fmla="*/ 5071952 h 5149018"/>
              <a:gd name="connsiteX5348" fmla="*/ 4603461 w 6681792"/>
              <a:gd name="connsiteY5348" fmla="*/ 5069478 h 5149018"/>
              <a:gd name="connsiteX5349" fmla="*/ 4605935 w 6681792"/>
              <a:gd name="connsiteY5349" fmla="*/ 5069478 h 5149018"/>
              <a:gd name="connsiteX5350" fmla="*/ 4608409 w 6681792"/>
              <a:gd name="connsiteY5350" fmla="*/ 5069478 h 5149018"/>
              <a:gd name="connsiteX5351" fmla="*/ 4610883 w 6681792"/>
              <a:gd name="connsiteY5351" fmla="*/ 5069478 h 5149018"/>
              <a:gd name="connsiteX5352" fmla="*/ 4618113 w 6681792"/>
              <a:gd name="connsiteY5352" fmla="*/ 5067004 h 5149018"/>
              <a:gd name="connsiteX5353" fmla="*/ 4620587 w 6681792"/>
              <a:gd name="connsiteY5353" fmla="*/ 5067004 h 5149018"/>
              <a:gd name="connsiteX5354" fmla="*/ 4620587 w 6681792"/>
              <a:gd name="connsiteY5354" fmla="*/ 5064530 h 5149018"/>
              <a:gd name="connsiteX5355" fmla="*/ 4623061 w 6681792"/>
              <a:gd name="connsiteY5355" fmla="*/ 5064530 h 5149018"/>
              <a:gd name="connsiteX5356" fmla="*/ 4625535 w 6681792"/>
              <a:gd name="connsiteY5356" fmla="*/ 5067004 h 5149018"/>
              <a:gd name="connsiteX5357" fmla="*/ 4628009 w 6681792"/>
              <a:gd name="connsiteY5357" fmla="*/ 5067004 h 5149018"/>
              <a:gd name="connsiteX5358" fmla="*/ 4630482 w 6681792"/>
              <a:gd name="connsiteY5358" fmla="*/ 5067004 h 5149018"/>
              <a:gd name="connsiteX5359" fmla="*/ 4632956 w 6681792"/>
              <a:gd name="connsiteY5359" fmla="*/ 5067004 h 5149018"/>
              <a:gd name="connsiteX5360" fmla="*/ 4635430 w 6681792"/>
              <a:gd name="connsiteY5360" fmla="*/ 5067004 h 5149018"/>
              <a:gd name="connsiteX5361" fmla="*/ 4635430 w 6681792"/>
              <a:gd name="connsiteY5361" fmla="*/ 5064530 h 5149018"/>
              <a:gd name="connsiteX5362" fmla="*/ 4637904 w 6681792"/>
              <a:gd name="connsiteY5362" fmla="*/ 5064530 h 5149018"/>
              <a:gd name="connsiteX5363" fmla="*/ 4640378 w 6681792"/>
              <a:gd name="connsiteY5363" fmla="*/ 5064530 h 5149018"/>
              <a:gd name="connsiteX5364" fmla="*/ 4642851 w 6681792"/>
              <a:gd name="connsiteY5364" fmla="*/ 5062057 h 5149018"/>
              <a:gd name="connsiteX5365" fmla="*/ 4645325 w 6681792"/>
              <a:gd name="connsiteY5365" fmla="*/ 5062057 h 5149018"/>
              <a:gd name="connsiteX5366" fmla="*/ 4645325 w 6681792"/>
              <a:gd name="connsiteY5366" fmla="*/ 5059583 h 5149018"/>
              <a:gd name="connsiteX5367" fmla="*/ 4647799 w 6681792"/>
              <a:gd name="connsiteY5367" fmla="*/ 5059583 h 5149018"/>
              <a:gd name="connsiteX5368" fmla="*/ 4652556 w 6681792"/>
              <a:gd name="connsiteY5368" fmla="*/ 5059583 h 5149018"/>
              <a:gd name="connsiteX5369" fmla="*/ 4655030 w 6681792"/>
              <a:gd name="connsiteY5369" fmla="*/ 5059583 h 5149018"/>
              <a:gd name="connsiteX5370" fmla="*/ 4657504 w 6681792"/>
              <a:gd name="connsiteY5370" fmla="*/ 5059583 h 5149018"/>
              <a:gd name="connsiteX5371" fmla="*/ 4659977 w 6681792"/>
              <a:gd name="connsiteY5371" fmla="*/ 5059583 h 5149018"/>
              <a:gd name="connsiteX5372" fmla="*/ 4659977 w 6681792"/>
              <a:gd name="connsiteY5372" fmla="*/ 5057109 h 5149018"/>
              <a:gd name="connsiteX5373" fmla="*/ 4667208 w 6681792"/>
              <a:gd name="connsiteY5373" fmla="*/ 5054636 h 5149018"/>
              <a:gd name="connsiteX5374" fmla="*/ 4681670 w 6681792"/>
              <a:gd name="connsiteY5374" fmla="*/ 5049878 h 5149018"/>
              <a:gd name="connsiteX5375" fmla="*/ 4684144 w 6681792"/>
              <a:gd name="connsiteY5375" fmla="*/ 5049878 h 5149018"/>
              <a:gd name="connsiteX5376" fmla="*/ 4686617 w 6681792"/>
              <a:gd name="connsiteY5376" fmla="*/ 5049878 h 5149018"/>
              <a:gd name="connsiteX5377" fmla="*/ 4689091 w 6681792"/>
              <a:gd name="connsiteY5377" fmla="*/ 5049878 h 5149018"/>
              <a:gd name="connsiteX5378" fmla="*/ 4689091 w 6681792"/>
              <a:gd name="connsiteY5378" fmla="*/ 5047405 h 5149018"/>
              <a:gd name="connsiteX5379" fmla="*/ 4691565 w 6681792"/>
              <a:gd name="connsiteY5379" fmla="*/ 5047405 h 5149018"/>
              <a:gd name="connsiteX5380" fmla="*/ 4694039 w 6681792"/>
              <a:gd name="connsiteY5380" fmla="*/ 5047405 h 5149018"/>
              <a:gd name="connsiteX5381" fmla="*/ 4694039 w 6681792"/>
              <a:gd name="connsiteY5381" fmla="*/ 5044931 h 5149018"/>
              <a:gd name="connsiteX5382" fmla="*/ 4696513 w 6681792"/>
              <a:gd name="connsiteY5382" fmla="*/ 5044931 h 5149018"/>
              <a:gd name="connsiteX5383" fmla="*/ 4698986 w 6681792"/>
              <a:gd name="connsiteY5383" fmla="*/ 5044931 h 5149018"/>
              <a:gd name="connsiteX5384" fmla="*/ 4698986 w 6681792"/>
              <a:gd name="connsiteY5384" fmla="*/ 5042457 h 5149018"/>
              <a:gd name="connsiteX5385" fmla="*/ 4701460 w 6681792"/>
              <a:gd name="connsiteY5385" fmla="*/ 5042457 h 5149018"/>
              <a:gd name="connsiteX5386" fmla="*/ 4703934 w 6681792"/>
              <a:gd name="connsiteY5386" fmla="*/ 5042457 h 5149018"/>
              <a:gd name="connsiteX5387" fmla="*/ 4706408 w 6681792"/>
              <a:gd name="connsiteY5387" fmla="*/ 5042457 h 5149018"/>
              <a:gd name="connsiteX5388" fmla="*/ 4711165 w 6681792"/>
              <a:gd name="connsiteY5388" fmla="*/ 5042457 h 5149018"/>
              <a:gd name="connsiteX5389" fmla="*/ 4711165 w 6681792"/>
              <a:gd name="connsiteY5389" fmla="*/ 5039983 h 5149018"/>
              <a:gd name="connsiteX5390" fmla="*/ 4715922 w 6681792"/>
              <a:gd name="connsiteY5390" fmla="*/ 5039983 h 5149018"/>
              <a:gd name="connsiteX5391" fmla="*/ 4718396 w 6681792"/>
              <a:gd name="connsiteY5391" fmla="*/ 5039983 h 5149018"/>
              <a:gd name="connsiteX5392" fmla="*/ 4720869 w 6681792"/>
              <a:gd name="connsiteY5392" fmla="*/ 5039983 h 5149018"/>
              <a:gd name="connsiteX5393" fmla="*/ 4723343 w 6681792"/>
              <a:gd name="connsiteY5393" fmla="*/ 5039983 h 5149018"/>
              <a:gd name="connsiteX5394" fmla="*/ 4725817 w 6681792"/>
              <a:gd name="connsiteY5394" fmla="*/ 5039983 h 5149018"/>
              <a:gd name="connsiteX5395" fmla="*/ 4728291 w 6681792"/>
              <a:gd name="connsiteY5395" fmla="*/ 5039983 h 5149018"/>
              <a:gd name="connsiteX5396" fmla="*/ 4730765 w 6681792"/>
              <a:gd name="connsiteY5396" fmla="*/ 5039983 h 5149018"/>
              <a:gd name="connsiteX5397" fmla="*/ 4733238 w 6681792"/>
              <a:gd name="connsiteY5397" fmla="*/ 5039983 h 5149018"/>
              <a:gd name="connsiteX5398" fmla="*/ 4735712 w 6681792"/>
              <a:gd name="connsiteY5398" fmla="*/ 5039983 h 5149018"/>
              <a:gd name="connsiteX5399" fmla="*/ 4735712 w 6681792"/>
              <a:gd name="connsiteY5399" fmla="*/ 5037510 h 5149018"/>
              <a:gd name="connsiteX5400" fmla="*/ 4738186 w 6681792"/>
              <a:gd name="connsiteY5400" fmla="*/ 5037510 h 5149018"/>
              <a:gd name="connsiteX5401" fmla="*/ 4740660 w 6681792"/>
              <a:gd name="connsiteY5401" fmla="*/ 5037510 h 5149018"/>
              <a:gd name="connsiteX5402" fmla="*/ 4740660 w 6681792"/>
              <a:gd name="connsiteY5402" fmla="*/ 5039983 h 5149018"/>
              <a:gd name="connsiteX5403" fmla="*/ 4743133 w 6681792"/>
              <a:gd name="connsiteY5403" fmla="*/ 5039983 h 5149018"/>
              <a:gd name="connsiteX5404" fmla="*/ 4745607 w 6681792"/>
              <a:gd name="connsiteY5404" fmla="*/ 5039983 h 5149018"/>
              <a:gd name="connsiteX5405" fmla="*/ 4748081 w 6681792"/>
              <a:gd name="connsiteY5405" fmla="*/ 5037510 h 5149018"/>
              <a:gd name="connsiteX5406" fmla="*/ 4750554 w 6681792"/>
              <a:gd name="connsiteY5406" fmla="*/ 5037510 h 5149018"/>
              <a:gd name="connsiteX5407" fmla="*/ 4750554 w 6681792"/>
              <a:gd name="connsiteY5407" fmla="*/ 5039983 h 5149018"/>
              <a:gd name="connsiteX5408" fmla="*/ 4753028 w 6681792"/>
              <a:gd name="connsiteY5408" fmla="*/ 5039983 h 5149018"/>
              <a:gd name="connsiteX5409" fmla="*/ 4755502 w 6681792"/>
              <a:gd name="connsiteY5409" fmla="*/ 5039983 h 5149018"/>
              <a:gd name="connsiteX5410" fmla="*/ 4757976 w 6681792"/>
              <a:gd name="connsiteY5410" fmla="*/ 5039983 h 5149018"/>
              <a:gd name="connsiteX5411" fmla="*/ 4760449 w 6681792"/>
              <a:gd name="connsiteY5411" fmla="*/ 5039983 h 5149018"/>
              <a:gd name="connsiteX5412" fmla="*/ 4762923 w 6681792"/>
              <a:gd name="connsiteY5412" fmla="*/ 5039983 h 5149018"/>
              <a:gd name="connsiteX5413" fmla="*/ 4765397 w 6681792"/>
              <a:gd name="connsiteY5413" fmla="*/ 5039983 h 5149018"/>
              <a:gd name="connsiteX5414" fmla="*/ 4767871 w 6681792"/>
              <a:gd name="connsiteY5414" fmla="*/ 5037510 h 5149018"/>
              <a:gd name="connsiteX5415" fmla="*/ 4770344 w 6681792"/>
              <a:gd name="connsiteY5415" fmla="*/ 5037510 h 5149018"/>
              <a:gd name="connsiteX5416" fmla="*/ 4772818 w 6681792"/>
              <a:gd name="connsiteY5416" fmla="*/ 5037510 h 5149018"/>
              <a:gd name="connsiteX5417" fmla="*/ 4772818 w 6681792"/>
              <a:gd name="connsiteY5417" fmla="*/ 5035036 h 5149018"/>
              <a:gd name="connsiteX5418" fmla="*/ 4775292 w 6681792"/>
              <a:gd name="connsiteY5418" fmla="*/ 5035036 h 5149018"/>
              <a:gd name="connsiteX5419" fmla="*/ 4777766 w 6681792"/>
              <a:gd name="connsiteY5419" fmla="*/ 5035036 h 5149018"/>
              <a:gd name="connsiteX5420" fmla="*/ 4777766 w 6681792"/>
              <a:gd name="connsiteY5420" fmla="*/ 5032562 h 5149018"/>
              <a:gd name="connsiteX5421" fmla="*/ 4780240 w 6681792"/>
              <a:gd name="connsiteY5421" fmla="*/ 5032562 h 5149018"/>
              <a:gd name="connsiteX5422" fmla="*/ 4784997 w 6681792"/>
              <a:gd name="connsiteY5422" fmla="*/ 5032562 h 5149018"/>
              <a:gd name="connsiteX5423" fmla="*/ 4787470 w 6681792"/>
              <a:gd name="connsiteY5423" fmla="*/ 5030088 h 5149018"/>
              <a:gd name="connsiteX5424" fmla="*/ 4792227 w 6681792"/>
              <a:gd name="connsiteY5424" fmla="*/ 5025331 h 5149018"/>
              <a:gd name="connsiteX5425" fmla="*/ 4799459 w 6681792"/>
              <a:gd name="connsiteY5425" fmla="*/ 5022857 h 5149018"/>
              <a:gd name="connsiteX5426" fmla="*/ 4801932 w 6681792"/>
              <a:gd name="connsiteY5426" fmla="*/ 5022857 h 5149018"/>
              <a:gd name="connsiteX5427" fmla="*/ 4804406 w 6681792"/>
              <a:gd name="connsiteY5427" fmla="*/ 5020384 h 5149018"/>
              <a:gd name="connsiteX5428" fmla="*/ 4806880 w 6681792"/>
              <a:gd name="connsiteY5428" fmla="*/ 5020384 h 5149018"/>
              <a:gd name="connsiteX5429" fmla="*/ 4806880 w 6681792"/>
              <a:gd name="connsiteY5429" fmla="*/ 5017910 h 5149018"/>
              <a:gd name="connsiteX5430" fmla="*/ 4809353 w 6681792"/>
              <a:gd name="connsiteY5430" fmla="*/ 5017910 h 5149018"/>
              <a:gd name="connsiteX5431" fmla="*/ 4809353 w 6681792"/>
              <a:gd name="connsiteY5431" fmla="*/ 5015436 h 5149018"/>
              <a:gd name="connsiteX5432" fmla="*/ 4811827 w 6681792"/>
              <a:gd name="connsiteY5432" fmla="*/ 5015436 h 5149018"/>
              <a:gd name="connsiteX5433" fmla="*/ 4811827 w 6681792"/>
              <a:gd name="connsiteY5433" fmla="*/ 5012962 h 5149018"/>
              <a:gd name="connsiteX5434" fmla="*/ 4816584 w 6681792"/>
              <a:gd name="connsiteY5434" fmla="*/ 5008205 h 5149018"/>
              <a:gd name="connsiteX5435" fmla="*/ 4816584 w 6681792"/>
              <a:gd name="connsiteY5435" fmla="*/ 5003448 h 5149018"/>
              <a:gd name="connsiteX5436" fmla="*/ 4816584 w 6681792"/>
              <a:gd name="connsiteY5436" fmla="*/ 5000974 h 5149018"/>
              <a:gd name="connsiteX5437" fmla="*/ 4819058 w 6681792"/>
              <a:gd name="connsiteY5437" fmla="*/ 5000974 h 5149018"/>
              <a:gd name="connsiteX5438" fmla="*/ 4821532 w 6681792"/>
              <a:gd name="connsiteY5438" fmla="*/ 4996217 h 5149018"/>
              <a:gd name="connsiteX5439" fmla="*/ 4833520 w 6681792"/>
              <a:gd name="connsiteY5439" fmla="*/ 4981755 h 5149018"/>
              <a:gd name="connsiteX5440" fmla="*/ 4833520 w 6681792"/>
              <a:gd name="connsiteY5440" fmla="*/ 4979281 h 5149018"/>
              <a:gd name="connsiteX5441" fmla="*/ 4835994 w 6681792"/>
              <a:gd name="connsiteY5441" fmla="*/ 4979281 h 5149018"/>
              <a:gd name="connsiteX5442" fmla="*/ 4838468 w 6681792"/>
              <a:gd name="connsiteY5442" fmla="*/ 4976807 h 5149018"/>
              <a:gd name="connsiteX5443" fmla="*/ 4845699 w 6681792"/>
              <a:gd name="connsiteY5443" fmla="*/ 4974334 h 5149018"/>
              <a:gd name="connsiteX5444" fmla="*/ 4848173 w 6681792"/>
              <a:gd name="connsiteY5444" fmla="*/ 4971860 h 5149018"/>
              <a:gd name="connsiteX5445" fmla="*/ 4838468 w 6681792"/>
              <a:gd name="connsiteY5445" fmla="*/ 4962155 h 5149018"/>
              <a:gd name="connsiteX5446" fmla="*/ 4835994 w 6681792"/>
              <a:gd name="connsiteY5446" fmla="*/ 4959681 h 5149018"/>
              <a:gd name="connsiteX5447" fmla="*/ 4833520 w 6681792"/>
              <a:gd name="connsiteY5447" fmla="*/ 4959681 h 5149018"/>
              <a:gd name="connsiteX5448" fmla="*/ 4833520 w 6681792"/>
              <a:gd name="connsiteY5448" fmla="*/ 4957208 h 5149018"/>
              <a:gd name="connsiteX5449" fmla="*/ 4828763 w 6681792"/>
              <a:gd name="connsiteY5449" fmla="*/ 4949977 h 5149018"/>
              <a:gd name="connsiteX5450" fmla="*/ 4821532 w 6681792"/>
              <a:gd name="connsiteY5450" fmla="*/ 4942746 h 5149018"/>
              <a:gd name="connsiteX5451" fmla="*/ 4819058 w 6681792"/>
              <a:gd name="connsiteY5451" fmla="*/ 4940272 h 5149018"/>
              <a:gd name="connsiteX5452" fmla="*/ 4816584 w 6681792"/>
              <a:gd name="connsiteY5452" fmla="*/ 4937798 h 5149018"/>
              <a:gd name="connsiteX5453" fmla="*/ 4814111 w 6681792"/>
              <a:gd name="connsiteY5453" fmla="*/ 4935325 h 5149018"/>
              <a:gd name="connsiteX5454" fmla="*/ 4811637 w 6681792"/>
              <a:gd name="connsiteY5454" fmla="*/ 4932851 h 5149018"/>
              <a:gd name="connsiteX5455" fmla="*/ 4809163 w 6681792"/>
              <a:gd name="connsiteY5455" fmla="*/ 4930377 h 5149018"/>
              <a:gd name="connsiteX5456" fmla="*/ 4809163 w 6681792"/>
              <a:gd name="connsiteY5456" fmla="*/ 4927903 h 5149018"/>
              <a:gd name="connsiteX5457" fmla="*/ 4806690 w 6681792"/>
              <a:gd name="connsiteY5457" fmla="*/ 4927903 h 5149018"/>
              <a:gd name="connsiteX5458" fmla="*/ 4806690 w 6681792"/>
              <a:gd name="connsiteY5458" fmla="*/ 4920672 h 5149018"/>
              <a:gd name="connsiteX5459" fmla="*/ 4806690 w 6681792"/>
              <a:gd name="connsiteY5459" fmla="*/ 4918199 h 5149018"/>
              <a:gd name="connsiteX5460" fmla="*/ 4806690 w 6681792"/>
              <a:gd name="connsiteY5460" fmla="*/ 4915725 h 5149018"/>
              <a:gd name="connsiteX5461" fmla="*/ 4806690 w 6681792"/>
              <a:gd name="connsiteY5461" fmla="*/ 4913251 h 5149018"/>
              <a:gd name="connsiteX5462" fmla="*/ 4806690 w 6681792"/>
              <a:gd name="connsiteY5462" fmla="*/ 4910777 h 5149018"/>
              <a:gd name="connsiteX5463" fmla="*/ 4804216 w 6681792"/>
              <a:gd name="connsiteY5463" fmla="*/ 4908303 h 5149018"/>
              <a:gd name="connsiteX5464" fmla="*/ 4799459 w 6681792"/>
              <a:gd name="connsiteY5464" fmla="*/ 4898599 h 5149018"/>
              <a:gd name="connsiteX5465" fmla="*/ 4796985 w 6681792"/>
              <a:gd name="connsiteY5465" fmla="*/ 4893842 h 5149018"/>
              <a:gd name="connsiteX5466" fmla="*/ 4796985 w 6681792"/>
              <a:gd name="connsiteY5466" fmla="*/ 4891368 h 5149018"/>
              <a:gd name="connsiteX5467" fmla="*/ 4794511 w 6681792"/>
              <a:gd name="connsiteY5467" fmla="*/ 4886611 h 5149018"/>
              <a:gd name="connsiteX5468" fmla="*/ 4792037 w 6681792"/>
              <a:gd name="connsiteY5468" fmla="*/ 4884137 h 5149018"/>
              <a:gd name="connsiteX5469" fmla="*/ 4789564 w 6681792"/>
              <a:gd name="connsiteY5469" fmla="*/ 4879380 h 5149018"/>
              <a:gd name="connsiteX5470" fmla="*/ 4782333 w 6681792"/>
              <a:gd name="connsiteY5470" fmla="*/ 4872149 h 5149018"/>
              <a:gd name="connsiteX5471" fmla="*/ 4782333 w 6681792"/>
              <a:gd name="connsiteY5471" fmla="*/ 4867391 h 5149018"/>
              <a:gd name="connsiteX5472" fmla="*/ 4777575 w 6681792"/>
              <a:gd name="connsiteY5472" fmla="*/ 4860161 h 5149018"/>
              <a:gd name="connsiteX5473" fmla="*/ 4780049 w 6681792"/>
              <a:gd name="connsiteY5473" fmla="*/ 4860161 h 5149018"/>
              <a:gd name="connsiteX5474" fmla="*/ 4782523 w 6681792"/>
              <a:gd name="connsiteY5474" fmla="*/ 4860161 h 5149018"/>
              <a:gd name="connsiteX5475" fmla="*/ 4784997 w 6681792"/>
              <a:gd name="connsiteY5475" fmla="*/ 4857687 h 5149018"/>
              <a:gd name="connsiteX5476" fmla="*/ 4789754 w 6681792"/>
              <a:gd name="connsiteY5476" fmla="*/ 4855213 h 5149018"/>
              <a:gd name="connsiteX5477" fmla="*/ 4794511 w 6681792"/>
              <a:gd name="connsiteY5477" fmla="*/ 4855213 h 5149018"/>
              <a:gd name="connsiteX5478" fmla="*/ 4792037 w 6681792"/>
              <a:gd name="connsiteY5478" fmla="*/ 4845508 h 5149018"/>
              <a:gd name="connsiteX5479" fmla="*/ 4792037 w 6681792"/>
              <a:gd name="connsiteY5479" fmla="*/ 4840751 h 5149018"/>
              <a:gd name="connsiteX5480" fmla="*/ 4789564 w 6681792"/>
              <a:gd name="connsiteY5480" fmla="*/ 4835994 h 5149018"/>
              <a:gd name="connsiteX5481" fmla="*/ 4789564 w 6681792"/>
              <a:gd name="connsiteY5481" fmla="*/ 4831237 h 5149018"/>
              <a:gd name="connsiteX5482" fmla="*/ 4787090 w 6681792"/>
              <a:gd name="connsiteY5482" fmla="*/ 4828763 h 5149018"/>
              <a:gd name="connsiteX5483" fmla="*/ 4791847 w 6681792"/>
              <a:gd name="connsiteY5483" fmla="*/ 4826289 h 5149018"/>
              <a:gd name="connsiteX5484" fmla="*/ 4791847 w 6681792"/>
              <a:gd name="connsiteY5484" fmla="*/ 4823815 h 5149018"/>
              <a:gd name="connsiteX5485" fmla="*/ 4789373 w 6681792"/>
              <a:gd name="connsiteY5485" fmla="*/ 4821342 h 5149018"/>
              <a:gd name="connsiteX5486" fmla="*/ 4789373 w 6681792"/>
              <a:gd name="connsiteY5486" fmla="*/ 4818868 h 5149018"/>
              <a:gd name="connsiteX5487" fmla="*/ 4789373 w 6681792"/>
              <a:gd name="connsiteY5487" fmla="*/ 4816394 h 5149018"/>
              <a:gd name="connsiteX5488" fmla="*/ 4786900 w 6681792"/>
              <a:gd name="connsiteY5488" fmla="*/ 4811637 h 5149018"/>
              <a:gd name="connsiteX5489" fmla="*/ 4786900 w 6681792"/>
              <a:gd name="connsiteY5489" fmla="*/ 4809163 h 5149018"/>
              <a:gd name="connsiteX5490" fmla="*/ 4784426 w 6681792"/>
              <a:gd name="connsiteY5490" fmla="*/ 4806689 h 5149018"/>
              <a:gd name="connsiteX5491" fmla="*/ 4784426 w 6681792"/>
              <a:gd name="connsiteY5491" fmla="*/ 4804216 h 5149018"/>
              <a:gd name="connsiteX5492" fmla="*/ 4784426 w 6681792"/>
              <a:gd name="connsiteY5492" fmla="*/ 4799458 h 5149018"/>
              <a:gd name="connsiteX5493" fmla="*/ 4781952 w 6681792"/>
              <a:gd name="connsiteY5493" fmla="*/ 4796985 h 5149018"/>
              <a:gd name="connsiteX5494" fmla="*/ 4781952 w 6681792"/>
              <a:gd name="connsiteY5494" fmla="*/ 4794511 h 5149018"/>
              <a:gd name="connsiteX5495" fmla="*/ 4786709 w 6681792"/>
              <a:gd name="connsiteY5495" fmla="*/ 4792037 h 5149018"/>
              <a:gd name="connsiteX5496" fmla="*/ 4786709 w 6681792"/>
              <a:gd name="connsiteY5496" fmla="*/ 4789564 h 5149018"/>
              <a:gd name="connsiteX5497" fmla="*/ 4789183 w 6681792"/>
              <a:gd name="connsiteY5497" fmla="*/ 4782332 h 5149018"/>
              <a:gd name="connsiteX5498" fmla="*/ 4789183 w 6681792"/>
              <a:gd name="connsiteY5498" fmla="*/ 4779859 h 5149018"/>
              <a:gd name="connsiteX5499" fmla="*/ 4791657 w 6681792"/>
              <a:gd name="connsiteY5499" fmla="*/ 4777385 h 5149018"/>
              <a:gd name="connsiteX5500" fmla="*/ 4791657 w 6681792"/>
              <a:gd name="connsiteY5500" fmla="*/ 4774911 h 5149018"/>
              <a:gd name="connsiteX5501" fmla="*/ 4794130 w 6681792"/>
              <a:gd name="connsiteY5501" fmla="*/ 4772438 h 5149018"/>
              <a:gd name="connsiteX5502" fmla="*/ 4794130 w 6681792"/>
              <a:gd name="connsiteY5502" fmla="*/ 4769964 h 5149018"/>
              <a:gd name="connsiteX5503" fmla="*/ 4794130 w 6681792"/>
              <a:gd name="connsiteY5503" fmla="*/ 4767490 h 5149018"/>
              <a:gd name="connsiteX5504" fmla="*/ 4794130 w 6681792"/>
              <a:gd name="connsiteY5504" fmla="*/ 4765016 h 5149018"/>
              <a:gd name="connsiteX5505" fmla="*/ 4794130 w 6681792"/>
              <a:gd name="connsiteY5505" fmla="*/ 4762543 h 5149018"/>
              <a:gd name="connsiteX5506" fmla="*/ 4794130 w 6681792"/>
              <a:gd name="connsiteY5506" fmla="*/ 4760069 h 5149018"/>
              <a:gd name="connsiteX5507" fmla="*/ 4794130 w 6681792"/>
              <a:gd name="connsiteY5507" fmla="*/ 4755312 h 5149018"/>
              <a:gd name="connsiteX5508" fmla="*/ 4796604 w 6681792"/>
              <a:gd name="connsiteY5508" fmla="*/ 4743323 h 5149018"/>
              <a:gd name="connsiteX5509" fmla="*/ 4796604 w 6681792"/>
              <a:gd name="connsiteY5509" fmla="*/ 4740849 h 5149018"/>
              <a:gd name="connsiteX5510" fmla="*/ 4796604 w 6681792"/>
              <a:gd name="connsiteY5510" fmla="*/ 4738376 h 5149018"/>
              <a:gd name="connsiteX5511" fmla="*/ 4794130 w 6681792"/>
              <a:gd name="connsiteY5511" fmla="*/ 4735902 h 5149018"/>
              <a:gd name="connsiteX5512" fmla="*/ 4794130 w 6681792"/>
              <a:gd name="connsiteY5512" fmla="*/ 4733428 h 5149018"/>
              <a:gd name="connsiteX5513" fmla="*/ 4791657 w 6681792"/>
              <a:gd name="connsiteY5513" fmla="*/ 4730955 h 5149018"/>
              <a:gd name="connsiteX5514" fmla="*/ 4791657 w 6681792"/>
              <a:gd name="connsiteY5514" fmla="*/ 4726197 h 5149018"/>
              <a:gd name="connsiteX5515" fmla="*/ 4794130 w 6681792"/>
              <a:gd name="connsiteY5515" fmla="*/ 4723723 h 5149018"/>
              <a:gd name="connsiteX5516" fmla="*/ 4798888 w 6681792"/>
              <a:gd name="connsiteY5516" fmla="*/ 4718966 h 5149018"/>
              <a:gd name="connsiteX5517" fmla="*/ 4801361 w 6681792"/>
              <a:gd name="connsiteY5517" fmla="*/ 4716493 h 5149018"/>
              <a:gd name="connsiteX5518" fmla="*/ 4806119 w 6681792"/>
              <a:gd name="connsiteY5518" fmla="*/ 4711736 h 5149018"/>
              <a:gd name="connsiteX5519" fmla="*/ 4808592 w 6681792"/>
              <a:gd name="connsiteY5519" fmla="*/ 4706978 h 5149018"/>
              <a:gd name="connsiteX5520" fmla="*/ 4811066 w 6681792"/>
              <a:gd name="connsiteY5520" fmla="*/ 4702221 h 5149018"/>
              <a:gd name="connsiteX5521" fmla="*/ 4813540 w 6681792"/>
              <a:gd name="connsiteY5521" fmla="*/ 4697464 h 5149018"/>
              <a:gd name="connsiteX5522" fmla="*/ 4816014 w 6681792"/>
              <a:gd name="connsiteY5522" fmla="*/ 4694990 h 5149018"/>
              <a:gd name="connsiteX5523" fmla="*/ 4818487 w 6681792"/>
              <a:gd name="connsiteY5523" fmla="*/ 4694990 h 5149018"/>
              <a:gd name="connsiteX5524" fmla="*/ 4820961 w 6681792"/>
              <a:gd name="connsiteY5524" fmla="*/ 4692516 h 5149018"/>
              <a:gd name="connsiteX5525" fmla="*/ 4823435 w 6681792"/>
              <a:gd name="connsiteY5525" fmla="*/ 4692516 h 5149018"/>
              <a:gd name="connsiteX5526" fmla="*/ 4825909 w 6681792"/>
              <a:gd name="connsiteY5526" fmla="*/ 4692516 h 5149018"/>
              <a:gd name="connsiteX5527" fmla="*/ 4825909 w 6681792"/>
              <a:gd name="connsiteY5527" fmla="*/ 4690042 h 5149018"/>
              <a:gd name="connsiteX5528" fmla="*/ 4828382 w 6681792"/>
              <a:gd name="connsiteY5528" fmla="*/ 4690042 h 5149018"/>
              <a:gd name="connsiteX5529" fmla="*/ 4830856 w 6681792"/>
              <a:gd name="connsiteY5529" fmla="*/ 4690042 h 5149018"/>
              <a:gd name="connsiteX5530" fmla="*/ 4833330 w 6681792"/>
              <a:gd name="connsiteY5530" fmla="*/ 4687569 h 5149018"/>
              <a:gd name="connsiteX5531" fmla="*/ 4835804 w 6681792"/>
              <a:gd name="connsiteY5531" fmla="*/ 4685095 h 5149018"/>
              <a:gd name="connsiteX5532" fmla="*/ 4838278 w 6681792"/>
              <a:gd name="connsiteY5532" fmla="*/ 4685095 h 5149018"/>
              <a:gd name="connsiteX5533" fmla="*/ 4838278 w 6681792"/>
              <a:gd name="connsiteY5533" fmla="*/ 4682621 h 5149018"/>
              <a:gd name="connsiteX5534" fmla="*/ 4843035 w 6681792"/>
              <a:gd name="connsiteY5534" fmla="*/ 4682621 h 5149018"/>
              <a:gd name="connsiteX5535" fmla="*/ 4845508 w 6681792"/>
              <a:gd name="connsiteY5535" fmla="*/ 4680148 h 5149018"/>
              <a:gd name="connsiteX5536" fmla="*/ 4847982 w 6681792"/>
              <a:gd name="connsiteY5536" fmla="*/ 4677674 h 5149018"/>
              <a:gd name="connsiteX5537" fmla="*/ 4852739 w 6681792"/>
              <a:gd name="connsiteY5537" fmla="*/ 4677674 h 5149018"/>
              <a:gd name="connsiteX5538" fmla="*/ 4855213 w 6681792"/>
              <a:gd name="connsiteY5538" fmla="*/ 4675200 h 5149018"/>
              <a:gd name="connsiteX5539" fmla="*/ 4857687 w 6681792"/>
              <a:gd name="connsiteY5539" fmla="*/ 4672727 h 5149018"/>
              <a:gd name="connsiteX5540" fmla="*/ 4860161 w 6681792"/>
              <a:gd name="connsiteY5540" fmla="*/ 4670253 h 5149018"/>
              <a:gd name="connsiteX5541" fmla="*/ 4862634 w 6681792"/>
              <a:gd name="connsiteY5541" fmla="*/ 4670253 h 5149018"/>
              <a:gd name="connsiteX5542" fmla="*/ 4867391 w 6681792"/>
              <a:gd name="connsiteY5542" fmla="*/ 4667779 h 5149018"/>
              <a:gd name="connsiteX5543" fmla="*/ 4874622 w 6681792"/>
              <a:gd name="connsiteY5543" fmla="*/ 4660548 h 5149018"/>
              <a:gd name="connsiteX5544" fmla="*/ 4879380 w 6681792"/>
              <a:gd name="connsiteY5544" fmla="*/ 4658074 h 5149018"/>
              <a:gd name="connsiteX5545" fmla="*/ 4881854 w 6681792"/>
              <a:gd name="connsiteY5545" fmla="*/ 4653317 h 5149018"/>
              <a:gd name="connsiteX5546" fmla="*/ 4886611 w 6681792"/>
              <a:gd name="connsiteY5546" fmla="*/ 4648559 h 5149018"/>
              <a:gd name="connsiteX5547" fmla="*/ 4891368 w 6681792"/>
              <a:gd name="connsiteY5547" fmla="*/ 4643802 h 5149018"/>
              <a:gd name="connsiteX5548" fmla="*/ 4896125 w 6681792"/>
              <a:gd name="connsiteY5548" fmla="*/ 4636572 h 5149018"/>
              <a:gd name="connsiteX5549" fmla="*/ 4900882 w 6681792"/>
              <a:gd name="connsiteY5549" fmla="*/ 4631814 h 5149018"/>
              <a:gd name="connsiteX5550" fmla="*/ 4903356 w 6681792"/>
              <a:gd name="connsiteY5550" fmla="*/ 4629341 h 5149018"/>
              <a:gd name="connsiteX5551" fmla="*/ 4905830 w 6681792"/>
              <a:gd name="connsiteY5551" fmla="*/ 4629341 h 5149018"/>
              <a:gd name="connsiteX5552" fmla="*/ 4905830 w 6681792"/>
              <a:gd name="connsiteY5552" fmla="*/ 4626867 h 5149018"/>
              <a:gd name="connsiteX5553" fmla="*/ 4910587 w 6681792"/>
              <a:gd name="connsiteY5553" fmla="*/ 4622110 h 5149018"/>
              <a:gd name="connsiteX5554" fmla="*/ 4910587 w 6681792"/>
              <a:gd name="connsiteY5554" fmla="*/ 4619636 h 5149018"/>
              <a:gd name="connsiteX5555" fmla="*/ 4913061 w 6681792"/>
              <a:gd name="connsiteY5555" fmla="*/ 4617162 h 5149018"/>
              <a:gd name="connsiteX5556" fmla="*/ 4913061 w 6681792"/>
              <a:gd name="connsiteY5556" fmla="*/ 4614689 h 5149018"/>
              <a:gd name="connsiteX5557" fmla="*/ 4913061 w 6681792"/>
              <a:gd name="connsiteY5557" fmla="*/ 4612215 h 5149018"/>
              <a:gd name="connsiteX5558" fmla="*/ 4915535 w 6681792"/>
              <a:gd name="connsiteY5558" fmla="*/ 4604984 h 5149018"/>
              <a:gd name="connsiteX5559" fmla="*/ 4915535 w 6681792"/>
              <a:gd name="connsiteY5559" fmla="*/ 4602510 h 5149018"/>
              <a:gd name="connsiteX5560" fmla="*/ 4918008 w 6681792"/>
              <a:gd name="connsiteY5560" fmla="*/ 4600036 h 5149018"/>
              <a:gd name="connsiteX5561" fmla="*/ 4922766 w 6681792"/>
              <a:gd name="connsiteY5561" fmla="*/ 4597563 h 5149018"/>
              <a:gd name="connsiteX5562" fmla="*/ 4925239 w 6681792"/>
              <a:gd name="connsiteY5562" fmla="*/ 4597563 h 5149018"/>
              <a:gd name="connsiteX5563" fmla="*/ 4925239 w 6681792"/>
              <a:gd name="connsiteY5563" fmla="*/ 4595089 h 5149018"/>
              <a:gd name="connsiteX5564" fmla="*/ 4927713 w 6681792"/>
              <a:gd name="connsiteY5564" fmla="*/ 4595089 h 5149018"/>
              <a:gd name="connsiteX5565" fmla="*/ 4932470 w 6681792"/>
              <a:gd name="connsiteY5565" fmla="*/ 4595089 h 5149018"/>
              <a:gd name="connsiteX5566" fmla="*/ 4934944 w 6681792"/>
              <a:gd name="connsiteY5566" fmla="*/ 4595089 h 5149018"/>
              <a:gd name="connsiteX5567" fmla="*/ 4937418 w 6681792"/>
              <a:gd name="connsiteY5567" fmla="*/ 4592615 h 5149018"/>
              <a:gd name="connsiteX5568" fmla="*/ 4939892 w 6681792"/>
              <a:gd name="connsiteY5568" fmla="*/ 4590141 h 5149018"/>
              <a:gd name="connsiteX5569" fmla="*/ 4939892 w 6681792"/>
              <a:gd name="connsiteY5569" fmla="*/ 4587667 h 5149018"/>
              <a:gd name="connsiteX5570" fmla="*/ 4942365 w 6681792"/>
              <a:gd name="connsiteY5570" fmla="*/ 4585194 h 5149018"/>
              <a:gd name="connsiteX5571" fmla="*/ 4942365 w 6681792"/>
              <a:gd name="connsiteY5571" fmla="*/ 4582720 h 5149018"/>
              <a:gd name="connsiteX5572" fmla="*/ 4944839 w 6681792"/>
              <a:gd name="connsiteY5572" fmla="*/ 4577963 h 5149018"/>
              <a:gd name="connsiteX5573" fmla="*/ 4947313 w 6681792"/>
              <a:gd name="connsiteY5573" fmla="*/ 4577963 h 5149018"/>
              <a:gd name="connsiteX5574" fmla="*/ 4947313 w 6681792"/>
              <a:gd name="connsiteY5574" fmla="*/ 4575489 h 5149018"/>
              <a:gd name="connsiteX5575" fmla="*/ 4949786 w 6681792"/>
              <a:gd name="connsiteY5575" fmla="*/ 4575489 h 5149018"/>
              <a:gd name="connsiteX5576" fmla="*/ 4954544 w 6681792"/>
              <a:gd name="connsiteY5576" fmla="*/ 4577963 h 5149018"/>
              <a:gd name="connsiteX5577" fmla="*/ 4957018 w 6681792"/>
              <a:gd name="connsiteY5577" fmla="*/ 4577963 h 5149018"/>
              <a:gd name="connsiteX5578" fmla="*/ 4959491 w 6681792"/>
              <a:gd name="connsiteY5578" fmla="*/ 4577963 h 5149018"/>
              <a:gd name="connsiteX5579" fmla="*/ 4961965 w 6681792"/>
              <a:gd name="connsiteY5579" fmla="*/ 4575489 h 5149018"/>
              <a:gd name="connsiteX5580" fmla="*/ 4964439 w 6681792"/>
              <a:gd name="connsiteY5580" fmla="*/ 4575489 h 5149018"/>
              <a:gd name="connsiteX5581" fmla="*/ 4966912 w 6681792"/>
              <a:gd name="connsiteY5581" fmla="*/ 4575489 h 5149018"/>
              <a:gd name="connsiteX5582" fmla="*/ 4971670 w 6681792"/>
              <a:gd name="connsiteY5582" fmla="*/ 4577963 h 5149018"/>
              <a:gd name="connsiteX5583" fmla="*/ 4976427 w 6681792"/>
              <a:gd name="connsiteY5583" fmla="*/ 4580437 h 5149018"/>
              <a:gd name="connsiteX5584" fmla="*/ 4981184 w 6681792"/>
              <a:gd name="connsiteY5584" fmla="*/ 4585194 h 5149018"/>
              <a:gd name="connsiteX5585" fmla="*/ 4985941 w 6681792"/>
              <a:gd name="connsiteY5585" fmla="*/ 4585194 h 5149018"/>
              <a:gd name="connsiteX5586" fmla="*/ 4985941 w 6681792"/>
              <a:gd name="connsiteY5586" fmla="*/ 4580437 h 5149018"/>
              <a:gd name="connsiteX5587" fmla="*/ 4985941 w 6681792"/>
              <a:gd name="connsiteY5587" fmla="*/ 4577963 h 5149018"/>
              <a:gd name="connsiteX5588" fmla="*/ 4988415 w 6681792"/>
              <a:gd name="connsiteY5588" fmla="*/ 4575489 h 5149018"/>
              <a:gd name="connsiteX5589" fmla="*/ 4988415 w 6681792"/>
              <a:gd name="connsiteY5589" fmla="*/ 4568258 h 5149018"/>
              <a:gd name="connsiteX5590" fmla="*/ 4990889 w 6681792"/>
              <a:gd name="connsiteY5590" fmla="*/ 4568258 h 5149018"/>
              <a:gd name="connsiteX5591" fmla="*/ 4993363 w 6681792"/>
              <a:gd name="connsiteY5591" fmla="*/ 4568258 h 5149018"/>
              <a:gd name="connsiteX5592" fmla="*/ 4998120 w 6681792"/>
              <a:gd name="connsiteY5592" fmla="*/ 4570732 h 5149018"/>
              <a:gd name="connsiteX5593" fmla="*/ 5000593 w 6681792"/>
              <a:gd name="connsiteY5593" fmla="*/ 4570732 h 5149018"/>
              <a:gd name="connsiteX5594" fmla="*/ 5012582 w 6681792"/>
              <a:gd name="connsiteY5594" fmla="*/ 4573206 h 5149018"/>
              <a:gd name="connsiteX5595" fmla="*/ 5017339 w 6681792"/>
              <a:gd name="connsiteY5595" fmla="*/ 4575679 h 5149018"/>
              <a:gd name="connsiteX5596" fmla="*/ 5019813 w 6681792"/>
              <a:gd name="connsiteY5596" fmla="*/ 4575679 h 5149018"/>
              <a:gd name="connsiteX5597" fmla="*/ 5027044 w 6681792"/>
              <a:gd name="connsiteY5597" fmla="*/ 4556270 h 5149018"/>
              <a:gd name="connsiteX5598" fmla="*/ 5031801 w 6681792"/>
              <a:gd name="connsiteY5598" fmla="*/ 4549039 h 5149018"/>
              <a:gd name="connsiteX5599" fmla="*/ 5039032 w 6681792"/>
              <a:gd name="connsiteY5599" fmla="*/ 4541808 h 5149018"/>
              <a:gd name="connsiteX5600" fmla="*/ 5041505 w 6681792"/>
              <a:gd name="connsiteY5600" fmla="*/ 4544282 h 5149018"/>
              <a:gd name="connsiteX5601" fmla="*/ 5046263 w 6681792"/>
              <a:gd name="connsiteY5601" fmla="*/ 4549039 h 5149018"/>
              <a:gd name="connsiteX5602" fmla="*/ 5048737 w 6681792"/>
              <a:gd name="connsiteY5602" fmla="*/ 4546565 h 5149018"/>
              <a:gd name="connsiteX5603" fmla="*/ 5048737 w 6681792"/>
              <a:gd name="connsiteY5603" fmla="*/ 4544091 h 5149018"/>
              <a:gd name="connsiteX5604" fmla="*/ 5048737 w 6681792"/>
              <a:gd name="connsiteY5604" fmla="*/ 4541617 h 5149018"/>
              <a:gd name="connsiteX5605" fmla="*/ 5048737 w 6681792"/>
              <a:gd name="connsiteY5605" fmla="*/ 4539144 h 5149018"/>
              <a:gd name="connsiteX5606" fmla="*/ 5048737 w 6681792"/>
              <a:gd name="connsiteY5606" fmla="*/ 4536670 h 5149018"/>
              <a:gd name="connsiteX5607" fmla="*/ 5048737 w 6681792"/>
              <a:gd name="connsiteY5607" fmla="*/ 4534196 h 5149018"/>
              <a:gd name="connsiteX5608" fmla="*/ 5048737 w 6681792"/>
              <a:gd name="connsiteY5608" fmla="*/ 4531723 h 5149018"/>
              <a:gd name="connsiteX5609" fmla="*/ 5051210 w 6681792"/>
              <a:gd name="connsiteY5609" fmla="*/ 4531723 h 5149018"/>
              <a:gd name="connsiteX5610" fmla="*/ 5051210 w 6681792"/>
              <a:gd name="connsiteY5610" fmla="*/ 4529249 h 5149018"/>
              <a:gd name="connsiteX5611" fmla="*/ 5053684 w 6681792"/>
              <a:gd name="connsiteY5611" fmla="*/ 4529249 h 5149018"/>
              <a:gd name="connsiteX5612" fmla="*/ 5053684 w 6681792"/>
              <a:gd name="connsiteY5612" fmla="*/ 4526775 h 5149018"/>
              <a:gd name="connsiteX5613" fmla="*/ 5056158 w 6681792"/>
              <a:gd name="connsiteY5613" fmla="*/ 4526775 h 5149018"/>
              <a:gd name="connsiteX5614" fmla="*/ 5056158 w 6681792"/>
              <a:gd name="connsiteY5614" fmla="*/ 4524301 h 5149018"/>
              <a:gd name="connsiteX5615" fmla="*/ 5058631 w 6681792"/>
              <a:gd name="connsiteY5615" fmla="*/ 4524301 h 5149018"/>
              <a:gd name="connsiteX5616" fmla="*/ 5061105 w 6681792"/>
              <a:gd name="connsiteY5616" fmla="*/ 4519544 h 5149018"/>
              <a:gd name="connsiteX5617" fmla="*/ 5063579 w 6681792"/>
              <a:gd name="connsiteY5617" fmla="*/ 4517070 h 5149018"/>
              <a:gd name="connsiteX5618" fmla="*/ 5066053 w 6681792"/>
              <a:gd name="connsiteY5618" fmla="*/ 4514597 h 5149018"/>
              <a:gd name="connsiteX5619" fmla="*/ 5068527 w 6681792"/>
              <a:gd name="connsiteY5619" fmla="*/ 4512123 h 5149018"/>
              <a:gd name="connsiteX5620" fmla="*/ 5068527 w 6681792"/>
              <a:gd name="connsiteY5620" fmla="*/ 4509649 h 5149018"/>
              <a:gd name="connsiteX5621" fmla="*/ 5073284 w 6681792"/>
              <a:gd name="connsiteY5621" fmla="*/ 4502418 h 5149018"/>
              <a:gd name="connsiteX5622" fmla="*/ 5078041 w 6681792"/>
              <a:gd name="connsiteY5622" fmla="*/ 4495187 h 5149018"/>
              <a:gd name="connsiteX5623" fmla="*/ 5078041 w 6681792"/>
              <a:gd name="connsiteY5623" fmla="*/ 4492713 h 5149018"/>
              <a:gd name="connsiteX5624" fmla="*/ 5073284 w 6681792"/>
              <a:gd name="connsiteY5624" fmla="*/ 4487956 h 5149018"/>
              <a:gd name="connsiteX5625" fmla="*/ 5066053 w 6681792"/>
              <a:gd name="connsiteY5625" fmla="*/ 4483199 h 5149018"/>
              <a:gd name="connsiteX5626" fmla="*/ 5063579 w 6681792"/>
              <a:gd name="connsiteY5626" fmla="*/ 4480725 h 5149018"/>
              <a:gd name="connsiteX5627" fmla="*/ 5063579 w 6681792"/>
              <a:gd name="connsiteY5627" fmla="*/ 4473494 h 5149018"/>
              <a:gd name="connsiteX5628" fmla="*/ 5061105 w 6681792"/>
              <a:gd name="connsiteY5628" fmla="*/ 4471021 h 5149018"/>
              <a:gd name="connsiteX5629" fmla="*/ 5058631 w 6681792"/>
              <a:gd name="connsiteY5629" fmla="*/ 4463790 h 5149018"/>
              <a:gd name="connsiteX5630" fmla="*/ 5056158 w 6681792"/>
              <a:gd name="connsiteY5630" fmla="*/ 4456559 h 5149018"/>
              <a:gd name="connsiteX5631" fmla="*/ 5053684 w 6681792"/>
              <a:gd name="connsiteY5631" fmla="*/ 4446854 h 5149018"/>
              <a:gd name="connsiteX5632" fmla="*/ 5048927 w 6681792"/>
              <a:gd name="connsiteY5632" fmla="*/ 4434866 h 5149018"/>
              <a:gd name="connsiteX5633" fmla="*/ 5056158 w 6681792"/>
              <a:gd name="connsiteY5633" fmla="*/ 4430109 h 5149018"/>
              <a:gd name="connsiteX5634" fmla="*/ 5051401 w 6681792"/>
              <a:gd name="connsiteY5634" fmla="*/ 4413173 h 5149018"/>
              <a:gd name="connsiteX5635" fmla="*/ 5044170 w 6681792"/>
              <a:gd name="connsiteY5635" fmla="*/ 4415646 h 5149018"/>
              <a:gd name="connsiteX5636" fmla="*/ 5041696 w 6681792"/>
              <a:gd name="connsiteY5636" fmla="*/ 4418120 h 5149018"/>
              <a:gd name="connsiteX5637" fmla="*/ 5039222 w 6681792"/>
              <a:gd name="connsiteY5637" fmla="*/ 4406132 h 5149018"/>
              <a:gd name="connsiteX5638" fmla="*/ 5036748 w 6681792"/>
              <a:gd name="connsiteY5638" fmla="*/ 4398901 h 5149018"/>
              <a:gd name="connsiteX5639" fmla="*/ 5034275 w 6681792"/>
              <a:gd name="connsiteY5639" fmla="*/ 4396427 h 5149018"/>
              <a:gd name="connsiteX5640" fmla="*/ 5036748 w 6681792"/>
              <a:gd name="connsiteY5640" fmla="*/ 4386723 h 5149018"/>
              <a:gd name="connsiteX5641" fmla="*/ 5039222 w 6681792"/>
              <a:gd name="connsiteY5641" fmla="*/ 4379492 h 5149018"/>
              <a:gd name="connsiteX5642" fmla="*/ 5039222 w 6681792"/>
              <a:gd name="connsiteY5642" fmla="*/ 4374734 h 5149018"/>
              <a:gd name="connsiteX5643" fmla="*/ 5041696 w 6681792"/>
              <a:gd name="connsiteY5643" fmla="*/ 4374734 h 5149018"/>
              <a:gd name="connsiteX5644" fmla="*/ 5041696 w 6681792"/>
              <a:gd name="connsiteY5644" fmla="*/ 4372261 h 5149018"/>
              <a:gd name="connsiteX5645" fmla="*/ 5041696 w 6681792"/>
              <a:gd name="connsiteY5645" fmla="*/ 4369787 h 5149018"/>
              <a:gd name="connsiteX5646" fmla="*/ 5046453 w 6681792"/>
              <a:gd name="connsiteY5646" fmla="*/ 4365030 h 5149018"/>
              <a:gd name="connsiteX5647" fmla="*/ 5048927 w 6681792"/>
              <a:gd name="connsiteY5647" fmla="*/ 4360272 h 5149018"/>
              <a:gd name="connsiteX5648" fmla="*/ 5053684 w 6681792"/>
              <a:gd name="connsiteY5648" fmla="*/ 4360272 h 5149018"/>
              <a:gd name="connsiteX5649" fmla="*/ 5058441 w 6681792"/>
              <a:gd name="connsiteY5649" fmla="*/ 4357799 h 5149018"/>
              <a:gd name="connsiteX5650" fmla="*/ 5060915 w 6681792"/>
              <a:gd name="connsiteY5650" fmla="*/ 4357799 h 5149018"/>
              <a:gd name="connsiteX5651" fmla="*/ 5060915 w 6681792"/>
              <a:gd name="connsiteY5651" fmla="*/ 4360272 h 5149018"/>
              <a:gd name="connsiteX5652" fmla="*/ 5065672 w 6681792"/>
              <a:gd name="connsiteY5652" fmla="*/ 4357799 h 5149018"/>
              <a:gd name="connsiteX5653" fmla="*/ 5070430 w 6681792"/>
              <a:gd name="connsiteY5653" fmla="*/ 4357799 h 5149018"/>
              <a:gd name="connsiteX5654" fmla="*/ 5075187 w 6681792"/>
              <a:gd name="connsiteY5654" fmla="*/ 4355325 h 5149018"/>
              <a:gd name="connsiteX5655" fmla="*/ 5077660 w 6681792"/>
              <a:gd name="connsiteY5655" fmla="*/ 4352851 h 5149018"/>
              <a:gd name="connsiteX5656" fmla="*/ 5082418 w 6681792"/>
              <a:gd name="connsiteY5656" fmla="*/ 4352851 h 5149018"/>
              <a:gd name="connsiteX5657" fmla="*/ 5084891 w 6681792"/>
              <a:gd name="connsiteY5657" fmla="*/ 4350377 h 5149018"/>
              <a:gd name="connsiteX5658" fmla="*/ 5089649 w 6681792"/>
              <a:gd name="connsiteY5658" fmla="*/ 4347904 h 5149018"/>
              <a:gd name="connsiteX5659" fmla="*/ 5087175 w 6681792"/>
              <a:gd name="connsiteY5659" fmla="*/ 4345430 h 5149018"/>
              <a:gd name="connsiteX5660" fmla="*/ 5089649 w 6681792"/>
              <a:gd name="connsiteY5660" fmla="*/ 4345430 h 5149018"/>
              <a:gd name="connsiteX5661" fmla="*/ 5089649 w 6681792"/>
              <a:gd name="connsiteY5661" fmla="*/ 4342956 h 5149018"/>
              <a:gd name="connsiteX5662" fmla="*/ 5092122 w 6681792"/>
              <a:gd name="connsiteY5662" fmla="*/ 4342956 h 5149018"/>
              <a:gd name="connsiteX5663" fmla="*/ 5096880 w 6681792"/>
              <a:gd name="connsiteY5663" fmla="*/ 4338199 h 5149018"/>
              <a:gd name="connsiteX5664" fmla="*/ 5101637 w 6681792"/>
              <a:gd name="connsiteY5664" fmla="*/ 4338199 h 5149018"/>
              <a:gd name="connsiteX5665" fmla="*/ 5104111 w 6681792"/>
              <a:gd name="connsiteY5665" fmla="*/ 4338199 h 5149018"/>
              <a:gd name="connsiteX5666" fmla="*/ 5106585 w 6681792"/>
              <a:gd name="connsiteY5666" fmla="*/ 4338199 h 5149018"/>
              <a:gd name="connsiteX5667" fmla="*/ 5109058 w 6681792"/>
              <a:gd name="connsiteY5667" fmla="*/ 4338199 h 5149018"/>
              <a:gd name="connsiteX5668" fmla="*/ 5111532 w 6681792"/>
              <a:gd name="connsiteY5668" fmla="*/ 4338199 h 5149018"/>
              <a:gd name="connsiteX5669" fmla="*/ 5114006 w 6681792"/>
              <a:gd name="connsiteY5669" fmla="*/ 4338199 h 5149018"/>
              <a:gd name="connsiteX5670" fmla="*/ 5116479 w 6681792"/>
              <a:gd name="connsiteY5670" fmla="*/ 4338199 h 5149018"/>
              <a:gd name="connsiteX5671" fmla="*/ 5116479 w 6681792"/>
              <a:gd name="connsiteY5671" fmla="*/ 4340673 h 5149018"/>
              <a:gd name="connsiteX5672" fmla="*/ 5118953 w 6681792"/>
              <a:gd name="connsiteY5672" fmla="*/ 4340673 h 5149018"/>
              <a:gd name="connsiteX5673" fmla="*/ 5121427 w 6681792"/>
              <a:gd name="connsiteY5673" fmla="*/ 4340673 h 5149018"/>
              <a:gd name="connsiteX5674" fmla="*/ 5131132 w 6681792"/>
              <a:gd name="connsiteY5674" fmla="*/ 4340673 h 5149018"/>
              <a:gd name="connsiteX5675" fmla="*/ 5135889 w 6681792"/>
              <a:gd name="connsiteY5675" fmla="*/ 4343146 h 5149018"/>
              <a:gd name="connsiteX5676" fmla="*/ 5135889 w 6681792"/>
              <a:gd name="connsiteY5676" fmla="*/ 4340673 h 5149018"/>
              <a:gd name="connsiteX5677" fmla="*/ 5138363 w 6681792"/>
              <a:gd name="connsiteY5677" fmla="*/ 4343146 h 5149018"/>
              <a:gd name="connsiteX5678" fmla="*/ 5143120 w 6681792"/>
              <a:gd name="connsiteY5678" fmla="*/ 4343146 h 5149018"/>
              <a:gd name="connsiteX5679" fmla="*/ 5147877 w 6681792"/>
              <a:gd name="connsiteY5679" fmla="*/ 4343146 h 5149018"/>
              <a:gd name="connsiteX5680" fmla="*/ 5152634 w 6681792"/>
              <a:gd name="connsiteY5680" fmla="*/ 4345620 h 5149018"/>
              <a:gd name="connsiteX5681" fmla="*/ 5155108 w 6681792"/>
              <a:gd name="connsiteY5681" fmla="*/ 4340863 h 5149018"/>
              <a:gd name="connsiteX5682" fmla="*/ 5157582 w 6681792"/>
              <a:gd name="connsiteY5682" fmla="*/ 4340863 h 5149018"/>
              <a:gd name="connsiteX5683" fmla="*/ 5160055 w 6681792"/>
              <a:gd name="connsiteY5683" fmla="*/ 4343337 h 5149018"/>
              <a:gd name="connsiteX5684" fmla="*/ 5167286 w 6681792"/>
              <a:gd name="connsiteY5684" fmla="*/ 4345811 h 5149018"/>
              <a:gd name="connsiteX5685" fmla="*/ 5169760 w 6681792"/>
              <a:gd name="connsiteY5685" fmla="*/ 4345811 h 5149018"/>
              <a:gd name="connsiteX5686" fmla="*/ 5172234 w 6681792"/>
              <a:gd name="connsiteY5686" fmla="*/ 4345811 h 5149018"/>
              <a:gd name="connsiteX5687" fmla="*/ 5174707 w 6681792"/>
              <a:gd name="connsiteY5687" fmla="*/ 4345811 h 5149018"/>
              <a:gd name="connsiteX5688" fmla="*/ 5174707 w 6681792"/>
              <a:gd name="connsiteY5688" fmla="*/ 4348285 h 5149018"/>
              <a:gd name="connsiteX5689" fmla="*/ 5177181 w 6681792"/>
              <a:gd name="connsiteY5689" fmla="*/ 4348285 h 5149018"/>
              <a:gd name="connsiteX5690" fmla="*/ 5179655 w 6681792"/>
              <a:gd name="connsiteY5690" fmla="*/ 4348285 h 5149018"/>
              <a:gd name="connsiteX5691" fmla="*/ 5182129 w 6681792"/>
              <a:gd name="connsiteY5691" fmla="*/ 4350758 h 5149018"/>
              <a:gd name="connsiteX5692" fmla="*/ 5184603 w 6681792"/>
              <a:gd name="connsiteY5692" fmla="*/ 4350758 h 5149018"/>
              <a:gd name="connsiteX5693" fmla="*/ 5187076 w 6681792"/>
              <a:gd name="connsiteY5693" fmla="*/ 4353232 h 5149018"/>
              <a:gd name="connsiteX5694" fmla="*/ 5189550 w 6681792"/>
              <a:gd name="connsiteY5694" fmla="*/ 4353232 h 5149018"/>
              <a:gd name="connsiteX5695" fmla="*/ 5192024 w 6681792"/>
              <a:gd name="connsiteY5695" fmla="*/ 4355706 h 5149018"/>
              <a:gd name="connsiteX5696" fmla="*/ 5194498 w 6681792"/>
              <a:gd name="connsiteY5696" fmla="*/ 4355706 h 5149018"/>
              <a:gd name="connsiteX5697" fmla="*/ 5196972 w 6681792"/>
              <a:gd name="connsiteY5697" fmla="*/ 4358179 h 5149018"/>
              <a:gd name="connsiteX5698" fmla="*/ 5196972 w 6681792"/>
              <a:gd name="connsiteY5698" fmla="*/ 4355706 h 5149018"/>
              <a:gd name="connsiteX5699" fmla="*/ 5196972 w 6681792"/>
              <a:gd name="connsiteY5699" fmla="*/ 4353232 h 5149018"/>
              <a:gd name="connsiteX5700" fmla="*/ 5196972 w 6681792"/>
              <a:gd name="connsiteY5700" fmla="*/ 4350758 h 5149018"/>
              <a:gd name="connsiteX5701" fmla="*/ 5196972 w 6681792"/>
              <a:gd name="connsiteY5701" fmla="*/ 4348285 h 5149018"/>
              <a:gd name="connsiteX5702" fmla="*/ 5196972 w 6681792"/>
              <a:gd name="connsiteY5702" fmla="*/ 4345811 h 5149018"/>
              <a:gd name="connsiteX5703" fmla="*/ 5194498 w 6681792"/>
              <a:gd name="connsiteY5703" fmla="*/ 4345811 h 5149018"/>
              <a:gd name="connsiteX5704" fmla="*/ 5194498 w 6681792"/>
              <a:gd name="connsiteY5704" fmla="*/ 4343337 h 5149018"/>
              <a:gd name="connsiteX5705" fmla="*/ 5192024 w 6681792"/>
              <a:gd name="connsiteY5705" fmla="*/ 4340863 h 5149018"/>
              <a:gd name="connsiteX5706" fmla="*/ 5189550 w 6681792"/>
              <a:gd name="connsiteY5706" fmla="*/ 4338389 h 5149018"/>
              <a:gd name="connsiteX5707" fmla="*/ 5189550 w 6681792"/>
              <a:gd name="connsiteY5707" fmla="*/ 4335916 h 5149018"/>
              <a:gd name="connsiteX5708" fmla="*/ 5189550 w 6681792"/>
              <a:gd name="connsiteY5708" fmla="*/ 4333442 h 5149018"/>
              <a:gd name="connsiteX5709" fmla="*/ 5192024 w 6681792"/>
              <a:gd name="connsiteY5709" fmla="*/ 4333442 h 5149018"/>
              <a:gd name="connsiteX5710" fmla="*/ 5194498 w 6681792"/>
              <a:gd name="connsiteY5710" fmla="*/ 4333442 h 5149018"/>
              <a:gd name="connsiteX5711" fmla="*/ 5196972 w 6681792"/>
              <a:gd name="connsiteY5711" fmla="*/ 4333442 h 5149018"/>
              <a:gd name="connsiteX5712" fmla="*/ 5196972 w 6681792"/>
              <a:gd name="connsiteY5712" fmla="*/ 4335916 h 5149018"/>
              <a:gd name="connsiteX5713" fmla="*/ 5199445 w 6681792"/>
              <a:gd name="connsiteY5713" fmla="*/ 4333442 h 5149018"/>
              <a:gd name="connsiteX5714" fmla="*/ 5199445 w 6681792"/>
              <a:gd name="connsiteY5714" fmla="*/ 4330968 h 5149018"/>
              <a:gd name="connsiteX5715" fmla="*/ 5199445 w 6681792"/>
              <a:gd name="connsiteY5715" fmla="*/ 4328494 h 5149018"/>
              <a:gd name="connsiteX5716" fmla="*/ 5201919 w 6681792"/>
              <a:gd name="connsiteY5716" fmla="*/ 4328494 h 5149018"/>
              <a:gd name="connsiteX5717" fmla="*/ 5201919 w 6681792"/>
              <a:gd name="connsiteY5717" fmla="*/ 4326020 h 5149018"/>
              <a:gd name="connsiteX5718" fmla="*/ 5204393 w 6681792"/>
              <a:gd name="connsiteY5718" fmla="*/ 4326020 h 5149018"/>
              <a:gd name="connsiteX5719" fmla="*/ 5204393 w 6681792"/>
              <a:gd name="connsiteY5719" fmla="*/ 4323547 h 5149018"/>
              <a:gd name="connsiteX5720" fmla="*/ 5206867 w 6681792"/>
              <a:gd name="connsiteY5720" fmla="*/ 4323547 h 5149018"/>
              <a:gd name="connsiteX5721" fmla="*/ 5206867 w 6681792"/>
              <a:gd name="connsiteY5721" fmla="*/ 4318790 h 5149018"/>
              <a:gd name="connsiteX5722" fmla="*/ 5209340 w 6681792"/>
              <a:gd name="connsiteY5722" fmla="*/ 4318790 h 5149018"/>
              <a:gd name="connsiteX5723" fmla="*/ 5211814 w 6681792"/>
              <a:gd name="connsiteY5723" fmla="*/ 4318790 h 5149018"/>
              <a:gd name="connsiteX5724" fmla="*/ 5214288 w 6681792"/>
              <a:gd name="connsiteY5724" fmla="*/ 4318790 h 5149018"/>
              <a:gd name="connsiteX5725" fmla="*/ 5216761 w 6681792"/>
              <a:gd name="connsiteY5725" fmla="*/ 4321263 h 5149018"/>
              <a:gd name="connsiteX5726" fmla="*/ 5216761 w 6681792"/>
              <a:gd name="connsiteY5726" fmla="*/ 4316506 h 5149018"/>
              <a:gd name="connsiteX5727" fmla="*/ 5209530 w 6681792"/>
              <a:gd name="connsiteY5727" fmla="*/ 4314033 h 5149018"/>
              <a:gd name="connsiteX5728" fmla="*/ 5214288 w 6681792"/>
              <a:gd name="connsiteY5728" fmla="*/ 4304328 h 5149018"/>
              <a:gd name="connsiteX5729" fmla="*/ 5216761 w 6681792"/>
              <a:gd name="connsiteY5729" fmla="*/ 4299570 h 5149018"/>
              <a:gd name="connsiteX5730" fmla="*/ 5216761 w 6681792"/>
              <a:gd name="connsiteY5730" fmla="*/ 4297097 h 5149018"/>
              <a:gd name="connsiteX5731" fmla="*/ 5219235 w 6681792"/>
              <a:gd name="connsiteY5731" fmla="*/ 4297097 h 5149018"/>
              <a:gd name="connsiteX5732" fmla="*/ 5219235 w 6681792"/>
              <a:gd name="connsiteY5732" fmla="*/ 4294623 h 5149018"/>
              <a:gd name="connsiteX5733" fmla="*/ 5221709 w 6681792"/>
              <a:gd name="connsiteY5733" fmla="*/ 4294623 h 5149018"/>
              <a:gd name="connsiteX5734" fmla="*/ 5221709 w 6681792"/>
              <a:gd name="connsiteY5734" fmla="*/ 4292149 h 5149018"/>
              <a:gd name="connsiteX5735" fmla="*/ 5224183 w 6681792"/>
              <a:gd name="connsiteY5735" fmla="*/ 4292149 h 5149018"/>
              <a:gd name="connsiteX5736" fmla="*/ 5226656 w 6681792"/>
              <a:gd name="connsiteY5736" fmla="*/ 4289676 h 5149018"/>
              <a:gd name="connsiteX5737" fmla="*/ 5229130 w 6681792"/>
              <a:gd name="connsiteY5737" fmla="*/ 4287202 h 5149018"/>
              <a:gd name="connsiteX5738" fmla="*/ 5229130 w 6681792"/>
              <a:gd name="connsiteY5738" fmla="*/ 4284728 h 5149018"/>
              <a:gd name="connsiteX5739" fmla="*/ 5226656 w 6681792"/>
              <a:gd name="connsiteY5739" fmla="*/ 4279971 h 5149018"/>
              <a:gd name="connsiteX5740" fmla="*/ 5238645 w 6681792"/>
              <a:gd name="connsiteY5740" fmla="*/ 4272740 h 5149018"/>
              <a:gd name="connsiteX5741" fmla="*/ 5238645 w 6681792"/>
              <a:gd name="connsiteY5741" fmla="*/ 4270266 h 5149018"/>
              <a:gd name="connsiteX5742" fmla="*/ 5241118 w 6681792"/>
              <a:gd name="connsiteY5742" fmla="*/ 4270266 h 5149018"/>
              <a:gd name="connsiteX5743" fmla="*/ 5241118 w 6681792"/>
              <a:gd name="connsiteY5743" fmla="*/ 4267792 h 5149018"/>
              <a:gd name="connsiteX5744" fmla="*/ 5241118 w 6681792"/>
              <a:gd name="connsiteY5744" fmla="*/ 4265319 h 5149018"/>
              <a:gd name="connsiteX5745" fmla="*/ 5241118 w 6681792"/>
              <a:gd name="connsiteY5745" fmla="*/ 4260561 h 5149018"/>
              <a:gd name="connsiteX5746" fmla="*/ 5241118 w 6681792"/>
              <a:gd name="connsiteY5746" fmla="*/ 4258087 h 5149018"/>
              <a:gd name="connsiteX5747" fmla="*/ 5241118 w 6681792"/>
              <a:gd name="connsiteY5747" fmla="*/ 4253330 h 5149018"/>
              <a:gd name="connsiteX5748" fmla="*/ 5241118 w 6681792"/>
              <a:gd name="connsiteY5748" fmla="*/ 4250856 h 5149018"/>
              <a:gd name="connsiteX5749" fmla="*/ 5241118 w 6681792"/>
              <a:gd name="connsiteY5749" fmla="*/ 4248383 h 5149018"/>
              <a:gd name="connsiteX5750" fmla="*/ 5241118 w 6681792"/>
              <a:gd name="connsiteY5750" fmla="*/ 4245909 h 5149018"/>
              <a:gd name="connsiteX5751" fmla="*/ 5241118 w 6681792"/>
              <a:gd name="connsiteY5751" fmla="*/ 4243435 h 5149018"/>
              <a:gd name="connsiteX5752" fmla="*/ 5243592 w 6681792"/>
              <a:gd name="connsiteY5752" fmla="*/ 4240961 h 5149018"/>
              <a:gd name="connsiteX5753" fmla="*/ 5246066 w 6681792"/>
              <a:gd name="connsiteY5753" fmla="*/ 4240961 h 5149018"/>
              <a:gd name="connsiteX5754" fmla="*/ 5248540 w 6681792"/>
              <a:gd name="connsiteY5754" fmla="*/ 4238488 h 5149018"/>
              <a:gd name="connsiteX5755" fmla="*/ 5248540 w 6681792"/>
              <a:gd name="connsiteY5755" fmla="*/ 4236014 h 5149018"/>
              <a:gd name="connsiteX5756" fmla="*/ 5248540 w 6681792"/>
              <a:gd name="connsiteY5756" fmla="*/ 4233540 h 5149018"/>
              <a:gd name="connsiteX5757" fmla="*/ 5248540 w 6681792"/>
              <a:gd name="connsiteY5757" fmla="*/ 4228783 h 5149018"/>
              <a:gd name="connsiteX5758" fmla="*/ 5248540 w 6681792"/>
              <a:gd name="connsiteY5758" fmla="*/ 4221552 h 5149018"/>
              <a:gd name="connsiteX5759" fmla="*/ 5248540 w 6681792"/>
              <a:gd name="connsiteY5759" fmla="*/ 4219078 h 5149018"/>
              <a:gd name="connsiteX5760" fmla="*/ 5251013 w 6681792"/>
              <a:gd name="connsiteY5760" fmla="*/ 4219078 h 5149018"/>
              <a:gd name="connsiteX5761" fmla="*/ 5251013 w 6681792"/>
              <a:gd name="connsiteY5761" fmla="*/ 4216604 h 5149018"/>
              <a:gd name="connsiteX5762" fmla="*/ 5255771 w 6681792"/>
              <a:gd name="connsiteY5762" fmla="*/ 4209374 h 5149018"/>
              <a:gd name="connsiteX5763" fmla="*/ 5258244 w 6681792"/>
              <a:gd name="connsiteY5763" fmla="*/ 4206900 h 5149018"/>
              <a:gd name="connsiteX5764" fmla="*/ 5258244 w 6681792"/>
              <a:gd name="connsiteY5764" fmla="*/ 4202143 h 5149018"/>
              <a:gd name="connsiteX5765" fmla="*/ 5260718 w 6681792"/>
              <a:gd name="connsiteY5765" fmla="*/ 4187681 h 5149018"/>
              <a:gd name="connsiteX5766" fmla="*/ 5263192 w 6681792"/>
              <a:gd name="connsiteY5766" fmla="*/ 4175692 h 5149018"/>
              <a:gd name="connsiteX5767" fmla="*/ 5258434 w 6681792"/>
              <a:gd name="connsiteY5767" fmla="*/ 4173219 h 5149018"/>
              <a:gd name="connsiteX5768" fmla="*/ 5255961 w 6681792"/>
              <a:gd name="connsiteY5768" fmla="*/ 4173219 h 5149018"/>
              <a:gd name="connsiteX5769" fmla="*/ 5255961 w 6681792"/>
              <a:gd name="connsiteY5769" fmla="*/ 4170745 h 5149018"/>
              <a:gd name="connsiteX5770" fmla="*/ 5255961 w 6681792"/>
              <a:gd name="connsiteY5770" fmla="*/ 4168271 h 5149018"/>
              <a:gd name="connsiteX5771" fmla="*/ 5255961 w 6681792"/>
              <a:gd name="connsiteY5771" fmla="*/ 4165797 h 5149018"/>
              <a:gd name="connsiteX5772" fmla="*/ 5255961 w 6681792"/>
              <a:gd name="connsiteY5772" fmla="*/ 4163324 h 5149018"/>
              <a:gd name="connsiteX5773" fmla="*/ 5255961 w 6681792"/>
              <a:gd name="connsiteY5773" fmla="*/ 4160850 h 5149018"/>
              <a:gd name="connsiteX5774" fmla="*/ 5255961 w 6681792"/>
              <a:gd name="connsiteY5774" fmla="*/ 4158376 h 5149018"/>
              <a:gd name="connsiteX5775" fmla="*/ 5255961 w 6681792"/>
              <a:gd name="connsiteY5775" fmla="*/ 4155902 h 5149018"/>
              <a:gd name="connsiteX5776" fmla="*/ 5258434 w 6681792"/>
              <a:gd name="connsiteY5776" fmla="*/ 4153429 h 5149018"/>
              <a:gd name="connsiteX5777" fmla="*/ 5258434 w 6681792"/>
              <a:gd name="connsiteY5777" fmla="*/ 4150955 h 5149018"/>
              <a:gd name="connsiteX5778" fmla="*/ 5258434 w 6681792"/>
              <a:gd name="connsiteY5778" fmla="*/ 4148481 h 5149018"/>
              <a:gd name="connsiteX5779" fmla="*/ 5255961 w 6681792"/>
              <a:gd name="connsiteY5779" fmla="*/ 4148481 h 5149018"/>
              <a:gd name="connsiteX5780" fmla="*/ 5255961 w 6681792"/>
              <a:gd name="connsiteY5780" fmla="*/ 4146008 h 5149018"/>
              <a:gd name="connsiteX5781" fmla="*/ 5253487 w 6681792"/>
              <a:gd name="connsiteY5781" fmla="*/ 4146008 h 5149018"/>
              <a:gd name="connsiteX5782" fmla="*/ 5253487 w 6681792"/>
              <a:gd name="connsiteY5782" fmla="*/ 4143534 h 5149018"/>
              <a:gd name="connsiteX5783" fmla="*/ 5251013 w 6681792"/>
              <a:gd name="connsiteY5783" fmla="*/ 4143534 h 5149018"/>
              <a:gd name="connsiteX5784" fmla="*/ 5251013 w 6681792"/>
              <a:gd name="connsiteY5784" fmla="*/ 4141060 h 5149018"/>
              <a:gd name="connsiteX5785" fmla="*/ 5251013 w 6681792"/>
              <a:gd name="connsiteY5785" fmla="*/ 4138586 h 5149018"/>
              <a:gd name="connsiteX5786" fmla="*/ 5251013 w 6681792"/>
              <a:gd name="connsiteY5786" fmla="*/ 4136113 h 5149018"/>
              <a:gd name="connsiteX5787" fmla="*/ 5251013 w 6681792"/>
              <a:gd name="connsiteY5787" fmla="*/ 4133639 h 5149018"/>
              <a:gd name="connsiteX5788" fmla="*/ 5253487 w 6681792"/>
              <a:gd name="connsiteY5788" fmla="*/ 4131165 h 5149018"/>
              <a:gd name="connsiteX5789" fmla="*/ 5253487 w 6681792"/>
              <a:gd name="connsiteY5789" fmla="*/ 4128691 h 5149018"/>
              <a:gd name="connsiteX5790" fmla="*/ 5253487 w 6681792"/>
              <a:gd name="connsiteY5790" fmla="*/ 4126217 h 5149018"/>
              <a:gd name="connsiteX5791" fmla="*/ 5255961 w 6681792"/>
              <a:gd name="connsiteY5791" fmla="*/ 4126217 h 5149018"/>
              <a:gd name="connsiteX5792" fmla="*/ 5255961 w 6681792"/>
              <a:gd name="connsiteY5792" fmla="*/ 4123744 h 5149018"/>
              <a:gd name="connsiteX5793" fmla="*/ 5255961 w 6681792"/>
              <a:gd name="connsiteY5793" fmla="*/ 4121270 h 5149018"/>
              <a:gd name="connsiteX5794" fmla="*/ 5258434 w 6681792"/>
              <a:gd name="connsiteY5794" fmla="*/ 4121270 h 5149018"/>
              <a:gd name="connsiteX5795" fmla="*/ 5258434 w 6681792"/>
              <a:gd name="connsiteY5795" fmla="*/ 4118796 h 5149018"/>
              <a:gd name="connsiteX5796" fmla="*/ 5255961 w 6681792"/>
              <a:gd name="connsiteY5796" fmla="*/ 4118796 h 5149018"/>
              <a:gd name="connsiteX5797" fmla="*/ 5255961 w 6681792"/>
              <a:gd name="connsiteY5797" fmla="*/ 4116322 h 5149018"/>
              <a:gd name="connsiteX5798" fmla="*/ 5255961 w 6681792"/>
              <a:gd name="connsiteY5798" fmla="*/ 4113848 h 5149018"/>
              <a:gd name="connsiteX5799" fmla="*/ 5260718 w 6681792"/>
              <a:gd name="connsiteY5799" fmla="*/ 4106618 h 5149018"/>
              <a:gd name="connsiteX5800" fmla="*/ 5265475 w 6681792"/>
              <a:gd name="connsiteY5800" fmla="*/ 4094630 h 5149018"/>
              <a:gd name="connsiteX5801" fmla="*/ 5272706 w 6681792"/>
              <a:gd name="connsiteY5801" fmla="*/ 4084925 h 5149018"/>
              <a:gd name="connsiteX5802" fmla="*/ 5275180 w 6681792"/>
              <a:gd name="connsiteY5802" fmla="*/ 4075220 h 5149018"/>
              <a:gd name="connsiteX5803" fmla="*/ 5279937 w 6681792"/>
              <a:gd name="connsiteY5803" fmla="*/ 4070463 h 5149018"/>
              <a:gd name="connsiteX5804" fmla="*/ 5275180 w 6681792"/>
              <a:gd name="connsiteY5804" fmla="*/ 4065706 h 5149018"/>
              <a:gd name="connsiteX5805" fmla="*/ 5270423 w 6681792"/>
              <a:gd name="connsiteY5805" fmla="*/ 4063232 h 5149018"/>
              <a:gd name="connsiteX5806" fmla="*/ 5270423 w 6681792"/>
              <a:gd name="connsiteY5806" fmla="*/ 4060758 h 5149018"/>
              <a:gd name="connsiteX5807" fmla="*/ 5282411 w 6681792"/>
              <a:gd name="connsiteY5807" fmla="*/ 4051053 h 5149018"/>
              <a:gd name="connsiteX5808" fmla="*/ 5282411 w 6681792"/>
              <a:gd name="connsiteY5808" fmla="*/ 4048580 h 5149018"/>
              <a:gd name="connsiteX5809" fmla="*/ 5284885 w 6681792"/>
              <a:gd name="connsiteY5809" fmla="*/ 4043823 h 5149018"/>
              <a:gd name="connsiteX5810" fmla="*/ 5284885 w 6681792"/>
              <a:gd name="connsiteY5810" fmla="*/ 4041349 h 5149018"/>
              <a:gd name="connsiteX5811" fmla="*/ 5287359 w 6681792"/>
              <a:gd name="connsiteY5811" fmla="*/ 4034118 h 5149018"/>
              <a:gd name="connsiteX5812" fmla="*/ 5294589 w 6681792"/>
              <a:gd name="connsiteY5812" fmla="*/ 4038875 h 5149018"/>
              <a:gd name="connsiteX5813" fmla="*/ 5297063 w 6681792"/>
              <a:gd name="connsiteY5813" fmla="*/ 4043632 h 5149018"/>
              <a:gd name="connsiteX5814" fmla="*/ 5299537 w 6681792"/>
              <a:gd name="connsiteY5814" fmla="*/ 4043632 h 5149018"/>
              <a:gd name="connsiteX5815" fmla="*/ 5302011 w 6681792"/>
              <a:gd name="connsiteY5815" fmla="*/ 4043632 h 5149018"/>
              <a:gd name="connsiteX5816" fmla="*/ 5302011 w 6681792"/>
              <a:gd name="connsiteY5816" fmla="*/ 4046106 h 5149018"/>
              <a:gd name="connsiteX5817" fmla="*/ 5304485 w 6681792"/>
              <a:gd name="connsiteY5817" fmla="*/ 4046106 h 5149018"/>
              <a:gd name="connsiteX5818" fmla="*/ 5304485 w 6681792"/>
              <a:gd name="connsiteY5818" fmla="*/ 4043632 h 5149018"/>
              <a:gd name="connsiteX5819" fmla="*/ 5306958 w 6681792"/>
              <a:gd name="connsiteY5819" fmla="*/ 4036401 h 5149018"/>
              <a:gd name="connsiteX5820" fmla="*/ 5309432 w 6681792"/>
              <a:gd name="connsiteY5820" fmla="*/ 4026697 h 5149018"/>
              <a:gd name="connsiteX5821" fmla="*/ 5299727 w 6681792"/>
              <a:gd name="connsiteY5821" fmla="*/ 4024223 h 5149018"/>
              <a:gd name="connsiteX5822" fmla="*/ 5292496 w 6681792"/>
              <a:gd name="connsiteY5822" fmla="*/ 4021749 h 5149018"/>
              <a:gd name="connsiteX5823" fmla="*/ 5299727 w 6681792"/>
              <a:gd name="connsiteY5823" fmla="*/ 3995109 h 5149018"/>
              <a:gd name="connsiteX5824" fmla="*/ 5297254 w 6681792"/>
              <a:gd name="connsiteY5824" fmla="*/ 3992635 h 5149018"/>
              <a:gd name="connsiteX5825" fmla="*/ 5297254 w 6681792"/>
              <a:gd name="connsiteY5825" fmla="*/ 3990161 h 5149018"/>
              <a:gd name="connsiteX5826" fmla="*/ 5297254 w 6681792"/>
              <a:gd name="connsiteY5826" fmla="*/ 3987688 h 5149018"/>
              <a:gd name="connsiteX5827" fmla="*/ 5297254 w 6681792"/>
              <a:gd name="connsiteY5827" fmla="*/ 3985214 h 5149018"/>
              <a:gd name="connsiteX5828" fmla="*/ 5287549 w 6681792"/>
              <a:gd name="connsiteY5828" fmla="*/ 3977983 h 5149018"/>
              <a:gd name="connsiteX5829" fmla="*/ 5287549 w 6681792"/>
              <a:gd name="connsiteY5829" fmla="*/ 3975509 h 5149018"/>
              <a:gd name="connsiteX5830" fmla="*/ 5290023 w 6681792"/>
              <a:gd name="connsiteY5830" fmla="*/ 3973035 h 5149018"/>
              <a:gd name="connsiteX5831" fmla="*/ 5294780 w 6681792"/>
              <a:gd name="connsiteY5831" fmla="*/ 3965804 h 5149018"/>
              <a:gd name="connsiteX5832" fmla="*/ 5297254 w 6681792"/>
              <a:gd name="connsiteY5832" fmla="*/ 3963331 h 5149018"/>
              <a:gd name="connsiteX5833" fmla="*/ 5299727 w 6681792"/>
              <a:gd name="connsiteY5833" fmla="*/ 3960857 h 5149018"/>
              <a:gd name="connsiteX5834" fmla="*/ 5299727 w 6681792"/>
              <a:gd name="connsiteY5834" fmla="*/ 3958383 h 5149018"/>
              <a:gd name="connsiteX5835" fmla="*/ 5302201 w 6681792"/>
              <a:gd name="connsiteY5835" fmla="*/ 3953626 h 5149018"/>
              <a:gd name="connsiteX5836" fmla="*/ 5304675 w 6681792"/>
              <a:gd name="connsiteY5836" fmla="*/ 3953626 h 5149018"/>
              <a:gd name="connsiteX5837" fmla="*/ 5309432 w 6681792"/>
              <a:gd name="connsiteY5837" fmla="*/ 3956099 h 5149018"/>
              <a:gd name="connsiteX5838" fmla="*/ 5309432 w 6681792"/>
              <a:gd name="connsiteY5838" fmla="*/ 3953626 h 5149018"/>
              <a:gd name="connsiteX5839" fmla="*/ 5309432 w 6681792"/>
              <a:gd name="connsiteY5839" fmla="*/ 3951152 h 5149018"/>
              <a:gd name="connsiteX5840" fmla="*/ 5309432 w 6681792"/>
              <a:gd name="connsiteY5840" fmla="*/ 3948678 h 5149018"/>
              <a:gd name="connsiteX5841" fmla="*/ 5309432 w 6681792"/>
              <a:gd name="connsiteY5841" fmla="*/ 3946205 h 5149018"/>
              <a:gd name="connsiteX5842" fmla="*/ 5309432 w 6681792"/>
              <a:gd name="connsiteY5842" fmla="*/ 3941447 h 5149018"/>
              <a:gd name="connsiteX5843" fmla="*/ 5309432 w 6681792"/>
              <a:gd name="connsiteY5843" fmla="*/ 3938973 h 5149018"/>
              <a:gd name="connsiteX5844" fmla="*/ 5311906 w 6681792"/>
              <a:gd name="connsiteY5844" fmla="*/ 3936500 h 5149018"/>
              <a:gd name="connsiteX5845" fmla="*/ 5311906 w 6681792"/>
              <a:gd name="connsiteY5845" fmla="*/ 3934026 h 5149018"/>
              <a:gd name="connsiteX5846" fmla="*/ 5311906 w 6681792"/>
              <a:gd name="connsiteY5846" fmla="*/ 3931552 h 5149018"/>
              <a:gd name="connsiteX5847" fmla="*/ 5314380 w 6681792"/>
              <a:gd name="connsiteY5847" fmla="*/ 3926795 h 5149018"/>
              <a:gd name="connsiteX5848" fmla="*/ 5314380 w 6681792"/>
              <a:gd name="connsiteY5848" fmla="*/ 3924321 h 5149018"/>
              <a:gd name="connsiteX5849" fmla="*/ 5314380 w 6681792"/>
              <a:gd name="connsiteY5849" fmla="*/ 3921848 h 5149018"/>
              <a:gd name="connsiteX5850" fmla="*/ 5314380 w 6681792"/>
              <a:gd name="connsiteY5850" fmla="*/ 3919374 h 5149018"/>
              <a:gd name="connsiteX5851" fmla="*/ 5311906 w 6681792"/>
              <a:gd name="connsiteY5851" fmla="*/ 3919374 h 5149018"/>
              <a:gd name="connsiteX5852" fmla="*/ 5311906 w 6681792"/>
              <a:gd name="connsiteY5852" fmla="*/ 3916900 h 5149018"/>
              <a:gd name="connsiteX5853" fmla="*/ 5309432 w 6681792"/>
              <a:gd name="connsiteY5853" fmla="*/ 3916900 h 5149018"/>
              <a:gd name="connsiteX5854" fmla="*/ 5306958 w 6681792"/>
              <a:gd name="connsiteY5854" fmla="*/ 3916900 h 5149018"/>
              <a:gd name="connsiteX5855" fmla="*/ 5306958 w 6681792"/>
              <a:gd name="connsiteY5855" fmla="*/ 3912143 h 5149018"/>
              <a:gd name="connsiteX5856" fmla="*/ 5302201 w 6681792"/>
              <a:gd name="connsiteY5856" fmla="*/ 3909669 h 5149018"/>
              <a:gd name="connsiteX5857" fmla="*/ 5297444 w 6681792"/>
              <a:gd name="connsiteY5857" fmla="*/ 3907195 h 5149018"/>
              <a:gd name="connsiteX5858" fmla="*/ 5297444 w 6681792"/>
              <a:gd name="connsiteY5858" fmla="*/ 3899964 h 5149018"/>
              <a:gd name="connsiteX5859" fmla="*/ 5297444 w 6681792"/>
              <a:gd name="connsiteY5859" fmla="*/ 3897490 h 5149018"/>
              <a:gd name="connsiteX5860" fmla="*/ 5290213 w 6681792"/>
              <a:gd name="connsiteY5860" fmla="*/ 3895017 h 5149018"/>
              <a:gd name="connsiteX5861" fmla="*/ 5287739 w 6681792"/>
              <a:gd name="connsiteY5861" fmla="*/ 3895017 h 5149018"/>
              <a:gd name="connsiteX5862" fmla="*/ 5285265 w 6681792"/>
              <a:gd name="connsiteY5862" fmla="*/ 3895017 h 5149018"/>
              <a:gd name="connsiteX5863" fmla="*/ 5285265 w 6681792"/>
              <a:gd name="connsiteY5863" fmla="*/ 3890260 h 5149018"/>
              <a:gd name="connsiteX5864" fmla="*/ 5285265 w 6681792"/>
              <a:gd name="connsiteY5864" fmla="*/ 3885502 h 5149018"/>
              <a:gd name="connsiteX5865" fmla="*/ 5285265 w 6681792"/>
              <a:gd name="connsiteY5865" fmla="*/ 3883029 h 5149018"/>
              <a:gd name="connsiteX5866" fmla="*/ 5285265 w 6681792"/>
              <a:gd name="connsiteY5866" fmla="*/ 3880555 h 5149018"/>
              <a:gd name="connsiteX5867" fmla="*/ 5290023 w 6681792"/>
              <a:gd name="connsiteY5867" fmla="*/ 3880555 h 5149018"/>
              <a:gd name="connsiteX5868" fmla="*/ 5290023 w 6681792"/>
              <a:gd name="connsiteY5868" fmla="*/ 3875798 h 5149018"/>
              <a:gd name="connsiteX5869" fmla="*/ 5290023 w 6681792"/>
              <a:gd name="connsiteY5869" fmla="*/ 3873324 h 5149018"/>
              <a:gd name="connsiteX5870" fmla="*/ 5290023 w 6681792"/>
              <a:gd name="connsiteY5870" fmla="*/ 3866093 h 5149018"/>
              <a:gd name="connsiteX5871" fmla="*/ 5290023 w 6681792"/>
              <a:gd name="connsiteY5871" fmla="*/ 3858862 h 5149018"/>
              <a:gd name="connsiteX5872" fmla="*/ 5290023 w 6681792"/>
              <a:gd name="connsiteY5872" fmla="*/ 3851631 h 5149018"/>
              <a:gd name="connsiteX5873" fmla="*/ 5287549 w 6681792"/>
              <a:gd name="connsiteY5873" fmla="*/ 3849157 h 5149018"/>
              <a:gd name="connsiteX5874" fmla="*/ 5285075 w 6681792"/>
              <a:gd name="connsiteY5874" fmla="*/ 3849157 h 5149018"/>
              <a:gd name="connsiteX5875" fmla="*/ 5285075 w 6681792"/>
              <a:gd name="connsiteY5875" fmla="*/ 3846684 h 5149018"/>
              <a:gd name="connsiteX5876" fmla="*/ 5285075 w 6681792"/>
              <a:gd name="connsiteY5876" fmla="*/ 3841926 h 5149018"/>
              <a:gd name="connsiteX5877" fmla="*/ 5285075 w 6681792"/>
              <a:gd name="connsiteY5877" fmla="*/ 3837169 h 5149018"/>
              <a:gd name="connsiteX5878" fmla="*/ 5285075 w 6681792"/>
              <a:gd name="connsiteY5878" fmla="*/ 3834695 h 5149018"/>
              <a:gd name="connsiteX5879" fmla="*/ 5285075 w 6681792"/>
              <a:gd name="connsiteY5879" fmla="*/ 3827464 h 5149018"/>
              <a:gd name="connsiteX5880" fmla="*/ 5285075 w 6681792"/>
              <a:gd name="connsiteY5880" fmla="*/ 3822707 h 5149018"/>
              <a:gd name="connsiteX5881" fmla="*/ 5285075 w 6681792"/>
              <a:gd name="connsiteY5881" fmla="*/ 3820233 h 5149018"/>
              <a:gd name="connsiteX5882" fmla="*/ 5287549 w 6681792"/>
              <a:gd name="connsiteY5882" fmla="*/ 3820233 h 5149018"/>
              <a:gd name="connsiteX5883" fmla="*/ 5290023 w 6681792"/>
              <a:gd name="connsiteY5883" fmla="*/ 3820233 h 5149018"/>
              <a:gd name="connsiteX5884" fmla="*/ 5290023 w 6681792"/>
              <a:gd name="connsiteY5884" fmla="*/ 3817760 h 5149018"/>
              <a:gd name="connsiteX5885" fmla="*/ 5290023 w 6681792"/>
              <a:gd name="connsiteY5885" fmla="*/ 3815286 h 5149018"/>
              <a:gd name="connsiteX5886" fmla="*/ 5287549 w 6681792"/>
              <a:gd name="connsiteY5886" fmla="*/ 3815286 h 5149018"/>
              <a:gd name="connsiteX5887" fmla="*/ 5287549 w 6681792"/>
              <a:gd name="connsiteY5887" fmla="*/ 3812812 h 5149018"/>
              <a:gd name="connsiteX5888" fmla="*/ 5285075 w 6681792"/>
              <a:gd name="connsiteY5888" fmla="*/ 3812812 h 5149018"/>
              <a:gd name="connsiteX5889" fmla="*/ 5282601 w 6681792"/>
              <a:gd name="connsiteY5889" fmla="*/ 3810338 h 5149018"/>
              <a:gd name="connsiteX5890" fmla="*/ 5280128 w 6681792"/>
              <a:gd name="connsiteY5890" fmla="*/ 3805581 h 5149018"/>
              <a:gd name="connsiteX5891" fmla="*/ 5277654 w 6681792"/>
              <a:gd name="connsiteY5891" fmla="*/ 3800824 h 5149018"/>
              <a:gd name="connsiteX5892" fmla="*/ 5275180 w 6681792"/>
              <a:gd name="connsiteY5892" fmla="*/ 3798350 h 5149018"/>
              <a:gd name="connsiteX5893" fmla="*/ 5279937 w 6681792"/>
              <a:gd name="connsiteY5893" fmla="*/ 3795877 h 5149018"/>
              <a:gd name="connsiteX5894" fmla="*/ 5277463 w 6681792"/>
              <a:gd name="connsiteY5894" fmla="*/ 3791119 h 5149018"/>
              <a:gd name="connsiteX5895" fmla="*/ 5274990 w 6681792"/>
              <a:gd name="connsiteY5895" fmla="*/ 3786362 h 5149018"/>
              <a:gd name="connsiteX5896" fmla="*/ 5272516 w 6681792"/>
              <a:gd name="connsiteY5896" fmla="*/ 3786362 h 5149018"/>
              <a:gd name="connsiteX5897" fmla="*/ 5272516 w 6681792"/>
              <a:gd name="connsiteY5897" fmla="*/ 3783888 h 5149018"/>
              <a:gd name="connsiteX5898" fmla="*/ 5274990 w 6681792"/>
              <a:gd name="connsiteY5898" fmla="*/ 3781414 h 5149018"/>
              <a:gd name="connsiteX5899" fmla="*/ 5274990 w 6681792"/>
              <a:gd name="connsiteY5899" fmla="*/ 3778941 h 5149018"/>
              <a:gd name="connsiteX5900" fmla="*/ 5274990 w 6681792"/>
              <a:gd name="connsiteY5900" fmla="*/ 3776467 h 5149018"/>
              <a:gd name="connsiteX5901" fmla="*/ 5277463 w 6681792"/>
              <a:gd name="connsiteY5901" fmla="*/ 3773993 h 5149018"/>
              <a:gd name="connsiteX5902" fmla="*/ 5277463 w 6681792"/>
              <a:gd name="connsiteY5902" fmla="*/ 3771520 h 5149018"/>
              <a:gd name="connsiteX5903" fmla="*/ 5279937 w 6681792"/>
              <a:gd name="connsiteY5903" fmla="*/ 3769046 h 5149018"/>
              <a:gd name="connsiteX5904" fmla="*/ 5279937 w 6681792"/>
              <a:gd name="connsiteY5904" fmla="*/ 3766572 h 5149018"/>
              <a:gd name="connsiteX5905" fmla="*/ 5279937 w 6681792"/>
              <a:gd name="connsiteY5905" fmla="*/ 3764098 h 5149018"/>
              <a:gd name="connsiteX5906" fmla="*/ 5279937 w 6681792"/>
              <a:gd name="connsiteY5906" fmla="*/ 3761625 h 5149018"/>
              <a:gd name="connsiteX5907" fmla="*/ 5279937 w 6681792"/>
              <a:gd name="connsiteY5907" fmla="*/ 3759151 h 5149018"/>
              <a:gd name="connsiteX5908" fmla="*/ 5282411 w 6681792"/>
              <a:gd name="connsiteY5908" fmla="*/ 3759151 h 5149018"/>
              <a:gd name="connsiteX5909" fmla="*/ 5282411 w 6681792"/>
              <a:gd name="connsiteY5909" fmla="*/ 3756677 h 5149018"/>
              <a:gd name="connsiteX5910" fmla="*/ 5279937 w 6681792"/>
              <a:gd name="connsiteY5910" fmla="*/ 3754203 h 5149018"/>
              <a:gd name="connsiteX5911" fmla="*/ 5272706 w 6681792"/>
              <a:gd name="connsiteY5911" fmla="*/ 3749446 h 5149018"/>
              <a:gd name="connsiteX5912" fmla="*/ 5267949 w 6681792"/>
              <a:gd name="connsiteY5912" fmla="*/ 3744689 h 5149018"/>
              <a:gd name="connsiteX5913" fmla="*/ 5263192 w 6681792"/>
              <a:gd name="connsiteY5913" fmla="*/ 3739932 h 5149018"/>
              <a:gd name="connsiteX5914" fmla="*/ 5265666 w 6681792"/>
              <a:gd name="connsiteY5914" fmla="*/ 3737458 h 5149018"/>
              <a:gd name="connsiteX5915" fmla="*/ 5265666 w 6681792"/>
              <a:gd name="connsiteY5915" fmla="*/ 3732701 h 5149018"/>
              <a:gd name="connsiteX5916" fmla="*/ 5268139 w 6681792"/>
              <a:gd name="connsiteY5916" fmla="*/ 3732701 h 5149018"/>
              <a:gd name="connsiteX5917" fmla="*/ 5275370 w 6681792"/>
              <a:gd name="connsiteY5917" fmla="*/ 3732701 h 5149018"/>
              <a:gd name="connsiteX5918" fmla="*/ 5282601 w 6681792"/>
              <a:gd name="connsiteY5918" fmla="*/ 3735174 h 5149018"/>
              <a:gd name="connsiteX5919" fmla="*/ 5287359 w 6681792"/>
              <a:gd name="connsiteY5919" fmla="*/ 3735174 h 5149018"/>
              <a:gd name="connsiteX5920" fmla="*/ 5294589 w 6681792"/>
              <a:gd name="connsiteY5920" fmla="*/ 3735174 h 5149018"/>
              <a:gd name="connsiteX5921" fmla="*/ 5299346 w 6681792"/>
              <a:gd name="connsiteY5921" fmla="*/ 3735174 h 5149018"/>
              <a:gd name="connsiteX5922" fmla="*/ 5304104 w 6681792"/>
              <a:gd name="connsiteY5922" fmla="*/ 3735174 h 5149018"/>
              <a:gd name="connsiteX5923" fmla="*/ 5308861 w 6681792"/>
              <a:gd name="connsiteY5923" fmla="*/ 3735174 h 5149018"/>
              <a:gd name="connsiteX5924" fmla="*/ 5313618 w 6681792"/>
              <a:gd name="connsiteY5924" fmla="*/ 3735174 h 5149018"/>
              <a:gd name="connsiteX5925" fmla="*/ 5318375 w 6681792"/>
              <a:gd name="connsiteY5925" fmla="*/ 3735174 h 5149018"/>
              <a:gd name="connsiteX5926" fmla="*/ 5320849 w 6681792"/>
              <a:gd name="connsiteY5926" fmla="*/ 3735174 h 5149018"/>
              <a:gd name="connsiteX5927" fmla="*/ 5325606 w 6681792"/>
              <a:gd name="connsiteY5927" fmla="*/ 3735174 h 5149018"/>
              <a:gd name="connsiteX5928" fmla="*/ 5332837 w 6681792"/>
              <a:gd name="connsiteY5928" fmla="*/ 3737648 h 5149018"/>
              <a:gd name="connsiteX5929" fmla="*/ 5342542 w 6681792"/>
              <a:gd name="connsiteY5929" fmla="*/ 3737648 h 5149018"/>
              <a:gd name="connsiteX5930" fmla="*/ 5347300 w 6681792"/>
              <a:gd name="connsiteY5930" fmla="*/ 3737648 h 5149018"/>
              <a:gd name="connsiteX5931" fmla="*/ 5354530 w 6681792"/>
              <a:gd name="connsiteY5931" fmla="*/ 3737648 h 5149018"/>
              <a:gd name="connsiteX5932" fmla="*/ 5359287 w 6681792"/>
              <a:gd name="connsiteY5932" fmla="*/ 3737648 h 5149018"/>
              <a:gd name="connsiteX5933" fmla="*/ 5364045 w 6681792"/>
              <a:gd name="connsiteY5933" fmla="*/ 3735174 h 5149018"/>
              <a:gd name="connsiteX5934" fmla="*/ 5366518 w 6681792"/>
              <a:gd name="connsiteY5934" fmla="*/ 3735174 h 5149018"/>
              <a:gd name="connsiteX5935" fmla="*/ 5371276 w 6681792"/>
              <a:gd name="connsiteY5935" fmla="*/ 3735174 h 5149018"/>
              <a:gd name="connsiteX5936" fmla="*/ 5376033 w 6681792"/>
              <a:gd name="connsiteY5936" fmla="*/ 3735174 h 5149018"/>
              <a:gd name="connsiteX5937" fmla="*/ 5380790 w 6681792"/>
              <a:gd name="connsiteY5937" fmla="*/ 3732701 h 5149018"/>
              <a:gd name="connsiteX5938" fmla="*/ 5378316 w 6681792"/>
              <a:gd name="connsiteY5938" fmla="*/ 3730227 h 5149018"/>
              <a:gd name="connsiteX5939" fmla="*/ 5375843 w 6681792"/>
              <a:gd name="connsiteY5939" fmla="*/ 3727753 h 5149018"/>
              <a:gd name="connsiteX5940" fmla="*/ 5373369 w 6681792"/>
              <a:gd name="connsiteY5940" fmla="*/ 3725279 h 5149018"/>
              <a:gd name="connsiteX5941" fmla="*/ 5370895 w 6681792"/>
              <a:gd name="connsiteY5941" fmla="*/ 3722806 h 5149018"/>
              <a:gd name="connsiteX5942" fmla="*/ 5368421 w 6681792"/>
              <a:gd name="connsiteY5942" fmla="*/ 3720332 h 5149018"/>
              <a:gd name="connsiteX5943" fmla="*/ 5368421 w 6681792"/>
              <a:gd name="connsiteY5943" fmla="*/ 3717858 h 5149018"/>
              <a:gd name="connsiteX5944" fmla="*/ 5365947 w 6681792"/>
              <a:gd name="connsiteY5944" fmla="*/ 3715384 h 5149018"/>
              <a:gd name="connsiteX5945" fmla="*/ 5363474 w 6681792"/>
              <a:gd name="connsiteY5945" fmla="*/ 3712911 h 5149018"/>
              <a:gd name="connsiteX5946" fmla="*/ 5363474 w 6681792"/>
              <a:gd name="connsiteY5946" fmla="*/ 3710437 h 5149018"/>
              <a:gd name="connsiteX5947" fmla="*/ 5361000 w 6681792"/>
              <a:gd name="connsiteY5947" fmla="*/ 3705680 h 5149018"/>
              <a:gd name="connsiteX5948" fmla="*/ 5358526 w 6681792"/>
              <a:gd name="connsiteY5948" fmla="*/ 3703206 h 5149018"/>
              <a:gd name="connsiteX5949" fmla="*/ 5356053 w 6681792"/>
              <a:gd name="connsiteY5949" fmla="*/ 3698449 h 5149018"/>
              <a:gd name="connsiteX5950" fmla="*/ 5356053 w 6681792"/>
              <a:gd name="connsiteY5950" fmla="*/ 3695975 h 5149018"/>
              <a:gd name="connsiteX5951" fmla="*/ 5353579 w 6681792"/>
              <a:gd name="connsiteY5951" fmla="*/ 3695975 h 5149018"/>
              <a:gd name="connsiteX5952" fmla="*/ 5353579 w 6681792"/>
              <a:gd name="connsiteY5952" fmla="*/ 3693501 h 5149018"/>
              <a:gd name="connsiteX5953" fmla="*/ 5351105 w 6681792"/>
              <a:gd name="connsiteY5953" fmla="*/ 3691027 h 5149018"/>
              <a:gd name="connsiteX5954" fmla="*/ 5351105 w 6681792"/>
              <a:gd name="connsiteY5954" fmla="*/ 3688554 h 5149018"/>
              <a:gd name="connsiteX5955" fmla="*/ 5351105 w 6681792"/>
              <a:gd name="connsiteY5955" fmla="*/ 3686080 h 5149018"/>
              <a:gd name="connsiteX5956" fmla="*/ 5348632 w 6681792"/>
              <a:gd name="connsiteY5956" fmla="*/ 3683606 h 5149018"/>
              <a:gd name="connsiteX5957" fmla="*/ 5346158 w 6681792"/>
              <a:gd name="connsiteY5957" fmla="*/ 3678849 h 5149018"/>
              <a:gd name="connsiteX5958" fmla="*/ 5346158 w 6681792"/>
              <a:gd name="connsiteY5958" fmla="*/ 3674092 h 5149018"/>
              <a:gd name="connsiteX5959" fmla="*/ 5343684 w 6681792"/>
              <a:gd name="connsiteY5959" fmla="*/ 3671618 h 5149018"/>
              <a:gd name="connsiteX5960" fmla="*/ 5343684 w 6681792"/>
              <a:gd name="connsiteY5960" fmla="*/ 3669144 h 5149018"/>
              <a:gd name="connsiteX5961" fmla="*/ 5343684 w 6681792"/>
              <a:gd name="connsiteY5961" fmla="*/ 3666671 h 5149018"/>
              <a:gd name="connsiteX5962" fmla="*/ 5341210 w 6681792"/>
              <a:gd name="connsiteY5962" fmla="*/ 3664197 h 5149018"/>
              <a:gd name="connsiteX5963" fmla="*/ 5341210 w 6681792"/>
              <a:gd name="connsiteY5963" fmla="*/ 3661723 h 5149018"/>
              <a:gd name="connsiteX5964" fmla="*/ 5341210 w 6681792"/>
              <a:gd name="connsiteY5964" fmla="*/ 3659249 h 5149018"/>
              <a:gd name="connsiteX5965" fmla="*/ 5341210 w 6681792"/>
              <a:gd name="connsiteY5965" fmla="*/ 3654492 h 5149018"/>
              <a:gd name="connsiteX5966" fmla="*/ 5341210 w 6681792"/>
              <a:gd name="connsiteY5966" fmla="*/ 3649735 h 5149018"/>
              <a:gd name="connsiteX5967" fmla="*/ 5341210 w 6681792"/>
              <a:gd name="connsiteY5967" fmla="*/ 3647261 h 5149018"/>
              <a:gd name="connsiteX5968" fmla="*/ 5338737 w 6681792"/>
              <a:gd name="connsiteY5968" fmla="*/ 3642504 h 5149018"/>
              <a:gd name="connsiteX5969" fmla="*/ 5338737 w 6681792"/>
              <a:gd name="connsiteY5969" fmla="*/ 3637747 h 5149018"/>
              <a:gd name="connsiteX5970" fmla="*/ 5336263 w 6681792"/>
              <a:gd name="connsiteY5970" fmla="*/ 3635273 h 5149018"/>
              <a:gd name="connsiteX5971" fmla="*/ 5336263 w 6681792"/>
              <a:gd name="connsiteY5971" fmla="*/ 3630516 h 5149018"/>
              <a:gd name="connsiteX5972" fmla="*/ 5336263 w 6681792"/>
              <a:gd name="connsiteY5972" fmla="*/ 3628042 h 5149018"/>
              <a:gd name="connsiteX5973" fmla="*/ 5336263 w 6681792"/>
              <a:gd name="connsiteY5973" fmla="*/ 3625568 h 5149018"/>
              <a:gd name="connsiteX5974" fmla="*/ 5336263 w 6681792"/>
              <a:gd name="connsiteY5974" fmla="*/ 3623094 h 5149018"/>
              <a:gd name="connsiteX5975" fmla="*/ 5333789 w 6681792"/>
              <a:gd name="connsiteY5975" fmla="*/ 3620621 h 5149018"/>
              <a:gd name="connsiteX5976" fmla="*/ 5333789 w 6681792"/>
              <a:gd name="connsiteY5976" fmla="*/ 3618147 h 5149018"/>
              <a:gd name="connsiteX5977" fmla="*/ 5331315 w 6681792"/>
              <a:gd name="connsiteY5977" fmla="*/ 3615673 h 5149018"/>
              <a:gd name="connsiteX5978" fmla="*/ 5331315 w 6681792"/>
              <a:gd name="connsiteY5978" fmla="*/ 3610916 h 5149018"/>
              <a:gd name="connsiteX5979" fmla="*/ 5328841 w 6681792"/>
              <a:gd name="connsiteY5979" fmla="*/ 3608442 h 5149018"/>
              <a:gd name="connsiteX5980" fmla="*/ 5328841 w 6681792"/>
              <a:gd name="connsiteY5980" fmla="*/ 3605968 h 5149018"/>
              <a:gd name="connsiteX5981" fmla="*/ 5326368 w 6681792"/>
              <a:gd name="connsiteY5981" fmla="*/ 3603495 h 5149018"/>
              <a:gd name="connsiteX5982" fmla="*/ 5323894 w 6681792"/>
              <a:gd name="connsiteY5982" fmla="*/ 3601021 h 5149018"/>
              <a:gd name="connsiteX5983" fmla="*/ 5323894 w 6681792"/>
              <a:gd name="connsiteY5983" fmla="*/ 3598547 h 5149018"/>
              <a:gd name="connsiteX5984" fmla="*/ 5321420 w 6681792"/>
              <a:gd name="connsiteY5984" fmla="*/ 3593790 h 5149018"/>
              <a:gd name="connsiteX5985" fmla="*/ 5318946 w 6681792"/>
              <a:gd name="connsiteY5985" fmla="*/ 3593790 h 5149018"/>
              <a:gd name="connsiteX5986" fmla="*/ 5316472 w 6681792"/>
              <a:gd name="connsiteY5986" fmla="*/ 3591316 h 5149018"/>
              <a:gd name="connsiteX5987" fmla="*/ 5316472 w 6681792"/>
              <a:gd name="connsiteY5987" fmla="*/ 3588843 h 5149018"/>
              <a:gd name="connsiteX5988" fmla="*/ 5318946 w 6681792"/>
              <a:gd name="connsiteY5988" fmla="*/ 3588843 h 5149018"/>
              <a:gd name="connsiteX5989" fmla="*/ 5316472 w 6681792"/>
              <a:gd name="connsiteY5989" fmla="*/ 3586369 h 5149018"/>
              <a:gd name="connsiteX5990" fmla="*/ 5313999 w 6681792"/>
              <a:gd name="connsiteY5990" fmla="*/ 3579138 h 5149018"/>
              <a:gd name="connsiteX5991" fmla="*/ 5309242 w 6681792"/>
              <a:gd name="connsiteY5991" fmla="*/ 3576664 h 5149018"/>
              <a:gd name="connsiteX5992" fmla="*/ 5306768 w 6681792"/>
              <a:gd name="connsiteY5992" fmla="*/ 3571907 h 5149018"/>
              <a:gd name="connsiteX5993" fmla="*/ 5304294 w 6681792"/>
              <a:gd name="connsiteY5993" fmla="*/ 3569433 h 5149018"/>
              <a:gd name="connsiteX5994" fmla="*/ 5304294 w 6681792"/>
              <a:gd name="connsiteY5994" fmla="*/ 3566959 h 5149018"/>
              <a:gd name="connsiteX5995" fmla="*/ 5301820 w 6681792"/>
              <a:gd name="connsiteY5995" fmla="*/ 3566959 h 5149018"/>
              <a:gd name="connsiteX5996" fmla="*/ 5297063 w 6681792"/>
              <a:gd name="connsiteY5996" fmla="*/ 3562202 h 5149018"/>
              <a:gd name="connsiteX5997" fmla="*/ 5297063 w 6681792"/>
              <a:gd name="connsiteY5997" fmla="*/ 3559728 h 5149018"/>
              <a:gd name="connsiteX5998" fmla="*/ 5294589 w 6681792"/>
              <a:gd name="connsiteY5998" fmla="*/ 3559728 h 5149018"/>
              <a:gd name="connsiteX5999" fmla="*/ 5292116 w 6681792"/>
              <a:gd name="connsiteY5999" fmla="*/ 3559728 h 5149018"/>
              <a:gd name="connsiteX6000" fmla="*/ 5292116 w 6681792"/>
              <a:gd name="connsiteY6000" fmla="*/ 3557255 h 5149018"/>
              <a:gd name="connsiteX6001" fmla="*/ 5289642 w 6681792"/>
              <a:gd name="connsiteY6001" fmla="*/ 3557255 h 5149018"/>
              <a:gd name="connsiteX6002" fmla="*/ 5287168 w 6681792"/>
              <a:gd name="connsiteY6002" fmla="*/ 3557255 h 5149018"/>
              <a:gd name="connsiteX6003" fmla="*/ 5284694 w 6681792"/>
              <a:gd name="connsiteY6003" fmla="*/ 3554781 h 5149018"/>
              <a:gd name="connsiteX6004" fmla="*/ 5282221 w 6681792"/>
              <a:gd name="connsiteY6004" fmla="*/ 3554781 h 5149018"/>
              <a:gd name="connsiteX6005" fmla="*/ 5282221 w 6681792"/>
              <a:gd name="connsiteY6005" fmla="*/ 3552307 h 5149018"/>
              <a:gd name="connsiteX6006" fmla="*/ 5279747 w 6681792"/>
              <a:gd name="connsiteY6006" fmla="*/ 3552307 h 5149018"/>
              <a:gd name="connsiteX6007" fmla="*/ 5279747 w 6681792"/>
              <a:gd name="connsiteY6007" fmla="*/ 3549833 h 5149018"/>
              <a:gd name="connsiteX6008" fmla="*/ 5277273 w 6681792"/>
              <a:gd name="connsiteY6008" fmla="*/ 3547360 h 5149018"/>
              <a:gd name="connsiteX6009" fmla="*/ 5274799 w 6681792"/>
              <a:gd name="connsiteY6009" fmla="*/ 3544886 h 5149018"/>
              <a:gd name="connsiteX6010" fmla="*/ 5272326 w 6681792"/>
              <a:gd name="connsiteY6010" fmla="*/ 3542412 h 5149018"/>
              <a:gd name="connsiteX6011" fmla="*/ 5267568 w 6681792"/>
              <a:gd name="connsiteY6011" fmla="*/ 3539938 h 5149018"/>
              <a:gd name="connsiteX6012" fmla="*/ 5265095 w 6681792"/>
              <a:gd name="connsiteY6012" fmla="*/ 3535181 h 5149018"/>
              <a:gd name="connsiteX6013" fmla="*/ 5265095 w 6681792"/>
              <a:gd name="connsiteY6013" fmla="*/ 3532707 h 5149018"/>
              <a:gd name="connsiteX6014" fmla="*/ 5265095 w 6681792"/>
              <a:gd name="connsiteY6014" fmla="*/ 3530234 h 5149018"/>
              <a:gd name="connsiteX6015" fmla="*/ 5267568 w 6681792"/>
              <a:gd name="connsiteY6015" fmla="*/ 3523003 h 5149018"/>
              <a:gd name="connsiteX6016" fmla="*/ 5274799 w 6681792"/>
              <a:gd name="connsiteY6016" fmla="*/ 3525476 h 5149018"/>
              <a:gd name="connsiteX6017" fmla="*/ 5279557 w 6681792"/>
              <a:gd name="connsiteY6017" fmla="*/ 3527950 h 5149018"/>
              <a:gd name="connsiteX6018" fmla="*/ 5284314 w 6681792"/>
              <a:gd name="connsiteY6018" fmla="*/ 3527950 h 5149018"/>
              <a:gd name="connsiteX6019" fmla="*/ 5286788 w 6681792"/>
              <a:gd name="connsiteY6019" fmla="*/ 3527950 h 5149018"/>
              <a:gd name="connsiteX6020" fmla="*/ 5291545 w 6681792"/>
              <a:gd name="connsiteY6020" fmla="*/ 3527950 h 5149018"/>
              <a:gd name="connsiteX6021" fmla="*/ 5296302 w 6681792"/>
              <a:gd name="connsiteY6021" fmla="*/ 3527950 h 5149018"/>
              <a:gd name="connsiteX6022" fmla="*/ 5298776 w 6681792"/>
              <a:gd name="connsiteY6022" fmla="*/ 3520719 h 5149018"/>
              <a:gd name="connsiteX6023" fmla="*/ 5298776 w 6681792"/>
              <a:gd name="connsiteY6023" fmla="*/ 3508731 h 5149018"/>
              <a:gd name="connsiteX6024" fmla="*/ 5301249 w 6681792"/>
              <a:gd name="connsiteY6024" fmla="*/ 3506257 h 5149018"/>
              <a:gd name="connsiteX6025" fmla="*/ 5301249 w 6681792"/>
              <a:gd name="connsiteY6025" fmla="*/ 3503784 h 5149018"/>
              <a:gd name="connsiteX6026" fmla="*/ 5301249 w 6681792"/>
              <a:gd name="connsiteY6026" fmla="*/ 3501310 h 5149018"/>
              <a:gd name="connsiteX6027" fmla="*/ 5301249 w 6681792"/>
              <a:gd name="connsiteY6027" fmla="*/ 3498836 h 5149018"/>
              <a:gd name="connsiteX6028" fmla="*/ 5301249 w 6681792"/>
              <a:gd name="connsiteY6028" fmla="*/ 3496362 h 5149018"/>
              <a:gd name="connsiteX6029" fmla="*/ 5303723 w 6681792"/>
              <a:gd name="connsiteY6029" fmla="*/ 3493888 h 5149018"/>
              <a:gd name="connsiteX6030" fmla="*/ 5294019 w 6681792"/>
              <a:gd name="connsiteY6030" fmla="*/ 3493888 h 5149018"/>
              <a:gd name="connsiteX6031" fmla="*/ 5286788 w 6681792"/>
              <a:gd name="connsiteY6031" fmla="*/ 3493888 h 5149018"/>
              <a:gd name="connsiteX6032" fmla="*/ 5269852 w 6681792"/>
              <a:gd name="connsiteY6032" fmla="*/ 3491415 h 5149018"/>
              <a:gd name="connsiteX6033" fmla="*/ 5269852 w 6681792"/>
              <a:gd name="connsiteY6033" fmla="*/ 3486658 h 5149018"/>
              <a:gd name="connsiteX6034" fmla="*/ 5265095 w 6681792"/>
              <a:gd name="connsiteY6034" fmla="*/ 3481900 h 5149018"/>
              <a:gd name="connsiteX6035" fmla="*/ 5267568 w 6681792"/>
              <a:gd name="connsiteY6035" fmla="*/ 3479427 h 5149018"/>
              <a:gd name="connsiteX6036" fmla="*/ 5267568 w 6681792"/>
              <a:gd name="connsiteY6036" fmla="*/ 3476953 h 5149018"/>
              <a:gd name="connsiteX6037" fmla="*/ 5270042 w 6681792"/>
              <a:gd name="connsiteY6037" fmla="*/ 3476953 h 5149018"/>
              <a:gd name="connsiteX6038" fmla="*/ 5270042 w 6681792"/>
              <a:gd name="connsiteY6038" fmla="*/ 3474479 h 5149018"/>
              <a:gd name="connsiteX6039" fmla="*/ 5270042 w 6681792"/>
              <a:gd name="connsiteY6039" fmla="*/ 3469722 h 5149018"/>
              <a:gd name="connsiteX6040" fmla="*/ 5272516 w 6681792"/>
              <a:gd name="connsiteY6040" fmla="*/ 3464965 h 5149018"/>
              <a:gd name="connsiteX6041" fmla="*/ 5272516 w 6681792"/>
              <a:gd name="connsiteY6041" fmla="*/ 3462491 h 5149018"/>
              <a:gd name="connsiteX6042" fmla="*/ 5272516 w 6681792"/>
              <a:gd name="connsiteY6042" fmla="*/ 3460017 h 5149018"/>
              <a:gd name="connsiteX6043" fmla="*/ 5274990 w 6681792"/>
              <a:gd name="connsiteY6043" fmla="*/ 3460017 h 5149018"/>
              <a:gd name="connsiteX6044" fmla="*/ 5277463 w 6681792"/>
              <a:gd name="connsiteY6044" fmla="*/ 3460017 h 5149018"/>
              <a:gd name="connsiteX6045" fmla="*/ 5277463 w 6681792"/>
              <a:gd name="connsiteY6045" fmla="*/ 3457543 h 5149018"/>
              <a:gd name="connsiteX6046" fmla="*/ 5277463 w 6681792"/>
              <a:gd name="connsiteY6046" fmla="*/ 3455070 h 5149018"/>
              <a:gd name="connsiteX6047" fmla="*/ 5279937 w 6681792"/>
              <a:gd name="connsiteY6047" fmla="*/ 3447839 h 5149018"/>
              <a:gd name="connsiteX6048" fmla="*/ 5282411 w 6681792"/>
              <a:gd name="connsiteY6048" fmla="*/ 3447839 h 5149018"/>
              <a:gd name="connsiteX6049" fmla="*/ 5282411 w 6681792"/>
              <a:gd name="connsiteY6049" fmla="*/ 3445365 h 5149018"/>
              <a:gd name="connsiteX6050" fmla="*/ 5282411 w 6681792"/>
              <a:gd name="connsiteY6050" fmla="*/ 3442891 h 5149018"/>
              <a:gd name="connsiteX6051" fmla="*/ 5279937 w 6681792"/>
              <a:gd name="connsiteY6051" fmla="*/ 3438134 h 5149018"/>
              <a:gd name="connsiteX6052" fmla="*/ 5279937 w 6681792"/>
              <a:gd name="connsiteY6052" fmla="*/ 3426146 h 5149018"/>
              <a:gd name="connsiteX6053" fmla="*/ 5279937 w 6681792"/>
              <a:gd name="connsiteY6053" fmla="*/ 3416441 h 5149018"/>
              <a:gd name="connsiteX6054" fmla="*/ 5279937 w 6681792"/>
              <a:gd name="connsiteY6054" fmla="*/ 3413967 h 5149018"/>
              <a:gd name="connsiteX6055" fmla="*/ 5282411 w 6681792"/>
              <a:gd name="connsiteY6055" fmla="*/ 3413967 h 5149018"/>
              <a:gd name="connsiteX6056" fmla="*/ 5284885 w 6681792"/>
              <a:gd name="connsiteY6056" fmla="*/ 3413967 h 5149018"/>
              <a:gd name="connsiteX6057" fmla="*/ 5287359 w 6681792"/>
              <a:gd name="connsiteY6057" fmla="*/ 3413967 h 5149018"/>
              <a:gd name="connsiteX6058" fmla="*/ 5289832 w 6681792"/>
              <a:gd name="connsiteY6058" fmla="*/ 3413967 h 5149018"/>
              <a:gd name="connsiteX6059" fmla="*/ 5292306 w 6681792"/>
              <a:gd name="connsiteY6059" fmla="*/ 3413967 h 5149018"/>
              <a:gd name="connsiteX6060" fmla="*/ 5297063 w 6681792"/>
              <a:gd name="connsiteY6060" fmla="*/ 3413967 h 5149018"/>
              <a:gd name="connsiteX6061" fmla="*/ 5299537 w 6681792"/>
              <a:gd name="connsiteY6061" fmla="*/ 3413967 h 5149018"/>
              <a:gd name="connsiteX6062" fmla="*/ 5304294 w 6681792"/>
              <a:gd name="connsiteY6062" fmla="*/ 3411494 h 5149018"/>
              <a:gd name="connsiteX6063" fmla="*/ 5306768 w 6681792"/>
              <a:gd name="connsiteY6063" fmla="*/ 3406736 h 5149018"/>
              <a:gd name="connsiteX6064" fmla="*/ 5306768 w 6681792"/>
              <a:gd name="connsiteY6064" fmla="*/ 3404263 h 5149018"/>
              <a:gd name="connsiteX6065" fmla="*/ 5306768 w 6681792"/>
              <a:gd name="connsiteY6065" fmla="*/ 3401789 h 5149018"/>
              <a:gd name="connsiteX6066" fmla="*/ 5304294 w 6681792"/>
              <a:gd name="connsiteY6066" fmla="*/ 3399315 h 5149018"/>
              <a:gd name="connsiteX6067" fmla="*/ 5301820 w 6681792"/>
              <a:gd name="connsiteY6067" fmla="*/ 3396841 h 5149018"/>
              <a:gd name="connsiteX6068" fmla="*/ 5301820 w 6681792"/>
              <a:gd name="connsiteY6068" fmla="*/ 3394368 h 5149018"/>
              <a:gd name="connsiteX6069" fmla="*/ 5297063 w 6681792"/>
              <a:gd name="connsiteY6069" fmla="*/ 3389610 h 5149018"/>
              <a:gd name="connsiteX6070" fmla="*/ 5294589 w 6681792"/>
              <a:gd name="connsiteY6070" fmla="*/ 3389610 h 5149018"/>
              <a:gd name="connsiteX6071" fmla="*/ 5289832 w 6681792"/>
              <a:gd name="connsiteY6071" fmla="*/ 3384853 h 5149018"/>
              <a:gd name="connsiteX6072" fmla="*/ 5282601 w 6681792"/>
              <a:gd name="connsiteY6072" fmla="*/ 3382379 h 5149018"/>
              <a:gd name="connsiteX6073" fmla="*/ 5282601 w 6681792"/>
              <a:gd name="connsiteY6073" fmla="*/ 3379906 h 5149018"/>
              <a:gd name="connsiteX6074" fmla="*/ 5280128 w 6681792"/>
              <a:gd name="connsiteY6074" fmla="*/ 3379906 h 5149018"/>
              <a:gd name="connsiteX6075" fmla="*/ 5280128 w 6681792"/>
              <a:gd name="connsiteY6075" fmla="*/ 3377432 h 5149018"/>
              <a:gd name="connsiteX6076" fmla="*/ 5282601 w 6681792"/>
              <a:gd name="connsiteY6076" fmla="*/ 3374958 h 5149018"/>
              <a:gd name="connsiteX6077" fmla="*/ 5285075 w 6681792"/>
              <a:gd name="connsiteY6077" fmla="*/ 3370201 h 5149018"/>
              <a:gd name="connsiteX6078" fmla="*/ 5292306 w 6681792"/>
              <a:gd name="connsiteY6078" fmla="*/ 3362970 h 5149018"/>
              <a:gd name="connsiteX6079" fmla="*/ 5294780 w 6681792"/>
              <a:gd name="connsiteY6079" fmla="*/ 3358213 h 5149018"/>
              <a:gd name="connsiteX6080" fmla="*/ 5294780 w 6681792"/>
              <a:gd name="connsiteY6080" fmla="*/ 3353456 h 5149018"/>
              <a:gd name="connsiteX6081" fmla="*/ 5294780 w 6681792"/>
              <a:gd name="connsiteY6081" fmla="*/ 3346225 h 5149018"/>
              <a:gd name="connsiteX6082" fmla="*/ 5297254 w 6681792"/>
              <a:gd name="connsiteY6082" fmla="*/ 3343751 h 5149018"/>
              <a:gd name="connsiteX6083" fmla="*/ 5297254 w 6681792"/>
              <a:gd name="connsiteY6083" fmla="*/ 3341277 h 5149018"/>
              <a:gd name="connsiteX6084" fmla="*/ 5297254 w 6681792"/>
              <a:gd name="connsiteY6084" fmla="*/ 3338803 h 5149018"/>
              <a:gd name="connsiteX6085" fmla="*/ 5297254 w 6681792"/>
              <a:gd name="connsiteY6085" fmla="*/ 3334046 h 5149018"/>
              <a:gd name="connsiteX6086" fmla="*/ 5297254 w 6681792"/>
              <a:gd name="connsiteY6086" fmla="*/ 3331572 h 5149018"/>
              <a:gd name="connsiteX6087" fmla="*/ 5297254 w 6681792"/>
              <a:gd name="connsiteY6087" fmla="*/ 3329099 h 5149018"/>
              <a:gd name="connsiteX6088" fmla="*/ 5294780 w 6681792"/>
              <a:gd name="connsiteY6088" fmla="*/ 3324341 h 5149018"/>
              <a:gd name="connsiteX6089" fmla="*/ 5294780 w 6681792"/>
              <a:gd name="connsiteY6089" fmla="*/ 3319584 h 5149018"/>
              <a:gd name="connsiteX6090" fmla="*/ 5294780 w 6681792"/>
              <a:gd name="connsiteY6090" fmla="*/ 3317110 h 5149018"/>
              <a:gd name="connsiteX6091" fmla="*/ 5294780 w 6681792"/>
              <a:gd name="connsiteY6091" fmla="*/ 3314637 h 5149018"/>
              <a:gd name="connsiteX6092" fmla="*/ 5294780 w 6681792"/>
              <a:gd name="connsiteY6092" fmla="*/ 3312163 h 5149018"/>
              <a:gd name="connsiteX6093" fmla="*/ 5297254 w 6681792"/>
              <a:gd name="connsiteY6093" fmla="*/ 3304932 h 5149018"/>
              <a:gd name="connsiteX6094" fmla="*/ 5297254 w 6681792"/>
              <a:gd name="connsiteY6094" fmla="*/ 3297701 h 5149018"/>
              <a:gd name="connsiteX6095" fmla="*/ 5297254 w 6681792"/>
              <a:gd name="connsiteY6095" fmla="*/ 3287996 h 5149018"/>
              <a:gd name="connsiteX6096" fmla="*/ 5299727 w 6681792"/>
              <a:gd name="connsiteY6096" fmla="*/ 3285522 h 5149018"/>
              <a:gd name="connsiteX6097" fmla="*/ 5304485 w 6681792"/>
              <a:gd name="connsiteY6097" fmla="*/ 3280765 h 5149018"/>
              <a:gd name="connsiteX6098" fmla="*/ 5304485 w 6681792"/>
              <a:gd name="connsiteY6098" fmla="*/ 3276008 h 5149018"/>
              <a:gd name="connsiteX6099" fmla="*/ 5309242 w 6681792"/>
              <a:gd name="connsiteY6099" fmla="*/ 3271251 h 5149018"/>
              <a:gd name="connsiteX6100" fmla="*/ 5309242 w 6681792"/>
              <a:gd name="connsiteY6100" fmla="*/ 3268777 h 5149018"/>
              <a:gd name="connsiteX6101" fmla="*/ 5309242 w 6681792"/>
              <a:gd name="connsiteY6101" fmla="*/ 3266303 h 5149018"/>
              <a:gd name="connsiteX6102" fmla="*/ 5309242 w 6681792"/>
              <a:gd name="connsiteY6102" fmla="*/ 3263830 h 5149018"/>
              <a:gd name="connsiteX6103" fmla="*/ 5309242 w 6681792"/>
              <a:gd name="connsiteY6103" fmla="*/ 3261356 h 5149018"/>
              <a:gd name="connsiteX6104" fmla="*/ 5309242 w 6681792"/>
              <a:gd name="connsiteY6104" fmla="*/ 3258882 h 5149018"/>
              <a:gd name="connsiteX6105" fmla="*/ 5309242 w 6681792"/>
              <a:gd name="connsiteY6105" fmla="*/ 3256408 h 5149018"/>
              <a:gd name="connsiteX6106" fmla="*/ 5311715 w 6681792"/>
              <a:gd name="connsiteY6106" fmla="*/ 3253935 h 5149018"/>
              <a:gd name="connsiteX6107" fmla="*/ 5311715 w 6681792"/>
              <a:gd name="connsiteY6107" fmla="*/ 3251461 h 5149018"/>
              <a:gd name="connsiteX6108" fmla="*/ 5314189 w 6681792"/>
              <a:gd name="connsiteY6108" fmla="*/ 3244230 h 5149018"/>
              <a:gd name="connsiteX6109" fmla="*/ 5316663 w 6681792"/>
              <a:gd name="connsiteY6109" fmla="*/ 3246704 h 5149018"/>
              <a:gd name="connsiteX6110" fmla="*/ 5319137 w 6681792"/>
              <a:gd name="connsiteY6110" fmla="*/ 3246704 h 5149018"/>
              <a:gd name="connsiteX6111" fmla="*/ 5321611 w 6681792"/>
              <a:gd name="connsiteY6111" fmla="*/ 3246704 h 5149018"/>
              <a:gd name="connsiteX6112" fmla="*/ 5324084 w 6681792"/>
              <a:gd name="connsiteY6112" fmla="*/ 3246704 h 5149018"/>
              <a:gd name="connsiteX6113" fmla="*/ 5326558 w 6681792"/>
              <a:gd name="connsiteY6113" fmla="*/ 3249177 h 5149018"/>
              <a:gd name="connsiteX6114" fmla="*/ 5329032 w 6681792"/>
              <a:gd name="connsiteY6114" fmla="*/ 3249177 h 5149018"/>
              <a:gd name="connsiteX6115" fmla="*/ 5331506 w 6681792"/>
              <a:gd name="connsiteY6115" fmla="*/ 3249177 h 5149018"/>
              <a:gd name="connsiteX6116" fmla="*/ 5331506 w 6681792"/>
              <a:gd name="connsiteY6116" fmla="*/ 3251651 h 5149018"/>
              <a:gd name="connsiteX6117" fmla="*/ 5333979 w 6681792"/>
              <a:gd name="connsiteY6117" fmla="*/ 3251651 h 5149018"/>
              <a:gd name="connsiteX6118" fmla="*/ 5336453 w 6681792"/>
              <a:gd name="connsiteY6118" fmla="*/ 3254125 h 5149018"/>
              <a:gd name="connsiteX6119" fmla="*/ 5338927 w 6681792"/>
              <a:gd name="connsiteY6119" fmla="*/ 3254125 h 5149018"/>
              <a:gd name="connsiteX6120" fmla="*/ 5338927 w 6681792"/>
              <a:gd name="connsiteY6120" fmla="*/ 3251651 h 5149018"/>
              <a:gd name="connsiteX6121" fmla="*/ 5341400 w 6681792"/>
              <a:gd name="connsiteY6121" fmla="*/ 3254125 h 5149018"/>
              <a:gd name="connsiteX6122" fmla="*/ 5341400 w 6681792"/>
              <a:gd name="connsiteY6122" fmla="*/ 3256599 h 5149018"/>
              <a:gd name="connsiteX6123" fmla="*/ 5343874 w 6681792"/>
              <a:gd name="connsiteY6123" fmla="*/ 3256599 h 5149018"/>
              <a:gd name="connsiteX6124" fmla="*/ 5343874 w 6681792"/>
              <a:gd name="connsiteY6124" fmla="*/ 3259072 h 5149018"/>
              <a:gd name="connsiteX6125" fmla="*/ 5346348 w 6681792"/>
              <a:gd name="connsiteY6125" fmla="*/ 3263830 h 5149018"/>
              <a:gd name="connsiteX6126" fmla="*/ 5348822 w 6681792"/>
              <a:gd name="connsiteY6126" fmla="*/ 3263830 h 5149018"/>
              <a:gd name="connsiteX6127" fmla="*/ 5353579 w 6681792"/>
              <a:gd name="connsiteY6127" fmla="*/ 3259072 h 5149018"/>
              <a:gd name="connsiteX6128" fmla="*/ 5356053 w 6681792"/>
              <a:gd name="connsiteY6128" fmla="*/ 3259072 h 5149018"/>
              <a:gd name="connsiteX6129" fmla="*/ 5358526 w 6681792"/>
              <a:gd name="connsiteY6129" fmla="*/ 3261546 h 5149018"/>
              <a:gd name="connsiteX6130" fmla="*/ 5365757 w 6681792"/>
              <a:gd name="connsiteY6130" fmla="*/ 3264020 h 5149018"/>
              <a:gd name="connsiteX6131" fmla="*/ 5368231 w 6681792"/>
              <a:gd name="connsiteY6131" fmla="*/ 3264020 h 5149018"/>
              <a:gd name="connsiteX6132" fmla="*/ 5370705 w 6681792"/>
              <a:gd name="connsiteY6132" fmla="*/ 3266494 h 5149018"/>
              <a:gd name="connsiteX6133" fmla="*/ 5373179 w 6681792"/>
              <a:gd name="connsiteY6133" fmla="*/ 3266494 h 5149018"/>
              <a:gd name="connsiteX6134" fmla="*/ 5375652 w 6681792"/>
              <a:gd name="connsiteY6134" fmla="*/ 3268967 h 5149018"/>
              <a:gd name="connsiteX6135" fmla="*/ 5378126 w 6681792"/>
              <a:gd name="connsiteY6135" fmla="*/ 3268967 h 5149018"/>
              <a:gd name="connsiteX6136" fmla="*/ 5378126 w 6681792"/>
              <a:gd name="connsiteY6136" fmla="*/ 3271441 h 5149018"/>
              <a:gd name="connsiteX6137" fmla="*/ 5380600 w 6681792"/>
              <a:gd name="connsiteY6137" fmla="*/ 3273915 h 5149018"/>
              <a:gd name="connsiteX6138" fmla="*/ 5383073 w 6681792"/>
              <a:gd name="connsiteY6138" fmla="*/ 3273915 h 5149018"/>
              <a:gd name="connsiteX6139" fmla="*/ 5383073 w 6681792"/>
              <a:gd name="connsiteY6139" fmla="*/ 3271441 h 5149018"/>
              <a:gd name="connsiteX6140" fmla="*/ 5385547 w 6681792"/>
              <a:gd name="connsiteY6140" fmla="*/ 3266684 h 5149018"/>
              <a:gd name="connsiteX6141" fmla="*/ 5390305 w 6681792"/>
              <a:gd name="connsiteY6141" fmla="*/ 3254696 h 5149018"/>
              <a:gd name="connsiteX6142" fmla="*/ 5392778 w 6681792"/>
              <a:gd name="connsiteY6142" fmla="*/ 3249939 h 5149018"/>
              <a:gd name="connsiteX6143" fmla="*/ 5397536 w 6681792"/>
              <a:gd name="connsiteY6143" fmla="*/ 3249939 h 5149018"/>
              <a:gd name="connsiteX6144" fmla="*/ 5397536 w 6681792"/>
              <a:gd name="connsiteY6144" fmla="*/ 3247465 h 5149018"/>
              <a:gd name="connsiteX6145" fmla="*/ 5400009 w 6681792"/>
              <a:gd name="connsiteY6145" fmla="*/ 3237760 h 5149018"/>
              <a:gd name="connsiteX6146" fmla="*/ 5395252 w 6681792"/>
              <a:gd name="connsiteY6146" fmla="*/ 3235286 h 5149018"/>
              <a:gd name="connsiteX6147" fmla="*/ 5397726 w 6681792"/>
              <a:gd name="connsiteY6147" fmla="*/ 3235286 h 5149018"/>
              <a:gd name="connsiteX6148" fmla="*/ 5397726 w 6681792"/>
              <a:gd name="connsiteY6148" fmla="*/ 3232813 h 5149018"/>
              <a:gd name="connsiteX6149" fmla="*/ 5400199 w 6681792"/>
              <a:gd name="connsiteY6149" fmla="*/ 3230339 h 5149018"/>
              <a:gd name="connsiteX6150" fmla="*/ 5400199 w 6681792"/>
              <a:gd name="connsiteY6150" fmla="*/ 3223108 h 5149018"/>
              <a:gd name="connsiteX6151" fmla="*/ 5400199 w 6681792"/>
              <a:gd name="connsiteY6151" fmla="*/ 3220634 h 5149018"/>
              <a:gd name="connsiteX6152" fmla="*/ 5400199 w 6681792"/>
              <a:gd name="connsiteY6152" fmla="*/ 3206172 h 5149018"/>
              <a:gd name="connsiteX6153" fmla="*/ 5397726 w 6681792"/>
              <a:gd name="connsiteY6153" fmla="*/ 3201415 h 5149018"/>
              <a:gd name="connsiteX6154" fmla="*/ 5397726 w 6681792"/>
              <a:gd name="connsiteY6154" fmla="*/ 3196658 h 5149018"/>
              <a:gd name="connsiteX6155" fmla="*/ 5397726 w 6681792"/>
              <a:gd name="connsiteY6155" fmla="*/ 3194184 h 5149018"/>
              <a:gd name="connsiteX6156" fmla="*/ 5397726 w 6681792"/>
              <a:gd name="connsiteY6156" fmla="*/ 3191710 h 5149018"/>
              <a:gd name="connsiteX6157" fmla="*/ 5400199 w 6681792"/>
              <a:gd name="connsiteY6157" fmla="*/ 3191710 h 5149018"/>
              <a:gd name="connsiteX6158" fmla="*/ 5400199 w 6681792"/>
              <a:gd name="connsiteY6158" fmla="*/ 3189237 h 5149018"/>
              <a:gd name="connsiteX6159" fmla="*/ 5400199 w 6681792"/>
              <a:gd name="connsiteY6159" fmla="*/ 3184479 h 5149018"/>
              <a:gd name="connsiteX6160" fmla="*/ 5402673 w 6681792"/>
              <a:gd name="connsiteY6160" fmla="*/ 3182005 h 5149018"/>
              <a:gd name="connsiteX6161" fmla="*/ 5402673 w 6681792"/>
              <a:gd name="connsiteY6161" fmla="*/ 3179532 h 5149018"/>
              <a:gd name="connsiteX6162" fmla="*/ 5402673 w 6681792"/>
              <a:gd name="connsiteY6162" fmla="*/ 3177058 h 5149018"/>
              <a:gd name="connsiteX6163" fmla="*/ 5405147 w 6681792"/>
              <a:gd name="connsiteY6163" fmla="*/ 3177058 h 5149018"/>
              <a:gd name="connsiteX6164" fmla="*/ 5405147 w 6681792"/>
              <a:gd name="connsiteY6164" fmla="*/ 3174584 h 5149018"/>
              <a:gd name="connsiteX6165" fmla="*/ 5407621 w 6681792"/>
              <a:gd name="connsiteY6165" fmla="*/ 3172111 h 5149018"/>
              <a:gd name="connsiteX6166" fmla="*/ 5407621 w 6681792"/>
              <a:gd name="connsiteY6166" fmla="*/ 3169637 h 5149018"/>
              <a:gd name="connsiteX6167" fmla="*/ 5407621 w 6681792"/>
              <a:gd name="connsiteY6167" fmla="*/ 3167163 h 5149018"/>
              <a:gd name="connsiteX6168" fmla="*/ 5410095 w 6681792"/>
              <a:gd name="connsiteY6168" fmla="*/ 3164689 h 5149018"/>
              <a:gd name="connsiteX6169" fmla="*/ 5410095 w 6681792"/>
              <a:gd name="connsiteY6169" fmla="*/ 3162216 h 5149018"/>
              <a:gd name="connsiteX6170" fmla="*/ 5412568 w 6681792"/>
              <a:gd name="connsiteY6170" fmla="*/ 3162216 h 5149018"/>
              <a:gd name="connsiteX6171" fmla="*/ 5412568 w 6681792"/>
              <a:gd name="connsiteY6171" fmla="*/ 3159742 h 5149018"/>
              <a:gd name="connsiteX6172" fmla="*/ 5415042 w 6681792"/>
              <a:gd name="connsiteY6172" fmla="*/ 3157268 h 5149018"/>
              <a:gd name="connsiteX6173" fmla="*/ 5415042 w 6681792"/>
              <a:gd name="connsiteY6173" fmla="*/ 3154794 h 5149018"/>
              <a:gd name="connsiteX6174" fmla="*/ 5415042 w 6681792"/>
              <a:gd name="connsiteY6174" fmla="*/ 3152321 h 5149018"/>
              <a:gd name="connsiteX6175" fmla="*/ 5417516 w 6681792"/>
              <a:gd name="connsiteY6175" fmla="*/ 3145090 h 5149018"/>
              <a:gd name="connsiteX6176" fmla="*/ 5417516 w 6681792"/>
              <a:gd name="connsiteY6176" fmla="*/ 3142616 h 5149018"/>
              <a:gd name="connsiteX6177" fmla="*/ 5419990 w 6681792"/>
              <a:gd name="connsiteY6177" fmla="*/ 3137859 h 5149018"/>
              <a:gd name="connsiteX6178" fmla="*/ 5422464 w 6681792"/>
              <a:gd name="connsiteY6178" fmla="*/ 3135385 h 5149018"/>
              <a:gd name="connsiteX6179" fmla="*/ 5422464 w 6681792"/>
              <a:gd name="connsiteY6179" fmla="*/ 3132911 h 5149018"/>
              <a:gd name="connsiteX6180" fmla="*/ 5422464 w 6681792"/>
              <a:gd name="connsiteY6180" fmla="*/ 3130437 h 5149018"/>
              <a:gd name="connsiteX6181" fmla="*/ 5427221 w 6681792"/>
              <a:gd name="connsiteY6181" fmla="*/ 3115975 h 5149018"/>
              <a:gd name="connsiteX6182" fmla="*/ 5429694 w 6681792"/>
              <a:gd name="connsiteY6182" fmla="*/ 3111218 h 5149018"/>
              <a:gd name="connsiteX6183" fmla="*/ 5429694 w 6681792"/>
              <a:gd name="connsiteY6183" fmla="*/ 3108744 h 5149018"/>
              <a:gd name="connsiteX6184" fmla="*/ 5432168 w 6681792"/>
              <a:gd name="connsiteY6184" fmla="*/ 3108744 h 5149018"/>
              <a:gd name="connsiteX6185" fmla="*/ 5432168 w 6681792"/>
              <a:gd name="connsiteY6185" fmla="*/ 3106271 h 5149018"/>
              <a:gd name="connsiteX6186" fmla="*/ 5434642 w 6681792"/>
              <a:gd name="connsiteY6186" fmla="*/ 3101514 h 5149018"/>
              <a:gd name="connsiteX6187" fmla="*/ 5437116 w 6681792"/>
              <a:gd name="connsiteY6187" fmla="*/ 3099040 h 5149018"/>
              <a:gd name="connsiteX6188" fmla="*/ 5439590 w 6681792"/>
              <a:gd name="connsiteY6188" fmla="*/ 3096566 h 5149018"/>
              <a:gd name="connsiteX6189" fmla="*/ 5439590 w 6681792"/>
              <a:gd name="connsiteY6189" fmla="*/ 3094092 h 5149018"/>
              <a:gd name="connsiteX6190" fmla="*/ 5442063 w 6681792"/>
              <a:gd name="connsiteY6190" fmla="*/ 3091618 h 5149018"/>
              <a:gd name="connsiteX6191" fmla="*/ 5444537 w 6681792"/>
              <a:gd name="connsiteY6191" fmla="*/ 3089145 h 5149018"/>
              <a:gd name="connsiteX6192" fmla="*/ 5442063 w 6681792"/>
              <a:gd name="connsiteY6192" fmla="*/ 3086671 h 5149018"/>
              <a:gd name="connsiteX6193" fmla="*/ 5444537 w 6681792"/>
              <a:gd name="connsiteY6193" fmla="*/ 3084197 h 5149018"/>
              <a:gd name="connsiteX6194" fmla="*/ 5444537 w 6681792"/>
              <a:gd name="connsiteY6194" fmla="*/ 3086671 h 5149018"/>
              <a:gd name="connsiteX6195" fmla="*/ 5449294 w 6681792"/>
              <a:gd name="connsiteY6195" fmla="*/ 3086671 h 5149018"/>
              <a:gd name="connsiteX6196" fmla="*/ 5451768 w 6681792"/>
              <a:gd name="connsiteY6196" fmla="*/ 3086671 h 5149018"/>
              <a:gd name="connsiteX6197" fmla="*/ 5454242 w 6681792"/>
              <a:gd name="connsiteY6197" fmla="*/ 3086671 h 5149018"/>
              <a:gd name="connsiteX6198" fmla="*/ 5456716 w 6681792"/>
              <a:gd name="connsiteY6198" fmla="*/ 3086671 h 5149018"/>
              <a:gd name="connsiteX6199" fmla="*/ 5456716 w 6681792"/>
              <a:gd name="connsiteY6199" fmla="*/ 3089145 h 5149018"/>
              <a:gd name="connsiteX6200" fmla="*/ 5459189 w 6681792"/>
              <a:gd name="connsiteY6200" fmla="*/ 3089145 h 5149018"/>
              <a:gd name="connsiteX6201" fmla="*/ 5461663 w 6681792"/>
              <a:gd name="connsiteY6201" fmla="*/ 3091618 h 5149018"/>
              <a:gd name="connsiteX6202" fmla="*/ 5464137 w 6681792"/>
              <a:gd name="connsiteY6202" fmla="*/ 3094092 h 5149018"/>
              <a:gd name="connsiteX6203" fmla="*/ 5471368 w 6681792"/>
              <a:gd name="connsiteY6203" fmla="*/ 3098849 h 5149018"/>
              <a:gd name="connsiteX6204" fmla="*/ 5473841 w 6681792"/>
              <a:gd name="connsiteY6204" fmla="*/ 3096376 h 5149018"/>
              <a:gd name="connsiteX6205" fmla="*/ 5488303 w 6681792"/>
              <a:gd name="connsiteY6205" fmla="*/ 3081914 h 5149018"/>
              <a:gd name="connsiteX6206" fmla="*/ 5493060 w 6681792"/>
              <a:gd name="connsiteY6206" fmla="*/ 3079440 h 5149018"/>
              <a:gd name="connsiteX6207" fmla="*/ 5495534 w 6681792"/>
              <a:gd name="connsiteY6207" fmla="*/ 3079440 h 5149018"/>
              <a:gd name="connsiteX6208" fmla="*/ 5498008 w 6681792"/>
              <a:gd name="connsiteY6208" fmla="*/ 3084197 h 5149018"/>
              <a:gd name="connsiteX6209" fmla="*/ 5500482 w 6681792"/>
              <a:gd name="connsiteY6209" fmla="*/ 3084197 h 5149018"/>
              <a:gd name="connsiteX6210" fmla="*/ 5502955 w 6681792"/>
              <a:gd name="connsiteY6210" fmla="*/ 3081723 h 5149018"/>
              <a:gd name="connsiteX6211" fmla="*/ 5505429 w 6681792"/>
              <a:gd name="connsiteY6211" fmla="*/ 3079250 h 5149018"/>
              <a:gd name="connsiteX6212" fmla="*/ 5507903 w 6681792"/>
              <a:gd name="connsiteY6212" fmla="*/ 3079250 h 5149018"/>
              <a:gd name="connsiteX6213" fmla="*/ 5510377 w 6681792"/>
              <a:gd name="connsiteY6213" fmla="*/ 3076776 h 5149018"/>
              <a:gd name="connsiteX6214" fmla="*/ 5510377 w 6681792"/>
              <a:gd name="connsiteY6214" fmla="*/ 3069545 h 5149018"/>
              <a:gd name="connsiteX6215" fmla="*/ 5515134 w 6681792"/>
              <a:gd name="connsiteY6215" fmla="*/ 3069545 h 5149018"/>
              <a:gd name="connsiteX6216" fmla="*/ 5519891 w 6681792"/>
              <a:gd name="connsiteY6216" fmla="*/ 3067071 h 5149018"/>
              <a:gd name="connsiteX6217" fmla="*/ 5522365 w 6681792"/>
              <a:gd name="connsiteY6217" fmla="*/ 3067071 h 5149018"/>
              <a:gd name="connsiteX6218" fmla="*/ 5524838 w 6681792"/>
              <a:gd name="connsiteY6218" fmla="*/ 3064598 h 5149018"/>
              <a:gd name="connsiteX6219" fmla="*/ 5527312 w 6681792"/>
              <a:gd name="connsiteY6219" fmla="*/ 3064598 h 5149018"/>
              <a:gd name="connsiteX6220" fmla="*/ 5532070 w 6681792"/>
              <a:gd name="connsiteY6220" fmla="*/ 3059840 h 5149018"/>
              <a:gd name="connsiteX6221" fmla="*/ 5534543 w 6681792"/>
              <a:gd name="connsiteY6221" fmla="*/ 3062314 h 5149018"/>
              <a:gd name="connsiteX6222" fmla="*/ 5537017 w 6681792"/>
              <a:gd name="connsiteY6222" fmla="*/ 3062314 h 5149018"/>
              <a:gd name="connsiteX6223" fmla="*/ 5541774 w 6681792"/>
              <a:gd name="connsiteY6223" fmla="*/ 3055083 h 5149018"/>
              <a:gd name="connsiteX6224" fmla="*/ 5549005 w 6681792"/>
              <a:gd name="connsiteY6224" fmla="*/ 3047852 h 5149018"/>
              <a:gd name="connsiteX6225" fmla="*/ 5553763 w 6681792"/>
              <a:gd name="connsiteY6225" fmla="*/ 3043095 h 5149018"/>
              <a:gd name="connsiteX6226" fmla="*/ 5558520 w 6681792"/>
              <a:gd name="connsiteY6226" fmla="*/ 3038338 h 5149018"/>
              <a:gd name="connsiteX6227" fmla="*/ 5560993 w 6681792"/>
              <a:gd name="connsiteY6227" fmla="*/ 3033580 h 5149018"/>
              <a:gd name="connsiteX6228" fmla="*/ 5558520 w 6681792"/>
              <a:gd name="connsiteY6228" fmla="*/ 3031107 h 5149018"/>
              <a:gd name="connsiteX6229" fmla="*/ 5558520 w 6681792"/>
              <a:gd name="connsiteY6229" fmla="*/ 3028633 h 5149018"/>
              <a:gd name="connsiteX6230" fmla="*/ 5558520 w 6681792"/>
              <a:gd name="connsiteY6230" fmla="*/ 3016645 h 5149018"/>
              <a:gd name="connsiteX6231" fmla="*/ 5560993 w 6681792"/>
              <a:gd name="connsiteY6231" fmla="*/ 3009414 h 5149018"/>
              <a:gd name="connsiteX6232" fmla="*/ 5568224 w 6681792"/>
              <a:gd name="connsiteY6232" fmla="*/ 3011888 h 5149018"/>
              <a:gd name="connsiteX6233" fmla="*/ 5570698 w 6681792"/>
              <a:gd name="connsiteY6233" fmla="*/ 3004657 h 5149018"/>
              <a:gd name="connsiteX6234" fmla="*/ 5587634 w 6681792"/>
              <a:gd name="connsiteY6234" fmla="*/ 3009414 h 5149018"/>
              <a:gd name="connsiteX6235" fmla="*/ 5592391 w 6681792"/>
              <a:gd name="connsiteY6235" fmla="*/ 2985247 h 5149018"/>
              <a:gd name="connsiteX6236" fmla="*/ 5594865 w 6681792"/>
              <a:gd name="connsiteY6236" fmla="*/ 2985247 h 5149018"/>
              <a:gd name="connsiteX6237" fmla="*/ 5594865 w 6681792"/>
              <a:gd name="connsiteY6237" fmla="*/ 2982773 h 5149018"/>
              <a:gd name="connsiteX6238" fmla="*/ 5597339 w 6681792"/>
              <a:gd name="connsiteY6238" fmla="*/ 2980300 h 5149018"/>
              <a:gd name="connsiteX6239" fmla="*/ 5597339 w 6681792"/>
              <a:gd name="connsiteY6239" fmla="*/ 2977826 h 5149018"/>
              <a:gd name="connsiteX6240" fmla="*/ 5599812 w 6681792"/>
              <a:gd name="connsiteY6240" fmla="*/ 2977826 h 5149018"/>
              <a:gd name="connsiteX6241" fmla="*/ 5599812 w 6681792"/>
              <a:gd name="connsiteY6241" fmla="*/ 2975352 h 5149018"/>
              <a:gd name="connsiteX6242" fmla="*/ 5602286 w 6681792"/>
              <a:gd name="connsiteY6242" fmla="*/ 2975352 h 5149018"/>
              <a:gd name="connsiteX6243" fmla="*/ 5602286 w 6681792"/>
              <a:gd name="connsiteY6243" fmla="*/ 2972879 h 5149018"/>
              <a:gd name="connsiteX6244" fmla="*/ 5602286 w 6681792"/>
              <a:gd name="connsiteY6244" fmla="*/ 2970405 h 5149018"/>
              <a:gd name="connsiteX6245" fmla="*/ 5607043 w 6681792"/>
              <a:gd name="connsiteY6245" fmla="*/ 2970405 h 5149018"/>
              <a:gd name="connsiteX6246" fmla="*/ 5607043 w 6681792"/>
              <a:gd name="connsiteY6246" fmla="*/ 2967931 h 5149018"/>
              <a:gd name="connsiteX6247" fmla="*/ 5609517 w 6681792"/>
              <a:gd name="connsiteY6247" fmla="*/ 2967931 h 5149018"/>
              <a:gd name="connsiteX6248" fmla="*/ 5611991 w 6681792"/>
              <a:gd name="connsiteY6248" fmla="*/ 2967931 h 5149018"/>
              <a:gd name="connsiteX6249" fmla="*/ 5611991 w 6681792"/>
              <a:gd name="connsiteY6249" fmla="*/ 2970405 h 5149018"/>
              <a:gd name="connsiteX6250" fmla="*/ 5614465 w 6681792"/>
              <a:gd name="connsiteY6250" fmla="*/ 2970405 h 5149018"/>
              <a:gd name="connsiteX6251" fmla="*/ 5614465 w 6681792"/>
              <a:gd name="connsiteY6251" fmla="*/ 2967931 h 5149018"/>
              <a:gd name="connsiteX6252" fmla="*/ 5616938 w 6681792"/>
              <a:gd name="connsiteY6252" fmla="*/ 2967931 h 5149018"/>
              <a:gd name="connsiteX6253" fmla="*/ 5619412 w 6681792"/>
              <a:gd name="connsiteY6253" fmla="*/ 2967931 h 5149018"/>
              <a:gd name="connsiteX6254" fmla="*/ 5619412 w 6681792"/>
              <a:gd name="connsiteY6254" fmla="*/ 2965457 h 5149018"/>
              <a:gd name="connsiteX6255" fmla="*/ 5621886 w 6681792"/>
              <a:gd name="connsiteY6255" fmla="*/ 2965457 h 5149018"/>
              <a:gd name="connsiteX6256" fmla="*/ 5624359 w 6681792"/>
              <a:gd name="connsiteY6256" fmla="*/ 2965457 h 5149018"/>
              <a:gd name="connsiteX6257" fmla="*/ 5624359 w 6681792"/>
              <a:gd name="connsiteY6257" fmla="*/ 2962983 h 5149018"/>
              <a:gd name="connsiteX6258" fmla="*/ 5624359 w 6681792"/>
              <a:gd name="connsiteY6258" fmla="*/ 2960510 h 5149018"/>
              <a:gd name="connsiteX6259" fmla="*/ 5626833 w 6681792"/>
              <a:gd name="connsiteY6259" fmla="*/ 2960510 h 5149018"/>
              <a:gd name="connsiteX6260" fmla="*/ 5626833 w 6681792"/>
              <a:gd name="connsiteY6260" fmla="*/ 2962983 h 5149018"/>
              <a:gd name="connsiteX6261" fmla="*/ 5629307 w 6681792"/>
              <a:gd name="connsiteY6261" fmla="*/ 2962983 h 5149018"/>
              <a:gd name="connsiteX6262" fmla="*/ 5629307 w 6681792"/>
              <a:gd name="connsiteY6262" fmla="*/ 2965457 h 5149018"/>
              <a:gd name="connsiteX6263" fmla="*/ 5626833 w 6681792"/>
              <a:gd name="connsiteY6263" fmla="*/ 2965457 h 5149018"/>
              <a:gd name="connsiteX6264" fmla="*/ 5626833 w 6681792"/>
              <a:gd name="connsiteY6264" fmla="*/ 2967931 h 5149018"/>
              <a:gd name="connsiteX6265" fmla="*/ 5629307 w 6681792"/>
              <a:gd name="connsiteY6265" fmla="*/ 2967931 h 5149018"/>
              <a:gd name="connsiteX6266" fmla="*/ 5629307 w 6681792"/>
              <a:gd name="connsiteY6266" fmla="*/ 2970405 h 5149018"/>
              <a:gd name="connsiteX6267" fmla="*/ 5631781 w 6681792"/>
              <a:gd name="connsiteY6267" fmla="*/ 2970405 h 5149018"/>
              <a:gd name="connsiteX6268" fmla="*/ 5631781 w 6681792"/>
              <a:gd name="connsiteY6268" fmla="*/ 2967931 h 5149018"/>
              <a:gd name="connsiteX6269" fmla="*/ 5634254 w 6681792"/>
              <a:gd name="connsiteY6269" fmla="*/ 2970405 h 5149018"/>
              <a:gd name="connsiteX6270" fmla="*/ 5634254 w 6681792"/>
              <a:gd name="connsiteY6270" fmla="*/ 2967931 h 5149018"/>
              <a:gd name="connsiteX6271" fmla="*/ 5636728 w 6681792"/>
              <a:gd name="connsiteY6271" fmla="*/ 2967931 h 5149018"/>
              <a:gd name="connsiteX6272" fmla="*/ 5639202 w 6681792"/>
              <a:gd name="connsiteY6272" fmla="*/ 2967931 h 5149018"/>
              <a:gd name="connsiteX6273" fmla="*/ 5639202 w 6681792"/>
              <a:gd name="connsiteY6273" fmla="*/ 2965457 h 5149018"/>
              <a:gd name="connsiteX6274" fmla="*/ 5641676 w 6681792"/>
              <a:gd name="connsiteY6274" fmla="*/ 2965457 h 5149018"/>
              <a:gd name="connsiteX6275" fmla="*/ 5641676 w 6681792"/>
              <a:gd name="connsiteY6275" fmla="*/ 2967931 h 5149018"/>
              <a:gd name="connsiteX6276" fmla="*/ 5644150 w 6681792"/>
              <a:gd name="connsiteY6276" fmla="*/ 2967931 h 5149018"/>
              <a:gd name="connsiteX6277" fmla="*/ 5644150 w 6681792"/>
              <a:gd name="connsiteY6277" fmla="*/ 2965457 h 5149018"/>
              <a:gd name="connsiteX6278" fmla="*/ 5646623 w 6681792"/>
              <a:gd name="connsiteY6278" fmla="*/ 2965457 h 5149018"/>
              <a:gd name="connsiteX6279" fmla="*/ 5649097 w 6681792"/>
              <a:gd name="connsiteY6279" fmla="*/ 2965457 h 5149018"/>
              <a:gd name="connsiteX6280" fmla="*/ 5649097 w 6681792"/>
              <a:gd name="connsiteY6280" fmla="*/ 2962983 h 5149018"/>
              <a:gd name="connsiteX6281" fmla="*/ 5651571 w 6681792"/>
              <a:gd name="connsiteY6281" fmla="*/ 2962983 h 5149018"/>
              <a:gd name="connsiteX6282" fmla="*/ 5651571 w 6681792"/>
              <a:gd name="connsiteY6282" fmla="*/ 2960510 h 5149018"/>
              <a:gd name="connsiteX6283" fmla="*/ 5654045 w 6681792"/>
              <a:gd name="connsiteY6283" fmla="*/ 2960510 h 5149018"/>
              <a:gd name="connsiteX6284" fmla="*/ 5656519 w 6681792"/>
              <a:gd name="connsiteY6284" fmla="*/ 2960510 h 5149018"/>
              <a:gd name="connsiteX6285" fmla="*/ 5656519 w 6681792"/>
              <a:gd name="connsiteY6285" fmla="*/ 2958036 h 5149018"/>
              <a:gd name="connsiteX6286" fmla="*/ 5656519 w 6681792"/>
              <a:gd name="connsiteY6286" fmla="*/ 2955562 h 5149018"/>
              <a:gd name="connsiteX6287" fmla="*/ 5658992 w 6681792"/>
              <a:gd name="connsiteY6287" fmla="*/ 2955562 h 5149018"/>
              <a:gd name="connsiteX6288" fmla="*/ 5661466 w 6681792"/>
              <a:gd name="connsiteY6288" fmla="*/ 2958036 h 5149018"/>
              <a:gd name="connsiteX6289" fmla="*/ 5661466 w 6681792"/>
              <a:gd name="connsiteY6289" fmla="*/ 2955562 h 5149018"/>
              <a:gd name="connsiteX6290" fmla="*/ 5661466 w 6681792"/>
              <a:gd name="connsiteY6290" fmla="*/ 2953088 h 5149018"/>
              <a:gd name="connsiteX6291" fmla="*/ 5663940 w 6681792"/>
              <a:gd name="connsiteY6291" fmla="*/ 2953088 h 5149018"/>
              <a:gd name="connsiteX6292" fmla="*/ 5663940 w 6681792"/>
              <a:gd name="connsiteY6292" fmla="*/ 2950615 h 5149018"/>
              <a:gd name="connsiteX6293" fmla="*/ 5666413 w 6681792"/>
              <a:gd name="connsiteY6293" fmla="*/ 2948141 h 5149018"/>
              <a:gd name="connsiteX6294" fmla="*/ 5668887 w 6681792"/>
              <a:gd name="connsiteY6294" fmla="*/ 2948141 h 5149018"/>
              <a:gd name="connsiteX6295" fmla="*/ 5666413 w 6681792"/>
              <a:gd name="connsiteY6295" fmla="*/ 2945667 h 5149018"/>
              <a:gd name="connsiteX6296" fmla="*/ 5666413 w 6681792"/>
              <a:gd name="connsiteY6296" fmla="*/ 2943193 h 5149018"/>
              <a:gd name="connsiteX6297" fmla="*/ 5668887 w 6681792"/>
              <a:gd name="connsiteY6297" fmla="*/ 2940720 h 5149018"/>
              <a:gd name="connsiteX6298" fmla="*/ 5673644 w 6681792"/>
              <a:gd name="connsiteY6298" fmla="*/ 2940720 h 5149018"/>
              <a:gd name="connsiteX6299" fmla="*/ 5673644 w 6681792"/>
              <a:gd name="connsiteY6299" fmla="*/ 2938246 h 5149018"/>
              <a:gd name="connsiteX6300" fmla="*/ 5676118 w 6681792"/>
              <a:gd name="connsiteY6300" fmla="*/ 2938246 h 5149018"/>
              <a:gd name="connsiteX6301" fmla="*/ 5678592 w 6681792"/>
              <a:gd name="connsiteY6301" fmla="*/ 2940720 h 5149018"/>
              <a:gd name="connsiteX6302" fmla="*/ 5681066 w 6681792"/>
              <a:gd name="connsiteY6302" fmla="*/ 2940720 h 5149018"/>
              <a:gd name="connsiteX6303" fmla="*/ 5681066 w 6681792"/>
              <a:gd name="connsiteY6303" fmla="*/ 2938246 h 5149018"/>
              <a:gd name="connsiteX6304" fmla="*/ 5683539 w 6681792"/>
              <a:gd name="connsiteY6304" fmla="*/ 2935772 h 5149018"/>
              <a:gd name="connsiteX6305" fmla="*/ 5686013 w 6681792"/>
              <a:gd name="connsiteY6305" fmla="*/ 2933298 h 5149018"/>
              <a:gd name="connsiteX6306" fmla="*/ 5686013 w 6681792"/>
              <a:gd name="connsiteY6306" fmla="*/ 2930825 h 5149018"/>
              <a:gd name="connsiteX6307" fmla="*/ 5686013 w 6681792"/>
              <a:gd name="connsiteY6307" fmla="*/ 2928351 h 5149018"/>
              <a:gd name="connsiteX6308" fmla="*/ 5683539 w 6681792"/>
              <a:gd name="connsiteY6308" fmla="*/ 2925877 h 5149018"/>
              <a:gd name="connsiteX6309" fmla="*/ 5686013 w 6681792"/>
              <a:gd name="connsiteY6309" fmla="*/ 2925877 h 5149018"/>
              <a:gd name="connsiteX6310" fmla="*/ 5688487 w 6681792"/>
              <a:gd name="connsiteY6310" fmla="*/ 2918646 h 5149018"/>
              <a:gd name="connsiteX6311" fmla="*/ 5688487 w 6681792"/>
              <a:gd name="connsiteY6311" fmla="*/ 2916172 h 5149018"/>
              <a:gd name="connsiteX6312" fmla="*/ 5688487 w 6681792"/>
              <a:gd name="connsiteY6312" fmla="*/ 2913699 h 5149018"/>
              <a:gd name="connsiteX6313" fmla="*/ 5688487 w 6681792"/>
              <a:gd name="connsiteY6313" fmla="*/ 2911225 h 5149018"/>
              <a:gd name="connsiteX6314" fmla="*/ 5686013 w 6681792"/>
              <a:gd name="connsiteY6314" fmla="*/ 2911225 h 5149018"/>
              <a:gd name="connsiteX6315" fmla="*/ 5683539 w 6681792"/>
              <a:gd name="connsiteY6315" fmla="*/ 2911225 h 5149018"/>
              <a:gd name="connsiteX6316" fmla="*/ 5678782 w 6681792"/>
              <a:gd name="connsiteY6316" fmla="*/ 2911225 h 5149018"/>
              <a:gd name="connsiteX6317" fmla="*/ 5678782 w 6681792"/>
              <a:gd name="connsiteY6317" fmla="*/ 2908751 h 5149018"/>
              <a:gd name="connsiteX6318" fmla="*/ 5681256 w 6681792"/>
              <a:gd name="connsiteY6318" fmla="*/ 2901520 h 5149018"/>
              <a:gd name="connsiteX6319" fmla="*/ 5683729 w 6681792"/>
              <a:gd name="connsiteY6319" fmla="*/ 2894289 h 5149018"/>
              <a:gd name="connsiteX6320" fmla="*/ 5683729 w 6681792"/>
              <a:gd name="connsiteY6320" fmla="*/ 2891815 h 5149018"/>
              <a:gd name="connsiteX6321" fmla="*/ 5683729 w 6681792"/>
              <a:gd name="connsiteY6321" fmla="*/ 2889342 h 5149018"/>
              <a:gd name="connsiteX6322" fmla="*/ 5681256 w 6681792"/>
              <a:gd name="connsiteY6322" fmla="*/ 2886868 h 5149018"/>
              <a:gd name="connsiteX6323" fmla="*/ 5676499 w 6681792"/>
              <a:gd name="connsiteY6323" fmla="*/ 2886868 h 5149018"/>
              <a:gd name="connsiteX6324" fmla="*/ 5654806 w 6681792"/>
              <a:gd name="connsiteY6324" fmla="*/ 2882111 h 5149018"/>
              <a:gd name="connsiteX6325" fmla="*/ 5654806 w 6681792"/>
              <a:gd name="connsiteY6325" fmla="*/ 2884585 h 5149018"/>
              <a:gd name="connsiteX6326" fmla="*/ 5650048 w 6681792"/>
              <a:gd name="connsiteY6326" fmla="*/ 2889342 h 5149018"/>
              <a:gd name="connsiteX6327" fmla="*/ 5647575 w 6681792"/>
              <a:gd name="connsiteY6327" fmla="*/ 2894099 h 5149018"/>
              <a:gd name="connsiteX6328" fmla="*/ 5647575 w 6681792"/>
              <a:gd name="connsiteY6328" fmla="*/ 2896573 h 5149018"/>
              <a:gd name="connsiteX6329" fmla="*/ 5645101 w 6681792"/>
              <a:gd name="connsiteY6329" fmla="*/ 2896573 h 5149018"/>
              <a:gd name="connsiteX6330" fmla="*/ 5649858 w 6681792"/>
              <a:gd name="connsiteY6330" fmla="*/ 2889342 h 5149018"/>
              <a:gd name="connsiteX6331" fmla="*/ 5647385 w 6681792"/>
              <a:gd name="connsiteY6331" fmla="*/ 2886868 h 5149018"/>
              <a:gd name="connsiteX6332" fmla="*/ 5644911 w 6681792"/>
              <a:gd name="connsiteY6332" fmla="*/ 2884394 h 5149018"/>
              <a:gd name="connsiteX6333" fmla="*/ 5637680 w 6681792"/>
              <a:gd name="connsiteY6333" fmla="*/ 2894099 h 5149018"/>
              <a:gd name="connsiteX6334" fmla="*/ 5637680 w 6681792"/>
              <a:gd name="connsiteY6334" fmla="*/ 2891625 h 5149018"/>
              <a:gd name="connsiteX6335" fmla="*/ 5644911 w 6681792"/>
              <a:gd name="connsiteY6335" fmla="*/ 2881920 h 5149018"/>
              <a:gd name="connsiteX6336" fmla="*/ 5647385 w 6681792"/>
              <a:gd name="connsiteY6336" fmla="*/ 2881920 h 5149018"/>
              <a:gd name="connsiteX6337" fmla="*/ 5649858 w 6681792"/>
              <a:gd name="connsiteY6337" fmla="*/ 2879447 h 5149018"/>
              <a:gd name="connsiteX6338" fmla="*/ 5664320 w 6681792"/>
              <a:gd name="connsiteY6338" fmla="*/ 2881920 h 5149018"/>
              <a:gd name="connsiteX6339" fmla="*/ 5676308 w 6681792"/>
              <a:gd name="connsiteY6339" fmla="*/ 2884394 h 5149018"/>
              <a:gd name="connsiteX6340" fmla="*/ 5678782 w 6681792"/>
              <a:gd name="connsiteY6340" fmla="*/ 2884394 h 5149018"/>
              <a:gd name="connsiteX6341" fmla="*/ 5678782 w 6681792"/>
              <a:gd name="connsiteY6341" fmla="*/ 2881920 h 5149018"/>
              <a:gd name="connsiteX6342" fmla="*/ 5683539 w 6681792"/>
              <a:gd name="connsiteY6342" fmla="*/ 2874689 h 5149018"/>
              <a:gd name="connsiteX6343" fmla="*/ 5686013 w 6681792"/>
              <a:gd name="connsiteY6343" fmla="*/ 2872216 h 5149018"/>
              <a:gd name="connsiteX6344" fmla="*/ 5688487 w 6681792"/>
              <a:gd name="connsiteY6344" fmla="*/ 2867459 h 5149018"/>
              <a:gd name="connsiteX6345" fmla="*/ 5688487 w 6681792"/>
              <a:gd name="connsiteY6345" fmla="*/ 2864985 h 5149018"/>
              <a:gd name="connsiteX6346" fmla="*/ 5690960 w 6681792"/>
              <a:gd name="connsiteY6346" fmla="*/ 2862511 h 5149018"/>
              <a:gd name="connsiteX6347" fmla="*/ 5693434 w 6681792"/>
              <a:gd name="connsiteY6347" fmla="*/ 2862511 h 5149018"/>
              <a:gd name="connsiteX6348" fmla="*/ 5693434 w 6681792"/>
              <a:gd name="connsiteY6348" fmla="*/ 2860037 h 5149018"/>
              <a:gd name="connsiteX6349" fmla="*/ 5698192 w 6681792"/>
              <a:gd name="connsiteY6349" fmla="*/ 2857563 h 5149018"/>
              <a:gd name="connsiteX6350" fmla="*/ 5700665 w 6681792"/>
              <a:gd name="connsiteY6350" fmla="*/ 2857563 h 5149018"/>
              <a:gd name="connsiteX6351" fmla="*/ 5700665 w 6681792"/>
              <a:gd name="connsiteY6351" fmla="*/ 2855090 h 5149018"/>
              <a:gd name="connsiteX6352" fmla="*/ 5703139 w 6681792"/>
              <a:gd name="connsiteY6352" fmla="*/ 2855090 h 5149018"/>
              <a:gd name="connsiteX6353" fmla="*/ 5703139 w 6681792"/>
              <a:gd name="connsiteY6353" fmla="*/ 2852616 h 5149018"/>
              <a:gd name="connsiteX6354" fmla="*/ 5707896 w 6681792"/>
              <a:gd name="connsiteY6354" fmla="*/ 2850142 h 5149018"/>
              <a:gd name="connsiteX6355" fmla="*/ 5710370 w 6681792"/>
              <a:gd name="connsiteY6355" fmla="*/ 2847669 h 5149018"/>
              <a:gd name="connsiteX6356" fmla="*/ 5710370 w 6681792"/>
              <a:gd name="connsiteY6356" fmla="*/ 2845195 h 5149018"/>
              <a:gd name="connsiteX6357" fmla="*/ 5712844 w 6681792"/>
              <a:gd name="connsiteY6357" fmla="*/ 2842721 h 5149018"/>
              <a:gd name="connsiteX6358" fmla="*/ 5715317 w 6681792"/>
              <a:gd name="connsiteY6358" fmla="*/ 2840247 h 5149018"/>
              <a:gd name="connsiteX6359" fmla="*/ 5720075 w 6681792"/>
              <a:gd name="connsiteY6359" fmla="*/ 2837774 h 5149018"/>
              <a:gd name="connsiteX6360" fmla="*/ 5724832 w 6681792"/>
              <a:gd name="connsiteY6360" fmla="*/ 2835300 h 5149018"/>
              <a:gd name="connsiteX6361" fmla="*/ 5734537 w 6681792"/>
              <a:gd name="connsiteY6361" fmla="*/ 2830543 h 5149018"/>
              <a:gd name="connsiteX6362" fmla="*/ 5737010 w 6681792"/>
              <a:gd name="connsiteY6362" fmla="*/ 2828069 h 5149018"/>
              <a:gd name="connsiteX6363" fmla="*/ 5737010 w 6681792"/>
              <a:gd name="connsiteY6363" fmla="*/ 2825595 h 5149018"/>
              <a:gd name="connsiteX6364" fmla="*/ 5737010 w 6681792"/>
              <a:gd name="connsiteY6364" fmla="*/ 2818364 h 5149018"/>
              <a:gd name="connsiteX6365" fmla="*/ 5737010 w 6681792"/>
              <a:gd name="connsiteY6365" fmla="*/ 2808659 h 5149018"/>
              <a:gd name="connsiteX6366" fmla="*/ 5734537 w 6681792"/>
              <a:gd name="connsiteY6366" fmla="*/ 2801428 h 5149018"/>
              <a:gd name="connsiteX6367" fmla="*/ 5734537 w 6681792"/>
              <a:gd name="connsiteY6367" fmla="*/ 2798955 h 5149018"/>
              <a:gd name="connsiteX6368" fmla="*/ 5734537 w 6681792"/>
              <a:gd name="connsiteY6368" fmla="*/ 2796481 h 5149018"/>
              <a:gd name="connsiteX6369" fmla="*/ 5734537 w 6681792"/>
              <a:gd name="connsiteY6369" fmla="*/ 2791724 h 5149018"/>
              <a:gd name="connsiteX6370" fmla="*/ 5734537 w 6681792"/>
              <a:gd name="connsiteY6370" fmla="*/ 2786966 h 5149018"/>
              <a:gd name="connsiteX6371" fmla="*/ 5734537 w 6681792"/>
              <a:gd name="connsiteY6371" fmla="*/ 2784493 h 5149018"/>
              <a:gd name="connsiteX6372" fmla="*/ 5734537 w 6681792"/>
              <a:gd name="connsiteY6372" fmla="*/ 2782019 h 5149018"/>
              <a:gd name="connsiteX6373" fmla="*/ 5737010 w 6681792"/>
              <a:gd name="connsiteY6373" fmla="*/ 2774788 h 5149018"/>
              <a:gd name="connsiteX6374" fmla="*/ 5739484 w 6681792"/>
              <a:gd name="connsiteY6374" fmla="*/ 2767557 h 5149018"/>
              <a:gd name="connsiteX6375" fmla="*/ 5741958 w 6681792"/>
              <a:gd name="connsiteY6375" fmla="*/ 2760326 h 5149018"/>
              <a:gd name="connsiteX6376" fmla="*/ 5741958 w 6681792"/>
              <a:gd name="connsiteY6376" fmla="*/ 2757852 h 5149018"/>
              <a:gd name="connsiteX6377" fmla="*/ 5741958 w 6681792"/>
              <a:gd name="connsiteY6377" fmla="*/ 2755379 h 5149018"/>
              <a:gd name="connsiteX6378" fmla="*/ 5741958 w 6681792"/>
              <a:gd name="connsiteY6378" fmla="*/ 2752905 h 5149018"/>
              <a:gd name="connsiteX6379" fmla="*/ 5741958 w 6681792"/>
              <a:gd name="connsiteY6379" fmla="*/ 2750431 h 5149018"/>
              <a:gd name="connsiteX6380" fmla="*/ 5739484 w 6681792"/>
              <a:gd name="connsiteY6380" fmla="*/ 2750431 h 5149018"/>
              <a:gd name="connsiteX6381" fmla="*/ 5739484 w 6681792"/>
              <a:gd name="connsiteY6381" fmla="*/ 2747957 h 5149018"/>
              <a:gd name="connsiteX6382" fmla="*/ 5737010 w 6681792"/>
              <a:gd name="connsiteY6382" fmla="*/ 2745484 h 5149018"/>
              <a:gd name="connsiteX6383" fmla="*/ 5737010 w 6681792"/>
              <a:gd name="connsiteY6383" fmla="*/ 2743010 h 5149018"/>
              <a:gd name="connsiteX6384" fmla="*/ 5732253 w 6681792"/>
              <a:gd name="connsiteY6384" fmla="*/ 2740536 h 5149018"/>
              <a:gd name="connsiteX6385" fmla="*/ 5727496 w 6681792"/>
              <a:gd name="connsiteY6385" fmla="*/ 2735779 h 5149018"/>
              <a:gd name="connsiteX6386" fmla="*/ 5725022 w 6681792"/>
              <a:gd name="connsiteY6386" fmla="*/ 2733305 h 5149018"/>
              <a:gd name="connsiteX6387" fmla="*/ 5722549 w 6681792"/>
              <a:gd name="connsiteY6387" fmla="*/ 2730831 h 5149018"/>
              <a:gd name="connsiteX6388" fmla="*/ 5720075 w 6681792"/>
              <a:gd name="connsiteY6388" fmla="*/ 2728358 h 5149018"/>
              <a:gd name="connsiteX6389" fmla="*/ 5720075 w 6681792"/>
              <a:gd name="connsiteY6389" fmla="*/ 2725884 h 5149018"/>
              <a:gd name="connsiteX6390" fmla="*/ 5717601 w 6681792"/>
              <a:gd name="connsiteY6390" fmla="*/ 2723410 h 5149018"/>
              <a:gd name="connsiteX6391" fmla="*/ 5717601 w 6681792"/>
              <a:gd name="connsiteY6391" fmla="*/ 2720936 h 5149018"/>
              <a:gd name="connsiteX6392" fmla="*/ 5720075 w 6681792"/>
              <a:gd name="connsiteY6392" fmla="*/ 2718463 h 5149018"/>
              <a:gd name="connsiteX6393" fmla="*/ 5722549 w 6681792"/>
              <a:gd name="connsiteY6393" fmla="*/ 2713705 h 5149018"/>
              <a:gd name="connsiteX6394" fmla="*/ 5722549 w 6681792"/>
              <a:gd name="connsiteY6394" fmla="*/ 2711232 h 5149018"/>
              <a:gd name="connsiteX6395" fmla="*/ 5722549 w 6681792"/>
              <a:gd name="connsiteY6395" fmla="*/ 2708758 h 5149018"/>
              <a:gd name="connsiteX6396" fmla="*/ 5725022 w 6681792"/>
              <a:gd name="connsiteY6396" fmla="*/ 2708758 h 5149018"/>
              <a:gd name="connsiteX6397" fmla="*/ 5727496 w 6681792"/>
              <a:gd name="connsiteY6397" fmla="*/ 2708758 h 5149018"/>
              <a:gd name="connsiteX6398" fmla="*/ 5727496 w 6681792"/>
              <a:gd name="connsiteY6398" fmla="*/ 2706284 h 5149018"/>
              <a:gd name="connsiteX6399" fmla="*/ 5734727 w 6681792"/>
              <a:gd name="connsiteY6399" fmla="*/ 2699053 h 5149018"/>
              <a:gd name="connsiteX6400" fmla="*/ 5737201 w 6681792"/>
              <a:gd name="connsiteY6400" fmla="*/ 2696579 h 5149018"/>
              <a:gd name="connsiteX6401" fmla="*/ 5741958 w 6681792"/>
              <a:gd name="connsiteY6401" fmla="*/ 2689349 h 5149018"/>
              <a:gd name="connsiteX6402" fmla="*/ 5741958 w 6681792"/>
              <a:gd name="connsiteY6402" fmla="*/ 2686875 h 5149018"/>
              <a:gd name="connsiteX6403" fmla="*/ 5741958 w 6681792"/>
              <a:gd name="connsiteY6403" fmla="*/ 2684401 h 5149018"/>
              <a:gd name="connsiteX6404" fmla="*/ 5741958 w 6681792"/>
              <a:gd name="connsiteY6404" fmla="*/ 2681927 h 5149018"/>
              <a:gd name="connsiteX6405" fmla="*/ 5741958 w 6681792"/>
              <a:gd name="connsiteY6405" fmla="*/ 2679453 h 5149018"/>
              <a:gd name="connsiteX6406" fmla="*/ 5739484 w 6681792"/>
              <a:gd name="connsiteY6406" fmla="*/ 2676980 h 5149018"/>
              <a:gd name="connsiteX6407" fmla="*/ 5739484 w 6681792"/>
              <a:gd name="connsiteY6407" fmla="*/ 2674506 h 5149018"/>
              <a:gd name="connsiteX6408" fmla="*/ 5739484 w 6681792"/>
              <a:gd name="connsiteY6408" fmla="*/ 2672032 h 5149018"/>
              <a:gd name="connsiteX6409" fmla="*/ 5739484 w 6681792"/>
              <a:gd name="connsiteY6409" fmla="*/ 2669558 h 5149018"/>
              <a:gd name="connsiteX6410" fmla="*/ 5741958 w 6681792"/>
              <a:gd name="connsiteY6410" fmla="*/ 2667085 h 5149018"/>
              <a:gd name="connsiteX6411" fmla="*/ 5741958 w 6681792"/>
              <a:gd name="connsiteY6411" fmla="*/ 2664611 h 5149018"/>
              <a:gd name="connsiteX6412" fmla="*/ 5741958 w 6681792"/>
              <a:gd name="connsiteY6412" fmla="*/ 2662137 h 5149018"/>
              <a:gd name="connsiteX6413" fmla="*/ 5744432 w 6681792"/>
              <a:gd name="connsiteY6413" fmla="*/ 2659663 h 5149018"/>
              <a:gd name="connsiteX6414" fmla="*/ 5744432 w 6681792"/>
              <a:gd name="connsiteY6414" fmla="*/ 2657190 h 5149018"/>
              <a:gd name="connsiteX6415" fmla="*/ 5746906 w 6681792"/>
              <a:gd name="connsiteY6415" fmla="*/ 2654716 h 5149018"/>
              <a:gd name="connsiteX6416" fmla="*/ 5749379 w 6681792"/>
              <a:gd name="connsiteY6416" fmla="*/ 2652242 h 5149018"/>
              <a:gd name="connsiteX6417" fmla="*/ 5751853 w 6681792"/>
              <a:gd name="connsiteY6417" fmla="*/ 2652242 h 5149018"/>
              <a:gd name="connsiteX6418" fmla="*/ 5754327 w 6681792"/>
              <a:gd name="connsiteY6418" fmla="*/ 2649768 h 5149018"/>
              <a:gd name="connsiteX6419" fmla="*/ 5756800 w 6681792"/>
              <a:gd name="connsiteY6419" fmla="*/ 2649768 h 5149018"/>
              <a:gd name="connsiteX6420" fmla="*/ 5759274 w 6681792"/>
              <a:gd name="connsiteY6420" fmla="*/ 2647295 h 5149018"/>
              <a:gd name="connsiteX6421" fmla="*/ 5761748 w 6681792"/>
              <a:gd name="connsiteY6421" fmla="*/ 2647295 h 5149018"/>
              <a:gd name="connsiteX6422" fmla="*/ 5764222 w 6681792"/>
              <a:gd name="connsiteY6422" fmla="*/ 2647295 h 5149018"/>
              <a:gd name="connsiteX6423" fmla="*/ 5768979 w 6681792"/>
              <a:gd name="connsiteY6423" fmla="*/ 2644821 h 5149018"/>
              <a:gd name="connsiteX6424" fmla="*/ 5771453 w 6681792"/>
              <a:gd name="connsiteY6424" fmla="*/ 2644821 h 5149018"/>
              <a:gd name="connsiteX6425" fmla="*/ 5773926 w 6681792"/>
              <a:gd name="connsiteY6425" fmla="*/ 2642347 h 5149018"/>
              <a:gd name="connsiteX6426" fmla="*/ 5776400 w 6681792"/>
              <a:gd name="connsiteY6426" fmla="*/ 2642347 h 5149018"/>
              <a:gd name="connsiteX6427" fmla="*/ 5776400 w 6681792"/>
              <a:gd name="connsiteY6427" fmla="*/ 2639874 h 5149018"/>
              <a:gd name="connsiteX6428" fmla="*/ 5778874 w 6681792"/>
              <a:gd name="connsiteY6428" fmla="*/ 2639874 h 5149018"/>
              <a:gd name="connsiteX6429" fmla="*/ 5778874 w 6681792"/>
              <a:gd name="connsiteY6429" fmla="*/ 2637400 h 5149018"/>
              <a:gd name="connsiteX6430" fmla="*/ 5778874 w 6681792"/>
              <a:gd name="connsiteY6430" fmla="*/ 2634926 h 5149018"/>
              <a:gd name="connsiteX6431" fmla="*/ 5781348 w 6681792"/>
              <a:gd name="connsiteY6431" fmla="*/ 2634926 h 5149018"/>
              <a:gd name="connsiteX6432" fmla="*/ 5778874 w 6681792"/>
              <a:gd name="connsiteY6432" fmla="*/ 2632452 h 5149018"/>
              <a:gd name="connsiteX6433" fmla="*/ 5778874 w 6681792"/>
              <a:gd name="connsiteY6433" fmla="*/ 2629978 h 5149018"/>
              <a:gd name="connsiteX6434" fmla="*/ 5778874 w 6681792"/>
              <a:gd name="connsiteY6434" fmla="*/ 2627505 h 5149018"/>
              <a:gd name="connsiteX6435" fmla="*/ 5778874 w 6681792"/>
              <a:gd name="connsiteY6435" fmla="*/ 2625031 h 5149018"/>
              <a:gd name="connsiteX6436" fmla="*/ 5778874 w 6681792"/>
              <a:gd name="connsiteY6436" fmla="*/ 2622557 h 5149018"/>
              <a:gd name="connsiteX6437" fmla="*/ 5776400 w 6681792"/>
              <a:gd name="connsiteY6437" fmla="*/ 2617800 h 5149018"/>
              <a:gd name="connsiteX6438" fmla="*/ 5776400 w 6681792"/>
              <a:gd name="connsiteY6438" fmla="*/ 2615326 h 5149018"/>
              <a:gd name="connsiteX6439" fmla="*/ 5776400 w 6681792"/>
              <a:gd name="connsiteY6439" fmla="*/ 2610569 h 5149018"/>
              <a:gd name="connsiteX6440" fmla="*/ 5776400 w 6681792"/>
              <a:gd name="connsiteY6440" fmla="*/ 2608095 h 5149018"/>
              <a:gd name="connsiteX6441" fmla="*/ 5778874 w 6681792"/>
              <a:gd name="connsiteY6441" fmla="*/ 2605622 h 5149018"/>
              <a:gd name="connsiteX6442" fmla="*/ 5778874 w 6681792"/>
              <a:gd name="connsiteY6442" fmla="*/ 2603148 h 5149018"/>
              <a:gd name="connsiteX6443" fmla="*/ 5781348 w 6681792"/>
              <a:gd name="connsiteY6443" fmla="*/ 2603148 h 5149018"/>
              <a:gd name="connsiteX6444" fmla="*/ 5781348 w 6681792"/>
              <a:gd name="connsiteY6444" fmla="*/ 2600674 h 5149018"/>
              <a:gd name="connsiteX6445" fmla="*/ 5781348 w 6681792"/>
              <a:gd name="connsiteY6445" fmla="*/ 2598200 h 5149018"/>
              <a:gd name="connsiteX6446" fmla="*/ 5783821 w 6681792"/>
              <a:gd name="connsiteY6446" fmla="*/ 2598200 h 5149018"/>
              <a:gd name="connsiteX6447" fmla="*/ 5786295 w 6681792"/>
              <a:gd name="connsiteY6447" fmla="*/ 2595726 h 5149018"/>
              <a:gd name="connsiteX6448" fmla="*/ 5788769 w 6681792"/>
              <a:gd name="connsiteY6448" fmla="*/ 2595726 h 5149018"/>
              <a:gd name="connsiteX6449" fmla="*/ 5791242 w 6681792"/>
              <a:gd name="connsiteY6449" fmla="*/ 2595726 h 5149018"/>
              <a:gd name="connsiteX6450" fmla="*/ 5781538 w 6681792"/>
              <a:gd name="connsiteY6450" fmla="*/ 2588496 h 5149018"/>
              <a:gd name="connsiteX6451" fmla="*/ 5779064 w 6681792"/>
              <a:gd name="connsiteY6451" fmla="*/ 2588496 h 5149018"/>
              <a:gd name="connsiteX6452" fmla="*/ 5776590 w 6681792"/>
              <a:gd name="connsiteY6452" fmla="*/ 2586022 h 5149018"/>
              <a:gd name="connsiteX6453" fmla="*/ 5771833 w 6681792"/>
              <a:gd name="connsiteY6453" fmla="*/ 2583548 h 5149018"/>
              <a:gd name="connsiteX6454" fmla="*/ 5769359 w 6681792"/>
              <a:gd name="connsiteY6454" fmla="*/ 2581074 h 5149018"/>
              <a:gd name="connsiteX6455" fmla="*/ 5766886 w 6681792"/>
              <a:gd name="connsiteY6455" fmla="*/ 2581074 h 5149018"/>
              <a:gd name="connsiteX6456" fmla="*/ 5766886 w 6681792"/>
              <a:gd name="connsiteY6456" fmla="*/ 2578600 h 5149018"/>
              <a:gd name="connsiteX6457" fmla="*/ 5764412 w 6681792"/>
              <a:gd name="connsiteY6457" fmla="*/ 2578600 h 5149018"/>
              <a:gd name="connsiteX6458" fmla="*/ 5752424 w 6681792"/>
              <a:gd name="connsiteY6458" fmla="*/ 2573843 h 5149018"/>
              <a:gd name="connsiteX6459" fmla="*/ 5752424 w 6681792"/>
              <a:gd name="connsiteY6459" fmla="*/ 2571370 h 5149018"/>
              <a:gd name="connsiteX6460" fmla="*/ 5749950 w 6681792"/>
              <a:gd name="connsiteY6460" fmla="*/ 2571370 h 5149018"/>
              <a:gd name="connsiteX6461" fmla="*/ 5747476 w 6681792"/>
              <a:gd name="connsiteY6461" fmla="*/ 2571370 h 5149018"/>
              <a:gd name="connsiteX6462" fmla="*/ 5745003 w 6681792"/>
              <a:gd name="connsiteY6462" fmla="*/ 2568896 h 5149018"/>
              <a:gd name="connsiteX6463" fmla="*/ 5742529 w 6681792"/>
              <a:gd name="connsiteY6463" fmla="*/ 2568896 h 5149018"/>
              <a:gd name="connsiteX6464" fmla="*/ 5742529 w 6681792"/>
              <a:gd name="connsiteY6464" fmla="*/ 2566422 h 5149018"/>
              <a:gd name="connsiteX6465" fmla="*/ 5740055 w 6681792"/>
              <a:gd name="connsiteY6465" fmla="*/ 2566422 h 5149018"/>
              <a:gd name="connsiteX6466" fmla="*/ 5737581 w 6681792"/>
              <a:gd name="connsiteY6466" fmla="*/ 2568896 h 5149018"/>
              <a:gd name="connsiteX6467" fmla="*/ 5732824 w 6681792"/>
              <a:gd name="connsiteY6467" fmla="*/ 2568896 h 5149018"/>
              <a:gd name="connsiteX6468" fmla="*/ 5730350 w 6681792"/>
              <a:gd name="connsiteY6468" fmla="*/ 2571370 h 5149018"/>
              <a:gd name="connsiteX6469" fmla="*/ 5730350 w 6681792"/>
              <a:gd name="connsiteY6469" fmla="*/ 2576127 h 5149018"/>
              <a:gd name="connsiteX6470" fmla="*/ 5727877 w 6681792"/>
              <a:gd name="connsiteY6470" fmla="*/ 2576127 h 5149018"/>
              <a:gd name="connsiteX6471" fmla="*/ 5727877 w 6681792"/>
              <a:gd name="connsiteY6471" fmla="*/ 2578600 h 5149018"/>
              <a:gd name="connsiteX6472" fmla="*/ 5725403 w 6681792"/>
              <a:gd name="connsiteY6472" fmla="*/ 2581074 h 5149018"/>
              <a:gd name="connsiteX6473" fmla="*/ 5722929 w 6681792"/>
              <a:gd name="connsiteY6473" fmla="*/ 2578600 h 5149018"/>
              <a:gd name="connsiteX6474" fmla="*/ 5722929 w 6681792"/>
              <a:gd name="connsiteY6474" fmla="*/ 2581074 h 5149018"/>
              <a:gd name="connsiteX6475" fmla="*/ 5720455 w 6681792"/>
              <a:gd name="connsiteY6475" fmla="*/ 2581074 h 5149018"/>
              <a:gd name="connsiteX6476" fmla="*/ 5717981 w 6681792"/>
              <a:gd name="connsiteY6476" fmla="*/ 2581074 h 5149018"/>
              <a:gd name="connsiteX6477" fmla="*/ 5715508 w 6681792"/>
              <a:gd name="connsiteY6477" fmla="*/ 2581074 h 5149018"/>
              <a:gd name="connsiteX6478" fmla="*/ 5715508 w 6681792"/>
              <a:gd name="connsiteY6478" fmla="*/ 2583548 h 5149018"/>
              <a:gd name="connsiteX6479" fmla="*/ 5713034 w 6681792"/>
              <a:gd name="connsiteY6479" fmla="*/ 2583548 h 5149018"/>
              <a:gd name="connsiteX6480" fmla="*/ 5713034 w 6681792"/>
              <a:gd name="connsiteY6480" fmla="*/ 2586022 h 5149018"/>
              <a:gd name="connsiteX6481" fmla="*/ 5710560 w 6681792"/>
              <a:gd name="connsiteY6481" fmla="*/ 2583548 h 5149018"/>
              <a:gd name="connsiteX6482" fmla="*/ 5710560 w 6681792"/>
              <a:gd name="connsiteY6482" fmla="*/ 2586022 h 5149018"/>
              <a:gd name="connsiteX6483" fmla="*/ 5708086 w 6681792"/>
              <a:gd name="connsiteY6483" fmla="*/ 2586022 h 5149018"/>
              <a:gd name="connsiteX6484" fmla="*/ 5705613 w 6681792"/>
              <a:gd name="connsiteY6484" fmla="*/ 2586022 h 5149018"/>
              <a:gd name="connsiteX6485" fmla="*/ 5703139 w 6681792"/>
              <a:gd name="connsiteY6485" fmla="*/ 2586022 h 5149018"/>
              <a:gd name="connsiteX6486" fmla="*/ 5700665 w 6681792"/>
              <a:gd name="connsiteY6486" fmla="*/ 2586022 h 5149018"/>
              <a:gd name="connsiteX6487" fmla="*/ 5700665 w 6681792"/>
              <a:gd name="connsiteY6487" fmla="*/ 2588496 h 5149018"/>
              <a:gd name="connsiteX6488" fmla="*/ 5698192 w 6681792"/>
              <a:gd name="connsiteY6488" fmla="*/ 2586022 h 5149018"/>
              <a:gd name="connsiteX6489" fmla="*/ 5698192 w 6681792"/>
              <a:gd name="connsiteY6489" fmla="*/ 2588496 h 5149018"/>
              <a:gd name="connsiteX6490" fmla="*/ 5698192 w 6681792"/>
              <a:gd name="connsiteY6490" fmla="*/ 2590969 h 5149018"/>
              <a:gd name="connsiteX6491" fmla="*/ 5698192 w 6681792"/>
              <a:gd name="connsiteY6491" fmla="*/ 2593443 h 5149018"/>
              <a:gd name="connsiteX6492" fmla="*/ 5698192 w 6681792"/>
              <a:gd name="connsiteY6492" fmla="*/ 2595917 h 5149018"/>
              <a:gd name="connsiteX6493" fmla="*/ 5695718 w 6681792"/>
              <a:gd name="connsiteY6493" fmla="*/ 2595917 h 5149018"/>
              <a:gd name="connsiteX6494" fmla="*/ 5693244 w 6681792"/>
              <a:gd name="connsiteY6494" fmla="*/ 2598391 h 5149018"/>
              <a:gd name="connsiteX6495" fmla="*/ 5690770 w 6681792"/>
              <a:gd name="connsiteY6495" fmla="*/ 2598391 h 5149018"/>
              <a:gd name="connsiteX6496" fmla="*/ 5690770 w 6681792"/>
              <a:gd name="connsiteY6496" fmla="*/ 2595917 h 5149018"/>
              <a:gd name="connsiteX6497" fmla="*/ 5688297 w 6681792"/>
              <a:gd name="connsiteY6497" fmla="*/ 2593443 h 5149018"/>
              <a:gd name="connsiteX6498" fmla="*/ 5685823 w 6681792"/>
              <a:gd name="connsiteY6498" fmla="*/ 2595917 h 5149018"/>
              <a:gd name="connsiteX6499" fmla="*/ 5685823 w 6681792"/>
              <a:gd name="connsiteY6499" fmla="*/ 2593443 h 5149018"/>
              <a:gd name="connsiteX6500" fmla="*/ 5683349 w 6681792"/>
              <a:gd name="connsiteY6500" fmla="*/ 2593443 h 5149018"/>
              <a:gd name="connsiteX6501" fmla="*/ 5680875 w 6681792"/>
              <a:gd name="connsiteY6501" fmla="*/ 2595917 h 5149018"/>
              <a:gd name="connsiteX6502" fmla="*/ 5678402 w 6681792"/>
              <a:gd name="connsiteY6502" fmla="*/ 2595917 h 5149018"/>
              <a:gd name="connsiteX6503" fmla="*/ 5675928 w 6681792"/>
              <a:gd name="connsiteY6503" fmla="*/ 2595917 h 5149018"/>
              <a:gd name="connsiteX6504" fmla="*/ 5673454 w 6681792"/>
              <a:gd name="connsiteY6504" fmla="*/ 2595917 h 5149018"/>
              <a:gd name="connsiteX6505" fmla="*/ 5670980 w 6681792"/>
              <a:gd name="connsiteY6505" fmla="*/ 2595917 h 5149018"/>
              <a:gd name="connsiteX6506" fmla="*/ 5668506 w 6681792"/>
              <a:gd name="connsiteY6506" fmla="*/ 2595917 h 5149018"/>
              <a:gd name="connsiteX6507" fmla="*/ 5666033 w 6681792"/>
              <a:gd name="connsiteY6507" fmla="*/ 2595917 h 5149018"/>
              <a:gd name="connsiteX6508" fmla="*/ 5666033 w 6681792"/>
              <a:gd name="connsiteY6508" fmla="*/ 2598391 h 5149018"/>
              <a:gd name="connsiteX6509" fmla="*/ 5666033 w 6681792"/>
              <a:gd name="connsiteY6509" fmla="*/ 2600864 h 5149018"/>
              <a:gd name="connsiteX6510" fmla="*/ 5663559 w 6681792"/>
              <a:gd name="connsiteY6510" fmla="*/ 2600864 h 5149018"/>
              <a:gd name="connsiteX6511" fmla="*/ 5663559 w 6681792"/>
              <a:gd name="connsiteY6511" fmla="*/ 2605622 h 5149018"/>
              <a:gd name="connsiteX6512" fmla="*/ 5663559 w 6681792"/>
              <a:gd name="connsiteY6512" fmla="*/ 2608095 h 5149018"/>
              <a:gd name="connsiteX6513" fmla="*/ 5666033 w 6681792"/>
              <a:gd name="connsiteY6513" fmla="*/ 2610569 h 5149018"/>
              <a:gd name="connsiteX6514" fmla="*/ 5666033 w 6681792"/>
              <a:gd name="connsiteY6514" fmla="*/ 2613043 h 5149018"/>
              <a:gd name="connsiteX6515" fmla="*/ 5663559 w 6681792"/>
              <a:gd name="connsiteY6515" fmla="*/ 2610569 h 5149018"/>
              <a:gd name="connsiteX6516" fmla="*/ 5663559 w 6681792"/>
              <a:gd name="connsiteY6516" fmla="*/ 2608095 h 5149018"/>
              <a:gd name="connsiteX6517" fmla="*/ 5661085 w 6681792"/>
              <a:gd name="connsiteY6517" fmla="*/ 2608095 h 5149018"/>
              <a:gd name="connsiteX6518" fmla="*/ 5661085 w 6681792"/>
              <a:gd name="connsiteY6518" fmla="*/ 2605622 h 5149018"/>
              <a:gd name="connsiteX6519" fmla="*/ 5661085 w 6681792"/>
              <a:gd name="connsiteY6519" fmla="*/ 2603148 h 5149018"/>
              <a:gd name="connsiteX6520" fmla="*/ 5658611 w 6681792"/>
              <a:gd name="connsiteY6520" fmla="*/ 2603148 h 5149018"/>
              <a:gd name="connsiteX6521" fmla="*/ 5656138 w 6681792"/>
              <a:gd name="connsiteY6521" fmla="*/ 2603148 h 5149018"/>
              <a:gd name="connsiteX6522" fmla="*/ 5653664 w 6681792"/>
              <a:gd name="connsiteY6522" fmla="*/ 2603148 h 5149018"/>
              <a:gd name="connsiteX6523" fmla="*/ 5653664 w 6681792"/>
              <a:gd name="connsiteY6523" fmla="*/ 2605622 h 5149018"/>
              <a:gd name="connsiteX6524" fmla="*/ 5653664 w 6681792"/>
              <a:gd name="connsiteY6524" fmla="*/ 2608095 h 5149018"/>
              <a:gd name="connsiteX6525" fmla="*/ 5651190 w 6681792"/>
              <a:gd name="connsiteY6525" fmla="*/ 2610569 h 5149018"/>
              <a:gd name="connsiteX6526" fmla="*/ 5648716 w 6681792"/>
              <a:gd name="connsiteY6526" fmla="*/ 2610569 h 5149018"/>
              <a:gd name="connsiteX6527" fmla="*/ 5648716 w 6681792"/>
              <a:gd name="connsiteY6527" fmla="*/ 2608095 h 5149018"/>
              <a:gd name="connsiteX6528" fmla="*/ 5648716 w 6681792"/>
              <a:gd name="connsiteY6528" fmla="*/ 2605622 h 5149018"/>
              <a:gd name="connsiteX6529" fmla="*/ 5646243 w 6681792"/>
              <a:gd name="connsiteY6529" fmla="*/ 2605622 h 5149018"/>
              <a:gd name="connsiteX6530" fmla="*/ 5643769 w 6681792"/>
              <a:gd name="connsiteY6530" fmla="*/ 2605622 h 5149018"/>
              <a:gd name="connsiteX6531" fmla="*/ 5643769 w 6681792"/>
              <a:gd name="connsiteY6531" fmla="*/ 2608095 h 5149018"/>
              <a:gd name="connsiteX6532" fmla="*/ 5641295 w 6681792"/>
              <a:gd name="connsiteY6532" fmla="*/ 2610569 h 5149018"/>
              <a:gd name="connsiteX6533" fmla="*/ 5641295 w 6681792"/>
              <a:gd name="connsiteY6533" fmla="*/ 2613043 h 5149018"/>
              <a:gd name="connsiteX6534" fmla="*/ 5638822 w 6681792"/>
              <a:gd name="connsiteY6534" fmla="*/ 2613043 h 5149018"/>
              <a:gd name="connsiteX6535" fmla="*/ 5636348 w 6681792"/>
              <a:gd name="connsiteY6535" fmla="*/ 2615516 h 5149018"/>
              <a:gd name="connsiteX6536" fmla="*/ 5636348 w 6681792"/>
              <a:gd name="connsiteY6536" fmla="*/ 2613043 h 5149018"/>
              <a:gd name="connsiteX6537" fmla="*/ 5638822 w 6681792"/>
              <a:gd name="connsiteY6537" fmla="*/ 2613043 h 5149018"/>
              <a:gd name="connsiteX6538" fmla="*/ 5638822 w 6681792"/>
              <a:gd name="connsiteY6538" fmla="*/ 2610569 h 5149018"/>
              <a:gd name="connsiteX6539" fmla="*/ 5636348 w 6681792"/>
              <a:gd name="connsiteY6539" fmla="*/ 2610569 h 5149018"/>
              <a:gd name="connsiteX6540" fmla="*/ 5633874 w 6681792"/>
              <a:gd name="connsiteY6540" fmla="*/ 2610569 h 5149018"/>
              <a:gd name="connsiteX6541" fmla="*/ 5631400 w 6681792"/>
              <a:gd name="connsiteY6541" fmla="*/ 2610569 h 5149018"/>
              <a:gd name="connsiteX6542" fmla="*/ 5628927 w 6681792"/>
              <a:gd name="connsiteY6542" fmla="*/ 2610569 h 5149018"/>
              <a:gd name="connsiteX6543" fmla="*/ 5628927 w 6681792"/>
              <a:gd name="connsiteY6543" fmla="*/ 2613043 h 5149018"/>
              <a:gd name="connsiteX6544" fmla="*/ 5626453 w 6681792"/>
              <a:gd name="connsiteY6544" fmla="*/ 2613043 h 5149018"/>
              <a:gd name="connsiteX6545" fmla="*/ 5626453 w 6681792"/>
              <a:gd name="connsiteY6545" fmla="*/ 2610569 h 5149018"/>
              <a:gd name="connsiteX6546" fmla="*/ 5623979 w 6681792"/>
              <a:gd name="connsiteY6546" fmla="*/ 2610569 h 5149018"/>
              <a:gd name="connsiteX6547" fmla="*/ 5621505 w 6681792"/>
              <a:gd name="connsiteY6547" fmla="*/ 2613043 h 5149018"/>
              <a:gd name="connsiteX6548" fmla="*/ 5619031 w 6681792"/>
              <a:gd name="connsiteY6548" fmla="*/ 2613043 h 5149018"/>
              <a:gd name="connsiteX6549" fmla="*/ 5616558 w 6681792"/>
              <a:gd name="connsiteY6549" fmla="*/ 2613043 h 5149018"/>
              <a:gd name="connsiteX6550" fmla="*/ 5614084 w 6681792"/>
              <a:gd name="connsiteY6550" fmla="*/ 2613043 h 5149018"/>
              <a:gd name="connsiteX6551" fmla="*/ 5614084 w 6681792"/>
              <a:gd name="connsiteY6551" fmla="*/ 2610569 h 5149018"/>
              <a:gd name="connsiteX6552" fmla="*/ 5611610 w 6681792"/>
              <a:gd name="connsiteY6552" fmla="*/ 2610569 h 5149018"/>
              <a:gd name="connsiteX6553" fmla="*/ 5609136 w 6681792"/>
              <a:gd name="connsiteY6553" fmla="*/ 2610569 h 5149018"/>
              <a:gd name="connsiteX6554" fmla="*/ 5606663 w 6681792"/>
              <a:gd name="connsiteY6554" fmla="*/ 2610569 h 5149018"/>
              <a:gd name="connsiteX6555" fmla="*/ 5604189 w 6681792"/>
              <a:gd name="connsiteY6555" fmla="*/ 2613043 h 5149018"/>
              <a:gd name="connsiteX6556" fmla="*/ 5601715 w 6681792"/>
              <a:gd name="connsiteY6556" fmla="*/ 2615516 h 5149018"/>
              <a:gd name="connsiteX6557" fmla="*/ 5599241 w 6681792"/>
              <a:gd name="connsiteY6557" fmla="*/ 2615516 h 5149018"/>
              <a:gd name="connsiteX6558" fmla="*/ 5596768 w 6681792"/>
              <a:gd name="connsiteY6558" fmla="*/ 2615516 h 5149018"/>
              <a:gd name="connsiteX6559" fmla="*/ 5594294 w 6681792"/>
              <a:gd name="connsiteY6559" fmla="*/ 2615516 h 5149018"/>
              <a:gd name="connsiteX6560" fmla="*/ 5591820 w 6681792"/>
              <a:gd name="connsiteY6560" fmla="*/ 2615516 h 5149018"/>
              <a:gd name="connsiteX6561" fmla="*/ 5591820 w 6681792"/>
              <a:gd name="connsiteY6561" fmla="*/ 2613043 h 5149018"/>
              <a:gd name="connsiteX6562" fmla="*/ 5589347 w 6681792"/>
              <a:gd name="connsiteY6562" fmla="*/ 2613043 h 5149018"/>
              <a:gd name="connsiteX6563" fmla="*/ 5589347 w 6681792"/>
              <a:gd name="connsiteY6563" fmla="*/ 2610569 h 5149018"/>
              <a:gd name="connsiteX6564" fmla="*/ 5574884 w 6681792"/>
              <a:gd name="connsiteY6564" fmla="*/ 2610569 h 5149018"/>
              <a:gd name="connsiteX6565" fmla="*/ 5572411 w 6681792"/>
              <a:gd name="connsiteY6565" fmla="*/ 2610569 h 5149018"/>
              <a:gd name="connsiteX6566" fmla="*/ 5572411 w 6681792"/>
              <a:gd name="connsiteY6566" fmla="*/ 2620274 h 5149018"/>
              <a:gd name="connsiteX6567" fmla="*/ 5569937 w 6681792"/>
              <a:gd name="connsiteY6567" fmla="*/ 2617800 h 5149018"/>
              <a:gd name="connsiteX6568" fmla="*/ 5569937 w 6681792"/>
              <a:gd name="connsiteY6568" fmla="*/ 2610569 h 5149018"/>
              <a:gd name="connsiteX6569" fmla="*/ 5567463 w 6681792"/>
              <a:gd name="connsiteY6569" fmla="*/ 2610569 h 5149018"/>
              <a:gd name="connsiteX6570" fmla="*/ 5567463 w 6681792"/>
              <a:gd name="connsiteY6570" fmla="*/ 2608095 h 5149018"/>
              <a:gd name="connsiteX6571" fmla="*/ 5562706 w 6681792"/>
              <a:gd name="connsiteY6571" fmla="*/ 2608095 h 5149018"/>
              <a:gd name="connsiteX6572" fmla="*/ 5557949 w 6681792"/>
              <a:gd name="connsiteY6572" fmla="*/ 2608095 h 5149018"/>
              <a:gd name="connsiteX6573" fmla="*/ 5548244 w 6681792"/>
              <a:gd name="connsiteY6573" fmla="*/ 2605622 h 5149018"/>
              <a:gd name="connsiteX6574" fmla="*/ 5541013 w 6681792"/>
              <a:gd name="connsiteY6574" fmla="*/ 2603148 h 5149018"/>
              <a:gd name="connsiteX6575" fmla="*/ 5526551 w 6681792"/>
              <a:gd name="connsiteY6575" fmla="*/ 2598391 h 5149018"/>
              <a:gd name="connsiteX6576" fmla="*/ 5521794 w 6681792"/>
              <a:gd name="connsiteY6576" fmla="*/ 2598391 h 5149018"/>
              <a:gd name="connsiteX6577" fmla="*/ 5519320 w 6681792"/>
              <a:gd name="connsiteY6577" fmla="*/ 2595917 h 5149018"/>
              <a:gd name="connsiteX6578" fmla="*/ 5516846 w 6681792"/>
              <a:gd name="connsiteY6578" fmla="*/ 2595917 h 5149018"/>
              <a:gd name="connsiteX6579" fmla="*/ 5514373 w 6681792"/>
              <a:gd name="connsiteY6579" fmla="*/ 2595917 h 5149018"/>
              <a:gd name="connsiteX6580" fmla="*/ 5514373 w 6681792"/>
              <a:gd name="connsiteY6580" fmla="*/ 2593443 h 5149018"/>
              <a:gd name="connsiteX6581" fmla="*/ 5504668 w 6681792"/>
              <a:gd name="connsiteY6581" fmla="*/ 2588686 h 5149018"/>
              <a:gd name="connsiteX6582" fmla="*/ 5497437 w 6681792"/>
              <a:gd name="connsiteY6582" fmla="*/ 2586212 h 5149018"/>
              <a:gd name="connsiteX6583" fmla="*/ 5485449 w 6681792"/>
              <a:gd name="connsiteY6583" fmla="*/ 2576507 h 5149018"/>
              <a:gd name="connsiteX6584" fmla="*/ 5473461 w 6681792"/>
              <a:gd name="connsiteY6584" fmla="*/ 2566803 h 5149018"/>
              <a:gd name="connsiteX6585" fmla="*/ 5470987 w 6681792"/>
              <a:gd name="connsiteY6585" fmla="*/ 2571560 h 5149018"/>
              <a:gd name="connsiteX6586" fmla="*/ 5468513 w 6681792"/>
              <a:gd name="connsiteY6586" fmla="*/ 2571560 h 5149018"/>
              <a:gd name="connsiteX6587" fmla="*/ 5468513 w 6681792"/>
              <a:gd name="connsiteY6587" fmla="*/ 2569086 h 5149018"/>
              <a:gd name="connsiteX6588" fmla="*/ 5470987 w 6681792"/>
              <a:gd name="connsiteY6588" fmla="*/ 2564329 h 5149018"/>
              <a:gd name="connsiteX6589" fmla="*/ 5454051 w 6681792"/>
              <a:gd name="connsiteY6589" fmla="*/ 2544919 h 5149018"/>
              <a:gd name="connsiteX6590" fmla="*/ 5451577 w 6681792"/>
              <a:gd name="connsiteY6590" fmla="*/ 2544919 h 5149018"/>
              <a:gd name="connsiteX6591" fmla="*/ 5449104 w 6681792"/>
              <a:gd name="connsiteY6591" fmla="*/ 2542446 h 5149018"/>
              <a:gd name="connsiteX6592" fmla="*/ 5449104 w 6681792"/>
              <a:gd name="connsiteY6592" fmla="*/ 2544919 h 5149018"/>
              <a:gd name="connsiteX6593" fmla="*/ 5446630 w 6681792"/>
              <a:gd name="connsiteY6593" fmla="*/ 2540162 h 5149018"/>
              <a:gd name="connsiteX6594" fmla="*/ 5446630 w 6681792"/>
              <a:gd name="connsiteY6594" fmla="*/ 2537688 h 5149018"/>
              <a:gd name="connsiteX6595" fmla="*/ 5444156 w 6681792"/>
              <a:gd name="connsiteY6595" fmla="*/ 2535215 h 5149018"/>
              <a:gd name="connsiteX6596" fmla="*/ 5448913 w 6681792"/>
              <a:gd name="connsiteY6596" fmla="*/ 2532741 h 5149018"/>
              <a:gd name="connsiteX6597" fmla="*/ 5441682 w 6681792"/>
              <a:gd name="connsiteY6597" fmla="*/ 2523036 h 5149018"/>
              <a:gd name="connsiteX6598" fmla="*/ 5439209 w 6681792"/>
              <a:gd name="connsiteY6598" fmla="*/ 2525510 h 5149018"/>
              <a:gd name="connsiteX6599" fmla="*/ 5436735 w 6681792"/>
              <a:gd name="connsiteY6599" fmla="*/ 2520753 h 5149018"/>
              <a:gd name="connsiteX6600" fmla="*/ 5436735 w 6681792"/>
              <a:gd name="connsiteY6600" fmla="*/ 2518279 h 5149018"/>
              <a:gd name="connsiteX6601" fmla="*/ 5434261 w 6681792"/>
              <a:gd name="connsiteY6601" fmla="*/ 2518279 h 5149018"/>
              <a:gd name="connsiteX6602" fmla="*/ 5434261 w 6681792"/>
              <a:gd name="connsiteY6602" fmla="*/ 2515805 h 5149018"/>
              <a:gd name="connsiteX6603" fmla="*/ 5434261 w 6681792"/>
              <a:gd name="connsiteY6603" fmla="*/ 2513332 h 5149018"/>
              <a:gd name="connsiteX6604" fmla="*/ 5431788 w 6681792"/>
              <a:gd name="connsiteY6604" fmla="*/ 2510858 h 5149018"/>
              <a:gd name="connsiteX6605" fmla="*/ 5431788 w 6681792"/>
              <a:gd name="connsiteY6605" fmla="*/ 2508384 h 5149018"/>
              <a:gd name="connsiteX6606" fmla="*/ 5429314 w 6681792"/>
              <a:gd name="connsiteY6606" fmla="*/ 2505910 h 5149018"/>
              <a:gd name="connsiteX6607" fmla="*/ 5426840 w 6681792"/>
              <a:gd name="connsiteY6607" fmla="*/ 2503436 h 5149018"/>
              <a:gd name="connsiteX6608" fmla="*/ 5426840 w 6681792"/>
              <a:gd name="connsiteY6608" fmla="*/ 2500963 h 5149018"/>
              <a:gd name="connsiteX6609" fmla="*/ 5426840 w 6681792"/>
              <a:gd name="connsiteY6609" fmla="*/ 2498489 h 5149018"/>
              <a:gd name="connsiteX6610" fmla="*/ 5424366 w 6681792"/>
              <a:gd name="connsiteY6610" fmla="*/ 2496015 h 5149018"/>
              <a:gd name="connsiteX6611" fmla="*/ 5424366 w 6681792"/>
              <a:gd name="connsiteY6611" fmla="*/ 2491258 h 5149018"/>
              <a:gd name="connsiteX6612" fmla="*/ 5424366 w 6681792"/>
              <a:gd name="connsiteY6612" fmla="*/ 2488784 h 5149018"/>
              <a:gd name="connsiteX6613" fmla="*/ 5424366 w 6681792"/>
              <a:gd name="connsiteY6613" fmla="*/ 2486311 h 5149018"/>
              <a:gd name="connsiteX6614" fmla="*/ 5424366 w 6681792"/>
              <a:gd name="connsiteY6614" fmla="*/ 2483837 h 5149018"/>
              <a:gd name="connsiteX6615" fmla="*/ 5424366 w 6681792"/>
              <a:gd name="connsiteY6615" fmla="*/ 2479080 h 5149018"/>
              <a:gd name="connsiteX6616" fmla="*/ 5421893 w 6681792"/>
              <a:gd name="connsiteY6616" fmla="*/ 2467091 h 5149018"/>
              <a:gd name="connsiteX6617" fmla="*/ 5421893 w 6681792"/>
              <a:gd name="connsiteY6617" fmla="*/ 2464618 h 5149018"/>
              <a:gd name="connsiteX6618" fmla="*/ 5421893 w 6681792"/>
              <a:gd name="connsiteY6618" fmla="*/ 2462144 h 5149018"/>
              <a:gd name="connsiteX6619" fmla="*/ 5421893 w 6681792"/>
              <a:gd name="connsiteY6619" fmla="*/ 2459670 h 5149018"/>
              <a:gd name="connsiteX6620" fmla="*/ 5421893 w 6681792"/>
              <a:gd name="connsiteY6620" fmla="*/ 2457196 h 5149018"/>
              <a:gd name="connsiteX6621" fmla="*/ 5419419 w 6681792"/>
              <a:gd name="connsiteY6621" fmla="*/ 2457196 h 5149018"/>
              <a:gd name="connsiteX6622" fmla="*/ 5419419 w 6681792"/>
              <a:gd name="connsiteY6622" fmla="*/ 2454723 h 5149018"/>
              <a:gd name="connsiteX6623" fmla="*/ 5419419 w 6681792"/>
              <a:gd name="connsiteY6623" fmla="*/ 2442734 h 5149018"/>
              <a:gd name="connsiteX6624" fmla="*/ 5419419 w 6681792"/>
              <a:gd name="connsiteY6624" fmla="*/ 2440261 h 5149018"/>
              <a:gd name="connsiteX6625" fmla="*/ 5419419 w 6681792"/>
              <a:gd name="connsiteY6625" fmla="*/ 2430556 h 5149018"/>
              <a:gd name="connsiteX6626" fmla="*/ 5419419 w 6681792"/>
              <a:gd name="connsiteY6626" fmla="*/ 2428082 h 5149018"/>
              <a:gd name="connsiteX6627" fmla="*/ 5419419 w 6681792"/>
              <a:gd name="connsiteY6627" fmla="*/ 2423325 h 5149018"/>
              <a:gd name="connsiteX6628" fmla="*/ 5419419 w 6681792"/>
              <a:gd name="connsiteY6628" fmla="*/ 2413620 h 5149018"/>
              <a:gd name="connsiteX6629" fmla="*/ 5419419 w 6681792"/>
              <a:gd name="connsiteY6629" fmla="*/ 2406389 h 5149018"/>
              <a:gd name="connsiteX6630" fmla="*/ 5419419 w 6681792"/>
              <a:gd name="connsiteY6630" fmla="*/ 2401632 h 5149018"/>
              <a:gd name="connsiteX6631" fmla="*/ 5416945 w 6681792"/>
              <a:gd name="connsiteY6631" fmla="*/ 2399158 h 5149018"/>
              <a:gd name="connsiteX6632" fmla="*/ 5416945 w 6681792"/>
              <a:gd name="connsiteY6632" fmla="*/ 2396685 h 5149018"/>
              <a:gd name="connsiteX6633" fmla="*/ 5416945 w 6681792"/>
              <a:gd name="connsiteY6633" fmla="*/ 2394211 h 5149018"/>
              <a:gd name="connsiteX6634" fmla="*/ 5414471 w 6681792"/>
              <a:gd name="connsiteY6634" fmla="*/ 2391737 h 5149018"/>
              <a:gd name="connsiteX6635" fmla="*/ 5414471 w 6681792"/>
              <a:gd name="connsiteY6635" fmla="*/ 2389263 h 5149018"/>
              <a:gd name="connsiteX6636" fmla="*/ 5414471 w 6681792"/>
              <a:gd name="connsiteY6636" fmla="*/ 2386790 h 5149018"/>
              <a:gd name="connsiteX6637" fmla="*/ 5409714 w 6681792"/>
              <a:gd name="connsiteY6637" fmla="*/ 2374801 h 5149018"/>
              <a:gd name="connsiteX6638" fmla="*/ 5407240 w 6681792"/>
              <a:gd name="connsiteY6638" fmla="*/ 2372328 h 5149018"/>
              <a:gd name="connsiteX6639" fmla="*/ 5404767 w 6681792"/>
              <a:gd name="connsiteY6639" fmla="*/ 2369854 h 5149018"/>
              <a:gd name="connsiteX6640" fmla="*/ 5404767 w 6681792"/>
              <a:gd name="connsiteY6640" fmla="*/ 2367380 h 5149018"/>
              <a:gd name="connsiteX6641" fmla="*/ 5402293 w 6681792"/>
              <a:gd name="connsiteY6641" fmla="*/ 2362623 h 5149018"/>
              <a:gd name="connsiteX6642" fmla="*/ 5402293 w 6681792"/>
              <a:gd name="connsiteY6642" fmla="*/ 2360149 h 5149018"/>
              <a:gd name="connsiteX6643" fmla="*/ 5402293 w 6681792"/>
              <a:gd name="connsiteY6643" fmla="*/ 2357675 h 5149018"/>
              <a:gd name="connsiteX6644" fmla="*/ 5399819 w 6681792"/>
              <a:gd name="connsiteY6644" fmla="*/ 2357675 h 5149018"/>
              <a:gd name="connsiteX6645" fmla="*/ 5395062 w 6681792"/>
              <a:gd name="connsiteY6645" fmla="*/ 2350444 h 5149018"/>
              <a:gd name="connsiteX6646" fmla="*/ 5395062 w 6681792"/>
              <a:gd name="connsiteY6646" fmla="*/ 2347971 h 5149018"/>
              <a:gd name="connsiteX6647" fmla="*/ 5392588 w 6681792"/>
              <a:gd name="connsiteY6647" fmla="*/ 2347971 h 5149018"/>
              <a:gd name="connsiteX6648" fmla="*/ 5392588 w 6681792"/>
              <a:gd name="connsiteY6648" fmla="*/ 2345497 h 5149018"/>
              <a:gd name="connsiteX6649" fmla="*/ 5390115 w 6681792"/>
              <a:gd name="connsiteY6649" fmla="*/ 2343023 h 5149018"/>
              <a:gd name="connsiteX6650" fmla="*/ 5380410 w 6681792"/>
              <a:gd name="connsiteY6650" fmla="*/ 2326088 h 5149018"/>
              <a:gd name="connsiteX6651" fmla="*/ 5377936 w 6681792"/>
              <a:gd name="connsiteY6651" fmla="*/ 2321330 h 5149018"/>
              <a:gd name="connsiteX6652" fmla="*/ 5373179 w 6681792"/>
              <a:gd name="connsiteY6652" fmla="*/ 2316573 h 5149018"/>
              <a:gd name="connsiteX6653" fmla="*/ 5373179 w 6681792"/>
              <a:gd name="connsiteY6653" fmla="*/ 2314099 h 5149018"/>
              <a:gd name="connsiteX6654" fmla="*/ 5370705 w 6681792"/>
              <a:gd name="connsiteY6654" fmla="*/ 2314099 h 5149018"/>
              <a:gd name="connsiteX6655" fmla="*/ 5368231 w 6681792"/>
              <a:gd name="connsiteY6655" fmla="*/ 2311626 h 5149018"/>
              <a:gd name="connsiteX6656" fmla="*/ 5361000 w 6681792"/>
              <a:gd name="connsiteY6656" fmla="*/ 2304395 h 5149018"/>
              <a:gd name="connsiteX6657" fmla="*/ 5353769 w 6681792"/>
              <a:gd name="connsiteY6657" fmla="*/ 2299637 h 5149018"/>
              <a:gd name="connsiteX6658" fmla="*/ 5351295 w 6681792"/>
              <a:gd name="connsiteY6658" fmla="*/ 2299637 h 5149018"/>
              <a:gd name="connsiteX6659" fmla="*/ 5346538 w 6681792"/>
              <a:gd name="connsiteY6659" fmla="*/ 2297164 h 5149018"/>
              <a:gd name="connsiteX6660" fmla="*/ 5341781 w 6681792"/>
              <a:gd name="connsiteY6660" fmla="*/ 2297164 h 5149018"/>
              <a:gd name="connsiteX6661" fmla="*/ 5339307 w 6681792"/>
              <a:gd name="connsiteY6661" fmla="*/ 2297164 h 5149018"/>
              <a:gd name="connsiteX6662" fmla="*/ 5336834 w 6681792"/>
              <a:gd name="connsiteY6662" fmla="*/ 2294690 h 5149018"/>
              <a:gd name="connsiteX6663" fmla="*/ 5334360 w 6681792"/>
              <a:gd name="connsiteY6663" fmla="*/ 2294690 h 5149018"/>
              <a:gd name="connsiteX6664" fmla="*/ 5329603 w 6681792"/>
              <a:gd name="connsiteY6664" fmla="*/ 2292216 h 5149018"/>
              <a:gd name="connsiteX6665" fmla="*/ 5324845 w 6681792"/>
              <a:gd name="connsiteY6665" fmla="*/ 2289743 h 5149018"/>
              <a:gd name="connsiteX6666" fmla="*/ 5320088 w 6681792"/>
              <a:gd name="connsiteY6666" fmla="*/ 2287269 h 5149018"/>
              <a:gd name="connsiteX6667" fmla="*/ 5317614 w 6681792"/>
              <a:gd name="connsiteY6667" fmla="*/ 2287269 h 5149018"/>
              <a:gd name="connsiteX6668" fmla="*/ 5310383 w 6681792"/>
              <a:gd name="connsiteY6668" fmla="*/ 2287269 h 5149018"/>
              <a:gd name="connsiteX6669" fmla="*/ 5290974 w 6681792"/>
              <a:gd name="connsiteY6669" fmla="*/ 2284795 h 5149018"/>
              <a:gd name="connsiteX6670" fmla="*/ 5281269 w 6681792"/>
              <a:gd name="connsiteY6670" fmla="*/ 2282321 h 5149018"/>
              <a:gd name="connsiteX6671" fmla="*/ 5271565 w 6681792"/>
              <a:gd name="connsiteY6671" fmla="*/ 2282321 h 5149018"/>
              <a:gd name="connsiteX6672" fmla="*/ 5269091 w 6681792"/>
              <a:gd name="connsiteY6672" fmla="*/ 2282321 h 5149018"/>
              <a:gd name="connsiteX6673" fmla="*/ 5264334 w 6681792"/>
              <a:gd name="connsiteY6673" fmla="*/ 2279847 h 5149018"/>
              <a:gd name="connsiteX6674" fmla="*/ 5259576 w 6681792"/>
              <a:gd name="connsiteY6674" fmla="*/ 2279847 h 5149018"/>
              <a:gd name="connsiteX6675" fmla="*/ 5254819 w 6681792"/>
              <a:gd name="connsiteY6675" fmla="*/ 2279847 h 5149018"/>
              <a:gd name="connsiteX6676" fmla="*/ 5252345 w 6681792"/>
              <a:gd name="connsiteY6676" fmla="*/ 2279847 h 5149018"/>
              <a:gd name="connsiteX6677" fmla="*/ 5249871 w 6681792"/>
              <a:gd name="connsiteY6677" fmla="*/ 2279847 h 5149018"/>
              <a:gd name="connsiteX6678" fmla="*/ 5249871 w 6681792"/>
              <a:gd name="connsiteY6678" fmla="*/ 2282321 h 5149018"/>
              <a:gd name="connsiteX6679" fmla="*/ 5247398 w 6681792"/>
              <a:gd name="connsiteY6679" fmla="*/ 2282321 h 5149018"/>
              <a:gd name="connsiteX6680" fmla="*/ 5247398 w 6681792"/>
              <a:gd name="connsiteY6680" fmla="*/ 2279847 h 5149018"/>
              <a:gd name="connsiteX6681" fmla="*/ 5244924 w 6681792"/>
              <a:gd name="connsiteY6681" fmla="*/ 2279847 h 5149018"/>
              <a:gd name="connsiteX6682" fmla="*/ 5240167 w 6681792"/>
              <a:gd name="connsiteY6682" fmla="*/ 2279847 h 5149018"/>
              <a:gd name="connsiteX6683" fmla="*/ 5237693 w 6681792"/>
              <a:gd name="connsiteY6683" fmla="*/ 2282321 h 5149018"/>
              <a:gd name="connsiteX6684" fmla="*/ 5237693 w 6681792"/>
              <a:gd name="connsiteY6684" fmla="*/ 2284795 h 5149018"/>
              <a:gd name="connsiteX6685" fmla="*/ 5237693 w 6681792"/>
              <a:gd name="connsiteY6685" fmla="*/ 2287269 h 5149018"/>
              <a:gd name="connsiteX6686" fmla="*/ 5235219 w 6681792"/>
              <a:gd name="connsiteY6686" fmla="*/ 2287269 h 5149018"/>
              <a:gd name="connsiteX6687" fmla="*/ 5232745 w 6681792"/>
              <a:gd name="connsiteY6687" fmla="*/ 2284795 h 5149018"/>
              <a:gd name="connsiteX6688" fmla="*/ 5230272 w 6681792"/>
              <a:gd name="connsiteY6688" fmla="*/ 2282321 h 5149018"/>
              <a:gd name="connsiteX6689" fmla="*/ 5230272 w 6681792"/>
              <a:gd name="connsiteY6689" fmla="*/ 2279847 h 5149018"/>
              <a:gd name="connsiteX6690" fmla="*/ 5227798 w 6681792"/>
              <a:gd name="connsiteY6690" fmla="*/ 2279847 h 5149018"/>
              <a:gd name="connsiteX6691" fmla="*/ 5225324 w 6681792"/>
              <a:gd name="connsiteY6691" fmla="*/ 2279847 h 5149018"/>
              <a:gd name="connsiteX6692" fmla="*/ 5222851 w 6681792"/>
              <a:gd name="connsiteY6692" fmla="*/ 2279847 h 5149018"/>
              <a:gd name="connsiteX6693" fmla="*/ 5222851 w 6681792"/>
              <a:gd name="connsiteY6693" fmla="*/ 2277374 h 5149018"/>
              <a:gd name="connsiteX6694" fmla="*/ 5222851 w 6681792"/>
              <a:gd name="connsiteY6694" fmla="*/ 2274900 h 5149018"/>
              <a:gd name="connsiteX6695" fmla="*/ 5220377 w 6681792"/>
              <a:gd name="connsiteY6695" fmla="*/ 2277374 h 5149018"/>
              <a:gd name="connsiteX6696" fmla="*/ 5217903 w 6681792"/>
              <a:gd name="connsiteY6696" fmla="*/ 2277374 h 5149018"/>
              <a:gd name="connsiteX6697" fmla="*/ 5215430 w 6681792"/>
              <a:gd name="connsiteY6697" fmla="*/ 2277374 h 5149018"/>
              <a:gd name="connsiteX6698" fmla="*/ 5212956 w 6681792"/>
              <a:gd name="connsiteY6698" fmla="*/ 2274900 h 5149018"/>
              <a:gd name="connsiteX6699" fmla="*/ 5210482 w 6681792"/>
              <a:gd name="connsiteY6699" fmla="*/ 2272426 h 5149018"/>
              <a:gd name="connsiteX6700" fmla="*/ 5205725 w 6681792"/>
              <a:gd name="connsiteY6700" fmla="*/ 2272426 h 5149018"/>
              <a:gd name="connsiteX6701" fmla="*/ 5203251 w 6681792"/>
              <a:gd name="connsiteY6701" fmla="*/ 2269953 h 5149018"/>
              <a:gd name="connsiteX6702" fmla="*/ 5198494 w 6681792"/>
              <a:gd name="connsiteY6702" fmla="*/ 2267479 h 5149018"/>
              <a:gd name="connsiteX6703" fmla="*/ 5196020 w 6681792"/>
              <a:gd name="connsiteY6703" fmla="*/ 2267479 h 5149018"/>
              <a:gd name="connsiteX6704" fmla="*/ 5191263 w 6681792"/>
              <a:gd name="connsiteY6704" fmla="*/ 2265005 h 5149018"/>
              <a:gd name="connsiteX6705" fmla="*/ 5186506 w 6681792"/>
              <a:gd name="connsiteY6705" fmla="*/ 2262531 h 5149018"/>
              <a:gd name="connsiteX6706" fmla="*/ 5159865 w 6681792"/>
              <a:gd name="connsiteY6706" fmla="*/ 2245595 h 5149018"/>
              <a:gd name="connsiteX6707" fmla="*/ 5150160 w 6681792"/>
              <a:gd name="connsiteY6707" fmla="*/ 2240838 h 5149018"/>
              <a:gd name="connsiteX6708" fmla="*/ 5138172 w 6681792"/>
              <a:gd name="connsiteY6708" fmla="*/ 2233607 h 5149018"/>
              <a:gd name="connsiteX6709" fmla="*/ 5138172 w 6681792"/>
              <a:gd name="connsiteY6709" fmla="*/ 2236081 h 5149018"/>
              <a:gd name="connsiteX6710" fmla="*/ 5114006 w 6681792"/>
              <a:gd name="connsiteY6710" fmla="*/ 2221619 h 5149018"/>
              <a:gd name="connsiteX6711" fmla="*/ 5114006 w 6681792"/>
              <a:gd name="connsiteY6711" fmla="*/ 2219145 h 5149018"/>
              <a:gd name="connsiteX6712" fmla="*/ 5104301 w 6681792"/>
              <a:gd name="connsiteY6712" fmla="*/ 2214388 h 5149018"/>
              <a:gd name="connsiteX6713" fmla="*/ 5101827 w 6681792"/>
              <a:gd name="connsiteY6713" fmla="*/ 2214388 h 5149018"/>
              <a:gd name="connsiteX6714" fmla="*/ 5099353 w 6681792"/>
              <a:gd name="connsiteY6714" fmla="*/ 2211914 h 5149018"/>
              <a:gd name="connsiteX6715" fmla="*/ 5096880 w 6681792"/>
              <a:gd name="connsiteY6715" fmla="*/ 2209441 h 5149018"/>
              <a:gd name="connsiteX6716" fmla="*/ 5087175 w 6681792"/>
              <a:gd name="connsiteY6716" fmla="*/ 2204683 h 5149018"/>
              <a:gd name="connsiteX6717" fmla="*/ 5084701 w 6681792"/>
              <a:gd name="connsiteY6717" fmla="*/ 2202210 h 5149018"/>
              <a:gd name="connsiteX6718" fmla="*/ 5082228 w 6681792"/>
              <a:gd name="connsiteY6718" fmla="*/ 2202210 h 5149018"/>
              <a:gd name="connsiteX6719" fmla="*/ 5079754 w 6681792"/>
              <a:gd name="connsiteY6719" fmla="*/ 2199736 h 5149018"/>
              <a:gd name="connsiteX6720" fmla="*/ 5067765 w 6681792"/>
              <a:gd name="connsiteY6720" fmla="*/ 2197262 h 5149018"/>
              <a:gd name="connsiteX6721" fmla="*/ 5065292 w 6681792"/>
              <a:gd name="connsiteY6721" fmla="*/ 2197262 h 5149018"/>
              <a:gd name="connsiteX6722" fmla="*/ 5062818 w 6681792"/>
              <a:gd name="connsiteY6722" fmla="*/ 2197262 h 5149018"/>
              <a:gd name="connsiteX6723" fmla="*/ 5062818 w 6681792"/>
              <a:gd name="connsiteY6723" fmla="*/ 2199736 h 5149018"/>
              <a:gd name="connsiteX6724" fmla="*/ 5058061 w 6681792"/>
              <a:gd name="connsiteY6724" fmla="*/ 2199736 h 5149018"/>
              <a:gd name="connsiteX6725" fmla="*/ 5053304 w 6681792"/>
              <a:gd name="connsiteY6725" fmla="*/ 2197262 h 5149018"/>
              <a:gd name="connsiteX6726" fmla="*/ 5050830 w 6681792"/>
              <a:gd name="connsiteY6726" fmla="*/ 2197262 h 5149018"/>
              <a:gd name="connsiteX6727" fmla="*/ 5048356 w 6681792"/>
              <a:gd name="connsiteY6727" fmla="*/ 2199736 h 5149018"/>
              <a:gd name="connsiteX6728" fmla="*/ 5045882 w 6681792"/>
              <a:gd name="connsiteY6728" fmla="*/ 2199736 h 5149018"/>
              <a:gd name="connsiteX6729" fmla="*/ 5043408 w 6681792"/>
              <a:gd name="connsiteY6729" fmla="*/ 2199736 h 5149018"/>
              <a:gd name="connsiteX6730" fmla="*/ 5040935 w 6681792"/>
              <a:gd name="connsiteY6730" fmla="*/ 2199736 h 5149018"/>
              <a:gd name="connsiteX6731" fmla="*/ 5038461 w 6681792"/>
              <a:gd name="connsiteY6731" fmla="*/ 2199736 h 5149018"/>
              <a:gd name="connsiteX6732" fmla="*/ 5038461 w 6681792"/>
              <a:gd name="connsiteY6732" fmla="*/ 2202210 h 5149018"/>
              <a:gd name="connsiteX6733" fmla="*/ 5035987 w 6681792"/>
              <a:gd name="connsiteY6733" fmla="*/ 2202210 h 5149018"/>
              <a:gd name="connsiteX6734" fmla="*/ 5033513 w 6681792"/>
              <a:gd name="connsiteY6734" fmla="*/ 2204683 h 5149018"/>
              <a:gd name="connsiteX6735" fmla="*/ 5021525 w 6681792"/>
              <a:gd name="connsiteY6735" fmla="*/ 2211914 h 5149018"/>
              <a:gd name="connsiteX6736" fmla="*/ 5011821 w 6681792"/>
              <a:gd name="connsiteY6736" fmla="*/ 2216672 h 5149018"/>
              <a:gd name="connsiteX6737" fmla="*/ 4999832 w 6681792"/>
              <a:gd name="connsiteY6737" fmla="*/ 2221429 h 5149018"/>
              <a:gd name="connsiteX6738" fmla="*/ 4992601 w 6681792"/>
              <a:gd name="connsiteY6738" fmla="*/ 2226186 h 5149018"/>
              <a:gd name="connsiteX6739" fmla="*/ 4978140 w 6681792"/>
              <a:gd name="connsiteY6739" fmla="*/ 2230943 h 5149018"/>
              <a:gd name="connsiteX6740" fmla="*/ 4966151 w 6681792"/>
              <a:gd name="connsiteY6740" fmla="*/ 2235701 h 5149018"/>
              <a:gd name="connsiteX6741" fmla="*/ 4954163 w 6681792"/>
              <a:gd name="connsiteY6741" fmla="*/ 2238174 h 5149018"/>
              <a:gd name="connsiteX6742" fmla="*/ 4946932 w 6681792"/>
              <a:gd name="connsiteY6742" fmla="*/ 2240648 h 5149018"/>
              <a:gd name="connsiteX6743" fmla="*/ 4932470 w 6681792"/>
              <a:gd name="connsiteY6743" fmla="*/ 2243122 h 5149018"/>
              <a:gd name="connsiteX6744" fmla="*/ 4920482 w 6681792"/>
              <a:gd name="connsiteY6744" fmla="*/ 2245595 h 5149018"/>
              <a:gd name="connsiteX6745" fmla="*/ 4913251 w 6681792"/>
              <a:gd name="connsiteY6745" fmla="*/ 2248069 h 5149018"/>
              <a:gd name="connsiteX6746" fmla="*/ 4903546 w 6681792"/>
              <a:gd name="connsiteY6746" fmla="*/ 2250543 h 5149018"/>
              <a:gd name="connsiteX6747" fmla="*/ 4896316 w 6681792"/>
              <a:gd name="connsiteY6747" fmla="*/ 2250543 h 5149018"/>
              <a:gd name="connsiteX6748" fmla="*/ 4886611 w 6681792"/>
              <a:gd name="connsiteY6748" fmla="*/ 2253017 h 5149018"/>
              <a:gd name="connsiteX6749" fmla="*/ 4886611 w 6681792"/>
              <a:gd name="connsiteY6749" fmla="*/ 2250543 h 5149018"/>
              <a:gd name="connsiteX6750" fmla="*/ 4879380 w 6681792"/>
              <a:gd name="connsiteY6750" fmla="*/ 2250543 h 5149018"/>
              <a:gd name="connsiteX6751" fmla="*/ 4876906 w 6681792"/>
              <a:gd name="connsiteY6751" fmla="*/ 2250543 h 5149018"/>
              <a:gd name="connsiteX6752" fmla="*/ 4869675 w 6681792"/>
              <a:gd name="connsiteY6752" fmla="*/ 2250543 h 5149018"/>
              <a:gd name="connsiteX6753" fmla="*/ 4859970 w 6681792"/>
              <a:gd name="connsiteY6753" fmla="*/ 2250543 h 5149018"/>
              <a:gd name="connsiteX6754" fmla="*/ 4850265 w 6681792"/>
              <a:gd name="connsiteY6754" fmla="*/ 2250543 h 5149018"/>
              <a:gd name="connsiteX6755" fmla="*/ 4843035 w 6681792"/>
              <a:gd name="connsiteY6755" fmla="*/ 2250543 h 5149018"/>
              <a:gd name="connsiteX6756" fmla="*/ 4835804 w 6681792"/>
              <a:gd name="connsiteY6756" fmla="*/ 2250543 h 5149018"/>
              <a:gd name="connsiteX6757" fmla="*/ 4831047 w 6681792"/>
              <a:gd name="connsiteY6757" fmla="*/ 2250543 h 5149018"/>
              <a:gd name="connsiteX6758" fmla="*/ 4821342 w 6681792"/>
              <a:gd name="connsiteY6758" fmla="*/ 2253017 h 5149018"/>
              <a:gd name="connsiteX6759" fmla="*/ 4816584 w 6681792"/>
              <a:gd name="connsiteY6759" fmla="*/ 2253017 h 5149018"/>
              <a:gd name="connsiteX6760" fmla="*/ 4809353 w 6681792"/>
              <a:gd name="connsiteY6760" fmla="*/ 2255491 h 5149018"/>
              <a:gd name="connsiteX6761" fmla="*/ 4799649 w 6681792"/>
              <a:gd name="connsiteY6761" fmla="*/ 2260248 h 5149018"/>
              <a:gd name="connsiteX6762" fmla="*/ 4794892 w 6681792"/>
              <a:gd name="connsiteY6762" fmla="*/ 2257774 h 5149018"/>
              <a:gd name="connsiteX6763" fmla="*/ 4787661 w 6681792"/>
              <a:gd name="connsiteY6763" fmla="*/ 2257774 h 5149018"/>
              <a:gd name="connsiteX6764" fmla="*/ 4785187 w 6681792"/>
              <a:gd name="connsiteY6764" fmla="*/ 2257774 h 5149018"/>
              <a:gd name="connsiteX6765" fmla="*/ 4780430 w 6681792"/>
              <a:gd name="connsiteY6765" fmla="*/ 2260248 h 5149018"/>
              <a:gd name="connsiteX6766" fmla="*/ 4777956 w 6681792"/>
              <a:gd name="connsiteY6766" fmla="*/ 2260248 h 5149018"/>
              <a:gd name="connsiteX6767" fmla="*/ 4777956 w 6681792"/>
              <a:gd name="connsiteY6767" fmla="*/ 2262721 h 5149018"/>
              <a:gd name="connsiteX6768" fmla="*/ 4775482 w 6681792"/>
              <a:gd name="connsiteY6768" fmla="*/ 2267479 h 5149018"/>
              <a:gd name="connsiteX6769" fmla="*/ 4770725 w 6681792"/>
              <a:gd name="connsiteY6769" fmla="*/ 2274710 h 5149018"/>
              <a:gd name="connsiteX6770" fmla="*/ 4758737 w 6681792"/>
              <a:gd name="connsiteY6770" fmla="*/ 2291645 h 5149018"/>
              <a:gd name="connsiteX6771" fmla="*/ 4751506 w 6681792"/>
              <a:gd name="connsiteY6771" fmla="*/ 2301350 h 5149018"/>
              <a:gd name="connsiteX6772" fmla="*/ 4749032 w 6681792"/>
              <a:gd name="connsiteY6772" fmla="*/ 2303824 h 5149018"/>
              <a:gd name="connsiteX6773" fmla="*/ 4746558 w 6681792"/>
              <a:gd name="connsiteY6773" fmla="*/ 2303824 h 5149018"/>
              <a:gd name="connsiteX6774" fmla="*/ 4746558 w 6681792"/>
              <a:gd name="connsiteY6774" fmla="*/ 2306298 h 5149018"/>
              <a:gd name="connsiteX6775" fmla="*/ 4746558 w 6681792"/>
              <a:gd name="connsiteY6775" fmla="*/ 2311055 h 5149018"/>
              <a:gd name="connsiteX6776" fmla="*/ 4746558 w 6681792"/>
              <a:gd name="connsiteY6776" fmla="*/ 2320759 h 5149018"/>
              <a:gd name="connsiteX6777" fmla="*/ 4746558 w 6681792"/>
              <a:gd name="connsiteY6777" fmla="*/ 2323233 h 5149018"/>
              <a:gd name="connsiteX6778" fmla="*/ 4746558 w 6681792"/>
              <a:gd name="connsiteY6778" fmla="*/ 2325707 h 5149018"/>
              <a:gd name="connsiteX6779" fmla="*/ 4744085 w 6681792"/>
              <a:gd name="connsiteY6779" fmla="*/ 2325707 h 5149018"/>
              <a:gd name="connsiteX6780" fmla="*/ 4741611 w 6681792"/>
              <a:gd name="connsiteY6780" fmla="*/ 2328181 h 5149018"/>
              <a:gd name="connsiteX6781" fmla="*/ 4739137 w 6681792"/>
              <a:gd name="connsiteY6781" fmla="*/ 2332938 h 5149018"/>
              <a:gd name="connsiteX6782" fmla="*/ 4739137 w 6681792"/>
              <a:gd name="connsiteY6782" fmla="*/ 2330464 h 5149018"/>
              <a:gd name="connsiteX6783" fmla="*/ 4736663 w 6681792"/>
              <a:gd name="connsiteY6783" fmla="*/ 2330464 h 5149018"/>
              <a:gd name="connsiteX6784" fmla="*/ 4736663 w 6681792"/>
              <a:gd name="connsiteY6784" fmla="*/ 2332938 h 5149018"/>
              <a:gd name="connsiteX6785" fmla="*/ 4731906 w 6681792"/>
              <a:gd name="connsiteY6785" fmla="*/ 2340169 h 5149018"/>
              <a:gd name="connsiteX6786" fmla="*/ 4722202 w 6681792"/>
              <a:gd name="connsiteY6786" fmla="*/ 2361862 h 5149018"/>
              <a:gd name="connsiteX6787" fmla="*/ 4719728 w 6681792"/>
              <a:gd name="connsiteY6787" fmla="*/ 2366619 h 5149018"/>
              <a:gd name="connsiteX6788" fmla="*/ 4717254 w 6681792"/>
              <a:gd name="connsiteY6788" fmla="*/ 2366619 h 5149018"/>
              <a:gd name="connsiteX6789" fmla="*/ 4714780 w 6681792"/>
              <a:gd name="connsiteY6789" fmla="*/ 2371376 h 5149018"/>
              <a:gd name="connsiteX6790" fmla="*/ 4712306 w 6681792"/>
              <a:gd name="connsiteY6790" fmla="*/ 2378607 h 5149018"/>
              <a:gd name="connsiteX6791" fmla="*/ 4705076 w 6681792"/>
              <a:gd name="connsiteY6791" fmla="*/ 2388312 h 5149018"/>
              <a:gd name="connsiteX6792" fmla="*/ 4705076 w 6681792"/>
              <a:gd name="connsiteY6792" fmla="*/ 2390786 h 5149018"/>
              <a:gd name="connsiteX6793" fmla="*/ 4693087 w 6681792"/>
              <a:gd name="connsiteY6793" fmla="*/ 2400490 h 5149018"/>
              <a:gd name="connsiteX6794" fmla="*/ 4678625 w 6681792"/>
              <a:gd name="connsiteY6794" fmla="*/ 2410195 h 5149018"/>
              <a:gd name="connsiteX6795" fmla="*/ 4668921 w 6681792"/>
              <a:gd name="connsiteY6795" fmla="*/ 2419900 h 5149018"/>
              <a:gd name="connsiteX6796" fmla="*/ 4664164 w 6681792"/>
              <a:gd name="connsiteY6796" fmla="*/ 2422374 h 5149018"/>
              <a:gd name="connsiteX6797" fmla="*/ 4661690 w 6681792"/>
              <a:gd name="connsiteY6797" fmla="*/ 2424847 h 5149018"/>
              <a:gd name="connsiteX6798" fmla="*/ 4661690 w 6681792"/>
              <a:gd name="connsiteY6798" fmla="*/ 2429605 h 5149018"/>
              <a:gd name="connsiteX6799" fmla="*/ 4659216 w 6681792"/>
              <a:gd name="connsiteY6799" fmla="*/ 2429605 h 5149018"/>
              <a:gd name="connsiteX6800" fmla="*/ 4656742 w 6681792"/>
              <a:gd name="connsiteY6800" fmla="*/ 2429605 h 5149018"/>
              <a:gd name="connsiteX6801" fmla="*/ 4654268 w 6681792"/>
              <a:gd name="connsiteY6801" fmla="*/ 2427131 h 5149018"/>
              <a:gd name="connsiteX6802" fmla="*/ 4647038 w 6681792"/>
              <a:gd name="connsiteY6802" fmla="*/ 2429605 h 5149018"/>
              <a:gd name="connsiteX6803" fmla="*/ 4630102 w 6681792"/>
              <a:gd name="connsiteY6803" fmla="*/ 2434362 h 5149018"/>
              <a:gd name="connsiteX6804" fmla="*/ 4610692 w 6681792"/>
              <a:gd name="connsiteY6804" fmla="*/ 2441593 h 5149018"/>
              <a:gd name="connsiteX6805" fmla="*/ 4600987 w 6681792"/>
              <a:gd name="connsiteY6805" fmla="*/ 2441593 h 5149018"/>
              <a:gd name="connsiteX6806" fmla="*/ 4598514 w 6681792"/>
              <a:gd name="connsiteY6806" fmla="*/ 2444067 h 5149018"/>
              <a:gd name="connsiteX6807" fmla="*/ 4591283 w 6681792"/>
              <a:gd name="connsiteY6807" fmla="*/ 2444067 h 5149018"/>
              <a:gd name="connsiteX6808" fmla="*/ 4569590 w 6681792"/>
              <a:gd name="connsiteY6808" fmla="*/ 2446540 h 5149018"/>
              <a:gd name="connsiteX6809" fmla="*/ 4567116 w 6681792"/>
              <a:gd name="connsiteY6809" fmla="*/ 2446540 h 5149018"/>
              <a:gd name="connsiteX6810" fmla="*/ 4562359 w 6681792"/>
              <a:gd name="connsiteY6810" fmla="*/ 2446540 h 5149018"/>
              <a:gd name="connsiteX6811" fmla="*/ 4562359 w 6681792"/>
              <a:gd name="connsiteY6811" fmla="*/ 2449014 h 5149018"/>
              <a:gd name="connsiteX6812" fmla="*/ 4562359 w 6681792"/>
              <a:gd name="connsiteY6812" fmla="*/ 2451488 h 5149018"/>
              <a:gd name="connsiteX6813" fmla="*/ 4559885 w 6681792"/>
              <a:gd name="connsiteY6813" fmla="*/ 2449014 h 5149018"/>
              <a:gd name="connsiteX6814" fmla="*/ 4555128 w 6681792"/>
              <a:gd name="connsiteY6814" fmla="*/ 2449014 h 5149018"/>
              <a:gd name="connsiteX6815" fmla="*/ 4552654 w 6681792"/>
              <a:gd name="connsiteY6815" fmla="*/ 2449014 h 5149018"/>
              <a:gd name="connsiteX6816" fmla="*/ 4550180 w 6681792"/>
              <a:gd name="connsiteY6816" fmla="*/ 2451488 h 5149018"/>
              <a:gd name="connsiteX6817" fmla="*/ 4547707 w 6681792"/>
              <a:gd name="connsiteY6817" fmla="*/ 2449014 h 5149018"/>
              <a:gd name="connsiteX6818" fmla="*/ 4535719 w 6681792"/>
              <a:gd name="connsiteY6818" fmla="*/ 2451488 h 5149018"/>
              <a:gd name="connsiteX6819" fmla="*/ 4523731 w 6681792"/>
              <a:gd name="connsiteY6819" fmla="*/ 2451488 h 5149018"/>
              <a:gd name="connsiteX6820" fmla="*/ 4521257 w 6681792"/>
              <a:gd name="connsiteY6820" fmla="*/ 2451488 h 5149018"/>
              <a:gd name="connsiteX6821" fmla="*/ 4523731 w 6681792"/>
              <a:gd name="connsiteY6821" fmla="*/ 2456245 h 5149018"/>
              <a:gd name="connsiteX6822" fmla="*/ 4521257 w 6681792"/>
              <a:gd name="connsiteY6822" fmla="*/ 2456245 h 5149018"/>
              <a:gd name="connsiteX6823" fmla="*/ 4521257 w 6681792"/>
              <a:gd name="connsiteY6823" fmla="*/ 2451488 h 5149018"/>
              <a:gd name="connsiteX6824" fmla="*/ 4514026 w 6681792"/>
              <a:gd name="connsiteY6824" fmla="*/ 2451488 h 5149018"/>
              <a:gd name="connsiteX6825" fmla="*/ 4514026 w 6681792"/>
              <a:gd name="connsiteY6825" fmla="*/ 2453961 h 5149018"/>
              <a:gd name="connsiteX6826" fmla="*/ 4514026 w 6681792"/>
              <a:gd name="connsiteY6826" fmla="*/ 2456435 h 5149018"/>
              <a:gd name="connsiteX6827" fmla="*/ 4511552 w 6681792"/>
              <a:gd name="connsiteY6827" fmla="*/ 2458909 h 5149018"/>
              <a:gd name="connsiteX6828" fmla="*/ 4511552 w 6681792"/>
              <a:gd name="connsiteY6828" fmla="*/ 2454152 h 5149018"/>
              <a:gd name="connsiteX6829" fmla="*/ 4511552 w 6681792"/>
              <a:gd name="connsiteY6829" fmla="*/ 2451678 h 5149018"/>
              <a:gd name="connsiteX6830" fmla="*/ 4501847 w 6681792"/>
              <a:gd name="connsiteY6830" fmla="*/ 2451678 h 5149018"/>
              <a:gd name="connsiteX6831" fmla="*/ 4501847 w 6681792"/>
              <a:gd name="connsiteY6831" fmla="*/ 2454152 h 5149018"/>
              <a:gd name="connsiteX6832" fmla="*/ 4499374 w 6681792"/>
              <a:gd name="connsiteY6832" fmla="*/ 2454152 h 5149018"/>
              <a:gd name="connsiteX6833" fmla="*/ 4499374 w 6681792"/>
              <a:gd name="connsiteY6833" fmla="*/ 2451678 h 5149018"/>
              <a:gd name="connsiteX6834" fmla="*/ 4496900 w 6681792"/>
              <a:gd name="connsiteY6834" fmla="*/ 2451678 h 5149018"/>
              <a:gd name="connsiteX6835" fmla="*/ 4496900 w 6681792"/>
              <a:gd name="connsiteY6835" fmla="*/ 2454152 h 5149018"/>
              <a:gd name="connsiteX6836" fmla="*/ 4494426 w 6681792"/>
              <a:gd name="connsiteY6836" fmla="*/ 2454152 h 5149018"/>
              <a:gd name="connsiteX6837" fmla="*/ 4494426 w 6681792"/>
              <a:gd name="connsiteY6837" fmla="*/ 2451678 h 5149018"/>
              <a:gd name="connsiteX6838" fmla="*/ 4479964 w 6681792"/>
              <a:gd name="connsiteY6838" fmla="*/ 2451678 h 5149018"/>
              <a:gd name="connsiteX6839" fmla="*/ 4467976 w 6681792"/>
              <a:gd name="connsiteY6839" fmla="*/ 2449204 h 5149018"/>
              <a:gd name="connsiteX6840" fmla="*/ 4453514 w 6681792"/>
              <a:gd name="connsiteY6840" fmla="*/ 2449204 h 5149018"/>
              <a:gd name="connsiteX6841" fmla="*/ 4448757 w 6681792"/>
              <a:gd name="connsiteY6841" fmla="*/ 2449204 h 5149018"/>
              <a:gd name="connsiteX6842" fmla="*/ 4443999 w 6681792"/>
              <a:gd name="connsiteY6842" fmla="*/ 2446731 h 5149018"/>
              <a:gd name="connsiteX6843" fmla="*/ 4434295 w 6681792"/>
              <a:gd name="connsiteY6843" fmla="*/ 2446731 h 5149018"/>
              <a:gd name="connsiteX6844" fmla="*/ 4417359 w 6681792"/>
              <a:gd name="connsiteY6844" fmla="*/ 2446731 h 5149018"/>
              <a:gd name="connsiteX6845" fmla="*/ 4397950 w 6681792"/>
              <a:gd name="connsiteY6845" fmla="*/ 2444257 h 5149018"/>
              <a:gd name="connsiteX6846" fmla="*/ 4390719 w 6681792"/>
              <a:gd name="connsiteY6846" fmla="*/ 2444257 h 5149018"/>
              <a:gd name="connsiteX6847" fmla="*/ 4385961 w 6681792"/>
              <a:gd name="connsiteY6847" fmla="*/ 2444257 h 5149018"/>
              <a:gd name="connsiteX6848" fmla="*/ 4383488 w 6681792"/>
              <a:gd name="connsiteY6848" fmla="*/ 2444257 h 5149018"/>
              <a:gd name="connsiteX6849" fmla="*/ 4381014 w 6681792"/>
              <a:gd name="connsiteY6849" fmla="*/ 2444257 h 5149018"/>
              <a:gd name="connsiteX6850" fmla="*/ 4373783 w 6681792"/>
              <a:gd name="connsiteY6850" fmla="*/ 2444257 h 5149018"/>
              <a:gd name="connsiteX6851" fmla="*/ 4369026 w 6681792"/>
              <a:gd name="connsiteY6851" fmla="*/ 2444257 h 5149018"/>
              <a:gd name="connsiteX6852" fmla="*/ 4364269 w 6681792"/>
              <a:gd name="connsiteY6852" fmla="*/ 2446731 h 5149018"/>
              <a:gd name="connsiteX6853" fmla="*/ 4354564 w 6681792"/>
              <a:gd name="connsiteY6853" fmla="*/ 2449204 h 5149018"/>
              <a:gd name="connsiteX6854" fmla="*/ 4352090 w 6681792"/>
              <a:gd name="connsiteY6854" fmla="*/ 2449204 h 5149018"/>
              <a:gd name="connsiteX6855" fmla="*/ 4347333 w 6681792"/>
              <a:gd name="connsiteY6855" fmla="*/ 2449204 h 5149018"/>
              <a:gd name="connsiteX6856" fmla="*/ 4347333 w 6681792"/>
              <a:gd name="connsiteY6856" fmla="*/ 2451678 h 5149018"/>
              <a:gd name="connsiteX6857" fmla="*/ 4344859 w 6681792"/>
              <a:gd name="connsiteY6857" fmla="*/ 2451678 h 5149018"/>
              <a:gd name="connsiteX6858" fmla="*/ 4342385 w 6681792"/>
              <a:gd name="connsiteY6858" fmla="*/ 2451678 h 5149018"/>
              <a:gd name="connsiteX6859" fmla="*/ 4339912 w 6681792"/>
              <a:gd name="connsiteY6859" fmla="*/ 2454152 h 5149018"/>
              <a:gd name="connsiteX6860" fmla="*/ 4337438 w 6681792"/>
              <a:gd name="connsiteY6860" fmla="*/ 2451678 h 5149018"/>
              <a:gd name="connsiteX6861" fmla="*/ 4334964 w 6681792"/>
              <a:gd name="connsiteY6861" fmla="*/ 2451678 h 5149018"/>
              <a:gd name="connsiteX6862" fmla="*/ 4332491 w 6681792"/>
              <a:gd name="connsiteY6862" fmla="*/ 2454152 h 5149018"/>
              <a:gd name="connsiteX6863" fmla="*/ 4330017 w 6681792"/>
              <a:gd name="connsiteY6863" fmla="*/ 2454152 h 5149018"/>
              <a:gd name="connsiteX6864" fmla="*/ 4327543 w 6681792"/>
              <a:gd name="connsiteY6864" fmla="*/ 2454152 h 5149018"/>
              <a:gd name="connsiteX6865" fmla="*/ 4320312 w 6681792"/>
              <a:gd name="connsiteY6865" fmla="*/ 2456626 h 5149018"/>
              <a:gd name="connsiteX6866" fmla="*/ 4315555 w 6681792"/>
              <a:gd name="connsiteY6866" fmla="*/ 2459099 h 5149018"/>
              <a:gd name="connsiteX6867" fmla="*/ 4313081 w 6681792"/>
              <a:gd name="connsiteY6867" fmla="*/ 2459099 h 5149018"/>
              <a:gd name="connsiteX6868" fmla="*/ 4308324 w 6681792"/>
              <a:gd name="connsiteY6868" fmla="*/ 2461573 h 5149018"/>
              <a:gd name="connsiteX6869" fmla="*/ 4305850 w 6681792"/>
              <a:gd name="connsiteY6869" fmla="*/ 2461573 h 5149018"/>
              <a:gd name="connsiteX6870" fmla="*/ 4303376 w 6681792"/>
              <a:gd name="connsiteY6870" fmla="*/ 2461573 h 5149018"/>
              <a:gd name="connsiteX6871" fmla="*/ 4291388 w 6681792"/>
              <a:gd name="connsiteY6871" fmla="*/ 2466330 h 5149018"/>
              <a:gd name="connsiteX6872" fmla="*/ 4286631 w 6681792"/>
              <a:gd name="connsiteY6872" fmla="*/ 2466330 h 5149018"/>
              <a:gd name="connsiteX6873" fmla="*/ 4284157 w 6681792"/>
              <a:gd name="connsiteY6873" fmla="*/ 2466330 h 5149018"/>
              <a:gd name="connsiteX6874" fmla="*/ 4281684 w 6681792"/>
              <a:gd name="connsiteY6874" fmla="*/ 2466330 h 5149018"/>
              <a:gd name="connsiteX6875" fmla="*/ 4281684 w 6681792"/>
              <a:gd name="connsiteY6875" fmla="*/ 2468804 h 5149018"/>
              <a:gd name="connsiteX6876" fmla="*/ 4279210 w 6681792"/>
              <a:gd name="connsiteY6876" fmla="*/ 2468804 h 5149018"/>
              <a:gd name="connsiteX6877" fmla="*/ 4279210 w 6681792"/>
              <a:gd name="connsiteY6877" fmla="*/ 2466330 h 5149018"/>
              <a:gd name="connsiteX6878" fmla="*/ 4274453 w 6681792"/>
              <a:gd name="connsiteY6878" fmla="*/ 2466330 h 5149018"/>
              <a:gd name="connsiteX6879" fmla="*/ 4271979 w 6681792"/>
              <a:gd name="connsiteY6879" fmla="*/ 2468804 h 5149018"/>
              <a:gd name="connsiteX6880" fmla="*/ 4259990 w 6681792"/>
              <a:gd name="connsiteY6880" fmla="*/ 2466330 h 5149018"/>
              <a:gd name="connsiteX6881" fmla="*/ 4255233 w 6681792"/>
              <a:gd name="connsiteY6881" fmla="*/ 2466330 h 5149018"/>
              <a:gd name="connsiteX6882" fmla="*/ 4255233 w 6681792"/>
              <a:gd name="connsiteY6882" fmla="*/ 2468804 h 5149018"/>
              <a:gd name="connsiteX6883" fmla="*/ 4252759 w 6681792"/>
              <a:gd name="connsiteY6883" fmla="*/ 2468804 h 5149018"/>
              <a:gd name="connsiteX6884" fmla="*/ 4248002 w 6681792"/>
              <a:gd name="connsiteY6884" fmla="*/ 2468804 h 5149018"/>
              <a:gd name="connsiteX6885" fmla="*/ 4243245 w 6681792"/>
              <a:gd name="connsiteY6885" fmla="*/ 2466330 h 5149018"/>
              <a:gd name="connsiteX6886" fmla="*/ 4233540 w 6681792"/>
              <a:gd name="connsiteY6886" fmla="*/ 2463857 h 5149018"/>
              <a:gd name="connsiteX6887" fmla="*/ 4231067 w 6681792"/>
              <a:gd name="connsiteY6887" fmla="*/ 2463857 h 5149018"/>
              <a:gd name="connsiteX6888" fmla="*/ 4228593 w 6681792"/>
              <a:gd name="connsiteY6888" fmla="*/ 2466330 h 5149018"/>
              <a:gd name="connsiteX6889" fmla="*/ 4226119 w 6681792"/>
              <a:gd name="connsiteY6889" fmla="*/ 2466330 h 5149018"/>
              <a:gd name="connsiteX6890" fmla="*/ 4226119 w 6681792"/>
              <a:gd name="connsiteY6890" fmla="*/ 2461573 h 5149018"/>
              <a:gd name="connsiteX6891" fmla="*/ 4218888 w 6681792"/>
              <a:gd name="connsiteY6891" fmla="*/ 2459099 h 5149018"/>
              <a:gd name="connsiteX6892" fmla="*/ 4214131 w 6681792"/>
              <a:gd name="connsiteY6892" fmla="*/ 2459099 h 5149018"/>
              <a:gd name="connsiteX6893" fmla="*/ 4211657 w 6681792"/>
              <a:gd name="connsiteY6893" fmla="*/ 2456626 h 5149018"/>
              <a:gd name="connsiteX6894" fmla="*/ 4206900 w 6681792"/>
              <a:gd name="connsiteY6894" fmla="*/ 2456626 h 5149018"/>
              <a:gd name="connsiteX6895" fmla="*/ 4199669 w 6681792"/>
              <a:gd name="connsiteY6895" fmla="*/ 2454152 h 5149018"/>
              <a:gd name="connsiteX6896" fmla="*/ 4197195 w 6681792"/>
              <a:gd name="connsiteY6896" fmla="*/ 2451678 h 5149018"/>
              <a:gd name="connsiteX6897" fmla="*/ 4194721 w 6681792"/>
              <a:gd name="connsiteY6897" fmla="*/ 2454152 h 5149018"/>
              <a:gd name="connsiteX6898" fmla="*/ 4194721 w 6681792"/>
              <a:gd name="connsiteY6898" fmla="*/ 2451678 h 5149018"/>
              <a:gd name="connsiteX6899" fmla="*/ 4192248 w 6681792"/>
              <a:gd name="connsiteY6899" fmla="*/ 2451678 h 5149018"/>
              <a:gd name="connsiteX6900" fmla="*/ 4189774 w 6681792"/>
              <a:gd name="connsiteY6900" fmla="*/ 2451678 h 5149018"/>
              <a:gd name="connsiteX6901" fmla="*/ 4189774 w 6681792"/>
              <a:gd name="connsiteY6901" fmla="*/ 2449204 h 5149018"/>
              <a:gd name="connsiteX6902" fmla="*/ 4187300 w 6681792"/>
              <a:gd name="connsiteY6902" fmla="*/ 2449204 h 5149018"/>
              <a:gd name="connsiteX6903" fmla="*/ 4177595 w 6681792"/>
              <a:gd name="connsiteY6903" fmla="*/ 2444447 h 5149018"/>
              <a:gd name="connsiteX6904" fmla="*/ 4177595 w 6681792"/>
              <a:gd name="connsiteY6904" fmla="*/ 2441973 h 5149018"/>
              <a:gd name="connsiteX6905" fmla="*/ 4175122 w 6681792"/>
              <a:gd name="connsiteY6905" fmla="*/ 2441973 h 5149018"/>
              <a:gd name="connsiteX6906" fmla="*/ 4172648 w 6681792"/>
              <a:gd name="connsiteY6906" fmla="*/ 2439500 h 5149018"/>
              <a:gd name="connsiteX6907" fmla="*/ 4170174 w 6681792"/>
              <a:gd name="connsiteY6907" fmla="*/ 2437026 h 5149018"/>
              <a:gd name="connsiteX6908" fmla="*/ 4167700 w 6681792"/>
              <a:gd name="connsiteY6908" fmla="*/ 2437026 h 5149018"/>
              <a:gd name="connsiteX6909" fmla="*/ 4167700 w 6681792"/>
              <a:gd name="connsiteY6909" fmla="*/ 2434552 h 5149018"/>
              <a:gd name="connsiteX6910" fmla="*/ 4162943 w 6681792"/>
              <a:gd name="connsiteY6910" fmla="*/ 2429795 h 5149018"/>
              <a:gd name="connsiteX6911" fmla="*/ 4162943 w 6681792"/>
              <a:gd name="connsiteY6911" fmla="*/ 2425038 h 5149018"/>
              <a:gd name="connsiteX6912" fmla="*/ 4160469 w 6681792"/>
              <a:gd name="connsiteY6912" fmla="*/ 2425038 h 5149018"/>
              <a:gd name="connsiteX6913" fmla="*/ 4157996 w 6681792"/>
              <a:gd name="connsiteY6913" fmla="*/ 2422564 h 5149018"/>
              <a:gd name="connsiteX6914" fmla="*/ 4155522 w 6681792"/>
              <a:gd name="connsiteY6914" fmla="*/ 2420090 h 5149018"/>
              <a:gd name="connsiteX6915" fmla="*/ 4153048 w 6681792"/>
              <a:gd name="connsiteY6915" fmla="*/ 2417616 h 5149018"/>
              <a:gd name="connsiteX6916" fmla="*/ 4150574 w 6681792"/>
              <a:gd name="connsiteY6916" fmla="*/ 2415143 h 5149018"/>
              <a:gd name="connsiteX6917" fmla="*/ 4145817 w 6681792"/>
              <a:gd name="connsiteY6917" fmla="*/ 2410385 h 5149018"/>
              <a:gd name="connsiteX6918" fmla="*/ 4143343 w 6681792"/>
              <a:gd name="connsiteY6918" fmla="*/ 2405628 h 5149018"/>
              <a:gd name="connsiteX6919" fmla="*/ 4136113 w 6681792"/>
              <a:gd name="connsiteY6919" fmla="*/ 2398397 h 5149018"/>
              <a:gd name="connsiteX6920" fmla="*/ 4121651 w 6681792"/>
              <a:gd name="connsiteY6920" fmla="*/ 2378988 h 5149018"/>
              <a:gd name="connsiteX6921" fmla="*/ 4116893 w 6681792"/>
              <a:gd name="connsiteY6921" fmla="*/ 2374230 h 5149018"/>
              <a:gd name="connsiteX6922" fmla="*/ 4116893 w 6681792"/>
              <a:gd name="connsiteY6922" fmla="*/ 2371757 h 5149018"/>
              <a:gd name="connsiteX6923" fmla="*/ 4114420 w 6681792"/>
              <a:gd name="connsiteY6923" fmla="*/ 2369283 h 5149018"/>
              <a:gd name="connsiteX6924" fmla="*/ 4102431 w 6681792"/>
              <a:gd name="connsiteY6924" fmla="*/ 2354821 h 5149018"/>
              <a:gd name="connsiteX6925" fmla="*/ 4099958 w 6681792"/>
              <a:gd name="connsiteY6925" fmla="*/ 2352347 h 5149018"/>
              <a:gd name="connsiteX6926" fmla="*/ 4097484 w 6681792"/>
              <a:gd name="connsiteY6926" fmla="*/ 2345116 h 5149018"/>
              <a:gd name="connsiteX6927" fmla="*/ 4092727 w 6681792"/>
              <a:gd name="connsiteY6927" fmla="*/ 2342643 h 5149018"/>
              <a:gd name="connsiteX6928" fmla="*/ 4090253 w 6681792"/>
              <a:gd name="connsiteY6928" fmla="*/ 2337885 h 5149018"/>
              <a:gd name="connsiteX6929" fmla="*/ 4087779 w 6681792"/>
              <a:gd name="connsiteY6929" fmla="*/ 2337885 h 5149018"/>
              <a:gd name="connsiteX6930" fmla="*/ 4083022 w 6681792"/>
              <a:gd name="connsiteY6930" fmla="*/ 2333128 h 5149018"/>
              <a:gd name="connsiteX6931" fmla="*/ 4078265 w 6681792"/>
              <a:gd name="connsiteY6931" fmla="*/ 2333128 h 5149018"/>
              <a:gd name="connsiteX6932" fmla="*/ 4075791 w 6681792"/>
              <a:gd name="connsiteY6932" fmla="*/ 2333128 h 5149018"/>
              <a:gd name="connsiteX6933" fmla="*/ 4071034 w 6681792"/>
              <a:gd name="connsiteY6933" fmla="*/ 2333128 h 5149018"/>
              <a:gd name="connsiteX6934" fmla="*/ 4066276 w 6681792"/>
              <a:gd name="connsiteY6934" fmla="*/ 2333128 h 5149018"/>
              <a:gd name="connsiteX6935" fmla="*/ 4063803 w 6681792"/>
              <a:gd name="connsiteY6935" fmla="*/ 2333128 h 5149018"/>
              <a:gd name="connsiteX6936" fmla="*/ 4061329 w 6681792"/>
              <a:gd name="connsiteY6936" fmla="*/ 2335602 h 5149018"/>
              <a:gd name="connsiteX6937" fmla="*/ 4056572 w 6681792"/>
              <a:gd name="connsiteY6937" fmla="*/ 2338076 h 5149018"/>
              <a:gd name="connsiteX6938" fmla="*/ 4051815 w 6681792"/>
              <a:gd name="connsiteY6938" fmla="*/ 2340550 h 5149018"/>
              <a:gd name="connsiteX6939" fmla="*/ 4049341 w 6681792"/>
              <a:gd name="connsiteY6939" fmla="*/ 2343023 h 5149018"/>
              <a:gd name="connsiteX6940" fmla="*/ 4046867 w 6681792"/>
              <a:gd name="connsiteY6940" fmla="*/ 2345497 h 5149018"/>
              <a:gd name="connsiteX6941" fmla="*/ 4044393 w 6681792"/>
              <a:gd name="connsiteY6941" fmla="*/ 2347971 h 5149018"/>
              <a:gd name="connsiteX6942" fmla="*/ 4041920 w 6681792"/>
              <a:gd name="connsiteY6942" fmla="*/ 2350444 h 5149018"/>
              <a:gd name="connsiteX6943" fmla="*/ 4039446 w 6681792"/>
              <a:gd name="connsiteY6943" fmla="*/ 2352918 h 5149018"/>
              <a:gd name="connsiteX6944" fmla="*/ 4039446 w 6681792"/>
              <a:gd name="connsiteY6944" fmla="*/ 2355392 h 5149018"/>
              <a:gd name="connsiteX6945" fmla="*/ 4036972 w 6681792"/>
              <a:gd name="connsiteY6945" fmla="*/ 2357866 h 5149018"/>
              <a:gd name="connsiteX6946" fmla="*/ 4036972 w 6681792"/>
              <a:gd name="connsiteY6946" fmla="*/ 2360340 h 5149018"/>
              <a:gd name="connsiteX6947" fmla="*/ 4034498 w 6681792"/>
              <a:gd name="connsiteY6947" fmla="*/ 2367570 h 5149018"/>
              <a:gd name="connsiteX6948" fmla="*/ 4034498 w 6681792"/>
              <a:gd name="connsiteY6948" fmla="*/ 2370044 h 5149018"/>
              <a:gd name="connsiteX6949" fmla="*/ 4036972 w 6681792"/>
              <a:gd name="connsiteY6949" fmla="*/ 2370044 h 5149018"/>
              <a:gd name="connsiteX6950" fmla="*/ 4034498 w 6681792"/>
              <a:gd name="connsiteY6950" fmla="*/ 2372518 h 5149018"/>
              <a:gd name="connsiteX6951" fmla="*/ 4036972 w 6681792"/>
              <a:gd name="connsiteY6951" fmla="*/ 2374992 h 5149018"/>
              <a:gd name="connsiteX6952" fmla="*/ 4036972 w 6681792"/>
              <a:gd name="connsiteY6952" fmla="*/ 2377466 h 5149018"/>
              <a:gd name="connsiteX6953" fmla="*/ 4036972 w 6681792"/>
              <a:gd name="connsiteY6953" fmla="*/ 2379939 h 5149018"/>
              <a:gd name="connsiteX6954" fmla="*/ 4032215 w 6681792"/>
              <a:gd name="connsiteY6954" fmla="*/ 2379939 h 5149018"/>
              <a:gd name="connsiteX6955" fmla="*/ 4032215 w 6681792"/>
              <a:gd name="connsiteY6955" fmla="*/ 2384696 h 5149018"/>
              <a:gd name="connsiteX6956" fmla="*/ 4032215 w 6681792"/>
              <a:gd name="connsiteY6956" fmla="*/ 2394401 h 5149018"/>
              <a:gd name="connsiteX6957" fmla="*/ 4034689 w 6681792"/>
              <a:gd name="connsiteY6957" fmla="*/ 2399158 h 5149018"/>
              <a:gd name="connsiteX6958" fmla="*/ 4034689 w 6681792"/>
              <a:gd name="connsiteY6958" fmla="*/ 2401632 h 5149018"/>
              <a:gd name="connsiteX6959" fmla="*/ 4034689 w 6681792"/>
              <a:gd name="connsiteY6959" fmla="*/ 2404106 h 5149018"/>
              <a:gd name="connsiteX6960" fmla="*/ 4037163 w 6681792"/>
              <a:gd name="connsiteY6960" fmla="*/ 2411337 h 5149018"/>
              <a:gd name="connsiteX6961" fmla="*/ 4039636 w 6681792"/>
              <a:gd name="connsiteY6961" fmla="*/ 2411337 h 5149018"/>
              <a:gd name="connsiteX6962" fmla="*/ 4039636 w 6681792"/>
              <a:gd name="connsiteY6962" fmla="*/ 2416094 h 5149018"/>
              <a:gd name="connsiteX6963" fmla="*/ 4042110 w 6681792"/>
              <a:gd name="connsiteY6963" fmla="*/ 2428082 h 5149018"/>
              <a:gd name="connsiteX6964" fmla="*/ 4039636 w 6681792"/>
              <a:gd name="connsiteY6964" fmla="*/ 2428082 h 5149018"/>
              <a:gd name="connsiteX6965" fmla="*/ 4044393 w 6681792"/>
              <a:gd name="connsiteY6965" fmla="*/ 2440071 h 5149018"/>
              <a:gd name="connsiteX6966" fmla="*/ 4044393 w 6681792"/>
              <a:gd name="connsiteY6966" fmla="*/ 2442544 h 5149018"/>
              <a:gd name="connsiteX6967" fmla="*/ 4051624 w 6681792"/>
              <a:gd name="connsiteY6967" fmla="*/ 2457006 h 5149018"/>
              <a:gd name="connsiteX6968" fmla="*/ 4058855 w 6681792"/>
              <a:gd name="connsiteY6968" fmla="*/ 2452249 h 5149018"/>
              <a:gd name="connsiteX6969" fmla="*/ 4061329 w 6681792"/>
              <a:gd name="connsiteY6969" fmla="*/ 2457006 h 5149018"/>
              <a:gd name="connsiteX6970" fmla="*/ 4063803 w 6681792"/>
              <a:gd name="connsiteY6970" fmla="*/ 2459480 h 5149018"/>
              <a:gd name="connsiteX6971" fmla="*/ 4063803 w 6681792"/>
              <a:gd name="connsiteY6971" fmla="*/ 2461954 h 5149018"/>
              <a:gd name="connsiteX6972" fmla="*/ 4061329 w 6681792"/>
              <a:gd name="connsiteY6972" fmla="*/ 2461954 h 5149018"/>
              <a:gd name="connsiteX6973" fmla="*/ 4061329 w 6681792"/>
              <a:gd name="connsiteY6973" fmla="*/ 2464427 h 5149018"/>
              <a:gd name="connsiteX6974" fmla="*/ 4061329 w 6681792"/>
              <a:gd name="connsiteY6974" fmla="*/ 2466901 h 5149018"/>
              <a:gd name="connsiteX6975" fmla="*/ 4063803 w 6681792"/>
              <a:gd name="connsiteY6975" fmla="*/ 2469375 h 5149018"/>
              <a:gd name="connsiteX6976" fmla="*/ 4066276 w 6681792"/>
              <a:gd name="connsiteY6976" fmla="*/ 2469375 h 5149018"/>
              <a:gd name="connsiteX6977" fmla="*/ 4066276 w 6681792"/>
              <a:gd name="connsiteY6977" fmla="*/ 2471849 h 5149018"/>
              <a:gd name="connsiteX6978" fmla="*/ 4066276 w 6681792"/>
              <a:gd name="connsiteY6978" fmla="*/ 2474322 h 5149018"/>
              <a:gd name="connsiteX6979" fmla="*/ 4066276 w 6681792"/>
              <a:gd name="connsiteY6979" fmla="*/ 2476796 h 5149018"/>
              <a:gd name="connsiteX6980" fmla="*/ 4066276 w 6681792"/>
              <a:gd name="connsiteY6980" fmla="*/ 2479270 h 5149018"/>
              <a:gd name="connsiteX6981" fmla="*/ 4068750 w 6681792"/>
              <a:gd name="connsiteY6981" fmla="*/ 2481744 h 5149018"/>
              <a:gd name="connsiteX6982" fmla="*/ 4068750 w 6681792"/>
              <a:gd name="connsiteY6982" fmla="*/ 2486501 h 5149018"/>
              <a:gd name="connsiteX6983" fmla="*/ 4073507 w 6681792"/>
              <a:gd name="connsiteY6983" fmla="*/ 2484027 h 5149018"/>
              <a:gd name="connsiteX6984" fmla="*/ 4073507 w 6681792"/>
              <a:gd name="connsiteY6984" fmla="*/ 2486501 h 5149018"/>
              <a:gd name="connsiteX6985" fmla="*/ 4073507 w 6681792"/>
              <a:gd name="connsiteY6985" fmla="*/ 2488975 h 5149018"/>
              <a:gd name="connsiteX6986" fmla="*/ 4073507 w 6681792"/>
              <a:gd name="connsiteY6986" fmla="*/ 2493732 h 5149018"/>
              <a:gd name="connsiteX6987" fmla="*/ 4073507 w 6681792"/>
              <a:gd name="connsiteY6987" fmla="*/ 2496206 h 5149018"/>
              <a:gd name="connsiteX6988" fmla="*/ 4075981 w 6681792"/>
              <a:gd name="connsiteY6988" fmla="*/ 2498679 h 5149018"/>
              <a:gd name="connsiteX6989" fmla="*/ 4073507 w 6681792"/>
              <a:gd name="connsiteY6989" fmla="*/ 2503436 h 5149018"/>
              <a:gd name="connsiteX6990" fmla="*/ 4073507 w 6681792"/>
              <a:gd name="connsiteY6990" fmla="*/ 2505910 h 5149018"/>
              <a:gd name="connsiteX6991" fmla="*/ 4073507 w 6681792"/>
              <a:gd name="connsiteY6991" fmla="*/ 2515615 h 5149018"/>
              <a:gd name="connsiteX6992" fmla="*/ 4073507 w 6681792"/>
              <a:gd name="connsiteY6992" fmla="*/ 2522846 h 5149018"/>
              <a:gd name="connsiteX6993" fmla="*/ 4073507 w 6681792"/>
              <a:gd name="connsiteY6993" fmla="*/ 2534834 h 5149018"/>
              <a:gd name="connsiteX6994" fmla="*/ 4071034 w 6681792"/>
              <a:gd name="connsiteY6994" fmla="*/ 2534834 h 5149018"/>
              <a:gd name="connsiteX6995" fmla="*/ 4071034 w 6681792"/>
              <a:gd name="connsiteY6995" fmla="*/ 2539591 h 5149018"/>
              <a:gd name="connsiteX6996" fmla="*/ 4071034 w 6681792"/>
              <a:gd name="connsiteY6996" fmla="*/ 2542065 h 5149018"/>
              <a:gd name="connsiteX6997" fmla="*/ 4068560 w 6681792"/>
              <a:gd name="connsiteY6997" fmla="*/ 2542065 h 5149018"/>
              <a:gd name="connsiteX6998" fmla="*/ 4066086 w 6681792"/>
              <a:gd name="connsiteY6998" fmla="*/ 2546822 h 5149018"/>
              <a:gd name="connsiteX6999" fmla="*/ 4066086 w 6681792"/>
              <a:gd name="connsiteY6999" fmla="*/ 2549296 h 5149018"/>
              <a:gd name="connsiteX7000" fmla="*/ 4066086 w 6681792"/>
              <a:gd name="connsiteY7000" fmla="*/ 2551770 h 5149018"/>
              <a:gd name="connsiteX7001" fmla="*/ 4063613 w 6681792"/>
              <a:gd name="connsiteY7001" fmla="*/ 2551770 h 5149018"/>
              <a:gd name="connsiteX7002" fmla="*/ 4063613 w 6681792"/>
              <a:gd name="connsiteY7002" fmla="*/ 2554244 h 5149018"/>
              <a:gd name="connsiteX7003" fmla="*/ 4061139 w 6681792"/>
              <a:gd name="connsiteY7003" fmla="*/ 2554244 h 5149018"/>
              <a:gd name="connsiteX7004" fmla="*/ 4061139 w 6681792"/>
              <a:gd name="connsiteY7004" fmla="*/ 2556717 h 5149018"/>
              <a:gd name="connsiteX7005" fmla="*/ 4056382 w 6681792"/>
              <a:gd name="connsiteY7005" fmla="*/ 2563948 h 5149018"/>
              <a:gd name="connsiteX7006" fmla="*/ 4053908 w 6681792"/>
              <a:gd name="connsiteY7006" fmla="*/ 2563948 h 5149018"/>
              <a:gd name="connsiteX7007" fmla="*/ 4051434 w 6681792"/>
              <a:gd name="connsiteY7007" fmla="*/ 2566422 h 5149018"/>
              <a:gd name="connsiteX7008" fmla="*/ 4046677 w 6681792"/>
              <a:gd name="connsiteY7008" fmla="*/ 2568896 h 5149018"/>
              <a:gd name="connsiteX7009" fmla="*/ 4046677 w 6681792"/>
              <a:gd name="connsiteY7009" fmla="*/ 2571370 h 5149018"/>
              <a:gd name="connsiteX7010" fmla="*/ 4046677 w 6681792"/>
              <a:gd name="connsiteY7010" fmla="*/ 2573843 h 5149018"/>
              <a:gd name="connsiteX7011" fmla="*/ 4041920 w 6681792"/>
              <a:gd name="connsiteY7011" fmla="*/ 2576317 h 5149018"/>
              <a:gd name="connsiteX7012" fmla="*/ 4041920 w 6681792"/>
              <a:gd name="connsiteY7012" fmla="*/ 2573843 h 5149018"/>
              <a:gd name="connsiteX7013" fmla="*/ 4044393 w 6681792"/>
              <a:gd name="connsiteY7013" fmla="*/ 2571370 h 5149018"/>
              <a:gd name="connsiteX7014" fmla="*/ 4041920 w 6681792"/>
              <a:gd name="connsiteY7014" fmla="*/ 2571370 h 5149018"/>
              <a:gd name="connsiteX7015" fmla="*/ 4037163 w 6681792"/>
              <a:gd name="connsiteY7015" fmla="*/ 2576127 h 5149018"/>
              <a:gd name="connsiteX7016" fmla="*/ 4039636 w 6681792"/>
              <a:gd name="connsiteY7016" fmla="*/ 2576127 h 5149018"/>
              <a:gd name="connsiteX7017" fmla="*/ 4039636 w 6681792"/>
              <a:gd name="connsiteY7017" fmla="*/ 2578600 h 5149018"/>
              <a:gd name="connsiteX7018" fmla="*/ 4029932 w 6681792"/>
              <a:gd name="connsiteY7018" fmla="*/ 2588305 h 5149018"/>
              <a:gd name="connsiteX7019" fmla="*/ 4027458 w 6681792"/>
              <a:gd name="connsiteY7019" fmla="*/ 2588305 h 5149018"/>
              <a:gd name="connsiteX7020" fmla="*/ 4020227 w 6681792"/>
              <a:gd name="connsiteY7020" fmla="*/ 2593062 h 5149018"/>
              <a:gd name="connsiteX7021" fmla="*/ 4020227 w 6681792"/>
              <a:gd name="connsiteY7021" fmla="*/ 2590589 h 5149018"/>
              <a:gd name="connsiteX7022" fmla="*/ 4017753 w 6681792"/>
              <a:gd name="connsiteY7022" fmla="*/ 2593062 h 5149018"/>
              <a:gd name="connsiteX7023" fmla="*/ 4015279 w 6681792"/>
              <a:gd name="connsiteY7023" fmla="*/ 2593062 h 5149018"/>
              <a:gd name="connsiteX7024" fmla="*/ 3998343 w 6681792"/>
              <a:gd name="connsiteY7024" fmla="*/ 2602767 h 5149018"/>
              <a:gd name="connsiteX7025" fmla="*/ 3991112 w 6681792"/>
              <a:gd name="connsiteY7025" fmla="*/ 2605241 h 5149018"/>
              <a:gd name="connsiteX7026" fmla="*/ 3988639 w 6681792"/>
              <a:gd name="connsiteY7026" fmla="*/ 2602767 h 5149018"/>
              <a:gd name="connsiteX7027" fmla="*/ 3986165 w 6681792"/>
              <a:gd name="connsiteY7027" fmla="*/ 2602767 h 5149018"/>
              <a:gd name="connsiteX7028" fmla="*/ 3978934 w 6681792"/>
              <a:gd name="connsiteY7028" fmla="*/ 2607524 h 5149018"/>
              <a:gd name="connsiteX7029" fmla="*/ 3978934 w 6681792"/>
              <a:gd name="connsiteY7029" fmla="*/ 2609998 h 5149018"/>
              <a:gd name="connsiteX7030" fmla="*/ 3976460 w 6681792"/>
              <a:gd name="connsiteY7030" fmla="*/ 2609998 h 5149018"/>
              <a:gd name="connsiteX7031" fmla="*/ 3973986 w 6681792"/>
              <a:gd name="connsiteY7031" fmla="*/ 2609998 h 5149018"/>
              <a:gd name="connsiteX7032" fmla="*/ 3969229 w 6681792"/>
              <a:gd name="connsiteY7032" fmla="*/ 2609998 h 5149018"/>
              <a:gd name="connsiteX7033" fmla="*/ 3969229 w 6681792"/>
              <a:gd name="connsiteY7033" fmla="*/ 2612472 h 5149018"/>
              <a:gd name="connsiteX7034" fmla="*/ 3964472 w 6681792"/>
              <a:gd name="connsiteY7034" fmla="*/ 2614946 h 5149018"/>
              <a:gd name="connsiteX7035" fmla="*/ 3964472 w 6681792"/>
              <a:gd name="connsiteY7035" fmla="*/ 2612472 h 5149018"/>
              <a:gd name="connsiteX7036" fmla="*/ 3961999 w 6681792"/>
              <a:gd name="connsiteY7036" fmla="*/ 2614946 h 5149018"/>
              <a:gd name="connsiteX7037" fmla="*/ 3959525 w 6681792"/>
              <a:gd name="connsiteY7037" fmla="*/ 2614946 h 5149018"/>
              <a:gd name="connsiteX7038" fmla="*/ 3952294 w 6681792"/>
              <a:gd name="connsiteY7038" fmla="*/ 2614946 h 5149018"/>
              <a:gd name="connsiteX7039" fmla="*/ 3949820 w 6681792"/>
              <a:gd name="connsiteY7039" fmla="*/ 2614946 h 5149018"/>
              <a:gd name="connsiteX7040" fmla="*/ 3947346 w 6681792"/>
              <a:gd name="connsiteY7040" fmla="*/ 2614946 h 5149018"/>
              <a:gd name="connsiteX7041" fmla="*/ 3947346 w 6681792"/>
              <a:gd name="connsiteY7041" fmla="*/ 2612472 h 5149018"/>
              <a:gd name="connsiteX7042" fmla="*/ 3940115 w 6681792"/>
              <a:gd name="connsiteY7042" fmla="*/ 2612472 h 5149018"/>
              <a:gd name="connsiteX7043" fmla="*/ 3940115 w 6681792"/>
              <a:gd name="connsiteY7043" fmla="*/ 2614946 h 5149018"/>
              <a:gd name="connsiteX7044" fmla="*/ 3935358 w 6681792"/>
              <a:gd name="connsiteY7044" fmla="*/ 2614946 h 5149018"/>
              <a:gd name="connsiteX7045" fmla="*/ 3935358 w 6681792"/>
              <a:gd name="connsiteY7045" fmla="*/ 2617419 h 5149018"/>
              <a:gd name="connsiteX7046" fmla="*/ 3932884 w 6681792"/>
              <a:gd name="connsiteY7046" fmla="*/ 2617419 h 5149018"/>
              <a:gd name="connsiteX7047" fmla="*/ 3930411 w 6681792"/>
              <a:gd name="connsiteY7047" fmla="*/ 2617419 h 5149018"/>
              <a:gd name="connsiteX7048" fmla="*/ 3927937 w 6681792"/>
              <a:gd name="connsiteY7048" fmla="*/ 2617419 h 5149018"/>
              <a:gd name="connsiteX7049" fmla="*/ 3927937 w 6681792"/>
              <a:gd name="connsiteY7049" fmla="*/ 2612662 h 5149018"/>
              <a:gd name="connsiteX7050" fmla="*/ 3920706 w 6681792"/>
              <a:gd name="connsiteY7050" fmla="*/ 2612662 h 5149018"/>
              <a:gd name="connsiteX7051" fmla="*/ 3915948 w 6681792"/>
              <a:gd name="connsiteY7051" fmla="*/ 2612662 h 5149018"/>
              <a:gd name="connsiteX7052" fmla="*/ 3913475 w 6681792"/>
              <a:gd name="connsiteY7052" fmla="*/ 2615136 h 5149018"/>
              <a:gd name="connsiteX7053" fmla="*/ 3913475 w 6681792"/>
              <a:gd name="connsiteY7053" fmla="*/ 2617610 h 5149018"/>
              <a:gd name="connsiteX7054" fmla="*/ 3913475 w 6681792"/>
              <a:gd name="connsiteY7054" fmla="*/ 2620083 h 5149018"/>
              <a:gd name="connsiteX7055" fmla="*/ 3913475 w 6681792"/>
              <a:gd name="connsiteY7055" fmla="*/ 2622557 h 5149018"/>
              <a:gd name="connsiteX7056" fmla="*/ 3915948 w 6681792"/>
              <a:gd name="connsiteY7056" fmla="*/ 2622557 h 5149018"/>
              <a:gd name="connsiteX7057" fmla="*/ 3920706 w 6681792"/>
              <a:gd name="connsiteY7057" fmla="*/ 2625031 h 5149018"/>
              <a:gd name="connsiteX7058" fmla="*/ 3923180 w 6681792"/>
              <a:gd name="connsiteY7058" fmla="*/ 2627505 h 5149018"/>
              <a:gd name="connsiteX7059" fmla="*/ 3930411 w 6681792"/>
              <a:gd name="connsiteY7059" fmla="*/ 2629978 h 5149018"/>
              <a:gd name="connsiteX7060" fmla="*/ 3932884 w 6681792"/>
              <a:gd name="connsiteY7060" fmla="*/ 2629978 h 5149018"/>
              <a:gd name="connsiteX7061" fmla="*/ 3937642 w 6681792"/>
              <a:gd name="connsiteY7061" fmla="*/ 2629978 h 5149018"/>
              <a:gd name="connsiteX7062" fmla="*/ 3937642 w 6681792"/>
              <a:gd name="connsiteY7062" fmla="*/ 2632452 h 5149018"/>
              <a:gd name="connsiteX7063" fmla="*/ 3932884 w 6681792"/>
              <a:gd name="connsiteY7063" fmla="*/ 2632452 h 5149018"/>
              <a:gd name="connsiteX7064" fmla="*/ 3932884 w 6681792"/>
              <a:gd name="connsiteY7064" fmla="*/ 2634926 h 5149018"/>
              <a:gd name="connsiteX7065" fmla="*/ 3932884 w 6681792"/>
              <a:gd name="connsiteY7065" fmla="*/ 2637400 h 5149018"/>
              <a:gd name="connsiteX7066" fmla="*/ 3930411 w 6681792"/>
              <a:gd name="connsiteY7066" fmla="*/ 2639874 h 5149018"/>
              <a:gd name="connsiteX7067" fmla="*/ 3923180 w 6681792"/>
              <a:gd name="connsiteY7067" fmla="*/ 2654335 h 5149018"/>
              <a:gd name="connsiteX7068" fmla="*/ 3918422 w 6681792"/>
              <a:gd name="connsiteY7068" fmla="*/ 2656809 h 5149018"/>
              <a:gd name="connsiteX7069" fmla="*/ 3915948 w 6681792"/>
              <a:gd name="connsiteY7069" fmla="*/ 2659283 h 5149018"/>
              <a:gd name="connsiteX7070" fmla="*/ 3913475 w 6681792"/>
              <a:gd name="connsiteY7070" fmla="*/ 2664040 h 5149018"/>
              <a:gd name="connsiteX7071" fmla="*/ 3911001 w 6681792"/>
              <a:gd name="connsiteY7071" fmla="*/ 2666514 h 5149018"/>
              <a:gd name="connsiteX7072" fmla="*/ 3908527 w 6681792"/>
              <a:gd name="connsiteY7072" fmla="*/ 2678502 h 5149018"/>
              <a:gd name="connsiteX7073" fmla="*/ 3908527 w 6681792"/>
              <a:gd name="connsiteY7073" fmla="*/ 2683259 h 5149018"/>
              <a:gd name="connsiteX7074" fmla="*/ 3908527 w 6681792"/>
              <a:gd name="connsiteY7074" fmla="*/ 2688016 h 5149018"/>
              <a:gd name="connsiteX7075" fmla="*/ 3908527 w 6681792"/>
              <a:gd name="connsiteY7075" fmla="*/ 2690490 h 5149018"/>
              <a:gd name="connsiteX7076" fmla="*/ 3908527 w 6681792"/>
              <a:gd name="connsiteY7076" fmla="*/ 2692964 h 5149018"/>
              <a:gd name="connsiteX7077" fmla="*/ 3903770 w 6681792"/>
              <a:gd name="connsiteY7077" fmla="*/ 2697721 h 5149018"/>
              <a:gd name="connsiteX7078" fmla="*/ 3903770 w 6681792"/>
              <a:gd name="connsiteY7078" fmla="*/ 2695247 h 5149018"/>
              <a:gd name="connsiteX7079" fmla="*/ 3901296 w 6681792"/>
              <a:gd name="connsiteY7079" fmla="*/ 2695247 h 5149018"/>
              <a:gd name="connsiteX7080" fmla="*/ 3896539 w 6681792"/>
              <a:gd name="connsiteY7080" fmla="*/ 2697721 h 5149018"/>
              <a:gd name="connsiteX7081" fmla="*/ 3896539 w 6681792"/>
              <a:gd name="connsiteY7081" fmla="*/ 2700195 h 5149018"/>
              <a:gd name="connsiteX7082" fmla="*/ 3896539 w 6681792"/>
              <a:gd name="connsiteY7082" fmla="*/ 2702669 h 5149018"/>
              <a:gd name="connsiteX7083" fmla="*/ 3896539 w 6681792"/>
              <a:gd name="connsiteY7083" fmla="*/ 2707426 h 5149018"/>
              <a:gd name="connsiteX7084" fmla="*/ 3899013 w 6681792"/>
              <a:gd name="connsiteY7084" fmla="*/ 2707426 h 5149018"/>
              <a:gd name="connsiteX7085" fmla="*/ 3896539 w 6681792"/>
              <a:gd name="connsiteY7085" fmla="*/ 2709900 h 5149018"/>
              <a:gd name="connsiteX7086" fmla="*/ 3894065 w 6681792"/>
              <a:gd name="connsiteY7086" fmla="*/ 2712373 h 5149018"/>
              <a:gd name="connsiteX7087" fmla="*/ 3891592 w 6681792"/>
              <a:gd name="connsiteY7087" fmla="*/ 2714847 h 5149018"/>
              <a:gd name="connsiteX7088" fmla="*/ 3884361 w 6681792"/>
              <a:gd name="connsiteY7088" fmla="*/ 2717321 h 5149018"/>
              <a:gd name="connsiteX7089" fmla="*/ 3881887 w 6681792"/>
              <a:gd name="connsiteY7089" fmla="*/ 2717321 h 5149018"/>
              <a:gd name="connsiteX7090" fmla="*/ 3881887 w 6681792"/>
              <a:gd name="connsiteY7090" fmla="*/ 2714847 h 5149018"/>
              <a:gd name="connsiteX7091" fmla="*/ 3881887 w 6681792"/>
              <a:gd name="connsiteY7091" fmla="*/ 2712373 h 5149018"/>
              <a:gd name="connsiteX7092" fmla="*/ 3891592 w 6681792"/>
              <a:gd name="connsiteY7092" fmla="*/ 2712373 h 5149018"/>
              <a:gd name="connsiteX7093" fmla="*/ 3891592 w 6681792"/>
              <a:gd name="connsiteY7093" fmla="*/ 2709900 h 5149018"/>
              <a:gd name="connsiteX7094" fmla="*/ 3894065 w 6681792"/>
              <a:gd name="connsiteY7094" fmla="*/ 2709900 h 5149018"/>
              <a:gd name="connsiteX7095" fmla="*/ 3894065 w 6681792"/>
              <a:gd name="connsiteY7095" fmla="*/ 2707426 h 5149018"/>
              <a:gd name="connsiteX7096" fmla="*/ 3894065 w 6681792"/>
              <a:gd name="connsiteY7096" fmla="*/ 2704952 h 5149018"/>
              <a:gd name="connsiteX7097" fmla="*/ 3889308 w 6681792"/>
              <a:gd name="connsiteY7097" fmla="*/ 2704952 h 5149018"/>
              <a:gd name="connsiteX7098" fmla="*/ 3889308 w 6681792"/>
              <a:gd name="connsiteY7098" fmla="*/ 2707426 h 5149018"/>
              <a:gd name="connsiteX7099" fmla="*/ 3886834 w 6681792"/>
              <a:gd name="connsiteY7099" fmla="*/ 2707426 h 5149018"/>
              <a:gd name="connsiteX7100" fmla="*/ 3884361 w 6681792"/>
              <a:gd name="connsiteY7100" fmla="*/ 2707426 h 5149018"/>
              <a:gd name="connsiteX7101" fmla="*/ 3881887 w 6681792"/>
              <a:gd name="connsiteY7101" fmla="*/ 2709900 h 5149018"/>
              <a:gd name="connsiteX7102" fmla="*/ 3877130 w 6681792"/>
              <a:gd name="connsiteY7102" fmla="*/ 2707426 h 5149018"/>
              <a:gd name="connsiteX7103" fmla="*/ 3879604 w 6681792"/>
              <a:gd name="connsiteY7103" fmla="*/ 2707426 h 5149018"/>
              <a:gd name="connsiteX7104" fmla="*/ 3886834 w 6681792"/>
              <a:gd name="connsiteY7104" fmla="*/ 2702669 h 5149018"/>
              <a:gd name="connsiteX7105" fmla="*/ 3889308 w 6681792"/>
              <a:gd name="connsiteY7105" fmla="*/ 2702669 h 5149018"/>
              <a:gd name="connsiteX7106" fmla="*/ 3891782 w 6681792"/>
              <a:gd name="connsiteY7106" fmla="*/ 2702669 h 5149018"/>
              <a:gd name="connsiteX7107" fmla="*/ 3894256 w 6681792"/>
              <a:gd name="connsiteY7107" fmla="*/ 2700195 h 5149018"/>
              <a:gd name="connsiteX7108" fmla="*/ 3891782 w 6681792"/>
              <a:gd name="connsiteY7108" fmla="*/ 2700195 h 5149018"/>
              <a:gd name="connsiteX7109" fmla="*/ 3894256 w 6681792"/>
              <a:gd name="connsiteY7109" fmla="*/ 2697721 h 5149018"/>
              <a:gd name="connsiteX7110" fmla="*/ 3896730 w 6681792"/>
              <a:gd name="connsiteY7110" fmla="*/ 2695247 h 5149018"/>
              <a:gd name="connsiteX7111" fmla="*/ 3899203 w 6681792"/>
              <a:gd name="connsiteY7111" fmla="*/ 2690490 h 5149018"/>
              <a:gd name="connsiteX7112" fmla="*/ 3901677 w 6681792"/>
              <a:gd name="connsiteY7112" fmla="*/ 2692964 h 5149018"/>
              <a:gd name="connsiteX7113" fmla="*/ 3904151 w 6681792"/>
              <a:gd name="connsiteY7113" fmla="*/ 2690490 h 5149018"/>
              <a:gd name="connsiteX7114" fmla="*/ 3906624 w 6681792"/>
              <a:gd name="connsiteY7114" fmla="*/ 2690490 h 5149018"/>
              <a:gd name="connsiteX7115" fmla="*/ 3906624 w 6681792"/>
              <a:gd name="connsiteY7115" fmla="*/ 2685733 h 5149018"/>
              <a:gd name="connsiteX7116" fmla="*/ 3904151 w 6681792"/>
              <a:gd name="connsiteY7116" fmla="*/ 2685733 h 5149018"/>
              <a:gd name="connsiteX7117" fmla="*/ 3904151 w 6681792"/>
              <a:gd name="connsiteY7117" fmla="*/ 2683259 h 5149018"/>
              <a:gd name="connsiteX7118" fmla="*/ 3904151 w 6681792"/>
              <a:gd name="connsiteY7118" fmla="*/ 2680786 h 5149018"/>
              <a:gd name="connsiteX7119" fmla="*/ 3904151 w 6681792"/>
              <a:gd name="connsiteY7119" fmla="*/ 2678312 h 5149018"/>
              <a:gd name="connsiteX7120" fmla="*/ 3906624 w 6681792"/>
              <a:gd name="connsiteY7120" fmla="*/ 2666323 h 5149018"/>
              <a:gd name="connsiteX7121" fmla="*/ 3904151 w 6681792"/>
              <a:gd name="connsiteY7121" fmla="*/ 2666323 h 5149018"/>
              <a:gd name="connsiteX7122" fmla="*/ 3906624 w 6681792"/>
              <a:gd name="connsiteY7122" fmla="*/ 2661566 h 5149018"/>
              <a:gd name="connsiteX7123" fmla="*/ 3906624 w 6681792"/>
              <a:gd name="connsiteY7123" fmla="*/ 2659093 h 5149018"/>
              <a:gd name="connsiteX7124" fmla="*/ 3906624 w 6681792"/>
              <a:gd name="connsiteY7124" fmla="*/ 2656619 h 5149018"/>
              <a:gd name="connsiteX7125" fmla="*/ 3918613 w 6681792"/>
              <a:gd name="connsiteY7125" fmla="*/ 2651862 h 5149018"/>
              <a:gd name="connsiteX7126" fmla="*/ 3921087 w 6681792"/>
              <a:gd name="connsiteY7126" fmla="*/ 2651862 h 5149018"/>
              <a:gd name="connsiteX7127" fmla="*/ 3923560 w 6681792"/>
              <a:gd name="connsiteY7127" fmla="*/ 2649388 h 5149018"/>
              <a:gd name="connsiteX7128" fmla="*/ 3926034 w 6681792"/>
              <a:gd name="connsiteY7128" fmla="*/ 2639683 h 5149018"/>
              <a:gd name="connsiteX7129" fmla="*/ 3926034 w 6681792"/>
              <a:gd name="connsiteY7129" fmla="*/ 2637209 h 5149018"/>
              <a:gd name="connsiteX7130" fmla="*/ 3926034 w 6681792"/>
              <a:gd name="connsiteY7130" fmla="*/ 2634736 h 5149018"/>
              <a:gd name="connsiteX7131" fmla="*/ 3916329 w 6681792"/>
              <a:gd name="connsiteY7131" fmla="*/ 2629978 h 5149018"/>
              <a:gd name="connsiteX7132" fmla="*/ 3913856 w 6681792"/>
              <a:gd name="connsiteY7132" fmla="*/ 2629978 h 5149018"/>
              <a:gd name="connsiteX7133" fmla="*/ 3911382 w 6681792"/>
              <a:gd name="connsiteY7133" fmla="*/ 2625221 h 5149018"/>
              <a:gd name="connsiteX7134" fmla="*/ 3911382 w 6681792"/>
              <a:gd name="connsiteY7134" fmla="*/ 2622748 h 5149018"/>
              <a:gd name="connsiteX7135" fmla="*/ 3908908 w 6681792"/>
              <a:gd name="connsiteY7135" fmla="*/ 2620274 h 5149018"/>
              <a:gd name="connsiteX7136" fmla="*/ 3908908 w 6681792"/>
              <a:gd name="connsiteY7136" fmla="*/ 2615516 h 5149018"/>
              <a:gd name="connsiteX7137" fmla="*/ 3908908 w 6681792"/>
              <a:gd name="connsiteY7137" fmla="*/ 2610759 h 5149018"/>
              <a:gd name="connsiteX7138" fmla="*/ 3904151 w 6681792"/>
              <a:gd name="connsiteY7138" fmla="*/ 2608285 h 5149018"/>
              <a:gd name="connsiteX7139" fmla="*/ 3896920 w 6681792"/>
              <a:gd name="connsiteY7139" fmla="*/ 2605812 h 5149018"/>
              <a:gd name="connsiteX7140" fmla="*/ 3894446 w 6681792"/>
              <a:gd name="connsiteY7140" fmla="*/ 2605812 h 5149018"/>
              <a:gd name="connsiteX7141" fmla="*/ 3891972 w 6681792"/>
              <a:gd name="connsiteY7141" fmla="*/ 2603338 h 5149018"/>
              <a:gd name="connsiteX7142" fmla="*/ 3889499 w 6681792"/>
              <a:gd name="connsiteY7142" fmla="*/ 2603338 h 5149018"/>
              <a:gd name="connsiteX7143" fmla="*/ 3877510 w 6681792"/>
              <a:gd name="connsiteY7143" fmla="*/ 2596107 h 5149018"/>
              <a:gd name="connsiteX7144" fmla="*/ 3877510 w 6681792"/>
              <a:gd name="connsiteY7144" fmla="*/ 2598581 h 5149018"/>
              <a:gd name="connsiteX7145" fmla="*/ 3875037 w 6681792"/>
              <a:gd name="connsiteY7145" fmla="*/ 2598581 h 5149018"/>
              <a:gd name="connsiteX7146" fmla="*/ 3877510 w 6681792"/>
              <a:gd name="connsiteY7146" fmla="*/ 2596107 h 5149018"/>
              <a:gd name="connsiteX7147" fmla="*/ 3872753 w 6681792"/>
              <a:gd name="connsiteY7147" fmla="*/ 2593633 h 5149018"/>
              <a:gd name="connsiteX7148" fmla="*/ 3865522 w 6681792"/>
              <a:gd name="connsiteY7148" fmla="*/ 2588876 h 5149018"/>
              <a:gd name="connsiteX7149" fmla="*/ 3860765 w 6681792"/>
              <a:gd name="connsiteY7149" fmla="*/ 2584119 h 5149018"/>
              <a:gd name="connsiteX7150" fmla="*/ 3860765 w 6681792"/>
              <a:gd name="connsiteY7150" fmla="*/ 2586593 h 5149018"/>
              <a:gd name="connsiteX7151" fmla="*/ 3858291 w 6681792"/>
              <a:gd name="connsiteY7151" fmla="*/ 2586593 h 5149018"/>
              <a:gd name="connsiteX7152" fmla="*/ 3858291 w 6681792"/>
              <a:gd name="connsiteY7152" fmla="*/ 2584119 h 5149018"/>
              <a:gd name="connsiteX7153" fmla="*/ 3853534 w 6681792"/>
              <a:gd name="connsiteY7153" fmla="*/ 2579362 h 5149018"/>
              <a:gd name="connsiteX7154" fmla="*/ 3851060 w 6681792"/>
              <a:gd name="connsiteY7154" fmla="*/ 2576888 h 5149018"/>
              <a:gd name="connsiteX7155" fmla="*/ 3846303 w 6681792"/>
              <a:gd name="connsiteY7155" fmla="*/ 2574414 h 5149018"/>
              <a:gd name="connsiteX7156" fmla="*/ 3846303 w 6681792"/>
              <a:gd name="connsiteY7156" fmla="*/ 2571940 h 5149018"/>
              <a:gd name="connsiteX7157" fmla="*/ 3843829 w 6681792"/>
              <a:gd name="connsiteY7157" fmla="*/ 2571940 h 5149018"/>
              <a:gd name="connsiteX7158" fmla="*/ 3839072 w 6681792"/>
              <a:gd name="connsiteY7158" fmla="*/ 2567183 h 5149018"/>
              <a:gd name="connsiteX7159" fmla="*/ 3834315 w 6681792"/>
              <a:gd name="connsiteY7159" fmla="*/ 2559952 h 5149018"/>
              <a:gd name="connsiteX7160" fmla="*/ 3831841 w 6681792"/>
              <a:gd name="connsiteY7160" fmla="*/ 2559952 h 5149018"/>
              <a:gd name="connsiteX7161" fmla="*/ 3827084 w 6681792"/>
              <a:gd name="connsiteY7161" fmla="*/ 2552721 h 5149018"/>
              <a:gd name="connsiteX7162" fmla="*/ 3824610 w 6681792"/>
              <a:gd name="connsiteY7162" fmla="*/ 2547964 h 5149018"/>
              <a:gd name="connsiteX7163" fmla="*/ 3822136 w 6681792"/>
              <a:gd name="connsiteY7163" fmla="*/ 2545490 h 5149018"/>
              <a:gd name="connsiteX7164" fmla="*/ 3822136 w 6681792"/>
              <a:gd name="connsiteY7164" fmla="*/ 2543017 h 5149018"/>
              <a:gd name="connsiteX7165" fmla="*/ 3819663 w 6681792"/>
              <a:gd name="connsiteY7165" fmla="*/ 2538259 h 5149018"/>
              <a:gd name="connsiteX7166" fmla="*/ 3817189 w 6681792"/>
              <a:gd name="connsiteY7166" fmla="*/ 2533502 h 5149018"/>
              <a:gd name="connsiteX7167" fmla="*/ 3814715 w 6681792"/>
              <a:gd name="connsiteY7167" fmla="*/ 2531028 h 5149018"/>
              <a:gd name="connsiteX7168" fmla="*/ 3812241 w 6681792"/>
              <a:gd name="connsiteY7168" fmla="*/ 2528555 h 5149018"/>
              <a:gd name="connsiteX7169" fmla="*/ 3812241 w 6681792"/>
              <a:gd name="connsiteY7169" fmla="*/ 2526081 h 5149018"/>
              <a:gd name="connsiteX7170" fmla="*/ 3807484 w 6681792"/>
              <a:gd name="connsiteY7170" fmla="*/ 2518850 h 5149018"/>
              <a:gd name="connsiteX7171" fmla="*/ 3805010 w 6681792"/>
              <a:gd name="connsiteY7171" fmla="*/ 2509145 h 5149018"/>
              <a:gd name="connsiteX7172" fmla="*/ 3802537 w 6681792"/>
              <a:gd name="connsiteY7172" fmla="*/ 2506672 h 5149018"/>
              <a:gd name="connsiteX7173" fmla="*/ 3802537 w 6681792"/>
              <a:gd name="connsiteY7173" fmla="*/ 2504198 h 5149018"/>
              <a:gd name="connsiteX7174" fmla="*/ 3800063 w 6681792"/>
              <a:gd name="connsiteY7174" fmla="*/ 2499440 h 5149018"/>
              <a:gd name="connsiteX7175" fmla="*/ 3800063 w 6681792"/>
              <a:gd name="connsiteY7175" fmla="*/ 2496967 h 5149018"/>
              <a:gd name="connsiteX7176" fmla="*/ 3797589 w 6681792"/>
              <a:gd name="connsiteY7176" fmla="*/ 2496967 h 5149018"/>
              <a:gd name="connsiteX7177" fmla="*/ 3797589 w 6681792"/>
              <a:gd name="connsiteY7177" fmla="*/ 2494493 h 5149018"/>
              <a:gd name="connsiteX7178" fmla="*/ 3797589 w 6681792"/>
              <a:gd name="connsiteY7178" fmla="*/ 2492019 h 5149018"/>
              <a:gd name="connsiteX7179" fmla="*/ 3797589 w 6681792"/>
              <a:gd name="connsiteY7179" fmla="*/ 2489546 h 5149018"/>
              <a:gd name="connsiteX7180" fmla="*/ 3795115 w 6681792"/>
              <a:gd name="connsiteY7180" fmla="*/ 2484788 h 5149018"/>
              <a:gd name="connsiteX7181" fmla="*/ 3795115 w 6681792"/>
              <a:gd name="connsiteY7181" fmla="*/ 2482314 h 5149018"/>
              <a:gd name="connsiteX7182" fmla="*/ 3795115 w 6681792"/>
              <a:gd name="connsiteY7182" fmla="*/ 2477557 h 5149018"/>
              <a:gd name="connsiteX7183" fmla="*/ 3792642 w 6681792"/>
              <a:gd name="connsiteY7183" fmla="*/ 2477557 h 5149018"/>
              <a:gd name="connsiteX7184" fmla="*/ 3790168 w 6681792"/>
              <a:gd name="connsiteY7184" fmla="*/ 2480031 h 5149018"/>
              <a:gd name="connsiteX7185" fmla="*/ 3790168 w 6681792"/>
              <a:gd name="connsiteY7185" fmla="*/ 2477557 h 5149018"/>
              <a:gd name="connsiteX7186" fmla="*/ 3792642 w 6681792"/>
              <a:gd name="connsiteY7186" fmla="*/ 2475083 h 5149018"/>
              <a:gd name="connsiteX7187" fmla="*/ 3792642 w 6681792"/>
              <a:gd name="connsiteY7187" fmla="*/ 2472610 h 5149018"/>
              <a:gd name="connsiteX7188" fmla="*/ 3792642 w 6681792"/>
              <a:gd name="connsiteY7188" fmla="*/ 2470136 h 5149018"/>
              <a:gd name="connsiteX7189" fmla="*/ 3792642 w 6681792"/>
              <a:gd name="connsiteY7189" fmla="*/ 2465379 h 5149018"/>
              <a:gd name="connsiteX7190" fmla="*/ 3795115 w 6681792"/>
              <a:gd name="connsiteY7190" fmla="*/ 2460622 h 5149018"/>
              <a:gd name="connsiteX7191" fmla="*/ 3795115 w 6681792"/>
              <a:gd name="connsiteY7191" fmla="*/ 2458148 h 5149018"/>
              <a:gd name="connsiteX7192" fmla="*/ 3792642 w 6681792"/>
              <a:gd name="connsiteY7192" fmla="*/ 2458148 h 5149018"/>
              <a:gd name="connsiteX7193" fmla="*/ 3790168 w 6681792"/>
              <a:gd name="connsiteY7193" fmla="*/ 2455674 h 5149018"/>
              <a:gd name="connsiteX7194" fmla="*/ 3792642 w 6681792"/>
              <a:gd name="connsiteY7194" fmla="*/ 2455674 h 5149018"/>
              <a:gd name="connsiteX7195" fmla="*/ 3795115 w 6681792"/>
              <a:gd name="connsiteY7195" fmla="*/ 2453200 h 5149018"/>
              <a:gd name="connsiteX7196" fmla="*/ 3792642 w 6681792"/>
              <a:gd name="connsiteY7196" fmla="*/ 2443496 h 5149018"/>
              <a:gd name="connsiteX7197" fmla="*/ 3790168 w 6681792"/>
              <a:gd name="connsiteY7197" fmla="*/ 2443496 h 5149018"/>
              <a:gd name="connsiteX7198" fmla="*/ 3790168 w 6681792"/>
              <a:gd name="connsiteY7198" fmla="*/ 2433791 h 5149018"/>
              <a:gd name="connsiteX7199" fmla="*/ 3790168 w 6681792"/>
              <a:gd name="connsiteY7199" fmla="*/ 2429034 h 5149018"/>
              <a:gd name="connsiteX7200" fmla="*/ 3792642 w 6681792"/>
              <a:gd name="connsiteY7200" fmla="*/ 2429034 h 5149018"/>
              <a:gd name="connsiteX7201" fmla="*/ 3792642 w 6681792"/>
              <a:gd name="connsiteY7201" fmla="*/ 2412098 h 5149018"/>
              <a:gd name="connsiteX7202" fmla="*/ 3790168 w 6681792"/>
              <a:gd name="connsiteY7202" fmla="*/ 2402393 h 5149018"/>
              <a:gd name="connsiteX7203" fmla="*/ 3792642 w 6681792"/>
              <a:gd name="connsiteY7203" fmla="*/ 2402393 h 5149018"/>
              <a:gd name="connsiteX7204" fmla="*/ 3795115 w 6681792"/>
              <a:gd name="connsiteY7204" fmla="*/ 2402393 h 5149018"/>
              <a:gd name="connsiteX7205" fmla="*/ 3795115 w 6681792"/>
              <a:gd name="connsiteY7205" fmla="*/ 2390405 h 5149018"/>
              <a:gd name="connsiteX7206" fmla="*/ 3795115 w 6681792"/>
              <a:gd name="connsiteY7206" fmla="*/ 2387931 h 5149018"/>
              <a:gd name="connsiteX7207" fmla="*/ 3795115 w 6681792"/>
              <a:gd name="connsiteY7207" fmla="*/ 2385458 h 5149018"/>
              <a:gd name="connsiteX7208" fmla="*/ 3795115 w 6681792"/>
              <a:gd name="connsiteY7208" fmla="*/ 2382984 h 5149018"/>
              <a:gd name="connsiteX7209" fmla="*/ 3795115 w 6681792"/>
              <a:gd name="connsiteY7209" fmla="*/ 2380510 h 5149018"/>
              <a:gd name="connsiteX7210" fmla="*/ 3795115 w 6681792"/>
              <a:gd name="connsiteY7210" fmla="*/ 2373279 h 5149018"/>
              <a:gd name="connsiteX7211" fmla="*/ 3795115 w 6681792"/>
              <a:gd name="connsiteY7211" fmla="*/ 2370805 h 5149018"/>
              <a:gd name="connsiteX7212" fmla="*/ 3795115 w 6681792"/>
              <a:gd name="connsiteY7212" fmla="*/ 2368332 h 5149018"/>
              <a:gd name="connsiteX7213" fmla="*/ 3792642 w 6681792"/>
              <a:gd name="connsiteY7213" fmla="*/ 2363574 h 5149018"/>
              <a:gd name="connsiteX7214" fmla="*/ 3792642 w 6681792"/>
              <a:gd name="connsiteY7214" fmla="*/ 2358817 h 5149018"/>
              <a:gd name="connsiteX7215" fmla="*/ 3792642 w 6681792"/>
              <a:gd name="connsiteY7215" fmla="*/ 2356344 h 5149018"/>
              <a:gd name="connsiteX7216" fmla="*/ 3792642 w 6681792"/>
              <a:gd name="connsiteY7216" fmla="*/ 2353870 h 5149018"/>
              <a:gd name="connsiteX7217" fmla="*/ 3792642 w 6681792"/>
              <a:gd name="connsiteY7217" fmla="*/ 2351396 h 5149018"/>
              <a:gd name="connsiteX7218" fmla="*/ 3792642 w 6681792"/>
              <a:gd name="connsiteY7218" fmla="*/ 2348922 h 5149018"/>
              <a:gd name="connsiteX7219" fmla="*/ 3790168 w 6681792"/>
              <a:gd name="connsiteY7219" fmla="*/ 2348922 h 5149018"/>
              <a:gd name="connsiteX7220" fmla="*/ 3787694 w 6681792"/>
              <a:gd name="connsiteY7220" fmla="*/ 2348922 h 5149018"/>
              <a:gd name="connsiteX7221" fmla="*/ 3787694 w 6681792"/>
              <a:gd name="connsiteY7221" fmla="*/ 2346448 h 5149018"/>
              <a:gd name="connsiteX7222" fmla="*/ 3790168 w 6681792"/>
              <a:gd name="connsiteY7222" fmla="*/ 2346448 h 5149018"/>
              <a:gd name="connsiteX7223" fmla="*/ 3790168 w 6681792"/>
              <a:gd name="connsiteY7223" fmla="*/ 2343975 h 5149018"/>
              <a:gd name="connsiteX7224" fmla="*/ 3787694 w 6681792"/>
              <a:gd name="connsiteY7224" fmla="*/ 2343975 h 5149018"/>
              <a:gd name="connsiteX7225" fmla="*/ 3787694 w 6681792"/>
              <a:gd name="connsiteY7225" fmla="*/ 2341501 h 5149018"/>
              <a:gd name="connsiteX7226" fmla="*/ 3787694 w 6681792"/>
              <a:gd name="connsiteY7226" fmla="*/ 2336744 h 5149018"/>
              <a:gd name="connsiteX7227" fmla="*/ 3785220 w 6681792"/>
              <a:gd name="connsiteY7227" fmla="*/ 2334270 h 5149018"/>
              <a:gd name="connsiteX7228" fmla="*/ 3785220 w 6681792"/>
              <a:gd name="connsiteY7228" fmla="*/ 2331796 h 5149018"/>
              <a:gd name="connsiteX7229" fmla="*/ 3782747 w 6681792"/>
              <a:gd name="connsiteY7229" fmla="*/ 2331796 h 5149018"/>
              <a:gd name="connsiteX7230" fmla="*/ 3782747 w 6681792"/>
              <a:gd name="connsiteY7230" fmla="*/ 2329322 h 5149018"/>
              <a:gd name="connsiteX7231" fmla="*/ 3780273 w 6681792"/>
              <a:gd name="connsiteY7231" fmla="*/ 2326849 h 5149018"/>
              <a:gd name="connsiteX7232" fmla="*/ 3775516 w 6681792"/>
              <a:gd name="connsiteY7232" fmla="*/ 2322092 h 5149018"/>
              <a:gd name="connsiteX7233" fmla="*/ 3773042 w 6681792"/>
              <a:gd name="connsiteY7233" fmla="*/ 2319618 h 5149018"/>
              <a:gd name="connsiteX7234" fmla="*/ 3770568 w 6681792"/>
              <a:gd name="connsiteY7234" fmla="*/ 2319618 h 5149018"/>
              <a:gd name="connsiteX7235" fmla="*/ 3765811 w 6681792"/>
              <a:gd name="connsiteY7235" fmla="*/ 2317144 h 5149018"/>
              <a:gd name="connsiteX7236" fmla="*/ 3763337 w 6681792"/>
              <a:gd name="connsiteY7236" fmla="*/ 2314670 h 5149018"/>
              <a:gd name="connsiteX7237" fmla="*/ 3760863 w 6681792"/>
              <a:gd name="connsiteY7237" fmla="*/ 2314670 h 5149018"/>
              <a:gd name="connsiteX7238" fmla="*/ 3758390 w 6681792"/>
              <a:gd name="connsiteY7238" fmla="*/ 2314670 h 5149018"/>
              <a:gd name="connsiteX7239" fmla="*/ 3755916 w 6681792"/>
              <a:gd name="connsiteY7239" fmla="*/ 2312196 h 5149018"/>
              <a:gd name="connsiteX7240" fmla="*/ 3755916 w 6681792"/>
              <a:gd name="connsiteY7240" fmla="*/ 2314670 h 5149018"/>
              <a:gd name="connsiteX7241" fmla="*/ 3753442 w 6681792"/>
              <a:gd name="connsiteY7241" fmla="*/ 2314670 h 5149018"/>
              <a:gd name="connsiteX7242" fmla="*/ 3753442 w 6681792"/>
              <a:gd name="connsiteY7242" fmla="*/ 2312196 h 5149018"/>
              <a:gd name="connsiteX7243" fmla="*/ 3743738 w 6681792"/>
              <a:gd name="connsiteY7243" fmla="*/ 2309723 h 5149018"/>
              <a:gd name="connsiteX7244" fmla="*/ 3741264 w 6681792"/>
              <a:gd name="connsiteY7244" fmla="*/ 2309723 h 5149018"/>
              <a:gd name="connsiteX7245" fmla="*/ 3736506 w 6681792"/>
              <a:gd name="connsiteY7245" fmla="*/ 2309723 h 5149018"/>
              <a:gd name="connsiteX7246" fmla="*/ 3731749 w 6681792"/>
              <a:gd name="connsiteY7246" fmla="*/ 2309723 h 5149018"/>
              <a:gd name="connsiteX7247" fmla="*/ 3729276 w 6681792"/>
              <a:gd name="connsiteY7247" fmla="*/ 2309723 h 5149018"/>
              <a:gd name="connsiteX7248" fmla="*/ 3726802 w 6681792"/>
              <a:gd name="connsiteY7248" fmla="*/ 2309723 h 5149018"/>
              <a:gd name="connsiteX7249" fmla="*/ 3722045 w 6681792"/>
              <a:gd name="connsiteY7249" fmla="*/ 2309723 h 5149018"/>
              <a:gd name="connsiteX7250" fmla="*/ 3707583 w 6681792"/>
              <a:gd name="connsiteY7250" fmla="*/ 2312196 h 5149018"/>
              <a:gd name="connsiteX7251" fmla="*/ 3705109 w 6681792"/>
              <a:gd name="connsiteY7251" fmla="*/ 2314670 h 5149018"/>
              <a:gd name="connsiteX7252" fmla="*/ 3700352 w 6681792"/>
              <a:gd name="connsiteY7252" fmla="*/ 2314670 h 5149018"/>
              <a:gd name="connsiteX7253" fmla="*/ 3697878 w 6681792"/>
              <a:gd name="connsiteY7253" fmla="*/ 2317144 h 5149018"/>
              <a:gd name="connsiteX7254" fmla="*/ 3695404 w 6681792"/>
              <a:gd name="connsiteY7254" fmla="*/ 2317144 h 5149018"/>
              <a:gd name="connsiteX7255" fmla="*/ 3690647 w 6681792"/>
              <a:gd name="connsiteY7255" fmla="*/ 2324375 h 5149018"/>
              <a:gd name="connsiteX7256" fmla="*/ 3690647 w 6681792"/>
              <a:gd name="connsiteY7256" fmla="*/ 2329132 h 5149018"/>
              <a:gd name="connsiteX7257" fmla="*/ 3688173 w 6681792"/>
              <a:gd name="connsiteY7257" fmla="*/ 2331606 h 5149018"/>
              <a:gd name="connsiteX7258" fmla="*/ 3688173 w 6681792"/>
              <a:gd name="connsiteY7258" fmla="*/ 2329132 h 5149018"/>
              <a:gd name="connsiteX7259" fmla="*/ 3680942 w 6681792"/>
              <a:gd name="connsiteY7259" fmla="*/ 2333889 h 5149018"/>
              <a:gd name="connsiteX7260" fmla="*/ 3683416 w 6681792"/>
              <a:gd name="connsiteY7260" fmla="*/ 2336363 h 5149018"/>
              <a:gd name="connsiteX7261" fmla="*/ 3680942 w 6681792"/>
              <a:gd name="connsiteY7261" fmla="*/ 2336363 h 5149018"/>
              <a:gd name="connsiteX7262" fmla="*/ 3683416 w 6681792"/>
              <a:gd name="connsiteY7262" fmla="*/ 2338837 h 5149018"/>
              <a:gd name="connsiteX7263" fmla="*/ 3683416 w 6681792"/>
              <a:gd name="connsiteY7263" fmla="*/ 2341311 h 5149018"/>
              <a:gd name="connsiteX7264" fmla="*/ 3680942 w 6681792"/>
              <a:gd name="connsiteY7264" fmla="*/ 2338837 h 5149018"/>
              <a:gd name="connsiteX7265" fmla="*/ 3678468 w 6681792"/>
              <a:gd name="connsiteY7265" fmla="*/ 2338837 h 5149018"/>
              <a:gd name="connsiteX7266" fmla="*/ 3678468 w 6681792"/>
              <a:gd name="connsiteY7266" fmla="*/ 2341311 h 5149018"/>
              <a:gd name="connsiteX7267" fmla="*/ 3675995 w 6681792"/>
              <a:gd name="connsiteY7267" fmla="*/ 2338837 h 5149018"/>
              <a:gd name="connsiteX7268" fmla="*/ 3671238 w 6681792"/>
              <a:gd name="connsiteY7268" fmla="*/ 2341311 h 5149018"/>
              <a:gd name="connsiteX7269" fmla="*/ 3668764 w 6681792"/>
              <a:gd name="connsiteY7269" fmla="*/ 2346068 h 5149018"/>
              <a:gd name="connsiteX7270" fmla="*/ 3668764 w 6681792"/>
              <a:gd name="connsiteY7270" fmla="*/ 2348542 h 5149018"/>
              <a:gd name="connsiteX7271" fmla="*/ 3668764 w 6681792"/>
              <a:gd name="connsiteY7271" fmla="*/ 2351015 h 5149018"/>
              <a:gd name="connsiteX7272" fmla="*/ 3671238 w 6681792"/>
              <a:gd name="connsiteY7272" fmla="*/ 2353489 h 5149018"/>
              <a:gd name="connsiteX7273" fmla="*/ 3668764 w 6681792"/>
              <a:gd name="connsiteY7273" fmla="*/ 2353489 h 5149018"/>
              <a:gd name="connsiteX7274" fmla="*/ 3666290 w 6681792"/>
              <a:gd name="connsiteY7274" fmla="*/ 2351015 h 5149018"/>
              <a:gd name="connsiteX7275" fmla="*/ 3663816 w 6681792"/>
              <a:gd name="connsiteY7275" fmla="*/ 2348542 h 5149018"/>
              <a:gd name="connsiteX7276" fmla="*/ 3659059 w 6681792"/>
              <a:gd name="connsiteY7276" fmla="*/ 2353299 h 5149018"/>
              <a:gd name="connsiteX7277" fmla="*/ 3661533 w 6681792"/>
              <a:gd name="connsiteY7277" fmla="*/ 2355773 h 5149018"/>
              <a:gd name="connsiteX7278" fmla="*/ 3656776 w 6681792"/>
              <a:gd name="connsiteY7278" fmla="*/ 2358246 h 5149018"/>
              <a:gd name="connsiteX7279" fmla="*/ 3654302 w 6681792"/>
              <a:gd name="connsiteY7279" fmla="*/ 2360720 h 5149018"/>
              <a:gd name="connsiteX7280" fmla="*/ 3651828 w 6681792"/>
              <a:gd name="connsiteY7280" fmla="*/ 2365477 h 5149018"/>
              <a:gd name="connsiteX7281" fmla="*/ 3649354 w 6681792"/>
              <a:gd name="connsiteY7281" fmla="*/ 2367951 h 5149018"/>
              <a:gd name="connsiteX7282" fmla="*/ 3646881 w 6681792"/>
              <a:gd name="connsiteY7282" fmla="*/ 2370425 h 5149018"/>
              <a:gd name="connsiteX7283" fmla="*/ 3644407 w 6681792"/>
              <a:gd name="connsiteY7283" fmla="*/ 2372899 h 5149018"/>
              <a:gd name="connsiteX7284" fmla="*/ 3637176 w 6681792"/>
              <a:gd name="connsiteY7284" fmla="*/ 2377656 h 5149018"/>
              <a:gd name="connsiteX7285" fmla="*/ 3634702 w 6681792"/>
              <a:gd name="connsiteY7285" fmla="*/ 2377656 h 5149018"/>
              <a:gd name="connsiteX7286" fmla="*/ 3629945 w 6681792"/>
              <a:gd name="connsiteY7286" fmla="*/ 2380130 h 5149018"/>
              <a:gd name="connsiteX7287" fmla="*/ 3627471 w 6681792"/>
              <a:gd name="connsiteY7287" fmla="*/ 2380130 h 5149018"/>
              <a:gd name="connsiteX7288" fmla="*/ 3627471 w 6681792"/>
              <a:gd name="connsiteY7288" fmla="*/ 2382603 h 5149018"/>
              <a:gd name="connsiteX7289" fmla="*/ 3624997 w 6681792"/>
              <a:gd name="connsiteY7289" fmla="*/ 2382603 h 5149018"/>
              <a:gd name="connsiteX7290" fmla="*/ 3624997 w 6681792"/>
              <a:gd name="connsiteY7290" fmla="*/ 2385077 h 5149018"/>
              <a:gd name="connsiteX7291" fmla="*/ 3622524 w 6681792"/>
              <a:gd name="connsiteY7291" fmla="*/ 2385077 h 5149018"/>
              <a:gd name="connsiteX7292" fmla="*/ 3622524 w 6681792"/>
              <a:gd name="connsiteY7292" fmla="*/ 2382603 h 5149018"/>
              <a:gd name="connsiteX7293" fmla="*/ 3620050 w 6681792"/>
              <a:gd name="connsiteY7293" fmla="*/ 2385077 h 5149018"/>
              <a:gd name="connsiteX7294" fmla="*/ 3617576 w 6681792"/>
              <a:gd name="connsiteY7294" fmla="*/ 2387551 h 5149018"/>
              <a:gd name="connsiteX7295" fmla="*/ 3612819 w 6681792"/>
              <a:gd name="connsiteY7295" fmla="*/ 2390025 h 5149018"/>
              <a:gd name="connsiteX7296" fmla="*/ 3605588 w 6681792"/>
              <a:gd name="connsiteY7296" fmla="*/ 2392498 h 5149018"/>
              <a:gd name="connsiteX7297" fmla="*/ 3603114 w 6681792"/>
              <a:gd name="connsiteY7297" fmla="*/ 2394972 h 5149018"/>
              <a:gd name="connsiteX7298" fmla="*/ 3595883 w 6681792"/>
              <a:gd name="connsiteY7298" fmla="*/ 2397446 h 5149018"/>
              <a:gd name="connsiteX7299" fmla="*/ 3593410 w 6681792"/>
              <a:gd name="connsiteY7299" fmla="*/ 2397446 h 5149018"/>
              <a:gd name="connsiteX7300" fmla="*/ 3586178 w 6681792"/>
              <a:gd name="connsiteY7300" fmla="*/ 2399919 h 5149018"/>
              <a:gd name="connsiteX7301" fmla="*/ 3581421 w 6681792"/>
              <a:gd name="connsiteY7301" fmla="*/ 2399919 h 5149018"/>
              <a:gd name="connsiteX7302" fmla="*/ 3578948 w 6681792"/>
              <a:gd name="connsiteY7302" fmla="*/ 2399919 h 5149018"/>
              <a:gd name="connsiteX7303" fmla="*/ 3576474 w 6681792"/>
              <a:gd name="connsiteY7303" fmla="*/ 2399919 h 5149018"/>
              <a:gd name="connsiteX7304" fmla="*/ 3571717 w 6681792"/>
              <a:gd name="connsiteY7304" fmla="*/ 2399919 h 5149018"/>
              <a:gd name="connsiteX7305" fmla="*/ 3569243 w 6681792"/>
              <a:gd name="connsiteY7305" fmla="*/ 2399919 h 5149018"/>
              <a:gd name="connsiteX7306" fmla="*/ 3562012 w 6681792"/>
              <a:gd name="connsiteY7306" fmla="*/ 2399919 h 5149018"/>
              <a:gd name="connsiteX7307" fmla="*/ 3559538 w 6681792"/>
              <a:gd name="connsiteY7307" fmla="*/ 2399919 h 5149018"/>
              <a:gd name="connsiteX7308" fmla="*/ 3554781 w 6681792"/>
              <a:gd name="connsiteY7308" fmla="*/ 2399919 h 5149018"/>
              <a:gd name="connsiteX7309" fmla="*/ 3547550 w 6681792"/>
              <a:gd name="connsiteY7309" fmla="*/ 2402393 h 5149018"/>
              <a:gd name="connsiteX7310" fmla="*/ 3545076 w 6681792"/>
              <a:gd name="connsiteY7310" fmla="*/ 2402393 h 5149018"/>
              <a:gd name="connsiteX7311" fmla="*/ 3545076 w 6681792"/>
              <a:gd name="connsiteY7311" fmla="*/ 2399919 h 5149018"/>
              <a:gd name="connsiteX7312" fmla="*/ 3535372 w 6681792"/>
              <a:gd name="connsiteY7312" fmla="*/ 2399919 h 5149018"/>
              <a:gd name="connsiteX7313" fmla="*/ 3535372 w 6681792"/>
              <a:gd name="connsiteY7313" fmla="*/ 2397446 h 5149018"/>
              <a:gd name="connsiteX7314" fmla="*/ 3515962 w 6681792"/>
              <a:gd name="connsiteY7314" fmla="*/ 2392689 h 5149018"/>
              <a:gd name="connsiteX7315" fmla="*/ 3515962 w 6681792"/>
              <a:gd name="connsiteY7315" fmla="*/ 2395162 h 5149018"/>
              <a:gd name="connsiteX7316" fmla="*/ 3513488 w 6681792"/>
              <a:gd name="connsiteY7316" fmla="*/ 2395162 h 5149018"/>
              <a:gd name="connsiteX7317" fmla="*/ 3513488 w 6681792"/>
              <a:gd name="connsiteY7317" fmla="*/ 2392689 h 5149018"/>
              <a:gd name="connsiteX7318" fmla="*/ 3501500 w 6681792"/>
              <a:gd name="connsiteY7318" fmla="*/ 2387931 h 5149018"/>
              <a:gd name="connsiteX7319" fmla="*/ 3499026 w 6681792"/>
              <a:gd name="connsiteY7319" fmla="*/ 2385458 h 5149018"/>
              <a:gd name="connsiteX7320" fmla="*/ 3496553 w 6681792"/>
              <a:gd name="connsiteY7320" fmla="*/ 2385458 h 5149018"/>
              <a:gd name="connsiteX7321" fmla="*/ 3486848 w 6681792"/>
              <a:gd name="connsiteY7321" fmla="*/ 2382984 h 5149018"/>
              <a:gd name="connsiteX7322" fmla="*/ 3484374 w 6681792"/>
              <a:gd name="connsiteY7322" fmla="*/ 2387741 h 5149018"/>
              <a:gd name="connsiteX7323" fmla="*/ 3479617 w 6681792"/>
              <a:gd name="connsiteY7323" fmla="*/ 2390215 h 5149018"/>
              <a:gd name="connsiteX7324" fmla="*/ 3479617 w 6681792"/>
              <a:gd name="connsiteY7324" fmla="*/ 2392689 h 5149018"/>
              <a:gd name="connsiteX7325" fmla="*/ 3479617 w 6681792"/>
              <a:gd name="connsiteY7325" fmla="*/ 2395162 h 5149018"/>
              <a:gd name="connsiteX7326" fmla="*/ 3477143 w 6681792"/>
              <a:gd name="connsiteY7326" fmla="*/ 2395162 h 5149018"/>
              <a:gd name="connsiteX7327" fmla="*/ 3474669 w 6681792"/>
              <a:gd name="connsiteY7327" fmla="*/ 2397636 h 5149018"/>
              <a:gd name="connsiteX7328" fmla="*/ 3469912 w 6681792"/>
              <a:gd name="connsiteY7328" fmla="*/ 2402393 h 5149018"/>
              <a:gd name="connsiteX7329" fmla="*/ 3467438 w 6681792"/>
              <a:gd name="connsiteY7329" fmla="*/ 2404867 h 5149018"/>
              <a:gd name="connsiteX7330" fmla="*/ 3467438 w 6681792"/>
              <a:gd name="connsiteY7330" fmla="*/ 2407341 h 5149018"/>
              <a:gd name="connsiteX7331" fmla="*/ 3464965 w 6681792"/>
              <a:gd name="connsiteY7331" fmla="*/ 2404867 h 5149018"/>
              <a:gd name="connsiteX7332" fmla="*/ 3467438 w 6681792"/>
              <a:gd name="connsiteY7332" fmla="*/ 2402393 h 5149018"/>
              <a:gd name="connsiteX7333" fmla="*/ 3469912 w 6681792"/>
              <a:gd name="connsiteY7333" fmla="*/ 2402393 h 5149018"/>
              <a:gd name="connsiteX7334" fmla="*/ 3474669 w 6681792"/>
              <a:gd name="connsiteY7334" fmla="*/ 2395162 h 5149018"/>
              <a:gd name="connsiteX7335" fmla="*/ 3477143 w 6681792"/>
              <a:gd name="connsiteY7335" fmla="*/ 2395162 h 5149018"/>
              <a:gd name="connsiteX7336" fmla="*/ 3477143 w 6681792"/>
              <a:gd name="connsiteY7336" fmla="*/ 2392689 h 5149018"/>
              <a:gd name="connsiteX7337" fmla="*/ 3479617 w 6681792"/>
              <a:gd name="connsiteY7337" fmla="*/ 2387931 h 5149018"/>
              <a:gd name="connsiteX7338" fmla="*/ 3482091 w 6681792"/>
              <a:gd name="connsiteY7338" fmla="*/ 2385458 h 5149018"/>
              <a:gd name="connsiteX7339" fmla="*/ 3486848 w 6681792"/>
              <a:gd name="connsiteY7339" fmla="*/ 2380700 h 5149018"/>
              <a:gd name="connsiteX7340" fmla="*/ 3482091 w 6681792"/>
              <a:gd name="connsiteY7340" fmla="*/ 2373470 h 5149018"/>
              <a:gd name="connsiteX7341" fmla="*/ 3479617 w 6681792"/>
              <a:gd name="connsiteY7341" fmla="*/ 2370996 h 5149018"/>
              <a:gd name="connsiteX7342" fmla="*/ 3477143 w 6681792"/>
              <a:gd name="connsiteY7342" fmla="*/ 2370996 h 5149018"/>
              <a:gd name="connsiteX7343" fmla="*/ 3472386 w 6681792"/>
              <a:gd name="connsiteY7343" fmla="*/ 2368522 h 5149018"/>
              <a:gd name="connsiteX7344" fmla="*/ 3472386 w 6681792"/>
              <a:gd name="connsiteY7344" fmla="*/ 2366048 h 5149018"/>
              <a:gd name="connsiteX7345" fmla="*/ 3469912 w 6681792"/>
              <a:gd name="connsiteY7345" fmla="*/ 2366048 h 5149018"/>
              <a:gd name="connsiteX7346" fmla="*/ 3465155 w 6681792"/>
              <a:gd name="connsiteY7346" fmla="*/ 2366048 h 5149018"/>
              <a:gd name="connsiteX7347" fmla="*/ 3460398 w 6681792"/>
              <a:gd name="connsiteY7347" fmla="*/ 2363574 h 5149018"/>
              <a:gd name="connsiteX7348" fmla="*/ 3460398 w 6681792"/>
              <a:gd name="connsiteY7348" fmla="*/ 2361101 h 5149018"/>
              <a:gd name="connsiteX7349" fmla="*/ 3453167 w 6681792"/>
              <a:gd name="connsiteY7349" fmla="*/ 2358627 h 5149018"/>
              <a:gd name="connsiteX7350" fmla="*/ 3450693 w 6681792"/>
              <a:gd name="connsiteY7350" fmla="*/ 2358627 h 5149018"/>
              <a:gd name="connsiteX7351" fmla="*/ 3445936 w 6681792"/>
              <a:gd name="connsiteY7351" fmla="*/ 2358627 h 5149018"/>
              <a:gd name="connsiteX7352" fmla="*/ 3445936 w 6681792"/>
              <a:gd name="connsiteY7352" fmla="*/ 2356153 h 5149018"/>
              <a:gd name="connsiteX7353" fmla="*/ 3441179 w 6681792"/>
              <a:gd name="connsiteY7353" fmla="*/ 2356153 h 5149018"/>
              <a:gd name="connsiteX7354" fmla="*/ 3438705 w 6681792"/>
              <a:gd name="connsiteY7354" fmla="*/ 2353679 h 5149018"/>
              <a:gd name="connsiteX7355" fmla="*/ 3431474 w 6681792"/>
              <a:gd name="connsiteY7355" fmla="*/ 2351206 h 5149018"/>
              <a:gd name="connsiteX7356" fmla="*/ 3431474 w 6681792"/>
              <a:gd name="connsiteY7356" fmla="*/ 2348732 h 5149018"/>
              <a:gd name="connsiteX7357" fmla="*/ 3429000 w 6681792"/>
              <a:gd name="connsiteY7357" fmla="*/ 2348732 h 5149018"/>
              <a:gd name="connsiteX7358" fmla="*/ 3419296 w 6681792"/>
              <a:gd name="connsiteY7358" fmla="*/ 2343975 h 5149018"/>
              <a:gd name="connsiteX7359" fmla="*/ 3416822 w 6681792"/>
              <a:gd name="connsiteY7359" fmla="*/ 2343975 h 5149018"/>
              <a:gd name="connsiteX7360" fmla="*/ 3414348 w 6681792"/>
              <a:gd name="connsiteY7360" fmla="*/ 2341501 h 5149018"/>
              <a:gd name="connsiteX7361" fmla="*/ 3411874 w 6681792"/>
              <a:gd name="connsiteY7361" fmla="*/ 2341501 h 5149018"/>
              <a:gd name="connsiteX7362" fmla="*/ 3407117 w 6681792"/>
              <a:gd name="connsiteY7362" fmla="*/ 2339027 h 5149018"/>
              <a:gd name="connsiteX7363" fmla="*/ 3404643 w 6681792"/>
              <a:gd name="connsiteY7363" fmla="*/ 2339027 h 5149018"/>
              <a:gd name="connsiteX7364" fmla="*/ 3402170 w 6681792"/>
              <a:gd name="connsiteY7364" fmla="*/ 2336554 h 5149018"/>
              <a:gd name="connsiteX7365" fmla="*/ 3399696 w 6681792"/>
              <a:gd name="connsiteY7365" fmla="*/ 2336554 h 5149018"/>
              <a:gd name="connsiteX7366" fmla="*/ 3392465 w 6681792"/>
              <a:gd name="connsiteY7366" fmla="*/ 2336554 h 5149018"/>
              <a:gd name="connsiteX7367" fmla="*/ 3389991 w 6681792"/>
              <a:gd name="connsiteY7367" fmla="*/ 2334080 h 5149018"/>
              <a:gd name="connsiteX7368" fmla="*/ 3387517 w 6681792"/>
              <a:gd name="connsiteY7368" fmla="*/ 2334080 h 5149018"/>
              <a:gd name="connsiteX7369" fmla="*/ 3385044 w 6681792"/>
              <a:gd name="connsiteY7369" fmla="*/ 2334080 h 5149018"/>
              <a:gd name="connsiteX7370" fmla="*/ 3382570 w 6681792"/>
              <a:gd name="connsiteY7370" fmla="*/ 2334080 h 5149018"/>
              <a:gd name="connsiteX7371" fmla="*/ 3377813 w 6681792"/>
              <a:gd name="connsiteY7371" fmla="*/ 2331606 h 5149018"/>
              <a:gd name="connsiteX7372" fmla="*/ 3375339 w 6681792"/>
              <a:gd name="connsiteY7372" fmla="*/ 2331606 h 5149018"/>
              <a:gd name="connsiteX7373" fmla="*/ 3368108 w 6681792"/>
              <a:gd name="connsiteY7373" fmla="*/ 2331606 h 5149018"/>
              <a:gd name="connsiteX7374" fmla="*/ 3363351 w 6681792"/>
              <a:gd name="connsiteY7374" fmla="*/ 2331606 h 5149018"/>
              <a:gd name="connsiteX7375" fmla="*/ 3360877 w 6681792"/>
              <a:gd name="connsiteY7375" fmla="*/ 2331606 h 5149018"/>
              <a:gd name="connsiteX7376" fmla="*/ 3358403 w 6681792"/>
              <a:gd name="connsiteY7376" fmla="*/ 2329132 h 5149018"/>
              <a:gd name="connsiteX7377" fmla="*/ 3358403 w 6681792"/>
              <a:gd name="connsiteY7377" fmla="*/ 2326658 h 5149018"/>
              <a:gd name="connsiteX7378" fmla="*/ 3353646 w 6681792"/>
              <a:gd name="connsiteY7378" fmla="*/ 2326658 h 5149018"/>
              <a:gd name="connsiteX7379" fmla="*/ 3351172 w 6681792"/>
              <a:gd name="connsiteY7379" fmla="*/ 2326658 h 5149018"/>
              <a:gd name="connsiteX7380" fmla="*/ 3348698 w 6681792"/>
              <a:gd name="connsiteY7380" fmla="*/ 2326658 h 5149018"/>
              <a:gd name="connsiteX7381" fmla="*/ 3336710 w 6681792"/>
              <a:gd name="connsiteY7381" fmla="*/ 2326658 h 5149018"/>
              <a:gd name="connsiteX7382" fmla="*/ 3331953 w 6681792"/>
              <a:gd name="connsiteY7382" fmla="*/ 2326658 h 5149018"/>
              <a:gd name="connsiteX7383" fmla="*/ 3331953 w 6681792"/>
              <a:gd name="connsiteY7383" fmla="*/ 2324185 h 5149018"/>
              <a:gd name="connsiteX7384" fmla="*/ 3327196 w 6681792"/>
              <a:gd name="connsiteY7384" fmla="*/ 2324185 h 5149018"/>
              <a:gd name="connsiteX7385" fmla="*/ 3324722 w 6681792"/>
              <a:gd name="connsiteY7385" fmla="*/ 2324185 h 5149018"/>
              <a:gd name="connsiteX7386" fmla="*/ 3322248 w 6681792"/>
              <a:gd name="connsiteY7386" fmla="*/ 2324185 h 5149018"/>
              <a:gd name="connsiteX7387" fmla="*/ 3322248 w 6681792"/>
              <a:gd name="connsiteY7387" fmla="*/ 2321711 h 5149018"/>
              <a:gd name="connsiteX7388" fmla="*/ 3319774 w 6681792"/>
              <a:gd name="connsiteY7388" fmla="*/ 2321711 h 5149018"/>
              <a:gd name="connsiteX7389" fmla="*/ 3317301 w 6681792"/>
              <a:gd name="connsiteY7389" fmla="*/ 2324185 h 5149018"/>
              <a:gd name="connsiteX7390" fmla="*/ 3317301 w 6681792"/>
              <a:gd name="connsiteY7390" fmla="*/ 2321711 h 5149018"/>
              <a:gd name="connsiteX7391" fmla="*/ 3310070 w 6681792"/>
              <a:gd name="connsiteY7391" fmla="*/ 2319237 h 5149018"/>
              <a:gd name="connsiteX7392" fmla="*/ 3305313 w 6681792"/>
              <a:gd name="connsiteY7392" fmla="*/ 2316763 h 5149018"/>
              <a:gd name="connsiteX7393" fmla="*/ 3300555 w 6681792"/>
              <a:gd name="connsiteY7393" fmla="*/ 2314290 h 5149018"/>
              <a:gd name="connsiteX7394" fmla="*/ 3298082 w 6681792"/>
              <a:gd name="connsiteY7394" fmla="*/ 2314290 h 5149018"/>
              <a:gd name="connsiteX7395" fmla="*/ 3295608 w 6681792"/>
              <a:gd name="connsiteY7395" fmla="*/ 2314290 h 5149018"/>
              <a:gd name="connsiteX7396" fmla="*/ 3293134 w 6681792"/>
              <a:gd name="connsiteY7396" fmla="*/ 2311816 h 5149018"/>
              <a:gd name="connsiteX7397" fmla="*/ 3288377 w 6681792"/>
              <a:gd name="connsiteY7397" fmla="*/ 2309342 h 5149018"/>
              <a:gd name="connsiteX7398" fmla="*/ 3285903 w 6681792"/>
              <a:gd name="connsiteY7398" fmla="*/ 2309342 h 5149018"/>
              <a:gd name="connsiteX7399" fmla="*/ 3281146 w 6681792"/>
              <a:gd name="connsiteY7399" fmla="*/ 2309342 h 5149018"/>
              <a:gd name="connsiteX7400" fmla="*/ 3269158 w 6681792"/>
              <a:gd name="connsiteY7400" fmla="*/ 2309342 h 5149018"/>
              <a:gd name="connsiteX7401" fmla="*/ 3261927 w 6681792"/>
              <a:gd name="connsiteY7401" fmla="*/ 2309342 h 5149018"/>
              <a:gd name="connsiteX7402" fmla="*/ 3254696 w 6681792"/>
              <a:gd name="connsiteY7402" fmla="*/ 2309342 h 5149018"/>
              <a:gd name="connsiteX7403" fmla="*/ 3254696 w 6681792"/>
              <a:gd name="connsiteY7403" fmla="*/ 2306869 h 5149018"/>
              <a:gd name="connsiteX7404" fmla="*/ 3242708 w 6681792"/>
              <a:gd name="connsiteY7404" fmla="*/ 2306869 h 5149018"/>
              <a:gd name="connsiteX7405" fmla="*/ 3230720 w 6681792"/>
              <a:gd name="connsiteY7405" fmla="*/ 2306869 h 5149018"/>
              <a:gd name="connsiteX7406" fmla="*/ 3228246 w 6681792"/>
              <a:gd name="connsiteY7406" fmla="*/ 2306869 h 5149018"/>
              <a:gd name="connsiteX7407" fmla="*/ 3223489 w 6681792"/>
              <a:gd name="connsiteY7407" fmla="*/ 2309342 h 5149018"/>
              <a:gd name="connsiteX7408" fmla="*/ 3221015 w 6681792"/>
              <a:gd name="connsiteY7408" fmla="*/ 2309342 h 5149018"/>
              <a:gd name="connsiteX7409" fmla="*/ 3216257 w 6681792"/>
              <a:gd name="connsiteY7409" fmla="*/ 2311816 h 5149018"/>
              <a:gd name="connsiteX7410" fmla="*/ 3216257 w 6681792"/>
              <a:gd name="connsiteY7410" fmla="*/ 2309342 h 5149018"/>
              <a:gd name="connsiteX7411" fmla="*/ 3216257 w 6681792"/>
              <a:gd name="connsiteY7411" fmla="*/ 2306869 h 5149018"/>
              <a:gd name="connsiteX7412" fmla="*/ 3213784 w 6681792"/>
              <a:gd name="connsiteY7412" fmla="*/ 2306869 h 5149018"/>
              <a:gd name="connsiteX7413" fmla="*/ 3209027 w 6681792"/>
              <a:gd name="connsiteY7413" fmla="*/ 2309342 h 5149018"/>
              <a:gd name="connsiteX7414" fmla="*/ 3204269 w 6681792"/>
              <a:gd name="connsiteY7414" fmla="*/ 2309342 h 5149018"/>
              <a:gd name="connsiteX7415" fmla="*/ 3199512 w 6681792"/>
              <a:gd name="connsiteY7415" fmla="*/ 2309342 h 5149018"/>
              <a:gd name="connsiteX7416" fmla="*/ 3197038 w 6681792"/>
              <a:gd name="connsiteY7416" fmla="*/ 2309342 h 5149018"/>
              <a:gd name="connsiteX7417" fmla="*/ 3194565 w 6681792"/>
              <a:gd name="connsiteY7417" fmla="*/ 2309342 h 5149018"/>
              <a:gd name="connsiteX7418" fmla="*/ 3192091 w 6681792"/>
              <a:gd name="connsiteY7418" fmla="*/ 2309342 h 5149018"/>
              <a:gd name="connsiteX7419" fmla="*/ 3187334 w 6681792"/>
              <a:gd name="connsiteY7419" fmla="*/ 2309342 h 5149018"/>
              <a:gd name="connsiteX7420" fmla="*/ 3184860 w 6681792"/>
              <a:gd name="connsiteY7420" fmla="*/ 2309342 h 5149018"/>
              <a:gd name="connsiteX7421" fmla="*/ 3184860 w 6681792"/>
              <a:gd name="connsiteY7421" fmla="*/ 2311816 h 5149018"/>
              <a:gd name="connsiteX7422" fmla="*/ 3182386 w 6681792"/>
              <a:gd name="connsiteY7422" fmla="*/ 2311816 h 5149018"/>
              <a:gd name="connsiteX7423" fmla="*/ 3179912 w 6681792"/>
              <a:gd name="connsiteY7423" fmla="*/ 2311816 h 5149018"/>
              <a:gd name="connsiteX7424" fmla="*/ 3177439 w 6681792"/>
              <a:gd name="connsiteY7424" fmla="*/ 2314290 h 5149018"/>
              <a:gd name="connsiteX7425" fmla="*/ 3174965 w 6681792"/>
              <a:gd name="connsiteY7425" fmla="*/ 2314290 h 5149018"/>
              <a:gd name="connsiteX7426" fmla="*/ 3172491 w 6681792"/>
              <a:gd name="connsiteY7426" fmla="*/ 2314290 h 5149018"/>
              <a:gd name="connsiteX7427" fmla="*/ 3167734 w 6681792"/>
              <a:gd name="connsiteY7427" fmla="*/ 2316763 h 5149018"/>
              <a:gd name="connsiteX7428" fmla="*/ 3165260 w 6681792"/>
              <a:gd name="connsiteY7428" fmla="*/ 2314290 h 5149018"/>
              <a:gd name="connsiteX7429" fmla="*/ 3165260 w 6681792"/>
              <a:gd name="connsiteY7429" fmla="*/ 2311816 h 5149018"/>
              <a:gd name="connsiteX7430" fmla="*/ 3162786 w 6681792"/>
              <a:gd name="connsiteY7430" fmla="*/ 2311816 h 5149018"/>
              <a:gd name="connsiteX7431" fmla="*/ 3153082 w 6681792"/>
              <a:gd name="connsiteY7431" fmla="*/ 2316573 h 5149018"/>
              <a:gd name="connsiteX7432" fmla="*/ 3150608 w 6681792"/>
              <a:gd name="connsiteY7432" fmla="*/ 2316573 h 5149018"/>
              <a:gd name="connsiteX7433" fmla="*/ 3145851 w 6681792"/>
              <a:gd name="connsiteY7433" fmla="*/ 2316573 h 5149018"/>
              <a:gd name="connsiteX7434" fmla="*/ 3143377 w 6681792"/>
              <a:gd name="connsiteY7434" fmla="*/ 2319047 h 5149018"/>
              <a:gd name="connsiteX7435" fmla="*/ 3138620 w 6681792"/>
              <a:gd name="connsiteY7435" fmla="*/ 2321521 h 5149018"/>
              <a:gd name="connsiteX7436" fmla="*/ 3136146 w 6681792"/>
              <a:gd name="connsiteY7436" fmla="*/ 2321521 h 5149018"/>
              <a:gd name="connsiteX7437" fmla="*/ 3131389 w 6681792"/>
              <a:gd name="connsiteY7437" fmla="*/ 2323995 h 5149018"/>
              <a:gd name="connsiteX7438" fmla="*/ 3128915 w 6681792"/>
              <a:gd name="connsiteY7438" fmla="*/ 2323995 h 5149018"/>
              <a:gd name="connsiteX7439" fmla="*/ 3128915 w 6681792"/>
              <a:gd name="connsiteY7439" fmla="*/ 2326468 h 5149018"/>
              <a:gd name="connsiteX7440" fmla="*/ 3126441 w 6681792"/>
              <a:gd name="connsiteY7440" fmla="*/ 2326468 h 5149018"/>
              <a:gd name="connsiteX7441" fmla="*/ 3121684 w 6681792"/>
              <a:gd name="connsiteY7441" fmla="*/ 2331225 h 5149018"/>
              <a:gd name="connsiteX7442" fmla="*/ 3119210 w 6681792"/>
              <a:gd name="connsiteY7442" fmla="*/ 2333699 h 5149018"/>
              <a:gd name="connsiteX7443" fmla="*/ 3116737 w 6681792"/>
              <a:gd name="connsiteY7443" fmla="*/ 2338456 h 5149018"/>
              <a:gd name="connsiteX7444" fmla="*/ 3114263 w 6681792"/>
              <a:gd name="connsiteY7444" fmla="*/ 2340930 h 5149018"/>
              <a:gd name="connsiteX7445" fmla="*/ 3111789 w 6681792"/>
              <a:gd name="connsiteY7445" fmla="*/ 2345687 h 5149018"/>
              <a:gd name="connsiteX7446" fmla="*/ 3109315 w 6681792"/>
              <a:gd name="connsiteY7446" fmla="*/ 2348161 h 5149018"/>
              <a:gd name="connsiteX7447" fmla="*/ 3106842 w 6681792"/>
              <a:gd name="connsiteY7447" fmla="*/ 2355392 h 5149018"/>
              <a:gd name="connsiteX7448" fmla="*/ 3104368 w 6681792"/>
              <a:gd name="connsiteY7448" fmla="*/ 2357866 h 5149018"/>
              <a:gd name="connsiteX7449" fmla="*/ 3104368 w 6681792"/>
              <a:gd name="connsiteY7449" fmla="*/ 2360340 h 5149018"/>
              <a:gd name="connsiteX7450" fmla="*/ 3104368 w 6681792"/>
              <a:gd name="connsiteY7450" fmla="*/ 2365097 h 5149018"/>
              <a:gd name="connsiteX7451" fmla="*/ 3101894 w 6681792"/>
              <a:gd name="connsiteY7451" fmla="*/ 2367570 h 5149018"/>
              <a:gd name="connsiteX7452" fmla="*/ 3101894 w 6681792"/>
              <a:gd name="connsiteY7452" fmla="*/ 2370044 h 5149018"/>
              <a:gd name="connsiteX7453" fmla="*/ 3101894 w 6681792"/>
              <a:gd name="connsiteY7453" fmla="*/ 2372518 h 5149018"/>
              <a:gd name="connsiteX7454" fmla="*/ 3099420 w 6681792"/>
              <a:gd name="connsiteY7454" fmla="*/ 2389454 h 5149018"/>
              <a:gd name="connsiteX7455" fmla="*/ 3096947 w 6681792"/>
              <a:gd name="connsiteY7455" fmla="*/ 2399158 h 5149018"/>
              <a:gd name="connsiteX7456" fmla="*/ 3099420 w 6681792"/>
              <a:gd name="connsiteY7456" fmla="*/ 2399158 h 5149018"/>
              <a:gd name="connsiteX7457" fmla="*/ 3096947 w 6681792"/>
              <a:gd name="connsiteY7457" fmla="*/ 2408863 h 5149018"/>
              <a:gd name="connsiteX7458" fmla="*/ 3094473 w 6681792"/>
              <a:gd name="connsiteY7458" fmla="*/ 2437787 h 5149018"/>
              <a:gd name="connsiteX7459" fmla="*/ 3094473 w 6681792"/>
              <a:gd name="connsiteY7459" fmla="*/ 2454723 h 5149018"/>
              <a:gd name="connsiteX7460" fmla="*/ 3091999 w 6681792"/>
              <a:gd name="connsiteY7460" fmla="*/ 2469185 h 5149018"/>
              <a:gd name="connsiteX7461" fmla="*/ 3091999 w 6681792"/>
              <a:gd name="connsiteY7461" fmla="*/ 2473942 h 5149018"/>
              <a:gd name="connsiteX7462" fmla="*/ 3089525 w 6681792"/>
              <a:gd name="connsiteY7462" fmla="*/ 2485930 h 5149018"/>
              <a:gd name="connsiteX7463" fmla="*/ 3089525 w 6681792"/>
              <a:gd name="connsiteY7463" fmla="*/ 2490687 h 5149018"/>
              <a:gd name="connsiteX7464" fmla="*/ 3089525 w 6681792"/>
              <a:gd name="connsiteY7464" fmla="*/ 2493161 h 5149018"/>
              <a:gd name="connsiteX7465" fmla="*/ 3087052 w 6681792"/>
              <a:gd name="connsiteY7465" fmla="*/ 2510097 h 5149018"/>
              <a:gd name="connsiteX7466" fmla="*/ 3084578 w 6681792"/>
              <a:gd name="connsiteY7466" fmla="*/ 2517328 h 5149018"/>
              <a:gd name="connsiteX7467" fmla="*/ 3082104 w 6681792"/>
              <a:gd name="connsiteY7467" fmla="*/ 2524558 h 5149018"/>
              <a:gd name="connsiteX7468" fmla="*/ 3082104 w 6681792"/>
              <a:gd name="connsiteY7468" fmla="*/ 2531790 h 5149018"/>
              <a:gd name="connsiteX7469" fmla="*/ 3079630 w 6681792"/>
              <a:gd name="connsiteY7469" fmla="*/ 2539021 h 5149018"/>
              <a:gd name="connsiteX7470" fmla="*/ 3077157 w 6681792"/>
              <a:gd name="connsiteY7470" fmla="*/ 2546251 h 5149018"/>
              <a:gd name="connsiteX7471" fmla="*/ 3072399 w 6681792"/>
              <a:gd name="connsiteY7471" fmla="*/ 2553482 h 5149018"/>
              <a:gd name="connsiteX7472" fmla="*/ 3072399 w 6681792"/>
              <a:gd name="connsiteY7472" fmla="*/ 2555956 h 5149018"/>
              <a:gd name="connsiteX7473" fmla="*/ 3069926 w 6681792"/>
              <a:gd name="connsiteY7473" fmla="*/ 2558430 h 5149018"/>
              <a:gd name="connsiteX7474" fmla="*/ 3069926 w 6681792"/>
              <a:gd name="connsiteY7474" fmla="*/ 2568135 h 5149018"/>
              <a:gd name="connsiteX7475" fmla="*/ 3069926 w 6681792"/>
              <a:gd name="connsiteY7475" fmla="*/ 2570608 h 5149018"/>
              <a:gd name="connsiteX7476" fmla="*/ 3067452 w 6681792"/>
              <a:gd name="connsiteY7476" fmla="*/ 2570608 h 5149018"/>
              <a:gd name="connsiteX7477" fmla="*/ 3067452 w 6681792"/>
              <a:gd name="connsiteY7477" fmla="*/ 2575366 h 5149018"/>
              <a:gd name="connsiteX7478" fmla="*/ 3067452 w 6681792"/>
              <a:gd name="connsiteY7478" fmla="*/ 2577839 h 5149018"/>
              <a:gd name="connsiteX7479" fmla="*/ 3064978 w 6681792"/>
              <a:gd name="connsiteY7479" fmla="*/ 2575366 h 5149018"/>
              <a:gd name="connsiteX7480" fmla="*/ 3062504 w 6681792"/>
              <a:gd name="connsiteY7480" fmla="*/ 2575366 h 5149018"/>
              <a:gd name="connsiteX7481" fmla="*/ 3062504 w 6681792"/>
              <a:gd name="connsiteY7481" fmla="*/ 2577839 h 5149018"/>
              <a:gd name="connsiteX7482" fmla="*/ 3062504 w 6681792"/>
              <a:gd name="connsiteY7482" fmla="*/ 2580313 h 5149018"/>
              <a:gd name="connsiteX7483" fmla="*/ 3060031 w 6681792"/>
              <a:gd name="connsiteY7483" fmla="*/ 2582787 h 5149018"/>
              <a:gd name="connsiteX7484" fmla="*/ 3057557 w 6681792"/>
              <a:gd name="connsiteY7484" fmla="*/ 2587544 h 5149018"/>
              <a:gd name="connsiteX7485" fmla="*/ 3057557 w 6681792"/>
              <a:gd name="connsiteY7485" fmla="*/ 2590018 h 5149018"/>
              <a:gd name="connsiteX7486" fmla="*/ 3055083 w 6681792"/>
              <a:gd name="connsiteY7486" fmla="*/ 2592492 h 5149018"/>
              <a:gd name="connsiteX7487" fmla="*/ 3050326 w 6681792"/>
              <a:gd name="connsiteY7487" fmla="*/ 2597249 h 5149018"/>
              <a:gd name="connsiteX7488" fmla="*/ 3047852 w 6681792"/>
              <a:gd name="connsiteY7488" fmla="*/ 2599722 h 5149018"/>
              <a:gd name="connsiteX7489" fmla="*/ 3047852 w 6681792"/>
              <a:gd name="connsiteY7489" fmla="*/ 2602196 h 5149018"/>
              <a:gd name="connsiteX7490" fmla="*/ 3045378 w 6681792"/>
              <a:gd name="connsiteY7490" fmla="*/ 2604670 h 5149018"/>
              <a:gd name="connsiteX7491" fmla="*/ 3042905 w 6681792"/>
              <a:gd name="connsiteY7491" fmla="*/ 2604670 h 5149018"/>
              <a:gd name="connsiteX7492" fmla="*/ 3038147 w 6681792"/>
              <a:gd name="connsiteY7492" fmla="*/ 2609427 h 5149018"/>
              <a:gd name="connsiteX7493" fmla="*/ 3035674 w 6681792"/>
              <a:gd name="connsiteY7493" fmla="*/ 2611901 h 5149018"/>
              <a:gd name="connsiteX7494" fmla="*/ 3033200 w 6681792"/>
              <a:gd name="connsiteY7494" fmla="*/ 2611901 h 5149018"/>
              <a:gd name="connsiteX7495" fmla="*/ 3030726 w 6681792"/>
              <a:gd name="connsiteY7495" fmla="*/ 2614375 h 5149018"/>
              <a:gd name="connsiteX7496" fmla="*/ 3028252 w 6681792"/>
              <a:gd name="connsiteY7496" fmla="*/ 2616848 h 5149018"/>
              <a:gd name="connsiteX7497" fmla="*/ 3025779 w 6681792"/>
              <a:gd name="connsiteY7497" fmla="*/ 2616848 h 5149018"/>
              <a:gd name="connsiteX7498" fmla="*/ 3023305 w 6681792"/>
              <a:gd name="connsiteY7498" fmla="*/ 2619322 h 5149018"/>
              <a:gd name="connsiteX7499" fmla="*/ 3018548 w 6681792"/>
              <a:gd name="connsiteY7499" fmla="*/ 2619322 h 5149018"/>
              <a:gd name="connsiteX7500" fmla="*/ 3016074 w 6681792"/>
              <a:gd name="connsiteY7500" fmla="*/ 2621796 h 5149018"/>
              <a:gd name="connsiteX7501" fmla="*/ 3013600 w 6681792"/>
              <a:gd name="connsiteY7501" fmla="*/ 2624270 h 5149018"/>
              <a:gd name="connsiteX7502" fmla="*/ 3011127 w 6681792"/>
              <a:gd name="connsiteY7502" fmla="*/ 2624270 h 5149018"/>
              <a:gd name="connsiteX7503" fmla="*/ 3008653 w 6681792"/>
              <a:gd name="connsiteY7503" fmla="*/ 2626744 h 5149018"/>
              <a:gd name="connsiteX7504" fmla="*/ 3006179 w 6681792"/>
              <a:gd name="connsiteY7504" fmla="*/ 2629217 h 5149018"/>
              <a:gd name="connsiteX7505" fmla="*/ 3003705 w 6681792"/>
              <a:gd name="connsiteY7505" fmla="*/ 2631691 h 5149018"/>
              <a:gd name="connsiteX7506" fmla="*/ 3001231 w 6681792"/>
              <a:gd name="connsiteY7506" fmla="*/ 2631691 h 5149018"/>
              <a:gd name="connsiteX7507" fmla="*/ 2996474 w 6681792"/>
              <a:gd name="connsiteY7507" fmla="*/ 2634165 h 5149018"/>
              <a:gd name="connsiteX7508" fmla="*/ 2996474 w 6681792"/>
              <a:gd name="connsiteY7508" fmla="*/ 2631691 h 5149018"/>
              <a:gd name="connsiteX7509" fmla="*/ 2989243 w 6681792"/>
              <a:gd name="connsiteY7509" fmla="*/ 2636448 h 5149018"/>
              <a:gd name="connsiteX7510" fmla="*/ 2986769 w 6681792"/>
              <a:gd name="connsiteY7510" fmla="*/ 2636448 h 5149018"/>
              <a:gd name="connsiteX7511" fmla="*/ 2977065 w 6681792"/>
              <a:gd name="connsiteY7511" fmla="*/ 2641205 h 5149018"/>
              <a:gd name="connsiteX7512" fmla="*/ 2974591 w 6681792"/>
              <a:gd name="connsiteY7512" fmla="*/ 2641205 h 5149018"/>
              <a:gd name="connsiteX7513" fmla="*/ 2969834 w 6681792"/>
              <a:gd name="connsiteY7513" fmla="*/ 2643679 h 5149018"/>
              <a:gd name="connsiteX7514" fmla="*/ 2967360 w 6681792"/>
              <a:gd name="connsiteY7514" fmla="*/ 2643679 h 5149018"/>
              <a:gd name="connsiteX7515" fmla="*/ 2967360 w 6681792"/>
              <a:gd name="connsiteY7515" fmla="*/ 2648437 h 5149018"/>
              <a:gd name="connsiteX7516" fmla="*/ 2964886 w 6681792"/>
              <a:gd name="connsiteY7516" fmla="*/ 2648437 h 5149018"/>
              <a:gd name="connsiteX7517" fmla="*/ 2964886 w 6681792"/>
              <a:gd name="connsiteY7517" fmla="*/ 2643679 h 5149018"/>
              <a:gd name="connsiteX7518" fmla="*/ 2962413 w 6681792"/>
              <a:gd name="connsiteY7518" fmla="*/ 2643679 h 5149018"/>
              <a:gd name="connsiteX7519" fmla="*/ 2959939 w 6681792"/>
              <a:gd name="connsiteY7519" fmla="*/ 2643679 h 5149018"/>
              <a:gd name="connsiteX7520" fmla="*/ 2957465 w 6681792"/>
              <a:gd name="connsiteY7520" fmla="*/ 2643679 h 5149018"/>
              <a:gd name="connsiteX7521" fmla="*/ 2954991 w 6681792"/>
              <a:gd name="connsiteY7521" fmla="*/ 2643679 h 5149018"/>
              <a:gd name="connsiteX7522" fmla="*/ 2952518 w 6681792"/>
              <a:gd name="connsiteY7522" fmla="*/ 2643679 h 5149018"/>
              <a:gd name="connsiteX7523" fmla="*/ 2942813 w 6681792"/>
              <a:gd name="connsiteY7523" fmla="*/ 2643679 h 5149018"/>
              <a:gd name="connsiteX7524" fmla="*/ 2940339 w 6681792"/>
              <a:gd name="connsiteY7524" fmla="*/ 2643679 h 5149018"/>
              <a:gd name="connsiteX7525" fmla="*/ 2937865 w 6681792"/>
              <a:gd name="connsiteY7525" fmla="*/ 2643679 h 5149018"/>
              <a:gd name="connsiteX7526" fmla="*/ 2930634 w 6681792"/>
              <a:gd name="connsiteY7526" fmla="*/ 2641205 h 5149018"/>
              <a:gd name="connsiteX7527" fmla="*/ 2916172 w 6681792"/>
              <a:gd name="connsiteY7527" fmla="*/ 2638732 h 5149018"/>
              <a:gd name="connsiteX7528" fmla="*/ 2894480 w 6681792"/>
              <a:gd name="connsiteY7528" fmla="*/ 2633974 h 5149018"/>
              <a:gd name="connsiteX7529" fmla="*/ 2892006 w 6681792"/>
              <a:gd name="connsiteY7529" fmla="*/ 2633974 h 5149018"/>
              <a:gd name="connsiteX7530" fmla="*/ 2889532 w 6681792"/>
              <a:gd name="connsiteY7530" fmla="*/ 2633974 h 5149018"/>
              <a:gd name="connsiteX7531" fmla="*/ 2884775 w 6681792"/>
              <a:gd name="connsiteY7531" fmla="*/ 2633974 h 5149018"/>
              <a:gd name="connsiteX7532" fmla="*/ 2880018 w 6681792"/>
              <a:gd name="connsiteY7532" fmla="*/ 2633974 h 5149018"/>
              <a:gd name="connsiteX7533" fmla="*/ 2870313 w 6681792"/>
              <a:gd name="connsiteY7533" fmla="*/ 2633974 h 5149018"/>
              <a:gd name="connsiteX7534" fmla="*/ 2867839 w 6681792"/>
              <a:gd name="connsiteY7534" fmla="*/ 2633974 h 5149018"/>
              <a:gd name="connsiteX7535" fmla="*/ 2863082 w 6681792"/>
              <a:gd name="connsiteY7535" fmla="*/ 2636448 h 5149018"/>
              <a:gd name="connsiteX7536" fmla="*/ 2863082 w 6681792"/>
              <a:gd name="connsiteY7536" fmla="*/ 2638922 h 5149018"/>
              <a:gd name="connsiteX7537" fmla="*/ 2860608 w 6681792"/>
              <a:gd name="connsiteY7537" fmla="*/ 2636448 h 5149018"/>
              <a:gd name="connsiteX7538" fmla="*/ 2846146 w 6681792"/>
              <a:gd name="connsiteY7538" fmla="*/ 2641205 h 5149018"/>
              <a:gd name="connsiteX7539" fmla="*/ 2841389 w 6681792"/>
              <a:gd name="connsiteY7539" fmla="*/ 2641205 h 5149018"/>
              <a:gd name="connsiteX7540" fmla="*/ 2841389 w 6681792"/>
              <a:gd name="connsiteY7540" fmla="*/ 2643679 h 5149018"/>
              <a:gd name="connsiteX7541" fmla="*/ 2831684 w 6681792"/>
              <a:gd name="connsiteY7541" fmla="*/ 2643679 h 5149018"/>
              <a:gd name="connsiteX7542" fmla="*/ 2814749 w 6681792"/>
              <a:gd name="connsiteY7542" fmla="*/ 2648437 h 5149018"/>
              <a:gd name="connsiteX7543" fmla="*/ 2800287 w 6681792"/>
              <a:gd name="connsiteY7543" fmla="*/ 2650910 h 5149018"/>
              <a:gd name="connsiteX7544" fmla="*/ 2771363 w 6681792"/>
              <a:gd name="connsiteY7544" fmla="*/ 2660615 h 5149018"/>
              <a:gd name="connsiteX7545" fmla="*/ 2747196 w 6681792"/>
              <a:gd name="connsiteY7545" fmla="*/ 2665372 h 5149018"/>
              <a:gd name="connsiteX7546" fmla="*/ 2744723 w 6681792"/>
              <a:gd name="connsiteY7546" fmla="*/ 2665372 h 5149018"/>
              <a:gd name="connsiteX7547" fmla="*/ 2744723 w 6681792"/>
              <a:gd name="connsiteY7547" fmla="*/ 2662898 h 5149018"/>
              <a:gd name="connsiteX7548" fmla="*/ 2739965 w 6681792"/>
              <a:gd name="connsiteY7548" fmla="*/ 2665372 h 5149018"/>
              <a:gd name="connsiteX7549" fmla="*/ 2739965 w 6681792"/>
              <a:gd name="connsiteY7549" fmla="*/ 2667846 h 5149018"/>
              <a:gd name="connsiteX7550" fmla="*/ 2735208 w 6681792"/>
              <a:gd name="connsiteY7550" fmla="*/ 2667846 h 5149018"/>
              <a:gd name="connsiteX7551" fmla="*/ 2723220 w 6681792"/>
              <a:gd name="connsiteY7551" fmla="*/ 2670320 h 5149018"/>
              <a:gd name="connsiteX7552" fmla="*/ 2715989 w 6681792"/>
              <a:gd name="connsiteY7552" fmla="*/ 2672793 h 5149018"/>
              <a:gd name="connsiteX7553" fmla="*/ 2701527 w 6681792"/>
              <a:gd name="connsiteY7553" fmla="*/ 2680024 h 5149018"/>
              <a:gd name="connsiteX7554" fmla="*/ 2699053 w 6681792"/>
              <a:gd name="connsiteY7554" fmla="*/ 2680024 h 5149018"/>
              <a:gd name="connsiteX7555" fmla="*/ 2696579 w 6681792"/>
              <a:gd name="connsiteY7555" fmla="*/ 2682498 h 5149018"/>
              <a:gd name="connsiteX7556" fmla="*/ 2694106 w 6681792"/>
              <a:gd name="connsiteY7556" fmla="*/ 2682498 h 5149018"/>
              <a:gd name="connsiteX7557" fmla="*/ 2689349 w 6681792"/>
              <a:gd name="connsiteY7557" fmla="*/ 2684972 h 5149018"/>
              <a:gd name="connsiteX7558" fmla="*/ 2686875 w 6681792"/>
              <a:gd name="connsiteY7558" fmla="*/ 2687446 h 5149018"/>
              <a:gd name="connsiteX7559" fmla="*/ 2682118 w 6681792"/>
              <a:gd name="connsiteY7559" fmla="*/ 2689919 h 5149018"/>
              <a:gd name="connsiteX7560" fmla="*/ 2679644 w 6681792"/>
              <a:gd name="connsiteY7560" fmla="*/ 2692393 h 5149018"/>
              <a:gd name="connsiteX7561" fmla="*/ 2677170 w 6681792"/>
              <a:gd name="connsiteY7561" fmla="*/ 2697150 h 5149018"/>
              <a:gd name="connsiteX7562" fmla="*/ 2672413 w 6681792"/>
              <a:gd name="connsiteY7562" fmla="*/ 2699624 h 5149018"/>
              <a:gd name="connsiteX7563" fmla="*/ 2672413 w 6681792"/>
              <a:gd name="connsiteY7563" fmla="*/ 2702098 h 5149018"/>
              <a:gd name="connsiteX7564" fmla="*/ 2669939 w 6681792"/>
              <a:gd name="connsiteY7564" fmla="*/ 2706855 h 5149018"/>
              <a:gd name="connsiteX7565" fmla="*/ 2667465 w 6681792"/>
              <a:gd name="connsiteY7565" fmla="*/ 2709329 h 5149018"/>
              <a:gd name="connsiteX7566" fmla="*/ 2664992 w 6681792"/>
              <a:gd name="connsiteY7566" fmla="*/ 2714086 h 5149018"/>
              <a:gd name="connsiteX7567" fmla="*/ 2662518 w 6681792"/>
              <a:gd name="connsiteY7567" fmla="*/ 2718843 h 5149018"/>
              <a:gd name="connsiteX7568" fmla="*/ 2660044 w 6681792"/>
              <a:gd name="connsiteY7568" fmla="*/ 2726074 h 5149018"/>
              <a:gd name="connsiteX7569" fmla="*/ 2662518 w 6681792"/>
              <a:gd name="connsiteY7569" fmla="*/ 2726074 h 5149018"/>
              <a:gd name="connsiteX7570" fmla="*/ 2660044 w 6681792"/>
              <a:gd name="connsiteY7570" fmla="*/ 2730831 h 5149018"/>
              <a:gd name="connsiteX7571" fmla="*/ 2660044 w 6681792"/>
              <a:gd name="connsiteY7571" fmla="*/ 2733305 h 5149018"/>
              <a:gd name="connsiteX7572" fmla="*/ 2662518 w 6681792"/>
              <a:gd name="connsiteY7572" fmla="*/ 2735779 h 5149018"/>
              <a:gd name="connsiteX7573" fmla="*/ 2660044 w 6681792"/>
              <a:gd name="connsiteY7573" fmla="*/ 2735779 h 5149018"/>
              <a:gd name="connsiteX7574" fmla="*/ 2660044 w 6681792"/>
              <a:gd name="connsiteY7574" fmla="*/ 2738253 h 5149018"/>
              <a:gd name="connsiteX7575" fmla="*/ 2657570 w 6681792"/>
              <a:gd name="connsiteY7575" fmla="*/ 2745484 h 5149018"/>
              <a:gd name="connsiteX7576" fmla="*/ 2655097 w 6681792"/>
              <a:gd name="connsiteY7576" fmla="*/ 2745484 h 5149018"/>
              <a:gd name="connsiteX7577" fmla="*/ 2655097 w 6681792"/>
              <a:gd name="connsiteY7577" fmla="*/ 2747957 h 5149018"/>
              <a:gd name="connsiteX7578" fmla="*/ 2652623 w 6681792"/>
              <a:gd name="connsiteY7578" fmla="*/ 2752715 h 5149018"/>
              <a:gd name="connsiteX7579" fmla="*/ 2650149 w 6681792"/>
              <a:gd name="connsiteY7579" fmla="*/ 2759946 h 5149018"/>
              <a:gd name="connsiteX7580" fmla="*/ 2650149 w 6681792"/>
              <a:gd name="connsiteY7580" fmla="*/ 2762419 h 5149018"/>
              <a:gd name="connsiteX7581" fmla="*/ 2650149 w 6681792"/>
              <a:gd name="connsiteY7581" fmla="*/ 2764893 h 5149018"/>
              <a:gd name="connsiteX7582" fmla="*/ 2650149 w 6681792"/>
              <a:gd name="connsiteY7582" fmla="*/ 2767367 h 5149018"/>
              <a:gd name="connsiteX7583" fmla="*/ 2650149 w 6681792"/>
              <a:gd name="connsiteY7583" fmla="*/ 2769840 h 5149018"/>
              <a:gd name="connsiteX7584" fmla="*/ 2647675 w 6681792"/>
              <a:gd name="connsiteY7584" fmla="*/ 2774598 h 5149018"/>
              <a:gd name="connsiteX7585" fmla="*/ 2647675 w 6681792"/>
              <a:gd name="connsiteY7585" fmla="*/ 2777072 h 5149018"/>
              <a:gd name="connsiteX7586" fmla="*/ 2650149 w 6681792"/>
              <a:gd name="connsiteY7586" fmla="*/ 2777072 h 5149018"/>
              <a:gd name="connsiteX7587" fmla="*/ 2650149 w 6681792"/>
              <a:gd name="connsiteY7587" fmla="*/ 2779545 h 5149018"/>
              <a:gd name="connsiteX7588" fmla="*/ 2647675 w 6681792"/>
              <a:gd name="connsiteY7588" fmla="*/ 2779545 h 5149018"/>
              <a:gd name="connsiteX7589" fmla="*/ 2647675 w 6681792"/>
              <a:gd name="connsiteY7589" fmla="*/ 2782019 h 5149018"/>
              <a:gd name="connsiteX7590" fmla="*/ 2645202 w 6681792"/>
              <a:gd name="connsiteY7590" fmla="*/ 2784493 h 5149018"/>
              <a:gd name="connsiteX7591" fmla="*/ 2642728 w 6681792"/>
              <a:gd name="connsiteY7591" fmla="*/ 2796481 h 5149018"/>
              <a:gd name="connsiteX7592" fmla="*/ 2642728 w 6681792"/>
              <a:gd name="connsiteY7592" fmla="*/ 2798955 h 5149018"/>
              <a:gd name="connsiteX7593" fmla="*/ 2640254 w 6681792"/>
              <a:gd name="connsiteY7593" fmla="*/ 2803712 h 5149018"/>
              <a:gd name="connsiteX7594" fmla="*/ 2645011 w 6681792"/>
              <a:gd name="connsiteY7594" fmla="*/ 2806186 h 5149018"/>
              <a:gd name="connsiteX7595" fmla="*/ 2640254 w 6681792"/>
              <a:gd name="connsiteY7595" fmla="*/ 2806186 h 5149018"/>
              <a:gd name="connsiteX7596" fmla="*/ 2637780 w 6681792"/>
              <a:gd name="connsiteY7596" fmla="*/ 2810943 h 5149018"/>
              <a:gd name="connsiteX7597" fmla="*/ 2637780 w 6681792"/>
              <a:gd name="connsiteY7597" fmla="*/ 2813417 h 5149018"/>
              <a:gd name="connsiteX7598" fmla="*/ 2635307 w 6681792"/>
              <a:gd name="connsiteY7598" fmla="*/ 2813417 h 5149018"/>
              <a:gd name="connsiteX7599" fmla="*/ 2635307 w 6681792"/>
              <a:gd name="connsiteY7599" fmla="*/ 2818174 h 5149018"/>
              <a:gd name="connsiteX7600" fmla="*/ 2628076 w 6681792"/>
              <a:gd name="connsiteY7600" fmla="*/ 2835110 h 5149018"/>
              <a:gd name="connsiteX7601" fmla="*/ 2623318 w 6681792"/>
              <a:gd name="connsiteY7601" fmla="*/ 2842340 h 5149018"/>
              <a:gd name="connsiteX7602" fmla="*/ 2623318 w 6681792"/>
              <a:gd name="connsiteY7602" fmla="*/ 2844814 h 5149018"/>
              <a:gd name="connsiteX7603" fmla="*/ 2620845 w 6681792"/>
              <a:gd name="connsiteY7603" fmla="*/ 2847288 h 5149018"/>
              <a:gd name="connsiteX7604" fmla="*/ 2620845 w 6681792"/>
              <a:gd name="connsiteY7604" fmla="*/ 2849762 h 5149018"/>
              <a:gd name="connsiteX7605" fmla="*/ 2618371 w 6681792"/>
              <a:gd name="connsiteY7605" fmla="*/ 2852236 h 5149018"/>
              <a:gd name="connsiteX7606" fmla="*/ 2613614 w 6681792"/>
              <a:gd name="connsiteY7606" fmla="*/ 2856993 h 5149018"/>
              <a:gd name="connsiteX7607" fmla="*/ 2613614 w 6681792"/>
              <a:gd name="connsiteY7607" fmla="*/ 2859466 h 5149018"/>
              <a:gd name="connsiteX7608" fmla="*/ 2611140 w 6681792"/>
              <a:gd name="connsiteY7608" fmla="*/ 2861940 h 5149018"/>
              <a:gd name="connsiteX7609" fmla="*/ 2603909 w 6681792"/>
              <a:gd name="connsiteY7609" fmla="*/ 2871645 h 5149018"/>
              <a:gd name="connsiteX7610" fmla="*/ 2599152 w 6681792"/>
              <a:gd name="connsiteY7610" fmla="*/ 2874119 h 5149018"/>
              <a:gd name="connsiteX7611" fmla="*/ 2574985 w 6681792"/>
              <a:gd name="connsiteY7611" fmla="*/ 2891054 h 5149018"/>
              <a:gd name="connsiteX7612" fmla="*/ 2572511 w 6681792"/>
              <a:gd name="connsiteY7612" fmla="*/ 2891054 h 5149018"/>
              <a:gd name="connsiteX7613" fmla="*/ 2565280 w 6681792"/>
              <a:gd name="connsiteY7613" fmla="*/ 2895812 h 5149018"/>
              <a:gd name="connsiteX7614" fmla="*/ 2562807 w 6681792"/>
              <a:gd name="connsiteY7614" fmla="*/ 2895812 h 5149018"/>
              <a:gd name="connsiteX7615" fmla="*/ 2560333 w 6681792"/>
              <a:gd name="connsiteY7615" fmla="*/ 2898285 h 5149018"/>
              <a:gd name="connsiteX7616" fmla="*/ 2550628 w 6681792"/>
              <a:gd name="connsiteY7616" fmla="*/ 2900759 h 5149018"/>
              <a:gd name="connsiteX7617" fmla="*/ 2548154 w 6681792"/>
              <a:gd name="connsiteY7617" fmla="*/ 2900759 h 5149018"/>
              <a:gd name="connsiteX7618" fmla="*/ 2545681 w 6681792"/>
              <a:gd name="connsiteY7618" fmla="*/ 2903233 h 5149018"/>
              <a:gd name="connsiteX7619" fmla="*/ 2540924 w 6681792"/>
              <a:gd name="connsiteY7619" fmla="*/ 2903233 h 5149018"/>
              <a:gd name="connsiteX7620" fmla="*/ 2538450 w 6681792"/>
              <a:gd name="connsiteY7620" fmla="*/ 2903233 h 5149018"/>
              <a:gd name="connsiteX7621" fmla="*/ 2533692 w 6681792"/>
              <a:gd name="connsiteY7621" fmla="*/ 2905707 h 5149018"/>
              <a:gd name="connsiteX7622" fmla="*/ 2531219 w 6681792"/>
              <a:gd name="connsiteY7622" fmla="*/ 2905707 h 5149018"/>
              <a:gd name="connsiteX7623" fmla="*/ 2519231 w 6681792"/>
              <a:gd name="connsiteY7623" fmla="*/ 2908180 h 5149018"/>
              <a:gd name="connsiteX7624" fmla="*/ 2519231 w 6681792"/>
              <a:gd name="connsiteY7624" fmla="*/ 2910654 h 5149018"/>
              <a:gd name="connsiteX7625" fmla="*/ 2516757 w 6681792"/>
              <a:gd name="connsiteY7625" fmla="*/ 2908180 h 5149018"/>
              <a:gd name="connsiteX7626" fmla="*/ 2514283 w 6681792"/>
              <a:gd name="connsiteY7626" fmla="*/ 2908180 h 5149018"/>
              <a:gd name="connsiteX7627" fmla="*/ 2514283 w 6681792"/>
              <a:gd name="connsiteY7627" fmla="*/ 2910654 h 5149018"/>
              <a:gd name="connsiteX7628" fmla="*/ 2516757 w 6681792"/>
              <a:gd name="connsiteY7628" fmla="*/ 2915411 h 5149018"/>
              <a:gd name="connsiteX7629" fmla="*/ 2516757 w 6681792"/>
              <a:gd name="connsiteY7629" fmla="*/ 2920168 h 5149018"/>
              <a:gd name="connsiteX7630" fmla="*/ 2516757 w 6681792"/>
              <a:gd name="connsiteY7630" fmla="*/ 2922642 h 5149018"/>
              <a:gd name="connsiteX7631" fmla="*/ 2521514 w 6681792"/>
              <a:gd name="connsiteY7631" fmla="*/ 2927400 h 5149018"/>
              <a:gd name="connsiteX7632" fmla="*/ 2516757 w 6681792"/>
              <a:gd name="connsiteY7632" fmla="*/ 2927400 h 5149018"/>
              <a:gd name="connsiteX7633" fmla="*/ 2516757 w 6681792"/>
              <a:gd name="connsiteY7633" fmla="*/ 2924926 h 5149018"/>
              <a:gd name="connsiteX7634" fmla="*/ 2514283 w 6681792"/>
              <a:gd name="connsiteY7634" fmla="*/ 2922452 h 5149018"/>
              <a:gd name="connsiteX7635" fmla="*/ 2514283 w 6681792"/>
              <a:gd name="connsiteY7635" fmla="*/ 2924926 h 5149018"/>
              <a:gd name="connsiteX7636" fmla="*/ 2514283 w 6681792"/>
              <a:gd name="connsiteY7636" fmla="*/ 2927400 h 5149018"/>
              <a:gd name="connsiteX7637" fmla="*/ 2514283 w 6681792"/>
              <a:gd name="connsiteY7637" fmla="*/ 2941861 h 5149018"/>
              <a:gd name="connsiteX7638" fmla="*/ 2516757 w 6681792"/>
              <a:gd name="connsiteY7638" fmla="*/ 2944335 h 5149018"/>
              <a:gd name="connsiteX7639" fmla="*/ 2519231 w 6681792"/>
              <a:gd name="connsiteY7639" fmla="*/ 2946809 h 5149018"/>
              <a:gd name="connsiteX7640" fmla="*/ 2516757 w 6681792"/>
              <a:gd name="connsiteY7640" fmla="*/ 2946809 h 5149018"/>
              <a:gd name="connsiteX7641" fmla="*/ 2514283 w 6681792"/>
              <a:gd name="connsiteY7641" fmla="*/ 2946809 h 5149018"/>
              <a:gd name="connsiteX7642" fmla="*/ 2511809 w 6681792"/>
              <a:gd name="connsiteY7642" fmla="*/ 2944335 h 5149018"/>
              <a:gd name="connsiteX7643" fmla="*/ 2511809 w 6681792"/>
              <a:gd name="connsiteY7643" fmla="*/ 2939578 h 5149018"/>
              <a:gd name="connsiteX7644" fmla="*/ 2511809 w 6681792"/>
              <a:gd name="connsiteY7644" fmla="*/ 2937104 h 5149018"/>
              <a:gd name="connsiteX7645" fmla="*/ 2511809 w 6681792"/>
              <a:gd name="connsiteY7645" fmla="*/ 2932347 h 5149018"/>
              <a:gd name="connsiteX7646" fmla="*/ 2511809 w 6681792"/>
              <a:gd name="connsiteY7646" fmla="*/ 2925116 h 5149018"/>
              <a:gd name="connsiteX7647" fmla="*/ 2511809 w 6681792"/>
              <a:gd name="connsiteY7647" fmla="*/ 2922642 h 5149018"/>
              <a:gd name="connsiteX7648" fmla="*/ 2511809 w 6681792"/>
              <a:gd name="connsiteY7648" fmla="*/ 2920168 h 5149018"/>
              <a:gd name="connsiteX7649" fmla="*/ 2511809 w 6681792"/>
              <a:gd name="connsiteY7649" fmla="*/ 2917695 h 5149018"/>
              <a:gd name="connsiteX7650" fmla="*/ 2511809 w 6681792"/>
              <a:gd name="connsiteY7650" fmla="*/ 2915221 h 5149018"/>
              <a:gd name="connsiteX7651" fmla="*/ 2507052 w 6681792"/>
              <a:gd name="connsiteY7651" fmla="*/ 2907990 h 5149018"/>
              <a:gd name="connsiteX7652" fmla="*/ 2480412 w 6681792"/>
              <a:gd name="connsiteY7652" fmla="*/ 2910464 h 5149018"/>
              <a:gd name="connsiteX7653" fmla="*/ 2475654 w 6681792"/>
              <a:gd name="connsiteY7653" fmla="*/ 2910464 h 5149018"/>
              <a:gd name="connsiteX7654" fmla="*/ 2473181 w 6681792"/>
              <a:gd name="connsiteY7654" fmla="*/ 2910464 h 5149018"/>
              <a:gd name="connsiteX7655" fmla="*/ 2470707 w 6681792"/>
              <a:gd name="connsiteY7655" fmla="*/ 2910464 h 5149018"/>
              <a:gd name="connsiteX7656" fmla="*/ 2456245 w 6681792"/>
              <a:gd name="connsiteY7656" fmla="*/ 2907990 h 5149018"/>
              <a:gd name="connsiteX7657" fmla="*/ 2444257 w 6681792"/>
              <a:gd name="connsiteY7657" fmla="*/ 2905516 h 5149018"/>
              <a:gd name="connsiteX7658" fmla="*/ 2427321 w 6681792"/>
              <a:gd name="connsiteY7658" fmla="*/ 2900759 h 5149018"/>
              <a:gd name="connsiteX7659" fmla="*/ 2417616 w 6681792"/>
              <a:gd name="connsiteY7659" fmla="*/ 2898285 h 5149018"/>
              <a:gd name="connsiteX7660" fmla="*/ 2415143 w 6681792"/>
              <a:gd name="connsiteY7660" fmla="*/ 2898285 h 5149018"/>
              <a:gd name="connsiteX7661" fmla="*/ 2400681 w 6681792"/>
              <a:gd name="connsiteY7661" fmla="*/ 2891054 h 5149018"/>
              <a:gd name="connsiteX7662" fmla="*/ 2388693 w 6681792"/>
              <a:gd name="connsiteY7662" fmla="*/ 2886297 h 5149018"/>
              <a:gd name="connsiteX7663" fmla="*/ 2378988 w 6681792"/>
              <a:gd name="connsiteY7663" fmla="*/ 2881540 h 5149018"/>
              <a:gd name="connsiteX7664" fmla="*/ 2371757 w 6681792"/>
              <a:gd name="connsiteY7664" fmla="*/ 2876783 h 5149018"/>
              <a:gd name="connsiteX7665" fmla="*/ 2371757 w 6681792"/>
              <a:gd name="connsiteY7665" fmla="*/ 2879256 h 5149018"/>
              <a:gd name="connsiteX7666" fmla="*/ 2369283 w 6681792"/>
              <a:gd name="connsiteY7666" fmla="*/ 2879256 h 5149018"/>
              <a:gd name="connsiteX7667" fmla="*/ 2371757 w 6681792"/>
              <a:gd name="connsiteY7667" fmla="*/ 2876783 h 5149018"/>
              <a:gd name="connsiteX7668" fmla="*/ 2367000 w 6681792"/>
              <a:gd name="connsiteY7668" fmla="*/ 2874309 h 5149018"/>
              <a:gd name="connsiteX7669" fmla="*/ 2355011 w 6681792"/>
              <a:gd name="connsiteY7669" fmla="*/ 2867078 h 5149018"/>
              <a:gd name="connsiteX7670" fmla="*/ 2350254 w 6681792"/>
              <a:gd name="connsiteY7670" fmla="*/ 2864604 h 5149018"/>
              <a:gd name="connsiteX7671" fmla="*/ 2350254 w 6681792"/>
              <a:gd name="connsiteY7671" fmla="*/ 2862130 h 5149018"/>
              <a:gd name="connsiteX7672" fmla="*/ 2338266 w 6681792"/>
              <a:gd name="connsiteY7672" fmla="*/ 2854900 h 5149018"/>
              <a:gd name="connsiteX7673" fmla="*/ 2333509 w 6681792"/>
              <a:gd name="connsiteY7673" fmla="*/ 2850142 h 5149018"/>
              <a:gd name="connsiteX7674" fmla="*/ 2321521 w 6681792"/>
              <a:gd name="connsiteY7674" fmla="*/ 2838154 h 5149018"/>
              <a:gd name="connsiteX7675" fmla="*/ 2319047 w 6681792"/>
              <a:gd name="connsiteY7675" fmla="*/ 2838154 h 5149018"/>
              <a:gd name="connsiteX7676" fmla="*/ 2314290 w 6681792"/>
              <a:gd name="connsiteY7676" fmla="*/ 2830923 h 5149018"/>
              <a:gd name="connsiteX7677" fmla="*/ 2309532 w 6681792"/>
              <a:gd name="connsiteY7677" fmla="*/ 2823692 h 5149018"/>
              <a:gd name="connsiteX7678" fmla="*/ 2297544 w 6681792"/>
              <a:gd name="connsiteY7678" fmla="*/ 2811704 h 5149018"/>
              <a:gd name="connsiteX7679" fmla="*/ 2290313 w 6681792"/>
              <a:gd name="connsiteY7679" fmla="*/ 2801999 h 5149018"/>
              <a:gd name="connsiteX7680" fmla="*/ 2287840 w 6681792"/>
              <a:gd name="connsiteY7680" fmla="*/ 2804473 h 5149018"/>
              <a:gd name="connsiteX7681" fmla="*/ 2285366 w 6681792"/>
              <a:gd name="connsiteY7681" fmla="*/ 2804473 h 5149018"/>
              <a:gd name="connsiteX7682" fmla="*/ 2282892 w 6681792"/>
              <a:gd name="connsiteY7682" fmla="*/ 2804473 h 5149018"/>
              <a:gd name="connsiteX7683" fmla="*/ 2287649 w 6681792"/>
              <a:gd name="connsiteY7683" fmla="*/ 2801999 h 5149018"/>
              <a:gd name="connsiteX7684" fmla="*/ 2287649 w 6681792"/>
              <a:gd name="connsiteY7684" fmla="*/ 2799525 h 5149018"/>
              <a:gd name="connsiteX7685" fmla="*/ 2280418 w 6681792"/>
              <a:gd name="connsiteY7685" fmla="*/ 2792295 h 5149018"/>
              <a:gd name="connsiteX7686" fmla="*/ 2277945 w 6681792"/>
              <a:gd name="connsiteY7686" fmla="*/ 2785064 h 5149018"/>
              <a:gd name="connsiteX7687" fmla="*/ 2275471 w 6681792"/>
              <a:gd name="connsiteY7687" fmla="*/ 2782590 h 5149018"/>
              <a:gd name="connsiteX7688" fmla="*/ 2270714 w 6681792"/>
              <a:gd name="connsiteY7688" fmla="*/ 2775359 h 5149018"/>
              <a:gd name="connsiteX7689" fmla="*/ 2268240 w 6681792"/>
              <a:gd name="connsiteY7689" fmla="*/ 2768128 h 5149018"/>
              <a:gd name="connsiteX7690" fmla="*/ 2265766 w 6681792"/>
              <a:gd name="connsiteY7690" fmla="*/ 2765654 h 5149018"/>
              <a:gd name="connsiteX7691" fmla="*/ 2263292 w 6681792"/>
              <a:gd name="connsiteY7691" fmla="*/ 2763180 h 5149018"/>
              <a:gd name="connsiteX7692" fmla="*/ 2263292 w 6681792"/>
              <a:gd name="connsiteY7692" fmla="*/ 2760707 h 5149018"/>
              <a:gd name="connsiteX7693" fmla="*/ 2260819 w 6681792"/>
              <a:gd name="connsiteY7693" fmla="*/ 2758233 h 5149018"/>
              <a:gd name="connsiteX7694" fmla="*/ 2260819 w 6681792"/>
              <a:gd name="connsiteY7694" fmla="*/ 2755759 h 5149018"/>
              <a:gd name="connsiteX7695" fmla="*/ 2258345 w 6681792"/>
              <a:gd name="connsiteY7695" fmla="*/ 2751002 h 5149018"/>
              <a:gd name="connsiteX7696" fmla="*/ 2258345 w 6681792"/>
              <a:gd name="connsiteY7696" fmla="*/ 2748528 h 5149018"/>
              <a:gd name="connsiteX7697" fmla="*/ 2258345 w 6681792"/>
              <a:gd name="connsiteY7697" fmla="*/ 2746054 h 5149018"/>
              <a:gd name="connsiteX7698" fmla="*/ 2255871 w 6681792"/>
              <a:gd name="connsiteY7698" fmla="*/ 2743581 h 5149018"/>
              <a:gd name="connsiteX7699" fmla="*/ 2255871 w 6681792"/>
              <a:gd name="connsiteY7699" fmla="*/ 2738824 h 5149018"/>
              <a:gd name="connsiteX7700" fmla="*/ 2255871 w 6681792"/>
              <a:gd name="connsiteY7700" fmla="*/ 2734066 h 5149018"/>
              <a:gd name="connsiteX7701" fmla="*/ 2255871 w 6681792"/>
              <a:gd name="connsiteY7701" fmla="*/ 2729309 h 5149018"/>
              <a:gd name="connsiteX7702" fmla="*/ 2255871 w 6681792"/>
              <a:gd name="connsiteY7702" fmla="*/ 2726835 h 5149018"/>
              <a:gd name="connsiteX7703" fmla="*/ 2255871 w 6681792"/>
              <a:gd name="connsiteY7703" fmla="*/ 2724361 h 5149018"/>
              <a:gd name="connsiteX7704" fmla="*/ 2255871 w 6681792"/>
              <a:gd name="connsiteY7704" fmla="*/ 2714657 h 5149018"/>
              <a:gd name="connsiteX7705" fmla="*/ 2255871 w 6681792"/>
              <a:gd name="connsiteY7705" fmla="*/ 2707426 h 5149018"/>
              <a:gd name="connsiteX7706" fmla="*/ 2255871 w 6681792"/>
              <a:gd name="connsiteY7706" fmla="*/ 2704952 h 5149018"/>
              <a:gd name="connsiteX7707" fmla="*/ 2255871 w 6681792"/>
              <a:gd name="connsiteY7707" fmla="*/ 2702478 h 5149018"/>
              <a:gd name="connsiteX7708" fmla="*/ 2255871 w 6681792"/>
              <a:gd name="connsiteY7708" fmla="*/ 2697721 h 5149018"/>
              <a:gd name="connsiteX7709" fmla="*/ 2253397 w 6681792"/>
              <a:gd name="connsiteY7709" fmla="*/ 2683259 h 5149018"/>
              <a:gd name="connsiteX7710" fmla="*/ 2250924 w 6681792"/>
              <a:gd name="connsiteY7710" fmla="*/ 2666323 h 5149018"/>
              <a:gd name="connsiteX7711" fmla="*/ 2250924 w 6681792"/>
              <a:gd name="connsiteY7711" fmla="*/ 2654335 h 5149018"/>
              <a:gd name="connsiteX7712" fmla="*/ 2248450 w 6681792"/>
              <a:gd name="connsiteY7712" fmla="*/ 2651862 h 5149018"/>
              <a:gd name="connsiteX7713" fmla="*/ 2248450 w 6681792"/>
              <a:gd name="connsiteY7713" fmla="*/ 2647104 h 5149018"/>
              <a:gd name="connsiteX7714" fmla="*/ 2245976 w 6681792"/>
              <a:gd name="connsiteY7714" fmla="*/ 2642347 h 5149018"/>
              <a:gd name="connsiteX7715" fmla="*/ 2248450 w 6681792"/>
              <a:gd name="connsiteY7715" fmla="*/ 2642347 h 5149018"/>
              <a:gd name="connsiteX7716" fmla="*/ 2243693 w 6681792"/>
              <a:gd name="connsiteY7716" fmla="*/ 2632642 h 5149018"/>
              <a:gd name="connsiteX7717" fmla="*/ 2241219 w 6681792"/>
              <a:gd name="connsiteY7717" fmla="*/ 2627885 h 5149018"/>
              <a:gd name="connsiteX7718" fmla="*/ 2238745 w 6681792"/>
              <a:gd name="connsiteY7718" fmla="*/ 2623128 h 5149018"/>
              <a:gd name="connsiteX7719" fmla="*/ 2236271 w 6681792"/>
              <a:gd name="connsiteY7719" fmla="*/ 2620654 h 5149018"/>
              <a:gd name="connsiteX7720" fmla="*/ 2233798 w 6681792"/>
              <a:gd name="connsiteY7720" fmla="*/ 2618181 h 5149018"/>
              <a:gd name="connsiteX7721" fmla="*/ 2231324 w 6681792"/>
              <a:gd name="connsiteY7721" fmla="*/ 2613423 h 5149018"/>
              <a:gd name="connsiteX7722" fmla="*/ 2228850 w 6681792"/>
              <a:gd name="connsiteY7722" fmla="*/ 2608666 h 5149018"/>
              <a:gd name="connsiteX7723" fmla="*/ 2224093 w 6681792"/>
              <a:gd name="connsiteY7723" fmla="*/ 2606192 h 5149018"/>
              <a:gd name="connsiteX7724" fmla="*/ 2221619 w 6681792"/>
              <a:gd name="connsiteY7724" fmla="*/ 2603719 h 5149018"/>
              <a:gd name="connsiteX7725" fmla="*/ 2221619 w 6681792"/>
              <a:gd name="connsiteY7725" fmla="*/ 2601245 h 5149018"/>
              <a:gd name="connsiteX7726" fmla="*/ 2219145 w 6681792"/>
              <a:gd name="connsiteY7726" fmla="*/ 2598771 h 5149018"/>
              <a:gd name="connsiteX7727" fmla="*/ 2216672 w 6681792"/>
              <a:gd name="connsiteY7727" fmla="*/ 2598771 h 5149018"/>
              <a:gd name="connsiteX7728" fmla="*/ 2214198 w 6681792"/>
              <a:gd name="connsiteY7728" fmla="*/ 2596297 h 5149018"/>
              <a:gd name="connsiteX7729" fmla="*/ 2211724 w 6681792"/>
              <a:gd name="connsiteY7729" fmla="*/ 2596297 h 5149018"/>
              <a:gd name="connsiteX7730" fmla="*/ 2209250 w 6681792"/>
              <a:gd name="connsiteY7730" fmla="*/ 2593824 h 5149018"/>
              <a:gd name="connsiteX7731" fmla="*/ 2206777 w 6681792"/>
              <a:gd name="connsiteY7731" fmla="*/ 2591350 h 5149018"/>
              <a:gd name="connsiteX7732" fmla="*/ 2204303 w 6681792"/>
              <a:gd name="connsiteY7732" fmla="*/ 2591350 h 5149018"/>
              <a:gd name="connsiteX7733" fmla="*/ 2201829 w 6681792"/>
              <a:gd name="connsiteY7733" fmla="*/ 2591350 h 5149018"/>
              <a:gd name="connsiteX7734" fmla="*/ 2199356 w 6681792"/>
              <a:gd name="connsiteY7734" fmla="*/ 2588876 h 5149018"/>
              <a:gd name="connsiteX7735" fmla="*/ 2196882 w 6681792"/>
              <a:gd name="connsiteY7735" fmla="*/ 2588876 h 5149018"/>
              <a:gd name="connsiteX7736" fmla="*/ 2194408 w 6681792"/>
              <a:gd name="connsiteY7736" fmla="*/ 2586402 h 5149018"/>
              <a:gd name="connsiteX7737" fmla="*/ 2191934 w 6681792"/>
              <a:gd name="connsiteY7737" fmla="*/ 2586402 h 5149018"/>
              <a:gd name="connsiteX7738" fmla="*/ 2189460 w 6681792"/>
              <a:gd name="connsiteY7738" fmla="*/ 2586402 h 5149018"/>
              <a:gd name="connsiteX7739" fmla="*/ 2186987 w 6681792"/>
              <a:gd name="connsiteY7739" fmla="*/ 2586402 h 5149018"/>
              <a:gd name="connsiteX7740" fmla="*/ 2182230 w 6681792"/>
              <a:gd name="connsiteY7740" fmla="*/ 2583929 h 5149018"/>
              <a:gd name="connsiteX7741" fmla="*/ 2177472 w 6681792"/>
              <a:gd name="connsiteY7741" fmla="*/ 2583929 h 5149018"/>
              <a:gd name="connsiteX7742" fmla="*/ 2174998 w 6681792"/>
              <a:gd name="connsiteY7742" fmla="*/ 2583929 h 5149018"/>
              <a:gd name="connsiteX7743" fmla="*/ 2170241 w 6681792"/>
              <a:gd name="connsiteY7743" fmla="*/ 2583929 h 5149018"/>
              <a:gd name="connsiteX7744" fmla="*/ 2167767 w 6681792"/>
              <a:gd name="connsiteY7744" fmla="*/ 2583929 h 5149018"/>
              <a:gd name="connsiteX7745" fmla="*/ 2163010 w 6681792"/>
              <a:gd name="connsiteY7745" fmla="*/ 2586402 h 5149018"/>
              <a:gd name="connsiteX7746" fmla="*/ 2160537 w 6681792"/>
              <a:gd name="connsiteY7746" fmla="*/ 2586402 h 5149018"/>
              <a:gd name="connsiteX7747" fmla="*/ 2158063 w 6681792"/>
              <a:gd name="connsiteY7747" fmla="*/ 2586402 h 5149018"/>
              <a:gd name="connsiteX7748" fmla="*/ 2153306 w 6681792"/>
              <a:gd name="connsiteY7748" fmla="*/ 2586402 h 5149018"/>
              <a:gd name="connsiteX7749" fmla="*/ 2150832 w 6681792"/>
              <a:gd name="connsiteY7749" fmla="*/ 2588876 h 5149018"/>
              <a:gd name="connsiteX7750" fmla="*/ 2148358 w 6681792"/>
              <a:gd name="connsiteY7750" fmla="*/ 2588876 h 5149018"/>
              <a:gd name="connsiteX7751" fmla="*/ 2145884 w 6681792"/>
              <a:gd name="connsiteY7751" fmla="*/ 2588876 h 5149018"/>
              <a:gd name="connsiteX7752" fmla="*/ 2143411 w 6681792"/>
              <a:gd name="connsiteY7752" fmla="*/ 2591350 h 5149018"/>
              <a:gd name="connsiteX7753" fmla="*/ 2140937 w 6681792"/>
              <a:gd name="connsiteY7753" fmla="*/ 2591350 h 5149018"/>
              <a:gd name="connsiteX7754" fmla="*/ 2140937 w 6681792"/>
              <a:gd name="connsiteY7754" fmla="*/ 2593824 h 5149018"/>
              <a:gd name="connsiteX7755" fmla="*/ 2138463 w 6681792"/>
              <a:gd name="connsiteY7755" fmla="*/ 2593824 h 5149018"/>
              <a:gd name="connsiteX7756" fmla="*/ 2135989 w 6681792"/>
              <a:gd name="connsiteY7756" fmla="*/ 2596297 h 5149018"/>
              <a:gd name="connsiteX7757" fmla="*/ 2133515 w 6681792"/>
              <a:gd name="connsiteY7757" fmla="*/ 2596297 h 5149018"/>
              <a:gd name="connsiteX7758" fmla="*/ 2133515 w 6681792"/>
              <a:gd name="connsiteY7758" fmla="*/ 2598771 h 5149018"/>
              <a:gd name="connsiteX7759" fmla="*/ 2131042 w 6681792"/>
              <a:gd name="connsiteY7759" fmla="*/ 2601245 h 5149018"/>
              <a:gd name="connsiteX7760" fmla="*/ 2116580 w 6681792"/>
              <a:gd name="connsiteY7760" fmla="*/ 2613233 h 5149018"/>
              <a:gd name="connsiteX7761" fmla="*/ 2114106 w 6681792"/>
              <a:gd name="connsiteY7761" fmla="*/ 2615707 h 5149018"/>
              <a:gd name="connsiteX7762" fmla="*/ 2092413 w 6681792"/>
              <a:gd name="connsiteY7762" fmla="*/ 2637400 h 5149018"/>
              <a:gd name="connsiteX7763" fmla="*/ 2089940 w 6681792"/>
              <a:gd name="connsiteY7763" fmla="*/ 2642157 h 5149018"/>
              <a:gd name="connsiteX7764" fmla="*/ 2087466 w 6681792"/>
              <a:gd name="connsiteY7764" fmla="*/ 2644631 h 5149018"/>
              <a:gd name="connsiteX7765" fmla="*/ 2084992 w 6681792"/>
              <a:gd name="connsiteY7765" fmla="*/ 2644631 h 5149018"/>
              <a:gd name="connsiteX7766" fmla="*/ 2082518 w 6681792"/>
              <a:gd name="connsiteY7766" fmla="*/ 2649388 h 5149018"/>
              <a:gd name="connsiteX7767" fmla="*/ 2082518 w 6681792"/>
              <a:gd name="connsiteY7767" fmla="*/ 2651862 h 5149018"/>
              <a:gd name="connsiteX7768" fmla="*/ 2080044 w 6681792"/>
              <a:gd name="connsiteY7768" fmla="*/ 2654335 h 5149018"/>
              <a:gd name="connsiteX7769" fmla="*/ 2077571 w 6681792"/>
              <a:gd name="connsiteY7769" fmla="*/ 2656809 h 5149018"/>
              <a:gd name="connsiteX7770" fmla="*/ 2077571 w 6681792"/>
              <a:gd name="connsiteY7770" fmla="*/ 2659283 h 5149018"/>
              <a:gd name="connsiteX7771" fmla="*/ 2075097 w 6681792"/>
              <a:gd name="connsiteY7771" fmla="*/ 2661757 h 5149018"/>
              <a:gd name="connsiteX7772" fmla="*/ 2075097 w 6681792"/>
              <a:gd name="connsiteY7772" fmla="*/ 2664230 h 5149018"/>
              <a:gd name="connsiteX7773" fmla="*/ 2075097 w 6681792"/>
              <a:gd name="connsiteY7773" fmla="*/ 2666704 h 5149018"/>
              <a:gd name="connsiteX7774" fmla="*/ 2072623 w 6681792"/>
              <a:gd name="connsiteY7774" fmla="*/ 2669178 h 5149018"/>
              <a:gd name="connsiteX7775" fmla="*/ 2072623 w 6681792"/>
              <a:gd name="connsiteY7775" fmla="*/ 2673935 h 5149018"/>
              <a:gd name="connsiteX7776" fmla="*/ 2072623 w 6681792"/>
              <a:gd name="connsiteY7776" fmla="*/ 2676409 h 5149018"/>
              <a:gd name="connsiteX7777" fmla="*/ 2072623 w 6681792"/>
              <a:gd name="connsiteY7777" fmla="*/ 2681166 h 5149018"/>
              <a:gd name="connsiteX7778" fmla="*/ 2072623 w 6681792"/>
              <a:gd name="connsiteY7778" fmla="*/ 2683640 h 5149018"/>
              <a:gd name="connsiteX7779" fmla="*/ 2072623 w 6681792"/>
              <a:gd name="connsiteY7779" fmla="*/ 2686114 h 5149018"/>
              <a:gd name="connsiteX7780" fmla="*/ 2072623 w 6681792"/>
              <a:gd name="connsiteY7780" fmla="*/ 2688587 h 5149018"/>
              <a:gd name="connsiteX7781" fmla="*/ 2075097 w 6681792"/>
              <a:gd name="connsiteY7781" fmla="*/ 2698292 h 5149018"/>
              <a:gd name="connsiteX7782" fmla="*/ 2075097 w 6681792"/>
              <a:gd name="connsiteY7782" fmla="*/ 2700766 h 5149018"/>
              <a:gd name="connsiteX7783" fmla="*/ 2075097 w 6681792"/>
              <a:gd name="connsiteY7783" fmla="*/ 2703239 h 5149018"/>
              <a:gd name="connsiteX7784" fmla="*/ 2075097 w 6681792"/>
              <a:gd name="connsiteY7784" fmla="*/ 2705713 h 5149018"/>
              <a:gd name="connsiteX7785" fmla="*/ 2075097 w 6681792"/>
              <a:gd name="connsiteY7785" fmla="*/ 2708187 h 5149018"/>
              <a:gd name="connsiteX7786" fmla="*/ 2075097 w 6681792"/>
              <a:gd name="connsiteY7786" fmla="*/ 2710661 h 5149018"/>
              <a:gd name="connsiteX7787" fmla="*/ 2075097 w 6681792"/>
              <a:gd name="connsiteY7787" fmla="*/ 2734827 h 5149018"/>
              <a:gd name="connsiteX7788" fmla="*/ 2072623 w 6681792"/>
              <a:gd name="connsiteY7788" fmla="*/ 2744532 h 5149018"/>
              <a:gd name="connsiteX7789" fmla="*/ 2072623 w 6681792"/>
              <a:gd name="connsiteY7789" fmla="*/ 2747006 h 5149018"/>
              <a:gd name="connsiteX7790" fmla="*/ 2072623 w 6681792"/>
              <a:gd name="connsiteY7790" fmla="*/ 2749480 h 5149018"/>
              <a:gd name="connsiteX7791" fmla="*/ 2072623 w 6681792"/>
              <a:gd name="connsiteY7791" fmla="*/ 2751953 h 5149018"/>
              <a:gd name="connsiteX7792" fmla="*/ 2070149 w 6681792"/>
              <a:gd name="connsiteY7792" fmla="*/ 2756711 h 5149018"/>
              <a:gd name="connsiteX7793" fmla="*/ 2070149 w 6681792"/>
              <a:gd name="connsiteY7793" fmla="*/ 2759184 h 5149018"/>
              <a:gd name="connsiteX7794" fmla="*/ 2067676 w 6681792"/>
              <a:gd name="connsiteY7794" fmla="*/ 2763942 h 5149018"/>
              <a:gd name="connsiteX7795" fmla="*/ 2060445 w 6681792"/>
              <a:gd name="connsiteY7795" fmla="*/ 2778403 h 5149018"/>
              <a:gd name="connsiteX7796" fmla="*/ 2057971 w 6681792"/>
              <a:gd name="connsiteY7796" fmla="*/ 2783161 h 5149018"/>
              <a:gd name="connsiteX7797" fmla="*/ 2057971 w 6681792"/>
              <a:gd name="connsiteY7797" fmla="*/ 2785635 h 5149018"/>
              <a:gd name="connsiteX7798" fmla="*/ 2050740 w 6681792"/>
              <a:gd name="connsiteY7798" fmla="*/ 2792865 h 5149018"/>
              <a:gd name="connsiteX7799" fmla="*/ 2045983 w 6681792"/>
              <a:gd name="connsiteY7799" fmla="*/ 2800096 h 5149018"/>
              <a:gd name="connsiteX7800" fmla="*/ 2041225 w 6681792"/>
              <a:gd name="connsiteY7800" fmla="*/ 2804854 h 5149018"/>
              <a:gd name="connsiteX7801" fmla="*/ 2038752 w 6681792"/>
              <a:gd name="connsiteY7801" fmla="*/ 2807327 h 5149018"/>
              <a:gd name="connsiteX7802" fmla="*/ 2031521 w 6681792"/>
              <a:gd name="connsiteY7802" fmla="*/ 2812085 h 5149018"/>
              <a:gd name="connsiteX7803" fmla="*/ 2029047 w 6681792"/>
              <a:gd name="connsiteY7803" fmla="*/ 2814558 h 5149018"/>
              <a:gd name="connsiteX7804" fmla="*/ 2024290 w 6681792"/>
              <a:gd name="connsiteY7804" fmla="*/ 2817032 h 5149018"/>
              <a:gd name="connsiteX7805" fmla="*/ 2021816 w 6681792"/>
              <a:gd name="connsiteY7805" fmla="*/ 2817032 h 5149018"/>
              <a:gd name="connsiteX7806" fmla="*/ 2019342 w 6681792"/>
              <a:gd name="connsiteY7806" fmla="*/ 2819506 h 5149018"/>
              <a:gd name="connsiteX7807" fmla="*/ 2016869 w 6681792"/>
              <a:gd name="connsiteY7807" fmla="*/ 2819506 h 5149018"/>
              <a:gd name="connsiteX7808" fmla="*/ 2012111 w 6681792"/>
              <a:gd name="connsiteY7808" fmla="*/ 2821980 h 5149018"/>
              <a:gd name="connsiteX7809" fmla="*/ 2004880 w 6681792"/>
              <a:gd name="connsiteY7809" fmla="*/ 2826737 h 5149018"/>
              <a:gd name="connsiteX7810" fmla="*/ 1997650 w 6681792"/>
              <a:gd name="connsiteY7810" fmla="*/ 2826737 h 5149018"/>
              <a:gd name="connsiteX7811" fmla="*/ 1990419 w 6681792"/>
              <a:gd name="connsiteY7811" fmla="*/ 2826737 h 5149018"/>
              <a:gd name="connsiteX7812" fmla="*/ 1985661 w 6681792"/>
              <a:gd name="connsiteY7812" fmla="*/ 2826737 h 5149018"/>
              <a:gd name="connsiteX7813" fmla="*/ 1983187 w 6681792"/>
              <a:gd name="connsiteY7813" fmla="*/ 2826737 h 5149018"/>
              <a:gd name="connsiteX7814" fmla="*/ 1980714 w 6681792"/>
              <a:gd name="connsiteY7814" fmla="*/ 2829211 h 5149018"/>
              <a:gd name="connsiteX7815" fmla="*/ 1973483 w 6681792"/>
              <a:gd name="connsiteY7815" fmla="*/ 2829211 h 5149018"/>
              <a:gd name="connsiteX7816" fmla="*/ 1963778 w 6681792"/>
              <a:gd name="connsiteY7816" fmla="*/ 2826737 h 5149018"/>
              <a:gd name="connsiteX7817" fmla="*/ 1961304 w 6681792"/>
              <a:gd name="connsiteY7817" fmla="*/ 2829211 h 5149018"/>
              <a:gd name="connsiteX7818" fmla="*/ 1958831 w 6681792"/>
              <a:gd name="connsiteY7818" fmla="*/ 2829211 h 5149018"/>
              <a:gd name="connsiteX7819" fmla="*/ 1961304 w 6681792"/>
              <a:gd name="connsiteY7819" fmla="*/ 2826737 h 5149018"/>
              <a:gd name="connsiteX7820" fmla="*/ 1951600 w 6681792"/>
              <a:gd name="connsiteY7820" fmla="*/ 2824263 h 5149018"/>
              <a:gd name="connsiteX7821" fmla="*/ 1944369 w 6681792"/>
              <a:gd name="connsiteY7821" fmla="*/ 2821789 h 5149018"/>
              <a:gd name="connsiteX7822" fmla="*/ 1934664 w 6681792"/>
              <a:gd name="connsiteY7822" fmla="*/ 2819316 h 5149018"/>
              <a:gd name="connsiteX7823" fmla="*/ 1932190 w 6681792"/>
              <a:gd name="connsiteY7823" fmla="*/ 2819316 h 5149018"/>
              <a:gd name="connsiteX7824" fmla="*/ 1929716 w 6681792"/>
              <a:gd name="connsiteY7824" fmla="*/ 2816842 h 5149018"/>
              <a:gd name="connsiteX7825" fmla="*/ 1929716 w 6681792"/>
              <a:gd name="connsiteY7825" fmla="*/ 2814368 h 5149018"/>
              <a:gd name="connsiteX7826" fmla="*/ 1922485 w 6681792"/>
              <a:gd name="connsiteY7826" fmla="*/ 2809611 h 5149018"/>
              <a:gd name="connsiteX7827" fmla="*/ 1917728 w 6681792"/>
              <a:gd name="connsiteY7827" fmla="*/ 2807137 h 5149018"/>
              <a:gd name="connsiteX7828" fmla="*/ 1912971 w 6681792"/>
              <a:gd name="connsiteY7828" fmla="*/ 2802380 h 5149018"/>
              <a:gd name="connsiteX7829" fmla="*/ 1908214 w 6681792"/>
              <a:gd name="connsiteY7829" fmla="*/ 2799906 h 5149018"/>
              <a:gd name="connsiteX7830" fmla="*/ 1898509 w 6681792"/>
              <a:gd name="connsiteY7830" fmla="*/ 2790201 h 5149018"/>
              <a:gd name="connsiteX7831" fmla="*/ 1896035 w 6681792"/>
              <a:gd name="connsiteY7831" fmla="*/ 2787728 h 5149018"/>
              <a:gd name="connsiteX7832" fmla="*/ 1893562 w 6681792"/>
              <a:gd name="connsiteY7832" fmla="*/ 2785254 h 5149018"/>
              <a:gd name="connsiteX7833" fmla="*/ 1891088 w 6681792"/>
              <a:gd name="connsiteY7833" fmla="*/ 2780497 h 5149018"/>
              <a:gd name="connsiteX7834" fmla="*/ 1888614 w 6681792"/>
              <a:gd name="connsiteY7834" fmla="*/ 2778023 h 5149018"/>
              <a:gd name="connsiteX7835" fmla="*/ 1886140 w 6681792"/>
              <a:gd name="connsiteY7835" fmla="*/ 2773266 h 5149018"/>
              <a:gd name="connsiteX7836" fmla="*/ 1883667 w 6681792"/>
              <a:gd name="connsiteY7836" fmla="*/ 2768509 h 5149018"/>
              <a:gd name="connsiteX7837" fmla="*/ 1878909 w 6681792"/>
              <a:gd name="connsiteY7837" fmla="*/ 2761277 h 5149018"/>
              <a:gd name="connsiteX7838" fmla="*/ 1874152 w 6681792"/>
              <a:gd name="connsiteY7838" fmla="*/ 2749289 h 5149018"/>
              <a:gd name="connsiteX7839" fmla="*/ 1866921 w 6681792"/>
              <a:gd name="connsiteY7839" fmla="*/ 2732354 h 5149018"/>
              <a:gd name="connsiteX7840" fmla="*/ 1862164 w 6681792"/>
              <a:gd name="connsiteY7840" fmla="*/ 2715418 h 5149018"/>
              <a:gd name="connsiteX7841" fmla="*/ 1859690 w 6681792"/>
              <a:gd name="connsiteY7841" fmla="*/ 2708187 h 5149018"/>
              <a:gd name="connsiteX7842" fmla="*/ 1857217 w 6681792"/>
              <a:gd name="connsiteY7842" fmla="*/ 2700956 h 5149018"/>
              <a:gd name="connsiteX7843" fmla="*/ 1854743 w 6681792"/>
              <a:gd name="connsiteY7843" fmla="*/ 2696199 h 5149018"/>
              <a:gd name="connsiteX7844" fmla="*/ 1854743 w 6681792"/>
              <a:gd name="connsiteY7844" fmla="*/ 2693725 h 5149018"/>
              <a:gd name="connsiteX7845" fmla="*/ 1852269 w 6681792"/>
              <a:gd name="connsiteY7845" fmla="*/ 2688968 h 5149018"/>
              <a:gd name="connsiteX7846" fmla="*/ 1849795 w 6681792"/>
              <a:gd name="connsiteY7846" fmla="*/ 2686494 h 5149018"/>
              <a:gd name="connsiteX7847" fmla="*/ 1847321 w 6681792"/>
              <a:gd name="connsiteY7847" fmla="*/ 2684020 h 5149018"/>
              <a:gd name="connsiteX7848" fmla="*/ 1847321 w 6681792"/>
              <a:gd name="connsiteY7848" fmla="*/ 2681547 h 5149018"/>
              <a:gd name="connsiteX7849" fmla="*/ 1844848 w 6681792"/>
              <a:gd name="connsiteY7849" fmla="*/ 2679073 h 5149018"/>
              <a:gd name="connsiteX7850" fmla="*/ 1842374 w 6681792"/>
              <a:gd name="connsiteY7850" fmla="*/ 2676599 h 5149018"/>
              <a:gd name="connsiteX7851" fmla="*/ 1839900 w 6681792"/>
              <a:gd name="connsiteY7851" fmla="*/ 2674125 h 5149018"/>
              <a:gd name="connsiteX7852" fmla="*/ 1839900 w 6681792"/>
              <a:gd name="connsiteY7852" fmla="*/ 2671652 h 5149018"/>
              <a:gd name="connsiteX7853" fmla="*/ 1827912 w 6681792"/>
              <a:gd name="connsiteY7853" fmla="*/ 2661947 h 5149018"/>
              <a:gd name="connsiteX7854" fmla="*/ 1825438 w 6681792"/>
              <a:gd name="connsiteY7854" fmla="*/ 2657190 h 5149018"/>
              <a:gd name="connsiteX7855" fmla="*/ 1810976 w 6681792"/>
              <a:gd name="connsiteY7855" fmla="*/ 2647485 h 5149018"/>
              <a:gd name="connsiteX7856" fmla="*/ 1806219 w 6681792"/>
              <a:gd name="connsiteY7856" fmla="*/ 2645011 h 5149018"/>
              <a:gd name="connsiteX7857" fmla="*/ 1803745 w 6681792"/>
              <a:gd name="connsiteY7857" fmla="*/ 2645011 h 5149018"/>
              <a:gd name="connsiteX7858" fmla="*/ 1803745 w 6681792"/>
              <a:gd name="connsiteY7858" fmla="*/ 2642537 h 5149018"/>
              <a:gd name="connsiteX7859" fmla="*/ 1801272 w 6681792"/>
              <a:gd name="connsiteY7859" fmla="*/ 2642537 h 5149018"/>
              <a:gd name="connsiteX7860" fmla="*/ 1798798 w 6681792"/>
              <a:gd name="connsiteY7860" fmla="*/ 2640064 h 5149018"/>
              <a:gd name="connsiteX7861" fmla="*/ 1798798 w 6681792"/>
              <a:gd name="connsiteY7861" fmla="*/ 2637590 h 5149018"/>
              <a:gd name="connsiteX7862" fmla="*/ 1796324 w 6681792"/>
              <a:gd name="connsiteY7862" fmla="*/ 2637590 h 5149018"/>
              <a:gd name="connsiteX7863" fmla="*/ 1796324 w 6681792"/>
              <a:gd name="connsiteY7863" fmla="*/ 2635116 h 5149018"/>
              <a:gd name="connsiteX7864" fmla="*/ 1793850 w 6681792"/>
              <a:gd name="connsiteY7864" fmla="*/ 2632642 h 5149018"/>
              <a:gd name="connsiteX7865" fmla="*/ 1791377 w 6681792"/>
              <a:gd name="connsiteY7865" fmla="*/ 2632642 h 5149018"/>
              <a:gd name="connsiteX7866" fmla="*/ 1788903 w 6681792"/>
              <a:gd name="connsiteY7866" fmla="*/ 2630169 h 5149018"/>
              <a:gd name="connsiteX7867" fmla="*/ 1777295 w 6681792"/>
              <a:gd name="connsiteY7867" fmla="*/ 2630169 h 5149018"/>
              <a:gd name="connsiteX7868" fmla="*/ 1767591 w 6681792"/>
              <a:gd name="connsiteY7868" fmla="*/ 2625411 h 5149018"/>
              <a:gd name="connsiteX7869" fmla="*/ 1760360 w 6681792"/>
              <a:gd name="connsiteY7869" fmla="*/ 2625411 h 5149018"/>
              <a:gd name="connsiteX7870" fmla="*/ 1748371 w 6681792"/>
              <a:gd name="connsiteY7870" fmla="*/ 2627885 h 5149018"/>
              <a:gd name="connsiteX7871" fmla="*/ 1745898 w 6681792"/>
              <a:gd name="connsiteY7871" fmla="*/ 2627885 h 5149018"/>
              <a:gd name="connsiteX7872" fmla="*/ 1741140 w 6681792"/>
              <a:gd name="connsiteY7872" fmla="*/ 2627885 h 5149018"/>
              <a:gd name="connsiteX7873" fmla="*/ 1738667 w 6681792"/>
              <a:gd name="connsiteY7873" fmla="*/ 2630359 h 5149018"/>
              <a:gd name="connsiteX7874" fmla="*/ 1736193 w 6681792"/>
              <a:gd name="connsiteY7874" fmla="*/ 2630359 h 5149018"/>
              <a:gd name="connsiteX7875" fmla="*/ 1709553 w 6681792"/>
              <a:gd name="connsiteY7875" fmla="*/ 2640064 h 5149018"/>
              <a:gd name="connsiteX7876" fmla="*/ 1709553 w 6681792"/>
              <a:gd name="connsiteY7876" fmla="*/ 2642537 h 5149018"/>
              <a:gd name="connsiteX7877" fmla="*/ 1707079 w 6681792"/>
              <a:gd name="connsiteY7877" fmla="*/ 2642537 h 5149018"/>
              <a:gd name="connsiteX7878" fmla="*/ 1697374 w 6681792"/>
              <a:gd name="connsiteY7878" fmla="*/ 2649768 h 5149018"/>
              <a:gd name="connsiteX7879" fmla="*/ 1687669 w 6681792"/>
              <a:gd name="connsiteY7879" fmla="*/ 2659473 h 5149018"/>
              <a:gd name="connsiteX7880" fmla="*/ 1680438 w 6681792"/>
              <a:gd name="connsiteY7880" fmla="*/ 2669178 h 5149018"/>
              <a:gd name="connsiteX7881" fmla="*/ 1675681 w 6681792"/>
              <a:gd name="connsiteY7881" fmla="*/ 2676409 h 5149018"/>
              <a:gd name="connsiteX7882" fmla="*/ 1668450 w 6681792"/>
              <a:gd name="connsiteY7882" fmla="*/ 2688397 h 5149018"/>
              <a:gd name="connsiteX7883" fmla="*/ 1658746 w 6681792"/>
              <a:gd name="connsiteY7883" fmla="*/ 2700385 h 5149018"/>
              <a:gd name="connsiteX7884" fmla="*/ 1649041 w 6681792"/>
              <a:gd name="connsiteY7884" fmla="*/ 2712373 h 5149018"/>
              <a:gd name="connsiteX7885" fmla="*/ 1644284 w 6681792"/>
              <a:gd name="connsiteY7885" fmla="*/ 2719604 h 5149018"/>
              <a:gd name="connsiteX7886" fmla="*/ 1637053 w 6681792"/>
              <a:gd name="connsiteY7886" fmla="*/ 2726835 h 5149018"/>
              <a:gd name="connsiteX7887" fmla="*/ 1629822 w 6681792"/>
              <a:gd name="connsiteY7887" fmla="*/ 2738824 h 5149018"/>
              <a:gd name="connsiteX7888" fmla="*/ 1625064 w 6681792"/>
              <a:gd name="connsiteY7888" fmla="*/ 2750812 h 5149018"/>
              <a:gd name="connsiteX7889" fmla="*/ 1617834 w 6681792"/>
              <a:gd name="connsiteY7889" fmla="*/ 2760516 h 5149018"/>
              <a:gd name="connsiteX7890" fmla="*/ 1610603 w 6681792"/>
              <a:gd name="connsiteY7890" fmla="*/ 2774978 h 5149018"/>
              <a:gd name="connsiteX7891" fmla="*/ 1610603 w 6681792"/>
              <a:gd name="connsiteY7891" fmla="*/ 2777452 h 5149018"/>
              <a:gd name="connsiteX7892" fmla="*/ 1608129 w 6681792"/>
              <a:gd name="connsiteY7892" fmla="*/ 2777452 h 5149018"/>
              <a:gd name="connsiteX7893" fmla="*/ 1605655 w 6681792"/>
              <a:gd name="connsiteY7893" fmla="*/ 2779926 h 5149018"/>
              <a:gd name="connsiteX7894" fmla="*/ 1603181 w 6681792"/>
              <a:gd name="connsiteY7894" fmla="*/ 2782399 h 5149018"/>
              <a:gd name="connsiteX7895" fmla="*/ 1588719 w 6681792"/>
              <a:gd name="connsiteY7895" fmla="*/ 2792104 h 5149018"/>
              <a:gd name="connsiteX7896" fmla="*/ 1583962 w 6681792"/>
              <a:gd name="connsiteY7896" fmla="*/ 2794578 h 5149018"/>
              <a:gd name="connsiteX7897" fmla="*/ 1583962 w 6681792"/>
              <a:gd name="connsiteY7897" fmla="*/ 2797052 h 5149018"/>
              <a:gd name="connsiteX7898" fmla="*/ 1581488 w 6681792"/>
              <a:gd name="connsiteY7898" fmla="*/ 2797052 h 5149018"/>
              <a:gd name="connsiteX7899" fmla="*/ 1579015 w 6681792"/>
              <a:gd name="connsiteY7899" fmla="*/ 2797052 h 5149018"/>
              <a:gd name="connsiteX7900" fmla="*/ 1579015 w 6681792"/>
              <a:gd name="connsiteY7900" fmla="*/ 2799525 h 5149018"/>
              <a:gd name="connsiteX7901" fmla="*/ 1574257 w 6681792"/>
              <a:gd name="connsiteY7901" fmla="*/ 2801999 h 5149018"/>
              <a:gd name="connsiteX7902" fmla="*/ 1571784 w 6681792"/>
              <a:gd name="connsiteY7902" fmla="*/ 2804473 h 5149018"/>
              <a:gd name="connsiteX7903" fmla="*/ 1569310 w 6681792"/>
              <a:gd name="connsiteY7903" fmla="*/ 2804473 h 5149018"/>
              <a:gd name="connsiteX7904" fmla="*/ 1564553 w 6681792"/>
              <a:gd name="connsiteY7904" fmla="*/ 2806947 h 5149018"/>
              <a:gd name="connsiteX7905" fmla="*/ 1562079 w 6681792"/>
              <a:gd name="connsiteY7905" fmla="*/ 2809421 h 5149018"/>
              <a:gd name="connsiteX7906" fmla="*/ 1559605 w 6681792"/>
              <a:gd name="connsiteY7906" fmla="*/ 2811894 h 5149018"/>
              <a:gd name="connsiteX7907" fmla="*/ 1557131 w 6681792"/>
              <a:gd name="connsiteY7907" fmla="*/ 2811894 h 5149018"/>
              <a:gd name="connsiteX7908" fmla="*/ 1554658 w 6681792"/>
              <a:gd name="connsiteY7908" fmla="*/ 2814368 h 5149018"/>
              <a:gd name="connsiteX7909" fmla="*/ 1552755 w 6681792"/>
              <a:gd name="connsiteY7909" fmla="*/ 2814368 h 5149018"/>
              <a:gd name="connsiteX7910" fmla="*/ 1552755 w 6681792"/>
              <a:gd name="connsiteY7910" fmla="*/ 2816842 h 5149018"/>
              <a:gd name="connsiteX7911" fmla="*/ 1550281 w 6681792"/>
              <a:gd name="connsiteY7911" fmla="*/ 2816842 h 5149018"/>
              <a:gd name="connsiteX7912" fmla="*/ 1545524 w 6681792"/>
              <a:gd name="connsiteY7912" fmla="*/ 2819316 h 5149018"/>
              <a:gd name="connsiteX7913" fmla="*/ 1543050 w 6681792"/>
              <a:gd name="connsiteY7913" fmla="*/ 2819316 h 5149018"/>
              <a:gd name="connsiteX7914" fmla="*/ 1543050 w 6681792"/>
              <a:gd name="connsiteY7914" fmla="*/ 2821789 h 5149018"/>
              <a:gd name="connsiteX7915" fmla="*/ 1540576 w 6681792"/>
              <a:gd name="connsiteY7915" fmla="*/ 2821789 h 5149018"/>
              <a:gd name="connsiteX7916" fmla="*/ 1538103 w 6681792"/>
              <a:gd name="connsiteY7916" fmla="*/ 2821789 h 5149018"/>
              <a:gd name="connsiteX7917" fmla="*/ 1535629 w 6681792"/>
              <a:gd name="connsiteY7917" fmla="*/ 2824263 h 5149018"/>
              <a:gd name="connsiteX7918" fmla="*/ 1530872 w 6681792"/>
              <a:gd name="connsiteY7918" fmla="*/ 2824263 h 5149018"/>
              <a:gd name="connsiteX7919" fmla="*/ 1530872 w 6681792"/>
              <a:gd name="connsiteY7919" fmla="*/ 2826737 h 5149018"/>
              <a:gd name="connsiteX7920" fmla="*/ 1528398 w 6681792"/>
              <a:gd name="connsiteY7920" fmla="*/ 2826737 h 5149018"/>
              <a:gd name="connsiteX7921" fmla="*/ 1526114 w 6681792"/>
              <a:gd name="connsiteY7921" fmla="*/ 2826737 h 5149018"/>
              <a:gd name="connsiteX7922" fmla="*/ 1526114 w 6681792"/>
              <a:gd name="connsiteY7922" fmla="*/ 2829211 h 5149018"/>
              <a:gd name="connsiteX7923" fmla="*/ 1523641 w 6681792"/>
              <a:gd name="connsiteY7923" fmla="*/ 2829211 h 5149018"/>
              <a:gd name="connsiteX7924" fmla="*/ 1523641 w 6681792"/>
              <a:gd name="connsiteY7924" fmla="*/ 2831684 h 5149018"/>
              <a:gd name="connsiteX7925" fmla="*/ 1521167 w 6681792"/>
              <a:gd name="connsiteY7925" fmla="*/ 2831684 h 5149018"/>
              <a:gd name="connsiteX7926" fmla="*/ 1521167 w 6681792"/>
              <a:gd name="connsiteY7926" fmla="*/ 2834158 h 5149018"/>
              <a:gd name="connsiteX7927" fmla="*/ 1518693 w 6681792"/>
              <a:gd name="connsiteY7927" fmla="*/ 2836632 h 5149018"/>
              <a:gd name="connsiteX7928" fmla="*/ 1518693 w 6681792"/>
              <a:gd name="connsiteY7928" fmla="*/ 2839106 h 5149018"/>
              <a:gd name="connsiteX7929" fmla="*/ 1518693 w 6681792"/>
              <a:gd name="connsiteY7929" fmla="*/ 2841579 h 5149018"/>
              <a:gd name="connsiteX7930" fmla="*/ 1513936 w 6681792"/>
              <a:gd name="connsiteY7930" fmla="*/ 2863272 h 5149018"/>
              <a:gd name="connsiteX7931" fmla="*/ 1513936 w 6681792"/>
              <a:gd name="connsiteY7931" fmla="*/ 2870503 h 5149018"/>
              <a:gd name="connsiteX7932" fmla="*/ 1511462 w 6681792"/>
              <a:gd name="connsiteY7932" fmla="*/ 2880208 h 5149018"/>
              <a:gd name="connsiteX7933" fmla="*/ 1511462 w 6681792"/>
              <a:gd name="connsiteY7933" fmla="*/ 2889913 h 5149018"/>
              <a:gd name="connsiteX7934" fmla="*/ 1508988 w 6681792"/>
              <a:gd name="connsiteY7934" fmla="*/ 2894670 h 5149018"/>
              <a:gd name="connsiteX7935" fmla="*/ 1508988 w 6681792"/>
              <a:gd name="connsiteY7935" fmla="*/ 2897144 h 5149018"/>
              <a:gd name="connsiteX7936" fmla="*/ 1508988 w 6681792"/>
              <a:gd name="connsiteY7936" fmla="*/ 2899617 h 5149018"/>
              <a:gd name="connsiteX7937" fmla="*/ 1508988 w 6681792"/>
              <a:gd name="connsiteY7937" fmla="*/ 2902091 h 5149018"/>
              <a:gd name="connsiteX7938" fmla="*/ 1508988 w 6681792"/>
              <a:gd name="connsiteY7938" fmla="*/ 2906848 h 5149018"/>
              <a:gd name="connsiteX7939" fmla="*/ 1508988 w 6681792"/>
              <a:gd name="connsiteY7939" fmla="*/ 2909322 h 5149018"/>
              <a:gd name="connsiteX7940" fmla="*/ 1511462 w 6681792"/>
              <a:gd name="connsiteY7940" fmla="*/ 2911796 h 5149018"/>
              <a:gd name="connsiteX7941" fmla="*/ 1513936 w 6681792"/>
              <a:gd name="connsiteY7941" fmla="*/ 2914270 h 5149018"/>
              <a:gd name="connsiteX7942" fmla="*/ 1513936 w 6681792"/>
              <a:gd name="connsiteY7942" fmla="*/ 2916743 h 5149018"/>
              <a:gd name="connsiteX7943" fmla="*/ 1516410 w 6681792"/>
              <a:gd name="connsiteY7943" fmla="*/ 2919217 h 5149018"/>
              <a:gd name="connsiteX7944" fmla="*/ 1523641 w 6681792"/>
              <a:gd name="connsiteY7944" fmla="*/ 2926448 h 5149018"/>
              <a:gd name="connsiteX7945" fmla="*/ 1528398 w 6681792"/>
              <a:gd name="connsiteY7945" fmla="*/ 2928922 h 5149018"/>
              <a:gd name="connsiteX7946" fmla="*/ 1528398 w 6681792"/>
              <a:gd name="connsiteY7946" fmla="*/ 2931396 h 5149018"/>
              <a:gd name="connsiteX7947" fmla="*/ 1530872 w 6681792"/>
              <a:gd name="connsiteY7947" fmla="*/ 2933869 h 5149018"/>
              <a:gd name="connsiteX7948" fmla="*/ 1533345 w 6681792"/>
              <a:gd name="connsiteY7948" fmla="*/ 2936343 h 5149018"/>
              <a:gd name="connsiteX7949" fmla="*/ 1535819 w 6681792"/>
              <a:gd name="connsiteY7949" fmla="*/ 2941100 h 5149018"/>
              <a:gd name="connsiteX7950" fmla="*/ 1538293 w 6681792"/>
              <a:gd name="connsiteY7950" fmla="*/ 2941100 h 5149018"/>
              <a:gd name="connsiteX7951" fmla="*/ 1545524 w 6681792"/>
              <a:gd name="connsiteY7951" fmla="*/ 2945857 h 5149018"/>
              <a:gd name="connsiteX7952" fmla="*/ 1547998 w 6681792"/>
              <a:gd name="connsiteY7952" fmla="*/ 2948331 h 5149018"/>
              <a:gd name="connsiteX7953" fmla="*/ 1552755 w 6681792"/>
              <a:gd name="connsiteY7953" fmla="*/ 2953088 h 5149018"/>
              <a:gd name="connsiteX7954" fmla="*/ 1555229 w 6681792"/>
              <a:gd name="connsiteY7954" fmla="*/ 2955562 h 5149018"/>
              <a:gd name="connsiteX7955" fmla="*/ 1557702 w 6681792"/>
              <a:gd name="connsiteY7955" fmla="*/ 2958036 h 5149018"/>
              <a:gd name="connsiteX7956" fmla="*/ 1557702 w 6681792"/>
              <a:gd name="connsiteY7956" fmla="*/ 2960510 h 5149018"/>
              <a:gd name="connsiteX7957" fmla="*/ 1560176 w 6681792"/>
              <a:gd name="connsiteY7957" fmla="*/ 2960510 h 5149018"/>
              <a:gd name="connsiteX7958" fmla="*/ 1562650 w 6681792"/>
              <a:gd name="connsiteY7958" fmla="*/ 2962983 h 5149018"/>
              <a:gd name="connsiteX7959" fmla="*/ 1565124 w 6681792"/>
              <a:gd name="connsiteY7959" fmla="*/ 2965457 h 5149018"/>
              <a:gd name="connsiteX7960" fmla="*/ 1567597 w 6681792"/>
              <a:gd name="connsiteY7960" fmla="*/ 2965457 h 5149018"/>
              <a:gd name="connsiteX7961" fmla="*/ 1567597 w 6681792"/>
              <a:gd name="connsiteY7961" fmla="*/ 2967931 h 5149018"/>
              <a:gd name="connsiteX7962" fmla="*/ 1570071 w 6681792"/>
              <a:gd name="connsiteY7962" fmla="*/ 2967931 h 5149018"/>
              <a:gd name="connsiteX7963" fmla="*/ 1574828 w 6681792"/>
              <a:gd name="connsiteY7963" fmla="*/ 2967931 h 5149018"/>
              <a:gd name="connsiteX7964" fmla="*/ 1579585 w 6681792"/>
              <a:gd name="connsiteY7964" fmla="*/ 2970405 h 5149018"/>
              <a:gd name="connsiteX7965" fmla="*/ 1584343 w 6681792"/>
              <a:gd name="connsiteY7965" fmla="*/ 2972879 h 5149018"/>
              <a:gd name="connsiteX7966" fmla="*/ 1586817 w 6681792"/>
              <a:gd name="connsiteY7966" fmla="*/ 2975352 h 5149018"/>
              <a:gd name="connsiteX7967" fmla="*/ 1589290 w 6681792"/>
              <a:gd name="connsiteY7967" fmla="*/ 2975352 h 5149018"/>
              <a:gd name="connsiteX7968" fmla="*/ 1591764 w 6681792"/>
              <a:gd name="connsiteY7968" fmla="*/ 2977826 h 5149018"/>
              <a:gd name="connsiteX7969" fmla="*/ 1594238 w 6681792"/>
              <a:gd name="connsiteY7969" fmla="*/ 2980300 h 5149018"/>
              <a:gd name="connsiteX7970" fmla="*/ 1598995 w 6681792"/>
              <a:gd name="connsiteY7970" fmla="*/ 2982773 h 5149018"/>
              <a:gd name="connsiteX7971" fmla="*/ 1601469 w 6681792"/>
              <a:gd name="connsiteY7971" fmla="*/ 2982773 h 5149018"/>
              <a:gd name="connsiteX7972" fmla="*/ 1603942 w 6681792"/>
              <a:gd name="connsiteY7972" fmla="*/ 2985247 h 5149018"/>
              <a:gd name="connsiteX7973" fmla="*/ 1603942 w 6681792"/>
              <a:gd name="connsiteY7973" fmla="*/ 2982773 h 5149018"/>
              <a:gd name="connsiteX7974" fmla="*/ 1606416 w 6681792"/>
              <a:gd name="connsiteY7974" fmla="*/ 2982773 h 5149018"/>
              <a:gd name="connsiteX7975" fmla="*/ 1603942 w 6681792"/>
              <a:gd name="connsiteY7975" fmla="*/ 2985247 h 5149018"/>
              <a:gd name="connsiteX7976" fmla="*/ 1606416 w 6681792"/>
              <a:gd name="connsiteY7976" fmla="*/ 2987721 h 5149018"/>
              <a:gd name="connsiteX7977" fmla="*/ 1611173 w 6681792"/>
              <a:gd name="connsiteY7977" fmla="*/ 2990195 h 5149018"/>
              <a:gd name="connsiteX7978" fmla="*/ 1615931 w 6681792"/>
              <a:gd name="connsiteY7978" fmla="*/ 2997426 h 5149018"/>
              <a:gd name="connsiteX7979" fmla="*/ 1620688 w 6681792"/>
              <a:gd name="connsiteY7979" fmla="*/ 3002183 h 5149018"/>
              <a:gd name="connsiteX7980" fmla="*/ 1630393 w 6681792"/>
              <a:gd name="connsiteY7980" fmla="*/ 3011888 h 5149018"/>
              <a:gd name="connsiteX7981" fmla="*/ 1630393 w 6681792"/>
              <a:gd name="connsiteY7981" fmla="*/ 3014361 h 5149018"/>
              <a:gd name="connsiteX7982" fmla="*/ 1632866 w 6681792"/>
              <a:gd name="connsiteY7982" fmla="*/ 3019119 h 5149018"/>
              <a:gd name="connsiteX7983" fmla="*/ 1635340 w 6681792"/>
              <a:gd name="connsiteY7983" fmla="*/ 3019119 h 5149018"/>
              <a:gd name="connsiteX7984" fmla="*/ 1637814 w 6681792"/>
              <a:gd name="connsiteY7984" fmla="*/ 3023876 h 5149018"/>
              <a:gd name="connsiteX7985" fmla="*/ 1637814 w 6681792"/>
              <a:gd name="connsiteY7985" fmla="*/ 3028633 h 5149018"/>
              <a:gd name="connsiteX7986" fmla="*/ 1640288 w 6681792"/>
              <a:gd name="connsiteY7986" fmla="*/ 3033390 h 5149018"/>
              <a:gd name="connsiteX7987" fmla="*/ 1642761 w 6681792"/>
              <a:gd name="connsiteY7987" fmla="*/ 3035864 h 5149018"/>
              <a:gd name="connsiteX7988" fmla="*/ 1645235 w 6681792"/>
              <a:gd name="connsiteY7988" fmla="*/ 3043095 h 5149018"/>
              <a:gd name="connsiteX7989" fmla="*/ 1645235 w 6681792"/>
              <a:gd name="connsiteY7989" fmla="*/ 3045569 h 5149018"/>
              <a:gd name="connsiteX7990" fmla="*/ 1647709 w 6681792"/>
              <a:gd name="connsiteY7990" fmla="*/ 3045569 h 5149018"/>
              <a:gd name="connsiteX7991" fmla="*/ 1647709 w 6681792"/>
              <a:gd name="connsiteY7991" fmla="*/ 3050326 h 5149018"/>
              <a:gd name="connsiteX7992" fmla="*/ 1650183 w 6681792"/>
              <a:gd name="connsiteY7992" fmla="*/ 3052800 h 5149018"/>
              <a:gd name="connsiteX7993" fmla="*/ 1650183 w 6681792"/>
              <a:gd name="connsiteY7993" fmla="*/ 3055273 h 5149018"/>
              <a:gd name="connsiteX7994" fmla="*/ 1650183 w 6681792"/>
              <a:gd name="connsiteY7994" fmla="*/ 3057747 h 5149018"/>
              <a:gd name="connsiteX7995" fmla="*/ 1650183 w 6681792"/>
              <a:gd name="connsiteY7995" fmla="*/ 3060221 h 5149018"/>
              <a:gd name="connsiteX7996" fmla="*/ 1650183 w 6681792"/>
              <a:gd name="connsiteY7996" fmla="*/ 3062695 h 5149018"/>
              <a:gd name="connsiteX7997" fmla="*/ 1650183 w 6681792"/>
              <a:gd name="connsiteY7997" fmla="*/ 3065168 h 5149018"/>
              <a:gd name="connsiteX7998" fmla="*/ 1650183 w 6681792"/>
              <a:gd name="connsiteY7998" fmla="*/ 3069926 h 5149018"/>
              <a:gd name="connsiteX7999" fmla="*/ 1650183 w 6681792"/>
              <a:gd name="connsiteY7999" fmla="*/ 3074683 h 5149018"/>
              <a:gd name="connsiteX8000" fmla="*/ 1650183 w 6681792"/>
              <a:gd name="connsiteY8000" fmla="*/ 3077157 h 5149018"/>
              <a:gd name="connsiteX8001" fmla="*/ 1647709 w 6681792"/>
              <a:gd name="connsiteY8001" fmla="*/ 3079630 h 5149018"/>
              <a:gd name="connsiteX8002" fmla="*/ 1645235 w 6681792"/>
              <a:gd name="connsiteY8002" fmla="*/ 3084388 h 5149018"/>
              <a:gd name="connsiteX8003" fmla="*/ 1642761 w 6681792"/>
              <a:gd name="connsiteY8003" fmla="*/ 3089145 h 5149018"/>
              <a:gd name="connsiteX8004" fmla="*/ 1642761 w 6681792"/>
              <a:gd name="connsiteY8004" fmla="*/ 3091618 h 5149018"/>
              <a:gd name="connsiteX8005" fmla="*/ 1640288 w 6681792"/>
              <a:gd name="connsiteY8005" fmla="*/ 3094092 h 5149018"/>
              <a:gd name="connsiteX8006" fmla="*/ 1637814 w 6681792"/>
              <a:gd name="connsiteY8006" fmla="*/ 3098849 h 5149018"/>
              <a:gd name="connsiteX8007" fmla="*/ 1635340 w 6681792"/>
              <a:gd name="connsiteY8007" fmla="*/ 3098849 h 5149018"/>
              <a:gd name="connsiteX8008" fmla="*/ 1630583 w 6681792"/>
              <a:gd name="connsiteY8008" fmla="*/ 3106081 h 5149018"/>
              <a:gd name="connsiteX8009" fmla="*/ 1628109 w 6681792"/>
              <a:gd name="connsiteY8009" fmla="*/ 3108554 h 5149018"/>
              <a:gd name="connsiteX8010" fmla="*/ 1625635 w 6681792"/>
              <a:gd name="connsiteY8010" fmla="*/ 3111028 h 5149018"/>
              <a:gd name="connsiteX8011" fmla="*/ 1625635 w 6681792"/>
              <a:gd name="connsiteY8011" fmla="*/ 3113502 h 5149018"/>
              <a:gd name="connsiteX8012" fmla="*/ 1623162 w 6681792"/>
              <a:gd name="connsiteY8012" fmla="*/ 3113502 h 5149018"/>
              <a:gd name="connsiteX8013" fmla="*/ 1620688 w 6681792"/>
              <a:gd name="connsiteY8013" fmla="*/ 3113502 h 5149018"/>
              <a:gd name="connsiteX8014" fmla="*/ 1620688 w 6681792"/>
              <a:gd name="connsiteY8014" fmla="*/ 3115975 h 5149018"/>
              <a:gd name="connsiteX8015" fmla="*/ 1618214 w 6681792"/>
              <a:gd name="connsiteY8015" fmla="*/ 3115975 h 5149018"/>
              <a:gd name="connsiteX8016" fmla="*/ 1613457 w 6681792"/>
              <a:gd name="connsiteY8016" fmla="*/ 3120733 h 5149018"/>
              <a:gd name="connsiteX8017" fmla="*/ 1608700 w 6681792"/>
              <a:gd name="connsiteY8017" fmla="*/ 3123206 h 5149018"/>
              <a:gd name="connsiteX8018" fmla="*/ 1606226 w 6681792"/>
              <a:gd name="connsiteY8018" fmla="*/ 3125680 h 5149018"/>
              <a:gd name="connsiteX8019" fmla="*/ 1603752 w 6681792"/>
              <a:gd name="connsiteY8019" fmla="*/ 3128154 h 5149018"/>
              <a:gd name="connsiteX8020" fmla="*/ 1598995 w 6681792"/>
              <a:gd name="connsiteY8020" fmla="*/ 3130628 h 5149018"/>
              <a:gd name="connsiteX8021" fmla="*/ 1594238 w 6681792"/>
              <a:gd name="connsiteY8021" fmla="*/ 3133101 h 5149018"/>
              <a:gd name="connsiteX8022" fmla="*/ 1588910 w 6681792"/>
              <a:gd name="connsiteY8022" fmla="*/ 3133101 h 5149018"/>
              <a:gd name="connsiteX8023" fmla="*/ 1579205 w 6681792"/>
              <a:gd name="connsiteY8023" fmla="*/ 3137859 h 5149018"/>
              <a:gd name="connsiteX8024" fmla="*/ 1576731 w 6681792"/>
              <a:gd name="connsiteY8024" fmla="*/ 3137859 h 5149018"/>
              <a:gd name="connsiteX8025" fmla="*/ 1564743 w 6681792"/>
              <a:gd name="connsiteY8025" fmla="*/ 3142616 h 5149018"/>
              <a:gd name="connsiteX8026" fmla="*/ 1559986 w 6681792"/>
              <a:gd name="connsiteY8026" fmla="*/ 3145090 h 5149018"/>
              <a:gd name="connsiteX8027" fmla="*/ 1538293 w 6681792"/>
              <a:gd name="connsiteY8027" fmla="*/ 3152321 h 5149018"/>
              <a:gd name="connsiteX8028" fmla="*/ 1531062 w 6681792"/>
              <a:gd name="connsiteY8028" fmla="*/ 3152321 h 5149018"/>
              <a:gd name="connsiteX8029" fmla="*/ 1528588 w 6681792"/>
              <a:gd name="connsiteY8029" fmla="*/ 3154794 h 5149018"/>
              <a:gd name="connsiteX8030" fmla="*/ 1526114 w 6681792"/>
              <a:gd name="connsiteY8030" fmla="*/ 3154794 h 5149018"/>
              <a:gd name="connsiteX8031" fmla="*/ 1521357 w 6681792"/>
              <a:gd name="connsiteY8031" fmla="*/ 3154794 h 5149018"/>
              <a:gd name="connsiteX8032" fmla="*/ 1516600 w 6681792"/>
              <a:gd name="connsiteY8032" fmla="*/ 3152321 h 5149018"/>
              <a:gd name="connsiteX8033" fmla="*/ 1514126 w 6681792"/>
              <a:gd name="connsiteY8033" fmla="*/ 3152321 h 5149018"/>
              <a:gd name="connsiteX8034" fmla="*/ 1509369 w 6681792"/>
              <a:gd name="connsiteY8034" fmla="*/ 3154794 h 5149018"/>
              <a:gd name="connsiteX8035" fmla="*/ 1506895 w 6681792"/>
              <a:gd name="connsiteY8035" fmla="*/ 3154794 h 5149018"/>
              <a:gd name="connsiteX8036" fmla="*/ 1502138 w 6681792"/>
              <a:gd name="connsiteY8036" fmla="*/ 3157268 h 5149018"/>
              <a:gd name="connsiteX8037" fmla="*/ 1499664 w 6681792"/>
              <a:gd name="connsiteY8037" fmla="*/ 3157268 h 5149018"/>
              <a:gd name="connsiteX8038" fmla="*/ 1497191 w 6681792"/>
              <a:gd name="connsiteY8038" fmla="*/ 3159742 h 5149018"/>
              <a:gd name="connsiteX8039" fmla="*/ 1489960 w 6681792"/>
              <a:gd name="connsiteY8039" fmla="*/ 3164499 h 5149018"/>
              <a:gd name="connsiteX8040" fmla="*/ 1485202 w 6681792"/>
              <a:gd name="connsiteY8040" fmla="*/ 3164499 h 5149018"/>
              <a:gd name="connsiteX8041" fmla="*/ 1482729 w 6681792"/>
              <a:gd name="connsiteY8041" fmla="*/ 3166973 h 5149018"/>
              <a:gd name="connsiteX8042" fmla="*/ 1480255 w 6681792"/>
              <a:gd name="connsiteY8042" fmla="*/ 3169446 h 5149018"/>
              <a:gd name="connsiteX8043" fmla="*/ 1475498 w 6681792"/>
              <a:gd name="connsiteY8043" fmla="*/ 3171920 h 5149018"/>
              <a:gd name="connsiteX8044" fmla="*/ 1468267 w 6681792"/>
              <a:gd name="connsiteY8044" fmla="*/ 3174394 h 5149018"/>
              <a:gd name="connsiteX8045" fmla="*/ 1463509 w 6681792"/>
              <a:gd name="connsiteY8045" fmla="*/ 3176868 h 5149018"/>
              <a:gd name="connsiteX8046" fmla="*/ 1458752 w 6681792"/>
              <a:gd name="connsiteY8046" fmla="*/ 3179342 h 5149018"/>
              <a:gd name="connsiteX8047" fmla="*/ 1458752 w 6681792"/>
              <a:gd name="connsiteY8047" fmla="*/ 3181815 h 5149018"/>
              <a:gd name="connsiteX8048" fmla="*/ 1456278 w 6681792"/>
              <a:gd name="connsiteY8048" fmla="*/ 3181815 h 5149018"/>
              <a:gd name="connsiteX8049" fmla="*/ 1453805 w 6681792"/>
              <a:gd name="connsiteY8049" fmla="*/ 3181815 h 5149018"/>
              <a:gd name="connsiteX8050" fmla="*/ 1449048 w 6681792"/>
              <a:gd name="connsiteY8050" fmla="*/ 3186572 h 5149018"/>
              <a:gd name="connsiteX8051" fmla="*/ 1446574 w 6681792"/>
              <a:gd name="connsiteY8051" fmla="*/ 3189046 h 5149018"/>
              <a:gd name="connsiteX8052" fmla="*/ 1444100 w 6681792"/>
              <a:gd name="connsiteY8052" fmla="*/ 3191520 h 5149018"/>
              <a:gd name="connsiteX8053" fmla="*/ 1444100 w 6681792"/>
              <a:gd name="connsiteY8053" fmla="*/ 3193994 h 5149018"/>
              <a:gd name="connsiteX8054" fmla="*/ 1441626 w 6681792"/>
              <a:gd name="connsiteY8054" fmla="*/ 3193994 h 5149018"/>
              <a:gd name="connsiteX8055" fmla="*/ 1439153 w 6681792"/>
              <a:gd name="connsiteY8055" fmla="*/ 3196468 h 5149018"/>
              <a:gd name="connsiteX8056" fmla="*/ 1439153 w 6681792"/>
              <a:gd name="connsiteY8056" fmla="*/ 3198941 h 5149018"/>
              <a:gd name="connsiteX8057" fmla="*/ 1439153 w 6681792"/>
              <a:gd name="connsiteY8057" fmla="*/ 3201415 h 5149018"/>
              <a:gd name="connsiteX8058" fmla="*/ 1436679 w 6681792"/>
              <a:gd name="connsiteY8058" fmla="*/ 3201415 h 5149018"/>
              <a:gd name="connsiteX8059" fmla="*/ 1436679 w 6681792"/>
              <a:gd name="connsiteY8059" fmla="*/ 3206172 h 5149018"/>
              <a:gd name="connsiteX8060" fmla="*/ 1434205 w 6681792"/>
              <a:gd name="connsiteY8060" fmla="*/ 3213403 h 5149018"/>
              <a:gd name="connsiteX8061" fmla="*/ 1434205 w 6681792"/>
              <a:gd name="connsiteY8061" fmla="*/ 3218160 h 5149018"/>
              <a:gd name="connsiteX8062" fmla="*/ 1434205 w 6681792"/>
              <a:gd name="connsiteY8062" fmla="*/ 3227865 h 5149018"/>
              <a:gd name="connsiteX8063" fmla="*/ 1436679 w 6681792"/>
              <a:gd name="connsiteY8063" fmla="*/ 3232622 h 5149018"/>
              <a:gd name="connsiteX8064" fmla="*/ 1436679 w 6681792"/>
              <a:gd name="connsiteY8064" fmla="*/ 3237380 h 5149018"/>
              <a:gd name="connsiteX8065" fmla="*/ 1439153 w 6681792"/>
              <a:gd name="connsiteY8065" fmla="*/ 3237380 h 5149018"/>
              <a:gd name="connsiteX8066" fmla="*/ 1439153 w 6681792"/>
              <a:gd name="connsiteY8066" fmla="*/ 3239853 h 5149018"/>
              <a:gd name="connsiteX8067" fmla="*/ 1441626 w 6681792"/>
              <a:gd name="connsiteY8067" fmla="*/ 3242327 h 5149018"/>
              <a:gd name="connsiteX8068" fmla="*/ 1441626 w 6681792"/>
              <a:gd name="connsiteY8068" fmla="*/ 3247084 h 5149018"/>
              <a:gd name="connsiteX8069" fmla="*/ 1441626 w 6681792"/>
              <a:gd name="connsiteY8069" fmla="*/ 3249558 h 5149018"/>
              <a:gd name="connsiteX8070" fmla="*/ 1444100 w 6681792"/>
              <a:gd name="connsiteY8070" fmla="*/ 3249558 h 5149018"/>
              <a:gd name="connsiteX8071" fmla="*/ 1446574 w 6681792"/>
              <a:gd name="connsiteY8071" fmla="*/ 3252032 h 5149018"/>
              <a:gd name="connsiteX8072" fmla="*/ 1449048 w 6681792"/>
              <a:gd name="connsiteY8072" fmla="*/ 3252032 h 5149018"/>
              <a:gd name="connsiteX8073" fmla="*/ 1449048 w 6681792"/>
              <a:gd name="connsiteY8073" fmla="*/ 3254506 h 5149018"/>
              <a:gd name="connsiteX8074" fmla="*/ 1444290 w 6681792"/>
              <a:gd name="connsiteY8074" fmla="*/ 3252032 h 5149018"/>
              <a:gd name="connsiteX8075" fmla="*/ 1446764 w 6681792"/>
              <a:gd name="connsiteY8075" fmla="*/ 3254506 h 5149018"/>
              <a:gd name="connsiteX8076" fmla="*/ 1449238 w 6681792"/>
              <a:gd name="connsiteY8076" fmla="*/ 3259263 h 5149018"/>
              <a:gd name="connsiteX8077" fmla="*/ 1451712 w 6681792"/>
              <a:gd name="connsiteY8077" fmla="*/ 3264020 h 5149018"/>
              <a:gd name="connsiteX8078" fmla="*/ 1454185 w 6681792"/>
              <a:gd name="connsiteY8078" fmla="*/ 3268777 h 5149018"/>
              <a:gd name="connsiteX8079" fmla="*/ 1454185 w 6681792"/>
              <a:gd name="connsiteY8079" fmla="*/ 3271251 h 5149018"/>
              <a:gd name="connsiteX8080" fmla="*/ 1454185 w 6681792"/>
              <a:gd name="connsiteY8080" fmla="*/ 3273725 h 5149018"/>
              <a:gd name="connsiteX8081" fmla="*/ 1454185 w 6681792"/>
              <a:gd name="connsiteY8081" fmla="*/ 3276198 h 5149018"/>
              <a:gd name="connsiteX8082" fmla="*/ 1456659 w 6681792"/>
              <a:gd name="connsiteY8082" fmla="*/ 3278672 h 5149018"/>
              <a:gd name="connsiteX8083" fmla="*/ 1456659 w 6681792"/>
              <a:gd name="connsiteY8083" fmla="*/ 3281146 h 5149018"/>
              <a:gd name="connsiteX8084" fmla="*/ 1456659 w 6681792"/>
              <a:gd name="connsiteY8084" fmla="*/ 3285903 h 5149018"/>
              <a:gd name="connsiteX8085" fmla="*/ 1456659 w 6681792"/>
              <a:gd name="connsiteY8085" fmla="*/ 3288377 h 5149018"/>
              <a:gd name="connsiteX8086" fmla="*/ 1456659 w 6681792"/>
              <a:gd name="connsiteY8086" fmla="*/ 3290851 h 5149018"/>
              <a:gd name="connsiteX8087" fmla="*/ 1456659 w 6681792"/>
              <a:gd name="connsiteY8087" fmla="*/ 3293324 h 5149018"/>
              <a:gd name="connsiteX8088" fmla="*/ 1456659 w 6681792"/>
              <a:gd name="connsiteY8088" fmla="*/ 3295798 h 5149018"/>
              <a:gd name="connsiteX8089" fmla="*/ 1456659 w 6681792"/>
              <a:gd name="connsiteY8089" fmla="*/ 3298272 h 5149018"/>
              <a:gd name="connsiteX8090" fmla="*/ 1459133 w 6681792"/>
              <a:gd name="connsiteY8090" fmla="*/ 3300746 h 5149018"/>
              <a:gd name="connsiteX8091" fmla="*/ 1459133 w 6681792"/>
              <a:gd name="connsiteY8091" fmla="*/ 3305503 h 5149018"/>
              <a:gd name="connsiteX8092" fmla="*/ 1461607 w 6681792"/>
              <a:gd name="connsiteY8092" fmla="*/ 3307977 h 5149018"/>
              <a:gd name="connsiteX8093" fmla="*/ 1461607 w 6681792"/>
              <a:gd name="connsiteY8093" fmla="*/ 3310450 h 5149018"/>
              <a:gd name="connsiteX8094" fmla="*/ 1464080 w 6681792"/>
              <a:gd name="connsiteY8094" fmla="*/ 3310450 h 5149018"/>
              <a:gd name="connsiteX8095" fmla="*/ 1464080 w 6681792"/>
              <a:gd name="connsiteY8095" fmla="*/ 3312924 h 5149018"/>
              <a:gd name="connsiteX8096" fmla="*/ 1466554 w 6681792"/>
              <a:gd name="connsiteY8096" fmla="*/ 3315398 h 5149018"/>
              <a:gd name="connsiteX8097" fmla="*/ 1471311 w 6681792"/>
              <a:gd name="connsiteY8097" fmla="*/ 3320155 h 5149018"/>
              <a:gd name="connsiteX8098" fmla="*/ 1473785 w 6681792"/>
              <a:gd name="connsiteY8098" fmla="*/ 3320155 h 5149018"/>
              <a:gd name="connsiteX8099" fmla="*/ 1473785 w 6681792"/>
              <a:gd name="connsiteY8099" fmla="*/ 3322629 h 5149018"/>
              <a:gd name="connsiteX8100" fmla="*/ 1471311 w 6681792"/>
              <a:gd name="connsiteY8100" fmla="*/ 3325103 h 5149018"/>
              <a:gd name="connsiteX8101" fmla="*/ 1473785 w 6681792"/>
              <a:gd name="connsiteY8101" fmla="*/ 3325103 h 5149018"/>
              <a:gd name="connsiteX8102" fmla="*/ 1473785 w 6681792"/>
              <a:gd name="connsiteY8102" fmla="*/ 3327576 h 5149018"/>
              <a:gd name="connsiteX8103" fmla="*/ 1476259 w 6681792"/>
              <a:gd name="connsiteY8103" fmla="*/ 3327576 h 5149018"/>
              <a:gd name="connsiteX8104" fmla="*/ 1478733 w 6681792"/>
              <a:gd name="connsiteY8104" fmla="*/ 3330050 h 5149018"/>
              <a:gd name="connsiteX8105" fmla="*/ 1485964 w 6681792"/>
              <a:gd name="connsiteY8105" fmla="*/ 3334807 h 5149018"/>
              <a:gd name="connsiteX8106" fmla="*/ 1485964 w 6681792"/>
              <a:gd name="connsiteY8106" fmla="*/ 3337281 h 5149018"/>
              <a:gd name="connsiteX8107" fmla="*/ 1488437 w 6681792"/>
              <a:gd name="connsiteY8107" fmla="*/ 3339755 h 5149018"/>
              <a:gd name="connsiteX8108" fmla="*/ 1490911 w 6681792"/>
              <a:gd name="connsiteY8108" fmla="*/ 3339755 h 5149018"/>
              <a:gd name="connsiteX8109" fmla="*/ 1490911 w 6681792"/>
              <a:gd name="connsiteY8109" fmla="*/ 3342229 h 5149018"/>
              <a:gd name="connsiteX8110" fmla="*/ 1493385 w 6681792"/>
              <a:gd name="connsiteY8110" fmla="*/ 3342229 h 5149018"/>
              <a:gd name="connsiteX8111" fmla="*/ 1495858 w 6681792"/>
              <a:gd name="connsiteY8111" fmla="*/ 3344702 h 5149018"/>
              <a:gd name="connsiteX8112" fmla="*/ 1498332 w 6681792"/>
              <a:gd name="connsiteY8112" fmla="*/ 3344702 h 5149018"/>
              <a:gd name="connsiteX8113" fmla="*/ 1503090 w 6681792"/>
              <a:gd name="connsiteY8113" fmla="*/ 3347176 h 5149018"/>
              <a:gd name="connsiteX8114" fmla="*/ 1505563 w 6681792"/>
              <a:gd name="connsiteY8114" fmla="*/ 3347176 h 5149018"/>
              <a:gd name="connsiteX8115" fmla="*/ 1508037 w 6681792"/>
              <a:gd name="connsiteY8115" fmla="*/ 3349650 h 5149018"/>
              <a:gd name="connsiteX8116" fmla="*/ 1510511 w 6681792"/>
              <a:gd name="connsiteY8116" fmla="*/ 3349650 h 5149018"/>
              <a:gd name="connsiteX8117" fmla="*/ 1512984 w 6681792"/>
              <a:gd name="connsiteY8117" fmla="*/ 3349650 h 5149018"/>
              <a:gd name="connsiteX8118" fmla="*/ 1510511 w 6681792"/>
              <a:gd name="connsiteY8118" fmla="*/ 3352123 h 5149018"/>
              <a:gd name="connsiteX8119" fmla="*/ 1512984 w 6681792"/>
              <a:gd name="connsiteY8119" fmla="*/ 3352123 h 5149018"/>
              <a:gd name="connsiteX8120" fmla="*/ 1515458 w 6681792"/>
              <a:gd name="connsiteY8120" fmla="*/ 3349650 h 5149018"/>
              <a:gd name="connsiteX8121" fmla="*/ 1520216 w 6681792"/>
              <a:gd name="connsiteY8121" fmla="*/ 3352123 h 5149018"/>
              <a:gd name="connsiteX8122" fmla="*/ 1522689 w 6681792"/>
              <a:gd name="connsiteY8122" fmla="*/ 3352123 h 5149018"/>
              <a:gd name="connsiteX8123" fmla="*/ 1525163 w 6681792"/>
              <a:gd name="connsiteY8123" fmla="*/ 3354597 h 5149018"/>
              <a:gd name="connsiteX8124" fmla="*/ 1527637 w 6681792"/>
              <a:gd name="connsiteY8124" fmla="*/ 3354597 h 5149018"/>
              <a:gd name="connsiteX8125" fmla="*/ 1530110 w 6681792"/>
              <a:gd name="connsiteY8125" fmla="*/ 3357071 h 5149018"/>
              <a:gd name="connsiteX8126" fmla="*/ 1532584 w 6681792"/>
              <a:gd name="connsiteY8126" fmla="*/ 3359545 h 5149018"/>
              <a:gd name="connsiteX8127" fmla="*/ 1535058 w 6681792"/>
              <a:gd name="connsiteY8127" fmla="*/ 3359545 h 5149018"/>
              <a:gd name="connsiteX8128" fmla="*/ 1532584 w 6681792"/>
              <a:gd name="connsiteY8128" fmla="*/ 3362019 h 5149018"/>
              <a:gd name="connsiteX8129" fmla="*/ 1532584 w 6681792"/>
              <a:gd name="connsiteY8129" fmla="*/ 3364492 h 5149018"/>
              <a:gd name="connsiteX8130" fmla="*/ 1526114 w 6681792"/>
              <a:gd name="connsiteY8130" fmla="*/ 3364492 h 5149018"/>
              <a:gd name="connsiteX8131" fmla="*/ 1518883 w 6681792"/>
              <a:gd name="connsiteY8131" fmla="*/ 3362019 h 5149018"/>
              <a:gd name="connsiteX8132" fmla="*/ 1514126 w 6681792"/>
              <a:gd name="connsiteY8132" fmla="*/ 3359545 h 5149018"/>
              <a:gd name="connsiteX8133" fmla="*/ 1511653 w 6681792"/>
              <a:gd name="connsiteY8133" fmla="*/ 3359545 h 5149018"/>
              <a:gd name="connsiteX8134" fmla="*/ 1509179 w 6681792"/>
              <a:gd name="connsiteY8134" fmla="*/ 3359545 h 5149018"/>
              <a:gd name="connsiteX8135" fmla="*/ 1506705 w 6681792"/>
              <a:gd name="connsiteY8135" fmla="*/ 3357071 h 5149018"/>
              <a:gd name="connsiteX8136" fmla="*/ 1504231 w 6681792"/>
              <a:gd name="connsiteY8136" fmla="*/ 3357071 h 5149018"/>
              <a:gd name="connsiteX8137" fmla="*/ 1501757 w 6681792"/>
              <a:gd name="connsiteY8137" fmla="*/ 3357071 h 5149018"/>
              <a:gd name="connsiteX8138" fmla="*/ 1499284 w 6681792"/>
              <a:gd name="connsiteY8138" fmla="*/ 3357071 h 5149018"/>
              <a:gd name="connsiteX8139" fmla="*/ 1496810 w 6681792"/>
              <a:gd name="connsiteY8139" fmla="*/ 3354597 h 5149018"/>
              <a:gd name="connsiteX8140" fmla="*/ 1496810 w 6681792"/>
              <a:gd name="connsiteY8140" fmla="*/ 3352123 h 5149018"/>
              <a:gd name="connsiteX8141" fmla="*/ 1494336 w 6681792"/>
              <a:gd name="connsiteY8141" fmla="*/ 3352123 h 5149018"/>
              <a:gd name="connsiteX8142" fmla="*/ 1491862 w 6681792"/>
              <a:gd name="connsiteY8142" fmla="*/ 3349650 h 5149018"/>
              <a:gd name="connsiteX8143" fmla="*/ 1489960 w 6681792"/>
              <a:gd name="connsiteY8143" fmla="*/ 3349650 h 5149018"/>
              <a:gd name="connsiteX8144" fmla="*/ 1487486 w 6681792"/>
              <a:gd name="connsiteY8144" fmla="*/ 3349650 h 5149018"/>
              <a:gd name="connsiteX8145" fmla="*/ 1487486 w 6681792"/>
              <a:gd name="connsiteY8145" fmla="*/ 3347176 h 5149018"/>
              <a:gd name="connsiteX8146" fmla="*/ 1485012 w 6681792"/>
              <a:gd name="connsiteY8146" fmla="*/ 3347176 h 5149018"/>
              <a:gd name="connsiteX8147" fmla="*/ 1485012 w 6681792"/>
              <a:gd name="connsiteY8147" fmla="*/ 3344702 h 5149018"/>
              <a:gd name="connsiteX8148" fmla="*/ 1480255 w 6681792"/>
              <a:gd name="connsiteY8148" fmla="*/ 3344702 h 5149018"/>
              <a:gd name="connsiteX8149" fmla="*/ 1480255 w 6681792"/>
              <a:gd name="connsiteY8149" fmla="*/ 3342229 h 5149018"/>
              <a:gd name="connsiteX8150" fmla="*/ 1475498 w 6681792"/>
              <a:gd name="connsiteY8150" fmla="*/ 3339755 h 5149018"/>
              <a:gd name="connsiteX8151" fmla="*/ 1473024 w 6681792"/>
              <a:gd name="connsiteY8151" fmla="*/ 3342229 h 5149018"/>
              <a:gd name="connsiteX8152" fmla="*/ 1470550 w 6681792"/>
              <a:gd name="connsiteY8152" fmla="*/ 3342229 h 5149018"/>
              <a:gd name="connsiteX8153" fmla="*/ 1473024 w 6681792"/>
              <a:gd name="connsiteY8153" fmla="*/ 3337471 h 5149018"/>
              <a:gd name="connsiteX8154" fmla="*/ 1470550 w 6681792"/>
              <a:gd name="connsiteY8154" fmla="*/ 3334998 h 5149018"/>
              <a:gd name="connsiteX8155" fmla="*/ 1468076 w 6681792"/>
              <a:gd name="connsiteY8155" fmla="*/ 3334998 h 5149018"/>
              <a:gd name="connsiteX8156" fmla="*/ 1465603 w 6681792"/>
              <a:gd name="connsiteY8156" fmla="*/ 3334998 h 5149018"/>
              <a:gd name="connsiteX8157" fmla="*/ 1468076 w 6681792"/>
              <a:gd name="connsiteY8157" fmla="*/ 3332524 h 5149018"/>
              <a:gd name="connsiteX8158" fmla="*/ 1465603 w 6681792"/>
              <a:gd name="connsiteY8158" fmla="*/ 3330050 h 5149018"/>
              <a:gd name="connsiteX8159" fmla="*/ 1463129 w 6681792"/>
              <a:gd name="connsiteY8159" fmla="*/ 3327576 h 5149018"/>
              <a:gd name="connsiteX8160" fmla="*/ 1460655 w 6681792"/>
              <a:gd name="connsiteY8160" fmla="*/ 3325103 h 5149018"/>
              <a:gd name="connsiteX8161" fmla="*/ 1458181 w 6681792"/>
              <a:gd name="connsiteY8161" fmla="*/ 3320345 h 5149018"/>
              <a:gd name="connsiteX8162" fmla="*/ 1453424 w 6681792"/>
              <a:gd name="connsiteY8162" fmla="*/ 3310641 h 5149018"/>
              <a:gd name="connsiteX8163" fmla="*/ 1450950 w 6681792"/>
              <a:gd name="connsiteY8163" fmla="*/ 3308167 h 5149018"/>
              <a:gd name="connsiteX8164" fmla="*/ 1450950 w 6681792"/>
              <a:gd name="connsiteY8164" fmla="*/ 3305693 h 5149018"/>
              <a:gd name="connsiteX8165" fmla="*/ 1448477 w 6681792"/>
              <a:gd name="connsiteY8165" fmla="*/ 3300936 h 5149018"/>
              <a:gd name="connsiteX8166" fmla="*/ 1448477 w 6681792"/>
              <a:gd name="connsiteY8166" fmla="*/ 3288948 h 5149018"/>
              <a:gd name="connsiteX8167" fmla="*/ 1448477 w 6681792"/>
              <a:gd name="connsiteY8167" fmla="*/ 3284191 h 5149018"/>
              <a:gd name="connsiteX8168" fmla="*/ 1446003 w 6681792"/>
              <a:gd name="connsiteY8168" fmla="*/ 3281717 h 5149018"/>
              <a:gd name="connsiteX8169" fmla="*/ 1446003 w 6681792"/>
              <a:gd name="connsiteY8169" fmla="*/ 3276960 h 5149018"/>
              <a:gd name="connsiteX8170" fmla="*/ 1446003 w 6681792"/>
              <a:gd name="connsiteY8170" fmla="*/ 3274486 h 5149018"/>
              <a:gd name="connsiteX8171" fmla="*/ 1441246 w 6681792"/>
              <a:gd name="connsiteY8171" fmla="*/ 3276960 h 5149018"/>
              <a:gd name="connsiteX8172" fmla="*/ 1441246 w 6681792"/>
              <a:gd name="connsiteY8172" fmla="*/ 3274486 h 5149018"/>
              <a:gd name="connsiteX8173" fmla="*/ 1443719 w 6681792"/>
              <a:gd name="connsiteY8173" fmla="*/ 3274486 h 5149018"/>
              <a:gd name="connsiteX8174" fmla="*/ 1446193 w 6681792"/>
              <a:gd name="connsiteY8174" fmla="*/ 3272012 h 5149018"/>
              <a:gd name="connsiteX8175" fmla="*/ 1443719 w 6681792"/>
              <a:gd name="connsiteY8175" fmla="*/ 3272012 h 5149018"/>
              <a:gd name="connsiteX8176" fmla="*/ 1443719 w 6681792"/>
              <a:gd name="connsiteY8176" fmla="*/ 3269538 h 5149018"/>
              <a:gd name="connsiteX8177" fmla="*/ 1443719 w 6681792"/>
              <a:gd name="connsiteY8177" fmla="*/ 3267065 h 5149018"/>
              <a:gd name="connsiteX8178" fmla="*/ 1441246 w 6681792"/>
              <a:gd name="connsiteY8178" fmla="*/ 3264591 h 5149018"/>
              <a:gd name="connsiteX8179" fmla="*/ 1441246 w 6681792"/>
              <a:gd name="connsiteY8179" fmla="*/ 3262117 h 5149018"/>
              <a:gd name="connsiteX8180" fmla="*/ 1438772 w 6681792"/>
              <a:gd name="connsiteY8180" fmla="*/ 3259643 h 5149018"/>
              <a:gd name="connsiteX8181" fmla="*/ 1436298 w 6681792"/>
              <a:gd name="connsiteY8181" fmla="*/ 3257169 h 5149018"/>
              <a:gd name="connsiteX8182" fmla="*/ 1436298 w 6681792"/>
              <a:gd name="connsiteY8182" fmla="*/ 3252412 h 5149018"/>
              <a:gd name="connsiteX8183" fmla="*/ 1433824 w 6681792"/>
              <a:gd name="connsiteY8183" fmla="*/ 3252412 h 5149018"/>
              <a:gd name="connsiteX8184" fmla="*/ 1433824 w 6681792"/>
              <a:gd name="connsiteY8184" fmla="*/ 3249939 h 5149018"/>
              <a:gd name="connsiteX8185" fmla="*/ 1431351 w 6681792"/>
              <a:gd name="connsiteY8185" fmla="*/ 3247465 h 5149018"/>
              <a:gd name="connsiteX8186" fmla="*/ 1428877 w 6681792"/>
              <a:gd name="connsiteY8186" fmla="*/ 3244991 h 5149018"/>
              <a:gd name="connsiteX8187" fmla="*/ 1426403 w 6681792"/>
              <a:gd name="connsiteY8187" fmla="*/ 3242517 h 5149018"/>
              <a:gd name="connsiteX8188" fmla="*/ 1423929 w 6681792"/>
              <a:gd name="connsiteY8188" fmla="*/ 3240043 h 5149018"/>
              <a:gd name="connsiteX8189" fmla="*/ 1421456 w 6681792"/>
              <a:gd name="connsiteY8189" fmla="*/ 3240043 h 5149018"/>
              <a:gd name="connsiteX8190" fmla="*/ 1421456 w 6681792"/>
              <a:gd name="connsiteY8190" fmla="*/ 3237570 h 5149018"/>
              <a:gd name="connsiteX8191" fmla="*/ 1423929 w 6681792"/>
              <a:gd name="connsiteY8191" fmla="*/ 3237570 h 5149018"/>
              <a:gd name="connsiteX8192" fmla="*/ 1423929 w 6681792"/>
              <a:gd name="connsiteY8192" fmla="*/ 3235096 h 5149018"/>
              <a:gd name="connsiteX8193" fmla="*/ 1423929 w 6681792"/>
              <a:gd name="connsiteY8193" fmla="*/ 3232622 h 5149018"/>
              <a:gd name="connsiteX8194" fmla="*/ 1426403 w 6681792"/>
              <a:gd name="connsiteY8194" fmla="*/ 3232622 h 5149018"/>
              <a:gd name="connsiteX8195" fmla="*/ 1426403 w 6681792"/>
              <a:gd name="connsiteY8195" fmla="*/ 3230149 h 5149018"/>
              <a:gd name="connsiteX8196" fmla="*/ 1426403 w 6681792"/>
              <a:gd name="connsiteY8196" fmla="*/ 3227675 h 5149018"/>
              <a:gd name="connsiteX8197" fmla="*/ 1423929 w 6681792"/>
              <a:gd name="connsiteY8197" fmla="*/ 3225201 h 5149018"/>
              <a:gd name="connsiteX8198" fmla="*/ 1423929 w 6681792"/>
              <a:gd name="connsiteY8198" fmla="*/ 3222727 h 5149018"/>
              <a:gd name="connsiteX8199" fmla="*/ 1423929 w 6681792"/>
              <a:gd name="connsiteY8199" fmla="*/ 3220254 h 5149018"/>
              <a:gd name="connsiteX8200" fmla="*/ 1423929 w 6681792"/>
              <a:gd name="connsiteY8200" fmla="*/ 3217780 h 5149018"/>
              <a:gd name="connsiteX8201" fmla="*/ 1423929 w 6681792"/>
              <a:gd name="connsiteY8201" fmla="*/ 3215306 h 5149018"/>
              <a:gd name="connsiteX8202" fmla="*/ 1423929 w 6681792"/>
              <a:gd name="connsiteY8202" fmla="*/ 3212832 h 5149018"/>
              <a:gd name="connsiteX8203" fmla="*/ 1421456 w 6681792"/>
              <a:gd name="connsiteY8203" fmla="*/ 3210359 h 5149018"/>
              <a:gd name="connsiteX8204" fmla="*/ 1423929 w 6681792"/>
              <a:gd name="connsiteY8204" fmla="*/ 3207885 h 5149018"/>
              <a:gd name="connsiteX8205" fmla="*/ 1428687 w 6681792"/>
              <a:gd name="connsiteY8205" fmla="*/ 3198180 h 5149018"/>
              <a:gd name="connsiteX8206" fmla="*/ 1431160 w 6681792"/>
              <a:gd name="connsiteY8206" fmla="*/ 3193423 h 5149018"/>
              <a:gd name="connsiteX8207" fmla="*/ 1433634 w 6681792"/>
              <a:gd name="connsiteY8207" fmla="*/ 3190949 h 5149018"/>
              <a:gd name="connsiteX8208" fmla="*/ 1431160 w 6681792"/>
              <a:gd name="connsiteY8208" fmla="*/ 3190949 h 5149018"/>
              <a:gd name="connsiteX8209" fmla="*/ 1431160 w 6681792"/>
              <a:gd name="connsiteY8209" fmla="*/ 3188475 h 5149018"/>
              <a:gd name="connsiteX8210" fmla="*/ 1433634 w 6681792"/>
              <a:gd name="connsiteY8210" fmla="*/ 3188475 h 5149018"/>
              <a:gd name="connsiteX8211" fmla="*/ 1436108 w 6681792"/>
              <a:gd name="connsiteY8211" fmla="*/ 3186002 h 5149018"/>
              <a:gd name="connsiteX8212" fmla="*/ 1436108 w 6681792"/>
              <a:gd name="connsiteY8212" fmla="*/ 3183528 h 5149018"/>
              <a:gd name="connsiteX8213" fmla="*/ 1438582 w 6681792"/>
              <a:gd name="connsiteY8213" fmla="*/ 3183528 h 5149018"/>
              <a:gd name="connsiteX8214" fmla="*/ 1438582 w 6681792"/>
              <a:gd name="connsiteY8214" fmla="*/ 3178771 h 5149018"/>
              <a:gd name="connsiteX8215" fmla="*/ 1441055 w 6681792"/>
              <a:gd name="connsiteY8215" fmla="*/ 3176297 h 5149018"/>
              <a:gd name="connsiteX8216" fmla="*/ 1448286 w 6681792"/>
              <a:gd name="connsiteY8216" fmla="*/ 3166592 h 5149018"/>
              <a:gd name="connsiteX8217" fmla="*/ 1450760 w 6681792"/>
              <a:gd name="connsiteY8217" fmla="*/ 3164119 h 5149018"/>
              <a:gd name="connsiteX8218" fmla="*/ 1453234 w 6681792"/>
              <a:gd name="connsiteY8218" fmla="*/ 3159361 h 5149018"/>
              <a:gd name="connsiteX8219" fmla="*/ 1457991 w 6681792"/>
              <a:gd name="connsiteY8219" fmla="*/ 3156887 h 5149018"/>
              <a:gd name="connsiteX8220" fmla="*/ 1457991 w 6681792"/>
              <a:gd name="connsiteY8220" fmla="*/ 3154414 h 5149018"/>
              <a:gd name="connsiteX8221" fmla="*/ 1460465 w 6681792"/>
              <a:gd name="connsiteY8221" fmla="*/ 3151940 h 5149018"/>
              <a:gd name="connsiteX8222" fmla="*/ 1460465 w 6681792"/>
              <a:gd name="connsiteY8222" fmla="*/ 3154414 h 5149018"/>
              <a:gd name="connsiteX8223" fmla="*/ 1462939 w 6681792"/>
              <a:gd name="connsiteY8223" fmla="*/ 3151940 h 5149018"/>
              <a:gd name="connsiteX8224" fmla="*/ 1465412 w 6681792"/>
              <a:gd name="connsiteY8224" fmla="*/ 3149466 h 5149018"/>
              <a:gd name="connsiteX8225" fmla="*/ 1467886 w 6681792"/>
              <a:gd name="connsiteY8225" fmla="*/ 3146993 h 5149018"/>
              <a:gd name="connsiteX8226" fmla="*/ 1472643 w 6681792"/>
              <a:gd name="connsiteY8226" fmla="*/ 3146993 h 5149018"/>
              <a:gd name="connsiteX8227" fmla="*/ 1472643 w 6681792"/>
              <a:gd name="connsiteY8227" fmla="*/ 3144519 h 5149018"/>
              <a:gd name="connsiteX8228" fmla="*/ 1472643 w 6681792"/>
              <a:gd name="connsiteY8228" fmla="*/ 3142045 h 5149018"/>
              <a:gd name="connsiteX8229" fmla="*/ 1475117 w 6681792"/>
              <a:gd name="connsiteY8229" fmla="*/ 3144519 h 5149018"/>
              <a:gd name="connsiteX8230" fmla="*/ 1477591 w 6681792"/>
              <a:gd name="connsiteY8230" fmla="*/ 3142045 h 5149018"/>
              <a:gd name="connsiteX8231" fmla="*/ 1482348 w 6681792"/>
              <a:gd name="connsiteY8231" fmla="*/ 3142045 h 5149018"/>
              <a:gd name="connsiteX8232" fmla="*/ 1484822 w 6681792"/>
              <a:gd name="connsiteY8232" fmla="*/ 3142045 h 5149018"/>
              <a:gd name="connsiteX8233" fmla="*/ 1489579 w 6681792"/>
              <a:gd name="connsiteY8233" fmla="*/ 3139571 h 5149018"/>
              <a:gd name="connsiteX8234" fmla="*/ 1494336 w 6681792"/>
              <a:gd name="connsiteY8234" fmla="*/ 3139571 h 5149018"/>
              <a:gd name="connsiteX8235" fmla="*/ 1499093 w 6681792"/>
              <a:gd name="connsiteY8235" fmla="*/ 3139571 h 5149018"/>
              <a:gd name="connsiteX8236" fmla="*/ 1501567 w 6681792"/>
              <a:gd name="connsiteY8236" fmla="*/ 3139571 h 5149018"/>
              <a:gd name="connsiteX8237" fmla="*/ 1501567 w 6681792"/>
              <a:gd name="connsiteY8237" fmla="*/ 3137097 h 5149018"/>
              <a:gd name="connsiteX8238" fmla="*/ 1506324 w 6681792"/>
              <a:gd name="connsiteY8238" fmla="*/ 3139571 h 5149018"/>
              <a:gd name="connsiteX8239" fmla="*/ 1508798 w 6681792"/>
              <a:gd name="connsiteY8239" fmla="*/ 3139571 h 5149018"/>
              <a:gd name="connsiteX8240" fmla="*/ 1508798 w 6681792"/>
              <a:gd name="connsiteY8240" fmla="*/ 3142045 h 5149018"/>
              <a:gd name="connsiteX8241" fmla="*/ 1511272 w 6681792"/>
              <a:gd name="connsiteY8241" fmla="*/ 3142045 h 5149018"/>
              <a:gd name="connsiteX8242" fmla="*/ 1516029 w 6681792"/>
              <a:gd name="connsiteY8242" fmla="*/ 3142045 h 5149018"/>
              <a:gd name="connsiteX8243" fmla="*/ 1518503 w 6681792"/>
              <a:gd name="connsiteY8243" fmla="*/ 3142045 h 5149018"/>
              <a:gd name="connsiteX8244" fmla="*/ 1528208 w 6681792"/>
              <a:gd name="connsiteY8244" fmla="*/ 3142045 h 5149018"/>
              <a:gd name="connsiteX8245" fmla="*/ 1530681 w 6681792"/>
              <a:gd name="connsiteY8245" fmla="*/ 3142045 h 5149018"/>
              <a:gd name="connsiteX8246" fmla="*/ 1533155 w 6681792"/>
              <a:gd name="connsiteY8246" fmla="*/ 3142045 h 5149018"/>
              <a:gd name="connsiteX8247" fmla="*/ 1537912 w 6681792"/>
              <a:gd name="connsiteY8247" fmla="*/ 3142045 h 5149018"/>
              <a:gd name="connsiteX8248" fmla="*/ 1540386 w 6681792"/>
              <a:gd name="connsiteY8248" fmla="*/ 3139571 h 5149018"/>
              <a:gd name="connsiteX8249" fmla="*/ 1545143 w 6681792"/>
              <a:gd name="connsiteY8249" fmla="*/ 3139571 h 5149018"/>
              <a:gd name="connsiteX8250" fmla="*/ 1547617 w 6681792"/>
              <a:gd name="connsiteY8250" fmla="*/ 3139571 h 5149018"/>
              <a:gd name="connsiteX8251" fmla="*/ 1547617 w 6681792"/>
              <a:gd name="connsiteY8251" fmla="*/ 3137097 h 5149018"/>
              <a:gd name="connsiteX8252" fmla="*/ 1550091 w 6681792"/>
              <a:gd name="connsiteY8252" fmla="*/ 3134624 h 5149018"/>
              <a:gd name="connsiteX8253" fmla="*/ 1552565 w 6681792"/>
              <a:gd name="connsiteY8253" fmla="*/ 3134624 h 5149018"/>
              <a:gd name="connsiteX8254" fmla="*/ 1555038 w 6681792"/>
              <a:gd name="connsiteY8254" fmla="*/ 3134624 h 5149018"/>
              <a:gd name="connsiteX8255" fmla="*/ 1559796 w 6681792"/>
              <a:gd name="connsiteY8255" fmla="*/ 3132150 h 5149018"/>
              <a:gd name="connsiteX8256" fmla="*/ 1567026 w 6681792"/>
              <a:gd name="connsiteY8256" fmla="*/ 3129676 h 5149018"/>
              <a:gd name="connsiteX8257" fmla="*/ 1569500 w 6681792"/>
              <a:gd name="connsiteY8257" fmla="*/ 3129676 h 5149018"/>
              <a:gd name="connsiteX8258" fmla="*/ 1571974 w 6681792"/>
              <a:gd name="connsiteY8258" fmla="*/ 3127203 h 5149018"/>
              <a:gd name="connsiteX8259" fmla="*/ 1579205 w 6681792"/>
              <a:gd name="connsiteY8259" fmla="*/ 3124729 h 5149018"/>
              <a:gd name="connsiteX8260" fmla="*/ 1583962 w 6681792"/>
              <a:gd name="connsiteY8260" fmla="*/ 3122255 h 5149018"/>
              <a:gd name="connsiteX8261" fmla="*/ 1591193 w 6681792"/>
              <a:gd name="connsiteY8261" fmla="*/ 3117498 h 5149018"/>
              <a:gd name="connsiteX8262" fmla="*/ 1593667 w 6681792"/>
              <a:gd name="connsiteY8262" fmla="*/ 3117498 h 5149018"/>
              <a:gd name="connsiteX8263" fmla="*/ 1598424 w 6681792"/>
              <a:gd name="connsiteY8263" fmla="*/ 3115024 h 5149018"/>
              <a:gd name="connsiteX8264" fmla="*/ 1600898 w 6681792"/>
              <a:gd name="connsiteY8264" fmla="*/ 3112550 h 5149018"/>
              <a:gd name="connsiteX8265" fmla="*/ 1603372 w 6681792"/>
              <a:gd name="connsiteY8265" fmla="*/ 3110077 h 5149018"/>
              <a:gd name="connsiteX8266" fmla="*/ 1610603 w 6681792"/>
              <a:gd name="connsiteY8266" fmla="*/ 3105319 h 5149018"/>
              <a:gd name="connsiteX8267" fmla="*/ 1613076 w 6681792"/>
              <a:gd name="connsiteY8267" fmla="*/ 3102845 h 5149018"/>
              <a:gd name="connsiteX8268" fmla="*/ 1615550 w 6681792"/>
              <a:gd name="connsiteY8268" fmla="*/ 3100372 h 5149018"/>
              <a:gd name="connsiteX8269" fmla="*/ 1618024 w 6681792"/>
              <a:gd name="connsiteY8269" fmla="*/ 3095615 h 5149018"/>
              <a:gd name="connsiteX8270" fmla="*/ 1620497 w 6681792"/>
              <a:gd name="connsiteY8270" fmla="*/ 3093141 h 5149018"/>
              <a:gd name="connsiteX8271" fmla="*/ 1622971 w 6681792"/>
              <a:gd name="connsiteY8271" fmla="*/ 3090667 h 5149018"/>
              <a:gd name="connsiteX8272" fmla="*/ 1625445 w 6681792"/>
              <a:gd name="connsiteY8272" fmla="*/ 3090667 h 5149018"/>
              <a:gd name="connsiteX8273" fmla="*/ 1627919 w 6681792"/>
              <a:gd name="connsiteY8273" fmla="*/ 3088193 h 5149018"/>
              <a:gd name="connsiteX8274" fmla="*/ 1632676 w 6681792"/>
              <a:gd name="connsiteY8274" fmla="*/ 3080962 h 5149018"/>
              <a:gd name="connsiteX8275" fmla="*/ 1632676 w 6681792"/>
              <a:gd name="connsiteY8275" fmla="*/ 3078489 h 5149018"/>
              <a:gd name="connsiteX8276" fmla="*/ 1637433 w 6681792"/>
              <a:gd name="connsiteY8276" fmla="*/ 3073731 h 5149018"/>
              <a:gd name="connsiteX8277" fmla="*/ 1637433 w 6681792"/>
              <a:gd name="connsiteY8277" fmla="*/ 3071258 h 5149018"/>
              <a:gd name="connsiteX8278" fmla="*/ 1639907 w 6681792"/>
              <a:gd name="connsiteY8278" fmla="*/ 3066500 h 5149018"/>
              <a:gd name="connsiteX8279" fmla="*/ 1639907 w 6681792"/>
              <a:gd name="connsiteY8279" fmla="*/ 3061743 h 5149018"/>
              <a:gd name="connsiteX8280" fmla="*/ 1639907 w 6681792"/>
              <a:gd name="connsiteY8280" fmla="*/ 3059269 h 5149018"/>
              <a:gd name="connsiteX8281" fmla="*/ 1639907 w 6681792"/>
              <a:gd name="connsiteY8281" fmla="*/ 3056796 h 5149018"/>
              <a:gd name="connsiteX8282" fmla="*/ 1639907 w 6681792"/>
              <a:gd name="connsiteY8282" fmla="*/ 3054322 h 5149018"/>
              <a:gd name="connsiteX8283" fmla="*/ 1639907 w 6681792"/>
              <a:gd name="connsiteY8283" fmla="*/ 3051848 h 5149018"/>
              <a:gd name="connsiteX8284" fmla="*/ 1637433 w 6681792"/>
              <a:gd name="connsiteY8284" fmla="*/ 3047091 h 5149018"/>
              <a:gd name="connsiteX8285" fmla="*/ 1637433 w 6681792"/>
              <a:gd name="connsiteY8285" fmla="*/ 3042334 h 5149018"/>
              <a:gd name="connsiteX8286" fmla="*/ 1632676 w 6681792"/>
              <a:gd name="connsiteY8286" fmla="*/ 3035103 h 5149018"/>
              <a:gd name="connsiteX8287" fmla="*/ 1630202 w 6681792"/>
              <a:gd name="connsiteY8287" fmla="*/ 3027872 h 5149018"/>
              <a:gd name="connsiteX8288" fmla="*/ 1627729 w 6681792"/>
              <a:gd name="connsiteY8288" fmla="*/ 3020641 h 5149018"/>
              <a:gd name="connsiteX8289" fmla="*/ 1625255 w 6681792"/>
              <a:gd name="connsiteY8289" fmla="*/ 3020641 h 5149018"/>
              <a:gd name="connsiteX8290" fmla="*/ 1622781 w 6681792"/>
              <a:gd name="connsiteY8290" fmla="*/ 3015884 h 5149018"/>
              <a:gd name="connsiteX8291" fmla="*/ 1620307 w 6681792"/>
              <a:gd name="connsiteY8291" fmla="*/ 3013410 h 5149018"/>
              <a:gd name="connsiteX8292" fmla="*/ 1617834 w 6681792"/>
              <a:gd name="connsiteY8292" fmla="*/ 3010936 h 5149018"/>
              <a:gd name="connsiteX8293" fmla="*/ 1617834 w 6681792"/>
              <a:gd name="connsiteY8293" fmla="*/ 3008462 h 5149018"/>
              <a:gd name="connsiteX8294" fmla="*/ 1615550 w 6681792"/>
              <a:gd name="connsiteY8294" fmla="*/ 3008462 h 5149018"/>
              <a:gd name="connsiteX8295" fmla="*/ 1613076 w 6681792"/>
              <a:gd name="connsiteY8295" fmla="*/ 3005989 h 5149018"/>
              <a:gd name="connsiteX8296" fmla="*/ 1605845 w 6681792"/>
              <a:gd name="connsiteY8296" fmla="*/ 3010746 h 5149018"/>
              <a:gd name="connsiteX8297" fmla="*/ 1605845 w 6681792"/>
              <a:gd name="connsiteY8297" fmla="*/ 3008272 h 5149018"/>
              <a:gd name="connsiteX8298" fmla="*/ 1610603 w 6681792"/>
              <a:gd name="connsiteY8298" fmla="*/ 3003515 h 5149018"/>
              <a:gd name="connsiteX8299" fmla="*/ 1608129 w 6681792"/>
              <a:gd name="connsiteY8299" fmla="*/ 3003515 h 5149018"/>
              <a:gd name="connsiteX8300" fmla="*/ 1605655 w 6681792"/>
              <a:gd name="connsiteY8300" fmla="*/ 3001041 h 5149018"/>
              <a:gd name="connsiteX8301" fmla="*/ 1603181 w 6681792"/>
              <a:gd name="connsiteY8301" fmla="*/ 3001041 h 5149018"/>
              <a:gd name="connsiteX8302" fmla="*/ 1600708 w 6681792"/>
              <a:gd name="connsiteY8302" fmla="*/ 3001041 h 5149018"/>
              <a:gd name="connsiteX8303" fmla="*/ 1598234 w 6681792"/>
              <a:gd name="connsiteY8303" fmla="*/ 2998567 h 5149018"/>
              <a:gd name="connsiteX8304" fmla="*/ 1593477 w 6681792"/>
              <a:gd name="connsiteY8304" fmla="*/ 2996094 h 5149018"/>
              <a:gd name="connsiteX8305" fmla="*/ 1591003 w 6681792"/>
              <a:gd name="connsiteY8305" fmla="*/ 2993620 h 5149018"/>
              <a:gd name="connsiteX8306" fmla="*/ 1588529 w 6681792"/>
              <a:gd name="connsiteY8306" fmla="*/ 2991146 h 5149018"/>
              <a:gd name="connsiteX8307" fmla="*/ 1583772 w 6681792"/>
              <a:gd name="connsiteY8307" fmla="*/ 2986389 h 5149018"/>
              <a:gd name="connsiteX8308" fmla="*/ 1581298 w 6681792"/>
              <a:gd name="connsiteY8308" fmla="*/ 2988863 h 5149018"/>
              <a:gd name="connsiteX8309" fmla="*/ 1581298 w 6681792"/>
              <a:gd name="connsiteY8309" fmla="*/ 2986389 h 5149018"/>
              <a:gd name="connsiteX8310" fmla="*/ 1578824 w 6681792"/>
              <a:gd name="connsiteY8310" fmla="*/ 2983915 h 5149018"/>
              <a:gd name="connsiteX8311" fmla="*/ 1578824 w 6681792"/>
              <a:gd name="connsiteY8311" fmla="*/ 2986389 h 5149018"/>
              <a:gd name="connsiteX8312" fmla="*/ 1576351 w 6681792"/>
              <a:gd name="connsiteY8312" fmla="*/ 2983915 h 5149018"/>
              <a:gd name="connsiteX8313" fmla="*/ 1578824 w 6681792"/>
              <a:gd name="connsiteY8313" fmla="*/ 2983915 h 5149018"/>
              <a:gd name="connsiteX8314" fmla="*/ 1574067 w 6681792"/>
              <a:gd name="connsiteY8314" fmla="*/ 2981442 h 5149018"/>
              <a:gd name="connsiteX8315" fmla="*/ 1571593 w 6681792"/>
              <a:gd name="connsiteY8315" fmla="*/ 2978968 h 5149018"/>
              <a:gd name="connsiteX8316" fmla="*/ 1569120 w 6681792"/>
              <a:gd name="connsiteY8316" fmla="*/ 2978968 h 5149018"/>
              <a:gd name="connsiteX8317" fmla="*/ 1566646 w 6681792"/>
              <a:gd name="connsiteY8317" fmla="*/ 2978968 h 5149018"/>
              <a:gd name="connsiteX8318" fmla="*/ 1566646 w 6681792"/>
              <a:gd name="connsiteY8318" fmla="*/ 2976494 h 5149018"/>
              <a:gd name="connsiteX8319" fmla="*/ 1559415 w 6681792"/>
              <a:gd name="connsiteY8319" fmla="*/ 2974020 h 5149018"/>
              <a:gd name="connsiteX8320" fmla="*/ 1559415 w 6681792"/>
              <a:gd name="connsiteY8320" fmla="*/ 2971546 h 5149018"/>
              <a:gd name="connsiteX8321" fmla="*/ 1556941 w 6681792"/>
              <a:gd name="connsiteY8321" fmla="*/ 2971546 h 5149018"/>
              <a:gd name="connsiteX8322" fmla="*/ 1552184 w 6681792"/>
              <a:gd name="connsiteY8322" fmla="*/ 2969073 h 5149018"/>
              <a:gd name="connsiteX8323" fmla="*/ 1549710 w 6681792"/>
              <a:gd name="connsiteY8323" fmla="*/ 2966599 h 5149018"/>
              <a:gd name="connsiteX8324" fmla="*/ 1540005 w 6681792"/>
              <a:gd name="connsiteY8324" fmla="*/ 2956894 h 5149018"/>
              <a:gd name="connsiteX8325" fmla="*/ 1537532 w 6681792"/>
              <a:gd name="connsiteY8325" fmla="*/ 2954420 h 5149018"/>
              <a:gd name="connsiteX8326" fmla="*/ 1527827 w 6681792"/>
              <a:gd name="connsiteY8326" fmla="*/ 2947190 h 5149018"/>
              <a:gd name="connsiteX8327" fmla="*/ 1527827 w 6681792"/>
              <a:gd name="connsiteY8327" fmla="*/ 2944716 h 5149018"/>
              <a:gd name="connsiteX8328" fmla="*/ 1525353 w 6681792"/>
              <a:gd name="connsiteY8328" fmla="*/ 2942242 h 5149018"/>
              <a:gd name="connsiteX8329" fmla="*/ 1518122 w 6681792"/>
              <a:gd name="connsiteY8329" fmla="*/ 2937485 h 5149018"/>
              <a:gd name="connsiteX8330" fmla="*/ 1515649 w 6681792"/>
              <a:gd name="connsiteY8330" fmla="*/ 2935011 h 5149018"/>
              <a:gd name="connsiteX8331" fmla="*/ 1513175 w 6681792"/>
              <a:gd name="connsiteY8331" fmla="*/ 2930254 h 5149018"/>
              <a:gd name="connsiteX8332" fmla="*/ 1505944 w 6681792"/>
              <a:gd name="connsiteY8332" fmla="*/ 2923023 h 5149018"/>
              <a:gd name="connsiteX8333" fmla="*/ 1503470 w 6681792"/>
              <a:gd name="connsiteY8333" fmla="*/ 2920549 h 5149018"/>
              <a:gd name="connsiteX8334" fmla="*/ 1500996 w 6681792"/>
              <a:gd name="connsiteY8334" fmla="*/ 2918075 h 5149018"/>
              <a:gd name="connsiteX8335" fmla="*/ 1500996 w 6681792"/>
              <a:gd name="connsiteY8335" fmla="*/ 2915601 h 5149018"/>
              <a:gd name="connsiteX8336" fmla="*/ 1498523 w 6681792"/>
              <a:gd name="connsiteY8336" fmla="*/ 2910844 h 5149018"/>
              <a:gd name="connsiteX8337" fmla="*/ 1496049 w 6681792"/>
              <a:gd name="connsiteY8337" fmla="*/ 2908371 h 5149018"/>
              <a:gd name="connsiteX8338" fmla="*/ 1496049 w 6681792"/>
              <a:gd name="connsiteY8338" fmla="*/ 2905897 h 5149018"/>
              <a:gd name="connsiteX8339" fmla="*/ 1496049 w 6681792"/>
              <a:gd name="connsiteY8339" fmla="*/ 2903423 h 5149018"/>
              <a:gd name="connsiteX8340" fmla="*/ 1493575 w 6681792"/>
              <a:gd name="connsiteY8340" fmla="*/ 2900949 h 5149018"/>
              <a:gd name="connsiteX8341" fmla="*/ 1491101 w 6681792"/>
              <a:gd name="connsiteY8341" fmla="*/ 2893718 h 5149018"/>
              <a:gd name="connsiteX8342" fmla="*/ 1491101 w 6681792"/>
              <a:gd name="connsiteY8342" fmla="*/ 2888961 h 5149018"/>
              <a:gd name="connsiteX8343" fmla="*/ 1491101 w 6681792"/>
              <a:gd name="connsiteY8343" fmla="*/ 2874499 h 5149018"/>
              <a:gd name="connsiteX8344" fmla="*/ 1491101 w 6681792"/>
              <a:gd name="connsiteY8344" fmla="*/ 2867268 h 5149018"/>
              <a:gd name="connsiteX8345" fmla="*/ 1488628 w 6681792"/>
              <a:gd name="connsiteY8345" fmla="*/ 2862511 h 5149018"/>
              <a:gd name="connsiteX8346" fmla="*/ 1488628 w 6681792"/>
              <a:gd name="connsiteY8346" fmla="*/ 2855280 h 5149018"/>
              <a:gd name="connsiteX8347" fmla="*/ 1486154 w 6681792"/>
              <a:gd name="connsiteY8347" fmla="*/ 2855280 h 5149018"/>
              <a:gd name="connsiteX8348" fmla="*/ 1488628 w 6681792"/>
              <a:gd name="connsiteY8348" fmla="*/ 2852806 h 5149018"/>
              <a:gd name="connsiteX8349" fmla="*/ 1488628 w 6681792"/>
              <a:gd name="connsiteY8349" fmla="*/ 2850333 h 5149018"/>
              <a:gd name="connsiteX8350" fmla="*/ 1493385 w 6681792"/>
              <a:gd name="connsiteY8350" fmla="*/ 2835871 h 5149018"/>
              <a:gd name="connsiteX8351" fmla="*/ 1495858 w 6681792"/>
              <a:gd name="connsiteY8351" fmla="*/ 2833397 h 5149018"/>
              <a:gd name="connsiteX8352" fmla="*/ 1498332 w 6681792"/>
              <a:gd name="connsiteY8352" fmla="*/ 2828640 h 5149018"/>
              <a:gd name="connsiteX8353" fmla="*/ 1500806 w 6681792"/>
              <a:gd name="connsiteY8353" fmla="*/ 2828640 h 5149018"/>
              <a:gd name="connsiteX8354" fmla="*/ 1503280 w 6681792"/>
              <a:gd name="connsiteY8354" fmla="*/ 2826166 h 5149018"/>
              <a:gd name="connsiteX8355" fmla="*/ 1505754 w 6681792"/>
              <a:gd name="connsiteY8355" fmla="*/ 2826166 h 5149018"/>
              <a:gd name="connsiteX8356" fmla="*/ 1508227 w 6681792"/>
              <a:gd name="connsiteY8356" fmla="*/ 2826166 h 5149018"/>
              <a:gd name="connsiteX8357" fmla="*/ 1512984 w 6681792"/>
              <a:gd name="connsiteY8357" fmla="*/ 2823692 h 5149018"/>
              <a:gd name="connsiteX8358" fmla="*/ 1512984 w 6681792"/>
              <a:gd name="connsiteY8358" fmla="*/ 2821218 h 5149018"/>
              <a:gd name="connsiteX8359" fmla="*/ 1515458 w 6681792"/>
              <a:gd name="connsiteY8359" fmla="*/ 2821218 h 5149018"/>
              <a:gd name="connsiteX8360" fmla="*/ 1522689 w 6681792"/>
              <a:gd name="connsiteY8360" fmla="*/ 2816461 h 5149018"/>
              <a:gd name="connsiteX8361" fmla="*/ 1527446 w 6681792"/>
              <a:gd name="connsiteY8361" fmla="*/ 2813988 h 5149018"/>
              <a:gd name="connsiteX8362" fmla="*/ 1529920 w 6681792"/>
              <a:gd name="connsiteY8362" fmla="*/ 2813988 h 5149018"/>
              <a:gd name="connsiteX8363" fmla="*/ 1534677 w 6681792"/>
              <a:gd name="connsiteY8363" fmla="*/ 2811514 h 5149018"/>
              <a:gd name="connsiteX8364" fmla="*/ 1534677 w 6681792"/>
              <a:gd name="connsiteY8364" fmla="*/ 2809040 h 5149018"/>
              <a:gd name="connsiteX8365" fmla="*/ 1537151 w 6681792"/>
              <a:gd name="connsiteY8365" fmla="*/ 2809040 h 5149018"/>
              <a:gd name="connsiteX8366" fmla="*/ 1539625 w 6681792"/>
              <a:gd name="connsiteY8366" fmla="*/ 2806566 h 5149018"/>
              <a:gd name="connsiteX8367" fmla="*/ 1549330 w 6681792"/>
              <a:gd name="connsiteY8367" fmla="*/ 2801809 h 5149018"/>
              <a:gd name="connsiteX8368" fmla="*/ 1551803 w 6681792"/>
              <a:gd name="connsiteY8368" fmla="*/ 2801809 h 5149018"/>
              <a:gd name="connsiteX8369" fmla="*/ 1551803 w 6681792"/>
              <a:gd name="connsiteY8369" fmla="*/ 2799335 h 5149018"/>
              <a:gd name="connsiteX8370" fmla="*/ 1554277 w 6681792"/>
              <a:gd name="connsiteY8370" fmla="*/ 2799335 h 5149018"/>
              <a:gd name="connsiteX8371" fmla="*/ 1556751 w 6681792"/>
              <a:gd name="connsiteY8371" fmla="*/ 2799335 h 5149018"/>
              <a:gd name="connsiteX8372" fmla="*/ 1556751 w 6681792"/>
              <a:gd name="connsiteY8372" fmla="*/ 2796862 h 5149018"/>
              <a:gd name="connsiteX8373" fmla="*/ 1561508 w 6681792"/>
              <a:gd name="connsiteY8373" fmla="*/ 2794388 h 5149018"/>
              <a:gd name="connsiteX8374" fmla="*/ 1563982 w 6681792"/>
              <a:gd name="connsiteY8374" fmla="*/ 2794388 h 5149018"/>
              <a:gd name="connsiteX8375" fmla="*/ 1563982 w 6681792"/>
              <a:gd name="connsiteY8375" fmla="*/ 2791914 h 5149018"/>
              <a:gd name="connsiteX8376" fmla="*/ 1566456 w 6681792"/>
              <a:gd name="connsiteY8376" fmla="*/ 2791914 h 5149018"/>
              <a:gd name="connsiteX8377" fmla="*/ 1568929 w 6681792"/>
              <a:gd name="connsiteY8377" fmla="*/ 2791914 h 5149018"/>
              <a:gd name="connsiteX8378" fmla="*/ 1571403 w 6681792"/>
              <a:gd name="connsiteY8378" fmla="*/ 2789440 h 5149018"/>
              <a:gd name="connsiteX8379" fmla="*/ 1573877 w 6681792"/>
              <a:gd name="connsiteY8379" fmla="*/ 2789440 h 5149018"/>
              <a:gd name="connsiteX8380" fmla="*/ 1573877 w 6681792"/>
              <a:gd name="connsiteY8380" fmla="*/ 2786966 h 5149018"/>
              <a:gd name="connsiteX8381" fmla="*/ 1576351 w 6681792"/>
              <a:gd name="connsiteY8381" fmla="*/ 2784493 h 5149018"/>
              <a:gd name="connsiteX8382" fmla="*/ 1578824 w 6681792"/>
              <a:gd name="connsiteY8382" fmla="*/ 2784493 h 5149018"/>
              <a:gd name="connsiteX8383" fmla="*/ 1581298 w 6681792"/>
              <a:gd name="connsiteY8383" fmla="*/ 2782019 h 5149018"/>
              <a:gd name="connsiteX8384" fmla="*/ 1581298 w 6681792"/>
              <a:gd name="connsiteY8384" fmla="*/ 2779545 h 5149018"/>
              <a:gd name="connsiteX8385" fmla="*/ 1583772 w 6681792"/>
              <a:gd name="connsiteY8385" fmla="*/ 2779545 h 5149018"/>
              <a:gd name="connsiteX8386" fmla="*/ 1586246 w 6681792"/>
              <a:gd name="connsiteY8386" fmla="*/ 2779545 h 5149018"/>
              <a:gd name="connsiteX8387" fmla="*/ 1586246 w 6681792"/>
              <a:gd name="connsiteY8387" fmla="*/ 2777072 h 5149018"/>
              <a:gd name="connsiteX8388" fmla="*/ 1588719 w 6681792"/>
              <a:gd name="connsiteY8388" fmla="*/ 2777072 h 5149018"/>
              <a:gd name="connsiteX8389" fmla="*/ 1588719 w 6681792"/>
              <a:gd name="connsiteY8389" fmla="*/ 2774598 h 5149018"/>
              <a:gd name="connsiteX8390" fmla="*/ 1591193 w 6681792"/>
              <a:gd name="connsiteY8390" fmla="*/ 2774598 h 5149018"/>
              <a:gd name="connsiteX8391" fmla="*/ 1593667 w 6681792"/>
              <a:gd name="connsiteY8391" fmla="*/ 2772124 h 5149018"/>
              <a:gd name="connsiteX8392" fmla="*/ 1596141 w 6681792"/>
              <a:gd name="connsiteY8392" fmla="*/ 2769650 h 5149018"/>
              <a:gd name="connsiteX8393" fmla="*/ 1598614 w 6681792"/>
              <a:gd name="connsiteY8393" fmla="*/ 2767176 h 5149018"/>
              <a:gd name="connsiteX8394" fmla="*/ 1601088 w 6681792"/>
              <a:gd name="connsiteY8394" fmla="*/ 2767176 h 5149018"/>
              <a:gd name="connsiteX8395" fmla="*/ 1601088 w 6681792"/>
              <a:gd name="connsiteY8395" fmla="*/ 2764703 h 5149018"/>
              <a:gd name="connsiteX8396" fmla="*/ 1603562 w 6681792"/>
              <a:gd name="connsiteY8396" fmla="*/ 2764703 h 5149018"/>
              <a:gd name="connsiteX8397" fmla="*/ 1603562 w 6681792"/>
              <a:gd name="connsiteY8397" fmla="*/ 2762229 h 5149018"/>
              <a:gd name="connsiteX8398" fmla="*/ 1606036 w 6681792"/>
              <a:gd name="connsiteY8398" fmla="*/ 2762229 h 5149018"/>
              <a:gd name="connsiteX8399" fmla="*/ 1606036 w 6681792"/>
              <a:gd name="connsiteY8399" fmla="*/ 2759755 h 5149018"/>
              <a:gd name="connsiteX8400" fmla="*/ 1608509 w 6681792"/>
              <a:gd name="connsiteY8400" fmla="*/ 2759755 h 5149018"/>
              <a:gd name="connsiteX8401" fmla="*/ 1613267 w 6681792"/>
              <a:gd name="connsiteY8401" fmla="*/ 2752524 h 5149018"/>
              <a:gd name="connsiteX8402" fmla="*/ 1613267 w 6681792"/>
              <a:gd name="connsiteY8402" fmla="*/ 2750050 h 5149018"/>
              <a:gd name="connsiteX8403" fmla="*/ 1615740 w 6681792"/>
              <a:gd name="connsiteY8403" fmla="*/ 2747577 h 5149018"/>
              <a:gd name="connsiteX8404" fmla="*/ 1618214 w 6681792"/>
              <a:gd name="connsiteY8404" fmla="*/ 2740346 h 5149018"/>
              <a:gd name="connsiteX8405" fmla="*/ 1618214 w 6681792"/>
              <a:gd name="connsiteY8405" fmla="*/ 2737872 h 5149018"/>
              <a:gd name="connsiteX8406" fmla="*/ 1620688 w 6681792"/>
              <a:gd name="connsiteY8406" fmla="*/ 2735398 h 5149018"/>
              <a:gd name="connsiteX8407" fmla="*/ 1618214 w 6681792"/>
              <a:gd name="connsiteY8407" fmla="*/ 2732924 h 5149018"/>
              <a:gd name="connsiteX8408" fmla="*/ 1620688 w 6681792"/>
              <a:gd name="connsiteY8408" fmla="*/ 2732924 h 5149018"/>
              <a:gd name="connsiteX8409" fmla="*/ 1623162 w 6681792"/>
              <a:gd name="connsiteY8409" fmla="*/ 2732924 h 5149018"/>
              <a:gd name="connsiteX8410" fmla="*/ 1623162 w 6681792"/>
              <a:gd name="connsiteY8410" fmla="*/ 2730451 h 5149018"/>
              <a:gd name="connsiteX8411" fmla="*/ 1623162 w 6681792"/>
              <a:gd name="connsiteY8411" fmla="*/ 2727977 h 5149018"/>
              <a:gd name="connsiteX8412" fmla="*/ 1625635 w 6681792"/>
              <a:gd name="connsiteY8412" fmla="*/ 2725503 h 5149018"/>
              <a:gd name="connsiteX8413" fmla="*/ 1628109 w 6681792"/>
              <a:gd name="connsiteY8413" fmla="*/ 2720746 h 5149018"/>
              <a:gd name="connsiteX8414" fmla="*/ 1628109 w 6681792"/>
              <a:gd name="connsiteY8414" fmla="*/ 2718272 h 5149018"/>
              <a:gd name="connsiteX8415" fmla="*/ 1628109 w 6681792"/>
              <a:gd name="connsiteY8415" fmla="*/ 2715798 h 5149018"/>
              <a:gd name="connsiteX8416" fmla="*/ 1628109 w 6681792"/>
              <a:gd name="connsiteY8416" fmla="*/ 2713325 h 5149018"/>
              <a:gd name="connsiteX8417" fmla="*/ 1630583 w 6681792"/>
              <a:gd name="connsiteY8417" fmla="*/ 2715798 h 5149018"/>
              <a:gd name="connsiteX8418" fmla="*/ 1633057 w 6681792"/>
              <a:gd name="connsiteY8418" fmla="*/ 2713325 h 5149018"/>
              <a:gd name="connsiteX8419" fmla="*/ 1633057 w 6681792"/>
              <a:gd name="connsiteY8419" fmla="*/ 2710851 h 5149018"/>
              <a:gd name="connsiteX8420" fmla="*/ 1635530 w 6681792"/>
              <a:gd name="connsiteY8420" fmla="*/ 2710851 h 5149018"/>
              <a:gd name="connsiteX8421" fmla="*/ 1640288 w 6681792"/>
              <a:gd name="connsiteY8421" fmla="*/ 2703620 h 5149018"/>
              <a:gd name="connsiteX8422" fmla="*/ 1649992 w 6681792"/>
              <a:gd name="connsiteY8422" fmla="*/ 2696389 h 5149018"/>
              <a:gd name="connsiteX8423" fmla="*/ 1652466 w 6681792"/>
              <a:gd name="connsiteY8423" fmla="*/ 2693915 h 5149018"/>
              <a:gd name="connsiteX8424" fmla="*/ 1657223 w 6681792"/>
              <a:gd name="connsiteY8424" fmla="*/ 2686684 h 5149018"/>
              <a:gd name="connsiteX8425" fmla="*/ 1654749 w 6681792"/>
              <a:gd name="connsiteY8425" fmla="*/ 2686684 h 5149018"/>
              <a:gd name="connsiteX8426" fmla="*/ 1654749 w 6681792"/>
              <a:gd name="connsiteY8426" fmla="*/ 2684211 h 5149018"/>
              <a:gd name="connsiteX8427" fmla="*/ 1657223 w 6681792"/>
              <a:gd name="connsiteY8427" fmla="*/ 2684211 h 5149018"/>
              <a:gd name="connsiteX8428" fmla="*/ 1659697 w 6681792"/>
              <a:gd name="connsiteY8428" fmla="*/ 2681737 h 5149018"/>
              <a:gd name="connsiteX8429" fmla="*/ 1659697 w 6681792"/>
              <a:gd name="connsiteY8429" fmla="*/ 2679263 h 5149018"/>
              <a:gd name="connsiteX8430" fmla="*/ 1662171 w 6681792"/>
              <a:gd name="connsiteY8430" fmla="*/ 2674506 h 5149018"/>
              <a:gd name="connsiteX8431" fmla="*/ 1659697 w 6681792"/>
              <a:gd name="connsiteY8431" fmla="*/ 2674506 h 5149018"/>
              <a:gd name="connsiteX8432" fmla="*/ 1657223 w 6681792"/>
              <a:gd name="connsiteY8432" fmla="*/ 2674506 h 5149018"/>
              <a:gd name="connsiteX8433" fmla="*/ 1645235 w 6681792"/>
              <a:gd name="connsiteY8433" fmla="*/ 2676980 h 5149018"/>
              <a:gd name="connsiteX8434" fmla="*/ 1635530 w 6681792"/>
              <a:gd name="connsiteY8434" fmla="*/ 2681737 h 5149018"/>
              <a:gd name="connsiteX8435" fmla="*/ 1630773 w 6681792"/>
              <a:gd name="connsiteY8435" fmla="*/ 2681737 h 5149018"/>
              <a:gd name="connsiteX8436" fmla="*/ 1628299 w 6681792"/>
              <a:gd name="connsiteY8436" fmla="*/ 2679263 h 5149018"/>
              <a:gd name="connsiteX8437" fmla="*/ 1630773 w 6681792"/>
              <a:gd name="connsiteY8437" fmla="*/ 2679263 h 5149018"/>
              <a:gd name="connsiteX8438" fmla="*/ 1635530 w 6681792"/>
              <a:gd name="connsiteY8438" fmla="*/ 2676789 h 5149018"/>
              <a:gd name="connsiteX8439" fmla="*/ 1652466 w 6681792"/>
              <a:gd name="connsiteY8439" fmla="*/ 2672032 h 5149018"/>
              <a:gd name="connsiteX8440" fmla="*/ 1659697 w 6681792"/>
              <a:gd name="connsiteY8440" fmla="*/ 2669558 h 5149018"/>
              <a:gd name="connsiteX8441" fmla="*/ 1662171 w 6681792"/>
              <a:gd name="connsiteY8441" fmla="*/ 2667085 h 5149018"/>
              <a:gd name="connsiteX8442" fmla="*/ 1657414 w 6681792"/>
              <a:gd name="connsiteY8442" fmla="*/ 2664611 h 5149018"/>
              <a:gd name="connsiteX8443" fmla="*/ 1654940 w 6681792"/>
              <a:gd name="connsiteY8443" fmla="*/ 2667085 h 5149018"/>
              <a:gd name="connsiteX8444" fmla="*/ 1652466 w 6681792"/>
              <a:gd name="connsiteY8444" fmla="*/ 2664611 h 5149018"/>
              <a:gd name="connsiteX8445" fmla="*/ 1654940 w 6681792"/>
              <a:gd name="connsiteY8445" fmla="*/ 2662137 h 5149018"/>
              <a:gd name="connsiteX8446" fmla="*/ 1657414 w 6681792"/>
              <a:gd name="connsiteY8446" fmla="*/ 2662137 h 5149018"/>
              <a:gd name="connsiteX8447" fmla="*/ 1664644 w 6681792"/>
              <a:gd name="connsiteY8447" fmla="*/ 2666894 h 5149018"/>
              <a:gd name="connsiteX8448" fmla="*/ 1664644 w 6681792"/>
              <a:gd name="connsiteY8448" fmla="*/ 2664421 h 5149018"/>
              <a:gd name="connsiteX8449" fmla="*/ 1662171 w 6681792"/>
              <a:gd name="connsiteY8449" fmla="*/ 2657190 h 5149018"/>
              <a:gd name="connsiteX8450" fmla="*/ 1659697 w 6681792"/>
              <a:gd name="connsiteY8450" fmla="*/ 2659663 h 5149018"/>
              <a:gd name="connsiteX8451" fmla="*/ 1659697 w 6681792"/>
              <a:gd name="connsiteY8451" fmla="*/ 2654906 h 5149018"/>
              <a:gd name="connsiteX8452" fmla="*/ 1662171 w 6681792"/>
              <a:gd name="connsiteY8452" fmla="*/ 2652433 h 5149018"/>
              <a:gd name="connsiteX8453" fmla="*/ 1666928 w 6681792"/>
              <a:gd name="connsiteY8453" fmla="*/ 2645201 h 5149018"/>
              <a:gd name="connsiteX8454" fmla="*/ 1669402 w 6681792"/>
              <a:gd name="connsiteY8454" fmla="*/ 2642728 h 5149018"/>
              <a:gd name="connsiteX8455" fmla="*/ 1674159 w 6681792"/>
              <a:gd name="connsiteY8455" fmla="*/ 2637971 h 5149018"/>
              <a:gd name="connsiteX8456" fmla="*/ 1691095 w 6681792"/>
              <a:gd name="connsiteY8456" fmla="*/ 2628266 h 5149018"/>
              <a:gd name="connsiteX8457" fmla="*/ 1695852 w 6681792"/>
              <a:gd name="connsiteY8457" fmla="*/ 2623509 h 5149018"/>
              <a:gd name="connsiteX8458" fmla="*/ 1705557 w 6681792"/>
              <a:gd name="connsiteY8458" fmla="*/ 2621035 h 5149018"/>
              <a:gd name="connsiteX8459" fmla="*/ 1710314 w 6681792"/>
              <a:gd name="connsiteY8459" fmla="*/ 2618561 h 5149018"/>
              <a:gd name="connsiteX8460" fmla="*/ 1717545 w 6681792"/>
              <a:gd name="connsiteY8460" fmla="*/ 2613804 h 5149018"/>
              <a:gd name="connsiteX8461" fmla="*/ 1720019 w 6681792"/>
              <a:gd name="connsiteY8461" fmla="*/ 2613804 h 5149018"/>
              <a:gd name="connsiteX8462" fmla="*/ 1724776 w 6681792"/>
              <a:gd name="connsiteY8462" fmla="*/ 2611330 h 5149018"/>
              <a:gd name="connsiteX8463" fmla="*/ 1727249 w 6681792"/>
              <a:gd name="connsiteY8463" fmla="*/ 2611330 h 5149018"/>
              <a:gd name="connsiteX8464" fmla="*/ 1729723 w 6681792"/>
              <a:gd name="connsiteY8464" fmla="*/ 2611330 h 5149018"/>
              <a:gd name="connsiteX8465" fmla="*/ 1736954 w 6681792"/>
              <a:gd name="connsiteY8465" fmla="*/ 2611330 h 5149018"/>
              <a:gd name="connsiteX8466" fmla="*/ 1741711 w 6681792"/>
              <a:gd name="connsiteY8466" fmla="*/ 2608856 h 5149018"/>
              <a:gd name="connsiteX8467" fmla="*/ 1748942 w 6681792"/>
              <a:gd name="connsiteY8467" fmla="*/ 2608856 h 5149018"/>
              <a:gd name="connsiteX8468" fmla="*/ 1751416 w 6681792"/>
              <a:gd name="connsiteY8468" fmla="*/ 2608856 h 5149018"/>
              <a:gd name="connsiteX8469" fmla="*/ 1753890 w 6681792"/>
              <a:gd name="connsiteY8469" fmla="*/ 2608856 h 5149018"/>
              <a:gd name="connsiteX8470" fmla="*/ 1758647 w 6681792"/>
              <a:gd name="connsiteY8470" fmla="*/ 2608856 h 5149018"/>
              <a:gd name="connsiteX8471" fmla="*/ 1761121 w 6681792"/>
              <a:gd name="connsiteY8471" fmla="*/ 2608856 h 5149018"/>
              <a:gd name="connsiteX8472" fmla="*/ 1763595 w 6681792"/>
              <a:gd name="connsiteY8472" fmla="*/ 2608856 h 5149018"/>
              <a:gd name="connsiteX8473" fmla="*/ 1768352 w 6681792"/>
              <a:gd name="connsiteY8473" fmla="*/ 2608856 h 5149018"/>
              <a:gd name="connsiteX8474" fmla="*/ 1768352 w 6681792"/>
              <a:gd name="connsiteY8474" fmla="*/ 2611330 h 5149018"/>
              <a:gd name="connsiteX8475" fmla="*/ 1775583 w 6681792"/>
              <a:gd name="connsiteY8475" fmla="*/ 2613804 h 5149018"/>
              <a:gd name="connsiteX8476" fmla="*/ 1782814 w 6681792"/>
              <a:gd name="connsiteY8476" fmla="*/ 2616278 h 5149018"/>
              <a:gd name="connsiteX8477" fmla="*/ 1785287 w 6681792"/>
              <a:gd name="connsiteY8477" fmla="*/ 2616278 h 5149018"/>
              <a:gd name="connsiteX8478" fmla="*/ 1790045 w 6681792"/>
              <a:gd name="connsiteY8478" fmla="*/ 2618751 h 5149018"/>
              <a:gd name="connsiteX8479" fmla="*/ 1792518 w 6681792"/>
              <a:gd name="connsiteY8479" fmla="*/ 2618751 h 5149018"/>
              <a:gd name="connsiteX8480" fmla="*/ 1802223 w 6681792"/>
              <a:gd name="connsiteY8480" fmla="*/ 2623509 h 5149018"/>
              <a:gd name="connsiteX8481" fmla="*/ 1804697 w 6681792"/>
              <a:gd name="connsiteY8481" fmla="*/ 2625982 h 5149018"/>
              <a:gd name="connsiteX8482" fmla="*/ 1807171 w 6681792"/>
              <a:gd name="connsiteY8482" fmla="*/ 2625982 h 5149018"/>
              <a:gd name="connsiteX8483" fmla="*/ 1809644 w 6681792"/>
              <a:gd name="connsiteY8483" fmla="*/ 2628456 h 5149018"/>
              <a:gd name="connsiteX8484" fmla="*/ 1819349 w 6681792"/>
              <a:gd name="connsiteY8484" fmla="*/ 2635687 h 5149018"/>
              <a:gd name="connsiteX8485" fmla="*/ 1824106 w 6681792"/>
              <a:gd name="connsiteY8485" fmla="*/ 2640444 h 5149018"/>
              <a:gd name="connsiteX8486" fmla="*/ 1831337 w 6681792"/>
              <a:gd name="connsiteY8486" fmla="*/ 2647675 h 5149018"/>
              <a:gd name="connsiteX8487" fmla="*/ 1836095 w 6681792"/>
              <a:gd name="connsiteY8487" fmla="*/ 2652433 h 5149018"/>
              <a:gd name="connsiteX8488" fmla="*/ 1840852 w 6681792"/>
              <a:gd name="connsiteY8488" fmla="*/ 2657190 h 5149018"/>
              <a:gd name="connsiteX8489" fmla="*/ 1840852 w 6681792"/>
              <a:gd name="connsiteY8489" fmla="*/ 2659663 h 5149018"/>
              <a:gd name="connsiteX8490" fmla="*/ 1843325 w 6681792"/>
              <a:gd name="connsiteY8490" fmla="*/ 2659663 h 5149018"/>
              <a:gd name="connsiteX8491" fmla="*/ 1845799 w 6681792"/>
              <a:gd name="connsiteY8491" fmla="*/ 2662137 h 5149018"/>
              <a:gd name="connsiteX8492" fmla="*/ 1845799 w 6681792"/>
              <a:gd name="connsiteY8492" fmla="*/ 2664611 h 5149018"/>
              <a:gd name="connsiteX8493" fmla="*/ 1850556 w 6681792"/>
              <a:gd name="connsiteY8493" fmla="*/ 2674316 h 5149018"/>
              <a:gd name="connsiteX8494" fmla="*/ 1853030 w 6681792"/>
              <a:gd name="connsiteY8494" fmla="*/ 2679073 h 5149018"/>
              <a:gd name="connsiteX8495" fmla="*/ 1855504 w 6681792"/>
              <a:gd name="connsiteY8495" fmla="*/ 2679073 h 5149018"/>
              <a:gd name="connsiteX8496" fmla="*/ 1857978 w 6681792"/>
              <a:gd name="connsiteY8496" fmla="*/ 2686304 h 5149018"/>
              <a:gd name="connsiteX8497" fmla="*/ 1860451 w 6681792"/>
              <a:gd name="connsiteY8497" fmla="*/ 2698292 h 5149018"/>
              <a:gd name="connsiteX8498" fmla="*/ 1865209 w 6681792"/>
              <a:gd name="connsiteY8498" fmla="*/ 2710280 h 5149018"/>
              <a:gd name="connsiteX8499" fmla="*/ 1867682 w 6681792"/>
              <a:gd name="connsiteY8499" fmla="*/ 2715038 h 5149018"/>
              <a:gd name="connsiteX8500" fmla="*/ 1870156 w 6681792"/>
              <a:gd name="connsiteY8500" fmla="*/ 2719795 h 5149018"/>
              <a:gd name="connsiteX8501" fmla="*/ 1872630 w 6681792"/>
              <a:gd name="connsiteY8501" fmla="*/ 2727026 h 5149018"/>
              <a:gd name="connsiteX8502" fmla="*/ 1872630 w 6681792"/>
              <a:gd name="connsiteY8502" fmla="*/ 2729499 h 5149018"/>
              <a:gd name="connsiteX8503" fmla="*/ 1872630 w 6681792"/>
              <a:gd name="connsiteY8503" fmla="*/ 2731973 h 5149018"/>
              <a:gd name="connsiteX8504" fmla="*/ 1875104 w 6681792"/>
              <a:gd name="connsiteY8504" fmla="*/ 2734447 h 5149018"/>
              <a:gd name="connsiteX8505" fmla="*/ 1879861 w 6681792"/>
              <a:gd name="connsiteY8505" fmla="*/ 2746435 h 5149018"/>
              <a:gd name="connsiteX8506" fmla="*/ 1884618 w 6681792"/>
              <a:gd name="connsiteY8506" fmla="*/ 2756140 h 5149018"/>
              <a:gd name="connsiteX8507" fmla="*/ 1889375 w 6681792"/>
              <a:gd name="connsiteY8507" fmla="*/ 2760897 h 5149018"/>
              <a:gd name="connsiteX8508" fmla="*/ 1891849 w 6681792"/>
              <a:gd name="connsiteY8508" fmla="*/ 2763371 h 5149018"/>
              <a:gd name="connsiteX8509" fmla="*/ 1891849 w 6681792"/>
              <a:gd name="connsiteY8509" fmla="*/ 2765844 h 5149018"/>
              <a:gd name="connsiteX8510" fmla="*/ 1894323 w 6681792"/>
              <a:gd name="connsiteY8510" fmla="*/ 2765844 h 5149018"/>
              <a:gd name="connsiteX8511" fmla="*/ 1896797 w 6681792"/>
              <a:gd name="connsiteY8511" fmla="*/ 2770602 h 5149018"/>
              <a:gd name="connsiteX8512" fmla="*/ 1899270 w 6681792"/>
              <a:gd name="connsiteY8512" fmla="*/ 2773076 h 5149018"/>
              <a:gd name="connsiteX8513" fmla="*/ 1904027 w 6681792"/>
              <a:gd name="connsiteY8513" fmla="*/ 2777833 h 5149018"/>
              <a:gd name="connsiteX8514" fmla="*/ 1908785 w 6681792"/>
              <a:gd name="connsiteY8514" fmla="*/ 2782590 h 5149018"/>
              <a:gd name="connsiteX8515" fmla="*/ 1908785 w 6681792"/>
              <a:gd name="connsiteY8515" fmla="*/ 2785064 h 5149018"/>
              <a:gd name="connsiteX8516" fmla="*/ 1911259 w 6681792"/>
              <a:gd name="connsiteY8516" fmla="*/ 2785064 h 5149018"/>
              <a:gd name="connsiteX8517" fmla="*/ 1911259 w 6681792"/>
              <a:gd name="connsiteY8517" fmla="*/ 2787537 h 5149018"/>
              <a:gd name="connsiteX8518" fmla="*/ 1913732 w 6681792"/>
              <a:gd name="connsiteY8518" fmla="*/ 2787537 h 5149018"/>
              <a:gd name="connsiteX8519" fmla="*/ 1913732 w 6681792"/>
              <a:gd name="connsiteY8519" fmla="*/ 2790011 h 5149018"/>
              <a:gd name="connsiteX8520" fmla="*/ 1918489 w 6681792"/>
              <a:gd name="connsiteY8520" fmla="*/ 2792485 h 5149018"/>
              <a:gd name="connsiteX8521" fmla="*/ 1923247 w 6681792"/>
              <a:gd name="connsiteY8521" fmla="*/ 2797242 h 5149018"/>
              <a:gd name="connsiteX8522" fmla="*/ 1930478 w 6681792"/>
              <a:gd name="connsiteY8522" fmla="*/ 2801999 h 5149018"/>
              <a:gd name="connsiteX8523" fmla="*/ 1937709 w 6681792"/>
              <a:gd name="connsiteY8523" fmla="*/ 2806757 h 5149018"/>
              <a:gd name="connsiteX8524" fmla="*/ 1940182 w 6681792"/>
              <a:gd name="connsiteY8524" fmla="*/ 2806757 h 5149018"/>
              <a:gd name="connsiteX8525" fmla="*/ 1942656 w 6681792"/>
              <a:gd name="connsiteY8525" fmla="*/ 2806757 h 5149018"/>
              <a:gd name="connsiteX8526" fmla="*/ 1945130 w 6681792"/>
              <a:gd name="connsiteY8526" fmla="*/ 2809230 h 5149018"/>
              <a:gd name="connsiteX8527" fmla="*/ 1947604 w 6681792"/>
              <a:gd name="connsiteY8527" fmla="*/ 2809230 h 5149018"/>
              <a:gd name="connsiteX8528" fmla="*/ 1954835 w 6681792"/>
              <a:gd name="connsiteY8528" fmla="*/ 2809230 h 5149018"/>
              <a:gd name="connsiteX8529" fmla="*/ 1964539 w 6681792"/>
              <a:gd name="connsiteY8529" fmla="*/ 2811704 h 5149018"/>
              <a:gd name="connsiteX8530" fmla="*/ 1969297 w 6681792"/>
              <a:gd name="connsiteY8530" fmla="*/ 2811704 h 5149018"/>
              <a:gd name="connsiteX8531" fmla="*/ 1979001 w 6681792"/>
              <a:gd name="connsiteY8531" fmla="*/ 2811704 h 5149018"/>
              <a:gd name="connsiteX8532" fmla="*/ 1981475 w 6681792"/>
              <a:gd name="connsiteY8532" fmla="*/ 2811704 h 5149018"/>
              <a:gd name="connsiteX8533" fmla="*/ 1983949 w 6681792"/>
              <a:gd name="connsiteY8533" fmla="*/ 2811704 h 5149018"/>
              <a:gd name="connsiteX8534" fmla="*/ 1986423 w 6681792"/>
              <a:gd name="connsiteY8534" fmla="*/ 2811704 h 5149018"/>
              <a:gd name="connsiteX8535" fmla="*/ 1988896 w 6681792"/>
              <a:gd name="connsiteY8535" fmla="*/ 2811704 h 5149018"/>
              <a:gd name="connsiteX8536" fmla="*/ 1993653 w 6681792"/>
              <a:gd name="connsiteY8536" fmla="*/ 2809230 h 5149018"/>
              <a:gd name="connsiteX8537" fmla="*/ 1998411 w 6681792"/>
              <a:gd name="connsiteY8537" fmla="*/ 2806757 h 5149018"/>
              <a:gd name="connsiteX8538" fmla="*/ 2000884 w 6681792"/>
              <a:gd name="connsiteY8538" fmla="*/ 2806757 h 5149018"/>
              <a:gd name="connsiteX8539" fmla="*/ 2005642 w 6681792"/>
              <a:gd name="connsiteY8539" fmla="*/ 2804283 h 5149018"/>
              <a:gd name="connsiteX8540" fmla="*/ 2010399 w 6681792"/>
              <a:gd name="connsiteY8540" fmla="*/ 2801809 h 5149018"/>
              <a:gd name="connsiteX8541" fmla="*/ 2020103 w 6681792"/>
              <a:gd name="connsiteY8541" fmla="*/ 2794578 h 5149018"/>
              <a:gd name="connsiteX8542" fmla="*/ 2022577 w 6681792"/>
              <a:gd name="connsiteY8542" fmla="*/ 2794578 h 5149018"/>
              <a:gd name="connsiteX8543" fmla="*/ 2022577 w 6681792"/>
              <a:gd name="connsiteY8543" fmla="*/ 2792104 h 5149018"/>
              <a:gd name="connsiteX8544" fmla="*/ 2020103 w 6681792"/>
              <a:gd name="connsiteY8544" fmla="*/ 2792104 h 5149018"/>
              <a:gd name="connsiteX8545" fmla="*/ 2022577 w 6681792"/>
              <a:gd name="connsiteY8545" fmla="*/ 2789631 h 5149018"/>
              <a:gd name="connsiteX8546" fmla="*/ 2025051 w 6681792"/>
              <a:gd name="connsiteY8546" fmla="*/ 2789631 h 5149018"/>
              <a:gd name="connsiteX8547" fmla="*/ 2027525 w 6681792"/>
              <a:gd name="connsiteY8547" fmla="*/ 2787157 h 5149018"/>
              <a:gd name="connsiteX8548" fmla="*/ 2032282 w 6681792"/>
              <a:gd name="connsiteY8548" fmla="*/ 2777452 h 5149018"/>
              <a:gd name="connsiteX8549" fmla="*/ 2034756 w 6681792"/>
              <a:gd name="connsiteY8549" fmla="*/ 2774978 h 5149018"/>
              <a:gd name="connsiteX8550" fmla="*/ 2037229 w 6681792"/>
              <a:gd name="connsiteY8550" fmla="*/ 2767747 h 5149018"/>
              <a:gd name="connsiteX8551" fmla="*/ 2041987 w 6681792"/>
              <a:gd name="connsiteY8551" fmla="*/ 2758043 h 5149018"/>
              <a:gd name="connsiteX8552" fmla="*/ 2044461 w 6681792"/>
              <a:gd name="connsiteY8552" fmla="*/ 2753285 h 5149018"/>
              <a:gd name="connsiteX8553" fmla="*/ 2046934 w 6681792"/>
              <a:gd name="connsiteY8553" fmla="*/ 2743581 h 5149018"/>
              <a:gd name="connsiteX8554" fmla="*/ 2049408 w 6681792"/>
              <a:gd name="connsiteY8554" fmla="*/ 2733876 h 5149018"/>
              <a:gd name="connsiteX8555" fmla="*/ 2049408 w 6681792"/>
              <a:gd name="connsiteY8555" fmla="*/ 2724171 h 5149018"/>
              <a:gd name="connsiteX8556" fmla="*/ 2049408 w 6681792"/>
              <a:gd name="connsiteY8556" fmla="*/ 2721698 h 5149018"/>
              <a:gd name="connsiteX8557" fmla="*/ 2051882 w 6681792"/>
              <a:gd name="connsiteY8557" fmla="*/ 2716940 h 5149018"/>
              <a:gd name="connsiteX8558" fmla="*/ 2051882 w 6681792"/>
              <a:gd name="connsiteY8558" fmla="*/ 2712183 h 5149018"/>
              <a:gd name="connsiteX8559" fmla="*/ 2049408 w 6681792"/>
              <a:gd name="connsiteY8559" fmla="*/ 2700195 h 5149018"/>
              <a:gd name="connsiteX8560" fmla="*/ 2046934 w 6681792"/>
              <a:gd name="connsiteY8560" fmla="*/ 2688207 h 5149018"/>
              <a:gd name="connsiteX8561" fmla="*/ 2049408 w 6681792"/>
              <a:gd name="connsiteY8561" fmla="*/ 2688207 h 5149018"/>
              <a:gd name="connsiteX8562" fmla="*/ 2049408 w 6681792"/>
              <a:gd name="connsiteY8562" fmla="*/ 2685733 h 5149018"/>
              <a:gd name="connsiteX8563" fmla="*/ 2046934 w 6681792"/>
              <a:gd name="connsiteY8563" fmla="*/ 2685733 h 5149018"/>
              <a:gd name="connsiteX8564" fmla="*/ 2046934 w 6681792"/>
              <a:gd name="connsiteY8564" fmla="*/ 2680976 h 5149018"/>
              <a:gd name="connsiteX8565" fmla="*/ 2049408 w 6681792"/>
              <a:gd name="connsiteY8565" fmla="*/ 2676219 h 5149018"/>
              <a:gd name="connsiteX8566" fmla="*/ 2049408 w 6681792"/>
              <a:gd name="connsiteY8566" fmla="*/ 2666514 h 5149018"/>
              <a:gd name="connsiteX8567" fmla="*/ 2051882 w 6681792"/>
              <a:gd name="connsiteY8567" fmla="*/ 2656809 h 5149018"/>
              <a:gd name="connsiteX8568" fmla="*/ 2054355 w 6681792"/>
              <a:gd name="connsiteY8568" fmla="*/ 2652052 h 5149018"/>
              <a:gd name="connsiteX8569" fmla="*/ 2056829 w 6681792"/>
              <a:gd name="connsiteY8569" fmla="*/ 2640064 h 5149018"/>
              <a:gd name="connsiteX8570" fmla="*/ 2059303 w 6681792"/>
              <a:gd name="connsiteY8570" fmla="*/ 2635307 h 5149018"/>
              <a:gd name="connsiteX8571" fmla="*/ 2061777 w 6681792"/>
              <a:gd name="connsiteY8571" fmla="*/ 2628075 h 5149018"/>
              <a:gd name="connsiteX8572" fmla="*/ 2061777 w 6681792"/>
              <a:gd name="connsiteY8572" fmla="*/ 2625602 h 5149018"/>
              <a:gd name="connsiteX8573" fmla="*/ 2064251 w 6681792"/>
              <a:gd name="connsiteY8573" fmla="*/ 2623128 h 5149018"/>
              <a:gd name="connsiteX8574" fmla="*/ 2071481 w 6681792"/>
              <a:gd name="connsiteY8574" fmla="*/ 2613423 h 5149018"/>
              <a:gd name="connsiteX8575" fmla="*/ 2071481 w 6681792"/>
              <a:gd name="connsiteY8575" fmla="*/ 2610950 h 5149018"/>
              <a:gd name="connsiteX8576" fmla="*/ 2073955 w 6681792"/>
              <a:gd name="connsiteY8576" fmla="*/ 2608476 h 5149018"/>
              <a:gd name="connsiteX8577" fmla="*/ 2076429 w 6681792"/>
              <a:gd name="connsiteY8577" fmla="*/ 2606002 h 5149018"/>
              <a:gd name="connsiteX8578" fmla="*/ 2078903 w 6681792"/>
              <a:gd name="connsiteY8578" fmla="*/ 2606002 h 5149018"/>
              <a:gd name="connsiteX8579" fmla="*/ 2081377 w 6681792"/>
              <a:gd name="connsiteY8579" fmla="*/ 2603528 h 5149018"/>
              <a:gd name="connsiteX8580" fmla="*/ 2093365 w 6681792"/>
              <a:gd name="connsiteY8580" fmla="*/ 2593824 h 5149018"/>
              <a:gd name="connsiteX8581" fmla="*/ 2100596 w 6681792"/>
              <a:gd name="connsiteY8581" fmla="*/ 2589066 h 5149018"/>
              <a:gd name="connsiteX8582" fmla="*/ 2100596 w 6681792"/>
              <a:gd name="connsiteY8582" fmla="*/ 2586593 h 5149018"/>
              <a:gd name="connsiteX8583" fmla="*/ 2107827 w 6681792"/>
              <a:gd name="connsiteY8583" fmla="*/ 2584119 h 5149018"/>
              <a:gd name="connsiteX8584" fmla="*/ 2107827 w 6681792"/>
              <a:gd name="connsiteY8584" fmla="*/ 2581645 h 5149018"/>
              <a:gd name="connsiteX8585" fmla="*/ 2110300 w 6681792"/>
              <a:gd name="connsiteY8585" fmla="*/ 2581645 h 5149018"/>
              <a:gd name="connsiteX8586" fmla="*/ 2110300 w 6681792"/>
              <a:gd name="connsiteY8586" fmla="*/ 2579171 h 5149018"/>
              <a:gd name="connsiteX8587" fmla="*/ 2112774 w 6681792"/>
              <a:gd name="connsiteY8587" fmla="*/ 2579171 h 5149018"/>
              <a:gd name="connsiteX8588" fmla="*/ 2112774 w 6681792"/>
              <a:gd name="connsiteY8588" fmla="*/ 2576698 h 5149018"/>
              <a:gd name="connsiteX8589" fmla="*/ 2120005 w 6681792"/>
              <a:gd name="connsiteY8589" fmla="*/ 2574224 h 5149018"/>
              <a:gd name="connsiteX8590" fmla="*/ 2124762 w 6681792"/>
              <a:gd name="connsiteY8590" fmla="*/ 2571750 h 5149018"/>
              <a:gd name="connsiteX8591" fmla="*/ 2127236 w 6681792"/>
              <a:gd name="connsiteY8591" fmla="*/ 2571750 h 5149018"/>
              <a:gd name="connsiteX8592" fmla="*/ 2129710 w 6681792"/>
              <a:gd name="connsiteY8592" fmla="*/ 2569276 h 5149018"/>
              <a:gd name="connsiteX8593" fmla="*/ 2132184 w 6681792"/>
              <a:gd name="connsiteY8593" fmla="*/ 2569276 h 5149018"/>
              <a:gd name="connsiteX8594" fmla="*/ 2139415 w 6681792"/>
              <a:gd name="connsiteY8594" fmla="*/ 2566803 h 5149018"/>
              <a:gd name="connsiteX8595" fmla="*/ 2144172 w 6681792"/>
              <a:gd name="connsiteY8595" fmla="*/ 2566803 h 5149018"/>
              <a:gd name="connsiteX8596" fmla="*/ 2151403 w 6681792"/>
              <a:gd name="connsiteY8596" fmla="*/ 2566803 h 5149018"/>
              <a:gd name="connsiteX8597" fmla="*/ 2151403 w 6681792"/>
              <a:gd name="connsiteY8597" fmla="*/ 2564329 h 5149018"/>
              <a:gd name="connsiteX8598" fmla="*/ 2156160 w 6681792"/>
              <a:gd name="connsiteY8598" fmla="*/ 2564329 h 5149018"/>
              <a:gd name="connsiteX8599" fmla="*/ 2165865 w 6681792"/>
              <a:gd name="connsiteY8599" fmla="*/ 2564329 h 5149018"/>
              <a:gd name="connsiteX8600" fmla="*/ 2168338 w 6681792"/>
              <a:gd name="connsiteY8600" fmla="*/ 2564329 h 5149018"/>
              <a:gd name="connsiteX8601" fmla="*/ 2170812 w 6681792"/>
              <a:gd name="connsiteY8601" fmla="*/ 2564329 h 5149018"/>
              <a:gd name="connsiteX8602" fmla="*/ 2173286 w 6681792"/>
              <a:gd name="connsiteY8602" fmla="*/ 2564329 h 5149018"/>
              <a:gd name="connsiteX8603" fmla="*/ 2175760 w 6681792"/>
              <a:gd name="connsiteY8603" fmla="*/ 2564329 h 5149018"/>
              <a:gd name="connsiteX8604" fmla="*/ 2180517 w 6681792"/>
              <a:gd name="connsiteY8604" fmla="*/ 2564329 h 5149018"/>
              <a:gd name="connsiteX8605" fmla="*/ 2182991 w 6681792"/>
              <a:gd name="connsiteY8605" fmla="*/ 2564329 h 5149018"/>
              <a:gd name="connsiteX8606" fmla="*/ 2190222 w 6681792"/>
              <a:gd name="connsiteY8606" fmla="*/ 2564329 h 5149018"/>
              <a:gd name="connsiteX8607" fmla="*/ 2192695 w 6681792"/>
              <a:gd name="connsiteY8607" fmla="*/ 2564329 h 5149018"/>
              <a:gd name="connsiteX8608" fmla="*/ 2209631 w 6681792"/>
              <a:gd name="connsiteY8608" fmla="*/ 2574033 h 5149018"/>
              <a:gd name="connsiteX8609" fmla="*/ 2209631 w 6681792"/>
              <a:gd name="connsiteY8609" fmla="*/ 2576507 h 5149018"/>
              <a:gd name="connsiteX8610" fmla="*/ 2212105 w 6681792"/>
              <a:gd name="connsiteY8610" fmla="*/ 2576507 h 5149018"/>
              <a:gd name="connsiteX8611" fmla="*/ 2221809 w 6681792"/>
              <a:gd name="connsiteY8611" fmla="*/ 2578981 h 5149018"/>
              <a:gd name="connsiteX8612" fmla="*/ 2224283 w 6681792"/>
              <a:gd name="connsiteY8612" fmla="*/ 2581455 h 5149018"/>
              <a:gd name="connsiteX8613" fmla="*/ 2226757 w 6681792"/>
              <a:gd name="connsiteY8613" fmla="*/ 2583929 h 5149018"/>
              <a:gd name="connsiteX8614" fmla="*/ 2229231 w 6681792"/>
              <a:gd name="connsiteY8614" fmla="*/ 2583929 h 5149018"/>
              <a:gd name="connsiteX8615" fmla="*/ 2226757 w 6681792"/>
              <a:gd name="connsiteY8615" fmla="*/ 2586402 h 5149018"/>
              <a:gd name="connsiteX8616" fmla="*/ 2229231 w 6681792"/>
              <a:gd name="connsiteY8616" fmla="*/ 2586402 h 5149018"/>
              <a:gd name="connsiteX8617" fmla="*/ 2229231 w 6681792"/>
              <a:gd name="connsiteY8617" fmla="*/ 2588876 h 5149018"/>
              <a:gd name="connsiteX8618" fmla="*/ 2236462 w 6681792"/>
              <a:gd name="connsiteY8618" fmla="*/ 2600864 h 5149018"/>
              <a:gd name="connsiteX8619" fmla="*/ 2238935 w 6681792"/>
              <a:gd name="connsiteY8619" fmla="*/ 2600864 h 5149018"/>
              <a:gd name="connsiteX8620" fmla="*/ 2238935 w 6681792"/>
              <a:gd name="connsiteY8620" fmla="*/ 2605622 h 5149018"/>
              <a:gd name="connsiteX8621" fmla="*/ 2241409 w 6681792"/>
              <a:gd name="connsiteY8621" fmla="*/ 2605622 h 5149018"/>
              <a:gd name="connsiteX8622" fmla="*/ 2243883 w 6681792"/>
              <a:gd name="connsiteY8622" fmla="*/ 2610379 h 5149018"/>
              <a:gd name="connsiteX8623" fmla="*/ 2253588 w 6681792"/>
              <a:gd name="connsiteY8623" fmla="*/ 2629788 h 5149018"/>
              <a:gd name="connsiteX8624" fmla="*/ 2258345 w 6681792"/>
              <a:gd name="connsiteY8624" fmla="*/ 2639493 h 5149018"/>
              <a:gd name="connsiteX8625" fmla="*/ 2263102 w 6681792"/>
              <a:gd name="connsiteY8625" fmla="*/ 2651481 h 5149018"/>
              <a:gd name="connsiteX8626" fmla="*/ 2263102 w 6681792"/>
              <a:gd name="connsiteY8626" fmla="*/ 2656238 h 5149018"/>
              <a:gd name="connsiteX8627" fmla="*/ 2265576 w 6681792"/>
              <a:gd name="connsiteY8627" fmla="*/ 2663469 h 5149018"/>
              <a:gd name="connsiteX8628" fmla="*/ 2268050 w 6681792"/>
              <a:gd name="connsiteY8628" fmla="*/ 2668226 h 5149018"/>
              <a:gd name="connsiteX8629" fmla="*/ 2270523 w 6681792"/>
              <a:gd name="connsiteY8629" fmla="*/ 2670700 h 5149018"/>
              <a:gd name="connsiteX8630" fmla="*/ 2268050 w 6681792"/>
              <a:gd name="connsiteY8630" fmla="*/ 2670700 h 5149018"/>
              <a:gd name="connsiteX8631" fmla="*/ 2265576 w 6681792"/>
              <a:gd name="connsiteY8631" fmla="*/ 2670700 h 5149018"/>
              <a:gd name="connsiteX8632" fmla="*/ 2265576 w 6681792"/>
              <a:gd name="connsiteY8632" fmla="*/ 2673174 h 5149018"/>
              <a:gd name="connsiteX8633" fmla="*/ 2268050 w 6681792"/>
              <a:gd name="connsiteY8633" fmla="*/ 2694867 h 5149018"/>
              <a:gd name="connsiteX8634" fmla="*/ 2270523 w 6681792"/>
              <a:gd name="connsiteY8634" fmla="*/ 2719034 h 5149018"/>
              <a:gd name="connsiteX8635" fmla="*/ 2270523 w 6681792"/>
              <a:gd name="connsiteY8635" fmla="*/ 2723791 h 5149018"/>
              <a:gd name="connsiteX8636" fmla="*/ 2272997 w 6681792"/>
              <a:gd name="connsiteY8636" fmla="*/ 2728548 h 5149018"/>
              <a:gd name="connsiteX8637" fmla="*/ 2272997 w 6681792"/>
              <a:gd name="connsiteY8637" fmla="*/ 2735779 h 5149018"/>
              <a:gd name="connsiteX8638" fmla="*/ 2272997 w 6681792"/>
              <a:gd name="connsiteY8638" fmla="*/ 2738253 h 5149018"/>
              <a:gd name="connsiteX8639" fmla="*/ 2277754 w 6681792"/>
              <a:gd name="connsiteY8639" fmla="*/ 2752715 h 5149018"/>
              <a:gd name="connsiteX8640" fmla="*/ 2280228 w 6681792"/>
              <a:gd name="connsiteY8640" fmla="*/ 2755188 h 5149018"/>
              <a:gd name="connsiteX8641" fmla="*/ 2277754 w 6681792"/>
              <a:gd name="connsiteY8641" fmla="*/ 2755188 h 5149018"/>
              <a:gd name="connsiteX8642" fmla="*/ 2280228 w 6681792"/>
              <a:gd name="connsiteY8642" fmla="*/ 2757662 h 5149018"/>
              <a:gd name="connsiteX8643" fmla="*/ 2282702 w 6681792"/>
              <a:gd name="connsiteY8643" fmla="*/ 2764893 h 5149018"/>
              <a:gd name="connsiteX8644" fmla="*/ 2282702 w 6681792"/>
              <a:gd name="connsiteY8644" fmla="*/ 2767367 h 5149018"/>
              <a:gd name="connsiteX8645" fmla="*/ 2287459 w 6681792"/>
              <a:gd name="connsiteY8645" fmla="*/ 2769840 h 5149018"/>
              <a:gd name="connsiteX8646" fmla="*/ 2284985 w 6681792"/>
              <a:gd name="connsiteY8646" fmla="*/ 2772314 h 5149018"/>
              <a:gd name="connsiteX8647" fmla="*/ 2299447 w 6681792"/>
              <a:gd name="connsiteY8647" fmla="*/ 2789250 h 5149018"/>
              <a:gd name="connsiteX8648" fmla="*/ 2309152 w 6681792"/>
              <a:gd name="connsiteY8648" fmla="*/ 2801238 h 5149018"/>
              <a:gd name="connsiteX8649" fmla="*/ 2311626 w 6681792"/>
              <a:gd name="connsiteY8649" fmla="*/ 2801238 h 5149018"/>
              <a:gd name="connsiteX8650" fmla="*/ 2311626 w 6681792"/>
              <a:gd name="connsiteY8650" fmla="*/ 2803712 h 5149018"/>
              <a:gd name="connsiteX8651" fmla="*/ 2318857 w 6681792"/>
              <a:gd name="connsiteY8651" fmla="*/ 2813417 h 5149018"/>
              <a:gd name="connsiteX8652" fmla="*/ 2326088 w 6681792"/>
              <a:gd name="connsiteY8652" fmla="*/ 2820648 h 5149018"/>
              <a:gd name="connsiteX8653" fmla="*/ 2326088 w 6681792"/>
              <a:gd name="connsiteY8653" fmla="*/ 2823121 h 5149018"/>
              <a:gd name="connsiteX8654" fmla="*/ 2328561 w 6681792"/>
              <a:gd name="connsiteY8654" fmla="*/ 2825595 h 5149018"/>
              <a:gd name="connsiteX8655" fmla="*/ 2333318 w 6681792"/>
              <a:gd name="connsiteY8655" fmla="*/ 2828069 h 5149018"/>
              <a:gd name="connsiteX8656" fmla="*/ 2335792 w 6681792"/>
              <a:gd name="connsiteY8656" fmla="*/ 2830543 h 5149018"/>
              <a:gd name="connsiteX8657" fmla="*/ 2338266 w 6681792"/>
              <a:gd name="connsiteY8657" fmla="*/ 2833016 h 5149018"/>
              <a:gd name="connsiteX8658" fmla="*/ 2347971 w 6681792"/>
              <a:gd name="connsiteY8658" fmla="*/ 2837774 h 5149018"/>
              <a:gd name="connsiteX8659" fmla="*/ 2359959 w 6681792"/>
              <a:gd name="connsiteY8659" fmla="*/ 2845004 h 5149018"/>
              <a:gd name="connsiteX8660" fmla="*/ 2374421 w 6681792"/>
              <a:gd name="connsiteY8660" fmla="*/ 2852236 h 5149018"/>
              <a:gd name="connsiteX8661" fmla="*/ 2376895 w 6681792"/>
              <a:gd name="connsiteY8661" fmla="*/ 2852236 h 5149018"/>
              <a:gd name="connsiteX8662" fmla="*/ 2374421 w 6681792"/>
              <a:gd name="connsiteY8662" fmla="*/ 2849762 h 5149018"/>
              <a:gd name="connsiteX8663" fmla="*/ 2379178 w 6681792"/>
              <a:gd name="connsiteY8663" fmla="*/ 2847288 h 5149018"/>
              <a:gd name="connsiteX8664" fmla="*/ 2376704 w 6681792"/>
              <a:gd name="connsiteY8664" fmla="*/ 2852045 h 5149018"/>
              <a:gd name="connsiteX8665" fmla="*/ 2376704 w 6681792"/>
              <a:gd name="connsiteY8665" fmla="*/ 2854519 h 5149018"/>
              <a:gd name="connsiteX8666" fmla="*/ 2379178 w 6681792"/>
              <a:gd name="connsiteY8666" fmla="*/ 2854519 h 5149018"/>
              <a:gd name="connsiteX8667" fmla="*/ 2386409 w 6681792"/>
              <a:gd name="connsiteY8667" fmla="*/ 2856993 h 5149018"/>
              <a:gd name="connsiteX8668" fmla="*/ 2388883 w 6681792"/>
              <a:gd name="connsiteY8668" fmla="*/ 2856993 h 5149018"/>
              <a:gd name="connsiteX8669" fmla="*/ 2391357 w 6681792"/>
              <a:gd name="connsiteY8669" fmla="*/ 2856993 h 5149018"/>
              <a:gd name="connsiteX8670" fmla="*/ 2391357 w 6681792"/>
              <a:gd name="connsiteY8670" fmla="*/ 2859466 h 5149018"/>
              <a:gd name="connsiteX8671" fmla="*/ 2401061 w 6681792"/>
              <a:gd name="connsiteY8671" fmla="*/ 2861940 h 5149018"/>
              <a:gd name="connsiteX8672" fmla="*/ 2413049 w 6681792"/>
              <a:gd name="connsiteY8672" fmla="*/ 2864414 h 5149018"/>
              <a:gd name="connsiteX8673" fmla="*/ 2415523 w 6681792"/>
              <a:gd name="connsiteY8673" fmla="*/ 2864414 h 5149018"/>
              <a:gd name="connsiteX8674" fmla="*/ 2417997 w 6681792"/>
              <a:gd name="connsiteY8674" fmla="*/ 2866888 h 5149018"/>
              <a:gd name="connsiteX8675" fmla="*/ 2425228 w 6681792"/>
              <a:gd name="connsiteY8675" fmla="*/ 2869361 h 5149018"/>
              <a:gd name="connsiteX8676" fmla="*/ 2429985 w 6681792"/>
              <a:gd name="connsiteY8676" fmla="*/ 2871835 h 5149018"/>
              <a:gd name="connsiteX8677" fmla="*/ 2434742 w 6681792"/>
              <a:gd name="connsiteY8677" fmla="*/ 2874309 h 5149018"/>
              <a:gd name="connsiteX8678" fmla="*/ 2444447 w 6681792"/>
              <a:gd name="connsiteY8678" fmla="*/ 2876783 h 5149018"/>
              <a:gd name="connsiteX8679" fmla="*/ 2446921 w 6681792"/>
              <a:gd name="connsiteY8679" fmla="*/ 2876783 h 5149018"/>
              <a:gd name="connsiteX8680" fmla="*/ 2449395 w 6681792"/>
              <a:gd name="connsiteY8680" fmla="*/ 2876783 h 5149018"/>
              <a:gd name="connsiteX8681" fmla="*/ 2451868 w 6681792"/>
              <a:gd name="connsiteY8681" fmla="*/ 2879256 h 5149018"/>
              <a:gd name="connsiteX8682" fmla="*/ 2454342 w 6681792"/>
              <a:gd name="connsiteY8682" fmla="*/ 2879256 h 5149018"/>
              <a:gd name="connsiteX8683" fmla="*/ 2461573 w 6681792"/>
              <a:gd name="connsiteY8683" fmla="*/ 2879256 h 5149018"/>
              <a:gd name="connsiteX8684" fmla="*/ 2464047 w 6681792"/>
              <a:gd name="connsiteY8684" fmla="*/ 2881730 h 5149018"/>
              <a:gd name="connsiteX8685" fmla="*/ 2464047 w 6681792"/>
              <a:gd name="connsiteY8685" fmla="*/ 2879256 h 5149018"/>
              <a:gd name="connsiteX8686" fmla="*/ 2466520 w 6681792"/>
              <a:gd name="connsiteY8686" fmla="*/ 2879256 h 5149018"/>
              <a:gd name="connsiteX8687" fmla="*/ 2468994 w 6681792"/>
              <a:gd name="connsiteY8687" fmla="*/ 2879256 h 5149018"/>
              <a:gd name="connsiteX8688" fmla="*/ 2471468 w 6681792"/>
              <a:gd name="connsiteY8688" fmla="*/ 2879256 h 5149018"/>
              <a:gd name="connsiteX8689" fmla="*/ 2473942 w 6681792"/>
              <a:gd name="connsiteY8689" fmla="*/ 2879256 h 5149018"/>
              <a:gd name="connsiteX8690" fmla="*/ 2476416 w 6681792"/>
              <a:gd name="connsiteY8690" fmla="*/ 2879256 h 5149018"/>
              <a:gd name="connsiteX8691" fmla="*/ 2478889 w 6681792"/>
              <a:gd name="connsiteY8691" fmla="*/ 2879256 h 5149018"/>
              <a:gd name="connsiteX8692" fmla="*/ 2483646 w 6681792"/>
              <a:gd name="connsiteY8692" fmla="*/ 2879256 h 5149018"/>
              <a:gd name="connsiteX8693" fmla="*/ 2483646 w 6681792"/>
              <a:gd name="connsiteY8693" fmla="*/ 2876783 h 5149018"/>
              <a:gd name="connsiteX8694" fmla="*/ 2486120 w 6681792"/>
              <a:gd name="connsiteY8694" fmla="*/ 2879256 h 5149018"/>
              <a:gd name="connsiteX8695" fmla="*/ 2500582 w 6681792"/>
              <a:gd name="connsiteY8695" fmla="*/ 2881730 h 5149018"/>
              <a:gd name="connsiteX8696" fmla="*/ 2507813 w 6681792"/>
              <a:gd name="connsiteY8696" fmla="*/ 2881730 h 5149018"/>
              <a:gd name="connsiteX8697" fmla="*/ 2512570 w 6681792"/>
              <a:gd name="connsiteY8697" fmla="*/ 2881730 h 5149018"/>
              <a:gd name="connsiteX8698" fmla="*/ 2515044 w 6681792"/>
              <a:gd name="connsiteY8698" fmla="*/ 2881730 h 5149018"/>
              <a:gd name="connsiteX8699" fmla="*/ 2536737 w 6681792"/>
              <a:gd name="connsiteY8699" fmla="*/ 2876973 h 5149018"/>
              <a:gd name="connsiteX8700" fmla="*/ 2539211 w 6681792"/>
              <a:gd name="connsiteY8700" fmla="*/ 2876973 h 5149018"/>
              <a:gd name="connsiteX8701" fmla="*/ 2539211 w 6681792"/>
              <a:gd name="connsiteY8701" fmla="*/ 2874499 h 5149018"/>
              <a:gd name="connsiteX8702" fmla="*/ 2541684 w 6681792"/>
              <a:gd name="connsiteY8702" fmla="*/ 2874499 h 5149018"/>
              <a:gd name="connsiteX8703" fmla="*/ 2548916 w 6681792"/>
              <a:gd name="connsiteY8703" fmla="*/ 2869742 h 5149018"/>
              <a:gd name="connsiteX8704" fmla="*/ 2551389 w 6681792"/>
              <a:gd name="connsiteY8704" fmla="*/ 2869742 h 5149018"/>
              <a:gd name="connsiteX8705" fmla="*/ 2553863 w 6681792"/>
              <a:gd name="connsiteY8705" fmla="*/ 2867268 h 5149018"/>
              <a:gd name="connsiteX8706" fmla="*/ 2565851 w 6681792"/>
              <a:gd name="connsiteY8706" fmla="*/ 2862511 h 5149018"/>
              <a:gd name="connsiteX8707" fmla="*/ 2570608 w 6681792"/>
              <a:gd name="connsiteY8707" fmla="*/ 2860037 h 5149018"/>
              <a:gd name="connsiteX8708" fmla="*/ 2575366 w 6681792"/>
              <a:gd name="connsiteY8708" fmla="*/ 2857563 h 5149018"/>
              <a:gd name="connsiteX8709" fmla="*/ 2577839 w 6681792"/>
              <a:gd name="connsiteY8709" fmla="*/ 2852806 h 5149018"/>
              <a:gd name="connsiteX8710" fmla="*/ 2582597 w 6681792"/>
              <a:gd name="connsiteY8710" fmla="*/ 2848049 h 5149018"/>
              <a:gd name="connsiteX8711" fmla="*/ 2585070 w 6681792"/>
              <a:gd name="connsiteY8711" fmla="*/ 2843292 h 5149018"/>
              <a:gd name="connsiteX8712" fmla="*/ 2589828 w 6681792"/>
              <a:gd name="connsiteY8712" fmla="*/ 2836061 h 5149018"/>
              <a:gd name="connsiteX8713" fmla="*/ 2592301 w 6681792"/>
              <a:gd name="connsiteY8713" fmla="*/ 2833587 h 5149018"/>
              <a:gd name="connsiteX8714" fmla="*/ 2592301 w 6681792"/>
              <a:gd name="connsiteY8714" fmla="*/ 2831114 h 5149018"/>
              <a:gd name="connsiteX8715" fmla="*/ 2592301 w 6681792"/>
              <a:gd name="connsiteY8715" fmla="*/ 2828640 h 5149018"/>
              <a:gd name="connsiteX8716" fmla="*/ 2597059 w 6681792"/>
              <a:gd name="connsiteY8716" fmla="*/ 2818935 h 5149018"/>
              <a:gd name="connsiteX8717" fmla="*/ 2601816 w 6681792"/>
              <a:gd name="connsiteY8717" fmla="*/ 2809230 h 5149018"/>
              <a:gd name="connsiteX8718" fmla="*/ 2606573 w 6681792"/>
              <a:gd name="connsiteY8718" fmla="*/ 2794768 h 5149018"/>
              <a:gd name="connsiteX8719" fmla="*/ 2609047 w 6681792"/>
              <a:gd name="connsiteY8719" fmla="*/ 2785064 h 5149018"/>
              <a:gd name="connsiteX8720" fmla="*/ 2611521 w 6681792"/>
              <a:gd name="connsiteY8720" fmla="*/ 2775359 h 5149018"/>
              <a:gd name="connsiteX8721" fmla="*/ 2613994 w 6681792"/>
              <a:gd name="connsiteY8721" fmla="*/ 2770602 h 5149018"/>
              <a:gd name="connsiteX8722" fmla="*/ 2613994 w 6681792"/>
              <a:gd name="connsiteY8722" fmla="*/ 2765844 h 5149018"/>
              <a:gd name="connsiteX8723" fmla="*/ 2616468 w 6681792"/>
              <a:gd name="connsiteY8723" fmla="*/ 2756140 h 5149018"/>
              <a:gd name="connsiteX8724" fmla="*/ 2616468 w 6681792"/>
              <a:gd name="connsiteY8724" fmla="*/ 2753666 h 5149018"/>
              <a:gd name="connsiteX8725" fmla="*/ 2616468 w 6681792"/>
              <a:gd name="connsiteY8725" fmla="*/ 2751192 h 5149018"/>
              <a:gd name="connsiteX8726" fmla="*/ 2618942 w 6681792"/>
              <a:gd name="connsiteY8726" fmla="*/ 2741487 h 5149018"/>
              <a:gd name="connsiteX8727" fmla="*/ 2618942 w 6681792"/>
              <a:gd name="connsiteY8727" fmla="*/ 2739014 h 5149018"/>
              <a:gd name="connsiteX8728" fmla="*/ 2618942 w 6681792"/>
              <a:gd name="connsiteY8728" fmla="*/ 2736540 h 5149018"/>
              <a:gd name="connsiteX8729" fmla="*/ 2621415 w 6681792"/>
              <a:gd name="connsiteY8729" fmla="*/ 2717131 h 5149018"/>
              <a:gd name="connsiteX8730" fmla="*/ 2621415 w 6681792"/>
              <a:gd name="connsiteY8730" fmla="*/ 2714657 h 5149018"/>
              <a:gd name="connsiteX8731" fmla="*/ 2618942 w 6681792"/>
              <a:gd name="connsiteY8731" fmla="*/ 2714657 h 5149018"/>
              <a:gd name="connsiteX8732" fmla="*/ 2616468 w 6681792"/>
              <a:gd name="connsiteY8732" fmla="*/ 2714657 h 5149018"/>
              <a:gd name="connsiteX8733" fmla="*/ 2613994 w 6681792"/>
              <a:gd name="connsiteY8733" fmla="*/ 2714657 h 5149018"/>
              <a:gd name="connsiteX8734" fmla="*/ 2611521 w 6681792"/>
              <a:gd name="connsiteY8734" fmla="*/ 2714657 h 5149018"/>
              <a:gd name="connsiteX8735" fmla="*/ 2611521 w 6681792"/>
              <a:gd name="connsiteY8735" fmla="*/ 2717131 h 5149018"/>
              <a:gd name="connsiteX8736" fmla="*/ 2599532 w 6681792"/>
              <a:gd name="connsiteY8736" fmla="*/ 2721888 h 5149018"/>
              <a:gd name="connsiteX8737" fmla="*/ 2599532 w 6681792"/>
              <a:gd name="connsiteY8737" fmla="*/ 2724361 h 5149018"/>
              <a:gd name="connsiteX8738" fmla="*/ 2597059 w 6681792"/>
              <a:gd name="connsiteY8738" fmla="*/ 2724361 h 5149018"/>
              <a:gd name="connsiteX8739" fmla="*/ 2597059 w 6681792"/>
              <a:gd name="connsiteY8739" fmla="*/ 2721888 h 5149018"/>
              <a:gd name="connsiteX8740" fmla="*/ 2594585 w 6681792"/>
              <a:gd name="connsiteY8740" fmla="*/ 2721888 h 5149018"/>
              <a:gd name="connsiteX8741" fmla="*/ 2592111 w 6681792"/>
              <a:gd name="connsiteY8741" fmla="*/ 2721888 h 5149018"/>
              <a:gd name="connsiteX8742" fmla="*/ 2587354 w 6681792"/>
              <a:gd name="connsiteY8742" fmla="*/ 2721888 h 5149018"/>
              <a:gd name="connsiteX8743" fmla="*/ 2584880 w 6681792"/>
              <a:gd name="connsiteY8743" fmla="*/ 2721888 h 5149018"/>
              <a:gd name="connsiteX8744" fmla="*/ 2584880 w 6681792"/>
              <a:gd name="connsiteY8744" fmla="*/ 2719414 h 5149018"/>
              <a:gd name="connsiteX8745" fmla="*/ 2587354 w 6681792"/>
              <a:gd name="connsiteY8745" fmla="*/ 2719414 h 5149018"/>
              <a:gd name="connsiteX8746" fmla="*/ 2589828 w 6681792"/>
              <a:gd name="connsiteY8746" fmla="*/ 2719414 h 5149018"/>
              <a:gd name="connsiteX8747" fmla="*/ 2592301 w 6681792"/>
              <a:gd name="connsiteY8747" fmla="*/ 2719414 h 5149018"/>
              <a:gd name="connsiteX8748" fmla="*/ 2594775 w 6681792"/>
              <a:gd name="connsiteY8748" fmla="*/ 2719414 h 5149018"/>
              <a:gd name="connsiteX8749" fmla="*/ 2602006 w 6681792"/>
              <a:gd name="connsiteY8749" fmla="*/ 2719414 h 5149018"/>
              <a:gd name="connsiteX8750" fmla="*/ 2611711 w 6681792"/>
              <a:gd name="connsiteY8750" fmla="*/ 2712183 h 5149018"/>
              <a:gd name="connsiteX8751" fmla="*/ 2614185 w 6681792"/>
              <a:gd name="connsiteY8751" fmla="*/ 2712183 h 5149018"/>
              <a:gd name="connsiteX8752" fmla="*/ 2618942 w 6681792"/>
              <a:gd name="connsiteY8752" fmla="*/ 2712183 h 5149018"/>
              <a:gd name="connsiteX8753" fmla="*/ 2621415 w 6681792"/>
              <a:gd name="connsiteY8753" fmla="*/ 2712183 h 5149018"/>
              <a:gd name="connsiteX8754" fmla="*/ 2623889 w 6681792"/>
              <a:gd name="connsiteY8754" fmla="*/ 2709709 h 5149018"/>
              <a:gd name="connsiteX8755" fmla="*/ 2626363 w 6681792"/>
              <a:gd name="connsiteY8755" fmla="*/ 2702478 h 5149018"/>
              <a:gd name="connsiteX8756" fmla="*/ 2626363 w 6681792"/>
              <a:gd name="connsiteY8756" fmla="*/ 2700005 h 5149018"/>
              <a:gd name="connsiteX8757" fmla="*/ 2633594 w 6681792"/>
              <a:gd name="connsiteY8757" fmla="*/ 2688016 h 5149018"/>
              <a:gd name="connsiteX8758" fmla="*/ 2636068 w 6681792"/>
              <a:gd name="connsiteY8758" fmla="*/ 2683259 h 5149018"/>
              <a:gd name="connsiteX8759" fmla="*/ 2633594 w 6681792"/>
              <a:gd name="connsiteY8759" fmla="*/ 2683259 h 5149018"/>
              <a:gd name="connsiteX8760" fmla="*/ 2633594 w 6681792"/>
              <a:gd name="connsiteY8760" fmla="*/ 2680786 h 5149018"/>
              <a:gd name="connsiteX8761" fmla="*/ 2636068 w 6681792"/>
              <a:gd name="connsiteY8761" fmla="*/ 2680786 h 5149018"/>
              <a:gd name="connsiteX8762" fmla="*/ 2638541 w 6681792"/>
              <a:gd name="connsiteY8762" fmla="*/ 2678312 h 5149018"/>
              <a:gd name="connsiteX8763" fmla="*/ 2638541 w 6681792"/>
              <a:gd name="connsiteY8763" fmla="*/ 2675838 h 5149018"/>
              <a:gd name="connsiteX8764" fmla="*/ 2645772 w 6681792"/>
              <a:gd name="connsiteY8764" fmla="*/ 2668607 h 5149018"/>
              <a:gd name="connsiteX8765" fmla="*/ 2648246 w 6681792"/>
              <a:gd name="connsiteY8765" fmla="*/ 2668607 h 5149018"/>
              <a:gd name="connsiteX8766" fmla="*/ 2648246 w 6681792"/>
              <a:gd name="connsiteY8766" fmla="*/ 2666133 h 5149018"/>
              <a:gd name="connsiteX8767" fmla="*/ 2650720 w 6681792"/>
              <a:gd name="connsiteY8767" fmla="*/ 2663660 h 5149018"/>
              <a:gd name="connsiteX8768" fmla="*/ 2653194 w 6681792"/>
              <a:gd name="connsiteY8768" fmla="*/ 2663660 h 5149018"/>
              <a:gd name="connsiteX8769" fmla="*/ 2660425 w 6681792"/>
              <a:gd name="connsiteY8769" fmla="*/ 2661186 h 5149018"/>
              <a:gd name="connsiteX8770" fmla="*/ 2662898 w 6681792"/>
              <a:gd name="connsiteY8770" fmla="*/ 2661186 h 5149018"/>
              <a:gd name="connsiteX8771" fmla="*/ 2662898 w 6681792"/>
              <a:gd name="connsiteY8771" fmla="*/ 2658712 h 5149018"/>
              <a:gd name="connsiteX8772" fmla="*/ 2665372 w 6681792"/>
              <a:gd name="connsiteY8772" fmla="*/ 2661186 h 5149018"/>
              <a:gd name="connsiteX8773" fmla="*/ 2667846 w 6681792"/>
              <a:gd name="connsiteY8773" fmla="*/ 2658712 h 5149018"/>
              <a:gd name="connsiteX8774" fmla="*/ 2670320 w 6681792"/>
              <a:gd name="connsiteY8774" fmla="*/ 2658712 h 5149018"/>
              <a:gd name="connsiteX8775" fmla="*/ 2675077 w 6681792"/>
              <a:gd name="connsiteY8775" fmla="*/ 2656238 h 5149018"/>
              <a:gd name="connsiteX8776" fmla="*/ 2677551 w 6681792"/>
              <a:gd name="connsiteY8776" fmla="*/ 2656238 h 5149018"/>
              <a:gd name="connsiteX8777" fmla="*/ 2682308 w 6681792"/>
              <a:gd name="connsiteY8777" fmla="*/ 2653764 h 5149018"/>
              <a:gd name="connsiteX8778" fmla="*/ 2682308 w 6681792"/>
              <a:gd name="connsiteY8778" fmla="*/ 2651291 h 5149018"/>
              <a:gd name="connsiteX8779" fmla="*/ 2687065 w 6681792"/>
              <a:gd name="connsiteY8779" fmla="*/ 2651291 h 5149018"/>
              <a:gd name="connsiteX8780" fmla="*/ 2689539 w 6681792"/>
              <a:gd name="connsiteY8780" fmla="*/ 2648817 h 5149018"/>
              <a:gd name="connsiteX8781" fmla="*/ 2694296 w 6681792"/>
              <a:gd name="connsiteY8781" fmla="*/ 2648817 h 5149018"/>
              <a:gd name="connsiteX8782" fmla="*/ 2704001 w 6681792"/>
              <a:gd name="connsiteY8782" fmla="*/ 2646343 h 5149018"/>
              <a:gd name="connsiteX8783" fmla="*/ 2708758 w 6681792"/>
              <a:gd name="connsiteY8783" fmla="*/ 2643870 h 5149018"/>
              <a:gd name="connsiteX8784" fmla="*/ 2718463 w 6681792"/>
              <a:gd name="connsiteY8784" fmla="*/ 2641396 h 5149018"/>
              <a:gd name="connsiteX8785" fmla="*/ 2723220 w 6681792"/>
              <a:gd name="connsiteY8785" fmla="*/ 2641396 h 5149018"/>
              <a:gd name="connsiteX8786" fmla="*/ 2759375 w 6681792"/>
              <a:gd name="connsiteY8786" fmla="*/ 2631691 h 5149018"/>
              <a:gd name="connsiteX8787" fmla="*/ 2778784 w 6681792"/>
              <a:gd name="connsiteY8787" fmla="*/ 2626934 h 5149018"/>
              <a:gd name="connsiteX8788" fmla="*/ 2800477 w 6681792"/>
              <a:gd name="connsiteY8788" fmla="*/ 2622177 h 5149018"/>
              <a:gd name="connsiteX8789" fmla="*/ 2805234 w 6681792"/>
              <a:gd name="connsiteY8789" fmla="*/ 2622177 h 5149018"/>
              <a:gd name="connsiteX8790" fmla="*/ 2809991 w 6681792"/>
              <a:gd name="connsiteY8790" fmla="*/ 2619703 h 5149018"/>
              <a:gd name="connsiteX8791" fmla="*/ 2812465 w 6681792"/>
              <a:gd name="connsiteY8791" fmla="*/ 2619703 h 5149018"/>
              <a:gd name="connsiteX8792" fmla="*/ 2819696 w 6681792"/>
              <a:gd name="connsiteY8792" fmla="*/ 2617229 h 5149018"/>
              <a:gd name="connsiteX8793" fmla="*/ 2829401 w 6681792"/>
              <a:gd name="connsiteY8793" fmla="*/ 2614755 h 5149018"/>
              <a:gd name="connsiteX8794" fmla="*/ 2834158 w 6681792"/>
              <a:gd name="connsiteY8794" fmla="*/ 2612282 h 5149018"/>
              <a:gd name="connsiteX8795" fmla="*/ 2838915 w 6681792"/>
              <a:gd name="connsiteY8795" fmla="*/ 2612282 h 5149018"/>
              <a:gd name="connsiteX8796" fmla="*/ 2846146 w 6681792"/>
              <a:gd name="connsiteY8796" fmla="*/ 2609808 h 5149018"/>
              <a:gd name="connsiteX8797" fmla="*/ 2848620 w 6681792"/>
              <a:gd name="connsiteY8797" fmla="*/ 2609808 h 5149018"/>
              <a:gd name="connsiteX8798" fmla="*/ 2853377 w 6681792"/>
              <a:gd name="connsiteY8798" fmla="*/ 2609808 h 5149018"/>
              <a:gd name="connsiteX8799" fmla="*/ 2858134 w 6681792"/>
              <a:gd name="connsiteY8799" fmla="*/ 2607334 h 5149018"/>
              <a:gd name="connsiteX8800" fmla="*/ 2858134 w 6681792"/>
              <a:gd name="connsiteY8800" fmla="*/ 2604860 h 5149018"/>
              <a:gd name="connsiteX8801" fmla="*/ 2858134 w 6681792"/>
              <a:gd name="connsiteY8801" fmla="*/ 2602387 h 5149018"/>
              <a:gd name="connsiteX8802" fmla="*/ 2855661 w 6681792"/>
              <a:gd name="connsiteY8802" fmla="*/ 2602387 h 5149018"/>
              <a:gd name="connsiteX8803" fmla="*/ 2855661 w 6681792"/>
              <a:gd name="connsiteY8803" fmla="*/ 2599913 h 5149018"/>
              <a:gd name="connsiteX8804" fmla="*/ 2858134 w 6681792"/>
              <a:gd name="connsiteY8804" fmla="*/ 2599913 h 5149018"/>
              <a:gd name="connsiteX8805" fmla="*/ 2860608 w 6681792"/>
              <a:gd name="connsiteY8805" fmla="*/ 2599913 h 5149018"/>
              <a:gd name="connsiteX8806" fmla="*/ 2860608 w 6681792"/>
              <a:gd name="connsiteY8806" fmla="*/ 2602387 h 5149018"/>
              <a:gd name="connsiteX8807" fmla="*/ 2860608 w 6681792"/>
              <a:gd name="connsiteY8807" fmla="*/ 2604860 h 5149018"/>
              <a:gd name="connsiteX8808" fmla="*/ 2860608 w 6681792"/>
              <a:gd name="connsiteY8808" fmla="*/ 2607334 h 5149018"/>
              <a:gd name="connsiteX8809" fmla="*/ 2867839 w 6681792"/>
              <a:gd name="connsiteY8809" fmla="*/ 2607334 h 5149018"/>
              <a:gd name="connsiteX8810" fmla="*/ 2870313 w 6681792"/>
              <a:gd name="connsiteY8810" fmla="*/ 2607334 h 5149018"/>
              <a:gd name="connsiteX8811" fmla="*/ 2877544 w 6681792"/>
              <a:gd name="connsiteY8811" fmla="*/ 2604860 h 5149018"/>
              <a:gd name="connsiteX8812" fmla="*/ 2884775 w 6681792"/>
              <a:gd name="connsiteY8812" fmla="*/ 2604860 h 5149018"/>
              <a:gd name="connsiteX8813" fmla="*/ 2889532 w 6681792"/>
              <a:gd name="connsiteY8813" fmla="*/ 2607334 h 5149018"/>
              <a:gd name="connsiteX8814" fmla="*/ 2899237 w 6681792"/>
              <a:gd name="connsiteY8814" fmla="*/ 2607334 h 5149018"/>
              <a:gd name="connsiteX8815" fmla="*/ 2901711 w 6681792"/>
              <a:gd name="connsiteY8815" fmla="*/ 2607334 h 5149018"/>
              <a:gd name="connsiteX8816" fmla="*/ 2904184 w 6681792"/>
              <a:gd name="connsiteY8816" fmla="*/ 2607334 h 5149018"/>
              <a:gd name="connsiteX8817" fmla="*/ 2904184 w 6681792"/>
              <a:gd name="connsiteY8817" fmla="*/ 2609808 h 5149018"/>
              <a:gd name="connsiteX8818" fmla="*/ 2908941 w 6681792"/>
              <a:gd name="connsiteY8818" fmla="*/ 2609808 h 5149018"/>
              <a:gd name="connsiteX8819" fmla="*/ 2913699 w 6681792"/>
              <a:gd name="connsiteY8819" fmla="*/ 2612282 h 5149018"/>
              <a:gd name="connsiteX8820" fmla="*/ 2925687 w 6681792"/>
              <a:gd name="connsiteY8820" fmla="*/ 2614755 h 5149018"/>
              <a:gd name="connsiteX8821" fmla="*/ 2928161 w 6681792"/>
              <a:gd name="connsiteY8821" fmla="*/ 2614755 h 5149018"/>
              <a:gd name="connsiteX8822" fmla="*/ 2930634 w 6681792"/>
              <a:gd name="connsiteY8822" fmla="*/ 2614755 h 5149018"/>
              <a:gd name="connsiteX8823" fmla="*/ 2933108 w 6681792"/>
              <a:gd name="connsiteY8823" fmla="*/ 2614755 h 5149018"/>
              <a:gd name="connsiteX8824" fmla="*/ 2940339 w 6681792"/>
              <a:gd name="connsiteY8824" fmla="*/ 2614755 h 5149018"/>
              <a:gd name="connsiteX8825" fmla="*/ 2945096 w 6681792"/>
              <a:gd name="connsiteY8825" fmla="*/ 2614755 h 5149018"/>
              <a:gd name="connsiteX8826" fmla="*/ 2947570 w 6681792"/>
              <a:gd name="connsiteY8826" fmla="*/ 2614755 h 5149018"/>
              <a:gd name="connsiteX8827" fmla="*/ 2954801 w 6681792"/>
              <a:gd name="connsiteY8827" fmla="*/ 2614755 h 5149018"/>
              <a:gd name="connsiteX8828" fmla="*/ 2957275 w 6681792"/>
              <a:gd name="connsiteY8828" fmla="*/ 2614755 h 5149018"/>
              <a:gd name="connsiteX8829" fmla="*/ 2959749 w 6681792"/>
              <a:gd name="connsiteY8829" fmla="*/ 2612282 h 5149018"/>
              <a:gd name="connsiteX8830" fmla="*/ 2964506 w 6681792"/>
              <a:gd name="connsiteY8830" fmla="*/ 2612282 h 5149018"/>
              <a:gd name="connsiteX8831" fmla="*/ 2964506 w 6681792"/>
              <a:gd name="connsiteY8831" fmla="*/ 2609808 h 5149018"/>
              <a:gd name="connsiteX8832" fmla="*/ 2971737 w 6681792"/>
              <a:gd name="connsiteY8832" fmla="*/ 2607334 h 5149018"/>
              <a:gd name="connsiteX8833" fmla="*/ 2974210 w 6681792"/>
              <a:gd name="connsiteY8833" fmla="*/ 2609808 h 5149018"/>
              <a:gd name="connsiteX8834" fmla="*/ 2976684 w 6681792"/>
              <a:gd name="connsiteY8834" fmla="*/ 2609808 h 5149018"/>
              <a:gd name="connsiteX8835" fmla="*/ 2979158 w 6681792"/>
              <a:gd name="connsiteY8835" fmla="*/ 2607334 h 5149018"/>
              <a:gd name="connsiteX8836" fmla="*/ 2981632 w 6681792"/>
              <a:gd name="connsiteY8836" fmla="*/ 2607334 h 5149018"/>
              <a:gd name="connsiteX8837" fmla="*/ 2984105 w 6681792"/>
              <a:gd name="connsiteY8837" fmla="*/ 2604860 h 5149018"/>
              <a:gd name="connsiteX8838" fmla="*/ 2991336 w 6681792"/>
              <a:gd name="connsiteY8838" fmla="*/ 2602387 h 5149018"/>
              <a:gd name="connsiteX8839" fmla="*/ 2993810 w 6681792"/>
              <a:gd name="connsiteY8839" fmla="*/ 2602387 h 5149018"/>
              <a:gd name="connsiteX8840" fmla="*/ 2996284 w 6681792"/>
              <a:gd name="connsiteY8840" fmla="*/ 2599913 h 5149018"/>
              <a:gd name="connsiteX8841" fmla="*/ 2998758 w 6681792"/>
              <a:gd name="connsiteY8841" fmla="*/ 2597439 h 5149018"/>
              <a:gd name="connsiteX8842" fmla="*/ 3001231 w 6681792"/>
              <a:gd name="connsiteY8842" fmla="*/ 2594965 h 5149018"/>
              <a:gd name="connsiteX8843" fmla="*/ 3018167 w 6681792"/>
              <a:gd name="connsiteY8843" fmla="*/ 2575556 h 5149018"/>
              <a:gd name="connsiteX8844" fmla="*/ 3020641 w 6681792"/>
              <a:gd name="connsiteY8844" fmla="*/ 2575556 h 5149018"/>
              <a:gd name="connsiteX8845" fmla="*/ 3023115 w 6681792"/>
              <a:gd name="connsiteY8845" fmla="*/ 2570799 h 5149018"/>
              <a:gd name="connsiteX8846" fmla="*/ 3023115 w 6681792"/>
              <a:gd name="connsiteY8846" fmla="*/ 2568325 h 5149018"/>
              <a:gd name="connsiteX8847" fmla="*/ 3027872 w 6681792"/>
              <a:gd name="connsiteY8847" fmla="*/ 2558620 h 5149018"/>
              <a:gd name="connsiteX8848" fmla="*/ 3030346 w 6681792"/>
              <a:gd name="connsiteY8848" fmla="*/ 2556147 h 5149018"/>
              <a:gd name="connsiteX8849" fmla="*/ 3032819 w 6681792"/>
              <a:gd name="connsiteY8849" fmla="*/ 2553673 h 5149018"/>
              <a:gd name="connsiteX8850" fmla="*/ 3032819 w 6681792"/>
              <a:gd name="connsiteY8850" fmla="*/ 2551199 h 5149018"/>
              <a:gd name="connsiteX8851" fmla="*/ 3035293 w 6681792"/>
              <a:gd name="connsiteY8851" fmla="*/ 2551199 h 5149018"/>
              <a:gd name="connsiteX8852" fmla="*/ 3035293 w 6681792"/>
              <a:gd name="connsiteY8852" fmla="*/ 2548725 h 5149018"/>
              <a:gd name="connsiteX8853" fmla="*/ 3037767 w 6681792"/>
              <a:gd name="connsiteY8853" fmla="*/ 2546251 h 5149018"/>
              <a:gd name="connsiteX8854" fmla="*/ 3040241 w 6681792"/>
              <a:gd name="connsiteY8854" fmla="*/ 2541494 h 5149018"/>
              <a:gd name="connsiteX8855" fmla="*/ 3044998 w 6681792"/>
              <a:gd name="connsiteY8855" fmla="*/ 2531790 h 5149018"/>
              <a:gd name="connsiteX8856" fmla="*/ 3044998 w 6681792"/>
              <a:gd name="connsiteY8856" fmla="*/ 2529316 h 5149018"/>
              <a:gd name="connsiteX8857" fmla="*/ 3047472 w 6681792"/>
              <a:gd name="connsiteY8857" fmla="*/ 2526842 h 5149018"/>
              <a:gd name="connsiteX8858" fmla="*/ 3047472 w 6681792"/>
              <a:gd name="connsiteY8858" fmla="*/ 2524368 h 5149018"/>
              <a:gd name="connsiteX8859" fmla="*/ 3047472 w 6681792"/>
              <a:gd name="connsiteY8859" fmla="*/ 2521895 h 5149018"/>
              <a:gd name="connsiteX8860" fmla="*/ 3049945 w 6681792"/>
              <a:gd name="connsiteY8860" fmla="*/ 2512190 h 5149018"/>
              <a:gd name="connsiteX8861" fmla="*/ 3049945 w 6681792"/>
              <a:gd name="connsiteY8861" fmla="*/ 2507432 h 5149018"/>
              <a:gd name="connsiteX8862" fmla="*/ 3049945 w 6681792"/>
              <a:gd name="connsiteY8862" fmla="*/ 2500202 h 5149018"/>
              <a:gd name="connsiteX8863" fmla="*/ 3052419 w 6681792"/>
              <a:gd name="connsiteY8863" fmla="*/ 2485740 h 5149018"/>
              <a:gd name="connsiteX8864" fmla="*/ 3052419 w 6681792"/>
              <a:gd name="connsiteY8864" fmla="*/ 2473752 h 5149018"/>
              <a:gd name="connsiteX8865" fmla="*/ 3052419 w 6681792"/>
              <a:gd name="connsiteY8865" fmla="*/ 2471278 h 5149018"/>
              <a:gd name="connsiteX8866" fmla="*/ 3052419 w 6681792"/>
              <a:gd name="connsiteY8866" fmla="*/ 2468804 h 5149018"/>
              <a:gd name="connsiteX8867" fmla="*/ 3054893 w 6681792"/>
              <a:gd name="connsiteY8867" fmla="*/ 2442164 h 5149018"/>
              <a:gd name="connsiteX8868" fmla="*/ 3057367 w 6681792"/>
              <a:gd name="connsiteY8868" fmla="*/ 2413240 h 5149018"/>
              <a:gd name="connsiteX8869" fmla="*/ 3057367 w 6681792"/>
              <a:gd name="connsiteY8869" fmla="*/ 2410766 h 5149018"/>
              <a:gd name="connsiteX8870" fmla="*/ 3057367 w 6681792"/>
              <a:gd name="connsiteY8870" fmla="*/ 2408292 h 5149018"/>
              <a:gd name="connsiteX8871" fmla="*/ 3059840 w 6681792"/>
              <a:gd name="connsiteY8871" fmla="*/ 2403535 h 5149018"/>
              <a:gd name="connsiteX8872" fmla="*/ 3057367 w 6681792"/>
              <a:gd name="connsiteY8872" fmla="*/ 2403535 h 5149018"/>
              <a:gd name="connsiteX8873" fmla="*/ 3057367 w 6681792"/>
              <a:gd name="connsiteY8873" fmla="*/ 2396304 h 5149018"/>
              <a:gd name="connsiteX8874" fmla="*/ 3059840 w 6681792"/>
              <a:gd name="connsiteY8874" fmla="*/ 2396304 h 5149018"/>
              <a:gd name="connsiteX8875" fmla="*/ 3059840 w 6681792"/>
              <a:gd name="connsiteY8875" fmla="*/ 2386599 h 5149018"/>
              <a:gd name="connsiteX8876" fmla="*/ 3062314 w 6681792"/>
              <a:gd name="connsiteY8876" fmla="*/ 2369664 h 5149018"/>
              <a:gd name="connsiteX8877" fmla="*/ 3062314 w 6681792"/>
              <a:gd name="connsiteY8877" fmla="*/ 2367190 h 5149018"/>
              <a:gd name="connsiteX8878" fmla="*/ 3062314 w 6681792"/>
              <a:gd name="connsiteY8878" fmla="*/ 2362433 h 5149018"/>
              <a:gd name="connsiteX8879" fmla="*/ 3062314 w 6681792"/>
              <a:gd name="connsiteY8879" fmla="*/ 2357675 h 5149018"/>
              <a:gd name="connsiteX8880" fmla="*/ 3064788 w 6681792"/>
              <a:gd name="connsiteY8880" fmla="*/ 2352918 h 5149018"/>
              <a:gd name="connsiteX8881" fmla="*/ 3064788 w 6681792"/>
              <a:gd name="connsiteY8881" fmla="*/ 2348161 h 5149018"/>
              <a:gd name="connsiteX8882" fmla="*/ 3064788 w 6681792"/>
              <a:gd name="connsiteY8882" fmla="*/ 2345687 h 5149018"/>
              <a:gd name="connsiteX8883" fmla="*/ 3067262 w 6681792"/>
              <a:gd name="connsiteY8883" fmla="*/ 2343214 h 5149018"/>
              <a:gd name="connsiteX8884" fmla="*/ 3069735 w 6681792"/>
              <a:gd name="connsiteY8884" fmla="*/ 2338456 h 5149018"/>
              <a:gd name="connsiteX8885" fmla="*/ 3069735 w 6681792"/>
              <a:gd name="connsiteY8885" fmla="*/ 2335983 h 5149018"/>
              <a:gd name="connsiteX8886" fmla="*/ 3072209 w 6681792"/>
              <a:gd name="connsiteY8886" fmla="*/ 2333509 h 5149018"/>
              <a:gd name="connsiteX8887" fmla="*/ 3072209 w 6681792"/>
              <a:gd name="connsiteY8887" fmla="*/ 2331035 h 5149018"/>
              <a:gd name="connsiteX8888" fmla="*/ 3074683 w 6681792"/>
              <a:gd name="connsiteY8888" fmla="*/ 2326278 h 5149018"/>
              <a:gd name="connsiteX8889" fmla="*/ 3074683 w 6681792"/>
              <a:gd name="connsiteY8889" fmla="*/ 2323804 h 5149018"/>
              <a:gd name="connsiteX8890" fmla="*/ 3077157 w 6681792"/>
              <a:gd name="connsiteY8890" fmla="*/ 2319047 h 5149018"/>
              <a:gd name="connsiteX8891" fmla="*/ 3079630 w 6681792"/>
              <a:gd name="connsiteY8891" fmla="*/ 2316573 h 5149018"/>
              <a:gd name="connsiteX8892" fmla="*/ 3082104 w 6681792"/>
              <a:gd name="connsiteY8892" fmla="*/ 2311816 h 5149018"/>
              <a:gd name="connsiteX8893" fmla="*/ 3084578 w 6681792"/>
              <a:gd name="connsiteY8893" fmla="*/ 2309342 h 5149018"/>
              <a:gd name="connsiteX8894" fmla="*/ 3084578 w 6681792"/>
              <a:gd name="connsiteY8894" fmla="*/ 2306869 h 5149018"/>
              <a:gd name="connsiteX8895" fmla="*/ 3089335 w 6681792"/>
              <a:gd name="connsiteY8895" fmla="*/ 2302111 h 5149018"/>
              <a:gd name="connsiteX8896" fmla="*/ 3094092 w 6681792"/>
              <a:gd name="connsiteY8896" fmla="*/ 2299637 h 5149018"/>
              <a:gd name="connsiteX8897" fmla="*/ 3096566 w 6681792"/>
              <a:gd name="connsiteY8897" fmla="*/ 2297164 h 5149018"/>
              <a:gd name="connsiteX8898" fmla="*/ 3099040 w 6681792"/>
              <a:gd name="connsiteY8898" fmla="*/ 2294690 h 5149018"/>
              <a:gd name="connsiteX8899" fmla="*/ 3101514 w 6681792"/>
              <a:gd name="connsiteY8899" fmla="*/ 2294690 h 5149018"/>
              <a:gd name="connsiteX8900" fmla="*/ 3103987 w 6681792"/>
              <a:gd name="connsiteY8900" fmla="*/ 2294690 h 5149018"/>
              <a:gd name="connsiteX8901" fmla="*/ 3108744 w 6681792"/>
              <a:gd name="connsiteY8901" fmla="*/ 2289933 h 5149018"/>
              <a:gd name="connsiteX8902" fmla="*/ 3113502 w 6681792"/>
              <a:gd name="connsiteY8902" fmla="*/ 2287459 h 5149018"/>
              <a:gd name="connsiteX8903" fmla="*/ 3115975 w 6681792"/>
              <a:gd name="connsiteY8903" fmla="*/ 2287459 h 5149018"/>
              <a:gd name="connsiteX8904" fmla="*/ 3118449 w 6681792"/>
              <a:gd name="connsiteY8904" fmla="*/ 2284985 h 5149018"/>
              <a:gd name="connsiteX8905" fmla="*/ 3120923 w 6681792"/>
              <a:gd name="connsiteY8905" fmla="*/ 2284985 h 5149018"/>
              <a:gd name="connsiteX8906" fmla="*/ 3123397 w 6681792"/>
              <a:gd name="connsiteY8906" fmla="*/ 2284985 h 5149018"/>
              <a:gd name="connsiteX8907" fmla="*/ 3130628 w 6681792"/>
              <a:gd name="connsiteY8907" fmla="*/ 2282512 h 5149018"/>
              <a:gd name="connsiteX8908" fmla="*/ 3135385 w 6681792"/>
              <a:gd name="connsiteY8908" fmla="*/ 2280038 h 5149018"/>
              <a:gd name="connsiteX8909" fmla="*/ 3140142 w 6681792"/>
              <a:gd name="connsiteY8909" fmla="*/ 2280038 h 5149018"/>
              <a:gd name="connsiteX8910" fmla="*/ 3142616 w 6681792"/>
              <a:gd name="connsiteY8910" fmla="*/ 2280038 h 5149018"/>
              <a:gd name="connsiteX8911" fmla="*/ 3145090 w 6681792"/>
              <a:gd name="connsiteY8911" fmla="*/ 2280038 h 5149018"/>
              <a:gd name="connsiteX8912" fmla="*/ 3149847 w 6681792"/>
              <a:gd name="connsiteY8912" fmla="*/ 2280038 h 5149018"/>
              <a:gd name="connsiteX8913" fmla="*/ 3152321 w 6681792"/>
              <a:gd name="connsiteY8913" fmla="*/ 2280038 h 5149018"/>
              <a:gd name="connsiteX8914" fmla="*/ 3154794 w 6681792"/>
              <a:gd name="connsiteY8914" fmla="*/ 2280038 h 5149018"/>
              <a:gd name="connsiteX8915" fmla="*/ 3154794 w 6681792"/>
              <a:gd name="connsiteY8915" fmla="*/ 2277564 h 5149018"/>
              <a:gd name="connsiteX8916" fmla="*/ 3176487 w 6681792"/>
              <a:gd name="connsiteY8916" fmla="*/ 2277564 h 5149018"/>
              <a:gd name="connsiteX8917" fmla="*/ 3183718 w 6681792"/>
              <a:gd name="connsiteY8917" fmla="*/ 2277564 h 5149018"/>
              <a:gd name="connsiteX8918" fmla="*/ 3200654 w 6681792"/>
              <a:gd name="connsiteY8918" fmla="*/ 2277564 h 5149018"/>
              <a:gd name="connsiteX8919" fmla="*/ 3205411 w 6681792"/>
              <a:gd name="connsiteY8919" fmla="*/ 2277564 h 5149018"/>
              <a:gd name="connsiteX8920" fmla="*/ 3210168 w 6681792"/>
              <a:gd name="connsiteY8920" fmla="*/ 2277564 h 5149018"/>
              <a:gd name="connsiteX8921" fmla="*/ 3214926 w 6681792"/>
              <a:gd name="connsiteY8921" fmla="*/ 2277564 h 5149018"/>
              <a:gd name="connsiteX8922" fmla="*/ 3214926 w 6681792"/>
              <a:gd name="connsiteY8922" fmla="*/ 2280038 h 5149018"/>
              <a:gd name="connsiteX8923" fmla="*/ 3217399 w 6681792"/>
              <a:gd name="connsiteY8923" fmla="*/ 2280038 h 5149018"/>
              <a:gd name="connsiteX8924" fmla="*/ 3217399 w 6681792"/>
              <a:gd name="connsiteY8924" fmla="*/ 2277564 h 5149018"/>
              <a:gd name="connsiteX8925" fmla="*/ 3219873 w 6681792"/>
              <a:gd name="connsiteY8925" fmla="*/ 2277564 h 5149018"/>
              <a:gd name="connsiteX8926" fmla="*/ 3244040 w 6681792"/>
              <a:gd name="connsiteY8926" fmla="*/ 2277564 h 5149018"/>
              <a:gd name="connsiteX8927" fmla="*/ 3248797 w 6681792"/>
              <a:gd name="connsiteY8927" fmla="*/ 2277564 h 5149018"/>
              <a:gd name="connsiteX8928" fmla="*/ 3251271 w 6681792"/>
              <a:gd name="connsiteY8928" fmla="*/ 2277564 h 5149018"/>
              <a:gd name="connsiteX8929" fmla="*/ 3253744 w 6681792"/>
              <a:gd name="connsiteY8929" fmla="*/ 2277564 h 5149018"/>
              <a:gd name="connsiteX8930" fmla="*/ 3256218 w 6681792"/>
              <a:gd name="connsiteY8930" fmla="*/ 2277564 h 5149018"/>
              <a:gd name="connsiteX8931" fmla="*/ 3258692 w 6681792"/>
              <a:gd name="connsiteY8931" fmla="*/ 2277564 h 5149018"/>
              <a:gd name="connsiteX8932" fmla="*/ 3261166 w 6681792"/>
              <a:gd name="connsiteY8932" fmla="*/ 2280038 h 5149018"/>
              <a:gd name="connsiteX8933" fmla="*/ 3261166 w 6681792"/>
              <a:gd name="connsiteY8933" fmla="*/ 2277564 h 5149018"/>
              <a:gd name="connsiteX8934" fmla="*/ 3263639 w 6681792"/>
              <a:gd name="connsiteY8934" fmla="*/ 2280038 h 5149018"/>
              <a:gd name="connsiteX8935" fmla="*/ 3268397 w 6681792"/>
              <a:gd name="connsiteY8935" fmla="*/ 2280038 h 5149018"/>
              <a:gd name="connsiteX8936" fmla="*/ 3273154 w 6681792"/>
              <a:gd name="connsiteY8936" fmla="*/ 2282512 h 5149018"/>
              <a:gd name="connsiteX8937" fmla="*/ 3275628 w 6681792"/>
              <a:gd name="connsiteY8937" fmla="*/ 2282512 h 5149018"/>
              <a:gd name="connsiteX8938" fmla="*/ 3278101 w 6681792"/>
              <a:gd name="connsiteY8938" fmla="*/ 2280038 h 5149018"/>
              <a:gd name="connsiteX8939" fmla="*/ 3280575 w 6681792"/>
              <a:gd name="connsiteY8939" fmla="*/ 2280038 h 5149018"/>
              <a:gd name="connsiteX8940" fmla="*/ 3280575 w 6681792"/>
              <a:gd name="connsiteY8940" fmla="*/ 2284795 h 5149018"/>
              <a:gd name="connsiteX8941" fmla="*/ 3285332 w 6681792"/>
              <a:gd name="connsiteY8941" fmla="*/ 2284795 h 5149018"/>
              <a:gd name="connsiteX8942" fmla="*/ 3287806 w 6681792"/>
              <a:gd name="connsiteY8942" fmla="*/ 2287269 h 5149018"/>
              <a:gd name="connsiteX8943" fmla="*/ 3292563 w 6681792"/>
              <a:gd name="connsiteY8943" fmla="*/ 2287269 h 5149018"/>
              <a:gd name="connsiteX8944" fmla="*/ 3297321 w 6681792"/>
              <a:gd name="connsiteY8944" fmla="*/ 2289743 h 5149018"/>
              <a:gd name="connsiteX8945" fmla="*/ 3302078 w 6681792"/>
              <a:gd name="connsiteY8945" fmla="*/ 2292216 h 5149018"/>
              <a:gd name="connsiteX8946" fmla="*/ 3304551 w 6681792"/>
              <a:gd name="connsiteY8946" fmla="*/ 2292216 h 5149018"/>
              <a:gd name="connsiteX8947" fmla="*/ 3307025 w 6681792"/>
              <a:gd name="connsiteY8947" fmla="*/ 2292216 h 5149018"/>
              <a:gd name="connsiteX8948" fmla="*/ 3309499 w 6681792"/>
              <a:gd name="connsiteY8948" fmla="*/ 2294690 h 5149018"/>
              <a:gd name="connsiteX8949" fmla="*/ 3311973 w 6681792"/>
              <a:gd name="connsiteY8949" fmla="*/ 2294690 h 5149018"/>
              <a:gd name="connsiteX8950" fmla="*/ 3316730 w 6681792"/>
              <a:gd name="connsiteY8950" fmla="*/ 2294690 h 5149018"/>
              <a:gd name="connsiteX8951" fmla="*/ 3321487 w 6681792"/>
              <a:gd name="connsiteY8951" fmla="*/ 2297164 h 5149018"/>
              <a:gd name="connsiteX8952" fmla="*/ 3323961 w 6681792"/>
              <a:gd name="connsiteY8952" fmla="*/ 2297164 h 5149018"/>
              <a:gd name="connsiteX8953" fmla="*/ 3326435 w 6681792"/>
              <a:gd name="connsiteY8953" fmla="*/ 2297164 h 5149018"/>
              <a:gd name="connsiteX8954" fmla="*/ 3328908 w 6681792"/>
              <a:gd name="connsiteY8954" fmla="*/ 2297164 h 5149018"/>
              <a:gd name="connsiteX8955" fmla="*/ 3333666 w 6681792"/>
              <a:gd name="connsiteY8955" fmla="*/ 2297164 h 5149018"/>
              <a:gd name="connsiteX8956" fmla="*/ 3336139 w 6681792"/>
              <a:gd name="connsiteY8956" fmla="*/ 2297164 h 5149018"/>
              <a:gd name="connsiteX8957" fmla="*/ 3338613 w 6681792"/>
              <a:gd name="connsiteY8957" fmla="*/ 2299637 h 5149018"/>
              <a:gd name="connsiteX8958" fmla="*/ 3338613 w 6681792"/>
              <a:gd name="connsiteY8958" fmla="*/ 2297164 h 5149018"/>
              <a:gd name="connsiteX8959" fmla="*/ 3341087 w 6681792"/>
              <a:gd name="connsiteY8959" fmla="*/ 2297164 h 5149018"/>
              <a:gd name="connsiteX8960" fmla="*/ 3345844 w 6681792"/>
              <a:gd name="connsiteY8960" fmla="*/ 2299637 h 5149018"/>
              <a:gd name="connsiteX8961" fmla="*/ 3348318 w 6681792"/>
              <a:gd name="connsiteY8961" fmla="*/ 2299637 h 5149018"/>
              <a:gd name="connsiteX8962" fmla="*/ 3350792 w 6681792"/>
              <a:gd name="connsiteY8962" fmla="*/ 2299637 h 5149018"/>
              <a:gd name="connsiteX8963" fmla="*/ 3353265 w 6681792"/>
              <a:gd name="connsiteY8963" fmla="*/ 2302111 h 5149018"/>
              <a:gd name="connsiteX8964" fmla="*/ 3358022 w 6681792"/>
              <a:gd name="connsiteY8964" fmla="*/ 2302111 h 5149018"/>
              <a:gd name="connsiteX8965" fmla="*/ 3360496 w 6681792"/>
              <a:gd name="connsiteY8965" fmla="*/ 2302111 h 5149018"/>
              <a:gd name="connsiteX8966" fmla="*/ 3367727 w 6681792"/>
              <a:gd name="connsiteY8966" fmla="*/ 2304585 h 5149018"/>
              <a:gd name="connsiteX8967" fmla="*/ 3372485 w 6681792"/>
              <a:gd name="connsiteY8967" fmla="*/ 2304585 h 5149018"/>
              <a:gd name="connsiteX8968" fmla="*/ 3374958 w 6681792"/>
              <a:gd name="connsiteY8968" fmla="*/ 2302111 h 5149018"/>
              <a:gd name="connsiteX8969" fmla="*/ 3389420 w 6681792"/>
              <a:gd name="connsiteY8969" fmla="*/ 2304585 h 5149018"/>
              <a:gd name="connsiteX8970" fmla="*/ 3391894 w 6681792"/>
              <a:gd name="connsiteY8970" fmla="*/ 2304585 h 5149018"/>
              <a:gd name="connsiteX8971" fmla="*/ 3396651 w 6681792"/>
              <a:gd name="connsiteY8971" fmla="*/ 2307059 h 5149018"/>
              <a:gd name="connsiteX8972" fmla="*/ 3399125 w 6681792"/>
              <a:gd name="connsiteY8972" fmla="*/ 2307059 h 5149018"/>
              <a:gd name="connsiteX8973" fmla="*/ 3399125 w 6681792"/>
              <a:gd name="connsiteY8973" fmla="*/ 2309532 h 5149018"/>
              <a:gd name="connsiteX8974" fmla="*/ 3401599 w 6681792"/>
              <a:gd name="connsiteY8974" fmla="*/ 2309532 h 5149018"/>
              <a:gd name="connsiteX8975" fmla="*/ 3406356 w 6681792"/>
              <a:gd name="connsiteY8975" fmla="*/ 2312006 h 5149018"/>
              <a:gd name="connsiteX8976" fmla="*/ 3406356 w 6681792"/>
              <a:gd name="connsiteY8976" fmla="*/ 2309532 h 5149018"/>
              <a:gd name="connsiteX8977" fmla="*/ 3408830 w 6681792"/>
              <a:gd name="connsiteY8977" fmla="*/ 2309532 h 5149018"/>
              <a:gd name="connsiteX8978" fmla="*/ 3411303 w 6681792"/>
              <a:gd name="connsiteY8978" fmla="*/ 2312006 h 5149018"/>
              <a:gd name="connsiteX8979" fmla="*/ 3413777 w 6681792"/>
              <a:gd name="connsiteY8979" fmla="*/ 2314480 h 5149018"/>
              <a:gd name="connsiteX8980" fmla="*/ 3418534 w 6681792"/>
              <a:gd name="connsiteY8980" fmla="*/ 2314480 h 5149018"/>
              <a:gd name="connsiteX8981" fmla="*/ 3421008 w 6681792"/>
              <a:gd name="connsiteY8981" fmla="*/ 2316954 h 5149018"/>
              <a:gd name="connsiteX8982" fmla="*/ 3425765 w 6681792"/>
              <a:gd name="connsiteY8982" fmla="*/ 2316954 h 5149018"/>
              <a:gd name="connsiteX8983" fmla="*/ 3432996 w 6681792"/>
              <a:gd name="connsiteY8983" fmla="*/ 2319428 h 5149018"/>
              <a:gd name="connsiteX8984" fmla="*/ 3437753 w 6681792"/>
              <a:gd name="connsiteY8984" fmla="*/ 2321901 h 5149018"/>
              <a:gd name="connsiteX8985" fmla="*/ 3440227 w 6681792"/>
              <a:gd name="connsiteY8985" fmla="*/ 2324375 h 5149018"/>
              <a:gd name="connsiteX8986" fmla="*/ 3442701 w 6681792"/>
              <a:gd name="connsiteY8986" fmla="*/ 2324375 h 5149018"/>
              <a:gd name="connsiteX8987" fmla="*/ 3447458 w 6681792"/>
              <a:gd name="connsiteY8987" fmla="*/ 2324375 h 5149018"/>
              <a:gd name="connsiteX8988" fmla="*/ 3444984 w 6681792"/>
              <a:gd name="connsiteY8988" fmla="*/ 2326849 h 5149018"/>
              <a:gd name="connsiteX8989" fmla="*/ 3452215 w 6681792"/>
              <a:gd name="connsiteY8989" fmla="*/ 2331606 h 5149018"/>
              <a:gd name="connsiteX8990" fmla="*/ 3454689 w 6681792"/>
              <a:gd name="connsiteY8990" fmla="*/ 2329132 h 5149018"/>
              <a:gd name="connsiteX8991" fmla="*/ 3461920 w 6681792"/>
              <a:gd name="connsiteY8991" fmla="*/ 2331606 h 5149018"/>
              <a:gd name="connsiteX8992" fmla="*/ 3461920 w 6681792"/>
              <a:gd name="connsiteY8992" fmla="*/ 2334080 h 5149018"/>
              <a:gd name="connsiteX8993" fmla="*/ 3464394 w 6681792"/>
              <a:gd name="connsiteY8993" fmla="*/ 2331606 h 5149018"/>
              <a:gd name="connsiteX8994" fmla="*/ 3464394 w 6681792"/>
              <a:gd name="connsiteY8994" fmla="*/ 2334080 h 5149018"/>
              <a:gd name="connsiteX8995" fmla="*/ 3466868 w 6681792"/>
              <a:gd name="connsiteY8995" fmla="*/ 2334080 h 5149018"/>
              <a:gd name="connsiteX8996" fmla="*/ 3469341 w 6681792"/>
              <a:gd name="connsiteY8996" fmla="*/ 2334080 h 5149018"/>
              <a:gd name="connsiteX8997" fmla="*/ 3471815 w 6681792"/>
              <a:gd name="connsiteY8997" fmla="*/ 2331606 h 5149018"/>
              <a:gd name="connsiteX8998" fmla="*/ 3471815 w 6681792"/>
              <a:gd name="connsiteY8998" fmla="*/ 2334080 h 5149018"/>
              <a:gd name="connsiteX8999" fmla="*/ 3471815 w 6681792"/>
              <a:gd name="connsiteY8999" fmla="*/ 2336554 h 5149018"/>
              <a:gd name="connsiteX9000" fmla="*/ 3474289 w 6681792"/>
              <a:gd name="connsiteY9000" fmla="*/ 2339027 h 5149018"/>
              <a:gd name="connsiteX9001" fmla="*/ 3476763 w 6681792"/>
              <a:gd name="connsiteY9001" fmla="*/ 2339027 h 5149018"/>
              <a:gd name="connsiteX9002" fmla="*/ 3481520 w 6681792"/>
              <a:gd name="connsiteY9002" fmla="*/ 2343784 h 5149018"/>
              <a:gd name="connsiteX9003" fmla="*/ 3483994 w 6681792"/>
              <a:gd name="connsiteY9003" fmla="*/ 2343784 h 5149018"/>
              <a:gd name="connsiteX9004" fmla="*/ 3491224 w 6681792"/>
              <a:gd name="connsiteY9004" fmla="*/ 2348542 h 5149018"/>
              <a:gd name="connsiteX9005" fmla="*/ 3495982 w 6681792"/>
              <a:gd name="connsiteY9005" fmla="*/ 2351015 h 5149018"/>
              <a:gd name="connsiteX9006" fmla="*/ 3495982 w 6681792"/>
              <a:gd name="connsiteY9006" fmla="*/ 2348542 h 5149018"/>
              <a:gd name="connsiteX9007" fmla="*/ 3498456 w 6681792"/>
              <a:gd name="connsiteY9007" fmla="*/ 2348542 h 5149018"/>
              <a:gd name="connsiteX9008" fmla="*/ 3498456 w 6681792"/>
              <a:gd name="connsiteY9008" fmla="*/ 2351015 h 5149018"/>
              <a:gd name="connsiteX9009" fmla="*/ 3503213 w 6681792"/>
              <a:gd name="connsiteY9009" fmla="*/ 2353489 h 5149018"/>
              <a:gd name="connsiteX9010" fmla="*/ 3507970 w 6681792"/>
              <a:gd name="connsiteY9010" fmla="*/ 2355963 h 5149018"/>
              <a:gd name="connsiteX9011" fmla="*/ 3507970 w 6681792"/>
              <a:gd name="connsiteY9011" fmla="*/ 2353489 h 5149018"/>
              <a:gd name="connsiteX9012" fmla="*/ 3515201 w 6681792"/>
              <a:gd name="connsiteY9012" fmla="*/ 2355963 h 5149018"/>
              <a:gd name="connsiteX9013" fmla="*/ 3515201 w 6681792"/>
              <a:gd name="connsiteY9013" fmla="*/ 2358437 h 5149018"/>
              <a:gd name="connsiteX9014" fmla="*/ 3519958 w 6681792"/>
              <a:gd name="connsiteY9014" fmla="*/ 2360910 h 5149018"/>
              <a:gd name="connsiteX9015" fmla="*/ 3522432 w 6681792"/>
              <a:gd name="connsiteY9015" fmla="*/ 2358437 h 5149018"/>
              <a:gd name="connsiteX9016" fmla="*/ 3524906 w 6681792"/>
              <a:gd name="connsiteY9016" fmla="*/ 2358437 h 5149018"/>
              <a:gd name="connsiteX9017" fmla="*/ 3527379 w 6681792"/>
              <a:gd name="connsiteY9017" fmla="*/ 2360910 h 5149018"/>
              <a:gd name="connsiteX9018" fmla="*/ 3534610 w 6681792"/>
              <a:gd name="connsiteY9018" fmla="*/ 2365668 h 5149018"/>
              <a:gd name="connsiteX9019" fmla="*/ 3537084 w 6681792"/>
              <a:gd name="connsiteY9019" fmla="*/ 2365668 h 5149018"/>
              <a:gd name="connsiteX9020" fmla="*/ 3539558 w 6681792"/>
              <a:gd name="connsiteY9020" fmla="*/ 2365668 h 5149018"/>
              <a:gd name="connsiteX9021" fmla="*/ 3542032 w 6681792"/>
              <a:gd name="connsiteY9021" fmla="*/ 2368141 h 5149018"/>
              <a:gd name="connsiteX9022" fmla="*/ 3544505 w 6681792"/>
              <a:gd name="connsiteY9022" fmla="*/ 2368141 h 5149018"/>
              <a:gd name="connsiteX9023" fmla="*/ 3549262 w 6681792"/>
              <a:gd name="connsiteY9023" fmla="*/ 2368141 h 5149018"/>
              <a:gd name="connsiteX9024" fmla="*/ 3551736 w 6681792"/>
              <a:gd name="connsiteY9024" fmla="*/ 2370615 h 5149018"/>
              <a:gd name="connsiteX9025" fmla="*/ 3554210 w 6681792"/>
              <a:gd name="connsiteY9025" fmla="*/ 2370615 h 5149018"/>
              <a:gd name="connsiteX9026" fmla="*/ 3556684 w 6681792"/>
              <a:gd name="connsiteY9026" fmla="*/ 2370615 h 5149018"/>
              <a:gd name="connsiteX9027" fmla="*/ 3559158 w 6681792"/>
              <a:gd name="connsiteY9027" fmla="*/ 2370615 h 5149018"/>
              <a:gd name="connsiteX9028" fmla="*/ 3561631 w 6681792"/>
              <a:gd name="connsiteY9028" fmla="*/ 2370615 h 5149018"/>
              <a:gd name="connsiteX9029" fmla="*/ 3564105 w 6681792"/>
              <a:gd name="connsiteY9029" fmla="*/ 2370615 h 5149018"/>
              <a:gd name="connsiteX9030" fmla="*/ 3566579 w 6681792"/>
              <a:gd name="connsiteY9030" fmla="*/ 2370615 h 5149018"/>
              <a:gd name="connsiteX9031" fmla="*/ 3569053 w 6681792"/>
              <a:gd name="connsiteY9031" fmla="*/ 2370615 h 5149018"/>
              <a:gd name="connsiteX9032" fmla="*/ 3573810 w 6681792"/>
              <a:gd name="connsiteY9032" fmla="*/ 2368141 h 5149018"/>
              <a:gd name="connsiteX9033" fmla="*/ 3576284 w 6681792"/>
              <a:gd name="connsiteY9033" fmla="*/ 2368141 h 5149018"/>
              <a:gd name="connsiteX9034" fmla="*/ 3581041 w 6681792"/>
              <a:gd name="connsiteY9034" fmla="*/ 2365668 h 5149018"/>
              <a:gd name="connsiteX9035" fmla="*/ 3583514 w 6681792"/>
              <a:gd name="connsiteY9035" fmla="*/ 2363194 h 5149018"/>
              <a:gd name="connsiteX9036" fmla="*/ 3588272 w 6681792"/>
              <a:gd name="connsiteY9036" fmla="*/ 2360720 h 5149018"/>
              <a:gd name="connsiteX9037" fmla="*/ 3590745 w 6681792"/>
              <a:gd name="connsiteY9037" fmla="*/ 2358246 h 5149018"/>
              <a:gd name="connsiteX9038" fmla="*/ 3593219 w 6681792"/>
              <a:gd name="connsiteY9038" fmla="*/ 2358246 h 5149018"/>
              <a:gd name="connsiteX9039" fmla="*/ 3600450 w 6681792"/>
              <a:gd name="connsiteY9039" fmla="*/ 2348542 h 5149018"/>
              <a:gd name="connsiteX9040" fmla="*/ 3602924 w 6681792"/>
              <a:gd name="connsiteY9040" fmla="*/ 2343784 h 5149018"/>
              <a:gd name="connsiteX9041" fmla="*/ 3605398 w 6681792"/>
              <a:gd name="connsiteY9041" fmla="*/ 2343784 h 5149018"/>
              <a:gd name="connsiteX9042" fmla="*/ 3610155 w 6681792"/>
              <a:gd name="connsiteY9042" fmla="*/ 2339027 h 5149018"/>
              <a:gd name="connsiteX9043" fmla="*/ 3607681 w 6681792"/>
              <a:gd name="connsiteY9043" fmla="*/ 2336554 h 5149018"/>
              <a:gd name="connsiteX9044" fmla="*/ 3610155 w 6681792"/>
              <a:gd name="connsiteY9044" fmla="*/ 2336554 h 5149018"/>
              <a:gd name="connsiteX9045" fmla="*/ 3612629 w 6681792"/>
              <a:gd name="connsiteY9045" fmla="*/ 2336554 h 5149018"/>
              <a:gd name="connsiteX9046" fmla="*/ 3619860 w 6681792"/>
              <a:gd name="connsiteY9046" fmla="*/ 2329322 h 5149018"/>
              <a:gd name="connsiteX9047" fmla="*/ 3617386 w 6681792"/>
              <a:gd name="connsiteY9047" fmla="*/ 2329322 h 5149018"/>
              <a:gd name="connsiteX9048" fmla="*/ 3619860 w 6681792"/>
              <a:gd name="connsiteY9048" fmla="*/ 2326849 h 5149018"/>
              <a:gd name="connsiteX9049" fmla="*/ 3622333 w 6681792"/>
              <a:gd name="connsiteY9049" fmla="*/ 2326849 h 5149018"/>
              <a:gd name="connsiteX9050" fmla="*/ 3627091 w 6681792"/>
              <a:gd name="connsiteY9050" fmla="*/ 2322092 h 5149018"/>
              <a:gd name="connsiteX9051" fmla="*/ 3631848 w 6681792"/>
              <a:gd name="connsiteY9051" fmla="*/ 2319618 h 5149018"/>
              <a:gd name="connsiteX9052" fmla="*/ 3629374 w 6681792"/>
              <a:gd name="connsiteY9052" fmla="*/ 2317144 h 5149018"/>
              <a:gd name="connsiteX9053" fmla="*/ 3634131 w 6681792"/>
              <a:gd name="connsiteY9053" fmla="*/ 2314670 h 5149018"/>
              <a:gd name="connsiteX9054" fmla="*/ 3641362 w 6681792"/>
              <a:gd name="connsiteY9054" fmla="*/ 2307439 h 5149018"/>
              <a:gd name="connsiteX9055" fmla="*/ 3643836 w 6681792"/>
              <a:gd name="connsiteY9055" fmla="*/ 2307439 h 5149018"/>
              <a:gd name="connsiteX9056" fmla="*/ 3646310 w 6681792"/>
              <a:gd name="connsiteY9056" fmla="*/ 2307439 h 5149018"/>
              <a:gd name="connsiteX9057" fmla="*/ 3646310 w 6681792"/>
              <a:gd name="connsiteY9057" fmla="*/ 2304966 h 5149018"/>
              <a:gd name="connsiteX9058" fmla="*/ 3643836 w 6681792"/>
              <a:gd name="connsiteY9058" fmla="*/ 2304966 h 5149018"/>
              <a:gd name="connsiteX9059" fmla="*/ 3643836 w 6681792"/>
              <a:gd name="connsiteY9059" fmla="*/ 2302492 h 5149018"/>
              <a:gd name="connsiteX9060" fmla="*/ 3646310 w 6681792"/>
              <a:gd name="connsiteY9060" fmla="*/ 2302492 h 5149018"/>
              <a:gd name="connsiteX9061" fmla="*/ 3648783 w 6681792"/>
              <a:gd name="connsiteY9061" fmla="*/ 2302492 h 5149018"/>
              <a:gd name="connsiteX9062" fmla="*/ 3648783 w 6681792"/>
              <a:gd name="connsiteY9062" fmla="*/ 2300018 h 5149018"/>
              <a:gd name="connsiteX9063" fmla="*/ 3651257 w 6681792"/>
              <a:gd name="connsiteY9063" fmla="*/ 2300018 h 5149018"/>
              <a:gd name="connsiteX9064" fmla="*/ 3653731 w 6681792"/>
              <a:gd name="connsiteY9064" fmla="*/ 2297544 h 5149018"/>
              <a:gd name="connsiteX9065" fmla="*/ 3656205 w 6681792"/>
              <a:gd name="connsiteY9065" fmla="*/ 2295071 h 5149018"/>
              <a:gd name="connsiteX9066" fmla="*/ 3658678 w 6681792"/>
              <a:gd name="connsiteY9066" fmla="*/ 2292597 h 5149018"/>
              <a:gd name="connsiteX9067" fmla="*/ 3665909 w 6681792"/>
              <a:gd name="connsiteY9067" fmla="*/ 2287840 h 5149018"/>
              <a:gd name="connsiteX9068" fmla="*/ 3665909 w 6681792"/>
              <a:gd name="connsiteY9068" fmla="*/ 2290313 h 5149018"/>
              <a:gd name="connsiteX9069" fmla="*/ 3675614 w 6681792"/>
              <a:gd name="connsiteY9069" fmla="*/ 2285556 h 5149018"/>
              <a:gd name="connsiteX9070" fmla="*/ 3678088 w 6681792"/>
              <a:gd name="connsiteY9070" fmla="*/ 2285556 h 5149018"/>
              <a:gd name="connsiteX9071" fmla="*/ 3680562 w 6681792"/>
              <a:gd name="connsiteY9071" fmla="*/ 2283082 h 5149018"/>
              <a:gd name="connsiteX9072" fmla="*/ 3687793 w 6681792"/>
              <a:gd name="connsiteY9072" fmla="*/ 2280609 h 5149018"/>
              <a:gd name="connsiteX9073" fmla="*/ 3690266 w 6681792"/>
              <a:gd name="connsiteY9073" fmla="*/ 2283082 h 5149018"/>
              <a:gd name="connsiteX9074" fmla="*/ 3690266 w 6681792"/>
              <a:gd name="connsiteY9074" fmla="*/ 2280609 h 5149018"/>
              <a:gd name="connsiteX9075" fmla="*/ 3697497 w 6681792"/>
              <a:gd name="connsiteY9075" fmla="*/ 2278135 h 5149018"/>
              <a:gd name="connsiteX9076" fmla="*/ 3702255 w 6681792"/>
              <a:gd name="connsiteY9076" fmla="*/ 2278135 h 5149018"/>
              <a:gd name="connsiteX9077" fmla="*/ 3707012 w 6681792"/>
              <a:gd name="connsiteY9077" fmla="*/ 2278135 h 5149018"/>
              <a:gd name="connsiteX9078" fmla="*/ 3707012 w 6681792"/>
              <a:gd name="connsiteY9078" fmla="*/ 2275661 h 5149018"/>
              <a:gd name="connsiteX9079" fmla="*/ 3709486 w 6681792"/>
              <a:gd name="connsiteY9079" fmla="*/ 2275661 h 5149018"/>
              <a:gd name="connsiteX9080" fmla="*/ 3714243 w 6681792"/>
              <a:gd name="connsiteY9080" fmla="*/ 2278135 h 5149018"/>
              <a:gd name="connsiteX9081" fmla="*/ 3721474 w 6681792"/>
              <a:gd name="connsiteY9081" fmla="*/ 2278135 h 5149018"/>
              <a:gd name="connsiteX9082" fmla="*/ 3723947 w 6681792"/>
              <a:gd name="connsiteY9082" fmla="*/ 2278135 h 5149018"/>
              <a:gd name="connsiteX9083" fmla="*/ 3726421 w 6681792"/>
              <a:gd name="connsiteY9083" fmla="*/ 2278135 h 5149018"/>
              <a:gd name="connsiteX9084" fmla="*/ 3731179 w 6681792"/>
              <a:gd name="connsiteY9084" fmla="*/ 2278135 h 5149018"/>
              <a:gd name="connsiteX9085" fmla="*/ 3733652 w 6681792"/>
              <a:gd name="connsiteY9085" fmla="*/ 2278135 h 5149018"/>
              <a:gd name="connsiteX9086" fmla="*/ 3736126 w 6681792"/>
              <a:gd name="connsiteY9086" fmla="*/ 2280609 h 5149018"/>
              <a:gd name="connsiteX9087" fmla="*/ 3738600 w 6681792"/>
              <a:gd name="connsiteY9087" fmla="*/ 2280609 h 5149018"/>
              <a:gd name="connsiteX9088" fmla="*/ 3741073 w 6681792"/>
              <a:gd name="connsiteY9088" fmla="*/ 2280609 h 5149018"/>
              <a:gd name="connsiteX9089" fmla="*/ 3748304 w 6681792"/>
              <a:gd name="connsiteY9089" fmla="*/ 2283082 h 5149018"/>
              <a:gd name="connsiteX9090" fmla="*/ 3750778 w 6681792"/>
              <a:gd name="connsiteY9090" fmla="*/ 2280609 h 5149018"/>
              <a:gd name="connsiteX9091" fmla="*/ 3753252 w 6681792"/>
              <a:gd name="connsiteY9091" fmla="*/ 2283082 h 5149018"/>
              <a:gd name="connsiteX9092" fmla="*/ 3753252 w 6681792"/>
              <a:gd name="connsiteY9092" fmla="*/ 2285556 h 5149018"/>
              <a:gd name="connsiteX9093" fmla="*/ 3755726 w 6681792"/>
              <a:gd name="connsiteY9093" fmla="*/ 2285556 h 5149018"/>
              <a:gd name="connsiteX9094" fmla="*/ 3758199 w 6681792"/>
              <a:gd name="connsiteY9094" fmla="*/ 2285556 h 5149018"/>
              <a:gd name="connsiteX9095" fmla="*/ 3762957 w 6681792"/>
              <a:gd name="connsiteY9095" fmla="*/ 2288030 h 5149018"/>
              <a:gd name="connsiteX9096" fmla="*/ 3772661 w 6681792"/>
              <a:gd name="connsiteY9096" fmla="*/ 2292787 h 5149018"/>
              <a:gd name="connsiteX9097" fmla="*/ 3772661 w 6681792"/>
              <a:gd name="connsiteY9097" fmla="*/ 2290313 h 5149018"/>
              <a:gd name="connsiteX9098" fmla="*/ 3775135 w 6681792"/>
              <a:gd name="connsiteY9098" fmla="*/ 2290313 h 5149018"/>
              <a:gd name="connsiteX9099" fmla="*/ 3775135 w 6681792"/>
              <a:gd name="connsiteY9099" fmla="*/ 2292787 h 5149018"/>
              <a:gd name="connsiteX9100" fmla="*/ 3775135 w 6681792"/>
              <a:gd name="connsiteY9100" fmla="*/ 2295261 h 5149018"/>
              <a:gd name="connsiteX9101" fmla="*/ 3779892 w 6681792"/>
              <a:gd name="connsiteY9101" fmla="*/ 2295261 h 5149018"/>
              <a:gd name="connsiteX9102" fmla="*/ 3782366 w 6681792"/>
              <a:gd name="connsiteY9102" fmla="*/ 2295261 h 5149018"/>
              <a:gd name="connsiteX9103" fmla="*/ 3784840 w 6681792"/>
              <a:gd name="connsiteY9103" fmla="*/ 2295261 h 5149018"/>
              <a:gd name="connsiteX9104" fmla="*/ 3787314 w 6681792"/>
              <a:gd name="connsiteY9104" fmla="*/ 2295261 h 5149018"/>
              <a:gd name="connsiteX9105" fmla="*/ 3789787 w 6681792"/>
              <a:gd name="connsiteY9105" fmla="*/ 2295261 h 5149018"/>
              <a:gd name="connsiteX9106" fmla="*/ 3787314 w 6681792"/>
              <a:gd name="connsiteY9106" fmla="*/ 2292787 h 5149018"/>
              <a:gd name="connsiteX9107" fmla="*/ 3789787 w 6681792"/>
              <a:gd name="connsiteY9107" fmla="*/ 2292787 h 5149018"/>
              <a:gd name="connsiteX9108" fmla="*/ 3792261 w 6681792"/>
              <a:gd name="connsiteY9108" fmla="*/ 2292787 h 5149018"/>
              <a:gd name="connsiteX9109" fmla="*/ 3792261 w 6681792"/>
              <a:gd name="connsiteY9109" fmla="*/ 2290313 h 5149018"/>
              <a:gd name="connsiteX9110" fmla="*/ 3797018 w 6681792"/>
              <a:gd name="connsiteY9110" fmla="*/ 2290313 h 5149018"/>
              <a:gd name="connsiteX9111" fmla="*/ 3799492 w 6681792"/>
              <a:gd name="connsiteY9111" fmla="*/ 2287840 h 5149018"/>
              <a:gd name="connsiteX9112" fmla="*/ 3801966 w 6681792"/>
              <a:gd name="connsiteY9112" fmla="*/ 2287840 h 5149018"/>
              <a:gd name="connsiteX9113" fmla="*/ 3797209 w 6681792"/>
              <a:gd name="connsiteY9113" fmla="*/ 2290313 h 5149018"/>
              <a:gd name="connsiteX9114" fmla="*/ 3794735 w 6681792"/>
              <a:gd name="connsiteY9114" fmla="*/ 2292787 h 5149018"/>
              <a:gd name="connsiteX9115" fmla="*/ 3789978 w 6681792"/>
              <a:gd name="connsiteY9115" fmla="*/ 2297544 h 5149018"/>
              <a:gd name="connsiteX9116" fmla="*/ 3787504 w 6681792"/>
              <a:gd name="connsiteY9116" fmla="*/ 2300018 h 5149018"/>
              <a:gd name="connsiteX9117" fmla="*/ 3797209 w 6681792"/>
              <a:gd name="connsiteY9117" fmla="*/ 2307249 h 5149018"/>
              <a:gd name="connsiteX9118" fmla="*/ 3799682 w 6681792"/>
              <a:gd name="connsiteY9118" fmla="*/ 2304775 h 5149018"/>
              <a:gd name="connsiteX9119" fmla="*/ 3804440 w 6681792"/>
              <a:gd name="connsiteY9119" fmla="*/ 2309532 h 5149018"/>
              <a:gd name="connsiteX9120" fmla="*/ 3801966 w 6681792"/>
              <a:gd name="connsiteY9120" fmla="*/ 2309532 h 5149018"/>
              <a:gd name="connsiteX9121" fmla="*/ 3809197 w 6681792"/>
              <a:gd name="connsiteY9121" fmla="*/ 2316763 h 5149018"/>
              <a:gd name="connsiteX9122" fmla="*/ 3816428 w 6681792"/>
              <a:gd name="connsiteY9122" fmla="*/ 2314290 h 5149018"/>
              <a:gd name="connsiteX9123" fmla="*/ 3809197 w 6681792"/>
              <a:gd name="connsiteY9123" fmla="*/ 2319047 h 5149018"/>
              <a:gd name="connsiteX9124" fmla="*/ 3811670 w 6681792"/>
              <a:gd name="connsiteY9124" fmla="*/ 2319047 h 5149018"/>
              <a:gd name="connsiteX9125" fmla="*/ 3814144 w 6681792"/>
              <a:gd name="connsiteY9125" fmla="*/ 2323804 h 5149018"/>
              <a:gd name="connsiteX9126" fmla="*/ 3816618 w 6681792"/>
              <a:gd name="connsiteY9126" fmla="*/ 2328561 h 5149018"/>
              <a:gd name="connsiteX9127" fmla="*/ 3819092 w 6681792"/>
              <a:gd name="connsiteY9127" fmla="*/ 2326088 h 5149018"/>
              <a:gd name="connsiteX9128" fmla="*/ 3819092 w 6681792"/>
              <a:gd name="connsiteY9128" fmla="*/ 2328561 h 5149018"/>
              <a:gd name="connsiteX9129" fmla="*/ 3816618 w 6681792"/>
              <a:gd name="connsiteY9129" fmla="*/ 2331035 h 5149018"/>
              <a:gd name="connsiteX9130" fmla="*/ 3819092 w 6681792"/>
              <a:gd name="connsiteY9130" fmla="*/ 2335792 h 5149018"/>
              <a:gd name="connsiteX9131" fmla="*/ 3819092 w 6681792"/>
              <a:gd name="connsiteY9131" fmla="*/ 2338266 h 5149018"/>
              <a:gd name="connsiteX9132" fmla="*/ 3821566 w 6681792"/>
              <a:gd name="connsiteY9132" fmla="*/ 2340740 h 5149018"/>
              <a:gd name="connsiteX9133" fmla="*/ 3821566 w 6681792"/>
              <a:gd name="connsiteY9133" fmla="*/ 2343214 h 5149018"/>
              <a:gd name="connsiteX9134" fmla="*/ 3824039 w 6681792"/>
              <a:gd name="connsiteY9134" fmla="*/ 2347971 h 5149018"/>
              <a:gd name="connsiteX9135" fmla="*/ 3824039 w 6681792"/>
              <a:gd name="connsiteY9135" fmla="*/ 2352728 h 5149018"/>
              <a:gd name="connsiteX9136" fmla="*/ 3826513 w 6681792"/>
              <a:gd name="connsiteY9136" fmla="*/ 2352728 h 5149018"/>
              <a:gd name="connsiteX9137" fmla="*/ 3826513 w 6681792"/>
              <a:gd name="connsiteY9137" fmla="*/ 2355202 h 5149018"/>
              <a:gd name="connsiteX9138" fmla="*/ 3828987 w 6681792"/>
              <a:gd name="connsiteY9138" fmla="*/ 2355202 h 5149018"/>
              <a:gd name="connsiteX9139" fmla="*/ 3831461 w 6681792"/>
              <a:gd name="connsiteY9139" fmla="*/ 2357675 h 5149018"/>
              <a:gd name="connsiteX9140" fmla="*/ 3833934 w 6681792"/>
              <a:gd name="connsiteY9140" fmla="*/ 2357675 h 5149018"/>
              <a:gd name="connsiteX9141" fmla="*/ 3836408 w 6681792"/>
              <a:gd name="connsiteY9141" fmla="*/ 2357675 h 5149018"/>
              <a:gd name="connsiteX9142" fmla="*/ 3836408 w 6681792"/>
              <a:gd name="connsiteY9142" fmla="*/ 2360149 h 5149018"/>
              <a:gd name="connsiteX9143" fmla="*/ 3833934 w 6681792"/>
              <a:gd name="connsiteY9143" fmla="*/ 2360149 h 5149018"/>
              <a:gd name="connsiteX9144" fmla="*/ 3831461 w 6681792"/>
              <a:gd name="connsiteY9144" fmla="*/ 2357675 h 5149018"/>
              <a:gd name="connsiteX9145" fmla="*/ 3828987 w 6681792"/>
              <a:gd name="connsiteY9145" fmla="*/ 2357675 h 5149018"/>
              <a:gd name="connsiteX9146" fmla="*/ 3826513 w 6681792"/>
              <a:gd name="connsiteY9146" fmla="*/ 2357675 h 5149018"/>
              <a:gd name="connsiteX9147" fmla="*/ 3826513 w 6681792"/>
              <a:gd name="connsiteY9147" fmla="*/ 2360149 h 5149018"/>
              <a:gd name="connsiteX9148" fmla="*/ 3824039 w 6681792"/>
              <a:gd name="connsiteY9148" fmla="*/ 2369854 h 5149018"/>
              <a:gd name="connsiteX9149" fmla="*/ 3824039 w 6681792"/>
              <a:gd name="connsiteY9149" fmla="*/ 2372328 h 5149018"/>
              <a:gd name="connsiteX9150" fmla="*/ 3824039 w 6681792"/>
              <a:gd name="connsiteY9150" fmla="*/ 2374801 h 5149018"/>
              <a:gd name="connsiteX9151" fmla="*/ 3824039 w 6681792"/>
              <a:gd name="connsiteY9151" fmla="*/ 2386790 h 5149018"/>
              <a:gd name="connsiteX9152" fmla="*/ 3824039 w 6681792"/>
              <a:gd name="connsiteY9152" fmla="*/ 2401252 h 5149018"/>
              <a:gd name="connsiteX9153" fmla="*/ 3821566 w 6681792"/>
              <a:gd name="connsiteY9153" fmla="*/ 2401252 h 5149018"/>
              <a:gd name="connsiteX9154" fmla="*/ 3821566 w 6681792"/>
              <a:gd name="connsiteY9154" fmla="*/ 2403725 h 5149018"/>
              <a:gd name="connsiteX9155" fmla="*/ 3821566 w 6681792"/>
              <a:gd name="connsiteY9155" fmla="*/ 2406199 h 5149018"/>
              <a:gd name="connsiteX9156" fmla="*/ 3824039 w 6681792"/>
              <a:gd name="connsiteY9156" fmla="*/ 2406199 h 5149018"/>
              <a:gd name="connsiteX9157" fmla="*/ 3824039 w 6681792"/>
              <a:gd name="connsiteY9157" fmla="*/ 2418187 h 5149018"/>
              <a:gd name="connsiteX9158" fmla="*/ 3824039 w 6681792"/>
              <a:gd name="connsiteY9158" fmla="*/ 2420661 h 5149018"/>
              <a:gd name="connsiteX9159" fmla="*/ 3824039 w 6681792"/>
              <a:gd name="connsiteY9159" fmla="*/ 2423135 h 5149018"/>
              <a:gd name="connsiteX9160" fmla="*/ 3824039 w 6681792"/>
              <a:gd name="connsiteY9160" fmla="*/ 2427892 h 5149018"/>
              <a:gd name="connsiteX9161" fmla="*/ 3824039 w 6681792"/>
              <a:gd name="connsiteY9161" fmla="*/ 2439880 h 5149018"/>
              <a:gd name="connsiteX9162" fmla="*/ 3821566 w 6681792"/>
              <a:gd name="connsiteY9162" fmla="*/ 2454342 h 5149018"/>
              <a:gd name="connsiteX9163" fmla="*/ 3821566 w 6681792"/>
              <a:gd name="connsiteY9163" fmla="*/ 2461573 h 5149018"/>
              <a:gd name="connsiteX9164" fmla="*/ 3821566 w 6681792"/>
              <a:gd name="connsiteY9164" fmla="*/ 2464047 h 5149018"/>
              <a:gd name="connsiteX9165" fmla="*/ 3821566 w 6681792"/>
              <a:gd name="connsiteY9165" fmla="*/ 2466520 h 5149018"/>
              <a:gd name="connsiteX9166" fmla="*/ 3821566 w 6681792"/>
              <a:gd name="connsiteY9166" fmla="*/ 2468994 h 5149018"/>
              <a:gd name="connsiteX9167" fmla="*/ 3821566 w 6681792"/>
              <a:gd name="connsiteY9167" fmla="*/ 2471468 h 5149018"/>
              <a:gd name="connsiteX9168" fmla="*/ 3824039 w 6681792"/>
              <a:gd name="connsiteY9168" fmla="*/ 2471468 h 5149018"/>
              <a:gd name="connsiteX9169" fmla="*/ 3828796 w 6681792"/>
              <a:gd name="connsiteY9169" fmla="*/ 2473942 h 5149018"/>
              <a:gd name="connsiteX9170" fmla="*/ 3831270 w 6681792"/>
              <a:gd name="connsiteY9170" fmla="*/ 2473942 h 5149018"/>
              <a:gd name="connsiteX9171" fmla="*/ 3840975 w 6681792"/>
              <a:gd name="connsiteY9171" fmla="*/ 2473942 h 5149018"/>
              <a:gd name="connsiteX9172" fmla="*/ 3840975 w 6681792"/>
              <a:gd name="connsiteY9172" fmla="*/ 2476416 h 5149018"/>
              <a:gd name="connsiteX9173" fmla="*/ 3831270 w 6681792"/>
              <a:gd name="connsiteY9173" fmla="*/ 2476416 h 5149018"/>
              <a:gd name="connsiteX9174" fmla="*/ 3826513 w 6681792"/>
              <a:gd name="connsiteY9174" fmla="*/ 2478889 h 5149018"/>
              <a:gd name="connsiteX9175" fmla="*/ 3828987 w 6681792"/>
              <a:gd name="connsiteY9175" fmla="*/ 2486120 h 5149018"/>
              <a:gd name="connsiteX9176" fmla="*/ 3831461 w 6681792"/>
              <a:gd name="connsiteY9176" fmla="*/ 2495825 h 5149018"/>
              <a:gd name="connsiteX9177" fmla="*/ 3833934 w 6681792"/>
              <a:gd name="connsiteY9177" fmla="*/ 2498299 h 5149018"/>
              <a:gd name="connsiteX9178" fmla="*/ 3833934 w 6681792"/>
              <a:gd name="connsiteY9178" fmla="*/ 2500772 h 5149018"/>
              <a:gd name="connsiteX9179" fmla="*/ 3833934 w 6681792"/>
              <a:gd name="connsiteY9179" fmla="*/ 2503246 h 5149018"/>
              <a:gd name="connsiteX9180" fmla="*/ 3836408 w 6681792"/>
              <a:gd name="connsiteY9180" fmla="*/ 2510477 h 5149018"/>
              <a:gd name="connsiteX9181" fmla="*/ 3838882 w 6681792"/>
              <a:gd name="connsiteY9181" fmla="*/ 2515235 h 5149018"/>
              <a:gd name="connsiteX9182" fmla="*/ 3841355 w 6681792"/>
              <a:gd name="connsiteY9182" fmla="*/ 2517708 h 5149018"/>
              <a:gd name="connsiteX9183" fmla="*/ 3841355 w 6681792"/>
              <a:gd name="connsiteY9183" fmla="*/ 2520182 h 5149018"/>
              <a:gd name="connsiteX9184" fmla="*/ 3843829 w 6681792"/>
              <a:gd name="connsiteY9184" fmla="*/ 2522656 h 5149018"/>
              <a:gd name="connsiteX9185" fmla="*/ 3848586 w 6681792"/>
              <a:gd name="connsiteY9185" fmla="*/ 2527413 h 5149018"/>
              <a:gd name="connsiteX9186" fmla="*/ 3851060 w 6681792"/>
              <a:gd name="connsiteY9186" fmla="*/ 2534644 h 5149018"/>
              <a:gd name="connsiteX9187" fmla="*/ 3853534 w 6681792"/>
              <a:gd name="connsiteY9187" fmla="*/ 2537118 h 5149018"/>
              <a:gd name="connsiteX9188" fmla="*/ 3856008 w 6681792"/>
              <a:gd name="connsiteY9188" fmla="*/ 2539591 h 5149018"/>
              <a:gd name="connsiteX9189" fmla="*/ 3858481 w 6681792"/>
              <a:gd name="connsiteY9189" fmla="*/ 2542065 h 5149018"/>
              <a:gd name="connsiteX9190" fmla="*/ 3860955 w 6681792"/>
              <a:gd name="connsiteY9190" fmla="*/ 2542065 h 5149018"/>
              <a:gd name="connsiteX9191" fmla="*/ 3863429 w 6681792"/>
              <a:gd name="connsiteY9191" fmla="*/ 2546822 h 5149018"/>
              <a:gd name="connsiteX9192" fmla="*/ 3865903 w 6681792"/>
              <a:gd name="connsiteY9192" fmla="*/ 2549296 h 5149018"/>
              <a:gd name="connsiteX9193" fmla="*/ 3873134 w 6681792"/>
              <a:gd name="connsiteY9193" fmla="*/ 2556527 h 5149018"/>
              <a:gd name="connsiteX9194" fmla="*/ 3875607 w 6681792"/>
              <a:gd name="connsiteY9194" fmla="*/ 2556527 h 5149018"/>
              <a:gd name="connsiteX9195" fmla="*/ 3882838 w 6681792"/>
              <a:gd name="connsiteY9195" fmla="*/ 2559001 h 5149018"/>
              <a:gd name="connsiteX9196" fmla="*/ 3894827 w 6681792"/>
              <a:gd name="connsiteY9196" fmla="*/ 2566232 h 5149018"/>
              <a:gd name="connsiteX9197" fmla="*/ 3897301 w 6681792"/>
              <a:gd name="connsiteY9197" fmla="*/ 2566232 h 5149018"/>
              <a:gd name="connsiteX9198" fmla="*/ 3899774 w 6681792"/>
              <a:gd name="connsiteY9198" fmla="*/ 2568706 h 5149018"/>
              <a:gd name="connsiteX9199" fmla="*/ 3902248 w 6681792"/>
              <a:gd name="connsiteY9199" fmla="*/ 2568706 h 5149018"/>
              <a:gd name="connsiteX9200" fmla="*/ 3904722 w 6681792"/>
              <a:gd name="connsiteY9200" fmla="*/ 2571179 h 5149018"/>
              <a:gd name="connsiteX9201" fmla="*/ 3911953 w 6681792"/>
              <a:gd name="connsiteY9201" fmla="*/ 2571179 h 5149018"/>
              <a:gd name="connsiteX9202" fmla="*/ 3914427 w 6681792"/>
              <a:gd name="connsiteY9202" fmla="*/ 2573653 h 5149018"/>
              <a:gd name="connsiteX9203" fmla="*/ 3916900 w 6681792"/>
              <a:gd name="connsiteY9203" fmla="*/ 2573653 h 5149018"/>
              <a:gd name="connsiteX9204" fmla="*/ 3926605 w 6681792"/>
              <a:gd name="connsiteY9204" fmla="*/ 2573653 h 5149018"/>
              <a:gd name="connsiteX9205" fmla="*/ 3929079 w 6681792"/>
              <a:gd name="connsiteY9205" fmla="*/ 2573653 h 5149018"/>
              <a:gd name="connsiteX9206" fmla="*/ 3936310 w 6681792"/>
              <a:gd name="connsiteY9206" fmla="*/ 2576127 h 5149018"/>
              <a:gd name="connsiteX9207" fmla="*/ 3936310 w 6681792"/>
              <a:gd name="connsiteY9207" fmla="*/ 2573653 h 5149018"/>
              <a:gd name="connsiteX9208" fmla="*/ 3938783 w 6681792"/>
              <a:gd name="connsiteY9208" fmla="*/ 2573653 h 5149018"/>
              <a:gd name="connsiteX9209" fmla="*/ 3943540 w 6681792"/>
              <a:gd name="connsiteY9209" fmla="*/ 2573653 h 5149018"/>
              <a:gd name="connsiteX9210" fmla="*/ 3948298 w 6681792"/>
              <a:gd name="connsiteY9210" fmla="*/ 2573653 h 5149018"/>
              <a:gd name="connsiteX9211" fmla="*/ 3955529 w 6681792"/>
              <a:gd name="connsiteY9211" fmla="*/ 2571179 h 5149018"/>
              <a:gd name="connsiteX9212" fmla="*/ 3960286 w 6681792"/>
              <a:gd name="connsiteY9212" fmla="*/ 2571179 h 5149018"/>
              <a:gd name="connsiteX9213" fmla="*/ 3965043 w 6681792"/>
              <a:gd name="connsiteY9213" fmla="*/ 2568706 h 5149018"/>
              <a:gd name="connsiteX9214" fmla="*/ 3967517 w 6681792"/>
              <a:gd name="connsiteY9214" fmla="*/ 2566232 h 5149018"/>
              <a:gd name="connsiteX9215" fmla="*/ 3969991 w 6681792"/>
              <a:gd name="connsiteY9215" fmla="*/ 2568706 h 5149018"/>
              <a:gd name="connsiteX9216" fmla="*/ 3979695 w 6681792"/>
              <a:gd name="connsiteY9216" fmla="*/ 2566232 h 5149018"/>
              <a:gd name="connsiteX9217" fmla="*/ 3982169 w 6681792"/>
              <a:gd name="connsiteY9217" fmla="*/ 2563758 h 5149018"/>
              <a:gd name="connsiteX9218" fmla="*/ 3984643 w 6681792"/>
              <a:gd name="connsiteY9218" fmla="*/ 2563758 h 5149018"/>
              <a:gd name="connsiteX9219" fmla="*/ 3989400 w 6681792"/>
              <a:gd name="connsiteY9219" fmla="*/ 2561284 h 5149018"/>
              <a:gd name="connsiteX9220" fmla="*/ 3994157 w 6681792"/>
              <a:gd name="connsiteY9220" fmla="*/ 2558810 h 5149018"/>
              <a:gd name="connsiteX9221" fmla="*/ 3996631 w 6681792"/>
              <a:gd name="connsiteY9221" fmla="*/ 2556337 h 5149018"/>
              <a:gd name="connsiteX9222" fmla="*/ 4001388 w 6681792"/>
              <a:gd name="connsiteY9222" fmla="*/ 2551580 h 5149018"/>
              <a:gd name="connsiteX9223" fmla="*/ 4003862 w 6681792"/>
              <a:gd name="connsiteY9223" fmla="*/ 2551580 h 5149018"/>
              <a:gd name="connsiteX9224" fmla="*/ 4006336 w 6681792"/>
              <a:gd name="connsiteY9224" fmla="*/ 2549106 h 5149018"/>
              <a:gd name="connsiteX9225" fmla="*/ 4008809 w 6681792"/>
              <a:gd name="connsiteY9225" fmla="*/ 2544349 h 5149018"/>
              <a:gd name="connsiteX9226" fmla="*/ 4004052 w 6681792"/>
              <a:gd name="connsiteY9226" fmla="*/ 2541875 h 5149018"/>
              <a:gd name="connsiteX9227" fmla="*/ 4004052 w 6681792"/>
              <a:gd name="connsiteY9227" fmla="*/ 2539401 h 5149018"/>
              <a:gd name="connsiteX9228" fmla="*/ 4006526 w 6681792"/>
              <a:gd name="connsiteY9228" fmla="*/ 2539401 h 5149018"/>
              <a:gd name="connsiteX9229" fmla="*/ 4011283 w 6681792"/>
              <a:gd name="connsiteY9229" fmla="*/ 2544158 h 5149018"/>
              <a:gd name="connsiteX9230" fmla="*/ 4011283 w 6681792"/>
              <a:gd name="connsiteY9230" fmla="*/ 2541684 h 5149018"/>
              <a:gd name="connsiteX9231" fmla="*/ 4013757 w 6681792"/>
              <a:gd name="connsiteY9231" fmla="*/ 2539211 h 5149018"/>
              <a:gd name="connsiteX9232" fmla="*/ 4016231 w 6681792"/>
              <a:gd name="connsiteY9232" fmla="*/ 2536737 h 5149018"/>
              <a:gd name="connsiteX9233" fmla="*/ 4016231 w 6681792"/>
              <a:gd name="connsiteY9233" fmla="*/ 2534263 h 5149018"/>
              <a:gd name="connsiteX9234" fmla="*/ 4018704 w 6681792"/>
              <a:gd name="connsiteY9234" fmla="*/ 2531790 h 5149018"/>
              <a:gd name="connsiteX9235" fmla="*/ 4018704 w 6681792"/>
              <a:gd name="connsiteY9235" fmla="*/ 2524558 h 5149018"/>
              <a:gd name="connsiteX9236" fmla="*/ 4021178 w 6681792"/>
              <a:gd name="connsiteY9236" fmla="*/ 2522085 h 5149018"/>
              <a:gd name="connsiteX9237" fmla="*/ 4021178 w 6681792"/>
              <a:gd name="connsiteY9237" fmla="*/ 2517328 h 5149018"/>
              <a:gd name="connsiteX9238" fmla="*/ 4021178 w 6681792"/>
              <a:gd name="connsiteY9238" fmla="*/ 2512570 h 5149018"/>
              <a:gd name="connsiteX9239" fmla="*/ 4021178 w 6681792"/>
              <a:gd name="connsiteY9239" fmla="*/ 2510097 h 5149018"/>
              <a:gd name="connsiteX9240" fmla="*/ 4021178 w 6681792"/>
              <a:gd name="connsiteY9240" fmla="*/ 2502866 h 5149018"/>
              <a:gd name="connsiteX9241" fmla="*/ 4021178 w 6681792"/>
              <a:gd name="connsiteY9241" fmla="*/ 2498109 h 5149018"/>
              <a:gd name="connsiteX9242" fmla="*/ 4018704 w 6681792"/>
              <a:gd name="connsiteY9242" fmla="*/ 2495635 h 5149018"/>
              <a:gd name="connsiteX9243" fmla="*/ 4018704 w 6681792"/>
              <a:gd name="connsiteY9243" fmla="*/ 2493161 h 5149018"/>
              <a:gd name="connsiteX9244" fmla="*/ 4016231 w 6681792"/>
              <a:gd name="connsiteY9244" fmla="*/ 2483456 h 5149018"/>
              <a:gd name="connsiteX9245" fmla="*/ 4011474 w 6681792"/>
              <a:gd name="connsiteY9245" fmla="*/ 2473752 h 5149018"/>
              <a:gd name="connsiteX9246" fmla="*/ 4006716 w 6681792"/>
              <a:gd name="connsiteY9246" fmla="*/ 2464047 h 5149018"/>
              <a:gd name="connsiteX9247" fmla="*/ 4004243 w 6681792"/>
              <a:gd name="connsiteY9247" fmla="*/ 2464047 h 5149018"/>
              <a:gd name="connsiteX9248" fmla="*/ 4004243 w 6681792"/>
              <a:gd name="connsiteY9248" fmla="*/ 2461573 h 5149018"/>
              <a:gd name="connsiteX9249" fmla="*/ 4001769 w 6681792"/>
              <a:gd name="connsiteY9249" fmla="*/ 2461573 h 5149018"/>
              <a:gd name="connsiteX9250" fmla="*/ 3999295 w 6681792"/>
              <a:gd name="connsiteY9250" fmla="*/ 2456816 h 5149018"/>
              <a:gd name="connsiteX9251" fmla="*/ 3999295 w 6681792"/>
              <a:gd name="connsiteY9251" fmla="*/ 2454342 h 5149018"/>
              <a:gd name="connsiteX9252" fmla="*/ 3996821 w 6681792"/>
              <a:gd name="connsiteY9252" fmla="*/ 2451868 h 5149018"/>
              <a:gd name="connsiteX9253" fmla="*/ 3996821 w 6681792"/>
              <a:gd name="connsiteY9253" fmla="*/ 2449394 h 5149018"/>
              <a:gd name="connsiteX9254" fmla="*/ 3994348 w 6681792"/>
              <a:gd name="connsiteY9254" fmla="*/ 2449394 h 5149018"/>
              <a:gd name="connsiteX9255" fmla="*/ 3999105 w 6681792"/>
              <a:gd name="connsiteY9255" fmla="*/ 2446921 h 5149018"/>
              <a:gd name="connsiteX9256" fmla="*/ 3994348 w 6681792"/>
              <a:gd name="connsiteY9256" fmla="*/ 2432459 h 5149018"/>
              <a:gd name="connsiteX9257" fmla="*/ 3991874 w 6681792"/>
              <a:gd name="connsiteY9257" fmla="*/ 2432459 h 5149018"/>
              <a:gd name="connsiteX9258" fmla="*/ 3987117 w 6681792"/>
              <a:gd name="connsiteY9258" fmla="*/ 2420471 h 5149018"/>
              <a:gd name="connsiteX9259" fmla="*/ 3987117 w 6681792"/>
              <a:gd name="connsiteY9259" fmla="*/ 2415713 h 5149018"/>
              <a:gd name="connsiteX9260" fmla="*/ 3984643 w 6681792"/>
              <a:gd name="connsiteY9260" fmla="*/ 2415713 h 5149018"/>
              <a:gd name="connsiteX9261" fmla="*/ 3984643 w 6681792"/>
              <a:gd name="connsiteY9261" fmla="*/ 2413240 h 5149018"/>
              <a:gd name="connsiteX9262" fmla="*/ 3984643 w 6681792"/>
              <a:gd name="connsiteY9262" fmla="*/ 2410766 h 5149018"/>
              <a:gd name="connsiteX9263" fmla="*/ 3982169 w 6681792"/>
              <a:gd name="connsiteY9263" fmla="*/ 2398778 h 5149018"/>
              <a:gd name="connsiteX9264" fmla="*/ 3982169 w 6681792"/>
              <a:gd name="connsiteY9264" fmla="*/ 2396304 h 5149018"/>
              <a:gd name="connsiteX9265" fmla="*/ 3979695 w 6681792"/>
              <a:gd name="connsiteY9265" fmla="*/ 2396304 h 5149018"/>
              <a:gd name="connsiteX9266" fmla="*/ 3979695 w 6681792"/>
              <a:gd name="connsiteY9266" fmla="*/ 2393830 h 5149018"/>
              <a:gd name="connsiteX9267" fmla="*/ 3979695 w 6681792"/>
              <a:gd name="connsiteY9267" fmla="*/ 2389073 h 5149018"/>
              <a:gd name="connsiteX9268" fmla="*/ 3979695 w 6681792"/>
              <a:gd name="connsiteY9268" fmla="*/ 2386599 h 5149018"/>
              <a:gd name="connsiteX9269" fmla="*/ 3979695 w 6681792"/>
              <a:gd name="connsiteY9269" fmla="*/ 2384126 h 5149018"/>
              <a:gd name="connsiteX9270" fmla="*/ 3974938 w 6681792"/>
              <a:gd name="connsiteY9270" fmla="*/ 2379368 h 5149018"/>
              <a:gd name="connsiteX9271" fmla="*/ 3972465 w 6681792"/>
              <a:gd name="connsiteY9271" fmla="*/ 2379368 h 5149018"/>
              <a:gd name="connsiteX9272" fmla="*/ 3969991 w 6681792"/>
              <a:gd name="connsiteY9272" fmla="*/ 2379368 h 5149018"/>
              <a:gd name="connsiteX9273" fmla="*/ 3972465 w 6681792"/>
              <a:gd name="connsiteY9273" fmla="*/ 2376895 h 5149018"/>
              <a:gd name="connsiteX9274" fmla="*/ 3974938 w 6681792"/>
              <a:gd name="connsiteY9274" fmla="*/ 2376895 h 5149018"/>
              <a:gd name="connsiteX9275" fmla="*/ 3979695 w 6681792"/>
              <a:gd name="connsiteY9275" fmla="*/ 2374421 h 5149018"/>
              <a:gd name="connsiteX9276" fmla="*/ 3982169 w 6681792"/>
              <a:gd name="connsiteY9276" fmla="*/ 2374421 h 5149018"/>
              <a:gd name="connsiteX9277" fmla="*/ 3982169 w 6681792"/>
              <a:gd name="connsiteY9277" fmla="*/ 2369664 h 5149018"/>
              <a:gd name="connsiteX9278" fmla="*/ 3982169 w 6681792"/>
              <a:gd name="connsiteY9278" fmla="*/ 2367190 h 5149018"/>
              <a:gd name="connsiteX9279" fmla="*/ 3982169 w 6681792"/>
              <a:gd name="connsiteY9279" fmla="*/ 2362433 h 5149018"/>
              <a:gd name="connsiteX9280" fmla="*/ 3982169 w 6681792"/>
              <a:gd name="connsiteY9280" fmla="*/ 2359959 h 5149018"/>
              <a:gd name="connsiteX9281" fmla="*/ 3984643 w 6681792"/>
              <a:gd name="connsiteY9281" fmla="*/ 2355202 h 5149018"/>
              <a:gd name="connsiteX9282" fmla="*/ 3984643 w 6681792"/>
              <a:gd name="connsiteY9282" fmla="*/ 2352728 h 5149018"/>
              <a:gd name="connsiteX9283" fmla="*/ 3987117 w 6681792"/>
              <a:gd name="connsiteY9283" fmla="*/ 2350254 h 5149018"/>
              <a:gd name="connsiteX9284" fmla="*/ 3989590 w 6681792"/>
              <a:gd name="connsiteY9284" fmla="*/ 2347781 h 5149018"/>
              <a:gd name="connsiteX9285" fmla="*/ 3987117 w 6681792"/>
              <a:gd name="connsiteY9285" fmla="*/ 2347781 h 5149018"/>
              <a:gd name="connsiteX9286" fmla="*/ 3987117 w 6681792"/>
              <a:gd name="connsiteY9286" fmla="*/ 2345307 h 5149018"/>
              <a:gd name="connsiteX9287" fmla="*/ 3989590 w 6681792"/>
              <a:gd name="connsiteY9287" fmla="*/ 2342833 h 5149018"/>
              <a:gd name="connsiteX9288" fmla="*/ 3992064 w 6681792"/>
              <a:gd name="connsiteY9288" fmla="*/ 2340359 h 5149018"/>
              <a:gd name="connsiteX9289" fmla="*/ 3994538 w 6681792"/>
              <a:gd name="connsiteY9289" fmla="*/ 2337885 h 5149018"/>
              <a:gd name="connsiteX9290" fmla="*/ 3994538 w 6681792"/>
              <a:gd name="connsiteY9290" fmla="*/ 2335412 h 5149018"/>
              <a:gd name="connsiteX9291" fmla="*/ 3997012 w 6681792"/>
              <a:gd name="connsiteY9291" fmla="*/ 2332938 h 5149018"/>
              <a:gd name="connsiteX9292" fmla="*/ 3997012 w 6681792"/>
              <a:gd name="connsiteY9292" fmla="*/ 2330464 h 5149018"/>
              <a:gd name="connsiteX9293" fmla="*/ 3994538 w 6681792"/>
              <a:gd name="connsiteY9293" fmla="*/ 2327991 h 5149018"/>
              <a:gd name="connsiteX9294" fmla="*/ 3997012 w 6681792"/>
              <a:gd name="connsiteY9294" fmla="*/ 2327991 h 5149018"/>
              <a:gd name="connsiteX9295" fmla="*/ 3999485 w 6681792"/>
              <a:gd name="connsiteY9295" fmla="*/ 2330464 h 5149018"/>
              <a:gd name="connsiteX9296" fmla="*/ 3999485 w 6681792"/>
              <a:gd name="connsiteY9296" fmla="*/ 2327991 h 5149018"/>
              <a:gd name="connsiteX9297" fmla="*/ 4001959 w 6681792"/>
              <a:gd name="connsiteY9297" fmla="*/ 2323233 h 5149018"/>
              <a:gd name="connsiteX9298" fmla="*/ 4006716 w 6681792"/>
              <a:gd name="connsiteY9298" fmla="*/ 2318476 h 5149018"/>
              <a:gd name="connsiteX9299" fmla="*/ 4011474 w 6681792"/>
              <a:gd name="connsiteY9299" fmla="*/ 2313719 h 5149018"/>
              <a:gd name="connsiteX9300" fmla="*/ 4013947 w 6681792"/>
              <a:gd name="connsiteY9300" fmla="*/ 2311245 h 5149018"/>
              <a:gd name="connsiteX9301" fmla="*/ 4013947 w 6681792"/>
              <a:gd name="connsiteY9301" fmla="*/ 2308771 h 5149018"/>
              <a:gd name="connsiteX9302" fmla="*/ 4018704 w 6681792"/>
              <a:gd name="connsiteY9302" fmla="*/ 2306298 h 5149018"/>
              <a:gd name="connsiteX9303" fmla="*/ 4018704 w 6681792"/>
              <a:gd name="connsiteY9303" fmla="*/ 2303824 h 5149018"/>
              <a:gd name="connsiteX9304" fmla="*/ 4018704 w 6681792"/>
              <a:gd name="connsiteY9304" fmla="*/ 2301350 h 5149018"/>
              <a:gd name="connsiteX9305" fmla="*/ 4021178 w 6681792"/>
              <a:gd name="connsiteY9305" fmla="*/ 2301350 h 5149018"/>
              <a:gd name="connsiteX9306" fmla="*/ 4023652 w 6681792"/>
              <a:gd name="connsiteY9306" fmla="*/ 2301350 h 5149018"/>
              <a:gd name="connsiteX9307" fmla="*/ 4023652 w 6681792"/>
              <a:gd name="connsiteY9307" fmla="*/ 2298876 h 5149018"/>
              <a:gd name="connsiteX9308" fmla="*/ 4026126 w 6681792"/>
              <a:gd name="connsiteY9308" fmla="*/ 2298876 h 5149018"/>
              <a:gd name="connsiteX9309" fmla="*/ 4028600 w 6681792"/>
              <a:gd name="connsiteY9309" fmla="*/ 2296403 h 5149018"/>
              <a:gd name="connsiteX9310" fmla="*/ 4048009 w 6681792"/>
              <a:gd name="connsiteY9310" fmla="*/ 2291645 h 5149018"/>
              <a:gd name="connsiteX9311" fmla="*/ 4050483 w 6681792"/>
              <a:gd name="connsiteY9311" fmla="*/ 2289172 h 5149018"/>
              <a:gd name="connsiteX9312" fmla="*/ 4062471 w 6681792"/>
              <a:gd name="connsiteY9312" fmla="*/ 2289172 h 5149018"/>
              <a:gd name="connsiteX9313" fmla="*/ 4064944 w 6681792"/>
              <a:gd name="connsiteY9313" fmla="*/ 2286698 h 5149018"/>
              <a:gd name="connsiteX9314" fmla="*/ 4064944 w 6681792"/>
              <a:gd name="connsiteY9314" fmla="*/ 2289172 h 5149018"/>
              <a:gd name="connsiteX9315" fmla="*/ 4067418 w 6681792"/>
              <a:gd name="connsiteY9315" fmla="*/ 2289172 h 5149018"/>
              <a:gd name="connsiteX9316" fmla="*/ 4069892 w 6681792"/>
              <a:gd name="connsiteY9316" fmla="*/ 2284414 h 5149018"/>
              <a:gd name="connsiteX9317" fmla="*/ 4072366 w 6681792"/>
              <a:gd name="connsiteY9317" fmla="*/ 2284414 h 5149018"/>
              <a:gd name="connsiteX9318" fmla="*/ 4072366 w 6681792"/>
              <a:gd name="connsiteY9318" fmla="*/ 2286888 h 5149018"/>
              <a:gd name="connsiteX9319" fmla="*/ 4084354 w 6681792"/>
              <a:gd name="connsiteY9319" fmla="*/ 2289362 h 5149018"/>
              <a:gd name="connsiteX9320" fmla="*/ 4086828 w 6681792"/>
              <a:gd name="connsiteY9320" fmla="*/ 2289362 h 5149018"/>
              <a:gd name="connsiteX9321" fmla="*/ 4086828 w 6681792"/>
              <a:gd name="connsiteY9321" fmla="*/ 2286888 h 5149018"/>
              <a:gd name="connsiteX9322" fmla="*/ 4089302 w 6681792"/>
              <a:gd name="connsiteY9322" fmla="*/ 2286888 h 5149018"/>
              <a:gd name="connsiteX9323" fmla="*/ 4089302 w 6681792"/>
              <a:gd name="connsiteY9323" fmla="*/ 2289362 h 5149018"/>
              <a:gd name="connsiteX9324" fmla="*/ 4094059 w 6681792"/>
              <a:gd name="connsiteY9324" fmla="*/ 2291836 h 5149018"/>
              <a:gd name="connsiteX9325" fmla="*/ 4096533 w 6681792"/>
              <a:gd name="connsiteY9325" fmla="*/ 2291836 h 5149018"/>
              <a:gd name="connsiteX9326" fmla="*/ 4106237 w 6681792"/>
              <a:gd name="connsiteY9326" fmla="*/ 2296593 h 5149018"/>
              <a:gd name="connsiteX9327" fmla="*/ 4108711 w 6681792"/>
              <a:gd name="connsiteY9327" fmla="*/ 2296593 h 5149018"/>
              <a:gd name="connsiteX9328" fmla="*/ 4111185 w 6681792"/>
              <a:gd name="connsiteY9328" fmla="*/ 2296593 h 5149018"/>
              <a:gd name="connsiteX9329" fmla="*/ 4111185 w 6681792"/>
              <a:gd name="connsiteY9329" fmla="*/ 2291836 h 5149018"/>
              <a:gd name="connsiteX9330" fmla="*/ 4111185 w 6681792"/>
              <a:gd name="connsiteY9330" fmla="*/ 2289362 h 5149018"/>
              <a:gd name="connsiteX9331" fmla="*/ 4113659 w 6681792"/>
              <a:gd name="connsiteY9331" fmla="*/ 2286888 h 5149018"/>
              <a:gd name="connsiteX9332" fmla="*/ 4113659 w 6681792"/>
              <a:gd name="connsiteY9332" fmla="*/ 2284414 h 5149018"/>
              <a:gd name="connsiteX9333" fmla="*/ 4113659 w 6681792"/>
              <a:gd name="connsiteY9333" fmla="*/ 2281941 h 5149018"/>
              <a:gd name="connsiteX9334" fmla="*/ 4113659 w 6681792"/>
              <a:gd name="connsiteY9334" fmla="*/ 2279467 h 5149018"/>
              <a:gd name="connsiteX9335" fmla="*/ 4111185 w 6681792"/>
              <a:gd name="connsiteY9335" fmla="*/ 2279467 h 5149018"/>
              <a:gd name="connsiteX9336" fmla="*/ 4111185 w 6681792"/>
              <a:gd name="connsiteY9336" fmla="*/ 2276993 h 5149018"/>
              <a:gd name="connsiteX9337" fmla="*/ 4108711 w 6681792"/>
              <a:gd name="connsiteY9337" fmla="*/ 2276993 h 5149018"/>
              <a:gd name="connsiteX9338" fmla="*/ 4103954 w 6681792"/>
              <a:gd name="connsiteY9338" fmla="*/ 2274519 h 5149018"/>
              <a:gd name="connsiteX9339" fmla="*/ 4096723 w 6681792"/>
              <a:gd name="connsiteY9339" fmla="*/ 2272046 h 5149018"/>
              <a:gd name="connsiteX9340" fmla="*/ 4096723 w 6681792"/>
              <a:gd name="connsiteY9340" fmla="*/ 2274519 h 5149018"/>
              <a:gd name="connsiteX9341" fmla="*/ 4089492 w 6681792"/>
              <a:gd name="connsiteY9341" fmla="*/ 2272046 h 5149018"/>
              <a:gd name="connsiteX9342" fmla="*/ 4089492 w 6681792"/>
              <a:gd name="connsiteY9342" fmla="*/ 2269572 h 5149018"/>
              <a:gd name="connsiteX9343" fmla="*/ 4087018 w 6681792"/>
              <a:gd name="connsiteY9343" fmla="*/ 2269572 h 5149018"/>
              <a:gd name="connsiteX9344" fmla="*/ 4084544 w 6681792"/>
              <a:gd name="connsiteY9344" fmla="*/ 2267098 h 5149018"/>
              <a:gd name="connsiteX9345" fmla="*/ 4084544 w 6681792"/>
              <a:gd name="connsiteY9345" fmla="*/ 2264624 h 5149018"/>
              <a:gd name="connsiteX9346" fmla="*/ 4084544 w 6681792"/>
              <a:gd name="connsiteY9346" fmla="*/ 2262151 h 5149018"/>
              <a:gd name="connsiteX9347" fmla="*/ 4084544 w 6681792"/>
              <a:gd name="connsiteY9347" fmla="*/ 2259677 h 5149018"/>
              <a:gd name="connsiteX9348" fmla="*/ 4084544 w 6681792"/>
              <a:gd name="connsiteY9348" fmla="*/ 2257203 h 5149018"/>
              <a:gd name="connsiteX9349" fmla="*/ 4087018 w 6681792"/>
              <a:gd name="connsiteY9349" fmla="*/ 2254729 h 5149018"/>
              <a:gd name="connsiteX9350" fmla="*/ 4087018 w 6681792"/>
              <a:gd name="connsiteY9350" fmla="*/ 2252256 h 5149018"/>
              <a:gd name="connsiteX9351" fmla="*/ 4091775 w 6681792"/>
              <a:gd name="connsiteY9351" fmla="*/ 2247498 h 5149018"/>
              <a:gd name="connsiteX9352" fmla="*/ 4091775 w 6681792"/>
              <a:gd name="connsiteY9352" fmla="*/ 2242741 h 5149018"/>
              <a:gd name="connsiteX9353" fmla="*/ 4096533 w 6681792"/>
              <a:gd name="connsiteY9353" fmla="*/ 2235510 h 5149018"/>
              <a:gd name="connsiteX9354" fmla="*/ 4096533 w 6681792"/>
              <a:gd name="connsiteY9354" fmla="*/ 2228279 h 5149018"/>
              <a:gd name="connsiteX9355" fmla="*/ 4096533 w 6681792"/>
              <a:gd name="connsiteY9355" fmla="*/ 2225805 h 5149018"/>
              <a:gd name="connsiteX9356" fmla="*/ 4096533 w 6681792"/>
              <a:gd name="connsiteY9356" fmla="*/ 2221048 h 5149018"/>
              <a:gd name="connsiteX9357" fmla="*/ 4094059 w 6681792"/>
              <a:gd name="connsiteY9357" fmla="*/ 2218575 h 5149018"/>
              <a:gd name="connsiteX9358" fmla="*/ 4094059 w 6681792"/>
              <a:gd name="connsiteY9358" fmla="*/ 2216101 h 5149018"/>
              <a:gd name="connsiteX9359" fmla="*/ 4091585 w 6681792"/>
              <a:gd name="connsiteY9359" fmla="*/ 2216101 h 5149018"/>
              <a:gd name="connsiteX9360" fmla="*/ 4091585 w 6681792"/>
              <a:gd name="connsiteY9360" fmla="*/ 2213627 h 5149018"/>
              <a:gd name="connsiteX9361" fmla="*/ 4089111 w 6681792"/>
              <a:gd name="connsiteY9361" fmla="*/ 2213627 h 5149018"/>
              <a:gd name="connsiteX9362" fmla="*/ 4086638 w 6681792"/>
              <a:gd name="connsiteY9362" fmla="*/ 2213627 h 5149018"/>
              <a:gd name="connsiteX9363" fmla="*/ 4084164 w 6681792"/>
              <a:gd name="connsiteY9363" fmla="*/ 2216101 h 5149018"/>
              <a:gd name="connsiteX9364" fmla="*/ 4081690 w 6681792"/>
              <a:gd name="connsiteY9364" fmla="*/ 2216101 h 5149018"/>
              <a:gd name="connsiteX9365" fmla="*/ 4081690 w 6681792"/>
              <a:gd name="connsiteY9365" fmla="*/ 2218575 h 5149018"/>
              <a:gd name="connsiteX9366" fmla="*/ 4081690 w 6681792"/>
              <a:gd name="connsiteY9366" fmla="*/ 2221048 h 5149018"/>
              <a:gd name="connsiteX9367" fmla="*/ 4079216 w 6681792"/>
              <a:gd name="connsiteY9367" fmla="*/ 2223522 h 5149018"/>
              <a:gd name="connsiteX9368" fmla="*/ 4079216 w 6681792"/>
              <a:gd name="connsiteY9368" fmla="*/ 2225996 h 5149018"/>
              <a:gd name="connsiteX9369" fmla="*/ 4079216 w 6681792"/>
              <a:gd name="connsiteY9369" fmla="*/ 2235701 h 5149018"/>
              <a:gd name="connsiteX9370" fmla="*/ 4079216 w 6681792"/>
              <a:gd name="connsiteY9370" fmla="*/ 2238174 h 5149018"/>
              <a:gd name="connsiteX9371" fmla="*/ 4079216 w 6681792"/>
              <a:gd name="connsiteY9371" fmla="*/ 2242931 h 5149018"/>
              <a:gd name="connsiteX9372" fmla="*/ 4076742 w 6681792"/>
              <a:gd name="connsiteY9372" fmla="*/ 2245405 h 5149018"/>
              <a:gd name="connsiteX9373" fmla="*/ 4076742 w 6681792"/>
              <a:gd name="connsiteY9373" fmla="*/ 2247879 h 5149018"/>
              <a:gd name="connsiteX9374" fmla="*/ 4076742 w 6681792"/>
              <a:gd name="connsiteY9374" fmla="*/ 2252636 h 5149018"/>
              <a:gd name="connsiteX9375" fmla="*/ 4074269 w 6681792"/>
              <a:gd name="connsiteY9375" fmla="*/ 2252636 h 5149018"/>
              <a:gd name="connsiteX9376" fmla="*/ 4074269 w 6681792"/>
              <a:gd name="connsiteY9376" fmla="*/ 2255110 h 5149018"/>
              <a:gd name="connsiteX9377" fmla="*/ 4071795 w 6681792"/>
              <a:gd name="connsiteY9377" fmla="*/ 2257584 h 5149018"/>
              <a:gd name="connsiteX9378" fmla="*/ 4069321 w 6681792"/>
              <a:gd name="connsiteY9378" fmla="*/ 2260057 h 5149018"/>
              <a:gd name="connsiteX9379" fmla="*/ 4066847 w 6681792"/>
              <a:gd name="connsiteY9379" fmla="*/ 2260057 h 5149018"/>
              <a:gd name="connsiteX9380" fmla="*/ 4062090 w 6681792"/>
              <a:gd name="connsiteY9380" fmla="*/ 2260057 h 5149018"/>
              <a:gd name="connsiteX9381" fmla="*/ 4059616 w 6681792"/>
              <a:gd name="connsiteY9381" fmla="*/ 2257584 h 5149018"/>
              <a:gd name="connsiteX9382" fmla="*/ 4057143 w 6681792"/>
              <a:gd name="connsiteY9382" fmla="*/ 2257584 h 5149018"/>
              <a:gd name="connsiteX9383" fmla="*/ 4054669 w 6681792"/>
              <a:gd name="connsiteY9383" fmla="*/ 2257584 h 5149018"/>
              <a:gd name="connsiteX9384" fmla="*/ 4054669 w 6681792"/>
              <a:gd name="connsiteY9384" fmla="*/ 2255110 h 5149018"/>
              <a:gd name="connsiteX9385" fmla="*/ 4052195 w 6681792"/>
              <a:gd name="connsiteY9385" fmla="*/ 2252636 h 5149018"/>
              <a:gd name="connsiteX9386" fmla="*/ 4049721 w 6681792"/>
              <a:gd name="connsiteY9386" fmla="*/ 2252636 h 5149018"/>
              <a:gd name="connsiteX9387" fmla="*/ 4049721 w 6681792"/>
              <a:gd name="connsiteY9387" fmla="*/ 2250162 h 5149018"/>
              <a:gd name="connsiteX9388" fmla="*/ 4052195 w 6681792"/>
              <a:gd name="connsiteY9388" fmla="*/ 2250162 h 5149018"/>
              <a:gd name="connsiteX9389" fmla="*/ 4052195 w 6681792"/>
              <a:gd name="connsiteY9389" fmla="*/ 2245405 h 5149018"/>
              <a:gd name="connsiteX9390" fmla="*/ 4052195 w 6681792"/>
              <a:gd name="connsiteY9390" fmla="*/ 2242931 h 5149018"/>
              <a:gd name="connsiteX9391" fmla="*/ 4059426 w 6681792"/>
              <a:gd name="connsiteY9391" fmla="*/ 2228470 h 5149018"/>
              <a:gd name="connsiteX9392" fmla="*/ 4056952 w 6681792"/>
              <a:gd name="connsiteY9392" fmla="*/ 2225996 h 5149018"/>
              <a:gd name="connsiteX9393" fmla="*/ 4056952 w 6681792"/>
              <a:gd name="connsiteY9393" fmla="*/ 2223522 h 5149018"/>
              <a:gd name="connsiteX9394" fmla="*/ 4059426 w 6681792"/>
              <a:gd name="connsiteY9394" fmla="*/ 2221048 h 5149018"/>
              <a:gd name="connsiteX9395" fmla="*/ 4061900 w 6681792"/>
              <a:gd name="connsiteY9395" fmla="*/ 2218575 h 5149018"/>
              <a:gd name="connsiteX9396" fmla="*/ 4064374 w 6681792"/>
              <a:gd name="connsiteY9396" fmla="*/ 2213817 h 5149018"/>
              <a:gd name="connsiteX9397" fmla="*/ 4064374 w 6681792"/>
              <a:gd name="connsiteY9397" fmla="*/ 2211344 h 5149018"/>
              <a:gd name="connsiteX9398" fmla="*/ 4066847 w 6681792"/>
              <a:gd name="connsiteY9398" fmla="*/ 2208870 h 5149018"/>
              <a:gd name="connsiteX9399" fmla="*/ 4066847 w 6681792"/>
              <a:gd name="connsiteY9399" fmla="*/ 2206396 h 5149018"/>
              <a:gd name="connsiteX9400" fmla="*/ 4066847 w 6681792"/>
              <a:gd name="connsiteY9400" fmla="*/ 2203922 h 5149018"/>
              <a:gd name="connsiteX9401" fmla="*/ 4064374 w 6681792"/>
              <a:gd name="connsiteY9401" fmla="*/ 2203922 h 5149018"/>
              <a:gd name="connsiteX9402" fmla="*/ 4064374 w 6681792"/>
              <a:gd name="connsiteY9402" fmla="*/ 2201449 h 5149018"/>
              <a:gd name="connsiteX9403" fmla="*/ 4064374 w 6681792"/>
              <a:gd name="connsiteY9403" fmla="*/ 2198975 h 5149018"/>
              <a:gd name="connsiteX9404" fmla="*/ 4061900 w 6681792"/>
              <a:gd name="connsiteY9404" fmla="*/ 2198975 h 5149018"/>
              <a:gd name="connsiteX9405" fmla="*/ 4059426 w 6681792"/>
              <a:gd name="connsiteY9405" fmla="*/ 2194218 h 5149018"/>
              <a:gd name="connsiteX9406" fmla="*/ 4056952 w 6681792"/>
              <a:gd name="connsiteY9406" fmla="*/ 2191744 h 5149018"/>
              <a:gd name="connsiteX9407" fmla="*/ 4052195 w 6681792"/>
              <a:gd name="connsiteY9407" fmla="*/ 2189270 h 5149018"/>
              <a:gd name="connsiteX9408" fmla="*/ 4042490 w 6681792"/>
              <a:gd name="connsiteY9408" fmla="*/ 2184513 h 5149018"/>
              <a:gd name="connsiteX9409" fmla="*/ 4037733 w 6681792"/>
              <a:gd name="connsiteY9409" fmla="*/ 2182039 h 5149018"/>
              <a:gd name="connsiteX9410" fmla="*/ 4035260 w 6681792"/>
              <a:gd name="connsiteY9410" fmla="*/ 2182039 h 5149018"/>
              <a:gd name="connsiteX9411" fmla="*/ 4032786 w 6681792"/>
              <a:gd name="connsiteY9411" fmla="*/ 2177282 h 5149018"/>
              <a:gd name="connsiteX9412" fmla="*/ 4030312 w 6681792"/>
              <a:gd name="connsiteY9412" fmla="*/ 2177282 h 5149018"/>
              <a:gd name="connsiteX9413" fmla="*/ 4027838 w 6681792"/>
              <a:gd name="connsiteY9413" fmla="*/ 2174808 h 5149018"/>
              <a:gd name="connsiteX9414" fmla="*/ 4018134 w 6681792"/>
              <a:gd name="connsiteY9414" fmla="*/ 2167577 h 5149018"/>
              <a:gd name="connsiteX9415" fmla="*/ 4015660 w 6681792"/>
              <a:gd name="connsiteY9415" fmla="*/ 2165104 h 5149018"/>
              <a:gd name="connsiteX9416" fmla="*/ 4013186 w 6681792"/>
              <a:gd name="connsiteY9416" fmla="*/ 2165104 h 5149018"/>
              <a:gd name="connsiteX9417" fmla="*/ 4010712 w 6681792"/>
              <a:gd name="connsiteY9417" fmla="*/ 2167577 h 5149018"/>
              <a:gd name="connsiteX9418" fmla="*/ 4008238 w 6681792"/>
              <a:gd name="connsiteY9418" fmla="*/ 2167577 h 5149018"/>
              <a:gd name="connsiteX9419" fmla="*/ 4008238 w 6681792"/>
              <a:gd name="connsiteY9419" fmla="*/ 2170051 h 5149018"/>
              <a:gd name="connsiteX9420" fmla="*/ 4003481 w 6681792"/>
              <a:gd name="connsiteY9420" fmla="*/ 2179756 h 5149018"/>
              <a:gd name="connsiteX9421" fmla="*/ 4001008 w 6681792"/>
              <a:gd name="connsiteY9421" fmla="*/ 2184513 h 5149018"/>
              <a:gd name="connsiteX9422" fmla="*/ 3998534 w 6681792"/>
              <a:gd name="connsiteY9422" fmla="*/ 2184513 h 5149018"/>
              <a:gd name="connsiteX9423" fmla="*/ 3996060 w 6681792"/>
              <a:gd name="connsiteY9423" fmla="*/ 2186987 h 5149018"/>
              <a:gd name="connsiteX9424" fmla="*/ 3993586 w 6681792"/>
              <a:gd name="connsiteY9424" fmla="*/ 2186987 h 5149018"/>
              <a:gd name="connsiteX9425" fmla="*/ 3991112 w 6681792"/>
              <a:gd name="connsiteY9425" fmla="*/ 2186987 h 5149018"/>
              <a:gd name="connsiteX9426" fmla="*/ 3991112 w 6681792"/>
              <a:gd name="connsiteY9426" fmla="*/ 2184513 h 5149018"/>
              <a:gd name="connsiteX9427" fmla="*/ 3988639 w 6681792"/>
              <a:gd name="connsiteY9427" fmla="*/ 2184513 h 5149018"/>
              <a:gd name="connsiteX9428" fmla="*/ 3986165 w 6681792"/>
              <a:gd name="connsiteY9428" fmla="*/ 2182039 h 5149018"/>
              <a:gd name="connsiteX9429" fmla="*/ 3986165 w 6681792"/>
              <a:gd name="connsiteY9429" fmla="*/ 2179565 h 5149018"/>
              <a:gd name="connsiteX9430" fmla="*/ 3986165 w 6681792"/>
              <a:gd name="connsiteY9430" fmla="*/ 2177092 h 5149018"/>
              <a:gd name="connsiteX9431" fmla="*/ 3986165 w 6681792"/>
              <a:gd name="connsiteY9431" fmla="*/ 2172334 h 5149018"/>
              <a:gd name="connsiteX9432" fmla="*/ 3986165 w 6681792"/>
              <a:gd name="connsiteY9432" fmla="*/ 2169861 h 5149018"/>
              <a:gd name="connsiteX9433" fmla="*/ 3986165 w 6681792"/>
              <a:gd name="connsiteY9433" fmla="*/ 2167387 h 5149018"/>
              <a:gd name="connsiteX9434" fmla="*/ 3983691 w 6681792"/>
              <a:gd name="connsiteY9434" fmla="*/ 2164913 h 5149018"/>
              <a:gd name="connsiteX9435" fmla="*/ 3983691 w 6681792"/>
              <a:gd name="connsiteY9435" fmla="*/ 2162439 h 5149018"/>
              <a:gd name="connsiteX9436" fmla="*/ 3981218 w 6681792"/>
              <a:gd name="connsiteY9436" fmla="*/ 2159966 h 5149018"/>
              <a:gd name="connsiteX9437" fmla="*/ 3978744 w 6681792"/>
              <a:gd name="connsiteY9437" fmla="*/ 2157492 h 5149018"/>
              <a:gd name="connsiteX9438" fmla="*/ 3976270 w 6681792"/>
              <a:gd name="connsiteY9438" fmla="*/ 2152735 h 5149018"/>
              <a:gd name="connsiteX9439" fmla="*/ 3973796 w 6681792"/>
              <a:gd name="connsiteY9439" fmla="*/ 2152735 h 5149018"/>
              <a:gd name="connsiteX9440" fmla="*/ 3971323 w 6681792"/>
              <a:gd name="connsiteY9440" fmla="*/ 2150261 h 5149018"/>
              <a:gd name="connsiteX9441" fmla="*/ 3966565 w 6681792"/>
              <a:gd name="connsiteY9441" fmla="*/ 2145504 h 5149018"/>
              <a:gd name="connsiteX9442" fmla="*/ 3961808 w 6681792"/>
              <a:gd name="connsiteY9442" fmla="*/ 2143030 h 5149018"/>
              <a:gd name="connsiteX9443" fmla="*/ 3961808 w 6681792"/>
              <a:gd name="connsiteY9443" fmla="*/ 2140556 h 5149018"/>
              <a:gd name="connsiteX9444" fmla="*/ 3961808 w 6681792"/>
              <a:gd name="connsiteY9444" fmla="*/ 2138082 h 5149018"/>
              <a:gd name="connsiteX9445" fmla="*/ 3961808 w 6681792"/>
              <a:gd name="connsiteY9445" fmla="*/ 2133325 h 5149018"/>
              <a:gd name="connsiteX9446" fmla="*/ 3961808 w 6681792"/>
              <a:gd name="connsiteY9446" fmla="*/ 2128568 h 5149018"/>
              <a:gd name="connsiteX9447" fmla="*/ 3961808 w 6681792"/>
              <a:gd name="connsiteY9447" fmla="*/ 2126094 h 5149018"/>
              <a:gd name="connsiteX9448" fmla="*/ 3961808 w 6681792"/>
              <a:gd name="connsiteY9448" fmla="*/ 2123621 h 5149018"/>
              <a:gd name="connsiteX9449" fmla="*/ 3961808 w 6681792"/>
              <a:gd name="connsiteY9449" fmla="*/ 2121147 h 5149018"/>
              <a:gd name="connsiteX9450" fmla="*/ 3959334 w 6681792"/>
              <a:gd name="connsiteY9450" fmla="*/ 2118673 h 5149018"/>
              <a:gd name="connsiteX9451" fmla="*/ 3959334 w 6681792"/>
              <a:gd name="connsiteY9451" fmla="*/ 2116199 h 5149018"/>
              <a:gd name="connsiteX9452" fmla="*/ 3966565 w 6681792"/>
              <a:gd name="connsiteY9452" fmla="*/ 2116199 h 5149018"/>
              <a:gd name="connsiteX9453" fmla="*/ 3966565 w 6681792"/>
              <a:gd name="connsiteY9453" fmla="*/ 2113726 h 5149018"/>
              <a:gd name="connsiteX9454" fmla="*/ 3966565 w 6681792"/>
              <a:gd name="connsiteY9454" fmla="*/ 2111252 h 5149018"/>
              <a:gd name="connsiteX9455" fmla="*/ 3966565 w 6681792"/>
              <a:gd name="connsiteY9455" fmla="*/ 2106495 h 5149018"/>
              <a:gd name="connsiteX9456" fmla="*/ 3966565 w 6681792"/>
              <a:gd name="connsiteY9456" fmla="*/ 2104021 h 5149018"/>
              <a:gd name="connsiteX9457" fmla="*/ 3969039 w 6681792"/>
              <a:gd name="connsiteY9457" fmla="*/ 2104021 h 5149018"/>
              <a:gd name="connsiteX9458" fmla="*/ 3971513 w 6681792"/>
              <a:gd name="connsiteY9458" fmla="*/ 2101547 h 5149018"/>
              <a:gd name="connsiteX9459" fmla="*/ 3971513 w 6681792"/>
              <a:gd name="connsiteY9459" fmla="*/ 2099073 h 5149018"/>
              <a:gd name="connsiteX9460" fmla="*/ 3971513 w 6681792"/>
              <a:gd name="connsiteY9460" fmla="*/ 2096600 h 5149018"/>
              <a:gd name="connsiteX9461" fmla="*/ 3971513 w 6681792"/>
              <a:gd name="connsiteY9461" fmla="*/ 2091842 h 5149018"/>
              <a:gd name="connsiteX9462" fmla="*/ 3971513 w 6681792"/>
              <a:gd name="connsiteY9462" fmla="*/ 2089369 h 5149018"/>
              <a:gd name="connsiteX9463" fmla="*/ 3971513 w 6681792"/>
              <a:gd name="connsiteY9463" fmla="*/ 2082137 h 5149018"/>
              <a:gd name="connsiteX9464" fmla="*/ 3971513 w 6681792"/>
              <a:gd name="connsiteY9464" fmla="*/ 2079664 h 5149018"/>
              <a:gd name="connsiteX9465" fmla="*/ 3973986 w 6681792"/>
              <a:gd name="connsiteY9465" fmla="*/ 2077190 h 5149018"/>
              <a:gd name="connsiteX9466" fmla="*/ 3976460 w 6681792"/>
              <a:gd name="connsiteY9466" fmla="*/ 2069959 h 5149018"/>
              <a:gd name="connsiteX9467" fmla="*/ 3976460 w 6681792"/>
              <a:gd name="connsiteY9467" fmla="*/ 2067485 h 5149018"/>
              <a:gd name="connsiteX9468" fmla="*/ 3976460 w 6681792"/>
              <a:gd name="connsiteY9468" fmla="*/ 2065012 h 5149018"/>
              <a:gd name="connsiteX9469" fmla="*/ 3978934 w 6681792"/>
              <a:gd name="connsiteY9469" fmla="*/ 2062538 h 5149018"/>
              <a:gd name="connsiteX9470" fmla="*/ 3978934 w 6681792"/>
              <a:gd name="connsiteY9470" fmla="*/ 2060064 h 5149018"/>
              <a:gd name="connsiteX9471" fmla="*/ 3976460 w 6681792"/>
              <a:gd name="connsiteY9471" fmla="*/ 2060064 h 5149018"/>
              <a:gd name="connsiteX9472" fmla="*/ 3973986 w 6681792"/>
              <a:gd name="connsiteY9472" fmla="*/ 2055307 h 5149018"/>
              <a:gd name="connsiteX9473" fmla="*/ 3973986 w 6681792"/>
              <a:gd name="connsiteY9473" fmla="*/ 2052833 h 5149018"/>
              <a:gd name="connsiteX9474" fmla="*/ 3971513 w 6681792"/>
              <a:gd name="connsiteY9474" fmla="*/ 2052833 h 5149018"/>
              <a:gd name="connsiteX9475" fmla="*/ 3971513 w 6681792"/>
              <a:gd name="connsiteY9475" fmla="*/ 2050359 h 5149018"/>
              <a:gd name="connsiteX9476" fmla="*/ 3969039 w 6681792"/>
              <a:gd name="connsiteY9476" fmla="*/ 2047886 h 5149018"/>
              <a:gd name="connsiteX9477" fmla="*/ 3969039 w 6681792"/>
              <a:gd name="connsiteY9477" fmla="*/ 2045412 h 5149018"/>
              <a:gd name="connsiteX9478" fmla="*/ 3971513 w 6681792"/>
              <a:gd name="connsiteY9478" fmla="*/ 2045412 h 5149018"/>
              <a:gd name="connsiteX9479" fmla="*/ 3973986 w 6681792"/>
              <a:gd name="connsiteY9479" fmla="*/ 2047886 h 5149018"/>
              <a:gd name="connsiteX9480" fmla="*/ 3976460 w 6681792"/>
              <a:gd name="connsiteY9480" fmla="*/ 2047886 h 5149018"/>
              <a:gd name="connsiteX9481" fmla="*/ 3978934 w 6681792"/>
              <a:gd name="connsiteY9481" fmla="*/ 2052643 h 5149018"/>
              <a:gd name="connsiteX9482" fmla="*/ 3978934 w 6681792"/>
              <a:gd name="connsiteY9482" fmla="*/ 2055117 h 5149018"/>
              <a:gd name="connsiteX9483" fmla="*/ 3981408 w 6681792"/>
              <a:gd name="connsiteY9483" fmla="*/ 2057590 h 5149018"/>
              <a:gd name="connsiteX9484" fmla="*/ 3983882 w 6681792"/>
              <a:gd name="connsiteY9484" fmla="*/ 2057590 h 5149018"/>
              <a:gd name="connsiteX9485" fmla="*/ 3986355 w 6681792"/>
              <a:gd name="connsiteY9485" fmla="*/ 2057590 h 5149018"/>
              <a:gd name="connsiteX9486" fmla="*/ 3991112 w 6681792"/>
              <a:gd name="connsiteY9486" fmla="*/ 2057590 h 5149018"/>
              <a:gd name="connsiteX9487" fmla="*/ 3991112 w 6681792"/>
              <a:gd name="connsiteY9487" fmla="*/ 2055117 h 5149018"/>
              <a:gd name="connsiteX9488" fmla="*/ 3993586 w 6681792"/>
              <a:gd name="connsiteY9488" fmla="*/ 2055117 h 5149018"/>
              <a:gd name="connsiteX9489" fmla="*/ 3996060 w 6681792"/>
              <a:gd name="connsiteY9489" fmla="*/ 2055117 h 5149018"/>
              <a:gd name="connsiteX9490" fmla="*/ 3996060 w 6681792"/>
              <a:gd name="connsiteY9490" fmla="*/ 2052643 h 5149018"/>
              <a:gd name="connsiteX9491" fmla="*/ 3998534 w 6681792"/>
              <a:gd name="connsiteY9491" fmla="*/ 2052643 h 5149018"/>
              <a:gd name="connsiteX9492" fmla="*/ 3998534 w 6681792"/>
              <a:gd name="connsiteY9492" fmla="*/ 2050169 h 5149018"/>
              <a:gd name="connsiteX9493" fmla="*/ 4001008 w 6681792"/>
              <a:gd name="connsiteY9493" fmla="*/ 2050169 h 5149018"/>
              <a:gd name="connsiteX9494" fmla="*/ 4001008 w 6681792"/>
              <a:gd name="connsiteY9494" fmla="*/ 2047695 h 5149018"/>
              <a:gd name="connsiteX9495" fmla="*/ 4001008 w 6681792"/>
              <a:gd name="connsiteY9495" fmla="*/ 2045222 h 5149018"/>
              <a:gd name="connsiteX9496" fmla="*/ 4003481 w 6681792"/>
              <a:gd name="connsiteY9496" fmla="*/ 2047695 h 5149018"/>
              <a:gd name="connsiteX9497" fmla="*/ 4005955 w 6681792"/>
              <a:gd name="connsiteY9497" fmla="*/ 2047695 h 5149018"/>
              <a:gd name="connsiteX9498" fmla="*/ 4008429 w 6681792"/>
              <a:gd name="connsiteY9498" fmla="*/ 2047695 h 5149018"/>
              <a:gd name="connsiteX9499" fmla="*/ 4010903 w 6681792"/>
              <a:gd name="connsiteY9499" fmla="*/ 2047695 h 5149018"/>
              <a:gd name="connsiteX9500" fmla="*/ 4013377 w 6681792"/>
              <a:gd name="connsiteY9500" fmla="*/ 2045222 h 5149018"/>
              <a:gd name="connsiteX9501" fmla="*/ 4015850 w 6681792"/>
              <a:gd name="connsiteY9501" fmla="*/ 2042748 h 5149018"/>
              <a:gd name="connsiteX9502" fmla="*/ 4018324 w 6681792"/>
              <a:gd name="connsiteY9502" fmla="*/ 2040274 h 5149018"/>
              <a:gd name="connsiteX9503" fmla="*/ 4020798 w 6681792"/>
              <a:gd name="connsiteY9503" fmla="*/ 2035517 h 5149018"/>
              <a:gd name="connsiteX9504" fmla="*/ 4023271 w 6681792"/>
              <a:gd name="connsiteY9504" fmla="*/ 2035517 h 5149018"/>
              <a:gd name="connsiteX9505" fmla="*/ 4025745 w 6681792"/>
              <a:gd name="connsiteY9505" fmla="*/ 2035517 h 5149018"/>
              <a:gd name="connsiteX9506" fmla="*/ 4025745 w 6681792"/>
              <a:gd name="connsiteY9506" fmla="*/ 2033043 h 5149018"/>
              <a:gd name="connsiteX9507" fmla="*/ 4025745 w 6681792"/>
              <a:gd name="connsiteY9507" fmla="*/ 2030569 h 5149018"/>
              <a:gd name="connsiteX9508" fmla="*/ 4028219 w 6681792"/>
              <a:gd name="connsiteY9508" fmla="*/ 2030569 h 5149018"/>
              <a:gd name="connsiteX9509" fmla="*/ 4028219 w 6681792"/>
              <a:gd name="connsiteY9509" fmla="*/ 2028096 h 5149018"/>
              <a:gd name="connsiteX9510" fmla="*/ 4028219 w 6681792"/>
              <a:gd name="connsiteY9510" fmla="*/ 2025622 h 5149018"/>
              <a:gd name="connsiteX9511" fmla="*/ 4028219 w 6681792"/>
              <a:gd name="connsiteY9511" fmla="*/ 2023148 h 5149018"/>
              <a:gd name="connsiteX9512" fmla="*/ 4030693 w 6681792"/>
              <a:gd name="connsiteY9512" fmla="*/ 2020674 h 5149018"/>
              <a:gd name="connsiteX9513" fmla="*/ 4030693 w 6681792"/>
              <a:gd name="connsiteY9513" fmla="*/ 2018201 h 5149018"/>
              <a:gd name="connsiteX9514" fmla="*/ 4030693 w 6681792"/>
              <a:gd name="connsiteY9514" fmla="*/ 2015727 h 5149018"/>
              <a:gd name="connsiteX9515" fmla="*/ 4033166 w 6681792"/>
              <a:gd name="connsiteY9515" fmla="*/ 2015727 h 5149018"/>
              <a:gd name="connsiteX9516" fmla="*/ 4035640 w 6681792"/>
              <a:gd name="connsiteY9516" fmla="*/ 2008496 h 5149018"/>
              <a:gd name="connsiteX9517" fmla="*/ 4035640 w 6681792"/>
              <a:gd name="connsiteY9517" fmla="*/ 2003739 h 5149018"/>
              <a:gd name="connsiteX9518" fmla="*/ 4038114 w 6681792"/>
              <a:gd name="connsiteY9518" fmla="*/ 1998981 h 5149018"/>
              <a:gd name="connsiteX9519" fmla="*/ 4038114 w 6681792"/>
              <a:gd name="connsiteY9519" fmla="*/ 1996508 h 5149018"/>
              <a:gd name="connsiteX9520" fmla="*/ 4040587 w 6681792"/>
              <a:gd name="connsiteY9520" fmla="*/ 1996508 h 5149018"/>
              <a:gd name="connsiteX9521" fmla="*/ 4040587 w 6681792"/>
              <a:gd name="connsiteY9521" fmla="*/ 1994034 h 5149018"/>
              <a:gd name="connsiteX9522" fmla="*/ 4043061 w 6681792"/>
              <a:gd name="connsiteY9522" fmla="*/ 1996508 h 5149018"/>
              <a:gd name="connsiteX9523" fmla="*/ 4043061 w 6681792"/>
              <a:gd name="connsiteY9523" fmla="*/ 1998981 h 5149018"/>
              <a:gd name="connsiteX9524" fmla="*/ 4043061 w 6681792"/>
              <a:gd name="connsiteY9524" fmla="*/ 2001455 h 5149018"/>
              <a:gd name="connsiteX9525" fmla="*/ 4045535 w 6681792"/>
              <a:gd name="connsiteY9525" fmla="*/ 2003929 h 5149018"/>
              <a:gd name="connsiteX9526" fmla="*/ 4045535 w 6681792"/>
              <a:gd name="connsiteY9526" fmla="*/ 2006403 h 5149018"/>
              <a:gd name="connsiteX9527" fmla="*/ 4043061 w 6681792"/>
              <a:gd name="connsiteY9527" fmla="*/ 2011160 h 5149018"/>
              <a:gd name="connsiteX9528" fmla="*/ 4040587 w 6681792"/>
              <a:gd name="connsiteY9528" fmla="*/ 2015917 h 5149018"/>
              <a:gd name="connsiteX9529" fmla="*/ 4040587 w 6681792"/>
              <a:gd name="connsiteY9529" fmla="*/ 2018391 h 5149018"/>
              <a:gd name="connsiteX9530" fmla="*/ 4038114 w 6681792"/>
              <a:gd name="connsiteY9530" fmla="*/ 2020865 h 5149018"/>
              <a:gd name="connsiteX9531" fmla="*/ 4038114 w 6681792"/>
              <a:gd name="connsiteY9531" fmla="*/ 2023339 h 5149018"/>
              <a:gd name="connsiteX9532" fmla="*/ 4038114 w 6681792"/>
              <a:gd name="connsiteY9532" fmla="*/ 2025812 h 5149018"/>
              <a:gd name="connsiteX9533" fmla="*/ 4038114 w 6681792"/>
              <a:gd name="connsiteY9533" fmla="*/ 2030569 h 5149018"/>
              <a:gd name="connsiteX9534" fmla="*/ 4035640 w 6681792"/>
              <a:gd name="connsiteY9534" fmla="*/ 2033043 h 5149018"/>
              <a:gd name="connsiteX9535" fmla="*/ 4033166 w 6681792"/>
              <a:gd name="connsiteY9535" fmla="*/ 2033043 h 5149018"/>
              <a:gd name="connsiteX9536" fmla="*/ 4028409 w 6681792"/>
              <a:gd name="connsiteY9536" fmla="*/ 2037800 h 5149018"/>
              <a:gd name="connsiteX9537" fmla="*/ 4025935 w 6681792"/>
              <a:gd name="connsiteY9537" fmla="*/ 2040274 h 5149018"/>
              <a:gd name="connsiteX9538" fmla="*/ 4023461 w 6681792"/>
              <a:gd name="connsiteY9538" fmla="*/ 2040274 h 5149018"/>
              <a:gd name="connsiteX9539" fmla="*/ 4020988 w 6681792"/>
              <a:gd name="connsiteY9539" fmla="*/ 2042748 h 5149018"/>
              <a:gd name="connsiteX9540" fmla="*/ 4018514 w 6681792"/>
              <a:gd name="connsiteY9540" fmla="*/ 2045222 h 5149018"/>
              <a:gd name="connsiteX9541" fmla="*/ 4016040 w 6681792"/>
              <a:gd name="connsiteY9541" fmla="*/ 2047695 h 5149018"/>
              <a:gd name="connsiteX9542" fmla="*/ 4013567 w 6681792"/>
              <a:gd name="connsiteY9542" fmla="*/ 2047695 h 5149018"/>
              <a:gd name="connsiteX9543" fmla="*/ 4011093 w 6681792"/>
              <a:gd name="connsiteY9543" fmla="*/ 2050169 h 5149018"/>
              <a:gd name="connsiteX9544" fmla="*/ 4001388 w 6681792"/>
              <a:gd name="connsiteY9544" fmla="*/ 2052643 h 5149018"/>
              <a:gd name="connsiteX9545" fmla="*/ 4001388 w 6681792"/>
              <a:gd name="connsiteY9545" fmla="*/ 2055117 h 5149018"/>
              <a:gd name="connsiteX9546" fmla="*/ 3998914 w 6681792"/>
              <a:gd name="connsiteY9546" fmla="*/ 2055117 h 5149018"/>
              <a:gd name="connsiteX9547" fmla="*/ 3996441 w 6681792"/>
              <a:gd name="connsiteY9547" fmla="*/ 2055117 h 5149018"/>
              <a:gd name="connsiteX9548" fmla="*/ 3991683 w 6681792"/>
              <a:gd name="connsiteY9548" fmla="*/ 2057590 h 5149018"/>
              <a:gd name="connsiteX9549" fmla="*/ 3981979 w 6681792"/>
              <a:gd name="connsiteY9549" fmla="*/ 2062348 h 5149018"/>
              <a:gd name="connsiteX9550" fmla="*/ 3981979 w 6681792"/>
              <a:gd name="connsiteY9550" fmla="*/ 2064821 h 5149018"/>
              <a:gd name="connsiteX9551" fmla="*/ 3981979 w 6681792"/>
              <a:gd name="connsiteY9551" fmla="*/ 2069578 h 5149018"/>
              <a:gd name="connsiteX9552" fmla="*/ 3979505 w 6681792"/>
              <a:gd name="connsiteY9552" fmla="*/ 2074336 h 5149018"/>
              <a:gd name="connsiteX9553" fmla="*/ 3979505 w 6681792"/>
              <a:gd name="connsiteY9553" fmla="*/ 2076810 h 5149018"/>
              <a:gd name="connsiteX9554" fmla="*/ 3977031 w 6681792"/>
              <a:gd name="connsiteY9554" fmla="*/ 2079283 h 5149018"/>
              <a:gd name="connsiteX9555" fmla="*/ 3977031 w 6681792"/>
              <a:gd name="connsiteY9555" fmla="*/ 2081757 h 5149018"/>
              <a:gd name="connsiteX9556" fmla="*/ 3977031 w 6681792"/>
              <a:gd name="connsiteY9556" fmla="*/ 2086514 h 5149018"/>
              <a:gd name="connsiteX9557" fmla="*/ 3977031 w 6681792"/>
              <a:gd name="connsiteY9557" fmla="*/ 2091271 h 5149018"/>
              <a:gd name="connsiteX9558" fmla="*/ 3977031 w 6681792"/>
              <a:gd name="connsiteY9558" fmla="*/ 2093745 h 5149018"/>
              <a:gd name="connsiteX9559" fmla="*/ 3977031 w 6681792"/>
              <a:gd name="connsiteY9559" fmla="*/ 2098503 h 5149018"/>
              <a:gd name="connsiteX9560" fmla="*/ 3977031 w 6681792"/>
              <a:gd name="connsiteY9560" fmla="*/ 2100976 h 5149018"/>
              <a:gd name="connsiteX9561" fmla="*/ 3974557 w 6681792"/>
              <a:gd name="connsiteY9561" fmla="*/ 2108207 h 5149018"/>
              <a:gd name="connsiteX9562" fmla="*/ 3974557 w 6681792"/>
              <a:gd name="connsiteY9562" fmla="*/ 2110681 h 5149018"/>
              <a:gd name="connsiteX9563" fmla="*/ 3972084 w 6681792"/>
              <a:gd name="connsiteY9563" fmla="*/ 2115438 h 5149018"/>
              <a:gd name="connsiteX9564" fmla="*/ 3969610 w 6681792"/>
              <a:gd name="connsiteY9564" fmla="*/ 2120195 h 5149018"/>
              <a:gd name="connsiteX9565" fmla="*/ 3967136 w 6681792"/>
              <a:gd name="connsiteY9565" fmla="*/ 2122669 h 5149018"/>
              <a:gd name="connsiteX9566" fmla="*/ 3967136 w 6681792"/>
              <a:gd name="connsiteY9566" fmla="*/ 2125143 h 5149018"/>
              <a:gd name="connsiteX9567" fmla="*/ 3967136 w 6681792"/>
              <a:gd name="connsiteY9567" fmla="*/ 2127617 h 5149018"/>
              <a:gd name="connsiteX9568" fmla="*/ 3967136 w 6681792"/>
              <a:gd name="connsiteY9568" fmla="*/ 2132374 h 5149018"/>
              <a:gd name="connsiteX9569" fmla="*/ 3967136 w 6681792"/>
              <a:gd name="connsiteY9569" fmla="*/ 2134848 h 5149018"/>
              <a:gd name="connsiteX9570" fmla="*/ 3967136 w 6681792"/>
              <a:gd name="connsiteY9570" fmla="*/ 2137321 h 5149018"/>
              <a:gd name="connsiteX9571" fmla="*/ 3969610 w 6681792"/>
              <a:gd name="connsiteY9571" fmla="*/ 2139795 h 5149018"/>
              <a:gd name="connsiteX9572" fmla="*/ 3974367 w 6681792"/>
              <a:gd name="connsiteY9572" fmla="*/ 2142269 h 5149018"/>
              <a:gd name="connsiteX9573" fmla="*/ 3976841 w 6681792"/>
              <a:gd name="connsiteY9573" fmla="*/ 2147026 h 5149018"/>
              <a:gd name="connsiteX9574" fmla="*/ 3979315 w 6681792"/>
              <a:gd name="connsiteY9574" fmla="*/ 2149500 h 5149018"/>
              <a:gd name="connsiteX9575" fmla="*/ 3981788 w 6681792"/>
              <a:gd name="connsiteY9575" fmla="*/ 2151974 h 5149018"/>
              <a:gd name="connsiteX9576" fmla="*/ 3984262 w 6681792"/>
              <a:gd name="connsiteY9576" fmla="*/ 2151974 h 5149018"/>
              <a:gd name="connsiteX9577" fmla="*/ 3986736 w 6681792"/>
              <a:gd name="connsiteY9577" fmla="*/ 2156731 h 5149018"/>
              <a:gd name="connsiteX9578" fmla="*/ 3989210 w 6681792"/>
              <a:gd name="connsiteY9578" fmla="*/ 2159204 h 5149018"/>
              <a:gd name="connsiteX9579" fmla="*/ 3989210 w 6681792"/>
              <a:gd name="connsiteY9579" fmla="*/ 2161678 h 5149018"/>
              <a:gd name="connsiteX9580" fmla="*/ 3991683 w 6681792"/>
              <a:gd name="connsiteY9580" fmla="*/ 2164152 h 5149018"/>
              <a:gd name="connsiteX9581" fmla="*/ 3991683 w 6681792"/>
              <a:gd name="connsiteY9581" fmla="*/ 2166626 h 5149018"/>
              <a:gd name="connsiteX9582" fmla="*/ 3994157 w 6681792"/>
              <a:gd name="connsiteY9582" fmla="*/ 2166626 h 5149018"/>
              <a:gd name="connsiteX9583" fmla="*/ 3994157 w 6681792"/>
              <a:gd name="connsiteY9583" fmla="*/ 2169100 h 5149018"/>
              <a:gd name="connsiteX9584" fmla="*/ 3994157 w 6681792"/>
              <a:gd name="connsiteY9584" fmla="*/ 2176330 h 5149018"/>
              <a:gd name="connsiteX9585" fmla="*/ 3996631 w 6681792"/>
              <a:gd name="connsiteY9585" fmla="*/ 2176330 h 5149018"/>
              <a:gd name="connsiteX9586" fmla="*/ 3999105 w 6681792"/>
              <a:gd name="connsiteY9586" fmla="*/ 2173857 h 5149018"/>
              <a:gd name="connsiteX9587" fmla="*/ 3999105 w 6681792"/>
              <a:gd name="connsiteY9587" fmla="*/ 2171383 h 5149018"/>
              <a:gd name="connsiteX9588" fmla="*/ 4001578 w 6681792"/>
              <a:gd name="connsiteY9588" fmla="*/ 2166626 h 5149018"/>
              <a:gd name="connsiteX9589" fmla="*/ 4001578 w 6681792"/>
              <a:gd name="connsiteY9589" fmla="*/ 2164152 h 5149018"/>
              <a:gd name="connsiteX9590" fmla="*/ 4004052 w 6681792"/>
              <a:gd name="connsiteY9590" fmla="*/ 2164152 h 5149018"/>
              <a:gd name="connsiteX9591" fmla="*/ 4004052 w 6681792"/>
              <a:gd name="connsiteY9591" fmla="*/ 2161678 h 5149018"/>
              <a:gd name="connsiteX9592" fmla="*/ 4006526 w 6681792"/>
              <a:gd name="connsiteY9592" fmla="*/ 2161678 h 5149018"/>
              <a:gd name="connsiteX9593" fmla="*/ 4009000 w 6681792"/>
              <a:gd name="connsiteY9593" fmla="*/ 2161678 h 5149018"/>
              <a:gd name="connsiteX9594" fmla="*/ 4011474 w 6681792"/>
              <a:gd name="connsiteY9594" fmla="*/ 2159204 h 5149018"/>
              <a:gd name="connsiteX9595" fmla="*/ 4013947 w 6681792"/>
              <a:gd name="connsiteY9595" fmla="*/ 2159204 h 5149018"/>
              <a:gd name="connsiteX9596" fmla="*/ 4016421 w 6681792"/>
              <a:gd name="connsiteY9596" fmla="*/ 2159204 h 5149018"/>
              <a:gd name="connsiteX9597" fmla="*/ 4016421 w 6681792"/>
              <a:gd name="connsiteY9597" fmla="*/ 2156731 h 5149018"/>
              <a:gd name="connsiteX9598" fmla="*/ 4013947 w 6681792"/>
              <a:gd name="connsiteY9598" fmla="*/ 2156731 h 5149018"/>
              <a:gd name="connsiteX9599" fmla="*/ 4013947 w 6681792"/>
              <a:gd name="connsiteY9599" fmla="*/ 2154257 h 5149018"/>
              <a:gd name="connsiteX9600" fmla="*/ 4016421 w 6681792"/>
              <a:gd name="connsiteY9600" fmla="*/ 2154257 h 5149018"/>
              <a:gd name="connsiteX9601" fmla="*/ 4016421 w 6681792"/>
              <a:gd name="connsiteY9601" fmla="*/ 2156731 h 5149018"/>
              <a:gd name="connsiteX9602" fmla="*/ 4023652 w 6681792"/>
              <a:gd name="connsiteY9602" fmla="*/ 2161488 h 5149018"/>
              <a:gd name="connsiteX9603" fmla="*/ 4028409 w 6681792"/>
              <a:gd name="connsiteY9603" fmla="*/ 2166245 h 5149018"/>
              <a:gd name="connsiteX9604" fmla="*/ 4033166 w 6681792"/>
              <a:gd name="connsiteY9604" fmla="*/ 2168719 h 5149018"/>
              <a:gd name="connsiteX9605" fmla="*/ 4037924 w 6681792"/>
              <a:gd name="connsiteY9605" fmla="*/ 2173476 h 5149018"/>
              <a:gd name="connsiteX9606" fmla="*/ 4047629 w 6681792"/>
              <a:gd name="connsiteY9606" fmla="*/ 2180707 h 5149018"/>
              <a:gd name="connsiteX9607" fmla="*/ 4059616 w 6681792"/>
              <a:gd name="connsiteY9607" fmla="*/ 2187938 h 5149018"/>
              <a:gd name="connsiteX9608" fmla="*/ 4064374 w 6681792"/>
              <a:gd name="connsiteY9608" fmla="*/ 2190412 h 5149018"/>
              <a:gd name="connsiteX9609" fmla="*/ 4066847 w 6681792"/>
              <a:gd name="connsiteY9609" fmla="*/ 2192886 h 5149018"/>
              <a:gd name="connsiteX9610" fmla="*/ 4069321 w 6681792"/>
              <a:gd name="connsiteY9610" fmla="*/ 2195359 h 5149018"/>
              <a:gd name="connsiteX9611" fmla="*/ 4071795 w 6681792"/>
              <a:gd name="connsiteY9611" fmla="*/ 2197833 h 5149018"/>
              <a:gd name="connsiteX9612" fmla="*/ 4071795 w 6681792"/>
              <a:gd name="connsiteY9612" fmla="*/ 2200307 h 5149018"/>
              <a:gd name="connsiteX9613" fmla="*/ 4071795 w 6681792"/>
              <a:gd name="connsiteY9613" fmla="*/ 2202781 h 5149018"/>
              <a:gd name="connsiteX9614" fmla="*/ 4071795 w 6681792"/>
              <a:gd name="connsiteY9614" fmla="*/ 2205254 h 5149018"/>
              <a:gd name="connsiteX9615" fmla="*/ 4071795 w 6681792"/>
              <a:gd name="connsiteY9615" fmla="*/ 2210012 h 5149018"/>
              <a:gd name="connsiteX9616" fmla="*/ 4069321 w 6681792"/>
              <a:gd name="connsiteY9616" fmla="*/ 2212485 h 5149018"/>
              <a:gd name="connsiteX9617" fmla="*/ 4069321 w 6681792"/>
              <a:gd name="connsiteY9617" fmla="*/ 2217242 h 5149018"/>
              <a:gd name="connsiteX9618" fmla="*/ 4066847 w 6681792"/>
              <a:gd name="connsiteY9618" fmla="*/ 2224473 h 5149018"/>
              <a:gd name="connsiteX9619" fmla="*/ 4066847 w 6681792"/>
              <a:gd name="connsiteY9619" fmla="*/ 2226947 h 5149018"/>
              <a:gd name="connsiteX9620" fmla="*/ 4062090 w 6681792"/>
              <a:gd name="connsiteY9620" fmla="*/ 2238935 h 5149018"/>
              <a:gd name="connsiteX9621" fmla="*/ 4059616 w 6681792"/>
              <a:gd name="connsiteY9621" fmla="*/ 2241409 h 5149018"/>
              <a:gd name="connsiteX9622" fmla="*/ 4059616 w 6681792"/>
              <a:gd name="connsiteY9622" fmla="*/ 2243883 h 5149018"/>
              <a:gd name="connsiteX9623" fmla="*/ 4059616 w 6681792"/>
              <a:gd name="connsiteY9623" fmla="*/ 2246357 h 5149018"/>
              <a:gd name="connsiteX9624" fmla="*/ 4059616 w 6681792"/>
              <a:gd name="connsiteY9624" fmla="*/ 2251114 h 5149018"/>
              <a:gd name="connsiteX9625" fmla="*/ 4062090 w 6681792"/>
              <a:gd name="connsiteY9625" fmla="*/ 2251114 h 5149018"/>
              <a:gd name="connsiteX9626" fmla="*/ 4066847 w 6681792"/>
              <a:gd name="connsiteY9626" fmla="*/ 2251114 h 5149018"/>
              <a:gd name="connsiteX9627" fmla="*/ 4069321 w 6681792"/>
              <a:gd name="connsiteY9627" fmla="*/ 2248640 h 5149018"/>
              <a:gd name="connsiteX9628" fmla="*/ 4069321 w 6681792"/>
              <a:gd name="connsiteY9628" fmla="*/ 2246166 h 5149018"/>
              <a:gd name="connsiteX9629" fmla="*/ 4069321 w 6681792"/>
              <a:gd name="connsiteY9629" fmla="*/ 2241409 h 5149018"/>
              <a:gd name="connsiteX9630" fmla="*/ 4071795 w 6681792"/>
              <a:gd name="connsiteY9630" fmla="*/ 2241409 h 5149018"/>
              <a:gd name="connsiteX9631" fmla="*/ 4071795 w 6681792"/>
              <a:gd name="connsiteY9631" fmla="*/ 2236652 h 5149018"/>
              <a:gd name="connsiteX9632" fmla="*/ 4071795 w 6681792"/>
              <a:gd name="connsiteY9632" fmla="*/ 2226947 h 5149018"/>
              <a:gd name="connsiteX9633" fmla="*/ 4071795 w 6681792"/>
              <a:gd name="connsiteY9633" fmla="*/ 2222190 h 5149018"/>
              <a:gd name="connsiteX9634" fmla="*/ 4071795 w 6681792"/>
              <a:gd name="connsiteY9634" fmla="*/ 2219716 h 5149018"/>
              <a:gd name="connsiteX9635" fmla="*/ 4074269 w 6681792"/>
              <a:gd name="connsiteY9635" fmla="*/ 2214959 h 5149018"/>
              <a:gd name="connsiteX9636" fmla="*/ 4079026 w 6681792"/>
              <a:gd name="connsiteY9636" fmla="*/ 2210202 h 5149018"/>
              <a:gd name="connsiteX9637" fmla="*/ 4081500 w 6681792"/>
              <a:gd name="connsiteY9637" fmla="*/ 2207728 h 5149018"/>
              <a:gd name="connsiteX9638" fmla="*/ 4081500 w 6681792"/>
              <a:gd name="connsiteY9638" fmla="*/ 2205254 h 5149018"/>
              <a:gd name="connsiteX9639" fmla="*/ 4083973 w 6681792"/>
              <a:gd name="connsiteY9639" fmla="*/ 2205254 h 5149018"/>
              <a:gd name="connsiteX9640" fmla="*/ 4086447 w 6681792"/>
              <a:gd name="connsiteY9640" fmla="*/ 2205254 h 5149018"/>
              <a:gd name="connsiteX9641" fmla="*/ 4088921 w 6681792"/>
              <a:gd name="connsiteY9641" fmla="*/ 2202781 h 5149018"/>
              <a:gd name="connsiteX9642" fmla="*/ 4091395 w 6681792"/>
              <a:gd name="connsiteY9642" fmla="*/ 2202781 h 5149018"/>
              <a:gd name="connsiteX9643" fmla="*/ 4091395 w 6681792"/>
              <a:gd name="connsiteY9643" fmla="*/ 2205254 h 5149018"/>
              <a:gd name="connsiteX9644" fmla="*/ 4093868 w 6681792"/>
              <a:gd name="connsiteY9644" fmla="*/ 2205254 h 5149018"/>
              <a:gd name="connsiteX9645" fmla="*/ 4096342 w 6681792"/>
              <a:gd name="connsiteY9645" fmla="*/ 2207728 h 5149018"/>
              <a:gd name="connsiteX9646" fmla="*/ 4096342 w 6681792"/>
              <a:gd name="connsiteY9646" fmla="*/ 2210202 h 5149018"/>
              <a:gd name="connsiteX9647" fmla="*/ 4098816 w 6681792"/>
              <a:gd name="connsiteY9647" fmla="*/ 2212676 h 5149018"/>
              <a:gd name="connsiteX9648" fmla="*/ 4101290 w 6681792"/>
              <a:gd name="connsiteY9648" fmla="*/ 2217433 h 5149018"/>
              <a:gd name="connsiteX9649" fmla="*/ 4103764 w 6681792"/>
              <a:gd name="connsiteY9649" fmla="*/ 2219907 h 5149018"/>
              <a:gd name="connsiteX9650" fmla="*/ 4103764 w 6681792"/>
              <a:gd name="connsiteY9650" fmla="*/ 2222380 h 5149018"/>
              <a:gd name="connsiteX9651" fmla="*/ 4103764 w 6681792"/>
              <a:gd name="connsiteY9651" fmla="*/ 2224854 h 5149018"/>
              <a:gd name="connsiteX9652" fmla="*/ 4103764 w 6681792"/>
              <a:gd name="connsiteY9652" fmla="*/ 2229611 h 5149018"/>
              <a:gd name="connsiteX9653" fmla="*/ 4103764 w 6681792"/>
              <a:gd name="connsiteY9653" fmla="*/ 2232085 h 5149018"/>
              <a:gd name="connsiteX9654" fmla="*/ 4101290 w 6681792"/>
              <a:gd name="connsiteY9654" fmla="*/ 2236842 h 5149018"/>
              <a:gd name="connsiteX9655" fmla="*/ 4101290 w 6681792"/>
              <a:gd name="connsiteY9655" fmla="*/ 2239316 h 5149018"/>
              <a:gd name="connsiteX9656" fmla="*/ 4098816 w 6681792"/>
              <a:gd name="connsiteY9656" fmla="*/ 2241790 h 5149018"/>
              <a:gd name="connsiteX9657" fmla="*/ 4098816 w 6681792"/>
              <a:gd name="connsiteY9657" fmla="*/ 2244264 h 5149018"/>
              <a:gd name="connsiteX9658" fmla="*/ 4098816 w 6681792"/>
              <a:gd name="connsiteY9658" fmla="*/ 2246737 h 5149018"/>
              <a:gd name="connsiteX9659" fmla="*/ 4096342 w 6681792"/>
              <a:gd name="connsiteY9659" fmla="*/ 2246737 h 5149018"/>
              <a:gd name="connsiteX9660" fmla="*/ 4096342 w 6681792"/>
              <a:gd name="connsiteY9660" fmla="*/ 2249211 h 5149018"/>
              <a:gd name="connsiteX9661" fmla="*/ 4093868 w 6681792"/>
              <a:gd name="connsiteY9661" fmla="*/ 2256442 h 5149018"/>
              <a:gd name="connsiteX9662" fmla="*/ 4091395 w 6681792"/>
              <a:gd name="connsiteY9662" fmla="*/ 2258916 h 5149018"/>
              <a:gd name="connsiteX9663" fmla="*/ 4091395 w 6681792"/>
              <a:gd name="connsiteY9663" fmla="*/ 2261390 h 5149018"/>
              <a:gd name="connsiteX9664" fmla="*/ 4091395 w 6681792"/>
              <a:gd name="connsiteY9664" fmla="*/ 2263863 h 5149018"/>
              <a:gd name="connsiteX9665" fmla="*/ 4093868 w 6681792"/>
              <a:gd name="connsiteY9665" fmla="*/ 2263863 h 5149018"/>
              <a:gd name="connsiteX9666" fmla="*/ 4096342 w 6681792"/>
              <a:gd name="connsiteY9666" fmla="*/ 2263863 h 5149018"/>
              <a:gd name="connsiteX9667" fmla="*/ 4103573 w 6681792"/>
              <a:gd name="connsiteY9667" fmla="*/ 2266337 h 5149018"/>
              <a:gd name="connsiteX9668" fmla="*/ 4113278 w 6681792"/>
              <a:gd name="connsiteY9668" fmla="*/ 2268811 h 5149018"/>
              <a:gd name="connsiteX9669" fmla="*/ 4115751 w 6681792"/>
              <a:gd name="connsiteY9669" fmla="*/ 2268811 h 5149018"/>
              <a:gd name="connsiteX9670" fmla="*/ 4115751 w 6681792"/>
              <a:gd name="connsiteY9670" fmla="*/ 2271284 h 5149018"/>
              <a:gd name="connsiteX9671" fmla="*/ 4118225 w 6681792"/>
              <a:gd name="connsiteY9671" fmla="*/ 2273758 h 5149018"/>
              <a:gd name="connsiteX9672" fmla="*/ 4120699 w 6681792"/>
              <a:gd name="connsiteY9672" fmla="*/ 2273758 h 5149018"/>
              <a:gd name="connsiteX9673" fmla="*/ 4120699 w 6681792"/>
              <a:gd name="connsiteY9673" fmla="*/ 2276232 h 5149018"/>
              <a:gd name="connsiteX9674" fmla="*/ 4123173 w 6681792"/>
              <a:gd name="connsiteY9674" fmla="*/ 2278706 h 5149018"/>
              <a:gd name="connsiteX9675" fmla="*/ 4123173 w 6681792"/>
              <a:gd name="connsiteY9675" fmla="*/ 2281180 h 5149018"/>
              <a:gd name="connsiteX9676" fmla="*/ 4120699 w 6681792"/>
              <a:gd name="connsiteY9676" fmla="*/ 2285937 h 5149018"/>
              <a:gd name="connsiteX9677" fmla="*/ 4120699 w 6681792"/>
              <a:gd name="connsiteY9677" fmla="*/ 2288410 h 5149018"/>
              <a:gd name="connsiteX9678" fmla="*/ 4118225 w 6681792"/>
              <a:gd name="connsiteY9678" fmla="*/ 2293168 h 5149018"/>
              <a:gd name="connsiteX9679" fmla="*/ 4115751 w 6681792"/>
              <a:gd name="connsiteY9679" fmla="*/ 2300399 h 5149018"/>
              <a:gd name="connsiteX9680" fmla="*/ 4118225 w 6681792"/>
              <a:gd name="connsiteY9680" fmla="*/ 2302872 h 5149018"/>
              <a:gd name="connsiteX9681" fmla="*/ 4120699 w 6681792"/>
              <a:gd name="connsiteY9681" fmla="*/ 2305346 h 5149018"/>
              <a:gd name="connsiteX9682" fmla="*/ 4123173 w 6681792"/>
              <a:gd name="connsiteY9682" fmla="*/ 2310103 h 5149018"/>
              <a:gd name="connsiteX9683" fmla="*/ 4127930 w 6681792"/>
              <a:gd name="connsiteY9683" fmla="*/ 2312577 h 5149018"/>
              <a:gd name="connsiteX9684" fmla="*/ 4137635 w 6681792"/>
              <a:gd name="connsiteY9684" fmla="*/ 2322282 h 5149018"/>
              <a:gd name="connsiteX9685" fmla="*/ 4144866 w 6681792"/>
              <a:gd name="connsiteY9685" fmla="*/ 2324755 h 5149018"/>
              <a:gd name="connsiteX9686" fmla="*/ 4147340 w 6681792"/>
              <a:gd name="connsiteY9686" fmla="*/ 2324755 h 5149018"/>
              <a:gd name="connsiteX9687" fmla="*/ 4147340 w 6681792"/>
              <a:gd name="connsiteY9687" fmla="*/ 2327229 h 5149018"/>
              <a:gd name="connsiteX9688" fmla="*/ 4144866 w 6681792"/>
              <a:gd name="connsiteY9688" fmla="*/ 2331987 h 5149018"/>
              <a:gd name="connsiteX9689" fmla="*/ 4149623 w 6681792"/>
              <a:gd name="connsiteY9689" fmla="*/ 2339218 h 5149018"/>
              <a:gd name="connsiteX9690" fmla="*/ 4152097 w 6681792"/>
              <a:gd name="connsiteY9690" fmla="*/ 2341691 h 5149018"/>
              <a:gd name="connsiteX9691" fmla="*/ 4156854 w 6681792"/>
              <a:gd name="connsiteY9691" fmla="*/ 2346448 h 5149018"/>
              <a:gd name="connsiteX9692" fmla="*/ 4156854 w 6681792"/>
              <a:gd name="connsiteY9692" fmla="*/ 2348922 h 5149018"/>
              <a:gd name="connsiteX9693" fmla="*/ 4159328 w 6681792"/>
              <a:gd name="connsiteY9693" fmla="*/ 2346448 h 5149018"/>
              <a:gd name="connsiteX9694" fmla="*/ 4159328 w 6681792"/>
              <a:gd name="connsiteY9694" fmla="*/ 2348922 h 5149018"/>
              <a:gd name="connsiteX9695" fmla="*/ 4156854 w 6681792"/>
              <a:gd name="connsiteY9695" fmla="*/ 2348922 h 5149018"/>
              <a:gd name="connsiteX9696" fmla="*/ 4161611 w 6681792"/>
              <a:gd name="connsiteY9696" fmla="*/ 2356153 h 5149018"/>
              <a:gd name="connsiteX9697" fmla="*/ 4164085 w 6681792"/>
              <a:gd name="connsiteY9697" fmla="*/ 2356153 h 5149018"/>
              <a:gd name="connsiteX9698" fmla="*/ 4166559 w 6681792"/>
              <a:gd name="connsiteY9698" fmla="*/ 2356153 h 5149018"/>
              <a:gd name="connsiteX9699" fmla="*/ 4166559 w 6681792"/>
              <a:gd name="connsiteY9699" fmla="*/ 2358627 h 5149018"/>
              <a:gd name="connsiteX9700" fmla="*/ 4166559 w 6681792"/>
              <a:gd name="connsiteY9700" fmla="*/ 2361101 h 5149018"/>
              <a:gd name="connsiteX9701" fmla="*/ 4169032 w 6681792"/>
              <a:gd name="connsiteY9701" fmla="*/ 2365858 h 5149018"/>
              <a:gd name="connsiteX9702" fmla="*/ 4171506 w 6681792"/>
              <a:gd name="connsiteY9702" fmla="*/ 2368332 h 5149018"/>
              <a:gd name="connsiteX9703" fmla="*/ 4173980 w 6681792"/>
              <a:gd name="connsiteY9703" fmla="*/ 2368332 h 5149018"/>
              <a:gd name="connsiteX9704" fmla="*/ 4178737 w 6681792"/>
              <a:gd name="connsiteY9704" fmla="*/ 2375563 h 5149018"/>
              <a:gd name="connsiteX9705" fmla="*/ 4183494 w 6681792"/>
              <a:gd name="connsiteY9705" fmla="*/ 2380320 h 5149018"/>
              <a:gd name="connsiteX9706" fmla="*/ 4185968 w 6681792"/>
              <a:gd name="connsiteY9706" fmla="*/ 2380320 h 5149018"/>
              <a:gd name="connsiteX9707" fmla="*/ 4188442 w 6681792"/>
              <a:gd name="connsiteY9707" fmla="*/ 2382793 h 5149018"/>
              <a:gd name="connsiteX9708" fmla="*/ 4190915 w 6681792"/>
              <a:gd name="connsiteY9708" fmla="*/ 2385267 h 5149018"/>
              <a:gd name="connsiteX9709" fmla="*/ 4193389 w 6681792"/>
              <a:gd name="connsiteY9709" fmla="*/ 2387741 h 5149018"/>
              <a:gd name="connsiteX9710" fmla="*/ 4198147 w 6681792"/>
              <a:gd name="connsiteY9710" fmla="*/ 2392498 h 5149018"/>
              <a:gd name="connsiteX9711" fmla="*/ 4200620 w 6681792"/>
              <a:gd name="connsiteY9711" fmla="*/ 2390025 h 5149018"/>
              <a:gd name="connsiteX9712" fmla="*/ 4200620 w 6681792"/>
              <a:gd name="connsiteY9712" fmla="*/ 2392498 h 5149018"/>
              <a:gd name="connsiteX9713" fmla="*/ 4203094 w 6681792"/>
              <a:gd name="connsiteY9713" fmla="*/ 2392498 h 5149018"/>
              <a:gd name="connsiteX9714" fmla="*/ 4203094 w 6681792"/>
              <a:gd name="connsiteY9714" fmla="*/ 2394972 h 5149018"/>
              <a:gd name="connsiteX9715" fmla="*/ 4207852 w 6681792"/>
              <a:gd name="connsiteY9715" fmla="*/ 2394972 h 5149018"/>
              <a:gd name="connsiteX9716" fmla="*/ 4212609 w 6681792"/>
              <a:gd name="connsiteY9716" fmla="*/ 2397446 h 5149018"/>
              <a:gd name="connsiteX9717" fmla="*/ 4217366 w 6681792"/>
              <a:gd name="connsiteY9717" fmla="*/ 2399919 h 5149018"/>
              <a:gd name="connsiteX9718" fmla="*/ 4219840 w 6681792"/>
              <a:gd name="connsiteY9718" fmla="*/ 2399919 h 5149018"/>
              <a:gd name="connsiteX9719" fmla="*/ 4222313 w 6681792"/>
              <a:gd name="connsiteY9719" fmla="*/ 2397446 h 5149018"/>
              <a:gd name="connsiteX9720" fmla="*/ 4232018 w 6681792"/>
              <a:gd name="connsiteY9720" fmla="*/ 2399919 h 5149018"/>
              <a:gd name="connsiteX9721" fmla="*/ 4229544 w 6681792"/>
              <a:gd name="connsiteY9721" fmla="*/ 2402393 h 5149018"/>
              <a:gd name="connsiteX9722" fmla="*/ 4232018 w 6681792"/>
              <a:gd name="connsiteY9722" fmla="*/ 2402393 h 5149018"/>
              <a:gd name="connsiteX9723" fmla="*/ 4232018 w 6681792"/>
              <a:gd name="connsiteY9723" fmla="*/ 2407151 h 5149018"/>
              <a:gd name="connsiteX9724" fmla="*/ 4236775 w 6681792"/>
              <a:gd name="connsiteY9724" fmla="*/ 2407151 h 5149018"/>
              <a:gd name="connsiteX9725" fmla="*/ 4239249 w 6681792"/>
              <a:gd name="connsiteY9725" fmla="*/ 2402393 h 5149018"/>
              <a:gd name="connsiteX9726" fmla="*/ 4241723 w 6681792"/>
              <a:gd name="connsiteY9726" fmla="*/ 2402393 h 5149018"/>
              <a:gd name="connsiteX9727" fmla="*/ 4253711 w 6681792"/>
              <a:gd name="connsiteY9727" fmla="*/ 2402393 h 5149018"/>
              <a:gd name="connsiteX9728" fmla="*/ 4265699 w 6681792"/>
              <a:gd name="connsiteY9728" fmla="*/ 2402393 h 5149018"/>
              <a:gd name="connsiteX9729" fmla="*/ 4270456 w 6681792"/>
              <a:gd name="connsiteY9729" fmla="*/ 2399919 h 5149018"/>
              <a:gd name="connsiteX9730" fmla="*/ 4277687 w 6681792"/>
              <a:gd name="connsiteY9730" fmla="*/ 2399919 h 5149018"/>
              <a:gd name="connsiteX9731" fmla="*/ 4282445 w 6681792"/>
              <a:gd name="connsiteY9731" fmla="*/ 2397446 h 5149018"/>
              <a:gd name="connsiteX9732" fmla="*/ 4292149 w 6681792"/>
              <a:gd name="connsiteY9732" fmla="*/ 2394972 h 5149018"/>
              <a:gd name="connsiteX9733" fmla="*/ 4292149 w 6681792"/>
              <a:gd name="connsiteY9733" fmla="*/ 2397446 h 5149018"/>
              <a:gd name="connsiteX9734" fmla="*/ 4294623 w 6681792"/>
              <a:gd name="connsiteY9734" fmla="*/ 2397446 h 5149018"/>
              <a:gd name="connsiteX9735" fmla="*/ 4294623 w 6681792"/>
              <a:gd name="connsiteY9735" fmla="*/ 2394972 h 5149018"/>
              <a:gd name="connsiteX9736" fmla="*/ 4299380 w 6681792"/>
              <a:gd name="connsiteY9736" fmla="*/ 2392498 h 5149018"/>
              <a:gd name="connsiteX9737" fmla="*/ 4309085 w 6681792"/>
              <a:gd name="connsiteY9737" fmla="*/ 2392498 h 5149018"/>
              <a:gd name="connsiteX9738" fmla="*/ 4313842 w 6681792"/>
              <a:gd name="connsiteY9738" fmla="*/ 2390025 h 5149018"/>
              <a:gd name="connsiteX9739" fmla="*/ 4321073 w 6681792"/>
              <a:gd name="connsiteY9739" fmla="*/ 2387551 h 5149018"/>
              <a:gd name="connsiteX9740" fmla="*/ 4321073 w 6681792"/>
              <a:gd name="connsiteY9740" fmla="*/ 2390025 h 5149018"/>
              <a:gd name="connsiteX9741" fmla="*/ 4323547 w 6681792"/>
              <a:gd name="connsiteY9741" fmla="*/ 2387551 h 5149018"/>
              <a:gd name="connsiteX9742" fmla="*/ 4328304 w 6681792"/>
              <a:gd name="connsiteY9742" fmla="*/ 2387551 h 5149018"/>
              <a:gd name="connsiteX9743" fmla="*/ 4330778 w 6681792"/>
              <a:gd name="connsiteY9743" fmla="*/ 2387551 h 5149018"/>
              <a:gd name="connsiteX9744" fmla="*/ 4333252 w 6681792"/>
              <a:gd name="connsiteY9744" fmla="*/ 2387551 h 5149018"/>
              <a:gd name="connsiteX9745" fmla="*/ 4335725 w 6681792"/>
              <a:gd name="connsiteY9745" fmla="*/ 2387551 h 5149018"/>
              <a:gd name="connsiteX9746" fmla="*/ 4335725 w 6681792"/>
              <a:gd name="connsiteY9746" fmla="*/ 2385077 h 5149018"/>
              <a:gd name="connsiteX9747" fmla="*/ 4340483 w 6681792"/>
              <a:gd name="connsiteY9747" fmla="*/ 2385077 h 5149018"/>
              <a:gd name="connsiteX9748" fmla="*/ 4342956 w 6681792"/>
              <a:gd name="connsiteY9748" fmla="*/ 2385077 h 5149018"/>
              <a:gd name="connsiteX9749" fmla="*/ 4345430 w 6681792"/>
              <a:gd name="connsiteY9749" fmla="*/ 2385077 h 5149018"/>
              <a:gd name="connsiteX9750" fmla="*/ 4352661 w 6681792"/>
              <a:gd name="connsiteY9750" fmla="*/ 2385077 h 5149018"/>
              <a:gd name="connsiteX9751" fmla="*/ 4374354 w 6681792"/>
              <a:gd name="connsiteY9751" fmla="*/ 2382603 h 5149018"/>
              <a:gd name="connsiteX9752" fmla="*/ 4386342 w 6681792"/>
              <a:gd name="connsiteY9752" fmla="*/ 2382603 h 5149018"/>
              <a:gd name="connsiteX9753" fmla="*/ 4391100 w 6681792"/>
              <a:gd name="connsiteY9753" fmla="*/ 2382603 h 5149018"/>
              <a:gd name="connsiteX9754" fmla="*/ 4398330 w 6681792"/>
              <a:gd name="connsiteY9754" fmla="*/ 2382603 h 5149018"/>
              <a:gd name="connsiteX9755" fmla="*/ 4405561 w 6681792"/>
              <a:gd name="connsiteY9755" fmla="*/ 2382603 h 5149018"/>
              <a:gd name="connsiteX9756" fmla="*/ 4410318 w 6681792"/>
              <a:gd name="connsiteY9756" fmla="*/ 2382603 h 5149018"/>
              <a:gd name="connsiteX9757" fmla="*/ 4415076 w 6681792"/>
              <a:gd name="connsiteY9757" fmla="*/ 2385077 h 5149018"/>
              <a:gd name="connsiteX9758" fmla="*/ 4427064 w 6681792"/>
              <a:gd name="connsiteY9758" fmla="*/ 2385077 h 5149018"/>
              <a:gd name="connsiteX9759" fmla="*/ 4434295 w 6681792"/>
              <a:gd name="connsiteY9759" fmla="*/ 2385077 h 5149018"/>
              <a:gd name="connsiteX9760" fmla="*/ 4443999 w 6681792"/>
              <a:gd name="connsiteY9760" fmla="*/ 2387551 h 5149018"/>
              <a:gd name="connsiteX9761" fmla="*/ 4451230 w 6681792"/>
              <a:gd name="connsiteY9761" fmla="*/ 2387551 h 5149018"/>
              <a:gd name="connsiteX9762" fmla="*/ 4465693 w 6681792"/>
              <a:gd name="connsiteY9762" fmla="*/ 2390025 h 5149018"/>
              <a:gd name="connsiteX9763" fmla="*/ 4472924 w 6681792"/>
              <a:gd name="connsiteY9763" fmla="*/ 2392498 h 5149018"/>
              <a:gd name="connsiteX9764" fmla="*/ 4501847 w 6681792"/>
              <a:gd name="connsiteY9764" fmla="*/ 2397256 h 5149018"/>
              <a:gd name="connsiteX9765" fmla="*/ 4504321 w 6681792"/>
              <a:gd name="connsiteY9765" fmla="*/ 2399729 h 5149018"/>
              <a:gd name="connsiteX9766" fmla="*/ 4506795 w 6681792"/>
              <a:gd name="connsiteY9766" fmla="*/ 2399729 h 5149018"/>
              <a:gd name="connsiteX9767" fmla="*/ 4509268 w 6681792"/>
              <a:gd name="connsiteY9767" fmla="*/ 2399729 h 5149018"/>
              <a:gd name="connsiteX9768" fmla="*/ 4514026 w 6681792"/>
              <a:gd name="connsiteY9768" fmla="*/ 2399729 h 5149018"/>
              <a:gd name="connsiteX9769" fmla="*/ 4518783 w 6681792"/>
              <a:gd name="connsiteY9769" fmla="*/ 2399729 h 5149018"/>
              <a:gd name="connsiteX9770" fmla="*/ 4521257 w 6681792"/>
              <a:gd name="connsiteY9770" fmla="*/ 2399729 h 5149018"/>
              <a:gd name="connsiteX9771" fmla="*/ 4523731 w 6681792"/>
              <a:gd name="connsiteY9771" fmla="*/ 2397256 h 5149018"/>
              <a:gd name="connsiteX9772" fmla="*/ 4528488 w 6681792"/>
              <a:gd name="connsiteY9772" fmla="*/ 2397256 h 5149018"/>
              <a:gd name="connsiteX9773" fmla="*/ 4545423 w 6681792"/>
              <a:gd name="connsiteY9773" fmla="*/ 2394782 h 5149018"/>
              <a:gd name="connsiteX9774" fmla="*/ 4547897 w 6681792"/>
              <a:gd name="connsiteY9774" fmla="*/ 2394782 h 5149018"/>
              <a:gd name="connsiteX9775" fmla="*/ 4557602 w 6681792"/>
              <a:gd name="connsiteY9775" fmla="*/ 2392308 h 5149018"/>
              <a:gd name="connsiteX9776" fmla="*/ 4569590 w 6681792"/>
              <a:gd name="connsiteY9776" fmla="*/ 2389834 h 5149018"/>
              <a:gd name="connsiteX9777" fmla="*/ 4586526 w 6681792"/>
              <a:gd name="connsiteY9777" fmla="*/ 2387360 h 5149018"/>
              <a:gd name="connsiteX9778" fmla="*/ 4586526 w 6681792"/>
              <a:gd name="connsiteY9778" fmla="*/ 2384887 h 5149018"/>
              <a:gd name="connsiteX9779" fmla="*/ 4589000 w 6681792"/>
              <a:gd name="connsiteY9779" fmla="*/ 2384887 h 5149018"/>
              <a:gd name="connsiteX9780" fmla="*/ 4589000 w 6681792"/>
              <a:gd name="connsiteY9780" fmla="*/ 2387360 h 5149018"/>
              <a:gd name="connsiteX9781" fmla="*/ 4596230 w 6681792"/>
              <a:gd name="connsiteY9781" fmla="*/ 2384887 h 5149018"/>
              <a:gd name="connsiteX9782" fmla="*/ 4596230 w 6681792"/>
              <a:gd name="connsiteY9782" fmla="*/ 2382413 h 5149018"/>
              <a:gd name="connsiteX9783" fmla="*/ 4598704 w 6681792"/>
              <a:gd name="connsiteY9783" fmla="*/ 2382413 h 5149018"/>
              <a:gd name="connsiteX9784" fmla="*/ 4601178 w 6681792"/>
              <a:gd name="connsiteY9784" fmla="*/ 2382413 h 5149018"/>
              <a:gd name="connsiteX9785" fmla="*/ 4601178 w 6681792"/>
              <a:gd name="connsiteY9785" fmla="*/ 2379939 h 5149018"/>
              <a:gd name="connsiteX9786" fmla="*/ 4603652 w 6681792"/>
              <a:gd name="connsiteY9786" fmla="*/ 2382413 h 5149018"/>
              <a:gd name="connsiteX9787" fmla="*/ 4606126 w 6681792"/>
              <a:gd name="connsiteY9787" fmla="*/ 2379939 h 5149018"/>
              <a:gd name="connsiteX9788" fmla="*/ 4618113 w 6681792"/>
              <a:gd name="connsiteY9788" fmla="*/ 2372708 h 5149018"/>
              <a:gd name="connsiteX9789" fmla="*/ 4625344 w 6681792"/>
              <a:gd name="connsiteY9789" fmla="*/ 2370234 h 5149018"/>
              <a:gd name="connsiteX9790" fmla="*/ 4627818 w 6681792"/>
              <a:gd name="connsiteY9790" fmla="*/ 2370234 h 5149018"/>
              <a:gd name="connsiteX9791" fmla="*/ 4627818 w 6681792"/>
              <a:gd name="connsiteY9791" fmla="*/ 2367761 h 5149018"/>
              <a:gd name="connsiteX9792" fmla="*/ 4630292 w 6681792"/>
              <a:gd name="connsiteY9792" fmla="*/ 2363004 h 5149018"/>
              <a:gd name="connsiteX9793" fmla="*/ 4632766 w 6681792"/>
              <a:gd name="connsiteY9793" fmla="*/ 2355773 h 5149018"/>
              <a:gd name="connsiteX9794" fmla="*/ 4635239 w 6681792"/>
              <a:gd name="connsiteY9794" fmla="*/ 2353299 h 5149018"/>
              <a:gd name="connsiteX9795" fmla="*/ 4632766 w 6681792"/>
              <a:gd name="connsiteY9795" fmla="*/ 2353299 h 5149018"/>
              <a:gd name="connsiteX9796" fmla="*/ 4632766 w 6681792"/>
              <a:gd name="connsiteY9796" fmla="*/ 2350825 h 5149018"/>
              <a:gd name="connsiteX9797" fmla="*/ 4630292 w 6681792"/>
              <a:gd name="connsiteY9797" fmla="*/ 2350825 h 5149018"/>
              <a:gd name="connsiteX9798" fmla="*/ 4627818 w 6681792"/>
              <a:gd name="connsiteY9798" fmla="*/ 2348351 h 5149018"/>
              <a:gd name="connsiteX9799" fmla="*/ 4630292 w 6681792"/>
              <a:gd name="connsiteY9799" fmla="*/ 2345878 h 5149018"/>
              <a:gd name="connsiteX9800" fmla="*/ 4632766 w 6681792"/>
              <a:gd name="connsiteY9800" fmla="*/ 2345878 h 5149018"/>
              <a:gd name="connsiteX9801" fmla="*/ 4635239 w 6681792"/>
              <a:gd name="connsiteY9801" fmla="*/ 2345878 h 5149018"/>
              <a:gd name="connsiteX9802" fmla="*/ 4639997 w 6681792"/>
              <a:gd name="connsiteY9802" fmla="*/ 2345878 h 5149018"/>
              <a:gd name="connsiteX9803" fmla="*/ 4639997 w 6681792"/>
              <a:gd name="connsiteY9803" fmla="*/ 2343404 h 5149018"/>
              <a:gd name="connsiteX9804" fmla="*/ 4639997 w 6681792"/>
              <a:gd name="connsiteY9804" fmla="*/ 2340930 h 5149018"/>
              <a:gd name="connsiteX9805" fmla="*/ 4642470 w 6681792"/>
              <a:gd name="connsiteY9805" fmla="*/ 2336173 h 5149018"/>
              <a:gd name="connsiteX9806" fmla="*/ 4644944 w 6681792"/>
              <a:gd name="connsiteY9806" fmla="*/ 2333699 h 5149018"/>
              <a:gd name="connsiteX9807" fmla="*/ 4644944 w 6681792"/>
              <a:gd name="connsiteY9807" fmla="*/ 2331225 h 5149018"/>
              <a:gd name="connsiteX9808" fmla="*/ 4647418 w 6681792"/>
              <a:gd name="connsiteY9808" fmla="*/ 2331225 h 5149018"/>
              <a:gd name="connsiteX9809" fmla="*/ 4649892 w 6681792"/>
              <a:gd name="connsiteY9809" fmla="*/ 2328752 h 5149018"/>
              <a:gd name="connsiteX9810" fmla="*/ 4647418 w 6681792"/>
              <a:gd name="connsiteY9810" fmla="*/ 2326278 h 5149018"/>
              <a:gd name="connsiteX9811" fmla="*/ 4644944 w 6681792"/>
              <a:gd name="connsiteY9811" fmla="*/ 2326278 h 5149018"/>
              <a:gd name="connsiteX9812" fmla="*/ 4647418 w 6681792"/>
              <a:gd name="connsiteY9812" fmla="*/ 2323804 h 5149018"/>
              <a:gd name="connsiteX9813" fmla="*/ 4649892 w 6681792"/>
              <a:gd name="connsiteY9813" fmla="*/ 2323804 h 5149018"/>
              <a:gd name="connsiteX9814" fmla="*/ 4652365 w 6681792"/>
              <a:gd name="connsiteY9814" fmla="*/ 2326278 h 5149018"/>
              <a:gd name="connsiteX9815" fmla="*/ 4654839 w 6681792"/>
              <a:gd name="connsiteY9815" fmla="*/ 2319047 h 5149018"/>
              <a:gd name="connsiteX9816" fmla="*/ 4657313 w 6681792"/>
              <a:gd name="connsiteY9816" fmla="*/ 2316573 h 5149018"/>
              <a:gd name="connsiteX9817" fmla="*/ 4657313 w 6681792"/>
              <a:gd name="connsiteY9817" fmla="*/ 2314099 h 5149018"/>
              <a:gd name="connsiteX9818" fmla="*/ 4654839 w 6681792"/>
              <a:gd name="connsiteY9818" fmla="*/ 2314099 h 5149018"/>
              <a:gd name="connsiteX9819" fmla="*/ 4654839 w 6681792"/>
              <a:gd name="connsiteY9819" fmla="*/ 2311626 h 5149018"/>
              <a:gd name="connsiteX9820" fmla="*/ 4652365 w 6681792"/>
              <a:gd name="connsiteY9820" fmla="*/ 2311626 h 5149018"/>
              <a:gd name="connsiteX9821" fmla="*/ 4652365 w 6681792"/>
              <a:gd name="connsiteY9821" fmla="*/ 2309152 h 5149018"/>
              <a:gd name="connsiteX9822" fmla="*/ 4654839 w 6681792"/>
              <a:gd name="connsiteY9822" fmla="*/ 2309152 h 5149018"/>
              <a:gd name="connsiteX9823" fmla="*/ 4657313 w 6681792"/>
              <a:gd name="connsiteY9823" fmla="*/ 2309152 h 5149018"/>
              <a:gd name="connsiteX9824" fmla="*/ 4657313 w 6681792"/>
              <a:gd name="connsiteY9824" fmla="*/ 2306678 h 5149018"/>
              <a:gd name="connsiteX9825" fmla="*/ 4659787 w 6681792"/>
              <a:gd name="connsiteY9825" fmla="*/ 2306678 h 5149018"/>
              <a:gd name="connsiteX9826" fmla="*/ 4664544 w 6681792"/>
              <a:gd name="connsiteY9826" fmla="*/ 2294690 h 5149018"/>
              <a:gd name="connsiteX9827" fmla="*/ 4664544 w 6681792"/>
              <a:gd name="connsiteY9827" fmla="*/ 2289933 h 5149018"/>
              <a:gd name="connsiteX9828" fmla="*/ 4667018 w 6681792"/>
              <a:gd name="connsiteY9828" fmla="*/ 2289933 h 5149018"/>
              <a:gd name="connsiteX9829" fmla="*/ 4669491 w 6681792"/>
              <a:gd name="connsiteY9829" fmla="*/ 2282702 h 5149018"/>
              <a:gd name="connsiteX9830" fmla="*/ 4671965 w 6681792"/>
              <a:gd name="connsiteY9830" fmla="*/ 2275471 h 5149018"/>
              <a:gd name="connsiteX9831" fmla="*/ 4676722 w 6681792"/>
              <a:gd name="connsiteY9831" fmla="*/ 2268240 h 5149018"/>
              <a:gd name="connsiteX9832" fmla="*/ 4676722 w 6681792"/>
              <a:gd name="connsiteY9832" fmla="*/ 2265766 h 5149018"/>
              <a:gd name="connsiteX9833" fmla="*/ 4681480 w 6681792"/>
              <a:gd name="connsiteY9833" fmla="*/ 2265766 h 5149018"/>
              <a:gd name="connsiteX9834" fmla="*/ 4681480 w 6681792"/>
              <a:gd name="connsiteY9834" fmla="*/ 2263292 h 5149018"/>
              <a:gd name="connsiteX9835" fmla="*/ 4688711 w 6681792"/>
              <a:gd name="connsiteY9835" fmla="*/ 2253588 h 5149018"/>
              <a:gd name="connsiteX9836" fmla="*/ 4693468 w 6681792"/>
              <a:gd name="connsiteY9836" fmla="*/ 2246357 h 5149018"/>
              <a:gd name="connsiteX9837" fmla="*/ 4698225 w 6681792"/>
              <a:gd name="connsiteY9837" fmla="*/ 2239126 h 5149018"/>
              <a:gd name="connsiteX9838" fmla="*/ 4702982 w 6681792"/>
              <a:gd name="connsiteY9838" fmla="*/ 2231895 h 5149018"/>
              <a:gd name="connsiteX9839" fmla="*/ 4700508 w 6681792"/>
              <a:gd name="connsiteY9839" fmla="*/ 2231895 h 5149018"/>
              <a:gd name="connsiteX9840" fmla="*/ 4698035 w 6681792"/>
              <a:gd name="connsiteY9840" fmla="*/ 2229421 h 5149018"/>
              <a:gd name="connsiteX9841" fmla="*/ 4700508 w 6681792"/>
              <a:gd name="connsiteY9841" fmla="*/ 2229421 h 5149018"/>
              <a:gd name="connsiteX9842" fmla="*/ 4700508 w 6681792"/>
              <a:gd name="connsiteY9842" fmla="*/ 2224664 h 5149018"/>
              <a:gd name="connsiteX9843" fmla="*/ 4702982 w 6681792"/>
              <a:gd name="connsiteY9843" fmla="*/ 2222190 h 5149018"/>
              <a:gd name="connsiteX9844" fmla="*/ 4707740 w 6681792"/>
              <a:gd name="connsiteY9844" fmla="*/ 2217433 h 5149018"/>
              <a:gd name="connsiteX9845" fmla="*/ 4710213 w 6681792"/>
              <a:gd name="connsiteY9845" fmla="*/ 2214959 h 5149018"/>
              <a:gd name="connsiteX9846" fmla="*/ 4714971 w 6681792"/>
              <a:gd name="connsiteY9846" fmla="*/ 2212485 h 5149018"/>
              <a:gd name="connsiteX9847" fmla="*/ 4717444 w 6681792"/>
              <a:gd name="connsiteY9847" fmla="*/ 2210012 h 5149018"/>
              <a:gd name="connsiteX9848" fmla="*/ 4724675 w 6681792"/>
              <a:gd name="connsiteY9848" fmla="*/ 2205254 h 5149018"/>
              <a:gd name="connsiteX9849" fmla="*/ 4729432 w 6681792"/>
              <a:gd name="connsiteY9849" fmla="*/ 2202781 h 5149018"/>
              <a:gd name="connsiteX9850" fmla="*/ 4734189 w 6681792"/>
              <a:gd name="connsiteY9850" fmla="*/ 2198023 h 5149018"/>
              <a:gd name="connsiteX9851" fmla="*/ 4736663 w 6681792"/>
              <a:gd name="connsiteY9851" fmla="*/ 2195550 h 5149018"/>
              <a:gd name="connsiteX9852" fmla="*/ 4739137 w 6681792"/>
              <a:gd name="connsiteY9852" fmla="*/ 2195550 h 5149018"/>
              <a:gd name="connsiteX9853" fmla="*/ 4751125 w 6681792"/>
              <a:gd name="connsiteY9853" fmla="*/ 2190793 h 5149018"/>
              <a:gd name="connsiteX9854" fmla="*/ 4755883 w 6681792"/>
              <a:gd name="connsiteY9854" fmla="*/ 2188319 h 5149018"/>
              <a:gd name="connsiteX9855" fmla="*/ 4753409 w 6681792"/>
              <a:gd name="connsiteY9855" fmla="*/ 2183561 h 5149018"/>
              <a:gd name="connsiteX9856" fmla="*/ 4755883 w 6681792"/>
              <a:gd name="connsiteY9856" fmla="*/ 2183561 h 5149018"/>
              <a:gd name="connsiteX9857" fmla="*/ 4758356 w 6681792"/>
              <a:gd name="connsiteY9857" fmla="*/ 2183561 h 5149018"/>
              <a:gd name="connsiteX9858" fmla="*/ 4763114 w 6681792"/>
              <a:gd name="connsiteY9858" fmla="*/ 2183561 h 5149018"/>
              <a:gd name="connsiteX9859" fmla="*/ 4772818 w 6681792"/>
              <a:gd name="connsiteY9859" fmla="*/ 2181088 h 5149018"/>
              <a:gd name="connsiteX9860" fmla="*/ 4782523 w 6681792"/>
              <a:gd name="connsiteY9860" fmla="*/ 2178614 h 5149018"/>
              <a:gd name="connsiteX9861" fmla="*/ 4784997 w 6681792"/>
              <a:gd name="connsiteY9861" fmla="*/ 2178614 h 5149018"/>
              <a:gd name="connsiteX9862" fmla="*/ 4787470 w 6681792"/>
              <a:gd name="connsiteY9862" fmla="*/ 2178614 h 5149018"/>
              <a:gd name="connsiteX9863" fmla="*/ 4789944 w 6681792"/>
              <a:gd name="connsiteY9863" fmla="*/ 2178614 h 5149018"/>
              <a:gd name="connsiteX9864" fmla="*/ 4789944 w 6681792"/>
              <a:gd name="connsiteY9864" fmla="*/ 2176140 h 5149018"/>
              <a:gd name="connsiteX9865" fmla="*/ 4792418 w 6681792"/>
              <a:gd name="connsiteY9865" fmla="*/ 2173667 h 5149018"/>
              <a:gd name="connsiteX9866" fmla="*/ 4794892 w 6681792"/>
              <a:gd name="connsiteY9866" fmla="*/ 2173667 h 5149018"/>
              <a:gd name="connsiteX9867" fmla="*/ 4797366 w 6681792"/>
              <a:gd name="connsiteY9867" fmla="*/ 2173667 h 5149018"/>
              <a:gd name="connsiteX9868" fmla="*/ 4799839 w 6681792"/>
              <a:gd name="connsiteY9868" fmla="*/ 2176140 h 5149018"/>
              <a:gd name="connsiteX9869" fmla="*/ 4802313 w 6681792"/>
              <a:gd name="connsiteY9869" fmla="*/ 2176140 h 5149018"/>
              <a:gd name="connsiteX9870" fmla="*/ 4804787 w 6681792"/>
              <a:gd name="connsiteY9870" fmla="*/ 2178614 h 5149018"/>
              <a:gd name="connsiteX9871" fmla="*/ 4804787 w 6681792"/>
              <a:gd name="connsiteY9871" fmla="*/ 2176140 h 5149018"/>
              <a:gd name="connsiteX9872" fmla="*/ 4802313 w 6681792"/>
              <a:gd name="connsiteY9872" fmla="*/ 2173667 h 5149018"/>
              <a:gd name="connsiteX9873" fmla="*/ 4799839 w 6681792"/>
              <a:gd name="connsiteY9873" fmla="*/ 2171193 h 5149018"/>
              <a:gd name="connsiteX9874" fmla="*/ 4797366 w 6681792"/>
              <a:gd name="connsiteY9874" fmla="*/ 2171193 h 5149018"/>
              <a:gd name="connsiteX9875" fmla="*/ 4794892 w 6681792"/>
              <a:gd name="connsiteY9875" fmla="*/ 2171193 h 5149018"/>
              <a:gd name="connsiteX9876" fmla="*/ 4792418 w 6681792"/>
              <a:gd name="connsiteY9876" fmla="*/ 2168719 h 5149018"/>
              <a:gd name="connsiteX9877" fmla="*/ 4792418 w 6681792"/>
              <a:gd name="connsiteY9877" fmla="*/ 2166245 h 5149018"/>
              <a:gd name="connsiteX9878" fmla="*/ 4789944 w 6681792"/>
              <a:gd name="connsiteY9878" fmla="*/ 2163771 h 5149018"/>
              <a:gd name="connsiteX9879" fmla="*/ 4789944 w 6681792"/>
              <a:gd name="connsiteY9879" fmla="*/ 2161298 h 5149018"/>
              <a:gd name="connsiteX9880" fmla="*/ 4787470 w 6681792"/>
              <a:gd name="connsiteY9880" fmla="*/ 2161298 h 5149018"/>
              <a:gd name="connsiteX9881" fmla="*/ 4787470 w 6681792"/>
              <a:gd name="connsiteY9881" fmla="*/ 2158824 h 5149018"/>
              <a:gd name="connsiteX9882" fmla="*/ 4782713 w 6681792"/>
              <a:gd name="connsiteY9882" fmla="*/ 2149119 h 5149018"/>
              <a:gd name="connsiteX9883" fmla="*/ 4782713 w 6681792"/>
              <a:gd name="connsiteY9883" fmla="*/ 2144362 h 5149018"/>
              <a:gd name="connsiteX9884" fmla="*/ 4782713 w 6681792"/>
              <a:gd name="connsiteY9884" fmla="*/ 2141888 h 5149018"/>
              <a:gd name="connsiteX9885" fmla="*/ 4782713 w 6681792"/>
              <a:gd name="connsiteY9885" fmla="*/ 2139415 h 5149018"/>
              <a:gd name="connsiteX9886" fmla="*/ 4780240 w 6681792"/>
              <a:gd name="connsiteY9886" fmla="*/ 2136941 h 5149018"/>
              <a:gd name="connsiteX9887" fmla="*/ 4782713 w 6681792"/>
              <a:gd name="connsiteY9887" fmla="*/ 2132184 h 5149018"/>
              <a:gd name="connsiteX9888" fmla="*/ 4780240 w 6681792"/>
              <a:gd name="connsiteY9888" fmla="*/ 2129710 h 5149018"/>
              <a:gd name="connsiteX9889" fmla="*/ 4780240 w 6681792"/>
              <a:gd name="connsiteY9889" fmla="*/ 2127236 h 5149018"/>
              <a:gd name="connsiteX9890" fmla="*/ 4780240 w 6681792"/>
              <a:gd name="connsiteY9890" fmla="*/ 2124762 h 5149018"/>
              <a:gd name="connsiteX9891" fmla="*/ 4782713 w 6681792"/>
              <a:gd name="connsiteY9891" fmla="*/ 2122289 h 5149018"/>
              <a:gd name="connsiteX9892" fmla="*/ 4782713 w 6681792"/>
              <a:gd name="connsiteY9892" fmla="*/ 2115058 h 5149018"/>
              <a:gd name="connsiteX9893" fmla="*/ 4782713 w 6681792"/>
              <a:gd name="connsiteY9893" fmla="*/ 2110300 h 5149018"/>
              <a:gd name="connsiteX9894" fmla="*/ 4782713 w 6681792"/>
              <a:gd name="connsiteY9894" fmla="*/ 2107827 h 5149018"/>
              <a:gd name="connsiteX9895" fmla="*/ 4780240 w 6681792"/>
              <a:gd name="connsiteY9895" fmla="*/ 2107827 h 5149018"/>
              <a:gd name="connsiteX9896" fmla="*/ 4780240 w 6681792"/>
              <a:gd name="connsiteY9896" fmla="*/ 2105353 h 5149018"/>
              <a:gd name="connsiteX9897" fmla="*/ 4777766 w 6681792"/>
              <a:gd name="connsiteY9897" fmla="*/ 2102879 h 5149018"/>
              <a:gd name="connsiteX9898" fmla="*/ 4775292 w 6681792"/>
              <a:gd name="connsiteY9898" fmla="*/ 2102879 h 5149018"/>
              <a:gd name="connsiteX9899" fmla="*/ 4772818 w 6681792"/>
              <a:gd name="connsiteY9899" fmla="*/ 2098122 h 5149018"/>
              <a:gd name="connsiteX9900" fmla="*/ 4772818 w 6681792"/>
              <a:gd name="connsiteY9900" fmla="*/ 2095648 h 5149018"/>
              <a:gd name="connsiteX9901" fmla="*/ 4763114 w 6681792"/>
              <a:gd name="connsiteY9901" fmla="*/ 2083660 h 5149018"/>
              <a:gd name="connsiteX9902" fmla="*/ 4760640 w 6681792"/>
              <a:gd name="connsiteY9902" fmla="*/ 2081186 h 5149018"/>
              <a:gd name="connsiteX9903" fmla="*/ 4763114 w 6681792"/>
              <a:gd name="connsiteY9903" fmla="*/ 2078712 h 5149018"/>
              <a:gd name="connsiteX9904" fmla="*/ 4763114 w 6681792"/>
              <a:gd name="connsiteY9904" fmla="*/ 2073955 h 5149018"/>
              <a:gd name="connsiteX9905" fmla="*/ 4760640 w 6681792"/>
              <a:gd name="connsiteY9905" fmla="*/ 2071481 h 5149018"/>
              <a:gd name="connsiteX9906" fmla="*/ 4760640 w 6681792"/>
              <a:gd name="connsiteY9906" fmla="*/ 2069008 h 5149018"/>
              <a:gd name="connsiteX9907" fmla="*/ 4758166 w 6681792"/>
              <a:gd name="connsiteY9907" fmla="*/ 2069008 h 5149018"/>
              <a:gd name="connsiteX9908" fmla="*/ 4758166 w 6681792"/>
              <a:gd name="connsiteY9908" fmla="*/ 2066534 h 5149018"/>
              <a:gd name="connsiteX9909" fmla="*/ 4755692 w 6681792"/>
              <a:gd name="connsiteY9909" fmla="*/ 2066534 h 5149018"/>
              <a:gd name="connsiteX9910" fmla="*/ 4753218 w 6681792"/>
              <a:gd name="connsiteY9910" fmla="*/ 2066534 h 5149018"/>
              <a:gd name="connsiteX9911" fmla="*/ 4753218 w 6681792"/>
              <a:gd name="connsiteY9911" fmla="*/ 2064060 h 5149018"/>
              <a:gd name="connsiteX9912" fmla="*/ 4755692 w 6681792"/>
              <a:gd name="connsiteY9912" fmla="*/ 2064060 h 5149018"/>
              <a:gd name="connsiteX9913" fmla="*/ 4760449 w 6681792"/>
              <a:gd name="connsiteY9913" fmla="*/ 2064060 h 5149018"/>
              <a:gd name="connsiteX9914" fmla="*/ 4762923 w 6681792"/>
              <a:gd name="connsiteY9914" fmla="*/ 2064060 h 5149018"/>
              <a:gd name="connsiteX9915" fmla="*/ 4765397 w 6681792"/>
              <a:gd name="connsiteY9915" fmla="*/ 2061586 h 5149018"/>
              <a:gd name="connsiteX9916" fmla="*/ 4765397 w 6681792"/>
              <a:gd name="connsiteY9916" fmla="*/ 2056829 h 5149018"/>
              <a:gd name="connsiteX9917" fmla="*/ 4765397 w 6681792"/>
              <a:gd name="connsiteY9917" fmla="*/ 2054355 h 5149018"/>
              <a:gd name="connsiteX9918" fmla="*/ 4765397 w 6681792"/>
              <a:gd name="connsiteY9918" fmla="*/ 2051882 h 5149018"/>
              <a:gd name="connsiteX9919" fmla="*/ 4765397 w 6681792"/>
              <a:gd name="connsiteY9919" fmla="*/ 2049408 h 5149018"/>
              <a:gd name="connsiteX9920" fmla="*/ 4765397 w 6681792"/>
              <a:gd name="connsiteY9920" fmla="*/ 2046934 h 5149018"/>
              <a:gd name="connsiteX9921" fmla="*/ 4762923 w 6681792"/>
              <a:gd name="connsiteY9921" fmla="*/ 2044460 h 5149018"/>
              <a:gd name="connsiteX9922" fmla="*/ 4762923 w 6681792"/>
              <a:gd name="connsiteY9922" fmla="*/ 2041987 h 5149018"/>
              <a:gd name="connsiteX9923" fmla="*/ 4760449 w 6681792"/>
              <a:gd name="connsiteY9923" fmla="*/ 2041987 h 5149018"/>
              <a:gd name="connsiteX9924" fmla="*/ 4757976 w 6681792"/>
              <a:gd name="connsiteY9924" fmla="*/ 2044460 h 5149018"/>
              <a:gd name="connsiteX9925" fmla="*/ 4755502 w 6681792"/>
              <a:gd name="connsiteY9925" fmla="*/ 2044460 h 5149018"/>
              <a:gd name="connsiteX9926" fmla="*/ 4753028 w 6681792"/>
              <a:gd name="connsiteY9926" fmla="*/ 2044460 h 5149018"/>
              <a:gd name="connsiteX9927" fmla="*/ 4750554 w 6681792"/>
              <a:gd name="connsiteY9927" fmla="*/ 2044460 h 5149018"/>
              <a:gd name="connsiteX9928" fmla="*/ 4745797 w 6681792"/>
              <a:gd name="connsiteY9928" fmla="*/ 2044460 h 5149018"/>
              <a:gd name="connsiteX9929" fmla="*/ 4743323 w 6681792"/>
              <a:gd name="connsiteY9929" fmla="*/ 2044460 h 5149018"/>
              <a:gd name="connsiteX9930" fmla="*/ 4743323 w 6681792"/>
              <a:gd name="connsiteY9930" fmla="*/ 2041987 h 5149018"/>
              <a:gd name="connsiteX9931" fmla="*/ 4740850 w 6681792"/>
              <a:gd name="connsiteY9931" fmla="*/ 2039513 h 5149018"/>
              <a:gd name="connsiteX9932" fmla="*/ 4740850 w 6681792"/>
              <a:gd name="connsiteY9932" fmla="*/ 2037039 h 5149018"/>
              <a:gd name="connsiteX9933" fmla="*/ 4738376 w 6681792"/>
              <a:gd name="connsiteY9933" fmla="*/ 2037039 h 5149018"/>
              <a:gd name="connsiteX9934" fmla="*/ 4735902 w 6681792"/>
              <a:gd name="connsiteY9934" fmla="*/ 2034565 h 5149018"/>
              <a:gd name="connsiteX9935" fmla="*/ 4733428 w 6681792"/>
              <a:gd name="connsiteY9935" fmla="*/ 2037039 h 5149018"/>
              <a:gd name="connsiteX9936" fmla="*/ 4730955 w 6681792"/>
              <a:gd name="connsiteY9936" fmla="*/ 2037039 h 5149018"/>
              <a:gd name="connsiteX9937" fmla="*/ 4728481 w 6681792"/>
              <a:gd name="connsiteY9937" fmla="*/ 2039513 h 5149018"/>
              <a:gd name="connsiteX9938" fmla="*/ 4726007 w 6681792"/>
              <a:gd name="connsiteY9938" fmla="*/ 2039513 h 5149018"/>
              <a:gd name="connsiteX9939" fmla="*/ 4726007 w 6681792"/>
              <a:gd name="connsiteY9939" fmla="*/ 2041987 h 5149018"/>
              <a:gd name="connsiteX9940" fmla="*/ 4723534 w 6681792"/>
              <a:gd name="connsiteY9940" fmla="*/ 2041987 h 5149018"/>
              <a:gd name="connsiteX9941" fmla="*/ 4721060 w 6681792"/>
              <a:gd name="connsiteY9941" fmla="*/ 2041987 h 5149018"/>
              <a:gd name="connsiteX9942" fmla="*/ 4721060 w 6681792"/>
              <a:gd name="connsiteY9942" fmla="*/ 2044460 h 5149018"/>
              <a:gd name="connsiteX9943" fmla="*/ 4716302 w 6681792"/>
              <a:gd name="connsiteY9943" fmla="*/ 2044460 h 5149018"/>
              <a:gd name="connsiteX9944" fmla="*/ 4713829 w 6681792"/>
              <a:gd name="connsiteY9944" fmla="*/ 2044460 h 5149018"/>
              <a:gd name="connsiteX9945" fmla="*/ 4706598 w 6681792"/>
              <a:gd name="connsiteY9945" fmla="*/ 2044460 h 5149018"/>
              <a:gd name="connsiteX9946" fmla="*/ 4701840 w 6681792"/>
              <a:gd name="connsiteY9946" fmla="*/ 2041987 h 5149018"/>
              <a:gd name="connsiteX9947" fmla="*/ 4699367 w 6681792"/>
              <a:gd name="connsiteY9947" fmla="*/ 2037229 h 5149018"/>
              <a:gd name="connsiteX9948" fmla="*/ 4692136 w 6681792"/>
              <a:gd name="connsiteY9948" fmla="*/ 2032472 h 5149018"/>
              <a:gd name="connsiteX9949" fmla="*/ 4687379 w 6681792"/>
              <a:gd name="connsiteY9949" fmla="*/ 2029999 h 5149018"/>
              <a:gd name="connsiteX9950" fmla="*/ 4682622 w 6681792"/>
              <a:gd name="connsiteY9950" fmla="*/ 2029999 h 5149018"/>
              <a:gd name="connsiteX9951" fmla="*/ 4680148 w 6681792"/>
              <a:gd name="connsiteY9951" fmla="*/ 2027525 h 5149018"/>
              <a:gd name="connsiteX9952" fmla="*/ 4677674 w 6681792"/>
              <a:gd name="connsiteY9952" fmla="*/ 2025051 h 5149018"/>
              <a:gd name="connsiteX9953" fmla="*/ 4672917 w 6681792"/>
              <a:gd name="connsiteY9953" fmla="*/ 2025051 h 5149018"/>
              <a:gd name="connsiteX9954" fmla="*/ 4670443 w 6681792"/>
              <a:gd name="connsiteY9954" fmla="*/ 2022577 h 5149018"/>
              <a:gd name="connsiteX9955" fmla="*/ 4667969 w 6681792"/>
              <a:gd name="connsiteY9955" fmla="*/ 2022577 h 5149018"/>
              <a:gd name="connsiteX9956" fmla="*/ 4665496 w 6681792"/>
              <a:gd name="connsiteY9956" fmla="*/ 2022577 h 5149018"/>
              <a:gd name="connsiteX9957" fmla="*/ 4663022 w 6681792"/>
              <a:gd name="connsiteY9957" fmla="*/ 2017820 h 5149018"/>
              <a:gd name="connsiteX9958" fmla="*/ 4660548 w 6681792"/>
              <a:gd name="connsiteY9958" fmla="*/ 2015346 h 5149018"/>
              <a:gd name="connsiteX9959" fmla="*/ 4658074 w 6681792"/>
              <a:gd name="connsiteY9959" fmla="*/ 2012873 h 5149018"/>
              <a:gd name="connsiteX9960" fmla="*/ 4655601 w 6681792"/>
              <a:gd name="connsiteY9960" fmla="*/ 2010399 h 5149018"/>
              <a:gd name="connsiteX9961" fmla="*/ 4653127 w 6681792"/>
              <a:gd name="connsiteY9961" fmla="*/ 2010399 h 5149018"/>
              <a:gd name="connsiteX9962" fmla="*/ 4648370 w 6681792"/>
              <a:gd name="connsiteY9962" fmla="*/ 2010399 h 5149018"/>
              <a:gd name="connsiteX9963" fmla="*/ 4645896 w 6681792"/>
              <a:gd name="connsiteY9963" fmla="*/ 2005642 h 5149018"/>
              <a:gd name="connsiteX9964" fmla="*/ 4648370 w 6681792"/>
              <a:gd name="connsiteY9964" fmla="*/ 2008115 h 5149018"/>
              <a:gd name="connsiteX9965" fmla="*/ 4650843 w 6681792"/>
              <a:gd name="connsiteY9965" fmla="*/ 2008115 h 5149018"/>
              <a:gd name="connsiteX9966" fmla="*/ 4650843 w 6681792"/>
              <a:gd name="connsiteY9966" fmla="*/ 2005642 h 5149018"/>
              <a:gd name="connsiteX9967" fmla="*/ 4653317 w 6681792"/>
              <a:gd name="connsiteY9967" fmla="*/ 2005642 h 5149018"/>
              <a:gd name="connsiteX9968" fmla="*/ 4650843 w 6681792"/>
              <a:gd name="connsiteY9968" fmla="*/ 2003168 h 5149018"/>
              <a:gd name="connsiteX9969" fmla="*/ 4646086 w 6681792"/>
              <a:gd name="connsiteY9969" fmla="*/ 2000694 h 5149018"/>
              <a:gd name="connsiteX9970" fmla="*/ 4643612 w 6681792"/>
              <a:gd name="connsiteY9970" fmla="*/ 2000694 h 5149018"/>
              <a:gd name="connsiteX9971" fmla="*/ 4638855 w 6681792"/>
              <a:gd name="connsiteY9971" fmla="*/ 2000694 h 5149018"/>
              <a:gd name="connsiteX9972" fmla="*/ 4636381 w 6681792"/>
              <a:gd name="connsiteY9972" fmla="*/ 2000694 h 5149018"/>
              <a:gd name="connsiteX9973" fmla="*/ 4629150 w 6681792"/>
              <a:gd name="connsiteY9973" fmla="*/ 1998220 h 5149018"/>
              <a:gd name="connsiteX9974" fmla="*/ 4626676 w 6681792"/>
              <a:gd name="connsiteY9974" fmla="*/ 1998220 h 5149018"/>
              <a:gd name="connsiteX9975" fmla="*/ 4621919 w 6681792"/>
              <a:gd name="connsiteY9975" fmla="*/ 1998220 h 5149018"/>
              <a:gd name="connsiteX9976" fmla="*/ 4619446 w 6681792"/>
              <a:gd name="connsiteY9976" fmla="*/ 1998220 h 5149018"/>
              <a:gd name="connsiteX9977" fmla="*/ 4616972 w 6681792"/>
              <a:gd name="connsiteY9977" fmla="*/ 2000694 h 5149018"/>
              <a:gd name="connsiteX9978" fmla="*/ 4614498 w 6681792"/>
              <a:gd name="connsiteY9978" fmla="*/ 2000694 h 5149018"/>
              <a:gd name="connsiteX9979" fmla="*/ 4612024 w 6681792"/>
              <a:gd name="connsiteY9979" fmla="*/ 2000694 h 5149018"/>
              <a:gd name="connsiteX9980" fmla="*/ 4609550 w 6681792"/>
              <a:gd name="connsiteY9980" fmla="*/ 2000694 h 5149018"/>
              <a:gd name="connsiteX9981" fmla="*/ 4612024 w 6681792"/>
              <a:gd name="connsiteY9981" fmla="*/ 1998220 h 5149018"/>
              <a:gd name="connsiteX9982" fmla="*/ 4619255 w 6681792"/>
              <a:gd name="connsiteY9982" fmla="*/ 1995747 h 5149018"/>
              <a:gd name="connsiteX9983" fmla="*/ 4621729 w 6681792"/>
              <a:gd name="connsiteY9983" fmla="*/ 1993273 h 5149018"/>
              <a:gd name="connsiteX9984" fmla="*/ 4626486 w 6681792"/>
              <a:gd name="connsiteY9984" fmla="*/ 1990799 h 5149018"/>
              <a:gd name="connsiteX9985" fmla="*/ 4628960 w 6681792"/>
              <a:gd name="connsiteY9985" fmla="*/ 1993273 h 5149018"/>
              <a:gd name="connsiteX9986" fmla="*/ 4631434 w 6681792"/>
              <a:gd name="connsiteY9986" fmla="*/ 1995747 h 5149018"/>
              <a:gd name="connsiteX9987" fmla="*/ 4631434 w 6681792"/>
              <a:gd name="connsiteY9987" fmla="*/ 1993273 h 5149018"/>
              <a:gd name="connsiteX9988" fmla="*/ 4628960 w 6681792"/>
              <a:gd name="connsiteY9988" fmla="*/ 1990799 h 5149018"/>
              <a:gd name="connsiteX9989" fmla="*/ 4628960 w 6681792"/>
              <a:gd name="connsiteY9989" fmla="*/ 1986042 h 5149018"/>
              <a:gd name="connsiteX9990" fmla="*/ 4626486 w 6681792"/>
              <a:gd name="connsiteY9990" fmla="*/ 1976337 h 5149018"/>
              <a:gd name="connsiteX9991" fmla="*/ 4626486 w 6681792"/>
              <a:gd name="connsiteY9991" fmla="*/ 1973863 h 5149018"/>
              <a:gd name="connsiteX9992" fmla="*/ 4626486 w 6681792"/>
              <a:gd name="connsiteY9992" fmla="*/ 1971390 h 5149018"/>
              <a:gd name="connsiteX9993" fmla="*/ 4624013 w 6681792"/>
              <a:gd name="connsiteY9993" fmla="*/ 1971390 h 5149018"/>
              <a:gd name="connsiteX9994" fmla="*/ 4619255 w 6681792"/>
              <a:gd name="connsiteY9994" fmla="*/ 1959401 h 5149018"/>
              <a:gd name="connsiteX9995" fmla="*/ 4616781 w 6681792"/>
              <a:gd name="connsiteY9995" fmla="*/ 1959401 h 5149018"/>
              <a:gd name="connsiteX9996" fmla="*/ 4614308 w 6681792"/>
              <a:gd name="connsiteY9996" fmla="*/ 1956928 h 5149018"/>
              <a:gd name="connsiteX9997" fmla="*/ 4614308 w 6681792"/>
              <a:gd name="connsiteY9997" fmla="*/ 1954454 h 5149018"/>
              <a:gd name="connsiteX9998" fmla="*/ 4611834 w 6681792"/>
              <a:gd name="connsiteY9998" fmla="*/ 1951980 h 5149018"/>
              <a:gd name="connsiteX9999" fmla="*/ 4607077 w 6681792"/>
              <a:gd name="connsiteY9999" fmla="*/ 1947223 h 5149018"/>
              <a:gd name="connsiteX10000" fmla="*/ 4607077 w 6681792"/>
              <a:gd name="connsiteY10000" fmla="*/ 1944749 h 5149018"/>
              <a:gd name="connsiteX10001" fmla="*/ 4604603 w 6681792"/>
              <a:gd name="connsiteY10001" fmla="*/ 1939992 h 5149018"/>
              <a:gd name="connsiteX10002" fmla="*/ 4607077 w 6681792"/>
              <a:gd name="connsiteY10002" fmla="*/ 1937518 h 5149018"/>
              <a:gd name="connsiteX10003" fmla="*/ 4607077 w 6681792"/>
              <a:gd name="connsiteY10003" fmla="*/ 1935045 h 5149018"/>
              <a:gd name="connsiteX10004" fmla="*/ 4604603 w 6681792"/>
              <a:gd name="connsiteY10004" fmla="*/ 1930287 h 5149018"/>
              <a:gd name="connsiteX10005" fmla="*/ 4602129 w 6681792"/>
              <a:gd name="connsiteY10005" fmla="*/ 1925530 h 5149018"/>
              <a:gd name="connsiteX10006" fmla="*/ 4599656 w 6681792"/>
              <a:gd name="connsiteY10006" fmla="*/ 1923056 h 5149018"/>
              <a:gd name="connsiteX10007" fmla="*/ 4597182 w 6681792"/>
              <a:gd name="connsiteY10007" fmla="*/ 1918299 h 5149018"/>
              <a:gd name="connsiteX10008" fmla="*/ 4597182 w 6681792"/>
              <a:gd name="connsiteY10008" fmla="*/ 1913542 h 5149018"/>
              <a:gd name="connsiteX10009" fmla="*/ 4594708 w 6681792"/>
              <a:gd name="connsiteY10009" fmla="*/ 1906311 h 5149018"/>
              <a:gd name="connsiteX10010" fmla="*/ 4592234 w 6681792"/>
              <a:gd name="connsiteY10010" fmla="*/ 1906311 h 5149018"/>
              <a:gd name="connsiteX10011" fmla="*/ 4592234 w 6681792"/>
              <a:gd name="connsiteY10011" fmla="*/ 1903837 h 5149018"/>
              <a:gd name="connsiteX10012" fmla="*/ 4589761 w 6681792"/>
              <a:gd name="connsiteY10012" fmla="*/ 1901363 h 5149018"/>
              <a:gd name="connsiteX10013" fmla="*/ 4589761 w 6681792"/>
              <a:gd name="connsiteY10013" fmla="*/ 1896606 h 5149018"/>
              <a:gd name="connsiteX10014" fmla="*/ 4587287 w 6681792"/>
              <a:gd name="connsiteY10014" fmla="*/ 1894133 h 5149018"/>
              <a:gd name="connsiteX10015" fmla="*/ 4587287 w 6681792"/>
              <a:gd name="connsiteY10015" fmla="*/ 1891659 h 5149018"/>
              <a:gd name="connsiteX10016" fmla="*/ 4587287 w 6681792"/>
              <a:gd name="connsiteY10016" fmla="*/ 1889185 h 5149018"/>
              <a:gd name="connsiteX10017" fmla="*/ 4584813 w 6681792"/>
              <a:gd name="connsiteY10017" fmla="*/ 1884428 h 5149018"/>
              <a:gd name="connsiteX10018" fmla="*/ 4584813 w 6681792"/>
              <a:gd name="connsiteY10018" fmla="*/ 1881954 h 5149018"/>
              <a:gd name="connsiteX10019" fmla="*/ 4582340 w 6681792"/>
              <a:gd name="connsiteY10019" fmla="*/ 1881954 h 5149018"/>
              <a:gd name="connsiteX10020" fmla="*/ 4579866 w 6681792"/>
              <a:gd name="connsiteY10020" fmla="*/ 1881954 h 5149018"/>
              <a:gd name="connsiteX10021" fmla="*/ 4577392 w 6681792"/>
              <a:gd name="connsiteY10021" fmla="*/ 1881954 h 5149018"/>
              <a:gd name="connsiteX10022" fmla="*/ 4574918 w 6681792"/>
              <a:gd name="connsiteY10022" fmla="*/ 1879480 h 5149018"/>
              <a:gd name="connsiteX10023" fmla="*/ 4574918 w 6681792"/>
              <a:gd name="connsiteY10023" fmla="*/ 1877007 h 5149018"/>
              <a:gd name="connsiteX10024" fmla="*/ 4572444 w 6681792"/>
              <a:gd name="connsiteY10024" fmla="*/ 1877007 h 5149018"/>
              <a:gd name="connsiteX10025" fmla="*/ 4572444 w 6681792"/>
              <a:gd name="connsiteY10025" fmla="*/ 1874533 h 5149018"/>
              <a:gd name="connsiteX10026" fmla="*/ 4574918 w 6681792"/>
              <a:gd name="connsiteY10026" fmla="*/ 1872059 h 5149018"/>
              <a:gd name="connsiteX10027" fmla="*/ 4574918 w 6681792"/>
              <a:gd name="connsiteY10027" fmla="*/ 1894323 h 5149018"/>
              <a:gd name="connsiteX10028" fmla="*/ 4574918 w 6681792"/>
              <a:gd name="connsiteY10028" fmla="*/ 1887092 h 5149018"/>
              <a:gd name="connsiteX10029" fmla="*/ 4577392 w 6681792"/>
              <a:gd name="connsiteY10029" fmla="*/ 1884618 h 5149018"/>
              <a:gd name="connsiteX10030" fmla="*/ 4574918 w 6681792"/>
              <a:gd name="connsiteY10030" fmla="*/ 1884618 h 5149018"/>
              <a:gd name="connsiteX10031" fmla="*/ 4574918 w 6681792"/>
              <a:gd name="connsiteY10031" fmla="*/ 1882144 h 5149018"/>
              <a:gd name="connsiteX10032" fmla="*/ 4572444 w 6681792"/>
              <a:gd name="connsiteY10032" fmla="*/ 1882144 h 5149018"/>
              <a:gd name="connsiteX10033" fmla="*/ 4569971 w 6681792"/>
              <a:gd name="connsiteY10033" fmla="*/ 1879671 h 5149018"/>
              <a:gd name="connsiteX10034" fmla="*/ 4567497 w 6681792"/>
              <a:gd name="connsiteY10034" fmla="*/ 1877197 h 5149018"/>
              <a:gd name="connsiteX10035" fmla="*/ 4569971 w 6681792"/>
              <a:gd name="connsiteY10035" fmla="*/ 1877197 h 5149018"/>
              <a:gd name="connsiteX10036" fmla="*/ 4572444 w 6681792"/>
              <a:gd name="connsiteY10036" fmla="*/ 1874723 h 5149018"/>
              <a:gd name="connsiteX10037" fmla="*/ 4572444 w 6681792"/>
              <a:gd name="connsiteY10037" fmla="*/ 1872249 h 5149018"/>
              <a:gd name="connsiteX10038" fmla="*/ 4569971 w 6681792"/>
              <a:gd name="connsiteY10038" fmla="*/ 1865018 h 5149018"/>
              <a:gd name="connsiteX10039" fmla="*/ 4569971 w 6681792"/>
              <a:gd name="connsiteY10039" fmla="*/ 1862545 h 5149018"/>
              <a:gd name="connsiteX10040" fmla="*/ 4569971 w 6681792"/>
              <a:gd name="connsiteY10040" fmla="*/ 1860071 h 5149018"/>
              <a:gd name="connsiteX10041" fmla="*/ 4569971 w 6681792"/>
              <a:gd name="connsiteY10041" fmla="*/ 1857597 h 5149018"/>
              <a:gd name="connsiteX10042" fmla="*/ 4572444 w 6681792"/>
              <a:gd name="connsiteY10042" fmla="*/ 1855123 h 5149018"/>
              <a:gd name="connsiteX10043" fmla="*/ 4572444 w 6681792"/>
              <a:gd name="connsiteY10043" fmla="*/ 1852650 h 5149018"/>
              <a:gd name="connsiteX10044" fmla="*/ 4572444 w 6681792"/>
              <a:gd name="connsiteY10044" fmla="*/ 1850176 h 5149018"/>
              <a:gd name="connsiteX10045" fmla="*/ 4572444 w 6681792"/>
              <a:gd name="connsiteY10045" fmla="*/ 1847702 h 5149018"/>
              <a:gd name="connsiteX10046" fmla="*/ 4572444 w 6681792"/>
              <a:gd name="connsiteY10046" fmla="*/ 1845228 h 5149018"/>
              <a:gd name="connsiteX10047" fmla="*/ 4572444 w 6681792"/>
              <a:gd name="connsiteY10047" fmla="*/ 1842755 h 5149018"/>
              <a:gd name="connsiteX10048" fmla="*/ 4572444 w 6681792"/>
              <a:gd name="connsiteY10048" fmla="*/ 1841042 h 5149018"/>
              <a:gd name="connsiteX10049" fmla="*/ 4574918 w 6681792"/>
              <a:gd name="connsiteY10049" fmla="*/ 1838568 h 5149018"/>
              <a:gd name="connsiteX10050" fmla="*/ 4574918 w 6681792"/>
              <a:gd name="connsiteY10050" fmla="*/ 1836095 h 5149018"/>
              <a:gd name="connsiteX10051" fmla="*/ 4574918 w 6681792"/>
              <a:gd name="connsiteY10051" fmla="*/ 1833621 h 5149018"/>
              <a:gd name="connsiteX10052" fmla="*/ 4574918 w 6681792"/>
              <a:gd name="connsiteY10052" fmla="*/ 1828863 h 5149018"/>
              <a:gd name="connsiteX10053" fmla="*/ 4572444 w 6681792"/>
              <a:gd name="connsiteY10053" fmla="*/ 1824106 h 5149018"/>
              <a:gd name="connsiteX10054" fmla="*/ 4572444 w 6681792"/>
              <a:gd name="connsiteY10054" fmla="*/ 1821633 h 5149018"/>
              <a:gd name="connsiteX10055" fmla="*/ 4572444 w 6681792"/>
              <a:gd name="connsiteY10055" fmla="*/ 1819159 h 5149018"/>
              <a:gd name="connsiteX10056" fmla="*/ 4572444 w 6681792"/>
              <a:gd name="connsiteY10056" fmla="*/ 1816685 h 5149018"/>
              <a:gd name="connsiteX10057" fmla="*/ 4572444 w 6681792"/>
              <a:gd name="connsiteY10057" fmla="*/ 1814211 h 5149018"/>
              <a:gd name="connsiteX10058" fmla="*/ 4574918 w 6681792"/>
              <a:gd name="connsiteY10058" fmla="*/ 1809454 h 5149018"/>
              <a:gd name="connsiteX10059" fmla="*/ 4572444 w 6681792"/>
              <a:gd name="connsiteY10059" fmla="*/ 1806980 h 5149018"/>
              <a:gd name="connsiteX10060" fmla="*/ 4572444 w 6681792"/>
              <a:gd name="connsiteY10060" fmla="*/ 1804887 h 5149018"/>
              <a:gd name="connsiteX10061" fmla="*/ 4569971 w 6681792"/>
              <a:gd name="connsiteY10061" fmla="*/ 1804887 h 5149018"/>
              <a:gd name="connsiteX10062" fmla="*/ 4569971 w 6681792"/>
              <a:gd name="connsiteY10062" fmla="*/ 1802413 h 5149018"/>
              <a:gd name="connsiteX10063" fmla="*/ 4569971 w 6681792"/>
              <a:gd name="connsiteY10063" fmla="*/ 1799940 h 5149018"/>
              <a:gd name="connsiteX10064" fmla="*/ 4569971 w 6681792"/>
              <a:gd name="connsiteY10064" fmla="*/ 1797466 h 5149018"/>
              <a:gd name="connsiteX10065" fmla="*/ 4572444 w 6681792"/>
              <a:gd name="connsiteY10065" fmla="*/ 1797466 h 5149018"/>
              <a:gd name="connsiteX10066" fmla="*/ 4572444 w 6681792"/>
              <a:gd name="connsiteY10066" fmla="*/ 1799940 h 5149018"/>
              <a:gd name="connsiteX10067" fmla="*/ 4572444 w 6681792"/>
              <a:gd name="connsiteY10067" fmla="*/ 1802413 h 5149018"/>
              <a:gd name="connsiteX10068" fmla="*/ 4574918 w 6681792"/>
              <a:gd name="connsiteY10068" fmla="*/ 1807171 h 5149018"/>
              <a:gd name="connsiteX10069" fmla="*/ 4574918 w 6681792"/>
              <a:gd name="connsiteY10069" fmla="*/ 1809644 h 5149018"/>
              <a:gd name="connsiteX10070" fmla="*/ 4574918 w 6681792"/>
              <a:gd name="connsiteY10070" fmla="*/ 1812118 h 5149018"/>
              <a:gd name="connsiteX10071" fmla="*/ 4574918 w 6681792"/>
              <a:gd name="connsiteY10071" fmla="*/ 1814592 h 5149018"/>
              <a:gd name="connsiteX10072" fmla="*/ 4574918 w 6681792"/>
              <a:gd name="connsiteY10072" fmla="*/ 1817066 h 5149018"/>
              <a:gd name="connsiteX10073" fmla="*/ 4574918 w 6681792"/>
              <a:gd name="connsiteY10073" fmla="*/ 1819539 h 5149018"/>
              <a:gd name="connsiteX10074" fmla="*/ 4574918 w 6681792"/>
              <a:gd name="connsiteY10074" fmla="*/ 1822013 h 5149018"/>
              <a:gd name="connsiteX10075" fmla="*/ 4574918 w 6681792"/>
              <a:gd name="connsiteY10075" fmla="*/ 1824487 h 5149018"/>
              <a:gd name="connsiteX10076" fmla="*/ 4574918 w 6681792"/>
              <a:gd name="connsiteY10076" fmla="*/ 1826961 h 5149018"/>
              <a:gd name="connsiteX10077" fmla="*/ 4577392 w 6681792"/>
              <a:gd name="connsiteY10077" fmla="*/ 1831718 h 5149018"/>
              <a:gd name="connsiteX10078" fmla="*/ 4577392 w 6681792"/>
              <a:gd name="connsiteY10078" fmla="*/ 1834192 h 5149018"/>
              <a:gd name="connsiteX10079" fmla="*/ 4577392 w 6681792"/>
              <a:gd name="connsiteY10079" fmla="*/ 1836665 h 5149018"/>
              <a:gd name="connsiteX10080" fmla="*/ 4577392 w 6681792"/>
              <a:gd name="connsiteY10080" fmla="*/ 1839139 h 5149018"/>
              <a:gd name="connsiteX10081" fmla="*/ 4574918 w 6681792"/>
              <a:gd name="connsiteY10081" fmla="*/ 1843896 h 5149018"/>
              <a:gd name="connsiteX10082" fmla="*/ 4574918 w 6681792"/>
              <a:gd name="connsiteY10082" fmla="*/ 1848654 h 5149018"/>
              <a:gd name="connsiteX10083" fmla="*/ 4574918 w 6681792"/>
              <a:gd name="connsiteY10083" fmla="*/ 1851127 h 5149018"/>
              <a:gd name="connsiteX10084" fmla="*/ 4574918 w 6681792"/>
              <a:gd name="connsiteY10084" fmla="*/ 1858358 h 5149018"/>
              <a:gd name="connsiteX10085" fmla="*/ 4572444 w 6681792"/>
              <a:gd name="connsiteY10085" fmla="*/ 1860832 h 5149018"/>
              <a:gd name="connsiteX10086" fmla="*/ 4572444 w 6681792"/>
              <a:gd name="connsiteY10086" fmla="*/ 1863306 h 5149018"/>
              <a:gd name="connsiteX10087" fmla="*/ 4572444 w 6681792"/>
              <a:gd name="connsiteY10087" fmla="*/ 1865779 h 5149018"/>
              <a:gd name="connsiteX10088" fmla="*/ 4572444 w 6681792"/>
              <a:gd name="connsiteY10088" fmla="*/ 1868253 h 5149018"/>
              <a:gd name="connsiteX10089" fmla="*/ 4574918 w 6681792"/>
              <a:gd name="connsiteY10089" fmla="*/ 1868253 h 5149018"/>
              <a:gd name="connsiteX10090" fmla="*/ 4579675 w 6681792"/>
              <a:gd name="connsiteY10090" fmla="*/ 1877958 h 5149018"/>
              <a:gd name="connsiteX10091" fmla="*/ 4579675 w 6681792"/>
              <a:gd name="connsiteY10091" fmla="*/ 1882715 h 5149018"/>
              <a:gd name="connsiteX10092" fmla="*/ 4579675 w 6681792"/>
              <a:gd name="connsiteY10092" fmla="*/ 1885189 h 5149018"/>
              <a:gd name="connsiteX10093" fmla="*/ 4579675 w 6681792"/>
              <a:gd name="connsiteY10093" fmla="*/ 1887663 h 5149018"/>
              <a:gd name="connsiteX10094" fmla="*/ 4577201 w 6681792"/>
              <a:gd name="connsiteY10094" fmla="*/ 1887663 h 5149018"/>
              <a:gd name="connsiteX10095" fmla="*/ 4577201 w 6681792"/>
              <a:gd name="connsiteY10095" fmla="*/ 1892420 h 5149018"/>
              <a:gd name="connsiteX10096" fmla="*/ 4577201 w 6681792"/>
              <a:gd name="connsiteY10096" fmla="*/ 1897177 h 5149018"/>
              <a:gd name="connsiteX10097" fmla="*/ 4577201 w 6681792"/>
              <a:gd name="connsiteY10097" fmla="*/ 1901934 h 5149018"/>
              <a:gd name="connsiteX10098" fmla="*/ 4577201 w 6681792"/>
              <a:gd name="connsiteY10098" fmla="*/ 1904408 h 5149018"/>
              <a:gd name="connsiteX10099" fmla="*/ 4579675 w 6681792"/>
              <a:gd name="connsiteY10099" fmla="*/ 1904408 h 5149018"/>
              <a:gd name="connsiteX10100" fmla="*/ 4582149 w 6681792"/>
              <a:gd name="connsiteY10100" fmla="*/ 1904408 h 5149018"/>
              <a:gd name="connsiteX10101" fmla="*/ 4584623 w 6681792"/>
              <a:gd name="connsiteY10101" fmla="*/ 1904408 h 5149018"/>
              <a:gd name="connsiteX10102" fmla="*/ 4587097 w 6681792"/>
              <a:gd name="connsiteY10102" fmla="*/ 1906882 h 5149018"/>
              <a:gd name="connsiteX10103" fmla="*/ 4589570 w 6681792"/>
              <a:gd name="connsiteY10103" fmla="*/ 1909356 h 5149018"/>
              <a:gd name="connsiteX10104" fmla="*/ 4589570 w 6681792"/>
              <a:gd name="connsiteY10104" fmla="*/ 1914113 h 5149018"/>
              <a:gd name="connsiteX10105" fmla="*/ 4589570 w 6681792"/>
              <a:gd name="connsiteY10105" fmla="*/ 1916587 h 5149018"/>
              <a:gd name="connsiteX10106" fmla="*/ 4592044 w 6681792"/>
              <a:gd name="connsiteY10106" fmla="*/ 1921344 h 5149018"/>
              <a:gd name="connsiteX10107" fmla="*/ 4592044 w 6681792"/>
              <a:gd name="connsiteY10107" fmla="*/ 1923817 h 5149018"/>
              <a:gd name="connsiteX10108" fmla="*/ 4594518 w 6681792"/>
              <a:gd name="connsiteY10108" fmla="*/ 1926291 h 5149018"/>
              <a:gd name="connsiteX10109" fmla="*/ 4596992 w 6681792"/>
              <a:gd name="connsiteY10109" fmla="*/ 1931048 h 5149018"/>
              <a:gd name="connsiteX10110" fmla="*/ 4599465 w 6681792"/>
              <a:gd name="connsiteY10110" fmla="*/ 1935806 h 5149018"/>
              <a:gd name="connsiteX10111" fmla="*/ 4599465 w 6681792"/>
              <a:gd name="connsiteY10111" fmla="*/ 1940563 h 5149018"/>
              <a:gd name="connsiteX10112" fmla="*/ 4604223 w 6681792"/>
              <a:gd name="connsiteY10112" fmla="*/ 1947794 h 5149018"/>
              <a:gd name="connsiteX10113" fmla="*/ 4606696 w 6681792"/>
              <a:gd name="connsiteY10113" fmla="*/ 1952551 h 5149018"/>
              <a:gd name="connsiteX10114" fmla="*/ 4609170 w 6681792"/>
              <a:gd name="connsiteY10114" fmla="*/ 1955025 h 5149018"/>
              <a:gd name="connsiteX10115" fmla="*/ 4609170 w 6681792"/>
              <a:gd name="connsiteY10115" fmla="*/ 1957498 h 5149018"/>
              <a:gd name="connsiteX10116" fmla="*/ 4609170 w 6681792"/>
              <a:gd name="connsiteY10116" fmla="*/ 1959972 h 5149018"/>
              <a:gd name="connsiteX10117" fmla="*/ 4611644 w 6681792"/>
              <a:gd name="connsiteY10117" fmla="*/ 1962446 h 5149018"/>
              <a:gd name="connsiteX10118" fmla="*/ 4611644 w 6681792"/>
              <a:gd name="connsiteY10118" fmla="*/ 1964920 h 5149018"/>
              <a:gd name="connsiteX10119" fmla="*/ 4614118 w 6681792"/>
              <a:gd name="connsiteY10119" fmla="*/ 1962446 h 5149018"/>
              <a:gd name="connsiteX10120" fmla="*/ 4616591 w 6681792"/>
              <a:gd name="connsiteY10120" fmla="*/ 1964920 h 5149018"/>
              <a:gd name="connsiteX10121" fmla="*/ 4619065 w 6681792"/>
              <a:gd name="connsiteY10121" fmla="*/ 1967394 h 5149018"/>
              <a:gd name="connsiteX10122" fmla="*/ 4616591 w 6681792"/>
              <a:gd name="connsiteY10122" fmla="*/ 1969867 h 5149018"/>
              <a:gd name="connsiteX10123" fmla="*/ 4614118 w 6681792"/>
              <a:gd name="connsiteY10123" fmla="*/ 1974624 h 5149018"/>
              <a:gd name="connsiteX10124" fmla="*/ 4621349 w 6681792"/>
              <a:gd name="connsiteY10124" fmla="*/ 1981856 h 5149018"/>
              <a:gd name="connsiteX10125" fmla="*/ 4623822 w 6681792"/>
              <a:gd name="connsiteY10125" fmla="*/ 1986613 h 5149018"/>
              <a:gd name="connsiteX10126" fmla="*/ 4623822 w 6681792"/>
              <a:gd name="connsiteY10126" fmla="*/ 1984139 h 5149018"/>
              <a:gd name="connsiteX10127" fmla="*/ 4628579 w 6681792"/>
              <a:gd name="connsiteY10127" fmla="*/ 1991370 h 5149018"/>
              <a:gd name="connsiteX10128" fmla="*/ 4628579 w 6681792"/>
              <a:gd name="connsiteY10128" fmla="*/ 1993844 h 5149018"/>
              <a:gd name="connsiteX10129" fmla="*/ 4631053 w 6681792"/>
              <a:gd name="connsiteY10129" fmla="*/ 1998601 h 5149018"/>
              <a:gd name="connsiteX10130" fmla="*/ 4633527 w 6681792"/>
              <a:gd name="connsiteY10130" fmla="*/ 2008306 h 5149018"/>
              <a:gd name="connsiteX10131" fmla="*/ 4633527 w 6681792"/>
              <a:gd name="connsiteY10131" fmla="*/ 2013063 h 5149018"/>
              <a:gd name="connsiteX10132" fmla="*/ 4636001 w 6681792"/>
              <a:gd name="connsiteY10132" fmla="*/ 2015536 h 5149018"/>
              <a:gd name="connsiteX10133" fmla="*/ 4636001 w 6681792"/>
              <a:gd name="connsiteY10133" fmla="*/ 2018010 h 5149018"/>
              <a:gd name="connsiteX10134" fmla="*/ 4638475 w 6681792"/>
              <a:gd name="connsiteY10134" fmla="*/ 2018010 h 5149018"/>
              <a:gd name="connsiteX10135" fmla="*/ 4640948 w 6681792"/>
              <a:gd name="connsiteY10135" fmla="*/ 2018010 h 5149018"/>
              <a:gd name="connsiteX10136" fmla="*/ 4643422 w 6681792"/>
              <a:gd name="connsiteY10136" fmla="*/ 2018010 h 5149018"/>
              <a:gd name="connsiteX10137" fmla="*/ 4650653 w 6681792"/>
              <a:gd name="connsiteY10137" fmla="*/ 2018010 h 5149018"/>
              <a:gd name="connsiteX10138" fmla="*/ 4653127 w 6681792"/>
              <a:gd name="connsiteY10138" fmla="*/ 2020484 h 5149018"/>
              <a:gd name="connsiteX10139" fmla="*/ 4655601 w 6681792"/>
              <a:gd name="connsiteY10139" fmla="*/ 2025241 h 5149018"/>
              <a:gd name="connsiteX10140" fmla="*/ 4660358 w 6681792"/>
              <a:gd name="connsiteY10140" fmla="*/ 2029999 h 5149018"/>
              <a:gd name="connsiteX10141" fmla="*/ 4660358 w 6681792"/>
              <a:gd name="connsiteY10141" fmla="*/ 2032472 h 5149018"/>
              <a:gd name="connsiteX10142" fmla="*/ 4662831 w 6681792"/>
              <a:gd name="connsiteY10142" fmla="*/ 2032472 h 5149018"/>
              <a:gd name="connsiteX10143" fmla="*/ 4667588 w 6681792"/>
              <a:gd name="connsiteY10143" fmla="*/ 2039703 h 5149018"/>
              <a:gd name="connsiteX10144" fmla="*/ 4670062 w 6681792"/>
              <a:gd name="connsiteY10144" fmla="*/ 2042177 h 5149018"/>
              <a:gd name="connsiteX10145" fmla="*/ 4672536 w 6681792"/>
              <a:gd name="connsiteY10145" fmla="*/ 2042177 h 5149018"/>
              <a:gd name="connsiteX10146" fmla="*/ 4675010 w 6681792"/>
              <a:gd name="connsiteY10146" fmla="*/ 2044651 h 5149018"/>
              <a:gd name="connsiteX10147" fmla="*/ 4686998 w 6681792"/>
              <a:gd name="connsiteY10147" fmla="*/ 2049408 h 5149018"/>
              <a:gd name="connsiteX10148" fmla="*/ 4689472 w 6681792"/>
              <a:gd name="connsiteY10148" fmla="*/ 2049408 h 5149018"/>
              <a:gd name="connsiteX10149" fmla="*/ 4694229 w 6681792"/>
              <a:gd name="connsiteY10149" fmla="*/ 2051882 h 5149018"/>
              <a:gd name="connsiteX10150" fmla="*/ 4696703 w 6681792"/>
              <a:gd name="connsiteY10150" fmla="*/ 2054355 h 5149018"/>
              <a:gd name="connsiteX10151" fmla="*/ 4701460 w 6681792"/>
              <a:gd name="connsiteY10151" fmla="*/ 2056829 h 5149018"/>
              <a:gd name="connsiteX10152" fmla="*/ 4701460 w 6681792"/>
              <a:gd name="connsiteY10152" fmla="*/ 2059303 h 5149018"/>
              <a:gd name="connsiteX10153" fmla="*/ 4703934 w 6681792"/>
              <a:gd name="connsiteY10153" fmla="*/ 2059303 h 5149018"/>
              <a:gd name="connsiteX10154" fmla="*/ 4706408 w 6681792"/>
              <a:gd name="connsiteY10154" fmla="*/ 2059303 h 5149018"/>
              <a:gd name="connsiteX10155" fmla="*/ 4706408 w 6681792"/>
              <a:gd name="connsiteY10155" fmla="*/ 2061777 h 5149018"/>
              <a:gd name="connsiteX10156" fmla="*/ 4708881 w 6681792"/>
              <a:gd name="connsiteY10156" fmla="*/ 2061777 h 5149018"/>
              <a:gd name="connsiteX10157" fmla="*/ 4711355 w 6681792"/>
              <a:gd name="connsiteY10157" fmla="*/ 2064251 h 5149018"/>
              <a:gd name="connsiteX10158" fmla="*/ 4713829 w 6681792"/>
              <a:gd name="connsiteY10158" fmla="*/ 2064251 h 5149018"/>
              <a:gd name="connsiteX10159" fmla="*/ 4713829 w 6681792"/>
              <a:gd name="connsiteY10159" fmla="*/ 2061777 h 5149018"/>
              <a:gd name="connsiteX10160" fmla="*/ 4716302 w 6681792"/>
              <a:gd name="connsiteY10160" fmla="*/ 2061777 h 5149018"/>
              <a:gd name="connsiteX10161" fmla="*/ 4718776 w 6681792"/>
              <a:gd name="connsiteY10161" fmla="*/ 2061777 h 5149018"/>
              <a:gd name="connsiteX10162" fmla="*/ 4721250 w 6681792"/>
              <a:gd name="connsiteY10162" fmla="*/ 2059303 h 5149018"/>
              <a:gd name="connsiteX10163" fmla="*/ 4723724 w 6681792"/>
              <a:gd name="connsiteY10163" fmla="*/ 2059303 h 5149018"/>
              <a:gd name="connsiteX10164" fmla="*/ 4730955 w 6681792"/>
              <a:gd name="connsiteY10164" fmla="*/ 2054546 h 5149018"/>
              <a:gd name="connsiteX10165" fmla="*/ 4735712 w 6681792"/>
              <a:gd name="connsiteY10165" fmla="*/ 2052072 h 5149018"/>
              <a:gd name="connsiteX10166" fmla="*/ 4738186 w 6681792"/>
              <a:gd name="connsiteY10166" fmla="*/ 2054546 h 5149018"/>
              <a:gd name="connsiteX10167" fmla="*/ 4742943 w 6681792"/>
              <a:gd name="connsiteY10167" fmla="*/ 2054546 h 5149018"/>
              <a:gd name="connsiteX10168" fmla="*/ 4745417 w 6681792"/>
              <a:gd name="connsiteY10168" fmla="*/ 2057019 h 5149018"/>
              <a:gd name="connsiteX10169" fmla="*/ 4747891 w 6681792"/>
              <a:gd name="connsiteY10169" fmla="*/ 2061777 h 5149018"/>
              <a:gd name="connsiteX10170" fmla="*/ 4750364 w 6681792"/>
              <a:gd name="connsiteY10170" fmla="*/ 2061777 h 5149018"/>
              <a:gd name="connsiteX10171" fmla="*/ 4752838 w 6681792"/>
              <a:gd name="connsiteY10171" fmla="*/ 2061777 h 5149018"/>
              <a:gd name="connsiteX10172" fmla="*/ 4755312 w 6681792"/>
              <a:gd name="connsiteY10172" fmla="*/ 2061777 h 5149018"/>
              <a:gd name="connsiteX10173" fmla="*/ 4757785 w 6681792"/>
              <a:gd name="connsiteY10173" fmla="*/ 2059303 h 5149018"/>
              <a:gd name="connsiteX10174" fmla="*/ 4757785 w 6681792"/>
              <a:gd name="connsiteY10174" fmla="*/ 2054546 h 5149018"/>
              <a:gd name="connsiteX10175" fmla="*/ 4760259 w 6681792"/>
              <a:gd name="connsiteY10175" fmla="*/ 2054546 h 5149018"/>
              <a:gd name="connsiteX10176" fmla="*/ 4762733 w 6681792"/>
              <a:gd name="connsiteY10176" fmla="*/ 2054546 h 5149018"/>
              <a:gd name="connsiteX10177" fmla="*/ 4762733 w 6681792"/>
              <a:gd name="connsiteY10177" fmla="*/ 2057019 h 5149018"/>
              <a:gd name="connsiteX10178" fmla="*/ 4765207 w 6681792"/>
              <a:gd name="connsiteY10178" fmla="*/ 2059493 h 5149018"/>
              <a:gd name="connsiteX10179" fmla="*/ 4767680 w 6681792"/>
              <a:gd name="connsiteY10179" fmla="*/ 2061967 h 5149018"/>
              <a:gd name="connsiteX10180" fmla="*/ 4767680 w 6681792"/>
              <a:gd name="connsiteY10180" fmla="*/ 2064441 h 5149018"/>
              <a:gd name="connsiteX10181" fmla="*/ 4767680 w 6681792"/>
              <a:gd name="connsiteY10181" fmla="*/ 2066914 h 5149018"/>
              <a:gd name="connsiteX10182" fmla="*/ 4770154 w 6681792"/>
              <a:gd name="connsiteY10182" fmla="*/ 2071672 h 5149018"/>
              <a:gd name="connsiteX10183" fmla="*/ 4770154 w 6681792"/>
              <a:gd name="connsiteY10183" fmla="*/ 2074145 h 5149018"/>
              <a:gd name="connsiteX10184" fmla="*/ 4770154 w 6681792"/>
              <a:gd name="connsiteY10184" fmla="*/ 2076619 h 5149018"/>
              <a:gd name="connsiteX10185" fmla="*/ 4772628 w 6681792"/>
              <a:gd name="connsiteY10185" fmla="*/ 2079093 h 5149018"/>
              <a:gd name="connsiteX10186" fmla="*/ 4772628 w 6681792"/>
              <a:gd name="connsiteY10186" fmla="*/ 2081567 h 5149018"/>
              <a:gd name="connsiteX10187" fmla="*/ 4770154 w 6681792"/>
              <a:gd name="connsiteY10187" fmla="*/ 2086324 h 5149018"/>
              <a:gd name="connsiteX10188" fmla="*/ 4770154 w 6681792"/>
              <a:gd name="connsiteY10188" fmla="*/ 2088798 h 5149018"/>
              <a:gd name="connsiteX10189" fmla="*/ 4770154 w 6681792"/>
              <a:gd name="connsiteY10189" fmla="*/ 2093555 h 5149018"/>
              <a:gd name="connsiteX10190" fmla="*/ 4770154 w 6681792"/>
              <a:gd name="connsiteY10190" fmla="*/ 2096029 h 5149018"/>
              <a:gd name="connsiteX10191" fmla="*/ 4770154 w 6681792"/>
              <a:gd name="connsiteY10191" fmla="*/ 2100786 h 5149018"/>
              <a:gd name="connsiteX10192" fmla="*/ 4770154 w 6681792"/>
              <a:gd name="connsiteY10192" fmla="*/ 2103260 h 5149018"/>
              <a:gd name="connsiteX10193" fmla="*/ 4770154 w 6681792"/>
              <a:gd name="connsiteY10193" fmla="*/ 2105733 h 5149018"/>
              <a:gd name="connsiteX10194" fmla="*/ 4774911 w 6681792"/>
              <a:gd name="connsiteY10194" fmla="*/ 2112964 h 5149018"/>
              <a:gd name="connsiteX10195" fmla="*/ 4777385 w 6681792"/>
              <a:gd name="connsiteY10195" fmla="*/ 2115438 h 5149018"/>
              <a:gd name="connsiteX10196" fmla="*/ 4782143 w 6681792"/>
              <a:gd name="connsiteY10196" fmla="*/ 2122669 h 5149018"/>
              <a:gd name="connsiteX10197" fmla="*/ 4786900 w 6681792"/>
              <a:gd name="connsiteY10197" fmla="*/ 2127426 h 5149018"/>
              <a:gd name="connsiteX10198" fmla="*/ 4789373 w 6681792"/>
              <a:gd name="connsiteY10198" fmla="*/ 2129900 h 5149018"/>
              <a:gd name="connsiteX10199" fmla="*/ 4791847 w 6681792"/>
              <a:gd name="connsiteY10199" fmla="*/ 2132374 h 5149018"/>
              <a:gd name="connsiteX10200" fmla="*/ 4794321 w 6681792"/>
              <a:gd name="connsiteY10200" fmla="*/ 2132374 h 5149018"/>
              <a:gd name="connsiteX10201" fmla="*/ 4794321 w 6681792"/>
              <a:gd name="connsiteY10201" fmla="*/ 2134848 h 5149018"/>
              <a:gd name="connsiteX10202" fmla="*/ 4791847 w 6681792"/>
              <a:gd name="connsiteY10202" fmla="*/ 2134848 h 5149018"/>
              <a:gd name="connsiteX10203" fmla="*/ 4794321 w 6681792"/>
              <a:gd name="connsiteY10203" fmla="*/ 2137321 h 5149018"/>
              <a:gd name="connsiteX10204" fmla="*/ 4791847 w 6681792"/>
              <a:gd name="connsiteY10204" fmla="*/ 2139795 h 5149018"/>
              <a:gd name="connsiteX10205" fmla="*/ 4791847 w 6681792"/>
              <a:gd name="connsiteY10205" fmla="*/ 2144552 h 5149018"/>
              <a:gd name="connsiteX10206" fmla="*/ 4791847 w 6681792"/>
              <a:gd name="connsiteY10206" fmla="*/ 2147026 h 5149018"/>
              <a:gd name="connsiteX10207" fmla="*/ 4791847 w 6681792"/>
              <a:gd name="connsiteY10207" fmla="*/ 2149500 h 5149018"/>
              <a:gd name="connsiteX10208" fmla="*/ 4791847 w 6681792"/>
              <a:gd name="connsiteY10208" fmla="*/ 2151974 h 5149018"/>
              <a:gd name="connsiteX10209" fmla="*/ 4789373 w 6681792"/>
              <a:gd name="connsiteY10209" fmla="*/ 2154447 h 5149018"/>
              <a:gd name="connsiteX10210" fmla="*/ 4791847 w 6681792"/>
              <a:gd name="connsiteY10210" fmla="*/ 2156921 h 5149018"/>
              <a:gd name="connsiteX10211" fmla="*/ 4791847 w 6681792"/>
              <a:gd name="connsiteY10211" fmla="*/ 2159395 h 5149018"/>
              <a:gd name="connsiteX10212" fmla="*/ 4791847 w 6681792"/>
              <a:gd name="connsiteY10212" fmla="*/ 2164152 h 5149018"/>
              <a:gd name="connsiteX10213" fmla="*/ 4791847 w 6681792"/>
              <a:gd name="connsiteY10213" fmla="*/ 2166626 h 5149018"/>
              <a:gd name="connsiteX10214" fmla="*/ 4791847 w 6681792"/>
              <a:gd name="connsiteY10214" fmla="*/ 2169100 h 5149018"/>
              <a:gd name="connsiteX10215" fmla="*/ 4791847 w 6681792"/>
              <a:gd name="connsiteY10215" fmla="*/ 2171573 h 5149018"/>
              <a:gd name="connsiteX10216" fmla="*/ 4791847 w 6681792"/>
              <a:gd name="connsiteY10216" fmla="*/ 2174047 h 5149018"/>
              <a:gd name="connsiteX10217" fmla="*/ 4794321 w 6681792"/>
              <a:gd name="connsiteY10217" fmla="*/ 2178804 h 5149018"/>
              <a:gd name="connsiteX10218" fmla="*/ 4796795 w 6681792"/>
              <a:gd name="connsiteY10218" fmla="*/ 2178804 h 5149018"/>
              <a:gd name="connsiteX10219" fmla="*/ 4796795 w 6681792"/>
              <a:gd name="connsiteY10219" fmla="*/ 2181278 h 5149018"/>
              <a:gd name="connsiteX10220" fmla="*/ 4799268 w 6681792"/>
              <a:gd name="connsiteY10220" fmla="*/ 2181278 h 5149018"/>
              <a:gd name="connsiteX10221" fmla="*/ 4799268 w 6681792"/>
              <a:gd name="connsiteY10221" fmla="*/ 2183752 h 5149018"/>
              <a:gd name="connsiteX10222" fmla="*/ 4801742 w 6681792"/>
              <a:gd name="connsiteY10222" fmla="*/ 2183752 h 5149018"/>
              <a:gd name="connsiteX10223" fmla="*/ 4801742 w 6681792"/>
              <a:gd name="connsiteY10223" fmla="*/ 2186226 h 5149018"/>
              <a:gd name="connsiteX10224" fmla="*/ 4804216 w 6681792"/>
              <a:gd name="connsiteY10224" fmla="*/ 2186226 h 5149018"/>
              <a:gd name="connsiteX10225" fmla="*/ 4808973 w 6681792"/>
              <a:gd name="connsiteY10225" fmla="*/ 2190983 h 5149018"/>
              <a:gd name="connsiteX10226" fmla="*/ 4811447 w 6681792"/>
              <a:gd name="connsiteY10226" fmla="*/ 2193456 h 5149018"/>
              <a:gd name="connsiteX10227" fmla="*/ 4818678 w 6681792"/>
              <a:gd name="connsiteY10227" fmla="*/ 2198214 h 5149018"/>
              <a:gd name="connsiteX10228" fmla="*/ 4821152 w 6681792"/>
              <a:gd name="connsiteY10228" fmla="*/ 2200687 h 5149018"/>
              <a:gd name="connsiteX10229" fmla="*/ 4823625 w 6681792"/>
              <a:gd name="connsiteY10229" fmla="*/ 2203161 h 5149018"/>
              <a:gd name="connsiteX10230" fmla="*/ 4823625 w 6681792"/>
              <a:gd name="connsiteY10230" fmla="*/ 2205635 h 5149018"/>
              <a:gd name="connsiteX10231" fmla="*/ 4833330 w 6681792"/>
              <a:gd name="connsiteY10231" fmla="*/ 2208109 h 5149018"/>
              <a:gd name="connsiteX10232" fmla="*/ 4840561 w 6681792"/>
              <a:gd name="connsiteY10232" fmla="*/ 2210582 h 5149018"/>
              <a:gd name="connsiteX10233" fmla="*/ 4843035 w 6681792"/>
              <a:gd name="connsiteY10233" fmla="*/ 2208109 h 5149018"/>
              <a:gd name="connsiteX10234" fmla="*/ 4845508 w 6681792"/>
              <a:gd name="connsiteY10234" fmla="*/ 2208109 h 5149018"/>
              <a:gd name="connsiteX10235" fmla="*/ 4847982 w 6681792"/>
              <a:gd name="connsiteY10235" fmla="*/ 2208109 h 5149018"/>
              <a:gd name="connsiteX10236" fmla="*/ 4852739 w 6681792"/>
              <a:gd name="connsiteY10236" fmla="*/ 2208109 h 5149018"/>
              <a:gd name="connsiteX10237" fmla="*/ 4852739 w 6681792"/>
              <a:gd name="connsiteY10237" fmla="*/ 2210582 h 5149018"/>
              <a:gd name="connsiteX10238" fmla="*/ 4864728 w 6681792"/>
              <a:gd name="connsiteY10238" fmla="*/ 2213056 h 5149018"/>
              <a:gd name="connsiteX10239" fmla="*/ 4867201 w 6681792"/>
              <a:gd name="connsiteY10239" fmla="*/ 2213056 h 5149018"/>
              <a:gd name="connsiteX10240" fmla="*/ 4871959 w 6681792"/>
              <a:gd name="connsiteY10240" fmla="*/ 2213056 h 5149018"/>
              <a:gd name="connsiteX10241" fmla="*/ 4874432 w 6681792"/>
              <a:gd name="connsiteY10241" fmla="*/ 2213056 h 5149018"/>
              <a:gd name="connsiteX10242" fmla="*/ 4879190 w 6681792"/>
              <a:gd name="connsiteY10242" fmla="*/ 2213056 h 5149018"/>
              <a:gd name="connsiteX10243" fmla="*/ 4883947 w 6681792"/>
              <a:gd name="connsiteY10243" fmla="*/ 2215530 h 5149018"/>
              <a:gd name="connsiteX10244" fmla="*/ 4888704 w 6681792"/>
              <a:gd name="connsiteY10244" fmla="*/ 2213056 h 5149018"/>
              <a:gd name="connsiteX10245" fmla="*/ 4891178 w 6681792"/>
              <a:gd name="connsiteY10245" fmla="*/ 2213056 h 5149018"/>
              <a:gd name="connsiteX10246" fmla="*/ 4891178 w 6681792"/>
              <a:gd name="connsiteY10246" fmla="*/ 2210582 h 5149018"/>
              <a:gd name="connsiteX10247" fmla="*/ 4893651 w 6681792"/>
              <a:gd name="connsiteY10247" fmla="*/ 2213056 h 5149018"/>
              <a:gd name="connsiteX10248" fmla="*/ 4896125 w 6681792"/>
              <a:gd name="connsiteY10248" fmla="*/ 2210582 h 5149018"/>
              <a:gd name="connsiteX10249" fmla="*/ 4900882 w 6681792"/>
              <a:gd name="connsiteY10249" fmla="*/ 2210582 h 5149018"/>
              <a:gd name="connsiteX10250" fmla="*/ 4937037 w 6681792"/>
              <a:gd name="connsiteY10250" fmla="*/ 2193647 h 5149018"/>
              <a:gd name="connsiteX10251" fmla="*/ 4944268 w 6681792"/>
              <a:gd name="connsiteY10251" fmla="*/ 2191173 h 5149018"/>
              <a:gd name="connsiteX10252" fmla="*/ 4944268 w 6681792"/>
              <a:gd name="connsiteY10252" fmla="*/ 2188699 h 5149018"/>
              <a:gd name="connsiteX10253" fmla="*/ 4941794 w 6681792"/>
              <a:gd name="connsiteY10253" fmla="*/ 2186226 h 5149018"/>
              <a:gd name="connsiteX10254" fmla="*/ 4946552 w 6681792"/>
              <a:gd name="connsiteY10254" fmla="*/ 2181468 h 5149018"/>
              <a:gd name="connsiteX10255" fmla="*/ 4949026 w 6681792"/>
              <a:gd name="connsiteY10255" fmla="*/ 2181468 h 5149018"/>
              <a:gd name="connsiteX10256" fmla="*/ 4951499 w 6681792"/>
              <a:gd name="connsiteY10256" fmla="*/ 2181468 h 5149018"/>
              <a:gd name="connsiteX10257" fmla="*/ 4951499 w 6681792"/>
              <a:gd name="connsiteY10257" fmla="*/ 2178994 h 5149018"/>
              <a:gd name="connsiteX10258" fmla="*/ 4956257 w 6681792"/>
              <a:gd name="connsiteY10258" fmla="*/ 2176521 h 5149018"/>
              <a:gd name="connsiteX10259" fmla="*/ 4958730 w 6681792"/>
              <a:gd name="connsiteY10259" fmla="*/ 2174047 h 5149018"/>
              <a:gd name="connsiteX10260" fmla="*/ 4961204 w 6681792"/>
              <a:gd name="connsiteY10260" fmla="*/ 2171573 h 5149018"/>
              <a:gd name="connsiteX10261" fmla="*/ 4963678 w 6681792"/>
              <a:gd name="connsiteY10261" fmla="*/ 2171573 h 5149018"/>
              <a:gd name="connsiteX10262" fmla="*/ 4968435 w 6681792"/>
              <a:gd name="connsiteY10262" fmla="*/ 2169100 h 5149018"/>
              <a:gd name="connsiteX10263" fmla="*/ 4970909 w 6681792"/>
              <a:gd name="connsiteY10263" fmla="*/ 2166626 h 5149018"/>
              <a:gd name="connsiteX10264" fmla="*/ 4970909 w 6681792"/>
              <a:gd name="connsiteY10264" fmla="*/ 2164152 h 5149018"/>
              <a:gd name="connsiteX10265" fmla="*/ 4975666 w 6681792"/>
              <a:gd name="connsiteY10265" fmla="*/ 2161678 h 5149018"/>
              <a:gd name="connsiteX10266" fmla="*/ 4975666 w 6681792"/>
              <a:gd name="connsiteY10266" fmla="*/ 2159204 h 5149018"/>
              <a:gd name="connsiteX10267" fmla="*/ 4978140 w 6681792"/>
              <a:gd name="connsiteY10267" fmla="*/ 2159204 h 5149018"/>
              <a:gd name="connsiteX10268" fmla="*/ 4980613 w 6681792"/>
              <a:gd name="connsiteY10268" fmla="*/ 2156731 h 5149018"/>
              <a:gd name="connsiteX10269" fmla="*/ 4983087 w 6681792"/>
              <a:gd name="connsiteY10269" fmla="*/ 2156731 h 5149018"/>
              <a:gd name="connsiteX10270" fmla="*/ 4987844 w 6681792"/>
              <a:gd name="connsiteY10270" fmla="*/ 2154257 h 5149018"/>
              <a:gd name="connsiteX10271" fmla="*/ 4992601 w 6681792"/>
              <a:gd name="connsiteY10271" fmla="*/ 2154257 h 5149018"/>
              <a:gd name="connsiteX10272" fmla="*/ 4997359 w 6681792"/>
              <a:gd name="connsiteY10272" fmla="*/ 2151783 h 5149018"/>
              <a:gd name="connsiteX10273" fmla="*/ 5002116 w 6681792"/>
              <a:gd name="connsiteY10273" fmla="*/ 2147026 h 5149018"/>
              <a:gd name="connsiteX10274" fmla="*/ 5006873 w 6681792"/>
              <a:gd name="connsiteY10274" fmla="*/ 2144552 h 5149018"/>
              <a:gd name="connsiteX10275" fmla="*/ 5011630 w 6681792"/>
              <a:gd name="connsiteY10275" fmla="*/ 2144552 h 5149018"/>
              <a:gd name="connsiteX10276" fmla="*/ 5014104 w 6681792"/>
              <a:gd name="connsiteY10276" fmla="*/ 2144552 h 5149018"/>
              <a:gd name="connsiteX10277" fmla="*/ 5018861 w 6681792"/>
              <a:gd name="connsiteY10277" fmla="*/ 2144552 h 5149018"/>
              <a:gd name="connsiteX10278" fmla="*/ 5028566 w 6681792"/>
              <a:gd name="connsiteY10278" fmla="*/ 2142078 h 5149018"/>
              <a:gd name="connsiteX10279" fmla="*/ 5031040 w 6681792"/>
              <a:gd name="connsiteY10279" fmla="*/ 2139605 h 5149018"/>
              <a:gd name="connsiteX10280" fmla="*/ 5033513 w 6681792"/>
              <a:gd name="connsiteY10280" fmla="*/ 2139605 h 5149018"/>
              <a:gd name="connsiteX10281" fmla="*/ 5035987 w 6681792"/>
              <a:gd name="connsiteY10281" fmla="*/ 2139605 h 5149018"/>
              <a:gd name="connsiteX10282" fmla="*/ 5038461 w 6681792"/>
              <a:gd name="connsiteY10282" fmla="*/ 2139605 h 5149018"/>
              <a:gd name="connsiteX10283" fmla="*/ 5043218 w 6681792"/>
              <a:gd name="connsiteY10283" fmla="*/ 2139605 h 5149018"/>
              <a:gd name="connsiteX10284" fmla="*/ 5055207 w 6681792"/>
              <a:gd name="connsiteY10284" fmla="*/ 2139605 h 5149018"/>
              <a:gd name="connsiteX10285" fmla="*/ 5059964 w 6681792"/>
              <a:gd name="connsiteY10285" fmla="*/ 2139605 h 5149018"/>
              <a:gd name="connsiteX10286" fmla="*/ 5062437 w 6681792"/>
              <a:gd name="connsiteY10286" fmla="*/ 2142078 h 5149018"/>
              <a:gd name="connsiteX10287" fmla="*/ 5067194 w 6681792"/>
              <a:gd name="connsiteY10287" fmla="*/ 2142078 h 5149018"/>
              <a:gd name="connsiteX10288" fmla="*/ 5074425 w 6681792"/>
              <a:gd name="connsiteY10288" fmla="*/ 2142078 h 5149018"/>
              <a:gd name="connsiteX10289" fmla="*/ 5081657 w 6681792"/>
              <a:gd name="connsiteY10289" fmla="*/ 2144552 h 5149018"/>
              <a:gd name="connsiteX10290" fmla="*/ 5081657 w 6681792"/>
              <a:gd name="connsiteY10290" fmla="*/ 2147026 h 5149018"/>
              <a:gd name="connsiteX10291" fmla="*/ 5084130 w 6681792"/>
              <a:gd name="connsiteY10291" fmla="*/ 2147026 h 5149018"/>
              <a:gd name="connsiteX10292" fmla="*/ 5086604 w 6681792"/>
              <a:gd name="connsiteY10292" fmla="*/ 2147026 h 5149018"/>
              <a:gd name="connsiteX10293" fmla="*/ 5086604 w 6681792"/>
              <a:gd name="connsiteY10293" fmla="*/ 2144552 h 5149018"/>
              <a:gd name="connsiteX10294" fmla="*/ 5089078 w 6681792"/>
              <a:gd name="connsiteY10294" fmla="*/ 2142078 h 5149018"/>
              <a:gd name="connsiteX10295" fmla="*/ 5091551 w 6681792"/>
              <a:gd name="connsiteY10295" fmla="*/ 2142078 h 5149018"/>
              <a:gd name="connsiteX10296" fmla="*/ 5094025 w 6681792"/>
              <a:gd name="connsiteY10296" fmla="*/ 2144552 h 5149018"/>
              <a:gd name="connsiteX10297" fmla="*/ 5096499 w 6681792"/>
              <a:gd name="connsiteY10297" fmla="*/ 2144552 h 5149018"/>
              <a:gd name="connsiteX10298" fmla="*/ 5101256 w 6681792"/>
              <a:gd name="connsiteY10298" fmla="*/ 2147026 h 5149018"/>
              <a:gd name="connsiteX10299" fmla="*/ 5113245 w 6681792"/>
              <a:gd name="connsiteY10299" fmla="*/ 2149500 h 5149018"/>
              <a:gd name="connsiteX10300" fmla="*/ 5115718 w 6681792"/>
              <a:gd name="connsiteY10300" fmla="*/ 2149500 h 5149018"/>
              <a:gd name="connsiteX10301" fmla="*/ 5118192 w 6681792"/>
              <a:gd name="connsiteY10301" fmla="*/ 2149500 h 5149018"/>
              <a:gd name="connsiteX10302" fmla="*/ 5125423 w 6681792"/>
              <a:gd name="connsiteY10302" fmla="*/ 2154257 h 5149018"/>
              <a:gd name="connsiteX10303" fmla="*/ 5135128 w 6681792"/>
              <a:gd name="connsiteY10303" fmla="*/ 2159014 h 5149018"/>
              <a:gd name="connsiteX10304" fmla="*/ 5137601 w 6681792"/>
              <a:gd name="connsiteY10304" fmla="*/ 2159014 h 5149018"/>
              <a:gd name="connsiteX10305" fmla="*/ 5142358 w 6681792"/>
              <a:gd name="connsiteY10305" fmla="*/ 2161488 h 5149018"/>
              <a:gd name="connsiteX10306" fmla="*/ 5147116 w 6681792"/>
              <a:gd name="connsiteY10306" fmla="*/ 2166245 h 5149018"/>
              <a:gd name="connsiteX10307" fmla="*/ 5147116 w 6681792"/>
              <a:gd name="connsiteY10307" fmla="*/ 2168719 h 5149018"/>
              <a:gd name="connsiteX10308" fmla="*/ 5161578 w 6681792"/>
              <a:gd name="connsiteY10308" fmla="*/ 2180707 h 5149018"/>
              <a:gd name="connsiteX10309" fmla="*/ 5166335 w 6681792"/>
              <a:gd name="connsiteY10309" fmla="*/ 2185464 h 5149018"/>
              <a:gd name="connsiteX10310" fmla="*/ 5171092 w 6681792"/>
              <a:gd name="connsiteY10310" fmla="*/ 2187938 h 5149018"/>
              <a:gd name="connsiteX10311" fmla="*/ 5173566 w 6681792"/>
              <a:gd name="connsiteY10311" fmla="*/ 2190412 h 5149018"/>
              <a:gd name="connsiteX10312" fmla="*/ 5176040 w 6681792"/>
              <a:gd name="connsiteY10312" fmla="*/ 2192886 h 5149018"/>
              <a:gd name="connsiteX10313" fmla="*/ 5178513 w 6681792"/>
              <a:gd name="connsiteY10313" fmla="*/ 2192886 h 5149018"/>
              <a:gd name="connsiteX10314" fmla="*/ 5178513 w 6681792"/>
              <a:gd name="connsiteY10314" fmla="*/ 2190412 h 5149018"/>
              <a:gd name="connsiteX10315" fmla="*/ 5178513 w 6681792"/>
              <a:gd name="connsiteY10315" fmla="*/ 2187938 h 5149018"/>
              <a:gd name="connsiteX10316" fmla="*/ 5180987 w 6681792"/>
              <a:gd name="connsiteY10316" fmla="*/ 2185464 h 5149018"/>
              <a:gd name="connsiteX10317" fmla="*/ 5185744 w 6681792"/>
              <a:gd name="connsiteY10317" fmla="*/ 2187938 h 5149018"/>
              <a:gd name="connsiteX10318" fmla="*/ 5188218 w 6681792"/>
              <a:gd name="connsiteY10318" fmla="*/ 2187938 h 5149018"/>
              <a:gd name="connsiteX10319" fmla="*/ 5190692 w 6681792"/>
              <a:gd name="connsiteY10319" fmla="*/ 2187938 h 5149018"/>
              <a:gd name="connsiteX10320" fmla="*/ 5193166 w 6681792"/>
              <a:gd name="connsiteY10320" fmla="*/ 2192695 h 5149018"/>
              <a:gd name="connsiteX10321" fmla="*/ 5193166 w 6681792"/>
              <a:gd name="connsiteY10321" fmla="*/ 2195169 h 5149018"/>
              <a:gd name="connsiteX10322" fmla="*/ 5188409 w 6681792"/>
              <a:gd name="connsiteY10322" fmla="*/ 2195169 h 5149018"/>
              <a:gd name="connsiteX10323" fmla="*/ 5193166 w 6681792"/>
              <a:gd name="connsiteY10323" fmla="*/ 2199926 h 5149018"/>
              <a:gd name="connsiteX10324" fmla="*/ 5197923 w 6681792"/>
              <a:gd name="connsiteY10324" fmla="*/ 2199926 h 5149018"/>
              <a:gd name="connsiteX10325" fmla="*/ 5200396 w 6681792"/>
              <a:gd name="connsiteY10325" fmla="*/ 2202400 h 5149018"/>
              <a:gd name="connsiteX10326" fmla="*/ 5205154 w 6681792"/>
              <a:gd name="connsiteY10326" fmla="*/ 2204874 h 5149018"/>
              <a:gd name="connsiteX10327" fmla="*/ 5209911 w 6681792"/>
              <a:gd name="connsiteY10327" fmla="*/ 2207348 h 5149018"/>
              <a:gd name="connsiteX10328" fmla="*/ 5214668 w 6681792"/>
              <a:gd name="connsiteY10328" fmla="*/ 2209821 h 5149018"/>
              <a:gd name="connsiteX10329" fmla="*/ 5219425 w 6681792"/>
              <a:gd name="connsiteY10329" fmla="*/ 2212295 h 5149018"/>
              <a:gd name="connsiteX10330" fmla="*/ 5221899 w 6681792"/>
              <a:gd name="connsiteY10330" fmla="*/ 2212295 h 5149018"/>
              <a:gd name="connsiteX10331" fmla="*/ 5229130 w 6681792"/>
              <a:gd name="connsiteY10331" fmla="*/ 2214769 h 5149018"/>
              <a:gd name="connsiteX10332" fmla="*/ 5236361 w 6681792"/>
              <a:gd name="connsiteY10332" fmla="*/ 2217242 h 5149018"/>
              <a:gd name="connsiteX10333" fmla="*/ 5241118 w 6681792"/>
              <a:gd name="connsiteY10333" fmla="*/ 2219716 h 5149018"/>
              <a:gd name="connsiteX10334" fmla="*/ 5243592 w 6681792"/>
              <a:gd name="connsiteY10334" fmla="*/ 2219716 h 5149018"/>
              <a:gd name="connsiteX10335" fmla="*/ 5246066 w 6681792"/>
              <a:gd name="connsiteY10335" fmla="*/ 2219716 h 5149018"/>
              <a:gd name="connsiteX10336" fmla="*/ 5248540 w 6681792"/>
              <a:gd name="connsiteY10336" fmla="*/ 2219716 h 5149018"/>
              <a:gd name="connsiteX10337" fmla="*/ 5253297 w 6681792"/>
              <a:gd name="connsiteY10337" fmla="*/ 2222190 h 5149018"/>
              <a:gd name="connsiteX10338" fmla="*/ 5255771 w 6681792"/>
              <a:gd name="connsiteY10338" fmla="*/ 2222190 h 5149018"/>
              <a:gd name="connsiteX10339" fmla="*/ 5260528 w 6681792"/>
              <a:gd name="connsiteY10339" fmla="*/ 2222190 h 5149018"/>
              <a:gd name="connsiteX10340" fmla="*/ 5263002 w 6681792"/>
              <a:gd name="connsiteY10340" fmla="*/ 2222190 h 5149018"/>
              <a:gd name="connsiteX10341" fmla="*/ 5265475 w 6681792"/>
              <a:gd name="connsiteY10341" fmla="*/ 2224664 h 5149018"/>
              <a:gd name="connsiteX10342" fmla="*/ 5267949 w 6681792"/>
              <a:gd name="connsiteY10342" fmla="*/ 2222190 h 5149018"/>
              <a:gd name="connsiteX10343" fmla="*/ 5270423 w 6681792"/>
              <a:gd name="connsiteY10343" fmla="*/ 2224664 h 5149018"/>
              <a:gd name="connsiteX10344" fmla="*/ 5270423 w 6681792"/>
              <a:gd name="connsiteY10344" fmla="*/ 2222190 h 5149018"/>
              <a:gd name="connsiteX10345" fmla="*/ 5272897 w 6681792"/>
              <a:gd name="connsiteY10345" fmla="*/ 2222190 h 5149018"/>
              <a:gd name="connsiteX10346" fmla="*/ 5272897 w 6681792"/>
              <a:gd name="connsiteY10346" fmla="*/ 2224664 h 5149018"/>
              <a:gd name="connsiteX10347" fmla="*/ 5275370 w 6681792"/>
              <a:gd name="connsiteY10347" fmla="*/ 2224664 h 5149018"/>
              <a:gd name="connsiteX10348" fmla="*/ 5282601 w 6681792"/>
              <a:gd name="connsiteY10348" fmla="*/ 2224664 h 5149018"/>
              <a:gd name="connsiteX10349" fmla="*/ 5292306 w 6681792"/>
              <a:gd name="connsiteY10349" fmla="*/ 2227138 h 5149018"/>
              <a:gd name="connsiteX10350" fmla="*/ 5294780 w 6681792"/>
              <a:gd name="connsiteY10350" fmla="*/ 2227138 h 5149018"/>
              <a:gd name="connsiteX10351" fmla="*/ 5294780 w 6681792"/>
              <a:gd name="connsiteY10351" fmla="*/ 2224664 h 5149018"/>
              <a:gd name="connsiteX10352" fmla="*/ 5297254 w 6681792"/>
              <a:gd name="connsiteY10352" fmla="*/ 2222190 h 5149018"/>
              <a:gd name="connsiteX10353" fmla="*/ 5299727 w 6681792"/>
              <a:gd name="connsiteY10353" fmla="*/ 2222190 h 5149018"/>
              <a:gd name="connsiteX10354" fmla="*/ 5302201 w 6681792"/>
              <a:gd name="connsiteY10354" fmla="*/ 2222190 h 5149018"/>
              <a:gd name="connsiteX10355" fmla="*/ 5302201 w 6681792"/>
              <a:gd name="connsiteY10355" fmla="*/ 2226947 h 5149018"/>
              <a:gd name="connsiteX10356" fmla="*/ 5304675 w 6681792"/>
              <a:gd name="connsiteY10356" fmla="*/ 2226947 h 5149018"/>
              <a:gd name="connsiteX10357" fmla="*/ 5304675 w 6681792"/>
              <a:gd name="connsiteY10357" fmla="*/ 2229421 h 5149018"/>
              <a:gd name="connsiteX10358" fmla="*/ 5307149 w 6681792"/>
              <a:gd name="connsiteY10358" fmla="*/ 2229421 h 5149018"/>
              <a:gd name="connsiteX10359" fmla="*/ 5309622 w 6681792"/>
              <a:gd name="connsiteY10359" fmla="*/ 2229421 h 5149018"/>
              <a:gd name="connsiteX10360" fmla="*/ 5312096 w 6681792"/>
              <a:gd name="connsiteY10360" fmla="*/ 2229421 h 5149018"/>
              <a:gd name="connsiteX10361" fmla="*/ 5314570 w 6681792"/>
              <a:gd name="connsiteY10361" fmla="*/ 2229421 h 5149018"/>
              <a:gd name="connsiteX10362" fmla="*/ 5317043 w 6681792"/>
              <a:gd name="connsiteY10362" fmla="*/ 2229421 h 5149018"/>
              <a:gd name="connsiteX10363" fmla="*/ 5319517 w 6681792"/>
              <a:gd name="connsiteY10363" fmla="*/ 2229421 h 5149018"/>
              <a:gd name="connsiteX10364" fmla="*/ 5324274 w 6681792"/>
              <a:gd name="connsiteY10364" fmla="*/ 2226947 h 5149018"/>
              <a:gd name="connsiteX10365" fmla="*/ 5324274 w 6681792"/>
              <a:gd name="connsiteY10365" fmla="*/ 2229421 h 5149018"/>
              <a:gd name="connsiteX10366" fmla="*/ 5326748 w 6681792"/>
              <a:gd name="connsiteY10366" fmla="*/ 2229421 h 5149018"/>
              <a:gd name="connsiteX10367" fmla="*/ 5326748 w 6681792"/>
              <a:gd name="connsiteY10367" fmla="*/ 2226947 h 5149018"/>
              <a:gd name="connsiteX10368" fmla="*/ 5329222 w 6681792"/>
              <a:gd name="connsiteY10368" fmla="*/ 2226947 h 5149018"/>
              <a:gd name="connsiteX10369" fmla="*/ 5331696 w 6681792"/>
              <a:gd name="connsiteY10369" fmla="*/ 2226947 h 5149018"/>
              <a:gd name="connsiteX10370" fmla="*/ 5331696 w 6681792"/>
              <a:gd name="connsiteY10370" fmla="*/ 2229421 h 5149018"/>
              <a:gd name="connsiteX10371" fmla="*/ 5334169 w 6681792"/>
              <a:gd name="connsiteY10371" fmla="*/ 2229421 h 5149018"/>
              <a:gd name="connsiteX10372" fmla="*/ 5334169 w 6681792"/>
              <a:gd name="connsiteY10372" fmla="*/ 2226947 h 5149018"/>
              <a:gd name="connsiteX10373" fmla="*/ 5336643 w 6681792"/>
              <a:gd name="connsiteY10373" fmla="*/ 2226947 h 5149018"/>
              <a:gd name="connsiteX10374" fmla="*/ 5336643 w 6681792"/>
              <a:gd name="connsiteY10374" fmla="*/ 2229421 h 5149018"/>
              <a:gd name="connsiteX10375" fmla="*/ 5339117 w 6681792"/>
              <a:gd name="connsiteY10375" fmla="*/ 2229421 h 5149018"/>
              <a:gd name="connsiteX10376" fmla="*/ 5341591 w 6681792"/>
              <a:gd name="connsiteY10376" fmla="*/ 2229421 h 5149018"/>
              <a:gd name="connsiteX10377" fmla="*/ 5344064 w 6681792"/>
              <a:gd name="connsiteY10377" fmla="*/ 2229421 h 5149018"/>
              <a:gd name="connsiteX10378" fmla="*/ 5346538 w 6681792"/>
              <a:gd name="connsiteY10378" fmla="*/ 2229421 h 5149018"/>
              <a:gd name="connsiteX10379" fmla="*/ 5349012 w 6681792"/>
              <a:gd name="connsiteY10379" fmla="*/ 2231895 h 5149018"/>
              <a:gd name="connsiteX10380" fmla="*/ 5349012 w 6681792"/>
              <a:gd name="connsiteY10380" fmla="*/ 2234368 h 5149018"/>
              <a:gd name="connsiteX10381" fmla="*/ 5349012 w 6681792"/>
              <a:gd name="connsiteY10381" fmla="*/ 2236842 h 5149018"/>
              <a:gd name="connsiteX10382" fmla="*/ 5351486 w 6681792"/>
              <a:gd name="connsiteY10382" fmla="*/ 2239316 h 5149018"/>
              <a:gd name="connsiteX10383" fmla="*/ 5353960 w 6681792"/>
              <a:gd name="connsiteY10383" fmla="*/ 2239316 h 5149018"/>
              <a:gd name="connsiteX10384" fmla="*/ 5356433 w 6681792"/>
              <a:gd name="connsiteY10384" fmla="*/ 2239316 h 5149018"/>
              <a:gd name="connsiteX10385" fmla="*/ 5356433 w 6681792"/>
              <a:gd name="connsiteY10385" fmla="*/ 2241790 h 5149018"/>
              <a:gd name="connsiteX10386" fmla="*/ 5370895 w 6681792"/>
              <a:gd name="connsiteY10386" fmla="*/ 2249021 h 5149018"/>
              <a:gd name="connsiteX10387" fmla="*/ 5380600 w 6681792"/>
              <a:gd name="connsiteY10387" fmla="*/ 2253778 h 5149018"/>
              <a:gd name="connsiteX10388" fmla="*/ 5392588 w 6681792"/>
              <a:gd name="connsiteY10388" fmla="*/ 2261009 h 5149018"/>
              <a:gd name="connsiteX10389" fmla="*/ 5395062 w 6681792"/>
              <a:gd name="connsiteY10389" fmla="*/ 2263483 h 5149018"/>
              <a:gd name="connsiteX10390" fmla="*/ 5397536 w 6681792"/>
              <a:gd name="connsiteY10390" fmla="*/ 2263483 h 5149018"/>
              <a:gd name="connsiteX10391" fmla="*/ 5400009 w 6681792"/>
              <a:gd name="connsiteY10391" fmla="*/ 2265956 h 5149018"/>
              <a:gd name="connsiteX10392" fmla="*/ 5402483 w 6681792"/>
              <a:gd name="connsiteY10392" fmla="*/ 2268430 h 5149018"/>
              <a:gd name="connsiteX10393" fmla="*/ 5404957 w 6681792"/>
              <a:gd name="connsiteY10393" fmla="*/ 2268430 h 5149018"/>
              <a:gd name="connsiteX10394" fmla="*/ 5404957 w 6681792"/>
              <a:gd name="connsiteY10394" fmla="*/ 2270904 h 5149018"/>
              <a:gd name="connsiteX10395" fmla="*/ 5407430 w 6681792"/>
              <a:gd name="connsiteY10395" fmla="*/ 2270904 h 5149018"/>
              <a:gd name="connsiteX10396" fmla="*/ 5409904 w 6681792"/>
              <a:gd name="connsiteY10396" fmla="*/ 2270904 h 5149018"/>
              <a:gd name="connsiteX10397" fmla="*/ 5414662 w 6681792"/>
              <a:gd name="connsiteY10397" fmla="*/ 2270904 h 5149018"/>
              <a:gd name="connsiteX10398" fmla="*/ 5417135 w 6681792"/>
              <a:gd name="connsiteY10398" fmla="*/ 2270904 h 5149018"/>
              <a:gd name="connsiteX10399" fmla="*/ 5419609 w 6681792"/>
              <a:gd name="connsiteY10399" fmla="*/ 2270904 h 5149018"/>
              <a:gd name="connsiteX10400" fmla="*/ 5422083 w 6681792"/>
              <a:gd name="connsiteY10400" fmla="*/ 2275661 h 5149018"/>
              <a:gd name="connsiteX10401" fmla="*/ 5429314 w 6681792"/>
              <a:gd name="connsiteY10401" fmla="*/ 2280418 h 5149018"/>
              <a:gd name="connsiteX10402" fmla="*/ 5436545 w 6681792"/>
              <a:gd name="connsiteY10402" fmla="*/ 2285176 h 5149018"/>
              <a:gd name="connsiteX10403" fmla="*/ 5439019 w 6681792"/>
              <a:gd name="connsiteY10403" fmla="*/ 2287649 h 5149018"/>
              <a:gd name="connsiteX10404" fmla="*/ 5443776 w 6681792"/>
              <a:gd name="connsiteY10404" fmla="*/ 2292406 h 5149018"/>
              <a:gd name="connsiteX10405" fmla="*/ 5446250 w 6681792"/>
              <a:gd name="connsiteY10405" fmla="*/ 2294880 h 5149018"/>
              <a:gd name="connsiteX10406" fmla="*/ 5446250 w 6681792"/>
              <a:gd name="connsiteY10406" fmla="*/ 2297354 h 5149018"/>
              <a:gd name="connsiteX10407" fmla="*/ 5448723 w 6681792"/>
              <a:gd name="connsiteY10407" fmla="*/ 2299828 h 5149018"/>
              <a:gd name="connsiteX10408" fmla="*/ 5451197 w 6681792"/>
              <a:gd name="connsiteY10408" fmla="*/ 2302302 h 5149018"/>
              <a:gd name="connsiteX10409" fmla="*/ 5451197 w 6681792"/>
              <a:gd name="connsiteY10409" fmla="*/ 2304775 h 5149018"/>
              <a:gd name="connsiteX10410" fmla="*/ 5453671 w 6681792"/>
              <a:gd name="connsiteY10410" fmla="*/ 2304775 h 5149018"/>
              <a:gd name="connsiteX10411" fmla="*/ 5456145 w 6681792"/>
              <a:gd name="connsiteY10411" fmla="*/ 2307249 h 5149018"/>
              <a:gd name="connsiteX10412" fmla="*/ 5458618 w 6681792"/>
              <a:gd name="connsiteY10412" fmla="*/ 2307249 h 5149018"/>
              <a:gd name="connsiteX10413" fmla="*/ 5458618 w 6681792"/>
              <a:gd name="connsiteY10413" fmla="*/ 2309723 h 5149018"/>
              <a:gd name="connsiteX10414" fmla="*/ 5458618 w 6681792"/>
              <a:gd name="connsiteY10414" fmla="*/ 2312196 h 5149018"/>
              <a:gd name="connsiteX10415" fmla="*/ 5458618 w 6681792"/>
              <a:gd name="connsiteY10415" fmla="*/ 2316954 h 5149018"/>
              <a:gd name="connsiteX10416" fmla="*/ 5461092 w 6681792"/>
              <a:gd name="connsiteY10416" fmla="*/ 2319428 h 5149018"/>
              <a:gd name="connsiteX10417" fmla="*/ 5461092 w 6681792"/>
              <a:gd name="connsiteY10417" fmla="*/ 2321901 h 5149018"/>
              <a:gd name="connsiteX10418" fmla="*/ 5463566 w 6681792"/>
              <a:gd name="connsiteY10418" fmla="*/ 2324375 h 5149018"/>
              <a:gd name="connsiteX10419" fmla="*/ 5466039 w 6681792"/>
              <a:gd name="connsiteY10419" fmla="*/ 2329132 h 5149018"/>
              <a:gd name="connsiteX10420" fmla="*/ 5468513 w 6681792"/>
              <a:gd name="connsiteY10420" fmla="*/ 2338837 h 5149018"/>
              <a:gd name="connsiteX10421" fmla="*/ 5468513 w 6681792"/>
              <a:gd name="connsiteY10421" fmla="*/ 2341311 h 5149018"/>
              <a:gd name="connsiteX10422" fmla="*/ 5470987 w 6681792"/>
              <a:gd name="connsiteY10422" fmla="*/ 2346068 h 5149018"/>
              <a:gd name="connsiteX10423" fmla="*/ 5473461 w 6681792"/>
              <a:gd name="connsiteY10423" fmla="*/ 2346068 h 5149018"/>
              <a:gd name="connsiteX10424" fmla="*/ 5473461 w 6681792"/>
              <a:gd name="connsiteY10424" fmla="*/ 2348542 h 5149018"/>
              <a:gd name="connsiteX10425" fmla="*/ 5473461 w 6681792"/>
              <a:gd name="connsiteY10425" fmla="*/ 2351015 h 5149018"/>
              <a:gd name="connsiteX10426" fmla="*/ 5473461 w 6681792"/>
              <a:gd name="connsiteY10426" fmla="*/ 2353489 h 5149018"/>
              <a:gd name="connsiteX10427" fmla="*/ 5470987 w 6681792"/>
              <a:gd name="connsiteY10427" fmla="*/ 2353489 h 5149018"/>
              <a:gd name="connsiteX10428" fmla="*/ 5470987 w 6681792"/>
              <a:gd name="connsiteY10428" fmla="*/ 2355963 h 5149018"/>
              <a:gd name="connsiteX10429" fmla="*/ 5473461 w 6681792"/>
              <a:gd name="connsiteY10429" fmla="*/ 2358437 h 5149018"/>
              <a:gd name="connsiteX10430" fmla="*/ 5475934 w 6681792"/>
              <a:gd name="connsiteY10430" fmla="*/ 2363194 h 5149018"/>
              <a:gd name="connsiteX10431" fmla="*/ 5478408 w 6681792"/>
              <a:gd name="connsiteY10431" fmla="*/ 2367951 h 5149018"/>
              <a:gd name="connsiteX10432" fmla="*/ 5478408 w 6681792"/>
              <a:gd name="connsiteY10432" fmla="*/ 2370425 h 5149018"/>
              <a:gd name="connsiteX10433" fmla="*/ 5480882 w 6681792"/>
              <a:gd name="connsiteY10433" fmla="*/ 2370425 h 5149018"/>
              <a:gd name="connsiteX10434" fmla="*/ 5480882 w 6681792"/>
              <a:gd name="connsiteY10434" fmla="*/ 2372899 h 5149018"/>
              <a:gd name="connsiteX10435" fmla="*/ 5485639 w 6681792"/>
              <a:gd name="connsiteY10435" fmla="*/ 2375372 h 5149018"/>
              <a:gd name="connsiteX10436" fmla="*/ 5488113 w 6681792"/>
              <a:gd name="connsiteY10436" fmla="*/ 2377846 h 5149018"/>
              <a:gd name="connsiteX10437" fmla="*/ 5490587 w 6681792"/>
              <a:gd name="connsiteY10437" fmla="*/ 2380320 h 5149018"/>
              <a:gd name="connsiteX10438" fmla="*/ 5490587 w 6681792"/>
              <a:gd name="connsiteY10438" fmla="*/ 2382793 h 5149018"/>
              <a:gd name="connsiteX10439" fmla="*/ 5490587 w 6681792"/>
              <a:gd name="connsiteY10439" fmla="*/ 2385267 h 5149018"/>
              <a:gd name="connsiteX10440" fmla="*/ 5490587 w 6681792"/>
              <a:gd name="connsiteY10440" fmla="*/ 2387741 h 5149018"/>
              <a:gd name="connsiteX10441" fmla="*/ 5490587 w 6681792"/>
              <a:gd name="connsiteY10441" fmla="*/ 2390215 h 5149018"/>
              <a:gd name="connsiteX10442" fmla="*/ 5493060 w 6681792"/>
              <a:gd name="connsiteY10442" fmla="*/ 2390215 h 5149018"/>
              <a:gd name="connsiteX10443" fmla="*/ 5495534 w 6681792"/>
              <a:gd name="connsiteY10443" fmla="*/ 2390215 h 5149018"/>
              <a:gd name="connsiteX10444" fmla="*/ 5495534 w 6681792"/>
              <a:gd name="connsiteY10444" fmla="*/ 2392689 h 5149018"/>
              <a:gd name="connsiteX10445" fmla="*/ 5495534 w 6681792"/>
              <a:gd name="connsiteY10445" fmla="*/ 2395162 h 5149018"/>
              <a:gd name="connsiteX10446" fmla="*/ 5495534 w 6681792"/>
              <a:gd name="connsiteY10446" fmla="*/ 2402393 h 5149018"/>
              <a:gd name="connsiteX10447" fmla="*/ 5498008 w 6681792"/>
              <a:gd name="connsiteY10447" fmla="*/ 2402393 h 5149018"/>
              <a:gd name="connsiteX10448" fmla="*/ 5498008 w 6681792"/>
              <a:gd name="connsiteY10448" fmla="*/ 2404867 h 5149018"/>
              <a:gd name="connsiteX10449" fmla="*/ 5495534 w 6681792"/>
              <a:gd name="connsiteY10449" fmla="*/ 2404867 h 5149018"/>
              <a:gd name="connsiteX10450" fmla="*/ 5495534 w 6681792"/>
              <a:gd name="connsiteY10450" fmla="*/ 2407341 h 5149018"/>
              <a:gd name="connsiteX10451" fmla="*/ 5498008 w 6681792"/>
              <a:gd name="connsiteY10451" fmla="*/ 2409815 h 5149018"/>
              <a:gd name="connsiteX10452" fmla="*/ 5495534 w 6681792"/>
              <a:gd name="connsiteY10452" fmla="*/ 2409815 h 5149018"/>
              <a:gd name="connsiteX10453" fmla="*/ 5498008 w 6681792"/>
              <a:gd name="connsiteY10453" fmla="*/ 2412288 h 5149018"/>
              <a:gd name="connsiteX10454" fmla="*/ 5498008 w 6681792"/>
              <a:gd name="connsiteY10454" fmla="*/ 2414762 h 5149018"/>
              <a:gd name="connsiteX10455" fmla="*/ 5495534 w 6681792"/>
              <a:gd name="connsiteY10455" fmla="*/ 2414762 h 5149018"/>
              <a:gd name="connsiteX10456" fmla="*/ 5495534 w 6681792"/>
              <a:gd name="connsiteY10456" fmla="*/ 2417236 h 5149018"/>
              <a:gd name="connsiteX10457" fmla="*/ 5493060 w 6681792"/>
              <a:gd name="connsiteY10457" fmla="*/ 2417236 h 5149018"/>
              <a:gd name="connsiteX10458" fmla="*/ 5493060 w 6681792"/>
              <a:gd name="connsiteY10458" fmla="*/ 2419710 h 5149018"/>
              <a:gd name="connsiteX10459" fmla="*/ 5493060 w 6681792"/>
              <a:gd name="connsiteY10459" fmla="*/ 2426941 h 5149018"/>
              <a:gd name="connsiteX10460" fmla="*/ 5495534 w 6681792"/>
              <a:gd name="connsiteY10460" fmla="*/ 2429414 h 5149018"/>
              <a:gd name="connsiteX10461" fmla="*/ 5498008 w 6681792"/>
              <a:gd name="connsiteY10461" fmla="*/ 2429414 h 5149018"/>
              <a:gd name="connsiteX10462" fmla="*/ 5498008 w 6681792"/>
              <a:gd name="connsiteY10462" fmla="*/ 2431888 h 5149018"/>
              <a:gd name="connsiteX10463" fmla="*/ 5500482 w 6681792"/>
              <a:gd name="connsiteY10463" fmla="*/ 2436645 h 5149018"/>
              <a:gd name="connsiteX10464" fmla="*/ 5500482 w 6681792"/>
              <a:gd name="connsiteY10464" fmla="*/ 2441402 h 5149018"/>
              <a:gd name="connsiteX10465" fmla="*/ 5500482 w 6681792"/>
              <a:gd name="connsiteY10465" fmla="*/ 2443876 h 5149018"/>
              <a:gd name="connsiteX10466" fmla="*/ 5502955 w 6681792"/>
              <a:gd name="connsiteY10466" fmla="*/ 2446350 h 5149018"/>
              <a:gd name="connsiteX10467" fmla="*/ 5502955 w 6681792"/>
              <a:gd name="connsiteY10467" fmla="*/ 2448824 h 5149018"/>
              <a:gd name="connsiteX10468" fmla="*/ 5502955 w 6681792"/>
              <a:gd name="connsiteY10468" fmla="*/ 2451297 h 5149018"/>
              <a:gd name="connsiteX10469" fmla="*/ 5502955 w 6681792"/>
              <a:gd name="connsiteY10469" fmla="*/ 2453771 h 5149018"/>
              <a:gd name="connsiteX10470" fmla="*/ 5502955 w 6681792"/>
              <a:gd name="connsiteY10470" fmla="*/ 2456245 h 5149018"/>
              <a:gd name="connsiteX10471" fmla="*/ 5502955 w 6681792"/>
              <a:gd name="connsiteY10471" fmla="*/ 2458719 h 5149018"/>
              <a:gd name="connsiteX10472" fmla="*/ 5505429 w 6681792"/>
              <a:gd name="connsiteY10472" fmla="*/ 2473181 h 5149018"/>
              <a:gd name="connsiteX10473" fmla="*/ 5507903 w 6681792"/>
              <a:gd name="connsiteY10473" fmla="*/ 2475654 h 5149018"/>
              <a:gd name="connsiteX10474" fmla="*/ 5507903 w 6681792"/>
              <a:gd name="connsiteY10474" fmla="*/ 2480412 h 5149018"/>
              <a:gd name="connsiteX10475" fmla="*/ 5510377 w 6681792"/>
              <a:gd name="connsiteY10475" fmla="*/ 2487643 h 5149018"/>
              <a:gd name="connsiteX10476" fmla="*/ 5512851 w 6681792"/>
              <a:gd name="connsiteY10476" fmla="*/ 2492400 h 5149018"/>
              <a:gd name="connsiteX10477" fmla="*/ 5517608 w 6681792"/>
              <a:gd name="connsiteY10477" fmla="*/ 2497157 h 5149018"/>
              <a:gd name="connsiteX10478" fmla="*/ 5520081 w 6681792"/>
              <a:gd name="connsiteY10478" fmla="*/ 2499631 h 5149018"/>
              <a:gd name="connsiteX10479" fmla="*/ 5520081 w 6681792"/>
              <a:gd name="connsiteY10479" fmla="*/ 2502105 h 5149018"/>
              <a:gd name="connsiteX10480" fmla="*/ 5522555 w 6681792"/>
              <a:gd name="connsiteY10480" fmla="*/ 2504578 h 5149018"/>
              <a:gd name="connsiteX10481" fmla="*/ 5525029 w 6681792"/>
              <a:gd name="connsiteY10481" fmla="*/ 2507052 h 5149018"/>
              <a:gd name="connsiteX10482" fmla="*/ 5527503 w 6681792"/>
              <a:gd name="connsiteY10482" fmla="*/ 2511809 h 5149018"/>
              <a:gd name="connsiteX10483" fmla="*/ 5529977 w 6681792"/>
              <a:gd name="connsiteY10483" fmla="*/ 2514283 h 5149018"/>
              <a:gd name="connsiteX10484" fmla="*/ 5532450 w 6681792"/>
              <a:gd name="connsiteY10484" fmla="*/ 2516757 h 5149018"/>
              <a:gd name="connsiteX10485" fmla="*/ 5532450 w 6681792"/>
              <a:gd name="connsiteY10485" fmla="*/ 2519231 h 5149018"/>
              <a:gd name="connsiteX10486" fmla="*/ 5534924 w 6681792"/>
              <a:gd name="connsiteY10486" fmla="*/ 2519231 h 5149018"/>
              <a:gd name="connsiteX10487" fmla="*/ 5537398 w 6681792"/>
              <a:gd name="connsiteY10487" fmla="*/ 2521704 h 5149018"/>
              <a:gd name="connsiteX10488" fmla="*/ 5537398 w 6681792"/>
              <a:gd name="connsiteY10488" fmla="*/ 2524178 h 5149018"/>
              <a:gd name="connsiteX10489" fmla="*/ 5537398 w 6681792"/>
              <a:gd name="connsiteY10489" fmla="*/ 2526652 h 5149018"/>
              <a:gd name="connsiteX10490" fmla="*/ 5537398 w 6681792"/>
              <a:gd name="connsiteY10490" fmla="*/ 2529125 h 5149018"/>
              <a:gd name="connsiteX10491" fmla="*/ 5539872 w 6681792"/>
              <a:gd name="connsiteY10491" fmla="*/ 2529125 h 5149018"/>
              <a:gd name="connsiteX10492" fmla="*/ 5542345 w 6681792"/>
              <a:gd name="connsiteY10492" fmla="*/ 2529125 h 5149018"/>
              <a:gd name="connsiteX10493" fmla="*/ 5544819 w 6681792"/>
              <a:gd name="connsiteY10493" fmla="*/ 2529125 h 5149018"/>
              <a:gd name="connsiteX10494" fmla="*/ 5549576 w 6681792"/>
              <a:gd name="connsiteY10494" fmla="*/ 2529125 h 5149018"/>
              <a:gd name="connsiteX10495" fmla="*/ 5552050 w 6681792"/>
              <a:gd name="connsiteY10495" fmla="*/ 2529125 h 5149018"/>
              <a:gd name="connsiteX10496" fmla="*/ 5556807 w 6681792"/>
              <a:gd name="connsiteY10496" fmla="*/ 2529125 h 5149018"/>
              <a:gd name="connsiteX10497" fmla="*/ 5561564 w 6681792"/>
              <a:gd name="connsiteY10497" fmla="*/ 2526652 h 5149018"/>
              <a:gd name="connsiteX10498" fmla="*/ 5564038 w 6681792"/>
              <a:gd name="connsiteY10498" fmla="*/ 2526652 h 5149018"/>
              <a:gd name="connsiteX10499" fmla="*/ 5566512 w 6681792"/>
              <a:gd name="connsiteY10499" fmla="*/ 2524178 h 5149018"/>
              <a:gd name="connsiteX10500" fmla="*/ 5568986 w 6681792"/>
              <a:gd name="connsiteY10500" fmla="*/ 2524178 h 5149018"/>
              <a:gd name="connsiteX10501" fmla="*/ 5571459 w 6681792"/>
              <a:gd name="connsiteY10501" fmla="*/ 2524178 h 5149018"/>
              <a:gd name="connsiteX10502" fmla="*/ 5573933 w 6681792"/>
              <a:gd name="connsiteY10502" fmla="*/ 2524178 h 5149018"/>
              <a:gd name="connsiteX10503" fmla="*/ 5578690 w 6681792"/>
              <a:gd name="connsiteY10503" fmla="*/ 2526652 h 5149018"/>
              <a:gd name="connsiteX10504" fmla="*/ 5578690 w 6681792"/>
              <a:gd name="connsiteY10504" fmla="*/ 2524178 h 5149018"/>
              <a:gd name="connsiteX10505" fmla="*/ 5581164 w 6681792"/>
              <a:gd name="connsiteY10505" fmla="*/ 2524178 h 5149018"/>
              <a:gd name="connsiteX10506" fmla="*/ 5585921 w 6681792"/>
              <a:gd name="connsiteY10506" fmla="*/ 2524178 h 5149018"/>
              <a:gd name="connsiteX10507" fmla="*/ 5588395 w 6681792"/>
              <a:gd name="connsiteY10507" fmla="*/ 2524178 h 5149018"/>
              <a:gd name="connsiteX10508" fmla="*/ 5593152 w 6681792"/>
              <a:gd name="connsiteY10508" fmla="*/ 2524178 h 5149018"/>
              <a:gd name="connsiteX10509" fmla="*/ 5595626 w 6681792"/>
              <a:gd name="connsiteY10509" fmla="*/ 2521704 h 5149018"/>
              <a:gd name="connsiteX10510" fmla="*/ 5598100 w 6681792"/>
              <a:gd name="connsiteY10510" fmla="*/ 2524178 h 5149018"/>
              <a:gd name="connsiteX10511" fmla="*/ 5607804 w 6681792"/>
              <a:gd name="connsiteY10511" fmla="*/ 2521704 h 5149018"/>
              <a:gd name="connsiteX10512" fmla="*/ 5607804 w 6681792"/>
              <a:gd name="connsiteY10512" fmla="*/ 2519231 h 5149018"/>
              <a:gd name="connsiteX10513" fmla="*/ 5612562 w 6681792"/>
              <a:gd name="connsiteY10513" fmla="*/ 2519231 h 5149018"/>
              <a:gd name="connsiteX10514" fmla="*/ 5615036 w 6681792"/>
              <a:gd name="connsiteY10514" fmla="*/ 2519231 h 5149018"/>
              <a:gd name="connsiteX10515" fmla="*/ 5617509 w 6681792"/>
              <a:gd name="connsiteY10515" fmla="*/ 2519231 h 5149018"/>
              <a:gd name="connsiteX10516" fmla="*/ 5619983 w 6681792"/>
              <a:gd name="connsiteY10516" fmla="*/ 2516757 h 5149018"/>
              <a:gd name="connsiteX10517" fmla="*/ 5627214 w 6681792"/>
              <a:gd name="connsiteY10517" fmla="*/ 2514283 h 5149018"/>
              <a:gd name="connsiteX10518" fmla="*/ 5634445 w 6681792"/>
              <a:gd name="connsiteY10518" fmla="*/ 2511809 h 5149018"/>
              <a:gd name="connsiteX10519" fmla="*/ 5636919 w 6681792"/>
              <a:gd name="connsiteY10519" fmla="*/ 2511809 h 5149018"/>
              <a:gd name="connsiteX10520" fmla="*/ 5644150 w 6681792"/>
              <a:gd name="connsiteY10520" fmla="*/ 2509335 h 5149018"/>
              <a:gd name="connsiteX10521" fmla="*/ 5646623 w 6681792"/>
              <a:gd name="connsiteY10521" fmla="*/ 2509335 h 5149018"/>
              <a:gd name="connsiteX10522" fmla="*/ 5651380 w 6681792"/>
              <a:gd name="connsiteY10522" fmla="*/ 2506862 h 5149018"/>
              <a:gd name="connsiteX10523" fmla="*/ 5653854 w 6681792"/>
              <a:gd name="connsiteY10523" fmla="*/ 2506862 h 5149018"/>
              <a:gd name="connsiteX10524" fmla="*/ 5656328 w 6681792"/>
              <a:gd name="connsiteY10524" fmla="*/ 2506862 h 5149018"/>
              <a:gd name="connsiteX10525" fmla="*/ 5658802 w 6681792"/>
              <a:gd name="connsiteY10525" fmla="*/ 2506862 h 5149018"/>
              <a:gd name="connsiteX10526" fmla="*/ 5666033 w 6681792"/>
              <a:gd name="connsiteY10526" fmla="*/ 2504388 h 5149018"/>
              <a:gd name="connsiteX10527" fmla="*/ 5668506 w 6681792"/>
              <a:gd name="connsiteY10527" fmla="*/ 2504388 h 5149018"/>
              <a:gd name="connsiteX10528" fmla="*/ 5670980 w 6681792"/>
              <a:gd name="connsiteY10528" fmla="*/ 2504388 h 5149018"/>
              <a:gd name="connsiteX10529" fmla="*/ 5675737 w 6681792"/>
              <a:gd name="connsiteY10529" fmla="*/ 2501914 h 5149018"/>
              <a:gd name="connsiteX10530" fmla="*/ 5678211 w 6681792"/>
              <a:gd name="connsiteY10530" fmla="*/ 2501914 h 5149018"/>
              <a:gd name="connsiteX10531" fmla="*/ 5680685 w 6681792"/>
              <a:gd name="connsiteY10531" fmla="*/ 2501914 h 5149018"/>
              <a:gd name="connsiteX10532" fmla="*/ 5683159 w 6681792"/>
              <a:gd name="connsiteY10532" fmla="*/ 2501914 h 5149018"/>
              <a:gd name="connsiteX10533" fmla="*/ 5685632 w 6681792"/>
              <a:gd name="connsiteY10533" fmla="*/ 2501914 h 5149018"/>
              <a:gd name="connsiteX10534" fmla="*/ 5688106 w 6681792"/>
              <a:gd name="connsiteY10534" fmla="*/ 2501914 h 5149018"/>
              <a:gd name="connsiteX10535" fmla="*/ 5692863 w 6681792"/>
              <a:gd name="connsiteY10535" fmla="*/ 2501914 h 5149018"/>
              <a:gd name="connsiteX10536" fmla="*/ 5695337 w 6681792"/>
              <a:gd name="connsiteY10536" fmla="*/ 2499440 h 5149018"/>
              <a:gd name="connsiteX10537" fmla="*/ 5697811 w 6681792"/>
              <a:gd name="connsiteY10537" fmla="*/ 2499440 h 5149018"/>
              <a:gd name="connsiteX10538" fmla="*/ 5700285 w 6681792"/>
              <a:gd name="connsiteY10538" fmla="*/ 2499440 h 5149018"/>
              <a:gd name="connsiteX10539" fmla="*/ 5702758 w 6681792"/>
              <a:gd name="connsiteY10539" fmla="*/ 2499440 h 5149018"/>
              <a:gd name="connsiteX10540" fmla="*/ 5702758 w 6681792"/>
              <a:gd name="connsiteY10540" fmla="*/ 2496967 h 5149018"/>
              <a:gd name="connsiteX10541" fmla="*/ 5705232 w 6681792"/>
              <a:gd name="connsiteY10541" fmla="*/ 2494493 h 5149018"/>
              <a:gd name="connsiteX10542" fmla="*/ 5705232 w 6681792"/>
              <a:gd name="connsiteY10542" fmla="*/ 2496967 h 5149018"/>
              <a:gd name="connsiteX10543" fmla="*/ 5707706 w 6681792"/>
              <a:gd name="connsiteY10543" fmla="*/ 2496967 h 5149018"/>
              <a:gd name="connsiteX10544" fmla="*/ 5710180 w 6681792"/>
              <a:gd name="connsiteY10544" fmla="*/ 2496967 h 5149018"/>
              <a:gd name="connsiteX10545" fmla="*/ 5712654 w 6681792"/>
              <a:gd name="connsiteY10545" fmla="*/ 2496967 h 5149018"/>
              <a:gd name="connsiteX10546" fmla="*/ 5715127 w 6681792"/>
              <a:gd name="connsiteY10546" fmla="*/ 2496967 h 5149018"/>
              <a:gd name="connsiteX10547" fmla="*/ 5715127 w 6681792"/>
              <a:gd name="connsiteY10547" fmla="*/ 2494493 h 5149018"/>
              <a:gd name="connsiteX10548" fmla="*/ 5717601 w 6681792"/>
              <a:gd name="connsiteY10548" fmla="*/ 2494493 h 5149018"/>
              <a:gd name="connsiteX10549" fmla="*/ 5717601 w 6681792"/>
              <a:gd name="connsiteY10549" fmla="*/ 2492019 h 5149018"/>
              <a:gd name="connsiteX10550" fmla="*/ 5720075 w 6681792"/>
              <a:gd name="connsiteY10550" fmla="*/ 2492019 h 5149018"/>
              <a:gd name="connsiteX10551" fmla="*/ 5722549 w 6681792"/>
              <a:gd name="connsiteY10551" fmla="*/ 2489546 h 5149018"/>
              <a:gd name="connsiteX10552" fmla="*/ 5725022 w 6681792"/>
              <a:gd name="connsiteY10552" fmla="*/ 2489546 h 5149018"/>
              <a:gd name="connsiteX10553" fmla="*/ 5725022 w 6681792"/>
              <a:gd name="connsiteY10553" fmla="*/ 2487072 h 5149018"/>
              <a:gd name="connsiteX10554" fmla="*/ 5727496 w 6681792"/>
              <a:gd name="connsiteY10554" fmla="*/ 2487072 h 5149018"/>
              <a:gd name="connsiteX10555" fmla="*/ 5727496 w 6681792"/>
              <a:gd name="connsiteY10555" fmla="*/ 2482314 h 5149018"/>
              <a:gd name="connsiteX10556" fmla="*/ 5729970 w 6681792"/>
              <a:gd name="connsiteY10556" fmla="*/ 2482314 h 5149018"/>
              <a:gd name="connsiteX10557" fmla="*/ 5729970 w 6681792"/>
              <a:gd name="connsiteY10557" fmla="*/ 2477557 h 5149018"/>
              <a:gd name="connsiteX10558" fmla="*/ 5729970 w 6681792"/>
              <a:gd name="connsiteY10558" fmla="*/ 2472800 h 5149018"/>
              <a:gd name="connsiteX10559" fmla="*/ 5732443 w 6681792"/>
              <a:gd name="connsiteY10559" fmla="*/ 2468043 h 5149018"/>
              <a:gd name="connsiteX10560" fmla="*/ 5732443 w 6681792"/>
              <a:gd name="connsiteY10560" fmla="*/ 2463286 h 5149018"/>
              <a:gd name="connsiteX10561" fmla="*/ 5732443 w 6681792"/>
              <a:gd name="connsiteY10561" fmla="*/ 2460812 h 5149018"/>
              <a:gd name="connsiteX10562" fmla="*/ 5732443 w 6681792"/>
              <a:gd name="connsiteY10562" fmla="*/ 2458338 h 5149018"/>
              <a:gd name="connsiteX10563" fmla="*/ 5734917 w 6681792"/>
              <a:gd name="connsiteY10563" fmla="*/ 2458338 h 5149018"/>
              <a:gd name="connsiteX10564" fmla="*/ 5737391 w 6681792"/>
              <a:gd name="connsiteY10564" fmla="*/ 2455864 h 5149018"/>
              <a:gd name="connsiteX10565" fmla="*/ 5737391 w 6681792"/>
              <a:gd name="connsiteY10565" fmla="*/ 2453391 h 5149018"/>
              <a:gd name="connsiteX10566" fmla="*/ 5737391 w 6681792"/>
              <a:gd name="connsiteY10566" fmla="*/ 2450917 h 5149018"/>
              <a:gd name="connsiteX10567" fmla="*/ 5737391 w 6681792"/>
              <a:gd name="connsiteY10567" fmla="*/ 2446160 h 5149018"/>
              <a:gd name="connsiteX10568" fmla="*/ 5737391 w 6681792"/>
              <a:gd name="connsiteY10568" fmla="*/ 2443686 h 5149018"/>
              <a:gd name="connsiteX10569" fmla="*/ 5737391 w 6681792"/>
              <a:gd name="connsiteY10569" fmla="*/ 2441212 h 5149018"/>
              <a:gd name="connsiteX10570" fmla="*/ 5737391 w 6681792"/>
              <a:gd name="connsiteY10570" fmla="*/ 2438738 h 5149018"/>
              <a:gd name="connsiteX10571" fmla="*/ 5737391 w 6681792"/>
              <a:gd name="connsiteY10571" fmla="*/ 2436265 h 5149018"/>
              <a:gd name="connsiteX10572" fmla="*/ 5737391 w 6681792"/>
              <a:gd name="connsiteY10572" fmla="*/ 2431508 h 5149018"/>
              <a:gd name="connsiteX10573" fmla="*/ 5739865 w 6681792"/>
              <a:gd name="connsiteY10573" fmla="*/ 2431508 h 5149018"/>
              <a:gd name="connsiteX10574" fmla="*/ 5742338 w 6681792"/>
              <a:gd name="connsiteY10574" fmla="*/ 2431508 h 5149018"/>
              <a:gd name="connsiteX10575" fmla="*/ 5742338 w 6681792"/>
              <a:gd name="connsiteY10575" fmla="*/ 2426750 h 5149018"/>
              <a:gd name="connsiteX10576" fmla="*/ 5744812 w 6681792"/>
              <a:gd name="connsiteY10576" fmla="*/ 2424276 h 5149018"/>
              <a:gd name="connsiteX10577" fmla="*/ 5744812 w 6681792"/>
              <a:gd name="connsiteY10577" fmla="*/ 2419519 h 5149018"/>
              <a:gd name="connsiteX10578" fmla="*/ 5747286 w 6681792"/>
              <a:gd name="connsiteY10578" fmla="*/ 2417045 h 5149018"/>
              <a:gd name="connsiteX10579" fmla="*/ 5749760 w 6681792"/>
              <a:gd name="connsiteY10579" fmla="*/ 2417045 h 5149018"/>
              <a:gd name="connsiteX10580" fmla="*/ 5752233 w 6681792"/>
              <a:gd name="connsiteY10580" fmla="*/ 2414572 h 5149018"/>
              <a:gd name="connsiteX10581" fmla="*/ 5752233 w 6681792"/>
              <a:gd name="connsiteY10581" fmla="*/ 2412098 h 5149018"/>
              <a:gd name="connsiteX10582" fmla="*/ 5754707 w 6681792"/>
              <a:gd name="connsiteY10582" fmla="*/ 2412098 h 5149018"/>
              <a:gd name="connsiteX10583" fmla="*/ 5754707 w 6681792"/>
              <a:gd name="connsiteY10583" fmla="*/ 2409624 h 5149018"/>
              <a:gd name="connsiteX10584" fmla="*/ 5757181 w 6681792"/>
              <a:gd name="connsiteY10584" fmla="*/ 2409624 h 5149018"/>
              <a:gd name="connsiteX10585" fmla="*/ 5759655 w 6681792"/>
              <a:gd name="connsiteY10585" fmla="*/ 2409624 h 5149018"/>
              <a:gd name="connsiteX10586" fmla="*/ 5762129 w 6681792"/>
              <a:gd name="connsiteY10586" fmla="*/ 2412098 h 5149018"/>
              <a:gd name="connsiteX10587" fmla="*/ 5764602 w 6681792"/>
              <a:gd name="connsiteY10587" fmla="*/ 2409624 h 5149018"/>
              <a:gd name="connsiteX10588" fmla="*/ 5769359 w 6681792"/>
              <a:gd name="connsiteY10588" fmla="*/ 2409624 h 5149018"/>
              <a:gd name="connsiteX10589" fmla="*/ 5771833 w 6681792"/>
              <a:gd name="connsiteY10589" fmla="*/ 2407151 h 5149018"/>
              <a:gd name="connsiteX10590" fmla="*/ 5774307 w 6681792"/>
              <a:gd name="connsiteY10590" fmla="*/ 2407151 h 5149018"/>
              <a:gd name="connsiteX10591" fmla="*/ 5776781 w 6681792"/>
              <a:gd name="connsiteY10591" fmla="*/ 2404677 h 5149018"/>
              <a:gd name="connsiteX10592" fmla="*/ 5779255 w 6681792"/>
              <a:gd name="connsiteY10592" fmla="*/ 2404677 h 5149018"/>
              <a:gd name="connsiteX10593" fmla="*/ 5779255 w 6681792"/>
              <a:gd name="connsiteY10593" fmla="*/ 2402203 h 5149018"/>
              <a:gd name="connsiteX10594" fmla="*/ 5784012 w 6681792"/>
              <a:gd name="connsiteY10594" fmla="*/ 2402203 h 5149018"/>
              <a:gd name="connsiteX10595" fmla="*/ 5788769 w 6681792"/>
              <a:gd name="connsiteY10595" fmla="*/ 2399729 h 5149018"/>
              <a:gd name="connsiteX10596" fmla="*/ 5788769 w 6681792"/>
              <a:gd name="connsiteY10596" fmla="*/ 2397256 h 5149018"/>
              <a:gd name="connsiteX10597" fmla="*/ 5791242 w 6681792"/>
              <a:gd name="connsiteY10597" fmla="*/ 2397256 h 5149018"/>
              <a:gd name="connsiteX10598" fmla="*/ 5793716 w 6681792"/>
              <a:gd name="connsiteY10598" fmla="*/ 2397256 h 5149018"/>
              <a:gd name="connsiteX10599" fmla="*/ 5800947 w 6681792"/>
              <a:gd name="connsiteY10599" fmla="*/ 2394782 h 5149018"/>
              <a:gd name="connsiteX10600" fmla="*/ 5803421 w 6681792"/>
              <a:gd name="connsiteY10600" fmla="*/ 2392308 h 5149018"/>
              <a:gd name="connsiteX10601" fmla="*/ 5805895 w 6681792"/>
              <a:gd name="connsiteY10601" fmla="*/ 2392308 h 5149018"/>
              <a:gd name="connsiteX10602" fmla="*/ 5808368 w 6681792"/>
              <a:gd name="connsiteY10602" fmla="*/ 2392308 h 5149018"/>
              <a:gd name="connsiteX10603" fmla="*/ 5810842 w 6681792"/>
              <a:gd name="connsiteY10603" fmla="*/ 2392308 h 5149018"/>
              <a:gd name="connsiteX10604" fmla="*/ 5813316 w 6681792"/>
              <a:gd name="connsiteY10604" fmla="*/ 2392308 h 5149018"/>
              <a:gd name="connsiteX10605" fmla="*/ 5815790 w 6681792"/>
              <a:gd name="connsiteY10605" fmla="*/ 2392308 h 5149018"/>
              <a:gd name="connsiteX10606" fmla="*/ 5820547 w 6681792"/>
              <a:gd name="connsiteY10606" fmla="*/ 2392308 h 5149018"/>
              <a:gd name="connsiteX10607" fmla="*/ 5823021 w 6681792"/>
              <a:gd name="connsiteY10607" fmla="*/ 2394782 h 5149018"/>
              <a:gd name="connsiteX10608" fmla="*/ 5825494 w 6681792"/>
              <a:gd name="connsiteY10608" fmla="*/ 2394782 h 5149018"/>
              <a:gd name="connsiteX10609" fmla="*/ 5827968 w 6681792"/>
              <a:gd name="connsiteY10609" fmla="*/ 2397256 h 5149018"/>
              <a:gd name="connsiteX10610" fmla="*/ 5830442 w 6681792"/>
              <a:gd name="connsiteY10610" fmla="*/ 2397256 h 5149018"/>
              <a:gd name="connsiteX10611" fmla="*/ 5832916 w 6681792"/>
              <a:gd name="connsiteY10611" fmla="*/ 2394782 h 5149018"/>
              <a:gd name="connsiteX10612" fmla="*/ 5835390 w 6681792"/>
              <a:gd name="connsiteY10612" fmla="*/ 2394782 h 5149018"/>
              <a:gd name="connsiteX10613" fmla="*/ 5837863 w 6681792"/>
              <a:gd name="connsiteY10613" fmla="*/ 2392308 h 5149018"/>
              <a:gd name="connsiteX10614" fmla="*/ 5840337 w 6681792"/>
              <a:gd name="connsiteY10614" fmla="*/ 2392308 h 5149018"/>
              <a:gd name="connsiteX10615" fmla="*/ 5842811 w 6681792"/>
              <a:gd name="connsiteY10615" fmla="*/ 2389834 h 5149018"/>
              <a:gd name="connsiteX10616" fmla="*/ 5847568 w 6681792"/>
              <a:gd name="connsiteY10616" fmla="*/ 2385077 h 5149018"/>
              <a:gd name="connsiteX10617" fmla="*/ 5850042 w 6681792"/>
              <a:gd name="connsiteY10617" fmla="*/ 2382603 h 5149018"/>
              <a:gd name="connsiteX10618" fmla="*/ 5852516 w 6681792"/>
              <a:gd name="connsiteY10618" fmla="*/ 2380130 h 5149018"/>
              <a:gd name="connsiteX10619" fmla="*/ 5854989 w 6681792"/>
              <a:gd name="connsiteY10619" fmla="*/ 2380130 h 5149018"/>
              <a:gd name="connsiteX10620" fmla="*/ 5854989 w 6681792"/>
              <a:gd name="connsiteY10620" fmla="*/ 2377656 h 5149018"/>
              <a:gd name="connsiteX10621" fmla="*/ 5859746 w 6681792"/>
              <a:gd name="connsiteY10621" fmla="*/ 2375182 h 5149018"/>
              <a:gd name="connsiteX10622" fmla="*/ 5862220 w 6681792"/>
              <a:gd name="connsiteY10622" fmla="*/ 2375182 h 5149018"/>
              <a:gd name="connsiteX10623" fmla="*/ 5864694 w 6681792"/>
              <a:gd name="connsiteY10623" fmla="*/ 2372708 h 5149018"/>
              <a:gd name="connsiteX10624" fmla="*/ 5867168 w 6681792"/>
              <a:gd name="connsiteY10624" fmla="*/ 2372708 h 5149018"/>
              <a:gd name="connsiteX10625" fmla="*/ 5869642 w 6681792"/>
              <a:gd name="connsiteY10625" fmla="*/ 2370234 h 5149018"/>
              <a:gd name="connsiteX10626" fmla="*/ 5872115 w 6681792"/>
              <a:gd name="connsiteY10626" fmla="*/ 2370234 h 5149018"/>
              <a:gd name="connsiteX10627" fmla="*/ 5869642 w 6681792"/>
              <a:gd name="connsiteY10627" fmla="*/ 2363004 h 5149018"/>
              <a:gd name="connsiteX10628" fmla="*/ 5864884 w 6681792"/>
              <a:gd name="connsiteY10628" fmla="*/ 2355773 h 5149018"/>
              <a:gd name="connsiteX10629" fmla="*/ 5862411 w 6681792"/>
              <a:gd name="connsiteY10629" fmla="*/ 2351015 h 5149018"/>
              <a:gd name="connsiteX10630" fmla="*/ 5857653 w 6681792"/>
              <a:gd name="connsiteY10630" fmla="*/ 2343784 h 5149018"/>
              <a:gd name="connsiteX10631" fmla="*/ 5855180 w 6681792"/>
              <a:gd name="connsiteY10631" fmla="*/ 2336554 h 5149018"/>
              <a:gd name="connsiteX10632" fmla="*/ 5852706 w 6681792"/>
              <a:gd name="connsiteY10632" fmla="*/ 2331796 h 5149018"/>
              <a:gd name="connsiteX10633" fmla="*/ 5852706 w 6681792"/>
              <a:gd name="connsiteY10633" fmla="*/ 2327039 h 5149018"/>
              <a:gd name="connsiteX10634" fmla="*/ 5852706 w 6681792"/>
              <a:gd name="connsiteY10634" fmla="*/ 2324565 h 5149018"/>
              <a:gd name="connsiteX10635" fmla="*/ 5850232 w 6681792"/>
              <a:gd name="connsiteY10635" fmla="*/ 2322092 h 5149018"/>
              <a:gd name="connsiteX10636" fmla="*/ 5850232 w 6681792"/>
              <a:gd name="connsiteY10636" fmla="*/ 2319618 h 5149018"/>
              <a:gd name="connsiteX10637" fmla="*/ 5847759 w 6681792"/>
              <a:gd name="connsiteY10637" fmla="*/ 2314861 h 5149018"/>
              <a:gd name="connsiteX10638" fmla="*/ 5845285 w 6681792"/>
              <a:gd name="connsiteY10638" fmla="*/ 2310103 h 5149018"/>
              <a:gd name="connsiteX10639" fmla="*/ 5842811 w 6681792"/>
              <a:gd name="connsiteY10639" fmla="*/ 2307629 h 5149018"/>
              <a:gd name="connsiteX10640" fmla="*/ 5842811 w 6681792"/>
              <a:gd name="connsiteY10640" fmla="*/ 2302872 h 5149018"/>
              <a:gd name="connsiteX10641" fmla="*/ 5842811 w 6681792"/>
              <a:gd name="connsiteY10641" fmla="*/ 2300399 h 5149018"/>
              <a:gd name="connsiteX10642" fmla="*/ 5840337 w 6681792"/>
              <a:gd name="connsiteY10642" fmla="*/ 2297925 h 5149018"/>
              <a:gd name="connsiteX10643" fmla="*/ 5840337 w 6681792"/>
              <a:gd name="connsiteY10643" fmla="*/ 2295451 h 5149018"/>
              <a:gd name="connsiteX10644" fmla="*/ 5837863 w 6681792"/>
              <a:gd name="connsiteY10644" fmla="*/ 2290694 h 5149018"/>
              <a:gd name="connsiteX10645" fmla="*/ 5837863 w 6681792"/>
              <a:gd name="connsiteY10645" fmla="*/ 2288220 h 5149018"/>
              <a:gd name="connsiteX10646" fmla="*/ 5840337 w 6681792"/>
              <a:gd name="connsiteY10646" fmla="*/ 2288220 h 5149018"/>
              <a:gd name="connsiteX10647" fmla="*/ 5842811 w 6681792"/>
              <a:gd name="connsiteY10647" fmla="*/ 2280989 h 5149018"/>
              <a:gd name="connsiteX10648" fmla="*/ 5842811 w 6681792"/>
              <a:gd name="connsiteY10648" fmla="*/ 2278515 h 5149018"/>
              <a:gd name="connsiteX10649" fmla="*/ 5845285 w 6681792"/>
              <a:gd name="connsiteY10649" fmla="*/ 2278515 h 5149018"/>
              <a:gd name="connsiteX10650" fmla="*/ 5847759 w 6681792"/>
              <a:gd name="connsiteY10650" fmla="*/ 2278515 h 5149018"/>
              <a:gd name="connsiteX10651" fmla="*/ 5857463 w 6681792"/>
              <a:gd name="connsiteY10651" fmla="*/ 2276042 h 5149018"/>
              <a:gd name="connsiteX10652" fmla="*/ 5859937 w 6681792"/>
              <a:gd name="connsiteY10652" fmla="*/ 2276042 h 5149018"/>
              <a:gd name="connsiteX10653" fmla="*/ 5864694 w 6681792"/>
              <a:gd name="connsiteY10653" fmla="*/ 2276042 h 5149018"/>
              <a:gd name="connsiteX10654" fmla="*/ 5869451 w 6681792"/>
              <a:gd name="connsiteY10654" fmla="*/ 2276042 h 5149018"/>
              <a:gd name="connsiteX10655" fmla="*/ 5871925 w 6681792"/>
              <a:gd name="connsiteY10655" fmla="*/ 2276042 h 5149018"/>
              <a:gd name="connsiteX10656" fmla="*/ 5876682 w 6681792"/>
              <a:gd name="connsiteY10656" fmla="*/ 2276042 h 5149018"/>
              <a:gd name="connsiteX10657" fmla="*/ 5881440 w 6681792"/>
              <a:gd name="connsiteY10657" fmla="*/ 2276042 h 5149018"/>
              <a:gd name="connsiteX10658" fmla="*/ 5883913 w 6681792"/>
              <a:gd name="connsiteY10658" fmla="*/ 2276042 h 5149018"/>
              <a:gd name="connsiteX10659" fmla="*/ 5886387 w 6681792"/>
              <a:gd name="connsiteY10659" fmla="*/ 2278515 h 5149018"/>
              <a:gd name="connsiteX10660" fmla="*/ 5888861 w 6681792"/>
              <a:gd name="connsiteY10660" fmla="*/ 2278515 h 5149018"/>
              <a:gd name="connsiteX10661" fmla="*/ 5893618 w 6681792"/>
              <a:gd name="connsiteY10661" fmla="*/ 2276042 h 5149018"/>
              <a:gd name="connsiteX10662" fmla="*/ 5896092 w 6681792"/>
              <a:gd name="connsiteY10662" fmla="*/ 2276042 h 5149018"/>
              <a:gd name="connsiteX10663" fmla="*/ 5898565 w 6681792"/>
              <a:gd name="connsiteY10663" fmla="*/ 2276042 h 5149018"/>
              <a:gd name="connsiteX10664" fmla="*/ 5901039 w 6681792"/>
              <a:gd name="connsiteY10664" fmla="*/ 2273568 h 5149018"/>
              <a:gd name="connsiteX10665" fmla="*/ 5903513 w 6681792"/>
              <a:gd name="connsiteY10665" fmla="*/ 2273568 h 5149018"/>
              <a:gd name="connsiteX10666" fmla="*/ 5905987 w 6681792"/>
              <a:gd name="connsiteY10666" fmla="*/ 2273568 h 5149018"/>
              <a:gd name="connsiteX10667" fmla="*/ 5908460 w 6681792"/>
              <a:gd name="connsiteY10667" fmla="*/ 2273568 h 5149018"/>
              <a:gd name="connsiteX10668" fmla="*/ 5910934 w 6681792"/>
              <a:gd name="connsiteY10668" fmla="*/ 2273568 h 5149018"/>
              <a:gd name="connsiteX10669" fmla="*/ 5913408 w 6681792"/>
              <a:gd name="connsiteY10669" fmla="*/ 2273568 h 5149018"/>
              <a:gd name="connsiteX10670" fmla="*/ 5915881 w 6681792"/>
              <a:gd name="connsiteY10670" fmla="*/ 2271094 h 5149018"/>
              <a:gd name="connsiteX10671" fmla="*/ 5927870 w 6681792"/>
              <a:gd name="connsiteY10671" fmla="*/ 2271094 h 5149018"/>
              <a:gd name="connsiteX10672" fmla="*/ 5942332 w 6681792"/>
              <a:gd name="connsiteY10672" fmla="*/ 2268620 h 5149018"/>
              <a:gd name="connsiteX10673" fmla="*/ 5947089 w 6681792"/>
              <a:gd name="connsiteY10673" fmla="*/ 2268620 h 5149018"/>
              <a:gd name="connsiteX10674" fmla="*/ 5947089 w 6681792"/>
              <a:gd name="connsiteY10674" fmla="*/ 2266147 h 5149018"/>
              <a:gd name="connsiteX10675" fmla="*/ 5949563 w 6681792"/>
              <a:gd name="connsiteY10675" fmla="*/ 2266147 h 5149018"/>
              <a:gd name="connsiteX10676" fmla="*/ 5949563 w 6681792"/>
              <a:gd name="connsiteY10676" fmla="*/ 2263673 h 5149018"/>
              <a:gd name="connsiteX10677" fmla="*/ 5947089 w 6681792"/>
              <a:gd name="connsiteY10677" fmla="*/ 2263673 h 5149018"/>
              <a:gd name="connsiteX10678" fmla="*/ 5949563 w 6681792"/>
              <a:gd name="connsiteY10678" fmla="*/ 2261199 h 5149018"/>
              <a:gd name="connsiteX10679" fmla="*/ 5952036 w 6681792"/>
              <a:gd name="connsiteY10679" fmla="*/ 2261199 h 5149018"/>
              <a:gd name="connsiteX10680" fmla="*/ 5954510 w 6681792"/>
              <a:gd name="connsiteY10680" fmla="*/ 2261199 h 5149018"/>
              <a:gd name="connsiteX10681" fmla="*/ 5956984 w 6681792"/>
              <a:gd name="connsiteY10681" fmla="*/ 2258725 h 5149018"/>
              <a:gd name="connsiteX10682" fmla="*/ 5959458 w 6681792"/>
              <a:gd name="connsiteY10682" fmla="*/ 2258725 h 5149018"/>
              <a:gd name="connsiteX10683" fmla="*/ 5961932 w 6681792"/>
              <a:gd name="connsiteY10683" fmla="*/ 2258725 h 5149018"/>
              <a:gd name="connsiteX10684" fmla="*/ 5964405 w 6681792"/>
              <a:gd name="connsiteY10684" fmla="*/ 2258725 h 5149018"/>
              <a:gd name="connsiteX10685" fmla="*/ 5964405 w 6681792"/>
              <a:gd name="connsiteY10685" fmla="*/ 2256252 h 5149018"/>
              <a:gd name="connsiteX10686" fmla="*/ 5964405 w 6681792"/>
              <a:gd name="connsiteY10686" fmla="*/ 2253778 h 5149018"/>
              <a:gd name="connsiteX10687" fmla="*/ 5964405 w 6681792"/>
              <a:gd name="connsiteY10687" fmla="*/ 2249021 h 5149018"/>
              <a:gd name="connsiteX10688" fmla="*/ 5964405 w 6681792"/>
              <a:gd name="connsiteY10688" fmla="*/ 2244264 h 5149018"/>
              <a:gd name="connsiteX10689" fmla="*/ 5961932 w 6681792"/>
              <a:gd name="connsiteY10689" fmla="*/ 2237032 h 5149018"/>
              <a:gd name="connsiteX10690" fmla="*/ 5961932 w 6681792"/>
              <a:gd name="connsiteY10690" fmla="*/ 2232275 h 5149018"/>
              <a:gd name="connsiteX10691" fmla="*/ 5959458 w 6681792"/>
              <a:gd name="connsiteY10691" fmla="*/ 2227518 h 5149018"/>
              <a:gd name="connsiteX10692" fmla="*/ 5959458 w 6681792"/>
              <a:gd name="connsiteY10692" fmla="*/ 2225044 h 5149018"/>
              <a:gd name="connsiteX10693" fmla="*/ 5956984 w 6681792"/>
              <a:gd name="connsiteY10693" fmla="*/ 2225044 h 5149018"/>
              <a:gd name="connsiteX10694" fmla="*/ 5954510 w 6681792"/>
              <a:gd name="connsiteY10694" fmla="*/ 2225044 h 5149018"/>
              <a:gd name="connsiteX10695" fmla="*/ 5952036 w 6681792"/>
              <a:gd name="connsiteY10695" fmla="*/ 2225044 h 5149018"/>
              <a:gd name="connsiteX10696" fmla="*/ 5952036 w 6681792"/>
              <a:gd name="connsiteY10696" fmla="*/ 2222571 h 5149018"/>
              <a:gd name="connsiteX10697" fmla="*/ 5949563 w 6681792"/>
              <a:gd name="connsiteY10697" fmla="*/ 2222571 h 5149018"/>
              <a:gd name="connsiteX10698" fmla="*/ 5949563 w 6681792"/>
              <a:gd name="connsiteY10698" fmla="*/ 2220097 h 5149018"/>
              <a:gd name="connsiteX10699" fmla="*/ 5949563 w 6681792"/>
              <a:gd name="connsiteY10699" fmla="*/ 2217623 h 5149018"/>
              <a:gd name="connsiteX10700" fmla="*/ 5949563 w 6681792"/>
              <a:gd name="connsiteY10700" fmla="*/ 2215149 h 5149018"/>
              <a:gd name="connsiteX10701" fmla="*/ 5949563 w 6681792"/>
              <a:gd name="connsiteY10701" fmla="*/ 2207918 h 5149018"/>
              <a:gd name="connsiteX10702" fmla="*/ 5949563 w 6681792"/>
              <a:gd name="connsiteY10702" fmla="*/ 2205445 h 5149018"/>
              <a:gd name="connsiteX10703" fmla="*/ 5949563 w 6681792"/>
              <a:gd name="connsiteY10703" fmla="*/ 2202971 h 5149018"/>
              <a:gd name="connsiteX10704" fmla="*/ 5947089 w 6681792"/>
              <a:gd name="connsiteY10704" fmla="*/ 2200497 h 5149018"/>
              <a:gd name="connsiteX10705" fmla="*/ 5947089 w 6681792"/>
              <a:gd name="connsiteY10705" fmla="*/ 2198023 h 5149018"/>
              <a:gd name="connsiteX10706" fmla="*/ 5947089 w 6681792"/>
              <a:gd name="connsiteY10706" fmla="*/ 2195550 h 5149018"/>
              <a:gd name="connsiteX10707" fmla="*/ 5947089 w 6681792"/>
              <a:gd name="connsiteY10707" fmla="*/ 2193076 h 5149018"/>
              <a:gd name="connsiteX10708" fmla="*/ 5947089 w 6681792"/>
              <a:gd name="connsiteY10708" fmla="*/ 2190602 h 5149018"/>
              <a:gd name="connsiteX10709" fmla="*/ 5949563 w 6681792"/>
              <a:gd name="connsiteY10709" fmla="*/ 2190602 h 5149018"/>
              <a:gd name="connsiteX10710" fmla="*/ 5949563 w 6681792"/>
              <a:gd name="connsiteY10710" fmla="*/ 2188128 h 5149018"/>
              <a:gd name="connsiteX10711" fmla="*/ 5952036 w 6681792"/>
              <a:gd name="connsiteY10711" fmla="*/ 2188128 h 5149018"/>
              <a:gd name="connsiteX10712" fmla="*/ 5954510 w 6681792"/>
              <a:gd name="connsiteY10712" fmla="*/ 2185655 h 5149018"/>
              <a:gd name="connsiteX10713" fmla="*/ 5954510 w 6681792"/>
              <a:gd name="connsiteY10713" fmla="*/ 2183181 h 5149018"/>
              <a:gd name="connsiteX10714" fmla="*/ 5954510 w 6681792"/>
              <a:gd name="connsiteY10714" fmla="*/ 2180707 h 5149018"/>
              <a:gd name="connsiteX10715" fmla="*/ 5952036 w 6681792"/>
              <a:gd name="connsiteY10715" fmla="*/ 2175950 h 5149018"/>
              <a:gd name="connsiteX10716" fmla="*/ 5949563 w 6681792"/>
              <a:gd name="connsiteY10716" fmla="*/ 2173476 h 5149018"/>
              <a:gd name="connsiteX10717" fmla="*/ 5947089 w 6681792"/>
              <a:gd name="connsiteY10717" fmla="*/ 2168719 h 5149018"/>
              <a:gd name="connsiteX10718" fmla="*/ 5942332 w 6681792"/>
              <a:gd name="connsiteY10718" fmla="*/ 2159014 h 5149018"/>
              <a:gd name="connsiteX10719" fmla="*/ 5939858 w 6681792"/>
              <a:gd name="connsiteY10719" fmla="*/ 2156541 h 5149018"/>
              <a:gd name="connsiteX10720" fmla="*/ 5932627 w 6681792"/>
              <a:gd name="connsiteY10720" fmla="*/ 2139605 h 5149018"/>
              <a:gd name="connsiteX10721" fmla="*/ 5930153 w 6681792"/>
              <a:gd name="connsiteY10721" fmla="*/ 2132374 h 5149018"/>
              <a:gd name="connsiteX10722" fmla="*/ 5920449 w 6681792"/>
              <a:gd name="connsiteY10722" fmla="*/ 2112964 h 5149018"/>
              <a:gd name="connsiteX10723" fmla="*/ 5927680 w 6681792"/>
              <a:gd name="connsiteY10723" fmla="*/ 2112964 h 5149018"/>
              <a:gd name="connsiteX10724" fmla="*/ 5942141 w 6681792"/>
              <a:gd name="connsiteY10724" fmla="*/ 2112964 h 5149018"/>
              <a:gd name="connsiteX10725" fmla="*/ 5944615 w 6681792"/>
              <a:gd name="connsiteY10725" fmla="*/ 2112964 h 5149018"/>
              <a:gd name="connsiteX10726" fmla="*/ 5947089 w 6681792"/>
              <a:gd name="connsiteY10726" fmla="*/ 2112964 h 5149018"/>
              <a:gd name="connsiteX10727" fmla="*/ 5951846 w 6681792"/>
              <a:gd name="connsiteY10727" fmla="*/ 2115438 h 5149018"/>
              <a:gd name="connsiteX10728" fmla="*/ 5968782 w 6681792"/>
              <a:gd name="connsiteY10728" fmla="*/ 2122669 h 5149018"/>
              <a:gd name="connsiteX10729" fmla="*/ 5976013 w 6681792"/>
              <a:gd name="connsiteY10729" fmla="*/ 2125143 h 5149018"/>
              <a:gd name="connsiteX10730" fmla="*/ 5978487 w 6681792"/>
              <a:gd name="connsiteY10730" fmla="*/ 2125143 h 5149018"/>
              <a:gd name="connsiteX10731" fmla="*/ 5983244 w 6681792"/>
              <a:gd name="connsiteY10731" fmla="*/ 2120386 h 5149018"/>
              <a:gd name="connsiteX10732" fmla="*/ 5983244 w 6681792"/>
              <a:gd name="connsiteY10732" fmla="*/ 2117912 h 5149018"/>
              <a:gd name="connsiteX10733" fmla="*/ 5983244 w 6681792"/>
              <a:gd name="connsiteY10733" fmla="*/ 2115438 h 5149018"/>
              <a:gd name="connsiteX10734" fmla="*/ 5980770 w 6681792"/>
              <a:gd name="connsiteY10734" fmla="*/ 2110681 h 5149018"/>
              <a:gd name="connsiteX10735" fmla="*/ 5976013 w 6681792"/>
              <a:gd name="connsiteY10735" fmla="*/ 2108207 h 5149018"/>
              <a:gd name="connsiteX10736" fmla="*/ 5978487 w 6681792"/>
              <a:gd name="connsiteY10736" fmla="*/ 2103450 h 5149018"/>
              <a:gd name="connsiteX10737" fmla="*/ 5980961 w 6681792"/>
              <a:gd name="connsiteY10737" fmla="*/ 2100976 h 5149018"/>
              <a:gd name="connsiteX10738" fmla="*/ 5978487 w 6681792"/>
              <a:gd name="connsiteY10738" fmla="*/ 2100976 h 5149018"/>
              <a:gd name="connsiteX10739" fmla="*/ 5978487 w 6681792"/>
              <a:gd name="connsiteY10739" fmla="*/ 2098503 h 5149018"/>
              <a:gd name="connsiteX10740" fmla="*/ 5973729 w 6681792"/>
              <a:gd name="connsiteY10740" fmla="*/ 2096029 h 5149018"/>
              <a:gd name="connsiteX10741" fmla="*/ 5971256 w 6681792"/>
              <a:gd name="connsiteY10741" fmla="*/ 2096029 h 5149018"/>
              <a:gd name="connsiteX10742" fmla="*/ 5971256 w 6681792"/>
              <a:gd name="connsiteY10742" fmla="*/ 2093555 h 5149018"/>
              <a:gd name="connsiteX10743" fmla="*/ 5968782 w 6681792"/>
              <a:gd name="connsiteY10743" fmla="*/ 2093555 h 5149018"/>
              <a:gd name="connsiteX10744" fmla="*/ 5966308 w 6681792"/>
              <a:gd name="connsiteY10744" fmla="*/ 2093555 h 5149018"/>
              <a:gd name="connsiteX10745" fmla="*/ 5963835 w 6681792"/>
              <a:gd name="connsiteY10745" fmla="*/ 2093555 h 5149018"/>
              <a:gd name="connsiteX10746" fmla="*/ 5961361 w 6681792"/>
              <a:gd name="connsiteY10746" fmla="*/ 2093555 h 5149018"/>
              <a:gd name="connsiteX10747" fmla="*/ 5956603 w 6681792"/>
              <a:gd name="connsiteY10747" fmla="*/ 2091081 h 5149018"/>
              <a:gd name="connsiteX10748" fmla="*/ 5951846 w 6681792"/>
              <a:gd name="connsiteY10748" fmla="*/ 2088607 h 5149018"/>
              <a:gd name="connsiteX10749" fmla="*/ 5949372 w 6681792"/>
              <a:gd name="connsiteY10749" fmla="*/ 2088607 h 5149018"/>
              <a:gd name="connsiteX10750" fmla="*/ 5949372 w 6681792"/>
              <a:gd name="connsiteY10750" fmla="*/ 2086134 h 5149018"/>
              <a:gd name="connsiteX10751" fmla="*/ 5946899 w 6681792"/>
              <a:gd name="connsiteY10751" fmla="*/ 2081377 h 5149018"/>
              <a:gd name="connsiteX10752" fmla="*/ 5949372 w 6681792"/>
              <a:gd name="connsiteY10752" fmla="*/ 2078903 h 5149018"/>
              <a:gd name="connsiteX10753" fmla="*/ 5949372 w 6681792"/>
              <a:gd name="connsiteY10753" fmla="*/ 2076429 h 5149018"/>
              <a:gd name="connsiteX10754" fmla="*/ 5949372 w 6681792"/>
              <a:gd name="connsiteY10754" fmla="*/ 2073955 h 5149018"/>
              <a:gd name="connsiteX10755" fmla="*/ 5951846 w 6681792"/>
              <a:gd name="connsiteY10755" fmla="*/ 2071481 h 5149018"/>
              <a:gd name="connsiteX10756" fmla="*/ 5951846 w 6681792"/>
              <a:gd name="connsiteY10756" fmla="*/ 2069008 h 5149018"/>
              <a:gd name="connsiteX10757" fmla="*/ 5954320 w 6681792"/>
              <a:gd name="connsiteY10757" fmla="*/ 2066534 h 5149018"/>
              <a:gd name="connsiteX10758" fmla="*/ 5959077 w 6681792"/>
              <a:gd name="connsiteY10758" fmla="*/ 2061777 h 5149018"/>
              <a:gd name="connsiteX10759" fmla="*/ 5961551 w 6681792"/>
              <a:gd name="connsiteY10759" fmla="*/ 2059303 h 5149018"/>
              <a:gd name="connsiteX10760" fmla="*/ 5964025 w 6681792"/>
              <a:gd name="connsiteY10760" fmla="*/ 2052072 h 5149018"/>
              <a:gd name="connsiteX10761" fmla="*/ 5964025 w 6681792"/>
              <a:gd name="connsiteY10761" fmla="*/ 2049598 h 5149018"/>
              <a:gd name="connsiteX10762" fmla="*/ 5964025 w 6681792"/>
              <a:gd name="connsiteY10762" fmla="*/ 2047125 h 5149018"/>
              <a:gd name="connsiteX10763" fmla="*/ 5980961 w 6681792"/>
              <a:gd name="connsiteY10763" fmla="*/ 2054355 h 5149018"/>
              <a:gd name="connsiteX10764" fmla="*/ 5988191 w 6681792"/>
              <a:gd name="connsiteY10764" fmla="*/ 2059113 h 5149018"/>
              <a:gd name="connsiteX10765" fmla="*/ 5990665 w 6681792"/>
              <a:gd name="connsiteY10765" fmla="*/ 2056639 h 5149018"/>
              <a:gd name="connsiteX10766" fmla="*/ 5990665 w 6681792"/>
              <a:gd name="connsiteY10766" fmla="*/ 2051882 h 5149018"/>
              <a:gd name="connsiteX10767" fmla="*/ 5993139 w 6681792"/>
              <a:gd name="connsiteY10767" fmla="*/ 2051882 h 5149018"/>
              <a:gd name="connsiteX10768" fmla="*/ 5995613 w 6681792"/>
              <a:gd name="connsiteY10768" fmla="*/ 2049408 h 5149018"/>
              <a:gd name="connsiteX10769" fmla="*/ 5998086 w 6681792"/>
              <a:gd name="connsiteY10769" fmla="*/ 2039703 h 5149018"/>
              <a:gd name="connsiteX10770" fmla="*/ 5998086 w 6681792"/>
              <a:gd name="connsiteY10770" fmla="*/ 2037229 h 5149018"/>
              <a:gd name="connsiteX10771" fmla="*/ 5998086 w 6681792"/>
              <a:gd name="connsiteY10771" fmla="*/ 2034756 h 5149018"/>
              <a:gd name="connsiteX10772" fmla="*/ 5998086 w 6681792"/>
              <a:gd name="connsiteY10772" fmla="*/ 2032282 h 5149018"/>
              <a:gd name="connsiteX10773" fmla="*/ 5995613 w 6681792"/>
              <a:gd name="connsiteY10773" fmla="*/ 2029808 h 5149018"/>
              <a:gd name="connsiteX10774" fmla="*/ 5990855 w 6681792"/>
              <a:gd name="connsiteY10774" fmla="*/ 2025051 h 5149018"/>
              <a:gd name="connsiteX10775" fmla="*/ 5990855 w 6681792"/>
              <a:gd name="connsiteY10775" fmla="*/ 2022577 h 5149018"/>
              <a:gd name="connsiteX10776" fmla="*/ 5990855 w 6681792"/>
              <a:gd name="connsiteY10776" fmla="*/ 2020103 h 5149018"/>
              <a:gd name="connsiteX10777" fmla="*/ 5993329 w 6681792"/>
              <a:gd name="connsiteY10777" fmla="*/ 2017630 h 5149018"/>
              <a:gd name="connsiteX10778" fmla="*/ 5995803 w 6681792"/>
              <a:gd name="connsiteY10778" fmla="*/ 2015156 h 5149018"/>
              <a:gd name="connsiteX10779" fmla="*/ 6000560 w 6681792"/>
              <a:gd name="connsiteY10779" fmla="*/ 2012682 h 5149018"/>
              <a:gd name="connsiteX10780" fmla="*/ 6007791 w 6681792"/>
              <a:gd name="connsiteY10780" fmla="*/ 2005451 h 5149018"/>
              <a:gd name="connsiteX10781" fmla="*/ 6010265 w 6681792"/>
              <a:gd name="connsiteY10781" fmla="*/ 2007925 h 5149018"/>
              <a:gd name="connsiteX10782" fmla="*/ 6012739 w 6681792"/>
              <a:gd name="connsiteY10782" fmla="*/ 2000694 h 5149018"/>
              <a:gd name="connsiteX10783" fmla="*/ 6012739 w 6681792"/>
              <a:gd name="connsiteY10783" fmla="*/ 1990989 h 5149018"/>
              <a:gd name="connsiteX10784" fmla="*/ 6015212 w 6681792"/>
              <a:gd name="connsiteY10784" fmla="*/ 1990989 h 5149018"/>
              <a:gd name="connsiteX10785" fmla="*/ 6017686 w 6681792"/>
              <a:gd name="connsiteY10785" fmla="*/ 1990989 h 5149018"/>
              <a:gd name="connsiteX10786" fmla="*/ 6024917 w 6681792"/>
              <a:gd name="connsiteY10786" fmla="*/ 1988516 h 5149018"/>
              <a:gd name="connsiteX10787" fmla="*/ 6027391 w 6681792"/>
              <a:gd name="connsiteY10787" fmla="*/ 1988516 h 5149018"/>
              <a:gd name="connsiteX10788" fmla="*/ 6027391 w 6681792"/>
              <a:gd name="connsiteY10788" fmla="*/ 1990989 h 5149018"/>
              <a:gd name="connsiteX10789" fmla="*/ 6027391 w 6681792"/>
              <a:gd name="connsiteY10789" fmla="*/ 1993463 h 5149018"/>
              <a:gd name="connsiteX10790" fmla="*/ 6027391 w 6681792"/>
              <a:gd name="connsiteY10790" fmla="*/ 1995937 h 5149018"/>
              <a:gd name="connsiteX10791" fmla="*/ 6029865 w 6681792"/>
              <a:gd name="connsiteY10791" fmla="*/ 2000694 h 5149018"/>
              <a:gd name="connsiteX10792" fmla="*/ 6032338 w 6681792"/>
              <a:gd name="connsiteY10792" fmla="*/ 2005451 h 5149018"/>
              <a:gd name="connsiteX10793" fmla="*/ 6032338 w 6681792"/>
              <a:gd name="connsiteY10793" fmla="*/ 2010209 h 5149018"/>
              <a:gd name="connsiteX10794" fmla="*/ 6032338 w 6681792"/>
              <a:gd name="connsiteY10794" fmla="*/ 2014966 h 5149018"/>
              <a:gd name="connsiteX10795" fmla="*/ 6032338 w 6681792"/>
              <a:gd name="connsiteY10795" fmla="*/ 2017439 h 5149018"/>
              <a:gd name="connsiteX10796" fmla="*/ 6032338 w 6681792"/>
              <a:gd name="connsiteY10796" fmla="*/ 2019913 h 5149018"/>
              <a:gd name="connsiteX10797" fmla="*/ 6032338 w 6681792"/>
              <a:gd name="connsiteY10797" fmla="*/ 2022387 h 5149018"/>
              <a:gd name="connsiteX10798" fmla="*/ 6032338 w 6681792"/>
              <a:gd name="connsiteY10798" fmla="*/ 2024861 h 5149018"/>
              <a:gd name="connsiteX10799" fmla="*/ 6034812 w 6681792"/>
              <a:gd name="connsiteY10799" fmla="*/ 2029618 h 5149018"/>
              <a:gd name="connsiteX10800" fmla="*/ 6037286 w 6681792"/>
              <a:gd name="connsiteY10800" fmla="*/ 2032092 h 5149018"/>
              <a:gd name="connsiteX10801" fmla="*/ 6037286 w 6681792"/>
              <a:gd name="connsiteY10801" fmla="*/ 2034565 h 5149018"/>
              <a:gd name="connsiteX10802" fmla="*/ 6039760 w 6681792"/>
              <a:gd name="connsiteY10802" fmla="*/ 2037039 h 5149018"/>
              <a:gd name="connsiteX10803" fmla="*/ 6039760 w 6681792"/>
              <a:gd name="connsiteY10803" fmla="*/ 2039513 h 5149018"/>
              <a:gd name="connsiteX10804" fmla="*/ 6042233 w 6681792"/>
              <a:gd name="connsiteY10804" fmla="*/ 2044270 h 5149018"/>
              <a:gd name="connsiteX10805" fmla="*/ 6042233 w 6681792"/>
              <a:gd name="connsiteY10805" fmla="*/ 2049027 h 5149018"/>
              <a:gd name="connsiteX10806" fmla="*/ 6042233 w 6681792"/>
              <a:gd name="connsiteY10806" fmla="*/ 2051501 h 5149018"/>
              <a:gd name="connsiteX10807" fmla="*/ 6042233 w 6681792"/>
              <a:gd name="connsiteY10807" fmla="*/ 2056258 h 5149018"/>
              <a:gd name="connsiteX10808" fmla="*/ 6042233 w 6681792"/>
              <a:gd name="connsiteY10808" fmla="*/ 2058732 h 5149018"/>
              <a:gd name="connsiteX10809" fmla="*/ 6042233 w 6681792"/>
              <a:gd name="connsiteY10809" fmla="*/ 2061206 h 5149018"/>
              <a:gd name="connsiteX10810" fmla="*/ 6042233 w 6681792"/>
              <a:gd name="connsiteY10810" fmla="*/ 2065963 h 5149018"/>
              <a:gd name="connsiteX10811" fmla="*/ 6044707 w 6681792"/>
              <a:gd name="connsiteY10811" fmla="*/ 2070720 h 5149018"/>
              <a:gd name="connsiteX10812" fmla="*/ 6044707 w 6681792"/>
              <a:gd name="connsiteY10812" fmla="*/ 2073194 h 5149018"/>
              <a:gd name="connsiteX10813" fmla="*/ 6047181 w 6681792"/>
              <a:gd name="connsiteY10813" fmla="*/ 2077951 h 5149018"/>
              <a:gd name="connsiteX10814" fmla="*/ 6047181 w 6681792"/>
              <a:gd name="connsiteY10814" fmla="*/ 2082708 h 5149018"/>
              <a:gd name="connsiteX10815" fmla="*/ 6049654 w 6681792"/>
              <a:gd name="connsiteY10815" fmla="*/ 2087466 h 5149018"/>
              <a:gd name="connsiteX10816" fmla="*/ 6049654 w 6681792"/>
              <a:gd name="connsiteY10816" fmla="*/ 2092223 h 5149018"/>
              <a:gd name="connsiteX10817" fmla="*/ 6049654 w 6681792"/>
              <a:gd name="connsiteY10817" fmla="*/ 2094697 h 5149018"/>
              <a:gd name="connsiteX10818" fmla="*/ 6052128 w 6681792"/>
              <a:gd name="connsiteY10818" fmla="*/ 2097170 h 5149018"/>
              <a:gd name="connsiteX10819" fmla="*/ 6052128 w 6681792"/>
              <a:gd name="connsiteY10819" fmla="*/ 2099644 h 5149018"/>
              <a:gd name="connsiteX10820" fmla="*/ 6052128 w 6681792"/>
              <a:gd name="connsiteY10820" fmla="*/ 2102118 h 5149018"/>
              <a:gd name="connsiteX10821" fmla="*/ 6052128 w 6681792"/>
              <a:gd name="connsiteY10821" fmla="*/ 2104592 h 5149018"/>
              <a:gd name="connsiteX10822" fmla="*/ 6054602 w 6681792"/>
              <a:gd name="connsiteY10822" fmla="*/ 2109349 h 5149018"/>
              <a:gd name="connsiteX10823" fmla="*/ 6054602 w 6681792"/>
              <a:gd name="connsiteY10823" fmla="*/ 2111823 h 5149018"/>
              <a:gd name="connsiteX10824" fmla="*/ 6054602 w 6681792"/>
              <a:gd name="connsiteY10824" fmla="*/ 2119054 h 5149018"/>
              <a:gd name="connsiteX10825" fmla="*/ 6054602 w 6681792"/>
              <a:gd name="connsiteY10825" fmla="*/ 2126285 h 5149018"/>
              <a:gd name="connsiteX10826" fmla="*/ 6057076 w 6681792"/>
              <a:gd name="connsiteY10826" fmla="*/ 2126285 h 5149018"/>
              <a:gd name="connsiteX10827" fmla="*/ 6059549 w 6681792"/>
              <a:gd name="connsiteY10827" fmla="*/ 2128758 h 5149018"/>
              <a:gd name="connsiteX10828" fmla="*/ 6062023 w 6681792"/>
              <a:gd name="connsiteY10828" fmla="*/ 2128758 h 5149018"/>
              <a:gd name="connsiteX10829" fmla="*/ 6064497 w 6681792"/>
              <a:gd name="connsiteY10829" fmla="*/ 2128758 h 5149018"/>
              <a:gd name="connsiteX10830" fmla="*/ 6066971 w 6681792"/>
              <a:gd name="connsiteY10830" fmla="*/ 2128758 h 5149018"/>
              <a:gd name="connsiteX10831" fmla="*/ 6069445 w 6681792"/>
              <a:gd name="connsiteY10831" fmla="*/ 2128758 h 5149018"/>
              <a:gd name="connsiteX10832" fmla="*/ 6071918 w 6681792"/>
              <a:gd name="connsiteY10832" fmla="*/ 2128758 h 5149018"/>
              <a:gd name="connsiteX10833" fmla="*/ 6074392 w 6681792"/>
              <a:gd name="connsiteY10833" fmla="*/ 2128758 h 5149018"/>
              <a:gd name="connsiteX10834" fmla="*/ 6076866 w 6681792"/>
              <a:gd name="connsiteY10834" fmla="*/ 2128758 h 5149018"/>
              <a:gd name="connsiteX10835" fmla="*/ 6076866 w 6681792"/>
              <a:gd name="connsiteY10835" fmla="*/ 2126285 h 5149018"/>
              <a:gd name="connsiteX10836" fmla="*/ 6079340 w 6681792"/>
              <a:gd name="connsiteY10836" fmla="*/ 2128758 h 5149018"/>
              <a:gd name="connsiteX10837" fmla="*/ 6081813 w 6681792"/>
              <a:gd name="connsiteY10837" fmla="*/ 2126285 h 5149018"/>
              <a:gd name="connsiteX10838" fmla="*/ 6084287 w 6681792"/>
              <a:gd name="connsiteY10838" fmla="*/ 2126285 h 5149018"/>
              <a:gd name="connsiteX10839" fmla="*/ 6086761 w 6681792"/>
              <a:gd name="connsiteY10839" fmla="*/ 2126285 h 5149018"/>
              <a:gd name="connsiteX10840" fmla="*/ 6089235 w 6681792"/>
              <a:gd name="connsiteY10840" fmla="*/ 2126285 h 5149018"/>
              <a:gd name="connsiteX10841" fmla="*/ 6091708 w 6681792"/>
              <a:gd name="connsiteY10841" fmla="*/ 2126285 h 5149018"/>
              <a:gd name="connsiteX10842" fmla="*/ 6094182 w 6681792"/>
              <a:gd name="connsiteY10842" fmla="*/ 2126285 h 5149018"/>
              <a:gd name="connsiteX10843" fmla="*/ 6096656 w 6681792"/>
              <a:gd name="connsiteY10843" fmla="*/ 2128758 h 5149018"/>
              <a:gd name="connsiteX10844" fmla="*/ 6096656 w 6681792"/>
              <a:gd name="connsiteY10844" fmla="*/ 2126285 h 5149018"/>
              <a:gd name="connsiteX10845" fmla="*/ 6099129 w 6681792"/>
              <a:gd name="connsiteY10845" fmla="*/ 2126285 h 5149018"/>
              <a:gd name="connsiteX10846" fmla="*/ 6101603 w 6681792"/>
              <a:gd name="connsiteY10846" fmla="*/ 2126285 h 5149018"/>
              <a:gd name="connsiteX10847" fmla="*/ 6101603 w 6681792"/>
              <a:gd name="connsiteY10847" fmla="*/ 2123811 h 5149018"/>
              <a:gd name="connsiteX10848" fmla="*/ 6104077 w 6681792"/>
              <a:gd name="connsiteY10848" fmla="*/ 2121337 h 5149018"/>
              <a:gd name="connsiteX10849" fmla="*/ 6106551 w 6681792"/>
              <a:gd name="connsiteY10849" fmla="*/ 2118863 h 5149018"/>
              <a:gd name="connsiteX10850" fmla="*/ 6109024 w 6681792"/>
              <a:gd name="connsiteY10850" fmla="*/ 2118863 h 5149018"/>
              <a:gd name="connsiteX10851" fmla="*/ 6111498 w 6681792"/>
              <a:gd name="connsiteY10851" fmla="*/ 2121337 h 5149018"/>
              <a:gd name="connsiteX10852" fmla="*/ 6116255 w 6681792"/>
              <a:gd name="connsiteY10852" fmla="*/ 2123811 h 5149018"/>
              <a:gd name="connsiteX10853" fmla="*/ 6118729 w 6681792"/>
              <a:gd name="connsiteY10853" fmla="*/ 2123811 h 5149018"/>
              <a:gd name="connsiteX10854" fmla="*/ 6121203 w 6681792"/>
              <a:gd name="connsiteY10854" fmla="*/ 2123811 h 5149018"/>
              <a:gd name="connsiteX10855" fmla="*/ 6123677 w 6681792"/>
              <a:gd name="connsiteY10855" fmla="*/ 2123811 h 5149018"/>
              <a:gd name="connsiteX10856" fmla="*/ 6126150 w 6681792"/>
              <a:gd name="connsiteY10856" fmla="*/ 2123811 h 5149018"/>
              <a:gd name="connsiteX10857" fmla="*/ 6135855 w 6681792"/>
              <a:gd name="connsiteY10857" fmla="*/ 2123811 h 5149018"/>
              <a:gd name="connsiteX10858" fmla="*/ 6135855 w 6681792"/>
              <a:gd name="connsiteY10858" fmla="*/ 2121337 h 5149018"/>
              <a:gd name="connsiteX10859" fmla="*/ 6135855 w 6681792"/>
              <a:gd name="connsiteY10859" fmla="*/ 2114106 h 5149018"/>
              <a:gd name="connsiteX10860" fmla="*/ 6135855 w 6681792"/>
              <a:gd name="connsiteY10860" fmla="*/ 2094697 h 5149018"/>
              <a:gd name="connsiteX10861" fmla="*/ 6135855 w 6681792"/>
              <a:gd name="connsiteY10861" fmla="*/ 2092223 h 5149018"/>
              <a:gd name="connsiteX10862" fmla="*/ 6135855 w 6681792"/>
              <a:gd name="connsiteY10862" fmla="*/ 2087466 h 5149018"/>
              <a:gd name="connsiteX10863" fmla="*/ 6135855 w 6681792"/>
              <a:gd name="connsiteY10863" fmla="*/ 2084992 h 5149018"/>
              <a:gd name="connsiteX10864" fmla="*/ 6135855 w 6681792"/>
              <a:gd name="connsiteY10864" fmla="*/ 2082518 h 5149018"/>
              <a:gd name="connsiteX10865" fmla="*/ 6138329 w 6681792"/>
              <a:gd name="connsiteY10865" fmla="*/ 2080044 h 5149018"/>
              <a:gd name="connsiteX10866" fmla="*/ 6138329 w 6681792"/>
              <a:gd name="connsiteY10866" fmla="*/ 2077571 h 5149018"/>
              <a:gd name="connsiteX10867" fmla="*/ 6138329 w 6681792"/>
              <a:gd name="connsiteY10867" fmla="*/ 2075097 h 5149018"/>
              <a:gd name="connsiteX10868" fmla="*/ 6143086 w 6681792"/>
              <a:gd name="connsiteY10868" fmla="*/ 2060635 h 5149018"/>
              <a:gd name="connsiteX10869" fmla="*/ 6147844 w 6681792"/>
              <a:gd name="connsiteY10869" fmla="*/ 2060635 h 5149018"/>
              <a:gd name="connsiteX10870" fmla="*/ 6155075 w 6681792"/>
              <a:gd name="connsiteY10870" fmla="*/ 2058161 h 5149018"/>
              <a:gd name="connsiteX10871" fmla="*/ 6157548 w 6681792"/>
              <a:gd name="connsiteY10871" fmla="*/ 2055688 h 5149018"/>
              <a:gd name="connsiteX10872" fmla="*/ 6157548 w 6681792"/>
              <a:gd name="connsiteY10872" fmla="*/ 2048456 h 5149018"/>
              <a:gd name="connsiteX10873" fmla="*/ 6157548 w 6681792"/>
              <a:gd name="connsiteY10873" fmla="*/ 2038752 h 5149018"/>
              <a:gd name="connsiteX10874" fmla="*/ 6152791 w 6681792"/>
              <a:gd name="connsiteY10874" fmla="*/ 2038752 h 5149018"/>
              <a:gd name="connsiteX10875" fmla="*/ 6150317 w 6681792"/>
              <a:gd name="connsiteY10875" fmla="*/ 2038752 h 5149018"/>
              <a:gd name="connsiteX10876" fmla="*/ 6147844 w 6681792"/>
              <a:gd name="connsiteY10876" fmla="*/ 2038752 h 5149018"/>
              <a:gd name="connsiteX10877" fmla="*/ 6145370 w 6681792"/>
              <a:gd name="connsiteY10877" fmla="*/ 2036278 h 5149018"/>
              <a:gd name="connsiteX10878" fmla="*/ 6145370 w 6681792"/>
              <a:gd name="connsiteY10878" fmla="*/ 2033804 h 5149018"/>
              <a:gd name="connsiteX10879" fmla="*/ 6145370 w 6681792"/>
              <a:gd name="connsiteY10879" fmla="*/ 2024099 h 5149018"/>
              <a:gd name="connsiteX10880" fmla="*/ 6145370 w 6681792"/>
              <a:gd name="connsiteY10880" fmla="*/ 2002407 h 5149018"/>
              <a:gd name="connsiteX10881" fmla="*/ 6145370 w 6681792"/>
              <a:gd name="connsiteY10881" fmla="*/ 1997650 h 5149018"/>
              <a:gd name="connsiteX10882" fmla="*/ 6145370 w 6681792"/>
              <a:gd name="connsiteY10882" fmla="*/ 1987945 h 5149018"/>
              <a:gd name="connsiteX10883" fmla="*/ 6142896 w 6681792"/>
              <a:gd name="connsiteY10883" fmla="*/ 1975957 h 5149018"/>
              <a:gd name="connsiteX10884" fmla="*/ 6142896 w 6681792"/>
              <a:gd name="connsiteY10884" fmla="*/ 1942085 h 5149018"/>
              <a:gd name="connsiteX10885" fmla="*/ 6147653 w 6681792"/>
              <a:gd name="connsiteY10885" fmla="*/ 1942085 h 5149018"/>
              <a:gd name="connsiteX10886" fmla="*/ 6150127 w 6681792"/>
              <a:gd name="connsiteY10886" fmla="*/ 1942085 h 5149018"/>
              <a:gd name="connsiteX10887" fmla="*/ 6157358 w 6681792"/>
              <a:gd name="connsiteY10887" fmla="*/ 1939611 h 5149018"/>
              <a:gd name="connsiteX10888" fmla="*/ 6159832 w 6681792"/>
              <a:gd name="connsiteY10888" fmla="*/ 1937138 h 5149018"/>
              <a:gd name="connsiteX10889" fmla="*/ 6169536 w 6681792"/>
              <a:gd name="connsiteY10889" fmla="*/ 1934664 h 5149018"/>
              <a:gd name="connsiteX10890" fmla="*/ 6172010 w 6681792"/>
              <a:gd name="connsiteY10890" fmla="*/ 1932190 h 5149018"/>
              <a:gd name="connsiteX10891" fmla="*/ 6174484 w 6681792"/>
              <a:gd name="connsiteY10891" fmla="*/ 1932190 h 5149018"/>
              <a:gd name="connsiteX10892" fmla="*/ 6176958 w 6681792"/>
              <a:gd name="connsiteY10892" fmla="*/ 1932190 h 5149018"/>
              <a:gd name="connsiteX10893" fmla="*/ 6184188 w 6681792"/>
              <a:gd name="connsiteY10893" fmla="*/ 1929716 h 5149018"/>
              <a:gd name="connsiteX10894" fmla="*/ 6196177 w 6681792"/>
              <a:gd name="connsiteY10894" fmla="*/ 1927243 h 5149018"/>
              <a:gd name="connsiteX10895" fmla="*/ 6198650 w 6681792"/>
              <a:gd name="connsiteY10895" fmla="*/ 1927243 h 5149018"/>
              <a:gd name="connsiteX10896" fmla="*/ 6201124 w 6681792"/>
              <a:gd name="connsiteY10896" fmla="*/ 1927243 h 5149018"/>
              <a:gd name="connsiteX10897" fmla="*/ 6203598 w 6681792"/>
              <a:gd name="connsiteY10897" fmla="*/ 1927243 h 5149018"/>
              <a:gd name="connsiteX10898" fmla="*/ 6206072 w 6681792"/>
              <a:gd name="connsiteY10898" fmla="*/ 1927243 h 5149018"/>
              <a:gd name="connsiteX10899" fmla="*/ 6208545 w 6681792"/>
              <a:gd name="connsiteY10899" fmla="*/ 1929716 h 5149018"/>
              <a:gd name="connsiteX10900" fmla="*/ 6211019 w 6681792"/>
              <a:gd name="connsiteY10900" fmla="*/ 1929716 h 5149018"/>
              <a:gd name="connsiteX10901" fmla="*/ 6213493 w 6681792"/>
              <a:gd name="connsiteY10901" fmla="*/ 1929716 h 5149018"/>
              <a:gd name="connsiteX10902" fmla="*/ 6215967 w 6681792"/>
              <a:gd name="connsiteY10902" fmla="*/ 1929716 h 5149018"/>
              <a:gd name="connsiteX10903" fmla="*/ 6218440 w 6681792"/>
              <a:gd name="connsiteY10903" fmla="*/ 1929716 h 5149018"/>
              <a:gd name="connsiteX10904" fmla="*/ 6220914 w 6681792"/>
              <a:gd name="connsiteY10904" fmla="*/ 1929716 h 5149018"/>
              <a:gd name="connsiteX10905" fmla="*/ 6223388 w 6681792"/>
              <a:gd name="connsiteY10905" fmla="*/ 1929716 h 5149018"/>
              <a:gd name="connsiteX10906" fmla="*/ 6225862 w 6681792"/>
              <a:gd name="connsiteY10906" fmla="*/ 1927243 h 5149018"/>
              <a:gd name="connsiteX10907" fmla="*/ 6228336 w 6681792"/>
              <a:gd name="connsiteY10907" fmla="*/ 1927243 h 5149018"/>
              <a:gd name="connsiteX10908" fmla="*/ 6230809 w 6681792"/>
              <a:gd name="connsiteY10908" fmla="*/ 1929716 h 5149018"/>
              <a:gd name="connsiteX10909" fmla="*/ 6238040 w 6681792"/>
              <a:gd name="connsiteY10909" fmla="*/ 1927243 h 5149018"/>
              <a:gd name="connsiteX10910" fmla="*/ 6245271 w 6681792"/>
              <a:gd name="connsiteY10910" fmla="*/ 1924769 h 5149018"/>
              <a:gd name="connsiteX10911" fmla="*/ 6254976 w 6681792"/>
              <a:gd name="connsiteY10911" fmla="*/ 1922295 h 5149018"/>
              <a:gd name="connsiteX10912" fmla="*/ 6264681 w 6681792"/>
              <a:gd name="connsiteY10912" fmla="*/ 1917538 h 5149018"/>
              <a:gd name="connsiteX10913" fmla="*/ 6271912 w 6681792"/>
              <a:gd name="connsiteY10913" fmla="*/ 1915064 h 5149018"/>
              <a:gd name="connsiteX10914" fmla="*/ 6279143 w 6681792"/>
              <a:gd name="connsiteY10914" fmla="*/ 1915064 h 5149018"/>
              <a:gd name="connsiteX10915" fmla="*/ 6286374 w 6681792"/>
              <a:gd name="connsiteY10915" fmla="*/ 1912590 h 5149018"/>
              <a:gd name="connsiteX10916" fmla="*/ 6291131 w 6681792"/>
              <a:gd name="connsiteY10916" fmla="*/ 1912590 h 5149018"/>
              <a:gd name="connsiteX10917" fmla="*/ 6295888 w 6681792"/>
              <a:gd name="connsiteY10917" fmla="*/ 1912590 h 5149018"/>
              <a:gd name="connsiteX10918" fmla="*/ 6300645 w 6681792"/>
              <a:gd name="connsiteY10918" fmla="*/ 1910117 h 5149018"/>
              <a:gd name="connsiteX10919" fmla="*/ 6305403 w 6681792"/>
              <a:gd name="connsiteY10919" fmla="*/ 1910117 h 5149018"/>
              <a:gd name="connsiteX10920" fmla="*/ 6310160 w 6681792"/>
              <a:gd name="connsiteY10920" fmla="*/ 1910117 h 5149018"/>
              <a:gd name="connsiteX10921" fmla="*/ 6312633 w 6681792"/>
              <a:gd name="connsiteY10921" fmla="*/ 1907643 h 5149018"/>
              <a:gd name="connsiteX10922" fmla="*/ 6315107 w 6681792"/>
              <a:gd name="connsiteY10922" fmla="*/ 1907643 h 5149018"/>
              <a:gd name="connsiteX10923" fmla="*/ 6317581 w 6681792"/>
              <a:gd name="connsiteY10923" fmla="*/ 1907643 h 5149018"/>
              <a:gd name="connsiteX10924" fmla="*/ 6322338 w 6681792"/>
              <a:gd name="connsiteY10924" fmla="*/ 1905169 h 5149018"/>
              <a:gd name="connsiteX10925" fmla="*/ 6324812 w 6681792"/>
              <a:gd name="connsiteY10925" fmla="*/ 1905169 h 5149018"/>
              <a:gd name="connsiteX10926" fmla="*/ 6329569 w 6681792"/>
              <a:gd name="connsiteY10926" fmla="*/ 1905169 h 5149018"/>
              <a:gd name="connsiteX10927" fmla="*/ 6336800 w 6681792"/>
              <a:gd name="connsiteY10927" fmla="*/ 1905169 h 5149018"/>
              <a:gd name="connsiteX10928" fmla="*/ 6339274 w 6681792"/>
              <a:gd name="connsiteY10928" fmla="*/ 1905169 h 5149018"/>
              <a:gd name="connsiteX10929" fmla="*/ 6344031 w 6681792"/>
              <a:gd name="connsiteY10929" fmla="*/ 1902696 h 5149018"/>
              <a:gd name="connsiteX10930" fmla="*/ 6348788 w 6681792"/>
              <a:gd name="connsiteY10930" fmla="*/ 1902696 h 5149018"/>
              <a:gd name="connsiteX10931" fmla="*/ 6353545 w 6681792"/>
              <a:gd name="connsiteY10931" fmla="*/ 1902696 h 5149018"/>
              <a:gd name="connsiteX10932" fmla="*/ 6360776 w 6681792"/>
              <a:gd name="connsiteY10932" fmla="*/ 1900222 h 5149018"/>
              <a:gd name="connsiteX10933" fmla="*/ 6368007 w 6681792"/>
              <a:gd name="connsiteY10933" fmla="*/ 1900222 h 5149018"/>
              <a:gd name="connsiteX10934" fmla="*/ 6375238 w 6681792"/>
              <a:gd name="connsiteY10934" fmla="*/ 1897748 h 5149018"/>
              <a:gd name="connsiteX10935" fmla="*/ 6379996 w 6681792"/>
              <a:gd name="connsiteY10935" fmla="*/ 1897748 h 5149018"/>
              <a:gd name="connsiteX10936" fmla="*/ 6396931 w 6681792"/>
              <a:gd name="connsiteY10936" fmla="*/ 1892991 h 5149018"/>
              <a:gd name="connsiteX10937" fmla="*/ 6396931 w 6681792"/>
              <a:gd name="connsiteY10937" fmla="*/ 1890517 h 5149018"/>
              <a:gd name="connsiteX10938" fmla="*/ 6396931 w 6681792"/>
              <a:gd name="connsiteY10938" fmla="*/ 1885760 h 5149018"/>
              <a:gd name="connsiteX10939" fmla="*/ 6394457 w 6681792"/>
              <a:gd name="connsiteY10939" fmla="*/ 1876055 h 5149018"/>
              <a:gd name="connsiteX10940" fmla="*/ 6391984 w 6681792"/>
              <a:gd name="connsiteY10940" fmla="*/ 1864067 h 5149018"/>
              <a:gd name="connsiteX10941" fmla="*/ 6394457 w 6681792"/>
              <a:gd name="connsiteY10941" fmla="*/ 1864067 h 5149018"/>
              <a:gd name="connsiteX10942" fmla="*/ 6406445 w 6681792"/>
              <a:gd name="connsiteY10942" fmla="*/ 1861593 h 5149018"/>
              <a:gd name="connsiteX10943" fmla="*/ 6420908 w 6681792"/>
              <a:gd name="connsiteY10943" fmla="*/ 1856836 h 5149018"/>
              <a:gd name="connsiteX10944" fmla="*/ 6420908 w 6681792"/>
              <a:gd name="connsiteY10944" fmla="*/ 1852079 h 5149018"/>
              <a:gd name="connsiteX10945" fmla="*/ 6420908 w 6681792"/>
              <a:gd name="connsiteY10945" fmla="*/ 1849605 h 5149018"/>
              <a:gd name="connsiteX10946" fmla="*/ 6423381 w 6681792"/>
              <a:gd name="connsiteY10946" fmla="*/ 1849605 h 5149018"/>
              <a:gd name="connsiteX10947" fmla="*/ 6435369 w 6681792"/>
              <a:gd name="connsiteY10947" fmla="*/ 1847131 h 5149018"/>
              <a:gd name="connsiteX10948" fmla="*/ 6442600 w 6681792"/>
              <a:gd name="connsiteY10948" fmla="*/ 1847131 h 5149018"/>
              <a:gd name="connsiteX10949" fmla="*/ 6449831 w 6681792"/>
              <a:gd name="connsiteY10949" fmla="*/ 1844657 h 5149018"/>
              <a:gd name="connsiteX10950" fmla="*/ 6459536 w 6681792"/>
              <a:gd name="connsiteY10950" fmla="*/ 1844657 h 5149018"/>
              <a:gd name="connsiteX10951" fmla="*/ 6464293 w 6681792"/>
              <a:gd name="connsiteY10951" fmla="*/ 1842184 h 5149018"/>
              <a:gd name="connsiteX10952" fmla="*/ 6464293 w 6681792"/>
              <a:gd name="connsiteY10952" fmla="*/ 1844657 h 5149018"/>
              <a:gd name="connsiteX10953" fmla="*/ 6466767 w 6681792"/>
              <a:gd name="connsiteY10953" fmla="*/ 1844657 h 5149018"/>
              <a:gd name="connsiteX10954" fmla="*/ 6466767 w 6681792"/>
              <a:gd name="connsiteY10954" fmla="*/ 1842184 h 5149018"/>
              <a:gd name="connsiteX10955" fmla="*/ 6473998 w 6681792"/>
              <a:gd name="connsiteY10955" fmla="*/ 1842184 h 5149018"/>
              <a:gd name="connsiteX10956" fmla="*/ 6485986 w 6681792"/>
              <a:gd name="connsiteY10956" fmla="*/ 1842184 h 5149018"/>
              <a:gd name="connsiteX10957" fmla="*/ 6488460 w 6681792"/>
              <a:gd name="connsiteY10957" fmla="*/ 1839710 h 5149018"/>
              <a:gd name="connsiteX10958" fmla="*/ 6490934 w 6681792"/>
              <a:gd name="connsiteY10958" fmla="*/ 1839710 h 5149018"/>
              <a:gd name="connsiteX10959" fmla="*/ 6493407 w 6681792"/>
              <a:gd name="connsiteY10959" fmla="*/ 1839710 h 5149018"/>
              <a:gd name="connsiteX10960" fmla="*/ 6495881 w 6681792"/>
              <a:gd name="connsiteY10960" fmla="*/ 1839710 h 5149018"/>
              <a:gd name="connsiteX10961" fmla="*/ 6495881 w 6681792"/>
              <a:gd name="connsiteY10961" fmla="*/ 1834953 h 5149018"/>
              <a:gd name="connsiteX10962" fmla="*/ 6505586 w 6681792"/>
              <a:gd name="connsiteY10962" fmla="*/ 1834953 h 5149018"/>
              <a:gd name="connsiteX10963" fmla="*/ 6508060 w 6681792"/>
              <a:gd name="connsiteY10963" fmla="*/ 1834953 h 5149018"/>
              <a:gd name="connsiteX10964" fmla="*/ 6510533 w 6681792"/>
              <a:gd name="connsiteY10964" fmla="*/ 1832479 h 5149018"/>
              <a:gd name="connsiteX10965" fmla="*/ 6517764 w 6681792"/>
              <a:gd name="connsiteY10965" fmla="*/ 1832479 h 5149018"/>
              <a:gd name="connsiteX10966" fmla="*/ 6520238 w 6681792"/>
              <a:gd name="connsiteY10966" fmla="*/ 1832479 h 5149018"/>
              <a:gd name="connsiteX10967" fmla="*/ 6522712 w 6681792"/>
              <a:gd name="connsiteY10967" fmla="*/ 1832479 h 5149018"/>
              <a:gd name="connsiteX10968" fmla="*/ 6527469 w 6681792"/>
              <a:gd name="connsiteY10968" fmla="*/ 1830005 h 5149018"/>
              <a:gd name="connsiteX10969" fmla="*/ 6534700 w 6681792"/>
              <a:gd name="connsiteY10969" fmla="*/ 1830005 h 5149018"/>
              <a:gd name="connsiteX10970" fmla="*/ 6534700 w 6681792"/>
              <a:gd name="connsiteY10970" fmla="*/ 1832479 h 5149018"/>
              <a:gd name="connsiteX10971" fmla="*/ 6539457 w 6681792"/>
              <a:gd name="connsiteY10971" fmla="*/ 1830005 h 5149018"/>
              <a:gd name="connsiteX10972" fmla="*/ 6544215 w 6681792"/>
              <a:gd name="connsiteY10972" fmla="*/ 1830005 h 5149018"/>
              <a:gd name="connsiteX10973" fmla="*/ 6546688 w 6681792"/>
              <a:gd name="connsiteY10973" fmla="*/ 1830005 h 5149018"/>
              <a:gd name="connsiteX10974" fmla="*/ 6546688 w 6681792"/>
              <a:gd name="connsiteY10974" fmla="*/ 1827532 h 5149018"/>
              <a:gd name="connsiteX10975" fmla="*/ 6551445 w 6681792"/>
              <a:gd name="connsiteY10975" fmla="*/ 1827532 h 5149018"/>
              <a:gd name="connsiteX10976" fmla="*/ 6570855 w 6681792"/>
              <a:gd name="connsiteY10976" fmla="*/ 1825058 h 5149018"/>
              <a:gd name="connsiteX10977" fmla="*/ 6575612 w 6681792"/>
              <a:gd name="connsiteY10977" fmla="*/ 1822584 h 5149018"/>
              <a:gd name="connsiteX10978" fmla="*/ 6582843 w 6681792"/>
              <a:gd name="connsiteY10978" fmla="*/ 1822584 h 5149018"/>
              <a:gd name="connsiteX10979" fmla="*/ 6590074 w 6681792"/>
              <a:gd name="connsiteY10979" fmla="*/ 1820110 h 5149018"/>
              <a:gd name="connsiteX10980" fmla="*/ 6599779 w 6681792"/>
              <a:gd name="connsiteY10980" fmla="*/ 1820110 h 5149018"/>
              <a:gd name="connsiteX10981" fmla="*/ 6609483 w 6681792"/>
              <a:gd name="connsiteY10981" fmla="*/ 1820110 h 5149018"/>
              <a:gd name="connsiteX10982" fmla="*/ 6614241 w 6681792"/>
              <a:gd name="connsiteY10982" fmla="*/ 1817636 h 5149018"/>
              <a:gd name="connsiteX10983" fmla="*/ 6618998 w 6681792"/>
              <a:gd name="connsiteY10983" fmla="*/ 1817636 h 5149018"/>
              <a:gd name="connsiteX10984" fmla="*/ 6623755 w 6681792"/>
              <a:gd name="connsiteY10984" fmla="*/ 1817636 h 5149018"/>
              <a:gd name="connsiteX10985" fmla="*/ 6626229 w 6681792"/>
              <a:gd name="connsiteY10985" fmla="*/ 1817636 h 5149018"/>
              <a:gd name="connsiteX10986" fmla="*/ 6630986 w 6681792"/>
              <a:gd name="connsiteY10986" fmla="*/ 1817636 h 5149018"/>
              <a:gd name="connsiteX10987" fmla="*/ 6633460 w 6681792"/>
              <a:gd name="connsiteY10987" fmla="*/ 1817636 h 5149018"/>
              <a:gd name="connsiteX10988" fmla="*/ 6643165 w 6681792"/>
              <a:gd name="connsiteY10988" fmla="*/ 1817636 h 5149018"/>
              <a:gd name="connsiteX10989" fmla="*/ 6647922 w 6681792"/>
              <a:gd name="connsiteY10989" fmla="*/ 1817636 h 5149018"/>
              <a:gd name="connsiteX10990" fmla="*/ 6652679 w 6681792"/>
              <a:gd name="connsiteY10990" fmla="*/ 1815163 h 5149018"/>
              <a:gd name="connsiteX10991" fmla="*/ 6655153 w 6681792"/>
              <a:gd name="connsiteY10991" fmla="*/ 1815163 h 5149018"/>
              <a:gd name="connsiteX10992" fmla="*/ 6659910 w 6681792"/>
              <a:gd name="connsiteY10992" fmla="*/ 1815163 h 5149018"/>
              <a:gd name="connsiteX10993" fmla="*/ 6662384 w 6681792"/>
              <a:gd name="connsiteY10993" fmla="*/ 1815163 h 5149018"/>
              <a:gd name="connsiteX10994" fmla="*/ 6662384 w 6681792"/>
              <a:gd name="connsiteY10994" fmla="*/ 1817636 h 5149018"/>
              <a:gd name="connsiteX10995" fmla="*/ 6662384 w 6681792"/>
              <a:gd name="connsiteY10995" fmla="*/ 1820110 h 5149018"/>
              <a:gd name="connsiteX10996" fmla="*/ 6662384 w 6681792"/>
              <a:gd name="connsiteY10996" fmla="*/ 1822584 h 5149018"/>
              <a:gd name="connsiteX10997" fmla="*/ 6662384 w 6681792"/>
              <a:gd name="connsiteY10997" fmla="*/ 1825058 h 5149018"/>
              <a:gd name="connsiteX10998" fmla="*/ 6672089 w 6681792"/>
              <a:gd name="connsiteY10998" fmla="*/ 1822584 h 5149018"/>
              <a:gd name="connsiteX10999" fmla="*/ 6681793 w 6681792"/>
              <a:gd name="connsiteY10999" fmla="*/ 1817827 h 5149018"/>
              <a:gd name="connsiteX11000" fmla="*/ 6681793 w 6681792"/>
              <a:gd name="connsiteY11000" fmla="*/ 1815353 h 5149018"/>
              <a:gd name="connsiteX11001" fmla="*/ 6681793 w 6681792"/>
              <a:gd name="connsiteY11001" fmla="*/ 1812879 h 5149018"/>
              <a:gd name="connsiteX11002" fmla="*/ 6681793 w 6681792"/>
              <a:gd name="connsiteY11002" fmla="*/ 1810406 h 5149018"/>
              <a:gd name="connsiteX11003" fmla="*/ 6679320 w 6681792"/>
              <a:gd name="connsiteY11003" fmla="*/ 1810406 h 5149018"/>
              <a:gd name="connsiteX11004" fmla="*/ 6655343 w 6681792"/>
              <a:gd name="connsiteY11004" fmla="*/ 1809644 h 5149018"/>
              <a:gd name="connsiteX11005" fmla="*/ 5636157 w 6681792"/>
              <a:gd name="connsiteY11005" fmla="*/ 2633213 h 5149018"/>
              <a:gd name="connsiteX11006" fmla="*/ 5638631 w 6681792"/>
              <a:gd name="connsiteY11006" fmla="*/ 2633213 h 5149018"/>
              <a:gd name="connsiteX11007" fmla="*/ 5636157 w 6681792"/>
              <a:gd name="connsiteY11007" fmla="*/ 2635687 h 5149018"/>
              <a:gd name="connsiteX11008" fmla="*/ 5636157 w 6681792"/>
              <a:gd name="connsiteY11008" fmla="*/ 2633213 h 5149018"/>
              <a:gd name="connsiteX11009" fmla="*/ 5631400 w 6681792"/>
              <a:gd name="connsiteY11009" fmla="*/ 2635687 h 5149018"/>
              <a:gd name="connsiteX11010" fmla="*/ 5633874 w 6681792"/>
              <a:gd name="connsiteY11010" fmla="*/ 2635687 h 5149018"/>
              <a:gd name="connsiteX11011" fmla="*/ 5631400 w 6681792"/>
              <a:gd name="connsiteY11011" fmla="*/ 2638161 h 5149018"/>
              <a:gd name="connsiteX11012" fmla="*/ 5628927 w 6681792"/>
              <a:gd name="connsiteY11012" fmla="*/ 2638161 h 5149018"/>
              <a:gd name="connsiteX11013" fmla="*/ 5631400 w 6681792"/>
              <a:gd name="connsiteY11013" fmla="*/ 2635687 h 5149018"/>
              <a:gd name="connsiteX11014" fmla="*/ 3313114 w 6681792"/>
              <a:gd name="connsiteY11014" fmla="*/ 2345878 h 5149018"/>
              <a:gd name="connsiteX11015" fmla="*/ 3315588 w 6681792"/>
              <a:gd name="connsiteY11015" fmla="*/ 2345878 h 5149018"/>
              <a:gd name="connsiteX11016" fmla="*/ 3315588 w 6681792"/>
              <a:gd name="connsiteY11016" fmla="*/ 2348351 h 5149018"/>
              <a:gd name="connsiteX11017" fmla="*/ 3313114 w 6681792"/>
              <a:gd name="connsiteY11017" fmla="*/ 2348351 h 5149018"/>
              <a:gd name="connsiteX11018" fmla="*/ 3313114 w 6681792"/>
              <a:gd name="connsiteY11018" fmla="*/ 2345878 h 5149018"/>
              <a:gd name="connsiteX11019" fmla="*/ 3491795 w 6681792"/>
              <a:gd name="connsiteY11019" fmla="*/ 2365097 h 5149018"/>
              <a:gd name="connsiteX11020" fmla="*/ 3491795 w 6681792"/>
              <a:gd name="connsiteY11020" fmla="*/ 2362623 h 5149018"/>
              <a:gd name="connsiteX11021" fmla="*/ 3494269 w 6681792"/>
              <a:gd name="connsiteY11021" fmla="*/ 2365097 h 5149018"/>
              <a:gd name="connsiteX11022" fmla="*/ 3491795 w 6681792"/>
              <a:gd name="connsiteY11022" fmla="*/ 2365097 h 5149018"/>
              <a:gd name="connsiteX11023" fmla="*/ 4537431 w 6681792"/>
              <a:gd name="connsiteY11023" fmla="*/ 1679297 h 5149018"/>
              <a:gd name="connsiteX11024" fmla="*/ 4539905 w 6681792"/>
              <a:gd name="connsiteY11024" fmla="*/ 1681770 h 5149018"/>
              <a:gd name="connsiteX11025" fmla="*/ 4542379 w 6681792"/>
              <a:gd name="connsiteY11025" fmla="*/ 1689001 h 5149018"/>
              <a:gd name="connsiteX11026" fmla="*/ 4544852 w 6681792"/>
              <a:gd name="connsiteY11026" fmla="*/ 1691475 h 5149018"/>
              <a:gd name="connsiteX11027" fmla="*/ 4544852 w 6681792"/>
              <a:gd name="connsiteY11027" fmla="*/ 1693949 h 5149018"/>
              <a:gd name="connsiteX11028" fmla="*/ 4547326 w 6681792"/>
              <a:gd name="connsiteY11028" fmla="*/ 1698706 h 5149018"/>
              <a:gd name="connsiteX11029" fmla="*/ 4549800 w 6681792"/>
              <a:gd name="connsiteY11029" fmla="*/ 1703463 h 5149018"/>
              <a:gd name="connsiteX11030" fmla="*/ 4552274 w 6681792"/>
              <a:gd name="connsiteY11030" fmla="*/ 1708221 h 5149018"/>
              <a:gd name="connsiteX11031" fmla="*/ 4552274 w 6681792"/>
              <a:gd name="connsiteY11031" fmla="*/ 1715452 h 5149018"/>
              <a:gd name="connsiteX11032" fmla="*/ 4554748 w 6681792"/>
              <a:gd name="connsiteY11032" fmla="*/ 1720209 h 5149018"/>
              <a:gd name="connsiteX11033" fmla="*/ 4554748 w 6681792"/>
              <a:gd name="connsiteY11033" fmla="*/ 1724966 h 5149018"/>
              <a:gd name="connsiteX11034" fmla="*/ 4552274 w 6681792"/>
              <a:gd name="connsiteY11034" fmla="*/ 1720209 h 5149018"/>
              <a:gd name="connsiteX11035" fmla="*/ 4549800 w 6681792"/>
              <a:gd name="connsiteY11035" fmla="*/ 1710504 h 5149018"/>
              <a:gd name="connsiteX11036" fmla="*/ 4547326 w 6681792"/>
              <a:gd name="connsiteY11036" fmla="*/ 1703273 h 5149018"/>
              <a:gd name="connsiteX11037" fmla="*/ 4547326 w 6681792"/>
              <a:gd name="connsiteY11037" fmla="*/ 1700799 h 5149018"/>
              <a:gd name="connsiteX11038" fmla="*/ 4544852 w 6681792"/>
              <a:gd name="connsiteY11038" fmla="*/ 1693568 h 5149018"/>
              <a:gd name="connsiteX11039" fmla="*/ 4542379 w 6681792"/>
              <a:gd name="connsiteY11039" fmla="*/ 1691095 h 5149018"/>
              <a:gd name="connsiteX11040" fmla="*/ 4539905 w 6681792"/>
              <a:gd name="connsiteY11040" fmla="*/ 1688621 h 5149018"/>
              <a:gd name="connsiteX11041" fmla="*/ 4539905 w 6681792"/>
              <a:gd name="connsiteY11041" fmla="*/ 1683864 h 5149018"/>
              <a:gd name="connsiteX11042" fmla="*/ 4537431 w 6681792"/>
              <a:gd name="connsiteY11042" fmla="*/ 1683864 h 5149018"/>
              <a:gd name="connsiteX11043" fmla="*/ 4537431 w 6681792"/>
              <a:gd name="connsiteY11043" fmla="*/ 1681390 h 5149018"/>
              <a:gd name="connsiteX11044" fmla="*/ 4534957 w 6681792"/>
              <a:gd name="connsiteY11044" fmla="*/ 1678916 h 5149018"/>
              <a:gd name="connsiteX11045" fmla="*/ 4537431 w 6681792"/>
              <a:gd name="connsiteY11045" fmla="*/ 1678916 h 5149018"/>
              <a:gd name="connsiteX11046" fmla="*/ 4564072 w 6681792"/>
              <a:gd name="connsiteY11046" fmla="*/ 1759028 h 5149018"/>
              <a:gd name="connsiteX11047" fmla="*/ 4564072 w 6681792"/>
              <a:gd name="connsiteY11047" fmla="*/ 1761501 h 5149018"/>
              <a:gd name="connsiteX11048" fmla="*/ 4564072 w 6681792"/>
              <a:gd name="connsiteY11048" fmla="*/ 1763975 h 5149018"/>
              <a:gd name="connsiteX11049" fmla="*/ 4564072 w 6681792"/>
              <a:gd name="connsiteY11049" fmla="*/ 1766449 h 5149018"/>
              <a:gd name="connsiteX11050" fmla="*/ 4561598 w 6681792"/>
              <a:gd name="connsiteY11050" fmla="*/ 1768923 h 5149018"/>
              <a:gd name="connsiteX11051" fmla="*/ 4561598 w 6681792"/>
              <a:gd name="connsiteY11051" fmla="*/ 1771396 h 5149018"/>
              <a:gd name="connsiteX11052" fmla="*/ 4561598 w 6681792"/>
              <a:gd name="connsiteY11052" fmla="*/ 1773870 h 5149018"/>
              <a:gd name="connsiteX11053" fmla="*/ 4561598 w 6681792"/>
              <a:gd name="connsiteY11053" fmla="*/ 1776344 h 5149018"/>
              <a:gd name="connsiteX11054" fmla="*/ 4561598 w 6681792"/>
              <a:gd name="connsiteY11054" fmla="*/ 1781101 h 5149018"/>
              <a:gd name="connsiteX11055" fmla="*/ 4561598 w 6681792"/>
              <a:gd name="connsiteY11055" fmla="*/ 1785858 h 5149018"/>
              <a:gd name="connsiteX11056" fmla="*/ 4564072 w 6681792"/>
              <a:gd name="connsiteY11056" fmla="*/ 1788332 h 5149018"/>
              <a:gd name="connsiteX11057" fmla="*/ 4564072 w 6681792"/>
              <a:gd name="connsiteY11057" fmla="*/ 1790806 h 5149018"/>
              <a:gd name="connsiteX11058" fmla="*/ 4564072 w 6681792"/>
              <a:gd name="connsiteY11058" fmla="*/ 1793280 h 5149018"/>
              <a:gd name="connsiteX11059" fmla="*/ 4564072 w 6681792"/>
              <a:gd name="connsiteY11059" fmla="*/ 1795753 h 5149018"/>
              <a:gd name="connsiteX11060" fmla="*/ 4561598 w 6681792"/>
              <a:gd name="connsiteY11060" fmla="*/ 1793280 h 5149018"/>
              <a:gd name="connsiteX11061" fmla="*/ 4561598 w 6681792"/>
              <a:gd name="connsiteY11061" fmla="*/ 1790806 h 5149018"/>
              <a:gd name="connsiteX11062" fmla="*/ 4561598 w 6681792"/>
              <a:gd name="connsiteY11062" fmla="*/ 1788332 h 5149018"/>
              <a:gd name="connsiteX11063" fmla="*/ 4559124 w 6681792"/>
              <a:gd name="connsiteY11063" fmla="*/ 1781101 h 5149018"/>
              <a:gd name="connsiteX11064" fmla="*/ 4559124 w 6681792"/>
              <a:gd name="connsiteY11064" fmla="*/ 1778247 h 5149018"/>
              <a:gd name="connsiteX11065" fmla="*/ 4559124 w 6681792"/>
              <a:gd name="connsiteY11065" fmla="*/ 1775773 h 5149018"/>
              <a:gd name="connsiteX11066" fmla="*/ 4559124 w 6681792"/>
              <a:gd name="connsiteY11066" fmla="*/ 1773299 h 5149018"/>
              <a:gd name="connsiteX11067" fmla="*/ 4559124 w 6681792"/>
              <a:gd name="connsiteY11067" fmla="*/ 1770825 h 5149018"/>
              <a:gd name="connsiteX11068" fmla="*/ 4559124 w 6681792"/>
              <a:gd name="connsiteY11068" fmla="*/ 1768732 h 5149018"/>
              <a:gd name="connsiteX11069" fmla="*/ 4561598 w 6681792"/>
              <a:gd name="connsiteY11069" fmla="*/ 1763975 h 5149018"/>
              <a:gd name="connsiteX11070" fmla="*/ 4561598 w 6681792"/>
              <a:gd name="connsiteY11070" fmla="*/ 1761501 h 5149018"/>
              <a:gd name="connsiteX11071" fmla="*/ 4561598 w 6681792"/>
              <a:gd name="connsiteY11071" fmla="*/ 1759028 h 5149018"/>
              <a:gd name="connsiteX11072" fmla="*/ 4561598 w 6681792"/>
              <a:gd name="connsiteY11072" fmla="*/ 1756554 h 5149018"/>
              <a:gd name="connsiteX11073" fmla="*/ 4559124 w 6681792"/>
              <a:gd name="connsiteY11073" fmla="*/ 1754080 h 5149018"/>
              <a:gd name="connsiteX11074" fmla="*/ 4556651 w 6681792"/>
              <a:gd name="connsiteY11074" fmla="*/ 1749323 h 5149018"/>
              <a:gd name="connsiteX11075" fmla="*/ 4556651 w 6681792"/>
              <a:gd name="connsiteY11075" fmla="*/ 1746849 h 5149018"/>
              <a:gd name="connsiteX11076" fmla="*/ 4554177 w 6681792"/>
              <a:gd name="connsiteY11076" fmla="*/ 1746849 h 5149018"/>
              <a:gd name="connsiteX11077" fmla="*/ 4554177 w 6681792"/>
              <a:gd name="connsiteY11077" fmla="*/ 1744375 h 5149018"/>
              <a:gd name="connsiteX11078" fmla="*/ 4554177 w 6681792"/>
              <a:gd name="connsiteY11078" fmla="*/ 1739618 h 5149018"/>
              <a:gd name="connsiteX11079" fmla="*/ 4554177 w 6681792"/>
              <a:gd name="connsiteY11079" fmla="*/ 1734861 h 5149018"/>
              <a:gd name="connsiteX11080" fmla="*/ 4556651 w 6681792"/>
              <a:gd name="connsiteY11080" fmla="*/ 1734861 h 5149018"/>
              <a:gd name="connsiteX11081" fmla="*/ 4556651 w 6681792"/>
              <a:gd name="connsiteY11081" fmla="*/ 1737335 h 5149018"/>
              <a:gd name="connsiteX11082" fmla="*/ 4556651 w 6681792"/>
              <a:gd name="connsiteY11082" fmla="*/ 1739808 h 5149018"/>
              <a:gd name="connsiteX11083" fmla="*/ 4556651 w 6681792"/>
              <a:gd name="connsiteY11083" fmla="*/ 1742282 h 5149018"/>
              <a:gd name="connsiteX11084" fmla="*/ 4556651 w 6681792"/>
              <a:gd name="connsiteY11084" fmla="*/ 1744756 h 5149018"/>
              <a:gd name="connsiteX11085" fmla="*/ 4556651 w 6681792"/>
              <a:gd name="connsiteY11085" fmla="*/ 1747230 h 5149018"/>
              <a:gd name="connsiteX11086" fmla="*/ 4559124 w 6681792"/>
              <a:gd name="connsiteY11086" fmla="*/ 1749703 h 5149018"/>
              <a:gd name="connsiteX11087" fmla="*/ 4559124 w 6681792"/>
              <a:gd name="connsiteY11087" fmla="*/ 1752177 h 5149018"/>
              <a:gd name="connsiteX11088" fmla="*/ 4561598 w 6681792"/>
              <a:gd name="connsiteY11088" fmla="*/ 1752177 h 5149018"/>
              <a:gd name="connsiteX11089" fmla="*/ 4561598 w 6681792"/>
              <a:gd name="connsiteY11089" fmla="*/ 1754651 h 5149018"/>
              <a:gd name="connsiteX11090" fmla="*/ 4564072 w 6681792"/>
              <a:gd name="connsiteY11090" fmla="*/ 1757125 h 5149018"/>
              <a:gd name="connsiteX11091" fmla="*/ 4564072 w 6681792"/>
              <a:gd name="connsiteY11091" fmla="*/ 1759028 h 514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</a:cxnLst>
            <a:rect l="l" t="t" r="r" b="b"/>
            <a:pathLst>
              <a:path w="6681792" h="5149018">
                <a:moveTo>
                  <a:pt x="6655343" y="1809644"/>
                </a:moveTo>
                <a:lnTo>
                  <a:pt x="6655343" y="1804887"/>
                </a:lnTo>
                <a:lnTo>
                  <a:pt x="6660100" y="1795182"/>
                </a:lnTo>
                <a:lnTo>
                  <a:pt x="6657626" y="1792709"/>
                </a:lnTo>
                <a:lnTo>
                  <a:pt x="6655153" y="1787951"/>
                </a:lnTo>
                <a:lnTo>
                  <a:pt x="6652679" y="1778247"/>
                </a:lnTo>
                <a:lnTo>
                  <a:pt x="6650205" y="1775773"/>
                </a:lnTo>
                <a:lnTo>
                  <a:pt x="6647731" y="1771016"/>
                </a:lnTo>
                <a:lnTo>
                  <a:pt x="6642974" y="1759028"/>
                </a:lnTo>
                <a:lnTo>
                  <a:pt x="6638217" y="1751797"/>
                </a:lnTo>
                <a:lnTo>
                  <a:pt x="6633460" y="1751797"/>
                </a:lnTo>
                <a:lnTo>
                  <a:pt x="6628703" y="1751797"/>
                </a:lnTo>
                <a:lnTo>
                  <a:pt x="6621472" y="1754270"/>
                </a:lnTo>
                <a:lnTo>
                  <a:pt x="6618998" y="1754270"/>
                </a:lnTo>
                <a:lnTo>
                  <a:pt x="6618998" y="1749513"/>
                </a:lnTo>
                <a:lnTo>
                  <a:pt x="6621472" y="1744756"/>
                </a:lnTo>
                <a:lnTo>
                  <a:pt x="6618998" y="1739999"/>
                </a:lnTo>
                <a:lnTo>
                  <a:pt x="6618998" y="1737525"/>
                </a:lnTo>
                <a:lnTo>
                  <a:pt x="6616524" y="1737525"/>
                </a:lnTo>
                <a:lnTo>
                  <a:pt x="6616524" y="1735051"/>
                </a:lnTo>
                <a:lnTo>
                  <a:pt x="6616524" y="1730294"/>
                </a:lnTo>
                <a:lnTo>
                  <a:pt x="6616524" y="1727820"/>
                </a:lnTo>
                <a:lnTo>
                  <a:pt x="6614051" y="1727820"/>
                </a:lnTo>
                <a:lnTo>
                  <a:pt x="6614051" y="1725347"/>
                </a:lnTo>
                <a:lnTo>
                  <a:pt x="6611577" y="1722873"/>
                </a:lnTo>
                <a:lnTo>
                  <a:pt x="6611577" y="1720399"/>
                </a:lnTo>
                <a:lnTo>
                  <a:pt x="6609103" y="1720399"/>
                </a:lnTo>
                <a:lnTo>
                  <a:pt x="6609103" y="1717925"/>
                </a:lnTo>
                <a:lnTo>
                  <a:pt x="6609103" y="1715452"/>
                </a:lnTo>
                <a:lnTo>
                  <a:pt x="6609103" y="1712978"/>
                </a:lnTo>
                <a:lnTo>
                  <a:pt x="6609103" y="1708221"/>
                </a:lnTo>
                <a:lnTo>
                  <a:pt x="6609103" y="1696232"/>
                </a:lnTo>
                <a:lnTo>
                  <a:pt x="6606629" y="1689001"/>
                </a:lnTo>
                <a:lnTo>
                  <a:pt x="6604156" y="1686528"/>
                </a:lnTo>
                <a:lnTo>
                  <a:pt x="6601682" y="1684054"/>
                </a:lnTo>
                <a:lnTo>
                  <a:pt x="6599208" y="1681580"/>
                </a:lnTo>
                <a:lnTo>
                  <a:pt x="6596734" y="1681580"/>
                </a:lnTo>
                <a:lnTo>
                  <a:pt x="6596734" y="1679297"/>
                </a:lnTo>
                <a:lnTo>
                  <a:pt x="6594260" y="1676823"/>
                </a:lnTo>
                <a:lnTo>
                  <a:pt x="6591787" y="1674349"/>
                </a:lnTo>
                <a:lnTo>
                  <a:pt x="6589313" y="1671875"/>
                </a:lnTo>
                <a:lnTo>
                  <a:pt x="6589313" y="1669402"/>
                </a:lnTo>
                <a:lnTo>
                  <a:pt x="6586839" y="1669402"/>
                </a:lnTo>
                <a:lnTo>
                  <a:pt x="6586839" y="1666928"/>
                </a:lnTo>
                <a:lnTo>
                  <a:pt x="6586839" y="1664454"/>
                </a:lnTo>
                <a:lnTo>
                  <a:pt x="6584365" y="1661980"/>
                </a:lnTo>
                <a:lnTo>
                  <a:pt x="6581891" y="1661980"/>
                </a:lnTo>
                <a:lnTo>
                  <a:pt x="6579418" y="1661980"/>
                </a:lnTo>
                <a:lnTo>
                  <a:pt x="6576944" y="1661980"/>
                </a:lnTo>
                <a:lnTo>
                  <a:pt x="6569713" y="1664454"/>
                </a:lnTo>
                <a:lnTo>
                  <a:pt x="6564956" y="1666928"/>
                </a:lnTo>
                <a:lnTo>
                  <a:pt x="6562482" y="1666928"/>
                </a:lnTo>
                <a:lnTo>
                  <a:pt x="6560008" y="1659697"/>
                </a:lnTo>
                <a:lnTo>
                  <a:pt x="6560008" y="1657223"/>
                </a:lnTo>
                <a:lnTo>
                  <a:pt x="6560008" y="1652466"/>
                </a:lnTo>
                <a:lnTo>
                  <a:pt x="6560008" y="1649992"/>
                </a:lnTo>
                <a:lnTo>
                  <a:pt x="6560008" y="1647518"/>
                </a:lnTo>
                <a:lnTo>
                  <a:pt x="6557535" y="1647518"/>
                </a:lnTo>
                <a:lnTo>
                  <a:pt x="6555061" y="1647518"/>
                </a:lnTo>
                <a:lnTo>
                  <a:pt x="6552587" y="1645045"/>
                </a:lnTo>
                <a:lnTo>
                  <a:pt x="6547830" y="1645045"/>
                </a:lnTo>
                <a:lnTo>
                  <a:pt x="6543073" y="1642571"/>
                </a:lnTo>
                <a:lnTo>
                  <a:pt x="6540599" y="1640097"/>
                </a:lnTo>
                <a:lnTo>
                  <a:pt x="6535842" y="1637623"/>
                </a:lnTo>
                <a:lnTo>
                  <a:pt x="6533368" y="1637623"/>
                </a:lnTo>
                <a:lnTo>
                  <a:pt x="6533368" y="1635150"/>
                </a:lnTo>
                <a:lnTo>
                  <a:pt x="6530894" y="1627919"/>
                </a:lnTo>
                <a:lnTo>
                  <a:pt x="6530894" y="1620688"/>
                </a:lnTo>
                <a:lnTo>
                  <a:pt x="6530894" y="1616501"/>
                </a:lnTo>
                <a:lnTo>
                  <a:pt x="6528421" y="1616501"/>
                </a:lnTo>
                <a:lnTo>
                  <a:pt x="6523663" y="1614028"/>
                </a:lnTo>
                <a:lnTo>
                  <a:pt x="6516432" y="1609271"/>
                </a:lnTo>
                <a:lnTo>
                  <a:pt x="6513959" y="1606797"/>
                </a:lnTo>
                <a:lnTo>
                  <a:pt x="6511485" y="1606797"/>
                </a:lnTo>
                <a:lnTo>
                  <a:pt x="6506727" y="1606797"/>
                </a:lnTo>
                <a:lnTo>
                  <a:pt x="6504254" y="1606797"/>
                </a:lnTo>
                <a:lnTo>
                  <a:pt x="6504254" y="1604323"/>
                </a:lnTo>
                <a:lnTo>
                  <a:pt x="6504254" y="1601849"/>
                </a:lnTo>
                <a:lnTo>
                  <a:pt x="6501780" y="1597092"/>
                </a:lnTo>
                <a:lnTo>
                  <a:pt x="6501780" y="1589861"/>
                </a:lnTo>
                <a:lnTo>
                  <a:pt x="6501780" y="1587387"/>
                </a:lnTo>
                <a:lnTo>
                  <a:pt x="6499306" y="1587387"/>
                </a:lnTo>
                <a:lnTo>
                  <a:pt x="6499306" y="1584914"/>
                </a:lnTo>
                <a:lnTo>
                  <a:pt x="6499306" y="1580347"/>
                </a:lnTo>
                <a:lnTo>
                  <a:pt x="6499306" y="1575589"/>
                </a:lnTo>
                <a:lnTo>
                  <a:pt x="6496833" y="1573116"/>
                </a:lnTo>
                <a:lnTo>
                  <a:pt x="6496833" y="1570642"/>
                </a:lnTo>
                <a:lnTo>
                  <a:pt x="6496833" y="1568168"/>
                </a:lnTo>
                <a:lnTo>
                  <a:pt x="6496833" y="1560937"/>
                </a:lnTo>
                <a:lnTo>
                  <a:pt x="6496833" y="1558463"/>
                </a:lnTo>
                <a:lnTo>
                  <a:pt x="6494359" y="1555990"/>
                </a:lnTo>
                <a:lnTo>
                  <a:pt x="6494359" y="1553706"/>
                </a:lnTo>
                <a:lnTo>
                  <a:pt x="6494359" y="1551232"/>
                </a:lnTo>
                <a:lnTo>
                  <a:pt x="6494359" y="1548759"/>
                </a:lnTo>
                <a:lnTo>
                  <a:pt x="6494359" y="1546285"/>
                </a:lnTo>
                <a:lnTo>
                  <a:pt x="6494359" y="1543811"/>
                </a:lnTo>
                <a:lnTo>
                  <a:pt x="6491885" y="1543811"/>
                </a:lnTo>
                <a:lnTo>
                  <a:pt x="6489411" y="1529349"/>
                </a:lnTo>
                <a:lnTo>
                  <a:pt x="6486938" y="1529349"/>
                </a:lnTo>
                <a:lnTo>
                  <a:pt x="6486938" y="1526876"/>
                </a:lnTo>
                <a:lnTo>
                  <a:pt x="6486938" y="1524402"/>
                </a:lnTo>
                <a:lnTo>
                  <a:pt x="6486938" y="1519645"/>
                </a:lnTo>
                <a:lnTo>
                  <a:pt x="6484464" y="1514887"/>
                </a:lnTo>
                <a:lnTo>
                  <a:pt x="6484464" y="1512414"/>
                </a:lnTo>
                <a:lnTo>
                  <a:pt x="6484464" y="1509940"/>
                </a:lnTo>
                <a:lnTo>
                  <a:pt x="6484464" y="1507466"/>
                </a:lnTo>
                <a:lnTo>
                  <a:pt x="6481990" y="1504992"/>
                </a:lnTo>
                <a:lnTo>
                  <a:pt x="6457823" y="1507466"/>
                </a:lnTo>
                <a:lnTo>
                  <a:pt x="6436131" y="1509940"/>
                </a:lnTo>
                <a:lnTo>
                  <a:pt x="6428900" y="1509940"/>
                </a:lnTo>
                <a:lnTo>
                  <a:pt x="6416911" y="1512414"/>
                </a:lnTo>
                <a:lnTo>
                  <a:pt x="6407207" y="1514887"/>
                </a:lnTo>
                <a:lnTo>
                  <a:pt x="6397502" y="1514887"/>
                </a:lnTo>
                <a:lnTo>
                  <a:pt x="6385514" y="1517361"/>
                </a:lnTo>
                <a:lnTo>
                  <a:pt x="6383040" y="1517361"/>
                </a:lnTo>
                <a:lnTo>
                  <a:pt x="6380567" y="1517361"/>
                </a:lnTo>
                <a:lnTo>
                  <a:pt x="6375809" y="1517361"/>
                </a:lnTo>
                <a:lnTo>
                  <a:pt x="6366104" y="1519835"/>
                </a:lnTo>
                <a:lnTo>
                  <a:pt x="6356400" y="1519835"/>
                </a:lnTo>
                <a:lnTo>
                  <a:pt x="6346695" y="1522309"/>
                </a:lnTo>
                <a:lnTo>
                  <a:pt x="6336990" y="1522309"/>
                </a:lnTo>
                <a:lnTo>
                  <a:pt x="6329759" y="1524782"/>
                </a:lnTo>
                <a:lnTo>
                  <a:pt x="6317771" y="1527256"/>
                </a:lnTo>
                <a:lnTo>
                  <a:pt x="6303309" y="1529730"/>
                </a:lnTo>
                <a:lnTo>
                  <a:pt x="6303309" y="1527256"/>
                </a:lnTo>
                <a:lnTo>
                  <a:pt x="6300835" y="1522499"/>
                </a:lnTo>
                <a:lnTo>
                  <a:pt x="6298361" y="1515268"/>
                </a:lnTo>
                <a:lnTo>
                  <a:pt x="6295888" y="1508037"/>
                </a:lnTo>
                <a:lnTo>
                  <a:pt x="6293414" y="1503280"/>
                </a:lnTo>
                <a:lnTo>
                  <a:pt x="6293414" y="1493575"/>
                </a:lnTo>
                <a:lnTo>
                  <a:pt x="6290940" y="1488818"/>
                </a:lnTo>
                <a:lnTo>
                  <a:pt x="6288467" y="1481587"/>
                </a:lnTo>
                <a:lnTo>
                  <a:pt x="6285993" y="1476830"/>
                </a:lnTo>
                <a:lnTo>
                  <a:pt x="6283519" y="1469599"/>
                </a:lnTo>
                <a:lnTo>
                  <a:pt x="6281046" y="1462368"/>
                </a:lnTo>
                <a:lnTo>
                  <a:pt x="6278572" y="1457610"/>
                </a:lnTo>
                <a:lnTo>
                  <a:pt x="6278572" y="1452853"/>
                </a:lnTo>
                <a:lnTo>
                  <a:pt x="6276098" y="1448096"/>
                </a:lnTo>
                <a:lnTo>
                  <a:pt x="6273624" y="1445622"/>
                </a:lnTo>
                <a:lnTo>
                  <a:pt x="6273624" y="1440865"/>
                </a:lnTo>
                <a:lnTo>
                  <a:pt x="6271151" y="1440865"/>
                </a:lnTo>
                <a:lnTo>
                  <a:pt x="6271151" y="1438391"/>
                </a:lnTo>
                <a:lnTo>
                  <a:pt x="6271151" y="1435918"/>
                </a:lnTo>
                <a:lnTo>
                  <a:pt x="6273624" y="1435918"/>
                </a:lnTo>
                <a:lnTo>
                  <a:pt x="6273624" y="1433444"/>
                </a:lnTo>
                <a:lnTo>
                  <a:pt x="6276098" y="1430970"/>
                </a:lnTo>
                <a:lnTo>
                  <a:pt x="6276098" y="1428116"/>
                </a:lnTo>
                <a:lnTo>
                  <a:pt x="6276098" y="1425642"/>
                </a:lnTo>
                <a:lnTo>
                  <a:pt x="6276098" y="1423168"/>
                </a:lnTo>
                <a:lnTo>
                  <a:pt x="6273624" y="1423168"/>
                </a:lnTo>
                <a:lnTo>
                  <a:pt x="6273624" y="1420694"/>
                </a:lnTo>
                <a:lnTo>
                  <a:pt x="6273624" y="1418601"/>
                </a:lnTo>
                <a:lnTo>
                  <a:pt x="6271151" y="1413844"/>
                </a:lnTo>
                <a:lnTo>
                  <a:pt x="6271151" y="1411370"/>
                </a:lnTo>
                <a:lnTo>
                  <a:pt x="6268677" y="1413844"/>
                </a:lnTo>
                <a:lnTo>
                  <a:pt x="6268677" y="1411370"/>
                </a:lnTo>
                <a:lnTo>
                  <a:pt x="6266203" y="1411370"/>
                </a:lnTo>
                <a:lnTo>
                  <a:pt x="6266203" y="1408897"/>
                </a:lnTo>
                <a:lnTo>
                  <a:pt x="6263729" y="1408897"/>
                </a:lnTo>
                <a:lnTo>
                  <a:pt x="6261255" y="1408897"/>
                </a:lnTo>
                <a:lnTo>
                  <a:pt x="6258782" y="1408897"/>
                </a:lnTo>
                <a:lnTo>
                  <a:pt x="6258782" y="1406423"/>
                </a:lnTo>
                <a:lnTo>
                  <a:pt x="6256308" y="1406423"/>
                </a:lnTo>
                <a:lnTo>
                  <a:pt x="6256308" y="1403949"/>
                </a:lnTo>
                <a:lnTo>
                  <a:pt x="6253834" y="1396718"/>
                </a:lnTo>
                <a:lnTo>
                  <a:pt x="6249077" y="1389487"/>
                </a:lnTo>
                <a:lnTo>
                  <a:pt x="6246603" y="1382256"/>
                </a:lnTo>
                <a:lnTo>
                  <a:pt x="6244129" y="1372551"/>
                </a:lnTo>
                <a:lnTo>
                  <a:pt x="6241656" y="1370078"/>
                </a:lnTo>
                <a:lnTo>
                  <a:pt x="6236899" y="1362847"/>
                </a:lnTo>
                <a:lnTo>
                  <a:pt x="6234425" y="1355616"/>
                </a:lnTo>
                <a:lnTo>
                  <a:pt x="6231951" y="1350859"/>
                </a:lnTo>
                <a:lnTo>
                  <a:pt x="6231951" y="1346101"/>
                </a:lnTo>
                <a:lnTo>
                  <a:pt x="6229477" y="1346101"/>
                </a:lnTo>
                <a:lnTo>
                  <a:pt x="6227003" y="1343628"/>
                </a:lnTo>
                <a:lnTo>
                  <a:pt x="6224530" y="1338870"/>
                </a:lnTo>
                <a:lnTo>
                  <a:pt x="6219773" y="1331639"/>
                </a:lnTo>
                <a:lnTo>
                  <a:pt x="6217299" y="1329166"/>
                </a:lnTo>
                <a:lnTo>
                  <a:pt x="6212542" y="1321935"/>
                </a:lnTo>
                <a:lnTo>
                  <a:pt x="6210068" y="1319461"/>
                </a:lnTo>
                <a:lnTo>
                  <a:pt x="6207594" y="1314704"/>
                </a:lnTo>
                <a:lnTo>
                  <a:pt x="6202837" y="1307473"/>
                </a:lnTo>
                <a:lnTo>
                  <a:pt x="6200363" y="1302716"/>
                </a:lnTo>
                <a:lnTo>
                  <a:pt x="6195606" y="1297958"/>
                </a:lnTo>
                <a:lnTo>
                  <a:pt x="6193132" y="1293201"/>
                </a:lnTo>
                <a:lnTo>
                  <a:pt x="6185901" y="1283496"/>
                </a:lnTo>
                <a:lnTo>
                  <a:pt x="6185901" y="1281023"/>
                </a:lnTo>
                <a:lnTo>
                  <a:pt x="6183427" y="1278549"/>
                </a:lnTo>
                <a:lnTo>
                  <a:pt x="6180954" y="1276075"/>
                </a:lnTo>
                <a:lnTo>
                  <a:pt x="6178480" y="1271318"/>
                </a:lnTo>
                <a:lnTo>
                  <a:pt x="6176006" y="1268844"/>
                </a:lnTo>
                <a:lnTo>
                  <a:pt x="6173532" y="1266370"/>
                </a:lnTo>
                <a:lnTo>
                  <a:pt x="6171059" y="1261613"/>
                </a:lnTo>
                <a:lnTo>
                  <a:pt x="6168585" y="1256856"/>
                </a:lnTo>
                <a:lnTo>
                  <a:pt x="6166111" y="1252099"/>
                </a:lnTo>
                <a:lnTo>
                  <a:pt x="6163638" y="1247342"/>
                </a:lnTo>
                <a:lnTo>
                  <a:pt x="6161164" y="1244868"/>
                </a:lnTo>
                <a:lnTo>
                  <a:pt x="6158690" y="1244868"/>
                </a:lnTo>
                <a:lnTo>
                  <a:pt x="6153933" y="1242394"/>
                </a:lnTo>
                <a:lnTo>
                  <a:pt x="6151459" y="1239920"/>
                </a:lnTo>
                <a:lnTo>
                  <a:pt x="6148985" y="1237447"/>
                </a:lnTo>
                <a:lnTo>
                  <a:pt x="6146512" y="1234973"/>
                </a:lnTo>
                <a:lnTo>
                  <a:pt x="6146512" y="1232499"/>
                </a:lnTo>
                <a:lnTo>
                  <a:pt x="6146512" y="1230216"/>
                </a:lnTo>
                <a:lnTo>
                  <a:pt x="6146512" y="1227742"/>
                </a:lnTo>
                <a:lnTo>
                  <a:pt x="6144038" y="1225268"/>
                </a:lnTo>
                <a:lnTo>
                  <a:pt x="6144038" y="1222794"/>
                </a:lnTo>
                <a:lnTo>
                  <a:pt x="6141564" y="1222794"/>
                </a:lnTo>
                <a:lnTo>
                  <a:pt x="6141564" y="1220321"/>
                </a:lnTo>
                <a:lnTo>
                  <a:pt x="6141564" y="1217847"/>
                </a:lnTo>
                <a:lnTo>
                  <a:pt x="6141564" y="1215373"/>
                </a:lnTo>
                <a:lnTo>
                  <a:pt x="6141564" y="1210616"/>
                </a:lnTo>
                <a:lnTo>
                  <a:pt x="6139090" y="1208142"/>
                </a:lnTo>
                <a:lnTo>
                  <a:pt x="6139090" y="1205668"/>
                </a:lnTo>
                <a:lnTo>
                  <a:pt x="6136616" y="1203195"/>
                </a:lnTo>
                <a:lnTo>
                  <a:pt x="6136616" y="1200721"/>
                </a:lnTo>
                <a:lnTo>
                  <a:pt x="6134143" y="1195964"/>
                </a:lnTo>
                <a:lnTo>
                  <a:pt x="6131669" y="1193490"/>
                </a:lnTo>
                <a:lnTo>
                  <a:pt x="6131669" y="1188733"/>
                </a:lnTo>
                <a:lnTo>
                  <a:pt x="6129195" y="1179028"/>
                </a:lnTo>
                <a:lnTo>
                  <a:pt x="6126721" y="1169323"/>
                </a:lnTo>
                <a:lnTo>
                  <a:pt x="6126721" y="1167420"/>
                </a:lnTo>
                <a:lnTo>
                  <a:pt x="6129195" y="1164947"/>
                </a:lnTo>
                <a:lnTo>
                  <a:pt x="6126721" y="1162473"/>
                </a:lnTo>
                <a:lnTo>
                  <a:pt x="6126721" y="1159999"/>
                </a:lnTo>
                <a:lnTo>
                  <a:pt x="6126721" y="1155242"/>
                </a:lnTo>
                <a:lnTo>
                  <a:pt x="6126721" y="1150485"/>
                </a:lnTo>
                <a:lnTo>
                  <a:pt x="6124247" y="1148011"/>
                </a:lnTo>
                <a:lnTo>
                  <a:pt x="6124247" y="1143254"/>
                </a:lnTo>
                <a:lnTo>
                  <a:pt x="6121774" y="1140780"/>
                </a:lnTo>
                <a:lnTo>
                  <a:pt x="6124247" y="1138306"/>
                </a:lnTo>
                <a:lnTo>
                  <a:pt x="6124247" y="1135833"/>
                </a:lnTo>
                <a:lnTo>
                  <a:pt x="6124247" y="1133359"/>
                </a:lnTo>
                <a:lnTo>
                  <a:pt x="6126721" y="1133359"/>
                </a:lnTo>
                <a:lnTo>
                  <a:pt x="6126721" y="1128602"/>
                </a:lnTo>
                <a:lnTo>
                  <a:pt x="6126721" y="1126128"/>
                </a:lnTo>
                <a:lnTo>
                  <a:pt x="6129195" y="1123654"/>
                </a:lnTo>
                <a:lnTo>
                  <a:pt x="6129195" y="1121180"/>
                </a:lnTo>
                <a:lnTo>
                  <a:pt x="6129195" y="1118707"/>
                </a:lnTo>
                <a:lnTo>
                  <a:pt x="6129195" y="1114140"/>
                </a:lnTo>
                <a:lnTo>
                  <a:pt x="6131669" y="1109382"/>
                </a:lnTo>
                <a:lnTo>
                  <a:pt x="6129195" y="1109382"/>
                </a:lnTo>
                <a:lnTo>
                  <a:pt x="6129195" y="1104625"/>
                </a:lnTo>
                <a:lnTo>
                  <a:pt x="6129195" y="1102151"/>
                </a:lnTo>
                <a:lnTo>
                  <a:pt x="6129195" y="1099678"/>
                </a:lnTo>
                <a:lnTo>
                  <a:pt x="6129195" y="1097204"/>
                </a:lnTo>
                <a:lnTo>
                  <a:pt x="6126721" y="1092447"/>
                </a:lnTo>
                <a:lnTo>
                  <a:pt x="6126721" y="1087689"/>
                </a:lnTo>
                <a:lnTo>
                  <a:pt x="6119490" y="1087689"/>
                </a:lnTo>
                <a:lnTo>
                  <a:pt x="6112260" y="1087689"/>
                </a:lnTo>
                <a:lnTo>
                  <a:pt x="6107502" y="1087689"/>
                </a:lnTo>
                <a:lnTo>
                  <a:pt x="6102745" y="1087689"/>
                </a:lnTo>
                <a:lnTo>
                  <a:pt x="6100271" y="1085216"/>
                </a:lnTo>
                <a:lnTo>
                  <a:pt x="6090566" y="1085216"/>
                </a:lnTo>
                <a:lnTo>
                  <a:pt x="6083335" y="1085216"/>
                </a:lnTo>
                <a:lnTo>
                  <a:pt x="6078578" y="1085216"/>
                </a:lnTo>
                <a:lnTo>
                  <a:pt x="6076105" y="1085216"/>
                </a:lnTo>
                <a:lnTo>
                  <a:pt x="6068874" y="1082742"/>
                </a:lnTo>
                <a:lnTo>
                  <a:pt x="6066400" y="1082742"/>
                </a:lnTo>
                <a:lnTo>
                  <a:pt x="6061643" y="1082742"/>
                </a:lnTo>
                <a:lnTo>
                  <a:pt x="6061643" y="1080268"/>
                </a:lnTo>
                <a:lnTo>
                  <a:pt x="6054412" y="1077795"/>
                </a:lnTo>
                <a:lnTo>
                  <a:pt x="6047181" y="1077795"/>
                </a:lnTo>
                <a:lnTo>
                  <a:pt x="6044707" y="1075321"/>
                </a:lnTo>
                <a:lnTo>
                  <a:pt x="6032719" y="1072847"/>
                </a:lnTo>
                <a:lnTo>
                  <a:pt x="6032719" y="1070373"/>
                </a:lnTo>
                <a:lnTo>
                  <a:pt x="6032719" y="1067900"/>
                </a:lnTo>
                <a:lnTo>
                  <a:pt x="6030245" y="1067900"/>
                </a:lnTo>
                <a:lnTo>
                  <a:pt x="6023014" y="1067900"/>
                </a:lnTo>
                <a:lnTo>
                  <a:pt x="6018257" y="1067900"/>
                </a:lnTo>
                <a:lnTo>
                  <a:pt x="6013500" y="1067900"/>
                </a:lnTo>
                <a:lnTo>
                  <a:pt x="6011026" y="1067900"/>
                </a:lnTo>
                <a:lnTo>
                  <a:pt x="6006269" y="1067900"/>
                </a:lnTo>
                <a:lnTo>
                  <a:pt x="6006269" y="1065426"/>
                </a:lnTo>
                <a:lnTo>
                  <a:pt x="6003795" y="1065426"/>
                </a:lnTo>
                <a:lnTo>
                  <a:pt x="6001321" y="1065426"/>
                </a:lnTo>
                <a:lnTo>
                  <a:pt x="5998847" y="1065426"/>
                </a:lnTo>
                <a:lnTo>
                  <a:pt x="6001321" y="1062952"/>
                </a:lnTo>
                <a:lnTo>
                  <a:pt x="5998847" y="1060478"/>
                </a:lnTo>
                <a:lnTo>
                  <a:pt x="6001321" y="1058005"/>
                </a:lnTo>
                <a:lnTo>
                  <a:pt x="6001321" y="1055531"/>
                </a:lnTo>
                <a:lnTo>
                  <a:pt x="6001321" y="1053057"/>
                </a:lnTo>
                <a:lnTo>
                  <a:pt x="6003795" y="1053057"/>
                </a:lnTo>
                <a:lnTo>
                  <a:pt x="6003795" y="1050583"/>
                </a:lnTo>
                <a:lnTo>
                  <a:pt x="6006269" y="1048109"/>
                </a:lnTo>
                <a:lnTo>
                  <a:pt x="6006269" y="1050583"/>
                </a:lnTo>
                <a:lnTo>
                  <a:pt x="6008742" y="1050583"/>
                </a:lnTo>
                <a:lnTo>
                  <a:pt x="6008742" y="1048109"/>
                </a:lnTo>
                <a:lnTo>
                  <a:pt x="6011216" y="1048109"/>
                </a:lnTo>
                <a:lnTo>
                  <a:pt x="6011216" y="1045636"/>
                </a:lnTo>
                <a:lnTo>
                  <a:pt x="6013690" y="1045636"/>
                </a:lnTo>
                <a:lnTo>
                  <a:pt x="6013690" y="1043162"/>
                </a:lnTo>
                <a:lnTo>
                  <a:pt x="6013690" y="1041830"/>
                </a:lnTo>
                <a:lnTo>
                  <a:pt x="6016164" y="1041830"/>
                </a:lnTo>
                <a:lnTo>
                  <a:pt x="6018637" y="1041830"/>
                </a:lnTo>
                <a:lnTo>
                  <a:pt x="6018637" y="1039356"/>
                </a:lnTo>
                <a:lnTo>
                  <a:pt x="6021111" y="1039356"/>
                </a:lnTo>
                <a:lnTo>
                  <a:pt x="6018637" y="1036882"/>
                </a:lnTo>
                <a:lnTo>
                  <a:pt x="6018637" y="1034409"/>
                </a:lnTo>
                <a:lnTo>
                  <a:pt x="6018637" y="1031935"/>
                </a:lnTo>
                <a:lnTo>
                  <a:pt x="6021111" y="1031935"/>
                </a:lnTo>
                <a:lnTo>
                  <a:pt x="6021111" y="1029461"/>
                </a:lnTo>
                <a:lnTo>
                  <a:pt x="6023585" y="1029461"/>
                </a:lnTo>
                <a:lnTo>
                  <a:pt x="6023585" y="1026987"/>
                </a:lnTo>
                <a:lnTo>
                  <a:pt x="6023585" y="1024514"/>
                </a:lnTo>
                <a:lnTo>
                  <a:pt x="6023585" y="1022040"/>
                </a:lnTo>
                <a:lnTo>
                  <a:pt x="6026059" y="1022040"/>
                </a:lnTo>
                <a:lnTo>
                  <a:pt x="6028533" y="1022040"/>
                </a:lnTo>
                <a:lnTo>
                  <a:pt x="6031006" y="1022040"/>
                </a:lnTo>
                <a:lnTo>
                  <a:pt x="6031006" y="1019566"/>
                </a:lnTo>
                <a:lnTo>
                  <a:pt x="6031006" y="1015190"/>
                </a:lnTo>
                <a:lnTo>
                  <a:pt x="6031006" y="1012716"/>
                </a:lnTo>
                <a:lnTo>
                  <a:pt x="6031006" y="1010242"/>
                </a:lnTo>
                <a:lnTo>
                  <a:pt x="6031006" y="1007768"/>
                </a:lnTo>
                <a:lnTo>
                  <a:pt x="6031006" y="1005295"/>
                </a:lnTo>
                <a:lnTo>
                  <a:pt x="6031006" y="1002821"/>
                </a:lnTo>
                <a:lnTo>
                  <a:pt x="6031006" y="1000347"/>
                </a:lnTo>
                <a:lnTo>
                  <a:pt x="6033480" y="1000347"/>
                </a:lnTo>
                <a:lnTo>
                  <a:pt x="6040711" y="997873"/>
                </a:lnTo>
                <a:lnTo>
                  <a:pt x="6043185" y="997873"/>
                </a:lnTo>
                <a:lnTo>
                  <a:pt x="6045659" y="995399"/>
                </a:lnTo>
                <a:lnTo>
                  <a:pt x="6050416" y="992926"/>
                </a:lnTo>
                <a:lnTo>
                  <a:pt x="6055173" y="990452"/>
                </a:lnTo>
                <a:lnTo>
                  <a:pt x="6057646" y="987978"/>
                </a:lnTo>
                <a:lnTo>
                  <a:pt x="6060120" y="987978"/>
                </a:lnTo>
                <a:lnTo>
                  <a:pt x="6062594" y="987978"/>
                </a:lnTo>
                <a:lnTo>
                  <a:pt x="6067351" y="987978"/>
                </a:lnTo>
                <a:lnTo>
                  <a:pt x="6069825" y="987978"/>
                </a:lnTo>
                <a:lnTo>
                  <a:pt x="6069825" y="990452"/>
                </a:lnTo>
                <a:lnTo>
                  <a:pt x="6079530" y="983221"/>
                </a:lnTo>
                <a:lnTo>
                  <a:pt x="6079530" y="980747"/>
                </a:lnTo>
                <a:lnTo>
                  <a:pt x="6079530" y="979035"/>
                </a:lnTo>
                <a:lnTo>
                  <a:pt x="6079530" y="976561"/>
                </a:lnTo>
                <a:lnTo>
                  <a:pt x="6082003" y="976561"/>
                </a:lnTo>
                <a:lnTo>
                  <a:pt x="6077246" y="969330"/>
                </a:lnTo>
                <a:lnTo>
                  <a:pt x="6074772" y="969330"/>
                </a:lnTo>
                <a:lnTo>
                  <a:pt x="6074772" y="966856"/>
                </a:lnTo>
                <a:lnTo>
                  <a:pt x="6072299" y="966856"/>
                </a:lnTo>
                <a:lnTo>
                  <a:pt x="6069825" y="966856"/>
                </a:lnTo>
                <a:lnTo>
                  <a:pt x="6067351" y="964382"/>
                </a:lnTo>
                <a:lnTo>
                  <a:pt x="6062594" y="959625"/>
                </a:lnTo>
                <a:lnTo>
                  <a:pt x="6057837" y="954868"/>
                </a:lnTo>
                <a:lnTo>
                  <a:pt x="6053080" y="947637"/>
                </a:lnTo>
                <a:lnTo>
                  <a:pt x="6048322" y="942880"/>
                </a:lnTo>
                <a:lnTo>
                  <a:pt x="6043565" y="935649"/>
                </a:lnTo>
                <a:lnTo>
                  <a:pt x="6038808" y="930892"/>
                </a:lnTo>
                <a:lnTo>
                  <a:pt x="6036334" y="928418"/>
                </a:lnTo>
                <a:lnTo>
                  <a:pt x="6033860" y="925944"/>
                </a:lnTo>
                <a:lnTo>
                  <a:pt x="6031387" y="921187"/>
                </a:lnTo>
                <a:lnTo>
                  <a:pt x="6028913" y="918713"/>
                </a:lnTo>
                <a:lnTo>
                  <a:pt x="6028913" y="916239"/>
                </a:lnTo>
                <a:lnTo>
                  <a:pt x="6026439" y="906535"/>
                </a:lnTo>
                <a:lnTo>
                  <a:pt x="6023965" y="904061"/>
                </a:lnTo>
                <a:lnTo>
                  <a:pt x="6019208" y="899304"/>
                </a:lnTo>
                <a:lnTo>
                  <a:pt x="6011977" y="894547"/>
                </a:lnTo>
                <a:lnTo>
                  <a:pt x="6007220" y="889789"/>
                </a:lnTo>
                <a:lnTo>
                  <a:pt x="6004747" y="887316"/>
                </a:lnTo>
                <a:lnTo>
                  <a:pt x="5999989" y="880085"/>
                </a:lnTo>
                <a:lnTo>
                  <a:pt x="5997516" y="877611"/>
                </a:lnTo>
                <a:lnTo>
                  <a:pt x="5995042" y="875137"/>
                </a:lnTo>
                <a:lnTo>
                  <a:pt x="5987811" y="867906"/>
                </a:lnTo>
                <a:lnTo>
                  <a:pt x="5985337" y="865432"/>
                </a:lnTo>
                <a:lnTo>
                  <a:pt x="5985337" y="862959"/>
                </a:lnTo>
                <a:lnTo>
                  <a:pt x="5982863" y="862959"/>
                </a:lnTo>
                <a:lnTo>
                  <a:pt x="5980390" y="860485"/>
                </a:lnTo>
                <a:lnTo>
                  <a:pt x="5975632" y="855728"/>
                </a:lnTo>
                <a:lnTo>
                  <a:pt x="5973159" y="855728"/>
                </a:lnTo>
                <a:lnTo>
                  <a:pt x="5970685" y="853254"/>
                </a:lnTo>
                <a:lnTo>
                  <a:pt x="5968211" y="850780"/>
                </a:lnTo>
                <a:lnTo>
                  <a:pt x="5963454" y="848306"/>
                </a:lnTo>
                <a:lnTo>
                  <a:pt x="5960980" y="845833"/>
                </a:lnTo>
                <a:lnTo>
                  <a:pt x="5958506" y="845833"/>
                </a:lnTo>
                <a:lnTo>
                  <a:pt x="5956033" y="843359"/>
                </a:lnTo>
                <a:lnTo>
                  <a:pt x="5948801" y="838602"/>
                </a:lnTo>
                <a:lnTo>
                  <a:pt x="5946328" y="838602"/>
                </a:lnTo>
                <a:lnTo>
                  <a:pt x="5943854" y="836128"/>
                </a:lnTo>
                <a:lnTo>
                  <a:pt x="5941380" y="836128"/>
                </a:lnTo>
                <a:lnTo>
                  <a:pt x="5941380" y="833654"/>
                </a:lnTo>
                <a:lnTo>
                  <a:pt x="5934149" y="831180"/>
                </a:lnTo>
                <a:lnTo>
                  <a:pt x="5931676" y="828707"/>
                </a:lnTo>
                <a:lnTo>
                  <a:pt x="5926918" y="826233"/>
                </a:lnTo>
                <a:lnTo>
                  <a:pt x="5924444" y="823759"/>
                </a:lnTo>
                <a:lnTo>
                  <a:pt x="5917214" y="819002"/>
                </a:lnTo>
                <a:lnTo>
                  <a:pt x="5907509" y="814245"/>
                </a:lnTo>
                <a:lnTo>
                  <a:pt x="5900278" y="809488"/>
                </a:lnTo>
                <a:lnTo>
                  <a:pt x="5897804" y="807014"/>
                </a:lnTo>
                <a:lnTo>
                  <a:pt x="5893047" y="804540"/>
                </a:lnTo>
                <a:lnTo>
                  <a:pt x="5888290" y="799783"/>
                </a:lnTo>
                <a:lnTo>
                  <a:pt x="5881059" y="797309"/>
                </a:lnTo>
                <a:lnTo>
                  <a:pt x="5878585" y="794835"/>
                </a:lnTo>
                <a:lnTo>
                  <a:pt x="5876111" y="794835"/>
                </a:lnTo>
                <a:lnTo>
                  <a:pt x="5871354" y="790078"/>
                </a:lnTo>
                <a:lnTo>
                  <a:pt x="5866597" y="787604"/>
                </a:lnTo>
                <a:lnTo>
                  <a:pt x="5866597" y="785131"/>
                </a:lnTo>
                <a:lnTo>
                  <a:pt x="5864123" y="785131"/>
                </a:lnTo>
                <a:lnTo>
                  <a:pt x="5861649" y="782657"/>
                </a:lnTo>
                <a:lnTo>
                  <a:pt x="5859176" y="782657"/>
                </a:lnTo>
                <a:lnTo>
                  <a:pt x="5859176" y="780183"/>
                </a:lnTo>
                <a:lnTo>
                  <a:pt x="5854419" y="777709"/>
                </a:lnTo>
                <a:lnTo>
                  <a:pt x="5849661" y="772952"/>
                </a:lnTo>
                <a:lnTo>
                  <a:pt x="5844904" y="770478"/>
                </a:lnTo>
                <a:lnTo>
                  <a:pt x="5837673" y="765721"/>
                </a:lnTo>
                <a:lnTo>
                  <a:pt x="5835199" y="760964"/>
                </a:lnTo>
                <a:lnTo>
                  <a:pt x="5832725" y="760964"/>
                </a:lnTo>
                <a:lnTo>
                  <a:pt x="5830252" y="758490"/>
                </a:lnTo>
                <a:lnTo>
                  <a:pt x="5827778" y="756016"/>
                </a:lnTo>
                <a:lnTo>
                  <a:pt x="5825304" y="751259"/>
                </a:lnTo>
                <a:lnTo>
                  <a:pt x="5822831" y="751259"/>
                </a:lnTo>
                <a:lnTo>
                  <a:pt x="5818073" y="744028"/>
                </a:lnTo>
                <a:lnTo>
                  <a:pt x="5815599" y="741555"/>
                </a:lnTo>
                <a:lnTo>
                  <a:pt x="5808368" y="736797"/>
                </a:lnTo>
                <a:lnTo>
                  <a:pt x="5803611" y="732040"/>
                </a:lnTo>
                <a:lnTo>
                  <a:pt x="5798854" y="727283"/>
                </a:lnTo>
                <a:lnTo>
                  <a:pt x="5794097" y="724809"/>
                </a:lnTo>
                <a:lnTo>
                  <a:pt x="5784392" y="717578"/>
                </a:lnTo>
                <a:lnTo>
                  <a:pt x="5779635" y="715104"/>
                </a:lnTo>
                <a:lnTo>
                  <a:pt x="5777161" y="712631"/>
                </a:lnTo>
                <a:lnTo>
                  <a:pt x="5774687" y="710157"/>
                </a:lnTo>
                <a:lnTo>
                  <a:pt x="5767456" y="702926"/>
                </a:lnTo>
                <a:lnTo>
                  <a:pt x="5762699" y="698169"/>
                </a:lnTo>
                <a:lnTo>
                  <a:pt x="5757942" y="693412"/>
                </a:lnTo>
                <a:lnTo>
                  <a:pt x="5753185" y="690938"/>
                </a:lnTo>
                <a:lnTo>
                  <a:pt x="5753185" y="688464"/>
                </a:lnTo>
                <a:lnTo>
                  <a:pt x="5748428" y="695695"/>
                </a:lnTo>
                <a:lnTo>
                  <a:pt x="5743670" y="702926"/>
                </a:lnTo>
                <a:lnTo>
                  <a:pt x="5738913" y="707683"/>
                </a:lnTo>
                <a:lnTo>
                  <a:pt x="5736440" y="710157"/>
                </a:lnTo>
                <a:lnTo>
                  <a:pt x="5729209" y="712631"/>
                </a:lnTo>
                <a:lnTo>
                  <a:pt x="5724451" y="715104"/>
                </a:lnTo>
                <a:lnTo>
                  <a:pt x="5719694" y="715104"/>
                </a:lnTo>
                <a:lnTo>
                  <a:pt x="5714937" y="719862"/>
                </a:lnTo>
                <a:lnTo>
                  <a:pt x="5707706" y="722335"/>
                </a:lnTo>
                <a:lnTo>
                  <a:pt x="5705232" y="722335"/>
                </a:lnTo>
                <a:lnTo>
                  <a:pt x="5702758" y="724809"/>
                </a:lnTo>
                <a:lnTo>
                  <a:pt x="5695528" y="727283"/>
                </a:lnTo>
                <a:lnTo>
                  <a:pt x="5690770" y="732040"/>
                </a:lnTo>
                <a:lnTo>
                  <a:pt x="5688297" y="734514"/>
                </a:lnTo>
                <a:lnTo>
                  <a:pt x="5685823" y="736988"/>
                </a:lnTo>
                <a:lnTo>
                  <a:pt x="5681066" y="739461"/>
                </a:lnTo>
                <a:lnTo>
                  <a:pt x="5676308" y="741935"/>
                </a:lnTo>
                <a:lnTo>
                  <a:pt x="5673834" y="744409"/>
                </a:lnTo>
                <a:lnTo>
                  <a:pt x="5671361" y="744409"/>
                </a:lnTo>
                <a:lnTo>
                  <a:pt x="5668887" y="744409"/>
                </a:lnTo>
                <a:lnTo>
                  <a:pt x="5664130" y="746883"/>
                </a:lnTo>
                <a:lnTo>
                  <a:pt x="5664130" y="749356"/>
                </a:lnTo>
                <a:lnTo>
                  <a:pt x="5661656" y="749356"/>
                </a:lnTo>
                <a:lnTo>
                  <a:pt x="5659182" y="749356"/>
                </a:lnTo>
                <a:lnTo>
                  <a:pt x="5661656" y="751830"/>
                </a:lnTo>
                <a:lnTo>
                  <a:pt x="5654425" y="754304"/>
                </a:lnTo>
                <a:lnTo>
                  <a:pt x="5649668" y="756778"/>
                </a:lnTo>
                <a:lnTo>
                  <a:pt x="5644911" y="756778"/>
                </a:lnTo>
                <a:lnTo>
                  <a:pt x="5642437" y="756778"/>
                </a:lnTo>
                <a:lnTo>
                  <a:pt x="5639963" y="756778"/>
                </a:lnTo>
                <a:lnTo>
                  <a:pt x="5637490" y="756778"/>
                </a:lnTo>
                <a:lnTo>
                  <a:pt x="5632732" y="756778"/>
                </a:lnTo>
                <a:lnTo>
                  <a:pt x="5630259" y="756778"/>
                </a:lnTo>
                <a:lnTo>
                  <a:pt x="5630259" y="759251"/>
                </a:lnTo>
                <a:lnTo>
                  <a:pt x="5625501" y="761725"/>
                </a:lnTo>
                <a:lnTo>
                  <a:pt x="5620744" y="761725"/>
                </a:lnTo>
                <a:lnTo>
                  <a:pt x="5618270" y="764199"/>
                </a:lnTo>
                <a:lnTo>
                  <a:pt x="5615796" y="764199"/>
                </a:lnTo>
                <a:lnTo>
                  <a:pt x="5613323" y="766673"/>
                </a:lnTo>
                <a:lnTo>
                  <a:pt x="5613323" y="769146"/>
                </a:lnTo>
                <a:lnTo>
                  <a:pt x="5610849" y="769146"/>
                </a:lnTo>
                <a:lnTo>
                  <a:pt x="5610849" y="771620"/>
                </a:lnTo>
                <a:lnTo>
                  <a:pt x="5608375" y="771620"/>
                </a:lnTo>
                <a:lnTo>
                  <a:pt x="5601144" y="774094"/>
                </a:lnTo>
                <a:lnTo>
                  <a:pt x="5596387" y="776568"/>
                </a:lnTo>
                <a:lnTo>
                  <a:pt x="5593913" y="779041"/>
                </a:lnTo>
                <a:lnTo>
                  <a:pt x="5591439" y="779041"/>
                </a:lnTo>
                <a:lnTo>
                  <a:pt x="5588966" y="779041"/>
                </a:lnTo>
                <a:lnTo>
                  <a:pt x="5586492" y="779041"/>
                </a:lnTo>
                <a:lnTo>
                  <a:pt x="5579261" y="781515"/>
                </a:lnTo>
                <a:lnTo>
                  <a:pt x="5572030" y="781515"/>
                </a:lnTo>
                <a:lnTo>
                  <a:pt x="5569556" y="781515"/>
                </a:lnTo>
                <a:lnTo>
                  <a:pt x="5567083" y="781515"/>
                </a:lnTo>
                <a:lnTo>
                  <a:pt x="5559852" y="779041"/>
                </a:lnTo>
                <a:lnTo>
                  <a:pt x="5552621" y="779041"/>
                </a:lnTo>
                <a:lnTo>
                  <a:pt x="5540632" y="774284"/>
                </a:lnTo>
                <a:lnTo>
                  <a:pt x="5530928" y="774284"/>
                </a:lnTo>
                <a:lnTo>
                  <a:pt x="5523697" y="774284"/>
                </a:lnTo>
                <a:lnTo>
                  <a:pt x="5516466" y="776758"/>
                </a:lnTo>
                <a:lnTo>
                  <a:pt x="5511709" y="776758"/>
                </a:lnTo>
                <a:lnTo>
                  <a:pt x="5506952" y="776758"/>
                </a:lnTo>
                <a:lnTo>
                  <a:pt x="5502194" y="779232"/>
                </a:lnTo>
                <a:lnTo>
                  <a:pt x="5494963" y="779232"/>
                </a:lnTo>
                <a:lnTo>
                  <a:pt x="5492489" y="781705"/>
                </a:lnTo>
                <a:lnTo>
                  <a:pt x="5490016" y="781705"/>
                </a:lnTo>
                <a:lnTo>
                  <a:pt x="5487542" y="781705"/>
                </a:lnTo>
                <a:lnTo>
                  <a:pt x="5485068" y="781705"/>
                </a:lnTo>
                <a:lnTo>
                  <a:pt x="5482594" y="784179"/>
                </a:lnTo>
                <a:lnTo>
                  <a:pt x="5482594" y="788936"/>
                </a:lnTo>
                <a:lnTo>
                  <a:pt x="5480121" y="791410"/>
                </a:lnTo>
                <a:lnTo>
                  <a:pt x="5475363" y="786653"/>
                </a:lnTo>
                <a:lnTo>
                  <a:pt x="5475363" y="781896"/>
                </a:lnTo>
                <a:lnTo>
                  <a:pt x="5472890" y="779422"/>
                </a:lnTo>
                <a:lnTo>
                  <a:pt x="5463185" y="779422"/>
                </a:lnTo>
                <a:lnTo>
                  <a:pt x="5453480" y="779422"/>
                </a:lnTo>
                <a:lnTo>
                  <a:pt x="5453480" y="781896"/>
                </a:lnTo>
                <a:lnTo>
                  <a:pt x="5453480" y="784370"/>
                </a:lnTo>
                <a:lnTo>
                  <a:pt x="5455954" y="786843"/>
                </a:lnTo>
                <a:lnTo>
                  <a:pt x="5455954" y="791600"/>
                </a:lnTo>
                <a:lnTo>
                  <a:pt x="5453480" y="794074"/>
                </a:lnTo>
                <a:lnTo>
                  <a:pt x="5448723" y="789317"/>
                </a:lnTo>
                <a:lnTo>
                  <a:pt x="5443966" y="784560"/>
                </a:lnTo>
                <a:lnTo>
                  <a:pt x="5439209" y="782086"/>
                </a:lnTo>
                <a:lnTo>
                  <a:pt x="5434451" y="779612"/>
                </a:lnTo>
                <a:lnTo>
                  <a:pt x="5431978" y="779612"/>
                </a:lnTo>
                <a:lnTo>
                  <a:pt x="5429504" y="779612"/>
                </a:lnTo>
                <a:lnTo>
                  <a:pt x="5427030" y="777139"/>
                </a:lnTo>
                <a:lnTo>
                  <a:pt x="5427030" y="774665"/>
                </a:lnTo>
                <a:lnTo>
                  <a:pt x="5422273" y="774665"/>
                </a:lnTo>
                <a:lnTo>
                  <a:pt x="5419799" y="774665"/>
                </a:lnTo>
                <a:lnTo>
                  <a:pt x="5415042" y="777139"/>
                </a:lnTo>
                <a:lnTo>
                  <a:pt x="5415042" y="779612"/>
                </a:lnTo>
                <a:lnTo>
                  <a:pt x="5412568" y="779612"/>
                </a:lnTo>
                <a:lnTo>
                  <a:pt x="5410095" y="777139"/>
                </a:lnTo>
                <a:lnTo>
                  <a:pt x="5410095" y="781896"/>
                </a:lnTo>
                <a:lnTo>
                  <a:pt x="5410095" y="786653"/>
                </a:lnTo>
                <a:lnTo>
                  <a:pt x="5410095" y="793884"/>
                </a:lnTo>
                <a:lnTo>
                  <a:pt x="5407621" y="793884"/>
                </a:lnTo>
                <a:lnTo>
                  <a:pt x="5405147" y="793884"/>
                </a:lnTo>
                <a:lnTo>
                  <a:pt x="5402673" y="796358"/>
                </a:lnTo>
                <a:lnTo>
                  <a:pt x="5395442" y="796358"/>
                </a:lnTo>
                <a:lnTo>
                  <a:pt x="5390685" y="798831"/>
                </a:lnTo>
                <a:lnTo>
                  <a:pt x="5388212" y="798831"/>
                </a:lnTo>
                <a:lnTo>
                  <a:pt x="5383454" y="801305"/>
                </a:lnTo>
                <a:lnTo>
                  <a:pt x="5368992" y="806062"/>
                </a:lnTo>
                <a:lnTo>
                  <a:pt x="5361761" y="810820"/>
                </a:lnTo>
                <a:lnTo>
                  <a:pt x="5354530" y="815577"/>
                </a:lnTo>
                <a:lnTo>
                  <a:pt x="5342542" y="820334"/>
                </a:lnTo>
                <a:lnTo>
                  <a:pt x="5330554" y="827565"/>
                </a:lnTo>
                <a:lnTo>
                  <a:pt x="5325797" y="830039"/>
                </a:lnTo>
                <a:lnTo>
                  <a:pt x="5321040" y="834796"/>
                </a:lnTo>
                <a:lnTo>
                  <a:pt x="5318566" y="834796"/>
                </a:lnTo>
                <a:lnTo>
                  <a:pt x="5316092" y="832322"/>
                </a:lnTo>
                <a:lnTo>
                  <a:pt x="5316092" y="829848"/>
                </a:lnTo>
                <a:lnTo>
                  <a:pt x="5313618" y="829848"/>
                </a:lnTo>
                <a:lnTo>
                  <a:pt x="5311145" y="829848"/>
                </a:lnTo>
                <a:lnTo>
                  <a:pt x="5311145" y="826804"/>
                </a:lnTo>
                <a:lnTo>
                  <a:pt x="5308671" y="826804"/>
                </a:lnTo>
                <a:lnTo>
                  <a:pt x="5298966" y="824330"/>
                </a:lnTo>
                <a:lnTo>
                  <a:pt x="5296492" y="821856"/>
                </a:lnTo>
                <a:lnTo>
                  <a:pt x="5291735" y="821856"/>
                </a:lnTo>
                <a:lnTo>
                  <a:pt x="5289262" y="821856"/>
                </a:lnTo>
                <a:lnTo>
                  <a:pt x="5284504" y="819383"/>
                </a:lnTo>
                <a:lnTo>
                  <a:pt x="5279747" y="819383"/>
                </a:lnTo>
                <a:lnTo>
                  <a:pt x="5277273" y="819383"/>
                </a:lnTo>
                <a:lnTo>
                  <a:pt x="5274799" y="816909"/>
                </a:lnTo>
                <a:lnTo>
                  <a:pt x="5272326" y="816909"/>
                </a:lnTo>
                <a:lnTo>
                  <a:pt x="5269852" y="819383"/>
                </a:lnTo>
                <a:lnTo>
                  <a:pt x="5255390" y="816909"/>
                </a:lnTo>
                <a:lnTo>
                  <a:pt x="5233697" y="814435"/>
                </a:lnTo>
                <a:lnTo>
                  <a:pt x="5221709" y="811961"/>
                </a:lnTo>
                <a:lnTo>
                  <a:pt x="5216952" y="811961"/>
                </a:lnTo>
                <a:lnTo>
                  <a:pt x="5214478" y="811961"/>
                </a:lnTo>
                <a:lnTo>
                  <a:pt x="5212004" y="811961"/>
                </a:lnTo>
                <a:lnTo>
                  <a:pt x="5209530" y="811961"/>
                </a:lnTo>
                <a:lnTo>
                  <a:pt x="5207057" y="811961"/>
                </a:lnTo>
                <a:lnTo>
                  <a:pt x="5197352" y="811961"/>
                </a:lnTo>
                <a:lnTo>
                  <a:pt x="5194878" y="811961"/>
                </a:lnTo>
                <a:lnTo>
                  <a:pt x="5192404" y="811961"/>
                </a:lnTo>
                <a:lnTo>
                  <a:pt x="5189931" y="814435"/>
                </a:lnTo>
                <a:lnTo>
                  <a:pt x="5187457" y="814435"/>
                </a:lnTo>
                <a:lnTo>
                  <a:pt x="5177752" y="814435"/>
                </a:lnTo>
                <a:lnTo>
                  <a:pt x="5168047" y="814435"/>
                </a:lnTo>
                <a:lnTo>
                  <a:pt x="5163290" y="814435"/>
                </a:lnTo>
                <a:lnTo>
                  <a:pt x="5160817" y="814435"/>
                </a:lnTo>
                <a:lnTo>
                  <a:pt x="5133986" y="814435"/>
                </a:lnTo>
                <a:lnTo>
                  <a:pt x="5095357" y="814435"/>
                </a:lnTo>
                <a:lnTo>
                  <a:pt x="5080896" y="814435"/>
                </a:lnTo>
                <a:lnTo>
                  <a:pt x="5078422" y="811961"/>
                </a:lnTo>
                <a:lnTo>
                  <a:pt x="5075948" y="814435"/>
                </a:lnTo>
                <a:lnTo>
                  <a:pt x="5075948" y="811961"/>
                </a:lnTo>
                <a:lnTo>
                  <a:pt x="5073474" y="811961"/>
                </a:lnTo>
                <a:lnTo>
                  <a:pt x="5066243" y="814435"/>
                </a:lnTo>
                <a:lnTo>
                  <a:pt x="5063770" y="814435"/>
                </a:lnTo>
                <a:lnTo>
                  <a:pt x="5061296" y="814435"/>
                </a:lnTo>
                <a:lnTo>
                  <a:pt x="5058822" y="814435"/>
                </a:lnTo>
                <a:lnTo>
                  <a:pt x="5049117" y="819192"/>
                </a:lnTo>
                <a:lnTo>
                  <a:pt x="5039413" y="826423"/>
                </a:lnTo>
                <a:lnTo>
                  <a:pt x="5036939" y="828897"/>
                </a:lnTo>
                <a:lnTo>
                  <a:pt x="5034465" y="831371"/>
                </a:lnTo>
                <a:lnTo>
                  <a:pt x="5027234" y="836128"/>
                </a:lnTo>
                <a:lnTo>
                  <a:pt x="5024760" y="836128"/>
                </a:lnTo>
                <a:lnTo>
                  <a:pt x="5020003" y="838602"/>
                </a:lnTo>
                <a:lnTo>
                  <a:pt x="5017529" y="841076"/>
                </a:lnTo>
                <a:lnTo>
                  <a:pt x="5010298" y="843549"/>
                </a:lnTo>
                <a:lnTo>
                  <a:pt x="5007824" y="853254"/>
                </a:lnTo>
                <a:lnTo>
                  <a:pt x="5005351" y="853254"/>
                </a:lnTo>
                <a:lnTo>
                  <a:pt x="5002877" y="853254"/>
                </a:lnTo>
                <a:lnTo>
                  <a:pt x="5002877" y="855728"/>
                </a:lnTo>
                <a:lnTo>
                  <a:pt x="5000403" y="858201"/>
                </a:lnTo>
                <a:lnTo>
                  <a:pt x="4997930" y="860675"/>
                </a:lnTo>
                <a:lnTo>
                  <a:pt x="4995456" y="860675"/>
                </a:lnTo>
                <a:lnTo>
                  <a:pt x="4992982" y="863149"/>
                </a:lnTo>
                <a:lnTo>
                  <a:pt x="4990509" y="863149"/>
                </a:lnTo>
                <a:lnTo>
                  <a:pt x="4985751" y="865623"/>
                </a:lnTo>
                <a:lnTo>
                  <a:pt x="4983277" y="870380"/>
                </a:lnTo>
                <a:lnTo>
                  <a:pt x="4980804" y="875137"/>
                </a:lnTo>
                <a:lnTo>
                  <a:pt x="4978330" y="877611"/>
                </a:lnTo>
                <a:lnTo>
                  <a:pt x="4978330" y="882368"/>
                </a:lnTo>
                <a:lnTo>
                  <a:pt x="4975856" y="884842"/>
                </a:lnTo>
                <a:lnTo>
                  <a:pt x="4975856" y="887316"/>
                </a:lnTo>
                <a:lnTo>
                  <a:pt x="4973383" y="892073"/>
                </a:lnTo>
                <a:lnTo>
                  <a:pt x="4970909" y="892073"/>
                </a:lnTo>
                <a:lnTo>
                  <a:pt x="4970909" y="894547"/>
                </a:lnTo>
                <a:lnTo>
                  <a:pt x="4968435" y="897020"/>
                </a:lnTo>
                <a:lnTo>
                  <a:pt x="4965961" y="897020"/>
                </a:lnTo>
                <a:lnTo>
                  <a:pt x="4963487" y="899494"/>
                </a:lnTo>
                <a:lnTo>
                  <a:pt x="4958730" y="904251"/>
                </a:lnTo>
                <a:lnTo>
                  <a:pt x="4956257" y="904251"/>
                </a:lnTo>
                <a:lnTo>
                  <a:pt x="4956257" y="906725"/>
                </a:lnTo>
                <a:lnTo>
                  <a:pt x="4953783" y="906725"/>
                </a:lnTo>
                <a:lnTo>
                  <a:pt x="4949026" y="909199"/>
                </a:lnTo>
                <a:lnTo>
                  <a:pt x="4946552" y="911673"/>
                </a:lnTo>
                <a:lnTo>
                  <a:pt x="4944078" y="914146"/>
                </a:lnTo>
                <a:lnTo>
                  <a:pt x="4941604" y="916620"/>
                </a:lnTo>
                <a:lnTo>
                  <a:pt x="4936847" y="919094"/>
                </a:lnTo>
                <a:lnTo>
                  <a:pt x="4932090" y="921568"/>
                </a:lnTo>
                <a:lnTo>
                  <a:pt x="4927332" y="921568"/>
                </a:lnTo>
                <a:lnTo>
                  <a:pt x="4912871" y="902158"/>
                </a:lnTo>
                <a:lnTo>
                  <a:pt x="4905640" y="909389"/>
                </a:lnTo>
                <a:lnTo>
                  <a:pt x="4886230" y="921377"/>
                </a:lnTo>
                <a:lnTo>
                  <a:pt x="4859590" y="940787"/>
                </a:lnTo>
                <a:lnTo>
                  <a:pt x="4857116" y="943260"/>
                </a:lnTo>
                <a:lnTo>
                  <a:pt x="4842654" y="950491"/>
                </a:lnTo>
                <a:lnTo>
                  <a:pt x="4837897" y="952965"/>
                </a:lnTo>
                <a:lnTo>
                  <a:pt x="4828192" y="955439"/>
                </a:lnTo>
                <a:lnTo>
                  <a:pt x="4825718" y="955439"/>
                </a:lnTo>
                <a:lnTo>
                  <a:pt x="4820961" y="957913"/>
                </a:lnTo>
                <a:lnTo>
                  <a:pt x="4813730" y="960386"/>
                </a:lnTo>
                <a:lnTo>
                  <a:pt x="4811256" y="962860"/>
                </a:lnTo>
                <a:lnTo>
                  <a:pt x="4808783" y="950872"/>
                </a:lnTo>
                <a:lnTo>
                  <a:pt x="4794321" y="955629"/>
                </a:lnTo>
                <a:lnTo>
                  <a:pt x="4782333" y="960386"/>
                </a:lnTo>
                <a:lnTo>
                  <a:pt x="4777575" y="950682"/>
                </a:lnTo>
                <a:lnTo>
                  <a:pt x="4765587" y="926515"/>
                </a:lnTo>
                <a:lnTo>
                  <a:pt x="4763114" y="928989"/>
                </a:lnTo>
                <a:lnTo>
                  <a:pt x="4760640" y="931463"/>
                </a:lnTo>
                <a:lnTo>
                  <a:pt x="4758166" y="931463"/>
                </a:lnTo>
                <a:lnTo>
                  <a:pt x="4753409" y="933936"/>
                </a:lnTo>
                <a:lnTo>
                  <a:pt x="4750935" y="936410"/>
                </a:lnTo>
                <a:lnTo>
                  <a:pt x="4741230" y="941167"/>
                </a:lnTo>
                <a:lnTo>
                  <a:pt x="4731526" y="945925"/>
                </a:lnTo>
                <a:lnTo>
                  <a:pt x="4724295" y="950682"/>
                </a:lnTo>
                <a:lnTo>
                  <a:pt x="4719537" y="950682"/>
                </a:lnTo>
                <a:lnTo>
                  <a:pt x="4724295" y="955439"/>
                </a:lnTo>
                <a:lnTo>
                  <a:pt x="4729052" y="960196"/>
                </a:lnTo>
                <a:lnTo>
                  <a:pt x="4731526" y="964953"/>
                </a:lnTo>
                <a:lnTo>
                  <a:pt x="4733999" y="972184"/>
                </a:lnTo>
                <a:lnTo>
                  <a:pt x="4736473" y="976942"/>
                </a:lnTo>
                <a:lnTo>
                  <a:pt x="4738947" y="981699"/>
                </a:lnTo>
                <a:lnTo>
                  <a:pt x="4741420" y="984173"/>
                </a:lnTo>
                <a:lnTo>
                  <a:pt x="4741420" y="986646"/>
                </a:lnTo>
                <a:lnTo>
                  <a:pt x="4736663" y="989120"/>
                </a:lnTo>
                <a:lnTo>
                  <a:pt x="4736663" y="991594"/>
                </a:lnTo>
                <a:lnTo>
                  <a:pt x="4736663" y="994068"/>
                </a:lnTo>
                <a:lnTo>
                  <a:pt x="4736663" y="996541"/>
                </a:lnTo>
                <a:lnTo>
                  <a:pt x="4734189" y="999015"/>
                </a:lnTo>
                <a:lnTo>
                  <a:pt x="4724485" y="1003772"/>
                </a:lnTo>
                <a:lnTo>
                  <a:pt x="4719728" y="1020708"/>
                </a:lnTo>
                <a:lnTo>
                  <a:pt x="4717254" y="1027939"/>
                </a:lnTo>
                <a:lnTo>
                  <a:pt x="4724485" y="1044875"/>
                </a:lnTo>
                <a:lnTo>
                  <a:pt x="4717254" y="1049632"/>
                </a:lnTo>
                <a:lnTo>
                  <a:pt x="4710023" y="1052106"/>
                </a:lnTo>
                <a:lnTo>
                  <a:pt x="4707549" y="1054579"/>
                </a:lnTo>
                <a:lnTo>
                  <a:pt x="4707549" y="1052106"/>
                </a:lnTo>
                <a:lnTo>
                  <a:pt x="4705076" y="1052106"/>
                </a:lnTo>
                <a:lnTo>
                  <a:pt x="4702602" y="1054579"/>
                </a:lnTo>
                <a:lnTo>
                  <a:pt x="4700128" y="1057053"/>
                </a:lnTo>
                <a:lnTo>
                  <a:pt x="4697654" y="1059527"/>
                </a:lnTo>
                <a:lnTo>
                  <a:pt x="4697654" y="1064284"/>
                </a:lnTo>
                <a:lnTo>
                  <a:pt x="4683192" y="1069041"/>
                </a:lnTo>
                <a:lnTo>
                  <a:pt x="4680719" y="1066567"/>
                </a:lnTo>
                <a:lnTo>
                  <a:pt x="4678245" y="1066567"/>
                </a:lnTo>
                <a:lnTo>
                  <a:pt x="4678245" y="1064094"/>
                </a:lnTo>
                <a:lnTo>
                  <a:pt x="4671014" y="1054389"/>
                </a:lnTo>
                <a:lnTo>
                  <a:pt x="4668540" y="1051915"/>
                </a:lnTo>
                <a:lnTo>
                  <a:pt x="4666066" y="1049442"/>
                </a:lnTo>
                <a:lnTo>
                  <a:pt x="4663593" y="1046968"/>
                </a:lnTo>
                <a:lnTo>
                  <a:pt x="4661119" y="1044494"/>
                </a:lnTo>
                <a:lnTo>
                  <a:pt x="4656362" y="1044494"/>
                </a:lnTo>
                <a:lnTo>
                  <a:pt x="4651604" y="1044494"/>
                </a:lnTo>
                <a:lnTo>
                  <a:pt x="4646847" y="1044494"/>
                </a:lnTo>
                <a:lnTo>
                  <a:pt x="4642090" y="1042020"/>
                </a:lnTo>
                <a:lnTo>
                  <a:pt x="4637333" y="1039546"/>
                </a:lnTo>
                <a:lnTo>
                  <a:pt x="4632576" y="1039546"/>
                </a:lnTo>
                <a:lnTo>
                  <a:pt x="4630102" y="1037073"/>
                </a:lnTo>
                <a:lnTo>
                  <a:pt x="4625344" y="1037073"/>
                </a:lnTo>
                <a:lnTo>
                  <a:pt x="4622871" y="1037073"/>
                </a:lnTo>
                <a:lnTo>
                  <a:pt x="4620397" y="1037073"/>
                </a:lnTo>
                <a:lnTo>
                  <a:pt x="4617923" y="1037073"/>
                </a:lnTo>
                <a:lnTo>
                  <a:pt x="4615450" y="1037073"/>
                </a:lnTo>
                <a:lnTo>
                  <a:pt x="4608218" y="1041830"/>
                </a:lnTo>
                <a:lnTo>
                  <a:pt x="4600987" y="1044304"/>
                </a:lnTo>
                <a:lnTo>
                  <a:pt x="4596230" y="1049061"/>
                </a:lnTo>
                <a:lnTo>
                  <a:pt x="4589000" y="1056292"/>
                </a:lnTo>
                <a:lnTo>
                  <a:pt x="4577011" y="1063523"/>
                </a:lnTo>
                <a:lnTo>
                  <a:pt x="4574538" y="1065997"/>
                </a:lnTo>
                <a:lnTo>
                  <a:pt x="4569780" y="1068470"/>
                </a:lnTo>
                <a:lnTo>
                  <a:pt x="4565023" y="1065997"/>
                </a:lnTo>
                <a:lnTo>
                  <a:pt x="4560266" y="1065997"/>
                </a:lnTo>
                <a:lnTo>
                  <a:pt x="4555509" y="1063523"/>
                </a:lnTo>
                <a:lnTo>
                  <a:pt x="4550751" y="1061049"/>
                </a:lnTo>
                <a:lnTo>
                  <a:pt x="4543520" y="1058575"/>
                </a:lnTo>
                <a:lnTo>
                  <a:pt x="4538763" y="1056102"/>
                </a:lnTo>
                <a:lnTo>
                  <a:pt x="4531532" y="1053628"/>
                </a:lnTo>
                <a:lnTo>
                  <a:pt x="4529059" y="1051154"/>
                </a:lnTo>
                <a:lnTo>
                  <a:pt x="4526585" y="1051154"/>
                </a:lnTo>
                <a:lnTo>
                  <a:pt x="4521828" y="1048680"/>
                </a:lnTo>
                <a:lnTo>
                  <a:pt x="4514597" y="1048680"/>
                </a:lnTo>
                <a:lnTo>
                  <a:pt x="4512123" y="1046207"/>
                </a:lnTo>
                <a:lnTo>
                  <a:pt x="4509649" y="1043733"/>
                </a:lnTo>
                <a:lnTo>
                  <a:pt x="4504892" y="1041259"/>
                </a:lnTo>
                <a:lnTo>
                  <a:pt x="4500134" y="1036502"/>
                </a:lnTo>
                <a:lnTo>
                  <a:pt x="4495377" y="1038976"/>
                </a:lnTo>
                <a:lnTo>
                  <a:pt x="4492904" y="1041449"/>
                </a:lnTo>
                <a:lnTo>
                  <a:pt x="4490430" y="1038976"/>
                </a:lnTo>
                <a:lnTo>
                  <a:pt x="4487956" y="1038976"/>
                </a:lnTo>
                <a:lnTo>
                  <a:pt x="4483199" y="1034218"/>
                </a:lnTo>
                <a:lnTo>
                  <a:pt x="4480725" y="1031745"/>
                </a:lnTo>
                <a:lnTo>
                  <a:pt x="4475968" y="1029271"/>
                </a:lnTo>
                <a:lnTo>
                  <a:pt x="4473494" y="1024514"/>
                </a:lnTo>
                <a:lnTo>
                  <a:pt x="4466263" y="1022040"/>
                </a:lnTo>
                <a:lnTo>
                  <a:pt x="4461506" y="1017283"/>
                </a:lnTo>
                <a:lnTo>
                  <a:pt x="4454275" y="1012525"/>
                </a:lnTo>
                <a:lnTo>
                  <a:pt x="4447044" y="1007768"/>
                </a:lnTo>
                <a:lnTo>
                  <a:pt x="4439813" y="1003011"/>
                </a:lnTo>
                <a:lnTo>
                  <a:pt x="4435056" y="1000537"/>
                </a:lnTo>
                <a:lnTo>
                  <a:pt x="4420594" y="988549"/>
                </a:lnTo>
                <a:lnTo>
                  <a:pt x="4415837" y="986075"/>
                </a:lnTo>
                <a:lnTo>
                  <a:pt x="4413363" y="983602"/>
                </a:lnTo>
                <a:lnTo>
                  <a:pt x="4410889" y="981128"/>
                </a:lnTo>
                <a:lnTo>
                  <a:pt x="4408415" y="978654"/>
                </a:lnTo>
                <a:lnTo>
                  <a:pt x="4401184" y="976180"/>
                </a:lnTo>
                <a:lnTo>
                  <a:pt x="4398711" y="973707"/>
                </a:lnTo>
                <a:lnTo>
                  <a:pt x="4393954" y="971233"/>
                </a:lnTo>
                <a:lnTo>
                  <a:pt x="4386723" y="966476"/>
                </a:lnTo>
                <a:lnTo>
                  <a:pt x="4379492" y="961718"/>
                </a:lnTo>
                <a:lnTo>
                  <a:pt x="4379492" y="959245"/>
                </a:lnTo>
                <a:lnTo>
                  <a:pt x="4377018" y="959245"/>
                </a:lnTo>
                <a:lnTo>
                  <a:pt x="4374544" y="961718"/>
                </a:lnTo>
                <a:lnTo>
                  <a:pt x="4372071" y="964192"/>
                </a:lnTo>
                <a:lnTo>
                  <a:pt x="4372071" y="961718"/>
                </a:lnTo>
                <a:lnTo>
                  <a:pt x="4372071" y="959245"/>
                </a:lnTo>
                <a:lnTo>
                  <a:pt x="4372071" y="956771"/>
                </a:lnTo>
                <a:lnTo>
                  <a:pt x="4374544" y="956771"/>
                </a:lnTo>
                <a:lnTo>
                  <a:pt x="4374544" y="954297"/>
                </a:lnTo>
                <a:lnTo>
                  <a:pt x="4374544" y="952394"/>
                </a:lnTo>
                <a:lnTo>
                  <a:pt x="4372071" y="949921"/>
                </a:lnTo>
                <a:lnTo>
                  <a:pt x="4372071" y="947447"/>
                </a:lnTo>
                <a:lnTo>
                  <a:pt x="4374544" y="944973"/>
                </a:lnTo>
                <a:lnTo>
                  <a:pt x="4374544" y="942499"/>
                </a:lnTo>
                <a:lnTo>
                  <a:pt x="4377018" y="937742"/>
                </a:lnTo>
                <a:lnTo>
                  <a:pt x="4377018" y="935268"/>
                </a:lnTo>
                <a:lnTo>
                  <a:pt x="4379492" y="935268"/>
                </a:lnTo>
                <a:lnTo>
                  <a:pt x="4381966" y="932795"/>
                </a:lnTo>
                <a:lnTo>
                  <a:pt x="4384439" y="930321"/>
                </a:lnTo>
                <a:lnTo>
                  <a:pt x="4386913" y="927847"/>
                </a:lnTo>
                <a:lnTo>
                  <a:pt x="4386913" y="925373"/>
                </a:lnTo>
                <a:lnTo>
                  <a:pt x="4386913" y="922900"/>
                </a:lnTo>
                <a:lnTo>
                  <a:pt x="4389387" y="922900"/>
                </a:lnTo>
                <a:lnTo>
                  <a:pt x="4391860" y="922900"/>
                </a:lnTo>
                <a:lnTo>
                  <a:pt x="4396618" y="920426"/>
                </a:lnTo>
                <a:lnTo>
                  <a:pt x="4399092" y="920426"/>
                </a:lnTo>
                <a:lnTo>
                  <a:pt x="4399092" y="917952"/>
                </a:lnTo>
                <a:lnTo>
                  <a:pt x="4401565" y="917952"/>
                </a:lnTo>
                <a:lnTo>
                  <a:pt x="4404039" y="917952"/>
                </a:lnTo>
                <a:lnTo>
                  <a:pt x="4406513" y="917952"/>
                </a:lnTo>
                <a:lnTo>
                  <a:pt x="4406513" y="920426"/>
                </a:lnTo>
                <a:lnTo>
                  <a:pt x="4408986" y="920426"/>
                </a:lnTo>
                <a:lnTo>
                  <a:pt x="4408986" y="922900"/>
                </a:lnTo>
                <a:lnTo>
                  <a:pt x="4411460" y="922900"/>
                </a:lnTo>
                <a:lnTo>
                  <a:pt x="4413934" y="922900"/>
                </a:lnTo>
                <a:lnTo>
                  <a:pt x="4416408" y="922900"/>
                </a:lnTo>
                <a:lnTo>
                  <a:pt x="4418881" y="920426"/>
                </a:lnTo>
                <a:lnTo>
                  <a:pt x="4418881" y="917952"/>
                </a:lnTo>
                <a:lnTo>
                  <a:pt x="4421355" y="917952"/>
                </a:lnTo>
                <a:lnTo>
                  <a:pt x="4418881" y="915478"/>
                </a:lnTo>
                <a:lnTo>
                  <a:pt x="4418881" y="913005"/>
                </a:lnTo>
                <a:lnTo>
                  <a:pt x="4421355" y="910531"/>
                </a:lnTo>
                <a:lnTo>
                  <a:pt x="4421355" y="908057"/>
                </a:lnTo>
                <a:lnTo>
                  <a:pt x="4418881" y="905583"/>
                </a:lnTo>
                <a:lnTo>
                  <a:pt x="4418881" y="903110"/>
                </a:lnTo>
                <a:lnTo>
                  <a:pt x="4414124" y="898352"/>
                </a:lnTo>
                <a:lnTo>
                  <a:pt x="4411650" y="898352"/>
                </a:lnTo>
                <a:lnTo>
                  <a:pt x="4409177" y="898352"/>
                </a:lnTo>
                <a:lnTo>
                  <a:pt x="4404420" y="898352"/>
                </a:lnTo>
                <a:lnTo>
                  <a:pt x="4397189" y="900826"/>
                </a:lnTo>
                <a:lnTo>
                  <a:pt x="4389958" y="903300"/>
                </a:lnTo>
                <a:lnTo>
                  <a:pt x="4385200" y="905774"/>
                </a:lnTo>
                <a:lnTo>
                  <a:pt x="4380443" y="905774"/>
                </a:lnTo>
                <a:lnTo>
                  <a:pt x="4370738" y="910531"/>
                </a:lnTo>
                <a:lnTo>
                  <a:pt x="4368265" y="910531"/>
                </a:lnTo>
                <a:lnTo>
                  <a:pt x="4363508" y="913005"/>
                </a:lnTo>
                <a:lnTo>
                  <a:pt x="4358750" y="913005"/>
                </a:lnTo>
                <a:lnTo>
                  <a:pt x="4356277" y="913005"/>
                </a:lnTo>
                <a:lnTo>
                  <a:pt x="4351519" y="913005"/>
                </a:lnTo>
                <a:lnTo>
                  <a:pt x="4346762" y="915478"/>
                </a:lnTo>
                <a:lnTo>
                  <a:pt x="4342005" y="917952"/>
                </a:lnTo>
                <a:lnTo>
                  <a:pt x="4337248" y="917952"/>
                </a:lnTo>
                <a:lnTo>
                  <a:pt x="4332491" y="920426"/>
                </a:lnTo>
                <a:lnTo>
                  <a:pt x="4330017" y="920426"/>
                </a:lnTo>
                <a:lnTo>
                  <a:pt x="4327543" y="922900"/>
                </a:lnTo>
                <a:lnTo>
                  <a:pt x="4325069" y="925373"/>
                </a:lnTo>
                <a:lnTo>
                  <a:pt x="4322596" y="925373"/>
                </a:lnTo>
                <a:lnTo>
                  <a:pt x="4320122" y="927847"/>
                </a:lnTo>
                <a:lnTo>
                  <a:pt x="4317648" y="930321"/>
                </a:lnTo>
                <a:lnTo>
                  <a:pt x="4317648" y="932795"/>
                </a:lnTo>
                <a:lnTo>
                  <a:pt x="4315174" y="932795"/>
                </a:lnTo>
                <a:lnTo>
                  <a:pt x="4315174" y="935268"/>
                </a:lnTo>
                <a:lnTo>
                  <a:pt x="4312700" y="932795"/>
                </a:lnTo>
                <a:lnTo>
                  <a:pt x="4310227" y="932795"/>
                </a:lnTo>
                <a:lnTo>
                  <a:pt x="4310227" y="930321"/>
                </a:lnTo>
                <a:lnTo>
                  <a:pt x="4307753" y="930321"/>
                </a:lnTo>
                <a:lnTo>
                  <a:pt x="4307753" y="927847"/>
                </a:lnTo>
                <a:lnTo>
                  <a:pt x="4310227" y="925373"/>
                </a:lnTo>
                <a:lnTo>
                  <a:pt x="4295765" y="913385"/>
                </a:lnTo>
                <a:lnTo>
                  <a:pt x="4288534" y="908628"/>
                </a:lnTo>
                <a:lnTo>
                  <a:pt x="4288534" y="903871"/>
                </a:lnTo>
                <a:lnTo>
                  <a:pt x="4286060" y="901397"/>
                </a:lnTo>
                <a:lnTo>
                  <a:pt x="4283586" y="898923"/>
                </a:lnTo>
                <a:lnTo>
                  <a:pt x="4281113" y="894166"/>
                </a:lnTo>
                <a:lnTo>
                  <a:pt x="4278639" y="891692"/>
                </a:lnTo>
                <a:lnTo>
                  <a:pt x="4276165" y="889218"/>
                </a:lnTo>
                <a:lnTo>
                  <a:pt x="4273691" y="886745"/>
                </a:lnTo>
                <a:lnTo>
                  <a:pt x="4271218" y="884271"/>
                </a:lnTo>
                <a:lnTo>
                  <a:pt x="4271218" y="881797"/>
                </a:lnTo>
                <a:lnTo>
                  <a:pt x="4263987" y="874566"/>
                </a:lnTo>
                <a:lnTo>
                  <a:pt x="4261513" y="872093"/>
                </a:lnTo>
                <a:lnTo>
                  <a:pt x="4259039" y="869619"/>
                </a:lnTo>
                <a:lnTo>
                  <a:pt x="4259039" y="867145"/>
                </a:lnTo>
                <a:lnTo>
                  <a:pt x="4249335" y="857440"/>
                </a:lnTo>
                <a:lnTo>
                  <a:pt x="4249335" y="854967"/>
                </a:lnTo>
                <a:lnTo>
                  <a:pt x="4246861" y="852493"/>
                </a:lnTo>
                <a:lnTo>
                  <a:pt x="4244387" y="850019"/>
                </a:lnTo>
                <a:lnTo>
                  <a:pt x="4241913" y="847545"/>
                </a:lnTo>
                <a:lnTo>
                  <a:pt x="4239439" y="845072"/>
                </a:lnTo>
                <a:lnTo>
                  <a:pt x="4236966" y="842598"/>
                </a:lnTo>
                <a:lnTo>
                  <a:pt x="4229735" y="840124"/>
                </a:lnTo>
                <a:lnTo>
                  <a:pt x="4232209" y="835367"/>
                </a:lnTo>
                <a:lnTo>
                  <a:pt x="4224977" y="830610"/>
                </a:lnTo>
                <a:lnTo>
                  <a:pt x="4222504" y="830610"/>
                </a:lnTo>
                <a:lnTo>
                  <a:pt x="4222504" y="828136"/>
                </a:lnTo>
                <a:lnTo>
                  <a:pt x="4220030" y="828136"/>
                </a:lnTo>
                <a:lnTo>
                  <a:pt x="4220030" y="826804"/>
                </a:lnTo>
                <a:lnTo>
                  <a:pt x="4220030" y="824330"/>
                </a:lnTo>
                <a:lnTo>
                  <a:pt x="4217556" y="824330"/>
                </a:lnTo>
                <a:lnTo>
                  <a:pt x="4217556" y="819573"/>
                </a:lnTo>
                <a:lnTo>
                  <a:pt x="4212799" y="814816"/>
                </a:lnTo>
                <a:lnTo>
                  <a:pt x="4210325" y="812342"/>
                </a:lnTo>
                <a:lnTo>
                  <a:pt x="4207852" y="812342"/>
                </a:lnTo>
                <a:lnTo>
                  <a:pt x="4205378" y="809868"/>
                </a:lnTo>
                <a:lnTo>
                  <a:pt x="4202904" y="809868"/>
                </a:lnTo>
                <a:lnTo>
                  <a:pt x="4200430" y="809868"/>
                </a:lnTo>
                <a:lnTo>
                  <a:pt x="4197957" y="809868"/>
                </a:lnTo>
                <a:lnTo>
                  <a:pt x="4197957" y="807394"/>
                </a:lnTo>
                <a:lnTo>
                  <a:pt x="4195483" y="804921"/>
                </a:lnTo>
                <a:lnTo>
                  <a:pt x="4190725" y="797690"/>
                </a:lnTo>
                <a:lnTo>
                  <a:pt x="4183494" y="790459"/>
                </a:lnTo>
                <a:lnTo>
                  <a:pt x="4181021" y="787985"/>
                </a:lnTo>
                <a:lnTo>
                  <a:pt x="4176263" y="785511"/>
                </a:lnTo>
                <a:lnTo>
                  <a:pt x="4169032" y="778280"/>
                </a:lnTo>
                <a:lnTo>
                  <a:pt x="4159328" y="773523"/>
                </a:lnTo>
                <a:lnTo>
                  <a:pt x="4161802" y="766292"/>
                </a:lnTo>
                <a:lnTo>
                  <a:pt x="4164275" y="761535"/>
                </a:lnTo>
                <a:lnTo>
                  <a:pt x="4173980" y="749547"/>
                </a:lnTo>
                <a:lnTo>
                  <a:pt x="4173980" y="747073"/>
                </a:lnTo>
                <a:lnTo>
                  <a:pt x="4173980" y="744599"/>
                </a:lnTo>
                <a:lnTo>
                  <a:pt x="4173980" y="742125"/>
                </a:lnTo>
                <a:lnTo>
                  <a:pt x="4176454" y="734895"/>
                </a:lnTo>
                <a:lnTo>
                  <a:pt x="4176454" y="727854"/>
                </a:lnTo>
                <a:lnTo>
                  <a:pt x="4178928" y="723097"/>
                </a:lnTo>
                <a:lnTo>
                  <a:pt x="4178928" y="720623"/>
                </a:lnTo>
                <a:lnTo>
                  <a:pt x="4181401" y="713392"/>
                </a:lnTo>
                <a:lnTo>
                  <a:pt x="4186158" y="706161"/>
                </a:lnTo>
                <a:lnTo>
                  <a:pt x="4186158" y="701213"/>
                </a:lnTo>
                <a:lnTo>
                  <a:pt x="4188632" y="698740"/>
                </a:lnTo>
                <a:lnTo>
                  <a:pt x="4186158" y="696266"/>
                </a:lnTo>
                <a:lnTo>
                  <a:pt x="4186158" y="693792"/>
                </a:lnTo>
                <a:lnTo>
                  <a:pt x="4183685" y="691318"/>
                </a:lnTo>
                <a:lnTo>
                  <a:pt x="4181211" y="686561"/>
                </a:lnTo>
                <a:lnTo>
                  <a:pt x="4178737" y="684087"/>
                </a:lnTo>
                <a:lnTo>
                  <a:pt x="4178737" y="681614"/>
                </a:lnTo>
                <a:lnTo>
                  <a:pt x="4178737" y="679140"/>
                </a:lnTo>
                <a:lnTo>
                  <a:pt x="4178737" y="676666"/>
                </a:lnTo>
                <a:lnTo>
                  <a:pt x="4178737" y="674192"/>
                </a:lnTo>
                <a:lnTo>
                  <a:pt x="4178737" y="671719"/>
                </a:lnTo>
                <a:lnTo>
                  <a:pt x="4178737" y="669245"/>
                </a:lnTo>
                <a:lnTo>
                  <a:pt x="4181211" y="666771"/>
                </a:lnTo>
                <a:lnTo>
                  <a:pt x="4181211" y="665059"/>
                </a:lnTo>
                <a:lnTo>
                  <a:pt x="4181211" y="662585"/>
                </a:lnTo>
                <a:lnTo>
                  <a:pt x="4178737" y="662585"/>
                </a:lnTo>
                <a:lnTo>
                  <a:pt x="4171506" y="662585"/>
                </a:lnTo>
                <a:lnTo>
                  <a:pt x="4164275" y="660111"/>
                </a:lnTo>
                <a:lnTo>
                  <a:pt x="4164275" y="657637"/>
                </a:lnTo>
                <a:lnTo>
                  <a:pt x="4164275" y="647933"/>
                </a:lnTo>
                <a:lnTo>
                  <a:pt x="4164275" y="635944"/>
                </a:lnTo>
                <a:lnTo>
                  <a:pt x="4164275" y="631187"/>
                </a:lnTo>
                <a:lnTo>
                  <a:pt x="4161802" y="623956"/>
                </a:lnTo>
                <a:lnTo>
                  <a:pt x="4161802" y="616725"/>
                </a:lnTo>
                <a:lnTo>
                  <a:pt x="4154571" y="619199"/>
                </a:lnTo>
                <a:lnTo>
                  <a:pt x="4140108" y="626430"/>
                </a:lnTo>
                <a:lnTo>
                  <a:pt x="4135351" y="626430"/>
                </a:lnTo>
                <a:lnTo>
                  <a:pt x="4125647" y="628904"/>
                </a:lnTo>
                <a:lnTo>
                  <a:pt x="4120890" y="628904"/>
                </a:lnTo>
                <a:lnTo>
                  <a:pt x="4116132" y="628904"/>
                </a:lnTo>
                <a:lnTo>
                  <a:pt x="4111375" y="628904"/>
                </a:lnTo>
                <a:lnTo>
                  <a:pt x="4106618" y="626430"/>
                </a:lnTo>
                <a:lnTo>
                  <a:pt x="4101861" y="626430"/>
                </a:lnTo>
                <a:lnTo>
                  <a:pt x="4099387" y="623956"/>
                </a:lnTo>
                <a:lnTo>
                  <a:pt x="4096913" y="623956"/>
                </a:lnTo>
                <a:lnTo>
                  <a:pt x="4094439" y="621483"/>
                </a:lnTo>
                <a:lnTo>
                  <a:pt x="4091965" y="621483"/>
                </a:lnTo>
                <a:lnTo>
                  <a:pt x="4089492" y="621483"/>
                </a:lnTo>
                <a:lnTo>
                  <a:pt x="4082261" y="619009"/>
                </a:lnTo>
                <a:lnTo>
                  <a:pt x="4079787" y="619009"/>
                </a:lnTo>
                <a:lnTo>
                  <a:pt x="4077313" y="619009"/>
                </a:lnTo>
                <a:lnTo>
                  <a:pt x="4074839" y="619009"/>
                </a:lnTo>
                <a:lnTo>
                  <a:pt x="4072366" y="619009"/>
                </a:lnTo>
                <a:lnTo>
                  <a:pt x="4069892" y="616535"/>
                </a:lnTo>
                <a:lnTo>
                  <a:pt x="4067418" y="616535"/>
                </a:lnTo>
                <a:lnTo>
                  <a:pt x="4060187" y="616535"/>
                </a:lnTo>
                <a:lnTo>
                  <a:pt x="4060187" y="614061"/>
                </a:lnTo>
                <a:lnTo>
                  <a:pt x="4057713" y="614061"/>
                </a:lnTo>
                <a:lnTo>
                  <a:pt x="4052956" y="616535"/>
                </a:lnTo>
                <a:lnTo>
                  <a:pt x="4048199" y="616535"/>
                </a:lnTo>
                <a:lnTo>
                  <a:pt x="4040968" y="614061"/>
                </a:lnTo>
                <a:lnTo>
                  <a:pt x="4036211" y="614061"/>
                </a:lnTo>
                <a:lnTo>
                  <a:pt x="4033737" y="614061"/>
                </a:lnTo>
                <a:lnTo>
                  <a:pt x="4031264" y="614061"/>
                </a:lnTo>
                <a:lnTo>
                  <a:pt x="4028790" y="614061"/>
                </a:lnTo>
                <a:lnTo>
                  <a:pt x="4024032" y="614061"/>
                </a:lnTo>
                <a:lnTo>
                  <a:pt x="4021559" y="614061"/>
                </a:lnTo>
                <a:lnTo>
                  <a:pt x="4016801" y="616535"/>
                </a:lnTo>
                <a:lnTo>
                  <a:pt x="4009571" y="616535"/>
                </a:lnTo>
                <a:lnTo>
                  <a:pt x="4009571" y="614061"/>
                </a:lnTo>
                <a:lnTo>
                  <a:pt x="4007097" y="614061"/>
                </a:lnTo>
                <a:lnTo>
                  <a:pt x="4004623" y="614061"/>
                </a:lnTo>
                <a:lnTo>
                  <a:pt x="4002149" y="614061"/>
                </a:lnTo>
                <a:lnTo>
                  <a:pt x="3997392" y="614061"/>
                </a:lnTo>
                <a:lnTo>
                  <a:pt x="3994918" y="614061"/>
                </a:lnTo>
                <a:lnTo>
                  <a:pt x="3992445" y="614061"/>
                </a:lnTo>
                <a:lnTo>
                  <a:pt x="3989971" y="614061"/>
                </a:lnTo>
                <a:lnTo>
                  <a:pt x="3987497" y="611587"/>
                </a:lnTo>
                <a:lnTo>
                  <a:pt x="3985023" y="609114"/>
                </a:lnTo>
                <a:lnTo>
                  <a:pt x="3985023" y="606640"/>
                </a:lnTo>
                <a:lnTo>
                  <a:pt x="3982549" y="604166"/>
                </a:lnTo>
                <a:lnTo>
                  <a:pt x="3982549" y="602263"/>
                </a:lnTo>
                <a:lnTo>
                  <a:pt x="3977792" y="595032"/>
                </a:lnTo>
                <a:lnTo>
                  <a:pt x="3977792" y="592559"/>
                </a:lnTo>
                <a:lnTo>
                  <a:pt x="3977792" y="590085"/>
                </a:lnTo>
                <a:lnTo>
                  <a:pt x="3973035" y="590085"/>
                </a:lnTo>
                <a:lnTo>
                  <a:pt x="3965804" y="592559"/>
                </a:lnTo>
                <a:lnTo>
                  <a:pt x="3963331" y="592559"/>
                </a:lnTo>
                <a:lnTo>
                  <a:pt x="3958573" y="597316"/>
                </a:lnTo>
                <a:lnTo>
                  <a:pt x="3951342" y="599790"/>
                </a:lnTo>
                <a:lnTo>
                  <a:pt x="3948868" y="602263"/>
                </a:lnTo>
                <a:lnTo>
                  <a:pt x="3948868" y="599790"/>
                </a:lnTo>
                <a:lnTo>
                  <a:pt x="3946395" y="597316"/>
                </a:lnTo>
                <a:lnTo>
                  <a:pt x="3946395" y="594842"/>
                </a:lnTo>
                <a:lnTo>
                  <a:pt x="3943921" y="592368"/>
                </a:lnTo>
                <a:lnTo>
                  <a:pt x="3936690" y="594842"/>
                </a:lnTo>
                <a:lnTo>
                  <a:pt x="3934216" y="594842"/>
                </a:lnTo>
                <a:lnTo>
                  <a:pt x="3931742" y="594842"/>
                </a:lnTo>
                <a:lnTo>
                  <a:pt x="3926985" y="594842"/>
                </a:lnTo>
                <a:lnTo>
                  <a:pt x="3922228" y="594842"/>
                </a:lnTo>
                <a:lnTo>
                  <a:pt x="3917471" y="592368"/>
                </a:lnTo>
                <a:lnTo>
                  <a:pt x="3914997" y="592368"/>
                </a:lnTo>
                <a:lnTo>
                  <a:pt x="3914997" y="589895"/>
                </a:lnTo>
                <a:lnTo>
                  <a:pt x="3914997" y="587421"/>
                </a:lnTo>
                <a:lnTo>
                  <a:pt x="3914997" y="584947"/>
                </a:lnTo>
                <a:lnTo>
                  <a:pt x="3914997" y="582473"/>
                </a:lnTo>
                <a:lnTo>
                  <a:pt x="3914997" y="580000"/>
                </a:lnTo>
                <a:lnTo>
                  <a:pt x="3912524" y="580000"/>
                </a:lnTo>
                <a:lnTo>
                  <a:pt x="3914997" y="577526"/>
                </a:lnTo>
                <a:lnTo>
                  <a:pt x="3914997" y="575623"/>
                </a:lnTo>
                <a:lnTo>
                  <a:pt x="3917471" y="570866"/>
                </a:lnTo>
                <a:lnTo>
                  <a:pt x="3917471" y="568392"/>
                </a:lnTo>
                <a:lnTo>
                  <a:pt x="3919945" y="563635"/>
                </a:lnTo>
                <a:lnTo>
                  <a:pt x="3922419" y="558878"/>
                </a:lnTo>
                <a:lnTo>
                  <a:pt x="3919945" y="558878"/>
                </a:lnTo>
                <a:lnTo>
                  <a:pt x="3917471" y="556404"/>
                </a:lnTo>
                <a:lnTo>
                  <a:pt x="3914997" y="556404"/>
                </a:lnTo>
                <a:lnTo>
                  <a:pt x="3912524" y="556404"/>
                </a:lnTo>
                <a:lnTo>
                  <a:pt x="3910050" y="556404"/>
                </a:lnTo>
                <a:lnTo>
                  <a:pt x="3907576" y="556404"/>
                </a:lnTo>
                <a:lnTo>
                  <a:pt x="3897871" y="556404"/>
                </a:lnTo>
                <a:lnTo>
                  <a:pt x="3897871" y="558878"/>
                </a:lnTo>
                <a:lnTo>
                  <a:pt x="3895397" y="556404"/>
                </a:lnTo>
                <a:lnTo>
                  <a:pt x="3890640" y="556404"/>
                </a:lnTo>
                <a:lnTo>
                  <a:pt x="3888167" y="556404"/>
                </a:lnTo>
                <a:lnTo>
                  <a:pt x="3885693" y="558878"/>
                </a:lnTo>
                <a:lnTo>
                  <a:pt x="3883219" y="558878"/>
                </a:lnTo>
                <a:lnTo>
                  <a:pt x="3883219" y="546889"/>
                </a:lnTo>
                <a:lnTo>
                  <a:pt x="3885693" y="527480"/>
                </a:lnTo>
                <a:lnTo>
                  <a:pt x="3885693" y="515492"/>
                </a:lnTo>
                <a:lnTo>
                  <a:pt x="3885693" y="508261"/>
                </a:lnTo>
                <a:lnTo>
                  <a:pt x="3885693" y="501030"/>
                </a:lnTo>
                <a:lnTo>
                  <a:pt x="3885693" y="491325"/>
                </a:lnTo>
                <a:lnTo>
                  <a:pt x="3885693" y="488851"/>
                </a:lnTo>
                <a:lnTo>
                  <a:pt x="3883219" y="486378"/>
                </a:lnTo>
                <a:lnTo>
                  <a:pt x="3883219" y="483904"/>
                </a:lnTo>
                <a:lnTo>
                  <a:pt x="3883219" y="481430"/>
                </a:lnTo>
                <a:lnTo>
                  <a:pt x="3883219" y="478956"/>
                </a:lnTo>
                <a:lnTo>
                  <a:pt x="3883219" y="476673"/>
                </a:lnTo>
                <a:lnTo>
                  <a:pt x="3883219" y="474199"/>
                </a:lnTo>
                <a:lnTo>
                  <a:pt x="3883219" y="471725"/>
                </a:lnTo>
                <a:lnTo>
                  <a:pt x="3885693" y="471725"/>
                </a:lnTo>
                <a:lnTo>
                  <a:pt x="3885693" y="462021"/>
                </a:lnTo>
                <a:lnTo>
                  <a:pt x="3888167" y="450032"/>
                </a:lnTo>
                <a:lnTo>
                  <a:pt x="3892924" y="428340"/>
                </a:lnTo>
                <a:lnTo>
                  <a:pt x="3897681" y="408930"/>
                </a:lnTo>
                <a:lnTo>
                  <a:pt x="3902438" y="389521"/>
                </a:lnTo>
                <a:lnTo>
                  <a:pt x="3902438" y="387047"/>
                </a:lnTo>
                <a:lnTo>
                  <a:pt x="3902438" y="384573"/>
                </a:lnTo>
                <a:lnTo>
                  <a:pt x="3902438" y="382099"/>
                </a:lnTo>
                <a:lnTo>
                  <a:pt x="3904912" y="382099"/>
                </a:lnTo>
                <a:lnTo>
                  <a:pt x="3904912" y="379626"/>
                </a:lnTo>
                <a:lnTo>
                  <a:pt x="3904912" y="377723"/>
                </a:lnTo>
                <a:lnTo>
                  <a:pt x="3904912" y="375249"/>
                </a:lnTo>
                <a:lnTo>
                  <a:pt x="3902438" y="375249"/>
                </a:lnTo>
                <a:lnTo>
                  <a:pt x="3902438" y="372775"/>
                </a:lnTo>
                <a:lnTo>
                  <a:pt x="3902438" y="370302"/>
                </a:lnTo>
                <a:lnTo>
                  <a:pt x="3899964" y="367828"/>
                </a:lnTo>
                <a:lnTo>
                  <a:pt x="3899964" y="365354"/>
                </a:lnTo>
                <a:lnTo>
                  <a:pt x="3897491" y="365354"/>
                </a:lnTo>
                <a:lnTo>
                  <a:pt x="3897491" y="362880"/>
                </a:lnTo>
                <a:lnTo>
                  <a:pt x="3895017" y="360407"/>
                </a:lnTo>
                <a:lnTo>
                  <a:pt x="3892543" y="357933"/>
                </a:lnTo>
                <a:lnTo>
                  <a:pt x="3890069" y="353176"/>
                </a:lnTo>
                <a:lnTo>
                  <a:pt x="3887596" y="350702"/>
                </a:lnTo>
                <a:lnTo>
                  <a:pt x="3885122" y="345945"/>
                </a:lnTo>
                <a:lnTo>
                  <a:pt x="3885122" y="343471"/>
                </a:lnTo>
                <a:lnTo>
                  <a:pt x="3882648" y="343471"/>
                </a:lnTo>
                <a:lnTo>
                  <a:pt x="3882648" y="340997"/>
                </a:lnTo>
                <a:lnTo>
                  <a:pt x="3882648" y="338523"/>
                </a:lnTo>
                <a:lnTo>
                  <a:pt x="3882648" y="336050"/>
                </a:lnTo>
                <a:lnTo>
                  <a:pt x="3882648" y="333576"/>
                </a:lnTo>
                <a:lnTo>
                  <a:pt x="3882648" y="316640"/>
                </a:lnTo>
                <a:lnTo>
                  <a:pt x="3882648" y="297231"/>
                </a:lnTo>
                <a:lnTo>
                  <a:pt x="3882648" y="294757"/>
                </a:lnTo>
                <a:lnTo>
                  <a:pt x="3882648" y="292283"/>
                </a:lnTo>
                <a:lnTo>
                  <a:pt x="3882648" y="289810"/>
                </a:lnTo>
                <a:lnTo>
                  <a:pt x="3882648" y="288287"/>
                </a:lnTo>
                <a:lnTo>
                  <a:pt x="3882648" y="285813"/>
                </a:lnTo>
                <a:lnTo>
                  <a:pt x="3882648" y="283340"/>
                </a:lnTo>
                <a:lnTo>
                  <a:pt x="3882648" y="280866"/>
                </a:lnTo>
                <a:lnTo>
                  <a:pt x="3885122" y="280866"/>
                </a:lnTo>
                <a:lnTo>
                  <a:pt x="3885122" y="278392"/>
                </a:lnTo>
                <a:lnTo>
                  <a:pt x="3885122" y="275918"/>
                </a:lnTo>
                <a:lnTo>
                  <a:pt x="3885122" y="273445"/>
                </a:lnTo>
                <a:lnTo>
                  <a:pt x="3887596" y="273445"/>
                </a:lnTo>
                <a:lnTo>
                  <a:pt x="3887596" y="270971"/>
                </a:lnTo>
                <a:lnTo>
                  <a:pt x="3887596" y="268497"/>
                </a:lnTo>
                <a:lnTo>
                  <a:pt x="3887596" y="266023"/>
                </a:lnTo>
                <a:lnTo>
                  <a:pt x="3887596" y="263550"/>
                </a:lnTo>
                <a:lnTo>
                  <a:pt x="3885122" y="258792"/>
                </a:lnTo>
                <a:lnTo>
                  <a:pt x="3882648" y="251561"/>
                </a:lnTo>
                <a:lnTo>
                  <a:pt x="3880174" y="251561"/>
                </a:lnTo>
                <a:lnTo>
                  <a:pt x="3880174" y="249088"/>
                </a:lnTo>
                <a:lnTo>
                  <a:pt x="3880174" y="246614"/>
                </a:lnTo>
                <a:lnTo>
                  <a:pt x="3880174" y="244140"/>
                </a:lnTo>
                <a:lnTo>
                  <a:pt x="3880174" y="241666"/>
                </a:lnTo>
                <a:lnTo>
                  <a:pt x="3880174" y="231962"/>
                </a:lnTo>
                <a:lnTo>
                  <a:pt x="3882648" y="215026"/>
                </a:lnTo>
                <a:lnTo>
                  <a:pt x="3882648" y="200564"/>
                </a:lnTo>
                <a:lnTo>
                  <a:pt x="3882648" y="195807"/>
                </a:lnTo>
                <a:lnTo>
                  <a:pt x="3882648" y="193333"/>
                </a:lnTo>
                <a:lnTo>
                  <a:pt x="3885122" y="190859"/>
                </a:lnTo>
                <a:lnTo>
                  <a:pt x="3885122" y="186102"/>
                </a:lnTo>
                <a:lnTo>
                  <a:pt x="3885122" y="181345"/>
                </a:lnTo>
                <a:lnTo>
                  <a:pt x="3885122" y="178871"/>
                </a:lnTo>
                <a:lnTo>
                  <a:pt x="3887596" y="176398"/>
                </a:lnTo>
                <a:lnTo>
                  <a:pt x="3887596" y="171640"/>
                </a:lnTo>
                <a:lnTo>
                  <a:pt x="3887596" y="169167"/>
                </a:lnTo>
                <a:lnTo>
                  <a:pt x="3885122" y="164409"/>
                </a:lnTo>
                <a:lnTo>
                  <a:pt x="3885122" y="157178"/>
                </a:lnTo>
                <a:lnTo>
                  <a:pt x="3882648" y="149947"/>
                </a:lnTo>
                <a:lnTo>
                  <a:pt x="3882648" y="142716"/>
                </a:lnTo>
                <a:lnTo>
                  <a:pt x="3880174" y="135485"/>
                </a:lnTo>
                <a:lnTo>
                  <a:pt x="3880174" y="128255"/>
                </a:lnTo>
                <a:lnTo>
                  <a:pt x="3877701" y="121024"/>
                </a:lnTo>
                <a:lnTo>
                  <a:pt x="3880174" y="121024"/>
                </a:lnTo>
                <a:lnTo>
                  <a:pt x="3880174" y="118550"/>
                </a:lnTo>
                <a:lnTo>
                  <a:pt x="3877701" y="118550"/>
                </a:lnTo>
                <a:lnTo>
                  <a:pt x="3872944" y="118550"/>
                </a:lnTo>
                <a:lnTo>
                  <a:pt x="3870470" y="118550"/>
                </a:lnTo>
                <a:lnTo>
                  <a:pt x="3856008" y="118550"/>
                </a:lnTo>
                <a:lnTo>
                  <a:pt x="3848777" y="118550"/>
                </a:lnTo>
                <a:lnTo>
                  <a:pt x="3841546" y="118550"/>
                </a:lnTo>
                <a:lnTo>
                  <a:pt x="3829558" y="118550"/>
                </a:lnTo>
                <a:lnTo>
                  <a:pt x="3827084" y="118550"/>
                </a:lnTo>
                <a:lnTo>
                  <a:pt x="3822327" y="118550"/>
                </a:lnTo>
                <a:lnTo>
                  <a:pt x="3812622" y="118550"/>
                </a:lnTo>
                <a:lnTo>
                  <a:pt x="3810148" y="118550"/>
                </a:lnTo>
                <a:lnTo>
                  <a:pt x="3800443" y="116076"/>
                </a:lnTo>
                <a:lnTo>
                  <a:pt x="3790739" y="113602"/>
                </a:lnTo>
                <a:lnTo>
                  <a:pt x="3785981" y="113602"/>
                </a:lnTo>
                <a:lnTo>
                  <a:pt x="3783508" y="113602"/>
                </a:lnTo>
                <a:lnTo>
                  <a:pt x="3781034" y="113602"/>
                </a:lnTo>
                <a:lnTo>
                  <a:pt x="3776277" y="111129"/>
                </a:lnTo>
                <a:lnTo>
                  <a:pt x="3773803" y="111129"/>
                </a:lnTo>
                <a:lnTo>
                  <a:pt x="3771329" y="111129"/>
                </a:lnTo>
                <a:lnTo>
                  <a:pt x="3766572" y="108655"/>
                </a:lnTo>
                <a:lnTo>
                  <a:pt x="3761815" y="108655"/>
                </a:lnTo>
                <a:lnTo>
                  <a:pt x="3757058" y="106181"/>
                </a:lnTo>
                <a:lnTo>
                  <a:pt x="3752301" y="106181"/>
                </a:lnTo>
                <a:lnTo>
                  <a:pt x="3749827" y="106181"/>
                </a:lnTo>
                <a:lnTo>
                  <a:pt x="3747353" y="103707"/>
                </a:lnTo>
                <a:lnTo>
                  <a:pt x="3742596" y="103707"/>
                </a:lnTo>
                <a:lnTo>
                  <a:pt x="3735365" y="103707"/>
                </a:lnTo>
                <a:lnTo>
                  <a:pt x="3725660" y="101234"/>
                </a:lnTo>
                <a:lnTo>
                  <a:pt x="3723186" y="103707"/>
                </a:lnTo>
                <a:lnTo>
                  <a:pt x="3706251" y="103707"/>
                </a:lnTo>
                <a:lnTo>
                  <a:pt x="3703777" y="103707"/>
                </a:lnTo>
                <a:lnTo>
                  <a:pt x="3701303" y="103707"/>
                </a:lnTo>
                <a:lnTo>
                  <a:pt x="3696546" y="103707"/>
                </a:lnTo>
                <a:lnTo>
                  <a:pt x="3694072" y="103707"/>
                </a:lnTo>
                <a:lnTo>
                  <a:pt x="3674663" y="101234"/>
                </a:lnTo>
                <a:lnTo>
                  <a:pt x="3672189" y="101234"/>
                </a:lnTo>
                <a:lnTo>
                  <a:pt x="3672189" y="99902"/>
                </a:lnTo>
                <a:lnTo>
                  <a:pt x="3652779" y="99902"/>
                </a:lnTo>
                <a:lnTo>
                  <a:pt x="3640791" y="99902"/>
                </a:lnTo>
                <a:lnTo>
                  <a:pt x="3638318" y="97428"/>
                </a:lnTo>
                <a:lnTo>
                  <a:pt x="3631087" y="97428"/>
                </a:lnTo>
                <a:lnTo>
                  <a:pt x="3631087" y="99902"/>
                </a:lnTo>
                <a:lnTo>
                  <a:pt x="3621382" y="97428"/>
                </a:lnTo>
                <a:lnTo>
                  <a:pt x="3621382" y="94954"/>
                </a:lnTo>
                <a:lnTo>
                  <a:pt x="3616625" y="94954"/>
                </a:lnTo>
                <a:lnTo>
                  <a:pt x="3614151" y="94954"/>
                </a:lnTo>
                <a:lnTo>
                  <a:pt x="3609394" y="94954"/>
                </a:lnTo>
                <a:lnTo>
                  <a:pt x="3604637" y="94954"/>
                </a:lnTo>
                <a:lnTo>
                  <a:pt x="3602163" y="94954"/>
                </a:lnTo>
                <a:lnTo>
                  <a:pt x="3599689" y="94954"/>
                </a:lnTo>
                <a:lnTo>
                  <a:pt x="3597215" y="94954"/>
                </a:lnTo>
                <a:lnTo>
                  <a:pt x="3594741" y="94954"/>
                </a:lnTo>
                <a:lnTo>
                  <a:pt x="3592268" y="94954"/>
                </a:lnTo>
                <a:lnTo>
                  <a:pt x="3589794" y="92480"/>
                </a:lnTo>
                <a:lnTo>
                  <a:pt x="3587320" y="92480"/>
                </a:lnTo>
                <a:lnTo>
                  <a:pt x="3584847" y="90006"/>
                </a:lnTo>
                <a:lnTo>
                  <a:pt x="3584847" y="87533"/>
                </a:lnTo>
                <a:lnTo>
                  <a:pt x="3582373" y="87533"/>
                </a:lnTo>
                <a:lnTo>
                  <a:pt x="3579899" y="87533"/>
                </a:lnTo>
                <a:lnTo>
                  <a:pt x="3577425" y="87533"/>
                </a:lnTo>
                <a:lnTo>
                  <a:pt x="3577425" y="85059"/>
                </a:lnTo>
                <a:lnTo>
                  <a:pt x="3572668" y="87533"/>
                </a:lnTo>
                <a:lnTo>
                  <a:pt x="3567911" y="87533"/>
                </a:lnTo>
                <a:lnTo>
                  <a:pt x="3567911" y="90387"/>
                </a:lnTo>
                <a:lnTo>
                  <a:pt x="3565437" y="90387"/>
                </a:lnTo>
                <a:lnTo>
                  <a:pt x="3562963" y="92861"/>
                </a:lnTo>
                <a:lnTo>
                  <a:pt x="3560490" y="92861"/>
                </a:lnTo>
                <a:lnTo>
                  <a:pt x="3558016" y="95335"/>
                </a:lnTo>
                <a:lnTo>
                  <a:pt x="3553259" y="95335"/>
                </a:lnTo>
                <a:lnTo>
                  <a:pt x="3548501" y="97808"/>
                </a:lnTo>
                <a:lnTo>
                  <a:pt x="3543744" y="97808"/>
                </a:lnTo>
                <a:lnTo>
                  <a:pt x="3538987" y="97808"/>
                </a:lnTo>
                <a:lnTo>
                  <a:pt x="3536513" y="97808"/>
                </a:lnTo>
                <a:lnTo>
                  <a:pt x="3531756" y="97808"/>
                </a:lnTo>
                <a:lnTo>
                  <a:pt x="3529282" y="100282"/>
                </a:lnTo>
                <a:lnTo>
                  <a:pt x="3526809" y="100282"/>
                </a:lnTo>
                <a:lnTo>
                  <a:pt x="3524335" y="100282"/>
                </a:lnTo>
                <a:lnTo>
                  <a:pt x="3519577" y="102756"/>
                </a:lnTo>
                <a:lnTo>
                  <a:pt x="3514820" y="102756"/>
                </a:lnTo>
                <a:lnTo>
                  <a:pt x="3512347" y="102756"/>
                </a:lnTo>
                <a:lnTo>
                  <a:pt x="3509873" y="105230"/>
                </a:lnTo>
                <a:lnTo>
                  <a:pt x="3502642" y="105230"/>
                </a:lnTo>
                <a:lnTo>
                  <a:pt x="3500168" y="102756"/>
                </a:lnTo>
                <a:lnTo>
                  <a:pt x="3497694" y="105230"/>
                </a:lnTo>
                <a:lnTo>
                  <a:pt x="3492937" y="105230"/>
                </a:lnTo>
                <a:lnTo>
                  <a:pt x="3488180" y="105230"/>
                </a:lnTo>
                <a:lnTo>
                  <a:pt x="3483423" y="105230"/>
                </a:lnTo>
                <a:lnTo>
                  <a:pt x="3480949" y="105230"/>
                </a:lnTo>
                <a:lnTo>
                  <a:pt x="3476192" y="102756"/>
                </a:lnTo>
                <a:lnTo>
                  <a:pt x="3466487" y="102756"/>
                </a:lnTo>
                <a:lnTo>
                  <a:pt x="3464013" y="100282"/>
                </a:lnTo>
                <a:lnTo>
                  <a:pt x="3461539" y="100282"/>
                </a:lnTo>
                <a:lnTo>
                  <a:pt x="3459066" y="100282"/>
                </a:lnTo>
                <a:lnTo>
                  <a:pt x="3456592" y="100282"/>
                </a:lnTo>
                <a:lnTo>
                  <a:pt x="3451835" y="97808"/>
                </a:lnTo>
                <a:lnTo>
                  <a:pt x="3449361" y="97808"/>
                </a:lnTo>
                <a:lnTo>
                  <a:pt x="3444604" y="95335"/>
                </a:lnTo>
                <a:lnTo>
                  <a:pt x="3442130" y="92861"/>
                </a:lnTo>
                <a:lnTo>
                  <a:pt x="3434899" y="90387"/>
                </a:lnTo>
                <a:lnTo>
                  <a:pt x="3432425" y="87913"/>
                </a:lnTo>
                <a:lnTo>
                  <a:pt x="3429952" y="87913"/>
                </a:lnTo>
                <a:lnTo>
                  <a:pt x="3427478" y="87913"/>
                </a:lnTo>
                <a:lnTo>
                  <a:pt x="3422721" y="85440"/>
                </a:lnTo>
                <a:lnTo>
                  <a:pt x="3420247" y="82966"/>
                </a:lnTo>
                <a:lnTo>
                  <a:pt x="3415490" y="80492"/>
                </a:lnTo>
                <a:lnTo>
                  <a:pt x="3410733" y="75735"/>
                </a:lnTo>
                <a:lnTo>
                  <a:pt x="3405975" y="73261"/>
                </a:lnTo>
                <a:lnTo>
                  <a:pt x="3398744" y="68504"/>
                </a:lnTo>
                <a:lnTo>
                  <a:pt x="3396271" y="66030"/>
                </a:lnTo>
                <a:lnTo>
                  <a:pt x="3391513" y="63556"/>
                </a:lnTo>
                <a:lnTo>
                  <a:pt x="3386756" y="61083"/>
                </a:lnTo>
                <a:lnTo>
                  <a:pt x="3379525" y="56325"/>
                </a:lnTo>
                <a:lnTo>
                  <a:pt x="3377051" y="53852"/>
                </a:lnTo>
                <a:lnTo>
                  <a:pt x="3372294" y="51378"/>
                </a:lnTo>
                <a:lnTo>
                  <a:pt x="3367537" y="48904"/>
                </a:lnTo>
                <a:lnTo>
                  <a:pt x="3365063" y="46430"/>
                </a:lnTo>
                <a:lnTo>
                  <a:pt x="3360306" y="43957"/>
                </a:lnTo>
                <a:lnTo>
                  <a:pt x="3357832" y="43957"/>
                </a:lnTo>
                <a:lnTo>
                  <a:pt x="3353075" y="39199"/>
                </a:lnTo>
                <a:lnTo>
                  <a:pt x="3348318" y="36726"/>
                </a:lnTo>
                <a:lnTo>
                  <a:pt x="3345844" y="36726"/>
                </a:lnTo>
                <a:lnTo>
                  <a:pt x="3341087" y="31968"/>
                </a:lnTo>
                <a:lnTo>
                  <a:pt x="3338613" y="31968"/>
                </a:lnTo>
                <a:lnTo>
                  <a:pt x="3336139" y="31968"/>
                </a:lnTo>
                <a:lnTo>
                  <a:pt x="3336139" y="29495"/>
                </a:lnTo>
                <a:lnTo>
                  <a:pt x="3333666" y="29495"/>
                </a:lnTo>
                <a:lnTo>
                  <a:pt x="3328908" y="29495"/>
                </a:lnTo>
                <a:lnTo>
                  <a:pt x="3326435" y="29495"/>
                </a:lnTo>
                <a:lnTo>
                  <a:pt x="3323961" y="29495"/>
                </a:lnTo>
                <a:lnTo>
                  <a:pt x="3321487" y="27021"/>
                </a:lnTo>
                <a:lnTo>
                  <a:pt x="3319013" y="27021"/>
                </a:lnTo>
                <a:lnTo>
                  <a:pt x="3316540" y="27021"/>
                </a:lnTo>
                <a:lnTo>
                  <a:pt x="3316540" y="24547"/>
                </a:lnTo>
                <a:lnTo>
                  <a:pt x="3311782" y="22073"/>
                </a:lnTo>
                <a:lnTo>
                  <a:pt x="3304551" y="22073"/>
                </a:lnTo>
                <a:lnTo>
                  <a:pt x="3299794" y="19600"/>
                </a:lnTo>
                <a:lnTo>
                  <a:pt x="3292563" y="17126"/>
                </a:lnTo>
                <a:lnTo>
                  <a:pt x="3290090" y="17126"/>
                </a:lnTo>
                <a:lnTo>
                  <a:pt x="3285332" y="17126"/>
                </a:lnTo>
                <a:lnTo>
                  <a:pt x="3282858" y="17126"/>
                </a:lnTo>
                <a:lnTo>
                  <a:pt x="3280385" y="17126"/>
                </a:lnTo>
                <a:lnTo>
                  <a:pt x="3275628" y="17126"/>
                </a:lnTo>
                <a:lnTo>
                  <a:pt x="3270870" y="19600"/>
                </a:lnTo>
                <a:lnTo>
                  <a:pt x="3266113" y="19600"/>
                </a:lnTo>
                <a:lnTo>
                  <a:pt x="3261356" y="19600"/>
                </a:lnTo>
                <a:lnTo>
                  <a:pt x="3256599" y="22073"/>
                </a:lnTo>
                <a:lnTo>
                  <a:pt x="3251842" y="22073"/>
                </a:lnTo>
                <a:lnTo>
                  <a:pt x="3244611" y="22073"/>
                </a:lnTo>
                <a:lnTo>
                  <a:pt x="3242137" y="22073"/>
                </a:lnTo>
                <a:lnTo>
                  <a:pt x="3237380" y="19600"/>
                </a:lnTo>
                <a:lnTo>
                  <a:pt x="3230149" y="19600"/>
                </a:lnTo>
                <a:lnTo>
                  <a:pt x="3220444" y="19600"/>
                </a:lnTo>
                <a:lnTo>
                  <a:pt x="3215687" y="19600"/>
                </a:lnTo>
                <a:lnTo>
                  <a:pt x="3210930" y="19600"/>
                </a:lnTo>
                <a:lnTo>
                  <a:pt x="3206172" y="17126"/>
                </a:lnTo>
                <a:lnTo>
                  <a:pt x="3201415" y="14652"/>
                </a:lnTo>
                <a:lnTo>
                  <a:pt x="3198941" y="14652"/>
                </a:lnTo>
                <a:lnTo>
                  <a:pt x="3196468" y="14652"/>
                </a:lnTo>
                <a:lnTo>
                  <a:pt x="3189237" y="9895"/>
                </a:lnTo>
                <a:lnTo>
                  <a:pt x="3186763" y="9895"/>
                </a:lnTo>
                <a:lnTo>
                  <a:pt x="3184289" y="9895"/>
                </a:lnTo>
                <a:lnTo>
                  <a:pt x="3179532" y="9895"/>
                </a:lnTo>
                <a:lnTo>
                  <a:pt x="3177058" y="7421"/>
                </a:lnTo>
                <a:lnTo>
                  <a:pt x="3172301" y="7421"/>
                </a:lnTo>
                <a:lnTo>
                  <a:pt x="3167544" y="4948"/>
                </a:lnTo>
                <a:lnTo>
                  <a:pt x="3160313" y="4948"/>
                </a:lnTo>
                <a:lnTo>
                  <a:pt x="3155556" y="2474"/>
                </a:lnTo>
                <a:lnTo>
                  <a:pt x="3153082" y="2474"/>
                </a:lnTo>
                <a:lnTo>
                  <a:pt x="3148325" y="0"/>
                </a:lnTo>
                <a:lnTo>
                  <a:pt x="3143567" y="0"/>
                </a:lnTo>
                <a:lnTo>
                  <a:pt x="3141093" y="0"/>
                </a:lnTo>
                <a:lnTo>
                  <a:pt x="3136336" y="0"/>
                </a:lnTo>
                <a:lnTo>
                  <a:pt x="3131579" y="0"/>
                </a:lnTo>
                <a:lnTo>
                  <a:pt x="3129105" y="0"/>
                </a:lnTo>
                <a:lnTo>
                  <a:pt x="3126632" y="0"/>
                </a:lnTo>
                <a:lnTo>
                  <a:pt x="3121874" y="0"/>
                </a:lnTo>
                <a:lnTo>
                  <a:pt x="3114644" y="0"/>
                </a:lnTo>
                <a:lnTo>
                  <a:pt x="3109886" y="0"/>
                </a:lnTo>
                <a:lnTo>
                  <a:pt x="3100181" y="2474"/>
                </a:lnTo>
                <a:lnTo>
                  <a:pt x="3097708" y="2474"/>
                </a:lnTo>
                <a:lnTo>
                  <a:pt x="3097708" y="4948"/>
                </a:lnTo>
                <a:lnTo>
                  <a:pt x="3090477" y="7421"/>
                </a:lnTo>
                <a:lnTo>
                  <a:pt x="3085720" y="9895"/>
                </a:lnTo>
                <a:lnTo>
                  <a:pt x="3078489" y="12369"/>
                </a:lnTo>
                <a:lnTo>
                  <a:pt x="3076015" y="12369"/>
                </a:lnTo>
                <a:lnTo>
                  <a:pt x="3073541" y="14843"/>
                </a:lnTo>
                <a:lnTo>
                  <a:pt x="3068784" y="17316"/>
                </a:lnTo>
                <a:lnTo>
                  <a:pt x="3066310" y="19790"/>
                </a:lnTo>
                <a:lnTo>
                  <a:pt x="3063836" y="22264"/>
                </a:lnTo>
                <a:lnTo>
                  <a:pt x="3059079" y="22264"/>
                </a:lnTo>
                <a:lnTo>
                  <a:pt x="3054322" y="24738"/>
                </a:lnTo>
                <a:lnTo>
                  <a:pt x="3051848" y="27211"/>
                </a:lnTo>
                <a:lnTo>
                  <a:pt x="3047091" y="29685"/>
                </a:lnTo>
                <a:lnTo>
                  <a:pt x="3042334" y="32159"/>
                </a:lnTo>
                <a:lnTo>
                  <a:pt x="3035103" y="36916"/>
                </a:lnTo>
                <a:lnTo>
                  <a:pt x="3032629" y="36916"/>
                </a:lnTo>
                <a:lnTo>
                  <a:pt x="3032629" y="39390"/>
                </a:lnTo>
                <a:lnTo>
                  <a:pt x="3030155" y="39390"/>
                </a:lnTo>
                <a:lnTo>
                  <a:pt x="3025398" y="39390"/>
                </a:lnTo>
                <a:lnTo>
                  <a:pt x="3022924" y="39390"/>
                </a:lnTo>
                <a:lnTo>
                  <a:pt x="3015693" y="41863"/>
                </a:lnTo>
                <a:lnTo>
                  <a:pt x="3010936" y="41863"/>
                </a:lnTo>
                <a:lnTo>
                  <a:pt x="3010936" y="44337"/>
                </a:lnTo>
                <a:lnTo>
                  <a:pt x="3008462" y="44337"/>
                </a:lnTo>
                <a:lnTo>
                  <a:pt x="3005989" y="44337"/>
                </a:lnTo>
                <a:lnTo>
                  <a:pt x="3003515" y="44337"/>
                </a:lnTo>
                <a:lnTo>
                  <a:pt x="3001041" y="44337"/>
                </a:lnTo>
                <a:lnTo>
                  <a:pt x="3001041" y="46811"/>
                </a:lnTo>
                <a:lnTo>
                  <a:pt x="2998568" y="46811"/>
                </a:lnTo>
                <a:lnTo>
                  <a:pt x="2996094" y="44337"/>
                </a:lnTo>
                <a:lnTo>
                  <a:pt x="2993620" y="44337"/>
                </a:lnTo>
                <a:lnTo>
                  <a:pt x="2983915" y="44337"/>
                </a:lnTo>
                <a:lnTo>
                  <a:pt x="2976684" y="44337"/>
                </a:lnTo>
                <a:lnTo>
                  <a:pt x="2969453" y="44337"/>
                </a:lnTo>
                <a:lnTo>
                  <a:pt x="2964696" y="44337"/>
                </a:lnTo>
                <a:lnTo>
                  <a:pt x="2959939" y="44337"/>
                </a:lnTo>
                <a:lnTo>
                  <a:pt x="2955182" y="41863"/>
                </a:lnTo>
                <a:lnTo>
                  <a:pt x="2947951" y="41863"/>
                </a:lnTo>
                <a:lnTo>
                  <a:pt x="2943193" y="41863"/>
                </a:lnTo>
                <a:lnTo>
                  <a:pt x="2935963" y="41863"/>
                </a:lnTo>
                <a:lnTo>
                  <a:pt x="2928731" y="41863"/>
                </a:lnTo>
                <a:lnTo>
                  <a:pt x="2921501" y="41863"/>
                </a:lnTo>
                <a:lnTo>
                  <a:pt x="2916743" y="41863"/>
                </a:lnTo>
                <a:lnTo>
                  <a:pt x="2911986" y="44337"/>
                </a:lnTo>
                <a:lnTo>
                  <a:pt x="2909512" y="44337"/>
                </a:lnTo>
                <a:lnTo>
                  <a:pt x="2909512" y="46811"/>
                </a:lnTo>
                <a:lnTo>
                  <a:pt x="2904755" y="46811"/>
                </a:lnTo>
                <a:lnTo>
                  <a:pt x="2902281" y="44337"/>
                </a:lnTo>
                <a:lnTo>
                  <a:pt x="2897524" y="46811"/>
                </a:lnTo>
                <a:lnTo>
                  <a:pt x="2890293" y="46811"/>
                </a:lnTo>
                <a:lnTo>
                  <a:pt x="2885536" y="49285"/>
                </a:lnTo>
                <a:lnTo>
                  <a:pt x="2878305" y="51758"/>
                </a:lnTo>
                <a:lnTo>
                  <a:pt x="2873548" y="54232"/>
                </a:lnTo>
                <a:lnTo>
                  <a:pt x="2868791" y="54232"/>
                </a:lnTo>
                <a:lnTo>
                  <a:pt x="2864033" y="56706"/>
                </a:lnTo>
                <a:lnTo>
                  <a:pt x="2859276" y="59180"/>
                </a:lnTo>
                <a:lnTo>
                  <a:pt x="2852045" y="61653"/>
                </a:lnTo>
                <a:lnTo>
                  <a:pt x="2847288" y="64127"/>
                </a:lnTo>
                <a:lnTo>
                  <a:pt x="2842531" y="68884"/>
                </a:lnTo>
                <a:lnTo>
                  <a:pt x="2835300" y="73642"/>
                </a:lnTo>
                <a:lnTo>
                  <a:pt x="2830543" y="76115"/>
                </a:lnTo>
                <a:lnTo>
                  <a:pt x="2825785" y="78589"/>
                </a:lnTo>
                <a:lnTo>
                  <a:pt x="2821028" y="78589"/>
                </a:lnTo>
                <a:lnTo>
                  <a:pt x="2818554" y="81063"/>
                </a:lnTo>
                <a:lnTo>
                  <a:pt x="2813797" y="83537"/>
                </a:lnTo>
                <a:lnTo>
                  <a:pt x="2809040" y="83537"/>
                </a:lnTo>
                <a:lnTo>
                  <a:pt x="2804283" y="86010"/>
                </a:lnTo>
                <a:lnTo>
                  <a:pt x="2799525" y="86010"/>
                </a:lnTo>
                <a:lnTo>
                  <a:pt x="2792295" y="88484"/>
                </a:lnTo>
                <a:lnTo>
                  <a:pt x="2787537" y="90958"/>
                </a:lnTo>
                <a:lnTo>
                  <a:pt x="2785064" y="90958"/>
                </a:lnTo>
                <a:lnTo>
                  <a:pt x="2780306" y="90958"/>
                </a:lnTo>
                <a:lnTo>
                  <a:pt x="2775549" y="88484"/>
                </a:lnTo>
                <a:lnTo>
                  <a:pt x="2773076" y="88484"/>
                </a:lnTo>
                <a:lnTo>
                  <a:pt x="2768318" y="88484"/>
                </a:lnTo>
                <a:lnTo>
                  <a:pt x="2763561" y="88484"/>
                </a:lnTo>
                <a:lnTo>
                  <a:pt x="2758804" y="86010"/>
                </a:lnTo>
                <a:lnTo>
                  <a:pt x="2751573" y="86010"/>
                </a:lnTo>
                <a:lnTo>
                  <a:pt x="2746816" y="83537"/>
                </a:lnTo>
                <a:lnTo>
                  <a:pt x="2744342" y="83537"/>
                </a:lnTo>
                <a:lnTo>
                  <a:pt x="2739585" y="81063"/>
                </a:lnTo>
                <a:lnTo>
                  <a:pt x="2734827" y="78589"/>
                </a:lnTo>
                <a:lnTo>
                  <a:pt x="2730070" y="76115"/>
                </a:lnTo>
                <a:lnTo>
                  <a:pt x="2727597" y="73642"/>
                </a:lnTo>
                <a:lnTo>
                  <a:pt x="2725123" y="73642"/>
                </a:lnTo>
                <a:lnTo>
                  <a:pt x="2725123" y="71168"/>
                </a:lnTo>
                <a:lnTo>
                  <a:pt x="2722649" y="71168"/>
                </a:lnTo>
                <a:lnTo>
                  <a:pt x="2720175" y="68694"/>
                </a:lnTo>
                <a:lnTo>
                  <a:pt x="2710471" y="66220"/>
                </a:lnTo>
                <a:lnTo>
                  <a:pt x="2705713" y="66220"/>
                </a:lnTo>
                <a:lnTo>
                  <a:pt x="2703240" y="66220"/>
                </a:lnTo>
                <a:lnTo>
                  <a:pt x="2700766" y="63747"/>
                </a:lnTo>
                <a:lnTo>
                  <a:pt x="2696009" y="63747"/>
                </a:lnTo>
                <a:lnTo>
                  <a:pt x="2691251" y="61273"/>
                </a:lnTo>
                <a:lnTo>
                  <a:pt x="2686494" y="61273"/>
                </a:lnTo>
                <a:lnTo>
                  <a:pt x="2681737" y="58799"/>
                </a:lnTo>
                <a:lnTo>
                  <a:pt x="2679263" y="58799"/>
                </a:lnTo>
                <a:lnTo>
                  <a:pt x="2676789" y="58799"/>
                </a:lnTo>
                <a:lnTo>
                  <a:pt x="2676789" y="68504"/>
                </a:lnTo>
                <a:lnTo>
                  <a:pt x="2676789" y="78209"/>
                </a:lnTo>
                <a:lnTo>
                  <a:pt x="2676789" y="82966"/>
                </a:lnTo>
                <a:lnTo>
                  <a:pt x="2676789" y="87723"/>
                </a:lnTo>
                <a:lnTo>
                  <a:pt x="2676789" y="90387"/>
                </a:lnTo>
                <a:lnTo>
                  <a:pt x="2676789" y="97618"/>
                </a:lnTo>
                <a:lnTo>
                  <a:pt x="2676789" y="104849"/>
                </a:lnTo>
                <a:lnTo>
                  <a:pt x="2676789" y="107323"/>
                </a:lnTo>
                <a:lnTo>
                  <a:pt x="2676789" y="131489"/>
                </a:lnTo>
                <a:lnTo>
                  <a:pt x="2669559" y="145951"/>
                </a:lnTo>
                <a:lnTo>
                  <a:pt x="2665943" y="153182"/>
                </a:lnTo>
                <a:lnTo>
                  <a:pt x="2663469" y="155656"/>
                </a:lnTo>
                <a:lnTo>
                  <a:pt x="2651481" y="177349"/>
                </a:lnTo>
                <a:lnTo>
                  <a:pt x="2646724" y="187054"/>
                </a:lnTo>
                <a:lnTo>
                  <a:pt x="2644250" y="194285"/>
                </a:lnTo>
                <a:lnTo>
                  <a:pt x="2627314" y="223209"/>
                </a:lnTo>
                <a:lnTo>
                  <a:pt x="2617610" y="240144"/>
                </a:lnTo>
                <a:lnTo>
                  <a:pt x="2610379" y="252132"/>
                </a:lnTo>
                <a:lnTo>
                  <a:pt x="2590969" y="249659"/>
                </a:lnTo>
                <a:lnTo>
                  <a:pt x="2588496" y="247185"/>
                </a:lnTo>
                <a:lnTo>
                  <a:pt x="2586022" y="251942"/>
                </a:lnTo>
                <a:lnTo>
                  <a:pt x="2588496" y="259173"/>
                </a:lnTo>
                <a:lnTo>
                  <a:pt x="2581265" y="259173"/>
                </a:lnTo>
                <a:lnTo>
                  <a:pt x="2576507" y="256699"/>
                </a:lnTo>
                <a:lnTo>
                  <a:pt x="2578981" y="263930"/>
                </a:lnTo>
                <a:lnTo>
                  <a:pt x="2569276" y="273635"/>
                </a:lnTo>
                <a:lnTo>
                  <a:pt x="2566803" y="278392"/>
                </a:lnTo>
                <a:lnTo>
                  <a:pt x="2557098" y="288097"/>
                </a:lnTo>
                <a:lnTo>
                  <a:pt x="2554624" y="292854"/>
                </a:lnTo>
                <a:lnTo>
                  <a:pt x="2540162" y="304842"/>
                </a:lnTo>
                <a:lnTo>
                  <a:pt x="2537688" y="309600"/>
                </a:lnTo>
                <a:lnTo>
                  <a:pt x="2513522" y="312073"/>
                </a:lnTo>
                <a:lnTo>
                  <a:pt x="2508765" y="312073"/>
                </a:lnTo>
                <a:lnTo>
                  <a:pt x="2491829" y="321778"/>
                </a:lnTo>
                <a:lnTo>
                  <a:pt x="2482124" y="338714"/>
                </a:lnTo>
                <a:lnTo>
                  <a:pt x="2479650" y="345945"/>
                </a:lnTo>
                <a:lnTo>
                  <a:pt x="2472420" y="360407"/>
                </a:lnTo>
                <a:lnTo>
                  <a:pt x="2467662" y="370111"/>
                </a:lnTo>
                <a:lnTo>
                  <a:pt x="2467662" y="372585"/>
                </a:lnTo>
                <a:lnTo>
                  <a:pt x="2465189" y="370111"/>
                </a:lnTo>
                <a:lnTo>
                  <a:pt x="2462715" y="365354"/>
                </a:lnTo>
                <a:lnTo>
                  <a:pt x="2460241" y="365354"/>
                </a:lnTo>
                <a:lnTo>
                  <a:pt x="2457767" y="362880"/>
                </a:lnTo>
                <a:lnTo>
                  <a:pt x="2455294" y="360407"/>
                </a:lnTo>
                <a:lnTo>
                  <a:pt x="2445589" y="357933"/>
                </a:lnTo>
                <a:lnTo>
                  <a:pt x="2433601" y="355459"/>
                </a:lnTo>
                <a:lnTo>
                  <a:pt x="2428843" y="355459"/>
                </a:lnTo>
                <a:lnTo>
                  <a:pt x="2421612" y="352985"/>
                </a:lnTo>
                <a:lnTo>
                  <a:pt x="2426370" y="340997"/>
                </a:lnTo>
                <a:lnTo>
                  <a:pt x="2431127" y="331292"/>
                </a:lnTo>
                <a:lnTo>
                  <a:pt x="2433601" y="326535"/>
                </a:lnTo>
                <a:lnTo>
                  <a:pt x="2433601" y="324061"/>
                </a:lnTo>
                <a:lnTo>
                  <a:pt x="2436074" y="316830"/>
                </a:lnTo>
                <a:lnTo>
                  <a:pt x="2428843" y="314357"/>
                </a:lnTo>
                <a:lnTo>
                  <a:pt x="2426370" y="314357"/>
                </a:lnTo>
                <a:lnTo>
                  <a:pt x="2421612" y="319114"/>
                </a:lnTo>
                <a:lnTo>
                  <a:pt x="2419139" y="319114"/>
                </a:lnTo>
                <a:lnTo>
                  <a:pt x="2416665" y="319114"/>
                </a:lnTo>
                <a:lnTo>
                  <a:pt x="2406960" y="319114"/>
                </a:lnTo>
                <a:lnTo>
                  <a:pt x="2404486" y="319114"/>
                </a:lnTo>
                <a:lnTo>
                  <a:pt x="2402013" y="319114"/>
                </a:lnTo>
                <a:lnTo>
                  <a:pt x="2402013" y="314928"/>
                </a:lnTo>
                <a:lnTo>
                  <a:pt x="2402013" y="312454"/>
                </a:lnTo>
                <a:lnTo>
                  <a:pt x="2399539" y="309980"/>
                </a:lnTo>
                <a:lnTo>
                  <a:pt x="2399539" y="305223"/>
                </a:lnTo>
                <a:lnTo>
                  <a:pt x="2397065" y="297992"/>
                </a:lnTo>
                <a:lnTo>
                  <a:pt x="2394592" y="293235"/>
                </a:lnTo>
                <a:lnTo>
                  <a:pt x="2394592" y="295708"/>
                </a:lnTo>
                <a:lnTo>
                  <a:pt x="2384887" y="295708"/>
                </a:lnTo>
                <a:lnTo>
                  <a:pt x="2380130" y="295708"/>
                </a:lnTo>
                <a:lnTo>
                  <a:pt x="2375372" y="295708"/>
                </a:lnTo>
                <a:lnTo>
                  <a:pt x="2368141" y="295708"/>
                </a:lnTo>
                <a:lnTo>
                  <a:pt x="2375372" y="305413"/>
                </a:lnTo>
                <a:lnTo>
                  <a:pt x="2375372" y="307887"/>
                </a:lnTo>
                <a:lnTo>
                  <a:pt x="2375372" y="310361"/>
                </a:lnTo>
                <a:lnTo>
                  <a:pt x="2375372" y="317592"/>
                </a:lnTo>
                <a:lnTo>
                  <a:pt x="2377846" y="324823"/>
                </a:lnTo>
                <a:lnTo>
                  <a:pt x="2373089" y="322349"/>
                </a:lnTo>
                <a:lnTo>
                  <a:pt x="2370615" y="322349"/>
                </a:lnTo>
                <a:lnTo>
                  <a:pt x="2370615" y="319875"/>
                </a:lnTo>
                <a:lnTo>
                  <a:pt x="2368141" y="319875"/>
                </a:lnTo>
                <a:lnTo>
                  <a:pt x="2365668" y="317401"/>
                </a:lnTo>
                <a:lnTo>
                  <a:pt x="2358437" y="317401"/>
                </a:lnTo>
                <a:lnTo>
                  <a:pt x="2351206" y="314928"/>
                </a:lnTo>
                <a:lnTo>
                  <a:pt x="2348732" y="317401"/>
                </a:lnTo>
                <a:lnTo>
                  <a:pt x="2339027" y="329390"/>
                </a:lnTo>
                <a:lnTo>
                  <a:pt x="2336554" y="334147"/>
                </a:lnTo>
                <a:lnTo>
                  <a:pt x="2331796" y="341378"/>
                </a:lnTo>
                <a:lnTo>
                  <a:pt x="2317334" y="329390"/>
                </a:lnTo>
                <a:lnTo>
                  <a:pt x="2307630" y="336620"/>
                </a:lnTo>
                <a:lnTo>
                  <a:pt x="2312387" y="348609"/>
                </a:lnTo>
                <a:lnTo>
                  <a:pt x="2319618" y="358313"/>
                </a:lnTo>
                <a:lnTo>
                  <a:pt x="2334080" y="389711"/>
                </a:lnTo>
                <a:lnTo>
                  <a:pt x="2331606" y="389711"/>
                </a:lnTo>
                <a:lnTo>
                  <a:pt x="2317144" y="396942"/>
                </a:lnTo>
                <a:lnTo>
                  <a:pt x="2309913" y="401699"/>
                </a:lnTo>
                <a:lnTo>
                  <a:pt x="2305156" y="404173"/>
                </a:lnTo>
                <a:lnTo>
                  <a:pt x="2302682" y="406647"/>
                </a:lnTo>
                <a:lnTo>
                  <a:pt x="2300208" y="409120"/>
                </a:lnTo>
                <a:lnTo>
                  <a:pt x="2297735" y="406647"/>
                </a:lnTo>
                <a:lnTo>
                  <a:pt x="2295261" y="401889"/>
                </a:lnTo>
                <a:lnTo>
                  <a:pt x="2290504" y="397132"/>
                </a:lnTo>
                <a:lnTo>
                  <a:pt x="2283273" y="401889"/>
                </a:lnTo>
                <a:lnTo>
                  <a:pt x="2280799" y="404363"/>
                </a:lnTo>
                <a:lnTo>
                  <a:pt x="2261390" y="418825"/>
                </a:lnTo>
                <a:lnTo>
                  <a:pt x="2246928" y="426056"/>
                </a:lnTo>
                <a:lnTo>
                  <a:pt x="2244454" y="416351"/>
                </a:lnTo>
                <a:lnTo>
                  <a:pt x="2244454" y="418825"/>
                </a:lnTo>
                <a:lnTo>
                  <a:pt x="2239697" y="418825"/>
                </a:lnTo>
                <a:lnTo>
                  <a:pt x="2237223" y="421299"/>
                </a:lnTo>
                <a:lnTo>
                  <a:pt x="2229992" y="428530"/>
                </a:lnTo>
                <a:lnTo>
                  <a:pt x="2227518" y="431004"/>
                </a:lnTo>
                <a:lnTo>
                  <a:pt x="2217813" y="438235"/>
                </a:lnTo>
                <a:lnTo>
                  <a:pt x="2208109" y="445466"/>
                </a:lnTo>
                <a:lnTo>
                  <a:pt x="2200878" y="452697"/>
                </a:lnTo>
                <a:lnTo>
                  <a:pt x="2196120" y="455170"/>
                </a:lnTo>
                <a:lnTo>
                  <a:pt x="2191363" y="457644"/>
                </a:lnTo>
                <a:lnTo>
                  <a:pt x="2193837" y="460118"/>
                </a:lnTo>
                <a:lnTo>
                  <a:pt x="2189080" y="464875"/>
                </a:lnTo>
                <a:lnTo>
                  <a:pt x="2189080" y="462401"/>
                </a:lnTo>
                <a:lnTo>
                  <a:pt x="2184323" y="459927"/>
                </a:lnTo>
                <a:lnTo>
                  <a:pt x="2181849" y="455170"/>
                </a:lnTo>
                <a:lnTo>
                  <a:pt x="2177092" y="447939"/>
                </a:lnTo>
                <a:lnTo>
                  <a:pt x="2174618" y="443182"/>
                </a:lnTo>
                <a:lnTo>
                  <a:pt x="2172144" y="438425"/>
                </a:lnTo>
                <a:lnTo>
                  <a:pt x="2174618" y="438425"/>
                </a:lnTo>
                <a:lnTo>
                  <a:pt x="2174618" y="435951"/>
                </a:lnTo>
                <a:lnTo>
                  <a:pt x="2172144" y="435951"/>
                </a:lnTo>
                <a:lnTo>
                  <a:pt x="2172144" y="428720"/>
                </a:lnTo>
                <a:lnTo>
                  <a:pt x="2169670" y="431194"/>
                </a:lnTo>
                <a:lnTo>
                  <a:pt x="2169670" y="428720"/>
                </a:lnTo>
                <a:lnTo>
                  <a:pt x="2164913" y="431194"/>
                </a:lnTo>
                <a:lnTo>
                  <a:pt x="2162439" y="433668"/>
                </a:lnTo>
                <a:lnTo>
                  <a:pt x="2159966" y="433668"/>
                </a:lnTo>
                <a:lnTo>
                  <a:pt x="2155208" y="436141"/>
                </a:lnTo>
                <a:lnTo>
                  <a:pt x="2152735" y="438615"/>
                </a:lnTo>
                <a:lnTo>
                  <a:pt x="2150261" y="441089"/>
                </a:lnTo>
                <a:lnTo>
                  <a:pt x="2140556" y="445846"/>
                </a:lnTo>
                <a:lnTo>
                  <a:pt x="2135799" y="448320"/>
                </a:lnTo>
                <a:lnTo>
                  <a:pt x="2133325" y="450794"/>
                </a:lnTo>
                <a:lnTo>
                  <a:pt x="2130852" y="450794"/>
                </a:lnTo>
                <a:lnTo>
                  <a:pt x="2128378" y="450794"/>
                </a:lnTo>
                <a:lnTo>
                  <a:pt x="2128378" y="453267"/>
                </a:lnTo>
                <a:lnTo>
                  <a:pt x="2125904" y="448510"/>
                </a:lnTo>
                <a:lnTo>
                  <a:pt x="2123430" y="443753"/>
                </a:lnTo>
                <a:lnTo>
                  <a:pt x="2120956" y="443753"/>
                </a:lnTo>
                <a:lnTo>
                  <a:pt x="2116199" y="443753"/>
                </a:lnTo>
                <a:lnTo>
                  <a:pt x="2111442" y="446227"/>
                </a:lnTo>
                <a:lnTo>
                  <a:pt x="2108968" y="446227"/>
                </a:lnTo>
                <a:lnTo>
                  <a:pt x="2106495" y="448700"/>
                </a:lnTo>
                <a:lnTo>
                  <a:pt x="2104021" y="448700"/>
                </a:lnTo>
                <a:lnTo>
                  <a:pt x="2099264" y="451174"/>
                </a:lnTo>
                <a:lnTo>
                  <a:pt x="2094506" y="453648"/>
                </a:lnTo>
                <a:lnTo>
                  <a:pt x="2096980" y="460879"/>
                </a:lnTo>
                <a:lnTo>
                  <a:pt x="2094506" y="460879"/>
                </a:lnTo>
                <a:lnTo>
                  <a:pt x="2087275" y="465636"/>
                </a:lnTo>
                <a:lnTo>
                  <a:pt x="2084802" y="465636"/>
                </a:lnTo>
                <a:lnTo>
                  <a:pt x="2082328" y="468110"/>
                </a:lnTo>
                <a:lnTo>
                  <a:pt x="2075097" y="472867"/>
                </a:lnTo>
                <a:lnTo>
                  <a:pt x="2070340" y="468110"/>
                </a:lnTo>
                <a:lnTo>
                  <a:pt x="2067866" y="470584"/>
                </a:lnTo>
                <a:lnTo>
                  <a:pt x="2065392" y="470584"/>
                </a:lnTo>
                <a:lnTo>
                  <a:pt x="2062918" y="473057"/>
                </a:lnTo>
                <a:lnTo>
                  <a:pt x="2060445" y="473057"/>
                </a:lnTo>
                <a:lnTo>
                  <a:pt x="2057971" y="473057"/>
                </a:lnTo>
                <a:lnTo>
                  <a:pt x="2055497" y="473057"/>
                </a:lnTo>
                <a:lnTo>
                  <a:pt x="2053024" y="475531"/>
                </a:lnTo>
                <a:lnTo>
                  <a:pt x="2050550" y="475531"/>
                </a:lnTo>
                <a:lnTo>
                  <a:pt x="2048076" y="478005"/>
                </a:lnTo>
                <a:lnTo>
                  <a:pt x="2045602" y="480479"/>
                </a:lnTo>
                <a:lnTo>
                  <a:pt x="2040845" y="482952"/>
                </a:lnTo>
                <a:lnTo>
                  <a:pt x="2036088" y="485426"/>
                </a:lnTo>
                <a:lnTo>
                  <a:pt x="2033614" y="485426"/>
                </a:lnTo>
                <a:lnTo>
                  <a:pt x="2031140" y="487900"/>
                </a:lnTo>
                <a:lnTo>
                  <a:pt x="2028666" y="490374"/>
                </a:lnTo>
                <a:lnTo>
                  <a:pt x="2018962" y="495131"/>
                </a:lnTo>
                <a:lnTo>
                  <a:pt x="2018962" y="492657"/>
                </a:lnTo>
                <a:lnTo>
                  <a:pt x="2016488" y="490183"/>
                </a:lnTo>
                <a:lnTo>
                  <a:pt x="2014014" y="490183"/>
                </a:lnTo>
                <a:lnTo>
                  <a:pt x="2011541" y="487710"/>
                </a:lnTo>
                <a:lnTo>
                  <a:pt x="2011541" y="485236"/>
                </a:lnTo>
                <a:lnTo>
                  <a:pt x="2006783" y="485236"/>
                </a:lnTo>
                <a:lnTo>
                  <a:pt x="2004310" y="482762"/>
                </a:lnTo>
                <a:lnTo>
                  <a:pt x="2004310" y="485236"/>
                </a:lnTo>
                <a:lnTo>
                  <a:pt x="2001836" y="485236"/>
                </a:lnTo>
                <a:lnTo>
                  <a:pt x="2001836" y="482762"/>
                </a:lnTo>
                <a:lnTo>
                  <a:pt x="1999362" y="482762"/>
                </a:lnTo>
                <a:lnTo>
                  <a:pt x="1999362" y="485236"/>
                </a:lnTo>
                <a:lnTo>
                  <a:pt x="1996888" y="485236"/>
                </a:lnTo>
                <a:lnTo>
                  <a:pt x="1994415" y="487710"/>
                </a:lnTo>
                <a:lnTo>
                  <a:pt x="1991941" y="490183"/>
                </a:lnTo>
                <a:lnTo>
                  <a:pt x="1991941" y="492657"/>
                </a:lnTo>
                <a:lnTo>
                  <a:pt x="1994415" y="495131"/>
                </a:lnTo>
                <a:lnTo>
                  <a:pt x="1991941" y="495131"/>
                </a:lnTo>
                <a:lnTo>
                  <a:pt x="1994415" y="497605"/>
                </a:lnTo>
                <a:lnTo>
                  <a:pt x="1996888" y="500078"/>
                </a:lnTo>
                <a:lnTo>
                  <a:pt x="1999362" y="502552"/>
                </a:lnTo>
                <a:lnTo>
                  <a:pt x="2004119" y="502552"/>
                </a:lnTo>
                <a:lnTo>
                  <a:pt x="1999362" y="533950"/>
                </a:lnTo>
                <a:lnTo>
                  <a:pt x="1996888" y="567821"/>
                </a:lnTo>
                <a:lnTo>
                  <a:pt x="1994415" y="575052"/>
                </a:lnTo>
                <a:lnTo>
                  <a:pt x="1994415" y="577526"/>
                </a:lnTo>
                <a:lnTo>
                  <a:pt x="1994415" y="582283"/>
                </a:lnTo>
                <a:lnTo>
                  <a:pt x="1991941" y="587040"/>
                </a:lnTo>
                <a:lnTo>
                  <a:pt x="1991941" y="594271"/>
                </a:lnTo>
                <a:lnTo>
                  <a:pt x="1989467" y="596745"/>
                </a:lnTo>
                <a:lnTo>
                  <a:pt x="1989467" y="601502"/>
                </a:lnTo>
                <a:lnTo>
                  <a:pt x="1986993" y="606259"/>
                </a:lnTo>
                <a:lnTo>
                  <a:pt x="1984520" y="611017"/>
                </a:lnTo>
                <a:lnTo>
                  <a:pt x="1982046" y="618248"/>
                </a:lnTo>
                <a:lnTo>
                  <a:pt x="1977289" y="627952"/>
                </a:lnTo>
                <a:lnTo>
                  <a:pt x="1974815" y="635183"/>
                </a:lnTo>
                <a:lnTo>
                  <a:pt x="1970058" y="642414"/>
                </a:lnTo>
                <a:lnTo>
                  <a:pt x="1967584" y="642414"/>
                </a:lnTo>
                <a:lnTo>
                  <a:pt x="1962827" y="644888"/>
                </a:lnTo>
                <a:lnTo>
                  <a:pt x="1962827" y="647362"/>
                </a:lnTo>
                <a:lnTo>
                  <a:pt x="1958069" y="644888"/>
                </a:lnTo>
                <a:lnTo>
                  <a:pt x="1955596" y="649645"/>
                </a:lnTo>
                <a:lnTo>
                  <a:pt x="1953122" y="656876"/>
                </a:lnTo>
                <a:lnTo>
                  <a:pt x="1948365" y="664107"/>
                </a:lnTo>
                <a:lnTo>
                  <a:pt x="1948365" y="666581"/>
                </a:lnTo>
                <a:lnTo>
                  <a:pt x="1945891" y="664107"/>
                </a:lnTo>
                <a:lnTo>
                  <a:pt x="1943417" y="664107"/>
                </a:lnTo>
                <a:lnTo>
                  <a:pt x="1940943" y="664107"/>
                </a:lnTo>
                <a:lnTo>
                  <a:pt x="1938470" y="664107"/>
                </a:lnTo>
                <a:lnTo>
                  <a:pt x="1935996" y="661633"/>
                </a:lnTo>
                <a:lnTo>
                  <a:pt x="1933522" y="661633"/>
                </a:lnTo>
                <a:lnTo>
                  <a:pt x="1928765" y="659160"/>
                </a:lnTo>
                <a:lnTo>
                  <a:pt x="1926291" y="659160"/>
                </a:lnTo>
                <a:lnTo>
                  <a:pt x="1923818" y="656686"/>
                </a:lnTo>
                <a:lnTo>
                  <a:pt x="1921344" y="656686"/>
                </a:lnTo>
                <a:lnTo>
                  <a:pt x="1921344" y="654212"/>
                </a:lnTo>
                <a:lnTo>
                  <a:pt x="1918870" y="654212"/>
                </a:lnTo>
                <a:lnTo>
                  <a:pt x="1918870" y="651738"/>
                </a:lnTo>
                <a:lnTo>
                  <a:pt x="1916396" y="649265"/>
                </a:lnTo>
                <a:lnTo>
                  <a:pt x="1916396" y="646791"/>
                </a:lnTo>
                <a:lnTo>
                  <a:pt x="1916396" y="644317"/>
                </a:lnTo>
                <a:lnTo>
                  <a:pt x="1916396" y="641843"/>
                </a:lnTo>
                <a:lnTo>
                  <a:pt x="1913922" y="639370"/>
                </a:lnTo>
                <a:lnTo>
                  <a:pt x="1911449" y="636896"/>
                </a:lnTo>
                <a:lnTo>
                  <a:pt x="1908975" y="634422"/>
                </a:lnTo>
                <a:lnTo>
                  <a:pt x="1906501" y="634422"/>
                </a:lnTo>
                <a:lnTo>
                  <a:pt x="1904027" y="631948"/>
                </a:lnTo>
                <a:lnTo>
                  <a:pt x="1901554" y="629475"/>
                </a:lnTo>
                <a:lnTo>
                  <a:pt x="1899080" y="629475"/>
                </a:lnTo>
                <a:lnTo>
                  <a:pt x="1894323" y="641463"/>
                </a:lnTo>
                <a:lnTo>
                  <a:pt x="1891849" y="641463"/>
                </a:lnTo>
                <a:lnTo>
                  <a:pt x="1891849" y="643937"/>
                </a:lnTo>
                <a:lnTo>
                  <a:pt x="1889375" y="641463"/>
                </a:lnTo>
                <a:lnTo>
                  <a:pt x="1884618" y="638989"/>
                </a:lnTo>
                <a:lnTo>
                  <a:pt x="1882144" y="638989"/>
                </a:lnTo>
                <a:lnTo>
                  <a:pt x="1876245" y="638989"/>
                </a:lnTo>
                <a:lnTo>
                  <a:pt x="1864257" y="641463"/>
                </a:lnTo>
                <a:lnTo>
                  <a:pt x="1864257" y="643937"/>
                </a:lnTo>
                <a:lnTo>
                  <a:pt x="1864257" y="646410"/>
                </a:lnTo>
                <a:lnTo>
                  <a:pt x="1864257" y="648884"/>
                </a:lnTo>
                <a:lnTo>
                  <a:pt x="1864257" y="651358"/>
                </a:lnTo>
                <a:lnTo>
                  <a:pt x="1864257" y="656115"/>
                </a:lnTo>
                <a:lnTo>
                  <a:pt x="1864257" y="660872"/>
                </a:lnTo>
                <a:lnTo>
                  <a:pt x="1861783" y="660872"/>
                </a:lnTo>
                <a:lnTo>
                  <a:pt x="1857026" y="663346"/>
                </a:lnTo>
                <a:lnTo>
                  <a:pt x="1854552" y="663346"/>
                </a:lnTo>
                <a:lnTo>
                  <a:pt x="1852079" y="665820"/>
                </a:lnTo>
                <a:lnTo>
                  <a:pt x="1847321" y="665820"/>
                </a:lnTo>
                <a:lnTo>
                  <a:pt x="1842564" y="665820"/>
                </a:lnTo>
                <a:lnTo>
                  <a:pt x="1840091" y="665820"/>
                </a:lnTo>
                <a:lnTo>
                  <a:pt x="1835333" y="665820"/>
                </a:lnTo>
                <a:lnTo>
                  <a:pt x="1828102" y="665820"/>
                </a:lnTo>
                <a:lnTo>
                  <a:pt x="1828102" y="668294"/>
                </a:lnTo>
                <a:lnTo>
                  <a:pt x="1828102" y="673051"/>
                </a:lnTo>
                <a:lnTo>
                  <a:pt x="1828102" y="675524"/>
                </a:lnTo>
                <a:lnTo>
                  <a:pt x="1828102" y="677998"/>
                </a:lnTo>
                <a:lnTo>
                  <a:pt x="1825629" y="682755"/>
                </a:lnTo>
                <a:lnTo>
                  <a:pt x="1823155" y="685229"/>
                </a:lnTo>
                <a:lnTo>
                  <a:pt x="1823155" y="687703"/>
                </a:lnTo>
                <a:lnTo>
                  <a:pt x="1820681" y="692460"/>
                </a:lnTo>
                <a:lnTo>
                  <a:pt x="1818207" y="699691"/>
                </a:lnTo>
                <a:lnTo>
                  <a:pt x="1820681" y="704448"/>
                </a:lnTo>
                <a:lnTo>
                  <a:pt x="1820681" y="706922"/>
                </a:lnTo>
                <a:lnTo>
                  <a:pt x="1823155" y="706922"/>
                </a:lnTo>
                <a:lnTo>
                  <a:pt x="1823155" y="709396"/>
                </a:lnTo>
                <a:lnTo>
                  <a:pt x="1820681" y="709396"/>
                </a:lnTo>
                <a:lnTo>
                  <a:pt x="1815924" y="709396"/>
                </a:lnTo>
                <a:lnTo>
                  <a:pt x="1811167" y="706922"/>
                </a:lnTo>
                <a:lnTo>
                  <a:pt x="1808693" y="706922"/>
                </a:lnTo>
                <a:lnTo>
                  <a:pt x="1806219" y="706922"/>
                </a:lnTo>
                <a:lnTo>
                  <a:pt x="1801462" y="706922"/>
                </a:lnTo>
                <a:lnTo>
                  <a:pt x="1798988" y="706922"/>
                </a:lnTo>
                <a:lnTo>
                  <a:pt x="1796514" y="709396"/>
                </a:lnTo>
                <a:lnTo>
                  <a:pt x="1794041" y="711870"/>
                </a:lnTo>
                <a:lnTo>
                  <a:pt x="1791567" y="711870"/>
                </a:lnTo>
                <a:lnTo>
                  <a:pt x="1789093" y="711870"/>
                </a:lnTo>
                <a:lnTo>
                  <a:pt x="1786620" y="714343"/>
                </a:lnTo>
                <a:lnTo>
                  <a:pt x="1784146" y="714343"/>
                </a:lnTo>
                <a:lnTo>
                  <a:pt x="1781672" y="714343"/>
                </a:lnTo>
                <a:lnTo>
                  <a:pt x="1777295" y="714343"/>
                </a:lnTo>
                <a:lnTo>
                  <a:pt x="1772538" y="714343"/>
                </a:lnTo>
                <a:lnTo>
                  <a:pt x="1770064" y="714343"/>
                </a:lnTo>
                <a:lnTo>
                  <a:pt x="1762833" y="714343"/>
                </a:lnTo>
                <a:lnTo>
                  <a:pt x="1750845" y="719101"/>
                </a:lnTo>
                <a:lnTo>
                  <a:pt x="1743614" y="721574"/>
                </a:lnTo>
                <a:lnTo>
                  <a:pt x="1741140" y="724048"/>
                </a:lnTo>
                <a:lnTo>
                  <a:pt x="1736383" y="726522"/>
                </a:lnTo>
                <a:lnTo>
                  <a:pt x="1733910" y="731279"/>
                </a:lnTo>
                <a:lnTo>
                  <a:pt x="1731436" y="733753"/>
                </a:lnTo>
                <a:lnTo>
                  <a:pt x="1726679" y="733753"/>
                </a:lnTo>
                <a:lnTo>
                  <a:pt x="1724205" y="736226"/>
                </a:lnTo>
                <a:lnTo>
                  <a:pt x="1719448" y="736226"/>
                </a:lnTo>
                <a:lnTo>
                  <a:pt x="1716974" y="736226"/>
                </a:lnTo>
                <a:lnTo>
                  <a:pt x="1712217" y="738700"/>
                </a:lnTo>
                <a:lnTo>
                  <a:pt x="1709743" y="738700"/>
                </a:lnTo>
                <a:lnTo>
                  <a:pt x="1707269" y="738700"/>
                </a:lnTo>
                <a:lnTo>
                  <a:pt x="1702512" y="738700"/>
                </a:lnTo>
                <a:lnTo>
                  <a:pt x="1700038" y="738700"/>
                </a:lnTo>
                <a:lnTo>
                  <a:pt x="1695281" y="738700"/>
                </a:lnTo>
                <a:lnTo>
                  <a:pt x="1690524" y="738700"/>
                </a:lnTo>
                <a:lnTo>
                  <a:pt x="1685767" y="741174"/>
                </a:lnTo>
                <a:lnTo>
                  <a:pt x="1681009" y="741174"/>
                </a:lnTo>
                <a:lnTo>
                  <a:pt x="1678345" y="741174"/>
                </a:lnTo>
                <a:lnTo>
                  <a:pt x="1668641" y="745931"/>
                </a:lnTo>
                <a:lnTo>
                  <a:pt x="1666167" y="748405"/>
                </a:lnTo>
                <a:lnTo>
                  <a:pt x="1663693" y="750879"/>
                </a:lnTo>
                <a:lnTo>
                  <a:pt x="1661219" y="750879"/>
                </a:lnTo>
                <a:lnTo>
                  <a:pt x="1646757" y="753352"/>
                </a:lnTo>
                <a:lnTo>
                  <a:pt x="1639526" y="750879"/>
                </a:lnTo>
                <a:lnTo>
                  <a:pt x="1634769" y="750879"/>
                </a:lnTo>
                <a:lnTo>
                  <a:pt x="1630012" y="750879"/>
                </a:lnTo>
                <a:lnTo>
                  <a:pt x="1627538" y="750879"/>
                </a:lnTo>
                <a:lnTo>
                  <a:pt x="1625064" y="750879"/>
                </a:lnTo>
                <a:lnTo>
                  <a:pt x="1620307" y="750879"/>
                </a:lnTo>
                <a:lnTo>
                  <a:pt x="1617834" y="750879"/>
                </a:lnTo>
                <a:lnTo>
                  <a:pt x="1615550" y="750879"/>
                </a:lnTo>
                <a:lnTo>
                  <a:pt x="1613076" y="750879"/>
                </a:lnTo>
                <a:lnTo>
                  <a:pt x="1613076" y="748405"/>
                </a:lnTo>
                <a:lnTo>
                  <a:pt x="1610603" y="748405"/>
                </a:lnTo>
                <a:lnTo>
                  <a:pt x="1608129" y="748405"/>
                </a:lnTo>
                <a:lnTo>
                  <a:pt x="1608129" y="745931"/>
                </a:lnTo>
                <a:lnTo>
                  <a:pt x="1605655" y="745931"/>
                </a:lnTo>
                <a:lnTo>
                  <a:pt x="1603181" y="745931"/>
                </a:lnTo>
                <a:lnTo>
                  <a:pt x="1595950" y="743457"/>
                </a:lnTo>
                <a:lnTo>
                  <a:pt x="1593477" y="745931"/>
                </a:lnTo>
                <a:lnTo>
                  <a:pt x="1591003" y="743457"/>
                </a:lnTo>
                <a:lnTo>
                  <a:pt x="1588910" y="743457"/>
                </a:lnTo>
                <a:lnTo>
                  <a:pt x="1586436" y="743457"/>
                </a:lnTo>
                <a:lnTo>
                  <a:pt x="1583962" y="743457"/>
                </a:lnTo>
                <a:lnTo>
                  <a:pt x="1581488" y="743457"/>
                </a:lnTo>
                <a:lnTo>
                  <a:pt x="1581488" y="740984"/>
                </a:lnTo>
                <a:lnTo>
                  <a:pt x="1579015" y="740984"/>
                </a:lnTo>
                <a:lnTo>
                  <a:pt x="1579015" y="738510"/>
                </a:lnTo>
                <a:lnTo>
                  <a:pt x="1576541" y="736036"/>
                </a:lnTo>
                <a:lnTo>
                  <a:pt x="1574067" y="733562"/>
                </a:lnTo>
                <a:lnTo>
                  <a:pt x="1566836" y="731089"/>
                </a:lnTo>
                <a:lnTo>
                  <a:pt x="1559605" y="728615"/>
                </a:lnTo>
                <a:lnTo>
                  <a:pt x="1554848" y="726141"/>
                </a:lnTo>
                <a:lnTo>
                  <a:pt x="1550091" y="726141"/>
                </a:lnTo>
                <a:lnTo>
                  <a:pt x="1545334" y="723667"/>
                </a:lnTo>
                <a:lnTo>
                  <a:pt x="1542860" y="721194"/>
                </a:lnTo>
                <a:lnTo>
                  <a:pt x="1530872" y="716436"/>
                </a:lnTo>
                <a:lnTo>
                  <a:pt x="1528398" y="716436"/>
                </a:lnTo>
                <a:lnTo>
                  <a:pt x="1525924" y="713963"/>
                </a:lnTo>
                <a:lnTo>
                  <a:pt x="1523450" y="713963"/>
                </a:lnTo>
                <a:lnTo>
                  <a:pt x="1518693" y="711489"/>
                </a:lnTo>
                <a:lnTo>
                  <a:pt x="1516600" y="711489"/>
                </a:lnTo>
                <a:lnTo>
                  <a:pt x="1511843" y="709015"/>
                </a:lnTo>
                <a:lnTo>
                  <a:pt x="1509369" y="706541"/>
                </a:lnTo>
                <a:lnTo>
                  <a:pt x="1504612" y="706541"/>
                </a:lnTo>
                <a:lnTo>
                  <a:pt x="1502138" y="704068"/>
                </a:lnTo>
                <a:lnTo>
                  <a:pt x="1497381" y="701594"/>
                </a:lnTo>
                <a:lnTo>
                  <a:pt x="1490150" y="696837"/>
                </a:lnTo>
                <a:lnTo>
                  <a:pt x="1482919" y="692080"/>
                </a:lnTo>
                <a:lnTo>
                  <a:pt x="1482919" y="694553"/>
                </a:lnTo>
                <a:lnTo>
                  <a:pt x="1480445" y="694553"/>
                </a:lnTo>
                <a:lnTo>
                  <a:pt x="1477971" y="697027"/>
                </a:lnTo>
                <a:lnTo>
                  <a:pt x="1475498" y="699501"/>
                </a:lnTo>
                <a:lnTo>
                  <a:pt x="1473024" y="701975"/>
                </a:lnTo>
                <a:lnTo>
                  <a:pt x="1470550" y="704448"/>
                </a:lnTo>
                <a:lnTo>
                  <a:pt x="1470550" y="706922"/>
                </a:lnTo>
                <a:lnTo>
                  <a:pt x="1468076" y="709396"/>
                </a:lnTo>
                <a:lnTo>
                  <a:pt x="1468076" y="711870"/>
                </a:lnTo>
                <a:lnTo>
                  <a:pt x="1468076" y="714343"/>
                </a:lnTo>
                <a:lnTo>
                  <a:pt x="1465603" y="719101"/>
                </a:lnTo>
                <a:lnTo>
                  <a:pt x="1463129" y="721574"/>
                </a:lnTo>
                <a:lnTo>
                  <a:pt x="1458372" y="724048"/>
                </a:lnTo>
                <a:lnTo>
                  <a:pt x="1453615" y="726522"/>
                </a:lnTo>
                <a:lnTo>
                  <a:pt x="1446383" y="728996"/>
                </a:lnTo>
                <a:lnTo>
                  <a:pt x="1439153" y="731469"/>
                </a:lnTo>
                <a:lnTo>
                  <a:pt x="1431922" y="733943"/>
                </a:lnTo>
                <a:lnTo>
                  <a:pt x="1422217" y="736417"/>
                </a:lnTo>
                <a:lnTo>
                  <a:pt x="1412512" y="741174"/>
                </a:lnTo>
                <a:lnTo>
                  <a:pt x="1407755" y="743648"/>
                </a:lnTo>
                <a:lnTo>
                  <a:pt x="1405281" y="746122"/>
                </a:lnTo>
                <a:lnTo>
                  <a:pt x="1402807" y="748595"/>
                </a:lnTo>
                <a:lnTo>
                  <a:pt x="1400524" y="748595"/>
                </a:lnTo>
                <a:lnTo>
                  <a:pt x="1393293" y="753352"/>
                </a:lnTo>
                <a:lnTo>
                  <a:pt x="1388536" y="755826"/>
                </a:lnTo>
                <a:lnTo>
                  <a:pt x="1386062" y="758300"/>
                </a:lnTo>
                <a:lnTo>
                  <a:pt x="1378831" y="763057"/>
                </a:lnTo>
                <a:lnTo>
                  <a:pt x="1374074" y="767814"/>
                </a:lnTo>
                <a:lnTo>
                  <a:pt x="1366843" y="775045"/>
                </a:lnTo>
                <a:lnTo>
                  <a:pt x="1362086" y="782276"/>
                </a:lnTo>
                <a:lnTo>
                  <a:pt x="1359612" y="782276"/>
                </a:lnTo>
                <a:lnTo>
                  <a:pt x="1357138" y="782276"/>
                </a:lnTo>
                <a:lnTo>
                  <a:pt x="1357138" y="784750"/>
                </a:lnTo>
                <a:lnTo>
                  <a:pt x="1357138" y="787224"/>
                </a:lnTo>
                <a:lnTo>
                  <a:pt x="1354664" y="789698"/>
                </a:lnTo>
                <a:lnTo>
                  <a:pt x="1352191" y="792171"/>
                </a:lnTo>
                <a:lnTo>
                  <a:pt x="1347433" y="796929"/>
                </a:lnTo>
                <a:lnTo>
                  <a:pt x="1344960" y="799402"/>
                </a:lnTo>
                <a:lnTo>
                  <a:pt x="1344960" y="801876"/>
                </a:lnTo>
                <a:lnTo>
                  <a:pt x="1342486" y="804350"/>
                </a:lnTo>
                <a:lnTo>
                  <a:pt x="1337729" y="809107"/>
                </a:lnTo>
                <a:lnTo>
                  <a:pt x="1335255" y="811581"/>
                </a:lnTo>
                <a:lnTo>
                  <a:pt x="1332781" y="816338"/>
                </a:lnTo>
                <a:lnTo>
                  <a:pt x="1330307" y="818812"/>
                </a:lnTo>
                <a:lnTo>
                  <a:pt x="1327834" y="823569"/>
                </a:lnTo>
                <a:lnTo>
                  <a:pt x="1323076" y="826043"/>
                </a:lnTo>
                <a:lnTo>
                  <a:pt x="1323076" y="828516"/>
                </a:lnTo>
                <a:lnTo>
                  <a:pt x="1323076" y="830990"/>
                </a:lnTo>
                <a:lnTo>
                  <a:pt x="1315846" y="838221"/>
                </a:lnTo>
                <a:lnTo>
                  <a:pt x="1313372" y="835747"/>
                </a:lnTo>
                <a:lnTo>
                  <a:pt x="1310898" y="833274"/>
                </a:lnTo>
                <a:lnTo>
                  <a:pt x="1310898" y="830800"/>
                </a:lnTo>
                <a:lnTo>
                  <a:pt x="1306141" y="828326"/>
                </a:lnTo>
                <a:lnTo>
                  <a:pt x="1306141" y="823569"/>
                </a:lnTo>
                <a:lnTo>
                  <a:pt x="1303667" y="821095"/>
                </a:lnTo>
                <a:lnTo>
                  <a:pt x="1303667" y="823569"/>
                </a:lnTo>
                <a:lnTo>
                  <a:pt x="1298910" y="826043"/>
                </a:lnTo>
                <a:lnTo>
                  <a:pt x="1286922" y="833274"/>
                </a:lnTo>
                <a:lnTo>
                  <a:pt x="1269986" y="847736"/>
                </a:lnTo>
                <a:lnTo>
                  <a:pt x="1267512" y="850209"/>
                </a:lnTo>
                <a:lnTo>
                  <a:pt x="1265038" y="852683"/>
                </a:lnTo>
                <a:lnTo>
                  <a:pt x="1262565" y="855157"/>
                </a:lnTo>
                <a:lnTo>
                  <a:pt x="1257808" y="855157"/>
                </a:lnTo>
                <a:lnTo>
                  <a:pt x="1255334" y="857631"/>
                </a:lnTo>
                <a:lnTo>
                  <a:pt x="1252860" y="857631"/>
                </a:lnTo>
                <a:lnTo>
                  <a:pt x="1248103" y="860104"/>
                </a:lnTo>
                <a:lnTo>
                  <a:pt x="1243346" y="864862"/>
                </a:lnTo>
                <a:lnTo>
                  <a:pt x="1238588" y="867335"/>
                </a:lnTo>
                <a:lnTo>
                  <a:pt x="1233831" y="872093"/>
                </a:lnTo>
                <a:lnTo>
                  <a:pt x="1231357" y="872093"/>
                </a:lnTo>
                <a:lnTo>
                  <a:pt x="1228884" y="874566"/>
                </a:lnTo>
                <a:lnTo>
                  <a:pt x="1224126" y="874566"/>
                </a:lnTo>
                <a:lnTo>
                  <a:pt x="1221653" y="877040"/>
                </a:lnTo>
                <a:lnTo>
                  <a:pt x="1219179" y="877040"/>
                </a:lnTo>
                <a:lnTo>
                  <a:pt x="1216705" y="877040"/>
                </a:lnTo>
                <a:lnTo>
                  <a:pt x="1211948" y="879514"/>
                </a:lnTo>
                <a:lnTo>
                  <a:pt x="1207191" y="879514"/>
                </a:lnTo>
                <a:lnTo>
                  <a:pt x="1204717" y="881988"/>
                </a:lnTo>
                <a:lnTo>
                  <a:pt x="1199960" y="881988"/>
                </a:lnTo>
                <a:lnTo>
                  <a:pt x="1192729" y="884461"/>
                </a:lnTo>
                <a:lnTo>
                  <a:pt x="1190255" y="886935"/>
                </a:lnTo>
                <a:lnTo>
                  <a:pt x="1185498" y="886935"/>
                </a:lnTo>
                <a:lnTo>
                  <a:pt x="1183024" y="886935"/>
                </a:lnTo>
                <a:lnTo>
                  <a:pt x="1178267" y="889409"/>
                </a:lnTo>
                <a:lnTo>
                  <a:pt x="1175983" y="889409"/>
                </a:lnTo>
                <a:lnTo>
                  <a:pt x="1173510" y="891883"/>
                </a:lnTo>
                <a:lnTo>
                  <a:pt x="1168752" y="891883"/>
                </a:lnTo>
                <a:lnTo>
                  <a:pt x="1166279" y="894356"/>
                </a:lnTo>
                <a:lnTo>
                  <a:pt x="1163805" y="894356"/>
                </a:lnTo>
                <a:lnTo>
                  <a:pt x="1159048" y="894356"/>
                </a:lnTo>
                <a:lnTo>
                  <a:pt x="1156574" y="894356"/>
                </a:lnTo>
                <a:lnTo>
                  <a:pt x="1154100" y="894356"/>
                </a:lnTo>
                <a:lnTo>
                  <a:pt x="1149343" y="894356"/>
                </a:lnTo>
                <a:lnTo>
                  <a:pt x="1149343" y="896830"/>
                </a:lnTo>
                <a:lnTo>
                  <a:pt x="1146869" y="896830"/>
                </a:lnTo>
                <a:lnTo>
                  <a:pt x="1144396" y="899304"/>
                </a:lnTo>
                <a:lnTo>
                  <a:pt x="1139638" y="904061"/>
                </a:lnTo>
                <a:lnTo>
                  <a:pt x="1137165" y="906535"/>
                </a:lnTo>
                <a:lnTo>
                  <a:pt x="1134691" y="909009"/>
                </a:lnTo>
                <a:lnTo>
                  <a:pt x="1134691" y="911482"/>
                </a:lnTo>
                <a:lnTo>
                  <a:pt x="1132217" y="916239"/>
                </a:lnTo>
                <a:lnTo>
                  <a:pt x="1127460" y="918713"/>
                </a:lnTo>
                <a:lnTo>
                  <a:pt x="1124986" y="918713"/>
                </a:lnTo>
                <a:lnTo>
                  <a:pt x="1120229" y="930701"/>
                </a:lnTo>
                <a:lnTo>
                  <a:pt x="1108241" y="940406"/>
                </a:lnTo>
                <a:lnTo>
                  <a:pt x="1105767" y="945163"/>
                </a:lnTo>
                <a:lnTo>
                  <a:pt x="1103293" y="947637"/>
                </a:lnTo>
                <a:lnTo>
                  <a:pt x="1098536" y="950111"/>
                </a:lnTo>
                <a:lnTo>
                  <a:pt x="1098536" y="952585"/>
                </a:lnTo>
                <a:lnTo>
                  <a:pt x="1093779" y="952585"/>
                </a:lnTo>
                <a:lnTo>
                  <a:pt x="1093779" y="955058"/>
                </a:lnTo>
                <a:lnTo>
                  <a:pt x="1091305" y="955058"/>
                </a:lnTo>
                <a:lnTo>
                  <a:pt x="1088831" y="955058"/>
                </a:lnTo>
                <a:lnTo>
                  <a:pt x="1081600" y="957532"/>
                </a:lnTo>
                <a:lnTo>
                  <a:pt x="1076843" y="960006"/>
                </a:lnTo>
                <a:lnTo>
                  <a:pt x="1074369" y="960006"/>
                </a:lnTo>
                <a:lnTo>
                  <a:pt x="1069612" y="964763"/>
                </a:lnTo>
                <a:lnTo>
                  <a:pt x="1064855" y="967237"/>
                </a:lnTo>
                <a:lnTo>
                  <a:pt x="1057624" y="971994"/>
                </a:lnTo>
                <a:lnTo>
                  <a:pt x="1055150" y="974468"/>
                </a:lnTo>
                <a:lnTo>
                  <a:pt x="1047919" y="976942"/>
                </a:lnTo>
                <a:lnTo>
                  <a:pt x="1045445" y="976942"/>
                </a:lnTo>
                <a:lnTo>
                  <a:pt x="1042972" y="979415"/>
                </a:lnTo>
                <a:lnTo>
                  <a:pt x="1035741" y="981889"/>
                </a:lnTo>
                <a:lnTo>
                  <a:pt x="1030983" y="986646"/>
                </a:lnTo>
                <a:lnTo>
                  <a:pt x="1026226" y="986646"/>
                </a:lnTo>
                <a:lnTo>
                  <a:pt x="1023753" y="989120"/>
                </a:lnTo>
                <a:lnTo>
                  <a:pt x="1021279" y="989120"/>
                </a:lnTo>
                <a:lnTo>
                  <a:pt x="1016522" y="991594"/>
                </a:lnTo>
                <a:lnTo>
                  <a:pt x="1014238" y="991594"/>
                </a:lnTo>
                <a:lnTo>
                  <a:pt x="1009481" y="994068"/>
                </a:lnTo>
                <a:lnTo>
                  <a:pt x="1004724" y="994068"/>
                </a:lnTo>
                <a:lnTo>
                  <a:pt x="1002250" y="994068"/>
                </a:lnTo>
                <a:lnTo>
                  <a:pt x="997493" y="996541"/>
                </a:lnTo>
                <a:lnTo>
                  <a:pt x="990262" y="999015"/>
                </a:lnTo>
                <a:lnTo>
                  <a:pt x="987598" y="999015"/>
                </a:lnTo>
                <a:lnTo>
                  <a:pt x="982841" y="999015"/>
                </a:lnTo>
                <a:lnTo>
                  <a:pt x="978083" y="999015"/>
                </a:lnTo>
                <a:lnTo>
                  <a:pt x="975610" y="999015"/>
                </a:lnTo>
                <a:lnTo>
                  <a:pt x="973136" y="1001489"/>
                </a:lnTo>
                <a:lnTo>
                  <a:pt x="965905" y="1011194"/>
                </a:lnTo>
                <a:lnTo>
                  <a:pt x="963431" y="1011194"/>
                </a:lnTo>
                <a:lnTo>
                  <a:pt x="958674" y="1013667"/>
                </a:lnTo>
                <a:lnTo>
                  <a:pt x="953917" y="1016141"/>
                </a:lnTo>
                <a:lnTo>
                  <a:pt x="949159" y="1018615"/>
                </a:lnTo>
                <a:lnTo>
                  <a:pt x="939455" y="1023372"/>
                </a:lnTo>
                <a:lnTo>
                  <a:pt x="936981" y="1023372"/>
                </a:lnTo>
                <a:lnTo>
                  <a:pt x="934507" y="1025846"/>
                </a:lnTo>
                <a:lnTo>
                  <a:pt x="932033" y="1025846"/>
                </a:lnTo>
                <a:lnTo>
                  <a:pt x="929560" y="1025846"/>
                </a:lnTo>
                <a:lnTo>
                  <a:pt x="924802" y="1025846"/>
                </a:lnTo>
                <a:lnTo>
                  <a:pt x="920045" y="1025846"/>
                </a:lnTo>
                <a:lnTo>
                  <a:pt x="917572" y="1028320"/>
                </a:lnTo>
                <a:lnTo>
                  <a:pt x="915288" y="1028320"/>
                </a:lnTo>
                <a:lnTo>
                  <a:pt x="912814" y="1028320"/>
                </a:lnTo>
                <a:lnTo>
                  <a:pt x="905583" y="1028320"/>
                </a:lnTo>
                <a:lnTo>
                  <a:pt x="898352" y="1030793"/>
                </a:lnTo>
                <a:lnTo>
                  <a:pt x="891121" y="1030793"/>
                </a:lnTo>
                <a:lnTo>
                  <a:pt x="886364" y="1033267"/>
                </a:lnTo>
                <a:lnTo>
                  <a:pt x="879133" y="1035741"/>
                </a:lnTo>
                <a:lnTo>
                  <a:pt x="874376" y="1038214"/>
                </a:lnTo>
                <a:lnTo>
                  <a:pt x="867145" y="1040688"/>
                </a:lnTo>
                <a:lnTo>
                  <a:pt x="859914" y="1043162"/>
                </a:lnTo>
                <a:lnTo>
                  <a:pt x="857440" y="1045636"/>
                </a:lnTo>
                <a:lnTo>
                  <a:pt x="854967" y="1045636"/>
                </a:lnTo>
                <a:lnTo>
                  <a:pt x="850209" y="1048109"/>
                </a:lnTo>
                <a:lnTo>
                  <a:pt x="845452" y="1050583"/>
                </a:lnTo>
                <a:lnTo>
                  <a:pt x="838221" y="1055340"/>
                </a:lnTo>
                <a:lnTo>
                  <a:pt x="835747" y="1055340"/>
                </a:lnTo>
                <a:lnTo>
                  <a:pt x="833274" y="1055340"/>
                </a:lnTo>
                <a:lnTo>
                  <a:pt x="830800" y="1055340"/>
                </a:lnTo>
                <a:lnTo>
                  <a:pt x="828326" y="1055340"/>
                </a:lnTo>
                <a:lnTo>
                  <a:pt x="823569" y="1057814"/>
                </a:lnTo>
                <a:lnTo>
                  <a:pt x="821095" y="1057814"/>
                </a:lnTo>
                <a:lnTo>
                  <a:pt x="816338" y="1057814"/>
                </a:lnTo>
                <a:lnTo>
                  <a:pt x="811581" y="1057814"/>
                </a:lnTo>
                <a:lnTo>
                  <a:pt x="809107" y="1057814"/>
                </a:lnTo>
                <a:lnTo>
                  <a:pt x="801876" y="1057814"/>
                </a:lnTo>
                <a:lnTo>
                  <a:pt x="794645" y="1057814"/>
                </a:lnTo>
                <a:lnTo>
                  <a:pt x="789888" y="1055340"/>
                </a:lnTo>
                <a:lnTo>
                  <a:pt x="777900" y="1055340"/>
                </a:lnTo>
                <a:lnTo>
                  <a:pt x="773142" y="1055340"/>
                </a:lnTo>
                <a:lnTo>
                  <a:pt x="768385" y="1055340"/>
                </a:lnTo>
                <a:lnTo>
                  <a:pt x="763628" y="1052867"/>
                </a:lnTo>
                <a:lnTo>
                  <a:pt x="753923" y="1052867"/>
                </a:lnTo>
                <a:lnTo>
                  <a:pt x="751450" y="1052867"/>
                </a:lnTo>
                <a:lnTo>
                  <a:pt x="746692" y="1052867"/>
                </a:lnTo>
                <a:lnTo>
                  <a:pt x="744219" y="1050393"/>
                </a:lnTo>
                <a:lnTo>
                  <a:pt x="741745" y="1050393"/>
                </a:lnTo>
                <a:lnTo>
                  <a:pt x="739271" y="1047919"/>
                </a:lnTo>
                <a:lnTo>
                  <a:pt x="732040" y="1043162"/>
                </a:lnTo>
                <a:lnTo>
                  <a:pt x="732040" y="1040688"/>
                </a:lnTo>
                <a:lnTo>
                  <a:pt x="729566" y="1038214"/>
                </a:lnTo>
                <a:lnTo>
                  <a:pt x="726902" y="1038214"/>
                </a:lnTo>
                <a:lnTo>
                  <a:pt x="717198" y="1028510"/>
                </a:lnTo>
                <a:lnTo>
                  <a:pt x="712440" y="1026036"/>
                </a:lnTo>
                <a:lnTo>
                  <a:pt x="709967" y="1026036"/>
                </a:lnTo>
                <a:lnTo>
                  <a:pt x="707493" y="1023562"/>
                </a:lnTo>
                <a:lnTo>
                  <a:pt x="705019" y="1021088"/>
                </a:lnTo>
                <a:lnTo>
                  <a:pt x="702545" y="1021088"/>
                </a:lnTo>
                <a:lnTo>
                  <a:pt x="700262" y="1015190"/>
                </a:lnTo>
                <a:lnTo>
                  <a:pt x="697788" y="1015190"/>
                </a:lnTo>
                <a:lnTo>
                  <a:pt x="695314" y="1015190"/>
                </a:lnTo>
                <a:lnTo>
                  <a:pt x="692841" y="1012716"/>
                </a:lnTo>
                <a:lnTo>
                  <a:pt x="690367" y="1015190"/>
                </a:lnTo>
                <a:lnTo>
                  <a:pt x="687893" y="1012716"/>
                </a:lnTo>
                <a:lnTo>
                  <a:pt x="683136" y="1012716"/>
                </a:lnTo>
                <a:lnTo>
                  <a:pt x="680662" y="1012716"/>
                </a:lnTo>
                <a:lnTo>
                  <a:pt x="675905" y="1010242"/>
                </a:lnTo>
                <a:lnTo>
                  <a:pt x="668674" y="1010242"/>
                </a:lnTo>
                <a:lnTo>
                  <a:pt x="666200" y="1010242"/>
                </a:lnTo>
                <a:lnTo>
                  <a:pt x="664107" y="1010242"/>
                </a:lnTo>
                <a:lnTo>
                  <a:pt x="661633" y="1010242"/>
                </a:lnTo>
                <a:lnTo>
                  <a:pt x="656876" y="1010242"/>
                </a:lnTo>
                <a:lnTo>
                  <a:pt x="652119" y="1010242"/>
                </a:lnTo>
                <a:lnTo>
                  <a:pt x="649645" y="1010242"/>
                </a:lnTo>
                <a:lnTo>
                  <a:pt x="647171" y="1010242"/>
                </a:lnTo>
                <a:lnTo>
                  <a:pt x="644698" y="1010242"/>
                </a:lnTo>
                <a:lnTo>
                  <a:pt x="642224" y="1010242"/>
                </a:lnTo>
                <a:lnTo>
                  <a:pt x="639750" y="1010242"/>
                </a:lnTo>
                <a:lnTo>
                  <a:pt x="632519" y="1010242"/>
                </a:lnTo>
                <a:lnTo>
                  <a:pt x="630046" y="1010242"/>
                </a:lnTo>
                <a:lnTo>
                  <a:pt x="627572" y="1010242"/>
                </a:lnTo>
                <a:lnTo>
                  <a:pt x="625098" y="1010242"/>
                </a:lnTo>
                <a:lnTo>
                  <a:pt x="622624" y="1010242"/>
                </a:lnTo>
                <a:lnTo>
                  <a:pt x="620150" y="1010242"/>
                </a:lnTo>
                <a:lnTo>
                  <a:pt x="620150" y="1007768"/>
                </a:lnTo>
                <a:lnTo>
                  <a:pt x="617677" y="1007768"/>
                </a:lnTo>
                <a:lnTo>
                  <a:pt x="610446" y="1003011"/>
                </a:lnTo>
                <a:lnTo>
                  <a:pt x="607972" y="1000537"/>
                </a:lnTo>
                <a:lnTo>
                  <a:pt x="605498" y="1000537"/>
                </a:lnTo>
                <a:lnTo>
                  <a:pt x="603025" y="1000537"/>
                </a:lnTo>
                <a:lnTo>
                  <a:pt x="601312" y="1000537"/>
                </a:lnTo>
                <a:lnTo>
                  <a:pt x="598838" y="998064"/>
                </a:lnTo>
                <a:lnTo>
                  <a:pt x="594081" y="998064"/>
                </a:lnTo>
                <a:lnTo>
                  <a:pt x="591607" y="995590"/>
                </a:lnTo>
                <a:lnTo>
                  <a:pt x="589133" y="995590"/>
                </a:lnTo>
                <a:lnTo>
                  <a:pt x="584376" y="995590"/>
                </a:lnTo>
                <a:lnTo>
                  <a:pt x="579619" y="995590"/>
                </a:lnTo>
                <a:lnTo>
                  <a:pt x="572388" y="993116"/>
                </a:lnTo>
                <a:lnTo>
                  <a:pt x="569914" y="993116"/>
                </a:lnTo>
                <a:lnTo>
                  <a:pt x="567441" y="990642"/>
                </a:lnTo>
                <a:lnTo>
                  <a:pt x="565157" y="990642"/>
                </a:lnTo>
                <a:lnTo>
                  <a:pt x="562683" y="988169"/>
                </a:lnTo>
                <a:lnTo>
                  <a:pt x="560210" y="988169"/>
                </a:lnTo>
                <a:lnTo>
                  <a:pt x="557736" y="988169"/>
                </a:lnTo>
                <a:lnTo>
                  <a:pt x="555262" y="985695"/>
                </a:lnTo>
                <a:lnTo>
                  <a:pt x="552788" y="985695"/>
                </a:lnTo>
                <a:lnTo>
                  <a:pt x="550315" y="985695"/>
                </a:lnTo>
                <a:lnTo>
                  <a:pt x="547841" y="983221"/>
                </a:lnTo>
                <a:lnTo>
                  <a:pt x="545367" y="983221"/>
                </a:lnTo>
                <a:lnTo>
                  <a:pt x="545367" y="980747"/>
                </a:lnTo>
                <a:lnTo>
                  <a:pt x="540610" y="980747"/>
                </a:lnTo>
                <a:lnTo>
                  <a:pt x="538517" y="979035"/>
                </a:lnTo>
                <a:lnTo>
                  <a:pt x="536043" y="979035"/>
                </a:lnTo>
                <a:lnTo>
                  <a:pt x="533569" y="979035"/>
                </a:lnTo>
                <a:lnTo>
                  <a:pt x="531095" y="976561"/>
                </a:lnTo>
                <a:lnTo>
                  <a:pt x="528622" y="976561"/>
                </a:lnTo>
                <a:lnTo>
                  <a:pt x="528622" y="974087"/>
                </a:lnTo>
                <a:lnTo>
                  <a:pt x="521391" y="974087"/>
                </a:lnTo>
                <a:lnTo>
                  <a:pt x="518917" y="974087"/>
                </a:lnTo>
                <a:lnTo>
                  <a:pt x="516443" y="974087"/>
                </a:lnTo>
                <a:lnTo>
                  <a:pt x="513969" y="974087"/>
                </a:lnTo>
                <a:lnTo>
                  <a:pt x="511876" y="974087"/>
                </a:lnTo>
                <a:lnTo>
                  <a:pt x="509403" y="974087"/>
                </a:lnTo>
                <a:lnTo>
                  <a:pt x="506929" y="974087"/>
                </a:lnTo>
                <a:lnTo>
                  <a:pt x="506929" y="976561"/>
                </a:lnTo>
                <a:lnTo>
                  <a:pt x="504455" y="976561"/>
                </a:lnTo>
                <a:lnTo>
                  <a:pt x="499698" y="979035"/>
                </a:lnTo>
                <a:lnTo>
                  <a:pt x="494941" y="981508"/>
                </a:lnTo>
                <a:lnTo>
                  <a:pt x="492467" y="981508"/>
                </a:lnTo>
                <a:lnTo>
                  <a:pt x="489993" y="981508"/>
                </a:lnTo>
                <a:lnTo>
                  <a:pt x="487519" y="981508"/>
                </a:lnTo>
                <a:lnTo>
                  <a:pt x="482762" y="981508"/>
                </a:lnTo>
                <a:lnTo>
                  <a:pt x="480288" y="979035"/>
                </a:lnTo>
                <a:lnTo>
                  <a:pt x="477815" y="979035"/>
                </a:lnTo>
                <a:lnTo>
                  <a:pt x="475721" y="979035"/>
                </a:lnTo>
                <a:lnTo>
                  <a:pt x="473248" y="979035"/>
                </a:lnTo>
                <a:lnTo>
                  <a:pt x="470774" y="979035"/>
                </a:lnTo>
                <a:lnTo>
                  <a:pt x="470774" y="981508"/>
                </a:lnTo>
                <a:lnTo>
                  <a:pt x="468300" y="983982"/>
                </a:lnTo>
                <a:lnTo>
                  <a:pt x="468300" y="986456"/>
                </a:lnTo>
                <a:lnTo>
                  <a:pt x="465826" y="988930"/>
                </a:lnTo>
                <a:lnTo>
                  <a:pt x="463353" y="991403"/>
                </a:lnTo>
                <a:lnTo>
                  <a:pt x="460879" y="1001108"/>
                </a:lnTo>
                <a:lnTo>
                  <a:pt x="458405" y="1005865"/>
                </a:lnTo>
                <a:lnTo>
                  <a:pt x="458405" y="1010623"/>
                </a:lnTo>
                <a:lnTo>
                  <a:pt x="455931" y="1010623"/>
                </a:lnTo>
                <a:lnTo>
                  <a:pt x="455931" y="1015380"/>
                </a:lnTo>
                <a:lnTo>
                  <a:pt x="453458" y="1020137"/>
                </a:lnTo>
                <a:lnTo>
                  <a:pt x="453458" y="1022611"/>
                </a:lnTo>
                <a:lnTo>
                  <a:pt x="453458" y="1025085"/>
                </a:lnTo>
                <a:lnTo>
                  <a:pt x="453458" y="1027558"/>
                </a:lnTo>
                <a:lnTo>
                  <a:pt x="450984" y="1027558"/>
                </a:lnTo>
                <a:lnTo>
                  <a:pt x="450984" y="1030032"/>
                </a:lnTo>
                <a:lnTo>
                  <a:pt x="446227" y="1034789"/>
                </a:lnTo>
                <a:lnTo>
                  <a:pt x="443753" y="1037263"/>
                </a:lnTo>
                <a:lnTo>
                  <a:pt x="441279" y="1039737"/>
                </a:lnTo>
                <a:lnTo>
                  <a:pt x="439567" y="1039737"/>
                </a:lnTo>
                <a:lnTo>
                  <a:pt x="437093" y="1042211"/>
                </a:lnTo>
                <a:lnTo>
                  <a:pt x="432336" y="1044684"/>
                </a:lnTo>
                <a:lnTo>
                  <a:pt x="425105" y="1051915"/>
                </a:lnTo>
                <a:lnTo>
                  <a:pt x="417874" y="1054389"/>
                </a:lnTo>
                <a:lnTo>
                  <a:pt x="408169" y="1061620"/>
                </a:lnTo>
                <a:lnTo>
                  <a:pt x="403412" y="1066377"/>
                </a:lnTo>
                <a:lnTo>
                  <a:pt x="400938" y="1068851"/>
                </a:lnTo>
                <a:lnTo>
                  <a:pt x="396181" y="1071325"/>
                </a:lnTo>
                <a:lnTo>
                  <a:pt x="393707" y="1071325"/>
                </a:lnTo>
                <a:lnTo>
                  <a:pt x="391233" y="1071325"/>
                </a:lnTo>
                <a:lnTo>
                  <a:pt x="386476" y="1073798"/>
                </a:lnTo>
                <a:lnTo>
                  <a:pt x="384002" y="1073798"/>
                </a:lnTo>
                <a:lnTo>
                  <a:pt x="381529" y="1076272"/>
                </a:lnTo>
                <a:lnTo>
                  <a:pt x="379055" y="1073798"/>
                </a:lnTo>
                <a:lnTo>
                  <a:pt x="376771" y="1073798"/>
                </a:lnTo>
                <a:lnTo>
                  <a:pt x="369540" y="1069041"/>
                </a:lnTo>
                <a:lnTo>
                  <a:pt x="359836" y="1064284"/>
                </a:lnTo>
                <a:lnTo>
                  <a:pt x="357362" y="1061810"/>
                </a:lnTo>
                <a:lnTo>
                  <a:pt x="354888" y="1061810"/>
                </a:lnTo>
                <a:lnTo>
                  <a:pt x="342900" y="1057053"/>
                </a:lnTo>
                <a:lnTo>
                  <a:pt x="342900" y="1054579"/>
                </a:lnTo>
                <a:lnTo>
                  <a:pt x="340426" y="1054579"/>
                </a:lnTo>
                <a:lnTo>
                  <a:pt x="340426" y="1052106"/>
                </a:lnTo>
                <a:lnTo>
                  <a:pt x="337953" y="1054579"/>
                </a:lnTo>
                <a:lnTo>
                  <a:pt x="333195" y="1052106"/>
                </a:lnTo>
                <a:lnTo>
                  <a:pt x="328438" y="1047348"/>
                </a:lnTo>
                <a:lnTo>
                  <a:pt x="323681" y="1044875"/>
                </a:lnTo>
                <a:lnTo>
                  <a:pt x="318924" y="1042401"/>
                </a:lnTo>
                <a:lnTo>
                  <a:pt x="309219" y="1035170"/>
                </a:lnTo>
                <a:lnTo>
                  <a:pt x="301988" y="1030413"/>
                </a:lnTo>
                <a:lnTo>
                  <a:pt x="297231" y="1027939"/>
                </a:lnTo>
                <a:lnTo>
                  <a:pt x="290000" y="1023182"/>
                </a:lnTo>
                <a:lnTo>
                  <a:pt x="287526" y="1020708"/>
                </a:lnTo>
                <a:lnTo>
                  <a:pt x="285052" y="1020708"/>
                </a:lnTo>
                <a:lnTo>
                  <a:pt x="273064" y="1006246"/>
                </a:lnTo>
                <a:lnTo>
                  <a:pt x="270590" y="1001489"/>
                </a:lnTo>
                <a:lnTo>
                  <a:pt x="268117" y="1001489"/>
                </a:lnTo>
                <a:lnTo>
                  <a:pt x="258412" y="994258"/>
                </a:lnTo>
                <a:lnTo>
                  <a:pt x="255938" y="991784"/>
                </a:lnTo>
                <a:lnTo>
                  <a:pt x="255938" y="989310"/>
                </a:lnTo>
                <a:lnTo>
                  <a:pt x="251181" y="986836"/>
                </a:lnTo>
                <a:lnTo>
                  <a:pt x="248707" y="982079"/>
                </a:lnTo>
                <a:lnTo>
                  <a:pt x="243950" y="979606"/>
                </a:lnTo>
                <a:lnTo>
                  <a:pt x="239193" y="974848"/>
                </a:lnTo>
                <a:lnTo>
                  <a:pt x="234436" y="970091"/>
                </a:lnTo>
                <a:lnTo>
                  <a:pt x="234436" y="967617"/>
                </a:lnTo>
                <a:lnTo>
                  <a:pt x="231962" y="967617"/>
                </a:lnTo>
                <a:lnTo>
                  <a:pt x="229488" y="962860"/>
                </a:lnTo>
                <a:lnTo>
                  <a:pt x="229488" y="960386"/>
                </a:lnTo>
                <a:lnTo>
                  <a:pt x="227014" y="957913"/>
                </a:lnTo>
                <a:lnTo>
                  <a:pt x="224541" y="957913"/>
                </a:lnTo>
                <a:lnTo>
                  <a:pt x="224541" y="955439"/>
                </a:lnTo>
                <a:lnTo>
                  <a:pt x="222067" y="955439"/>
                </a:lnTo>
                <a:lnTo>
                  <a:pt x="219593" y="955439"/>
                </a:lnTo>
                <a:lnTo>
                  <a:pt x="217119" y="952965"/>
                </a:lnTo>
                <a:lnTo>
                  <a:pt x="214646" y="950491"/>
                </a:lnTo>
                <a:lnTo>
                  <a:pt x="212172" y="950491"/>
                </a:lnTo>
                <a:lnTo>
                  <a:pt x="207415" y="948018"/>
                </a:lnTo>
                <a:lnTo>
                  <a:pt x="202657" y="945544"/>
                </a:lnTo>
                <a:lnTo>
                  <a:pt x="197900" y="940787"/>
                </a:lnTo>
                <a:lnTo>
                  <a:pt x="193143" y="936029"/>
                </a:lnTo>
                <a:lnTo>
                  <a:pt x="188386" y="933556"/>
                </a:lnTo>
                <a:lnTo>
                  <a:pt x="185912" y="931082"/>
                </a:lnTo>
                <a:lnTo>
                  <a:pt x="183438" y="931082"/>
                </a:lnTo>
                <a:lnTo>
                  <a:pt x="180964" y="928608"/>
                </a:lnTo>
                <a:lnTo>
                  <a:pt x="178491" y="926135"/>
                </a:lnTo>
                <a:lnTo>
                  <a:pt x="176017" y="926135"/>
                </a:lnTo>
                <a:lnTo>
                  <a:pt x="173543" y="923661"/>
                </a:lnTo>
                <a:lnTo>
                  <a:pt x="171069" y="923661"/>
                </a:lnTo>
                <a:lnTo>
                  <a:pt x="171069" y="921187"/>
                </a:lnTo>
                <a:lnTo>
                  <a:pt x="168596" y="921187"/>
                </a:lnTo>
                <a:lnTo>
                  <a:pt x="166122" y="921187"/>
                </a:lnTo>
                <a:lnTo>
                  <a:pt x="163648" y="918713"/>
                </a:lnTo>
                <a:lnTo>
                  <a:pt x="163648" y="916239"/>
                </a:lnTo>
                <a:lnTo>
                  <a:pt x="161745" y="916239"/>
                </a:lnTo>
                <a:lnTo>
                  <a:pt x="159272" y="913766"/>
                </a:lnTo>
                <a:lnTo>
                  <a:pt x="154514" y="911292"/>
                </a:lnTo>
                <a:lnTo>
                  <a:pt x="154514" y="908818"/>
                </a:lnTo>
                <a:lnTo>
                  <a:pt x="149757" y="906344"/>
                </a:lnTo>
                <a:lnTo>
                  <a:pt x="147283" y="903871"/>
                </a:lnTo>
                <a:lnTo>
                  <a:pt x="144810" y="901397"/>
                </a:lnTo>
                <a:lnTo>
                  <a:pt x="142336" y="901397"/>
                </a:lnTo>
                <a:lnTo>
                  <a:pt x="137579" y="898923"/>
                </a:lnTo>
                <a:lnTo>
                  <a:pt x="135105" y="896449"/>
                </a:lnTo>
                <a:lnTo>
                  <a:pt x="132631" y="893976"/>
                </a:lnTo>
                <a:lnTo>
                  <a:pt x="130157" y="891502"/>
                </a:lnTo>
                <a:lnTo>
                  <a:pt x="130157" y="889599"/>
                </a:lnTo>
                <a:lnTo>
                  <a:pt x="127684" y="889599"/>
                </a:lnTo>
                <a:lnTo>
                  <a:pt x="127684" y="887125"/>
                </a:lnTo>
                <a:lnTo>
                  <a:pt x="125590" y="887125"/>
                </a:lnTo>
                <a:lnTo>
                  <a:pt x="125590" y="884652"/>
                </a:lnTo>
                <a:lnTo>
                  <a:pt x="125590" y="882178"/>
                </a:lnTo>
                <a:lnTo>
                  <a:pt x="123117" y="882178"/>
                </a:lnTo>
                <a:lnTo>
                  <a:pt x="123117" y="877421"/>
                </a:lnTo>
                <a:lnTo>
                  <a:pt x="120643" y="872663"/>
                </a:lnTo>
                <a:lnTo>
                  <a:pt x="113412" y="862959"/>
                </a:lnTo>
                <a:lnTo>
                  <a:pt x="108655" y="853254"/>
                </a:lnTo>
                <a:lnTo>
                  <a:pt x="106181" y="846023"/>
                </a:lnTo>
                <a:lnTo>
                  <a:pt x="103707" y="848497"/>
                </a:lnTo>
                <a:lnTo>
                  <a:pt x="101234" y="848497"/>
                </a:lnTo>
                <a:lnTo>
                  <a:pt x="98950" y="848497"/>
                </a:lnTo>
                <a:lnTo>
                  <a:pt x="96476" y="848497"/>
                </a:lnTo>
                <a:lnTo>
                  <a:pt x="94003" y="848497"/>
                </a:lnTo>
                <a:lnTo>
                  <a:pt x="91529" y="848497"/>
                </a:lnTo>
                <a:lnTo>
                  <a:pt x="89436" y="848497"/>
                </a:lnTo>
                <a:lnTo>
                  <a:pt x="86962" y="846023"/>
                </a:lnTo>
                <a:lnTo>
                  <a:pt x="86962" y="843549"/>
                </a:lnTo>
                <a:lnTo>
                  <a:pt x="84488" y="843549"/>
                </a:lnTo>
                <a:lnTo>
                  <a:pt x="82014" y="843549"/>
                </a:lnTo>
                <a:lnTo>
                  <a:pt x="79541" y="843549"/>
                </a:lnTo>
                <a:lnTo>
                  <a:pt x="77067" y="843549"/>
                </a:lnTo>
                <a:lnTo>
                  <a:pt x="74593" y="843549"/>
                </a:lnTo>
                <a:lnTo>
                  <a:pt x="74593" y="841076"/>
                </a:lnTo>
                <a:lnTo>
                  <a:pt x="72119" y="841076"/>
                </a:lnTo>
                <a:lnTo>
                  <a:pt x="72119" y="838602"/>
                </a:lnTo>
                <a:lnTo>
                  <a:pt x="69646" y="836128"/>
                </a:lnTo>
                <a:lnTo>
                  <a:pt x="69646" y="833654"/>
                </a:lnTo>
                <a:lnTo>
                  <a:pt x="67172" y="833654"/>
                </a:lnTo>
                <a:lnTo>
                  <a:pt x="64698" y="833654"/>
                </a:lnTo>
                <a:lnTo>
                  <a:pt x="62795" y="833654"/>
                </a:lnTo>
                <a:lnTo>
                  <a:pt x="62795" y="836128"/>
                </a:lnTo>
                <a:lnTo>
                  <a:pt x="60321" y="836128"/>
                </a:lnTo>
                <a:lnTo>
                  <a:pt x="57848" y="836128"/>
                </a:lnTo>
                <a:lnTo>
                  <a:pt x="57848" y="838602"/>
                </a:lnTo>
                <a:lnTo>
                  <a:pt x="55374" y="841076"/>
                </a:lnTo>
                <a:lnTo>
                  <a:pt x="52900" y="843549"/>
                </a:lnTo>
                <a:lnTo>
                  <a:pt x="50426" y="843549"/>
                </a:lnTo>
                <a:lnTo>
                  <a:pt x="50426" y="846023"/>
                </a:lnTo>
                <a:lnTo>
                  <a:pt x="45669" y="850780"/>
                </a:lnTo>
                <a:lnTo>
                  <a:pt x="43196" y="850780"/>
                </a:lnTo>
                <a:lnTo>
                  <a:pt x="43196" y="853254"/>
                </a:lnTo>
                <a:lnTo>
                  <a:pt x="43196" y="855728"/>
                </a:lnTo>
                <a:lnTo>
                  <a:pt x="40722" y="855728"/>
                </a:lnTo>
                <a:lnTo>
                  <a:pt x="40722" y="858201"/>
                </a:lnTo>
                <a:lnTo>
                  <a:pt x="40722" y="860675"/>
                </a:lnTo>
                <a:lnTo>
                  <a:pt x="40722" y="863149"/>
                </a:lnTo>
                <a:lnTo>
                  <a:pt x="40722" y="865623"/>
                </a:lnTo>
                <a:lnTo>
                  <a:pt x="40722" y="868097"/>
                </a:lnTo>
                <a:lnTo>
                  <a:pt x="38248" y="868097"/>
                </a:lnTo>
                <a:lnTo>
                  <a:pt x="38248" y="870570"/>
                </a:lnTo>
                <a:lnTo>
                  <a:pt x="36155" y="870570"/>
                </a:lnTo>
                <a:lnTo>
                  <a:pt x="36155" y="873044"/>
                </a:lnTo>
                <a:lnTo>
                  <a:pt x="36155" y="875518"/>
                </a:lnTo>
                <a:lnTo>
                  <a:pt x="38629" y="875518"/>
                </a:lnTo>
                <a:lnTo>
                  <a:pt x="38629" y="877991"/>
                </a:lnTo>
                <a:lnTo>
                  <a:pt x="41102" y="880465"/>
                </a:lnTo>
                <a:lnTo>
                  <a:pt x="43576" y="882939"/>
                </a:lnTo>
                <a:lnTo>
                  <a:pt x="46050" y="885413"/>
                </a:lnTo>
                <a:lnTo>
                  <a:pt x="46050" y="887887"/>
                </a:lnTo>
                <a:lnTo>
                  <a:pt x="48524" y="887887"/>
                </a:lnTo>
                <a:lnTo>
                  <a:pt x="50997" y="890360"/>
                </a:lnTo>
                <a:lnTo>
                  <a:pt x="53471" y="892834"/>
                </a:lnTo>
                <a:lnTo>
                  <a:pt x="53471" y="895308"/>
                </a:lnTo>
                <a:lnTo>
                  <a:pt x="58228" y="897781"/>
                </a:lnTo>
                <a:lnTo>
                  <a:pt x="58228" y="900255"/>
                </a:lnTo>
                <a:lnTo>
                  <a:pt x="58228" y="902729"/>
                </a:lnTo>
                <a:lnTo>
                  <a:pt x="58228" y="907486"/>
                </a:lnTo>
                <a:lnTo>
                  <a:pt x="58228" y="909960"/>
                </a:lnTo>
                <a:lnTo>
                  <a:pt x="58228" y="912434"/>
                </a:lnTo>
                <a:lnTo>
                  <a:pt x="55755" y="917191"/>
                </a:lnTo>
                <a:lnTo>
                  <a:pt x="53281" y="917191"/>
                </a:lnTo>
                <a:lnTo>
                  <a:pt x="53281" y="919665"/>
                </a:lnTo>
                <a:lnTo>
                  <a:pt x="53281" y="922138"/>
                </a:lnTo>
                <a:lnTo>
                  <a:pt x="53281" y="924612"/>
                </a:lnTo>
                <a:lnTo>
                  <a:pt x="50807" y="927086"/>
                </a:lnTo>
                <a:lnTo>
                  <a:pt x="46050" y="929560"/>
                </a:lnTo>
                <a:lnTo>
                  <a:pt x="46050" y="932033"/>
                </a:lnTo>
                <a:lnTo>
                  <a:pt x="43576" y="932033"/>
                </a:lnTo>
                <a:lnTo>
                  <a:pt x="43576" y="934507"/>
                </a:lnTo>
                <a:lnTo>
                  <a:pt x="41102" y="934507"/>
                </a:lnTo>
                <a:lnTo>
                  <a:pt x="41102" y="936981"/>
                </a:lnTo>
                <a:lnTo>
                  <a:pt x="41102" y="939455"/>
                </a:lnTo>
                <a:lnTo>
                  <a:pt x="41102" y="941928"/>
                </a:lnTo>
                <a:lnTo>
                  <a:pt x="38629" y="941928"/>
                </a:lnTo>
                <a:lnTo>
                  <a:pt x="38629" y="944402"/>
                </a:lnTo>
                <a:lnTo>
                  <a:pt x="38629" y="946876"/>
                </a:lnTo>
                <a:lnTo>
                  <a:pt x="41102" y="949350"/>
                </a:lnTo>
                <a:lnTo>
                  <a:pt x="41102" y="951823"/>
                </a:lnTo>
                <a:lnTo>
                  <a:pt x="41102" y="954297"/>
                </a:lnTo>
                <a:lnTo>
                  <a:pt x="41102" y="956771"/>
                </a:lnTo>
                <a:lnTo>
                  <a:pt x="38629" y="959245"/>
                </a:lnTo>
                <a:lnTo>
                  <a:pt x="41102" y="961718"/>
                </a:lnTo>
                <a:lnTo>
                  <a:pt x="43576" y="964192"/>
                </a:lnTo>
                <a:lnTo>
                  <a:pt x="43576" y="968949"/>
                </a:lnTo>
                <a:lnTo>
                  <a:pt x="46050" y="968949"/>
                </a:lnTo>
                <a:lnTo>
                  <a:pt x="46050" y="971423"/>
                </a:lnTo>
                <a:lnTo>
                  <a:pt x="48524" y="971423"/>
                </a:lnTo>
                <a:lnTo>
                  <a:pt x="48524" y="973897"/>
                </a:lnTo>
                <a:lnTo>
                  <a:pt x="50997" y="973897"/>
                </a:lnTo>
                <a:lnTo>
                  <a:pt x="55755" y="976371"/>
                </a:lnTo>
                <a:lnTo>
                  <a:pt x="58228" y="976371"/>
                </a:lnTo>
                <a:lnTo>
                  <a:pt x="60702" y="976371"/>
                </a:lnTo>
                <a:lnTo>
                  <a:pt x="63176" y="978844"/>
                </a:lnTo>
                <a:lnTo>
                  <a:pt x="65650" y="978844"/>
                </a:lnTo>
                <a:lnTo>
                  <a:pt x="68123" y="978844"/>
                </a:lnTo>
                <a:lnTo>
                  <a:pt x="68123" y="981318"/>
                </a:lnTo>
                <a:lnTo>
                  <a:pt x="68123" y="983792"/>
                </a:lnTo>
                <a:lnTo>
                  <a:pt x="68123" y="986266"/>
                </a:lnTo>
                <a:lnTo>
                  <a:pt x="70597" y="988739"/>
                </a:lnTo>
                <a:lnTo>
                  <a:pt x="73071" y="988739"/>
                </a:lnTo>
                <a:lnTo>
                  <a:pt x="73071" y="991213"/>
                </a:lnTo>
                <a:lnTo>
                  <a:pt x="75545" y="991213"/>
                </a:lnTo>
                <a:lnTo>
                  <a:pt x="75545" y="993687"/>
                </a:lnTo>
                <a:lnTo>
                  <a:pt x="78018" y="996161"/>
                </a:lnTo>
                <a:lnTo>
                  <a:pt x="78018" y="998634"/>
                </a:lnTo>
                <a:lnTo>
                  <a:pt x="78018" y="1001108"/>
                </a:lnTo>
                <a:lnTo>
                  <a:pt x="78018" y="1003582"/>
                </a:lnTo>
                <a:lnTo>
                  <a:pt x="78018" y="1010813"/>
                </a:lnTo>
                <a:lnTo>
                  <a:pt x="75545" y="1013287"/>
                </a:lnTo>
                <a:lnTo>
                  <a:pt x="75545" y="1015760"/>
                </a:lnTo>
                <a:lnTo>
                  <a:pt x="75545" y="1018234"/>
                </a:lnTo>
                <a:lnTo>
                  <a:pt x="73071" y="1020708"/>
                </a:lnTo>
                <a:lnTo>
                  <a:pt x="73071" y="1023182"/>
                </a:lnTo>
                <a:lnTo>
                  <a:pt x="73071" y="1025655"/>
                </a:lnTo>
                <a:lnTo>
                  <a:pt x="73071" y="1028129"/>
                </a:lnTo>
                <a:lnTo>
                  <a:pt x="70597" y="1035360"/>
                </a:lnTo>
                <a:lnTo>
                  <a:pt x="70597" y="1037834"/>
                </a:lnTo>
                <a:lnTo>
                  <a:pt x="68123" y="1040308"/>
                </a:lnTo>
                <a:lnTo>
                  <a:pt x="68123" y="1045065"/>
                </a:lnTo>
                <a:lnTo>
                  <a:pt x="68123" y="1047539"/>
                </a:lnTo>
                <a:lnTo>
                  <a:pt x="65650" y="1050012"/>
                </a:lnTo>
                <a:lnTo>
                  <a:pt x="65650" y="1052486"/>
                </a:lnTo>
                <a:lnTo>
                  <a:pt x="62795" y="1052486"/>
                </a:lnTo>
                <a:lnTo>
                  <a:pt x="62795" y="1054960"/>
                </a:lnTo>
                <a:lnTo>
                  <a:pt x="60321" y="1054960"/>
                </a:lnTo>
                <a:lnTo>
                  <a:pt x="60321" y="1057434"/>
                </a:lnTo>
                <a:lnTo>
                  <a:pt x="60321" y="1059907"/>
                </a:lnTo>
                <a:lnTo>
                  <a:pt x="60321" y="1062381"/>
                </a:lnTo>
                <a:lnTo>
                  <a:pt x="60321" y="1064855"/>
                </a:lnTo>
                <a:lnTo>
                  <a:pt x="60321" y="1067329"/>
                </a:lnTo>
                <a:lnTo>
                  <a:pt x="60321" y="1069802"/>
                </a:lnTo>
                <a:lnTo>
                  <a:pt x="60321" y="1072276"/>
                </a:lnTo>
                <a:lnTo>
                  <a:pt x="60321" y="1074750"/>
                </a:lnTo>
                <a:lnTo>
                  <a:pt x="57848" y="1077224"/>
                </a:lnTo>
                <a:lnTo>
                  <a:pt x="57848" y="1079697"/>
                </a:lnTo>
                <a:lnTo>
                  <a:pt x="57848" y="1082171"/>
                </a:lnTo>
                <a:lnTo>
                  <a:pt x="55374" y="1086928"/>
                </a:lnTo>
                <a:lnTo>
                  <a:pt x="55374" y="1089402"/>
                </a:lnTo>
                <a:lnTo>
                  <a:pt x="55374" y="1091876"/>
                </a:lnTo>
                <a:lnTo>
                  <a:pt x="55374" y="1094350"/>
                </a:lnTo>
                <a:lnTo>
                  <a:pt x="55374" y="1096823"/>
                </a:lnTo>
                <a:lnTo>
                  <a:pt x="52900" y="1096823"/>
                </a:lnTo>
                <a:lnTo>
                  <a:pt x="52900" y="1099297"/>
                </a:lnTo>
                <a:lnTo>
                  <a:pt x="52900" y="1101771"/>
                </a:lnTo>
                <a:lnTo>
                  <a:pt x="52900" y="1104245"/>
                </a:lnTo>
                <a:lnTo>
                  <a:pt x="52900" y="1106718"/>
                </a:lnTo>
                <a:lnTo>
                  <a:pt x="52900" y="1109192"/>
                </a:lnTo>
                <a:lnTo>
                  <a:pt x="52900" y="1111666"/>
                </a:lnTo>
                <a:lnTo>
                  <a:pt x="52900" y="1114140"/>
                </a:lnTo>
                <a:lnTo>
                  <a:pt x="52900" y="1116613"/>
                </a:lnTo>
                <a:lnTo>
                  <a:pt x="55374" y="1116613"/>
                </a:lnTo>
                <a:lnTo>
                  <a:pt x="57848" y="1121371"/>
                </a:lnTo>
                <a:lnTo>
                  <a:pt x="57848" y="1123844"/>
                </a:lnTo>
                <a:lnTo>
                  <a:pt x="53091" y="1126318"/>
                </a:lnTo>
                <a:lnTo>
                  <a:pt x="50617" y="1126318"/>
                </a:lnTo>
                <a:lnTo>
                  <a:pt x="50617" y="1128792"/>
                </a:lnTo>
                <a:lnTo>
                  <a:pt x="50617" y="1131266"/>
                </a:lnTo>
                <a:lnTo>
                  <a:pt x="50617" y="1133739"/>
                </a:lnTo>
                <a:lnTo>
                  <a:pt x="53091" y="1133739"/>
                </a:lnTo>
                <a:lnTo>
                  <a:pt x="55564" y="1136213"/>
                </a:lnTo>
                <a:lnTo>
                  <a:pt x="55564" y="1138687"/>
                </a:lnTo>
                <a:lnTo>
                  <a:pt x="55564" y="1141161"/>
                </a:lnTo>
                <a:lnTo>
                  <a:pt x="55564" y="1143634"/>
                </a:lnTo>
                <a:lnTo>
                  <a:pt x="55564" y="1146108"/>
                </a:lnTo>
                <a:lnTo>
                  <a:pt x="58038" y="1146108"/>
                </a:lnTo>
                <a:lnTo>
                  <a:pt x="60512" y="1153339"/>
                </a:lnTo>
                <a:lnTo>
                  <a:pt x="60512" y="1155813"/>
                </a:lnTo>
                <a:lnTo>
                  <a:pt x="60512" y="1158287"/>
                </a:lnTo>
                <a:lnTo>
                  <a:pt x="60512" y="1160760"/>
                </a:lnTo>
                <a:lnTo>
                  <a:pt x="60512" y="1163234"/>
                </a:lnTo>
                <a:lnTo>
                  <a:pt x="62986" y="1165708"/>
                </a:lnTo>
                <a:lnTo>
                  <a:pt x="62986" y="1170465"/>
                </a:lnTo>
                <a:lnTo>
                  <a:pt x="65459" y="1175222"/>
                </a:lnTo>
                <a:lnTo>
                  <a:pt x="67933" y="1179979"/>
                </a:lnTo>
                <a:lnTo>
                  <a:pt x="67933" y="1182453"/>
                </a:lnTo>
                <a:lnTo>
                  <a:pt x="65459" y="1184927"/>
                </a:lnTo>
                <a:lnTo>
                  <a:pt x="65459" y="1187401"/>
                </a:lnTo>
                <a:lnTo>
                  <a:pt x="65459" y="1189874"/>
                </a:lnTo>
                <a:lnTo>
                  <a:pt x="67933" y="1199579"/>
                </a:lnTo>
                <a:lnTo>
                  <a:pt x="67933" y="1202053"/>
                </a:lnTo>
                <a:lnTo>
                  <a:pt x="70407" y="1204527"/>
                </a:lnTo>
                <a:lnTo>
                  <a:pt x="70407" y="1207000"/>
                </a:lnTo>
                <a:lnTo>
                  <a:pt x="72881" y="1209474"/>
                </a:lnTo>
                <a:lnTo>
                  <a:pt x="75354" y="1209474"/>
                </a:lnTo>
                <a:lnTo>
                  <a:pt x="75354" y="1211948"/>
                </a:lnTo>
                <a:lnTo>
                  <a:pt x="75354" y="1214422"/>
                </a:lnTo>
                <a:lnTo>
                  <a:pt x="75354" y="1216895"/>
                </a:lnTo>
                <a:lnTo>
                  <a:pt x="72881" y="1216895"/>
                </a:lnTo>
                <a:lnTo>
                  <a:pt x="72881" y="1219369"/>
                </a:lnTo>
                <a:lnTo>
                  <a:pt x="72881" y="1221843"/>
                </a:lnTo>
                <a:lnTo>
                  <a:pt x="72881" y="1224317"/>
                </a:lnTo>
                <a:lnTo>
                  <a:pt x="72881" y="1226790"/>
                </a:lnTo>
                <a:lnTo>
                  <a:pt x="70407" y="1229264"/>
                </a:lnTo>
                <a:lnTo>
                  <a:pt x="67933" y="1231738"/>
                </a:lnTo>
                <a:lnTo>
                  <a:pt x="65459" y="1234212"/>
                </a:lnTo>
                <a:lnTo>
                  <a:pt x="62795" y="1234212"/>
                </a:lnTo>
                <a:lnTo>
                  <a:pt x="60321" y="1231738"/>
                </a:lnTo>
                <a:lnTo>
                  <a:pt x="57848" y="1231738"/>
                </a:lnTo>
                <a:lnTo>
                  <a:pt x="55374" y="1229264"/>
                </a:lnTo>
                <a:lnTo>
                  <a:pt x="55374" y="1226790"/>
                </a:lnTo>
                <a:lnTo>
                  <a:pt x="52900" y="1226790"/>
                </a:lnTo>
                <a:lnTo>
                  <a:pt x="50426" y="1226790"/>
                </a:lnTo>
                <a:lnTo>
                  <a:pt x="47953" y="1226790"/>
                </a:lnTo>
                <a:lnTo>
                  <a:pt x="45479" y="1226790"/>
                </a:lnTo>
                <a:lnTo>
                  <a:pt x="43005" y="1229264"/>
                </a:lnTo>
                <a:lnTo>
                  <a:pt x="43005" y="1231738"/>
                </a:lnTo>
                <a:lnTo>
                  <a:pt x="40531" y="1236495"/>
                </a:lnTo>
                <a:lnTo>
                  <a:pt x="40531" y="1238969"/>
                </a:lnTo>
                <a:lnTo>
                  <a:pt x="38058" y="1241443"/>
                </a:lnTo>
                <a:lnTo>
                  <a:pt x="38058" y="1243916"/>
                </a:lnTo>
                <a:lnTo>
                  <a:pt x="40531" y="1243916"/>
                </a:lnTo>
                <a:lnTo>
                  <a:pt x="40531" y="1246390"/>
                </a:lnTo>
                <a:lnTo>
                  <a:pt x="40531" y="1248864"/>
                </a:lnTo>
                <a:lnTo>
                  <a:pt x="43005" y="1251338"/>
                </a:lnTo>
                <a:lnTo>
                  <a:pt x="43005" y="1253811"/>
                </a:lnTo>
                <a:lnTo>
                  <a:pt x="43005" y="1258569"/>
                </a:lnTo>
                <a:lnTo>
                  <a:pt x="43005" y="1261042"/>
                </a:lnTo>
                <a:lnTo>
                  <a:pt x="43005" y="1263516"/>
                </a:lnTo>
                <a:lnTo>
                  <a:pt x="43005" y="1265990"/>
                </a:lnTo>
                <a:lnTo>
                  <a:pt x="45479" y="1275695"/>
                </a:lnTo>
                <a:lnTo>
                  <a:pt x="47953" y="1282926"/>
                </a:lnTo>
                <a:lnTo>
                  <a:pt x="50426" y="1287683"/>
                </a:lnTo>
                <a:lnTo>
                  <a:pt x="50426" y="1290157"/>
                </a:lnTo>
                <a:lnTo>
                  <a:pt x="50426" y="1297387"/>
                </a:lnTo>
                <a:lnTo>
                  <a:pt x="52900" y="1299861"/>
                </a:lnTo>
                <a:lnTo>
                  <a:pt x="52900" y="1302335"/>
                </a:lnTo>
                <a:lnTo>
                  <a:pt x="52900" y="1304809"/>
                </a:lnTo>
                <a:lnTo>
                  <a:pt x="52900" y="1307283"/>
                </a:lnTo>
                <a:lnTo>
                  <a:pt x="55374" y="1309756"/>
                </a:lnTo>
                <a:lnTo>
                  <a:pt x="57848" y="1312230"/>
                </a:lnTo>
                <a:lnTo>
                  <a:pt x="57848" y="1314704"/>
                </a:lnTo>
                <a:lnTo>
                  <a:pt x="60321" y="1314704"/>
                </a:lnTo>
                <a:lnTo>
                  <a:pt x="60321" y="1319461"/>
                </a:lnTo>
                <a:lnTo>
                  <a:pt x="60321" y="1321935"/>
                </a:lnTo>
                <a:lnTo>
                  <a:pt x="57848" y="1326692"/>
                </a:lnTo>
                <a:lnTo>
                  <a:pt x="57848" y="1329166"/>
                </a:lnTo>
                <a:lnTo>
                  <a:pt x="57848" y="1331639"/>
                </a:lnTo>
                <a:lnTo>
                  <a:pt x="57848" y="1334113"/>
                </a:lnTo>
                <a:lnTo>
                  <a:pt x="57848" y="1336587"/>
                </a:lnTo>
                <a:lnTo>
                  <a:pt x="55374" y="1336587"/>
                </a:lnTo>
                <a:lnTo>
                  <a:pt x="52900" y="1339061"/>
                </a:lnTo>
                <a:lnTo>
                  <a:pt x="52900" y="1341534"/>
                </a:lnTo>
                <a:lnTo>
                  <a:pt x="52900" y="1344008"/>
                </a:lnTo>
                <a:lnTo>
                  <a:pt x="52900" y="1346482"/>
                </a:lnTo>
                <a:lnTo>
                  <a:pt x="55374" y="1348956"/>
                </a:lnTo>
                <a:lnTo>
                  <a:pt x="57848" y="1348956"/>
                </a:lnTo>
                <a:lnTo>
                  <a:pt x="60321" y="1348956"/>
                </a:lnTo>
                <a:lnTo>
                  <a:pt x="60321" y="1351429"/>
                </a:lnTo>
                <a:lnTo>
                  <a:pt x="57848" y="1353903"/>
                </a:lnTo>
                <a:lnTo>
                  <a:pt x="57848" y="1356377"/>
                </a:lnTo>
                <a:lnTo>
                  <a:pt x="57848" y="1358851"/>
                </a:lnTo>
                <a:lnTo>
                  <a:pt x="60321" y="1358851"/>
                </a:lnTo>
                <a:lnTo>
                  <a:pt x="62795" y="1358851"/>
                </a:lnTo>
                <a:lnTo>
                  <a:pt x="65269" y="1358851"/>
                </a:lnTo>
                <a:lnTo>
                  <a:pt x="65269" y="1361325"/>
                </a:lnTo>
                <a:lnTo>
                  <a:pt x="65269" y="1363798"/>
                </a:lnTo>
                <a:lnTo>
                  <a:pt x="67743" y="1366272"/>
                </a:lnTo>
                <a:lnTo>
                  <a:pt x="67743" y="1368746"/>
                </a:lnTo>
                <a:lnTo>
                  <a:pt x="67743" y="1371219"/>
                </a:lnTo>
                <a:lnTo>
                  <a:pt x="67743" y="1373693"/>
                </a:lnTo>
                <a:lnTo>
                  <a:pt x="70216" y="1378450"/>
                </a:lnTo>
                <a:lnTo>
                  <a:pt x="72690" y="1380924"/>
                </a:lnTo>
                <a:lnTo>
                  <a:pt x="72690" y="1383398"/>
                </a:lnTo>
                <a:lnTo>
                  <a:pt x="75164" y="1385872"/>
                </a:lnTo>
                <a:lnTo>
                  <a:pt x="75164" y="1388345"/>
                </a:lnTo>
                <a:lnTo>
                  <a:pt x="77638" y="1388345"/>
                </a:lnTo>
                <a:lnTo>
                  <a:pt x="77638" y="1390819"/>
                </a:lnTo>
                <a:lnTo>
                  <a:pt x="80111" y="1393293"/>
                </a:lnTo>
                <a:lnTo>
                  <a:pt x="82585" y="1393293"/>
                </a:lnTo>
                <a:lnTo>
                  <a:pt x="82585" y="1395767"/>
                </a:lnTo>
                <a:lnTo>
                  <a:pt x="85059" y="1395767"/>
                </a:lnTo>
                <a:lnTo>
                  <a:pt x="85059" y="1400524"/>
                </a:lnTo>
                <a:lnTo>
                  <a:pt x="87533" y="1405281"/>
                </a:lnTo>
                <a:lnTo>
                  <a:pt x="87533" y="1410038"/>
                </a:lnTo>
                <a:lnTo>
                  <a:pt x="90006" y="1414796"/>
                </a:lnTo>
                <a:lnTo>
                  <a:pt x="90006" y="1417269"/>
                </a:lnTo>
                <a:lnTo>
                  <a:pt x="90006" y="1422027"/>
                </a:lnTo>
                <a:lnTo>
                  <a:pt x="90006" y="1424500"/>
                </a:lnTo>
                <a:lnTo>
                  <a:pt x="90006" y="1429257"/>
                </a:lnTo>
                <a:lnTo>
                  <a:pt x="90006" y="1431731"/>
                </a:lnTo>
                <a:lnTo>
                  <a:pt x="90006" y="1434205"/>
                </a:lnTo>
                <a:lnTo>
                  <a:pt x="92480" y="1438962"/>
                </a:lnTo>
                <a:lnTo>
                  <a:pt x="92480" y="1441436"/>
                </a:lnTo>
                <a:lnTo>
                  <a:pt x="94954" y="1441436"/>
                </a:lnTo>
                <a:lnTo>
                  <a:pt x="94954" y="1443910"/>
                </a:lnTo>
                <a:lnTo>
                  <a:pt x="97428" y="1443910"/>
                </a:lnTo>
                <a:lnTo>
                  <a:pt x="97428" y="1446383"/>
                </a:lnTo>
                <a:lnTo>
                  <a:pt x="99902" y="1448857"/>
                </a:lnTo>
                <a:lnTo>
                  <a:pt x="104659" y="1451331"/>
                </a:lnTo>
                <a:lnTo>
                  <a:pt x="107132" y="1453805"/>
                </a:lnTo>
                <a:lnTo>
                  <a:pt x="109606" y="1456278"/>
                </a:lnTo>
                <a:lnTo>
                  <a:pt x="116837" y="1458752"/>
                </a:lnTo>
                <a:lnTo>
                  <a:pt x="119311" y="1461226"/>
                </a:lnTo>
                <a:lnTo>
                  <a:pt x="121785" y="1463700"/>
                </a:lnTo>
                <a:lnTo>
                  <a:pt x="124258" y="1463700"/>
                </a:lnTo>
                <a:lnTo>
                  <a:pt x="124258" y="1466173"/>
                </a:lnTo>
                <a:lnTo>
                  <a:pt x="126732" y="1468647"/>
                </a:lnTo>
                <a:lnTo>
                  <a:pt x="131489" y="1471121"/>
                </a:lnTo>
                <a:lnTo>
                  <a:pt x="131489" y="1473595"/>
                </a:lnTo>
                <a:lnTo>
                  <a:pt x="133963" y="1473595"/>
                </a:lnTo>
                <a:lnTo>
                  <a:pt x="133963" y="1476069"/>
                </a:lnTo>
                <a:lnTo>
                  <a:pt x="136437" y="1480826"/>
                </a:lnTo>
                <a:lnTo>
                  <a:pt x="136437" y="1483299"/>
                </a:lnTo>
                <a:lnTo>
                  <a:pt x="138911" y="1485773"/>
                </a:lnTo>
                <a:lnTo>
                  <a:pt x="138911" y="1488247"/>
                </a:lnTo>
                <a:lnTo>
                  <a:pt x="141384" y="1490721"/>
                </a:lnTo>
                <a:lnTo>
                  <a:pt x="141384" y="1497952"/>
                </a:lnTo>
                <a:lnTo>
                  <a:pt x="143858" y="1500425"/>
                </a:lnTo>
                <a:lnTo>
                  <a:pt x="143858" y="1502899"/>
                </a:lnTo>
                <a:lnTo>
                  <a:pt x="143858" y="1505373"/>
                </a:lnTo>
                <a:lnTo>
                  <a:pt x="143858" y="1507847"/>
                </a:lnTo>
                <a:lnTo>
                  <a:pt x="141384" y="1510320"/>
                </a:lnTo>
                <a:lnTo>
                  <a:pt x="138911" y="1512794"/>
                </a:lnTo>
                <a:lnTo>
                  <a:pt x="138911" y="1515268"/>
                </a:lnTo>
                <a:lnTo>
                  <a:pt x="138911" y="1517742"/>
                </a:lnTo>
                <a:lnTo>
                  <a:pt x="136437" y="1520215"/>
                </a:lnTo>
                <a:lnTo>
                  <a:pt x="136437" y="1522689"/>
                </a:lnTo>
                <a:lnTo>
                  <a:pt x="136437" y="1525163"/>
                </a:lnTo>
                <a:lnTo>
                  <a:pt x="138911" y="1527637"/>
                </a:lnTo>
                <a:lnTo>
                  <a:pt x="141384" y="1534868"/>
                </a:lnTo>
                <a:lnTo>
                  <a:pt x="143858" y="1537341"/>
                </a:lnTo>
                <a:lnTo>
                  <a:pt x="146332" y="1537341"/>
                </a:lnTo>
                <a:lnTo>
                  <a:pt x="148806" y="1537341"/>
                </a:lnTo>
                <a:lnTo>
                  <a:pt x="148806" y="1539815"/>
                </a:lnTo>
                <a:lnTo>
                  <a:pt x="148806" y="1542289"/>
                </a:lnTo>
                <a:lnTo>
                  <a:pt x="148806" y="1544763"/>
                </a:lnTo>
                <a:lnTo>
                  <a:pt x="151279" y="1547236"/>
                </a:lnTo>
                <a:lnTo>
                  <a:pt x="153753" y="1549710"/>
                </a:lnTo>
                <a:lnTo>
                  <a:pt x="156227" y="1552184"/>
                </a:lnTo>
                <a:lnTo>
                  <a:pt x="158701" y="1552184"/>
                </a:lnTo>
                <a:lnTo>
                  <a:pt x="161174" y="1552184"/>
                </a:lnTo>
                <a:lnTo>
                  <a:pt x="161745" y="1552184"/>
                </a:lnTo>
                <a:lnTo>
                  <a:pt x="164219" y="1554658"/>
                </a:lnTo>
                <a:lnTo>
                  <a:pt x="166693" y="1554658"/>
                </a:lnTo>
                <a:lnTo>
                  <a:pt x="166693" y="1557131"/>
                </a:lnTo>
                <a:lnTo>
                  <a:pt x="169167" y="1557131"/>
                </a:lnTo>
                <a:lnTo>
                  <a:pt x="169167" y="1559605"/>
                </a:lnTo>
                <a:lnTo>
                  <a:pt x="171640" y="1559605"/>
                </a:lnTo>
                <a:lnTo>
                  <a:pt x="174114" y="1559605"/>
                </a:lnTo>
                <a:lnTo>
                  <a:pt x="176588" y="1559605"/>
                </a:lnTo>
                <a:lnTo>
                  <a:pt x="179062" y="1559605"/>
                </a:lnTo>
                <a:lnTo>
                  <a:pt x="179062" y="1562079"/>
                </a:lnTo>
                <a:lnTo>
                  <a:pt x="181535" y="1564553"/>
                </a:lnTo>
                <a:lnTo>
                  <a:pt x="179062" y="1564553"/>
                </a:lnTo>
                <a:lnTo>
                  <a:pt x="179062" y="1567026"/>
                </a:lnTo>
                <a:lnTo>
                  <a:pt x="176588" y="1569500"/>
                </a:lnTo>
                <a:lnTo>
                  <a:pt x="176588" y="1571974"/>
                </a:lnTo>
                <a:lnTo>
                  <a:pt x="176588" y="1574448"/>
                </a:lnTo>
                <a:lnTo>
                  <a:pt x="174114" y="1574448"/>
                </a:lnTo>
                <a:lnTo>
                  <a:pt x="169357" y="1576921"/>
                </a:lnTo>
                <a:lnTo>
                  <a:pt x="169357" y="1579395"/>
                </a:lnTo>
                <a:lnTo>
                  <a:pt x="169357" y="1581869"/>
                </a:lnTo>
                <a:lnTo>
                  <a:pt x="169357" y="1589100"/>
                </a:lnTo>
                <a:lnTo>
                  <a:pt x="171831" y="1593857"/>
                </a:lnTo>
                <a:lnTo>
                  <a:pt x="171831" y="1596331"/>
                </a:lnTo>
                <a:lnTo>
                  <a:pt x="171831" y="1598805"/>
                </a:lnTo>
                <a:lnTo>
                  <a:pt x="174304" y="1601278"/>
                </a:lnTo>
                <a:lnTo>
                  <a:pt x="176778" y="1603752"/>
                </a:lnTo>
                <a:lnTo>
                  <a:pt x="179252" y="1608509"/>
                </a:lnTo>
                <a:lnTo>
                  <a:pt x="181726" y="1610983"/>
                </a:lnTo>
                <a:lnTo>
                  <a:pt x="181726" y="1613457"/>
                </a:lnTo>
                <a:lnTo>
                  <a:pt x="181726" y="1615931"/>
                </a:lnTo>
                <a:lnTo>
                  <a:pt x="181726" y="1620688"/>
                </a:lnTo>
                <a:lnTo>
                  <a:pt x="181726" y="1623162"/>
                </a:lnTo>
                <a:lnTo>
                  <a:pt x="181726" y="1625635"/>
                </a:lnTo>
                <a:lnTo>
                  <a:pt x="179252" y="1630392"/>
                </a:lnTo>
                <a:lnTo>
                  <a:pt x="179252" y="1632866"/>
                </a:lnTo>
                <a:lnTo>
                  <a:pt x="179252" y="1635340"/>
                </a:lnTo>
                <a:lnTo>
                  <a:pt x="176778" y="1637814"/>
                </a:lnTo>
                <a:lnTo>
                  <a:pt x="176778" y="1640288"/>
                </a:lnTo>
                <a:lnTo>
                  <a:pt x="176778" y="1642761"/>
                </a:lnTo>
                <a:lnTo>
                  <a:pt x="176778" y="1645235"/>
                </a:lnTo>
                <a:lnTo>
                  <a:pt x="179252" y="1645235"/>
                </a:lnTo>
                <a:lnTo>
                  <a:pt x="179252" y="1647709"/>
                </a:lnTo>
                <a:lnTo>
                  <a:pt x="179252" y="1650183"/>
                </a:lnTo>
                <a:lnTo>
                  <a:pt x="179252" y="1652656"/>
                </a:lnTo>
                <a:lnTo>
                  <a:pt x="176778" y="1659887"/>
                </a:lnTo>
                <a:lnTo>
                  <a:pt x="176778" y="1662361"/>
                </a:lnTo>
                <a:lnTo>
                  <a:pt x="176778" y="1667118"/>
                </a:lnTo>
                <a:lnTo>
                  <a:pt x="176778" y="1669592"/>
                </a:lnTo>
                <a:lnTo>
                  <a:pt x="179252" y="1669592"/>
                </a:lnTo>
                <a:lnTo>
                  <a:pt x="179252" y="1672066"/>
                </a:lnTo>
                <a:lnTo>
                  <a:pt x="181726" y="1672066"/>
                </a:lnTo>
                <a:lnTo>
                  <a:pt x="184199" y="1672066"/>
                </a:lnTo>
                <a:lnTo>
                  <a:pt x="186673" y="1672066"/>
                </a:lnTo>
                <a:lnTo>
                  <a:pt x="186673" y="1674539"/>
                </a:lnTo>
                <a:lnTo>
                  <a:pt x="189147" y="1677013"/>
                </a:lnTo>
                <a:lnTo>
                  <a:pt x="191621" y="1677013"/>
                </a:lnTo>
                <a:lnTo>
                  <a:pt x="191621" y="1679487"/>
                </a:lnTo>
                <a:lnTo>
                  <a:pt x="194094" y="1681961"/>
                </a:lnTo>
                <a:lnTo>
                  <a:pt x="191621" y="1684434"/>
                </a:lnTo>
                <a:lnTo>
                  <a:pt x="191621" y="1689192"/>
                </a:lnTo>
                <a:lnTo>
                  <a:pt x="188386" y="1689192"/>
                </a:lnTo>
                <a:lnTo>
                  <a:pt x="188386" y="1691665"/>
                </a:lnTo>
                <a:lnTo>
                  <a:pt x="188386" y="1694139"/>
                </a:lnTo>
                <a:lnTo>
                  <a:pt x="190859" y="1694139"/>
                </a:lnTo>
                <a:lnTo>
                  <a:pt x="190859" y="1696613"/>
                </a:lnTo>
                <a:lnTo>
                  <a:pt x="193333" y="1699087"/>
                </a:lnTo>
                <a:lnTo>
                  <a:pt x="195807" y="1701560"/>
                </a:lnTo>
                <a:lnTo>
                  <a:pt x="195807" y="1704034"/>
                </a:lnTo>
                <a:lnTo>
                  <a:pt x="195807" y="1706508"/>
                </a:lnTo>
                <a:lnTo>
                  <a:pt x="195807" y="1708982"/>
                </a:lnTo>
                <a:lnTo>
                  <a:pt x="193333" y="1711455"/>
                </a:lnTo>
                <a:lnTo>
                  <a:pt x="193333" y="1716213"/>
                </a:lnTo>
                <a:lnTo>
                  <a:pt x="193333" y="1720970"/>
                </a:lnTo>
                <a:lnTo>
                  <a:pt x="203038" y="1725727"/>
                </a:lnTo>
                <a:lnTo>
                  <a:pt x="205512" y="1725727"/>
                </a:lnTo>
                <a:lnTo>
                  <a:pt x="205512" y="1728201"/>
                </a:lnTo>
                <a:lnTo>
                  <a:pt x="205512" y="1730675"/>
                </a:lnTo>
                <a:lnTo>
                  <a:pt x="210269" y="1733148"/>
                </a:lnTo>
                <a:lnTo>
                  <a:pt x="210269" y="1735622"/>
                </a:lnTo>
                <a:lnTo>
                  <a:pt x="207795" y="1735622"/>
                </a:lnTo>
                <a:lnTo>
                  <a:pt x="207795" y="1738096"/>
                </a:lnTo>
                <a:lnTo>
                  <a:pt x="207795" y="1740570"/>
                </a:lnTo>
                <a:lnTo>
                  <a:pt x="205321" y="1743043"/>
                </a:lnTo>
                <a:lnTo>
                  <a:pt x="205321" y="1745517"/>
                </a:lnTo>
                <a:lnTo>
                  <a:pt x="207795" y="1745517"/>
                </a:lnTo>
                <a:lnTo>
                  <a:pt x="207795" y="1747991"/>
                </a:lnTo>
                <a:lnTo>
                  <a:pt x="210269" y="1745517"/>
                </a:lnTo>
                <a:lnTo>
                  <a:pt x="212743" y="1745517"/>
                </a:lnTo>
                <a:lnTo>
                  <a:pt x="217500" y="1747991"/>
                </a:lnTo>
                <a:lnTo>
                  <a:pt x="219974" y="1747991"/>
                </a:lnTo>
                <a:lnTo>
                  <a:pt x="219974" y="1750465"/>
                </a:lnTo>
                <a:lnTo>
                  <a:pt x="222447" y="1750465"/>
                </a:lnTo>
                <a:lnTo>
                  <a:pt x="224921" y="1750465"/>
                </a:lnTo>
                <a:lnTo>
                  <a:pt x="227395" y="1750465"/>
                </a:lnTo>
                <a:lnTo>
                  <a:pt x="229869" y="1750465"/>
                </a:lnTo>
                <a:lnTo>
                  <a:pt x="232342" y="1750465"/>
                </a:lnTo>
                <a:lnTo>
                  <a:pt x="234816" y="1752938"/>
                </a:lnTo>
                <a:lnTo>
                  <a:pt x="237290" y="1755412"/>
                </a:lnTo>
                <a:lnTo>
                  <a:pt x="239764" y="1760169"/>
                </a:lnTo>
                <a:lnTo>
                  <a:pt x="242237" y="1762643"/>
                </a:lnTo>
                <a:lnTo>
                  <a:pt x="242237" y="1765117"/>
                </a:lnTo>
                <a:lnTo>
                  <a:pt x="242237" y="1767591"/>
                </a:lnTo>
                <a:lnTo>
                  <a:pt x="242237" y="1770064"/>
                </a:lnTo>
                <a:lnTo>
                  <a:pt x="239764" y="1770064"/>
                </a:lnTo>
                <a:lnTo>
                  <a:pt x="239764" y="1772538"/>
                </a:lnTo>
                <a:lnTo>
                  <a:pt x="242237" y="1777295"/>
                </a:lnTo>
                <a:lnTo>
                  <a:pt x="244711" y="1779769"/>
                </a:lnTo>
                <a:lnTo>
                  <a:pt x="242237" y="1782243"/>
                </a:lnTo>
                <a:lnTo>
                  <a:pt x="242237" y="1784717"/>
                </a:lnTo>
                <a:lnTo>
                  <a:pt x="242237" y="1787190"/>
                </a:lnTo>
                <a:lnTo>
                  <a:pt x="242237" y="1791948"/>
                </a:lnTo>
                <a:lnTo>
                  <a:pt x="242237" y="1794421"/>
                </a:lnTo>
                <a:lnTo>
                  <a:pt x="239764" y="1799178"/>
                </a:lnTo>
                <a:lnTo>
                  <a:pt x="239764" y="1803936"/>
                </a:lnTo>
                <a:lnTo>
                  <a:pt x="239764" y="1806409"/>
                </a:lnTo>
                <a:lnTo>
                  <a:pt x="239764" y="1808883"/>
                </a:lnTo>
                <a:lnTo>
                  <a:pt x="239764" y="1811357"/>
                </a:lnTo>
                <a:lnTo>
                  <a:pt x="237290" y="1813831"/>
                </a:lnTo>
                <a:lnTo>
                  <a:pt x="237290" y="1816304"/>
                </a:lnTo>
                <a:lnTo>
                  <a:pt x="237290" y="1818778"/>
                </a:lnTo>
                <a:lnTo>
                  <a:pt x="234816" y="1821252"/>
                </a:lnTo>
                <a:lnTo>
                  <a:pt x="232342" y="1821252"/>
                </a:lnTo>
                <a:lnTo>
                  <a:pt x="229869" y="1823726"/>
                </a:lnTo>
                <a:lnTo>
                  <a:pt x="225111" y="1821252"/>
                </a:lnTo>
                <a:lnTo>
                  <a:pt x="220354" y="1830957"/>
                </a:lnTo>
                <a:lnTo>
                  <a:pt x="205892" y="1850366"/>
                </a:lnTo>
                <a:lnTo>
                  <a:pt x="203418" y="1852840"/>
                </a:lnTo>
                <a:lnTo>
                  <a:pt x="200945" y="1857597"/>
                </a:lnTo>
                <a:lnTo>
                  <a:pt x="196188" y="1864828"/>
                </a:lnTo>
                <a:lnTo>
                  <a:pt x="193714" y="1864828"/>
                </a:lnTo>
                <a:lnTo>
                  <a:pt x="191240" y="1864828"/>
                </a:lnTo>
                <a:lnTo>
                  <a:pt x="188386" y="1864828"/>
                </a:lnTo>
                <a:lnTo>
                  <a:pt x="185912" y="1864828"/>
                </a:lnTo>
                <a:lnTo>
                  <a:pt x="183438" y="1864828"/>
                </a:lnTo>
                <a:lnTo>
                  <a:pt x="183438" y="1867302"/>
                </a:lnTo>
                <a:lnTo>
                  <a:pt x="180964" y="1869775"/>
                </a:lnTo>
                <a:lnTo>
                  <a:pt x="180964" y="1872249"/>
                </a:lnTo>
                <a:lnTo>
                  <a:pt x="178491" y="1872249"/>
                </a:lnTo>
                <a:lnTo>
                  <a:pt x="178491" y="1874723"/>
                </a:lnTo>
                <a:lnTo>
                  <a:pt x="176017" y="1874723"/>
                </a:lnTo>
                <a:lnTo>
                  <a:pt x="173543" y="1877197"/>
                </a:lnTo>
                <a:lnTo>
                  <a:pt x="171069" y="1879671"/>
                </a:lnTo>
                <a:lnTo>
                  <a:pt x="168596" y="1882144"/>
                </a:lnTo>
                <a:lnTo>
                  <a:pt x="166122" y="1882144"/>
                </a:lnTo>
                <a:lnTo>
                  <a:pt x="166122" y="1884618"/>
                </a:lnTo>
                <a:lnTo>
                  <a:pt x="163648" y="1887092"/>
                </a:lnTo>
                <a:lnTo>
                  <a:pt x="161174" y="1889566"/>
                </a:lnTo>
                <a:lnTo>
                  <a:pt x="161174" y="1892039"/>
                </a:lnTo>
                <a:lnTo>
                  <a:pt x="158701" y="1894513"/>
                </a:lnTo>
                <a:lnTo>
                  <a:pt x="158701" y="1896987"/>
                </a:lnTo>
                <a:lnTo>
                  <a:pt x="158701" y="1899461"/>
                </a:lnTo>
                <a:lnTo>
                  <a:pt x="156227" y="1906692"/>
                </a:lnTo>
                <a:lnTo>
                  <a:pt x="156227" y="1909165"/>
                </a:lnTo>
                <a:lnTo>
                  <a:pt x="156227" y="1913922"/>
                </a:lnTo>
                <a:lnTo>
                  <a:pt x="153753" y="1916396"/>
                </a:lnTo>
                <a:lnTo>
                  <a:pt x="153753" y="1918870"/>
                </a:lnTo>
                <a:lnTo>
                  <a:pt x="151279" y="1918870"/>
                </a:lnTo>
                <a:lnTo>
                  <a:pt x="148806" y="1918870"/>
                </a:lnTo>
                <a:lnTo>
                  <a:pt x="146332" y="1921344"/>
                </a:lnTo>
                <a:lnTo>
                  <a:pt x="143858" y="1921344"/>
                </a:lnTo>
                <a:lnTo>
                  <a:pt x="141384" y="1921344"/>
                </a:lnTo>
                <a:lnTo>
                  <a:pt x="143858" y="1923817"/>
                </a:lnTo>
                <a:lnTo>
                  <a:pt x="143858" y="1926291"/>
                </a:lnTo>
                <a:lnTo>
                  <a:pt x="143858" y="1928765"/>
                </a:lnTo>
                <a:lnTo>
                  <a:pt x="143858" y="1931239"/>
                </a:lnTo>
                <a:lnTo>
                  <a:pt x="143858" y="1933713"/>
                </a:lnTo>
                <a:lnTo>
                  <a:pt x="141384" y="1933713"/>
                </a:lnTo>
                <a:lnTo>
                  <a:pt x="138911" y="1936186"/>
                </a:lnTo>
                <a:lnTo>
                  <a:pt x="136437" y="1936186"/>
                </a:lnTo>
                <a:lnTo>
                  <a:pt x="133963" y="1936186"/>
                </a:lnTo>
                <a:lnTo>
                  <a:pt x="129206" y="1933713"/>
                </a:lnTo>
                <a:lnTo>
                  <a:pt x="129206" y="1936186"/>
                </a:lnTo>
                <a:lnTo>
                  <a:pt x="126732" y="1936186"/>
                </a:lnTo>
                <a:lnTo>
                  <a:pt x="126732" y="1938660"/>
                </a:lnTo>
                <a:lnTo>
                  <a:pt x="126732" y="1941134"/>
                </a:lnTo>
                <a:lnTo>
                  <a:pt x="126732" y="1943608"/>
                </a:lnTo>
                <a:lnTo>
                  <a:pt x="126732" y="1946081"/>
                </a:lnTo>
                <a:lnTo>
                  <a:pt x="129206" y="1946081"/>
                </a:lnTo>
                <a:lnTo>
                  <a:pt x="129206" y="1948555"/>
                </a:lnTo>
                <a:lnTo>
                  <a:pt x="131680" y="1948555"/>
                </a:lnTo>
                <a:lnTo>
                  <a:pt x="131680" y="1951029"/>
                </a:lnTo>
                <a:lnTo>
                  <a:pt x="131680" y="1953502"/>
                </a:lnTo>
                <a:lnTo>
                  <a:pt x="131680" y="1955976"/>
                </a:lnTo>
                <a:lnTo>
                  <a:pt x="129206" y="1955976"/>
                </a:lnTo>
                <a:lnTo>
                  <a:pt x="129206" y="1958450"/>
                </a:lnTo>
                <a:lnTo>
                  <a:pt x="126732" y="1963207"/>
                </a:lnTo>
                <a:lnTo>
                  <a:pt x="126732" y="1965681"/>
                </a:lnTo>
                <a:lnTo>
                  <a:pt x="126732" y="1968155"/>
                </a:lnTo>
                <a:lnTo>
                  <a:pt x="126732" y="1970628"/>
                </a:lnTo>
                <a:lnTo>
                  <a:pt x="126732" y="1973102"/>
                </a:lnTo>
                <a:lnTo>
                  <a:pt x="124258" y="1975576"/>
                </a:lnTo>
                <a:lnTo>
                  <a:pt x="124258" y="1980333"/>
                </a:lnTo>
                <a:lnTo>
                  <a:pt x="121785" y="1982807"/>
                </a:lnTo>
                <a:lnTo>
                  <a:pt x="121785" y="1985281"/>
                </a:lnTo>
                <a:lnTo>
                  <a:pt x="125590" y="1985281"/>
                </a:lnTo>
                <a:lnTo>
                  <a:pt x="125590" y="1987754"/>
                </a:lnTo>
                <a:lnTo>
                  <a:pt x="128064" y="1992512"/>
                </a:lnTo>
                <a:lnTo>
                  <a:pt x="128064" y="1994985"/>
                </a:lnTo>
                <a:lnTo>
                  <a:pt x="125590" y="1994985"/>
                </a:lnTo>
                <a:lnTo>
                  <a:pt x="125590" y="1997459"/>
                </a:lnTo>
                <a:lnTo>
                  <a:pt x="123117" y="1997459"/>
                </a:lnTo>
                <a:lnTo>
                  <a:pt x="120643" y="1997459"/>
                </a:lnTo>
                <a:lnTo>
                  <a:pt x="118169" y="1999933"/>
                </a:lnTo>
                <a:lnTo>
                  <a:pt x="115695" y="1999933"/>
                </a:lnTo>
                <a:lnTo>
                  <a:pt x="113222" y="1999933"/>
                </a:lnTo>
                <a:lnTo>
                  <a:pt x="113222" y="2002407"/>
                </a:lnTo>
                <a:lnTo>
                  <a:pt x="113222" y="2004880"/>
                </a:lnTo>
                <a:lnTo>
                  <a:pt x="113222" y="2007354"/>
                </a:lnTo>
                <a:lnTo>
                  <a:pt x="110748" y="2007354"/>
                </a:lnTo>
                <a:lnTo>
                  <a:pt x="110748" y="2009828"/>
                </a:lnTo>
                <a:lnTo>
                  <a:pt x="110748" y="2012302"/>
                </a:lnTo>
                <a:lnTo>
                  <a:pt x="105991" y="2019533"/>
                </a:lnTo>
                <a:lnTo>
                  <a:pt x="103517" y="2024290"/>
                </a:lnTo>
                <a:lnTo>
                  <a:pt x="103517" y="2026764"/>
                </a:lnTo>
                <a:lnTo>
                  <a:pt x="101043" y="2029237"/>
                </a:lnTo>
                <a:lnTo>
                  <a:pt x="98569" y="2031711"/>
                </a:lnTo>
                <a:lnTo>
                  <a:pt x="98569" y="2034185"/>
                </a:lnTo>
                <a:lnTo>
                  <a:pt x="98569" y="2036659"/>
                </a:lnTo>
                <a:lnTo>
                  <a:pt x="98569" y="2039132"/>
                </a:lnTo>
                <a:lnTo>
                  <a:pt x="101043" y="2039132"/>
                </a:lnTo>
                <a:lnTo>
                  <a:pt x="101043" y="2041606"/>
                </a:lnTo>
                <a:lnTo>
                  <a:pt x="103517" y="2041606"/>
                </a:lnTo>
                <a:lnTo>
                  <a:pt x="103517" y="2046363"/>
                </a:lnTo>
                <a:lnTo>
                  <a:pt x="105991" y="2046363"/>
                </a:lnTo>
                <a:lnTo>
                  <a:pt x="105991" y="2048837"/>
                </a:lnTo>
                <a:lnTo>
                  <a:pt x="108464" y="2051311"/>
                </a:lnTo>
                <a:lnTo>
                  <a:pt x="108464" y="2056068"/>
                </a:lnTo>
                <a:lnTo>
                  <a:pt x="110938" y="2058542"/>
                </a:lnTo>
                <a:lnTo>
                  <a:pt x="110938" y="2061015"/>
                </a:lnTo>
                <a:lnTo>
                  <a:pt x="113412" y="2063489"/>
                </a:lnTo>
                <a:lnTo>
                  <a:pt x="115886" y="2065963"/>
                </a:lnTo>
                <a:lnTo>
                  <a:pt x="115886" y="2068437"/>
                </a:lnTo>
                <a:lnTo>
                  <a:pt x="118359" y="2070911"/>
                </a:lnTo>
                <a:lnTo>
                  <a:pt x="120833" y="2070911"/>
                </a:lnTo>
                <a:lnTo>
                  <a:pt x="123307" y="2073384"/>
                </a:lnTo>
                <a:lnTo>
                  <a:pt x="128064" y="2078141"/>
                </a:lnTo>
                <a:lnTo>
                  <a:pt x="130538" y="2080615"/>
                </a:lnTo>
                <a:lnTo>
                  <a:pt x="130538" y="2083089"/>
                </a:lnTo>
                <a:lnTo>
                  <a:pt x="133012" y="2085563"/>
                </a:lnTo>
                <a:lnTo>
                  <a:pt x="133012" y="2088037"/>
                </a:lnTo>
                <a:lnTo>
                  <a:pt x="135485" y="2088037"/>
                </a:lnTo>
                <a:lnTo>
                  <a:pt x="137959" y="2088037"/>
                </a:lnTo>
                <a:lnTo>
                  <a:pt x="140433" y="2090510"/>
                </a:lnTo>
                <a:lnTo>
                  <a:pt x="137959" y="2090510"/>
                </a:lnTo>
                <a:lnTo>
                  <a:pt x="137959" y="2092984"/>
                </a:lnTo>
                <a:lnTo>
                  <a:pt x="135485" y="2092984"/>
                </a:lnTo>
                <a:lnTo>
                  <a:pt x="135485" y="2095458"/>
                </a:lnTo>
                <a:lnTo>
                  <a:pt x="135485" y="2097932"/>
                </a:lnTo>
                <a:lnTo>
                  <a:pt x="133012" y="2097932"/>
                </a:lnTo>
                <a:lnTo>
                  <a:pt x="133012" y="2100405"/>
                </a:lnTo>
                <a:lnTo>
                  <a:pt x="135485" y="2102879"/>
                </a:lnTo>
                <a:lnTo>
                  <a:pt x="135485" y="2105353"/>
                </a:lnTo>
                <a:lnTo>
                  <a:pt x="135485" y="2107827"/>
                </a:lnTo>
                <a:lnTo>
                  <a:pt x="137959" y="2107827"/>
                </a:lnTo>
                <a:lnTo>
                  <a:pt x="137959" y="2110300"/>
                </a:lnTo>
                <a:lnTo>
                  <a:pt x="140433" y="2110300"/>
                </a:lnTo>
                <a:lnTo>
                  <a:pt x="140433" y="2112774"/>
                </a:lnTo>
                <a:lnTo>
                  <a:pt x="140433" y="2115248"/>
                </a:lnTo>
                <a:lnTo>
                  <a:pt x="142907" y="2115248"/>
                </a:lnTo>
                <a:lnTo>
                  <a:pt x="142907" y="2117722"/>
                </a:lnTo>
                <a:lnTo>
                  <a:pt x="142907" y="2120195"/>
                </a:lnTo>
                <a:lnTo>
                  <a:pt x="142907" y="2122669"/>
                </a:lnTo>
                <a:lnTo>
                  <a:pt x="145380" y="2125143"/>
                </a:lnTo>
                <a:lnTo>
                  <a:pt x="145380" y="2127617"/>
                </a:lnTo>
                <a:lnTo>
                  <a:pt x="145380" y="2130090"/>
                </a:lnTo>
                <a:lnTo>
                  <a:pt x="145380" y="2132564"/>
                </a:lnTo>
                <a:lnTo>
                  <a:pt x="145380" y="2135038"/>
                </a:lnTo>
                <a:lnTo>
                  <a:pt x="145380" y="2137512"/>
                </a:lnTo>
                <a:lnTo>
                  <a:pt x="145380" y="2139985"/>
                </a:lnTo>
                <a:lnTo>
                  <a:pt x="147854" y="2142459"/>
                </a:lnTo>
                <a:lnTo>
                  <a:pt x="150328" y="2147216"/>
                </a:lnTo>
                <a:lnTo>
                  <a:pt x="152802" y="2151974"/>
                </a:lnTo>
                <a:lnTo>
                  <a:pt x="152802" y="2154447"/>
                </a:lnTo>
                <a:lnTo>
                  <a:pt x="152802" y="2159204"/>
                </a:lnTo>
                <a:lnTo>
                  <a:pt x="152802" y="2161678"/>
                </a:lnTo>
                <a:lnTo>
                  <a:pt x="152802" y="2164152"/>
                </a:lnTo>
                <a:lnTo>
                  <a:pt x="150328" y="2171383"/>
                </a:lnTo>
                <a:lnTo>
                  <a:pt x="150328" y="2173857"/>
                </a:lnTo>
                <a:lnTo>
                  <a:pt x="147854" y="2176330"/>
                </a:lnTo>
                <a:lnTo>
                  <a:pt x="145380" y="2178804"/>
                </a:lnTo>
                <a:lnTo>
                  <a:pt x="145380" y="2181278"/>
                </a:lnTo>
                <a:lnTo>
                  <a:pt x="142907" y="2181278"/>
                </a:lnTo>
                <a:lnTo>
                  <a:pt x="140433" y="2183752"/>
                </a:lnTo>
                <a:lnTo>
                  <a:pt x="140433" y="2186226"/>
                </a:lnTo>
                <a:lnTo>
                  <a:pt x="137959" y="2188699"/>
                </a:lnTo>
                <a:lnTo>
                  <a:pt x="137959" y="2191173"/>
                </a:lnTo>
                <a:lnTo>
                  <a:pt x="137959" y="2193647"/>
                </a:lnTo>
                <a:lnTo>
                  <a:pt x="137959" y="2196120"/>
                </a:lnTo>
                <a:lnTo>
                  <a:pt x="137959" y="2198594"/>
                </a:lnTo>
                <a:lnTo>
                  <a:pt x="140433" y="2198594"/>
                </a:lnTo>
                <a:lnTo>
                  <a:pt x="140433" y="2201068"/>
                </a:lnTo>
                <a:lnTo>
                  <a:pt x="140433" y="2203542"/>
                </a:lnTo>
                <a:lnTo>
                  <a:pt x="142907" y="2206016"/>
                </a:lnTo>
                <a:lnTo>
                  <a:pt x="142907" y="2208489"/>
                </a:lnTo>
                <a:lnTo>
                  <a:pt x="142907" y="2210963"/>
                </a:lnTo>
                <a:lnTo>
                  <a:pt x="142907" y="2213437"/>
                </a:lnTo>
                <a:lnTo>
                  <a:pt x="142907" y="2218194"/>
                </a:lnTo>
                <a:lnTo>
                  <a:pt x="140433" y="2230182"/>
                </a:lnTo>
                <a:lnTo>
                  <a:pt x="142907" y="2237413"/>
                </a:lnTo>
                <a:lnTo>
                  <a:pt x="142907" y="2239887"/>
                </a:lnTo>
                <a:lnTo>
                  <a:pt x="142907" y="2242361"/>
                </a:lnTo>
                <a:lnTo>
                  <a:pt x="140433" y="2244834"/>
                </a:lnTo>
                <a:lnTo>
                  <a:pt x="137959" y="2249591"/>
                </a:lnTo>
                <a:lnTo>
                  <a:pt x="137959" y="2252065"/>
                </a:lnTo>
                <a:lnTo>
                  <a:pt x="137959" y="2254539"/>
                </a:lnTo>
                <a:lnTo>
                  <a:pt x="137959" y="2257013"/>
                </a:lnTo>
                <a:lnTo>
                  <a:pt x="137959" y="2259487"/>
                </a:lnTo>
                <a:lnTo>
                  <a:pt x="140433" y="2259487"/>
                </a:lnTo>
                <a:lnTo>
                  <a:pt x="140433" y="2261960"/>
                </a:lnTo>
                <a:lnTo>
                  <a:pt x="142907" y="2261960"/>
                </a:lnTo>
                <a:lnTo>
                  <a:pt x="142907" y="2264434"/>
                </a:lnTo>
                <a:lnTo>
                  <a:pt x="145380" y="2264434"/>
                </a:lnTo>
                <a:lnTo>
                  <a:pt x="145380" y="2266908"/>
                </a:lnTo>
                <a:lnTo>
                  <a:pt x="145380" y="2269382"/>
                </a:lnTo>
                <a:lnTo>
                  <a:pt x="142907" y="2271855"/>
                </a:lnTo>
                <a:lnTo>
                  <a:pt x="142907" y="2274329"/>
                </a:lnTo>
                <a:lnTo>
                  <a:pt x="142907" y="2276803"/>
                </a:lnTo>
                <a:lnTo>
                  <a:pt x="140433" y="2276803"/>
                </a:lnTo>
                <a:lnTo>
                  <a:pt x="137959" y="2279277"/>
                </a:lnTo>
                <a:lnTo>
                  <a:pt x="135485" y="2281750"/>
                </a:lnTo>
                <a:lnTo>
                  <a:pt x="135485" y="2284224"/>
                </a:lnTo>
                <a:lnTo>
                  <a:pt x="135485" y="2286698"/>
                </a:lnTo>
                <a:lnTo>
                  <a:pt x="133012" y="2286698"/>
                </a:lnTo>
                <a:lnTo>
                  <a:pt x="133012" y="2291455"/>
                </a:lnTo>
                <a:lnTo>
                  <a:pt x="133012" y="2293929"/>
                </a:lnTo>
                <a:lnTo>
                  <a:pt x="130538" y="2298686"/>
                </a:lnTo>
                <a:lnTo>
                  <a:pt x="128064" y="2305917"/>
                </a:lnTo>
                <a:lnTo>
                  <a:pt x="128064" y="2308391"/>
                </a:lnTo>
                <a:lnTo>
                  <a:pt x="128064" y="2310865"/>
                </a:lnTo>
                <a:lnTo>
                  <a:pt x="130538" y="2310865"/>
                </a:lnTo>
                <a:lnTo>
                  <a:pt x="130538" y="2313338"/>
                </a:lnTo>
                <a:lnTo>
                  <a:pt x="130538" y="2315812"/>
                </a:lnTo>
                <a:lnTo>
                  <a:pt x="133012" y="2315812"/>
                </a:lnTo>
                <a:lnTo>
                  <a:pt x="133012" y="2318286"/>
                </a:lnTo>
                <a:lnTo>
                  <a:pt x="133012" y="2320759"/>
                </a:lnTo>
                <a:lnTo>
                  <a:pt x="133012" y="2323233"/>
                </a:lnTo>
                <a:lnTo>
                  <a:pt x="135485" y="2325707"/>
                </a:lnTo>
                <a:lnTo>
                  <a:pt x="137959" y="2330464"/>
                </a:lnTo>
                <a:lnTo>
                  <a:pt x="137959" y="2332938"/>
                </a:lnTo>
                <a:lnTo>
                  <a:pt x="140433" y="2332938"/>
                </a:lnTo>
                <a:lnTo>
                  <a:pt x="140433" y="2335412"/>
                </a:lnTo>
                <a:lnTo>
                  <a:pt x="142907" y="2335412"/>
                </a:lnTo>
                <a:lnTo>
                  <a:pt x="145380" y="2337885"/>
                </a:lnTo>
                <a:lnTo>
                  <a:pt x="147854" y="2342643"/>
                </a:lnTo>
                <a:lnTo>
                  <a:pt x="150328" y="2345116"/>
                </a:lnTo>
                <a:lnTo>
                  <a:pt x="152802" y="2347590"/>
                </a:lnTo>
                <a:lnTo>
                  <a:pt x="152802" y="2350064"/>
                </a:lnTo>
                <a:lnTo>
                  <a:pt x="152802" y="2352538"/>
                </a:lnTo>
                <a:lnTo>
                  <a:pt x="150328" y="2355011"/>
                </a:lnTo>
                <a:lnTo>
                  <a:pt x="150328" y="2357485"/>
                </a:lnTo>
                <a:lnTo>
                  <a:pt x="150328" y="2359959"/>
                </a:lnTo>
                <a:lnTo>
                  <a:pt x="150328" y="2364716"/>
                </a:lnTo>
                <a:lnTo>
                  <a:pt x="152802" y="2367190"/>
                </a:lnTo>
                <a:lnTo>
                  <a:pt x="152802" y="2369664"/>
                </a:lnTo>
                <a:lnTo>
                  <a:pt x="150328" y="2369664"/>
                </a:lnTo>
                <a:lnTo>
                  <a:pt x="150328" y="2372137"/>
                </a:lnTo>
                <a:lnTo>
                  <a:pt x="150328" y="2374611"/>
                </a:lnTo>
                <a:lnTo>
                  <a:pt x="150328" y="2377085"/>
                </a:lnTo>
                <a:lnTo>
                  <a:pt x="150328" y="2379559"/>
                </a:lnTo>
                <a:lnTo>
                  <a:pt x="150328" y="2382033"/>
                </a:lnTo>
                <a:lnTo>
                  <a:pt x="152802" y="2382033"/>
                </a:lnTo>
                <a:lnTo>
                  <a:pt x="155275" y="2382033"/>
                </a:lnTo>
                <a:lnTo>
                  <a:pt x="157749" y="2382033"/>
                </a:lnTo>
                <a:lnTo>
                  <a:pt x="160223" y="2382033"/>
                </a:lnTo>
                <a:lnTo>
                  <a:pt x="160223" y="2384506"/>
                </a:lnTo>
                <a:lnTo>
                  <a:pt x="161745" y="2384506"/>
                </a:lnTo>
                <a:lnTo>
                  <a:pt x="161745" y="2386980"/>
                </a:lnTo>
                <a:lnTo>
                  <a:pt x="166503" y="2386980"/>
                </a:lnTo>
                <a:lnTo>
                  <a:pt x="168976" y="2389454"/>
                </a:lnTo>
                <a:lnTo>
                  <a:pt x="173733" y="2394211"/>
                </a:lnTo>
                <a:lnTo>
                  <a:pt x="178491" y="2394211"/>
                </a:lnTo>
                <a:lnTo>
                  <a:pt x="178491" y="2396685"/>
                </a:lnTo>
                <a:lnTo>
                  <a:pt x="180964" y="2399158"/>
                </a:lnTo>
                <a:lnTo>
                  <a:pt x="183438" y="2396685"/>
                </a:lnTo>
                <a:lnTo>
                  <a:pt x="183438" y="2399158"/>
                </a:lnTo>
                <a:lnTo>
                  <a:pt x="185912" y="2401632"/>
                </a:lnTo>
                <a:lnTo>
                  <a:pt x="183438" y="2401632"/>
                </a:lnTo>
                <a:lnTo>
                  <a:pt x="185912" y="2404106"/>
                </a:lnTo>
                <a:lnTo>
                  <a:pt x="185912" y="2406580"/>
                </a:lnTo>
                <a:lnTo>
                  <a:pt x="188386" y="2406580"/>
                </a:lnTo>
                <a:lnTo>
                  <a:pt x="188386" y="2409053"/>
                </a:lnTo>
                <a:lnTo>
                  <a:pt x="190859" y="2411527"/>
                </a:lnTo>
                <a:lnTo>
                  <a:pt x="190859" y="2414001"/>
                </a:lnTo>
                <a:lnTo>
                  <a:pt x="193333" y="2414001"/>
                </a:lnTo>
                <a:lnTo>
                  <a:pt x="193333" y="2416475"/>
                </a:lnTo>
                <a:lnTo>
                  <a:pt x="195807" y="2416475"/>
                </a:lnTo>
                <a:lnTo>
                  <a:pt x="195807" y="2418948"/>
                </a:lnTo>
                <a:lnTo>
                  <a:pt x="195807" y="2421422"/>
                </a:lnTo>
                <a:lnTo>
                  <a:pt x="198281" y="2421422"/>
                </a:lnTo>
                <a:lnTo>
                  <a:pt x="198281" y="2423896"/>
                </a:lnTo>
                <a:lnTo>
                  <a:pt x="200754" y="2423896"/>
                </a:lnTo>
                <a:lnTo>
                  <a:pt x="200754" y="2426370"/>
                </a:lnTo>
                <a:lnTo>
                  <a:pt x="198281" y="2426370"/>
                </a:lnTo>
                <a:lnTo>
                  <a:pt x="198281" y="2428843"/>
                </a:lnTo>
                <a:lnTo>
                  <a:pt x="198281" y="2431317"/>
                </a:lnTo>
                <a:lnTo>
                  <a:pt x="200754" y="2431317"/>
                </a:lnTo>
                <a:lnTo>
                  <a:pt x="200754" y="2433791"/>
                </a:lnTo>
                <a:lnTo>
                  <a:pt x="203228" y="2433791"/>
                </a:lnTo>
                <a:lnTo>
                  <a:pt x="203228" y="2436265"/>
                </a:lnTo>
                <a:lnTo>
                  <a:pt x="205702" y="2436265"/>
                </a:lnTo>
                <a:lnTo>
                  <a:pt x="205702" y="2438738"/>
                </a:lnTo>
                <a:lnTo>
                  <a:pt x="205702" y="2441212"/>
                </a:lnTo>
                <a:lnTo>
                  <a:pt x="205702" y="2443686"/>
                </a:lnTo>
                <a:lnTo>
                  <a:pt x="203228" y="2443686"/>
                </a:lnTo>
                <a:lnTo>
                  <a:pt x="200754" y="2443686"/>
                </a:lnTo>
                <a:lnTo>
                  <a:pt x="200754" y="2446160"/>
                </a:lnTo>
                <a:lnTo>
                  <a:pt x="200754" y="2448634"/>
                </a:lnTo>
                <a:lnTo>
                  <a:pt x="198281" y="2451107"/>
                </a:lnTo>
                <a:lnTo>
                  <a:pt x="198281" y="2453581"/>
                </a:lnTo>
                <a:lnTo>
                  <a:pt x="198281" y="2456055"/>
                </a:lnTo>
                <a:lnTo>
                  <a:pt x="195807" y="2456055"/>
                </a:lnTo>
                <a:lnTo>
                  <a:pt x="193333" y="2456055"/>
                </a:lnTo>
                <a:lnTo>
                  <a:pt x="193333" y="2458528"/>
                </a:lnTo>
                <a:lnTo>
                  <a:pt x="190859" y="2458528"/>
                </a:lnTo>
                <a:lnTo>
                  <a:pt x="193333" y="2461002"/>
                </a:lnTo>
                <a:lnTo>
                  <a:pt x="190859" y="2461002"/>
                </a:lnTo>
                <a:lnTo>
                  <a:pt x="190859" y="2463476"/>
                </a:lnTo>
                <a:lnTo>
                  <a:pt x="188386" y="2468233"/>
                </a:lnTo>
                <a:lnTo>
                  <a:pt x="188386" y="2470707"/>
                </a:lnTo>
                <a:lnTo>
                  <a:pt x="190859" y="2470707"/>
                </a:lnTo>
                <a:lnTo>
                  <a:pt x="190859" y="2473181"/>
                </a:lnTo>
                <a:lnTo>
                  <a:pt x="190859" y="2475654"/>
                </a:lnTo>
                <a:lnTo>
                  <a:pt x="188386" y="2475654"/>
                </a:lnTo>
                <a:lnTo>
                  <a:pt x="188386" y="2478128"/>
                </a:lnTo>
                <a:lnTo>
                  <a:pt x="190859" y="2478128"/>
                </a:lnTo>
                <a:lnTo>
                  <a:pt x="190859" y="2480602"/>
                </a:lnTo>
                <a:lnTo>
                  <a:pt x="193333" y="2480602"/>
                </a:lnTo>
                <a:lnTo>
                  <a:pt x="193333" y="2483076"/>
                </a:lnTo>
                <a:lnTo>
                  <a:pt x="190859" y="2485549"/>
                </a:lnTo>
                <a:lnTo>
                  <a:pt x="193333" y="2488023"/>
                </a:lnTo>
                <a:lnTo>
                  <a:pt x="190859" y="2488023"/>
                </a:lnTo>
                <a:lnTo>
                  <a:pt x="190859" y="2490497"/>
                </a:lnTo>
                <a:lnTo>
                  <a:pt x="190859" y="2492971"/>
                </a:lnTo>
                <a:lnTo>
                  <a:pt x="190859" y="2495444"/>
                </a:lnTo>
                <a:lnTo>
                  <a:pt x="188386" y="2495444"/>
                </a:lnTo>
                <a:lnTo>
                  <a:pt x="188386" y="2497918"/>
                </a:lnTo>
                <a:lnTo>
                  <a:pt x="185912" y="2497918"/>
                </a:lnTo>
                <a:lnTo>
                  <a:pt x="185912" y="2500392"/>
                </a:lnTo>
                <a:lnTo>
                  <a:pt x="183438" y="2500392"/>
                </a:lnTo>
                <a:lnTo>
                  <a:pt x="183438" y="2502866"/>
                </a:lnTo>
                <a:lnTo>
                  <a:pt x="183438" y="2505339"/>
                </a:lnTo>
                <a:lnTo>
                  <a:pt x="180964" y="2505339"/>
                </a:lnTo>
                <a:lnTo>
                  <a:pt x="180964" y="2507813"/>
                </a:lnTo>
                <a:lnTo>
                  <a:pt x="180964" y="2512570"/>
                </a:lnTo>
                <a:lnTo>
                  <a:pt x="180964" y="2515044"/>
                </a:lnTo>
                <a:lnTo>
                  <a:pt x="180964" y="2517518"/>
                </a:lnTo>
                <a:lnTo>
                  <a:pt x="180964" y="2519992"/>
                </a:lnTo>
                <a:lnTo>
                  <a:pt x="178491" y="2517518"/>
                </a:lnTo>
                <a:lnTo>
                  <a:pt x="176017" y="2517518"/>
                </a:lnTo>
                <a:lnTo>
                  <a:pt x="173543" y="2517518"/>
                </a:lnTo>
                <a:lnTo>
                  <a:pt x="171069" y="2517518"/>
                </a:lnTo>
                <a:lnTo>
                  <a:pt x="171069" y="2519992"/>
                </a:lnTo>
                <a:lnTo>
                  <a:pt x="173543" y="2522465"/>
                </a:lnTo>
                <a:lnTo>
                  <a:pt x="173543" y="2524939"/>
                </a:lnTo>
                <a:lnTo>
                  <a:pt x="171069" y="2524939"/>
                </a:lnTo>
                <a:lnTo>
                  <a:pt x="168596" y="2524939"/>
                </a:lnTo>
                <a:lnTo>
                  <a:pt x="166122" y="2524939"/>
                </a:lnTo>
                <a:lnTo>
                  <a:pt x="163648" y="2524939"/>
                </a:lnTo>
                <a:lnTo>
                  <a:pt x="161174" y="2527413"/>
                </a:lnTo>
                <a:lnTo>
                  <a:pt x="161174" y="2529887"/>
                </a:lnTo>
                <a:lnTo>
                  <a:pt x="161174" y="2532360"/>
                </a:lnTo>
                <a:lnTo>
                  <a:pt x="158701" y="2534834"/>
                </a:lnTo>
                <a:lnTo>
                  <a:pt x="156227" y="2537308"/>
                </a:lnTo>
                <a:lnTo>
                  <a:pt x="153753" y="2539782"/>
                </a:lnTo>
                <a:lnTo>
                  <a:pt x="153753" y="2542255"/>
                </a:lnTo>
                <a:lnTo>
                  <a:pt x="153753" y="2544729"/>
                </a:lnTo>
                <a:lnTo>
                  <a:pt x="153753" y="2547203"/>
                </a:lnTo>
                <a:lnTo>
                  <a:pt x="156227" y="2547203"/>
                </a:lnTo>
                <a:lnTo>
                  <a:pt x="158701" y="2547203"/>
                </a:lnTo>
                <a:lnTo>
                  <a:pt x="161745" y="2547203"/>
                </a:lnTo>
                <a:lnTo>
                  <a:pt x="161745" y="2549677"/>
                </a:lnTo>
                <a:lnTo>
                  <a:pt x="161745" y="2552150"/>
                </a:lnTo>
                <a:lnTo>
                  <a:pt x="159272" y="2554624"/>
                </a:lnTo>
                <a:lnTo>
                  <a:pt x="159272" y="2557098"/>
                </a:lnTo>
                <a:lnTo>
                  <a:pt x="159272" y="2559572"/>
                </a:lnTo>
                <a:lnTo>
                  <a:pt x="156798" y="2559572"/>
                </a:lnTo>
                <a:lnTo>
                  <a:pt x="156798" y="2562045"/>
                </a:lnTo>
                <a:lnTo>
                  <a:pt x="159272" y="2562045"/>
                </a:lnTo>
                <a:lnTo>
                  <a:pt x="159272" y="2564519"/>
                </a:lnTo>
                <a:lnTo>
                  <a:pt x="161745" y="2566993"/>
                </a:lnTo>
                <a:lnTo>
                  <a:pt x="161745" y="2569467"/>
                </a:lnTo>
                <a:lnTo>
                  <a:pt x="164219" y="2569467"/>
                </a:lnTo>
                <a:lnTo>
                  <a:pt x="164219" y="2571940"/>
                </a:lnTo>
                <a:lnTo>
                  <a:pt x="164219" y="2574414"/>
                </a:lnTo>
                <a:lnTo>
                  <a:pt x="161745" y="2574414"/>
                </a:lnTo>
                <a:lnTo>
                  <a:pt x="161745" y="2576888"/>
                </a:lnTo>
                <a:lnTo>
                  <a:pt x="164219" y="2581645"/>
                </a:lnTo>
                <a:lnTo>
                  <a:pt x="161745" y="2581645"/>
                </a:lnTo>
                <a:lnTo>
                  <a:pt x="161745" y="2584119"/>
                </a:lnTo>
                <a:lnTo>
                  <a:pt x="159272" y="2584119"/>
                </a:lnTo>
                <a:lnTo>
                  <a:pt x="159272" y="2586593"/>
                </a:lnTo>
                <a:lnTo>
                  <a:pt x="156798" y="2586593"/>
                </a:lnTo>
                <a:lnTo>
                  <a:pt x="156798" y="2589066"/>
                </a:lnTo>
                <a:lnTo>
                  <a:pt x="156798" y="2591540"/>
                </a:lnTo>
                <a:lnTo>
                  <a:pt x="156798" y="2594014"/>
                </a:lnTo>
                <a:lnTo>
                  <a:pt x="154324" y="2596488"/>
                </a:lnTo>
                <a:lnTo>
                  <a:pt x="151850" y="2598961"/>
                </a:lnTo>
                <a:lnTo>
                  <a:pt x="151850" y="2601435"/>
                </a:lnTo>
                <a:lnTo>
                  <a:pt x="151850" y="2603909"/>
                </a:lnTo>
                <a:lnTo>
                  <a:pt x="151850" y="2606383"/>
                </a:lnTo>
                <a:lnTo>
                  <a:pt x="149377" y="2606383"/>
                </a:lnTo>
                <a:lnTo>
                  <a:pt x="149377" y="2608856"/>
                </a:lnTo>
                <a:lnTo>
                  <a:pt x="149377" y="2611330"/>
                </a:lnTo>
                <a:lnTo>
                  <a:pt x="146903" y="2611330"/>
                </a:lnTo>
                <a:lnTo>
                  <a:pt x="146903" y="2613804"/>
                </a:lnTo>
                <a:lnTo>
                  <a:pt x="144429" y="2613804"/>
                </a:lnTo>
                <a:lnTo>
                  <a:pt x="141955" y="2621035"/>
                </a:lnTo>
                <a:lnTo>
                  <a:pt x="139482" y="2621035"/>
                </a:lnTo>
                <a:lnTo>
                  <a:pt x="134724" y="2621035"/>
                </a:lnTo>
                <a:lnTo>
                  <a:pt x="132251" y="2623509"/>
                </a:lnTo>
                <a:lnTo>
                  <a:pt x="129777" y="2623509"/>
                </a:lnTo>
                <a:lnTo>
                  <a:pt x="127303" y="2623509"/>
                </a:lnTo>
                <a:lnTo>
                  <a:pt x="124829" y="2625982"/>
                </a:lnTo>
                <a:lnTo>
                  <a:pt x="122356" y="2625982"/>
                </a:lnTo>
                <a:lnTo>
                  <a:pt x="117598" y="2625982"/>
                </a:lnTo>
                <a:lnTo>
                  <a:pt x="115125" y="2625982"/>
                </a:lnTo>
                <a:lnTo>
                  <a:pt x="115125" y="2628456"/>
                </a:lnTo>
                <a:lnTo>
                  <a:pt x="112651" y="2630930"/>
                </a:lnTo>
                <a:lnTo>
                  <a:pt x="110177" y="2633404"/>
                </a:lnTo>
                <a:lnTo>
                  <a:pt x="110177" y="2635877"/>
                </a:lnTo>
                <a:lnTo>
                  <a:pt x="112651" y="2635877"/>
                </a:lnTo>
                <a:lnTo>
                  <a:pt x="115125" y="2638351"/>
                </a:lnTo>
                <a:lnTo>
                  <a:pt x="115125" y="2640825"/>
                </a:lnTo>
                <a:lnTo>
                  <a:pt x="115125" y="2643299"/>
                </a:lnTo>
                <a:lnTo>
                  <a:pt x="112651" y="2643299"/>
                </a:lnTo>
                <a:lnTo>
                  <a:pt x="112651" y="2645772"/>
                </a:lnTo>
                <a:lnTo>
                  <a:pt x="110177" y="2645772"/>
                </a:lnTo>
                <a:lnTo>
                  <a:pt x="107703" y="2648246"/>
                </a:lnTo>
                <a:lnTo>
                  <a:pt x="107703" y="2650720"/>
                </a:lnTo>
                <a:lnTo>
                  <a:pt x="107703" y="2653194"/>
                </a:lnTo>
                <a:lnTo>
                  <a:pt x="105230" y="2653194"/>
                </a:lnTo>
                <a:lnTo>
                  <a:pt x="102756" y="2653194"/>
                </a:lnTo>
                <a:lnTo>
                  <a:pt x="100282" y="2653194"/>
                </a:lnTo>
                <a:lnTo>
                  <a:pt x="100282" y="2655667"/>
                </a:lnTo>
                <a:lnTo>
                  <a:pt x="98950" y="2655667"/>
                </a:lnTo>
                <a:lnTo>
                  <a:pt x="98950" y="2658141"/>
                </a:lnTo>
                <a:lnTo>
                  <a:pt x="101424" y="2658141"/>
                </a:lnTo>
                <a:lnTo>
                  <a:pt x="103898" y="2658141"/>
                </a:lnTo>
                <a:lnTo>
                  <a:pt x="103898" y="2660615"/>
                </a:lnTo>
                <a:lnTo>
                  <a:pt x="103898" y="2663089"/>
                </a:lnTo>
                <a:lnTo>
                  <a:pt x="101424" y="2663089"/>
                </a:lnTo>
                <a:lnTo>
                  <a:pt x="98950" y="2665562"/>
                </a:lnTo>
                <a:lnTo>
                  <a:pt x="96476" y="2663089"/>
                </a:lnTo>
                <a:lnTo>
                  <a:pt x="94003" y="2663089"/>
                </a:lnTo>
                <a:lnTo>
                  <a:pt x="94003" y="2665562"/>
                </a:lnTo>
                <a:lnTo>
                  <a:pt x="91529" y="2665562"/>
                </a:lnTo>
                <a:lnTo>
                  <a:pt x="91529" y="2668036"/>
                </a:lnTo>
                <a:lnTo>
                  <a:pt x="89436" y="2668036"/>
                </a:lnTo>
                <a:lnTo>
                  <a:pt x="86962" y="2670510"/>
                </a:lnTo>
                <a:lnTo>
                  <a:pt x="86962" y="2672984"/>
                </a:lnTo>
                <a:lnTo>
                  <a:pt x="89436" y="2675457"/>
                </a:lnTo>
                <a:lnTo>
                  <a:pt x="89436" y="2672984"/>
                </a:lnTo>
                <a:lnTo>
                  <a:pt x="91909" y="2672984"/>
                </a:lnTo>
                <a:lnTo>
                  <a:pt x="91909" y="2675457"/>
                </a:lnTo>
                <a:lnTo>
                  <a:pt x="91909" y="2677931"/>
                </a:lnTo>
                <a:lnTo>
                  <a:pt x="89436" y="2677931"/>
                </a:lnTo>
                <a:lnTo>
                  <a:pt x="89436" y="2680405"/>
                </a:lnTo>
                <a:lnTo>
                  <a:pt x="86962" y="2680405"/>
                </a:lnTo>
                <a:lnTo>
                  <a:pt x="84488" y="2680405"/>
                </a:lnTo>
                <a:lnTo>
                  <a:pt x="82014" y="2680405"/>
                </a:lnTo>
                <a:lnTo>
                  <a:pt x="82014" y="2682879"/>
                </a:lnTo>
                <a:lnTo>
                  <a:pt x="82014" y="2685352"/>
                </a:lnTo>
                <a:lnTo>
                  <a:pt x="82014" y="2687826"/>
                </a:lnTo>
                <a:lnTo>
                  <a:pt x="84488" y="2687826"/>
                </a:lnTo>
                <a:lnTo>
                  <a:pt x="84488" y="2690300"/>
                </a:lnTo>
                <a:lnTo>
                  <a:pt x="82014" y="2690300"/>
                </a:lnTo>
                <a:lnTo>
                  <a:pt x="82014" y="2692774"/>
                </a:lnTo>
                <a:lnTo>
                  <a:pt x="82014" y="2695247"/>
                </a:lnTo>
                <a:lnTo>
                  <a:pt x="79541" y="2695247"/>
                </a:lnTo>
                <a:lnTo>
                  <a:pt x="79541" y="2697721"/>
                </a:lnTo>
                <a:lnTo>
                  <a:pt x="79541" y="2700195"/>
                </a:lnTo>
                <a:lnTo>
                  <a:pt x="79541" y="2702669"/>
                </a:lnTo>
                <a:lnTo>
                  <a:pt x="82014" y="2702669"/>
                </a:lnTo>
                <a:lnTo>
                  <a:pt x="84488" y="2702669"/>
                </a:lnTo>
                <a:lnTo>
                  <a:pt x="84488" y="2705142"/>
                </a:lnTo>
                <a:lnTo>
                  <a:pt x="84488" y="2707616"/>
                </a:lnTo>
                <a:lnTo>
                  <a:pt x="84488" y="2710090"/>
                </a:lnTo>
                <a:lnTo>
                  <a:pt x="86962" y="2710090"/>
                </a:lnTo>
                <a:lnTo>
                  <a:pt x="86962" y="2712564"/>
                </a:lnTo>
                <a:lnTo>
                  <a:pt x="84488" y="2712564"/>
                </a:lnTo>
                <a:lnTo>
                  <a:pt x="84488" y="2715038"/>
                </a:lnTo>
                <a:lnTo>
                  <a:pt x="84488" y="2717511"/>
                </a:lnTo>
                <a:lnTo>
                  <a:pt x="82014" y="2719985"/>
                </a:lnTo>
                <a:lnTo>
                  <a:pt x="77257" y="2727216"/>
                </a:lnTo>
                <a:lnTo>
                  <a:pt x="72500" y="2734447"/>
                </a:lnTo>
                <a:lnTo>
                  <a:pt x="70026" y="2739204"/>
                </a:lnTo>
                <a:lnTo>
                  <a:pt x="67552" y="2741678"/>
                </a:lnTo>
                <a:lnTo>
                  <a:pt x="65079" y="2746435"/>
                </a:lnTo>
                <a:lnTo>
                  <a:pt x="62795" y="2720175"/>
                </a:lnTo>
                <a:lnTo>
                  <a:pt x="62795" y="2724932"/>
                </a:lnTo>
                <a:lnTo>
                  <a:pt x="60321" y="2729690"/>
                </a:lnTo>
                <a:lnTo>
                  <a:pt x="57848" y="2734447"/>
                </a:lnTo>
                <a:lnTo>
                  <a:pt x="55374" y="2736921"/>
                </a:lnTo>
                <a:lnTo>
                  <a:pt x="52900" y="2744152"/>
                </a:lnTo>
                <a:lnTo>
                  <a:pt x="52900" y="2746625"/>
                </a:lnTo>
                <a:lnTo>
                  <a:pt x="52900" y="2749099"/>
                </a:lnTo>
                <a:lnTo>
                  <a:pt x="50426" y="2753856"/>
                </a:lnTo>
                <a:lnTo>
                  <a:pt x="47953" y="2761087"/>
                </a:lnTo>
                <a:lnTo>
                  <a:pt x="47953" y="2765844"/>
                </a:lnTo>
                <a:lnTo>
                  <a:pt x="45479" y="2770602"/>
                </a:lnTo>
                <a:lnTo>
                  <a:pt x="45479" y="2773076"/>
                </a:lnTo>
                <a:lnTo>
                  <a:pt x="45479" y="2775549"/>
                </a:lnTo>
                <a:lnTo>
                  <a:pt x="45479" y="2778023"/>
                </a:lnTo>
                <a:lnTo>
                  <a:pt x="45479" y="2780497"/>
                </a:lnTo>
                <a:lnTo>
                  <a:pt x="45479" y="2782970"/>
                </a:lnTo>
                <a:lnTo>
                  <a:pt x="45479" y="2787728"/>
                </a:lnTo>
                <a:lnTo>
                  <a:pt x="45479" y="2790201"/>
                </a:lnTo>
                <a:lnTo>
                  <a:pt x="43005" y="2792675"/>
                </a:lnTo>
                <a:lnTo>
                  <a:pt x="43005" y="2795149"/>
                </a:lnTo>
                <a:lnTo>
                  <a:pt x="43005" y="2797623"/>
                </a:lnTo>
                <a:lnTo>
                  <a:pt x="40531" y="2807327"/>
                </a:lnTo>
                <a:lnTo>
                  <a:pt x="40531" y="2814558"/>
                </a:lnTo>
                <a:lnTo>
                  <a:pt x="40531" y="2821789"/>
                </a:lnTo>
                <a:lnTo>
                  <a:pt x="38058" y="2824263"/>
                </a:lnTo>
                <a:lnTo>
                  <a:pt x="38058" y="2826737"/>
                </a:lnTo>
                <a:lnTo>
                  <a:pt x="38058" y="2829211"/>
                </a:lnTo>
                <a:lnTo>
                  <a:pt x="38058" y="2831684"/>
                </a:lnTo>
                <a:lnTo>
                  <a:pt x="38058" y="2834158"/>
                </a:lnTo>
                <a:lnTo>
                  <a:pt x="38058" y="2836632"/>
                </a:lnTo>
                <a:lnTo>
                  <a:pt x="38058" y="2839106"/>
                </a:lnTo>
                <a:lnTo>
                  <a:pt x="35584" y="2841579"/>
                </a:lnTo>
                <a:lnTo>
                  <a:pt x="35584" y="2844053"/>
                </a:lnTo>
                <a:lnTo>
                  <a:pt x="35584" y="2846527"/>
                </a:lnTo>
                <a:lnTo>
                  <a:pt x="33110" y="2853758"/>
                </a:lnTo>
                <a:lnTo>
                  <a:pt x="33110" y="2856232"/>
                </a:lnTo>
                <a:lnTo>
                  <a:pt x="33110" y="2858705"/>
                </a:lnTo>
                <a:lnTo>
                  <a:pt x="30636" y="2861179"/>
                </a:lnTo>
                <a:lnTo>
                  <a:pt x="30636" y="2863653"/>
                </a:lnTo>
                <a:lnTo>
                  <a:pt x="28163" y="2866126"/>
                </a:lnTo>
                <a:lnTo>
                  <a:pt x="28163" y="2870884"/>
                </a:lnTo>
                <a:lnTo>
                  <a:pt x="25689" y="2875641"/>
                </a:lnTo>
                <a:lnTo>
                  <a:pt x="25689" y="2878115"/>
                </a:lnTo>
                <a:lnTo>
                  <a:pt x="23215" y="2880589"/>
                </a:lnTo>
                <a:lnTo>
                  <a:pt x="23215" y="2883062"/>
                </a:lnTo>
                <a:lnTo>
                  <a:pt x="20741" y="2883062"/>
                </a:lnTo>
                <a:lnTo>
                  <a:pt x="20741" y="2885536"/>
                </a:lnTo>
                <a:lnTo>
                  <a:pt x="20741" y="2888010"/>
                </a:lnTo>
                <a:lnTo>
                  <a:pt x="18268" y="2888010"/>
                </a:lnTo>
                <a:lnTo>
                  <a:pt x="18268" y="2890483"/>
                </a:lnTo>
                <a:lnTo>
                  <a:pt x="16936" y="2890483"/>
                </a:lnTo>
                <a:lnTo>
                  <a:pt x="16936" y="2892957"/>
                </a:lnTo>
                <a:lnTo>
                  <a:pt x="14462" y="2895431"/>
                </a:lnTo>
                <a:lnTo>
                  <a:pt x="14462" y="2897905"/>
                </a:lnTo>
                <a:lnTo>
                  <a:pt x="11988" y="2897905"/>
                </a:lnTo>
                <a:lnTo>
                  <a:pt x="9514" y="2900378"/>
                </a:lnTo>
                <a:lnTo>
                  <a:pt x="7231" y="2900378"/>
                </a:lnTo>
                <a:lnTo>
                  <a:pt x="4757" y="2900378"/>
                </a:lnTo>
                <a:lnTo>
                  <a:pt x="0" y="2907609"/>
                </a:lnTo>
                <a:lnTo>
                  <a:pt x="0" y="2910083"/>
                </a:lnTo>
                <a:lnTo>
                  <a:pt x="0" y="2912557"/>
                </a:lnTo>
                <a:lnTo>
                  <a:pt x="0" y="2915031"/>
                </a:lnTo>
                <a:lnTo>
                  <a:pt x="0" y="2917504"/>
                </a:lnTo>
                <a:lnTo>
                  <a:pt x="0" y="2919978"/>
                </a:lnTo>
                <a:lnTo>
                  <a:pt x="0" y="2922452"/>
                </a:lnTo>
                <a:lnTo>
                  <a:pt x="4757" y="2924926"/>
                </a:lnTo>
                <a:lnTo>
                  <a:pt x="7231" y="2924926"/>
                </a:lnTo>
                <a:lnTo>
                  <a:pt x="9705" y="2927400"/>
                </a:lnTo>
                <a:lnTo>
                  <a:pt x="12178" y="2927400"/>
                </a:lnTo>
                <a:lnTo>
                  <a:pt x="14652" y="2927400"/>
                </a:lnTo>
                <a:lnTo>
                  <a:pt x="17126" y="2927400"/>
                </a:lnTo>
                <a:lnTo>
                  <a:pt x="19600" y="2927400"/>
                </a:lnTo>
                <a:lnTo>
                  <a:pt x="19600" y="2929873"/>
                </a:lnTo>
                <a:lnTo>
                  <a:pt x="22073" y="2929873"/>
                </a:lnTo>
                <a:lnTo>
                  <a:pt x="24547" y="2929873"/>
                </a:lnTo>
                <a:lnTo>
                  <a:pt x="24547" y="2927400"/>
                </a:lnTo>
                <a:lnTo>
                  <a:pt x="26640" y="2927400"/>
                </a:lnTo>
                <a:lnTo>
                  <a:pt x="26640" y="2924926"/>
                </a:lnTo>
                <a:lnTo>
                  <a:pt x="26640" y="2922452"/>
                </a:lnTo>
                <a:lnTo>
                  <a:pt x="29114" y="2922452"/>
                </a:lnTo>
                <a:lnTo>
                  <a:pt x="29114" y="2919978"/>
                </a:lnTo>
                <a:lnTo>
                  <a:pt x="31588" y="2919978"/>
                </a:lnTo>
                <a:lnTo>
                  <a:pt x="34062" y="2919978"/>
                </a:lnTo>
                <a:lnTo>
                  <a:pt x="34062" y="2917504"/>
                </a:lnTo>
                <a:lnTo>
                  <a:pt x="36155" y="2917504"/>
                </a:lnTo>
                <a:lnTo>
                  <a:pt x="38629" y="2917504"/>
                </a:lnTo>
                <a:lnTo>
                  <a:pt x="41102" y="2917504"/>
                </a:lnTo>
                <a:lnTo>
                  <a:pt x="41102" y="2919978"/>
                </a:lnTo>
                <a:lnTo>
                  <a:pt x="43576" y="2919978"/>
                </a:lnTo>
                <a:lnTo>
                  <a:pt x="46050" y="2919978"/>
                </a:lnTo>
                <a:lnTo>
                  <a:pt x="48524" y="2919978"/>
                </a:lnTo>
                <a:lnTo>
                  <a:pt x="50997" y="2919978"/>
                </a:lnTo>
                <a:lnTo>
                  <a:pt x="53471" y="2919978"/>
                </a:lnTo>
                <a:lnTo>
                  <a:pt x="55945" y="2919978"/>
                </a:lnTo>
                <a:lnTo>
                  <a:pt x="58419" y="2919978"/>
                </a:lnTo>
                <a:lnTo>
                  <a:pt x="60892" y="2919978"/>
                </a:lnTo>
                <a:lnTo>
                  <a:pt x="65650" y="2922452"/>
                </a:lnTo>
                <a:lnTo>
                  <a:pt x="70407" y="2922452"/>
                </a:lnTo>
                <a:lnTo>
                  <a:pt x="75164" y="2924926"/>
                </a:lnTo>
                <a:lnTo>
                  <a:pt x="79921" y="2924926"/>
                </a:lnTo>
                <a:lnTo>
                  <a:pt x="82395" y="2927400"/>
                </a:lnTo>
                <a:lnTo>
                  <a:pt x="87152" y="2929873"/>
                </a:lnTo>
                <a:lnTo>
                  <a:pt x="89626" y="2932347"/>
                </a:lnTo>
                <a:lnTo>
                  <a:pt x="94383" y="2932347"/>
                </a:lnTo>
                <a:lnTo>
                  <a:pt x="96857" y="2934821"/>
                </a:lnTo>
                <a:lnTo>
                  <a:pt x="101614" y="2937294"/>
                </a:lnTo>
                <a:lnTo>
                  <a:pt x="104088" y="2939768"/>
                </a:lnTo>
                <a:lnTo>
                  <a:pt x="106562" y="2942242"/>
                </a:lnTo>
                <a:lnTo>
                  <a:pt x="106562" y="2944716"/>
                </a:lnTo>
                <a:lnTo>
                  <a:pt x="109035" y="2947190"/>
                </a:lnTo>
                <a:lnTo>
                  <a:pt x="111509" y="2951947"/>
                </a:lnTo>
                <a:lnTo>
                  <a:pt x="113983" y="2954420"/>
                </a:lnTo>
                <a:lnTo>
                  <a:pt x="116457" y="2956894"/>
                </a:lnTo>
                <a:lnTo>
                  <a:pt x="118930" y="2959368"/>
                </a:lnTo>
                <a:lnTo>
                  <a:pt x="118930" y="2961842"/>
                </a:lnTo>
                <a:lnTo>
                  <a:pt x="121404" y="2961842"/>
                </a:lnTo>
                <a:lnTo>
                  <a:pt x="123878" y="2966599"/>
                </a:lnTo>
                <a:lnTo>
                  <a:pt x="126352" y="2969073"/>
                </a:lnTo>
                <a:lnTo>
                  <a:pt x="128825" y="2973830"/>
                </a:lnTo>
                <a:lnTo>
                  <a:pt x="131299" y="2978587"/>
                </a:lnTo>
                <a:lnTo>
                  <a:pt x="131299" y="2981061"/>
                </a:lnTo>
                <a:lnTo>
                  <a:pt x="133773" y="2981061"/>
                </a:lnTo>
                <a:lnTo>
                  <a:pt x="136247" y="2981061"/>
                </a:lnTo>
                <a:lnTo>
                  <a:pt x="136247" y="2978587"/>
                </a:lnTo>
                <a:lnTo>
                  <a:pt x="138720" y="2978587"/>
                </a:lnTo>
                <a:lnTo>
                  <a:pt x="141194" y="2978587"/>
                </a:lnTo>
                <a:lnTo>
                  <a:pt x="145951" y="2978587"/>
                </a:lnTo>
                <a:lnTo>
                  <a:pt x="148425" y="2978587"/>
                </a:lnTo>
                <a:lnTo>
                  <a:pt x="150899" y="2981061"/>
                </a:lnTo>
                <a:lnTo>
                  <a:pt x="158130" y="2983535"/>
                </a:lnTo>
                <a:lnTo>
                  <a:pt x="158130" y="2986008"/>
                </a:lnTo>
                <a:lnTo>
                  <a:pt x="160604" y="2986008"/>
                </a:lnTo>
                <a:lnTo>
                  <a:pt x="160604" y="2988482"/>
                </a:lnTo>
                <a:lnTo>
                  <a:pt x="161745" y="2988482"/>
                </a:lnTo>
                <a:lnTo>
                  <a:pt x="161745" y="2990956"/>
                </a:lnTo>
                <a:lnTo>
                  <a:pt x="164219" y="2990956"/>
                </a:lnTo>
                <a:lnTo>
                  <a:pt x="164219" y="2993430"/>
                </a:lnTo>
                <a:lnTo>
                  <a:pt x="166693" y="2993430"/>
                </a:lnTo>
                <a:lnTo>
                  <a:pt x="169167" y="2993430"/>
                </a:lnTo>
                <a:lnTo>
                  <a:pt x="171640" y="2993430"/>
                </a:lnTo>
                <a:lnTo>
                  <a:pt x="176398" y="2993430"/>
                </a:lnTo>
                <a:lnTo>
                  <a:pt x="181155" y="2995903"/>
                </a:lnTo>
                <a:lnTo>
                  <a:pt x="185912" y="2995903"/>
                </a:lnTo>
                <a:lnTo>
                  <a:pt x="185912" y="2998377"/>
                </a:lnTo>
                <a:lnTo>
                  <a:pt x="188386" y="2998377"/>
                </a:lnTo>
                <a:lnTo>
                  <a:pt x="190859" y="2998377"/>
                </a:lnTo>
                <a:lnTo>
                  <a:pt x="193333" y="2998377"/>
                </a:lnTo>
                <a:lnTo>
                  <a:pt x="195807" y="2998377"/>
                </a:lnTo>
                <a:lnTo>
                  <a:pt x="198281" y="2998377"/>
                </a:lnTo>
                <a:lnTo>
                  <a:pt x="200754" y="2998377"/>
                </a:lnTo>
                <a:lnTo>
                  <a:pt x="203228" y="2998377"/>
                </a:lnTo>
                <a:lnTo>
                  <a:pt x="212933" y="2998377"/>
                </a:lnTo>
                <a:lnTo>
                  <a:pt x="224921" y="2998377"/>
                </a:lnTo>
                <a:lnTo>
                  <a:pt x="232152" y="2995903"/>
                </a:lnTo>
                <a:lnTo>
                  <a:pt x="239383" y="2995903"/>
                </a:lnTo>
                <a:lnTo>
                  <a:pt x="244140" y="2995903"/>
                </a:lnTo>
                <a:lnTo>
                  <a:pt x="248897" y="2995903"/>
                </a:lnTo>
                <a:lnTo>
                  <a:pt x="256128" y="2995903"/>
                </a:lnTo>
                <a:lnTo>
                  <a:pt x="258602" y="2995903"/>
                </a:lnTo>
                <a:lnTo>
                  <a:pt x="261076" y="2995903"/>
                </a:lnTo>
                <a:lnTo>
                  <a:pt x="263550" y="2995903"/>
                </a:lnTo>
                <a:lnTo>
                  <a:pt x="266023" y="2995903"/>
                </a:lnTo>
                <a:lnTo>
                  <a:pt x="266023" y="2998377"/>
                </a:lnTo>
                <a:lnTo>
                  <a:pt x="268497" y="2998377"/>
                </a:lnTo>
                <a:lnTo>
                  <a:pt x="270971" y="2998377"/>
                </a:lnTo>
                <a:lnTo>
                  <a:pt x="270971" y="3000851"/>
                </a:lnTo>
                <a:lnTo>
                  <a:pt x="273445" y="3000851"/>
                </a:lnTo>
                <a:lnTo>
                  <a:pt x="273445" y="3003325"/>
                </a:lnTo>
                <a:lnTo>
                  <a:pt x="273445" y="3005798"/>
                </a:lnTo>
                <a:lnTo>
                  <a:pt x="270971" y="3005798"/>
                </a:lnTo>
                <a:lnTo>
                  <a:pt x="275728" y="3013029"/>
                </a:lnTo>
                <a:lnTo>
                  <a:pt x="280485" y="3017787"/>
                </a:lnTo>
                <a:lnTo>
                  <a:pt x="285243" y="3025017"/>
                </a:lnTo>
                <a:lnTo>
                  <a:pt x="290000" y="3029775"/>
                </a:lnTo>
                <a:lnTo>
                  <a:pt x="292474" y="3029775"/>
                </a:lnTo>
                <a:lnTo>
                  <a:pt x="294947" y="3029775"/>
                </a:lnTo>
                <a:lnTo>
                  <a:pt x="294947" y="3032248"/>
                </a:lnTo>
                <a:lnTo>
                  <a:pt x="297421" y="3032248"/>
                </a:lnTo>
                <a:lnTo>
                  <a:pt x="299895" y="3032248"/>
                </a:lnTo>
                <a:lnTo>
                  <a:pt x="302369" y="3032248"/>
                </a:lnTo>
                <a:lnTo>
                  <a:pt x="309600" y="3034722"/>
                </a:lnTo>
                <a:lnTo>
                  <a:pt x="316830" y="3037196"/>
                </a:lnTo>
                <a:lnTo>
                  <a:pt x="324061" y="3037196"/>
                </a:lnTo>
                <a:lnTo>
                  <a:pt x="331292" y="3039670"/>
                </a:lnTo>
                <a:lnTo>
                  <a:pt x="333766" y="3039670"/>
                </a:lnTo>
                <a:lnTo>
                  <a:pt x="336240" y="3039670"/>
                </a:lnTo>
                <a:lnTo>
                  <a:pt x="338714" y="3039670"/>
                </a:lnTo>
                <a:lnTo>
                  <a:pt x="343471" y="3039670"/>
                </a:lnTo>
                <a:lnTo>
                  <a:pt x="345945" y="3039670"/>
                </a:lnTo>
                <a:lnTo>
                  <a:pt x="348418" y="3039670"/>
                </a:lnTo>
                <a:lnTo>
                  <a:pt x="350892" y="3039670"/>
                </a:lnTo>
                <a:lnTo>
                  <a:pt x="353366" y="3039670"/>
                </a:lnTo>
                <a:lnTo>
                  <a:pt x="355840" y="3042143"/>
                </a:lnTo>
                <a:lnTo>
                  <a:pt x="360597" y="3042143"/>
                </a:lnTo>
                <a:lnTo>
                  <a:pt x="365354" y="3044617"/>
                </a:lnTo>
                <a:lnTo>
                  <a:pt x="372585" y="3044617"/>
                </a:lnTo>
                <a:lnTo>
                  <a:pt x="382290" y="3047091"/>
                </a:lnTo>
                <a:lnTo>
                  <a:pt x="389521" y="3047091"/>
                </a:lnTo>
                <a:lnTo>
                  <a:pt x="391994" y="3047091"/>
                </a:lnTo>
                <a:lnTo>
                  <a:pt x="394468" y="3047091"/>
                </a:lnTo>
                <a:lnTo>
                  <a:pt x="396942" y="3047091"/>
                </a:lnTo>
                <a:lnTo>
                  <a:pt x="396942" y="3049565"/>
                </a:lnTo>
                <a:lnTo>
                  <a:pt x="399416" y="3049565"/>
                </a:lnTo>
                <a:lnTo>
                  <a:pt x="401889" y="3049565"/>
                </a:lnTo>
                <a:lnTo>
                  <a:pt x="401889" y="3052039"/>
                </a:lnTo>
                <a:lnTo>
                  <a:pt x="404363" y="3052039"/>
                </a:lnTo>
                <a:lnTo>
                  <a:pt x="406837" y="3054512"/>
                </a:lnTo>
                <a:lnTo>
                  <a:pt x="409311" y="3054512"/>
                </a:lnTo>
                <a:lnTo>
                  <a:pt x="409311" y="3056986"/>
                </a:lnTo>
                <a:lnTo>
                  <a:pt x="414068" y="3056986"/>
                </a:lnTo>
                <a:lnTo>
                  <a:pt x="411594" y="3061743"/>
                </a:lnTo>
                <a:lnTo>
                  <a:pt x="411594" y="3064217"/>
                </a:lnTo>
                <a:lnTo>
                  <a:pt x="411594" y="3071448"/>
                </a:lnTo>
                <a:lnTo>
                  <a:pt x="411594" y="3078679"/>
                </a:lnTo>
                <a:lnTo>
                  <a:pt x="411594" y="3088384"/>
                </a:lnTo>
                <a:lnTo>
                  <a:pt x="411594" y="3095615"/>
                </a:lnTo>
                <a:lnTo>
                  <a:pt x="409120" y="3102845"/>
                </a:lnTo>
                <a:lnTo>
                  <a:pt x="406647" y="3105319"/>
                </a:lnTo>
                <a:lnTo>
                  <a:pt x="404173" y="3110077"/>
                </a:lnTo>
                <a:lnTo>
                  <a:pt x="392185" y="3107603"/>
                </a:lnTo>
                <a:lnTo>
                  <a:pt x="392185" y="3119591"/>
                </a:lnTo>
                <a:lnTo>
                  <a:pt x="392185" y="3134053"/>
                </a:lnTo>
                <a:lnTo>
                  <a:pt x="392185" y="3150989"/>
                </a:lnTo>
                <a:lnTo>
                  <a:pt x="396942" y="3150989"/>
                </a:lnTo>
                <a:lnTo>
                  <a:pt x="404173" y="3150989"/>
                </a:lnTo>
                <a:lnTo>
                  <a:pt x="413878" y="3148515"/>
                </a:lnTo>
                <a:lnTo>
                  <a:pt x="421109" y="3148515"/>
                </a:lnTo>
                <a:lnTo>
                  <a:pt x="423582" y="3148515"/>
                </a:lnTo>
                <a:lnTo>
                  <a:pt x="423582" y="3150989"/>
                </a:lnTo>
                <a:lnTo>
                  <a:pt x="423582" y="3158219"/>
                </a:lnTo>
                <a:lnTo>
                  <a:pt x="423582" y="3165450"/>
                </a:lnTo>
                <a:lnTo>
                  <a:pt x="423582" y="3167924"/>
                </a:lnTo>
                <a:lnTo>
                  <a:pt x="423582" y="3172682"/>
                </a:lnTo>
                <a:lnTo>
                  <a:pt x="423582" y="3177439"/>
                </a:lnTo>
                <a:lnTo>
                  <a:pt x="423582" y="3179912"/>
                </a:lnTo>
                <a:lnTo>
                  <a:pt x="426056" y="3189617"/>
                </a:lnTo>
                <a:lnTo>
                  <a:pt x="426056" y="3192091"/>
                </a:lnTo>
                <a:lnTo>
                  <a:pt x="426056" y="3196848"/>
                </a:lnTo>
                <a:lnTo>
                  <a:pt x="426056" y="3206553"/>
                </a:lnTo>
                <a:lnTo>
                  <a:pt x="426056" y="3209027"/>
                </a:lnTo>
                <a:lnTo>
                  <a:pt x="426056" y="3211500"/>
                </a:lnTo>
                <a:lnTo>
                  <a:pt x="426056" y="3225962"/>
                </a:lnTo>
                <a:lnTo>
                  <a:pt x="435761" y="3233193"/>
                </a:lnTo>
                <a:lnTo>
                  <a:pt x="438235" y="3235667"/>
                </a:lnTo>
                <a:lnTo>
                  <a:pt x="440708" y="3235667"/>
                </a:lnTo>
                <a:lnTo>
                  <a:pt x="443182" y="3235667"/>
                </a:lnTo>
                <a:lnTo>
                  <a:pt x="443182" y="3238141"/>
                </a:lnTo>
                <a:lnTo>
                  <a:pt x="443182" y="3240614"/>
                </a:lnTo>
                <a:lnTo>
                  <a:pt x="440708" y="3247846"/>
                </a:lnTo>
                <a:lnTo>
                  <a:pt x="440708" y="3250319"/>
                </a:lnTo>
                <a:lnTo>
                  <a:pt x="440708" y="3252793"/>
                </a:lnTo>
                <a:lnTo>
                  <a:pt x="440708" y="3257550"/>
                </a:lnTo>
                <a:lnTo>
                  <a:pt x="438235" y="3260024"/>
                </a:lnTo>
                <a:lnTo>
                  <a:pt x="440708" y="3260024"/>
                </a:lnTo>
                <a:lnTo>
                  <a:pt x="440708" y="3262498"/>
                </a:lnTo>
                <a:lnTo>
                  <a:pt x="438235" y="3264971"/>
                </a:lnTo>
                <a:lnTo>
                  <a:pt x="438235" y="3267445"/>
                </a:lnTo>
                <a:lnTo>
                  <a:pt x="438235" y="3269919"/>
                </a:lnTo>
                <a:lnTo>
                  <a:pt x="438235" y="3274676"/>
                </a:lnTo>
                <a:lnTo>
                  <a:pt x="435761" y="3279433"/>
                </a:lnTo>
                <a:lnTo>
                  <a:pt x="435761" y="3281907"/>
                </a:lnTo>
                <a:lnTo>
                  <a:pt x="435761" y="3284381"/>
                </a:lnTo>
                <a:lnTo>
                  <a:pt x="435761" y="3286855"/>
                </a:lnTo>
                <a:lnTo>
                  <a:pt x="435761" y="3289328"/>
                </a:lnTo>
                <a:lnTo>
                  <a:pt x="438235" y="3289328"/>
                </a:lnTo>
                <a:lnTo>
                  <a:pt x="452697" y="3284571"/>
                </a:lnTo>
                <a:lnTo>
                  <a:pt x="455170" y="3284571"/>
                </a:lnTo>
                <a:lnTo>
                  <a:pt x="457644" y="3284571"/>
                </a:lnTo>
                <a:lnTo>
                  <a:pt x="469632" y="3279814"/>
                </a:lnTo>
                <a:lnTo>
                  <a:pt x="479337" y="3277340"/>
                </a:lnTo>
                <a:lnTo>
                  <a:pt x="489042" y="3272583"/>
                </a:lnTo>
                <a:lnTo>
                  <a:pt x="501030" y="3270109"/>
                </a:lnTo>
                <a:lnTo>
                  <a:pt x="515492" y="3262878"/>
                </a:lnTo>
                <a:lnTo>
                  <a:pt x="513018" y="3270109"/>
                </a:lnTo>
                <a:lnTo>
                  <a:pt x="513018" y="3282097"/>
                </a:lnTo>
                <a:lnTo>
                  <a:pt x="510544" y="3291802"/>
                </a:lnTo>
                <a:lnTo>
                  <a:pt x="510544" y="3296559"/>
                </a:lnTo>
                <a:lnTo>
                  <a:pt x="508071" y="3301317"/>
                </a:lnTo>
                <a:lnTo>
                  <a:pt x="508071" y="3308547"/>
                </a:lnTo>
                <a:lnTo>
                  <a:pt x="508071" y="3315778"/>
                </a:lnTo>
                <a:lnTo>
                  <a:pt x="505597" y="3320536"/>
                </a:lnTo>
                <a:lnTo>
                  <a:pt x="505597" y="3327767"/>
                </a:lnTo>
                <a:lnTo>
                  <a:pt x="510354" y="3327767"/>
                </a:lnTo>
                <a:lnTo>
                  <a:pt x="520059" y="3327767"/>
                </a:lnTo>
                <a:lnTo>
                  <a:pt x="524816" y="3327767"/>
                </a:lnTo>
                <a:lnTo>
                  <a:pt x="532047" y="3327767"/>
                </a:lnTo>
                <a:lnTo>
                  <a:pt x="539278" y="3327767"/>
                </a:lnTo>
                <a:lnTo>
                  <a:pt x="546509" y="3330240"/>
                </a:lnTo>
                <a:lnTo>
                  <a:pt x="556214" y="3330240"/>
                </a:lnTo>
                <a:lnTo>
                  <a:pt x="568202" y="3330240"/>
                </a:lnTo>
                <a:lnTo>
                  <a:pt x="568202" y="3337471"/>
                </a:lnTo>
                <a:lnTo>
                  <a:pt x="565728" y="3344702"/>
                </a:lnTo>
                <a:lnTo>
                  <a:pt x="565728" y="3354407"/>
                </a:lnTo>
                <a:lnTo>
                  <a:pt x="565728" y="3356881"/>
                </a:lnTo>
                <a:lnTo>
                  <a:pt x="565728" y="3361638"/>
                </a:lnTo>
                <a:lnTo>
                  <a:pt x="565728" y="3364112"/>
                </a:lnTo>
                <a:lnTo>
                  <a:pt x="565728" y="3366585"/>
                </a:lnTo>
                <a:lnTo>
                  <a:pt x="565728" y="3371343"/>
                </a:lnTo>
                <a:lnTo>
                  <a:pt x="565728" y="3378574"/>
                </a:lnTo>
                <a:lnTo>
                  <a:pt x="568202" y="3381047"/>
                </a:lnTo>
                <a:lnTo>
                  <a:pt x="575433" y="3383521"/>
                </a:lnTo>
                <a:lnTo>
                  <a:pt x="582664" y="3385995"/>
                </a:lnTo>
                <a:lnTo>
                  <a:pt x="597126" y="3393226"/>
                </a:lnTo>
                <a:lnTo>
                  <a:pt x="609114" y="3395700"/>
                </a:lnTo>
                <a:lnTo>
                  <a:pt x="616345" y="3398173"/>
                </a:lnTo>
                <a:lnTo>
                  <a:pt x="618818" y="3400647"/>
                </a:lnTo>
                <a:lnTo>
                  <a:pt x="623576" y="3400647"/>
                </a:lnTo>
                <a:lnTo>
                  <a:pt x="626049" y="3400647"/>
                </a:lnTo>
                <a:lnTo>
                  <a:pt x="628523" y="3400647"/>
                </a:lnTo>
                <a:lnTo>
                  <a:pt x="630997" y="3400647"/>
                </a:lnTo>
                <a:lnTo>
                  <a:pt x="633471" y="3400647"/>
                </a:lnTo>
                <a:lnTo>
                  <a:pt x="635944" y="3400647"/>
                </a:lnTo>
                <a:lnTo>
                  <a:pt x="638418" y="3403121"/>
                </a:lnTo>
                <a:lnTo>
                  <a:pt x="643175" y="3403121"/>
                </a:lnTo>
                <a:lnTo>
                  <a:pt x="647933" y="3403121"/>
                </a:lnTo>
                <a:lnTo>
                  <a:pt x="650406" y="3403121"/>
                </a:lnTo>
                <a:lnTo>
                  <a:pt x="652880" y="3395890"/>
                </a:lnTo>
                <a:lnTo>
                  <a:pt x="664868" y="3398364"/>
                </a:lnTo>
                <a:lnTo>
                  <a:pt x="664868" y="3395890"/>
                </a:lnTo>
                <a:lnTo>
                  <a:pt x="664868" y="3393416"/>
                </a:lnTo>
                <a:lnTo>
                  <a:pt x="664868" y="3383711"/>
                </a:lnTo>
                <a:lnTo>
                  <a:pt x="667342" y="3378954"/>
                </a:lnTo>
                <a:lnTo>
                  <a:pt x="667342" y="3376481"/>
                </a:lnTo>
                <a:lnTo>
                  <a:pt x="669816" y="3376481"/>
                </a:lnTo>
                <a:lnTo>
                  <a:pt x="672290" y="3376481"/>
                </a:lnTo>
                <a:lnTo>
                  <a:pt x="674763" y="3376481"/>
                </a:lnTo>
                <a:lnTo>
                  <a:pt x="679521" y="3376481"/>
                </a:lnTo>
                <a:lnTo>
                  <a:pt x="681994" y="3376481"/>
                </a:lnTo>
                <a:lnTo>
                  <a:pt x="686751" y="3376481"/>
                </a:lnTo>
                <a:lnTo>
                  <a:pt x="691509" y="3374007"/>
                </a:lnTo>
                <a:lnTo>
                  <a:pt x="693982" y="3374007"/>
                </a:lnTo>
                <a:lnTo>
                  <a:pt x="698740" y="3376481"/>
                </a:lnTo>
                <a:lnTo>
                  <a:pt x="698740" y="3374007"/>
                </a:lnTo>
                <a:lnTo>
                  <a:pt x="698740" y="3371533"/>
                </a:lnTo>
                <a:lnTo>
                  <a:pt x="703497" y="3369059"/>
                </a:lnTo>
                <a:lnTo>
                  <a:pt x="703497" y="3366585"/>
                </a:lnTo>
                <a:lnTo>
                  <a:pt x="705971" y="3364112"/>
                </a:lnTo>
                <a:lnTo>
                  <a:pt x="708444" y="3361638"/>
                </a:lnTo>
                <a:lnTo>
                  <a:pt x="710918" y="3361638"/>
                </a:lnTo>
                <a:lnTo>
                  <a:pt x="713392" y="3359164"/>
                </a:lnTo>
                <a:lnTo>
                  <a:pt x="715866" y="3359164"/>
                </a:lnTo>
                <a:lnTo>
                  <a:pt x="718339" y="3356690"/>
                </a:lnTo>
                <a:lnTo>
                  <a:pt x="720813" y="3356690"/>
                </a:lnTo>
                <a:lnTo>
                  <a:pt x="723287" y="3356690"/>
                </a:lnTo>
                <a:lnTo>
                  <a:pt x="725761" y="3356690"/>
                </a:lnTo>
                <a:lnTo>
                  <a:pt x="732992" y="3356690"/>
                </a:lnTo>
                <a:lnTo>
                  <a:pt x="735465" y="3356690"/>
                </a:lnTo>
                <a:lnTo>
                  <a:pt x="737939" y="3359164"/>
                </a:lnTo>
                <a:lnTo>
                  <a:pt x="740413" y="3361638"/>
                </a:lnTo>
                <a:lnTo>
                  <a:pt x="745170" y="3359164"/>
                </a:lnTo>
                <a:lnTo>
                  <a:pt x="747644" y="3361638"/>
                </a:lnTo>
                <a:lnTo>
                  <a:pt x="745170" y="3371343"/>
                </a:lnTo>
                <a:lnTo>
                  <a:pt x="742696" y="3371343"/>
                </a:lnTo>
                <a:lnTo>
                  <a:pt x="754685" y="3378574"/>
                </a:lnTo>
                <a:lnTo>
                  <a:pt x="757158" y="3378574"/>
                </a:lnTo>
                <a:lnTo>
                  <a:pt x="757158" y="3376100"/>
                </a:lnTo>
                <a:lnTo>
                  <a:pt x="776568" y="3383331"/>
                </a:lnTo>
                <a:lnTo>
                  <a:pt x="771810" y="3393036"/>
                </a:lnTo>
                <a:lnTo>
                  <a:pt x="786272" y="3400267"/>
                </a:lnTo>
                <a:lnTo>
                  <a:pt x="781515" y="3412255"/>
                </a:lnTo>
                <a:lnTo>
                  <a:pt x="783989" y="3412255"/>
                </a:lnTo>
                <a:lnTo>
                  <a:pt x="786463" y="3412255"/>
                </a:lnTo>
                <a:lnTo>
                  <a:pt x="788936" y="3412255"/>
                </a:lnTo>
                <a:lnTo>
                  <a:pt x="791410" y="3412255"/>
                </a:lnTo>
                <a:lnTo>
                  <a:pt x="793884" y="3414728"/>
                </a:lnTo>
                <a:lnTo>
                  <a:pt x="796358" y="3414728"/>
                </a:lnTo>
                <a:lnTo>
                  <a:pt x="798831" y="3414728"/>
                </a:lnTo>
                <a:lnTo>
                  <a:pt x="801305" y="3417202"/>
                </a:lnTo>
                <a:lnTo>
                  <a:pt x="801305" y="3419676"/>
                </a:lnTo>
                <a:lnTo>
                  <a:pt x="803779" y="3424433"/>
                </a:lnTo>
                <a:lnTo>
                  <a:pt x="803779" y="3426907"/>
                </a:lnTo>
                <a:lnTo>
                  <a:pt x="806253" y="3429381"/>
                </a:lnTo>
                <a:lnTo>
                  <a:pt x="806253" y="3431854"/>
                </a:lnTo>
                <a:lnTo>
                  <a:pt x="808726" y="3431854"/>
                </a:lnTo>
                <a:lnTo>
                  <a:pt x="811200" y="3434328"/>
                </a:lnTo>
                <a:lnTo>
                  <a:pt x="811200" y="3436802"/>
                </a:lnTo>
                <a:lnTo>
                  <a:pt x="813674" y="3439276"/>
                </a:lnTo>
                <a:lnTo>
                  <a:pt x="816148" y="3441749"/>
                </a:lnTo>
                <a:lnTo>
                  <a:pt x="816148" y="3444223"/>
                </a:lnTo>
                <a:lnTo>
                  <a:pt x="818621" y="3446697"/>
                </a:lnTo>
                <a:lnTo>
                  <a:pt x="818621" y="3449171"/>
                </a:lnTo>
                <a:lnTo>
                  <a:pt x="818621" y="3453928"/>
                </a:lnTo>
                <a:lnTo>
                  <a:pt x="818621" y="3456402"/>
                </a:lnTo>
                <a:lnTo>
                  <a:pt x="821095" y="3458875"/>
                </a:lnTo>
                <a:lnTo>
                  <a:pt x="821095" y="3461349"/>
                </a:lnTo>
                <a:lnTo>
                  <a:pt x="821095" y="3463823"/>
                </a:lnTo>
                <a:lnTo>
                  <a:pt x="823569" y="3463823"/>
                </a:lnTo>
                <a:lnTo>
                  <a:pt x="826043" y="3466297"/>
                </a:lnTo>
                <a:lnTo>
                  <a:pt x="833274" y="3471054"/>
                </a:lnTo>
                <a:lnTo>
                  <a:pt x="838031" y="3473528"/>
                </a:lnTo>
                <a:lnTo>
                  <a:pt x="838031" y="3476001"/>
                </a:lnTo>
                <a:lnTo>
                  <a:pt x="842788" y="3478475"/>
                </a:lnTo>
                <a:lnTo>
                  <a:pt x="845262" y="3480949"/>
                </a:lnTo>
                <a:lnTo>
                  <a:pt x="850019" y="3478475"/>
                </a:lnTo>
                <a:lnTo>
                  <a:pt x="854776" y="3476001"/>
                </a:lnTo>
                <a:lnTo>
                  <a:pt x="857250" y="3473528"/>
                </a:lnTo>
                <a:lnTo>
                  <a:pt x="859724" y="3473528"/>
                </a:lnTo>
                <a:lnTo>
                  <a:pt x="862198" y="3473528"/>
                </a:lnTo>
                <a:lnTo>
                  <a:pt x="864671" y="3471054"/>
                </a:lnTo>
                <a:lnTo>
                  <a:pt x="867145" y="3471054"/>
                </a:lnTo>
                <a:lnTo>
                  <a:pt x="869619" y="3471054"/>
                </a:lnTo>
                <a:lnTo>
                  <a:pt x="869619" y="3468580"/>
                </a:lnTo>
                <a:lnTo>
                  <a:pt x="872093" y="3468580"/>
                </a:lnTo>
                <a:lnTo>
                  <a:pt x="874566" y="3468580"/>
                </a:lnTo>
                <a:lnTo>
                  <a:pt x="877040" y="3468580"/>
                </a:lnTo>
                <a:lnTo>
                  <a:pt x="879514" y="3466106"/>
                </a:lnTo>
                <a:lnTo>
                  <a:pt x="881988" y="3466106"/>
                </a:lnTo>
                <a:lnTo>
                  <a:pt x="884461" y="3466106"/>
                </a:lnTo>
                <a:lnTo>
                  <a:pt x="886935" y="3466106"/>
                </a:lnTo>
                <a:lnTo>
                  <a:pt x="889409" y="3466106"/>
                </a:lnTo>
                <a:lnTo>
                  <a:pt x="891883" y="3466106"/>
                </a:lnTo>
                <a:lnTo>
                  <a:pt x="894356" y="3466106"/>
                </a:lnTo>
                <a:lnTo>
                  <a:pt x="896830" y="3463633"/>
                </a:lnTo>
                <a:lnTo>
                  <a:pt x="899304" y="3463633"/>
                </a:lnTo>
                <a:lnTo>
                  <a:pt x="901778" y="3463633"/>
                </a:lnTo>
                <a:lnTo>
                  <a:pt x="904251" y="3463633"/>
                </a:lnTo>
                <a:lnTo>
                  <a:pt x="906725" y="3463633"/>
                </a:lnTo>
                <a:lnTo>
                  <a:pt x="909199" y="3463633"/>
                </a:lnTo>
                <a:lnTo>
                  <a:pt x="911673" y="3463633"/>
                </a:lnTo>
                <a:lnTo>
                  <a:pt x="914146" y="3463633"/>
                </a:lnTo>
                <a:lnTo>
                  <a:pt x="916620" y="3466106"/>
                </a:lnTo>
                <a:lnTo>
                  <a:pt x="919094" y="3466106"/>
                </a:lnTo>
                <a:lnTo>
                  <a:pt x="921568" y="3466106"/>
                </a:lnTo>
                <a:lnTo>
                  <a:pt x="924041" y="3466106"/>
                </a:lnTo>
                <a:lnTo>
                  <a:pt x="926515" y="3466106"/>
                </a:lnTo>
                <a:lnTo>
                  <a:pt x="928989" y="3466106"/>
                </a:lnTo>
                <a:lnTo>
                  <a:pt x="931463" y="3466106"/>
                </a:lnTo>
                <a:lnTo>
                  <a:pt x="931463" y="3468580"/>
                </a:lnTo>
                <a:lnTo>
                  <a:pt x="933936" y="3468580"/>
                </a:lnTo>
                <a:lnTo>
                  <a:pt x="936410" y="3468580"/>
                </a:lnTo>
                <a:lnTo>
                  <a:pt x="938884" y="3468580"/>
                </a:lnTo>
                <a:lnTo>
                  <a:pt x="938884" y="3471054"/>
                </a:lnTo>
                <a:lnTo>
                  <a:pt x="941358" y="3471054"/>
                </a:lnTo>
                <a:lnTo>
                  <a:pt x="943831" y="3471054"/>
                </a:lnTo>
                <a:lnTo>
                  <a:pt x="946305" y="3471054"/>
                </a:lnTo>
                <a:lnTo>
                  <a:pt x="948779" y="3473528"/>
                </a:lnTo>
                <a:lnTo>
                  <a:pt x="951253" y="3473528"/>
                </a:lnTo>
                <a:lnTo>
                  <a:pt x="953726" y="3476001"/>
                </a:lnTo>
                <a:lnTo>
                  <a:pt x="956200" y="3476001"/>
                </a:lnTo>
                <a:lnTo>
                  <a:pt x="958674" y="3478475"/>
                </a:lnTo>
                <a:lnTo>
                  <a:pt x="961148" y="3478475"/>
                </a:lnTo>
                <a:lnTo>
                  <a:pt x="961148" y="3480949"/>
                </a:lnTo>
                <a:lnTo>
                  <a:pt x="963621" y="3480949"/>
                </a:lnTo>
                <a:lnTo>
                  <a:pt x="973326" y="3488180"/>
                </a:lnTo>
                <a:lnTo>
                  <a:pt x="997493" y="3507589"/>
                </a:lnTo>
                <a:lnTo>
                  <a:pt x="995019" y="3512347"/>
                </a:lnTo>
                <a:lnTo>
                  <a:pt x="990262" y="3517104"/>
                </a:lnTo>
                <a:lnTo>
                  <a:pt x="992736" y="3519577"/>
                </a:lnTo>
                <a:lnTo>
                  <a:pt x="992736" y="3524335"/>
                </a:lnTo>
                <a:lnTo>
                  <a:pt x="995209" y="3529092"/>
                </a:lnTo>
                <a:lnTo>
                  <a:pt x="997683" y="3533849"/>
                </a:lnTo>
                <a:lnTo>
                  <a:pt x="997683" y="3538606"/>
                </a:lnTo>
                <a:lnTo>
                  <a:pt x="997683" y="3541080"/>
                </a:lnTo>
                <a:lnTo>
                  <a:pt x="1000157" y="3548311"/>
                </a:lnTo>
                <a:lnTo>
                  <a:pt x="1000157" y="3550785"/>
                </a:lnTo>
                <a:lnTo>
                  <a:pt x="1000157" y="3553259"/>
                </a:lnTo>
                <a:lnTo>
                  <a:pt x="1000157" y="3560489"/>
                </a:lnTo>
                <a:lnTo>
                  <a:pt x="1000157" y="3562963"/>
                </a:lnTo>
                <a:lnTo>
                  <a:pt x="1000157" y="3565437"/>
                </a:lnTo>
                <a:lnTo>
                  <a:pt x="1000157" y="3567911"/>
                </a:lnTo>
                <a:lnTo>
                  <a:pt x="1000157" y="3570385"/>
                </a:lnTo>
                <a:lnTo>
                  <a:pt x="1002631" y="3575142"/>
                </a:lnTo>
                <a:lnTo>
                  <a:pt x="1002631" y="3577615"/>
                </a:lnTo>
                <a:lnTo>
                  <a:pt x="1002631" y="3580089"/>
                </a:lnTo>
                <a:lnTo>
                  <a:pt x="987598" y="3580089"/>
                </a:lnTo>
                <a:lnTo>
                  <a:pt x="980367" y="3580089"/>
                </a:lnTo>
                <a:lnTo>
                  <a:pt x="975610" y="3580089"/>
                </a:lnTo>
                <a:lnTo>
                  <a:pt x="970852" y="3580089"/>
                </a:lnTo>
                <a:lnTo>
                  <a:pt x="966095" y="3580089"/>
                </a:lnTo>
                <a:lnTo>
                  <a:pt x="966095" y="3592077"/>
                </a:lnTo>
                <a:lnTo>
                  <a:pt x="968569" y="3599308"/>
                </a:lnTo>
                <a:lnTo>
                  <a:pt x="968569" y="3606539"/>
                </a:lnTo>
                <a:lnTo>
                  <a:pt x="971043" y="3618527"/>
                </a:lnTo>
                <a:lnTo>
                  <a:pt x="971043" y="3625759"/>
                </a:lnTo>
                <a:lnTo>
                  <a:pt x="973516" y="3625759"/>
                </a:lnTo>
                <a:lnTo>
                  <a:pt x="975990" y="3630516"/>
                </a:lnTo>
                <a:lnTo>
                  <a:pt x="985695" y="3630516"/>
                </a:lnTo>
                <a:lnTo>
                  <a:pt x="990452" y="3630516"/>
                </a:lnTo>
                <a:lnTo>
                  <a:pt x="992926" y="3630516"/>
                </a:lnTo>
                <a:lnTo>
                  <a:pt x="995400" y="3630516"/>
                </a:lnTo>
                <a:lnTo>
                  <a:pt x="997873" y="3630516"/>
                </a:lnTo>
                <a:lnTo>
                  <a:pt x="1000347" y="3630516"/>
                </a:lnTo>
                <a:lnTo>
                  <a:pt x="1007578" y="3630516"/>
                </a:lnTo>
                <a:lnTo>
                  <a:pt x="1014809" y="3632989"/>
                </a:lnTo>
                <a:lnTo>
                  <a:pt x="1019566" y="3632989"/>
                </a:lnTo>
                <a:lnTo>
                  <a:pt x="1019566" y="3640220"/>
                </a:lnTo>
                <a:lnTo>
                  <a:pt x="1022040" y="3640220"/>
                </a:lnTo>
                <a:lnTo>
                  <a:pt x="1022040" y="3652209"/>
                </a:lnTo>
                <a:lnTo>
                  <a:pt x="1024514" y="3654682"/>
                </a:lnTo>
                <a:lnTo>
                  <a:pt x="1029271" y="3654682"/>
                </a:lnTo>
                <a:lnTo>
                  <a:pt x="1036502" y="3657156"/>
                </a:lnTo>
                <a:lnTo>
                  <a:pt x="1038976" y="3659630"/>
                </a:lnTo>
                <a:lnTo>
                  <a:pt x="1048680" y="3659630"/>
                </a:lnTo>
                <a:lnTo>
                  <a:pt x="1053438" y="3662104"/>
                </a:lnTo>
                <a:lnTo>
                  <a:pt x="1065426" y="3659630"/>
                </a:lnTo>
                <a:lnTo>
                  <a:pt x="1067900" y="3659630"/>
                </a:lnTo>
                <a:lnTo>
                  <a:pt x="1070373" y="3659630"/>
                </a:lnTo>
                <a:lnTo>
                  <a:pt x="1072847" y="3657156"/>
                </a:lnTo>
                <a:lnTo>
                  <a:pt x="1077604" y="3654682"/>
                </a:lnTo>
                <a:lnTo>
                  <a:pt x="1080078" y="3654682"/>
                </a:lnTo>
                <a:lnTo>
                  <a:pt x="1084835" y="3654682"/>
                </a:lnTo>
                <a:lnTo>
                  <a:pt x="1089592" y="3654682"/>
                </a:lnTo>
                <a:lnTo>
                  <a:pt x="1094350" y="3652209"/>
                </a:lnTo>
                <a:lnTo>
                  <a:pt x="1101581" y="3649735"/>
                </a:lnTo>
                <a:lnTo>
                  <a:pt x="1104054" y="3649735"/>
                </a:lnTo>
                <a:lnTo>
                  <a:pt x="1106528" y="3649735"/>
                </a:lnTo>
                <a:lnTo>
                  <a:pt x="1109002" y="3647261"/>
                </a:lnTo>
                <a:lnTo>
                  <a:pt x="1125938" y="3635273"/>
                </a:lnTo>
                <a:lnTo>
                  <a:pt x="1133169" y="3630516"/>
                </a:lnTo>
                <a:lnTo>
                  <a:pt x="1135642" y="3630516"/>
                </a:lnTo>
                <a:lnTo>
                  <a:pt x="1142873" y="3625759"/>
                </a:lnTo>
                <a:lnTo>
                  <a:pt x="1145347" y="3623285"/>
                </a:lnTo>
                <a:lnTo>
                  <a:pt x="1147821" y="3623285"/>
                </a:lnTo>
                <a:lnTo>
                  <a:pt x="1150294" y="3620811"/>
                </a:lnTo>
                <a:lnTo>
                  <a:pt x="1155052" y="3618337"/>
                </a:lnTo>
                <a:lnTo>
                  <a:pt x="1155052" y="3615863"/>
                </a:lnTo>
                <a:lnTo>
                  <a:pt x="1157525" y="3615863"/>
                </a:lnTo>
                <a:lnTo>
                  <a:pt x="1159999" y="3615863"/>
                </a:lnTo>
                <a:lnTo>
                  <a:pt x="1162473" y="3613390"/>
                </a:lnTo>
                <a:lnTo>
                  <a:pt x="1167230" y="3610916"/>
                </a:lnTo>
                <a:lnTo>
                  <a:pt x="1169704" y="3610916"/>
                </a:lnTo>
                <a:lnTo>
                  <a:pt x="1172178" y="3608442"/>
                </a:lnTo>
                <a:lnTo>
                  <a:pt x="1181882" y="3605968"/>
                </a:lnTo>
                <a:lnTo>
                  <a:pt x="1189113" y="3605968"/>
                </a:lnTo>
                <a:lnTo>
                  <a:pt x="1193871" y="3603495"/>
                </a:lnTo>
                <a:lnTo>
                  <a:pt x="1198628" y="3603495"/>
                </a:lnTo>
                <a:lnTo>
                  <a:pt x="1201102" y="3603495"/>
                </a:lnTo>
                <a:lnTo>
                  <a:pt x="1203575" y="3603495"/>
                </a:lnTo>
                <a:lnTo>
                  <a:pt x="1208332" y="3603495"/>
                </a:lnTo>
                <a:lnTo>
                  <a:pt x="1210806" y="3603495"/>
                </a:lnTo>
                <a:lnTo>
                  <a:pt x="1213280" y="3605968"/>
                </a:lnTo>
                <a:lnTo>
                  <a:pt x="1215754" y="3605968"/>
                </a:lnTo>
                <a:lnTo>
                  <a:pt x="1218228" y="3605968"/>
                </a:lnTo>
                <a:lnTo>
                  <a:pt x="1220701" y="3608442"/>
                </a:lnTo>
                <a:lnTo>
                  <a:pt x="1225458" y="3610916"/>
                </a:lnTo>
                <a:lnTo>
                  <a:pt x="1227932" y="3610916"/>
                </a:lnTo>
                <a:lnTo>
                  <a:pt x="1230406" y="3613390"/>
                </a:lnTo>
                <a:lnTo>
                  <a:pt x="1235163" y="3615863"/>
                </a:lnTo>
                <a:lnTo>
                  <a:pt x="1242394" y="3618337"/>
                </a:lnTo>
                <a:lnTo>
                  <a:pt x="1244868" y="3618337"/>
                </a:lnTo>
                <a:lnTo>
                  <a:pt x="1244868" y="3620811"/>
                </a:lnTo>
                <a:lnTo>
                  <a:pt x="1247342" y="3623285"/>
                </a:lnTo>
                <a:lnTo>
                  <a:pt x="1244868" y="3625759"/>
                </a:lnTo>
                <a:lnTo>
                  <a:pt x="1244868" y="3628232"/>
                </a:lnTo>
                <a:lnTo>
                  <a:pt x="1247342" y="3630706"/>
                </a:lnTo>
                <a:lnTo>
                  <a:pt x="1252099" y="3635463"/>
                </a:lnTo>
                <a:lnTo>
                  <a:pt x="1254573" y="3637937"/>
                </a:lnTo>
                <a:lnTo>
                  <a:pt x="1257046" y="3640411"/>
                </a:lnTo>
                <a:lnTo>
                  <a:pt x="1264277" y="3645168"/>
                </a:lnTo>
                <a:lnTo>
                  <a:pt x="1266751" y="3647642"/>
                </a:lnTo>
                <a:lnTo>
                  <a:pt x="1271508" y="3652399"/>
                </a:lnTo>
                <a:lnTo>
                  <a:pt x="1276266" y="3652399"/>
                </a:lnTo>
                <a:lnTo>
                  <a:pt x="1278739" y="3654873"/>
                </a:lnTo>
                <a:lnTo>
                  <a:pt x="1278739" y="3657346"/>
                </a:lnTo>
                <a:lnTo>
                  <a:pt x="1283496" y="3659820"/>
                </a:lnTo>
                <a:lnTo>
                  <a:pt x="1288254" y="3664577"/>
                </a:lnTo>
                <a:lnTo>
                  <a:pt x="1288254" y="3667051"/>
                </a:lnTo>
                <a:lnTo>
                  <a:pt x="1290727" y="3667051"/>
                </a:lnTo>
                <a:lnTo>
                  <a:pt x="1290727" y="3669525"/>
                </a:lnTo>
                <a:lnTo>
                  <a:pt x="1295485" y="3671999"/>
                </a:lnTo>
                <a:lnTo>
                  <a:pt x="1297958" y="3674472"/>
                </a:lnTo>
                <a:lnTo>
                  <a:pt x="1302716" y="3676946"/>
                </a:lnTo>
                <a:lnTo>
                  <a:pt x="1305189" y="3676946"/>
                </a:lnTo>
                <a:lnTo>
                  <a:pt x="1307663" y="3679420"/>
                </a:lnTo>
                <a:lnTo>
                  <a:pt x="1312420" y="3679420"/>
                </a:lnTo>
                <a:lnTo>
                  <a:pt x="1312420" y="3681894"/>
                </a:lnTo>
                <a:lnTo>
                  <a:pt x="1314894" y="3684367"/>
                </a:lnTo>
                <a:lnTo>
                  <a:pt x="1317368" y="3684367"/>
                </a:lnTo>
                <a:lnTo>
                  <a:pt x="1319842" y="3686841"/>
                </a:lnTo>
                <a:lnTo>
                  <a:pt x="1331830" y="3698829"/>
                </a:lnTo>
                <a:lnTo>
                  <a:pt x="1334304" y="3701303"/>
                </a:lnTo>
                <a:lnTo>
                  <a:pt x="1336777" y="3701303"/>
                </a:lnTo>
                <a:lnTo>
                  <a:pt x="1339251" y="3703777"/>
                </a:lnTo>
                <a:lnTo>
                  <a:pt x="1341725" y="3706250"/>
                </a:lnTo>
                <a:lnTo>
                  <a:pt x="1344199" y="3706250"/>
                </a:lnTo>
                <a:lnTo>
                  <a:pt x="1346672" y="3708724"/>
                </a:lnTo>
                <a:lnTo>
                  <a:pt x="1349146" y="3708724"/>
                </a:lnTo>
                <a:lnTo>
                  <a:pt x="1351620" y="3708724"/>
                </a:lnTo>
                <a:lnTo>
                  <a:pt x="1354093" y="3708724"/>
                </a:lnTo>
                <a:lnTo>
                  <a:pt x="1358851" y="3711198"/>
                </a:lnTo>
                <a:lnTo>
                  <a:pt x="1361325" y="3713672"/>
                </a:lnTo>
                <a:lnTo>
                  <a:pt x="1363798" y="3713672"/>
                </a:lnTo>
                <a:lnTo>
                  <a:pt x="1363798" y="3716146"/>
                </a:lnTo>
                <a:lnTo>
                  <a:pt x="1366272" y="3716146"/>
                </a:lnTo>
                <a:lnTo>
                  <a:pt x="1368746" y="3718619"/>
                </a:lnTo>
                <a:lnTo>
                  <a:pt x="1368746" y="3721093"/>
                </a:lnTo>
                <a:lnTo>
                  <a:pt x="1371219" y="3723567"/>
                </a:lnTo>
                <a:lnTo>
                  <a:pt x="1373693" y="3726041"/>
                </a:lnTo>
                <a:lnTo>
                  <a:pt x="1376167" y="3730798"/>
                </a:lnTo>
                <a:lnTo>
                  <a:pt x="1378641" y="3733272"/>
                </a:lnTo>
                <a:lnTo>
                  <a:pt x="1381114" y="3738029"/>
                </a:lnTo>
                <a:lnTo>
                  <a:pt x="1383588" y="3740502"/>
                </a:lnTo>
                <a:lnTo>
                  <a:pt x="1383588" y="3742976"/>
                </a:lnTo>
                <a:lnTo>
                  <a:pt x="1386062" y="3747733"/>
                </a:lnTo>
                <a:lnTo>
                  <a:pt x="1388536" y="3750207"/>
                </a:lnTo>
                <a:lnTo>
                  <a:pt x="1388536" y="3752681"/>
                </a:lnTo>
                <a:lnTo>
                  <a:pt x="1393293" y="3759912"/>
                </a:lnTo>
                <a:lnTo>
                  <a:pt x="1395767" y="3762386"/>
                </a:lnTo>
                <a:lnTo>
                  <a:pt x="1398240" y="3767143"/>
                </a:lnTo>
                <a:lnTo>
                  <a:pt x="1402998" y="3771900"/>
                </a:lnTo>
                <a:lnTo>
                  <a:pt x="1405471" y="3774374"/>
                </a:lnTo>
                <a:lnTo>
                  <a:pt x="1410229" y="3781605"/>
                </a:lnTo>
                <a:lnTo>
                  <a:pt x="1419933" y="3788836"/>
                </a:lnTo>
                <a:lnTo>
                  <a:pt x="1431922" y="3803298"/>
                </a:lnTo>
                <a:lnTo>
                  <a:pt x="1434395" y="3805771"/>
                </a:lnTo>
                <a:lnTo>
                  <a:pt x="1439153" y="3813003"/>
                </a:lnTo>
                <a:lnTo>
                  <a:pt x="1443910" y="3822707"/>
                </a:lnTo>
                <a:lnTo>
                  <a:pt x="1446383" y="3827464"/>
                </a:lnTo>
                <a:lnTo>
                  <a:pt x="1451141" y="3834695"/>
                </a:lnTo>
                <a:lnTo>
                  <a:pt x="1451141" y="3837169"/>
                </a:lnTo>
                <a:lnTo>
                  <a:pt x="1458372" y="3844400"/>
                </a:lnTo>
                <a:lnTo>
                  <a:pt x="1463129" y="3849157"/>
                </a:lnTo>
                <a:lnTo>
                  <a:pt x="1465603" y="3851631"/>
                </a:lnTo>
                <a:lnTo>
                  <a:pt x="1465603" y="3854105"/>
                </a:lnTo>
                <a:lnTo>
                  <a:pt x="1468076" y="3854105"/>
                </a:lnTo>
                <a:lnTo>
                  <a:pt x="1470550" y="3856578"/>
                </a:lnTo>
                <a:lnTo>
                  <a:pt x="1473024" y="3856578"/>
                </a:lnTo>
                <a:lnTo>
                  <a:pt x="1475498" y="3859052"/>
                </a:lnTo>
                <a:lnTo>
                  <a:pt x="1477971" y="3859052"/>
                </a:lnTo>
                <a:lnTo>
                  <a:pt x="1485202" y="3861526"/>
                </a:lnTo>
                <a:lnTo>
                  <a:pt x="1487676" y="3861526"/>
                </a:lnTo>
                <a:lnTo>
                  <a:pt x="1494907" y="3861526"/>
                </a:lnTo>
                <a:lnTo>
                  <a:pt x="1494907" y="3859052"/>
                </a:lnTo>
                <a:lnTo>
                  <a:pt x="1502138" y="3856578"/>
                </a:lnTo>
                <a:lnTo>
                  <a:pt x="1514126" y="3851821"/>
                </a:lnTo>
                <a:lnTo>
                  <a:pt x="1516600" y="3851821"/>
                </a:lnTo>
                <a:lnTo>
                  <a:pt x="1519074" y="3849348"/>
                </a:lnTo>
                <a:lnTo>
                  <a:pt x="1521547" y="3849348"/>
                </a:lnTo>
                <a:lnTo>
                  <a:pt x="1524021" y="3849348"/>
                </a:lnTo>
                <a:lnTo>
                  <a:pt x="1526495" y="3846874"/>
                </a:lnTo>
                <a:lnTo>
                  <a:pt x="1528969" y="3846874"/>
                </a:lnTo>
                <a:lnTo>
                  <a:pt x="1531442" y="3846874"/>
                </a:lnTo>
                <a:lnTo>
                  <a:pt x="1533916" y="3844400"/>
                </a:lnTo>
                <a:lnTo>
                  <a:pt x="1536390" y="3841926"/>
                </a:lnTo>
                <a:lnTo>
                  <a:pt x="1538864" y="3841926"/>
                </a:lnTo>
                <a:lnTo>
                  <a:pt x="1541337" y="3839452"/>
                </a:lnTo>
                <a:lnTo>
                  <a:pt x="1543811" y="3836979"/>
                </a:lnTo>
                <a:lnTo>
                  <a:pt x="1546285" y="3834505"/>
                </a:lnTo>
                <a:lnTo>
                  <a:pt x="1551042" y="3829748"/>
                </a:lnTo>
                <a:lnTo>
                  <a:pt x="1553516" y="3834505"/>
                </a:lnTo>
                <a:lnTo>
                  <a:pt x="1555990" y="3836979"/>
                </a:lnTo>
                <a:lnTo>
                  <a:pt x="1558463" y="3839452"/>
                </a:lnTo>
                <a:lnTo>
                  <a:pt x="1560937" y="3844210"/>
                </a:lnTo>
                <a:lnTo>
                  <a:pt x="1568168" y="3851441"/>
                </a:lnTo>
                <a:lnTo>
                  <a:pt x="1570642" y="3858672"/>
                </a:lnTo>
                <a:lnTo>
                  <a:pt x="1573116" y="3861145"/>
                </a:lnTo>
                <a:lnTo>
                  <a:pt x="1573116" y="3863619"/>
                </a:lnTo>
                <a:lnTo>
                  <a:pt x="1575589" y="3866093"/>
                </a:lnTo>
                <a:lnTo>
                  <a:pt x="1575589" y="3868567"/>
                </a:lnTo>
                <a:lnTo>
                  <a:pt x="1580347" y="3873324"/>
                </a:lnTo>
                <a:lnTo>
                  <a:pt x="1573116" y="3880555"/>
                </a:lnTo>
                <a:lnTo>
                  <a:pt x="1570642" y="3883029"/>
                </a:lnTo>
                <a:lnTo>
                  <a:pt x="1565885" y="3885502"/>
                </a:lnTo>
                <a:lnTo>
                  <a:pt x="1563411" y="3890260"/>
                </a:lnTo>
                <a:lnTo>
                  <a:pt x="1560937" y="3890260"/>
                </a:lnTo>
                <a:lnTo>
                  <a:pt x="1560937" y="3892733"/>
                </a:lnTo>
                <a:lnTo>
                  <a:pt x="1558463" y="3892733"/>
                </a:lnTo>
                <a:lnTo>
                  <a:pt x="1558463" y="3895207"/>
                </a:lnTo>
                <a:lnTo>
                  <a:pt x="1560937" y="3895207"/>
                </a:lnTo>
                <a:lnTo>
                  <a:pt x="1560937" y="3897681"/>
                </a:lnTo>
                <a:lnTo>
                  <a:pt x="1560937" y="3900155"/>
                </a:lnTo>
                <a:lnTo>
                  <a:pt x="1565694" y="3907385"/>
                </a:lnTo>
                <a:lnTo>
                  <a:pt x="1587387" y="3892924"/>
                </a:lnTo>
                <a:lnTo>
                  <a:pt x="1589861" y="3895397"/>
                </a:lnTo>
                <a:lnTo>
                  <a:pt x="1599566" y="3909859"/>
                </a:lnTo>
                <a:lnTo>
                  <a:pt x="1599566" y="3912333"/>
                </a:lnTo>
                <a:lnTo>
                  <a:pt x="1604323" y="3914807"/>
                </a:lnTo>
                <a:lnTo>
                  <a:pt x="1601849" y="3917281"/>
                </a:lnTo>
                <a:lnTo>
                  <a:pt x="1606606" y="3924511"/>
                </a:lnTo>
                <a:lnTo>
                  <a:pt x="1599376" y="3929269"/>
                </a:lnTo>
                <a:lnTo>
                  <a:pt x="1606606" y="3938973"/>
                </a:lnTo>
                <a:lnTo>
                  <a:pt x="1609080" y="3941447"/>
                </a:lnTo>
                <a:lnTo>
                  <a:pt x="1609080" y="3943921"/>
                </a:lnTo>
                <a:lnTo>
                  <a:pt x="1609080" y="3946395"/>
                </a:lnTo>
                <a:lnTo>
                  <a:pt x="1611554" y="3948868"/>
                </a:lnTo>
                <a:lnTo>
                  <a:pt x="1611554" y="3951342"/>
                </a:lnTo>
                <a:lnTo>
                  <a:pt x="1611554" y="3953816"/>
                </a:lnTo>
                <a:lnTo>
                  <a:pt x="1611554" y="3956290"/>
                </a:lnTo>
                <a:lnTo>
                  <a:pt x="1611554" y="3958763"/>
                </a:lnTo>
                <a:lnTo>
                  <a:pt x="1616311" y="3968468"/>
                </a:lnTo>
                <a:lnTo>
                  <a:pt x="1616311" y="3970942"/>
                </a:lnTo>
                <a:lnTo>
                  <a:pt x="1618785" y="3970942"/>
                </a:lnTo>
                <a:lnTo>
                  <a:pt x="1618785" y="3973416"/>
                </a:lnTo>
                <a:lnTo>
                  <a:pt x="1618785" y="3980646"/>
                </a:lnTo>
                <a:lnTo>
                  <a:pt x="1621259" y="3980646"/>
                </a:lnTo>
                <a:lnTo>
                  <a:pt x="1621259" y="3983120"/>
                </a:lnTo>
                <a:lnTo>
                  <a:pt x="1621259" y="3985594"/>
                </a:lnTo>
                <a:lnTo>
                  <a:pt x="1621259" y="3988068"/>
                </a:lnTo>
                <a:lnTo>
                  <a:pt x="1621259" y="3990542"/>
                </a:lnTo>
                <a:lnTo>
                  <a:pt x="1621259" y="3997772"/>
                </a:lnTo>
                <a:lnTo>
                  <a:pt x="1628490" y="3997772"/>
                </a:lnTo>
                <a:lnTo>
                  <a:pt x="1628490" y="4002530"/>
                </a:lnTo>
                <a:lnTo>
                  <a:pt x="1635721" y="4016992"/>
                </a:lnTo>
                <a:lnTo>
                  <a:pt x="1638194" y="4024223"/>
                </a:lnTo>
                <a:lnTo>
                  <a:pt x="1633437" y="4024223"/>
                </a:lnTo>
                <a:lnTo>
                  <a:pt x="1633437" y="4033927"/>
                </a:lnTo>
                <a:lnTo>
                  <a:pt x="1633437" y="4041158"/>
                </a:lnTo>
                <a:lnTo>
                  <a:pt x="1633437" y="4045916"/>
                </a:lnTo>
                <a:lnTo>
                  <a:pt x="1630963" y="4053147"/>
                </a:lnTo>
                <a:lnTo>
                  <a:pt x="1628490" y="4055620"/>
                </a:lnTo>
                <a:lnTo>
                  <a:pt x="1628490" y="4060378"/>
                </a:lnTo>
                <a:lnTo>
                  <a:pt x="1623732" y="4062852"/>
                </a:lnTo>
                <a:lnTo>
                  <a:pt x="1621259" y="4062852"/>
                </a:lnTo>
                <a:lnTo>
                  <a:pt x="1614028" y="4065325"/>
                </a:lnTo>
                <a:lnTo>
                  <a:pt x="1609271" y="4067799"/>
                </a:lnTo>
                <a:lnTo>
                  <a:pt x="1604513" y="4067799"/>
                </a:lnTo>
                <a:lnTo>
                  <a:pt x="1599756" y="4070273"/>
                </a:lnTo>
                <a:lnTo>
                  <a:pt x="1597282" y="4070273"/>
                </a:lnTo>
                <a:lnTo>
                  <a:pt x="1594809" y="4072746"/>
                </a:lnTo>
                <a:lnTo>
                  <a:pt x="1590051" y="4072746"/>
                </a:lnTo>
                <a:lnTo>
                  <a:pt x="1587578" y="4072746"/>
                </a:lnTo>
                <a:lnTo>
                  <a:pt x="1582820" y="4072746"/>
                </a:lnTo>
                <a:lnTo>
                  <a:pt x="1580347" y="4075220"/>
                </a:lnTo>
                <a:lnTo>
                  <a:pt x="1575589" y="4077694"/>
                </a:lnTo>
                <a:lnTo>
                  <a:pt x="1573116" y="4082451"/>
                </a:lnTo>
                <a:lnTo>
                  <a:pt x="1570642" y="4084925"/>
                </a:lnTo>
                <a:lnTo>
                  <a:pt x="1568168" y="4087399"/>
                </a:lnTo>
                <a:lnTo>
                  <a:pt x="1568168" y="4089872"/>
                </a:lnTo>
                <a:lnTo>
                  <a:pt x="1565694" y="4092346"/>
                </a:lnTo>
                <a:lnTo>
                  <a:pt x="1563221" y="4094820"/>
                </a:lnTo>
                <a:lnTo>
                  <a:pt x="1560747" y="4099577"/>
                </a:lnTo>
                <a:lnTo>
                  <a:pt x="1560747" y="4102051"/>
                </a:lnTo>
                <a:lnTo>
                  <a:pt x="1558273" y="4104525"/>
                </a:lnTo>
                <a:lnTo>
                  <a:pt x="1558273" y="4106998"/>
                </a:lnTo>
                <a:lnTo>
                  <a:pt x="1555799" y="4116703"/>
                </a:lnTo>
                <a:lnTo>
                  <a:pt x="1555799" y="4123934"/>
                </a:lnTo>
                <a:lnTo>
                  <a:pt x="1555799" y="4128691"/>
                </a:lnTo>
                <a:lnTo>
                  <a:pt x="1555799" y="4133448"/>
                </a:lnTo>
                <a:lnTo>
                  <a:pt x="1555799" y="4135922"/>
                </a:lnTo>
                <a:lnTo>
                  <a:pt x="1555799" y="4138396"/>
                </a:lnTo>
                <a:lnTo>
                  <a:pt x="1553326" y="4148100"/>
                </a:lnTo>
                <a:lnTo>
                  <a:pt x="1553326" y="4160089"/>
                </a:lnTo>
                <a:lnTo>
                  <a:pt x="1553326" y="4172077"/>
                </a:lnTo>
                <a:lnTo>
                  <a:pt x="1550852" y="4181782"/>
                </a:lnTo>
                <a:lnTo>
                  <a:pt x="1553326" y="4186539"/>
                </a:lnTo>
                <a:lnTo>
                  <a:pt x="1553326" y="4191296"/>
                </a:lnTo>
                <a:lnTo>
                  <a:pt x="1553326" y="4201001"/>
                </a:lnTo>
                <a:lnTo>
                  <a:pt x="1553326" y="4212989"/>
                </a:lnTo>
                <a:lnTo>
                  <a:pt x="1555799" y="4215463"/>
                </a:lnTo>
                <a:lnTo>
                  <a:pt x="1548568" y="4229925"/>
                </a:lnTo>
                <a:lnTo>
                  <a:pt x="1548568" y="4239630"/>
                </a:lnTo>
                <a:lnTo>
                  <a:pt x="1546095" y="4249334"/>
                </a:lnTo>
                <a:lnTo>
                  <a:pt x="1546095" y="4254092"/>
                </a:lnTo>
                <a:lnTo>
                  <a:pt x="1543621" y="4261322"/>
                </a:lnTo>
                <a:lnTo>
                  <a:pt x="1543621" y="4263796"/>
                </a:lnTo>
                <a:lnTo>
                  <a:pt x="1541147" y="4266270"/>
                </a:lnTo>
                <a:lnTo>
                  <a:pt x="1541147" y="4268744"/>
                </a:lnTo>
                <a:lnTo>
                  <a:pt x="1541147" y="4271218"/>
                </a:lnTo>
                <a:lnTo>
                  <a:pt x="1536390" y="4280922"/>
                </a:lnTo>
                <a:lnTo>
                  <a:pt x="1533916" y="4285679"/>
                </a:lnTo>
                <a:lnTo>
                  <a:pt x="1533916" y="4290437"/>
                </a:lnTo>
                <a:lnTo>
                  <a:pt x="1531442" y="4295194"/>
                </a:lnTo>
                <a:lnTo>
                  <a:pt x="1526685" y="4302425"/>
                </a:lnTo>
                <a:lnTo>
                  <a:pt x="1524212" y="4309656"/>
                </a:lnTo>
                <a:lnTo>
                  <a:pt x="1521738" y="4314413"/>
                </a:lnTo>
                <a:lnTo>
                  <a:pt x="1519264" y="4316887"/>
                </a:lnTo>
                <a:lnTo>
                  <a:pt x="1516790" y="4321644"/>
                </a:lnTo>
                <a:lnTo>
                  <a:pt x="1514316" y="4328875"/>
                </a:lnTo>
                <a:lnTo>
                  <a:pt x="1514316" y="4331349"/>
                </a:lnTo>
                <a:lnTo>
                  <a:pt x="1509559" y="4336106"/>
                </a:lnTo>
                <a:lnTo>
                  <a:pt x="1507086" y="4338580"/>
                </a:lnTo>
                <a:lnTo>
                  <a:pt x="1504612" y="4341053"/>
                </a:lnTo>
                <a:lnTo>
                  <a:pt x="1497381" y="4345811"/>
                </a:lnTo>
                <a:lnTo>
                  <a:pt x="1492624" y="4350568"/>
                </a:lnTo>
                <a:lnTo>
                  <a:pt x="1490150" y="4353042"/>
                </a:lnTo>
                <a:lnTo>
                  <a:pt x="1485393" y="4355515"/>
                </a:lnTo>
                <a:lnTo>
                  <a:pt x="1482919" y="4360272"/>
                </a:lnTo>
                <a:lnTo>
                  <a:pt x="1480445" y="4360272"/>
                </a:lnTo>
                <a:lnTo>
                  <a:pt x="1477971" y="4367503"/>
                </a:lnTo>
                <a:lnTo>
                  <a:pt x="1475498" y="4374734"/>
                </a:lnTo>
                <a:lnTo>
                  <a:pt x="1473024" y="4379492"/>
                </a:lnTo>
                <a:lnTo>
                  <a:pt x="1470550" y="4384249"/>
                </a:lnTo>
                <a:lnTo>
                  <a:pt x="1468076" y="4386723"/>
                </a:lnTo>
                <a:lnTo>
                  <a:pt x="1468076" y="4389197"/>
                </a:lnTo>
                <a:lnTo>
                  <a:pt x="1468076" y="4393954"/>
                </a:lnTo>
                <a:lnTo>
                  <a:pt x="1465603" y="4398711"/>
                </a:lnTo>
                <a:lnTo>
                  <a:pt x="1463129" y="4401184"/>
                </a:lnTo>
                <a:lnTo>
                  <a:pt x="1463129" y="4403658"/>
                </a:lnTo>
                <a:lnTo>
                  <a:pt x="1463129" y="4406132"/>
                </a:lnTo>
                <a:lnTo>
                  <a:pt x="1460655" y="4408606"/>
                </a:lnTo>
                <a:lnTo>
                  <a:pt x="1463129" y="4415837"/>
                </a:lnTo>
                <a:lnTo>
                  <a:pt x="1465603" y="4423068"/>
                </a:lnTo>
                <a:lnTo>
                  <a:pt x="1470360" y="4437530"/>
                </a:lnTo>
                <a:lnTo>
                  <a:pt x="1472834" y="4440004"/>
                </a:lnTo>
                <a:lnTo>
                  <a:pt x="1475307" y="4447235"/>
                </a:lnTo>
                <a:lnTo>
                  <a:pt x="1477781" y="4451992"/>
                </a:lnTo>
                <a:lnTo>
                  <a:pt x="1477781" y="4456749"/>
                </a:lnTo>
                <a:lnTo>
                  <a:pt x="1480255" y="4463980"/>
                </a:lnTo>
                <a:lnTo>
                  <a:pt x="1487486" y="4463980"/>
                </a:lnTo>
                <a:lnTo>
                  <a:pt x="1485012" y="4466453"/>
                </a:lnTo>
                <a:lnTo>
                  <a:pt x="1482538" y="4468927"/>
                </a:lnTo>
                <a:lnTo>
                  <a:pt x="1482538" y="4473684"/>
                </a:lnTo>
                <a:lnTo>
                  <a:pt x="1482538" y="4478442"/>
                </a:lnTo>
                <a:lnTo>
                  <a:pt x="1482538" y="4485673"/>
                </a:lnTo>
                <a:lnTo>
                  <a:pt x="1480065" y="4488147"/>
                </a:lnTo>
                <a:lnTo>
                  <a:pt x="1480065" y="4492904"/>
                </a:lnTo>
                <a:lnTo>
                  <a:pt x="1477591" y="4492904"/>
                </a:lnTo>
                <a:lnTo>
                  <a:pt x="1477591" y="4502608"/>
                </a:lnTo>
                <a:lnTo>
                  <a:pt x="1475117" y="4505082"/>
                </a:lnTo>
                <a:lnTo>
                  <a:pt x="1475117" y="4512313"/>
                </a:lnTo>
                <a:lnTo>
                  <a:pt x="1475117" y="4514787"/>
                </a:lnTo>
                <a:lnTo>
                  <a:pt x="1477591" y="4519544"/>
                </a:lnTo>
                <a:lnTo>
                  <a:pt x="1477591" y="4522018"/>
                </a:lnTo>
                <a:lnTo>
                  <a:pt x="1477591" y="4526775"/>
                </a:lnTo>
                <a:lnTo>
                  <a:pt x="1477591" y="4531532"/>
                </a:lnTo>
                <a:lnTo>
                  <a:pt x="1477591" y="4538763"/>
                </a:lnTo>
                <a:lnTo>
                  <a:pt x="1475117" y="4545994"/>
                </a:lnTo>
                <a:lnTo>
                  <a:pt x="1475117" y="4557982"/>
                </a:lnTo>
                <a:lnTo>
                  <a:pt x="1475117" y="4562740"/>
                </a:lnTo>
                <a:lnTo>
                  <a:pt x="1475117" y="4567497"/>
                </a:lnTo>
                <a:lnTo>
                  <a:pt x="1475117" y="4569971"/>
                </a:lnTo>
                <a:lnTo>
                  <a:pt x="1475117" y="4574728"/>
                </a:lnTo>
                <a:lnTo>
                  <a:pt x="1472643" y="4577201"/>
                </a:lnTo>
                <a:lnTo>
                  <a:pt x="1472643" y="4579675"/>
                </a:lnTo>
                <a:lnTo>
                  <a:pt x="1472643" y="4584432"/>
                </a:lnTo>
                <a:lnTo>
                  <a:pt x="1472643" y="4586906"/>
                </a:lnTo>
                <a:lnTo>
                  <a:pt x="1472643" y="4589380"/>
                </a:lnTo>
                <a:lnTo>
                  <a:pt x="1472643" y="4594137"/>
                </a:lnTo>
                <a:lnTo>
                  <a:pt x="1472643" y="4596611"/>
                </a:lnTo>
                <a:lnTo>
                  <a:pt x="1472643" y="4606316"/>
                </a:lnTo>
                <a:lnTo>
                  <a:pt x="1472643" y="4608789"/>
                </a:lnTo>
                <a:lnTo>
                  <a:pt x="1472643" y="4611263"/>
                </a:lnTo>
                <a:lnTo>
                  <a:pt x="1472643" y="4613737"/>
                </a:lnTo>
                <a:lnTo>
                  <a:pt x="1472643" y="4618494"/>
                </a:lnTo>
                <a:lnTo>
                  <a:pt x="1475117" y="4620968"/>
                </a:lnTo>
                <a:lnTo>
                  <a:pt x="1475117" y="4623442"/>
                </a:lnTo>
                <a:lnTo>
                  <a:pt x="1477591" y="4630673"/>
                </a:lnTo>
                <a:lnTo>
                  <a:pt x="1477591" y="4633146"/>
                </a:lnTo>
                <a:lnTo>
                  <a:pt x="1477591" y="4637904"/>
                </a:lnTo>
                <a:lnTo>
                  <a:pt x="1477591" y="4640377"/>
                </a:lnTo>
                <a:lnTo>
                  <a:pt x="1475117" y="4642851"/>
                </a:lnTo>
                <a:lnTo>
                  <a:pt x="1475117" y="4645325"/>
                </a:lnTo>
                <a:lnTo>
                  <a:pt x="1472643" y="4647799"/>
                </a:lnTo>
                <a:lnTo>
                  <a:pt x="1470170" y="4650272"/>
                </a:lnTo>
                <a:lnTo>
                  <a:pt x="1467696" y="4652746"/>
                </a:lnTo>
                <a:lnTo>
                  <a:pt x="1463319" y="4652746"/>
                </a:lnTo>
                <a:lnTo>
                  <a:pt x="1463319" y="4655220"/>
                </a:lnTo>
                <a:lnTo>
                  <a:pt x="1463319" y="4657693"/>
                </a:lnTo>
                <a:lnTo>
                  <a:pt x="1463319" y="4660167"/>
                </a:lnTo>
                <a:lnTo>
                  <a:pt x="1463319" y="4662641"/>
                </a:lnTo>
                <a:lnTo>
                  <a:pt x="1465793" y="4665115"/>
                </a:lnTo>
                <a:lnTo>
                  <a:pt x="1465793" y="4667588"/>
                </a:lnTo>
                <a:lnTo>
                  <a:pt x="1465793" y="4670062"/>
                </a:lnTo>
                <a:lnTo>
                  <a:pt x="1468267" y="4674819"/>
                </a:lnTo>
                <a:lnTo>
                  <a:pt x="1473024" y="4679577"/>
                </a:lnTo>
                <a:lnTo>
                  <a:pt x="1475498" y="4682050"/>
                </a:lnTo>
                <a:lnTo>
                  <a:pt x="1477971" y="4684524"/>
                </a:lnTo>
                <a:lnTo>
                  <a:pt x="1482729" y="4686998"/>
                </a:lnTo>
                <a:lnTo>
                  <a:pt x="1487486" y="4689472"/>
                </a:lnTo>
                <a:lnTo>
                  <a:pt x="1489960" y="4684714"/>
                </a:lnTo>
                <a:lnTo>
                  <a:pt x="1492433" y="4684714"/>
                </a:lnTo>
                <a:lnTo>
                  <a:pt x="1494907" y="4687188"/>
                </a:lnTo>
                <a:lnTo>
                  <a:pt x="1502138" y="4687188"/>
                </a:lnTo>
                <a:lnTo>
                  <a:pt x="1504612" y="4687188"/>
                </a:lnTo>
                <a:lnTo>
                  <a:pt x="1509369" y="4684714"/>
                </a:lnTo>
                <a:lnTo>
                  <a:pt x="1511843" y="4684714"/>
                </a:lnTo>
                <a:lnTo>
                  <a:pt x="1514316" y="4684714"/>
                </a:lnTo>
                <a:lnTo>
                  <a:pt x="1516790" y="4684714"/>
                </a:lnTo>
                <a:lnTo>
                  <a:pt x="1519264" y="4682241"/>
                </a:lnTo>
                <a:lnTo>
                  <a:pt x="1521738" y="4682241"/>
                </a:lnTo>
                <a:lnTo>
                  <a:pt x="1524212" y="4679767"/>
                </a:lnTo>
                <a:lnTo>
                  <a:pt x="1528969" y="4677293"/>
                </a:lnTo>
                <a:lnTo>
                  <a:pt x="1531442" y="4674819"/>
                </a:lnTo>
                <a:lnTo>
                  <a:pt x="1533916" y="4674819"/>
                </a:lnTo>
                <a:lnTo>
                  <a:pt x="1536390" y="4674819"/>
                </a:lnTo>
                <a:lnTo>
                  <a:pt x="1538864" y="4672346"/>
                </a:lnTo>
                <a:lnTo>
                  <a:pt x="1548568" y="4669872"/>
                </a:lnTo>
                <a:lnTo>
                  <a:pt x="1553326" y="4669872"/>
                </a:lnTo>
                <a:lnTo>
                  <a:pt x="1555799" y="4669872"/>
                </a:lnTo>
                <a:lnTo>
                  <a:pt x="1558273" y="4667398"/>
                </a:lnTo>
                <a:lnTo>
                  <a:pt x="1560747" y="4662641"/>
                </a:lnTo>
                <a:lnTo>
                  <a:pt x="1565504" y="4660167"/>
                </a:lnTo>
                <a:lnTo>
                  <a:pt x="1570261" y="4655410"/>
                </a:lnTo>
                <a:lnTo>
                  <a:pt x="1572735" y="4652936"/>
                </a:lnTo>
                <a:lnTo>
                  <a:pt x="1575209" y="4650462"/>
                </a:lnTo>
                <a:lnTo>
                  <a:pt x="1579966" y="4645705"/>
                </a:lnTo>
                <a:lnTo>
                  <a:pt x="1579966" y="4643232"/>
                </a:lnTo>
                <a:lnTo>
                  <a:pt x="1587197" y="4636001"/>
                </a:lnTo>
                <a:lnTo>
                  <a:pt x="1587197" y="4633527"/>
                </a:lnTo>
                <a:lnTo>
                  <a:pt x="1594428" y="4626296"/>
                </a:lnTo>
                <a:lnTo>
                  <a:pt x="1596902" y="4623822"/>
                </a:lnTo>
                <a:lnTo>
                  <a:pt x="1596902" y="4621349"/>
                </a:lnTo>
                <a:lnTo>
                  <a:pt x="1601659" y="4616591"/>
                </a:lnTo>
                <a:lnTo>
                  <a:pt x="1606416" y="4616591"/>
                </a:lnTo>
                <a:lnTo>
                  <a:pt x="1606416" y="4614118"/>
                </a:lnTo>
                <a:lnTo>
                  <a:pt x="1608890" y="4614118"/>
                </a:lnTo>
                <a:lnTo>
                  <a:pt x="1611364" y="4614118"/>
                </a:lnTo>
                <a:lnTo>
                  <a:pt x="1613837" y="4611644"/>
                </a:lnTo>
                <a:lnTo>
                  <a:pt x="1618595" y="4609170"/>
                </a:lnTo>
                <a:lnTo>
                  <a:pt x="1623352" y="4604413"/>
                </a:lnTo>
                <a:lnTo>
                  <a:pt x="1628109" y="4601939"/>
                </a:lnTo>
                <a:lnTo>
                  <a:pt x="1630583" y="4599465"/>
                </a:lnTo>
                <a:lnTo>
                  <a:pt x="1633057" y="4594708"/>
                </a:lnTo>
                <a:lnTo>
                  <a:pt x="1637814" y="4592234"/>
                </a:lnTo>
                <a:lnTo>
                  <a:pt x="1640288" y="4587477"/>
                </a:lnTo>
                <a:lnTo>
                  <a:pt x="1645045" y="4582720"/>
                </a:lnTo>
                <a:lnTo>
                  <a:pt x="1645045" y="4580246"/>
                </a:lnTo>
                <a:lnTo>
                  <a:pt x="1647518" y="4580246"/>
                </a:lnTo>
                <a:lnTo>
                  <a:pt x="1649992" y="4577772"/>
                </a:lnTo>
                <a:lnTo>
                  <a:pt x="1652466" y="4575298"/>
                </a:lnTo>
                <a:lnTo>
                  <a:pt x="1657223" y="4572825"/>
                </a:lnTo>
                <a:lnTo>
                  <a:pt x="1659697" y="4570351"/>
                </a:lnTo>
                <a:lnTo>
                  <a:pt x="1664454" y="4560646"/>
                </a:lnTo>
                <a:lnTo>
                  <a:pt x="1664454" y="4555889"/>
                </a:lnTo>
                <a:lnTo>
                  <a:pt x="1666928" y="4553415"/>
                </a:lnTo>
                <a:lnTo>
                  <a:pt x="1666928" y="4548658"/>
                </a:lnTo>
                <a:lnTo>
                  <a:pt x="1666928" y="4543901"/>
                </a:lnTo>
                <a:lnTo>
                  <a:pt x="1666928" y="4541427"/>
                </a:lnTo>
                <a:lnTo>
                  <a:pt x="1664454" y="4541427"/>
                </a:lnTo>
                <a:lnTo>
                  <a:pt x="1664454" y="4538954"/>
                </a:lnTo>
                <a:lnTo>
                  <a:pt x="1664454" y="4534196"/>
                </a:lnTo>
                <a:lnTo>
                  <a:pt x="1661980" y="4534196"/>
                </a:lnTo>
                <a:lnTo>
                  <a:pt x="1661980" y="4531723"/>
                </a:lnTo>
                <a:lnTo>
                  <a:pt x="1661980" y="4526965"/>
                </a:lnTo>
                <a:lnTo>
                  <a:pt x="1661980" y="4524491"/>
                </a:lnTo>
                <a:lnTo>
                  <a:pt x="1661980" y="4522018"/>
                </a:lnTo>
                <a:lnTo>
                  <a:pt x="1661980" y="4517260"/>
                </a:lnTo>
                <a:lnTo>
                  <a:pt x="1661980" y="4514787"/>
                </a:lnTo>
                <a:lnTo>
                  <a:pt x="1664454" y="4510030"/>
                </a:lnTo>
                <a:lnTo>
                  <a:pt x="1664454" y="4507556"/>
                </a:lnTo>
                <a:lnTo>
                  <a:pt x="1664454" y="4505082"/>
                </a:lnTo>
                <a:lnTo>
                  <a:pt x="1666928" y="4502608"/>
                </a:lnTo>
                <a:lnTo>
                  <a:pt x="1666928" y="4500134"/>
                </a:lnTo>
                <a:lnTo>
                  <a:pt x="1666928" y="4495377"/>
                </a:lnTo>
                <a:lnTo>
                  <a:pt x="1666928" y="4492904"/>
                </a:lnTo>
                <a:lnTo>
                  <a:pt x="1666928" y="4488147"/>
                </a:lnTo>
                <a:lnTo>
                  <a:pt x="1669402" y="4485673"/>
                </a:lnTo>
                <a:lnTo>
                  <a:pt x="1669402" y="4483199"/>
                </a:lnTo>
                <a:lnTo>
                  <a:pt x="1669402" y="4480725"/>
                </a:lnTo>
                <a:lnTo>
                  <a:pt x="1669402" y="4478251"/>
                </a:lnTo>
                <a:lnTo>
                  <a:pt x="1671875" y="4475778"/>
                </a:lnTo>
                <a:lnTo>
                  <a:pt x="1671875" y="4471021"/>
                </a:lnTo>
                <a:lnTo>
                  <a:pt x="1671875" y="4468547"/>
                </a:lnTo>
                <a:lnTo>
                  <a:pt x="1674349" y="4468547"/>
                </a:lnTo>
                <a:lnTo>
                  <a:pt x="1674349" y="4466073"/>
                </a:lnTo>
                <a:lnTo>
                  <a:pt x="1676823" y="4463599"/>
                </a:lnTo>
                <a:lnTo>
                  <a:pt x="1676823" y="4461125"/>
                </a:lnTo>
                <a:lnTo>
                  <a:pt x="1684054" y="4453895"/>
                </a:lnTo>
                <a:lnTo>
                  <a:pt x="1684054" y="4451421"/>
                </a:lnTo>
                <a:lnTo>
                  <a:pt x="1686528" y="4448947"/>
                </a:lnTo>
                <a:lnTo>
                  <a:pt x="1689001" y="4448947"/>
                </a:lnTo>
                <a:lnTo>
                  <a:pt x="1691475" y="4444190"/>
                </a:lnTo>
                <a:lnTo>
                  <a:pt x="1693949" y="4441716"/>
                </a:lnTo>
                <a:lnTo>
                  <a:pt x="1693949" y="4439242"/>
                </a:lnTo>
                <a:lnTo>
                  <a:pt x="1693949" y="4436769"/>
                </a:lnTo>
                <a:lnTo>
                  <a:pt x="1696423" y="4429538"/>
                </a:lnTo>
                <a:lnTo>
                  <a:pt x="1698896" y="4427064"/>
                </a:lnTo>
                <a:lnTo>
                  <a:pt x="1698896" y="4422307"/>
                </a:lnTo>
                <a:lnTo>
                  <a:pt x="1701370" y="4417549"/>
                </a:lnTo>
                <a:lnTo>
                  <a:pt x="1701370" y="4415076"/>
                </a:lnTo>
                <a:lnTo>
                  <a:pt x="1703844" y="4412602"/>
                </a:lnTo>
                <a:lnTo>
                  <a:pt x="1706318" y="4405371"/>
                </a:lnTo>
                <a:lnTo>
                  <a:pt x="1708791" y="4402897"/>
                </a:lnTo>
                <a:lnTo>
                  <a:pt x="1711265" y="4400423"/>
                </a:lnTo>
                <a:lnTo>
                  <a:pt x="1713739" y="4397950"/>
                </a:lnTo>
                <a:lnTo>
                  <a:pt x="1716213" y="4395476"/>
                </a:lnTo>
                <a:lnTo>
                  <a:pt x="1718686" y="4393002"/>
                </a:lnTo>
                <a:lnTo>
                  <a:pt x="1721160" y="4390528"/>
                </a:lnTo>
                <a:lnTo>
                  <a:pt x="1723634" y="4388055"/>
                </a:lnTo>
                <a:lnTo>
                  <a:pt x="1730865" y="4380824"/>
                </a:lnTo>
                <a:lnTo>
                  <a:pt x="1733339" y="4378350"/>
                </a:lnTo>
                <a:lnTo>
                  <a:pt x="1738096" y="4373593"/>
                </a:lnTo>
                <a:lnTo>
                  <a:pt x="1740570" y="4371119"/>
                </a:lnTo>
                <a:lnTo>
                  <a:pt x="1743043" y="4366362"/>
                </a:lnTo>
                <a:lnTo>
                  <a:pt x="1745517" y="4363888"/>
                </a:lnTo>
                <a:lnTo>
                  <a:pt x="1747991" y="4361414"/>
                </a:lnTo>
                <a:lnTo>
                  <a:pt x="1747991" y="4358940"/>
                </a:lnTo>
                <a:lnTo>
                  <a:pt x="1755222" y="4354183"/>
                </a:lnTo>
                <a:lnTo>
                  <a:pt x="1757696" y="4351709"/>
                </a:lnTo>
                <a:lnTo>
                  <a:pt x="1760169" y="4349236"/>
                </a:lnTo>
                <a:lnTo>
                  <a:pt x="1760169" y="4346762"/>
                </a:lnTo>
                <a:lnTo>
                  <a:pt x="1760169" y="4344288"/>
                </a:lnTo>
                <a:lnTo>
                  <a:pt x="1760169" y="4337057"/>
                </a:lnTo>
                <a:lnTo>
                  <a:pt x="1760169" y="4334583"/>
                </a:lnTo>
                <a:lnTo>
                  <a:pt x="1762643" y="4332110"/>
                </a:lnTo>
                <a:lnTo>
                  <a:pt x="1762643" y="4329636"/>
                </a:lnTo>
                <a:lnTo>
                  <a:pt x="1765117" y="4327162"/>
                </a:lnTo>
                <a:lnTo>
                  <a:pt x="1767591" y="4324688"/>
                </a:lnTo>
                <a:lnTo>
                  <a:pt x="1770064" y="4319931"/>
                </a:lnTo>
                <a:lnTo>
                  <a:pt x="1770064" y="4317457"/>
                </a:lnTo>
                <a:lnTo>
                  <a:pt x="1772538" y="4314984"/>
                </a:lnTo>
                <a:lnTo>
                  <a:pt x="1772538" y="4312510"/>
                </a:lnTo>
                <a:lnTo>
                  <a:pt x="1770064" y="4307753"/>
                </a:lnTo>
                <a:lnTo>
                  <a:pt x="1770064" y="4305279"/>
                </a:lnTo>
                <a:lnTo>
                  <a:pt x="1772538" y="4302805"/>
                </a:lnTo>
                <a:lnTo>
                  <a:pt x="1772538" y="4298048"/>
                </a:lnTo>
                <a:lnTo>
                  <a:pt x="1772538" y="4295574"/>
                </a:lnTo>
                <a:lnTo>
                  <a:pt x="1775012" y="4293101"/>
                </a:lnTo>
                <a:lnTo>
                  <a:pt x="1779769" y="4288344"/>
                </a:lnTo>
                <a:lnTo>
                  <a:pt x="1782243" y="4283586"/>
                </a:lnTo>
                <a:lnTo>
                  <a:pt x="1782243" y="4281113"/>
                </a:lnTo>
                <a:lnTo>
                  <a:pt x="1784717" y="4278639"/>
                </a:lnTo>
                <a:lnTo>
                  <a:pt x="1784717" y="4276165"/>
                </a:lnTo>
                <a:lnTo>
                  <a:pt x="1784717" y="4273691"/>
                </a:lnTo>
                <a:lnTo>
                  <a:pt x="1787190" y="4271218"/>
                </a:lnTo>
                <a:lnTo>
                  <a:pt x="1789664" y="4268744"/>
                </a:lnTo>
                <a:lnTo>
                  <a:pt x="1794421" y="4263987"/>
                </a:lnTo>
                <a:lnTo>
                  <a:pt x="1804126" y="4259229"/>
                </a:lnTo>
                <a:lnTo>
                  <a:pt x="1804126" y="4256756"/>
                </a:lnTo>
                <a:lnTo>
                  <a:pt x="1806600" y="4256756"/>
                </a:lnTo>
                <a:lnTo>
                  <a:pt x="1806600" y="4254282"/>
                </a:lnTo>
                <a:lnTo>
                  <a:pt x="1809074" y="4251808"/>
                </a:lnTo>
                <a:lnTo>
                  <a:pt x="1811547" y="4247051"/>
                </a:lnTo>
                <a:lnTo>
                  <a:pt x="1816304" y="4237346"/>
                </a:lnTo>
                <a:lnTo>
                  <a:pt x="1818778" y="4234872"/>
                </a:lnTo>
                <a:lnTo>
                  <a:pt x="1813450" y="4234872"/>
                </a:lnTo>
                <a:lnTo>
                  <a:pt x="1810976" y="4234872"/>
                </a:lnTo>
                <a:lnTo>
                  <a:pt x="1806219" y="4234872"/>
                </a:lnTo>
                <a:lnTo>
                  <a:pt x="1803745" y="4232398"/>
                </a:lnTo>
                <a:lnTo>
                  <a:pt x="1801272" y="4229925"/>
                </a:lnTo>
                <a:lnTo>
                  <a:pt x="1798798" y="4229925"/>
                </a:lnTo>
                <a:lnTo>
                  <a:pt x="1796324" y="4229925"/>
                </a:lnTo>
                <a:lnTo>
                  <a:pt x="1793850" y="4227451"/>
                </a:lnTo>
                <a:lnTo>
                  <a:pt x="1791377" y="4227451"/>
                </a:lnTo>
                <a:lnTo>
                  <a:pt x="1788903" y="4224977"/>
                </a:lnTo>
                <a:lnTo>
                  <a:pt x="1791377" y="4222504"/>
                </a:lnTo>
                <a:lnTo>
                  <a:pt x="1793850" y="4222504"/>
                </a:lnTo>
                <a:lnTo>
                  <a:pt x="1796324" y="4220030"/>
                </a:lnTo>
                <a:lnTo>
                  <a:pt x="1798798" y="4220030"/>
                </a:lnTo>
                <a:lnTo>
                  <a:pt x="1798798" y="4217556"/>
                </a:lnTo>
                <a:lnTo>
                  <a:pt x="1801272" y="4215083"/>
                </a:lnTo>
                <a:lnTo>
                  <a:pt x="1801272" y="4212609"/>
                </a:lnTo>
                <a:lnTo>
                  <a:pt x="1803745" y="4212609"/>
                </a:lnTo>
                <a:lnTo>
                  <a:pt x="1803745" y="4210135"/>
                </a:lnTo>
                <a:lnTo>
                  <a:pt x="1806219" y="4205378"/>
                </a:lnTo>
                <a:lnTo>
                  <a:pt x="1808693" y="4202904"/>
                </a:lnTo>
                <a:lnTo>
                  <a:pt x="1808693" y="4200430"/>
                </a:lnTo>
                <a:lnTo>
                  <a:pt x="1811167" y="4200430"/>
                </a:lnTo>
                <a:lnTo>
                  <a:pt x="1811167" y="4197957"/>
                </a:lnTo>
                <a:lnTo>
                  <a:pt x="1813640" y="4195483"/>
                </a:lnTo>
                <a:lnTo>
                  <a:pt x="1816114" y="4193009"/>
                </a:lnTo>
                <a:lnTo>
                  <a:pt x="1818588" y="4190535"/>
                </a:lnTo>
                <a:lnTo>
                  <a:pt x="1821062" y="4188061"/>
                </a:lnTo>
                <a:lnTo>
                  <a:pt x="1823535" y="4185588"/>
                </a:lnTo>
                <a:lnTo>
                  <a:pt x="1823535" y="4183114"/>
                </a:lnTo>
                <a:lnTo>
                  <a:pt x="1826009" y="4183114"/>
                </a:lnTo>
                <a:lnTo>
                  <a:pt x="1828483" y="4180640"/>
                </a:lnTo>
                <a:lnTo>
                  <a:pt x="1830957" y="4180640"/>
                </a:lnTo>
                <a:lnTo>
                  <a:pt x="1833430" y="4178166"/>
                </a:lnTo>
                <a:lnTo>
                  <a:pt x="1835904" y="4178166"/>
                </a:lnTo>
                <a:lnTo>
                  <a:pt x="1835904" y="4175692"/>
                </a:lnTo>
                <a:lnTo>
                  <a:pt x="1838378" y="4173219"/>
                </a:lnTo>
                <a:lnTo>
                  <a:pt x="1840852" y="4170745"/>
                </a:lnTo>
                <a:lnTo>
                  <a:pt x="1840852" y="4168271"/>
                </a:lnTo>
                <a:lnTo>
                  <a:pt x="1843325" y="4168271"/>
                </a:lnTo>
                <a:lnTo>
                  <a:pt x="1843325" y="4165797"/>
                </a:lnTo>
                <a:lnTo>
                  <a:pt x="1845799" y="4163324"/>
                </a:lnTo>
                <a:lnTo>
                  <a:pt x="1845799" y="4160850"/>
                </a:lnTo>
                <a:lnTo>
                  <a:pt x="1848273" y="4158376"/>
                </a:lnTo>
                <a:lnTo>
                  <a:pt x="1848273" y="4155902"/>
                </a:lnTo>
                <a:lnTo>
                  <a:pt x="1850747" y="4155902"/>
                </a:lnTo>
                <a:lnTo>
                  <a:pt x="1850747" y="4153429"/>
                </a:lnTo>
                <a:lnTo>
                  <a:pt x="1853221" y="4150955"/>
                </a:lnTo>
                <a:lnTo>
                  <a:pt x="1855694" y="4150955"/>
                </a:lnTo>
                <a:lnTo>
                  <a:pt x="1855694" y="4148481"/>
                </a:lnTo>
                <a:lnTo>
                  <a:pt x="1860451" y="4148481"/>
                </a:lnTo>
                <a:lnTo>
                  <a:pt x="1860451" y="4146008"/>
                </a:lnTo>
                <a:lnTo>
                  <a:pt x="1862925" y="4146008"/>
                </a:lnTo>
                <a:lnTo>
                  <a:pt x="1865399" y="4143534"/>
                </a:lnTo>
                <a:lnTo>
                  <a:pt x="1867873" y="4143534"/>
                </a:lnTo>
                <a:lnTo>
                  <a:pt x="1870346" y="4141060"/>
                </a:lnTo>
                <a:lnTo>
                  <a:pt x="1872820" y="4141060"/>
                </a:lnTo>
                <a:lnTo>
                  <a:pt x="1875294" y="4141060"/>
                </a:lnTo>
                <a:lnTo>
                  <a:pt x="1877768" y="4141060"/>
                </a:lnTo>
                <a:lnTo>
                  <a:pt x="1880241" y="4138586"/>
                </a:lnTo>
                <a:lnTo>
                  <a:pt x="1880241" y="4136113"/>
                </a:lnTo>
                <a:lnTo>
                  <a:pt x="1882715" y="4136113"/>
                </a:lnTo>
                <a:lnTo>
                  <a:pt x="1885189" y="4133639"/>
                </a:lnTo>
                <a:lnTo>
                  <a:pt x="1885189" y="4131165"/>
                </a:lnTo>
                <a:lnTo>
                  <a:pt x="1885189" y="4128691"/>
                </a:lnTo>
                <a:lnTo>
                  <a:pt x="1885189" y="4126217"/>
                </a:lnTo>
                <a:lnTo>
                  <a:pt x="1885189" y="4123744"/>
                </a:lnTo>
                <a:lnTo>
                  <a:pt x="1887663" y="4121270"/>
                </a:lnTo>
                <a:lnTo>
                  <a:pt x="1890136" y="4118796"/>
                </a:lnTo>
                <a:lnTo>
                  <a:pt x="1892610" y="4116322"/>
                </a:lnTo>
                <a:lnTo>
                  <a:pt x="1895084" y="4113848"/>
                </a:lnTo>
                <a:lnTo>
                  <a:pt x="1897558" y="4113848"/>
                </a:lnTo>
                <a:lnTo>
                  <a:pt x="1900031" y="4113848"/>
                </a:lnTo>
                <a:lnTo>
                  <a:pt x="1902505" y="4111375"/>
                </a:lnTo>
                <a:lnTo>
                  <a:pt x="1902505" y="4108901"/>
                </a:lnTo>
                <a:lnTo>
                  <a:pt x="1902505" y="4106427"/>
                </a:lnTo>
                <a:lnTo>
                  <a:pt x="1904979" y="4103954"/>
                </a:lnTo>
                <a:lnTo>
                  <a:pt x="1904979" y="4101480"/>
                </a:lnTo>
                <a:lnTo>
                  <a:pt x="1907453" y="4099006"/>
                </a:lnTo>
                <a:lnTo>
                  <a:pt x="1907453" y="4096533"/>
                </a:lnTo>
                <a:lnTo>
                  <a:pt x="1909926" y="4096533"/>
                </a:lnTo>
                <a:lnTo>
                  <a:pt x="1912400" y="4094059"/>
                </a:lnTo>
                <a:lnTo>
                  <a:pt x="1912400" y="4091585"/>
                </a:lnTo>
                <a:lnTo>
                  <a:pt x="1914874" y="4091585"/>
                </a:lnTo>
                <a:lnTo>
                  <a:pt x="1914874" y="4089111"/>
                </a:lnTo>
                <a:lnTo>
                  <a:pt x="1917348" y="4086638"/>
                </a:lnTo>
                <a:lnTo>
                  <a:pt x="1919822" y="4086638"/>
                </a:lnTo>
                <a:lnTo>
                  <a:pt x="1924579" y="4081880"/>
                </a:lnTo>
                <a:lnTo>
                  <a:pt x="1927052" y="4081880"/>
                </a:lnTo>
                <a:lnTo>
                  <a:pt x="1931810" y="4079407"/>
                </a:lnTo>
                <a:lnTo>
                  <a:pt x="1936567" y="4076933"/>
                </a:lnTo>
                <a:lnTo>
                  <a:pt x="1941324" y="4074459"/>
                </a:lnTo>
                <a:lnTo>
                  <a:pt x="1943798" y="4071985"/>
                </a:lnTo>
                <a:lnTo>
                  <a:pt x="1951029" y="4067228"/>
                </a:lnTo>
                <a:lnTo>
                  <a:pt x="1960734" y="4059997"/>
                </a:lnTo>
                <a:lnTo>
                  <a:pt x="1970438" y="4050292"/>
                </a:lnTo>
                <a:lnTo>
                  <a:pt x="1975195" y="4045535"/>
                </a:lnTo>
                <a:lnTo>
                  <a:pt x="1979953" y="4040778"/>
                </a:lnTo>
                <a:lnTo>
                  <a:pt x="1982426" y="4036021"/>
                </a:lnTo>
                <a:lnTo>
                  <a:pt x="1987184" y="4031263"/>
                </a:lnTo>
                <a:lnTo>
                  <a:pt x="1989657" y="4028790"/>
                </a:lnTo>
                <a:lnTo>
                  <a:pt x="1992131" y="4024032"/>
                </a:lnTo>
                <a:lnTo>
                  <a:pt x="1994605" y="4024032"/>
                </a:lnTo>
                <a:lnTo>
                  <a:pt x="1997079" y="4014328"/>
                </a:lnTo>
                <a:lnTo>
                  <a:pt x="1997079" y="4011854"/>
                </a:lnTo>
                <a:lnTo>
                  <a:pt x="1999552" y="4009380"/>
                </a:lnTo>
                <a:lnTo>
                  <a:pt x="2002026" y="4009380"/>
                </a:lnTo>
                <a:lnTo>
                  <a:pt x="2002026" y="4002149"/>
                </a:lnTo>
                <a:lnTo>
                  <a:pt x="2002026" y="3999675"/>
                </a:lnTo>
                <a:lnTo>
                  <a:pt x="2002026" y="3997202"/>
                </a:lnTo>
                <a:lnTo>
                  <a:pt x="2002026" y="3994728"/>
                </a:lnTo>
                <a:lnTo>
                  <a:pt x="2004500" y="3994728"/>
                </a:lnTo>
                <a:lnTo>
                  <a:pt x="2006974" y="3994728"/>
                </a:lnTo>
                <a:lnTo>
                  <a:pt x="2011731" y="3997202"/>
                </a:lnTo>
                <a:lnTo>
                  <a:pt x="2014205" y="3999675"/>
                </a:lnTo>
                <a:lnTo>
                  <a:pt x="2016678" y="3999675"/>
                </a:lnTo>
                <a:lnTo>
                  <a:pt x="2023909" y="4002149"/>
                </a:lnTo>
                <a:lnTo>
                  <a:pt x="2033614" y="4002149"/>
                </a:lnTo>
                <a:lnTo>
                  <a:pt x="2033614" y="4004623"/>
                </a:lnTo>
                <a:lnTo>
                  <a:pt x="2036088" y="4004623"/>
                </a:lnTo>
                <a:lnTo>
                  <a:pt x="2043319" y="4004623"/>
                </a:lnTo>
                <a:lnTo>
                  <a:pt x="2045792" y="4004623"/>
                </a:lnTo>
                <a:lnTo>
                  <a:pt x="2048266" y="4004623"/>
                </a:lnTo>
                <a:lnTo>
                  <a:pt x="2053024" y="4004623"/>
                </a:lnTo>
                <a:lnTo>
                  <a:pt x="2055497" y="4004623"/>
                </a:lnTo>
                <a:lnTo>
                  <a:pt x="2060254" y="4004623"/>
                </a:lnTo>
                <a:lnTo>
                  <a:pt x="2062728" y="4004623"/>
                </a:lnTo>
                <a:lnTo>
                  <a:pt x="2065202" y="4004623"/>
                </a:lnTo>
                <a:lnTo>
                  <a:pt x="2069959" y="4002149"/>
                </a:lnTo>
                <a:lnTo>
                  <a:pt x="2072433" y="4002149"/>
                </a:lnTo>
                <a:lnTo>
                  <a:pt x="2079664" y="3999675"/>
                </a:lnTo>
                <a:lnTo>
                  <a:pt x="2084421" y="3997202"/>
                </a:lnTo>
                <a:lnTo>
                  <a:pt x="2086895" y="3997202"/>
                </a:lnTo>
                <a:lnTo>
                  <a:pt x="2086895" y="3994728"/>
                </a:lnTo>
                <a:lnTo>
                  <a:pt x="2091652" y="3992254"/>
                </a:lnTo>
                <a:lnTo>
                  <a:pt x="2098883" y="3987497"/>
                </a:lnTo>
                <a:lnTo>
                  <a:pt x="2101357" y="3987497"/>
                </a:lnTo>
                <a:lnTo>
                  <a:pt x="2103831" y="3987497"/>
                </a:lnTo>
                <a:lnTo>
                  <a:pt x="2108588" y="3985023"/>
                </a:lnTo>
                <a:lnTo>
                  <a:pt x="2111062" y="3985023"/>
                </a:lnTo>
                <a:lnTo>
                  <a:pt x="2113535" y="3987497"/>
                </a:lnTo>
                <a:lnTo>
                  <a:pt x="2116009" y="3985023"/>
                </a:lnTo>
                <a:lnTo>
                  <a:pt x="2118483" y="3985023"/>
                </a:lnTo>
                <a:lnTo>
                  <a:pt x="2120956" y="3985023"/>
                </a:lnTo>
                <a:lnTo>
                  <a:pt x="2123430" y="3985023"/>
                </a:lnTo>
                <a:lnTo>
                  <a:pt x="2128188" y="3987497"/>
                </a:lnTo>
                <a:lnTo>
                  <a:pt x="2128188" y="3985023"/>
                </a:lnTo>
                <a:lnTo>
                  <a:pt x="2130661" y="3985023"/>
                </a:lnTo>
                <a:lnTo>
                  <a:pt x="2130661" y="3994728"/>
                </a:lnTo>
                <a:lnTo>
                  <a:pt x="2130661" y="3999485"/>
                </a:lnTo>
                <a:lnTo>
                  <a:pt x="2130661" y="4006716"/>
                </a:lnTo>
                <a:lnTo>
                  <a:pt x="2130661" y="4018704"/>
                </a:lnTo>
                <a:lnTo>
                  <a:pt x="2130661" y="4021178"/>
                </a:lnTo>
                <a:lnTo>
                  <a:pt x="2130661" y="4023652"/>
                </a:lnTo>
                <a:lnTo>
                  <a:pt x="2133135" y="4028409"/>
                </a:lnTo>
                <a:lnTo>
                  <a:pt x="2133135" y="4033166"/>
                </a:lnTo>
                <a:lnTo>
                  <a:pt x="2133135" y="4037924"/>
                </a:lnTo>
                <a:lnTo>
                  <a:pt x="2133135" y="4042681"/>
                </a:lnTo>
                <a:lnTo>
                  <a:pt x="2135609" y="4045155"/>
                </a:lnTo>
                <a:lnTo>
                  <a:pt x="2135609" y="4047628"/>
                </a:lnTo>
                <a:lnTo>
                  <a:pt x="2135609" y="4050102"/>
                </a:lnTo>
                <a:lnTo>
                  <a:pt x="2135609" y="4052576"/>
                </a:lnTo>
                <a:lnTo>
                  <a:pt x="2135609" y="4055050"/>
                </a:lnTo>
                <a:lnTo>
                  <a:pt x="2135609" y="4057523"/>
                </a:lnTo>
                <a:lnTo>
                  <a:pt x="2138082" y="4064754"/>
                </a:lnTo>
                <a:lnTo>
                  <a:pt x="2138082" y="4071985"/>
                </a:lnTo>
                <a:lnTo>
                  <a:pt x="2135609" y="4074459"/>
                </a:lnTo>
                <a:lnTo>
                  <a:pt x="2135609" y="4076933"/>
                </a:lnTo>
                <a:lnTo>
                  <a:pt x="2135609" y="4084164"/>
                </a:lnTo>
                <a:lnTo>
                  <a:pt x="2138082" y="4093868"/>
                </a:lnTo>
                <a:lnTo>
                  <a:pt x="2138082" y="4096342"/>
                </a:lnTo>
                <a:lnTo>
                  <a:pt x="2138082" y="4101099"/>
                </a:lnTo>
                <a:lnTo>
                  <a:pt x="2138082" y="4108330"/>
                </a:lnTo>
                <a:lnTo>
                  <a:pt x="2138082" y="4118035"/>
                </a:lnTo>
                <a:lnTo>
                  <a:pt x="2138082" y="4120509"/>
                </a:lnTo>
                <a:lnTo>
                  <a:pt x="2138082" y="4122982"/>
                </a:lnTo>
                <a:lnTo>
                  <a:pt x="2138082" y="4125456"/>
                </a:lnTo>
                <a:lnTo>
                  <a:pt x="2138082" y="4127930"/>
                </a:lnTo>
                <a:lnTo>
                  <a:pt x="2138082" y="4130404"/>
                </a:lnTo>
                <a:lnTo>
                  <a:pt x="2135609" y="4137635"/>
                </a:lnTo>
                <a:lnTo>
                  <a:pt x="2135609" y="4142392"/>
                </a:lnTo>
                <a:lnTo>
                  <a:pt x="2133135" y="4152097"/>
                </a:lnTo>
                <a:lnTo>
                  <a:pt x="2133135" y="4154571"/>
                </a:lnTo>
                <a:lnTo>
                  <a:pt x="2135609" y="4154571"/>
                </a:lnTo>
                <a:lnTo>
                  <a:pt x="2138082" y="4154571"/>
                </a:lnTo>
                <a:lnTo>
                  <a:pt x="2152544" y="4157044"/>
                </a:lnTo>
                <a:lnTo>
                  <a:pt x="2167006" y="4159518"/>
                </a:lnTo>
                <a:lnTo>
                  <a:pt x="2167006" y="4157044"/>
                </a:lnTo>
                <a:lnTo>
                  <a:pt x="2169480" y="4149813"/>
                </a:lnTo>
                <a:lnTo>
                  <a:pt x="2171954" y="4152287"/>
                </a:lnTo>
                <a:lnTo>
                  <a:pt x="2179185" y="4152287"/>
                </a:lnTo>
                <a:lnTo>
                  <a:pt x="2183942" y="4152287"/>
                </a:lnTo>
                <a:lnTo>
                  <a:pt x="2186416" y="4149813"/>
                </a:lnTo>
                <a:lnTo>
                  <a:pt x="2193647" y="4149813"/>
                </a:lnTo>
                <a:lnTo>
                  <a:pt x="2196120" y="4152287"/>
                </a:lnTo>
                <a:lnTo>
                  <a:pt x="2198594" y="4152287"/>
                </a:lnTo>
                <a:lnTo>
                  <a:pt x="2201068" y="4152287"/>
                </a:lnTo>
                <a:lnTo>
                  <a:pt x="2208299" y="4159518"/>
                </a:lnTo>
                <a:lnTo>
                  <a:pt x="2213056" y="4164275"/>
                </a:lnTo>
                <a:lnTo>
                  <a:pt x="2222761" y="4169032"/>
                </a:lnTo>
                <a:lnTo>
                  <a:pt x="2225235" y="4171506"/>
                </a:lnTo>
                <a:lnTo>
                  <a:pt x="2229992" y="4161802"/>
                </a:lnTo>
                <a:lnTo>
                  <a:pt x="2232466" y="4164275"/>
                </a:lnTo>
                <a:lnTo>
                  <a:pt x="2239697" y="4171506"/>
                </a:lnTo>
                <a:lnTo>
                  <a:pt x="2242170" y="4173980"/>
                </a:lnTo>
                <a:lnTo>
                  <a:pt x="2251875" y="4183685"/>
                </a:lnTo>
                <a:lnTo>
                  <a:pt x="2256632" y="4186158"/>
                </a:lnTo>
                <a:lnTo>
                  <a:pt x="2268620" y="4195863"/>
                </a:lnTo>
                <a:lnTo>
                  <a:pt x="2280609" y="4205568"/>
                </a:lnTo>
                <a:lnTo>
                  <a:pt x="2283082" y="4208041"/>
                </a:lnTo>
                <a:lnTo>
                  <a:pt x="2285556" y="4212799"/>
                </a:lnTo>
                <a:lnTo>
                  <a:pt x="2285556" y="4215273"/>
                </a:lnTo>
                <a:lnTo>
                  <a:pt x="2288030" y="4217746"/>
                </a:lnTo>
                <a:lnTo>
                  <a:pt x="2292787" y="4227451"/>
                </a:lnTo>
                <a:lnTo>
                  <a:pt x="2297544" y="4234682"/>
                </a:lnTo>
                <a:lnTo>
                  <a:pt x="2300018" y="4237156"/>
                </a:lnTo>
                <a:lnTo>
                  <a:pt x="2300018" y="4241913"/>
                </a:lnTo>
                <a:lnTo>
                  <a:pt x="2302492" y="4241913"/>
                </a:lnTo>
                <a:lnTo>
                  <a:pt x="2302492" y="4244387"/>
                </a:lnTo>
                <a:lnTo>
                  <a:pt x="2304966" y="4246861"/>
                </a:lnTo>
                <a:lnTo>
                  <a:pt x="2307439" y="4251618"/>
                </a:lnTo>
                <a:lnTo>
                  <a:pt x="2307439" y="4254092"/>
                </a:lnTo>
                <a:lnTo>
                  <a:pt x="2309913" y="4256565"/>
                </a:lnTo>
                <a:lnTo>
                  <a:pt x="2312387" y="4261322"/>
                </a:lnTo>
                <a:lnTo>
                  <a:pt x="2312387" y="4263796"/>
                </a:lnTo>
                <a:lnTo>
                  <a:pt x="2312387" y="4266270"/>
                </a:lnTo>
                <a:lnTo>
                  <a:pt x="2314861" y="4271027"/>
                </a:lnTo>
                <a:lnTo>
                  <a:pt x="2314861" y="4273501"/>
                </a:lnTo>
                <a:lnTo>
                  <a:pt x="2317334" y="4273501"/>
                </a:lnTo>
                <a:lnTo>
                  <a:pt x="2317334" y="4275975"/>
                </a:lnTo>
                <a:lnTo>
                  <a:pt x="2314861" y="4278448"/>
                </a:lnTo>
                <a:lnTo>
                  <a:pt x="2314861" y="4280922"/>
                </a:lnTo>
                <a:lnTo>
                  <a:pt x="2317334" y="4283396"/>
                </a:lnTo>
                <a:lnTo>
                  <a:pt x="2317334" y="4285870"/>
                </a:lnTo>
                <a:lnTo>
                  <a:pt x="2317334" y="4290627"/>
                </a:lnTo>
                <a:lnTo>
                  <a:pt x="2319808" y="4297858"/>
                </a:lnTo>
                <a:lnTo>
                  <a:pt x="2319808" y="4300331"/>
                </a:lnTo>
                <a:lnTo>
                  <a:pt x="2322282" y="4305089"/>
                </a:lnTo>
                <a:lnTo>
                  <a:pt x="2322282" y="4307562"/>
                </a:lnTo>
                <a:lnTo>
                  <a:pt x="2322282" y="4310036"/>
                </a:lnTo>
                <a:lnTo>
                  <a:pt x="2322282" y="4312510"/>
                </a:lnTo>
                <a:lnTo>
                  <a:pt x="2322282" y="4317267"/>
                </a:lnTo>
                <a:lnTo>
                  <a:pt x="2324756" y="4319741"/>
                </a:lnTo>
                <a:lnTo>
                  <a:pt x="2324756" y="4322215"/>
                </a:lnTo>
                <a:lnTo>
                  <a:pt x="2324756" y="4324688"/>
                </a:lnTo>
                <a:lnTo>
                  <a:pt x="2324756" y="4327162"/>
                </a:lnTo>
                <a:lnTo>
                  <a:pt x="2324756" y="4329636"/>
                </a:lnTo>
                <a:lnTo>
                  <a:pt x="2324756" y="4334393"/>
                </a:lnTo>
                <a:lnTo>
                  <a:pt x="2324756" y="4336867"/>
                </a:lnTo>
                <a:lnTo>
                  <a:pt x="2324756" y="4339341"/>
                </a:lnTo>
                <a:lnTo>
                  <a:pt x="2324756" y="4341814"/>
                </a:lnTo>
                <a:lnTo>
                  <a:pt x="2324756" y="4344288"/>
                </a:lnTo>
                <a:lnTo>
                  <a:pt x="2324756" y="4346762"/>
                </a:lnTo>
                <a:lnTo>
                  <a:pt x="2322282" y="4349236"/>
                </a:lnTo>
                <a:lnTo>
                  <a:pt x="2329513" y="4349236"/>
                </a:lnTo>
                <a:lnTo>
                  <a:pt x="2329513" y="4346762"/>
                </a:lnTo>
                <a:lnTo>
                  <a:pt x="2336744" y="4346762"/>
                </a:lnTo>
                <a:lnTo>
                  <a:pt x="2336744" y="4351519"/>
                </a:lnTo>
                <a:lnTo>
                  <a:pt x="2339218" y="4356277"/>
                </a:lnTo>
                <a:lnTo>
                  <a:pt x="2339218" y="4358750"/>
                </a:lnTo>
                <a:lnTo>
                  <a:pt x="2339218" y="4361224"/>
                </a:lnTo>
                <a:lnTo>
                  <a:pt x="2339218" y="4363698"/>
                </a:lnTo>
                <a:lnTo>
                  <a:pt x="2339218" y="4366171"/>
                </a:lnTo>
                <a:lnTo>
                  <a:pt x="2341691" y="4370929"/>
                </a:lnTo>
                <a:lnTo>
                  <a:pt x="2341691" y="4375686"/>
                </a:lnTo>
                <a:lnTo>
                  <a:pt x="2346448" y="4380443"/>
                </a:lnTo>
                <a:lnTo>
                  <a:pt x="2346448" y="4385200"/>
                </a:lnTo>
                <a:lnTo>
                  <a:pt x="2348922" y="4394905"/>
                </a:lnTo>
                <a:lnTo>
                  <a:pt x="2351396" y="4397379"/>
                </a:lnTo>
                <a:lnTo>
                  <a:pt x="2351396" y="4399852"/>
                </a:lnTo>
                <a:lnTo>
                  <a:pt x="2353870" y="4402326"/>
                </a:lnTo>
                <a:lnTo>
                  <a:pt x="2353870" y="4409557"/>
                </a:lnTo>
                <a:lnTo>
                  <a:pt x="2356344" y="4412031"/>
                </a:lnTo>
                <a:lnTo>
                  <a:pt x="2356344" y="4414505"/>
                </a:lnTo>
                <a:lnTo>
                  <a:pt x="2358817" y="4419262"/>
                </a:lnTo>
                <a:lnTo>
                  <a:pt x="2358817" y="4428967"/>
                </a:lnTo>
                <a:lnTo>
                  <a:pt x="2361291" y="4433724"/>
                </a:lnTo>
                <a:lnTo>
                  <a:pt x="2363765" y="4443429"/>
                </a:lnTo>
                <a:lnTo>
                  <a:pt x="2363765" y="4448186"/>
                </a:lnTo>
                <a:lnTo>
                  <a:pt x="2356534" y="4452943"/>
                </a:lnTo>
                <a:lnTo>
                  <a:pt x="2349303" y="4457700"/>
                </a:lnTo>
                <a:lnTo>
                  <a:pt x="2344546" y="4462458"/>
                </a:lnTo>
                <a:lnTo>
                  <a:pt x="2339788" y="4464931"/>
                </a:lnTo>
                <a:lnTo>
                  <a:pt x="2335031" y="4469688"/>
                </a:lnTo>
                <a:lnTo>
                  <a:pt x="2330274" y="4474445"/>
                </a:lnTo>
                <a:lnTo>
                  <a:pt x="2323043" y="4481677"/>
                </a:lnTo>
                <a:lnTo>
                  <a:pt x="2325517" y="4486434"/>
                </a:lnTo>
                <a:lnTo>
                  <a:pt x="2318286" y="4493665"/>
                </a:lnTo>
                <a:lnTo>
                  <a:pt x="2315812" y="4491191"/>
                </a:lnTo>
                <a:lnTo>
                  <a:pt x="2311055" y="4491191"/>
                </a:lnTo>
                <a:lnTo>
                  <a:pt x="2308581" y="4493665"/>
                </a:lnTo>
                <a:lnTo>
                  <a:pt x="2298876" y="4505653"/>
                </a:lnTo>
                <a:lnTo>
                  <a:pt x="2296403" y="4510410"/>
                </a:lnTo>
                <a:lnTo>
                  <a:pt x="2291645" y="4515167"/>
                </a:lnTo>
                <a:lnTo>
                  <a:pt x="2291645" y="4517641"/>
                </a:lnTo>
                <a:lnTo>
                  <a:pt x="2289172" y="4520115"/>
                </a:lnTo>
                <a:lnTo>
                  <a:pt x="2281941" y="4524872"/>
                </a:lnTo>
                <a:lnTo>
                  <a:pt x="2277183" y="4527346"/>
                </a:lnTo>
                <a:lnTo>
                  <a:pt x="2279657" y="4527346"/>
                </a:lnTo>
                <a:lnTo>
                  <a:pt x="2279657" y="4529820"/>
                </a:lnTo>
                <a:lnTo>
                  <a:pt x="2277183" y="4529820"/>
                </a:lnTo>
                <a:lnTo>
                  <a:pt x="2267479" y="4537051"/>
                </a:lnTo>
                <a:lnTo>
                  <a:pt x="2272236" y="4544282"/>
                </a:lnTo>
                <a:lnTo>
                  <a:pt x="2276993" y="4549039"/>
                </a:lnTo>
                <a:lnTo>
                  <a:pt x="2279467" y="4553796"/>
                </a:lnTo>
                <a:lnTo>
                  <a:pt x="2286698" y="4561027"/>
                </a:lnTo>
                <a:lnTo>
                  <a:pt x="2291455" y="4563501"/>
                </a:lnTo>
                <a:lnTo>
                  <a:pt x="2301160" y="4575489"/>
                </a:lnTo>
                <a:lnTo>
                  <a:pt x="2313148" y="4587477"/>
                </a:lnTo>
                <a:lnTo>
                  <a:pt x="2322853" y="4594708"/>
                </a:lnTo>
                <a:lnTo>
                  <a:pt x="2330084" y="4604413"/>
                </a:lnTo>
                <a:lnTo>
                  <a:pt x="2334841" y="4611644"/>
                </a:lnTo>
                <a:lnTo>
                  <a:pt x="2339598" y="4618875"/>
                </a:lnTo>
                <a:lnTo>
                  <a:pt x="2342072" y="4618875"/>
                </a:lnTo>
                <a:lnTo>
                  <a:pt x="2346829" y="4618875"/>
                </a:lnTo>
                <a:lnTo>
                  <a:pt x="2351586" y="4618875"/>
                </a:lnTo>
                <a:lnTo>
                  <a:pt x="2356344" y="4618875"/>
                </a:lnTo>
                <a:lnTo>
                  <a:pt x="2368332" y="4618875"/>
                </a:lnTo>
                <a:lnTo>
                  <a:pt x="2373089" y="4618875"/>
                </a:lnTo>
                <a:lnTo>
                  <a:pt x="2377846" y="4618875"/>
                </a:lnTo>
                <a:lnTo>
                  <a:pt x="2380320" y="4618875"/>
                </a:lnTo>
                <a:lnTo>
                  <a:pt x="2392308" y="4614118"/>
                </a:lnTo>
                <a:lnTo>
                  <a:pt x="2392308" y="4611644"/>
                </a:lnTo>
                <a:lnTo>
                  <a:pt x="2394782" y="4609170"/>
                </a:lnTo>
                <a:lnTo>
                  <a:pt x="2399539" y="4597182"/>
                </a:lnTo>
                <a:lnTo>
                  <a:pt x="2404296" y="4587477"/>
                </a:lnTo>
                <a:lnTo>
                  <a:pt x="2406770" y="4582720"/>
                </a:lnTo>
                <a:lnTo>
                  <a:pt x="2409244" y="4573015"/>
                </a:lnTo>
                <a:lnTo>
                  <a:pt x="2406770" y="4563311"/>
                </a:lnTo>
                <a:lnTo>
                  <a:pt x="2399539" y="4546375"/>
                </a:lnTo>
                <a:lnTo>
                  <a:pt x="2409244" y="4539144"/>
                </a:lnTo>
                <a:lnTo>
                  <a:pt x="2411718" y="4536670"/>
                </a:lnTo>
                <a:lnTo>
                  <a:pt x="2416475" y="4534196"/>
                </a:lnTo>
                <a:lnTo>
                  <a:pt x="2421232" y="4529439"/>
                </a:lnTo>
                <a:lnTo>
                  <a:pt x="2425989" y="4526965"/>
                </a:lnTo>
                <a:lnTo>
                  <a:pt x="2447682" y="4510030"/>
                </a:lnTo>
                <a:lnTo>
                  <a:pt x="2450156" y="4510030"/>
                </a:lnTo>
                <a:lnTo>
                  <a:pt x="2469565" y="4495568"/>
                </a:lnTo>
                <a:lnTo>
                  <a:pt x="2474323" y="4490810"/>
                </a:lnTo>
                <a:lnTo>
                  <a:pt x="2479080" y="4488337"/>
                </a:lnTo>
                <a:lnTo>
                  <a:pt x="2481553" y="4488337"/>
                </a:lnTo>
                <a:lnTo>
                  <a:pt x="2484027" y="4485863"/>
                </a:lnTo>
                <a:lnTo>
                  <a:pt x="2486501" y="4485863"/>
                </a:lnTo>
                <a:lnTo>
                  <a:pt x="2486501" y="4483389"/>
                </a:lnTo>
                <a:lnTo>
                  <a:pt x="2488975" y="4488147"/>
                </a:lnTo>
                <a:lnTo>
                  <a:pt x="2491448" y="4488147"/>
                </a:lnTo>
                <a:lnTo>
                  <a:pt x="2493922" y="4488147"/>
                </a:lnTo>
                <a:lnTo>
                  <a:pt x="2496396" y="4478442"/>
                </a:lnTo>
                <a:lnTo>
                  <a:pt x="2501153" y="4471211"/>
                </a:lnTo>
                <a:lnTo>
                  <a:pt x="2505910" y="4461506"/>
                </a:lnTo>
                <a:lnTo>
                  <a:pt x="2508384" y="4461506"/>
                </a:lnTo>
                <a:lnTo>
                  <a:pt x="2510858" y="4459032"/>
                </a:lnTo>
                <a:lnTo>
                  <a:pt x="2513332" y="4456559"/>
                </a:lnTo>
                <a:lnTo>
                  <a:pt x="2513332" y="4454085"/>
                </a:lnTo>
                <a:lnTo>
                  <a:pt x="2515805" y="4451611"/>
                </a:lnTo>
                <a:lnTo>
                  <a:pt x="2518279" y="4446854"/>
                </a:lnTo>
                <a:lnTo>
                  <a:pt x="2518279" y="4444380"/>
                </a:lnTo>
                <a:lnTo>
                  <a:pt x="2520753" y="4441906"/>
                </a:lnTo>
                <a:lnTo>
                  <a:pt x="2523227" y="4441906"/>
                </a:lnTo>
                <a:lnTo>
                  <a:pt x="2523227" y="4439433"/>
                </a:lnTo>
                <a:lnTo>
                  <a:pt x="2525700" y="4439433"/>
                </a:lnTo>
                <a:lnTo>
                  <a:pt x="2530458" y="4441906"/>
                </a:lnTo>
                <a:lnTo>
                  <a:pt x="2527984" y="4441906"/>
                </a:lnTo>
                <a:lnTo>
                  <a:pt x="2527984" y="4444380"/>
                </a:lnTo>
                <a:lnTo>
                  <a:pt x="2530458" y="4446854"/>
                </a:lnTo>
                <a:lnTo>
                  <a:pt x="2532931" y="4444380"/>
                </a:lnTo>
                <a:lnTo>
                  <a:pt x="2532931" y="4441906"/>
                </a:lnTo>
                <a:lnTo>
                  <a:pt x="2547393" y="4449137"/>
                </a:lnTo>
                <a:lnTo>
                  <a:pt x="2557098" y="4451611"/>
                </a:lnTo>
                <a:lnTo>
                  <a:pt x="2571560" y="4456368"/>
                </a:lnTo>
                <a:lnTo>
                  <a:pt x="2574034" y="4458842"/>
                </a:lnTo>
                <a:lnTo>
                  <a:pt x="2581265" y="4461316"/>
                </a:lnTo>
                <a:lnTo>
                  <a:pt x="2586022" y="4466073"/>
                </a:lnTo>
                <a:lnTo>
                  <a:pt x="2593253" y="4468547"/>
                </a:lnTo>
                <a:lnTo>
                  <a:pt x="2595726" y="4471021"/>
                </a:lnTo>
                <a:lnTo>
                  <a:pt x="2598200" y="4471021"/>
                </a:lnTo>
                <a:lnTo>
                  <a:pt x="2602958" y="4473494"/>
                </a:lnTo>
                <a:lnTo>
                  <a:pt x="2602958" y="4475968"/>
                </a:lnTo>
                <a:lnTo>
                  <a:pt x="2605431" y="4475968"/>
                </a:lnTo>
                <a:lnTo>
                  <a:pt x="2615136" y="4485673"/>
                </a:lnTo>
                <a:lnTo>
                  <a:pt x="2622367" y="4490430"/>
                </a:lnTo>
                <a:lnTo>
                  <a:pt x="2624841" y="4492904"/>
                </a:lnTo>
                <a:lnTo>
                  <a:pt x="2634545" y="4500134"/>
                </a:lnTo>
                <a:lnTo>
                  <a:pt x="2644250" y="4507365"/>
                </a:lnTo>
                <a:lnTo>
                  <a:pt x="2646724" y="4509839"/>
                </a:lnTo>
                <a:lnTo>
                  <a:pt x="2649198" y="4512313"/>
                </a:lnTo>
                <a:lnTo>
                  <a:pt x="2656429" y="4519544"/>
                </a:lnTo>
                <a:lnTo>
                  <a:pt x="2666133" y="4526775"/>
                </a:lnTo>
                <a:lnTo>
                  <a:pt x="2668607" y="4531532"/>
                </a:lnTo>
                <a:lnTo>
                  <a:pt x="2673364" y="4534006"/>
                </a:lnTo>
                <a:lnTo>
                  <a:pt x="2675838" y="4536480"/>
                </a:lnTo>
                <a:lnTo>
                  <a:pt x="2692774" y="4550942"/>
                </a:lnTo>
                <a:lnTo>
                  <a:pt x="2695247" y="4553415"/>
                </a:lnTo>
                <a:lnTo>
                  <a:pt x="2697721" y="4553415"/>
                </a:lnTo>
                <a:lnTo>
                  <a:pt x="2700195" y="4555889"/>
                </a:lnTo>
                <a:lnTo>
                  <a:pt x="2704952" y="4560646"/>
                </a:lnTo>
                <a:lnTo>
                  <a:pt x="2704952" y="4563120"/>
                </a:lnTo>
                <a:lnTo>
                  <a:pt x="2707426" y="4567877"/>
                </a:lnTo>
                <a:lnTo>
                  <a:pt x="2712183" y="4567877"/>
                </a:lnTo>
                <a:lnTo>
                  <a:pt x="2714657" y="4579866"/>
                </a:lnTo>
                <a:lnTo>
                  <a:pt x="2714657" y="4584623"/>
                </a:lnTo>
                <a:lnTo>
                  <a:pt x="2717131" y="4591854"/>
                </a:lnTo>
                <a:lnTo>
                  <a:pt x="2719604" y="4599084"/>
                </a:lnTo>
                <a:lnTo>
                  <a:pt x="2722078" y="4603842"/>
                </a:lnTo>
                <a:lnTo>
                  <a:pt x="2722078" y="4606316"/>
                </a:lnTo>
                <a:lnTo>
                  <a:pt x="2724552" y="4606316"/>
                </a:lnTo>
                <a:lnTo>
                  <a:pt x="2729309" y="4606316"/>
                </a:lnTo>
                <a:lnTo>
                  <a:pt x="2734066" y="4606316"/>
                </a:lnTo>
                <a:lnTo>
                  <a:pt x="2743771" y="4603842"/>
                </a:lnTo>
                <a:lnTo>
                  <a:pt x="2746245" y="4603842"/>
                </a:lnTo>
                <a:lnTo>
                  <a:pt x="2746245" y="4608599"/>
                </a:lnTo>
                <a:lnTo>
                  <a:pt x="2743771" y="4613356"/>
                </a:lnTo>
                <a:lnTo>
                  <a:pt x="2748528" y="4613356"/>
                </a:lnTo>
                <a:lnTo>
                  <a:pt x="2758233" y="4610883"/>
                </a:lnTo>
                <a:lnTo>
                  <a:pt x="2782400" y="4606126"/>
                </a:lnTo>
                <a:lnTo>
                  <a:pt x="2799335" y="4601368"/>
                </a:lnTo>
                <a:lnTo>
                  <a:pt x="2806566" y="4620778"/>
                </a:lnTo>
                <a:lnTo>
                  <a:pt x="2799335" y="4620778"/>
                </a:lnTo>
                <a:lnTo>
                  <a:pt x="2796862" y="4620778"/>
                </a:lnTo>
                <a:lnTo>
                  <a:pt x="2794388" y="4623251"/>
                </a:lnTo>
                <a:lnTo>
                  <a:pt x="2794388" y="4625725"/>
                </a:lnTo>
                <a:lnTo>
                  <a:pt x="2794388" y="4628199"/>
                </a:lnTo>
                <a:lnTo>
                  <a:pt x="2791914" y="4630673"/>
                </a:lnTo>
                <a:lnTo>
                  <a:pt x="2789440" y="4630673"/>
                </a:lnTo>
                <a:lnTo>
                  <a:pt x="2791914" y="4635430"/>
                </a:lnTo>
                <a:lnTo>
                  <a:pt x="2791914" y="4637904"/>
                </a:lnTo>
                <a:lnTo>
                  <a:pt x="2796671" y="4649892"/>
                </a:lnTo>
                <a:lnTo>
                  <a:pt x="2796671" y="4654649"/>
                </a:lnTo>
                <a:lnTo>
                  <a:pt x="2791914" y="4657122"/>
                </a:lnTo>
                <a:lnTo>
                  <a:pt x="2799145" y="4664354"/>
                </a:lnTo>
                <a:lnTo>
                  <a:pt x="2803902" y="4669111"/>
                </a:lnTo>
                <a:lnTo>
                  <a:pt x="2808659" y="4676342"/>
                </a:lnTo>
                <a:lnTo>
                  <a:pt x="2820648" y="4690804"/>
                </a:lnTo>
                <a:lnTo>
                  <a:pt x="2835110" y="4681099"/>
                </a:lnTo>
                <a:lnTo>
                  <a:pt x="2835110" y="4683573"/>
                </a:lnTo>
                <a:lnTo>
                  <a:pt x="2837583" y="4681099"/>
                </a:lnTo>
                <a:lnTo>
                  <a:pt x="2854519" y="4712497"/>
                </a:lnTo>
                <a:lnTo>
                  <a:pt x="2840057" y="4722202"/>
                </a:lnTo>
                <a:lnTo>
                  <a:pt x="2837583" y="4722202"/>
                </a:lnTo>
                <a:lnTo>
                  <a:pt x="2813417" y="4736663"/>
                </a:lnTo>
                <a:lnTo>
                  <a:pt x="2813417" y="4741420"/>
                </a:lnTo>
                <a:lnTo>
                  <a:pt x="2815890" y="4751125"/>
                </a:lnTo>
                <a:lnTo>
                  <a:pt x="2818364" y="4753599"/>
                </a:lnTo>
                <a:lnTo>
                  <a:pt x="2818364" y="4758356"/>
                </a:lnTo>
                <a:lnTo>
                  <a:pt x="2820838" y="4760830"/>
                </a:lnTo>
                <a:lnTo>
                  <a:pt x="2818364" y="4760830"/>
                </a:lnTo>
                <a:lnTo>
                  <a:pt x="2818364" y="4763304"/>
                </a:lnTo>
                <a:lnTo>
                  <a:pt x="2820838" y="4763304"/>
                </a:lnTo>
                <a:lnTo>
                  <a:pt x="2820838" y="4765777"/>
                </a:lnTo>
                <a:lnTo>
                  <a:pt x="2825595" y="4773009"/>
                </a:lnTo>
                <a:lnTo>
                  <a:pt x="2825595" y="4770535"/>
                </a:lnTo>
                <a:lnTo>
                  <a:pt x="2830352" y="4770535"/>
                </a:lnTo>
                <a:lnTo>
                  <a:pt x="2832826" y="4768061"/>
                </a:lnTo>
                <a:lnTo>
                  <a:pt x="2832826" y="4772818"/>
                </a:lnTo>
                <a:lnTo>
                  <a:pt x="2832826" y="4777575"/>
                </a:lnTo>
                <a:lnTo>
                  <a:pt x="2835300" y="4782332"/>
                </a:lnTo>
                <a:lnTo>
                  <a:pt x="2835300" y="4784806"/>
                </a:lnTo>
                <a:lnTo>
                  <a:pt x="2837774" y="4787280"/>
                </a:lnTo>
                <a:lnTo>
                  <a:pt x="2840247" y="4792037"/>
                </a:lnTo>
                <a:lnTo>
                  <a:pt x="2842721" y="4794511"/>
                </a:lnTo>
                <a:lnTo>
                  <a:pt x="2847478" y="4801742"/>
                </a:lnTo>
                <a:lnTo>
                  <a:pt x="2847478" y="4804216"/>
                </a:lnTo>
                <a:lnTo>
                  <a:pt x="2847478" y="4806689"/>
                </a:lnTo>
                <a:lnTo>
                  <a:pt x="2849952" y="4806689"/>
                </a:lnTo>
                <a:lnTo>
                  <a:pt x="2849952" y="4809163"/>
                </a:lnTo>
                <a:lnTo>
                  <a:pt x="2849952" y="4811637"/>
                </a:lnTo>
                <a:lnTo>
                  <a:pt x="2852426" y="4816394"/>
                </a:lnTo>
                <a:lnTo>
                  <a:pt x="2849952" y="4823625"/>
                </a:lnTo>
                <a:lnTo>
                  <a:pt x="2847478" y="4830856"/>
                </a:lnTo>
                <a:lnTo>
                  <a:pt x="2845005" y="4842844"/>
                </a:lnTo>
                <a:lnTo>
                  <a:pt x="2845005" y="4845318"/>
                </a:lnTo>
                <a:lnTo>
                  <a:pt x="2849762" y="4847792"/>
                </a:lnTo>
                <a:lnTo>
                  <a:pt x="2852236" y="4847792"/>
                </a:lnTo>
                <a:lnTo>
                  <a:pt x="2854709" y="4850265"/>
                </a:lnTo>
                <a:lnTo>
                  <a:pt x="2857183" y="4852739"/>
                </a:lnTo>
                <a:lnTo>
                  <a:pt x="2859657" y="4852739"/>
                </a:lnTo>
                <a:lnTo>
                  <a:pt x="2862130" y="4852739"/>
                </a:lnTo>
                <a:lnTo>
                  <a:pt x="2864604" y="4852739"/>
                </a:lnTo>
                <a:lnTo>
                  <a:pt x="2867078" y="4852739"/>
                </a:lnTo>
                <a:lnTo>
                  <a:pt x="2876783" y="4852739"/>
                </a:lnTo>
                <a:lnTo>
                  <a:pt x="2876783" y="4855213"/>
                </a:lnTo>
                <a:lnTo>
                  <a:pt x="2872026" y="4867201"/>
                </a:lnTo>
                <a:lnTo>
                  <a:pt x="2867268" y="4876906"/>
                </a:lnTo>
                <a:lnTo>
                  <a:pt x="2862511" y="4888894"/>
                </a:lnTo>
                <a:lnTo>
                  <a:pt x="2860037" y="4891368"/>
                </a:lnTo>
                <a:lnTo>
                  <a:pt x="2860037" y="4893842"/>
                </a:lnTo>
                <a:lnTo>
                  <a:pt x="2855280" y="4901073"/>
                </a:lnTo>
                <a:lnTo>
                  <a:pt x="2857754" y="4901073"/>
                </a:lnTo>
                <a:lnTo>
                  <a:pt x="2860228" y="4903546"/>
                </a:lnTo>
                <a:lnTo>
                  <a:pt x="2867459" y="4903546"/>
                </a:lnTo>
                <a:lnTo>
                  <a:pt x="2872216" y="4903546"/>
                </a:lnTo>
                <a:lnTo>
                  <a:pt x="2876973" y="4903546"/>
                </a:lnTo>
                <a:lnTo>
                  <a:pt x="2872216" y="4910777"/>
                </a:lnTo>
                <a:lnTo>
                  <a:pt x="2850523" y="4927713"/>
                </a:lnTo>
                <a:lnTo>
                  <a:pt x="2852997" y="4927713"/>
                </a:lnTo>
                <a:lnTo>
                  <a:pt x="2850523" y="4930187"/>
                </a:lnTo>
                <a:lnTo>
                  <a:pt x="2857754" y="4937418"/>
                </a:lnTo>
                <a:lnTo>
                  <a:pt x="2857754" y="4939891"/>
                </a:lnTo>
                <a:lnTo>
                  <a:pt x="2860228" y="4939891"/>
                </a:lnTo>
                <a:lnTo>
                  <a:pt x="2872216" y="4966532"/>
                </a:lnTo>
                <a:lnTo>
                  <a:pt x="2872216" y="4969006"/>
                </a:lnTo>
                <a:lnTo>
                  <a:pt x="2886678" y="4964249"/>
                </a:lnTo>
                <a:lnTo>
                  <a:pt x="2891435" y="4966722"/>
                </a:lnTo>
                <a:lnTo>
                  <a:pt x="2893909" y="4966722"/>
                </a:lnTo>
                <a:lnTo>
                  <a:pt x="2903613" y="4973953"/>
                </a:lnTo>
                <a:lnTo>
                  <a:pt x="2906087" y="4976427"/>
                </a:lnTo>
                <a:lnTo>
                  <a:pt x="2913318" y="4978901"/>
                </a:lnTo>
                <a:lnTo>
                  <a:pt x="2913318" y="4981374"/>
                </a:lnTo>
                <a:lnTo>
                  <a:pt x="2915792" y="4981374"/>
                </a:lnTo>
                <a:lnTo>
                  <a:pt x="2918266" y="4976617"/>
                </a:lnTo>
                <a:lnTo>
                  <a:pt x="2925497" y="4974143"/>
                </a:lnTo>
                <a:lnTo>
                  <a:pt x="2930254" y="4976617"/>
                </a:lnTo>
                <a:lnTo>
                  <a:pt x="2942242" y="4983848"/>
                </a:lnTo>
                <a:lnTo>
                  <a:pt x="2949473" y="4986322"/>
                </a:lnTo>
                <a:lnTo>
                  <a:pt x="2954230" y="4974334"/>
                </a:lnTo>
                <a:lnTo>
                  <a:pt x="2958987" y="4976807"/>
                </a:lnTo>
                <a:lnTo>
                  <a:pt x="2963745" y="4967103"/>
                </a:lnTo>
                <a:lnTo>
                  <a:pt x="2970976" y="4984038"/>
                </a:lnTo>
                <a:lnTo>
                  <a:pt x="2973449" y="4984038"/>
                </a:lnTo>
                <a:lnTo>
                  <a:pt x="2975923" y="4984038"/>
                </a:lnTo>
                <a:lnTo>
                  <a:pt x="2980680" y="4986512"/>
                </a:lnTo>
                <a:lnTo>
                  <a:pt x="2983154" y="4986512"/>
                </a:lnTo>
                <a:lnTo>
                  <a:pt x="2985628" y="4988986"/>
                </a:lnTo>
                <a:lnTo>
                  <a:pt x="2988102" y="4988986"/>
                </a:lnTo>
                <a:lnTo>
                  <a:pt x="2990575" y="4986512"/>
                </a:lnTo>
                <a:lnTo>
                  <a:pt x="2993049" y="4984038"/>
                </a:lnTo>
                <a:lnTo>
                  <a:pt x="2995523" y="4984038"/>
                </a:lnTo>
                <a:lnTo>
                  <a:pt x="3002754" y="4979281"/>
                </a:lnTo>
                <a:lnTo>
                  <a:pt x="3002754" y="4976807"/>
                </a:lnTo>
                <a:lnTo>
                  <a:pt x="3005228" y="4976807"/>
                </a:lnTo>
                <a:lnTo>
                  <a:pt x="3009985" y="4974334"/>
                </a:lnTo>
                <a:lnTo>
                  <a:pt x="3012458" y="4971860"/>
                </a:lnTo>
                <a:lnTo>
                  <a:pt x="3014932" y="4971860"/>
                </a:lnTo>
                <a:lnTo>
                  <a:pt x="3019690" y="4981564"/>
                </a:lnTo>
                <a:lnTo>
                  <a:pt x="3019690" y="4984038"/>
                </a:lnTo>
                <a:lnTo>
                  <a:pt x="3022163" y="4988796"/>
                </a:lnTo>
                <a:lnTo>
                  <a:pt x="3022163" y="4993553"/>
                </a:lnTo>
                <a:lnTo>
                  <a:pt x="3024637" y="5003258"/>
                </a:lnTo>
                <a:lnTo>
                  <a:pt x="3024637" y="5005732"/>
                </a:lnTo>
                <a:lnTo>
                  <a:pt x="3027111" y="5003258"/>
                </a:lnTo>
                <a:lnTo>
                  <a:pt x="3029584" y="5003258"/>
                </a:lnTo>
                <a:lnTo>
                  <a:pt x="3039289" y="5000784"/>
                </a:lnTo>
                <a:lnTo>
                  <a:pt x="3039289" y="5003258"/>
                </a:lnTo>
                <a:lnTo>
                  <a:pt x="3044046" y="5010489"/>
                </a:lnTo>
                <a:lnTo>
                  <a:pt x="3048804" y="5017719"/>
                </a:lnTo>
                <a:lnTo>
                  <a:pt x="3051277" y="5020193"/>
                </a:lnTo>
                <a:lnTo>
                  <a:pt x="3053751" y="5022667"/>
                </a:lnTo>
                <a:lnTo>
                  <a:pt x="3056225" y="5027424"/>
                </a:lnTo>
                <a:lnTo>
                  <a:pt x="3058699" y="5029898"/>
                </a:lnTo>
                <a:lnTo>
                  <a:pt x="3058699" y="5032372"/>
                </a:lnTo>
                <a:lnTo>
                  <a:pt x="3063456" y="5034845"/>
                </a:lnTo>
                <a:lnTo>
                  <a:pt x="3065929" y="5037319"/>
                </a:lnTo>
                <a:lnTo>
                  <a:pt x="3065929" y="5039793"/>
                </a:lnTo>
                <a:lnTo>
                  <a:pt x="3065929" y="5042267"/>
                </a:lnTo>
                <a:lnTo>
                  <a:pt x="3065929" y="5044741"/>
                </a:lnTo>
                <a:lnTo>
                  <a:pt x="3063456" y="5044741"/>
                </a:lnTo>
                <a:lnTo>
                  <a:pt x="3063456" y="5047214"/>
                </a:lnTo>
                <a:lnTo>
                  <a:pt x="3063456" y="5049688"/>
                </a:lnTo>
                <a:lnTo>
                  <a:pt x="3065929" y="5052162"/>
                </a:lnTo>
                <a:lnTo>
                  <a:pt x="3065929" y="5054636"/>
                </a:lnTo>
                <a:lnTo>
                  <a:pt x="3068403" y="5061867"/>
                </a:lnTo>
                <a:lnTo>
                  <a:pt x="3070877" y="5066624"/>
                </a:lnTo>
                <a:lnTo>
                  <a:pt x="3070877" y="5069097"/>
                </a:lnTo>
                <a:lnTo>
                  <a:pt x="3075634" y="5073854"/>
                </a:lnTo>
                <a:lnTo>
                  <a:pt x="3080392" y="5078612"/>
                </a:lnTo>
                <a:lnTo>
                  <a:pt x="3087622" y="5088317"/>
                </a:lnTo>
                <a:lnTo>
                  <a:pt x="3090096" y="5090790"/>
                </a:lnTo>
                <a:lnTo>
                  <a:pt x="3092570" y="5093264"/>
                </a:lnTo>
                <a:lnTo>
                  <a:pt x="3099801" y="5100495"/>
                </a:lnTo>
                <a:lnTo>
                  <a:pt x="3099801" y="5102969"/>
                </a:lnTo>
                <a:lnTo>
                  <a:pt x="3107032" y="5112674"/>
                </a:lnTo>
                <a:lnTo>
                  <a:pt x="3107032" y="5115147"/>
                </a:lnTo>
                <a:lnTo>
                  <a:pt x="3107032" y="5119905"/>
                </a:lnTo>
                <a:lnTo>
                  <a:pt x="3109506" y="5124662"/>
                </a:lnTo>
                <a:lnTo>
                  <a:pt x="3109506" y="5127135"/>
                </a:lnTo>
                <a:lnTo>
                  <a:pt x="3109506" y="5129609"/>
                </a:lnTo>
                <a:lnTo>
                  <a:pt x="3111979" y="5129609"/>
                </a:lnTo>
                <a:lnTo>
                  <a:pt x="3114453" y="5134366"/>
                </a:lnTo>
                <a:lnTo>
                  <a:pt x="3119210" y="5141597"/>
                </a:lnTo>
                <a:lnTo>
                  <a:pt x="3121684" y="5144071"/>
                </a:lnTo>
                <a:lnTo>
                  <a:pt x="3124158" y="5146545"/>
                </a:lnTo>
                <a:lnTo>
                  <a:pt x="3124158" y="5149018"/>
                </a:lnTo>
                <a:lnTo>
                  <a:pt x="3148325" y="5144261"/>
                </a:lnTo>
                <a:lnTo>
                  <a:pt x="3167734" y="5144261"/>
                </a:lnTo>
                <a:lnTo>
                  <a:pt x="3172491" y="5144261"/>
                </a:lnTo>
                <a:lnTo>
                  <a:pt x="3174965" y="5141788"/>
                </a:lnTo>
                <a:lnTo>
                  <a:pt x="3174965" y="5139314"/>
                </a:lnTo>
                <a:lnTo>
                  <a:pt x="3174965" y="5136840"/>
                </a:lnTo>
                <a:lnTo>
                  <a:pt x="3177439" y="5134366"/>
                </a:lnTo>
                <a:lnTo>
                  <a:pt x="3177439" y="5129609"/>
                </a:lnTo>
                <a:lnTo>
                  <a:pt x="3179912" y="5124852"/>
                </a:lnTo>
                <a:lnTo>
                  <a:pt x="3179912" y="5122378"/>
                </a:lnTo>
                <a:lnTo>
                  <a:pt x="3182386" y="5117621"/>
                </a:lnTo>
                <a:lnTo>
                  <a:pt x="3179912" y="5117621"/>
                </a:lnTo>
                <a:lnTo>
                  <a:pt x="3179912" y="5115147"/>
                </a:lnTo>
                <a:lnTo>
                  <a:pt x="3182386" y="5112674"/>
                </a:lnTo>
                <a:lnTo>
                  <a:pt x="3182386" y="5110200"/>
                </a:lnTo>
                <a:lnTo>
                  <a:pt x="3182386" y="5107726"/>
                </a:lnTo>
                <a:lnTo>
                  <a:pt x="3184860" y="5107726"/>
                </a:lnTo>
                <a:lnTo>
                  <a:pt x="3184860" y="5105252"/>
                </a:lnTo>
                <a:lnTo>
                  <a:pt x="3187334" y="5105252"/>
                </a:lnTo>
                <a:lnTo>
                  <a:pt x="3187334" y="5102779"/>
                </a:lnTo>
                <a:lnTo>
                  <a:pt x="3189808" y="5098021"/>
                </a:lnTo>
                <a:lnTo>
                  <a:pt x="3192281" y="5095548"/>
                </a:lnTo>
                <a:lnTo>
                  <a:pt x="3194755" y="5093074"/>
                </a:lnTo>
                <a:lnTo>
                  <a:pt x="3192281" y="5090600"/>
                </a:lnTo>
                <a:lnTo>
                  <a:pt x="3194755" y="5088126"/>
                </a:lnTo>
                <a:lnTo>
                  <a:pt x="3197229" y="5088126"/>
                </a:lnTo>
                <a:lnTo>
                  <a:pt x="3197229" y="5085653"/>
                </a:lnTo>
                <a:lnTo>
                  <a:pt x="3199702" y="5085653"/>
                </a:lnTo>
                <a:lnTo>
                  <a:pt x="3199702" y="5080895"/>
                </a:lnTo>
                <a:lnTo>
                  <a:pt x="3197229" y="5076138"/>
                </a:lnTo>
                <a:lnTo>
                  <a:pt x="3197229" y="5073664"/>
                </a:lnTo>
                <a:lnTo>
                  <a:pt x="3199702" y="5073664"/>
                </a:lnTo>
                <a:lnTo>
                  <a:pt x="3228626" y="5076138"/>
                </a:lnTo>
                <a:lnTo>
                  <a:pt x="3235857" y="5071381"/>
                </a:lnTo>
                <a:lnTo>
                  <a:pt x="3240614" y="5066624"/>
                </a:lnTo>
                <a:lnTo>
                  <a:pt x="3243088" y="5064150"/>
                </a:lnTo>
                <a:lnTo>
                  <a:pt x="3250319" y="5059393"/>
                </a:lnTo>
                <a:lnTo>
                  <a:pt x="3264781" y="5047405"/>
                </a:lnTo>
                <a:lnTo>
                  <a:pt x="3291421" y="5027995"/>
                </a:lnTo>
                <a:lnTo>
                  <a:pt x="3293895" y="5025521"/>
                </a:lnTo>
                <a:lnTo>
                  <a:pt x="3296369" y="5025521"/>
                </a:lnTo>
                <a:lnTo>
                  <a:pt x="3298843" y="5025521"/>
                </a:lnTo>
                <a:lnTo>
                  <a:pt x="3303600" y="5023047"/>
                </a:lnTo>
                <a:lnTo>
                  <a:pt x="3306074" y="5023047"/>
                </a:lnTo>
                <a:lnTo>
                  <a:pt x="3308547" y="5020574"/>
                </a:lnTo>
                <a:lnTo>
                  <a:pt x="3311021" y="5020574"/>
                </a:lnTo>
                <a:lnTo>
                  <a:pt x="3311021" y="5018100"/>
                </a:lnTo>
                <a:lnTo>
                  <a:pt x="3313495" y="5018100"/>
                </a:lnTo>
                <a:lnTo>
                  <a:pt x="3318252" y="5013343"/>
                </a:lnTo>
                <a:lnTo>
                  <a:pt x="3320726" y="5010869"/>
                </a:lnTo>
                <a:lnTo>
                  <a:pt x="3332714" y="5003638"/>
                </a:lnTo>
                <a:lnTo>
                  <a:pt x="3359355" y="4981945"/>
                </a:lnTo>
                <a:lnTo>
                  <a:pt x="3359355" y="4979472"/>
                </a:lnTo>
                <a:lnTo>
                  <a:pt x="3352124" y="4979472"/>
                </a:lnTo>
                <a:lnTo>
                  <a:pt x="3349650" y="4979472"/>
                </a:lnTo>
                <a:lnTo>
                  <a:pt x="3347176" y="4979472"/>
                </a:lnTo>
                <a:lnTo>
                  <a:pt x="3344702" y="4976998"/>
                </a:lnTo>
                <a:lnTo>
                  <a:pt x="3342229" y="4976998"/>
                </a:lnTo>
                <a:lnTo>
                  <a:pt x="3337471" y="4972241"/>
                </a:lnTo>
                <a:lnTo>
                  <a:pt x="3334998" y="4969767"/>
                </a:lnTo>
                <a:lnTo>
                  <a:pt x="3334998" y="4965009"/>
                </a:lnTo>
                <a:lnTo>
                  <a:pt x="3334998" y="4962536"/>
                </a:lnTo>
                <a:lnTo>
                  <a:pt x="3334998" y="4960062"/>
                </a:lnTo>
                <a:lnTo>
                  <a:pt x="3342229" y="4957588"/>
                </a:lnTo>
                <a:lnTo>
                  <a:pt x="3344702" y="4955115"/>
                </a:lnTo>
                <a:lnTo>
                  <a:pt x="3347176" y="4955115"/>
                </a:lnTo>
                <a:lnTo>
                  <a:pt x="3349650" y="4957588"/>
                </a:lnTo>
                <a:lnTo>
                  <a:pt x="3354407" y="4964819"/>
                </a:lnTo>
                <a:lnTo>
                  <a:pt x="3359164" y="4964819"/>
                </a:lnTo>
                <a:lnTo>
                  <a:pt x="3363922" y="4962346"/>
                </a:lnTo>
                <a:lnTo>
                  <a:pt x="3383331" y="4955115"/>
                </a:lnTo>
                <a:lnTo>
                  <a:pt x="3385805" y="4947884"/>
                </a:lnTo>
                <a:lnTo>
                  <a:pt x="3385805" y="4943126"/>
                </a:lnTo>
                <a:lnTo>
                  <a:pt x="3385805" y="4940652"/>
                </a:lnTo>
                <a:lnTo>
                  <a:pt x="3385805" y="4938179"/>
                </a:lnTo>
                <a:lnTo>
                  <a:pt x="3385805" y="4933422"/>
                </a:lnTo>
                <a:lnTo>
                  <a:pt x="3383331" y="4930948"/>
                </a:lnTo>
                <a:lnTo>
                  <a:pt x="3385805" y="4923717"/>
                </a:lnTo>
                <a:lnTo>
                  <a:pt x="3393036" y="4921243"/>
                </a:lnTo>
                <a:lnTo>
                  <a:pt x="3395509" y="4921243"/>
                </a:lnTo>
                <a:lnTo>
                  <a:pt x="3395509" y="4918769"/>
                </a:lnTo>
                <a:lnTo>
                  <a:pt x="3395509" y="4916296"/>
                </a:lnTo>
                <a:lnTo>
                  <a:pt x="3397983" y="4916296"/>
                </a:lnTo>
                <a:lnTo>
                  <a:pt x="3397983" y="4913822"/>
                </a:lnTo>
                <a:lnTo>
                  <a:pt x="3400457" y="4911348"/>
                </a:lnTo>
                <a:lnTo>
                  <a:pt x="3400457" y="4908874"/>
                </a:lnTo>
                <a:lnTo>
                  <a:pt x="3402931" y="4906401"/>
                </a:lnTo>
                <a:lnTo>
                  <a:pt x="3400457" y="4896696"/>
                </a:lnTo>
                <a:lnTo>
                  <a:pt x="3400457" y="4894222"/>
                </a:lnTo>
                <a:lnTo>
                  <a:pt x="3400457" y="4889465"/>
                </a:lnTo>
                <a:lnTo>
                  <a:pt x="3400457" y="4886991"/>
                </a:lnTo>
                <a:lnTo>
                  <a:pt x="3400457" y="4884517"/>
                </a:lnTo>
                <a:lnTo>
                  <a:pt x="3400457" y="4879760"/>
                </a:lnTo>
                <a:lnTo>
                  <a:pt x="3402931" y="4877287"/>
                </a:lnTo>
                <a:lnTo>
                  <a:pt x="3402931" y="4874813"/>
                </a:lnTo>
                <a:lnTo>
                  <a:pt x="3410162" y="4867582"/>
                </a:lnTo>
                <a:lnTo>
                  <a:pt x="3414919" y="4860351"/>
                </a:lnTo>
                <a:lnTo>
                  <a:pt x="3417393" y="4860351"/>
                </a:lnTo>
                <a:lnTo>
                  <a:pt x="3417393" y="4857877"/>
                </a:lnTo>
                <a:lnTo>
                  <a:pt x="3427097" y="4853120"/>
                </a:lnTo>
                <a:lnTo>
                  <a:pt x="3436802" y="4845889"/>
                </a:lnTo>
                <a:lnTo>
                  <a:pt x="3439276" y="4845889"/>
                </a:lnTo>
                <a:lnTo>
                  <a:pt x="3441749" y="4843415"/>
                </a:lnTo>
                <a:lnTo>
                  <a:pt x="3448980" y="4838658"/>
                </a:lnTo>
                <a:lnTo>
                  <a:pt x="3451454" y="4836184"/>
                </a:lnTo>
                <a:lnTo>
                  <a:pt x="3453928" y="4836184"/>
                </a:lnTo>
                <a:lnTo>
                  <a:pt x="3453928" y="4826479"/>
                </a:lnTo>
                <a:lnTo>
                  <a:pt x="3453928" y="4824006"/>
                </a:lnTo>
                <a:lnTo>
                  <a:pt x="3456402" y="4819249"/>
                </a:lnTo>
                <a:lnTo>
                  <a:pt x="3453928" y="4814492"/>
                </a:lnTo>
                <a:lnTo>
                  <a:pt x="3453928" y="4809734"/>
                </a:lnTo>
                <a:lnTo>
                  <a:pt x="3451454" y="4804977"/>
                </a:lnTo>
                <a:lnTo>
                  <a:pt x="3451454" y="4802503"/>
                </a:lnTo>
                <a:lnTo>
                  <a:pt x="3446697" y="4792798"/>
                </a:lnTo>
                <a:lnTo>
                  <a:pt x="3441940" y="4788041"/>
                </a:lnTo>
                <a:lnTo>
                  <a:pt x="3441940" y="4783284"/>
                </a:lnTo>
                <a:lnTo>
                  <a:pt x="3437183" y="4778527"/>
                </a:lnTo>
                <a:lnTo>
                  <a:pt x="3434709" y="4776053"/>
                </a:lnTo>
                <a:lnTo>
                  <a:pt x="3429952" y="4768822"/>
                </a:lnTo>
                <a:lnTo>
                  <a:pt x="3434709" y="4764065"/>
                </a:lnTo>
                <a:lnTo>
                  <a:pt x="3439466" y="4764065"/>
                </a:lnTo>
                <a:lnTo>
                  <a:pt x="3439466" y="4759308"/>
                </a:lnTo>
                <a:lnTo>
                  <a:pt x="3444223" y="4759308"/>
                </a:lnTo>
                <a:lnTo>
                  <a:pt x="3446697" y="4756834"/>
                </a:lnTo>
                <a:lnTo>
                  <a:pt x="3449171" y="4754360"/>
                </a:lnTo>
                <a:lnTo>
                  <a:pt x="3451645" y="4754360"/>
                </a:lnTo>
                <a:lnTo>
                  <a:pt x="3454118" y="4756834"/>
                </a:lnTo>
                <a:lnTo>
                  <a:pt x="3456592" y="4759308"/>
                </a:lnTo>
                <a:lnTo>
                  <a:pt x="3456592" y="4756834"/>
                </a:lnTo>
                <a:lnTo>
                  <a:pt x="3459066" y="4756834"/>
                </a:lnTo>
                <a:lnTo>
                  <a:pt x="3459066" y="4754360"/>
                </a:lnTo>
                <a:lnTo>
                  <a:pt x="3459066" y="4751886"/>
                </a:lnTo>
                <a:lnTo>
                  <a:pt x="3461539" y="4749412"/>
                </a:lnTo>
                <a:lnTo>
                  <a:pt x="3464013" y="4746939"/>
                </a:lnTo>
                <a:lnTo>
                  <a:pt x="3464013" y="4744465"/>
                </a:lnTo>
                <a:lnTo>
                  <a:pt x="3466487" y="4744465"/>
                </a:lnTo>
                <a:lnTo>
                  <a:pt x="3468961" y="4741991"/>
                </a:lnTo>
                <a:lnTo>
                  <a:pt x="3471435" y="4741991"/>
                </a:lnTo>
                <a:lnTo>
                  <a:pt x="3471435" y="4739518"/>
                </a:lnTo>
                <a:lnTo>
                  <a:pt x="3473908" y="4739518"/>
                </a:lnTo>
                <a:lnTo>
                  <a:pt x="3476382" y="4739518"/>
                </a:lnTo>
                <a:lnTo>
                  <a:pt x="3476382" y="4734760"/>
                </a:lnTo>
                <a:lnTo>
                  <a:pt x="3476382" y="4722772"/>
                </a:lnTo>
                <a:lnTo>
                  <a:pt x="3476382" y="4718015"/>
                </a:lnTo>
                <a:lnTo>
                  <a:pt x="3478856" y="4718015"/>
                </a:lnTo>
                <a:lnTo>
                  <a:pt x="3488561" y="4718015"/>
                </a:lnTo>
                <a:lnTo>
                  <a:pt x="3493318" y="4715541"/>
                </a:lnTo>
                <a:lnTo>
                  <a:pt x="3498075" y="4715541"/>
                </a:lnTo>
                <a:lnTo>
                  <a:pt x="3498075" y="4713068"/>
                </a:lnTo>
                <a:lnTo>
                  <a:pt x="3502832" y="4713068"/>
                </a:lnTo>
                <a:lnTo>
                  <a:pt x="3505306" y="4713068"/>
                </a:lnTo>
                <a:lnTo>
                  <a:pt x="3507780" y="4710594"/>
                </a:lnTo>
                <a:lnTo>
                  <a:pt x="3512537" y="4710594"/>
                </a:lnTo>
                <a:lnTo>
                  <a:pt x="3515011" y="4708120"/>
                </a:lnTo>
                <a:lnTo>
                  <a:pt x="3519768" y="4708120"/>
                </a:lnTo>
                <a:lnTo>
                  <a:pt x="3522242" y="4705646"/>
                </a:lnTo>
                <a:lnTo>
                  <a:pt x="3524715" y="4705646"/>
                </a:lnTo>
                <a:lnTo>
                  <a:pt x="3534420" y="4700889"/>
                </a:lnTo>
                <a:lnTo>
                  <a:pt x="3539177" y="4698415"/>
                </a:lnTo>
                <a:lnTo>
                  <a:pt x="3546408" y="4727339"/>
                </a:lnTo>
                <a:lnTo>
                  <a:pt x="3565818" y="4727339"/>
                </a:lnTo>
                <a:lnTo>
                  <a:pt x="3594741" y="4729813"/>
                </a:lnTo>
                <a:lnTo>
                  <a:pt x="3597215" y="4729813"/>
                </a:lnTo>
                <a:lnTo>
                  <a:pt x="3599689" y="4727339"/>
                </a:lnTo>
                <a:lnTo>
                  <a:pt x="3606920" y="4722582"/>
                </a:lnTo>
                <a:lnTo>
                  <a:pt x="3609394" y="4722582"/>
                </a:lnTo>
                <a:lnTo>
                  <a:pt x="3611867" y="4720108"/>
                </a:lnTo>
                <a:lnTo>
                  <a:pt x="3614341" y="4717634"/>
                </a:lnTo>
                <a:lnTo>
                  <a:pt x="3616815" y="4717634"/>
                </a:lnTo>
                <a:lnTo>
                  <a:pt x="3619289" y="4712877"/>
                </a:lnTo>
                <a:lnTo>
                  <a:pt x="3621763" y="4710403"/>
                </a:lnTo>
                <a:lnTo>
                  <a:pt x="3624236" y="4710403"/>
                </a:lnTo>
                <a:lnTo>
                  <a:pt x="3626710" y="4710403"/>
                </a:lnTo>
                <a:lnTo>
                  <a:pt x="3629184" y="4710403"/>
                </a:lnTo>
                <a:lnTo>
                  <a:pt x="3633941" y="4707930"/>
                </a:lnTo>
                <a:lnTo>
                  <a:pt x="3636415" y="4707930"/>
                </a:lnTo>
                <a:lnTo>
                  <a:pt x="3638889" y="4705456"/>
                </a:lnTo>
                <a:lnTo>
                  <a:pt x="3641362" y="4702982"/>
                </a:lnTo>
                <a:lnTo>
                  <a:pt x="3643836" y="4700508"/>
                </a:lnTo>
                <a:lnTo>
                  <a:pt x="3646310" y="4698035"/>
                </a:lnTo>
                <a:lnTo>
                  <a:pt x="3651067" y="4693277"/>
                </a:lnTo>
                <a:lnTo>
                  <a:pt x="3653541" y="4690804"/>
                </a:lnTo>
                <a:lnTo>
                  <a:pt x="3656015" y="4688330"/>
                </a:lnTo>
                <a:lnTo>
                  <a:pt x="3658488" y="4693087"/>
                </a:lnTo>
                <a:lnTo>
                  <a:pt x="3660962" y="4693087"/>
                </a:lnTo>
                <a:lnTo>
                  <a:pt x="3665719" y="4695561"/>
                </a:lnTo>
                <a:lnTo>
                  <a:pt x="3668193" y="4695561"/>
                </a:lnTo>
                <a:lnTo>
                  <a:pt x="3672950" y="4690804"/>
                </a:lnTo>
                <a:lnTo>
                  <a:pt x="3677707" y="4688330"/>
                </a:lnTo>
                <a:lnTo>
                  <a:pt x="3682464" y="4683573"/>
                </a:lnTo>
                <a:lnTo>
                  <a:pt x="3682464" y="4681099"/>
                </a:lnTo>
                <a:lnTo>
                  <a:pt x="3684938" y="4681099"/>
                </a:lnTo>
                <a:lnTo>
                  <a:pt x="3684938" y="4678625"/>
                </a:lnTo>
                <a:lnTo>
                  <a:pt x="3687412" y="4678625"/>
                </a:lnTo>
                <a:lnTo>
                  <a:pt x="3692169" y="4678625"/>
                </a:lnTo>
                <a:lnTo>
                  <a:pt x="3694643" y="4678625"/>
                </a:lnTo>
                <a:lnTo>
                  <a:pt x="3694643" y="4676151"/>
                </a:lnTo>
                <a:lnTo>
                  <a:pt x="3694643" y="4673678"/>
                </a:lnTo>
                <a:lnTo>
                  <a:pt x="3694643" y="4666447"/>
                </a:lnTo>
                <a:lnTo>
                  <a:pt x="3697117" y="4663973"/>
                </a:lnTo>
                <a:lnTo>
                  <a:pt x="3697117" y="4661499"/>
                </a:lnTo>
                <a:lnTo>
                  <a:pt x="3699590" y="4659025"/>
                </a:lnTo>
                <a:lnTo>
                  <a:pt x="3699590" y="4656552"/>
                </a:lnTo>
                <a:lnTo>
                  <a:pt x="3699590" y="4654078"/>
                </a:lnTo>
                <a:lnTo>
                  <a:pt x="3702064" y="4649321"/>
                </a:lnTo>
                <a:lnTo>
                  <a:pt x="3704538" y="4646847"/>
                </a:lnTo>
                <a:lnTo>
                  <a:pt x="3707012" y="4642090"/>
                </a:lnTo>
                <a:lnTo>
                  <a:pt x="3709486" y="4642090"/>
                </a:lnTo>
                <a:lnTo>
                  <a:pt x="3711959" y="4639616"/>
                </a:lnTo>
                <a:lnTo>
                  <a:pt x="3714433" y="4639616"/>
                </a:lnTo>
                <a:lnTo>
                  <a:pt x="3716907" y="4642090"/>
                </a:lnTo>
                <a:lnTo>
                  <a:pt x="3719380" y="4642090"/>
                </a:lnTo>
                <a:lnTo>
                  <a:pt x="3721854" y="4642090"/>
                </a:lnTo>
                <a:lnTo>
                  <a:pt x="3721854" y="4637333"/>
                </a:lnTo>
                <a:lnTo>
                  <a:pt x="3721854" y="4627628"/>
                </a:lnTo>
                <a:lnTo>
                  <a:pt x="3721854" y="4625154"/>
                </a:lnTo>
                <a:lnTo>
                  <a:pt x="3721854" y="4620397"/>
                </a:lnTo>
                <a:lnTo>
                  <a:pt x="3719380" y="4617923"/>
                </a:lnTo>
                <a:lnTo>
                  <a:pt x="3721854" y="4617923"/>
                </a:lnTo>
                <a:lnTo>
                  <a:pt x="3719380" y="4613166"/>
                </a:lnTo>
                <a:lnTo>
                  <a:pt x="3716907" y="4608409"/>
                </a:lnTo>
                <a:lnTo>
                  <a:pt x="3716907" y="4605935"/>
                </a:lnTo>
                <a:lnTo>
                  <a:pt x="3712150" y="4598704"/>
                </a:lnTo>
                <a:lnTo>
                  <a:pt x="3714623" y="4598704"/>
                </a:lnTo>
                <a:lnTo>
                  <a:pt x="3712150" y="4596230"/>
                </a:lnTo>
                <a:lnTo>
                  <a:pt x="3709676" y="4589000"/>
                </a:lnTo>
                <a:lnTo>
                  <a:pt x="3704919" y="4586526"/>
                </a:lnTo>
                <a:lnTo>
                  <a:pt x="3702445" y="4584052"/>
                </a:lnTo>
                <a:lnTo>
                  <a:pt x="3699971" y="4581578"/>
                </a:lnTo>
                <a:lnTo>
                  <a:pt x="3697497" y="4579104"/>
                </a:lnTo>
                <a:lnTo>
                  <a:pt x="3695024" y="4571874"/>
                </a:lnTo>
                <a:lnTo>
                  <a:pt x="3695024" y="4569400"/>
                </a:lnTo>
                <a:lnTo>
                  <a:pt x="3695024" y="4564643"/>
                </a:lnTo>
                <a:lnTo>
                  <a:pt x="3695024" y="4562169"/>
                </a:lnTo>
                <a:lnTo>
                  <a:pt x="3697497" y="4559695"/>
                </a:lnTo>
                <a:lnTo>
                  <a:pt x="3697497" y="4557221"/>
                </a:lnTo>
                <a:lnTo>
                  <a:pt x="3702255" y="4554748"/>
                </a:lnTo>
                <a:lnTo>
                  <a:pt x="3699781" y="4547517"/>
                </a:lnTo>
                <a:lnTo>
                  <a:pt x="3704538" y="4547517"/>
                </a:lnTo>
                <a:lnTo>
                  <a:pt x="3709295" y="4547517"/>
                </a:lnTo>
                <a:lnTo>
                  <a:pt x="3714053" y="4547517"/>
                </a:lnTo>
                <a:lnTo>
                  <a:pt x="3714053" y="4545043"/>
                </a:lnTo>
                <a:lnTo>
                  <a:pt x="3716526" y="4545043"/>
                </a:lnTo>
                <a:lnTo>
                  <a:pt x="3719000" y="4542569"/>
                </a:lnTo>
                <a:lnTo>
                  <a:pt x="3723757" y="4542569"/>
                </a:lnTo>
                <a:lnTo>
                  <a:pt x="3726231" y="4537812"/>
                </a:lnTo>
                <a:lnTo>
                  <a:pt x="3728705" y="4537812"/>
                </a:lnTo>
                <a:lnTo>
                  <a:pt x="3735936" y="4535338"/>
                </a:lnTo>
                <a:lnTo>
                  <a:pt x="3738409" y="4535338"/>
                </a:lnTo>
                <a:lnTo>
                  <a:pt x="3743167" y="4532864"/>
                </a:lnTo>
                <a:lnTo>
                  <a:pt x="3745640" y="4532864"/>
                </a:lnTo>
                <a:lnTo>
                  <a:pt x="3755345" y="4532864"/>
                </a:lnTo>
                <a:lnTo>
                  <a:pt x="3760102" y="4532864"/>
                </a:lnTo>
                <a:lnTo>
                  <a:pt x="3767333" y="4530391"/>
                </a:lnTo>
                <a:lnTo>
                  <a:pt x="3772091" y="4520686"/>
                </a:lnTo>
                <a:lnTo>
                  <a:pt x="3772091" y="4515928"/>
                </a:lnTo>
                <a:lnTo>
                  <a:pt x="3774564" y="4511171"/>
                </a:lnTo>
                <a:lnTo>
                  <a:pt x="3774564" y="4506414"/>
                </a:lnTo>
                <a:lnTo>
                  <a:pt x="3777038" y="4503940"/>
                </a:lnTo>
                <a:lnTo>
                  <a:pt x="3777038" y="4501467"/>
                </a:lnTo>
                <a:lnTo>
                  <a:pt x="3777038" y="4498993"/>
                </a:lnTo>
                <a:lnTo>
                  <a:pt x="3779512" y="4494236"/>
                </a:lnTo>
                <a:lnTo>
                  <a:pt x="3781985" y="4491762"/>
                </a:lnTo>
                <a:lnTo>
                  <a:pt x="3781985" y="4487005"/>
                </a:lnTo>
                <a:lnTo>
                  <a:pt x="3784459" y="4482247"/>
                </a:lnTo>
                <a:lnTo>
                  <a:pt x="3786933" y="4479774"/>
                </a:lnTo>
                <a:lnTo>
                  <a:pt x="3791690" y="4472543"/>
                </a:lnTo>
                <a:lnTo>
                  <a:pt x="3796447" y="4470069"/>
                </a:lnTo>
                <a:lnTo>
                  <a:pt x="3796447" y="4467595"/>
                </a:lnTo>
                <a:lnTo>
                  <a:pt x="3798921" y="4470069"/>
                </a:lnTo>
                <a:lnTo>
                  <a:pt x="3801395" y="4470069"/>
                </a:lnTo>
                <a:lnTo>
                  <a:pt x="3803869" y="4470069"/>
                </a:lnTo>
                <a:lnTo>
                  <a:pt x="3806343" y="4470069"/>
                </a:lnTo>
                <a:lnTo>
                  <a:pt x="3811100" y="4472543"/>
                </a:lnTo>
                <a:lnTo>
                  <a:pt x="3813573" y="4472543"/>
                </a:lnTo>
                <a:lnTo>
                  <a:pt x="3818331" y="4475016"/>
                </a:lnTo>
                <a:lnTo>
                  <a:pt x="3820804" y="4475016"/>
                </a:lnTo>
                <a:lnTo>
                  <a:pt x="3823278" y="4475016"/>
                </a:lnTo>
                <a:lnTo>
                  <a:pt x="3825752" y="4477490"/>
                </a:lnTo>
                <a:lnTo>
                  <a:pt x="3830509" y="4482247"/>
                </a:lnTo>
                <a:lnTo>
                  <a:pt x="3832983" y="4482247"/>
                </a:lnTo>
                <a:lnTo>
                  <a:pt x="3837740" y="4484721"/>
                </a:lnTo>
                <a:lnTo>
                  <a:pt x="3842497" y="4482247"/>
                </a:lnTo>
                <a:lnTo>
                  <a:pt x="3844971" y="4482247"/>
                </a:lnTo>
                <a:lnTo>
                  <a:pt x="3852202" y="4482247"/>
                </a:lnTo>
                <a:lnTo>
                  <a:pt x="3854676" y="4482247"/>
                </a:lnTo>
                <a:lnTo>
                  <a:pt x="3857149" y="4482247"/>
                </a:lnTo>
                <a:lnTo>
                  <a:pt x="3859623" y="4479774"/>
                </a:lnTo>
                <a:lnTo>
                  <a:pt x="3864381" y="4479774"/>
                </a:lnTo>
                <a:lnTo>
                  <a:pt x="3866854" y="4477300"/>
                </a:lnTo>
                <a:lnTo>
                  <a:pt x="3869328" y="4477300"/>
                </a:lnTo>
                <a:lnTo>
                  <a:pt x="3871802" y="4474826"/>
                </a:lnTo>
                <a:lnTo>
                  <a:pt x="3876559" y="4472353"/>
                </a:lnTo>
                <a:lnTo>
                  <a:pt x="3879033" y="4472353"/>
                </a:lnTo>
                <a:lnTo>
                  <a:pt x="3881506" y="4469879"/>
                </a:lnTo>
                <a:lnTo>
                  <a:pt x="3886264" y="4469879"/>
                </a:lnTo>
                <a:lnTo>
                  <a:pt x="3888737" y="4469879"/>
                </a:lnTo>
                <a:lnTo>
                  <a:pt x="3891211" y="4467405"/>
                </a:lnTo>
                <a:lnTo>
                  <a:pt x="3893685" y="4467405"/>
                </a:lnTo>
                <a:lnTo>
                  <a:pt x="3896159" y="4467405"/>
                </a:lnTo>
                <a:lnTo>
                  <a:pt x="3898632" y="4467405"/>
                </a:lnTo>
                <a:lnTo>
                  <a:pt x="3903390" y="4469879"/>
                </a:lnTo>
                <a:lnTo>
                  <a:pt x="3905864" y="4469879"/>
                </a:lnTo>
                <a:lnTo>
                  <a:pt x="3908337" y="4469879"/>
                </a:lnTo>
                <a:lnTo>
                  <a:pt x="3910811" y="4469879"/>
                </a:lnTo>
                <a:lnTo>
                  <a:pt x="3918042" y="4469879"/>
                </a:lnTo>
                <a:lnTo>
                  <a:pt x="3920516" y="4472353"/>
                </a:lnTo>
                <a:lnTo>
                  <a:pt x="3922989" y="4472353"/>
                </a:lnTo>
                <a:lnTo>
                  <a:pt x="3930220" y="4477110"/>
                </a:lnTo>
                <a:lnTo>
                  <a:pt x="3934977" y="4484341"/>
                </a:lnTo>
                <a:lnTo>
                  <a:pt x="3937451" y="4489098"/>
                </a:lnTo>
                <a:lnTo>
                  <a:pt x="3937451" y="4491571"/>
                </a:lnTo>
                <a:lnTo>
                  <a:pt x="3939925" y="4496329"/>
                </a:lnTo>
                <a:lnTo>
                  <a:pt x="3942399" y="4498802"/>
                </a:lnTo>
                <a:lnTo>
                  <a:pt x="3944873" y="4498802"/>
                </a:lnTo>
                <a:lnTo>
                  <a:pt x="3944873" y="4501276"/>
                </a:lnTo>
                <a:lnTo>
                  <a:pt x="3947346" y="4501276"/>
                </a:lnTo>
                <a:lnTo>
                  <a:pt x="3947346" y="4508507"/>
                </a:lnTo>
                <a:lnTo>
                  <a:pt x="3949820" y="4510981"/>
                </a:lnTo>
                <a:lnTo>
                  <a:pt x="3949820" y="4513455"/>
                </a:lnTo>
                <a:lnTo>
                  <a:pt x="3952294" y="4518212"/>
                </a:lnTo>
                <a:lnTo>
                  <a:pt x="3954768" y="4522969"/>
                </a:lnTo>
                <a:lnTo>
                  <a:pt x="3957241" y="4525443"/>
                </a:lnTo>
                <a:lnTo>
                  <a:pt x="3959715" y="4532674"/>
                </a:lnTo>
                <a:lnTo>
                  <a:pt x="3959715" y="4537431"/>
                </a:lnTo>
                <a:lnTo>
                  <a:pt x="3964472" y="4537431"/>
                </a:lnTo>
                <a:lnTo>
                  <a:pt x="3966946" y="4537431"/>
                </a:lnTo>
                <a:lnTo>
                  <a:pt x="3969420" y="4542188"/>
                </a:lnTo>
                <a:lnTo>
                  <a:pt x="3971894" y="4546946"/>
                </a:lnTo>
                <a:lnTo>
                  <a:pt x="3974367" y="4549419"/>
                </a:lnTo>
                <a:lnTo>
                  <a:pt x="3979125" y="4554177"/>
                </a:lnTo>
                <a:lnTo>
                  <a:pt x="3979125" y="4556650"/>
                </a:lnTo>
                <a:lnTo>
                  <a:pt x="3981598" y="4561408"/>
                </a:lnTo>
                <a:lnTo>
                  <a:pt x="3981598" y="4563881"/>
                </a:lnTo>
                <a:lnTo>
                  <a:pt x="3981598" y="4566355"/>
                </a:lnTo>
                <a:lnTo>
                  <a:pt x="3984072" y="4568829"/>
                </a:lnTo>
                <a:lnTo>
                  <a:pt x="3986546" y="4571303"/>
                </a:lnTo>
                <a:lnTo>
                  <a:pt x="3986546" y="4573776"/>
                </a:lnTo>
                <a:lnTo>
                  <a:pt x="3989020" y="4576250"/>
                </a:lnTo>
                <a:lnTo>
                  <a:pt x="3989020" y="4573776"/>
                </a:lnTo>
                <a:lnTo>
                  <a:pt x="3989020" y="4569019"/>
                </a:lnTo>
                <a:lnTo>
                  <a:pt x="3991493" y="4566545"/>
                </a:lnTo>
                <a:lnTo>
                  <a:pt x="3993967" y="4564072"/>
                </a:lnTo>
                <a:lnTo>
                  <a:pt x="3993967" y="4561598"/>
                </a:lnTo>
                <a:lnTo>
                  <a:pt x="3993967" y="4556841"/>
                </a:lnTo>
                <a:lnTo>
                  <a:pt x="3993967" y="4554367"/>
                </a:lnTo>
                <a:lnTo>
                  <a:pt x="3996441" y="4554367"/>
                </a:lnTo>
                <a:lnTo>
                  <a:pt x="4008429" y="4537431"/>
                </a:lnTo>
                <a:lnTo>
                  <a:pt x="4015660" y="4534957"/>
                </a:lnTo>
                <a:lnTo>
                  <a:pt x="4018134" y="4532483"/>
                </a:lnTo>
                <a:lnTo>
                  <a:pt x="4015660" y="4530010"/>
                </a:lnTo>
                <a:lnTo>
                  <a:pt x="4013186" y="4527536"/>
                </a:lnTo>
                <a:lnTo>
                  <a:pt x="4015660" y="4527536"/>
                </a:lnTo>
                <a:lnTo>
                  <a:pt x="4018134" y="4525062"/>
                </a:lnTo>
                <a:lnTo>
                  <a:pt x="4020607" y="4525062"/>
                </a:lnTo>
                <a:lnTo>
                  <a:pt x="4020607" y="4522589"/>
                </a:lnTo>
                <a:lnTo>
                  <a:pt x="4023081" y="4522589"/>
                </a:lnTo>
                <a:lnTo>
                  <a:pt x="4025555" y="4522589"/>
                </a:lnTo>
                <a:lnTo>
                  <a:pt x="4028029" y="4522589"/>
                </a:lnTo>
                <a:lnTo>
                  <a:pt x="4030503" y="4522589"/>
                </a:lnTo>
                <a:lnTo>
                  <a:pt x="4032976" y="4522589"/>
                </a:lnTo>
                <a:lnTo>
                  <a:pt x="4035450" y="4522589"/>
                </a:lnTo>
                <a:lnTo>
                  <a:pt x="4037924" y="4522589"/>
                </a:lnTo>
                <a:lnTo>
                  <a:pt x="4045155" y="4525062"/>
                </a:lnTo>
                <a:lnTo>
                  <a:pt x="4045155" y="4529820"/>
                </a:lnTo>
                <a:lnTo>
                  <a:pt x="4049912" y="4532293"/>
                </a:lnTo>
                <a:lnTo>
                  <a:pt x="4057143" y="4537051"/>
                </a:lnTo>
                <a:lnTo>
                  <a:pt x="4061900" y="4541808"/>
                </a:lnTo>
                <a:lnTo>
                  <a:pt x="4066657" y="4544282"/>
                </a:lnTo>
                <a:lnTo>
                  <a:pt x="4073888" y="4553986"/>
                </a:lnTo>
                <a:lnTo>
                  <a:pt x="4083593" y="4561217"/>
                </a:lnTo>
                <a:lnTo>
                  <a:pt x="4090824" y="4565974"/>
                </a:lnTo>
                <a:lnTo>
                  <a:pt x="4093298" y="4573206"/>
                </a:lnTo>
                <a:lnTo>
                  <a:pt x="4098055" y="4577963"/>
                </a:lnTo>
                <a:lnTo>
                  <a:pt x="4100528" y="4585194"/>
                </a:lnTo>
                <a:lnTo>
                  <a:pt x="4103002" y="4582720"/>
                </a:lnTo>
                <a:lnTo>
                  <a:pt x="4112707" y="4582720"/>
                </a:lnTo>
                <a:lnTo>
                  <a:pt x="4122412" y="4580246"/>
                </a:lnTo>
                <a:lnTo>
                  <a:pt x="4122412" y="4582720"/>
                </a:lnTo>
                <a:lnTo>
                  <a:pt x="4124885" y="4587477"/>
                </a:lnTo>
                <a:lnTo>
                  <a:pt x="4127359" y="4594708"/>
                </a:lnTo>
                <a:lnTo>
                  <a:pt x="4127359" y="4601939"/>
                </a:lnTo>
                <a:lnTo>
                  <a:pt x="4129833" y="4606696"/>
                </a:lnTo>
                <a:lnTo>
                  <a:pt x="4129833" y="4613927"/>
                </a:lnTo>
                <a:lnTo>
                  <a:pt x="4132307" y="4618684"/>
                </a:lnTo>
                <a:lnTo>
                  <a:pt x="4132307" y="4623442"/>
                </a:lnTo>
                <a:lnTo>
                  <a:pt x="4134780" y="4628199"/>
                </a:lnTo>
                <a:lnTo>
                  <a:pt x="4134780" y="4632956"/>
                </a:lnTo>
                <a:lnTo>
                  <a:pt x="4134780" y="4637713"/>
                </a:lnTo>
                <a:lnTo>
                  <a:pt x="4137254" y="4642470"/>
                </a:lnTo>
                <a:lnTo>
                  <a:pt x="4137254" y="4647228"/>
                </a:lnTo>
                <a:lnTo>
                  <a:pt x="4142011" y="4659216"/>
                </a:lnTo>
                <a:lnTo>
                  <a:pt x="4144485" y="4668921"/>
                </a:lnTo>
                <a:lnTo>
                  <a:pt x="4146959" y="4671394"/>
                </a:lnTo>
                <a:lnTo>
                  <a:pt x="4146959" y="4685856"/>
                </a:lnTo>
                <a:lnTo>
                  <a:pt x="4146959" y="4688330"/>
                </a:lnTo>
                <a:lnTo>
                  <a:pt x="4149433" y="4690804"/>
                </a:lnTo>
                <a:lnTo>
                  <a:pt x="4149433" y="4693277"/>
                </a:lnTo>
                <a:lnTo>
                  <a:pt x="4149433" y="4695751"/>
                </a:lnTo>
                <a:lnTo>
                  <a:pt x="4149433" y="4700508"/>
                </a:lnTo>
                <a:lnTo>
                  <a:pt x="4151906" y="4707739"/>
                </a:lnTo>
                <a:lnTo>
                  <a:pt x="4151906" y="4710213"/>
                </a:lnTo>
                <a:lnTo>
                  <a:pt x="4151906" y="4714970"/>
                </a:lnTo>
                <a:lnTo>
                  <a:pt x="4151906" y="4717444"/>
                </a:lnTo>
                <a:lnTo>
                  <a:pt x="4156663" y="4727149"/>
                </a:lnTo>
                <a:lnTo>
                  <a:pt x="4156663" y="4731906"/>
                </a:lnTo>
                <a:lnTo>
                  <a:pt x="4159137" y="4743894"/>
                </a:lnTo>
                <a:lnTo>
                  <a:pt x="4161611" y="4748651"/>
                </a:lnTo>
                <a:lnTo>
                  <a:pt x="4161611" y="4751125"/>
                </a:lnTo>
                <a:lnTo>
                  <a:pt x="4164085" y="4751125"/>
                </a:lnTo>
                <a:lnTo>
                  <a:pt x="4166559" y="4751125"/>
                </a:lnTo>
                <a:lnTo>
                  <a:pt x="4169032" y="4748651"/>
                </a:lnTo>
                <a:lnTo>
                  <a:pt x="4171506" y="4748651"/>
                </a:lnTo>
                <a:lnTo>
                  <a:pt x="4173980" y="4746178"/>
                </a:lnTo>
                <a:lnTo>
                  <a:pt x="4176454" y="4746178"/>
                </a:lnTo>
                <a:lnTo>
                  <a:pt x="4181211" y="4743704"/>
                </a:lnTo>
                <a:lnTo>
                  <a:pt x="4183685" y="4743704"/>
                </a:lnTo>
                <a:lnTo>
                  <a:pt x="4186158" y="4743704"/>
                </a:lnTo>
                <a:lnTo>
                  <a:pt x="4188632" y="4743704"/>
                </a:lnTo>
                <a:lnTo>
                  <a:pt x="4191106" y="4743704"/>
                </a:lnTo>
                <a:lnTo>
                  <a:pt x="4191106" y="4753409"/>
                </a:lnTo>
                <a:lnTo>
                  <a:pt x="4188632" y="4760640"/>
                </a:lnTo>
                <a:lnTo>
                  <a:pt x="4186158" y="4765397"/>
                </a:lnTo>
                <a:lnTo>
                  <a:pt x="4186158" y="4770154"/>
                </a:lnTo>
                <a:lnTo>
                  <a:pt x="4186158" y="4772628"/>
                </a:lnTo>
                <a:lnTo>
                  <a:pt x="4186158" y="4775101"/>
                </a:lnTo>
                <a:lnTo>
                  <a:pt x="4183685" y="4784806"/>
                </a:lnTo>
                <a:lnTo>
                  <a:pt x="4183685" y="4789564"/>
                </a:lnTo>
                <a:lnTo>
                  <a:pt x="4183685" y="4794321"/>
                </a:lnTo>
                <a:lnTo>
                  <a:pt x="4183685" y="4796795"/>
                </a:lnTo>
                <a:lnTo>
                  <a:pt x="4181211" y="4799268"/>
                </a:lnTo>
                <a:lnTo>
                  <a:pt x="4178737" y="4804026"/>
                </a:lnTo>
                <a:lnTo>
                  <a:pt x="4178737" y="4808783"/>
                </a:lnTo>
                <a:lnTo>
                  <a:pt x="4178737" y="4811256"/>
                </a:lnTo>
                <a:lnTo>
                  <a:pt x="4178737" y="4813730"/>
                </a:lnTo>
                <a:lnTo>
                  <a:pt x="4178737" y="4816204"/>
                </a:lnTo>
                <a:lnTo>
                  <a:pt x="4178737" y="4818678"/>
                </a:lnTo>
                <a:lnTo>
                  <a:pt x="4178737" y="4821152"/>
                </a:lnTo>
                <a:lnTo>
                  <a:pt x="4183494" y="4838087"/>
                </a:lnTo>
                <a:lnTo>
                  <a:pt x="4183494" y="4840561"/>
                </a:lnTo>
                <a:lnTo>
                  <a:pt x="4183494" y="4843035"/>
                </a:lnTo>
                <a:lnTo>
                  <a:pt x="4185968" y="4850265"/>
                </a:lnTo>
                <a:lnTo>
                  <a:pt x="4185968" y="4852739"/>
                </a:lnTo>
                <a:lnTo>
                  <a:pt x="4188442" y="4857496"/>
                </a:lnTo>
                <a:lnTo>
                  <a:pt x="4188442" y="4859970"/>
                </a:lnTo>
                <a:lnTo>
                  <a:pt x="4188442" y="4862444"/>
                </a:lnTo>
                <a:lnTo>
                  <a:pt x="4188442" y="4864918"/>
                </a:lnTo>
                <a:lnTo>
                  <a:pt x="4190915" y="4867391"/>
                </a:lnTo>
                <a:lnTo>
                  <a:pt x="4190915" y="4869865"/>
                </a:lnTo>
                <a:lnTo>
                  <a:pt x="4193389" y="4869865"/>
                </a:lnTo>
                <a:lnTo>
                  <a:pt x="4193389" y="4872339"/>
                </a:lnTo>
                <a:lnTo>
                  <a:pt x="4193389" y="4874813"/>
                </a:lnTo>
                <a:lnTo>
                  <a:pt x="4195863" y="4877287"/>
                </a:lnTo>
                <a:lnTo>
                  <a:pt x="4195863" y="4882044"/>
                </a:lnTo>
                <a:lnTo>
                  <a:pt x="4195863" y="4884517"/>
                </a:lnTo>
                <a:lnTo>
                  <a:pt x="4195863" y="4886991"/>
                </a:lnTo>
                <a:lnTo>
                  <a:pt x="4195863" y="4889465"/>
                </a:lnTo>
                <a:lnTo>
                  <a:pt x="4198337" y="4891939"/>
                </a:lnTo>
                <a:lnTo>
                  <a:pt x="4198337" y="4896696"/>
                </a:lnTo>
                <a:lnTo>
                  <a:pt x="4200811" y="4899170"/>
                </a:lnTo>
                <a:lnTo>
                  <a:pt x="4200811" y="4901643"/>
                </a:lnTo>
                <a:lnTo>
                  <a:pt x="4200811" y="4908874"/>
                </a:lnTo>
                <a:lnTo>
                  <a:pt x="4203284" y="4911348"/>
                </a:lnTo>
                <a:lnTo>
                  <a:pt x="4203284" y="4916105"/>
                </a:lnTo>
                <a:lnTo>
                  <a:pt x="4203284" y="4918579"/>
                </a:lnTo>
                <a:lnTo>
                  <a:pt x="4203284" y="4923336"/>
                </a:lnTo>
                <a:lnTo>
                  <a:pt x="4203284" y="4925810"/>
                </a:lnTo>
                <a:lnTo>
                  <a:pt x="4203284" y="4928284"/>
                </a:lnTo>
                <a:lnTo>
                  <a:pt x="4205758" y="4930758"/>
                </a:lnTo>
                <a:lnTo>
                  <a:pt x="4205758" y="4935515"/>
                </a:lnTo>
                <a:lnTo>
                  <a:pt x="4205758" y="4937989"/>
                </a:lnTo>
                <a:lnTo>
                  <a:pt x="4205758" y="4940462"/>
                </a:lnTo>
                <a:lnTo>
                  <a:pt x="4208232" y="4940462"/>
                </a:lnTo>
                <a:lnTo>
                  <a:pt x="4208232" y="4942936"/>
                </a:lnTo>
                <a:lnTo>
                  <a:pt x="4208232" y="4945410"/>
                </a:lnTo>
                <a:lnTo>
                  <a:pt x="4208232" y="4947884"/>
                </a:lnTo>
                <a:lnTo>
                  <a:pt x="4210706" y="4950357"/>
                </a:lnTo>
                <a:lnTo>
                  <a:pt x="4213180" y="4952831"/>
                </a:lnTo>
                <a:lnTo>
                  <a:pt x="4213180" y="4960062"/>
                </a:lnTo>
                <a:lnTo>
                  <a:pt x="4213180" y="4962536"/>
                </a:lnTo>
                <a:lnTo>
                  <a:pt x="4215653" y="4969767"/>
                </a:lnTo>
                <a:lnTo>
                  <a:pt x="4218127" y="4976998"/>
                </a:lnTo>
                <a:lnTo>
                  <a:pt x="4218127" y="4981755"/>
                </a:lnTo>
                <a:lnTo>
                  <a:pt x="4220601" y="4986512"/>
                </a:lnTo>
                <a:lnTo>
                  <a:pt x="4220601" y="4991269"/>
                </a:lnTo>
                <a:lnTo>
                  <a:pt x="4223075" y="4996027"/>
                </a:lnTo>
                <a:lnTo>
                  <a:pt x="4225548" y="5005732"/>
                </a:lnTo>
                <a:lnTo>
                  <a:pt x="4225548" y="5010489"/>
                </a:lnTo>
                <a:lnTo>
                  <a:pt x="4228022" y="5017719"/>
                </a:lnTo>
                <a:lnTo>
                  <a:pt x="4228022" y="5020193"/>
                </a:lnTo>
                <a:lnTo>
                  <a:pt x="4230496" y="5020193"/>
                </a:lnTo>
                <a:lnTo>
                  <a:pt x="4230496" y="5024950"/>
                </a:lnTo>
                <a:lnTo>
                  <a:pt x="4230496" y="5027424"/>
                </a:lnTo>
                <a:lnTo>
                  <a:pt x="4232970" y="5032181"/>
                </a:lnTo>
                <a:lnTo>
                  <a:pt x="4232970" y="5034655"/>
                </a:lnTo>
                <a:lnTo>
                  <a:pt x="4232970" y="5039412"/>
                </a:lnTo>
                <a:lnTo>
                  <a:pt x="4232970" y="5041886"/>
                </a:lnTo>
                <a:lnTo>
                  <a:pt x="4235443" y="5044360"/>
                </a:lnTo>
                <a:lnTo>
                  <a:pt x="4237917" y="5051591"/>
                </a:lnTo>
                <a:lnTo>
                  <a:pt x="4242674" y="5051591"/>
                </a:lnTo>
                <a:lnTo>
                  <a:pt x="4247432" y="5051591"/>
                </a:lnTo>
                <a:lnTo>
                  <a:pt x="4257136" y="5051591"/>
                </a:lnTo>
                <a:lnTo>
                  <a:pt x="4261893" y="5051591"/>
                </a:lnTo>
                <a:lnTo>
                  <a:pt x="4269124" y="5051591"/>
                </a:lnTo>
                <a:lnTo>
                  <a:pt x="4271598" y="5051591"/>
                </a:lnTo>
                <a:lnTo>
                  <a:pt x="4271598" y="5049117"/>
                </a:lnTo>
                <a:lnTo>
                  <a:pt x="4274072" y="5044360"/>
                </a:lnTo>
                <a:lnTo>
                  <a:pt x="4276545" y="5032372"/>
                </a:lnTo>
                <a:lnTo>
                  <a:pt x="4276545" y="5029898"/>
                </a:lnTo>
                <a:lnTo>
                  <a:pt x="4276545" y="5027424"/>
                </a:lnTo>
                <a:lnTo>
                  <a:pt x="4276545" y="5024950"/>
                </a:lnTo>
                <a:lnTo>
                  <a:pt x="4276545" y="5022477"/>
                </a:lnTo>
                <a:lnTo>
                  <a:pt x="4279019" y="5022477"/>
                </a:lnTo>
                <a:lnTo>
                  <a:pt x="4279019" y="5015246"/>
                </a:lnTo>
                <a:lnTo>
                  <a:pt x="4279019" y="5012772"/>
                </a:lnTo>
                <a:lnTo>
                  <a:pt x="4281493" y="5005541"/>
                </a:lnTo>
                <a:lnTo>
                  <a:pt x="4283967" y="5005541"/>
                </a:lnTo>
                <a:lnTo>
                  <a:pt x="4283967" y="5003067"/>
                </a:lnTo>
                <a:lnTo>
                  <a:pt x="4283967" y="5000593"/>
                </a:lnTo>
                <a:lnTo>
                  <a:pt x="4283967" y="4998120"/>
                </a:lnTo>
                <a:lnTo>
                  <a:pt x="4283967" y="4995646"/>
                </a:lnTo>
                <a:lnTo>
                  <a:pt x="4281493" y="4993172"/>
                </a:lnTo>
                <a:lnTo>
                  <a:pt x="4283967" y="4988415"/>
                </a:lnTo>
                <a:lnTo>
                  <a:pt x="4283967" y="4985941"/>
                </a:lnTo>
                <a:lnTo>
                  <a:pt x="4286441" y="4981184"/>
                </a:lnTo>
                <a:lnTo>
                  <a:pt x="4286441" y="4978710"/>
                </a:lnTo>
                <a:lnTo>
                  <a:pt x="4291198" y="4971480"/>
                </a:lnTo>
                <a:lnTo>
                  <a:pt x="4293671" y="4966722"/>
                </a:lnTo>
                <a:lnTo>
                  <a:pt x="4298429" y="4959491"/>
                </a:lnTo>
                <a:lnTo>
                  <a:pt x="4298429" y="4957017"/>
                </a:lnTo>
                <a:lnTo>
                  <a:pt x="4300902" y="4957017"/>
                </a:lnTo>
                <a:lnTo>
                  <a:pt x="4300902" y="4954544"/>
                </a:lnTo>
                <a:lnTo>
                  <a:pt x="4303376" y="4949786"/>
                </a:lnTo>
                <a:lnTo>
                  <a:pt x="4305850" y="4947313"/>
                </a:lnTo>
                <a:lnTo>
                  <a:pt x="4305850" y="4944839"/>
                </a:lnTo>
                <a:lnTo>
                  <a:pt x="4305850" y="4942365"/>
                </a:lnTo>
                <a:lnTo>
                  <a:pt x="4305850" y="4939891"/>
                </a:lnTo>
                <a:lnTo>
                  <a:pt x="4308324" y="4937418"/>
                </a:lnTo>
                <a:lnTo>
                  <a:pt x="4308324" y="4930187"/>
                </a:lnTo>
                <a:lnTo>
                  <a:pt x="4310797" y="4927713"/>
                </a:lnTo>
                <a:lnTo>
                  <a:pt x="4310797" y="4925239"/>
                </a:lnTo>
                <a:lnTo>
                  <a:pt x="4310797" y="4922766"/>
                </a:lnTo>
                <a:lnTo>
                  <a:pt x="4310797" y="4920292"/>
                </a:lnTo>
                <a:lnTo>
                  <a:pt x="4313271" y="4917818"/>
                </a:lnTo>
                <a:lnTo>
                  <a:pt x="4315745" y="4913061"/>
                </a:lnTo>
                <a:lnTo>
                  <a:pt x="4320502" y="4905830"/>
                </a:lnTo>
                <a:lnTo>
                  <a:pt x="4322976" y="4903356"/>
                </a:lnTo>
                <a:lnTo>
                  <a:pt x="4327733" y="4896125"/>
                </a:lnTo>
                <a:lnTo>
                  <a:pt x="4330207" y="4896125"/>
                </a:lnTo>
                <a:lnTo>
                  <a:pt x="4330207" y="4893651"/>
                </a:lnTo>
                <a:lnTo>
                  <a:pt x="4334964" y="4888894"/>
                </a:lnTo>
                <a:lnTo>
                  <a:pt x="4337438" y="4884137"/>
                </a:lnTo>
                <a:lnTo>
                  <a:pt x="4342195" y="4879380"/>
                </a:lnTo>
                <a:lnTo>
                  <a:pt x="4346952" y="4876906"/>
                </a:lnTo>
                <a:lnTo>
                  <a:pt x="4349426" y="4874432"/>
                </a:lnTo>
                <a:lnTo>
                  <a:pt x="4354183" y="4871959"/>
                </a:lnTo>
                <a:lnTo>
                  <a:pt x="4356657" y="4871959"/>
                </a:lnTo>
                <a:lnTo>
                  <a:pt x="4356657" y="4869485"/>
                </a:lnTo>
                <a:lnTo>
                  <a:pt x="4359131" y="4869485"/>
                </a:lnTo>
                <a:lnTo>
                  <a:pt x="4359131" y="4864727"/>
                </a:lnTo>
                <a:lnTo>
                  <a:pt x="4361605" y="4862254"/>
                </a:lnTo>
                <a:lnTo>
                  <a:pt x="4366362" y="4857496"/>
                </a:lnTo>
                <a:lnTo>
                  <a:pt x="4368835" y="4857496"/>
                </a:lnTo>
                <a:lnTo>
                  <a:pt x="4371309" y="4855023"/>
                </a:lnTo>
                <a:lnTo>
                  <a:pt x="4376066" y="4847792"/>
                </a:lnTo>
                <a:lnTo>
                  <a:pt x="4378540" y="4850265"/>
                </a:lnTo>
                <a:lnTo>
                  <a:pt x="4381014" y="4852739"/>
                </a:lnTo>
                <a:lnTo>
                  <a:pt x="4383488" y="4852739"/>
                </a:lnTo>
                <a:lnTo>
                  <a:pt x="4383488" y="4855213"/>
                </a:lnTo>
                <a:lnTo>
                  <a:pt x="4385961" y="4855213"/>
                </a:lnTo>
                <a:lnTo>
                  <a:pt x="4393192" y="4859970"/>
                </a:lnTo>
                <a:lnTo>
                  <a:pt x="4397950" y="4864727"/>
                </a:lnTo>
                <a:lnTo>
                  <a:pt x="4400423" y="4867201"/>
                </a:lnTo>
                <a:lnTo>
                  <a:pt x="4402897" y="4867201"/>
                </a:lnTo>
                <a:lnTo>
                  <a:pt x="4405371" y="4869675"/>
                </a:lnTo>
                <a:lnTo>
                  <a:pt x="4405371" y="4872149"/>
                </a:lnTo>
                <a:lnTo>
                  <a:pt x="4407845" y="4872149"/>
                </a:lnTo>
                <a:lnTo>
                  <a:pt x="4415076" y="4881853"/>
                </a:lnTo>
                <a:lnTo>
                  <a:pt x="4419833" y="4886611"/>
                </a:lnTo>
                <a:lnTo>
                  <a:pt x="4424590" y="4891368"/>
                </a:lnTo>
                <a:lnTo>
                  <a:pt x="4429347" y="4896125"/>
                </a:lnTo>
                <a:lnTo>
                  <a:pt x="4434104" y="4900882"/>
                </a:lnTo>
                <a:lnTo>
                  <a:pt x="4434104" y="4898408"/>
                </a:lnTo>
                <a:lnTo>
                  <a:pt x="4436578" y="4898408"/>
                </a:lnTo>
                <a:lnTo>
                  <a:pt x="4436578" y="4900882"/>
                </a:lnTo>
                <a:lnTo>
                  <a:pt x="4441336" y="4903356"/>
                </a:lnTo>
                <a:lnTo>
                  <a:pt x="4438862" y="4905830"/>
                </a:lnTo>
                <a:lnTo>
                  <a:pt x="4441336" y="4905830"/>
                </a:lnTo>
                <a:lnTo>
                  <a:pt x="4443809" y="4905830"/>
                </a:lnTo>
                <a:lnTo>
                  <a:pt x="4443809" y="4903356"/>
                </a:lnTo>
                <a:lnTo>
                  <a:pt x="4446283" y="4903356"/>
                </a:lnTo>
                <a:lnTo>
                  <a:pt x="4446283" y="4905830"/>
                </a:lnTo>
                <a:lnTo>
                  <a:pt x="4448757" y="4908303"/>
                </a:lnTo>
                <a:lnTo>
                  <a:pt x="4448757" y="4913061"/>
                </a:lnTo>
                <a:lnTo>
                  <a:pt x="4451230" y="4913061"/>
                </a:lnTo>
                <a:lnTo>
                  <a:pt x="4453704" y="4915534"/>
                </a:lnTo>
                <a:lnTo>
                  <a:pt x="4453704" y="4918008"/>
                </a:lnTo>
                <a:lnTo>
                  <a:pt x="4453704" y="4920482"/>
                </a:lnTo>
                <a:lnTo>
                  <a:pt x="4453704" y="4922956"/>
                </a:lnTo>
                <a:lnTo>
                  <a:pt x="4456178" y="4925429"/>
                </a:lnTo>
                <a:lnTo>
                  <a:pt x="4456178" y="4927903"/>
                </a:lnTo>
                <a:lnTo>
                  <a:pt x="4458652" y="4932660"/>
                </a:lnTo>
                <a:lnTo>
                  <a:pt x="4458652" y="4939891"/>
                </a:lnTo>
                <a:lnTo>
                  <a:pt x="4458652" y="4942365"/>
                </a:lnTo>
                <a:lnTo>
                  <a:pt x="4458652" y="4944839"/>
                </a:lnTo>
                <a:lnTo>
                  <a:pt x="4458652" y="4947313"/>
                </a:lnTo>
                <a:lnTo>
                  <a:pt x="4461125" y="4952070"/>
                </a:lnTo>
                <a:lnTo>
                  <a:pt x="4461125" y="4954544"/>
                </a:lnTo>
                <a:lnTo>
                  <a:pt x="4463599" y="4954544"/>
                </a:lnTo>
                <a:lnTo>
                  <a:pt x="4466073" y="4957017"/>
                </a:lnTo>
                <a:lnTo>
                  <a:pt x="4468547" y="4959491"/>
                </a:lnTo>
                <a:lnTo>
                  <a:pt x="4471021" y="4959491"/>
                </a:lnTo>
                <a:lnTo>
                  <a:pt x="4468547" y="4961965"/>
                </a:lnTo>
                <a:lnTo>
                  <a:pt x="4468547" y="4964439"/>
                </a:lnTo>
                <a:lnTo>
                  <a:pt x="4466073" y="4966912"/>
                </a:lnTo>
                <a:lnTo>
                  <a:pt x="4466073" y="4969386"/>
                </a:lnTo>
                <a:lnTo>
                  <a:pt x="4466073" y="4974143"/>
                </a:lnTo>
                <a:lnTo>
                  <a:pt x="4466073" y="4976617"/>
                </a:lnTo>
                <a:lnTo>
                  <a:pt x="4463599" y="4979091"/>
                </a:lnTo>
                <a:lnTo>
                  <a:pt x="4463599" y="4981564"/>
                </a:lnTo>
                <a:lnTo>
                  <a:pt x="4463599" y="4984038"/>
                </a:lnTo>
                <a:lnTo>
                  <a:pt x="4461125" y="4988796"/>
                </a:lnTo>
                <a:lnTo>
                  <a:pt x="4461125" y="4993553"/>
                </a:lnTo>
                <a:lnTo>
                  <a:pt x="4461125" y="5000784"/>
                </a:lnTo>
                <a:lnTo>
                  <a:pt x="4461125" y="5005541"/>
                </a:lnTo>
                <a:lnTo>
                  <a:pt x="4461125" y="5008015"/>
                </a:lnTo>
                <a:lnTo>
                  <a:pt x="4458652" y="5010489"/>
                </a:lnTo>
                <a:lnTo>
                  <a:pt x="4458652" y="5015246"/>
                </a:lnTo>
                <a:lnTo>
                  <a:pt x="4458652" y="5017719"/>
                </a:lnTo>
                <a:lnTo>
                  <a:pt x="4458652" y="5020193"/>
                </a:lnTo>
                <a:lnTo>
                  <a:pt x="4458652" y="5022667"/>
                </a:lnTo>
                <a:lnTo>
                  <a:pt x="4456178" y="5029898"/>
                </a:lnTo>
                <a:lnTo>
                  <a:pt x="4456178" y="5034655"/>
                </a:lnTo>
                <a:lnTo>
                  <a:pt x="4458652" y="5034655"/>
                </a:lnTo>
                <a:lnTo>
                  <a:pt x="4461125" y="5034655"/>
                </a:lnTo>
                <a:lnTo>
                  <a:pt x="4463599" y="5034655"/>
                </a:lnTo>
                <a:lnTo>
                  <a:pt x="4466073" y="5034655"/>
                </a:lnTo>
                <a:lnTo>
                  <a:pt x="4466073" y="5032181"/>
                </a:lnTo>
                <a:lnTo>
                  <a:pt x="4468547" y="5032181"/>
                </a:lnTo>
                <a:lnTo>
                  <a:pt x="4471021" y="5032181"/>
                </a:lnTo>
                <a:lnTo>
                  <a:pt x="4475778" y="5029708"/>
                </a:lnTo>
                <a:lnTo>
                  <a:pt x="4478251" y="5024950"/>
                </a:lnTo>
                <a:lnTo>
                  <a:pt x="4478251" y="5022477"/>
                </a:lnTo>
                <a:lnTo>
                  <a:pt x="4480725" y="5020003"/>
                </a:lnTo>
                <a:lnTo>
                  <a:pt x="4480725" y="5017529"/>
                </a:lnTo>
                <a:lnTo>
                  <a:pt x="4483199" y="5017529"/>
                </a:lnTo>
                <a:lnTo>
                  <a:pt x="4485673" y="5017529"/>
                </a:lnTo>
                <a:lnTo>
                  <a:pt x="4490430" y="5017529"/>
                </a:lnTo>
                <a:lnTo>
                  <a:pt x="4492904" y="5017529"/>
                </a:lnTo>
                <a:lnTo>
                  <a:pt x="4495377" y="5017529"/>
                </a:lnTo>
                <a:lnTo>
                  <a:pt x="4497851" y="5017529"/>
                </a:lnTo>
                <a:lnTo>
                  <a:pt x="4500325" y="5020003"/>
                </a:lnTo>
                <a:lnTo>
                  <a:pt x="4502799" y="5020003"/>
                </a:lnTo>
                <a:lnTo>
                  <a:pt x="4505273" y="5020003"/>
                </a:lnTo>
                <a:lnTo>
                  <a:pt x="4507746" y="5020003"/>
                </a:lnTo>
                <a:lnTo>
                  <a:pt x="4510220" y="5020003"/>
                </a:lnTo>
                <a:lnTo>
                  <a:pt x="4510220" y="5017529"/>
                </a:lnTo>
                <a:lnTo>
                  <a:pt x="4512694" y="5017529"/>
                </a:lnTo>
                <a:lnTo>
                  <a:pt x="4515168" y="5017529"/>
                </a:lnTo>
                <a:lnTo>
                  <a:pt x="4517641" y="5017529"/>
                </a:lnTo>
                <a:lnTo>
                  <a:pt x="4520115" y="5015055"/>
                </a:lnTo>
                <a:lnTo>
                  <a:pt x="4522589" y="5015055"/>
                </a:lnTo>
                <a:lnTo>
                  <a:pt x="4525062" y="5015055"/>
                </a:lnTo>
                <a:lnTo>
                  <a:pt x="4525062" y="5017529"/>
                </a:lnTo>
                <a:lnTo>
                  <a:pt x="4527536" y="5017529"/>
                </a:lnTo>
                <a:lnTo>
                  <a:pt x="4527536" y="5020003"/>
                </a:lnTo>
                <a:lnTo>
                  <a:pt x="4530010" y="5022477"/>
                </a:lnTo>
                <a:lnTo>
                  <a:pt x="4532484" y="5024950"/>
                </a:lnTo>
                <a:lnTo>
                  <a:pt x="4534957" y="5024950"/>
                </a:lnTo>
                <a:lnTo>
                  <a:pt x="4537431" y="5027424"/>
                </a:lnTo>
                <a:lnTo>
                  <a:pt x="4539905" y="5029898"/>
                </a:lnTo>
                <a:lnTo>
                  <a:pt x="4542379" y="5032372"/>
                </a:lnTo>
                <a:lnTo>
                  <a:pt x="4544852" y="5032372"/>
                </a:lnTo>
                <a:lnTo>
                  <a:pt x="4547326" y="5034845"/>
                </a:lnTo>
                <a:lnTo>
                  <a:pt x="4549800" y="5037319"/>
                </a:lnTo>
                <a:lnTo>
                  <a:pt x="4554557" y="5039793"/>
                </a:lnTo>
                <a:lnTo>
                  <a:pt x="4557031" y="5039793"/>
                </a:lnTo>
                <a:lnTo>
                  <a:pt x="4559505" y="5039793"/>
                </a:lnTo>
                <a:lnTo>
                  <a:pt x="4559505" y="5037319"/>
                </a:lnTo>
                <a:lnTo>
                  <a:pt x="4561978" y="5037319"/>
                </a:lnTo>
                <a:lnTo>
                  <a:pt x="4564452" y="5037319"/>
                </a:lnTo>
                <a:lnTo>
                  <a:pt x="4566926" y="5034845"/>
                </a:lnTo>
                <a:lnTo>
                  <a:pt x="4566926" y="5037319"/>
                </a:lnTo>
                <a:lnTo>
                  <a:pt x="4569400" y="5037319"/>
                </a:lnTo>
                <a:lnTo>
                  <a:pt x="4569400" y="5039793"/>
                </a:lnTo>
                <a:lnTo>
                  <a:pt x="4569400" y="5042267"/>
                </a:lnTo>
                <a:lnTo>
                  <a:pt x="4571874" y="5042267"/>
                </a:lnTo>
                <a:lnTo>
                  <a:pt x="4571874" y="5044741"/>
                </a:lnTo>
                <a:lnTo>
                  <a:pt x="4574347" y="5044741"/>
                </a:lnTo>
                <a:lnTo>
                  <a:pt x="4574347" y="5047214"/>
                </a:lnTo>
                <a:lnTo>
                  <a:pt x="4574347" y="5049688"/>
                </a:lnTo>
                <a:lnTo>
                  <a:pt x="4576821" y="5049688"/>
                </a:lnTo>
                <a:lnTo>
                  <a:pt x="4576821" y="5052162"/>
                </a:lnTo>
                <a:lnTo>
                  <a:pt x="4576821" y="5054636"/>
                </a:lnTo>
                <a:lnTo>
                  <a:pt x="4579295" y="5054636"/>
                </a:lnTo>
                <a:lnTo>
                  <a:pt x="4579295" y="5057109"/>
                </a:lnTo>
                <a:lnTo>
                  <a:pt x="4579295" y="5059583"/>
                </a:lnTo>
                <a:lnTo>
                  <a:pt x="4581769" y="5059583"/>
                </a:lnTo>
                <a:lnTo>
                  <a:pt x="4581769" y="5062057"/>
                </a:lnTo>
                <a:lnTo>
                  <a:pt x="4581769" y="5064530"/>
                </a:lnTo>
                <a:lnTo>
                  <a:pt x="4581769" y="5067004"/>
                </a:lnTo>
                <a:lnTo>
                  <a:pt x="4584242" y="5067004"/>
                </a:lnTo>
                <a:lnTo>
                  <a:pt x="4584242" y="5069478"/>
                </a:lnTo>
                <a:lnTo>
                  <a:pt x="4586716" y="5071952"/>
                </a:lnTo>
                <a:lnTo>
                  <a:pt x="4589190" y="5074425"/>
                </a:lnTo>
                <a:lnTo>
                  <a:pt x="4593947" y="5071952"/>
                </a:lnTo>
                <a:lnTo>
                  <a:pt x="4598704" y="5071952"/>
                </a:lnTo>
                <a:lnTo>
                  <a:pt x="4603461" y="5069478"/>
                </a:lnTo>
                <a:lnTo>
                  <a:pt x="4605935" y="5069478"/>
                </a:lnTo>
                <a:lnTo>
                  <a:pt x="4608409" y="5069478"/>
                </a:lnTo>
                <a:lnTo>
                  <a:pt x="4610883" y="5069478"/>
                </a:lnTo>
                <a:lnTo>
                  <a:pt x="4618113" y="5067004"/>
                </a:lnTo>
                <a:lnTo>
                  <a:pt x="4620587" y="5067004"/>
                </a:lnTo>
                <a:lnTo>
                  <a:pt x="4620587" y="5064530"/>
                </a:lnTo>
                <a:lnTo>
                  <a:pt x="4623061" y="5064530"/>
                </a:lnTo>
                <a:lnTo>
                  <a:pt x="4625535" y="5067004"/>
                </a:lnTo>
                <a:lnTo>
                  <a:pt x="4628009" y="5067004"/>
                </a:lnTo>
                <a:lnTo>
                  <a:pt x="4630482" y="5067004"/>
                </a:lnTo>
                <a:lnTo>
                  <a:pt x="4632956" y="5067004"/>
                </a:lnTo>
                <a:lnTo>
                  <a:pt x="4635430" y="5067004"/>
                </a:lnTo>
                <a:lnTo>
                  <a:pt x="4635430" y="5064530"/>
                </a:lnTo>
                <a:lnTo>
                  <a:pt x="4637904" y="5064530"/>
                </a:lnTo>
                <a:lnTo>
                  <a:pt x="4640378" y="5064530"/>
                </a:lnTo>
                <a:lnTo>
                  <a:pt x="4642851" y="5062057"/>
                </a:lnTo>
                <a:lnTo>
                  <a:pt x="4645325" y="5062057"/>
                </a:lnTo>
                <a:lnTo>
                  <a:pt x="4645325" y="5059583"/>
                </a:lnTo>
                <a:lnTo>
                  <a:pt x="4647799" y="5059583"/>
                </a:lnTo>
                <a:lnTo>
                  <a:pt x="4652556" y="5059583"/>
                </a:lnTo>
                <a:lnTo>
                  <a:pt x="4655030" y="5059583"/>
                </a:lnTo>
                <a:lnTo>
                  <a:pt x="4657504" y="5059583"/>
                </a:lnTo>
                <a:lnTo>
                  <a:pt x="4659977" y="5059583"/>
                </a:lnTo>
                <a:lnTo>
                  <a:pt x="4659977" y="5057109"/>
                </a:lnTo>
                <a:lnTo>
                  <a:pt x="4667208" y="5054636"/>
                </a:lnTo>
                <a:lnTo>
                  <a:pt x="4681670" y="5049878"/>
                </a:lnTo>
                <a:lnTo>
                  <a:pt x="4684144" y="5049878"/>
                </a:lnTo>
                <a:lnTo>
                  <a:pt x="4686617" y="5049878"/>
                </a:lnTo>
                <a:lnTo>
                  <a:pt x="4689091" y="5049878"/>
                </a:lnTo>
                <a:lnTo>
                  <a:pt x="4689091" y="5047405"/>
                </a:lnTo>
                <a:lnTo>
                  <a:pt x="4691565" y="5047405"/>
                </a:lnTo>
                <a:lnTo>
                  <a:pt x="4694039" y="5047405"/>
                </a:lnTo>
                <a:lnTo>
                  <a:pt x="4694039" y="5044931"/>
                </a:lnTo>
                <a:lnTo>
                  <a:pt x="4696513" y="5044931"/>
                </a:lnTo>
                <a:lnTo>
                  <a:pt x="4698986" y="5044931"/>
                </a:lnTo>
                <a:lnTo>
                  <a:pt x="4698986" y="5042457"/>
                </a:lnTo>
                <a:lnTo>
                  <a:pt x="4701460" y="5042457"/>
                </a:lnTo>
                <a:lnTo>
                  <a:pt x="4703934" y="5042457"/>
                </a:lnTo>
                <a:lnTo>
                  <a:pt x="4706408" y="5042457"/>
                </a:lnTo>
                <a:lnTo>
                  <a:pt x="4711165" y="5042457"/>
                </a:lnTo>
                <a:lnTo>
                  <a:pt x="4711165" y="5039983"/>
                </a:lnTo>
                <a:lnTo>
                  <a:pt x="4715922" y="5039983"/>
                </a:lnTo>
                <a:lnTo>
                  <a:pt x="4718396" y="5039983"/>
                </a:lnTo>
                <a:lnTo>
                  <a:pt x="4720869" y="5039983"/>
                </a:lnTo>
                <a:lnTo>
                  <a:pt x="4723343" y="5039983"/>
                </a:lnTo>
                <a:lnTo>
                  <a:pt x="4725817" y="5039983"/>
                </a:lnTo>
                <a:lnTo>
                  <a:pt x="4728291" y="5039983"/>
                </a:lnTo>
                <a:lnTo>
                  <a:pt x="4730765" y="5039983"/>
                </a:lnTo>
                <a:lnTo>
                  <a:pt x="4733238" y="5039983"/>
                </a:lnTo>
                <a:lnTo>
                  <a:pt x="4735712" y="5039983"/>
                </a:lnTo>
                <a:lnTo>
                  <a:pt x="4735712" y="5037510"/>
                </a:lnTo>
                <a:lnTo>
                  <a:pt x="4738186" y="5037510"/>
                </a:lnTo>
                <a:lnTo>
                  <a:pt x="4740660" y="5037510"/>
                </a:lnTo>
                <a:lnTo>
                  <a:pt x="4740660" y="5039983"/>
                </a:lnTo>
                <a:lnTo>
                  <a:pt x="4743133" y="5039983"/>
                </a:lnTo>
                <a:lnTo>
                  <a:pt x="4745607" y="5039983"/>
                </a:lnTo>
                <a:lnTo>
                  <a:pt x="4748081" y="5037510"/>
                </a:lnTo>
                <a:lnTo>
                  <a:pt x="4750554" y="5037510"/>
                </a:lnTo>
                <a:lnTo>
                  <a:pt x="4750554" y="5039983"/>
                </a:lnTo>
                <a:lnTo>
                  <a:pt x="4753028" y="5039983"/>
                </a:lnTo>
                <a:lnTo>
                  <a:pt x="4755502" y="5039983"/>
                </a:lnTo>
                <a:lnTo>
                  <a:pt x="4757976" y="5039983"/>
                </a:lnTo>
                <a:lnTo>
                  <a:pt x="4760449" y="5039983"/>
                </a:lnTo>
                <a:lnTo>
                  <a:pt x="4762923" y="5039983"/>
                </a:lnTo>
                <a:lnTo>
                  <a:pt x="4765397" y="5039983"/>
                </a:lnTo>
                <a:lnTo>
                  <a:pt x="4767871" y="5037510"/>
                </a:lnTo>
                <a:lnTo>
                  <a:pt x="4770344" y="5037510"/>
                </a:lnTo>
                <a:lnTo>
                  <a:pt x="4772818" y="5037510"/>
                </a:lnTo>
                <a:lnTo>
                  <a:pt x="4772818" y="5035036"/>
                </a:lnTo>
                <a:lnTo>
                  <a:pt x="4775292" y="5035036"/>
                </a:lnTo>
                <a:lnTo>
                  <a:pt x="4777766" y="5035036"/>
                </a:lnTo>
                <a:lnTo>
                  <a:pt x="4777766" y="5032562"/>
                </a:lnTo>
                <a:lnTo>
                  <a:pt x="4780240" y="5032562"/>
                </a:lnTo>
                <a:lnTo>
                  <a:pt x="4784997" y="5032562"/>
                </a:lnTo>
                <a:lnTo>
                  <a:pt x="4787470" y="5030088"/>
                </a:lnTo>
                <a:lnTo>
                  <a:pt x="4792227" y="5025331"/>
                </a:lnTo>
                <a:lnTo>
                  <a:pt x="4799459" y="5022857"/>
                </a:lnTo>
                <a:lnTo>
                  <a:pt x="4801932" y="5022857"/>
                </a:lnTo>
                <a:lnTo>
                  <a:pt x="4804406" y="5020384"/>
                </a:lnTo>
                <a:lnTo>
                  <a:pt x="4806880" y="5020384"/>
                </a:lnTo>
                <a:lnTo>
                  <a:pt x="4806880" y="5017910"/>
                </a:lnTo>
                <a:lnTo>
                  <a:pt x="4809353" y="5017910"/>
                </a:lnTo>
                <a:lnTo>
                  <a:pt x="4809353" y="5015436"/>
                </a:lnTo>
                <a:lnTo>
                  <a:pt x="4811827" y="5015436"/>
                </a:lnTo>
                <a:lnTo>
                  <a:pt x="4811827" y="5012962"/>
                </a:lnTo>
                <a:lnTo>
                  <a:pt x="4816584" y="5008205"/>
                </a:lnTo>
                <a:lnTo>
                  <a:pt x="4816584" y="5003448"/>
                </a:lnTo>
                <a:lnTo>
                  <a:pt x="4816584" y="5000974"/>
                </a:lnTo>
                <a:lnTo>
                  <a:pt x="4819058" y="5000974"/>
                </a:lnTo>
                <a:lnTo>
                  <a:pt x="4821532" y="4996217"/>
                </a:lnTo>
                <a:lnTo>
                  <a:pt x="4833520" y="4981755"/>
                </a:lnTo>
                <a:lnTo>
                  <a:pt x="4833520" y="4979281"/>
                </a:lnTo>
                <a:lnTo>
                  <a:pt x="4835994" y="4979281"/>
                </a:lnTo>
                <a:lnTo>
                  <a:pt x="4838468" y="4976807"/>
                </a:lnTo>
                <a:lnTo>
                  <a:pt x="4845699" y="4974334"/>
                </a:lnTo>
                <a:lnTo>
                  <a:pt x="4848173" y="4971860"/>
                </a:lnTo>
                <a:lnTo>
                  <a:pt x="4838468" y="4962155"/>
                </a:lnTo>
                <a:lnTo>
                  <a:pt x="4835994" y="4959681"/>
                </a:lnTo>
                <a:lnTo>
                  <a:pt x="4833520" y="4959681"/>
                </a:lnTo>
                <a:lnTo>
                  <a:pt x="4833520" y="4957208"/>
                </a:lnTo>
                <a:lnTo>
                  <a:pt x="4828763" y="4949977"/>
                </a:lnTo>
                <a:lnTo>
                  <a:pt x="4821532" y="4942746"/>
                </a:lnTo>
                <a:lnTo>
                  <a:pt x="4819058" y="4940272"/>
                </a:lnTo>
                <a:lnTo>
                  <a:pt x="4816584" y="4937798"/>
                </a:lnTo>
                <a:lnTo>
                  <a:pt x="4814111" y="4935325"/>
                </a:lnTo>
                <a:lnTo>
                  <a:pt x="4811637" y="4932851"/>
                </a:lnTo>
                <a:lnTo>
                  <a:pt x="4809163" y="4930377"/>
                </a:lnTo>
                <a:lnTo>
                  <a:pt x="4809163" y="4927903"/>
                </a:lnTo>
                <a:lnTo>
                  <a:pt x="4806690" y="4927903"/>
                </a:lnTo>
                <a:lnTo>
                  <a:pt x="4806690" y="4920672"/>
                </a:lnTo>
                <a:lnTo>
                  <a:pt x="4806690" y="4918199"/>
                </a:lnTo>
                <a:lnTo>
                  <a:pt x="4806690" y="4915725"/>
                </a:lnTo>
                <a:lnTo>
                  <a:pt x="4806690" y="4913251"/>
                </a:lnTo>
                <a:lnTo>
                  <a:pt x="4806690" y="4910777"/>
                </a:lnTo>
                <a:lnTo>
                  <a:pt x="4804216" y="4908303"/>
                </a:lnTo>
                <a:lnTo>
                  <a:pt x="4799459" y="4898599"/>
                </a:lnTo>
                <a:lnTo>
                  <a:pt x="4796985" y="4893842"/>
                </a:lnTo>
                <a:lnTo>
                  <a:pt x="4796985" y="4891368"/>
                </a:lnTo>
                <a:lnTo>
                  <a:pt x="4794511" y="4886611"/>
                </a:lnTo>
                <a:lnTo>
                  <a:pt x="4792037" y="4884137"/>
                </a:lnTo>
                <a:lnTo>
                  <a:pt x="4789564" y="4879380"/>
                </a:lnTo>
                <a:lnTo>
                  <a:pt x="4782333" y="4872149"/>
                </a:lnTo>
                <a:lnTo>
                  <a:pt x="4782333" y="4867391"/>
                </a:lnTo>
                <a:lnTo>
                  <a:pt x="4777575" y="4860161"/>
                </a:lnTo>
                <a:lnTo>
                  <a:pt x="4780049" y="4860161"/>
                </a:lnTo>
                <a:lnTo>
                  <a:pt x="4782523" y="4860161"/>
                </a:lnTo>
                <a:lnTo>
                  <a:pt x="4784997" y="4857687"/>
                </a:lnTo>
                <a:lnTo>
                  <a:pt x="4789754" y="4855213"/>
                </a:lnTo>
                <a:lnTo>
                  <a:pt x="4794511" y="4855213"/>
                </a:lnTo>
                <a:lnTo>
                  <a:pt x="4792037" y="4845508"/>
                </a:lnTo>
                <a:lnTo>
                  <a:pt x="4792037" y="4840751"/>
                </a:lnTo>
                <a:lnTo>
                  <a:pt x="4789564" y="4835994"/>
                </a:lnTo>
                <a:lnTo>
                  <a:pt x="4789564" y="4831237"/>
                </a:lnTo>
                <a:lnTo>
                  <a:pt x="4787090" y="4828763"/>
                </a:lnTo>
                <a:lnTo>
                  <a:pt x="4791847" y="4826289"/>
                </a:lnTo>
                <a:lnTo>
                  <a:pt x="4791847" y="4823815"/>
                </a:lnTo>
                <a:lnTo>
                  <a:pt x="4789373" y="4821342"/>
                </a:lnTo>
                <a:lnTo>
                  <a:pt x="4789373" y="4818868"/>
                </a:lnTo>
                <a:lnTo>
                  <a:pt x="4789373" y="4816394"/>
                </a:lnTo>
                <a:lnTo>
                  <a:pt x="4786900" y="4811637"/>
                </a:lnTo>
                <a:lnTo>
                  <a:pt x="4786900" y="4809163"/>
                </a:lnTo>
                <a:lnTo>
                  <a:pt x="4784426" y="4806689"/>
                </a:lnTo>
                <a:lnTo>
                  <a:pt x="4784426" y="4804216"/>
                </a:lnTo>
                <a:lnTo>
                  <a:pt x="4784426" y="4799458"/>
                </a:lnTo>
                <a:lnTo>
                  <a:pt x="4781952" y="4796985"/>
                </a:lnTo>
                <a:lnTo>
                  <a:pt x="4781952" y="4794511"/>
                </a:lnTo>
                <a:lnTo>
                  <a:pt x="4786709" y="4792037"/>
                </a:lnTo>
                <a:lnTo>
                  <a:pt x="4786709" y="4789564"/>
                </a:lnTo>
                <a:lnTo>
                  <a:pt x="4789183" y="4782332"/>
                </a:lnTo>
                <a:lnTo>
                  <a:pt x="4789183" y="4779859"/>
                </a:lnTo>
                <a:lnTo>
                  <a:pt x="4791657" y="4777385"/>
                </a:lnTo>
                <a:lnTo>
                  <a:pt x="4791657" y="4774911"/>
                </a:lnTo>
                <a:lnTo>
                  <a:pt x="4794130" y="4772438"/>
                </a:lnTo>
                <a:lnTo>
                  <a:pt x="4794130" y="4769964"/>
                </a:lnTo>
                <a:lnTo>
                  <a:pt x="4794130" y="4767490"/>
                </a:lnTo>
                <a:lnTo>
                  <a:pt x="4794130" y="4765016"/>
                </a:lnTo>
                <a:lnTo>
                  <a:pt x="4794130" y="4762543"/>
                </a:lnTo>
                <a:lnTo>
                  <a:pt x="4794130" y="4760069"/>
                </a:lnTo>
                <a:lnTo>
                  <a:pt x="4794130" y="4755312"/>
                </a:lnTo>
                <a:lnTo>
                  <a:pt x="4796604" y="4743323"/>
                </a:lnTo>
                <a:lnTo>
                  <a:pt x="4796604" y="4740849"/>
                </a:lnTo>
                <a:lnTo>
                  <a:pt x="4796604" y="4738376"/>
                </a:lnTo>
                <a:lnTo>
                  <a:pt x="4794130" y="4735902"/>
                </a:lnTo>
                <a:lnTo>
                  <a:pt x="4794130" y="4733428"/>
                </a:lnTo>
                <a:lnTo>
                  <a:pt x="4791657" y="4730955"/>
                </a:lnTo>
                <a:lnTo>
                  <a:pt x="4791657" y="4726197"/>
                </a:lnTo>
                <a:lnTo>
                  <a:pt x="4794130" y="4723723"/>
                </a:lnTo>
                <a:lnTo>
                  <a:pt x="4798888" y="4718966"/>
                </a:lnTo>
                <a:lnTo>
                  <a:pt x="4801361" y="4716493"/>
                </a:lnTo>
                <a:lnTo>
                  <a:pt x="4806119" y="4711736"/>
                </a:lnTo>
                <a:lnTo>
                  <a:pt x="4808592" y="4706978"/>
                </a:lnTo>
                <a:lnTo>
                  <a:pt x="4811066" y="4702221"/>
                </a:lnTo>
                <a:lnTo>
                  <a:pt x="4813540" y="4697464"/>
                </a:lnTo>
                <a:lnTo>
                  <a:pt x="4816014" y="4694990"/>
                </a:lnTo>
                <a:lnTo>
                  <a:pt x="4818487" y="4694990"/>
                </a:lnTo>
                <a:lnTo>
                  <a:pt x="4820961" y="4692516"/>
                </a:lnTo>
                <a:lnTo>
                  <a:pt x="4823435" y="4692516"/>
                </a:lnTo>
                <a:lnTo>
                  <a:pt x="4825909" y="4692516"/>
                </a:lnTo>
                <a:lnTo>
                  <a:pt x="4825909" y="4690042"/>
                </a:lnTo>
                <a:lnTo>
                  <a:pt x="4828382" y="4690042"/>
                </a:lnTo>
                <a:lnTo>
                  <a:pt x="4830856" y="4690042"/>
                </a:lnTo>
                <a:lnTo>
                  <a:pt x="4833330" y="4687569"/>
                </a:lnTo>
                <a:lnTo>
                  <a:pt x="4835804" y="4685095"/>
                </a:lnTo>
                <a:lnTo>
                  <a:pt x="4838278" y="4685095"/>
                </a:lnTo>
                <a:lnTo>
                  <a:pt x="4838278" y="4682621"/>
                </a:lnTo>
                <a:lnTo>
                  <a:pt x="4843035" y="4682621"/>
                </a:lnTo>
                <a:lnTo>
                  <a:pt x="4845508" y="4680148"/>
                </a:lnTo>
                <a:lnTo>
                  <a:pt x="4847982" y="4677674"/>
                </a:lnTo>
                <a:lnTo>
                  <a:pt x="4852739" y="4677674"/>
                </a:lnTo>
                <a:lnTo>
                  <a:pt x="4855213" y="4675200"/>
                </a:lnTo>
                <a:lnTo>
                  <a:pt x="4857687" y="4672727"/>
                </a:lnTo>
                <a:lnTo>
                  <a:pt x="4860161" y="4670253"/>
                </a:lnTo>
                <a:lnTo>
                  <a:pt x="4862634" y="4670253"/>
                </a:lnTo>
                <a:lnTo>
                  <a:pt x="4867391" y="4667779"/>
                </a:lnTo>
                <a:lnTo>
                  <a:pt x="4874622" y="4660548"/>
                </a:lnTo>
                <a:lnTo>
                  <a:pt x="4879380" y="4658074"/>
                </a:lnTo>
                <a:lnTo>
                  <a:pt x="4881854" y="4653317"/>
                </a:lnTo>
                <a:lnTo>
                  <a:pt x="4886611" y="4648559"/>
                </a:lnTo>
                <a:lnTo>
                  <a:pt x="4891368" y="4643802"/>
                </a:lnTo>
                <a:lnTo>
                  <a:pt x="4896125" y="4636572"/>
                </a:lnTo>
                <a:lnTo>
                  <a:pt x="4900882" y="4631814"/>
                </a:lnTo>
                <a:lnTo>
                  <a:pt x="4903356" y="4629341"/>
                </a:lnTo>
                <a:lnTo>
                  <a:pt x="4905830" y="4629341"/>
                </a:lnTo>
                <a:lnTo>
                  <a:pt x="4905830" y="4626867"/>
                </a:lnTo>
                <a:lnTo>
                  <a:pt x="4910587" y="4622110"/>
                </a:lnTo>
                <a:lnTo>
                  <a:pt x="4910587" y="4619636"/>
                </a:lnTo>
                <a:lnTo>
                  <a:pt x="4913061" y="4617162"/>
                </a:lnTo>
                <a:lnTo>
                  <a:pt x="4913061" y="4614689"/>
                </a:lnTo>
                <a:lnTo>
                  <a:pt x="4913061" y="4612215"/>
                </a:lnTo>
                <a:lnTo>
                  <a:pt x="4915535" y="4604984"/>
                </a:lnTo>
                <a:lnTo>
                  <a:pt x="4915535" y="4602510"/>
                </a:lnTo>
                <a:lnTo>
                  <a:pt x="4918008" y="4600036"/>
                </a:lnTo>
                <a:lnTo>
                  <a:pt x="4922766" y="4597563"/>
                </a:lnTo>
                <a:lnTo>
                  <a:pt x="4925239" y="4597563"/>
                </a:lnTo>
                <a:lnTo>
                  <a:pt x="4925239" y="4595089"/>
                </a:lnTo>
                <a:lnTo>
                  <a:pt x="4927713" y="4595089"/>
                </a:lnTo>
                <a:lnTo>
                  <a:pt x="4932470" y="4595089"/>
                </a:lnTo>
                <a:lnTo>
                  <a:pt x="4934944" y="4595089"/>
                </a:lnTo>
                <a:lnTo>
                  <a:pt x="4937418" y="4592615"/>
                </a:lnTo>
                <a:lnTo>
                  <a:pt x="4939892" y="4590141"/>
                </a:lnTo>
                <a:lnTo>
                  <a:pt x="4939892" y="4587667"/>
                </a:lnTo>
                <a:lnTo>
                  <a:pt x="4942365" y="4585194"/>
                </a:lnTo>
                <a:lnTo>
                  <a:pt x="4942365" y="4582720"/>
                </a:lnTo>
                <a:lnTo>
                  <a:pt x="4944839" y="4577963"/>
                </a:lnTo>
                <a:lnTo>
                  <a:pt x="4947313" y="4577963"/>
                </a:lnTo>
                <a:lnTo>
                  <a:pt x="4947313" y="4575489"/>
                </a:lnTo>
                <a:lnTo>
                  <a:pt x="4949786" y="4575489"/>
                </a:lnTo>
                <a:lnTo>
                  <a:pt x="4954544" y="4577963"/>
                </a:lnTo>
                <a:lnTo>
                  <a:pt x="4957018" y="4577963"/>
                </a:lnTo>
                <a:lnTo>
                  <a:pt x="4959491" y="4577963"/>
                </a:lnTo>
                <a:lnTo>
                  <a:pt x="4961965" y="4575489"/>
                </a:lnTo>
                <a:lnTo>
                  <a:pt x="4964439" y="4575489"/>
                </a:lnTo>
                <a:lnTo>
                  <a:pt x="4966912" y="4575489"/>
                </a:lnTo>
                <a:lnTo>
                  <a:pt x="4971670" y="4577963"/>
                </a:lnTo>
                <a:lnTo>
                  <a:pt x="4976427" y="4580437"/>
                </a:lnTo>
                <a:lnTo>
                  <a:pt x="4981184" y="4585194"/>
                </a:lnTo>
                <a:lnTo>
                  <a:pt x="4985941" y="4585194"/>
                </a:lnTo>
                <a:lnTo>
                  <a:pt x="4985941" y="4580437"/>
                </a:lnTo>
                <a:lnTo>
                  <a:pt x="4985941" y="4577963"/>
                </a:lnTo>
                <a:lnTo>
                  <a:pt x="4988415" y="4575489"/>
                </a:lnTo>
                <a:lnTo>
                  <a:pt x="4988415" y="4568258"/>
                </a:lnTo>
                <a:lnTo>
                  <a:pt x="4990889" y="4568258"/>
                </a:lnTo>
                <a:lnTo>
                  <a:pt x="4993363" y="4568258"/>
                </a:lnTo>
                <a:lnTo>
                  <a:pt x="4998120" y="4570732"/>
                </a:lnTo>
                <a:lnTo>
                  <a:pt x="5000593" y="4570732"/>
                </a:lnTo>
                <a:lnTo>
                  <a:pt x="5012582" y="4573206"/>
                </a:lnTo>
                <a:lnTo>
                  <a:pt x="5017339" y="4575679"/>
                </a:lnTo>
                <a:lnTo>
                  <a:pt x="5019813" y="4575679"/>
                </a:lnTo>
                <a:lnTo>
                  <a:pt x="5027044" y="4556270"/>
                </a:lnTo>
                <a:lnTo>
                  <a:pt x="5031801" y="4549039"/>
                </a:lnTo>
                <a:lnTo>
                  <a:pt x="5039032" y="4541808"/>
                </a:lnTo>
                <a:lnTo>
                  <a:pt x="5041505" y="4544282"/>
                </a:lnTo>
                <a:lnTo>
                  <a:pt x="5046263" y="4549039"/>
                </a:lnTo>
                <a:lnTo>
                  <a:pt x="5048737" y="4546565"/>
                </a:lnTo>
                <a:lnTo>
                  <a:pt x="5048737" y="4544091"/>
                </a:lnTo>
                <a:lnTo>
                  <a:pt x="5048737" y="4541617"/>
                </a:lnTo>
                <a:lnTo>
                  <a:pt x="5048737" y="4539144"/>
                </a:lnTo>
                <a:lnTo>
                  <a:pt x="5048737" y="4536670"/>
                </a:lnTo>
                <a:lnTo>
                  <a:pt x="5048737" y="4534196"/>
                </a:lnTo>
                <a:lnTo>
                  <a:pt x="5048737" y="4531723"/>
                </a:lnTo>
                <a:lnTo>
                  <a:pt x="5051210" y="4531723"/>
                </a:lnTo>
                <a:lnTo>
                  <a:pt x="5051210" y="4529249"/>
                </a:lnTo>
                <a:lnTo>
                  <a:pt x="5053684" y="4529249"/>
                </a:lnTo>
                <a:lnTo>
                  <a:pt x="5053684" y="4526775"/>
                </a:lnTo>
                <a:lnTo>
                  <a:pt x="5056158" y="4526775"/>
                </a:lnTo>
                <a:lnTo>
                  <a:pt x="5056158" y="4524301"/>
                </a:lnTo>
                <a:lnTo>
                  <a:pt x="5058631" y="4524301"/>
                </a:lnTo>
                <a:lnTo>
                  <a:pt x="5061105" y="4519544"/>
                </a:lnTo>
                <a:lnTo>
                  <a:pt x="5063579" y="4517070"/>
                </a:lnTo>
                <a:lnTo>
                  <a:pt x="5066053" y="4514597"/>
                </a:lnTo>
                <a:lnTo>
                  <a:pt x="5068527" y="4512123"/>
                </a:lnTo>
                <a:lnTo>
                  <a:pt x="5068527" y="4509649"/>
                </a:lnTo>
                <a:lnTo>
                  <a:pt x="5073284" y="4502418"/>
                </a:lnTo>
                <a:lnTo>
                  <a:pt x="5078041" y="4495187"/>
                </a:lnTo>
                <a:lnTo>
                  <a:pt x="5078041" y="4492713"/>
                </a:lnTo>
                <a:lnTo>
                  <a:pt x="5073284" y="4487956"/>
                </a:lnTo>
                <a:lnTo>
                  <a:pt x="5066053" y="4483199"/>
                </a:lnTo>
                <a:lnTo>
                  <a:pt x="5063579" y="4480725"/>
                </a:lnTo>
                <a:lnTo>
                  <a:pt x="5063579" y="4473494"/>
                </a:lnTo>
                <a:lnTo>
                  <a:pt x="5061105" y="4471021"/>
                </a:lnTo>
                <a:lnTo>
                  <a:pt x="5058631" y="4463790"/>
                </a:lnTo>
                <a:lnTo>
                  <a:pt x="5056158" y="4456559"/>
                </a:lnTo>
                <a:lnTo>
                  <a:pt x="5053684" y="4446854"/>
                </a:lnTo>
                <a:lnTo>
                  <a:pt x="5048927" y="4434866"/>
                </a:lnTo>
                <a:lnTo>
                  <a:pt x="5056158" y="4430109"/>
                </a:lnTo>
                <a:lnTo>
                  <a:pt x="5051401" y="4413173"/>
                </a:lnTo>
                <a:lnTo>
                  <a:pt x="5044170" y="4415646"/>
                </a:lnTo>
                <a:lnTo>
                  <a:pt x="5041696" y="4418120"/>
                </a:lnTo>
                <a:lnTo>
                  <a:pt x="5039222" y="4406132"/>
                </a:lnTo>
                <a:lnTo>
                  <a:pt x="5036748" y="4398901"/>
                </a:lnTo>
                <a:lnTo>
                  <a:pt x="5034275" y="4396427"/>
                </a:lnTo>
                <a:lnTo>
                  <a:pt x="5036748" y="4386723"/>
                </a:lnTo>
                <a:lnTo>
                  <a:pt x="5039222" y="4379492"/>
                </a:lnTo>
                <a:lnTo>
                  <a:pt x="5039222" y="4374734"/>
                </a:lnTo>
                <a:lnTo>
                  <a:pt x="5041696" y="4374734"/>
                </a:lnTo>
                <a:lnTo>
                  <a:pt x="5041696" y="4372261"/>
                </a:lnTo>
                <a:lnTo>
                  <a:pt x="5041696" y="4369787"/>
                </a:lnTo>
                <a:lnTo>
                  <a:pt x="5046453" y="4365030"/>
                </a:lnTo>
                <a:lnTo>
                  <a:pt x="5048927" y="4360272"/>
                </a:lnTo>
                <a:lnTo>
                  <a:pt x="5053684" y="4360272"/>
                </a:lnTo>
                <a:lnTo>
                  <a:pt x="5058441" y="4357799"/>
                </a:lnTo>
                <a:lnTo>
                  <a:pt x="5060915" y="4357799"/>
                </a:lnTo>
                <a:lnTo>
                  <a:pt x="5060915" y="4360272"/>
                </a:lnTo>
                <a:lnTo>
                  <a:pt x="5065672" y="4357799"/>
                </a:lnTo>
                <a:lnTo>
                  <a:pt x="5070430" y="4357799"/>
                </a:lnTo>
                <a:lnTo>
                  <a:pt x="5075187" y="4355325"/>
                </a:lnTo>
                <a:lnTo>
                  <a:pt x="5077660" y="4352851"/>
                </a:lnTo>
                <a:lnTo>
                  <a:pt x="5082418" y="4352851"/>
                </a:lnTo>
                <a:lnTo>
                  <a:pt x="5084891" y="4350377"/>
                </a:lnTo>
                <a:lnTo>
                  <a:pt x="5089649" y="4347904"/>
                </a:lnTo>
                <a:lnTo>
                  <a:pt x="5087175" y="4345430"/>
                </a:lnTo>
                <a:lnTo>
                  <a:pt x="5089649" y="4345430"/>
                </a:lnTo>
                <a:lnTo>
                  <a:pt x="5089649" y="4342956"/>
                </a:lnTo>
                <a:lnTo>
                  <a:pt x="5092122" y="4342956"/>
                </a:lnTo>
                <a:lnTo>
                  <a:pt x="5096880" y="4338199"/>
                </a:lnTo>
                <a:lnTo>
                  <a:pt x="5101637" y="4338199"/>
                </a:lnTo>
                <a:lnTo>
                  <a:pt x="5104111" y="4338199"/>
                </a:lnTo>
                <a:lnTo>
                  <a:pt x="5106585" y="4338199"/>
                </a:lnTo>
                <a:lnTo>
                  <a:pt x="5109058" y="4338199"/>
                </a:lnTo>
                <a:lnTo>
                  <a:pt x="5111532" y="4338199"/>
                </a:lnTo>
                <a:lnTo>
                  <a:pt x="5114006" y="4338199"/>
                </a:lnTo>
                <a:lnTo>
                  <a:pt x="5116479" y="4338199"/>
                </a:lnTo>
                <a:lnTo>
                  <a:pt x="5116479" y="4340673"/>
                </a:lnTo>
                <a:lnTo>
                  <a:pt x="5118953" y="4340673"/>
                </a:lnTo>
                <a:lnTo>
                  <a:pt x="5121427" y="4340673"/>
                </a:lnTo>
                <a:lnTo>
                  <a:pt x="5131132" y="4340673"/>
                </a:lnTo>
                <a:lnTo>
                  <a:pt x="5135889" y="4343146"/>
                </a:lnTo>
                <a:lnTo>
                  <a:pt x="5135889" y="4340673"/>
                </a:lnTo>
                <a:lnTo>
                  <a:pt x="5138363" y="4343146"/>
                </a:lnTo>
                <a:lnTo>
                  <a:pt x="5143120" y="4343146"/>
                </a:lnTo>
                <a:lnTo>
                  <a:pt x="5147877" y="4343146"/>
                </a:lnTo>
                <a:lnTo>
                  <a:pt x="5152634" y="4345620"/>
                </a:lnTo>
                <a:lnTo>
                  <a:pt x="5155108" y="4340863"/>
                </a:lnTo>
                <a:lnTo>
                  <a:pt x="5157582" y="4340863"/>
                </a:lnTo>
                <a:lnTo>
                  <a:pt x="5160055" y="4343337"/>
                </a:lnTo>
                <a:lnTo>
                  <a:pt x="5167286" y="4345811"/>
                </a:lnTo>
                <a:lnTo>
                  <a:pt x="5169760" y="4345811"/>
                </a:lnTo>
                <a:lnTo>
                  <a:pt x="5172234" y="4345811"/>
                </a:lnTo>
                <a:lnTo>
                  <a:pt x="5174707" y="4345811"/>
                </a:lnTo>
                <a:lnTo>
                  <a:pt x="5174707" y="4348285"/>
                </a:lnTo>
                <a:lnTo>
                  <a:pt x="5177181" y="4348285"/>
                </a:lnTo>
                <a:lnTo>
                  <a:pt x="5179655" y="4348285"/>
                </a:lnTo>
                <a:lnTo>
                  <a:pt x="5182129" y="4350758"/>
                </a:lnTo>
                <a:lnTo>
                  <a:pt x="5184603" y="4350758"/>
                </a:lnTo>
                <a:lnTo>
                  <a:pt x="5187076" y="4353232"/>
                </a:lnTo>
                <a:lnTo>
                  <a:pt x="5189550" y="4353232"/>
                </a:lnTo>
                <a:lnTo>
                  <a:pt x="5192024" y="4355706"/>
                </a:lnTo>
                <a:lnTo>
                  <a:pt x="5194498" y="4355706"/>
                </a:lnTo>
                <a:lnTo>
                  <a:pt x="5196972" y="4358179"/>
                </a:lnTo>
                <a:lnTo>
                  <a:pt x="5196972" y="4355706"/>
                </a:lnTo>
                <a:lnTo>
                  <a:pt x="5196972" y="4353232"/>
                </a:lnTo>
                <a:lnTo>
                  <a:pt x="5196972" y="4350758"/>
                </a:lnTo>
                <a:lnTo>
                  <a:pt x="5196972" y="4348285"/>
                </a:lnTo>
                <a:lnTo>
                  <a:pt x="5196972" y="4345811"/>
                </a:lnTo>
                <a:lnTo>
                  <a:pt x="5194498" y="4345811"/>
                </a:lnTo>
                <a:lnTo>
                  <a:pt x="5194498" y="4343337"/>
                </a:lnTo>
                <a:lnTo>
                  <a:pt x="5192024" y="4340863"/>
                </a:lnTo>
                <a:lnTo>
                  <a:pt x="5189550" y="4338389"/>
                </a:lnTo>
                <a:lnTo>
                  <a:pt x="5189550" y="4335916"/>
                </a:lnTo>
                <a:lnTo>
                  <a:pt x="5189550" y="4333442"/>
                </a:lnTo>
                <a:lnTo>
                  <a:pt x="5192024" y="4333442"/>
                </a:lnTo>
                <a:lnTo>
                  <a:pt x="5194498" y="4333442"/>
                </a:lnTo>
                <a:lnTo>
                  <a:pt x="5196972" y="4333442"/>
                </a:lnTo>
                <a:lnTo>
                  <a:pt x="5196972" y="4335916"/>
                </a:lnTo>
                <a:lnTo>
                  <a:pt x="5199445" y="4333442"/>
                </a:lnTo>
                <a:lnTo>
                  <a:pt x="5199445" y="4330968"/>
                </a:lnTo>
                <a:lnTo>
                  <a:pt x="5199445" y="4328494"/>
                </a:lnTo>
                <a:lnTo>
                  <a:pt x="5201919" y="4328494"/>
                </a:lnTo>
                <a:lnTo>
                  <a:pt x="5201919" y="4326020"/>
                </a:lnTo>
                <a:lnTo>
                  <a:pt x="5204393" y="4326020"/>
                </a:lnTo>
                <a:lnTo>
                  <a:pt x="5204393" y="4323547"/>
                </a:lnTo>
                <a:lnTo>
                  <a:pt x="5206867" y="4323547"/>
                </a:lnTo>
                <a:lnTo>
                  <a:pt x="5206867" y="4318790"/>
                </a:lnTo>
                <a:lnTo>
                  <a:pt x="5209340" y="4318790"/>
                </a:lnTo>
                <a:lnTo>
                  <a:pt x="5211814" y="4318790"/>
                </a:lnTo>
                <a:lnTo>
                  <a:pt x="5214288" y="4318790"/>
                </a:lnTo>
                <a:lnTo>
                  <a:pt x="5216761" y="4321263"/>
                </a:lnTo>
                <a:lnTo>
                  <a:pt x="5216761" y="4316506"/>
                </a:lnTo>
                <a:lnTo>
                  <a:pt x="5209530" y="4314033"/>
                </a:lnTo>
                <a:lnTo>
                  <a:pt x="5214288" y="4304328"/>
                </a:lnTo>
                <a:lnTo>
                  <a:pt x="5216761" y="4299570"/>
                </a:lnTo>
                <a:lnTo>
                  <a:pt x="5216761" y="4297097"/>
                </a:lnTo>
                <a:lnTo>
                  <a:pt x="5219235" y="4297097"/>
                </a:lnTo>
                <a:lnTo>
                  <a:pt x="5219235" y="4294623"/>
                </a:lnTo>
                <a:lnTo>
                  <a:pt x="5221709" y="4294623"/>
                </a:lnTo>
                <a:lnTo>
                  <a:pt x="5221709" y="4292149"/>
                </a:lnTo>
                <a:lnTo>
                  <a:pt x="5224183" y="4292149"/>
                </a:lnTo>
                <a:lnTo>
                  <a:pt x="5226656" y="4289676"/>
                </a:lnTo>
                <a:lnTo>
                  <a:pt x="5229130" y="4287202"/>
                </a:lnTo>
                <a:lnTo>
                  <a:pt x="5229130" y="4284728"/>
                </a:lnTo>
                <a:lnTo>
                  <a:pt x="5226656" y="4279971"/>
                </a:lnTo>
                <a:lnTo>
                  <a:pt x="5238645" y="4272740"/>
                </a:lnTo>
                <a:lnTo>
                  <a:pt x="5238645" y="4270266"/>
                </a:lnTo>
                <a:lnTo>
                  <a:pt x="5241118" y="4270266"/>
                </a:lnTo>
                <a:lnTo>
                  <a:pt x="5241118" y="4267792"/>
                </a:lnTo>
                <a:lnTo>
                  <a:pt x="5241118" y="4265319"/>
                </a:lnTo>
                <a:lnTo>
                  <a:pt x="5241118" y="4260561"/>
                </a:lnTo>
                <a:lnTo>
                  <a:pt x="5241118" y="4258087"/>
                </a:lnTo>
                <a:lnTo>
                  <a:pt x="5241118" y="4253330"/>
                </a:lnTo>
                <a:lnTo>
                  <a:pt x="5241118" y="4250856"/>
                </a:lnTo>
                <a:lnTo>
                  <a:pt x="5241118" y="4248383"/>
                </a:lnTo>
                <a:lnTo>
                  <a:pt x="5241118" y="4245909"/>
                </a:lnTo>
                <a:lnTo>
                  <a:pt x="5241118" y="4243435"/>
                </a:lnTo>
                <a:lnTo>
                  <a:pt x="5243592" y="4240961"/>
                </a:lnTo>
                <a:lnTo>
                  <a:pt x="5246066" y="4240961"/>
                </a:lnTo>
                <a:lnTo>
                  <a:pt x="5248540" y="4238488"/>
                </a:lnTo>
                <a:lnTo>
                  <a:pt x="5248540" y="4236014"/>
                </a:lnTo>
                <a:lnTo>
                  <a:pt x="5248540" y="4233540"/>
                </a:lnTo>
                <a:lnTo>
                  <a:pt x="5248540" y="4228783"/>
                </a:lnTo>
                <a:lnTo>
                  <a:pt x="5248540" y="4221552"/>
                </a:lnTo>
                <a:lnTo>
                  <a:pt x="5248540" y="4219078"/>
                </a:lnTo>
                <a:lnTo>
                  <a:pt x="5251013" y="4219078"/>
                </a:lnTo>
                <a:lnTo>
                  <a:pt x="5251013" y="4216604"/>
                </a:lnTo>
                <a:lnTo>
                  <a:pt x="5255771" y="4209374"/>
                </a:lnTo>
                <a:lnTo>
                  <a:pt x="5258244" y="4206900"/>
                </a:lnTo>
                <a:lnTo>
                  <a:pt x="5258244" y="4202143"/>
                </a:lnTo>
                <a:lnTo>
                  <a:pt x="5260718" y="4187681"/>
                </a:lnTo>
                <a:lnTo>
                  <a:pt x="5263192" y="4175692"/>
                </a:lnTo>
                <a:lnTo>
                  <a:pt x="5258434" y="4173219"/>
                </a:lnTo>
                <a:lnTo>
                  <a:pt x="5255961" y="4173219"/>
                </a:lnTo>
                <a:lnTo>
                  <a:pt x="5255961" y="4170745"/>
                </a:lnTo>
                <a:lnTo>
                  <a:pt x="5255961" y="4168271"/>
                </a:lnTo>
                <a:lnTo>
                  <a:pt x="5255961" y="4165797"/>
                </a:lnTo>
                <a:lnTo>
                  <a:pt x="5255961" y="4163324"/>
                </a:lnTo>
                <a:lnTo>
                  <a:pt x="5255961" y="4160850"/>
                </a:lnTo>
                <a:lnTo>
                  <a:pt x="5255961" y="4158376"/>
                </a:lnTo>
                <a:lnTo>
                  <a:pt x="5255961" y="4155902"/>
                </a:lnTo>
                <a:lnTo>
                  <a:pt x="5258434" y="4153429"/>
                </a:lnTo>
                <a:lnTo>
                  <a:pt x="5258434" y="4150955"/>
                </a:lnTo>
                <a:lnTo>
                  <a:pt x="5258434" y="4148481"/>
                </a:lnTo>
                <a:lnTo>
                  <a:pt x="5255961" y="4148481"/>
                </a:lnTo>
                <a:lnTo>
                  <a:pt x="5255961" y="4146008"/>
                </a:lnTo>
                <a:lnTo>
                  <a:pt x="5253487" y="4146008"/>
                </a:lnTo>
                <a:lnTo>
                  <a:pt x="5253487" y="4143534"/>
                </a:lnTo>
                <a:lnTo>
                  <a:pt x="5251013" y="4143534"/>
                </a:lnTo>
                <a:lnTo>
                  <a:pt x="5251013" y="4141060"/>
                </a:lnTo>
                <a:lnTo>
                  <a:pt x="5251013" y="4138586"/>
                </a:lnTo>
                <a:lnTo>
                  <a:pt x="5251013" y="4136113"/>
                </a:lnTo>
                <a:lnTo>
                  <a:pt x="5251013" y="4133639"/>
                </a:lnTo>
                <a:lnTo>
                  <a:pt x="5253487" y="4131165"/>
                </a:lnTo>
                <a:lnTo>
                  <a:pt x="5253487" y="4128691"/>
                </a:lnTo>
                <a:lnTo>
                  <a:pt x="5253487" y="4126217"/>
                </a:lnTo>
                <a:lnTo>
                  <a:pt x="5255961" y="4126217"/>
                </a:lnTo>
                <a:lnTo>
                  <a:pt x="5255961" y="4123744"/>
                </a:lnTo>
                <a:lnTo>
                  <a:pt x="5255961" y="4121270"/>
                </a:lnTo>
                <a:lnTo>
                  <a:pt x="5258434" y="4121270"/>
                </a:lnTo>
                <a:lnTo>
                  <a:pt x="5258434" y="4118796"/>
                </a:lnTo>
                <a:lnTo>
                  <a:pt x="5255961" y="4118796"/>
                </a:lnTo>
                <a:lnTo>
                  <a:pt x="5255961" y="4116322"/>
                </a:lnTo>
                <a:lnTo>
                  <a:pt x="5255961" y="4113848"/>
                </a:lnTo>
                <a:lnTo>
                  <a:pt x="5260718" y="4106618"/>
                </a:lnTo>
                <a:lnTo>
                  <a:pt x="5265475" y="4094630"/>
                </a:lnTo>
                <a:lnTo>
                  <a:pt x="5272706" y="4084925"/>
                </a:lnTo>
                <a:lnTo>
                  <a:pt x="5275180" y="4075220"/>
                </a:lnTo>
                <a:lnTo>
                  <a:pt x="5279937" y="4070463"/>
                </a:lnTo>
                <a:lnTo>
                  <a:pt x="5275180" y="4065706"/>
                </a:lnTo>
                <a:lnTo>
                  <a:pt x="5270423" y="4063232"/>
                </a:lnTo>
                <a:lnTo>
                  <a:pt x="5270423" y="4060758"/>
                </a:lnTo>
                <a:lnTo>
                  <a:pt x="5282411" y="4051053"/>
                </a:lnTo>
                <a:lnTo>
                  <a:pt x="5282411" y="4048580"/>
                </a:lnTo>
                <a:lnTo>
                  <a:pt x="5284885" y="4043823"/>
                </a:lnTo>
                <a:lnTo>
                  <a:pt x="5284885" y="4041349"/>
                </a:lnTo>
                <a:lnTo>
                  <a:pt x="5287359" y="4034118"/>
                </a:lnTo>
                <a:lnTo>
                  <a:pt x="5294589" y="4038875"/>
                </a:lnTo>
                <a:lnTo>
                  <a:pt x="5297063" y="4043632"/>
                </a:lnTo>
                <a:lnTo>
                  <a:pt x="5299537" y="4043632"/>
                </a:lnTo>
                <a:lnTo>
                  <a:pt x="5302011" y="4043632"/>
                </a:lnTo>
                <a:lnTo>
                  <a:pt x="5302011" y="4046106"/>
                </a:lnTo>
                <a:lnTo>
                  <a:pt x="5304485" y="4046106"/>
                </a:lnTo>
                <a:lnTo>
                  <a:pt x="5304485" y="4043632"/>
                </a:lnTo>
                <a:lnTo>
                  <a:pt x="5306958" y="4036401"/>
                </a:lnTo>
                <a:lnTo>
                  <a:pt x="5309432" y="4026697"/>
                </a:lnTo>
                <a:lnTo>
                  <a:pt x="5299727" y="4024223"/>
                </a:lnTo>
                <a:lnTo>
                  <a:pt x="5292496" y="4021749"/>
                </a:lnTo>
                <a:lnTo>
                  <a:pt x="5299727" y="3995109"/>
                </a:lnTo>
                <a:lnTo>
                  <a:pt x="5297254" y="3992635"/>
                </a:lnTo>
                <a:lnTo>
                  <a:pt x="5297254" y="3990161"/>
                </a:lnTo>
                <a:lnTo>
                  <a:pt x="5297254" y="3987688"/>
                </a:lnTo>
                <a:lnTo>
                  <a:pt x="5297254" y="3985214"/>
                </a:lnTo>
                <a:lnTo>
                  <a:pt x="5287549" y="3977983"/>
                </a:lnTo>
                <a:lnTo>
                  <a:pt x="5287549" y="3975509"/>
                </a:lnTo>
                <a:lnTo>
                  <a:pt x="5290023" y="3973035"/>
                </a:lnTo>
                <a:lnTo>
                  <a:pt x="5294780" y="3965804"/>
                </a:lnTo>
                <a:lnTo>
                  <a:pt x="5297254" y="3963331"/>
                </a:lnTo>
                <a:lnTo>
                  <a:pt x="5299727" y="3960857"/>
                </a:lnTo>
                <a:lnTo>
                  <a:pt x="5299727" y="3958383"/>
                </a:lnTo>
                <a:lnTo>
                  <a:pt x="5302201" y="3953626"/>
                </a:lnTo>
                <a:lnTo>
                  <a:pt x="5304675" y="3953626"/>
                </a:lnTo>
                <a:lnTo>
                  <a:pt x="5309432" y="3956099"/>
                </a:lnTo>
                <a:lnTo>
                  <a:pt x="5309432" y="3953626"/>
                </a:lnTo>
                <a:lnTo>
                  <a:pt x="5309432" y="3951152"/>
                </a:lnTo>
                <a:lnTo>
                  <a:pt x="5309432" y="3948678"/>
                </a:lnTo>
                <a:lnTo>
                  <a:pt x="5309432" y="3946205"/>
                </a:lnTo>
                <a:lnTo>
                  <a:pt x="5309432" y="3941447"/>
                </a:lnTo>
                <a:lnTo>
                  <a:pt x="5309432" y="3938973"/>
                </a:lnTo>
                <a:lnTo>
                  <a:pt x="5311906" y="3936500"/>
                </a:lnTo>
                <a:lnTo>
                  <a:pt x="5311906" y="3934026"/>
                </a:lnTo>
                <a:lnTo>
                  <a:pt x="5311906" y="3931552"/>
                </a:lnTo>
                <a:lnTo>
                  <a:pt x="5314380" y="3926795"/>
                </a:lnTo>
                <a:lnTo>
                  <a:pt x="5314380" y="3924321"/>
                </a:lnTo>
                <a:lnTo>
                  <a:pt x="5314380" y="3921848"/>
                </a:lnTo>
                <a:lnTo>
                  <a:pt x="5314380" y="3919374"/>
                </a:lnTo>
                <a:lnTo>
                  <a:pt x="5311906" y="3919374"/>
                </a:lnTo>
                <a:lnTo>
                  <a:pt x="5311906" y="3916900"/>
                </a:lnTo>
                <a:lnTo>
                  <a:pt x="5309432" y="3916900"/>
                </a:lnTo>
                <a:lnTo>
                  <a:pt x="5306958" y="3916900"/>
                </a:lnTo>
                <a:lnTo>
                  <a:pt x="5306958" y="3912143"/>
                </a:lnTo>
                <a:lnTo>
                  <a:pt x="5302201" y="3909669"/>
                </a:lnTo>
                <a:lnTo>
                  <a:pt x="5297444" y="3907195"/>
                </a:lnTo>
                <a:lnTo>
                  <a:pt x="5297444" y="3899964"/>
                </a:lnTo>
                <a:lnTo>
                  <a:pt x="5297444" y="3897490"/>
                </a:lnTo>
                <a:lnTo>
                  <a:pt x="5290213" y="3895017"/>
                </a:lnTo>
                <a:lnTo>
                  <a:pt x="5287739" y="3895017"/>
                </a:lnTo>
                <a:lnTo>
                  <a:pt x="5285265" y="3895017"/>
                </a:lnTo>
                <a:lnTo>
                  <a:pt x="5285265" y="3890260"/>
                </a:lnTo>
                <a:lnTo>
                  <a:pt x="5285265" y="3885502"/>
                </a:lnTo>
                <a:lnTo>
                  <a:pt x="5285265" y="3883029"/>
                </a:lnTo>
                <a:lnTo>
                  <a:pt x="5285265" y="3880555"/>
                </a:lnTo>
                <a:lnTo>
                  <a:pt x="5290023" y="3880555"/>
                </a:lnTo>
                <a:lnTo>
                  <a:pt x="5290023" y="3875798"/>
                </a:lnTo>
                <a:lnTo>
                  <a:pt x="5290023" y="3873324"/>
                </a:lnTo>
                <a:lnTo>
                  <a:pt x="5290023" y="3866093"/>
                </a:lnTo>
                <a:lnTo>
                  <a:pt x="5290023" y="3858862"/>
                </a:lnTo>
                <a:lnTo>
                  <a:pt x="5290023" y="3851631"/>
                </a:lnTo>
                <a:lnTo>
                  <a:pt x="5287549" y="3849157"/>
                </a:lnTo>
                <a:lnTo>
                  <a:pt x="5285075" y="3849157"/>
                </a:lnTo>
                <a:lnTo>
                  <a:pt x="5285075" y="3846684"/>
                </a:lnTo>
                <a:lnTo>
                  <a:pt x="5285075" y="3841926"/>
                </a:lnTo>
                <a:lnTo>
                  <a:pt x="5285075" y="3837169"/>
                </a:lnTo>
                <a:lnTo>
                  <a:pt x="5285075" y="3834695"/>
                </a:lnTo>
                <a:lnTo>
                  <a:pt x="5285075" y="3827464"/>
                </a:lnTo>
                <a:lnTo>
                  <a:pt x="5285075" y="3822707"/>
                </a:lnTo>
                <a:lnTo>
                  <a:pt x="5285075" y="3820233"/>
                </a:lnTo>
                <a:lnTo>
                  <a:pt x="5287549" y="3820233"/>
                </a:lnTo>
                <a:lnTo>
                  <a:pt x="5290023" y="3820233"/>
                </a:lnTo>
                <a:lnTo>
                  <a:pt x="5290023" y="3817760"/>
                </a:lnTo>
                <a:lnTo>
                  <a:pt x="5290023" y="3815286"/>
                </a:lnTo>
                <a:lnTo>
                  <a:pt x="5287549" y="3815286"/>
                </a:lnTo>
                <a:lnTo>
                  <a:pt x="5287549" y="3812812"/>
                </a:lnTo>
                <a:lnTo>
                  <a:pt x="5285075" y="3812812"/>
                </a:lnTo>
                <a:lnTo>
                  <a:pt x="5282601" y="3810338"/>
                </a:lnTo>
                <a:lnTo>
                  <a:pt x="5280128" y="3805581"/>
                </a:lnTo>
                <a:lnTo>
                  <a:pt x="5277654" y="3800824"/>
                </a:lnTo>
                <a:lnTo>
                  <a:pt x="5275180" y="3798350"/>
                </a:lnTo>
                <a:lnTo>
                  <a:pt x="5279937" y="3795877"/>
                </a:lnTo>
                <a:lnTo>
                  <a:pt x="5277463" y="3791119"/>
                </a:lnTo>
                <a:lnTo>
                  <a:pt x="5274990" y="3786362"/>
                </a:lnTo>
                <a:lnTo>
                  <a:pt x="5272516" y="3786362"/>
                </a:lnTo>
                <a:lnTo>
                  <a:pt x="5272516" y="3783888"/>
                </a:lnTo>
                <a:lnTo>
                  <a:pt x="5274990" y="3781414"/>
                </a:lnTo>
                <a:lnTo>
                  <a:pt x="5274990" y="3778941"/>
                </a:lnTo>
                <a:lnTo>
                  <a:pt x="5274990" y="3776467"/>
                </a:lnTo>
                <a:lnTo>
                  <a:pt x="5277463" y="3773993"/>
                </a:lnTo>
                <a:lnTo>
                  <a:pt x="5277463" y="3771520"/>
                </a:lnTo>
                <a:lnTo>
                  <a:pt x="5279937" y="3769046"/>
                </a:lnTo>
                <a:lnTo>
                  <a:pt x="5279937" y="3766572"/>
                </a:lnTo>
                <a:lnTo>
                  <a:pt x="5279937" y="3764098"/>
                </a:lnTo>
                <a:lnTo>
                  <a:pt x="5279937" y="3761625"/>
                </a:lnTo>
                <a:lnTo>
                  <a:pt x="5279937" y="3759151"/>
                </a:lnTo>
                <a:lnTo>
                  <a:pt x="5282411" y="3759151"/>
                </a:lnTo>
                <a:lnTo>
                  <a:pt x="5282411" y="3756677"/>
                </a:lnTo>
                <a:lnTo>
                  <a:pt x="5279937" y="3754203"/>
                </a:lnTo>
                <a:lnTo>
                  <a:pt x="5272706" y="3749446"/>
                </a:lnTo>
                <a:lnTo>
                  <a:pt x="5267949" y="3744689"/>
                </a:lnTo>
                <a:lnTo>
                  <a:pt x="5263192" y="3739932"/>
                </a:lnTo>
                <a:lnTo>
                  <a:pt x="5265666" y="3737458"/>
                </a:lnTo>
                <a:lnTo>
                  <a:pt x="5265666" y="3732701"/>
                </a:lnTo>
                <a:lnTo>
                  <a:pt x="5268139" y="3732701"/>
                </a:lnTo>
                <a:lnTo>
                  <a:pt x="5275370" y="3732701"/>
                </a:lnTo>
                <a:lnTo>
                  <a:pt x="5282601" y="3735174"/>
                </a:lnTo>
                <a:lnTo>
                  <a:pt x="5287359" y="3735174"/>
                </a:lnTo>
                <a:lnTo>
                  <a:pt x="5294589" y="3735174"/>
                </a:lnTo>
                <a:lnTo>
                  <a:pt x="5299346" y="3735174"/>
                </a:lnTo>
                <a:lnTo>
                  <a:pt x="5304104" y="3735174"/>
                </a:lnTo>
                <a:lnTo>
                  <a:pt x="5308861" y="3735174"/>
                </a:lnTo>
                <a:lnTo>
                  <a:pt x="5313618" y="3735174"/>
                </a:lnTo>
                <a:lnTo>
                  <a:pt x="5318375" y="3735174"/>
                </a:lnTo>
                <a:lnTo>
                  <a:pt x="5320849" y="3735174"/>
                </a:lnTo>
                <a:lnTo>
                  <a:pt x="5325606" y="3735174"/>
                </a:lnTo>
                <a:lnTo>
                  <a:pt x="5332837" y="3737648"/>
                </a:lnTo>
                <a:lnTo>
                  <a:pt x="5342542" y="3737648"/>
                </a:lnTo>
                <a:lnTo>
                  <a:pt x="5347300" y="3737648"/>
                </a:lnTo>
                <a:lnTo>
                  <a:pt x="5354530" y="3737648"/>
                </a:lnTo>
                <a:lnTo>
                  <a:pt x="5359287" y="3737648"/>
                </a:lnTo>
                <a:lnTo>
                  <a:pt x="5364045" y="3735174"/>
                </a:lnTo>
                <a:lnTo>
                  <a:pt x="5366518" y="3735174"/>
                </a:lnTo>
                <a:lnTo>
                  <a:pt x="5371276" y="3735174"/>
                </a:lnTo>
                <a:lnTo>
                  <a:pt x="5376033" y="3735174"/>
                </a:lnTo>
                <a:lnTo>
                  <a:pt x="5380790" y="3732701"/>
                </a:lnTo>
                <a:lnTo>
                  <a:pt x="5378316" y="3730227"/>
                </a:lnTo>
                <a:lnTo>
                  <a:pt x="5375843" y="3727753"/>
                </a:lnTo>
                <a:lnTo>
                  <a:pt x="5373369" y="3725279"/>
                </a:lnTo>
                <a:lnTo>
                  <a:pt x="5370895" y="3722806"/>
                </a:lnTo>
                <a:lnTo>
                  <a:pt x="5368421" y="3720332"/>
                </a:lnTo>
                <a:lnTo>
                  <a:pt x="5368421" y="3717858"/>
                </a:lnTo>
                <a:lnTo>
                  <a:pt x="5365947" y="3715384"/>
                </a:lnTo>
                <a:lnTo>
                  <a:pt x="5363474" y="3712911"/>
                </a:lnTo>
                <a:lnTo>
                  <a:pt x="5363474" y="3710437"/>
                </a:lnTo>
                <a:lnTo>
                  <a:pt x="5361000" y="3705680"/>
                </a:lnTo>
                <a:lnTo>
                  <a:pt x="5358526" y="3703206"/>
                </a:lnTo>
                <a:lnTo>
                  <a:pt x="5356053" y="3698449"/>
                </a:lnTo>
                <a:lnTo>
                  <a:pt x="5356053" y="3695975"/>
                </a:lnTo>
                <a:lnTo>
                  <a:pt x="5353579" y="3695975"/>
                </a:lnTo>
                <a:lnTo>
                  <a:pt x="5353579" y="3693501"/>
                </a:lnTo>
                <a:lnTo>
                  <a:pt x="5351105" y="3691027"/>
                </a:lnTo>
                <a:lnTo>
                  <a:pt x="5351105" y="3688554"/>
                </a:lnTo>
                <a:lnTo>
                  <a:pt x="5351105" y="3686080"/>
                </a:lnTo>
                <a:lnTo>
                  <a:pt x="5348632" y="3683606"/>
                </a:lnTo>
                <a:lnTo>
                  <a:pt x="5346158" y="3678849"/>
                </a:lnTo>
                <a:lnTo>
                  <a:pt x="5346158" y="3674092"/>
                </a:lnTo>
                <a:lnTo>
                  <a:pt x="5343684" y="3671618"/>
                </a:lnTo>
                <a:lnTo>
                  <a:pt x="5343684" y="3669144"/>
                </a:lnTo>
                <a:lnTo>
                  <a:pt x="5343684" y="3666671"/>
                </a:lnTo>
                <a:lnTo>
                  <a:pt x="5341210" y="3664197"/>
                </a:lnTo>
                <a:lnTo>
                  <a:pt x="5341210" y="3661723"/>
                </a:lnTo>
                <a:lnTo>
                  <a:pt x="5341210" y="3659249"/>
                </a:lnTo>
                <a:lnTo>
                  <a:pt x="5341210" y="3654492"/>
                </a:lnTo>
                <a:lnTo>
                  <a:pt x="5341210" y="3649735"/>
                </a:lnTo>
                <a:lnTo>
                  <a:pt x="5341210" y="3647261"/>
                </a:lnTo>
                <a:lnTo>
                  <a:pt x="5338737" y="3642504"/>
                </a:lnTo>
                <a:lnTo>
                  <a:pt x="5338737" y="3637747"/>
                </a:lnTo>
                <a:lnTo>
                  <a:pt x="5336263" y="3635273"/>
                </a:lnTo>
                <a:lnTo>
                  <a:pt x="5336263" y="3630516"/>
                </a:lnTo>
                <a:lnTo>
                  <a:pt x="5336263" y="3628042"/>
                </a:lnTo>
                <a:lnTo>
                  <a:pt x="5336263" y="3625568"/>
                </a:lnTo>
                <a:lnTo>
                  <a:pt x="5336263" y="3623094"/>
                </a:lnTo>
                <a:lnTo>
                  <a:pt x="5333789" y="3620621"/>
                </a:lnTo>
                <a:lnTo>
                  <a:pt x="5333789" y="3618147"/>
                </a:lnTo>
                <a:lnTo>
                  <a:pt x="5331315" y="3615673"/>
                </a:lnTo>
                <a:lnTo>
                  <a:pt x="5331315" y="3610916"/>
                </a:lnTo>
                <a:lnTo>
                  <a:pt x="5328841" y="3608442"/>
                </a:lnTo>
                <a:lnTo>
                  <a:pt x="5328841" y="3605968"/>
                </a:lnTo>
                <a:lnTo>
                  <a:pt x="5326368" y="3603495"/>
                </a:lnTo>
                <a:lnTo>
                  <a:pt x="5323894" y="3601021"/>
                </a:lnTo>
                <a:lnTo>
                  <a:pt x="5323894" y="3598547"/>
                </a:lnTo>
                <a:lnTo>
                  <a:pt x="5321420" y="3593790"/>
                </a:lnTo>
                <a:lnTo>
                  <a:pt x="5318946" y="3593790"/>
                </a:lnTo>
                <a:lnTo>
                  <a:pt x="5316472" y="3591316"/>
                </a:lnTo>
                <a:lnTo>
                  <a:pt x="5316472" y="3588843"/>
                </a:lnTo>
                <a:lnTo>
                  <a:pt x="5318946" y="3588843"/>
                </a:lnTo>
                <a:lnTo>
                  <a:pt x="5316472" y="3586369"/>
                </a:lnTo>
                <a:lnTo>
                  <a:pt x="5313999" y="3579138"/>
                </a:lnTo>
                <a:lnTo>
                  <a:pt x="5309242" y="3576664"/>
                </a:lnTo>
                <a:lnTo>
                  <a:pt x="5306768" y="3571907"/>
                </a:lnTo>
                <a:lnTo>
                  <a:pt x="5304294" y="3569433"/>
                </a:lnTo>
                <a:lnTo>
                  <a:pt x="5304294" y="3566959"/>
                </a:lnTo>
                <a:lnTo>
                  <a:pt x="5301820" y="3566959"/>
                </a:lnTo>
                <a:lnTo>
                  <a:pt x="5297063" y="3562202"/>
                </a:lnTo>
                <a:lnTo>
                  <a:pt x="5297063" y="3559728"/>
                </a:lnTo>
                <a:lnTo>
                  <a:pt x="5294589" y="3559728"/>
                </a:lnTo>
                <a:lnTo>
                  <a:pt x="5292116" y="3559728"/>
                </a:lnTo>
                <a:lnTo>
                  <a:pt x="5292116" y="3557255"/>
                </a:lnTo>
                <a:lnTo>
                  <a:pt x="5289642" y="3557255"/>
                </a:lnTo>
                <a:lnTo>
                  <a:pt x="5287168" y="3557255"/>
                </a:lnTo>
                <a:lnTo>
                  <a:pt x="5284694" y="3554781"/>
                </a:lnTo>
                <a:lnTo>
                  <a:pt x="5282221" y="3554781"/>
                </a:lnTo>
                <a:lnTo>
                  <a:pt x="5282221" y="3552307"/>
                </a:lnTo>
                <a:lnTo>
                  <a:pt x="5279747" y="3552307"/>
                </a:lnTo>
                <a:lnTo>
                  <a:pt x="5279747" y="3549833"/>
                </a:lnTo>
                <a:lnTo>
                  <a:pt x="5277273" y="3547360"/>
                </a:lnTo>
                <a:lnTo>
                  <a:pt x="5274799" y="3544886"/>
                </a:lnTo>
                <a:lnTo>
                  <a:pt x="5272326" y="3542412"/>
                </a:lnTo>
                <a:lnTo>
                  <a:pt x="5267568" y="3539938"/>
                </a:lnTo>
                <a:lnTo>
                  <a:pt x="5265095" y="3535181"/>
                </a:lnTo>
                <a:lnTo>
                  <a:pt x="5265095" y="3532707"/>
                </a:lnTo>
                <a:lnTo>
                  <a:pt x="5265095" y="3530234"/>
                </a:lnTo>
                <a:lnTo>
                  <a:pt x="5267568" y="3523003"/>
                </a:lnTo>
                <a:lnTo>
                  <a:pt x="5274799" y="3525476"/>
                </a:lnTo>
                <a:lnTo>
                  <a:pt x="5279557" y="3527950"/>
                </a:lnTo>
                <a:lnTo>
                  <a:pt x="5284314" y="3527950"/>
                </a:lnTo>
                <a:lnTo>
                  <a:pt x="5286788" y="3527950"/>
                </a:lnTo>
                <a:lnTo>
                  <a:pt x="5291545" y="3527950"/>
                </a:lnTo>
                <a:lnTo>
                  <a:pt x="5296302" y="3527950"/>
                </a:lnTo>
                <a:lnTo>
                  <a:pt x="5298776" y="3520719"/>
                </a:lnTo>
                <a:lnTo>
                  <a:pt x="5298776" y="3508731"/>
                </a:lnTo>
                <a:lnTo>
                  <a:pt x="5301249" y="3506257"/>
                </a:lnTo>
                <a:lnTo>
                  <a:pt x="5301249" y="3503784"/>
                </a:lnTo>
                <a:lnTo>
                  <a:pt x="5301249" y="3501310"/>
                </a:lnTo>
                <a:lnTo>
                  <a:pt x="5301249" y="3498836"/>
                </a:lnTo>
                <a:lnTo>
                  <a:pt x="5301249" y="3496362"/>
                </a:lnTo>
                <a:lnTo>
                  <a:pt x="5303723" y="3493888"/>
                </a:lnTo>
                <a:lnTo>
                  <a:pt x="5294019" y="3493888"/>
                </a:lnTo>
                <a:lnTo>
                  <a:pt x="5286788" y="3493888"/>
                </a:lnTo>
                <a:lnTo>
                  <a:pt x="5269852" y="3491415"/>
                </a:lnTo>
                <a:lnTo>
                  <a:pt x="5269852" y="3486658"/>
                </a:lnTo>
                <a:lnTo>
                  <a:pt x="5265095" y="3481900"/>
                </a:lnTo>
                <a:lnTo>
                  <a:pt x="5267568" y="3479427"/>
                </a:lnTo>
                <a:lnTo>
                  <a:pt x="5267568" y="3476953"/>
                </a:lnTo>
                <a:lnTo>
                  <a:pt x="5270042" y="3476953"/>
                </a:lnTo>
                <a:lnTo>
                  <a:pt x="5270042" y="3474479"/>
                </a:lnTo>
                <a:lnTo>
                  <a:pt x="5270042" y="3469722"/>
                </a:lnTo>
                <a:lnTo>
                  <a:pt x="5272516" y="3464965"/>
                </a:lnTo>
                <a:lnTo>
                  <a:pt x="5272516" y="3462491"/>
                </a:lnTo>
                <a:lnTo>
                  <a:pt x="5272516" y="3460017"/>
                </a:lnTo>
                <a:lnTo>
                  <a:pt x="5274990" y="3460017"/>
                </a:lnTo>
                <a:lnTo>
                  <a:pt x="5277463" y="3460017"/>
                </a:lnTo>
                <a:lnTo>
                  <a:pt x="5277463" y="3457543"/>
                </a:lnTo>
                <a:lnTo>
                  <a:pt x="5277463" y="3455070"/>
                </a:lnTo>
                <a:lnTo>
                  <a:pt x="5279937" y="3447839"/>
                </a:lnTo>
                <a:lnTo>
                  <a:pt x="5282411" y="3447839"/>
                </a:lnTo>
                <a:lnTo>
                  <a:pt x="5282411" y="3445365"/>
                </a:lnTo>
                <a:lnTo>
                  <a:pt x="5282411" y="3442891"/>
                </a:lnTo>
                <a:lnTo>
                  <a:pt x="5279937" y="3438134"/>
                </a:lnTo>
                <a:lnTo>
                  <a:pt x="5279937" y="3426146"/>
                </a:lnTo>
                <a:lnTo>
                  <a:pt x="5279937" y="3416441"/>
                </a:lnTo>
                <a:lnTo>
                  <a:pt x="5279937" y="3413967"/>
                </a:lnTo>
                <a:lnTo>
                  <a:pt x="5282411" y="3413967"/>
                </a:lnTo>
                <a:lnTo>
                  <a:pt x="5284885" y="3413967"/>
                </a:lnTo>
                <a:lnTo>
                  <a:pt x="5287359" y="3413967"/>
                </a:lnTo>
                <a:lnTo>
                  <a:pt x="5289832" y="3413967"/>
                </a:lnTo>
                <a:lnTo>
                  <a:pt x="5292306" y="3413967"/>
                </a:lnTo>
                <a:lnTo>
                  <a:pt x="5297063" y="3413967"/>
                </a:lnTo>
                <a:lnTo>
                  <a:pt x="5299537" y="3413967"/>
                </a:lnTo>
                <a:lnTo>
                  <a:pt x="5304294" y="3411494"/>
                </a:lnTo>
                <a:lnTo>
                  <a:pt x="5306768" y="3406736"/>
                </a:lnTo>
                <a:lnTo>
                  <a:pt x="5306768" y="3404263"/>
                </a:lnTo>
                <a:lnTo>
                  <a:pt x="5306768" y="3401789"/>
                </a:lnTo>
                <a:lnTo>
                  <a:pt x="5304294" y="3399315"/>
                </a:lnTo>
                <a:lnTo>
                  <a:pt x="5301820" y="3396841"/>
                </a:lnTo>
                <a:lnTo>
                  <a:pt x="5301820" y="3394368"/>
                </a:lnTo>
                <a:lnTo>
                  <a:pt x="5297063" y="3389610"/>
                </a:lnTo>
                <a:lnTo>
                  <a:pt x="5294589" y="3389610"/>
                </a:lnTo>
                <a:lnTo>
                  <a:pt x="5289832" y="3384853"/>
                </a:lnTo>
                <a:lnTo>
                  <a:pt x="5282601" y="3382379"/>
                </a:lnTo>
                <a:lnTo>
                  <a:pt x="5282601" y="3379906"/>
                </a:lnTo>
                <a:lnTo>
                  <a:pt x="5280128" y="3379906"/>
                </a:lnTo>
                <a:lnTo>
                  <a:pt x="5280128" y="3377432"/>
                </a:lnTo>
                <a:lnTo>
                  <a:pt x="5282601" y="3374958"/>
                </a:lnTo>
                <a:lnTo>
                  <a:pt x="5285075" y="3370201"/>
                </a:lnTo>
                <a:lnTo>
                  <a:pt x="5292306" y="3362970"/>
                </a:lnTo>
                <a:lnTo>
                  <a:pt x="5294780" y="3358213"/>
                </a:lnTo>
                <a:lnTo>
                  <a:pt x="5294780" y="3353456"/>
                </a:lnTo>
                <a:lnTo>
                  <a:pt x="5294780" y="3346225"/>
                </a:lnTo>
                <a:lnTo>
                  <a:pt x="5297254" y="3343751"/>
                </a:lnTo>
                <a:lnTo>
                  <a:pt x="5297254" y="3341277"/>
                </a:lnTo>
                <a:lnTo>
                  <a:pt x="5297254" y="3338803"/>
                </a:lnTo>
                <a:lnTo>
                  <a:pt x="5297254" y="3334046"/>
                </a:lnTo>
                <a:lnTo>
                  <a:pt x="5297254" y="3331572"/>
                </a:lnTo>
                <a:lnTo>
                  <a:pt x="5297254" y="3329099"/>
                </a:lnTo>
                <a:lnTo>
                  <a:pt x="5294780" y="3324341"/>
                </a:lnTo>
                <a:lnTo>
                  <a:pt x="5294780" y="3319584"/>
                </a:lnTo>
                <a:lnTo>
                  <a:pt x="5294780" y="3317110"/>
                </a:lnTo>
                <a:lnTo>
                  <a:pt x="5294780" y="3314637"/>
                </a:lnTo>
                <a:lnTo>
                  <a:pt x="5294780" y="3312163"/>
                </a:lnTo>
                <a:lnTo>
                  <a:pt x="5297254" y="3304932"/>
                </a:lnTo>
                <a:lnTo>
                  <a:pt x="5297254" y="3297701"/>
                </a:lnTo>
                <a:lnTo>
                  <a:pt x="5297254" y="3287996"/>
                </a:lnTo>
                <a:lnTo>
                  <a:pt x="5299727" y="3285522"/>
                </a:lnTo>
                <a:lnTo>
                  <a:pt x="5304485" y="3280765"/>
                </a:lnTo>
                <a:lnTo>
                  <a:pt x="5304485" y="3276008"/>
                </a:lnTo>
                <a:lnTo>
                  <a:pt x="5309242" y="3271251"/>
                </a:lnTo>
                <a:lnTo>
                  <a:pt x="5309242" y="3268777"/>
                </a:lnTo>
                <a:lnTo>
                  <a:pt x="5309242" y="3266303"/>
                </a:lnTo>
                <a:lnTo>
                  <a:pt x="5309242" y="3263830"/>
                </a:lnTo>
                <a:lnTo>
                  <a:pt x="5309242" y="3261356"/>
                </a:lnTo>
                <a:lnTo>
                  <a:pt x="5309242" y="3258882"/>
                </a:lnTo>
                <a:lnTo>
                  <a:pt x="5309242" y="3256408"/>
                </a:lnTo>
                <a:lnTo>
                  <a:pt x="5311715" y="3253935"/>
                </a:lnTo>
                <a:lnTo>
                  <a:pt x="5311715" y="3251461"/>
                </a:lnTo>
                <a:lnTo>
                  <a:pt x="5314189" y="3244230"/>
                </a:lnTo>
                <a:lnTo>
                  <a:pt x="5316663" y="3246704"/>
                </a:lnTo>
                <a:lnTo>
                  <a:pt x="5319137" y="3246704"/>
                </a:lnTo>
                <a:lnTo>
                  <a:pt x="5321611" y="3246704"/>
                </a:lnTo>
                <a:lnTo>
                  <a:pt x="5324084" y="3246704"/>
                </a:lnTo>
                <a:lnTo>
                  <a:pt x="5326558" y="3249177"/>
                </a:lnTo>
                <a:lnTo>
                  <a:pt x="5329032" y="3249177"/>
                </a:lnTo>
                <a:lnTo>
                  <a:pt x="5331506" y="3249177"/>
                </a:lnTo>
                <a:lnTo>
                  <a:pt x="5331506" y="3251651"/>
                </a:lnTo>
                <a:lnTo>
                  <a:pt x="5333979" y="3251651"/>
                </a:lnTo>
                <a:lnTo>
                  <a:pt x="5336453" y="3254125"/>
                </a:lnTo>
                <a:lnTo>
                  <a:pt x="5338927" y="3254125"/>
                </a:lnTo>
                <a:lnTo>
                  <a:pt x="5338927" y="3251651"/>
                </a:lnTo>
                <a:lnTo>
                  <a:pt x="5341400" y="3254125"/>
                </a:lnTo>
                <a:lnTo>
                  <a:pt x="5341400" y="3256599"/>
                </a:lnTo>
                <a:lnTo>
                  <a:pt x="5343874" y="3256599"/>
                </a:lnTo>
                <a:lnTo>
                  <a:pt x="5343874" y="3259072"/>
                </a:lnTo>
                <a:lnTo>
                  <a:pt x="5346348" y="3263830"/>
                </a:lnTo>
                <a:lnTo>
                  <a:pt x="5348822" y="3263830"/>
                </a:lnTo>
                <a:lnTo>
                  <a:pt x="5353579" y="3259072"/>
                </a:lnTo>
                <a:lnTo>
                  <a:pt x="5356053" y="3259072"/>
                </a:lnTo>
                <a:lnTo>
                  <a:pt x="5358526" y="3261546"/>
                </a:lnTo>
                <a:lnTo>
                  <a:pt x="5365757" y="3264020"/>
                </a:lnTo>
                <a:lnTo>
                  <a:pt x="5368231" y="3264020"/>
                </a:lnTo>
                <a:lnTo>
                  <a:pt x="5370705" y="3266494"/>
                </a:lnTo>
                <a:lnTo>
                  <a:pt x="5373179" y="3266494"/>
                </a:lnTo>
                <a:lnTo>
                  <a:pt x="5375652" y="3268967"/>
                </a:lnTo>
                <a:lnTo>
                  <a:pt x="5378126" y="3268967"/>
                </a:lnTo>
                <a:lnTo>
                  <a:pt x="5378126" y="3271441"/>
                </a:lnTo>
                <a:lnTo>
                  <a:pt x="5380600" y="3273915"/>
                </a:lnTo>
                <a:lnTo>
                  <a:pt x="5383073" y="3273915"/>
                </a:lnTo>
                <a:lnTo>
                  <a:pt x="5383073" y="3271441"/>
                </a:lnTo>
                <a:lnTo>
                  <a:pt x="5385547" y="3266684"/>
                </a:lnTo>
                <a:lnTo>
                  <a:pt x="5390305" y="3254696"/>
                </a:lnTo>
                <a:lnTo>
                  <a:pt x="5392778" y="3249939"/>
                </a:lnTo>
                <a:lnTo>
                  <a:pt x="5397536" y="3249939"/>
                </a:lnTo>
                <a:lnTo>
                  <a:pt x="5397536" y="3247465"/>
                </a:lnTo>
                <a:lnTo>
                  <a:pt x="5400009" y="3237760"/>
                </a:lnTo>
                <a:lnTo>
                  <a:pt x="5395252" y="3235286"/>
                </a:lnTo>
                <a:lnTo>
                  <a:pt x="5397726" y="3235286"/>
                </a:lnTo>
                <a:lnTo>
                  <a:pt x="5397726" y="3232813"/>
                </a:lnTo>
                <a:lnTo>
                  <a:pt x="5400199" y="3230339"/>
                </a:lnTo>
                <a:lnTo>
                  <a:pt x="5400199" y="3223108"/>
                </a:lnTo>
                <a:lnTo>
                  <a:pt x="5400199" y="3220634"/>
                </a:lnTo>
                <a:lnTo>
                  <a:pt x="5400199" y="3206172"/>
                </a:lnTo>
                <a:lnTo>
                  <a:pt x="5397726" y="3201415"/>
                </a:lnTo>
                <a:lnTo>
                  <a:pt x="5397726" y="3196658"/>
                </a:lnTo>
                <a:lnTo>
                  <a:pt x="5397726" y="3194184"/>
                </a:lnTo>
                <a:lnTo>
                  <a:pt x="5397726" y="3191710"/>
                </a:lnTo>
                <a:lnTo>
                  <a:pt x="5400199" y="3191710"/>
                </a:lnTo>
                <a:lnTo>
                  <a:pt x="5400199" y="3189237"/>
                </a:lnTo>
                <a:lnTo>
                  <a:pt x="5400199" y="3184479"/>
                </a:lnTo>
                <a:lnTo>
                  <a:pt x="5402673" y="3182005"/>
                </a:lnTo>
                <a:lnTo>
                  <a:pt x="5402673" y="3179532"/>
                </a:lnTo>
                <a:lnTo>
                  <a:pt x="5402673" y="3177058"/>
                </a:lnTo>
                <a:lnTo>
                  <a:pt x="5405147" y="3177058"/>
                </a:lnTo>
                <a:lnTo>
                  <a:pt x="5405147" y="3174584"/>
                </a:lnTo>
                <a:lnTo>
                  <a:pt x="5407621" y="3172111"/>
                </a:lnTo>
                <a:lnTo>
                  <a:pt x="5407621" y="3169637"/>
                </a:lnTo>
                <a:lnTo>
                  <a:pt x="5407621" y="3167163"/>
                </a:lnTo>
                <a:lnTo>
                  <a:pt x="5410095" y="3164689"/>
                </a:lnTo>
                <a:lnTo>
                  <a:pt x="5410095" y="3162216"/>
                </a:lnTo>
                <a:lnTo>
                  <a:pt x="5412568" y="3162216"/>
                </a:lnTo>
                <a:lnTo>
                  <a:pt x="5412568" y="3159742"/>
                </a:lnTo>
                <a:lnTo>
                  <a:pt x="5415042" y="3157268"/>
                </a:lnTo>
                <a:lnTo>
                  <a:pt x="5415042" y="3154794"/>
                </a:lnTo>
                <a:lnTo>
                  <a:pt x="5415042" y="3152321"/>
                </a:lnTo>
                <a:lnTo>
                  <a:pt x="5417516" y="3145090"/>
                </a:lnTo>
                <a:lnTo>
                  <a:pt x="5417516" y="3142616"/>
                </a:lnTo>
                <a:lnTo>
                  <a:pt x="5419990" y="3137859"/>
                </a:lnTo>
                <a:lnTo>
                  <a:pt x="5422464" y="3135385"/>
                </a:lnTo>
                <a:lnTo>
                  <a:pt x="5422464" y="3132911"/>
                </a:lnTo>
                <a:lnTo>
                  <a:pt x="5422464" y="3130437"/>
                </a:lnTo>
                <a:lnTo>
                  <a:pt x="5427221" y="3115975"/>
                </a:lnTo>
                <a:lnTo>
                  <a:pt x="5429694" y="3111218"/>
                </a:lnTo>
                <a:lnTo>
                  <a:pt x="5429694" y="3108744"/>
                </a:lnTo>
                <a:lnTo>
                  <a:pt x="5432168" y="3108744"/>
                </a:lnTo>
                <a:lnTo>
                  <a:pt x="5432168" y="3106271"/>
                </a:lnTo>
                <a:lnTo>
                  <a:pt x="5434642" y="3101514"/>
                </a:lnTo>
                <a:lnTo>
                  <a:pt x="5437116" y="3099040"/>
                </a:lnTo>
                <a:lnTo>
                  <a:pt x="5439590" y="3096566"/>
                </a:lnTo>
                <a:lnTo>
                  <a:pt x="5439590" y="3094092"/>
                </a:lnTo>
                <a:lnTo>
                  <a:pt x="5442063" y="3091618"/>
                </a:lnTo>
                <a:lnTo>
                  <a:pt x="5444537" y="3089145"/>
                </a:lnTo>
                <a:lnTo>
                  <a:pt x="5442063" y="3086671"/>
                </a:lnTo>
                <a:lnTo>
                  <a:pt x="5444537" y="3084197"/>
                </a:lnTo>
                <a:lnTo>
                  <a:pt x="5444537" y="3086671"/>
                </a:lnTo>
                <a:lnTo>
                  <a:pt x="5449294" y="3086671"/>
                </a:lnTo>
                <a:lnTo>
                  <a:pt x="5451768" y="3086671"/>
                </a:lnTo>
                <a:lnTo>
                  <a:pt x="5454242" y="3086671"/>
                </a:lnTo>
                <a:lnTo>
                  <a:pt x="5456716" y="3086671"/>
                </a:lnTo>
                <a:lnTo>
                  <a:pt x="5456716" y="3089145"/>
                </a:lnTo>
                <a:lnTo>
                  <a:pt x="5459189" y="3089145"/>
                </a:lnTo>
                <a:lnTo>
                  <a:pt x="5461663" y="3091618"/>
                </a:lnTo>
                <a:lnTo>
                  <a:pt x="5464137" y="3094092"/>
                </a:lnTo>
                <a:lnTo>
                  <a:pt x="5471368" y="3098849"/>
                </a:lnTo>
                <a:lnTo>
                  <a:pt x="5473841" y="3096376"/>
                </a:lnTo>
                <a:lnTo>
                  <a:pt x="5488303" y="3081914"/>
                </a:lnTo>
                <a:lnTo>
                  <a:pt x="5493060" y="3079440"/>
                </a:lnTo>
                <a:lnTo>
                  <a:pt x="5495534" y="3079440"/>
                </a:lnTo>
                <a:lnTo>
                  <a:pt x="5498008" y="3084197"/>
                </a:lnTo>
                <a:lnTo>
                  <a:pt x="5500482" y="3084197"/>
                </a:lnTo>
                <a:lnTo>
                  <a:pt x="5502955" y="3081723"/>
                </a:lnTo>
                <a:lnTo>
                  <a:pt x="5505429" y="3079250"/>
                </a:lnTo>
                <a:lnTo>
                  <a:pt x="5507903" y="3079250"/>
                </a:lnTo>
                <a:lnTo>
                  <a:pt x="5510377" y="3076776"/>
                </a:lnTo>
                <a:lnTo>
                  <a:pt x="5510377" y="3069545"/>
                </a:lnTo>
                <a:lnTo>
                  <a:pt x="5515134" y="3069545"/>
                </a:lnTo>
                <a:lnTo>
                  <a:pt x="5519891" y="3067071"/>
                </a:lnTo>
                <a:lnTo>
                  <a:pt x="5522365" y="3067071"/>
                </a:lnTo>
                <a:lnTo>
                  <a:pt x="5524838" y="3064598"/>
                </a:lnTo>
                <a:lnTo>
                  <a:pt x="5527312" y="3064598"/>
                </a:lnTo>
                <a:lnTo>
                  <a:pt x="5532070" y="3059840"/>
                </a:lnTo>
                <a:lnTo>
                  <a:pt x="5534543" y="3062314"/>
                </a:lnTo>
                <a:lnTo>
                  <a:pt x="5537017" y="3062314"/>
                </a:lnTo>
                <a:lnTo>
                  <a:pt x="5541774" y="3055083"/>
                </a:lnTo>
                <a:lnTo>
                  <a:pt x="5549005" y="3047852"/>
                </a:lnTo>
                <a:lnTo>
                  <a:pt x="5553763" y="3043095"/>
                </a:lnTo>
                <a:lnTo>
                  <a:pt x="5558520" y="3038338"/>
                </a:lnTo>
                <a:lnTo>
                  <a:pt x="5560993" y="3033580"/>
                </a:lnTo>
                <a:lnTo>
                  <a:pt x="5558520" y="3031107"/>
                </a:lnTo>
                <a:lnTo>
                  <a:pt x="5558520" y="3028633"/>
                </a:lnTo>
                <a:lnTo>
                  <a:pt x="5558520" y="3016645"/>
                </a:lnTo>
                <a:lnTo>
                  <a:pt x="5560993" y="3009414"/>
                </a:lnTo>
                <a:lnTo>
                  <a:pt x="5568224" y="3011888"/>
                </a:lnTo>
                <a:lnTo>
                  <a:pt x="5570698" y="3004657"/>
                </a:lnTo>
                <a:lnTo>
                  <a:pt x="5587634" y="3009414"/>
                </a:lnTo>
                <a:lnTo>
                  <a:pt x="5592391" y="2985247"/>
                </a:lnTo>
                <a:lnTo>
                  <a:pt x="5594865" y="2985247"/>
                </a:lnTo>
                <a:lnTo>
                  <a:pt x="5594865" y="2982773"/>
                </a:lnTo>
                <a:lnTo>
                  <a:pt x="5597339" y="2980300"/>
                </a:lnTo>
                <a:lnTo>
                  <a:pt x="5597339" y="2977826"/>
                </a:lnTo>
                <a:lnTo>
                  <a:pt x="5599812" y="2977826"/>
                </a:lnTo>
                <a:lnTo>
                  <a:pt x="5599812" y="2975352"/>
                </a:lnTo>
                <a:lnTo>
                  <a:pt x="5602286" y="2975352"/>
                </a:lnTo>
                <a:lnTo>
                  <a:pt x="5602286" y="2972879"/>
                </a:lnTo>
                <a:lnTo>
                  <a:pt x="5602286" y="2970405"/>
                </a:lnTo>
                <a:lnTo>
                  <a:pt x="5607043" y="2970405"/>
                </a:lnTo>
                <a:lnTo>
                  <a:pt x="5607043" y="2967931"/>
                </a:lnTo>
                <a:lnTo>
                  <a:pt x="5609517" y="2967931"/>
                </a:lnTo>
                <a:lnTo>
                  <a:pt x="5611991" y="2967931"/>
                </a:lnTo>
                <a:lnTo>
                  <a:pt x="5611991" y="2970405"/>
                </a:lnTo>
                <a:lnTo>
                  <a:pt x="5614465" y="2970405"/>
                </a:lnTo>
                <a:lnTo>
                  <a:pt x="5614465" y="2967931"/>
                </a:lnTo>
                <a:lnTo>
                  <a:pt x="5616938" y="2967931"/>
                </a:lnTo>
                <a:lnTo>
                  <a:pt x="5619412" y="2967931"/>
                </a:lnTo>
                <a:lnTo>
                  <a:pt x="5619412" y="2965457"/>
                </a:lnTo>
                <a:lnTo>
                  <a:pt x="5621886" y="2965457"/>
                </a:lnTo>
                <a:lnTo>
                  <a:pt x="5624359" y="2965457"/>
                </a:lnTo>
                <a:lnTo>
                  <a:pt x="5624359" y="2962983"/>
                </a:lnTo>
                <a:lnTo>
                  <a:pt x="5624359" y="2960510"/>
                </a:lnTo>
                <a:lnTo>
                  <a:pt x="5626833" y="2960510"/>
                </a:lnTo>
                <a:lnTo>
                  <a:pt x="5626833" y="2962983"/>
                </a:lnTo>
                <a:lnTo>
                  <a:pt x="5629307" y="2962983"/>
                </a:lnTo>
                <a:lnTo>
                  <a:pt x="5629307" y="2965457"/>
                </a:lnTo>
                <a:lnTo>
                  <a:pt x="5626833" y="2965457"/>
                </a:lnTo>
                <a:lnTo>
                  <a:pt x="5626833" y="2967931"/>
                </a:lnTo>
                <a:lnTo>
                  <a:pt x="5629307" y="2967931"/>
                </a:lnTo>
                <a:lnTo>
                  <a:pt x="5629307" y="2970405"/>
                </a:lnTo>
                <a:lnTo>
                  <a:pt x="5631781" y="2970405"/>
                </a:lnTo>
                <a:lnTo>
                  <a:pt x="5631781" y="2967931"/>
                </a:lnTo>
                <a:lnTo>
                  <a:pt x="5634254" y="2970405"/>
                </a:lnTo>
                <a:lnTo>
                  <a:pt x="5634254" y="2967931"/>
                </a:lnTo>
                <a:lnTo>
                  <a:pt x="5636728" y="2967931"/>
                </a:lnTo>
                <a:lnTo>
                  <a:pt x="5639202" y="2967931"/>
                </a:lnTo>
                <a:lnTo>
                  <a:pt x="5639202" y="2965457"/>
                </a:lnTo>
                <a:lnTo>
                  <a:pt x="5641676" y="2965457"/>
                </a:lnTo>
                <a:lnTo>
                  <a:pt x="5641676" y="2967931"/>
                </a:lnTo>
                <a:lnTo>
                  <a:pt x="5644150" y="2967931"/>
                </a:lnTo>
                <a:lnTo>
                  <a:pt x="5644150" y="2965457"/>
                </a:lnTo>
                <a:lnTo>
                  <a:pt x="5646623" y="2965457"/>
                </a:lnTo>
                <a:lnTo>
                  <a:pt x="5649097" y="2965457"/>
                </a:lnTo>
                <a:lnTo>
                  <a:pt x="5649097" y="2962983"/>
                </a:lnTo>
                <a:lnTo>
                  <a:pt x="5651571" y="2962983"/>
                </a:lnTo>
                <a:lnTo>
                  <a:pt x="5651571" y="2960510"/>
                </a:lnTo>
                <a:lnTo>
                  <a:pt x="5654045" y="2960510"/>
                </a:lnTo>
                <a:lnTo>
                  <a:pt x="5656519" y="2960510"/>
                </a:lnTo>
                <a:lnTo>
                  <a:pt x="5656519" y="2958036"/>
                </a:lnTo>
                <a:lnTo>
                  <a:pt x="5656519" y="2955562"/>
                </a:lnTo>
                <a:lnTo>
                  <a:pt x="5658992" y="2955562"/>
                </a:lnTo>
                <a:lnTo>
                  <a:pt x="5661466" y="2958036"/>
                </a:lnTo>
                <a:lnTo>
                  <a:pt x="5661466" y="2955562"/>
                </a:lnTo>
                <a:lnTo>
                  <a:pt x="5661466" y="2953088"/>
                </a:lnTo>
                <a:lnTo>
                  <a:pt x="5663940" y="2953088"/>
                </a:lnTo>
                <a:lnTo>
                  <a:pt x="5663940" y="2950615"/>
                </a:lnTo>
                <a:lnTo>
                  <a:pt x="5666413" y="2948141"/>
                </a:lnTo>
                <a:lnTo>
                  <a:pt x="5668887" y="2948141"/>
                </a:lnTo>
                <a:lnTo>
                  <a:pt x="5666413" y="2945667"/>
                </a:lnTo>
                <a:lnTo>
                  <a:pt x="5666413" y="2943193"/>
                </a:lnTo>
                <a:lnTo>
                  <a:pt x="5668887" y="2940720"/>
                </a:lnTo>
                <a:lnTo>
                  <a:pt x="5673644" y="2940720"/>
                </a:lnTo>
                <a:lnTo>
                  <a:pt x="5673644" y="2938246"/>
                </a:lnTo>
                <a:lnTo>
                  <a:pt x="5676118" y="2938246"/>
                </a:lnTo>
                <a:lnTo>
                  <a:pt x="5678592" y="2940720"/>
                </a:lnTo>
                <a:lnTo>
                  <a:pt x="5681066" y="2940720"/>
                </a:lnTo>
                <a:lnTo>
                  <a:pt x="5681066" y="2938246"/>
                </a:lnTo>
                <a:lnTo>
                  <a:pt x="5683539" y="2935772"/>
                </a:lnTo>
                <a:lnTo>
                  <a:pt x="5686013" y="2933298"/>
                </a:lnTo>
                <a:lnTo>
                  <a:pt x="5686013" y="2930825"/>
                </a:lnTo>
                <a:lnTo>
                  <a:pt x="5686013" y="2928351"/>
                </a:lnTo>
                <a:lnTo>
                  <a:pt x="5683539" y="2925877"/>
                </a:lnTo>
                <a:lnTo>
                  <a:pt x="5686013" y="2925877"/>
                </a:lnTo>
                <a:lnTo>
                  <a:pt x="5688487" y="2918646"/>
                </a:lnTo>
                <a:lnTo>
                  <a:pt x="5688487" y="2916172"/>
                </a:lnTo>
                <a:lnTo>
                  <a:pt x="5688487" y="2913699"/>
                </a:lnTo>
                <a:lnTo>
                  <a:pt x="5688487" y="2911225"/>
                </a:lnTo>
                <a:lnTo>
                  <a:pt x="5686013" y="2911225"/>
                </a:lnTo>
                <a:lnTo>
                  <a:pt x="5683539" y="2911225"/>
                </a:lnTo>
                <a:lnTo>
                  <a:pt x="5678782" y="2911225"/>
                </a:lnTo>
                <a:lnTo>
                  <a:pt x="5678782" y="2908751"/>
                </a:lnTo>
                <a:lnTo>
                  <a:pt x="5681256" y="2901520"/>
                </a:lnTo>
                <a:lnTo>
                  <a:pt x="5683729" y="2894289"/>
                </a:lnTo>
                <a:lnTo>
                  <a:pt x="5683729" y="2891815"/>
                </a:lnTo>
                <a:lnTo>
                  <a:pt x="5683729" y="2889342"/>
                </a:lnTo>
                <a:lnTo>
                  <a:pt x="5681256" y="2886868"/>
                </a:lnTo>
                <a:lnTo>
                  <a:pt x="5676499" y="2886868"/>
                </a:lnTo>
                <a:lnTo>
                  <a:pt x="5654806" y="2882111"/>
                </a:lnTo>
                <a:lnTo>
                  <a:pt x="5654806" y="2884585"/>
                </a:lnTo>
                <a:lnTo>
                  <a:pt x="5650048" y="2889342"/>
                </a:lnTo>
                <a:lnTo>
                  <a:pt x="5647575" y="2894099"/>
                </a:lnTo>
                <a:lnTo>
                  <a:pt x="5647575" y="2896573"/>
                </a:lnTo>
                <a:lnTo>
                  <a:pt x="5645101" y="2896573"/>
                </a:lnTo>
                <a:lnTo>
                  <a:pt x="5649858" y="2889342"/>
                </a:lnTo>
                <a:lnTo>
                  <a:pt x="5647385" y="2886868"/>
                </a:lnTo>
                <a:lnTo>
                  <a:pt x="5644911" y="2884394"/>
                </a:lnTo>
                <a:lnTo>
                  <a:pt x="5637680" y="2894099"/>
                </a:lnTo>
                <a:lnTo>
                  <a:pt x="5637680" y="2891625"/>
                </a:lnTo>
                <a:lnTo>
                  <a:pt x="5644911" y="2881920"/>
                </a:lnTo>
                <a:lnTo>
                  <a:pt x="5647385" y="2881920"/>
                </a:lnTo>
                <a:lnTo>
                  <a:pt x="5649858" y="2879447"/>
                </a:lnTo>
                <a:lnTo>
                  <a:pt x="5664320" y="2881920"/>
                </a:lnTo>
                <a:lnTo>
                  <a:pt x="5676308" y="2884394"/>
                </a:lnTo>
                <a:lnTo>
                  <a:pt x="5678782" y="2884394"/>
                </a:lnTo>
                <a:lnTo>
                  <a:pt x="5678782" y="2881920"/>
                </a:lnTo>
                <a:lnTo>
                  <a:pt x="5683539" y="2874689"/>
                </a:lnTo>
                <a:lnTo>
                  <a:pt x="5686013" y="2872216"/>
                </a:lnTo>
                <a:lnTo>
                  <a:pt x="5688487" y="2867459"/>
                </a:lnTo>
                <a:lnTo>
                  <a:pt x="5688487" y="2864985"/>
                </a:lnTo>
                <a:lnTo>
                  <a:pt x="5690960" y="2862511"/>
                </a:lnTo>
                <a:lnTo>
                  <a:pt x="5693434" y="2862511"/>
                </a:lnTo>
                <a:lnTo>
                  <a:pt x="5693434" y="2860037"/>
                </a:lnTo>
                <a:lnTo>
                  <a:pt x="5698192" y="2857563"/>
                </a:lnTo>
                <a:lnTo>
                  <a:pt x="5700665" y="2857563"/>
                </a:lnTo>
                <a:lnTo>
                  <a:pt x="5700665" y="2855090"/>
                </a:lnTo>
                <a:lnTo>
                  <a:pt x="5703139" y="2855090"/>
                </a:lnTo>
                <a:lnTo>
                  <a:pt x="5703139" y="2852616"/>
                </a:lnTo>
                <a:lnTo>
                  <a:pt x="5707896" y="2850142"/>
                </a:lnTo>
                <a:lnTo>
                  <a:pt x="5710370" y="2847669"/>
                </a:lnTo>
                <a:lnTo>
                  <a:pt x="5710370" y="2845195"/>
                </a:lnTo>
                <a:lnTo>
                  <a:pt x="5712844" y="2842721"/>
                </a:lnTo>
                <a:lnTo>
                  <a:pt x="5715317" y="2840247"/>
                </a:lnTo>
                <a:lnTo>
                  <a:pt x="5720075" y="2837774"/>
                </a:lnTo>
                <a:lnTo>
                  <a:pt x="5724832" y="2835300"/>
                </a:lnTo>
                <a:lnTo>
                  <a:pt x="5734537" y="2830543"/>
                </a:lnTo>
                <a:lnTo>
                  <a:pt x="5737010" y="2828069"/>
                </a:lnTo>
                <a:lnTo>
                  <a:pt x="5737010" y="2825595"/>
                </a:lnTo>
                <a:lnTo>
                  <a:pt x="5737010" y="2818364"/>
                </a:lnTo>
                <a:lnTo>
                  <a:pt x="5737010" y="2808659"/>
                </a:lnTo>
                <a:lnTo>
                  <a:pt x="5734537" y="2801428"/>
                </a:lnTo>
                <a:lnTo>
                  <a:pt x="5734537" y="2798955"/>
                </a:lnTo>
                <a:lnTo>
                  <a:pt x="5734537" y="2796481"/>
                </a:lnTo>
                <a:lnTo>
                  <a:pt x="5734537" y="2791724"/>
                </a:lnTo>
                <a:lnTo>
                  <a:pt x="5734537" y="2786966"/>
                </a:lnTo>
                <a:lnTo>
                  <a:pt x="5734537" y="2784493"/>
                </a:lnTo>
                <a:lnTo>
                  <a:pt x="5734537" y="2782019"/>
                </a:lnTo>
                <a:lnTo>
                  <a:pt x="5737010" y="2774788"/>
                </a:lnTo>
                <a:lnTo>
                  <a:pt x="5739484" y="2767557"/>
                </a:lnTo>
                <a:lnTo>
                  <a:pt x="5741958" y="2760326"/>
                </a:lnTo>
                <a:lnTo>
                  <a:pt x="5741958" y="2757852"/>
                </a:lnTo>
                <a:lnTo>
                  <a:pt x="5741958" y="2755379"/>
                </a:lnTo>
                <a:lnTo>
                  <a:pt x="5741958" y="2752905"/>
                </a:lnTo>
                <a:lnTo>
                  <a:pt x="5741958" y="2750431"/>
                </a:lnTo>
                <a:lnTo>
                  <a:pt x="5739484" y="2750431"/>
                </a:lnTo>
                <a:lnTo>
                  <a:pt x="5739484" y="2747957"/>
                </a:lnTo>
                <a:lnTo>
                  <a:pt x="5737010" y="2745484"/>
                </a:lnTo>
                <a:lnTo>
                  <a:pt x="5737010" y="2743010"/>
                </a:lnTo>
                <a:lnTo>
                  <a:pt x="5732253" y="2740536"/>
                </a:lnTo>
                <a:lnTo>
                  <a:pt x="5727496" y="2735779"/>
                </a:lnTo>
                <a:lnTo>
                  <a:pt x="5725022" y="2733305"/>
                </a:lnTo>
                <a:lnTo>
                  <a:pt x="5722549" y="2730831"/>
                </a:lnTo>
                <a:lnTo>
                  <a:pt x="5720075" y="2728358"/>
                </a:lnTo>
                <a:lnTo>
                  <a:pt x="5720075" y="2725884"/>
                </a:lnTo>
                <a:lnTo>
                  <a:pt x="5717601" y="2723410"/>
                </a:lnTo>
                <a:lnTo>
                  <a:pt x="5717601" y="2720936"/>
                </a:lnTo>
                <a:lnTo>
                  <a:pt x="5720075" y="2718463"/>
                </a:lnTo>
                <a:lnTo>
                  <a:pt x="5722549" y="2713705"/>
                </a:lnTo>
                <a:lnTo>
                  <a:pt x="5722549" y="2711232"/>
                </a:lnTo>
                <a:lnTo>
                  <a:pt x="5722549" y="2708758"/>
                </a:lnTo>
                <a:lnTo>
                  <a:pt x="5725022" y="2708758"/>
                </a:lnTo>
                <a:lnTo>
                  <a:pt x="5727496" y="2708758"/>
                </a:lnTo>
                <a:lnTo>
                  <a:pt x="5727496" y="2706284"/>
                </a:lnTo>
                <a:lnTo>
                  <a:pt x="5734727" y="2699053"/>
                </a:lnTo>
                <a:lnTo>
                  <a:pt x="5737201" y="2696579"/>
                </a:lnTo>
                <a:lnTo>
                  <a:pt x="5741958" y="2689349"/>
                </a:lnTo>
                <a:lnTo>
                  <a:pt x="5741958" y="2686875"/>
                </a:lnTo>
                <a:lnTo>
                  <a:pt x="5741958" y="2684401"/>
                </a:lnTo>
                <a:lnTo>
                  <a:pt x="5741958" y="2681927"/>
                </a:lnTo>
                <a:lnTo>
                  <a:pt x="5741958" y="2679453"/>
                </a:lnTo>
                <a:lnTo>
                  <a:pt x="5739484" y="2676980"/>
                </a:lnTo>
                <a:lnTo>
                  <a:pt x="5739484" y="2674506"/>
                </a:lnTo>
                <a:lnTo>
                  <a:pt x="5739484" y="2672032"/>
                </a:lnTo>
                <a:lnTo>
                  <a:pt x="5739484" y="2669558"/>
                </a:lnTo>
                <a:lnTo>
                  <a:pt x="5741958" y="2667085"/>
                </a:lnTo>
                <a:lnTo>
                  <a:pt x="5741958" y="2664611"/>
                </a:lnTo>
                <a:lnTo>
                  <a:pt x="5741958" y="2662137"/>
                </a:lnTo>
                <a:lnTo>
                  <a:pt x="5744432" y="2659663"/>
                </a:lnTo>
                <a:lnTo>
                  <a:pt x="5744432" y="2657190"/>
                </a:lnTo>
                <a:lnTo>
                  <a:pt x="5746906" y="2654716"/>
                </a:lnTo>
                <a:lnTo>
                  <a:pt x="5749379" y="2652242"/>
                </a:lnTo>
                <a:lnTo>
                  <a:pt x="5751853" y="2652242"/>
                </a:lnTo>
                <a:lnTo>
                  <a:pt x="5754327" y="2649768"/>
                </a:lnTo>
                <a:lnTo>
                  <a:pt x="5756800" y="2649768"/>
                </a:lnTo>
                <a:lnTo>
                  <a:pt x="5759274" y="2647295"/>
                </a:lnTo>
                <a:lnTo>
                  <a:pt x="5761748" y="2647295"/>
                </a:lnTo>
                <a:lnTo>
                  <a:pt x="5764222" y="2647295"/>
                </a:lnTo>
                <a:lnTo>
                  <a:pt x="5768979" y="2644821"/>
                </a:lnTo>
                <a:lnTo>
                  <a:pt x="5771453" y="2644821"/>
                </a:lnTo>
                <a:lnTo>
                  <a:pt x="5773926" y="2642347"/>
                </a:lnTo>
                <a:lnTo>
                  <a:pt x="5776400" y="2642347"/>
                </a:lnTo>
                <a:lnTo>
                  <a:pt x="5776400" y="2639874"/>
                </a:lnTo>
                <a:lnTo>
                  <a:pt x="5778874" y="2639874"/>
                </a:lnTo>
                <a:lnTo>
                  <a:pt x="5778874" y="2637400"/>
                </a:lnTo>
                <a:lnTo>
                  <a:pt x="5778874" y="2634926"/>
                </a:lnTo>
                <a:lnTo>
                  <a:pt x="5781348" y="2634926"/>
                </a:lnTo>
                <a:lnTo>
                  <a:pt x="5778874" y="2632452"/>
                </a:lnTo>
                <a:lnTo>
                  <a:pt x="5778874" y="2629978"/>
                </a:lnTo>
                <a:lnTo>
                  <a:pt x="5778874" y="2627505"/>
                </a:lnTo>
                <a:lnTo>
                  <a:pt x="5778874" y="2625031"/>
                </a:lnTo>
                <a:lnTo>
                  <a:pt x="5778874" y="2622557"/>
                </a:lnTo>
                <a:lnTo>
                  <a:pt x="5776400" y="2617800"/>
                </a:lnTo>
                <a:lnTo>
                  <a:pt x="5776400" y="2615326"/>
                </a:lnTo>
                <a:lnTo>
                  <a:pt x="5776400" y="2610569"/>
                </a:lnTo>
                <a:lnTo>
                  <a:pt x="5776400" y="2608095"/>
                </a:lnTo>
                <a:lnTo>
                  <a:pt x="5778874" y="2605622"/>
                </a:lnTo>
                <a:lnTo>
                  <a:pt x="5778874" y="2603148"/>
                </a:lnTo>
                <a:lnTo>
                  <a:pt x="5781348" y="2603148"/>
                </a:lnTo>
                <a:lnTo>
                  <a:pt x="5781348" y="2600674"/>
                </a:lnTo>
                <a:lnTo>
                  <a:pt x="5781348" y="2598200"/>
                </a:lnTo>
                <a:lnTo>
                  <a:pt x="5783821" y="2598200"/>
                </a:lnTo>
                <a:lnTo>
                  <a:pt x="5786295" y="2595726"/>
                </a:lnTo>
                <a:lnTo>
                  <a:pt x="5788769" y="2595726"/>
                </a:lnTo>
                <a:lnTo>
                  <a:pt x="5791242" y="2595726"/>
                </a:lnTo>
                <a:lnTo>
                  <a:pt x="5781538" y="2588496"/>
                </a:lnTo>
                <a:lnTo>
                  <a:pt x="5779064" y="2588496"/>
                </a:lnTo>
                <a:lnTo>
                  <a:pt x="5776590" y="2586022"/>
                </a:lnTo>
                <a:lnTo>
                  <a:pt x="5771833" y="2583548"/>
                </a:lnTo>
                <a:lnTo>
                  <a:pt x="5769359" y="2581074"/>
                </a:lnTo>
                <a:lnTo>
                  <a:pt x="5766886" y="2581074"/>
                </a:lnTo>
                <a:lnTo>
                  <a:pt x="5766886" y="2578600"/>
                </a:lnTo>
                <a:lnTo>
                  <a:pt x="5764412" y="2578600"/>
                </a:lnTo>
                <a:lnTo>
                  <a:pt x="5752424" y="2573843"/>
                </a:lnTo>
                <a:lnTo>
                  <a:pt x="5752424" y="2571370"/>
                </a:lnTo>
                <a:lnTo>
                  <a:pt x="5749950" y="2571370"/>
                </a:lnTo>
                <a:lnTo>
                  <a:pt x="5747476" y="2571370"/>
                </a:lnTo>
                <a:lnTo>
                  <a:pt x="5745003" y="2568896"/>
                </a:lnTo>
                <a:lnTo>
                  <a:pt x="5742529" y="2568896"/>
                </a:lnTo>
                <a:lnTo>
                  <a:pt x="5742529" y="2566422"/>
                </a:lnTo>
                <a:lnTo>
                  <a:pt x="5740055" y="2566422"/>
                </a:lnTo>
                <a:lnTo>
                  <a:pt x="5737581" y="2568896"/>
                </a:lnTo>
                <a:lnTo>
                  <a:pt x="5732824" y="2568896"/>
                </a:lnTo>
                <a:lnTo>
                  <a:pt x="5730350" y="2571370"/>
                </a:lnTo>
                <a:lnTo>
                  <a:pt x="5730350" y="2576127"/>
                </a:lnTo>
                <a:lnTo>
                  <a:pt x="5727877" y="2576127"/>
                </a:lnTo>
                <a:lnTo>
                  <a:pt x="5727877" y="2578600"/>
                </a:lnTo>
                <a:lnTo>
                  <a:pt x="5725403" y="2581074"/>
                </a:lnTo>
                <a:lnTo>
                  <a:pt x="5722929" y="2578600"/>
                </a:lnTo>
                <a:lnTo>
                  <a:pt x="5722929" y="2581074"/>
                </a:lnTo>
                <a:lnTo>
                  <a:pt x="5720455" y="2581074"/>
                </a:lnTo>
                <a:lnTo>
                  <a:pt x="5717981" y="2581074"/>
                </a:lnTo>
                <a:lnTo>
                  <a:pt x="5715508" y="2581074"/>
                </a:lnTo>
                <a:lnTo>
                  <a:pt x="5715508" y="2583548"/>
                </a:lnTo>
                <a:lnTo>
                  <a:pt x="5713034" y="2583548"/>
                </a:lnTo>
                <a:lnTo>
                  <a:pt x="5713034" y="2586022"/>
                </a:lnTo>
                <a:lnTo>
                  <a:pt x="5710560" y="2583548"/>
                </a:lnTo>
                <a:lnTo>
                  <a:pt x="5710560" y="2586022"/>
                </a:lnTo>
                <a:lnTo>
                  <a:pt x="5708086" y="2586022"/>
                </a:lnTo>
                <a:lnTo>
                  <a:pt x="5705613" y="2586022"/>
                </a:lnTo>
                <a:lnTo>
                  <a:pt x="5703139" y="2586022"/>
                </a:lnTo>
                <a:lnTo>
                  <a:pt x="5700665" y="2586022"/>
                </a:lnTo>
                <a:lnTo>
                  <a:pt x="5700665" y="2588496"/>
                </a:lnTo>
                <a:lnTo>
                  <a:pt x="5698192" y="2586022"/>
                </a:lnTo>
                <a:lnTo>
                  <a:pt x="5698192" y="2588496"/>
                </a:lnTo>
                <a:lnTo>
                  <a:pt x="5698192" y="2590969"/>
                </a:lnTo>
                <a:lnTo>
                  <a:pt x="5698192" y="2593443"/>
                </a:lnTo>
                <a:lnTo>
                  <a:pt x="5698192" y="2595917"/>
                </a:lnTo>
                <a:lnTo>
                  <a:pt x="5695718" y="2595917"/>
                </a:lnTo>
                <a:lnTo>
                  <a:pt x="5693244" y="2598391"/>
                </a:lnTo>
                <a:lnTo>
                  <a:pt x="5690770" y="2598391"/>
                </a:lnTo>
                <a:lnTo>
                  <a:pt x="5690770" y="2595917"/>
                </a:lnTo>
                <a:lnTo>
                  <a:pt x="5688297" y="2593443"/>
                </a:lnTo>
                <a:lnTo>
                  <a:pt x="5685823" y="2595917"/>
                </a:lnTo>
                <a:lnTo>
                  <a:pt x="5685823" y="2593443"/>
                </a:lnTo>
                <a:lnTo>
                  <a:pt x="5683349" y="2593443"/>
                </a:lnTo>
                <a:lnTo>
                  <a:pt x="5680875" y="2595917"/>
                </a:lnTo>
                <a:lnTo>
                  <a:pt x="5678402" y="2595917"/>
                </a:lnTo>
                <a:lnTo>
                  <a:pt x="5675928" y="2595917"/>
                </a:lnTo>
                <a:lnTo>
                  <a:pt x="5673454" y="2595917"/>
                </a:lnTo>
                <a:lnTo>
                  <a:pt x="5670980" y="2595917"/>
                </a:lnTo>
                <a:lnTo>
                  <a:pt x="5668506" y="2595917"/>
                </a:lnTo>
                <a:lnTo>
                  <a:pt x="5666033" y="2595917"/>
                </a:lnTo>
                <a:lnTo>
                  <a:pt x="5666033" y="2598391"/>
                </a:lnTo>
                <a:lnTo>
                  <a:pt x="5666033" y="2600864"/>
                </a:lnTo>
                <a:lnTo>
                  <a:pt x="5663559" y="2600864"/>
                </a:lnTo>
                <a:lnTo>
                  <a:pt x="5663559" y="2605622"/>
                </a:lnTo>
                <a:lnTo>
                  <a:pt x="5663559" y="2608095"/>
                </a:lnTo>
                <a:lnTo>
                  <a:pt x="5666033" y="2610569"/>
                </a:lnTo>
                <a:lnTo>
                  <a:pt x="5666033" y="2613043"/>
                </a:lnTo>
                <a:lnTo>
                  <a:pt x="5663559" y="2610569"/>
                </a:lnTo>
                <a:lnTo>
                  <a:pt x="5663559" y="2608095"/>
                </a:lnTo>
                <a:lnTo>
                  <a:pt x="5661085" y="2608095"/>
                </a:lnTo>
                <a:lnTo>
                  <a:pt x="5661085" y="2605622"/>
                </a:lnTo>
                <a:lnTo>
                  <a:pt x="5661085" y="2603148"/>
                </a:lnTo>
                <a:lnTo>
                  <a:pt x="5658611" y="2603148"/>
                </a:lnTo>
                <a:lnTo>
                  <a:pt x="5656138" y="2603148"/>
                </a:lnTo>
                <a:lnTo>
                  <a:pt x="5653664" y="2603148"/>
                </a:lnTo>
                <a:lnTo>
                  <a:pt x="5653664" y="2605622"/>
                </a:lnTo>
                <a:lnTo>
                  <a:pt x="5653664" y="2608095"/>
                </a:lnTo>
                <a:lnTo>
                  <a:pt x="5651190" y="2610569"/>
                </a:lnTo>
                <a:lnTo>
                  <a:pt x="5648716" y="2610569"/>
                </a:lnTo>
                <a:lnTo>
                  <a:pt x="5648716" y="2608095"/>
                </a:lnTo>
                <a:lnTo>
                  <a:pt x="5648716" y="2605622"/>
                </a:lnTo>
                <a:lnTo>
                  <a:pt x="5646243" y="2605622"/>
                </a:lnTo>
                <a:lnTo>
                  <a:pt x="5643769" y="2605622"/>
                </a:lnTo>
                <a:lnTo>
                  <a:pt x="5643769" y="2608095"/>
                </a:lnTo>
                <a:lnTo>
                  <a:pt x="5641295" y="2610569"/>
                </a:lnTo>
                <a:lnTo>
                  <a:pt x="5641295" y="2613043"/>
                </a:lnTo>
                <a:lnTo>
                  <a:pt x="5638822" y="2613043"/>
                </a:lnTo>
                <a:lnTo>
                  <a:pt x="5636348" y="2615516"/>
                </a:lnTo>
                <a:lnTo>
                  <a:pt x="5636348" y="2613043"/>
                </a:lnTo>
                <a:lnTo>
                  <a:pt x="5638822" y="2613043"/>
                </a:lnTo>
                <a:lnTo>
                  <a:pt x="5638822" y="2610569"/>
                </a:lnTo>
                <a:lnTo>
                  <a:pt x="5636348" y="2610569"/>
                </a:lnTo>
                <a:lnTo>
                  <a:pt x="5633874" y="2610569"/>
                </a:lnTo>
                <a:lnTo>
                  <a:pt x="5631400" y="2610569"/>
                </a:lnTo>
                <a:lnTo>
                  <a:pt x="5628927" y="2610569"/>
                </a:lnTo>
                <a:lnTo>
                  <a:pt x="5628927" y="2613043"/>
                </a:lnTo>
                <a:lnTo>
                  <a:pt x="5626453" y="2613043"/>
                </a:lnTo>
                <a:lnTo>
                  <a:pt x="5626453" y="2610569"/>
                </a:lnTo>
                <a:lnTo>
                  <a:pt x="5623979" y="2610569"/>
                </a:lnTo>
                <a:lnTo>
                  <a:pt x="5621505" y="2613043"/>
                </a:lnTo>
                <a:lnTo>
                  <a:pt x="5619031" y="2613043"/>
                </a:lnTo>
                <a:lnTo>
                  <a:pt x="5616558" y="2613043"/>
                </a:lnTo>
                <a:lnTo>
                  <a:pt x="5614084" y="2613043"/>
                </a:lnTo>
                <a:lnTo>
                  <a:pt x="5614084" y="2610569"/>
                </a:lnTo>
                <a:lnTo>
                  <a:pt x="5611610" y="2610569"/>
                </a:lnTo>
                <a:lnTo>
                  <a:pt x="5609136" y="2610569"/>
                </a:lnTo>
                <a:lnTo>
                  <a:pt x="5606663" y="2610569"/>
                </a:lnTo>
                <a:lnTo>
                  <a:pt x="5604189" y="2613043"/>
                </a:lnTo>
                <a:lnTo>
                  <a:pt x="5601715" y="2615516"/>
                </a:lnTo>
                <a:lnTo>
                  <a:pt x="5599241" y="2615516"/>
                </a:lnTo>
                <a:lnTo>
                  <a:pt x="5596768" y="2615516"/>
                </a:lnTo>
                <a:lnTo>
                  <a:pt x="5594294" y="2615516"/>
                </a:lnTo>
                <a:lnTo>
                  <a:pt x="5591820" y="2615516"/>
                </a:lnTo>
                <a:lnTo>
                  <a:pt x="5591820" y="2613043"/>
                </a:lnTo>
                <a:lnTo>
                  <a:pt x="5589347" y="2613043"/>
                </a:lnTo>
                <a:lnTo>
                  <a:pt x="5589347" y="2610569"/>
                </a:lnTo>
                <a:lnTo>
                  <a:pt x="5574884" y="2610569"/>
                </a:lnTo>
                <a:lnTo>
                  <a:pt x="5572411" y="2610569"/>
                </a:lnTo>
                <a:lnTo>
                  <a:pt x="5572411" y="2620274"/>
                </a:lnTo>
                <a:lnTo>
                  <a:pt x="5569937" y="2617800"/>
                </a:lnTo>
                <a:lnTo>
                  <a:pt x="5569937" y="2610569"/>
                </a:lnTo>
                <a:lnTo>
                  <a:pt x="5567463" y="2610569"/>
                </a:lnTo>
                <a:lnTo>
                  <a:pt x="5567463" y="2608095"/>
                </a:lnTo>
                <a:lnTo>
                  <a:pt x="5562706" y="2608095"/>
                </a:lnTo>
                <a:lnTo>
                  <a:pt x="5557949" y="2608095"/>
                </a:lnTo>
                <a:lnTo>
                  <a:pt x="5548244" y="2605622"/>
                </a:lnTo>
                <a:lnTo>
                  <a:pt x="5541013" y="2603148"/>
                </a:lnTo>
                <a:lnTo>
                  <a:pt x="5526551" y="2598391"/>
                </a:lnTo>
                <a:lnTo>
                  <a:pt x="5521794" y="2598391"/>
                </a:lnTo>
                <a:lnTo>
                  <a:pt x="5519320" y="2595917"/>
                </a:lnTo>
                <a:lnTo>
                  <a:pt x="5516846" y="2595917"/>
                </a:lnTo>
                <a:lnTo>
                  <a:pt x="5514373" y="2595917"/>
                </a:lnTo>
                <a:lnTo>
                  <a:pt x="5514373" y="2593443"/>
                </a:lnTo>
                <a:lnTo>
                  <a:pt x="5504668" y="2588686"/>
                </a:lnTo>
                <a:lnTo>
                  <a:pt x="5497437" y="2586212"/>
                </a:lnTo>
                <a:lnTo>
                  <a:pt x="5485449" y="2576507"/>
                </a:lnTo>
                <a:lnTo>
                  <a:pt x="5473461" y="2566803"/>
                </a:lnTo>
                <a:lnTo>
                  <a:pt x="5470987" y="2571560"/>
                </a:lnTo>
                <a:lnTo>
                  <a:pt x="5468513" y="2571560"/>
                </a:lnTo>
                <a:lnTo>
                  <a:pt x="5468513" y="2569086"/>
                </a:lnTo>
                <a:lnTo>
                  <a:pt x="5470987" y="2564329"/>
                </a:lnTo>
                <a:lnTo>
                  <a:pt x="5454051" y="2544919"/>
                </a:lnTo>
                <a:lnTo>
                  <a:pt x="5451577" y="2544919"/>
                </a:lnTo>
                <a:lnTo>
                  <a:pt x="5449104" y="2542446"/>
                </a:lnTo>
                <a:lnTo>
                  <a:pt x="5449104" y="2544919"/>
                </a:lnTo>
                <a:lnTo>
                  <a:pt x="5446630" y="2540162"/>
                </a:lnTo>
                <a:lnTo>
                  <a:pt x="5446630" y="2537688"/>
                </a:lnTo>
                <a:lnTo>
                  <a:pt x="5444156" y="2535215"/>
                </a:lnTo>
                <a:lnTo>
                  <a:pt x="5448913" y="2532741"/>
                </a:lnTo>
                <a:lnTo>
                  <a:pt x="5441682" y="2523036"/>
                </a:lnTo>
                <a:lnTo>
                  <a:pt x="5439209" y="2525510"/>
                </a:lnTo>
                <a:lnTo>
                  <a:pt x="5436735" y="2520753"/>
                </a:lnTo>
                <a:lnTo>
                  <a:pt x="5436735" y="2518279"/>
                </a:lnTo>
                <a:lnTo>
                  <a:pt x="5434261" y="2518279"/>
                </a:lnTo>
                <a:lnTo>
                  <a:pt x="5434261" y="2515805"/>
                </a:lnTo>
                <a:lnTo>
                  <a:pt x="5434261" y="2513332"/>
                </a:lnTo>
                <a:lnTo>
                  <a:pt x="5431788" y="2510858"/>
                </a:lnTo>
                <a:lnTo>
                  <a:pt x="5431788" y="2508384"/>
                </a:lnTo>
                <a:lnTo>
                  <a:pt x="5429314" y="2505910"/>
                </a:lnTo>
                <a:lnTo>
                  <a:pt x="5426840" y="2503436"/>
                </a:lnTo>
                <a:lnTo>
                  <a:pt x="5426840" y="2500963"/>
                </a:lnTo>
                <a:lnTo>
                  <a:pt x="5426840" y="2498489"/>
                </a:lnTo>
                <a:lnTo>
                  <a:pt x="5424366" y="2496015"/>
                </a:lnTo>
                <a:lnTo>
                  <a:pt x="5424366" y="2491258"/>
                </a:lnTo>
                <a:lnTo>
                  <a:pt x="5424366" y="2488784"/>
                </a:lnTo>
                <a:lnTo>
                  <a:pt x="5424366" y="2486311"/>
                </a:lnTo>
                <a:lnTo>
                  <a:pt x="5424366" y="2483837"/>
                </a:lnTo>
                <a:lnTo>
                  <a:pt x="5424366" y="2479080"/>
                </a:lnTo>
                <a:lnTo>
                  <a:pt x="5421893" y="2467091"/>
                </a:lnTo>
                <a:lnTo>
                  <a:pt x="5421893" y="2464618"/>
                </a:lnTo>
                <a:lnTo>
                  <a:pt x="5421893" y="2462144"/>
                </a:lnTo>
                <a:lnTo>
                  <a:pt x="5421893" y="2459670"/>
                </a:lnTo>
                <a:lnTo>
                  <a:pt x="5421893" y="2457196"/>
                </a:lnTo>
                <a:lnTo>
                  <a:pt x="5419419" y="2457196"/>
                </a:lnTo>
                <a:lnTo>
                  <a:pt x="5419419" y="2454723"/>
                </a:lnTo>
                <a:lnTo>
                  <a:pt x="5419419" y="2442734"/>
                </a:lnTo>
                <a:lnTo>
                  <a:pt x="5419419" y="2440261"/>
                </a:lnTo>
                <a:lnTo>
                  <a:pt x="5419419" y="2430556"/>
                </a:lnTo>
                <a:lnTo>
                  <a:pt x="5419419" y="2428082"/>
                </a:lnTo>
                <a:lnTo>
                  <a:pt x="5419419" y="2423325"/>
                </a:lnTo>
                <a:lnTo>
                  <a:pt x="5419419" y="2413620"/>
                </a:lnTo>
                <a:lnTo>
                  <a:pt x="5419419" y="2406389"/>
                </a:lnTo>
                <a:lnTo>
                  <a:pt x="5419419" y="2401632"/>
                </a:lnTo>
                <a:lnTo>
                  <a:pt x="5416945" y="2399158"/>
                </a:lnTo>
                <a:lnTo>
                  <a:pt x="5416945" y="2396685"/>
                </a:lnTo>
                <a:lnTo>
                  <a:pt x="5416945" y="2394211"/>
                </a:lnTo>
                <a:lnTo>
                  <a:pt x="5414471" y="2391737"/>
                </a:lnTo>
                <a:lnTo>
                  <a:pt x="5414471" y="2389263"/>
                </a:lnTo>
                <a:lnTo>
                  <a:pt x="5414471" y="2386790"/>
                </a:lnTo>
                <a:lnTo>
                  <a:pt x="5409714" y="2374801"/>
                </a:lnTo>
                <a:lnTo>
                  <a:pt x="5407240" y="2372328"/>
                </a:lnTo>
                <a:lnTo>
                  <a:pt x="5404767" y="2369854"/>
                </a:lnTo>
                <a:lnTo>
                  <a:pt x="5404767" y="2367380"/>
                </a:lnTo>
                <a:lnTo>
                  <a:pt x="5402293" y="2362623"/>
                </a:lnTo>
                <a:lnTo>
                  <a:pt x="5402293" y="2360149"/>
                </a:lnTo>
                <a:lnTo>
                  <a:pt x="5402293" y="2357675"/>
                </a:lnTo>
                <a:lnTo>
                  <a:pt x="5399819" y="2357675"/>
                </a:lnTo>
                <a:lnTo>
                  <a:pt x="5395062" y="2350444"/>
                </a:lnTo>
                <a:lnTo>
                  <a:pt x="5395062" y="2347971"/>
                </a:lnTo>
                <a:lnTo>
                  <a:pt x="5392588" y="2347971"/>
                </a:lnTo>
                <a:lnTo>
                  <a:pt x="5392588" y="2345497"/>
                </a:lnTo>
                <a:lnTo>
                  <a:pt x="5390115" y="2343023"/>
                </a:lnTo>
                <a:lnTo>
                  <a:pt x="5380410" y="2326088"/>
                </a:lnTo>
                <a:lnTo>
                  <a:pt x="5377936" y="2321330"/>
                </a:lnTo>
                <a:lnTo>
                  <a:pt x="5373179" y="2316573"/>
                </a:lnTo>
                <a:lnTo>
                  <a:pt x="5373179" y="2314099"/>
                </a:lnTo>
                <a:lnTo>
                  <a:pt x="5370705" y="2314099"/>
                </a:lnTo>
                <a:lnTo>
                  <a:pt x="5368231" y="2311626"/>
                </a:lnTo>
                <a:lnTo>
                  <a:pt x="5361000" y="2304395"/>
                </a:lnTo>
                <a:lnTo>
                  <a:pt x="5353769" y="2299637"/>
                </a:lnTo>
                <a:lnTo>
                  <a:pt x="5351295" y="2299637"/>
                </a:lnTo>
                <a:lnTo>
                  <a:pt x="5346538" y="2297164"/>
                </a:lnTo>
                <a:lnTo>
                  <a:pt x="5341781" y="2297164"/>
                </a:lnTo>
                <a:lnTo>
                  <a:pt x="5339307" y="2297164"/>
                </a:lnTo>
                <a:lnTo>
                  <a:pt x="5336834" y="2294690"/>
                </a:lnTo>
                <a:lnTo>
                  <a:pt x="5334360" y="2294690"/>
                </a:lnTo>
                <a:lnTo>
                  <a:pt x="5329603" y="2292216"/>
                </a:lnTo>
                <a:lnTo>
                  <a:pt x="5324845" y="2289743"/>
                </a:lnTo>
                <a:lnTo>
                  <a:pt x="5320088" y="2287269"/>
                </a:lnTo>
                <a:lnTo>
                  <a:pt x="5317614" y="2287269"/>
                </a:lnTo>
                <a:lnTo>
                  <a:pt x="5310383" y="2287269"/>
                </a:lnTo>
                <a:lnTo>
                  <a:pt x="5290974" y="2284795"/>
                </a:lnTo>
                <a:lnTo>
                  <a:pt x="5281269" y="2282321"/>
                </a:lnTo>
                <a:lnTo>
                  <a:pt x="5271565" y="2282321"/>
                </a:lnTo>
                <a:lnTo>
                  <a:pt x="5269091" y="2282321"/>
                </a:lnTo>
                <a:lnTo>
                  <a:pt x="5264334" y="2279847"/>
                </a:lnTo>
                <a:lnTo>
                  <a:pt x="5259576" y="2279847"/>
                </a:lnTo>
                <a:lnTo>
                  <a:pt x="5254819" y="2279847"/>
                </a:lnTo>
                <a:lnTo>
                  <a:pt x="5252345" y="2279847"/>
                </a:lnTo>
                <a:lnTo>
                  <a:pt x="5249871" y="2279847"/>
                </a:lnTo>
                <a:lnTo>
                  <a:pt x="5249871" y="2282321"/>
                </a:lnTo>
                <a:lnTo>
                  <a:pt x="5247398" y="2282321"/>
                </a:lnTo>
                <a:lnTo>
                  <a:pt x="5247398" y="2279847"/>
                </a:lnTo>
                <a:lnTo>
                  <a:pt x="5244924" y="2279847"/>
                </a:lnTo>
                <a:lnTo>
                  <a:pt x="5240167" y="2279847"/>
                </a:lnTo>
                <a:lnTo>
                  <a:pt x="5237693" y="2282321"/>
                </a:lnTo>
                <a:lnTo>
                  <a:pt x="5237693" y="2284795"/>
                </a:lnTo>
                <a:lnTo>
                  <a:pt x="5237693" y="2287269"/>
                </a:lnTo>
                <a:lnTo>
                  <a:pt x="5235219" y="2287269"/>
                </a:lnTo>
                <a:lnTo>
                  <a:pt x="5232745" y="2284795"/>
                </a:lnTo>
                <a:lnTo>
                  <a:pt x="5230272" y="2282321"/>
                </a:lnTo>
                <a:lnTo>
                  <a:pt x="5230272" y="2279847"/>
                </a:lnTo>
                <a:lnTo>
                  <a:pt x="5227798" y="2279847"/>
                </a:lnTo>
                <a:lnTo>
                  <a:pt x="5225324" y="2279847"/>
                </a:lnTo>
                <a:lnTo>
                  <a:pt x="5222851" y="2279847"/>
                </a:lnTo>
                <a:lnTo>
                  <a:pt x="5222851" y="2277374"/>
                </a:lnTo>
                <a:lnTo>
                  <a:pt x="5222851" y="2274900"/>
                </a:lnTo>
                <a:lnTo>
                  <a:pt x="5220377" y="2277374"/>
                </a:lnTo>
                <a:lnTo>
                  <a:pt x="5217903" y="2277374"/>
                </a:lnTo>
                <a:lnTo>
                  <a:pt x="5215430" y="2277374"/>
                </a:lnTo>
                <a:lnTo>
                  <a:pt x="5212956" y="2274900"/>
                </a:lnTo>
                <a:lnTo>
                  <a:pt x="5210482" y="2272426"/>
                </a:lnTo>
                <a:lnTo>
                  <a:pt x="5205725" y="2272426"/>
                </a:lnTo>
                <a:lnTo>
                  <a:pt x="5203251" y="2269953"/>
                </a:lnTo>
                <a:lnTo>
                  <a:pt x="5198494" y="2267479"/>
                </a:lnTo>
                <a:lnTo>
                  <a:pt x="5196020" y="2267479"/>
                </a:lnTo>
                <a:lnTo>
                  <a:pt x="5191263" y="2265005"/>
                </a:lnTo>
                <a:lnTo>
                  <a:pt x="5186506" y="2262531"/>
                </a:lnTo>
                <a:lnTo>
                  <a:pt x="5159865" y="2245595"/>
                </a:lnTo>
                <a:lnTo>
                  <a:pt x="5150160" y="2240838"/>
                </a:lnTo>
                <a:lnTo>
                  <a:pt x="5138172" y="2233607"/>
                </a:lnTo>
                <a:lnTo>
                  <a:pt x="5138172" y="2236081"/>
                </a:lnTo>
                <a:lnTo>
                  <a:pt x="5114006" y="2221619"/>
                </a:lnTo>
                <a:lnTo>
                  <a:pt x="5114006" y="2219145"/>
                </a:lnTo>
                <a:lnTo>
                  <a:pt x="5104301" y="2214388"/>
                </a:lnTo>
                <a:lnTo>
                  <a:pt x="5101827" y="2214388"/>
                </a:lnTo>
                <a:lnTo>
                  <a:pt x="5099353" y="2211914"/>
                </a:lnTo>
                <a:lnTo>
                  <a:pt x="5096880" y="2209441"/>
                </a:lnTo>
                <a:lnTo>
                  <a:pt x="5087175" y="2204683"/>
                </a:lnTo>
                <a:lnTo>
                  <a:pt x="5084701" y="2202210"/>
                </a:lnTo>
                <a:lnTo>
                  <a:pt x="5082228" y="2202210"/>
                </a:lnTo>
                <a:lnTo>
                  <a:pt x="5079754" y="2199736"/>
                </a:lnTo>
                <a:lnTo>
                  <a:pt x="5067765" y="2197262"/>
                </a:lnTo>
                <a:lnTo>
                  <a:pt x="5065292" y="2197262"/>
                </a:lnTo>
                <a:lnTo>
                  <a:pt x="5062818" y="2197262"/>
                </a:lnTo>
                <a:lnTo>
                  <a:pt x="5062818" y="2199736"/>
                </a:lnTo>
                <a:lnTo>
                  <a:pt x="5058061" y="2199736"/>
                </a:lnTo>
                <a:lnTo>
                  <a:pt x="5053304" y="2197262"/>
                </a:lnTo>
                <a:lnTo>
                  <a:pt x="5050830" y="2197262"/>
                </a:lnTo>
                <a:lnTo>
                  <a:pt x="5048356" y="2199736"/>
                </a:lnTo>
                <a:lnTo>
                  <a:pt x="5045882" y="2199736"/>
                </a:lnTo>
                <a:lnTo>
                  <a:pt x="5043408" y="2199736"/>
                </a:lnTo>
                <a:lnTo>
                  <a:pt x="5040935" y="2199736"/>
                </a:lnTo>
                <a:lnTo>
                  <a:pt x="5038461" y="2199736"/>
                </a:lnTo>
                <a:lnTo>
                  <a:pt x="5038461" y="2202210"/>
                </a:lnTo>
                <a:lnTo>
                  <a:pt x="5035987" y="2202210"/>
                </a:lnTo>
                <a:lnTo>
                  <a:pt x="5033513" y="2204683"/>
                </a:lnTo>
                <a:lnTo>
                  <a:pt x="5021525" y="2211914"/>
                </a:lnTo>
                <a:lnTo>
                  <a:pt x="5011821" y="2216672"/>
                </a:lnTo>
                <a:lnTo>
                  <a:pt x="4999832" y="2221429"/>
                </a:lnTo>
                <a:lnTo>
                  <a:pt x="4992601" y="2226186"/>
                </a:lnTo>
                <a:lnTo>
                  <a:pt x="4978140" y="2230943"/>
                </a:lnTo>
                <a:lnTo>
                  <a:pt x="4966151" y="2235701"/>
                </a:lnTo>
                <a:lnTo>
                  <a:pt x="4954163" y="2238174"/>
                </a:lnTo>
                <a:lnTo>
                  <a:pt x="4946932" y="2240648"/>
                </a:lnTo>
                <a:lnTo>
                  <a:pt x="4932470" y="2243122"/>
                </a:lnTo>
                <a:lnTo>
                  <a:pt x="4920482" y="2245595"/>
                </a:lnTo>
                <a:lnTo>
                  <a:pt x="4913251" y="2248069"/>
                </a:lnTo>
                <a:lnTo>
                  <a:pt x="4903546" y="2250543"/>
                </a:lnTo>
                <a:lnTo>
                  <a:pt x="4896316" y="2250543"/>
                </a:lnTo>
                <a:lnTo>
                  <a:pt x="4886611" y="2253017"/>
                </a:lnTo>
                <a:lnTo>
                  <a:pt x="4886611" y="2250543"/>
                </a:lnTo>
                <a:lnTo>
                  <a:pt x="4879380" y="2250543"/>
                </a:lnTo>
                <a:lnTo>
                  <a:pt x="4876906" y="2250543"/>
                </a:lnTo>
                <a:lnTo>
                  <a:pt x="4869675" y="2250543"/>
                </a:lnTo>
                <a:lnTo>
                  <a:pt x="4859970" y="2250543"/>
                </a:lnTo>
                <a:lnTo>
                  <a:pt x="4850265" y="2250543"/>
                </a:lnTo>
                <a:lnTo>
                  <a:pt x="4843035" y="2250543"/>
                </a:lnTo>
                <a:lnTo>
                  <a:pt x="4835804" y="2250543"/>
                </a:lnTo>
                <a:lnTo>
                  <a:pt x="4831047" y="2250543"/>
                </a:lnTo>
                <a:lnTo>
                  <a:pt x="4821342" y="2253017"/>
                </a:lnTo>
                <a:lnTo>
                  <a:pt x="4816584" y="2253017"/>
                </a:lnTo>
                <a:lnTo>
                  <a:pt x="4809353" y="2255491"/>
                </a:lnTo>
                <a:lnTo>
                  <a:pt x="4799649" y="2260248"/>
                </a:lnTo>
                <a:lnTo>
                  <a:pt x="4794892" y="2257774"/>
                </a:lnTo>
                <a:lnTo>
                  <a:pt x="4787661" y="2257774"/>
                </a:lnTo>
                <a:lnTo>
                  <a:pt x="4785187" y="2257774"/>
                </a:lnTo>
                <a:lnTo>
                  <a:pt x="4780430" y="2260248"/>
                </a:lnTo>
                <a:lnTo>
                  <a:pt x="4777956" y="2260248"/>
                </a:lnTo>
                <a:lnTo>
                  <a:pt x="4777956" y="2262721"/>
                </a:lnTo>
                <a:lnTo>
                  <a:pt x="4775482" y="2267479"/>
                </a:lnTo>
                <a:lnTo>
                  <a:pt x="4770725" y="2274710"/>
                </a:lnTo>
                <a:lnTo>
                  <a:pt x="4758737" y="2291645"/>
                </a:lnTo>
                <a:lnTo>
                  <a:pt x="4751506" y="2301350"/>
                </a:lnTo>
                <a:lnTo>
                  <a:pt x="4749032" y="2303824"/>
                </a:lnTo>
                <a:lnTo>
                  <a:pt x="4746558" y="2303824"/>
                </a:lnTo>
                <a:lnTo>
                  <a:pt x="4746558" y="2306298"/>
                </a:lnTo>
                <a:lnTo>
                  <a:pt x="4746558" y="2311055"/>
                </a:lnTo>
                <a:lnTo>
                  <a:pt x="4746558" y="2320759"/>
                </a:lnTo>
                <a:lnTo>
                  <a:pt x="4746558" y="2323233"/>
                </a:lnTo>
                <a:lnTo>
                  <a:pt x="4746558" y="2325707"/>
                </a:lnTo>
                <a:lnTo>
                  <a:pt x="4744085" y="2325707"/>
                </a:lnTo>
                <a:lnTo>
                  <a:pt x="4741611" y="2328181"/>
                </a:lnTo>
                <a:lnTo>
                  <a:pt x="4739137" y="2332938"/>
                </a:lnTo>
                <a:lnTo>
                  <a:pt x="4739137" y="2330464"/>
                </a:lnTo>
                <a:lnTo>
                  <a:pt x="4736663" y="2330464"/>
                </a:lnTo>
                <a:lnTo>
                  <a:pt x="4736663" y="2332938"/>
                </a:lnTo>
                <a:lnTo>
                  <a:pt x="4731906" y="2340169"/>
                </a:lnTo>
                <a:lnTo>
                  <a:pt x="4722202" y="2361862"/>
                </a:lnTo>
                <a:lnTo>
                  <a:pt x="4719728" y="2366619"/>
                </a:lnTo>
                <a:lnTo>
                  <a:pt x="4717254" y="2366619"/>
                </a:lnTo>
                <a:lnTo>
                  <a:pt x="4714780" y="2371376"/>
                </a:lnTo>
                <a:lnTo>
                  <a:pt x="4712306" y="2378607"/>
                </a:lnTo>
                <a:lnTo>
                  <a:pt x="4705076" y="2388312"/>
                </a:lnTo>
                <a:lnTo>
                  <a:pt x="4705076" y="2390786"/>
                </a:lnTo>
                <a:lnTo>
                  <a:pt x="4693087" y="2400490"/>
                </a:lnTo>
                <a:lnTo>
                  <a:pt x="4678625" y="2410195"/>
                </a:lnTo>
                <a:lnTo>
                  <a:pt x="4668921" y="2419900"/>
                </a:lnTo>
                <a:lnTo>
                  <a:pt x="4664164" y="2422374"/>
                </a:lnTo>
                <a:lnTo>
                  <a:pt x="4661690" y="2424847"/>
                </a:lnTo>
                <a:lnTo>
                  <a:pt x="4661690" y="2429605"/>
                </a:lnTo>
                <a:lnTo>
                  <a:pt x="4659216" y="2429605"/>
                </a:lnTo>
                <a:lnTo>
                  <a:pt x="4656742" y="2429605"/>
                </a:lnTo>
                <a:lnTo>
                  <a:pt x="4654268" y="2427131"/>
                </a:lnTo>
                <a:lnTo>
                  <a:pt x="4647038" y="2429605"/>
                </a:lnTo>
                <a:lnTo>
                  <a:pt x="4630102" y="2434362"/>
                </a:lnTo>
                <a:lnTo>
                  <a:pt x="4610692" y="2441593"/>
                </a:lnTo>
                <a:lnTo>
                  <a:pt x="4600987" y="2441593"/>
                </a:lnTo>
                <a:lnTo>
                  <a:pt x="4598514" y="2444067"/>
                </a:lnTo>
                <a:lnTo>
                  <a:pt x="4591283" y="2444067"/>
                </a:lnTo>
                <a:lnTo>
                  <a:pt x="4569590" y="2446540"/>
                </a:lnTo>
                <a:lnTo>
                  <a:pt x="4567116" y="2446540"/>
                </a:lnTo>
                <a:lnTo>
                  <a:pt x="4562359" y="2446540"/>
                </a:lnTo>
                <a:lnTo>
                  <a:pt x="4562359" y="2449014"/>
                </a:lnTo>
                <a:lnTo>
                  <a:pt x="4562359" y="2451488"/>
                </a:lnTo>
                <a:lnTo>
                  <a:pt x="4559885" y="2449014"/>
                </a:lnTo>
                <a:lnTo>
                  <a:pt x="4555128" y="2449014"/>
                </a:lnTo>
                <a:lnTo>
                  <a:pt x="4552654" y="2449014"/>
                </a:lnTo>
                <a:lnTo>
                  <a:pt x="4550180" y="2451488"/>
                </a:lnTo>
                <a:lnTo>
                  <a:pt x="4547707" y="2449014"/>
                </a:lnTo>
                <a:lnTo>
                  <a:pt x="4535719" y="2451488"/>
                </a:lnTo>
                <a:lnTo>
                  <a:pt x="4523731" y="2451488"/>
                </a:lnTo>
                <a:lnTo>
                  <a:pt x="4521257" y="2451488"/>
                </a:lnTo>
                <a:lnTo>
                  <a:pt x="4523731" y="2456245"/>
                </a:lnTo>
                <a:lnTo>
                  <a:pt x="4521257" y="2456245"/>
                </a:lnTo>
                <a:lnTo>
                  <a:pt x="4521257" y="2451488"/>
                </a:lnTo>
                <a:lnTo>
                  <a:pt x="4514026" y="2451488"/>
                </a:lnTo>
                <a:lnTo>
                  <a:pt x="4514026" y="2453961"/>
                </a:lnTo>
                <a:lnTo>
                  <a:pt x="4514026" y="2456435"/>
                </a:lnTo>
                <a:lnTo>
                  <a:pt x="4511552" y="2458909"/>
                </a:lnTo>
                <a:lnTo>
                  <a:pt x="4511552" y="2454152"/>
                </a:lnTo>
                <a:lnTo>
                  <a:pt x="4511552" y="2451678"/>
                </a:lnTo>
                <a:lnTo>
                  <a:pt x="4501847" y="2451678"/>
                </a:lnTo>
                <a:lnTo>
                  <a:pt x="4501847" y="2454152"/>
                </a:lnTo>
                <a:lnTo>
                  <a:pt x="4499374" y="2454152"/>
                </a:lnTo>
                <a:lnTo>
                  <a:pt x="4499374" y="2451678"/>
                </a:lnTo>
                <a:lnTo>
                  <a:pt x="4496900" y="2451678"/>
                </a:lnTo>
                <a:lnTo>
                  <a:pt x="4496900" y="2454152"/>
                </a:lnTo>
                <a:lnTo>
                  <a:pt x="4494426" y="2454152"/>
                </a:lnTo>
                <a:lnTo>
                  <a:pt x="4494426" y="2451678"/>
                </a:lnTo>
                <a:lnTo>
                  <a:pt x="4479964" y="2451678"/>
                </a:lnTo>
                <a:lnTo>
                  <a:pt x="4467976" y="2449204"/>
                </a:lnTo>
                <a:lnTo>
                  <a:pt x="4453514" y="2449204"/>
                </a:lnTo>
                <a:lnTo>
                  <a:pt x="4448757" y="2449204"/>
                </a:lnTo>
                <a:lnTo>
                  <a:pt x="4443999" y="2446731"/>
                </a:lnTo>
                <a:lnTo>
                  <a:pt x="4434295" y="2446731"/>
                </a:lnTo>
                <a:lnTo>
                  <a:pt x="4417359" y="2446731"/>
                </a:lnTo>
                <a:lnTo>
                  <a:pt x="4397950" y="2444257"/>
                </a:lnTo>
                <a:lnTo>
                  <a:pt x="4390719" y="2444257"/>
                </a:lnTo>
                <a:lnTo>
                  <a:pt x="4385961" y="2444257"/>
                </a:lnTo>
                <a:lnTo>
                  <a:pt x="4383488" y="2444257"/>
                </a:lnTo>
                <a:lnTo>
                  <a:pt x="4381014" y="2444257"/>
                </a:lnTo>
                <a:lnTo>
                  <a:pt x="4373783" y="2444257"/>
                </a:lnTo>
                <a:lnTo>
                  <a:pt x="4369026" y="2444257"/>
                </a:lnTo>
                <a:lnTo>
                  <a:pt x="4364269" y="2446731"/>
                </a:lnTo>
                <a:lnTo>
                  <a:pt x="4354564" y="2449204"/>
                </a:lnTo>
                <a:lnTo>
                  <a:pt x="4352090" y="2449204"/>
                </a:lnTo>
                <a:lnTo>
                  <a:pt x="4347333" y="2449204"/>
                </a:lnTo>
                <a:lnTo>
                  <a:pt x="4347333" y="2451678"/>
                </a:lnTo>
                <a:lnTo>
                  <a:pt x="4344859" y="2451678"/>
                </a:lnTo>
                <a:lnTo>
                  <a:pt x="4342385" y="2451678"/>
                </a:lnTo>
                <a:lnTo>
                  <a:pt x="4339912" y="2454152"/>
                </a:lnTo>
                <a:lnTo>
                  <a:pt x="4337438" y="2451678"/>
                </a:lnTo>
                <a:lnTo>
                  <a:pt x="4334964" y="2451678"/>
                </a:lnTo>
                <a:lnTo>
                  <a:pt x="4332491" y="2454152"/>
                </a:lnTo>
                <a:lnTo>
                  <a:pt x="4330017" y="2454152"/>
                </a:lnTo>
                <a:lnTo>
                  <a:pt x="4327543" y="2454152"/>
                </a:lnTo>
                <a:lnTo>
                  <a:pt x="4320312" y="2456626"/>
                </a:lnTo>
                <a:lnTo>
                  <a:pt x="4315555" y="2459099"/>
                </a:lnTo>
                <a:lnTo>
                  <a:pt x="4313081" y="2459099"/>
                </a:lnTo>
                <a:lnTo>
                  <a:pt x="4308324" y="2461573"/>
                </a:lnTo>
                <a:lnTo>
                  <a:pt x="4305850" y="2461573"/>
                </a:lnTo>
                <a:lnTo>
                  <a:pt x="4303376" y="2461573"/>
                </a:lnTo>
                <a:lnTo>
                  <a:pt x="4291388" y="2466330"/>
                </a:lnTo>
                <a:lnTo>
                  <a:pt x="4286631" y="2466330"/>
                </a:lnTo>
                <a:lnTo>
                  <a:pt x="4284157" y="2466330"/>
                </a:lnTo>
                <a:lnTo>
                  <a:pt x="4281684" y="2466330"/>
                </a:lnTo>
                <a:lnTo>
                  <a:pt x="4281684" y="2468804"/>
                </a:lnTo>
                <a:lnTo>
                  <a:pt x="4279210" y="2468804"/>
                </a:lnTo>
                <a:lnTo>
                  <a:pt x="4279210" y="2466330"/>
                </a:lnTo>
                <a:lnTo>
                  <a:pt x="4274453" y="2466330"/>
                </a:lnTo>
                <a:lnTo>
                  <a:pt x="4271979" y="2468804"/>
                </a:lnTo>
                <a:lnTo>
                  <a:pt x="4259990" y="2466330"/>
                </a:lnTo>
                <a:lnTo>
                  <a:pt x="4255233" y="2466330"/>
                </a:lnTo>
                <a:lnTo>
                  <a:pt x="4255233" y="2468804"/>
                </a:lnTo>
                <a:lnTo>
                  <a:pt x="4252759" y="2468804"/>
                </a:lnTo>
                <a:lnTo>
                  <a:pt x="4248002" y="2468804"/>
                </a:lnTo>
                <a:lnTo>
                  <a:pt x="4243245" y="2466330"/>
                </a:lnTo>
                <a:lnTo>
                  <a:pt x="4233540" y="2463857"/>
                </a:lnTo>
                <a:lnTo>
                  <a:pt x="4231067" y="2463857"/>
                </a:lnTo>
                <a:lnTo>
                  <a:pt x="4228593" y="2466330"/>
                </a:lnTo>
                <a:lnTo>
                  <a:pt x="4226119" y="2466330"/>
                </a:lnTo>
                <a:lnTo>
                  <a:pt x="4226119" y="2461573"/>
                </a:lnTo>
                <a:lnTo>
                  <a:pt x="4218888" y="2459099"/>
                </a:lnTo>
                <a:lnTo>
                  <a:pt x="4214131" y="2459099"/>
                </a:lnTo>
                <a:lnTo>
                  <a:pt x="4211657" y="2456626"/>
                </a:lnTo>
                <a:lnTo>
                  <a:pt x="4206900" y="2456626"/>
                </a:lnTo>
                <a:lnTo>
                  <a:pt x="4199669" y="2454152"/>
                </a:lnTo>
                <a:lnTo>
                  <a:pt x="4197195" y="2451678"/>
                </a:lnTo>
                <a:lnTo>
                  <a:pt x="4194721" y="2454152"/>
                </a:lnTo>
                <a:lnTo>
                  <a:pt x="4194721" y="2451678"/>
                </a:lnTo>
                <a:lnTo>
                  <a:pt x="4192248" y="2451678"/>
                </a:lnTo>
                <a:lnTo>
                  <a:pt x="4189774" y="2451678"/>
                </a:lnTo>
                <a:lnTo>
                  <a:pt x="4189774" y="2449204"/>
                </a:lnTo>
                <a:lnTo>
                  <a:pt x="4187300" y="2449204"/>
                </a:lnTo>
                <a:lnTo>
                  <a:pt x="4177595" y="2444447"/>
                </a:lnTo>
                <a:lnTo>
                  <a:pt x="4177595" y="2441973"/>
                </a:lnTo>
                <a:lnTo>
                  <a:pt x="4175122" y="2441973"/>
                </a:lnTo>
                <a:lnTo>
                  <a:pt x="4172648" y="2439500"/>
                </a:lnTo>
                <a:lnTo>
                  <a:pt x="4170174" y="2437026"/>
                </a:lnTo>
                <a:lnTo>
                  <a:pt x="4167700" y="2437026"/>
                </a:lnTo>
                <a:lnTo>
                  <a:pt x="4167700" y="2434552"/>
                </a:lnTo>
                <a:lnTo>
                  <a:pt x="4162943" y="2429795"/>
                </a:lnTo>
                <a:lnTo>
                  <a:pt x="4162943" y="2425038"/>
                </a:lnTo>
                <a:lnTo>
                  <a:pt x="4160469" y="2425038"/>
                </a:lnTo>
                <a:lnTo>
                  <a:pt x="4157996" y="2422564"/>
                </a:lnTo>
                <a:lnTo>
                  <a:pt x="4155522" y="2420090"/>
                </a:lnTo>
                <a:lnTo>
                  <a:pt x="4153048" y="2417616"/>
                </a:lnTo>
                <a:lnTo>
                  <a:pt x="4150574" y="2415143"/>
                </a:lnTo>
                <a:lnTo>
                  <a:pt x="4145817" y="2410385"/>
                </a:lnTo>
                <a:lnTo>
                  <a:pt x="4143343" y="2405628"/>
                </a:lnTo>
                <a:lnTo>
                  <a:pt x="4136113" y="2398397"/>
                </a:lnTo>
                <a:lnTo>
                  <a:pt x="4121651" y="2378988"/>
                </a:lnTo>
                <a:lnTo>
                  <a:pt x="4116893" y="2374230"/>
                </a:lnTo>
                <a:lnTo>
                  <a:pt x="4116893" y="2371757"/>
                </a:lnTo>
                <a:lnTo>
                  <a:pt x="4114420" y="2369283"/>
                </a:lnTo>
                <a:lnTo>
                  <a:pt x="4102431" y="2354821"/>
                </a:lnTo>
                <a:lnTo>
                  <a:pt x="4099958" y="2352347"/>
                </a:lnTo>
                <a:lnTo>
                  <a:pt x="4097484" y="2345116"/>
                </a:lnTo>
                <a:lnTo>
                  <a:pt x="4092727" y="2342643"/>
                </a:lnTo>
                <a:lnTo>
                  <a:pt x="4090253" y="2337885"/>
                </a:lnTo>
                <a:lnTo>
                  <a:pt x="4087779" y="2337885"/>
                </a:lnTo>
                <a:lnTo>
                  <a:pt x="4083022" y="2333128"/>
                </a:lnTo>
                <a:lnTo>
                  <a:pt x="4078265" y="2333128"/>
                </a:lnTo>
                <a:lnTo>
                  <a:pt x="4075791" y="2333128"/>
                </a:lnTo>
                <a:lnTo>
                  <a:pt x="4071034" y="2333128"/>
                </a:lnTo>
                <a:lnTo>
                  <a:pt x="4066276" y="2333128"/>
                </a:lnTo>
                <a:lnTo>
                  <a:pt x="4063803" y="2333128"/>
                </a:lnTo>
                <a:lnTo>
                  <a:pt x="4061329" y="2335602"/>
                </a:lnTo>
                <a:lnTo>
                  <a:pt x="4056572" y="2338076"/>
                </a:lnTo>
                <a:lnTo>
                  <a:pt x="4051815" y="2340550"/>
                </a:lnTo>
                <a:lnTo>
                  <a:pt x="4049341" y="2343023"/>
                </a:lnTo>
                <a:lnTo>
                  <a:pt x="4046867" y="2345497"/>
                </a:lnTo>
                <a:lnTo>
                  <a:pt x="4044393" y="2347971"/>
                </a:lnTo>
                <a:lnTo>
                  <a:pt x="4041920" y="2350444"/>
                </a:lnTo>
                <a:lnTo>
                  <a:pt x="4039446" y="2352918"/>
                </a:lnTo>
                <a:lnTo>
                  <a:pt x="4039446" y="2355392"/>
                </a:lnTo>
                <a:lnTo>
                  <a:pt x="4036972" y="2357866"/>
                </a:lnTo>
                <a:lnTo>
                  <a:pt x="4036972" y="2360340"/>
                </a:lnTo>
                <a:lnTo>
                  <a:pt x="4034498" y="2367570"/>
                </a:lnTo>
                <a:lnTo>
                  <a:pt x="4034498" y="2370044"/>
                </a:lnTo>
                <a:lnTo>
                  <a:pt x="4036972" y="2370044"/>
                </a:lnTo>
                <a:lnTo>
                  <a:pt x="4034498" y="2372518"/>
                </a:lnTo>
                <a:lnTo>
                  <a:pt x="4036972" y="2374992"/>
                </a:lnTo>
                <a:lnTo>
                  <a:pt x="4036972" y="2377466"/>
                </a:lnTo>
                <a:lnTo>
                  <a:pt x="4036972" y="2379939"/>
                </a:lnTo>
                <a:lnTo>
                  <a:pt x="4032215" y="2379939"/>
                </a:lnTo>
                <a:lnTo>
                  <a:pt x="4032215" y="2384696"/>
                </a:lnTo>
                <a:lnTo>
                  <a:pt x="4032215" y="2394401"/>
                </a:lnTo>
                <a:lnTo>
                  <a:pt x="4034689" y="2399158"/>
                </a:lnTo>
                <a:lnTo>
                  <a:pt x="4034689" y="2401632"/>
                </a:lnTo>
                <a:lnTo>
                  <a:pt x="4034689" y="2404106"/>
                </a:lnTo>
                <a:lnTo>
                  <a:pt x="4037163" y="2411337"/>
                </a:lnTo>
                <a:lnTo>
                  <a:pt x="4039636" y="2411337"/>
                </a:lnTo>
                <a:lnTo>
                  <a:pt x="4039636" y="2416094"/>
                </a:lnTo>
                <a:lnTo>
                  <a:pt x="4042110" y="2428082"/>
                </a:lnTo>
                <a:lnTo>
                  <a:pt x="4039636" y="2428082"/>
                </a:lnTo>
                <a:lnTo>
                  <a:pt x="4044393" y="2440071"/>
                </a:lnTo>
                <a:lnTo>
                  <a:pt x="4044393" y="2442544"/>
                </a:lnTo>
                <a:lnTo>
                  <a:pt x="4051624" y="2457006"/>
                </a:lnTo>
                <a:lnTo>
                  <a:pt x="4058855" y="2452249"/>
                </a:lnTo>
                <a:lnTo>
                  <a:pt x="4061329" y="2457006"/>
                </a:lnTo>
                <a:lnTo>
                  <a:pt x="4063803" y="2459480"/>
                </a:lnTo>
                <a:lnTo>
                  <a:pt x="4063803" y="2461954"/>
                </a:lnTo>
                <a:lnTo>
                  <a:pt x="4061329" y="2461954"/>
                </a:lnTo>
                <a:lnTo>
                  <a:pt x="4061329" y="2464427"/>
                </a:lnTo>
                <a:lnTo>
                  <a:pt x="4061329" y="2466901"/>
                </a:lnTo>
                <a:lnTo>
                  <a:pt x="4063803" y="2469375"/>
                </a:lnTo>
                <a:lnTo>
                  <a:pt x="4066276" y="2469375"/>
                </a:lnTo>
                <a:lnTo>
                  <a:pt x="4066276" y="2471849"/>
                </a:lnTo>
                <a:lnTo>
                  <a:pt x="4066276" y="2474322"/>
                </a:lnTo>
                <a:lnTo>
                  <a:pt x="4066276" y="2476796"/>
                </a:lnTo>
                <a:lnTo>
                  <a:pt x="4066276" y="2479270"/>
                </a:lnTo>
                <a:lnTo>
                  <a:pt x="4068750" y="2481744"/>
                </a:lnTo>
                <a:lnTo>
                  <a:pt x="4068750" y="2486501"/>
                </a:lnTo>
                <a:lnTo>
                  <a:pt x="4073507" y="2484027"/>
                </a:lnTo>
                <a:lnTo>
                  <a:pt x="4073507" y="2486501"/>
                </a:lnTo>
                <a:lnTo>
                  <a:pt x="4073507" y="2488975"/>
                </a:lnTo>
                <a:lnTo>
                  <a:pt x="4073507" y="2493732"/>
                </a:lnTo>
                <a:lnTo>
                  <a:pt x="4073507" y="2496206"/>
                </a:lnTo>
                <a:lnTo>
                  <a:pt x="4075981" y="2498679"/>
                </a:lnTo>
                <a:lnTo>
                  <a:pt x="4073507" y="2503436"/>
                </a:lnTo>
                <a:lnTo>
                  <a:pt x="4073507" y="2505910"/>
                </a:lnTo>
                <a:lnTo>
                  <a:pt x="4073507" y="2515615"/>
                </a:lnTo>
                <a:lnTo>
                  <a:pt x="4073507" y="2522846"/>
                </a:lnTo>
                <a:lnTo>
                  <a:pt x="4073507" y="2534834"/>
                </a:lnTo>
                <a:lnTo>
                  <a:pt x="4071034" y="2534834"/>
                </a:lnTo>
                <a:lnTo>
                  <a:pt x="4071034" y="2539591"/>
                </a:lnTo>
                <a:lnTo>
                  <a:pt x="4071034" y="2542065"/>
                </a:lnTo>
                <a:lnTo>
                  <a:pt x="4068560" y="2542065"/>
                </a:lnTo>
                <a:lnTo>
                  <a:pt x="4066086" y="2546822"/>
                </a:lnTo>
                <a:lnTo>
                  <a:pt x="4066086" y="2549296"/>
                </a:lnTo>
                <a:lnTo>
                  <a:pt x="4066086" y="2551770"/>
                </a:lnTo>
                <a:lnTo>
                  <a:pt x="4063613" y="2551770"/>
                </a:lnTo>
                <a:lnTo>
                  <a:pt x="4063613" y="2554244"/>
                </a:lnTo>
                <a:lnTo>
                  <a:pt x="4061139" y="2554244"/>
                </a:lnTo>
                <a:lnTo>
                  <a:pt x="4061139" y="2556717"/>
                </a:lnTo>
                <a:lnTo>
                  <a:pt x="4056382" y="2563948"/>
                </a:lnTo>
                <a:lnTo>
                  <a:pt x="4053908" y="2563948"/>
                </a:lnTo>
                <a:lnTo>
                  <a:pt x="4051434" y="2566422"/>
                </a:lnTo>
                <a:lnTo>
                  <a:pt x="4046677" y="2568896"/>
                </a:lnTo>
                <a:lnTo>
                  <a:pt x="4046677" y="2571370"/>
                </a:lnTo>
                <a:lnTo>
                  <a:pt x="4046677" y="2573843"/>
                </a:lnTo>
                <a:lnTo>
                  <a:pt x="4041920" y="2576317"/>
                </a:lnTo>
                <a:lnTo>
                  <a:pt x="4041920" y="2573843"/>
                </a:lnTo>
                <a:lnTo>
                  <a:pt x="4044393" y="2571370"/>
                </a:lnTo>
                <a:lnTo>
                  <a:pt x="4041920" y="2571370"/>
                </a:lnTo>
                <a:lnTo>
                  <a:pt x="4037163" y="2576127"/>
                </a:lnTo>
                <a:lnTo>
                  <a:pt x="4039636" y="2576127"/>
                </a:lnTo>
                <a:lnTo>
                  <a:pt x="4039636" y="2578600"/>
                </a:lnTo>
                <a:lnTo>
                  <a:pt x="4029932" y="2588305"/>
                </a:lnTo>
                <a:lnTo>
                  <a:pt x="4027458" y="2588305"/>
                </a:lnTo>
                <a:lnTo>
                  <a:pt x="4020227" y="2593062"/>
                </a:lnTo>
                <a:lnTo>
                  <a:pt x="4020227" y="2590589"/>
                </a:lnTo>
                <a:lnTo>
                  <a:pt x="4017753" y="2593062"/>
                </a:lnTo>
                <a:lnTo>
                  <a:pt x="4015279" y="2593062"/>
                </a:lnTo>
                <a:lnTo>
                  <a:pt x="3998343" y="2602767"/>
                </a:lnTo>
                <a:lnTo>
                  <a:pt x="3991112" y="2605241"/>
                </a:lnTo>
                <a:lnTo>
                  <a:pt x="3988639" y="2602767"/>
                </a:lnTo>
                <a:lnTo>
                  <a:pt x="3986165" y="2602767"/>
                </a:lnTo>
                <a:lnTo>
                  <a:pt x="3978934" y="2607524"/>
                </a:lnTo>
                <a:lnTo>
                  <a:pt x="3978934" y="2609998"/>
                </a:lnTo>
                <a:lnTo>
                  <a:pt x="3976460" y="2609998"/>
                </a:lnTo>
                <a:lnTo>
                  <a:pt x="3973986" y="2609998"/>
                </a:lnTo>
                <a:lnTo>
                  <a:pt x="3969229" y="2609998"/>
                </a:lnTo>
                <a:lnTo>
                  <a:pt x="3969229" y="2612472"/>
                </a:lnTo>
                <a:lnTo>
                  <a:pt x="3964472" y="2614946"/>
                </a:lnTo>
                <a:lnTo>
                  <a:pt x="3964472" y="2612472"/>
                </a:lnTo>
                <a:lnTo>
                  <a:pt x="3961999" y="2614946"/>
                </a:lnTo>
                <a:lnTo>
                  <a:pt x="3959525" y="2614946"/>
                </a:lnTo>
                <a:lnTo>
                  <a:pt x="3952294" y="2614946"/>
                </a:lnTo>
                <a:lnTo>
                  <a:pt x="3949820" y="2614946"/>
                </a:lnTo>
                <a:lnTo>
                  <a:pt x="3947346" y="2614946"/>
                </a:lnTo>
                <a:lnTo>
                  <a:pt x="3947346" y="2612472"/>
                </a:lnTo>
                <a:lnTo>
                  <a:pt x="3940115" y="2612472"/>
                </a:lnTo>
                <a:lnTo>
                  <a:pt x="3940115" y="2614946"/>
                </a:lnTo>
                <a:lnTo>
                  <a:pt x="3935358" y="2614946"/>
                </a:lnTo>
                <a:lnTo>
                  <a:pt x="3935358" y="2617419"/>
                </a:lnTo>
                <a:lnTo>
                  <a:pt x="3932884" y="2617419"/>
                </a:lnTo>
                <a:lnTo>
                  <a:pt x="3930411" y="2617419"/>
                </a:lnTo>
                <a:lnTo>
                  <a:pt x="3927937" y="2617419"/>
                </a:lnTo>
                <a:lnTo>
                  <a:pt x="3927937" y="2612662"/>
                </a:lnTo>
                <a:lnTo>
                  <a:pt x="3920706" y="2612662"/>
                </a:lnTo>
                <a:lnTo>
                  <a:pt x="3915948" y="2612662"/>
                </a:lnTo>
                <a:lnTo>
                  <a:pt x="3913475" y="2615136"/>
                </a:lnTo>
                <a:lnTo>
                  <a:pt x="3913475" y="2617610"/>
                </a:lnTo>
                <a:lnTo>
                  <a:pt x="3913475" y="2620083"/>
                </a:lnTo>
                <a:lnTo>
                  <a:pt x="3913475" y="2622557"/>
                </a:lnTo>
                <a:lnTo>
                  <a:pt x="3915948" y="2622557"/>
                </a:lnTo>
                <a:lnTo>
                  <a:pt x="3920706" y="2625031"/>
                </a:lnTo>
                <a:lnTo>
                  <a:pt x="3923180" y="2627505"/>
                </a:lnTo>
                <a:lnTo>
                  <a:pt x="3930411" y="2629978"/>
                </a:lnTo>
                <a:lnTo>
                  <a:pt x="3932884" y="2629978"/>
                </a:lnTo>
                <a:lnTo>
                  <a:pt x="3937642" y="2629978"/>
                </a:lnTo>
                <a:lnTo>
                  <a:pt x="3937642" y="2632452"/>
                </a:lnTo>
                <a:lnTo>
                  <a:pt x="3932884" y="2632452"/>
                </a:lnTo>
                <a:lnTo>
                  <a:pt x="3932884" y="2634926"/>
                </a:lnTo>
                <a:lnTo>
                  <a:pt x="3932884" y="2637400"/>
                </a:lnTo>
                <a:lnTo>
                  <a:pt x="3930411" y="2639874"/>
                </a:lnTo>
                <a:lnTo>
                  <a:pt x="3923180" y="2654335"/>
                </a:lnTo>
                <a:lnTo>
                  <a:pt x="3918422" y="2656809"/>
                </a:lnTo>
                <a:lnTo>
                  <a:pt x="3915948" y="2659283"/>
                </a:lnTo>
                <a:lnTo>
                  <a:pt x="3913475" y="2664040"/>
                </a:lnTo>
                <a:lnTo>
                  <a:pt x="3911001" y="2666514"/>
                </a:lnTo>
                <a:lnTo>
                  <a:pt x="3908527" y="2678502"/>
                </a:lnTo>
                <a:lnTo>
                  <a:pt x="3908527" y="2683259"/>
                </a:lnTo>
                <a:lnTo>
                  <a:pt x="3908527" y="2688016"/>
                </a:lnTo>
                <a:lnTo>
                  <a:pt x="3908527" y="2690490"/>
                </a:lnTo>
                <a:lnTo>
                  <a:pt x="3908527" y="2692964"/>
                </a:lnTo>
                <a:lnTo>
                  <a:pt x="3903770" y="2697721"/>
                </a:lnTo>
                <a:lnTo>
                  <a:pt x="3903770" y="2695247"/>
                </a:lnTo>
                <a:lnTo>
                  <a:pt x="3901296" y="2695247"/>
                </a:lnTo>
                <a:lnTo>
                  <a:pt x="3896539" y="2697721"/>
                </a:lnTo>
                <a:lnTo>
                  <a:pt x="3896539" y="2700195"/>
                </a:lnTo>
                <a:lnTo>
                  <a:pt x="3896539" y="2702669"/>
                </a:lnTo>
                <a:lnTo>
                  <a:pt x="3896539" y="2707426"/>
                </a:lnTo>
                <a:lnTo>
                  <a:pt x="3899013" y="2707426"/>
                </a:lnTo>
                <a:lnTo>
                  <a:pt x="3896539" y="2709900"/>
                </a:lnTo>
                <a:lnTo>
                  <a:pt x="3894065" y="2712373"/>
                </a:lnTo>
                <a:lnTo>
                  <a:pt x="3891592" y="2714847"/>
                </a:lnTo>
                <a:lnTo>
                  <a:pt x="3884361" y="2717321"/>
                </a:lnTo>
                <a:lnTo>
                  <a:pt x="3881887" y="2717321"/>
                </a:lnTo>
                <a:lnTo>
                  <a:pt x="3881887" y="2714847"/>
                </a:lnTo>
                <a:lnTo>
                  <a:pt x="3881887" y="2712373"/>
                </a:lnTo>
                <a:lnTo>
                  <a:pt x="3891592" y="2712373"/>
                </a:lnTo>
                <a:lnTo>
                  <a:pt x="3891592" y="2709900"/>
                </a:lnTo>
                <a:lnTo>
                  <a:pt x="3894065" y="2709900"/>
                </a:lnTo>
                <a:lnTo>
                  <a:pt x="3894065" y="2707426"/>
                </a:lnTo>
                <a:lnTo>
                  <a:pt x="3894065" y="2704952"/>
                </a:lnTo>
                <a:lnTo>
                  <a:pt x="3889308" y="2704952"/>
                </a:lnTo>
                <a:lnTo>
                  <a:pt x="3889308" y="2707426"/>
                </a:lnTo>
                <a:lnTo>
                  <a:pt x="3886834" y="2707426"/>
                </a:lnTo>
                <a:lnTo>
                  <a:pt x="3884361" y="2707426"/>
                </a:lnTo>
                <a:lnTo>
                  <a:pt x="3881887" y="2709900"/>
                </a:lnTo>
                <a:lnTo>
                  <a:pt x="3877130" y="2707426"/>
                </a:lnTo>
                <a:lnTo>
                  <a:pt x="3879604" y="2707426"/>
                </a:lnTo>
                <a:lnTo>
                  <a:pt x="3886834" y="2702669"/>
                </a:lnTo>
                <a:lnTo>
                  <a:pt x="3889308" y="2702669"/>
                </a:lnTo>
                <a:lnTo>
                  <a:pt x="3891782" y="2702669"/>
                </a:lnTo>
                <a:lnTo>
                  <a:pt x="3894256" y="2700195"/>
                </a:lnTo>
                <a:lnTo>
                  <a:pt x="3891782" y="2700195"/>
                </a:lnTo>
                <a:lnTo>
                  <a:pt x="3894256" y="2697721"/>
                </a:lnTo>
                <a:lnTo>
                  <a:pt x="3896730" y="2695247"/>
                </a:lnTo>
                <a:lnTo>
                  <a:pt x="3899203" y="2690490"/>
                </a:lnTo>
                <a:lnTo>
                  <a:pt x="3901677" y="2692964"/>
                </a:lnTo>
                <a:lnTo>
                  <a:pt x="3904151" y="2690490"/>
                </a:lnTo>
                <a:lnTo>
                  <a:pt x="3906624" y="2690490"/>
                </a:lnTo>
                <a:lnTo>
                  <a:pt x="3906624" y="2685733"/>
                </a:lnTo>
                <a:lnTo>
                  <a:pt x="3904151" y="2685733"/>
                </a:lnTo>
                <a:lnTo>
                  <a:pt x="3904151" y="2683259"/>
                </a:lnTo>
                <a:lnTo>
                  <a:pt x="3904151" y="2680786"/>
                </a:lnTo>
                <a:lnTo>
                  <a:pt x="3904151" y="2678312"/>
                </a:lnTo>
                <a:lnTo>
                  <a:pt x="3906624" y="2666323"/>
                </a:lnTo>
                <a:lnTo>
                  <a:pt x="3904151" y="2666323"/>
                </a:lnTo>
                <a:lnTo>
                  <a:pt x="3906624" y="2661566"/>
                </a:lnTo>
                <a:lnTo>
                  <a:pt x="3906624" y="2659093"/>
                </a:lnTo>
                <a:lnTo>
                  <a:pt x="3906624" y="2656619"/>
                </a:lnTo>
                <a:lnTo>
                  <a:pt x="3918613" y="2651862"/>
                </a:lnTo>
                <a:lnTo>
                  <a:pt x="3921087" y="2651862"/>
                </a:lnTo>
                <a:lnTo>
                  <a:pt x="3923560" y="2649388"/>
                </a:lnTo>
                <a:lnTo>
                  <a:pt x="3926034" y="2639683"/>
                </a:lnTo>
                <a:lnTo>
                  <a:pt x="3926034" y="2637209"/>
                </a:lnTo>
                <a:lnTo>
                  <a:pt x="3926034" y="2634736"/>
                </a:lnTo>
                <a:lnTo>
                  <a:pt x="3916329" y="2629978"/>
                </a:lnTo>
                <a:lnTo>
                  <a:pt x="3913856" y="2629978"/>
                </a:lnTo>
                <a:lnTo>
                  <a:pt x="3911382" y="2625221"/>
                </a:lnTo>
                <a:lnTo>
                  <a:pt x="3911382" y="2622748"/>
                </a:lnTo>
                <a:lnTo>
                  <a:pt x="3908908" y="2620274"/>
                </a:lnTo>
                <a:lnTo>
                  <a:pt x="3908908" y="2615516"/>
                </a:lnTo>
                <a:lnTo>
                  <a:pt x="3908908" y="2610759"/>
                </a:lnTo>
                <a:lnTo>
                  <a:pt x="3904151" y="2608285"/>
                </a:lnTo>
                <a:lnTo>
                  <a:pt x="3896920" y="2605812"/>
                </a:lnTo>
                <a:lnTo>
                  <a:pt x="3894446" y="2605812"/>
                </a:lnTo>
                <a:lnTo>
                  <a:pt x="3891972" y="2603338"/>
                </a:lnTo>
                <a:lnTo>
                  <a:pt x="3889499" y="2603338"/>
                </a:lnTo>
                <a:lnTo>
                  <a:pt x="3877510" y="2596107"/>
                </a:lnTo>
                <a:lnTo>
                  <a:pt x="3877510" y="2598581"/>
                </a:lnTo>
                <a:lnTo>
                  <a:pt x="3875037" y="2598581"/>
                </a:lnTo>
                <a:lnTo>
                  <a:pt x="3877510" y="2596107"/>
                </a:lnTo>
                <a:lnTo>
                  <a:pt x="3872753" y="2593633"/>
                </a:lnTo>
                <a:lnTo>
                  <a:pt x="3865522" y="2588876"/>
                </a:lnTo>
                <a:lnTo>
                  <a:pt x="3860765" y="2584119"/>
                </a:lnTo>
                <a:lnTo>
                  <a:pt x="3860765" y="2586593"/>
                </a:lnTo>
                <a:lnTo>
                  <a:pt x="3858291" y="2586593"/>
                </a:lnTo>
                <a:lnTo>
                  <a:pt x="3858291" y="2584119"/>
                </a:lnTo>
                <a:lnTo>
                  <a:pt x="3853534" y="2579362"/>
                </a:lnTo>
                <a:lnTo>
                  <a:pt x="3851060" y="2576888"/>
                </a:lnTo>
                <a:lnTo>
                  <a:pt x="3846303" y="2574414"/>
                </a:lnTo>
                <a:lnTo>
                  <a:pt x="3846303" y="2571940"/>
                </a:lnTo>
                <a:lnTo>
                  <a:pt x="3843829" y="2571940"/>
                </a:lnTo>
                <a:lnTo>
                  <a:pt x="3839072" y="2567183"/>
                </a:lnTo>
                <a:lnTo>
                  <a:pt x="3834315" y="2559952"/>
                </a:lnTo>
                <a:lnTo>
                  <a:pt x="3831841" y="2559952"/>
                </a:lnTo>
                <a:lnTo>
                  <a:pt x="3827084" y="2552721"/>
                </a:lnTo>
                <a:lnTo>
                  <a:pt x="3824610" y="2547964"/>
                </a:lnTo>
                <a:lnTo>
                  <a:pt x="3822136" y="2545490"/>
                </a:lnTo>
                <a:lnTo>
                  <a:pt x="3822136" y="2543017"/>
                </a:lnTo>
                <a:lnTo>
                  <a:pt x="3819663" y="2538259"/>
                </a:lnTo>
                <a:lnTo>
                  <a:pt x="3817189" y="2533502"/>
                </a:lnTo>
                <a:lnTo>
                  <a:pt x="3814715" y="2531028"/>
                </a:lnTo>
                <a:lnTo>
                  <a:pt x="3812241" y="2528555"/>
                </a:lnTo>
                <a:lnTo>
                  <a:pt x="3812241" y="2526081"/>
                </a:lnTo>
                <a:lnTo>
                  <a:pt x="3807484" y="2518850"/>
                </a:lnTo>
                <a:lnTo>
                  <a:pt x="3805010" y="2509145"/>
                </a:lnTo>
                <a:lnTo>
                  <a:pt x="3802537" y="2506672"/>
                </a:lnTo>
                <a:lnTo>
                  <a:pt x="3802537" y="2504198"/>
                </a:lnTo>
                <a:lnTo>
                  <a:pt x="3800063" y="2499440"/>
                </a:lnTo>
                <a:lnTo>
                  <a:pt x="3800063" y="2496967"/>
                </a:lnTo>
                <a:lnTo>
                  <a:pt x="3797589" y="2496967"/>
                </a:lnTo>
                <a:lnTo>
                  <a:pt x="3797589" y="2494493"/>
                </a:lnTo>
                <a:lnTo>
                  <a:pt x="3797589" y="2492019"/>
                </a:lnTo>
                <a:lnTo>
                  <a:pt x="3797589" y="2489546"/>
                </a:lnTo>
                <a:lnTo>
                  <a:pt x="3795115" y="2484788"/>
                </a:lnTo>
                <a:lnTo>
                  <a:pt x="3795115" y="2482314"/>
                </a:lnTo>
                <a:lnTo>
                  <a:pt x="3795115" y="2477557"/>
                </a:lnTo>
                <a:lnTo>
                  <a:pt x="3792642" y="2477557"/>
                </a:lnTo>
                <a:lnTo>
                  <a:pt x="3790168" y="2480031"/>
                </a:lnTo>
                <a:lnTo>
                  <a:pt x="3790168" y="2477557"/>
                </a:lnTo>
                <a:lnTo>
                  <a:pt x="3792642" y="2475083"/>
                </a:lnTo>
                <a:lnTo>
                  <a:pt x="3792642" y="2472610"/>
                </a:lnTo>
                <a:lnTo>
                  <a:pt x="3792642" y="2470136"/>
                </a:lnTo>
                <a:lnTo>
                  <a:pt x="3792642" y="2465379"/>
                </a:lnTo>
                <a:lnTo>
                  <a:pt x="3795115" y="2460622"/>
                </a:lnTo>
                <a:lnTo>
                  <a:pt x="3795115" y="2458148"/>
                </a:lnTo>
                <a:lnTo>
                  <a:pt x="3792642" y="2458148"/>
                </a:lnTo>
                <a:lnTo>
                  <a:pt x="3790168" y="2455674"/>
                </a:lnTo>
                <a:lnTo>
                  <a:pt x="3792642" y="2455674"/>
                </a:lnTo>
                <a:lnTo>
                  <a:pt x="3795115" y="2453200"/>
                </a:lnTo>
                <a:lnTo>
                  <a:pt x="3792642" y="2443496"/>
                </a:lnTo>
                <a:lnTo>
                  <a:pt x="3790168" y="2443496"/>
                </a:lnTo>
                <a:lnTo>
                  <a:pt x="3790168" y="2433791"/>
                </a:lnTo>
                <a:lnTo>
                  <a:pt x="3790168" y="2429034"/>
                </a:lnTo>
                <a:lnTo>
                  <a:pt x="3792642" y="2429034"/>
                </a:lnTo>
                <a:lnTo>
                  <a:pt x="3792642" y="2412098"/>
                </a:lnTo>
                <a:lnTo>
                  <a:pt x="3790168" y="2402393"/>
                </a:lnTo>
                <a:lnTo>
                  <a:pt x="3792642" y="2402393"/>
                </a:lnTo>
                <a:lnTo>
                  <a:pt x="3795115" y="2402393"/>
                </a:lnTo>
                <a:lnTo>
                  <a:pt x="3795115" y="2390405"/>
                </a:lnTo>
                <a:lnTo>
                  <a:pt x="3795115" y="2387931"/>
                </a:lnTo>
                <a:lnTo>
                  <a:pt x="3795115" y="2385458"/>
                </a:lnTo>
                <a:lnTo>
                  <a:pt x="3795115" y="2382984"/>
                </a:lnTo>
                <a:lnTo>
                  <a:pt x="3795115" y="2380510"/>
                </a:lnTo>
                <a:lnTo>
                  <a:pt x="3795115" y="2373279"/>
                </a:lnTo>
                <a:lnTo>
                  <a:pt x="3795115" y="2370805"/>
                </a:lnTo>
                <a:lnTo>
                  <a:pt x="3795115" y="2368332"/>
                </a:lnTo>
                <a:lnTo>
                  <a:pt x="3792642" y="2363574"/>
                </a:lnTo>
                <a:lnTo>
                  <a:pt x="3792642" y="2358817"/>
                </a:lnTo>
                <a:lnTo>
                  <a:pt x="3792642" y="2356344"/>
                </a:lnTo>
                <a:lnTo>
                  <a:pt x="3792642" y="2353870"/>
                </a:lnTo>
                <a:lnTo>
                  <a:pt x="3792642" y="2351396"/>
                </a:lnTo>
                <a:lnTo>
                  <a:pt x="3792642" y="2348922"/>
                </a:lnTo>
                <a:lnTo>
                  <a:pt x="3790168" y="2348922"/>
                </a:lnTo>
                <a:lnTo>
                  <a:pt x="3787694" y="2348922"/>
                </a:lnTo>
                <a:lnTo>
                  <a:pt x="3787694" y="2346448"/>
                </a:lnTo>
                <a:lnTo>
                  <a:pt x="3790168" y="2346448"/>
                </a:lnTo>
                <a:lnTo>
                  <a:pt x="3790168" y="2343975"/>
                </a:lnTo>
                <a:lnTo>
                  <a:pt x="3787694" y="2343975"/>
                </a:lnTo>
                <a:lnTo>
                  <a:pt x="3787694" y="2341501"/>
                </a:lnTo>
                <a:lnTo>
                  <a:pt x="3787694" y="2336744"/>
                </a:lnTo>
                <a:lnTo>
                  <a:pt x="3785220" y="2334270"/>
                </a:lnTo>
                <a:lnTo>
                  <a:pt x="3785220" y="2331796"/>
                </a:lnTo>
                <a:lnTo>
                  <a:pt x="3782747" y="2331796"/>
                </a:lnTo>
                <a:lnTo>
                  <a:pt x="3782747" y="2329322"/>
                </a:lnTo>
                <a:lnTo>
                  <a:pt x="3780273" y="2326849"/>
                </a:lnTo>
                <a:lnTo>
                  <a:pt x="3775516" y="2322092"/>
                </a:lnTo>
                <a:lnTo>
                  <a:pt x="3773042" y="2319618"/>
                </a:lnTo>
                <a:lnTo>
                  <a:pt x="3770568" y="2319618"/>
                </a:lnTo>
                <a:lnTo>
                  <a:pt x="3765811" y="2317144"/>
                </a:lnTo>
                <a:lnTo>
                  <a:pt x="3763337" y="2314670"/>
                </a:lnTo>
                <a:lnTo>
                  <a:pt x="3760863" y="2314670"/>
                </a:lnTo>
                <a:lnTo>
                  <a:pt x="3758390" y="2314670"/>
                </a:lnTo>
                <a:lnTo>
                  <a:pt x="3755916" y="2312196"/>
                </a:lnTo>
                <a:lnTo>
                  <a:pt x="3755916" y="2314670"/>
                </a:lnTo>
                <a:lnTo>
                  <a:pt x="3753442" y="2314670"/>
                </a:lnTo>
                <a:lnTo>
                  <a:pt x="3753442" y="2312196"/>
                </a:lnTo>
                <a:lnTo>
                  <a:pt x="3743738" y="2309723"/>
                </a:lnTo>
                <a:lnTo>
                  <a:pt x="3741264" y="2309723"/>
                </a:lnTo>
                <a:lnTo>
                  <a:pt x="3736506" y="2309723"/>
                </a:lnTo>
                <a:lnTo>
                  <a:pt x="3731749" y="2309723"/>
                </a:lnTo>
                <a:lnTo>
                  <a:pt x="3729276" y="2309723"/>
                </a:lnTo>
                <a:lnTo>
                  <a:pt x="3726802" y="2309723"/>
                </a:lnTo>
                <a:lnTo>
                  <a:pt x="3722045" y="2309723"/>
                </a:lnTo>
                <a:lnTo>
                  <a:pt x="3707583" y="2312196"/>
                </a:lnTo>
                <a:lnTo>
                  <a:pt x="3705109" y="2314670"/>
                </a:lnTo>
                <a:lnTo>
                  <a:pt x="3700352" y="2314670"/>
                </a:lnTo>
                <a:lnTo>
                  <a:pt x="3697878" y="2317144"/>
                </a:lnTo>
                <a:lnTo>
                  <a:pt x="3695404" y="2317144"/>
                </a:lnTo>
                <a:lnTo>
                  <a:pt x="3690647" y="2324375"/>
                </a:lnTo>
                <a:lnTo>
                  <a:pt x="3690647" y="2329132"/>
                </a:lnTo>
                <a:lnTo>
                  <a:pt x="3688173" y="2331606"/>
                </a:lnTo>
                <a:lnTo>
                  <a:pt x="3688173" y="2329132"/>
                </a:lnTo>
                <a:lnTo>
                  <a:pt x="3680942" y="2333889"/>
                </a:lnTo>
                <a:lnTo>
                  <a:pt x="3683416" y="2336363"/>
                </a:lnTo>
                <a:lnTo>
                  <a:pt x="3680942" y="2336363"/>
                </a:lnTo>
                <a:lnTo>
                  <a:pt x="3683416" y="2338837"/>
                </a:lnTo>
                <a:lnTo>
                  <a:pt x="3683416" y="2341311"/>
                </a:lnTo>
                <a:lnTo>
                  <a:pt x="3680942" y="2338837"/>
                </a:lnTo>
                <a:lnTo>
                  <a:pt x="3678468" y="2338837"/>
                </a:lnTo>
                <a:lnTo>
                  <a:pt x="3678468" y="2341311"/>
                </a:lnTo>
                <a:lnTo>
                  <a:pt x="3675995" y="2338837"/>
                </a:lnTo>
                <a:lnTo>
                  <a:pt x="3671238" y="2341311"/>
                </a:lnTo>
                <a:lnTo>
                  <a:pt x="3668764" y="2346068"/>
                </a:lnTo>
                <a:lnTo>
                  <a:pt x="3668764" y="2348542"/>
                </a:lnTo>
                <a:lnTo>
                  <a:pt x="3668764" y="2351015"/>
                </a:lnTo>
                <a:lnTo>
                  <a:pt x="3671238" y="2353489"/>
                </a:lnTo>
                <a:lnTo>
                  <a:pt x="3668764" y="2353489"/>
                </a:lnTo>
                <a:lnTo>
                  <a:pt x="3666290" y="2351015"/>
                </a:lnTo>
                <a:lnTo>
                  <a:pt x="3663816" y="2348542"/>
                </a:lnTo>
                <a:lnTo>
                  <a:pt x="3659059" y="2353299"/>
                </a:lnTo>
                <a:lnTo>
                  <a:pt x="3661533" y="2355773"/>
                </a:lnTo>
                <a:lnTo>
                  <a:pt x="3656776" y="2358246"/>
                </a:lnTo>
                <a:lnTo>
                  <a:pt x="3654302" y="2360720"/>
                </a:lnTo>
                <a:lnTo>
                  <a:pt x="3651828" y="2365477"/>
                </a:lnTo>
                <a:lnTo>
                  <a:pt x="3649354" y="2367951"/>
                </a:lnTo>
                <a:lnTo>
                  <a:pt x="3646881" y="2370425"/>
                </a:lnTo>
                <a:lnTo>
                  <a:pt x="3644407" y="2372899"/>
                </a:lnTo>
                <a:lnTo>
                  <a:pt x="3637176" y="2377656"/>
                </a:lnTo>
                <a:lnTo>
                  <a:pt x="3634702" y="2377656"/>
                </a:lnTo>
                <a:lnTo>
                  <a:pt x="3629945" y="2380130"/>
                </a:lnTo>
                <a:lnTo>
                  <a:pt x="3627471" y="2380130"/>
                </a:lnTo>
                <a:lnTo>
                  <a:pt x="3627471" y="2382603"/>
                </a:lnTo>
                <a:lnTo>
                  <a:pt x="3624997" y="2382603"/>
                </a:lnTo>
                <a:lnTo>
                  <a:pt x="3624997" y="2385077"/>
                </a:lnTo>
                <a:lnTo>
                  <a:pt x="3622524" y="2385077"/>
                </a:lnTo>
                <a:lnTo>
                  <a:pt x="3622524" y="2382603"/>
                </a:lnTo>
                <a:lnTo>
                  <a:pt x="3620050" y="2385077"/>
                </a:lnTo>
                <a:lnTo>
                  <a:pt x="3617576" y="2387551"/>
                </a:lnTo>
                <a:lnTo>
                  <a:pt x="3612819" y="2390025"/>
                </a:lnTo>
                <a:lnTo>
                  <a:pt x="3605588" y="2392498"/>
                </a:lnTo>
                <a:lnTo>
                  <a:pt x="3603114" y="2394972"/>
                </a:lnTo>
                <a:lnTo>
                  <a:pt x="3595883" y="2397446"/>
                </a:lnTo>
                <a:lnTo>
                  <a:pt x="3593410" y="2397446"/>
                </a:lnTo>
                <a:lnTo>
                  <a:pt x="3586178" y="2399919"/>
                </a:lnTo>
                <a:lnTo>
                  <a:pt x="3581421" y="2399919"/>
                </a:lnTo>
                <a:lnTo>
                  <a:pt x="3578948" y="2399919"/>
                </a:lnTo>
                <a:lnTo>
                  <a:pt x="3576474" y="2399919"/>
                </a:lnTo>
                <a:lnTo>
                  <a:pt x="3571717" y="2399919"/>
                </a:lnTo>
                <a:lnTo>
                  <a:pt x="3569243" y="2399919"/>
                </a:lnTo>
                <a:lnTo>
                  <a:pt x="3562012" y="2399919"/>
                </a:lnTo>
                <a:lnTo>
                  <a:pt x="3559538" y="2399919"/>
                </a:lnTo>
                <a:lnTo>
                  <a:pt x="3554781" y="2399919"/>
                </a:lnTo>
                <a:lnTo>
                  <a:pt x="3547550" y="2402393"/>
                </a:lnTo>
                <a:lnTo>
                  <a:pt x="3545076" y="2402393"/>
                </a:lnTo>
                <a:lnTo>
                  <a:pt x="3545076" y="2399919"/>
                </a:lnTo>
                <a:lnTo>
                  <a:pt x="3535372" y="2399919"/>
                </a:lnTo>
                <a:lnTo>
                  <a:pt x="3535372" y="2397446"/>
                </a:lnTo>
                <a:lnTo>
                  <a:pt x="3515962" y="2392689"/>
                </a:lnTo>
                <a:lnTo>
                  <a:pt x="3515962" y="2395162"/>
                </a:lnTo>
                <a:lnTo>
                  <a:pt x="3513488" y="2395162"/>
                </a:lnTo>
                <a:lnTo>
                  <a:pt x="3513488" y="2392689"/>
                </a:lnTo>
                <a:lnTo>
                  <a:pt x="3501500" y="2387931"/>
                </a:lnTo>
                <a:lnTo>
                  <a:pt x="3499026" y="2385458"/>
                </a:lnTo>
                <a:lnTo>
                  <a:pt x="3496553" y="2385458"/>
                </a:lnTo>
                <a:lnTo>
                  <a:pt x="3486848" y="2382984"/>
                </a:lnTo>
                <a:lnTo>
                  <a:pt x="3484374" y="2387741"/>
                </a:lnTo>
                <a:lnTo>
                  <a:pt x="3479617" y="2390215"/>
                </a:lnTo>
                <a:lnTo>
                  <a:pt x="3479617" y="2392689"/>
                </a:lnTo>
                <a:lnTo>
                  <a:pt x="3479617" y="2395162"/>
                </a:lnTo>
                <a:lnTo>
                  <a:pt x="3477143" y="2395162"/>
                </a:lnTo>
                <a:lnTo>
                  <a:pt x="3474669" y="2397636"/>
                </a:lnTo>
                <a:lnTo>
                  <a:pt x="3469912" y="2402393"/>
                </a:lnTo>
                <a:lnTo>
                  <a:pt x="3467438" y="2404867"/>
                </a:lnTo>
                <a:lnTo>
                  <a:pt x="3467438" y="2407341"/>
                </a:lnTo>
                <a:lnTo>
                  <a:pt x="3464965" y="2404867"/>
                </a:lnTo>
                <a:lnTo>
                  <a:pt x="3467438" y="2402393"/>
                </a:lnTo>
                <a:lnTo>
                  <a:pt x="3469912" y="2402393"/>
                </a:lnTo>
                <a:lnTo>
                  <a:pt x="3474669" y="2395162"/>
                </a:lnTo>
                <a:lnTo>
                  <a:pt x="3477143" y="2395162"/>
                </a:lnTo>
                <a:lnTo>
                  <a:pt x="3477143" y="2392689"/>
                </a:lnTo>
                <a:lnTo>
                  <a:pt x="3479617" y="2387931"/>
                </a:lnTo>
                <a:lnTo>
                  <a:pt x="3482091" y="2385458"/>
                </a:lnTo>
                <a:lnTo>
                  <a:pt x="3486848" y="2380700"/>
                </a:lnTo>
                <a:lnTo>
                  <a:pt x="3482091" y="2373470"/>
                </a:lnTo>
                <a:lnTo>
                  <a:pt x="3479617" y="2370996"/>
                </a:lnTo>
                <a:lnTo>
                  <a:pt x="3477143" y="2370996"/>
                </a:lnTo>
                <a:lnTo>
                  <a:pt x="3472386" y="2368522"/>
                </a:lnTo>
                <a:lnTo>
                  <a:pt x="3472386" y="2366048"/>
                </a:lnTo>
                <a:lnTo>
                  <a:pt x="3469912" y="2366048"/>
                </a:lnTo>
                <a:lnTo>
                  <a:pt x="3465155" y="2366048"/>
                </a:lnTo>
                <a:lnTo>
                  <a:pt x="3460398" y="2363574"/>
                </a:lnTo>
                <a:lnTo>
                  <a:pt x="3460398" y="2361101"/>
                </a:lnTo>
                <a:lnTo>
                  <a:pt x="3453167" y="2358627"/>
                </a:lnTo>
                <a:lnTo>
                  <a:pt x="3450693" y="2358627"/>
                </a:lnTo>
                <a:lnTo>
                  <a:pt x="3445936" y="2358627"/>
                </a:lnTo>
                <a:lnTo>
                  <a:pt x="3445936" y="2356153"/>
                </a:lnTo>
                <a:lnTo>
                  <a:pt x="3441179" y="2356153"/>
                </a:lnTo>
                <a:lnTo>
                  <a:pt x="3438705" y="2353679"/>
                </a:lnTo>
                <a:lnTo>
                  <a:pt x="3431474" y="2351206"/>
                </a:lnTo>
                <a:lnTo>
                  <a:pt x="3431474" y="2348732"/>
                </a:lnTo>
                <a:lnTo>
                  <a:pt x="3429000" y="2348732"/>
                </a:lnTo>
                <a:lnTo>
                  <a:pt x="3419296" y="2343975"/>
                </a:lnTo>
                <a:lnTo>
                  <a:pt x="3416822" y="2343975"/>
                </a:lnTo>
                <a:lnTo>
                  <a:pt x="3414348" y="2341501"/>
                </a:lnTo>
                <a:lnTo>
                  <a:pt x="3411874" y="2341501"/>
                </a:lnTo>
                <a:lnTo>
                  <a:pt x="3407117" y="2339027"/>
                </a:lnTo>
                <a:lnTo>
                  <a:pt x="3404643" y="2339027"/>
                </a:lnTo>
                <a:lnTo>
                  <a:pt x="3402170" y="2336554"/>
                </a:lnTo>
                <a:lnTo>
                  <a:pt x="3399696" y="2336554"/>
                </a:lnTo>
                <a:lnTo>
                  <a:pt x="3392465" y="2336554"/>
                </a:lnTo>
                <a:lnTo>
                  <a:pt x="3389991" y="2334080"/>
                </a:lnTo>
                <a:lnTo>
                  <a:pt x="3387517" y="2334080"/>
                </a:lnTo>
                <a:lnTo>
                  <a:pt x="3385044" y="2334080"/>
                </a:lnTo>
                <a:lnTo>
                  <a:pt x="3382570" y="2334080"/>
                </a:lnTo>
                <a:lnTo>
                  <a:pt x="3377813" y="2331606"/>
                </a:lnTo>
                <a:lnTo>
                  <a:pt x="3375339" y="2331606"/>
                </a:lnTo>
                <a:lnTo>
                  <a:pt x="3368108" y="2331606"/>
                </a:lnTo>
                <a:lnTo>
                  <a:pt x="3363351" y="2331606"/>
                </a:lnTo>
                <a:lnTo>
                  <a:pt x="3360877" y="2331606"/>
                </a:lnTo>
                <a:lnTo>
                  <a:pt x="3358403" y="2329132"/>
                </a:lnTo>
                <a:lnTo>
                  <a:pt x="3358403" y="2326658"/>
                </a:lnTo>
                <a:lnTo>
                  <a:pt x="3353646" y="2326658"/>
                </a:lnTo>
                <a:lnTo>
                  <a:pt x="3351172" y="2326658"/>
                </a:lnTo>
                <a:lnTo>
                  <a:pt x="3348698" y="2326658"/>
                </a:lnTo>
                <a:lnTo>
                  <a:pt x="3336710" y="2326658"/>
                </a:lnTo>
                <a:lnTo>
                  <a:pt x="3331953" y="2326658"/>
                </a:lnTo>
                <a:lnTo>
                  <a:pt x="3331953" y="2324185"/>
                </a:lnTo>
                <a:lnTo>
                  <a:pt x="3327196" y="2324185"/>
                </a:lnTo>
                <a:lnTo>
                  <a:pt x="3324722" y="2324185"/>
                </a:lnTo>
                <a:lnTo>
                  <a:pt x="3322248" y="2324185"/>
                </a:lnTo>
                <a:lnTo>
                  <a:pt x="3322248" y="2321711"/>
                </a:lnTo>
                <a:lnTo>
                  <a:pt x="3319774" y="2321711"/>
                </a:lnTo>
                <a:lnTo>
                  <a:pt x="3317301" y="2324185"/>
                </a:lnTo>
                <a:lnTo>
                  <a:pt x="3317301" y="2321711"/>
                </a:lnTo>
                <a:lnTo>
                  <a:pt x="3310070" y="2319237"/>
                </a:lnTo>
                <a:lnTo>
                  <a:pt x="3305313" y="2316763"/>
                </a:lnTo>
                <a:lnTo>
                  <a:pt x="3300555" y="2314290"/>
                </a:lnTo>
                <a:lnTo>
                  <a:pt x="3298082" y="2314290"/>
                </a:lnTo>
                <a:lnTo>
                  <a:pt x="3295608" y="2314290"/>
                </a:lnTo>
                <a:lnTo>
                  <a:pt x="3293134" y="2311816"/>
                </a:lnTo>
                <a:lnTo>
                  <a:pt x="3288377" y="2309342"/>
                </a:lnTo>
                <a:lnTo>
                  <a:pt x="3285903" y="2309342"/>
                </a:lnTo>
                <a:lnTo>
                  <a:pt x="3281146" y="2309342"/>
                </a:lnTo>
                <a:lnTo>
                  <a:pt x="3269158" y="2309342"/>
                </a:lnTo>
                <a:lnTo>
                  <a:pt x="3261927" y="2309342"/>
                </a:lnTo>
                <a:lnTo>
                  <a:pt x="3254696" y="2309342"/>
                </a:lnTo>
                <a:lnTo>
                  <a:pt x="3254696" y="2306869"/>
                </a:lnTo>
                <a:lnTo>
                  <a:pt x="3242708" y="2306869"/>
                </a:lnTo>
                <a:lnTo>
                  <a:pt x="3230720" y="2306869"/>
                </a:lnTo>
                <a:lnTo>
                  <a:pt x="3228246" y="2306869"/>
                </a:lnTo>
                <a:lnTo>
                  <a:pt x="3223489" y="2309342"/>
                </a:lnTo>
                <a:lnTo>
                  <a:pt x="3221015" y="2309342"/>
                </a:lnTo>
                <a:lnTo>
                  <a:pt x="3216257" y="2311816"/>
                </a:lnTo>
                <a:lnTo>
                  <a:pt x="3216257" y="2309342"/>
                </a:lnTo>
                <a:lnTo>
                  <a:pt x="3216257" y="2306869"/>
                </a:lnTo>
                <a:lnTo>
                  <a:pt x="3213784" y="2306869"/>
                </a:lnTo>
                <a:lnTo>
                  <a:pt x="3209027" y="2309342"/>
                </a:lnTo>
                <a:lnTo>
                  <a:pt x="3204269" y="2309342"/>
                </a:lnTo>
                <a:lnTo>
                  <a:pt x="3199512" y="2309342"/>
                </a:lnTo>
                <a:lnTo>
                  <a:pt x="3197038" y="2309342"/>
                </a:lnTo>
                <a:lnTo>
                  <a:pt x="3194565" y="2309342"/>
                </a:lnTo>
                <a:lnTo>
                  <a:pt x="3192091" y="2309342"/>
                </a:lnTo>
                <a:lnTo>
                  <a:pt x="3187334" y="2309342"/>
                </a:lnTo>
                <a:lnTo>
                  <a:pt x="3184860" y="2309342"/>
                </a:lnTo>
                <a:lnTo>
                  <a:pt x="3184860" y="2311816"/>
                </a:lnTo>
                <a:lnTo>
                  <a:pt x="3182386" y="2311816"/>
                </a:lnTo>
                <a:lnTo>
                  <a:pt x="3179912" y="2311816"/>
                </a:lnTo>
                <a:lnTo>
                  <a:pt x="3177439" y="2314290"/>
                </a:lnTo>
                <a:lnTo>
                  <a:pt x="3174965" y="2314290"/>
                </a:lnTo>
                <a:lnTo>
                  <a:pt x="3172491" y="2314290"/>
                </a:lnTo>
                <a:lnTo>
                  <a:pt x="3167734" y="2316763"/>
                </a:lnTo>
                <a:lnTo>
                  <a:pt x="3165260" y="2314290"/>
                </a:lnTo>
                <a:lnTo>
                  <a:pt x="3165260" y="2311816"/>
                </a:lnTo>
                <a:lnTo>
                  <a:pt x="3162786" y="2311816"/>
                </a:lnTo>
                <a:lnTo>
                  <a:pt x="3153082" y="2316573"/>
                </a:lnTo>
                <a:lnTo>
                  <a:pt x="3150608" y="2316573"/>
                </a:lnTo>
                <a:lnTo>
                  <a:pt x="3145851" y="2316573"/>
                </a:lnTo>
                <a:lnTo>
                  <a:pt x="3143377" y="2319047"/>
                </a:lnTo>
                <a:lnTo>
                  <a:pt x="3138620" y="2321521"/>
                </a:lnTo>
                <a:lnTo>
                  <a:pt x="3136146" y="2321521"/>
                </a:lnTo>
                <a:lnTo>
                  <a:pt x="3131389" y="2323995"/>
                </a:lnTo>
                <a:lnTo>
                  <a:pt x="3128915" y="2323995"/>
                </a:lnTo>
                <a:lnTo>
                  <a:pt x="3128915" y="2326468"/>
                </a:lnTo>
                <a:lnTo>
                  <a:pt x="3126441" y="2326468"/>
                </a:lnTo>
                <a:lnTo>
                  <a:pt x="3121684" y="2331225"/>
                </a:lnTo>
                <a:lnTo>
                  <a:pt x="3119210" y="2333699"/>
                </a:lnTo>
                <a:lnTo>
                  <a:pt x="3116737" y="2338456"/>
                </a:lnTo>
                <a:lnTo>
                  <a:pt x="3114263" y="2340930"/>
                </a:lnTo>
                <a:lnTo>
                  <a:pt x="3111789" y="2345687"/>
                </a:lnTo>
                <a:lnTo>
                  <a:pt x="3109315" y="2348161"/>
                </a:lnTo>
                <a:lnTo>
                  <a:pt x="3106842" y="2355392"/>
                </a:lnTo>
                <a:lnTo>
                  <a:pt x="3104368" y="2357866"/>
                </a:lnTo>
                <a:lnTo>
                  <a:pt x="3104368" y="2360340"/>
                </a:lnTo>
                <a:lnTo>
                  <a:pt x="3104368" y="2365097"/>
                </a:lnTo>
                <a:lnTo>
                  <a:pt x="3101894" y="2367570"/>
                </a:lnTo>
                <a:lnTo>
                  <a:pt x="3101894" y="2370044"/>
                </a:lnTo>
                <a:lnTo>
                  <a:pt x="3101894" y="2372518"/>
                </a:lnTo>
                <a:lnTo>
                  <a:pt x="3099420" y="2389454"/>
                </a:lnTo>
                <a:lnTo>
                  <a:pt x="3096947" y="2399158"/>
                </a:lnTo>
                <a:lnTo>
                  <a:pt x="3099420" y="2399158"/>
                </a:lnTo>
                <a:lnTo>
                  <a:pt x="3096947" y="2408863"/>
                </a:lnTo>
                <a:lnTo>
                  <a:pt x="3094473" y="2437787"/>
                </a:lnTo>
                <a:lnTo>
                  <a:pt x="3094473" y="2454723"/>
                </a:lnTo>
                <a:lnTo>
                  <a:pt x="3091999" y="2469185"/>
                </a:lnTo>
                <a:lnTo>
                  <a:pt x="3091999" y="2473942"/>
                </a:lnTo>
                <a:lnTo>
                  <a:pt x="3089525" y="2485930"/>
                </a:lnTo>
                <a:lnTo>
                  <a:pt x="3089525" y="2490687"/>
                </a:lnTo>
                <a:lnTo>
                  <a:pt x="3089525" y="2493161"/>
                </a:lnTo>
                <a:lnTo>
                  <a:pt x="3087052" y="2510097"/>
                </a:lnTo>
                <a:lnTo>
                  <a:pt x="3084578" y="2517328"/>
                </a:lnTo>
                <a:lnTo>
                  <a:pt x="3082104" y="2524558"/>
                </a:lnTo>
                <a:lnTo>
                  <a:pt x="3082104" y="2531790"/>
                </a:lnTo>
                <a:lnTo>
                  <a:pt x="3079630" y="2539021"/>
                </a:lnTo>
                <a:lnTo>
                  <a:pt x="3077157" y="2546251"/>
                </a:lnTo>
                <a:lnTo>
                  <a:pt x="3072399" y="2553482"/>
                </a:lnTo>
                <a:lnTo>
                  <a:pt x="3072399" y="2555956"/>
                </a:lnTo>
                <a:lnTo>
                  <a:pt x="3069926" y="2558430"/>
                </a:lnTo>
                <a:lnTo>
                  <a:pt x="3069926" y="2568135"/>
                </a:lnTo>
                <a:lnTo>
                  <a:pt x="3069926" y="2570608"/>
                </a:lnTo>
                <a:lnTo>
                  <a:pt x="3067452" y="2570608"/>
                </a:lnTo>
                <a:lnTo>
                  <a:pt x="3067452" y="2575366"/>
                </a:lnTo>
                <a:lnTo>
                  <a:pt x="3067452" y="2577839"/>
                </a:lnTo>
                <a:lnTo>
                  <a:pt x="3064978" y="2575366"/>
                </a:lnTo>
                <a:lnTo>
                  <a:pt x="3062504" y="2575366"/>
                </a:lnTo>
                <a:lnTo>
                  <a:pt x="3062504" y="2577839"/>
                </a:lnTo>
                <a:lnTo>
                  <a:pt x="3062504" y="2580313"/>
                </a:lnTo>
                <a:lnTo>
                  <a:pt x="3060031" y="2582787"/>
                </a:lnTo>
                <a:lnTo>
                  <a:pt x="3057557" y="2587544"/>
                </a:lnTo>
                <a:lnTo>
                  <a:pt x="3057557" y="2590018"/>
                </a:lnTo>
                <a:lnTo>
                  <a:pt x="3055083" y="2592492"/>
                </a:lnTo>
                <a:lnTo>
                  <a:pt x="3050326" y="2597249"/>
                </a:lnTo>
                <a:lnTo>
                  <a:pt x="3047852" y="2599722"/>
                </a:lnTo>
                <a:lnTo>
                  <a:pt x="3047852" y="2602196"/>
                </a:lnTo>
                <a:lnTo>
                  <a:pt x="3045378" y="2604670"/>
                </a:lnTo>
                <a:lnTo>
                  <a:pt x="3042905" y="2604670"/>
                </a:lnTo>
                <a:lnTo>
                  <a:pt x="3038147" y="2609427"/>
                </a:lnTo>
                <a:lnTo>
                  <a:pt x="3035674" y="2611901"/>
                </a:lnTo>
                <a:lnTo>
                  <a:pt x="3033200" y="2611901"/>
                </a:lnTo>
                <a:lnTo>
                  <a:pt x="3030726" y="2614375"/>
                </a:lnTo>
                <a:lnTo>
                  <a:pt x="3028252" y="2616848"/>
                </a:lnTo>
                <a:lnTo>
                  <a:pt x="3025779" y="2616848"/>
                </a:lnTo>
                <a:lnTo>
                  <a:pt x="3023305" y="2619322"/>
                </a:lnTo>
                <a:lnTo>
                  <a:pt x="3018548" y="2619322"/>
                </a:lnTo>
                <a:lnTo>
                  <a:pt x="3016074" y="2621796"/>
                </a:lnTo>
                <a:lnTo>
                  <a:pt x="3013600" y="2624270"/>
                </a:lnTo>
                <a:lnTo>
                  <a:pt x="3011127" y="2624270"/>
                </a:lnTo>
                <a:lnTo>
                  <a:pt x="3008653" y="2626744"/>
                </a:lnTo>
                <a:lnTo>
                  <a:pt x="3006179" y="2629217"/>
                </a:lnTo>
                <a:lnTo>
                  <a:pt x="3003705" y="2631691"/>
                </a:lnTo>
                <a:lnTo>
                  <a:pt x="3001231" y="2631691"/>
                </a:lnTo>
                <a:lnTo>
                  <a:pt x="2996474" y="2634165"/>
                </a:lnTo>
                <a:lnTo>
                  <a:pt x="2996474" y="2631691"/>
                </a:lnTo>
                <a:lnTo>
                  <a:pt x="2989243" y="2636448"/>
                </a:lnTo>
                <a:lnTo>
                  <a:pt x="2986769" y="2636448"/>
                </a:lnTo>
                <a:lnTo>
                  <a:pt x="2977065" y="2641205"/>
                </a:lnTo>
                <a:lnTo>
                  <a:pt x="2974591" y="2641205"/>
                </a:lnTo>
                <a:lnTo>
                  <a:pt x="2969834" y="2643679"/>
                </a:lnTo>
                <a:lnTo>
                  <a:pt x="2967360" y="2643679"/>
                </a:lnTo>
                <a:lnTo>
                  <a:pt x="2967360" y="2648437"/>
                </a:lnTo>
                <a:lnTo>
                  <a:pt x="2964886" y="2648437"/>
                </a:lnTo>
                <a:lnTo>
                  <a:pt x="2964886" y="2643679"/>
                </a:lnTo>
                <a:lnTo>
                  <a:pt x="2962413" y="2643679"/>
                </a:lnTo>
                <a:lnTo>
                  <a:pt x="2959939" y="2643679"/>
                </a:lnTo>
                <a:lnTo>
                  <a:pt x="2957465" y="2643679"/>
                </a:lnTo>
                <a:lnTo>
                  <a:pt x="2954991" y="2643679"/>
                </a:lnTo>
                <a:lnTo>
                  <a:pt x="2952518" y="2643679"/>
                </a:lnTo>
                <a:lnTo>
                  <a:pt x="2942813" y="2643679"/>
                </a:lnTo>
                <a:lnTo>
                  <a:pt x="2940339" y="2643679"/>
                </a:lnTo>
                <a:lnTo>
                  <a:pt x="2937865" y="2643679"/>
                </a:lnTo>
                <a:lnTo>
                  <a:pt x="2930634" y="2641205"/>
                </a:lnTo>
                <a:lnTo>
                  <a:pt x="2916172" y="2638732"/>
                </a:lnTo>
                <a:lnTo>
                  <a:pt x="2894480" y="2633974"/>
                </a:lnTo>
                <a:lnTo>
                  <a:pt x="2892006" y="2633974"/>
                </a:lnTo>
                <a:lnTo>
                  <a:pt x="2889532" y="2633974"/>
                </a:lnTo>
                <a:lnTo>
                  <a:pt x="2884775" y="2633974"/>
                </a:lnTo>
                <a:lnTo>
                  <a:pt x="2880018" y="2633974"/>
                </a:lnTo>
                <a:lnTo>
                  <a:pt x="2870313" y="2633974"/>
                </a:lnTo>
                <a:lnTo>
                  <a:pt x="2867839" y="2633974"/>
                </a:lnTo>
                <a:lnTo>
                  <a:pt x="2863082" y="2636448"/>
                </a:lnTo>
                <a:lnTo>
                  <a:pt x="2863082" y="2638922"/>
                </a:lnTo>
                <a:lnTo>
                  <a:pt x="2860608" y="2636448"/>
                </a:lnTo>
                <a:lnTo>
                  <a:pt x="2846146" y="2641205"/>
                </a:lnTo>
                <a:lnTo>
                  <a:pt x="2841389" y="2641205"/>
                </a:lnTo>
                <a:lnTo>
                  <a:pt x="2841389" y="2643679"/>
                </a:lnTo>
                <a:lnTo>
                  <a:pt x="2831684" y="2643679"/>
                </a:lnTo>
                <a:lnTo>
                  <a:pt x="2814749" y="2648437"/>
                </a:lnTo>
                <a:lnTo>
                  <a:pt x="2800287" y="2650910"/>
                </a:lnTo>
                <a:lnTo>
                  <a:pt x="2771363" y="2660615"/>
                </a:lnTo>
                <a:lnTo>
                  <a:pt x="2747196" y="2665372"/>
                </a:lnTo>
                <a:lnTo>
                  <a:pt x="2744723" y="2665372"/>
                </a:lnTo>
                <a:lnTo>
                  <a:pt x="2744723" y="2662898"/>
                </a:lnTo>
                <a:lnTo>
                  <a:pt x="2739965" y="2665372"/>
                </a:lnTo>
                <a:lnTo>
                  <a:pt x="2739965" y="2667846"/>
                </a:lnTo>
                <a:lnTo>
                  <a:pt x="2735208" y="2667846"/>
                </a:lnTo>
                <a:lnTo>
                  <a:pt x="2723220" y="2670320"/>
                </a:lnTo>
                <a:lnTo>
                  <a:pt x="2715989" y="2672793"/>
                </a:lnTo>
                <a:lnTo>
                  <a:pt x="2701527" y="2680024"/>
                </a:lnTo>
                <a:lnTo>
                  <a:pt x="2699053" y="2680024"/>
                </a:lnTo>
                <a:lnTo>
                  <a:pt x="2696579" y="2682498"/>
                </a:lnTo>
                <a:lnTo>
                  <a:pt x="2694106" y="2682498"/>
                </a:lnTo>
                <a:lnTo>
                  <a:pt x="2689349" y="2684972"/>
                </a:lnTo>
                <a:lnTo>
                  <a:pt x="2686875" y="2687446"/>
                </a:lnTo>
                <a:lnTo>
                  <a:pt x="2682118" y="2689919"/>
                </a:lnTo>
                <a:lnTo>
                  <a:pt x="2679644" y="2692393"/>
                </a:lnTo>
                <a:lnTo>
                  <a:pt x="2677170" y="2697150"/>
                </a:lnTo>
                <a:lnTo>
                  <a:pt x="2672413" y="2699624"/>
                </a:lnTo>
                <a:lnTo>
                  <a:pt x="2672413" y="2702098"/>
                </a:lnTo>
                <a:lnTo>
                  <a:pt x="2669939" y="2706855"/>
                </a:lnTo>
                <a:lnTo>
                  <a:pt x="2667465" y="2709329"/>
                </a:lnTo>
                <a:lnTo>
                  <a:pt x="2664992" y="2714086"/>
                </a:lnTo>
                <a:lnTo>
                  <a:pt x="2662518" y="2718843"/>
                </a:lnTo>
                <a:lnTo>
                  <a:pt x="2660044" y="2726074"/>
                </a:lnTo>
                <a:lnTo>
                  <a:pt x="2662518" y="2726074"/>
                </a:lnTo>
                <a:lnTo>
                  <a:pt x="2660044" y="2730831"/>
                </a:lnTo>
                <a:lnTo>
                  <a:pt x="2660044" y="2733305"/>
                </a:lnTo>
                <a:lnTo>
                  <a:pt x="2662518" y="2735779"/>
                </a:lnTo>
                <a:lnTo>
                  <a:pt x="2660044" y="2735779"/>
                </a:lnTo>
                <a:lnTo>
                  <a:pt x="2660044" y="2738253"/>
                </a:lnTo>
                <a:lnTo>
                  <a:pt x="2657570" y="2745484"/>
                </a:lnTo>
                <a:lnTo>
                  <a:pt x="2655097" y="2745484"/>
                </a:lnTo>
                <a:lnTo>
                  <a:pt x="2655097" y="2747957"/>
                </a:lnTo>
                <a:lnTo>
                  <a:pt x="2652623" y="2752715"/>
                </a:lnTo>
                <a:lnTo>
                  <a:pt x="2650149" y="2759946"/>
                </a:lnTo>
                <a:lnTo>
                  <a:pt x="2650149" y="2762419"/>
                </a:lnTo>
                <a:lnTo>
                  <a:pt x="2650149" y="2764893"/>
                </a:lnTo>
                <a:lnTo>
                  <a:pt x="2650149" y="2767367"/>
                </a:lnTo>
                <a:lnTo>
                  <a:pt x="2650149" y="2769840"/>
                </a:lnTo>
                <a:lnTo>
                  <a:pt x="2647675" y="2774598"/>
                </a:lnTo>
                <a:lnTo>
                  <a:pt x="2647675" y="2777072"/>
                </a:lnTo>
                <a:lnTo>
                  <a:pt x="2650149" y="2777072"/>
                </a:lnTo>
                <a:lnTo>
                  <a:pt x="2650149" y="2779545"/>
                </a:lnTo>
                <a:lnTo>
                  <a:pt x="2647675" y="2779545"/>
                </a:lnTo>
                <a:lnTo>
                  <a:pt x="2647675" y="2782019"/>
                </a:lnTo>
                <a:lnTo>
                  <a:pt x="2645202" y="2784493"/>
                </a:lnTo>
                <a:lnTo>
                  <a:pt x="2642728" y="2796481"/>
                </a:lnTo>
                <a:lnTo>
                  <a:pt x="2642728" y="2798955"/>
                </a:lnTo>
                <a:lnTo>
                  <a:pt x="2640254" y="2803712"/>
                </a:lnTo>
                <a:lnTo>
                  <a:pt x="2645011" y="2806186"/>
                </a:lnTo>
                <a:lnTo>
                  <a:pt x="2640254" y="2806186"/>
                </a:lnTo>
                <a:lnTo>
                  <a:pt x="2637780" y="2810943"/>
                </a:lnTo>
                <a:lnTo>
                  <a:pt x="2637780" y="2813417"/>
                </a:lnTo>
                <a:lnTo>
                  <a:pt x="2635307" y="2813417"/>
                </a:lnTo>
                <a:lnTo>
                  <a:pt x="2635307" y="2818174"/>
                </a:lnTo>
                <a:lnTo>
                  <a:pt x="2628076" y="2835110"/>
                </a:lnTo>
                <a:lnTo>
                  <a:pt x="2623318" y="2842340"/>
                </a:lnTo>
                <a:lnTo>
                  <a:pt x="2623318" y="2844814"/>
                </a:lnTo>
                <a:lnTo>
                  <a:pt x="2620845" y="2847288"/>
                </a:lnTo>
                <a:lnTo>
                  <a:pt x="2620845" y="2849762"/>
                </a:lnTo>
                <a:lnTo>
                  <a:pt x="2618371" y="2852236"/>
                </a:lnTo>
                <a:lnTo>
                  <a:pt x="2613614" y="2856993"/>
                </a:lnTo>
                <a:lnTo>
                  <a:pt x="2613614" y="2859466"/>
                </a:lnTo>
                <a:lnTo>
                  <a:pt x="2611140" y="2861940"/>
                </a:lnTo>
                <a:lnTo>
                  <a:pt x="2603909" y="2871645"/>
                </a:lnTo>
                <a:lnTo>
                  <a:pt x="2599152" y="2874119"/>
                </a:lnTo>
                <a:lnTo>
                  <a:pt x="2574985" y="2891054"/>
                </a:lnTo>
                <a:lnTo>
                  <a:pt x="2572511" y="2891054"/>
                </a:lnTo>
                <a:lnTo>
                  <a:pt x="2565280" y="2895812"/>
                </a:lnTo>
                <a:lnTo>
                  <a:pt x="2562807" y="2895812"/>
                </a:lnTo>
                <a:lnTo>
                  <a:pt x="2560333" y="2898285"/>
                </a:lnTo>
                <a:lnTo>
                  <a:pt x="2550628" y="2900759"/>
                </a:lnTo>
                <a:lnTo>
                  <a:pt x="2548154" y="2900759"/>
                </a:lnTo>
                <a:lnTo>
                  <a:pt x="2545681" y="2903233"/>
                </a:lnTo>
                <a:lnTo>
                  <a:pt x="2540924" y="2903233"/>
                </a:lnTo>
                <a:lnTo>
                  <a:pt x="2538450" y="2903233"/>
                </a:lnTo>
                <a:lnTo>
                  <a:pt x="2533692" y="2905707"/>
                </a:lnTo>
                <a:lnTo>
                  <a:pt x="2531219" y="2905707"/>
                </a:lnTo>
                <a:lnTo>
                  <a:pt x="2519231" y="2908180"/>
                </a:lnTo>
                <a:lnTo>
                  <a:pt x="2519231" y="2910654"/>
                </a:lnTo>
                <a:lnTo>
                  <a:pt x="2516757" y="2908180"/>
                </a:lnTo>
                <a:lnTo>
                  <a:pt x="2514283" y="2908180"/>
                </a:lnTo>
                <a:lnTo>
                  <a:pt x="2514283" y="2910654"/>
                </a:lnTo>
                <a:lnTo>
                  <a:pt x="2516757" y="2915411"/>
                </a:lnTo>
                <a:lnTo>
                  <a:pt x="2516757" y="2920168"/>
                </a:lnTo>
                <a:lnTo>
                  <a:pt x="2516757" y="2922642"/>
                </a:lnTo>
                <a:lnTo>
                  <a:pt x="2521514" y="2927400"/>
                </a:lnTo>
                <a:lnTo>
                  <a:pt x="2516757" y="2927400"/>
                </a:lnTo>
                <a:lnTo>
                  <a:pt x="2516757" y="2924926"/>
                </a:lnTo>
                <a:lnTo>
                  <a:pt x="2514283" y="2922452"/>
                </a:lnTo>
                <a:lnTo>
                  <a:pt x="2514283" y="2924926"/>
                </a:lnTo>
                <a:lnTo>
                  <a:pt x="2514283" y="2927400"/>
                </a:lnTo>
                <a:lnTo>
                  <a:pt x="2514283" y="2941861"/>
                </a:lnTo>
                <a:lnTo>
                  <a:pt x="2516757" y="2944335"/>
                </a:lnTo>
                <a:lnTo>
                  <a:pt x="2519231" y="2946809"/>
                </a:lnTo>
                <a:lnTo>
                  <a:pt x="2516757" y="2946809"/>
                </a:lnTo>
                <a:lnTo>
                  <a:pt x="2514283" y="2946809"/>
                </a:lnTo>
                <a:lnTo>
                  <a:pt x="2511809" y="2944335"/>
                </a:lnTo>
                <a:lnTo>
                  <a:pt x="2511809" y="2939578"/>
                </a:lnTo>
                <a:lnTo>
                  <a:pt x="2511809" y="2937104"/>
                </a:lnTo>
                <a:lnTo>
                  <a:pt x="2511809" y="2932347"/>
                </a:lnTo>
                <a:lnTo>
                  <a:pt x="2511809" y="2925116"/>
                </a:lnTo>
                <a:lnTo>
                  <a:pt x="2511809" y="2922642"/>
                </a:lnTo>
                <a:lnTo>
                  <a:pt x="2511809" y="2920168"/>
                </a:lnTo>
                <a:lnTo>
                  <a:pt x="2511809" y="2917695"/>
                </a:lnTo>
                <a:lnTo>
                  <a:pt x="2511809" y="2915221"/>
                </a:lnTo>
                <a:lnTo>
                  <a:pt x="2507052" y="2907990"/>
                </a:lnTo>
                <a:lnTo>
                  <a:pt x="2480412" y="2910464"/>
                </a:lnTo>
                <a:lnTo>
                  <a:pt x="2475654" y="2910464"/>
                </a:lnTo>
                <a:lnTo>
                  <a:pt x="2473181" y="2910464"/>
                </a:lnTo>
                <a:lnTo>
                  <a:pt x="2470707" y="2910464"/>
                </a:lnTo>
                <a:lnTo>
                  <a:pt x="2456245" y="2907990"/>
                </a:lnTo>
                <a:lnTo>
                  <a:pt x="2444257" y="2905516"/>
                </a:lnTo>
                <a:lnTo>
                  <a:pt x="2427321" y="2900759"/>
                </a:lnTo>
                <a:lnTo>
                  <a:pt x="2417616" y="2898285"/>
                </a:lnTo>
                <a:lnTo>
                  <a:pt x="2415143" y="2898285"/>
                </a:lnTo>
                <a:lnTo>
                  <a:pt x="2400681" y="2891054"/>
                </a:lnTo>
                <a:lnTo>
                  <a:pt x="2388693" y="2886297"/>
                </a:lnTo>
                <a:lnTo>
                  <a:pt x="2378988" y="2881540"/>
                </a:lnTo>
                <a:lnTo>
                  <a:pt x="2371757" y="2876783"/>
                </a:lnTo>
                <a:lnTo>
                  <a:pt x="2371757" y="2879256"/>
                </a:lnTo>
                <a:lnTo>
                  <a:pt x="2369283" y="2879256"/>
                </a:lnTo>
                <a:lnTo>
                  <a:pt x="2371757" y="2876783"/>
                </a:lnTo>
                <a:lnTo>
                  <a:pt x="2367000" y="2874309"/>
                </a:lnTo>
                <a:lnTo>
                  <a:pt x="2355011" y="2867078"/>
                </a:lnTo>
                <a:lnTo>
                  <a:pt x="2350254" y="2864604"/>
                </a:lnTo>
                <a:lnTo>
                  <a:pt x="2350254" y="2862130"/>
                </a:lnTo>
                <a:lnTo>
                  <a:pt x="2338266" y="2854900"/>
                </a:lnTo>
                <a:lnTo>
                  <a:pt x="2333509" y="2850142"/>
                </a:lnTo>
                <a:lnTo>
                  <a:pt x="2321521" y="2838154"/>
                </a:lnTo>
                <a:lnTo>
                  <a:pt x="2319047" y="2838154"/>
                </a:lnTo>
                <a:lnTo>
                  <a:pt x="2314290" y="2830923"/>
                </a:lnTo>
                <a:lnTo>
                  <a:pt x="2309532" y="2823692"/>
                </a:lnTo>
                <a:lnTo>
                  <a:pt x="2297544" y="2811704"/>
                </a:lnTo>
                <a:lnTo>
                  <a:pt x="2290313" y="2801999"/>
                </a:lnTo>
                <a:lnTo>
                  <a:pt x="2287840" y="2804473"/>
                </a:lnTo>
                <a:lnTo>
                  <a:pt x="2285366" y="2804473"/>
                </a:lnTo>
                <a:lnTo>
                  <a:pt x="2282892" y="2804473"/>
                </a:lnTo>
                <a:lnTo>
                  <a:pt x="2287649" y="2801999"/>
                </a:lnTo>
                <a:lnTo>
                  <a:pt x="2287649" y="2799525"/>
                </a:lnTo>
                <a:lnTo>
                  <a:pt x="2280418" y="2792295"/>
                </a:lnTo>
                <a:lnTo>
                  <a:pt x="2277945" y="2785064"/>
                </a:lnTo>
                <a:lnTo>
                  <a:pt x="2275471" y="2782590"/>
                </a:lnTo>
                <a:lnTo>
                  <a:pt x="2270714" y="2775359"/>
                </a:lnTo>
                <a:lnTo>
                  <a:pt x="2268240" y="2768128"/>
                </a:lnTo>
                <a:lnTo>
                  <a:pt x="2265766" y="2765654"/>
                </a:lnTo>
                <a:lnTo>
                  <a:pt x="2263292" y="2763180"/>
                </a:lnTo>
                <a:lnTo>
                  <a:pt x="2263292" y="2760707"/>
                </a:lnTo>
                <a:lnTo>
                  <a:pt x="2260819" y="2758233"/>
                </a:lnTo>
                <a:lnTo>
                  <a:pt x="2260819" y="2755759"/>
                </a:lnTo>
                <a:lnTo>
                  <a:pt x="2258345" y="2751002"/>
                </a:lnTo>
                <a:lnTo>
                  <a:pt x="2258345" y="2748528"/>
                </a:lnTo>
                <a:lnTo>
                  <a:pt x="2258345" y="2746054"/>
                </a:lnTo>
                <a:lnTo>
                  <a:pt x="2255871" y="2743581"/>
                </a:lnTo>
                <a:lnTo>
                  <a:pt x="2255871" y="2738824"/>
                </a:lnTo>
                <a:lnTo>
                  <a:pt x="2255871" y="2734066"/>
                </a:lnTo>
                <a:lnTo>
                  <a:pt x="2255871" y="2729309"/>
                </a:lnTo>
                <a:lnTo>
                  <a:pt x="2255871" y="2726835"/>
                </a:lnTo>
                <a:lnTo>
                  <a:pt x="2255871" y="2724361"/>
                </a:lnTo>
                <a:lnTo>
                  <a:pt x="2255871" y="2714657"/>
                </a:lnTo>
                <a:lnTo>
                  <a:pt x="2255871" y="2707426"/>
                </a:lnTo>
                <a:lnTo>
                  <a:pt x="2255871" y="2704952"/>
                </a:lnTo>
                <a:lnTo>
                  <a:pt x="2255871" y="2702478"/>
                </a:lnTo>
                <a:lnTo>
                  <a:pt x="2255871" y="2697721"/>
                </a:lnTo>
                <a:lnTo>
                  <a:pt x="2253397" y="2683259"/>
                </a:lnTo>
                <a:lnTo>
                  <a:pt x="2250924" y="2666323"/>
                </a:lnTo>
                <a:lnTo>
                  <a:pt x="2250924" y="2654335"/>
                </a:lnTo>
                <a:lnTo>
                  <a:pt x="2248450" y="2651862"/>
                </a:lnTo>
                <a:lnTo>
                  <a:pt x="2248450" y="2647104"/>
                </a:lnTo>
                <a:lnTo>
                  <a:pt x="2245976" y="2642347"/>
                </a:lnTo>
                <a:lnTo>
                  <a:pt x="2248450" y="2642347"/>
                </a:lnTo>
                <a:lnTo>
                  <a:pt x="2243693" y="2632642"/>
                </a:lnTo>
                <a:lnTo>
                  <a:pt x="2241219" y="2627885"/>
                </a:lnTo>
                <a:lnTo>
                  <a:pt x="2238745" y="2623128"/>
                </a:lnTo>
                <a:lnTo>
                  <a:pt x="2236271" y="2620654"/>
                </a:lnTo>
                <a:lnTo>
                  <a:pt x="2233798" y="2618181"/>
                </a:lnTo>
                <a:lnTo>
                  <a:pt x="2231324" y="2613423"/>
                </a:lnTo>
                <a:lnTo>
                  <a:pt x="2228850" y="2608666"/>
                </a:lnTo>
                <a:lnTo>
                  <a:pt x="2224093" y="2606192"/>
                </a:lnTo>
                <a:lnTo>
                  <a:pt x="2221619" y="2603719"/>
                </a:lnTo>
                <a:lnTo>
                  <a:pt x="2221619" y="2601245"/>
                </a:lnTo>
                <a:lnTo>
                  <a:pt x="2219145" y="2598771"/>
                </a:lnTo>
                <a:lnTo>
                  <a:pt x="2216672" y="2598771"/>
                </a:lnTo>
                <a:lnTo>
                  <a:pt x="2214198" y="2596297"/>
                </a:lnTo>
                <a:lnTo>
                  <a:pt x="2211724" y="2596297"/>
                </a:lnTo>
                <a:lnTo>
                  <a:pt x="2209250" y="2593824"/>
                </a:lnTo>
                <a:lnTo>
                  <a:pt x="2206777" y="2591350"/>
                </a:lnTo>
                <a:lnTo>
                  <a:pt x="2204303" y="2591350"/>
                </a:lnTo>
                <a:lnTo>
                  <a:pt x="2201829" y="2591350"/>
                </a:lnTo>
                <a:lnTo>
                  <a:pt x="2199356" y="2588876"/>
                </a:lnTo>
                <a:lnTo>
                  <a:pt x="2196882" y="2588876"/>
                </a:lnTo>
                <a:lnTo>
                  <a:pt x="2194408" y="2586402"/>
                </a:lnTo>
                <a:lnTo>
                  <a:pt x="2191934" y="2586402"/>
                </a:lnTo>
                <a:lnTo>
                  <a:pt x="2189460" y="2586402"/>
                </a:lnTo>
                <a:lnTo>
                  <a:pt x="2186987" y="2586402"/>
                </a:lnTo>
                <a:lnTo>
                  <a:pt x="2182230" y="2583929"/>
                </a:lnTo>
                <a:lnTo>
                  <a:pt x="2177472" y="2583929"/>
                </a:lnTo>
                <a:lnTo>
                  <a:pt x="2174998" y="2583929"/>
                </a:lnTo>
                <a:lnTo>
                  <a:pt x="2170241" y="2583929"/>
                </a:lnTo>
                <a:lnTo>
                  <a:pt x="2167767" y="2583929"/>
                </a:lnTo>
                <a:lnTo>
                  <a:pt x="2163010" y="2586402"/>
                </a:lnTo>
                <a:lnTo>
                  <a:pt x="2160537" y="2586402"/>
                </a:lnTo>
                <a:lnTo>
                  <a:pt x="2158063" y="2586402"/>
                </a:lnTo>
                <a:lnTo>
                  <a:pt x="2153306" y="2586402"/>
                </a:lnTo>
                <a:lnTo>
                  <a:pt x="2150832" y="2588876"/>
                </a:lnTo>
                <a:lnTo>
                  <a:pt x="2148358" y="2588876"/>
                </a:lnTo>
                <a:lnTo>
                  <a:pt x="2145884" y="2588876"/>
                </a:lnTo>
                <a:lnTo>
                  <a:pt x="2143411" y="2591350"/>
                </a:lnTo>
                <a:lnTo>
                  <a:pt x="2140937" y="2591350"/>
                </a:lnTo>
                <a:lnTo>
                  <a:pt x="2140937" y="2593824"/>
                </a:lnTo>
                <a:lnTo>
                  <a:pt x="2138463" y="2593824"/>
                </a:lnTo>
                <a:lnTo>
                  <a:pt x="2135989" y="2596297"/>
                </a:lnTo>
                <a:lnTo>
                  <a:pt x="2133515" y="2596297"/>
                </a:lnTo>
                <a:lnTo>
                  <a:pt x="2133515" y="2598771"/>
                </a:lnTo>
                <a:lnTo>
                  <a:pt x="2131042" y="2601245"/>
                </a:lnTo>
                <a:lnTo>
                  <a:pt x="2116580" y="2613233"/>
                </a:lnTo>
                <a:lnTo>
                  <a:pt x="2114106" y="2615707"/>
                </a:lnTo>
                <a:lnTo>
                  <a:pt x="2092413" y="2637400"/>
                </a:lnTo>
                <a:lnTo>
                  <a:pt x="2089940" y="2642157"/>
                </a:lnTo>
                <a:lnTo>
                  <a:pt x="2087466" y="2644631"/>
                </a:lnTo>
                <a:lnTo>
                  <a:pt x="2084992" y="2644631"/>
                </a:lnTo>
                <a:lnTo>
                  <a:pt x="2082518" y="2649388"/>
                </a:lnTo>
                <a:lnTo>
                  <a:pt x="2082518" y="2651862"/>
                </a:lnTo>
                <a:lnTo>
                  <a:pt x="2080044" y="2654335"/>
                </a:lnTo>
                <a:lnTo>
                  <a:pt x="2077571" y="2656809"/>
                </a:lnTo>
                <a:lnTo>
                  <a:pt x="2077571" y="2659283"/>
                </a:lnTo>
                <a:lnTo>
                  <a:pt x="2075097" y="2661757"/>
                </a:lnTo>
                <a:lnTo>
                  <a:pt x="2075097" y="2664230"/>
                </a:lnTo>
                <a:lnTo>
                  <a:pt x="2075097" y="2666704"/>
                </a:lnTo>
                <a:lnTo>
                  <a:pt x="2072623" y="2669178"/>
                </a:lnTo>
                <a:lnTo>
                  <a:pt x="2072623" y="2673935"/>
                </a:lnTo>
                <a:lnTo>
                  <a:pt x="2072623" y="2676409"/>
                </a:lnTo>
                <a:lnTo>
                  <a:pt x="2072623" y="2681166"/>
                </a:lnTo>
                <a:lnTo>
                  <a:pt x="2072623" y="2683640"/>
                </a:lnTo>
                <a:lnTo>
                  <a:pt x="2072623" y="2686114"/>
                </a:lnTo>
                <a:lnTo>
                  <a:pt x="2072623" y="2688587"/>
                </a:lnTo>
                <a:lnTo>
                  <a:pt x="2075097" y="2698292"/>
                </a:lnTo>
                <a:lnTo>
                  <a:pt x="2075097" y="2700766"/>
                </a:lnTo>
                <a:lnTo>
                  <a:pt x="2075097" y="2703239"/>
                </a:lnTo>
                <a:lnTo>
                  <a:pt x="2075097" y="2705713"/>
                </a:lnTo>
                <a:lnTo>
                  <a:pt x="2075097" y="2708187"/>
                </a:lnTo>
                <a:lnTo>
                  <a:pt x="2075097" y="2710661"/>
                </a:lnTo>
                <a:lnTo>
                  <a:pt x="2075097" y="2734827"/>
                </a:lnTo>
                <a:lnTo>
                  <a:pt x="2072623" y="2744532"/>
                </a:lnTo>
                <a:lnTo>
                  <a:pt x="2072623" y="2747006"/>
                </a:lnTo>
                <a:lnTo>
                  <a:pt x="2072623" y="2749480"/>
                </a:lnTo>
                <a:lnTo>
                  <a:pt x="2072623" y="2751953"/>
                </a:lnTo>
                <a:lnTo>
                  <a:pt x="2070149" y="2756711"/>
                </a:lnTo>
                <a:lnTo>
                  <a:pt x="2070149" y="2759184"/>
                </a:lnTo>
                <a:lnTo>
                  <a:pt x="2067676" y="2763942"/>
                </a:lnTo>
                <a:lnTo>
                  <a:pt x="2060445" y="2778403"/>
                </a:lnTo>
                <a:lnTo>
                  <a:pt x="2057971" y="2783161"/>
                </a:lnTo>
                <a:lnTo>
                  <a:pt x="2057971" y="2785635"/>
                </a:lnTo>
                <a:lnTo>
                  <a:pt x="2050740" y="2792865"/>
                </a:lnTo>
                <a:lnTo>
                  <a:pt x="2045983" y="2800096"/>
                </a:lnTo>
                <a:lnTo>
                  <a:pt x="2041225" y="2804854"/>
                </a:lnTo>
                <a:lnTo>
                  <a:pt x="2038752" y="2807327"/>
                </a:lnTo>
                <a:lnTo>
                  <a:pt x="2031521" y="2812085"/>
                </a:lnTo>
                <a:lnTo>
                  <a:pt x="2029047" y="2814558"/>
                </a:lnTo>
                <a:lnTo>
                  <a:pt x="2024290" y="2817032"/>
                </a:lnTo>
                <a:lnTo>
                  <a:pt x="2021816" y="2817032"/>
                </a:lnTo>
                <a:lnTo>
                  <a:pt x="2019342" y="2819506"/>
                </a:lnTo>
                <a:lnTo>
                  <a:pt x="2016869" y="2819506"/>
                </a:lnTo>
                <a:lnTo>
                  <a:pt x="2012111" y="2821980"/>
                </a:lnTo>
                <a:lnTo>
                  <a:pt x="2004880" y="2826737"/>
                </a:lnTo>
                <a:lnTo>
                  <a:pt x="1997650" y="2826737"/>
                </a:lnTo>
                <a:lnTo>
                  <a:pt x="1990419" y="2826737"/>
                </a:lnTo>
                <a:lnTo>
                  <a:pt x="1985661" y="2826737"/>
                </a:lnTo>
                <a:lnTo>
                  <a:pt x="1983187" y="2826737"/>
                </a:lnTo>
                <a:lnTo>
                  <a:pt x="1980714" y="2829211"/>
                </a:lnTo>
                <a:lnTo>
                  <a:pt x="1973483" y="2829211"/>
                </a:lnTo>
                <a:lnTo>
                  <a:pt x="1963778" y="2826737"/>
                </a:lnTo>
                <a:lnTo>
                  <a:pt x="1961304" y="2829211"/>
                </a:lnTo>
                <a:lnTo>
                  <a:pt x="1958831" y="2829211"/>
                </a:lnTo>
                <a:lnTo>
                  <a:pt x="1961304" y="2826737"/>
                </a:lnTo>
                <a:lnTo>
                  <a:pt x="1951600" y="2824263"/>
                </a:lnTo>
                <a:lnTo>
                  <a:pt x="1944369" y="2821789"/>
                </a:lnTo>
                <a:lnTo>
                  <a:pt x="1934664" y="2819316"/>
                </a:lnTo>
                <a:lnTo>
                  <a:pt x="1932190" y="2819316"/>
                </a:lnTo>
                <a:lnTo>
                  <a:pt x="1929716" y="2816842"/>
                </a:lnTo>
                <a:lnTo>
                  <a:pt x="1929716" y="2814368"/>
                </a:lnTo>
                <a:lnTo>
                  <a:pt x="1922485" y="2809611"/>
                </a:lnTo>
                <a:lnTo>
                  <a:pt x="1917728" y="2807137"/>
                </a:lnTo>
                <a:lnTo>
                  <a:pt x="1912971" y="2802380"/>
                </a:lnTo>
                <a:lnTo>
                  <a:pt x="1908214" y="2799906"/>
                </a:lnTo>
                <a:lnTo>
                  <a:pt x="1898509" y="2790201"/>
                </a:lnTo>
                <a:lnTo>
                  <a:pt x="1896035" y="2787728"/>
                </a:lnTo>
                <a:lnTo>
                  <a:pt x="1893562" y="2785254"/>
                </a:lnTo>
                <a:lnTo>
                  <a:pt x="1891088" y="2780497"/>
                </a:lnTo>
                <a:lnTo>
                  <a:pt x="1888614" y="2778023"/>
                </a:lnTo>
                <a:lnTo>
                  <a:pt x="1886140" y="2773266"/>
                </a:lnTo>
                <a:lnTo>
                  <a:pt x="1883667" y="2768509"/>
                </a:lnTo>
                <a:lnTo>
                  <a:pt x="1878909" y="2761277"/>
                </a:lnTo>
                <a:lnTo>
                  <a:pt x="1874152" y="2749289"/>
                </a:lnTo>
                <a:lnTo>
                  <a:pt x="1866921" y="2732354"/>
                </a:lnTo>
                <a:lnTo>
                  <a:pt x="1862164" y="2715418"/>
                </a:lnTo>
                <a:lnTo>
                  <a:pt x="1859690" y="2708187"/>
                </a:lnTo>
                <a:lnTo>
                  <a:pt x="1857217" y="2700956"/>
                </a:lnTo>
                <a:lnTo>
                  <a:pt x="1854743" y="2696199"/>
                </a:lnTo>
                <a:lnTo>
                  <a:pt x="1854743" y="2693725"/>
                </a:lnTo>
                <a:lnTo>
                  <a:pt x="1852269" y="2688968"/>
                </a:lnTo>
                <a:lnTo>
                  <a:pt x="1849795" y="2686494"/>
                </a:lnTo>
                <a:lnTo>
                  <a:pt x="1847321" y="2684020"/>
                </a:lnTo>
                <a:lnTo>
                  <a:pt x="1847321" y="2681547"/>
                </a:lnTo>
                <a:lnTo>
                  <a:pt x="1844848" y="2679073"/>
                </a:lnTo>
                <a:lnTo>
                  <a:pt x="1842374" y="2676599"/>
                </a:lnTo>
                <a:lnTo>
                  <a:pt x="1839900" y="2674125"/>
                </a:lnTo>
                <a:lnTo>
                  <a:pt x="1839900" y="2671652"/>
                </a:lnTo>
                <a:lnTo>
                  <a:pt x="1827912" y="2661947"/>
                </a:lnTo>
                <a:lnTo>
                  <a:pt x="1825438" y="2657190"/>
                </a:lnTo>
                <a:lnTo>
                  <a:pt x="1810976" y="2647485"/>
                </a:lnTo>
                <a:lnTo>
                  <a:pt x="1806219" y="2645011"/>
                </a:lnTo>
                <a:lnTo>
                  <a:pt x="1803745" y="2645011"/>
                </a:lnTo>
                <a:lnTo>
                  <a:pt x="1803745" y="2642537"/>
                </a:lnTo>
                <a:lnTo>
                  <a:pt x="1801272" y="2642537"/>
                </a:lnTo>
                <a:lnTo>
                  <a:pt x="1798798" y="2640064"/>
                </a:lnTo>
                <a:lnTo>
                  <a:pt x="1798798" y="2637590"/>
                </a:lnTo>
                <a:lnTo>
                  <a:pt x="1796324" y="2637590"/>
                </a:lnTo>
                <a:lnTo>
                  <a:pt x="1796324" y="2635116"/>
                </a:lnTo>
                <a:lnTo>
                  <a:pt x="1793850" y="2632642"/>
                </a:lnTo>
                <a:lnTo>
                  <a:pt x="1791377" y="2632642"/>
                </a:lnTo>
                <a:lnTo>
                  <a:pt x="1788903" y="2630169"/>
                </a:lnTo>
                <a:lnTo>
                  <a:pt x="1777295" y="2630169"/>
                </a:lnTo>
                <a:lnTo>
                  <a:pt x="1767591" y="2625411"/>
                </a:lnTo>
                <a:lnTo>
                  <a:pt x="1760360" y="2625411"/>
                </a:lnTo>
                <a:lnTo>
                  <a:pt x="1748371" y="2627885"/>
                </a:lnTo>
                <a:lnTo>
                  <a:pt x="1745898" y="2627885"/>
                </a:lnTo>
                <a:lnTo>
                  <a:pt x="1741140" y="2627885"/>
                </a:lnTo>
                <a:lnTo>
                  <a:pt x="1738667" y="2630359"/>
                </a:lnTo>
                <a:lnTo>
                  <a:pt x="1736193" y="2630359"/>
                </a:lnTo>
                <a:lnTo>
                  <a:pt x="1709553" y="2640064"/>
                </a:lnTo>
                <a:lnTo>
                  <a:pt x="1709553" y="2642537"/>
                </a:lnTo>
                <a:lnTo>
                  <a:pt x="1707079" y="2642537"/>
                </a:lnTo>
                <a:lnTo>
                  <a:pt x="1697374" y="2649768"/>
                </a:lnTo>
                <a:lnTo>
                  <a:pt x="1687669" y="2659473"/>
                </a:lnTo>
                <a:lnTo>
                  <a:pt x="1680438" y="2669178"/>
                </a:lnTo>
                <a:lnTo>
                  <a:pt x="1675681" y="2676409"/>
                </a:lnTo>
                <a:lnTo>
                  <a:pt x="1668450" y="2688397"/>
                </a:lnTo>
                <a:lnTo>
                  <a:pt x="1658746" y="2700385"/>
                </a:lnTo>
                <a:lnTo>
                  <a:pt x="1649041" y="2712373"/>
                </a:lnTo>
                <a:lnTo>
                  <a:pt x="1644284" y="2719604"/>
                </a:lnTo>
                <a:lnTo>
                  <a:pt x="1637053" y="2726835"/>
                </a:lnTo>
                <a:lnTo>
                  <a:pt x="1629822" y="2738824"/>
                </a:lnTo>
                <a:lnTo>
                  <a:pt x="1625064" y="2750812"/>
                </a:lnTo>
                <a:lnTo>
                  <a:pt x="1617834" y="2760516"/>
                </a:lnTo>
                <a:lnTo>
                  <a:pt x="1610603" y="2774978"/>
                </a:lnTo>
                <a:lnTo>
                  <a:pt x="1610603" y="2777452"/>
                </a:lnTo>
                <a:lnTo>
                  <a:pt x="1608129" y="2777452"/>
                </a:lnTo>
                <a:lnTo>
                  <a:pt x="1605655" y="2779926"/>
                </a:lnTo>
                <a:lnTo>
                  <a:pt x="1603181" y="2782399"/>
                </a:lnTo>
                <a:lnTo>
                  <a:pt x="1588719" y="2792104"/>
                </a:lnTo>
                <a:lnTo>
                  <a:pt x="1583962" y="2794578"/>
                </a:lnTo>
                <a:lnTo>
                  <a:pt x="1583962" y="2797052"/>
                </a:lnTo>
                <a:lnTo>
                  <a:pt x="1581488" y="2797052"/>
                </a:lnTo>
                <a:lnTo>
                  <a:pt x="1579015" y="2797052"/>
                </a:lnTo>
                <a:lnTo>
                  <a:pt x="1579015" y="2799525"/>
                </a:lnTo>
                <a:lnTo>
                  <a:pt x="1574257" y="2801999"/>
                </a:lnTo>
                <a:lnTo>
                  <a:pt x="1571784" y="2804473"/>
                </a:lnTo>
                <a:lnTo>
                  <a:pt x="1569310" y="2804473"/>
                </a:lnTo>
                <a:lnTo>
                  <a:pt x="1564553" y="2806947"/>
                </a:lnTo>
                <a:lnTo>
                  <a:pt x="1562079" y="2809421"/>
                </a:lnTo>
                <a:lnTo>
                  <a:pt x="1559605" y="2811894"/>
                </a:lnTo>
                <a:lnTo>
                  <a:pt x="1557131" y="2811894"/>
                </a:lnTo>
                <a:lnTo>
                  <a:pt x="1554658" y="2814368"/>
                </a:lnTo>
                <a:lnTo>
                  <a:pt x="1552755" y="2814368"/>
                </a:lnTo>
                <a:lnTo>
                  <a:pt x="1552755" y="2816842"/>
                </a:lnTo>
                <a:lnTo>
                  <a:pt x="1550281" y="2816842"/>
                </a:lnTo>
                <a:lnTo>
                  <a:pt x="1545524" y="2819316"/>
                </a:lnTo>
                <a:lnTo>
                  <a:pt x="1543050" y="2819316"/>
                </a:lnTo>
                <a:lnTo>
                  <a:pt x="1543050" y="2821789"/>
                </a:lnTo>
                <a:lnTo>
                  <a:pt x="1540576" y="2821789"/>
                </a:lnTo>
                <a:lnTo>
                  <a:pt x="1538103" y="2821789"/>
                </a:lnTo>
                <a:lnTo>
                  <a:pt x="1535629" y="2824263"/>
                </a:lnTo>
                <a:lnTo>
                  <a:pt x="1530872" y="2824263"/>
                </a:lnTo>
                <a:lnTo>
                  <a:pt x="1530872" y="2826737"/>
                </a:lnTo>
                <a:lnTo>
                  <a:pt x="1528398" y="2826737"/>
                </a:lnTo>
                <a:lnTo>
                  <a:pt x="1526114" y="2826737"/>
                </a:lnTo>
                <a:lnTo>
                  <a:pt x="1526114" y="2829211"/>
                </a:lnTo>
                <a:lnTo>
                  <a:pt x="1523641" y="2829211"/>
                </a:lnTo>
                <a:lnTo>
                  <a:pt x="1523641" y="2831684"/>
                </a:lnTo>
                <a:lnTo>
                  <a:pt x="1521167" y="2831684"/>
                </a:lnTo>
                <a:lnTo>
                  <a:pt x="1521167" y="2834158"/>
                </a:lnTo>
                <a:lnTo>
                  <a:pt x="1518693" y="2836632"/>
                </a:lnTo>
                <a:lnTo>
                  <a:pt x="1518693" y="2839106"/>
                </a:lnTo>
                <a:lnTo>
                  <a:pt x="1518693" y="2841579"/>
                </a:lnTo>
                <a:lnTo>
                  <a:pt x="1513936" y="2863272"/>
                </a:lnTo>
                <a:lnTo>
                  <a:pt x="1513936" y="2870503"/>
                </a:lnTo>
                <a:lnTo>
                  <a:pt x="1511462" y="2880208"/>
                </a:lnTo>
                <a:lnTo>
                  <a:pt x="1511462" y="2889913"/>
                </a:lnTo>
                <a:lnTo>
                  <a:pt x="1508988" y="2894670"/>
                </a:lnTo>
                <a:lnTo>
                  <a:pt x="1508988" y="2897144"/>
                </a:lnTo>
                <a:lnTo>
                  <a:pt x="1508988" y="2899617"/>
                </a:lnTo>
                <a:lnTo>
                  <a:pt x="1508988" y="2902091"/>
                </a:lnTo>
                <a:lnTo>
                  <a:pt x="1508988" y="2906848"/>
                </a:lnTo>
                <a:lnTo>
                  <a:pt x="1508988" y="2909322"/>
                </a:lnTo>
                <a:lnTo>
                  <a:pt x="1511462" y="2911796"/>
                </a:lnTo>
                <a:lnTo>
                  <a:pt x="1513936" y="2914270"/>
                </a:lnTo>
                <a:lnTo>
                  <a:pt x="1513936" y="2916743"/>
                </a:lnTo>
                <a:lnTo>
                  <a:pt x="1516410" y="2919217"/>
                </a:lnTo>
                <a:lnTo>
                  <a:pt x="1523641" y="2926448"/>
                </a:lnTo>
                <a:lnTo>
                  <a:pt x="1528398" y="2928922"/>
                </a:lnTo>
                <a:lnTo>
                  <a:pt x="1528398" y="2931396"/>
                </a:lnTo>
                <a:lnTo>
                  <a:pt x="1530872" y="2933869"/>
                </a:lnTo>
                <a:lnTo>
                  <a:pt x="1533345" y="2936343"/>
                </a:lnTo>
                <a:lnTo>
                  <a:pt x="1535819" y="2941100"/>
                </a:lnTo>
                <a:lnTo>
                  <a:pt x="1538293" y="2941100"/>
                </a:lnTo>
                <a:lnTo>
                  <a:pt x="1545524" y="2945857"/>
                </a:lnTo>
                <a:lnTo>
                  <a:pt x="1547998" y="2948331"/>
                </a:lnTo>
                <a:lnTo>
                  <a:pt x="1552755" y="2953088"/>
                </a:lnTo>
                <a:lnTo>
                  <a:pt x="1555229" y="2955562"/>
                </a:lnTo>
                <a:lnTo>
                  <a:pt x="1557702" y="2958036"/>
                </a:lnTo>
                <a:lnTo>
                  <a:pt x="1557702" y="2960510"/>
                </a:lnTo>
                <a:lnTo>
                  <a:pt x="1560176" y="2960510"/>
                </a:lnTo>
                <a:lnTo>
                  <a:pt x="1562650" y="2962983"/>
                </a:lnTo>
                <a:lnTo>
                  <a:pt x="1565124" y="2965457"/>
                </a:lnTo>
                <a:lnTo>
                  <a:pt x="1567597" y="2965457"/>
                </a:lnTo>
                <a:lnTo>
                  <a:pt x="1567597" y="2967931"/>
                </a:lnTo>
                <a:lnTo>
                  <a:pt x="1570071" y="2967931"/>
                </a:lnTo>
                <a:lnTo>
                  <a:pt x="1574828" y="2967931"/>
                </a:lnTo>
                <a:lnTo>
                  <a:pt x="1579585" y="2970405"/>
                </a:lnTo>
                <a:lnTo>
                  <a:pt x="1584343" y="2972879"/>
                </a:lnTo>
                <a:lnTo>
                  <a:pt x="1586817" y="2975352"/>
                </a:lnTo>
                <a:lnTo>
                  <a:pt x="1589290" y="2975352"/>
                </a:lnTo>
                <a:lnTo>
                  <a:pt x="1591764" y="2977826"/>
                </a:lnTo>
                <a:lnTo>
                  <a:pt x="1594238" y="2980300"/>
                </a:lnTo>
                <a:lnTo>
                  <a:pt x="1598995" y="2982773"/>
                </a:lnTo>
                <a:lnTo>
                  <a:pt x="1601469" y="2982773"/>
                </a:lnTo>
                <a:lnTo>
                  <a:pt x="1603942" y="2985247"/>
                </a:lnTo>
                <a:lnTo>
                  <a:pt x="1603942" y="2982773"/>
                </a:lnTo>
                <a:lnTo>
                  <a:pt x="1606416" y="2982773"/>
                </a:lnTo>
                <a:lnTo>
                  <a:pt x="1603942" y="2985247"/>
                </a:lnTo>
                <a:lnTo>
                  <a:pt x="1606416" y="2987721"/>
                </a:lnTo>
                <a:lnTo>
                  <a:pt x="1611173" y="2990195"/>
                </a:lnTo>
                <a:lnTo>
                  <a:pt x="1615931" y="2997426"/>
                </a:lnTo>
                <a:lnTo>
                  <a:pt x="1620688" y="3002183"/>
                </a:lnTo>
                <a:lnTo>
                  <a:pt x="1630393" y="3011888"/>
                </a:lnTo>
                <a:lnTo>
                  <a:pt x="1630393" y="3014361"/>
                </a:lnTo>
                <a:lnTo>
                  <a:pt x="1632866" y="3019119"/>
                </a:lnTo>
                <a:lnTo>
                  <a:pt x="1635340" y="3019119"/>
                </a:lnTo>
                <a:lnTo>
                  <a:pt x="1637814" y="3023876"/>
                </a:lnTo>
                <a:lnTo>
                  <a:pt x="1637814" y="3028633"/>
                </a:lnTo>
                <a:lnTo>
                  <a:pt x="1640288" y="3033390"/>
                </a:lnTo>
                <a:lnTo>
                  <a:pt x="1642761" y="3035864"/>
                </a:lnTo>
                <a:lnTo>
                  <a:pt x="1645235" y="3043095"/>
                </a:lnTo>
                <a:lnTo>
                  <a:pt x="1645235" y="3045569"/>
                </a:lnTo>
                <a:lnTo>
                  <a:pt x="1647709" y="3045569"/>
                </a:lnTo>
                <a:lnTo>
                  <a:pt x="1647709" y="3050326"/>
                </a:lnTo>
                <a:lnTo>
                  <a:pt x="1650183" y="3052800"/>
                </a:lnTo>
                <a:lnTo>
                  <a:pt x="1650183" y="3055273"/>
                </a:lnTo>
                <a:lnTo>
                  <a:pt x="1650183" y="3057747"/>
                </a:lnTo>
                <a:lnTo>
                  <a:pt x="1650183" y="3060221"/>
                </a:lnTo>
                <a:lnTo>
                  <a:pt x="1650183" y="3062695"/>
                </a:lnTo>
                <a:lnTo>
                  <a:pt x="1650183" y="3065168"/>
                </a:lnTo>
                <a:lnTo>
                  <a:pt x="1650183" y="3069926"/>
                </a:lnTo>
                <a:lnTo>
                  <a:pt x="1650183" y="3074683"/>
                </a:lnTo>
                <a:lnTo>
                  <a:pt x="1650183" y="3077157"/>
                </a:lnTo>
                <a:lnTo>
                  <a:pt x="1647709" y="3079630"/>
                </a:lnTo>
                <a:lnTo>
                  <a:pt x="1645235" y="3084388"/>
                </a:lnTo>
                <a:lnTo>
                  <a:pt x="1642761" y="3089145"/>
                </a:lnTo>
                <a:lnTo>
                  <a:pt x="1642761" y="3091618"/>
                </a:lnTo>
                <a:lnTo>
                  <a:pt x="1640288" y="3094092"/>
                </a:lnTo>
                <a:lnTo>
                  <a:pt x="1637814" y="3098849"/>
                </a:lnTo>
                <a:lnTo>
                  <a:pt x="1635340" y="3098849"/>
                </a:lnTo>
                <a:lnTo>
                  <a:pt x="1630583" y="3106081"/>
                </a:lnTo>
                <a:lnTo>
                  <a:pt x="1628109" y="3108554"/>
                </a:lnTo>
                <a:lnTo>
                  <a:pt x="1625635" y="3111028"/>
                </a:lnTo>
                <a:lnTo>
                  <a:pt x="1625635" y="3113502"/>
                </a:lnTo>
                <a:lnTo>
                  <a:pt x="1623162" y="3113502"/>
                </a:lnTo>
                <a:lnTo>
                  <a:pt x="1620688" y="3113502"/>
                </a:lnTo>
                <a:lnTo>
                  <a:pt x="1620688" y="3115975"/>
                </a:lnTo>
                <a:lnTo>
                  <a:pt x="1618214" y="3115975"/>
                </a:lnTo>
                <a:lnTo>
                  <a:pt x="1613457" y="3120733"/>
                </a:lnTo>
                <a:lnTo>
                  <a:pt x="1608700" y="3123206"/>
                </a:lnTo>
                <a:lnTo>
                  <a:pt x="1606226" y="3125680"/>
                </a:lnTo>
                <a:lnTo>
                  <a:pt x="1603752" y="3128154"/>
                </a:lnTo>
                <a:lnTo>
                  <a:pt x="1598995" y="3130628"/>
                </a:lnTo>
                <a:lnTo>
                  <a:pt x="1594238" y="3133101"/>
                </a:lnTo>
                <a:lnTo>
                  <a:pt x="1588910" y="3133101"/>
                </a:lnTo>
                <a:lnTo>
                  <a:pt x="1579205" y="3137859"/>
                </a:lnTo>
                <a:lnTo>
                  <a:pt x="1576731" y="3137859"/>
                </a:lnTo>
                <a:lnTo>
                  <a:pt x="1564743" y="3142616"/>
                </a:lnTo>
                <a:lnTo>
                  <a:pt x="1559986" y="3145090"/>
                </a:lnTo>
                <a:lnTo>
                  <a:pt x="1538293" y="3152321"/>
                </a:lnTo>
                <a:lnTo>
                  <a:pt x="1531062" y="3152321"/>
                </a:lnTo>
                <a:lnTo>
                  <a:pt x="1528588" y="3154794"/>
                </a:lnTo>
                <a:lnTo>
                  <a:pt x="1526114" y="3154794"/>
                </a:lnTo>
                <a:lnTo>
                  <a:pt x="1521357" y="3154794"/>
                </a:lnTo>
                <a:lnTo>
                  <a:pt x="1516600" y="3152321"/>
                </a:lnTo>
                <a:lnTo>
                  <a:pt x="1514126" y="3152321"/>
                </a:lnTo>
                <a:lnTo>
                  <a:pt x="1509369" y="3154794"/>
                </a:lnTo>
                <a:lnTo>
                  <a:pt x="1506895" y="3154794"/>
                </a:lnTo>
                <a:lnTo>
                  <a:pt x="1502138" y="3157268"/>
                </a:lnTo>
                <a:lnTo>
                  <a:pt x="1499664" y="3157268"/>
                </a:lnTo>
                <a:lnTo>
                  <a:pt x="1497191" y="3159742"/>
                </a:lnTo>
                <a:lnTo>
                  <a:pt x="1489960" y="3164499"/>
                </a:lnTo>
                <a:lnTo>
                  <a:pt x="1485202" y="3164499"/>
                </a:lnTo>
                <a:lnTo>
                  <a:pt x="1482729" y="3166973"/>
                </a:lnTo>
                <a:lnTo>
                  <a:pt x="1480255" y="3169446"/>
                </a:lnTo>
                <a:lnTo>
                  <a:pt x="1475498" y="3171920"/>
                </a:lnTo>
                <a:lnTo>
                  <a:pt x="1468267" y="3174394"/>
                </a:lnTo>
                <a:lnTo>
                  <a:pt x="1463509" y="3176868"/>
                </a:lnTo>
                <a:lnTo>
                  <a:pt x="1458752" y="3179342"/>
                </a:lnTo>
                <a:lnTo>
                  <a:pt x="1458752" y="3181815"/>
                </a:lnTo>
                <a:lnTo>
                  <a:pt x="1456278" y="3181815"/>
                </a:lnTo>
                <a:lnTo>
                  <a:pt x="1453805" y="3181815"/>
                </a:lnTo>
                <a:lnTo>
                  <a:pt x="1449048" y="3186572"/>
                </a:lnTo>
                <a:lnTo>
                  <a:pt x="1446574" y="3189046"/>
                </a:lnTo>
                <a:lnTo>
                  <a:pt x="1444100" y="3191520"/>
                </a:lnTo>
                <a:lnTo>
                  <a:pt x="1444100" y="3193994"/>
                </a:lnTo>
                <a:lnTo>
                  <a:pt x="1441626" y="3193994"/>
                </a:lnTo>
                <a:lnTo>
                  <a:pt x="1439153" y="3196468"/>
                </a:lnTo>
                <a:lnTo>
                  <a:pt x="1439153" y="3198941"/>
                </a:lnTo>
                <a:lnTo>
                  <a:pt x="1439153" y="3201415"/>
                </a:lnTo>
                <a:lnTo>
                  <a:pt x="1436679" y="3201415"/>
                </a:lnTo>
                <a:lnTo>
                  <a:pt x="1436679" y="3206172"/>
                </a:lnTo>
                <a:lnTo>
                  <a:pt x="1434205" y="3213403"/>
                </a:lnTo>
                <a:lnTo>
                  <a:pt x="1434205" y="3218160"/>
                </a:lnTo>
                <a:lnTo>
                  <a:pt x="1434205" y="3227865"/>
                </a:lnTo>
                <a:lnTo>
                  <a:pt x="1436679" y="3232622"/>
                </a:lnTo>
                <a:lnTo>
                  <a:pt x="1436679" y="3237380"/>
                </a:lnTo>
                <a:lnTo>
                  <a:pt x="1439153" y="3237380"/>
                </a:lnTo>
                <a:lnTo>
                  <a:pt x="1439153" y="3239853"/>
                </a:lnTo>
                <a:lnTo>
                  <a:pt x="1441626" y="3242327"/>
                </a:lnTo>
                <a:lnTo>
                  <a:pt x="1441626" y="3247084"/>
                </a:lnTo>
                <a:lnTo>
                  <a:pt x="1441626" y="3249558"/>
                </a:lnTo>
                <a:lnTo>
                  <a:pt x="1444100" y="3249558"/>
                </a:lnTo>
                <a:lnTo>
                  <a:pt x="1446574" y="3252032"/>
                </a:lnTo>
                <a:lnTo>
                  <a:pt x="1449048" y="3252032"/>
                </a:lnTo>
                <a:lnTo>
                  <a:pt x="1449048" y="3254506"/>
                </a:lnTo>
                <a:lnTo>
                  <a:pt x="1444290" y="3252032"/>
                </a:lnTo>
                <a:lnTo>
                  <a:pt x="1446764" y="3254506"/>
                </a:lnTo>
                <a:lnTo>
                  <a:pt x="1449238" y="3259263"/>
                </a:lnTo>
                <a:lnTo>
                  <a:pt x="1451712" y="3264020"/>
                </a:lnTo>
                <a:lnTo>
                  <a:pt x="1454185" y="3268777"/>
                </a:lnTo>
                <a:lnTo>
                  <a:pt x="1454185" y="3271251"/>
                </a:lnTo>
                <a:lnTo>
                  <a:pt x="1454185" y="3273725"/>
                </a:lnTo>
                <a:lnTo>
                  <a:pt x="1454185" y="3276198"/>
                </a:lnTo>
                <a:lnTo>
                  <a:pt x="1456659" y="3278672"/>
                </a:lnTo>
                <a:lnTo>
                  <a:pt x="1456659" y="3281146"/>
                </a:lnTo>
                <a:lnTo>
                  <a:pt x="1456659" y="3285903"/>
                </a:lnTo>
                <a:lnTo>
                  <a:pt x="1456659" y="3288377"/>
                </a:lnTo>
                <a:lnTo>
                  <a:pt x="1456659" y="3290851"/>
                </a:lnTo>
                <a:lnTo>
                  <a:pt x="1456659" y="3293324"/>
                </a:lnTo>
                <a:lnTo>
                  <a:pt x="1456659" y="3295798"/>
                </a:lnTo>
                <a:lnTo>
                  <a:pt x="1456659" y="3298272"/>
                </a:lnTo>
                <a:lnTo>
                  <a:pt x="1459133" y="3300746"/>
                </a:lnTo>
                <a:lnTo>
                  <a:pt x="1459133" y="3305503"/>
                </a:lnTo>
                <a:lnTo>
                  <a:pt x="1461607" y="3307977"/>
                </a:lnTo>
                <a:lnTo>
                  <a:pt x="1461607" y="3310450"/>
                </a:lnTo>
                <a:lnTo>
                  <a:pt x="1464080" y="3310450"/>
                </a:lnTo>
                <a:lnTo>
                  <a:pt x="1464080" y="3312924"/>
                </a:lnTo>
                <a:lnTo>
                  <a:pt x="1466554" y="3315398"/>
                </a:lnTo>
                <a:lnTo>
                  <a:pt x="1471311" y="3320155"/>
                </a:lnTo>
                <a:lnTo>
                  <a:pt x="1473785" y="3320155"/>
                </a:lnTo>
                <a:lnTo>
                  <a:pt x="1473785" y="3322629"/>
                </a:lnTo>
                <a:lnTo>
                  <a:pt x="1471311" y="3325103"/>
                </a:lnTo>
                <a:lnTo>
                  <a:pt x="1473785" y="3325103"/>
                </a:lnTo>
                <a:lnTo>
                  <a:pt x="1473785" y="3327576"/>
                </a:lnTo>
                <a:lnTo>
                  <a:pt x="1476259" y="3327576"/>
                </a:lnTo>
                <a:lnTo>
                  <a:pt x="1478733" y="3330050"/>
                </a:lnTo>
                <a:lnTo>
                  <a:pt x="1485964" y="3334807"/>
                </a:lnTo>
                <a:lnTo>
                  <a:pt x="1485964" y="3337281"/>
                </a:lnTo>
                <a:lnTo>
                  <a:pt x="1488437" y="3339755"/>
                </a:lnTo>
                <a:lnTo>
                  <a:pt x="1490911" y="3339755"/>
                </a:lnTo>
                <a:lnTo>
                  <a:pt x="1490911" y="3342229"/>
                </a:lnTo>
                <a:lnTo>
                  <a:pt x="1493385" y="3342229"/>
                </a:lnTo>
                <a:lnTo>
                  <a:pt x="1495858" y="3344702"/>
                </a:lnTo>
                <a:lnTo>
                  <a:pt x="1498332" y="3344702"/>
                </a:lnTo>
                <a:lnTo>
                  <a:pt x="1503090" y="3347176"/>
                </a:lnTo>
                <a:lnTo>
                  <a:pt x="1505563" y="3347176"/>
                </a:lnTo>
                <a:lnTo>
                  <a:pt x="1508037" y="3349650"/>
                </a:lnTo>
                <a:lnTo>
                  <a:pt x="1510511" y="3349650"/>
                </a:lnTo>
                <a:lnTo>
                  <a:pt x="1512984" y="3349650"/>
                </a:lnTo>
                <a:lnTo>
                  <a:pt x="1510511" y="3352123"/>
                </a:lnTo>
                <a:lnTo>
                  <a:pt x="1512984" y="3352123"/>
                </a:lnTo>
                <a:lnTo>
                  <a:pt x="1515458" y="3349650"/>
                </a:lnTo>
                <a:lnTo>
                  <a:pt x="1520216" y="3352123"/>
                </a:lnTo>
                <a:lnTo>
                  <a:pt x="1522689" y="3352123"/>
                </a:lnTo>
                <a:lnTo>
                  <a:pt x="1525163" y="3354597"/>
                </a:lnTo>
                <a:lnTo>
                  <a:pt x="1527637" y="3354597"/>
                </a:lnTo>
                <a:lnTo>
                  <a:pt x="1530110" y="3357071"/>
                </a:lnTo>
                <a:lnTo>
                  <a:pt x="1532584" y="3359545"/>
                </a:lnTo>
                <a:lnTo>
                  <a:pt x="1535058" y="3359545"/>
                </a:lnTo>
                <a:lnTo>
                  <a:pt x="1532584" y="3362019"/>
                </a:lnTo>
                <a:lnTo>
                  <a:pt x="1532584" y="3364492"/>
                </a:lnTo>
                <a:lnTo>
                  <a:pt x="1526114" y="3364492"/>
                </a:lnTo>
                <a:lnTo>
                  <a:pt x="1518883" y="3362019"/>
                </a:lnTo>
                <a:lnTo>
                  <a:pt x="1514126" y="3359545"/>
                </a:lnTo>
                <a:lnTo>
                  <a:pt x="1511653" y="3359545"/>
                </a:lnTo>
                <a:lnTo>
                  <a:pt x="1509179" y="3359545"/>
                </a:lnTo>
                <a:lnTo>
                  <a:pt x="1506705" y="3357071"/>
                </a:lnTo>
                <a:lnTo>
                  <a:pt x="1504231" y="3357071"/>
                </a:lnTo>
                <a:lnTo>
                  <a:pt x="1501757" y="3357071"/>
                </a:lnTo>
                <a:lnTo>
                  <a:pt x="1499284" y="3357071"/>
                </a:lnTo>
                <a:lnTo>
                  <a:pt x="1496810" y="3354597"/>
                </a:lnTo>
                <a:lnTo>
                  <a:pt x="1496810" y="3352123"/>
                </a:lnTo>
                <a:lnTo>
                  <a:pt x="1494336" y="3352123"/>
                </a:lnTo>
                <a:lnTo>
                  <a:pt x="1491862" y="3349650"/>
                </a:lnTo>
                <a:lnTo>
                  <a:pt x="1489960" y="3349650"/>
                </a:lnTo>
                <a:lnTo>
                  <a:pt x="1487486" y="3349650"/>
                </a:lnTo>
                <a:lnTo>
                  <a:pt x="1487486" y="3347176"/>
                </a:lnTo>
                <a:lnTo>
                  <a:pt x="1485012" y="3347176"/>
                </a:lnTo>
                <a:lnTo>
                  <a:pt x="1485012" y="3344702"/>
                </a:lnTo>
                <a:lnTo>
                  <a:pt x="1480255" y="3344702"/>
                </a:lnTo>
                <a:lnTo>
                  <a:pt x="1480255" y="3342229"/>
                </a:lnTo>
                <a:lnTo>
                  <a:pt x="1475498" y="3339755"/>
                </a:lnTo>
                <a:lnTo>
                  <a:pt x="1473024" y="3342229"/>
                </a:lnTo>
                <a:lnTo>
                  <a:pt x="1470550" y="3342229"/>
                </a:lnTo>
                <a:lnTo>
                  <a:pt x="1473024" y="3337471"/>
                </a:lnTo>
                <a:lnTo>
                  <a:pt x="1470550" y="3334998"/>
                </a:lnTo>
                <a:lnTo>
                  <a:pt x="1468076" y="3334998"/>
                </a:lnTo>
                <a:lnTo>
                  <a:pt x="1465603" y="3334998"/>
                </a:lnTo>
                <a:lnTo>
                  <a:pt x="1468076" y="3332524"/>
                </a:lnTo>
                <a:lnTo>
                  <a:pt x="1465603" y="3330050"/>
                </a:lnTo>
                <a:lnTo>
                  <a:pt x="1463129" y="3327576"/>
                </a:lnTo>
                <a:lnTo>
                  <a:pt x="1460655" y="3325103"/>
                </a:lnTo>
                <a:lnTo>
                  <a:pt x="1458181" y="3320345"/>
                </a:lnTo>
                <a:lnTo>
                  <a:pt x="1453424" y="3310641"/>
                </a:lnTo>
                <a:lnTo>
                  <a:pt x="1450950" y="3308167"/>
                </a:lnTo>
                <a:lnTo>
                  <a:pt x="1450950" y="3305693"/>
                </a:lnTo>
                <a:lnTo>
                  <a:pt x="1448477" y="3300936"/>
                </a:lnTo>
                <a:lnTo>
                  <a:pt x="1448477" y="3288948"/>
                </a:lnTo>
                <a:lnTo>
                  <a:pt x="1448477" y="3284191"/>
                </a:lnTo>
                <a:lnTo>
                  <a:pt x="1446003" y="3281717"/>
                </a:lnTo>
                <a:lnTo>
                  <a:pt x="1446003" y="3276960"/>
                </a:lnTo>
                <a:lnTo>
                  <a:pt x="1446003" y="3274486"/>
                </a:lnTo>
                <a:lnTo>
                  <a:pt x="1441246" y="3276960"/>
                </a:lnTo>
                <a:lnTo>
                  <a:pt x="1441246" y="3274486"/>
                </a:lnTo>
                <a:lnTo>
                  <a:pt x="1443719" y="3274486"/>
                </a:lnTo>
                <a:lnTo>
                  <a:pt x="1446193" y="3272012"/>
                </a:lnTo>
                <a:lnTo>
                  <a:pt x="1443719" y="3272012"/>
                </a:lnTo>
                <a:lnTo>
                  <a:pt x="1443719" y="3269538"/>
                </a:lnTo>
                <a:lnTo>
                  <a:pt x="1443719" y="3267065"/>
                </a:lnTo>
                <a:lnTo>
                  <a:pt x="1441246" y="3264591"/>
                </a:lnTo>
                <a:lnTo>
                  <a:pt x="1441246" y="3262117"/>
                </a:lnTo>
                <a:lnTo>
                  <a:pt x="1438772" y="3259643"/>
                </a:lnTo>
                <a:lnTo>
                  <a:pt x="1436298" y="3257169"/>
                </a:lnTo>
                <a:lnTo>
                  <a:pt x="1436298" y="3252412"/>
                </a:lnTo>
                <a:lnTo>
                  <a:pt x="1433824" y="3252412"/>
                </a:lnTo>
                <a:lnTo>
                  <a:pt x="1433824" y="3249939"/>
                </a:lnTo>
                <a:lnTo>
                  <a:pt x="1431351" y="3247465"/>
                </a:lnTo>
                <a:lnTo>
                  <a:pt x="1428877" y="3244991"/>
                </a:lnTo>
                <a:lnTo>
                  <a:pt x="1426403" y="3242517"/>
                </a:lnTo>
                <a:lnTo>
                  <a:pt x="1423929" y="3240043"/>
                </a:lnTo>
                <a:lnTo>
                  <a:pt x="1421456" y="3240043"/>
                </a:lnTo>
                <a:lnTo>
                  <a:pt x="1421456" y="3237570"/>
                </a:lnTo>
                <a:lnTo>
                  <a:pt x="1423929" y="3237570"/>
                </a:lnTo>
                <a:lnTo>
                  <a:pt x="1423929" y="3235096"/>
                </a:lnTo>
                <a:lnTo>
                  <a:pt x="1423929" y="3232622"/>
                </a:lnTo>
                <a:lnTo>
                  <a:pt x="1426403" y="3232622"/>
                </a:lnTo>
                <a:lnTo>
                  <a:pt x="1426403" y="3230149"/>
                </a:lnTo>
                <a:lnTo>
                  <a:pt x="1426403" y="3227675"/>
                </a:lnTo>
                <a:lnTo>
                  <a:pt x="1423929" y="3225201"/>
                </a:lnTo>
                <a:lnTo>
                  <a:pt x="1423929" y="3222727"/>
                </a:lnTo>
                <a:lnTo>
                  <a:pt x="1423929" y="3220254"/>
                </a:lnTo>
                <a:lnTo>
                  <a:pt x="1423929" y="3217780"/>
                </a:lnTo>
                <a:lnTo>
                  <a:pt x="1423929" y="3215306"/>
                </a:lnTo>
                <a:lnTo>
                  <a:pt x="1423929" y="3212832"/>
                </a:lnTo>
                <a:lnTo>
                  <a:pt x="1421456" y="3210359"/>
                </a:lnTo>
                <a:lnTo>
                  <a:pt x="1423929" y="3207885"/>
                </a:lnTo>
                <a:lnTo>
                  <a:pt x="1428687" y="3198180"/>
                </a:lnTo>
                <a:lnTo>
                  <a:pt x="1431160" y="3193423"/>
                </a:lnTo>
                <a:lnTo>
                  <a:pt x="1433634" y="3190949"/>
                </a:lnTo>
                <a:lnTo>
                  <a:pt x="1431160" y="3190949"/>
                </a:lnTo>
                <a:lnTo>
                  <a:pt x="1431160" y="3188475"/>
                </a:lnTo>
                <a:lnTo>
                  <a:pt x="1433634" y="3188475"/>
                </a:lnTo>
                <a:lnTo>
                  <a:pt x="1436108" y="3186002"/>
                </a:lnTo>
                <a:lnTo>
                  <a:pt x="1436108" y="3183528"/>
                </a:lnTo>
                <a:lnTo>
                  <a:pt x="1438582" y="3183528"/>
                </a:lnTo>
                <a:lnTo>
                  <a:pt x="1438582" y="3178771"/>
                </a:lnTo>
                <a:lnTo>
                  <a:pt x="1441055" y="3176297"/>
                </a:lnTo>
                <a:lnTo>
                  <a:pt x="1448286" y="3166592"/>
                </a:lnTo>
                <a:lnTo>
                  <a:pt x="1450760" y="3164119"/>
                </a:lnTo>
                <a:lnTo>
                  <a:pt x="1453234" y="3159361"/>
                </a:lnTo>
                <a:lnTo>
                  <a:pt x="1457991" y="3156887"/>
                </a:lnTo>
                <a:lnTo>
                  <a:pt x="1457991" y="3154414"/>
                </a:lnTo>
                <a:lnTo>
                  <a:pt x="1460465" y="3151940"/>
                </a:lnTo>
                <a:lnTo>
                  <a:pt x="1460465" y="3154414"/>
                </a:lnTo>
                <a:lnTo>
                  <a:pt x="1462939" y="3151940"/>
                </a:lnTo>
                <a:lnTo>
                  <a:pt x="1465412" y="3149466"/>
                </a:lnTo>
                <a:lnTo>
                  <a:pt x="1467886" y="3146993"/>
                </a:lnTo>
                <a:lnTo>
                  <a:pt x="1472643" y="3146993"/>
                </a:lnTo>
                <a:lnTo>
                  <a:pt x="1472643" y="3144519"/>
                </a:lnTo>
                <a:lnTo>
                  <a:pt x="1472643" y="3142045"/>
                </a:lnTo>
                <a:lnTo>
                  <a:pt x="1475117" y="3144519"/>
                </a:lnTo>
                <a:lnTo>
                  <a:pt x="1477591" y="3142045"/>
                </a:lnTo>
                <a:lnTo>
                  <a:pt x="1482348" y="3142045"/>
                </a:lnTo>
                <a:lnTo>
                  <a:pt x="1484822" y="3142045"/>
                </a:lnTo>
                <a:lnTo>
                  <a:pt x="1489579" y="3139571"/>
                </a:lnTo>
                <a:lnTo>
                  <a:pt x="1494336" y="3139571"/>
                </a:lnTo>
                <a:lnTo>
                  <a:pt x="1499093" y="3139571"/>
                </a:lnTo>
                <a:lnTo>
                  <a:pt x="1501567" y="3139571"/>
                </a:lnTo>
                <a:lnTo>
                  <a:pt x="1501567" y="3137097"/>
                </a:lnTo>
                <a:lnTo>
                  <a:pt x="1506324" y="3139571"/>
                </a:lnTo>
                <a:lnTo>
                  <a:pt x="1508798" y="3139571"/>
                </a:lnTo>
                <a:lnTo>
                  <a:pt x="1508798" y="3142045"/>
                </a:lnTo>
                <a:lnTo>
                  <a:pt x="1511272" y="3142045"/>
                </a:lnTo>
                <a:lnTo>
                  <a:pt x="1516029" y="3142045"/>
                </a:lnTo>
                <a:lnTo>
                  <a:pt x="1518503" y="3142045"/>
                </a:lnTo>
                <a:lnTo>
                  <a:pt x="1528208" y="3142045"/>
                </a:lnTo>
                <a:lnTo>
                  <a:pt x="1530681" y="3142045"/>
                </a:lnTo>
                <a:lnTo>
                  <a:pt x="1533155" y="3142045"/>
                </a:lnTo>
                <a:lnTo>
                  <a:pt x="1537912" y="3142045"/>
                </a:lnTo>
                <a:lnTo>
                  <a:pt x="1540386" y="3139571"/>
                </a:lnTo>
                <a:lnTo>
                  <a:pt x="1545143" y="3139571"/>
                </a:lnTo>
                <a:lnTo>
                  <a:pt x="1547617" y="3139571"/>
                </a:lnTo>
                <a:lnTo>
                  <a:pt x="1547617" y="3137097"/>
                </a:lnTo>
                <a:lnTo>
                  <a:pt x="1550091" y="3134624"/>
                </a:lnTo>
                <a:lnTo>
                  <a:pt x="1552565" y="3134624"/>
                </a:lnTo>
                <a:lnTo>
                  <a:pt x="1555038" y="3134624"/>
                </a:lnTo>
                <a:lnTo>
                  <a:pt x="1559796" y="3132150"/>
                </a:lnTo>
                <a:lnTo>
                  <a:pt x="1567026" y="3129676"/>
                </a:lnTo>
                <a:lnTo>
                  <a:pt x="1569500" y="3129676"/>
                </a:lnTo>
                <a:lnTo>
                  <a:pt x="1571974" y="3127203"/>
                </a:lnTo>
                <a:lnTo>
                  <a:pt x="1579205" y="3124729"/>
                </a:lnTo>
                <a:lnTo>
                  <a:pt x="1583962" y="3122255"/>
                </a:lnTo>
                <a:lnTo>
                  <a:pt x="1591193" y="3117498"/>
                </a:lnTo>
                <a:lnTo>
                  <a:pt x="1593667" y="3117498"/>
                </a:lnTo>
                <a:lnTo>
                  <a:pt x="1598424" y="3115024"/>
                </a:lnTo>
                <a:lnTo>
                  <a:pt x="1600898" y="3112550"/>
                </a:lnTo>
                <a:lnTo>
                  <a:pt x="1603372" y="3110077"/>
                </a:lnTo>
                <a:lnTo>
                  <a:pt x="1610603" y="3105319"/>
                </a:lnTo>
                <a:lnTo>
                  <a:pt x="1613076" y="3102845"/>
                </a:lnTo>
                <a:lnTo>
                  <a:pt x="1615550" y="3100372"/>
                </a:lnTo>
                <a:lnTo>
                  <a:pt x="1618024" y="3095615"/>
                </a:lnTo>
                <a:lnTo>
                  <a:pt x="1620497" y="3093141"/>
                </a:lnTo>
                <a:lnTo>
                  <a:pt x="1622971" y="3090667"/>
                </a:lnTo>
                <a:lnTo>
                  <a:pt x="1625445" y="3090667"/>
                </a:lnTo>
                <a:lnTo>
                  <a:pt x="1627919" y="3088193"/>
                </a:lnTo>
                <a:lnTo>
                  <a:pt x="1632676" y="3080962"/>
                </a:lnTo>
                <a:lnTo>
                  <a:pt x="1632676" y="3078489"/>
                </a:lnTo>
                <a:lnTo>
                  <a:pt x="1637433" y="3073731"/>
                </a:lnTo>
                <a:lnTo>
                  <a:pt x="1637433" y="3071258"/>
                </a:lnTo>
                <a:lnTo>
                  <a:pt x="1639907" y="3066500"/>
                </a:lnTo>
                <a:lnTo>
                  <a:pt x="1639907" y="3061743"/>
                </a:lnTo>
                <a:lnTo>
                  <a:pt x="1639907" y="3059269"/>
                </a:lnTo>
                <a:lnTo>
                  <a:pt x="1639907" y="3056796"/>
                </a:lnTo>
                <a:lnTo>
                  <a:pt x="1639907" y="3054322"/>
                </a:lnTo>
                <a:lnTo>
                  <a:pt x="1639907" y="3051848"/>
                </a:lnTo>
                <a:lnTo>
                  <a:pt x="1637433" y="3047091"/>
                </a:lnTo>
                <a:lnTo>
                  <a:pt x="1637433" y="3042334"/>
                </a:lnTo>
                <a:lnTo>
                  <a:pt x="1632676" y="3035103"/>
                </a:lnTo>
                <a:lnTo>
                  <a:pt x="1630202" y="3027872"/>
                </a:lnTo>
                <a:lnTo>
                  <a:pt x="1627729" y="3020641"/>
                </a:lnTo>
                <a:lnTo>
                  <a:pt x="1625255" y="3020641"/>
                </a:lnTo>
                <a:lnTo>
                  <a:pt x="1622781" y="3015884"/>
                </a:lnTo>
                <a:lnTo>
                  <a:pt x="1620307" y="3013410"/>
                </a:lnTo>
                <a:lnTo>
                  <a:pt x="1617834" y="3010936"/>
                </a:lnTo>
                <a:lnTo>
                  <a:pt x="1617834" y="3008462"/>
                </a:lnTo>
                <a:lnTo>
                  <a:pt x="1615550" y="3008462"/>
                </a:lnTo>
                <a:lnTo>
                  <a:pt x="1613076" y="3005989"/>
                </a:lnTo>
                <a:lnTo>
                  <a:pt x="1605845" y="3010746"/>
                </a:lnTo>
                <a:lnTo>
                  <a:pt x="1605845" y="3008272"/>
                </a:lnTo>
                <a:lnTo>
                  <a:pt x="1610603" y="3003515"/>
                </a:lnTo>
                <a:lnTo>
                  <a:pt x="1608129" y="3003515"/>
                </a:lnTo>
                <a:lnTo>
                  <a:pt x="1605655" y="3001041"/>
                </a:lnTo>
                <a:lnTo>
                  <a:pt x="1603181" y="3001041"/>
                </a:lnTo>
                <a:lnTo>
                  <a:pt x="1600708" y="3001041"/>
                </a:lnTo>
                <a:lnTo>
                  <a:pt x="1598234" y="2998567"/>
                </a:lnTo>
                <a:lnTo>
                  <a:pt x="1593477" y="2996094"/>
                </a:lnTo>
                <a:lnTo>
                  <a:pt x="1591003" y="2993620"/>
                </a:lnTo>
                <a:lnTo>
                  <a:pt x="1588529" y="2991146"/>
                </a:lnTo>
                <a:lnTo>
                  <a:pt x="1583772" y="2986389"/>
                </a:lnTo>
                <a:lnTo>
                  <a:pt x="1581298" y="2988863"/>
                </a:lnTo>
                <a:lnTo>
                  <a:pt x="1581298" y="2986389"/>
                </a:lnTo>
                <a:lnTo>
                  <a:pt x="1578824" y="2983915"/>
                </a:lnTo>
                <a:lnTo>
                  <a:pt x="1578824" y="2986389"/>
                </a:lnTo>
                <a:lnTo>
                  <a:pt x="1576351" y="2983915"/>
                </a:lnTo>
                <a:lnTo>
                  <a:pt x="1578824" y="2983915"/>
                </a:lnTo>
                <a:lnTo>
                  <a:pt x="1574067" y="2981442"/>
                </a:lnTo>
                <a:lnTo>
                  <a:pt x="1571593" y="2978968"/>
                </a:lnTo>
                <a:lnTo>
                  <a:pt x="1569120" y="2978968"/>
                </a:lnTo>
                <a:lnTo>
                  <a:pt x="1566646" y="2978968"/>
                </a:lnTo>
                <a:lnTo>
                  <a:pt x="1566646" y="2976494"/>
                </a:lnTo>
                <a:lnTo>
                  <a:pt x="1559415" y="2974020"/>
                </a:lnTo>
                <a:lnTo>
                  <a:pt x="1559415" y="2971546"/>
                </a:lnTo>
                <a:lnTo>
                  <a:pt x="1556941" y="2971546"/>
                </a:lnTo>
                <a:lnTo>
                  <a:pt x="1552184" y="2969073"/>
                </a:lnTo>
                <a:lnTo>
                  <a:pt x="1549710" y="2966599"/>
                </a:lnTo>
                <a:lnTo>
                  <a:pt x="1540005" y="2956894"/>
                </a:lnTo>
                <a:lnTo>
                  <a:pt x="1537532" y="2954420"/>
                </a:lnTo>
                <a:lnTo>
                  <a:pt x="1527827" y="2947190"/>
                </a:lnTo>
                <a:lnTo>
                  <a:pt x="1527827" y="2944716"/>
                </a:lnTo>
                <a:lnTo>
                  <a:pt x="1525353" y="2942242"/>
                </a:lnTo>
                <a:lnTo>
                  <a:pt x="1518122" y="2937485"/>
                </a:lnTo>
                <a:lnTo>
                  <a:pt x="1515649" y="2935011"/>
                </a:lnTo>
                <a:lnTo>
                  <a:pt x="1513175" y="2930254"/>
                </a:lnTo>
                <a:lnTo>
                  <a:pt x="1505944" y="2923023"/>
                </a:lnTo>
                <a:lnTo>
                  <a:pt x="1503470" y="2920549"/>
                </a:lnTo>
                <a:lnTo>
                  <a:pt x="1500996" y="2918075"/>
                </a:lnTo>
                <a:lnTo>
                  <a:pt x="1500996" y="2915601"/>
                </a:lnTo>
                <a:lnTo>
                  <a:pt x="1498523" y="2910844"/>
                </a:lnTo>
                <a:lnTo>
                  <a:pt x="1496049" y="2908371"/>
                </a:lnTo>
                <a:lnTo>
                  <a:pt x="1496049" y="2905897"/>
                </a:lnTo>
                <a:lnTo>
                  <a:pt x="1496049" y="2903423"/>
                </a:lnTo>
                <a:lnTo>
                  <a:pt x="1493575" y="2900949"/>
                </a:lnTo>
                <a:lnTo>
                  <a:pt x="1491101" y="2893718"/>
                </a:lnTo>
                <a:lnTo>
                  <a:pt x="1491101" y="2888961"/>
                </a:lnTo>
                <a:lnTo>
                  <a:pt x="1491101" y="2874499"/>
                </a:lnTo>
                <a:lnTo>
                  <a:pt x="1491101" y="2867268"/>
                </a:lnTo>
                <a:lnTo>
                  <a:pt x="1488628" y="2862511"/>
                </a:lnTo>
                <a:lnTo>
                  <a:pt x="1488628" y="2855280"/>
                </a:lnTo>
                <a:lnTo>
                  <a:pt x="1486154" y="2855280"/>
                </a:lnTo>
                <a:lnTo>
                  <a:pt x="1488628" y="2852806"/>
                </a:lnTo>
                <a:lnTo>
                  <a:pt x="1488628" y="2850333"/>
                </a:lnTo>
                <a:lnTo>
                  <a:pt x="1493385" y="2835871"/>
                </a:lnTo>
                <a:lnTo>
                  <a:pt x="1495858" y="2833397"/>
                </a:lnTo>
                <a:lnTo>
                  <a:pt x="1498332" y="2828640"/>
                </a:lnTo>
                <a:lnTo>
                  <a:pt x="1500806" y="2828640"/>
                </a:lnTo>
                <a:lnTo>
                  <a:pt x="1503280" y="2826166"/>
                </a:lnTo>
                <a:lnTo>
                  <a:pt x="1505754" y="2826166"/>
                </a:lnTo>
                <a:lnTo>
                  <a:pt x="1508227" y="2826166"/>
                </a:lnTo>
                <a:lnTo>
                  <a:pt x="1512984" y="2823692"/>
                </a:lnTo>
                <a:lnTo>
                  <a:pt x="1512984" y="2821218"/>
                </a:lnTo>
                <a:lnTo>
                  <a:pt x="1515458" y="2821218"/>
                </a:lnTo>
                <a:lnTo>
                  <a:pt x="1522689" y="2816461"/>
                </a:lnTo>
                <a:lnTo>
                  <a:pt x="1527446" y="2813988"/>
                </a:lnTo>
                <a:lnTo>
                  <a:pt x="1529920" y="2813988"/>
                </a:lnTo>
                <a:lnTo>
                  <a:pt x="1534677" y="2811514"/>
                </a:lnTo>
                <a:lnTo>
                  <a:pt x="1534677" y="2809040"/>
                </a:lnTo>
                <a:lnTo>
                  <a:pt x="1537151" y="2809040"/>
                </a:lnTo>
                <a:lnTo>
                  <a:pt x="1539625" y="2806566"/>
                </a:lnTo>
                <a:lnTo>
                  <a:pt x="1549330" y="2801809"/>
                </a:lnTo>
                <a:lnTo>
                  <a:pt x="1551803" y="2801809"/>
                </a:lnTo>
                <a:lnTo>
                  <a:pt x="1551803" y="2799335"/>
                </a:lnTo>
                <a:lnTo>
                  <a:pt x="1554277" y="2799335"/>
                </a:lnTo>
                <a:lnTo>
                  <a:pt x="1556751" y="2799335"/>
                </a:lnTo>
                <a:lnTo>
                  <a:pt x="1556751" y="2796862"/>
                </a:lnTo>
                <a:lnTo>
                  <a:pt x="1561508" y="2794388"/>
                </a:lnTo>
                <a:lnTo>
                  <a:pt x="1563982" y="2794388"/>
                </a:lnTo>
                <a:lnTo>
                  <a:pt x="1563982" y="2791914"/>
                </a:lnTo>
                <a:lnTo>
                  <a:pt x="1566456" y="2791914"/>
                </a:lnTo>
                <a:lnTo>
                  <a:pt x="1568929" y="2791914"/>
                </a:lnTo>
                <a:lnTo>
                  <a:pt x="1571403" y="2789440"/>
                </a:lnTo>
                <a:lnTo>
                  <a:pt x="1573877" y="2789440"/>
                </a:lnTo>
                <a:lnTo>
                  <a:pt x="1573877" y="2786966"/>
                </a:lnTo>
                <a:lnTo>
                  <a:pt x="1576351" y="2784493"/>
                </a:lnTo>
                <a:lnTo>
                  <a:pt x="1578824" y="2784493"/>
                </a:lnTo>
                <a:lnTo>
                  <a:pt x="1581298" y="2782019"/>
                </a:lnTo>
                <a:lnTo>
                  <a:pt x="1581298" y="2779545"/>
                </a:lnTo>
                <a:lnTo>
                  <a:pt x="1583772" y="2779545"/>
                </a:lnTo>
                <a:lnTo>
                  <a:pt x="1586246" y="2779545"/>
                </a:lnTo>
                <a:lnTo>
                  <a:pt x="1586246" y="2777072"/>
                </a:lnTo>
                <a:lnTo>
                  <a:pt x="1588719" y="2777072"/>
                </a:lnTo>
                <a:lnTo>
                  <a:pt x="1588719" y="2774598"/>
                </a:lnTo>
                <a:lnTo>
                  <a:pt x="1591193" y="2774598"/>
                </a:lnTo>
                <a:lnTo>
                  <a:pt x="1593667" y="2772124"/>
                </a:lnTo>
                <a:lnTo>
                  <a:pt x="1596141" y="2769650"/>
                </a:lnTo>
                <a:lnTo>
                  <a:pt x="1598614" y="2767176"/>
                </a:lnTo>
                <a:lnTo>
                  <a:pt x="1601088" y="2767176"/>
                </a:lnTo>
                <a:lnTo>
                  <a:pt x="1601088" y="2764703"/>
                </a:lnTo>
                <a:lnTo>
                  <a:pt x="1603562" y="2764703"/>
                </a:lnTo>
                <a:lnTo>
                  <a:pt x="1603562" y="2762229"/>
                </a:lnTo>
                <a:lnTo>
                  <a:pt x="1606036" y="2762229"/>
                </a:lnTo>
                <a:lnTo>
                  <a:pt x="1606036" y="2759755"/>
                </a:lnTo>
                <a:lnTo>
                  <a:pt x="1608509" y="2759755"/>
                </a:lnTo>
                <a:lnTo>
                  <a:pt x="1613267" y="2752524"/>
                </a:lnTo>
                <a:lnTo>
                  <a:pt x="1613267" y="2750050"/>
                </a:lnTo>
                <a:lnTo>
                  <a:pt x="1615740" y="2747577"/>
                </a:lnTo>
                <a:lnTo>
                  <a:pt x="1618214" y="2740346"/>
                </a:lnTo>
                <a:lnTo>
                  <a:pt x="1618214" y="2737872"/>
                </a:lnTo>
                <a:lnTo>
                  <a:pt x="1620688" y="2735398"/>
                </a:lnTo>
                <a:lnTo>
                  <a:pt x="1618214" y="2732924"/>
                </a:lnTo>
                <a:lnTo>
                  <a:pt x="1620688" y="2732924"/>
                </a:lnTo>
                <a:lnTo>
                  <a:pt x="1623162" y="2732924"/>
                </a:lnTo>
                <a:lnTo>
                  <a:pt x="1623162" y="2730451"/>
                </a:lnTo>
                <a:lnTo>
                  <a:pt x="1623162" y="2727977"/>
                </a:lnTo>
                <a:lnTo>
                  <a:pt x="1625635" y="2725503"/>
                </a:lnTo>
                <a:lnTo>
                  <a:pt x="1628109" y="2720746"/>
                </a:lnTo>
                <a:lnTo>
                  <a:pt x="1628109" y="2718272"/>
                </a:lnTo>
                <a:lnTo>
                  <a:pt x="1628109" y="2715798"/>
                </a:lnTo>
                <a:lnTo>
                  <a:pt x="1628109" y="2713325"/>
                </a:lnTo>
                <a:lnTo>
                  <a:pt x="1630583" y="2715798"/>
                </a:lnTo>
                <a:lnTo>
                  <a:pt x="1633057" y="2713325"/>
                </a:lnTo>
                <a:lnTo>
                  <a:pt x="1633057" y="2710851"/>
                </a:lnTo>
                <a:lnTo>
                  <a:pt x="1635530" y="2710851"/>
                </a:lnTo>
                <a:lnTo>
                  <a:pt x="1640288" y="2703620"/>
                </a:lnTo>
                <a:lnTo>
                  <a:pt x="1649992" y="2696389"/>
                </a:lnTo>
                <a:lnTo>
                  <a:pt x="1652466" y="2693915"/>
                </a:lnTo>
                <a:lnTo>
                  <a:pt x="1657223" y="2686684"/>
                </a:lnTo>
                <a:lnTo>
                  <a:pt x="1654749" y="2686684"/>
                </a:lnTo>
                <a:lnTo>
                  <a:pt x="1654749" y="2684211"/>
                </a:lnTo>
                <a:lnTo>
                  <a:pt x="1657223" y="2684211"/>
                </a:lnTo>
                <a:lnTo>
                  <a:pt x="1659697" y="2681737"/>
                </a:lnTo>
                <a:lnTo>
                  <a:pt x="1659697" y="2679263"/>
                </a:lnTo>
                <a:lnTo>
                  <a:pt x="1662171" y="2674506"/>
                </a:lnTo>
                <a:lnTo>
                  <a:pt x="1659697" y="2674506"/>
                </a:lnTo>
                <a:lnTo>
                  <a:pt x="1657223" y="2674506"/>
                </a:lnTo>
                <a:lnTo>
                  <a:pt x="1645235" y="2676980"/>
                </a:lnTo>
                <a:lnTo>
                  <a:pt x="1635530" y="2681737"/>
                </a:lnTo>
                <a:lnTo>
                  <a:pt x="1630773" y="2681737"/>
                </a:lnTo>
                <a:lnTo>
                  <a:pt x="1628299" y="2679263"/>
                </a:lnTo>
                <a:lnTo>
                  <a:pt x="1630773" y="2679263"/>
                </a:lnTo>
                <a:lnTo>
                  <a:pt x="1635530" y="2676789"/>
                </a:lnTo>
                <a:lnTo>
                  <a:pt x="1652466" y="2672032"/>
                </a:lnTo>
                <a:lnTo>
                  <a:pt x="1659697" y="2669558"/>
                </a:lnTo>
                <a:lnTo>
                  <a:pt x="1662171" y="2667085"/>
                </a:lnTo>
                <a:lnTo>
                  <a:pt x="1657414" y="2664611"/>
                </a:lnTo>
                <a:lnTo>
                  <a:pt x="1654940" y="2667085"/>
                </a:lnTo>
                <a:lnTo>
                  <a:pt x="1652466" y="2664611"/>
                </a:lnTo>
                <a:lnTo>
                  <a:pt x="1654940" y="2662137"/>
                </a:lnTo>
                <a:lnTo>
                  <a:pt x="1657414" y="2662137"/>
                </a:lnTo>
                <a:lnTo>
                  <a:pt x="1664644" y="2666894"/>
                </a:lnTo>
                <a:lnTo>
                  <a:pt x="1664644" y="2664421"/>
                </a:lnTo>
                <a:lnTo>
                  <a:pt x="1662171" y="2657190"/>
                </a:lnTo>
                <a:lnTo>
                  <a:pt x="1659697" y="2659663"/>
                </a:lnTo>
                <a:lnTo>
                  <a:pt x="1659697" y="2654906"/>
                </a:lnTo>
                <a:lnTo>
                  <a:pt x="1662171" y="2652433"/>
                </a:lnTo>
                <a:lnTo>
                  <a:pt x="1666928" y="2645201"/>
                </a:lnTo>
                <a:lnTo>
                  <a:pt x="1669402" y="2642728"/>
                </a:lnTo>
                <a:lnTo>
                  <a:pt x="1674159" y="2637971"/>
                </a:lnTo>
                <a:lnTo>
                  <a:pt x="1691095" y="2628266"/>
                </a:lnTo>
                <a:lnTo>
                  <a:pt x="1695852" y="2623509"/>
                </a:lnTo>
                <a:lnTo>
                  <a:pt x="1705557" y="2621035"/>
                </a:lnTo>
                <a:lnTo>
                  <a:pt x="1710314" y="2618561"/>
                </a:lnTo>
                <a:lnTo>
                  <a:pt x="1717545" y="2613804"/>
                </a:lnTo>
                <a:lnTo>
                  <a:pt x="1720019" y="2613804"/>
                </a:lnTo>
                <a:lnTo>
                  <a:pt x="1724776" y="2611330"/>
                </a:lnTo>
                <a:lnTo>
                  <a:pt x="1727249" y="2611330"/>
                </a:lnTo>
                <a:lnTo>
                  <a:pt x="1729723" y="2611330"/>
                </a:lnTo>
                <a:lnTo>
                  <a:pt x="1736954" y="2611330"/>
                </a:lnTo>
                <a:lnTo>
                  <a:pt x="1741711" y="2608856"/>
                </a:lnTo>
                <a:lnTo>
                  <a:pt x="1748942" y="2608856"/>
                </a:lnTo>
                <a:lnTo>
                  <a:pt x="1751416" y="2608856"/>
                </a:lnTo>
                <a:lnTo>
                  <a:pt x="1753890" y="2608856"/>
                </a:lnTo>
                <a:lnTo>
                  <a:pt x="1758647" y="2608856"/>
                </a:lnTo>
                <a:lnTo>
                  <a:pt x="1761121" y="2608856"/>
                </a:lnTo>
                <a:lnTo>
                  <a:pt x="1763595" y="2608856"/>
                </a:lnTo>
                <a:lnTo>
                  <a:pt x="1768352" y="2608856"/>
                </a:lnTo>
                <a:lnTo>
                  <a:pt x="1768352" y="2611330"/>
                </a:lnTo>
                <a:lnTo>
                  <a:pt x="1775583" y="2613804"/>
                </a:lnTo>
                <a:lnTo>
                  <a:pt x="1782814" y="2616278"/>
                </a:lnTo>
                <a:lnTo>
                  <a:pt x="1785287" y="2616278"/>
                </a:lnTo>
                <a:lnTo>
                  <a:pt x="1790045" y="2618751"/>
                </a:lnTo>
                <a:lnTo>
                  <a:pt x="1792518" y="2618751"/>
                </a:lnTo>
                <a:lnTo>
                  <a:pt x="1802223" y="2623509"/>
                </a:lnTo>
                <a:lnTo>
                  <a:pt x="1804697" y="2625982"/>
                </a:lnTo>
                <a:lnTo>
                  <a:pt x="1807171" y="2625982"/>
                </a:lnTo>
                <a:lnTo>
                  <a:pt x="1809644" y="2628456"/>
                </a:lnTo>
                <a:lnTo>
                  <a:pt x="1819349" y="2635687"/>
                </a:lnTo>
                <a:lnTo>
                  <a:pt x="1824106" y="2640444"/>
                </a:lnTo>
                <a:lnTo>
                  <a:pt x="1831337" y="2647675"/>
                </a:lnTo>
                <a:lnTo>
                  <a:pt x="1836095" y="2652433"/>
                </a:lnTo>
                <a:lnTo>
                  <a:pt x="1840852" y="2657190"/>
                </a:lnTo>
                <a:lnTo>
                  <a:pt x="1840852" y="2659663"/>
                </a:lnTo>
                <a:lnTo>
                  <a:pt x="1843325" y="2659663"/>
                </a:lnTo>
                <a:lnTo>
                  <a:pt x="1845799" y="2662137"/>
                </a:lnTo>
                <a:lnTo>
                  <a:pt x="1845799" y="2664611"/>
                </a:lnTo>
                <a:lnTo>
                  <a:pt x="1850556" y="2674316"/>
                </a:lnTo>
                <a:lnTo>
                  <a:pt x="1853030" y="2679073"/>
                </a:lnTo>
                <a:lnTo>
                  <a:pt x="1855504" y="2679073"/>
                </a:lnTo>
                <a:lnTo>
                  <a:pt x="1857978" y="2686304"/>
                </a:lnTo>
                <a:lnTo>
                  <a:pt x="1860451" y="2698292"/>
                </a:lnTo>
                <a:lnTo>
                  <a:pt x="1865209" y="2710280"/>
                </a:lnTo>
                <a:lnTo>
                  <a:pt x="1867682" y="2715038"/>
                </a:lnTo>
                <a:lnTo>
                  <a:pt x="1870156" y="2719795"/>
                </a:lnTo>
                <a:lnTo>
                  <a:pt x="1872630" y="2727026"/>
                </a:lnTo>
                <a:lnTo>
                  <a:pt x="1872630" y="2729499"/>
                </a:lnTo>
                <a:lnTo>
                  <a:pt x="1872630" y="2731973"/>
                </a:lnTo>
                <a:lnTo>
                  <a:pt x="1875104" y="2734447"/>
                </a:lnTo>
                <a:lnTo>
                  <a:pt x="1879861" y="2746435"/>
                </a:lnTo>
                <a:lnTo>
                  <a:pt x="1884618" y="2756140"/>
                </a:lnTo>
                <a:lnTo>
                  <a:pt x="1889375" y="2760897"/>
                </a:lnTo>
                <a:lnTo>
                  <a:pt x="1891849" y="2763371"/>
                </a:lnTo>
                <a:lnTo>
                  <a:pt x="1891849" y="2765844"/>
                </a:lnTo>
                <a:lnTo>
                  <a:pt x="1894323" y="2765844"/>
                </a:lnTo>
                <a:lnTo>
                  <a:pt x="1896797" y="2770602"/>
                </a:lnTo>
                <a:lnTo>
                  <a:pt x="1899270" y="2773076"/>
                </a:lnTo>
                <a:lnTo>
                  <a:pt x="1904027" y="2777833"/>
                </a:lnTo>
                <a:lnTo>
                  <a:pt x="1908785" y="2782590"/>
                </a:lnTo>
                <a:lnTo>
                  <a:pt x="1908785" y="2785064"/>
                </a:lnTo>
                <a:lnTo>
                  <a:pt x="1911259" y="2785064"/>
                </a:lnTo>
                <a:lnTo>
                  <a:pt x="1911259" y="2787537"/>
                </a:lnTo>
                <a:lnTo>
                  <a:pt x="1913732" y="2787537"/>
                </a:lnTo>
                <a:lnTo>
                  <a:pt x="1913732" y="2790011"/>
                </a:lnTo>
                <a:lnTo>
                  <a:pt x="1918489" y="2792485"/>
                </a:lnTo>
                <a:lnTo>
                  <a:pt x="1923247" y="2797242"/>
                </a:lnTo>
                <a:lnTo>
                  <a:pt x="1930478" y="2801999"/>
                </a:lnTo>
                <a:lnTo>
                  <a:pt x="1937709" y="2806757"/>
                </a:lnTo>
                <a:lnTo>
                  <a:pt x="1940182" y="2806757"/>
                </a:lnTo>
                <a:lnTo>
                  <a:pt x="1942656" y="2806757"/>
                </a:lnTo>
                <a:lnTo>
                  <a:pt x="1945130" y="2809230"/>
                </a:lnTo>
                <a:lnTo>
                  <a:pt x="1947604" y="2809230"/>
                </a:lnTo>
                <a:lnTo>
                  <a:pt x="1954835" y="2809230"/>
                </a:lnTo>
                <a:lnTo>
                  <a:pt x="1964539" y="2811704"/>
                </a:lnTo>
                <a:lnTo>
                  <a:pt x="1969297" y="2811704"/>
                </a:lnTo>
                <a:lnTo>
                  <a:pt x="1979001" y="2811704"/>
                </a:lnTo>
                <a:lnTo>
                  <a:pt x="1981475" y="2811704"/>
                </a:lnTo>
                <a:lnTo>
                  <a:pt x="1983949" y="2811704"/>
                </a:lnTo>
                <a:lnTo>
                  <a:pt x="1986423" y="2811704"/>
                </a:lnTo>
                <a:lnTo>
                  <a:pt x="1988896" y="2811704"/>
                </a:lnTo>
                <a:lnTo>
                  <a:pt x="1993653" y="2809230"/>
                </a:lnTo>
                <a:lnTo>
                  <a:pt x="1998411" y="2806757"/>
                </a:lnTo>
                <a:lnTo>
                  <a:pt x="2000884" y="2806757"/>
                </a:lnTo>
                <a:lnTo>
                  <a:pt x="2005642" y="2804283"/>
                </a:lnTo>
                <a:lnTo>
                  <a:pt x="2010399" y="2801809"/>
                </a:lnTo>
                <a:lnTo>
                  <a:pt x="2020103" y="2794578"/>
                </a:lnTo>
                <a:lnTo>
                  <a:pt x="2022577" y="2794578"/>
                </a:lnTo>
                <a:lnTo>
                  <a:pt x="2022577" y="2792104"/>
                </a:lnTo>
                <a:lnTo>
                  <a:pt x="2020103" y="2792104"/>
                </a:lnTo>
                <a:lnTo>
                  <a:pt x="2022577" y="2789631"/>
                </a:lnTo>
                <a:lnTo>
                  <a:pt x="2025051" y="2789631"/>
                </a:lnTo>
                <a:lnTo>
                  <a:pt x="2027525" y="2787157"/>
                </a:lnTo>
                <a:lnTo>
                  <a:pt x="2032282" y="2777452"/>
                </a:lnTo>
                <a:lnTo>
                  <a:pt x="2034756" y="2774978"/>
                </a:lnTo>
                <a:lnTo>
                  <a:pt x="2037229" y="2767747"/>
                </a:lnTo>
                <a:lnTo>
                  <a:pt x="2041987" y="2758043"/>
                </a:lnTo>
                <a:lnTo>
                  <a:pt x="2044461" y="2753285"/>
                </a:lnTo>
                <a:lnTo>
                  <a:pt x="2046934" y="2743581"/>
                </a:lnTo>
                <a:lnTo>
                  <a:pt x="2049408" y="2733876"/>
                </a:lnTo>
                <a:lnTo>
                  <a:pt x="2049408" y="2724171"/>
                </a:lnTo>
                <a:lnTo>
                  <a:pt x="2049408" y="2721698"/>
                </a:lnTo>
                <a:lnTo>
                  <a:pt x="2051882" y="2716940"/>
                </a:lnTo>
                <a:lnTo>
                  <a:pt x="2051882" y="2712183"/>
                </a:lnTo>
                <a:lnTo>
                  <a:pt x="2049408" y="2700195"/>
                </a:lnTo>
                <a:lnTo>
                  <a:pt x="2046934" y="2688207"/>
                </a:lnTo>
                <a:lnTo>
                  <a:pt x="2049408" y="2688207"/>
                </a:lnTo>
                <a:lnTo>
                  <a:pt x="2049408" y="2685733"/>
                </a:lnTo>
                <a:lnTo>
                  <a:pt x="2046934" y="2685733"/>
                </a:lnTo>
                <a:lnTo>
                  <a:pt x="2046934" y="2680976"/>
                </a:lnTo>
                <a:lnTo>
                  <a:pt x="2049408" y="2676219"/>
                </a:lnTo>
                <a:lnTo>
                  <a:pt x="2049408" y="2666514"/>
                </a:lnTo>
                <a:lnTo>
                  <a:pt x="2051882" y="2656809"/>
                </a:lnTo>
                <a:lnTo>
                  <a:pt x="2054355" y="2652052"/>
                </a:lnTo>
                <a:lnTo>
                  <a:pt x="2056829" y="2640064"/>
                </a:lnTo>
                <a:lnTo>
                  <a:pt x="2059303" y="2635307"/>
                </a:lnTo>
                <a:lnTo>
                  <a:pt x="2061777" y="2628075"/>
                </a:lnTo>
                <a:lnTo>
                  <a:pt x="2061777" y="2625602"/>
                </a:lnTo>
                <a:lnTo>
                  <a:pt x="2064251" y="2623128"/>
                </a:lnTo>
                <a:lnTo>
                  <a:pt x="2071481" y="2613423"/>
                </a:lnTo>
                <a:lnTo>
                  <a:pt x="2071481" y="2610950"/>
                </a:lnTo>
                <a:lnTo>
                  <a:pt x="2073955" y="2608476"/>
                </a:lnTo>
                <a:lnTo>
                  <a:pt x="2076429" y="2606002"/>
                </a:lnTo>
                <a:lnTo>
                  <a:pt x="2078903" y="2606002"/>
                </a:lnTo>
                <a:lnTo>
                  <a:pt x="2081377" y="2603528"/>
                </a:lnTo>
                <a:lnTo>
                  <a:pt x="2093365" y="2593824"/>
                </a:lnTo>
                <a:lnTo>
                  <a:pt x="2100596" y="2589066"/>
                </a:lnTo>
                <a:lnTo>
                  <a:pt x="2100596" y="2586593"/>
                </a:lnTo>
                <a:lnTo>
                  <a:pt x="2107827" y="2584119"/>
                </a:lnTo>
                <a:lnTo>
                  <a:pt x="2107827" y="2581645"/>
                </a:lnTo>
                <a:lnTo>
                  <a:pt x="2110300" y="2581645"/>
                </a:lnTo>
                <a:lnTo>
                  <a:pt x="2110300" y="2579171"/>
                </a:lnTo>
                <a:lnTo>
                  <a:pt x="2112774" y="2579171"/>
                </a:lnTo>
                <a:lnTo>
                  <a:pt x="2112774" y="2576698"/>
                </a:lnTo>
                <a:lnTo>
                  <a:pt x="2120005" y="2574224"/>
                </a:lnTo>
                <a:lnTo>
                  <a:pt x="2124762" y="2571750"/>
                </a:lnTo>
                <a:lnTo>
                  <a:pt x="2127236" y="2571750"/>
                </a:lnTo>
                <a:lnTo>
                  <a:pt x="2129710" y="2569276"/>
                </a:lnTo>
                <a:lnTo>
                  <a:pt x="2132184" y="2569276"/>
                </a:lnTo>
                <a:lnTo>
                  <a:pt x="2139415" y="2566803"/>
                </a:lnTo>
                <a:lnTo>
                  <a:pt x="2144172" y="2566803"/>
                </a:lnTo>
                <a:lnTo>
                  <a:pt x="2151403" y="2566803"/>
                </a:lnTo>
                <a:lnTo>
                  <a:pt x="2151403" y="2564329"/>
                </a:lnTo>
                <a:lnTo>
                  <a:pt x="2156160" y="2564329"/>
                </a:lnTo>
                <a:lnTo>
                  <a:pt x="2165865" y="2564329"/>
                </a:lnTo>
                <a:lnTo>
                  <a:pt x="2168338" y="2564329"/>
                </a:lnTo>
                <a:lnTo>
                  <a:pt x="2170812" y="2564329"/>
                </a:lnTo>
                <a:lnTo>
                  <a:pt x="2173286" y="2564329"/>
                </a:lnTo>
                <a:lnTo>
                  <a:pt x="2175760" y="2564329"/>
                </a:lnTo>
                <a:lnTo>
                  <a:pt x="2180517" y="2564329"/>
                </a:lnTo>
                <a:lnTo>
                  <a:pt x="2182991" y="2564329"/>
                </a:lnTo>
                <a:lnTo>
                  <a:pt x="2190222" y="2564329"/>
                </a:lnTo>
                <a:lnTo>
                  <a:pt x="2192695" y="2564329"/>
                </a:lnTo>
                <a:lnTo>
                  <a:pt x="2209631" y="2574033"/>
                </a:lnTo>
                <a:lnTo>
                  <a:pt x="2209631" y="2576507"/>
                </a:lnTo>
                <a:lnTo>
                  <a:pt x="2212105" y="2576507"/>
                </a:lnTo>
                <a:lnTo>
                  <a:pt x="2221809" y="2578981"/>
                </a:lnTo>
                <a:lnTo>
                  <a:pt x="2224283" y="2581455"/>
                </a:lnTo>
                <a:lnTo>
                  <a:pt x="2226757" y="2583929"/>
                </a:lnTo>
                <a:lnTo>
                  <a:pt x="2229231" y="2583929"/>
                </a:lnTo>
                <a:lnTo>
                  <a:pt x="2226757" y="2586402"/>
                </a:lnTo>
                <a:lnTo>
                  <a:pt x="2229231" y="2586402"/>
                </a:lnTo>
                <a:lnTo>
                  <a:pt x="2229231" y="2588876"/>
                </a:lnTo>
                <a:lnTo>
                  <a:pt x="2236462" y="2600864"/>
                </a:lnTo>
                <a:lnTo>
                  <a:pt x="2238935" y="2600864"/>
                </a:lnTo>
                <a:lnTo>
                  <a:pt x="2238935" y="2605622"/>
                </a:lnTo>
                <a:lnTo>
                  <a:pt x="2241409" y="2605622"/>
                </a:lnTo>
                <a:lnTo>
                  <a:pt x="2243883" y="2610379"/>
                </a:lnTo>
                <a:lnTo>
                  <a:pt x="2253588" y="2629788"/>
                </a:lnTo>
                <a:lnTo>
                  <a:pt x="2258345" y="2639493"/>
                </a:lnTo>
                <a:lnTo>
                  <a:pt x="2263102" y="2651481"/>
                </a:lnTo>
                <a:lnTo>
                  <a:pt x="2263102" y="2656238"/>
                </a:lnTo>
                <a:lnTo>
                  <a:pt x="2265576" y="2663469"/>
                </a:lnTo>
                <a:lnTo>
                  <a:pt x="2268050" y="2668226"/>
                </a:lnTo>
                <a:lnTo>
                  <a:pt x="2270523" y="2670700"/>
                </a:lnTo>
                <a:lnTo>
                  <a:pt x="2268050" y="2670700"/>
                </a:lnTo>
                <a:lnTo>
                  <a:pt x="2265576" y="2670700"/>
                </a:lnTo>
                <a:lnTo>
                  <a:pt x="2265576" y="2673174"/>
                </a:lnTo>
                <a:lnTo>
                  <a:pt x="2268050" y="2694867"/>
                </a:lnTo>
                <a:lnTo>
                  <a:pt x="2270523" y="2719034"/>
                </a:lnTo>
                <a:lnTo>
                  <a:pt x="2270523" y="2723791"/>
                </a:lnTo>
                <a:lnTo>
                  <a:pt x="2272997" y="2728548"/>
                </a:lnTo>
                <a:lnTo>
                  <a:pt x="2272997" y="2735779"/>
                </a:lnTo>
                <a:lnTo>
                  <a:pt x="2272997" y="2738253"/>
                </a:lnTo>
                <a:lnTo>
                  <a:pt x="2277754" y="2752715"/>
                </a:lnTo>
                <a:lnTo>
                  <a:pt x="2280228" y="2755188"/>
                </a:lnTo>
                <a:lnTo>
                  <a:pt x="2277754" y="2755188"/>
                </a:lnTo>
                <a:lnTo>
                  <a:pt x="2280228" y="2757662"/>
                </a:lnTo>
                <a:lnTo>
                  <a:pt x="2282702" y="2764893"/>
                </a:lnTo>
                <a:lnTo>
                  <a:pt x="2282702" y="2767367"/>
                </a:lnTo>
                <a:lnTo>
                  <a:pt x="2287459" y="2769840"/>
                </a:lnTo>
                <a:lnTo>
                  <a:pt x="2284985" y="2772314"/>
                </a:lnTo>
                <a:lnTo>
                  <a:pt x="2299447" y="2789250"/>
                </a:lnTo>
                <a:lnTo>
                  <a:pt x="2309152" y="2801238"/>
                </a:lnTo>
                <a:lnTo>
                  <a:pt x="2311626" y="2801238"/>
                </a:lnTo>
                <a:lnTo>
                  <a:pt x="2311626" y="2803712"/>
                </a:lnTo>
                <a:lnTo>
                  <a:pt x="2318857" y="2813417"/>
                </a:lnTo>
                <a:lnTo>
                  <a:pt x="2326088" y="2820648"/>
                </a:lnTo>
                <a:lnTo>
                  <a:pt x="2326088" y="2823121"/>
                </a:lnTo>
                <a:lnTo>
                  <a:pt x="2328561" y="2825595"/>
                </a:lnTo>
                <a:lnTo>
                  <a:pt x="2333318" y="2828069"/>
                </a:lnTo>
                <a:lnTo>
                  <a:pt x="2335792" y="2830543"/>
                </a:lnTo>
                <a:lnTo>
                  <a:pt x="2338266" y="2833016"/>
                </a:lnTo>
                <a:lnTo>
                  <a:pt x="2347971" y="2837774"/>
                </a:lnTo>
                <a:lnTo>
                  <a:pt x="2359959" y="2845004"/>
                </a:lnTo>
                <a:lnTo>
                  <a:pt x="2374421" y="2852236"/>
                </a:lnTo>
                <a:lnTo>
                  <a:pt x="2376895" y="2852236"/>
                </a:lnTo>
                <a:lnTo>
                  <a:pt x="2374421" y="2849762"/>
                </a:lnTo>
                <a:lnTo>
                  <a:pt x="2379178" y="2847288"/>
                </a:lnTo>
                <a:lnTo>
                  <a:pt x="2376704" y="2852045"/>
                </a:lnTo>
                <a:lnTo>
                  <a:pt x="2376704" y="2854519"/>
                </a:lnTo>
                <a:lnTo>
                  <a:pt x="2379178" y="2854519"/>
                </a:lnTo>
                <a:lnTo>
                  <a:pt x="2386409" y="2856993"/>
                </a:lnTo>
                <a:lnTo>
                  <a:pt x="2388883" y="2856993"/>
                </a:lnTo>
                <a:lnTo>
                  <a:pt x="2391357" y="2856993"/>
                </a:lnTo>
                <a:lnTo>
                  <a:pt x="2391357" y="2859466"/>
                </a:lnTo>
                <a:lnTo>
                  <a:pt x="2401061" y="2861940"/>
                </a:lnTo>
                <a:lnTo>
                  <a:pt x="2413049" y="2864414"/>
                </a:lnTo>
                <a:lnTo>
                  <a:pt x="2415523" y="2864414"/>
                </a:lnTo>
                <a:lnTo>
                  <a:pt x="2417997" y="2866888"/>
                </a:lnTo>
                <a:lnTo>
                  <a:pt x="2425228" y="2869361"/>
                </a:lnTo>
                <a:lnTo>
                  <a:pt x="2429985" y="2871835"/>
                </a:lnTo>
                <a:lnTo>
                  <a:pt x="2434742" y="2874309"/>
                </a:lnTo>
                <a:lnTo>
                  <a:pt x="2444447" y="2876783"/>
                </a:lnTo>
                <a:lnTo>
                  <a:pt x="2446921" y="2876783"/>
                </a:lnTo>
                <a:lnTo>
                  <a:pt x="2449395" y="2876783"/>
                </a:lnTo>
                <a:lnTo>
                  <a:pt x="2451868" y="2879256"/>
                </a:lnTo>
                <a:lnTo>
                  <a:pt x="2454342" y="2879256"/>
                </a:lnTo>
                <a:lnTo>
                  <a:pt x="2461573" y="2879256"/>
                </a:lnTo>
                <a:lnTo>
                  <a:pt x="2464047" y="2881730"/>
                </a:lnTo>
                <a:lnTo>
                  <a:pt x="2464047" y="2879256"/>
                </a:lnTo>
                <a:lnTo>
                  <a:pt x="2466520" y="2879256"/>
                </a:lnTo>
                <a:lnTo>
                  <a:pt x="2468994" y="2879256"/>
                </a:lnTo>
                <a:lnTo>
                  <a:pt x="2471468" y="2879256"/>
                </a:lnTo>
                <a:lnTo>
                  <a:pt x="2473942" y="2879256"/>
                </a:lnTo>
                <a:lnTo>
                  <a:pt x="2476416" y="2879256"/>
                </a:lnTo>
                <a:lnTo>
                  <a:pt x="2478889" y="2879256"/>
                </a:lnTo>
                <a:lnTo>
                  <a:pt x="2483646" y="2879256"/>
                </a:lnTo>
                <a:lnTo>
                  <a:pt x="2483646" y="2876783"/>
                </a:lnTo>
                <a:lnTo>
                  <a:pt x="2486120" y="2879256"/>
                </a:lnTo>
                <a:lnTo>
                  <a:pt x="2500582" y="2881730"/>
                </a:lnTo>
                <a:lnTo>
                  <a:pt x="2507813" y="2881730"/>
                </a:lnTo>
                <a:lnTo>
                  <a:pt x="2512570" y="2881730"/>
                </a:lnTo>
                <a:lnTo>
                  <a:pt x="2515044" y="2881730"/>
                </a:lnTo>
                <a:lnTo>
                  <a:pt x="2536737" y="2876973"/>
                </a:lnTo>
                <a:lnTo>
                  <a:pt x="2539211" y="2876973"/>
                </a:lnTo>
                <a:lnTo>
                  <a:pt x="2539211" y="2874499"/>
                </a:lnTo>
                <a:lnTo>
                  <a:pt x="2541684" y="2874499"/>
                </a:lnTo>
                <a:lnTo>
                  <a:pt x="2548916" y="2869742"/>
                </a:lnTo>
                <a:lnTo>
                  <a:pt x="2551389" y="2869742"/>
                </a:lnTo>
                <a:lnTo>
                  <a:pt x="2553863" y="2867268"/>
                </a:lnTo>
                <a:lnTo>
                  <a:pt x="2565851" y="2862511"/>
                </a:lnTo>
                <a:lnTo>
                  <a:pt x="2570608" y="2860037"/>
                </a:lnTo>
                <a:lnTo>
                  <a:pt x="2575366" y="2857563"/>
                </a:lnTo>
                <a:lnTo>
                  <a:pt x="2577839" y="2852806"/>
                </a:lnTo>
                <a:lnTo>
                  <a:pt x="2582597" y="2848049"/>
                </a:lnTo>
                <a:lnTo>
                  <a:pt x="2585070" y="2843292"/>
                </a:lnTo>
                <a:lnTo>
                  <a:pt x="2589828" y="2836061"/>
                </a:lnTo>
                <a:lnTo>
                  <a:pt x="2592301" y="2833587"/>
                </a:lnTo>
                <a:lnTo>
                  <a:pt x="2592301" y="2831114"/>
                </a:lnTo>
                <a:lnTo>
                  <a:pt x="2592301" y="2828640"/>
                </a:lnTo>
                <a:lnTo>
                  <a:pt x="2597059" y="2818935"/>
                </a:lnTo>
                <a:lnTo>
                  <a:pt x="2601816" y="2809230"/>
                </a:lnTo>
                <a:lnTo>
                  <a:pt x="2606573" y="2794768"/>
                </a:lnTo>
                <a:lnTo>
                  <a:pt x="2609047" y="2785064"/>
                </a:lnTo>
                <a:lnTo>
                  <a:pt x="2611521" y="2775359"/>
                </a:lnTo>
                <a:lnTo>
                  <a:pt x="2613994" y="2770602"/>
                </a:lnTo>
                <a:lnTo>
                  <a:pt x="2613994" y="2765844"/>
                </a:lnTo>
                <a:lnTo>
                  <a:pt x="2616468" y="2756140"/>
                </a:lnTo>
                <a:lnTo>
                  <a:pt x="2616468" y="2753666"/>
                </a:lnTo>
                <a:lnTo>
                  <a:pt x="2616468" y="2751192"/>
                </a:lnTo>
                <a:lnTo>
                  <a:pt x="2618942" y="2741487"/>
                </a:lnTo>
                <a:lnTo>
                  <a:pt x="2618942" y="2739014"/>
                </a:lnTo>
                <a:lnTo>
                  <a:pt x="2618942" y="2736540"/>
                </a:lnTo>
                <a:lnTo>
                  <a:pt x="2621415" y="2717131"/>
                </a:lnTo>
                <a:lnTo>
                  <a:pt x="2621415" y="2714657"/>
                </a:lnTo>
                <a:lnTo>
                  <a:pt x="2618942" y="2714657"/>
                </a:lnTo>
                <a:lnTo>
                  <a:pt x="2616468" y="2714657"/>
                </a:lnTo>
                <a:lnTo>
                  <a:pt x="2613994" y="2714657"/>
                </a:lnTo>
                <a:lnTo>
                  <a:pt x="2611521" y="2714657"/>
                </a:lnTo>
                <a:lnTo>
                  <a:pt x="2611521" y="2717131"/>
                </a:lnTo>
                <a:lnTo>
                  <a:pt x="2599532" y="2721888"/>
                </a:lnTo>
                <a:lnTo>
                  <a:pt x="2599532" y="2724361"/>
                </a:lnTo>
                <a:lnTo>
                  <a:pt x="2597059" y="2724361"/>
                </a:lnTo>
                <a:lnTo>
                  <a:pt x="2597059" y="2721888"/>
                </a:lnTo>
                <a:lnTo>
                  <a:pt x="2594585" y="2721888"/>
                </a:lnTo>
                <a:lnTo>
                  <a:pt x="2592111" y="2721888"/>
                </a:lnTo>
                <a:lnTo>
                  <a:pt x="2587354" y="2721888"/>
                </a:lnTo>
                <a:lnTo>
                  <a:pt x="2584880" y="2721888"/>
                </a:lnTo>
                <a:lnTo>
                  <a:pt x="2584880" y="2719414"/>
                </a:lnTo>
                <a:lnTo>
                  <a:pt x="2587354" y="2719414"/>
                </a:lnTo>
                <a:lnTo>
                  <a:pt x="2589828" y="2719414"/>
                </a:lnTo>
                <a:lnTo>
                  <a:pt x="2592301" y="2719414"/>
                </a:lnTo>
                <a:lnTo>
                  <a:pt x="2594775" y="2719414"/>
                </a:lnTo>
                <a:lnTo>
                  <a:pt x="2602006" y="2719414"/>
                </a:lnTo>
                <a:lnTo>
                  <a:pt x="2611711" y="2712183"/>
                </a:lnTo>
                <a:lnTo>
                  <a:pt x="2614185" y="2712183"/>
                </a:lnTo>
                <a:lnTo>
                  <a:pt x="2618942" y="2712183"/>
                </a:lnTo>
                <a:lnTo>
                  <a:pt x="2621415" y="2712183"/>
                </a:lnTo>
                <a:lnTo>
                  <a:pt x="2623889" y="2709709"/>
                </a:lnTo>
                <a:lnTo>
                  <a:pt x="2626363" y="2702478"/>
                </a:lnTo>
                <a:lnTo>
                  <a:pt x="2626363" y="2700005"/>
                </a:lnTo>
                <a:lnTo>
                  <a:pt x="2633594" y="2688016"/>
                </a:lnTo>
                <a:lnTo>
                  <a:pt x="2636068" y="2683259"/>
                </a:lnTo>
                <a:lnTo>
                  <a:pt x="2633594" y="2683259"/>
                </a:lnTo>
                <a:lnTo>
                  <a:pt x="2633594" y="2680786"/>
                </a:lnTo>
                <a:lnTo>
                  <a:pt x="2636068" y="2680786"/>
                </a:lnTo>
                <a:lnTo>
                  <a:pt x="2638541" y="2678312"/>
                </a:lnTo>
                <a:lnTo>
                  <a:pt x="2638541" y="2675838"/>
                </a:lnTo>
                <a:lnTo>
                  <a:pt x="2645772" y="2668607"/>
                </a:lnTo>
                <a:lnTo>
                  <a:pt x="2648246" y="2668607"/>
                </a:lnTo>
                <a:lnTo>
                  <a:pt x="2648246" y="2666133"/>
                </a:lnTo>
                <a:lnTo>
                  <a:pt x="2650720" y="2663660"/>
                </a:lnTo>
                <a:lnTo>
                  <a:pt x="2653194" y="2663660"/>
                </a:lnTo>
                <a:lnTo>
                  <a:pt x="2660425" y="2661186"/>
                </a:lnTo>
                <a:lnTo>
                  <a:pt x="2662898" y="2661186"/>
                </a:lnTo>
                <a:lnTo>
                  <a:pt x="2662898" y="2658712"/>
                </a:lnTo>
                <a:lnTo>
                  <a:pt x="2665372" y="2661186"/>
                </a:lnTo>
                <a:lnTo>
                  <a:pt x="2667846" y="2658712"/>
                </a:lnTo>
                <a:lnTo>
                  <a:pt x="2670320" y="2658712"/>
                </a:lnTo>
                <a:lnTo>
                  <a:pt x="2675077" y="2656238"/>
                </a:lnTo>
                <a:lnTo>
                  <a:pt x="2677551" y="2656238"/>
                </a:lnTo>
                <a:lnTo>
                  <a:pt x="2682308" y="2653764"/>
                </a:lnTo>
                <a:lnTo>
                  <a:pt x="2682308" y="2651291"/>
                </a:lnTo>
                <a:lnTo>
                  <a:pt x="2687065" y="2651291"/>
                </a:lnTo>
                <a:lnTo>
                  <a:pt x="2689539" y="2648817"/>
                </a:lnTo>
                <a:lnTo>
                  <a:pt x="2694296" y="2648817"/>
                </a:lnTo>
                <a:lnTo>
                  <a:pt x="2704001" y="2646343"/>
                </a:lnTo>
                <a:lnTo>
                  <a:pt x="2708758" y="2643870"/>
                </a:lnTo>
                <a:lnTo>
                  <a:pt x="2718463" y="2641396"/>
                </a:lnTo>
                <a:lnTo>
                  <a:pt x="2723220" y="2641396"/>
                </a:lnTo>
                <a:lnTo>
                  <a:pt x="2759375" y="2631691"/>
                </a:lnTo>
                <a:lnTo>
                  <a:pt x="2778784" y="2626934"/>
                </a:lnTo>
                <a:lnTo>
                  <a:pt x="2800477" y="2622177"/>
                </a:lnTo>
                <a:lnTo>
                  <a:pt x="2805234" y="2622177"/>
                </a:lnTo>
                <a:lnTo>
                  <a:pt x="2809991" y="2619703"/>
                </a:lnTo>
                <a:lnTo>
                  <a:pt x="2812465" y="2619703"/>
                </a:lnTo>
                <a:lnTo>
                  <a:pt x="2819696" y="2617229"/>
                </a:lnTo>
                <a:lnTo>
                  <a:pt x="2829401" y="2614755"/>
                </a:lnTo>
                <a:lnTo>
                  <a:pt x="2834158" y="2612282"/>
                </a:lnTo>
                <a:lnTo>
                  <a:pt x="2838915" y="2612282"/>
                </a:lnTo>
                <a:lnTo>
                  <a:pt x="2846146" y="2609808"/>
                </a:lnTo>
                <a:lnTo>
                  <a:pt x="2848620" y="2609808"/>
                </a:lnTo>
                <a:lnTo>
                  <a:pt x="2853377" y="2609808"/>
                </a:lnTo>
                <a:lnTo>
                  <a:pt x="2858134" y="2607334"/>
                </a:lnTo>
                <a:lnTo>
                  <a:pt x="2858134" y="2604860"/>
                </a:lnTo>
                <a:lnTo>
                  <a:pt x="2858134" y="2602387"/>
                </a:lnTo>
                <a:lnTo>
                  <a:pt x="2855661" y="2602387"/>
                </a:lnTo>
                <a:lnTo>
                  <a:pt x="2855661" y="2599913"/>
                </a:lnTo>
                <a:lnTo>
                  <a:pt x="2858134" y="2599913"/>
                </a:lnTo>
                <a:lnTo>
                  <a:pt x="2860608" y="2599913"/>
                </a:lnTo>
                <a:lnTo>
                  <a:pt x="2860608" y="2602387"/>
                </a:lnTo>
                <a:lnTo>
                  <a:pt x="2860608" y="2604860"/>
                </a:lnTo>
                <a:lnTo>
                  <a:pt x="2860608" y="2607334"/>
                </a:lnTo>
                <a:lnTo>
                  <a:pt x="2867839" y="2607334"/>
                </a:lnTo>
                <a:lnTo>
                  <a:pt x="2870313" y="2607334"/>
                </a:lnTo>
                <a:lnTo>
                  <a:pt x="2877544" y="2604860"/>
                </a:lnTo>
                <a:lnTo>
                  <a:pt x="2884775" y="2604860"/>
                </a:lnTo>
                <a:lnTo>
                  <a:pt x="2889532" y="2607334"/>
                </a:lnTo>
                <a:lnTo>
                  <a:pt x="2899237" y="2607334"/>
                </a:lnTo>
                <a:lnTo>
                  <a:pt x="2901711" y="2607334"/>
                </a:lnTo>
                <a:lnTo>
                  <a:pt x="2904184" y="2607334"/>
                </a:lnTo>
                <a:lnTo>
                  <a:pt x="2904184" y="2609808"/>
                </a:lnTo>
                <a:lnTo>
                  <a:pt x="2908941" y="2609808"/>
                </a:lnTo>
                <a:lnTo>
                  <a:pt x="2913699" y="2612282"/>
                </a:lnTo>
                <a:lnTo>
                  <a:pt x="2925687" y="2614755"/>
                </a:lnTo>
                <a:lnTo>
                  <a:pt x="2928161" y="2614755"/>
                </a:lnTo>
                <a:lnTo>
                  <a:pt x="2930634" y="2614755"/>
                </a:lnTo>
                <a:lnTo>
                  <a:pt x="2933108" y="2614755"/>
                </a:lnTo>
                <a:lnTo>
                  <a:pt x="2940339" y="2614755"/>
                </a:lnTo>
                <a:lnTo>
                  <a:pt x="2945096" y="2614755"/>
                </a:lnTo>
                <a:lnTo>
                  <a:pt x="2947570" y="2614755"/>
                </a:lnTo>
                <a:lnTo>
                  <a:pt x="2954801" y="2614755"/>
                </a:lnTo>
                <a:lnTo>
                  <a:pt x="2957275" y="2614755"/>
                </a:lnTo>
                <a:lnTo>
                  <a:pt x="2959749" y="2612282"/>
                </a:lnTo>
                <a:lnTo>
                  <a:pt x="2964506" y="2612282"/>
                </a:lnTo>
                <a:lnTo>
                  <a:pt x="2964506" y="2609808"/>
                </a:lnTo>
                <a:lnTo>
                  <a:pt x="2971737" y="2607334"/>
                </a:lnTo>
                <a:lnTo>
                  <a:pt x="2974210" y="2609808"/>
                </a:lnTo>
                <a:lnTo>
                  <a:pt x="2976684" y="2609808"/>
                </a:lnTo>
                <a:lnTo>
                  <a:pt x="2979158" y="2607334"/>
                </a:lnTo>
                <a:lnTo>
                  <a:pt x="2981632" y="2607334"/>
                </a:lnTo>
                <a:lnTo>
                  <a:pt x="2984105" y="2604860"/>
                </a:lnTo>
                <a:lnTo>
                  <a:pt x="2991336" y="2602387"/>
                </a:lnTo>
                <a:lnTo>
                  <a:pt x="2993810" y="2602387"/>
                </a:lnTo>
                <a:lnTo>
                  <a:pt x="2996284" y="2599913"/>
                </a:lnTo>
                <a:lnTo>
                  <a:pt x="2998758" y="2597439"/>
                </a:lnTo>
                <a:lnTo>
                  <a:pt x="3001231" y="2594965"/>
                </a:lnTo>
                <a:lnTo>
                  <a:pt x="3018167" y="2575556"/>
                </a:lnTo>
                <a:lnTo>
                  <a:pt x="3020641" y="2575556"/>
                </a:lnTo>
                <a:lnTo>
                  <a:pt x="3023115" y="2570799"/>
                </a:lnTo>
                <a:lnTo>
                  <a:pt x="3023115" y="2568325"/>
                </a:lnTo>
                <a:lnTo>
                  <a:pt x="3027872" y="2558620"/>
                </a:lnTo>
                <a:lnTo>
                  <a:pt x="3030346" y="2556147"/>
                </a:lnTo>
                <a:lnTo>
                  <a:pt x="3032819" y="2553673"/>
                </a:lnTo>
                <a:lnTo>
                  <a:pt x="3032819" y="2551199"/>
                </a:lnTo>
                <a:lnTo>
                  <a:pt x="3035293" y="2551199"/>
                </a:lnTo>
                <a:lnTo>
                  <a:pt x="3035293" y="2548725"/>
                </a:lnTo>
                <a:lnTo>
                  <a:pt x="3037767" y="2546251"/>
                </a:lnTo>
                <a:lnTo>
                  <a:pt x="3040241" y="2541494"/>
                </a:lnTo>
                <a:lnTo>
                  <a:pt x="3044998" y="2531790"/>
                </a:lnTo>
                <a:lnTo>
                  <a:pt x="3044998" y="2529316"/>
                </a:lnTo>
                <a:lnTo>
                  <a:pt x="3047472" y="2526842"/>
                </a:lnTo>
                <a:lnTo>
                  <a:pt x="3047472" y="2524368"/>
                </a:lnTo>
                <a:lnTo>
                  <a:pt x="3047472" y="2521895"/>
                </a:lnTo>
                <a:lnTo>
                  <a:pt x="3049945" y="2512190"/>
                </a:lnTo>
                <a:lnTo>
                  <a:pt x="3049945" y="2507432"/>
                </a:lnTo>
                <a:lnTo>
                  <a:pt x="3049945" y="2500202"/>
                </a:lnTo>
                <a:lnTo>
                  <a:pt x="3052419" y="2485740"/>
                </a:lnTo>
                <a:lnTo>
                  <a:pt x="3052419" y="2473752"/>
                </a:lnTo>
                <a:lnTo>
                  <a:pt x="3052419" y="2471278"/>
                </a:lnTo>
                <a:lnTo>
                  <a:pt x="3052419" y="2468804"/>
                </a:lnTo>
                <a:lnTo>
                  <a:pt x="3054893" y="2442164"/>
                </a:lnTo>
                <a:lnTo>
                  <a:pt x="3057367" y="2413240"/>
                </a:lnTo>
                <a:lnTo>
                  <a:pt x="3057367" y="2410766"/>
                </a:lnTo>
                <a:lnTo>
                  <a:pt x="3057367" y="2408292"/>
                </a:lnTo>
                <a:lnTo>
                  <a:pt x="3059840" y="2403535"/>
                </a:lnTo>
                <a:lnTo>
                  <a:pt x="3057367" y="2403535"/>
                </a:lnTo>
                <a:lnTo>
                  <a:pt x="3057367" y="2396304"/>
                </a:lnTo>
                <a:lnTo>
                  <a:pt x="3059840" y="2396304"/>
                </a:lnTo>
                <a:lnTo>
                  <a:pt x="3059840" y="2386599"/>
                </a:lnTo>
                <a:lnTo>
                  <a:pt x="3062314" y="2369664"/>
                </a:lnTo>
                <a:lnTo>
                  <a:pt x="3062314" y="2367190"/>
                </a:lnTo>
                <a:lnTo>
                  <a:pt x="3062314" y="2362433"/>
                </a:lnTo>
                <a:lnTo>
                  <a:pt x="3062314" y="2357675"/>
                </a:lnTo>
                <a:lnTo>
                  <a:pt x="3064788" y="2352918"/>
                </a:lnTo>
                <a:lnTo>
                  <a:pt x="3064788" y="2348161"/>
                </a:lnTo>
                <a:lnTo>
                  <a:pt x="3064788" y="2345687"/>
                </a:lnTo>
                <a:lnTo>
                  <a:pt x="3067262" y="2343214"/>
                </a:lnTo>
                <a:lnTo>
                  <a:pt x="3069735" y="2338456"/>
                </a:lnTo>
                <a:lnTo>
                  <a:pt x="3069735" y="2335983"/>
                </a:lnTo>
                <a:lnTo>
                  <a:pt x="3072209" y="2333509"/>
                </a:lnTo>
                <a:lnTo>
                  <a:pt x="3072209" y="2331035"/>
                </a:lnTo>
                <a:lnTo>
                  <a:pt x="3074683" y="2326278"/>
                </a:lnTo>
                <a:lnTo>
                  <a:pt x="3074683" y="2323804"/>
                </a:lnTo>
                <a:lnTo>
                  <a:pt x="3077157" y="2319047"/>
                </a:lnTo>
                <a:lnTo>
                  <a:pt x="3079630" y="2316573"/>
                </a:lnTo>
                <a:lnTo>
                  <a:pt x="3082104" y="2311816"/>
                </a:lnTo>
                <a:lnTo>
                  <a:pt x="3084578" y="2309342"/>
                </a:lnTo>
                <a:lnTo>
                  <a:pt x="3084578" y="2306869"/>
                </a:lnTo>
                <a:lnTo>
                  <a:pt x="3089335" y="2302111"/>
                </a:lnTo>
                <a:lnTo>
                  <a:pt x="3094092" y="2299637"/>
                </a:lnTo>
                <a:lnTo>
                  <a:pt x="3096566" y="2297164"/>
                </a:lnTo>
                <a:lnTo>
                  <a:pt x="3099040" y="2294690"/>
                </a:lnTo>
                <a:lnTo>
                  <a:pt x="3101514" y="2294690"/>
                </a:lnTo>
                <a:lnTo>
                  <a:pt x="3103987" y="2294690"/>
                </a:lnTo>
                <a:lnTo>
                  <a:pt x="3108744" y="2289933"/>
                </a:lnTo>
                <a:lnTo>
                  <a:pt x="3113502" y="2287459"/>
                </a:lnTo>
                <a:lnTo>
                  <a:pt x="3115975" y="2287459"/>
                </a:lnTo>
                <a:lnTo>
                  <a:pt x="3118449" y="2284985"/>
                </a:lnTo>
                <a:lnTo>
                  <a:pt x="3120923" y="2284985"/>
                </a:lnTo>
                <a:lnTo>
                  <a:pt x="3123397" y="2284985"/>
                </a:lnTo>
                <a:lnTo>
                  <a:pt x="3130628" y="2282512"/>
                </a:lnTo>
                <a:lnTo>
                  <a:pt x="3135385" y="2280038"/>
                </a:lnTo>
                <a:lnTo>
                  <a:pt x="3140142" y="2280038"/>
                </a:lnTo>
                <a:lnTo>
                  <a:pt x="3142616" y="2280038"/>
                </a:lnTo>
                <a:lnTo>
                  <a:pt x="3145090" y="2280038"/>
                </a:lnTo>
                <a:lnTo>
                  <a:pt x="3149847" y="2280038"/>
                </a:lnTo>
                <a:lnTo>
                  <a:pt x="3152321" y="2280038"/>
                </a:lnTo>
                <a:lnTo>
                  <a:pt x="3154794" y="2280038"/>
                </a:lnTo>
                <a:lnTo>
                  <a:pt x="3154794" y="2277564"/>
                </a:lnTo>
                <a:lnTo>
                  <a:pt x="3176487" y="2277564"/>
                </a:lnTo>
                <a:lnTo>
                  <a:pt x="3183718" y="2277564"/>
                </a:lnTo>
                <a:lnTo>
                  <a:pt x="3200654" y="2277564"/>
                </a:lnTo>
                <a:lnTo>
                  <a:pt x="3205411" y="2277564"/>
                </a:lnTo>
                <a:lnTo>
                  <a:pt x="3210168" y="2277564"/>
                </a:lnTo>
                <a:lnTo>
                  <a:pt x="3214926" y="2277564"/>
                </a:lnTo>
                <a:lnTo>
                  <a:pt x="3214926" y="2280038"/>
                </a:lnTo>
                <a:lnTo>
                  <a:pt x="3217399" y="2280038"/>
                </a:lnTo>
                <a:lnTo>
                  <a:pt x="3217399" y="2277564"/>
                </a:lnTo>
                <a:lnTo>
                  <a:pt x="3219873" y="2277564"/>
                </a:lnTo>
                <a:lnTo>
                  <a:pt x="3244040" y="2277564"/>
                </a:lnTo>
                <a:lnTo>
                  <a:pt x="3248797" y="2277564"/>
                </a:lnTo>
                <a:lnTo>
                  <a:pt x="3251271" y="2277564"/>
                </a:lnTo>
                <a:lnTo>
                  <a:pt x="3253744" y="2277564"/>
                </a:lnTo>
                <a:lnTo>
                  <a:pt x="3256218" y="2277564"/>
                </a:lnTo>
                <a:lnTo>
                  <a:pt x="3258692" y="2277564"/>
                </a:lnTo>
                <a:lnTo>
                  <a:pt x="3261166" y="2280038"/>
                </a:lnTo>
                <a:lnTo>
                  <a:pt x="3261166" y="2277564"/>
                </a:lnTo>
                <a:lnTo>
                  <a:pt x="3263639" y="2280038"/>
                </a:lnTo>
                <a:lnTo>
                  <a:pt x="3268397" y="2280038"/>
                </a:lnTo>
                <a:lnTo>
                  <a:pt x="3273154" y="2282512"/>
                </a:lnTo>
                <a:lnTo>
                  <a:pt x="3275628" y="2282512"/>
                </a:lnTo>
                <a:lnTo>
                  <a:pt x="3278101" y="2280038"/>
                </a:lnTo>
                <a:lnTo>
                  <a:pt x="3280575" y="2280038"/>
                </a:lnTo>
                <a:lnTo>
                  <a:pt x="3280575" y="2284795"/>
                </a:lnTo>
                <a:lnTo>
                  <a:pt x="3285332" y="2284795"/>
                </a:lnTo>
                <a:lnTo>
                  <a:pt x="3287806" y="2287269"/>
                </a:lnTo>
                <a:lnTo>
                  <a:pt x="3292563" y="2287269"/>
                </a:lnTo>
                <a:lnTo>
                  <a:pt x="3297321" y="2289743"/>
                </a:lnTo>
                <a:lnTo>
                  <a:pt x="3302078" y="2292216"/>
                </a:lnTo>
                <a:lnTo>
                  <a:pt x="3304551" y="2292216"/>
                </a:lnTo>
                <a:lnTo>
                  <a:pt x="3307025" y="2292216"/>
                </a:lnTo>
                <a:lnTo>
                  <a:pt x="3309499" y="2294690"/>
                </a:lnTo>
                <a:lnTo>
                  <a:pt x="3311973" y="2294690"/>
                </a:lnTo>
                <a:lnTo>
                  <a:pt x="3316730" y="2294690"/>
                </a:lnTo>
                <a:lnTo>
                  <a:pt x="3321487" y="2297164"/>
                </a:lnTo>
                <a:lnTo>
                  <a:pt x="3323961" y="2297164"/>
                </a:lnTo>
                <a:lnTo>
                  <a:pt x="3326435" y="2297164"/>
                </a:lnTo>
                <a:lnTo>
                  <a:pt x="3328908" y="2297164"/>
                </a:lnTo>
                <a:lnTo>
                  <a:pt x="3333666" y="2297164"/>
                </a:lnTo>
                <a:lnTo>
                  <a:pt x="3336139" y="2297164"/>
                </a:lnTo>
                <a:lnTo>
                  <a:pt x="3338613" y="2299637"/>
                </a:lnTo>
                <a:lnTo>
                  <a:pt x="3338613" y="2297164"/>
                </a:lnTo>
                <a:lnTo>
                  <a:pt x="3341087" y="2297164"/>
                </a:lnTo>
                <a:lnTo>
                  <a:pt x="3345844" y="2299637"/>
                </a:lnTo>
                <a:lnTo>
                  <a:pt x="3348318" y="2299637"/>
                </a:lnTo>
                <a:lnTo>
                  <a:pt x="3350792" y="2299637"/>
                </a:lnTo>
                <a:lnTo>
                  <a:pt x="3353265" y="2302111"/>
                </a:lnTo>
                <a:lnTo>
                  <a:pt x="3358022" y="2302111"/>
                </a:lnTo>
                <a:lnTo>
                  <a:pt x="3360496" y="2302111"/>
                </a:lnTo>
                <a:lnTo>
                  <a:pt x="3367727" y="2304585"/>
                </a:lnTo>
                <a:lnTo>
                  <a:pt x="3372485" y="2304585"/>
                </a:lnTo>
                <a:lnTo>
                  <a:pt x="3374958" y="2302111"/>
                </a:lnTo>
                <a:lnTo>
                  <a:pt x="3389420" y="2304585"/>
                </a:lnTo>
                <a:lnTo>
                  <a:pt x="3391894" y="2304585"/>
                </a:lnTo>
                <a:lnTo>
                  <a:pt x="3396651" y="2307059"/>
                </a:lnTo>
                <a:lnTo>
                  <a:pt x="3399125" y="2307059"/>
                </a:lnTo>
                <a:lnTo>
                  <a:pt x="3399125" y="2309532"/>
                </a:lnTo>
                <a:lnTo>
                  <a:pt x="3401599" y="2309532"/>
                </a:lnTo>
                <a:lnTo>
                  <a:pt x="3406356" y="2312006"/>
                </a:lnTo>
                <a:lnTo>
                  <a:pt x="3406356" y="2309532"/>
                </a:lnTo>
                <a:lnTo>
                  <a:pt x="3408830" y="2309532"/>
                </a:lnTo>
                <a:lnTo>
                  <a:pt x="3411303" y="2312006"/>
                </a:lnTo>
                <a:lnTo>
                  <a:pt x="3413777" y="2314480"/>
                </a:lnTo>
                <a:lnTo>
                  <a:pt x="3418534" y="2314480"/>
                </a:lnTo>
                <a:lnTo>
                  <a:pt x="3421008" y="2316954"/>
                </a:lnTo>
                <a:lnTo>
                  <a:pt x="3425765" y="2316954"/>
                </a:lnTo>
                <a:lnTo>
                  <a:pt x="3432996" y="2319428"/>
                </a:lnTo>
                <a:lnTo>
                  <a:pt x="3437753" y="2321901"/>
                </a:lnTo>
                <a:lnTo>
                  <a:pt x="3440227" y="2324375"/>
                </a:lnTo>
                <a:lnTo>
                  <a:pt x="3442701" y="2324375"/>
                </a:lnTo>
                <a:lnTo>
                  <a:pt x="3447458" y="2324375"/>
                </a:lnTo>
                <a:lnTo>
                  <a:pt x="3444984" y="2326849"/>
                </a:lnTo>
                <a:lnTo>
                  <a:pt x="3452215" y="2331606"/>
                </a:lnTo>
                <a:lnTo>
                  <a:pt x="3454689" y="2329132"/>
                </a:lnTo>
                <a:lnTo>
                  <a:pt x="3461920" y="2331606"/>
                </a:lnTo>
                <a:lnTo>
                  <a:pt x="3461920" y="2334080"/>
                </a:lnTo>
                <a:lnTo>
                  <a:pt x="3464394" y="2331606"/>
                </a:lnTo>
                <a:lnTo>
                  <a:pt x="3464394" y="2334080"/>
                </a:lnTo>
                <a:lnTo>
                  <a:pt x="3466868" y="2334080"/>
                </a:lnTo>
                <a:lnTo>
                  <a:pt x="3469341" y="2334080"/>
                </a:lnTo>
                <a:lnTo>
                  <a:pt x="3471815" y="2331606"/>
                </a:lnTo>
                <a:lnTo>
                  <a:pt x="3471815" y="2334080"/>
                </a:lnTo>
                <a:lnTo>
                  <a:pt x="3471815" y="2336554"/>
                </a:lnTo>
                <a:lnTo>
                  <a:pt x="3474289" y="2339027"/>
                </a:lnTo>
                <a:lnTo>
                  <a:pt x="3476763" y="2339027"/>
                </a:lnTo>
                <a:lnTo>
                  <a:pt x="3481520" y="2343784"/>
                </a:lnTo>
                <a:lnTo>
                  <a:pt x="3483994" y="2343784"/>
                </a:lnTo>
                <a:lnTo>
                  <a:pt x="3491224" y="2348542"/>
                </a:lnTo>
                <a:lnTo>
                  <a:pt x="3495982" y="2351015"/>
                </a:lnTo>
                <a:lnTo>
                  <a:pt x="3495982" y="2348542"/>
                </a:lnTo>
                <a:lnTo>
                  <a:pt x="3498456" y="2348542"/>
                </a:lnTo>
                <a:lnTo>
                  <a:pt x="3498456" y="2351015"/>
                </a:lnTo>
                <a:lnTo>
                  <a:pt x="3503213" y="2353489"/>
                </a:lnTo>
                <a:lnTo>
                  <a:pt x="3507970" y="2355963"/>
                </a:lnTo>
                <a:lnTo>
                  <a:pt x="3507970" y="2353489"/>
                </a:lnTo>
                <a:lnTo>
                  <a:pt x="3515201" y="2355963"/>
                </a:lnTo>
                <a:lnTo>
                  <a:pt x="3515201" y="2358437"/>
                </a:lnTo>
                <a:lnTo>
                  <a:pt x="3519958" y="2360910"/>
                </a:lnTo>
                <a:lnTo>
                  <a:pt x="3522432" y="2358437"/>
                </a:lnTo>
                <a:lnTo>
                  <a:pt x="3524906" y="2358437"/>
                </a:lnTo>
                <a:lnTo>
                  <a:pt x="3527379" y="2360910"/>
                </a:lnTo>
                <a:lnTo>
                  <a:pt x="3534610" y="2365668"/>
                </a:lnTo>
                <a:lnTo>
                  <a:pt x="3537084" y="2365668"/>
                </a:lnTo>
                <a:lnTo>
                  <a:pt x="3539558" y="2365668"/>
                </a:lnTo>
                <a:lnTo>
                  <a:pt x="3542032" y="2368141"/>
                </a:lnTo>
                <a:lnTo>
                  <a:pt x="3544505" y="2368141"/>
                </a:lnTo>
                <a:lnTo>
                  <a:pt x="3549262" y="2368141"/>
                </a:lnTo>
                <a:lnTo>
                  <a:pt x="3551736" y="2370615"/>
                </a:lnTo>
                <a:lnTo>
                  <a:pt x="3554210" y="2370615"/>
                </a:lnTo>
                <a:lnTo>
                  <a:pt x="3556684" y="2370615"/>
                </a:lnTo>
                <a:lnTo>
                  <a:pt x="3559158" y="2370615"/>
                </a:lnTo>
                <a:lnTo>
                  <a:pt x="3561631" y="2370615"/>
                </a:lnTo>
                <a:lnTo>
                  <a:pt x="3564105" y="2370615"/>
                </a:lnTo>
                <a:lnTo>
                  <a:pt x="3566579" y="2370615"/>
                </a:lnTo>
                <a:lnTo>
                  <a:pt x="3569053" y="2370615"/>
                </a:lnTo>
                <a:lnTo>
                  <a:pt x="3573810" y="2368141"/>
                </a:lnTo>
                <a:lnTo>
                  <a:pt x="3576284" y="2368141"/>
                </a:lnTo>
                <a:lnTo>
                  <a:pt x="3581041" y="2365668"/>
                </a:lnTo>
                <a:lnTo>
                  <a:pt x="3583514" y="2363194"/>
                </a:lnTo>
                <a:lnTo>
                  <a:pt x="3588272" y="2360720"/>
                </a:lnTo>
                <a:lnTo>
                  <a:pt x="3590745" y="2358246"/>
                </a:lnTo>
                <a:lnTo>
                  <a:pt x="3593219" y="2358246"/>
                </a:lnTo>
                <a:lnTo>
                  <a:pt x="3600450" y="2348542"/>
                </a:lnTo>
                <a:lnTo>
                  <a:pt x="3602924" y="2343784"/>
                </a:lnTo>
                <a:lnTo>
                  <a:pt x="3605398" y="2343784"/>
                </a:lnTo>
                <a:lnTo>
                  <a:pt x="3610155" y="2339027"/>
                </a:lnTo>
                <a:lnTo>
                  <a:pt x="3607681" y="2336554"/>
                </a:lnTo>
                <a:lnTo>
                  <a:pt x="3610155" y="2336554"/>
                </a:lnTo>
                <a:lnTo>
                  <a:pt x="3612629" y="2336554"/>
                </a:lnTo>
                <a:lnTo>
                  <a:pt x="3619860" y="2329322"/>
                </a:lnTo>
                <a:lnTo>
                  <a:pt x="3617386" y="2329322"/>
                </a:lnTo>
                <a:lnTo>
                  <a:pt x="3619860" y="2326849"/>
                </a:lnTo>
                <a:lnTo>
                  <a:pt x="3622333" y="2326849"/>
                </a:lnTo>
                <a:lnTo>
                  <a:pt x="3627091" y="2322092"/>
                </a:lnTo>
                <a:lnTo>
                  <a:pt x="3631848" y="2319618"/>
                </a:lnTo>
                <a:lnTo>
                  <a:pt x="3629374" y="2317144"/>
                </a:lnTo>
                <a:lnTo>
                  <a:pt x="3634131" y="2314670"/>
                </a:lnTo>
                <a:lnTo>
                  <a:pt x="3641362" y="2307439"/>
                </a:lnTo>
                <a:lnTo>
                  <a:pt x="3643836" y="2307439"/>
                </a:lnTo>
                <a:lnTo>
                  <a:pt x="3646310" y="2307439"/>
                </a:lnTo>
                <a:lnTo>
                  <a:pt x="3646310" y="2304966"/>
                </a:lnTo>
                <a:lnTo>
                  <a:pt x="3643836" y="2304966"/>
                </a:lnTo>
                <a:lnTo>
                  <a:pt x="3643836" y="2302492"/>
                </a:lnTo>
                <a:lnTo>
                  <a:pt x="3646310" y="2302492"/>
                </a:lnTo>
                <a:lnTo>
                  <a:pt x="3648783" y="2302492"/>
                </a:lnTo>
                <a:lnTo>
                  <a:pt x="3648783" y="2300018"/>
                </a:lnTo>
                <a:lnTo>
                  <a:pt x="3651257" y="2300018"/>
                </a:lnTo>
                <a:lnTo>
                  <a:pt x="3653731" y="2297544"/>
                </a:lnTo>
                <a:lnTo>
                  <a:pt x="3656205" y="2295071"/>
                </a:lnTo>
                <a:lnTo>
                  <a:pt x="3658678" y="2292597"/>
                </a:lnTo>
                <a:lnTo>
                  <a:pt x="3665909" y="2287840"/>
                </a:lnTo>
                <a:lnTo>
                  <a:pt x="3665909" y="2290313"/>
                </a:lnTo>
                <a:lnTo>
                  <a:pt x="3675614" y="2285556"/>
                </a:lnTo>
                <a:lnTo>
                  <a:pt x="3678088" y="2285556"/>
                </a:lnTo>
                <a:lnTo>
                  <a:pt x="3680562" y="2283082"/>
                </a:lnTo>
                <a:lnTo>
                  <a:pt x="3687793" y="2280609"/>
                </a:lnTo>
                <a:lnTo>
                  <a:pt x="3690266" y="2283082"/>
                </a:lnTo>
                <a:lnTo>
                  <a:pt x="3690266" y="2280609"/>
                </a:lnTo>
                <a:lnTo>
                  <a:pt x="3697497" y="2278135"/>
                </a:lnTo>
                <a:lnTo>
                  <a:pt x="3702255" y="2278135"/>
                </a:lnTo>
                <a:lnTo>
                  <a:pt x="3707012" y="2278135"/>
                </a:lnTo>
                <a:lnTo>
                  <a:pt x="3707012" y="2275661"/>
                </a:lnTo>
                <a:lnTo>
                  <a:pt x="3709486" y="2275661"/>
                </a:lnTo>
                <a:lnTo>
                  <a:pt x="3714243" y="2278135"/>
                </a:lnTo>
                <a:lnTo>
                  <a:pt x="3721474" y="2278135"/>
                </a:lnTo>
                <a:lnTo>
                  <a:pt x="3723947" y="2278135"/>
                </a:lnTo>
                <a:lnTo>
                  <a:pt x="3726421" y="2278135"/>
                </a:lnTo>
                <a:lnTo>
                  <a:pt x="3731179" y="2278135"/>
                </a:lnTo>
                <a:lnTo>
                  <a:pt x="3733652" y="2278135"/>
                </a:lnTo>
                <a:lnTo>
                  <a:pt x="3736126" y="2280609"/>
                </a:lnTo>
                <a:lnTo>
                  <a:pt x="3738600" y="2280609"/>
                </a:lnTo>
                <a:lnTo>
                  <a:pt x="3741073" y="2280609"/>
                </a:lnTo>
                <a:lnTo>
                  <a:pt x="3748304" y="2283082"/>
                </a:lnTo>
                <a:lnTo>
                  <a:pt x="3750778" y="2280609"/>
                </a:lnTo>
                <a:lnTo>
                  <a:pt x="3753252" y="2283082"/>
                </a:lnTo>
                <a:lnTo>
                  <a:pt x="3753252" y="2285556"/>
                </a:lnTo>
                <a:lnTo>
                  <a:pt x="3755726" y="2285556"/>
                </a:lnTo>
                <a:lnTo>
                  <a:pt x="3758199" y="2285556"/>
                </a:lnTo>
                <a:lnTo>
                  <a:pt x="3762957" y="2288030"/>
                </a:lnTo>
                <a:lnTo>
                  <a:pt x="3772661" y="2292787"/>
                </a:lnTo>
                <a:lnTo>
                  <a:pt x="3772661" y="2290313"/>
                </a:lnTo>
                <a:lnTo>
                  <a:pt x="3775135" y="2290313"/>
                </a:lnTo>
                <a:lnTo>
                  <a:pt x="3775135" y="2292787"/>
                </a:lnTo>
                <a:lnTo>
                  <a:pt x="3775135" y="2295261"/>
                </a:lnTo>
                <a:lnTo>
                  <a:pt x="3779892" y="2295261"/>
                </a:lnTo>
                <a:lnTo>
                  <a:pt x="3782366" y="2295261"/>
                </a:lnTo>
                <a:lnTo>
                  <a:pt x="3784840" y="2295261"/>
                </a:lnTo>
                <a:lnTo>
                  <a:pt x="3787314" y="2295261"/>
                </a:lnTo>
                <a:lnTo>
                  <a:pt x="3789787" y="2295261"/>
                </a:lnTo>
                <a:lnTo>
                  <a:pt x="3787314" y="2292787"/>
                </a:lnTo>
                <a:lnTo>
                  <a:pt x="3789787" y="2292787"/>
                </a:lnTo>
                <a:lnTo>
                  <a:pt x="3792261" y="2292787"/>
                </a:lnTo>
                <a:lnTo>
                  <a:pt x="3792261" y="2290313"/>
                </a:lnTo>
                <a:lnTo>
                  <a:pt x="3797018" y="2290313"/>
                </a:lnTo>
                <a:lnTo>
                  <a:pt x="3799492" y="2287840"/>
                </a:lnTo>
                <a:lnTo>
                  <a:pt x="3801966" y="2287840"/>
                </a:lnTo>
                <a:lnTo>
                  <a:pt x="3797209" y="2290313"/>
                </a:lnTo>
                <a:lnTo>
                  <a:pt x="3794735" y="2292787"/>
                </a:lnTo>
                <a:lnTo>
                  <a:pt x="3789978" y="2297544"/>
                </a:lnTo>
                <a:lnTo>
                  <a:pt x="3787504" y="2300018"/>
                </a:lnTo>
                <a:lnTo>
                  <a:pt x="3797209" y="2307249"/>
                </a:lnTo>
                <a:lnTo>
                  <a:pt x="3799682" y="2304775"/>
                </a:lnTo>
                <a:lnTo>
                  <a:pt x="3804440" y="2309532"/>
                </a:lnTo>
                <a:lnTo>
                  <a:pt x="3801966" y="2309532"/>
                </a:lnTo>
                <a:lnTo>
                  <a:pt x="3809197" y="2316763"/>
                </a:lnTo>
                <a:lnTo>
                  <a:pt x="3816428" y="2314290"/>
                </a:lnTo>
                <a:lnTo>
                  <a:pt x="3809197" y="2319047"/>
                </a:lnTo>
                <a:lnTo>
                  <a:pt x="3811670" y="2319047"/>
                </a:lnTo>
                <a:lnTo>
                  <a:pt x="3814144" y="2323804"/>
                </a:lnTo>
                <a:lnTo>
                  <a:pt x="3816618" y="2328561"/>
                </a:lnTo>
                <a:lnTo>
                  <a:pt x="3819092" y="2326088"/>
                </a:lnTo>
                <a:lnTo>
                  <a:pt x="3819092" y="2328561"/>
                </a:lnTo>
                <a:lnTo>
                  <a:pt x="3816618" y="2331035"/>
                </a:lnTo>
                <a:lnTo>
                  <a:pt x="3819092" y="2335792"/>
                </a:lnTo>
                <a:lnTo>
                  <a:pt x="3819092" y="2338266"/>
                </a:lnTo>
                <a:lnTo>
                  <a:pt x="3821566" y="2340740"/>
                </a:lnTo>
                <a:lnTo>
                  <a:pt x="3821566" y="2343214"/>
                </a:lnTo>
                <a:lnTo>
                  <a:pt x="3824039" y="2347971"/>
                </a:lnTo>
                <a:lnTo>
                  <a:pt x="3824039" y="2352728"/>
                </a:lnTo>
                <a:lnTo>
                  <a:pt x="3826513" y="2352728"/>
                </a:lnTo>
                <a:lnTo>
                  <a:pt x="3826513" y="2355202"/>
                </a:lnTo>
                <a:lnTo>
                  <a:pt x="3828987" y="2355202"/>
                </a:lnTo>
                <a:lnTo>
                  <a:pt x="3831461" y="2357675"/>
                </a:lnTo>
                <a:lnTo>
                  <a:pt x="3833934" y="2357675"/>
                </a:lnTo>
                <a:lnTo>
                  <a:pt x="3836408" y="2357675"/>
                </a:lnTo>
                <a:lnTo>
                  <a:pt x="3836408" y="2360149"/>
                </a:lnTo>
                <a:lnTo>
                  <a:pt x="3833934" y="2360149"/>
                </a:lnTo>
                <a:lnTo>
                  <a:pt x="3831461" y="2357675"/>
                </a:lnTo>
                <a:lnTo>
                  <a:pt x="3828987" y="2357675"/>
                </a:lnTo>
                <a:lnTo>
                  <a:pt x="3826513" y="2357675"/>
                </a:lnTo>
                <a:lnTo>
                  <a:pt x="3826513" y="2360149"/>
                </a:lnTo>
                <a:lnTo>
                  <a:pt x="3824039" y="2369854"/>
                </a:lnTo>
                <a:lnTo>
                  <a:pt x="3824039" y="2372328"/>
                </a:lnTo>
                <a:lnTo>
                  <a:pt x="3824039" y="2374801"/>
                </a:lnTo>
                <a:lnTo>
                  <a:pt x="3824039" y="2386790"/>
                </a:lnTo>
                <a:lnTo>
                  <a:pt x="3824039" y="2401252"/>
                </a:lnTo>
                <a:lnTo>
                  <a:pt x="3821566" y="2401252"/>
                </a:lnTo>
                <a:lnTo>
                  <a:pt x="3821566" y="2403725"/>
                </a:lnTo>
                <a:lnTo>
                  <a:pt x="3821566" y="2406199"/>
                </a:lnTo>
                <a:lnTo>
                  <a:pt x="3824039" y="2406199"/>
                </a:lnTo>
                <a:lnTo>
                  <a:pt x="3824039" y="2418187"/>
                </a:lnTo>
                <a:lnTo>
                  <a:pt x="3824039" y="2420661"/>
                </a:lnTo>
                <a:lnTo>
                  <a:pt x="3824039" y="2423135"/>
                </a:lnTo>
                <a:lnTo>
                  <a:pt x="3824039" y="2427892"/>
                </a:lnTo>
                <a:lnTo>
                  <a:pt x="3824039" y="2439880"/>
                </a:lnTo>
                <a:lnTo>
                  <a:pt x="3821566" y="2454342"/>
                </a:lnTo>
                <a:lnTo>
                  <a:pt x="3821566" y="2461573"/>
                </a:lnTo>
                <a:lnTo>
                  <a:pt x="3821566" y="2464047"/>
                </a:lnTo>
                <a:lnTo>
                  <a:pt x="3821566" y="2466520"/>
                </a:lnTo>
                <a:lnTo>
                  <a:pt x="3821566" y="2468994"/>
                </a:lnTo>
                <a:lnTo>
                  <a:pt x="3821566" y="2471468"/>
                </a:lnTo>
                <a:lnTo>
                  <a:pt x="3824039" y="2471468"/>
                </a:lnTo>
                <a:lnTo>
                  <a:pt x="3828796" y="2473942"/>
                </a:lnTo>
                <a:lnTo>
                  <a:pt x="3831270" y="2473942"/>
                </a:lnTo>
                <a:lnTo>
                  <a:pt x="3840975" y="2473942"/>
                </a:lnTo>
                <a:lnTo>
                  <a:pt x="3840975" y="2476416"/>
                </a:lnTo>
                <a:lnTo>
                  <a:pt x="3831270" y="2476416"/>
                </a:lnTo>
                <a:lnTo>
                  <a:pt x="3826513" y="2478889"/>
                </a:lnTo>
                <a:lnTo>
                  <a:pt x="3828987" y="2486120"/>
                </a:lnTo>
                <a:lnTo>
                  <a:pt x="3831461" y="2495825"/>
                </a:lnTo>
                <a:lnTo>
                  <a:pt x="3833934" y="2498299"/>
                </a:lnTo>
                <a:lnTo>
                  <a:pt x="3833934" y="2500772"/>
                </a:lnTo>
                <a:lnTo>
                  <a:pt x="3833934" y="2503246"/>
                </a:lnTo>
                <a:lnTo>
                  <a:pt x="3836408" y="2510477"/>
                </a:lnTo>
                <a:lnTo>
                  <a:pt x="3838882" y="2515235"/>
                </a:lnTo>
                <a:lnTo>
                  <a:pt x="3841355" y="2517708"/>
                </a:lnTo>
                <a:lnTo>
                  <a:pt x="3841355" y="2520182"/>
                </a:lnTo>
                <a:lnTo>
                  <a:pt x="3843829" y="2522656"/>
                </a:lnTo>
                <a:lnTo>
                  <a:pt x="3848586" y="2527413"/>
                </a:lnTo>
                <a:lnTo>
                  <a:pt x="3851060" y="2534644"/>
                </a:lnTo>
                <a:lnTo>
                  <a:pt x="3853534" y="2537118"/>
                </a:lnTo>
                <a:lnTo>
                  <a:pt x="3856008" y="2539591"/>
                </a:lnTo>
                <a:lnTo>
                  <a:pt x="3858481" y="2542065"/>
                </a:lnTo>
                <a:lnTo>
                  <a:pt x="3860955" y="2542065"/>
                </a:lnTo>
                <a:lnTo>
                  <a:pt x="3863429" y="2546822"/>
                </a:lnTo>
                <a:lnTo>
                  <a:pt x="3865903" y="2549296"/>
                </a:lnTo>
                <a:lnTo>
                  <a:pt x="3873134" y="2556527"/>
                </a:lnTo>
                <a:lnTo>
                  <a:pt x="3875607" y="2556527"/>
                </a:lnTo>
                <a:lnTo>
                  <a:pt x="3882838" y="2559001"/>
                </a:lnTo>
                <a:lnTo>
                  <a:pt x="3894827" y="2566232"/>
                </a:lnTo>
                <a:lnTo>
                  <a:pt x="3897301" y="2566232"/>
                </a:lnTo>
                <a:lnTo>
                  <a:pt x="3899774" y="2568706"/>
                </a:lnTo>
                <a:lnTo>
                  <a:pt x="3902248" y="2568706"/>
                </a:lnTo>
                <a:lnTo>
                  <a:pt x="3904722" y="2571179"/>
                </a:lnTo>
                <a:lnTo>
                  <a:pt x="3911953" y="2571179"/>
                </a:lnTo>
                <a:lnTo>
                  <a:pt x="3914427" y="2573653"/>
                </a:lnTo>
                <a:lnTo>
                  <a:pt x="3916900" y="2573653"/>
                </a:lnTo>
                <a:lnTo>
                  <a:pt x="3926605" y="2573653"/>
                </a:lnTo>
                <a:lnTo>
                  <a:pt x="3929079" y="2573653"/>
                </a:lnTo>
                <a:lnTo>
                  <a:pt x="3936310" y="2576127"/>
                </a:lnTo>
                <a:lnTo>
                  <a:pt x="3936310" y="2573653"/>
                </a:lnTo>
                <a:lnTo>
                  <a:pt x="3938783" y="2573653"/>
                </a:lnTo>
                <a:lnTo>
                  <a:pt x="3943540" y="2573653"/>
                </a:lnTo>
                <a:lnTo>
                  <a:pt x="3948298" y="2573653"/>
                </a:lnTo>
                <a:lnTo>
                  <a:pt x="3955529" y="2571179"/>
                </a:lnTo>
                <a:lnTo>
                  <a:pt x="3960286" y="2571179"/>
                </a:lnTo>
                <a:lnTo>
                  <a:pt x="3965043" y="2568706"/>
                </a:lnTo>
                <a:lnTo>
                  <a:pt x="3967517" y="2566232"/>
                </a:lnTo>
                <a:lnTo>
                  <a:pt x="3969991" y="2568706"/>
                </a:lnTo>
                <a:lnTo>
                  <a:pt x="3979695" y="2566232"/>
                </a:lnTo>
                <a:lnTo>
                  <a:pt x="3982169" y="2563758"/>
                </a:lnTo>
                <a:lnTo>
                  <a:pt x="3984643" y="2563758"/>
                </a:lnTo>
                <a:lnTo>
                  <a:pt x="3989400" y="2561284"/>
                </a:lnTo>
                <a:lnTo>
                  <a:pt x="3994157" y="2558810"/>
                </a:lnTo>
                <a:lnTo>
                  <a:pt x="3996631" y="2556337"/>
                </a:lnTo>
                <a:lnTo>
                  <a:pt x="4001388" y="2551580"/>
                </a:lnTo>
                <a:lnTo>
                  <a:pt x="4003862" y="2551580"/>
                </a:lnTo>
                <a:lnTo>
                  <a:pt x="4006336" y="2549106"/>
                </a:lnTo>
                <a:lnTo>
                  <a:pt x="4008809" y="2544349"/>
                </a:lnTo>
                <a:lnTo>
                  <a:pt x="4004052" y="2541875"/>
                </a:lnTo>
                <a:lnTo>
                  <a:pt x="4004052" y="2539401"/>
                </a:lnTo>
                <a:lnTo>
                  <a:pt x="4006526" y="2539401"/>
                </a:lnTo>
                <a:lnTo>
                  <a:pt x="4011283" y="2544158"/>
                </a:lnTo>
                <a:lnTo>
                  <a:pt x="4011283" y="2541684"/>
                </a:lnTo>
                <a:lnTo>
                  <a:pt x="4013757" y="2539211"/>
                </a:lnTo>
                <a:lnTo>
                  <a:pt x="4016231" y="2536737"/>
                </a:lnTo>
                <a:lnTo>
                  <a:pt x="4016231" y="2534263"/>
                </a:lnTo>
                <a:lnTo>
                  <a:pt x="4018704" y="2531790"/>
                </a:lnTo>
                <a:lnTo>
                  <a:pt x="4018704" y="2524558"/>
                </a:lnTo>
                <a:lnTo>
                  <a:pt x="4021178" y="2522085"/>
                </a:lnTo>
                <a:lnTo>
                  <a:pt x="4021178" y="2517328"/>
                </a:lnTo>
                <a:lnTo>
                  <a:pt x="4021178" y="2512570"/>
                </a:lnTo>
                <a:lnTo>
                  <a:pt x="4021178" y="2510097"/>
                </a:lnTo>
                <a:lnTo>
                  <a:pt x="4021178" y="2502866"/>
                </a:lnTo>
                <a:lnTo>
                  <a:pt x="4021178" y="2498109"/>
                </a:lnTo>
                <a:lnTo>
                  <a:pt x="4018704" y="2495635"/>
                </a:lnTo>
                <a:lnTo>
                  <a:pt x="4018704" y="2493161"/>
                </a:lnTo>
                <a:lnTo>
                  <a:pt x="4016231" y="2483456"/>
                </a:lnTo>
                <a:lnTo>
                  <a:pt x="4011474" y="2473752"/>
                </a:lnTo>
                <a:lnTo>
                  <a:pt x="4006716" y="2464047"/>
                </a:lnTo>
                <a:lnTo>
                  <a:pt x="4004243" y="2464047"/>
                </a:lnTo>
                <a:lnTo>
                  <a:pt x="4004243" y="2461573"/>
                </a:lnTo>
                <a:lnTo>
                  <a:pt x="4001769" y="2461573"/>
                </a:lnTo>
                <a:lnTo>
                  <a:pt x="3999295" y="2456816"/>
                </a:lnTo>
                <a:lnTo>
                  <a:pt x="3999295" y="2454342"/>
                </a:lnTo>
                <a:lnTo>
                  <a:pt x="3996821" y="2451868"/>
                </a:lnTo>
                <a:lnTo>
                  <a:pt x="3996821" y="2449394"/>
                </a:lnTo>
                <a:lnTo>
                  <a:pt x="3994348" y="2449394"/>
                </a:lnTo>
                <a:lnTo>
                  <a:pt x="3999105" y="2446921"/>
                </a:lnTo>
                <a:lnTo>
                  <a:pt x="3994348" y="2432459"/>
                </a:lnTo>
                <a:lnTo>
                  <a:pt x="3991874" y="2432459"/>
                </a:lnTo>
                <a:lnTo>
                  <a:pt x="3987117" y="2420471"/>
                </a:lnTo>
                <a:lnTo>
                  <a:pt x="3987117" y="2415713"/>
                </a:lnTo>
                <a:lnTo>
                  <a:pt x="3984643" y="2415713"/>
                </a:lnTo>
                <a:lnTo>
                  <a:pt x="3984643" y="2413240"/>
                </a:lnTo>
                <a:lnTo>
                  <a:pt x="3984643" y="2410766"/>
                </a:lnTo>
                <a:lnTo>
                  <a:pt x="3982169" y="2398778"/>
                </a:lnTo>
                <a:lnTo>
                  <a:pt x="3982169" y="2396304"/>
                </a:lnTo>
                <a:lnTo>
                  <a:pt x="3979695" y="2396304"/>
                </a:lnTo>
                <a:lnTo>
                  <a:pt x="3979695" y="2393830"/>
                </a:lnTo>
                <a:lnTo>
                  <a:pt x="3979695" y="2389073"/>
                </a:lnTo>
                <a:lnTo>
                  <a:pt x="3979695" y="2386599"/>
                </a:lnTo>
                <a:lnTo>
                  <a:pt x="3979695" y="2384126"/>
                </a:lnTo>
                <a:lnTo>
                  <a:pt x="3974938" y="2379368"/>
                </a:lnTo>
                <a:lnTo>
                  <a:pt x="3972465" y="2379368"/>
                </a:lnTo>
                <a:lnTo>
                  <a:pt x="3969991" y="2379368"/>
                </a:lnTo>
                <a:lnTo>
                  <a:pt x="3972465" y="2376895"/>
                </a:lnTo>
                <a:lnTo>
                  <a:pt x="3974938" y="2376895"/>
                </a:lnTo>
                <a:lnTo>
                  <a:pt x="3979695" y="2374421"/>
                </a:lnTo>
                <a:lnTo>
                  <a:pt x="3982169" y="2374421"/>
                </a:lnTo>
                <a:lnTo>
                  <a:pt x="3982169" y="2369664"/>
                </a:lnTo>
                <a:lnTo>
                  <a:pt x="3982169" y="2367190"/>
                </a:lnTo>
                <a:lnTo>
                  <a:pt x="3982169" y="2362433"/>
                </a:lnTo>
                <a:lnTo>
                  <a:pt x="3982169" y="2359959"/>
                </a:lnTo>
                <a:lnTo>
                  <a:pt x="3984643" y="2355202"/>
                </a:lnTo>
                <a:lnTo>
                  <a:pt x="3984643" y="2352728"/>
                </a:lnTo>
                <a:lnTo>
                  <a:pt x="3987117" y="2350254"/>
                </a:lnTo>
                <a:lnTo>
                  <a:pt x="3989590" y="2347781"/>
                </a:lnTo>
                <a:lnTo>
                  <a:pt x="3987117" y="2347781"/>
                </a:lnTo>
                <a:lnTo>
                  <a:pt x="3987117" y="2345307"/>
                </a:lnTo>
                <a:lnTo>
                  <a:pt x="3989590" y="2342833"/>
                </a:lnTo>
                <a:lnTo>
                  <a:pt x="3992064" y="2340359"/>
                </a:lnTo>
                <a:lnTo>
                  <a:pt x="3994538" y="2337885"/>
                </a:lnTo>
                <a:lnTo>
                  <a:pt x="3994538" y="2335412"/>
                </a:lnTo>
                <a:lnTo>
                  <a:pt x="3997012" y="2332938"/>
                </a:lnTo>
                <a:lnTo>
                  <a:pt x="3997012" y="2330464"/>
                </a:lnTo>
                <a:lnTo>
                  <a:pt x="3994538" y="2327991"/>
                </a:lnTo>
                <a:lnTo>
                  <a:pt x="3997012" y="2327991"/>
                </a:lnTo>
                <a:lnTo>
                  <a:pt x="3999485" y="2330464"/>
                </a:lnTo>
                <a:lnTo>
                  <a:pt x="3999485" y="2327991"/>
                </a:lnTo>
                <a:lnTo>
                  <a:pt x="4001959" y="2323233"/>
                </a:lnTo>
                <a:lnTo>
                  <a:pt x="4006716" y="2318476"/>
                </a:lnTo>
                <a:lnTo>
                  <a:pt x="4011474" y="2313719"/>
                </a:lnTo>
                <a:lnTo>
                  <a:pt x="4013947" y="2311245"/>
                </a:lnTo>
                <a:lnTo>
                  <a:pt x="4013947" y="2308771"/>
                </a:lnTo>
                <a:lnTo>
                  <a:pt x="4018704" y="2306298"/>
                </a:lnTo>
                <a:lnTo>
                  <a:pt x="4018704" y="2303824"/>
                </a:lnTo>
                <a:lnTo>
                  <a:pt x="4018704" y="2301350"/>
                </a:lnTo>
                <a:lnTo>
                  <a:pt x="4021178" y="2301350"/>
                </a:lnTo>
                <a:lnTo>
                  <a:pt x="4023652" y="2301350"/>
                </a:lnTo>
                <a:lnTo>
                  <a:pt x="4023652" y="2298876"/>
                </a:lnTo>
                <a:lnTo>
                  <a:pt x="4026126" y="2298876"/>
                </a:lnTo>
                <a:lnTo>
                  <a:pt x="4028600" y="2296403"/>
                </a:lnTo>
                <a:lnTo>
                  <a:pt x="4048009" y="2291645"/>
                </a:lnTo>
                <a:lnTo>
                  <a:pt x="4050483" y="2289172"/>
                </a:lnTo>
                <a:lnTo>
                  <a:pt x="4062471" y="2289172"/>
                </a:lnTo>
                <a:lnTo>
                  <a:pt x="4064944" y="2286698"/>
                </a:lnTo>
                <a:lnTo>
                  <a:pt x="4064944" y="2289172"/>
                </a:lnTo>
                <a:lnTo>
                  <a:pt x="4067418" y="2289172"/>
                </a:lnTo>
                <a:lnTo>
                  <a:pt x="4069892" y="2284414"/>
                </a:lnTo>
                <a:lnTo>
                  <a:pt x="4072366" y="2284414"/>
                </a:lnTo>
                <a:lnTo>
                  <a:pt x="4072366" y="2286888"/>
                </a:lnTo>
                <a:lnTo>
                  <a:pt x="4084354" y="2289362"/>
                </a:lnTo>
                <a:lnTo>
                  <a:pt x="4086828" y="2289362"/>
                </a:lnTo>
                <a:lnTo>
                  <a:pt x="4086828" y="2286888"/>
                </a:lnTo>
                <a:lnTo>
                  <a:pt x="4089302" y="2286888"/>
                </a:lnTo>
                <a:lnTo>
                  <a:pt x="4089302" y="2289362"/>
                </a:lnTo>
                <a:lnTo>
                  <a:pt x="4094059" y="2291836"/>
                </a:lnTo>
                <a:lnTo>
                  <a:pt x="4096533" y="2291836"/>
                </a:lnTo>
                <a:lnTo>
                  <a:pt x="4106237" y="2296593"/>
                </a:lnTo>
                <a:lnTo>
                  <a:pt x="4108711" y="2296593"/>
                </a:lnTo>
                <a:lnTo>
                  <a:pt x="4111185" y="2296593"/>
                </a:lnTo>
                <a:lnTo>
                  <a:pt x="4111185" y="2291836"/>
                </a:lnTo>
                <a:lnTo>
                  <a:pt x="4111185" y="2289362"/>
                </a:lnTo>
                <a:lnTo>
                  <a:pt x="4113659" y="2286888"/>
                </a:lnTo>
                <a:lnTo>
                  <a:pt x="4113659" y="2284414"/>
                </a:lnTo>
                <a:lnTo>
                  <a:pt x="4113659" y="2281941"/>
                </a:lnTo>
                <a:lnTo>
                  <a:pt x="4113659" y="2279467"/>
                </a:lnTo>
                <a:lnTo>
                  <a:pt x="4111185" y="2279467"/>
                </a:lnTo>
                <a:lnTo>
                  <a:pt x="4111185" y="2276993"/>
                </a:lnTo>
                <a:lnTo>
                  <a:pt x="4108711" y="2276993"/>
                </a:lnTo>
                <a:lnTo>
                  <a:pt x="4103954" y="2274519"/>
                </a:lnTo>
                <a:lnTo>
                  <a:pt x="4096723" y="2272046"/>
                </a:lnTo>
                <a:lnTo>
                  <a:pt x="4096723" y="2274519"/>
                </a:lnTo>
                <a:lnTo>
                  <a:pt x="4089492" y="2272046"/>
                </a:lnTo>
                <a:lnTo>
                  <a:pt x="4089492" y="2269572"/>
                </a:lnTo>
                <a:lnTo>
                  <a:pt x="4087018" y="2269572"/>
                </a:lnTo>
                <a:lnTo>
                  <a:pt x="4084544" y="2267098"/>
                </a:lnTo>
                <a:lnTo>
                  <a:pt x="4084544" y="2264624"/>
                </a:lnTo>
                <a:lnTo>
                  <a:pt x="4084544" y="2262151"/>
                </a:lnTo>
                <a:lnTo>
                  <a:pt x="4084544" y="2259677"/>
                </a:lnTo>
                <a:lnTo>
                  <a:pt x="4084544" y="2257203"/>
                </a:lnTo>
                <a:lnTo>
                  <a:pt x="4087018" y="2254729"/>
                </a:lnTo>
                <a:lnTo>
                  <a:pt x="4087018" y="2252256"/>
                </a:lnTo>
                <a:lnTo>
                  <a:pt x="4091775" y="2247498"/>
                </a:lnTo>
                <a:lnTo>
                  <a:pt x="4091775" y="2242741"/>
                </a:lnTo>
                <a:lnTo>
                  <a:pt x="4096533" y="2235510"/>
                </a:lnTo>
                <a:lnTo>
                  <a:pt x="4096533" y="2228279"/>
                </a:lnTo>
                <a:lnTo>
                  <a:pt x="4096533" y="2225805"/>
                </a:lnTo>
                <a:lnTo>
                  <a:pt x="4096533" y="2221048"/>
                </a:lnTo>
                <a:lnTo>
                  <a:pt x="4094059" y="2218575"/>
                </a:lnTo>
                <a:lnTo>
                  <a:pt x="4094059" y="2216101"/>
                </a:lnTo>
                <a:lnTo>
                  <a:pt x="4091585" y="2216101"/>
                </a:lnTo>
                <a:lnTo>
                  <a:pt x="4091585" y="2213627"/>
                </a:lnTo>
                <a:lnTo>
                  <a:pt x="4089111" y="2213627"/>
                </a:lnTo>
                <a:lnTo>
                  <a:pt x="4086638" y="2213627"/>
                </a:lnTo>
                <a:lnTo>
                  <a:pt x="4084164" y="2216101"/>
                </a:lnTo>
                <a:lnTo>
                  <a:pt x="4081690" y="2216101"/>
                </a:lnTo>
                <a:lnTo>
                  <a:pt x="4081690" y="2218575"/>
                </a:lnTo>
                <a:lnTo>
                  <a:pt x="4081690" y="2221048"/>
                </a:lnTo>
                <a:lnTo>
                  <a:pt x="4079216" y="2223522"/>
                </a:lnTo>
                <a:lnTo>
                  <a:pt x="4079216" y="2225996"/>
                </a:lnTo>
                <a:lnTo>
                  <a:pt x="4079216" y="2235701"/>
                </a:lnTo>
                <a:lnTo>
                  <a:pt x="4079216" y="2238174"/>
                </a:lnTo>
                <a:lnTo>
                  <a:pt x="4079216" y="2242931"/>
                </a:lnTo>
                <a:lnTo>
                  <a:pt x="4076742" y="2245405"/>
                </a:lnTo>
                <a:lnTo>
                  <a:pt x="4076742" y="2247879"/>
                </a:lnTo>
                <a:lnTo>
                  <a:pt x="4076742" y="2252636"/>
                </a:lnTo>
                <a:lnTo>
                  <a:pt x="4074269" y="2252636"/>
                </a:lnTo>
                <a:lnTo>
                  <a:pt x="4074269" y="2255110"/>
                </a:lnTo>
                <a:lnTo>
                  <a:pt x="4071795" y="2257584"/>
                </a:lnTo>
                <a:lnTo>
                  <a:pt x="4069321" y="2260057"/>
                </a:lnTo>
                <a:lnTo>
                  <a:pt x="4066847" y="2260057"/>
                </a:lnTo>
                <a:lnTo>
                  <a:pt x="4062090" y="2260057"/>
                </a:lnTo>
                <a:lnTo>
                  <a:pt x="4059616" y="2257584"/>
                </a:lnTo>
                <a:lnTo>
                  <a:pt x="4057143" y="2257584"/>
                </a:lnTo>
                <a:lnTo>
                  <a:pt x="4054669" y="2257584"/>
                </a:lnTo>
                <a:lnTo>
                  <a:pt x="4054669" y="2255110"/>
                </a:lnTo>
                <a:lnTo>
                  <a:pt x="4052195" y="2252636"/>
                </a:lnTo>
                <a:lnTo>
                  <a:pt x="4049721" y="2252636"/>
                </a:lnTo>
                <a:lnTo>
                  <a:pt x="4049721" y="2250162"/>
                </a:lnTo>
                <a:lnTo>
                  <a:pt x="4052195" y="2250162"/>
                </a:lnTo>
                <a:lnTo>
                  <a:pt x="4052195" y="2245405"/>
                </a:lnTo>
                <a:lnTo>
                  <a:pt x="4052195" y="2242931"/>
                </a:lnTo>
                <a:lnTo>
                  <a:pt x="4059426" y="2228470"/>
                </a:lnTo>
                <a:lnTo>
                  <a:pt x="4056952" y="2225996"/>
                </a:lnTo>
                <a:lnTo>
                  <a:pt x="4056952" y="2223522"/>
                </a:lnTo>
                <a:lnTo>
                  <a:pt x="4059426" y="2221048"/>
                </a:lnTo>
                <a:lnTo>
                  <a:pt x="4061900" y="2218575"/>
                </a:lnTo>
                <a:lnTo>
                  <a:pt x="4064374" y="2213817"/>
                </a:lnTo>
                <a:lnTo>
                  <a:pt x="4064374" y="2211344"/>
                </a:lnTo>
                <a:lnTo>
                  <a:pt x="4066847" y="2208870"/>
                </a:lnTo>
                <a:lnTo>
                  <a:pt x="4066847" y="2206396"/>
                </a:lnTo>
                <a:lnTo>
                  <a:pt x="4066847" y="2203922"/>
                </a:lnTo>
                <a:lnTo>
                  <a:pt x="4064374" y="2203922"/>
                </a:lnTo>
                <a:lnTo>
                  <a:pt x="4064374" y="2201449"/>
                </a:lnTo>
                <a:lnTo>
                  <a:pt x="4064374" y="2198975"/>
                </a:lnTo>
                <a:lnTo>
                  <a:pt x="4061900" y="2198975"/>
                </a:lnTo>
                <a:lnTo>
                  <a:pt x="4059426" y="2194218"/>
                </a:lnTo>
                <a:lnTo>
                  <a:pt x="4056952" y="2191744"/>
                </a:lnTo>
                <a:lnTo>
                  <a:pt x="4052195" y="2189270"/>
                </a:lnTo>
                <a:lnTo>
                  <a:pt x="4042490" y="2184513"/>
                </a:lnTo>
                <a:lnTo>
                  <a:pt x="4037733" y="2182039"/>
                </a:lnTo>
                <a:lnTo>
                  <a:pt x="4035260" y="2182039"/>
                </a:lnTo>
                <a:lnTo>
                  <a:pt x="4032786" y="2177282"/>
                </a:lnTo>
                <a:lnTo>
                  <a:pt x="4030312" y="2177282"/>
                </a:lnTo>
                <a:lnTo>
                  <a:pt x="4027838" y="2174808"/>
                </a:lnTo>
                <a:lnTo>
                  <a:pt x="4018134" y="2167577"/>
                </a:lnTo>
                <a:lnTo>
                  <a:pt x="4015660" y="2165104"/>
                </a:lnTo>
                <a:lnTo>
                  <a:pt x="4013186" y="2165104"/>
                </a:lnTo>
                <a:lnTo>
                  <a:pt x="4010712" y="2167577"/>
                </a:lnTo>
                <a:lnTo>
                  <a:pt x="4008238" y="2167577"/>
                </a:lnTo>
                <a:lnTo>
                  <a:pt x="4008238" y="2170051"/>
                </a:lnTo>
                <a:lnTo>
                  <a:pt x="4003481" y="2179756"/>
                </a:lnTo>
                <a:lnTo>
                  <a:pt x="4001008" y="2184513"/>
                </a:lnTo>
                <a:lnTo>
                  <a:pt x="3998534" y="2184513"/>
                </a:lnTo>
                <a:lnTo>
                  <a:pt x="3996060" y="2186987"/>
                </a:lnTo>
                <a:lnTo>
                  <a:pt x="3993586" y="2186987"/>
                </a:lnTo>
                <a:lnTo>
                  <a:pt x="3991112" y="2186987"/>
                </a:lnTo>
                <a:lnTo>
                  <a:pt x="3991112" y="2184513"/>
                </a:lnTo>
                <a:lnTo>
                  <a:pt x="3988639" y="2184513"/>
                </a:lnTo>
                <a:lnTo>
                  <a:pt x="3986165" y="2182039"/>
                </a:lnTo>
                <a:lnTo>
                  <a:pt x="3986165" y="2179565"/>
                </a:lnTo>
                <a:lnTo>
                  <a:pt x="3986165" y="2177092"/>
                </a:lnTo>
                <a:lnTo>
                  <a:pt x="3986165" y="2172334"/>
                </a:lnTo>
                <a:lnTo>
                  <a:pt x="3986165" y="2169861"/>
                </a:lnTo>
                <a:lnTo>
                  <a:pt x="3986165" y="2167387"/>
                </a:lnTo>
                <a:lnTo>
                  <a:pt x="3983691" y="2164913"/>
                </a:lnTo>
                <a:lnTo>
                  <a:pt x="3983691" y="2162439"/>
                </a:lnTo>
                <a:lnTo>
                  <a:pt x="3981218" y="2159966"/>
                </a:lnTo>
                <a:lnTo>
                  <a:pt x="3978744" y="2157492"/>
                </a:lnTo>
                <a:lnTo>
                  <a:pt x="3976270" y="2152735"/>
                </a:lnTo>
                <a:lnTo>
                  <a:pt x="3973796" y="2152735"/>
                </a:lnTo>
                <a:lnTo>
                  <a:pt x="3971323" y="2150261"/>
                </a:lnTo>
                <a:lnTo>
                  <a:pt x="3966565" y="2145504"/>
                </a:lnTo>
                <a:lnTo>
                  <a:pt x="3961808" y="2143030"/>
                </a:lnTo>
                <a:lnTo>
                  <a:pt x="3961808" y="2140556"/>
                </a:lnTo>
                <a:lnTo>
                  <a:pt x="3961808" y="2138082"/>
                </a:lnTo>
                <a:lnTo>
                  <a:pt x="3961808" y="2133325"/>
                </a:lnTo>
                <a:lnTo>
                  <a:pt x="3961808" y="2128568"/>
                </a:lnTo>
                <a:lnTo>
                  <a:pt x="3961808" y="2126094"/>
                </a:lnTo>
                <a:lnTo>
                  <a:pt x="3961808" y="2123621"/>
                </a:lnTo>
                <a:lnTo>
                  <a:pt x="3961808" y="2121147"/>
                </a:lnTo>
                <a:lnTo>
                  <a:pt x="3959334" y="2118673"/>
                </a:lnTo>
                <a:lnTo>
                  <a:pt x="3959334" y="2116199"/>
                </a:lnTo>
                <a:lnTo>
                  <a:pt x="3966565" y="2116199"/>
                </a:lnTo>
                <a:lnTo>
                  <a:pt x="3966565" y="2113726"/>
                </a:lnTo>
                <a:lnTo>
                  <a:pt x="3966565" y="2111252"/>
                </a:lnTo>
                <a:lnTo>
                  <a:pt x="3966565" y="2106495"/>
                </a:lnTo>
                <a:lnTo>
                  <a:pt x="3966565" y="2104021"/>
                </a:lnTo>
                <a:lnTo>
                  <a:pt x="3969039" y="2104021"/>
                </a:lnTo>
                <a:lnTo>
                  <a:pt x="3971513" y="2101547"/>
                </a:lnTo>
                <a:lnTo>
                  <a:pt x="3971513" y="2099073"/>
                </a:lnTo>
                <a:lnTo>
                  <a:pt x="3971513" y="2096600"/>
                </a:lnTo>
                <a:lnTo>
                  <a:pt x="3971513" y="2091842"/>
                </a:lnTo>
                <a:lnTo>
                  <a:pt x="3971513" y="2089369"/>
                </a:lnTo>
                <a:lnTo>
                  <a:pt x="3971513" y="2082137"/>
                </a:lnTo>
                <a:lnTo>
                  <a:pt x="3971513" y="2079664"/>
                </a:lnTo>
                <a:lnTo>
                  <a:pt x="3973986" y="2077190"/>
                </a:lnTo>
                <a:lnTo>
                  <a:pt x="3976460" y="2069959"/>
                </a:lnTo>
                <a:lnTo>
                  <a:pt x="3976460" y="2067485"/>
                </a:lnTo>
                <a:lnTo>
                  <a:pt x="3976460" y="2065012"/>
                </a:lnTo>
                <a:lnTo>
                  <a:pt x="3978934" y="2062538"/>
                </a:lnTo>
                <a:lnTo>
                  <a:pt x="3978934" y="2060064"/>
                </a:lnTo>
                <a:lnTo>
                  <a:pt x="3976460" y="2060064"/>
                </a:lnTo>
                <a:lnTo>
                  <a:pt x="3973986" y="2055307"/>
                </a:lnTo>
                <a:lnTo>
                  <a:pt x="3973986" y="2052833"/>
                </a:lnTo>
                <a:lnTo>
                  <a:pt x="3971513" y="2052833"/>
                </a:lnTo>
                <a:lnTo>
                  <a:pt x="3971513" y="2050359"/>
                </a:lnTo>
                <a:lnTo>
                  <a:pt x="3969039" y="2047886"/>
                </a:lnTo>
                <a:lnTo>
                  <a:pt x="3969039" y="2045412"/>
                </a:lnTo>
                <a:lnTo>
                  <a:pt x="3971513" y="2045412"/>
                </a:lnTo>
                <a:lnTo>
                  <a:pt x="3973986" y="2047886"/>
                </a:lnTo>
                <a:lnTo>
                  <a:pt x="3976460" y="2047886"/>
                </a:lnTo>
                <a:lnTo>
                  <a:pt x="3978934" y="2052643"/>
                </a:lnTo>
                <a:lnTo>
                  <a:pt x="3978934" y="2055117"/>
                </a:lnTo>
                <a:lnTo>
                  <a:pt x="3981408" y="2057590"/>
                </a:lnTo>
                <a:lnTo>
                  <a:pt x="3983882" y="2057590"/>
                </a:lnTo>
                <a:lnTo>
                  <a:pt x="3986355" y="2057590"/>
                </a:lnTo>
                <a:lnTo>
                  <a:pt x="3991112" y="2057590"/>
                </a:lnTo>
                <a:lnTo>
                  <a:pt x="3991112" y="2055117"/>
                </a:lnTo>
                <a:lnTo>
                  <a:pt x="3993586" y="2055117"/>
                </a:lnTo>
                <a:lnTo>
                  <a:pt x="3996060" y="2055117"/>
                </a:lnTo>
                <a:lnTo>
                  <a:pt x="3996060" y="2052643"/>
                </a:lnTo>
                <a:lnTo>
                  <a:pt x="3998534" y="2052643"/>
                </a:lnTo>
                <a:lnTo>
                  <a:pt x="3998534" y="2050169"/>
                </a:lnTo>
                <a:lnTo>
                  <a:pt x="4001008" y="2050169"/>
                </a:lnTo>
                <a:lnTo>
                  <a:pt x="4001008" y="2047695"/>
                </a:lnTo>
                <a:lnTo>
                  <a:pt x="4001008" y="2045222"/>
                </a:lnTo>
                <a:lnTo>
                  <a:pt x="4003481" y="2047695"/>
                </a:lnTo>
                <a:lnTo>
                  <a:pt x="4005955" y="2047695"/>
                </a:lnTo>
                <a:lnTo>
                  <a:pt x="4008429" y="2047695"/>
                </a:lnTo>
                <a:lnTo>
                  <a:pt x="4010903" y="2047695"/>
                </a:lnTo>
                <a:lnTo>
                  <a:pt x="4013377" y="2045222"/>
                </a:lnTo>
                <a:lnTo>
                  <a:pt x="4015850" y="2042748"/>
                </a:lnTo>
                <a:lnTo>
                  <a:pt x="4018324" y="2040274"/>
                </a:lnTo>
                <a:lnTo>
                  <a:pt x="4020798" y="2035517"/>
                </a:lnTo>
                <a:lnTo>
                  <a:pt x="4023271" y="2035517"/>
                </a:lnTo>
                <a:lnTo>
                  <a:pt x="4025745" y="2035517"/>
                </a:lnTo>
                <a:lnTo>
                  <a:pt x="4025745" y="2033043"/>
                </a:lnTo>
                <a:lnTo>
                  <a:pt x="4025745" y="2030569"/>
                </a:lnTo>
                <a:lnTo>
                  <a:pt x="4028219" y="2030569"/>
                </a:lnTo>
                <a:lnTo>
                  <a:pt x="4028219" y="2028096"/>
                </a:lnTo>
                <a:lnTo>
                  <a:pt x="4028219" y="2025622"/>
                </a:lnTo>
                <a:lnTo>
                  <a:pt x="4028219" y="2023148"/>
                </a:lnTo>
                <a:lnTo>
                  <a:pt x="4030693" y="2020674"/>
                </a:lnTo>
                <a:lnTo>
                  <a:pt x="4030693" y="2018201"/>
                </a:lnTo>
                <a:lnTo>
                  <a:pt x="4030693" y="2015727"/>
                </a:lnTo>
                <a:lnTo>
                  <a:pt x="4033166" y="2015727"/>
                </a:lnTo>
                <a:lnTo>
                  <a:pt x="4035640" y="2008496"/>
                </a:lnTo>
                <a:lnTo>
                  <a:pt x="4035640" y="2003739"/>
                </a:lnTo>
                <a:lnTo>
                  <a:pt x="4038114" y="1998981"/>
                </a:lnTo>
                <a:lnTo>
                  <a:pt x="4038114" y="1996508"/>
                </a:lnTo>
                <a:lnTo>
                  <a:pt x="4040587" y="1996508"/>
                </a:lnTo>
                <a:lnTo>
                  <a:pt x="4040587" y="1994034"/>
                </a:lnTo>
                <a:lnTo>
                  <a:pt x="4043061" y="1996508"/>
                </a:lnTo>
                <a:lnTo>
                  <a:pt x="4043061" y="1998981"/>
                </a:lnTo>
                <a:lnTo>
                  <a:pt x="4043061" y="2001455"/>
                </a:lnTo>
                <a:lnTo>
                  <a:pt x="4045535" y="2003929"/>
                </a:lnTo>
                <a:lnTo>
                  <a:pt x="4045535" y="2006403"/>
                </a:lnTo>
                <a:lnTo>
                  <a:pt x="4043061" y="2011160"/>
                </a:lnTo>
                <a:lnTo>
                  <a:pt x="4040587" y="2015917"/>
                </a:lnTo>
                <a:lnTo>
                  <a:pt x="4040587" y="2018391"/>
                </a:lnTo>
                <a:lnTo>
                  <a:pt x="4038114" y="2020865"/>
                </a:lnTo>
                <a:lnTo>
                  <a:pt x="4038114" y="2023339"/>
                </a:lnTo>
                <a:lnTo>
                  <a:pt x="4038114" y="2025812"/>
                </a:lnTo>
                <a:lnTo>
                  <a:pt x="4038114" y="2030569"/>
                </a:lnTo>
                <a:lnTo>
                  <a:pt x="4035640" y="2033043"/>
                </a:lnTo>
                <a:lnTo>
                  <a:pt x="4033166" y="2033043"/>
                </a:lnTo>
                <a:lnTo>
                  <a:pt x="4028409" y="2037800"/>
                </a:lnTo>
                <a:lnTo>
                  <a:pt x="4025935" y="2040274"/>
                </a:lnTo>
                <a:lnTo>
                  <a:pt x="4023461" y="2040274"/>
                </a:lnTo>
                <a:lnTo>
                  <a:pt x="4020988" y="2042748"/>
                </a:lnTo>
                <a:lnTo>
                  <a:pt x="4018514" y="2045222"/>
                </a:lnTo>
                <a:lnTo>
                  <a:pt x="4016040" y="2047695"/>
                </a:lnTo>
                <a:lnTo>
                  <a:pt x="4013567" y="2047695"/>
                </a:lnTo>
                <a:lnTo>
                  <a:pt x="4011093" y="2050169"/>
                </a:lnTo>
                <a:lnTo>
                  <a:pt x="4001388" y="2052643"/>
                </a:lnTo>
                <a:lnTo>
                  <a:pt x="4001388" y="2055117"/>
                </a:lnTo>
                <a:lnTo>
                  <a:pt x="3998914" y="2055117"/>
                </a:lnTo>
                <a:lnTo>
                  <a:pt x="3996441" y="2055117"/>
                </a:lnTo>
                <a:lnTo>
                  <a:pt x="3991683" y="2057590"/>
                </a:lnTo>
                <a:lnTo>
                  <a:pt x="3981979" y="2062348"/>
                </a:lnTo>
                <a:lnTo>
                  <a:pt x="3981979" y="2064821"/>
                </a:lnTo>
                <a:lnTo>
                  <a:pt x="3981979" y="2069578"/>
                </a:lnTo>
                <a:lnTo>
                  <a:pt x="3979505" y="2074336"/>
                </a:lnTo>
                <a:lnTo>
                  <a:pt x="3979505" y="2076810"/>
                </a:lnTo>
                <a:lnTo>
                  <a:pt x="3977031" y="2079283"/>
                </a:lnTo>
                <a:lnTo>
                  <a:pt x="3977031" y="2081757"/>
                </a:lnTo>
                <a:lnTo>
                  <a:pt x="3977031" y="2086514"/>
                </a:lnTo>
                <a:lnTo>
                  <a:pt x="3977031" y="2091271"/>
                </a:lnTo>
                <a:lnTo>
                  <a:pt x="3977031" y="2093745"/>
                </a:lnTo>
                <a:lnTo>
                  <a:pt x="3977031" y="2098503"/>
                </a:lnTo>
                <a:lnTo>
                  <a:pt x="3977031" y="2100976"/>
                </a:lnTo>
                <a:lnTo>
                  <a:pt x="3974557" y="2108207"/>
                </a:lnTo>
                <a:lnTo>
                  <a:pt x="3974557" y="2110681"/>
                </a:lnTo>
                <a:lnTo>
                  <a:pt x="3972084" y="2115438"/>
                </a:lnTo>
                <a:lnTo>
                  <a:pt x="3969610" y="2120195"/>
                </a:lnTo>
                <a:lnTo>
                  <a:pt x="3967136" y="2122669"/>
                </a:lnTo>
                <a:lnTo>
                  <a:pt x="3967136" y="2125143"/>
                </a:lnTo>
                <a:lnTo>
                  <a:pt x="3967136" y="2127617"/>
                </a:lnTo>
                <a:lnTo>
                  <a:pt x="3967136" y="2132374"/>
                </a:lnTo>
                <a:lnTo>
                  <a:pt x="3967136" y="2134848"/>
                </a:lnTo>
                <a:lnTo>
                  <a:pt x="3967136" y="2137321"/>
                </a:lnTo>
                <a:lnTo>
                  <a:pt x="3969610" y="2139795"/>
                </a:lnTo>
                <a:lnTo>
                  <a:pt x="3974367" y="2142269"/>
                </a:lnTo>
                <a:lnTo>
                  <a:pt x="3976841" y="2147026"/>
                </a:lnTo>
                <a:lnTo>
                  <a:pt x="3979315" y="2149500"/>
                </a:lnTo>
                <a:lnTo>
                  <a:pt x="3981788" y="2151974"/>
                </a:lnTo>
                <a:lnTo>
                  <a:pt x="3984262" y="2151974"/>
                </a:lnTo>
                <a:lnTo>
                  <a:pt x="3986736" y="2156731"/>
                </a:lnTo>
                <a:lnTo>
                  <a:pt x="3989210" y="2159204"/>
                </a:lnTo>
                <a:lnTo>
                  <a:pt x="3989210" y="2161678"/>
                </a:lnTo>
                <a:lnTo>
                  <a:pt x="3991683" y="2164152"/>
                </a:lnTo>
                <a:lnTo>
                  <a:pt x="3991683" y="2166626"/>
                </a:lnTo>
                <a:lnTo>
                  <a:pt x="3994157" y="2166626"/>
                </a:lnTo>
                <a:lnTo>
                  <a:pt x="3994157" y="2169100"/>
                </a:lnTo>
                <a:lnTo>
                  <a:pt x="3994157" y="2176330"/>
                </a:lnTo>
                <a:lnTo>
                  <a:pt x="3996631" y="2176330"/>
                </a:lnTo>
                <a:lnTo>
                  <a:pt x="3999105" y="2173857"/>
                </a:lnTo>
                <a:lnTo>
                  <a:pt x="3999105" y="2171383"/>
                </a:lnTo>
                <a:lnTo>
                  <a:pt x="4001578" y="2166626"/>
                </a:lnTo>
                <a:lnTo>
                  <a:pt x="4001578" y="2164152"/>
                </a:lnTo>
                <a:lnTo>
                  <a:pt x="4004052" y="2164152"/>
                </a:lnTo>
                <a:lnTo>
                  <a:pt x="4004052" y="2161678"/>
                </a:lnTo>
                <a:lnTo>
                  <a:pt x="4006526" y="2161678"/>
                </a:lnTo>
                <a:lnTo>
                  <a:pt x="4009000" y="2161678"/>
                </a:lnTo>
                <a:lnTo>
                  <a:pt x="4011474" y="2159204"/>
                </a:lnTo>
                <a:lnTo>
                  <a:pt x="4013947" y="2159204"/>
                </a:lnTo>
                <a:lnTo>
                  <a:pt x="4016421" y="2159204"/>
                </a:lnTo>
                <a:lnTo>
                  <a:pt x="4016421" y="2156731"/>
                </a:lnTo>
                <a:lnTo>
                  <a:pt x="4013947" y="2156731"/>
                </a:lnTo>
                <a:lnTo>
                  <a:pt x="4013947" y="2154257"/>
                </a:lnTo>
                <a:lnTo>
                  <a:pt x="4016421" y="2154257"/>
                </a:lnTo>
                <a:lnTo>
                  <a:pt x="4016421" y="2156731"/>
                </a:lnTo>
                <a:lnTo>
                  <a:pt x="4023652" y="2161488"/>
                </a:lnTo>
                <a:lnTo>
                  <a:pt x="4028409" y="2166245"/>
                </a:lnTo>
                <a:lnTo>
                  <a:pt x="4033166" y="2168719"/>
                </a:lnTo>
                <a:lnTo>
                  <a:pt x="4037924" y="2173476"/>
                </a:lnTo>
                <a:lnTo>
                  <a:pt x="4047629" y="2180707"/>
                </a:lnTo>
                <a:lnTo>
                  <a:pt x="4059616" y="2187938"/>
                </a:lnTo>
                <a:lnTo>
                  <a:pt x="4064374" y="2190412"/>
                </a:lnTo>
                <a:lnTo>
                  <a:pt x="4066847" y="2192886"/>
                </a:lnTo>
                <a:lnTo>
                  <a:pt x="4069321" y="2195359"/>
                </a:lnTo>
                <a:lnTo>
                  <a:pt x="4071795" y="2197833"/>
                </a:lnTo>
                <a:lnTo>
                  <a:pt x="4071795" y="2200307"/>
                </a:lnTo>
                <a:lnTo>
                  <a:pt x="4071795" y="2202781"/>
                </a:lnTo>
                <a:lnTo>
                  <a:pt x="4071795" y="2205254"/>
                </a:lnTo>
                <a:lnTo>
                  <a:pt x="4071795" y="2210012"/>
                </a:lnTo>
                <a:lnTo>
                  <a:pt x="4069321" y="2212485"/>
                </a:lnTo>
                <a:lnTo>
                  <a:pt x="4069321" y="2217242"/>
                </a:lnTo>
                <a:lnTo>
                  <a:pt x="4066847" y="2224473"/>
                </a:lnTo>
                <a:lnTo>
                  <a:pt x="4066847" y="2226947"/>
                </a:lnTo>
                <a:lnTo>
                  <a:pt x="4062090" y="2238935"/>
                </a:lnTo>
                <a:lnTo>
                  <a:pt x="4059616" y="2241409"/>
                </a:lnTo>
                <a:lnTo>
                  <a:pt x="4059616" y="2243883"/>
                </a:lnTo>
                <a:lnTo>
                  <a:pt x="4059616" y="2246357"/>
                </a:lnTo>
                <a:lnTo>
                  <a:pt x="4059616" y="2251114"/>
                </a:lnTo>
                <a:lnTo>
                  <a:pt x="4062090" y="2251114"/>
                </a:lnTo>
                <a:lnTo>
                  <a:pt x="4066847" y="2251114"/>
                </a:lnTo>
                <a:lnTo>
                  <a:pt x="4069321" y="2248640"/>
                </a:lnTo>
                <a:lnTo>
                  <a:pt x="4069321" y="2246166"/>
                </a:lnTo>
                <a:lnTo>
                  <a:pt x="4069321" y="2241409"/>
                </a:lnTo>
                <a:lnTo>
                  <a:pt x="4071795" y="2241409"/>
                </a:lnTo>
                <a:lnTo>
                  <a:pt x="4071795" y="2236652"/>
                </a:lnTo>
                <a:lnTo>
                  <a:pt x="4071795" y="2226947"/>
                </a:lnTo>
                <a:lnTo>
                  <a:pt x="4071795" y="2222190"/>
                </a:lnTo>
                <a:lnTo>
                  <a:pt x="4071795" y="2219716"/>
                </a:lnTo>
                <a:lnTo>
                  <a:pt x="4074269" y="2214959"/>
                </a:lnTo>
                <a:lnTo>
                  <a:pt x="4079026" y="2210202"/>
                </a:lnTo>
                <a:lnTo>
                  <a:pt x="4081500" y="2207728"/>
                </a:lnTo>
                <a:lnTo>
                  <a:pt x="4081500" y="2205254"/>
                </a:lnTo>
                <a:lnTo>
                  <a:pt x="4083973" y="2205254"/>
                </a:lnTo>
                <a:lnTo>
                  <a:pt x="4086447" y="2205254"/>
                </a:lnTo>
                <a:lnTo>
                  <a:pt x="4088921" y="2202781"/>
                </a:lnTo>
                <a:lnTo>
                  <a:pt x="4091395" y="2202781"/>
                </a:lnTo>
                <a:lnTo>
                  <a:pt x="4091395" y="2205254"/>
                </a:lnTo>
                <a:lnTo>
                  <a:pt x="4093868" y="2205254"/>
                </a:lnTo>
                <a:lnTo>
                  <a:pt x="4096342" y="2207728"/>
                </a:lnTo>
                <a:lnTo>
                  <a:pt x="4096342" y="2210202"/>
                </a:lnTo>
                <a:lnTo>
                  <a:pt x="4098816" y="2212676"/>
                </a:lnTo>
                <a:lnTo>
                  <a:pt x="4101290" y="2217433"/>
                </a:lnTo>
                <a:lnTo>
                  <a:pt x="4103764" y="2219907"/>
                </a:lnTo>
                <a:lnTo>
                  <a:pt x="4103764" y="2222380"/>
                </a:lnTo>
                <a:lnTo>
                  <a:pt x="4103764" y="2224854"/>
                </a:lnTo>
                <a:lnTo>
                  <a:pt x="4103764" y="2229611"/>
                </a:lnTo>
                <a:lnTo>
                  <a:pt x="4103764" y="2232085"/>
                </a:lnTo>
                <a:lnTo>
                  <a:pt x="4101290" y="2236842"/>
                </a:lnTo>
                <a:lnTo>
                  <a:pt x="4101290" y="2239316"/>
                </a:lnTo>
                <a:lnTo>
                  <a:pt x="4098816" y="2241790"/>
                </a:lnTo>
                <a:lnTo>
                  <a:pt x="4098816" y="2244264"/>
                </a:lnTo>
                <a:lnTo>
                  <a:pt x="4098816" y="2246737"/>
                </a:lnTo>
                <a:lnTo>
                  <a:pt x="4096342" y="2246737"/>
                </a:lnTo>
                <a:lnTo>
                  <a:pt x="4096342" y="2249211"/>
                </a:lnTo>
                <a:lnTo>
                  <a:pt x="4093868" y="2256442"/>
                </a:lnTo>
                <a:lnTo>
                  <a:pt x="4091395" y="2258916"/>
                </a:lnTo>
                <a:lnTo>
                  <a:pt x="4091395" y="2261390"/>
                </a:lnTo>
                <a:lnTo>
                  <a:pt x="4091395" y="2263863"/>
                </a:lnTo>
                <a:lnTo>
                  <a:pt x="4093868" y="2263863"/>
                </a:lnTo>
                <a:lnTo>
                  <a:pt x="4096342" y="2263863"/>
                </a:lnTo>
                <a:lnTo>
                  <a:pt x="4103573" y="2266337"/>
                </a:lnTo>
                <a:lnTo>
                  <a:pt x="4113278" y="2268811"/>
                </a:lnTo>
                <a:lnTo>
                  <a:pt x="4115751" y="2268811"/>
                </a:lnTo>
                <a:lnTo>
                  <a:pt x="4115751" y="2271284"/>
                </a:lnTo>
                <a:lnTo>
                  <a:pt x="4118225" y="2273758"/>
                </a:lnTo>
                <a:lnTo>
                  <a:pt x="4120699" y="2273758"/>
                </a:lnTo>
                <a:lnTo>
                  <a:pt x="4120699" y="2276232"/>
                </a:lnTo>
                <a:lnTo>
                  <a:pt x="4123173" y="2278706"/>
                </a:lnTo>
                <a:lnTo>
                  <a:pt x="4123173" y="2281180"/>
                </a:lnTo>
                <a:lnTo>
                  <a:pt x="4120699" y="2285937"/>
                </a:lnTo>
                <a:lnTo>
                  <a:pt x="4120699" y="2288410"/>
                </a:lnTo>
                <a:lnTo>
                  <a:pt x="4118225" y="2293168"/>
                </a:lnTo>
                <a:lnTo>
                  <a:pt x="4115751" y="2300399"/>
                </a:lnTo>
                <a:lnTo>
                  <a:pt x="4118225" y="2302872"/>
                </a:lnTo>
                <a:lnTo>
                  <a:pt x="4120699" y="2305346"/>
                </a:lnTo>
                <a:lnTo>
                  <a:pt x="4123173" y="2310103"/>
                </a:lnTo>
                <a:lnTo>
                  <a:pt x="4127930" y="2312577"/>
                </a:lnTo>
                <a:lnTo>
                  <a:pt x="4137635" y="2322282"/>
                </a:lnTo>
                <a:lnTo>
                  <a:pt x="4144866" y="2324755"/>
                </a:lnTo>
                <a:lnTo>
                  <a:pt x="4147340" y="2324755"/>
                </a:lnTo>
                <a:lnTo>
                  <a:pt x="4147340" y="2327229"/>
                </a:lnTo>
                <a:lnTo>
                  <a:pt x="4144866" y="2331987"/>
                </a:lnTo>
                <a:lnTo>
                  <a:pt x="4149623" y="2339218"/>
                </a:lnTo>
                <a:lnTo>
                  <a:pt x="4152097" y="2341691"/>
                </a:lnTo>
                <a:lnTo>
                  <a:pt x="4156854" y="2346448"/>
                </a:lnTo>
                <a:lnTo>
                  <a:pt x="4156854" y="2348922"/>
                </a:lnTo>
                <a:lnTo>
                  <a:pt x="4159328" y="2346448"/>
                </a:lnTo>
                <a:lnTo>
                  <a:pt x="4159328" y="2348922"/>
                </a:lnTo>
                <a:lnTo>
                  <a:pt x="4156854" y="2348922"/>
                </a:lnTo>
                <a:lnTo>
                  <a:pt x="4161611" y="2356153"/>
                </a:lnTo>
                <a:lnTo>
                  <a:pt x="4164085" y="2356153"/>
                </a:lnTo>
                <a:lnTo>
                  <a:pt x="4166559" y="2356153"/>
                </a:lnTo>
                <a:lnTo>
                  <a:pt x="4166559" y="2358627"/>
                </a:lnTo>
                <a:lnTo>
                  <a:pt x="4166559" y="2361101"/>
                </a:lnTo>
                <a:lnTo>
                  <a:pt x="4169032" y="2365858"/>
                </a:lnTo>
                <a:lnTo>
                  <a:pt x="4171506" y="2368332"/>
                </a:lnTo>
                <a:lnTo>
                  <a:pt x="4173980" y="2368332"/>
                </a:lnTo>
                <a:lnTo>
                  <a:pt x="4178737" y="2375563"/>
                </a:lnTo>
                <a:lnTo>
                  <a:pt x="4183494" y="2380320"/>
                </a:lnTo>
                <a:lnTo>
                  <a:pt x="4185968" y="2380320"/>
                </a:lnTo>
                <a:lnTo>
                  <a:pt x="4188442" y="2382793"/>
                </a:lnTo>
                <a:lnTo>
                  <a:pt x="4190915" y="2385267"/>
                </a:lnTo>
                <a:lnTo>
                  <a:pt x="4193389" y="2387741"/>
                </a:lnTo>
                <a:lnTo>
                  <a:pt x="4198147" y="2392498"/>
                </a:lnTo>
                <a:lnTo>
                  <a:pt x="4200620" y="2390025"/>
                </a:lnTo>
                <a:lnTo>
                  <a:pt x="4200620" y="2392498"/>
                </a:lnTo>
                <a:lnTo>
                  <a:pt x="4203094" y="2392498"/>
                </a:lnTo>
                <a:lnTo>
                  <a:pt x="4203094" y="2394972"/>
                </a:lnTo>
                <a:lnTo>
                  <a:pt x="4207852" y="2394972"/>
                </a:lnTo>
                <a:lnTo>
                  <a:pt x="4212609" y="2397446"/>
                </a:lnTo>
                <a:lnTo>
                  <a:pt x="4217366" y="2399919"/>
                </a:lnTo>
                <a:lnTo>
                  <a:pt x="4219840" y="2399919"/>
                </a:lnTo>
                <a:lnTo>
                  <a:pt x="4222313" y="2397446"/>
                </a:lnTo>
                <a:lnTo>
                  <a:pt x="4232018" y="2399919"/>
                </a:lnTo>
                <a:lnTo>
                  <a:pt x="4229544" y="2402393"/>
                </a:lnTo>
                <a:lnTo>
                  <a:pt x="4232018" y="2402393"/>
                </a:lnTo>
                <a:lnTo>
                  <a:pt x="4232018" y="2407151"/>
                </a:lnTo>
                <a:lnTo>
                  <a:pt x="4236775" y="2407151"/>
                </a:lnTo>
                <a:lnTo>
                  <a:pt x="4239249" y="2402393"/>
                </a:lnTo>
                <a:lnTo>
                  <a:pt x="4241723" y="2402393"/>
                </a:lnTo>
                <a:lnTo>
                  <a:pt x="4253711" y="2402393"/>
                </a:lnTo>
                <a:lnTo>
                  <a:pt x="4265699" y="2402393"/>
                </a:lnTo>
                <a:lnTo>
                  <a:pt x="4270456" y="2399919"/>
                </a:lnTo>
                <a:lnTo>
                  <a:pt x="4277687" y="2399919"/>
                </a:lnTo>
                <a:lnTo>
                  <a:pt x="4282445" y="2397446"/>
                </a:lnTo>
                <a:lnTo>
                  <a:pt x="4292149" y="2394972"/>
                </a:lnTo>
                <a:lnTo>
                  <a:pt x="4292149" y="2397446"/>
                </a:lnTo>
                <a:lnTo>
                  <a:pt x="4294623" y="2397446"/>
                </a:lnTo>
                <a:lnTo>
                  <a:pt x="4294623" y="2394972"/>
                </a:lnTo>
                <a:lnTo>
                  <a:pt x="4299380" y="2392498"/>
                </a:lnTo>
                <a:lnTo>
                  <a:pt x="4309085" y="2392498"/>
                </a:lnTo>
                <a:lnTo>
                  <a:pt x="4313842" y="2390025"/>
                </a:lnTo>
                <a:lnTo>
                  <a:pt x="4321073" y="2387551"/>
                </a:lnTo>
                <a:lnTo>
                  <a:pt x="4321073" y="2390025"/>
                </a:lnTo>
                <a:lnTo>
                  <a:pt x="4323547" y="2387551"/>
                </a:lnTo>
                <a:lnTo>
                  <a:pt x="4328304" y="2387551"/>
                </a:lnTo>
                <a:lnTo>
                  <a:pt x="4330778" y="2387551"/>
                </a:lnTo>
                <a:lnTo>
                  <a:pt x="4333252" y="2387551"/>
                </a:lnTo>
                <a:lnTo>
                  <a:pt x="4335725" y="2387551"/>
                </a:lnTo>
                <a:lnTo>
                  <a:pt x="4335725" y="2385077"/>
                </a:lnTo>
                <a:lnTo>
                  <a:pt x="4340483" y="2385077"/>
                </a:lnTo>
                <a:lnTo>
                  <a:pt x="4342956" y="2385077"/>
                </a:lnTo>
                <a:lnTo>
                  <a:pt x="4345430" y="2385077"/>
                </a:lnTo>
                <a:lnTo>
                  <a:pt x="4352661" y="2385077"/>
                </a:lnTo>
                <a:lnTo>
                  <a:pt x="4374354" y="2382603"/>
                </a:lnTo>
                <a:lnTo>
                  <a:pt x="4386342" y="2382603"/>
                </a:lnTo>
                <a:lnTo>
                  <a:pt x="4391100" y="2382603"/>
                </a:lnTo>
                <a:lnTo>
                  <a:pt x="4398330" y="2382603"/>
                </a:lnTo>
                <a:lnTo>
                  <a:pt x="4405561" y="2382603"/>
                </a:lnTo>
                <a:lnTo>
                  <a:pt x="4410318" y="2382603"/>
                </a:lnTo>
                <a:lnTo>
                  <a:pt x="4415076" y="2385077"/>
                </a:lnTo>
                <a:lnTo>
                  <a:pt x="4427064" y="2385077"/>
                </a:lnTo>
                <a:lnTo>
                  <a:pt x="4434295" y="2385077"/>
                </a:lnTo>
                <a:lnTo>
                  <a:pt x="4443999" y="2387551"/>
                </a:lnTo>
                <a:lnTo>
                  <a:pt x="4451230" y="2387551"/>
                </a:lnTo>
                <a:lnTo>
                  <a:pt x="4465693" y="2390025"/>
                </a:lnTo>
                <a:lnTo>
                  <a:pt x="4472924" y="2392498"/>
                </a:lnTo>
                <a:lnTo>
                  <a:pt x="4501847" y="2397256"/>
                </a:lnTo>
                <a:lnTo>
                  <a:pt x="4504321" y="2399729"/>
                </a:lnTo>
                <a:lnTo>
                  <a:pt x="4506795" y="2399729"/>
                </a:lnTo>
                <a:lnTo>
                  <a:pt x="4509268" y="2399729"/>
                </a:lnTo>
                <a:lnTo>
                  <a:pt x="4514026" y="2399729"/>
                </a:lnTo>
                <a:lnTo>
                  <a:pt x="4518783" y="2399729"/>
                </a:lnTo>
                <a:lnTo>
                  <a:pt x="4521257" y="2399729"/>
                </a:lnTo>
                <a:lnTo>
                  <a:pt x="4523731" y="2397256"/>
                </a:lnTo>
                <a:lnTo>
                  <a:pt x="4528488" y="2397256"/>
                </a:lnTo>
                <a:lnTo>
                  <a:pt x="4545423" y="2394782"/>
                </a:lnTo>
                <a:lnTo>
                  <a:pt x="4547897" y="2394782"/>
                </a:lnTo>
                <a:lnTo>
                  <a:pt x="4557602" y="2392308"/>
                </a:lnTo>
                <a:lnTo>
                  <a:pt x="4569590" y="2389834"/>
                </a:lnTo>
                <a:lnTo>
                  <a:pt x="4586526" y="2387360"/>
                </a:lnTo>
                <a:lnTo>
                  <a:pt x="4586526" y="2384887"/>
                </a:lnTo>
                <a:lnTo>
                  <a:pt x="4589000" y="2384887"/>
                </a:lnTo>
                <a:lnTo>
                  <a:pt x="4589000" y="2387360"/>
                </a:lnTo>
                <a:lnTo>
                  <a:pt x="4596230" y="2384887"/>
                </a:lnTo>
                <a:lnTo>
                  <a:pt x="4596230" y="2382413"/>
                </a:lnTo>
                <a:lnTo>
                  <a:pt x="4598704" y="2382413"/>
                </a:lnTo>
                <a:lnTo>
                  <a:pt x="4601178" y="2382413"/>
                </a:lnTo>
                <a:lnTo>
                  <a:pt x="4601178" y="2379939"/>
                </a:lnTo>
                <a:lnTo>
                  <a:pt x="4603652" y="2382413"/>
                </a:lnTo>
                <a:lnTo>
                  <a:pt x="4606126" y="2379939"/>
                </a:lnTo>
                <a:lnTo>
                  <a:pt x="4618113" y="2372708"/>
                </a:lnTo>
                <a:lnTo>
                  <a:pt x="4625344" y="2370234"/>
                </a:lnTo>
                <a:lnTo>
                  <a:pt x="4627818" y="2370234"/>
                </a:lnTo>
                <a:lnTo>
                  <a:pt x="4627818" y="2367761"/>
                </a:lnTo>
                <a:lnTo>
                  <a:pt x="4630292" y="2363004"/>
                </a:lnTo>
                <a:lnTo>
                  <a:pt x="4632766" y="2355773"/>
                </a:lnTo>
                <a:lnTo>
                  <a:pt x="4635239" y="2353299"/>
                </a:lnTo>
                <a:lnTo>
                  <a:pt x="4632766" y="2353299"/>
                </a:lnTo>
                <a:lnTo>
                  <a:pt x="4632766" y="2350825"/>
                </a:lnTo>
                <a:lnTo>
                  <a:pt x="4630292" y="2350825"/>
                </a:lnTo>
                <a:lnTo>
                  <a:pt x="4627818" y="2348351"/>
                </a:lnTo>
                <a:lnTo>
                  <a:pt x="4630292" y="2345878"/>
                </a:lnTo>
                <a:lnTo>
                  <a:pt x="4632766" y="2345878"/>
                </a:lnTo>
                <a:lnTo>
                  <a:pt x="4635239" y="2345878"/>
                </a:lnTo>
                <a:lnTo>
                  <a:pt x="4639997" y="2345878"/>
                </a:lnTo>
                <a:lnTo>
                  <a:pt x="4639997" y="2343404"/>
                </a:lnTo>
                <a:lnTo>
                  <a:pt x="4639997" y="2340930"/>
                </a:lnTo>
                <a:lnTo>
                  <a:pt x="4642470" y="2336173"/>
                </a:lnTo>
                <a:lnTo>
                  <a:pt x="4644944" y="2333699"/>
                </a:lnTo>
                <a:lnTo>
                  <a:pt x="4644944" y="2331225"/>
                </a:lnTo>
                <a:lnTo>
                  <a:pt x="4647418" y="2331225"/>
                </a:lnTo>
                <a:lnTo>
                  <a:pt x="4649892" y="2328752"/>
                </a:lnTo>
                <a:lnTo>
                  <a:pt x="4647418" y="2326278"/>
                </a:lnTo>
                <a:lnTo>
                  <a:pt x="4644944" y="2326278"/>
                </a:lnTo>
                <a:lnTo>
                  <a:pt x="4647418" y="2323804"/>
                </a:lnTo>
                <a:lnTo>
                  <a:pt x="4649892" y="2323804"/>
                </a:lnTo>
                <a:lnTo>
                  <a:pt x="4652365" y="2326278"/>
                </a:lnTo>
                <a:lnTo>
                  <a:pt x="4654839" y="2319047"/>
                </a:lnTo>
                <a:lnTo>
                  <a:pt x="4657313" y="2316573"/>
                </a:lnTo>
                <a:lnTo>
                  <a:pt x="4657313" y="2314099"/>
                </a:lnTo>
                <a:lnTo>
                  <a:pt x="4654839" y="2314099"/>
                </a:lnTo>
                <a:lnTo>
                  <a:pt x="4654839" y="2311626"/>
                </a:lnTo>
                <a:lnTo>
                  <a:pt x="4652365" y="2311626"/>
                </a:lnTo>
                <a:lnTo>
                  <a:pt x="4652365" y="2309152"/>
                </a:lnTo>
                <a:lnTo>
                  <a:pt x="4654839" y="2309152"/>
                </a:lnTo>
                <a:lnTo>
                  <a:pt x="4657313" y="2309152"/>
                </a:lnTo>
                <a:lnTo>
                  <a:pt x="4657313" y="2306678"/>
                </a:lnTo>
                <a:lnTo>
                  <a:pt x="4659787" y="2306678"/>
                </a:lnTo>
                <a:lnTo>
                  <a:pt x="4664544" y="2294690"/>
                </a:lnTo>
                <a:lnTo>
                  <a:pt x="4664544" y="2289933"/>
                </a:lnTo>
                <a:lnTo>
                  <a:pt x="4667018" y="2289933"/>
                </a:lnTo>
                <a:lnTo>
                  <a:pt x="4669491" y="2282702"/>
                </a:lnTo>
                <a:lnTo>
                  <a:pt x="4671965" y="2275471"/>
                </a:lnTo>
                <a:lnTo>
                  <a:pt x="4676722" y="2268240"/>
                </a:lnTo>
                <a:lnTo>
                  <a:pt x="4676722" y="2265766"/>
                </a:lnTo>
                <a:lnTo>
                  <a:pt x="4681480" y="2265766"/>
                </a:lnTo>
                <a:lnTo>
                  <a:pt x="4681480" y="2263292"/>
                </a:lnTo>
                <a:lnTo>
                  <a:pt x="4688711" y="2253588"/>
                </a:lnTo>
                <a:lnTo>
                  <a:pt x="4693468" y="2246357"/>
                </a:lnTo>
                <a:lnTo>
                  <a:pt x="4698225" y="2239126"/>
                </a:lnTo>
                <a:lnTo>
                  <a:pt x="4702982" y="2231895"/>
                </a:lnTo>
                <a:lnTo>
                  <a:pt x="4700508" y="2231895"/>
                </a:lnTo>
                <a:lnTo>
                  <a:pt x="4698035" y="2229421"/>
                </a:lnTo>
                <a:lnTo>
                  <a:pt x="4700508" y="2229421"/>
                </a:lnTo>
                <a:lnTo>
                  <a:pt x="4700508" y="2224664"/>
                </a:lnTo>
                <a:lnTo>
                  <a:pt x="4702982" y="2222190"/>
                </a:lnTo>
                <a:lnTo>
                  <a:pt x="4707740" y="2217433"/>
                </a:lnTo>
                <a:lnTo>
                  <a:pt x="4710213" y="2214959"/>
                </a:lnTo>
                <a:lnTo>
                  <a:pt x="4714971" y="2212485"/>
                </a:lnTo>
                <a:lnTo>
                  <a:pt x="4717444" y="2210012"/>
                </a:lnTo>
                <a:lnTo>
                  <a:pt x="4724675" y="2205254"/>
                </a:lnTo>
                <a:lnTo>
                  <a:pt x="4729432" y="2202781"/>
                </a:lnTo>
                <a:lnTo>
                  <a:pt x="4734189" y="2198023"/>
                </a:lnTo>
                <a:lnTo>
                  <a:pt x="4736663" y="2195550"/>
                </a:lnTo>
                <a:lnTo>
                  <a:pt x="4739137" y="2195550"/>
                </a:lnTo>
                <a:lnTo>
                  <a:pt x="4751125" y="2190793"/>
                </a:lnTo>
                <a:lnTo>
                  <a:pt x="4755883" y="2188319"/>
                </a:lnTo>
                <a:lnTo>
                  <a:pt x="4753409" y="2183561"/>
                </a:lnTo>
                <a:lnTo>
                  <a:pt x="4755883" y="2183561"/>
                </a:lnTo>
                <a:lnTo>
                  <a:pt x="4758356" y="2183561"/>
                </a:lnTo>
                <a:lnTo>
                  <a:pt x="4763114" y="2183561"/>
                </a:lnTo>
                <a:lnTo>
                  <a:pt x="4772818" y="2181088"/>
                </a:lnTo>
                <a:lnTo>
                  <a:pt x="4782523" y="2178614"/>
                </a:lnTo>
                <a:lnTo>
                  <a:pt x="4784997" y="2178614"/>
                </a:lnTo>
                <a:lnTo>
                  <a:pt x="4787470" y="2178614"/>
                </a:lnTo>
                <a:lnTo>
                  <a:pt x="4789944" y="2178614"/>
                </a:lnTo>
                <a:lnTo>
                  <a:pt x="4789944" y="2176140"/>
                </a:lnTo>
                <a:lnTo>
                  <a:pt x="4792418" y="2173667"/>
                </a:lnTo>
                <a:lnTo>
                  <a:pt x="4794892" y="2173667"/>
                </a:lnTo>
                <a:lnTo>
                  <a:pt x="4797366" y="2173667"/>
                </a:lnTo>
                <a:lnTo>
                  <a:pt x="4799839" y="2176140"/>
                </a:lnTo>
                <a:lnTo>
                  <a:pt x="4802313" y="2176140"/>
                </a:lnTo>
                <a:lnTo>
                  <a:pt x="4804787" y="2178614"/>
                </a:lnTo>
                <a:lnTo>
                  <a:pt x="4804787" y="2176140"/>
                </a:lnTo>
                <a:lnTo>
                  <a:pt x="4802313" y="2173667"/>
                </a:lnTo>
                <a:lnTo>
                  <a:pt x="4799839" y="2171193"/>
                </a:lnTo>
                <a:lnTo>
                  <a:pt x="4797366" y="2171193"/>
                </a:lnTo>
                <a:lnTo>
                  <a:pt x="4794892" y="2171193"/>
                </a:lnTo>
                <a:lnTo>
                  <a:pt x="4792418" y="2168719"/>
                </a:lnTo>
                <a:lnTo>
                  <a:pt x="4792418" y="2166245"/>
                </a:lnTo>
                <a:lnTo>
                  <a:pt x="4789944" y="2163771"/>
                </a:lnTo>
                <a:lnTo>
                  <a:pt x="4789944" y="2161298"/>
                </a:lnTo>
                <a:lnTo>
                  <a:pt x="4787470" y="2161298"/>
                </a:lnTo>
                <a:lnTo>
                  <a:pt x="4787470" y="2158824"/>
                </a:lnTo>
                <a:lnTo>
                  <a:pt x="4782713" y="2149119"/>
                </a:lnTo>
                <a:lnTo>
                  <a:pt x="4782713" y="2144362"/>
                </a:lnTo>
                <a:lnTo>
                  <a:pt x="4782713" y="2141888"/>
                </a:lnTo>
                <a:lnTo>
                  <a:pt x="4782713" y="2139415"/>
                </a:lnTo>
                <a:lnTo>
                  <a:pt x="4780240" y="2136941"/>
                </a:lnTo>
                <a:lnTo>
                  <a:pt x="4782713" y="2132184"/>
                </a:lnTo>
                <a:lnTo>
                  <a:pt x="4780240" y="2129710"/>
                </a:lnTo>
                <a:lnTo>
                  <a:pt x="4780240" y="2127236"/>
                </a:lnTo>
                <a:lnTo>
                  <a:pt x="4780240" y="2124762"/>
                </a:lnTo>
                <a:lnTo>
                  <a:pt x="4782713" y="2122289"/>
                </a:lnTo>
                <a:lnTo>
                  <a:pt x="4782713" y="2115058"/>
                </a:lnTo>
                <a:lnTo>
                  <a:pt x="4782713" y="2110300"/>
                </a:lnTo>
                <a:lnTo>
                  <a:pt x="4782713" y="2107827"/>
                </a:lnTo>
                <a:lnTo>
                  <a:pt x="4780240" y="2107827"/>
                </a:lnTo>
                <a:lnTo>
                  <a:pt x="4780240" y="2105353"/>
                </a:lnTo>
                <a:lnTo>
                  <a:pt x="4777766" y="2102879"/>
                </a:lnTo>
                <a:lnTo>
                  <a:pt x="4775292" y="2102879"/>
                </a:lnTo>
                <a:lnTo>
                  <a:pt x="4772818" y="2098122"/>
                </a:lnTo>
                <a:lnTo>
                  <a:pt x="4772818" y="2095648"/>
                </a:lnTo>
                <a:lnTo>
                  <a:pt x="4763114" y="2083660"/>
                </a:lnTo>
                <a:lnTo>
                  <a:pt x="4760640" y="2081186"/>
                </a:lnTo>
                <a:lnTo>
                  <a:pt x="4763114" y="2078712"/>
                </a:lnTo>
                <a:lnTo>
                  <a:pt x="4763114" y="2073955"/>
                </a:lnTo>
                <a:lnTo>
                  <a:pt x="4760640" y="2071481"/>
                </a:lnTo>
                <a:lnTo>
                  <a:pt x="4760640" y="2069008"/>
                </a:lnTo>
                <a:lnTo>
                  <a:pt x="4758166" y="2069008"/>
                </a:lnTo>
                <a:lnTo>
                  <a:pt x="4758166" y="2066534"/>
                </a:lnTo>
                <a:lnTo>
                  <a:pt x="4755692" y="2066534"/>
                </a:lnTo>
                <a:lnTo>
                  <a:pt x="4753218" y="2066534"/>
                </a:lnTo>
                <a:lnTo>
                  <a:pt x="4753218" y="2064060"/>
                </a:lnTo>
                <a:lnTo>
                  <a:pt x="4755692" y="2064060"/>
                </a:lnTo>
                <a:lnTo>
                  <a:pt x="4760449" y="2064060"/>
                </a:lnTo>
                <a:lnTo>
                  <a:pt x="4762923" y="2064060"/>
                </a:lnTo>
                <a:lnTo>
                  <a:pt x="4765397" y="2061586"/>
                </a:lnTo>
                <a:lnTo>
                  <a:pt x="4765397" y="2056829"/>
                </a:lnTo>
                <a:lnTo>
                  <a:pt x="4765397" y="2054355"/>
                </a:lnTo>
                <a:lnTo>
                  <a:pt x="4765397" y="2051882"/>
                </a:lnTo>
                <a:lnTo>
                  <a:pt x="4765397" y="2049408"/>
                </a:lnTo>
                <a:lnTo>
                  <a:pt x="4765397" y="2046934"/>
                </a:lnTo>
                <a:lnTo>
                  <a:pt x="4762923" y="2044460"/>
                </a:lnTo>
                <a:lnTo>
                  <a:pt x="4762923" y="2041987"/>
                </a:lnTo>
                <a:lnTo>
                  <a:pt x="4760449" y="2041987"/>
                </a:lnTo>
                <a:lnTo>
                  <a:pt x="4757976" y="2044460"/>
                </a:lnTo>
                <a:lnTo>
                  <a:pt x="4755502" y="2044460"/>
                </a:lnTo>
                <a:lnTo>
                  <a:pt x="4753028" y="2044460"/>
                </a:lnTo>
                <a:lnTo>
                  <a:pt x="4750554" y="2044460"/>
                </a:lnTo>
                <a:lnTo>
                  <a:pt x="4745797" y="2044460"/>
                </a:lnTo>
                <a:lnTo>
                  <a:pt x="4743323" y="2044460"/>
                </a:lnTo>
                <a:lnTo>
                  <a:pt x="4743323" y="2041987"/>
                </a:lnTo>
                <a:lnTo>
                  <a:pt x="4740850" y="2039513"/>
                </a:lnTo>
                <a:lnTo>
                  <a:pt x="4740850" y="2037039"/>
                </a:lnTo>
                <a:lnTo>
                  <a:pt x="4738376" y="2037039"/>
                </a:lnTo>
                <a:lnTo>
                  <a:pt x="4735902" y="2034565"/>
                </a:lnTo>
                <a:lnTo>
                  <a:pt x="4733428" y="2037039"/>
                </a:lnTo>
                <a:lnTo>
                  <a:pt x="4730955" y="2037039"/>
                </a:lnTo>
                <a:lnTo>
                  <a:pt x="4728481" y="2039513"/>
                </a:lnTo>
                <a:lnTo>
                  <a:pt x="4726007" y="2039513"/>
                </a:lnTo>
                <a:lnTo>
                  <a:pt x="4726007" y="2041987"/>
                </a:lnTo>
                <a:lnTo>
                  <a:pt x="4723534" y="2041987"/>
                </a:lnTo>
                <a:lnTo>
                  <a:pt x="4721060" y="2041987"/>
                </a:lnTo>
                <a:lnTo>
                  <a:pt x="4721060" y="2044460"/>
                </a:lnTo>
                <a:lnTo>
                  <a:pt x="4716302" y="2044460"/>
                </a:lnTo>
                <a:lnTo>
                  <a:pt x="4713829" y="2044460"/>
                </a:lnTo>
                <a:lnTo>
                  <a:pt x="4706598" y="2044460"/>
                </a:lnTo>
                <a:lnTo>
                  <a:pt x="4701840" y="2041987"/>
                </a:lnTo>
                <a:lnTo>
                  <a:pt x="4699367" y="2037229"/>
                </a:lnTo>
                <a:lnTo>
                  <a:pt x="4692136" y="2032472"/>
                </a:lnTo>
                <a:lnTo>
                  <a:pt x="4687379" y="2029999"/>
                </a:lnTo>
                <a:lnTo>
                  <a:pt x="4682622" y="2029999"/>
                </a:lnTo>
                <a:lnTo>
                  <a:pt x="4680148" y="2027525"/>
                </a:lnTo>
                <a:lnTo>
                  <a:pt x="4677674" y="2025051"/>
                </a:lnTo>
                <a:lnTo>
                  <a:pt x="4672917" y="2025051"/>
                </a:lnTo>
                <a:lnTo>
                  <a:pt x="4670443" y="2022577"/>
                </a:lnTo>
                <a:lnTo>
                  <a:pt x="4667969" y="2022577"/>
                </a:lnTo>
                <a:lnTo>
                  <a:pt x="4665496" y="2022577"/>
                </a:lnTo>
                <a:lnTo>
                  <a:pt x="4663022" y="2017820"/>
                </a:lnTo>
                <a:lnTo>
                  <a:pt x="4660548" y="2015346"/>
                </a:lnTo>
                <a:lnTo>
                  <a:pt x="4658074" y="2012873"/>
                </a:lnTo>
                <a:lnTo>
                  <a:pt x="4655601" y="2010399"/>
                </a:lnTo>
                <a:lnTo>
                  <a:pt x="4653127" y="2010399"/>
                </a:lnTo>
                <a:lnTo>
                  <a:pt x="4648370" y="2010399"/>
                </a:lnTo>
                <a:lnTo>
                  <a:pt x="4645896" y="2005642"/>
                </a:lnTo>
                <a:lnTo>
                  <a:pt x="4648370" y="2008115"/>
                </a:lnTo>
                <a:lnTo>
                  <a:pt x="4650843" y="2008115"/>
                </a:lnTo>
                <a:lnTo>
                  <a:pt x="4650843" y="2005642"/>
                </a:lnTo>
                <a:lnTo>
                  <a:pt x="4653317" y="2005642"/>
                </a:lnTo>
                <a:lnTo>
                  <a:pt x="4650843" y="2003168"/>
                </a:lnTo>
                <a:lnTo>
                  <a:pt x="4646086" y="2000694"/>
                </a:lnTo>
                <a:lnTo>
                  <a:pt x="4643612" y="2000694"/>
                </a:lnTo>
                <a:lnTo>
                  <a:pt x="4638855" y="2000694"/>
                </a:lnTo>
                <a:lnTo>
                  <a:pt x="4636381" y="2000694"/>
                </a:lnTo>
                <a:lnTo>
                  <a:pt x="4629150" y="1998220"/>
                </a:lnTo>
                <a:lnTo>
                  <a:pt x="4626676" y="1998220"/>
                </a:lnTo>
                <a:lnTo>
                  <a:pt x="4621919" y="1998220"/>
                </a:lnTo>
                <a:lnTo>
                  <a:pt x="4619446" y="1998220"/>
                </a:lnTo>
                <a:lnTo>
                  <a:pt x="4616972" y="2000694"/>
                </a:lnTo>
                <a:lnTo>
                  <a:pt x="4614498" y="2000694"/>
                </a:lnTo>
                <a:lnTo>
                  <a:pt x="4612024" y="2000694"/>
                </a:lnTo>
                <a:lnTo>
                  <a:pt x="4609550" y="2000694"/>
                </a:lnTo>
                <a:lnTo>
                  <a:pt x="4612024" y="1998220"/>
                </a:lnTo>
                <a:lnTo>
                  <a:pt x="4619255" y="1995747"/>
                </a:lnTo>
                <a:lnTo>
                  <a:pt x="4621729" y="1993273"/>
                </a:lnTo>
                <a:lnTo>
                  <a:pt x="4626486" y="1990799"/>
                </a:lnTo>
                <a:lnTo>
                  <a:pt x="4628960" y="1993273"/>
                </a:lnTo>
                <a:lnTo>
                  <a:pt x="4631434" y="1995747"/>
                </a:lnTo>
                <a:lnTo>
                  <a:pt x="4631434" y="1993273"/>
                </a:lnTo>
                <a:lnTo>
                  <a:pt x="4628960" y="1990799"/>
                </a:lnTo>
                <a:lnTo>
                  <a:pt x="4628960" y="1986042"/>
                </a:lnTo>
                <a:lnTo>
                  <a:pt x="4626486" y="1976337"/>
                </a:lnTo>
                <a:lnTo>
                  <a:pt x="4626486" y="1973863"/>
                </a:lnTo>
                <a:lnTo>
                  <a:pt x="4626486" y="1971390"/>
                </a:lnTo>
                <a:lnTo>
                  <a:pt x="4624013" y="1971390"/>
                </a:lnTo>
                <a:lnTo>
                  <a:pt x="4619255" y="1959401"/>
                </a:lnTo>
                <a:lnTo>
                  <a:pt x="4616781" y="1959401"/>
                </a:lnTo>
                <a:lnTo>
                  <a:pt x="4614308" y="1956928"/>
                </a:lnTo>
                <a:lnTo>
                  <a:pt x="4614308" y="1954454"/>
                </a:lnTo>
                <a:lnTo>
                  <a:pt x="4611834" y="1951980"/>
                </a:lnTo>
                <a:lnTo>
                  <a:pt x="4607077" y="1947223"/>
                </a:lnTo>
                <a:lnTo>
                  <a:pt x="4607077" y="1944749"/>
                </a:lnTo>
                <a:lnTo>
                  <a:pt x="4604603" y="1939992"/>
                </a:lnTo>
                <a:lnTo>
                  <a:pt x="4607077" y="1937518"/>
                </a:lnTo>
                <a:lnTo>
                  <a:pt x="4607077" y="1935045"/>
                </a:lnTo>
                <a:lnTo>
                  <a:pt x="4604603" y="1930287"/>
                </a:lnTo>
                <a:lnTo>
                  <a:pt x="4602129" y="1925530"/>
                </a:lnTo>
                <a:lnTo>
                  <a:pt x="4599656" y="1923056"/>
                </a:lnTo>
                <a:lnTo>
                  <a:pt x="4597182" y="1918299"/>
                </a:lnTo>
                <a:lnTo>
                  <a:pt x="4597182" y="1913542"/>
                </a:lnTo>
                <a:lnTo>
                  <a:pt x="4594708" y="1906311"/>
                </a:lnTo>
                <a:lnTo>
                  <a:pt x="4592234" y="1906311"/>
                </a:lnTo>
                <a:lnTo>
                  <a:pt x="4592234" y="1903837"/>
                </a:lnTo>
                <a:lnTo>
                  <a:pt x="4589761" y="1901363"/>
                </a:lnTo>
                <a:lnTo>
                  <a:pt x="4589761" y="1896606"/>
                </a:lnTo>
                <a:lnTo>
                  <a:pt x="4587287" y="1894133"/>
                </a:lnTo>
                <a:lnTo>
                  <a:pt x="4587287" y="1891659"/>
                </a:lnTo>
                <a:lnTo>
                  <a:pt x="4587287" y="1889185"/>
                </a:lnTo>
                <a:lnTo>
                  <a:pt x="4584813" y="1884428"/>
                </a:lnTo>
                <a:lnTo>
                  <a:pt x="4584813" y="1881954"/>
                </a:lnTo>
                <a:lnTo>
                  <a:pt x="4582340" y="1881954"/>
                </a:lnTo>
                <a:lnTo>
                  <a:pt x="4579866" y="1881954"/>
                </a:lnTo>
                <a:lnTo>
                  <a:pt x="4577392" y="1881954"/>
                </a:lnTo>
                <a:lnTo>
                  <a:pt x="4574918" y="1879480"/>
                </a:lnTo>
                <a:lnTo>
                  <a:pt x="4574918" y="1877007"/>
                </a:lnTo>
                <a:lnTo>
                  <a:pt x="4572444" y="1877007"/>
                </a:lnTo>
                <a:lnTo>
                  <a:pt x="4572444" y="1874533"/>
                </a:lnTo>
                <a:lnTo>
                  <a:pt x="4574918" y="1872059"/>
                </a:lnTo>
                <a:lnTo>
                  <a:pt x="4574918" y="1894323"/>
                </a:lnTo>
                <a:lnTo>
                  <a:pt x="4574918" y="1887092"/>
                </a:lnTo>
                <a:lnTo>
                  <a:pt x="4577392" y="1884618"/>
                </a:lnTo>
                <a:lnTo>
                  <a:pt x="4574918" y="1884618"/>
                </a:lnTo>
                <a:lnTo>
                  <a:pt x="4574918" y="1882144"/>
                </a:lnTo>
                <a:lnTo>
                  <a:pt x="4572444" y="1882144"/>
                </a:lnTo>
                <a:lnTo>
                  <a:pt x="4569971" y="1879671"/>
                </a:lnTo>
                <a:lnTo>
                  <a:pt x="4567497" y="1877197"/>
                </a:lnTo>
                <a:lnTo>
                  <a:pt x="4569971" y="1877197"/>
                </a:lnTo>
                <a:lnTo>
                  <a:pt x="4572444" y="1874723"/>
                </a:lnTo>
                <a:lnTo>
                  <a:pt x="4572444" y="1872249"/>
                </a:lnTo>
                <a:lnTo>
                  <a:pt x="4569971" y="1865018"/>
                </a:lnTo>
                <a:lnTo>
                  <a:pt x="4569971" y="1862545"/>
                </a:lnTo>
                <a:lnTo>
                  <a:pt x="4569971" y="1860071"/>
                </a:lnTo>
                <a:lnTo>
                  <a:pt x="4569971" y="1857597"/>
                </a:lnTo>
                <a:lnTo>
                  <a:pt x="4572444" y="1855123"/>
                </a:lnTo>
                <a:lnTo>
                  <a:pt x="4572444" y="1852650"/>
                </a:lnTo>
                <a:lnTo>
                  <a:pt x="4572444" y="1850176"/>
                </a:lnTo>
                <a:lnTo>
                  <a:pt x="4572444" y="1847702"/>
                </a:lnTo>
                <a:lnTo>
                  <a:pt x="4572444" y="1845228"/>
                </a:lnTo>
                <a:lnTo>
                  <a:pt x="4572444" y="1842755"/>
                </a:lnTo>
                <a:lnTo>
                  <a:pt x="4572444" y="1841042"/>
                </a:lnTo>
                <a:lnTo>
                  <a:pt x="4574918" y="1838568"/>
                </a:lnTo>
                <a:lnTo>
                  <a:pt x="4574918" y="1836095"/>
                </a:lnTo>
                <a:lnTo>
                  <a:pt x="4574918" y="1833621"/>
                </a:lnTo>
                <a:lnTo>
                  <a:pt x="4574918" y="1828863"/>
                </a:lnTo>
                <a:lnTo>
                  <a:pt x="4572444" y="1824106"/>
                </a:lnTo>
                <a:lnTo>
                  <a:pt x="4572444" y="1821633"/>
                </a:lnTo>
                <a:lnTo>
                  <a:pt x="4572444" y="1819159"/>
                </a:lnTo>
                <a:lnTo>
                  <a:pt x="4572444" y="1816685"/>
                </a:lnTo>
                <a:lnTo>
                  <a:pt x="4572444" y="1814211"/>
                </a:lnTo>
                <a:lnTo>
                  <a:pt x="4574918" y="1809454"/>
                </a:lnTo>
                <a:lnTo>
                  <a:pt x="4572444" y="1806980"/>
                </a:lnTo>
                <a:lnTo>
                  <a:pt x="4572444" y="1804887"/>
                </a:lnTo>
                <a:lnTo>
                  <a:pt x="4569971" y="1804887"/>
                </a:lnTo>
                <a:lnTo>
                  <a:pt x="4569971" y="1802413"/>
                </a:lnTo>
                <a:lnTo>
                  <a:pt x="4569971" y="1799940"/>
                </a:lnTo>
                <a:lnTo>
                  <a:pt x="4569971" y="1797466"/>
                </a:lnTo>
                <a:lnTo>
                  <a:pt x="4572444" y="1797466"/>
                </a:lnTo>
                <a:lnTo>
                  <a:pt x="4572444" y="1799940"/>
                </a:lnTo>
                <a:lnTo>
                  <a:pt x="4572444" y="1802413"/>
                </a:lnTo>
                <a:lnTo>
                  <a:pt x="4574918" y="1807171"/>
                </a:lnTo>
                <a:lnTo>
                  <a:pt x="4574918" y="1809644"/>
                </a:lnTo>
                <a:lnTo>
                  <a:pt x="4574918" y="1812118"/>
                </a:lnTo>
                <a:lnTo>
                  <a:pt x="4574918" y="1814592"/>
                </a:lnTo>
                <a:lnTo>
                  <a:pt x="4574918" y="1817066"/>
                </a:lnTo>
                <a:lnTo>
                  <a:pt x="4574918" y="1819539"/>
                </a:lnTo>
                <a:lnTo>
                  <a:pt x="4574918" y="1822013"/>
                </a:lnTo>
                <a:lnTo>
                  <a:pt x="4574918" y="1824487"/>
                </a:lnTo>
                <a:lnTo>
                  <a:pt x="4574918" y="1826961"/>
                </a:lnTo>
                <a:lnTo>
                  <a:pt x="4577392" y="1831718"/>
                </a:lnTo>
                <a:lnTo>
                  <a:pt x="4577392" y="1834192"/>
                </a:lnTo>
                <a:lnTo>
                  <a:pt x="4577392" y="1836665"/>
                </a:lnTo>
                <a:lnTo>
                  <a:pt x="4577392" y="1839139"/>
                </a:lnTo>
                <a:lnTo>
                  <a:pt x="4574918" y="1843896"/>
                </a:lnTo>
                <a:lnTo>
                  <a:pt x="4574918" y="1848654"/>
                </a:lnTo>
                <a:lnTo>
                  <a:pt x="4574918" y="1851127"/>
                </a:lnTo>
                <a:lnTo>
                  <a:pt x="4574918" y="1858358"/>
                </a:lnTo>
                <a:lnTo>
                  <a:pt x="4572444" y="1860832"/>
                </a:lnTo>
                <a:lnTo>
                  <a:pt x="4572444" y="1863306"/>
                </a:lnTo>
                <a:lnTo>
                  <a:pt x="4572444" y="1865779"/>
                </a:lnTo>
                <a:lnTo>
                  <a:pt x="4572444" y="1868253"/>
                </a:lnTo>
                <a:lnTo>
                  <a:pt x="4574918" y="1868253"/>
                </a:lnTo>
                <a:lnTo>
                  <a:pt x="4579675" y="1877958"/>
                </a:lnTo>
                <a:lnTo>
                  <a:pt x="4579675" y="1882715"/>
                </a:lnTo>
                <a:lnTo>
                  <a:pt x="4579675" y="1885189"/>
                </a:lnTo>
                <a:lnTo>
                  <a:pt x="4579675" y="1887663"/>
                </a:lnTo>
                <a:lnTo>
                  <a:pt x="4577201" y="1887663"/>
                </a:lnTo>
                <a:lnTo>
                  <a:pt x="4577201" y="1892420"/>
                </a:lnTo>
                <a:lnTo>
                  <a:pt x="4577201" y="1897177"/>
                </a:lnTo>
                <a:lnTo>
                  <a:pt x="4577201" y="1901934"/>
                </a:lnTo>
                <a:lnTo>
                  <a:pt x="4577201" y="1904408"/>
                </a:lnTo>
                <a:lnTo>
                  <a:pt x="4579675" y="1904408"/>
                </a:lnTo>
                <a:lnTo>
                  <a:pt x="4582149" y="1904408"/>
                </a:lnTo>
                <a:lnTo>
                  <a:pt x="4584623" y="1904408"/>
                </a:lnTo>
                <a:lnTo>
                  <a:pt x="4587097" y="1906882"/>
                </a:lnTo>
                <a:lnTo>
                  <a:pt x="4589570" y="1909356"/>
                </a:lnTo>
                <a:lnTo>
                  <a:pt x="4589570" y="1914113"/>
                </a:lnTo>
                <a:lnTo>
                  <a:pt x="4589570" y="1916587"/>
                </a:lnTo>
                <a:lnTo>
                  <a:pt x="4592044" y="1921344"/>
                </a:lnTo>
                <a:lnTo>
                  <a:pt x="4592044" y="1923817"/>
                </a:lnTo>
                <a:lnTo>
                  <a:pt x="4594518" y="1926291"/>
                </a:lnTo>
                <a:lnTo>
                  <a:pt x="4596992" y="1931048"/>
                </a:lnTo>
                <a:lnTo>
                  <a:pt x="4599465" y="1935806"/>
                </a:lnTo>
                <a:lnTo>
                  <a:pt x="4599465" y="1940563"/>
                </a:lnTo>
                <a:lnTo>
                  <a:pt x="4604223" y="1947794"/>
                </a:lnTo>
                <a:lnTo>
                  <a:pt x="4606696" y="1952551"/>
                </a:lnTo>
                <a:lnTo>
                  <a:pt x="4609170" y="1955025"/>
                </a:lnTo>
                <a:lnTo>
                  <a:pt x="4609170" y="1957498"/>
                </a:lnTo>
                <a:lnTo>
                  <a:pt x="4609170" y="1959972"/>
                </a:lnTo>
                <a:lnTo>
                  <a:pt x="4611644" y="1962446"/>
                </a:lnTo>
                <a:lnTo>
                  <a:pt x="4611644" y="1964920"/>
                </a:lnTo>
                <a:lnTo>
                  <a:pt x="4614118" y="1962446"/>
                </a:lnTo>
                <a:lnTo>
                  <a:pt x="4616591" y="1964920"/>
                </a:lnTo>
                <a:lnTo>
                  <a:pt x="4619065" y="1967394"/>
                </a:lnTo>
                <a:lnTo>
                  <a:pt x="4616591" y="1969867"/>
                </a:lnTo>
                <a:lnTo>
                  <a:pt x="4614118" y="1974624"/>
                </a:lnTo>
                <a:lnTo>
                  <a:pt x="4621349" y="1981856"/>
                </a:lnTo>
                <a:lnTo>
                  <a:pt x="4623822" y="1986613"/>
                </a:lnTo>
                <a:lnTo>
                  <a:pt x="4623822" y="1984139"/>
                </a:lnTo>
                <a:lnTo>
                  <a:pt x="4628579" y="1991370"/>
                </a:lnTo>
                <a:lnTo>
                  <a:pt x="4628579" y="1993844"/>
                </a:lnTo>
                <a:lnTo>
                  <a:pt x="4631053" y="1998601"/>
                </a:lnTo>
                <a:lnTo>
                  <a:pt x="4633527" y="2008306"/>
                </a:lnTo>
                <a:lnTo>
                  <a:pt x="4633527" y="2013063"/>
                </a:lnTo>
                <a:lnTo>
                  <a:pt x="4636001" y="2015536"/>
                </a:lnTo>
                <a:lnTo>
                  <a:pt x="4636001" y="2018010"/>
                </a:lnTo>
                <a:lnTo>
                  <a:pt x="4638475" y="2018010"/>
                </a:lnTo>
                <a:lnTo>
                  <a:pt x="4640948" y="2018010"/>
                </a:lnTo>
                <a:lnTo>
                  <a:pt x="4643422" y="2018010"/>
                </a:lnTo>
                <a:lnTo>
                  <a:pt x="4650653" y="2018010"/>
                </a:lnTo>
                <a:lnTo>
                  <a:pt x="4653127" y="2020484"/>
                </a:lnTo>
                <a:lnTo>
                  <a:pt x="4655601" y="2025241"/>
                </a:lnTo>
                <a:lnTo>
                  <a:pt x="4660358" y="2029999"/>
                </a:lnTo>
                <a:lnTo>
                  <a:pt x="4660358" y="2032472"/>
                </a:lnTo>
                <a:lnTo>
                  <a:pt x="4662831" y="2032472"/>
                </a:lnTo>
                <a:lnTo>
                  <a:pt x="4667588" y="2039703"/>
                </a:lnTo>
                <a:lnTo>
                  <a:pt x="4670062" y="2042177"/>
                </a:lnTo>
                <a:lnTo>
                  <a:pt x="4672536" y="2042177"/>
                </a:lnTo>
                <a:lnTo>
                  <a:pt x="4675010" y="2044651"/>
                </a:lnTo>
                <a:lnTo>
                  <a:pt x="4686998" y="2049408"/>
                </a:lnTo>
                <a:lnTo>
                  <a:pt x="4689472" y="2049408"/>
                </a:lnTo>
                <a:lnTo>
                  <a:pt x="4694229" y="2051882"/>
                </a:lnTo>
                <a:lnTo>
                  <a:pt x="4696703" y="2054355"/>
                </a:lnTo>
                <a:lnTo>
                  <a:pt x="4701460" y="2056829"/>
                </a:lnTo>
                <a:lnTo>
                  <a:pt x="4701460" y="2059303"/>
                </a:lnTo>
                <a:lnTo>
                  <a:pt x="4703934" y="2059303"/>
                </a:lnTo>
                <a:lnTo>
                  <a:pt x="4706408" y="2059303"/>
                </a:lnTo>
                <a:lnTo>
                  <a:pt x="4706408" y="2061777"/>
                </a:lnTo>
                <a:lnTo>
                  <a:pt x="4708881" y="2061777"/>
                </a:lnTo>
                <a:lnTo>
                  <a:pt x="4711355" y="2064251"/>
                </a:lnTo>
                <a:lnTo>
                  <a:pt x="4713829" y="2064251"/>
                </a:lnTo>
                <a:lnTo>
                  <a:pt x="4713829" y="2061777"/>
                </a:lnTo>
                <a:lnTo>
                  <a:pt x="4716302" y="2061777"/>
                </a:lnTo>
                <a:lnTo>
                  <a:pt x="4718776" y="2061777"/>
                </a:lnTo>
                <a:lnTo>
                  <a:pt x="4721250" y="2059303"/>
                </a:lnTo>
                <a:lnTo>
                  <a:pt x="4723724" y="2059303"/>
                </a:lnTo>
                <a:lnTo>
                  <a:pt x="4730955" y="2054546"/>
                </a:lnTo>
                <a:lnTo>
                  <a:pt x="4735712" y="2052072"/>
                </a:lnTo>
                <a:lnTo>
                  <a:pt x="4738186" y="2054546"/>
                </a:lnTo>
                <a:lnTo>
                  <a:pt x="4742943" y="2054546"/>
                </a:lnTo>
                <a:lnTo>
                  <a:pt x="4745417" y="2057019"/>
                </a:lnTo>
                <a:lnTo>
                  <a:pt x="4747891" y="2061777"/>
                </a:lnTo>
                <a:lnTo>
                  <a:pt x="4750364" y="2061777"/>
                </a:lnTo>
                <a:lnTo>
                  <a:pt x="4752838" y="2061777"/>
                </a:lnTo>
                <a:lnTo>
                  <a:pt x="4755312" y="2061777"/>
                </a:lnTo>
                <a:lnTo>
                  <a:pt x="4757785" y="2059303"/>
                </a:lnTo>
                <a:lnTo>
                  <a:pt x="4757785" y="2054546"/>
                </a:lnTo>
                <a:lnTo>
                  <a:pt x="4760259" y="2054546"/>
                </a:lnTo>
                <a:lnTo>
                  <a:pt x="4762733" y="2054546"/>
                </a:lnTo>
                <a:lnTo>
                  <a:pt x="4762733" y="2057019"/>
                </a:lnTo>
                <a:lnTo>
                  <a:pt x="4765207" y="2059493"/>
                </a:lnTo>
                <a:lnTo>
                  <a:pt x="4767680" y="2061967"/>
                </a:lnTo>
                <a:lnTo>
                  <a:pt x="4767680" y="2064441"/>
                </a:lnTo>
                <a:lnTo>
                  <a:pt x="4767680" y="2066914"/>
                </a:lnTo>
                <a:lnTo>
                  <a:pt x="4770154" y="2071672"/>
                </a:lnTo>
                <a:lnTo>
                  <a:pt x="4770154" y="2074145"/>
                </a:lnTo>
                <a:lnTo>
                  <a:pt x="4770154" y="2076619"/>
                </a:lnTo>
                <a:lnTo>
                  <a:pt x="4772628" y="2079093"/>
                </a:lnTo>
                <a:lnTo>
                  <a:pt x="4772628" y="2081567"/>
                </a:lnTo>
                <a:lnTo>
                  <a:pt x="4770154" y="2086324"/>
                </a:lnTo>
                <a:lnTo>
                  <a:pt x="4770154" y="2088798"/>
                </a:lnTo>
                <a:lnTo>
                  <a:pt x="4770154" y="2093555"/>
                </a:lnTo>
                <a:lnTo>
                  <a:pt x="4770154" y="2096029"/>
                </a:lnTo>
                <a:lnTo>
                  <a:pt x="4770154" y="2100786"/>
                </a:lnTo>
                <a:lnTo>
                  <a:pt x="4770154" y="2103260"/>
                </a:lnTo>
                <a:lnTo>
                  <a:pt x="4770154" y="2105733"/>
                </a:lnTo>
                <a:lnTo>
                  <a:pt x="4774911" y="2112964"/>
                </a:lnTo>
                <a:lnTo>
                  <a:pt x="4777385" y="2115438"/>
                </a:lnTo>
                <a:lnTo>
                  <a:pt x="4782143" y="2122669"/>
                </a:lnTo>
                <a:lnTo>
                  <a:pt x="4786900" y="2127426"/>
                </a:lnTo>
                <a:lnTo>
                  <a:pt x="4789373" y="2129900"/>
                </a:lnTo>
                <a:lnTo>
                  <a:pt x="4791847" y="2132374"/>
                </a:lnTo>
                <a:lnTo>
                  <a:pt x="4794321" y="2132374"/>
                </a:lnTo>
                <a:lnTo>
                  <a:pt x="4794321" y="2134848"/>
                </a:lnTo>
                <a:lnTo>
                  <a:pt x="4791847" y="2134848"/>
                </a:lnTo>
                <a:lnTo>
                  <a:pt x="4794321" y="2137321"/>
                </a:lnTo>
                <a:lnTo>
                  <a:pt x="4791847" y="2139795"/>
                </a:lnTo>
                <a:lnTo>
                  <a:pt x="4791847" y="2144552"/>
                </a:lnTo>
                <a:lnTo>
                  <a:pt x="4791847" y="2147026"/>
                </a:lnTo>
                <a:lnTo>
                  <a:pt x="4791847" y="2149500"/>
                </a:lnTo>
                <a:lnTo>
                  <a:pt x="4791847" y="2151974"/>
                </a:lnTo>
                <a:lnTo>
                  <a:pt x="4789373" y="2154447"/>
                </a:lnTo>
                <a:lnTo>
                  <a:pt x="4791847" y="2156921"/>
                </a:lnTo>
                <a:lnTo>
                  <a:pt x="4791847" y="2159395"/>
                </a:lnTo>
                <a:lnTo>
                  <a:pt x="4791847" y="2164152"/>
                </a:lnTo>
                <a:lnTo>
                  <a:pt x="4791847" y="2166626"/>
                </a:lnTo>
                <a:lnTo>
                  <a:pt x="4791847" y="2169100"/>
                </a:lnTo>
                <a:lnTo>
                  <a:pt x="4791847" y="2171573"/>
                </a:lnTo>
                <a:lnTo>
                  <a:pt x="4791847" y="2174047"/>
                </a:lnTo>
                <a:lnTo>
                  <a:pt x="4794321" y="2178804"/>
                </a:lnTo>
                <a:lnTo>
                  <a:pt x="4796795" y="2178804"/>
                </a:lnTo>
                <a:lnTo>
                  <a:pt x="4796795" y="2181278"/>
                </a:lnTo>
                <a:lnTo>
                  <a:pt x="4799268" y="2181278"/>
                </a:lnTo>
                <a:lnTo>
                  <a:pt x="4799268" y="2183752"/>
                </a:lnTo>
                <a:lnTo>
                  <a:pt x="4801742" y="2183752"/>
                </a:lnTo>
                <a:lnTo>
                  <a:pt x="4801742" y="2186226"/>
                </a:lnTo>
                <a:lnTo>
                  <a:pt x="4804216" y="2186226"/>
                </a:lnTo>
                <a:lnTo>
                  <a:pt x="4808973" y="2190983"/>
                </a:lnTo>
                <a:lnTo>
                  <a:pt x="4811447" y="2193456"/>
                </a:lnTo>
                <a:lnTo>
                  <a:pt x="4818678" y="2198214"/>
                </a:lnTo>
                <a:lnTo>
                  <a:pt x="4821152" y="2200687"/>
                </a:lnTo>
                <a:lnTo>
                  <a:pt x="4823625" y="2203161"/>
                </a:lnTo>
                <a:lnTo>
                  <a:pt x="4823625" y="2205635"/>
                </a:lnTo>
                <a:lnTo>
                  <a:pt x="4833330" y="2208109"/>
                </a:lnTo>
                <a:lnTo>
                  <a:pt x="4840561" y="2210582"/>
                </a:lnTo>
                <a:lnTo>
                  <a:pt x="4843035" y="2208109"/>
                </a:lnTo>
                <a:lnTo>
                  <a:pt x="4845508" y="2208109"/>
                </a:lnTo>
                <a:lnTo>
                  <a:pt x="4847982" y="2208109"/>
                </a:lnTo>
                <a:lnTo>
                  <a:pt x="4852739" y="2208109"/>
                </a:lnTo>
                <a:lnTo>
                  <a:pt x="4852739" y="2210582"/>
                </a:lnTo>
                <a:lnTo>
                  <a:pt x="4864728" y="2213056"/>
                </a:lnTo>
                <a:lnTo>
                  <a:pt x="4867201" y="2213056"/>
                </a:lnTo>
                <a:lnTo>
                  <a:pt x="4871959" y="2213056"/>
                </a:lnTo>
                <a:lnTo>
                  <a:pt x="4874432" y="2213056"/>
                </a:lnTo>
                <a:lnTo>
                  <a:pt x="4879190" y="2213056"/>
                </a:lnTo>
                <a:lnTo>
                  <a:pt x="4883947" y="2215530"/>
                </a:lnTo>
                <a:lnTo>
                  <a:pt x="4888704" y="2213056"/>
                </a:lnTo>
                <a:lnTo>
                  <a:pt x="4891178" y="2213056"/>
                </a:lnTo>
                <a:lnTo>
                  <a:pt x="4891178" y="2210582"/>
                </a:lnTo>
                <a:lnTo>
                  <a:pt x="4893651" y="2213056"/>
                </a:lnTo>
                <a:lnTo>
                  <a:pt x="4896125" y="2210582"/>
                </a:lnTo>
                <a:lnTo>
                  <a:pt x="4900882" y="2210582"/>
                </a:lnTo>
                <a:lnTo>
                  <a:pt x="4937037" y="2193647"/>
                </a:lnTo>
                <a:lnTo>
                  <a:pt x="4944268" y="2191173"/>
                </a:lnTo>
                <a:lnTo>
                  <a:pt x="4944268" y="2188699"/>
                </a:lnTo>
                <a:lnTo>
                  <a:pt x="4941794" y="2186226"/>
                </a:lnTo>
                <a:lnTo>
                  <a:pt x="4946552" y="2181468"/>
                </a:lnTo>
                <a:lnTo>
                  <a:pt x="4949026" y="2181468"/>
                </a:lnTo>
                <a:lnTo>
                  <a:pt x="4951499" y="2181468"/>
                </a:lnTo>
                <a:lnTo>
                  <a:pt x="4951499" y="2178994"/>
                </a:lnTo>
                <a:lnTo>
                  <a:pt x="4956257" y="2176521"/>
                </a:lnTo>
                <a:lnTo>
                  <a:pt x="4958730" y="2174047"/>
                </a:lnTo>
                <a:lnTo>
                  <a:pt x="4961204" y="2171573"/>
                </a:lnTo>
                <a:lnTo>
                  <a:pt x="4963678" y="2171573"/>
                </a:lnTo>
                <a:lnTo>
                  <a:pt x="4968435" y="2169100"/>
                </a:lnTo>
                <a:lnTo>
                  <a:pt x="4970909" y="2166626"/>
                </a:lnTo>
                <a:lnTo>
                  <a:pt x="4970909" y="2164152"/>
                </a:lnTo>
                <a:lnTo>
                  <a:pt x="4975666" y="2161678"/>
                </a:lnTo>
                <a:lnTo>
                  <a:pt x="4975666" y="2159204"/>
                </a:lnTo>
                <a:lnTo>
                  <a:pt x="4978140" y="2159204"/>
                </a:lnTo>
                <a:lnTo>
                  <a:pt x="4980613" y="2156731"/>
                </a:lnTo>
                <a:lnTo>
                  <a:pt x="4983087" y="2156731"/>
                </a:lnTo>
                <a:lnTo>
                  <a:pt x="4987844" y="2154257"/>
                </a:lnTo>
                <a:lnTo>
                  <a:pt x="4992601" y="2154257"/>
                </a:lnTo>
                <a:lnTo>
                  <a:pt x="4997359" y="2151783"/>
                </a:lnTo>
                <a:lnTo>
                  <a:pt x="5002116" y="2147026"/>
                </a:lnTo>
                <a:lnTo>
                  <a:pt x="5006873" y="2144552"/>
                </a:lnTo>
                <a:lnTo>
                  <a:pt x="5011630" y="2144552"/>
                </a:lnTo>
                <a:lnTo>
                  <a:pt x="5014104" y="2144552"/>
                </a:lnTo>
                <a:lnTo>
                  <a:pt x="5018861" y="2144552"/>
                </a:lnTo>
                <a:lnTo>
                  <a:pt x="5028566" y="2142078"/>
                </a:lnTo>
                <a:lnTo>
                  <a:pt x="5031040" y="2139605"/>
                </a:lnTo>
                <a:lnTo>
                  <a:pt x="5033513" y="2139605"/>
                </a:lnTo>
                <a:lnTo>
                  <a:pt x="5035987" y="2139605"/>
                </a:lnTo>
                <a:lnTo>
                  <a:pt x="5038461" y="2139605"/>
                </a:lnTo>
                <a:lnTo>
                  <a:pt x="5043218" y="2139605"/>
                </a:lnTo>
                <a:lnTo>
                  <a:pt x="5055207" y="2139605"/>
                </a:lnTo>
                <a:lnTo>
                  <a:pt x="5059964" y="2139605"/>
                </a:lnTo>
                <a:lnTo>
                  <a:pt x="5062437" y="2142078"/>
                </a:lnTo>
                <a:lnTo>
                  <a:pt x="5067194" y="2142078"/>
                </a:lnTo>
                <a:lnTo>
                  <a:pt x="5074425" y="2142078"/>
                </a:lnTo>
                <a:lnTo>
                  <a:pt x="5081657" y="2144552"/>
                </a:lnTo>
                <a:lnTo>
                  <a:pt x="5081657" y="2147026"/>
                </a:lnTo>
                <a:lnTo>
                  <a:pt x="5084130" y="2147026"/>
                </a:lnTo>
                <a:lnTo>
                  <a:pt x="5086604" y="2147026"/>
                </a:lnTo>
                <a:lnTo>
                  <a:pt x="5086604" y="2144552"/>
                </a:lnTo>
                <a:lnTo>
                  <a:pt x="5089078" y="2142078"/>
                </a:lnTo>
                <a:lnTo>
                  <a:pt x="5091551" y="2142078"/>
                </a:lnTo>
                <a:lnTo>
                  <a:pt x="5094025" y="2144552"/>
                </a:lnTo>
                <a:lnTo>
                  <a:pt x="5096499" y="2144552"/>
                </a:lnTo>
                <a:lnTo>
                  <a:pt x="5101256" y="2147026"/>
                </a:lnTo>
                <a:lnTo>
                  <a:pt x="5113245" y="2149500"/>
                </a:lnTo>
                <a:lnTo>
                  <a:pt x="5115718" y="2149500"/>
                </a:lnTo>
                <a:lnTo>
                  <a:pt x="5118192" y="2149500"/>
                </a:lnTo>
                <a:lnTo>
                  <a:pt x="5125423" y="2154257"/>
                </a:lnTo>
                <a:lnTo>
                  <a:pt x="5135128" y="2159014"/>
                </a:lnTo>
                <a:lnTo>
                  <a:pt x="5137601" y="2159014"/>
                </a:lnTo>
                <a:lnTo>
                  <a:pt x="5142358" y="2161488"/>
                </a:lnTo>
                <a:lnTo>
                  <a:pt x="5147116" y="2166245"/>
                </a:lnTo>
                <a:lnTo>
                  <a:pt x="5147116" y="2168719"/>
                </a:lnTo>
                <a:lnTo>
                  <a:pt x="5161578" y="2180707"/>
                </a:lnTo>
                <a:lnTo>
                  <a:pt x="5166335" y="2185464"/>
                </a:lnTo>
                <a:lnTo>
                  <a:pt x="5171092" y="2187938"/>
                </a:lnTo>
                <a:lnTo>
                  <a:pt x="5173566" y="2190412"/>
                </a:lnTo>
                <a:lnTo>
                  <a:pt x="5176040" y="2192886"/>
                </a:lnTo>
                <a:lnTo>
                  <a:pt x="5178513" y="2192886"/>
                </a:lnTo>
                <a:lnTo>
                  <a:pt x="5178513" y="2190412"/>
                </a:lnTo>
                <a:lnTo>
                  <a:pt x="5178513" y="2187938"/>
                </a:lnTo>
                <a:lnTo>
                  <a:pt x="5180987" y="2185464"/>
                </a:lnTo>
                <a:lnTo>
                  <a:pt x="5185744" y="2187938"/>
                </a:lnTo>
                <a:lnTo>
                  <a:pt x="5188218" y="2187938"/>
                </a:lnTo>
                <a:lnTo>
                  <a:pt x="5190692" y="2187938"/>
                </a:lnTo>
                <a:lnTo>
                  <a:pt x="5193166" y="2192695"/>
                </a:lnTo>
                <a:lnTo>
                  <a:pt x="5193166" y="2195169"/>
                </a:lnTo>
                <a:lnTo>
                  <a:pt x="5188409" y="2195169"/>
                </a:lnTo>
                <a:lnTo>
                  <a:pt x="5193166" y="2199926"/>
                </a:lnTo>
                <a:lnTo>
                  <a:pt x="5197923" y="2199926"/>
                </a:lnTo>
                <a:lnTo>
                  <a:pt x="5200396" y="2202400"/>
                </a:lnTo>
                <a:lnTo>
                  <a:pt x="5205154" y="2204874"/>
                </a:lnTo>
                <a:lnTo>
                  <a:pt x="5209911" y="2207348"/>
                </a:lnTo>
                <a:lnTo>
                  <a:pt x="5214668" y="2209821"/>
                </a:lnTo>
                <a:lnTo>
                  <a:pt x="5219425" y="2212295"/>
                </a:lnTo>
                <a:lnTo>
                  <a:pt x="5221899" y="2212295"/>
                </a:lnTo>
                <a:lnTo>
                  <a:pt x="5229130" y="2214769"/>
                </a:lnTo>
                <a:lnTo>
                  <a:pt x="5236361" y="2217242"/>
                </a:lnTo>
                <a:lnTo>
                  <a:pt x="5241118" y="2219716"/>
                </a:lnTo>
                <a:lnTo>
                  <a:pt x="5243592" y="2219716"/>
                </a:lnTo>
                <a:lnTo>
                  <a:pt x="5246066" y="2219716"/>
                </a:lnTo>
                <a:lnTo>
                  <a:pt x="5248540" y="2219716"/>
                </a:lnTo>
                <a:lnTo>
                  <a:pt x="5253297" y="2222190"/>
                </a:lnTo>
                <a:lnTo>
                  <a:pt x="5255771" y="2222190"/>
                </a:lnTo>
                <a:lnTo>
                  <a:pt x="5260528" y="2222190"/>
                </a:lnTo>
                <a:lnTo>
                  <a:pt x="5263002" y="2222190"/>
                </a:lnTo>
                <a:lnTo>
                  <a:pt x="5265475" y="2224664"/>
                </a:lnTo>
                <a:lnTo>
                  <a:pt x="5267949" y="2222190"/>
                </a:lnTo>
                <a:lnTo>
                  <a:pt x="5270423" y="2224664"/>
                </a:lnTo>
                <a:lnTo>
                  <a:pt x="5270423" y="2222190"/>
                </a:lnTo>
                <a:lnTo>
                  <a:pt x="5272897" y="2222190"/>
                </a:lnTo>
                <a:lnTo>
                  <a:pt x="5272897" y="2224664"/>
                </a:lnTo>
                <a:lnTo>
                  <a:pt x="5275370" y="2224664"/>
                </a:lnTo>
                <a:lnTo>
                  <a:pt x="5282601" y="2224664"/>
                </a:lnTo>
                <a:lnTo>
                  <a:pt x="5292306" y="2227138"/>
                </a:lnTo>
                <a:lnTo>
                  <a:pt x="5294780" y="2227138"/>
                </a:lnTo>
                <a:lnTo>
                  <a:pt x="5294780" y="2224664"/>
                </a:lnTo>
                <a:lnTo>
                  <a:pt x="5297254" y="2222190"/>
                </a:lnTo>
                <a:lnTo>
                  <a:pt x="5299727" y="2222190"/>
                </a:lnTo>
                <a:lnTo>
                  <a:pt x="5302201" y="2222190"/>
                </a:lnTo>
                <a:lnTo>
                  <a:pt x="5302201" y="2226947"/>
                </a:lnTo>
                <a:lnTo>
                  <a:pt x="5304675" y="2226947"/>
                </a:lnTo>
                <a:lnTo>
                  <a:pt x="5304675" y="2229421"/>
                </a:lnTo>
                <a:lnTo>
                  <a:pt x="5307149" y="2229421"/>
                </a:lnTo>
                <a:lnTo>
                  <a:pt x="5309622" y="2229421"/>
                </a:lnTo>
                <a:lnTo>
                  <a:pt x="5312096" y="2229421"/>
                </a:lnTo>
                <a:lnTo>
                  <a:pt x="5314570" y="2229421"/>
                </a:lnTo>
                <a:lnTo>
                  <a:pt x="5317043" y="2229421"/>
                </a:lnTo>
                <a:lnTo>
                  <a:pt x="5319517" y="2229421"/>
                </a:lnTo>
                <a:lnTo>
                  <a:pt x="5324274" y="2226947"/>
                </a:lnTo>
                <a:lnTo>
                  <a:pt x="5324274" y="2229421"/>
                </a:lnTo>
                <a:lnTo>
                  <a:pt x="5326748" y="2229421"/>
                </a:lnTo>
                <a:lnTo>
                  <a:pt x="5326748" y="2226947"/>
                </a:lnTo>
                <a:lnTo>
                  <a:pt x="5329222" y="2226947"/>
                </a:lnTo>
                <a:lnTo>
                  <a:pt x="5331696" y="2226947"/>
                </a:lnTo>
                <a:lnTo>
                  <a:pt x="5331696" y="2229421"/>
                </a:lnTo>
                <a:lnTo>
                  <a:pt x="5334169" y="2229421"/>
                </a:lnTo>
                <a:lnTo>
                  <a:pt x="5334169" y="2226947"/>
                </a:lnTo>
                <a:lnTo>
                  <a:pt x="5336643" y="2226947"/>
                </a:lnTo>
                <a:lnTo>
                  <a:pt x="5336643" y="2229421"/>
                </a:lnTo>
                <a:lnTo>
                  <a:pt x="5339117" y="2229421"/>
                </a:lnTo>
                <a:lnTo>
                  <a:pt x="5341591" y="2229421"/>
                </a:lnTo>
                <a:lnTo>
                  <a:pt x="5344064" y="2229421"/>
                </a:lnTo>
                <a:lnTo>
                  <a:pt x="5346538" y="2229421"/>
                </a:lnTo>
                <a:lnTo>
                  <a:pt x="5349012" y="2231895"/>
                </a:lnTo>
                <a:lnTo>
                  <a:pt x="5349012" y="2234368"/>
                </a:lnTo>
                <a:lnTo>
                  <a:pt x="5349012" y="2236842"/>
                </a:lnTo>
                <a:lnTo>
                  <a:pt x="5351486" y="2239316"/>
                </a:lnTo>
                <a:lnTo>
                  <a:pt x="5353960" y="2239316"/>
                </a:lnTo>
                <a:lnTo>
                  <a:pt x="5356433" y="2239316"/>
                </a:lnTo>
                <a:lnTo>
                  <a:pt x="5356433" y="2241790"/>
                </a:lnTo>
                <a:lnTo>
                  <a:pt x="5370895" y="2249021"/>
                </a:lnTo>
                <a:lnTo>
                  <a:pt x="5380600" y="2253778"/>
                </a:lnTo>
                <a:lnTo>
                  <a:pt x="5392588" y="2261009"/>
                </a:lnTo>
                <a:lnTo>
                  <a:pt x="5395062" y="2263483"/>
                </a:lnTo>
                <a:lnTo>
                  <a:pt x="5397536" y="2263483"/>
                </a:lnTo>
                <a:lnTo>
                  <a:pt x="5400009" y="2265956"/>
                </a:lnTo>
                <a:lnTo>
                  <a:pt x="5402483" y="2268430"/>
                </a:lnTo>
                <a:lnTo>
                  <a:pt x="5404957" y="2268430"/>
                </a:lnTo>
                <a:lnTo>
                  <a:pt x="5404957" y="2270904"/>
                </a:lnTo>
                <a:lnTo>
                  <a:pt x="5407430" y="2270904"/>
                </a:lnTo>
                <a:lnTo>
                  <a:pt x="5409904" y="2270904"/>
                </a:lnTo>
                <a:lnTo>
                  <a:pt x="5414662" y="2270904"/>
                </a:lnTo>
                <a:lnTo>
                  <a:pt x="5417135" y="2270904"/>
                </a:lnTo>
                <a:lnTo>
                  <a:pt x="5419609" y="2270904"/>
                </a:lnTo>
                <a:lnTo>
                  <a:pt x="5422083" y="2275661"/>
                </a:lnTo>
                <a:lnTo>
                  <a:pt x="5429314" y="2280418"/>
                </a:lnTo>
                <a:lnTo>
                  <a:pt x="5436545" y="2285176"/>
                </a:lnTo>
                <a:lnTo>
                  <a:pt x="5439019" y="2287649"/>
                </a:lnTo>
                <a:lnTo>
                  <a:pt x="5443776" y="2292406"/>
                </a:lnTo>
                <a:lnTo>
                  <a:pt x="5446250" y="2294880"/>
                </a:lnTo>
                <a:lnTo>
                  <a:pt x="5446250" y="2297354"/>
                </a:lnTo>
                <a:lnTo>
                  <a:pt x="5448723" y="2299828"/>
                </a:lnTo>
                <a:lnTo>
                  <a:pt x="5451197" y="2302302"/>
                </a:lnTo>
                <a:lnTo>
                  <a:pt x="5451197" y="2304775"/>
                </a:lnTo>
                <a:lnTo>
                  <a:pt x="5453671" y="2304775"/>
                </a:lnTo>
                <a:lnTo>
                  <a:pt x="5456145" y="2307249"/>
                </a:lnTo>
                <a:lnTo>
                  <a:pt x="5458618" y="2307249"/>
                </a:lnTo>
                <a:lnTo>
                  <a:pt x="5458618" y="2309723"/>
                </a:lnTo>
                <a:lnTo>
                  <a:pt x="5458618" y="2312196"/>
                </a:lnTo>
                <a:lnTo>
                  <a:pt x="5458618" y="2316954"/>
                </a:lnTo>
                <a:lnTo>
                  <a:pt x="5461092" y="2319428"/>
                </a:lnTo>
                <a:lnTo>
                  <a:pt x="5461092" y="2321901"/>
                </a:lnTo>
                <a:lnTo>
                  <a:pt x="5463566" y="2324375"/>
                </a:lnTo>
                <a:lnTo>
                  <a:pt x="5466039" y="2329132"/>
                </a:lnTo>
                <a:lnTo>
                  <a:pt x="5468513" y="2338837"/>
                </a:lnTo>
                <a:lnTo>
                  <a:pt x="5468513" y="2341311"/>
                </a:lnTo>
                <a:lnTo>
                  <a:pt x="5470987" y="2346068"/>
                </a:lnTo>
                <a:lnTo>
                  <a:pt x="5473461" y="2346068"/>
                </a:lnTo>
                <a:lnTo>
                  <a:pt x="5473461" y="2348542"/>
                </a:lnTo>
                <a:lnTo>
                  <a:pt x="5473461" y="2351015"/>
                </a:lnTo>
                <a:lnTo>
                  <a:pt x="5473461" y="2353489"/>
                </a:lnTo>
                <a:lnTo>
                  <a:pt x="5470987" y="2353489"/>
                </a:lnTo>
                <a:lnTo>
                  <a:pt x="5470987" y="2355963"/>
                </a:lnTo>
                <a:lnTo>
                  <a:pt x="5473461" y="2358437"/>
                </a:lnTo>
                <a:lnTo>
                  <a:pt x="5475934" y="2363194"/>
                </a:lnTo>
                <a:lnTo>
                  <a:pt x="5478408" y="2367951"/>
                </a:lnTo>
                <a:lnTo>
                  <a:pt x="5478408" y="2370425"/>
                </a:lnTo>
                <a:lnTo>
                  <a:pt x="5480882" y="2370425"/>
                </a:lnTo>
                <a:lnTo>
                  <a:pt x="5480882" y="2372899"/>
                </a:lnTo>
                <a:lnTo>
                  <a:pt x="5485639" y="2375372"/>
                </a:lnTo>
                <a:lnTo>
                  <a:pt x="5488113" y="2377846"/>
                </a:lnTo>
                <a:lnTo>
                  <a:pt x="5490587" y="2380320"/>
                </a:lnTo>
                <a:lnTo>
                  <a:pt x="5490587" y="2382793"/>
                </a:lnTo>
                <a:lnTo>
                  <a:pt x="5490587" y="2385267"/>
                </a:lnTo>
                <a:lnTo>
                  <a:pt x="5490587" y="2387741"/>
                </a:lnTo>
                <a:lnTo>
                  <a:pt x="5490587" y="2390215"/>
                </a:lnTo>
                <a:lnTo>
                  <a:pt x="5493060" y="2390215"/>
                </a:lnTo>
                <a:lnTo>
                  <a:pt x="5495534" y="2390215"/>
                </a:lnTo>
                <a:lnTo>
                  <a:pt x="5495534" y="2392689"/>
                </a:lnTo>
                <a:lnTo>
                  <a:pt x="5495534" y="2395162"/>
                </a:lnTo>
                <a:lnTo>
                  <a:pt x="5495534" y="2402393"/>
                </a:lnTo>
                <a:lnTo>
                  <a:pt x="5498008" y="2402393"/>
                </a:lnTo>
                <a:lnTo>
                  <a:pt x="5498008" y="2404867"/>
                </a:lnTo>
                <a:lnTo>
                  <a:pt x="5495534" y="2404867"/>
                </a:lnTo>
                <a:lnTo>
                  <a:pt x="5495534" y="2407341"/>
                </a:lnTo>
                <a:lnTo>
                  <a:pt x="5498008" y="2409815"/>
                </a:lnTo>
                <a:lnTo>
                  <a:pt x="5495534" y="2409815"/>
                </a:lnTo>
                <a:lnTo>
                  <a:pt x="5498008" y="2412288"/>
                </a:lnTo>
                <a:lnTo>
                  <a:pt x="5498008" y="2414762"/>
                </a:lnTo>
                <a:lnTo>
                  <a:pt x="5495534" y="2414762"/>
                </a:lnTo>
                <a:lnTo>
                  <a:pt x="5495534" y="2417236"/>
                </a:lnTo>
                <a:lnTo>
                  <a:pt x="5493060" y="2417236"/>
                </a:lnTo>
                <a:lnTo>
                  <a:pt x="5493060" y="2419710"/>
                </a:lnTo>
                <a:lnTo>
                  <a:pt x="5493060" y="2426941"/>
                </a:lnTo>
                <a:lnTo>
                  <a:pt x="5495534" y="2429414"/>
                </a:lnTo>
                <a:lnTo>
                  <a:pt x="5498008" y="2429414"/>
                </a:lnTo>
                <a:lnTo>
                  <a:pt x="5498008" y="2431888"/>
                </a:lnTo>
                <a:lnTo>
                  <a:pt x="5500482" y="2436645"/>
                </a:lnTo>
                <a:lnTo>
                  <a:pt x="5500482" y="2441402"/>
                </a:lnTo>
                <a:lnTo>
                  <a:pt x="5500482" y="2443876"/>
                </a:lnTo>
                <a:lnTo>
                  <a:pt x="5502955" y="2446350"/>
                </a:lnTo>
                <a:lnTo>
                  <a:pt x="5502955" y="2448824"/>
                </a:lnTo>
                <a:lnTo>
                  <a:pt x="5502955" y="2451297"/>
                </a:lnTo>
                <a:lnTo>
                  <a:pt x="5502955" y="2453771"/>
                </a:lnTo>
                <a:lnTo>
                  <a:pt x="5502955" y="2456245"/>
                </a:lnTo>
                <a:lnTo>
                  <a:pt x="5502955" y="2458719"/>
                </a:lnTo>
                <a:lnTo>
                  <a:pt x="5505429" y="2473181"/>
                </a:lnTo>
                <a:lnTo>
                  <a:pt x="5507903" y="2475654"/>
                </a:lnTo>
                <a:lnTo>
                  <a:pt x="5507903" y="2480412"/>
                </a:lnTo>
                <a:lnTo>
                  <a:pt x="5510377" y="2487643"/>
                </a:lnTo>
                <a:lnTo>
                  <a:pt x="5512851" y="2492400"/>
                </a:lnTo>
                <a:lnTo>
                  <a:pt x="5517608" y="2497157"/>
                </a:lnTo>
                <a:lnTo>
                  <a:pt x="5520081" y="2499631"/>
                </a:lnTo>
                <a:lnTo>
                  <a:pt x="5520081" y="2502105"/>
                </a:lnTo>
                <a:lnTo>
                  <a:pt x="5522555" y="2504578"/>
                </a:lnTo>
                <a:lnTo>
                  <a:pt x="5525029" y="2507052"/>
                </a:lnTo>
                <a:lnTo>
                  <a:pt x="5527503" y="2511809"/>
                </a:lnTo>
                <a:lnTo>
                  <a:pt x="5529977" y="2514283"/>
                </a:lnTo>
                <a:lnTo>
                  <a:pt x="5532450" y="2516757"/>
                </a:lnTo>
                <a:lnTo>
                  <a:pt x="5532450" y="2519231"/>
                </a:lnTo>
                <a:lnTo>
                  <a:pt x="5534924" y="2519231"/>
                </a:lnTo>
                <a:lnTo>
                  <a:pt x="5537398" y="2521704"/>
                </a:lnTo>
                <a:lnTo>
                  <a:pt x="5537398" y="2524178"/>
                </a:lnTo>
                <a:lnTo>
                  <a:pt x="5537398" y="2526652"/>
                </a:lnTo>
                <a:lnTo>
                  <a:pt x="5537398" y="2529125"/>
                </a:lnTo>
                <a:lnTo>
                  <a:pt x="5539872" y="2529125"/>
                </a:lnTo>
                <a:lnTo>
                  <a:pt x="5542345" y="2529125"/>
                </a:lnTo>
                <a:lnTo>
                  <a:pt x="5544819" y="2529125"/>
                </a:lnTo>
                <a:lnTo>
                  <a:pt x="5549576" y="2529125"/>
                </a:lnTo>
                <a:lnTo>
                  <a:pt x="5552050" y="2529125"/>
                </a:lnTo>
                <a:lnTo>
                  <a:pt x="5556807" y="2529125"/>
                </a:lnTo>
                <a:lnTo>
                  <a:pt x="5561564" y="2526652"/>
                </a:lnTo>
                <a:lnTo>
                  <a:pt x="5564038" y="2526652"/>
                </a:lnTo>
                <a:lnTo>
                  <a:pt x="5566512" y="2524178"/>
                </a:lnTo>
                <a:lnTo>
                  <a:pt x="5568986" y="2524178"/>
                </a:lnTo>
                <a:lnTo>
                  <a:pt x="5571459" y="2524178"/>
                </a:lnTo>
                <a:lnTo>
                  <a:pt x="5573933" y="2524178"/>
                </a:lnTo>
                <a:lnTo>
                  <a:pt x="5578690" y="2526652"/>
                </a:lnTo>
                <a:lnTo>
                  <a:pt x="5578690" y="2524178"/>
                </a:lnTo>
                <a:lnTo>
                  <a:pt x="5581164" y="2524178"/>
                </a:lnTo>
                <a:lnTo>
                  <a:pt x="5585921" y="2524178"/>
                </a:lnTo>
                <a:lnTo>
                  <a:pt x="5588395" y="2524178"/>
                </a:lnTo>
                <a:lnTo>
                  <a:pt x="5593152" y="2524178"/>
                </a:lnTo>
                <a:lnTo>
                  <a:pt x="5595626" y="2521704"/>
                </a:lnTo>
                <a:lnTo>
                  <a:pt x="5598100" y="2524178"/>
                </a:lnTo>
                <a:lnTo>
                  <a:pt x="5607804" y="2521704"/>
                </a:lnTo>
                <a:lnTo>
                  <a:pt x="5607804" y="2519231"/>
                </a:lnTo>
                <a:lnTo>
                  <a:pt x="5612562" y="2519231"/>
                </a:lnTo>
                <a:lnTo>
                  <a:pt x="5615036" y="2519231"/>
                </a:lnTo>
                <a:lnTo>
                  <a:pt x="5617509" y="2519231"/>
                </a:lnTo>
                <a:lnTo>
                  <a:pt x="5619983" y="2516757"/>
                </a:lnTo>
                <a:lnTo>
                  <a:pt x="5627214" y="2514283"/>
                </a:lnTo>
                <a:lnTo>
                  <a:pt x="5634445" y="2511809"/>
                </a:lnTo>
                <a:lnTo>
                  <a:pt x="5636919" y="2511809"/>
                </a:lnTo>
                <a:lnTo>
                  <a:pt x="5644150" y="2509335"/>
                </a:lnTo>
                <a:lnTo>
                  <a:pt x="5646623" y="2509335"/>
                </a:lnTo>
                <a:lnTo>
                  <a:pt x="5651380" y="2506862"/>
                </a:lnTo>
                <a:lnTo>
                  <a:pt x="5653854" y="2506862"/>
                </a:lnTo>
                <a:lnTo>
                  <a:pt x="5656328" y="2506862"/>
                </a:lnTo>
                <a:lnTo>
                  <a:pt x="5658802" y="2506862"/>
                </a:lnTo>
                <a:lnTo>
                  <a:pt x="5666033" y="2504388"/>
                </a:lnTo>
                <a:lnTo>
                  <a:pt x="5668506" y="2504388"/>
                </a:lnTo>
                <a:lnTo>
                  <a:pt x="5670980" y="2504388"/>
                </a:lnTo>
                <a:lnTo>
                  <a:pt x="5675737" y="2501914"/>
                </a:lnTo>
                <a:lnTo>
                  <a:pt x="5678211" y="2501914"/>
                </a:lnTo>
                <a:lnTo>
                  <a:pt x="5680685" y="2501914"/>
                </a:lnTo>
                <a:lnTo>
                  <a:pt x="5683159" y="2501914"/>
                </a:lnTo>
                <a:lnTo>
                  <a:pt x="5685632" y="2501914"/>
                </a:lnTo>
                <a:lnTo>
                  <a:pt x="5688106" y="2501914"/>
                </a:lnTo>
                <a:lnTo>
                  <a:pt x="5692863" y="2501914"/>
                </a:lnTo>
                <a:lnTo>
                  <a:pt x="5695337" y="2499440"/>
                </a:lnTo>
                <a:lnTo>
                  <a:pt x="5697811" y="2499440"/>
                </a:lnTo>
                <a:lnTo>
                  <a:pt x="5700285" y="2499440"/>
                </a:lnTo>
                <a:lnTo>
                  <a:pt x="5702758" y="2499440"/>
                </a:lnTo>
                <a:lnTo>
                  <a:pt x="5702758" y="2496967"/>
                </a:lnTo>
                <a:lnTo>
                  <a:pt x="5705232" y="2494493"/>
                </a:lnTo>
                <a:lnTo>
                  <a:pt x="5705232" y="2496967"/>
                </a:lnTo>
                <a:lnTo>
                  <a:pt x="5707706" y="2496967"/>
                </a:lnTo>
                <a:lnTo>
                  <a:pt x="5710180" y="2496967"/>
                </a:lnTo>
                <a:lnTo>
                  <a:pt x="5712654" y="2496967"/>
                </a:lnTo>
                <a:lnTo>
                  <a:pt x="5715127" y="2496967"/>
                </a:lnTo>
                <a:lnTo>
                  <a:pt x="5715127" y="2494493"/>
                </a:lnTo>
                <a:lnTo>
                  <a:pt x="5717601" y="2494493"/>
                </a:lnTo>
                <a:lnTo>
                  <a:pt x="5717601" y="2492019"/>
                </a:lnTo>
                <a:lnTo>
                  <a:pt x="5720075" y="2492019"/>
                </a:lnTo>
                <a:lnTo>
                  <a:pt x="5722549" y="2489546"/>
                </a:lnTo>
                <a:lnTo>
                  <a:pt x="5725022" y="2489546"/>
                </a:lnTo>
                <a:lnTo>
                  <a:pt x="5725022" y="2487072"/>
                </a:lnTo>
                <a:lnTo>
                  <a:pt x="5727496" y="2487072"/>
                </a:lnTo>
                <a:lnTo>
                  <a:pt x="5727496" y="2482314"/>
                </a:lnTo>
                <a:lnTo>
                  <a:pt x="5729970" y="2482314"/>
                </a:lnTo>
                <a:lnTo>
                  <a:pt x="5729970" y="2477557"/>
                </a:lnTo>
                <a:lnTo>
                  <a:pt x="5729970" y="2472800"/>
                </a:lnTo>
                <a:lnTo>
                  <a:pt x="5732443" y="2468043"/>
                </a:lnTo>
                <a:lnTo>
                  <a:pt x="5732443" y="2463286"/>
                </a:lnTo>
                <a:lnTo>
                  <a:pt x="5732443" y="2460812"/>
                </a:lnTo>
                <a:lnTo>
                  <a:pt x="5732443" y="2458338"/>
                </a:lnTo>
                <a:lnTo>
                  <a:pt x="5734917" y="2458338"/>
                </a:lnTo>
                <a:lnTo>
                  <a:pt x="5737391" y="2455864"/>
                </a:lnTo>
                <a:lnTo>
                  <a:pt x="5737391" y="2453391"/>
                </a:lnTo>
                <a:lnTo>
                  <a:pt x="5737391" y="2450917"/>
                </a:lnTo>
                <a:lnTo>
                  <a:pt x="5737391" y="2446160"/>
                </a:lnTo>
                <a:lnTo>
                  <a:pt x="5737391" y="2443686"/>
                </a:lnTo>
                <a:lnTo>
                  <a:pt x="5737391" y="2441212"/>
                </a:lnTo>
                <a:lnTo>
                  <a:pt x="5737391" y="2438738"/>
                </a:lnTo>
                <a:lnTo>
                  <a:pt x="5737391" y="2436265"/>
                </a:lnTo>
                <a:lnTo>
                  <a:pt x="5737391" y="2431508"/>
                </a:lnTo>
                <a:lnTo>
                  <a:pt x="5739865" y="2431508"/>
                </a:lnTo>
                <a:lnTo>
                  <a:pt x="5742338" y="2431508"/>
                </a:lnTo>
                <a:lnTo>
                  <a:pt x="5742338" y="2426750"/>
                </a:lnTo>
                <a:lnTo>
                  <a:pt x="5744812" y="2424276"/>
                </a:lnTo>
                <a:lnTo>
                  <a:pt x="5744812" y="2419519"/>
                </a:lnTo>
                <a:lnTo>
                  <a:pt x="5747286" y="2417045"/>
                </a:lnTo>
                <a:lnTo>
                  <a:pt x="5749760" y="2417045"/>
                </a:lnTo>
                <a:lnTo>
                  <a:pt x="5752233" y="2414572"/>
                </a:lnTo>
                <a:lnTo>
                  <a:pt x="5752233" y="2412098"/>
                </a:lnTo>
                <a:lnTo>
                  <a:pt x="5754707" y="2412098"/>
                </a:lnTo>
                <a:lnTo>
                  <a:pt x="5754707" y="2409624"/>
                </a:lnTo>
                <a:lnTo>
                  <a:pt x="5757181" y="2409624"/>
                </a:lnTo>
                <a:lnTo>
                  <a:pt x="5759655" y="2409624"/>
                </a:lnTo>
                <a:lnTo>
                  <a:pt x="5762129" y="2412098"/>
                </a:lnTo>
                <a:lnTo>
                  <a:pt x="5764602" y="2409624"/>
                </a:lnTo>
                <a:lnTo>
                  <a:pt x="5769359" y="2409624"/>
                </a:lnTo>
                <a:lnTo>
                  <a:pt x="5771833" y="2407151"/>
                </a:lnTo>
                <a:lnTo>
                  <a:pt x="5774307" y="2407151"/>
                </a:lnTo>
                <a:lnTo>
                  <a:pt x="5776781" y="2404677"/>
                </a:lnTo>
                <a:lnTo>
                  <a:pt x="5779255" y="2404677"/>
                </a:lnTo>
                <a:lnTo>
                  <a:pt x="5779255" y="2402203"/>
                </a:lnTo>
                <a:lnTo>
                  <a:pt x="5784012" y="2402203"/>
                </a:lnTo>
                <a:lnTo>
                  <a:pt x="5788769" y="2399729"/>
                </a:lnTo>
                <a:lnTo>
                  <a:pt x="5788769" y="2397256"/>
                </a:lnTo>
                <a:lnTo>
                  <a:pt x="5791242" y="2397256"/>
                </a:lnTo>
                <a:lnTo>
                  <a:pt x="5793716" y="2397256"/>
                </a:lnTo>
                <a:lnTo>
                  <a:pt x="5800947" y="2394782"/>
                </a:lnTo>
                <a:lnTo>
                  <a:pt x="5803421" y="2392308"/>
                </a:lnTo>
                <a:lnTo>
                  <a:pt x="5805895" y="2392308"/>
                </a:lnTo>
                <a:lnTo>
                  <a:pt x="5808368" y="2392308"/>
                </a:lnTo>
                <a:lnTo>
                  <a:pt x="5810842" y="2392308"/>
                </a:lnTo>
                <a:lnTo>
                  <a:pt x="5813316" y="2392308"/>
                </a:lnTo>
                <a:lnTo>
                  <a:pt x="5815790" y="2392308"/>
                </a:lnTo>
                <a:lnTo>
                  <a:pt x="5820547" y="2392308"/>
                </a:lnTo>
                <a:lnTo>
                  <a:pt x="5823021" y="2394782"/>
                </a:lnTo>
                <a:lnTo>
                  <a:pt x="5825494" y="2394782"/>
                </a:lnTo>
                <a:lnTo>
                  <a:pt x="5827968" y="2397256"/>
                </a:lnTo>
                <a:lnTo>
                  <a:pt x="5830442" y="2397256"/>
                </a:lnTo>
                <a:lnTo>
                  <a:pt x="5832916" y="2394782"/>
                </a:lnTo>
                <a:lnTo>
                  <a:pt x="5835390" y="2394782"/>
                </a:lnTo>
                <a:lnTo>
                  <a:pt x="5837863" y="2392308"/>
                </a:lnTo>
                <a:lnTo>
                  <a:pt x="5840337" y="2392308"/>
                </a:lnTo>
                <a:lnTo>
                  <a:pt x="5842811" y="2389834"/>
                </a:lnTo>
                <a:lnTo>
                  <a:pt x="5847568" y="2385077"/>
                </a:lnTo>
                <a:lnTo>
                  <a:pt x="5850042" y="2382603"/>
                </a:lnTo>
                <a:lnTo>
                  <a:pt x="5852516" y="2380130"/>
                </a:lnTo>
                <a:lnTo>
                  <a:pt x="5854989" y="2380130"/>
                </a:lnTo>
                <a:lnTo>
                  <a:pt x="5854989" y="2377656"/>
                </a:lnTo>
                <a:lnTo>
                  <a:pt x="5859746" y="2375182"/>
                </a:lnTo>
                <a:lnTo>
                  <a:pt x="5862220" y="2375182"/>
                </a:lnTo>
                <a:lnTo>
                  <a:pt x="5864694" y="2372708"/>
                </a:lnTo>
                <a:lnTo>
                  <a:pt x="5867168" y="2372708"/>
                </a:lnTo>
                <a:lnTo>
                  <a:pt x="5869642" y="2370234"/>
                </a:lnTo>
                <a:lnTo>
                  <a:pt x="5872115" y="2370234"/>
                </a:lnTo>
                <a:lnTo>
                  <a:pt x="5869642" y="2363004"/>
                </a:lnTo>
                <a:lnTo>
                  <a:pt x="5864884" y="2355773"/>
                </a:lnTo>
                <a:lnTo>
                  <a:pt x="5862411" y="2351015"/>
                </a:lnTo>
                <a:lnTo>
                  <a:pt x="5857653" y="2343784"/>
                </a:lnTo>
                <a:lnTo>
                  <a:pt x="5855180" y="2336554"/>
                </a:lnTo>
                <a:lnTo>
                  <a:pt x="5852706" y="2331796"/>
                </a:lnTo>
                <a:lnTo>
                  <a:pt x="5852706" y="2327039"/>
                </a:lnTo>
                <a:lnTo>
                  <a:pt x="5852706" y="2324565"/>
                </a:lnTo>
                <a:lnTo>
                  <a:pt x="5850232" y="2322092"/>
                </a:lnTo>
                <a:lnTo>
                  <a:pt x="5850232" y="2319618"/>
                </a:lnTo>
                <a:lnTo>
                  <a:pt x="5847759" y="2314861"/>
                </a:lnTo>
                <a:lnTo>
                  <a:pt x="5845285" y="2310103"/>
                </a:lnTo>
                <a:lnTo>
                  <a:pt x="5842811" y="2307629"/>
                </a:lnTo>
                <a:lnTo>
                  <a:pt x="5842811" y="2302872"/>
                </a:lnTo>
                <a:lnTo>
                  <a:pt x="5842811" y="2300399"/>
                </a:lnTo>
                <a:lnTo>
                  <a:pt x="5840337" y="2297925"/>
                </a:lnTo>
                <a:lnTo>
                  <a:pt x="5840337" y="2295451"/>
                </a:lnTo>
                <a:lnTo>
                  <a:pt x="5837863" y="2290694"/>
                </a:lnTo>
                <a:lnTo>
                  <a:pt x="5837863" y="2288220"/>
                </a:lnTo>
                <a:lnTo>
                  <a:pt x="5840337" y="2288220"/>
                </a:lnTo>
                <a:lnTo>
                  <a:pt x="5842811" y="2280989"/>
                </a:lnTo>
                <a:lnTo>
                  <a:pt x="5842811" y="2278515"/>
                </a:lnTo>
                <a:lnTo>
                  <a:pt x="5845285" y="2278515"/>
                </a:lnTo>
                <a:lnTo>
                  <a:pt x="5847759" y="2278515"/>
                </a:lnTo>
                <a:lnTo>
                  <a:pt x="5857463" y="2276042"/>
                </a:lnTo>
                <a:lnTo>
                  <a:pt x="5859937" y="2276042"/>
                </a:lnTo>
                <a:lnTo>
                  <a:pt x="5864694" y="2276042"/>
                </a:lnTo>
                <a:lnTo>
                  <a:pt x="5869451" y="2276042"/>
                </a:lnTo>
                <a:lnTo>
                  <a:pt x="5871925" y="2276042"/>
                </a:lnTo>
                <a:lnTo>
                  <a:pt x="5876682" y="2276042"/>
                </a:lnTo>
                <a:lnTo>
                  <a:pt x="5881440" y="2276042"/>
                </a:lnTo>
                <a:lnTo>
                  <a:pt x="5883913" y="2276042"/>
                </a:lnTo>
                <a:lnTo>
                  <a:pt x="5886387" y="2278515"/>
                </a:lnTo>
                <a:lnTo>
                  <a:pt x="5888861" y="2278515"/>
                </a:lnTo>
                <a:lnTo>
                  <a:pt x="5893618" y="2276042"/>
                </a:lnTo>
                <a:lnTo>
                  <a:pt x="5896092" y="2276042"/>
                </a:lnTo>
                <a:lnTo>
                  <a:pt x="5898565" y="2276042"/>
                </a:lnTo>
                <a:lnTo>
                  <a:pt x="5901039" y="2273568"/>
                </a:lnTo>
                <a:lnTo>
                  <a:pt x="5903513" y="2273568"/>
                </a:lnTo>
                <a:lnTo>
                  <a:pt x="5905987" y="2273568"/>
                </a:lnTo>
                <a:lnTo>
                  <a:pt x="5908460" y="2273568"/>
                </a:lnTo>
                <a:lnTo>
                  <a:pt x="5910934" y="2273568"/>
                </a:lnTo>
                <a:lnTo>
                  <a:pt x="5913408" y="2273568"/>
                </a:lnTo>
                <a:lnTo>
                  <a:pt x="5915881" y="2271094"/>
                </a:lnTo>
                <a:lnTo>
                  <a:pt x="5927870" y="2271094"/>
                </a:lnTo>
                <a:lnTo>
                  <a:pt x="5942332" y="2268620"/>
                </a:lnTo>
                <a:lnTo>
                  <a:pt x="5947089" y="2268620"/>
                </a:lnTo>
                <a:lnTo>
                  <a:pt x="5947089" y="2266147"/>
                </a:lnTo>
                <a:lnTo>
                  <a:pt x="5949563" y="2266147"/>
                </a:lnTo>
                <a:lnTo>
                  <a:pt x="5949563" y="2263673"/>
                </a:lnTo>
                <a:lnTo>
                  <a:pt x="5947089" y="2263673"/>
                </a:lnTo>
                <a:lnTo>
                  <a:pt x="5949563" y="2261199"/>
                </a:lnTo>
                <a:lnTo>
                  <a:pt x="5952036" y="2261199"/>
                </a:lnTo>
                <a:lnTo>
                  <a:pt x="5954510" y="2261199"/>
                </a:lnTo>
                <a:lnTo>
                  <a:pt x="5956984" y="2258725"/>
                </a:lnTo>
                <a:lnTo>
                  <a:pt x="5959458" y="2258725"/>
                </a:lnTo>
                <a:lnTo>
                  <a:pt x="5961932" y="2258725"/>
                </a:lnTo>
                <a:lnTo>
                  <a:pt x="5964405" y="2258725"/>
                </a:lnTo>
                <a:lnTo>
                  <a:pt x="5964405" y="2256252"/>
                </a:lnTo>
                <a:lnTo>
                  <a:pt x="5964405" y="2253778"/>
                </a:lnTo>
                <a:lnTo>
                  <a:pt x="5964405" y="2249021"/>
                </a:lnTo>
                <a:lnTo>
                  <a:pt x="5964405" y="2244264"/>
                </a:lnTo>
                <a:lnTo>
                  <a:pt x="5961932" y="2237032"/>
                </a:lnTo>
                <a:lnTo>
                  <a:pt x="5961932" y="2232275"/>
                </a:lnTo>
                <a:lnTo>
                  <a:pt x="5959458" y="2227518"/>
                </a:lnTo>
                <a:lnTo>
                  <a:pt x="5959458" y="2225044"/>
                </a:lnTo>
                <a:lnTo>
                  <a:pt x="5956984" y="2225044"/>
                </a:lnTo>
                <a:lnTo>
                  <a:pt x="5954510" y="2225044"/>
                </a:lnTo>
                <a:lnTo>
                  <a:pt x="5952036" y="2225044"/>
                </a:lnTo>
                <a:lnTo>
                  <a:pt x="5952036" y="2222571"/>
                </a:lnTo>
                <a:lnTo>
                  <a:pt x="5949563" y="2222571"/>
                </a:lnTo>
                <a:lnTo>
                  <a:pt x="5949563" y="2220097"/>
                </a:lnTo>
                <a:lnTo>
                  <a:pt x="5949563" y="2217623"/>
                </a:lnTo>
                <a:lnTo>
                  <a:pt x="5949563" y="2215149"/>
                </a:lnTo>
                <a:lnTo>
                  <a:pt x="5949563" y="2207918"/>
                </a:lnTo>
                <a:lnTo>
                  <a:pt x="5949563" y="2205445"/>
                </a:lnTo>
                <a:lnTo>
                  <a:pt x="5949563" y="2202971"/>
                </a:lnTo>
                <a:lnTo>
                  <a:pt x="5947089" y="2200497"/>
                </a:lnTo>
                <a:lnTo>
                  <a:pt x="5947089" y="2198023"/>
                </a:lnTo>
                <a:lnTo>
                  <a:pt x="5947089" y="2195550"/>
                </a:lnTo>
                <a:lnTo>
                  <a:pt x="5947089" y="2193076"/>
                </a:lnTo>
                <a:lnTo>
                  <a:pt x="5947089" y="2190602"/>
                </a:lnTo>
                <a:lnTo>
                  <a:pt x="5949563" y="2190602"/>
                </a:lnTo>
                <a:lnTo>
                  <a:pt x="5949563" y="2188128"/>
                </a:lnTo>
                <a:lnTo>
                  <a:pt x="5952036" y="2188128"/>
                </a:lnTo>
                <a:lnTo>
                  <a:pt x="5954510" y="2185655"/>
                </a:lnTo>
                <a:lnTo>
                  <a:pt x="5954510" y="2183181"/>
                </a:lnTo>
                <a:lnTo>
                  <a:pt x="5954510" y="2180707"/>
                </a:lnTo>
                <a:lnTo>
                  <a:pt x="5952036" y="2175950"/>
                </a:lnTo>
                <a:lnTo>
                  <a:pt x="5949563" y="2173476"/>
                </a:lnTo>
                <a:lnTo>
                  <a:pt x="5947089" y="2168719"/>
                </a:lnTo>
                <a:lnTo>
                  <a:pt x="5942332" y="2159014"/>
                </a:lnTo>
                <a:lnTo>
                  <a:pt x="5939858" y="2156541"/>
                </a:lnTo>
                <a:lnTo>
                  <a:pt x="5932627" y="2139605"/>
                </a:lnTo>
                <a:lnTo>
                  <a:pt x="5930153" y="2132374"/>
                </a:lnTo>
                <a:lnTo>
                  <a:pt x="5920449" y="2112964"/>
                </a:lnTo>
                <a:lnTo>
                  <a:pt x="5927680" y="2112964"/>
                </a:lnTo>
                <a:lnTo>
                  <a:pt x="5942141" y="2112964"/>
                </a:lnTo>
                <a:lnTo>
                  <a:pt x="5944615" y="2112964"/>
                </a:lnTo>
                <a:lnTo>
                  <a:pt x="5947089" y="2112964"/>
                </a:lnTo>
                <a:lnTo>
                  <a:pt x="5951846" y="2115438"/>
                </a:lnTo>
                <a:lnTo>
                  <a:pt x="5968782" y="2122669"/>
                </a:lnTo>
                <a:lnTo>
                  <a:pt x="5976013" y="2125143"/>
                </a:lnTo>
                <a:lnTo>
                  <a:pt x="5978487" y="2125143"/>
                </a:lnTo>
                <a:lnTo>
                  <a:pt x="5983244" y="2120386"/>
                </a:lnTo>
                <a:lnTo>
                  <a:pt x="5983244" y="2117912"/>
                </a:lnTo>
                <a:lnTo>
                  <a:pt x="5983244" y="2115438"/>
                </a:lnTo>
                <a:lnTo>
                  <a:pt x="5980770" y="2110681"/>
                </a:lnTo>
                <a:lnTo>
                  <a:pt x="5976013" y="2108207"/>
                </a:lnTo>
                <a:lnTo>
                  <a:pt x="5978487" y="2103450"/>
                </a:lnTo>
                <a:lnTo>
                  <a:pt x="5980961" y="2100976"/>
                </a:lnTo>
                <a:lnTo>
                  <a:pt x="5978487" y="2100976"/>
                </a:lnTo>
                <a:lnTo>
                  <a:pt x="5978487" y="2098503"/>
                </a:lnTo>
                <a:lnTo>
                  <a:pt x="5973729" y="2096029"/>
                </a:lnTo>
                <a:lnTo>
                  <a:pt x="5971256" y="2096029"/>
                </a:lnTo>
                <a:lnTo>
                  <a:pt x="5971256" y="2093555"/>
                </a:lnTo>
                <a:lnTo>
                  <a:pt x="5968782" y="2093555"/>
                </a:lnTo>
                <a:lnTo>
                  <a:pt x="5966308" y="2093555"/>
                </a:lnTo>
                <a:lnTo>
                  <a:pt x="5963835" y="2093555"/>
                </a:lnTo>
                <a:lnTo>
                  <a:pt x="5961361" y="2093555"/>
                </a:lnTo>
                <a:lnTo>
                  <a:pt x="5956603" y="2091081"/>
                </a:lnTo>
                <a:lnTo>
                  <a:pt x="5951846" y="2088607"/>
                </a:lnTo>
                <a:lnTo>
                  <a:pt x="5949372" y="2088607"/>
                </a:lnTo>
                <a:lnTo>
                  <a:pt x="5949372" y="2086134"/>
                </a:lnTo>
                <a:lnTo>
                  <a:pt x="5946899" y="2081377"/>
                </a:lnTo>
                <a:lnTo>
                  <a:pt x="5949372" y="2078903"/>
                </a:lnTo>
                <a:lnTo>
                  <a:pt x="5949372" y="2076429"/>
                </a:lnTo>
                <a:lnTo>
                  <a:pt x="5949372" y="2073955"/>
                </a:lnTo>
                <a:lnTo>
                  <a:pt x="5951846" y="2071481"/>
                </a:lnTo>
                <a:lnTo>
                  <a:pt x="5951846" y="2069008"/>
                </a:lnTo>
                <a:lnTo>
                  <a:pt x="5954320" y="2066534"/>
                </a:lnTo>
                <a:lnTo>
                  <a:pt x="5959077" y="2061777"/>
                </a:lnTo>
                <a:lnTo>
                  <a:pt x="5961551" y="2059303"/>
                </a:lnTo>
                <a:lnTo>
                  <a:pt x="5964025" y="2052072"/>
                </a:lnTo>
                <a:lnTo>
                  <a:pt x="5964025" y="2049598"/>
                </a:lnTo>
                <a:lnTo>
                  <a:pt x="5964025" y="2047125"/>
                </a:lnTo>
                <a:lnTo>
                  <a:pt x="5980961" y="2054355"/>
                </a:lnTo>
                <a:lnTo>
                  <a:pt x="5988191" y="2059113"/>
                </a:lnTo>
                <a:lnTo>
                  <a:pt x="5990665" y="2056639"/>
                </a:lnTo>
                <a:lnTo>
                  <a:pt x="5990665" y="2051882"/>
                </a:lnTo>
                <a:lnTo>
                  <a:pt x="5993139" y="2051882"/>
                </a:lnTo>
                <a:lnTo>
                  <a:pt x="5995613" y="2049408"/>
                </a:lnTo>
                <a:lnTo>
                  <a:pt x="5998086" y="2039703"/>
                </a:lnTo>
                <a:lnTo>
                  <a:pt x="5998086" y="2037229"/>
                </a:lnTo>
                <a:lnTo>
                  <a:pt x="5998086" y="2034756"/>
                </a:lnTo>
                <a:lnTo>
                  <a:pt x="5998086" y="2032282"/>
                </a:lnTo>
                <a:lnTo>
                  <a:pt x="5995613" y="2029808"/>
                </a:lnTo>
                <a:lnTo>
                  <a:pt x="5990855" y="2025051"/>
                </a:lnTo>
                <a:lnTo>
                  <a:pt x="5990855" y="2022577"/>
                </a:lnTo>
                <a:lnTo>
                  <a:pt x="5990855" y="2020103"/>
                </a:lnTo>
                <a:lnTo>
                  <a:pt x="5993329" y="2017630"/>
                </a:lnTo>
                <a:lnTo>
                  <a:pt x="5995803" y="2015156"/>
                </a:lnTo>
                <a:lnTo>
                  <a:pt x="6000560" y="2012682"/>
                </a:lnTo>
                <a:lnTo>
                  <a:pt x="6007791" y="2005451"/>
                </a:lnTo>
                <a:lnTo>
                  <a:pt x="6010265" y="2007925"/>
                </a:lnTo>
                <a:lnTo>
                  <a:pt x="6012739" y="2000694"/>
                </a:lnTo>
                <a:lnTo>
                  <a:pt x="6012739" y="1990989"/>
                </a:lnTo>
                <a:lnTo>
                  <a:pt x="6015212" y="1990989"/>
                </a:lnTo>
                <a:lnTo>
                  <a:pt x="6017686" y="1990989"/>
                </a:lnTo>
                <a:lnTo>
                  <a:pt x="6024917" y="1988516"/>
                </a:lnTo>
                <a:lnTo>
                  <a:pt x="6027391" y="1988516"/>
                </a:lnTo>
                <a:lnTo>
                  <a:pt x="6027391" y="1990989"/>
                </a:lnTo>
                <a:lnTo>
                  <a:pt x="6027391" y="1993463"/>
                </a:lnTo>
                <a:lnTo>
                  <a:pt x="6027391" y="1995937"/>
                </a:lnTo>
                <a:lnTo>
                  <a:pt x="6029865" y="2000694"/>
                </a:lnTo>
                <a:lnTo>
                  <a:pt x="6032338" y="2005451"/>
                </a:lnTo>
                <a:lnTo>
                  <a:pt x="6032338" y="2010209"/>
                </a:lnTo>
                <a:lnTo>
                  <a:pt x="6032338" y="2014966"/>
                </a:lnTo>
                <a:lnTo>
                  <a:pt x="6032338" y="2017439"/>
                </a:lnTo>
                <a:lnTo>
                  <a:pt x="6032338" y="2019913"/>
                </a:lnTo>
                <a:lnTo>
                  <a:pt x="6032338" y="2022387"/>
                </a:lnTo>
                <a:lnTo>
                  <a:pt x="6032338" y="2024861"/>
                </a:lnTo>
                <a:lnTo>
                  <a:pt x="6034812" y="2029618"/>
                </a:lnTo>
                <a:lnTo>
                  <a:pt x="6037286" y="2032092"/>
                </a:lnTo>
                <a:lnTo>
                  <a:pt x="6037286" y="2034565"/>
                </a:lnTo>
                <a:lnTo>
                  <a:pt x="6039760" y="2037039"/>
                </a:lnTo>
                <a:lnTo>
                  <a:pt x="6039760" y="2039513"/>
                </a:lnTo>
                <a:lnTo>
                  <a:pt x="6042233" y="2044270"/>
                </a:lnTo>
                <a:lnTo>
                  <a:pt x="6042233" y="2049027"/>
                </a:lnTo>
                <a:lnTo>
                  <a:pt x="6042233" y="2051501"/>
                </a:lnTo>
                <a:lnTo>
                  <a:pt x="6042233" y="2056258"/>
                </a:lnTo>
                <a:lnTo>
                  <a:pt x="6042233" y="2058732"/>
                </a:lnTo>
                <a:lnTo>
                  <a:pt x="6042233" y="2061206"/>
                </a:lnTo>
                <a:lnTo>
                  <a:pt x="6042233" y="2065963"/>
                </a:lnTo>
                <a:lnTo>
                  <a:pt x="6044707" y="2070720"/>
                </a:lnTo>
                <a:lnTo>
                  <a:pt x="6044707" y="2073194"/>
                </a:lnTo>
                <a:lnTo>
                  <a:pt x="6047181" y="2077951"/>
                </a:lnTo>
                <a:lnTo>
                  <a:pt x="6047181" y="2082708"/>
                </a:lnTo>
                <a:lnTo>
                  <a:pt x="6049654" y="2087466"/>
                </a:lnTo>
                <a:lnTo>
                  <a:pt x="6049654" y="2092223"/>
                </a:lnTo>
                <a:lnTo>
                  <a:pt x="6049654" y="2094697"/>
                </a:lnTo>
                <a:lnTo>
                  <a:pt x="6052128" y="2097170"/>
                </a:lnTo>
                <a:lnTo>
                  <a:pt x="6052128" y="2099644"/>
                </a:lnTo>
                <a:lnTo>
                  <a:pt x="6052128" y="2102118"/>
                </a:lnTo>
                <a:lnTo>
                  <a:pt x="6052128" y="2104592"/>
                </a:lnTo>
                <a:lnTo>
                  <a:pt x="6054602" y="2109349"/>
                </a:lnTo>
                <a:lnTo>
                  <a:pt x="6054602" y="2111823"/>
                </a:lnTo>
                <a:lnTo>
                  <a:pt x="6054602" y="2119054"/>
                </a:lnTo>
                <a:lnTo>
                  <a:pt x="6054602" y="2126285"/>
                </a:lnTo>
                <a:lnTo>
                  <a:pt x="6057076" y="2126285"/>
                </a:lnTo>
                <a:lnTo>
                  <a:pt x="6059549" y="2128758"/>
                </a:lnTo>
                <a:lnTo>
                  <a:pt x="6062023" y="2128758"/>
                </a:lnTo>
                <a:lnTo>
                  <a:pt x="6064497" y="2128758"/>
                </a:lnTo>
                <a:lnTo>
                  <a:pt x="6066971" y="2128758"/>
                </a:lnTo>
                <a:lnTo>
                  <a:pt x="6069445" y="2128758"/>
                </a:lnTo>
                <a:lnTo>
                  <a:pt x="6071918" y="2128758"/>
                </a:lnTo>
                <a:lnTo>
                  <a:pt x="6074392" y="2128758"/>
                </a:lnTo>
                <a:lnTo>
                  <a:pt x="6076866" y="2128758"/>
                </a:lnTo>
                <a:lnTo>
                  <a:pt x="6076866" y="2126285"/>
                </a:lnTo>
                <a:lnTo>
                  <a:pt x="6079340" y="2128758"/>
                </a:lnTo>
                <a:lnTo>
                  <a:pt x="6081813" y="2126285"/>
                </a:lnTo>
                <a:lnTo>
                  <a:pt x="6084287" y="2126285"/>
                </a:lnTo>
                <a:lnTo>
                  <a:pt x="6086761" y="2126285"/>
                </a:lnTo>
                <a:lnTo>
                  <a:pt x="6089235" y="2126285"/>
                </a:lnTo>
                <a:lnTo>
                  <a:pt x="6091708" y="2126285"/>
                </a:lnTo>
                <a:lnTo>
                  <a:pt x="6094182" y="2126285"/>
                </a:lnTo>
                <a:lnTo>
                  <a:pt x="6096656" y="2128758"/>
                </a:lnTo>
                <a:lnTo>
                  <a:pt x="6096656" y="2126285"/>
                </a:lnTo>
                <a:lnTo>
                  <a:pt x="6099129" y="2126285"/>
                </a:lnTo>
                <a:lnTo>
                  <a:pt x="6101603" y="2126285"/>
                </a:lnTo>
                <a:lnTo>
                  <a:pt x="6101603" y="2123811"/>
                </a:lnTo>
                <a:lnTo>
                  <a:pt x="6104077" y="2121337"/>
                </a:lnTo>
                <a:lnTo>
                  <a:pt x="6106551" y="2118863"/>
                </a:lnTo>
                <a:lnTo>
                  <a:pt x="6109024" y="2118863"/>
                </a:lnTo>
                <a:lnTo>
                  <a:pt x="6111498" y="2121337"/>
                </a:lnTo>
                <a:lnTo>
                  <a:pt x="6116255" y="2123811"/>
                </a:lnTo>
                <a:lnTo>
                  <a:pt x="6118729" y="2123811"/>
                </a:lnTo>
                <a:lnTo>
                  <a:pt x="6121203" y="2123811"/>
                </a:lnTo>
                <a:lnTo>
                  <a:pt x="6123677" y="2123811"/>
                </a:lnTo>
                <a:lnTo>
                  <a:pt x="6126150" y="2123811"/>
                </a:lnTo>
                <a:lnTo>
                  <a:pt x="6135855" y="2123811"/>
                </a:lnTo>
                <a:lnTo>
                  <a:pt x="6135855" y="2121337"/>
                </a:lnTo>
                <a:lnTo>
                  <a:pt x="6135855" y="2114106"/>
                </a:lnTo>
                <a:lnTo>
                  <a:pt x="6135855" y="2094697"/>
                </a:lnTo>
                <a:lnTo>
                  <a:pt x="6135855" y="2092223"/>
                </a:lnTo>
                <a:lnTo>
                  <a:pt x="6135855" y="2087466"/>
                </a:lnTo>
                <a:lnTo>
                  <a:pt x="6135855" y="2084992"/>
                </a:lnTo>
                <a:lnTo>
                  <a:pt x="6135855" y="2082518"/>
                </a:lnTo>
                <a:lnTo>
                  <a:pt x="6138329" y="2080044"/>
                </a:lnTo>
                <a:lnTo>
                  <a:pt x="6138329" y="2077571"/>
                </a:lnTo>
                <a:lnTo>
                  <a:pt x="6138329" y="2075097"/>
                </a:lnTo>
                <a:lnTo>
                  <a:pt x="6143086" y="2060635"/>
                </a:lnTo>
                <a:lnTo>
                  <a:pt x="6147844" y="2060635"/>
                </a:lnTo>
                <a:lnTo>
                  <a:pt x="6155075" y="2058161"/>
                </a:lnTo>
                <a:lnTo>
                  <a:pt x="6157548" y="2055688"/>
                </a:lnTo>
                <a:lnTo>
                  <a:pt x="6157548" y="2048456"/>
                </a:lnTo>
                <a:lnTo>
                  <a:pt x="6157548" y="2038752"/>
                </a:lnTo>
                <a:lnTo>
                  <a:pt x="6152791" y="2038752"/>
                </a:lnTo>
                <a:lnTo>
                  <a:pt x="6150317" y="2038752"/>
                </a:lnTo>
                <a:lnTo>
                  <a:pt x="6147844" y="2038752"/>
                </a:lnTo>
                <a:lnTo>
                  <a:pt x="6145370" y="2036278"/>
                </a:lnTo>
                <a:lnTo>
                  <a:pt x="6145370" y="2033804"/>
                </a:lnTo>
                <a:lnTo>
                  <a:pt x="6145370" y="2024099"/>
                </a:lnTo>
                <a:lnTo>
                  <a:pt x="6145370" y="2002407"/>
                </a:lnTo>
                <a:lnTo>
                  <a:pt x="6145370" y="1997650"/>
                </a:lnTo>
                <a:lnTo>
                  <a:pt x="6145370" y="1987945"/>
                </a:lnTo>
                <a:lnTo>
                  <a:pt x="6142896" y="1975957"/>
                </a:lnTo>
                <a:lnTo>
                  <a:pt x="6142896" y="1942085"/>
                </a:lnTo>
                <a:lnTo>
                  <a:pt x="6147653" y="1942085"/>
                </a:lnTo>
                <a:lnTo>
                  <a:pt x="6150127" y="1942085"/>
                </a:lnTo>
                <a:lnTo>
                  <a:pt x="6157358" y="1939611"/>
                </a:lnTo>
                <a:lnTo>
                  <a:pt x="6159832" y="1937138"/>
                </a:lnTo>
                <a:lnTo>
                  <a:pt x="6169536" y="1934664"/>
                </a:lnTo>
                <a:lnTo>
                  <a:pt x="6172010" y="1932190"/>
                </a:lnTo>
                <a:lnTo>
                  <a:pt x="6174484" y="1932190"/>
                </a:lnTo>
                <a:lnTo>
                  <a:pt x="6176958" y="1932190"/>
                </a:lnTo>
                <a:lnTo>
                  <a:pt x="6184188" y="1929716"/>
                </a:lnTo>
                <a:lnTo>
                  <a:pt x="6196177" y="1927243"/>
                </a:lnTo>
                <a:lnTo>
                  <a:pt x="6198650" y="1927243"/>
                </a:lnTo>
                <a:lnTo>
                  <a:pt x="6201124" y="1927243"/>
                </a:lnTo>
                <a:lnTo>
                  <a:pt x="6203598" y="1927243"/>
                </a:lnTo>
                <a:lnTo>
                  <a:pt x="6206072" y="1927243"/>
                </a:lnTo>
                <a:lnTo>
                  <a:pt x="6208545" y="1929716"/>
                </a:lnTo>
                <a:lnTo>
                  <a:pt x="6211019" y="1929716"/>
                </a:lnTo>
                <a:lnTo>
                  <a:pt x="6213493" y="1929716"/>
                </a:lnTo>
                <a:lnTo>
                  <a:pt x="6215967" y="1929716"/>
                </a:lnTo>
                <a:lnTo>
                  <a:pt x="6218440" y="1929716"/>
                </a:lnTo>
                <a:lnTo>
                  <a:pt x="6220914" y="1929716"/>
                </a:lnTo>
                <a:lnTo>
                  <a:pt x="6223388" y="1929716"/>
                </a:lnTo>
                <a:lnTo>
                  <a:pt x="6225862" y="1927243"/>
                </a:lnTo>
                <a:lnTo>
                  <a:pt x="6228336" y="1927243"/>
                </a:lnTo>
                <a:lnTo>
                  <a:pt x="6230809" y="1929716"/>
                </a:lnTo>
                <a:lnTo>
                  <a:pt x="6238040" y="1927243"/>
                </a:lnTo>
                <a:lnTo>
                  <a:pt x="6245271" y="1924769"/>
                </a:lnTo>
                <a:lnTo>
                  <a:pt x="6254976" y="1922295"/>
                </a:lnTo>
                <a:lnTo>
                  <a:pt x="6264681" y="1917538"/>
                </a:lnTo>
                <a:lnTo>
                  <a:pt x="6271912" y="1915064"/>
                </a:lnTo>
                <a:lnTo>
                  <a:pt x="6279143" y="1915064"/>
                </a:lnTo>
                <a:lnTo>
                  <a:pt x="6286374" y="1912590"/>
                </a:lnTo>
                <a:lnTo>
                  <a:pt x="6291131" y="1912590"/>
                </a:lnTo>
                <a:lnTo>
                  <a:pt x="6295888" y="1912590"/>
                </a:lnTo>
                <a:lnTo>
                  <a:pt x="6300645" y="1910117"/>
                </a:lnTo>
                <a:lnTo>
                  <a:pt x="6305403" y="1910117"/>
                </a:lnTo>
                <a:lnTo>
                  <a:pt x="6310160" y="1910117"/>
                </a:lnTo>
                <a:lnTo>
                  <a:pt x="6312633" y="1907643"/>
                </a:lnTo>
                <a:lnTo>
                  <a:pt x="6315107" y="1907643"/>
                </a:lnTo>
                <a:lnTo>
                  <a:pt x="6317581" y="1907643"/>
                </a:lnTo>
                <a:lnTo>
                  <a:pt x="6322338" y="1905169"/>
                </a:lnTo>
                <a:lnTo>
                  <a:pt x="6324812" y="1905169"/>
                </a:lnTo>
                <a:lnTo>
                  <a:pt x="6329569" y="1905169"/>
                </a:lnTo>
                <a:lnTo>
                  <a:pt x="6336800" y="1905169"/>
                </a:lnTo>
                <a:lnTo>
                  <a:pt x="6339274" y="1905169"/>
                </a:lnTo>
                <a:lnTo>
                  <a:pt x="6344031" y="1902696"/>
                </a:lnTo>
                <a:lnTo>
                  <a:pt x="6348788" y="1902696"/>
                </a:lnTo>
                <a:lnTo>
                  <a:pt x="6353545" y="1902696"/>
                </a:lnTo>
                <a:lnTo>
                  <a:pt x="6360776" y="1900222"/>
                </a:lnTo>
                <a:lnTo>
                  <a:pt x="6368007" y="1900222"/>
                </a:lnTo>
                <a:lnTo>
                  <a:pt x="6375238" y="1897748"/>
                </a:lnTo>
                <a:lnTo>
                  <a:pt x="6379996" y="1897748"/>
                </a:lnTo>
                <a:lnTo>
                  <a:pt x="6396931" y="1892991"/>
                </a:lnTo>
                <a:lnTo>
                  <a:pt x="6396931" y="1890517"/>
                </a:lnTo>
                <a:lnTo>
                  <a:pt x="6396931" y="1885760"/>
                </a:lnTo>
                <a:lnTo>
                  <a:pt x="6394457" y="1876055"/>
                </a:lnTo>
                <a:lnTo>
                  <a:pt x="6391984" y="1864067"/>
                </a:lnTo>
                <a:lnTo>
                  <a:pt x="6394457" y="1864067"/>
                </a:lnTo>
                <a:lnTo>
                  <a:pt x="6406445" y="1861593"/>
                </a:lnTo>
                <a:lnTo>
                  <a:pt x="6420908" y="1856836"/>
                </a:lnTo>
                <a:lnTo>
                  <a:pt x="6420908" y="1852079"/>
                </a:lnTo>
                <a:lnTo>
                  <a:pt x="6420908" y="1849605"/>
                </a:lnTo>
                <a:lnTo>
                  <a:pt x="6423381" y="1849605"/>
                </a:lnTo>
                <a:lnTo>
                  <a:pt x="6435369" y="1847131"/>
                </a:lnTo>
                <a:lnTo>
                  <a:pt x="6442600" y="1847131"/>
                </a:lnTo>
                <a:lnTo>
                  <a:pt x="6449831" y="1844657"/>
                </a:lnTo>
                <a:lnTo>
                  <a:pt x="6459536" y="1844657"/>
                </a:lnTo>
                <a:lnTo>
                  <a:pt x="6464293" y="1842184"/>
                </a:lnTo>
                <a:lnTo>
                  <a:pt x="6464293" y="1844657"/>
                </a:lnTo>
                <a:lnTo>
                  <a:pt x="6466767" y="1844657"/>
                </a:lnTo>
                <a:lnTo>
                  <a:pt x="6466767" y="1842184"/>
                </a:lnTo>
                <a:lnTo>
                  <a:pt x="6473998" y="1842184"/>
                </a:lnTo>
                <a:lnTo>
                  <a:pt x="6485986" y="1842184"/>
                </a:lnTo>
                <a:lnTo>
                  <a:pt x="6488460" y="1839710"/>
                </a:lnTo>
                <a:lnTo>
                  <a:pt x="6490934" y="1839710"/>
                </a:lnTo>
                <a:lnTo>
                  <a:pt x="6493407" y="1839710"/>
                </a:lnTo>
                <a:lnTo>
                  <a:pt x="6495881" y="1839710"/>
                </a:lnTo>
                <a:lnTo>
                  <a:pt x="6495881" y="1834953"/>
                </a:lnTo>
                <a:lnTo>
                  <a:pt x="6505586" y="1834953"/>
                </a:lnTo>
                <a:lnTo>
                  <a:pt x="6508060" y="1834953"/>
                </a:lnTo>
                <a:lnTo>
                  <a:pt x="6510533" y="1832479"/>
                </a:lnTo>
                <a:lnTo>
                  <a:pt x="6517764" y="1832479"/>
                </a:lnTo>
                <a:lnTo>
                  <a:pt x="6520238" y="1832479"/>
                </a:lnTo>
                <a:lnTo>
                  <a:pt x="6522712" y="1832479"/>
                </a:lnTo>
                <a:lnTo>
                  <a:pt x="6527469" y="1830005"/>
                </a:lnTo>
                <a:lnTo>
                  <a:pt x="6534700" y="1830005"/>
                </a:lnTo>
                <a:lnTo>
                  <a:pt x="6534700" y="1832479"/>
                </a:lnTo>
                <a:lnTo>
                  <a:pt x="6539457" y="1830005"/>
                </a:lnTo>
                <a:lnTo>
                  <a:pt x="6544215" y="1830005"/>
                </a:lnTo>
                <a:lnTo>
                  <a:pt x="6546688" y="1830005"/>
                </a:lnTo>
                <a:lnTo>
                  <a:pt x="6546688" y="1827532"/>
                </a:lnTo>
                <a:lnTo>
                  <a:pt x="6551445" y="1827532"/>
                </a:lnTo>
                <a:lnTo>
                  <a:pt x="6570855" y="1825058"/>
                </a:lnTo>
                <a:lnTo>
                  <a:pt x="6575612" y="1822584"/>
                </a:lnTo>
                <a:lnTo>
                  <a:pt x="6582843" y="1822584"/>
                </a:lnTo>
                <a:lnTo>
                  <a:pt x="6590074" y="1820110"/>
                </a:lnTo>
                <a:lnTo>
                  <a:pt x="6599779" y="1820110"/>
                </a:lnTo>
                <a:lnTo>
                  <a:pt x="6609483" y="1820110"/>
                </a:lnTo>
                <a:lnTo>
                  <a:pt x="6614241" y="1817636"/>
                </a:lnTo>
                <a:lnTo>
                  <a:pt x="6618998" y="1817636"/>
                </a:lnTo>
                <a:lnTo>
                  <a:pt x="6623755" y="1817636"/>
                </a:lnTo>
                <a:lnTo>
                  <a:pt x="6626229" y="1817636"/>
                </a:lnTo>
                <a:lnTo>
                  <a:pt x="6630986" y="1817636"/>
                </a:lnTo>
                <a:lnTo>
                  <a:pt x="6633460" y="1817636"/>
                </a:lnTo>
                <a:lnTo>
                  <a:pt x="6643165" y="1817636"/>
                </a:lnTo>
                <a:lnTo>
                  <a:pt x="6647922" y="1817636"/>
                </a:lnTo>
                <a:lnTo>
                  <a:pt x="6652679" y="1815163"/>
                </a:lnTo>
                <a:lnTo>
                  <a:pt x="6655153" y="1815163"/>
                </a:lnTo>
                <a:lnTo>
                  <a:pt x="6659910" y="1815163"/>
                </a:lnTo>
                <a:lnTo>
                  <a:pt x="6662384" y="1815163"/>
                </a:lnTo>
                <a:lnTo>
                  <a:pt x="6662384" y="1817636"/>
                </a:lnTo>
                <a:lnTo>
                  <a:pt x="6662384" y="1820110"/>
                </a:lnTo>
                <a:lnTo>
                  <a:pt x="6662384" y="1822584"/>
                </a:lnTo>
                <a:lnTo>
                  <a:pt x="6662384" y="1825058"/>
                </a:lnTo>
                <a:lnTo>
                  <a:pt x="6672089" y="1822584"/>
                </a:lnTo>
                <a:lnTo>
                  <a:pt x="6681793" y="1817827"/>
                </a:lnTo>
                <a:lnTo>
                  <a:pt x="6681793" y="1815353"/>
                </a:lnTo>
                <a:lnTo>
                  <a:pt x="6681793" y="1812879"/>
                </a:lnTo>
                <a:lnTo>
                  <a:pt x="6681793" y="1810406"/>
                </a:lnTo>
                <a:lnTo>
                  <a:pt x="6679320" y="1810406"/>
                </a:lnTo>
                <a:lnTo>
                  <a:pt x="6655343" y="1809644"/>
                </a:lnTo>
                <a:close/>
                <a:moveTo>
                  <a:pt x="5636157" y="2633213"/>
                </a:moveTo>
                <a:lnTo>
                  <a:pt x="5638631" y="2633213"/>
                </a:lnTo>
                <a:lnTo>
                  <a:pt x="5636157" y="2635687"/>
                </a:lnTo>
                <a:lnTo>
                  <a:pt x="5636157" y="2633213"/>
                </a:lnTo>
                <a:close/>
                <a:moveTo>
                  <a:pt x="5631400" y="2635687"/>
                </a:moveTo>
                <a:lnTo>
                  <a:pt x="5633874" y="2635687"/>
                </a:lnTo>
                <a:lnTo>
                  <a:pt x="5631400" y="2638161"/>
                </a:lnTo>
                <a:lnTo>
                  <a:pt x="5628927" y="2638161"/>
                </a:lnTo>
                <a:lnTo>
                  <a:pt x="5631400" y="2635687"/>
                </a:lnTo>
                <a:close/>
                <a:moveTo>
                  <a:pt x="3313114" y="2345878"/>
                </a:moveTo>
                <a:lnTo>
                  <a:pt x="3315588" y="2345878"/>
                </a:lnTo>
                <a:lnTo>
                  <a:pt x="3315588" y="2348351"/>
                </a:lnTo>
                <a:lnTo>
                  <a:pt x="3313114" y="2348351"/>
                </a:lnTo>
                <a:lnTo>
                  <a:pt x="3313114" y="2345878"/>
                </a:lnTo>
                <a:close/>
                <a:moveTo>
                  <a:pt x="3491795" y="2365097"/>
                </a:moveTo>
                <a:lnTo>
                  <a:pt x="3491795" y="2362623"/>
                </a:lnTo>
                <a:lnTo>
                  <a:pt x="3494269" y="2365097"/>
                </a:lnTo>
                <a:lnTo>
                  <a:pt x="3491795" y="2365097"/>
                </a:lnTo>
                <a:close/>
                <a:moveTo>
                  <a:pt x="4537431" y="1679297"/>
                </a:moveTo>
                <a:lnTo>
                  <a:pt x="4539905" y="1681770"/>
                </a:lnTo>
                <a:lnTo>
                  <a:pt x="4542379" y="1689001"/>
                </a:lnTo>
                <a:lnTo>
                  <a:pt x="4544852" y="1691475"/>
                </a:lnTo>
                <a:lnTo>
                  <a:pt x="4544852" y="1693949"/>
                </a:lnTo>
                <a:lnTo>
                  <a:pt x="4547326" y="1698706"/>
                </a:lnTo>
                <a:lnTo>
                  <a:pt x="4549800" y="1703463"/>
                </a:lnTo>
                <a:lnTo>
                  <a:pt x="4552274" y="1708221"/>
                </a:lnTo>
                <a:lnTo>
                  <a:pt x="4552274" y="1715452"/>
                </a:lnTo>
                <a:lnTo>
                  <a:pt x="4554748" y="1720209"/>
                </a:lnTo>
                <a:lnTo>
                  <a:pt x="4554748" y="1724966"/>
                </a:lnTo>
                <a:lnTo>
                  <a:pt x="4552274" y="1720209"/>
                </a:lnTo>
                <a:lnTo>
                  <a:pt x="4549800" y="1710504"/>
                </a:lnTo>
                <a:lnTo>
                  <a:pt x="4547326" y="1703273"/>
                </a:lnTo>
                <a:lnTo>
                  <a:pt x="4547326" y="1700799"/>
                </a:lnTo>
                <a:lnTo>
                  <a:pt x="4544852" y="1693568"/>
                </a:lnTo>
                <a:lnTo>
                  <a:pt x="4542379" y="1691095"/>
                </a:lnTo>
                <a:lnTo>
                  <a:pt x="4539905" y="1688621"/>
                </a:lnTo>
                <a:lnTo>
                  <a:pt x="4539905" y="1683864"/>
                </a:lnTo>
                <a:lnTo>
                  <a:pt x="4537431" y="1683864"/>
                </a:lnTo>
                <a:lnTo>
                  <a:pt x="4537431" y="1681390"/>
                </a:lnTo>
                <a:lnTo>
                  <a:pt x="4534957" y="1678916"/>
                </a:lnTo>
                <a:lnTo>
                  <a:pt x="4537431" y="1678916"/>
                </a:lnTo>
                <a:close/>
                <a:moveTo>
                  <a:pt x="4564072" y="1759028"/>
                </a:moveTo>
                <a:lnTo>
                  <a:pt x="4564072" y="1761501"/>
                </a:lnTo>
                <a:lnTo>
                  <a:pt x="4564072" y="1763975"/>
                </a:lnTo>
                <a:lnTo>
                  <a:pt x="4564072" y="1766449"/>
                </a:lnTo>
                <a:lnTo>
                  <a:pt x="4561598" y="1768923"/>
                </a:lnTo>
                <a:lnTo>
                  <a:pt x="4561598" y="1771396"/>
                </a:lnTo>
                <a:lnTo>
                  <a:pt x="4561598" y="1773870"/>
                </a:lnTo>
                <a:lnTo>
                  <a:pt x="4561598" y="1776344"/>
                </a:lnTo>
                <a:lnTo>
                  <a:pt x="4561598" y="1781101"/>
                </a:lnTo>
                <a:lnTo>
                  <a:pt x="4561598" y="1785858"/>
                </a:lnTo>
                <a:lnTo>
                  <a:pt x="4564072" y="1788332"/>
                </a:lnTo>
                <a:lnTo>
                  <a:pt x="4564072" y="1790806"/>
                </a:lnTo>
                <a:lnTo>
                  <a:pt x="4564072" y="1793280"/>
                </a:lnTo>
                <a:lnTo>
                  <a:pt x="4564072" y="1795753"/>
                </a:lnTo>
                <a:lnTo>
                  <a:pt x="4561598" y="1793280"/>
                </a:lnTo>
                <a:lnTo>
                  <a:pt x="4561598" y="1790806"/>
                </a:lnTo>
                <a:lnTo>
                  <a:pt x="4561598" y="1788332"/>
                </a:lnTo>
                <a:lnTo>
                  <a:pt x="4559124" y="1781101"/>
                </a:lnTo>
                <a:lnTo>
                  <a:pt x="4559124" y="1778247"/>
                </a:lnTo>
                <a:lnTo>
                  <a:pt x="4559124" y="1775773"/>
                </a:lnTo>
                <a:lnTo>
                  <a:pt x="4559124" y="1773299"/>
                </a:lnTo>
                <a:lnTo>
                  <a:pt x="4559124" y="1770825"/>
                </a:lnTo>
                <a:lnTo>
                  <a:pt x="4559124" y="1768732"/>
                </a:lnTo>
                <a:lnTo>
                  <a:pt x="4561598" y="1763975"/>
                </a:lnTo>
                <a:lnTo>
                  <a:pt x="4561598" y="1761501"/>
                </a:lnTo>
                <a:lnTo>
                  <a:pt x="4561598" y="1759028"/>
                </a:lnTo>
                <a:lnTo>
                  <a:pt x="4561598" y="1756554"/>
                </a:lnTo>
                <a:lnTo>
                  <a:pt x="4559124" y="1754080"/>
                </a:lnTo>
                <a:lnTo>
                  <a:pt x="4556651" y="1749323"/>
                </a:lnTo>
                <a:lnTo>
                  <a:pt x="4556651" y="1746849"/>
                </a:lnTo>
                <a:lnTo>
                  <a:pt x="4554177" y="1746849"/>
                </a:lnTo>
                <a:lnTo>
                  <a:pt x="4554177" y="1744375"/>
                </a:lnTo>
                <a:lnTo>
                  <a:pt x="4554177" y="1739618"/>
                </a:lnTo>
                <a:lnTo>
                  <a:pt x="4554177" y="1734861"/>
                </a:lnTo>
                <a:lnTo>
                  <a:pt x="4556651" y="1734861"/>
                </a:lnTo>
                <a:lnTo>
                  <a:pt x="4556651" y="1737335"/>
                </a:lnTo>
                <a:lnTo>
                  <a:pt x="4556651" y="1739808"/>
                </a:lnTo>
                <a:lnTo>
                  <a:pt x="4556651" y="1742282"/>
                </a:lnTo>
                <a:lnTo>
                  <a:pt x="4556651" y="1744756"/>
                </a:lnTo>
                <a:lnTo>
                  <a:pt x="4556651" y="1747230"/>
                </a:lnTo>
                <a:lnTo>
                  <a:pt x="4559124" y="1749703"/>
                </a:lnTo>
                <a:lnTo>
                  <a:pt x="4559124" y="1752177"/>
                </a:lnTo>
                <a:lnTo>
                  <a:pt x="4561598" y="1752177"/>
                </a:lnTo>
                <a:lnTo>
                  <a:pt x="4561598" y="1754651"/>
                </a:lnTo>
                <a:lnTo>
                  <a:pt x="4564072" y="1757125"/>
                </a:lnTo>
                <a:lnTo>
                  <a:pt x="4564072" y="1759028"/>
                </a:lnTo>
                <a:close/>
              </a:path>
            </a:pathLst>
          </a:custGeom>
          <a:solidFill>
            <a:srgbClr val="F5B90F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3AA2B5-C58A-E4C8-1612-8E21977427FE}"/>
              </a:ext>
            </a:extLst>
          </p:cNvPr>
          <p:cNvSpPr/>
          <p:nvPr/>
        </p:nvSpPr>
        <p:spPr>
          <a:xfrm>
            <a:off x="4677179" y="1423299"/>
            <a:ext cx="3990927" cy="3075426"/>
          </a:xfrm>
          <a:custGeom>
            <a:avLst/>
            <a:gdLst>
              <a:gd name="connsiteX0" fmla="*/ 6655343 w 6681792"/>
              <a:gd name="connsiteY0" fmla="*/ 1809644 h 5149018"/>
              <a:gd name="connsiteX1" fmla="*/ 6655343 w 6681792"/>
              <a:gd name="connsiteY1" fmla="*/ 1804887 h 5149018"/>
              <a:gd name="connsiteX2" fmla="*/ 6660100 w 6681792"/>
              <a:gd name="connsiteY2" fmla="*/ 1795182 h 5149018"/>
              <a:gd name="connsiteX3" fmla="*/ 6657626 w 6681792"/>
              <a:gd name="connsiteY3" fmla="*/ 1792709 h 5149018"/>
              <a:gd name="connsiteX4" fmla="*/ 6655153 w 6681792"/>
              <a:gd name="connsiteY4" fmla="*/ 1787951 h 5149018"/>
              <a:gd name="connsiteX5" fmla="*/ 6652679 w 6681792"/>
              <a:gd name="connsiteY5" fmla="*/ 1778247 h 5149018"/>
              <a:gd name="connsiteX6" fmla="*/ 6650205 w 6681792"/>
              <a:gd name="connsiteY6" fmla="*/ 1775773 h 5149018"/>
              <a:gd name="connsiteX7" fmla="*/ 6647731 w 6681792"/>
              <a:gd name="connsiteY7" fmla="*/ 1771016 h 5149018"/>
              <a:gd name="connsiteX8" fmla="*/ 6642974 w 6681792"/>
              <a:gd name="connsiteY8" fmla="*/ 1759028 h 5149018"/>
              <a:gd name="connsiteX9" fmla="*/ 6638217 w 6681792"/>
              <a:gd name="connsiteY9" fmla="*/ 1751797 h 5149018"/>
              <a:gd name="connsiteX10" fmla="*/ 6633460 w 6681792"/>
              <a:gd name="connsiteY10" fmla="*/ 1751797 h 5149018"/>
              <a:gd name="connsiteX11" fmla="*/ 6628703 w 6681792"/>
              <a:gd name="connsiteY11" fmla="*/ 1751797 h 5149018"/>
              <a:gd name="connsiteX12" fmla="*/ 6621472 w 6681792"/>
              <a:gd name="connsiteY12" fmla="*/ 1754270 h 5149018"/>
              <a:gd name="connsiteX13" fmla="*/ 6618998 w 6681792"/>
              <a:gd name="connsiteY13" fmla="*/ 1754270 h 5149018"/>
              <a:gd name="connsiteX14" fmla="*/ 6618998 w 6681792"/>
              <a:gd name="connsiteY14" fmla="*/ 1749513 h 5149018"/>
              <a:gd name="connsiteX15" fmla="*/ 6621472 w 6681792"/>
              <a:gd name="connsiteY15" fmla="*/ 1744756 h 5149018"/>
              <a:gd name="connsiteX16" fmla="*/ 6618998 w 6681792"/>
              <a:gd name="connsiteY16" fmla="*/ 1739999 h 5149018"/>
              <a:gd name="connsiteX17" fmla="*/ 6618998 w 6681792"/>
              <a:gd name="connsiteY17" fmla="*/ 1737525 h 5149018"/>
              <a:gd name="connsiteX18" fmla="*/ 6616524 w 6681792"/>
              <a:gd name="connsiteY18" fmla="*/ 1737525 h 5149018"/>
              <a:gd name="connsiteX19" fmla="*/ 6616524 w 6681792"/>
              <a:gd name="connsiteY19" fmla="*/ 1735051 h 5149018"/>
              <a:gd name="connsiteX20" fmla="*/ 6616524 w 6681792"/>
              <a:gd name="connsiteY20" fmla="*/ 1730294 h 5149018"/>
              <a:gd name="connsiteX21" fmla="*/ 6616524 w 6681792"/>
              <a:gd name="connsiteY21" fmla="*/ 1727820 h 5149018"/>
              <a:gd name="connsiteX22" fmla="*/ 6614051 w 6681792"/>
              <a:gd name="connsiteY22" fmla="*/ 1727820 h 5149018"/>
              <a:gd name="connsiteX23" fmla="*/ 6614051 w 6681792"/>
              <a:gd name="connsiteY23" fmla="*/ 1725347 h 5149018"/>
              <a:gd name="connsiteX24" fmla="*/ 6611577 w 6681792"/>
              <a:gd name="connsiteY24" fmla="*/ 1722873 h 5149018"/>
              <a:gd name="connsiteX25" fmla="*/ 6611577 w 6681792"/>
              <a:gd name="connsiteY25" fmla="*/ 1720399 h 5149018"/>
              <a:gd name="connsiteX26" fmla="*/ 6609103 w 6681792"/>
              <a:gd name="connsiteY26" fmla="*/ 1720399 h 5149018"/>
              <a:gd name="connsiteX27" fmla="*/ 6609103 w 6681792"/>
              <a:gd name="connsiteY27" fmla="*/ 1717925 h 5149018"/>
              <a:gd name="connsiteX28" fmla="*/ 6609103 w 6681792"/>
              <a:gd name="connsiteY28" fmla="*/ 1715452 h 5149018"/>
              <a:gd name="connsiteX29" fmla="*/ 6609103 w 6681792"/>
              <a:gd name="connsiteY29" fmla="*/ 1712978 h 5149018"/>
              <a:gd name="connsiteX30" fmla="*/ 6609103 w 6681792"/>
              <a:gd name="connsiteY30" fmla="*/ 1708221 h 5149018"/>
              <a:gd name="connsiteX31" fmla="*/ 6609103 w 6681792"/>
              <a:gd name="connsiteY31" fmla="*/ 1696232 h 5149018"/>
              <a:gd name="connsiteX32" fmla="*/ 6606629 w 6681792"/>
              <a:gd name="connsiteY32" fmla="*/ 1689001 h 5149018"/>
              <a:gd name="connsiteX33" fmla="*/ 6604156 w 6681792"/>
              <a:gd name="connsiteY33" fmla="*/ 1686528 h 5149018"/>
              <a:gd name="connsiteX34" fmla="*/ 6601682 w 6681792"/>
              <a:gd name="connsiteY34" fmla="*/ 1684054 h 5149018"/>
              <a:gd name="connsiteX35" fmla="*/ 6599208 w 6681792"/>
              <a:gd name="connsiteY35" fmla="*/ 1681580 h 5149018"/>
              <a:gd name="connsiteX36" fmla="*/ 6596734 w 6681792"/>
              <a:gd name="connsiteY36" fmla="*/ 1681580 h 5149018"/>
              <a:gd name="connsiteX37" fmla="*/ 6596734 w 6681792"/>
              <a:gd name="connsiteY37" fmla="*/ 1679297 h 5149018"/>
              <a:gd name="connsiteX38" fmla="*/ 6594260 w 6681792"/>
              <a:gd name="connsiteY38" fmla="*/ 1676823 h 5149018"/>
              <a:gd name="connsiteX39" fmla="*/ 6591787 w 6681792"/>
              <a:gd name="connsiteY39" fmla="*/ 1674349 h 5149018"/>
              <a:gd name="connsiteX40" fmla="*/ 6589313 w 6681792"/>
              <a:gd name="connsiteY40" fmla="*/ 1671875 h 5149018"/>
              <a:gd name="connsiteX41" fmla="*/ 6589313 w 6681792"/>
              <a:gd name="connsiteY41" fmla="*/ 1669402 h 5149018"/>
              <a:gd name="connsiteX42" fmla="*/ 6586839 w 6681792"/>
              <a:gd name="connsiteY42" fmla="*/ 1669402 h 5149018"/>
              <a:gd name="connsiteX43" fmla="*/ 6586839 w 6681792"/>
              <a:gd name="connsiteY43" fmla="*/ 1666928 h 5149018"/>
              <a:gd name="connsiteX44" fmla="*/ 6586839 w 6681792"/>
              <a:gd name="connsiteY44" fmla="*/ 1664454 h 5149018"/>
              <a:gd name="connsiteX45" fmla="*/ 6584365 w 6681792"/>
              <a:gd name="connsiteY45" fmla="*/ 1661980 h 5149018"/>
              <a:gd name="connsiteX46" fmla="*/ 6581891 w 6681792"/>
              <a:gd name="connsiteY46" fmla="*/ 1661980 h 5149018"/>
              <a:gd name="connsiteX47" fmla="*/ 6579418 w 6681792"/>
              <a:gd name="connsiteY47" fmla="*/ 1661980 h 5149018"/>
              <a:gd name="connsiteX48" fmla="*/ 6576944 w 6681792"/>
              <a:gd name="connsiteY48" fmla="*/ 1661980 h 5149018"/>
              <a:gd name="connsiteX49" fmla="*/ 6569713 w 6681792"/>
              <a:gd name="connsiteY49" fmla="*/ 1664454 h 5149018"/>
              <a:gd name="connsiteX50" fmla="*/ 6564956 w 6681792"/>
              <a:gd name="connsiteY50" fmla="*/ 1666928 h 5149018"/>
              <a:gd name="connsiteX51" fmla="*/ 6562482 w 6681792"/>
              <a:gd name="connsiteY51" fmla="*/ 1666928 h 5149018"/>
              <a:gd name="connsiteX52" fmla="*/ 6560008 w 6681792"/>
              <a:gd name="connsiteY52" fmla="*/ 1659697 h 5149018"/>
              <a:gd name="connsiteX53" fmla="*/ 6560008 w 6681792"/>
              <a:gd name="connsiteY53" fmla="*/ 1657223 h 5149018"/>
              <a:gd name="connsiteX54" fmla="*/ 6560008 w 6681792"/>
              <a:gd name="connsiteY54" fmla="*/ 1652466 h 5149018"/>
              <a:gd name="connsiteX55" fmla="*/ 6560008 w 6681792"/>
              <a:gd name="connsiteY55" fmla="*/ 1649992 h 5149018"/>
              <a:gd name="connsiteX56" fmla="*/ 6560008 w 6681792"/>
              <a:gd name="connsiteY56" fmla="*/ 1647518 h 5149018"/>
              <a:gd name="connsiteX57" fmla="*/ 6557535 w 6681792"/>
              <a:gd name="connsiteY57" fmla="*/ 1647518 h 5149018"/>
              <a:gd name="connsiteX58" fmla="*/ 6555061 w 6681792"/>
              <a:gd name="connsiteY58" fmla="*/ 1647518 h 5149018"/>
              <a:gd name="connsiteX59" fmla="*/ 6552587 w 6681792"/>
              <a:gd name="connsiteY59" fmla="*/ 1645045 h 5149018"/>
              <a:gd name="connsiteX60" fmla="*/ 6547830 w 6681792"/>
              <a:gd name="connsiteY60" fmla="*/ 1645045 h 5149018"/>
              <a:gd name="connsiteX61" fmla="*/ 6543073 w 6681792"/>
              <a:gd name="connsiteY61" fmla="*/ 1642571 h 5149018"/>
              <a:gd name="connsiteX62" fmla="*/ 6540599 w 6681792"/>
              <a:gd name="connsiteY62" fmla="*/ 1640097 h 5149018"/>
              <a:gd name="connsiteX63" fmla="*/ 6535842 w 6681792"/>
              <a:gd name="connsiteY63" fmla="*/ 1637623 h 5149018"/>
              <a:gd name="connsiteX64" fmla="*/ 6533368 w 6681792"/>
              <a:gd name="connsiteY64" fmla="*/ 1637623 h 5149018"/>
              <a:gd name="connsiteX65" fmla="*/ 6533368 w 6681792"/>
              <a:gd name="connsiteY65" fmla="*/ 1635150 h 5149018"/>
              <a:gd name="connsiteX66" fmla="*/ 6530894 w 6681792"/>
              <a:gd name="connsiteY66" fmla="*/ 1627919 h 5149018"/>
              <a:gd name="connsiteX67" fmla="*/ 6530894 w 6681792"/>
              <a:gd name="connsiteY67" fmla="*/ 1620688 h 5149018"/>
              <a:gd name="connsiteX68" fmla="*/ 6530894 w 6681792"/>
              <a:gd name="connsiteY68" fmla="*/ 1616501 h 5149018"/>
              <a:gd name="connsiteX69" fmla="*/ 6528421 w 6681792"/>
              <a:gd name="connsiteY69" fmla="*/ 1616501 h 5149018"/>
              <a:gd name="connsiteX70" fmla="*/ 6523663 w 6681792"/>
              <a:gd name="connsiteY70" fmla="*/ 1614028 h 5149018"/>
              <a:gd name="connsiteX71" fmla="*/ 6516432 w 6681792"/>
              <a:gd name="connsiteY71" fmla="*/ 1609271 h 5149018"/>
              <a:gd name="connsiteX72" fmla="*/ 6513959 w 6681792"/>
              <a:gd name="connsiteY72" fmla="*/ 1606797 h 5149018"/>
              <a:gd name="connsiteX73" fmla="*/ 6511485 w 6681792"/>
              <a:gd name="connsiteY73" fmla="*/ 1606797 h 5149018"/>
              <a:gd name="connsiteX74" fmla="*/ 6506727 w 6681792"/>
              <a:gd name="connsiteY74" fmla="*/ 1606797 h 5149018"/>
              <a:gd name="connsiteX75" fmla="*/ 6504254 w 6681792"/>
              <a:gd name="connsiteY75" fmla="*/ 1606797 h 5149018"/>
              <a:gd name="connsiteX76" fmla="*/ 6504254 w 6681792"/>
              <a:gd name="connsiteY76" fmla="*/ 1604323 h 5149018"/>
              <a:gd name="connsiteX77" fmla="*/ 6504254 w 6681792"/>
              <a:gd name="connsiteY77" fmla="*/ 1601849 h 5149018"/>
              <a:gd name="connsiteX78" fmla="*/ 6501780 w 6681792"/>
              <a:gd name="connsiteY78" fmla="*/ 1597092 h 5149018"/>
              <a:gd name="connsiteX79" fmla="*/ 6501780 w 6681792"/>
              <a:gd name="connsiteY79" fmla="*/ 1589861 h 5149018"/>
              <a:gd name="connsiteX80" fmla="*/ 6501780 w 6681792"/>
              <a:gd name="connsiteY80" fmla="*/ 1587387 h 5149018"/>
              <a:gd name="connsiteX81" fmla="*/ 6499306 w 6681792"/>
              <a:gd name="connsiteY81" fmla="*/ 1587387 h 5149018"/>
              <a:gd name="connsiteX82" fmla="*/ 6499306 w 6681792"/>
              <a:gd name="connsiteY82" fmla="*/ 1584914 h 5149018"/>
              <a:gd name="connsiteX83" fmla="*/ 6499306 w 6681792"/>
              <a:gd name="connsiteY83" fmla="*/ 1580347 h 5149018"/>
              <a:gd name="connsiteX84" fmla="*/ 6499306 w 6681792"/>
              <a:gd name="connsiteY84" fmla="*/ 1575589 h 5149018"/>
              <a:gd name="connsiteX85" fmla="*/ 6496833 w 6681792"/>
              <a:gd name="connsiteY85" fmla="*/ 1573116 h 5149018"/>
              <a:gd name="connsiteX86" fmla="*/ 6496833 w 6681792"/>
              <a:gd name="connsiteY86" fmla="*/ 1570642 h 5149018"/>
              <a:gd name="connsiteX87" fmla="*/ 6496833 w 6681792"/>
              <a:gd name="connsiteY87" fmla="*/ 1568168 h 5149018"/>
              <a:gd name="connsiteX88" fmla="*/ 6496833 w 6681792"/>
              <a:gd name="connsiteY88" fmla="*/ 1560937 h 5149018"/>
              <a:gd name="connsiteX89" fmla="*/ 6496833 w 6681792"/>
              <a:gd name="connsiteY89" fmla="*/ 1558463 h 5149018"/>
              <a:gd name="connsiteX90" fmla="*/ 6494359 w 6681792"/>
              <a:gd name="connsiteY90" fmla="*/ 1555990 h 5149018"/>
              <a:gd name="connsiteX91" fmla="*/ 6494359 w 6681792"/>
              <a:gd name="connsiteY91" fmla="*/ 1553706 h 5149018"/>
              <a:gd name="connsiteX92" fmla="*/ 6494359 w 6681792"/>
              <a:gd name="connsiteY92" fmla="*/ 1551232 h 5149018"/>
              <a:gd name="connsiteX93" fmla="*/ 6494359 w 6681792"/>
              <a:gd name="connsiteY93" fmla="*/ 1548759 h 5149018"/>
              <a:gd name="connsiteX94" fmla="*/ 6494359 w 6681792"/>
              <a:gd name="connsiteY94" fmla="*/ 1546285 h 5149018"/>
              <a:gd name="connsiteX95" fmla="*/ 6494359 w 6681792"/>
              <a:gd name="connsiteY95" fmla="*/ 1543811 h 5149018"/>
              <a:gd name="connsiteX96" fmla="*/ 6491885 w 6681792"/>
              <a:gd name="connsiteY96" fmla="*/ 1543811 h 5149018"/>
              <a:gd name="connsiteX97" fmla="*/ 6489411 w 6681792"/>
              <a:gd name="connsiteY97" fmla="*/ 1529349 h 5149018"/>
              <a:gd name="connsiteX98" fmla="*/ 6486938 w 6681792"/>
              <a:gd name="connsiteY98" fmla="*/ 1529349 h 5149018"/>
              <a:gd name="connsiteX99" fmla="*/ 6486938 w 6681792"/>
              <a:gd name="connsiteY99" fmla="*/ 1526876 h 5149018"/>
              <a:gd name="connsiteX100" fmla="*/ 6486938 w 6681792"/>
              <a:gd name="connsiteY100" fmla="*/ 1524402 h 5149018"/>
              <a:gd name="connsiteX101" fmla="*/ 6486938 w 6681792"/>
              <a:gd name="connsiteY101" fmla="*/ 1519645 h 5149018"/>
              <a:gd name="connsiteX102" fmla="*/ 6484464 w 6681792"/>
              <a:gd name="connsiteY102" fmla="*/ 1514887 h 5149018"/>
              <a:gd name="connsiteX103" fmla="*/ 6484464 w 6681792"/>
              <a:gd name="connsiteY103" fmla="*/ 1512414 h 5149018"/>
              <a:gd name="connsiteX104" fmla="*/ 6484464 w 6681792"/>
              <a:gd name="connsiteY104" fmla="*/ 1509940 h 5149018"/>
              <a:gd name="connsiteX105" fmla="*/ 6484464 w 6681792"/>
              <a:gd name="connsiteY105" fmla="*/ 1507466 h 5149018"/>
              <a:gd name="connsiteX106" fmla="*/ 6481990 w 6681792"/>
              <a:gd name="connsiteY106" fmla="*/ 1504992 h 5149018"/>
              <a:gd name="connsiteX107" fmla="*/ 6457823 w 6681792"/>
              <a:gd name="connsiteY107" fmla="*/ 1507466 h 5149018"/>
              <a:gd name="connsiteX108" fmla="*/ 6436131 w 6681792"/>
              <a:gd name="connsiteY108" fmla="*/ 1509940 h 5149018"/>
              <a:gd name="connsiteX109" fmla="*/ 6428900 w 6681792"/>
              <a:gd name="connsiteY109" fmla="*/ 1509940 h 5149018"/>
              <a:gd name="connsiteX110" fmla="*/ 6416911 w 6681792"/>
              <a:gd name="connsiteY110" fmla="*/ 1512414 h 5149018"/>
              <a:gd name="connsiteX111" fmla="*/ 6407207 w 6681792"/>
              <a:gd name="connsiteY111" fmla="*/ 1514887 h 5149018"/>
              <a:gd name="connsiteX112" fmla="*/ 6397502 w 6681792"/>
              <a:gd name="connsiteY112" fmla="*/ 1514887 h 5149018"/>
              <a:gd name="connsiteX113" fmla="*/ 6385514 w 6681792"/>
              <a:gd name="connsiteY113" fmla="*/ 1517361 h 5149018"/>
              <a:gd name="connsiteX114" fmla="*/ 6383040 w 6681792"/>
              <a:gd name="connsiteY114" fmla="*/ 1517361 h 5149018"/>
              <a:gd name="connsiteX115" fmla="*/ 6380567 w 6681792"/>
              <a:gd name="connsiteY115" fmla="*/ 1517361 h 5149018"/>
              <a:gd name="connsiteX116" fmla="*/ 6375809 w 6681792"/>
              <a:gd name="connsiteY116" fmla="*/ 1517361 h 5149018"/>
              <a:gd name="connsiteX117" fmla="*/ 6366104 w 6681792"/>
              <a:gd name="connsiteY117" fmla="*/ 1519835 h 5149018"/>
              <a:gd name="connsiteX118" fmla="*/ 6356400 w 6681792"/>
              <a:gd name="connsiteY118" fmla="*/ 1519835 h 5149018"/>
              <a:gd name="connsiteX119" fmla="*/ 6346695 w 6681792"/>
              <a:gd name="connsiteY119" fmla="*/ 1522309 h 5149018"/>
              <a:gd name="connsiteX120" fmla="*/ 6336990 w 6681792"/>
              <a:gd name="connsiteY120" fmla="*/ 1522309 h 5149018"/>
              <a:gd name="connsiteX121" fmla="*/ 6329759 w 6681792"/>
              <a:gd name="connsiteY121" fmla="*/ 1524782 h 5149018"/>
              <a:gd name="connsiteX122" fmla="*/ 6317771 w 6681792"/>
              <a:gd name="connsiteY122" fmla="*/ 1527256 h 5149018"/>
              <a:gd name="connsiteX123" fmla="*/ 6303309 w 6681792"/>
              <a:gd name="connsiteY123" fmla="*/ 1529730 h 5149018"/>
              <a:gd name="connsiteX124" fmla="*/ 6303309 w 6681792"/>
              <a:gd name="connsiteY124" fmla="*/ 1527256 h 5149018"/>
              <a:gd name="connsiteX125" fmla="*/ 6300835 w 6681792"/>
              <a:gd name="connsiteY125" fmla="*/ 1522499 h 5149018"/>
              <a:gd name="connsiteX126" fmla="*/ 6298361 w 6681792"/>
              <a:gd name="connsiteY126" fmla="*/ 1515268 h 5149018"/>
              <a:gd name="connsiteX127" fmla="*/ 6295888 w 6681792"/>
              <a:gd name="connsiteY127" fmla="*/ 1508037 h 5149018"/>
              <a:gd name="connsiteX128" fmla="*/ 6293414 w 6681792"/>
              <a:gd name="connsiteY128" fmla="*/ 1503280 h 5149018"/>
              <a:gd name="connsiteX129" fmla="*/ 6293414 w 6681792"/>
              <a:gd name="connsiteY129" fmla="*/ 1493575 h 5149018"/>
              <a:gd name="connsiteX130" fmla="*/ 6290940 w 6681792"/>
              <a:gd name="connsiteY130" fmla="*/ 1488818 h 5149018"/>
              <a:gd name="connsiteX131" fmla="*/ 6288467 w 6681792"/>
              <a:gd name="connsiteY131" fmla="*/ 1481587 h 5149018"/>
              <a:gd name="connsiteX132" fmla="*/ 6285993 w 6681792"/>
              <a:gd name="connsiteY132" fmla="*/ 1476830 h 5149018"/>
              <a:gd name="connsiteX133" fmla="*/ 6283519 w 6681792"/>
              <a:gd name="connsiteY133" fmla="*/ 1469599 h 5149018"/>
              <a:gd name="connsiteX134" fmla="*/ 6281046 w 6681792"/>
              <a:gd name="connsiteY134" fmla="*/ 1462368 h 5149018"/>
              <a:gd name="connsiteX135" fmla="*/ 6278572 w 6681792"/>
              <a:gd name="connsiteY135" fmla="*/ 1457610 h 5149018"/>
              <a:gd name="connsiteX136" fmla="*/ 6278572 w 6681792"/>
              <a:gd name="connsiteY136" fmla="*/ 1452853 h 5149018"/>
              <a:gd name="connsiteX137" fmla="*/ 6276098 w 6681792"/>
              <a:gd name="connsiteY137" fmla="*/ 1448096 h 5149018"/>
              <a:gd name="connsiteX138" fmla="*/ 6273624 w 6681792"/>
              <a:gd name="connsiteY138" fmla="*/ 1445622 h 5149018"/>
              <a:gd name="connsiteX139" fmla="*/ 6273624 w 6681792"/>
              <a:gd name="connsiteY139" fmla="*/ 1440865 h 5149018"/>
              <a:gd name="connsiteX140" fmla="*/ 6271151 w 6681792"/>
              <a:gd name="connsiteY140" fmla="*/ 1440865 h 5149018"/>
              <a:gd name="connsiteX141" fmla="*/ 6271151 w 6681792"/>
              <a:gd name="connsiteY141" fmla="*/ 1438391 h 5149018"/>
              <a:gd name="connsiteX142" fmla="*/ 6271151 w 6681792"/>
              <a:gd name="connsiteY142" fmla="*/ 1435918 h 5149018"/>
              <a:gd name="connsiteX143" fmla="*/ 6273624 w 6681792"/>
              <a:gd name="connsiteY143" fmla="*/ 1435918 h 5149018"/>
              <a:gd name="connsiteX144" fmla="*/ 6273624 w 6681792"/>
              <a:gd name="connsiteY144" fmla="*/ 1433444 h 5149018"/>
              <a:gd name="connsiteX145" fmla="*/ 6276098 w 6681792"/>
              <a:gd name="connsiteY145" fmla="*/ 1430970 h 5149018"/>
              <a:gd name="connsiteX146" fmla="*/ 6276098 w 6681792"/>
              <a:gd name="connsiteY146" fmla="*/ 1428116 h 5149018"/>
              <a:gd name="connsiteX147" fmla="*/ 6276098 w 6681792"/>
              <a:gd name="connsiteY147" fmla="*/ 1425642 h 5149018"/>
              <a:gd name="connsiteX148" fmla="*/ 6276098 w 6681792"/>
              <a:gd name="connsiteY148" fmla="*/ 1423168 h 5149018"/>
              <a:gd name="connsiteX149" fmla="*/ 6273624 w 6681792"/>
              <a:gd name="connsiteY149" fmla="*/ 1423168 h 5149018"/>
              <a:gd name="connsiteX150" fmla="*/ 6273624 w 6681792"/>
              <a:gd name="connsiteY150" fmla="*/ 1420694 h 5149018"/>
              <a:gd name="connsiteX151" fmla="*/ 6273624 w 6681792"/>
              <a:gd name="connsiteY151" fmla="*/ 1418601 h 5149018"/>
              <a:gd name="connsiteX152" fmla="*/ 6271151 w 6681792"/>
              <a:gd name="connsiteY152" fmla="*/ 1413844 h 5149018"/>
              <a:gd name="connsiteX153" fmla="*/ 6271151 w 6681792"/>
              <a:gd name="connsiteY153" fmla="*/ 1411370 h 5149018"/>
              <a:gd name="connsiteX154" fmla="*/ 6268677 w 6681792"/>
              <a:gd name="connsiteY154" fmla="*/ 1413844 h 5149018"/>
              <a:gd name="connsiteX155" fmla="*/ 6268677 w 6681792"/>
              <a:gd name="connsiteY155" fmla="*/ 1411370 h 5149018"/>
              <a:gd name="connsiteX156" fmla="*/ 6266203 w 6681792"/>
              <a:gd name="connsiteY156" fmla="*/ 1411370 h 5149018"/>
              <a:gd name="connsiteX157" fmla="*/ 6266203 w 6681792"/>
              <a:gd name="connsiteY157" fmla="*/ 1408897 h 5149018"/>
              <a:gd name="connsiteX158" fmla="*/ 6263729 w 6681792"/>
              <a:gd name="connsiteY158" fmla="*/ 1408897 h 5149018"/>
              <a:gd name="connsiteX159" fmla="*/ 6261255 w 6681792"/>
              <a:gd name="connsiteY159" fmla="*/ 1408897 h 5149018"/>
              <a:gd name="connsiteX160" fmla="*/ 6258782 w 6681792"/>
              <a:gd name="connsiteY160" fmla="*/ 1408897 h 5149018"/>
              <a:gd name="connsiteX161" fmla="*/ 6258782 w 6681792"/>
              <a:gd name="connsiteY161" fmla="*/ 1406423 h 5149018"/>
              <a:gd name="connsiteX162" fmla="*/ 6256308 w 6681792"/>
              <a:gd name="connsiteY162" fmla="*/ 1406423 h 5149018"/>
              <a:gd name="connsiteX163" fmla="*/ 6256308 w 6681792"/>
              <a:gd name="connsiteY163" fmla="*/ 1403949 h 5149018"/>
              <a:gd name="connsiteX164" fmla="*/ 6253834 w 6681792"/>
              <a:gd name="connsiteY164" fmla="*/ 1396718 h 5149018"/>
              <a:gd name="connsiteX165" fmla="*/ 6249077 w 6681792"/>
              <a:gd name="connsiteY165" fmla="*/ 1389487 h 5149018"/>
              <a:gd name="connsiteX166" fmla="*/ 6246603 w 6681792"/>
              <a:gd name="connsiteY166" fmla="*/ 1382256 h 5149018"/>
              <a:gd name="connsiteX167" fmla="*/ 6244129 w 6681792"/>
              <a:gd name="connsiteY167" fmla="*/ 1372551 h 5149018"/>
              <a:gd name="connsiteX168" fmla="*/ 6241656 w 6681792"/>
              <a:gd name="connsiteY168" fmla="*/ 1370078 h 5149018"/>
              <a:gd name="connsiteX169" fmla="*/ 6236899 w 6681792"/>
              <a:gd name="connsiteY169" fmla="*/ 1362847 h 5149018"/>
              <a:gd name="connsiteX170" fmla="*/ 6234425 w 6681792"/>
              <a:gd name="connsiteY170" fmla="*/ 1355616 h 5149018"/>
              <a:gd name="connsiteX171" fmla="*/ 6231951 w 6681792"/>
              <a:gd name="connsiteY171" fmla="*/ 1350859 h 5149018"/>
              <a:gd name="connsiteX172" fmla="*/ 6231951 w 6681792"/>
              <a:gd name="connsiteY172" fmla="*/ 1346101 h 5149018"/>
              <a:gd name="connsiteX173" fmla="*/ 6229477 w 6681792"/>
              <a:gd name="connsiteY173" fmla="*/ 1346101 h 5149018"/>
              <a:gd name="connsiteX174" fmla="*/ 6227003 w 6681792"/>
              <a:gd name="connsiteY174" fmla="*/ 1343628 h 5149018"/>
              <a:gd name="connsiteX175" fmla="*/ 6224530 w 6681792"/>
              <a:gd name="connsiteY175" fmla="*/ 1338870 h 5149018"/>
              <a:gd name="connsiteX176" fmla="*/ 6219773 w 6681792"/>
              <a:gd name="connsiteY176" fmla="*/ 1331639 h 5149018"/>
              <a:gd name="connsiteX177" fmla="*/ 6217299 w 6681792"/>
              <a:gd name="connsiteY177" fmla="*/ 1329166 h 5149018"/>
              <a:gd name="connsiteX178" fmla="*/ 6212542 w 6681792"/>
              <a:gd name="connsiteY178" fmla="*/ 1321935 h 5149018"/>
              <a:gd name="connsiteX179" fmla="*/ 6210068 w 6681792"/>
              <a:gd name="connsiteY179" fmla="*/ 1319461 h 5149018"/>
              <a:gd name="connsiteX180" fmla="*/ 6207594 w 6681792"/>
              <a:gd name="connsiteY180" fmla="*/ 1314704 h 5149018"/>
              <a:gd name="connsiteX181" fmla="*/ 6202837 w 6681792"/>
              <a:gd name="connsiteY181" fmla="*/ 1307473 h 5149018"/>
              <a:gd name="connsiteX182" fmla="*/ 6200363 w 6681792"/>
              <a:gd name="connsiteY182" fmla="*/ 1302716 h 5149018"/>
              <a:gd name="connsiteX183" fmla="*/ 6195606 w 6681792"/>
              <a:gd name="connsiteY183" fmla="*/ 1297958 h 5149018"/>
              <a:gd name="connsiteX184" fmla="*/ 6193132 w 6681792"/>
              <a:gd name="connsiteY184" fmla="*/ 1293201 h 5149018"/>
              <a:gd name="connsiteX185" fmla="*/ 6185901 w 6681792"/>
              <a:gd name="connsiteY185" fmla="*/ 1283496 h 5149018"/>
              <a:gd name="connsiteX186" fmla="*/ 6185901 w 6681792"/>
              <a:gd name="connsiteY186" fmla="*/ 1281023 h 5149018"/>
              <a:gd name="connsiteX187" fmla="*/ 6183427 w 6681792"/>
              <a:gd name="connsiteY187" fmla="*/ 1278549 h 5149018"/>
              <a:gd name="connsiteX188" fmla="*/ 6180954 w 6681792"/>
              <a:gd name="connsiteY188" fmla="*/ 1276075 h 5149018"/>
              <a:gd name="connsiteX189" fmla="*/ 6178480 w 6681792"/>
              <a:gd name="connsiteY189" fmla="*/ 1271318 h 5149018"/>
              <a:gd name="connsiteX190" fmla="*/ 6176006 w 6681792"/>
              <a:gd name="connsiteY190" fmla="*/ 1268844 h 5149018"/>
              <a:gd name="connsiteX191" fmla="*/ 6173532 w 6681792"/>
              <a:gd name="connsiteY191" fmla="*/ 1266370 h 5149018"/>
              <a:gd name="connsiteX192" fmla="*/ 6171059 w 6681792"/>
              <a:gd name="connsiteY192" fmla="*/ 1261613 h 5149018"/>
              <a:gd name="connsiteX193" fmla="*/ 6168585 w 6681792"/>
              <a:gd name="connsiteY193" fmla="*/ 1256856 h 5149018"/>
              <a:gd name="connsiteX194" fmla="*/ 6166111 w 6681792"/>
              <a:gd name="connsiteY194" fmla="*/ 1252099 h 5149018"/>
              <a:gd name="connsiteX195" fmla="*/ 6163638 w 6681792"/>
              <a:gd name="connsiteY195" fmla="*/ 1247342 h 5149018"/>
              <a:gd name="connsiteX196" fmla="*/ 6161164 w 6681792"/>
              <a:gd name="connsiteY196" fmla="*/ 1244868 h 5149018"/>
              <a:gd name="connsiteX197" fmla="*/ 6158690 w 6681792"/>
              <a:gd name="connsiteY197" fmla="*/ 1244868 h 5149018"/>
              <a:gd name="connsiteX198" fmla="*/ 6153933 w 6681792"/>
              <a:gd name="connsiteY198" fmla="*/ 1242394 h 5149018"/>
              <a:gd name="connsiteX199" fmla="*/ 6151459 w 6681792"/>
              <a:gd name="connsiteY199" fmla="*/ 1239920 h 5149018"/>
              <a:gd name="connsiteX200" fmla="*/ 6148985 w 6681792"/>
              <a:gd name="connsiteY200" fmla="*/ 1237447 h 5149018"/>
              <a:gd name="connsiteX201" fmla="*/ 6146512 w 6681792"/>
              <a:gd name="connsiteY201" fmla="*/ 1234973 h 5149018"/>
              <a:gd name="connsiteX202" fmla="*/ 6146512 w 6681792"/>
              <a:gd name="connsiteY202" fmla="*/ 1232499 h 5149018"/>
              <a:gd name="connsiteX203" fmla="*/ 6146512 w 6681792"/>
              <a:gd name="connsiteY203" fmla="*/ 1230216 h 5149018"/>
              <a:gd name="connsiteX204" fmla="*/ 6146512 w 6681792"/>
              <a:gd name="connsiteY204" fmla="*/ 1227742 h 5149018"/>
              <a:gd name="connsiteX205" fmla="*/ 6144038 w 6681792"/>
              <a:gd name="connsiteY205" fmla="*/ 1225268 h 5149018"/>
              <a:gd name="connsiteX206" fmla="*/ 6144038 w 6681792"/>
              <a:gd name="connsiteY206" fmla="*/ 1222794 h 5149018"/>
              <a:gd name="connsiteX207" fmla="*/ 6141564 w 6681792"/>
              <a:gd name="connsiteY207" fmla="*/ 1222794 h 5149018"/>
              <a:gd name="connsiteX208" fmla="*/ 6141564 w 6681792"/>
              <a:gd name="connsiteY208" fmla="*/ 1220321 h 5149018"/>
              <a:gd name="connsiteX209" fmla="*/ 6141564 w 6681792"/>
              <a:gd name="connsiteY209" fmla="*/ 1217847 h 5149018"/>
              <a:gd name="connsiteX210" fmla="*/ 6141564 w 6681792"/>
              <a:gd name="connsiteY210" fmla="*/ 1215373 h 5149018"/>
              <a:gd name="connsiteX211" fmla="*/ 6141564 w 6681792"/>
              <a:gd name="connsiteY211" fmla="*/ 1210616 h 5149018"/>
              <a:gd name="connsiteX212" fmla="*/ 6139090 w 6681792"/>
              <a:gd name="connsiteY212" fmla="*/ 1208142 h 5149018"/>
              <a:gd name="connsiteX213" fmla="*/ 6139090 w 6681792"/>
              <a:gd name="connsiteY213" fmla="*/ 1205668 h 5149018"/>
              <a:gd name="connsiteX214" fmla="*/ 6136616 w 6681792"/>
              <a:gd name="connsiteY214" fmla="*/ 1203195 h 5149018"/>
              <a:gd name="connsiteX215" fmla="*/ 6136616 w 6681792"/>
              <a:gd name="connsiteY215" fmla="*/ 1200721 h 5149018"/>
              <a:gd name="connsiteX216" fmla="*/ 6134143 w 6681792"/>
              <a:gd name="connsiteY216" fmla="*/ 1195964 h 5149018"/>
              <a:gd name="connsiteX217" fmla="*/ 6131669 w 6681792"/>
              <a:gd name="connsiteY217" fmla="*/ 1193490 h 5149018"/>
              <a:gd name="connsiteX218" fmla="*/ 6131669 w 6681792"/>
              <a:gd name="connsiteY218" fmla="*/ 1188733 h 5149018"/>
              <a:gd name="connsiteX219" fmla="*/ 6129195 w 6681792"/>
              <a:gd name="connsiteY219" fmla="*/ 1179028 h 5149018"/>
              <a:gd name="connsiteX220" fmla="*/ 6126721 w 6681792"/>
              <a:gd name="connsiteY220" fmla="*/ 1169323 h 5149018"/>
              <a:gd name="connsiteX221" fmla="*/ 6126721 w 6681792"/>
              <a:gd name="connsiteY221" fmla="*/ 1167420 h 5149018"/>
              <a:gd name="connsiteX222" fmla="*/ 6129195 w 6681792"/>
              <a:gd name="connsiteY222" fmla="*/ 1164947 h 5149018"/>
              <a:gd name="connsiteX223" fmla="*/ 6126721 w 6681792"/>
              <a:gd name="connsiteY223" fmla="*/ 1162473 h 5149018"/>
              <a:gd name="connsiteX224" fmla="*/ 6126721 w 6681792"/>
              <a:gd name="connsiteY224" fmla="*/ 1159999 h 5149018"/>
              <a:gd name="connsiteX225" fmla="*/ 6126721 w 6681792"/>
              <a:gd name="connsiteY225" fmla="*/ 1155242 h 5149018"/>
              <a:gd name="connsiteX226" fmla="*/ 6126721 w 6681792"/>
              <a:gd name="connsiteY226" fmla="*/ 1150485 h 5149018"/>
              <a:gd name="connsiteX227" fmla="*/ 6124247 w 6681792"/>
              <a:gd name="connsiteY227" fmla="*/ 1148011 h 5149018"/>
              <a:gd name="connsiteX228" fmla="*/ 6124247 w 6681792"/>
              <a:gd name="connsiteY228" fmla="*/ 1143254 h 5149018"/>
              <a:gd name="connsiteX229" fmla="*/ 6121774 w 6681792"/>
              <a:gd name="connsiteY229" fmla="*/ 1140780 h 5149018"/>
              <a:gd name="connsiteX230" fmla="*/ 6124247 w 6681792"/>
              <a:gd name="connsiteY230" fmla="*/ 1138306 h 5149018"/>
              <a:gd name="connsiteX231" fmla="*/ 6124247 w 6681792"/>
              <a:gd name="connsiteY231" fmla="*/ 1135833 h 5149018"/>
              <a:gd name="connsiteX232" fmla="*/ 6124247 w 6681792"/>
              <a:gd name="connsiteY232" fmla="*/ 1133359 h 5149018"/>
              <a:gd name="connsiteX233" fmla="*/ 6126721 w 6681792"/>
              <a:gd name="connsiteY233" fmla="*/ 1133359 h 5149018"/>
              <a:gd name="connsiteX234" fmla="*/ 6126721 w 6681792"/>
              <a:gd name="connsiteY234" fmla="*/ 1128602 h 5149018"/>
              <a:gd name="connsiteX235" fmla="*/ 6126721 w 6681792"/>
              <a:gd name="connsiteY235" fmla="*/ 1126128 h 5149018"/>
              <a:gd name="connsiteX236" fmla="*/ 6129195 w 6681792"/>
              <a:gd name="connsiteY236" fmla="*/ 1123654 h 5149018"/>
              <a:gd name="connsiteX237" fmla="*/ 6129195 w 6681792"/>
              <a:gd name="connsiteY237" fmla="*/ 1121180 h 5149018"/>
              <a:gd name="connsiteX238" fmla="*/ 6129195 w 6681792"/>
              <a:gd name="connsiteY238" fmla="*/ 1118707 h 5149018"/>
              <a:gd name="connsiteX239" fmla="*/ 6129195 w 6681792"/>
              <a:gd name="connsiteY239" fmla="*/ 1114140 h 5149018"/>
              <a:gd name="connsiteX240" fmla="*/ 6131669 w 6681792"/>
              <a:gd name="connsiteY240" fmla="*/ 1109382 h 5149018"/>
              <a:gd name="connsiteX241" fmla="*/ 6129195 w 6681792"/>
              <a:gd name="connsiteY241" fmla="*/ 1109382 h 5149018"/>
              <a:gd name="connsiteX242" fmla="*/ 6129195 w 6681792"/>
              <a:gd name="connsiteY242" fmla="*/ 1104625 h 5149018"/>
              <a:gd name="connsiteX243" fmla="*/ 6129195 w 6681792"/>
              <a:gd name="connsiteY243" fmla="*/ 1102151 h 5149018"/>
              <a:gd name="connsiteX244" fmla="*/ 6129195 w 6681792"/>
              <a:gd name="connsiteY244" fmla="*/ 1099678 h 5149018"/>
              <a:gd name="connsiteX245" fmla="*/ 6129195 w 6681792"/>
              <a:gd name="connsiteY245" fmla="*/ 1097204 h 5149018"/>
              <a:gd name="connsiteX246" fmla="*/ 6126721 w 6681792"/>
              <a:gd name="connsiteY246" fmla="*/ 1092447 h 5149018"/>
              <a:gd name="connsiteX247" fmla="*/ 6126721 w 6681792"/>
              <a:gd name="connsiteY247" fmla="*/ 1087689 h 5149018"/>
              <a:gd name="connsiteX248" fmla="*/ 6119490 w 6681792"/>
              <a:gd name="connsiteY248" fmla="*/ 1087689 h 5149018"/>
              <a:gd name="connsiteX249" fmla="*/ 6112260 w 6681792"/>
              <a:gd name="connsiteY249" fmla="*/ 1087689 h 5149018"/>
              <a:gd name="connsiteX250" fmla="*/ 6107502 w 6681792"/>
              <a:gd name="connsiteY250" fmla="*/ 1087689 h 5149018"/>
              <a:gd name="connsiteX251" fmla="*/ 6102745 w 6681792"/>
              <a:gd name="connsiteY251" fmla="*/ 1087689 h 5149018"/>
              <a:gd name="connsiteX252" fmla="*/ 6100271 w 6681792"/>
              <a:gd name="connsiteY252" fmla="*/ 1085216 h 5149018"/>
              <a:gd name="connsiteX253" fmla="*/ 6090566 w 6681792"/>
              <a:gd name="connsiteY253" fmla="*/ 1085216 h 5149018"/>
              <a:gd name="connsiteX254" fmla="*/ 6083335 w 6681792"/>
              <a:gd name="connsiteY254" fmla="*/ 1085216 h 5149018"/>
              <a:gd name="connsiteX255" fmla="*/ 6078578 w 6681792"/>
              <a:gd name="connsiteY255" fmla="*/ 1085216 h 5149018"/>
              <a:gd name="connsiteX256" fmla="*/ 6076105 w 6681792"/>
              <a:gd name="connsiteY256" fmla="*/ 1085216 h 5149018"/>
              <a:gd name="connsiteX257" fmla="*/ 6068874 w 6681792"/>
              <a:gd name="connsiteY257" fmla="*/ 1082742 h 5149018"/>
              <a:gd name="connsiteX258" fmla="*/ 6066400 w 6681792"/>
              <a:gd name="connsiteY258" fmla="*/ 1082742 h 5149018"/>
              <a:gd name="connsiteX259" fmla="*/ 6061643 w 6681792"/>
              <a:gd name="connsiteY259" fmla="*/ 1082742 h 5149018"/>
              <a:gd name="connsiteX260" fmla="*/ 6061643 w 6681792"/>
              <a:gd name="connsiteY260" fmla="*/ 1080268 h 5149018"/>
              <a:gd name="connsiteX261" fmla="*/ 6054412 w 6681792"/>
              <a:gd name="connsiteY261" fmla="*/ 1077795 h 5149018"/>
              <a:gd name="connsiteX262" fmla="*/ 6047181 w 6681792"/>
              <a:gd name="connsiteY262" fmla="*/ 1077795 h 5149018"/>
              <a:gd name="connsiteX263" fmla="*/ 6044707 w 6681792"/>
              <a:gd name="connsiteY263" fmla="*/ 1075321 h 5149018"/>
              <a:gd name="connsiteX264" fmla="*/ 6032719 w 6681792"/>
              <a:gd name="connsiteY264" fmla="*/ 1072847 h 5149018"/>
              <a:gd name="connsiteX265" fmla="*/ 6032719 w 6681792"/>
              <a:gd name="connsiteY265" fmla="*/ 1070373 h 5149018"/>
              <a:gd name="connsiteX266" fmla="*/ 6032719 w 6681792"/>
              <a:gd name="connsiteY266" fmla="*/ 1067900 h 5149018"/>
              <a:gd name="connsiteX267" fmla="*/ 6030245 w 6681792"/>
              <a:gd name="connsiteY267" fmla="*/ 1067900 h 5149018"/>
              <a:gd name="connsiteX268" fmla="*/ 6023014 w 6681792"/>
              <a:gd name="connsiteY268" fmla="*/ 1067900 h 5149018"/>
              <a:gd name="connsiteX269" fmla="*/ 6018257 w 6681792"/>
              <a:gd name="connsiteY269" fmla="*/ 1067900 h 5149018"/>
              <a:gd name="connsiteX270" fmla="*/ 6013500 w 6681792"/>
              <a:gd name="connsiteY270" fmla="*/ 1067900 h 5149018"/>
              <a:gd name="connsiteX271" fmla="*/ 6011026 w 6681792"/>
              <a:gd name="connsiteY271" fmla="*/ 1067900 h 5149018"/>
              <a:gd name="connsiteX272" fmla="*/ 6006269 w 6681792"/>
              <a:gd name="connsiteY272" fmla="*/ 1067900 h 5149018"/>
              <a:gd name="connsiteX273" fmla="*/ 6006269 w 6681792"/>
              <a:gd name="connsiteY273" fmla="*/ 1065426 h 5149018"/>
              <a:gd name="connsiteX274" fmla="*/ 6003795 w 6681792"/>
              <a:gd name="connsiteY274" fmla="*/ 1065426 h 5149018"/>
              <a:gd name="connsiteX275" fmla="*/ 6001321 w 6681792"/>
              <a:gd name="connsiteY275" fmla="*/ 1065426 h 5149018"/>
              <a:gd name="connsiteX276" fmla="*/ 5998847 w 6681792"/>
              <a:gd name="connsiteY276" fmla="*/ 1065426 h 5149018"/>
              <a:gd name="connsiteX277" fmla="*/ 6001321 w 6681792"/>
              <a:gd name="connsiteY277" fmla="*/ 1062952 h 5149018"/>
              <a:gd name="connsiteX278" fmla="*/ 5998847 w 6681792"/>
              <a:gd name="connsiteY278" fmla="*/ 1060478 h 5149018"/>
              <a:gd name="connsiteX279" fmla="*/ 6001321 w 6681792"/>
              <a:gd name="connsiteY279" fmla="*/ 1058005 h 5149018"/>
              <a:gd name="connsiteX280" fmla="*/ 6001321 w 6681792"/>
              <a:gd name="connsiteY280" fmla="*/ 1055531 h 5149018"/>
              <a:gd name="connsiteX281" fmla="*/ 6001321 w 6681792"/>
              <a:gd name="connsiteY281" fmla="*/ 1053057 h 5149018"/>
              <a:gd name="connsiteX282" fmla="*/ 6003795 w 6681792"/>
              <a:gd name="connsiteY282" fmla="*/ 1053057 h 5149018"/>
              <a:gd name="connsiteX283" fmla="*/ 6003795 w 6681792"/>
              <a:gd name="connsiteY283" fmla="*/ 1050583 h 5149018"/>
              <a:gd name="connsiteX284" fmla="*/ 6006269 w 6681792"/>
              <a:gd name="connsiteY284" fmla="*/ 1048109 h 5149018"/>
              <a:gd name="connsiteX285" fmla="*/ 6006269 w 6681792"/>
              <a:gd name="connsiteY285" fmla="*/ 1050583 h 5149018"/>
              <a:gd name="connsiteX286" fmla="*/ 6008742 w 6681792"/>
              <a:gd name="connsiteY286" fmla="*/ 1050583 h 5149018"/>
              <a:gd name="connsiteX287" fmla="*/ 6008742 w 6681792"/>
              <a:gd name="connsiteY287" fmla="*/ 1048109 h 5149018"/>
              <a:gd name="connsiteX288" fmla="*/ 6011216 w 6681792"/>
              <a:gd name="connsiteY288" fmla="*/ 1048109 h 5149018"/>
              <a:gd name="connsiteX289" fmla="*/ 6011216 w 6681792"/>
              <a:gd name="connsiteY289" fmla="*/ 1045636 h 5149018"/>
              <a:gd name="connsiteX290" fmla="*/ 6013690 w 6681792"/>
              <a:gd name="connsiteY290" fmla="*/ 1045636 h 5149018"/>
              <a:gd name="connsiteX291" fmla="*/ 6013690 w 6681792"/>
              <a:gd name="connsiteY291" fmla="*/ 1043162 h 5149018"/>
              <a:gd name="connsiteX292" fmla="*/ 6013690 w 6681792"/>
              <a:gd name="connsiteY292" fmla="*/ 1041830 h 5149018"/>
              <a:gd name="connsiteX293" fmla="*/ 6016164 w 6681792"/>
              <a:gd name="connsiteY293" fmla="*/ 1041830 h 5149018"/>
              <a:gd name="connsiteX294" fmla="*/ 6018637 w 6681792"/>
              <a:gd name="connsiteY294" fmla="*/ 1041830 h 5149018"/>
              <a:gd name="connsiteX295" fmla="*/ 6018637 w 6681792"/>
              <a:gd name="connsiteY295" fmla="*/ 1039356 h 5149018"/>
              <a:gd name="connsiteX296" fmla="*/ 6021111 w 6681792"/>
              <a:gd name="connsiteY296" fmla="*/ 1039356 h 5149018"/>
              <a:gd name="connsiteX297" fmla="*/ 6018637 w 6681792"/>
              <a:gd name="connsiteY297" fmla="*/ 1036882 h 5149018"/>
              <a:gd name="connsiteX298" fmla="*/ 6018637 w 6681792"/>
              <a:gd name="connsiteY298" fmla="*/ 1034409 h 5149018"/>
              <a:gd name="connsiteX299" fmla="*/ 6018637 w 6681792"/>
              <a:gd name="connsiteY299" fmla="*/ 1031935 h 5149018"/>
              <a:gd name="connsiteX300" fmla="*/ 6021111 w 6681792"/>
              <a:gd name="connsiteY300" fmla="*/ 1031935 h 5149018"/>
              <a:gd name="connsiteX301" fmla="*/ 6021111 w 6681792"/>
              <a:gd name="connsiteY301" fmla="*/ 1029461 h 5149018"/>
              <a:gd name="connsiteX302" fmla="*/ 6023585 w 6681792"/>
              <a:gd name="connsiteY302" fmla="*/ 1029461 h 5149018"/>
              <a:gd name="connsiteX303" fmla="*/ 6023585 w 6681792"/>
              <a:gd name="connsiteY303" fmla="*/ 1026987 h 5149018"/>
              <a:gd name="connsiteX304" fmla="*/ 6023585 w 6681792"/>
              <a:gd name="connsiteY304" fmla="*/ 1024514 h 5149018"/>
              <a:gd name="connsiteX305" fmla="*/ 6023585 w 6681792"/>
              <a:gd name="connsiteY305" fmla="*/ 1022040 h 5149018"/>
              <a:gd name="connsiteX306" fmla="*/ 6026059 w 6681792"/>
              <a:gd name="connsiteY306" fmla="*/ 1022040 h 5149018"/>
              <a:gd name="connsiteX307" fmla="*/ 6028533 w 6681792"/>
              <a:gd name="connsiteY307" fmla="*/ 1022040 h 5149018"/>
              <a:gd name="connsiteX308" fmla="*/ 6031006 w 6681792"/>
              <a:gd name="connsiteY308" fmla="*/ 1022040 h 5149018"/>
              <a:gd name="connsiteX309" fmla="*/ 6031006 w 6681792"/>
              <a:gd name="connsiteY309" fmla="*/ 1019566 h 5149018"/>
              <a:gd name="connsiteX310" fmla="*/ 6031006 w 6681792"/>
              <a:gd name="connsiteY310" fmla="*/ 1015190 h 5149018"/>
              <a:gd name="connsiteX311" fmla="*/ 6031006 w 6681792"/>
              <a:gd name="connsiteY311" fmla="*/ 1012716 h 5149018"/>
              <a:gd name="connsiteX312" fmla="*/ 6031006 w 6681792"/>
              <a:gd name="connsiteY312" fmla="*/ 1010242 h 5149018"/>
              <a:gd name="connsiteX313" fmla="*/ 6031006 w 6681792"/>
              <a:gd name="connsiteY313" fmla="*/ 1007768 h 5149018"/>
              <a:gd name="connsiteX314" fmla="*/ 6031006 w 6681792"/>
              <a:gd name="connsiteY314" fmla="*/ 1005295 h 5149018"/>
              <a:gd name="connsiteX315" fmla="*/ 6031006 w 6681792"/>
              <a:gd name="connsiteY315" fmla="*/ 1002821 h 5149018"/>
              <a:gd name="connsiteX316" fmla="*/ 6031006 w 6681792"/>
              <a:gd name="connsiteY316" fmla="*/ 1000347 h 5149018"/>
              <a:gd name="connsiteX317" fmla="*/ 6033480 w 6681792"/>
              <a:gd name="connsiteY317" fmla="*/ 1000347 h 5149018"/>
              <a:gd name="connsiteX318" fmla="*/ 6040711 w 6681792"/>
              <a:gd name="connsiteY318" fmla="*/ 997873 h 5149018"/>
              <a:gd name="connsiteX319" fmla="*/ 6043185 w 6681792"/>
              <a:gd name="connsiteY319" fmla="*/ 997873 h 5149018"/>
              <a:gd name="connsiteX320" fmla="*/ 6045659 w 6681792"/>
              <a:gd name="connsiteY320" fmla="*/ 995399 h 5149018"/>
              <a:gd name="connsiteX321" fmla="*/ 6050416 w 6681792"/>
              <a:gd name="connsiteY321" fmla="*/ 992926 h 5149018"/>
              <a:gd name="connsiteX322" fmla="*/ 6055173 w 6681792"/>
              <a:gd name="connsiteY322" fmla="*/ 990452 h 5149018"/>
              <a:gd name="connsiteX323" fmla="*/ 6057646 w 6681792"/>
              <a:gd name="connsiteY323" fmla="*/ 987978 h 5149018"/>
              <a:gd name="connsiteX324" fmla="*/ 6060120 w 6681792"/>
              <a:gd name="connsiteY324" fmla="*/ 987978 h 5149018"/>
              <a:gd name="connsiteX325" fmla="*/ 6062594 w 6681792"/>
              <a:gd name="connsiteY325" fmla="*/ 987978 h 5149018"/>
              <a:gd name="connsiteX326" fmla="*/ 6067351 w 6681792"/>
              <a:gd name="connsiteY326" fmla="*/ 987978 h 5149018"/>
              <a:gd name="connsiteX327" fmla="*/ 6069825 w 6681792"/>
              <a:gd name="connsiteY327" fmla="*/ 987978 h 5149018"/>
              <a:gd name="connsiteX328" fmla="*/ 6069825 w 6681792"/>
              <a:gd name="connsiteY328" fmla="*/ 990452 h 5149018"/>
              <a:gd name="connsiteX329" fmla="*/ 6079530 w 6681792"/>
              <a:gd name="connsiteY329" fmla="*/ 983221 h 5149018"/>
              <a:gd name="connsiteX330" fmla="*/ 6079530 w 6681792"/>
              <a:gd name="connsiteY330" fmla="*/ 980747 h 5149018"/>
              <a:gd name="connsiteX331" fmla="*/ 6079530 w 6681792"/>
              <a:gd name="connsiteY331" fmla="*/ 979035 h 5149018"/>
              <a:gd name="connsiteX332" fmla="*/ 6079530 w 6681792"/>
              <a:gd name="connsiteY332" fmla="*/ 976561 h 5149018"/>
              <a:gd name="connsiteX333" fmla="*/ 6082003 w 6681792"/>
              <a:gd name="connsiteY333" fmla="*/ 976561 h 5149018"/>
              <a:gd name="connsiteX334" fmla="*/ 6077246 w 6681792"/>
              <a:gd name="connsiteY334" fmla="*/ 969330 h 5149018"/>
              <a:gd name="connsiteX335" fmla="*/ 6074772 w 6681792"/>
              <a:gd name="connsiteY335" fmla="*/ 969330 h 5149018"/>
              <a:gd name="connsiteX336" fmla="*/ 6074772 w 6681792"/>
              <a:gd name="connsiteY336" fmla="*/ 966856 h 5149018"/>
              <a:gd name="connsiteX337" fmla="*/ 6072299 w 6681792"/>
              <a:gd name="connsiteY337" fmla="*/ 966856 h 5149018"/>
              <a:gd name="connsiteX338" fmla="*/ 6069825 w 6681792"/>
              <a:gd name="connsiteY338" fmla="*/ 966856 h 5149018"/>
              <a:gd name="connsiteX339" fmla="*/ 6067351 w 6681792"/>
              <a:gd name="connsiteY339" fmla="*/ 964382 h 5149018"/>
              <a:gd name="connsiteX340" fmla="*/ 6062594 w 6681792"/>
              <a:gd name="connsiteY340" fmla="*/ 959625 h 5149018"/>
              <a:gd name="connsiteX341" fmla="*/ 6057837 w 6681792"/>
              <a:gd name="connsiteY341" fmla="*/ 954868 h 5149018"/>
              <a:gd name="connsiteX342" fmla="*/ 6053080 w 6681792"/>
              <a:gd name="connsiteY342" fmla="*/ 947637 h 5149018"/>
              <a:gd name="connsiteX343" fmla="*/ 6048322 w 6681792"/>
              <a:gd name="connsiteY343" fmla="*/ 942880 h 5149018"/>
              <a:gd name="connsiteX344" fmla="*/ 6043565 w 6681792"/>
              <a:gd name="connsiteY344" fmla="*/ 935649 h 5149018"/>
              <a:gd name="connsiteX345" fmla="*/ 6038808 w 6681792"/>
              <a:gd name="connsiteY345" fmla="*/ 930892 h 5149018"/>
              <a:gd name="connsiteX346" fmla="*/ 6036334 w 6681792"/>
              <a:gd name="connsiteY346" fmla="*/ 928418 h 5149018"/>
              <a:gd name="connsiteX347" fmla="*/ 6033860 w 6681792"/>
              <a:gd name="connsiteY347" fmla="*/ 925944 h 5149018"/>
              <a:gd name="connsiteX348" fmla="*/ 6031387 w 6681792"/>
              <a:gd name="connsiteY348" fmla="*/ 921187 h 5149018"/>
              <a:gd name="connsiteX349" fmla="*/ 6028913 w 6681792"/>
              <a:gd name="connsiteY349" fmla="*/ 918713 h 5149018"/>
              <a:gd name="connsiteX350" fmla="*/ 6028913 w 6681792"/>
              <a:gd name="connsiteY350" fmla="*/ 916239 h 5149018"/>
              <a:gd name="connsiteX351" fmla="*/ 6026439 w 6681792"/>
              <a:gd name="connsiteY351" fmla="*/ 906535 h 5149018"/>
              <a:gd name="connsiteX352" fmla="*/ 6023965 w 6681792"/>
              <a:gd name="connsiteY352" fmla="*/ 904061 h 5149018"/>
              <a:gd name="connsiteX353" fmla="*/ 6019208 w 6681792"/>
              <a:gd name="connsiteY353" fmla="*/ 899304 h 5149018"/>
              <a:gd name="connsiteX354" fmla="*/ 6011977 w 6681792"/>
              <a:gd name="connsiteY354" fmla="*/ 894547 h 5149018"/>
              <a:gd name="connsiteX355" fmla="*/ 6007220 w 6681792"/>
              <a:gd name="connsiteY355" fmla="*/ 889789 h 5149018"/>
              <a:gd name="connsiteX356" fmla="*/ 6004747 w 6681792"/>
              <a:gd name="connsiteY356" fmla="*/ 887316 h 5149018"/>
              <a:gd name="connsiteX357" fmla="*/ 5999989 w 6681792"/>
              <a:gd name="connsiteY357" fmla="*/ 880085 h 5149018"/>
              <a:gd name="connsiteX358" fmla="*/ 5997516 w 6681792"/>
              <a:gd name="connsiteY358" fmla="*/ 877611 h 5149018"/>
              <a:gd name="connsiteX359" fmla="*/ 5995042 w 6681792"/>
              <a:gd name="connsiteY359" fmla="*/ 875137 h 5149018"/>
              <a:gd name="connsiteX360" fmla="*/ 5987811 w 6681792"/>
              <a:gd name="connsiteY360" fmla="*/ 867906 h 5149018"/>
              <a:gd name="connsiteX361" fmla="*/ 5985337 w 6681792"/>
              <a:gd name="connsiteY361" fmla="*/ 865432 h 5149018"/>
              <a:gd name="connsiteX362" fmla="*/ 5985337 w 6681792"/>
              <a:gd name="connsiteY362" fmla="*/ 862959 h 5149018"/>
              <a:gd name="connsiteX363" fmla="*/ 5982863 w 6681792"/>
              <a:gd name="connsiteY363" fmla="*/ 862959 h 5149018"/>
              <a:gd name="connsiteX364" fmla="*/ 5980390 w 6681792"/>
              <a:gd name="connsiteY364" fmla="*/ 860485 h 5149018"/>
              <a:gd name="connsiteX365" fmla="*/ 5975632 w 6681792"/>
              <a:gd name="connsiteY365" fmla="*/ 855728 h 5149018"/>
              <a:gd name="connsiteX366" fmla="*/ 5973159 w 6681792"/>
              <a:gd name="connsiteY366" fmla="*/ 855728 h 5149018"/>
              <a:gd name="connsiteX367" fmla="*/ 5970685 w 6681792"/>
              <a:gd name="connsiteY367" fmla="*/ 853254 h 5149018"/>
              <a:gd name="connsiteX368" fmla="*/ 5968211 w 6681792"/>
              <a:gd name="connsiteY368" fmla="*/ 850780 h 5149018"/>
              <a:gd name="connsiteX369" fmla="*/ 5963454 w 6681792"/>
              <a:gd name="connsiteY369" fmla="*/ 848306 h 5149018"/>
              <a:gd name="connsiteX370" fmla="*/ 5960980 w 6681792"/>
              <a:gd name="connsiteY370" fmla="*/ 845833 h 5149018"/>
              <a:gd name="connsiteX371" fmla="*/ 5958506 w 6681792"/>
              <a:gd name="connsiteY371" fmla="*/ 845833 h 5149018"/>
              <a:gd name="connsiteX372" fmla="*/ 5956033 w 6681792"/>
              <a:gd name="connsiteY372" fmla="*/ 843359 h 5149018"/>
              <a:gd name="connsiteX373" fmla="*/ 5948801 w 6681792"/>
              <a:gd name="connsiteY373" fmla="*/ 838602 h 5149018"/>
              <a:gd name="connsiteX374" fmla="*/ 5946328 w 6681792"/>
              <a:gd name="connsiteY374" fmla="*/ 838602 h 5149018"/>
              <a:gd name="connsiteX375" fmla="*/ 5943854 w 6681792"/>
              <a:gd name="connsiteY375" fmla="*/ 836128 h 5149018"/>
              <a:gd name="connsiteX376" fmla="*/ 5941380 w 6681792"/>
              <a:gd name="connsiteY376" fmla="*/ 836128 h 5149018"/>
              <a:gd name="connsiteX377" fmla="*/ 5941380 w 6681792"/>
              <a:gd name="connsiteY377" fmla="*/ 833654 h 5149018"/>
              <a:gd name="connsiteX378" fmla="*/ 5934149 w 6681792"/>
              <a:gd name="connsiteY378" fmla="*/ 831180 h 5149018"/>
              <a:gd name="connsiteX379" fmla="*/ 5931676 w 6681792"/>
              <a:gd name="connsiteY379" fmla="*/ 828707 h 5149018"/>
              <a:gd name="connsiteX380" fmla="*/ 5926918 w 6681792"/>
              <a:gd name="connsiteY380" fmla="*/ 826233 h 5149018"/>
              <a:gd name="connsiteX381" fmla="*/ 5924444 w 6681792"/>
              <a:gd name="connsiteY381" fmla="*/ 823759 h 5149018"/>
              <a:gd name="connsiteX382" fmla="*/ 5917214 w 6681792"/>
              <a:gd name="connsiteY382" fmla="*/ 819002 h 5149018"/>
              <a:gd name="connsiteX383" fmla="*/ 5907509 w 6681792"/>
              <a:gd name="connsiteY383" fmla="*/ 814245 h 5149018"/>
              <a:gd name="connsiteX384" fmla="*/ 5900278 w 6681792"/>
              <a:gd name="connsiteY384" fmla="*/ 809488 h 5149018"/>
              <a:gd name="connsiteX385" fmla="*/ 5897804 w 6681792"/>
              <a:gd name="connsiteY385" fmla="*/ 807014 h 5149018"/>
              <a:gd name="connsiteX386" fmla="*/ 5893047 w 6681792"/>
              <a:gd name="connsiteY386" fmla="*/ 804540 h 5149018"/>
              <a:gd name="connsiteX387" fmla="*/ 5888290 w 6681792"/>
              <a:gd name="connsiteY387" fmla="*/ 799783 h 5149018"/>
              <a:gd name="connsiteX388" fmla="*/ 5881059 w 6681792"/>
              <a:gd name="connsiteY388" fmla="*/ 797309 h 5149018"/>
              <a:gd name="connsiteX389" fmla="*/ 5878585 w 6681792"/>
              <a:gd name="connsiteY389" fmla="*/ 794835 h 5149018"/>
              <a:gd name="connsiteX390" fmla="*/ 5876111 w 6681792"/>
              <a:gd name="connsiteY390" fmla="*/ 794835 h 5149018"/>
              <a:gd name="connsiteX391" fmla="*/ 5871354 w 6681792"/>
              <a:gd name="connsiteY391" fmla="*/ 790078 h 5149018"/>
              <a:gd name="connsiteX392" fmla="*/ 5866597 w 6681792"/>
              <a:gd name="connsiteY392" fmla="*/ 787604 h 5149018"/>
              <a:gd name="connsiteX393" fmla="*/ 5866597 w 6681792"/>
              <a:gd name="connsiteY393" fmla="*/ 785131 h 5149018"/>
              <a:gd name="connsiteX394" fmla="*/ 5864123 w 6681792"/>
              <a:gd name="connsiteY394" fmla="*/ 785131 h 5149018"/>
              <a:gd name="connsiteX395" fmla="*/ 5861649 w 6681792"/>
              <a:gd name="connsiteY395" fmla="*/ 782657 h 5149018"/>
              <a:gd name="connsiteX396" fmla="*/ 5859176 w 6681792"/>
              <a:gd name="connsiteY396" fmla="*/ 782657 h 5149018"/>
              <a:gd name="connsiteX397" fmla="*/ 5859176 w 6681792"/>
              <a:gd name="connsiteY397" fmla="*/ 780183 h 5149018"/>
              <a:gd name="connsiteX398" fmla="*/ 5854419 w 6681792"/>
              <a:gd name="connsiteY398" fmla="*/ 777709 h 5149018"/>
              <a:gd name="connsiteX399" fmla="*/ 5849661 w 6681792"/>
              <a:gd name="connsiteY399" fmla="*/ 772952 h 5149018"/>
              <a:gd name="connsiteX400" fmla="*/ 5844904 w 6681792"/>
              <a:gd name="connsiteY400" fmla="*/ 770478 h 5149018"/>
              <a:gd name="connsiteX401" fmla="*/ 5837673 w 6681792"/>
              <a:gd name="connsiteY401" fmla="*/ 765721 h 5149018"/>
              <a:gd name="connsiteX402" fmla="*/ 5835199 w 6681792"/>
              <a:gd name="connsiteY402" fmla="*/ 760964 h 5149018"/>
              <a:gd name="connsiteX403" fmla="*/ 5832725 w 6681792"/>
              <a:gd name="connsiteY403" fmla="*/ 760964 h 5149018"/>
              <a:gd name="connsiteX404" fmla="*/ 5830252 w 6681792"/>
              <a:gd name="connsiteY404" fmla="*/ 758490 h 5149018"/>
              <a:gd name="connsiteX405" fmla="*/ 5827778 w 6681792"/>
              <a:gd name="connsiteY405" fmla="*/ 756016 h 5149018"/>
              <a:gd name="connsiteX406" fmla="*/ 5825304 w 6681792"/>
              <a:gd name="connsiteY406" fmla="*/ 751259 h 5149018"/>
              <a:gd name="connsiteX407" fmla="*/ 5822831 w 6681792"/>
              <a:gd name="connsiteY407" fmla="*/ 751259 h 5149018"/>
              <a:gd name="connsiteX408" fmla="*/ 5818073 w 6681792"/>
              <a:gd name="connsiteY408" fmla="*/ 744028 h 5149018"/>
              <a:gd name="connsiteX409" fmla="*/ 5815599 w 6681792"/>
              <a:gd name="connsiteY409" fmla="*/ 741555 h 5149018"/>
              <a:gd name="connsiteX410" fmla="*/ 5808368 w 6681792"/>
              <a:gd name="connsiteY410" fmla="*/ 736797 h 5149018"/>
              <a:gd name="connsiteX411" fmla="*/ 5803611 w 6681792"/>
              <a:gd name="connsiteY411" fmla="*/ 732040 h 5149018"/>
              <a:gd name="connsiteX412" fmla="*/ 5798854 w 6681792"/>
              <a:gd name="connsiteY412" fmla="*/ 727283 h 5149018"/>
              <a:gd name="connsiteX413" fmla="*/ 5794097 w 6681792"/>
              <a:gd name="connsiteY413" fmla="*/ 724809 h 5149018"/>
              <a:gd name="connsiteX414" fmla="*/ 5784392 w 6681792"/>
              <a:gd name="connsiteY414" fmla="*/ 717578 h 5149018"/>
              <a:gd name="connsiteX415" fmla="*/ 5779635 w 6681792"/>
              <a:gd name="connsiteY415" fmla="*/ 715104 h 5149018"/>
              <a:gd name="connsiteX416" fmla="*/ 5777161 w 6681792"/>
              <a:gd name="connsiteY416" fmla="*/ 712631 h 5149018"/>
              <a:gd name="connsiteX417" fmla="*/ 5774687 w 6681792"/>
              <a:gd name="connsiteY417" fmla="*/ 710157 h 5149018"/>
              <a:gd name="connsiteX418" fmla="*/ 5767456 w 6681792"/>
              <a:gd name="connsiteY418" fmla="*/ 702926 h 5149018"/>
              <a:gd name="connsiteX419" fmla="*/ 5762699 w 6681792"/>
              <a:gd name="connsiteY419" fmla="*/ 698169 h 5149018"/>
              <a:gd name="connsiteX420" fmla="*/ 5757942 w 6681792"/>
              <a:gd name="connsiteY420" fmla="*/ 693412 h 5149018"/>
              <a:gd name="connsiteX421" fmla="*/ 5753185 w 6681792"/>
              <a:gd name="connsiteY421" fmla="*/ 690938 h 5149018"/>
              <a:gd name="connsiteX422" fmla="*/ 5753185 w 6681792"/>
              <a:gd name="connsiteY422" fmla="*/ 688464 h 5149018"/>
              <a:gd name="connsiteX423" fmla="*/ 5748428 w 6681792"/>
              <a:gd name="connsiteY423" fmla="*/ 695695 h 5149018"/>
              <a:gd name="connsiteX424" fmla="*/ 5743670 w 6681792"/>
              <a:gd name="connsiteY424" fmla="*/ 702926 h 5149018"/>
              <a:gd name="connsiteX425" fmla="*/ 5738913 w 6681792"/>
              <a:gd name="connsiteY425" fmla="*/ 707683 h 5149018"/>
              <a:gd name="connsiteX426" fmla="*/ 5736440 w 6681792"/>
              <a:gd name="connsiteY426" fmla="*/ 710157 h 5149018"/>
              <a:gd name="connsiteX427" fmla="*/ 5729209 w 6681792"/>
              <a:gd name="connsiteY427" fmla="*/ 712631 h 5149018"/>
              <a:gd name="connsiteX428" fmla="*/ 5724451 w 6681792"/>
              <a:gd name="connsiteY428" fmla="*/ 715104 h 5149018"/>
              <a:gd name="connsiteX429" fmla="*/ 5719694 w 6681792"/>
              <a:gd name="connsiteY429" fmla="*/ 715104 h 5149018"/>
              <a:gd name="connsiteX430" fmla="*/ 5714937 w 6681792"/>
              <a:gd name="connsiteY430" fmla="*/ 719862 h 5149018"/>
              <a:gd name="connsiteX431" fmla="*/ 5707706 w 6681792"/>
              <a:gd name="connsiteY431" fmla="*/ 722335 h 5149018"/>
              <a:gd name="connsiteX432" fmla="*/ 5705232 w 6681792"/>
              <a:gd name="connsiteY432" fmla="*/ 722335 h 5149018"/>
              <a:gd name="connsiteX433" fmla="*/ 5702758 w 6681792"/>
              <a:gd name="connsiteY433" fmla="*/ 724809 h 5149018"/>
              <a:gd name="connsiteX434" fmla="*/ 5695528 w 6681792"/>
              <a:gd name="connsiteY434" fmla="*/ 727283 h 5149018"/>
              <a:gd name="connsiteX435" fmla="*/ 5690770 w 6681792"/>
              <a:gd name="connsiteY435" fmla="*/ 732040 h 5149018"/>
              <a:gd name="connsiteX436" fmla="*/ 5688297 w 6681792"/>
              <a:gd name="connsiteY436" fmla="*/ 734514 h 5149018"/>
              <a:gd name="connsiteX437" fmla="*/ 5685823 w 6681792"/>
              <a:gd name="connsiteY437" fmla="*/ 736988 h 5149018"/>
              <a:gd name="connsiteX438" fmla="*/ 5681066 w 6681792"/>
              <a:gd name="connsiteY438" fmla="*/ 739461 h 5149018"/>
              <a:gd name="connsiteX439" fmla="*/ 5676308 w 6681792"/>
              <a:gd name="connsiteY439" fmla="*/ 741935 h 5149018"/>
              <a:gd name="connsiteX440" fmla="*/ 5673834 w 6681792"/>
              <a:gd name="connsiteY440" fmla="*/ 744409 h 5149018"/>
              <a:gd name="connsiteX441" fmla="*/ 5671361 w 6681792"/>
              <a:gd name="connsiteY441" fmla="*/ 744409 h 5149018"/>
              <a:gd name="connsiteX442" fmla="*/ 5668887 w 6681792"/>
              <a:gd name="connsiteY442" fmla="*/ 744409 h 5149018"/>
              <a:gd name="connsiteX443" fmla="*/ 5664130 w 6681792"/>
              <a:gd name="connsiteY443" fmla="*/ 746883 h 5149018"/>
              <a:gd name="connsiteX444" fmla="*/ 5664130 w 6681792"/>
              <a:gd name="connsiteY444" fmla="*/ 749356 h 5149018"/>
              <a:gd name="connsiteX445" fmla="*/ 5661656 w 6681792"/>
              <a:gd name="connsiteY445" fmla="*/ 749356 h 5149018"/>
              <a:gd name="connsiteX446" fmla="*/ 5659182 w 6681792"/>
              <a:gd name="connsiteY446" fmla="*/ 749356 h 5149018"/>
              <a:gd name="connsiteX447" fmla="*/ 5661656 w 6681792"/>
              <a:gd name="connsiteY447" fmla="*/ 751830 h 5149018"/>
              <a:gd name="connsiteX448" fmla="*/ 5654425 w 6681792"/>
              <a:gd name="connsiteY448" fmla="*/ 754304 h 5149018"/>
              <a:gd name="connsiteX449" fmla="*/ 5649668 w 6681792"/>
              <a:gd name="connsiteY449" fmla="*/ 756778 h 5149018"/>
              <a:gd name="connsiteX450" fmla="*/ 5644911 w 6681792"/>
              <a:gd name="connsiteY450" fmla="*/ 756778 h 5149018"/>
              <a:gd name="connsiteX451" fmla="*/ 5642437 w 6681792"/>
              <a:gd name="connsiteY451" fmla="*/ 756778 h 5149018"/>
              <a:gd name="connsiteX452" fmla="*/ 5639963 w 6681792"/>
              <a:gd name="connsiteY452" fmla="*/ 756778 h 5149018"/>
              <a:gd name="connsiteX453" fmla="*/ 5637490 w 6681792"/>
              <a:gd name="connsiteY453" fmla="*/ 756778 h 5149018"/>
              <a:gd name="connsiteX454" fmla="*/ 5632732 w 6681792"/>
              <a:gd name="connsiteY454" fmla="*/ 756778 h 5149018"/>
              <a:gd name="connsiteX455" fmla="*/ 5630259 w 6681792"/>
              <a:gd name="connsiteY455" fmla="*/ 756778 h 5149018"/>
              <a:gd name="connsiteX456" fmla="*/ 5630259 w 6681792"/>
              <a:gd name="connsiteY456" fmla="*/ 759251 h 5149018"/>
              <a:gd name="connsiteX457" fmla="*/ 5625501 w 6681792"/>
              <a:gd name="connsiteY457" fmla="*/ 761725 h 5149018"/>
              <a:gd name="connsiteX458" fmla="*/ 5620744 w 6681792"/>
              <a:gd name="connsiteY458" fmla="*/ 761725 h 5149018"/>
              <a:gd name="connsiteX459" fmla="*/ 5618270 w 6681792"/>
              <a:gd name="connsiteY459" fmla="*/ 764199 h 5149018"/>
              <a:gd name="connsiteX460" fmla="*/ 5615796 w 6681792"/>
              <a:gd name="connsiteY460" fmla="*/ 764199 h 5149018"/>
              <a:gd name="connsiteX461" fmla="*/ 5613323 w 6681792"/>
              <a:gd name="connsiteY461" fmla="*/ 766673 h 5149018"/>
              <a:gd name="connsiteX462" fmla="*/ 5613323 w 6681792"/>
              <a:gd name="connsiteY462" fmla="*/ 769146 h 5149018"/>
              <a:gd name="connsiteX463" fmla="*/ 5610849 w 6681792"/>
              <a:gd name="connsiteY463" fmla="*/ 769146 h 5149018"/>
              <a:gd name="connsiteX464" fmla="*/ 5610849 w 6681792"/>
              <a:gd name="connsiteY464" fmla="*/ 771620 h 5149018"/>
              <a:gd name="connsiteX465" fmla="*/ 5608375 w 6681792"/>
              <a:gd name="connsiteY465" fmla="*/ 771620 h 5149018"/>
              <a:gd name="connsiteX466" fmla="*/ 5601144 w 6681792"/>
              <a:gd name="connsiteY466" fmla="*/ 774094 h 5149018"/>
              <a:gd name="connsiteX467" fmla="*/ 5596387 w 6681792"/>
              <a:gd name="connsiteY467" fmla="*/ 776568 h 5149018"/>
              <a:gd name="connsiteX468" fmla="*/ 5593913 w 6681792"/>
              <a:gd name="connsiteY468" fmla="*/ 779041 h 5149018"/>
              <a:gd name="connsiteX469" fmla="*/ 5591439 w 6681792"/>
              <a:gd name="connsiteY469" fmla="*/ 779041 h 5149018"/>
              <a:gd name="connsiteX470" fmla="*/ 5588966 w 6681792"/>
              <a:gd name="connsiteY470" fmla="*/ 779041 h 5149018"/>
              <a:gd name="connsiteX471" fmla="*/ 5586492 w 6681792"/>
              <a:gd name="connsiteY471" fmla="*/ 779041 h 5149018"/>
              <a:gd name="connsiteX472" fmla="*/ 5579261 w 6681792"/>
              <a:gd name="connsiteY472" fmla="*/ 781515 h 5149018"/>
              <a:gd name="connsiteX473" fmla="*/ 5572030 w 6681792"/>
              <a:gd name="connsiteY473" fmla="*/ 781515 h 5149018"/>
              <a:gd name="connsiteX474" fmla="*/ 5569556 w 6681792"/>
              <a:gd name="connsiteY474" fmla="*/ 781515 h 5149018"/>
              <a:gd name="connsiteX475" fmla="*/ 5567083 w 6681792"/>
              <a:gd name="connsiteY475" fmla="*/ 781515 h 5149018"/>
              <a:gd name="connsiteX476" fmla="*/ 5559852 w 6681792"/>
              <a:gd name="connsiteY476" fmla="*/ 779041 h 5149018"/>
              <a:gd name="connsiteX477" fmla="*/ 5552621 w 6681792"/>
              <a:gd name="connsiteY477" fmla="*/ 779041 h 5149018"/>
              <a:gd name="connsiteX478" fmla="*/ 5540632 w 6681792"/>
              <a:gd name="connsiteY478" fmla="*/ 774284 h 5149018"/>
              <a:gd name="connsiteX479" fmla="*/ 5530928 w 6681792"/>
              <a:gd name="connsiteY479" fmla="*/ 774284 h 5149018"/>
              <a:gd name="connsiteX480" fmla="*/ 5523697 w 6681792"/>
              <a:gd name="connsiteY480" fmla="*/ 774284 h 5149018"/>
              <a:gd name="connsiteX481" fmla="*/ 5516466 w 6681792"/>
              <a:gd name="connsiteY481" fmla="*/ 776758 h 5149018"/>
              <a:gd name="connsiteX482" fmla="*/ 5511709 w 6681792"/>
              <a:gd name="connsiteY482" fmla="*/ 776758 h 5149018"/>
              <a:gd name="connsiteX483" fmla="*/ 5506952 w 6681792"/>
              <a:gd name="connsiteY483" fmla="*/ 776758 h 5149018"/>
              <a:gd name="connsiteX484" fmla="*/ 5502194 w 6681792"/>
              <a:gd name="connsiteY484" fmla="*/ 779232 h 5149018"/>
              <a:gd name="connsiteX485" fmla="*/ 5494963 w 6681792"/>
              <a:gd name="connsiteY485" fmla="*/ 779232 h 5149018"/>
              <a:gd name="connsiteX486" fmla="*/ 5492489 w 6681792"/>
              <a:gd name="connsiteY486" fmla="*/ 781705 h 5149018"/>
              <a:gd name="connsiteX487" fmla="*/ 5490016 w 6681792"/>
              <a:gd name="connsiteY487" fmla="*/ 781705 h 5149018"/>
              <a:gd name="connsiteX488" fmla="*/ 5487542 w 6681792"/>
              <a:gd name="connsiteY488" fmla="*/ 781705 h 5149018"/>
              <a:gd name="connsiteX489" fmla="*/ 5485068 w 6681792"/>
              <a:gd name="connsiteY489" fmla="*/ 781705 h 5149018"/>
              <a:gd name="connsiteX490" fmla="*/ 5482594 w 6681792"/>
              <a:gd name="connsiteY490" fmla="*/ 784179 h 5149018"/>
              <a:gd name="connsiteX491" fmla="*/ 5482594 w 6681792"/>
              <a:gd name="connsiteY491" fmla="*/ 788936 h 5149018"/>
              <a:gd name="connsiteX492" fmla="*/ 5480121 w 6681792"/>
              <a:gd name="connsiteY492" fmla="*/ 791410 h 5149018"/>
              <a:gd name="connsiteX493" fmla="*/ 5475363 w 6681792"/>
              <a:gd name="connsiteY493" fmla="*/ 786653 h 5149018"/>
              <a:gd name="connsiteX494" fmla="*/ 5475363 w 6681792"/>
              <a:gd name="connsiteY494" fmla="*/ 781896 h 5149018"/>
              <a:gd name="connsiteX495" fmla="*/ 5472890 w 6681792"/>
              <a:gd name="connsiteY495" fmla="*/ 779422 h 5149018"/>
              <a:gd name="connsiteX496" fmla="*/ 5463185 w 6681792"/>
              <a:gd name="connsiteY496" fmla="*/ 779422 h 5149018"/>
              <a:gd name="connsiteX497" fmla="*/ 5453480 w 6681792"/>
              <a:gd name="connsiteY497" fmla="*/ 779422 h 5149018"/>
              <a:gd name="connsiteX498" fmla="*/ 5453480 w 6681792"/>
              <a:gd name="connsiteY498" fmla="*/ 781896 h 5149018"/>
              <a:gd name="connsiteX499" fmla="*/ 5453480 w 6681792"/>
              <a:gd name="connsiteY499" fmla="*/ 784370 h 5149018"/>
              <a:gd name="connsiteX500" fmla="*/ 5455954 w 6681792"/>
              <a:gd name="connsiteY500" fmla="*/ 786843 h 5149018"/>
              <a:gd name="connsiteX501" fmla="*/ 5455954 w 6681792"/>
              <a:gd name="connsiteY501" fmla="*/ 791600 h 5149018"/>
              <a:gd name="connsiteX502" fmla="*/ 5453480 w 6681792"/>
              <a:gd name="connsiteY502" fmla="*/ 794074 h 5149018"/>
              <a:gd name="connsiteX503" fmla="*/ 5448723 w 6681792"/>
              <a:gd name="connsiteY503" fmla="*/ 789317 h 5149018"/>
              <a:gd name="connsiteX504" fmla="*/ 5443966 w 6681792"/>
              <a:gd name="connsiteY504" fmla="*/ 784560 h 5149018"/>
              <a:gd name="connsiteX505" fmla="*/ 5439209 w 6681792"/>
              <a:gd name="connsiteY505" fmla="*/ 782086 h 5149018"/>
              <a:gd name="connsiteX506" fmla="*/ 5434451 w 6681792"/>
              <a:gd name="connsiteY506" fmla="*/ 779612 h 5149018"/>
              <a:gd name="connsiteX507" fmla="*/ 5431978 w 6681792"/>
              <a:gd name="connsiteY507" fmla="*/ 779612 h 5149018"/>
              <a:gd name="connsiteX508" fmla="*/ 5429504 w 6681792"/>
              <a:gd name="connsiteY508" fmla="*/ 779612 h 5149018"/>
              <a:gd name="connsiteX509" fmla="*/ 5427030 w 6681792"/>
              <a:gd name="connsiteY509" fmla="*/ 777139 h 5149018"/>
              <a:gd name="connsiteX510" fmla="*/ 5427030 w 6681792"/>
              <a:gd name="connsiteY510" fmla="*/ 774665 h 5149018"/>
              <a:gd name="connsiteX511" fmla="*/ 5422273 w 6681792"/>
              <a:gd name="connsiteY511" fmla="*/ 774665 h 5149018"/>
              <a:gd name="connsiteX512" fmla="*/ 5419799 w 6681792"/>
              <a:gd name="connsiteY512" fmla="*/ 774665 h 5149018"/>
              <a:gd name="connsiteX513" fmla="*/ 5415042 w 6681792"/>
              <a:gd name="connsiteY513" fmla="*/ 777139 h 5149018"/>
              <a:gd name="connsiteX514" fmla="*/ 5415042 w 6681792"/>
              <a:gd name="connsiteY514" fmla="*/ 779612 h 5149018"/>
              <a:gd name="connsiteX515" fmla="*/ 5412568 w 6681792"/>
              <a:gd name="connsiteY515" fmla="*/ 779612 h 5149018"/>
              <a:gd name="connsiteX516" fmla="*/ 5410095 w 6681792"/>
              <a:gd name="connsiteY516" fmla="*/ 777139 h 5149018"/>
              <a:gd name="connsiteX517" fmla="*/ 5410095 w 6681792"/>
              <a:gd name="connsiteY517" fmla="*/ 781896 h 5149018"/>
              <a:gd name="connsiteX518" fmla="*/ 5410095 w 6681792"/>
              <a:gd name="connsiteY518" fmla="*/ 786653 h 5149018"/>
              <a:gd name="connsiteX519" fmla="*/ 5410095 w 6681792"/>
              <a:gd name="connsiteY519" fmla="*/ 793884 h 5149018"/>
              <a:gd name="connsiteX520" fmla="*/ 5407621 w 6681792"/>
              <a:gd name="connsiteY520" fmla="*/ 793884 h 5149018"/>
              <a:gd name="connsiteX521" fmla="*/ 5405147 w 6681792"/>
              <a:gd name="connsiteY521" fmla="*/ 793884 h 5149018"/>
              <a:gd name="connsiteX522" fmla="*/ 5402673 w 6681792"/>
              <a:gd name="connsiteY522" fmla="*/ 796358 h 5149018"/>
              <a:gd name="connsiteX523" fmla="*/ 5395442 w 6681792"/>
              <a:gd name="connsiteY523" fmla="*/ 796358 h 5149018"/>
              <a:gd name="connsiteX524" fmla="*/ 5390685 w 6681792"/>
              <a:gd name="connsiteY524" fmla="*/ 798831 h 5149018"/>
              <a:gd name="connsiteX525" fmla="*/ 5388212 w 6681792"/>
              <a:gd name="connsiteY525" fmla="*/ 798831 h 5149018"/>
              <a:gd name="connsiteX526" fmla="*/ 5383454 w 6681792"/>
              <a:gd name="connsiteY526" fmla="*/ 801305 h 5149018"/>
              <a:gd name="connsiteX527" fmla="*/ 5368992 w 6681792"/>
              <a:gd name="connsiteY527" fmla="*/ 806062 h 5149018"/>
              <a:gd name="connsiteX528" fmla="*/ 5361761 w 6681792"/>
              <a:gd name="connsiteY528" fmla="*/ 810820 h 5149018"/>
              <a:gd name="connsiteX529" fmla="*/ 5354530 w 6681792"/>
              <a:gd name="connsiteY529" fmla="*/ 815577 h 5149018"/>
              <a:gd name="connsiteX530" fmla="*/ 5342542 w 6681792"/>
              <a:gd name="connsiteY530" fmla="*/ 820334 h 5149018"/>
              <a:gd name="connsiteX531" fmla="*/ 5330554 w 6681792"/>
              <a:gd name="connsiteY531" fmla="*/ 827565 h 5149018"/>
              <a:gd name="connsiteX532" fmla="*/ 5325797 w 6681792"/>
              <a:gd name="connsiteY532" fmla="*/ 830039 h 5149018"/>
              <a:gd name="connsiteX533" fmla="*/ 5321040 w 6681792"/>
              <a:gd name="connsiteY533" fmla="*/ 834796 h 5149018"/>
              <a:gd name="connsiteX534" fmla="*/ 5318566 w 6681792"/>
              <a:gd name="connsiteY534" fmla="*/ 834796 h 5149018"/>
              <a:gd name="connsiteX535" fmla="*/ 5316092 w 6681792"/>
              <a:gd name="connsiteY535" fmla="*/ 832322 h 5149018"/>
              <a:gd name="connsiteX536" fmla="*/ 5316092 w 6681792"/>
              <a:gd name="connsiteY536" fmla="*/ 829848 h 5149018"/>
              <a:gd name="connsiteX537" fmla="*/ 5313618 w 6681792"/>
              <a:gd name="connsiteY537" fmla="*/ 829848 h 5149018"/>
              <a:gd name="connsiteX538" fmla="*/ 5311145 w 6681792"/>
              <a:gd name="connsiteY538" fmla="*/ 829848 h 5149018"/>
              <a:gd name="connsiteX539" fmla="*/ 5311145 w 6681792"/>
              <a:gd name="connsiteY539" fmla="*/ 826804 h 5149018"/>
              <a:gd name="connsiteX540" fmla="*/ 5308671 w 6681792"/>
              <a:gd name="connsiteY540" fmla="*/ 826804 h 5149018"/>
              <a:gd name="connsiteX541" fmla="*/ 5298966 w 6681792"/>
              <a:gd name="connsiteY541" fmla="*/ 824330 h 5149018"/>
              <a:gd name="connsiteX542" fmla="*/ 5296492 w 6681792"/>
              <a:gd name="connsiteY542" fmla="*/ 821856 h 5149018"/>
              <a:gd name="connsiteX543" fmla="*/ 5291735 w 6681792"/>
              <a:gd name="connsiteY543" fmla="*/ 821856 h 5149018"/>
              <a:gd name="connsiteX544" fmla="*/ 5289262 w 6681792"/>
              <a:gd name="connsiteY544" fmla="*/ 821856 h 5149018"/>
              <a:gd name="connsiteX545" fmla="*/ 5284504 w 6681792"/>
              <a:gd name="connsiteY545" fmla="*/ 819383 h 5149018"/>
              <a:gd name="connsiteX546" fmla="*/ 5279747 w 6681792"/>
              <a:gd name="connsiteY546" fmla="*/ 819383 h 5149018"/>
              <a:gd name="connsiteX547" fmla="*/ 5277273 w 6681792"/>
              <a:gd name="connsiteY547" fmla="*/ 819383 h 5149018"/>
              <a:gd name="connsiteX548" fmla="*/ 5274799 w 6681792"/>
              <a:gd name="connsiteY548" fmla="*/ 816909 h 5149018"/>
              <a:gd name="connsiteX549" fmla="*/ 5272326 w 6681792"/>
              <a:gd name="connsiteY549" fmla="*/ 816909 h 5149018"/>
              <a:gd name="connsiteX550" fmla="*/ 5269852 w 6681792"/>
              <a:gd name="connsiteY550" fmla="*/ 819383 h 5149018"/>
              <a:gd name="connsiteX551" fmla="*/ 5255390 w 6681792"/>
              <a:gd name="connsiteY551" fmla="*/ 816909 h 5149018"/>
              <a:gd name="connsiteX552" fmla="*/ 5233697 w 6681792"/>
              <a:gd name="connsiteY552" fmla="*/ 814435 h 5149018"/>
              <a:gd name="connsiteX553" fmla="*/ 5221709 w 6681792"/>
              <a:gd name="connsiteY553" fmla="*/ 811961 h 5149018"/>
              <a:gd name="connsiteX554" fmla="*/ 5216952 w 6681792"/>
              <a:gd name="connsiteY554" fmla="*/ 811961 h 5149018"/>
              <a:gd name="connsiteX555" fmla="*/ 5214478 w 6681792"/>
              <a:gd name="connsiteY555" fmla="*/ 811961 h 5149018"/>
              <a:gd name="connsiteX556" fmla="*/ 5212004 w 6681792"/>
              <a:gd name="connsiteY556" fmla="*/ 811961 h 5149018"/>
              <a:gd name="connsiteX557" fmla="*/ 5209530 w 6681792"/>
              <a:gd name="connsiteY557" fmla="*/ 811961 h 5149018"/>
              <a:gd name="connsiteX558" fmla="*/ 5207057 w 6681792"/>
              <a:gd name="connsiteY558" fmla="*/ 811961 h 5149018"/>
              <a:gd name="connsiteX559" fmla="*/ 5197352 w 6681792"/>
              <a:gd name="connsiteY559" fmla="*/ 811961 h 5149018"/>
              <a:gd name="connsiteX560" fmla="*/ 5194878 w 6681792"/>
              <a:gd name="connsiteY560" fmla="*/ 811961 h 5149018"/>
              <a:gd name="connsiteX561" fmla="*/ 5192404 w 6681792"/>
              <a:gd name="connsiteY561" fmla="*/ 811961 h 5149018"/>
              <a:gd name="connsiteX562" fmla="*/ 5189931 w 6681792"/>
              <a:gd name="connsiteY562" fmla="*/ 814435 h 5149018"/>
              <a:gd name="connsiteX563" fmla="*/ 5187457 w 6681792"/>
              <a:gd name="connsiteY563" fmla="*/ 814435 h 5149018"/>
              <a:gd name="connsiteX564" fmla="*/ 5177752 w 6681792"/>
              <a:gd name="connsiteY564" fmla="*/ 814435 h 5149018"/>
              <a:gd name="connsiteX565" fmla="*/ 5168047 w 6681792"/>
              <a:gd name="connsiteY565" fmla="*/ 814435 h 5149018"/>
              <a:gd name="connsiteX566" fmla="*/ 5163290 w 6681792"/>
              <a:gd name="connsiteY566" fmla="*/ 814435 h 5149018"/>
              <a:gd name="connsiteX567" fmla="*/ 5160817 w 6681792"/>
              <a:gd name="connsiteY567" fmla="*/ 814435 h 5149018"/>
              <a:gd name="connsiteX568" fmla="*/ 5133986 w 6681792"/>
              <a:gd name="connsiteY568" fmla="*/ 814435 h 5149018"/>
              <a:gd name="connsiteX569" fmla="*/ 5095357 w 6681792"/>
              <a:gd name="connsiteY569" fmla="*/ 814435 h 5149018"/>
              <a:gd name="connsiteX570" fmla="*/ 5080896 w 6681792"/>
              <a:gd name="connsiteY570" fmla="*/ 814435 h 5149018"/>
              <a:gd name="connsiteX571" fmla="*/ 5078422 w 6681792"/>
              <a:gd name="connsiteY571" fmla="*/ 811961 h 5149018"/>
              <a:gd name="connsiteX572" fmla="*/ 5075948 w 6681792"/>
              <a:gd name="connsiteY572" fmla="*/ 814435 h 5149018"/>
              <a:gd name="connsiteX573" fmla="*/ 5075948 w 6681792"/>
              <a:gd name="connsiteY573" fmla="*/ 811961 h 5149018"/>
              <a:gd name="connsiteX574" fmla="*/ 5073474 w 6681792"/>
              <a:gd name="connsiteY574" fmla="*/ 811961 h 5149018"/>
              <a:gd name="connsiteX575" fmla="*/ 5066243 w 6681792"/>
              <a:gd name="connsiteY575" fmla="*/ 814435 h 5149018"/>
              <a:gd name="connsiteX576" fmla="*/ 5063770 w 6681792"/>
              <a:gd name="connsiteY576" fmla="*/ 814435 h 5149018"/>
              <a:gd name="connsiteX577" fmla="*/ 5061296 w 6681792"/>
              <a:gd name="connsiteY577" fmla="*/ 814435 h 5149018"/>
              <a:gd name="connsiteX578" fmla="*/ 5058822 w 6681792"/>
              <a:gd name="connsiteY578" fmla="*/ 814435 h 5149018"/>
              <a:gd name="connsiteX579" fmla="*/ 5049117 w 6681792"/>
              <a:gd name="connsiteY579" fmla="*/ 819192 h 5149018"/>
              <a:gd name="connsiteX580" fmla="*/ 5039413 w 6681792"/>
              <a:gd name="connsiteY580" fmla="*/ 826423 h 5149018"/>
              <a:gd name="connsiteX581" fmla="*/ 5036939 w 6681792"/>
              <a:gd name="connsiteY581" fmla="*/ 828897 h 5149018"/>
              <a:gd name="connsiteX582" fmla="*/ 5034465 w 6681792"/>
              <a:gd name="connsiteY582" fmla="*/ 831371 h 5149018"/>
              <a:gd name="connsiteX583" fmla="*/ 5027234 w 6681792"/>
              <a:gd name="connsiteY583" fmla="*/ 836128 h 5149018"/>
              <a:gd name="connsiteX584" fmla="*/ 5024760 w 6681792"/>
              <a:gd name="connsiteY584" fmla="*/ 836128 h 5149018"/>
              <a:gd name="connsiteX585" fmla="*/ 5020003 w 6681792"/>
              <a:gd name="connsiteY585" fmla="*/ 838602 h 5149018"/>
              <a:gd name="connsiteX586" fmla="*/ 5017529 w 6681792"/>
              <a:gd name="connsiteY586" fmla="*/ 841076 h 5149018"/>
              <a:gd name="connsiteX587" fmla="*/ 5010298 w 6681792"/>
              <a:gd name="connsiteY587" fmla="*/ 843549 h 5149018"/>
              <a:gd name="connsiteX588" fmla="*/ 5007824 w 6681792"/>
              <a:gd name="connsiteY588" fmla="*/ 853254 h 5149018"/>
              <a:gd name="connsiteX589" fmla="*/ 5005351 w 6681792"/>
              <a:gd name="connsiteY589" fmla="*/ 853254 h 5149018"/>
              <a:gd name="connsiteX590" fmla="*/ 5002877 w 6681792"/>
              <a:gd name="connsiteY590" fmla="*/ 853254 h 5149018"/>
              <a:gd name="connsiteX591" fmla="*/ 5002877 w 6681792"/>
              <a:gd name="connsiteY591" fmla="*/ 855728 h 5149018"/>
              <a:gd name="connsiteX592" fmla="*/ 5000403 w 6681792"/>
              <a:gd name="connsiteY592" fmla="*/ 858201 h 5149018"/>
              <a:gd name="connsiteX593" fmla="*/ 4997930 w 6681792"/>
              <a:gd name="connsiteY593" fmla="*/ 860675 h 5149018"/>
              <a:gd name="connsiteX594" fmla="*/ 4995456 w 6681792"/>
              <a:gd name="connsiteY594" fmla="*/ 860675 h 5149018"/>
              <a:gd name="connsiteX595" fmla="*/ 4992982 w 6681792"/>
              <a:gd name="connsiteY595" fmla="*/ 863149 h 5149018"/>
              <a:gd name="connsiteX596" fmla="*/ 4990509 w 6681792"/>
              <a:gd name="connsiteY596" fmla="*/ 863149 h 5149018"/>
              <a:gd name="connsiteX597" fmla="*/ 4985751 w 6681792"/>
              <a:gd name="connsiteY597" fmla="*/ 865623 h 5149018"/>
              <a:gd name="connsiteX598" fmla="*/ 4983277 w 6681792"/>
              <a:gd name="connsiteY598" fmla="*/ 870380 h 5149018"/>
              <a:gd name="connsiteX599" fmla="*/ 4980804 w 6681792"/>
              <a:gd name="connsiteY599" fmla="*/ 875137 h 5149018"/>
              <a:gd name="connsiteX600" fmla="*/ 4978330 w 6681792"/>
              <a:gd name="connsiteY600" fmla="*/ 877611 h 5149018"/>
              <a:gd name="connsiteX601" fmla="*/ 4978330 w 6681792"/>
              <a:gd name="connsiteY601" fmla="*/ 882368 h 5149018"/>
              <a:gd name="connsiteX602" fmla="*/ 4975856 w 6681792"/>
              <a:gd name="connsiteY602" fmla="*/ 884842 h 5149018"/>
              <a:gd name="connsiteX603" fmla="*/ 4975856 w 6681792"/>
              <a:gd name="connsiteY603" fmla="*/ 887316 h 5149018"/>
              <a:gd name="connsiteX604" fmla="*/ 4973383 w 6681792"/>
              <a:gd name="connsiteY604" fmla="*/ 892073 h 5149018"/>
              <a:gd name="connsiteX605" fmla="*/ 4970909 w 6681792"/>
              <a:gd name="connsiteY605" fmla="*/ 892073 h 5149018"/>
              <a:gd name="connsiteX606" fmla="*/ 4970909 w 6681792"/>
              <a:gd name="connsiteY606" fmla="*/ 894547 h 5149018"/>
              <a:gd name="connsiteX607" fmla="*/ 4968435 w 6681792"/>
              <a:gd name="connsiteY607" fmla="*/ 897020 h 5149018"/>
              <a:gd name="connsiteX608" fmla="*/ 4965961 w 6681792"/>
              <a:gd name="connsiteY608" fmla="*/ 897020 h 5149018"/>
              <a:gd name="connsiteX609" fmla="*/ 4963487 w 6681792"/>
              <a:gd name="connsiteY609" fmla="*/ 899494 h 5149018"/>
              <a:gd name="connsiteX610" fmla="*/ 4958730 w 6681792"/>
              <a:gd name="connsiteY610" fmla="*/ 904251 h 5149018"/>
              <a:gd name="connsiteX611" fmla="*/ 4956257 w 6681792"/>
              <a:gd name="connsiteY611" fmla="*/ 904251 h 5149018"/>
              <a:gd name="connsiteX612" fmla="*/ 4956257 w 6681792"/>
              <a:gd name="connsiteY612" fmla="*/ 906725 h 5149018"/>
              <a:gd name="connsiteX613" fmla="*/ 4953783 w 6681792"/>
              <a:gd name="connsiteY613" fmla="*/ 906725 h 5149018"/>
              <a:gd name="connsiteX614" fmla="*/ 4949026 w 6681792"/>
              <a:gd name="connsiteY614" fmla="*/ 909199 h 5149018"/>
              <a:gd name="connsiteX615" fmla="*/ 4946552 w 6681792"/>
              <a:gd name="connsiteY615" fmla="*/ 911673 h 5149018"/>
              <a:gd name="connsiteX616" fmla="*/ 4944078 w 6681792"/>
              <a:gd name="connsiteY616" fmla="*/ 914146 h 5149018"/>
              <a:gd name="connsiteX617" fmla="*/ 4941604 w 6681792"/>
              <a:gd name="connsiteY617" fmla="*/ 916620 h 5149018"/>
              <a:gd name="connsiteX618" fmla="*/ 4936847 w 6681792"/>
              <a:gd name="connsiteY618" fmla="*/ 919094 h 5149018"/>
              <a:gd name="connsiteX619" fmla="*/ 4932090 w 6681792"/>
              <a:gd name="connsiteY619" fmla="*/ 921568 h 5149018"/>
              <a:gd name="connsiteX620" fmla="*/ 4927332 w 6681792"/>
              <a:gd name="connsiteY620" fmla="*/ 921568 h 5149018"/>
              <a:gd name="connsiteX621" fmla="*/ 4912871 w 6681792"/>
              <a:gd name="connsiteY621" fmla="*/ 902158 h 5149018"/>
              <a:gd name="connsiteX622" fmla="*/ 4905640 w 6681792"/>
              <a:gd name="connsiteY622" fmla="*/ 909389 h 5149018"/>
              <a:gd name="connsiteX623" fmla="*/ 4886230 w 6681792"/>
              <a:gd name="connsiteY623" fmla="*/ 921377 h 5149018"/>
              <a:gd name="connsiteX624" fmla="*/ 4859590 w 6681792"/>
              <a:gd name="connsiteY624" fmla="*/ 940787 h 5149018"/>
              <a:gd name="connsiteX625" fmla="*/ 4857116 w 6681792"/>
              <a:gd name="connsiteY625" fmla="*/ 943260 h 5149018"/>
              <a:gd name="connsiteX626" fmla="*/ 4842654 w 6681792"/>
              <a:gd name="connsiteY626" fmla="*/ 950491 h 5149018"/>
              <a:gd name="connsiteX627" fmla="*/ 4837897 w 6681792"/>
              <a:gd name="connsiteY627" fmla="*/ 952965 h 5149018"/>
              <a:gd name="connsiteX628" fmla="*/ 4828192 w 6681792"/>
              <a:gd name="connsiteY628" fmla="*/ 955439 h 5149018"/>
              <a:gd name="connsiteX629" fmla="*/ 4825718 w 6681792"/>
              <a:gd name="connsiteY629" fmla="*/ 955439 h 5149018"/>
              <a:gd name="connsiteX630" fmla="*/ 4820961 w 6681792"/>
              <a:gd name="connsiteY630" fmla="*/ 957913 h 5149018"/>
              <a:gd name="connsiteX631" fmla="*/ 4813730 w 6681792"/>
              <a:gd name="connsiteY631" fmla="*/ 960386 h 5149018"/>
              <a:gd name="connsiteX632" fmla="*/ 4811256 w 6681792"/>
              <a:gd name="connsiteY632" fmla="*/ 962860 h 5149018"/>
              <a:gd name="connsiteX633" fmla="*/ 4808783 w 6681792"/>
              <a:gd name="connsiteY633" fmla="*/ 950872 h 5149018"/>
              <a:gd name="connsiteX634" fmla="*/ 4794321 w 6681792"/>
              <a:gd name="connsiteY634" fmla="*/ 955629 h 5149018"/>
              <a:gd name="connsiteX635" fmla="*/ 4782333 w 6681792"/>
              <a:gd name="connsiteY635" fmla="*/ 960386 h 5149018"/>
              <a:gd name="connsiteX636" fmla="*/ 4777575 w 6681792"/>
              <a:gd name="connsiteY636" fmla="*/ 950682 h 5149018"/>
              <a:gd name="connsiteX637" fmla="*/ 4765587 w 6681792"/>
              <a:gd name="connsiteY637" fmla="*/ 926515 h 5149018"/>
              <a:gd name="connsiteX638" fmla="*/ 4763114 w 6681792"/>
              <a:gd name="connsiteY638" fmla="*/ 928989 h 5149018"/>
              <a:gd name="connsiteX639" fmla="*/ 4760640 w 6681792"/>
              <a:gd name="connsiteY639" fmla="*/ 931463 h 5149018"/>
              <a:gd name="connsiteX640" fmla="*/ 4758166 w 6681792"/>
              <a:gd name="connsiteY640" fmla="*/ 931463 h 5149018"/>
              <a:gd name="connsiteX641" fmla="*/ 4753409 w 6681792"/>
              <a:gd name="connsiteY641" fmla="*/ 933936 h 5149018"/>
              <a:gd name="connsiteX642" fmla="*/ 4750935 w 6681792"/>
              <a:gd name="connsiteY642" fmla="*/ 936410 h 5149018"/>
              <a:gd name="connsiteX643" fmla="*/ 4741230 w 6681792"/>
              <a:gd name="connsiteY643" fmla="*/ 941167 h 5149018"/>
              <a:gd name="connsiteX644" fmla="*/ 4731526 w 6681792"/>
              <a:gd name="connsiteY644" fmla="*/ 945925 h 5149018"/>
              <a:gd name="connsiteX645" fmla="*/ 4724295 w 6681792"/>
              <a:gd name="connsiteY645" fmla="*/ 950682 h 5149018"/>
              <a:gd name="connsiteX646" fmla="*/ 4719537 w 6681792"/>
              <a:gd name="connsiteY646" fmla="*/ 950682 h 5149018"/>
              <a:gd name="connsiteX647" fmla="*/ 4724295 w 6681792"/>
              <a:gd name="connsiteY647" fmla="*/ 955439 h 5149018"/>
              <a:gd name="connsiteX648" fmla="*/ 4729052 w 6681792"/>
              <a:gd name="connsiteY648" fmla="*/ 960196 h 5149018"/>
              <a:gd name="connsiteX649" fmla="*/ 4731526 w 6681792"/>
              <a:gd name="connsiteY649" fmla="*/ 964953 h 5149018"/>
              <a:gd name="connsiteX650" fmla="*/ 4733999 w 6681792"/>
              <a:gd name="connsiteY650" fmla="*/ 972184 h 5149018"/>
              <a:gd name="connsiteX651" fmla="*/ 4736473 w 6681792"/>
              <a:gd name="connsiteY651" fmla="*/ 976942 h 5149018"/>
              <a:gd name="connsiteX652" fmla="*/ 4738947 w 6681792"/>
              <a:gd name="connsiteY652" fmla="*/ 981699 h 5149018"/>
              <a:gd name="connsiteX653" fmla="*/ 4741420 w 6681792"/>
              <a:gd name="connsiteY653" fmla="*/ 984173 h 5149018"/>
              <a:gd name="connsiteX654" fmla="*/ 4741420 w 6681792"/>
              <a:gd name="connsiteY654" fmla="*/ 986646 h 5149018"/>
              <a:gd name="connsiteX655" fmla="*/ 4736663 w 6681792"/>
              <a:gd name="connsiteY655" fmla="*/ 989120 h 5149018"/>
              <a:gd name="connsiteX656" fmla="*/ 4736663 w 6681792"/>
              <a:gd name="connsiteY656" fmla="*/ 991594 h 5149018"/>
              <a:gd name="connsiteX657" fmla="*/ 4736663 w 6681792"/>
              <a:gd name="connsiteY657" fmla="*/ 994068 h 5149018"/>
              <a:gd name="connsiteX658" fmla="*/ 4736663 w 6681792"/>
              <a:gd name="connsiteY658" fmla="*/ 996541 h 5149018"/>
              <a:gd name="connsiteX659" fmla="*/ 4734189 w 6681792"/>
              <a:gd name="connsiteY659" fmla="*/ 999015 h 5149018"/>
              <a:gd name="connsiteX660" fmla="*/ 4724485 w 6681792"/>
              <a:gd name="connsiteY660" fmla="*/ 1003772 h 5149018"/>
              <a:gd name="connsiteX661" fmla="*/ 4719728 w 6681792"/>
              <a:gd name="connsiteY661" fmla="*/ 1020708 h 5149018"/>
              <a:gd name="connsiteX662" fmla="*/ 4717254 w 6681792"/>
              <a:gd name="connsiteY662" fmla="*/ 1027939 h 5149018"/>
              <a:gd name="connsiteX663" fmla="*/ 4724485 w 6681792"/>
              <a:gd name="connsiteY663" fmla="*/ 1044875 h 5149018"/>
              <a:gd name="connsiteX664" fmla="*/ 4717254 w 6681792"/>
              <a:gd name="connsiteY664" fmla="*/ 1049632 h 5149018"/>
              <a:gd name="connsiteX665" fmla="*/ 4710023 w 6681792"/>
              <a:gd name="connsiteY665" fmla="*/ 1052106 h 5149018"/>
              <a:gd name="connsiteX666" fmla="*/ 4707549 w 6681792"/>
              <a:gd name="connsiteY666" fmla="*/ 1054579 h 5149018"/>
              <a:gd name="connsiteX667" fmla="*/ 4707549 w 6681792"/>
              <a:gd name="connsiteY667" fmla="*/ 1052106 h 5149018"/>
              <a:gd name="connsiteX668" fmla="*/ 4705076 w 6681792"/>
              <a:gd name="connsiteY668" fmla="*/ 1052106 h 5149018"/>
              <a:gd name="connsiteX669" fmla="*/ 4702602 w 6681792"/>
              <a:gd name="connsiteY669" fmla="*/ 1054579 h 5149018"/>
              <a:gd name="connsiteX670" fmla="*/ 4700128 w 6681792"/>
              <a:gd name="connsiteY670" fmla="*/ 1057053 h 5149018"/>
              <a:gd name="connsiteX671" fmla="*/ 4697654 w 6681792"/>
              <a:gd name="connsiteY671" fmla="*/ 1059527 h 5149018"/>
              <a:gd name="connsiteX672" fmla="*/ 4697654 w 6681792"/>
              <a:gd name="connsiteY672" fmla="*/ 1064284 h 5149018"/>
              <a:gd name="connsiteX673" fmla="*/ 4683192 w 6681792"/>
              <a:gd name="connsiteY673" fmla="*/ 1069041 h 5149018"/>
              <a:gd name="connsiteX674" fmla="*/ 4680719 w 6681792"/>
              <a:gd name="connsiteY674" fmla="*/ 1066567 h 5149018"/>
              <a:gd name="connsiteX675" fmla="*/ 4678245 w 6681792"/>
              <a:gd name="connsiteY675" fmla="*/ 1066567 h 5149018"/>
              <a:gd name="connsiteX676" fmla="*/ 4678245 w 6681792"/>
              <a:gd name="connsiteY676" fmla="*/ 1064094 h 5149018"/>
              <a:gd name="connsiteX677" fmla="*/ 4671014 w 6681792"/>
              <a:gd name="connsiteY677" fmla="*/ 1054389 h 5149018"/>
              <a:gd name="connsiteX678" fmla="*/ 4668540 w 6681792"/>
              <a:gd name="connsiteY678" fmla="*/ 1051915 h 5149018"/>
              <a:gd name="connsiteX679" fmla="*/ 4666066 w 6681792"/>
              <a:gd name="connsiteY679" fmla="*/ 1049442 h 5149018"/>
              <a:gd name="connsiteX680" fmla="*/ 4663593 w 6681792"/>
              <a:gd name="connsiteY680" fmla="*/ 1046968 h 5149018"/>
              <a:gd name="connsiteX681" fmla="*/ 4661119 w 6681792"/>
              <a:gd name="connsiteY681" fmla="*/ 1044494 h 5149018"/>
              <a:gd name="connsiteX682" fmla="*/ 4656362 w 6681792"/>
              <a:gd name="connsiteY682" fmla="*/ 1044494 h 5149018"/>
              <a:gd name="connsiteX683" fmla="*/ 4651604 w 6681792"/>
              <a:gd name="connsiteY683" fmla="*/ 1044494 h 5149018"/>
              <a:gd name="connsiteX684" fmla="*/ 4646847 w 6681792"/>
              <a:gd name="connsiteY684" fmla="*/ 1044494 h 5149018"/>
              <a:gd name="connsiteX685" fmla="*/ 4642090 w 6681792"/>
              <a:gd name="connsiteY685" fmla="*/ 1042020 h 5149018"/>
              <a:gd name="connsiteX686" fmla="*/ 4637333 w 6681792"/>
              <a:gd name="connsiteY686" fmla="*/ 1039546 h 5149018"/>
              <a:gd name="connsiteX687" fmla="*/ 4632576 w 6681792"/>
              <a:gd name="connsiteY687" fmla="*/ 1039546 h 5149018"/>
              <a:gd name="connsiteX688" fmla="*/ 4630102 w 6681792"/>
              <a:gd name="connsiteY688" fmla="*/ 1037073 h 5149018"/>
              <a:gd name="connsiteX689" fmla="*/ 4625344 w 6681792"/>
              <a:gd name="connsiteY689" fmla="*/ 1037073 h 5149018"/>
              <a:gd name="connsiteX690" fmla="*/ 4622871 w 6681792"/>
              <a:gd name="connsiteY690" fmla="*/ 1037073 h 5149018"/>
              <a:gd name="connsiteX691" fmla="*/ 4620397 w 6681792"/>
              <a:gd name="connsiteY691" fmla="*/ 1037073 h 5149018"/>
              <a:gd name="connsiteX692" fmla="*/ 4617923 w 6681792"/>
              <a:gd name="connsiteY692" fmla="*/ 1037073 h 5149018"/>
              <a:gd name="connsiteX693" fmla="*/ 4615450 w 6681792"/>
              <a:gd name="connsiteY693" fmla="*/ 1037073 h 5149018"/>
              <a:gd name="connsiteX694" fmla="*/ 4608218 w 6681792"/>
              <a:gd name="connsiteY694" fmla="*/ 1041830 h 5149018"/>
              <a:gd name="connsiteX695" fmla="*/ 4600987 w 6681792"/>
              <a:gd name="connsiteY695" fmla="*/ 1044304 h 5149018"/>
              <a:gd name="connsiteX696" fmla="*/ 4596230 w 6681792"/>
              <a:gd name="connsiteY696" fmla="*/ 1049061 h 5149018"/>
              <a:gd name="connsiteX697" fmla="*/ 4589000 w 6681792"/>
              <a:gd name="connsiteY697" fmla="*/ 1056292 h 5149018"/>
              <a:gd name="connsiteX698" fmla="*/ 4577011 w 6681792"/>
              <a:gd name="connsiteY698" fmla="*/ 1063523 h 5149018"/>
              <a:gd name="connsiteX699" fmla="*/ 4574538 w 6681792"/>
              <a:gd name="connsiteY699" fmla="*/ 1065997 h 5149018"/>
              <a:gd name="connsiteX700" fmla="*/ 4569780 w 6681792"/>
              <a:gd name="connsiteY700" fmla="*/ 1068470 h 5149018"/>
              <a:gd name="connsiteX701" fmla="*/ 4565023 w 6681792"/>
              <a:gd name="connsiteY701" fmla="*/ 1065997 h 5149018"/>
              <a:gd name="connsiteX702" fmla="*/ 4560266 w 6681792"/>
              <a:gd name="connsiteY702" fmla="*/ 1065997 h 5149018"/>
              <a:gd name="connsiteX703" fmla="*/ 4555509 w 6681792"/>
              <a:gd name="connsiteY703" fmla="*/ 1063523 h 5149018"/>
              <a:gd name="connsiteX704" fmla="*/ 4550751 w 6681792"/>
              <a:gd name="connsiteY704" fmla="*/ 1061049 h 5149018"/>
              <a:gd name="connsiteX705" fmla="*/ 4543520 w 6681792"/>
              <a:gd name="connsiteY705" fmla="*/ 1058575 h 5149018"/>
              <a:gd name="connsiteX706" fmla="*/ 4538763 w 6681792"/>
              <a:gd name="connsiteY706" fmla="*/ 1056102 h 5149018"/>
              <a:gd name="connsiteX707" fmla="*/ 4531532 w 6681792"/>
              <a:gd name="connsiteY707" fmla="*/ 1053628 h 5149018"/>
              <a:gd name="connsiteX708" fmla="*/ 4529059 w 6681792"/>
              <a:gd name="connsiteY708" fmla="*/ 1051154 h 5149018"/>
              <a:gd name="connsiteX709" fmla="*/ 4526585 w 6681792"/>
              <a:gd name="connsiteY709" fmla="*/ 1051154 h 5149018"/>
              <a:gd name="connsiteX710" fmla="*/ 4521828 w 6681792"/>
              <a:gd name="connsiteY710" fmla="*/ 1048680 h 5149018"/>
              <a:gd name="connsiteX711" fmla="*/ 4514597 w 6681792"/>
              <a:gd name="connsiteY711" fmla="*/ 1048680 h 5149018"/>
              <a:gd name="connsiteX712" fmla="*/ 4512123 w 6681792"/>
              <a:gd name="connsiteY712" fmla="*/ 1046207 h 5149018"/>
              <a:gd name="connsiteX713" fmla="*/ 4509649 w 6681792"/>
              <a:gd name="connsiteY713" fmla="*/ 1043733 h 5149018"/>
              <a:gd name="connsiteX714" fmla="*/ 4504892 w 6681792"/>
              <a:gd name="connsiteY714" fmla="*/ 1041259 h 5149018"/>
              <a:gd name="connsiteX715" fmla="*/ 4500134 w 6681792"/>
              <a:gd name="connsiteY715" fmla="*/ 1036502 h 5149018"/>
              <a:gd name="connsiteX716" fmla="*/ 4495377 w 6681792"/>
              <a:gd name="connsiteY716" fmla="*/ 1038976 h 5149018"/>
              <a:gd name="connsiteX717" fmla="*/ 4492904 w 6681792"/>
              <a:gd name="connsiteY717" fmla="*/ 1041449 h 5149018"/>
              <a:gd name="connsiteX718" fmla="*/ 4490430 w 6681792"/>
              <a:gd name="connsiteY718" fmla="*/ 1038976 h 5149018"/>
              <a:gd name="connsiteX719" fmla="*/ 4487956 w 6681792"/>
              <a:gd name="connsiteY719" fmla="*/ 1038976 h 5149018"/>
              <a:gd name="connsiteX720" fmla="*/ 4483199 w 6681792"/>
              <a:gd name="connsiteY720" fmla="*/ 1034218 h 5149018"/>
              <a:gd name="connsiteX721" fmla="*/ 4480725 w 6681792"/>
              <a:gd name="connsiteY721" fmla="*/ 1031745 h 5149018"/>
              <a:gd name="connsiteX722" fmla="*/ 4475968 w 6681792"/>
              <a:gd name="connsiteY722" fmla="*/ 1029271 h 5149018"/>
              <a:gd name="connsiteX723" fmla="*/ 4473494 w 6681792"/>
              <a:gd name="connsiteY723" fmla="*/ 1024514 h 5149018"/>
              <a:gd name="connsiteX724" fmla="*/ 4466263 w 6681792"/>
              <a:gd name="connsiteY724" fmla="*/ 1022040 h 5149018"/>
              <a:gd name="connsiteX725" fmla="*/ 4461506 w 6681792"/>
              <a:gd name="connsiteY725" fmla="*/ 1017283 h 5149018"/>
              <a:gd name="connsiteX726" fmla="*/ 4454275 w 6681792"/>
              <a:gd name="connsiteY726" fmla="*/ 1012525 h 5149018"/>
              <a:gd name="connsiteX727" fmla="*/ 4447044 w 6681792"/>
              <a:gd name="connsiteY727" fmla="*/ 1007768 h 5149018"/>
              <a:gd name="connsiteX728" fmla="*/ 4439813 w 6681792"/>
              <a:gd name="connsiteY728" fmla="*/ 1003011 h 5149018"/>
              <a:gd name="connsiteX729" fmla="*/ 4435056 w 6681792"/>
              <a:gd name="connsiteY729" fmla="*/ 1000537 h 5149018"/>
              <a:gd name="connsiteX730" fmla="*/ 4420594 w 6681792"/>
              <a:gd name="connsiteY730" fmla="*/ 988549 h 5149018"/>
              <a:gd name="connsiteX731" fmla="*/ 4415837 w 6681792"/>
              <a:gd name="connsiteY731" fmla="*/ 986075 h 5149018"/>
              <a:gd name="connsiteX732" fmla="*/ 4413363 w 6681792"/>
              <a:gd name="connsiteY732" fmla="*/ 983602 h 5149018"/>
              <a:gd name="connsiteX733" fmla="*/ 4410889 w 6681792"/>
              <a:gd name="connsiteY733" fmla="*/ 981128 h 5149018"/>
              <a:gd name="connsiteX734" fmla="*/ 4408415 w 6681792"/>
              <a:gd name="connsiteY734" fmla="*/ 978654 h 5149018"/>
              <a:gd name="connsiteX735" fmla="*/ 4401184 w 6681792"/>
              <a:gd name="connsiteY735" fmla="*/ 976180 h 5149018"/>
              <a:gd name="connsiteX736" fmla="*/ 4398711 w 6681792"/>
              <a:gd name="connsiteY736" fmla="*/ 973707 h 5149018"/>
              <a:gd name="connsiteX737" fmla="*/ 4393954 w 6681792"/>
              <a:gd name="connsiteY737" fmla="*/ 971233 h 5149018"/>
              <a:gd name="connsiteX738" fmla="*/ 4386723 w 6681792"/>
              <a:gd name="connsiteY738" fmla="*/ 966476 h 5149018"/>
              <a:gd name="connsiteX739" fmla="*/ 4379492 w 6681792"/>
              <a:gd name="connsiteY739" fmla="*/ 961718 h 5149018"/>
              <a:gd name="connsiteX740" fmla="*/ 4379492 w 6681792"/>
              <a:gd name="connsiteY740" fmla="*/ 959245 h 5149018"/>
              <a:gd name="connsiteX741" fmla="*/ 4377018 w 6681792"/>
              <a:gd name="connsiteY741" fmla="*/ 959245 h 5149018"/>
              <a:gd name="connsiteX742" fmla="*/ 4374544 w 6681792"/>
              <a:gd name="connsiteY742" fmla="*/ 961718 h 5149018"/>
              <a:gd name="connsiteX743" fmla="*/ 4372071 w 6681792"/>
              <a:gd name="connsiteY743" fmla="*/ 964192 h 5149018"/>
              <a:gd name="connsiteX744" fmla="*/ 4372071 w 6681792"/>
              <a:gd name="connsiteY744" fmla="*/ 961718 h 5149018"/>
              <a:gd name="connsiteX745" fmla="*/ 4372071 w 6681792"/>
              <a:gd name="connsiteY745" fmla="*/ 959245 h 5149018"/>
              <a:gd name="connsiteX746" fmla="*/ 4372071 w 6681792"/>
              <a:gd name="connsiteY746" fmla="*/ 956771 h 5149018"/>
              <a:gd name="connsiteX747" fmla="*/ 4374544 w 6681792"/>
              <a:gd name="connsiteY747" fmla="*/ 956771 h 5149018"/>
              <a:gd name="connsiteX748" fmla="*/ 4374544 w 6681792"/>
              <a:gd name="connsiteY748" fmla="*/ 954297 h 5149018"/>
              <a:gd name="connsiteX749" fmla="*/ 4374544 w 6681792"/>
              <a:gd name="connsiteY749" fmla="*/ 952394 h 5149018"/>
              <a:gd name="connsiteX750" fmla="*/ 4372071 w 6681792"/>
              <a:gd name="connsiteY750" fmla="*/ 949921 h 5149018"/>
              <a:gd name="connsiteX751" fmla="*/ 4372071 w 6681792"/>
              <a:gd name="connsiteY751" fmla="*/ 947447 h 5149018"/>
              <a:gd name="connsiteX752" fmla="*/ 4374544 w 6681792"/>
              <a:gd name="connsiteY752" fmla="*/ 944973 h 5149018"/>
              <a:gd name="connsiteX753" fmla="*/ 4374544 w 6681792"/>
              <a:gd name="connsiteY753" fmla="*/ 942499 h 5149018"/>
              <a:gd name="connsiteX754" fmla="*/ 4377018 w 6681792"/>
              <a:gd name="connsiteY754" fmla="*/ 937742 h 5149018"/>
              <a:gd name="connsiteX755" fmla="*/ 4377018 w 6681792"/>
              <a:gd name="connsiteY755" fmla="*/ 935268 h 5149018"/>
              <a:gd name="connsiteX756" fmla="*/ 4379492 w 6681792"/>
              <a:gd name="connsiteY756" fmla="*/ 935268 h 5149018"/>
              <a:gd name="connsiteX757" fmla="*/ 4381966 w 6681792"/>
              <a:gd name="connsiteY757" fmla="*/ 932795 h 5149018"/>
              <a:gd name="connsiteX758" fmla="*/ 4384439 w 6681792"/>
              <a:gd name="connsiteY758" fmla="*/ 930321 h 5149018"/>
              <a:gd name="connsiteX759" fmla="*/ 4386913 w 6681792"/>
              <a:gd name="connsiteY759" fmla="*/ 927847 h 5149018"/>
              <a:gd name="connsiteX760" fmla="*/ 4386913 w 6681792"/>
              <a:gd name="connsiteY760" fmla="*/ 925373 h 5149018"/>
              <a:gd name="connsiteX761" fmla="*/ 4386913 w 6681792"/>
              <a:gd name="connsiteY761" fmla="*/ 922900 h 5149018"/>
              <a:gd name="connsiteX762" fmla="*/ 4389387 w 6681792"/>
              <a:gd name="connsiteY762" fmla="*/ 922900 h 5149018"/>
              <a:gd name="connsiteX763" fmla="*/ 4391860 w 6681792"/>
              <a:gd name="connsiteY763" fmla="*/ 922900 h 5149018"/>
              <a:gd name="connsiteX764" fmla="*/ 4396618 w 6681792"/>
              <a:gd name="connsiteY764" fmla="*/ 920426 h 5149018"/>
              <a:gd name="connsiteX765" fmla="*/ 4399092 w 6681792"/>
              <a:gd name="connsiteY765" fmla="*/ 920426 h 5149018"/>
              <a:gd name="connsiteX766" fmla="*/ 4399092 w 6681792"/>
              <a:gd name="connsiteY766" fmla="*/ 917952 h 5149018"/>
              <a:gd name="connsiteX767" fmla="*/ 4401565 w 6681792"/>
              <a:gd name="connsiteY767" fmla="*/ 917952 h 5149018"/>
              <a:gd name="connsiteX768" fmla="*/ 4404039 w 6681792"/>
              <a:gd name="connsiteY768" fmla="*/ 917952 h 5149018"/>
              <a:gd name="connsiteX769" fmla="*/ 4406513 w 6681792"/>
              <a:gd name="connsiteY769" fmla="*/ 917952 h 5149018"/>
              <a:gd name="connsiteX770" fmla="*/ 4406513 w 6681792"/>
              <a:gd name="connsiteY770" fmla="*/ 920426 h 5149018"/>
              <a:gd name="connsiteX771" fmla="*/ 4408986 w 6681792"/>
              <a:gd name="connsiteY771" fmla="*/ 920426 h 5149018"/>
              <a:gd name="connsiteX772" fmla="*/ 4408986 w 6681792"/>
              <a:gd name="connsiteY772" fmla="*/ 922900 h 5149018"/>
              <a:gd name="connsiteX773" fmla="*/ 4411460 w 6681792"/>
              <a:gd name="connsiteY773" fmla="*/ 922900 h 5149018"/>
              <a:gd name="connsiteX774" fmla="*/ 4413934 w 6681792"/>
              <a:gd name="connsiteY774" fmla="*/ 922900 h 5149018"/>
              <a:gd name="connsiteX775" fmla="*/ 4416408 w 6681792"/>
              <a:gd name="connsiteY775" fmla="*/ 922900 h 5149018"/>
              <a:gd name="connsiteX776" fmla="*/ 4418881 w 6681792"/>
              <a:gd name="connsiteY776" fmla="*/ 920426 h 5149018"/>
              <a:gd name="connsiteX777" fmla="*/ 4418881 w 6681792"/>
              <a:gd name="connsiteY777" fmla="*/ 917952 h 5149018"/>
              <a:gd name="connsiteX778" fmla="*/ 4421355 w 6681792"/>
              <a:gd name="connsiteY778" fmla="*/ 917952 h 5149018"/>
              <a:gd name="connsiteX779" fmla="*/ 4418881 w 6681792"/>
              <a:gd name="connsiteY779" fmla="*/ 915478 h 5149018"/>
              <a:gd name="connsiteX780" fmla="*/ 4418881 w 6681792"/>
              <a:gd name="connsiteY780" fmla="*/ 913005 h 5149018"/>
              <a:gd name="connsiteX781" fmla="*/ 4421355 w 6681792"/>
              <a:gd name="connsiteY781" fmla="*/ 910531 h 5149018"/>
              <a:gd name="connsiteX782" fmla="*/ 4421355 w 6681792"/>
              <a:gd name="connsiteY782" fmla="*/ 908057 h 5149018"/>
              <a:gd name="connsiteX783" fmla="*/ 4418881 w 6681792"/>
              <a:gd name="connsiteY783" fmla="*/ 905583 h 5149018"/>
              <a:gd name="connsiteX784" fmla="*/ 4418881 w 6681792"/>
              <a:gd name="connsiteY784" fmla="*/ 903110 h 5149018"/>
              <a:gd name="connsiteX785" fmla="*/ 4414124 w 6681792"/>
              <a:gd name="connsiteY785" fmla="*/ 898352 h 5149018"/>
              <a:gd name="connsiteX786" fmla="*/ 4411650 w 6681792"/>
              <a:gd name="connsiteY786" fmla="*/ 898352 h 5149018"/>
              <a:gd name="connsiteX787" fmla="*/ 4409177 w 6681792"/>
              <a:gd name="connsiteY787" fmla="*/ 898352 h 5149018"/>
              <a:gd name="connsiteX788" fmla="*/ 4404420 w 6681792"/>
              <a:gd name="connsiteY788" fmla="*/ 898352 h 5149018"/>
              <a:gd name="connsiteX789" fmla="*/ 4397189 w 6681792"/>
              <a:gd name="connsiteY789" fmla="*/ 900826 h 5149018"/>
              <a:gd name="connsiteX790" fmla="*/ 4389958 w 6681792"/>
              <a:gd name="connsiteY790" fmla="*/ 903300 h 5149018"/>
              <a:gd name="connsiteX791" fmla="*/ 4385200 w 6681792"/>
              <a:gd name="connsiteY791" fmla="*/ 905774 h 5149018"/>
              <a:gd name="connsiteX792" fmla="*/ 4380443 w 6681792"/>
              <a:gd name="connsiteY792" fmla="*/ 905774 h 5149018"/>
              <a:gd name="connsiteX793" fmla="*/ 4370738 w 6681792"/>
              <a:gd name="connsiteY793" fmla="*/ 910531 h 5149018"/>
              <a:gd name="connsiteX794" fmla="*/ 4368265 w 6681792"/>
              <a:gd name="connsiteY794" fmla="*/ 910531 h 5149018"/>
              <a:gd name="connsiteX795" fmla="*/ 4363508 w 6681792"/>
              <a:gd name="connsiteY795" fmla="*/ 913005 h 5149018"/>
              <a:gd name="connsiteX796" fmla="*/ 4358750 w 6681792"/>
              <a:gd name="connsiteY796" fmla="*/ 913005 h 5149018"/>
              <a:gd name="connsiteX797" fmla="*/ 4356277 w 6681792"/>
              <a:gd name="connsiteY797" fmla="*/ 913005 h 5149018"/>
              <a:gd name="connsiteX798" fmla="*/ 4351519 w 6681792"/>
              <a:gd name="connsiteY798" fmla="*/ 913005 h 5149018"/>
              <a:gd name="connsiteX799" fmla="*/ 4346762 w 6681792"/>
              <a:gd name="connsiteY799" fmla="*/ 915478 h 5149018"/>
              <a:gd name="connsiteX800" fmla="*/ 4342005 w 6681792"/>
              <a:gd name="connsiteY800" fmla="*/ 917952 h 5149018"/>
              <a:gd name="connsiteX801" fmla="*/ 4337248 w 6681792"/>
              <a:gd name="connsiteY801" fmla="*/ 917952 h 5149018"/>
              <a:gd name="connsiteX802" fmla="*/ 4332491 w 6681792"/>
              <a:gd name="connsiteY802" fmla="*/ 920426 h 5149018"/>
              <a:gd name="connsiteX803" fmla="*/ 4330017 w 6681792"/>
              <a:gd name="connsiteY803" fmla="*/ 920426 h 5149018"/>
              <a:gd name="connsiteX804" fmla="*/ 4327543 w 6681792"/>
              <a:gd name="connsiteY804" fmla="*/ 922900 h 5149018"/>
              <a:gd name="connsiteX805" fmla="*/ 4325069 w 6681792"/>
              <a:gd name="connsiteY805" fmla="*/ 925373 h 5149018"/>
              <a:gd name="connsiteX806" fmla="*/ 4322596 w 6681792"/>
              <a:gd name="connsiteY806" fmla="*/ 925373 h 5149018"/>
              <a:gd name="connsiteX807" fmla="*/ 4320122 w 6681792"/>
              <a:gd name="connsiteY807" fmla="*/ 927847 h 5149018"/>
              <a:gd name="connsiteX808" fmla="*/ 4317648 w 6681792"/>
              <a:gd name="connsiteY808" fmla="*/ 930321 h 5149018"/>
              <a:gd name="connsiteX809" fmla="*/ 4317648 w 6681792"/>
              <a:gd name="connsiteY809" fmla="*/ 932795 h 5149018"/>
              <a:gd name="connsiteX810" fmla="*/ 4315174 w 6681792"/>
              <a:gd name="connsiteY810" fmla="*/ 932795 h 5149018"/>
              <a:gd name="connsiteX811" fmla="*/ 4315174 w 6681792"/>
              <a:gd name="connsiteY811" fmla="*/ 935268 h 5149018"/>
              <a:gd name="connsiteX812" fmla="*/ 4312700 w 6681792"/>
              <a:gd name="connsiteY812" fmla="*/ 932795 h 5149018"/>
              <a:gd name="connsiteX813" fmla="*/ 4310227 w 6681792"/>
              <a:gd name="connsiteY813" fmla="*/ 932795 h 5149018"/>
              <a:gd name="connsiteX814" fmla="*/ 4310227 w 6681792"/>
              <a:gd name="connsiteY814" fmla="*/ 930321 h 5149018"/>
              <a:gd name="connsiteX815" fmla="*/ 4307753 w 6681792"/>
              <a:gd name="connsiteY815" fmla="*/ 930321 h 5149018"/>
              <a:gd name="connsiteX816" fmla="*/ 4307753 w 6681792"/>
              <a:gd name="connsiteY816" fmla="*/ 927847 h 5149018"/>
              <a:gd name="connsiteX817" fmla="*/ 4310227 w 6681792"/>
              <a:gd name="connsiteY817" fmla="*/ 925373 h 5149018"/>
              <a:gd name="connsiteX818" fmla="*/ 4295765 w 6681792"/>
              <a:gd name="connsiteY818" fmla="*/ 913385 h 5149018"/>
              <a:gd name="connsiteX819" fmla="*/ 4288534 w 6681792"/>
              <a:gd name="connsiteY819" fmla="*/ 908628 h 5149018"/>
              <a:gd name="connsiteX820" fmla="*/ 4288534 w 6681792"/>
              <a:gd name="connsiteY820" fmla="*/ 903871 h 5149018"/>
              <a:gd name="connsiteX821" fmla="*/ 4286060 w 6681792"/>
              <a:gd name="connsiteY821" fmla="*/ 901397 h 5149018"/>
              <a:gd name="connsiteX822" fmla="*/ 4283586 w 6681792"/>
              <a:gd name="connsiteY822" fmla="*/ 898923 h 5149018"/>
              <a:gd name="connsiteX823" fmla="*/ 4281113 w 6681792"/>
              <a:gd name="connsiteY823" fmla="*/ 894166 h 5149018"/>
              <a:gd name="connsiteX824" fmla="*/ 4278639 w 6681792"/>
              <a:gd name="connsiteY824" fmla="*/ 891692 h 5149018"/>
              <a:gd name="connsiteX825" fmla="*/ 4276165 w 6681792"/>
              <a:gd name="connsiteY825" fmla="*/ 889218 h 5149018"/>
              <a:gd name="connsiteX826" fmla="*/ 4273691 w 6681792"/>
              <a:gd name="connsiteY826" fmla="*/ 886745 h 5149018"/>
              <a:gd name="connsiteX827" fmla="*/ 4271218 w 6681792"/>
              <a:gd name="connsiteY827" fmla="*/ 884271 h 5149018"/>
              <a:gd name="connsiteX828" fmla="*/ 4271218 w 6681792"/>
              <a:gd name="connsiteY828" fmla="*/ 881797 h 5149018"/>
              <a:gd name="connsiteX829" fmla="*/ 4263987 w 6681792"/>
              <a:gd name="connsiteY829" fmla="*/ 874566 h 5149018"/>
              <a:gd name="connsiteX830" fmla="*/ 4261513 w 6681792"/>
              <a:gd name="connsiteY830" fmla="*/ 872093 h 5149018"/>
              <a:gd name="connsiteX831" fmla="*/ 4259039 w 6681792"/>
              <a:gd name="connsiteY831" fmla="*/ 869619 h 5149018"/>
              <a:gd name="connsiteX832" fmla="*/ 4259039 w 6681792"/>
              <a:gd name="connsiteY832" fmla="*/ 867145 h 5149018"/>
              <a:gd name="connsiteX833" fmla="*/ 4249335 w 6681792"/>
              <a:gd name="connsiteY833" fmla="*/ 857440 h 5149018"/>
              <a:gd name="connsiteX834" fmla="*/ 4249335 w 6681792"/>
              <a:gd name="connsiteY834" fmla="*/ 854967 h 5149018"/>
              <a:gd name="connsiteX835" fmla="*/ 4246861 w 6681792"/>
              <a:gd name="connsiteY835" fmla="*/ 852493 h 5149018"/>
              <a:gd name="connsiteX836" fmla="*/ 4244387 w 6681792"/>
              <a:gd name="connsiteY836" fmla="*/ 850019 h 5149018"/>
              <a:gd name="connsiteX837" fmla="*/ 4241913 w 6681792"/>
              <a:gd name="connsiteY837" fmla="*/ 847545 h 5149018"/>
              <a:gd name="connsiteX838" fmla="*/ 4239439 w 6681792"/>
              <a:gd name="connsiteY838" fmla="*/ 845072 h 5149018"/>
              <a:gd name="connsiteX839" fmla="*/ 4236966 w 6681792"/>
              <a:gd name="connsiteY839" fmla="*/ 842598 h 5149018"/>
              <a:gd name="connsiteX840" fmla="*/ 4229735 w 6681792"/>
              <a:gd name="connsiteY840" fmla="*/ 840124 h 5149018"/>
              <a:gd name="connsiteX841" fmla="*/ 4232209 w 6681792"/>
              <a:gd name="connsiteY841" fmla="*/ 835367 h 5149018"/>
              <a:gd name="connsiteX842" fmla="*/ 4224977 w 6681792"/>
              <a:gd name="connsiteY842" fmla="*/ 830610 h 5149018"/>
              <a:gd name="connsiteX843" fmla="*/ 4222504 w 6681792"/>
              <a:gd name="connsiteY843" fmla="*/ 830610 h 5149018"/>
              <a:gd name="connsiteX844" fmla="*/ 4222504 w 6681792"/>
              <a:gd name="connsiteY844" fmla="*/ 828136 h 5149018"/>
              <a:gd name="connsiteX845" fmla="*/ 4220030 w 6681792"/>
              <a:gd name="connsiteY845" fmla="*/ 828136 h 5149018"/>
              <a:gd name="connsiteX846" fmla="*/ 4220030 w 6681792"/>
              <a:gd name="connsiteY846" fmla="*/ 826804 h 5149018"/>
              <a:gd name="connsiteX847" fmla="*/ 4220030 w 6681792"/>
              <a:gd name="connsiteY847" fmla="*/ 824330 h 5149018"/>
              <a:gd name="connsiteX848" fmla="*/ 4217556 w 6681792"/>
              <a:gd name="connsiteY848" fmla="*/ 824330 h 5149018"/>
              <a:gd name="connsiteX849" fmla="*/ 4217556 w 6681792"/>
              <a:gd name="connsiteY849" fmla="*/ 819573 h 5149018"/>
              <a:gd name="connsiteX850" fmla="*/ 4212799 w 6681792"/>
              <a:gd name="connsiteY850" fmla="*/ 814816 h 5149018"/>
              <a:gd name="connsiteX851" fmla="*/ 4210325 w 6681792"/>
              <a:gd name="connsiteY851" fmla="*/ 812342 h 5149018"/>
              <a:gd name="connsiteX852" fmla="*/ 4207852 w 6681792"/>
              <a:gd name="connsiteY852" fmla="*/ 812342 h 5149018"/>
              <a:gd name="connsiteX853" fmla="*/ 4205378 w 6681792"/>
              <a:gd name="connsiteY853" fmla="*/ 809868 h 5149018"/>
              <a:gd name="connsiteX854" fmla="*/ 4202904 w 6681792"/>
              <a:gd name="connsiteY854" fmla="*/ 809868 h 5149018"/>
              <a:gd name="connsiteX855" fmla="*/ 4200430 w 6681792"/>
              <a:gd name="connsiteY855" fmla="*/ 809868 h 5149018"/>
              <a:gd name="connsiteX856" fmla="*/ 4197957 w 6681792"/>
              <a:gd name="connsiteY856" fmla="*/ 809868 h 5149018"/>
              <a:gd name="connsiteX857" fmla="*/ 4197957 w 6681792"/>
              <a:gd name="connsiteY857" fmla="*/ 807394 h 5149018"/>
              <a:gd name="connsiteX858" fmla="*/ 4195483 w 6681792"/>
              <a:gd name="connsiteY858" fmla="*/ 804921 h 5149018"/>
              <a:gd name="connsiteX859" fmla="*/ 4190725 w 6681792"/>
              <a:gd name="connsiteY859" fmla="*/ 797690 h 5149018"/>
              <a:gd name="connsiteX860" fmla="*/ 4183494 w 6681792"/>
              <a:gd name="connsiteY860" fmla="*/ 790459 h 5149018"/>
              <a:gd name="connsiteX861" fmla="*/ 4181021 w 6681792"/>
              <a:gd name="connsiteY861" fmla="*/ 787985 h 5149018"/>
              <a:gd name="connsiteX862" fmla="*/ 4176263 w 6681792"/>
              <a:gd name="connsiteY862" fmla="*/ 785511 h 5149018"/>
              <a:gd name="connsiteX863" fmla="*/ 4169032 w 6681792"/>
              <a:gd name="connsiteY863" fmla="*/ 778280 h 5149018"/>
              <a:gd name="connsiteX864" fmla="*/ 4159328 w 6681792"/>
              <a:gd name="connsiteY864" fmla="*/ 773523 h 5149018"/>
              <a:gd name="connsiteX865" fmla="*/ 4161802 w 6681792"/>
              <a:gd name="connsiteY865" fmla="*/ 766292 h 5149018"/>
              <a:gd name="connsiteX866" fmla="*/ 4164275 w 6681792"/>
              <a:gd name="connsiteY866" fmla="*/ 761535 h 5149018"/>
              <a:gd name="connsiteX867" fmla="*/ 4173980 w 6681792"/>
              <a:gd name="connsiteY867" fmla="*/ 749547 h 5149018"/>
              <a:gd name="connsiteX868" fmla="*/ 4173980 w 6681792"/>
              <a:gd name="connsiteY868" fmla="*/ 747073 h 5149018"/>
              <a:gd name="connsiteX869" fmla="*/ 4173980 w 6681792"/>
              <a:gd name="connsiteY869" fmla="*/ 744599 h 5149018"/>
              <a:gd name="connsiteX870" fmla="*/ 4173980 w 6681792"/>
              <a:gd name="connsiteY870" fmla="*/ 742125 h 5149018"/>
              <a:gd name="connsiteX871" fmla="*/ 4176454 w 6681792"/>
              <a:gd name="connsiteY871" fmla="*/ 734895 h 5149018"/>
              <a:gd name="connsiteX872" fmla="*/ 4176454 w 6681792"/>
              <a:gd name="connsiteY872" fmla="*/ 727854 h 5149018"/>
              <a:gd name="connsiteX873" fmla="*/ 4178928 w 6681792"/>
              <a:gd name="connsiteY873" fmla="*/ 723097 h 5149018"/>
              <a:gd name="connsiteX874" fmla="*/ 4178928 w 6681792"/>
              <a:gd name="connsiteY874" fmla="*/ 720623 h 5149018"/>
              <a:gd name="connsiteX875" fmla="*/ 4181401 w 6681792"/>
              <a:gd name="connsiteY875" fmla="*/ 713392 h 5149018"/>
              <a:gd name="connsiteX876" fmla="*/ 4186158 w 6681792"/>
              <a:gd name="connsiteY876" fmla="*/ 706161 h 5149018"/>
              <a:gd name="connsiteX877" fmla="*/ 4186158 w 6681792"/>
              <a:gd name="connsiteY877" fmla="*/ 701213 h 5149018"/>
              <a:gd name="connsiteX878" fmla="*/ 4188632 w 6681792"/>
              <a:gd name="connsiteY878" fmla="*/ 698740 h 5149018"/>
              <a:gd name="connsiteX879" fmla="*/ 4186158 w 6681792"/>
              <a:gd name="connsiteY879" fmla="*/ 696266 h 5149018"/>
              <a:gd name="connsiteX880" fmla="*/ 4186158 w 6681792"/>
              <a:gd name="connsiteY880" fmla="*/ 693792 h 5149018"/>
              <a:gd name="connsiteX881" fmla="*/ 4183685 w 6681792"/>
              <a:gd name="connsiteY881" fmla="*/ 691318 h 5149018"/>
              <a:gd name="connsiteX882" fmla="*/ 4181211 w 6681792"/>
              <a:gd name="connsiteY882" fmla="*/ 686561 h 5149018"/>
              <a:gd name="connsiteX883" fmla="*/ 4178737 w 6681792"/>
              <a:gd name="connsiteY883" fmla="*/ 684087 h 5149018"/>
              <a:gd name="connsiteX884" fmla="*/ 4178737 w 6681792"/>
              <a:gd name="connsiteY884" fmla="*/ 681614 h 5149018"/>
              <a:gd name="connsiteX885" fmla="*/ 4178737 w 6681792"/>
              <a:gd name="connsiteY885" fmla="*/ 679140 h 5149018"/>
              <a:gd name="connsiteX886" fmla="*/ 4178737 w 6681792"/>
              <a:gd name="connsiteY886" fmla="*/ 676666 h 5149018"/>
              <a:gd name="connsiteX887" fmla="*/ 4178737 w 6681792"/>
              <a:gd name="connsiteY887" fmla="*/ 674192 h 5149018"/>
              <a:gd name="connsiteX888" fmla="*/ 4178737 w 6681792"/>
              <a:gd name="connsiteY888" fmla="*/ 671719 h 5149018"/>
              <a:gd name="connsiteX889" fmla="*/ 4178737 w 6681792"/>
              <a:gd name="connsiteY889" fmla="*/ 669245 h 5149018"/>
              <a:gd name="connsiteX890" fmla="*/ 4181211 w 6681792"/>
              <a:gd name="connsiteY890" fmla="*/ 666771 h 5149018"/>
              <a:gd name="connsiteX891" fmla="*/ 4181211 w 6681792"/>
              <a:gd name="connsiteY891" fmla="*/ 665059 h 5149018"/>
              <a:gd name="connsiteX892" fmla="*/ 4181211 w 6681792"/>
              <a:gd name="connsiteY892" fmla="*/ 662585 h 5149018"/>
              <a:gd name="connsiteX893" fmla="*/ 4178737 w 6681792"/>
              <a:gd name="connsiteY893" fmla="*/ 662585 h 5149018"/>
              <a:gd name="connsiteX894" fmla="*/ 4171506 w 6681792"/>
              <a:gd name="connsiteY894" fmla="*/ 662585 h 5149018"/>
              <a:gd name="connsiteX895" fmla="*/ 4164275 w 6681792"/>
              <a:gd name="connsiteY895" fmla="*/ 660111 h 5149018"/>
              <a:gd name="connsiteX896" fmla="*/ 4164275 w 6681792"/>
              <a:gd name="connsiteY896" fmla="*/ 657637 h 5149018"/>
              <a:gd name="connsiteX897" fmla="*/ 4164275 w 6681792"/>
              <a:gd name="connsiteY897" fmla="*/ 647933 h 5149018"/>
              <a:gd name="connsiteX898" fmla="*/ 4164275 w 6681792"/>
              <a:gd name="connsiteY898" fmla="*/ 635944 h 5149018"/>
              <a:gd name="connsiteX899" fmla="*/ 4164275 w 6681792"/>
              <a:gd name="connsiteY899" fmla="*/ 631187 h 5149018"/>
              <a:gd name="connsiteX900" fmla="*/ 4161802 w 6681792"/>
              <a:gd name="connsiteY900" fmla="*/ 623956 h 5149018"/>
              <a:gd name="connsiteX901" fmla="*/ 4161802 w 6681792"/>
              <a:gd name="connsiteY901" fmla="*/ 616725 h 5149018"/>
              <a:gd name="connsiteX902" fmla="*/ 4154571 w 6681792"/>
              <a:gd name="connsiteY902" fmla="*/ 619199 h 5149018"/>
              <a:gd name="connsiteX903" fmla="*/ 4140108 w 6681792"/>
              <a:gd name="connsiteY903" fmla="*/ 626430 h 5149018"/>
              <a:gd name="connsiteX904" fmla="*/ 4135351 w 6681792"/>
              <a:gd name="connsiteY904" fmla="*/ 626430 h 5149018"/>
              <a:gd name="connsiteX905" fmla="*/ 4125647 w 6681792"/>
              <a:gd name="connsiteY905" fmla="*/ 628904 h 5149018"/>
              <a:gd name="connsiteX906" fmla="*/ 4120890 w 6681792"/>
              <a:gd name="connsiteY906" fmla="*/ 628904 h 5149018"/>
              <a:gd name="connsiteX907" fmla="*/ 4116132 w 6681792"/>
              <a:gd name="connsiteY907" fmla="*/ 628904 h 5149018"/>
              <a:gd name="connsiteX908" fmla="*/ 4111375 w 6681792"/>
              <a:gd name="connsiteY908" fmla="*/ 628904 h 5149018"/>
              <a:gd name="connsiteX909" fmla="*/ 4106618 w 6681792"/>
              <a:gd name="connsiteY909" fmla="*/ 626430 h 5149018"/>
              <a:gd name="connsiteX910" fmla="*/ 4101861 w 6681792"/>
              <a:gd name="connsiteY910" fmla="*/ 626430 h 5149018"/>
              <a:gd name="connsiteX911" fmla="*/ 4099387 w 6681792"/>
              <a:gd name="connsiteY911" fmla="*/ 623956 h 5149018"/>
              <a:gd name="connsiteX912" fmla="*/ 4096913 w 6681792"/>
              <a:gd name="connsiteY912" fmla="*/ 623956 h 5149018"/>
              <a:gd name="connsiteX913" fmla="*/ 4094439 w 6681792"/>
              <a:gd name="connsiteY913" fmla="*/ 621483 h 5149018"/>
              <a:gd name="connsiteX914" fmla="*/ 4091965 w 6681792"/>
              <a:gd name="connsiteY914" fmla="*/ 621483 h 5149018"/>
              <a:gd name="connsiteX915" fmla="*/ 4089492 w 6681792"/>
              <a:gd name="connsiteY915" fmla="*/ 621483 h 5149018"/>
              <a:gd name="connsiteX916" fmla="*/ 4082261 w 6681792"/>
              <a:gd name="connsiteY916" fmla="*/ 619009 h 5149018"/>
              <a:gd name="connsiteX917" fmla="*/ 4079787 w 6681792"/>
              <a:gd name="connsiteY917" fmla="*/ 619009 h 5149018"/>
              <a:gd name="connsiteX918" fmla="*/ 4077313 w 6681792"/>
              <a:gd name="connsiteY918" fmla="*/ 619009 h 5149018"/>
              <a:gd name="connsiteX919" fmla="*/ 4074839 w 6681792"/>
              <a:gd name="connsiteY919" fmla="*/ 619009 h 5149018"/>
              <a:gd name="connsiteX920" fmla="*/ 4072366 w 6681792"/>
              <a:gd name="connsiteY920" fmla="*/ 619009 h 5149018"/>
              <a:gd name="connsiteX921" fmla="*/ 4069892 w 6681792"/>
              <a:gd name="connsiteY921" fmla="*/ 616535 h 5149018"/>
              <a:gd name="connsiteX922" fmla="*/ 4067418 w 6681792"/>
              <a:gd name="connsiteY922" fmla="*/ 616535 h 5149018"/>
              <a:gd name="connsiteX923" fmla="*/ 4060187 w 6681792"/>
              <a:gd name="connsiteY923" fmla="*/ 616535 h 5149018"/>
              <a:gd name="connsiteX924" fmla="*/ 4060187 w 6681792"/>
              <a:gd name="connsiteY924" fmla="*/ 614061 h 5149018"/>
              <a:gd name="connsiteX925" fmla="*/ 4057713 w 6681792"/>
              <a:gd name="connsiteY925" fmla="*/ 614061 h 5149018"/>
              <a:gd name="connsiteX926" fmla="*/ 4052956 w 6681792"/>
              <a:gd name="connsiteY926" fmla="*/ 616535 h 5149018"/>
              <a:gd name="connsiteX927" fmla="*/ 4048199 w 6681792"/>
              <a:gd name="connsiteY927" fmla="*/ 616535 h 5149018"/>
              <a:gd name="connsiteX928" fmla="*/ 4040968 w 6681792"/>
              <a:gd name="connsiteY928" fmla="*/ 614061 h 5149018"/>
              <a:gd name="connsiteX929" fmla="*/ 4036211 w 6681792"/>
              <a:gd name="connsiteY929" fmla="*/ 614061 h 5149018"/>
              <a:gd name="connsiteX930" fmla="*/ 4033737 w 6681792"/>
              <a:gd name="connsiteY930" fmla="*/ 614061 h 5149018"/>
              <a:gd name="connsiteX931" fmla="*/ 4031264 w 6681792"/>
              <a:gd name="connsiteY931" fmla="*/ 614061 h 5149018"/>
              <a:gd name="connsiteX932" fmla="*/ 4028790 w 6681792"/>
              <a:gd name="connsiteY932" fmla="*/ 614061 h 5149018"/>
              <a:gd name="connsiteX933" fmla="*/ 4024032 w 6681792"/>
              <a:gd name="connsiteY933" fmla="*/ 614061 h 5149018"/>
              <a:gd name="connsiteX934" fmla="*/ 4021559 w 6681792"/>
              <a:gd name="connsiteY934" fmla="*/ 614061 h 5149018"/>
              <a:gd name="connsiteX935" fmla="*/ 4016801 w 6681792"/>
              <a:gd name="connsiteY935" fmla="*/ 616535 h 5149018"/>
              <a:gd name="connsiteX936" fmla="*/ 4009571 w 6681792"/>
              <a:gd name="connsiteY936" fmla="*/ 616535 h 5149018"/>
              <a:gd name="connsiteX937" fmla="*/ 4009571 w 6681792"/>
              <a:gd name="connsiteY937" fmla="*/ 614061 h 5149018"/>
              <a:gd name="connsiteX938" fmla="*/ 4007097 w 6681792"/>
              <a:gd name="connsiteY938" fmla="*/ 614061 h 5149018"/>
              <a:gd name="connsiteX939" fmla="*/ 4004623 w 6681792"/>
              <a:gd name="connsiteY939" fmla="*/ 614061 h 5149018"/>
              <a:gd name="connsiteX940" fmla="*/ 4002149 w 6681792"/>
              <a:gd name="connsiteY940" fmla="*/ 614061 h 5149018"/>
              <a:gd name="connsiteX941" fmla="*/ 3997392 w 6681792"/>
              <a:gd name="connsiteY941" fmla="*/ 614061 h 5149018"/>
              <a:gd name="connsiteX942" fmla="*/ 3994918 w 6681792"/>
              <a:gd name="connsiteY942" fmla="*/ 614061 h 5149018"/>
              <a:gd name="connsiteX943" fmla="*/ 3992445 w 6681792"/>
              <a:gd name="connsiteY943" fmla="*/ 614061 h 5149018"/>
              <a:gd name="connsiteX944" fmla="*/ 3989971 w 6681792"/>
              <a:gd name="connsiteY944" fmla="*/ 614061 h 5149018"/>
              <a:gd name="connsiteX945" fmla="*/ 3987497 w 6681792"/>
              <a:gd name="connsiteY945" fmla="*/ 611587 h 5149018"/>
              <a:gd name="connsiteX946" fmla="*/ 3985023 w 6681792"/>
              <a:gd name="connsiteY946" fmla="*/ 609114 h 5149018"/>
              <a:gd name="connsiteX947" fmla="*/ 3985023 w 6681792"/>
              <a:gd name="connsiteY947" fmla="*/ 606640 h 5149018"/>
              <a:gd name="connsiteX948" fmla="*/ 3982549 w 6681792"/>
              <a:gd name="connsiteY948" fmla="*/ 604166 h 5149018"/>
              <a:gd name="connsiteX949" fmla="*/ 3982549 w 6681792"/>
              <a:gd name="connsiteY949" fmla="*/ 602263 h 5149018"/>
              <a:gd name="connsiteX950" fmla="*/ 3977792 w 6681792"/>
              <a:gd name="connsiteY950" fmla="*/ 595032 h 5149018"/>
              <a:gd name="connsiteX951" fmla="*/ 3977792 w 6681792"/>
              <a:gd name="connsiteY951" fmla="*/ 592559 h 5149018"/>
              <a:gd name="connsiteX952" fmla="*/ 3977792 w 6681792"/>
              <a:gd name="connsiteY952" fmla="*/ 590085 h 5149018"/>
              <a:gd name="connsiteX953" fmla="*/ 3973035 w 6681792"/>
              <a:gd name="connsiteY953" fmla="*/ 590085 h 5149018"/>
              <a:gd name="connsiteX954" fmla="*/ 3965804 w 6681792"/>
              <a:gd name="connsiteY954" fmla="*/ 592559 h 5149018"/>
              <a:gd name="connsiteX955" fmla="*/ 3963331 w 6681792"/>
              <a:gd name="connsiteY955" fmla="*/ 592559 h 5149018"/>
              <a:gd name="connsiteX956" fmla="*/ 3958573 w 6681792"/>
              <a:gd name="connsiteY956" fmla="*/ 597316 h 5149018"/>
              <a:gd name="connsiteX957" fmla="*/ 3951342 w 6681792"/>
              <a:gd name="connsiteY957" fmla="*/ 599790 h 5149018"/>
              <a:gd name="connsiteX958" fmla="*/ 3948868 w 6681792"/>
              <a:gd name="connsiteY958" fmla="*/ 602263 h 5149018"/>
              <a:gd name="connsiteX959" fmla="*/ 3948868 w 6681792"/>
              <a:gd name="connsiteY959" fmla="*/ 599790 h 5149018"/>
              <a:gd name="connsiteX960" fmla="*/ 3946395 w 6681792"/>
              <a:gd name="connsiteY960" fmla="*/ 597316 h 5149018"/>
              <a:gd name="connsiteX961" fmla="*/ 3946395 w 6681792"/>
              <a:gd name="connsiteY961" fmla="*/ 594842 h 5149018"/>
              <a:gd name="connsiteX962" fmla="*/ 3943921 w 6681792"/>
              <a:gd name="connsiteY962" fmla="*/ 592368 h 5149018"/>
              <a:gd name="connsiteX963" fmla="*/ 3936690 w 6681792"/>
              <a:gd name="connsiteY963" fmla="*/ 594842 h 5149018"/>
              <a:gd name="connsiteX964" fmla="*/ 3934216 w 6681792"/>
              <a:gd name="connsiteY964" fmla="*/ 594842 h 5149018"/>
              <a:gd name="connsiteX965" fmla="*/ 3931742 w 6681792"/>
              <a:gd name="connsiteY965" fmla="*/ 594842 h 5149018"/>
              <a:gd name="connsiteX966" fmla="*/ 3926985 w 6681792"/>
              <a:gd name="connsiteY966" fmla="*/ 594842 h 5149018"/>
              <a:gd name="connsiteX967" fmla="*/ 3922228 w 6681792"/>
              <a:gd name="connsiteY967" fmla="*/ 594842 h 5149018"/>
              <a:gd name="connsiteX968" fmla="*/ 3917471 w 6681792"/>
              <a:gd name="connsiteY968" fmla="*/ 592368 h 5149018"/>
              <a:gd name="connsiteX969" fmla="*/ 3914997 w 6681792"/>
              <a:gd name="connsiteY969" fmla="*/ 592368 h 5149018"/>
              <a:gd name="connsiteX970" fmla="*/ 3914997 w 6681792"/>
              <a:gd name="connsiteY970" fmla="*/ 589895 h 5149018"/>
              <a:gd name="connsiteX971" fmla="*/ 3914997 w 6681792"/>
              <a:gd name="connsiteY971" fmla="*/ 587421 h 5149018"/>
              <a:gd name="connsiteX972" fmla="*/ 3914997 w 6681792"/>
              <a:gd name="connsiteY972" fmla="*/ 584947 h 5149018"/>
              <a:gd name="connsiteX973" fmla="*/ 3914997 w 6681792"/>
              <a:gd name="connsiteY973" fmla="*/ 582473 h 5149018"/>
              <a:gd name="connsiteX974" fmla="*/ 3914997 w 6681792"/>
              <a:gd name="connsiteY974" fmla="*/ 580000 h 5149018"/>
              <a:gd name="connsiteX975" fmla="*/ 3912524 w 6681792"/>
              <a:gd name="connsiteY975" fmla="*/ 580000 h 5149018"/>
              <a:gd name="connsiteX976" fmla="*/ 3914997 w 6681792"/>
              <a:gd name="connsiteY976" fmla="*/ 577526 h 5149018"/>
              <a:gd name="connsiteX977" fmla="*/ 3914997 w 6681792"/>
              <a:gd name="connsiteY977" fmla="*/ 575623 h 5149018"/>
              <a:gd name="connsiteX978" fmla="*/ 3917471 w 6681792"/>
              <a:gd name="connsiteY978" fmla="*/ 570866 h 5149018"/>
              <a:gd name="connsiteX979" fmla="*/ 3917471 w 6681792"/>
              <a:gd name="connsiteY979" fmla="*/ 568392 h 5149018"/>
              <a:gd name="connsiteX980" fmla="*/ 3919945 w 6681792"/>
              <a:gd name="connsiteY980" fmla="*/ 563635 h 5149018"/>
              <a:gd name="connsiteX981" fmla="*/ 3922419 w 6681792"/>
              <a:gd name="connsiteY981" fmla="*/ 558878 h 5149018"/>
              <a:gd name="connsiteX982" fmla="*/ 3919945 w 6681792"/>
              <a:gd name="connsiteY982" fmla="*/ 558878 h 5149018"/>
              <a:gd name="connsiteX983" fmla="*/ 3917471 w 6681792"/>
              <a:gd name="connsiteY983" fmla="*/ 556404 h 5149018"/>
              <a:gd name="connsiteX984" fmla="*/ 3914997 w 6681792"/>
              <a:gd name="connsiteY984" fmla="*/ 556404 h 5149018"/>
              <a:gd name="connsiteX985" fmla="*/ 3912524 w 6681792"/>
              <a:gd name="connsiteY985" fmla="*/ 556404 h 5149018"/>
              <a:gd name="connsiteX986" fmla="*/ 3910050 w 6681792"/>
              <a:gd name="connsiteY986" fmla="*/ 556404 h 5149018"/>
              <a:gd name="connsiteX987" fmla="*/ 3907576 w 6681792"/>
              <a:gd name="connsiteY987" fmla="*/ 556404 h 5149018"/>
              <a:gd name="connsiteX988" fmla="*/ 3897871 w 6681792"/>
              <a:gd name="connsiteY988" fmla="*/ 556404 h 5149018"/>
              <a:gd name="connsiteX989" fmla="*/ 3897871 w 6681792"/>
              <a:gd name="connsiteY989" fmla="*/ 558878 h 5149018"/>
              <a:gd name="connsiteX990" fmla="*/ 3895397 w 6681792"/>
              <a:gd name="connsiteY990" fmla="*/ 556404 h 5149018"/>
              <a:gd name="connsiteX991" fmla="*/ 3890640 w 6681792"/>
              <a:gd name="connsiteY991" fmla="*/ 556404 h 5149018"/>
              <a:gd name="connsiteX992" fmla="*/ 3888167 w 6681792"/>
              <a:gd name="connsiteY992" fmla="*/ 556404 h 5149018"/>
              <a:gd name="connsiteX993" fmla="*/ 3885693 w 6681792"/>
              <a:gd name="connsiteY993" fmla="*/ 558878 h 5149018"/>
              <a:gd name="connsiteX994" fmla="*/ 3883219 w 6681792"/>
              <a:gd name="connsiteY994" fmla="*/ 558878 h 5149018"/>
              <a:gd name="connsiteX995" fmla="*/ 3883219 w 6681792"/>
              <a:gd name="connsiteY995" fmla="*/ 546889 h 5149018"/>
              <a:gd name="connsiteX996" fmla="*/ 3885693 w 6681792"/>
              <a:gd name="connsiteY996" fmla="*/ 527480 h 5149018"/>
              <a:gd name="connsiteX997" fmla="*/ 3885693 w 6681792"/>
              <a:gd name="connsiteY997" fmla="*/ 515492 h 5149018"/>
              <a:gd name="connsiteX998" fmla="*/ 3885693 w 6681792"/>
              <a:gd name="connsiteY998" fmla="*/ 508261 h 5149018"/>
              <a:gd name="connsiteX999" fmla="*/ 3885693 w 6681792"/>
              <a:gd name="connsiteY999" fmla="*/ 501030 h 5149018"/>
              <a:gd name="connsiteX1000" fmla="*/ 3885693 w 6681792"/>
              <a:gd name="connsiteY1000" fmla="*/ 491325 h 5149018"/>
              <a:gd name="connsiteX1001" fmla="*/ 3885693 w 6681792"/>
              <a:gd name="connsiteY1001" fmla="*/ 488851 h 5149018"/>
              <a:gd name="connsiteX1002" fmla="*/ 3883219 w 6681792"/>
              <a:gd name="connsiteY1002" fmla="*/ 486378 h 5149018"/>
              <a:gd name="connsiteX1003" fmla="*/ 3883219 w 6681792"/>
              <a:gd name="connsiteY1003" fmla="*/ 483904 h 5149018"/>
              <a:gd name="connsiteX1004" fmla="*/ 3883219 w 6681792"/>
              <a:gd name="connsiteY1004" fmla="*/ 481430 h 5149018"/>
              <a:gd name="connsiteX1005" fmla="*/ 3883219 w 6681792"/>
              <a:gd name="connsiteY1005" fmla="*/ 478956 h 5149018"/>
              <a:gd name="connsiteX1006" fmla="*/ 3883219 w 6681792"/>
              <a:gd name="connsiteY1006" fmla="*/ 476673 h 5149018"/>
              <a:gd name="connsiteX1007" fmla="*/ 3883219 w 6681792"/>
              <a:gd name="connsiteY1007" fmla="*/ 474199 h 5149018"/>
              <a:gd name="connsiteX1008" fmla="*/ 3883219 w 6681792"/>
              <a:gd name="connsiteY1008" fmla="*/ 471725 h 5149018"/>
              <a:gd name="connsiteX1009" fmla="*/ 3885693 w 6681792"/>
              <a:gd name="connsiteY1009" fmla="*/ 471725 h 5149018"/>
              <a:gd name="connsiteX1010" fmla="*/ 3885693 w 6681792"/>
              <a:gd name="connsiteY1010" fmla="*/ 462021 h 5149018"/>
              <a:gd name="connsiteX1011" fmla="*/ 3888167 w 6681792"/>
              <a:gd name="connsiteY1011" fmla="*/ 450032 h 5149018"/>
              <a:gd name="connsiteX1012" fmla="*/ 3892924 w 6681792"/>
              <a:gd name="connsiteY1012" fmla="*/ 428340 h 5149018"/>
              <a:gd name="connsiteX1013" fmla="*/ 3897681 w 6681792"/>
              <a:gd name="connsiteY1013" fmla="*/ 408930 h 5149018"/>
              <a:gd name="connsiteX1014" fmla="*/ 3902438 w 6681792"/>
              <a:gd name="connsiteY1014" fmla="*/ 389521 h 5149018"/>
              <a:gd name="connsiteX1015" fmla="*/ 3902438 w 6681792"/>
              <a:gd name="connsiteY1015" fmla="*/ 387047 h 5149018"/>
              <a:gd name="connsiteX1016" fmla="*/ 3902438 w 6681792"/>
              <a:gd name="connsiteY1016" fmla="*/ 384573 h 5149018"/>
              <a:gd name="connsiteX1017" fmla="*/ 3902438 w 6681792"/>
              <a:gd name="connsiteY1017" fmla="*/ 382099 h 5149018"/>
              <a:gd name="connsiteX1018" fmla="*/ 3904912 w 6681792"/>
              <a:gd name="connsiteY1018" fmla="*/ 382099 h 5149018"/>
              <a:gd name="connsiteX1019" fmla="*/ 3904912 w 6681792"/>
              <a:gd name="connsiteY1019" fmla="*/ 379626 h 5149018"/>
              <a:gd name="connsiteX1020" fmla="*/ 3904912 w 6681792"/>
              <a:gd name="connsiteY1020" fmla="*/ 377723 h 5149018"/>
              <a:gd name="connsiteX1021" fmla="*/ 3904912 w 6681792"/>
              <a:gd name="connsiteY1021" fmla="*/ 375249 h 5149018"/>
              <a:gd name="connsiteX1022" fmla="*/ 3902438 w 6681792"/>
              <a:gd name="connsiteY1022" fmla="*/ 375249 h 5149018"/>
              <a:gd name="connsiteX1023" fmla="*/ 3902438 w 6681792"/>
              <a:gd name="connsiteY1023" fmla="*/ 372775 h 5149018"/>
              <a:gd name="connsiteX1024" fmla="*/ 3902438 w 6681792"/>
              <a:gd name="connsiteY1024" fmla="*/ 370302 h 5149018"/>
              <a:gd name="connsiteX1025" fmla="*/ 3899964 w 6681792"/>
              <a:gd name="connsiteY1025" fmla="*/ 367828 h 5149018"/>
              <a:gd name="connsiteX1026" fmla="*/ 3899964 w 6681792"/>
              <a:gd name="connsiteY1026" fmla="*/ 365354 h 5149018"/>
              <a:gd name="connsiteX1027" fmla="*/ 3897491 w 6681792"/>
              <a:gd name="connsiteY1027" fmla="*/ 365354 h 5149018"/>
              <a:gd name="connsiteX1028" fmla="*/ 3897491 w 6681792"/>
              <a:gd name="connsiteY1028" fmla="*/ 362880 h 5149018"/>
              <a:gd name="connsiteX1029" fmla="*/ 3895017 w 6681792"/>
              <a:gd name="connsiteY1029" fmla="*/ 360407 h 5149018"/>
              <a:gd name="connsiteX1030" fmla="*/ 3892543 w 6681792"/>
              <a:gd name="connsiteY1030" fmla="*/ 357933 h 5149018"/>
              <a:gd name="connsiteX1031" fmla="*/ 3890069 w 6681792"/>
              <a:gd name="connsiteY1031" fmla="*/ 353176 h 5149018"/>
              <a:gd name="connsiteX1032" fmla="*/ 3887596 w 6681792"/>
              <a:gd name="connsiteY1032" fmla="*/ 350702 h 5149018"/>
              <a:gd name="connsiteX1033" fmla="*/ 3885122 w 6681792"/>
              <a:gd name="connsiteY1033" fmla="*/ 345945 h 5149018"/>
              <a:gd name="connsiteX1034" fmla="*/ 3885122 w 6681792"/>
              <a:gd name="connsiteY1034" fmla="*/ 343471 h 5149018"/>
              <a:gd name="connsiteX1035" fmla="*/ 3882648 w 6681792"/>
              <a:gd name="connsiteY1035" fmla="*/ 343471 h 5149018"/>
              <a:gd name="connsiteX1036" fmla="*/ 3882648 w 6681792"/>
              <a:gd name="connsiteY1036" fmla="*/ 340997 h 5149018"/>
              <a:gd name="connsiteX1037" fmla="*/ 3882648 w 6681792"/>
              <a:gd name="connsiteY1037" fmla="*/ 338523 h 5149018"/>
              <a:gd name="connsiteX1038" fmla="*/ 3882648 w 6681792"/>
              <a:gd name="connsiteY1038" fmla="*/ 336050 h 5149018"/>
              <a:gd name="connsiteX1039" fmla="*/ 3882648 w 6681792"/>
              <a:gd name="connsiteY1039" fmla="*/ 333576 h 5149018"/>
              <a:gd name="connsiteX1040" fmla="*/ 3882648 w 6681792"/>
              <a:gd name="connsiteY1040" fmla="*/ 316640 h 5149018"/>
              <a:gd name="connsiteX1041" fmla="*/ 3882648 w 6681792"/>
              <a:gd name="connsiteY1041" fmla="*/ 297231 h 5149018"/>
              <a:gd name="connsiteX1042" fmla="*/ 3882648 w 6681792"/>
              <a:gd name="connsiteY1042" fmla="*/ 294757 h 5149018"/>
              <a:gd name="connsiteX1043" fmla="*/ 3882648 w 6681792"/>
              <a:gd name="connsiteY1043" fmla="*/ 292283 h 5149018"/>
              <a:gd name="connsiteX1044" fmla="*/ 3882648 w 6681792"/>
              <a:gd name="connsiteY1044" fmla="*/ 289810 h 5149018"/>
              <a:gd name="connsiteX1045" fmla="*/ 3882648 w 6681792"/>
              <a:gd name="connsiteY1045" fmla="*/ 288287 h 5149018"/>
              <a:gd name="connsiteX1046" fmla="*/ 3882648 w 6681792"/>
              <a:gd name="connsiteY1046" fmla="*/ 285813 h 5149018"/>
              <a:gd name="connsiteX1047" fmla="*/ 3882648 w 6681792"/>
              <a:gd name="connsiteY1047" fmla="*/ 283340 h 5149018"/>
              <a:gd name="connsiteX1048" fmla="*/ 3882648 w 6681792"/>
              <a:gd name="connsiteY1048" fmla="*/ 280866 h 5149018"/>
              <a:gd name="connsiteX1049" fmla="*/ 3885122 w 6681792"/>
              <a:gd name="connsiteY1049" fmla="*/ 280866 h 5149018"/>
              <a:gd name="connsiteX1050" fmla="*/ 3885122 w 6681792"/>
              <a:gd name="connsiteY1050" fmla="*/ 278392 h 5149018"/>
              <a:gd name="connsiteX1051" fmla="*/ 3885122 w 6681792"/>
              <a:gd name="connsiteY1051" fmla="*/ 275918 h 5149018"/>
              <a:gd name="connsiteX1052" fmla="*/ 3885122 w 6681792"/>
              <a:gd name="connsiteY1052" fmla="*/ 273445 h 5149018"/>
              <a:gd name="connsiteX1053" fmla="*/ 3887596 w 6681792"/>
              <a:gd name="connsiteY1053" fmla="*/ 273445 h 5149018"/>
              <a:gd name="connsiteX1054" fmla="*/ 3887596 w 6681792"/>
              <a:gd name="connsiteY1054" fmla="*/ 270971 h 5149018"/>
              <a:gd name="connsiteX1055" fmla="*/ 3887596 w 6681792"/>
              <a:gd name="connsiteY1055" fmla="*/ 268497 h 5149018"/>
              <a:gd name="connsiteX1056" fmla="*/ 3887596 w 6681792"/>
              <a:gd name="connsiteY1056" fmla="*/ 266023 h 5149018"/>
              <a:gd name="connsiteX1057" fmla="*/ 3887596 w 6681792"/>
              <a:gd name="connsiteY1057" fmla="*/ 263550 h 5149018"/>
              <a:gd name="connsiteX1058" fmla="*/ 3885122 w 6681792"/>
              <a:gd name="connsiteY1058" fmla="*/ 258792 h 5149018"/>
              <a:gd name="connsiteX1059" fmla="*/ 3882648 w 6681792"/>
              <a:gd name="connsiteY1059" fmla="*/ 251561 h 5149018"/>
              <a:gd name="connsiteX1060" fmla="*/ 3880174 w 6681792"/>
              <a:gd name="connsiteY1060" fmla="*/ 251561 h 5149018"/>
              <a:gd name="connsiteX1061" fmla="*/ 3880174 w 6681792"/>
              <a:gd name="connsiteY1061" fmla="*/ 249088 h 5149018"/>
              <a:gd name="connsiteX1062" fmla="*/ 3880174 w 6681792"/>
              <a:gd name="connsiteY1062" fmla="*/ 246614 h 5149018"/>
              <a:gd name="connsiteX1063" fmla="*/ 3880174 w 6681792"/>
              <a:gd name="connsiteY1063" fmla="*/ 244140 h 5149018"/>
              <a:gd name="connsiteX1064" fmla="*/ 3880174 w 6681792"/>
              <a:gd name="connsiteY1064" fmla="*/ 241666 h 5149018"/>
              <a:gd name="connsiteX1065" fmla="*/ 3880174 w 6681792"/>
              <a:gd name="connsiteY1065" fmla="*/ 231962 h 5149018"/>
              <a:gd name="connsiteX1066" fmla="*/ 3882648 w 6681792"/>
              <a:gd name="connsiteY1066" fmla="*/ 215026 h 5149018"/>
              <a:gd name="connsiteX1067" fmla="*/ 3882648 w 6681792"/>
              <a:gd name="connsiteY1067" fmla="*/ 200564 h 5149018"/>
              <a:gd name="connsiteX1068" fmla="*/ 3882648 w 6681792"/>
              <a:gd name="connsiteY1068" fmla="*/ 195807 h 5149018"/>
              <a:gd name="connsiteX1069" fmla="*/ 3882648 w 6681792"/>
              <a:gd name="connsiteY1069" fmla="*/ 193333 h 5149018"/>
              <a:gd name="connsiteX1070" fmla="*/ 3885122 w 6681792"/>
              <a:gd name="connsiteY1070" fmla="*/ 190859 h 5149018"/>
              <a:gd name="connsiteX1071" fmla="*/ 3885122 w 6681792"/>
              <a:gd name="connsiteY1071" fmla="*/ 186102 h 5149018"/>
              <a:gd name="connsiteX1072" fmla="*/ 3885122 w 6681792"/>
              <a:gd name="connsiteY1072" fmla="*/ 181345 h 5149018"/>
              <a:gd name="connsiteX1073" fmla="*/ 3885122 w 6681792"/>
              <a:gd name="connsiteY1073" fmla="*/ 178871 h 5149018"/>
              <a:gd name="connsiteX1074" fmla="*/ 3887596 w 6681792"/>
              <a:gd name="connsiteY1074" fmla="*/ 176398 h 5149018"/>
              <a:gd name="connsiteX1075" fmla="*/ 3887596 w 6681792"/>
              <a:gd name="connsiteY1075" fmla="*/ 171640 h 5149018"/>
              <a:gd name="connsiteX1076" fmla="*/ 3887596 w 6681792"/>
              <a:gd name="connsiteY1076" fmla="*/ 169167 h 5149018"/>
              <a:gd name="connsiteX1077" fmla="*/ 3885122 w 6681792"/>
              <a:gd name="connsiteY1077" fmla="*/ 164409 h 5149018"/>
              <a:gd name="connsiteX1078" fmla="*/ 3885122 w 6681792"/>
              <a:gd name="connsiteY1078" fmla="*/ 157178 h 5149018"/>
              <a:gd name="connsiteX1079" fmla="*/ 3882648 w 6681792"/>
              <a:gd name="connsiteY1079" fmla="*/ 149947 h 5149018"/>
              <a:gd name="connsiteX1080" fmla="*/ 3882648 w 6681792"/>
              <a:gd name="connsiteY1080" fmla="*/ 142716 h 5149018"/>
              <a:gd name="connsiteX1081" fmla="*/ 3880174 w 6681792"/>
              <a:gd name="connsiteY1081" fmla="*/ 135485 h 5149018"/>
              <a:gd name="connsiteX1082" fmla="*/ 3880174 w 6681792"/>
              <a:gd name="connsiteY1082" fmla="*/ 128255 h 5149018"/>
              <a:gd name="connsiteX1083" fmla="*/ 3877701 w 6681792"/>
              <a:gd name="connsiteY1083" fmla="*/ 121024 h 5149018"/>
              <a:gd name="connsiteX1084" fmla="*/ 3880174 w 6681792"/>
              <a:gd name="connsiteY1084" fmla="*/ 121024 h 5149018"/>
              <a:gd name="connsiteX1085" fmla="*/ 3880174 w 6681792"/>
              <a:gd name="connsiteY1085" fmla="*/ 118550 h 5149018"/>
              <a:gd name="connsiteX1086" fmla="*/ 3877701 w 6681792"/>
              <a:gd name="connsiteY1086" fmla="*/ 118550 h 5149018"/>
              <a:gd name="connsiteX1087" fmla="*/ 3872944 w 6681792"/>
              <a:gd name="connsiteY1087" fmla="*/ 118550 h 5149018"/>
              <a:gd name="connsiteX1088" fmla="*/ 3870470 w 6681792"/>
              <a:gd name="connsiteY1088" fmla="*/ 118550 h 5149018"/>
              <a:gd name="connsiteX1089" fmla="*/ 3856008 w 6681792"/>
              <a:gd name="connsiteY1089" fmla="*/ 118550 h 5149018"/>
              <a:gd name="connsiteX1090" fmla="*/ 3848777 w 6681792"/>
              <a:gd name="connsiteY1090" fmla="*/ 118550 h 5149018"/>
              <a:gd name="connsiteX1091" fmla="*/ 3841546 w 6681792"/>
              <a:gd name="connsiteY1091" fmla="*/ 118550 h 5149018"/>
              <a:gd name="connsiteX1092" fmla="*/ 3829558 w 6681792"/>
              <a:gd name="connsiteY1092" fmla="*/ 118550 h 5149018"/>
              <a:gd name="connsiteX1093" fmla="*/ 3827084 w 6681792"/>
              <a:gd name="connsiteY1093" fmla="*/ 118550 h 5149018"/>
              <a:gd name="connsiteX1094" fmla="*/ 3822327 w 6681792"/>
              <a:gd name="connsiteY1094" fmla="*/ 118550 h 5149018"/>
              <a:gd name="connsiteX1095" fmla="*/ 3812622 w 6681792"/>
              <a:gd name="connsiteY1095" fmla="*/ 118550 h 5149018"/>
              <a:gd name="connsiteX1096" fmla="*/ 3810148 w 6681792"/>
              <a:gd name="connsiteY1096" fmla="*/ 118550 h 5149018"/>
              <a:gd name="connsiteX1097" fmla="*/ 3800443 w 6681792"/>
              <a:gd name="connsiteY1097" fmla="*/ 116076 h 5149018"/>
              <a:gd name="connsiteX1098" fmla="*/ 3790739 w 6681792"/>
              <a:gd name="connsiteY1098" fmla="*/ 113602 h 5149018"/>
              <a:gd name="connsiteX1099" fmla="*/ 3785981 w 6681792"/>
              <a:gd name="connsiteY1099" fmla="*/ 113602 h 5149018"/>
              <a:gd name="connsiteX1100" fmla="*/ 3783508 w 6681792"/>
              <a:gd name="connsiteY1100" fmla="*/ 113602 h 5149018"/>
              <a:gd name="connsiteX1101" fmla="*/ 3781034 w 6681792"/>
              <a:gd name="connsiteY1101" fmla="*/ 113602 h 5149018"/>
              <a:gd name="connsiteX1102" fmla="*/ 3776277 w 6681792"/>
              <a:gd name="connsiteY1102" fmla="*/ 111129 h 5149018"/>
              <a:gd name="connsiteX1103" fmla="*/ 3773803 w 6681792"/>
              <a:gd name="connsiteY1103" fmla="*/ 111129 h 5149018"/>
              <a:gd name="connsiteX1104" fmla="*/ 3771329 w 6681792"/>
              <a:gd name="connsiteY1104" fmla="*/ 111129 h 5149018"/>
              <a:gd name="connsiteX1105" fmla="*/ 3766572 w 6681792"/>
              <a:gd name="connsiteY1105" fmla="*/ 108655 h 5149018"/>
              <a:gd name="connsiteX1106" fmla="*/ 3761815 w 6681792"/>
              <a:gd name="connsiteY1106" fmla="*/ 108655 h 5149018"/>
              <a:gd name="connsiteX1107" fmla="*/ 3757058 w 6681792"/>
              <a:gd name="connsiteY1107" fmla="*/ 106181 h 5149018"/>
              <a:gd name="connsiteX1108" fmla="*/ 3752301 w 6681792"/>
              <a:gd name="connsiteY1108" fmla="*/ 106181 h 5149018"/>
              <a:gd name="connsiteX1109" fmla="*/ 3749827 w 6681792"/>
              <a:gd name="connsiteY1109" fmla="*/ 106181 h 5149018"/>
              <a:gd name="connsiteX1110" fmla="*/ 3747353 w 6681792"/>
              <a:gd name="connsiteY1110" fmla="*/ 103707 h 5149018"/>
              <a:gd name="connsiteX1111" fmla="*/ 3742596 w 6681792"/>
              <a:gd name="connsiteY1111" fmla="*/ 103707 h 5149018"/>
              <a:gd name="connsiteX1112" fmla="*/ 3735365 w 6681792"/>
              <a:gd name="connsiteY1112" fmla="*/ 103707 h 5149018"/>
              <a:gd name="connsiteX1113" fmla="*/ 3725660 w 6681792"/>
              <a:gd name="connsiteY1113" fmla="*/ 101234 h 5149018"/>
              <a:gd name="connsiteX1114" fmla="*/ 3723186 w 6681792"/>
              <a:gd name="connsiteY1114" fmla="*/ 103707 h 5149018"/>
              <a:gd name="connsiteX1115" fmla="*/ 3706251 w 6681792"/>
              <a:gd name="connsiteY1115" fmla="*/ 103707 h 5149018"/>
              <a:gd name="connsiteX1116" fmla="*/ 3703777 w 6681792"/>
              <a:gd name="connsiteY1116" fmla="*/ 103707 h 5149018"/>
              <a:gd name="connsiteX1117" fmla="*/ 3701303 w 6681792"/>
              <a:gd name="connsiteY1117" fmla="*/ 103707 h 5149018"/>
              <a:gd name="connsiteX1118" fmla="*/ 3696546 w 6681792"/>
              <a:gd name="connsiteY1118" fmla="*/ 103707 h 5149018"/>
              <a:gd name="connsiteX1119" fmla="*/ 3694072 w 6681792"/>
              <a:gd name="connsiteY1119" fmla="*/ 103707 h 5149018"/>
              <a:gd name="connsiteX1120" fmla="*/ 3674663 w 6681792"/>
              <a:gd name="connsiteY1120" fmla="*/ 101234 h 5149018"/>
              <a:gd name="connsiteX1121" fmla="*/ 3672189 w 6681792"/>
              <a:gd name="connsiteY1121" fmla="*/ 101234 h 5149018"/>
              <a:gd name="connsiteX1122" fmla="*/ 3672189 w 6681792"/>
              <a:gd name="connsiteY1122" fmla="*/ 99902 h 5149018"/>
              <a:gd name="connsiteX1123" fmla="*/ 3652779 w 6681792"/>
              <a:gd name="connsiteY1123" fmla="*/ 99902 h 5149018"/>
              <a:gd name="connsiteX1124" fmla="*/ 3640791 w 6681792"/>
              <a:gd name="connsiteY1124" fmla="*/ 99902 h 5149018"/>
              <a:gd name="connsiteX1125" fmla="*/ 3638318 w 6681792"/>
              <a:gd name="connsiteY1125" fmla="*/ 97428 h 5149018"/>
              <a:gd name="connsiteX1126" fmla="*/ 3631087 w 6681792"/>
              <a:gd name="connsiteY1126" fmla="*/ 97428 h 5149018"/>
              <a:gd name="connsiteX1127" fmla="*/ 3631087 w 6681792"/>
              <a:gd name="connsiteY1127" fmla="*/ 99902 h 5149018"/>
              <a:gd name="connsiteX1128" fmla="*/ 3621382 w 6681792"/>
              <a:gd name="connsiteY1128" fmla="*/ 97428 h 5149018"/>
              <a:gd name="connsiteX1129" fmla="*/ 3621382 w 6681792"/>
              <a:gd name="connsiteY1129" fmla="*/ 94954 h 5149018"/>
              <a:gd name="connsiteX1130" fmla="*/ 3616625 w 6681792"/>
              <a:gd name="connsiteY1130" fmla="*/ 94954 h 5149018"/>
              <a:gd name="connsiteX1131" fmla="*/ 3614151 w 6681792"/>
              <a:gd name="connsiteY1131" fmla="*/ 94954 h 5149018"/>
              <a:gd name="connsiteX1132" fmla="*/ 3609394 w 6681792"/>
              <a:gd name="connsiteY1132" fmla="*/ 94954 h 5149018"/>
              <a:gd name="connsiteX1133" fmla="*/ 3604637 w 6681792"/>
              <a:gd name="connsiteY1133" fmla="*/ 94954 h 5149018"/>
              <a:gd name="connsiteX1134" fmla="*/ 3602163 w 6681792"/>
              <a:gd name="connsiteY1134" fmla="*/ 94954 h 5149018"/>
              <a:gd name="connsiteX1135" fmla="*/ 3599689 w 6681792"/>
              <a:gd name="connsiteY1135" fmla="*/ 94954 h 5149018"/>
              <a:gd name="connsiteX1136" fmla="*/ 3597215 w 6681792"/>
              <a:gd name="connsiteY1136" fmla="*/ 94954 h 5149018"/>
              <a:gd name="connsiteX1137" fmla="*/ 3594741 w 6681792"/>
              <a:gd name="connsiteY1137" fmla="*/ 94954 h 5149018"/>
              <a:gd name="connsiteX1138" fmla="*/ 3592268 w 6681792"/>
              <a:gd name="connsiteY1138" fmla="*/ 94954 h 5149018"/>
              <a:gd name="connsiteX1139" fmla="*/ 3589794 w 6681792"/>
              <a:gd name="connsiteY1139" fmla="*/ 92480 h 5149018"/>
              <a:gd name="connsiteX1140" fmla="*/ 3587320 w 6681792"/>
              <a:gd name="connsiteY1140" fmla="*/ 92480 h 5149018"/>
              <a:gd name="connsiteX1141" fmla="*/ 3584847 w 6681792"/>
              <a:gd name="connsiteY1141" fmla="*/ 90006 h 5149018"/>
              <a:gd name="connsiteX1142" fmla="*/ 3584847 w 6681792"/>
              <a:gd name="connsiteY1142" fmla="*/ 87533 h 5149018"/>
              <a:gd name="connsiteX1143" fmla="*/ 3582373 w 6681792"/>
              <a:gd name="connsiteY1143" fmla="*/ 87533 h 5149018"/>
              <a:gd name="connsiteX1144" fmla="*/ 3579899 w 6681792"/>
              <a:gd name="connsiteY1144" fmla="*/ 87533 h 5149018"/>
              <a:gd name="connsiteX1145" fmla="*/ 3577425 w 6681792"/>
              <a:gd name="connsiteY1145" fmla="*/ 87533 h 5149018"/>
              <a:gd name="connsiteX1146" fmla="*/ 3577425 w 6681792"/>
              <a:gd name="connsiteY1146" fmla="*/ 85059 h 5149018"/>
              <a:gd name="connsiteX1147" fmla="*/ 3572668 w 6681792"/>
              <a:gd name="connsiteY1147" fmla="*/ 87533 h 5149018"/>
              <a:gd name="connsiteX1148" fmla="*/ 3567911 w 6681792"/>
              <a:gd name="connsiteY1148" fmla="*/ 87533 h 5149018"/>
              <a:gd name="connsiteX1149" fmla="*/ 3567911 w 6681792"/>
              <a:gd name="connsiteY1149" fmla="*/ 90387 h 5149018"/>
              <a:gd name="connsiteX1150" fmla="*/ 3565437 w 6681792"/>
              <a:gd name="connsiteY1150" fmla="*/ 90387 h 5149018"/>
              <a:gd name="connsiteX1151" fmla="*/ 3562963 w 6681792"/>
              <a:gd name="connsiteY1151" fmla="*/ 92861 h 5149018"/>
              <a:gd name="connsiteX1152" fmla="*/ 3560490 w 6681792"/>
              <a:gd name="connsiteY1152" fmla="*/ 92861 h 5149018"/>
              <a:gd name="connsiteX1153" fmla="*/ 3558016 w 6681792"/>
              <a:gd name="connsiteY1153" fmla="*/ 95335 h 5149018"/>
              <a:gd name="connsiteX1154" fmla="*/ 3553259 w 6681792"/>
              <a:gd name="connsiteY1154" fmla="*/ 95335 h 5149018"/>
              <a:gd name="connsiteX1155" fmla="*/ 3548501 w 6681792"/>
              <a:gd name="connsiteY1155" fmla="*/ 97808 h 5149018"/>
              <a:gd name="connsiteX1156" fmla="*/ 3543744 w 6681792"/>
              <a:gd name="connsiteY1156" fmla="*/ 97808 h 5149018"/>
              <a:gd name="connsiteX1157" fmla="*/ 3538987 w 6681792"/>
              <a:gd name="connsiteY1157" fmla="*/ 97808 h 5149018"/>
              <a:gd name="connsiteX1158" fmla="*/ 3536513 w 6681792"/>
              <a:gd name="connsiteY1158" fmla="*/ 97808 h 5149018"/>
              <a:gd name="connsiteX1159" fmla="*/ 3531756 w 6681792"/>
              <a:gd name="connsiteY1159" fmla="*/ 97808 h 5149018"/>
              <a:gd name="connsiteX1160" fmla="*/ 3529282 w 6681792"/>
              <a:gd name="connsiteY1160" fmla="*/ 100282 h 5149018"/>
              <a:gd name="connsiteX1161" fmla="*/ 3526809 w 6681792"/>
              <a:gd name="connsiteY1161" fmla="*/ 100282 h 5149018"/>
              <a:gd name="connsiteX1162" fmla="*/ 3524335 w 6681792"/>
              <a:gd name="connsiteY1162" fmla="*/ 100282 h 5149018"/>
              <a:gd name="connsiteX1163" fmla="*/ 3519577 w 6681792"/>
              <a:gd name="connsiteY1163" fmla="*/ 102756 h 5149018"/>
              <a:gd name="connsiteX1164" fmla="*/ 3514820 w 6681792"/>
              <a:gd name="connsiteY1164" fmla="*/ 102756 h 5149018"/>
              <a:gd name="connsiteX1165" fmla="*/ 3512347 w 6681792"/>
              <a:gd name="connsiteY1165" fmla="*/ 102756 h 5149018"/>
              <a:gd name="connsiteX1166" fmla="*/ 3509873 w 6681792"/>
              <a:gd name="connsiteY1166" fmla="*/ 105230 h 5149018"/>
              <a:gd name="connsiteX1167" fmla="*/ 3502642 w 6681792"/>
              <a:gd name="connsiteY1167" fmla="*/ 105230 h 5149018"/>
              <a:gd name="connsiteX1168" fmla="*/ 3500168 w 6681792"/>
              <a:gd name="connsiteY1168" fmla="*/ 102756 h 5149018"/>
              <a:gd name="connsiteX1169" fmla="*/ 3497694 w 6681792"/>
              <a:gd name="connsiteY1169" fmla="*/ 105230 h 5149018"/>
              <a:gd name="connsiteX1170" fmla="*/ 3492937 w 6681792"/>
              <a:gd name="connsiteY1170" fmla="*/ 105230 h 5149018"/>
              <a:gd name="connsiteX1171" fmla="*/ 3488180 w 6681792"/>
              <a:gd name="connsiteY1171" fmla="*/ 105230 h 5149018"/>
              <a:gd name="connsiteX1172" fmla="*/ 3483423 w 6681792"/>
              <a:gd name="connsiteY1172" fmla="*/ 105230 h 5149018"/>
              <a:gd name="connsiteX1173" fmla="*/ 3480949 w 6681792"/>
              <a:gd name="connsiteY1173" fmla="*/ 105230 h 5149018"/>
              <a:gd name="connsiteX1174" fmla="*/ 3476192 w 6681792"/>
              <a:gd name="connsiteY1174" fmla="*/ 102756 h 5149018"/>
              <a:gd name="connsiteX1175" fmla="*/ 3466487 w 6681792"/>
              <a:gd name="connsiteY1175" fmla="*/ 102756 h 5149018"/>
              <a:gd name="connsiteX1176" fmla="*/ 3464013 w 6681792"/>
              <a:gd name="connsiteY1176" fmla="*/ 100282 h 5149018"/>
              <a:gd name="connsiteX1177" fmla="*/ 3461539 w 6681792"/>
              <a:gd name="connsiteY1177" fmla="*/ 100282 h 5149018"/>
              <a:gd name="connsiteX1178" fmla="*/ 3459066 w 6681792"/>
              <a:gd name="connsiteY1178" fmla="*/ 100282 h 5149018"/>
              <a:gd name="connsiteX1179" fmla="*/ 3456592 w 6681792"/>
              <a:gd name="connsiteY1179" fmla="*/ 100282 h 5149018"/>
              <a:gd name="connsiteX1180" fmla="*/ 3451835 w 6681792"/>
              <a:gd name="connsiteY1180" fmla="*/ 97808 h 5149018"/>
              <a:gd name="connsiteX1181" fmla="*/ 3449361 w 6681792"/>
              <a:gd name="connsiteY1181" fmla="*/ 97808 h 5149018"/>
              <a:gd name="connsiteX1182" fmla="*/ 3444604 w 6681792"/>
              <a:gd name="connsiteY1182" fmla="*/ 95335 h 5149018"/>
              <a:gd name="connsiteX1183" fmla="*/ 3442130 w 6681792"/>
              <a:gd name="connsiteY1183" fmla="*/ 92861 h 5149018"/>
              <a:gd name="connsiteX1184" fmla="*/ 3434899 w 6681792"/>
              <a:gd name="connsiteY1184" fmla="*/ 90387 h 5149018"/>
              <a:gd name="connsiteX1185" fmla="*/ 3432425 w 6681792"/>
              <a:gd name="connsiteY1185" fmla="*/ 87913 h 5149018"/>
              <a:gd name="connsiteX1186" fmla="*/ 3429952 w 6681792"/>
              <a:gd name="connsiteY1186" fmla="*/ 87913 h 5149018"/>
              <a:gd name="connsiteX1187" fmla="*/ 3427478 w 6681792"/>
              <a:gd name="connsiteY1187" fmla="*/ 87913 h 5149018"/>
              <a:gd name="connsiteX1188" fmla="*/ 3422721 w 6681792"/>
              <a:gd name="connsiteY1188" fmla="*/ 85440 h 5149018"/>
              <a:gd name="connsiteX1189" fmla="*/ 3420247 w 6681792"/>
              <a:gd name="connsiteY1189" fmla="*/ 82966 h 5149018"/>
              <a:gd name="connsiteX1190" fmla="*/ 3415490 w 6681792"/>
              <a:gd name="connsiteY1190" fmla="*/ 80492 h 5149018"/>
              <a:gd name="connsiteX1191" fmla="*/ 3410733 w 6681792"/>
              <a:gd name="connsiteY1191" fmla="*/ 75735 h 5149018"/>
              <a:gd name="connsiteX1192" fmla="*/ 3405975 w 6681792"/>
              <a:gd name="connsiteY1192" fmla="*/ 73261 h 5149018"/>
              <a:gd name="connsiteX1193" fmla="*/ 3398744 w 6681792"/>
              <a:gd name="connsiteY1193" fmla="*/ 68504 h 5149018"/>
              <a:gd name="connsiteX1194" fmla="*/ 3396271 w 6681792"/>
              <a:gd name="connsiteY1194" fmla="*/ 66030 h 5149018"/>
              <a:gd name="connsiteX1195" fmla="*/ 3391513 w 6681792"/>
              <a:gd name="connsiteY1195" fmla="*/ 63556 h 5149018"/>
              <a:gd name="connsiteX1196" fmla="*/ 3386756 w 6681792"/>
              <a:gd name="connsiteY1196" fmla="*/ 61083 h 5149018"/>
              <a:gd name="connsiteX1197" fmla="*/ 3379525 w 6681792"/>
              <a:gd name="connsiteY1197" fmla="*/ 56325 h 5149018"/>
              <a:gd name="connsiteX1198" fmla="*/ 3377051 w 6681792"/>
              <a:gd name="connsiteY1198" fmla="*/ 53852 h 5149018"/>
              <a:gd name="connsiteX1199" fmla="*/ 3372294 w 6681792"/>
              <a:gd name="connsiteY1199" fmla="*/ 51378 h 5149018"/>
              <a:gd name="connsiteX1200" fmla="*/ 3367537 w 6681792"/>
              <a:gd name="connsiteY1200" fmla="*/ 48904 h 5149018"/>
              <a:gd name="connsiteX1201" fmla="*/ 3365063 w 6681792"/>
              <a:gd name="connsiteY1201" fmla="*/ 46430 h 5149018"/>
              <a:gd name="connsiteX1202" fmla="*/ 3360306 w 6681792"/>
              <a:gd name="connsiteY1202" fmla="*/ 43957 h 5149018"/>
              <a:gd name="connsiteX1203" fmla="*/ 3357832 w 6681792"/>
              <a:gd name="connsiteY1203" fmla="*/ 43957 h 5149018"/>
              <a:gd name="connsiteX1204" fmla="*/ 3353075 w 6681792"/>
              <a:gd name="connsiteY1204" fmla="*/ 39199 h 5149018"/>
              <a:gd name="connsiteX1205" fmla="*/ 3348318 w 6681792"/>
              <a:gd name="connsiteY1205" fmla="*/ 36726 h 5149018"/>
              <a:gd name="connsiteX1206" fmla="*/ 3345844 w 6681792"/>
              <a:gd name="connsiteY1206" fmla="*/ 36726 h 5149018"/>
              <a:gd name="connsiteX1207" fmla="*/ 3341087 w 6681792"/>
              <a:gd name="connsiteY1207" fmla="*/ 31968 h 5149018"/>
              <a:gd name="connsiteX1208" fmla="*/ 3338613 w 6681792"/>
              <a:gd name="connsiteY1208" fmla="*/ 31968 h 5149018"/>
              <a:gd name="connsiteX1209" fmla="*/ 3336139 w 6681792"/>
              <a:gd name="connsiteY1209" fmla="*/ 31968 h 5149018"/>
              <a:gd name="connsiteX1210" fmla="*/ 3336139 w 6681792"/>
              <a:gd name="connsiteY1210" fmla="*/ 29495 h 5149018"/>
              <a:gd name="connsiteX1211" fmla="*/ 3333666 w 6681792"/>
              <a:gd name="connsiteY1211" fmla="*/ 29495 h 5149018"/>
              <a:gd name="connsiteX1212" fmla="*/ 3328908 w 6681792"/>
              <a:gd name="connsiteY1212" fmla="*/ 29495 h 5149018"/>
              <a:gd name="connsiteX1213" fmla="*/ 3326435 w 6681792"/>
              <a:gd name="connsiteY1213" fmla="*/ 29495 h 5149018"/>
              <a:gd name="connsiteX1214" fmla="*/ 3323961 w 6681792"/>
              <a:gd name="connsiteY1214" fmla="*/ 29495 h 5149018"/>
              <a:gd name="connsiteX1215" fmla="*/ 3321487 w 6681792"/>
              <a:gd name="connsiteY1215" fmla="*/ 27021 h 5149018"/>
              <a:gd name="connsiteX1216" fmla="*/ 3319013 w 6681792"/>
              <a:gd name="connsiteY1216" fmla="*/ 27021 h 5149018"/>
              <a:gd name="connsiteX1217" fmla="*/ 3316540 w 6681792"/>
              <a:gd name="connsiteY1217" fmla="*/ 27021 h 5149018"/>
              <a:gd name="connsiteX1218" fmla="*/ 3316540 w 6681792"/>
              <a:gd name="connsiteY1218" fmla="*/ 24547 h 5149018"/>
              <a:gd name="connsiteX1219" fmla="*/ 3311782 w 6681792"/>
              <a:gd name="connsiteY1219" fmla="*/ 22073 h 5149018"/>
              <a:gd name="connsiteX1220" fmla="*/ 3304551 w 6681792"/>
              <a:gd name="connsiteY1220" fmla="*/ 22073 h 5149018"/>
              <a:gd name="connsiteX1221" fmla="*/ 3299794 w 6681792"/>
              <a:gd name="connsiteY1221" fmla="*/ 19600 h 5149018"/>
              <a:gd name="connsiteX1222" fmla="*/ 3292563 w 6681792"/>
              <a:gd name="connsiteY1222" fmla="*/ 17126 h 5149018"/>
              <a:gd name="connsiteX1223" fmla="*/ 3290090 w 6681792"/>
              <a:gd name="connsiteY1223" fmla="*/ 17126 h 5149018"/>
              <a:gd name="connsiteX1224" fmla="*/ 3285332 w 6681792"/>
              <a:gd name="connsiteY1224" fmla="*/ 17126 h 5149018"/>
              <a:gd name="connsiteX1225" fmla="*/ 3282858 w 6681792"/>
              <a:gd name="connsiteY1225" fmla="*/ 17126 h 5149018"/>
              <a:gd name="connsiteX1226" fmla="*/ 3280385 w 6681792"/>
              <a:gd name="connsiteY1226" fmla="*/ 17126 h 5149018"/>
              <a:gd name="connsiteX1227" fmla="*/ 3275628 w 6681792"/>
              <a:gd name="connsiteY1227" fmla="*/ 17126 h 5149018"/>
              <a:gd name="connsiteX1228" fmla="*/ 3270870 w 6681792"/>
              <a:gd name="connsiteY1228" fmla="*/ 19600 h 5149018"/>
              <a:gd name="connsiteX1229" fmla="*/ 3266113 w 6681792"/>
              <a:gd name="connsiteY1229" fmla="*/ 19600 h 5149018"/>
              <a:gd name="connsiteX1230" fmla="*/ 3261356 w 6681792"/>
              <a:gd name="connsiteY1230" fmla="*/ 19600 h 5149018"/>
              <a:gd name="connsiteX1231" fmla="*/ 3256599 w 6681792"/>
              <a:gd name="connsiteY1231" fmla="*/ 22073 h 5149018"/>
              <a:gd name="connsiteX1232" fmla="*/ 3251842 w 6681792"/>
              <a:gd name="connsiteY1232" fmla="*/ 22073 h 5149018"/>
              <a:gd name="connsiteX1233" fmla="*/ 3244611 w 6681792"/>
              <a:gd name="connsiteY1233" fmla="*/ 22073 h 5149018"/>
              <a:gd name="connsiteX1234" fmla="*/ 3242137 w 6681792"/>
              <a:gd name="connsiteY1234" fmla="*/ 22073 h 5149018"/>
              <a:gd name="connsiteX1235" fmla="*/ 3237380 w 6681792"/>
              <a:gd name="connsiteY1235" fmla="*/ 19600 h 5149018"/>
              <a:gd name="connsiteX1236" fmla="*/ 3230149 w 6681792"/>
              <a:gd name="connsiteY1236" fmla="*/ 19600 h 5149018"/>
              <a:gd name="connsiteX1237" fmla="*/ 3220444 w 6681792"/>
              <a:gd name="connsiteY1237" fmla="*/ 19600 h 5149018"/>
              <a:gd name="connsiteX1238" fmla="*/ 3215687 w 6681792"/>
              <a:gd name="connsiteY1238" fmla="*/ 19600 h 5149018"/>
              <a:gd name="connsiteX1239" fmla="*/ 3210930 w 6681792"/>
              <a:gd name="connsiteY1239" fmla="*/ 19600 h 5149018"/>
              <a:gd name="connsiteX1240" fmla="*/ 3206172 w 6681792"/>
              <a:gd name="connsiteY1240" fmla="*/ 17126 h 5149018"/>
              <a:gd name="connsiteX1241" fmla="*/ 3201415 w 6681792"/>
              <a:gd name="connsiteY1241" fmla="*/ 14652 h 5149018"/>
              <a:gd name="connsiteX1242" fmla="*/ 3198941 w 6681792"/>
              <a:gd name="connsiteY1242" fmla="*/ 14652 h 5149018"/>
              <a:gd name="connsiteX1243" fmla="*/ 3196468 w 6681792"/>
              <a:gd name="connsiteY1243" fmla="*/ 14652 h 5149018"/>
              <a:gd name="connsiteX1244" fmla="*/ 3189237 w 6681792"/>
              <a:gd name="connsiteY1244" fmla="*/ 9895 h 5149018"/>
              <a:gd name="connsiteX1245" fmla="*/ 3186763 w 6681792"/>
              <a:gd name="connsiteY1245" fmla="*/ 9895 h 5149018"/>
              <a:gd name="connsiteX1246" fmla="*/ 3184289 w 6681792"/>
              <a:gd name="connsiteY1246" fmla="*/ 9895 h 5149018"/>
              <a:gd name="connsiteX1247" fmla="*/ 3179532 w 6681792"/>
              <a:gd name="connsiteY1247" fmla="*/ 9895 h 5149018"/>
              <a:gd name="connsiteX1248" fmla="*/ 3177058 w 6681792"/>
              <a:gd name="connsiteY1248" fmla="*/ 7421 h 5149018"/>
              <a:gd name="connsiteX1249" fmla="*/ 3172301 w 6681792"/>
              <a:gd name="connsiteY1249" fmla="*/ 7421 h 5149018"/>
              <a:gd name="connsiteX1250" fmla="*/ 3167544 w 6681792"/>
              <a:gd name="connsiteY1250" fmla="*/ 4948 h 5149018"/>
              <a:gd name="connsiteX1251" fmla="*/ 3160313 w 6681792"/>
              <a:gd name="connsiteY1251" fmla="*/ 4948 h 5149018"/>
              <a:gd name="connsiteX1252" fmla="*/ 3155556 w 6681792"/>
              <a:gd name="connsiteY1252" fmla="*/ 2474 h 5149018"/>
              <a:gd name="connsiteX1253" fmla="*/ 3153082 w 6681792"/>
              <a:gd name="connsiteY1253" fmla="*/ 2474 h 5149018"/>
              <a:gd name="connsiteX1254" fmla="*/ 3148325 w 6681792"/>
              <a:gd name="connsiteY1254" fmla="*/ 0 h 5149018"/>
              <a:gd name="connsiteX1255" fmla="*/ 3143567 w 6681792"/>
              <a:gd name="connsiteY1255" fmla="*/ 0 h 5149018"/>
              <a:gd name="connsiteX1256" fmla="*/ 3141093 w 6681792"/>
              <a:gd name="connsiteY1256" fmla="*/ 0 h 5149018"/>
              <a:gd name="connsiteX1257" fmla="*/ 3136336 w 6681792"/>
              <a:gd name="connsiteY1257" fmla="*/ 0 h 5149018"/>
              <a:gd name="connsiteX1258" fmla="*/ 3131579 w 6681792"/>
              <a:gd name="connsiteY1258" fmla="*/ 0 h 5149018"/>
              <a:gd name="connsiteX1259" fmla="*/ 3129105 w 6681792"/>
              <a:gd name="connsiteY1259" fmla="*/ 0 h 5149018"/>
              <a:gd name="connsiteX1260" fmla="*/ 3126632 w 6681792"/>
              <a:gd name="connsiteY1260" fmla="*/ 0 h 5149018"/>
              <a:gd name="connsiteX1261" fmla="*/ 3121874 w 6681792"/>
              <a:gd name="connsiteY1261" fmla="*/ 0 h 5149018"/>
              <a:gd name="connsiteX1262" fmla="*/ 3114644 w 6681792"/>
              <a:gd name="connsiteY1262" fmla="*/ 0 h 5149018"/>
              <a:gd name="connsiteX1263" fmla="*/ 3109886 w 6681792"/>
              <a:gd name="connsiteY1263" fmla="*/ 0 h 5149018"/>
              <a:gd name="connsiteX1264" fmla="*/ 3100181 w 6681792"/>
              <a:gd name="connsiteY1264" fmla="*/ 2474 h 5149018"/>
              <a:gd name="connsiteX1265" fmla="*/ 3097708 w 6681792"/>
              <a:gd name="connsiteY1265" fmla="*/ 2474 h 5149018"/>
              <a:gd name="connsiteX1266" fmla="*/ 3097708 w 6681792"/>
              <a:gd name="connsiteY1266" fmla="*/ 4948 h 5149018"/>
              <a:gd name="connsiteX1267" fmla="*/ 3090477 w 6681792"/>
              <a:gd name="connsiteY1267" fmla="*/ 7421 h 5149018"/>
              <a:gd name="connsiteX1268" fmla="*/ 3085720 w 6681792"/>
              <a:gd name="connsiteY1268" fmla="*/ 9895 h 5149018"/>
              <a:gd name="connsiteX1269" fmla="*/ 3078489 w 6681792"/>
              <a:gd name="connsiteY1269" fmla="*/ 12369 h 5149018"/>
              <a:gd name="connsiteX1270" fmla="*/ 3076015 w 6681792"/>
              <a:gd name="connsiteY1270" fmla="*/ 12369 h 5149018"/>
              <a:gd name="connsiteX1271" fmla="*/ 3073541 w 6681792"/>
              <a:gd name="connsiteY1271" fmla="*/ 14843 h 5149018"/>
              <a:gd name="connsiteX1272" fmla="*/ 3068784 w 6681792"/>
              <a:gd name="connsiteY1272" fmla="*/ 17316 h 5149018"/>
              <a:gd name="connsiteX1273" fmla="*/ 3066310 w 6681792"/>
              <a:gd name="connsiteY1273" fmla="*/ 19790 h 5149018"/>
              <a:gd name="connsiteX1274" fmla="*/ 3063836 w 6681792"/>
              <a:gd name="connsiteY1274" fmla="*/ 22264 h 5149018"/>
              <a:gd name="connsiteX1275" fmla="*/ 3059079 w 6681792"/>
              <a:gd name="connsiteY1275" fmla="*/ 22264 h 5149018"/>
              <a:gd name="connsiteX1276" fmla="*/ 3054322 w 6681792"/>
              <a:gd name="connsiteY1276" fmla="*/ 24738 h 5149018"/>
              <a:gd name="connsiteX1277" fmla="*/ 3051848 w 6681792"/>
              <a:gd name="connsiteY1277" fmla="*/ 27211 h 5149018"/>
              <a:gd name="connsiteX1278" fmla="*/ 3047091 w 6681792"/>
              <a:gd name="connsiteY1278" fmla="*/ 29685 h 5149018"/>
              <a:gd name="connsiteX1279" fmla="*/ 3042334 w 6681792"/>
              <a:gd name="connsiteY1279" fmla="*/ 32159 h 5149018"/>
              <a:gd name="connsiteX1280" fmla="*/ 3035103 w 6681792"/>
              <a:gd name="connsiteY1280" fmla="*/ 36916 h 5149018"/>
              <a:gd name="connsiteX1281" fmla="*/ 3032629 w 6681792"/>
              <a:gd name="connsiteY1281" fmla="*/ 36916 h 5149018"/>
              <a:gd name="connsiteX1282" fmla="*/ 3032629 w 6681792"/>
              <a:gd name="connsiteY1282" fmla="*/ 39390 h 5149018"/>
              <a:gd name="connsiteX1283" fmla="*/ 3030155 w 6681792"/>
              <a:gd name="connsiteY1283" fmla="*/ 39390 h 5149018"/>
              <a:gd name="connsiteX1284" fmla="*/ 3025398 w 6681792"/>
              <a:gd name="connsiteY1284" fmla="*/ 39390 h 5149018"/>
              <a:gd name="connsiteX1285" fmla="*/ 3022924 w 6681792"/>
              <a:gd name="connsiteY1285" fmla="*/ 39390 h 5149018"/>
              <a:gd name="connsiteX1286" fmla="*/ 3015693 w 6681792"/>
              <a:gd name="connsiteY1286" fmla="*/ 41863 h 5149018"/>
              <a:gd name="connsiteX1287" fmla="*/ 3010936 w 6681792"/>
              <a:gd name="connsiteY1287" fmla="*/ 41863 h 5149018"/>
              <a:gd name="connsiteX1288" fmla="*/ 3010936 w 6681792"/>
              <a:gd name="connsiteY1288" fmla="*/ 44337 h 5149018"/>
              <a:gd name="connsiteX1289" fmla="*/ 3008462 w 6681792"/>
              <a:gd name="connsiteY1289" fmla="*/ 44337 h 5149018"/>
              <a:gd name="connsiteX1290" fmla="*/ 3005989 w 6681792"/>
              <a:gd name="connsiteY1290" fmla="*/ 44337 h 5149018"/>
              <a:gd name="connsiteX1291" fmla="*/ 3003515 w 6681792"/>
              <a:gd name="connsiteY1291" fmla="*/ 44337 h 5149018"/>
              <a:gd name="connsiteX1292" fmla="*/ 3001041 w 6681792"/>
              <a:gd name="connsiteY1292" fmla="*/ 44337 h 5149018"/>
              <a:gd name="connsiteX1293" fmla="*/ 3001041 w 6681792"/>
              <a:gd name="connsiteY1293" fmla="*/ 46811 h 5149018"/>
              <a:gd name="connsiteX1294" fmla="*/ 2998568 w 6681792"/>
              <a:gd name="connsiteY1294" fmla="*/ 46811 h 5149018"/>
              <a:gd name="connsiteX1295" fmla="*/ 2996094 w 6681792"/>
              <a:gd name="connsiteY1295" fmla="*/ 44337 h 5149018"/>
              <a:gd name="connsiteX1296" fmla="*/ 2993620 w 6681792"/>
              <a:gd name="connsiteY1296" fmla="*/ 44337 h 5149018"/>
              <a:gd name="connsiteX1297" fmla="*/ 2983915 w 6681792"/>
              <a:gd name="connsiteY1297" fmla="*/ 44337 h 5149018"/>
              <a:gd name="connsiteX1298" fmla="*/ 2976684 w 6681792"/>
              <a:gd name="connsiteY1298" fmla="*/ 44337 h 5149018"/>
              <a:gd name="connsiteX1299" fmla="*/ 2969453 w 6681792"/>
              <a:gd name="connsiteY1299" fmla="*/ 44337 h 5149018"/>
              <a:gd name="connsiteX1300" fmla="*/ 2964696 w 6681792"/>
              <a:gd name="connsiteY1300" fmla="*/ 44337 h 5149018"/>
              <a:gd name="connsiteX1301" fmla="*/ 2959939 w 6681792"/>
              <a:gd name="connsiteY1301" fmla="*/ 44337 h 5149018"/>
              <a:gd name="connsiteX1302" fmla="*/ 2955182 w 6681792"/>
              <a:gd name="connsiteY1302" fmla="*/ 41863 h 5149018"/>
              <a:gd name="connsiteX1303" fmla="*/ 2947951 w 6681792"/>
              <a:gd name="connsiteY1303" fmla="*/ 41863 h 5149018"/>
              <a:gd name="connsiteX1304" fmla="*/ 2943193 w 6681792"/>
              <a:gd name="connsiteY1304" fmla="*/ 41863 h 5149018"/>
              <a:gd name="connsiteX1305" fmla="*/ 2935963 w 6681792"/>
              <a:gd name="connsiteY1305" fmla="*/ 41863 h 5149018"/>
              <a:gd name="connsiteX1306" fmla="*/ 2928731 w 6681792"/>
              <a:gd name="connsiteY1306" fmla="*/ 41863 h 5149018"/>
              <a:gd name="connsiteX1307" fmla="*/ 2921501 w 6681792"/>
              <a:gd name="connsiteY1307" fmla="*/ 41863 h 5149018"/>
              <a:gd name="connsiteX1308" fmla="*/ 2916743 w 6681792"/>
              <a:gd name="connsiteY1308" fmla="*/ 41863 h 5149018"/>
              <a:gd name="connsiteX1309" fmla="*/ 2911986 w 6681792"/>
              <a:gd name="connsiteY1309" fmla="*/ 44337 h 5149018"/>
              <a:gd name="connsiteX1310" fmla="*/ 2909512 w 6681792"/>
              <a:gd name="connsiteY1310" fmla="*/ 44337 h 5149018"/>
              <a:gd name="connsiteX1311" fmla="*/ 2909512 w 6681792"/>
              <a:gd name="connsiteY1311" fmla="*/ 46811 h 5149018"/>
              <a:gd name="connsiteX1312" fmla="*/ 2904755 w 6681792"/>
              <a:gd name="connsiteY1312" fmla="*/ 46811 h 5149018"/>
              <a:gd name="connsiteX1313" fmla="*/ 2902281 w 6681792"/>
              <a:gd name="connsiteY1313" fmla="*/ 44337 h 5149018"/>
              <a:gd name="connsiteX1314" fmla="*/ 2897524 w 6681792"/>
              <a:gd name="connsiteY1314" fmla="*/ 46811 h 5149018"/>
              <a:gd name="connsiteX1315" fmla="*/ 2890293 w 6681792"/>
              <a:gd name="connsiteY1315" fmla="*/ 46811 h 5149018"/>
              <a:gd name="connsiteX1316" fmla="*/ 2885536 w 6681792"/>
              <a:gd name="connsiteY1316" fmla="*/ 49285 h 5149018"/>
              <a:gd name="connsiteX1317" fmla="*/ 2878305 w 6681792"/>
              <a:gd name="connsiteY1317" fmla="*/ 51758 h 5149018"/>
              <a:gd name="connsiteX1318" fmla="*/ 2873548 w 6681792"/>
              <a:gd name="connsiteY1318" fmla="*/ 54232 h 5149018"/>
              <a:gd name="connsiteX1319" fmla="*/ 2868791 w 6681792"/>
              <a:gd name="connsiteY1319" fmla="*/ 54232 h 5149018"/>
              <a:gd name="connsiteX1320" fmla="*/ 2864033 w 6681792"/>
              <a:gd name="connsiteY1320" fmla="*/ 56706 h 5149018"/>
              <a:gd name="connsiteX1321" fmla="*/ 2859276 w 6681792"/>
              <a:gd name="connsiteY1321" fmla="*/ 59180 h 5149018"/>
              <a:gd name="connsiteX1322" fmla="*/ 2852045 w 6681792"/>
              <a:gd name="connsiteY1322" fmla="*/ 61653 h 5149018"/>
              <a:gd name="connsiteX1323" fmla="*/ 2847288 w 6681792"/>
              <a:gd name="connsiteY1323" fmla="*/ 64127 h 5149018"/>
              <a:gd name="connsiteX1324" fmla="*/ 2842531 w 6681792"/>
              <a:gd name="connsiteY1324" fmla="*/ 68884 h 5149018"/>
              <a:gd name="connsiteX1325" fmla="*/ 2835300 w 6681792"/>
              <a:gd name="connsiteY1325" fmla="*/ 73642 h 5149018"/>
              <a:gd name="connsiteX1326" fmla="*/ 2830543 w 6681792"/>
              <a:gd name="connsiteY1326" fmla="*/ 76115 h 5149018"/>
              <a:gd name="connsiteX1327" fmla="*/ 2825785 w 6681792"/>
              <a:gd name="connsiteY1327" fmla="*/ 78589 h 5149018"/>
              <a:gd name="connsiteX1328" fmla="*/ 2821028 w 6681792"/>
              <a:gd name="connsiteY1328" fmla="*/ 78589 h 5149018"/>
              <a:gd name="connsiteX1329" fmla="*/ 2818554 w 6681792"/>
              <a:gd name="connsiteY1329" fmla="*/ 81063 h 5149018"/>
              <a:gd name="connsiteX1330" fmla="*/ 2813797 w 6681792"/>
              <a:gd name="connsiteY1330" fmla="*/ 83537 h 5149018"/>
              <a:gd name="connsiteX1331" fmla="*/ 2809040 w 6681792"/>
              <a:gd name="connsiteY1331" fmla="*/ 83537 h 5149018"/>
              <a:gd name="connsiteX1332" fmla="*/ 2804283 w 6681792"/>
              <a:gd name="connsiteY1332" fmla="*/ 86010 h 5149018"/>
              <a:gd name="connsiteX1333" fmla="*/ 2799525 w 6681792"/>
              <a:gd name="connsiteY1333" fmla="*/ 86010 h 5149018"/>
              <a:gd name="connsiteX1334" fmla="*/ 2792295 w 6681792"/>
              <a:gd name="connsiteY1334" fmla="*/ 88484 h 5149018"/>
              <a:gd name="connsiteX1335" fmla="*/ 2787537 w 6681792"/>
              <a:gd name="connsiteY1335" fmla="*/ 90958 h 5149018"/>
              <a:gd name="connsiteX1336" fmla="*/ 2785064 w 6681792"/>
              <a:gd name="connsiteY1336" fmla="*/ 90958 h 5149018"/>
              <a:gd name="connsiteX1337" fmla="*/ 2780306 w 6681792"/>
              <a:gd name="connsiteY1337" fmla="*/ 90958 h 5149018"/>
              <a:gd name="connsiteX1338" fmla="*/ 2775549 w 6681792"/>
              <a:gd name="connsiteY1338" fmla="*/ 88484 h 5149018"/>
              <a:gd name="connsiteX1339" fmla="*/ 2773076 w 6681792"/>
              <a:gd name="connsiteY1339" fmla="*/ 88484 h 5149018"/>
              <a:gd name="connsiteX1340" fmla="*/ 2768318 w 6681792"/>
              <a:gd name="connsiteY1340" fmla="*/ 88484 h 5149018"/>
              <a:gd name="connsiteX1341" fmla="*/ 2763561 w 6681792"/>
              <a:gd name="connsiteY1341" fmla="*/ 88484 h 5149018"/>
              <a:gd name="connsiteX1342" fmla="*/ 2758804 w 6681792"/>
              <a:gd name="connsiteY1342" fmla="*/ 86010 h 5149018"/>
              <a:gd name="connsiteX1343" fmla="*/ 2751573 w 6681792"/>
              <a:gd name="connsiteY1343" fmla="*/ 86010 h 5149018"/>
              <a:gd name="connsiteX1344" fmla="*/ 2746816 w 6681792"/>
              <a:gd name="connsiteY1344" fmla="*/ 83537 h 5149018"/>
              <a:gd name="connsiteX1345" fmla="*/ 2744342 w 6681792"/>
              <a:gd name="connsiteY1345" fmla="*/ 83537 h 5149018"/>
              <a:gd name="connsiteX1346" fmla="*/ 2739585 w 6681792"/>
              <a:gd name="connsiteY1346" fmla="*/ 81063 h 5149018"/>
              <a:gd name="connsiteX1347" fmla="*/ 2734827 w 6681792"/>
              <a:gd name="connsiteY1347" fmla="*/ 78589 h 5149018"/>
              <a:gd name="connsiteX1348" fmla="*/ 2730070 w 6681792"/>
              <a:gd name="connsiteY1348" fmla="*/ 76115 h 5149018"/>
              <a:gd name="connsiteX1349" fmla="*/ 2727597 w 6681792"/>
              <a:gd name="connsiteY1349" fmla="*/ 73642 h 5149018"/>
              <a:gd name="connsiteX1350" fmla="*/ 2725123 w 6681792"/>
              <a:gd name="connsiteY1350" fmla="*/ 73642 h 5149018"/>
              <a:gd name="connsiteX1351" fmla="*/ 2725123 w 6681792"/>
              <a:gd name="connsiteY1351" fmla="*/ 71168 h 5149018"/>
              <a:gd name="connsiteX1352" fmla="*/ 2722649 w 6681792"/>
              <a:gd name="connsiteY1352" fmla="*/ 71168 h 5149018"/>
              <a:gd name="connsiteX1353" fmla="*/ 2720175 w 6681792"/>
              <a:gd name="connsiteY1353" fmla="*/ 68694 h 5149018"/>
              <a:gd name="connsiteX1354" fmla="*/ 2710471 w 6681792"/>
              <a:gd name="connsiteY1354" fmla="*/ 66220 h 5149018"/>
              <a:gd name="connsiteX1355" fmla="*/ 2705713 w 6681792"/>
              <a:gd name="connsiteY1355" fmla="*/ 66220 h 5149018"/>
              <a:gd name="connsiteX1356" fmla="*/ 2703240 w 6681792"/>
              <a:gd name="connsiteY1356" fmla="*/ 66220 h 5149018"/>
              <a:gd name="connsiteX1357" fmla="*/ 2700766 w 6681792"/>
              <a:gd name="connsiteY1357" fmla="*/ 63747 h 5149018"/>
              <a:gd name="connsiteX1358" fmla="*/ 2696009 w 6681792"/>
              <a:gd name="connsiteY1358" fmla="*/ 63747 h 5149018"/>
              <a:gd name="connsiteX1359" fmla="*/ 2691251 w 6681792"/>
              <a:gd name="connsiteY1359" fmla="*/ 61273 h 5149018"/>
              <a:gd name="connsiteX1360" fmla="*/ 2686494 w 6681792"/>
              <a:gd name="connsiteY1360" fmla="*/ 61273 h 5149018"/>
              <a:gd name="connsiteX1361" fmla="*/ 2681737 w 6681792"/>
              <a:gd name="connsiteY1361" fmla="*/ 58799 h 5149018"/>
              <a:gd name="connsiteX1362" fmla="*/ 2679263 w 6681792"/>
              <a:gd name="connsiteY1362" fmla="*/ 58799 h 5149018"/>
              <a:gd name="connsiteX1363" fmla="*/ 2676789 w 6681792"/>
              <a:gd name="connsiteY1363" fmla="*/ 58799 h 5149018"/>
              <a:gd name="connsiteX1364" fmla="*/ 2676789 w 6681792"/>
              <a:gd name="connsiteY1364" fmla="*/ 68504 h 5149018"/>
              <a:gd name="connsiteX1365" fmla="*/ 2676789 w 6681792"/>
              <a:gd name="connsiteY1365" fmla="*/ 78209 h 5149018"/>
              <a:gd name="connsiteX1366" fmla="*/ 2676789 w 6681792"/>
              <a:gd name="connsiteY1366" fmla="*/ 82966 h 5149018"/>
              <a:gd name="connsiteX1367" fmla="*/ 2676789 w 6681792"/>
              <a:gd name="connsiteY1367" fmla="*/ 87723 h 5149018"/>
              <a:gd name="connsiteX1368" fmla="*/ 2676789 w 6681792"/>
              <a:gd name="connsiteY1368" fmla="*/ 90387 h 5149018"/>
              <a:gd name="connsiteX1369" fmla="*/ 2676789 w 6681792"/>
              <a:gd name="connsiteY1369" fmla="*/ 97618 h 5149018"/>
              <a:gd name="connsiteX1370" fmla="*/ 2676789 w 6681792"/>
              <a:gd name="connsiteY1370" fmla="*/ 104849 h 5149018"/>
              <a:gd name="connsiteX1371" fmla="*/ 2676789 w 6681792"/>
              <a:gd name="connsiteY1371" fmla="*/ 107323 h 5149018"/>
              <a:gd name="connsiteX1372" fmla="*/ 2676789 w 6681792"/>
              <a:gd name="connsiteY1372" fmla="*/ 131489 h 5149018"/>
              <a:gd name="connsiteX1373" fmla="*/ 2669559 w 6681792"/>
              <a:gd name="connsiteY1373" fmla="*/ 145951 h 5149018"/>
              <a:gd name="connsiteX1374" fmla="*/ 2665943 w 6681792"/>
              <a:gd name="connsiteY1374" fmla="*/ 153182 h 5149018"/>
              <a:gd name="connsiteX1375" fmla="*/ 2663469 w 6681792"/>
              <a:gd name="connsiteY1375" fmla="*/ 155656 h 5149018"/>
              <a:gd name="connsiteX1376" fmla="*/ 2651481 w 6681792"/>
              <a:gd name="connsiteY1376" fmla="*/ 177349 h 5149018"/>
              <a:gd name="connsiteX1377" fmla="*/ 2646724 w 6681792"/>
              <a:gd name="connsiteY1377" fmla="*/ 187054 h 5149018"/>
              <a:gd name="connsiteX1378" fmla="*/ 2644250 w 6681792"/>
              <a:gd name="connsiteY1378" fmla="*/ 194285 h 5149018"/>
              <a:gd name="connsiteX1379" fmla="*/ 2627314 w 6681792"/>
              <a:gd name="connsiteY1379" fmla="*/ 223209 h 5149018"/>
              <a:gd name="connsiteX1380" fmla="*/ 2617610 w 6681792"/>
              <a:gd name="connsiteY1380" fmla="*/ 240144 h 5149018"/>
              <a:gd name="connsiteX1381" fmla="*/ 2610379 w 6681792"/>
              <a:gd name="connsiteY1381" fmla="*/ 252132 h 5149018"/>
              <a:gd name="connsiteX1382" fmla="*/ 2590969 w 6681792"/>
              <a:gd name="connsiteY1382" fmla="*/ 249659 h 5149018"/>
              <a:gd name="connsiteX1383" fmla="*/ 2588496 w 6681792"/>
              <a:gd name="connsiteY1383" fmla="*/ 247185 h 5149018"/>
              <a:gd name="connsiteX1384" fmla="*/ 2586022 w 6681792"/>
              <a:gd name="connsiteY1384" fmla="*/ 251942 h 5149018"/>
              <a:gd name="connsiteX1385" fmla="*/ 2588496 w 6681792"/>
              <a:gd name="connsiteY1385" fmla="*/ 259173 h 5149018"/>
              <a:gd name="connsiteX1386" fmla="*/ 2581265 w 6681792"/>
              <a:gd name="connsiteY1386" fmla="*/ 259173 h 5149018"/>
              <a:gd name="connsiteX1387" fmla="*/ 2576507 w 6681792"/>
              <a:gd name="connsiteY1387" fmla="*/ 256699 h 5149018"/>
              <a:gd name="connsiteX1388" fmla="*/ 2578981 w 6681792"/>
              <a:gd name="connsiteY1388" fmla="*/ 263930 h 5149018"/>
              <a:gd name="connsiteX1389" fmla="*/ 2569276 w 6681792"/>
              <a:gd name="connsiteY1389" fmla="*/ 273635 h 5149018"/>
              <a:gd name="connsiteX1390" fmla="*/ 2566803 w 6681792"/>
              <a:gd name="connsiteY1390" fmla="*/ 278392 h 5149018"/>
              <a:gd name="connsiteX1391" fmla="*/ 2557098 w 6681792"/>
              <a:gd name="connsiteY1391" fmla="*/ 288097 h 5149018"/>
              <a:gd name="connsiteX1392" fmla="*/ 2554624 w 6681792"/>
              <a:gd name="connsiteY1392" fmla="*/ 292854 h 5149018"/>
              <a:gd name="connsiteX1393" fmla="*/ 2540162 w 6681792"/>
              <a:gd name="connsiteY1393" fmla="*/ 304842 h 5149018"/>
              <a:gd name="connsiteX1394" fmla="*/ 2537688 w 6681792"/>
              <a:gd name="connsiteY1394" fmla="*/ 309600 h 5149018"/>
              <a:gd name="connsiteX1395" fmla="*/ 2513522 w 6681792"/>
              <a:gd name="connsiteY1395" fmla="*/ 312073 h 5149018"/>
              <a:gd name="connsiteX1396" fmla="*/ 2508765 w 6681792"/>
              <a:gd name="connsiteY1396" fmla="*/ 312073 h 5149018"/>
              <a:gd name="connsiteX1397" fmla="*/ 2491829 w 6681792"/>
              <a:gd name="connsiteY1397" fmla="*/ 321778 h 5149018"/>
              <a:gd name="connsiteX1398" fmla="*/ 2482124 w 6681792"/>
              <a:gd name="connsiteY1398" fmla="*/ 338714 h 5149018"/>
              <a:gd name="connsiteX1399" fmla="*/ 2479650 w 6681792"/>
              <a:gd name="connsiteY1399" fmla="*/ 345945 h 5149018"/>
              <a:gd name="connsiteX1400" fmla="*/ 2472420 w 6681792"/>
              <a:gd name="connsiteY1400" fmla="*/ 360407 h 5149018"/>
              <a:gd name="connsiteX1401" fmla="*/ 2467662 w 6681792"/>
              <a:gd name="connsiteY1401" fmla="*/ 370111 h 5149018"/>
              <a:gd name="connsiteX1402" fmla="*/ 2467662 w 6681792"/>
              <a:gd name="connsiteY1402" fmla="*/ 372585 h 5149018"/>
              <a:gd name="connsiteX1403" fmla="*/ 2465189 w 6681792"/>
              <a:gd name="connsiteY1403" fmla="*/ 370111 h 5149018"/>
              <a:gd name="connsiteX1404" fmla="*/ 2462715 w 6681792"/>
              <a:gd name="connsiteY1404" fmla="*/ 365354 h 5149018"/>
              <a:gd name="connsiteX1405" fmla="*/ 2460241 w 6681792"/>
              <a:gd name="connsiteY1405" fmla="*/ 365354 h 5149018"/>
              <a:gd name="connsiteX1406" fmla="*/ 2457767 w 6681792"/>
              <a:gd name="connsiteY1406" fmla="*/ 362880 h 5149018"/>
              <a:gd name="connsiteX1407" fmla="*/ 2455294 w 6681792"/>
              <a:gd name="connsiteY1407" fmla="*/ 360407 h 5149018"/>
              <a:gd name="connsiteX1408" fmla="*/ 2445589 w 6681792"/>
              <a:gd name="connsiteY1408" fmla="*/ 357933 h 5149018"/>
              <a:gd name="connsiteX1409" fmla="*/ 2433601 w 6681792"/>
              <a:gd name="connsiteY1409" fmla="*/ 355459 h 5149018"/>
              <a:gd name="connsiteX1410" fmla="*/ 2428843 w 6681792"/>
              <a:gd name="connsiteY1410" fmla="*/ 355459 h 5149018"/>
              <a:gd name="connsiteX1411" fmla="*/ 2421612 w 6681792"/>
              <a:gd name="connsiteY1411" fmla="*/ 352985 h 5149018"/>
              <a:gd name="connsiteX1412" fmla="*/ 2426370 w 6681792"/>
              <a:gd name="connsiteY1412" fmla="*/ 340997 h 5149018"/>
              <a:gd name="connsiteX1413" fmla="*/ 2431127 w 6681792"/>
              <a:gd name="connsiteY1413" fmla="*/ 331292 h 5149018"/>
              <a:gd name="connsiteX1414" fmla="*/ 2433601 w 6681792"/>
              <a:gd name="connsiteY1414" fmla="*/ 326535 h 5149018"/>
              <a:gd name="connsiteX1415" fmla="*/ 2433601 w 6681792"/>
              <a:gd name="connsiteY1415" fmla="*/ 324061 h 5149018"/>
              <a:gd name="connsiteX1416" fmla="*/ 2436074 w 6681792"/>
              <a:gd name="connsiteY1416" fmla="*/ 316830 h 5149018"/>
              <a:gd name="connsiteX1417" fmla="*/ 2428843 w 6681792"/>
              <a:gd name="connsiteY1417" fmla="*/ 314357 h 5149018"/>
              <a:gd name="connsiteX1418" fmla="*/ 2426370 w 6681792"/>
              <a:gd name="connsiteY1418" fmla="*/ 314357 h 5149018"/>
              <a:gd name="connsiteX1419" fmla="*/ 2421612 w 6681792"/>
              <a:gd name="connsiteY1419" fmla="*/ 319114 h 5149018"/>
              <a:gd name="connsiteX1420" fmla="*/ 2419139 w 6681792"/>
              <a:gd name="connsiteY1420" fmla="*/ 319114 h 5149018"/>
              <a:gd name="connsiteX1421" fmla="*/ 2416665 w 6681792"/>
              <a:gd name="connsiteY1421" fmla="*/ 319114 h 5149018"/>
              <a:gd name="connsiteX1422" fmla="*/ 2406960 w 6681792"/>
              <a:gd name="connsiteY1422" fmla="*/ 319114 h 5149018"/>
              <a:gd name="connsiteX1423" fmla="*/ 2404486 w 6681792"/>
              <a:gd name="connsiteY1423" fmla="*/ 319114 h 5149018"/>
              <a:gd name="connsiteX1424" fmla="*/ 2402013 w 6681792"/>
              <a:gd name="connsiteY1424" fmla="*/ 319114 h 5149018"/>
              <a:gd name="connsiteX1425" fmla="*/ 2402013 w 6681792"/>
              <a:gd name="connsiteY1425" fmla="*/ 314928 h 5149018"/>
              <a:gd name="connsiteX1426" fmla="*/ 2402013 w 6681792"/>
              <a:gd name="connsiteY1426" fmla="*/ 312454 h 5149018"/>
              <a:gd name="connsiteX1427" fmla="*/ 2399539 w 6681792"/>
              <a:gd name="connsiteY1427" fmla="*/ 309980 h 5149018"/>
              <a:gd name="connsiteX1428" fmla="*/ 2399539 w 6681792"/>
              <a:gd name="connsiteY1428" fmla="*/ 305223 h 5149018"/>
              <a:gd name="connsiteX1429" fmla="*/ 2397065 w 6681792"/>
              <a:gd name="connsiteY1429" fmla="*/ 297992 h 5149018"/>
              <a:gd name="connsiteX1430" fmla="*/ 2394592 w 6681792"/>
              <a:gd name="connsiteY1430" fmla="*/ 293235 h 5149018"/>
              <a:gd name="connsiteX1431" fmla="*/ 2394592 w 6681792"/>
              <a:gd name="connsiteY1431" fmla="*/ 295708 h 5149018"/>
              <a:gd name="connsiteX1432" fmla="*/ 2384887 w 6681792"/>
              <a:gd name="connsiteY1432" fmla="*/ 295708 h 5149018"/>
              <a:gd name="connsiteX1433" fmla="*/ 2380130 w 6681792"/>
              <a:gd name="connsiteY1433" fmla="*/ 295708 h 5149018"/>
              <a:gd name="connsiteX1434" fmla="*/ 2375372 w 6681792"/>
              <a:gd name="connsiteY1434" fmla="*/ 295708 h 5149018"/>
              <a:gd name="connsiteX1435" fmla="*/ 2368141 w 6681792"/>
              <a:gd name="connsiteY1435" fmla="*/ 295708 h 5149018"/>
              <a:gd name="connsiteX1436" fmla="*/ 2375372 w 6681792"/>
              <a:gd name="connsiteY1436" fmla="*/ 305413 h 5149018"/>
              <a:gd name="connsiteX1437" fmla="*/ 2375372 w 6681792"/>
              <a:gd name="connsiteY1437" fmla="*/ 307887 h 5149018"/>
              <a:gd name="connsiteX1438" fmla="*/ 2375372 w 6681792"/>
              <a:gd name="connsiteY1438" fmla="*/ 310361 h 5149018"/>
              <a:gd name="connsiteX1439" fmla="*/ 2375372 w 6681792"/>
              <a:gd name="connsiteY1439" fmla="*/ 317592 h 5149018"/>
              <a:gd name="connsiteX1440" fmla="*/ 2377846 w 6681792"/>
              <a:gd name="connsiteY1440" fmla="*/ 324823 h 5149018"/>
              <a:gd name="connsiteX1441" fmla="*/ 2373089 w 6681792"/>
              <a:gd name="connsiteY1441" fmla="*/ 322349 h 5149018"/>
              <a:gd name="connsiteX1442" fmla="*/ 2370615 w 6681792"/>
              <a:gd name="connsiteY1442" fmla="*/ 322349 h 5149018"/>
              <a:gd name="connsiteX1443" fmla="*/ 2370615 w 6681792"/>
              <a:gd name="connsiteY1443" fmla="*/ 319875 h 5149018"/>
              <a:gd name="connsiteX1444" fmla="*/ 2368141 w 6681792"/>
              <a:gd name="connsiteY1444" fmla="*/ 319875 h 5149018"/>
              <a:gd name="connsiteX1445" fmla="*/ 2365668 w 6681792"/>
              <a:gd name="connsiteY1445" fmla="*/ 317401 h 5149018"/>
              <a:gd name="connsiteX1446" fmla="*/ 2358437 w 6681792"/>
              <a:gd name="connsiteY1446" fmla="*/ 317401 h 5149018"/>
              <a:gd name="connsiteX1447" fmla="*/ 2351206 w 6681792"/>
              <a:gd name="connsiteY1447" fmla="*/ 314928 h 5149018"/>
              <a:gd name="connsiteX1448" fmla="*/ 2348732 w 6681792"/>
              <a:gd name="connsiteY1448" fmla="*/ 317401 h 5149018"/>
              <a:gd name="connsiteX1449" fmla="*/ 2339027 w 6681792"/>
              <a:gd name="connsiteY1449" fmla="*/ 329390 h 5149018"/>
              <a:gd name="connsiteX1450" fmla="*/ 2336554 w 6681792"/>
              <a:gd name="connsiteY1450" fmla="*/ 334147 h 5149018"/>
              <a:gd name="connsiteX1451" fmla="*/ 2331796 w 6681792"/>
              <a:gd name="connsiteY1451" fmla="*/ 341378 h 5149018"/>
              <a:gd name="connsiteX1452" fmla="*/ 2317334 w 6681792"/>
              <a:gd name="connsiteY1452" fmla="*/ 329390 h 5149018"/>
              <a:gd name="connsiteX1453" fmla="*/ 2307630 w 6681792"/>
              <a:gd name="connsiteY1453" fmla="*/ 336620 h 5149018"/>
              <a:gd name="connsiteX1454" fmla="*/ 2312387 w 6681792"/>
              <a:gd name="connsiteY1454" fmla="*/ 348609 h 5149018"/>
              <a:gd name="connsiteX1455" fmla="*/ 2319618 w 6681792"/>
              <a:gd name="connsiteY1455" fmla="*/ 358313 h 5149018"/>
              <a:gd name="connsiteX1456" fmla="*/ 2334080 w 6681792"/>
              <a:gd name="connsiteY1456" fmla="*/ 389711 h 5149018"/>
              <a:gd name="connsiteX1457" fmla="*/ 2331606 w 6681792"/>
              <a:gd name="connsiteY1457" fmla="*/ 389711 h 5149018"/>
              <a:gd name="connsiteX1458" fmla="*/ 2317144 w 6681792"/>
              <a:gd name="connsiteY1458" fmla="*/ 396942 h 5149018"/>
              <a:gd name="connsiteX1459" fmla="*/ 2309913 w 6681792"/>
              <a:gd name="connsiteY1459" fmla="*/ 401699 h 5149018"/>
              <a:gd name="connsiteX1460" fmla="*/ 2305156 w 6681792"/>
              <a:gd name="connsiteY1460" fmla="*/ 404173 h 5149018"/>
              <a:gd name="connsiteX1461" fmla="*/ 2302682 w 6681792"/>
              <a:gd name="connsiteY1461" fmla="*/ 406647 h 5149018"/>
              <a:gd name="connsiteX1462" fmla="*/ 2300208 w 6681792"/>
              <a:gd name="connsiteY1462" fmla="*/ 409120 h 5149018"/>
              <a:gd name="connsiteX1463" fmla="*/ 2297735 w 6681792"/>
              <a:gd name="connsiteY1463" fmla="*/ 406647 h 5149018"/>
              <a:gd name="connsiteX1464" fmla="*/ 2295261 w 6681792"/>
              <a:gd name="connsiteY1464" fmla="*/ 401889 h 5149018"/>
              <a:gd name="connsiteX1465" fmla="*/ 2290504 w 6681792"/>
              <a:gd name="connsiteY1465" fmla="*/ 397132 h 5149018"/>
              <a:gd name="connsiteX1466" fmla="*/ 2283273 w 6681792"/>
              <a:gd name="connsiteY1466" fmla="*/ 401889 h 5149018"/>
              <a:gd name="connsiteX1467" fmla="*/ 2280799 w 6681792"/>
              <a:gd name="connsiteY1467" fmla="*/ 404363 h 5149018"/>
              <a:gd name="connsiteX1468" fmla="*/ 2261390 w 6681792"/>
              <a:gd name="connsiteY1468" fmla="*/ 418825 h 5149018"/>
              <a:gd name="connsiteX1469" fmla="*/ 2246928 w 6681792"/>
              <a:gd name="connsiteY1469" fmla="*/ 426056 h 5149018"/>
              <a:gd name="connsiteX1470" fmla="*/ 2244454 w 6681792"/>
              <a:gd name="connsiteY1470" fmla="*/ 416351 h 5149018"/>
              <a:gd name="connsiteX1471" fmla="*/ 2244454 w 6681792"/>
              <a:gd name="connsiteY1471" fmla="*/ 418825 h 5149018"/>
              <a:gd name="connsiteX1472" fmla="*/ 2239697 w 6681792"/>
              <a:gd name="connsiteY1472" fmla="*/ 418825 h 5149018"/>
              <a:gd name="connsiteX1473" fmla="*/ 2237223 w 6681792"/>
              <a:gd name="connsiteY1473" fmla="*/ 421299 h 5149018"/>
              <a:gd name="connsiteX1474" fmla="*/ 2229992 w 6681792"/>
              <a:gd name="connsiteY1474" fmla="*/ 428530 h 5149018"/>
              <a:gd name="connsiteX1475" fmla="*/ 2227518 w 6681792"/>
              <a:gd name="connsiteY1475" fmla="*/ 431004 h 5149018"/>
              <a:gd name="connsiteX1476" fmla="*/ 2217813 w 6681792"/>
              <a:gd name="connsiteY1476" fmla="*/ 438235 h 5149018"/>
              <a:gd name="connsiteX1477" fmla="*/ 2208109 w 6681792"/>
              <a:gd name="connsiteY1477" fmla="*/ 445466 h 5149018"/>
              <a:gd name="connsiteX1478" fmla="*/ 2200878 w 6681792"/>
              <a:gd name="connsiteY1478" fmla="*/ 452697 h 5149018"/>
              <a:gd name="connsiteX1479" fmla="*/ 2196120 w 6681792"/>
              <a:gd name="connsiteY1479" fmla="*/ 455170 h 5149018"/>
              <a:gd name="connsiteX1480" fmla="*/ 2191363 w 6681792"/>
              <a:gd name="connsiteY1480" fmla="*/ 457644 h 5149018"/>
              <a:gd name="connsiteX1481" fmla="*/ 2193837 w 6681792"/>
              <a:gd name="connsiteY1481" fmla="*/ 460118 h 5149018"/>
              <a:gd name="connsiteX1482" fmla="*/ 2189080 w 6681792"/>
              <a:gd name="connsiteY1482" fmla="*/ 464875 h 5149018"/>
              <a:gd name="connsiteX1483" fmla="*/ 2189080 w 6681792"/>
              <a:gd name="connsiteY1483" fmla="*/ 462401 h 5149018"/>
              <a:gd name="connsiteX1484" fmla="*/ 2184323 w 6681792"/>
              <a:gd name="connsiteY1484" fmla="*/ 459927 h 5149018"/>
              <a:gd name="connsiteX1485" fmla="*/ 2181849 w 6681792"/>
              <a:gd name="connsiteY1485" fmla="*/ 455170 h 5149018"/>
              <a:gd name="connsiteX1486" fmla="*/ 2177092 w 6681792"/>
              <a:gd name="connsiteY1486" fmla="*/ 447939 h 5149018"/>
              <a:gd name="connsiteX1487" fmla="*/ 2174618 w 6681792"/>
              <a:gd name="connsiteY1487" fmla="*/ 443182 h 5149018"/>
              <a:gd name="connsiteX1488" fmla="*/ 2172144 w 6681792"/>
              <a:gd name="connsiteY1488" fmla="*/ 438425 h 5149018"/>
              <a:gd name="connsiteX1489" fmla="*/ 2174618 w 6681792"/>
              <a:gd name="connsiteY1489" fmla="*/ 438425 h 5149018"/>
              <a:gd name="connsiteX1490" fmla="*/ 2174618 w 6681792"/>
              <a:gd name="connsiteY1490" fmla="*/ 435951 h 5149018"/>
              <a:gd name="connsiteX1491" fmla="*/ 2172144 w 6681792"/>
              <a:gd name="connsiteY1491" fmla="*/ 435951 h 5149018"/>
              <a:gd name="connsiteX1492" fmla="*/ 2172144 w 6681792"/>
              <a:gd name="connsiteY1492" fmla="*/ 428720 h 5149018"/>
              <a:gd name="connsiteX1493" fmla="*/ 2169670 w 6681792"/>
              <a:gd name="connsiteY1493" fmla="*/ 431194 h 5149018"/>
              <a:gd name="connsiteX1494" fmla="*/ 2169670 w 6681792"/>
              <a:gd name="connsiteY1494" fmla="*/ 428720 h 5149018"/>
              <a:gd name="connsiteX1495" fmla="*/ 2164913 w 6681792"/>
              <a:gd name="connsiteY1495" fmla="*/ 431194 h 5149018"/>
              <a:gd name="connsiteX1496" fmla="*/ 2162439 w 6681792"/>
              <a:gd name="connsiteY1496" fmla="*/ 433668 h 5149018"/>
              <a:gd name="connsiteX1497" fmla="*/ 2159966 w 6681792"/>
              <a:gd name="connsiteY1497" fmla="*/ 433668 h 5149018"/>
              <a:gd name="connsiteX1498" fmla="*/ 2155208 w 6681792"/>
              <a:gd name="connsiteY1498" fmla="*/ 436141 h 5149018"/>
              <a:gd name="connsiteX1499" fmla="*/ 2152735 w 6681792"/>
              <a:gd name="connsiteY1499" fmla="*/ 438615 h 5149018"/>
              <a:gd name="connsiteX1500" fmla="*/ 2150261 w 6681792"/>
              <a:gd name="connsiteY1500" fmla="*/ 441089 h 5149018"/>
              <a:gd name="connsiteX1501" fmla="*/ 2140556 w 6681792"/>
              <a:gd name="connsiteY1501" fmla="*/ 445846 h 5149018"/>
              <a:gd name="connsiteX1502" fmla="*/ 2135799 w 6681792"/>
              <a:gd name="connsiteY1502" fmla="*/ 448320 h 5149018"/>
              <a:gd name="connsiteX1503" fmla="*/ 2133325 w 6681792"/>
              <a:gd name="connsiteY1503" fmla="*/ 450794 h 5149018"/>
              <a:gd name="connsiteX1504" fmla="*/ 2130852 w 6681792"/>
              <a:gd name="connsiteY1504" fmla="*/ 450794 h 5149018"/>
              <a:gd name="connsiteX1505" fmla="*/ 2128378 w 6681792"/>
              <a:gd name="connsiteY1505" fmla="*/ 450794 h 5149018"/>
              <a:gd name="connsiteX1506" fmla="*/ 2128378 w 6681792"/>
              <a:gd name="connsiteY1506" fmla="*/ 453267 h 5149018"/>
              <a:gd name="connsiteX1507" fmla="*/ 2125904 w 6681792"/>
              <a:gd name="connsiteY1507" fmla="*/ 448510 h 5149018"/>
              <a:gd name="connsiteX1508" fmla="*/ 2123430 w 6681792"/>
              <a:gd name="connsiteY1508" fmla="*/ 443753 h 5149018"/>
              <a:gd name="connsiteX1509" fmla="*/ 2120956 w 6681792"/>
              <a:gd name="connsiteY1509" fmla="*/ 443753 h 5149018"/>
              <a:gd name="connsiteX1510" fmla="*/ 2116199 w 6681792"/>
              <a:gd name="connsiteY1510" fmla="*/ 443753 h 5149018"/>
              <a:gd name="connsiteX1511" fmla="*/ 2111442 w 6681792"/>
              <a:gd name="connsiteY1511" fmla="*/ 446227 h 5149018"/>
              <a:gd name="connsiteX1512" fmla="*/ 2108968 w 6681792"/>
              <a:gd name="connsiteY1512" fmla="*/ 446227 h 5149018"/>
              <a:gd name="connsiteX1513" fmla="*/ 2106495 w 6681792"/>
              <a:gd name="connsiteY1513" fmla="*/ 448700 h 5149018"/>
              <a:gd name="connsiteX1514" fmla="*/ 2104021 w 6681792"/>
              <a:gd name="connsiteY1514" fmla="*/ 448700 h 5149018"/>
              <a:gd name="connsiteX1515" fmla="*/ 2099264 w 6681792"/>
              <a:gd name="connsiteY1515" fmla="*/ 451174 h 5149018"/>
              <a:gd name="connsiteX1516" fmla="*/ 2094506 w 6681792"/>
              <a:gd name="connsiteY1516" fmla="*/ 453648 h 5149018"/>
              <a:gd name="connsiteX1517" fmla="*/ 2096980 w 6681792"/>
              <a:gd name="connsiteY1517" fmla="*/ 460879 h 5149018"/>
              <a:gd name="connsiteX1518" fmla="*/ 2094506 w 6681792"/>
              <a:gd name="connsiteY1518" fmla="*/ 460879 h 5149018"/>
              <a:gd name="connsiteX1519" fmla="*/ 2087275 w 6681792"/>
              <a:gd name="connsiteY1519" fmla="*/ 465636 h 5149018"/>
              <a:gd name="connsiteX1520" fmla="*/ 2084802 w 6681792"/>
              <a:gd name="connsiteY1520" fmla="*/ 465636 h 5149018"/>
              <a:gd name="connsiteX1521" fmla="*/ 2082328 w 6681792"/>
              <a:gd name="connsiteY1521" fmla="*/ 468110 h 5149018"/>
              <a:gd name="connsiteX1522" fmla="*/ 2075097 w 6681792"/>
              <a:gd name="connsiteY1522" fmla="*/ 472867 h 5149018"/>
              <a:gd name="connsiteX1523" fmla="*/ 2070340 w 6681792"/>
              <a:gd name="connsiteY1523" fmla="*/ 468110 h 5149018"/>
              <a:gd name="connsiteX1524" fmla="*/ 2067866 w 6681792"/>
              <a:gd name="connsiteY1524" fmla="*/ 470584 h 5149018"/>
              <a:gd name="connsiteX1525" fmla="*/ 2065392 w 6681792"/>
              <a:gd name="connsiteY1525" fmla="*/ 470584 h 5149018"/>
              <a:gd name="connsiteX1526" fmla="*/ 2062918 w 6681792"/>
              <a:gd name="connsiteY1526" fmla="*/ 473057 h 5149018"/>
              <a:gd name="connsiteX1527" fmla="*/ 2060445 w 6681792"/>
              <a:gd name="connsiteY1527" fmla="*/ 473057 h 5149018"/>
              <a:gd name="connsiteX1528" fmla="*/ 2057971 w 6681792"/>
              <a:gd name="connsiteY1528" fmla="*/ 473057 h 5149018"/>
              <a:gd name="connsiteX1529" fmla="*/ 2055497 w 6681792"/>
              <a:gd name="connsiteY1529" fmla="*/ 473057 h 5149018"/>
              <a:gd name="connsiteX1530" fmla="*/ 2053024 w 6681792"/>
              <a:gd name="connsiteY1530" fmla="*/ 475531 h 5149018"/>
              <a:gd name="connsiteX1531" fmla="*/ 2050550 w 6681792"/>
              <a:gd name="connsiteY1531" fmla="*/ 475531 h 5149018"/>
              <a:gd name="connsiteX1532" fmla="*/ 2048076 w 6681792"/>
              <a:gd name="connsiteY1532" fmla="*/ 478005 h 5149018"/>
              <a:gd name="connsiteX1533" fmla="*/ 2045602 w 6681792"/>
              <a:gd name="connsiteY1533" fmla="*/ 480479 h 5149018"/>
              <a:gd name="connsiteX1534" fmla="*/ 2040845 w 6681792"/>
              <a:gd name="connsiteY1534" fmla="*/ 482952 h 5149018"/>
              <a:gd name="connsiteX1535" fmla="*/ 2036088 w 6681792"/>
              <a:gd name="connsiteY1535" fmla="*/ 485426 h 5149018"/>
              <a:gd name="connsiteX1536" fmla="*/ 2033614 w 6681792"/>
              <a:gd name="connsiteY1536" fmla="*/ 485426 h 5149018"/>
              <a:gd name="connsiteX1537" fmla="*/ 2031140 w 6681792"/>
              <a:gd name="connsiteY1537" fmla="*/ 487900 h 5149018"/>
              <a:gd name="connsiteX1538" fmla="*/ 2028666 w 6681792"/>
              <a:gd name="connsiteY1538" fmla="*/ 490374 h 5149018"/>
              <a:gd name="connsiteX1539" fmla="*/ 2018962 w 6681792"/>
              <a:gd name="connsiteY1539" fmla="*/ 495131 h 5149018"/>
              <a:gd name="connsiteX1540" fmla="*/ 2018962 w 6681792"/>
              <a:gd name="connsiteY1540" fmla="*/ 492657 h 5149018"/>
              <a:gd name="connsiteX1541" fmla="*/ 2016488 w 6681792"/>
              <a:gd name="connsiteY1541" fmla="*/ 490183 h 5149018"/>
              <a:gd name="connsiteX1542" fmla="*/ 2014014 w 6681792"/>
              <a:gd name="connsiteY1542" fmla="*/ 490183 h 5149018"/>
              <a:gd name="connsiteX1543" fmla="*/ 2011541 w 6681792"/>
              <a:gd name="connsiteY1543" fmla="*/ 487710 h 5149018"/>
              <a:gd name="connsiteX1544" fmla="*/ 2011541 w 6681792"/>
              <a:gd name="connsiteY1544" fmla="*/ 485236 h 5149018"/>
              <a:gd name="connsiteX1545" fmla="*/ 2006783 w 6681792"/>
              <a:gd name="connsiteY1545" fmla="*/ 485236 h 5149018"/>
              <a:gd name="connsiteX1546" fmla="*/ 2004310 w 6681792"/>
              <a:gd name="connsiteY1546" fmla="*/ 482762 h 5149018"/>
              <a:gd name="connsiteX1547" fmla="*/ 2004310 w 6681792"/>
              <a:gd name="connsiteY1547" fmla="*/ 485236 h 5149018"/>
              <a:gd name="connsiteX1548" fmla="*/ 2001836 w 6681792"/>
              <a:gd name="connsiteY1548" fmla="*/ 485236 h 5149018"/>
              <a:gd name="connsiteX1549" fmla="*/ 2001836 w 6681792"/>
              <a:gd name="connsiteY1549" fmla="*/ 482762 h 5149018"/>
              <a:gd name="connsiteX1550" fmla="*/ 1999362 w 6681792"/>
              <a:gd name="connsiteY1550" fmla="*/ 482762 h 5149018"/>
              <a:gd name="connsiteX1551" fmla="*/ 1999362 w 6681792"/>
              <a:gd name="connsiteY1551" fmla="*/ 485236 h 5149018"/>
              <a:gd name="connsiteX1552" fmla="*/ 1996888 w 6681792"/>
              <a:gd name="connsiteY1552" fmla="*/ 485236 h 5149018"/>
              <a:gd name="connsiteX1553" fmla="*/ 1994415 w 6681792"/>
              <a:gd name="connsiteY1553" fmla="*/ 487710 h 5149018"/>
              <a:gd name="connsiteX1554" fmla="*/ 1991941 w 6681792"/>
              <a:gd name="connsiteY1554" fmla="*/ 490183 h 5149018"/>
              <a:gd name="connsiteX1555" fmla="*/ 1991941 w 6681792"/>
              <a:gd name="connsiteY1555" fmla="*/ 492657 h 5149018"/>
              <a:gd name="connsiteX1556" fmla="*/ 1994415 w 6681792"/>
              <a:gd name="connsiteY1556" fmla="*/ 495131 h 5149018"/>
              <a:gd name="connsiteX1557" fmla="*/ 1991941 w 6681792"/>
              <a:gd name="connsiteY1557" fmla="*/ 495131 h 5149018"/>
              <a:gd name="connsiteX1558" fmla="*/ 1994415 w 6681792"/>
              <a:gd name="connsiteY1558" fmla="*/ 497605 h 5149018"/>
              <a:gd name="connsiteX1559" fmla="*/ 1996888 w 6681792"/>
              <a:gd name="connsiteY1559" fmla="*/ 500078 h 5149018"/>
              <a:gd name="connsiteX1560" fmla="*/ 1999362 w 6681792"/>
              <a:gd name="connsiteY1560" fmla="*/ 502552 h 5149018"/>
              <a:gd name="connsiteX1561" fmla="*/ 2004119 w 6681792"/>
              <a:gd name="connsiteY1561" fmla="*/ 502552 h 5149018"/>
              <a:gd name="connsiteX1562" fmla="*/ 1999362 w 6681792"/>
              <a:gd name="connsiteY1562" fmla="*/ 533950 h 5149018"/>
              <a:gd name="connsiteX1563" fmla="*/ 1996888 w 6681792"/>
              <a:gd name="connsiteY1563" fmla="*/ 567821 h 5149018"/>
              <a:gd name="connsiteX1564" fmla="*/ 1994415 w 6681792"/>
              <a:gd name="connsiteY1564" fmla="*/ 575052 h 5149018"/>
              <a:gd name="connsiteX1565" fmla="*/ 1994415 w 6681792"/>
              <a:gd name="connsiteY1565" fmla="*/ 577526 h 5149018"/>
              <a:gd name="connsiteX1566" fmla="*/ 1994415 w 6681792"/>
              <a:gd name="connsiteY1566" fmla="*/ 582283 h 5149018"/>
              <a:gd name="connsiteX1567" fmla="*/ 1991941 w 6681792"/>
              <a:gd name="connsiteY1567" fmla="*/ 587040 h 5149018"/>
              <a:gd name="connsiteX1568" fmla="*/ 1991941 w 6681792"/>
              <a:gd name="connsiteY1568" fmla="*/ 594271 h 5149018"/>
              <a:gd name="connsiteX1569" fmla="*/ 1989467 w 6681792"/>
              <a:gd name="connsiteY1569" fmla="*/ 596745 h 5149018"/>
              <a:gd name="connsiteX1570" fmla="*/ 1989467 w 6681792"/>
              <a:gd name="connsiteY1570" fmla="*/ 601502 h 5149018"/>
              <a:gd name="connsiteX1571" fmla="*/ 1986993 w 6681792"/>
              <a:gd name="connsiteY1571" fmla="*/ 606259 h 5149018"/>
              <a:gd name="connsiteX1572" fmla="*/ 1984520 w 6681792"/>
              <a:gd name="connsiteY1572" fmla="*/ 611017 h 5149018"/>
              <a:gd name="connsiteX1573" fmla="*/ 1982046 w 6681792"/>
              <a:gd name="connsiteY1573" fmla="*/ 618248 h 5149018"/>
              <a:gd name="connsiteX1574" fmla="*/ 1977289 w 6681792"/>
              <a:gd name="connsiteY1574" fmla="*/ 627952 h 5149018"/>
              <a:gd name="connsiteX1575" fmla="*/ 1974815 w 6681792"/>
              <a:gd name="connsiteY1575" fmla="*/ 635183 h 5149018"/>
              <a:gd name="connsiteX1576" fmla="*/ 1970058 w 6681792"/>
              <a:gd name="connsiteY1576" fmla="*/ 642414 h 5149018"/>
              <a:gd name="connsiteX1577" fmla="*/ 1967584 w 6681792"/>
              <a:gd name="connsiteY1577" fmla="*/ 642414 h 5149018"/>
              <a:gd name="connsiteX1578" fmla="*/ 1962827 w 6681792"/>
              <a:gd name="connsiteY1578" fmla="*/ 644888 h 5149018"/>
              <a:gd name="connsiteX1579" fmla="*/ 1962827 w 6681792"/>
              <a:gd name="connsiteY1579" fmla="*/ 647362 h 5149018"/>
              <a:gd name="connsiteX1580" fmla="*/ 1958069 w 6681792"/>
              <a:gd name="connsiteY1580" fmla="*/ 644888 h 5149018"/>
              <a:gd name="connsiteX1581" fmla="*/ 1955596 w 6681792"/>
              <a:gd name="connsiteY1581" fmla="*/ 649645 h 5149018"/>
              <a:gd name="connsiteX1582" fmla="*/ 1953122 w 6681792"/>
              <a:gd name="connsiteY1582" fmla="*/ 656876 h 5149018"/>
              <a:gd name="connsiteX1583" fmla="*/ 1948365 w 6681792"/>
              <a:gd name="connsiteY1583" fmla="*/ 664107 h 5149018"/>
              <a:gd name="connsiteX1584" fmla="*/ 1948365 w 6681792"/>
              <a:gd name="connsiteY1584" fmla="*/ 666581 h 5149018"/>
              <a:gd name="connsiteX1585" fmla="*/ 1945891 w 6681792"/>
              <a:gd name="connsiteY1585" fmla="*/ 664107 h 5149018"/>
              <a:gd name="connsiteX1586" fmla="*/ 1943417 w 6681792"/>
              <a:gd name="connsiteY1586" fmla="*/ 664107 h 5149018"/>
              <a:gd name="connsiteX1587" fmla="*/ 1940943 w 6681792"/>
              <a:gd name="connsiteY1587" fmla="*/ 664107 h 5149018"/>
              <a:gd name="connsiteX1588" fmla="*/ 1938470 w 6681792"/>
              <a:gd name="connsiteY1588" fmla="*/ 664107 h 5149018"/>
              <a:gd name="connsiteX1589" fmla="*/ 1935996 w 6681792"/>
              <a:gd name="connsiteY1589" fmla="*/ 661633 h 5149018"/>
              <a:gd name="connsiteX1590" fmla="*/ 1933522 w 6681792"/>
              <a:gd name="connsiteY1590" fmla="*/ 661633 h 5149018"/>
              <a:gd name="connsiteX1591" fmla="*/ 1928765 w 6681792"/>
              <a:gd name="connsiteY1591" fmla="*/ 659160 h 5149018"/>
              <a:gd name="connsiteX1592" fmla="*/ 1926291 w 6681792"/>
              <a:gd name="connsiteY1592" fmla="*/ 659160 h 5149018"/>
              <a:gd name="connsiteX1593" fmla="*/ 1923818 w 6681792"/>
              <a:gd name="connsiteY1593" fmla="*/ 656686 h 5149018"/>
              <a:gd name="connsiteX1594" fmla="*/ 1921344 w 6681792"/>
              <a:gd name="connsiteY1594" fmla="*/ 656686 h 5149018"/>
              <a:gd name="connsiteX1595" fmla="*/ 1921344 w 6681792"/>
              <a:gd name="connsiteY1595" fmla="*/ 654212 h 5149018"/>
              <a:gd name="connsiteX1596" fmla="*/ 1918870 w 6681792"/>
              <a:gd name="connsiteY1596" fmla="*/ 654212 h 5149018"/>
              <a:gd name="connsiteX1597" fmla="*/ 1918870 w 6681792"/>
              <a:gd name="connsiteY1597" fmla="*/ 651738 h 5149018"/>
              <a:gd name="connsiteX1598" fmla="*/ 1916396 w 6681792"/>
              <a:gd name="connsiteY1598" fmla="*/ 649265 h 5149018"/>
              <a:gd name="connsiteX1599" fmla="*/ 1916396 w 6681792"/>
              <a:gd name="connsiteY1599" fmla="*/ 646791 h 5149018"/>
              <a:gd name="connsiteX1600" fmla="*/ 1916396 w 6681792"/>
              <a:gd name="connsiteY1600" fmla="*/ 644317 h 5149018"/>
              <a:gd name="connsiteX1601" fmla="*/ 1916396 w 6681792"/>
              <a:gd name="connsiteY1601" fmla="*/ 641843 h 5149018"/>
              <a:gd name="connsiteX1602" fmla="*/ 1913922 w 6681792"/>
              <a:gd name="connsiteY1602" fmla="*/ 639370 h 5149018"/>
              <a:gd name="connsiteX1603" fmla="*/ 1911449 w 6681792"/>
              <a:gd name="connsiteY1603" fmla="*/ 636896 h 5149018"/>
              <a:gd name="connsiteX1604" fmla="*/ 1908975 w 6681792"/>
              <a:gd name="connsiteY1604" fmla="*/ 634422 h 5149018"/>
              <a:gd name="connsiteX1605" fmla="*/ 1906501 w 6681792"/>
              <a:gd name="connsiteY1605" fmla="*/ 634422 h 5149018"/>
              <a:gd name="connsiteX1606" fmla="*/ 1904027 w 6681792"/>
              <a:gd name="connsiteY1606" fmla="*/ 631948 h 5149018"/>
              <a:gd name="connsiteX1607" fmla="*/ 1901554 w 6681792"/>
              <a:gd name="connsiteY1607" fmla="*/ 629475 h 5149018"/>
              <a:gd name="connsiteX1608" fmla="*/ 1899080 w 6681792"/>
              <a:gd name="connsiteY1608" fmla="*/ 629475 h 5149018"/>
              <a:gd name="connsiteX1609" fmla="*/ 1894323 w 6681792"/>
              <a:gd name="connsiteY1609" fmla="*/ 641463 h 5149018"/>
              <a:gd name="connsiteX1610" fmla="*/ 1891849 w 6681792"/>
              <a:gd name="connsiteY1610" fmla="*/ 641463 h 5149018"/>
              <a:gd name="connsiteX1611" fmla="*/ 1891849 w 6681792"/>
              <a:gd name="connsiteY1611" fmla="*/ 643937 h 5149018"/>
              <a:gd name="connsiteX1612" fmla="*/ 1889375 w 6681792"/>
              <a:gd name="connsiteY1612" fmla="*/ 641463 h 5149018"/>
              <a:gd name="connsiteX1613" fmla="*/ 1884618 w 6681792"/>
              <a:gd name="connsiteY1613" fmla="*/ 638989 h 5149018"/>
              <a:gd name="connsiteX1614" fmla="*/ 1882144 w 6681792"/>
              <a:gd name="connsiteY1614" fmla="*/ 638989 h 5149018"/>
              <a:gd name="connsiteX1615" fmla="*/ 1876245 w 6681792"/>
              <a:gd name="connsiteY1615" fmla="*/ 638989 h 5149018"/>
              <a:gd name="connsiteX1616" fmla="*/ 1864257 w 6681792"/>
              <a:gd name="connsiteY1616" fmla="*/ 641463 h 5149018"/>
              <a:gd name="connsiteX1617" fmla="*/ 1864257 w 6681792"/>
              <a:gd name="connsiteY1617" fmla="*/ 643937 h 5149018"/>
              <a:gd name="connsiteX1618" fmla="*/ 1864257 w 6681792"/>
              <a:gd name="connsiteY1618" fmla="*/ 646410 h 5149018"/>
              <a:gd name="connsiteX1619" fmla="*/ 1864257 w 6681792"/>
              <a:gd name="connsiteY1619" fmla="*/ 648884 h 5149018"/>
              <a:gd name="connsiteX1620" fmla="*/ 1864257 w 6681792"/>
              <a:gd name="connsiteY1620" fmla="*/ 651358 h 5149018"/>
              <a:gd name="connsiteX1621" fmla="*/ 1864257 w 6681792"/>
              <a:gd name="connsiteY1621" fmla="*/ 656115 h 5149018"/>
              <a:gd name="connsiteX1622" fmla="*/ 1864257 w 6681792"/>
              <a:gd name="connsiteY1622" fmla="*/ 660872 h 5149018"/>
              <a:gd name="connsiteX1623" fmla="*/ 1861783 w 6681792"/>
              <a:gd name="connsiteY1623" fmla="*/ 660872 h 5149018"/>
              <a:gd name="connsiteX1624" fmla="*/ 1857026 w 6681792"/>
              <a:gd name="connsiteY1624" fmla="*/ 663346 h 5149018"/>
              <a:gd name="connsiteX1625" fmla="*/ 1854552 w 6681792"/>
              <a:gd name="connsiteY1625" fmla="*/ 663346 h 5149018"/>
              <a:gd name="connsiteX1626" fmla="*/ 1852079 w 6681792"/>
              <a:gd name="connsiteY1626" fmla="*/ 665820 h 5149018"/>
              <a:gd name="connsiteX1627" fmla="*/ 1847321 w 6681792"/>
              <a:gd name="connsiteY1627" fmla="*/ 665820 h 5149018"/>
              <a:gd name="connsiteX1628" fmla="*/ 1842564 w 6681792"/>
              <a:gd name="connsiteY1628" fmla="*/ 665820 h 5149018"/>
              <a:gd name="connsiteX1629" fmla="*/ 1840091 w 6681792"/>
              <a:gd name="connsiteY1629" fmla="*/ 665820 h 5149018"/>
              <a:gd name="connsiteX1630" fmla="*/ 1835333 w 6681792"/>
              <a:gd name="connsiteY1630" fmla="*/ 665820 h 5149018"/>
              <a:gd name="connsiteX1631" fmla="*/ 1828102 w 6681792"/>
              <a:gd name="connsiteY1631" fmla="*/ 665820 h 5149018"/>
              <a:gd name="connsiteX1632" fmla="*/ 1828102 w 6681792"/>
              <a:gd name="connsiteY1632" fmla="*/ 668294 h 5149018"/>
              <a:gd name="connsiteX1633" fmla="*/ 1828102 w 6681792"/>
              <a:gd name="connsiteY1633" fmla="*/ 673051 h 5149018"/>
              <a:gd name="connsiteX1634" fmla="*/ 1828102 w 6681792"/>
              <a:gd name="connsiteY1634" fmla="*/ 675524 h 5149018"/>
              <a:gd name="connsiteX1635" fmla="*/ 1828102 w 6681792"/>
              <a:gd name="connsiteY1635" fmla="*/ 677998 h 5149018"/>
              <a:gd name="connsiteX1636" fmla="*/ 1825629 w 6681792"/>
              <a:gd name="connsiteY1636" fmla="*/ 682755 h 5149018"/>
              <a:gd name="connsiteX1637" fmla="*/ 1823155 w 6681792"/>
              <a:gd name="connsiteY1637" fmla="*/ 685229 h 5149018"/>
              <a:gd name="connsiteX1638" fmla="*/ 1823155 w 6681792"/>
              <a:gd name="connsiteY1638" fmla="*/ 687703 h 5149018"/>
              <a:gd name="connsiteX1639" fmla="*/ 1820681 w 6681792"/>
              <a:gd name="connsiteY1639" fmla="*/ 692460 h 5149018"/>
              <a:gd name="connsiteX1640" fmla="*/ 1818207 w 6681792"/>
              <a:gd name="connsiteY1640" fmla="*/ 699691 h 5149018"/>
              <a:gd name="connsiteX1641" fmla="*/ 1820681 w 6681792"/>
              <a:gd name="connsiteY1641" fmla="*/ 704448 h 5149018"/>
              <a:gd name="connsiteX1642" fmla="*/ 1820681 w 6681792"/>
              <a:gd name="connsiteY1642" fmla="*/ 706922 h 5149018"/>
              <a:gd name="connsiteX1643" fmla="*/ 1823155 w 6681792"/>
              <a:gd name="connsiteY1643" fmla="*/ 706922 h 5149018"/>
              <a:gd name="connsiteX1644" fmla="*/ 1823155 w 6681792"/>
              <a:gd name="connsiteY1644" fmla="*/ 709396 h 5149018"/>
              <a:gd name="connsiteX1645" fmla="*/ 1820681 w 6681792"/>
              <a:gd name="connsiteY1645" fmla="*/ 709396 h 5149018"/>
              <a:gd name="connsiteX1646" fmla="*/ 1815924 w 6681792"/>
              <a:gd name="connsiteY1646" fmla="*/ 709396 h 5149018"/>
              <a:gd name="connsiteX1647" fmla="*/ 1811167 w 6681792"/>
              <a:gd name="connsiteY1647" fmla="*/ 706922 h 5149018"/>
              <a:gd name="connsiteX1648" fmla="*/ 1808693 w 6681792"/>
              <a:gd name="connsiteY1648" fmla="*/ 706922 h 5149018"/>
              <a:gd name="connsiteX1649" fmla="*/ 1806219 w 6681792"/>
              <a:gd name="connsiteY1649" fmla="*/ 706922 h 5149018"/>
              <a:gd name="connsiteX1650" fmla="*/ 1801462 w 6681792"/>
              <a:gd name="connsiteY1650" fmla="*/ 706922 h 5149018"/>
              <a:gd name="connsiteX1651" fmla="*/ 1798988 w 6681792"/>
              <a:gd name="connsiteY1651" fmla="*/ 706922 h 5149018"/>
              <a:gd name="connsiteX1652" fmla="*/ 1796514 w 6681792"/>
              <a:gd name="connsiteY1652" fmla="*/ 709396 h 5149018"/>
              <a:gd name="connsiteX1653" fmla="*/ 1794041 w 6681792"/>
              <a:gd name="connsiteY1653" fmla="*/ 711870 h 5149018"/>
              <a:gd name="connsiteX1654" fmla="*/ 1791567 w 6681792"/>
              <a:gd name="connsiteY1654" fmla="*/ 711870 h 5149018"/>
              <a:gd name="connsiteX1655" fmla="*/ 1789093 w 6681792"/>
              <a:gd name="connsiteY1655" fmla="*/ 711870 h 5149018"/>
              <a:gd name="connsiteX1656" fmla="*/ 1786620 w 6681792"/>
              <a:gd name="connsiteY1656" fmla="*/ 714343 h 5149018"/>
              <a:gd name="connsiteX1657" fmla="*/ 1784146 w 6681792"/>
              <a:gd name="connsiteY1657" fmla="*/ 714343 h 5149018"/>
              <a:gd name="connsiteX1658" fmla="*/ 1781672 w 6681792"/>
              <a:gd name="connsiteY1658" fmla="*/ 714343 h 5149018"/>
              <a:gd name="connsiteX1659" fmla="*/ 1777295 w 6681792"/>
              <a:gd name="connsiteY1659" fmla="*/ 714343 h 5149018"/>
              <a:gd name="connsiteX1660" fmla="*/ 1772538 w 6681792"/>
              <a:gd name="connsiteY1660" fmla="*/ 714343 h 5149018"/>
              <a:gd name="connsiteX1661" fmla="*/ 1770064 w 6681792"/>
              <a:gd name="connsiteY1661" fmla="*/ 714343 h 5149018"/>
              <a:gd name="connsiteX1662" fmla="*/ 1762833 w 6681792"/>
              <a:gd name="connsiteY1662" fmla="*/ 714343 h 5149018"/>
              <a:gd name="connsiteX1663" fmla="*/ 1750845 w 6681792"/>
              <a:gd name="connsiteY1663" fmla="*/ 719101 h 5149018"/>
              <a:gd name="connsiteX1664" fmla="*/ 1743614 w 6681792"/>
              <a:gd name="connsiteY1664" fmla="*/ 721574 h 5149018"/>
              <a:gd name="connsiteX1665" fmla="*/ 1741140 w 6681792"/>
              <a:gd name="connsiteY1665" fmla="*/ 724048 h 5149018"/>
              <a:gd name="connsiteX1666" fmla="*/ 1736383 w 6681792"/>
              <a:gd name="connsiteY1666" fmla="*/ 726522 h 5149018"/>
              <a:gd name="connsiteX1667" fmla="*/ 1733910 w 6681792"/>
              <a:gd name="connsiteY1667" fmla="*/ 731279 h 5149018"/>
              <a:gd name="connsiteX1668" fmla="*/ 1731436 w 6681792"/>
              <a:gd name="connsiteY1668" fmla="*/ 733753 h 5149018"/>
              <a:gd name="connsiteX1669" fmla="*/ 1726679 w 6681792"/>
              <a:gd name="connsiteY1669" fmla="*/ 733753 h 5149018"/>
              <a:gd name="connsiteX1670" fmla="*/ 1724205 w 6681792"/>
              <a:gd name="connsiteY1670" fmla="*/ 736226 h 5149018"/>
              <a:gd name="connsiteX1671" fmla="*/ 1719448 w 6681792"/>
              <a:gd name="connsiteY1671" fmla="*/ 736226 h 5149018"/>
              <a:gd name="connsiteX1672" fmla="*/ 1716974 w 6681792"/>
              <a:gd name="connsiteY1672" fmla="*/ 736226 h 5149018"/>
              <a:gd name="connsiteX1673" fmla="*/ 1712217 w 6681792"/>
              <a:gd name="connsiteY1673" fmla="*/ 738700 h 5149018"/>
              <a:gd name="connsiteX1674" fmla="*/ 1709743 w 6681792"/>
              <a:gd name="connsiteY1674" fmla="*/ 738700 h 5149018"/>
              <a:gd name="connsiteX1675" fmla="*/ 1707269 w 6681792"/>
              <a:gd name="connsiteY1675" fmla="*/ 738700 h 5149018"/>
              <a:gd name="connsiteX1676" fmla="*/ 1702512 w 6681792"/>
              <a:gd name="connsiteY1676" fmla="*/ 738700 h 5149018"/>
              <a:gd name="connsiteX1677" fmla="*/ 1700038 w 6681792"/>
              <a:gd name="connsiteY1677" fmla="*/ 738700 h 5149018"/>
              <a:gd name="connsiteX1678" fmla="*/ 1695281 w 6681792"/>
              <a:gd name="connsiteY1678" fmla="*/ 738700 h 5149018"/>
              <a:gd name="connsiteX1679" fmla="*/ 1690524 w 6681792"/>
              <a:gd name="connsiteY1679" fmla="*/ 738700 h 5149018"/>
              <a:gd name="connsiteX1680" fmla="*/ 1685767 w 6681792"/>
              <a:gd name="connsiteY1680" fmla="*/ 741174 h 5149018"/>
              <a:gd name="connsiteX1681" fmla="*/ 1681009 w 6681792"/>
              <a:gd name="connsiteY1681" fmla="*/ 741174 h 5149018"/>
              <a:gd name="connsiteX1682" fmla="*/ 1678345 w 6681792"/>
              <a:gd name="connsiteY1682" fmla="*/ 741174 h 5149018"/>
              <a:gd name="connsiteX1683" fmla="*/ 1668641 w 6681792"/>
              <a:gd name="connsiteY1683" fmla="*/ 745931 h 5149018"/>
              <a:gd name="connsiteX1684" fmla="*/ 1666167 w 6681792"/>
              <a:gd name="connsiteY1684" fmla="*/ 748405 h 5149018"/>
              <a:gd name="connsiteX1685" fmla="*/ 1663693 w 6681792"/>
              <a:gd name="connsiteY1685" fmla="*/ 750879 h 5149018"/>
              <a:gd name="connsiteX1686" fmla="*/ 1661219 w 6681792"/>
              <a:gd name="connsiteY1686" fmla="*/ 750879 h 5149018"/>
              <a:gd name="connsiteX1687" fmla="*/ 1646757 w 6681792"/>
              <a:gd name="connsiteY1687" fmla="*/ 753352 h 5149018"/>
              <a:gd name="connsiteX1688" fmla="*/ 1639526 w 6681792"/>
              <a:gd name="connsiteY1688" fmla="*/ 750879 h 5149018"/>
              <a:gd name="connsiteX1689" fmla="*/ 1634769 w 6681792"/>
              <a:gd name="connsiteY1689" fmla="*/ 750879 h 5149018"/>
              <a:gd name="connsiteX1690" fmla="*/ 1630012 w 6681792"/>
              <a:gd name="connsiteY1690" fmla="*/ 750879 h 5149018"/>
              <a:gd name="connsiteX1691" fmla="*/ 1627538 w 6681792"/>
              <a:gd name="connsiteY1691" fmla="*/ 750879 h 5149018"/>
              <a:gd name="connsiteX1692" fmla="*/ 1625064 w 6681792"/>
              <a:gd name="connsiteY1692" fmla="*/ 750879 h 5149018"/>
              <a:gd name="connsiteX1693" fmla="*/ 1620307 w 6681792"/>
              <a:gd name="connsiteY1693" fmla="*/ 750879 h 5149018"/>
              <a:gd name="connsiteX1694" fmla="*/ 1617834 w 6681792"/>
              <a:gd name="connsiteY1694" fmla="*/ 750879 h 5149018"/>
              <a:gd name="connsiteX1695" fmla="*/ 1615550 w 6681792"/>
              <a:gd name="connsiteY1695" fmla="*/ 750879 h 5149018"/>
              <a:gd name="connsiteX1696" fmla="*/ 1613076 w 6681792"/>
              <a:gd name="connsiteY1696" fmla="*/ 750879 h 5149018"/>
              <a:gd name="connsiteX1697" fmla="*/ 1613076 w 6681792"/>
              <a:gd name="connsiteY1697" fmla="*/ 748405 h 5149018"/>
              <a:gd name="connsiteX1698" fmla="*/ 1610603 w 6681792"/>
              <a:gd name="connsiteY1698" fmla="*/ 748405 h 5149018"/>
              <a:gd name="connsiteX1699" fmla="*/ 1608129 w 6681792"/>
              <a:gd name="connsiteY1699" fmla="*/ 748405 h 5149018"/>
              <a:gd name="connsiteX1700" fmla="*/ 1608129 w 6681792"/>
              <a:gd name="connsiteY1700" fmla="*/ 745931 h 5149018"/>
              <a:gd name="connsiteX1701" fmla="*/ 1605655 w 6681792"/>
              <a:gd name="connsiteY1701" fmla="*/ 745931 h 5149018"/>
              <a:gd name="connsiteX1702" fmla="*/ 1603181 w 6681792"/>
              <a:gd name="connsiteY1702" fmla="*/ 745931 h 5149018"/>
              <a:gd name="connsiteX1703" fmla="*/ 1595950 w 6681792"/>
              <a:gd name="connsiteY1703" fmla="*/ 743457 h 5149018"/>
              <a:gd name="connsiteX1704" fmla="*/ 1593477 w 6681792"/>
              <a:gd name="connsiteY1704" fmla="*/ 745931 h 5149018"/>
              <a:gd name="connsiteX1705" fmla="*/ 1591003 w 6681792"/>
              <a:gd name="connsiteY1705" fmla="*/ 743457 h 5149018"/>
              <a:gd name="connsiteX1706" fmla="*/ 1588910 w 6681792"/>
              <a:gd name="connsiteY1706" fmla="*/ 743457 h 5149018"/>
              <a:gd name="connsiteX1707" fmla="*/ 1586436 w 6681792"/>
              <a:gd name="connsiteY1707" fmla="*/ 743457 h 5149018"/>
              <a:gd name="connsiteX1708" fmla="*/ 1583962 w 6681792"/>
              <a:gd name="connsiteY1708" fmla="*/ 743457 h 5149018"/>
              <a:gd name="connsiteX1709" fmla="*/ 1581488 w 6681792"/>
              <a:gd name="connsiteY1709" fmla="*/ 743457 h 5149018"/>
              <a:gd name="connsiteX1710" fmla="*/ 1581488 w 6681792"/>
              <a:gd name="connsiteY1710" fmla="*/ 740984 h 5149018"/>
              <a:gd name="connsiteX1711" fmla="*/ 1579015 w 6681792"/>
              <a:gd name="connsiteY1711" fmla="*/ 740984 h 5149018"/>
              <a:gd name="connsiteX1712" fmla="*/ 1579015 w 6681792"/>
              <a:gd name="connsiteY1712" fmla="*/ 738510 h 5149018"/>
              <a:gd name="connsiteX1713" fmla="*/ 1576541 w 6681792"/>
              <a:gd name="connsiteY1713" fmla="*/ 736036 h 5149018"/>
              <a:gd name="connsiteX1714" fmla="*/ 1574067 w 6681792"/>
              <a:gd name="connsiteY1714" fmla="*/ 733562 h 5149018"/>
              <a:gd name="connsiteX1715" fmla="*/ 1566836 w 6681792"/>
              <a:gd name="connsiteY1715" fmla="*/ 731089 h 5149018"/>
              <a:gd name="connsiteX1716" fmla="*/ 1559605 w 6681792"/>
              <a:gd name="connsiteY1716" fmla="*/ 728615 h 5149018"/>
              <a:gd name="connsiteX1717" fmla="*/ 1554848 w 6681792"/>
              <a:gd name="connsiteY1717" fmla="*/ 726141 h 5149018"/>
              <a:gd name="connsiteX1718" fmla="*/ 1550091 w 6681792"/>
              <a:gd name="connsiteY1718" fmla="*/ 726141 h 5149018"/>
              <a:gd name="connsiteX1719" fmla="*/ 1545334 w 6681792"/>
              <a:gd name="connsiteY1719" fmla="*/ 723667 h 5149018"/>
              <a:gd name="connsiteX1720" fmla="*/ 1542860 w 6681792"/>
              <a:gd name="connsiteY1720" fmla="*/ 721194 h 5149018"/>
              <a:gd name="connsiteX1721" fmla="*/ 1530872 w 6681792"/>
              <a:gd name="connsiteY1721" fmla="*/ 716436 h 5149018"/>
              <a:gd name="connsiteX1722" fmla="*/ 1528398 w 6681792"/>
              <a:gd name="connsiteY1722" fmla="*/ 716436 h 5149018"/>
              <a:gd name="connsiteX1723" fmla="*/ 1525924 w 6681792"/>
              <a:gd name="connsiteY1723" fmla="*/ 713963 h 5149018"/>
              <a:gd name="connsiteX1724" fmla="*/ 1523450 w 6681792"/>
              <a:gd name="connsiteY1724" fmla="*/ 713963 h 5149018"/>
              <a:gd name="connsiteX1725" fmla="*/ 1518693 w 6681792"/>
              <a:gd name="connsiteY1725" fmla="*/ 711489 h 5149018"/>
              <a:gd name="connsiteX1726" fmla="*/ 1516600 w 6681792"/>
              <a:gd name="connsiteY1726" fmla="*/ 711489 h 5149018"/>
              <a:gd name="connsiteX1727" fmla="*/ 1511843 w 6681792"/>
              <a:gd name="connsiteY1727" fmla="*/ 709015 h 5149018"/>
              <a:gd name="connsiteX1728" fmla="*/ 1509369 w 6681792"/>
              <a:gd name="connsiteY1728" fmla="*/ 706541 h 5149018"/>
              <a:gd name="connsiteX1729" fmla="*/ 1504612 w 6681792"/>
              <a:gd name="connsiteY1729" fmla="*/ 706541 h 5149018"/>
              <a:gd name="connsiteX1730" fmla="*/ 1502138 w 6681792"/>
              <a:gd name="connsiteY1730" fmla="*/ 704068 h 5149018"/>
              <a:gd name="connsiteX1731" fmla="*/ 1497381 w 6681792"/>
              <a:gd name="connsiteY1731" fmla="*/ 701594 h 5149018"/>
              <a:gd name="connsiteX1732" fmla="*/ 1490150 w 6681792"/>
              <a:gd name="connsiteY1732" fmla="*/ 696837 h 5149018"/>
              <a:gd name="connsiteX1733" fmla="*/ 1482919 w 6681792"/>
              <a:gd name="connsiteY1733" fmla="*/ 692080 h 5149018"/>
              <a:gd name="connsiteX1734" fmla="*/ 1482919 w 6681792"/>
              <a:gd name="connsiteY1734" fmla="*/ 694553 h 5149018"/>
              <a:gd name="connsiteX1735" fmla="*/ 1480445 w 6681792"/>
              <a:gd name="connsiteY1735" fmla="*/ 694553 h 5149018"/>
              <a:gd name="connsiteX1736" fmla="*/ 1477971 w 6681792"/>
              <a:gd name="connsiteY1736" fmla="*/ 697027 h 5149018"/>
              <a:gd name="connsiteX1737" fmla="*/ 1475498 w 6681792"/>
              <a:gd name="connsiteY1737" fmla="*/ 699501 h 5149018"/>
              <a:gd name="connsiteX1738" fmla="*/ 1473024 w 6681792"/>
              <a:gd name="connsiteY1738" fmla="*/ 701975 h 5149018"/>
              <a:gd name="connsiteX1739" fmla="*/ 1470550 w 6681792"/>
              <a:gd name="connsiteY1739" fmla="*/ 704448 h 5149018"/>
              <a:gd name="connsiteX1740" fmla="*/ 1470550 w 6681792"/>
              <a:gd name="connsiteY1740" fmla="*/ 706922 h 5149018"/>
              <a:gd name="connsiteX1741" fmla="*/ 1468076 w 6681792"/>
              <a:gd name="connsiteY1741" fmla="*/ 709396 h 5149018"/>
              <a:gd name="connsiteX1742" fmla="*/ 1468076 w 6681792"/>
              <a:gd name="connsiteY1742" fmla="*/ 711870 h 5149018"/>
              <a:gd name="connsiteX1743" fmla="*/ 1468076 w 6681792"/>
              <a:gd name="connsiteY1743" fmla="*/ 714343 h 5149018"/>
              <a:gd name="connsiteX1744" fmla="*/ 1465603 w 6681792"/>
              <a:gd name="connsiteY1744" fmla="*/ 719101 h 5149018"/>
              <a:gd name="connsiteX1745" fmla="*/ 1463129 w 6681792"/>
              <a:gd name="connsiteY1745" fmla="*/ 721574 h 5149018"/>
              <a:gd name="connsiteX1746" fmla="*/ 1458372 w 6681792"/>
              <a:gd name="connsiteY1746" fmla="*/ 724048 h 5149018"/>
              <a:gd name="connsiteX1747" fmla="*/ 1453615 w 6681792"/>
              <a:gd name="connsiteY1747" fmla="*/ 726522 h 5149018"/>
              <a:gd name="connsiteX1748" fmla="*/ 1446383 w 6681792"/>
              <a:gd name="connsiteY1748" fmla="*/ 728996 h 5149018"/>
              <a:gd name="connsiteX1749" fmla="*/ 1439153 w 6681792"/>
              <a:gd name="connsiteY1749" fmla="*/ 731469 h 5149018"/>
              <a:gd name="connsiteX1750" fmla="*/ 1431922 w 6681792"/>
              <a:gd name="connsiteY1750" fmla="*/ 733943 h 5149018"/>
              <a:gd name="connsiteX1751" fmla="*/ 1422217 w 6681792"/>
              <a:gd name="connsiteY1751" fmla="*/ 736417 h 5149018"/>
              <a:gd name="connsiteX1752" fmla="*/ 1412512 w 6681792"/>
              <a:gd name="connsiteY1752" fmla="*/ 741174 h 5149018"/>
              <a:gd name="connsiteX1753" fmla="*/ 1407755 w 6681792"/>
              <a:gd name="connsiteY1753" fmla="*/ 743648 h 5149018"/>
              <a:gd name="connsiteX1754" fmla="*/ 1405281 w 6681792"/>
              <a:gd name="connsiteY1754" fmla="*/ 746122 h 5149018"/>
              <a:gd name="connsiteX1755" fmla="*/ 1402807 w 6681792"/>
              <a:gd name="connsiteY1755" fmla="*/ 748595 h 5149018"/>
              <a:gd name="connsiteX1756" fmla="*/ 1400524 w 6681792"/>
              <a:gd name="connsiteY1756" fmla="*/ 748595 h 5149018"/>
              <a:gd name="connsiteX1757" fmla="*/ 1393293 w 6681792"/>
              <a:gd name="connsiteY1757" fmla="*/ 753352 h 5149018"/>
              <a:gd name="connsiteX1758" fmla="*/ 1388536 w 6681792"/>
              <a:gd name="connsiteY1758" fmla="*/ 755826 h 5149018"/>
              <a:gd name="connsiteX1759" fmla="*/ 1386062 w 6681792"/>
              <a:gd name="connsiteY1759" fmla="*/ 758300 h 5149018"/>
              <a:gd name="connsiteX1760" fmla="*/ 1378831 w 6681792"/>
              <a:gd name="connsiteY1760" fmla="*/ 763057 h 5149018"/>
              <a:gd name="connsiteX1761" fmla="*/ 1374074 w 6681792"/>
              <a:gd name="connsiteY1761" fmla="*/ 767814 h 5149018"/>
              <a:gd name="connsiteX1762" fmla="*/ 1366843 w 6681792"/>
              <a:gd name="connsiteY1762" fmla="*/ 775045 h 5149018"/>
              <a:gd name="connsiteX1763" fmla="*/ 1362086 w 6681792"/>
              <a:gd name="connsiteY1763" fmla="*/ 782276 h 5149018"/>
              <a:gd name="connsiteX1764" fmla="*/ 1359612 w 6681792"/>
              <a:gd name="connsiteY1764" fmla="*/ 782276 h 5149018"/>
              <a:gd name="connsiteX1765" fmla="*/ 1357138 w 6681792"/>
              <a:gd name="connsiteY1765" fmla="*/ 782276 h 5149018"/>
              <a:gd name="connsiteX1766" fmla="*/ 1357138 w 6681792"/>
              <a:gd name="connsiteY1766" fmla="*/ 784750 h 5149018"/>
              <a:gd name="connsiteX1767" fmla="*/ 1357138 w 6681792"/>
              <a:gd name="connsiteY1767" fmla="*/ 787224 h 5149018"/>
              <a:gd name="connsiteX1768" fmla="*/ 1354664 w 6681792"/>
              <a:gd name="connsiteY1768" fmla="*/ 789698 h 5149018"/>
              <a:gd name="connsiteX1769" fmla="*/ 1352191 w 6681792"/>
              <a:gd name="connsiteY1769" fmla="*/ 792171 h 5149018"/>
              <a:gd name="connsiteX1770" fmla="*/ 1347433 w 6681792"/>
              <a:gd name="connsiteY1770" fmla="*/ 796929 h 5149018"/>
              <a:gd name="connsiteX1771" fmla="*/ 1344960 w 6681792"/>
              <a:gd name="connsiteY1771" fmla="*/ 799402 h 5149018"/>
              <a:gd name="connsiteX1772" fmla="*/ 1344960 w 6681792"/>
              <a:gd name="connsiteY1772" fmla="*/ 801876 h 5149018"/>
              <a:gd name="connsiteX1773" fmla="*/ 1342486 w 6681792"/>
              <a:gd name="connsiteY1773" fmla="*/ 804350 h 5149018"/>
              <a:gd name="connsiteX1774" fmla="*/ 1337729 w 6681792"/>
              <a:gd name="connsiteY1774" fmla="*/ 809107 h 5149018"/>
              <a:gd name="connsiteX1775" fmla="*/ 1335255 w 6681792"/>
              <a:gd name="connsiteY1775" fmla="*/ 811581 h 5149018"/>
              <a:gd name="connsiteX1776" fmla="*/ 1332781 w 6681792"/>
              <a:gd name="connsiteY1776" fmla="*/ 816338 h 5149018"/>
              <a:gd name="connsiteX1777" fmla="*/ 1330307 w 6681792"/>
              <a:gd name="connsiteY1777" fmla="*/ 818812 h 5149018"/>
              <a:gd name="connsiteX1778" fmla="*/ 1327834 w 6681792"/>
              <a:gd name="connsiteY1778" fmla="*/ 823569 h 5149018"/>
              <a:gd name="connsiteX1779" fmla="*/ 1323076 w 6681792"/>
              <a:gd name="connsiteY1779" fmla="*/ 826043 h 5149018"/>
              <a:gd name="connsiteX1780" fmla="*/ 1323076 w 6681792"/>
              <a:gd name="connsiteY1780" fmla="*/ 828516 h 5149018"/>
              <a:gd name="connsiteX1781" fmla="*/ 1323076 w 6681792"/>
              <a:gd name="connsiteY1781" fmla="*/ 830990 h 5149018"/>
              <a:gd name="connsiteX1782" fmla="*/ 1315846 w 6681792"/>
              <a:gd name="connsiteY1782" fmla="*/ 838221 h 5149018"/>
              <a:gd name="connsiteX1783" fmla="*/ 1313372 w 6681792"/>
              <a:gd name="connsiteY1783" fmla="*/ 835747 h 5149018"/>
              <a:gd name="connsiteX1784" fmla="*/ 1310898 w 6681792"/>
              <a:gd name="connsiteY1784" fmla="*/ 833274 h 5149018"/>
              <a:gd name="connsiteX1785" fmla="*/ 1310898 w 6681792"/>
              <a:gd name="connsiteY1785" fmla="*/ 830800 h 5149018"/>
              <a:gd name="connsiteX1786" fmla="*/ 1306141 w 6681792"/>
              <a:gd name="connsiteY1786" fmla="*/ 828326 h 5149018"/>
              <a:gd name="connsiteX1787" fmla="*/ 1306141 w 6681792"/>
              <a:gd name="connsiteY1787" fmla="*/ 823569 h 5149018"/>
              <a:gd name="connsiteX1788" fmla="*/ 1303667 w 6681792"/>
              <a:gd name="connsiteY1788" fmla="*/ 821095 h 5149018"/>
              <a:gd name="connsiteX1789" fmla="*/ 1303667 w 6681792"/>
              <a:gd name="connsiteY1789" fmla="*/ 823569 h 5149018"/>
              <a:gd name="connsiteX1790" fmla="*/ 1298910 w 6681792"/>
              <a:gd name="connsiteY1790" fmla="*/ 826043 h 5149018"/>
              <a:gd name="connsiteX1791" fmla="*/ 1286922 w 6681792"/>
              <a:gd name="connsiteY1791" fmla="*/ 833274 h 5149018"/>
              <a:gd name="connsiteX1792" fmla="*/ 1269986 w 6681792"/>
              <a:gd name="connsiteY1792" fmla="*/ 847736 h 5149018"/>
              <a:gd name="connsiteX1793" fmla="*/ 1267512 w 6681792"/>
              <a:gd name="connsiteY1793" fmla="*/ 850209 h 5149018"/>
              <a:gd name="connsiteX1794" fmla="*/ 1265038 w 6681792"/>
              <a:gd name="connsiteY1794" fmla="*/ 852683 h 5149018"/>
              <a:gd name="connsiteX1795" fmla="*/ 1262565 w 6681792"/>
              <a:gd name="connsiteY1795" fmla="*/ 855157 h 5149018"/>
              <a:gd name="connsiteX1796" fmla="*/ 1257808 w 6681792"/>
              <a:gd name="connsiteY1796" fmla="*/ 855157 h 5149018"/>
              <a:gd name="connsiteX1797" fmla="*/ 1255334 w 6681792"/>
              <a:gd name="connsiteY1797" fmla="*/ 857631 h 5149018"/>
              <a:gd name="connsiteX1798" fmla="*/ 1252860 w 6681792"/>
              <a:gd name="connsiteY1798" fmla="*/ 857631 h 5149018"/>
              <a:gd name="connsiteX1799" fmla="*/ 1248103 w 6681792"/>
              <a:gd name="connsiteY1799" fmla="*/ 860104 h 5149018"/>
              <a:gd name="connsiteX1800" fmla="*/ 1243346 w 6681792"/>
              <a:gd name="connsiteY1800" fmla="*/ 864862 h 5149018"/>
              <a:gd name="connsiteX1801" fmla="*/ 1238588 w 6681792"/>
              <a:gd name="connsiteY1801" fmla="*/ 867335 h 5149018"/>
              <a:gd name="connsiteX1802" fmla="*/ 1233831 w 6681792"/>
              <a:gd name="connsiteY1802" fmla="*/ 872093 h 5149018"/>
              <a:gd name="connsiteX1803" fmla="*/ 1231357 w 6681792"/>
              <a:gd name="connsiteY1803" fmla="*/ 872093 h 5149018"/>
              <a:gd name="connsiteX1804" fmla="*/ 1228884 w 6681792"/>
              <a:gd name="connsiteY1804" fmla="*/ 874566 h 5149018"/>
              <a:gd name="connsiteX1805" fmla="*/ 1224126 w 6681792"/>
              <a:gd name="connsiteY1805" fmla="*/ 874566 h 5149018"/>
              <a:gd name="connsiteX1806" fmla="*/ 1221653 w 6681792"/>
              <a:gd name="connsiteY1806" fmla="*/ 877040 h 5149018"/>
              <a:gd name="connsiteX1807" fmla="*/ 1219179 w 6681792"/>
              <a:gd name="connsiteY1807" fmla="*/ 877040 h 5149018"/>
              <a:gd name="connsiteX1808" fmla="*/ 1216705 w 6681792"/>
              <a:gd name="connsiteY1808" fmla="*/ 877040 h 5149018"/>
              <a:gd name="connsiteX1809" fmla="*/ 1211948 w 6681792"/>
              <a:gd name="connsiteY1809" fmla="*/ 879514 h 5149018"/>
              <a:gd name="connsiteX1810" fmla="*/ 1207191 w 6681792"/>
              <a:gd name="connsiteY1810" fmla="*/ 879514 h 5149018"/>
              <a:gd name="connsiteX1811" fmla="*/ 1204717 w 6681792"/>
              <a:gd name="connsiteY1811" fmla="*/ 881988 h 5149018"/>
              <a:gd name="connsiteX1812" fmla="*/ 1199960 w 6681792"/>
              <a:gd name="connsiteY1812" fmla="*/ 881988 h 5149018"/>
              <a:gd name="connsiteX1813" fmla="*/ 1192729 w 6681792"/>
              <a:gd name="connsiteY1813" fmla="*/ 884461 h 5149018"/>
              <a:gd name="connsiteX1814" fmla="*/ 1190255 w 6681792"/>
              <a:gd name="connsiteY1814" fmla="*/ 886935 h 5149018"/>
              <a:gd name="connsiteX1815" fmla="*/ 1185498 w 6681792"/>
              <a:gd name="connsiteY1815" fmla="*/ 886935 h 5149018"/>
              <a:gd name="connsiteX1816" fmla="*/ 1183024 w 6681792"/>
              <a:gd name="connsiteY1816" fmla="*/ 886935 h 5149018"/>
              <a:gd name="connsiteX1817" fmla="*/ 1178267 w 6681792"/>
              <a:gd name="connsiteY1817" fmla="*/ 889409 h 5149018"/>
              <a:gd name="connsiteX1818" fmla="*/ 1175983 w 6681792"/>
              <a:gd name="connsiteY1818" fmla="*/ 889409 h 5149018"/>
              <a:gd name="connsiteX1819" fmla="*/ 1173510 w 6681792"/>
              <a:gd name="connsiteY1819" fmla="*/ 891883 h 5149018"/>
              <a:gd name="connsiteX1820" fmla="*/ 1168752 w 6681792"/>
              <a:gd name="connsiteY1820" fmla="*/ 891883 h 5149018"/>
              <a:gd name="connsiteX1821" fmla="*/ 1166279 w 6681792"/>
              <a:gd name="connsiteY1821" fmla="*/ 894356 h 5149018"/>
              <a:gd name="connsiteX1822" fmla="*/ 1163805 w 6681792"/>
              <a:gd name="connsiteY1822" fmla="*/ 894356 h 5149018"/>
              <a:gd name="connsiteX1823" fmla="*/ 1159048 w 6681792"/>
              <a:gd name="connsiteY1823" fmla="*/ 894356 h 5149018"/>
              <a:gd name="connsiteX1824" fmla="*/ 1156574 w 6681792"/>
              <a:gd name="connsiteY1824" fmla="*/ 894356 h 5149018"/>
              <a:gd name="connsiteX1825" fmla="*/ 1154100 w 6681792"/>
              <a:gd name="connsiteY1825" fmla="*/ 894356 h 5149018"/>
              <a:gd name="connsiteX1826" fmla="*/ 1149343 w 6681792"/>
              <a:gd name="connsiteY1826" fmla="*/ 894356 h 5149018"/>
              <a:gd name="connsiteX1827" fmla="*/ 1149343 w 6681792"/>
              <a:gd name="connsiteY1827" fmla="*/ 896830 h 5149018"/>
              <a:gd name="connsiteX1828" fmla="*/ 1146869 w 6681792"/>
              <a:gd name="connsiteY1828" fmla="*/ 896830 h 5149018"/>
              <a:gd name="connsiteX1829" fmla="*/ 1144396 w 6681792"/>
              <a:gd name="connsiteY1829" fmla="*/ 899304 h 5149018"/>
              <a:gd name="connsiteX1830" fmla="*/ 1139638 w 6681792"/>
              <a:gd name="connsiteY1830" fmla="*/ 904061 h 5149018"/>
              <a:gd name="connsiteX1831" fmla="*/ 1137165 w 6681792"/>
              <a:gd name="connsiteY1831" fmla="*/ 906535 h 5149018"/>
              <a:gd name="connsiteX1832" fmla="*/ 1134691 w 6681792"/>
              <a:gd name="connsiteY1832" fmla="*/ 909009 h 5149018"/>
              <a:gd name="connsiteX1833" fmla="*/ 1134691 w 6681792"/>
              <a:gd name="connsiteY1833" fmla="*/ 911482 h 5149018"/>
              <a:gd name="connsiteX1834" fmla="*/ 1132217 w 6681792"/>
              <a:gd name="connsiteY1834" fmla="*/ 916239 h 5149018"/>
              <a:gd name="connsiteX1835" fmla="*/ 1127460 w 6681792"/>
              <a:gd name="connsiteY1835" fmla="*/ 918713 h 5149018"/>
              <a:gd name="connsiteX1836" fmla="*/ 1124986 w 6681792"/>
              <a:gd name="connsiteY1836" fmla="*/ 918713 h 5149018"/>
              <a:gd name="connsiteX1837" fmla="*/ 1120229 w 6681792"/>
              <a:gd name="connsiteY1837" fmla="*/ 930701 h 5149018"/>
              <a:gd name="connsiteX1838" fmla="*/ 1108241 w 6681792"/>
              <a:gd name="connsiteY1838" fmla="*/ 940406 h 5149018"/>
              <a:gd name="connsiteX1839" fmla="*/ 1105767 w 6681792"/>
              <a:gd name="connsiteY1839" fmla="*/ 945163 h 5149018"/>
              <a:gd name="connsiteX1840" fmla="*/ 1103293 w 6681792"/>
              <a:gd name="connsiteY1840" fmla="*/ 947637 h 5149018"/>
              <a:gd name="connsiteX1841" fmla="*/ 1098536 w 6681792"/>
              <a:gd name="connsiteY1841" fmla="*/ 950111 h 5149018"/>
              <a:gd name="connsiteX1842" fmla="*/ 1098536 w 6681792"/>
              <a:gd name="connsiteY1842" fmla="*/ 952585 h 5149018"/>
              <a:gd name="connsiteX1843" fmla="*/ 1093779 w 6681792"/>
              <a:gd name="connsiteY1843" fmla="*/ 952585 h 5149018"/>
              <a:gd name="connsiteX1844" fmla="*/ 1093779 w 6681792"/>
              <a:gd name="connsiteY1844" fmla="*/ 955058 h 5149018"/>
              <a:gd name="connsiteX1845" fmla="*/ 1091305 w 6681792"/>
              <a:gd name="connsiteY1845" fmla="*/ 955058 h 5149018"/>
              <a:gd name="connsiteX1846" fmla="*/ 1088831 w 6681792"/>
              <a:gd name="connsiteY1846" fmla="*/ 955058 h 5149018"/>
              <a:gd name="connsiteX1847" fmla="*/ 1081600 w 6681792"/>
              <a:gd name="connsiteY1847" fmla="*/ 957532 h 5149018"/>
              <a:gd name="connsiteX1848" fmla="*/ 1076843 w 6681792"/>
              <a:gd name="connsiteY1848" fmla="*/ 960006 h 5149018"/>
              <a:gd name="connsiteX1849" fmla="*/ 1074369 w 6681792"/>
              <a:gd name="connsiteY1849" fmla="*/ 960006 h 5149018"/>
              <a:gd name="connsiteX1850" fmla="*/ 1069612 w 6681792"/>
              <a:gd name="connsiteY1850" fmla="*/ 964763 h 5149018"/>
              <a:gd name="connsiteX1851" fmla="*/ 1064855 w 6681792"/>
              <a:gd name="connsiteY1851" fmla="*/ 967237 h 5149018"/>
              <a:gd name="connsiteX1852" fmla="*/ 1057624 w 6681792"/>
              <a:gd name="connsiteY1852" fmla="*/ 971994 h 5149018"/>
              <a:gd name="connsiteX1853" fmla="*/ 1055150 w 6681792"/>
              <a:gd name="connsiteY1853" fmla="*/ 974468 h 5149018"/>
              <a:gd name="connsiteX1854" fmla="*/ 1047919 w 6681792"/>
              <a:gd name="connsiteY1854" fmla="*/ 976942 h 5149018"/>
              <a:gd name="connsiteX1855" fmla="*/ 1045445 w 6681792"/>
              <a:gd name="connsiteY1855" fmla="*/ 976942 h 5149018"/>
              <a:gd name="connsiteX1856" fmla="*/ 1042972 w 6681792"/>
              <a:gd name="connsiteY1856" fmla="*/ 979415 h 5149018"/>
              <a:gd name="connsiteX1857" fmla="*/ 1035741 w 6681792"/>
              <a:gd name="connsiteY1857" fmla="*/ 981889 h 5149018"/>
              <a:gd name="connsiteX1858" fmla="*/ 1030983 w 6681792"/>
              <a:gd name="connsiteY1858" fmla="*/ 986646 h 5149018"/>
              <a:gd name="connsiteX1859" fmla="*/ 1026226 w 6681792"/>
              <a:gd name="connsiteY1859" fmla="*/ 986646 h 5149018"/>
              <a:gd name="connsiteX1860" fmla="*/ 1023753 w 6681792"/>
              <a:gd name="connsiteY1860" fmla="*/ 989120 h 5149018"/>
              <a:gd name="connsiteX1861" fmla="*/ 1021279 w 6681792"/>
              <a:gd name="connsiteY1861" fmla="*/ 989120 h 5149018"/>
              <a:gd name="connsiteX1862" fmla="*/ 1016522 w 6681792"/>
              <a:gd name="connsiteY1862" fmla="*/ 991594 h 5149018"/>
              <a:gd name="connsiteX1863" fmla="*/ 1014238 w 6681792"/>
              <a:gd name="connsiteY1863" fmla="*/ 991594 h 5149018"/>
              <a:gd name="connsiteX1864" fmla="*/ 1009481 w 6681792"/>
              <a:gd name="connsiteY1864" fmla="*/ 994068 h 5149018"/>
              <a:gd name="connsiteX1865" fmla="*/ 1004724 w 6681792"/>
              <a:gd name="connsiteY1865" fmla="*/ 994068 h 5149018"/>
              <a:gd name="connsiteX1866" fmla="*/ 1002250 w 6681792"/>
              <a:gd name="connsiteY1866" fmla="*/ 994068 h 5149018"/>
              <a:gd name="connsiteX1867" fmla="*/ 997493 w 6681792"/>
              <a:gd name="connsiteY1867" fmla="*/ 996541 h 5149018"/>
              <a:gd name="connsiteX1868" fmla="*/ 990262 w 6681792"/>
              <a:gd name="connsiteY1868" fmla="*/ 999015 h 5149018"/>
              <a:gd name="connsiteX1869" fmla="*/ 987598 w 6681792"/>
              <a:gd name="connsiteY1869" fmla="*/ 999015 h 5149018"/>
              <a:gd name="connsiteX1870" fmla="*/ 982841 w 6681792"/>
              <a:gd name="connsiteY1870" fmla="*/ 999015 h 5149018"/>
              <a:gd name="connsiteX1871" fmla="*/ 978083 w 6681792"/>
              <a:gd name="connsiteY1871" fmla="*/ 999015 h 5149018"/>
              <a:gd name="connsiteX1872" fmla="*/ 975610 w 6681792"/>
              <a:gd name="connsiteY1872" fmla="*/ 999015 h 5149018"/>
              <a:gd name="connsiteX1873" fmla="*/ 973136 w 6681792"/>
              <a:gd name="connsiteY1873" fmla="*/ 1001489 h 5149018"/>
              <a:gd name="connsiteX1874" fmla="*/ 965905 w 6681792"/>
              <a:gd name="connsiteY1874" fmla="*/ 1011194 h 5149018"/>
              <a:gd name="connsiteX1875" fmla="*/ 963431 w 6681792"/>
              <a:gd name="connsiteY1875" fmla="*/ 1011194 h 5149018"/>
              <a:gd name="connsiteX1876" fmla="*/ 958674 w 6681792"/>
              <a:gd name="connsiteY1876" fmla="*/ 1013667 h 5149018"/>
              <a:gd name="connsiteX1877" fmla="*/ 953917 w 6681792"/>
              <a:gd name="connsiteY1877" fmla="*/ 1016141 h 5149018"/>
              <a:gd name="connsiteX1878" fmla="*/ 949159 w 6681792"/>
              <a:gd name="connsiteY1878" fmla="*/ 1018615 h 5149018"/>
              <a:gd name="connsiteX1879" fmla="*/ 939455 w 6681792"/>
              <a:gd name="connsiteY1879" fmla="*/ 1023372 h 5149018"/>
              <a:gd name="connsiteX1880" fmla="*/ 936981 w 6681792"/>
              <a:gd name="connsiteY1880" fmla="*/ 1023372 h 5149018"/>
              <a:gd name="connsiteX1881" fmla="*/ 934507 w 6681792"/>
              <a:gd name="connsiteY1881" fmla="*/ 1025846 h 5149018"/>
              <a:gd name="connsiteX1882" fmla="*/ 932033 w 6681792"/>
              <a:gd name="connsiteY1882" fmla="*/ 1025846 h 5149018"/>
              <a:gd name="connsiteX1883" fmla="*/ 929560 w 6681792"/>
              <a:gd name="connsiteY1883" fmla="*/ 1025846 h 5149018"/>
              <a:gd name="connsiteX1884" fmla="*/ 924802 w 6681792"/>
              <a:gd name="connsiteY1884" fmla="*/ 1025846 h 5149018"/>
              <a:gd name="connsiteX1885" fmla="*/ 920045 w 6681792"/>
              <a:gd name="connsiteY1885" fmla="*/ 1025846 h 5149018"/>
              <a:gd name="connsiteX1886" fmla="*/ 917572 w 6681792"/>
              <a:gd name="connsiteY1886" fmla="*/ 1028320 h 5149018"/>
              <a:gd name="connsiteX1887" fmla="*/ 915288 w 6681792"/>
              <a:gd name="connsiteY1887" fmla="*/ 1028320 h 5149018"/>
              <a:gd name="connsiteX1888" fmla="*/ 912814 w 6681792"/>
              <a:gd name="connsiteY1888" fmla="*/ 1028320 h 5149018"/>
              <a:gd name="connsiteX1889" fmla="*/ 905583 w 6681792"/>
              <a:gd name="connsiteY1889" fmla="*/ 1028320 h 5149018"/>
              <a:gd name="connsiteX1890" fmla="*/ 898352 w 6681792"/>
              <a:gd name="connsiteY1890" fmla="*/ 1030793 h 5149018"/>
              <a:gd name="connsiteX1891" fmla="*/ 891121 w 6681792"/>
              <a:gd name="connsiteY1891" fmla="*/ 1030793 h 5149018"/>
              <a:gd name="connsiteX1892" fmla="*/ 886364 w 6681792"/>
              <a:gd name="connsiteY1892" fmla="*/ 1033267 h 5149018"/>
              <a:gd name="connsiteX1893" fmla="*/ 879133 w 6681792"/>
              <a:gd name="connsiteY1893" fmla="*/ 1035741 h 5149018"/>
              <a:gd name="connsiteX1894" fmla="*/ 874376 w 6681792"/>
              <a:gd name="connsiteY1894" fmla="*/ 1038214 h 5149018"/>
              <a:gd name="connsiteX1895" fmla="*/ 867145 w 6681792"/>
              <a:gd name="connsiteY1895" fmla="*/ 1040688 h 5149018"/>
              <a:gd name="connsiteX1896" fmla="*/ 859914 w 6681792"/>
              <a:gd name="connsiteY1896" fmla="*/ 1043162 h 5149018"/>
              <a:gd name="connsiteX1897" fmla="*/ 857440 w 6681792"/>
              <a:gd name="connsiteY1897" fmla="*/ 1045636 h 5149018"/>
              <a:gd name="connsiteX1898" fmla="*/ 854967 w 6681792"/>
              <a:gd name="connsiteY1898" fmla="*/ 1045636 h 5149018"/>
              <a:gd name="connsiteX1899" fmla="*/ 850209 w 6681792"/>
              <a:gd name="connsiteY1899" fmla="*/ 1048109 h 5149018"/>
              <a:gd name="connsiteX1900" fmla="*/ 845452 w 6681792"/>
              <a:gd name="connsiteY1900" fmla="*/ 1050583 h 5149018"/>
              <a:gd name="connsiteX1901" fmla="*/ 838221 w 6681792"/>
              <a:gd name="connsiteY1901" fmla="*/ 1055340 h 5149018"/>
              <a:gd name="connsiteX1902" fmla="*/ 835747 w 6681792"/>
              <a:gd name="connsiteY1902" fmla="*/ 1055340 h 5149018"/>
              <a:gd name="connsiteX1903" fmla="*/ 833274 w 6681792"/>
              <a:gd name="connsiteY1903" fmla="*/ 1055340 h 5149018"/>
              <a:gd name="connsiteX1904" fmla="*/ 830800 w 6681792"/>
              <a:gd name="connsiteY1904" fmla="*/ 1055340 h 5149018"/>
              <a:gd name="connsiteX1905" fmla="*/ 828326 w 6681792"/>
              <a:gd name="connsiteY1905" fmla="*/ 1055340 h 5149018"/>
              <a:gd name="connsiteX1906" fmla="*/ 823569 w 6681792"/>
              <a:gd name="connsiteY1906" fmla="*/ 1057814 h 5149018"/>
              <a:gd name="connsiteX1907" fmla="*/ 821095 w 6681792"/>
              <a:gd name="connsiteY1907" fmla="*/ 1057814 h 5149018"/>
              <a:gd name="connsiteX1908" fmla="*/ 816338 w 6681792"/>
              <a:gd name="connsiteY1908" fmla="*/ 1057814 h 5149018"/>
              <a:gd name="connsiteX1909" fmla="*/ 811581 w 6681792"/>
              <a:gd name="connsiteY1909" fmla="*/ 1057814 h 5149018"/>
              <a:gd name="connsiteX1910" fmla="*/ 809107 w 6681792"/>
              <a:gd name="connsiteY1910" fmla="*/ 1057814 h 5149018"/>
              <a:gd name="connsiteX1911" fmla="*/ 801876 w 6681792"/>
              <a:gd name="connsiteY1911" fmla="*/ 1057814 h 5149018"/>
              <a:gd name="connsiteX1912" fmla="*/ 794645 w 6681792"/>
              <a:gd name="connsiteY1912" fmla="*/ 1057814 h 5149018"/>
              <a:gd name="connsiteX1913" fmla="*/ 789888 w 6681792"/>
              <a:gd name="connsiteY1913" fmla="*/ 1055340 h 5149018"/>
              <a:gd name="connsiteX1914" fmla="*/ 777900 w 6681792"/>
              <a:gd name="connsiteY1914" fmla="*/ 1055340 h 5149018"/>
              <a:gd name="connsiteX1915" fmla="*/ 773142 w 6681792"/>
              <a:gd name="connsiteY1915" fmla="*/ 1055340 h 5149018"/>
              <a:gd name="connsiteX1916" fmla="*/ 768385 w 6681792"/>
              <a:gd name="connsiteY1916" fmla="*/ 1055340 h 5149018"/>
              <a:gd name="connsiteX1917" fmla="*/ 763628 w 6681792"/>
              <a:gd name="connsiteY1917" fmla="*/ 1052867 h 5149018"/>
              <a:gd name="connsiteX1918" fmla="*/ 753923 w 6681792"/>
              <a:gd name="connsiteY1918" fmla="*/ 1052867 h 5149018"/>
              <a:gd name="connsiteX1919" fmla="*/ 751450 w 6681792"/>
              <a:gd name="connsiteY1919" fmla="*/ 1052867 h 5149018"/>
              <a:gd name="connsiteX1920" fmla="*/ 746692 w 6681792"/>
              <a:gd name="connsiteY1920" fmla="*/ 1052867 h 5149018"/>
              <a:gd name="connsiteX1921" fmla="*/ 744219 w 6681792"/>
              <a:gd name="connsiteY1921" fmla="*/ 1050393 h 5149018"/>
              <a:gd name="connsiteX1922" fmla="*/ 741745 w 6681792"/>
              <a:gd name="connsiteY1922" fmla="*/ 1050393 h 5149018"/>
              <a:gd name="connsiteX1923" fmla="*/ 739271 w 6681792"/>
              <a:gd name="connsiteY1923" fmla="*/ 1047919 h 5149018"/>
              <a:gd name="connsiteX1924" fmla="*/ 732040 w 6681792"/>
              <a:gd name="connsiteY1924" fmla="*/ 1043162 h 5149018"/>
              <a:gd name="connsiteX1925" fmla="*/ 732040 w 6681792"/>
              <a:gd name="connsiteY1925" fmla="*/ 1040688 h 5149018"/>
              <a:gd name="connsiteX1926" fmla="*/ 729566 w 6681792"/>
              <a:gd name="connsiteY1926" fmla="*/ 1038214 h 5149018"/>
              <a:gd name="connsiteX1927" fmla="*/ 726902 w 6681792"/>
              <a:gd name="connsiteY1927" fmla="*/ 1038214 h 5149018"/>
              <a:gd name="connsiteX1928" fmla="*/ 717198 w 6681792"/>
              <a:gd name="connsiteY1928" fmla="*/ 1028510 h 5149018"/>
              <a:gd name="connsiteX1929" fmla="*/ 712440 w 6681792"/>
              <a:gd name="connsiteY1929" fmla="*/ 1026036 h 5149018"/>
              <a:gd name="connsiteX1930" fmla="*/ 709967 w 6681792"/>
              <a:gd name="connsiteY1930" fmla="*/ 1026036 h 5149018"/>
              <a:gd name="connsiteX1931" fmla="*/ 707493 w 6681792"/>
              <a:gd name="connsiteY1931" fmla="*/ 1023562 h 5149018"/>
              <a:gd name="connsiteX1932" fmla="*/ 705019 w 6681792"/>
              <a:gd name="connsiteY1932" fmla="*/ 1021088 h 5149018"/>
              <a:gd name="connsiteX1933" fmla="*/ 702545 w 6681792"/>
              <a:gd name="connsiteY1933" fmla="*/ 1021088 h 5149018"/>
              <a:gd name="connsiteX1934" fmla="*/ 700262 w 6681792"/>
              <a:gd name="connsiteY1934" fmla="*/ 1015190 h 5149018"/>
              <a:gd name="connsiteX1935" fmla="*/ 697788 w 6681792"/>
              <a:gd name="connsiteY1935" fmla="*/ 1015190 h 5149018"/>
              <a:gd name="connsiteX1936" fmla="*/ 695314 w 6681792"/>
              <a:gd name="connsiteY1936" fmla="*/ 1015190 h 5149018"/>
              <a:gd name="connsiteX1937" fmla="*/ 692841 w 6681792"/>
              <a:gd name="connsiteY1937" fmla="*/ 1012716 h 5149018"/>
              <a:gd name="connsiteX1938" fmla="*/ 690367 w 6681792"/>
              <a:gd name="connsiteY1938" fmla="*/ 1015190 h 5149018"/>
              <a:gd name="connsiteX1939" fmla="*/ 687893 w 6681792"/>
              <a:gd name="connsiteY1939" fmla="*/ 1012716 h 5149018"/>
              <a:gd name="connsiteX1940" fmla="*/ 683136 w 6681792"/>
              <a:gd name="connsiteY1940" fmla="*/ 1012716 h 5149018"/>
              <a:gd name="connsiteX1941" fmla="*/ 680662 w 6681792"/>
              <a:gd name="connsiteY1941" fmla="*/ 1012716 h 5149018"/>
              <a:gd name="connsiteX1942" fmla="*/ 675905 w 6681792"/>
              <a:gd name="connsiteY1942" fmla="*/ 1010242 h 5149018"/>
              <a:gd name="connsiteX1943" fmla="*/ 668674 w 6681792"/>
              <a:gd name="connsiteY1943" fmla="*/ 1010242 h 5149018"/>
              <a:gd name="connsiteX1944" fmla="*/ 666200 w 6681792"/>
              <a:gd name="connsiteY1944" fmla="*/ 1010242 h 5149018"/>
              <a:gd name="connsiteX1945" fmla="*/ 664107 w 6681792"/>
              <a:gd name="connsiteY1945" fmla="*/ 1010242 h 5149018"/>
              <a:gd name="connsiteX1946" fmla="*/ 661633 w 6681792"/>
              <a:gd name="connsiteY1946" fmla="*/ 1010242 h 5149018"/>
              <a:gd name="connsiteX1947" fmla="*/ 656876 w 6681792"/>
              <a:gd name="connsiteY1947" fmla="*/ 1010242 h 5149018"/>
              <a:gd name="connsiteX1948" fmla="*/ 652119 w 6681792"/>
              <a:gd name="connsiteY1948" fmla="*/ 1010242 h 5149018"/>
              <a:gd name="connsiteX1949" fmla="*/ 649645 w 6681792"/>
              <a:gd name="connsiteY1949" fmla="*/ 1010242 h 5149018"/>
              <a:gd name="connsiteX1950" fmla="*/ 647171 w 6681792"/>
              <a:gd name="connsiteY1950" fmla="*/ 1010242 h 5149018"/>
              <a:gd name="connsiteX1951" fmla="*/ 644698 w 6681792"/>
              <a:gd name="connsiteY1951" fmla="*/ 1010242 h 5149018"/>
              <a:gd name="connsiteX1952" fmla="*/ 642224 w 6681792"/>
              <a:gd name="connsiteY1952" fmla="*/ 1010242 h 5149018"/>
              <a:gd name="connsiteX1953" fmla="*/ 639750 w 6681792"/>
              <a:gd name="connsiteY1953" fmla="*/ 1010242 h 5149018"/>
              <a:gd name="connsiteX1954" fmla="*/ 632519 w 6681792"/>
              <a:gd name="connsiteY1954" fmla="*/ 1010242 h 5149018"/>
              <a:gd name="connsiteX1955" fmla="*/ 630046 w 6681792"/>
              <a:gd name="connsiteY1955" fmla="*/ 1010242 h 5149018"/>
              <a:gd name="connsiteX1956" fmla="*/ 627572 w 6681792"/>
              <a:gd name="connsiteY1956" fmla="*/ 1010242 h 5149018"/>
              <a:gd name="connsiteX1957" fmla="*/ 625098 w 6681792"/>
              <a:gd name="connsiteY1957" fmla="*/ 1010242 h 5149018"/>
              <a:gd name="connsiteX1958" fmla="*/ 622624 w 6681792"/>
              <a:gd name="connsiteY1958" fmla="*/ 1010242 h 5149018"/>
              <a:gd name="connsiteX1959" fmla="*/ 620150 w 6681792"/>
              <a:gd name="connsiteY1959" fmla="*/ 1010242 h 5149018"/>
              <a:gd name="connsiteX1960" fmla="*/ 620150 w 6681792"/>
              <a:gd name="connsiteY1960" fmla="*/ 1007768 h 5149018"/>
              <a:gd name="connsiteX1961" fmla="*/ 617677 w 6681792"/>
              <a:gd name="connsiteY1961" fmla="*/ 1007768 h 5149018"/>
              <a:gd name="connsiteX1962" fmla="*/ 610446 w 6681792"/>
              <a:gd name="connsiteY1962" fmla="*/ 1003011 h 5149018"/>
              <a:gd name="connsiteX1963" fmla="*/ 607972 w 6681792"/>
              <a:gd name="connsiteY1963" fmla="*/ 1000537 h 5149018"/>
              <a:gd name="connsiteX1964" fmla="*/ 605498 w 6681792"/>
              <a:gd name="connsiteY1964" fmla="*/ 1000537 h 5149018"/>
              <a:gd name="connsiteX1965" fmla="*/ 603025 w 6681792"/>
              <a:gd name="connsiteY1965" fmla="*/ 1000537 h 5149018"/>
              <a:gd name="connsiteX1966" fmla="*/ 601312 w 6681792"/>
              <a:gd name="connsiteY1966" fmla="*/ 1000537 h 5149018"/>
              <a:gd name="connsiteX1967" fmla="*/ 598838 w 6681792"/>
              <a:gd name="connsiteY1967" fmla="*/ 998064 h 5149018"/>
              <a:gd name="connsiteX1968" fmla="*/ 594081 w 6681792"/>
              <a:gd name="connsiteY1968" fmla="*/ 998064 h 5149018"/>
              <a:gd name="connsiteX1969" fmla="*/ 591607 w 6681792"/>
              <a:gd name="connsiteY1969" fmla="*/ 995590 h 5149018"/>
              <a:gd name="connsiteX1970" fmla="*/ 589133 w 6681792"/>
              <a:gd name="connsiteY1970" fmla="*/ 995590 h 5149018"/>
              <a:gd name="connsiteX1971" fmla="*/ 584376 w 6681792"/>
              <a:gd name="connsiteY1971" fmla="*/ 995590 h 5149018"/>
              <a:gd name="connsiteX1972" fmla="*/ 579619 w 6681792"/>
              <a:gd name="connsiteY1972" fmla="*/ 995590 h 5149018"/>
              <a:gd name="connsiteX1973" fmla="*/ 572388 w 6681792"/>
              <a:gd name="connsiteY1973" fmla="*/ 993116 h 5149018"/>
              <a:gd name="connsiteX1974" fmla="*/ 569914 w 6681792"/>
              <a:gd name="connsiteY1974" fmla="*/ 993116 h 5149018"/>
              <a:gd name="connsiteX1975" fmla="*/ 567441 w 6681792"/>
              <a:gd name="connsiteY1975" fmla="*/ 990642 h 5149018"/>
              <a:gd name="connsiteX1976" fmla="*/ 565157 w 6681792"/>
              <a:gd name="connsiteY1976" fmla="*/ 990642 h 5149018"/>
              <a:gd name="connsiteX1977" fmla="*/ 562683 w 6681792"/>
              <a:gd name="connsiteY1977" fmla="*/ 988169 h 5149018"/>
              <a:gd name="connsiteX1978" fmla="*/ 560210 w 6681792"/>
              <a:gd name="connsiteY1978" fmla="*/ 988169 h 5149018"/>
              <a:gd name="connsiteX1979" fmla="*/ 557736 w 6681792"/>
              <a:gd name="connsiteY1979" fmla="*/ 988169 h 5149018"/>
              <a:gd name="connsiteX1980" fmla="*/ 555262 w 6681792"/>
              <a:gd name="connsiteY1980" fmla="*/ 985695 h 5149018"/>
              <a:gd name="connsiteX1981" fmla="*/ 552788 w 6681792"/>
              <a:gd name="connsiteY1981" fmla="*/ 985695 h 5149018"/>
              <a:gd name="connsiteX1982" fmla="*/ 550315 w 6681792"/>
              <a:gd name="connsiteY1982" fmla="*/ 985695 h 5149018"/>
              <a:gd name="connsiteX1983" fmla="*/ 547841 w 6681792"/>
              <a:gd name="connsiteY1983" fmla="*/ 983221 h 5149018"/>
              <a:gd name="connsiteX1984" fmla="*/ 545367 w 6681792"/>
              <a:gd name="connsiteY1984" fmla="*/ 983221 h 5149018"/>
              <a:gd name="connsiteX1985" fmla="*/ 545367 w 6681792"/>
              <a:gd name="connsiteY1985" fmla="*/ 980747 h 5149018"/>
              <a:gd name="connsiteX1986" fmla="*/ 540610 w 6681792"/>
              <a:gd name="connsiteY1986" fmla="*/ 980747 h 5149018"/>
              <a:gd name="connsiteX1987" fmla="*/ 538517 w 6681792"/>
              <a:gd name="connsiteY1987" fmla="*/ 979035 h 5149018"/>
              <a:gd name="connsiteX1988" fmla="*/ 536043 w 6681792"/>
              <a:gd name="connsiteY1988" fmla="*/ 979035 h 5149018"/>
              <a:gd name="connsiteX1989" fmla="*/ 533569 w 6681792"/>
              <a:gd name="connsiteY1989" fmla="*/ 979035 h 5149018"/>
              <a:gd name="connsiteX1990" fmla="*/ 531095 w 6681792"/>
              <a:gd name="connsiteY1990" fmla="*/ 976561 h 5149018"/>
              <a:gd name="connsiteX1991" fmla="*/ 528622 w 6681792"/>
              <a:gd name="connsiteY1991" fmla="*/ 976561 h 5149018"/>
              <a:gd name="connsiteX1992" fmla="*/ 528622 w 6681792"/>
              <a:gd name="connsiteY1992" fmla="*/ 974087 h 5149018"/>
              <a:gd name="connsiteX1993" fmla="*/ 521391 w 6681792"/>
              <a:gd name="connsiteY1993" fmla="*/ 974087 h 5149018"/>
              <a:gd name="connsiteX1994" fmla="*/ 518917 w 6681792"/>
              <a:gd name="connsiteY1994" fmla="*/ 974087 h 5149018"/>
              <a:gd name="connsiteX1995" fmla="*/ 516443 w 6681792"/>
              <a:gd name="connsiteY1995" fmla="*/ 974087 h 5149018"/>
              <a:gd name="connsiteX1996" fmla="*/ 513969 w 6681792"/>
              <a:gd name="connsiteY1996" fmla="*/ 974087 h 5149018"/>
              <a:gd name="connsiteX1997" fmla="*/ 511876 w 6681792"/>
              <a:gd name="connsiteY1997" fmla="*/ 974087 h 5149018"/>
              <a:gd name="connsiteX1998" fmla="*/ 509403 w 6681792"/>
              <a:gd name="connsiteY1998" fmla="*/ 974087 h 5149018"/>
              <a:gd name="connsiteX1999" fmla="*/ 506929 w 6681792"/>
              <a:gd name="connsiteY1999" fmla="*/ 974087 h 5149018"/>
              <a:gd name="connsiteX2000" fmla="*/ 506929 w 6681792"/>
              <a:gd name="connsiteY2000" fmla="*/ 976561 h 5149018"/>
              <a:gd name="connsiteX2001" fmla="*/ 504455 w 6681792"/>
              <a:gd name="connsiteY2001" fmla="*/ 976561 h 5149018"/>
              <a:gd name="connsiteX2002" fmla="*/ 499698 w 6681792"/>
              <a:gd name="connsiteY2002" fmla="*/ 979035 h 5149018"/>
              <a:gd name="connsiteX2003" fmla="*/ 494941 w 6681792"/>
              <a:gd name="connsiteY2003" fmla="*/ 981508 h 5149018"/>
              <a:gd name="connsiteX2004" fmla="*/ 492467 w 6681792"/>
              <a:gd name="connsiteY2004" fmla="*/ 981508 h 5149018"/>
              <a:gd name="connsiteX2005" fmla="*/ 489993 w 6681792"/>
              <a:gd name="connsiteY2005" fmla="*/ 981508 h 5149018"/>
              <a:gd name="connsiteX2006" fmla="*/ 487519 w 6681792"/>
              <a:gd name="connsiteY2006" fmla="*/ 981508 h 5149018"/>
              <a:gd name="connsiteX2007" fmla="*/ 482762 w 6681792"/>
              <a:gd name="connsiteY2007" fmla="*/ 981508 h 5149018"/>
              <a:gd name="connsiteX2008" fmla="*/ 480288 w 6681792"/>
              <a:gd name="connsiteY2008" fmla="*/ 979035 h 5149018"/>
              <a:gd name="connsiteX2009" fmla="*/ 477815 w 6681792"/>
              <a:gd name="connsiteY2009" fmla="*/ 979035 h 5149018"/>
              <a:gd name="connsiteX2010" fmla="*/ 475721 w 6681792"/>
              <a:gd name="connsiteY2010" fmla="*/ 979035 h 5149018"/>
              <a:gd name="connsiteX2011" fmla="*/ 473248 w 6681792"/>
              <a:gd name="connsiteY2011" fmla="*/ 979035 h 5149018"/>
              <a:gd name="connsiteX2012" fmla="*/ 470774 w 6681792"/>
              <a:gd name="connsiteY2012" fmla="*/ 979035 h 5149018"/>
              <a:gd name="connsiteX2013" fmla="*/ 470774 w 6681792"/>
              <a:gd name="connsiteY2013" fmla="*/ 981508 h 5149018"/>
              <a:gd name="connsiteX2014" fmla="*/ 468300 w 6681792"/>
              <a:gd name="connsiteY2014" fmla="*/ 983982 h 5149018"/>
              <a:gd name="connsiteX2015" fmla="*/ 468300 w 6681792"/>
              <a:gd name="connsiteY2015" fmla="*/ 986456 h 5149018"/>
              <a:gd name="connsiteX2016" fmla="*/ 465826 w 6681792"/>
              <a:gd name="connsiteY2016" fmla="*/ 988930 h 5149018"/>
              <a:gd name="connsiteX2017" fmla="*/ 463353 w 6681792"/>
              <a:gd name="connsiteY2017" fmla="*/ 991403 h 5149018"/>
              <a:gd name="connsiteX2018" fmla="*/ 460879 w 6681792"/>
              <a:gd name="connsiteY2018" fmla="*/ 1001108 h 5149018"/>
              <a:gd name="connsiteX2019" fmla="*/ 458405 w 6681792"/>
              <a:gd name="connsiteY2019" fmla="*/ 1005865 h 5149018"/>
              <a:gd name="connsiteX2020" fmla="*/ 458405 w 6681792"/>
              <a:gd name="connsiteY2020" fmla="*/ 1010623 h 5149018"/>
              <a:gd name="connsiteX2021" fmla="*/ 455931 w 6681792"/>
              <a:gd name="connsiteY2021" fmla="*/ 1010623 h 5149018"/>
              <a:gd name="connsiteX2022" fmla="*/ 455931 w 6681792"/>
              <a:gd name="connsiteY2022" fmla="*/ 1015380 h 5149018"/>
              <a:gd name="connsiteX2023" fmla="*/ 453458 w 6681792"/>
              <a:gd name="connsiteY2023" fmla="*/ 1020137 h 5149018"/>
              <a:gd name="connsiteX2024" fmla="*/ 453458 w 6681792"/>
              <a:gd name="connsiteY2024" fmla="*/ 1022611 h 5149018"/>
              <a:gd name="connsiteX2025" fmla="*/ 453458 w 6681792"/>
              <a:gd name="connsiteY2025" fmla="*/ 1025085 h 5149018"/>
              <a:gd name="connsiteX2026" fmla="*/ 453458 w 6681792"/>
              <a:gd name="connsiteY2026" fmla="*/ 1027558 h 5149018"/>
              <a:gd name="connsiteX2027" fmla="*/ 450984 w 6681792"/>
              <a:gd name="connsiteY2027" fmla="*/ 1027558 h 5149018"/>
              <a:gd name="connsiteX2028" fmla="*/ 450984 w 6681792"/>
              <a:gd name="connsiteY2028" fmla="*/ 1030032 h 5149018"/>
              <a:gd name="connsiteX2029" fmla="*/ 446227 w 6681792"/>
              <a:gd name="connsiteY2029" fmla="*/ 1034789 h 5149018"/>
              <a:gd name="connsiteX2030" fmla="*/ 443753 w 6681792"/>
              <a:gd name="connsiteY2030" fmla="*/ 1037263 h 5149018"/>
              <a:gd name="connsiteX2031" fmla="*/ 441279 w 6681792"/>
              <a:gd name="connsiteY2031" fmla="*/ 1039737 h 5149018"/>
              <a:gd name="connsiteX2032" fmla="*/ 439567 w 6681792"/>
              <a:gd name="connsiteY2032" fmla="*/ 1039737 h 5149018"/>
              <a:gd name="connsiteX2033" fmla="*/ 437093 w 6681792"/>
              <a:gd name="connsiteY2033" fmla="*/ 1042211 h 5149018"/>
              <a:gd name="connsiteX2034" fmla="*/ 432336 w 6681792"/>
              <a:gd name="connsiteY2034" fmla="*/ 1044684 h 5149018"/>
              <a:gd name="connsiteX2035" fmla="*/ 425105 w 6681792"/>
              <a:gd name="connsiteY2035" fmla="*/ 1051915 h 5149018"/>
              <a:gd name="connsiteX2036" fmla="*/ 417874 w 6681792"/>
              <a:gd name="connsiteY2036" fmla="*/ 1054389 h 5149018"/>
              <a:gd name="connsiteX2037" fmla="*/ 408169 w 6681792"/>
              <a:gd name="connsiteY2037" fmla="*/ 1061620 h 5149018"/>
              <a:gd name="connsiteX2038" fmla="*/ 403412 w 6681792"/>
              <a:gd name="connsiteY2038" fmla="*/ 1066377 h 5149018"/>
              <a:gd name="connsiteX2039" fmla="*/ 400938 w 6681792"/>
              <a:gd name="connsiteY2039" fmla="*/ 1068851 h 5149018"/>
              <a:gd name="connsiteX2040" fmla="*/ 396181 w 6681792"/>
              <a:gd name="connsiteY2040" fmla="*/ 1071325 h 5149018"/>
              <a:gd name="connsiteX2041" fmla="*/ 393707 w 6681792"/>
              <a:gd name="connsiteY2041" fmla="*/ 1071325 h 5149018"/>
              <a:gd name="connsiteX2042" fmla="*/ 391233 w 6681792"/>
              <a:gd name="connsiteY2042" fmla="*/ 1071325 h 5149018"/>
              <a:gd name="connsiteX2043" fmla="*/ 386476 w 6681792"/>
              <a:gd name="connsiteY2043" fmla="*/ 1073798 h 5149018"/>
              <a:gd name="connsiteX2044" fmla="*/ 384002 w 6681792"/>
              <a:gd name="connsiteY2044" fmla="*/ 1073798 h 5149018"/>
              <a:gd name="connsiteX2045" fmla="*/ 381529 w 6681792"/>
              <a:gd name="connsiteY2045" fmla="*/ 1076272 h 5149018"/>
              <a:gd name="connsiteX2046" fmla="*/ 379055 w 6681792"/>
              <a:gd name="connsiteY2046" fmla="*/ 1073798 h 5149018"/>
              <a:gd name="connsiteX2047" fmla="*/ 376771 w 6681792"/>
              <a:gd name="connsiteY2047" fmla="*/ 1073798 h 5149018"/>
              <a:gd name="connsiteX2048" fmla="*/ 369540 w 6681792"/>
              <a:gd name="connsiteY2048" fmla="*/ 1069041 h 5149018"/>
              <a:gd name="connsiteX2049" fmla="*/ 359836 w 6681792"/>
              <a:gd name="connsiteY2049" fmla="*/ 1064284 h 5149018"/>
              <a:gd name="connsiteX2050" fmla="*/ 357362 w 6681792"/>
              <a:gd name="connsiteY2050" fmla="*/ 1061810 h 5149018"/>
              <a:gd name="connsiteX2051" fmla="*/ 354888 w 6681792"/>
              <a:gd name="connsiteY2051" fmla="*/ 1061810 h 5149018"/>
              <a:gd name="connsiteX2052" fmla="*/ 342900 w 6681792"/>
              <a:gd name="connsiteY2052" fmla="*/ 1057053 h 5149018"/>
              <a:gd name="connsiteX2053" fmla="*/ 342900 w 6681792"/>
              <a:gd name="connsiteY2053" fmla="*/ 1054579 h 5149018"/>
              <a:gd name="connsiteX2054" fmla="*/ 340426 w 6681792"/>
              <a:gd name="connsiteY2054" fmla="*/ 1054579 h 5149018"/>
              <a:gd name="connsiteX2055" fmla="*/ 340426 w 6681792"/>
              <a:gd name="connsiteY2055" fmla="*/ 1052106 h 5149018"/>
              <a:gd name="connsiteX2056" fmla="*/ 337953 w 6681792"/>
              <a:gd name="connsiteY2056" fmla="*/ 1054579 h 5149018"/>
              <a:gd name="connsiteX2057" fmla="*/ 333195 w 6681792"/>
              <a:gd name="connsiteY2057" fmla="*/ 1052106 h 5149018"/>
              <a:gd name="connsiteX2058" fmla="*/ 328438 w 6681792"/>
              <a:gd name="connsiteY2058" fmla="*/ 1047348 h 5149018"/>
              <a:gd name="connsiteX2059" fmla="*/ 323681 w 6681792"/>
              <a:gd name="connsiteY2059" fmla="*/ 1044875 h 5149018"/>
              <a:gd name="connsiteX2060" fmla="*/ 318924 w 6681792"/>
              <a:gd name="connsiteY2060" fmla="*/ 1042401 h 5149018"/>
              <a:gd name="connsiteX2061" fmla="*/ 309219 w 6681792"/>
              <a:gd name="connsiteY2061" fmla="*/ 1035170 h 5149018"/>
              <a:gd name="connsiteX2062" fmla="*/ 301988 w 6681792"/>
              <a:gd name="connsiteY2062" fmla="*/ 1030413 h 5149018"/>
              <a:gd name="connsiteX2063" fmla="*/ 297231 w 6681792"/>
              <a:gd name="connsiteY2063" fmla="*/ 1027939 h 5149018"/>
              <a:gd name="connsiteX2064" fmla="*/ 290000 w 6681792"/>
              <a:gd name="connsiteY2064" fmla="*/ 1023182 h 5149018"/>
              <a:gd name="connsiteX2065" fmla="*/ 287526 w 6681792"/>
              <a:gd name="connsiteY2065" fmla="*/ 1020708 h 5149018"/>
              <a:gd name="connsiteX2066" fmla="*/ 285052 w 6681792"/>
              <a:gd name="connsiteY2066" fmla="*/ 1020708 h 5149018"/>
              <a:gd name="connsiteX2067" fmla="*/ 273064 w 6681792"/>
              <a:gd name="connsiteY2067" fmla="*/ 1006246 h 5149018"/>
              <a:gd name="connsiteX2068" fmla="*/ 270590 w 6681792"/>
              <a:gd name="connsiteY2068" fmla="*/ 1001489 h 5149018"/>
              <a:gd name="connsiteX2069" fmla="*/ 268117 w 6681792"/>
              <a:gd name="connsiteY2069" fmla="*/ 1001489 h 5149018"/>
              <a:gd name="connsiteX2070" fmla="*/ 258412 w 6681792"/>
              <a:gd name="connsiteY2070" fmla="*/ 994258 h 5149018"/>
              <a:gd name="connsiteX2071" fmla="*/ 255938 w 6681792"/>
              <a:gd name="connsiteY2071" fmla="*/ 991784 h 5149018"/>
              <a:gd name="connsiteX2072" fmla="*/ 255938 w 6681792"/>
              <a:gd name="connsiteY2072" fmla="*/ 989310 h 5149018"/>
              <a:gd name="connsiteX2073" fmla="*/ 251181 w 6681792"/>
              <a:gd name="connsiteY2073" fmla="*/ 986836 h 5149018"/>
              <a:gd name="connsiteX2074" fmla="*/ 248707 w 6681792"/>
              <a:gd name="connsiteY2074" fmla="*/ 982079 h 5149018"/>
              <a:gd name="connsiteX2075" fmla="*/ 243950 w 6681792"/>
              <a:gd name="connsiteY2075" fmla="*/ 979606 h 5149018"/>
              <a:gd name="connsiteX2076" fmla="*/ 239193 w 6681792"/>
              <a:gd name="connsiteY2076" fmla="*/ 974848 h 5149018"/>
              <a:gd name="connsiteX2077" fmla="*/ 234436 w 6681792"/>
              <a:gd name="connsiteY2077" fmla="*/ 970091 h 5149018"/>
              <a:gd name="connsiteX2078" fmla="*/ 234436 w 6681792"/>
              <a:gd name="connsiteY2078" fmla="*/ 967617 h 5149018"/>
              <a:gd name="connsiteX2079" fmla="*/ 231962 w 6681792"/>
              <a:gd name="connsiteY2079" fmla="*/ 967617 h 5149018"/>
              <a:gd name="connsiteX2080" fmla="*/ 229488 w 6681792"/>
              <a:gd name="connsiteY2080" fmla="*/ 962860 h 5149018"/>
              <a:gd name="connsiteX2081" fmla="*/ 229488 w 6681792"/>
              <a:gd name="connsiteY2081" fmla="*/ 960386 h 5149018"/>
              <a:gd name="connsiteX2082" fmla="*/ 227014 w 6681792"/>
              <a:gd name="connsiteY2082" fmla="*/ 957913 h 5149018"/>
              <a:gd name="connsiteX2083" fmla="*/ 224541 w 6681792"/>
              <a:gd name="connsiteY2083" fmla="*/ 957913 h 5149018"/>
              <a:gd name="connsiteX2084" fmla="*/ 224541 w 6681792"/>
              <a:gd name="connsiteY2084" fmla="*/ 955439 h 5149018"/>
              <a:gd name="connsiteX2085" fmla="*/ 222067 w 6681792"/>
              <a:gd name="connsiteY2085" fmla="*/ 955439 h 5149018"/>
              <a:gd name="connsiteX2086" fmla="*/ 219593 w 6681792"/>
              <a:gd name="connsiteY2086" fmla="*/ 955439 h 5149018"/>
              <a:gd name="connsiteX2087" fmla="*/ 217119 w 6681792"/>
              <a:gd name="connsiteY2087" fmla="*/ 952965 h 5149018"/>
              <a:gd name="connsiteX2088" fmla="*/ 214646 w 6681792"/>
              <a:gd name="connsiteY2088" fmla="*/ 950491 h 5149018"/>
              <a:gd name="connsiteX2089" fmla="*/ 212172 w 6681792"/>
              <a:gd name="connsiteY2089" fmla="*/ 950491 h 5149018"/>
              <a:gd name="connsiteX2090" fmla="*/ 207415 w 6681792"/>
              <a:gd name="connsiteY2090" fmla="*/ 948018 h 5149018"/>
              <a:gd name="connsiteX2091" fmla="*/ 202657 w 6681792"/>
              <a:gd name="connsiteY2091" fmla="*/ 945544 h 5149018"/>
              <a:gd name="connsiteX2092" fmla="*/ 197900 w 6681792"/>
              <a:gd name="connsiteY2092" fmla="*/ 940787 h 5149018"/>
              <a:gd name="connsiteX2093" fmla="*/ 193143 w 6681792"/>
              <a:gd name="connsiteY2093" fmla="*/ 936029 h 5149018"/>
              <a:gd name="connsiteX2094" fmla="*/ 188386 w 6681792"/>
              <a:gd name="connsiteY2094" fmla="*/ 933556 h 5149018"/>
              <a:gd name="connsiteX2095" fmla="*/ 185912 w 6681792"/>
              <a:gd name="connsiteY2095" fmla="*/ 931082 h 5149018"/>
              <a:gd name="connsiteX2096" fmla="*/ 183438 w 6681792"/>
              <a:gd name="connsiteY2096" fmla="*/ 931082 h 5149018"/>
              <a:gd name="connsiteX2097" fmla="*/ 180964 w 6681792"/>
              <a:gd name="connsiteY2097" fmla="*/ 928608 h 5149018"/>
              <a:gd name="connsiteX2098" fmla="*/ 178491 w 6681792"/>
              <a:gd name="connsiteY2098" fmla="*/ 926135 h 5149018"/>
              <a:gd name="connsiteX2099" fmla="*/ 176017 w 6681792"/>
              <a:gd name="connsiteY2099" fmla="*/ 926135 h 5149018"/>
              <a:gd name="connsiteX2100" fmla="*/ 173543 w 6681792"/>
              <a:gd name="connsiteY2100" fmla="*/ 923661 h 5149018"/>
              <a:gd name="connsiteX2101" fmla="*/ 171069 w 6681792"/>
              <a:gd name="connsiteY2101" fmla="*/ 923661 h 5149018"/>
              <a:gd name="connsiteX2102" fmla="*/ 171069 w 6681792"/>
              <a:gd name="connsiteY2102" fmla="*/ 921187 h 5149018"/>
              <a:gd name="connsiteX2103" fmla="*/ 168596 w 6681792"/>
              <a:gd name="connsiteY2103" fmla="*/ 921187 h 5149018"/>
              <a:gd name="connsiteX2104" fmla="*/ 166122 w 6681792"/>
              <a:gd name="connsiteY2104" fmla="*/ 921187 h 5149018"/>
              <a:gd name="connsiteX2105" fmla="*/ 163648 w 6681792"/>
              <a:gd name="connsiteY2105" fmla="*/ 918713 h 5149018"/>
              <a:gd name="connsiteX2106" fmla="*/ 163648 w 6681792"/>
              <a:gd name="connsiteY2106" fmla="*/ 916239 h 5149018"/>
              <a:gd name="connsiteX2107" fmla="*/ 161745 w 6681792"/>
              <a:gd name="connsiteY2107" fmla="*/ 916239 h 5149018"/>
              <a:gd name="connsiteX2108" fmla="*/ 159272 w 6681792"/>
              <a:gd name="connsiteY2108" fmla="*/ 913766 h 5149018"/>
              <a:gd name="connsiteX2109" fmla="*/ 154514 w 6681792"/>
              <a:gd name="connsiteY2109" fmla="*/ 911292 h 5149018"/>
              <a:gd name="connsiteX2110" fmla="*/ 154514 w 6681792"/>
              <a:gd name="connsiteY2110" fmla="*/ 908818 h 5149018"/>
              <a:gd name="connsiteX2111" fmla="*/ 149757 w 6681792"/>
              <a:gd name="connsiteY2111" fmla="*/ 906344 h 5149018"/>
              <a:gd name="connsiteX2112" fmla="*/ 147283 w 6681792"/>
              <a:gd name="connsiteY2112" fmla="*/ 903871 h 5149018"/>
              <a:gd name="connsiteX2113" fmla="*/ 144810 w 6681792"/>
              <a:gd name="connsiteY2113" fmla="*/ 901397 h 5149018"/>
              <a:gd name="connsiteX2114" fmla="*/ 142336 w 6681792"/>
              <a:gd name="connsiteY2114" fmla="*/ 901397 h 5149018"/>
              <a:gd name="connsiteX2115" fmla="*/ 137579 w 6681792"/>
              <a:gd name="connsiteY2115" fmla="*/ 898923 h 5149018"/>
              <a:gd name="connsiteX2116" fmla="*/ 135105 w 6681792"/>
              <a:gd name="connsiteY2116" fmla="*/ 896449 h 5149018"/>
              <a:gd name="connsiteX2117" fmla="*/ 132631 w 6681792"/>
              <a:gd name="connsiteY2117" fmla="*/ 893976 h 5149018"/>
              <a:gd name="connsiteX2118" fmla="*/ 130157 w 6681792"/>
              <a:gd name="connsiteY2118" fmla="*/ 891502 h 5149018"/>
              <a:gd name="connsiteX2119" fmla="*/ 130157 w 6681792"/>
              <a:gd name="connsiteY2119" fmla="*/ 889599 h 5149018"/>
              <a:gd name="connsiteX2120" fmla="*/ 127684 w 6681792"/>
              <a:gd name="connsiteY2120" fmla="*/ 889599 h 5149018"/>
              <a:gd name="connsiteX2121" fmla="*/ 127684 w 6681792"/>
              <a:gd name="connsiteY2121" fmla="*/ 887125 h 5149018"/>
              <a:gd name="connsiteX2122" fmla="*/ 125590 w 6681792"/>
              <a:gd name="connsiteY2122" fmla="*/ 887125 h 5149018"/>
              <a:gd name="connsiteX2123" fmla="*/ 125590 w 6681792"/>
              <a:gd name="connsiteY2123" fmla="*/ 884652 h 5149018"/>
              <a:gd name="connsiteX2124" fmla="*/ 125590 w 6681792"/>
              <a:gd name="connsiteY2124" fmla="*/ 882178 h 5149018"/>
              <a:gd name="connsiteX2125" fmla="*/ 123117 w 6681792"/>
              <a:gd name="connsiteY2125" fmla="*/ 882178 h 5149018"/>
              <a:gd name="connsiteX2126" fmla="*/ 123117 w 6681792"/>
              <a:gd name="connsiteY2126" fmla="*/ 877421 h 5149018"/>
              <a:gd name="connsiteX2127" fmla="*/ 120643 w 6681792"/>
              <a:gd name="connsiteY2127" fmla="*/ 872663 h 5149018"/>
              <a:gd name="connsiteX2128" fmla="*/ 113412 w 6681792"/>
              <a:gd name="connsiteY2128" fmla="*/ 862959 h 5149018"/>
              <a:gd name="connsiteX2129" fmla="*/ 108655 w 6681792"/>
              <a:gd name="connsiteY2129" fmla="*/ 853254 h 5149018"/>
              <a:gd name="connsiteX2130" fmla="*/ 106181 w 6681792"/>
              <a:gd name="connsiteY2130" fmla="*/ 846023 h 5149018"/>
              <a:gd name="connsiteX2131" fmla="*/ 103707 w 6681792"/>
              <a:gd name="connsiteY2131" fmla="*/ 848497 h 5149018"/>
              <a:gd name="connsiteX2132" fmla="*/ 101234 w 6681792"/>
              <a:gd name="connsiteY2132" fmla="*/ 848497 h 5149018"/>
              <a:gd name="connsiteX2133" fmla="*/ 98950 w 6681792"/>
              <a:gd name="connsiteY2133" fmla="*/ 848497 h 5149018"/>
              <a:gd name="connsiteX2134" fmla="*/ 96476 w 6681792"/>
              <a:gd name="connsiteY2134" fmla="*/ 848497 h 5149018"/>
              <a:gd name="connsiteX2135" fmla="*/ 94003 w 6681792"/>
              <a:gd name="connsiteY2135" fmla="*/ 848497 h 5149018"/>
              <a:gd name="connsiteX2136" fmla="*/ 91529 w 6681792"/>
              <a:gd name="connsiteY2136" fmla="*/ 848497 h 5149018"/>
              <a:gd name="connsiteX2137" fmla="*/ 89436 w 6681792"/>
              <a:gd name="connsiteY2137" fmla="*/ 848497 h 5149018"/>
              <a:gd name="connsiteX2138" fmla="*/ 86962 w 6681792"/>
              <a:gd name="connsiteY2138" fmla="*/ 846023 h 5149018"/>
              <a:gd name="connsiteX2139" fmla="*/ 86962 w 6681792"/>
              <a:gd name="connsiteY2139" fmla="*/ 843549 h 5149018"/>
              <a:gd name="connsiteX2140" fmla="*/ 84488 w 6681792"/>
              <a:gd name="connsiteY2140" fmla="*/ 843549 h 5149018"/>
              <a:gd name="connsiteX2141" fmla="*/ 82014 w 6681792"/>
              <a:gd name="connsiteY2141" fmla="*/ 843549 h 5149018"/>
              <a:gd name="connsiteX2142" fmla="*/ 79541 w 6681792"/>
              <a:gd name="connsiteY2142" fmla="*/ 843549 h 5149018"/>
              <a:gd name="connsiteX2143" fmla="*/ 77067 w 6681792"/>
              <a:gd name="connsiteY2143" fmla="*/ 843549 h 5149018"/>
              <a:gd name="connsiteX2144" fmla="*/ 74593 w 6681792"/>
              <a:gd name="connsiteY2144" fmla="*/ 843549 h 5149018"/>
              <a:gd name="connsiteX2145" fmla="*/ 74593 w 6681792"/>
              <a:gd name="connsiteY2145" fmla="*/ 841076 h 5149018"/>
              <a:gd name="connsiteX2146" fmla="*/ 72119 w 6681792"/>
              <a:gd name="connsiteY2146" fmla="*/ 841076 h 5149018"/>
              <a:gd name="connsiteX2147" fmla="*/ 72119 w 6681792"/>
              <a:gd name="connsiteY2147" fmla="*/ 838602 h 5149018"/>
              <a:gd name="connsiteX2148" fmla="*/ 69646 w 6681792"/>
              <a:gd name="connsiteY2148" fmla="*/ 836128 h 5149018"/>
              <a:gd name="connsiteX2149" fmla="*/ 69646 w 6681792"/>
              <a:gd name="connsiteY2149" fmla="*/ 833654 h 5149018"/>
              <a:gd name="connsiteX2150" fmla="*/ 67172 w 6681792"/>
              <a:gd name="connsiteY2150" fmla="*/ 833654 h 5149018"/>
              <a:gd name="connsiteX2151" fmla="*/ 64698 w 6681792"/>
              <a:gd name="connsiteY2151" fmla="*/ 833654 h 5149018"/>
              <a:gd name="connsiteX2152" fmla="*/ 62795 w 6681792"/>
              <a:gd name="connsiteY2152" fmla="*/ 833654 h 5149018"/>
              <a:gd name="connsiteX2153" fmla="*/ 62795 w 6681792"/>
              <a:gd name="connsiteY2153" fmla="*/ 836128 h 5149018"/>
              <a:gd name="connsiteX2154" fmla="*/ 60321 w 6681792"/>
              <a:gd name="connsiteY2154" fmla="*/ 836128 h 5149018"/>
              <a:gd name="connsiteX2155" fmla="*/ 57848 w 6681792"/>
              <a:gd name="connsiteY2155" fmla="*/ 836128 h 5149018"/>
              <a:gd name="connsiteX2156" fmla="*/ 57848 w 6681792"/>
              <a:gd name="connsiteY2156" fmla="*/ 838602 h 5149018"/>
              <a:gd name="connsiteX2157" fmla="*/ 55374 w 6681792"/>
              <a:gd name="connsiteY2157" fmla="*/ 841076 h 5149018"/>
              <a:gd name="connsiteX2158" fmla="*/ 52900 w 6681792"/>
              <a:gd name="connsiteY2158" fmla="*/ 843549 h 5149018"/>
              <a:gd name="connsiteX2159" fmla="*/ 50426 w 6681792"/>
              <a:gd name="connsiteY2159" fmla="*/ 843549 h 5149018"/>
              <a:gd name="connsiteX2160" fmla="*/ 50426 w 6681792"/>
              <a:gd name="connsiteY2160" fmla="*/ 846023 h 5149018"/>
              <a:gd name="connsiteX2161" fmla="*/ 45669 w 6681792"/>
              <a:gd name="connsiteY2161" fmla="*/ 850780 h 5149018"/>
              <a:gd name="connsiteX2162" fmla="*/ 43196 w 6681792"/>
              <a:gd name="connsiteY2162" fmla="*/ 850780 h 5149018"/>
              <a:gd name="connsiteX2163" fmla="*/ 43196 w 6681792"/>
              <a:gd name="connsiteY2163" fmla="*/ 853254 h 5149018"/>
              <a:gd name="connsiteX2164" fmla="*/ 43196 w 6681792"/>
              <a:gd name="connsiteY2164" fmla="*/ 855728 h 5149018"/>
              <a:gd name="connsiteX2165" fmla="*/ 40722 w 6681792"/>
              <a:gd name="connsiteY2165" fmla="*/ 855728 h 5149018"/>
              <a:gd name="connsiteX2166" fmla="*/ 40722 w 6681792"/>
              <a:gd name="connsiteY2166" fmla="*/ 858201 h 5149018"/>
              <a:gd name="connsiteX2167" fmla="*/ 40722 w 6681792"/>
              <a:gd name="connsiteY2167" fmla="*/ 860675 h 5149018"/>
              <a:gd name="connsiteX2168" fmla="*/ 40722 w 6681792"/>
              <a:gd name="connsiteY2168" fmla="*/ 863149 h 5149018"/>
              <a:gd name="connsiteX2169" fmla="*/ 40722 w 6681792"/>
              <a:gd name="connsiteY2169" fmla="*/ 865623 h 5149018"/>
              <a:gd name="connsiteX2170" fmla="*/ 40722 w 6681792"/>
              <a:gd name="connsiteY2170" fmla="*/ 868097 h 5149018"/>
              <a:gd name="connsiteX2171" fmla="*/ 38248 w 6681792"/>
              <a:gd name="connsiteY2171" fmla="*/ 868097 h 5149018"/>
              <a:gd name="connsiteX2172" fmla="*/ 38248 w 6681792"/>
              <a:gd name="connsiteY2172" fmla="*/ 870570 h 5149018"/>
              <a:gd name="connsiteX2173" fmla="*/ 36155 w 6681792"/>
              <a:gd name="connsiteY2173" fmla="*/ 870570 h 5149018"/>
              <a:gd name="connsiteX2174" fmla="*/ 36155 w 6681792"/>
              <a:gd name="connsiteY2174" fmla="*/ 873044 h 5149018"/>
              <a:gd name="connsiteX2175" fmla="*/ 36155 w 6681792"/>
              <a:gd name="connsiteY2175" fmla="*/ 875518 h 5149018"/>
              <a:gd name="connsiteX2176" fmla="*/ 38629 w 6681792"/>
              <a:gd name="connsiteY2176" fmla="*/ 875518 h 5149018"/>
              <a:gd name="connsiteX2177" fmla="*/ 38629 w 6681792"/>
              <a:gd name="connsiteY2177" fmla="*/ 877991 h 5149018"/>
              <a:gd name="connsiteX2178" fmla="*/ 41102 w 6681792"/>
              <a:gd name="connsiteY2178" fmla="*/ 880465 h 5149018"/>
              <a:gd name="connsiteX2179" fmla="*/ 43576 w 6681792"/>
              <a:gd name="connsiteY2179" fmla="*/ 882939 h 5149018"/>
              <a:gd name="connsiteX2180" fmla="*/ 46050 w 6681792"/>
              <a:gd name="connsiteY2180" fmla="*/ 885413 h 5149018"/>
              <a:gd name="connsiteX2181" fmla="*/ 46050 w 6681792"/>
              <a:gd name="connsiteY2181" fmla="*/ 887887 h 5149018"/>
              <a:gd name="connsiteX2182" fmla="*/ 48524 w 6681792"/>
              <a:gd name="connsiteY2182" fmla="*/ 887887 h 5149018"/>
              <a:gd name="connsiteX2183" fmla="*/ 50997 w 6681792"/>
              <a:gd name="connsiteY2183" fmla="*/ 890360 h 5149018"/>
              <a:gd name="connsiteX2184" fmla="*/ 53471 w 6681792"/>
              <a:gd name="connsiteY2184" fmla="*/ 892834 h 5149018"/>
              <a:gd name="connsiteX2185" fmla="*/ 53471 w 6681792"/>
              <a:gd name="connsiteY2185" fmla="*/ 895308 h 5149018"/>
              <a:gd name="connsiteX2186" fmla="*/ 58228 w 6681792"/>
              <a:gd name="connsiteY2186" fmla="*/ 897781 h 5149018"/>
              <a:gd name="connsiteX2187" fmla="*/ 58228 w 6681792"/>
              <a:gd name="connsiteY2187" fmla="*/ 900255 h 5149018"/>
              <a:gd name="connsiteX2188" fmla="*/ 58228 w 6681792"/>
              <a:gd name="connsiteY2188" fmla="*/ 902729 h 5149018"/>
              <a:gd name="connsiteX2189" fmla="*/ 58228 w 6681792"/>
              <a:gd name="connsiteY2189" fmla="*/ 907486 h 5149018"/>
              <a:gd name="connsiteX2190" fmla="*/ 58228 w 6681792"/>
              <a:gd name="connsiteY2190" fmla="*/ 909960 h 5149018"/>
              <a:gd name="connsiteX2191" fmla="*/ 58228 w 6681792"/>
              <a:gd name="connsiteY2191" fmla="*/ 912434 h 5149018"/>
              <a:gd name="connsiteX2192" fmla="*/ 55755 w 6681792"/>
              <a:gd name="connsiteY2192" fmla="*/ 917191 h 5149018"/>
              <a:gd name="connsiteX2193" fmla="*/ 53281 w 6681792"/>
              <a:gd name="connsiteY2193" fmla="*/ 917191 h 5149018"/>
              <a:gd name="connsiteX2194" fmla="*/ 53281 w 6681792"/>
              <a:gd name="connsiteY2194" fmla="*/ 919665 h 5149018"/>
              <a:gd name="connsiteX2195" fmla="*/ 53281 w 6681792"/>
              <a:gd name="connsiteY2195" fmla="*/ 922138 h 5149018"/>
              <a:gd name="connsiteX2196" fmla="*/ 53281 w 6681792"/>
              <a:gd name="connsiteY2196" fmla="*/ 924612 h 5149018"/>
              <a:gd name="connsiteX2197" fmla="*/ 50807 w 6681792"/>
              <a:gd name="connsiteY2197" fmla="*/ 927086 h 5149018"/>
              <a:gd name="connsiteX2198" fmla="*/ 46050 w 6681792"/>
              <a:gd name="connsiteY2198" fmla="*/ 929560 h 5149018"/>
              <a:gd name="connsiteX2199" fmla="*/ 46050 w 6681792"/>
              <a:gd name="connsiteY2199" fmla="*/ 932033 h 5149018"/>
              <a:gd name="connsiteX2200" fmla="*/ 43576 w 6681792"/>
              <a:gd name="connsiteY2200" fmla="*/ 932033 h 5149018"/>
              <a:gd name="connsiteX2201" fmla="*/ 43576 w 6681792"/>
              <a:gd name="connsiteY2201" fmla="*/ 934507 h 5149018"/>
              <a:gd name="connsiteX2202" fmla="*/ 41102 w 6681792"/>
              <a:gd name="connsiteY2202" fmla="*/ 934507 h 5149018"/>
              <a:gd name="connsiteX2203" fmla="*/ 41102 w 6681792"/>
              <a:gd name="connsiteY2203" fmla="*/ 936981 h 5149018"/>
              <a:gd name="connsiteX2204" fmla="*/ 41102 w 6681792"/>
              <a:gd name="connsiteY2204" fmla="*/ 939455 h 5149018"/>
              <a:gd name="connsiteX2205" fmla="*/ 41102 w 6681792"/>
              <a:gd name="connsiteY2205" fmla="*/ 941928 h 5149018"/>
              <a:gd name="connsiteX2206" fmla="*/ 38629 w 6681792"/>
              <a:gd name="connsiteY2206" fmla="*/ 941928 h 5149018"/>
              <a:gd name="connsiteX2207" fmla="*/ 38629 w 6681792"/>
              <a:gd name="connsiteY2207" fmla="*/ 944402 h 5149018"/>
              <a:gd name="connsiteX2208" fmla="*/ 38629 w 6681792"/>
              <a:gd name="connsiteY2208" fmla="*/ 946876 h 5149018"/>
              <a:gd name="connsiteX2209" fmla="*/ 41102 w 6681792"/>
              <a:gd name="connsiteY2209" fmla="*/ 949350 h 5149018"/>
              <a:gd name="connsiteX2210" fmla="*/ 41102 w 6681792"/>
              <a:gd name="connsiteY2210" fmla="*/ 951823 h 5149018"/>
              <a:gd name="connsiteX2211" fmla="*/ 41102 w 6681792"/>
              <a:gd name="connsiteY2211" fmla="*/ 954297 h 5149018"/>
              <a:gd name="connsiteX2212" fmla="*/ 41102 w 6681792"/>
              <a:gd name="connsiteY2212" fmla="*/ 956771 h 5149018"/>
              <a:gd name="connsiteX2213" fmla="*/ 38629 w 6681792"/>
              <a:gd name="connsiteY2213" fmla="*/ 959245 h 5149018"/>
              <a:gd name="connsiteX2214" fmla="*/ 41102 w 6681792"/>
              <a:gd name="connsiteY2214" fmla="*/ 961718 h 5149018"/>
              <a:gd name="connsiteX2215" fmla="*/ 43576 w 6681792"/>
              <a:gd name="connsiteY2215" fmla="*/ 964192 h 5149018"/>
              <a:gd name="connsiteX2216" fmla="*/ 43576 w 6681792"/>
              <a:gd name="connsiteY2216" fmla="*/ 968949 h 5149018"/>
              <a:gd name="connsiteX2217" fmla="*/ 46050 w 6681792"/>
              <a:gd name="connsiteY2217" fmla="*/ 968949 h 5149018"/>
              <a:gd name="connsiteX2218" fmla="*/ 46050 w 6681792"/>
              <a:gd name="connsiteY2218" fmla="*/ 971423 h 5149018"/>
              <a:gd name="connsiteX2219" fmla="*/ 48524 w 6681792"/>
              <a:gd name="connsiteY2219" fmla="*/ 971423 h 5149018"/>
              <a:gd name="connsiteX2220" fmla="*/ 48524 w 6681792"/>
              <a:gd name="connsiteY2220" fmla="*/ 973897 h 5149018"/>
              <a:gd name="connsiteX2221" fmla="*/ 50997 w 6681792"/>
              <a:gd name="connsiteY2221" fmla="*/ 973897 h 5149018"/>
              <a:gd name="connsiteX2222" fmla="*/ 55755 w 6681792"/>
              <a:gd name="connsiteY2222" fmla="*/ 976371 h 5149018"/>
              <a:gd name="connsiteX2223" fmla="*/ 58228 w 6681792"/>
              <a:gd name="connsiteY2223" fmla="*/ 976371 h 5149018"/>
              <a:gd name="connsiteX2224" fmla="*/ 60702 w 6681792"/>
              <a:gd name="connsiteY2224" fmla="*/ 976371 h 5149018"/>
              <a:gd name="connsiteX2225" fmla="*/ 63176 w 6681792"/>
              <a:gd name="connsiteY2225" fmla="*/ 978844 h 5149018"/>
              <a:gd name="connsiteX2226" fmla="*/ 65650 w 6681792"/>
              <a:gd name="connsiteY2226" fmla="*/ 978844 h 5149018"/>
              <a:gd name="connsiteX2227" fmla="*/ 68123 w 6681792"/>
              <a:gd name="connsiteY2227" fmla="*/ 978844 h 5149018"/>
              <a:gd name="connsiteX2228" fmla="*/ 68123 w 6681792"/>
              <a:gd name="connsiteY2228" fmla="*/ 981318 h 5149018"/>
              <a:gd name="connsiteX2229" fmla="*/ 68123 w 6681792"/>
              <a:gd name="connsiteY2229" fmla="*/ 983792 h 5149018"/>
              <a:gd name="connsiteX2230" fmla="*/ 68123 w 6681792"/>
              <a:gd name="connsiteY2230" fmla="*/ 986266 h 5149018"/>
              <a:gd name="connsiteX2231" fmla="*/ 70597 w 6681792"/>
              <a:gd name="connsiteY2231" fmla="*/ 988739 h 5149018"/>
              <a:gd name="connsiteX2232" fmla="*/ 73071 w 6681792"/>
              <a:gd name="connsiteY2232" fmla="*/ 988739 h 5149018"/>
              <a:gd name="connsiteX2233" fmla="*/ 73071 w 6681792"/>
              <a:gd name="connsiteY2233" fmla="*/ 991213 h 5149018"/>
              <a:gd name="connsiteX2234" fmla="*/ 75545 w 6681792"/>
              <a:gd name="connsiteY2234" fmla="*/ 991213 h 5149018"/>
              <a:gd name="connsiteX2235" fmla="*/ 75545 w 6681792"/>
              <a:gd name="connsiteY2235" fmla="*/ 993687 h 5149018"/>
              <a:gd name="connsiteX2236" fmla="*/ 78018 w 6681792"/>
              <a:gd name="connsiteY2236" fmla="*/ 996161 h 5149018"/>
              <a:gd name="connsiteX2237" fmla="*/ 78018 w 6681792"/>
              <a:gd name="connsiteY2237" fmla="*/ 998634 h 5149018"/>
              <a:gd name="connsiteX2238" fmla="*/ 78018 w 6681792"/>
              <a:gd name="connsiteY2238" fmla="*/ 1001108 h 5149018"/>
              <a:gd name="connsiteX2239" fmla="*/ 78018 w 6681792"/>
              <a:gd name="connsiteY2239" fmla="*/ 1003582 h 5149018"/>
              <a:gd name="connsiteX2240" fmla="*/ 78018 w 6681792"/>
              <a:gd name="connsiteY2240" fmla="*/ 1010813 h 5149018"/>
              <a:gd name="connsiteX2241" fmla="*/ 75545 w 6681792"/>
              <a:gd name="connsiteY2241" fmla="*/ 1013287 h 5149018"/>
              <a:gd name="connsiteX2242" fmla="*/ 75545 w 6681792"/>
              <a:gd name="connsiteY2242" fmla="*/ 1015760 h 5149018"/>
              <a:gd name="connsiteX2243" fmla="*/ 75545 w 6681792"/>
              <a:gd name="connsiteY2243" fmla="*/ 1018234 h 5149018"/>
              <a:gd name="connsiteX2244" fmla="*/ 73071 w 6681792"/>
              <a:gd name="connsiteY2244" fmla="*/ 1020708 h 5149018"/>
              <a:gd name="connsiteX2245" fmla="*/ 73071 w 6681792"/>
              <a:gd name="connsiteY2245" fmla="*/ 1023182 h 5149018"/>
              <a:gd name="connsiteX2246" fmla="*/ 73071 w 6681792"/>
              <a:gd name="connsiteY2246" fmla="*/ 1025655 h 5149018"/>
              <a:gd name="connsiteX2247" fmla="*/ 73071 w 6681792"/>
              <a:gd name="connsiteY2247" fmla="*/ 1028129 h 5149018"/>
              <a:gd name="connsiteX2248" fmla="*/ 70597 w 6681792"/>
              <a:gd name="connsiteY2248" fmla="*/ 1035360 h 5149018"/>
              <a:gd name="connsiteX2249" fmla="*/ 70597 w 6681792"/>
              <a:gd name="connsiteY2249" fmla="*/ 1037834 h 5149018"/>
              <a:gd name="connsiteX2250" fmla="*/ 68123 w 6681792"/>
              <a:gd name="connsiteY2250" fmla="*/ 1040308 h 5149018"/>
              <a:gd name="connsiteX2251" fmla="*/ 68123 w 6681792"/>
              <a:gd name="connsiteY2251" fmla="*/ 1045065 h 5149018"/>
              <a:gd name="connsiteX2252" fmla="*/ 68123 w 6681792"/>
              <a:gd name="connsiteY2252" fmla="*/ 1047539 h 5149018"/>
              <a:gd name="connsiteX2253" fmla="*/ 65650 w 6681792"/>
              <a:gd name="connsiteY2253" fmla="*/ 1050012 h 5149018"/>
              <a:gd name="connsiteX2254" fmla="*/ 65650 w 6681792"/>
              <a:gd name="connsiteY2254" fmla="*/ 1052486 h 5149018"/>
              <a:gd name="connsiteX2255" fmla="*/ 62795 w 6681792"/>
              <a:gd name="connsiteY2255" fmla="*/ 1052486 h 5149018"/>
              <a:gd name="connsiteX2256" fmla="*/ 62795 w 6681792"/>
              <a:gd name="connsiteY2256" fmla="*/ 1054960 h 5149018"/>
              <a:gd name="connsiteX2257" fmla="*/ 60321 w 6681792"/>
              <a:gd name="connsiteY2257" fmla="*/ 1054960 h 5149018"/>
              <a:gd name="connsiteX2258" fmla="*/ 60321 w 6681792"/>
              <a:gd name="connsiteY2258" fmla="*/ 1057434 h 5149018"/>
              <a:gd name="connsiteX2259" fmla="*/ 60321 w 6681792"/>
              <a:gd name="connsiteY2259" fmla="*/ 1059907 h 5149018"/>
              <a:gd name="connsiteX2260" fmla="*/ 60321 w 6681792"/>
              <a:gd name="connsiteY2260" fmla="*/ 1062381 h 5149018"/>
              <a:gd name="connsiteX2261" fmla="*/ 60321 w 6681792"/>
              <a:gd name="connsiteY2261" fmla="*/ 1064855 h 5149018"/>
              <a:gd name="connsiteX2262" fmla="*/ 60321 w 6681792"/>
              <a:gd name="connsiteY2262" fmla="*/ 1067329 h 5149018"/>
              <a:gd name="connsiteX2263" fmla="*/ 60321 w 6681792"/>
              <a:gd name="connsiteY2263" fmla="*/ 1069802 h 5149018"/>
              <a:gd name="connsiteX2264" fmla="*/ 60321 w 6681792"/>
              <a:gd name="connsiteY2264" fmla="*/ 1072276 h 5149018"/>
              <a:gd name="connsiteX2265" fmla="*/ 60321 w 6681792"/>
              <a:gd name="connsiteY2265" fmla="*/ 1074750 h 5149018"/>
              <a:gd name="connsiteX2266" fmla="*/ 57848 w 6681792"/>
              <a:gd name="connsiteY2266" fmla="*/ 1077224 h 5149018"/>
              <a:gd name="connsiteX2267" fmla="*/ 57848 w 6681792"/>
              <a:gd name="connsiteY2267" fmla="*/ 1079697 h 5149018"/>
              <a:gd name="connsiteX2268" fmla="*/ 57848 w 6681792"/>
              <a:gd name="connsiteY2268" fmla="*/ 1082171 h 5149018"/>
              <a:gd name="connsiteX2269" fmla="*/ 55374 w 6681792"/>
              <a:gd name="connsiteY2269" fmla="*/ 1086928 h 5149018"/>
              <a:gd name="connsiteX2270" fmla="*/ 55374 w 6681792"/>
              <a:gd name="connsiteY2270" fmla="*/ 1089402 h 5149018"/>
              <a:gd name="connsiteX2271" fmla="*/ 55374 w 6681792"/>
              <a:gd name="connsiteY2271" fmla="*/ 1091876 h 5149018"/>
              <a:gd name="connsiteX2272" fmla="*/ 55374 w 6681792"/>
              <a:gd name="connsiteY2272" fmla="*/ 1094350 h 5149018"/>
              <a:gd name="connsiteX2273" fmla="*/ 55374 w 6681792"/>
              <a:gd name="connsiteY2273" fmla="*/ 1096823 h 5149018"/>
              <a:gd name="connsiteX2274" fmla="*/ 52900 w 6681792"/>
              <a:gd name="connsiteY2274" fmla="*/ 1096823 h 5149018"/>
              <a:gd name="connsiteX2275" fmla="*/ 52900 w 6681792"/>
              <a:gd name="connsiteY2275" fmla="*/ 1099297 h 5149018"/>
              <a:gd name="connsiteX2276" fmla="*/ 52900 w 6681792"/>
              <a:gd name="connsiteY2276" fmla="*/ 1101771 h 5149018"/>
              <a:gd name="connsiteX2277" fmla="*/ 52900 w 6681792"/>
              <a:gd name="connsiteY2277" fmla="*/ 1104245 h 5149018"/>
              <a:gd name="connsiteX2278" fmla="*/ 52900 w 6681792"/>
              <a:gd name="connsiteY2278" fmla="*/ 1106718 h 5149018"/>
              <a:gd name="connsiteX2279" fmla="*/ 52900 w 6681792"/>
              <a:gd name="connsiteY2279" fmla="*/ 1109192 h 5149018"/>
              <a:gd name="connsiteX2280" fmla="*/ 52900 w 6681792"/>
              <a:gd name="connsiteY2280" fmla="*/ 1111666 h 5149018"/>
              <a:gd name="connsiteX2281" fmla="*/ 52900 w 6681792"/>
              <a:gd name="connsiteY2281" fmla="*/ 1114140 h 5149018"/>
              <a:gd name="connsiteX2282" fmla="*/ 52900 w 6681792"/>
              <a:gd name="connsiteY2282" fmla="*/ 1116613 h 5149018"/>
              <a:gd name="connsiteX2283" fmla="*/ 55374 w 6681792"/>
              <a:gd name="connsiteY2283" fmla="*/ 1116613 h 5149018"/>
              <a:gd name="connsiteX2284" fmla="*/ 57848 w 6681792"/>
              <a:gd name="connsiteY2284" fmla="*/ 1121371 h 5149018"/>
              <a:gd name="connsiteX2285" fmla="*/ 57848 w 6681792"/>
              <a:gd name="connsiteY2285" fmla="*/ 1123844 h 5149018"/>
              <a:gd name="connsiteX2286" fmla="*/ 53091 w 6681792"/>
              <a:gd name="connsiteY2286" fmla="*/ 1126318 h 5149018"/>
              <a:gd name="connsiteX2287" fmla="*/ 50617 w 6681792"/>
              <a:gd name="connsiteY2287" fmla="*/ 1126318 h 5149018"/>
              <a:gd name="connsiteX2288" fmla="*/ 50617 w 6681792"/>
              <a:gd name="connsiteY2288" fmla="*/ 1128792 h 5149018"/>
              <a:gd name="connsiteX2289" fmla="*/ 50617 w 6681792"/>
              <a:gd name="connsiteY2289" fmla="*/ 1131266 h 5149018"/>
              <a:gd name="connsiteX2290" fmla="*/ 50617 w 6681792"/>
              <a:gd name="connsiteY2290" fmla="*/ 1133739 h 5149018"/>
              <a:gd name="connsiteX2291" fmla="*/ 53091 w 6681792"/>
              <a:gd name="connsiteY2291" fmla="*/ 1133739 h 5149018"/>
              <a:gd name="connsiteX2292" fmla="*/ 55564 w 6681792"/>
              <a:gd name="connsiteY2292" fmla="*/ 1136213 h 5149018"/>
              <a:gd name="connsiteX2293" fmla="*/ 55564 w 6681792"/>
              <a:gd name="connsiteY2293" fmla="*/ 1138687 h 5149018"/>
              <a:gd name="connsiteX2294" fmla="*/ 55564 w 6681792"/>
              <a:gd name="connsiteY2294" fmla="*/ 1141161 h 5149018"/>
              <a:gd name="connsiteX2295" fmla="*/ 55564 w 6681792"/>
              <a:gd name="connsiteY2295" fmla="*/ 1143634 h 5149018"/>
              <a:gd name="connsiteX2296" fmla="*/ 55564 w 6681792"/>
              <a:gd name="connsiteY2296" fmla="*/ 1146108 h 5149018"/>
              <a:gd name="connsiteX2297" fmla="*/ 58038 w 6681792"/>
              <a:gd name="connsiteY2297" fmla="*/ 1146108 h 5149018"/>
              <a:gd name="connsiteX2298" fmla="*/ 60512 w 6681792"/>
              <a:gd name="connsiteY2298" fmla="*/ 1153339 h 5149018"/>
              <a:gd name="connsiteX2299" fmla="*/ 60512 w 6681792"/>
              <a:gd name="connsiteY2299" fmla="*/ 1155813 h 5149018"/>
              <a:gd name="connsiteX2300" fmla="*/ 60512 w 6681792"/>
              <a:gd name="connsiteY2300" fmla="*/ 1158287 h 5149018"/>
              <a:gd name="connsiteX2301" fmla="*/ 60512 w 6681792"/>
              <a:gd name="connsiteY2301" fmla="*/ 1160760 h 5149018"/>
              <a:gd name="connsiteX2302" fmla="*/ 60512 w 6681792"/>
              <a:gd name="connsiteY2302" fmla="*/ 1163234 h 5149018"/>
              <a:gd name="connsiteX2303" fmla="*/ 62986 w 6681792"/>
              <a:gd name="connsiteY2303" fmla="*/ 1165708 h 5149018"/>
              <a:gd name="connsiteX2304" fmla="*/ 62986 w 6681792"/>
              <a:gd name="connsiteY2304" fmla="*/ 1170465 h 5149018"/>
              <a:gd name="connsiteX2305" fmla="*/ 65459 w 6681792"/>
              <a:gd name="connsiteY2305" fmla="*/ 1175222 h 5149018"/>
              <a:gd name="connsiteX2306" fmla="*/ 67933 w 6681792"/>
              <a:gd name="connsiteY2306" fmla="*/ 1179979 h 5149018"/>
              <a:gd name="connsiteX2307" fmla="*/ 67933 w 6681792"/>
              <a:gd name="connsiteY2307" fmla="*/ 1182453 h 5149018"/>
              <a:gd name="connsiteX2308" fmla="*/ 65459 w 6681792"/>
              <a:gd name="connsiteY2308" fmla="*/ 1184927 h 5149018"/>
              <a:gd name="connsiteX2309" fmla="*/ 65459 w 6681792"/>
              <a:gd name="connsiteY2309" fmla="*/ 1187401 h 5149018"/>
              <a:gd name="connsiteX2310" fmla="*/ 65459 w 6681792"/>
              <a:gd name="connsiteY2310" fmla="*/ 1189874 h 5149018"/>
              <a:gd name="connsiteX2311" fmla="*/ 67933 w 6681792"/>
              <a:gd name="connsiteY2311" fmla="*/ 1199579 h 5149018"/>
              <a:gd name="connsiteX2312" fmla="*/ 67933 w 6681792"/>
              <a:gd name="connsiteY2312" fmla="*/ 1202053 h 5149018"/>
              <a:gd name="connsiteX2313" fmla="*/ 70407 w 6681792"/>
              <a:gd name="connsiteY2313" fmla="*/ 1204527 h 5149018"/>
              <a:gd name="connsiteX2314" fmla="*/ 70407 w 6681792"/>
              <a:gd name="connsiteY2314" fmla="*/ 1207000 h 5149018"/>
              <a:gd name="connsiteX2315" fmla="*/ 72881 w 6681792"/>
              <a:gd name="connsiteY2315" fmla="*/ 1209474 h 5149018"/>
              <a:gd name="connsiteX2316" fmla="*/ 75354 w 6681792"/>
              <a:gd name="connsiteY2316" fmla="*/ 1209474 h 5149018"/>
              <a:gd name="connsiteX2317" fmla="*/ 75354 w 6681792"/>
              <a:gd name="connsiteY2317" fmla="*/ 1211948 h 5149018"/>
              <a:gd name="connsiteX2318" fmla="*/ 75354 w 6681792"/>
              <a:gd name="connsiteY2318" fmla="*/ 1214422 h 5149018"/>
              <a:gd name="connsiteX2319" fmla="*/ 75354 w 6681792"/>
              <a:gd name="connsiteY2319" fmla="*/ 1216895 h 5149018"/>
              <a:gd name="connsiteX2320" fmla="*/ 72881 w 6681792"/>
              <a:gd name="connsiteY2320" fmla="*/ 1216895 h 5149018"/>
              <a:gd name="connsiteX2321" fmla="*/ 72881 w 6681792"/>
              <a:gd name="connsiteY2321" fmla="*/ 1219369 h 5149018"/>
              <a:gd name="connsiteX2322" fmla="*/ 72881 w 6681792"/>
              <a:gd name="connsiteY2322" fmla="*/ 1221843 h 5149018"/>
              <a:gd name="connsiteX2323" fmla="*/ 72881 w 6681792"/>
              <a:gd name="connsiteY2323" fmla="*/ 1224317 h 5149018"/>
              <a:gd name="connsiteX2324" fmla="*/ 72881 w 6681792"/>
              <a:gd name="connsiteY2324" fmla="*/ 1226790 h 5149018"/>
              <a:gd name="connsiteX2325" fmla="*/ 70407 w 6681792"/>
              <a:gd name="connsiteY2325" fmla="*/ 1229264 h 5149018"/>
              <a:gd name="connsiteX2326" fmla="*/ 67933 w 6681792"/>
              <a:gd name="connsiteY2326" fmla="*/ 1231738 h 5149018"/>
              <a:gd name="connsiteX2327" fmla="*/ 65459 w 6681792"/>
              <a:gd name="connsiteY2327" fmla="*/ 1234212 h 5149018"/>
              <a:gd name="connsiteX2328" fmla="*/ 62795 w 6681792"/>
              <a:gd name="connsiteY2328" fmla="*/ 1234212 h 5149018"/>
              <a:gd name="connsiteX2329" fmla="*/ 60321 w 6681792"/>
              <a:gd name="connsiteY2329" fmla="*/ 1231738 h 5149018"/>
              <a:gd name="connsiteX2330" fmla="*/ 57848 w 6681792"/>
              <a:gd name="connsiteY2330" fmla="*/ 1231738 h 5149018"/>
              <a:gd name="connsiteX2331" fmla="*/ 55374 w 6681792"/>
              <a:gd name="connsiteY2331" fmla="*/ 1229264 h 5149018"/>
              <a:gd name="connsiteX2332" fmla="*/ 55374 w 6681792"/>
              <a:gd name="connsiteY2332" fmla="*/ 1226790 h 5149018"/>
              <a:gd name="connsiteX2333" fmla="*/ 52900 w 6681792"/>
              <a:gd name="connsiteY2333" fmla="*/ 1226790 h 5149018"/>
              <a:gd name="connsiteX2334" fmla="*/ 50426 w 6681792"/>
              <a:gd name="connsiteY2334" fmla="*/ 1226790 h 5149018"/>
              <a:gd name="connsiteX2335" fmla="*/ 47953 w 6681792"/>
              <a:gd name="connsiteY2335" fmla="*/ 1226790 h 5149018"/>
              <a:gd name="connsiteX2336" fmla="*/ 45479 w 6681792"/>
              <a:gd name="connsiteY2336" fmla="*/ 1226790 h 5149018"/>
              <a:gd name="connsiteX2337" fmla="*/ 43005 w 6681792"/>
              <a:gd name="connsiteY2337" fmla="*/ 1229264 h 5149018"/>
              <a:gd name="connsiteX2338" fmla="*/ 43005 w 6681792"/>
              <a:gd name="connsiteY2338" fmla="*/ 1231738 h 5149018"/>
              <a:gd name="connsiteX2339" fmla="*/ 40531 w 6681792"/>
              <a:gd name="connsiteY2339" fmla="*/ 1236495 h 5149018"/>
              <a:gd name="connsiteX2340" fmla="*/ 40531 w 6681792"/>
              <a:gd name="connsiteY2340" fmla="*/ 1238969 h 5149018"/>
              <a:gd name="connsiteX2341" fmla="*/ 38058 w 6681792"/>
              <a:gd name="connsiteY2341" fmla="*/ 1241443 h 5149018"/>
              <a:gd name="connsiteX2342" fmla="*/ 38058 w 6681792"/>
              <a:gd name="connsiteY2342" fmla="*/ 1243916 h 5149018"/>
              <a:gd name="connsiteX2343" fmla="*/ 40531 w 6681792"/>
              <a:gd name="connsiteY2343" fmla="*/ 1243916 h 5149018"/>
              <a:gd name="connsiteX2344" fmla="*/ 40531 w 6681792"/>
              <a:gd name="connsiteY2344" fmla="*/ 1246390 h 5149018"/>
              <a:gd name="connsiteX2345" fmla="*/ 40531 w 6681792"/>
              <a:gd name="connsiteY2345" fmla="*/ 1248864 h 5149018"/>
              <a:gd name="connsiteX2346" fmla="*/ 43005 w 6681792"/>
              <a:gd name="connsiteY2346" fmla="*/ 1251338 h 5149018"/>
              <a:gd name="connsiteX2347" fmla="*/ 43005 w 6681792"/>
              <a:gd name="connsiteY2347" fmla="*/ 1253811 h 5149018"/>
              <a:gd name="connsiteX2348" fmla="*/ 43005 w 6681792"/>
              <a:gd name="connsiteY2348" fmla="*/ 1258569 h 5149018"/>
              <a:gd name="connsiteX2349" fmla="*/ 43005 w 6681792"/>
              <a:gd name="connsiteY2349" fmla="*/ 1261042 h 5149018"/>
              <a:gd name="connsiteX2350" fmla="*/ 43005 w 6681792"/>
              <a:gd name="connsiteY2350" fmla="*/ 1263516 h 5149018"/>
              <a:gd name="connsiteX2351" fmla="*/ 43005 w 6681792"/>
              <a:gd name="connsiteY2351" fmla="*/ 1265990 h 5149018"/>
              <a:gd name="connsiteX2352" fmla="*/ 45479 w 6681792"/>
              <a:gd name="connsiteY2352" fmla="*/ 1275695 h 5149018"/>
              <a:gd name="connsiteX2353" fmla="*/ 47953 w 6681792"/>
              <a:gd name="connsiteY2353" fmla="*/ 1282926 h 5149018"/>
              <a:gd name="connsiteX2354" fmla="*/ 50426 w 6681792"/>
              <a:gd name="connsiteY2354" fmla="*/ 1287683 h 5149018"/>
              <a:gd name="connsiteX2355" fmla="*/ 50426 w 6681792"/>
              <a:gd name="connsiteY2355" fmla="*/ 1290157 h 5149018"/>
              <a:gd name="connsiteX2356" fmla="*/ 50426 w 6681792"/>
              <a:gd name="connsiteY2356" fmla="*/ 1297387 h 5149018"/>
              <a:gd name="connsiteX2357" fmla="*/ 52900 w 6681792"/>
              <a:gd name="connsiteY2357" fmla="*/ 1299861 h 5149018"/>
              <a:gd name="connsiteX2358" fmla="*/ 52900 w 6681792"/>
              <a:gd name="connsiteY2358" fmla="*/ 1302335 h 5149018"/>
              <a:gd name="connsiteX2359" fmla="*/ 52900 w 6681792"/>
              <a:gd name="connsiteY2359" fmla="*/ 1304809 h 5149018"/>
              <a:gd name="connsiteX2360" fmla="*/ 52900 w 6681792"/>
              <a:gd name="connsiteY2360" fmla="*/ 1307283 h 5149018"/>
              <a:gd name="connsiteX2361" fmla="*/ 55374 w 6681792"/>
              <a:gd name="connsiteY2361" fmla="*/ 1309756 h 5149018"/>
              <a:gd name="connsiteX2362" fmla="*/ 57848 w 6681792"/>
              <a:gd name="connsiteY2362" fmla="*/ 1312230 h 5149018"/>
              <a:gd name="connsiteX2363" fmla="*/ 57848 w 6681792"/>
              <a:gd name="connsiteY2363" fmla="*/ 1314704 h 5149018"/>
              <a:gd name="connsiteX2364" fmla="*/ 60321 w 6681792"/>
              <a:gd name="connsiteY2364" fmla="*/ 1314704 h 5149018"/>
              <a:gd name="connsiteX2365" fmla="*/ 60321 w 6681792"/>
              <a:gd name="connsiteY2365" fmla="*/ 1319461 h 5149018"/>
              <a:gd name="connsiteX2366" fmla="*/ 60321 w 6681792"/>
              <a:gd name="connsiteY2366" fmla="*/ 1321935 h 5149018"/>
              <a:gd name="connsiteX2367" fmla="*/ 57848 w 6681792"/>
              <a:gd name="connsiteY2367" fmla="*/ 1326692 h 5149018"/>
              <a:gd name="connsiteX2368" fmla="*/ 57848 w 6681792"/>
              <a:gd name="connsiteY2368" fmla="*/ 1329166 h 5149018"/>
              <a:gd name="connsiteX2369" fmla="*/ 57848 w 6681792"/>
              <a:gd name="connsiteY2369" fmla="*/ 1331639 h 5149018"/>
              <a:gd name="connsiteX2370" fmla="*/ 57848 w 6681792"/>
              <a:gd name="connsiteY2370" fmla="*/ 1334113 h 5149018"/>
              <a:gd name="connsiteX2371" fmla="*/ 57848 w 6681792"/>
              <a:gd name="connsiteY2371" fmla="*/ 1336587 h 5149018"/>
              <a:gd name="connsiteX2372" fmla="*/ 55374 w 6681792"/>
              <a:gd name="connsiteY2372" fmla="*/ 1336587 h 5149018"/>
              <a:gd name="connsiteX2373" fmla="*/ 52900 w 6681792"/>
              <a:gd name="connsiteY2373" fmla="*/ 1339061 h 5149018"/>
              <a:gd name="connsiteX2374" fmla="*/ 52900 w 6681792"/>
              <a:gd name="connsiteY2374" fmla="*/ 1341534 h 5149018"/>
              <a:gd name="connsiteX2375" fmla="*/ 52900 w 6681792"/>
              <a:gd name="connsiteY2375" fmla="*/ 1344008 h 5149018"/>
              <a:gd name="connsiteX2376" fmla="*/ 52900 w 6681792"/>
              <a:gd name="connsiteY2376" fmla="*/ 1346482 h 5149018"/>
              <a:gd name="connsiteX2377" fmla="*/ 55374 w 6681792"/>
              <a:gd name="connsiteY2377" fmla="*/ 1348956 h 5149018"/>
              <a:gd name="connsiteX2378" fmla="*/ 57848 w 6681792"/>
              <a:gd name="connsiteY2378" fmla="*/ 1348956 h 5149018"/>
              <a:gd name="connsiteX2379" fmla="*/ 60321 w 6681792"/>
              <a:gd name="connsiteY2379" fmla="*/ 1348956 h 5149018"/>
              <a:gd name="connsiteX2380" fmla="*/ 60321 w 6681792"/>
              <a:gd name="connsiteY2380" fmla="*/ 1351429 h 5149018"/>
              <a:gd name="connsiteX2381" fmla="*/ 57848 w 6681792"/>
              <a:gd name="connsiteY2381" fmla="*/ 1353903 h 5149018"/>
              <a:gd name="connsiteX2382" fmla="*/ 57848 w 6681792"/>
              <a:gd name="connsiteY2382" fmla="*/ 1356377 h 5149018"/>
              <a:gd name="connsiteX2383" fmla="*/ 57848 w 6681792"/>
              <a:gd name="connsiteY2383" fmla="*/ 1358851 h 5149018"/>
              <a:gd name="connsiteX2384" fmla="*/ 60321 w 6681792"/>
              <a:gd name="connsiteY2384" fmla="*/ 1358851 h 5149018"/>
              <a:gd name="connsiteX2385" fmla="*/ 62795 w 6681792"/>
              <a:gd name="connsiteY2385" fmla="*/ 1358851 h 5149018"/>
              <a:gd name="connsiteX2386" fmla="*/ 65269 w 6681792"/>
              <a:gd name="connsiteY2386" fmla="*/ 1358851 h 5149018"/>
              <a:gd name="connsiteX2387" fmla="*/ 65269 w 6681792"/>
              <a:gd name="connsiteY2387" fmla="*/ 1361325 h 5149018"/>
              <a:gd name="connsiteX2388" fmla="*/ 65269 w 6681792"/>
              <a:gd name="connsiteY2388" fmla="*/ 1363798 h 5149018"/>
              <a:gd name="connsiteX2389" fmla="*/ 67743 w 6681792"/>
              <a:gd name="connsiteY2389" fmla="*/ 1366272 h 5149018"/>
              <a:gd name="connsiteX2390" fmla="*/ 67743 w 6681792"/>
              <a:gd name="connsiteY2390" fmla="*/ 1368746 h 5149018"/>
              <a:gd name="connsiteX2391" fmla="*/ 67743 w 6681792"/>
              <a:gd name="connsiteY2391" fmla="*/ 1371219 h 5149018"/>
              <a:gd name="connsiteX2392" fmla="*/ 67743 w 6681792"/>
              <a:gd name="connsiteY2392" fmla="*/ 1373693 h 5149018"/>
              <a:gd name="connsiteX2393" fmla="*/ 70216 w 6681792"/>
              <a:gd name="connsiteY2393" fmla="*/ 1378450 h 5149018"/>
              <a:gd name="connsiteX2394" fmla="*/ 72690 w 6681792"/>
              <a:gd name="connsiteY2394" fmla="*/ 1380924 h 5149018"/>
              <a:gd name="connsiteX2395" fmla="*/ 72690 w 6681792"/>
              <a:gd name="connsiteY2395" fmla="*/ 1383398 h 5149018"/>
              <a:gd name="connsiteX2396" fmla="*/ 75164 w 6681792"/>
              <a:gd name="connsiteY2396" fmla="*/ 1385872 h 5149018"/>
              <a:gd name="connsiteX2397" fmla="*/ 75164 w 6681792"/>
              <a:gd name="connsiteY2397" fmla="*/ 1388345 h 5149018"/>
              <a:gd name="connsiteX2398" fmla="*/ 77638 w 6681792"/>
              <a:gd name="connsiteY2398" fmla="*/ 1388345 h 5149018"/>
              <a:gd name="connsiteX2399" fmla="*/ 77638 w 6681792"/>
              <a:gd name="connsiteY2399" fmla="*/ 1390819 h 5149018"/>
              <a:gd name="connsiteX2400" fmla="*/ 80111 w 6681792"/>
              <a:gd name="connsiteY2400" fmla="*/ 1393293 h 5149018"/>
              <a:gd name="connsiteX2401" fmla="*/ 82585 w 6681792"/>
              <a:gd name="connsiteY2401" fmla="*/ 1393293 h 5149018"/>
              <a:gd name="connsiteX2402" fmla="*/ 82585 w 6681792"/>
              <a:gd name="connsiteY2402" fmla="*/ 1395767 h 5149018"/>
              <a:gd name="connsiteX2403" fmla="*/ 85059 w 6681792"/>
              <a:gd name="connsiteY2403" fmla="*/ 1395767 h 5149018"/>
              <a:gd name="connsiteX2404" fmla="*/ 85059 w 6681792"/>
              <a:gd name="connsiteY2404" fmla="*/ 1400524 h 5149018"/>
              <a:gd name="connsiteX2405" fmla="*/ 87533 w 6681792"/>
              <a:gd name="connsiteY2405" fmla="*/ 1405281 h 5149018"/>
              <a:gd name="connsiteX2406" fmla="*/ 87533 w 6681792"/>
              <a:gd name="connsiteY2406" fmla="*/ 1410038 h 5149018"/>
              <a:gd name="connsiteX2407" fmla="*/ 90006 w 6681792"/>
              <a:gd name="connsiteY2407" fmla="*/ 1414796 h 5149018"/>
              <a:gd name="connsiteX2408" fmla="*/ 90006 w 6681792"/>
              <a:gd name="connsiteY2408" fmla="*/ 1417269 h 5149018"/>
              <a:gd name="connsiteX2409" fmla="*/ 90006 w 6681792"/>
              <a:gd name="connsiteY2409" fmla="*/ 1422027 h 5149018"/>
              <a:gd name="connsiteX2410" fmla="*/ 90006 w 6681792"/>
              <a:gd name="connsiteY2410" fmla="*/ 1424500 h 5149018"/>
              <a:gd name="connsiteX2411" fmla="*/ 90006 w 6681792"/>
              <a:gd name="connsiteY2411" fmla="*/ 1429257 h 5149018"/>
              <a:gd name="connsiteX2412" fmla="*/ 90006 w 6681792"/>
              <a:gd name="connsiteY2412" fmla="*/ 1431731 h 5149018"/>
              <a:gd name="connsiteX2413" fmla="*/ 90006 w 6681792"/>
              <a:gd name="connsiteY2413" fmla="*/ 1434205 h 5149018"/>
              <a:gd name="connsiteX2414" fmla="*/ 92480 w 6681792"/>
              <a:gd name="connsiteY2414" fmla="*/ 1438962 h 5149018"/>
              <a:gd name="connsiteX2415" fmla="*/ 92480 w 6681792"/>
              <a:gd name="connsiteY2415" fmla="*/ 1441436 h 5149018"/>
              <a:gd name="connsiteX2416" fmla="*/ 94954 w 6681792"/>
              <a:gd name="connsiteY2416" fmla="*/ 1441436 h 5149018"/>
              <a:gd name="connsiteX2417" fmla="*/ 94954 w 6681792"/>
              <a:gd name="connsiteY2417" fmla="*/ 1443910 h 5149018"/>
              <a:gd name="connsiteX2418" fmla="*/ 97428 w 6681792"/>
              <a:gd name="connsiteY2418" fmla="*/ 1443910 h 5149018"/>
              <a:gd name="connsiteX2419" fmla="*/ 97428 w 6681792"/>
              <a:gd name="connsiteY2419" fmla="*/ 1446383 h 5149018"/>
              <a:gd name="connsiteX2420" fmla="*/ 99902 w 6681792"/>
              <a:gd name="connsiteY2420" fmla="*/ 1448857 h 5149018"/>
              <a:gd name="connsiteX2421" fmla="*/ 104659 w 6681792"/>
              <a:gd name="connsiteY2421" fmla="*/ 1451331 h 5149018"/>
              <a:gd name="connsiteX2422" fmla="*/ 107132 w 6681792"/>
              <a:gd name="connsiteY2422" fmla="*/ 1453805 h 5149018"/>
              <a:gd name="connsiteX2423" fmla="*/ 109606 w 6681792"/>
              <a:gd name="connsiteY2423" fmla="*/ 1456278 h 5149018"/>
              <a:gd name="connsiteX2424" fmla="*/ 116837 w 6681792"/>
              <a:gd name="connsiteY2424" fmla="*/ 1458752 h 5149018"/>
              <a:gd name="connsiteX2425" fmla="*/ 119311 w 6681792"/>
              <a:gd name="connsiteY2425" fmla="*/ 1461226 h 5149018"/>
              <a:gd name="connsiteX2426" fmla="*/ 121785 w 6681792"/>
              <a:gd name="connsiteY2426" fmla="*/ 1463700 h 5149018"/>
              <a:gd name="connsiteX2427" fmla="*/ 124258 w 6681792"/>
              <a:gd name="connsiteY2427" fmla="*/ 1463700 h 5149018"/>
              <a:gd name="connsiteX2428" fmla="*/ 124258 w 6681792"/>
              <a:gd name="connsiteY2428" fmla="*/ 1466173 h 5149018"/>
              <a:gd name="connsiteX2429" fmla="*/ 126732 w 6681792"/>
              <a:gd name="connsiteY2429" fmla="*/ 1468647 h 5149018"/>
              <a:gd name="connsiteX2430" fmla="*/ 131489 w 6681792"/>
              <a:gd name="connsiteY2430" fmla="*/ 1471121 h 5149018"/>
              <a:gd name="connsiteX2431" fmla="*/ 131489 w 6681792"/>
              <a:gd name="connsiteY2431" fmla="*/ 1473595 h 5149018"/>
              <a:gd name="connsiteX2432" fmla="*/ 133963 w 6681792"/>
              <a:gd name="connsiteY2432" fmla="*/ 1473595 h 5149018"/>
              <a:gd name="connsiteX2433" fmla="*/ 133963 w 6681792"/>
              <a:gd name="connsiteY2433" fmla="*/ 1476069 h 5149018"/>
              <a:gd name="connsiteX2434" fmla="*/ 136437 w 6681792"/>
              <a:gd name="connsiteY2434" fmla="*/ 1480826 h 5149018"/>
              <a:gd name="connsiteX2435" fmla="*/ 136437 w 6681792"/>
              <a:gd name="connsiteY2435" fmla="*/ 1483299 h 5149018"/>
              <a:gd name="connsiteX2436" fmla="*/ 138911 w 6681792"/>
              <a:gd name="connsiteY2436" fmla="*/ 1485773 h 5149018"/>
              <a:gd name="connsiteX2437" fmla="*/ 138911 w 6681792"/>
              <a:gd name="connsiteY2437" fmla="*/ 1488247 h 5149018"/>
              <a:gd name="connsiteX2438" fmla="*/ 141384 w 6681792"/>
              <a:gd name="connsiteY2438" fmla="*/ 1490721 h 5149018"/>
              <a:gd name="connsiteX2439" fmla="*/ 141384 w 6681792"/>
              <a:gd name="connsiteY2439" fmla="*/ 1497952 h 5149018"/>
              <a:gd name="connsiteX2440" fmla="*/ 143858 w 6681792"/>
              <a:gd name="connsiteY2440" fmla="*/ 1500425 h 5149018"/>
              <a:gd name="connsiteX2441" fmla="*/ 143858 w 6681792"/>
              <a:gd name="connsiteY2441" fmla="*/ 1502899 h 5149018"/>
              <a:gd name="connsiteX2442" fmla="*/ 143858 w 6681792"/>
              <a:gd name="connsiteY2442" fmla="*/ 1505373 h 5149018"/>
              <a:gd name="connsiteX2443" fmla="*/ 143858 w 6681792"/>
              <a:gd name="connsiteY2443" fmla="*/ 1507847 h 5149018"/>
              <a:gd name="connsiteX2444" fmla="*/ 141384 w 6681792"/>
              <a:gd name="connsiteY2444" fmla="*/ 1510320 h 5149018"/>
              <a:gd name="connsiteX2445" fmla="*/ 138911 w 6681792"/>
              <a:gd name="connsiteY2445" fmla="*/ 1512794 h 5149018"/>
              <a:gd name="connsiteX2446" fmla="*/ 138911 w 6681792"/>
              <a:gd name="connsiteY2446" fmla="*/ 1515268 h 5149018"/>
              <a:gd name="connsiteX2447" fmla="*/ 138911 w 6681792"/>
              <a:gd name="connsiteY2447" fmla="*/ 1517742 h 5149018"/>
              <a:gd name="connsiteX2448" fmla="*/ 136437 w 6681792"/>
              <a:gd name="connsiteY2448" fmla="*/ 1520215 h 5149018"/>
              <a:gd name="connsiteX2449" fmla="*/ 136437 w 6681792"/>
              <a:gd name="connsiteY2449" fmla="*/ 1522689 h 5149018"/>
              <a:gd name="connsiteX2450" fmla="*/ 136437 w 6681792"/>
              <a:gd name="connsiteY2450" fmla="*/ 1525163 h 5149018"/>
              <a:gd name="connsiteX2451" fmla="*/ 138911 w 6681792"/>
              <a:gd name="connsiteY2451" fmla="*/ 1527637 h 5149018"/>
              <a:gd name="connsiteX2452" fmla="*/ 141384 w 6681792"/>
              <a:gd name="connsiteY2452" fmla="*/ 1534868 h 5149018"/>
              <a:gd name="connsiteX2453" fmla="*/ 143858 w 6681792"/>
              <a:gd name="connsiteY2453" fmla="*/ 1537341 h 5149018"/>
              <a:gd name="connsiteX2454" fmla="*/ 146332 w 6681792"/>
              <a:gd name="connsiteY2454" fmla="*/ 1537341 h 5149018"/>
              <a:gd name="connsiteX2455" fmla="*/ 148806 w 6681792"/>
              <a:gd name="connsiteY2455" fmla="*/ 1537341 h 5149018"/>
              <a:gd name="connsiteX2456" fmla="*/ 148806 w 6681792"/>
              <a:gd name="connsiteY2456" fmla="*/ 1539815 h 5149018"/>
              <a:gd name="connsiteX2457" fmla="*/ 148806 w 6681792"/>
              <a:gd name="connsiteY2457" fmla="*/ 1542289 h 5149018"/>
              <a:gd name="connsiteX2458" fmla="*/ 148806 w 6681792"/>
              <a:gd name="connsiteY2458" fmla="*/ 1544763 h 5149018"/>
              <a:gd name="connsiteX2459" fmla="*/ 151279 w 6681792"/>
              <a:gd name="connsiteY2459" fmla="*/ 1547236 h 5149018"/>
              <a:gd name="connsiteX2460" fmla="*/ 153753 w 6681792"/>
              <a:gd name="connsiteY2460" fmla="*/ 1549710 h 5149018"/>
              <a:gd name="connsiteX2461" fmla="*/ 156227 w 6681792"/>
              <a:gd name="connsiteY2461" fmla="*/ 1552184 h 5149018"/>
              <a:gd name="connsiteX2462" fmla="*/ 158701 w 6681792"/>
              <a:gd name="connsiteY2462" fmla="*/ 1552184 h 5149018"/>
              <a:gd name="connsiteX2463" fmla="*/ 161174 w 6681792"/>
              <a:gd name="connsiteY2463" fmla="*/ 1552184 h 5149018"/>
              <a:gd name="connsiteX2464" fmla="*/ 161745 w 6681792"/>
              <a:gd name="connsiteY2464" fmla="*/ 1552184 h 5149018"/>
              <a:gd name="connsiteX2465" fmla="*/ 164219 w 6681792"/>
              <a:gd name="connsiteY2465" fmla="*/ 1554658 h 5149018"/>
              <a:gd name="connsiteX2466" fmla="*/ 166693 w 6681792"/>
              <a:gd name="connsiteY2466" fmla="*/ 1554658 h 5149018"/>
              <a:gd name="connsiteX2467" fmla="*/ 166693 w 6681792"/>
              <a:gd name="connsiteY2467" fmla="*/ 1557131 h 5149018"/>
              <a:gd name="connsiteX2468" fmla="*/ 169167 w 6681792"/>
              <a:gd name="connsiteY2468" fmla="*/ 1557131 h 5149018"/>
              <a:gd name="connsiteX2469" fmla="*/ 169167 w 6681792"/>
              <a:gd name="connsiteY2469" fmla="*/ 1559605 h 5149018"/>
              <a:gd name="connsiteX2470" fmla="*/ 171640 w 6681792"/>
              <a:gd name="connsiteY2470" fmla="*/ 1559605 h 5149018"/>
              <a:gd name="connsiteX2471" fmla="*/ 174114 w 6681792"/>
              <a:gd name="connsiteY2471" fmla="*/ 1559605 h 5149018"/>
              <a:gd name="connsiteX2472" fmla="*/ 176588 w 6681792"/>
              <a:gd name="connsiteY2472" fmla="*/ 1559605 h 5149018"/>
              <a:gd name="connsiteX2473" fmla="*/ 179062 w 6681792"/>
              <a:gd name="connsiteY2473" fmla="*/ 1559605 h 5149018"/>
              <a:gd name="connsiteX2474" fmla="*/ 179062 w 6681792"/>
              <a:gd name="connsiteY2474" fmla="*/ 1562079 h 5149018"/>
              <a:gd name="connsiteX2475" fmla="*/ 181535 w 6681792"/>
              <a:gd name="connsiteY2475" fmla="*/ 1564553 h 5149018"/>
              <a:gd name="connsiteX2476" fmla="*/ 179062 w 6681792"/>
              <a:gd name="connsiteY2476" fmla="*/ 1564553 h 5149018"/>
              <a:gd name="connsiteX2477" fmla="*/ 179062 w 6681792"/>
              <a:gd name="connsiteY2477" fmla="*/ 1567026 h 5149018"/>
              <a:gd name="connsiteX2478" fmla="*/ 176588 w 6681792"/>
              <a:gd name="connsiteY2478" fmla="*/ 1569500 h 5149018"/>
              <a:gd name="connsiteX2479" fmla="*/ 176588 w 6681792"/>
              <a:gd name="connsiteY2479" fmla="*/ 1571974 h 5149018"/>
              <a:gd name="connsiteX2480" fmla="*/ 176588 w 6681792"/>
              <a:gd name="connsiteY2480" fmla="*/ 1574448 h 5149018"/>
              <a:gd name="connsiteX2481" fmla="*/ 174114 w 6681792"/>
              <a:gd name="connsiteY2481" fmla="*/ 1574448 h 5149018"/>
              <a:gd name="connsiteX2482" fmla="*/ 169357 w 6681792"/>
              <a:gd name="connsiteY2482" fmla="*/ 1576921 h 5149018"/>
              <a:gd name="connsiteX2483" fmla="*/ 169357 w 6681792"/>
              <a:gd name="connsiteY2483" fmla="*/ 1579395 h 5149018"/>
              <a:gd name="connsiteX2484" fmla="*/ 169357 w 6681792"/>
              <a:gd name="connsiteY2484" fmla="*/ 1581869 h 5149018"/>
              <a:gd name="connsiteX2485" fmla="*/ 169357 w 6681792"/>
              <a:gd name="connsiteY2485" fmla="*/ 1589100 h 5149018"/>
              <a:gd name="connsiteX2486" fmla="*/ 171831 w 6681792"/>
              <a:gd name="connsiteY2486" fmla="*/ 1593857 h 5149018"/>
              <a:gd name="connsiteX2487" fmla="*/ 171831 w 6681792"/>
              <a:gd name="connsiteY2487" fmla="*/ 1596331 h 5149018"/>
              <a:gd name="connsiteX2488" fmla="*/ 171831 w 6681792"/>
              <a:gd name="connsiteY2488" fmla="*/ 1598805 h 5149018"/>
              <a:gd name="connsiteX2489" fmla="*/ 174304 w 6681792"/>
              <a:gd name="connsiteY2489" fmla="*/ 1601278 h 5149018"/>
              <a:gd name="connsiteX2490" fmla="*/ 176778 w 6681792"/>
              <a:gd name="connsiteY2490" fmla="*/ 1603752 h 5149018"/>
              <a:gd name="connsiteX2491" fmla="*/ 179252 w 6681792"/>
              <a:gd name="connsiteY2491" fmla="*/ 1608509 h 5149018"/>
              <a:gd name="connsiteX2492" fmla="*/ 181726 w 6681792"/>
              <a:gd name="connsiteY2492" fmla="*/ 1610983 h 5149018"/>
              <a:gd name="connsiteX2493" fmla="*/ 181726 w 6681792"/>
              <a:gd name="connsiteY2493" fmla="*/ 1613457 h 5149018"/>
              <a:gd name="connsiteX2494" fmla="*/ 181726 w 6681792"/>
              <a:gd name="connsiteY2494" fmla="*/ 1615931 h 5149018"/>
              <a:gd name="connsiteX2495" fmla="*/ 181726 w 6681792"/>
              <a:gd name="connsiteY2495" fmla="*/ 1620688 h 5149018"/>
              <a:gd name="connsiteX2496" fmla="*/ 181726 w 6681792"/>
              <a:gd name="connsiteY2496" fmla="*/ 1623162 h 5149018"/>
              <a:gd name="connsiteX2497" fmla="*/ 181726 w 6681792"/>
              <a:gd name="connsiteY2497" fmla="*/ 1625635 h 5149018"/>
              <a:gd name="connsiteX2498" fmla="*/ 179252 w 6681792"/>
              <a:gd name="connsiteY2498" fmla="*/ 1630392 h 5149018"/>
              <a:gd name="connsiteX2499" fmla="*/ 179252 w 6681792"/>
              <a:gd name="connsiteY2499" fmla="*/ 1632866 h 5149018"/>
              <a:gd name="connsiteX2500" fmla="*/ 179252 w 6681792"/>
              <a:gd name="connsiteY2500" fmla="*/ 1635340 h 5149018"/>
              <a:gd name="connsiteX2501" fmla="*/ 176778 w 6681792"/>
              <a:gd name="connsiteY2501" fmla="*/ 1637814 h 5149018"/>
              <a:gd name="connsiteX2502" fmla="*/ 176778 w 6681792"/>
              <a:gd name="connsiteY2502" fmla="*/ 1640288 h 5149018"/>
              <a:gd name="connsiteX2503" fmla="*/ 176778 w 6681792"/>
              <a:gd name="connsiteY2503" fmla="*/ 1642761 h 5149018"/>
              <a:gd name="connsiteX2504" fmla="*/ 176778 w 6681792"/>
              <a:gd name="connsiteY2504" fmla="*/ 1645235 h 5149018"/>
              <a:gd name="connsiteX2505" fmla="*/ 179252 w 6681792"/>
              <a:gd name="connsiteY2505" fmla="*/ 1645235 h 5149018"/>
              <a:gd name="connsiteX2506" fmla="*/ 179252 w 6681792"/>
              <a:gd name="connsiteY2506" fmla="*/ 1647709 h 5149018"/>
              <a:gd name="connsiteX2507" fmla="*/ 179252 w 6681792"/>
              <a:gd name="connsiteY2507" fmla="*/ 1650183 h 5149018"/>
              <a:gd name="connsiteX2508" fmla="*/ 179252 w 6681792"/>
              <a:gd name="connsiteY2508" fmla="*/ 1652656 h 5149018"/>
              <a:gd name="connsiteX2509" fmla="*/ 176778 w 6681792"/>
              <a:gd name="connsiteY2509" fmla="*/ 1659887 h 5149018"/>
              <a:gd name="connsiteX2510" fmla="*/ 176778 w 6681792"/>
              <a:gd name="connsiteY2510" fmla="*/ 1662361 h 5149018"/>
              <a:gd name="connsiteX2511" fmla="*/ 176778 w 6681792"/>
              <a:gd name="connsiteY2511" fmla="*/ 1667118 h 5149018"/>
              <a:gd name="connsiteX2512" fmla="*/ 176778 w 6681792"/>
              <a:gd name="connsiteY2512" fmla="*/ 1669592 h 5149018"/>
              <a:gd name="connsiteX2513" fmla="*/ 179252 w 6681792"/>
              <a:gd name="connsiteY2513" fmla="*/ 1669592 h 5149018"/>
              <a:gd name="connsiteX2514" fmla="*/ 179252 w 6681792"/>
              <a:gd name="connsiteY2514" fmla="*/ 1672066 h 5149018"/>
              <a:gd name="connsiteX2515" fmla="*/ 181726 w 6681792"/>
              <a:gd name="connsiteY2515" fmla="*/ 1672066 h 5149018"/>
              <a:gd name="connsiteX2516" fmla="*/ 184199 w 6681792"/>
              <a:gd name="connsiteY2516" fmla="*/ 1672066 h 5149018"/>
              <a:gd name="connsiteX2517" fmla="*/ 186673 w 6681792"/>
              <a:gd name="connsiteY2517" fmla="*/ 1672066 h 5149018"/>
              <a:gd name="connsiteX2518" fmla="*/ 186673 w 6681792"/>
              <a:gd name="connsiteY2518" fmla="*/ 1674539 h 5149018"/>
              <a:gd name="connsiteX2519" fmla="*/ 189147 w 6681792"/>
              <a:gd name="connsiteY2519" fmla="*/ 1677013 h 5149018"/>
              <a:gd name="connsiteX2520" fmla="*/ 191621 w 6681792"/>
              <a:gd name="connsiteY2520" fmla="*/ 1677013 h 5149018"/>
              <a:gd name="connsiteX2521" fmla="*/ 191621 w 6681792"/>
              <a:gd name="connsiteY2521" fmla="*/ 1679487 h 5149018"/>
              <a:gd name="connsiteX2522" fmla="*/ 194094 w 6681792"/>
              <a:gd name="connsiteY2522" fmla="*/ 1681961 h 5149018"/>
              <a:gd name="connsiteX2523" fmla="*/ 191621 w 6681792"/>
              <a:gd name="connsiteY2523" fmla="*/ 1684434 h 5149018"/>
              <a:gd name="connsiteX2524" fmla="*/ 191621 w 6681792"/>
              <a:gd name="connsiteY2524" fmla="*/ 1689192 h 5149018"/>
              <a:gd name="connsiteX2525" fmla="*/ 188386 w 6681792"/>
              <a:gd name="connsiteY2525" fmla="*/ 1689192 h 5149018"/>
              <a:gd name="connsiteX2526" fmla="*/ 188386 w 6681792"/>
              <a:gd name="connsiteY2526" fmla="*/ 1691665 h 5149018"/>
              <a:gd name="connsiteX2527" fmla="*/ 188386 w 6681792"/>
              <a:gd name="connsiteY2527" fmla="*/ 1694139 h 5149018"/>
              <a:gd name="connsiteX2528" fmla="*/ 190859 w 6681792"/>
              <a:gd name="connsiteY2528" fmla="*/ 1694139 h 5149018"/>
              <a:gd name="connsiteX2529" fmla="*/ 190859 w 6681792"/>
              <a:gd name="connsiteY2529" fmla="*/ 1696613 h 5149018"/>
              <a:gd name="connsiteX2530" fmla="*/ 193333 w 6681792"/>
              <a:gd name="connsiteY2530" fmla="*/ 1699087 h 5149018"/>
              <a:gd name="connsiteX2531" fmla="*/ 195807 w 6681792"/>
              <a:gd name="connsiteY2531" fmla="*/ 1701560 h 5149018"/>
              <a:gd name="connsiteX2532" fmla="*/ 195807 w 6681792"/>
              <a:gd name="connsiteY2532" fmla="*/ 1704034 h 5149018"/>
              <a:gd name="connsiteX2533" fmla="*/ 195807 w 6681792"/>
              <a:gd name="connsiteY2533" fmla="*/ 1706508 h 5149018"/>
              <a:gd name="connsiteX2534" fmla="*/ 195807 w 6681792"/>
              <a:gd name="connsiteY2534" fmla="*/ 1708982 h 5149018"/>
              <a:gd name="connsiteX2535" fmla="*/ 193333 w 6681792"/>
              <a:gd name="connsiteY2535" fmla="*/ 1711455 h 5149018"/>
              <a:gd name="connsiteX2536" fmla="*/ 193333 w 6681792"/>
              <a:gd name="connsiteY2536" fmla="*/ 1716213 h 5149018"/>
              <a:gd name="connsiteX2537" fmla="*/ 193333 w 6681792"/>
              <a:gd name="connsiteY2537" fmla="*/ 1720970 h 5149018"/>
              <a:gd name="connsiteX2538" fmla="*/ 203038 w 6681792"/>
              <a:gd name="connsiteY2538" fmla="*/ 1725727 h 5149018"/>
              <a:gd name="connsiteX2539" fmla="*/ 205512 w 6681792"/>
              <a:gd name="connsiteY2539" fmla="*/ 1725727 h 5149018"/>
              <a:gd name="connsiteX2540" fmla="*/ 205512 w 6681792"/>
              <a:gd name="connsiteY2540" fmla="*/ 1728201 h 5149018"/>
              <a:gd name="connsiteX2541" fmla="*/ 205512 w 6681792"/>
              <a:gd name="connsiteY2541" fmla="*/ 1730675 h 5149018"/>
              <a:gd name="connsiteX2542" fmla="*/ 210269 w 6681792"/>
              <a:gd name="connsiteY2542" fmla="*/ 1733148 h 5149018"/>
              <a:gd name="connsiteX2543" fmla="*/ 210269 w 6681792"/>
              <a:gd name="connsiteY2543" fmla="*/ 1735622 h 5149018"/>
              <a:gd name="connsiteX2544" fmla="*/ 207795 w 6681792"/>
              <a:gd name="connsiteY2544" fmla="*/ 1735622 h 5149018"/>
              <a:gd name="connsiteX2545" fmla="*/ 207795 w 6681792"/>
              <a:gd name="connsiteY2545" fmla="*/ 1738096 h 5149018"/>
              <a:gd name="connsiteX2546" fmla="*/ 207795 w 6681792"/>
              <a:gd name="connsiteY2546" fmla="*/ 1740570 h 5149018"/>
              <a:gd name="connsiteX2547" fmla="*/ 205321 w 6681792"/>
              <a:gd name="connsiteY2547" fmla="*/ 1743043 h 5149018"/>
              <a:gd name="connsiteX2548" fmla="*/ 205321 w 6681792"/>
              <a:gd name="connsiteY2548" fmla="*/ 1745517 h 5149018"/>
              <a:gd name="connsiteX2549" fmla="*/ 207795 w 6681792"/>
              <a:gd name="connsiteY2549" fmla="*/ 1745517 h 5149018"/>
              <a:gd name="connsiteX2550" fmla="*/ 207795 w 6681792"/>
              <a:gd name="connsiteY2550" fmla="*/ 1747991 h 5149018"/>
              <a:gd name="connsiteX2551" fmla="*/ 210269 w 6681792"/>
              <a:gd name="connsiteY2551" fmla="*/ 1745517 h 5149018"/>
              <a:gd name="connsiteX2552" fmla="*/ 212743 w 6681792"/>
              <a:gd name="connsiteY2552" fmla="*/ 1745517 h 5149018"/>
              <a:gd name="connsiteX2553" fmla="*/ 217500 w 6681792"/>
              <a:gd name="connsiteY2553" fmla="*/ 1747991 h 5149018"/>
              <a:gd name="connsiteX2554" fmla="*/ 219974 w 6681792"/>
              <a:gd name="connsiteY2554" fmla="*/ 1747991 h 5149018"/>
              <a:gd name="connsiteX2555" fmla="*/ 219974 w 6681792"/>
              <a:gd name="connsiteY2555" fmla="*/ 1750465 h 5149018"/>
              <a:gd name="connsiteX2556" fmla="*/ 222447 w 6681792"/>
              <a:gd name="connsiteY2556" fmla="*/ 1750465 h 5149018"/>
              <a:gd name="connsiteX2557" fmla="*/ 224921 w 6681792"/>
              <a:gd name="connsiteY2557" fmla="*/ 1750465 h 5149018"/>
              <a:gd name="connsiteX2558" fmla="*/ 227395 w 6681792"/>
              <a:gd name="connsiteY2558" fmla="*/ 1750465 h 5149018"/>
              <a:gd name="connsiteX2559" fmla="*/ 229869 w 6681792"/>
              <a:gd name="connsiteY2559" fmla="*/ 1750465 h 5149018"/>
              <a:gd name="connsiteX2560" fmla="*/ 232342 w 6681792"/>
              <a:gd name="connsiteY2560" fmla="*/ 1750465 h 5149018"/>
              <a:gd name="connsiteX2561" fmla="*/ 234816 w 6681792"/>
              <a:gd name="connsiteY2561" fmla="*/ 1752938 h 5149018"/>
              <a:gd name="connsiteX2562" fmla="*/ 237290 w 6681792"/>
              <a:gd name="connsiteY2562" fmla="*/ 1755412 h 5149018"/>
              <a:gd name="connsiteX2563" fmla="*/ 239764 w 6681792"/>
              <a:gd name="connsiteY2563" fmla="*/ 1760169 h 5149018"/>
              <a:gd name="connsiteX2564" fmla="*/ 242237 w 6681792"/>
              <a:gd name="connsiteY2564" fmla="*/ 1762643 h 5149018"/>
              <a:gd name="connsiteX2565" fmla="*/ 242237 w 6681792"/>
              <a:gd name="connsiteY2565" fmla="*/ 1765117 h 5149018"/>
              <a:gd name="connsiteX2566" fmla="*/ 242237 w 6681792"/>
              <a:gd name="connsiteY2566" fmla="*/ 1767591 h 5149018"/>
              <a:gd name="connsiteX2567" fmla="*/ 242237 w 6681792"/>
              <a:gd name="connsiteY2567" fmla="*/ 1770064 h 5149018"/>
              <a:gd name="connsiteX2568" fmla="*/ 239764 w 6681792"/>
              <a:gd name="connsiteY2568" fmla="*/ 1770064 h 5149018"/>
              <a:gd name="connsiteX2569" fmla="*/ 239764 w 6681792"/>
              <a:gd name="connsiteY2569" fmla="*/ 1772538 h 5149018"/>
              <a:gd name="connsiteX2570" fmla="*/ 242237 w 6681792"/>
              <a:gd name="connsiteY2570" fmla="*/ 1777295 h 5149018"/>
              <a:gd name="connsiteX2571" fmla="*/ 244711 w 6681792"/>
              <a:gd name="connsiteY2571" fmla="*/ 1779769 h 5149018"/>
              <a:gd name="connsiteX2572" fmla="*/ 242237 w 6681792"/>
              <a:gd name="connsiteY2572" fmla="*/ 1782243 h 5149018"/>
              <a:gd name="connsiteX2573" fmla="*/ 242237 w 6681792"/>
              <a:gd name="connsiteY2573" fmla="*/ 1784717 h 5149018"/>
              <a:gd name="connsiteX2574" fmla="*/ 242237 w 6681792"/>
              <a:gd name="connsiteY2574" fmla="*/ 1787190 h 5149018"/>
              <a:gd name="connsiteX2575" fmla="*/ 242237 w 6681792"/>
              <a:gd name="connsiteY2575" fmla="*/ 1791948 h 5149018"/>
              <a:gd name="connsiteX2576" fmla="*/ 242237 w 6681792"/>
              <a:gd name="connsiteY2576" fmla="*/ 1794421 h 5149018"/>
              <a:gd name="connsiteX2577" fmla="*/ 239764 w 6681792"/>
              <a:gd name="connsiteY2577" fmla="*/ 1799178 h 5149018"/>
              <a:gd name="connsiteX2578" fmla="*/ 239764 w 6681792"/>
              <a:gd name="connsiteY2578" fmla="*/ 1803936 h 5149018"/>
              <a:gd name="connsiteX2579" fmla="*/ 239764 w 6681792"/>
              <a:gd name="connsiteY2579" fmla="*/ 1806409 h 5149018"/>
              <a:gd name="connsiteX2580" fmla="*/ 239764 w 6681792"/>
              <a:gd name="connsiteY2580" fmla="*/ 1808883 h 5149018"/>
              <a:gd name="connsiteX2581" fmla="*/ 239764 w 6681792"/>
              <a:gd name="connsiteY2581" fmla="*/ 1811357 h 5149018"/>
              <a:gd name="connsiteX2582" fmla="*/ 237290 w 6681792"/>
              <a:gd name="connsiteY2582" fmla="*/ 1813831 h 5149018"/>
              <a:gd name="connsiteX2583" fmla="*/ 237290 w 6681792"/>
              <a:gd name="connsiteY2583" fmla="*/ 1816304 h 5149018"/>
              <a:gd name="connsiteX2584" fmla="*/ 237290 w 6681792"/>
              <a:gd name="connsiteY2584" fmla="*/ 1818778 h 5149018"/>
              <a:gd name="connsiteX2585" fmla="*/ 234816 w 6681792"/>
              <a:gd name="connsiteY2585" fmla="*/ 1821252 h 5149018"/>
              <a:gd name="connsiteX2586" fmla="*/ 232342 w 6681792"/>
              <a:gd name="connsiteY2586" fmla="*/ 1821252 h 5149018"/>
              <a:gd name="connsiteX2587" fmla="*/ 229869 w 6681792"/>
              <a:gd name="connsiteY2587" fmla="*/ 1823726 h 5149018"/>
              <a:gd name="connsiteX2588" fmla="*/ 225111 w 6681792"/>
              <a:gd name="connsiteY2588" fmla="*/ 1821252 h 5149018"/>
              <a:gd name="connsiteX2589" fmla="*/ 220354 w 6681792"/>
              <a:gd name="connsiteY2589" fmla="*/ 1830957 h 5149018"/>
              <a:gd name="connsiteX2590" fmla="*/ 205892 w 6681792"/>
              <a:gd name="connsiteY2590" fmla="*/ 1850366 h 5149018"/>
              <a:gd name="connsiteX2591" fmla="*/ 203418 w 6681792"/>
              <a:gd name="connsiteY2591" fmla="*/ 1852840 h 5149018"/>
              <a:gd name="connsiteX2592" fmla="*/ 200945 w 6681792"/>
              <a:gd name="connsiteY2592" fmla="*/ 1857597 h 5149018"/>
              <a:gd name="connsiteX2593" fmla="*/ 196188 w 6681792"/>
              <a:gd name="connsiteY2593" fmla="*/ 1864828 h 5149018"/>
              <a:gd name="connsiteX2594" fmla="*/ 193714 w 6681792"/>
              <a:gd name="connsiteY2594" fmla="*/ 1864828 h 5149018"/>
              <a:gd name="connsiteX2595" fmla="*/ 191240 w 6681792"/>
              <a:gd name="connsiteY2595" fmla="*/ 1864828 h 5149018"/>
              <a:gd name="connsiteX2596" fmla="*/ 188386 w 6681792"/>
              <a:gd name="connsiteY2596" fmla="*/ 1864828 h 5149018"/>
              <a:gd name="connsiteX2597" fmla="*/ 185912 w 6681792"/>
              <a:gd name="connsiteY2597" fmla="*/ 1864828 h 5149018"/>
              <a:gd name="connsiteX2598" fmla="*/ 183438 w 6681792"/>
              <a:gd name="connsiteY2598" fmla="*/ 1864828 h 5149018"/>
              <a:gd name="connsiteX2599" fmla="*/ 183438 w 6681792"/>
              <a:gd name="connsiteY2599" fmla="*/ 1867302 h 5149018"/>
              <a:gd name="connsiteX2600" fmla="*/ 180964 w 6681792"/>
              <a:gd name="connsiteY2600" fmla="*/ 1869775 h 5149018"/>
              <a:gd name="connsiteX2601" fmla="*/ 180964 w 6681792"/>
              <a:gd name="connsiteY2601" fmla="*/ 1872249 h 5149018"/>
              <a:gd name="connsiteX2602" fmla="*/ 178491 w 6681792"/>
              <a:gd name="connsiteY2602" fmla="*/ 1872249 h 5149018"/>
              <a:gd name="connsiteX2603" fmla="*/ 178491 w 6681792"/>
              <a:gd name="connsiteY2603" fmla="*/ 1874723 h 5149018"/>
              <a:gd name="connsiteX2604" fmla="*/ 176017 w 6681792"/>
              <a:gd name="connsiteY2604" fmla="*/ 1874723 h 5149018"/>
              <a:gd name="connsiteX2605" fmla="*/ 173543 w 6681792"/>
              <a:gd name="connsiteY2605" fmla="*/ 1877197 h 5149018"/>
              <a:gd name="connsiteX2606" fmla="*/ 171069 w 6681792"/>
              <a:gd name="connsiteY2606" fmla="*/ 1879671 h 5149018"/>
              <a:gd name="connsiteX2607" fmla="*/ 168596 w 6681792"/>
              <a:gd name="connsiteY2607" fmla="*/ 1882144 h 5149018"/>
              <a:gd name="connsiteX2608" fmla="*/ 166122 w 6681792"/>
              <a:gd name="connsiteY2608" fmla="*/ 1882144 h 5149018"/>
              <a:gd name="connsiteX2609" fmla="*/ 166122 w 6681792"/>
              <a:gd name="connsiteY2609" fmla="*/ 1884618 h 5149018"/>
              <a:gd name="connsiteX2610" fmla="*/ 163648 w 6681792"/>
              <a:gd name="connsiteY2610" fmla="*/ 1887092 h 5149018"/>
              <a:gd name="connsiteX2611" fmla="*/ 161174 w 6681792"/>
              <a:gd name="connsiteY2611" fmla="*/ 1889566 h 5149018"/>
              <a:gd name="connsiteX2612" fmla="*/ 161174 w 6681792"/>
              <a:gd name="connsiteY2612" fmla="*/ 1892039 h 5149018"/>
              <a:gd name="connsiteX2613" fmla="*/ 158701 w 6681792"/>
              <a:gd name="connsiteY2613" fmla="*/ 1894513 h 5149018"/>
              <a:gd name="connsiteX2614" fmla="*/ 158701 w 6681792"/>
              <a:gd name="connsiteY2614" fmla="*/ 1896987 h 5149018"/>
              <a:gd name="connsiteX2615" fmla="*/ 158701 w 6681792"/>
              <a:gd name="connsiteY2615" fmla="*/ 1899461 h 5149018"/>
              <a:gd name="connsiteX2616" fmla="*/ 156227 w 6681792"/>
              <a:gd name="connsiteY2616" fmla="*/ 1906692 h 5149018"/>
              <a:gd name="connsiteX2617" fmla="*/ 156227 w 6681792"/>
              <a:gd name="connsiteY2617" fmla="*/ 1909165 h 5149018"/>
              <a:gd name="connsiteX2618" fmla="*/ 156227 w 6681792"/>
              <a:gd name="connsiteY2618" fmla="*/ 1913922 h 5149018"/>
              <a:gd name="connsiteX2619" fmla="*/ 153753 w 6681792"/>
              <a:gd name="connsiteY2619" fmla="*/ 1916396 h 5149018"/>
              <a:gd name="connsiteX2620" fmla="*/ 153753 w 6681792"/>
              <a:gd name="connsiteY2620" fmla="*/ 1918870 h 5149018"/>
              <a:gd name="connsiteX2621" fmla="*/ 151279 w 6681792"/>
              <a:gd name="connsiteY2621" fmla="*/ 1918870 h 5149018"/>
              <a:gd name="connsiteX2622" fmla="*/ 148806 w 6681792"/>
              <a:gd name="connsiteY2622" fmla="*/ 1918870 h 5149018"/>
              <a:gd name="connsiteX2623" fmla="*/ 146332 w 6681792"/>
              <a:gd name="connsiteY2623" fmla="*/ 1921344 h 5149018"/>
              <a:gd name="connsiteX2624" fmla="*/ 143858 w 6681792"/>
              <a:gd name="connsiteY2624" fmla="*/ 1921344 h 5149018"/>
              <a:gd name="connsiteX2625" fmla="*/ 141384 w 6681792"/>
              <a:gd name="connsiteY2625" fmla="*/ 1921344 h 5149018"/>
              <a:gd name="connsiteX2626" fmla="*/ 143858 w 6681792"/>
              <a:gd name="connsiteY2626" fmla="*/ 1923817 h 5149018"/>
              <a:gd name="connsiteX2627" fmla="*/ 143858 w 6681792"/>
              <a:gd name="connsiteY2627" fmla="*/ 1926291 h 5149018"/>
              <a:gd name="connsiteX2628" fmla="*/ 143858 w 6681792"/>
              <a:gd name="connsiteY2628" fmla="*/ 1928765 h 5149018"/>
              <a:gd name="connsiteX2629" fmla="*/ 143858 w 6681792"/>
              <a:gd name="connsiteY2629" fmla="*/ 1931239 h 5149018"/>
              <a:gd name="connsiteX2630" fmla="*/ 143858 w 6681792"/>
              <a:gd name="connsiteY2630" fmla="*/ 1933713 h 5149018"/>
              <a:gd name="connsiteX2631" fmla="*/ 141384 w 6681792"/>
              <a:gd name="connsiteY2631" fmla="*/ 1933713 h 5149018"/>
              <a:gd name="connsiteX2632" fmla="*/ 138911 w 6681792"/>
              <a:gd name="connsiteY2632" fmla="*/ 1936186 h 5149018"/>
              <a:gd name="connsiteX2633" fmla="*/ 136437 w 6681792"/>
              <a:gd name="connsiteY2633" fmla="*/ 1936186 h 5149018"/>
              <a:gd name="connsiteX2634" fmla="*/ 133963 w 6681792"/>
              <a:gd name="connsiteY2634" fmla="*/ 1936186 h 5149018"/>
              <a:gd name="connsiteX2635" fmla="*/ 129206 w 6681792"/>
              <a:gd name="connsiteY2635" fmla="*/ 1933713 h 5149018"/>
              <a:gd name="connsiteX2636" fmla="*/ 129206 w 6681792"/>
              <a:gd name="connsiteY2636" fmla="*/ 1936186 h 5149018"/>
              <a:gd name="connsiteX2637" fmla="*/ 126732 w 6681792"/>
              <a:gd name="connsiteY2637" fmla="*/ 1936186 h 5149018"/>
              <a:gd name="connsiteX2638" fmla="*/ 126732 w 6681792"/>
              <a:gd name="connsiteY2638" fmla="*/ 1938660 h 5149018"/>
              <a:gd name="connsiteX2639" fmla="*/ 126732 w 6681792"/>
              <a:gd name="connsiteY2639" fmla="*/ 1941134 h 5149018"/>
              <a:gd name="connsiteX2640" fmla="*/ 126732 w 6681792"/>
              <a:gd name="connsiteY2640" fmla="*/ 1943608 h 5149018"/>
              <a:gd name="connsiteX2641" fmla="*/ 126732 w 6681792"/>
              <a:gd name="connsiteY2641" fmla="*/ 1946081 h 5149018"/>
              <a:gd name="connsiteX2642" fmla="*/ 129206 w 6681792"/>
              <a:gd name="connsiteY2642" fmla="*/ 1946081 h 5149018"/>
              <a:gd name="connsiteX2643" fmla="*/ 129206 w 6681792"/>
              <a:gd name="connsiteY2643" fmla="*/ 1948555 h 5149018"/>
              <a:gd name="connsiteX2644" fmla="*/ 131680 w 6681792"/>
              <a:gd name="connsiteY2644" fmla="*/ 1948555 h 5149018"/>
              <a:gd name="connsiteX2645" fmla="*/ 131680 w 6681792"/>
              <a:gd name="connsiteY2645" fmla="*/ 1951029 h 5149018"/>
              <a:gd name="connsiteX2646" fmla="*/ 131680 w 6681792"/>
              <a:gd name="connsiteY2646" fmla="*/ 1953502 h 5149018"/>
              <a:gd name="connsiteX2647" fmla="*/ 131680 w 6681792"/>
              <a:gd name="connsiteY2647" fmla="*/ 1955976 h 5149018"/>
              <a:gd name="connsiteX2648" fmla="*/ 129206 w 6681792"/>
              <a:gd name="connsiteY2648" fmla="*/ 1955976 h 5149018"/>
              <a:gd name="connsiteX2649" fmla="*/ 129206 w 6681792"/>
              <a:gd name="connsiteY2649" fmla="*/ 1958450 h 5149018"/>
              <a:gd name="connsiteX2650" fmla="*/ 126732 w 6681792"/>
              <a:gd name="connsiteY2650" fmla="*/ 1963207 h 5149018"/>
              <a:gd name="connsiteX2651" fmla="*/ 126732 w 6681792"/>
              <a:gd name="connsiteY2651" fmla="*/ 1965681 h 5149018"/>
              <a:gd name="connsiteX2652" fmla="*/ 126732 w 6681792"/>
              <a:gd name="connsiteY2652" fmla="*/ 1968155 h 5149018"/>
              <a:gd name="connsiteX2653" fmla="*/ 126732 w 6681792"/>
              <a:gd name="connsiteY2653" fmla="*/ 1970628 h 5149018"/>
              <a:gd name="connsiteX2654" fmla="*/ 126732 w 6681792"/>
              <a:gd name="connsiteY2654" fmla="*/ 1973102 h 5149018"/>
              <a:gd name="connsiteX2655" fmla="*/ 124258 w 6681792"/>
              <a:gd name="connsiteY2655" fmla="*/ 1975576 h 5149018"/>
              <a:gd name="connsiteX2656" fmla="*/ 124258 w 6681792"/>
              <a:gd name="connsiteY2656" fmla="*/ 1980333 h 5149018"/>
              <a:gd name="connsiteX2657" fmla="*/ 121785 w 6681792"/>
              <a:gd name="connsiteY2657" fmla="*/ 1982807 h 5149018"/>
              <a:gd name="connsiteX2658" fmla="*/ 121785 w 6681792"/>
              <a:gd name="connsiteY2658" fmla="*/ 1985281 h 5149018"/>
              <a:gd name="connsiteX2659" fmla="*/ 125590 w 6681792"/>
              <a:gd name="connsiteY2659" fmla="*/ 1985281 h 5149018"/>
              <a:gd name="connsiteX2660" fmla="*/ 125590 w 6681792"/>
              <a:gd name="connsiteY2660" fmla="*/ 1987754 h 5149018"/>
              <a:gd name="connsiteX2661" fmla="*/ 128064 w 6681792"/>
              <a:gd name="connsiteY2661" fmla="*/ 1992512 h 5149018"/>
              <a:gd name="connsiteX2662" fmla="*/ 128064 w 6681792"/>
              <a:gd name="connsiteY2662" fmla="*/ 1994985 h 5149018"/>
              <a:gd name="connsiteX2663" fmla="*/ 125590 w 6681792"/>
              <a:gd name="connsiteY2663" fmla="*/ 1994985 h 5149018"/>
              <a:gd name="connsiteX2664" fmla="*/ 125590 w 6681792"/>
              <a:gd name="connsiteY2664" fmla="*/ 1997459 h 5149018"/>
              <a:gd name="connsiteX2665" fmla="*/ 123117 w 6681792"/>
              <a:gd name="connsiteY2665" fmla="*/ 1997459 h 5149018"/>
              <a:gd name="connsiteX2666" fmla="*/ 120643 w 6681792"/>
              <a:gd name="connsiteY2666" fmla="*/ 1997459 h 5149018"/>
              <a:gd name="connsiteX2667" fmla="*/ 118169 w 6681792"/>
              <a:gd name="connsiteY2667" fmla="*/ 1999933 h 5149018"/>
              <a:gd name="connsiteX2668" fmla="*/ 115695 w 6681792"/>
              <a:gd name="connsiteY2668" fmla="*/ 1999933 h 5149018"/>
              <a:gd name="connsiteX2669" fmla="*/ 113222 w 6681792"/>
              <a:gd name="connsiteY2669" fmla="*/ 1999933 h 5149018"/>
              <a:gd name="connsiteX2670" fmla="*/ 113222 w 6681792"/>
              <a:gd name="connsiteY2670" fmla="*/ 2002407 h 5149018"/>
              <a:gd name="connsiteX2671" fmla="*/ 113222 w 6681792"/>
              <a:gd name="connsiteY2671" fmla="*/ 2004880 h 5149018"/>
              <a:gd name="connsiteX2672" fmla="*/ 113222 w 6681792"/>
              <a:gd name="connsiteY2672" fmla="*/ 2007354 h 5149018"/>
              <a:gd name="connsiteX2673" fmla="*/ 110748 w 6681792"/>
              <a:gd name="connsiteY2673" fmla="*/ 2007354 h 5149018"/>
              <a:gd name="connsiteX2674" fmla="*/ 110748 w 6681792"/>
              <a:gd name="connsiteY2674" fmla="*/ 2009828 h 5149018"/>
              <a:gd name="connsiteX2675" fmla="*/ 110748 w 6681792"/>
              <a:gd name="connsiteY2675" fmla="*/ 2012302 h 5149018"/>
              <a:gd name="connsiteX2676" fmla="*/ 105991 w 6681792"/>
              <a:gd name="connsiteY2676" fmla="*/ 2019533 h 5149018"/>
              <a:gd name="connsiteX2677" fmla="*/ 103517 w 6681792"/>
              <a:gd name="connsiteY2677" fmla="*/ 2024290 h 5149018"/>
              <a:gd name="connsiteX2678" fmla="*/ 103517 w 6681792"/>
              <a:gd name="connsiteY2678" fmla="*/ 2026764 h 5149018"/>
              <a:gd name="connsiteX2679" fmla="*/ 101043 w 6681792"/>
              <a:gd name="connsiteY2679" fmla="*/ 2029237 h 5149018"/>
              <a:gd name="connsiteX2680" fmla="*/ 98569 w 6681792"/>
              <a:gd name="connsiteY2680" fmla="*/ 2031711 h 5149018"/>
              <a:gd name="connsiteX2681" fmla="*/ 98569 w 6681792"/>
              <a:gd name="connsiteY2681" fmla="*/ 2034185 h 5149018"/>
              <a:gd name="connsiteX2682" fmla="*/ 98569 w 6681792"/>
              <a:gd name="connsiteY2682" fmla="*/ 2036659 h 5149018"/>
              <a:gd name="connsiteX2683" fmla="*/ 98569 w 6681792"/>
              <a:gd name="connsiteY2683" fmla="*/ 2039132 h 5149018"/>
              <a:gd name="connsiteX2684" fmla="*/ 101043 w 6681792"/>
              <a:gd name="connsiteY2684" fmla="*/ 2039132 h 5149018"/>
              <a:gd name="connsiteX2685" fmla="*/ 101043 w 6681792"/>
              <a:gd name="connsiteY2685" fmla="*/ 2041606 h 5149018"/>
              <a:gd name="connsiteX2686" fmla="*/ 103517 w 6681792"/>
              <a:gd name="connsiteY2686" fmla="*/ 2041606 h 5149018"/>
              <a:gd name="connsiteX2687" fmla="*/ 103517 w 6681792"/>
              <a:gd name="connsiteY2687" fmla="*/ 2046363 h 5149018"/>
              <a:gd name="connsiteX2688" fmla="*/ 105991 w 6681792"/>
              <a:gd name="connsiteY2688" fmla="*/ 2046363 h 5149018"/>
              <a:gd name="connsiteX2689" fmla="*/ 105991 w 6681792"/>
              <a:gd name="connsiteY2689" fmla="*/ 2048837 h 5149018"/>
              <a:gd name="connsiteX2690" fmla="*/ 108464 w 6681792"/>
              <a:gd name="connsiteY2690" fmla="*/ 2051311 h 5149018"/>
              <a:gd name="connsiteX2691" fmla="*/ 108464 w 6681792"/>
              <a:gd name="connsiteY2691" fmla="*/ 2056068 h 5149018"/>
              <a:gd name="connsiteX2692" fmla="*/ 110938 w 6681792"/>
              <a:gd name="connsiteY2692" fmla="*/ 2058542 h 5149018"/>
              <a:gd name="connsiteX2693" fmla="*/ 110938 w 6681792"/>
              <a:gd name="connsiteY2693" fmla="*/ 2061015 h 5149018"/>
              <a:gd name="connsiteX2694" fmla="*/ 113412 w 6681792"/>
              <a:gd name="connsiteY2694" fmla="*/ 2063489 h 5149018"/>
              <a:gd name="connsiteX2695" fmla="*/ 115886 w 6681792"/>
              <a:gd name="connsiteY2695" fmla="*/ 2065963 h 5149018"/>
              <a:gd name="connsiteX2696" fmla="*/ 115886 w 6681792"/>
              <a:gd name="connsiteY2696" fmla="*/ 2068437 h 5149018"/>
              <a:gd name="connsiteX2697" fmla="*/ 118359 w 6681792"/>
              <a:gd name="connsiteY2697" fmla="*/ 2070911 h 5149018"/>
              <a:gd name="connsiteX2698" fmla="*/ 120833 w 6681792"/>
              <a:gd name="connsiteY2698" fmla="*/ 2070911 h 5149018"/>
              <a:gd name="connsiteX2699" fmla="*/ 123307 w 6681792"/>
              <a:gd name="connsiteY2699" fmla="*/ 2073384 h 5149018"/>
              <a:gd name="connsiteX2700" fmla="*/ 128064 w 6681792"/>
              <a:gd name="connsiteY2700" fmla="*/ 2078141 h 5149018"/>
              <a:gd name="connsiteX2701" fmla="*/ 130538 w 6681792"/>
              <a:gd name="connsiteY2701" fmla="*/ 2080615 h 5149018"/>
              <a:gd name="connsiteX2702" fmla="*/ 130538 w 6681792"/>
              <a:gd name="connsiteY2702" fmla="*/ 2083089 h 5149018"/>
              <a:gd name="connsiteX2703" fmla="*/ 133012 w 6681792"/>
              <a:gd name="connsiteY2703" fmla="*/ 2085563 h 5149018"/>
              <a:gd name="connsiteX2704" fmla="*/ 133012 w 6681792"/>
              <a:gd name="connsiteY2704" fmla="*/ 2088037 h 5149018"/>
              <a:gd name="connsiteX2705" fmla="*/ 135485 w 6681792"/>
              <a:gd name="connsiteY2705" fmla="*/ 2088037 h 5149018"/>
              <a:gd name="connsiteX2706" fmla="*/ 137959 w 6681792"/>
              <a:gd name="connsiteY2706" fmla="*/ 2088037 h 5149018"/>
              <a:gd name="connsiteX2707" fmla="*/ 140433 w 6681792"/>
              <a:gd name="connsiteY2707" fmla="*/ 2090510 h 5149018"/>
              <a:gd name="connsiteX2708" fmla="*/ 137959 w 6681792"/>
              <a:gd name="connsiteY2708" fmla="*/ 2090510 h 5149018"/>
              <a:gd name="connsiteX2709" fmla="*/ 137959 w 6681792"/>
              <a:gd name="connsiteY2709" fmla="*/ 2092984 h 5149018"/>
              <a:gd name="connsiteX2710" fmla="*/ 135485 w 6681792"/>
              <a:gd name="connsiteY2710" fmla="*/ 2092984 h 5149018"/>
              <a:gd name="connsiteX2711" fmla="*/ 135485 w 6681792"/>
              <a:gd name="connsiteY2711" fmla="*/ 2095458 h 5149018"/>
              <a:gd name="connsiteX2712" fmla="*/ 135485 w 6681792"/>
              <a:gd name="connsiteY2712" fmla="*/ 2097932 h 5149018"/>
              <a:gd name="connsiteX2713" fmla="*/ 133012 w 6681792"/>
              <a:gd name="connsiteY2713" fmla="*/ 2097932 h 5149018"/>
              <a:gd name="connsiteX2714" fmla="*/ 133012 w 6681792"/>
              <a:gd name="connsiteY2714" fmla="*/ 2100405 h 5149018"/>
              <a:gd name="connsiteX2715" fmla="*/ 135485 w 6681792"/>
              <a:gd name="connsiteY2715" fmla="*/ 2102879 h 5149018"/>
              <a:gd name="connsiteX2716" fmla="*/ 135485 w 6681792"/>
              <a:gd name="connsiteY2716" fmla="*/ 2105353 h 5149018"/>
              <a:gd name="connsiteX2717" fmla="*/ 135485 w 6681792"/>
              <a:gd name="connsiteY2717" fmla="*/ 2107827 h 5149018"/>
              <a:gd name="connsiteX2718" fmla="*/ 137959 w 6681792"/>
              <a:gd name="connsiteY2718" fmla="*/ 2107827 h 5149018"/>
              <a:gd name="connsiteX2719" fmla="*/ 137959 w 6681792"/>
              <a:gd name="connsiteY2719" fmla="*/ 2110300 h 5149018"/>
              <a:gd name="connsiteX2720" fmla="*/ 140433 w 6681792"/>
              <a:gd name="connsiteY2720" fmla="*/ 2110300 h 5149018"/>
              <a:gd name="connsiteX2721" fmla="*/ 140433 w 6681792"/>
              <a:gd name="connsiteY2721" fmla="*/ 2112774 h 5149018"/>
              <a:gd name="connsiteX2722" fmla="*/ 140433 w 6681792"/>
              <a:gd name="connsiteY2722" fmla="*/ 2115248 h 5149018"/>
              <a:gd name="connsiteX2723" fmla="*/ 142907 w 6681792"/>
              <a:gd name="connsiteY2723" fmla="*/ 2115248 h 5149018"/>
              <a:gd name="connsiteX2724" fmla="*/ 142907 w 6681792"/>
              <a:gd name="connsiteY2724" fmla="*/ 2117722 h 5149018"/>
              <a:gd name="connsiteX2725" fmla="*/ 142907 w 6681792"/>
              <a:gd name="connsiteY2725" fmla="*/ 2120195 h 5149018"/>
              <a:gd name="connsiteX2726" fmla="*/ 142907 w 6681792"/>
              <a:gd name="connsiteY2726" fmla="*/ 2122669 h 5149018"/>
              <a:gd name="connsiteX2727" fmla="*/ 145380 w 6681792"/>
              <a:gd name="connsiteY2727" fmla="*/ 2125143 h 5149018"/>
              <a:gd name="connsiteX2728" fmla="*/ 145380 w 6681792"/>
              <a:gd name="connsiteY2728" fmla="*/ 2127617 h 5149018"/>
              <a:gd name="connsiteX2729" fmla="*/ 145380 w 6681792"/>
              <a:gd name="connsiteY2729" fmla="*/ 2130090 h 5149018"/>
              <a:gd name="connsiteX2730" fmla="*/ 145380 w 6681792"/>
              <a:gd name="connsiteY2730" fmla="*/ 2132564 h 5149018"/>
              <a:gd name="connsiteX2731" fmla="*/ 145380 w 6681792"/>
              <a:gd name="connsiteY2731" fmla="*/ 2135038 h 5149018"/>
              <a:gd name="connsiteX2732" fmla="*/ 145380 w 6681792"/>
              <a:gd name="connsiteY2732" fmla="*/ 2137512 h 5149018"/>
              <a:gd name="connsiteX2733" fmla="*/ 145380 w 6681792"/>
              <a:gd name="connsiteY2733" fmla="*/ 2139985 h 5149018"/>
              <a:gd name="connsiteX2734" fmla="*/ 147854 w 6681792"/>
              <a:gd name="connsiteY2734" fmla="*/ 2142459 h 5149018"/>
              <a:gd name="connsiteX2735" fmla="*/ 150328 w 6681792"/>
              <a:gd name="connsiteY2735" fmla="*/ 2147216 h 5149018"/>
              <a:gd name="connsiteX2736" fmla="*/ 152802 w 6681792"/>
              <a:gd name="connsiteY2736" fmla="*/ 2151974 h 5149018"/>
              <a:gd name="connsiteX2737" fmla="*/ 152802 w 6681792"/>
              <a:gd name="connsiteY2737" fmla="*/ 2154447 h 5149018"/>
              <a:gd name="connsiteX2738" fmla="*/ 152802 w 6681792"/>
              <a:gd name="connsiteY2738" fmla="*/ 2159204 h 5149018"/>
              <a:gd name="connsiteX2739" fmla="*/ 152802 w 6681792"/>
              <a:gd name="connsiteY2739" fmla="*/ 2161678 h 5149018"/>
              <a:gd name="connsiteX2740" fmla="*/ 152802 w 6681792"/>
              <a:gd name="connsiteY2740" fmla="*/ 2164152 h 5149018"/>
              <a:gd name="connsiteX2741" fmla="*/ 150328 w 6681792"/>
              <a:gd name="connsiteY2741" fmla="*/ 2171383 h 5149018"/>
              <a:gd name="connsiteX2742" fmla="*/ 150328 w 6681792"/>
              <a:gd name="connsiteY2742" fmla="*/ 2173857 h 5149018"/>
              <a:gd name="connsiteX2743" fmla="*/ 147854 w 6681792"/>
              <a:gd name="connsiteY2743" fmla="*/ 2176330 h 5149018"/>
              <a:gd name="connsiteX2744" fmla="*/ 145380 w 6681792"/>
              <a:gd name="connsiteY2744" fmla="*/ 2178804 h 5149018"/>
              <a:gd name="connsiteX2745" fmla="*/ 145380 w 6681792"/>
              <a:gd name="connsiteY2745" fmla="*/ 2181278 h 5149018"/>
              <a:gd name="connsiteX2746" fmla="*/ 142907 w 6681792"/>
              <a:gd name="connsiteY2746" fmla="*/ 2181278 h 5149018"/>
              <a:gd name="connsiteX2747" fmla="*/ 140433 w 6681792"/>
              <a:gd name="connsiteY2747" fmla="*/ 2183752 h 5149018"/>
              <a:gd name="connsiteX2748" fmla="*/ 140433 w 6681792"/>
              <a:gd name="connsiteY2748" fmla="*/ 2186226 h 5149018"/>
              <a:gd name="connsiteX2749" fmla="*/ 137959 w 6681792"/>
              <a:gd name="connsiteY2749" fmla="*/ 2188699 h 5149018"/>
              <a:gd name="connsiteX2750" fmla="*/ 137959 w 6681792"/>
              <a:gd name="connsiteY2750" fmla="*/ 2191173 h 5149018"/>
              <a:gd name="connsiteX2751" fmla="*/ 137959 w 6681792"/>
              <a:gd name="connsiteY2751" fmla="*/ 2193647 h 5149018"/>
              <a:gd name="connsiteX2752" fmla="*/ 137959 w 6681792"/>
              <a:gd name="connsiteY2752" fmla="*/ 2196120 h 5149018"/>
              <a:gd name="connsiteX2753" fmla="*/ 137959 w 6681792"/>
              <a:gd name="connsiteY2753" fmla="*/ 2198594 h 5149018"/>
              <a:gd name="connsiteX2754" fmla="*/ 140433 w 6681792"/>
              <a:gd name="connsiteY2754" fmla="*/ 2198594 h 5149018"/>
              <a:gd name="connsiteX2755" fmla="*/ 140433 w 6681792"/>
              <a:gd name="connsiteY2755" fmla="*/ 2201068 h 5149018"/>
              <a:gd name="connsiteX2756" fmla="*/ 140433 w 6681792"/>
              <a:gd name="connsiteY2756" fmla="*/ 2203542 h 5149018"/>
              <a:gd name="connsiteX2757" fmla="*/ 142907 w 6681792"/>
              <a:gd name="connsiteY2757" fmla="*/ 2206016 h 5149018"/>
              <a:gd name="connsiteX2758" fmla="*/ 142907 w 6681792"/>
              <a:gd name="connsiteY2758" fmla="*/ 2208489 h 5149018"/>
              <a:gd name="connsiteX2759" fmla="*/ 142907 w 6681792"/>
              <a:gd name="connsiteY2759" fmla="*/ 2210963 h 5149018"/>
              <a:gd name="connsiteX2760" fmla="*/ 142907 w 6681792"/>
              <a:gd name="connsiteY2760" fmla="*/ 2213437 h 5149018"/>
              <a:gd name="connsiteX2761" fmla="*/ 142907 w 6681792"/>
              <a:gd name="connsiteY2761" fmla="*/ 2218194 h 5149018"/>
              <a:gd name="connsiteX2762" fmla="*/ 140433 w 6681792"/>
              <a:gd name="connsiteY2762" fmla="*/ 2230182 h 5149018"/>
              <a:gd name="connsiteX2763" fmla="*/ 142907 w 6681792"/>
              <a:gd name="connsiteY2763" fmla="*/ 2237413 h 5149018"/>
              <a:gd name="connsiteX2764" fmla="*/ 142907 w 6681792"/>
              <a:gd name="connsiteY2764" fmla="*/ 2239887 h 5149018"/>
              <a:gd name="connsiteX2765" fmla="*/ 142907 w 6681792"/>
              <a:gd name="connsiteY2765" fmla="*/ 2242361 h 5149018"/>
              <a:gd name="connsiteX2766" fmla="*/ 140433 w 6681792"/>
              <a:gd name="connsiteY2766" fmla="*/ 2244834 h 5149018"/>
              <a:gd name="connsiteX2767" fmla="*/ 137959 w 6681792"/>
              <a:gd name="connsiteY2767" fmla="*/ 2249591 h 5149018"/>
              <a:gd name="connsiteX2768" fmla="*/ 137959 w 6681792"/>
              <a:gd name="connsiteY2768" fmla="*/ 2252065 h 5149018"/>
              <a:gd name="connsiteX2769" fmla="*/ 137959 w 6681792"/>
              <a:gd name="connsiteY2769" fmla="*/ 2254539 h 5149018"/>
              <a:gd name="connsiteX2770" fmla="*/ 137959 w 6681792"/>
              <a:gd name="connsiteY2770" fmla="*/ 2257013 h 5149018"/>
              <a:gd name="connsiteX2771" fmla="*/ 137959 w 6681792"/>
              <a:gd name="connsiteY2771" fmla="*/ 2259487 h 5149018"/>
              <a:gd name="connsiteX2772" fmla="*/ 140433 w 6681792"/>
              <a:gd name="connsiteY2772" fmla="*/ 2259487 h 5149018"/>
              <a:gd name="connsiteX2773" fmla="*/ 140433 w 6681792"/>
              <a:gd name="connsiteY2773" fmla="*/ 2261960 h 5149018"/>
              <a:gd name="connsiteX2774" fmla="*/ 142907 w 6681792"/>
              <a:gd name="connsiteY2774" fmla="*/ 2261960 h 5149018"/>
              <a:gd name="connsiteX2775" fmla="*/ 142907 w 6681792"/>
              <a:gd name="connsiteY2775" fmla="*/ 2264434 h 5149018"/>
              <a:gd name="connsiteX2776" fmla="*/ 145380 w 6681792"/>
              <a:gd name="connsiteY2776" fmla="*/ 2264434 h 5149018"/>
              <a:gd name="connsiteX2777" fmla="*/ 145380 w 6681792"/>
              <a:gd name="connsiteY2777" fmla="*/ 2266908 h 5149018"/>
              <a:gd name="connsiteX2778" fmla="*/ 145380 w 6681792"/>
              <a:gd name="connsiteY2778" fmla="*/ 2269382 h 5149018"/>
              <a:gd name="connsiteX2779" fmla="*/ 142907 w 6681792"/>
              <a:gd name="connsiteY2779" fmla="*/ 2271855 h 5149018"/>
              <a:gd name="connsiteX2780" fmla="*/ 142907 w 6681792"/>
              <a:gd name="connsiteY2780" fmla="*/ 2274329 h 5149018"/>
              <a:gd name="connsiteX2781" fmla="*/ 142907 w 6681792"/>
              <a:gd name="connsiteY2781" fmla="*/ 2276803 h 5149018"/>
              <a:gd name="connsiteX2782" fmla="*/ 140433 w 6681792"/>
              <a:gd name="connsiteY2782" fmla="*/ 2276803 h 5149018"/>
              <a:gd name="connsiteX2783" fmla="*/ 137959 w 6681792"/>
              <a:gd name="connsiteY2783" fmla="*/ 2279277 h 5149018"/>
              <a:gd name="connsiteX2784" fmla="*/ 135485 w 6681792"/>
              <a:gd name="connsiteY2784" fmla="*/ 2281750 h 5149018"/>
              <a:gd name="connsiteX2785" fmla="*/ 135485 w 6681792"/>
              <a:gd name="connsiteY2785" fmla="*/ 2284224 h 5149018"/>
              <a:gd name="connsiteX2786" fmla="*/ 135485 w 6681792"/>
              <a:gd name="connsiteY2786" fmla="*/ 2286698 h 5149018"/>
              <a:gd name="connsiteX2787" fmla="*/ 133012 w 6681792"/>
              <a:gd name="connsiteY2787" fmla="*/ 2286698 h 5149018"/>
              <a:gd name="connsiteX2788" fmla="*/ 133012 w 6681792"/>
              <a:gd name="connsiteY2788" fmla="*/ 2291455 h 5149018"/>
              <a:gd name="connsiteX2789" fmla="*/ 133012 w 6681792"/>
              <a:gd name="connsiteY2789" fmla="*/ 2293929 h 5149018"/>
              <a:gd name="connsiteX2790" fmla="*/ 130538 w 6681792"/>
              <a:gd name="connsiteY2790" fmla="*/ 2298686 h 5149018"/>
              <a:gd name="connsiteX2791" fmla="*/ 128064 w 6681792"/>
              <a:gd name="connsiteY2791" fmla="*/ 2305917 h 5149018"/>
              <a:gd name="connsiteX2792" fmla="*/ 128064 w 6681792"/>
              <a:gd name="connsiteY2792" fmla="*/ 2308391 h 5149018"/>
              <a:gd name="connsiteX2793" fmla="*/ 128064 w 6681792"/>
              <a:gd name="connsiteY2793" fmla="*/ 2310865 h 5149018"/>
              <a:gd name="connsiteX2794" fmla="*/ 130538 w 6681792"/>
              <a:gd name="connsiteY2794" fmla="*/ 2310865 h 5149018"/>
              <a:gd name="connsiteX2795" fmla="*/ 130538 w 6681792"/>
              <a:gd name="connsiteY2795" fmla="*/ 2313338 h 5149018"/>
              <a:gd name="connsiteX2796" fmla="*/ 130538 w 6681792"/>
              <a:gd name="connsiteY2796" fmla="*/ 2315812 h 5149018"/>
              <a:gd name="connsiteX2797" fmla="*/ 133012 w 6681792"/>
              <a:gd name="connsiteY2797" fmla="*/ 2315812 h 5149018"/>
              <a:gd name="connsiteX2798" fmla="*/ 133012 w 6681792"/>
              <a:gd name="connsiteY2798" fmla="*/ 2318286 h 5149018"/>
              <a:gd name="connsiteX2799" fmla="*/ 133012 w 6681792"/>
              <a:gd name="connsiteY2799" fmla="*/ 2320759 h 5149018"/>
              <a:gd name="connsiteX2800" fmla="*/ 133012 w 6681792"/>
              <a:gd name="connsiteY2800" fmla="*/ 2323233 h 5149018"/>
              <a:gd name="connsiteX2801" fmla="*/ 135485 w 6681792"/>
              <a:gd name="connsiteY2801" fmla="*/ 2325707 h 5149018"/>
              <a:gd name="connsiteX2802" fmla="*/ 137959 w 6681792"/>
              <a:gd name="connsiteY2802" fmla="*/ 2330464 h 5149018"/>
              <a:gd name="connsiteX2803" fmla="*/ 137959 w 6681792"/>
              <a:gd name="connsiteY2803" fmla="*/ 2332938 h 5149018"/>
              <a:gd name="connsiteX2804" fmla="*/ 140433 w 6681792"/>
              <a:gd name="connsiteY2804" fmla="*/ 2332938 h 5149018"/>
              <a:gd name="connsiteX2805" fmla="*/ 140433 w 6681792"/>
              <a:gd name="connsiteY2805" fmla="*/ 2335412 h 5149018"/>
              <a:gd name="connsiteX2806" fmla="*/ 142907 w 6681792"/>
              <a:gd name="connsiteY2806" fmla="*/ 2335412 h 5149018"/>
              <a:gd name="connsiteX2807" fmla="*/ 145380 w 6681792"/>
              <a:gd name="connsiteY2807" fmla="*/ 2337885 h 5149018"/>
              <a:gd name="connsiteX2808" fmla="*/ 147854 w 6681792"/>
              <a:gd name="connsiteY2808" fmla="*/ 2342643 h 5149018"/>
              <a:gd name="connsiteX2809" fmla="*/ 150328 w 6681792"/>
              <a:gd name="connsiteY2809" fmla="*/ 2345116 h 5149018"/>
              <a:gd name="connsiteX2810" fmla="*/ 152802 w 6681792"/>
              <a:gd name="connsiteY2810" fmla="*/ 2347590 h 5149018"/>
              <a:gd name="connsiteX2811" fmla="*/ 152802 w 6681792"/>
              <a:gd name="connsiteY2811" fmla="*/ 2350064 h 5149018"/>
              <a:gd name="connsiteX2812" fmla="*/ 152802 w 6681792"/>
              <a:gd name="connsiteY2812" fmla="*/ 2352538 h 5149018"/>
              <a:gd name="connsiteX2813" fmla="*/ 150328 w 6681792"/>
              <a:gd name="connsiteY2813" fmla="*/ 2355011 h 5149018"/>
              <a:gd name="connsiteX2814" fmla="*/ 150328 w 6681792"/>
              <a:gd name="connsiteY2814" fmla="*/ 2357485 h 5149018"/>
              <a:gd name="connsiteX2815" fmla="*/ 150328 w 6681792"/>
              <a:gd name="connsiteY2815" fmla="*/ 2359959 h 5149018"/>
              <a:gd name="connsiteX2816" fmla="*/ 150328 w 6681792"/>
              <a:gd name="connsiteY2816" fmla="*/ 2364716 h 5149018"/>
              <a:gd name="connsiteX2817" fmla="*/ 152802 w 6681792"/>
              <a:gd name="connsiteY2817" fmla="*/ 2367190 h 5149018"/>
              <a:gd name="connsiteX2818" fmla="*/ 152802 w 6681792"/>
              <a:gd name="connsiteY2818" fmla="*/ 2369664 h 5149018"/>
              <a:gd name="connsiteX2819" fmla="*/ 150328 w 6681792"/>
              <a:gd name="connsiteY2819" fmla="*/ 2369664 h 5149018"/>
              <a:gd name="connsiteX2820" fmla="*/ 150328 w 6681792"/>
              <a:gd name="connsiteY2820" fmla="*/ 2372137 h 5149018"/>
              <a:gd name="connsiteX2821" fmla="*/ 150328 w 6681792"/>
              <a:gd name="connsiteY2821" fmla="*/ 2374611 h 5149018"/>
              <a:gd name="connsiteX2822" fmla="*/ 150328 w 6681792"/>
              <a:gd name="connsiteY2822" fmla="*/ 2377085 h 5149018"/>
              <a:gd name="connsiteX2823" fmla="*/ 150328 w 6681792"/>
              <a:gd name="connsiteY2823" fmla="*/ 2379559 h 5149018"/>
              <a:gd name="connsiteX2824" fmla="*/ 150328 w 6681792"/>
              <a:gd name="connsiteY2824" fmla="*/ 2382033 h 5149018"/>
              <a:gd name="connsiteX2825" fmla="*/ 152802 w 6681792"/>
              <a:gd name="connsiteY2825" fmla="*/ 2382033 h 5149018"/>
              <a:gd name="connsiteX2826" fmla="*/ 155275 w 6681792"/>
              <a:gd name="connsiteY2826" fmla="*/ 2382033 h 5149018"/>
              <a:gd name="connsiteX2827" fmla="*/ 157749 w 6681792"/>
              <a:gd name="connsiteY2827" fmla="*/ 2382033 h 5149018"/>
              <a:gd name="connsiteX2828" fmla="*/ 160223 w 6681792"/>
              <a:gd name="connsiteY2828" fmla="*/ 2382033 h 5149018"/>
              <a:gd name="connsiteX2829" fmla="*/ 160223 w 6681792"/>
              <a:gd name="connsiteY2829" fmla="*/ 2384506 h 5149018"/>
              <a:gd name="connsiteX2830" fmla="*/ 161745 w 6681792"/>
              <a:gd name="connsiteY2830" fmla="*/ 2384506 h 5149018"/>
              <a:gd name="connsiteX2831" fmla="*/ 161745 w 6681792"/>
              <a:gd name="connsiteY2831" fmla="*/ 2386980 h 5149018"/>
              <a:gd name="connsiteX2832" fmla="*/ 166503 w 6681792"/>
              <a:gd name="connsiteY2832" fmla="*/ 2386980 h 5149018"/>
              <a:gd name="connsiteX2833" fmla="*/ 168976 w 6681792"/>
              <a:gd name="connsiteY2833" fmla="*/ 2389454 h 5149018"/>
              <a:gd name="connsiteX2834" fmla="*/ 173733 w 6681792"/>
              <a:gd name="connsiteY2834" fmla="*/ 2394211 h 5149018"/>
              <a:gd name="connsiteX2835" fmla="*/ 178491 w 6681792"/>
              <a:gd name="connsiteY2835" fmla="*/ 2394211 h 5149018"/>
              <a:gd name="connsiteX2836" fmla="*/ 178491 w 6681792"/>
              <a:gd name="connsiteY2836" fmla="*/ 2396685 h 5149018"/>
              <a:gd name="connsiteX2837" fmla="*/ 180964 w 6681792"/>
              <a:gd name="connsiteY2837" fmla="*/ 2399158 h 5149018"/>
              <a:gd name="connsiteX2838" fmla="*/ 183438 w 6681792"/>
              <a:gd name="connsiteY2838" fmla="*/ 2396685 h 5149018"/>
              <a:gd name="connsiteX2839" fmla="*/ 183438 w 6681792"/>
              <a:gd name="connsiteY2839" fmla="*/ 2399158 h 5149018"/>
              <a:gd name="connsiteX2840" fmla="*/ 185912 w 6681792"/>
              <a:gd name="connsiteY2840" fmla="*/ 2401632 h 5149018"/>
              <a:gd name="connsiteX2841" fmla="*/ 183438 w 6681792"/>
              <a:gd name="connsiteY2841" fmla="*/ 2401632 h 5149018"/>
              <a:gd name="connsiteX2842" fmla="*/ 185912 w 6681792"/>
              <a:gd name="connsiteY2842" fmla="*/ 2404106 h 5149018"/>
              <a:gd name="connsiteX2843" fmla="*/ 185912 w 6681792"/>
              <a:gd name="connsiteY2843" fmla="*/ 2406580 h 5149018"/>
              <a:gd name="connsiteX2844" fmla="*/ 188386 w 6681792"/>
              <a:gd name="connsiteY2844" fmla="*/ 2406580 h 5149018"/>
              <a:gd name="connsiteX2845" fmla="*/ 188386 w 6681792"/>
              <a:gd name="connsiteY2845" fmla="*/ 2409053 h 5149018"/>
              <a:gd name="connsiteX2846" fmla="*/ 190859 w 6681792"/>
              <a:gd name="connsiteY2846" fmla="*/ 2411527 h 5149018"/>
              <a:gd name="connsiteX2847" fmla="*/ 190859 w 6681792"/>
              <a:gd name="connsiteY2847" fmla="*/ 2414001 h 5149018"/>
              <a:gd name="connsiteX2848" fmla="*/ 193333 w 6681792"/>
              <a:gd name="connsiteY2848" fmla="*/ 2414001 h 5149018"/>
              <a:gd name="connsiteX2849" fmla="*/ 193333 w 6681792"/>
              <a:gd name="connsiteY2849" fmla="*/ 2416475 h 5149018"/>
              <a:gd name="connsiteX2850" fmla="*/ 195807 w 6681792"/>
              <a:gd name="connsiteY2850" fmla="*/ 2416475 h 5149018"/>
              <a:gd name="connsiteX2851" fmla="*/ 195807 w 6681792"/>
              <a:gd name="connsiteY2851" fmla="*/ 2418948 h 5149018"/>
              <a:gd name="connsiteX2852" fmla="*/ 195807 w 6681792"/>
              <a:gd name="connsiteY2852" fmla="*/ 2421422 h 5149018"/>
              <a:gd name="connsiteX2853" fmla="*/ 198281 w 6681792"/>
              <a:gd name="connsiteY2853" fmla="*/ 2421422 h 5149018"/>
              <a:gd name="connsiteX2854" fmla="*/ 198281 w 6681792"/>
              <a:gd name="connsiteY2854" fmla="*/ 2423896 h 5149018"/>
              <a:gd name="connsiteX2855" fmla="*/ 200754 w 6681792"/>
              <a:gd name="connsiteY2855" fmla="*/ 2423896 h 5149018"/>
              <a:gd name="connsiteX2856" fmla="*/ 200754 w 6681792"/>
              <a:gd name="connsiteY2856" fmla="*/ 2426370 h 5149018"/>
              <a:gd name="connsiteX2857" fmla="*/ 198281 w 6681792"/>
              <a:gd name="connsiteY2857" fmla="*/ 2426370 h 5149018"/>
              <a:gd name="connsiteX2858" fmla="*/ 198281 w 6681792"/>
              <a:gd name="connsiteY2858" fmla="*/ 2428843 h 5149018"/>
              <a:gd name="connsiteX2859" fmla="*/ 198281 w 6681792"/>
              <a:gd name="connsiteY2859" fmla="*/ 2431317 h 5149018"/>
              <a:gd name="connsiteX2860" fmla="*/ 200754 w 6681792"/>
              <a:gd name="connsiteY2860" fmla="*/ 2431317 h 5149018"/>
              <a:gd name="connsiteX2861" fmla="*/ 200754 w 6681792"/>
              <a:gd name="connsiteY2861" fmla="*/ 2433791 h 5149018"/>
              <a:gd name="connsiteX2862" fmla="*/ 203228 w 6681792"/>
              <a:gd name="connsiteY2862" fmla="*/ 2433791 h 5149018"/>
              <a:gd name="connsiteX2863" fmla="*/ 203228 w 6681792"/>
              <a:gd name="connsiteY2863" fmla="*/ 2436265 h 5149018"/>
              <a:gd name="connsiteX2864" fmla="*/ 205702 w 6681792"/>
              <a:gd name="connsiteY2864" fmla="*/ 2436265 h 5149018"/>
              <a:gd name="connsiteX2865" fmla="*/ 205702 w 6681792"/>
              <a:gd name="connsiteY2865" fmla="*/ 2438738 h 5149018"/>
              <a:gd name="connsiteX2866" fmla="*/ 205702 w 6681792"/>
              <a:gd name="connsiteY2866" fmla="*/ 2441212 h 5149018"/>
              <a:gd name="connsiteX2867" fmla="*/ 205702 w 6681792"/>
              <a:gd name="connsiteY2867" fmla="*/ 2443686 h 5149018"/>
              <a:gd name="connsiteX2868" fmla="*/ 203228 w 6681792"/>
              <a:gd name="connsiteY2868" fmla="*/ 2443686 h 5149018"/>
              <a:gd name="connsiteX2869" fmla="*/ 200754 w 6681792"/>
              <a:gd name="connsiteY2869" fmla="*/ 2443686 h 5149018"/>
              <a:gd name="connsiteX2870" fmla="*/ 200754 w 6681792"/>
              <a:gd name="connsiteY2870" fmla="*/ 2446160 h 5149018"/>
              <a:gd name="connsiteX2871" fmla="*/ 200754 w 6681792"/>
              <a:gd name="connsiteY2871" fmla="*/ 2448634 h 5149018"/>
              <a:gd name="connsiteX2872" fmla="*/ 198281 w 6681792"/>
              <a:gd name="connsiteY2872" fmla="*/ 2451107 h 5149018"/>
              <a:gd name="connsiteX2873" fmla="*/ 198281 w 6681792"/>
              <a:gd name="connsiteY2873" fmla="*/ 2453581 h 5149018"/>
              <a:gd name="connsiteX2874" fmla="*/ 198281 w 6681792"/>
              <a:gd name="connsiteY2874" fmla="*/ 2456055 h 5149018"/>
              <a:gd name="connsiteX2875" fmla="*/ 195807 w 6681792"/>
              <a:gd name="connsiteY2875" fmla="*/ 2456055 h 5149018"/>
              <a:gd name="connsiteX2876" fmla="*/ 193333 w 6681792"/>
              <a:gd name="connsiteY2876" fmla="*/ 2456055 h 5149018"/>
              <a:gd name="connsiteX2877" fmla="*/ 193333 w 6681792"/>
              <a:gd name="connsiteY2877" fmla="*/ 2458528 h 5149018"/>
              <a:gd name="connsiteX2878" fmla="*/ 190859 w 6681792"/>
              <a:gd name="connsiteY2878" fmla="*/ 2458528 h 5149018"/>
              <a:gd name="connsiteX2879" fmla="*/ 193333 w 6681792"/>
              <a:gd name="connsiteY2879" fmla="*/ 2461002 h 5149018"/>
              <a:gd name="connsiteX2880" fmla="*/ 190859 w 6681792"/>
              <a:gd name="connsiteY2880" fmla="*/ 2461002 h 5149018"/>
              <a:gd name="connsiteX2881" fmla="*/ 190859 w 6681792"/>
              <a:gd name="connsiteY2881" fmla="*/ 2463476 h 5149018"/>
              <a:gd name="connsiteX2882" fmla="*/ 188386 w 6681792"/>
              <a:gd name="connsiteY2882" fmla="*/ 2468233 h 5149018"/>
              <a:gd name="connsiteX2883" fmla="*/ 188386 w 6681792"/>
              <a:gd name="connsiteY2883" fmla="*/ 2470707 h 5149018"/>
              <a:gd name="connsiteX2884" fmla="*/ 190859 w 6681792"/>
              <a:gd name="connsiteY2884" fmla="*/ 2470707 h 5149018"/>
              <a:gd name="connsiteX2885" fmla="*/ 190859 w 6681792"/>
              <a:gd name="connsiteY2885" fmla="*/ 2473181 h 5149018"/>
              <a:gd name="connsiteX2886" fmla="*/ 190859 w 6681792"/>
              <a:gd name="connsiteY2886" fmla="*/ 2475654 h 5149018"/>
              <a:gd name="connsiteX2887" fmla="*/ 188386 w 6681792"/>
              <a:gd name="connsiteY2887" fmla="*/ 2475654 h 5149018"/>
              <a:gd name="connsiteX2888" fmla="*/ 188386 w 6681792"/>
              <a:gd name="connsiteY2888" fmla="*/ 2478128 h 5149018"/>
              <a:gd name="connsiteX2889" fmla="*/ 190859 w 6681792"/>
              <a:gd name="connsiteY2889" fmla="*/ 2478128 h 5149018"/>
              <a:gd name="connsiteX2890" fmla="*/ 190859 w 6681792"/>
              <a:gd name="connsiteY2890" fmla="*/ 2480602 h 5149018"/>
              <a:gd name="connsiteX2891" fmla="*/ 193333 w 6681792"/>
              <a:gd name="connsiteY2891" fmla="*/ 2480602 h 5149018"/>
              <a:gd name="connsiteX2892" fmla="*/ 193333 w 6681792"/>
              <a:gd name="connsiteY2892" fmla="*/ 2483076 h 5149018"/>
              <a:gd name="connsiteX2893" fmla="*/ 190859 w 6681792"/>
              <a:gd name="connsiteY2893" fmla="*/ 2485549 h 5149018"/>
              <a:gd name="connsiteX2894" fmla="*/ 193333 w 6681792"/>
              <a:gd name="connsiteY2894" fmla="*/ 2488023 h 5149018"/>
              <a:gd name="connsiteX2895" fmla="*/ 190859 w 6681792"/>
              <a:gd name="connsiteY2895" fmla="*/ 2488023 h 5149018"/>
              <a:gd name="connsiteX2896" fmla="*/ 190859 w 6681792"/>
              <a:gd name="connsiteY2896" fmla="*/ 2490497 h 5149018"/>
              <a:gd name="connsiteX2897" fmla="*/ 190859 w 6681792"/>
              <a:gd name="connsiteY2897" fmla="*/ 2492971 h 5149018"/>
              <a:gd name="connsiteX2898" fmla="*/ 190859 w 6681792"/>
              <a:gd name="connsiteY2898" fmla="*/ 2495444 h 5149018"/>
              <a:gd name="connsiteX2899" fmla="*/ 188386 w 6681792"/>
              <a:gd name="connsiteY2899" fmla="*/ 2495444 h 5149018"/>
              <a:gd name="connsiteX2900" fmla="*/ 188386 w 6681792"/>
              <a:gd name="connsiteY2900" fmla="*/ 2497918 h 5149018"/>
              <a:gd name="connsiteX2901" fmla="*/ 185912 w 6681792"/>
              <a:gd name="connsiteY2901" fmla="*/ 2497918 h 5149018"/>
              <a:gd name="connsiteX2902" fmla="*/ 185912 w 6681792"/>
              <a:gd name="connsiteY2902" fmla="*/ 2500392 h 5149018"/>
              <a:gd name="connsiteX2903" fmla="*/ 183438 w 6681792"/>
              <a:gd name="connsiteY2903" fmla="*/ 2500392 h 5149018"/>
              <a:gd name="connsiteX2904" fmla="*/ 183438 w 6681792"/>
              <a:gd name="connsiteY2904" fmla="*/ 2502866 h 5149018"/>
              <a:gd name="connsiteX2905" fmla="*/ 183438 w 6681792"/>
              <a:gd name="connsiteY2905" fmla="*/ 2505339 h 5149018"/>
              <a:gd name="connsiteX2906" fmla="*/ 180964 w 6681792"/>
              <a:gd name="connsiteY2906" fmla="*/ 2505339 h 5149018"/>
              <a:gd name="connsiteX2907" fmla="*/ 180964 w 6681792"/>
              <a:gd name="connsiteY2907" fmla="*/ 2507813 h 5149018"/>
              <a:gd name="connsiteX2908" fmla="*/ 180964 w 6681792"/>
              <a:gd name="connsiteY2908" fmla="*/ 2512570 h 5149018"/>
              <a:gd name="connsiteX2909" fmla="*/ 180964 w 6681792"/>
              <a:gd name="connsiteY2909" fmla="*/ 2515044 h 5149018"/>
              <a:gd name="connsiteX2910" fmla="*/ 180964 w 6681792"/>
              <a:gd name="connsiteY2910" fmla="*/ 2517518 h 5149018"/>
              <a:gd name="connsiteX2911" fmla="*/ 180964 w 6681792"/>
              <a:gd name="connsiteY2911" fmla="*/ 2519992 h 5149018"/>
              <a:gd name="connsiteX2912" fmla="*/ 178491 w 6681792"/>
              <a:gd name="connsiteY2912" fmla="*/ 2517518 h 5149018"/>
              <a:gd name="connsiteX2913" fmla="*/ 176017 w 6681792"/>
              <a:gd name="connsiteY2913" fmla="*/ 2517518 h 5149018"/>
              <a:gd name="connsiteX2914" fmla="*/ 173543 w 6681792"/>
              <a:gd name="connsiteY2914" fmla="*/ 2517518 h 5149018"/>
              <a:gd name="connsiteX2915" fmla="*/ 171069 w 6681792"/>
              <a:gd name="connsiteY2915" fmla="*/ 2517518 h 5149018"/>
              <a:gd name="connsiteX2916" fmla="*/ 171069 w 6681792"/>
              <a:gd name="connsiteY2916" fmla="*/ 2519992 h 5149018"/>
              <a:gd name="connsiteX2917" fmla="*/ 173543 w 6681792"/>
              <a:gd name="connsiteY2917" fmla="*/ 2522465 h 5149018"/>
              <a:gd name="connsiteX2918" fmla="*/ 173543 w 6681792"/>
              <a:gd name="connsiteY2918" fmla="*/ 2524939 h 5149018"/>
              <a:gd name="connsiteX2919" fmla="*/ 171069 w 6681792"/>
              <a:gd name="connsiteY2919" fmla="*/ 2524939 h 5149018"/>
              <a:gd name="connsiteX2920" fmla="*/ 168596 w 6681792"/>
              <a:gd name="connsiteY2920" fmla="*/ 2524939 h 5149018"/>
              <a:gd name="connsiteX2921" fmla="*/ 166122 w 6681792"/>
              <a:gd name="connsiteY2921" fmla="*/ 2524939 h 5149018"/>
              <a:gd name="connsiteX2922" fmla="*/ 163648 w 6681792"/>
              <a:gd name="connsiteY2922" fmla="*/ 2524939 h 5149018"/>
              <a:gd name="connsiteX2923" fmla="*/ 161174 w 6681792"/>
              <a:gd name="connsiteY2923" fmla="*/ 2527413 h 5149018"/>
              <a:gd name="connsiteX2924" fmla="*/ 161174 w 6681792"/>
              <a:gd name="connsiteY2924" fmla="*/ 2529887 h 5149018"/>
              <a:gd name="connsiteX2925" fmla="*/ 161174 w 6681792"/>
              <a:gd name="connsiteY2925" fmla="*/ 2532360 h 5149018"/>
              <a:gd name="connsiteX2926" fmla="*/ 158701 w 6681792"/>
              <a:gd name="connsiteY2926" fmla="*/ 2534834 h 5149018"/>
              <a:gd name="connsiteX2927" fmla="*/ 156227 w 6681792"/>
              <a:gd name="connsiteY2927" fmla="*/ 2537308 h 5149018"/>
              <a:gd name="connsiteX2928" fmla="*/ 153753 w 6681792"/>
              <a:gd name="connsiteY2928" fmla="*/ 2539782 h 5149018"/>
              <a:gd name="connsiteX2929" fmla="*/ 153753 w 6681792"/>
              <a:gd name="connsiteY2929" fmla="*/ 2542255 h 5149018"/>
              <a:gd name="connsiteX2930" fmla="*/ 153753 w 6681792"/>
              <a:gd name="connsiteY2930" fmla="*/ 2544729 h 5149018"/>
              <a:gd name="connsiteX2931" fmla="*/ 153753 w 6681792"/>
              <a:gd name="connsiteY2931" fmla="*/ 2547203 h 5149018"/>
              <a:gd name="connsiteX2932" fmla="*/ 156227 w 6681792"/>
              <a:gd name="connsiteY2932" fmla="*/ 2547203 h 5149018"/>
              <a:gd name="connsiteX2933" fmla="*/ 158701 w 6681792"/>
              <a:gd name="connsiteY2933" fmla="*/ 2547203 h 5149018"/>
              <a:gd name="connsiteX2934" fmla="*/ 161745 w 6681792"/>
              <a:gd name="connsiteY2934" fmla="*/ 2547203 h 5149018"/>
              <a:gd name="connsiteX2935" fmla="*/ 161745 w 6681792"/>
              <a:gd name="connsiteY2935" fmla="*/ 2549677 h 5149018"/>
              <a:gd name="connsiteX2936" fmla="*/ 161745 w 6681792"/>
              <a:gd name="connsiteY2936" fmla="*/ 2552150 h 5149018"/>
              <a:gd name="connsiteX2937" fmla="*/ 159272 w 6681792"/>
              <a:gd name="connsiteY2937" fmla="*/ 2554624 h 5149018"/>
              <a:gd name="connsiteX2938" fmla="*/ 159272 w 6681792"/>
              <a:gd name="connsiteY2938" fmla="*/ 2557098 h 5149018"/>
              <a:gd name="connsiteX2939" fmla="*/ 159272 w 6681792"/>
              <a:gd name="connsiteY2939" fmla="*/ 2559572 h 5149018"/>
              <a:gd name="connsiteX2940" fmla="*/ 156798 w 6681792"/>
              <a:gd name="connsiteY2940" fmla="*/ 2559572 h 5149018"/>
              <a:gd name="connsiteX2941" fmla="*/ 156798 w 6681792"/>
              <a:gd name="connsiteY2941" fmla="*/ 2562045 h 5149018"/>
              <a:gd name="connsiteX2942" fmla="*/ 159272 w 6681792"/>
              <a:gd name="connsiteY2942" fmla="*/ 2562045 h 5149018"/>
              <a:gd name="connsiteX2943" fmla="*/ 159272 w 6681792"/>
              <a:gd name="connsiteY2943" fmla="*/ 2564519 h 5149018"/>
              <a:gd name="connsiteX2944" fmla="*/ 161745 w 6681792"/>
              <a:gd name="connsiteY2944" fmla="*/ 2566993 h 5149018"/>
              <a:gd name="connsiteX2945" fmla="*/ 161745 w 6681792"/>
              <a:gd name="connsiteY2945" fmla="*/ 2569467 h 5149018"/>
              <a:gd name="connsiteX2946" fmla="*/ 164219 w 6681792"/>
              <a:gd name="connsiteY2946" fmla="*/ 2569467 h 5149018"/>
              <a:gd name="connsiteX2947" fmla="*/ 164219 w 6681792"/>
              <a:gd name="connsiteY2947" fmla="*/ 2571940 h 5149018"/>
              <a:gd name="connsiteX2948" fmla="*/ 164219 w 6681792"/>
              <a:gd name="connsiteY2948" fmla="*/ 2574414 h 5149018"/>
              <a:gd name="connsiteX2949" fmla="*/ 161745 w 6681792"/>
              <a:gd name="connsiteY2949" fmla="*/ 2574414 h 5149018"/>
              <a:gd name="connsiteX2950" fmla="*/ 161745 w 6681792"/>
              <a:gd name="connsiteY2950" fmla="*/ 2576888 h 5149018"/>
              <a:gd name="connsiteX2951" fmla="*/ 164219 w 6681792"/>
              <a:gd name="connsiteY2951" fmla="*/ 2581645 h 5149018"/>
              <a:gd name="connsiteX2952" fmla="*/ 161745 w 6681792"/>
              <a:gd name="connsiteY2952" fmla="*/ 2581645 h 5149018"/>
              <a:gd name="connsiteX2953" fmla="*/ 161745 w 6681792"/>
              <a:gd name="connsiteY2953" fmla="*/ 2584119 h 5149018"/>
              <a:gd name="connsiteX2954" fmla="*/ 159272 w 6681792"/>
              <a:gd name="connsiteY2954" fmla="*/ 2584119 h 5149018"/>
              <a:gd name="connsiteX2955" fmla="*/ 159272 w 6681792"/>
              <a:gd name="connsiteY2955" fmla="*/ 2586593 h 5149018"/>
              <a:gd name="connsiteX2956" fmla="*/ 156798 w 6681792"/>
              <a:gd name="connsiteY2956" fmla="*/ 2586593 h 5149018"/>
              <a:gd name="connsiteX2957" fmla="*/ 156798 w 6681792"/>
              <a:gd name="connsiteY2957" fmla="*/ 2589066 h 5149018"/>
              <a:gd name="connsiteX2958" fmla="*/ 156798 w 6681792"/>
              <a:gd name="connsiteY2958" fmla="*/ 2591540 h 5149018"/>
              <a:gd name="connsiteX2959" fmla="*/ 156798 w 6681792"/>
              <a:gd name="connsiteY2959" fmla="*/ 2594014 h 5149018"/>
              <a:gd name="connsiteX2960" fmla="*/ 154324 w 6681792"/>
              <a:gd name="connsiteY2960" fmla="*/ 2596488 h 5149018"/>
              <a:gd name="connsiteX2961" fmla="*/ 151850 w 6681792"/>
              <a:gd name="connsiteY2961" fmla="*/ 2598961 h 5149018"/>
              <a:gd name="connsiteX2962" fmla="*/ 151850 w 6681792"/>
              <a:gd name="connsiteY2962" fmla="*/ 2601435 h 5149018"/>
              <a:gd name="connsiteX2963" fmla="*/ 151850 w 6681792"/>
              <a:gd name="connsiteY2963" fmla="*/ 2603909 h 5149018"/>
              <a:gd name="connsiteX2964" fmla="*/ 151850 w 6681792"/>
              <a:gd name="connsiteY2964" fmla="*/ 2606383 h 5149018"/>
              <a:gd name="connsiteX2965" fmla="*/ 149377 w 6681792"/>
              <a:gd name="connsiteY2965" fmla="*/ 2606383 h 5149018"/>
              <a:gd name="connsiteX2966" fmla="*/ 149377 w 6681792"/>
              <a:gd name="connsiteY2966" fmla="*/ 2608856 h 5149018"/>
              <a:gd name="connsiteX2967" fmla="*/ 149377 w 6681792"/>
              <a:gd name="connsiteY2967" fmla="*/ 2611330 h 5149018"/>
              <a:gd name="connsiteX2968" fmla="*/ 146903 w 6681792"/>
              <a:gd name="connsiteY2968" fmla="*/ 2611330 h 5149018"/>
              <a:gd name="connsiteX2969" fmla="*/ 146903 w 6681792"/>
              <a:gd name="connsiteY2969" fmla="*/ 2613804 h 5149018"/>
              <a:gd name="connsiteX2970" fmla="*/ 144429 w 6681792"/>
              <a:gd name="connsiteY2970" fmla="*/ 2613804 h 5149018"/>
              <a:gd name="connsiteX2971" fmla="*/ 141955 w 6681792"/>
              <a:gd name="connsiteY2971" fmla="*/ 2621035 h 5149018"/>
              <a:gd name="connsiteX2972" fmla="*/ 139482 w 6681792"/>
              <a:gd name="connsiteY2972" fmla="*/ 2621035 h 5149018"/>
              <a:gd name="connsiteX2973" fmla="*/ 134724 w 6681792"/>
              <a:gd name="connsiteY2973" fmla="*/ 2621035 h 5149018"/>
              <a:gd name="connsiteX2974" fmla="*/ 132251 w 6681792"/>
              <a:gd name="connsiteY2974" fmla="*/ 2623509 h 5149018"/>
              <a:gd name="connsiteX2975" fmla="*/ 129777 w 6681792"/>
              <a:gd name="connsiteY2975" fmla="*/ 2623509 h 5149018"/>
              <a:gd name="connsiteX2976" fmla="*/ 127303 w 6681792"/>
              <a:gd name="connsiteY2976" fmla="*/ 2623509 h 5149018"/>
              <a:gd name="connsiteX2977" fmla="*/ 124829 w 6681792"/>
              <a:gd name="connsiteY2977" fmla="*/ 2625982 h 5149018"/>
              <a:gd name="connsiteX2978" fmla="*/ 122356 w 6681792"/>
              <a:gd name="connsiteY2978" fmla="*/ 2625982 h 5149018"/>
              <a:gd name="connsiteX2979" fmla="*/ 117598 w 6681792"/>
              <a:gd name="connsiteY2979" fmla="*/ 2625982 h 5149018"/>
              <a:gd name="connsiteX2980" fmla="*/ 115125 w 6681792"/>
              <a:gd name="connsiteY2980" fmla="*/ 2625982 h 5149018"/>
              <a:gd name="connsiteX2981" fmla="*/ 115125 w 6681792"/>
              <a:gd name="connsiteY2981" fmla="*/ 2628456 h 5149018"/>
              <a:gd name="connsiteX2982" fmla="*/ 112651 w 6681792"/>
              <a:gd name="connsiteY2982" fmla="*/ 2630930 h 5149018"/>
              <a:gd name="connsiteX2983" fmla="*/ 110177 w 6681792"/>
              <a:gd name="connsiteY2983" fmla="*/ 2633404 h 5149018"/>
              <a:gd name="connsiteX2984" fmla="*/ 110177 w 6681792"/>
              <a:gd name="connsiteY2984" fmla="*/ 2635877 h 5149018"/>
              <a:gd name="connsiteX2985" fmla="*/ 112651 w 6681792"/>
              <a:gd name="connsiteY2985" fmla="*/ 2635877 h 5149018"/>
              <a:gd name="connsiteX2986" fmla="*/ 115125 w 6681792"/>
              <a:gd name="connsiteY2986" fmla="*/ 2638351 h 5149018"/>
              <a:gd name="connsiteX2987" fmla="*/ 115125 w 6681792"/>
              <a:gd name="connsiteY2987" fmla="*/ 2640825 h 5149018"/>
              <a:gd name="connsiteX2988" fmla="*/ 115125 w 6681792"/>
              <a:gd name="connsiteY2988" fmla="*/ 2643299 h 5149018"/>
              <a:gd name="connsiteX2989" fmla="*/ 112651 w 6681792"/>
              <a:gd name="connsiteY2989" fmla="*/ 2643299 h 5149018"/>
              <a:gd name="connsiteX2990" fmla="*/ 112651 w 6681792"/>
              <a:gd name="connsiteY2990" fmla="*/ 2645772 h 5149018"/>
              <a:gd name="connsiteX2991" fmla="*/ 110177 w 6681792"/>
              <a:gd name="connsiteY2991" fmla="*/ 2645772 h 5149018"/>
              <a:gd name="connsiteX2992" fmla="*/ 107703 w 6681792"/>
              <a:gd name="connsiteY2992" fmla="*/ 2648246 h 5149018"/>
              <a:gd name="connsiteX2993" fmla="*/ 107703 w 6681792"/>
              <a:gd name="connsiteY2993" fmla="*/ 2650720 h 5149018"/>
              <a:gd name="connsiteX2994" fmla="*/ 107703 w 6681792"/>
              <a:gd name="connsiteY2994" fmla="*/ 2653194 h 5149018"/>
              <a:gd name="connsiteX2995" fmla="*/ 105230 w 6681792"/>
              <a:gd name="connsiteY2995" fmla="*/ 2653194 h 5149018"/>
              <a:gd name="connsiteX2996" fmla="*/ 102756 w 6681792"/>
              <a:gd name="connsiteY2996" fmla="*/ 2653194 h 5149018"/>
              <a:gd name="connsiteX2997" fmla="*/ 100282 w 6681792"/>
              <a:gd name="connsiteY2997" fmla="*/ 2653194 h 5149018"/>
              <a:gd name="connsiteX2998" fmla="*/ 100282 w 6681792"/>
              <a:gd name="connsiteY2998" fmla="*/ 2655667 h 5149018"/>
              <a:gd name="connsiteX2999" fmla="*/ 98950 w 6681792"/>
              <a:gd name="connsiteY2999" fmla="*/ 2655667 h 5149018"/>
              <a:gd name="connsiteX3000" fmla="*/ 98950 w 6681792"/>
              <a:gd name="connsiteY3000" fmla="*/ 2658141 h 5149018"/>
              <a:gd name="connsiteX3001" fmla="*/ 101424 w 6681792"/>
              <a:gd name="connsiteY3001" fmla="*/ 2658141 h 5149018"/>
              <a:gd name="connsiteX3002" fmla="*/ 103898 w 6681792"/>
              <a:gd name="connsiteY3002" fmla="*/ 2658141 h 5149018"/>
              <a:gd name="connsiteX3003" fmla="*/ 103898 w 6681792"/>
              <a:gd name="connsiteY3003" fmla="*/ 2660615 h 5149018"/>
              <a:gd name="connsiteX3004" fmla="*/ 103898 w 6681792"/>
              <a:gd name="connsiteY3004" fmla="*/ 2663089 h 5149018"/>
              <a:gd name="connsiteX3005" fmla="*/ 101424 w 6681792"/>
              <a:gd name="connsiteY3005" fmla="*/ 2663089 h 5149018"/>
              <a:gd name="connsiteX3006" fmla="*/ 98950 w 6681792"/>
              <a:gd name="connsiteY3006" fmla="*/ 2665562 h 5149018"/>
              <a:gd name="connsiteX3007" fmla="*/ 96476 w 6681792"/>
              <a:gd name="connsiteY3007" fmla="*/ 2663089 h 5149018"/>
              <a:gd name="connsiteX3008" fmla="*/ 94003 w 6681792"/>
              <a:gd name="connsiteY3008" fmla="*/ 2663089 h 5149018"/>
              <a:gd name="connsiteX3009" fmla="*/ 94003 w 6681792"/>
              <a:gd name="connsiteY3009" fmla="*/ 2665562 h 5149018"/>
              <a:gd name="connsiteX3010" fmla="*/ 91529 w 6681792"/>
              <a:gd name="connsiteY3010" fmla="*/ 2665562 h 5149018"/>
              <a:gd name="connsiteX3011" fmla="*/ 91529 w 6681792"/>
              <a:gd name="connsiteY3011" fmla="*/ 2668036 h 5149018"/>
              <a:gd name="connsiteX3012" fmla="*/ 89436 w 6681792"/>
              <a:gd name="connsiteY3012" fmla="*/ 2668036 h 5149018"/>
              <a:gd name="connsiteX3013" fmla="*/ 86962 w 6681792"/>
              <a:gd name="connsiteY3013" fmla="*/ 2670510 h 5149018"/>
              <a:gd name="connsiteX3014" fmla="*/ 86962 w 6681792"/>
              <a:gd name="connsiteY3014" fmla="*/ 2672984 h 5149018"/>
              <a:gd name="connsiteX3015" fmla="*/ 89436 w 6681792"/>
              <a:gd name="connsiteY3015" fmla="*/ 2675457 h 5149018"/>
              <a:gd name="connsiteX3016" fmla="*/ 89436 w 6681792"/>
              <a:gd name="connsiteY3016" fmla="*/ 2672984 h 5149018"/>
              <a:gd name="connsiteX3017" fmla="*/ 91909 w 6681792"/>
              <a:gd name="connsiteY3017" fmla="*/ 2672984 h 5149018"/>
              <a:gd name="connsiteX3018" fmla="*/ 91909 w 6681792"/>
              <a:gd name="connsiteY3018" fmla="*/ 2675457 h 5149018"/>
              <a:gd name="connsiteX3019" fmla="*/ 91909 w 6681792"/>
              <a:gd name="connsiteY3019" fmla="*/ 2677931 h 5149018"/>
              <a:gd name="connsiteX3020" fmla="*/ 89436 w 6681792"/>
              <a:gd name="connsiteY3020" fmla="*/ 2677931 h 5149018"/>
              <a:gd name="connsiteX3021" fmla="*/ 89436 w 6681792"/>
              <a:gd name="connsiteY3021" fmla="*/ 2680405 h 5149018"/>
              <a:gd name="connsiteX3022" fmla="*/ 86962 w 6681792"/>
              <a:gd name="connsiteY3022" fmla="*/ 2680405 h 5149018"/>
              <a:gd name="connsiteX3023" fmla="*/ 84488 w 6681792"/>
              <a:gd name="connsiteY3023" fmla="*/ 2680405 h 5149018"/>
              <a:gd name="connsiteX3024" fmla="*/ 82014 w 6681792"/>
              <a:gd name="connsiteY3024" fmla="*/ 2680405 h 5149018"/>
              <a:gd name="connsiteX3025" fmla="*/ 82014 w 6681792"/>
              <a:gd name="connsiteY3025" fmla="*/ 2682879 h 5149018"/>
              <a:gd name="connsiteX3026" fmla="*/ 82014 w 6681792"/>
              <a:gd name="connsiteY3026" fmla="*/ 2685352 h 5149018"/>
              <a:gd name="connsiteX3027" fmla="*/ 82014 w 6681792"/>
              <a:gd name="connsiteY3027" fmla="*/ 2687826 h 5149018"/>
              <a:gd name="connsiteX3028" fmla="*/ 84488 w 6681792"/>
              <a:gd name="connsiteY3028" fmla="*/ 2687826 h 5149018"/>
              <a:gd name="connsiteX3029" fmla="*/ 84488 w 6681792"/>
              <a:gd name="connsiteY3029" fmla="*/ 2690300 h 5149018"/>
              <a:gd name="connsiteX3030" fmla="*/ 82014 w 6681792"/>
              <a:gd name="connsiteY3030" fmla="*/ 2690300 h 5149018"/>
              <a:gd name="connsiteX3031" fmla="*/ 82014 w 6681792"/>
              <a:gd name="connsiteY3031" fmla="*/ 2692774 h 5149018"/>
              <a:gd name="connsiteX3032" fmla="*/ 82014 w 6681792"/>
              <a:gd name="connsiteY3032" fmla="*/ 2695247 h 5149018"/>
              <a:gd name="connsiteX3033" fmla="*/ 79541 w 6681792"/>
              <a:gd name="connsiteY3033" fmla="*/ 2695247 h 5149018"/>
              <a:gd name="connsiteX3034" fmla="*/ 79541 w 6681792"/>
              <a:gd name="connsiteY3034" fmla="*/ 2697721 h 5149018"/>
              <a:gd name="connsiteX3035" fmla="*/ 79541 w 6681792"/>
              <a:gd name="connsiteY3035" fmla="*/ 2700195 h 5149018"/>
              <a:gd name="connsiteX3036" fmla="*/ 79541 w 6681792"/>
              <a:gd name="connsiteY3036" fmla="*/ 2702669 h 5149018"/>
              <a:gd name="connsiteX3037" fmla="*/ 82014 w 6681792"/>
              <a:gd name="connsiteY3037" fmla="*/ 2702669 h 5149018"/>
              <a:gd name="connsiteX3038" fmla="*/ 84488 w 6681792"/>
              <a:gd name="connsiteY3038" fmla="*/ 2702669 h 5149018"/>
              <a:gd name="connsiteX3039" fmla="*/ 84488 w 6681792"/>
              <a:gd name="connsiteY3039" fmla="*/ 2705142 h 5149018"/>
              <a:gd name="connsiteX3040" fmla="*/ 84488 w 6681792"/>
              <a:gd name="connsiteY3040" fmla="*/ 2707616 h 5149018"/>
              <a:gd name="connsiteX3041" fmla="*/ 84488 w 6681792"/>
              <a:gd name="connsiteY3041" fmla="*/ 2710090 h 5149018"/>
              <a:gd name="connsiteX3042" fmla="*/ 86962 w 6681792"/>
              <a:gd name="connsiteY3042" fmla="*/ 2710090 h 5149018"/>
              <a:gd name="connsiteX3043" fmla="*/ 86962 w 6681792"/>
              <a:gd name="connsiteY3043" fmla="*/ 2712564 h 5149018"/>
              <a:gd name="connsiteX3044" fmla="*/ 84488 w 6681792"/>
              <a:gd name="connsiteY3044" fmla="*/ 2712564 h 5149018"/>
              <a:gd name="connsiteX3045" fmla="*/ 84488 w 6681792"/>
              <a:gd name="connsiteY3045" fmla="*/ 2715038 h 5149018"/>
              <a:gd name="connsiteX3046" fmla="*/ 84488 w 6681792"/>
              <a:gd name="connsiteY3046" fmla="*/ 2717511 h 5149018"/>
              <a:gd name="connsiteX3047" fmla="*/ 82014 w 6681792"/>
              <a:gd name="connsiteY3047" fmla="*/ 2719985 h 5149018"/>
              <a:gd name="connsiteX3048" fmla="*/ 77257 w 6681792"/>
              <a:gd name="connsiteY3048" fmla="*/ 2727216 h 5149018"/>
              <a:gd name="connsiteX3049" fmla="*/ 72500 w 6681792"/>
              <a:gd name="connsiteY3049" fmla="*/ 2734447 h 5149018"/>
              <a:gd name="connsiteX3050" fmla="*/ 70026 w 6681792"/>
              <a:gd name="connsiteY3050" fmla="*/ 2739204 h 5149018"/>
              <a:gd name="connsiteX3051" fmla="*/ 67552 w 6681792"/>
              <a:gd name="connsiteY3051" fmla="*/ 2741678 h 5149018"/>
              <a:gd name="connsiteX3052" fmla="*/ 65079 w 6681792"/>
              <a:gd name="connsiteY3052" fmla="*/ 2746435 h 5149018"/>
              <a:gd name="connsiteX3053" fmla="*/ 62795 w 6681792"/>
              <a:gd name="connsiteY3053" fmla="*/ 2720175 h 5149018"/>
              <a:gd name="connsiteX3054" fmla="*/ 62795 w 6681792"/>
              <a:gd name="connsiteY3054" fmla="*/ 2724932 h 5149018"/>
              <a:gd name="connsiteX3055" fmla="*/ 60321 w 6681792"/>
              <a:gd name="connsiteY3055" fmla="*/ 2729690 h 5149018"/>
              <a:gd name="connsiteX3056" fmla="*/ 57848 w 6681792"/>
              <a:gd name="connsiteY3056" fmla="*/ 2734447 h 5149018"/>
              <a:gd name="connsiteX3057" fmla="*/ 55374 w 6681792"/>
              <a:gd name="connsiteY3057" fmla="*/ 2736921 h 5149018"/>
              <a:gd name="connsiteX3058" fmla="*/ 52900 w 6681792"/>
              <a:gd name="connsiteY3058" fmla="*/ 2744152 h 5149018"/>
              <a:gd name="connsiteX3059" fmla="*/ 52900 w 6681792"/>
              <a:gd name="connsiteY3059" fmla="*/ 2746625 h 5149018"/>
              <a:gd name="connsiteX3060" fmla="*/ 52900 w 6681792"/>
              <a:gd name="connsiteY3060" fmla="*/ 2749099 h 5149018"/>
              <a:gd name="connsiteX3061" fmla="*/ 50426 w 6681792"/>
              <a:gd name="connsiteY3061" fmla="*/ 2753856 h 5149018"/>
              <a:gd name="connsiteX3062" fmla="*/ 47953 w 6681792"/>
              <a:gd name="connsiteY3062" fmla="*/ 2761087 h 5149018"/>
              <a:gd name="connsiteX3063" fmla="*/ 47953 w 6681792"/>
              <a:gd name="connsiteY3063" fmla="*/ 2765844 h 5149018"/>
              <a:gd name="connsiteX3064" fmla="*/ 45479 w 6681792"/>
              <a:gd name="connsiteY3064" fmla="*/ 2770602 h 5149018"/>
              <a:gd name="connsiteX3065" fmla="*/ 45479 w 6681792"/>
              <a:gd name="connsiteY3065" fmla="*/ 2773076 h 5149018"/>
              <a:gd name="connsiteX3066" fmla="*/ 45479 w 6681792"/>
              <a:gd name="connsiteY3066" fmla="*/ 2775549 h 5149018"/>
              <a:gd name="connsiteX3067" fmla="*/ 45479 w 6681792"/>
              <a:gd name="connsiteY3067" fmla="*/ 2778023 h 5149018"/>
              <a:gd name="connsiteX3068" fmla="*/ 45479 w 6681792"/>
              <a:gd name="connsiteY3068" fmla="*/ 2780497 h 5149018"/>
              <a:gd name="connsiteX3069" fmla="*/ 45479 w 6681792"/>
              <a:gd name="connsiteY3069" fmla="*/ 2782970 h 5149018"/>
              <a:gd name="connsiteX3070" fmla="*/ 45479 w 6681792"/>
              <a:gd name="connsiteY3070" fmla="*/ 2787728 h 5149018"/>
              <a:gd name="connsiteX3071" fmla="*/ 45479 w 6681792"/>
              <a:gd name="connsiteY3071" fmla="*/ 2790201 h 5149018"/>
              <a:gd name="connsiteX3072" fmla="*/ 43005 w 6681792"/>
              <a:gd name="connsiteY3072" fmla="*/ 2792675 h 5149018"/>
              <a:gd name="connsiteX3073" fmla="*/ 43005 w 6681792"/>
              <a:gd name="connsiteY3073" fmla="*/ 2795149 h 5149018"/>
              <a:gd name="connsiteX3074" fmla="*/ 43005 w 6681792"/>
              <a:gd name="connsiteY3074" fmla="*/ 2797623 h 5149018"/>
              <a:gd name="connsiteX3075" fmla="*/ 40531 w 6681792"/>
              <a:gd name="connsiteY3075" fmla="*/ 2807327 h 5149018"/>
              <a:gd name="connsiteX3076" fmla="*/ 40531 w 6681792"/>
              <a:gd name="connsiteY3076" fmla="*/ 2814558 h 5149018"/>
              <a:gd name="connsiteX3077" fmla="*/ 40531 w 6681792"/>
              <a:gd name="connsiteY3077" fmla="*/ 2821789 h 5149018"/>
              <a:gd name="connsiteX3078" fmla="*/ 38058 w 6681792"/>
              <a:gd name="connsiteY3078" fmla="*/ 2824263 h 5149018"/>
              <a:gd name="connsiteX3079" fmla="*/ 38058 w 6681792"/>
              <a:gd name="connsiteY3079" fmla="*/ 2826737 h 5149018"/>
              <a:gd name="connsiteX3080" fmla="*/ 38058 w 6681792"/>
              <a:gd name="connsiteY3080" fmla="*/ 2829211 h 5149018"/>
              <a:gd name="connsiteX3081" fmla="*/ 38058 w 6681792"/>
              <a:gd name="connsiteY3081" fmla="*/ 2831684 h 5149018"/>
              <a:gd name="connsiteX3082" fmla="*/ 38058 w 6681792"/>
              <a:gd name="connsiteY3082" fmla="*/ 2834158 h 5149018"/>
              <a:gd name="connsiteX3083" fmla="*/ 38058 w 6681792"/>
              <a:gd name="connsiteY3083" fmla="*/ 2836632 h 5149018"/>
              <a:gd name="connsiteX3084" fmla="*/ 38058 w 6681792"/>
              <a:gd name="connsiteY3084" fmla="*/ 2839106 h 5149018"/>
              <a:gd name="connsiteX3085" fmla="*/ 35584 w 6681792"/>
              <a:gd name="connsiteY3085" fmla="*/ 2841579 h 5149018"/>
              <a:gd name="connsiteX3086" fmla="*/ 35584 w 6681792"/>
              <a:gd name="connsiteY3086" fmla="*/ 2844053 h 5149018"/>
              <a:gd name="connsiteX3087" fmla="*/ 35584 w 6681792"/>
              <a:gd name="connsiteY3087" fmla="*/ 2846527 h 5149018"/>
              <a:gd name="connsiteX3088" fmla="*/ 33110 w 6681792"/>
              <a:gd name="connsiteY3088" fmla="*/ 2853758 h 5149018"/>
              <a:gd name="connsiteX3089" fmla="*/ 33110 w 6681792"/>
              <a:gd name="connsiteY3089" fmla="*/ 2856232 h 5149018"/>
              <a:gd name="connsiteX3090" fmla="*/ 33110 w 6681792"/>
              <a:gd name="connsiteY3090" fmla="*/ 2858705 h 5149018"/>
              <a:gd name="connsiteX3091" fmla="*/ 30636 w 6681792"/>
              <a:gd name="connsiteY3091" fmla="*/ 2861179 h 5149018"/>
              <a:gd name="connsiteX3092" fmla="*/ 30636 w 6681792"/>
              <a:gd name="connsiteY3092" fmla="*/ 2863653 h 5149018"/>
              <a:gd name="connsiteX3093" fmla="*/ 28163 w 6681792"/>
              <a:gd name="connsiteY3093" fmla="*/ 2866126 h 5149018"/>
              <a:gd name="connsiteX3094" fmla="*/ 28163 w 6681792"/>
              <a:gd name="connsiteY3094" fmla="*/ 2870884 h 5149018"/>
              <a:gd name="connsiteX3095" fmla="*/ 25689 w 6681792"/>
              <a:gd name="connsiteY3095" fmla="*/ 2875641 h 5149018"/>
              <a:gd name="connsiteX3096" fmla="*/ 25689 w 6681792"/>
              <a:gd name="connsiteY3096" fmla="*/ 2878115 h 5149018"/>
              <a:gd name="connsiteX3097" fmla="*/ 23215 w 6681792"/>
              <a:gd name="connsiteY3097" fmla="*/ 2880589 h 5149018"/>
              <a:gd name="connsiteX3098" fmla="*/ 23215 w 6681792"/>
              <a:gd name="connsiteY3098" fmla="*/ 2883062 h 5149018"/>
              <a:gd name="connsiteX3099" fmla="*/ 20741 w 6681792"/>
              <a:gd name="connsiteY3099" fmla="*/ 2883062 h 5149018"/>
              <a:gd name="connsiteX3100" fmla="*/ 20741 w 6681792"/>
              <a:gd name="connsiteY3100" fmla="*/ 2885536 h 5149018"/>
              <a:gd name="connsiteX3101" fmla="*/ 20741 w 6681792"/>
              <a:gd name="connsiteY3101" fmla="*/ 2888010 h 5149018"/>
              <a:gd name="connsiteX3102" fmla="*/ 18268 w 6681792"/>
              <a:gd name="connsiteY3102" fmla="*/ 2888010 h 5149018"/>
              <a:gd name="connsiteX3103" fmla="*/ 18268 w 6681792"/>
              <a:gd name="connsiteY3103" fmla="*/ 2890483 h 5149018"/>
              <a:gd name="connsiteX3104" fmla="*/ 16936 w 6681792"/>
              <a:gd name="connsiteY3104" fmla="*/ 2890483 h 5149018"/>
              <a:gd name="connsiteX3105" fmla="*/ 16936 w 6681792"/>
              <a:gd name="connsiteY3105" fmla="*/ 2892957 h 5149018"/>
              <a:gd name="connsiteX3106" fmla="*/ 14462 w 6681792"/>
              <a:gd name="connsiteY3106" fmla="*/ 2895431 h 5149018"/>
              <a:gd name="connsiteX3107" fmla="*/ 14462 w 6681792"/>
              <a:gd name="connsiteY3107" fmla="*/ 2897905 h 5149018"/>
              <a:gd name="connsiteX3108" fmla="*/ 11988 w 6681792"/>
              <a:gd name="connsiteY3108" fmla="*/ 2897905 h 5149018"/>
              <a:gd name="connsiteX3109" fmla="*/ 9514 w 6681792"/>
              <a:gd name="connsiteY3109" fmla="*/ 2900378 h 5149018"/>
              <a:gd name="connsiteX3110" fmla="*/ 7231 w 6681792"/>
              <a:gd name="connsiteY3110" fmla="*/ 2900378 h 5149018"/>
              <a:gd name="connsiteX3111" fmla="*/ 4757 w 6681792"/>
              <a:gd name="connsiteY3111" fmla="*/ 2900378 h 5149018"/>
              <a:gd name="connsiteX3112" fmla="*/ 0 w 6681792"/>
              <a:gd name="connsiteY3112" fmla="*/ 2907609 h 5149018"/>
              <a:gd name="connsiteX3113" fmla="*/ 0 w 6681792"/>
              <a:gd name="connsiteY3113" fmla="*/ 2910083 h 5149018"/>
              <a:gd name="connsiteX3114" fmla="*/ 0 w 6681792"/>
              <a:gd name="connsiteY3114" fmla="*/ 2912557 h 5149018"/>
              <a:gd name="connsiteX3115" fmla="*/ 0 w 6681792"/>
              <a:gd name="connsiteY3115" fmla="*/ 2915031 h 5149018"/>
              <a:gd name="connsiteX3116" fmla="*/ 0 w 6681792"/>
              <a:gd name="connsiteY3116" fmla="*/ 2917504 h 5149018"/>
              <a:gd name="connsiteX3117" fmla="*/ 0 w 6681792"/>
              <a:gd name="connsiteY3117" fmla="*/ 2919978 h 5149018"/>
              <a:gd name="connsiteX3118" fmla="*/ 0 w 6681792"/>
              <a:gd name="connsiteY3118" fmla="*/ 2922452 h 5149018"/>
              <a:gd name="connsiteX3119" fmla="*/ 4757 w 6681792"/>
              <a:gd name="connsiteY3119" fmla="*/ 2924926 h 5149018"/>
              <a:gd name="connsiteX3120" fmla="*/ 7231 w 6681792"/>
              <a:gd name="connsiteY3120" fmla="*/ 2924926 h 5149018"/>
              <a:gd name="connsiteX3121" fmla="*/ 9705 w 6681792"/>
              <a:gd name="connsiteY3121" fmla="*/ 2927400 h 5149018"/>
              <a:gd name="connsiteX3122" fmla="*/ 12178 w 6681792"/>
              <a:gd name="connsiteY3122" fmla="*/ 2927400 h 5149018"/>
              <a:gd name="connsiteX3123" fmla="*/ 14652 w 6681792"/>
              <a:gd name="connsiteY3123" fmla="*/ 2927400 h 5149018"/>
              <a:gd name="connsiteX3124" fmla="*/ 17126 w 6681792"/>
              <a:gd name="connsiteY3124" fmla="*/ 2927400 h 5149018"/>
              <a:gd name="connsiteX3125" fmla="*/ 19600 w 6681792"/>
              <a:gd name="connsiteY3125" fmla="*/ 2927400 h 5149018"/>
              <a:gd name="connsiteX3126" fmla="*/ 19600 w 6681792"/>
              <a:gd name="connsiteY3126" fmla="*/ 2929873 h 5149018"/>
              <a:gd name="connsiteX3127" fmla="*/ 22073 w 6681792"/>
              <a:gd name="connsiteY3127" fmla="*/ 2929873 h 5149018"/>
              <a:gd name="connsiteX3128" fmla="*/ 24547 w 6681792"/>
              <a:gd name="connsiteY3128" fmla="*/ 2929873 h 5149018"/>
              <a:gd name="connsiteX3129" fmla="*/ 24547 w 6681792"/>
              <a:gd name="connsiteY3129" fmla="*/ 2927400 h 5149018"/>
              <a:gd name="connsiteX3130" fmla="*/ 26640 w 6681792"/>
              <a:gd name="connsiteY3130" fmla="*/ 2927400 h 5149018"/>
              <a:gd name="connsiteX3131" fmla="*/ 26640 w 6681792"/>
              <a:gd name="connsiteY3131" fmla="*/ 2924926 h 5149018"/>
              <a:gd name="connsiteX3132" fmla="*/ 26640 w 6681792"/>
              <a:gd name="connsiteY3132" fmla="*/ 2922452 h 5149018"/>
              <a:gd name="connsiteX3133" fmla="*/ 29114 w 6681792"/>
              <a:gd name="connsiteY3133" fmla="*/ 2922452 h 5149018"/>
              <a:gd name="connsiteX3134" fmla="*/ 29114 w 6681792"/>
              <a:gd name="connsiteY3134" fmla="*/ 2919978 h 5149018"/>
              <a:gd name="connsiteX3135" fmla="*/ 31588 w 6681792"/>
              <a:gd name="connsiteY3135" fmla="*/ 2919978 h 5149018"/>
              <a:gd name="connsiteX3136" fmla="*/ 34062 w 6681792"/>
              <a:gd name="connsiteY3136" fmla="*/ 2919978 h 5149018"/>
              <a:gd name="connsiteX3137" fmla="*/ 34062 w 6681792"/>
              <a:gd name="connsiteY3137" fmla="*/ 2917504 h 5149018"/>
              <a:gd name="connsiteX3138" fmla="*/ 36155 w 6681792"/>
              <a:gd name="connsiteY3138" fmla="*/ 2917504 h 5149018"/>
              <a:gd name="connsiteX3139" fmla="*/ 38629 w 6681792"/>
              <a:gd name="connsiteY3139" fmla="*/ 2917504 h 5149018"/>
              <a:gd name="connsiteX3140" fmla="*/ 41102 w 6681792"/>
              <a:gd name="connsiteY3140" fmla="*/ 2917504 h 5149018"/>
              <a:gd name="connsiteX3141" fmla="*/ 41102 w 6681792"/>
              <a:gd name="connsiteY3141" fmla="*/ 2919978 h 5149018"/>
              <a:gd name="connsiteX3142" fmla="*/ 43576 w 6681792"/>
              <a:gd name="connsiteY3142" fmla="*/ 2919978 h 5149018"/>
              <a:gd name="connsiteX3143" fmla="*/ 46050 w 6681792"/>
              <a:gd name="connsiteY3143" fmla="*/ 2919978 h 5149018"/>
              <a:gd name="connsiteX3144" fmla="*/ 48524 w 6681792"/>
              <a:gd name="connsiteY3144" fmla="*/ 2919978 h 5149018"/>
              <a:gd name="connsiteX3145" fmla="*/ 50997 w 6681792"/>
              <a:gd name="connsiteY3145" fmla="*/ 2919978 h 5149018"/>
              <a:gd name="connsiteX3146" fmla="*/ 53471 w 6681792"/>
              <a:gd name="connsiteY3146" fmla="*/ 2919978 h 5149018"/>
              <a:gd name="connsiteX3147" fmla="*/ 55945 w 6681792"/>
              <a:gd name="connsiteY3147" fmla="*/ 2919978 h 5149018"/>
              <a:gd name="connsiteX3148" fmla="*/ 58419 w 6681792"/>
              <a:gd name="connsiteY3148" fmla="*/ 2919978 h 5149018"/>
              <a:gd name="connsiteX3149" fmla="*/ 60892 w 6681792"/>
              <a:gd name="connsiteY3149" fmla="*/ 2919978 h 5149018"/>
              <a:gd name="connsiteX3150" fmla="*/ 65650 w 6681792"/>
              <a:gd name="connsiteY3150" fmla="*/ 2922452 h 5149018"/>
              <a:gd name="connsiteX3151" fmla="*/ 70407 w 6681792"/>
              <a:gd name="connsiteY3151" fmla="*/ 2922452 h 5149018"/>
              <a:gd name="connsiteX3152" fmla="*/ 75164 w 6681792"/>
              <a:gd name="connsiteY3152" fmla="*/ 2924926 h 5149018"/>
              <a:gd name="connsiteX3153" fmla="*/ 79921 w 6681792"/>
              <a:gd name="connsiteY3153" fmla="*/ 2924926 h 5149018"/>
              <a:gd name="connsiteX3154" fmla="*/ 82395 w 6681792"/>
              <a:gd name="connsiteY3154" fmla="*/ 2927400 h 5149018"/>
              <a:gd name="connsiteX3155" fmla="*/ 87152 w 6681792"/>
              <a:gd name="connsiteY3155" fmla="*/ 2929873 h 5149018"/>
              <a:gd name="connsiteX3156" fmla="*/ 89626 w 6681792"/>
              <a:gd name="connsiteY3156" fmla="*/ 2932347 h 5149018"/>
              <a:gd name="connsiteX3157" fmla="*/ 94383 w 6681792"/>
              <a:gd name="connsiteY3157" fmla="*/ 2932347 h 5149018"/>
              <a:gd name="connsiteX3158" fmla="*/ 96857 w 6681792"/>
              <a:gd name="connsiteY3158" fmla="*/ 2934821 h 5149018"/>
              <a:gd name="connsiteX3159" fmla="*/ 101614 w 6681792"/>
              <a:gd name="connsiteY3159" fmla="*/ 2937294 h 5149018"/>
              <a:gd name="connsiteX3160" fmla="*/ 104088 w 6681792"/>
              <a:gd name="connsiteY3160" fmla="*/ 2939768 h 5149018"/>
              <a:gd name="connsiteX3161" fmla="*/ 106562 w 6681792"/>
              <a:gd name="connsiteY3161" fmla="*/ 2942242 h 5149018"/>
              <a:gd name="connsiteX3162" fmla="*/ 106562 w 6681792"/>
              <a:gd name="connsiteY3162" fmla="*/ 2944716 h 5149018"/>
              <a:gd name="connsiteX3163" fmla="*/ 109035 w 6681792"/>
              <a:gd name="connsiteY3163" fmla="*/ 2947190 h 5149018"/>
              <a:gd name="connsiteX3164" fmla="*/ 111509 w 6681792"/>
              <a:gd name="connsiteY3164" fmla="*/ 2951947 h 5149018"/>
              <a:gd name="connsiteX3165" fmla="*/ 113983 w 6681792"/>
              <a:gd name="connsiteY3165" fmla="*/ 2954420 h 5149018"/>
              <a:gd name="connsiteX3166" fmla="*/ 116457 w 6681792"/>
              <a:gd name="connsiteY3166" fmla="*/ 2956894 h 5149018"/>
              <a:gd name="connsiteX3167" fmla="*/ 118930 w 6681792"/>
              <a:gd name="connsiteY3167" fmla="*/ 2959368 h 5149018"/>
              <a:gd name="connsiteX3168" fmla="*/ 118930 w 6681792"/>
              <a:gd name="connsiteY3168" fmla="*/ 2961842 h 5149018"/>
              <a:gd name="connsiteX3169" fmla="*/ 121404 w 6681792"/>
              <a:gd name="connsiteY3169" fmla="*/ 2961842 h 5149018"/>
              <a:gd name="connsiteX3170" fmla="*/ 123878 w 6681792"/>
              <a:gd name="connsiteY3170" fmla="*/ 2966599 h 5149018"/>
              <a:gd name="connsiteX3171" fmla="*/ 126352 w 6681792"/>
              <a:gd name="connsiteY3171" fmla="*/ 2969073 h 5149018"/>
              <a:gd name="connsiteX3172" fmla="*/ 128825 w 6681792"/>
              <a:gd name="connsiteY3172" fmla="*/ 2973830 h 5149018"/>
              <a:gd name="connsiteX3173" fmla="*/ 131299 w 6681792"/>
              <a:gd name="connsiteY3173" fmla="*/ 2978587 h 5149018"/>
              <a:gd name="connsiteX3174" fmla="*/ 131299 w 6681792"/>
              <a:gd name="connsiteY3174" fmla="*/ 2981061 h 5149018"/>
              <a:gd name="connsiteX3175" fmla="*/ 133773 w 6681792"/>
              <a:gd name="connsiteY3175" fmla="*/ 2981061 h 5149018"/>
              <a:gd name="connsiteX3176" fmla="*/ 136247 w 6681792"/>
              <a:gd name="connsiteY3176" fmla="*/ 2981061 h 5149018"/>
              <a:gd name="connsiteX3177" fmla="*/ 136247 w 6681792"/>
              <a:gd name="connsiteY3177" fmla="*/ 2978587 h 5149018"/>
              <a:gd name="connsiteX3178" fmla="*/ 138720 w 6681792"/>
              <a:gd name="connsiteY3178" fmla="*/ 2978587 h 5149018"/>
              <a:gd name="connsiteX3179" fmla="*/ 141194 w 6681792"/>
              <a:gd name="connsiteY3179" fmla="*/ 2978587 h 5149018"/>
              <a:gd name="connsiteX3180" fmla="*/ 145951 w 6681792"/>
              <a:gd name="connsiteY3180" fmla="*/ 2978587 h 5149018"/>
              <a:gd name="connsiteX3181" fmla="*/ 148425 w 6681792"/>
              <a:gd name="connsiteY3181" fmla="*/ 2978587 h 5149018"/>
              <a:gd name="connsiteX3182" fmla="*/ 150899 w 6681792"/>
              <a:gd name="connsiteY3182" fmla="*/ 2981061 h 5149018"/>
              <a:gd name="connsiteX3183" fmla="*/ 158130 w 6681792"/>
              <a:gd name="connsiteY3183" fmla="*/ 2983535 h 5149018"/>
              <a:gd name="connsiteX3184" fmla="*/ 158130 w 6681792"/>
              <a:gd name="connsiteY3184" fmla="*/ 2986008 h 5149018"/>
              <a:gd name="connsiteX3185" fmla="*/ 160604 w 6681792"/>
              <a:gd name="connsiteY3185" fmla="*/ 2986008 h 5149018"/>
              <a:gd name="connsiteX3186" fmla="*/ 160604 w 6681792"/>
              <a:gd name="connsiteY3186" fmla="*/ 2988482 h 5149018"/>
              <a:gd name="connsiteX3187" fmla="*/ 161745 w 6681792"/>
              <a:gd name="connsiteY3187" fmla="*/ 2988482 h 5149018"/>
              <a:gd name="connsiteX3188" fmla="*/ 161745 w 6681792"/>
              <a:gd name="connsiteY3188" fmla="*/ 2990956 h 5149018"/>
              <a:gd name="connsiteX3189" fmla="*/ 164219 w 6681792"/>
              <a:gd name="connsiteY3189" fmla="*/ 2990956 h 5149018"/>
              <a:gd name="connsiteX3190" fmla="*/ 164219 w 6681792"/>
              <a:gd name="connsiteY3190" fmla="*/ 2993430 h 5149018"/>
              <a:gd name="connsiteX3191" fmla="*/ 166693 w 6681792"/>
              <a:gd name="connsiteY3191" fmla="*/ 2993430 h 5149018"/>
              <a:gd name="connsiteX3192" fmla="*/ 169167 w 6681792"/>
              <a:gd name="connsiteY3192" fmla="*/ 2993430 h 5149018"/>
              <a:gd name="connsiteX3193" fmla="*/ 171640 w 6681792"/>
              <a:gd name="connsiteY3193" fmla="*/ 2993430 h 5149018"/>
              <a:gd name="connsiteX3194" fmla="*/ 176398 w 6681792"/>
              <a:gd name="connsiteY3194" fmla="*/ 2993430 h 5149018"/>
              <a:gd name="connsiteX3195" fmla="*/ 181155 w 6681792"/>
              <a:gd name="connsiteY3195" fmla="*/ 2995903 h 5149018"/>
              <a:gd name="connsiteX3196" fmla="*/ 185912 w 6681792"/>
              <a:gd name="connsiteY3196" fmla="*/ 2995903 h 5149018"/>
              <a:gd name="connsiteX3197" fmla="*/ 185912 w 6681792"/>
              <a:gd name="connsiteY3197" fmla="*/ 2998377 h 5149018"/>
              <a:gd name="connsiteX3198" fmla="*/ 188386 w 6681792"/>
              <a:gd name="connsiteY3198" fmla="*/ 2998377 h 5149018"/>
              <a:gd name="connsiteX3199" fmla="*/ 190859 w 6681792"/>
              <a:gd name="connsiteY3199" fmla="*/ 2998377 h 5149018"/>
              <a:gd name="connsiteX3200" fmla="*/ 193333 w 6681792"/>
              <a:gd name="connsiteY3200" fmla="*/ 2998377 h 5149018"/>
              <a:gd name="connsiteX3201" fmla="*/ 195807 w 6681792"/>
              <a:gd name="connsiteY3201" fmla="*/ 2998377 h 5149018"/>
              <a:gd name="connsiteX3202" fmla="*/ 198281 w 6681792"/>
              <a:gd name="connsiteY3202" fmla="*/ 2998377 h 5149018"/>
              <a:gd name="connsiteX3203" fmla="*/ 200754 w 6681792"/>
              <a:gd name="connsiteY3203" fmla="*/ 2998377 h 5149018"/>
              <a:gd name="connsiteX3204" fmla="*/ 203228 w 6681792"/>
              <a:gd name="connsiteY3204" fmla="*/ 2998377 h 5149018"/>
              <a:gd name="connsiteX3205" fmla="*/ 212933 w 6681792"/>
              <a:gd name="connsiteY3205" fmla="*/ 2998377 h 5149018"/>
              <a:gd name="connsiteX3206" fmla="*/ 224921 w 6681792"/>
              <a:gd name="connsiteY3206" fmla="*/ 2998377 h 5149018"/>
              <a:gd name="connsiteX3207" fmla="*/ 232152 w 6681792"/>
              <a:gd name="connsiteY3207" fmla="*/ 2995903 h 5149018"/>
              <a:gd name="connsiteX3208" fmla="*/ 239383 w 6681792"/>
              <a:gd name="connsiteY3208" fmla="*/ 2995903 h 5149018"/>
              <a:gd name="connsiteX3209" fmla="*/ 244140 w 6681792"/>
              <a:gd name="connsiteY3209" fmla="*/ 2995903 h 5149018"/>
              <a:gd name="connsiteX3210" fmla="*/ 248897 w 6681792"/>
              <a:gd name="connsiteY3210" fmla="*/ 2995903 h 5149018"/>
              <a:gd name="connsiteX3211" fmla="*/ 256128 w 6681792"/>
              <a:gd name="connsiteY3211" fmla="*/ 2995903 h 5149018"/>
              <a:gd name="connsiteX3212" fmla="*/ 258602 w 6681792"/>
              <a:gd name="connsiteY3212" fmla="*/ 2995903 h 5149018"/>
              <a:gd name="connsiteX3213" fmla="*/ 261076 w 6681792"/>
              <a:gd name="connsiteY3213" fmla="*/ 2995903 h 5149018"/>
              <a:gd name="connsiteX3214" fmla="*/ 263550 w 6681792"/>
              <a:gd name="connsiteY3214" fmla="*/ 2995903 h 5149018"/>
              <a:gd name="connsiteX3215" fmla="*/ 266023 w 6681792"/>
              <a:gd name="connsiteY3215" fmla="*/ 2995903 h 5149018"/>
              <a:gd name="connsiteX3216" fmla="*/ 266023 w 6681792"/>
              <a:gd name="connsiteY3216" fmla="*/ 2998377 h 5149018"/>
              <a:gd name="connsiteX3217" fmla="*/ 268497 w 6681792"/>
              <a:gd name="connsiteY3217" fmla="*/ 2998377 h 5149018"/>
              <a:gd name="connsiteX3218" fmla="*/ 270971 w 6681792"/>
              <a:gd name="connsiteY3218" fmla="*/ 2998377 h 5149018"/>
              <a:gd name="connsiteX3219" fmla="*/ 270971 w 6681792"/>
              <a:gd name="connsiteY3219" fmla="*/ 3000851 h 5149018"/>
              <a:gd name="connsiteX3220" fmla="*/ 273445 w 6681792"/>
              <a:gd name="connsiteY3220" fmla="*/ 3000851 h 5149018"/>
              <a:gd name="connsiteX3221" fmla="*/ 273445 w 6681792"/>
              <a:gd name="connsiteY3221" fmla="*/ 3003325 h 5149018"/>
              <a:gd name="connsiteX3222" fmla="*/ 273445 w 6681792"/>
              <a:gd name="connsiteY3222" fmla="*/ 3005798 h 5149018"/>
              <a:gd name="connsiteX3223" fmla="*/ 270971 w 6681792"/>
              <a:gd name="connsiteY3223" fmla="*/ 3005798 h 5149018"/>
              <a:gd name="connsiteX3224" fmla="*/ 275728 w 6681792"/>
              <a:gd name="connsiteY3224" fmla="*/ 3013029 h 5149018"/>
              <a:gd name="connsiteX3225" fmla="*/ 280485 w 6681792"/>
              <a:gd name="connsiteY3225" fmla="*/ 3017787 h 5149018"/>
              <a:gd name="connsiteX3226" fmla="*/ 285243 w 6681792"/>
              <a:gd name="connsiteY3226" fmla="*/ 3025017 h 5149018"/>
              <a:gd name="connsiteX3227" fmla="*/ 290000 w 6681792"/>
              <a:gd name="connsiteY3227" fmla="*/ 3029775 h 5149018"/>
              <a:gd name="connsiteX3228" fmla="*/ 292474 w 6681792"/>
              <a:gd name="connsiteY3228" fmla="*/ 3029775 h 5149018"/>
              <a:gd name="connsiteX3229" fmla="*/ 294947 w 6681792"/>
              <a:gd name="connsiteY3229" fmla="*/ 3029775 h 5149018"/>
              <a:gd name="connsiteX3230" fmla="*/ 294947 w 6681792"/>
              <a:gd name="connsiteY3230" fmla="*/ 3032248 h 5149018"/>
              <a:gd name="connsiteX3231" fmla="*/ 297421 w 6681792"/>
              <a:gd name="connsiteY3231" fmla="*/ 3032248 h 5149018"/>
              <a:gd name="connsiteX3232" fmla="*/ 299895 w 6681792"/>
              <a:gd name="connsiteY3232" fmla="*/ 3032248 h 5149018"/>
              <a:gd name="connsiteX3233" fmla="*/ 302369 w 6681792"/>
              <a:gd name="connsiteY3233" fmla="*/ 3032248 h 5149018"/>
              <a:gd name="connsiteX3234" fmla="*/ 309600 w 6681792"/>
              <a:gd name="connsiteY3234" fmla="*/ 3034722 h 5149018"/>
              <a:gd name="connsiteX3235" fmla="*/ 316830 w 6681792"/>
              <a:gd name="connsiteY3235" fmla="*/ 3037196 h 5149018"/>
              <a:gd name="connsiteX3236" fmla="*/ 324061 w 6681792"/>
              <a:gd name="connsiteY3236" fmla="*/ 3037196 h 5149018"/>
              <a:gd name="connsiteX3237" fmla="*/ 331292 w 6681792"/>
              <a:gd name="connsiteY3237" fmla="*/ 3039670 h 5149018"/>
              <a:gd name="connsiteX3238" fmla="*/ 333766 w 6681792"/>
              <a:gd name="connsiteY3238" fmla="*/ 3039670 h 5149018"/>
              <a:gd name="connsiteX3239" fmla="*/ 336240 w 6681792"/>
              <a:gd name="connsiteY3239" fmla="*/ 3039670 h 5149018"/>
              <a:gd name="connsiteX3240" fmla="*/ 338714 w 6681792"/>
              <a:gd name="connsiteY3240" fmla="*/ 3039670 h 5149018"/>
              <a:gd name="connsiteX3241" fmla="*/ 343471 w 6681792"/>
              <a:gd name="connsiteY3241" fmla="*/ 3039670 h 5149018"/>
              <a:gd name="connsiteX3242" fmla="*/ 345945 w 6681792"/>
              <a:gd name="connsiteY3242" fmla="*/ 3039670 h 5149018"/>
              <a:gd name="connsiteX3243" fmla="*/ 348418 w 6681792"/>
              <a:gd name="connsiteY3243" fmla="*/ 3039670 h 5149018"/>
              <a:gd name="connsiteX3244" fmla="*/ 350892 w 6681792"/>
              <a:gd name="connsiteY3244" fmla="*/ 3039670 h 5149018"/>
              <a:gd name="connsiteX3245" fmla="*/ 353366 w 6681792"/>
              <a:gd name="connsiteY3245" fmla="*/ 3039670 h 5149018"/>
              <a:gd name="connsiteX3246" fmla="*/ 355840 w 6681792"/>
              <a:gd name="connsiteY3246" fmla="*/ 3042143 h 5149018"/>
              <a:gd name="connsiteX3247" fmla="*/ 360597 w 6681792"/>
              <a:gd name="connsiteY3247" fmla="*/ 3042143 h 5149018"/>
              <a:gd name="connsiteX3248" fmla="*/ 365354 w 6681792"/>
              <a:gd name="connsiteY3248" fmla="*/ 3044617 h 5149018"/>
              <a:gd name="connsiteX3249" fmla="*/ 372585 w 6681792"/>
              <a:gd name="connsiteY3249" fmla="*/ 3044617 h 5149018"/>
              <a:gd name="connsiteX3250" fmla="*/ 382290 w 6681792"/>
              <a:gd name="connsiteY3250" fmla="*/ 3047091 h 5149018"/>
              <a:gd name="connsiteX3251" fmla="*/ 389521 w 6681792"/>
              <a:gd name="connsiteY3251" fmla="*/ 3047091 h 5149018"/>
              <a:gd name="connsiteX3252" fmla="*/ 391994 w 6681792"/>
              <a:gd name="connsiteY3252" fmla="*/ 3047091 h 5149018"/>
              <a:gd name="connsiteX3253" fmla="*/ 394468 w 6681792"/>
              <a:gd name="connsiteY3253" fmla="*/ 3047091 h 5149018"/>
              <a:gd name="connsiteX3254" fmla="*/ 396942 w 6681792"/>
              <a:gd name="connsiteY3254" fmla="*/ 3047091 h 5149018"/>
              <a:gd name="connsiteX3255" fmla="*/ 396942 w 6681792"/>
              <a:gd name="connsiteY3255" fmla="*/ 3049565 h 5149018"/>
              <a:gd name="connsiteX3256" fmla="*/ 399416 w 6681792"/>
              <a:gd name="connsiteY3256" fmla="*/ 3049565 h 5149018"/>
              <a:gd name="connsiteX3257" fmla="*/ 401889 w 6681792"/>
              <a:gd name="connsiteY3257" fmla="*/ 3049565 h 5149018"/>
              <a:gd name="connsiteX3258" fmla="*/ 401889 w 6681792"/>
              <a:gd name="connsiteY3258" fmla="*/ 3052039 h 5149018"/>
              <a:gd name="connsiteX3259" fmla="*/ 404363 w 6681792"/>
              <a:gd name="connsiteY3259" fmla="*/ 3052039 h 5149018"/>
              <a:gd name="connsiteX3260" fmla="*/ 406837 w 6681792"/>
              <a:gd name="connsiteY3260" fmla="*/ 3054512 h 5149018"/>
              <a:gd name="connsiteX3261" fmla="*/ 409311 w 6681792"/>
              <a:gd name="connsiteY3261" fmla="*/ 3054512 h 5149018"/>
              <a:gd name="connsiteX3262" fmla="*/ 409311 w 6681792"/>
              <a:gd name="connsiteY3262" fmla="*/ 3056986 h 5149018"/>
              <a:gd name="connsiteX3263" fmla="*/ 414068 w 6681792"/>
              <a:gd name="connsiteY3263" fmla="*/ 3056986 h 5149018"/>
              <a:gd name="connsiteX3264" fmla="*/ 411594 w 6681792"/>
              <a:gd name="connsiteY3264" fmla="*/ 3061743 h 5149018"/>
              <a:gd name="connsiteX3265" fmla="*/ 411594 w 6681792"/>
              <a:gd name="connsiteY3265" fmla="*/ 3064217 h 5149018"/>
              <a:gd name="connsiteX3266" fmla="*/ 411594 w 6681792"/>
              <a:gd name="connsiteY3266" fmla="*/ 3071448 h 5149018"/>
              <a:gd name="connsiteX3267" fmla="*/ 411594 w 6681792"/>
              <a:gd name="connsiteY3267" fmla="*/ 3078679 h 5149018"/>
              <a:gd name="connsiteX3268" fmla="*/ 411594 w 6681792"/>
              <a:gd name="connsiteY3268" fmla="*/ 3088384 h 5149018"/>
              <a:gd name="connsiteX3269" fmla="*/ 411594 w 6681792"/>
              <a:gd name="connsiteY3269" fmla="*/ 3095615 h 5149018"/>
              <a:gd name="connsiteX3270" fmla="*/ 409120 w 6681792"/>
              <a:gd name="connsiteY3270" fmla="*/ 3102845 h 5149018"/>
              <a:gd name="connsiteX3271" fmla="*/ 406647 w 6681792"/>
              <a:gd name="connsiteY3271" fmla="*/ 3105319 h 5149018"/>
              <a:gd name="connsiteX3272" fmla="*/ 404173 w 6681792"/>
              <a:gd name="connsiteY3272" fmla="*/ 3110077 h 5149018"/>
              <a:gd name="connsiteX3273" fmla="*/ 392185 w 6681792"/>
              <a:gd name="connsiteY3273" fmla="*/ 3107603 h 5149018"/>
              <a:gd name="connsiteX3274" fmla="*/ 392185 w 6681792"/>
              <a:gd name="connsiteY3274" fmla="*/ 3119591 h 5149018"/>
              <a:gd name="connsiteX3275" fmla="*/ 392185 w 6681792"/>
              <a:gd name="connsiteY3275" fmla="*/ 3134053 h 5149018"/>
              <a:gd name="connsiteX3276" fmla="*/ 392185 w 6681792"/>
              <a:gd name="connsiteY3276" fmla="*/ 3150989 h 5149018"/>
              <a:gd name="connsiteX3277" fmla="*/ 396942 w 6681792"/>
              <a:gd name="connsiteY3277" fmla="*/ 3150989 h 5149018"/>
              <a:gd name="connsiteX3278" fmla="*/ 404173 w 6681792"/>
              <a:gd name="connsiteY3278" fmla="*/ 3150989 h 5149018"/>
              <a:gd name="connsiteX3279" fmla="*/ 413878 w 6681792"/>
              <a:gd name="connsiteY3279" fmla="*/ 3148515 h 5149018"/>
              <a:gd name="connsiteX3280" fmla="*/ 421109 w 6681792"/>
              <a:gd name="connsiteY3280" fmla="*/ 3148515 h 5149018"/>
              <a:gd name="connsiteX3281" fmla="*/ 423582 w 6681792"/>
              <a:gd name="connsiteY3281" fmla="*/ 3148515 h 5149018"/>
              <a:gd name="connsiteX3282" fmla="*/ 423582 w 6681792"/>
              <a:gd name="connsiteY3282" fmla="*/ 3150989 h 5149018"/>
              <a:gd name="connsiteX3283" fmla="*/ 423582 w 6681792"/>
              <a:gd name="connsiteY3283" fmla="*/ 3158219 h 5149018"/>
              <a:gd name="connsiteX3284" fmla="*/ 423582 w 6681792"/>
              <a:gd name="connsiteY3284" fmla="*/ 3165450 h 5149018"/>
              <a:gd name="connsiteX3285" fmla="*/ 423582 w 6681792"/>
              <a:gd name="connsiteY3285" fmla="*/ 3167924 h 5149018"/>
              <a:gd name="connsiteX3286" fmla="*/ 423582 w 6681792"/>
              <a:gd name="connsiteY3286" fmla="*/ 3172682 h 5149018"/>
              <a:gd name="connsiteX3287" fmla="*/ 423582 w 6681792"/>
              <a:gd name="connsiteY3287" fmla="*/ 3177439 h 5149018"/>
              <a:gd name="connsiteX3288" fmla="*/ 423582 w 6681792"/>
              <a:gd name="connsiteY3288" fmla="*/ 3179912 h 5149018"/>
              <a:gd name="connsiteX3289" fmla="*/ 426056 w 6681792"/>
              <a:gd name="connsiteY3289" fmla="*/ 3189617 h 5149018"/>
              <a:gd name="connsiteX3290" fmla="*/ 426056 w 6681792"/>
              <a:gd name="connsiteY3290" fmla="*/ 3192091 h 5149018"/>
              <a:gd name="connsiteX3291" fmla="*/ 426056 w 6681792"/>
              <a:gd name="connsiteY3291" fmla="*/ 3196848 h 5149018"/>
              <a:gd name="connsiteX3292" fmla="*/ 426056 w 6681792"/>
              <a:gd name="connsiteY3292" fmla="*/ 3206553 h 5149018"/>
              <a:gd name="connsiteX3293" fmla="*/ 426056 w 6681792"/>
              <a:gd name="connsiteY3293" fmla="*/ 3209027 h 5149018"/>
              <a:gd name="connsiteX3294" fmla="*/ 426056 w 6681792"/>
              <a:gd name="connsiteY3294" fmla="*/ 3211500 h 5149018"/>
              <a:gd name="connsiteX3295" fmla="*/ 426056 w 6681792"/>
              <a:gd name="connsiteY3295" fmla="*/ 3225962 h 5149018"/>
              <a:gd name="connsiteX3296" fmla="*/ 435761 w 6681792"/>
              <a:gd name="connsiteY3296" fmla="*/ 3233193 h 5149018"/>
              <a:gd name="connsiteX3297" fmla="*/ 438235 w 6681792"/>
              <a:gd name="connsiteY3297" fmla="*/ 3235667 h 5149018"/>
              <a:gd name="connsiteX3298" fmla="*/ 440708 w 6681792"/>
              <a:gd name="connsiteY3298" fmla="*/ 3235667 h 5149018"/>
              <a:gd name="connsiteX3299" fmla="*/ 443182 w 6681792"/>
              <a:gd name="connsiteY3299" fmla="*/ 3235667 h 5149018"/>
              <a:gd name="connsiteX3300" fmla="*/ 443182 w 6681792"/>
              <a:gd name="connsiteY3300" fmla="*/ 3238141 h 5149018"/>
              <a:gd name="connsiteX3301" fmla="*/ 443182 w 6681792"/>
              <a:gd name="connsiteY3301" fmla="*/ 3240614 h 5149018"/>
              <a:gd name="connsiteX3302" fmla="*/ 440708 w 6681792"/>
              <a:gd name="connsiteY3302" fmla="*/ 3247846 h 5149018"/>
              <a:gd name="connsiteX3303" fmla="*/ 440708 w 6681792"/>
              <a:gd name="connsiteY3303" fmla="*/ 3250319 h 5149018"/>
              <a:gd name="connsiteX3304" fmla="*/ 440708 w 6681792"/>
              <a:gd name="connsiteY3304" fmla="*/ 3252793 h 5149018"/>
              <a:gd name="connsiteX3305" fmla="*/ 440708 w 6681792"/>
              <a:gd name="connsiteY3305" fmla="*/ 3257550 h 5149018"/>
              <a:gd name="connsiteX3306" fmla="*/ 438235 w 6681792"/>
              <a:gd name="connsiteY3306" fmla="*/ 3260024 h 5149018"/>
              <a:gd name="connsiteX3307" fmla="*/ 440708 w 6681792"/>
              <a:gd name="connsiteY3307" fmla="*/ 3260024 h 5149018"/>
              <a:gd name="connsiteX3308" fmla="*/ 440708 w 6681792"/>
              <a:gd name="connsiteY3308" fmla="*/ 3262498 h 5149018"/>
              <a:gd name="connsiteX3309" fmla="*/ 438235 w 6681792"/>
              <a:gd name="connsiteY3309" fmla="*/ 3264971 h 5149018"/>
              <a:gd name="connsiteX3310" fmla="*/ 438235 w 6681792"/>
              <a:gd name="connsiteY3310" fmla="*/ 3267445 h 5149018"/>
              <a:gd name="connsiteX3311" fmla="*/ 438235 w 6681792"/>
              <a:gd name="connsiteY3311" fmla="*/ 3269919 h 5149018"/>
              <a:gd name="connsiteX3312" fmla="*/ 438235 w 6681792"/>
              <a:gd name="connsiteY3312" fmla="*/ 3274676 h 5149018"/>
              <a:gd name="connsiteX3313" fmla="*/ 435761 w 6681792"/>
              <a:gd name="connsiteY3313" fmla="*/ 3279433 h 5149018"/>
              <a:gd name="connsiteX3314" fmla="*/ 435761 w 6681792"/>
              <a:gd name="connsiteY3314" fmla="*/ 3281907 h 5149018"/>
              <a:gd name="connsiteX3315" fmla="*/ 435761 w 6681792"/>
              <a:gd name="connsiteY3315" fmla="*/ 3284381 h 5149018"/>
              <a:gd name="connsiteX3316" fmla="*/ 435761 w 6681792"/>
              <a:gd name="connsiteY3316" fmla="*/ 3286855 h 5149018"/>
              <a:gd name="connsiteX3317" fmla="*/ 435761 w 6681792"/>
              <a:gd name="connsiteY3317" fmla="*/ 3289328 h 5149018"/>
              <a:gd name="connsiteX3318" fmla="*/ 438235 w 6681792"/>
              <a:gd name="connsiteY3318" fmla="*/ 3289328 h 5149018"/>
              <a:gd name="connsiteX3319" fmla="*/ 452697 w 6681792"/>
              <a:gd name="connsiteY3319" fmla="*/ 3284571 h 5149018"/>
              <a:gd name="connsiteX3320" fmla="*/ 455170 w 6681792"/>
              <a:gd name="connsiteY3320" fmla="*/ 3284571 h 5149018"/>
              <a:gd name="connsiteX3321" fmla="*/ 457644 w 6681792"/>
              <a:gd name="connsiteY3321" fmla="*/ 3284571 h 5149018"/>
              <a:gd name="connsiteX3322" fmla="*/ 469632 w 6681792"/>
              <a:gd name="connsiteY3322" fmla="*/ 3279814 h 5149018"/>
              <a:gd name="connsiteX3323" fmla="*/ 479337 w 6681792"/>
              <a:gd name="connsiteY3323" fmla="*/ 3277340 h 5149018"/>
              <a:gd name="connsiteX3324" fmla="*/ 489042 w 6681792"/>
              <a:gd name="connsiteY3324" fmla="*/ 3272583 h 5149018"/>
              <a:gd name="connsiteX3325" fmla="*/ 501030 w 6681792"/>
              <a:gd name="connsiteY3325" fmla="*/ 3270109 h 5149018"/>
              <a:gd name="connsiteX3326" fmla="*/ 515492 w 6681792"/>
              <a:gd name="connsiteY3326" fmla="*/ 3262878 h 5149018"/>
              <a:gd name="connsiteX3327" fmla="*/ 513018 w 6681792"/>
              <a:gd name="connsiteY3327" fmla="*/ 3270109 h 5149018"/>
              <a:gd name="connsiteX3328" fmla="*/ 513018 w 6681792"/>
              <a:gd name="connsiteY3328" fmla="*/ 3282097 h 5149018"/>
              <a:gd name="connsiteX3329" fmla="*/ 510544 w 6681792"/>
              <a:gd name="connsiteY3329" fmla="*/ 3291802 h 5149018"/>
              <a:gd name="connsiteX3330" fmla="*/ 510544 w 6681792"/>
              <a:gd name="connsiteY3330" fmla="*/ 3296559 h 5149018"/>
              <a:gd name="connsiteX3331" fmla="*/ 508071 w 6681792"/>
              <a:gd name="connsiteY3331" fmla="*/ 3301317 h 5149018"/>
              <a:gd name="connsiteX3332" fmla="*/ 508071 w 6681792"/>
              <a:gd name="connsiteY3332" fmla="*/ 3308547 h 5149018"/>
              <a:gd name="connsiteX3333" fmla="*/ 508071 w 6681792"/>
              <a:gd name="connsiteY3333" fmla="*/ 3315778 h 5149018"/>
              <a:gd name="connsiteX3334" fmla="*/ 505597 w 6681792"/>
              <a:gd name="connsiteY3334" fmla="*/ 3320536 h 5149018"/>
              <a:gd name="connsiteX3335" fmla="*/ 505597 w 6681792"/>
              <a:gd name="connsiteY3335" fmla="*/ 3327767 h 5149018"/>
              <a:gd name="connsiteX3336" fmla="*/ 510354 w 6681792"/>
              <a:gd name="connsiteY3336" fmla="*/ 3327767 h 5149018"/>
              <a:gd name="connsiteX3337" fmla="*/ 520059 w 6681792"/>
              <a:gd name="connsiteY3337" fmla="*/ 3327767 h 5149018"/>
              <a:gd name="connsiteX3338" fmla="*/ 524816 w 6681792"/>
              <a:gd name="connsiteY3338" fmla="*/ 3327767 h 5149018"/>
              <a:gd name="connsiteX3339" fmla="*/ 532047 w 6681792"/>
              <a:gd name="connsiteY3339" fmla="*/ 3327767 h 5149018"/>
              <a:gd name="connsiteX3340" fmla="*/ 539278 w 6681792"/>
              <a:gd name="connsiteY3340" fmla="*/ 3327767 h 5149018"/>
              <a:gd name="connsiteX3341" fmla="*/ 546509 w 6681792"/>
              <a:gd name="connsiteY3341" fmla="*/ 3330240 h 5149018"/>
              <a:gd name="connsiteX3342" fmla="*/ 556214 w 6681792"/>
              <a:gd name="connsiteY3342" fmla="*/ 3330240 h 5149018"/>
              <a:gd name="connsiteX3343" fmla="*/ 568202 w 6681792"/>
              <a:gd name="connsiteY3343" fmla="*/ 3330240 h 5149018"/>
              <a:gd name="connsiteX3344" fmla="*/ 568202 w 6681792"/>
              <a:gd name="connsiteY3344" fmla="*/ 3337471 h 5149018"/>
              <a:gd name="connsiteX3345" fmla="*/ 565728 w 6681792"/>
              <a:gd name="connsiteY3345" fmla="*/ 3344702 h 5149018"/>
              <a:gd name="connsiteX3346" fmla="*/ 565728 w 6681792"/>
              <a:gd name="connsiteY3346" fmla="*/ 3354407 h 5149018"/>
              <a:gd name="connsiteX3347" fmla="*/ 565728 w 6681792"/>
              <a:gd name="connsiteY3347" fmla="*/ 3356881 h 5149018"/>
              <a:gd name="connsiteX3348" fmla="*/ 565728 w 6681792"/>
              <a:gd name="connsiteY3348" fmla="*/ 3361638 h 5149018"/>
              <a:gd name="connsiteX3349" fmla="*/ 565728 w 6681792"/>
              <a:gd name="connsiteY3349" fmla="*/ 3364112 h 5149018"/>
              <a:gd name="connsiteX3350" fmla="*/ 565728 w 6681792"/>
              <a:gd name="connsiteY3350" fmla="*/ 3366585 h 5149018"/>
              <a:gd name="connsiteX3351" fmla="*/ 565728 w 6681792"/>
              <a:gd name="connsiteY3351" fmla="*/ 3371343 h 5149018"/>
              <a:gd name="connsiteX3352" fmla="*/ 565728 w 6681792"/>
              <a:gd name="connsiteY3352" fmla="*/ 3378574 h 5149018"/>
              <a:gd name="connsiteX3353" fmla="*/ 568202 w 6681792"/>
              <a:gd name="connsiteY3353" fmla="*/ 3381047 h 5149018"/>
              <a:gd name="connsiteX3354" fmla="*/ 575433 w 6681792"/>
              <a:gd name="connsiteY3354" fmla="*/ 3383521 h 5149018"/>
              <a:gd name="connsiteX3355" fmla="*/ 582664 w 6681792"/>
              <a:gd name="connsiteY3355" fmla="*/ 3385995 h 5149018"/>
              <a:gd name="connsiteX3356" fmla="*/ 597126 w 6681792"/>
              <a:gd name="connsiteY3356" fmla="*/ 3393226 h 5149018"/>
              <a:gd name="connsiteX3357" fmla="*/ 609114 w 6681792"/>
              <a:gd name="connsiteY3357" fmla="*/ 3395700 h 5149018"/>
              <a:gd name="connsiteX3358" fmla="*/ 616345 w 6681792"/>
              <a:gd name="connsiteY3358" fmla="*/ 3398173 h 5149018"/>
              <a:gd name="connsiteX3359" fmla="*/ 618818 w 6681792"/>
              <a:gd name="connsiteY3359" fmla="*/ 3400647 h 5149018"/>
              <a:gd name="connsiteX3360" fmla="*/ 623576 w 6681792"/>
              <a:gd name="connsiteY3360" fmla="*/ 3400647 h 5149018"/>
              <a:gd name="connsiteX3361" fmla="*/ 626049 w 6681792"/>
              <a:gd name="connsiteY3361" fmla="*/ 3400647 h 5149018"/>
              <a:gd name="connsiteX3362" fmla="*/ 628523 w 6681792"/>
              <a:gd name="connsiteY3362" fmla="*/ 3400647 h 5149018"/>
              <a:gd name="connsiteX3363" fmla="*/ 630997 w 6681792"/>
              <a:gd name="connsiteY3363" fmla="*/ 3400647 h 5149018"/>
              <a:gd name="connsiteX3364" fmla="*/ 633471 w 6681792"/>
              <a:gd name="connsiteY3364" fmla="*/ 3400647 h 5149018"/>
              <a:gd name="connsiteX3365" fmla="*/ 635944 w 6681792"/>
              <a:gd name="connsiteY3365" fmla="*/ 3400647 h 5149018"/>
              <a:gd name="connsiteX3366" fmla="*/ 638418 w 6681792"/>
              <a:gd name="connsiteY3366" fmla="*/ 3403121 h 5149018"/>
              <a:gd name="connsiteX3367" fmla="*/ 643175 w 6681792"/>
              <a:gd name="connsiteY3367" fmla="*/ 3403121 h 5149018"/>
              <a:gd name="connsiteX3368" fmla="*/ 647933 w 6681792"/>
              <a:gd name="connsiteY3368" fmla="*/ 3403121 h 5149018"/>
              <a:gd name="connsiteX3369" fmla="*/ 650406 w 6681792"/>
              <a:gd name="connsiteY3369" fmla="*/ 3403121 h 5149018"/>
              <a:gd name="connsiteX3370" fmla="*/ 652880 w 6681792"/>
              <a:gd name="connsiteY3370" fmla="*/ 3395890 h 5149018"/>
              <a:gd name="connsiteX3371" fmla="*/ 664868 w 6681792"/>
              <a:gd name="connsiteY3371" fmla="*/ 3398364 h 5149018"/>
              <a:gd name="connsiteX3372" fmla="*/ 664868 w 6681792"/>
              <a:gd name="connsiteY3372" fmla="*/ 3395890 h 5149018"/>
              <a:gd name="connsiteX3373" fmla="*/ 664868 w 6681792"/>
              <a:gd name="connsiteY3373" fmla="*/ 3393416 h 5149018"/>
              <a:gd name="connsiteX3374" fmla="*/ 664868 w 6681792"/>
              <a:gd name="connsiteY3374" fmla="*/ 3383711 h 5149018"/>
              <a:gd name="connsiteX3375" fmla="*/ 667342 w 6681792"/>
              <a:gd name="connsiteY3375" fmla="*/ 3378954 h 5149018"/>
              <a:gd name="connsiteX3376" fmla="*/ 667342 w 6681792"/>
              <a:gd name="connsiteY3376" fmla="*/ 3376481 h 5149018"/>
              <a:gd name="connsiteX3377" fmla="*/ 669816 w 6681792"/>
              <a:gd name="connsiteY3377" fmla="*/ 3376481 h 5149018"/>
              <a:gd name="connsiteX3378" fmla="*/ 672290 w 6681792"/>
              <a:gd name="connsiteY3378" fmla="*/ 3376481 h 5149018"/>
              <a:gd name="connsiteX3379" fmla="*/ 674763 w 6681792"/>
              <a:gd name="connsiteY3379" fmla="*/ 3376481 h 5149018"/>
              <a:gd name="connsiteX3380" fmla="*/ 679521 w 6681792"/>
              <a:gd name="connsiteY3380" fmla="*/ 3376481 h 5149018"/>
              <a:gd name="connsiteX3381" fmla="*/ 681994 w 6681792"/>
              <a:gd name="connsiteY3381" fmla="*/ 3376481 h 5149018"/>
              <a:gd name="connsiteX3382" fmla="*/ 686751 w 6681792"/>
              <a:gd name="connsiteY3382" fmla="*/ 3376481 h 5149018"/>
              <a:gd name="connsiteX3383" fmla="*/ 691509 w 6681792"/>
              <a:gd name="connsiteY3383" fmla="*/ 3374007 h 5149018"/>
              <a:gd name="connsiteX3384" fmla="*/ 693982 w 6681792"/>
              <a:gd name="connsiteY3384" fmla="*/ 3374007 h 5149018"/>
              <a:gd name="connsiteX3385" fmla="*/ 698740 w 6681792"/>
              <a:gd name="connsiteY3385" fmla="*/ 3376481 h 5149018"/>
              <a:gd name="connsiteX3386" fmla="*/ 698740 w 6681792"/>
              <a:gd name="connsiteY3386" fmla="*/ 3374007 h 5149018"/>
              <a:gd name="connsiteX3387" fmla="*/ 698740 w 6681792"/>
              <a:gd name="connsiteY3387" fmla="*/ 3371533 h 5149018"/>
              <a:gd name="connsiteX3388" fmla="*/ 703497 w 6681792"/>
              <a:gd name="connsiteY3388" fmla="*/ 3369059 h 5149018"/>
              <a:gd name="connsiteX3389" fmla="*/ 703497 w 6681792"/>
              <a:gd name="connsiteY3389" fmla="*/ 3366585 h 5149018"/>
              <a:gd name="connsiteX3390" fmla="*/ 705971 w 6681792"/>
              <a:gd name="connsiteY3390" fmla="*/ 3364112 h 5149018"/>
              <a:gd name="connsiteX3391" fmla="*/ 708444 w 6681792"/>
              <a:gd name="connsiteY3391" fmla="*/ 3361638 h 5149018"/>
              <a:gd name="connsiteX3392" fmla="*/ 710918 w 6681792"/>
              <a:gd name="connsiteY3392" fmla="*/ 3361638 h 5149018"/>
              <a:gd name="connsiteX3393" fmla="*/ 713392 w 6681792"/>
              <a:gd name="connsiteY3393" fmla="*/ 3359164 h 5149018"/>
              <a:gd name="connsiteX3394" fmla="*/ 715866 w 6681792"/>
              <a:gd name="connsiteY3394" fmla="*/ 3359164 h 5149018"/>
              <a:gd name="connsiteX3395" fmla="*/ 718339 w 6681792"/>
              <a:gd name="connsiteY3395" fmla="*/ 3356690 h 5149018"/>
              <a:gd name="connsiteX3396" fmla="*/ 720813 w 6681792"/>
              <a:gd name="connsiteY3396" fmla="*/ 3356690 h 5149018"/>
              <a:gd name="connsiteX3397" fmla="*/ 723287 w 6681792"/>
              <a:gd name="connsiteY3397" fmla="*/ 3356690 h 5149018"/>
              <a:gd name="connsiteX3398" fmla="*/ 725761 w 6681792"/>
              <a:gd name="connsiteY3398" fmla="*/ 3356690 h 5149018"/>
              <a:gd name="connsiteX3399" fmla="*/ 732992 w 6681792"/>
              <a:gd name="connsiteY3399" fmla="*/ 3356690 h 5149018"/>
              <a:gd name="connsiteX3400" fmla="*/ 735465 w 6681792"/>
              <a:gd name="connsiteY3400" fmla="*/ 3356690 h 5149018"/>
              <a:gd name="connsiteX3401" fmla="*/ 737939 w 6681792"/>
              <a:gd name="connsiteY3401" fmla="*/ 3359164 h 5149018"/>
              <a:gd name="connsiteX3402" fmla="*/ 740413 w 6681792"/>
              <a:gd name="connsiteY3402" fmla="*/ 3361638 h 5149018"/>
              <a:gd name="connsiteX3403" fmla="*/ 745170 w 6681792"/>
              <a:gd name="connsiteY3403" fmla="*/ 3359164 h 5149018"/>
              <a:gd name="connsiteX3404" fmla="*/ 747644 w 6681792"/>
              <a:gd name="connsiteY3404" fmla="*/ 3361638 h 5149018"/>
              <a:gd name="connsiteX3405" fmla="*/ 745170 w 6681792"/>
              <a:gd name="connsiteY3405" fmla="*/ 3371343 h 5149018"/>
              <a:gd name="connsiteX3406" fmla="*/ 742696 w 6681792"/>
              <a:gd name="connsiteY3406" fmla="*/ 3371343 h 5149018"/>
              <a:gd name="connsiteX3407" fmla="*/ 754685 w 6681792"/>
              <a:gd name="connsiteY3407" fmla="*/ 3378574 h 5149018"/>
              <a:gd name="connsiteX3408" fmla="*/ 757158 w 6681792"/>
              <a:gd name="connsiteY3408" fmla="*/ 3378574 h 5149018"/>
              <a:gd name="connsiteX3409" fmla="*/ 757158 w 6681792"/>
              <a:gd name="connsiteY3409" fmla="*/ 3376100 h 5149018"/>
              <a:gd name="connsiteX3410" fmla="*/ 776568 w 6681792"/>
              <a:gd name="connsiteY3410" fmla="*/ 3383331 h 5149018"/>
              <a:gd name="connsiteX3411" fmla="*/ 771810 w 6681792"/>
              <a:gd name="connsiteY3411" fmla="*/ 3393036 h 5149018"/>
              <a:gd name="connsiteX3412" fmla="*/ 786272 w 6681792"/>
              <a:gd name="connsiteY3412" fmla="*/ 3400267 h 5149018"/>
              <a:gd name="connsiteX3413" fmla="*/ 781515 w 6681792"/>
              <a:gd name="connsiteY3413" fmla="*/ 3412255 h 5149018"/>
              <a:gd name="connsiteX3414" fmla="*/ 783989 w 6681792"/>
              <a:gd name="connsiteY3414" fmla="*/ 3412255 h 5149018"/>
              <a:gd name="connsiteX3415" fmla="*/ 786463 w 6681792"/>
              <a:gd name="connsiteY3415" fmla="*/ 3412255 h 5149018"/>
              <a:gd name="connsiteX3416" fmla="*/ 788936 w 6681792"/>
              <a:gd name="connsiteY3416" fmla="*/ 3412255 h 5149018"/>
              <a:gd name="connsiteX3417" fmla="*/ 791410 w 6681792"/>
              <a:gd name="connsiteY3417" fmla="*/ 3412255 h 5149018"/>
              <a:gd name="connsiteX3418" fmla="*/ 793884 w 6681792"/>
              <a:gd name="connsiteY3418" fmla="*/ 3414728 h 5149018"/>
              <a:gd name="connsiteX3419" fmla="*/ 796358 w 6681792"/>
              <a:gd name="connsiteY3419" fmla="*/ 3414728 h 5149018"/>
              <a:gd name="connsiteX3420" fmla="*/ 798831 w 6681792"/>
              <a:gd name="connsiteY3420" fmla="*/ 3414728 h 5149018"/>
              <a:gd name="connsiteX3421" fmla="*/ 801305 w 6681792"/>
              <a:gd name="connsiteY3421" fmla="*/ 3417202 h 5149018"/>
              <a:gd name="connsiteX3422" fmla="*/ 801305 w 6681792"/>
              <a:gd name="connsiteY3422" fmla="*/ 3419676 h 5149018"/>
              <a:gd name="connsiteX3423" fmla="*/ 803779 w 6681792"/>
              <a:gd name="connsiteY3423" fmla="*/ 3424433 h 5149018"/>
              <a:gd name="connsiteX3424" fmla="*/ 803779 w 6681792"/>
              <a:gd name="connsiteY3424" fmla="*/ 3426907 h 5149018"/>
              <a:gd name="connsiteX3425" fmla="*/ 806253 w 6681792"/>
              <a:gd name="connsiteY3425" fmla="*/ 3429381 h 5149018"/>
              <a:gd name="connsiteX3426" fmla="*/ 806253 w 6681792"/>
              <a:gd name="connsiteY3426" fmla="*/ 3431854 h 5149018"/>
              <a:gd name="connsiteX3427" fmla="*/ 808726 w 6681792"/>
              <a:gd name="connsiteY3427" fmla="*/ 3431854 h 5149018"/>
              <a:gd name="connsiteX3428" fmla="*/ 811200 w 6681792"/>
              <a:gd name="connsiteY3428" fmla="*/ 3434328 h 5149018"/>
              <a:gd name="connsiteX3429" fmla="*/ 811200 w 6681792"/>
              <a:gd name="connsiteY3429" fmla="*/ 3436802 h 5149018"/>
              <a:gd name="connsiteX3430" fmla="*/ 813674 w 6681792"/>
              <a:gd name="connsiteY3430" fmla="*/ 3439276 h 5149018"/>
              <a:gd name="connsiteX3431" fmla="*/ 816148 w 6681792"/>
              <a:gd name="connsiteY3431" fmla="*/ 3441749 h 5149018"/>
              <a:gd name="connsiteX3432" fmla="*/ 816148 w 6681792"/>
              <a:gd name="connsiteY3432" fmla="*/ 3444223 h 5149018"/>
              <a:gd name="connsiteX3433" fmla="*/ 818621 w 6681792"/>
              <a:gd name="connsiteY3433" fmla="*/ 3446697 h 5149018"/>
              <a:gd name="connsiteX3434" fmla="*/ 818621 w 6681792"/>
              <a:gd name="connsiteY3434" fmla="*/ 3449171 h 5149018"/>
              <a:gd name="connsiteX3435" fmla="*/ 818621 w 6681792"/>
              <a:gd name="connsiteY3435" fmla="*/ 3453928 h 5149018"/>
              <a:gd name="connsiteX3436" fmla="*/ 818621 w 6681792"/>
              <a:gd name="connsiteY3436" fmla="*/ 3456402 h 5149018"/>
              <a:gd name="connsiteX3437" fmla="*/ 821095 w 6681792"/>
              <a:gd name="connsiteY3437" fmla="*/ 3458875 h 5149018"/>
              <a:gd name="connsiteX3438" fmla="*/ 821095 w 6681792"/>
              <a:gd name="connsiteY3438" fmla="*/ 3461349 h 5149018"/>
              <a:gd name="connsiteX3439" fmla="*/ 821095 w 6681792"/>
              <a:gd name="connsiteY3439" fmla="*/ 3463823 h 5149018"/>
              <a:gd name="connsiteX3440" fmla="*/ 823569 w 6681792"/>
              <a:gd name="connsiteY3440" fmla="*/ 3463823 h 5149018"/>
              <a:gd name="connsiteX3441" fmla="*/ 826043 w 6681792"/>
              <a:gd name="connsiteY3441" fmla="*/ 3466297 h 5149018"/>
              <a:gd name="connsiteX3442" fmla="*/ 833274 w 6681792"/>
              <a:gd name="connsiteY3442" fmla="*/ 3471054 h 5149018"/>
              <a:gd name="connsiteX3443" fmla="*/ 838031 w 6681792"/>
              <a:gd name="connsiteY3443" fmla="*/ 3473528 h 5149018"/>
              <a:gd name="connsiteX3444" fmla="*/ 838031 w 6681792"/>
              <a:gd name="connsiteY3444" fmla="*/ 3476001 h 5149018"/>
              <a:gd name="connsiteX3445" fmla="*/ 842788 w 6681792"/>
              <a:gd name="connsiteY3445" fmla="*/ 3478475 h 5149018"/>
              <a:gd name="connsiteX3446" fmla="*/ 845262 w 6681792"/>
              <a:gd name="connsiteY3446" fmla="*/ 3480949 h 5149018"/>
              <a:gd name="connsiteX3447" fmla="*/ 850019 w 6681792"/>
              <a:gd name="connsiteY3447" fmla="*/ 3478475 h 5149018"/>
              <a:gd name="connsiteX3448" fmla="*/ 854776 w 6681792"/>
              <a:gd name="connsiteY3448" fmla="*/ 3476001 h 5149018"/>
              <a:gd name="connsiteX3449" fmla="*/ 857250 w 6681792"/>
              <a:gd name="connsiteY3449" fmla="*/ 3473528 h 5149018"/>
              <a:gd name="connsiteX3450" fmla="*/ 859724 w 6681792"/>
              <a:gd name="connsiteY3450" fmla="*/ 3473528 h 5149018"/>
              <a:gd name="connsiteX3451" fmla="*/ 862198 w 6681792"/>
              <a:gd name="connsiteY3451" fmla="*/ 3473528 h 5149018"/>
              <a:gd name="connsiteX3452" fmla="*/ 864671 w 6681792"/>
              <a:gd name="connsiteY3452" fmla="*/ 3471054 h 5149018"/>
              <a:gd name="connsiteX3453" fmla="*/ 867145 w 6681792"/>
              <a:gd name="connsiteY3453" fmla="*/ 3471054 h 5149018"/>
              <a:gd name="connsiteX3454" fmla="*/ 869619 w 6681792"/>
              <a:gd name="connsiteY3454" fmla="*/ 3471054 h 5149018"/>
              <a:gd name="connsiteX3455" fmla="*/ 869619 w 6681792"/>
              <a:gd name="connsiteY3455" fmla="*/ 3468580 h 5149018"/>
              <a:gd name="connsiteX3456" fmla="*/ 872093 w 6681792"/>
              <a:gd name="connsiteY3456" fmla="*/ 3468580 h 5149018"/>
              <a:gd name="connsiteX3457" fmla="*/ 874566 w 6681792"/>
              <a:gd name="connsiteY3457" fmla="*/ 3468580 h 5149018"/>
              <a:gd name="connsiteX3458" fmla="*/ 877040 w 6681792"/>
              <a:gd name="connsiteY3458" fmla="*/ 3468580 h 5149018"/>
              <a:gd name="connsiteX3459" fmla="*/ 879514 w 6681792"/>
              <a:gd name="connsiteY3459" fmla="*/ 3466106 h 5149018"/>
              <a:gd name="connsiteX3460" fmla="*/ 881988 w 6681792"/>
              <a:gd name="connsiteY3460" fmla="*/ 3466106 h 5149018"/>
              <a:gd name="connsiteX3461" fmla="*/ 884461 w 6681792"/>
              <a:gd name="connsiteY3461" fmla="*/ 3466106 h 5149018"/>
              <a:gd name="connsiteX3462" fmla="*/ 886935 w 6681792"/>
              <a:gd name="connsiteY3462" fmla="*/ 3466106 h 5149018"/>
              <a:gd name="connsiteX3463" fmla="*/ 889409 w 6681792"/>
              <a:gd name="connsiteY3463" fmla="*/ 3466106 h 5149018"/>
              <a:gd name="connsiteX3464" fmla="*/ 891883 w 6681792"/>
              <a:gd name="connsiteY3464" fmla="*/ 3466106 h 5149018"/>
              <a:gd name="connsiteX3465" fmla="*/ 894356 w 6681792"/>
              <a:gd name="connsiteY3465" fmla="*/ 3466106 h 5149018"/>
              <a:gd name="connsiteX3466" fmla="*/ 896830 w 6681792"/>
              <a:gd name="connsiteY3466" fmla="*/ 3463633 h 5149018"/>
              <a:gd name="connsiteX3467" fmla="*/ 899304 w 6681792"/>
              <a:gd name="connsiteY3467" fmla="*/ 3463633 h 5149018"/>
              <a:gd name="connsiteX3468" fmla="*/ 901778 w 6681792"/>
              <a:gd name="connsiteY3468" fmla="*/ 3463633 h 5149018"/>
              <a:gd name="connsiteX3469" fmla="*/ 904251 w 6681792"/>
              <a:gd name="connsiteY3469" fmla="*/ 3463633 h 5149018"/>
              <a:gd name="connsiteX3470" fmla="*/ 906725 w 6681792"/>
              <a:gd name="connsiteY3470" fmla="*/ 3463633 h 5149018"/>
              <a:gd name="connsiteX3471" fmla="*/ 909199 w 6681792"/>
              <a:gd name="connsiteY3471" fmla="*/ 3463633 h 5149018"/>
              <a:gd name="connsiteX3472" fmla="*/ 911673 w 6681792"/>
              <a:gd name="connsiteY3472" fmla="*/ 3463633 h 5149018"/>
              <a:gd name="connsiteX3473" fmla="*/ 914146 w 6681792"/>
              <a:gd name="connsiteY3473" fmla="*/ 3463633 h 5149018"/>
              <a:gd name="connsiteX3474" fmla="*/ 916620 w 6681792"/>
              <a:gd name="connsiteY3474" fmla="*/ 3466106 h 5149018"/>
              <a:gd name="connsiteX3475" fmla="*/ 919094 w 6681792"/>
              <a:gd name="connsiteY3475" fmla="*/ 3466106 h 5149018"/>
              <a:gd name="connsiteX3476" fmla="*/ 921568 w 6681792"/>
              <a:gd name="connsiteY3476" fmla="*/ 3466106 h 5149018"/>
              <a:gd name="connsiteX3477" fmla="*/ 924041 w 6681792"/>
              <a:gd name="connsiteY3477" fmla="*/ 3466106 h 5149018"/>
              <a:gd name="connsiteX3478" fmla="*/ 926515 w 6681792"/>
              <a:gd name="connsiteY3478" fmla="*/ 3466106 h 5149018"/>
              <a:gd name="connsiteX3479" fmla="*/ 928989 w 6681792"/>
              <a:gd name="connsiteY3479" fmla="*/ 3466106 h 5149018"/>
              <a:gd name="connsiteX3480" fmla="*/ 931463 w 6681792"/>
              <a:gd name="connsiteY3480" fmla="*/ 3466106 h 5149018"/>
              <a:gd name="connsiteX3481" fmla="*/ 931463 w 6681792"/>
              <a:gd name="connsiteY3481" fmla="*/ 3468580 h 5149018"/>
              <a:gd name="connsiteX3482" fmla="*/ 933936 w 6681792"/>
              <a:gd name="connsiteY3482" fmla="*/ 3468580 h 5149018"/>
              <a:gd name="connsiteX3483" fmla="*/ 936410 w 6681792"/>
              <a:gd name="connsiteY3483" fmla="*/ 3468580 h 5149018"/>
              <a:gd name="connsiteX3484" fmla="*/ 938884 w 6681792"/>
              <a:gd name="connsiteY3484" fmla="*/ 3468580 h 5149018"/>
              <a:gd name="connsiteX3485" fmla="*/ 938884 w 6681792"/>
              <a:gd name="connsiteY3485" fmla="*/ 3471054 h 5149018"/>
              <a:gd name="connsiteX3486" fmla="*/ 941358 w 6681792"/>
              <a:gd name="connsiteY3486" fmla="*/ 3471054 h 5149018"/>
              <a:gd name="connsiteX3487" fmla="*/ 943831 w 6681792"/>
              <a:gd name="connsiteY3487" fmla="*/ 3471054 h 5149018"/>
              <a:gd name="connsiteX3488" fmla="*/ 946305 w 6681792"/>
              <a:gd name="connsiteY3488" fmla="*/ 3471054 h 5149018"/>
              <a:gd name="connsiteX3489" fmla="*/ 948779 w 6681792"/>
              <a:gd name="connsiteY3489" fmla="*/ 3473528 h 5149018"/>
              <a:gd name="connsiteX3490" fmla="*/ 951253 w 6681792"/>
              <a:gd name="connsiteY3490" fmla="*/ 3473528 h 5149018"/>
              <a:gd name="connsiteX3491" fmla="*/ 953726 w 6681792"/>
              <a:gd name="connsiteY3491" fmla="*/ 3476001 h 5149018"/>
              <a:gd name="connsiteX3492" fmla="*/ 956200 w 6681792"/>
              <a:gd name="connsiteY3492" fmla="*/ 3476001 h 5149018"/>
              <a:gd name="connsiteX3493" fmla="*/ 958674 w 6681792"/>
              <a:gd name="connsiteY3493" fmla="*/ 3478475 h 5149018"/>
              <a:gd name="connsiteX3494" fmla="*/ 961148 w 6681792"/>
              <a:gd name="connsiteY3494" fmla="*/ 3478475 h 5149018"/>
              <a:gd name="connsiteX3495" fmla="*/ 961148 w 6681792"/>
              <a:gd name="connsiteY3495" fmla="*/ 3480949 h 5149018"/>
              <a:gd name="connsiteX3496" fmla="*/ 963621 w 6681792"/>
              <a:gd name="connsiteY3496" fmla="*/ 3480949 h 5149018"/>
              <a:gd name="connsiteX3497" fmla="*/ 973326 w 6681792"/>
              <a:gd name="connsiteY3497" fmla="*/ 3488180 h 5149018"/>
              <a:gd name="connsiteX3498" fmla="*/ 997493 w 6681792"/>
              <a:gd name="connsiteY3498" fmla="*/ 3507589 h 5149018"/>
              <a:gd name="connsiteX3499" fmla="*/ 995019 w 6681792"/>
              <a:gd name="connsiteY3499" fmla="*/ 3512347 h 5149018"/>
              <a:gd name="connsiteX3500" fmla="*/ 990262 w 6681792"/>
              <a:gd name="connsiteY3500" fmla="*/ 3517104 h 5149018"/>
              <a:gd name="connsiteX3501" fmla="*/ 992736 w 6681792"/>
              <a:gd name="connsiteY3501" fmla="*/ 3519577 h 5149018"/>
              <a:gd name="connsiteX3502" fmla="*/ 992736 w 6681792"/>
              <a:gd name="connsiteY3502" fmla="*/ 3524335 h 5149018"/>
              <a:gd name="connsiteX3503" fmla="*/ 995209 w 6681792"/>
              <a:gd name="connsiteY3503" fmla="*/ 3529092 h 5149018"/>
              <a:gd name="connsiteX3504" fmla="*/ 997683 w 6681792"/>
              <a:gd name="connsiteY3504" fmla="*/ 3533849 h 5149018"/>
              <a:gd name="connsiteX3505" fmla="*/ 997683 w 6681792"/>
              <a:gd name="connsiteY3505" fmla="*/ 3538606 h 5149018"/>
              <a:gd name="connsiteX3506" fmla="*/ 997683 w 6681792"/>
              <a:gd name="connsiteY3506" fmla="*/ 3541080 h 5149018"/>
              <a:gd name="connsiteX3507" fmla="*/ 1000157 w 6681792"/>
              <a:gd name="connsiteY3507" fmla="*/ 3548311 h 5149018"/>
              <a:gd name="connsiteX3508" fmla="*/ 1000157 w 6681792"/>
              <a:gd name="connsiteY3508" fmla="*/ 3550785 h 5149018"/>
              <a:gd name="connsiteX3509" fmla="*/ 1000157 w 6681792"/>
              <a:gd name="connsiteY3509" fmla="*/ 3553259 h 5149018"/>
              <a:gd name="connsiteX3510" fmla="*/ 1000157 w 6681792"/>
              <a:gd name="connsiteY3510" fmla="*/ 3560489 h 5149018"/>
              <a:gd name="connsiteX3511" fmla="*/ 1000157 w 6681792"/>
              <a:gd name="connsiteY3511" fmla="*/ 3562963 h 5149018"/>
              <a:gd name="connsiteX3512" fmla="*/ 1000157 w 6681792"/>
              <a:gd name="connsiteY3512" fmla="*/ 3565437 h 5149018"/>
              <a:gd name="connsiteX3513" fmla="*/ 1000157 w 6681792"/>
              <a:gd name="connsiteY3513" fmla="*/ 3567911 h 5149018"/>
              <a:gd name="connsiteX3514" fmla="*/ 1000157 w 6681792"/>
              <a:gd name="connsiteY3514" fmla="*/ 3570385 h 5149018"/>
              <a:gd name="connsiteX3515" fmla="*/ 1002631 w 6681792"/>
              <a:gd name="connsiteY3515" fmla="*/ 3575142 h 5149018"/>
              <a:gd name="connsiteX3516" fmla="*/ 1002631 w 6681792"/>
              <a:gd name="connsiteY3516" fmla="*/ 3577615 h 5149018"/>
              <a:gd name="connsiteX3517" fmla="*/ 1002631 w 6681792"/>
              <a:gd name="connsiteY3517" fmla="*/ 3580089 h 5149018"/>
              <a:gd name="connsiteX3518" fmla="*/ 987598 w 6681792"/>
              <a:gd name="connsiteY3518" fmla="*/ 3580089 h 5149018"/>
              <a:gd name="connsiteX3519" fmla="*/ 980367 w 6681792"/>
              <a:gd name="connsiteY3519" fmla="*/ 3580089 h 5149018"/>
              <a:gd name="connsiteX3520" fmla="*/ 975610 w 6681792"/>
              <a:gd name="connsiteY3520" fmla="*/ 3580089 h 5149018"/>
              <a:gd name="connsiteX3521" fmla="*/ 970852 w 6681792"/>
              <a:gd name="connsiteY3521" fmla="*/ 3580089 h 5149018"/>
              <a:gd name="connsiteX3522" fmla="*/ 966095 w 6681792"/>
              <a:gd name="connsiteY3522" fmla="*/ 3580089 h 5149018"/>
              <a:gd name="connsiteX3523" fmla="*/ 966095 w 6681792"/>
              <a:gd name="connsiteY3523" fmla="*/ 3592077 h 5149018"/>
              <a:gd name="connsiteX3524" fmla="*/ 968569 w 6681792"/>
              <a:gd name="connsiteY3524" fmla="*/ 3599308 h 5149018"/>
              <a:gd name="connsiteX3525" fmla="*/ 968569 w 6681792"/>
              <a:gd name="connsiteY3525" fmla="*/ 3606539 h 5149018"/>
              <a:gd name="connsiteX3526" fmla="*/ 971043 w 6681792"/>
              <a:gd name="connsiteY3526" fmla="*/ 3618527 h 5149018"/>
              <a:gd name="connsiteX3527" fmla="*/ 971043 w 6681792"/>
              <a:gd name="connsiteY3527" fmla="*/ 3625759 h 5149018"/>
              <a:gd name="connsiteX3528" fmla="*/ 973516 w 6681792"/>
              <a:gd name="connsiteY3528" fmla="*/ 3625759 h 5149018"/>
              <a:gd name="connsiteX3529" fmla="*/ 975990 w 6681792"/>
              <a:gd name="connsiteY3529" fmla="*/ 3630516 h 5149018"/>
              <a:gd name="connsiteX3530" fmla="*/ 985695 w 6681792"/>
              <a:gd name="connsiteY3530" fmla="*/ 3630516 h 5149018"/>
              <a:gd name="connsiteX3531" fmla="*/ 990452 w 6681792"/>
              <a:gd name="connsiteY3531" fmla="*/ 3630516 h 5149018"/>
              <a:gd name="connsiteX3532" fmla="*/ 992926 w 6681792"/>
              <a:gd name="connsiteY3532" fmla="*/ 3630516 h 5149018"/>
              <a:gd name="connsiteX3533" fmla="*/ 995400 w 6681792"/>
              <a:gd name="connsiteY3533" fmla="*/ 3630516 h 5149018"/>
              <a:gd name="connsiteX3534" fmla="*/ 997873 w 6681792"/>
              <a:gd name="connsiteY3534" fmla="*/ 3630516 h 5149018"/>
              <a:gd name="connsiteX3535" fmla="*/ 1000347 w 6681792"/>
              <a:gd name="connsiteY3535" fmla="*/ 3630516 h 5149018"/>
              <a:gd name="connsiteX3536" fmla="*/ 1007578 w 6681792"/>
              <a:gd name="connsiteY3536" fmla="*/ 3630516 h 5149018"/>
              <a:gd name="connsiteX3537" fmla="*/ 1014809 w 6681792"/>
              <a:gd name="connsiteY3537" fmla="*/ 3632989 h 5149018"/>
              <a:gd name="connsiteX3538" fmla="*/ 1019566 w 6681792"/>
              <a:gd name="connsiteY3538" fmla="*/ 3632989 h 5149018"/>
              <a:gd name="connsiteX3539" fmla="*/ 1019566 w 6681792"/>
              <a:gd name="connsiteY3539" fmla="*/ 3640220 h 5149018"/>
              <a:gd name="connsiteX3540" fmla="*/ 1022040 w 6681792"/>
              <a:gd name="connsiteY3540" fmla="*/ 3640220 h 5149018"/>
              <a:gd name="connsiteX3541" fmla="*/ 1022040 w 6681792"/>
              <a:gd name="connsiteY3541" fmla="*/ 3652209 h 5149018"/>
              <a:gd name="connsiteX3542" fmla="*/ 1024514 w 6681792"/>
              <a:gd name="connsiteY3542" fmla="*/ 3654682 h 5149018"/>
              <a:gd name="connsiteX3543" fmla="*/ 1029271 w 6681792"/>
              <a:gd name="connsiteY3543" fmla="*/ 3654682 h 5149018"/>
              <a:gd name="connsiteX3544" fmla="*/ 1036502 w 6681792"/>
              <a:gd name="connsiteY3544" fmla="*/ 3657156 h 5149018"/>
              <a:gd name="connsiteX3545" fmla="*/ 1038976 w 6681792"/>
              <a:gd name="connsiteY3545" fmla="*/ 3659630 h 5149018"/>
              <a:gd name="connsiteX3546" fmla="*/ 1048680 w 6681792"/>
              <a:gd name="connsiteY3546" fmla="*/ 3659630 h 5149018"/>
              <a:gd name="connsiteX3547" fmla="*/ 1053438 w 6681792"/>
              <a:gd name="connsiteY3547" fmla="*/ 3662104 h 5149018"/>
              <a:gd name="connsiteX3548" fmla="*/ 1065426 w 6681792"/>
              <a:gd name="connsiteY3548" fmla="*/ 3659630 h 5149018"/>
              <a:gd name="connsiteX3549" fmla="*/ 1067900 w 6681792"/>
              <a:gd name="connsiteY3549" fmla="*/ 3659630 h 5149018"/>
              <a:gd name="connsiteX3550" fmla="*/ 1070373 w 6681792"/>
              <a:gd name="connsiteY3550" fmla="*/ 3659630 h 5149018"/>
              <a:gd name="connsiteX3551" fmla="*/ 1072847 w 6681792"/>
              <a:gd name="connsiteY3551" fmla="*/ 3657156 h 5149018"/>
              <a:gd name="connsiteX3552" fmla="*/ 1077604 w 6681792"/>
              <a:gd name="connsiteY3552" fmla="*/ 3654682 h 5149018"/>
              <a:gd name="connsiteX3553" fmla="*/ 1080078 w 6681792"/>
              <a:gd name="connsiteY3553" fmla="*/ 3654682 h 5149018"/>
              <a:gd name="connsiteX3554" fmla="*/ 1084835 w 6681792"/>
              <a:gd name="connsiteY3554" fmla="*/ 3654682 h 5149018"/>
              <a:gd name="connsiteX3555" fmla="*/ 1089592 w 6681792"/>
              <a:gd name="connsiteY3555" fmla="*/ 3654682 h 5149018"/>
              <a:gd name="connsiteX3556" fmla="*/ 1094350 w 6681792"/>
              <a:gd name="connsiteY3556" fmla="*/ 3652209 h 5149018"/>
              <a:gd name="connsiteX3557" fmla="*/ 1101581 w 6681792"/>
              <a:gd name="connsiteY3557" fmla="*/ 3649735 h 5149018"/>
              <a:gd name="connsiteX3558" fmla="*/ 1104054 w 6681792"/>
              <a:gd name="connsiteY3558" fmla="*/ 3649735 h 5149018"/>
              <a:gd name="connsiteX3559" fmla="*/ 1106528 w 6681792"/>
              <a:gd name="connsiteY3559" fmla="*/ 3649735 h 5149018"/>
              <a:gd name="connsiteX3560" fmla="*/ 1109002 w 6681792"/>
              <a:gd name="connsiteY3560" fmla="*/ 3647261 h 5149018"/>
              <a:gd name="connsiteX3561" fmla="*/ 1125938 w 6681792"/>
              <a:gd name="connsiteY3561" fmla="*/ 3635273 h 5149018"/>
              <a:gd name="connsiteX3562" fmla="*/ 1133169 w 6681792"/>
              <a:gd name="connsiteY3562" fmla="*/ 3630516 h 5149018"/>
              <a:gd name="connsiteX3563" fmla="*/ 1135642 w 6681792"/>
              <a:gd name="connsiteY3563" fmla="*/ 3630516 h 5149018"/>
              <a:gd name="connsiteX3564" fmla="*/ 1142873 w 6681792"/>
              <a:gd name="connsiteY3564" fmla="*/ 3625759 h 5149018"/>
              <a:gd name="connsiteX3565" fmla="*/ 1145347 w 6681792"/>
              <a:gd name="connsiteY3565" fmla="*/ 3623285 h 5149018"/>
              <a:gd name="connsiteX3566" fmla="*/ 1147821 w 6681792"/>
              <a:gd name="connsiteY3566" fmla="*/ 3623285 h 5149018"/>
              <a:gd name="connsiteX3567" fmla="*/ 1150294 w 6681792"/>
              <a:gd name="connsiteY3567" fmla="*/ 3620811 h 5149018"/>
              <a:gd name="connsiteX3568" fmla="*/ 1155052 w 6681792"/>
              <a:gd name="connsiteY3568" fmla="*/ 3618337 h 5149018"/>
              <a:gd name="connsiteX3569" fmla="*/ 1155052 w 6681792"/>
              <a:gd name="connsiteY3569" fmla="*/ 3615863 h 5149018"/>
              <a:gd name="connsiteX3570" fmla="*/ 1157525 w 6681792"/>
              <a:gd name="connsiteY3570" fmla="*/ 3615863 h 5149018"/>
              <a:gd name="connsiteX3571" fmla="*/ 1159999 w 6681792"/>
              <a:gd name="connsiteY3571" fmla="*/ 3615863 h 5149018"/>
              <a:gd name="connsiteX3572" fmla="*/ 1162473 w 6681792"/>
              <a:gd name="connsiteY3572" fmla="*/ 3613390 h 5149018"/>
              <a:gd name="connsiteX3573" fmla="*/ 1167230 w 6681792"/>
              <a:gd name="connsiteY3573" fmla="*/ 3610916 h 5149018"/>
              <a:gd name="connsiteX3574" fmla="*/ 1169704 w 6681792"/>
              <a:gd name="connsiteY3574" fmla="*/ 3610916 h 5149018"/>
              <a:gd name="connsiteX3575" fmla="*/ 1172178 w 6681792"/>
              <a:gd name="connsiteY3575" fmla="*/ 3608442 h 5149018"/>
              <a:gd name="connsiteX3576" fmla="*/ 1181882 w 6681792"/>
              <a:gd name="connsiteY3576" fmla="*/ 3605968 h 5149018"/>
              <a:gd name="connsiteX3577" fmla="*/ 1189113 w 6681792"/>
              <a:gd name="connsiteY3577" fmla="*/ 3605968 h 5149018"/>
              <a:gd name="connsiteX3578" fmla="*/ 1193871 w 6681792"/>
              <a:gd name="connsiteY3578" fmla="*/ 3603495 h 5149018"/>
              <a:gd name="connsiteX3579" fmla="*/ 1198628 w 6681792"/>
              <a:gd name="connsiteY3579" fmla="*/ 3603495 h 5149018"/>
              <a:gd name="connsiteX3580" fmla="*/ 1201102 w 6681792"/>
              <a:gd name="connsiteY3580" fmla="*/ 3603495 h 5149018"/>
              <a:gd name="connsiteX3581" fmla="*/ 1203575 w 6681792"/>
              <a:gd name="connsiteY3581" fmla="*/ 3603495 h 5149018"/>
              <a:gd name="connsiteX3582" fmla="*/ 1208332 w 6681792"/>
              <a:gd name="connsiteY3582" fmla="*/ 3603495 h 5149018"/>
              <a:gd name="connsiteX3583" fmla="*/ 1210806 w 6681792"/>
              <a:gd name="connsiteY3583" fmla="*/ 3603495 h 5149018"/>
              <a:gd name="connsiteX3584" fmla="*/ 1213280 w 6681792"/>
              <a:gd name="connsiteY3584" fmla="*/ 3605968 h 5149018"/>
              <a:gd name="connsiteX3585" fmla="*/ 1215754 w 6681792"/>
              <a:gd name="connsiteY3585" fmla="*/ 3605968 h 5149018"/>
              <a:gd name="connsiteX3586" fmla="*/ 1218228 w 6681792"/>
              <a:gd name="connsiteY3586" fmla="*/ 3605968 h 5149018"/>
              <a:gd name="connsiteX3587" fmla="*/ 1220701 w 6681792"/>
              <a:gd name="connsiteY3587" fmla="*/ 3608442 h 5149018"/>
              <a:gd name="connsiteX3588" fmla="*/ 1225458 w 6681792"/>
              <a:gd name="connsiteY3588" fmla="*/ 3610916 h 5149018"/>
              <a:gd name="connsiteX3589" fmla="*/ 1227932 w 6681792"/>
              <a:gd name="connsiteY3589" fmla="*/ 3610916 h 5149018"/>
              <a:gd name="connsiteX3590" fmla="*/ 1230406 w 6681792"/>
              <a:gd name="connsiteY3590" fmla="*/ 3613390 h 5149018"/>
              <a:gd name="connsiteX3591" fmla="*/ 1235163 w 6681792"/>
              <a:gd name="connsiteY3591" fmla="*/ 3615863 h 5149018"/>
              <a:gd name="connsiteX3592" fmla="*/ 1242394 w 6681792"/>
              <a:gd name="connsiteY3592" fmla="*/ 3618337 h 5149018"/>
              <a:gd name="connsiteX3593" fmla="*/ 1244868 w 6681792"/>
              <a:gd name="connsiteY3593" fmla="*/ 3618337 h 5149018"/>
              <a:gd name="connsiteX3594" fmla="*/ 1244868 w 6681792"/>
              <a:gd name="connsiteY3594" fmla="*/ 3620811 h 5149018"/>
              <a:gd name="connsiteX3595" fmla="*/ 1247342 w 6681792"/>
              <a:gd name="connsiteY3595" fmla="*/ 3623285 h 5149018"/>
              <a:gd name="connsiteX3596" fmla="*/ 1244868 w 6681792"/>
              <a:gd name="connsiteY3596" fmla="*/ 3625759 h 5149018"/>
              <a:gd name="connsiteX3597" fmla="*/ 1244868 w 6681792"/>
              <a:gd name="connsiteY3597" fmla="*/ 3628232 h 5149018"/>
              <a:gd name="connsiteX3598" fmla="*/ 1247342 w 6681792"/>
              <a:gd name="connsiteY3598" fmla="*/ 3630706 h 5149018"/>
              <a:gd name="connsiteX3599" fmla="*/ 1252099 w 6681792"/>
              <a:gd name="connsiteY3599" fmla="*/ 3635463 h 5149018"/>
              <a:gd name="connsiteX3600" fmla="*/ 1254573 w 6681792"/>
              <a:gd name="connsiteY3600" fmla="*/ 3637937 h 5149018"/>
              <a:gd name="connsiteX3601" fmla="*/ 1257046 w 6681792"/>
              <a:gd name="connsiteY3601" fmla="*/ 3640411 h 5149018"/>
              <a:gd name="connsiteX3602" fmla="*/ 1264277 w 6681792"/>
              <a:gd name="connsiteY3602" fmla="*/ 3645168 h 5149018"/>
              <a:gd name="connsiteX3603" fmla="*/ 1266751 w 6681792"/>
              <a:gd name="connsiteY3603" fmla="*/ 3647642 h 5149018"/>
              <a:gd name="connsiteX3604" fmla="*/ 1271508 w 6681792"/>
              <a:gd name="connsiteY3604" fmla="*/ 3652399 h 5149018"/>
              <a:gd name="connsiteX3605" fmla="*/ 1276266 w 6681792"/>
              <a:gd name="connsiteY3605" fmla="*/ 3652399 h 5149018"/>
              <a:gd name="connsiteX3606" fmla="*/ 1278739 w 6681792"/>
              <a:gd name="connsiteY3606" fmla="*/ 3654873 h 5149018"/>
              <a:gd name="connsiteX3607" fmla="*/ 1278739 w 6681792"/>
              <a:gd name="connsiteY3607" fmla="*/ 3657346 h 5149018"/>
              <a:gd name="connsiteX3608" fmla="*/ 1283496 w 6681792"/>
              <a:gd name="connsiteY3608" fmla="*/ 3659820 h 5149018"/>
              <a:gd name="connsiteX3609" fmla="*/ 1288254 w 6681792"/>
              <a:gd name="connsiteY3609" fmla="*/ 3664577 h 5149018"/>
              <a:gd name="connsiteX3610" fmla="*/ 1288254 w 6681792"/>
              <a:gd name="connsiteY3610" fmla="*/ 3667051 h 5149018"/>
              <a:gd name="connsiteX3611" fmla="*/ 1290727 w 6681792"/>
              <a:gd name="connsiteY3611" fmla="*/ 3667051 h 5149018"/>
              <a:gd name="connsiteX3612" fmla="*/ 1290727 w 6681792"/>
              <a:gd name="connsiteY3612" fmla="*/ 3669525 h 5149018"/>
              <a:gd name="connsiteX3613" fmla="*/ 1295485 w 6681792"/>
              <a:gd name="connsiteY3613" fmla="*/ 3671999 h 5149018"/>
              <a:gd name="connsiteX3614" fmla="*/ 1297958 w 6681792"/>
              <a:gd name="connsiteY3614" fmla="*/ 3674472 h 5149018"/>
              <a:gd name="connsiteX3615" fmla="*/ 1302716 w 6681792"/>
              <a:gd name="connsiteY3615" fmla="*/ 3676946 h 5149018"/>
              <a:gd name="connsiteX3616" fmla="*/ 1305189 w 6681792"/>
              <a:gd name="connsiteY3616" fmla="*/ 3676946 h 5149018"/>
              <a:gd name="connsiteX3617" fmla="*/ 1307663 w 6681792"/>
              <a:gd name="connsiteY3617" fmla="*/ 3679420 h 5149018"/>
              <a:gd name="connsiteX3618" fmla="*/ 1312420 w 6681792"/>
              <a:gd name="connsiteY3618" fmla="*/ 3679420 h 5149018"/>
              <a:gd name="connsiteX3619" fmla="*/ 1312420 w 6681792"/>
              <a:gd name="connsiteY3619" fmla="*/ 3681894 h 5149018"/>
              <a:gd name="connsiteX3620" fmla="*/ 1314894 w 6681792"/>
              <a:gd name="connsiteY3620" fmla="*/ 3684367 h 5149018"/>
              <a:gd name="connsiteX3621" fmla="*/ 1317368 w 6681792"/>
              <a:gd name="connsiteY3621" fmla="*/ 3684367 h 5149018"/>
              <a:gd name="connsiteX3622" fmla="*/ 1319842 w 6681792"/>
              <a:gd name="connsiteY3622" fmla="*/ 3686841 h 5149018"/>
              <a:gd name="connsiteX3623" fmla="*/ 1331830 w 6681792"/>
              <a:gd name="connsiteY3623" fmla="*/ 3698829 h 5149018"/>
              <a:gd name="connsiteX3624" fmla="*/ 1334304 w 6681792"/>
              <a:gd name="connsiteY3624" fmla="*/ 3701303 h 5149018"/>
              <a:gd name="connsiteX3625" fmla="*/ 1336777 w 6681792"/>
              <a:gd name="connsiteY3625" fmla="*/ 3701303 h 5149018"/>
              <a:gd name="connsiteX3626" fmla="*/ 1339251 w 6681792"/>
              <a:gd name="connsiteY3626" fmla="*/ 3703777 h 5149018"/>
              <a:gd name="connsiteX3627" fmla="*/ 1341725 w 6681792"/>
              <a:gd name="connsiteY3627" fmla="*/ 3706250 h 5149018"/>
              <a:gd name="connsiteX3628" fmla="*/ 1344199 w 6681792"/>
              <a:gd name="connsiteY3628" fmla="*/ 3706250 h 5149018"/>
              <a:gd name="connsiteX3629" fmla="*/ 1346672 w 6681792"/>
              <a:gd name="connsiteY3629" fmla="*/ 3708724 h 5149018"/>
              <a:gd name="connsiteX3630" fmla="*/ 1349146 w 6681792"/>
              <a:gd name="connsiteY3630" fmla="*/ 3708724 h 5149018"/>
              <a:gd name="connsiteX3631" fmla="*/ 1351620 w 6681792"/>
              <a:gd name="connsiteY3631" fmla="*/ 3708724 h 5149018"/>
              <a:gd name="connsiteX3632" fmla="*/ 1354093 w 6681792"/>
              <a:gd name="connsiteY3632" fmla="*/ 3708724 h 5149018"/>
              <a:gd name="connsiteX3633" fmla="*/ 1358851 w 6681792"/>
              <a:gd name="connsiteY3633" fmla="*/ 3711198 h 5149018"/>
              <a:gd name="connsiteX3634" fmla="*/ 1361325 w 6681792"/>
              <a:gd name="connsiteY3634" fmla="*/ 3713672 h 5149018"/>
              <a:gd name="connsiteX3635" fmla="*/ 1363798 w 6681792"/>
              <a:gd name="connsiteY3635" fmla="*/ 3713672 h 5149018"/>
              <a:gd name="connsiteX3636" fmla="*/ 1363798 w 6681792"/>
              <a:gd name="connsiteY3636" fmla="*/ 3716146 h 5149018"/>
              <a:gd name="connsiteX3637" fmla="*/ 1366272 w 6681792"/>
              <a:gd name="connsiteY3637" fmla="*/ 3716146 h 5149018"/>
              <a:gd name="connsiteX3638" fmla="*/ 1368746 w 6681792"/>
              <a:gd name="connsiteY3638" fmla="*/ 3718619 h 5149018"/>
              <a:gd name="connsiteX3639" fmla="*/ 1368746 w 6681792"/>
              <a:gd name="connsiteY3639" fmla="*/ 3721093 h 5149018"/>
              <a:gd name="connsiteX3640" fmla="*/ 1371219 w 6681792"/>
              <a:gd name="connsiteY3640" fmla="*/ 3723567 h 5149018"/>
              <a:gd name="connsiteX3641" fmla="*/ 1373693 w 6681792"/>
              <a:gd name="connsiteY3641" fmla="*/ 3726041 h 5149018"/>
              <a:gd name="connsiteX3642" fmla="*/ 1376167 w 6681792"/>
              <a:gd name="connsiteY3642" fmla="*/ 3730798 h 5149018"/>
              <a:gd name="connsiteX3643" fmla="*/ 1378641 w 6681792"/>
              <a:gd name="connsiteY3643" fmla="*/ 3733272 h 5149018"/>
              <a:gd name="connsiteX3644" fmla="*/ 1381114 w 6681792"/>
              <a:gd name="connsiteY3644" fmla="*/ 3738029 h 5149018"/>
              <a:gd name="connsiteX3645" fmla="*/ 1383588 w 6681792"/>
              <a:gd name="connsiteY3645" fmla="*/ 3740502 h 5149018"/>
              <a:gd name="connsiteX3646" fmla="*/ 1383588 w 6681792"/>
              <a:gd name="connsiteY3646" fmla="*/ 3742976 h 5149018"/>
              <a:gd name="connsiteX3647" fmla="*/ 1386062 w 6681792"/>
              <a:gd name="connsiteY3647" fmla="*/ 3747733 h 5149018"/>
              <a:gd name="connsiteX3648" fmla="*/ 1388536 w 6681792"/>
              <a:gd name="connsiteY3648" fmla="*/ 3750207 h 5149018"/>
              <a:gd name="connsiteX3649" fmla="*/ 1388536 w 6681792"/>
              <a:gd name="connsiteY3649" fmla="*/ 3752681 h 5149018"/>
              <a:gd name="connsiteX3650" fmla="*/ 1393293 w 6681792"/>
              <a:gd name="connsiteY3650" fmla="*/ 3759912 h 5149018"/>
              <a:gd name="connsiteX3651" fmla="*/ 1395767 w 6681792"/>
              <a:gd name="connsiteY3651" fmla="*/ 3762386 h 5149018"/>
              <a:gd name="connsiteX3652" fmla="*/ 1398240 w 6681792"/>
              <a:gd name="connsiteY3652" fmla="*/ 3767143 h 5149018"/>
              <a:gd name="connsiteX3653" fmla="*/ 1402998 w 6681792"/>
              <a:gd name="connsiteY3653" fmla="*/ 3771900 h 5149018"/>
              <a:gd name="connsiteX3654" fmla="*/ 1405471 w 6681792"/>
              <a:gd name="connsiteY3654" fmla="*/ 3774374 h 5149018"/>
              <a:gd name="connsiteX3655" fmla="*/ 1410229 w 6681792"/>
              <a:gd name="connsiteY3655" fmla="*/ 3781605 h 5149018"/>
              <a:gd name="connsiteX3656" fmla="*/ 1419933 w 6681792"/>
              <a:gd name="connsiteY3656" fmla="*/ 3788836 h 5149018"/>
              <a:gd name="connsiteX3657" fmla="*/ 1431922 w 6681792"/>
              <a:gd name="connsiteY3657" fmla="*/ 3803298 h 5149018"/>
              <a:gd name="connsiteX3658" fmla="*/ 1434395 w 6681792"/>
              <a:gd name="connsiteY3658" fmla="*/ 3805771 h 5149018"/>
              <a:gd name="connsiteX3659" fmla="*/ 1439153 w 6681792"/>
              <a:gd name="connsiteY3659" fmla="*/ 3813003 h 5149018"/>
              <a:gd name="connsiteX3660" fmla="*/ 1443910 w 6681792"/>
              <a:gd name="connsiteY3660" fmla="*/ 3822707 h 5149018"/>
              <a:gd name="connsiteX3661" fmla="*/ 1446383 w 6681792"/>
              <a:gd name="connsiteY3661" fmla="*/ 3827464 h 5149018"/>
              <a:gd name="connsiteX3662" fmla="*/ 1451141 w 6681792"/>
              <a:gd name="connsiteY3662" fmla="*/ 3834695 h 5149018"/>
              <a:gd name="connsiteX3663" fmla="*/ 1451141 w 6681792"/>
              <a:gd name="connsiteY3663" fmla="*/ 3837169 h 5149018"/>
              <a:gd name="connsiteX3664" fmla="*/ 1458372 w 6681792"/>
              <a:gd name="connsiteY3664" fmla="*/ 3844400 h 5149018"/>
              <a:gd name="connsiteX3665" fmla="*/ 1463129 w 6681792"/>
              <a:gd name="connsiteY3665" fmla="*/ 3849157 h 5149018"/>
              <a:gd name="connsiteX3666" fmla="*/ 1465603 w 6681792"/>
              <a:gd name="connsiteY3666" fmla="*/ 3851631 h 5149018"/>
              <a:gd name="connsiteX3667" fmla="*/ 1465603 w 6681792"/>
              <a:gd name="connsiteY3667" fmla="*/ 3854105 h 5149018"/>
              <a:gd name="connsiteX3668" fmla="*/ 1468076 w 6681792"/>
              <a:gd name="connsiteY3668" fmla="*/ 3854105 h 5149018"/>
              <a:gd name="connsiteX3669" fmla="*/ 1470550 w 6681792"/>
              <a:gd name="connsiteY3669" fmla="*/ 3856578 h 5149018"/>
              <a:gd name="connsiteX3670" fmla="*/ 1473024 w 6681792"/>
              <a:gd name="connsiteY3670" fmla="*/ 3856578 h 5149018"/>
              <a:gd name="connsiteX3671" fmla="*/ 1475498 w 6681792"/>
              <a:gd name="connsiteY3671" fmla="*/ 3859052 h 5149018"/>
              <a:gd name="connsiteX3672" fmla="*/ 1477971 w 6681792"/>
              <a:gd name="connsiteY3672" fmla="*/ 3859052 h 5149018"/>
              <a:gd name="connsiteX3673" fmla="*/ 1485202 w 6681792"/>
              <a:gd name="connsiteY3673" fmla="*/ 3861526 h 5149018"/>
              <a:gd name="connsiteX3674" fmla="*/ 1487676 w 6681792"/>
              <a:gd name="connsiteY3674" fmla="*/ 3861526 h 5149018"/>
              <a:gd name="connsiteX3675" fmla="*/ 1494907 w 6681792"/>
              <a:gd name="connsiteY3675" fmla="*/ 3861526 h 5149018"/>
              <a:gd name="connsiteX3676" fmla="*/ 1494907 w 6681792"/>
              <a:gd name="connsiteY3676" fmla="*/ 3859052 h 5149018"/>
              <a:gd name="connsiteX3677" fmla="*/ 1502138 w 6681792"/>
              <a:gd name="connsiteY3677" fmla="*/ 3856578 h 5149018"/>
              <a:gd name="connsiteX3678" fmla="*/ 1514126 w 6681792"/>
              <a:gd name="connsiteY3678" fmla="*/ 3851821 h 5149018"/>
              <a:gd name="connsiteX3679" fmla="*/ 1516600 w 6681792"/>
              <a:gd name="connsiteY3679" fmla="*/ 3851821 h 5149018"/>
              <a:gd name="connsiteX3680" fmla="*/ 1519074 w 6681792"/>
              <a:gd name="connsiteY3680" fmla="*/ 3849348 h 5149018"/>
              <a:gd name="connsiteX3681" fmla="*/ 1521547 w 6681792"/>
              <a:gd name="connsiteY3681" fmla="*/ 3849348 h 5149018"/>
              <a:gd name="connsiteX3682" fmla="*/ 1524021 w 6681792"/>
              <a:gd name="connsiteY3682" fmla="*/ 3849348 h 5149018"/>
              <a:gd name="connsiteX3683" fmla="*/ 1526495 w 6681792"/>
              <a:gd name="connsiteY3683" fmla="*/ 3846874 h 5149018"/>
              <a:gd name="connsiteX3684" fmla="*/ 1528969 w 6681792"/>
              <a:gd name="connsiteY3684" fmla="*/ 3846874 h 5149018"/>
              <a:gd name="connsiteX3685" fmla="*/ 1531442 w 6681792"/>
              <a:gd name="connsiteY3685" fmla="*/ 3846874 h 5149018"/>
              <a:gd name="connsiteX3686" fmla="*/ 1533916 w 6681792"/>
              <a:gd name="connsiteY3686" fmla="*/ 3844400 h 5149018"/>
              <a:gd name="connsiteX3687" fmla="*/ 1536390 w 6681792"/>
              <a:gd name="connsiteY3687" fmla="*/ 3841926 h 5149018"/>
              <a:gd name="connsiteX3688" fmla="*/ 1538864 w 6681792"/>
              <a:gd name="connsiteY3688" fmla="*/ 3841926 h 5149018"/>
              <a:gd name="connsiteX3689" fmla="*/ 1541337 w 6681792"/>
              <a:gd name="connsiteY3689" fmla="*/ 3839452 h 5149018"/>
              <a:gd name="connsiteX3690" fmla="*/ 1543811 w 6681792"/>
              <a:gd name="connsiteY3690" fmla="*/ 3836979 h 5149018"/>
              <a:gd name="connsiteX3691" fmla="*/ 1546285 w 6681792"/>
              <a:gd name="connsiteY3691" fmla="*/ 3834505 h 5149018"/>
              <a:gd name="connsiteX3692" fmla="*/ 1551042 w 6681792"/>
              <a:gd name="connsiteY3692" fmla="*/ 3829748 h 5149018"/>
              <a:gd name="connsiteX3693" fmla="*/ 1553516 w 6681792"/>
              <a:gd name="connsiteY3693" fmla="*/ 3834505 h 5149018"/>
              <a:gd name="connsiteX3694" fmla="*/ 1555990 w 6681792"/>
              <a:gd name="connsiteY3694" fmla="*/ 3836979 h 5149018"/>
              <a:gd name="connsiteX3695" fmla="*/ 1558463 w 6681792"/>
              <a:gd name="connsiteY3695" fmla="*/ 3839452 h 5149018"/>
              <a:gd name="connsiteX3696" fmla="*/ 1560937 w 6681792"/>
              <a:gd name="connsiteY3696" fmla="*/ 3844210 h 5149018"/>
              <a:gd name="connsiteX3697" fmla="*/ 1568168 w 6681792"/>
              <a:gd name="connsiteY3697" fmla="*/ 3851441 h 5149018"/>
              <a:gd name="connsiteX3698" fmla="*/ 1570642 w 6681792"/>
              <a:gd name="connsiteY3698" fmla="*/ 3858672 h 5149018"/>
              <a:gd name="connsiteX3699" fmla="*/ 1573116 w 6681792"/>
              <a:gd name="connsiteY3699" fmla="*/ 3861145 h 5149018"/>
              <a:gd name="connsiteX3700" fmla="*/ 1573116 w 6681792"/>
              <a:gd name="connsiteY3700" fmla="*/ 3863619 h 5149018"/>
              <a:gd name="connsiteX3701" fmla="*/ 1575589 w 6681792"/>
              <a:gd name="connsiteY3701" fmla="*/ 3866093 h 5149018"/>
              <a:gd name="connsiteX3702" fmla="*/ 1575589 w 6681792"/>
              <a:gd name="connsiteY3702" fmla="*/ 3868567 h 5149018"/>
              <a:gd name="connsiteX3703" fmla="*/ 1580347 w 6681792"/>
              <a:gd name="connsiteY3703" fmla="*/ 3873324 h 5149018"/>
              <a:gd name="connsiteX3704" fmla="*/ 1573116 w 6681792"/>
              <a:gd name="connsiteY3704" fmla="*/ 3880555 h 5149018"/>
              <a:gd name="connsiteX3705" fmla="*/ 1570642 w 6681792"/>
              <a:gd name="connsiteY3705" fmla="*/ 3883029 h 5149018"/>
              <a:gd name="connsiteX3706" fmla="*/ 1565885 w 6681792"/>
              <a:gd name="connsiteY3706" fmla="*/ 3885502 h 5149018"/>
              <a:gd name="connsiteX3707" fmla="*/ 1563411 w 6681792"/>
              <a:gd name="connsiteY3707" fmla="*/ 3890260 h 5149018"/>
              <a:gd name="connsiteX3708" fmla="*/ 1560937 w 6681792"/>
              <a:gd name="connsiteY3708" fmla="*/ 3890260 h 5149018"/>
              <a:gd name="connsiteX3709" fmla="*/ 1560937 w 6681792"/>
              <a:gd name="connsiteY3709" fmla="*/ 3892733 h 5149018"/>
              <a:gd name="connsiteX3710" fmla="*/ 1558463 w 6681792"/>
              <a:gd name="connsiteY3710" fmla="*/ 3892733 h 5149018"/>
              <a:gd name="connsiteX3711" fmla="*/ 1558463 w 6681792"/>
              <a:gd name="connsiteY3711" fmla="*/ 3895207 h 5149018"/>
              <a:gd name="connsiteX3712" fmla="*/ 1560937 w 6681792"/>
              <a:gd name="connsiteY3712" fmla="*/ 3895207 h 5149018"/>
              <a:gd name="connsiteX3713" fmla="*/ 1560937 w 6681792"/>
              <a:gd name="connsiteY3713" fmla="*/ 3897681 h 5149018"/>
              <a:gd name="connsiteX3714" fmla="*/ 1560937 w 6681792"/>
              <a:gd name="connsiteY3714" fmla="*/ 3900155 h 5149018"/>
              <a:gd name="connsiteX3715" fmla="*/ 1565694 w 6681792"/>
              <a:gd name="connsiteY3715" fmla="*/ 3907385 h 5149018"/>
              <a:gd name="connsiteX3716" fmla="*/ 1587387 w 6681792"/>
              <a:gd name="connsiteY3716" fmla="*/ 3892924 h 5149018"/>
              <a:gd name="connsiteX3717" fmla="*/ 1589861 w 6681792"/>
              <a:gd name="connsiteY3717" fmla="*/ 3895397 h 5149018"/>
              <a:gd name="connsiteX3718" fmla="*/ 1599566 w 6681792"/>
              <a:gd name="connsiteY3718" fmla="*/ 3909859 h 5149018"/>
              <a:gd name="connsiteX3719" fmla="*/ 1599566 w 6681792"/>
              <a:gd name="connsiteY3719" fmla="*/ 3912333 h 5149018"/>
              <a:gd name="connsiteX3720" fmla="*/ 1604323 w 6681792"/>
              <a:gd name="connsiteY3720" fmla="*/ 3914807 h 5149018"/>
              <a:gd name="connsiteX3721" fmla="*/ 1601849 w 6681792"/>
              <a:gd name="connsiteY3721" fmla="*/ 3917281 h 5149018"/>
              <a:gd name="connsiteX3722" fmla="*/ 1606606 w 6681792"/>
              <a:gd name="connsiteY3722" fmla="*/ 3924511 h 5149018"/>
              <a:gd name="connsiteX3723" fmla="*/ 1599376 w 6681792"/>
              <a:gd name="connsiteY3723" fmla="*/ 3929269 h 5149018"/>
              <a:gd name="connsiteX3724" fmla="*/ 1606606 w 6681792"/>
              <a:gd name="connsiteY3724" fmla="*/ 3938973 h 5149018"/>
              <a:gd name="connsiteX3725" fmla="*/ 1609080 w 6681792"/>
              <a:gd name="connsiteY3725" fmla="*/ 3941447 h 5149018"/>
              <a:gd name="connsiteX3726" fmla="*/ 1609080 w 6681792"/>
              <a:gd name="connsiteY3726" fmla="*/ 3943921 h 5149018"/>
              <a:gd name="connsiteX3727" fmla="*/ 1609080 w 6681792"/>
              <a:gd name="connsiteY3727" fmla="*/ 3946395 h 5149018"/>
              <a:gd name="connsiteX3728" fmla="*/ 1611554 w 6681792"/>
              <a:gd name="connsiteY3728" fmla="*/ 3948868 h 5149018"/>
              <a:gd name="connsiteX3729" fmla="*/ 1611554 w 6681792"/>
              <a:gd name="connsiteY3729" fmla="*/ 3951342 h 5149018"/>
              <a:gd name="connsiteX3730" fmla="*/ 1611554 w 6681792"/>
              <a:gd name="connsiteY3730" fmla="*/ 3953816 h 5149018"/>
              <a:gd name="connsiteX3731" fmla="*/ 1611554 w 6681792"/>
              <a:gd name="connsiteY3731" fmla="*/ 3956290 h 5149018"/>
              <a:gd name="connsiteX3732" fmla="*/ 1611554 w 6681792"/>
              <a:gd name="connsiteY3732" fmla="*/ 3958763 h 5149018"/>
              <a:gd name="connsiteX3733" fmla="*/ 1616311 w 6681792"/>
              <a:gd name="connsiteY3733" fmla="*/ 3968468 h 5149018"/>
              <a:gd name="connsiteX3734" fmla="*/ 1616311 w 6681792"/>
              <a:gd name="connsiteY3734" fmla="*/ 3970942 h 5149018"/>
              <a:gd name="connsiteX3735" fmla="*/ 1618785 w 6681792"/>
              <a:gd name="connsiteY3735" fmla="*/ 3970942 h 5149018"/>
              <a:gd name="connsiteX3736" fmla="*/ 1618785 w 6681792"/>
              <a:gd name="connsiteY3736" fmla="*/ 3973416 h 5149018"/>
              <a:gd name="connsiteX3737" fmla="*/ 1618785 w 6681792"/>
              <a:gd name="connsiteY3737" fmla="*/ 3980646 h 5149018"/>
              <a:gd name="connsiteX3738" fmla="*/ 1621259 w 6681792"/>
              <a:gd name="connsiteY3738" fmla="*/ 3980646 h 5149018"/>
              <a:gd name="connsiteX3739" fmla="*/ 1621259 w 6681792"/>
              <a:gd name="connsiteY3739" fmla="*/ 3983120 h 5149018"/>
              <a:gd name="connsiteX3740" fmla="*/ 1621259 w 6681792"/>
              <a:gd name="connsiteY3740" fmla="*/ 3985594 h 5149018"/>
              <a:gd name="connsiteX3741" fmla="*/ 1621259 w 6681792"/>
              <a:gd name="connsiteY3741" fmla="*/ 3988068 h 5149018"/>
              <a:gd name="connsiteX3742" fmla="*/ 1621259 w 6681792"/>
              <a:gd name="connsiteY3742" fmla="*/ 3990542 h 5149018"/>
              <a:gd name="connsiteX3743" fmla="*/ 1621259 w 6681792"/>
              <a:gd name="connsiteY3743" fmla="*/ 3997772 h 5149018"/>
              <a:gd name="connsiteX3744" fmla="*/ 1628490 w 6681792"/>
              <a:gd name="connsiteY3744" fmla="*/ 3997772 h 5149018"/>
              <a:gd name="connsiteX3745" fmla="*/ 1628490 w 6681792"/>
              <a:gd name="connsiteY3745" fmla="*/ 4002530 h 5149018"/>
              <a:gd name="connsiteX3746" fmla="*/ 1635721 w 6681792"/>
              <a:gd name="connsiteY3746" fmla="*/ 4016992 h 5149018"/>
              <a:gd name="connsiteX3747" fmla="*/ 1638194 w 6681792"/>
              <a:gd name="connsiteY3747" fmla="*/ 4024223 h 5149018"/>
              <a:gd name="connsiteX3748" fmla="*/ 1633437 w 6681792"/>
              <a:gd name="connsiteY3748" fmla="*/ 4024223 h 5149018"/>
              <a:gd name="connsiteX3749" fmla="*/ 1633437 w 6681792"/>
              <a:gd name="connsiteY3749" fmla="*/ 4033927 h 5149018"/>
              <a:gd name="connsiteX3750" fmla="*/ 1633437 w 6681792"/>
              <a:gd name="connsiteY3750" fmla="*/ 4041158 h 5149018"/>
              <a:gd name="connsiteX3751" fmla="*/ 1633437 w 6681792"/>
              <a:gd name="connsiteY3751" fmla="*/ 4045916 h 5149018"/>
              <a:gd name="connsiteX3752" fmla="*/ 1630963 w 6681792"/>
              <a:gd name="connsiteY3752" fmla="*/ 4053147 h 5149018"/>
              <a:gd name="connsiteX3753" fmla="*/ 1628490 w 6681792"/>
              <a:gd name="connsiteY3753" fmla="*/ 4055620 h 5149018"/>
              <a:gd name="connsiteX3754" fmla="*/ 1628490 w 6681792"/>
              <a:gd name="connsiteY3754" fmla="*/ 4060378 h 5149018"/>
              <a:gd name="connsiteX3755" fmla="*/ 1623732 w 6681792"/>
              <a:gd name="connsiteY3755" fmla="*/ 4062852 h 5149018"/>
              <a:gd name="connsiteX3756" fmla="*/ 1621259 w 6681792"/>
              <a:gd name="connsiteY3756" fmla="*/ 4062852 h 5149018"/>
              <a:gd name="connsiteX3757" fmla="*/ 1614028 w 6681792"/>
              <a:gd name="connsiteY3757" fmla="*/ 4065325 h 5149018"/>
              <a:gd name="connsiteX3758" fmla="*/ 1609271 w 6681792"/>
              <a:gd name="connsiteY3758" fmla="*/ 4067799 h 5149018"/>
              <a:gd name="connsiteX3759" fmla="*/ 1604513 w 6681792"/>
              <a:gd name="connsiteY3759" fmla="*/ 4067799 h 5149018"/>
              <a:gd name="connsiteX3760" fmla="*/ 1599756 w 6681792"/>
              <a:gd name="connsiteY3760" fmla="*/ 4070273 h 5149018"/>
              <a:gd name="connsiteX3761" fmla="*/ 1597282 w 6681792"/>
              <a:gd name="connsiteY3761" fmla="*/ 4070273 h 5149018"/>
              <a:gd name="connsiteX3762" fmla="*/ 1594809 w 6681792"/>
              <a:gd name="connsiteY3762" fmla="*/ 4072746 h 5149018"/>
              <a:gd name="connsiteX3763" fmla="*/ 1590051 w 6681792"/>
              <a:gd name="connsiteY3763" fmla="*/ 4072746 h 5149018"/>
              <a:gd name="connsiteX3764" fmla="*/ 1587578 w 6681792"/>
              <a:gd name="connsiteY3764" fmla="*/ 4072746 h 5149018"/>
              <a:gd name="connsiteX3765" fmla="*/ 1582820 w 6681792"/>
              <a:gd name="connsiteY3765" fmla="*/ 4072746 h 5149018"/>
              <a:gd name="connsiteX3766" fmla="*/ 1580347 w 6681792"/>
              <a:gd name="connsiteY3766" fmla="*/ 4075220 h 5149018"/>
              <a:gd name="connsiteX3767" fmla="*/ 1575589 w 6681792"/>
              <a:gd name="connsiteY3767" fmla="*/ 4077694 h 5149018"/>
              <a:gd name="connsiteX3768" fmla="*/ 1573116 w 6681792"/>
              <a:gd name="connsiteY3768" fmla="*/ 4082451 h 5149018"/>
              <a:gd name="connsiteX3769" fmla="*/ 1570642 w 6681792"/>
              <a:gd name="connsiteY3769" fmla="*/ 4084925 h 5149018"/>
              <a:gd name="connsiteX3770" fmla="*/ 1568168 w 6681792"/>
              <a:gd name="connsiteY3770" fmla="*/ 4087399 h 5149018"/>
              <a:gd name="connsiteX3771" fmla="*/ 1568168 w 6681792"/>
              <a:gd name="connsiteY3771" fmla="*/ 4089872 h 5149018"/>
              <a:gd name="connsiteX3772" fmla="*/ 1565694 w 6681792"/>
              <a:gd name="connsiteY3772" fmla="*/ 4092346 h 5149018"/>
              <a:gd name="connsiteX3773" fmla="*/ 1563221 w 6681792"/>
              <a:gd name="connsiteY3773" fmla="*/ 4094820 h 5149018"/>
              <a:gd name="connsiteX3774" fmla="*/ 1560747 w 6681792"/>
              <a:gd name="connsiteY3774" fmla="*/ 4099577 h 5149018"/>
              <a:gd name="connsiteX3775" fmla="*/ 1560747 w 6681792"/>
              <a:gd name="connsiteY3775" fmla="*/ 4102051 h 5149018"/>
              <a:gd name="connsiteX3776" fmla="*/ 1558273 w 6681792"/>
              <a:gd name="connsiteY3776" fmla="*/ 4104525 h 5149018"/>
              <a:gd name="connsiteX3777" fmla="*/ 1558273 w 6681792"/>
              <a:gd name="connsiteY3777" fmla="*/ 4106998 h 5149018"/>
              <a:gd name="connsiteX3778" fmla="*/ 1555799 w 6681792"/>
              <a:gd name="connsiteY3778" fmla="*/ 4116703 h 5149018"/>
              <a:gd name="connsiteX3779" fmla="*/ 1555799 w 6681792"/>
              <a:gd name="connsiteY3779" fmla="*/ 4123934 h 5149018"/>
              <a:gd name="connsiteX3780" fmla="*/ 1555799 w 6681792"/>
              <a:gd name="connsiteY3780" fmla="*/ 4128691 h 5149018"/>
              <a:gd name="connsiteX3781" fmla="*/ 1555799 w 6681792"/>
              <a:gd name="connsiteY3781" fmla="*/ 4133448 h 5149018"/>
              <a:gd name="connsiteX3782" fmla="*/ 1555799 w 6681792"/>
              <a:gd name="connsiteY3782" fmla="*/ 4135922 h 5149018"/>
              <a:gd name="connsiteX3783" fmla="*/ 1555799 w 6681792"/>
              <a:gd name="connsiteY3783" fmla="*/ 4138396 h 5149018"/>
              <a:gd name="connsiteX3784" fmla="*/ 1553326 w 6681792"/>
              <a:gd name="connsiteY3784" fmla="*/ 4148100 h 5149018"/>
              <a:gd name="connsiteX3785" fmla="*/ 1553326 w 6681792"/>
              <a:gd name="connsiteY3785" fmla="*/ 4160089 h 5149018"/>
              <a:gd name="connsiteX3786" fmla="*/ 1553326 w 6681792"/>
              <a:gd name="connsiteY3786" fmla="*/ 4172077 h 5149018"/>
              <a:gd name="connsiteX3787" fmla="*/ 1550852 w 6681792"/>
              <a:gd name="connsiteY3787" fmla="*/ 4181782 h 5149018"/>
              <a:gd name="connsiteX3788" fmla="*/ 1553326 w 6681792"/>
              <a:gd name="connsiteY3788" fmla="*/ 4186539 h 5149018"/>
              <a:gd name="connsiteX3789" fmla="*/ 1553326 w 6681792"/>
              <a:gd name="connsiteY3789" fmla="*/ 4191296 h 5149018"/>
              <a:gd name="connsiteX3790" fmla="*/ 1553326 w 6681792"/>
              <a:gd name="connsiteY3790" fmla="*/ 4201001 h 5149018"/>
              <a:gd name="connsiteX3791" fmla="*/ 1553326 w 6681792"/>
              <a:gd name="connsiteY3791" fmla="*/ 4212989 h 5149018"/>
              <a:gd name="connsiteX3792" fmla="*/ 1555799 w 6681792"/>
              <a:gd name="connsiteY3792" fmla="*/ 4215463 h 5149018"/>
              <a:gd name="connsiteX3793" fmla="*/ 1548568 w 6681792"/>
              <a:gd name="connsiteY3793" fmla="*/ 4229925 h 5149018"/>
              <a:gd name="connsiteX3794" fmla="*/ 1548568 w 6681792"/>
              <a:gd name="connsiteY3794" fmla="*/ 4239630 h 5149018"/>
              <a:gd name="connsiteX3795" fmla="*/ 1546095 w 6681792"/>
              <a:gd name="connsiteY3795" fmla="*/ 4249334 h 5149018"/>
              <a:gd name="connsiteX3796" fmla="*/ 1546095 w 6681792"/>
              <a:gd name="connsiteY3796" fmla="*/ 4254092 h 5149018"/>
              <a:gd name="connsiteX3797" fmla="*/ 1543621 w 6681792"/>
              <a:gd name="connsiteY3797" fmla="*/ 4261322 h 5149018"/>
              <a:gd name="connsiteX3798" fmla="*/ 1543621 w 6681792"/>
              <a:gd name="connsiteY3798" fmla="*/ 4263796 h 5149018"/>
              <a:gd name="connsiteX3799" fmla="*/ 1541147 w 6681792"/>
              <a:gd name="connsiteY3799" fmla="*/ 4266270 h 5149018"/>
              <a:gd name="connsiteX3800" fmla="*/ 1541147 w 6681792"/>
              <a:gd name="connsiteY3800" fmla="*/ 4268744 h 5149018"/>
              <a:gd name="connsiteX3801" fmla="*/ 1541147 w 6681792"/>
              <a:gd name="connsiteY3801" fmla="*/ 4271218 h 5149018"/>
              <a:gd name="connsiteX3802" fmla="*/ 1536390 w 6681792"/>
              <a:gd name="connsiteY3802" fmla="*/ 4280922 h 5149018"/>
              <a:gd name="connsiteX3803" fmla="*/ 1533916 w 6681792"/>
              <a:gd name="connsiteY3803" fmla="*/ 4285679 h 5149018"/>
              <a:gd name="connsiteX3804" fmla="*/ 1533916 w 6681792"/>
              <a:gd name="connsiteY3804" fmla="*/ 4290437 h 5149018"/>
              <a:gd name="connsiteX3805" fmla="*/ 1531442 w 6681792"/>
              <a:gd name="connsiteY3805" fmla="*/ 4295194 h 5149018"/>
              <a:gd name="connsiteX3806" fmla="*/ 1526685 w 6681792"/>
              <a:gd name="connsiteY3806" fmla="*/ 4302425 h 5149018"/>
              <a:gd name="connsiteX3807" fmla="*/ 1524212 w 6681792"/>
              <a:gd name="connsiteY3807" fmla="*/ 4309656 h 5149018"/>
              <a:gd name="connsiteX3808" fmla="*/ 1521738 w 6681792"/>
              <a:gd name="connsiteY3808" fmla="*/ 4314413 h 5149018"/>
              <a:gd name="connsiteX3809" fmla="*/ 1519264 w 6681792"/>
              <a:gd name="connsiteY3809" fmla="*/ 4316887 h 5149018"/>
              <a:gd name="connsiteX3810" fmla="*/ 1516790 w 6681792"/>
              <a:gd name="connsiteY3810" fmla="*/ 4321644 h 5149018"/>
              <a:gd name="connsiteX3811" fmla="*/ 1514316 w 6681792"/>
              <a:gd name="connsiteY3811" fmla="*/ 4328875 h 5149018"/>
              <a:gd name="connsiteX3812" fmla="*/ 1514316 w 6681792"/>
              <a:gd name="connsiteY3812" fmla="*/ 4331349 h 5149018"/>
              <a:gd name="connsiteX3813" fmla="*/ 1509559 w 6681792"/>
              <a:gd name="connsiteY3813" fmla="*/ 4336106 h 5149018"/>
              <a:gd name="connsiteX3814" fmla="*/ 1507086 w 6681792"/>
              <a:gd name="connsiteY3814" fmla="*/ 4338580 h 5149018"/>
              <a:gd name="connsiteX3815" fmla="*/ 1504612 w 6681792"/>
              <a:gd name="connsiteY3815" fmla="*/ 4341053 h 5149018"/>
              <a:gd name="connsiteX3816" fmla="*/ 1497381 w 6681792"/>
              <a:gd name="connsiteY3816" fmla="*/ 4345811 h 5149018"/>
              <a:gd name="connsiteX3817" fmla="*/ 1492624 w 6681792"/>
              <a:gd name="connsiteY3817" fmla="*/ 4350568 h 5149018"/>
              <a:gd name="connsiteX3818" fmla="*/ 1490150 w 6681792"/>
              <a:gd name="connsiteY3818" fmla="*/ 4353042 h 5149018"/>
              <a:gd name="connsiteX3819" fmla="*/ 1485393 w 6681792"/>
              <a:gd name="connsiteY3819" fmla="*/ 4355515 h 5149018"/>
              <a:gd name="connsiteX3820" fmla="*/ 1482919 w 6681792"/>
              <a:gd name="connsiteY3820" fmla="*/ 4360272 h 5149018"/>
              <a:gd name="connsiteX3821" fmla="*/ 1480445 w 6681792"/>
              <a:gd name="connsiteY3821" fmla="*/ 4360272 h 5149018"/>
              <a:gd name="connsiteX3822" fmla="*/ 1477971 w 6681792"/>
              <a:gd name="connsiteY3822" fmla="*/ 4367503 h 5149018"/>
              <a:gd name="connsiteX3823" fmla="*/ 1475498 w 6681792"/>
              <a:gd name="connsiteY3823" fmla="*/ 4374734 h 5149018"/>
              <a:gd name="connsiteX3824" fmla="*/ 1473024 w 6681792"/>
              <a:gd name="connsiteY3824" fmla="*/ 4379492 h 5149018"/>
              <a:gd name="connsiteX3825" fmla="*/ 1470550 w 6681792"/>
              <a:gd name="connsiteY3825" fmla="*/ 4384249 h 5149018"/>
              <a:gd name="connsiteX3826" fmla="*/ 1468076 w 6681792"/>
              <a:gd name="connsiteY3826" fmla="*/ 4386723 h 5149018"/>
              <a:gd name="connsiteX3827" fmla="*/ 1468076 w 6681792"/>
              <a:gd name="connsiteY3827" fmla="*/ 4389197 h 5149018"/>
              <a:gd name="connsiteX3828" fmla="*/ 1468076 w 6681792"/>
              <a:gd name="connsiteY3828" fmla="*/ 4393954 h 5149018"/>
              <a:gd name="connsiteX3829" fmla="*/ 1465603 w 6681792"/>
              <a:gd name="connsiteY3829" fmla="*/ 4398711 h 5149018"/>
              <a:gd name="connsiteX3830" fmla="*/ 1463129 w 6681792"/>
              <a:gd name="connsiteY3830" fmla="*/ 4401184 h 5149018"/>
              <a:gd name="connsiteX3831" fmla="*/ 1463129 w 6681792"/>
              <a:gd name="connsiteY3831" fmla="*/ 4403658 h 5149018"/>
              <a:gd name="connsiteX3832" fmla="*/ 1463129 w 6681792"/>
              <a:gd name="connsiteY3832" fmla="*/ 4406132 h 5149018"/>
              <a:gd name="connsiteX3833" fmla="*/ 1460655 w 6681792"/>
              <a:gd name="connsiteY3833" fmla="*/ 4408606 h 5149018"/>
              <a:gd name="connsiteX3834" fmla="*/ 1463129 w 6681792"/>
              <a:gd name="connsiteY3834" fmla="*/ 4415837 h 5149018"/>
              <a:gd name="connsiteX3835" fmla="*/ 1465603 w 6681792"/>
              <a:gd name="connsiteY3835" fmla="*/ 4423068 h 5149018"/>
              <a:gd name="connsiteX3836" fmla="*/ 1470360 w 6681792"/>
              <a:gd name="connsiteY3836" fmla="*/ 4437530 h 5149018"/>
              <a:gd name="connsiteX3837" fmla="*/ 1472834 w 6681792"/>
              <a:gd name="connsiteY3837" fmla="*/ 4440004 h 5149018"/>
              <a:gd name="connsiteX3838" fmla="*/ 1475307 w 6681792"/>
              <a:gd name="connsiteY3838" fmla="*/ 4447235 h 5149018"/>
              <a:gd name="connsiteX3839" fmla="*/ 1477781 w 6681792"/>
              <a:gd name="connsiteY3839" fmla="*/ 4451992 h 5149018"/>
              <a:gd name="connsiteX3840" fmla="*/ 1477781 w 6681792"/>
              <a:gd name="connsiteY3840" fmla="*/ 4456749 h 5149018"/>
              <a:gd name="connsiteX3841" fmla="*/ 1480255 w 6681792"/>
              <a:gd name="connsiteY3841" fmla="*/ 4463980 h 5149018"/>
              <a:gd name="connsiteX3842" fmla="*/ 1487486 w 6681792"/>
              <a:gd name="connsiteY3842" fmla="*/ 4463980 h 5149018"/>
              <a:gd name="connsiteX3843" fmla="*/ 1485012 w 6681792"/>
              <a:gd name="connsiteY3843" fmla="*/ 4466453 h 5149018"/>
              <a:gd name="connsiteX3844" fmla="*/ 1482538 w 6681792"/>
              <a:gd name="connsiteY3844" fmla="*/ 4468927 h 5149018"/>
              <a:gd name="connsiteX3845" fmla="*/ 1482538 w 6681792"/>
              <a:gd name="connsiteY3845" fmla="*/ 4473684 h 5149018"/>
              <a:gd name="connsiteX3846" fmla="*/ 1482538 w 6681792"/>
              <a:gd name="connsiteY3846" fmla="*/ 4478442 h 5149018"/>
              <a:gd name="connsiteX3847" fmla="*/ 1482538 w 6681792"/>
              <a:gd name="connsiteY3847" fmla="*/ 4485673 h 5149018"/>
              <a:gd name="connsiteX3848" fmla="*/ 1480065 w 6681792"/>
              <a:gd name="connsiteY3848" fmla="*/ 4488147 h 5149018"/>
              <a:gd name="connsiteX3849" fmla="*/ 1480065 w 6681792"/>
              <a:gd name="connsiteY3849" fmla="*/ 4492904 h 5149018"/>
              <a:gd name="connsiteX3850" fmla="*/ 1477591 w 6681792"/>
              <a:gd name="connsiteY3850" fmla="*/ 4492904 h 5149018"/>
              <a:gd name="connsiteX3851" fmla="*/ 1477591 w 6681792"/>
              <a:gd name="connsiteY3851" fmla="*/ 4502608 h 5149018"/>
              <a:gd name="connsiteX3852" fmla="*/ 1475117 w 6681792"/>
              <a:gd name="connsiteY3852" fmla="*/ 4505082 h 5149018"/>
              <a:gd name="connsiteX3853" fmla="*/ 1475117 w 6681792"/>
              <a:gd name="connsiteY3853" fmla="*/ 4512313 h 5149018"/>
              <a:gd name="connsiteX3854" fmla="*/ 1475117 w 6681792"/>
              <a:gd name="connsiteY3854" fmla="*/ 4514787 h 5149018"/>
              <a:gd name="connsiteX3855" fmla="*/ 1477591 w 6681792"/>
              <a:gd name="connsiteY3855" fmla="*/ 4519544 h 5149018"/>
              <a:gd name="connsiteX3856" fmla="*/ 1477591 w 6681792"/>
              <a:gd name="connsiteY3856" fmla="*/ 4522018 h 5149018"/>
              <a:gd name="connsiteX3857" fmla="*/ 1477591 w 6681792"/>
              <a:gd name="connsiteY3857" fmla="*/ 4526775 h 5149018"/>
              <a:gd name="connsiteX3858" fmla="*/ 1477591 w 6681792"/>
              <a:gd name="connsiteY3858" fmla="*/ 4531532 h 5149018"/>
              <a:gd name="connsiteX3859" fmla="*/ 1477591 w 6681792"/>
              <a:gd name="connsiteY3859" fmla="*/ 4538763 h 5149018"/>
              <a:gd name="connsiteX3860" fmla="*/ 1475117 w 6681792"/>
              <a:gd name="connsiteY3860" fmla="*/ 4545994 h 5149018"/>
              <a:gd name="connsiteX3861" fmla="*/ 1475117 w 6681792"/>
              <a:gd name="connsiteY3861" fmla="*/ 4557982 h 5149018"/>
              <a:gd name="connsiteX3862" fmla="*/ 1475117 w 6681792"/>
              <a:gd name="connsiteY3862" fmla="*/ 4562740 h 5149018"/>
              <a:gd name="connsiteX3863" fmla="*/ 1475117 w 6681792"/>
              <a:gd name="connsiteY3863" fmla="*/ 4567497 h 5149018"/>
              <a:gd name="connsiteX3864" fmla="*/ 1475117 w 6681792"/>
              <a:gd name="connsiteY3864" fmla="*/ 4569971 h 5149018"/>
              <a:gd name="connsiteX3865" fmla="*/ 1475117 w 6681792"/>
              <a:gd name="connsiteY3865" fmla="*/ 4574728 h 5149018"/>
              <a:gd name="connsiteX3866" fmla="*/ 1472643 w 6681792"/>
              <a:gd name="connsiteY3866" fmla="*/ 4577201 h 5149018"/>
              <a:gd name="connsiteX3867" fmla="*/ 1472643 w 6681792"/>
              <a:gd name="connsiteY3867" fmla="*/ 4579675 h 5149018"/>
              <a:gd name="connsiteX3868" fmla="*/ 1472643 w 6681792"/>
              <a:gd name="connsiteY3868" fmla="*/ 4584432 h 5149018"/>
              <a:gd name="connsiteX3869" fmla="*/ 1472643 w 6681792"/>
              <a:gd name="connsiteY3869" fmla="*/ 4586906 h 5149018"/>
              <a:gd name="connsiteX3870" fmla="*/ 1472643 w 6681792"/>
              <a:gd name="connsiteY3870" fmla="*/ 4589380 h 5149018"/>
              <a:gd name="connsiteX3871" fmla="*/ 1472643 w 6681792"/>
              <a:gd name="connsiteY3871" fmla="*/ 4594137 h 5149018"/>
              <a:gd name="connsiteX3872" fmla="*/ 1472643 w 6681792"/>
              <a:gd name="connsiteY3872" fmla="*/ 4596611 h 5149018"/>
              <a:gd name="connsiteX3873" fmla="*/ 1472643 w 6681792"/>
              <a:gd name="connsiteY3873" fmla="*/ 4606316 h 5149018"/>
              <a:gd name="connsiteX3874" fmla="*/ 1472643 w 6681792"/>
              <a:gd name="connsiteY3874" fmla="*/ 4608789 h 5149018"/>
              <a:gd name="connsiteX3875" fmla="*/ 1472643 w 6681792"/>
              <a:gd name="connsiteY3875" fmla="*/ 4611263 h 5149018"/>
              <a:gd name="connsiteX3876" fmla="*/ 1472643 w 6681792"/>
              <a:gd name="connsiteY3876" fmla="*/ 4613737 h 5149018"/>
              <a:gd name="connsiteX3877" fmla="*/ 1472643 w 6681792"/>
              <a:gd name="connsiteY3877" fmla="*/ 4618494 h 5149018"/>
              <a:gd name="connsiteX3878" fmla="*/ 1475117 w 6681792"/>
              <a:gd name="connsiteY3878" fmla="*/ 4620968 h 5149018"/>
              <a:gd name="connsiteX3879" fmla="*/ 1475117 w 6681792"/>
              <a:gd name="connsiteY3879" fmla="*/ 4623442 h 5149018"/>
              <a:gd name="connsiteX3880" fmla="*/ 1477591 w 6681792"/>
              <a:gd name="connsiteY3880" fmla="*/ 4630673 h 5149018"/>
              <a:gd name="connsiteX3881" fmla="*/ 1477591 w 6681792"/>
              <a:gd name="connsiteY3881" fmla="*/ 4633146 h 5149018"/>
              <a:gd name="connsiteX3882" fmla="*/ 1477591 w 6681792"/>
              <a:gd name="connsiteY3882" fmla="*/ 4637904 h 5149018"/>
              <a:gd name="connsiteX3883" fmla="*/ 1477591 w 6681792"/>
              <a:gd name="connsiteY3883" fmla="*/ 4640377 h 5149018"/>
              <a:gd name="connsiteX3884" fmla="*/ 1475117 w 6681792"/>
              <a:gd name="connsiteY3884" fmla="*/ 4642851 h 5149018"/>
              <a:gd name="connsiteX3885" fmla="*/ 1475117 w 6681792"/>
              <a:gd name="connsiteY3885" fmla="*/ 4645325 h 5149018"/>
              <a:gd name="connsiteX3886" fmla="*/ 1472643 w 6681792"/>
              <a:gd name="connsiteY3886" fmla="*/ 4647799 h 5149018"/>
              <a:gd name="connsiteX3887" fmla="*/ 1470170 w 6681792"/>
              <a:gd name="connsiteY3887" fmla="*/ 4650272 h 5149018"/>
              <a:gd name="connsiteX3888" fmla="*/ 1467696 w 6681792"/>
              <a:gd name="connsiteY3888" fmla="*/ 4652746 h 5149018"/>
              <a:gd name="connsiteX3889" fmla="*/ 1463319 w 6681792"/>
              <a:gd name="connsiteY3889" fmla="*/ 4652746 h 5149018"/>
              <a:gd name="connsiteX3890" fmla="*/ 1463319 w 6681792"/>
              <a:gd name="connsiteY3890" fmla="*/ 4655220 h 5149018"/>
              <a:gd name="connsiteX3891" fmla="*/ 1463319 w 6681792"/>
              <a:gd name="connsiteY3891" fmla="*/ 4657693 h 5149018"/>
              <a:gd name="connsiteX3892" fmla="*/ 1463319 w 6681792"/>
              <a:gd name="connsiteY3892" fmla="*/ 4660167 h 5149018"/>
              <a:gd name="connsiteX3893" fmla="*/ 1463319 w 6681792"/>
              <a:gd name="connsiteY3893" fmla="*/ 4662641 h 5149018"/>
              <a:gd name="connsiteX3894" fmla="*/ 1465793 w 6681792"/>
              <a:gd name="connsiteY3894" fmla="*/ 4665115 h 5149018"/>
              <a:gd name="connsiteX3895" fmla="*/ 1465793 w 6681792"/>
              <a:gd name="connsiteY3895" fmla="*/ 4667588 h 5149018"/>
              <a:gd name="connsiteX3896" fmla="*/ 1465793 w 6681792"/>
              <a:gd name="connsiteY3896" fmla="*/ 4670062 h 5149018"/>
              <a:gd name="connsiteX3897" fmla="*/ 1468267 w 6681792"/>
              <a:gd name="connsiteY3897" fmla="*/ 4674819 h 5149018"/>
              <a:gd name="connsiteX3898" fmla="*/ 1473024 w 6681792"/>
              <a:gd name="connsiteY3898" fmla="*/ 4679577 h 5149018"/>
              <a:gd name="connsiteX3899" fmla="*/ 1475498 w 6681792"/>
              <a:gd name="connsiteY3899" fmla="*/ 4682050 h 5149018"/>
              <a:gd name="connsiteX3900" fmla="*/ 1477971 w 6681792"/>
              <a:gd name="connsiteY3900" fmla="*/ 4684524 h 5149018"/>
              <a:gd name="connsiteX3901" fmla="*/ 1482729 w 6681792"/>
              <a:gd name="connsiteY3901" fmla="*/ 4686998 h 5149018"/>
              <a:gd name="connsiteX3902" fmla="*/ 1487486 w 6681792"/>
              <a:gd name="connsiteY3902" fmla="*/ 4689472 h 5149018"/>
              <a:gd name="connsiteX3903" fmla="*/ 1489960 w 6681792"/>
              <a:gd name="connsiteY3903" fmla="*/ 4684714 h 5149018"/>
              <a:gd name="connsiteX3904" fmla="*/ 1492433 w 6681792"/>
              <a:gd name="connsiteY3904" fmla="*/ 4684714 h 5149018"/>
              <a:gd name="connsiteX3905" fmla="*/ 1494907 w 6681792"/>
              <a:gd name="connsiteY3905" fmla="*/ 4687188 h 5149018"/>
              <a:gd name="connsiteX3906" fmla="*/ 1502138 w 6681792"/>
              <a:gd name="connsiteY3906" fmla="*/ 4687188 h 5149018"/>
              <a:gd name="connsiteX3907" fmla="*/ 1504612 w 6681792"/>
              <a:gd name="connsiteY3907" fmla="*/ 4687188 h 5149018"/>
              <a:gd name="connsiteX3908" fmla="*/ 1509369 w 6681792"/>
              <a:gd name="connsiteY3908" fmla="*/ 4684714 h 5149018"/>
              <a:gd name="connsiteX3909" fmla="*/ 1511843 w 6681792"/>
              <a:gd name="connsiteY3909" fmla="*/ 4684714 h 5149018"/>
              <a:gd name="connsiteX3910" fmla="*/ 1514316 w 6681792"/>
              <a:gd name="connsiteY3910" fmla="*/ 4684714 h 5149018"/>
              <a:gd name="connsiteX3911" fmla="*/ 1516790 w 6681792"/>
              <a:gd name="connsiteY3911" fmla="*/ 4684714 h 5149018"/>
              <a:gd name="connsiteX3912" fmla="*/ 1519264 w 6681792"/>
              <a:gd name="connsiteY3912" fmla="*/ 4682241 h 5149018"/>
              <a:gd name="connsiteX3913" fmla="*/ 1521738 w 6681792"/>
              <a:gd name="connsiteY3913" fmla="*/ 4682241 h 5149018"/>
              <a:gd name="connsiteX3914" fmla="*/ 1524212 w 6681792"/>
              <a:gd name="connsiteY3914" fmla="*/ 4679767 h 5149018"/>
              <a:gd name="connsiteX3915" fmla="*/ 1528969 w 6681792"/>
              <a:gd name="connsiteY3915" fmla="*/ 4677293 h 5149018"/>
              <a:gd name="connsiteX3916" fmla="*/ 1531442 w 6681792"/>
              <a:gd name="connsiteY3916" fmla="*/ 4674819 h 5149018"/>
              <a:gd name="connsiteX3917" fmla="*/ 1533916 w 6681792"/>
              <a:gd name="connsiteY3917" fmla="*/ 4674819 h 5149018"/>
              <a:gd name="connsiteX3918" fmla="*/ 1536390 w 6681792"/>
              <a:gd name="connsiteY3918" fmla="*/ 4674819 h 5149018"/>
              <a:gd name="connsiteX3919" fmla="*/ 1538864 w 6681792"/>
              <a:gd name="connsiteY3919" fmla="*/ 4672346 h 5149018"/>
              <a:gd name="connsiteX3920" fmla="*/ 1548568 w 6681792"/>
              <a:gd name="connsiteY3920" fmla="*/ 4669872 h 5149018"/>
              <a:gd name="connsiteX3921" fmla="*/ 1553326 w 6681792"/>
              <a:gd name="connsiteY3921" fmla="*/ 4669872 h 5149018"/>
              <a:gd name="connsiteX3922" fmla="*/ 1555799 w 6681792"/>
              <a:gd name="connsiteY3922" fmla="*/ 4669872 h 5149018"/>
              <a:gd name="connsiteX3923" fmla="*/ 1558273 w 6681792"/>
              <a:gd name="connsiteY3923" fmla="*/ 4667398 h 5149018"/>
              <a:gd name="connsiteX3924" fmla="*/ 1560747 w 6681792"/>
              <a:gd name="connsiteY3924" fmla="*/ 4662641 h 5149018"/>
              <a:gd name="connsiteX3925" fmla="*/ 1565504 w 6681792"/>
              <a:gd name="connsiteY3925" fmla="*/ 4660167 h 5149018"/>
              <a:gd name="connsiteX3926" fmla="*/ 1570261 w 6681792"/>
              <a:gd name="connsiteY3926" fmla="*/ 4655410 h 5149018"/>
              <a:gd name="connsiteX3927" fmla="*/ 1572735 w 6681792"/>
              <a:gd name="connsiteY3927" fmla="*/ 4652936 h 5149018"/>
              <a:gd name="connsiteX3928" fmla="*/ 1575209 w 6681792"/>
              <a:gd name="connsiteY3928" fmla="*/ 4650462 h 5149018"/>
              <a:gd name="connsiteX3929" fmla="*/ 1579966 w 6681792"/>
              <a:gd name="connsiteY3929" fmla="*/ 4645705 h 5149018"/>
              <a:gd name="connsiteX3930" fmla="*/ 1579966 w 6681792"/>
              <a:gd name="connsiteY3930" fmla="*/ 4643232 h 5149018"/>
              <a:gd name="connsiteX3931" fmla="*/ 1587197 w 6681792"/>
              <a:gd name="connsiteY3931" fmla="*/ 4636001 h 5149018"/>
              <a:gd name="connsiteX3932" fmla="*/ 1587197 w 6681792"/>
              <a:gd name="connsiteY3932" fmla="*/ 4633527 h 5149018"/>
              <a:gd name="connsiteX3933" fmla="*/ 1594428 w 6681792"/>
              <a:gd name="connsiteY3933" fmla="*/ 4626296 h 5149018"/>
              <a:gd name="connsiteX3934" fmla="*/ 1596902 w 6681792"/>
              <a:gd name="connsiteY3934" fmla="*/ 4623822 h 5149018"/>
              <a:gd name="connsiteX3935" fmla="*/ 1596902 w 6681792"/>
              <a:gd name="connsiteY3935" fmla="*/ 4621349 h 5149018"/>
              <a:gd name="connsiteX3936" fmla="*/ 1601659 w 6681792"/>
              <a:gd name="connsiteY3936" fmla="*/ 4616591 h 5149018"/>
              <a:gd name="connsiteX3937" fmla="*/ 1606416 w 6681792"/>
              <a:gd name="connsiteY3937" fmla="*/ 4616591 h 5149018"/>
              <a:gd name="connsiteX3938" fmla="*/ 1606416 w 6681792"/>
              <a:gd name="connsiteY3938" fmla="*/ 4614118 h 5149018"/>
              <a:gd name="connsiteX3939" fmla="*/ 1608890 w 6681792"/>
              <a:gd name="connsiteY3939" fmla="*/ 4614118 h 5149018"/>
              <a:gd name="connsiteX3940" fmla="*/ 1611364 w 6681792"/>
              <a:gd name="connsiteY3940" fmla="*/ 4614118 h 5149018"/>
              <a:gd name="connsiteX3941" fmla="*/ 1613837 w 6681792"/>
              <a:gd name="connsiteY3941" fmla="*/ 4611644 h 5149018"/>
              <a:gd name="connsiteX3942" fmla="*/ 1618595 w 6681792"/>
              <a:gd name="connsiteY3942" fmla="*/ 4609170 h 5149018"/>
              <a:gd name="connsiteX3943" fmla="*/ 1623352 w 6681792"/>
              <a:gd name="connsiteY3943" fmla="*/ 4604413 h 5149018"/>
              <a:gd name="connsiteX3944" fmla="*/ 1628109 w 6681792"/>
              <a:gd name="connsiteY3944" fmla="*/ 4601939 h 5149018"/>
              <a:gd name="connsiteX3945" fmla="*/ 1630583 w 6681792"/>
              <a:gd name="connsiteY3945" fmla="*/ 4599465 h 5149018"/>
              <a:gd name="connsiteX3946" fmla="*/ 1633057 w 6681792"/>
              <a:gd name="connsiteY3946" fmla="*/ 4594708 h 5149018"/>
              <a:gd name="connsiteX3947" fmla="*/ 1637814 w 6681792"/>
              <a:gd name="connsiteY3947" fmla="*/ 4592234 h 5149018"/>
              <a:gd name="connsiteX3948" fmla="*/ 1640288 w 6681792"/>
              <a:gd name="connsiteY3948" fmla="*/ 4587477 h 5149018"/>
              <a:gd name="connsiteX3949" fmla="*/ 1645045 w 6681792"/>
              <a:gd name="connsiteY3949" fmla="*/ 4582720 h 5149018"/>
              <a:gd name="connsiteX3950" fmla="*/ 1645045 w 6681792"/>
              <a:gd name="connsiteY3950" fmla="*/ 4580246 h 5149018"/>
              <a:gd name="connsiteX3951" fmla="*/ 1647518 w 6681792"/>
              <a:gd name="connsiteY3951" fmla="*/ 4580246 h 5149018"/>
              <a:gd name="connsiteX3952" fmla="*/ 1649992 w 6681792"/>
              <a:gd name="connsiteY3952" fmla="*/ 4577772 h 5149018"/>
              <a:gd name="connsiteX3953" fmla="*/ 1652466 w 6681792"/>
              <a:gd name="connsiteY3953" fmla="*/ 4575298 h 5149018"/>
              <a:gd name="connsiteX3954" fmla="*/ 1657223 w 6681792"/>
              <a:gd name="connsiteY3954" fmla="*/ 4572825 h 5149018"/>
              <a:gd name="connsiteX3955" fmla="*/ 1659697 w 6681792"/>
              <a:gd name="connsiteY3955" fmla="*/ 4570351 h 5149018"/>
              <a:gd name="connsiteX3956" fmla="*/ 1664454 w 6681792"/>
              <a:gd name="connsiteY3956" fmla="*/ 4560646 h 5149018"/>
              <a:gd name="connsiteX3957" fmla="*/ 1664454 w 6681792"/>
              <a:gd name="connsiteY3957" fmla="*/ 4555889 h 5149018"/>
              <a:gd name="connsiteX3958" fmla="*/ 1666928 w 6681792"/>
              <a:gd name="connsiteY3958" fmla="*/ 4553415 h 5149018"/>
              <a:gd name="connsiteX3959" fmla="*/ 1666928 w 6681792"/>
              <a:gd name="connsiteY3959" fmla="*/ 4548658 h 5149018"/>
              <a:gd name="connsiteX3960" fmla="*/ 1666928 w 6681792"/>
              <a:gd name="connsiteY3960" fmla="*/ 4543901 h 5149018"/>
              <a:gd name="connsiteX3961" fmla="*/ 1666928 w 6681792"/>
              <a:gd name="connsiteY3961" fmla="*/ 4541427 h 5149018"/>
              <a:gd name="connsiteX3962" fmla="*/ 1664454 w 6681792"/>
              <a:gd name="connsiteY3962" fmla="*/ 4541427 h 5149018"/>
              <a:gd name="connsiteX3963" fmla="*/ 1664454 w 6681792"/>
              <a:gd name="connsiteY3963" fmla="*/ 4538954 h 5149018"/>
              <a:gd name="connsiteX3964" fmla="*/ 1664454 w 6681792"/>
              <a:gd name="connsiteY3964" fmla="*/ 4534196 h 5149018"/>
              <a:gd name="connsiteX3965" fmla="*/ 1661980 w 6681792"/>
              <a:gd name="connsiteY3965" fmla="*/ 4534196 h 5149018"/>
              <a:gd name="connsiteX3966" fmla="*/ 1661980 w 6681792"/>
              <a:gd name="connsiteY3966" fmla="*/ 4531723 h 5149018"/>
              <a:gd name="connsiteX3967" fmla="*/ 1661980 w 6681792"/>
              <a:gd name="connsiteY3967" fmla="*/ 4526965 h 5149018"/>
              <a:gd name="connsiteX3968" fmla="*/ 1661980 w 6681792"/>
              <a:gd name="connsiteY3968" fmla="*/ 4524491 h 5149018"/>
              <a:gd name="connsiteX3969" fmla="*/ 1661980 w 6681792"/>
              <a:gd name="connsiteY3969" fmla="*/ 4522018 h 5149018"/>
              <a:gd name="connsiteX3970" fmla="*/ 1661980 w 6681792"/>
              <a:gd name="connsiteY3970" fmla="*/ 4517260 h 5149018"/>
              <a:gd name="connsiteX3971" fmla="*/ 1661980 w 6681792"/>
              <a:gd name="connsiteY3971" fmla="*/ 4514787 h 5149018"/>
              <a:gd name="connsiteX3972" fmla="*/ 1664454 w 6681792"/>
              <a:gd name="connsiteY3972" fmla="*/ 4510030 h 5149018"/>
              <a:gd name="connsiteX3973" fmla="*/ 1664454 w 6681792"/>
              <a:gd name="connsiteY3973" fmla="*/ 4507556 h 5149018"/>
              <a:gd name="connsiteX3974" fmla="*/ 1664454 w 6681792"/>
              <a:gd name="connsiteY3974" fmla="*/ 4505082 h 5149018"/>
              <a:gd name="connsiteX3975" fmla="*/ 1666928 w 6681792"/>
              <a:gd name="connsiteY3975" fmla="*/ 4502608 h 5149018"/>
              <a:gd name="connsiteX3976" fmla="*/ 1666928 w 6681792"/>
              <a:gd name="connsiteY3976" fmla="*/ 4500134 h 5149018"/>
              <a:gd name="connsiteX3977" fmla="*/ 1666928 w 6681792"/>
              <a:gd name="connsiteY3977" fmla="*/ 4495377 h 5149018"/>
              <a:gd name="connsiteX3978" fmla="*/ 1666928 w 6681792"/>
              <a:gd name="connsiteY3978" fmla="*/ 4492904 h 5149018"/>
              <a:gd name="connsiteX3979" fmla="*/ 1666928 w 6681792"/>
              <a:gd name="connsiteY3979" fmla="*/ 4488147 h 5149018"/>
              <a:gd name="connsiteX3980" fmla="*/ 1669402 w 6681792"/>
              <a:gd name="connsiteY3980" fmla="*/ 4485673 h 5149018"/>
              <a:gd name="connsiteX3981" fmla="*/ 1669402 w 6681792"/>
              <a:gd name="connsiteY3981" fmla="*/ 4483199 h 5149018"/>
              <a:gd name="connsiteX3982" fmla="*/ 1669402 w 6681792"/>
              <a:gd name="connsiteY3982" fmla="*/ 4480725 h 5149018"/>
              <a:gd name="connsiteX3983" fmla="*/ 1669402 w 6681792"/>
              <a:gd name="connsiteY3983" fmla="*/ 4478251 h 5149018"/>
              <a:gd name="connsiteX3984" fmla="*/ 1671875 w 6681792"/>
              <a:gd name="connsiteY3984" fmla="*/ 4475778 h 5149018"/>
              <a:gd name="connsiteX3985" fmla="*/ 1671875 w 6681792"/>
              <a:gd name="connsiteY3985" fmla="*/ 4471021 h 5149018"/>
              <a:gd name="connsiteX3986" fmla="*/ 1671875 w 6681792"/>
              <a:gd name="connsiteY3986" fmla="*/ 4468547 h 5149018"/>
              <a:gd name="connsiteX3987" fmla="*/ 1674349 w 6681792"/>
              <a:gd name="connsiteY3987" fmla="*/ 4468547 h 5149018"/>
              <a:gd name="connsiteX3988" fmla="*/ 1674349 w 6681792"/>
              <a:gd name="connsiteY3988" fmla="*/ 4466073 h 5149018"/>
              <a:gd name="connsiteX3989" fmla="*/ 1676823 w 6681792"/>
              <a:gd name="connsiteY3989" fmla="*/ 4463599 h 5149018"/>
              <a:gd name="connsiteX3990" fmla="*/ 1676823 w 6681792"/>
              <a:gd name="connsiteY3990" fmla="*/ 4461125 h 5149018"/>
              <a:gd name="connsiteX3991" fmla="*/ 1684054 w 6681792"/>
              <a:gd name="connsiteY3991" fmla="*/ 4453895 h 5149018"/>
              <a:gd name="connsiteX3992" fmla="*/ 1684054 w 6681792"/>
              <a:gd name="connsiteY3992" fmla="*/ 4451421 h 5149018"/>
              <a:gd name="connsiteX3993" fmla="*/ 1686528 w 6681792"/>
              <a:gd name="connsiteY3993" fmla="*/ 4448947 h 5149018"/>
              <a:gd name="connsiteX3994" fmla="*/ 1689001 w 6681792"/>
              <a:gd name="connsiteY3994" fmla="*/ 4448947 h 5149018"/>
              <a:gd name="connsiteX3995" fmla="*/ 1691475 w 6681792"/>
              <a:gd name="connsiteY3995" fmla="*/ 4444190 h 5149018"/>
              <a:gd name="connsiteX3996" fmla="*/ 1693949 w 6681792"/>
              <a:gd name="connsiteY3996" fmla="*/ 4441716 h 5149018"/>
              <a:gd name="connsiteX3997" fmla="*/ 1693949 w 6681792"/>
              <a:gd name="connsiteY3997" fmla="*/ 4439242 h 5149018"/>
              <a:gd name="connsiteX3998" fmla="*/ 1693949 w 6681792"/>
              <a:gd name="connsiteY3998" fmla="*/ 4436769 h 5149018"/>
              <a:gd name="connsiteX3999" fmla="*/ 1696423 w 6681792"/>
              <a:gd name="connsiteY3999" fmla="*/ 4429538 h 5149018"/>
              <a:gd name="connsiteX4000" fmla="*/ 1698896 w 6681792"/>
              <a:gd name="connsiteY4000" fmla="*/ 4427064 h 5149018"/>
              <a:gd name="connsiteX4001" fmla="*/ 1698896 w 6681792"/>
              <a:gd name="connsiteY4001" fmla="*/ 4422307 h 5149018"/>
              <a:gd name="connsiteX4002" fmla="*/ 1701370 w 6681792"/>
              <a:gd name="connsiteY4002" fmla="*/ 4417549 h 5149018"/>
              <a:gd name="connsiteX4003" fmla="*/ 1701370 w 6681792"/>
              <a:gd name="connsiteY4003" fmla="*/ 4415076 h 5149018"/>
              <a:gd name="connsiteX4004" fmla="*/ 1703844 w 6681792"/>
              <a:gd name="connsiteY4004" fmla="*/ 4412602 h 5149018"/>
              <a:gd name="connsiteX4005" fmla="*/ 1706318 w 6681792"/>
              <a:gd name="connsiteY4005" fmla="*/ 4405371 h 5149018"/>
              <a:gd name="connsiteX4006" fmla="*/ 1708791 w 6681792"/>
              <a:gd name="connsiteY4006" fmla="*/ 4402897 h 5149018"/>
              <a:gd name="connsiteX4007" fmla="*/ 1711265 w 6681792"/>
              <a:gd name="connsiteY4007" fmla="*/ 4400423 h 5149018"/>
              <a:gd name="connsiteX4008" fmla="*/ 1713739 w 6681792"/>
              <a:gd name="connsiteY4008" fmla="*/ 4397950 h 5149018"/>
              <a:gd name="connsiteX4009" fmla="*/ 1716213 w 6681792"/>
              <a:gd name="connsiteY4009" fmla="*/ 4395476 h 5149018"/>
              <a:gd name="connsiteX4010" fmla="*/ 1718686 w 6681792"/>
              <a:gd name="connsiteY4010" fmla="*/ 4393002 h 5149018"/>
              <a:gd name="connsiteX4011" fmla="*/ 1721160 w 6681792"/>
              <a:gd name="connsiteY4011" fmla="*/ 4390528 h 5149018"/>
              <a:gd name="connsiteX4012" fmla="*/ 1723634 w 6681792"/>
              <a:gd name="connsiteY4012" fmla="*/ 4388055 h 5149018"/>
              <a:gd name="connsiteX4013" fmla="*/ 1730865 w 6681792"/>
              <a:gd name="connsiteY4013" fmla="*/ 4380824 h 5149018"/>
              <a:gd name="connsiteX4014" fmla="*/ 1733339 w 6681792"/>
              <a:gd name="connsiteY4014" fmla="*/ 4378350 h 5149018"/>
              <a:gd name="connsiteX4015" fmla="*/ 1738096 w 6681792"/>
              <a:gd name="connsiteY4015" fmla="*/ 4373593 h 5149018"/>
              <a:gd name="connsiteX4016" fmla="*/ 1740570 w 6681792"/>
              <a:gd name="connsiteY4016" fmla="*/ 4371119 h 5149018"/>
              <a:gd name="connsiteX4017" fmla="*/ 1743043 w 6681792"/>
              <a:gd name="connsiteY4017" fmla="*/ 4366362 h 5149018"/>
              <a:gd name="connsiteX4018" fmla="*/ 1745517 w 6681792"/>
              <a:gd name="connsiteY4018" fmla="*/ 4363888 h 5149018"/>
              <a:gd name="connsiteX4019" fmla="*/ 1747991 w 6681792"/>
              <a:gd name="connsiteY4019" fmla="*/ 4361414 h 5149018"/>
              <a:gd name="connsiteX4020" fmla="*/ 1747991 w 6681792"/>
              <a:gd name="connsiteY4020" fmla="*/ 4358940 h 5149018"/>
              <a:gd name="connsiteX4021" fmla="*/ 1755222 w 6681792"/>
              <a:gd name="connsiteY4021" fmla="*/ 4354183 h 5149018"/>
              <a:gd name="connsiteX4022" fmla="*/ 1757696 w 6681792"/>
              <a:gd name="connsiteY4022" fmla="*/ 4351709 h 5149018"/>
              <a:gd name="connsiteX4023" fmla="*/ 1760169 w 6681792"/>
              <a:gd name="connsiteY4023" fmla="*/ 4349236 h 5149018"/>
              <a:gd name="connsiteX4024" fmla="*/ 1760169 w 6681792"/>
              <a:gd name="connsiteY4024" fmla="*/ 4346762 h 5149018"/>
              <a:gd name="connsiteX4025" fmla="*/ 1760169 w 6681792"/>
              <a:gd name="connsiteY4025" fmla="*/ 4344288 h 5149018"/>
              <a:gd name="connsiteX4026" fmla="*/ 1760169 w 6681792"/>
              <a:gd name="connsiteY4026" fmla="*/ 4337057 h 5149018"/>
              <a:gd name="connsiteX4027" fmla="*/ 1760169 w 6681792"/>
              <a:gd name="connsiteY4027" fmla="*/ 4334583 h 5149018"/>
              <a:gd name="connsiteX4028" fmla="*/ 1762643 w 6681792"/>
              <a:gd name="connsiteY4028" fmla="*/ 4332110 h 5149018"/>
              <a:gd name="connsiteX4029" fmla="*/ 1762643 w 6681792"/>
              <a:gd name="connsiteY4029" fmla="*/ 4329636 h 5149018"/>
              <a:gd name="connsiteX4030" fmla="*/ 1765117 w 6681792"/>
              <a:gd name="connsiteY4030" fmla="*/ 4327162 h 5149018"/>
              <a:gd name="connsiteX4031" fmla="*/ 1767591 w 6681792"/>
              <a:gd name="connsiteY4031" fmla="*/ 4324688 h 5149018"/>
              <a:gd name="connsiteX4032" fmla="*/ 1770064 w 6681792"/>
              <a:gd name="connsiteY4032" fmla="*/ 4319931 h 5149018"/>
              <a:gd name="connsiteX4033" fmla="*/ 1770064 w 6681792"/>
              <a:gd name="connsiteY4033" fmla="*/ 4317457 h 5149018"/>
              <a:gd name="connsiteX4034" fmla="*/ 1772538 w 6681792"/>
              <a:gd name="connsiteY4034" fmla="*/ 4314984 h 5149018"/>
              <a:gd name="connsiteX4035" fmla="*/ 1772538 w 6681792"/>
              <a:gd name="connsiteY4035" fmla="*/ 4312510 h 5149018"/>
              <a:gd name="connsiteX4036" fmla="*/ 1770064 w 6681792"/>
              <a:gd name="connsiteY4036" fmla="*/ 4307753 h 5149018"/>
              <a:gd name="connsiteX4037" fmla="*/ 1770064 w 6681792"/>
              <a:gd name="connsiteY4037" fmla="*/ 4305279 h 5149018"/>
              <a:gd name="connsiteX4038" fmla="*/ 1772538 w 6681792"/>
              <a:gd name="connsiteY4038" fmla="*/ 4302805 h 5149018"/>
              <a:gd name="connsiteX4039" fmla="*/ 1772538 w 6681792"/>
              <a:gd name="connsiteY4039" fmla="*/ 4298048 h 5149018"/>
              <a:gd name="connsiteX4040" fmla="*/ 1772538 w 6681792"/>
              <a:gd name="connsiteY4040" fmla="*/ 4295574 h 5149018"/>
              <a:gd name="connsiteX4041" fmla="*/ 1775012 w 6681792"/>
              <a:gd name="connsiteY4041" fmla="*/ 4293101 h 5149018"/>
              <a:gd name="connsiteX4042" fmla="*/ 1779769 w 6681792"/>
              <a:gd name="connsiteY4042" fmla="*/ 4288344 h 5149018"/>
              <a:gd name="connsiteX4043" fmla="*/ 1782243 w 6681792"/>
              <a:gd name="connsiteY4043" fmla="*/ 4283586 h 5149018"/>
              <a:gd name="connsiteX4044" fmla="*/ 1782243 w 6681792"/>
              <a:gd name="connsiteY4044" fmla="*/ 4281113 h 5149018"/>
              <a:gd name="connsiteX4045" fmla="*/ 1784717 w 6681792"/>
              <a:gd name="connsiteY4045" fmla="*/ 4278639 h 5149018"/>
              <a:gd name="connsiteX4046" fmla="*/ 1784717 w 6681792"/>
              <a:gd name="connsiteY4046" fmla="*/ 4276165 h 5149018"/>
              <a:gd name="connsiteX4047" fmla="*/ 1784717 w 6681792"/>
              <a:gd name="connsiteY4047" fmla="*/ 4273691 h 5149018"/>
              <a:gd name="connsiteX4048" fmla="*/ 1787190 w 6681792"/>
              <a:gd name="connsiteY4048" fmla="*/ 4271218 h 5149018"/>
              <a:gd name="connsiteX4049" fmla="*/ 1789664 w 6681792"/>
              <a:gd name="connsiteY4049" fmla="*/ 4268744 h 5149018"/>
              <a:gd name="connsiteX4050" fmla="*/ 1794421 w 6681792"/>
              <a:gd name="connsiteY4050" fmla="*/ 4263987 h 5149018"/>
              <a:gd name="connsiteX4051" fmla="*/ 1804126 w 6681792"/>
              <a:gd name="connsiteY4051" fmla="*/ 4259229 h 5149018"/>
              <a:gd name="connsiteX4052" fmla="*/ 1804126 w 6681792"/>
              <a:gd name="connsiteY4052" fmla="*/ 4256756 h 5149018"/>
              <a:gd name="connsiteX4053" fmla="*/ 1806600 w 6681792"/>
              <a:gd name="connsiteY4053" fmla="*/ 4256756 h 5149018"/>
              <a:gd name="connsiteX4054" fmla="*/ 1806600 w 6681792"/>
              <a:gd name="connsiteY4054" fmla="*/ 4254282 h 5149018"/>
              <a:gd name="connsiteX4055" fmla="*/ 1809074 w 6681792"/>
              <a:gd name="connsiteY4055" fmla="*/ 4251808 h 5149018"/>
              <a:gd name="connsiteX4056" fmla="*/ 1811547 w 6681792"/>
              <a:gd name="connsiteY4056" fmla="*/ 4247051 h 5149018"/>
              <a:gd name="connsiteX4057" fmla="*/ 1816304 w 6681792"/>
              <a:gd name="connsiteY4057" fmla="*/ 4237346 h 5149018"/>
              <a:gd name="connsiteX4058" fmla="*/ 1818778 w 6681792"/>
              <a:gd name="connsiteY4058" fmla="*/ 4234872 h 5149018"/>
              <a:gd name="connsiteX4059" fmla="*/ 1813450 w 6681792"/>
              <a:gd name="connsiteY4059" fmla="*/ 4234872 h 5149018"/>
              <a:gd name="connsiteX4060" fmla="*/ 1810976 w 6681792"/>
              <a:gd name="connsiteY4060" fmla="*/ 4234872 h 5149018"/>
              <a:gd name="connsiteX4061" fmla="*/ 1806219 w 6681792"/>
              <a:gd name="connsiteY4061" fmla="*/ 4234872 h 5149018"/>
              <a:gd name="connsiteX4062" fmla="*/ 1803745 w 6681792"/>
              <a:gd name="connsiteY4062" fmla="*/ 4232398 h 5149018"/>
              <a:gd name="connsiteX4063" fmla="*/ 1801272 w 6681792"/>
              <a:gd name="connsiteY4063" fmla="*/ 4229925 h 5149018"/>
              <a:gd name="connsiteX4064" fmla="*/ 1798798 w 6681792"/>
              <a:gd name="connsiteY4064" fmla="*/ 4229925 h 5149018"/>
              <a:gd name="connsiteX4065" fmla="*/ 1796324 w 6681792"/>
              <a:gd name="connsiteY4065" fmla="*/ 4229925 h 5149018"/>
              <a:gd name="connsiteX4066" fmla="*/ 1793850 w 6681792"/>
              <a:gd name="connsiteY4066" fmla="*/ 4227451 h 5149018"/>
              <a:gd name="connsiteX4067" fmla="*/ 1791377 w 6681792"/>
              <a:gd name="connsiteY4067" fmla="*/ 4227451 h 5149018"/>
              <a:gd name="connsiteX4068" fmla="*/ 1788903 w 6681792"/>
              <a:gd name="connsiteY4068" fmla="*/ 4224977 h 5149018"/>
              <a:gd name="connsiteX4069" fmla="*/ 1791377 w 6681792"/>
              <a:gd name="connsiteY4069" fmla="*/ 4222504 h 5149018"/>
              <a:gd name="connsiteX4070" fmla="*/ 1793850 w 6681792"/>
              <a:gd name="connsiteY4070" fmla="*/ 4222504 h 5149018"/>
              <a:gd name="connsiteX4071" fmla="*/ 1796324 w 6681792"/>
              <a:gd name="connsiteY4071" fmla="*/ 4220030 h 5149018"/>
              <a:gd name="connsiteX4072" fmla="*/ 1798798 w 6681792"/>
              <a:gd name="connsiteY4072" fmla="*/ 4220030 h 5149018"/>
              <a:gd name="connsiteX4073" fmla="*/ 1798798 w 6681792"/>
              <a:gd name="connsiteY4073" fmla="*/ 4217556 h 5149018"/>
              <a:gd name="connsiteX4074" fmla="*/ 1801272 w 6681792"/>
              <a:gd name="connsiteY4074" fmla="*/ 4215083 h 5149018"/>
              <a:gd name="connsiteX4075" fmla="*/ 1801272 w 6681792"/>
              <a:gd name="connsiteY4075" fmla="*/ 4212609 h 5149018"/>
              <a:gd name="connsiteX4076" fmla="*/ 1803745 w 6681792"/>
              <a:gd name="connsiteY4076" fmla="*/ 4212609 h 5149018"/>
              <a:gd name="connsiteX4077" fmla="*/ 1803745 w 6681792"/>
              <a:gd name="connsiteY4077" fmla="*/ 4210135 h 5149018"/>
              <a:gd name="connsiteX4078" fmla="*/ 1806219 w 6681792"/>
              <a:gd name="connsiteY4078" fmla="*/ 4205378 h 5149018"/>
              <a:gd name="connsiteX4079" fmla="*/ 1808693 w 6681792"/>
              <a:gd name="connsiteY4079" fmla="*/ 4202904 h 5149018"/>
              <a:gd name="connsiteX4080" fmla="*/ 1808693 w 6681792"/>
              <a:gd name="connsiteY4080" fmla="*/ 4200430 h 5149018"/>
              <a:gd name="connsiteX4081" fmla="*/ 1811167 w 6681792"/>
              <a:gd name="connsiteY4081" fmla="*/ 4200430 h 5149018"/>
              <a:gd name="connsiteX4082" fmla="*/ 1811167 w 6681792"/>
              <a:gd name="connsiteY4082" fmla="*/ 4197957 h 5149018"/>
              <a:gd name="connsiteX4083" fmla="*/ 1813640 w 6681792"/>
              <a:gd name="connsiteY4083" fmla="*/ 4195483 h 5149018"/>
              <a:gd name="connsiteX4084" fmla="*/ 1816114 w 6681792"/>
              <a:gd name="connsiteY4084" fmla="*/ 4193009 h 5149018"/>
              <a:gd name="connsiteX4085" fmla="*/ 1818588 w 6681792"/>
              <a:gd name="connsiteY4085" fmla="*/ 4190535 h 5149018"/>
              <a:gd name="connsiteX4086" fmla="*/ 1821062 w 6681792"/>
              <a:gd name="connsiteY4086" fmla="*/ 4188061 h 5149018"/>
              <a:gd name="connsiteX4087" fmla="*/ 1823535 w 6681792"/>
              <a:gd name="connsiteY4087" fmla="*/ 4185588 h 5149018"/>
              <a:gd name="connsiteX4088" fmla="*/ 1823535 w 6681792"/>
              <a:gd name="connsiteY4088" fmla="*/ 4183114 h 5149018"/>
              <a:gd name="connsiteX4089" fmla="*/ 1826009 w 6681792"/>
              <a:gd name="connsiteY4089" fmla="*/ 4183114 h 5149018"/>
              <a:gd name="connsiteX4090" fmla="*/ 1828483 w 6681792"/>
              <a:gd name="connsiteY4090" fmla="*/ 4180640 h 5149018"/>
              <a:gd name="connsiteX4091" fmla="*/ 1830957 w 6681792"/>
              <a:gd name="connsiteY4091" fmla="*/ 4180640 h 5149018"/>
              <a:gd name="connsiteX4092" fmla="*/ 1833430 w 6681792"/>
              <a:gd name="connsiteY4092" fmla="*/ 4178166 h 5149018"/>
              <a:gd name="connsiteX4093" fmla="*/ 1835904 w 6681792"/>
              <a:gd name="connsiteY4093" fmla="*/ 4178166 h 5149018"/>
              <a:gd name="connsiteX4094" fmla="*/ 1835904 w 6681792"/>
              <a:gd name="connsiteY4094" fmla="*/ 4175692 h 5149018"/>
              <a:gd name="connsiteX4095" fmla="*/ 1838378 w 6681792"/>
              <a:gd name="connsiteY4095" fmla="*/ 4173219 h 5149018"/>
              <a:gd name="connsiteX4096" fmla="*/ 1840852 w 6681792"/>
              <a:gd name="connsiteY4096" fmla="*/ 4170745 h 5149018"/>
              <a:gd name="connsiteX4097" fmla="*/ 1840852 w 6681792"/>
              <a:gd name="connsiteY4097" fmla="*/ 4168271 h 5149018"/>
              <a:gd name="connsiteX4098" fmla="*/ 1843325 w 6681792"/>
              <a:gd name="connsiteY4098" fmla="*/ 4168271 h 5149018"/>
              <a:gd name="connsiteX4099" fmla="*/ 1843325 w 6681792"/>
              <a:gd name="connsiteY4099" fmla="*/ 4165797 h 5149018"/>
              <a:gd name="connsiteX4100" fmla="*/ 1845799 w 6681792"/>
              <a:gd name="connsiteY4100" fmla="*/ 4163324 h 5149018"/>
              <a:gd name="connsiteX4101" fmla="*/ 1845799 w 6681792"/>
              <a:gd name="connsiteY4101" fmla="*/ 4160850 h 5149018"/>
              <a:gd name="connsiteX4102" fmla="*/ 1848273 w 6681792"/>
              <a:gd name="connsiteY4102" fmla="*/ 4158376 h 5149018"/>
              <a:gd name="connsiteX4103" fmla="*/ 1848273 w 6681792"/>
              <a:gd name="connsiteY4103" fmla="*/ 4155902 h 5149018"/>
              <a:gd name="connsiteX4104" fmla="*/ 1850747 w 6681792"/>
              <a:gd name="connsiteY4104" fmla="*/ 4155902 h 5149018"/>
              <a:gd name="connsiteX4105" fmla="*/ 1850747 w 6681792"/>
              <a:gd name="connsiteY4105" fmla="*/ 4153429 h 5149018"/>
              <a:gd name="connsiteX4106" fmla="*/ 1853221 w 6681792"/>
              <a:gd name="connsiteY4106" fmla="*/ 4150955 h 5149018"/>
              <a:gd name="connsiteX4107" fmla="*/ 1855694 w 6681792"/>
              <a:gd name="connsiteY4107" fmla="*/ 4150955 h 5149018"/>
              <a:gd name="connsiteX4108" fmla="*/ 1855694 w 6681792"/>
              <a:gd name="connsiteY4108" fmla="*/ 4148481 h 5149018"/>
              <a:gd name="connsiteX4109" fmla="*/ 1860451 w 6681792"/>
              <a:gd name="connsiteY4109" fmla="*/ 4148481 h 5149018"/>
              <a:gd name="connsiteX4110" fmla="*/ 1860451 w 6681792"/>
              <a:gd name="connsiteY4110" fmla="*/ 4146008 h 5149018"/>
              <a:gd name="connsiteX4111" fmla="*/ 1862925 w 6681792"/>
              <a:gd name="connsiteY4111" fmla="*/ 4146008 h 5149018"/>
              <a:gd name="connsiteX4112" fmla="*/ 1865399 w 6681792"/>
              <a:gd name="connsiteY4112" fmla="*/ 4143534 h 5149018"/>
              <a:gd name="connsiteX4113" fmla="*/ 1867873 w 6681792"/>
              <a:gd name="connsiteY4113" fmla="*/ 4143534 h 5149018"/>
              <a:gd name="connsiteX4114" fmla="*/ 1870346 w 6681792"/>
              <a:gd name="connsiteY4114" fmla="*/ 4141060 h 5149018"/>
              <a:gd name="connsiteX4115" fmla="*/ 1872820 w 6681792"/>
              <a:gd name="connsiteY4115" fmla="*/ 4141060 h 5149018"/>
              <a:gd name="connsiteX4116" fmla="*/ 1875294 w 6681792"/>
              <a:gd name="connsiteY4116" fmla="*/ 4141060 h 5149018"/>
              <a:gd name="connsiteX4117" fmla="*/ 1877768 w 6681792"/>
              <a:gd name="connsiteY4117" fmla="*/ 4141060 h 5149018"/>
              <a:gd name="connsiteX4118" fmla="*/ 1880241 w 6681792"/>
              <a:gd name="connsiteY4118" fmla="*/ 4138586 h 5149018"/>
              <a:gd name="connsiteX4119" fmla="*/ 1880241 w 6681792"/>
              <a:gd name="connsiteY4119" fmla="*/ 4136113 h 5149018"/>
              <a:gd name="connsiteX4120" fmla="*/ 1882715 w 6681792"/>
              <a:gd name="connsiteY4120" fmla="*/ 4136113 h 5149018"/>
              <a:gd name="connsiteX4121" fmla="*/ 1885189 w 6681792"/>
              <a:gd name="connsiteY4121" fmla="*/ 4133639 h 5149018"/>
              <a:gd name="connsiteX4122" fmla="*/ 1885189 w 6681792"/>
              <a:gd name="connsiteY4122" fmla="*/ 4131165 h 5149018"/>
              <a:gd name="connsiteX4123" fmla="*/ 1885189 w 6681792"/>
              <a:gd name="connsiteY4123" fmla="*/ 4128691 h 5149018"/>
              <a:gd name="connsiteX4124" fmla="*/ 1885189 w 6681792"/>
              <a:gd name="connsiteY4124" fmla="*/ 4126217 h 5149018"/>
              <a:gd name="connsiteX4125" fmla="*/ 1885189 w 6681792"/>
              <a:gd name="connsiteY4125" fmla="*/ 4123744 h 5149018"/>
              <a:gd name="connsiteX4126" fmla="*/ 1887663 w 6681792"/>
              <a:gd name="connsiteY4126" fmla="*/ 4121270 h 5149018"/>
              <a:gd name="connsiteX4127" fmla="*/ 1890136 w 6681792"/>
              <a:gd name="connsiteY4127" fmla="*/ 4118796 h 5149018"/>
              <a:gd name="connsiteX4128" fmla="*/ 1892610 w 6681792"/>
              <a:gd name="connsiteY4128" fmla="*/ 4116322 h 5149018"/>
              <a:gd name="connsiteX4129" fmla="*/ 1895084 w 6681792"/>
              <a:gd name="connsiteY4129" fmla="*/ 4113848 h 5149018"/>
              <a:gd name="connsiteX4130" fmla="*/ 1897558 w 6681792"/>
              <a:gd name="connsiteY4130" fmla="*/ 4113848 h 5149018"/>
              <a:gd name="connsiteX4131" fmla="*/ 1900031 w 6681792"/>
              <a:gd name="connsiteY4131" fmla="*/ 4113848 h 5149018"/>
              <a:gd name="connsiteX4132" fmla="*/ 1902505 w 6681792"/>
              <a:gd name="connsiteY4132" fmla="*/ 4111375 h 5149018"/>
              <a:gd name="connsiteX4133" fmla="*/ 1902505 w 6681792"/>
              <a:gd name="connsiteY4133" fmla="*/ 4108901 h 5149018"/>
              <a:gd name="connsiteX4134" fmla="*/ 1902505 w 6681792"/>
              <a:gd name="connsiteY4134" fmla="*/ 4106427 h 5149018"/>
              <a:gd name="connsiteX4135" fmla="*/ 1904979 w 6681792"/>
              <a:gd name="connsiteY4135" fmla="*/ 4103954 h 5149018"/>
              <a:gd name="connsiteX4136" fmla="*/ 1904979 w 6681792"/>
              <a:gd name="connsiteY4136" fmla="*/ 4101480 h 5149018"/>
              <a:gd name="connsiteX4137" fmla="*/ 1907453 w 6681792"/>
              <a:gd name="connsiteY4137" fmla="*/ 4099006 h 5149018"/>
              <a:gd name="connsiteX4138" fmla="*/ 1907453 w 6681792"/>
              <a:gd name="connsiteY4138" fmla="*/ 4096533 h 5149018"/>
              <a:gd name="connsiteX4139" fmla="*/ 1909926 w 6681792"/>
              <a:gd name="connsiteY4139" fmla="*/ 4096533 h 5149018"/>
              <a:gd name="connsiteX4140" fmla="*/ 1912400 w 6681792"/>
              <a:gd name="connsiteY4140" fmla="*/ 4094059 h 5149018"/>
              <a:gd name="connsiteX4141" fmla="*/ 1912400 w 6681792"/>
              <a:gd name="connsiteY4141" fmla="*/ 4091585 h 5149018"/>
              <a:gd name="connsiteX4142" fmla="*/ 1914874 w 6681792"/>
              <a:gd name="connsiteY4142" fmla="*/ 4091585 h 5149018"/>
              <a:gd name="connsiteX4143" fmla="*/ 1914874 w 6681792"/>
              <a:gd name="connsiteY4143" fmla="*/ 4089111 h 5149018"/>
              <a:gd name="connsiteX4144" fmla="*/ 1917348 w 6681792"/>
              <a:gd name="connsiteY4144" fmla="*/ 4086638 h 5149018"/>
              <a:gd name="connsiteX4145" fmla="*/ 1919822 w 6681792"/>
              <a:gd name="connsiteY4145" fmla="*/ 4086638 h 5149018"/>
              <a:gd name="connsiteX4146" fmla="*/ 1924579 w 6681792"/>
              <a:gd name="connsiteY4146" fmla="*/ 4081880 h 5149018"/>
              <a:gd name="connsiteX4147" fmla="*/ 1927052 w 6681792"/>
              <a:gd name="connsiteY4147" fmla="*/ 4081880 h 5149018"/>
              <a:gd name="connsiteX4148" fmla="*/ 1931810 w 6681792"/>
              <a:gd name="connsiteY4148" fmla="*/ 4079407 h 5149018"/>
              <a:gd name="connsiteX4149" fmla="*/ 1936567 w 6681792"/>
              <a:gd name="connsiteY4149" fmla="*/ 4076933 h 5149018"/>
              <a:gd name="connsiteX4150" fmla="*/ 1941324 w 6681792"/>
              <a:gd name="connsiteY4150" fmla="*/ 4074459 h 5149018"/>
              <a:gd name="connsiteX4151" fmla="*/ 1943798 w 6681792"/>
              <a:gd name="connsiteY4151" fmla="*/ 4071985 h 5149018"/>
              <a:gd name="connsiteX4152" fmla="*/ 1951029 w 6681792"/>
              <a:gd name="connsiteY4152" fmla="*/ 4067228 h 5149018"/>
              <a:gd name="connsiteX4153" fmla="*/ 1960734 w 6681792"/>
              <a:gd name="connsiteY4153" fmla="*/ 4059997 h 5149018"/>
              <a:gd name="connsiteX4154" fmla="*/ 1970438 w 6681792"/>
              <a:gd name="connsiteY4154" fmla="*/ 4050292 h 5149018"/>
              <a:gd name="connsiteX4155" fmla="*/ 1975195 w 6681792"/>
              <a:gd name="connsiteY4155" fmla="*/ 4045535 h 5149018"/>
              <a:gd name="connsiteX4156" fmla="*/ 1979953 w 6681792"/>
              <a:gd name="connsiteY4156" fmla="*/ 4040778 h 5149018"/>
              <a:gd name="connsiteX4157" fmla="*/ 1982426 w 6681792"/>
              <a:gd name="connsiteY4157" fmla="*/ 4036021 h 5149018"/>
              <a:gd name="connsiteX4158" fmla="*/ 1987184 w 6681792"/>
              <a:gd name="connsiteY4158" fmla="*/ 4031263 h 5149018"/>
              <a:gd name="connsiteX4159" fmla="*/ 1989657 w 6681792"/>
              <a:gd name="connsiteY4159" fmla="*/ 4028790 h 5149018"/>
              <a:gd name="connsiteX4160" fmla="*/ 1992131 w 6681792"/>
              <a:gd name="connsiteY4160" fmla="*/ 4024032 h 5149018"/>
              <a:gd name="connsiteX4161" fmla="*/ 1994605 w 6681792"/>
              <a:gd name="connsiteY4161" fmla="*/ 4024032 h 5149018"/>
              <a:gd name="connsiteX4162" fmla="*/ 1997079 w 6681792"/>
              <a:gd name="connsiteY4162" fmla="*/ 4014328 h 5149018"/>
              <a:gd name="connsiteX4163" fmla="*/ 1997079 w 6681792"/>
              <a:gd name="connsiteY4163" fmla="*/ 4011854 h 5149018"/>
              <a:gd name="connsiteX4164" fmla="*/ 1999552 w 6681792"/>
              <a:gd name="connsiteY4164" fmla="*/ 4009380 h 5149018"/>
              <a:gd name="connsiteX4165" fmla="*/ 2002026 w 6681792"/>
              <a:gd name="connsiteY4165" fmla="*/ 4009380 h 5149018"/>
              <a:gd name="connsiteX4166" fmla="*/ 2002026 w 6681792"/>
              <a:gd name="connsiteY4166" fmla="*/ 4002149 h 5149018"/>
              <a:gd name="connsiteX4167" fmla="*/ 2002026 w 6681792"/>
              <a:gd name="connsiteY4167" fmla="*/ 3999675 h 5149018"/>
              <a:gd name="connsiteX4168" fmla="*/ 2002026 w 6681792"/>
              <a:gd name="connsiteY4168" fmla="*/ 3997202 h 5149018"/>
              <a:gd name="connsiteX4169" fmla="*/ 2002026 w 6681792"/>
              <a:gd name="connsiteY4169" fmla="*/ 3994728 h 5149018"/>
              <a:gd name="connsiteX4170" fmla="*/ 2004500 w 6681792"/>
              <a:gd name="connsiteY4170" fmla="*/ 3994728 h 5149018"/>
              <a:gd name="connsiteX4171" fmla="*/ 2006974 w 6681792"/>
              <a:gd name="connsiteY4171" fmla="*/ 3994728 h 5149018"/>
              <a:gd name="connsiteX4172" fmla="*/ 2011731 w 6681792"/>
              <a:gd name="connsiteY4172" fmla="*/ 3997202 h 5149018"/>
              <a:gd name="connsiteX4173" fmla="*/ 2014205 w 6681792"/>
              <a:gd name="connsiteY4173" fmla="*/ 3999675 h 5149018"/>
              <a:gd name="connsiteX4174" fmla="*/ 2016678 w 6681792"/>
              <a:gd name="connsiteY4174" fmla="*/ 3999675 h 5149018"/>
              <a:gd name="connsiteX4175" fmla="*/ 2023909 w 6681792"/>
              <a:gd name="connsiteY4175" fmla="*/ 4002149 h 5149018"/>
              <a:gd name="connsiteX4176" fmla="*/ 2033614 w 6681792"/>
              <a:gd name="connsiteY4176" fmla="*/ 4002149 h 5149018"/>
              <a:gd name="connsiteX4177" fmla="*/ 2033614 w 6681792"/>
              <a:gd name="connsiteY4177" fmla="*/ 4004623 h 5149018"/>
              <a:gd name="connsiteX4178" fmla="*/ 2036088 w 6681792"/>
              <a:gd name="connsiteY4178" fmla="*/ 4004623 h 5149018"/>
              <a:gd name="connsiteX4179" fmla="*/ 2043319 w 6681792"/>
              <a:gd name="connsiteY4179" fmla="*/ 4004623 h 5149018"/>
              <a:gd name="connsiteX4180" fmla="*/ 2045792 w 6681792"/>
              <a:gd name="connsiteY4180" fmla="*/ 4004623 h 5149018"/>
              <a:gd name="connsiteX4181" fmla="*/ 2048266 w 6681792"/>
              <a:gd name="connsiteY4181" fmla="*/ 4004623 h 5149018"/>
              <a:gd name="connsiteX4182" fmla="*/ 2053024 w 6681792"/>
              <a:gd name="connsiteY4182" fmla="*/ 4004623 h 5149018"/>
              <a:gd name="connsiteX4183" fmla="*/ 2055497 w 6681792"/>
              <a:gd name="connsiteY4183" fmla="*/ 4004623 h 5149018"/>
              <a:gd name="connsiteX4184" fmla="*/ 2060254 w 6681792"/>
              <a:gd name="connsiteY4184" fmla="*/ 4004623 h 5149018"/>
              <a:gd name="connsiteX4185" fmla="*/ 2062728 w 6681792"/>
              <a:gd name="connsiteY4185" fmla="*/ 4004623 h 5149018"/>
              <a:gd name="connsiteX4186" fmla="*/ 2065202 w 6681792"/>
              <a:gd name="connsiteY4186" fmla="*/ 4004623 h 5149018"/>
              <a:gd name="connsiteX4187" fmla="*/ 2069959 w 6681792"/>
              <a:gd name="connsiteY4187" fmla="*/ 4002149 h 5149018"/>
              <a:gd name="connsiteX4188" fmla="*/ 2072433 w 6681792"/>
              <a:gd name="connsiteY4188" fmla="*/ 4002149 h 5149018"/>
              <a:gd name="connsiteX4189" fmla="*/ 2079664 w 6681792"/>
              <a:gd name="connsiteY4189" fmla="*/ 3999675 h 5149018"/>
              <a:gd name="connsiteX4190" fmla="*/ 2084421 w 6681792"/>
              <a:gd name="connsiteY4190" fmla="*/ 3997202 h 5149018"/>
              <a:gd name="connsiteX4191" fmla="*/ 2086895 w 6681792"/>
              <a:gd name="connsiteY4191" fmla="*/ 3997202 h 5149018"/>
              <a:gd name="connsiteX4192" fmla="*/ 2086895 w 6681792"/>
              <a:gd name="connsiteY4192" fmla="*/ 3994728 h 5149018"/>
              <a:gd name="connsiteX4193" fmla="*/ 2091652 w 6681792"/>
              <a:gd name="connsiteY4193" fmla="*/ 3992254 h 5149018"/>
              <a:gd name="connsiteX4194" fmla="*/ 2098883 w 6681792"/>
              <a:gd name="connsiteY4194" fmla="*/ 3987497 h 5149018"/>
              <a:gd name="connsiteX4195" fmla="*/ 2101357 w 6681792"/>
              <a:gd name="connsiteY4195" fmla="*/ 3987497 h 5149018"/>
              <a:gd name="connsiteX4196" fmla="*/ 2103831 w 6681792"/>
              <a:gd name="connsiteY4196" fmla="*/ 3987497 h 5149018"/>
              <a:gd name="connsiteX4197" fmla="*/ 2108588 w 6681792"/>
              <a:gd name="connsiteY4197" fmla="*/ 3985023 h 5149018"/>
              <a:gd name="connsiteX4198" fmla="*/ 2111062 w 6681792"/>
              <a:gd name="connsiteY4198" fmla="*/ 3985023 h 5149018"/>
              <a:gd name="connsiteX4199" fmla="*/ 2113535 w 6681792"/>
              <a:gd name="connsiteY4199" fmla="*/ 3987497 h 5149018"/>
              <a:gd name="connsiteX4200" fmla="*/ 2116009 w 6681792"/>
              <a:gd name="connsiteY4200" fmla="*/ 3985023 h 5149018"/>
              <a:gd name="connsiteX4201" fmla="*/ 2118483 w 6681792"/>
              <a:gd name="connsiteY4201" fmla="*/ 3985023 h 5149018"/>
              <a:gd name="connsiteX4202" fmla="*/ 2120956 w 6681792"/>
              <a:gd name="connsiteY4202" fmla="*/ 3985023 h 5149018"/>
              <a:gd name="connsiteX4203" fmla="*/ 2123430 w 6681792"/>
              <a:gd name="connsiteY4203" fmla="*/ 3985023 h 5149018"/>
              <a:gd name="connsiteX4204" fmla="*/ 2128188 w 6681792"/>
              <a:gd name="connsiteY4204" fmla="*/ 3987497 h 5149018"/>
              <a:gd name="connsiteX4205" fmla="*/ 2128188 w 6681792"/>
              <a:gd name="connsiteY4205" fmla="*/ 3985023 h 5149018"/>
              <a:gd name="connsiteX4206" fmla="*/ 2130661 w 6681792"/>
              <a:gd name="connsiteY4206" fmla="*/ 3985023 h 5149018"/>
              <a:gd name="connsiteX4207" fmla="*/ 2130661 w 6681792"/>
              <a:gd name="connsiteY4207" fmla="*/ 3994728 h 5149018"/>
              <a:gd name="connsiteX4208" fmla="*/ 2130661 w 6681792"/>
              <a:gd name="connsiteY4208" fmla="*/ 3999485 h 5149018"/>
              <a:gd name="connsiteX4209" fmla="*/ 2130661 w 6681792"/>
              <a:gd name="connsiteY4209" fmla="*/ 4006716 h 5149018"/>
              <a:gd name="connsiteX4210" fmla="*/ 2130661 w 6681792"/>
              <a:gd name="connsiteY4210" fmla="*/ 4018704 h 5149018"/>
              <a:gd name="connsiteX4211" fmla="*/ 2130661 w 6681792"/>
              <a:gd name="connsiteY4211" fmla="*/ 4021178 h 5149018"/>
              <a:gd name="connsiteX4212" fmla="*/ 2130661 w 6681792"/>
              <a:gd name="connsiteY4212" fmla="*/ 4023652 h 5149018"/>
              <a:gd name="connsiteX4213" fmla="*/ 2133135 w 6681792"/>
              <a:gd name="connsiteY4213" fmla="*/ 4028409 h 5149018"/>
              <a:gd name="connsiteX4214" fmla="*/ 2133135 w 6681792"/>
              <a:gd name="connsiteY4214" fmla="*/ 4033166 h 5149018"/>
              <a:gd name="connsiteX4215" fmla="*/ 2133135 w 6681792"/>
              <a:gd name="connsiteY4215" fmla="*/ 4037924 h 5149018"/>
              <a:gd name="connsiteX4216" fmla="*/ 2133135 w 6681792"/>
              <a:gd name="connsiteY4216" fmla="*/ 4042681 h 5149018"/>
              <a:gd name="connsiteX4217" fmla="*/ 2135609 w 6681792"/>
              <a:gd name="connsiteY4217" fmla="*/ 4045155 h 5149018"/>
              <a:gd name="connsiteX4218" fmla="*/ 2135609 w 6681792"/>
              <a:gd name="connsiteY4218" fmla="*/ 4047628 h 5149018"/>
              <a:gd name="connsiteX4219" fmla="*/ 2135609 w 6681792"/>
              <a:gd name="connsiteY4219" fmla="*/ 4050102 h 5149018"/>
              <a:gd name="connsiteX4220" fmla="*/ 2135609 w 6681792"/>
              <a:gd name="connsiteY4220" fmla="*/ 4052576 h 5149018"/>
              <a:gd name="connsiteX4221" fmla="*/ 2135609 w 6681792"/>
              <a:gd name="connsiteY4221" fmla="*/ 4055050 h 5149018"/>
              <a:gd name="connsiteX4222" fmla="*/ 2135609 w 6681792"/>
              <a:gd name="connsiteY4222" fmla="*/ 4057523 h 5149018"/>
              <a:gd name="connsiteX4223" fmla="*/ 2138082 w 6681792"/>
              <a:gd name="connsiteY4223" fmla="*/ 4064754 h 5149018"/>
              <a:gd name="connsiteX4224" fmla="*/ 2138082 w 6681792"/>
              <a:gd name="connsiteY4224" fmla="*/ 4071985 h 5149018"/>
              <a:gd name="connsiteX4225" fmla="*/ 2135609 w 6681792"/>
              <a:gd name="connsiteY4225" fmla="*/ 4074459 h 5149018"/>
              <a:gd name="connsiteX4226" fmla="*/ 2135609 w 6681792"/>
              <a:gd name="connsiteY4226" fmla="*/ 4076933 h 5149018"/>
              <a:gd name="connsiteX4227" fmla="*/ 2135609 w 6681792"/>
              <a:gd name="connsiteY4227" fmla="*/ 4084164 h 5149018"/>
              <a:gd name="connsiteX4228" fmla="*/ 2138082 w 6681792"/>
              <a:gd name="connsiteY4228" fmla="*/ 4093868 h 5149018"/>
              <a:gd name="connsiteX4229" fmla="*/ 2138082 w 6681792"/>
              <a:gd name="connsiteY4229" fmla="*/ 4096342 h 5149018"/>
              <a:gd name="connsiteX4230" fmla="*/ 2138082 w 6681792"/>
              <a:gd name="connsiteY4230" fmla="*/ 4101099 h 5149018"/>
              <a:gd name="connsiteX4231" fmla="*/ 2138082 w 6681792"/>
              <a:gd name="connsiteY4231" fmla="*/ 4108330 h 5149018"/>
              <a:gd name="connsiteX4232" fmla="*/ 2138082 w 6681792"/>
              <a:gd name="connsiteY4232" fmla="*/ 4118035 h 5149018"/>
              <a:gd name="connsiteX4233" fmla="*/ 2138082 w 6681792"/>
              <a:gd name="connsiteY4233" fmla="*/ 4120509 h 5149018"/>
              <a:gd name="connsiteX4234" fmla="*/ 2138082 w 6681792"/>
              <a:gd name="connsiteY4234" fmla="*/ 4122982 h 5149018"/>
              <a:gd name="connsiteX4235" fmla="*/ 2138082 w 6681792"/>
              <a:gd name="connsiteY4235" fmla="*/ 4125456 h 5149018"/>
              <a:gd name="connsiteX4236" fmla="*/ 2138082 w 6681792"/>
              <a:gd name="connsiteY4236" fmla="*/ 4127930 h 5149018"/>
              <a:gd name="connsiteX4237" fmla="*/ 2138082 w 6681792"/>
              <a:gd name="connsiteY4237" fmla="*/ 4130404 h 5149018"/>
              <a:gd name="connsiteX4238" fmla="*/ 2135609 w 6681792"/>
              <a:gd name="connsiteY4238" fmla="*/ 4137635 h 5149018"/>
              <a:gd name="connsiteX4239" fmla="*/ 2135609 w 6681792"/>
              <a:gd name="connsiteY4239" fmla="*/ 4142392 h 5149018"/>
              <a:gd name="connsiteX4240" fmla="*/ 2133135 w 6681792"/>
              <a:gd name="connsiteY4240" fmla="*/ 4152097 h 5149018"/>
              <a:gd name="connsiteX4241" fmla="*/ 2133135 w 6681792"/>
              <a:gd name="connsiteY4241" fmla="*/ 4154571 h 5149018"/>
              <a:gd name="connsiteX4242" fmla="*/ 2135609 w 6681792"/>
              <a:gd name="connsiteY4242" fmla="*/ 4154571 h 5149018"/>
              <a:gd name="connsiteX4243" fmla="*/ 2138082 w 6681792"/>
              <a:gd name="connsiteY4243" fmla="*/ 4154571 h 5149018"/>
              <a:gd name="connsiteX4244" fmla="*/ 2152544 w 6681792"/>
              <a:gd name="connsiteY4244" fmla="*/ 4157044 h 5149018"/>
              <a:gd name="connsiteX4245" fmla="*/ 2167006 w 6681792"/>
              <a:gd name="connsiteY4245" fmla="*/ 4159518 h 5149018"/>
              <a:gd name="connsiteX4246" fmla="*/ 2167006 w 6681792"/>
              <a:gd name="connsiteY4246" fmla="*/ 4157044 h 5149018"/>
              <a:gd name="connsiteX4247" fmla="*/ 2169480 w 6681792"/>
              <a:gd name="connsiteY4247" fmla="*/ 4149813 h 5149018"/>
              <a:gd name="connsiteX4248" fmla="*/ 2171954 w 6681792"/>
              <a:gd name="connsiteY4248" fmla="*/ 4152287 h 5149018"/>
              <a:gd name="connsiteX4249" fmla="*/ 2179185 w 6681792"/>
              <a:gd name="connsiteY4249" fmla="*/ 4152287 h 5149018"/>
              <a:gd name="connsiteX4250" fmla="*/ 2183942 w 6681792"/>
              <a:gd name="connsiteY4250" fmla="*/ 4152287 h 5149018"/>
              <a:gd name="connsiteX4251" fmla="*/ 2186416 w 6681792"/>
              <a:gd name="connsiteY4251" fmla="*/ 4149813 h 5149018"/>
              <a:gd name="connsiteX4252" fmla="*/ 2193647 w 6681792"/>
              <a:gd name="connsiteY4252" fmla="*/ 4149813 h 5149018"/>
              <a:gd name="connsiteX4253" fmla="*/ 2196120 w 6681792"/>
              <a:gd name="connsiteY4253" fmla="*/ 4152287 h 5149018"/>
              <a:gd name="connsiteX4254" fmla="*/ 2198594 w 6681792"/>
              <a:gd name="connsiteY4254" fmla="*/ 4152287 h 5149018"/>
              <a:gd name="connsiteX4255" fmla="*/ 2201068 w 6681792"/>
              <a:gd name="connsiteY4255" fmla="*/ 4152287 h 5149018"/>
              <a:gd name="connsiteX4256" fmla="*/ 2208299 w 6681792"/>
              <a:gd name="connsiteY4256" fmla="*/ 4159518 h 5149018"/>
              <a:gd name="connsiteX4257" fmla="*/ 2213056 w 6681792"/>
              <a:gd name="connsiteY4257" fmla="*/ 4164275 h 5149018"/>
              <a:gd name="connsiteX4258" fmla="*/ 2222761 w 6681792"/>
              <a:gd name="connsiteY4258" fmla="*/ 4169032 h 5149018"/>
              <a:gd name="connsiteX4259" fmla="*/ 2225235 w 6681792"/>
              <a:gd name="connsiteY4259" fmla="*/ 4171506 h 5149018"/>
              <a:gd name="connsiteX4260" fmla="*/ 2229992 w 6681792"/>
              <a:gd name="connsiteY4260" fmla="*/ 4161802 h 5149018"/>
              <a:gd name="connsiteX4261" fmla="*/ 2232466 w 6681792"/>
              <a:gd name="connsiteY4261" fmla="*/ 4164275 h 5149018"/>
              <a:gd name="connsiteX4262" fmla="*/ 2239697 w 6681792"/>
              <a:gd name="connsiteY4262" fmla="*/ 4171506 h 5149018"/>
              <a:gd name="connsiteX4263" fmla="*/ 2242170 w 6681792"/>
              <a:gd name="connsiteY4263" fmla="*/ 4173980 h 5149018"/>
              <a:gd name="connsiteX4264" fmla="*/ 2251875 w 6681792"/>
              <a:gd name="connsiteY4264" fmla="*/ 4183685 h 5149018"/>
              <a:gd name="connsiteX4265" fmla="*/ 2256632 w 6681792"/>
              <a:gd name="connsiteY4265" fmla="*/ 4186158 h 5149018"/>
              <a:gd name="connsiteX4266" fmla="*/ 2268620 w 6681792"/>
              <a:gd name="connsiteY4266" fmla="*/ 4195863 h 5149018"/>
              <a:gd name="connsiteX4267" fmla="*/ 2280609 w 6681792"/>
              <a:gd name="connsiteY4267" fmla="*/ 4205568 h 5149018"/>
              <a:gd name="connsiteX4268" fmla="*/ 2283082 w 6681792"/>
              <a:gd name="connsiteY4268" fmla="*/ 4208041 h 5149018"/>
              <a:gd name="connsiteX4269" fmla="*/ 2285556 w 6681792"/>
              <a:gd name="connsiteY4269" fmla="*/ 4212799 h 5149018"/>
              <a:gd name="connsiteX4270" fmla="*/ 2285556 w 6681792"/>
              <a:gd name="connsiteY4270" fmla="*/ 4215273 h 5149018"/>
              <a:gd name="connsiteX4271" fmla="*/ 2288030 w 6681792"/>
              <a:gd name="connsiteY4271" fmla="*/ 4217746 h 5149018"/>
              <a:gd name="connsiteX4272" fmla="*/ 2292787 w 6681792"/>
              <a:gd name="connsiteY4272" fmla="*/ 4227451 h 5149018"/>
              <a:gd name="connsiteX4273" fmla="*/ 2297544 w 6681792"/>
              <a:gd name="connsiteY4273" fmla="*/ 4234682 h 5149018"/>
              <a:gd name="connsiteX4274" fmla="*/ 2300018 w 6681792"/>
              <a:gd name="connsiteY4274" fmla="*/ 4237156 h 5149018"/>
              <a:gd name="connsiteX4275" fmla="*/ 2300018 w 6681792"/>
              <a:gd name="connsiteY4275" fmla="*/ 4241913 h 5149018"/>
              <a:gd name="connsiteX4276" fmla="*/ 2302492 w 6681792"/>
              <a:gd name="connsiteY4276" fmla="*/ 4241913 h 5149018"/>
              <a:gd name="connsiteX4277" fmla="*/ 2302492 w 6681792"/>
              <a:gd name="connsiteY4277" fmla="*/ 4244387 h 5149018"/>
              <a:gd name="connsiteX4278" fmla="*/ 2304966 w 6681792"/>
              <a:gd name="connsiteY4278" fmla="*/ 4246861 h 5149018"/>
              <a:gd name="connsiteX4279" fmla="*/ 2307439 w 6681792"/>
              <a:gd name="connsiteY4279" fmla="*/ 4251618 h 5149018"/>
              <a:gd name="connsiteX4280" fmla="*/ 2307439 w 6681792"/>
              <a:gd name="connsiteY4280" fmla="*/ 4254092 h 5149018"/>
              <a:gd name="connsiteX4281" fmla="*/ 2309913 w 6681792"/>
              <a:gd name="connsiteY4281" fmla="*/ 4256565 h 5149018"/>
              <a:gd name="connsiteX4282" fmla="*/ 2312387 w 6681792"/>
              <a:gd name="connsiteY4282" fmla="*/ 4261322 h 5149018"/>
              <a:gd name="connsiteX4283" fmla="*/ 2312387 w 6681792"/>
              <a:gd name="connsiteY4283" fmla="*/ 4263796 h 5149018"/>
              <a:gd name="connsiteX4284" fmla="*/ 2312387 w 6681792"/>
              <a:gd name="connsiteY4284" fmla="*/ 4266270 h 5149018"/>
              <a:gd name="connsiteX4285" fmla="*/ 2314861 w 6681792"/>
              <a:gd name="connsiteY4285" fmla="*/ 4271027 h 5149018"/>
              <a:gd name="connsiteX4286" fmla="*/ 2314861 w 6681792"/>
              <a:gd name="connsiteY4286" fmla="*/ 4273501 h 5149018"/>
              <a:gd name="connsiteX4287" fmla="*/ 2317334 w 6681792"/>
              <a:gd name="connsiteY4287" fmla="*/ 4273501 h 5149018"/>
              <a:gd name="connsiteX4288" fmla="*/ 2317334 w 6681792"/>
              <a:gd name="connsiteY4288" fmla="*/ 4275975 h 5149018"/>
              <a:gd name="connsiteX4289" fmla="*/ 2314861 w 6681792"/>
              <a:gd name="connsiteY4289" fmla="*/ 4278448 h 5149018"/>
              <a:gd name="connsiteX4290" fmla="*/ 2314861 w 6681792"/>
              <a:gd name="connsiteY4290" fmla="*/ 4280922 h 5149018"/>
              <a:gd name="connsiteX4291" fmla="*/ 2317334 w 6681792"/>
              <a:gd name="connsiteY4291" fmla="*/ 4283396 h 5149018"/>
              <a:gd name="connsiteX4292" fmla="*/ 2317334 w 6681792"/>
              <a:gd name="connsiteY4292" fmla="*/ 4285870 h 5149018"/>
              <a:gd name="connsiteX4293" fmla="*/ 2317334 w 6681792"/>
              <a:gd name="connsiteY4293" fmla="*/ 4290627 h 5149018"/>
              <a:gd name="connsiteX4294" fmla="*/ 2319808 w 6681792"/>
              <a:gd name="connsiteY4294" fmla="*/ 4297858 h 5149018"/>
              <a:gd name="connsiteX4295" fmla="*/ 2319808 w 6681792"/>
              <a:gd name="connsiteY4295" fmla="*/ 4300331 h 5149018"/>
              <a:gd name="connsiteX4296" fmla="*/ 2322282 w 6681792"/>
              <a:gd name="connsiteY4296" fmla="*/ 4305089 h 5149018"/>
              <a:gd name="connsiteX4297" fmla="*/ 2322282 w 6681792"/>
              <a:gd name="connsiteY4297" fmla="*/ 4307562 h 5149018"/>
              <a:gd name="connsiteX4298" fmla="*/ 2322282 w 6681792"/>
              <a:gd name="connsiteY4298" fmla="*/ 4310036 h 5149018"/>
              <a:gd name="connsiteX4299" fmla="*/ 2322282 w 6681792"/>
              <a:gd name="connsiteY4299" fmla="*/ 4312510 h 5149018"/>
              <a:gd name="connsiteX4300" fmla="*/ 2322282 w 6681792"/>
              <a:gd name="connsiteY4300" fmla="*/ 4317267 h 5149018"/>
              <a:gd name="connsiteX4301" fmla="*/ 2324756 w 6681792"/>
              <a:gd name="connsiteY4301" fmla="*/ 4319741 h 5149018"/>
              <a:gd name="connsiteX4302" fmla="*/ 2324756 w 6681792"/>
              <a:gd name="connsiteY4302" fmla="*/ 4322215 h 5149018"/>
              <a:gd name="connsiteX4303" fmla="*/ 2324756 w 6681792"/>
              <a:gd name="connsiteY4303" fmla="*/ 4324688 h 5149018"/>
              <a:gd name="connsiteX4304" fmla="*/ 2324756 w 6681792"/>
              <a:gd name="connsiteY4304" fmla="*/ 4327162 h 5149018"/>
              <a:gd name="connsiteX4305" fmla="*/ 2324756 w 6681792"/>
              <a:gd name="connsiteY4305" fmla="*/ 4329636 h 5149018"/>
              <a:gd name="connsiteX4306" fmla="*/ 2324756 w 6681792"/>
              <a:gd name="connsiteY4306" fmla="*/ 4334393 h 5149018"/>
              <a:gd name="connsiteX4307" fmla="*/ 2324756 w 6681792"/>
              <a:gd name="connsiteY4307" fmla="*/ 4336867 h 5149018"/>
              <a:gd name="connsiteX4308" fmla="*/ 2324756 w 6681792"/>
              <a:gd name="connsiteY4308" fmla="*/ 4339341 h 5149018"/>
              <a:gd name="connsiteX4309" fmla="*/ 2324756 w 6681792"/>
              <a:gd name="connsiteY4309" fmla="*/ 4341814 h 5149018"/>
              <a:gd name="connsiteX4310" fmla="*/ 2324756 w 6681792"/>
              <a:gd name="connsiteY4310" fmla="*/ 4344288 h 5149018"/>
              <a:gd name="connsiteX4311" fmla="*/ 2324756 w 6681792"/>
              <a:gd name="connsiteY4311" fmla="*/ 4346762 h 5149018"/>
              <a:gd name="connsiteX4312" fmla="*/ 2322282 w 6681792"/>
              <a:gd name="connsiteY4312" fmla="*/ 4349236 h 5149018"/>
              <a:gd name="connsiteX4313" fmla="*/ 2329513 w 6681792"/>
              <a:gd name="connsiteY4313" fmla="*/ 4349236 h 5149018"/>
              <a:gd name="connsiteX4314" fmla="*/ 2329513 w 6681792"/>
              <a:gd name="connsiteY4314" fmla="*/ 4346762 h 5149018"/>
              <a:gd name="connsiteX4315" fmla="*/ 2336744 w 6681792"/>
              <a:gd name="connsiteY4315" fmla="*/ 4346762 h 5149018"/>
              <a:gd name="connsiteX4316" fmla="*/ 2336744 w 6681792"/>
              <a:gd name="connsiteY4316" fmla="*/ 4351519 h 5149018"/>
              <a:gd name="connsiteX4317" fmla="*/ 2339218 w 6681792"/>
              <a:gd name="connsiteY4317" fmla="*/ 4356277 h 5149018"/>
              <a:gd name="connsiteX4318" fmla="*/ 2339218 w 6681792"/>
              <a:gd name="connsiteY4318" fmla="*/ 4358750 h 5149018"/>
              <a:gd name="connsiteX4319" fmla="*/ 2339218 w 6681792"/>
              <a:gd name="connsiteY4319" fmla="*/ 4361224 h 5149018"/>
              <a:gd name="connsiteX4320" fmla="*/ 2339218 w 6681792"/>
              <a:gd name="connsiteY4320" fmla="*/ 4363698 h 5149018"/>
              <a:gd name="connsiteX4321" fmla="*/ 2339218 w 6681792"/>
              <a:gd name="connsiteY4321" fmla="*/ 4366171 h 5149018"/>
              <a:gd name="connsiteX4322" fmla="*/ 2341691 w 6681792"/>
              <a:gd name="connsiteY4322" fmla="*/ 4370929 h 5149018"/>
              <a:gd name="connsiteX4323" fmla="*/ 2341691 w 6681792"/>
              <a:gd name="connsiteY4323" fmla="*/ 4375686 h 5149018"/>
              <a:gd name="connsiteX4324" fmla="*/ 2346448 w 6681792"/>
              <a:gd name="connsiteY4324" fmla="*/ 4380443 h 5149018"/>
              <a:gd name="connsiteX4325" fmla="*/ 2346448 w 6681792"/>
              <a:gd name="connsiteY4325" fmla="*/ 4385200 h 5149018"/>
              <a:gd name="connsiteX4326" fmla="*/ 2348922 w 6681792"/>
              <a:gd name="connsiteY4326" fmla="*/ 4394905 h 5149018"/>
              <a:gd name="connsiteX4327" fmla="*/ 2351396 w 6681792"/>
              <a:gd name="connsiteY4327" fmla="*/ 4397379 h 5149018"/>
              <a:gd name="connsiteX4328" fmla="*/ 2351396 w 6681792"/>
              <a:gd name="connsiteY4328" fmla="*/ 4399852 h 5149018"/>
              <a:gd name="connsiteX4329" fmla="*/ 2353870 w 6681792"/>
              <a:gd name="connsiteY4329" fmla="*/ 4402326 h 5149018"/>
              <a:gd name="connsiteX4330" fmla="*/ 2353870 w 6681792"/>
              <a:gd name="connsiteY4330" fmla="*/ 4409557 h 5149018"/>
              <a:gd name="connsiteX4331" fmla="*/ 2356344 w 6681792"/>
              <a:gd name="connsiteY4331" fmla="*/ 4412031 h 5149018"/>
              <a:gd name="connsiteX4332" fmla="*/ 2356344 w 6681792"/>
              <a:gd name="connsiteY4332" fmla="*/ 4414505 h 5149018"/>
              <a:gd name="connsiteX4333" fmla="*/ 2358817 w 6681792"/>
              <a:gd name="connsiteY4333" fmla="*/ 4419262 h 5149018"/>
              <a:gd name="connsiteX4334" fmla="*/ 2358817 w 6681792"/>
              <a:gd name="connsiteY4334" fmla="*/ 4428967 h 5149018"/>
              <a:gd name="connsiteX4335" fmla="*/ 2361291 w 6681792"/>
              <a:gd name="connsiteY4335" fmla="*/ 4433724 h 5149018"/>
              <a:gd name="connsiteX4336" fmla="*/ 2363765 w 6681792"/>
              <a:gd name="connsiteY4336" fmla="*/ 4443429 h 5149018"/>
              <a:gd name="connsiteX4337" fmla="*/ 2363765 w 6681792"/>
              <a:gd name="connsiteY4337" fmla="*/ 4448186 h 5149018"/>
              <a:gd name="connsiteX4338" fmla="*/ 2356534 w 6681792"/>
              <a:gd name="connsiteY4338" fmla="*/ 4452943 h 5149018"/>
              <a:gd name="connsiteX4339" fmla="*/ 2349303 w 6681792"/>
              <a:gd name="connsiteY4339" fmla="*/ 4457700 h 5149018"/>
              <a:gd name="connsiteX4340" fmla="*/ 2344546 w 6681792"/>
              <a:gd name="connsiteY4340" fmla="*/ 4462458 h 5149018"/>
              <a:gd name="connsiteX4341" fmla="*/ 2339788 w 6681792"/>
              <a:gd name="connsiteY4341" fmla="*/ 4464931 h 5149018"/>
              <a:gd name="connsiteX4342" fmla="*/ 2335031 w 6681792"/>
              <a:gd name="connsiteY4342" fmla="*/ 4469688 h 5149018"/>
              <a:gd name="connsiteX4343" fmla="*/ 2330274 w 6681792"/>
              <a:gd name="connsiteY4343" fmla="*/ 4474445 h 5149018"/>
              <a:gd name="connsiteX4344" fmla="*/ 2323043 w 6681792"/>
              <a:gd name="connsiteY4344" fmla="*/ 4481677 h 5149018"/>
              <a:gd name="connsiteX4345" fmla="*/ 2325517 w 6681792"/>
              <a:gd name="connsiteY4345" fmla="*/ 4486434 h 5149018"/>
              <a:gd name="connsiteX4346" fmla="*/ 2318286 w 6681792"/>
              <a:gd name="connsiteY4346" fmla="*/ 4493665 h 5149018"/>
              <a:gd name="connsiteX4347" fmla="*/ 2315812 w 6681792"/>
              <a:gd name="connsiteY4347" fmla="*/ 4491191 h 5149018"/>
              <a:gd name="connsiteX4348" fmla="*/ 2311055 w 6681792"/>
              <a:gd name="connsiteY4348" fmla="*/ 4491191 h 5149018"/>
              <a:gd name="connsiteX4349" fmla="*/ 2308581 w 6681792"/>
              <a:gd name="connsiteY4349" fmla="*/ 4493665 h 5149018"/>
              <a:gd name="connsiteX4350" fmla="*/ 2298876 w 6681792"/>
              <a:gd name="connsiteY4350" fmla="*/ 4505653 h 5149018"/>
              <a:gd name="connsiteX4351" fmla="*/ 2296403 w 6681792"/>
              <a:gd name="connsiteY4351" fmla="*/ 4510410 h 5149018"/>
              <a:gd name="connsiteX4352" fmla="*/ 2291645 w 6681792"/>
              <a:gd name="connsiteY4352" fmla="*/ 4515167 h 5149018"/>
              <a:gd name="connsiteX4353" fmla="*/ 2291645 w 6681792"/>
              <a:gd name="connsiteY4353" fmla="*/ 4517641 h 5149018"/>
              <a:gd name="connsiteX4354" fmla="*/ 2289172 w 6681792"/>
              <a:gd name="connsiteY4354" fmla="*/ 4520115 h 5149018"/>
              <a:gd name="connsiteX4355" fmla="*/ 2281941 w 6681792"/>
              <a:gd name="connsiteY4355" fmla="*/ 4524872 h 5149018"/>
              <a:gd name="connsiteX4356" fmla="*/ 2277183 w 6681792"/>
              <a:gd name="connsiteY4356" fmla="*/ 4527346 h 5149018"/>
              <a:gd name="connsiteX4357" fmla="*/ 2279657 w 6681792"/>
              <a:gd name="connsiteY4357" fmla="*/ 4527346 h 5149018"/>
              <a:gd name="connsiteX4358" fmla="*/ 2279657 w 6681792"/>
              <a:gd name="connsiteY4358" fmla="*/ 4529820 h 5149018"/>
              <a:gd name="connsiteX4359" fmla="*/ 2277183 w 6681792"/>
              <a:gd name="connsiteY4359" fmla="*/ 4529820 h 5149018"/>
              <a:gd name="connsiteX4360" fmla="*/ 2267479 w 6681792"/>
              <a:gd name="connsiteY4360" fmla="*/ 4537051 h 5149018"/>
              <a:gd name="connsiteX4361" fmla="*/ 2272236 w 6681792"/>
              <a:gd name="connsiteY4361" fmla="*/ 4544282 h 5149018"/>
              <a:gd name="connsiteX4362" fmla="*/ 2276993 w 6681792"/>
              <a:gd name="connsiteY4362" fmla="*/ 4549039 h 5149018"/>
              <a:gd name="connsiteX4363" fmla="*/ 2279467 w 6681792"/>
              <a:gd name="connsiteY4363" fmla="*/ 4553796 h 5149018"/>
              <a:gd name="connsiteX4364" fmla="*/ 2286698 w 6681792"/>
              <a:gd name="connsiteY4364" fmla="*/ 4561027 h 5149018"/>
              <a:gd name="connsiteX4365" fmla="*/ 2291455 w 6681792"/>
              <a:gd name="connsiteY4365" fmla="*/ 4563501 h 5149018"/>
              <a:gd name="connsiteX4366" fmla="*/ 2301160 w 6681792"/>
              <a:gd name="connsiteY4366" fmla="*/ 4575489 h 5149018"/>
              <a:gd name="connsiteX4367" fmla="*/ 2313148 w 6681792"/>
              <a:gd name="connsiteY4367" fmla="*/ 4587477 h 5149018"/>
              <a:gd name="connsiteX4368" fmla="*/ 2322853 w 6681792"/>
              <a:gd name="connsiteY4368" fmla="*/ 4594708 h 5149018"/>
              <a:gd name="connsiteX4369" fmla="*/ 2330084 w 6681792"/>
              <a:gd name="connsiteY4369" fmla="*/ 4604413 h 5149018"/>
              <a:gd name="connsiteX4370" fmla="*/ 2334841 w 6681792"/>
              <a:gd name="connsiteY4370" fmla="*/ 4611644 h 5149018"/>
              <a:gd name="connsiteX4371" fmla="*/ 2339598 w 6681792"/>
              <a:gd name="connsiteY4371" fmla="*/ 4618875 h 5149018"/>
              <a:gd name="connsiteX4372" fmla="*/ 2342072 w 6681792"/>
              <a:gd name="connsiteY4372" fmla="*/ 4618875 h 5149018"/>
              <a:gd name="connsiteX4373" fmla="*/ 2346829 w 6681792"/>
              <a:gd name="connsiteY4373" fmla="*/ 4618875 h 5149018"/>
              <a:gd name="connsiteX4374" fmla="*/ 2351586 w 6681792"/>
              <a:gd name="connsiteY4374" fmla="*/ 4618875 h 5149018"/>
              <a:gd name="connsiteX4375" fmla="*/ 2356344 w 6681792"/>
              <a:gd name="connsiteY4375" fmla="*/ 4618875 h 5149018"/>
              <a:gd name="connsiteX4376" fmla="*/ 2368332 w 6681792"/>
              <a:gd name="connsiteY4376" fmla="*/ 4618875 h 5149018"/>
              <a:gd name="connsiteX4377" fmla="*/ 2373089 w 6681792"/>
              <a:gd name="connsiteY4377" fmla="*/ 4618875 h 5149018"/>
              <a:gd name="connsiteX4378" fmla="*/ 2377846 w 6681792"/>
              <a:gd name="connsiteY4378" fmla="*/ 4618875 h 5149018"/>
              <a:gd name="connsiteX4379" fmla="*/ 2380320 w 6681792"/>
              <a:gd name="connsiteY4379" fmla="*/ 4618875 h 5149018"/>
              <a:gd name="connsiteX4380" fmla="*/ 2392308 w 6681792"/>
              <a:gd name="connsiteY4380" fmla="*/ 4614118 h 5149018"/>
              <a:gd name="connsiteX4381" fmla="*/ 2392308 w 6681792"/>
              <a:gd name="connsiteY4381" fmla="*/ 4611644 h 5149018"/>
              <a:gd name="connsiteX4382" fmla="*/ 2394782 w 6681792"/>
              <a:gd name="connsiteY4382" fmla="*/ 4609170 h 5149018"/>
              <a:gd name="connsiteX4383" fmla="*/ 2399539 w 6681792"/>
              <a:gd name="connsiteY4383" fmla="*/ 4597182 h 5149018"/>
              <a:gd name="connsiteX4384" fmla="*/ 2404296 w 6681792"/>
              <a:gd name="connsiteY4384" fmla="*/ 4587477 h 5149018"/>
              <a:gd name="connsiteX4385" fmla="*/ 2406770 w 6681792"/>
              <a:gd name="connsiteY4385" fmla="*/ 4582720 h 5149018"/>
              <a:gd name="connsiteX4386" fmla="*/ 2409244 w 6681792"/>
              <a:gd name="connsiteY4386" fmla="*/ 4573015 h 5149018"/>
              <a:gd name="connsiteX4387" fmla="*/ 2406770 w 6681792"/>
              <a:gd name="connsiteY4387" fmla="*/ 4563311 h 5149018"/>
              <a:gd name="connsiteX4388" fmla="*/ 2399539 w 6681792"/>
              <a:gd name="connsiteY4388" fmla="*/ 4546375 h 5149018"/>
              <a:gd name="connsiteX4389" fmla="*/ 2409244 w 6681792"/>
              <a:gd name="connsiteY4389" fmla="*/ 4539144 h 5149018"/>
              <a:gd name="connsiteX4390" fmla="*/ 2411718 w 6681792"/>
              <a:gd name="connsiteY4390" fmla="*/ 4536670 h 5149018"/>
              <a:gd name="connsiteX4391" fmla="*/ 2416475 w 6681792"/>
              <a:gd name="connsiteY4391" fmla="*/ 4534196 h 5149018"/>
              <a:gd name="connsiteX4392" fmla="*/ 2421232 w 6681792"/>
              <a:gd name="connsiteY4392" fmla="*/ 4529439 h 5149018"/>
              <a:gd name="connsiteX4393" fmla="*/ 2425989 w 6681792"/>
              <a:gd name="connsiteY4393" fmla="*/ 4526965 h 5149018"/>
              <a:gd name="connsiteX4394" fmla="*/ 2447682 w 6681792"/>
              <a:gd name="connsiteY4394" fmla="*/ 4510030 h 5149018"/>
              <a:gd name="connsiteX4395" fmla="*/ 2450156 w 6681792"/>
              <a:gd name="connsiteY4395" fmla="*/ 4510030 h 5149018"/>
              <a:gd name="connsiteX4396" fmla="*/ 2469565 w 6681792"/>
              <a:gd name="connsiteY4396" fmla="*/ 4495568 h 5149018"/>
              <a:gd name="connsiteX4397" fmla="*/ 2474323 w 6681792"/>
              <a:gd name="connsiteY4397" fmla="*/ 4490810 h 5149018"/>
              <a:gd name="connsiteX4398" fmla="*/ 2479080 w 6681792"/>
              <a:gd name="connsiteY4398" fmla="*/ 4488337 h 5149018"/>
              <a:gd name="connsiteX4399" fmla="*/ 2481553 w 6681792"/>
              <a:gd name="connsiteY4399" fmla="*/ 4488337 h 5149018"/>
              <a:gd name="connsiteX4400" fmla="*/ 2484027 w 6681792"/>
              <a:gd name="connsiteY4400" fmla="*/ 4485863 h 5149018"/>
              <a:gd name="connsiteX4401" fmla="*/ 2486501 w 6681792"/>
              <a:gd name="connsiteY4401" fmla="*/ 4485863 h 5149018"/>
              <a:gd name="connsiteX4402" fmla="*/ 2486501 w 6681792"/>
              <a:gd name="connsiteY4402" fmla="*/ 4483389 h 5149018"/>
              <a:gd name="connsiteX4403" fmla="*/ 2488975 w 6681792"/>
              <a:gd name="connsiteY4403" fmla="*/ 4488147 h 5149018"/>
              <a:gd name="connsiteX4404" fmla="*/ 2491448 w 6681792"/>
              <a:gd name="connsiteY4404" fmla="*/ 4488147 h 5149018"/>
              <a:gd name="connsiteX4405" fmla="*/ 2493922 w 6681792"/>
              <a:gd name="connsiteY4405" fmla="*/ 4488147 h 5149018"/>
              <a:gd name="connsiteX4406" fmla="*/ 2496396 w 6681792"/>
              <a:gd name="connsiteY4406" fmla="*/ 4478442 h 5149018"/>
              <a:gd name="connsiteX4407" fmla="*/ 2501153 w 6681792"/>
              <a:gd name="connsiteY4407" fmla="*/ 4471211 h 5149018"/>
              <a:gd name="connsiteX4408" fmla="*/ 2505910 w 6681792"/>
              <a:gd name="connsiteY4408" fmla="*/ 4461506 h 5149018"/>
              <a:gd name="connsiteX4409" fmla="*/ 2508384 w 6681792"/>
              <a:gd name="connsiteY4409" fmla="*/ 4461506 h 5149018"/>
              <a:gd name="connsiteX4410" fmla="*/ 2510858 w 6681792"/>
              <a:gd name="connsiteY4410" fmla="*/ 4459032 h 5149018"/>
              <a:gd name="connsiteX4411" fmla="*/ 2513332 w 6681792"/>
              <a:gd name="connsiteY4411" fmla="*/ 4456559 h 5149018"/>
              <a:gd name="connsiteX4412" fmla="*/ 2513332 w 6681792"/>
              <a:gd name="connsiteY4412" fmla="*/ 4454085 h 5149018"/>
              <a:gd name="connsiteX4413" fmla="*/ 2515805 w 6681792"/>
              <a:gd name="connsiteY4413" fmla="*/ 4451611 h 5149018"/>
              <a:gd name="connsiteX4414" fmla="*/ 2518279 w 6681792"/>
              <a:gd name="connsiteY4414" fmla="*/ 4446854 h 5149018"/>
              <a:gd name="connsiteX4415" fmla="*/ 2518279 w 6681792"/>
              <a:gd name="connsiteY4415" fmla="*/ 4444380 h 5149018"/>
              <a:gd name="connsiteX4416" fmla="*/ 2520753 w 6681792"/>
              <a:gd name="connsiteY4416" fmla="*/ 4441906 h 5149018"/>
              <a:gd name="connsiteX4417" fmla="*/ 2523227 w 6681792"/>
              <a:gd name="connsiteY4417" fmla="*/ 4441906 h 5149018"/>
              <a:gd name="connsiteX4418" fmla="*/ 2523227 w 6681792"/>
              <a:gd name="connsiteY4418" fmla="*/ 4439433 h 5149018"/>
              <a:gd name="connsiteX4419" fmla="*/ 2525700 w 6681792"/>
              <a:gd name="connsiteY4419" fmla="*/ 4439433 h 5149018"/>
              <a:gd name="connsiteX4420" fmla="*/ 2530458 w 6681792"/>
              <a:gd name="connsiteY4420" fmla="*/ 4441906 h 5149018"/>
              <a:gd name="connsiteX4421" fmla="*/ 2527984 w 6681792"/>
              <a:gd name="connsiteY4421" fmla="*/ 4441906 h 5149018"/>
              <a:gd name="connsiteX4422" fmla="*/ 2527984 w 6681792"/>
              <a:gd name="connsiteY4422" fmla="*/ 4444380 h 5149018"/>
              <a:gd name="connsiteX4423" fmla="*/ 2530458 w 6681792"/>
              <a:gd name="connsiteY4423" fmla="*/ 4446854 h 5149018"/>
              <a:gd name="connsiteX4424" fmla="*/ 2532931 w 6681792"/>
              <a:gd name="connsiteY4424" fmla="*/ 4444380 h 5149018"/>
              <a:gd name="connsiteX4425" fmla="*/ 2532931 w 6681792"/>
              <a:gd name="connsiteY4425" fmla="*/ 4441906 h 5149018"/>
              <a:gd name="connsiteX4426" fmla="*/ 2547393 w 6681792"/>
              <a:gd name="connsiteY4426" fmla="*/ 4449137 h 5149018"/>
              <a:gd name="connsiteX4427" fmla="*/ 2557098 w 6681792"/>
              <a:gd name="connsiteY4427" fmla="*/ 4451611 h 5149018"/>
              <a:gd name="connsiteX4428" fmla="*/ 2571560 w 6681792"/>
              <a:gd name="connsiteY4428" fmla="*/ 4456368 h 5149018"/>
              <a:gd name="connsiteX4429" fmla="*/ 2574034 w 6681792"/>
              <a:gd name="connsiteY4429" fmla="*/ 4458842 h 5149018"/>
              <a:gd name="connsiteX4430" fmla="*/ 2581265 w 6681792"/>
              <a:gd name="connsiteY4430" fmla="*/ 4461316 h 5149018"/>
              <a:gd name="connsiteX4431" fmla="*/ 2586022 w 6681792"/>
              <a:gd name="connsiteY4431" fmla="*/ 4466073 h 5149018"/>
              <a:gd name="connsiteX4432" fmla="*/ 2593253 w 6681792"/>
              <a:gd name="connsiteY4432" fmla="*/ 4468547 h 5149018"/>
              <a:gd name="connsiteX4433" fmla="*/ 2595726 w 6681792"/>
              <a:gd name="connsiteY4433" fmla="*/ 4471021 h 5149018"/>
              <a:gd name="connsiteX4434" fmla="*/ 2598200 w 6681792"/>
              <a:gd name="connsiteY4434" fmla="*/ 4471021 h 5149018"/>
              <a:gd name="connsiteX4435" fmla="*/ 2602958 w 6681792"/>
              <a:gd name="connsiteY4435" fmla="*/ 4473494 h 5149018"/>
              <a:gd name="connsiteX4436" fmla="*/ 2602958 w 6681792"/>
              <a:gd name="connsiteY4436" fmla="*/ 4475968 h 5149018"/>
              <a:gd name="connsiteX4437" fmla="*/ 2605431 w 6681792"/>
              <a:gd name="connsiteY4437" fmla="*/ 4475968 h 5149018"/>
              <a:gd name="connsiteX4438" fmla="*/ 2615136 w 6681792"/>
              <a:gd name="connsiteY4438" fmla="*/ 4485673 h 5149018"/>
              <a:gd name="connsiteX4439" fmla="*/ 2622367 w 6681792"/>
              <a:gd name="connsiteY4439" fmla="*/ 4490430 h 5149018"/>
              <a:gd name="connsiteX4440" fmla="*/ 2624841 w 6681792"/>
              <a:gd name="connsiteY4440" fmla="*/ 4492904 h 5149018"/>
              <a:gd name="connsiteX4441" fmla="*/ 2634545 w 6681792"/>
              <a:gd name="connsiteY4441" fmla="*/ 4500134 h 5149018"/>
              <a:gd name="connsiteX4442" fmla="*/ 2644250 w 6681792"/>
              <a:gd name="connsiteY4442" fmla="*/ 4507365 h 5149018"/>
              <a:gd name="connsiteX4443" fmla="*/ 2646724 w 6681792"/>
              <a:gd name="connsiteY4443" fmla="*/ 4509839 h 5149018"/>
              <a:gd name="connsiteX4444" fmla="*/ 2649198 w 6681792"/>
              <a:gd name="connsiteY4444" fmla="*/ 4512313 h 5149018"/>
              <a:gd name="connsiteX4445" fmla="*/ 2656429 w 6681792"/>
              <a:gd name="connsiteY4445" fmla="*/ 4519544 h 5149018"/>
              <a:gd name="connsiteX4446" fmla="*/ 2666133 w 6681792"/>
              <a:gd name="connsiteY4446" fmla="*/ 4526775 h 5149018"/>
              <a:gd name="connsiteX4447" fmla="*/ 2668607 w 6681792"/>
              <a:gd name="connsiteY4447" fmla="*/ 4531532 h 5149018"/>
              <a:gd name="connsiteX4448" fmla="*/ 2673364 w 6681792"/>
              <a:gd name="connsiteY4448" fmla="*/ 4534006 h 5149018"/>
              <a:gd name="connsiteX4449" fmla="*/ 2675838 w 6681792"/>
              <a:gd name="connsiteY4449" fmla="*/ 4536480 h 5149018"/>
              <a:gd name="connsiteX4450" fmla="*/ 2692774 w 6681792"/>
              <a:gd name="connsiteY4450" fmla="*/ 4550942 h 5149018"/>
              <a:gd name="connsiteX4451" fmla="*/ 2695247 w 6681792"/>
              <a:gd name="connsiteY4451" fmla="*/ 4553415 h 5149018"/>
              <a:gd name="connsiteX4452" fmla="*/ 2697721 w 6681792"/>
              <a:gd name="connsiteY4452" fmla="*/ 4553415 h 5149018"/>
              <a:gd name="connsiteX4453" fmla="*/ 2700195 w 6681792"/>
              <a:gd name="connsiteY4453" fmla="*/ 4555889 h 5149018"/>
              <a:gd name="connsiteX4454" fmla="*/ 2704952 w 6681792"/>
              <a:gd name="connsiteY4454" fmla="*/ 4560646 h 5149018"/>
              <a:gd name="connsiteX4455" fmla="*/ 2704952 w 6681792"/>
              <a:gd name="connsiteY4455" fmla="*/ 4563120 h 5149018"/>
              <a:gd name="connsiteX4456" fmla="*/ 2707426 w 6681792"/>
              <a:gd name="connsiteY4456" fmla="*/ 4567877 h 5149018"/>
              <a:gd name="connsiteX4457" fmla="*/ 2712183 w 6681792"/>
              <a:gd name="connsiteY4457" fmla="*/ 4567877 h 5149018"/>
              <a:gd name="connsiteX4458" fmla="*/ 2714657 w 6681792"/>
              <a:gd name="connsiteY4458" fmla="*/ 4579866 h 5149018"/>
              <a:gd name="connsiteX4459" fmla="*/ 2714657 w 6681792"/>
              <a:gd name="connsiteY4459" fmla="*/ 4584623 h 5149018"/>
              <a:gd name="connsiteX4460" fmla="*/ 2717131 w 6681792"/>
              <a:gd name="connsiteY4460" fmla="*/ 4591854 h 5149018"/>
              <a:gd name="connsiteX4461" fmla="*/ 2719604 w 6681792"/>
              <a:gd name="connsiteY4461" fmla="*/ 4599084 h 5149018"/>
              <a:gd name="connsiteX4462" fmla="*/ 2722078 w 6681792"/>
              <a:gd name="connsiteY4462" fmla="*/ 4603842 h 5149018"/>
              <a:gd name="connsiteX4463" fmla="*/ 2722078 w 6681792"/>
              <a:gd name="connsiteY4463" fmla="*/ 4606316 h 5149018"/>
              <a:gd name="connsiteX4464" fmla="*/ 2724552 w 6681792"/>
              <a:gd name="connsiteY4464" fmla="*/ 4606316 h 5149018"/>
              <a:gd name="connsiteX4465" fmla="*/ 2729309 w 6681792"/>
              <a:gd name="connsiteY4465" fmla="*/ 4606316 h 5149018"/>
              <a:gd name="connsiteX4466" fmla="*/ 2734066 w 6681792"/>
              <a:gd name="connsiteY4466" fmla="*/ 4606316 h 5149018"/>
              <a:gd name="connsiteX4467" fmla="*/ 2743771 w 6681792"/>
              <a:gd name="connsiteY4467" fmla="*/ 4603842 h 5149018"/>
              <a:gd name="connsiteX4468" fmla="*/ 2746245 w 6681792"/>
              <a:gd name="connsiteY4468" fmla="*/ 4603842 h 5149018"/>
              <a:gd name="connsiteX4469" fmla="*/ 2746245 w 6681792"/>
              <a:gd name="connsiteY4469" fmla="*/ 4608599 h 5149018"/>
              <a:gd name="connsiteX4470" fmla="*/ 2743771 w 6681792"/>
              <a:gd name="connsiteY4470" fmla="*/ 4613356 h 5149018"/>
              <a:gd name="connsiteX4471" fmla="*/ 2748528 w 6681792"/>
              <a:gd name="connsiteY4471" fmla="*/ 4613356 h 5149018"/>
              <a:gd name="connsiteX4472" fmla="*/ 2758233 w 6681792"/>
              <a:gd name="connsiteY4472" fmla="*/ 4610883 h 5149018"/>
              <a:gd name="connsiteX4473" fmla="*/ 2782400 w 6681792"/>
              <a:gd name="connsiteY4473" fmla="*/ 4606126 h 5149018"/>
              <a:gd name="connsiteX4474" fmla="*/ 2799335 w 6681792"/>
              <a:gd name="connsiteY4474" fmla="*/ 4601368 h 5149018"/>
              <a:gd name="connsiteX4475" fmla="*/ 2806566 w 6681792"/>
              <a:gd name="connsiteY4475" fmla="*/ 4620778 h 5149018"/>
              <a:gd name="connsiteX4476" fmla="*/ 2799335 w 6681792"/>
              <a:gd name="connsiteY4476" fmla="*/ 4620778 h 5149018"/>
              <a:gd name="connsiteX4477" fmla="*/ 2796862 w 6681792"/>
              <a:gd name="connsiteY4477" fmla="*/ 4620778 h 5149018"/>
              <a:gd name="connsiteX4478" fmla="*/ 2794388 w 6681792"/>
              <a:gd name="connsiteY4478" fmla="*/ 4623251 h 5149018"/>
              <a:gd name="connsiteX4479" fmla="*/ 2794388 w 6681792"/>
              <a:gd name="connsiteY4479" fmla="*/ 4625725 h 5149018"/>
              <a:gd name="connsiteX4480" fmla="*/ 2794388 w 6681792"/>
              <a:gd name="connsiteY4480" fmla="*/ 4628199 h 5149018"/>
              <a:gd name="connsiteX4481" fmla="*/ 2791914 w 6681792"/>
              <a:gd name="connsiteY4481" fmla="*/ 4630673 h 5149018"/>
              <a:gd name="connsiteX4482" fmla="*/ 2789440 w 6681792"/>
              <a:gd name="connsiteY4482" fmla="*/ 4630673 h 5149018"/>
              <a:gd name="connsiteX4483" fmla="*/ 2791914 w 6681792"/>
              <a:gd name="connsiteY4483" fmla="*/ 4635430 h 5149018"/>
              <a:gd name="connsiteX4484" fmla="*/ 2791914 w 6681792"/>
              <a:gd name="connsiteY4484" fmla="*/ 4637904 h 5149018"/>
              <a:gd name="connsiteX4485" fmla="*/ 2796671 w 6681792"/>
              <a:gd name="connsiteY4485" fmla="*/ 4649892 h 5149018"/>
              <a:gd name="connsiteX4486" fmla="*/ 2796671 w 6681792"/>
              <a:gd name="connsiteY4486" fmla="*/ 4654649 h 5149018"/>
              <a:gd name="connsiteX4487" fmla="*/ 2791914 w 6681792"/>
              <a:gd name="connsiteY4487" fmla="*/ 4657122 h 5149018"/>
              <a:gd name="connsiteX4488" fmla="*/ 2799145 w 6681792"/>
              <a:gd name="connsiteY4488" fmla="*/ 4664354 h 5149018"/>
              <a:gd name="connsiteX4489" fmla="*/ 2803902 w 6681792"/>
              <a:gd name="connsiteY4489" fmla="*/ 4669111 h 5149018"/>
              <a:gd name="connsiteX4490" fmla="*/ 2808659 w 6681792"/>
              <a:gd name="connsiteY4490" fmla="*/ 4676342 h 5149018"/>
              <a:gd name="connsiteX4491" fmla="*/ 2820648 w 6681792"/>
              <a:gd name="connsiteY4491" fmla="*/ 4690804 h 5149018"/>
              <a:gd name="connsiteX4492" fmla="*/ 2835110 w 6681792"/>
              <a:gd name="connsiteY4492" fmla="*/ 4681099 h 5149018"/>
              <a:gd name="connsiteX4493" fmla="*/ 2835110 w 6681792"/>
              <a:gd name="connsiteY4493" fmla="*/ 4683573 h 5149018"/>
              <a:gd name="connsiteX4494" fmla="*/ 2837583 w 6681792"/>
              <a:gd name="connsiteY4494" fmla="*/ 4681099 h 5149018"/>
              <a:gd name="connsiteX4495" fmla="*/ 2854519 w 6681792"/>
              <a:gd name="connsiteY4495" fmla="*/ 4712497 h 5149018"/>
              <a:gd name="connsiteX4496" fmla="*/ 2840057 w 6681792"/>
              <a:gd name="connsiteY4496" fmla="*/ 4722202 h 5149018"/>
              <a:gd name="connsiteX4497" fmla="*/ 2837583 w 6681792"/>
              <a:gd name="connsiteY4497" fmla="*/ 4722202 h 5149018"/>
              <a:gd name="connsiteX4498" fmla="*/ 2813417 w 6681792"/>
              <a:gd name="connsiteY4498" fmla="*/ 4736663 h 5149018"/>
              <a:gd name="connsiteX4499" fmla="*/ 2813417 w 6681792"/>
              <a:gd name="connsiteY4499" fmla="*/ 4741420 h 5149018"/>
              <a:gd name="connsiteX4500" fmla="*/ 2815890 w 6681792"/>
              <a:gd name="connsiteY4500" fmla="*/ 4751125 h 5149018"/>
              <a:gd name="connsiteX4501" fmla="*/ 2818364 w 6681792"/>
              <a:gd name="connsiteY4501" fmla="*/ 4753599 h 5149018"/>
              <a:gd name="connsiteX4502" fmla="*/ 2818364 w 6681792"/>
              <a:gd name="connsiteY4502" fmla="*/ 4758356 h 5149018"/>
              <a:gd name="connsiteX4503" fmla="*/ 2820838 w 6681792"/>
              <a:gd name="connsiteY4503" fmla="*/ 4760830 h 5149018"/>
              <a:gd name="connsiteX4504" fmla="*/ 2818364 w 6681792"/>
              <a:gd name="connsiteY4504" fmla="*/ 4760830 h 5149018"/>
              <a:gd name="connsiteX4505" fmla="*/ 2818364 w 6681792"/>
              <a:gd name="connsiteY4505" fmla="*/ 4763304 h 5149018"/>
              <a:gd name="connsiteX4506" fmla="*/ 2820838 w 6681792"/>
              <a:gd name="connsiteY4506" fmla="*/ 4763304 h 5149018"/>
              <a:gd name="connsiteX4507" fmla="*/ 2820838 w 6681792"/>
              <a:gd name="connsiteY4507" fmla="*/ 4765777 h 5149018"/>
              <a:gd name="connsiteX4508" fmla="*/ 2825595 w 6681792"/>
              <a:gd name="connsiteY4508" fmla="*/ 4773009 h 5149018"/>
              <a:gd name="connsiteX4509" fmla="*/ 2825595 w 6681792"/>
              <a:gd name="connsiteY4509" fmla="*/ 4770535 h 5149018"/>
              <a:gd name="connsiteX4510" fmla="*/ 2830352 w 6681792"/>
              <a:gd name="connsiteY4510" fmla="*/ 4770535 h 5149018"/>
              <a:gd name="connsiteX4511" fmla="*/ 2832826 w 6681792"/>
              <a:gd name="connsiteY4511" fmla="*/ 4768061 h 5149018"/>
              <a:gd name="connsiteX4512" fmla="*/ 2832826 w 6681792"/>
              <a:gd name="connsiteY4512" fmla="*/ 4772818 h 5149018"/>
              <a:gd name="connsiteX4513" fmla="*/ 2832826 w 6681792"/>
              <a:gd name="connsiteY4513" fmla="*/ 4777575 h 5149018"/>
              <a:gd name="connsiteX4514" fmla="*/ 2835300 w 6681792"/>
              <a:gd name="connsiteY4514" fmla="*/ 4782332 h 5149018"/>
              <a:gd name="connsiteX4515" fmla="*/ 2835300 w 6681792"/>
              <a:gd name="connsiteY4515" fmla="*/ 4784806 h 5149018"/>
              <a:gd name="connsiteX4516" fmla="*/ 2837774 w 6681792"/>
              <a:gd name="connsiteY4516" fmla="*/ 4787280 h 5149018"/>
              <a:gd name="connsiteX4517" fmla="*/ 2840247 w 6681792"/>
              <a:gd name="connsiteY4517" fmla="*/ 4792037 h 5149018"/>
              <a:gd name="connsiteX4518" fmla="*/ 2842721 w 6681792"/>
              <a:gd name="connsiteY4518" fmla="*/ 4794511 h 5149018"/>
              <a:gd name="connsiteX4519" fmla="*/ 2847478 w 6681792"/>
              <a:gd name="connsiteY4519" fmla="*/ 4801742 h 5149018"/>
              <a:gd name="connsiteX4520" fmla="*/ 2847478 w 6681792"/>
              <a:gd name="connsiteY4520" fmla="*/ 4804216 h 5149018"/>
              <a:gd name="connsiteX4521" fmla="*/ 2847478 w 6681792"/>
              <a:gd name="connsiteY4521" fmla="*/ 4806689 h 5149018"/>
              <a:gd name="connsiteX4522" fmla="*/ 2849952 w 6681792"/>
              <a:gd name="connsiteY4522" fmla="*/ 4806689 h 5149018"/>
              <a:gd name="connsiteX4523" fmla="*/ 2849952 w 6681792"/>
              <a:gd name="connsiteY4523" fmla="*/ 4809163 h 5149018"/>
              <a:gd name="connsiteX4524" fmla="*/ 2849952 w 6681792"/>
              <a:gd name="connsiteY4524" fmla="*/ 4811637 h 5149018"/>
              <a:gd name="connsiteX4525" fmla="*/ 2852426 w 6681792"/>
              <a:gd name="connsiteY4525" fmla="*/ 4816394 h 5149018"/>
              <a:gd name="connsiteX4526" fmla="*/ 2849952 w 6681792"/>
              <a:gd name="connsiteY4526" fmla="*/ 4823625 h 5149018"/>
              <a:gd name="connsiteX4527" fmla="*/ 2847478 w 6681792"/>
              <a:gd name="connsiteY4527" fmla="*/ 4830856 h 5149018"/>
              <a:gd name="connsiteX4528" fmla="*/ 2845005 w 6681792"/>
              <a:gd name="connsiteY4528" fmla="*/ 4842844 h 5149018"/>
              <a:gd name="connsiteX4529" fmla="*/ 2845005 w 6681792"/>
              <a:gd name="connsiteY4529" fmla="*/ 4845318 h 5149018"/>
              <a:gd name="connsiteX4530" fmla="*/ 2849762 w 6681792"/>
              <a:gd name="connsiteY4530" fmla="*/ 4847792 h 5149018"/>
              <a:gd name="connsiteX4531" fmla="*/ 2852236 w 6681792"/>
              <a:gd name="connsiteY4531" fmla="*/ 4847792 h 5149018"/>
              <a:gd name="connsiteX4532" fmla="*/ 2854709 w 6681792"/>
              <a:gd name="connsiteY4532" fmla="*/ 4850265 h 5149018"/>
              <a:gd name="connsiteX4533" fmla="*/ 2857183 w 6681792"/>
              <a:gd name="connsiteY4533" fmla="*/ 4852739 h 5149018"/>
              <a:gd name="connsiteX4534" fmla="*/ 2859657 w 6681792"/>
              <a:gd name="connsiteY4534" fmla="*/ 4852739 h 5149018"/>
              <a:gd name="connsiteX4535" fmla="*/ 2862130 w 6681792"/>
              <a:gd name="connsiteY4535" fmla="*/ 4852739 h 5149018"/>
              <a:gd name="connsiteX4536" fmla="*/ 2864604 w 6681792"/>
              <a:gd name="connsiteY4536" fmla="*/ 4852739 h 5149018"/>
              <a:gd name="connsiteX4537" fmla="*/ 2867078 w 6681792"/>
              <a:gd name="connsiteY4537" fmla="*/ 4852739 h 5149018"/>
              <a:gd name="connsiteX4538" fmla="*/ 2876783 w 6681792"/>
              <a:gd name="connsiteY4538" fmla="*/ 4852739 h 5149018"/>
              <a:gd name="connsiteX4539" fmla="*/ 2876783 w 6681792"/>
              <a:gd name="connsiteY4539" fmla="*/ 4855213 h 5149018"/>
              <a:gd name="connsiteX4540" fmla="*/ 2872026 w 6681792"/>
              <a:gd name="connsiteY4540" fmla="*/ 4867201 h 5149018"/>
              <a:gd name="connsiteX4541" fmla="*/ 2867268 w 6681792"/>
              <a:gd name="connsiteY4541" fmla="*/ 4876906 h 5149018"/>
              <a:gd name="connsiteX4542" fmla="*/ 2862511 w 6681792"/>
              <a:gd name="connsiteY4542" fmla="*/ 4888894 h 5149018"/>
              <a:gd name="connsiteX4543" fmla="*/ 2860037 w 6681792"/>
              <a:gd name="connsiteY4543" fmla="*/ 4891368 h 5149018"/>
              <a:gd name="connsiteX4544" fmla="*/ 2860037 w 6681792"/>
              <a:gd name="connsiteY4544" fmla="*/ 4893842 h 5149018"/>
              <a:gd name="connsiteX4545" fmla="*/ 2855280 w 6681792"/>
              <a:gd name="connsiteY4545" fmla="*/ 4901073 h 5149018"/>
              <a:gd name="connsiteX4546" fmla="*/ 2857754 w 6681792"/>
              <a:gd name="connsiteY4546" fmla="*/ 4901073 h 5149018"/>
              <a:gd name="connsiteX4547" fmla="*/ 2860228 w 6681792"/>
              <a:gd name="connsiteY4547" fmla="*/ 4903546 h 5149018"/>
              <a:gd name="connsiteX4548" fmla="*/ 2867459 w 6681792"/>
              <a:gd name="connsiteY4548" fmla="*/ 4903546 h 5149018"/>
              <a:gd name="connsiteX4549" fmla="*/ 2872216 w 6681792"/>
              <a:gd name="connsiteY4549" fmla="*/ 4903546 h 5149018"/>
              <a:gd name="connsiteX4550" fmla="*/ 2876973 w 6681792"/>
              <a:gd name="connsiteY4550" fmla="*/ 4903546 h 5149018"/>
              <a:gd name="connsiteX4551" fmla="*/ 2872216 w 6681792"/>
              <a:gd name="connsiteY4551" fmla="*/ 4910777 h 5149018"/>
              <a:gd name="connsiteX4552" fmla="*/ 2850523 w 6681792"/>
              <a:gd name="connsiteY4552" fmla="*/ 4927713 h 5149018"/>
              <a:gd name="connsiteX4553" fmla="*/ 2852997 w 6681792"/>
              <a:gd name="connsiteY4553" fmla="*/ 4927713 h 5149018"/>
              <a:gd name="connsiteX4554" fmla="*/ 2850523 w 6681792"/>
              <a:gd name="connsiteY4554" fmla="*/ 4930187 h 5149018"/>
              <a:gd name="connsiteX4555" fmla="*/ 2857754 w 6681792"/>
              <a:gd name="connsiteY4555" fmla="*/ 4937418 h 5149018"/>
              <a:gd name="connsiteX4556" fmla="*/ 2857754 w 6681792"/>
              <a:gd name="connsiteY4556" fmla="*/ 4939891 h 5149018"/>
              <a:gd name="connsiteX4557" fmla="*/ 2860228 w 6681792"/>
              <a:gd name="connsiteY4557" fmla="*/ 4939891 h 5149018"/>
              <a:gd name="connsiteX4558" fmla="*/ 2872216 w 6681792"/>
              <a:gd name="connsiteY4558" fmla="*/ 4966532 h 5149018"/>
              <a:gd name="connsiteX4559" fmla="*/ 2872216 w 6681792"/>
              <a:gd name="connsiteY4559" fmla="*/ 4969006 h 5149018"/>
              <a:gd name="connsiteX4560" fmla="*/ 2886678 w 6681792"/>
              <a:gd name="connsiteY4560" fmla="*/ 4964249 h 5149018"/>
              <a:gd name="connsiteX4561" fmla="*/ 2891435 w 6681792"/>
              <a:gd name="connsiteY4561" fmla="*/ 4966722 h 5149018"/>
              <a:gd name="connsiteX4562" fmla="*/ 2893909 w 6681792"/>
              <a:gd name="connsiteY4562" fmla="*/ 4966722 h 5149018"/>
              <a:gd name="connsiteX4563" fmla="*/ 2903613 w 6681792"/>
              <a:gd name="connsiteY4563" fmla="*/ 4973953 h 5149018"/>
              <a:gd name="connsiteX4564" fmla="*/ 2906087 w 6681792"/>
              <a:gd name="connsiteY4564" fmla="*/ 4976427 h 5149018"/>
              <a:gd name="connsiteX4565" fmla="*/ 2913318 w 6681792"/>
              <a:gd name="connsiteY4565" fmla="*/ 4978901 h 5149018"/>
              <a:gd name="connsiteX4566" fmla="*/ 2913318 w 6681792"/>
              <a:gd name="connsiteY4566" fmla="*/ 4981374 h 5149018"/>
              <a:gd name="connsiteX4567" fmla="*/ 2915792 w 6681792"/>
              <a:gd name="connsiteY4567" fmla="*/ 4981374 h 5149018"/>
              <a:gd name="connsiteX4568" fmla="*/ 2918266 w 6681792"/>
              <a:gd name="connsiteY4568" fmla="*/ 4976617 h 5149018"/>
              <a:gd name="connsiteX4569" fmla="*/ 2925497 w 6681792"/>
              <a:gd name="connsiteY4569" fmla="*/ 4974143 h 5149018"/>
              <a:gd name="connsiteX4570" fmla="*/ 2930254 w 6681792"/>
              <a:gd name="connsiteY4570" fmla="*/ 4976617 h 5149018"/>
              <a:gd name="connsiteX4571" fmla="*/ 2942242 w 6681792"/>
              <a:gd name="connsiteY4571" fmla="*/ 4983848 h 5149018"/>
              <a:gd name="connsiteX4572" fmla="*/ 2949473 w 6681792"/>
              <a:gd name="connsiteY4572" fmla="*/ 4986322 h 5149018"/>
              <a:gd name="connsiteX4573" fmla="*/ 2954230 w 6681792"/>
              <a:gd name="connsiteY4573" fmla="*/ 4974334 h 5149018"/>
              <a:gd name="connsiteX4574" fmla="*/ 2958987 w 6681792"/>
              <a:gd name="connsiteY4574" fmla="*/ 4976807 h 5149018"/>
              <a:gd name="connsiteX4575" fmla="*/ 2963745 w 6681792"/>
              <a:gd name="connsiteY4575" fmla="*/ 4967103 h 5149018"/>
              <a:gd name="connsiteX4576" fmla="*/ 2970976 w 6681792"/>
              <a:gd name="connsiteY4576" fmla="*/ 4984038 h 5149018"/>
              <a:gd name="connsiteX4577" fmla="*/ 2973449 w 6681792"/>
              <a:gd name="connsiteY4577" fmla="*/ 4984038 h 5149018"/>
              <a:gd name="connsiteX4578" fmla="*/ 2975923 w 6681792"/>
              <a:gd name="connsiteY4578" fmla="*/ 4984038 h 5149018"/>
              <a:gd name="connsiteX4579" fmla="*/ 2980680 w 6681792"/>
              <a:gd name="connsiteY4579" fmla="*/ 4986512 h 5149018"/>
              <a:gd name="connsiteX4580" fmla="*/ 2983154 w 6681792"/>
              <a:gd name="connsiteY4580" fmla="*/ 4986512 h 5149018"/>
              <a:gd name="connsiteX4581" fmla="*/ 2985628 w 6681792"/>
              <a:gd name="connsiteY4581" fmla="*/ 4988986 h 5149018"/>
              <a:gd name="connsiteX4582" fmla="*/ 2988102 w 6681792"/>
              <a:gd name="connsiteY4582" fmla="*/ 4988986 h 5149018"/>
              <a:gd name="connsiteX4583" fmla="*/ 2990575 w 6681792"/>
              <a:gd name="connsiteY4583" fmla="*/ 4986512 h 5149018"/>
              <a:gd name="connsiteX4584" fmla="*/ 2993049 w 6681792"/>
              <a:gd name="connsiteY4584" fmla="*/ 4984038 h 5149018"/>
              <a:gd name="connsiteX4585" fmla="*/ 2995523 w 6681792"/>
              <a:gd name="connsiteY4585" fmla="*/ 4984038 h 5149018"/>
              <a:gd name="connsiteX4586" fmla="*/ 3002754 w 6681792"/>
              <a:gd name="connsiteY4586" fmla="*/ 4979281 h 5149018"/>
              <a:gd name="connsiteX4587" fmla="*/ 3002754 w 6681792"/>
              <a:gd name="connsiteY4587" fmla="*/ 4976807 h 5149018"/>
              <a:gd name="connsiteX4588" fmla="*/ 3005228 w 6681792"/>
              <a:gd name="connsiteY4588" fmla="*/ 4976807 h 5149018"/>
              <a:gd name="connsiteX4589" fmla="*/ 3009985 w 6681792"/>
              <a:gd name="connsiteY4589" fmla="*/ 4974334 h 5149018"/>
              <a:gd name="connsiteX4590" fmla="*/ 3012458 w 6681792"/>
              <a:gd name="connsiteY4590" fmla="*/ 4971860 h 5149018"/>
              <a:gd name="connsiteX4591" fmla="*/ 3014932 w 6681792"/>
              <a:gd name="connsiteY4591" fmla="*/ 4971860 h 5149018"/>
              <a:gd name="connsiteX4592" fmla="*/ 3019690 w 6681792"/>
              <a:gd name="connsiteY4592" fmla="*/ 4981564 h 5149018"/>
              <a:gd name="connsiteX4593" fmla="*/ 3019690 w 6681792"/>
              <a:gd name="connsiteY4593" fmla="*/ 4984038 h 5149018"/>
              <a:gd name="connsiteX4594" fmla="*/ 3022163 w 6681792"/>
              <a:gd name="connsiteY4594" fmla="*/ 4988796 h 5149018"/>
              <a:gd name="connsiteX4595" fmla="*/ 3022163 w 6681792"/>
              <a:gd name="connsiteY4595" fmla="*/ 4993553 h 5149018"/>
              <a:gd name="connsiteX4596" fmla="*/ 3024637 w 6681792"/>
              <a:gd name="connsiteY4596" fmla="*/ 5003258 h 5149018"/>
              <a:gd name="connsiteX4597" fmla="*/ 3024637 w 6681792"/>
              <a:gd name="connsiteY4597" fmla="*/ 5005732 h 5149018"/>
              <a:gd name="connsiteX4598" fmla="*/ 3027111 w 6681792"/>
              <a:gd name="connsiteY4598" fmla="*/ 5003258 h 5149018"/>
              <a:gd name="connsiteX4599" fmla="*/ 3029584 w 6681792"/>
              <a:gd name="connsiteY4599" fmla="*/ 5003258 h 5149018"/>
              <a:gd name="connsiteX4600" fmla="*/ 3039289 w 6681792"/>
              <a:gd name="connsiteY4600" fmla="*/ 5000784 h 5149018"/>
              <a:gd name="connsiteX4601" fmla="*/ 3039289 w 6681792"/>
              <a:gd name="connsiteY4601" fmla="*/ 5003258 h 5149018"/>
              <a:gd name="connsiteX4602" fmla="*/ 3044046 w 6681792"/>
              <a:gd name="connsiteY4602" fmla="*/ 5010489 h 5149018"/>
              <a:gd name="connsiteX4603" fmla="*/ 3048804 w 6681792"/>
              <a:gd name="connsiteY4603" fmla="*/ 5017719 h 5149018"/>
              <a:gd name="connsiteX4604" fmla="*/ 3051277 w 6681792"/>
              <a:gd name="connsiteY4604" fmla="*/ 5020193 h 5149018"/>
              <a:gd name="connsiteX4605" fmla="*/ 3053751 w 6681792"/>
              <a:gd name="connsiteY4605" fmla="*/ 5022667 h 5149018"/>
              <a:gd name="connsiteX4606" fmla="*/ 3056225 w 6681792"/>
              <a:gd name="connsiteY4606" fmla="*/ 5027424 h 5149018"/>
              <a:gd name="connsiteX4607" fmla="*/ 3058699 w 6681792"/>
              <a:gd name="connsiteY4607" fmla="*/ 5029898 h 5149018"/>
              <a:gd name="connsiteX4608" fmla="*/ 3058699 w 6681792"/>
              <a:gd name="connsiteY4608" fmla="*/ 5032372 h 5149018"/>
              <a:gd name="connsiteX4609" fmla="*/ 3063456 w 6681792"/>
              <a:gd name="connsiteY4609" fmla="*/ 5034845 h 5149018"/>
              <a:gd name="connsiteX4610" fmla="*/ 3065929 w 6681792"/>
              <a:gd name="connsiteY4610" fmla="*/ 5037319 h 5149018"/>
              <a:gd name="connsiteX4611" fmla="*/ 3065929 w 6681792"/>
              <a:gd name="connsiteY4611" fmla="*/ 5039793 h 5149018"/>
              <a:gd name="connsiteX4612" fmla="*/ 3065929 w 6681792"/>
              <a:gd name="connsiteY4612" fmla="*/ 5042267 h 5149018"/>
              <a:gd name="connsiteX4613" fmla="*/ 3065929 w 6681792"/>
              <a:gd name="connsiteY4613" fmla="*/ 5044741 h 5149018"/>
              <a:gd name="connsiteX4614" fmla="*/ 3063456 w 6681792"/>
              <a:gd name="connsiteY4614" fmla="*/ 5044741 h 5149018"/>
              <a:gd name="connsiteX4615" fmla="*/ 3063456 w 6681792"/>
              <a:gd name="connsiteY4615" fmla="*/ 5047214 h 5149018"/>
              <a:gd name="connsiteX4616" fmla="*/ 3063456 w 6681792"/>
              <a:gd name="connsiteY4616" fmla="*/ 5049688 h 5149018"/>
              <a:gd name="connsiteX4617" fmla="*/ 3065929 w 6681792"/>
              <a:gd name="connsiteY4617" fmla="*/ 5052162 h 5149018"/>
              <a:gd name="connsiteX4618" fmla="*/ 3065929 w 6681792"/>
              <a:gd name="connsiteY4618" fmla="*/ 5054636 h 5149018"/>
              <a:gd name="connsiteX4619" fmla="*/ 3068403 w 6681792"/>
              <a:gd name="connsiteY4619" fmla="*/ 5061867 h 5149018"/>
              <a:gd name="connsiteX4620" fmla="*/ 3070877 w 6681792"/>
              <a:gd name="connsiteY4620" fmla="*/ 5066624 h 5149018"/>
              <a:gd name="connsiteX4621" fmla="*/ 3070877 w 6681792"/>
              <a:gd name="connsiteY4621" fmla="*/ 5069097 h 5149018"/>
              <a:gd name="connsiteX4622" fmla="*/ 3075634 w 6681792"/>
              <a:gd name="connsiteY4622" fmla="*/ 5073854 h 5149018"/>
              <a:gd name="connsiteX4623" fmla="*/ 3080392 w 6681792"/>
              <a:gd name="connsiteY4623" fmla="*/ 5078612 h 5149018"/>
              <a:gd name="connsiteX4624" fmla="*/ 3087622 w 6681792"/>
              <a:gd name="connsiteY4624" fmla="*/ 5088317 h 5149018"/>
              <a:gd name="connsiteX4625" fmla="*/ 3090096 w 6681792"/>
              <a:gd name="connsiteY4625" fmla="*/ 5090790 h 5149018"/>
              <a:gd name="connsiteX4626" fmla="*/ 3092570 w 6681792"/>
              <a:gd name="connsiteY4626" fmla="*/ 5093264 h 5149018"/>
              <a:gd name="connsiteX4627" fmla="*/ 3099801 w 6681792"/>
              <a:gd name="connsiteY4627" fmla="*/ 5100495 h 5149018"/>
              <a:gd name="connsiteX4628" fmla="*/ 3099801 w 6681792"/>
              <a:gd name="connsiteY4628" fmla="*/ 5102969 h 5149018"/>
              <a:gd name="connsiteX4629" fmla="*/ 3107032 w 6681792"/>
              <a:gd name="connsiteY4629" fmla="*/ 5112674 h 5149018"/>
              <a:gd name="connsiteX4630" fmla="*/ 3107032 w 6681792"/>
              <a:gd name="connsiteY4630" fmla="*/ 5115147 h 5149018"/>
              <a:gd name="connsiteX4631" fmla="*/ 3107032 w 6681792"/>
              <a:gd name="connsiteY4631" fmla="*/ 5119905 h 5149018"/>
              <a:gd name="connsiteX4632" fmla="*/ 3109506 w 6681792"/>
              <a:gd name="connsiteY4632" fmla="*/ 5124662 h 5149018"/>
              <a:gd name="connsiteX4633" fmla="*/ 3109506 w 6681792"/>
              <a:gd name="connsiteY4633" fmla="*/ 5127135 h 5149018"/>
              <a:gd name="connsiteX4634" fmla="*/ 3109506 w 6681792"/>
              <a:gd name="connsiteY4634" fmla="*/ 5129609 h 5149018"/>
              <a:gd name="connsiteX4635" fmla="*/ 3111979 w 6681792"/>
              <a:gd name="connsiteY4635" fmla="*/ 5129609 h 5149018"/>
              <a:gd name="connsiteX4636" fmla="*/ 3114453 w 6681792"/>
              <a:gd name="connsiteY4636" fmla="*/ 5134366 h 5149018"/>
              <a:gd name="connsiteX4637" fmla="*/ 3119210 w 6681792"/>
              <a:gd name="connsiteY4637" fmla="*/ 5141597 h 5149018"/>
              <a:gd name="connsiteX4638" fmla="*/ 3121684 w 6681792"/>
              <a:gd name="connsiteY4638" fmla="*/ 5144071 h 5149018"/>
              <a:gd name="connsiteX4639" fmla="*/ 3124158 w 6681792"/>
              <a:gd name="connsiteY4639" fmla="*/ 5146545 h 5149018"/>
              <a:gd name="connsiteX4640" fmla="*/ 3124158 w 6681792"/>
              <a:gd name="connsiteY4640" fmla="*/ 5149018 h 5149018"/>
              <a:gd name="connsiteX4641" fmla="*/ 3148325 w 6681792"/>
              <a:gd name="connsiteY4641" fmla="*/ 5144261 h 5149018"/>
              <a:gd name="connsiteX4642" fmla="*/ 3167734 w 6681792"/>
              <a:gd name="connsiteY4642" fmla="*/ 5144261 h 5149018"/>
              <a:gd name="connsiteX4643" fmla="*/ 3172491 w 6681792"/>
              <a:gd name="connsiteY4643" fmla="*/ 5144261 h 5149018"/>
              <a:gd name="connsiteX4644" fmla="*/ 3174965 w 6681792"/>
              <a:gd name="connsiteY4644" fmla="*/ 5141788 h 5149018"/>
              <a:gd name="connsiteX4645" fmla="*/ 3174965 w 6681792"/>
              <a:gd name="connsiteY4645" fmla="*/ 5139314 h 5149018"/>
              <a:gd name="connsiteX4646" fmla="*/ 3174965 w 6681792"/>
              <a:gd name="connsiteY4646" fmla="*/ 5136840 h 5149018"/>
              <a:gd name="connsiteX4647" fmla="*/ 3177439 w 6681792"/>
              <a:gd name="connsiteY4647" fmla="*/ 5134366 h 5149018"/>
              <a:gd name="connsiteX4648" fmla="*/ 3177439 w 6681792"/>
              <a:gd name="connsiteY4648" fmla="*/ 5129609 h 5149018"/>
              <a:gd name="connsiteX4649" fmla="*/ 3179912 w 6681792"/>
              <a:gd name="connsiteY4649" fmla="*/ 5124852 h 5149018"/>
              <a:gd name="connsiteX4650" fmla="*/ 3179912 w 6681792"/>
              <a:gd name="connsiteY4650" fmla="*/ 5122378 h 5149018"/>
              <a:gd name="connsiteX4651" fmla="*/ 3182386 w 6681792"/>
              <a:gd name="connsiteY4651" fmla="*/ 5117621 h 5149018"/>
              <a:gd name="connsiteX4652" fmla="*/ 3179912 w 6681792"/>
              <a:gd name="connsiteY4652" fmla="*/ 5117621 h 5149018"/>
              <a:gd name="connsiteX4653" fmla="*/ 3179912 w 6681792"/>
              <a:gd name="connsiteY4653" fmla="*/ 5115147 h 5149018"/>
              <a:gd name="connsiteX4654" fmla="*/ 3182386 w 6681792"/>
              <a:gd name="connsiteY4654" fmla="*/ 5112674 h 5149018"/>
              <a:gd name="connsiteX4655" fmla="*/ 3182386 w 6681792"/>
              <a:gd name="connsiteY4655" fmla="*/ 5110200 h 5149018"/>
              <a:gd name="connsiteX4656" fmla="*/ 3182386 w 6681792"/>
              <a:gd name="connsiteY4656" fmla="*/ 5107726 h 5149018"/>
              <a:gd name="connsiteX4657" fmla="*/ 3184860 w 6681792"/>
              <a:gd name="connsiteY4657" fmla="*/ 5107726 h 5149018"/>
              <a:gd name="connsiteX4658" fmla="*/ 3184860 w 6681792"/>
              <a:gd name="connsiteY4658" fmla="*/ 5105252 h 5149018"/>
              <a:gd name="connsiteX4659" fmla="*/ 3187334 w 6681792"/>
              <a:gd name="connsiteY4659" fmla="*/ 5105252 h 5149018"/>
              <a:gd name="connsiteX4660" fmla="*/ 3187334 w 6681792"/>
              <a:gd name="connsiteY4660" fmla="*/ 5102779 h 5149018"/>
              <a:gd name="connsiteX4661" fmla="*/ 3189808 w 6681792"/>
              <a:gd name="connsiteY4661" fmla="*/ 5098021 h 5149018"/>
              <a:gd name="connsiteX4662" fmla="*/ 3192281 w 6681792"/>
              <a:gd name="connsiteY4662" fmla="*/ 5095548 h 5149018"/>
              <a:gd name="connsiteX4663" fmla="*/ 3194755 w 6681792"/>
              <a:gd name="connsiteY4663" fmla="*/ 5093074 h 5149018"/>
              <a:gd name="connsiteX4664" fmla="*/ 3192281 w 6681792"/>
              <a:gd name="connsiteY4664" fmla="*/ 5090600 h 5149018"/>
              <a:gd name="connsiteX4665" fmla="*/ 3194755 w 6681792"/>
              <a:gd name="connsiteY4665" fmla="*/ 5088126 h 5149018"/>
              <a:gd name="connsiteX4666" fmla="*/ 3197229 w 6681792"/>
              <a:gd name="connsiteY4666" fmla="*/ 5088126 h 5149018"/>
              <a:gd name="connsiteX4667" fmla="*/ 3197229 w 6681792"/>
              <a:gd name="connsiteY4667" fmla="*/ 5085653 h 5149018"/>
              <a:gd name="connsiteX4668" fmla="*/ 3199702 w 6681792"/>
              <a:gd name="connsiteY4668" fmla="*/ 5085653 h 5149018"/>
              <a:gd name="connsiteX4669" fmla="*/ 3199702 w 6681792"/>
              <a:gd name="connsiteY4669" fmla="*/ 5080895 h 5149018"/>
              <a:gd name="connsiteX4670" fmla="*/ 3197229 w 6681792"/>
              <a:gd name="connsiteY4670" fmla="*/ 5076138 h 5149018"/>
              <a:gd name="connsiteX4671" fmla="*/ 3197229 w 6681792"/>
              <a:gd name="connsiteY4671" fmla="*/ 5073664 h 5149018"/>
              <a:gd name="connsiteX4672" fmla="*/ 3199702 w 6681792"/>
              <a:gd name="connsiteY4672" fmla="*/ 5073664 h 5149018"/>
              <a:gd name="connsiteX4673" fmla="*/ 3228626 w 6681792"/>
              <a:gd name="connsiteY4673" fmla="*/ 5076138 h 5149018"/>
              <a:gd name="connsiteX4674" fmla="*/ 3235857 w 6681792"/>
              <a:gd name="connsiteY4674" fmla="*/ 5071381 h 5149018"/>
              <a:gd name="connsiteX4675" fmla="*/ 3240614 w 6681792"/>
              <a:gd name="connsiteY4675" fmla="*/ 5066624 h 5149018"/>
              <a:gd name="connsiteX4676" fmla="*/ 3243088 w 6681792"/>
              <a:gd name="connsiteY4676" fmla="*/ 5064150 h 5149018"/>
              <a:gd name="connsiteX4677" fmla="*/ 3250319 w 6681792"/>
              <a:gd name="connsiteY4677" fmla="*/ 5059393 h 5149018"/>
              <a:gd name="connsiteX4678" fmla="*/ 3264781 w 6681792"/>
              <a:gd name="connsiteY4678" fmla="*/ 5047405 h 5149018"/>
              <a:gd name="connsiteX4679" fmla="*/ 3291421 w 6681792"/>
              <a:gd name="connsiteY4679" fmla="*/ 5027995 h 5149018"/>
              <a:gd name="connsiteX4680" fmla="*/ 3293895 w 6681792"/>
              <a:gd name="connsiteY4680" fmla="*/ 5025521 h 5149018"/>
              <a:gd name="connsiteX4681" fmla="*/ 3296369 w 6681792"/>
              <a:gd name="connsiteY4681" fmla="*/ 5025521 h 5149018"/>
              <a:gd name="connsiteX4682" fmla="*/ 3298843 w 6681792"/>
              <a:gd name="connsiteY4682" fmla="*/ 5025521 h 5149018"/>
              <a:gd name="connsiteX4683" fmla="*/ 3303600 w 6681792"/>
              <a:gd name="connsiteY4683" fmla="*/ 5023047 h 5149018"/>
              <a:gd name="connsiteX4684" fmla="*/ 3306074 w 6681792"/>
              <a:gd name="connsiteY4684" fmla="*/ 5023047 h 5149018"/>
              <a:gd name="connsiteX4685" fmla="*/ 3308547 w 6681792"/>
              <a:gd name="connsiteY4685" fmla="*/ 5020574 h 5149018"/>
              <a:gd name="connsiteX4686" fmla="*/ 3311021 w 6681792"/>
              <a:gd name="connsiteY4686" fmla="*/ 5020574 h 5149018"/>
              <a:gd name="connsiteX4687" fmla="*/ 3311021 w 6681792"/>
              <a:gd name="connsiteY4687" fmla="*/ 5018100 h 5149018"/>
              <a:gd name="connsiteX4688" fmla="*/ 3313495 w 6681792"/>
              <a:gd name="connsiteY4688" fmla="*/ 5018100 h 5149018"/>
              <a:gd name="connsiteX4689" fmla="*/ 3318252 w 6681792"/>
              <a:gd name="connsiteY4689" fmla="*/ 5013343 h 5149018"/>
              <a:gd name="connsiteX4690" fmla="*/ 3320726 w 6681792"/>
              <a:gd name="connsiteY4690" fmla="*/ 5010869 h 5149018"/>
              <a:gd name="connsiteX4691" fmla="*/ 3332714 w 6681792"/>
              <a:gd name="connsiteY4691" fmla="*/ 5003638 h 5149018"/>
              <a:gd name="connsiteX4692" fmla="*/ 3359355 w 6681792"/>
              <a:gd name="connsiteY4692" fmla="*/ 4981945 h 5149018"/>
              <a:gd name="connsiteX4693" fmla="*/ 3359355 w 6681792"/>
              <a:gd name="connsiteY4693" fmla="*/ 4979472 h 5149018"/>
              <a:gd name="connsiteX4694" fmla="*/ 3352124 w 6681792"/>
              <a:gd name="connsiteY4694" fmla="*/ 4979472 h 5149018"/>
              <a:gd name="connsiteX4695" fmla="*/ 3349650 w 6681792"/>
              <a:gd name="connsiteY4695" fmla="*/ 4979472 h 5149018"/>
              <a:gd name="connsiteX4696" fmla="*/ 3347176 w 6681792"/>
              <a:gd name="connsiteY4696" fmla="*/ 4979472 h 5149018"/>
              <a:gd name="connsiteX4697" fmla="*/ 3344702 w 6681792"/>
              <a:gd name="connsiteY4697" fmla="*/ 4976998 h 5149018"/>
              <a:gd name="connsiteX4698" fmla="*/ 3342229 w 6681792"/>
              <a:gd name="connsiteY4698" fmla="*/ 4976998 h 5149018"/>
              <a:gd name="connsiteX4699" fmla="*/ 3337471 w 6681792"/>
              <a:gd name="connsiteY4699" fmla="*/ 4972241 h 5149018"/>
              <a:gd name="connsiteX4700" fmla="*/ 3334998 w 6681792"/>
              <a:gd name="connsiteY4700" fmla="*/ 4969767 h 5149018"/>
              <a:gd name="connsiteX4701" fmla="*/ 3334998 w 6681792"/>
              <a:gd name="connsiteY4701" fmla="*/ 4965009 h 5149018"/>
              <a:gd name="connsiteX4702" fmla="*/ 3334998 w 6681792"/>
              <a:gd name="connsiteY4702" fmla="*/ 4962536 h 5149018"/>
              <a:gd name="connsiteX4703" fmla="*/ 3334998 w 6681792"/>
              <a:gd name="connsiteY4703" fmla="*/ 4960062 h 5149018"/>
              <a:gd name="connsiteX4704" fmla="*/ 3342229 w 6681792"/>
              <a:gd name="connsiteY4704" fmla="*/ 4957588 h 5149018"/>
              <a:gd name="connsiteX4705" fmla="*/ 3344702 w 6681792"/>
              <a:gd name="connsiteY4705" fmla="*/ 4955115 h 5149018"/>
              <a:gd name="connsiteX4706" fmla="*/ 3347176 w 6681792"/>
              <a:gd name="connsiteY4706" fmla="*/ 4955115 h 5149018"/>
              <a:gd name="connsiteX4707" fmla="*/ 3349650 w 6681792"/>
              <a:gd name="connsiteY4707" fmla="*/ 4957588 h 5149018"/>
              <a:gd name="connsiteX4708" fmla="*/ 3354407 w 6681792"/>
              <a:gd name="connsiteY4708" fmla="*/ 4964819 h 5149018"/>
              <a:gd name="connsiteX4709" fmla="*/ 3359164 w 6681792"/>
              <a:gd name="connsiteY4709" fmla="*/ 4964819 h 5149018"/>
              <a:gd name="connsiteX4710" fmla="*/ 3363922 w 6681792"/>
              <a:gd name="connsiteY4710" fmla="*/ 4962346 h 5149018"/>
              <a:gd name="connsiteX4711" fmla="*/ 3383331 w 6681792"/>
              <a:gd name="connsiteY4711" fmla="*/ 4955115 h 5149018"/>
              <a:gd name="connsiteX4712" fmla="*/ 3385805 w 6681792"/>
              <a:gd name="connsiteY4712" fmla="*/ 4947884 h 5149018"/>
              <a:gd name="connsiteX4713" fmla="*/ 3385805 w 6681792"/>
              <a:gd name="connsiteY4713" fmla="*/ 4943126 h 5149018"/>
              <a:gd name="connsiteX4714" fmla="*/ 3385805 w 6681792"/>
              <a:gd name="connsiteY4714" fmla="*/ 4940652 h 5149018"/>
              <a:gd name="connsiteX4715" fmla="*/ 3385805 w 6681792"/>
              <a:gd name="connsiteY4715" fmla="*/ 4938179 h 5149018"/>
              <a:gd name="connsiteX4716" fmla="*/ 3385805 w 6681792"/>
              <a:gd name="connsiteY4716" fmla="*/ 4933422 h 5149018"/>
              <a:gd name="connsiteX4717" fmla="*/ 3383331 w 6681792"/>
              <a:gd name="connsiteY4717" fmla="*/ 4930948 h 5149018"/>
              <a:gd name="connsiteX4718" fmla="*/ 3385805 w 6681792"/>
              <a:gd name="connsiteY4718" fmla="*/ 4923717 h 5149018"/>
              <a:gd name="connsiteX4719" fmla="*/ 3393036 w 6681792"/>
              <a:gd name="connsiteY4719" fmla="*/ 4921243 h 5149018"/>
              <a:gd name="connsiteX4720" fmla="*/ 3395509 w 6681792"/>
              <a:gd name="connsiteY4720" fmla="*/ 4921243 h 5149018"/>
              <a:gd name="connsiteX4721" fmla="*/ 3395509 w 6681792"/>
              <a:gd name="connsiteY4721" fmla="*/ 4918769 h 5149018"/>
              <a:gd name="connsiteX4722" fmla="*/ 3395509 w 6681792"/>
              <a:gd name="connsiteY4722" fmla="*/ 4916296 h 5149018"/>
              <a:gd name="connsiteX4723" fmla="*/ 3397983 w 6681792"/>
              <a:gd name="connsiteY4723" fmla="*/ 4916296 h 5149018"/>
              <a:gd name="connsiteX4724" fmla="*/ 3397983 w 6681792"/>
              <a:gd name="connsiteY4724" fmla="*/ 4913822 h 5149018"/>
              <a:gd name="connsiteX4725" fmla="*/ 3400457 w 6681792"/>
              <a:gd name="connsiteY4725" fmla="*/ 4911348 h 5149018"/>
              <a:gd name="connsiteX4726" fmla="*/ 3400457 w 6681792"/>
              <a:gd name="connsiteY4726" fmla="*/ 4908874 h 5149018"/>
              <a:gd name="connsiteX4727" fmla="*/ 3402931 w 6681792"/>
              <a:gd name="connsiteY4727" fmla="*/ 4906401 h 5149018"/>
              <a:gd name="connsiteX4728" fmla="*/ 3400457 w 6681792"/>
              <a:gd name="connsiteY4728" fmla="*/ 4896696 h 5149018"/>
              <a:gd name="connsiteX4729" fmla="*/ 3400457 w 6681792"/>
              <a:gd name="connsiteY4729" fmla="*/ 4894222 h 5149018"/>
              <a:gd name="connsiteX4730" fmla="*/ 3400457 w 6681792"/>
              <a:gd name="connsiteY4730" fmla="*/ 4889465 h 5149018"/>
              <a:gd name="connsiteX4731" fmla="*/ 3400457 w 6681792"/>
              <a:gd name="connsiteY4731" fmla="*/ 4886991 h 5149018"/>
              <a:gd name="connsiteX4732" fmla="*/ 3400457 w 6681792"/>
              <a:gd name="connsiteY4732" fmla="*/ 4884517 h 5149018"/>
              <a:gd name="connsiteX4733" fmla="*/ 3400457 w 6681792"/>
              <a:gd name="connsiteY4733" fmla="*/ 4879760 h 5149018"/>
              <a:gd name="connsiteX4734" fmla="*/ 3402931 w 6681792"/>
              <a:gd name="connsiteY4734" fmla="*/ 4877287 h 5149018"/>
              <a:gd name="connsiteX4735" fmla="*/ 3402931 w 6681792"/>
              <a:gd name="connsiteY4735" fmla="*/ 4874813 h 5149018"/>
              <a:gd name="connsiteX4736" fmla="*/ 3410162 w 6681792"/>
              <a:gd name="connsiteY4736" fmla="*/ 4867582 h 5149018"/>
              <a:gd name="connsiteX4737" fmla="*/ 3414919 w 6681792"/>
              <a:gd name="connsiteY4737" fmla="*/ 4860351 h 5149018"/>
              <a:gd name="connsiteX4738" fmla="*/ 3417393 w 6681792"/>
              <a:gd name="connsiteY4738" fmla="*/ 4860351 h 5149018"/>
              <a:gd name="connsiteX4739" fmla="*/ 3417393 w 6681792"/>
              <a:gd name="connsiteY4739" fmla="*/ 4857877 h 5149018"/>
              <a:gd name="connsiteX4740" fmla="*/ 3427097 w 6681792"/>
              <a:gd name="connsiteY4740" fmla="*/ 4853120 h 5149018"/>
              <a:gd name="connsiteX4741" fmla="*/ 3436802 w 6681792"/>
              <a:gd name="connsiteY4741" fmla="*/ 4845889 h 5149018"/>
              <a:gd name="connsiteX4742" fmla="*/ 3439276 w 6681792"/>
              <a:gd name="connsiteY4742" fmla="*/ 4845889 h 5149018"/>
              <a:gd name="connsiteX4743" fmla="*/ 3441749 w 6681792"/>
              <a:gd name="connsiteY4743" fmla="*/ 4843415 h 5149018"/>
              <a:gd name="connsiteX4744" fmla="*/ 3448980 w 6681792"/>
              <a:gd name="connsiteY4744" fmla="*/ 4838658 h 5149018"/>
              <a:gd name="connsiteX4745" fmla="*/ 3451454 w 6681792"/>
              <a:gd name="connsiteY4745" fmla="*/ 4836184 h 5149018"/>
              <a:gd name="connsiteX4746" fmla="*/ 3453928 w 6681792"/>
              <a:gd name="connsiteY4746" fmla="*/ 4836184 h 5149018"/>
              <a:gd name="connsiteX4747" fmla="*/ 3453928 w 6681792"/>
              <a:gd name="connsiteY4747" fmla="*/ 4826479 h 5149018"/>
              <a:gd name="connsiteX4748" fmla="*/ 3453928 w 6681792"/>
              <a:gd name="connsiteY4748" fmla="*/ 4824006 h 5149018"/>
              <a:gd name="connsiteX4749" fmla="*/ 3456402 w 6681792"/>
              <a:gd name="connsiteY4749" fmla="*/ 4819249 h 5149018"/>
              <a:gd name="connsiteX4750" fmla="*/ 3453928 w 6681792"/>
              <a:gd name="connsiteY4750" fmla="*/ 4814492 h 5149018"/>
              <a:gd name="connsiteX4751" fmla="*/ 3453928 w 6681792"/>
              <a:gd name="connsiteY4751" fmla="*/ 4809734 h 5149018"/>
              <a:gd name="connsiteX4752" fmla="*/ 3451454 w 6681792"/>
              <a:gd name="connsiteY4752" fmla="*/ 4804977 h 5149018"/>
              <a:gd name="connsiteX4753" fmla="*/ 3451454 w 6681792"/>
              <a:gd name="connsiteY4753" fmla="*/ 4802503 h 5149018"/>
              <a:gd name="connsiteX4754" fmla="*/ 3446697 w 6681792"/>
              <a:gd name="connsiteY4754" fmla="*/ 4792798 h 5149018"/>
              <a:gd name="connsiteX4755" fmla="*/ 3441940 w 6681792"/>
              <a:gd name="connsiteY4755" fmla="*/ 4788041 h 5149018"/>
              <a:gd name="connsiteX4756" fmla="*/ 3441940 w 6681792"/>
              <a:gd name="connsiteY4756" fmla="*/ 4783284 h 5149018"/>
              <a:gd name="connsiteX4757" fmla="*/ 3437183 w 6681792"/>
              <a:gd name="connsiteY4757" fmla="*/ 4778527 h 5149018"/>
              <a:gd name="connsiteX4758" fmla="*/ 3434709 w 6681792"/>
              <a:gd name="connsiteY4758" fmla="*/ 4776053 h 5149018"/>
              <a:gd name="connsiteX4759" fmla="*/ 3429952 w 6681792"/>
              <a:gd name="connsiteY4759" fmla="*/ 4768822 h 5149018"/>
              <a:gd name="connsiteX4760" fmla="*/ 3434709 w 6681792"/>
              <a:gd name="connsiteY4760" fmla="*/ 4764065 h 5149018"/>
              <a:gd name="connsiteX4761" fmla="*/ 3439466 w 6681792"/>
              <a:gd name="connsiteY4761" fmla="*/ 4764065 h 5149018"/>
              <a:gd name="connsiteX4762" fmla="*/ 3439466 w 6681792"/>
              <a:gd name="connsiteY4762" fmla="*/ 4759308 h 5149018"/>
              <a:gd name="connsiteX4763" fmla="*/ 3444223 w 6681792"/>
              <a:gd name="connsiteY4763" fmla="*/ 4759308 h 5149018"/>
              <a:gd name="connsiteX4764" fmla="*/ 3446697 w 6681792"/>
              <a:gd name="connsiteY4764" fmla="*/ 4756834 h 5149018"/>
              <a:gd name="connsiteX4765" fmla="*/ 3449171 w 6681792"/>
              <a:gd name="connsiteY4765" fmla="*/ 4754360 h 5149018"/>
              <a:gd name="connsiteX4766" fmla="*/ 3451645 w 6681792"/>
              <a:gd name="connsiteY4766" fmla="*/ 4754360 h 5149018"/>
              <a:gd name="connsiteX4767" fmla="*/ 3454118 w 6681792"/>
              <a:gd name="connsiteY4767" fmla="*/ 4756834 h 5149018"/>
              <a:gd name="connsiteX4768" fmla="*/ 3456592 w 6681792"/>
              <a:gd name="connsiteY4768" fmla="*/ 4759308 h 5149018"/>
              <a:gd name="connsiteX4769" fmla="*/ 3456592 w 6681792"/>
              <a:gd name="connsiteY4769" fmla="*/ 4756834 h 5149018"/>
              <a:gd name="connsiteX4770" fmla="*/ 3459066 w 6681792"/>
              <a:gd name="connsiteY4770" fmla="*/ 4756834 h 5149018"/>
              <a:gd name="connsiteX4771" fmla="*/ 3459066 w 6681792"/>
              <a:gd name="connsiteY4771" fmla="*/ 4754360 h 5149018"/>
              <a:gd name="connsiteX4772" fmla="*/ 3459066 w 6681792"/>
              <a:gd name="connsiteY4772" fmla="*/ 4751886 h 5149018"/>
              <a:gd name="connsiteX4773" fmla="*/ 3461539 w 6681792"/>
              <a:gd name="connsiteY4773" fmla="*/ 4749412 h 5149018"/>
              <a:gd name="connsiteX4774" fmla="*/ 3464013 w 6681792"/>
              <a:gd name="connsiteY4774" fmla="*/ 4746939 h 5149018"/>
              <a:gd name="connsiteX4775" fmla="*/ 3464013 w 6681792"/>
              <a:gd name="connsiteY4775" fmla="*/ 4744465 h 5149018"/>
              <a:gd name="connsiteX4776" fmla="*/ 3466487 w 6681792"/>
              <a:gd name="connsiteY4776" fmla="*/ 4744465 h 5149018"/>
              <a:gd name="connsiteX4777" fmla="*/ 3468961 w 6681792"/>
              <a:gd name="connsiteY4777" fmla="*/ 4741991 h 5149018"/>
              <a:gd name="connsiteX4778" fmla="*/ 3471435 w 6681792"/>
              <a:gd name="connsiteY4778" fmla="*/ 4741991 h 5149018"/>
              <a:gd name="connsiteX4779" fmla="*/ 3471435 w 6681792"/>
              <a:gd name="connsiteY4779" fmla="*/ 4739518 h 5149018"/>
              <a:gd name="connsiteX4780" fmla="*/ 3473908 w 6681792"/>
              <a:gd name="connsiteY4780" fmla="*/ 4739518 h 5149018"/>
              <a:gd name="connsiteX4781" fmla="*/ 3476382 w 6681792"/>
              <a:gd name="connsiteY4781" fmla="*/ 4739518 h 5149018"/>
              <a:gd name="connsiteX4782" fmla="*/ 3476382 w 6681792"/>
              <a:gd name="connsiteY4782" fmla="*/ 4734760 h 5149018"/>
              <a:gd name="connsiteX4783" fmla="*/ 3476382 w 6681792"/>
              <a:gd name="connsiteY4783" fmla="*/ 4722772 h 5149018"/>
              <a:gd name="connsiteX4784" fmla="*/ 3476382 w 6681792"/>
              <a:gd name="connsiteY4784" fmla="*/ 4718015 h 5149018"/>
              <a:gd name="connsiteX4785" fmla="*/ 3478856 w 6681792"/>
              <a:gd name="connsiteY4785" fmla="*/ 4718015 h 5149018"/>
              <a:gd name="connsiteX4786" fmla="*/ 3488561 w 6681792"/>
              <a:gd name="connsiteY4786" fmla="*/ 4718015 h 5149018"/>
              <a:gd name="connsiteX4787" fmla="*/ 3493318 w 6681792"/>
              <a:gd name="connsiteY4787" fmla="*/ 4715541 h 5149018"/>
              <a:gd name="connsiteX4788" fmla="*/ 3498075 w 6681792"/>
              <a:gd name="connsiteY4788" fmla="*/ 4715541 h 5149018"/>
              <a:gd name="connsiteX4789" fmla="*/ 3498075 w 6681792"/>
              <a:gd name="connsiteY4789" fmla="*/ 4713068 h 5149018"/>
              <a:gd name="connsiteX4790" fmla="*/ 3502832 w 6681792"/>
              <a:gd name="connsiteY4790" fmla="*/ 4713068 h 5149018"/>
              <a:gd name="connsiteX4791" fmla="*/ 3505306 w 6681792"/>
              <a:gd name="connsiteY4791" fmla="*/ 4713068 h 5149018"/>
              <a:gd name="connsiteX4792" fmla="*/ 3507780 w 6681792"/>
              <a:gd name="connsiteY4792" fmla="*/ 4710594 h 5149018"/>
              <a:gd name="connsiteX4793" fmla="*/ 3512537 w 6681792"/>
              <a:gd name="connsiteY4793" fmla="*/ 4710594 h 5149018"/>
              <a:gd name="connsiteX4794" fmla="*/ 3515011 w 6681792"/>
              <a:gd name="connsiteY4794" fmla="*/ 4708120 h 5149018"/>
              <a:gd name="connsiteX4795" fmla="*/ 3519768 w 6681792"/>
              <a:gd name="connsiteY4795" fmla="*/ 4708120 h 5149018"/>
              <a:gd name="connsiteX4796" fmla="*/ 3522242 w 6681792"/>
              <a:gd name="connsiteY4796" fmla="*/ 4705646 h 5149018"/>
              <a:gd name="connsiteX4797" fmla="*/ 3524715 w 6681792"/>
              <a:gd name="connsiteY4797" fmla="*/ 4705646 h 5149018"/>
              <a:gd name="connsiteX4798" fmla="*/ 3534420 w 6681792"/>
              <a:gd name="connsiteY4798" fmla="*/ 4700889 h 5149018"/>
              <a:gd name="connsiteX4799" fmla="*/ 3539177 w 6681792"/>
              <a:gd name="connsiteY4799" fmla="*/ 4698415 h 5149018"/>
              <a:gd name="connsiteX4800" fmla="*/ 3546408 w 6681792"/>
              <a:gd name="connsiteY4800" fmla="*/ 4727339 h 5149018"/>
              <a:gd name="connsiteX4801" fmla="*/ 3565818 w 6681792"/>
              <a:gd name="connsiteY4801" fmla="*/ 4727339 h 5149018"/>
              <a:gd name="connsiteX4802" fmla="*/ 3594741 w 6681792"/>
              <a:gd name="connsiteY4802" fmla="*/ 4729813 h 5149018"/>
              <a:gd name="connsiteX4803" fmla="*/ 3597215 w 6681792"/>
              <a:gd name="connsiteY4803" fmla="*/ 4729813 h 5149018"/>
              <a:gd name="connsiteX4804" fmla="*/ 3599689 w 6681792"/>
              <a:gd name="connsiteY4804" fmla="*/ 4727339 h 5149018"/>
              <a:gd name="connsiteX4805" fmla="*/ 3606920 w 6681792"/>
              <a:gd name="connsiteY4805" fmla="*/ 4722582 h 5149018"/>
              <a:gd name="connsiteX4806" fmla="*/ 3609394 w 6681792"/>
              <a:gd name="connsiteY4806" fmla="*/ 4722582 h 5149018"/>
              <a:gd name="connsiteX4807" fmla="*/ 3611867 w 6681792"/>
              <a:gd name="connsiteY4807" fmla="*/ 4720108 h 5149018"/>
              <a:gd name="connsiteX4808" fmla="*/ 3614341 w 6681792"/>
              <a:gd name="connsiteY4808" fmla="*/ 4717634 h 5149018"/>
              <a:gd name="connsiteX4809" fmla="*/ 3616815 w 6681792"/>
              <a:gd name="connsiteY4809" fmla="*/ 4717634 h 5149018"/>
              <a:gd name="connsiteX4810" fmla="*/ 3619289 w 6681792"/>
              <a:gd name="connsiteY4810" fmla="*/ 4712877 h 5149018"/>
              <a:gd name="connsiteX4811" fmla="*/ 3621763 w 6681792"/>
              <a:gd name="connsiteY4811" fmla="*/ 4710403 h 5149018"/>
              <a:gd name="connsiteX4812" fmla="*/ 3624236 w 6681792"/>
              <a:gd name="connsiteY4812" fmla="*/ 4710403 h 5149018"/>
              <a:gd name="connsiteX4813" fmla="*/ 3626710 w 6681792"/>
              <a:gd name="connsiteY4813" fmla="*/ 4710403 h 5149018"/>
              <a:gd name="connsiteX4814" fmla="*/ 3629184 w 6681792"/>
              <a:gd name="connsiteY4814" fmla="*/ 4710403 h 5149018"/>
              <a:gd name="connsiteX4815" fmla="*/ 3633941 w 6681792"/>
              <a:gd name="connsiteY4815" fmla="*/ 4707930 h 5149018"/>
              <a:gd name="connsiteX4816" fmla="*/ 3636415 w 6681792"/>
              <a:gd name="connsiteY4816" fmla="*/ 4707930 h 5149018"/>
              <a:gd name="connsiteX4817" fmla="*/ 3638889 w 6681792"/>
              <a:gd name="connsiteY4817" fmla="*/ 4705456 h 5149018"/>
              <a:gd name="connsiteX4818" fmla="*/ 3641362 w 6681792"/>
              <a:gd name="connsiteY4818" fmla="*/ 4702982 h 5149018"/>
              <a:gd name="connsiteX4819" fmla="*/ 3643836 w 6681792"/>
              <a:gd name="connsiteY4819" fmla="*/ 4700508 h 5149018"/>
              <a:gd name="connsiteX4820" fmla="*/ 3646310 w 6681792"/>
              <a:gd name="connsiteY4820" fmla="*/ 4698035 h 5149018"/>
              <a:gd name="connsiteX4821" fmla="*/ 3651067 w 6681792"/>
              <a:gd name="connsiteY4821" fmla="*/ 4693277 h 5149018"/>
              <a:gd name="connsiteX4822" fmla="*/ 3653541 w 6681792"/>
              <a:gd name="connsiteY4822" fmla="*/ 4690804 h 5149018"/>
              <a:gd name="connsiteX4823" fmla="*/ 3656015 w 6681792"/>
              <a:gd name="connsiteY4823" fmla="*/ 4688330 h 5149018"/>
              <a:gd name="connsiteX4824" fmla="*/ 3658488 w 6681792"/>
              <a:gd name="connsiteY4824" fmla="*/ 4693087 h 5149018"/>
              <a:gd name="connsiteX4825" fmla="*/ 3660962 w 6681792"/>
              <a:gd name="connsiteY4825" fmla="*/ 4693087 h 5149018"/>
              <a:gd name="connsiteX4826" fmla="*/ 3665719 w 6681792"/>
              <a:gd name="connsiteY4826" fmla="*/ 4695561 h 5149018"/>
              <a:gd name="connsiteX4827" fmla="*/ 3668193 w 6681792"/>
              <a:gd name="connsiteY4827" fmla="*/ 4695561 h 5149018"/>
              <a:gd name="connsiteX4828" fmla="*/ 3672950 w 6681792"/>
              <a:gd name="connsiteY4828" fmla="*/ 4690804 h 5149018"/>
              <a:gd name="connsiteX4829" fmla="*/ 3677707 w 6681792"/>
              <a:gd name="connsiteY4829" fmla="*/ 4688330 h 5149018"/>
              <a:gd name="connsiteX4830" fmla="*/ 3682464 w 6681792"/>
              <a:gd name="connsiteY4830" fmla="*/ 4683573 h 5149018"/>
              <a:gd name="connsiteX4831" fmla="*/ 3682464 w 6681792"/>
              <a:gd name="connsiteY4831" fmla="*/ 4681099 h 5149018"/>
              <a:gd name="connsiteX4832" fmla="*/ 3684938 w 6681792"/>
              <a:gd name="connsiteY4832" fmla="*/ 4681099 h 5149018"/>
              <a:gd name="connsiteX4833" fmla="*/ 3684938 w 6681792"/>
              <a:gd name="connsiteY4833" fmla="*/ 4678625 h 5149018"/>
              <a:gd name="connsiteX4834" fmla="*/ 3687412 w 6681792"/>
              <a:gd name="connsiteY4834" fmla="*/ 4678625 h 5149018"/>
              <a:gd name="connsiteX4835" fmla="*/ 3692169 w 6681792"/>
              <a:gd name="connsiteY4835" fmla="*/ 4678625 h 5149018"/>
              <a:gd name="connsiteX4836" fmla="*/ 3694643 w 6681792"/>
              <a:gd name="connsiteY4836" fmla="*/ 4678625 h 5149018"/>
              <a:gd name="connsiteX4837" fmla="*/ 3694643 w 6681792"/>
              <a:gd name="connsiteY4837" fmla="*/ 4676151 h 5149018"/>
              <a:gd name="connsiteX4838" fmla="*/ 3694643 w 6681792"/>
              <a:gd name="connsiteY4838" fmla="*/ 4673678 h 5149018"/>
              <a:gd name="connsiteX4839" fmla="*/ 3694643 w 6681792"/>
              <a:gd name="connsiteY4839" fmla="*/ 4666447 h 5149018"/>
              <a:gd name="connsiteX4840" fmla="*/ 3697117 w 6681792"/>
              <a:gd name="connsiteY4840" fmla="*/ 4663973 h 5149018"/>
              <a:gd name="connsiteX4841" fmla="*/ 3697117 w 6681792"/>
              <a:gd name="connsiteY4841" fmla="*/ 4661499 h 5149018"/>
              <a:gd name="connsiteX4842" fmla="*/ 3699590 w 6681792"/>
              <a:gd name="connsiteY4842" fmla="*/ 4659025 h 5149018"/>
              <a:gd name="connsiteX4843" fmla="*/ 3699590 w 6681792"/>
              <a:gd name="connsiteY4843" fmla="*/ 4656552 h 5149018"/>
              <a:gd name="connsiteX4844" fmla="*/ 3699590 w 6681792"/>
              <a:gd name="connsiteY4844" fmla="*/ 4654078 h 5149018"/>
              <a:gd name="connsiteX4845" fmla="*/ 3702064 w 6681792"/>
              <a:gd name="connsiteY4845" fmla="*/ 4649321 h 5149018"/>
              <a:gd name="connsiteX4846" fmla="*/ 3704538 w 6681792"/>
              <a:gd name="connsiteY4846" fmla="*/ 4646847 h 5149018"/>
              <a:gd name="connsiteX4847" fmla="*/ 3707012 w 6681792"/>
              <a:gd name="connsiteY4847" fmla="*/ 4642090 h 5149018"/>
              <a:gd name="connsiteX4848" fmla="*/ 3709486 w 6681792"/>
              <a:gd name="connsiteY4848" fmla="*/ 4642090 h 5149018"/>
              <a:gd name="connsiteX4849" fmla="*/ 3711959 w 6681792"/>
              <a:gd name="connsiteY4849" fmla="*/ 4639616 h 5149018"/>
              <a:gd name="connsiteX4850" fmla="*/ 3714433 w 6681792"/>
              <a:gd name="connsiteY4850" fmla="*/ 4639616 h 5149018"/>
              <a:gd name="connsiteX4851" fmla="*/ 3716907 w 6681792"/>
              <a:gd name="connsiteY4851" fmla="*/ 4642090 h 5149018"/>
              <a:gd name="connsiteX4852" fmla="*/ 3719380 w 6681792"/>
              <a:gd name="connsiteY4852" fmla="*/ 4642090 h 5149018"/>
              <a:gd name="connsiteX4853" fmla="*/ 3721854 w 6681792"/>
              <a:gd name="connsiteY4853" fmla="*/ 4642090 h 5149018"/>
              <a:gd name="connsiteX4854" fmla="*/ 3721854 w 6681792"/>
              <a:gd name="connsiteY4854" fmla="*/ 4637333 h 5149018"/>
              <a:gd name="connsiteX4855" fmla="*/ 3721854 w 6681792"/>
              <a:gd name="connsiteY4855" fmla="*/ 4627628 h 5149018"/>
              <a:gd name="connsiteX4856" fmla="*/ 3721854 w 6681792"/>
              <a:gd name="connsiteY4856" fmla="*/ 4625154 h 5149018"/>
              <a:gd name="connsiteX4857" fmla="*/ 3721854 w 6681792"/>
              <a:gd name="connsiteY4857" fmla="*/ 4620397 h 5149018"/>
              <a:gd name="connsiteX4858" fmla="*/ 3719380 w 6681792"/>
              <a:gd name="connsiteY4858" fmla="*/ 4617923 h 5149018"/>
              <a:gd name="connsiteX4859" fmla="*/ 3721854 w 6681792"/>
              <a:gd name="connsiteY4859" fmla="*/ 4617923 h 5149018"/>
              <a:gd name="connsiteX4860" fmla="*/ 3719380 w 6681792"/>
              <a:gd name="connsiteY4860" fmla="*/ 4613166 h 5149018"/>
              <a:gd name="connsiteX4861" fmla="*/ 3716907 w 6681792"/>
              <a:gd name="connsiteY4861" fmla="*/ 4608409 h 5149018"/>
              <a:gd name="connsiteX4862" fmla="*/ 3716907 w 6681792"/>
              <a:gd name="connsiteY4862" fmla="*/ 4605935 h 5149018"/>
              <a:gd name="connsiteX4863" fmla="*/ 3712150 w 6681792"/>
              <a:gd name="connsiteY4863" fmla="*/ 4598704 h 5149018"/>
              <a:gd name="connsiteX4864" fmla="*/ 3714623 w 6681792"/>
              <a:gd name="connsiteY4864" fmla="*/ 4598704 h 5149018"/>
              <a:gd name="connsiteX4865" fmla="*/ 3712150 w 6681792"/>
              <a:gd name="connsiteY4865" fmla="*/ 4596230 h 5149018"/>
              <a:gd name="connsiteX4866" fmla="*/ 3709676 w 6681792"/>
              <a:gd name="connsiteY4866" fmla="*/ 4589000 h 5149018"/>
              <a:gd name="connsiteX4867" fmla="*/ 3704919 w 6681792"/>
              <a:gd name="connsiteY4867" fmla="*/ 4586526 h 5149018"/>
              <a:gd name="connsiteX4868" fmla="*/ 3702445 w 6681792"/>
              <a:gd name="connsiteY4868" fmla="*/ 4584052 h 5149018"/>
              <a:gd name="connsiteX4869" fmla="*/ 3699971 w 6681792"/>
              <a:gd name="connsiteY4869" fmla="*/ 4581578 h 5149018"/>
              <a:gd name="connsiteX4870" fmla="*/ 3697497 w 6681792"/>
              <a:gd name="connsiteY4870" fmla="*/ 4579104 h 5149018"/>
              <a:gd name="connsiteX4871" fmla="*/ 3695024 w 6681792"/>
              <a:gd name="connsiteY4871" fmla="*/ 4571874 h 5149018"/>
              <a:gd name="connsiteX4872" fmla="*/ 3695024 w 6681792"/>
              <a:gd name="connsiteY4872" fmla="*/ 4569400 h 5149018"/>
              <a:gd name="connsiteX4873" fmla="*/ 3695024 w 6681792"/>
              <a:gd name="connsiteY4873" fmla="*/ 4564643 h 5149018"/>
              <a:gd name="connsiteX4874" fmla="*/ 3695024 w 6681792"/>
              <a:gd name="connsiteY4874" fmla="*/ 4562169 h 5149018"/>
              <a:gd name="connsiteX4875" fmla="*/ 3697497 w 6681792"/>
              <a:gd name="connsiteY4875" fmla="*/ 4559695 h 5149018"/>
              <a:gd name="connsiteX4876" fmla="*/ 3697497 w 6681792"/>
              <a:gd name="connsiteY4876" fmla="*/ 4557221 h 5149018"/>
              <a:gd name="connsiteX4877" fmla="*/ 3702255 w 6681792"/>
              <a:gd name="connsiteY4877" fmla="*/ 4554748 h 5149018"/>
              <a:gd name="connsiteX4878" fmla="*/ 3699781 w 6681792"/>
              <a:gd name="connsiteY4878" fmla="*/ 4547517 h 5149018"/>
              <a:gd name="connsiteX4879" fmla="*/ 3704538 w 6681792"/>
              <a:gd name="connsiteY4879" fmla="*/ 4547517 h 5149018"/>
              <a:gd name="connsiteX4880" fmla="*/ 3709295 w 6681792"/>
              <a:gd name="connsiteY4880" fmla="*/ 4547517 h 5149018"/>
              <a:gd name="connsiteX4881" fmla="*/ 3714053 w 6681792"/>
              <a:gd name="connsiteY4881" fmla="*/ 4547517 h 5149018"/>
              <a:gd name="connsiteX4882" fmla="*/ 3714053 w 6681792"/>
              <a:gd name="connsiteY4882" fmla="*/ 4545043 h 5149018"/>
              <a:gd name="connsiteX4883" fmla="*/ 3716526 w 6681792"/>
              <a:gd name="connsiteY4883" fmla="*/ 4545043 h 5149018"/>
              <a:gd name="connsiteX4884" fmla="*/ 3719000 w 6681792"/>
              <a:gd name="connsiteY4884" fmla="*/ 4542569 h 5149018"/>
              <a:gd name="connsiteX4885" fmla="*/ 3723757 w 6681792"/>
              <a:gd name="connsiteY4885" fmla="*/ 4542569 h 5149018"/>
              <a:gd name="connsiteX4886" fmla="*/ 3726231 w 6681792"/>
              <a:gd name="connsiteY4886" fmla="*/ 4537812 h 5149018"/>
              <a:gd name="connsiteX4887" fmla="*/ 3728705 w 6681792"/>
              <a:gd name="connsiteY4887" fmla="*/ 4537812 h 5149018"/>
              <a:gd name="connsiteX4888" fmla="*/ 3735936 w 6681792"/>
              <a:gd name="connsiteY4888" fmla="*/ 4535338 h 5149018"/>
              <a:gd name="connsiteX4889" fmla="*/ 3738409 w 6681792"/>
              <a:gd name="connsiteY4889" fmla="*/ 4535338 h 5149018"/>
              <a:gd name="connsiteX4890" fmla="*/ 3743167 w 6681792"/>
              <a:gd name="connsiteY4890" fmla="*/ 4532864 h 5149018"/>
              <a:gd name="connsiteX4891" fmla="*/ 3745640 w 6681792"/>
              <a:gd name="connsiteY4891" fmla="*/ 4532864 h 5149018"/>
              <a:gd name="connsiteX4892" fmla="*/ 3755345 w 6681792"/>
              <a:gd name="connsiteY4892" fmla="*/ 4532864 h 5149018"/>
              <a:gd name="connsiteX4893" fmla="*/ 3760102 w 6681792"/>
              <a:gd name="connsiteY4893" fmla="*/ 4532864 h 5149018"/>
              <a:gd name="connsiteX4894" fmla="*/ 3767333 w 6681792"/>
              <a:gd name="connsiteY4894" fmla="*/ 4530391 h 5149018"/>
              <a:gd name="connsiteX4895" fmla="*/ 3772091 w 6681792"/>
              <a:gd name="connsiteY4895" fmla="*/ 4520686 h 5149018"/>
              <a:gd name="connsiteX4896" fmla="*/ 3772091 w 6681792"/>
              <a:gd name="connsiteY4896" fmla="*/ 4515928 h 5149018"/>
              <a:gd name="connsiteX4897" fmla="*/ 3774564 w 6681792"/>
              <a:gd name="connsiteY4897" fmla="*/ 4511171 h 5149018"/>
              <a:gd name="connsiteX4898" fmla="*/ 3774564 w 6681792"/>
              <a:gd name="connsiteY4898" fmla="*/ 4506414 h 5149018"/>
              <a:gd name="connsiteX4899" fmla="*/ 3777038 w 6681792"/>
              <a:gd name="connsiteY4899" fmla="*/ 4503940 h 5149018"/>
              <a:gd name="connsiteX4900" fmla="*/ 3777038 w 6681792"/>
              <a:gd name="connsiteY4900" fmla="*/ 4501467 h 5149018"/>
              <a:gd name="connsiteX4901" fmla="*/ 3777038 w 6681792"/>
              <a:gd name="connsiteY4901" fmla="*/ 4498993 h 5149018"/>
              <a:gd name="connsiteX4902" fmla="*/ 3779512 w 6681792"/>
              <a:gd name="connsiteY4902" fmla="*/ 4494236 h 5149018"/>
              <a:gd name="connsiteX4903" fmla="*/ 3781985 w 6681792"/>
              <a:gd name="connsiteY4903" fmla="*/ 4491762 h 5149018"/>
              <a:gd name="connsiteX4904" fmla="*/ 3781985 w 6681792"/>
              <a:gd name="connsiteY4904" fmla="*/ 4487005 h 5149018"/>
              <a:gd name="connsiteX4905" fmla="*/ 3784459 w 6681792"/>
              <a:gd name="connsiteY4905" fmla="*/ 4482247 h 5149018"/>
              <a:gd name="connsiteX4906" fmla="*/ 3786933 w 6681792"/>
              <a:gd name="connsiteY4906" fmla="*/ 4479774 h 5149018"/>
              <a:gd name="connsiteX4907" fmla="*/ 3791690 w 6681792"/>
              <a:gd name="connsiteY4907" fmla="*/ 4472543 h 5149018"/>
              <a:gd name="connsiteX4908" fmla="*/ 3796447 w 6681792"/>
              <a:gd name="connsiteY4908" fmla="*/ 4470069 h 5149018"/>
              <a:gd name="connsiteX4909" fmla="*/ 3796447 w 6681792"/>
              <a:gd name="connsiteY4909" fmla="*/ 4467595 h 5149018"/>
              <a:gd name="connsiteX4910" fmla="*/ 3798921 w 6681792"/>
              <a:gd name="connsiteY4910" fmla="*/ 4470069 h 5149018"/>
              <a:gd name="connsiteX4911" fmla="*/ 3801395 w 6681792"/>
              <a:gd name="connsiteY4911" fmla="*/ 4470069 h 5149018"/>
              <a:gd name="connsiteX4912" fmla="*/ 3803869 w 6681792"/>
              <a:gd name="connsiteY4912" fmla="*/ 4470069 h 5149018"/>
              <a:gd name="connsiteX4913" fmla="*/ 3806343 w 6681792"/>
              <a:gd name="connsiteY4913" fmla="*/ 4470069 h 5149018"/>
              <a:gd name="connsiteX4914" fmla="*/ 3811100 w 6681792"/>
              <a:gd name="connsiteY4914" fmla="*/ 4472543 h 5149018"/>
              <a:gd name="connsiteX4915" fmla="*/ 3813573 w 6681792"/>
              <a:gd name="connsiteY4915" fmla="*/ 4472543 h 5149018"/>
              <a:gd name="connsiteX4916" fmla="*/ 3818331 w 6681792"/>
              <a:gd name="connsiteY4916" fmla="*/ 4475016 h 5149018"/>
              <a:gd name="connsiteX4917" fmla="*/ 3820804 w 6681792"/>
              <a:gd name="connsiteY4917" fmla="*/ 4475016 h 5149018"/>
              <a:gd name="connsiteX4918" fmla="*/ 3823278 w 6681792"/>
              <a:gd name="connsiteY4918" fmla="*/ 4475016 h 5149018"/>
              <a:gd name="connsiteX4919" fmla="*/ 3825752 w 6681792"/>
              <a:gd name="connsiteY4919" fmla="*/ 4477490 h 5149018"/>
              <a:gd name="connsiteX4920" fmla="*/ 3830509 w 6681792"/>
              <a:gd name="connsiteY4920" fmla="*/ 4482247 h 5149018"/>
              <a:gd name="connsiteX4921" fmla="*/ 3832983 w 6681792"/>
              <a:gd name="connsiteY4921" fmla="*/ 4482247 h 5149018"/>
              <a:gd name="connsiteX4922" fmla="*/ 3837740 w 6681792"/>
              <a:gd name="connsiteY4922" fmla="*/ 4484721 h 5149018"/>
              <a:gd name="connsiteX4923" fmla="*/ 3842497 w 6681792"/>
              <a:gd name="connsiteY4923" fmla="*/ 4482247 h 5149018"/>
              <a:gd name="connsiteX4924" fmla="*/ 3844971 w 6681792"/>
              <a:gd name="connsiteY4924" fmla="*/ 4482247 h 5149018"/>
              <a:gd name="connsiteX4925" fmla="*/ 3852202 w 6681792"/>
              <a:gd name="connsiteY4925" fmla="*/ 4482247 h 5149018"/>
              <a:gd name="connsiteX4926" fmla="*/ 3854676 w 6681792"/>
              <a:gd name="connsiteY4926" fmla="*/ 4482247 h 5149018"/>
              <a:gd name="connsiteX4927" fmla="*/ 3857149 w 6681792"/>
              <a:gd name="connsiteY4927" fmla="*/ 4482247 h 5149018"/>
              <a:gd name="connsiteX4928" fmla="*/ 3859623 w 6681792"/>
              <a:gd name="connsiteY4928" fmla="*/ 4479774 h 5149018"/>
              <a:gd name="connsiteX4929" fmla="*/ 3864381 w 6681792"/>
              <a:gd name="connsiteY4929" fmla="*/ 4479774 h 5149018"/>
              <a:gd name="connsiteX4930" fmla="*/ 3866854 w 6681792"/>
              <a:gd name="connsiteY4930" fmla="*/ 4477300 h 5149018"/>
              <a:gd name="connsiteX4931" fmla="*/ 3869328 w 6681792"/>
              <a:gd name="connsiteY4931" fmla="*/ 4477300 h 5149018"/>
              <a:gd name="connsiteX4932" fmla="*/ 3871802 w 6681792"/>
              <a:gd name="connsiteY4932" fmla="*/ 4474826 h 5149018"/>
              <a:gd name="connsiteX4933" fmla="*/ 3876559 w 6681792"/>
              <a:gd name="connsiteY4933" fmla="*/ 4472353 h 5149018"/>
              <a:gd name="connsiteX4934" fmla="*/ 3879033 w 6681792"/>
              <a:gd name="connsiteY4934" fmla="*/ 4472353 h 5149018"/>
              <a:gd name="connsiteX4935" fmla="*/ 3881506 w 6681792"/>
              <a:gd name="connsiteY4935" fmla="*/ 4469879 h 5149018"/>
              <a:gd name="connsiteX4936" fmla="*/ 3886264 w 6681792"/>
              <a:gd name="connsiteY4936" fmla="*/ 4469879 h 5149018"/>
              <a:gd name="connsiteX4937" fmla="*/ 3888737 w 6681792"/>
              <a:gd name="connsiteY4937" fmla="*/ 4469879 h 5149018"/>
              <a:gd name="connsiteX4938" fmla="*/ 3891211 w 6681792"/>
              <a:gd name="connsiteY4938" fmla="*/ 4467405 h 5149018"/>
              <a:gd name="connsiteX4939" fmla="*/ 3893685 w 6681792"/>
              <a:gd name="connsiteY4939" fmla="*/ 4467405 h 5149018"/>
              <a:gd name="connsiteX4940" fmla="*/ 3896159 w 6681792"/>
              <a:gd name="connsiteY4940" fmla="*/ 4467405 h 5149018"/>
              <a:gd name="connsiteX4941" fmla="*/ 3898632 w 6681792"/>
              <a:gd name="connsiteY4941" fmla="*/ 4467405 h 5149018"/>
              <a:gd name="connsiteX4942" fmla="*/ 3903390 w 6681792"/>
              <a:gd name="connsiteY4942" fmla="*/ 4469879 h 5149018"/>
              <a:gd name="connsiteX4943" fmla="*/ 3905864 w 6681792"/>
              <a:gd name="connsiteY4943" fmla="*/ 4469879 h 5149018"/>
              <a:gd name="connsiteX4944" fmla="*/ 3908337 w 6681792"/>
              <a:gd name="connsiteY4944" fmla="*/ 4469879 h 5149018"/>
              <a:gd name="connsiteX4945" fmla="*/ 3910811 w 6681792"/>
              <a:gd name="connsiteY4945" fmla="*/ 4469879 h 5149018"/>
              <a:gd name="connsiteX4946" fmla="*/ 3918042 w 6681792"/>
              <a:gd name="connsiteY4946" fmla="*/ 4469879 h 5149018"/>
              <a:gd name="connsiteX4947" fmla="*/ 3920516 w 6681792"/>
              <a:gd name="connsiteY4947" fmla="*/ 4472353 h 5149018"/>
              <a:gd name="connsiteX4948" fmla="*/ 3922989 w 6681792"/>
              <a:gd name="connsiteY4948" fmla="*/ 4472353 h 5149018"/>
              <a:gd name="connsiteX4949" fmla="*/ 3930220 w 6681792"/>
              <a:gd name="connsiteY4949" fmla="*/ 4477110 h 5149018"/>
              <a:gd name="connsiteX4950" fmla="*/ 3934977 w 6681792"/>
              <a:gd name="connsiteY4950" fmla="*/ 4484341 h 5149018"/>
              <a:gd name="connsiteX4951" fmla="*/ 3937451 w 6681792"/>
              <a:gd name="connsiteY4951" fmla="*/ 4489098 h 5149018"/>
              <a:gd name="connsiteX4952" fmla="*/ 3937451 w 6681792"/>
              <a:gd name="connsiteY4952" fmla="*/ 4491571 h 5149018"/>
              <a:gd name="connsiteX4953" fmla="*/ 3939925 w 6681792"/>
              <a:gd name="connsiteY4953" fmla="*/ 4496329 h 5149018"/>
              <a:gd name="connsiteX4954" fmla="*/ 3942399 w 6681792"/>
              <a:gd name="connsiteY4954" fmla="*/ 4498802 h 5149018"/>
              <a:gd name="connsiteX4955" fmla="*/ 3944873 w 6681792"/>
              <a:gd name="connsiteY4955" fmla="*/ 4498802 h 5149018"/>
              <a:gd name="connsiteX4956" fmla="*/ 3944873 w 6681792"/>
              <a:gd name="connsiteY4956" fmla="*/ 4501276 h 5149018"/>
              <a:gd name="connsiteX4957" fmla="*/ 3947346 w 6681792"/>
              <a:gd name="connsiteY4957" fmla="*/ 4501276 h 5149018"/>
              <a:gd name="connsiteX4958" fmla="*/ 3947346 w 6681792"/>
              <a:gd name="connsiteY4958" fmla="*/ 4508507 h 5149018"/>
              <a:gd name="connsiteX4959" fmla="*/ 3949820 w 6681792"/>
              <a:gd name="connsiteY4959" fmla="*/ 4510981 h 5149018"/>
              <a:gd name="connsiteX4960" fmla="*/ 3949820 w 6681792"/>
              <a:gd name="connsiteY4960" fmla="*/ 4513455 h 5149018"/>
              <a:gd name="connsiteX4961" fmla="*/ 3952294 w 6681792"/>
              <a:gd name="connsiteY4961" fmla="*/ 4518212 h 5149018"/>
              <a:gd name="connsiteX4962" fmla="*/ 3954768 w 6681792"/>
              <a:gd name="connsiteY4962" fmla="*/ 4522969 h 5149018"/>
              <a:gd name="connsiteX4963" fmla="*/ 3957241 w 6681792"/>
              <a:gd name="connsiteY4963" fmla="*/ 4525443 h 5149018"/>
              <a:gd name="connsiteX4964" fmla="*/ 3959715 w 6681792"/>
              <a:gd name="connsiteY4964" fmla="*/ 4532674 h 5149018"/>
              <a:gd name="connsiteX4965" fmla="*/ 3959715 w 6681792"/>
              <a:gd name="connsiteY4965" fmla="*/ 4537431 h 5149018"/>
              <a:gd name="connsiteX4966" fmla="*/ 3964472 w 6681792"/>
              <a:gd name="connsiteY4966" fmla="*/ 4537431 h 5149018"/>
              <a:gd name="connsiteX4967" fmla="*/ 3966946 w 6681792"/>
              <a:gd name="connsiteY4967" fmla="*/ 4537431 h 5149018"/>
              <a:gd name="connsiteX4968" fmla="*/ 3969420 w 6681792"/>
              <a:gd name="connsiteY4968" fmla="*/ 4542188 h 5149018"/>
              <a:gd name="connsiteX4969" fmla="*/ 3971894 w 6681792"/>
              <a:gd name="connsiteY4969" fmla="*/ 4546946 h 5149018"/>
              <a:gd name="connsiteX4970" fmla="*/ 3974367 w 6681792"/>
              <a:gd name="connsiteY4970" fmla="*/ 4549419 h 5149018"/>
              <a:gd name="connsiteX4971" fmla="*/ 3979125 w 6681792"/>
              <a:gd name="connsiteY4971" fmla="*/ 4554177 h 5149018"/>
              <a:gd name="connsiteX4972" fmla="*/ 3979125 w 6681792"/>
              <a:gd name="connsiteY4972" fmla="*/ 4556650 h 5149018"/>
              <a:gd name="connsiteX4973" fmla="*/ 3981598 w 6681792"/>
              <a:gd name="connsiteY4973" fmla="*/ 4561408 h 5149018"/>
              <a:gd name="connsiteX4974" fmla="*/ 3981598 w 6681792"/>
              <a:gd name="connsiteY4974" fmla="*/ 4563881 h 5149018"/>
              <a:gd name="connsiteX4975" fmla="*/ 3981598 w 6681792"/>
              <a:gd name="connsiteY4975" fmla="*/ 4566355 h 5149018"/>
              <a:gd name="connsiteX4976" fmla="*/ 3984072 w 6681792"/>
              <a:gd name="connsiteY4976" fmla="*/ 4568829 h 5149018"/>
              <a:gd name="connsiteX4977" fmla="*/ 3986546 w 6681792"/>
              <a:gd name="connsiteY4977" fmla="*/ 4571303 h 5149018"/>
              <a:gd name="connsiteX4978" fmla="*/ 3986546 w 6681792"/>
              <a:gd name="connsiteY4978" fmla="*/ 4573776 h 5149018"/>
              <a:gd name="connsiteX4979" fmla="*/ 3989020 w 6681792"/>
              <a:gd name="connsiteY4979" fmla="*/ 4576250 h 5149018"/>
              <a:gd name="connsiteX4980" fmla="*/ 3989020 w 6681792"/>
              <a:gd name="connsiteY4980" fmla="*/ 4573776 h 5149018"/>
              <a:gd name="connsiteX4981" fmla="*/ 3989020 w 6681792"/>
              <a:gd name="connsiteY4981" fmla="*/ 4569019 h 5149018"/>
              <a:gd name="connsiteX4982" fmla="*/ 3991493 w 6681792"/>
              <a:gd name="connsiteY4982" fmla="*/ 4566545 h 5149018"/>
              <a:gd name="connsiteX4983" fmla="*/ 3993967 w 6681792"/>
              <a:gd name="connsiteY4983" fmla="*/ 4564072 h 5149018"/>
              <a:gd name="connsiteX4984" fmla="*/ 3993967 w 6681792"/>
              <a:gd name="connsiteY4984" fmla="*/ 4561598 h 5149018"/>
              <a:gd name="connsiteX4985" fmla="*/ 3993967 w 6681792"/>
              <a:gd name="connsiteY4985" fmla="*/ 4556841 h 5149018"/>
              <a:gd name="connsiteX4986" fmla="*/ 3993967 w 6681792"/>
              <a:gd name="connsiteY4986" fmla="*/ 4554367 h 5149018"/>
              <a:gd name="connsiteX4987" fmla="*/ 3996441 w 6681792"/>
              <a:gd name="connsiteY4987" fmla="*/ 4554367 h 5149018"/>
              <a:gd name="connsiteX4988" fmla="*/ 4008429 w 6681792"/>
              <a:gd name="connsiteY4988" fmla="*/ 4537431 h 5149018"/>
              <a:gd name="connsiteX4989" fmla="*/ 4015660 w 6681792"/>
              <a:gd name="connsiteY4989" fmla="*/ 4534957 h 5149018"/>
              <a:gd name="connsiteX4990" fmla="*/ 4018134 w 6681792"/>
              <a:gd name="connsiteY4990" fmla="*/ 4532483 h 5149018"/>
              <a:gd name="connsiteX4991" fmla="*/ 4015660 w 6681792"/>
              <a:gd name="connsiteY4991" fmla="*/ 4530010 h 5149018"/>
              <a:gd name="connsiteX4992" fmla="*/ 4013186 w 6681792"/>
              <a:gd name="connsiteY4992" fmla="*/ 4527536 h 5149018"/>
              <a:gd name="connsiteX4993" fmla="*/ 4015660 w 6681792"/>
              <a:gd name="connsiteY4993" fmla="*/ 4527536 h 5149018"/>
              <a:gd name="connsiteX4994" fmla="*/ 4018134 w 6681792"/>
              <a:gd name="connsiteY4994" fmla="*/ 4525062 h 5149018"/>
              <a:gd name="connsiteX4995" fmla="*/ 4020607 w 6681792"/>
              <a:gd name="connsiteY4995" fmla="*/ 4525062 h 5149018"/>
              <a:gd name="connsiteX4996" fmla="*/ 4020607 w 6681792"/>
              <a:gd name="connsiteY4996" fmla="*/ 4522589 h 5149018"/>
              <a:gd name="connsiteX4997" fmla="*/ 4023081 w 6681792"/>
              <a:gd name="connsiteY4997" fmla="*/ 4522589 h 5149018"/>
              <a:gd name="connsiteX4998" fmla="*/ 4025555 w 6681792"/>
              <a:gd name="connsiteY4998" fmla="*/ 4522589 h 5149018"/>
              <a:gd name="connsiteX4999" fmla="*/ 4028029 w 6681792"/>
              <a:gd name="connsiteY4999" fmla="*/ 4522589 h 5149018"/>
              <a:gd name="connsiteX5000" fmla="*/ 4030503 w 6681792"/>
              <a:gd name="connsiteY5000" fmla="*/ 4522589 h 5149018"/>
              <a:gd name="connsiteX5001" fmla="*/ 4032976 w 6681792"/>
              <a:gd name="connsiteY5001" fmla="*/ 4522589 h 5149018"/>
              <a:gd name="connsiteX5002" fmla="*/ 4035450 w 6681792"/>
              <a:gd name="connsiteY5002" fmla="*/ 4522589 h 5149018"/>
              <a:gd name="connsiteX5003" fmla="*/ 4037924 w 6681792"/>
              <a:gd name="connsiteY5003" fmla="*/ 4522589 h 5149018"/>
              <a:gd name="connsiteX5004" fmla="*/ 4045155 w 6681792"/>
              <a:gd name="connsiteY5004" fmla="*/ 4525062 h 5149018"/>
              <a:gd name="connsiteX5005" fmla="*/ 4045155 w 6681792"/>
              <a:gd name="connsiteY5005" fmla="*/ 4529820 h 5149018"/>
              <a:gd name="connsiteX5006" fmla="*/ 4049912 w 6681792"/>
              <a:gd name="connsiteY5006" fmla="*/ 4532293 h 5149018"/>
              <a:gd name="connsiteX5007" fmla="*/ 4057143 w 6681792"/>
              <a:gd name="connsiteY5007" fmla="*/ 4537051 h 5149018"/>
              <a:gd name="connsiteX5008" fmla="*/ 4061900 w 6681792"/>
              <a:gd name="connsiteY5008" fmla="*/ 4541808 h 5149018"/>
              <a:gd name="connsiteX5009" fmla="*/ 4066657 w 6681792"/>
              <a:gd name="connsiteY5009" fmla="*/ 4544282 h 5149018"/>
              <a:gd name="connsiteX5010" fmla="*/ 4073888 w 6681792"/>
              <a:gd name="connsiteY5010" fmla="*/ 4553986 h 5149018"/>
              <a:gd name="connsiteX5011" fmla="*/ 4083593 w 6681792"/>
              <a:gd name="connsiteY5011" fmla="*/ 4561217 h 5149018"/>
              <a:gd name="connsiteX5012" fmla="*/ 4090824 w 6681792"/>
              <a:gd name="connsiteY5012" fmla="*/ 4565974 h 5149018"/>
              <a:gd name="connsiteX5013" fmla="*/ 4093298 w 6681792"/>
              <a:gd name="connsiteY5013" fmla="*/ 4573206 h 5149018"/>
              <a:gd name="connsiteX5014" fmla="*/ 4098055 w 6681792"/>
              <a:gd name="connsiteY5014" fmla="*/ 4577963 h 5149018"/>
              <a:gd name="connsiteX5015" fmla="*/ 4100528 w 6681792"/>
              <a:gd name="connsiteY5015" fmla="*/ 4585194 h 5149018"/>
              <a:gd name="connsiteX5016" fmla="*/ 4103002 w 6681792"/>
              <a:gd name="connsiteY5016" fmla="*/ 4582720 h 5149018"/>
              <a:gd name="connsiteX5017" fmla="*/ 4112707 w 6681792"/>
              <a:gd name="connsiteY5017" fmla="*/ 4582720 h 5149018"/>
              <a:gd name="connsiteX5018" fmla="*/ 4122412 w 6681792"/>
              <a:gd name="connsiteY5018" fmla="*/ 4580246 h 5149018"/>
              <a:gd name="connsiteX5019" fmla="*/ 4122412 w 6681792"/>
              <a:gd name="connsiteY5019" fmla="*/ 4582720 h 5149018"/>
              <a:gd name="connsiteX5020" fmla="*/ 4124885 w 6681792"/>
              <a:gd name="connsiteY5020" fmla="*/ 4587477 h 5149018"/>
              <a:gd name="connsiteX5021" fmla="*/ 4127359 w 6681792"/>
              <a:gd name="connsiteY5021" fmla="*/ 4594708 h 5149018"/>
              <a:gd name="connsiteX5022" fmla="*/ 4127359 w 6681792"/>
              <a:gd name="connsiteY5022" fmla="*/ 4601939 h 5149018"/>
              <a:gd name="connsiteX5023" fmla="*/ 4129833 w 6681792"/>
              <a:gd name="connsiteY5023" fmla="*/ 4606696 h 5149018"/>
              <a:gd name="connsiteX5024" fmla="*/ 4129833 w 6681792"/>
              <a:gd name="connsiteY5024" fmla="*/ 4613927 h 5149018"/>
              <a:gd name="connsiteX5025" fmla="*/ 4132307 w 6681792"/>
              <a:gd name="connsiteY5025" fmla="*/ 4618684 h 5149018"/>
              <a:gd name="connsiteX5026" fmla="*/ 4132307 w 6681792"/>
              <a:gd name="connsiteY5026" fmla="*/ 4623442 h 5149018"/>
              <a:gd name="connsiteX5027" fmla="*/ 4134780 w 6681792"/>
              <a:gd name="connsiteY5027" fmla="*/ 4628199 h 5149018"/>
              <a:gd name="connsiteX5028" fmla="*/ 4134780 w 6681792"/>
              <a:gd name="connsiteY5028" fmla="*/ 4632956 h 5149018"/>
              <a:gd name="connsiteX5029" fmla="*/ 4134780 w 6681792"/>
              <a:gd name="connsiteY5029" fmla="*/ 4637713 h 5149018"/>
              <a:gd name="connsiteX5030" fmla="*/ 4137254 w 6681792"/>
              <a:gd name="connsiteY5030" fmla="*/ 4642470 h 5149018"/>
              <a:gd name="connsiteX5031" fmla="*/ 4137254 w 6681792"/>
              <a:gd name="connsiteY5031" fmla="*/ 4647228 h 5149018"/>
              <a:gd name="connsiteX5032" fmla="*/ 4142011 w 6681792"/>
              <a:gd name="connsiteY5032" fmla="*/ 4659216 h 5149018"/>
              <a:gd name="connsiteX5033" fmla="*/ 4144485 w 6681792"/>
              <a:gd name="connsiteY5033" fmla="*/ 4668921 h 5149018"/>
              <a:gd name="connsiteX5034" fmla="*/ 4146959 w 6681792"/>
              <a:gd name="connsiteY5034" fmla="*/ 4671394 h 5149018"/>
              <a:gd name="connsiteX5035" fmla="*/ 4146959 w 6681792"/>
              <a:gd name="connsiteY5035" fmla="*/ 4685856 h 5149018"/>
              <a:gd name="connsiteX5036" fmla="*/ 4146959 w 6681792"/>
              <a:gd name="connsiteY5036" fmla="*/ 4688330 h 5149018"/>
              <a:gd name="connsiteX5037" fmla="*/ 4149433 w 6681792"/>
              <a:gd name="connsiteY5037" fmla="*/ 4690804 h 5149018"/>
              <a:gd name="connsiteX5038" fmla="*/ 4149433 w 6681792"/>
              <a:gd name="connsiteY5038" fmla="*/ 4693277 h 5149018"/>
              <a:gd name="connsiteX5039" fmla="*/ 4149433 w 6681792"/>
              <a:gd name="connsiteY5039" fmla="*/ 4695751 h 5149018"/>
              <a:gd name="connsiteX5040" fmla="*/ 4149433 w 6681792"/>
              <a:gd name="connsiteY5040" fmla="*/ 4700508 h 5149018"/>
              <a:gd name="connsiteX5041" fmla="*/ 4151906 w 6681792"/>
              <a:gd name="connsiteY5041" fmla="*/ 4707739 h 5149018"/>
              <a:gd name="connsiteX5042" fmla="*/ 4151906 w 6681792"/>
              <a:gd name="connsiteY5042" fmla="*/ 4710213 h 5149018"/>
              <a:gd name="connsiteX5043" fmla="*/ 4151906 w 6681792"/>
              <a:gd name="connsiteY5043" fmla="*/ 4714970 h 5149018"/>
              <a:gd name="connsiteX5044" fmla="*/ 4151906 w 6681792"/>
              <a:gd name="connsiteY5044" fmla="*/ 4717444 h 5149018"/>
              <a:gd name="connsiteX5045" fmla="*/ 4156663 w 6681792"/>
              <a:gd name="connsiteY5045" fmla="*/ 4727149 h 5149018"/>
              <a:gd name="connsiteX5046" fmla="*/ 4156663 w 6681792"/>
              <a:gd name="connsiteY5046" fmla="*/ 4731906 h 5149018"/>
              <a:gd name="connsiteX5047" fmla="*/ 4159137 w 6681792"/>
              <a:gd name="connsiteY5047" fmla="*/ 4743894 h 5149018"/>
              <a:gd name="connsiteX5048" fmla="*/ 4161611 w 6681792"/>
              <a:gd name="connsiteY5048" fmla="*/ 4748651 h 5149018"/>
              <a:gd name="connsiteX5049" fmla="*/ 4161611 w 6681792"/>
              <a:gd name="connsiteY5049" fmla="*/ 4751125 h 5149018"/>
              <a:gd name="connsiteX5050" fmla="*/ 4164085 w 6681792"/>
              <a:gd name="connsiteY5050" fmla="*/ 4751125 h 5149018"/>
              <a:gd name="connsiteX5051" fmla="*/ 4166559 w 6681792"/>
              <a:gd name="connsiteY5051" fmla="*/ 4751125 h 5149018"/>
              <a:gd name="connsiteX5052" fmla="*/ 4169032 w 6681792"/>
              <a:gd name="connsiteY5052" fmla="*/ 4748651 h 5149018"/>
              <a:gd name="connsiteX5053" fmla="*/ 4171506 w 6681792"/>
              <a:gd name="connsiteY5053" fmla="*/ 4748651 h 5149018"/>
              <a:gd name="connsiteX5054" fmla="*/ 4173980 w 6681792"/>
              <a:gd name="connsiteY5054" fmla="*/ 4746178 h 5149018"/>
              <a:gd name="connsiteX5055" fmla="*/ 4176454 w 6681792"/>
              <a:gd name="connsiteY5055" fmla="*/ 4746178 h 5149018"/>
              <a:gd name="connsiteX5056" fmla="*/ 4181211 w 6681792"/>
              <a:gd name="connsiteY5056" fmla="*/ 4743704 h 5149018"/>
              <a:gd name="connsiteX5057" fmla="*/ 4183685 w 6681792"/>
              <a:gd name="connsiteY5057" fmla="*/ 4743704 h 5149018"/>
              <a:gd name="connsiteX5058" fmla="*/ 4186158 w 6681792"/>
              <a:gd name="connsiteY5058" fmla="*/ 4743704 h 5149018"/>
              <a:gd name="connsiteX5059" fmla="*/ 4188632 w 6681792"/>
              <a:gd name="connsiteY5059" fmla="*/ 4743704 h 5149018"/>
              <a:gd name="connsiteX5060" fmla="*/ 4191106 w 6681792"/>
              <a:gd name="connsiteY5060" fmla="*/ 4743704 h 5149018"/>
              <a:gd name="connsiteX5061" fmla="*/ 4191106 w 6681792"/>
              <a:gd name="connsiteY5061" fmla="*/ 4753409 h 5149018"/>
              <a:gd name="connsiteX5062" fmla="*/ 4188632 w 6681792"/>
              <a:gd name="connsiteY5062" fmla="*/ 4760640 h 5149018"/>
              <a:gd name="connsiteX5063" fmla="*/ 4186158 w 6681792"/>
              <a:gd name="connsiteY5063" fmla="*/ 4765397 h 5149018"/>
              <a:gd name="connsiteX5064" fmla="*/ 4186158 w 6681792"/>
              <a:gd name="connsiteY5064" fmla="*/ 4770154 h 5149018"/>
              <a:gd name="connsiteX5065" fmla="*/ 4186158 w 6681792"/>
              <a:gd name="connsiteY5065" fmla="*/ 4772628 h 5149018"/>
              <a:gd name="connsiteX5066" fmla="*/ 4186158 w 6681792"/>
              <a:gd name="connsiteY5066" fmla="*/ 4775101 h 5149018"/>
              <a:gd name="connsiteX5067" fmla="*/ 4183685 w 6681792"/>
              <a:gd name="connsiteY5067" fmla="*/ 4784806 h 5149018"/>
              <a:gd name="connsiteX5068" fmla="*/ 4183685 w 6681792"/>
              <a:gd name="connsiteY5068" fmla="*/ 4789564 h 5149018"/>
              <a:gd name="connsiteX5069" fmla="*/ 4183685 w 6681792"/>
              <a:gd name="connsiteY5069" fmla="*/ 4794321 h 5149018"/>
              <a:gd name="connsiteX5070" fmla="*/ 4183685 w 6681792"/>
              <a:gd name="connsiteY5070" fmla="*/ 4796795 h 5149018"/>
              <a:gd name="connsiteX5071" fmla="*/ 4181211 w 6681792"/>
              <a:gd name="connsiteY5071" fmla="*/ 4799268 h 5149018"/>
              <a:gd name="connsiteX5072" fmla="*/ 4178737 w 6681792"/>
              <a:gd name="connsiteY5072" fmla="*/ 4804026 h 5149018"/>
              <a:gd name="connsiteX5073" fmla="*/ 4178737 w 6681792"/>
              <a:gd name="connsiteY5073" fmla="*/ 4808783 h 5149018"/>
              <a:gd name="connsiteX5074" fmla="*/ 4178737 w 6681792"/>
              <a:gd name="connsiteY5074" fmla="*/ 4811256 h 5149018"/>
              <a:gd name="connsiteX5075" fmla="*/ 4178737 w 6681792"/>
              <a:gd name="connsiteY5075" fmla="*/ 4813730 h 5149018"/>
              <a:gd name="connsiteX5076" fmla="*/ 4178737 w 6681792"/>
              <a:gd name="connsiteY5076" fmla="*/ 4816204 h 5149018"/>
              <a:gd name="connsiteX5077" fmla="*/ 4178737 w 6681792"/>
              <a:gd name="connsiteY5077" fmla="*/ 4818678 h 5149018"/>
              <a:gd name="connsiteX5078" fmla="*/ 4178737 w 6681792"/>
              <a:gd name="connsiteY5078" fmla="*/ 4821152 h 5149018"/>
              <a:gd name="connsiteX5079" fmla="*/ 4183494 w 6681792"/>
              <a:gd name="connsiteY5079" fmla="*/ 4838087 h 5149018"/>
              <a:gd name="connsiteX5080" fmla="*/ 4183494 w 6681792"/>
              <a:gd name="connsiteY5080" fmla="*/ 4840561 h 5149018"/>
              <a:gd name="connsiteX5081" fmla="*/ 4183494 w 6681792"/>
              <a:gd name="connsiteY5081" fmla="*/ 4843035 h 5149018"/>
              <a:gd name="connsiteX5082" fmla="*/ 4185968 w 6681792"/>
              <a:gd name="connsiteY5082" fmla="*/ 4850265 h 5149018"/>
              <a:gd name="connsiteX5083" fmla="*/ 4185968 w 6681792"/>
              <a:gd name="connsiteY5083" fmla="*/ 4852739 h 5149018"/>
              <a:gd name="connsiteX5084" fmla="*/ 4188442 w 6681792"/>
              <a:gd name="connsiteY5084" fmla="*/ 4857496 h 5149018"/>
              <a:gd name="connsiteX5085" fmla="*/ 4188442 w 6681792"/>
              <a:gd name="connsiteY5085" fmla="*/ 4859970 h 5149018"/>
              <a:gd name="connsiteX5086" fmla="*/ 4188442 w 6681792"/>
              <a:gd name="connsiteY5086" fmla="*/ 4862444 h 5149018"/>
              <a:gd name="connsiteX5087" fmla="*/ 4188442 w 6681792"/>
              <a:gd name="connsiteY5087" fmla="*/ 4864918 h 5149018"/>
              <a:gd name="connsiteX5088" fmla="*/ 4190915 w 6681792"/>
              <a:gd name="connsiteY5088" fmla="*/ 4867391 h 5149018"/>
              <a:gd name="connsiteX5089" fmla="*/ 4190915 w 6681792"/>
              <a:gd name="connsiteY5089" fmla="*/ 4869865 h 5149018"/>
              <a:gd name="connsiteX5090" fmla="*/ 4193389 w 6681792"/>
              <a:gd name="connsiteY5090" fmla="*/ 4869865 h 5149018"/>
              <a:gd name="connsiteX5091" fmla="*/ 4193389 w 6681792"/>
              <a:gd name="connsiteY5091" fmla="*/ 4872339 h 5149018"/>
              <a:gd name="connsiteX5092" fmla="*/ 4193389 w 6681792"/>
              <a:gd name="connsiteY5092" fmla="*/ 4874813 h 5149018"/>
              <a:gd name="connsiteX5093" fmla="*/ 4195863 w 6681792"/>
              <a:gd name="connsiteY5093" fmla="*/ 4877287 h 5149018"/>
              <a:gd name="connsiteX5094" fmla="*/ 4195863 w 6681792"/>
              <a:gd name="connsiteY5094" fmla="*/ 4882044 h 5149018"/>
              <a:gd name="connsiteX5095" fmla="*/ 4195863 w 6681792"/>
              <a:gd name="connsiteY5095" fmla="*/ 4884517 h 5149018"/>
              <a:gd name="connsiteX5096" fmla="*/ 4195863 w 6681792"/>
              <a:gd name="connsiteY5096" fmla="*/ 4886991 h 5149018"/>
              <a:gd name="connsiteX5097" fmla="*/ 4195863 w 6681792"/>
              <a:gd name="connsiteY5097" fmla="*/ 4889465 h 5149018"/>
              <a:gd name="connsiteX5098" fmla="*/ 4198337 w 6681792"/>
              <a:gd name="connsiteY5098" fmla="*/ 4891939 h 5149018"/>
              <a:gd name="connsiteX5099" fmla="*/ 4198337 w 6681792"/>
              <a:gd name="connsiteY5099" fmla="*/ 4896696 h 5149018"/>
              <a:gd name="connsiteX5100" fmla="*/ 4200811 w 6681792"/>
              <a:gd name="connsiteY5100" fmla="*/ 4899170 h 5149018"/>
              <a:gd name="connsiteX5101" fmla="*/ 4200811 w 6681792"/>
              <a:gd name="connsiteY5101" fmla="*/ 4901643 h 5149018"/>
              <a:gd name="connsiteX5102" fmla="*/ 4200811 w 6681792"/>
              <a:gd name="connsiteY5102" fmla="*/ 4908874 h 5149018"/>
              <a:gd name="connsiteX5103" fmla="*/ 4203284 w 6681792"/>
              <a:gd name="connsiteY5103" fmla="*/ 4911348 h 5149018"/>
              <a:gd name="connsiteX5104" fmla="*/ 4203284 w 6681792"/>
              <a:gd name="connsiteY5104" fmla="*/ 4916105 h 5149018"/>
              <a:gd name="connsiteX5105" fmla="*/ 4203284 w 6681792"/>
              <a:gd name="connsiteY5105" fmla="*/ 4918579 h 5149018"/>
              <a:gd name="connsiteX5106" fmla="*/ 4203284 w 6681792"/>
              <a:gd name="connsiteY5106" fmla="*/ 4923336 h 5149018"/>
              <a:gd name="connsiteX5107" fmla="*/ 4203284 w 6681792"/>
              <a:gd name="connsiteY5107" fmla="*/ 4925810 h 5149018"/>
              <a:gd name="connsiteX5108" fmla="*/ 4203284 w 6681792"/>
              <a:gd name="connsiteY5108" fmla="*/ 4928284 h 5149018"/>
              <a:gd name="connsiteX5109" fmla="*/ 4205758 w 6681792"/>
              <a:gd name="connsiteY5109" fmla="*/ 4930758 h 5149018"/>
              <a:gd name="connsiteX5110" fmla="*/ 4205758 w 6681792"/>
              <a:gd name="connsiteY5110" fmla="*/ 4935515 h 5149018"/>
              <a:gd name="connsiteX5111" fmla="*/ 4205758 w 6681792"/>
              <a:gd name="connsiteY5111" fmla="*/ 4937989 h 5149018"/>
              <a:gd name="connsiteX5112" fmla="*/ 4205758 w 6681792"/>
              <a:gd name="connsiteY5112" fmla="*/ 4940462 h 5149018"/>
              <a:gd name="connsiteX5113" fmla="*/ 4208232 w 6681792"/>
              <a:gd name="connsiteY5113" fmla="*/ 4940462 h 5149018"/>
              <a:gd name="connsiteX5114" fmla="*/ 4208232 w 6681792"/>
              <a:gd name="connsiteY5114" fmla="*/ 4942936 h 5149018"/>
              <a:gd name="connsiteX5115" fmla="*/ 4208232 w 6681792"/>
              <a:gd name="connsiteY5115" fmla="*/ 4945410 h 5149018"/>
              <a:gd name="connsiteX5116" fmla="*/ 4208232 w 6681792"/>
              <a:gd name="connsiteY5116" fmla="*/ 4947884 h 5149018"/>
              <a:gd name="connsiteX5117" fmla="*/ 4210706 w 6681792"/>
              <a:gd name="connsiteY5117" fmla="*/ 4950357 h 5149018"/>
              <a:gd name="connsiteX5118" fmla="*/ 4213180 w 6681792"/>
              <a:gd name="connsiteY5118" fmla="*/ 4952831 h 5149018"/>
              <a:gd name="connsiteX5119" fmla="*/ 4213180 w 6681792"/>
              <a:gd name="connsiteY5119" fmla="*/ 4960062 h 5149018"/>
              <a:gd name="connsiteX5120" fmla="*/ 4213180 w 6681792"/>
              <a:gd name="connsiteY5120" fmla="*/ 4962536 h 5149018"/>
              <a:gd name="connsiteX5121" fmla="*/ 4215653 w 6681792"/>
              <a:gd name="connsiteY5121" fmla="*/ 4969767 h 5149018"/>
              <a:gd name="connsiteX5122" fmla="*/ 4218127 w 6681792"/>
              <a:gd name="connsiteY5122" fmla="*/ 4976998 h 5149018"/>
              <a:gd name="connsiteX5123" fmla="*/ 4218127 w 6681792"/>
              <a:gd name="connsiteY5123" fmla="*/ 4981755 h 5149018"/>
              <a:gd name="connsiteX5124" fmla="*/ 4220601 w 6681792"/>
              <a:gd name="connsiteY5124" fmla="*/ 4986512 h 5149018"/>
              <a:gd name="connsiteX5125" fmla="*/ 4220601 w 6681792"/>
              <a:gd name="connsiteY5125" fmla="*/ 4991269 h 5149018"/>
              <a:gd name="connsiteX5126" fmla="*/ 4223075 w 6681792"/>
              <a:gd name="connsiteY5126" fmla="*/ 4996027 h 5149018"/>
              <a:gd name="connsiteX5127" fmla="*/ 4225548 w 6681792"/>
              <a:gd name="connsiteY5127" fmla="*/ 5005732 h 5149018"/>
              <a:gd name="connsiteX5128" fmla="*/ 4225548 w 6681792"/>
              <a:gd name="connsiteY5128" fmla="*/ 5010489 h 5149018"/>
              <a:gd name="connsiteX5129" fmla="*/ 4228022 w 6681792"/>
              <a:gd name="connsiteY5129" fmla="*/ 5017719 h 5149018"/>
              <a:gd name="connsiteX5130" fmla="*/ 4228022 w 6681792"/>
              <a:gd name="connsiteY5130" fmla="*/ 5020193 h 5149018"/>
              <a:gd name="connsiteX5131" fmla="*/ 4230496 w 6681792"/>
              <a:gd name="connsiteY5131" fmla="*/ 5020193 h 5149018"/>
              <a:gd name="connsiteX5132" fmla="*/ 4230496 w 6681792"/>
              <a:gd name="connsiteY5132" fmla="*/ 5024950 h 5149018"/>
              <a:gd name="connsiteX5133" fmla="*/ 4230496 w 6681792"/>
              <a:gd name="connsiteY5133" fmla="*/ 5027424 h 5149018"/>
              <a:gd name="connsiteX5134" fmla="*/ 4232970 w 6681792"/>
              <a:gd name="connsiteY5134" fmla="*/ 5032181 h 5149018"/>
              <a:gd name="connsiteX5135" fmla="*/ 4232970 w 6681792"/>
              <a:gd name="connsiteY5135" fmla="*/ 5034655 h 5149018"/>
              <a:gd name="connsiteX5136" fmla="*/ 4232970 w 6681792"/>
              <a:gd name="connsiteY5136" fmla="*/ 5039412 h 5149018"/>
              <a:gd name="connsiteX5137" fmla="*/ 4232970 w 6681792"/>
              <a:gd name="connsiteY5137" fmla="*/ 5041886 h 5149018"/>
              <a:gd name="connsiteX5138" fmla="*/ 4235443 w 6681792"/>
              <a:gd name="connsiteY5138" fmla="*/ 5044360 h 5149018"/>
              <a:gd name="connsiteX5139" fmla="*/ 4237917 w 6681792"/>
              <a:gd name="connsiteY5139" fmla="*/ 5051591 h 5149018"/>
              <a:gd name="connsiteX5140" fmla="*/ 4242674 w 6681792"/>
              <a:gd name="connsiteY5140" fmla="*/ 5051591 h 5149018"/>
              <a:gd name="connsiteX5141" fmla="*/ 4247432 w 6681792"/>
              <a:gd name="connsiteY5141" fmla="*/ 5051591 h 5149018"/>
              <a:gd name="connsiteX5142" fmla="*/ 4257136 w 6681792"/>
              <a:gd name="connsiteY5142" fmla="*/ 5051591 h 5149018"/>
              <a:gd name="connsiteX5143" fmla="*/ 4261893 w 6681792"/>
              <a:gd name="connsiteY5143" fmla="*/ 5051591 h 5149018"/>
              <a:gd name="connsiteX5144" fmla="*/ 4269124 w 6681792"/>
              <a:gd name="connsiteY5144" fmla="*/ 5051591 h 5149018"/>
              <a:gd name="connsiteX5145" fmla="*/ 4271598 w 6681792"/>
              <a:gd name="connsiteY5145" fmla="*/ 5051591 h 5149018"/>
              <a:gd name="connsiteX5146" fmla="*/ 4271598 w 6681792"/>
              <a:gd name="connsiteY5146" fmla="*/ 5049117 h 5149018"/>
              <a:gd name="connsiteX5147" fmla="*/ 4274072 w 6681792"/>
              <a:gd name="connsiteY5147" fmla="*/ 5044360 h 5149018"/>
              <a:gd name="connsiteX5148" fmla="*/ 4276545 w 6681792"/>
              <a:gd name="connsiteY5148" fmla="*/ 5032372 h 5149018"/>
              <a:gd name="connsiteX5149" fmla="*/ 4276545 w 6681792"/>
              <a:gd name="connsiteY5149" fmla="*/ 5029898 h 5149018"/>
              <a:gd name="connsiteX5150" fmla="*/ 4276545 w 6681792"/>
              <a:gd name="connsiteY5150" fmla="*/ 5027424 h 5149018"/>
              <a:gd name="connsiteX5151" fmla="*/ 4276545 w 6681792"/>
              <a:gd name="connsiteY5151" fmla="*/ 5024950 h 5149018"/>
              <a:gd name="connsiteX5152" fmla="*/ 4276545 w 6681792"/>
              <a:gd name="connsiteY5152" fmla="*/ 5022477 h 5149018"/>
              <a:gd name="connsiteX5153" fmla="*/ 4279019 w 6681792"/>
              <a:gd name="connsiteY5153" fmla="*/ 5022477 h 5149018"/>
              <a:gd name="connsiteX5154" fmla="*/ 4279019 w 6681792"/>
              <a:gd name="connsiteY5154" fmla="*/ 5015246 h 5149018"/>
              <a:gd name="connsiteX5155" fmla="*/ 4279019 w 6681792"/>
              <a:gd name="connsiteY5155" fmla="*/ 5012772 h 5149018"/>
              <a:gd name="connsiteX5156" fmla="*/ 4281493 w 6681792"/>
              <a:gd name="connsiteY5156" fmla="*/ 5005541 h 5149018"/>
              <a:gd name="connsiteX5157" fmla="*/ 4283967 w 6681792"/>
              <a:gd name="connsiteY5157" fmla="*/ 5005541 h 5149018"/>
              <a:gd name="connsiteX5158" fmla="*/ 4283967 w 6681792"/>
              <a:gd name="connsiteY5158" fmla="*/ 5003067 h 5149018"/>
              <a:gd name="connsiteX5159" fmla="*/ 4283967 w 6681792"/>
              <a:gd name="connsiteY5159" fmla="*/ 5000593 h 5149018"/>
              <a:gd name="connsiteX5160" fmla="*/ 4283967 w 6681792"/>
              <a:gd name="connsiteY5160" fmla="*/ 4998120 h 5149018"/>
              <a:gd name="connsiteX5161" fmla="*/ 4283967 w 6681792"/>
              <a:gd name="connsiteY5161" fmla="*/ 4995646 h 5149018"/>
              <a:gd name="connsiteX5162" fmla="*/ 4281493 w 6681792"/>
              <a:gd name="connsiteY5162" fmla="*/ 4993172 h 5149018"/>
              <a:gd name="connsiteX5163" fmla="*/ 4283967 w 6681792"/>
              <a:gd name="connsiteY5163" fmla="*/ 4988415 h 5149018"/>
              <a:gd name="connsiteX5164" fmla="*/ 4283967 w 6681792"/>
              <a:gd name="connsiteY5164" fmla="*/ 4985941 h 5149018"/>
              <a:gd name="connsiteX5165" fmla="*/ 4286441 w 6681792"/>
              <a:gd name="connsiteY5165" fmla="*/ 4981184 h 5149018"/>
              <a:gd name="connsiteX5166" fmla="*/ 4286441 w 6681792"/>
              <a:gd name="connsiteY5166" fmla="*/ 4978710 h 5149018"/>
              <a:gd name="connsiteX5167" fmla="*/ 4291198 w 6681792"/>
              <a:gd name="connsiteY5167" fmla="*/ 4971480 h 5149018"/>
              <a:gd name="connsiteX5168" fmla="*/ 4293671 w 6681792"/>
              <a:gd name="connsiteY5168" fmla="*/ 4966722 h 5149018"/>
              <a:gd name="connsiteX5169" fmla="*/ 4298429 w 6681792"/>
              <a:gd name="connsiteY5169" fmla="*/ 4959491 h 5149018"/>
              <a:gd name="connsiteX5170" fmla="*/ 4298429 w 6681792"/>
              <a:gd name="connsiteY5170" fmla="*/ 4957017 h 5149018"/>
              <a:gd name="connsiteX5171" fmla="*/ 4300902 w 6681792"/>
              <a:gd name="connsiteY5171" fmla="*/ 4957017 h 5149018"/>
              <a:gd name="connsiteX5172" fmla="*/ 4300902 w 6681792"/>
              <a:gd name="connsiteY5172" fmla="*/ 4954544 h 5149018"/>
              <a:gd name="connsiteX5173" fmla="*/ 4303376 w 6681792"/>
              <a:gd name="connsiteY5173" fmla="*/ 4949786 h 5149018"/>
              <a:gd name="connsiteX5174" fmla="*/ 4305850 w 6681792"/>
              <a:gd name="connsiteY5174" fmla="*/ 4947313 h 5149018"/>
              <a:gd name="connsiteX5175" fmla="*/ 4305850 w 6681792"/>
              <a:gd name="connsiteY5175" fmla="*/ 4944839 h 5149018"/>
              <a:gd name="connsiteX5176" fmla="*/ 4305850 w 6681792"/>
              <a:gd name="connsiteY5176" fmla="*/ 4942365 h 5149018"/>
              <a:gd name="connsiteX5177" fmla="*/ 4305850 w 6681792"/>
              <a:gd name="connsiteY5177" fmla="*/ 4939891 h 5149018"/>
              <a:gd name="connsiteX5178" fmla="*/ 4308324 w 6681792"/>
              <a:gd name="connsiteY5178" fmla="*/ 4937418 h 5149018"/>
              <a:gd name="connsiteX5179" fmla="*/ 4308324 w 6681792"/>
              <a:gd name="connsiteY5179" fmla="*/ 4930187 h 5149018"/>
              <a:gd name="connsiteX5180" fmla="*/ 4310797 w 6681792"/>
              <a:gd name="connsiteY5180" fmla="*/ 4927713 h 5149018"/>
              <a:gd name="connsiteX5181" fmla="*/ 4310797 w 6681792"/>
              <a:gd name="connsiteY5181" fmla="*/ 4925239 h 5149018"/>
              <a:gd name="connsiteX5182" fmla="*/ 4310797 w 6681792"/>
              <a:gd name="connsiteY5182" fmla="*/ 4922766 h 5149018"/>
              <a:gd name="connsiteX5183" fmla="*/ 4310797 w 6681792"/>
              <a:gd name="connsiteY5183" fmla="*/ 4920292 h 5149018"/>
              <a:gd name="connsiteX5184" fmla="*/ 4313271 w 6681792"/>
              <a:gd name="connsiteY5184" fmla="*/ 4917818 h 5149018"/>
              <a:gd name="connsiteX5185" fmla="*/ 4315745 w 6681792"/>
              <a:gd name="connsiteY5185" fmla="*/ 4913061 h 5149018"/>
              <a:gd name="connsiteX5186" fmla="*/ 4320502 w 6681792"/>
              <a:gd name="connsiteY5186" fmla="*/ 4905830 h 5149018"/>
              <a:gd name="connsiteX5187" fmla="*/ 4322976 w 6681792"/>
              <a:gd name="connsiteY5187" fmla="*/ 4903356 h 5149018"/>
              <a:gd name="connsiteX5188" fmla="*/ 4327733 w 6681792"/>
              <a:gd name="connsiteY5188" fmla="*/ 4896125 h 5149018"/>
              <a:gd name="connsiteX5189" fmla="*/ 4330207 w 6681792"/>
              <a:gd name="connsiteY5189" fmla="*/ 4896125 h 5149018"/>
              <a:gd name="connsiteX5190" fmla="*/ 4330207 w 6681792"/>
              <a:gd name="connsiteY5190" fmla="*/ 4893651 h 5149018"/>
              <a:gd name="connsiteX5191" fmla="*/ 4334964 w 6681792"/>
              <a:gd name="connsiteY5191" fmla="*/ 4888894 h 5149018"/>
              <a:gd name="connsiteX5192" fmla="*/ 4337438 w 6681792"/>
              <a:gd name="connsiteY5192" fmla="*/ 4884137 h 5149018"/>
              <a:gd name="connsiteX5193" fmla="*/ 4342195 w 6681792"/>
              <a:gd name="connsiteY5193" fmla="*/ 4879380 h 5149018"/>
              <a:gd name="connsiteX5194" fmla="*/ 4346952 w 6681792"/>
              <a:gd name="connsiteY5194" fmla="*/ 4876906 h 5149018"/>
              <a:gd name="connsiteX5195" fmla="*/ 4349426 w 6681792"/>
              <a:gd name="connsiteY5195" fmla="*/ 4874432 h 5149018"/>
              <a:gd name="connsiteX5196" fmla="*/ 4354183 w 6681792"/>
              <a:gd name="connsiteY5196" fmla="*/ 4871959 h 5149018"/>
              <a:gd name="connsiteX5197" fmla="*/ 4356657 w 6681792"/>
              <a:gd name="connsiteY5197" fmla="*/ 4871959 h 5149018"/>
              <a:gd name="connsiteX5198" fmla="*/ 4356657 w 6681792"/>
              <a:gd name="connsiteY5198" fmla="*/ 4869485 h 5149018"/>
              <a:gd name="connsiteX5199" fmla="*/ 4359131 w 6681792"/>
              <a:gd name="connsiteY5199" fmla="*/ 4869485 h 5149018"/>
              <a:gd name="connsiteX5200" fmla="*/ 4359131 w 6681792"/>
              <a:gd name="connsiteY5200" fmla="*/ 4864727 h 5149018"/>
              <a:gd name="connsiteX5201" fmla="*/ 4361605 w 6681792"/>
              <a:gd name="connsiteY5201" fmla="*/ 4862254 h 5149018"/>
              <a:gd name="connsiteX5202" fmla="*/ 4366362 w 6681792"/>
              <a:gd name="connsiteY5202" fmla="*/ 4857496 h 5149018"/>
              <a:gd name="connsiteX5203" fmla="*/ 4368835 w 6681792"/>
              <a:gd name="connsiteY5203" fmla="*/ 4857496 h 5149018"/>
              <a:gd name="connsiteX5204" fmla="*/ 4371309 w 6681792"/>
              <a:gd name="connsiteY5204" fmla="*/ 4855023 h 5149018"/>
              <a:gd name="connsiteX5205" fmla="*/ 4376066 w 6681792"/>
              <a:gd name="connsiteY5205" fmla="*/ 4847792 h 5149018"/>
              <a:gd name="connsiteX5206" fmla="*/ 4378540 w 6681792"/>
              <a:gd name="connsiteY5206" fmla="*/ 4850265 h 5149018"/>
              <a:gd name="connsiteX5207" fmla="*/ 4381014 w 6681792"/>
              <a:gd name="connsiteY5207" fmla="*/ 4852739 h 5149018"/>
              <a:gd name="connsiteX5208" fmla="*/ 4383488 w 6681792"/>
              <a:gd name="connsiteY5208" fmla="*/ 4852739 h 5149018"/>
              <a:gd name="connsiteX5209" fmla="*/ 4383488 w 6681792"/>
              <a:gd name="connsiteY5209" fmla="*/ 4855213 h 5149018"/>
              <a:gd name="connsiteX5210" fmla="*/ 4385961 w 6681792"/>
              <a:gd name="connsiteY5210" fmla="*/ 4855213 h 5149018"/>
              <a:gd name="connsiteX5211" fmla="*/ 4393192 w 6681792"/>
              <a:gd name="connsiteY5211" fmla="*/ 4859970 h 5149018"/>
              <a:gd name="connsiteX5212" fmla="*/ 4397950 w 6681792"/>
              <a:gd name="connsiteY5212" fmla="*/ 4864727 h 5149018"/>
              <a:gd name="connsiteX5213" fmla="*/ 4400423 w 6681792"/>
              <a:gd name="connsiteY5213" fmla="*/ 4867201 h 5149018"/>
              <a:gd name="connsiteX5214" fmla="*/ 4402897 w 6681792"/>
              <a:gd name="connsiteY5214" fmla="*/ 4867201 h 5149018"/>
              <a:gd name="connsiteX5215" fmla="*/ 4405371 w 6681792"/>
              <a:gd name="connsiteY5215" fmla="*/ 4869675 h 5149018"/>
              <a:gd name="connsiteX5216" fmla="*/ 4405371 w 6681792"/>
              <a:gd name="connsiteY5216" fmla="*/ 4872149 h 5149018"/>
              <a:gd name="connsiteX5217" fmla="*/ 4407845 w 6681792"/>
              <a:gd name="connsiteY5217" fmla="*/ 4872149 h 5149018"/>
              <a:gd name="connsiteX5218" fmla="*/ 4415076 w 6681792"/>
              <a:gd name="connsiteY5218" fmla="*/ 4881853 h 5149018"/>
              <a:gd name="connsiteX5219" fmla="*/ 4419833 w 6681792"/>
              <a:gd name="connsiteY5219" fmla="*/ 4886611 h 5149018"/>
              <a:gd name="connsiteX5220" fmla="*/ 4424590 w 6681792"/>
              <a:gd name="connsiteY5220" fmla="*/ 4891368 h 5149018"/>
              <a:gd name="connsiteX5221" fmla="*/ 4429347 w 6681792"/>
              <a:gd name="connsiteY5221" fmla="*/ 4896125 h 5149018"/>
              <a:gd name="connsiteX5222" fmla="*/ 4434104 w 6681792"/>
              <a:gd name="connsiteY5222" fmla="*/ 4900882 h 5149018"/>
              <a:gd name="connsiteX5223" fmla="*/ 4434104 w 6681792"/>
              <a:gd name="connsiteY5223" fmla="*/ 4898408 h 5149018"/>
              <a:gd name="connsiteX5224" fmla="*/ 4436578 w 6681792"/>
              <a:gd name="connsiteY5224" fmla="*/ 4898408 h 5149018"/>
              <a:gd name="connsiteX5225" fmla="*/ 4436578 w 6681792"/>
              <a:gd name="connsiteY5225" fmla="*/ 4900882 h 5149018"/>
              <a:gd name="connsiteX5226" fmla="*/ 4441336 w 6681792"/>
              <a:gd name="connsiteY5226" fmla="*/ 4903356 h 5149018"/>
              <a:gd name="connsiteX5227" fmla="*/ 4438862 w 6681792"/>
              <a:gd name="connsiteY5227" fmla="*/ 4905830 h 5149018"/>
              <a:gd name="connsiteX5228" fmla="*/ 4441336 w 6681792"/>
              <a:gd name="connsiteY5228" fmla="*/ 4905830 h 5149018"/>
              <a:gd name="connsiteX5229" fmla="*/ 4443809 w 6681792"/>
              <a:gd name="connsiteY5229" fmla="*/ 4905830 h 5149018"/>
              <a:gd name="connsiteX5230" fmla="*/ 4443809 w 6681792"/>
              <a:gd name="connsiteY5230" fmla="*/ 4903356 h 5149018"/>
              <a:gd name="connsiteX5231" fmla="*/ 4446283 w 6681792"/>
              <a:gd name="connsiteY5231" fmla="*/ 4903356 h 5149018"/>
              <a:gd name="connsiteX5232" fmla="*/ 4446283 w 6681792"/>
              <a:gd name="connsiteY5232" fmla="*/ 4905830 h 5149018"/>
              <a:gd name="connsiteX5233" fmla="*/ 4448757 w 6681792"/>
              <a:gd name="connsiteY5233" fmla="*/ 4908303 h 5149018"/>
              <a:gd name="connsiteX5234" fmla="*/ 4448757 w 6681792"/>
              <a:gd name="connsiteY5234" fmla="*/ 4913061 h 5149018"/>
              <a:gd name="connsiteX5235" fmla="*/ 4451230 w 6681792"/>
              <a:gd name="connsiteY5235" fmla="*/ 4913061 h 5149018"/>
              <a:gd name="connsiteX5236" fmla="*/ 4453704 w 6681792"/>
              <a:gd name="connsiteY5236" fmla="*/ 4915534 h 5149018"/>
              <a:gd name="connsiteX5237" fmla="*/ 4453704 w 6681792"/>
              <a:gd name="connsiteY5237" fmla="*/ 4918008 h 5149018"/>
              <a:gd name="connsiteX5238" fmla="*/ 4453704 w 6681792"/>
              <a:gd name="connsiteY5238" fmla="*/ 4920482 h 5149018"/>
              <a:gd name="connsiteX5239" fmla="*/ 4453704 w 6681792"/>
              <a:gd name="connsiteY5239" fmla="*/ 4922956 h 5149018"/>
              <a:gd name="connsiteX5240" fmla="*/ 4456178 w 6681792"/>
              <a:gd name="connsiteY5240" fmla="*/ 4925429 h 5149018"/>
              <a:gd name="connsiteX5241" fmla="*/ 4456178 w 6681792"/>
              <a:gd name="connsiteY5241" fmla="*/ 4927903 h 5149018"/>
              <a:gd name="connsiteX5242" fmla="*/ 4458652 w 6681792"/>
              <a:gd name="connsiteY5242" fmla="*/ 4932660 h 5149018"/>
              <a:gd name="connsiteX5243" fmla="*/ 4458652 w 6681792"/>
              <a:gd name="connsiteY5243" fmla="*/ 4939891 h 5149018"/>
              <a:gd name="connsiteX5244" fmla="*/ 4458652 w 6681792"/>
              <a:gd name="connsiteY5244" fmla="*/ 4942365 h 5149018"/>
              <a:gd name="connsiteX5245" fmla="*/ 4458652 w 6681792"/>
              <a:gd name="connsiteY5245" fmla="*/ 4944839 h 5149018"/>
              <a:gd name="connsiteX5246" fmla="*/ 4458652 w 6681792"/>
              <a:gd name="connsiteY5246" fmla="*/ 4947313 h 5149018"/>
              <a:gd name="connsiteX5247" fmla="*/ 4461125 w 6681792"/>
              <a:gd name="connsiteY5247" fmla="*/ 4952070 h 5149018"/>
              <a:gd name="connsiteX5248" fmla="*/ 4461125 w 6681792"/>
              <a:gd name="connsiteY5248" fmla="*/ 4954544 h 5149018"/>
              <a:gd name="connsiteX5249" fmla="*/ 4463599 w 6681792"/>
              <a:gd name="connsiteY5249" fmla="*/ 4954544 h 5149018"/>
              <a:gd name="connsiteX5250" fmla="*/ 4466073 w 6681792"/>
              <a:gd name="connsiteY5250" fmla="*/ 4957017 h 5149018"/>
              <a:gd name="connsiteX5251" fmla="*/ 4468547 w 6681792"/>
              <a:gd name="connsiteY5251" fmla="*/ 4959491 h 5149018"/>
              <a:gd name="connsiteX5252" fmla="*/ 4471021 w 6681792"/>
              <a:gd name="connsiteY5252" fmla="*/ 4959491 h 5149018"/>
              <a:gd name="connsiteX5253" fmla="*/ 4468547 w 6681792"/>
              <a:gd name="connsiteY5253" fmla="*/ 4961965 h 5149018"/>
              <a:gd name="connsiteX5254" fmla="*/ 4468547 w 6681792"/>
              <a:gd name="connsiteY5254" fmla="*/ 4964439 h 5149018"/>
              <a:gd name="connsiteX5255" fmla="*/ 4466073 w 6681792"/>
              <a:gd name="connsiteY5255" fmla="*/ 4966912 h 5149018"/>
              <a:gd name="connsiteX5256" fmla="*/ 4466073 w 6681792"/>
              <a:gd name="connsiteY5256" fmla="*/ 4969386 h 5149018"/>
              <a:gd name="connsiteX5257" fmla="*/ 4466073 w 6681792"/>
              <a:gd name="connsiteY5257" fmla="*/ 4974143 h 5149018"/>
              <a:gd name="connsiteX5258" fmla="*/ 4466073 w 6681792"/>
              <a:gd name="connsiteY5258" fmla="*/ 4976617 h 5149018"/>
              <a:gd name="connsiteX5259" fmla="*/ 4463599 w 6681792"/>
              <a:gd name="connsiteY5259" fmla="*/ 4979091 h 5149018"/>
              <a:gd name="connsiteX5260" fmla="*/ 4463599 w 6681792"/>
              <a:gd name="connsiteY5260" fmla="*/ 4981564 h 5149018"/>
              <a:gd name="connsiteX5261" fmla="*/ 4463599 w 6681792"/>
              <a:gd name="connsiteY5261" fmla="*/ 4984038 h 5149018"/>
              <a:gd name="connsiteX5262" fmla="*/ 4461125 w 6681792"/>
              <a:gd name="connsiteY5262" fmla="*/ 4988796 h 5149018"/>
              <a:gd name="connsiteX5263" fmla="*/ 4461125 w 6681792"/>
              <a:gd name="connsiteY5263" fmla="*/ 4993553 h 5149018"/>
              <a:gd name="connsiteX5264" fmla="*/ 4461125 w 6681792"/>
              <a:gd name="connsiteY5264" fmla="*/ 5000784 h 5149018"/>
              <a:gd name="connsiteX5265" fmla="*/ 4461125 w 6681792"/>
              <a:gd name="connsiteY5265" fmla="*/ 5005541 h 5149018"/>
              <a:gd name="connsiteX5266" fmla="*/ 4461125 w 6681792"/>
              <a:gd name="connsiteY5266" fmla="*/ 5008015 h 5149018"/>
              <a:gd name="connsiteX5267" fmla="*/ 4458652 w 6681792"/>
              <a:gd name="connsiteY5267" fmla="*/ 5010489 h 5149018"/>
              <a:gd name="connsiteX5268" fmla="*/ 4458652 w 6681792"/>
              <a:gd name="connsiteY5268" fmla="*/ 5015246 h 5149018"/>
              <a:gd name="connsiteX5269" fmla="*/ 4458652 w 6681792"/>
              <a:gd name="connsiteY5269" fmla="*/ 5017719 h 5149018"/>
              <a:gd name="connsiteX5270" fmla="*/ 4458652 w 6681792"/>
              <a:gd name="connsiteY5270" fmla="*/ 5020193 h 5149018"/>
              <a:gd name="connsiteX5271" fmla="*/ 4458652 w 6681792"/>
              <a:gd name="connsiteY5271" fmla="*/ 5022667 h 5149018"/>
              <a:gd name="connsiteX5272" fmla="*/ 4456178 w 6681792"/>
              <a:gd name="connsiteY5272" fmla="*/ 5029898 h 5149018"/>
              <a:gd name="connsiteX5273" fmla="*/ 4456178 w 6681792"/>
              <a:gd name="connsiteY5273" fmla="*/ 5034655 h 5149018"/>
              <a:gd name="connsiteX5274" fmla="*/ 4458652 w 6681792"/>
              <a:gd name="connsiteY5274" fmla="*/ 5034655 h 5149018"/>
              <a:gd name="connsiteX5275" fmla="*/ 4461125 w 6681792"/>
              <a:gd name="connsiteY5275" fmla="*/ 5034655 h 5149018"/>
              <a:gd name="connsiteX5276" fmla="*/ 4463599 w 6681792"/>
              <a:gd name="connsiteY5276" fmla="*/ 5034655 h 5149018"/>
              <a:gd name="connsiteX5277" fmla="*/ 4466073 w 6681792"/>
              <a:gd name="connsiteY5277" fmla="*/ 5034655 h 5149018"/>
              <a:gd name="connsiteX5278" fmla="*/ 4466073 w 6681792"/>
              <a:gd name="connsiteY5278" fmla="*/ 5032181 h 5149018"/>
              <a:gd name="connsiteX5279" fmla="*/ 4468547 w 6681792"/>
              <a:gd name="connsiteY5279" fmla="*/ 5032181 h 5149018"/>
              <a:gd name="connsiteX5280" fmla="*/ 4471021 w 6681792"/>
              <a:gd name="connsiteY5280" fmla="*/ 5032181 h 5149018"/>
              <a:gd name="connsiteX5281" fmla="*/ 4475778 w 6681792"/>
              <a:gd name="connsiteY5281" fmla="*/ 5029708 h 5149018"/>
              <a:gd name="connsiteX5282" fmla="*/ 4478251 w 6681792"/>
              <a:gd name="connsiteY5282" fmla="*/ 5024950 h 5149018"/>
              <a:gd name="connsiteX5283" fmla="*/ 4478251 w 6681792"/>
              <a:gd name="connsiteY5283" fmla="*/ 5022477 h 5149018"/>
              <a:gd name="connsiteX5284" fmla="*/ 4480725 w 6681792"/>
              <a:gd name="connsiteY5284" fmla="*/ 5020003 h 5149018"/>
              <a:gd name="connsiteX5285" fmla="*/ 4480725 w 6681792"/>
              <a:gd name="connsiteY5285" fmla="*/ 5017529 h 5149018"/>
              <a:gd name="connsiteX5286" fmla="*/ 4483199 w 6681792"/>
              <a:gd name="connsiteY5286" fmla="*/ 5017529 h 5149018"/>
              <a:gd name="connsiteX5287" fmla="*/ 4485673 w 6681792"/>
              <a:gd name="connsiteY5287" fmla="*/ 5017529 h 5149018"/>
              <a:gd name="connsiteX5288" fmla="*/ 4490430 w 6681792"/>
              <a:gd name="connsiteY5288" fmla="*/ 5017529 h 5149018"/>
              <a:gd name="connsiteX5289" fmla="*/ 4492904 w 6681792"/>
              <a:gd name="connsiteY5289" fmla="*/ 5017529 h 5149018"/>
              <a:gd name="connsiteX5290" fmla="*/ 4495377 w 6681792"/>
              <a:gd name="connsiteY5290" fmla="*/ 5017529 h 5149018"/>
              <a:gd name="connsiteX5291" fmla="*/ 4497851 w 6681792"/>
              <a:gd name="connsiteY5291" fmla="*/ 5017529 h 5149018"/>
              <a:gd name="connsiteX5292" fmla="*/ 4500325 w 6681792"/>
              <a:gd name="connsiteY5292" fmla="*/ 5020003 h 5149018"/>
              <a:gd name="connsiteX5293" fmla="*/ 4502799 w 6681792"/>
              <a:gd name="connsiteY5293" fmla="*/ 5020003 h 5149018"/>
              <a:gd name="connsiteX5294" fmla="*/ 4505273 w 6681792"/>
              <a:gd name="connsiteY5294" fmla="*/ 5020003 h 5149018"/>
              <a:gd name="connsiteX5295" fmla="*/ 4507746 w 6681792"/>
              <a:gd name="connsiteY5295" fmla="*/ 5020003 h 5149018"/>
              <a:gd name="connsiteX5296" fmla="*/ 4510220 w 6681792"/>
              <a:gd name="connsiteY5296" fmla="*/ 5020003 h 5149018"/>
              <a:gd name="connsiteX5297" fmla="*/ 4510220 w 6681792"/>
              <a:gd name="connsiteY5297" fmla="*/ 5017529 h 5149018"/>
              <a:gd name="connsiteX5298" fmla="*/ 4512694 w 6681792"/>
              <a:gd name="connsiteY5298" fmla="*/ 5017529 h 5149018"/>
              <a:gd name="connsiteX5299" fmla="*/ 4515168 w 6681792"/>
              <a:gd name="connsiteY5299" fmla="*/ 5017529 h 5149018"/>
              <a:gd name="connsiteX5300" fmla="*/ 4517641 w 6681792"/>
              <a:gd name="connsiteY5300" fmla="*/ 5017529 h 5149018"/>
              <a:gd name="connsiteX5301" fmla="*/ 4520115 w 6681792"/>
              <a:gd name="connsiteY5301" fmla="*/ 5015055 h 5149018"/>
              <a:gd name="connsiteX5302" fmla="*/ 4522589 w 6681792"/>
              <a:gd name="connsiteY5302" fmla="*/ 5015055 h 5149018"/>
              <a:gd name="connsiteX5303" fmla="*/ 4525062 w 6681792"/>
              <a:gd name="connsiteY5303" fmla="*/ 5015055 h 5149018"/>
              <a:gd name="connsiteX5304" fmla="*/ 4525062 w 6681792"/>
              <a:gd name="connsiteY5304" fmla="*/ 5017529 h 5149018"/>
              <a:gd name="connsiteX5305" fmla="*/ 4527536 w 6681792"/>
              <a:gd name="connsiteY5305" fmla="*/ 5017529 h 5149018"/>
              <a:gd name="connsiteX5306" fmla="*/ 4527536 w 6681792"/>
              <a:gd name="connsiteY5306" fmla="*/ 5020003 h 5149018"/>
              <a:gd name="connsiteX5307" fmla="*/ 4530010 w 6681792"/>
              <a:gd name="connsiteY5307" fmla="*/ 5022477 h 5149018"/>
              <a:gd name="connsiteX5308" fmla="*/ 4532484 w 6681792"/>
              <a:gd name="connsiteY5308" fmla="*/ 5024950 h 5149018"/>
              <a:gd name="connsiteX5309" fmla="*/ 4534957 w 6681792"/>
              <a:gd name="connsiteY5309" fmla="*/ 5024950 h 5149018"/>
              <a:gd name="connsiteX5310" fmla="*/ 4537431 w 6681792"/>
              <a:gd name="connsiteY5310" fmla="*/ 5027424 h 5149018"/>
              <a:gd name="connsiteX5311" fmla="*/ 4539905 w 6681792"/>
              <a:gd name="connsiteY5311" fmla="*/ 5029898 h 5149018"/>
              <a:gd name="connsiteX5312" fmla="*/ 4542379 w 6681792"/>
              <a:gd name="connsiteY5312" fmla="*/ 5032372 h 5149018"/>
              <a:gd name="connsiteX5313" fmla="*/ 4544852 w 6681792"/>
              <a:gd name="connsiteY5313" fmla="*/ 5032372 h 5149018"/>
              <a:gd name="connsiteX5314" fmla="*/ 4547326 w 6681792"/>
              <a:gd name="connsiteY5314" fmla="*/ 5034845 h 5149018"/>
              <a:gd name="connsiteX5315" fmla="*/ 4549800 w 6681792"/>
              <a:gd name="connsiteY5315" fmla="*/ 5037319 h 5149018"/>
              <a:gd name="connsiteX5316" fmla="*/ 4554557 w 6681792"/>
              <a:gd name="connsiteY5316" fmla="*/ 5039793 h 5149018"/>
              <a:gd name="connsiteX5317" fmla="*/ 4557031 w 6681792"/>
              <a:gd name="connsiteY5317" fmla="*/ 5039793 h 5149018"/>
              <a:gd name="connsiteX5318" fmla="*/ 4559505 w 6681792"/>
              <a:gd name="connsiteY5318" fmla="*/ 5039793 h 5149018"/>
              <a:gd name="connsiteX5319" fmla="*/ 4559505 w 6681792"/>
              <a:gd name="connsiteY5319" fmla="*/ 5037319 h 5149018"/>
              <a:gd name="connsiteX5320" fmla="*/ 4561978 w 6681792"/>
              <a:gd name="connsiteY5320" fmla="*/ 5037319 h 5149018"/>
              <a:gd name="connsiteX5321" fmla="*/ 4564452 w 6681792"/>
              <a:gd name="connsiteY5321" fmla="*/ 5037319 h 5149018"/>
              <a:gd name="connsiteX5322" fmla="*/ 4566926 w 6681792"/>
              <a:gd name="connsiteY5322" fmla="*/ 5034845 h 5149018"/>
              <a:gd name="connsiteX5323" fmla="*/ 4566926 w 6681792"/>
              <a:gd name="connsiteY5323" fmla="*/ 5037319 h 5149018"/>
              <a:gd name="connsiteX5324" fmla="*/ 4569400 w 6681792"/>
              <a:gd name="connsiteY5324" fmla="*/ 5037319 h 5149018"/>
              <a:gd name="connsiteX5325" fmla="*/ 4569400 w 6681792"/>
              <a:gd name="connsiteY5325" fmla="*/ 5039793 h 5149018"/>
              <a:gd name="connsiteX5326" fmla="*/ 4569400 w 6681792"/>
              <a:gd name="connsiteY5326" fmla="*/ 5042267 h 5149018"/>
              <a:gd name="connsiteX5327" fmla="*/ 4571874 w 6681792"/>
              <a:gd name="connsiteY5327" fmla="*/ 5042267 h 5149018"/>
              <a:gd name="connsiteX5328" fmla="*/ 4571874 w 6681792"/>
              <a:gd name="connsiteY5328" fmla="*/ 5044741 h 5149018"/>
              <a:gd name="connsiteX5329" fmla="*/ 4574347 w 6681792"/>
              <a:gd name="connsiteY5329" fmla="*/ 5044741 h 5149018"/>
              <a:gd name="connsiteX5330" fmla="*/ 4574347 w 6681792"/>
              <a:gd name="connsiteY5330" fmla="*/ 5047214 h 5149018"/>
              <a:gd name="connsiteX5331" fmla="*/ 4574347 w 6681792"/>
              <a:gd name="connsiteY5331" fmla="*/ 5049688 h 5149018"/>
              <a:gd name="connsiteX5332" fmla="*/ 4576821 w 6681792"/>
              <a:gd name="connsiteY5332" fmla="*/ 5049688 h 5149018"/>
              <a:gd name="connsiteX5333" fmla="*/ 4576821 w 6681792"/>
              <a:gd name="connsiteY5333" fmla="*/ 5052162 h 5149018"/>
              <a:gd name="connsiteX5334" fmla="*/ 4576821 w 6681792"/>
              <a:gd name="connsiteY5334" fmla="*/ 5054636 h 5149018"/>
              <a:gd name="connsiteX5335" fmla="*/ 4579295 w 6681792"/>
              <a:gd name="connsiteY5335" fmla="*/ 5054636 h 5149018"/>
              <a:gd name="connsiteX5336" fmla="*/ 4579295 w 6681792"/>
              <a:gd name="connsiteY5336" fmla="*/ 5057109 h 5149018"/>
              <a:gd name="connsiteX5337" fmla="*/ 4579295 w 6681792"/>
              <a:gd name="connsiteY5337" fmla="*/ 5059583 h 5149018"/>
              <a:gd name="connsiteX5338" fmla="*/ 4581769 w 6681792"/>
              <a:gd name="connsiteY5338" fmla="*/ 5059583 h 5149018"/>
              <a:gd name="connsiteX5339" fmla="*/ 4581769 w 6681792"/>
              <a:gd name="connsiteY5339" fmla="*/ 5062057 h 5149018"/>
              <a:gd name="connsiteX5340" fmla="*/ 4581769 w 6681792"/>
              <a:gd name="connsiteY5340" fmla="*/ 5064530 h 5149018"/>
              <a:gd name="connsiteX5341" fmla="*/ 4581769 w 6681792"/>
              <a:gd name="connsiteY5341" fmla="*/ 5067004 h 5149018"/>
              <a:gd name="connsiteX5342" fmla="*/ 4584242 w 6681792"/>
              <a:gd name="connsiteY5342" fmla="*/ 5067004 h 5149018"/>
              <a:gd name="connsiteX5343" fmla="*/ 4584242 w 6681792"/>
              <a:gd name="connsiteY5343" fmla="*/ 5069478 h 5149018"/>
              <a:gd name="connsiteX5344" fmla="*/ 4586716 w 6681792"/>
              <a:gd name="connsiteY5344" fmla="*/ 5071952 h 5149018"/>
              <a:gd name="connsiteX5345" fmla="*/ 4589190 w 6681792"/>
              <a:gd name="connsiteY5345" fmla="*/ 5074425 h 5149018"/>
              <a:gd name="connsiteX5346" fmla="*/ 4593947 w 6681792"/>
              <a:gd name="connsiteY5346" fmla="*/ 5071952 h 5149018"/>
              <a:gd name="connsiteX5347" fmla="*/ 4598704 w 6681792"/>
              <a:gd name="connsiteY5347" fmla="*/ 5071952 h 5149018"/>
              <a:gd name="connsiteX5348" fmla="*/ 4603461 w 6681792"/>
              <a:gd name="connsiteY5348" fmla="*/ 5069478 h 5149018"/>
              <a:gd name="connsiteX5349" fmla="*/ 4605935 w 6681792"/>
              <a:gd name="connsiteY5349" fmla="*/ 5069478 h 5149018"/>
              <a:gd name="connsiteX5350" fmla="*/ 4608409 w 6681792"/>
              <a:gd name="connsiteY5350" fmla="*/ 5069478 h 5149018"/>
              <a:gd name="connsiteX5351" fmla="*/ 4610883 w 6681792"/>
              <a:gd name="connsiteY5351" fmla="*/ 5069478 h 5149018"/>
              <a:gd name="connsiteX5352" fmla="*/ 4618113 w 6681792"/>
              <a:gd name="connsiteY5352" fmla="*/ 5067004 h 5149018"/>
              <a:gd name="connsiteX5353" fmla="*/ 4620587 w 6681792"/>
              <a:gd name="connsiteY5353" fmla="*/ 5067004 h 5149018"/>
              <a:gd name="connsiteX5354" fmla="*/ 4620587 w 6681792"/>
              <a:gd name="connsiteY5354" fmla="*/ 5064530 h 5149018"/>
              <a:gd name="connsiteX5355" fmla="*/ 4623061 w 6681792"/>
              <a:gd name="connsiteY5355" fmla="*/ 5064530 h 5149018"/>
              <a:gd name="connsiteX5356" fmla="*/ 4625535 w 6681792"/>
              <a:gd name="connsiteY5356" fmla="*/ 5067004 h 5149018"/>
              <a:gd name="connsiteX5357" fmla="*/ 4628009 w 6681792"/>
              <a:gd name="connsiteY5357" fmla="*/ 5067004 h 5149018"/>
              <a:gd name="connsiteX5358" fmla="*/ 4630482 w 6681792"/>
              <a:gd name="connsiteY5358" fmla="*/ 5067004 h 5149018"/>
              <a:gd name="connsiteX5359" fmla="*/ 4632956 w 6681792"/>
              <a:gd name="connsiteY5359" fmla="*/ 5067004 h 5149018"/>
              <a:gd name="connsiteX5360" fmla="*/ 4635430 w 6681792"/>
              <a:gd name="connsiteY5360" fmla="*/ 5067004 h 5149018"/>
              <a:gd name="connsiteX5361" fmla="*/ 4635430 w 6681792"/>
              <a:gd name="connsiteY5361" fmla="*/ 5064530 h 5149018"/>
              <a:gd name="connsiteX5362" fmla="*/ 4637904 w 6681792"/>
              <a:gd name="connsiteY5362" fmla="*/ 5064530 h 5149018"/>
              <a:gd name="connsiteX5363" fmla="*/ 4640378 w 6681792"/>
              <a:gd name="connsiteY5363" fmla="*/ 5064530 h 5149018"/>
              <a:gd name="connsiteX5364" fmla="*/ 4642851 w 6681792"/>
              <a:gd name="connsiteY5364" fmla="*/ 5062057 h 5149018"/>
              <a:gd name="connsiteX5365" fmla="*/ 4645325 w 6681792"/>
              <a:gd name="connsiteY5365" fmla="*/ 5062057 h 5149018"/>
              <a:gd name="connsiteX5366" fmla="*/ 4645325 w 6681792"/>
              <a:gd name="connsiteY5366" fmla="*/ 5059583 h 5149018"/>
              <a:gd name="connsiteX5367" fmla="*/ 4647799 w 6681792"/>
              <a:gd name="connsiteY5367" fmla="*/ 5059583 h 5149018"/>
              <a:gd name="connsiteX5368" fmla="*/ 4652556 w 6681792"/>
              <a:gd name="connsiteY5368" fmla="*/ 5059583 h 5149018"/>
              <a:gd name="connsiteX5369" fmla="*/ 4655030 w 6681792"/>
              <a:gd name="connsiteY5369" fmla="*/ 5059583 h 5149018"/>
              <a:gd name="connsiteX5370" fmla="*/ 4657504 w 6681792"/>
              <a:gd name="connsiteY5370" fmla="*/ 5059583 h 5149018"/>
              <a:gd name="connsiteX5371" fmla="*/ 4659977 w 6681792"/>
              <a:gd name="connsiteY5371" fmla="*/ 5059583 h 5149018"/>
              <a:gd name="connsiteX5372" fmla="*/ 4659977 w 6681792"/>
              <a:gd name="connsiteY5372" fmla="*/ 5057109 h 5149018"/>
              <a:gd name="connsiteX5373" fmla="*/ 4667208 w 6681792"/>
              <a:gd name="connsiteY5373" fmla="*/ 5054636 h 5149018"/>
              <a:gd name="connsiteX5374" fmla="*/ 4681670 w 6681792"/>
              <a:gd name="connsiteY5374" fmla="*/ 5049878 h 5149018"/>
              <a:gd name="connsiteX5375" fmla="*/ 4684144 w 6681792"/>
              <a:gd name="connsiteY5375" fmla="*/ 5049878 h 5149018"/>
              <a:gd name="connsiteX5376" fmla="*/ 4686617 w 6681792"/>
              <a:gd name="connsiteY5376" fmla="*/ 5049878 h 5149018"/>
              <a:gd name="connsiteX5377" fmla="*/ 4689091 w 6681792"/>
              <a:gd name="connsiteY5377" fmla="*/ 5049878 h 5149018"/>
              <a:gd name="connsiteX5378" fmla="*/ 4689091 w 6681792"/>
              <a:gd name="connsiteY5378" fmla="*/ 5047405 h 5149018"/>
              <a:gd name="connsiteX5379" fmla="*/ 4691565 w 6681792"/>
              <a:gd name="connsiteY5379" fmla="*/ 5047405 h 5149018"/>
              <a:gd name="connsiteX5380" fmla="*/ 4694039 w 6681792"/>
              <a:gd name="connsiteY5380" fmla="*/ 5047405 h 5149018"/>
              <a:gd name="connsiteX5381" fmla="*/ 4694039 w 6681792"/>
              <a:gd name="connsiteY5381" fmla="*/ 5044931 h 5149018"/>
              <a:gd name="connsiteX5382" fmla="*/ 4696513 w 6681792"/>
              <a:gd name="connsiteY5382" fmla="*/ 5044931 h 5149018"/>
              <a:gd name="connsiteX5383" fmla="*/ 4698986 w 6681792"/>
              <a:gd name="connsiteY5383" fmla="*/ 5044931 h 5149018"/>
              <a:gd name="connsiteX5384" fmla="*/ 4698986 w 6681792"/>
              <a:gd name="connsiteY5384" fmla="*/ 5042457 h 5149018"/>
              <a:gd name="connsiteX5385" fmla="*/ 4701460 w 6681792"/>
              <a:gd name="connsiteY5385" fmla="*/ 5042457 h 5149018"/>
              <a:gd name="connsiteX5386" fmla="*/ 4703934 w 6681792"/>
              <a:gd name="connsiteY5386" fmla="*/ 5042457 h 5149018"/>
              <a:gd name="connsiteX5387" fmla="*/ 4706408 w 6681792"/>
              <a:gd name="connsiteY5387" fmla="*/ 5042457 h 5149018"/>
              <a:gd name="connsiteX5388" fmla="*/ 4711165 w 6681792"/>
              <a:gd name="connsiteY5388" fmla="*/ 5042457 h 5149018"/>
              <a:gd name="connsiteX5389" fmla="*/ 4711165 w 6681792"/>
              <a:gd name="connsiteY5389" fmla="*/ 5039983 h 5149018"/>
              <a:gd name="connsiteX5390" fmla="*/ 4715922 w 6681792"/>
              <a:gd name="connsiteY5390" fmla="*/ 5039983 h 5149018"/>
              <a:gd name="connsiteX5391" fmla="*/ 4718396 w 6681792"/>
              <a:gd name="connsiteY5391" fmla="*/ 5039983 h 5149018"/>
              <a:gd name="connsiteX5392" fmla="*/ 4720869 w 6681792"/>
              <a:gd name="connsiteY5392" fmla="*/ 5039983 h 5149018"/>
              <a:gd name="connsiteX5393" fmla="*/ 4723343 w 6681792"/>
              <a:gd name="connsiteY5393" fmla="*/ 5039983 h 5149018"/>
              <a:gd name="connsiteX5394" fmla="*/ 4725817 w 6681792"/>
              <a:gd name="connsiteY5394" fmla="*/ 5039983 h 5149018"/>
              <a:gd name="connsiteX5395" fmla="*/ 4728291 w 6681792"/>
              <a:gd name="connsiteY5395" fmla="*/ 5039983 h 5149018"/>
              <a:gd name="connsiteX5396" fmla="*/ 4730765 w 6681792"/>
              <a:gd name="connsiteY5396" fmla="*/ 5039983 h 5149018"/>
              <a:gd name="connsiteX5397" fmla="*/ 4733238 w 6681792"/>
              <a:gd name="connsiteY5397" fmla="*/ 5039983 h 5149018"/>
              <a:gd name="connsiteX5398" fmla="*/ 4735712 w 6681792"/>
              <a:gd name="connsiteY5398" fmla="*/ 5039983 h 5149018"/>
              <a:gd name="connsiteX5399" fmla="*/ 4735712 w 6681792"/>
              <a:gd name="connsiteY5399" fmla="*/ 5037510 h 5149018"/>
              <a:gd name="connsiteX5400" fmla="*/ 4738186 w 6681792"/>
              <a:gd name="connsiteY5400" fmla="*/ 5037510 h 5149018"/>
              <a:gd name="connsiteX5401" fmla="*/ 4740660 w 6681792"/>
              <a:gd name="connsiteY5401" fmla="*/ 5037510 h 5149018"/>
              <a:gd name="connsiteX5402" fmla="*/ 4740660 w 6681792"/>
              <a:gd name="connsiteY5402" fmla="*/ 5039983 h 5149018"/>
              <a:gd name="connsiteX5403" fmla="*/ 4743133 w 6681792"/>
              <a:gd name="connsiteY5403" fmla="*/ 5039983 h 5149018"/>
              <a:gd name="connsiteX5404" fmla="*/ 4745607 w 6681792"/>
              <a:gd name="connsiteY5404" fmla="*/ 5039983 h 5149018"/>
              <a:gd name="connsiteX5405" fmla="*/ 4748081 w 6681792"/>
              <a:gd name="connsiteY5405" fmla="*/ 5037510 h 5149018"/>
              <a:gd name="connsiteX5406" fmla="*/ 4750554 w 6681792"/>
              <a:gd name="connsiteY5406" fmla="*/ 5037510 h 5149018"/>
              <a:gd name="connsiteX5407" fmla="*/ 4750554 w 6681792"/>
              <a:gd name="connsiteY5407" fmla="*/ 5039983 h 5149018"/>
              <a:gd name="connsiteX5408" fmla="*/ 4753028 w 6681792"/>
              <a:gd name="connsiteY5408" fmla="*/ 5039983 h 5149018"/>
              <a:gd name="connsiteX5409" fmla="*/ 4755502 w 6681792"/>
              <a:gd name="connsiteY5409" fmla="*/ 5039983 h 5149018"/>
              <a:gd name="connsiteX5410" fmla="*/ 4757976 w 6681792"/>
              <a:gd name="connsiteY5410" fmla="*/ 5039983 h 5149018"/>
              <a:gd name="connsiteX5411" fmla="*/ 4760449 w 6681792"/>
              <a:gd name="connsiteY5411" fmla="*/ 5039983 h 5149018"/>
              <a:gd name="connsiteX5412" fmla="*/ 4762923 w 6681792"/>
              <a:gd name="connsiteY5412" fmla="*/ 5039983 h 5149018"/>
              <a:gd name="connsiteX5413" fmla="*/ 4765397 w 6681792"/>
              <a:gd name="connsiteY5413" fmla="*/ 5039983 h 5149018"/>
              <a:gd name="connsiteX5414" fmla="*/ 4767871 w 6681792"/>
              <a:gd name="connsiteY5414" fmla="*/ 5037510 h 5149018"/>
              <a:gd name="connsiteX5415" fmla="*/ 4770344 w 6681792"/>
              <a:gd name="connsiteY5415" fmla="*/ 5037510 h 5149018"/>
              <a:gd name="connsiteX5416" fmla="*/ 4772818 w 6681792"/>
              <a:gd name="connsiteY5416" fmla="*/ 5037510 h 5149018"/>
              <a:gd name="connsiteX5417" fmla="*/ 4772818 w 6681792"/>
              <a:gd name="connsiteY5417" fmla="*/ 5035036 h 5149018"/>
              <a:gd name="connsiteX5418" fmla="*/ 4775292 w 6681792"/>
              <a:gd name="connsiteY5418" fmla="*/ 5035036 h 5149018"/>
              <a:gd name="connsiteX5419" fmla="*/ 4777766 w 6681792"/>
              <a:gd name="connsiteY5419" fmla="*/ 5035036 h 5149018"/>
              <a:gd name="connsiteX5420" fmla="*/ 4777766 w 6681792"/>
              <a:gd name="connsiteY5420" fmla="*/ 5032562 h 5149018"/>
              <a:gd name="connsiteX5421" fmla="*/ 4780240 w 6681792"/>
              <a:gd name="connsiteY5421" fmla="*/ 5032562 h 5149018"/>
              <a:gd name="connsiteX5422" fmla="*/ 4784997 w 6681792"/>
              <a:gd name="connsiteY5422" fmla="*/ 5032562 h 5149018"/>
              <a:gd name="connsiteX5423" fmla="*/ 4787470 w 6681792"/>
              <a:gd name="connsiteY5423" fmla="*/ 5030088 h 5149018"/>
              <a:gd name="connsiteX5424" fmla="*/ 4792227 w 6681792"/>
              <a:gd name="connsiteY5424" fmla="*/ 5025331 h 5149018"/>
              <a:gd name="connsiteX5425" fmla="*/ 4799459 w 6681792"/>
              <a:gd name="connsiteY5425" fmla="*/ 5022857 h 5149018"/>
              <a:gd name="connsiteX5426" fmla="*/ 4801932 w 6681792"/>
              <a:gd name="connsiteY5426" fmla="*/ 5022857 h 5149018"/>
              <a:gd name="connsiteX5427" fmla="*/ 4804406 w 6681792"/>
              <a:gd name="connsiteY5427" fmla="*/ 5020384 h 5149018"/>
              <a:gd name="connsiteX5428" fmla="*/ 4806880 w 6681792"/>
              <a:gd name="connsiteY5428" fmla="*/ 5020384 h 5149018"/>
              <a:gd name="connsiteX5429" fmla="*/ 4806880 w 6681792"/>
              <a:gd name="connsiteY5429" fmla="*/ 5017910 h 5149018"/>
              <a:gd name="connsiteX5430" fmla="*/ 4809353 w 6681792"/>
              <a:gd name="connsiteY5430" fmla="*/ 5017910 h 5149018"/>
              <a:gd name="connsiteX5431" fmla="*/ 4809353 w 6681792"/>
              <a:gd name="connsiteY5431" fmla="*/ 5015436 h 5149018"/>
              <a:gd name="connsiteX5432" fmla="*/ 4811827 w 6681792"/>
              <a:gd name="connsiteY5432" fmla="*/ 5015436 h 5149018"/>
              <a:gd name="connsiteX5433" fmla="*/ 4811827 w 6681792"/>
              <a:gd name="connsiteY5433" fmla="*/ 5012962 h 5149018"/>
              <a:gd name="connsiteX5434" fmla="*/ 4816584 w 6681792"/>
              <a:gd name="connsiteY5434" fmla="*/ 5008205 h 5149018"/>
              <a:gd name="connsiteX5435" fmla="*/ 4816584 w 6681792"/>
              <a:gd name="connsiteY5435" fmla="*/ 5003448 h 5149018"/>
              <a:gd name="connsiteX5436" fmla="*/ 4816584 w 6681792"/>
              <a:gd name="connsiteY5436" fmla="*/ 5000974 h 5149018"/>
              <a:gd name="connsiteX5437" fmla="*/ 4819058 w 6681792"/>
              <a:gd name="connsiteY5437" fmla="*/ 5000974 h 5149018"/>
              <a:gd name="connsiteX5438" fmla="*/ 4821532 w 6681792"/>
              <a:gd name="connsiteY5438" fmla="*/ 4996217 h 5149018"/>
              <a:gd name="connsiteX5439" fmla="*/ 4833520 w 6681792"/>
              <a:gd name="connsiteY5439" fmla="*/ 4981755 h 5149018"/>
              <a:gd name="connsiteX5440" fmla="*/ 4833520 w 6681792"/>
              <a:gd name="connsiteY5440" fmla="*/ 4979281 h 5149018"/>
              <a:gd name="connsiteX5441" fmla="*/ 4835994 w 6681792"/>
              <a:gd name="connsiteY5441" fmla="*/ 4979281 h 5149018"/>
              <a:gd name="connsiteX5442" fmla="*/ 4838468 w 6681792"/>
              <a:gd name="connsiteY5442" fmla="*/ 4976807 h 5149018"/>
              <a:gd name="connsiteX5443" fmla="*/ 4845699 w 6681792"/>
              <a:gd name="connsiteY5443" fmla="*/ 4974334 h 5149018"/>
              <a:gd name="connsiteX5444" fmla="*/ 4848173 w 6681792"/>
              <a:gd name="connsiteY5444" fmla="*/ 4971860 h 5149018"/>
              <a:gd name="connsiteX5445" fmla="*/ 4838468 w 6681792"/>
              <a:gd name="connsiteY5445" fmla="*/ 4962155 h 5149018"/>
              <a:gd name="connsiteX5446" fmla="*/ 4835994 w 6681792"/>
              <a:gd name="connsiteY5446" fmla="*/ 4959681 h 5149018"/>
              <a:gd name="connsiteX5447" fmla="*/ 4833520 w 6681792"/>
              <a:gd name="connsiteY5447" fmla="*/ 4959681 h 5149018"/>
              <a:gd name="connsiteX5448" fmla="*/ 4833520 w 6681792"/>
              <a:gd name="connsiteY5448" fmla="*/ 4957208 h 5149018"/>
              <a:gd name="connsiteX5449" fmla="*/ 4828763 w 6681792"/>
              <a:gd name="connsiteY5449" fmla="*/ 4949977 h 5149018"/>
              <a:gd name="connsiteX5450" fmla="*/ 4821532 w 6681792"/>
              <a:gd name="connsiteY5450" fmla="*/ 4942746 h 5149018"/>
              <a:gd name="connsiteX5451" fmla="*/ 4819058 w 6681792"/>
              <a:gd name="connsiteY5451" fmla="*/ 4940272 h 5149018"/>
              <a:gd name="connsiteX5452" fmla="*/ 4816584 w 6681792"/>
              <a:gd name="connsiteY5452" fmla="*/ 4937798 h 5149018"/>
              <a:gd name="connsiteX5453" fmla="*/ 4814111 w 6681792"/>
              <a:gd name="connsiteY5453" fmla="*/ 4935325 h 5149018"/>
              <a:gd name="connsiteX5454" fmla="*/ 4811637 w 6681792"/>
              <a:gd name="connsiteY5454" fmla="*/ 4932851 h 5149018"/>
              <a:gd name="connsiteX5455" fmla="*/ 4809163 w 6681792"/>
              <a:gd name="connsiteY5455" fmla="*/ 4930377 h 5149018"/>
              <a:gd name="connsiteX5456" fmla="*/ 4809163 w 6681792"/>
              <a:gd name="connsiteY5456" fmla="*/ 4927903 h 5149018"/>
              <a:gd name="connsiteX5457" fmla="*/ 4806690 w 6681792"/>
              <a:gd name="connsiteY5457" fmla="*/ 4927903 h 5149018"/>
              <a:gd name="connsiteX5458" fmla="*/ 4806690 w 6681792"/>
              <a:gd name="connsiteY5458" fmla="*/ 4920672 h 5149018"/>
              <a:gd name="connsiteX5459" fmla="*/ 4806690 w 6681792"/>
              <a:gd name="connsiteY5459" fmla="*/ 4918199 h 5149018"/>
              <a:gd name="connsiteX5460" fmla="*/ 4806690 w 6681792"/>
              <a:gd name="connsiteY5460" fmla="*/ 4915725 h 5149018"/>
              <a:gd name="connsiteX5461" fmla="*/ 4806690 w 6681792"/>
              <a:gd name="connsiteY5461" fmla="*/ 4913251 h 5149018"/>
              <a:gd name="connsiteX5462" fmla="*/ 4806690 w 6681792"/>
              <a:gd name="connsiteY5462" fmla="*/ 4910777 h 5149018"/>
              <a:gd name="connsiteX5463" fmla="*/ 4804216 w 6681792"/>
              <a:gd name="connsiteY5463" fmla="*/ 4908303 h 5149018"/>
              <a:gd name="connsiteX5464" fmla="*/ 4799459 w 6681792"/>
              <a:gd name="connsiteY5464" fmla="*/ 4898599 h 5149018"/>
              <a:gd name="connsiteX5465" fmla="*/ 4796985 w 6681792"/>
              <a:gd name="connsiteY5465" fmla="*/ 4893842 h 5149018"/>
              <a:gd name="connsiteX5466" fmla="*/ 4796985 w 6681792"/>
              <a:gd name="connsiteY5466" fmla="*/ 4891368 h 5149018"/>
              <a:gd name="connsiteX5467" fmla="*/ 4794511 w 6681792"/>
              <a:gd name="connsiteY5467" fmla="*/ 4886611 h 5149018"/>
              <a:gd name="connsiteX5468" fmla="*/ 4792037 w 6681792"/>
              <a:gd name="connsiteY5468" fmla="*/ 4884137 h 5149018"/>
              <a:gd name="connsiteX5469" fmla="*/ 4789564 w 6681792"/>
              <a:gd name="connsiteY5469" fmla="*/ 4879380 h 5149018"/>
              <a:gd name="connsiteX5470" fmla="*/ 4782333 w 6681792"/>
              <a:gd name="connsiteY5470" fmla="*/ 4872149 h 5149018"/>
              <a:gd name="connsiteX5471" fmla="*/ 4782333 w 6681792"/>
              <a:gd name="connsiteY5471" fmla="*/ 4867391 h 5149018"/>
              <a:gd name="connsiteX5472" fmla="*/ 4777575 w 6681792"/>
              <a:gd name="connsiteY5472" fmla="*/ 4860161 h 5149018"/>
              <a:gd name="connsiteX5473" fmla="*/ 4780049 w 6681792"/>
              <a:gd name="connsiteY5473" fmla="*/ 4860161 h 5149018"/>
              <a:gd name="connsiteX5474" fmla="*/ 4782523 w 6681792"/>
              <a:gd name="connsiteY5474" fmla="*/ 4860161 h 5149018"/>
              <a:gd name="connsiteX5475" fmla="*/ 4784997 w 6681792"/>
              <a:gd name="connsiteY5475" fmla="*/ 4857687 h 5149018"/>
              <a:gd name="connsiteX5476" fmla="*/ 4789754 w 6681792"/>
              <a:gd name="connsiteY5476" fmla="*/ 4855213 h 5149018"/>
              <a:gd name="connsiteX5477" fmla="*/ 4794511 w 6681792"/>
              <a:gd name="connsiteY5477" fmla="*/ 4855213 h 5149018"/>
              <a:gd name="connsiteX5478" fmla="*/ 4792037 w 6681792"/>
              <a:gd name="connsiteY5478" fmla="*/ 4845508 h 5149018"/>
              <a:gd name="connsiteX5479" fmla="*/ 4792037 w 6681792"/>
              <a:gd name="connsiteY5479" fmla="*/ 4840751 h 5149018"/>
              <a:gd name="connsiteX5480" fmla="*/ 4789564 w 6681792"/>
              <a:gd name="connsiteY5480" fmla="*/ 4835994 h 5149018"/>
              <a:gd name="connsiteX5481" fmla="*/ 4789564 w 6681792"/>
              <a:gd name="connsiteY5481" fmla="*/ 4831237 h 5149018"/>
              <a:gd name="connsiteX5482" fmla="*/ 4787090 w 6681792"/>
              <a:gd name="connsiteY5482" fmla="*/ 4828763 h 5149018"/>
              <a:gd name="connsiteX5483" fmla="*/ 4791847 w 6681792"/>
              <a:gd name="connsiteY5483" fmla="*/ 4826289 h 5149018"/>
              <a:gd name="connsiteX5484" fmla="*/ 4791847 w 6681792"/>
              <a:gd name="connsiteY5484" fmla="*/ 4823815 h 5149018"/>
              <a:gd name="connsiteX5485" fmla="*/ 4789373 w 6681792"/>
              <a:gd name="connsiteY5485" fmla="*/ 4821342 h 5149018"/>
              <a:gd name="connsiteX5486" fmla="*/ 4789373 w 6681792"/>
              <a:gd name="connsiteY5486" fmla="*/ 4818868 h 5149018"/>
              <a:gd name="connsiteX5487" fmla="*/ 4789373 w 6681792"/>
              <a:gd name="connsiteY5487" fmla="*/ 4816394 h 5149018"/>
              <a:gd name="connsiteX5488" fmla="*/ 4786900 w 6681792"/>
              <a:gd name="connsiteY5488" fmla="*/ 4811637 h 5149018"/>
              <a:gd name="connsiteX5489" fmla="*/ 4786900 w 6681792"/>
              <a:gd name="connsiteY5489" fmla="*/ 4809163 h 5149018"/>
              <a:gd name="connsiteX5490" fmla="*/ 4784426 w 6681792"/>
              <a:gd name="connsiteY5490" fmla="*/ 4806689 h 5149018"/>
              <a:gd name="connsiteX5491" fmla="*/ 4784426 w 6681792"/>
              <a:gd name="connsiteY5491" fmla="*/ 4804216 h 5149018"/>
              <a:gd name="connsiteX5492" fmla="*/ 4784426 w 6681792"/>
              <a:gd name="connsiteY5492" fmla="*/ 4799458 h 5149018"/>
              <a:gd name="connsiteX5493" fmla="*/ 4781952 w 6681792"/>
              <a:gd name="connsiteY5493" fmla="*/ 4796985 h 5149018"/>
              <a:gd name="connsiteX5494" fmla="*/ 4781952 w 6681792"/>
              <a:gd name="connsiteY5494" fmla="*/ 4794511 h 5149018"/>
              <a:gd name="connsiteX5495" fmla="*/ 4786709 w 6681792"/>
              <a:gd name="connsiteY5495" fmla="*/ 4792037 h 5149018"/>
              <a:gd name="connsiteX5496" fmla="*/ 4786709 w 6681792"/>
              <a:gd name="connsiteY5496" fmla="*/ 4789564 h 5149018"/>
              <a:gd name="connsiteX5497" fmla="*/ 4789183 w 6681792"/>
              <a:gd name="connsiteY5497" fmla="*/ 4782332 h 5149018"/>
              <a:gd name="connsiteX5498" fmla="*/ 4789183 w 6681792"/>
              <a:gd name="connsiteY5498" fmla="*/ 4779859 h 5149018"/>
              <a:gd name="connsiteX5499" fmla="*/ 4791657 w 6681792"/>
              <a:gd name="connsiteY5499" fmla="*/ 4777385 h 5149018"/>
              <a:gd name="connsiteX5500" fmla="*/ 4791657 w 6681792"/>
              <a:gd name="connsiteY5500" fmla="*/ 4774911 h 5149018"/>
              <a:gd name="connsiteX5501" fmla="*/ 4794130 w 6681792"/>
              <a:gd name="connsiteY5501" fmla="*/ 4772438 h 5149018"/>
              <a:gd name="connsiteX5502" fmla="*/ 4794130 w 6681792"/>
              <a:gd name="connsiteY5502" fmla="*/ 4769964 h 5149018"/>
              <a:gd name="connsiteX5503" fmla="*/ 4794130 w 6681792"/>
              <a:gd name="connsiteY5503" fmla="*/ 4767490 h 5149018"/>
              <a:gd name="connsiteX5504" fmla="*/ 4794130 w 6681792"/>
              <a:gd name="connsiteY5504" fmla="*/ 4765016 h 5149018"/>
              <a:gd name="connsiteX5505" fmla="*/ 4794130 w 6681792"/>
              <a:gd name="connsiteY5505" fmla="*/ 4762543 h 5149018"/>
              <a:gd name="connsiteX5506" fmla="*/ 4794130 w 6681792"/>
              <a:gd name="connsiteY5506" fmla="*/ 4760069 h 5149018"/>
              <a:gd name="connsiteX5507" fmla="*/ 4794130 w 6681792"/>
              <a:gd name="connsiteY5507" fmla="*/ 4755312 h 5149018"/>
              <a:gd name="connsiteX5508" fmla="*/ 4796604 w 6681792"/>
              <a:gd name="connsiteY5508" fmla="*/ 4743323 h 5149018"/>
              <a:gd name="connsiteX5509" fmla="*/ 4796604 w 6681792"/>
              <a:gd name="connsiteY5509" fmla="*/ 4740849 h 5149018"/>
              <a:gd name="connsiteX5510" fmla="*/ 4796604 w 6681792"/>
              <a:gd name="connsiteY5510" fmla="*/ 4738376 h 5149018"/>
              <a:gd name="connsiteX5511" fmla="*/ 4794130 w 6681792"/>
              <a:gd name="connsiteY5511" fmla="*/ 4735902 h 5149018"/>
              <a:gd name="connsiteX5512" fmla="*/ 4794130 w 6681792"/>
              <a:gd name="connsiteY5512" fmla="*/ 4733428 h 5149018"/>
              <a:gd name="connsiteX5513" fmla="*/ 4791657 w 6681792"/>
              <a:gd name="connsiteY5513" fmla="*/ 4730955 h 5149018"/>
              <a:gd name="connsiteX5514" fmla="*/ 4791657 w 6681792"/>
              <a:gd name="connsiteY5514" fmla="*/ 4726197 h 5149018"/>
              <a:gd name="connsiteX5515" fmla="*/ 4794130 w 6681792"/>
              <a:gd name="connsiteY5515" fmla="*/ 4723723 h 5149018"/>
              <a:gd name="connsiteX5516" fmla="*/ 4798888 w 6681792"/>
              <a:gd name="connsiteY5516" fmla="*/ 4718966 h 5149018"/>
              <a:gd name="connsiteX5517" fmla="*/ 4801361 w 6681792"/>
              <a:gd name="connsiteY5517" fmla="*/ 4716493 h 5149018"/>
              <a:gd name="connsiteX5518" fmla="*/ 4806119 w 6681792"/>
              <a:gd name="connsiteY5518" fmla="*/ 4711736 h 5149018"/>
              <a:gd name="connsiteX5519" fmla="*/ 4808592 w 6681792"/>
              <a:gd name="connsiteY5519" fmla="*/ 4706978 h 5149018"/>
              <a:gd name="connsiteX5520" fmla="*/ 4811066 w 6681792"/>
              <a:gd name="connsiteY5520" fmla="*/ 4702221 h 5149018"/>
              <a:gd name="connsiteX5521" fmla="*/ 4813540 w 6681792"/>
              <a:gd name="connsiteY5521" fmla="*/ 4697464 h 5149018"/>
              <a:gd name="connsiteX5522" fmla="*/ 4816014 w 6681792"/>
              <a:gd name="connsiteY5522" fmla="*/ 4694990 h 5149018"/>
              <a:gd name="connsiteX5523" fmla="*/ 4818487 w 6681792"/>
              <a:gd name="connsiteY5523" fmla="*/ 4694990 h 5149018"/>
              <a:gd name="connsiteX5524" fmla="*/ 4820961 w 6681792"/>
              <a:gd name="connsiteY5524" fmla="*/ 4692516 h 5149018"/>
              <a:gd name="connsiteX5525" fmla="*/ 4823435 w 6681792"/>
              <a:gd name="connsiteY5525" fmla="*/ 4692516 h 5149018"/>
              <a:gd name="connsiteX5526" fmla="*/ 4825909 w 6681792"/>
              <a:gd name="connsiteY5526" fmla="*/ 4692516 h 5149018"/>
              <a:gd name="connsiteX5527" fmla="*/ 4825909 w 6681792"/>
              <a:gd name="connsiteY5527" fmla="*/ 4690042 h 5149018"/>
              <a:gd name="connsiteX5528" fmla="*/ 4828382 w 6681792"/>
              <a:gd name="connsiteY5528" fmla="*/ 4690042 h 5149018"/>
              <a:gd name="connsiteX5529" fmla="*/ 4830856 w 6681792"/>
              <a:gd name="connsiteY5529" fmla="*/ 4690042 h 5149018"/>
              <a:gd name="connsiteX5530" fmla="*/ 4833330 w 6681792"/>
              <a:gd name="connsiteY5530" fmla="*/ 4687569 h 5149018"/>
              <a:gd name="connsiteX5531" fmla="*/ 4835804 w 6681792"/>
              <a:gd name="connsiteY5531" fmla="*/ 4685095 h 5149018"/>
              <a:gd name="connsiteX5532" fmla="*/ 4838278 w 6681792"/>
              <a:gd name="connsiteY5532" fmla="*/ 4685095 h 5149018"/>
              <a:gd name="connsiteX5533" fmla="*/ 4838278 w 6681792"/>
              <a:gd name="connsiteY5533" fmla="*/ 4682621 h 5149018"/>
              <a:gd name="connsiteX5534" fmla="*/ 4843035 w 6681792"/>
              <a:gd name="connsiteY5534" fmla="*/ 4682621 h 5149018"/>
              <a:gd name="connsiteX5535" fmla="*/ 4845508 w 6681792"/>
              <a:gd name="connsiteY5535" fmla="*/ 4680148 h 5149018"/>
              <a:gd name="connsiteX5536" fmla="*/ 4847982 w 6681792"/>
              <a:gd name="connsiteY5536" fmla="*/ 4677674 h 5149018"/>
              <a:gd name="connsiteX5537" fmla="*/ 4852739 w 6681792"/>
              <a:gd name="connsiteY5537" fmla="*/ 4677674 h 5149018"/>
              <a:gd name="connsiteX5538" fmla="*/ 4855213 w 6681792"/>
              <a:gd name="connsiteY5538" fmla="*/ 4675200 h 5149018"/>
              <a:gd name="connsiteX5539" fmla="*/ 4857687 w 6681792"/>
              <a:gd name="connsiteY5539" fmla="*/ 4672727 h 5149018"/>
              <a:gd name="connsiteX5540" fmla="*/ 4860161 w 6681792"/>
              <a:gd name="connsiteY5540" fmla="*/ 4670253 h 5149018"/>
              <a:gd name="connsiteX5541" fmla="*/ 4862634 w 6681792"/>
              <a:gd name="connsiteY5541" fmla="*/ 4670253 h 5149018"/>
              <a:gd name="connsiteX5542" fmla="*/ 4867391 w 6681792"/>
              <a:gd name="connsiteY5542" fmla="*/ 4667779 h 5149018"/>
              <a:gd name="connsiteX5543" fmla="*/ 4874622 w 6681792"/>
              <a:gd name="connsiteY5543" fmla="*/ 4660548 h 5149018"/>
              <a:gd name="connsiteX5544" fmla="*/ 4879380 w 6681792"/>
              <a:gd name="connsiteY5544" fmla="*/ 4658074 h 5149018"/>
              <a:gd name="connsiteX5545" fmla="*/ 4881854 w 6681792"/>
              <a:gd name="connsiteY5545" fmla="*/ 4653317 h 5149018"/>
              <a:gd name="connsiteX5546" fmla="*/ 4886611 w 6681792"/>
              <a:gd name="connsiteY5546" fmla="*/ 4648559 h 5149018"/>
              <a:gd name="connsiteX5547" fmla="*/ 4891368 w 6681792"/>
              <a:gd name="connsiteY5547" fmla="*/ 4643802 h 5149018"/>
              <a:gd name="connsiteX5548" fmla="*/ 4896125 w 6681792"/>
              <a:gd name="connsiteY5548" fmla="*/ 4636572 h 5149018"/>
              <a:gd name="connsiteX5549" fmla="*/ 4900882 w 6681792"/>
              <a:gd name="connsiteY5549" fmla="*/ 4631814 h 5149018"/>
              <a:gd name="connsiteX5550" fmla="*/ 4903356 w 6681792"/>
              <a:gd name="connsiteY5550" fmla="*/ 4629341 h 5149018"/>
              <a:gd name="connsiteX5551" fmla="*/ 4905830 w 6681792"/>
              <a:gd name="connsiteY5551" fmla="*/ 4629341 h 5149018"/>
              <a:gd name="connsiteX5552" fmla="*/ 4905830 w 6681792"/>
              <a:gd name="connsiteY5552" fmla="*/ 4626867 h 5149018"/>
              <a:gd name="connsiteX5553" fmla="*/ 4910587 w 6681792"/>
              <a:gd name="connsiteY5553" fmla="*/ 4622110 h 5149018"/>
              <a:gd name="connsiteX5554" fmla="*/ 4910587 w 6681792"/>
              <a:gd name="connsiteY5554" fmla="*/ 4619636 h 5149018"/>
              <a:gd name="connsiteX5555" fmla="*/ 4913061 w 6681792"/>
              <a:gd name="connsiteY5555" fmla="*/ 4617162 h 5149018"/>
              <a:gd name="connsiteX5556" fmla="*/ 4913061 w 6681792"/>
              <a:gd name="connsiteY5556" fmla="*/ 4614689 h 5149018"/>
              <a:gd name="connsiteX5557" fmla="*/ 4913061 w 6681792"/>
              <a:gd name="connsiteY5557" fmla="*/ 4612215 h 5149018"/>
              <a:gd name="connsiteX5558" fmla="*/ 4915535 w 6681792"/>
              <a:gd name="connsiteY5558" fmla="*/ 4604984 h 5149018"/>
              <a:gd name="connsiteX5559" fmla="*/ 4915535 w 6681792"/>
              <a:gd name="connsiteY5559" fmla="*/ 4602510 h 5149018"/>
              <a:gd name="connsiteX5560" fmla="*/ 4918008 w 6681792"/>
              <a:gd name="connsiteY5560" fmla="*/ 4600036 h 5149018"/>
              <a:gd name="connsiteX5561" fmla="*/ 4922766 w 6681792"/>
              <a:gd name="connsiteY5561" fmla="*/ 4597563 h 5149018"/>
              <a:gd name="connsiteX5562" fmla="*/ 4925239 w 6681792"/>
              <a:gd name="connsiteY5562" fmla="*/ 4597563 h 5149018"/>
              <a:gd name="connsiteX5563" fmla="*/ 4925239 w 6681792"/>
              <a:gd name="connsiteY5563" fmla="*/ 4595089 h 5149018"/>
              <a:gd name="connsiteX5564" fmla="*/ 4927713 w 6681792"/>
              <a:gd name="connsiteY5564" fmla="*/ 4595089 h 5149018"/>
              <a:gd name="connsiteX5565" fmla="*/ 4932470 w 6681792"/>
              <a:gd name="connsiteY5565" fmla="*/ 4595089 h 5149018"/>
              <a:gd name="connsiteX5566" fmla="*/ 4934944 w 6681792"/>
              <a:gd name="connsiteY5566" fmla="*/ 4595089 h 5149018"/>
              <a:gd name="connsiteX5567" fmla="*/ 4937418 w 6681792"/>
              <a:gd name="connsiteY5567" fmla="*/ 4592615 h 5149018"/>
              <a:gd name="connsiteX5568" fmla="*/ 4939892 w 6681792"/>
              <a:gd name="connsiteY5568" fmla="*/ 4590141 h 5149018"/>
              <a:gd name="connsiteX5569" fmla="*/ 4939892 w 6681792"/>
              <a:gd name="connsiteY5569" fmla="*/ 4587667 h 5149018"/>
              <a:gd name="connsiteX5570" fmla="*/ 4942365 w 6681792"/>
              <a:gd name="connsiteY5570" fmla="*/ 4585194 h 5149018"/>
              <a:gd name="connsiteX5571" fmla="*/ 4942365 w 6681792"/>
              <a:gd name="connsiteY5571" fmla="*/ 4582720 h 5149018"/>
              <a:gd name="connsiteX5572" fmla="*/ 4944839 w 6681792"/>
              <a:gd name="connsiteY5572" fmla="*/ 4577963 h 5149018"/>
              <a:gd name="connsiteX5573" fmla="*/ 4947313 w 6681792"/>
              <a:gd name="connsiteY5573" fmla="*/ 4577963 h 5149018"/>
              <a:gd name="connsiteX5574" fmla="*/ 4947313 w 6681792"/>
              <a:gd name="connsiteY5574" fmla="*/ 4575489 h 5149018"/>
              <a:gd name="connsiteX5575" fmla="*/ 4949786 w 6681792"/>
              <a:gd name="connsiteY5575" fmla="*/ 4575489 h 5149018"/>
              <a:gd name="connsiteX5576" fmla="*/ 4954544 w 6681792"/>
              <a:gd name="connsiteY5576" fmla="*/ 4577963 h 5149018"/>
              <a:gd name="connsiteX5577" fmla="*/ 4957018 w 6681792"/>
              <a:gd name="connsiteY5577" fmla="*/ 4577963 h 5149018"/>
              <a:gd name="connsiteX5578" fmla="*/ 4959491 w 6681792"/>
              <a:gd name="connsiteY5578" fmla="*/ 4577963 h 5149018"/>
              <a:gd name="connsiteX5579" fmla="*/ 4961965 w 6681792"/>
              <a:gd name="connsiteY5579" fmla="*/ 4575489 h 5149018"/>
              <a:gd name="connsiteX5580" fmla="*/ 4964439 w 6681792"/>
              <a:gd name="connsiteY5580" fmla="*/ 4575489 h 5149018"/>
              <a:gd name="connsiteX5581" fmla="*/ 4966912 w 6681792"/>
              <a:gd name="connsiteY5581" fmla="*/ 4575489 h 5149018"/>
              <a:gd name="connsiteX5582" fmla="*/ 4971670 w 6681792"/>
              <a:gd name="connsiteY5582" fmla="*/ 4577963 h 5149018"/>
              <a:gd name="connsiteX5583" fmla="*/ 4976427 w 6681792"/>
              <a:gd name="connsiteY5583" fmla="*/ 4580437 h 5149018"/>
              <a:gd name="connsiteX5584" fmla="*/ 4981184 w 6681792"/>
              <a:gd name="connsiteY5584" fmla="*/ 4585194 h 5149018"/>
              <a:gd name="connsiteX5585" fmla="*/ 4985941 w 6681792"/>
              <a:gd name="connsiteY5585" fmla="*/ 4585194 h 5149018"/>
              <a:gd name="connsiteX5586" fmla="*/ 4985941 w 6681792"/>
              <a:gd name="connsiteY5586" fmla="*/ 4580437 h 5149018"/>
              <a:gd name="connsiteX5587" fmla="*/ 4985941 w 6681792"/>
              <a:gd name="connsiteY5587" fmla="*/ 4577963 h 5149018"/>
              <a:gd name="connsiteX5588" fmla="*/ 4988415 w 6681792"/>
              <a:gd name="connsiteY5588" fmla="*/ 4575489 h 5149018"/>
              <a:gd name="connsiteX5589" fmla="*/ 4988415 w 6681792"/>
              <a:gd name="connsiteY5589" fmla="*/ 4568258 h 5149018"/>
              <a:gd name="connsiteX5590" fmla="*/ 4990889 w 6681792"/>
              <a:gd name="connsiteY5590" fmla="*/ 4568258 h 5149018"/>
              <a:gd name="connsiteX5591" fmla="*/ 4993363 w 6681792"/>
              <a:gd name="connsiteY5591" fmla="*/ 4568258 h 5149018"/>
              <a:gd name="connsiteX5592" fmla="*/ 4998120 w 6681792"/>
              <a:gd name="connsiteY5592" fmla="*/ 4570732 h 5149018"/>
              <a:gd name="connsiteX5593" fmla="*/ 5000593 w 6681792"/>
              <a:gd name="connsiteY5593" fmla="*/ 4570732 h 5149018"/>
              <a:gd name="connsiteX5594" fmla="*/ 5012582 w 6681792"/>
              <a:gd name="connsiteY5594" fmla="*/ 4573206 h 5149018"/>
              <a:gd name="connsiteX5595" fmla="*/ 5017339 w 6681792"/>
              <a:gd name="connsiteY5595" fmla="*/ 4575679 h 5149018"/>
              <a:gd name="connsiteX5596" fmla="*/ 5019813 w 6681792"/>
              <a:gd name="connsiteY5596" fmla="*/ 4575679 h 5149018"/>
              <a:gd name="connsiteX5597" fmla="*/ 5027044 w 6681792"/>
              <a:gd name="connsiteY5597" fmla="*/ 4556270 h 5149018"/>
              <a:gd name="connsiteX5598" fmla="*/ 5031801 w 6681792"/>
              <a:gd name="connsiteY5598" fmla="*/ 4549039 h 5149018"/>
              <a:gd name="connsiteX5599" fmla="*/ 5039032 w 6681792"/>
              <a:gd name="connsiteY5599" fmla="*/ 4541808 h 5149018"/>
              <a:gd name="connsiteX5600" fmla="*/ 5041505 w 6681792"/>
              <a:gd name="connsiteY5600" fmla="*/ 4544282 h 5149018"/>
              <a:gd name="connsiteX5601" fmla="*/ 5046263 w 6681792"/>
              <a:gd name="connsiteY5601" fmla="*/ 4549039 h 5149018"/>
              <a:gd name="connsiteX5602" fmla="*/ 5048737 w 6681792"/>
              <a:gd name="connsiteY5602" fmla="*/ 4546565 h 5149018"/>
              <a:gd name="connsiteX5603" fmla="*/ 5048737 w 6681792"/>
              <a:gd name="connsiteY5603" fmla="*/ 4544091 h 5149018"/>
              <a:gd name="connsiteX5604" fmla="*/ 5048737 w 6681792"/>
              <a:gd name="connsiteY5604" fmla="*/ 4541617 h 5149018"/>
              <a:gd name="connsiteX5605" fmla="*/ 5048737 w 6681792"/>
              <a:gd name="connsiteY5605" fmla="*/ 4539144 h 5149018"/>
              <a:gd name="connsiteX5606" fmla="*/ 5048737 w 6681792"/>
              <a:gd name="connsiteY5606" fmla="*/ 4536670 h 5149018"/>
              <a:gd name="connsiteX5607" fmla="*/ 5048737 w 6681792"/>
              <a:gd name="connsiteY5607" fmla="*/ 4534196 h 5149018"/>
              <a:gd name="connsiteX5608" fmla="*/ 5048737 w 6681792"/>
              <a:gd name="connsiteY5608" fmla="*/ 4531723 h 5149018"/>
              <a:gd name="connsiteX5609" fmla="*/ 5051210 w 6681792"/>
              <a:gd name="connsiteY5609" fmla="*/ 4531723 h 5149018"/>
              <a:gd name="connsiteX5610" fmla="*/ 5051210 w 6681792"/>
              <a:gd name="connsiteY5610" fmla="*/ 4529249 h 5149018"/>
              <a:gd name="connsiteX5611" fmla="*/ 5053684 w 6681792"/>
              <a:gd name="connsiteY5611" fmla="*/ 4529249 h 5149018"/>
              <a:gd name="connsiteX5612" fmla="*/ 5053684 w 6681792"/>
              <a:gd name="connsiteY5612" fmla="*/ 4526775 h 5149018"/>
              <a:gd name="connsiteX5613" fmla="*/ 5056158 w 6681792"/>
              <a:gd name="connsiteY5613" fmla="*/ 4526775 h 5149018"/>
              <a:gd name="connsiteX5614" fmla="*/ 5056158 w 6681792"/>
              <a:gd name="connsiteY5614" fmla="*/ 4524301 h 5149018"/>
              <a:gd name="connsiteX5615" fmla="*/ 5058631 w 6681792"/>
              <a:gd name="connsiteY5615" fmla="*/ 4524301 h 5149018"/>
              <a:gd name="connsiteX5616" fmla="*/ 5061105 w 6681792"/>
              <a:gd name="connsiteY5616" fmla="*/ 4519544 h 5149018"/>
              <a:gd name="connsiteX5617" fmla="*/ 5063579 w 6681792"/>
              <a:gd name="connsiteY5617" fmla="*/ 4517070 h 5149018"/>
              <a:gd name="connsiteX5618" fmla="*/ 5066053 w 6681792"/>
              <a:gd name="connsiteY5618" fmla="*/ 4514597 h 5149018"/>
              <a:gd name="connsiteX5619" fmla="*/ 5068527 w 6681792"/>
              <a:gd name="connsiteY5619" fmla="*/ 4512123 h 5149018"/>
              <a:gd name="connsiteX5620" fmla="*/ 5068527 w 6681792"/>
              <a:gd name="connsiteY5620" fmla="*/ 4509649 h 5149018"/>
              <a:gd name="connsiteX5621" fmla="*/ 5073284 w 6681792"/>
              <a:gd name="connsiteY5621" fmla="*/ 4502418 h 5149018"/>
              <a:gd name="connsiteX5622" fmla="*/ 5078041 w 6681792"/>
              <a:gd name="connsiteY5622" fmla="*/ 4495187 h 5149018"/>
              <a:gd name="connsiteX5623" fmla="*/ 5078041 w 6681792"/>
              <a:gd name="connsiteY5623" fmla="*/ 4492713 h 5149018"/>
              <a:gd name="connsiteX5624" fmla="*/ 5073284 w 6681792"/>
              <a:gd name="connsiteY5624" fmla="*/ 4487956 h 5149018"/>
              <a:gd name="connsiteX5625" fmla="*/ 5066053 w 6681792"/>
              <a:gd name="connsiteY5625" fmla="*/ 4483199 h 5149018"/>
              <a:gd name="connsiteX5626" fmla="*/ 5063579 w 6681792"/>
              <a:gd name="connsiteY5626" fmla="*/ 4480725 h 5149018"/>
              <a:gd name="connsiteX5627" fmla="*/ 5063579 w 6681792"/>
              <a:gd name="connsiteY5627" fmla="*/ 4473494 h 5149018"/>
              <a:gd name="connsiteX5628" fmla="*/ 5061105 w 6681792"/>
              <a:gd name="connsiteY5628" fmla="*/ 4471021 h 5149018"/>
              <a:gd name="connsiteX5629" fmla="*/ 5058631 w 6681792"/>
              <a:gd name="connsiteY5629" fmla="*/ 4463790 h 5149018"/>
              <a:gd name="connsiteX5630" fmla="*/ 5056158 w 6681792"/>
              <a:gd name="connsiteY5630" fmla="*/ 4456559 h 5149018"/>
              <a:gd name="connsiteX5631" fmla="*/ 5053684 w 6681792"/>
              <a:gd name="connsiteY5631" fmla="*/ 4446854 h 5149018"/>
              <a:gd name="connsiteX5632" fmla="*/ 5048927 w 6681792"/>
              <a:gd name="connsiteY5632" fmla="*/ 4434866 h 5149018"/>
              <a:gd name="connsiteX5633" fmla="*/ 5056158 w 6681792"/>
              <a:gd name="connsiteY5633" fmla="*/ 4430109 h 5149018"/>
              <a:gd name="connsiteX5634" fmla="*/ 5051401 w 6681792"/>
              <a:gd name="connsiteY5634" fmla="*/ 4413173 h 5149018"/>
              <a:gd name="connsiteX5635" fmla="*/ 5044170 w 6681792"/>
              <a:gd name="connsiteY5635" fmla="*/ 4415646 h 5149018"/>
              <a:gd name="connsiteX5636" fmla="*/ 5041696 w 6681792"/>
              <a:gd name="connsiteY5636" fmla="*/ 4418120 h 5149018"/>
              <a:gd name="connsiteX5637" fmla="*/ 5039222 w 6681792"/>
              <a:gd name="connsiteY5637" fmla="*/ 4406132 h 5149018"/>
              <a:gd name="connsiteX5638" fmla="*/ 5036748 w 6681792"/>
              <a:gd name="connsiteY5638" fmla="*/ 4398901 h 5149018"/>
              <a:gd name="connsiteX5639" fmla="*/ 5034275 w 6681792"/>
              <a:gd name="connsiteY5639" fmla="*/ 4396427 h 5149018"/>
              <a:gd name="connsiteX5640" fmla="*/ 5036748 w 6681792"/>
              <a:gd name="connsiteY5640" fmla="*/ 4386723 h 5149018"/>
              <a:gd name="connsiteX5641" fmla="*/ 5039222 w 6681792"/>
              <a:gd name="connsiteY5641" fmla="*/ 4379492 h 5149018"/>
              <a:gd name="connsiteX5642" fmla="*/ 5039222 w 6681792"/>
              <a:gd name="connsiteY5642" fmla="*/ 4374734 h 5149018"/>
              <a:gd name="connsiteX5643" fmla="*/ 5041696 w 6681792"/>
              <a:gd name="connsiteY5643" fmla="*/ 4374734 h 5149018"/>
              <a:gd name="connsiteX5644" fmla="*/ 5041696 w 6681792"/>
              <a:gd name="connsiteY5644" fmla="*/ 4372261 h 5149018"/>
              <a:gd name="connsiteX5645" fmla="*/ 5041696 w 6681792"/>
              <a:gd name="connsiteY5645" fmla="*/ 4369787 h 5149018"/>
              <a:gd name="connsiteX5646" fmla="*/ 5046453 w 6681792"/>
              <a:gd name="connsiteY5646" fmla="*/ 4365030 h 5149018"/>
              <a:gd name="connsiteX5647" fmla="*/ 5048927 w 6681792"/>
              <a:gd name="connsiteY5647" fmla="*/ 4360272 h 5149018"/>
              <a:gd name="connsiteX5648" fmla="*/ 5053684 w 6681792"/>
              <a:gd name="connsiteY5648" fmla="*/ 4360272 h 5149018"/>
              <a:gd name="connsiteX5649" fmla="*/ 5058441 w 6681792"/>
              <a:gd name="connsiteY5649" fmla="*/ 4357799 h 5149018"/>
              <a:gd name="connsiteX5650" fmla="*/ 5060915 w 6681792"/>
              <a:gd name="connsiteY5650" fmla="*/ 4357799 h 5149018"/>
              <a:gd name="connsiteX5651" fmla="*/ 5060915 w 6681792"/>
              <a:gd name="connsiteY5651" fmla="*/ 4360272 h 5149018"/>
              <a:gd name="connsiteX5652" fmla="*/ 5065672 w 6681792"/>
              <a:gd name="connsiteY5652" fmla="*/ 4357799 h 5149018"/>
              <a:gd name="connsiteX5653" fmla="*/ 5070430 w 6681792"/>
              <a:gd name="connsiteY5653" fmla="*/ 4357799 h 5149018"/>
              <a:gd name="connsiteX5654" fmla="*/ 5075187 w 6681792"/>
              <a:gd name="connsiteY5654" fmla="*/ 4355325 h 5149018"/>
              <a:gd name="connsiteX5655" fmla="*/ 5077660 w 6681792"/>
              <a:gd name="connsiteY5655" fmla="*/ 4352851 h 5149018"/>
              <a:gd name="connsiteX5656" fmla="*/ 5082418 w 6681792"/>
              <a:gd name="connsiteY5656" fmla="*/ 4352851 h 5149018"/>
              <a:gd name="connsiteX5657" fmla="*/ 5084891 w 6681792"/>
              <a:gd name="connsiteY5657" fmla="*/ 4350377 h 5149018"/>
              <a:gd name="connsiteX5658" fmla="*/ 5089649 w 6681792"/>
              <a:gd name="connsiteY5658" fmla="*/ 4347904 h 5149018"/>
              <a:gd name="connsiteX5659" fmla="*/ 5087175 w 6681792"/>
              <a:gd name="connsiteY5659" fmla="*/ 4345430 h 5149018"/>
              <a:gd name="connsiteX5660" fmla="*/ 5089649 w 6681792"/>
              <a:gd name="connsiteY5660" fmla="*/ 4345430 h 5149018"/>
              <a:gd name="connsiteX5661" fmla="*/ 5089649 w 6681792"/>
              <a:gd name="connsiteY5661" fmla="*/ 4342956 h 5149018"/>
              <a:gd name="connsiteX5662" fmla="*/ 5092122 w 6681792"/>
              <a:gd name="connsiteY5662" fmla="*/ 4342956 h 5149018"/>
              <a:gd name="connsiteX5663" fmla="*/ 5096880 w 6681792"/>
              <a:gd name="connsiteY5663" fmla="*/ 4338199 h 5149018"/>
              <a:gd name="connsiteX5664" fmla="*/ 5101637 w 6681792"/>
              <a:gd name="connsiteY5664" fmla="*/ 4338199 h 5149018"/>
              <a:gd name="connsiteX5665" fmla="*/ 5104111 w 6681792"/>
              <a:gd name="connsiteY5665" fmla="*/ 4338199 h 5149018"/>
              <a:gd name="connsiteX5666" fmla="*/ 5106585 w 6681792"/>
              <a:gd name="connsiteY5666" fmla="*/ 4338199 h 5149018"/>
              <a:gd name="connsiteX5667" fmla="*/ 5109058 w 6681792"/>
              <a:gd name="connsiteY5667" fmla="*/ 4338199 h 5149018"/>
              <a:gd name="connsiteX5668" fmla="*/ 5111532 w 6681792"/>
              <a:gd name="connsiteY5668" fmla="*/ 4338199 h 5149018"/>
              <a:gd name="connsiteX5669" fmla="*/ 5114006 w 6681792"/>
              <a:gd name="connsiteY5669" fmla="*/ 4338199 h 5149018"/>
              <a:gd name="connsiteX5670" fmla="*/ 5116479 w 6681792"/>
              <a:gd name="connsiteY5670" fmla="*/ 4338199 h 5149018"/>
              <a:gd name="connsiteX5671" fmla="*/ 5116479 w 6681792"/>
              <a:gd name="connsiteY5671" fmla="*/ 4340673 h 5149018"/>
              <a:gd name="connsiteX5672" fmla="*/ 5118953 w 6681792"/>
              <a:gd name="connsiteY5672" fmla="*/ 4340673 h 5149018"/>
              <a:gd name="connsiteX5673" fmla="*/ 5121427 w 6681792"/>
              <a:gd name="connsiteY5673" fmla="*/ 4340673 h 5149018"/>
              <a:gd name="connsiteX5674" fmla="*/ 5131132 w 6681792"/>
              <a:gd name="connsiteY5674" fmla="*/ 4340673 h 5149018"/>
              <a:gd name="connsiteX5675" fmla="*/ 5135889 w 6681792"/>
              <a:gd name="connsiteY5675" fmla="*/ 4343146 h 5149018"/>
              <a:gd name="connsiteX5676" fmla="*/ 5135889 w 6681792"/>
              <a:gd name="connsiteY5676" fmla="*/ 4340673 h 5149018"/>
              <a:gd name="connsiteX5677" fmla="*/ 5138363 w 6681792"/>
              <a:gd name="connsiteY5677" fmla="*/ 4343146 h 5149018"/>
              <a:gd name="connsiteX5678" fmla="*/ 5143120 w 6681792"/>
              <a:gd name="connsiteY5678" fmla="*/ 4343146 h 5149018"/>
              <a:gd name="connsiteX5679" fmla="*/ 5147877 w 6681792"/>
              <a:gd name="connsiteY5679" fmla="*/ 4343146 h 5149018"/>
              <a:gd name="connsiteX5680" fmla="*/ 5152634 w 6681792"/>
              <a:gd name="connsiteY5680" fmla="*/ 4345620 h 5149018"/>
              <a:gd name="connsiteX5681" fmla="*/ 5155108 w 6681792"/>
              <a:gd name="connsiteY5681" fmla="*/ 4340863 h 5149018"/>
              <a:gd name="connsiteX5682" fmla="*/ 5157582 w 6681792"/>
              <a:gd name="connsiteY5682" fmla="*/ 4340863 h 5149018"/>
              <a:gd name="connsiteX5683" fmla="*/ 5160055 w 6681792"/>
              <a:gd name="connsiteY5683" fmla="*/ 4343337 h 5149018"/>
              <a:gd name="connsiteX5684" fmla="*/ 5167286 w 6681792"/>
              <a:gd name="connsiteY5684" fmla="*/ 4345811 h 5149018"/>
              <a:gd name="connsiteX5685" fmla="*/ 5169760 w 6681792"/>
              <a:gd name="connsiteY5685" fmla="*/ 4345811 h 5149018"/>
              <a:gd name="connsiteX5686" fmla="*/ 5172234 w 6681792"/>
              <a:gd name="connsiteY5686" fmla="*/ 4345811 h 5149018"/>
              <a:gd name="connsiteX5687" fmla="*/ 5174707 w 6681792"/>
              <a:gd name="connsiteY5687" fmla="*/ 4345811 h 5149018"/>
              <a:gd name="connsiteX5688" fmla="*/ 5174707 w 6681792"/>
              <a:gd name="connsiteY5688" fmla="*/ 4348285 h 5149018"/>
              <a:gd name="connsiteX5689" fmla="*/ 5177181 w 6681792"/>
              <a:gd name="connsiteY5689" fmla="*/ 4348285 h 5149018"/>
              <a:gd name="connsiteX5690" fmla="*/ 5179655 w 6681792"/>
              <a:gd name="connsiteY5690" fmla="*/ 4348285 h 5149018"/>
              <a:gd name="connsiteX5691" fmla="*/ 5182129 w 6681792"/>
              <a:gd name="connsiteY5691" fmla="*/ 4350758 h 5149018"/>
              <a:gd name="connsiteX5692" fmla="*/ 5184603 w 6681792"/>
              <a:gd name="connsiteY5692" fmla="*/ 4350758 h 5149018"/>
              <a:gd name="connsiteX5693" fmla="*/ 5187076 w 6681792"/>
              <a:gd name="connsiteY5693" fmla="*/ 4353232 h 5149018"/>
              <a:gd name="connsiteX5694" fmla="*/ 5189550 w 6681792"/>
              <a:gd name="connsiteY5694" fmla="*/ 4353232 h 5149018"/>
              <a:gd name="connsiteX5695" fmla="*/ 5192024 w 6681792"/>
              <a:gd name="connsiteY5695" fmla="*/ 4355706 h 5149018"/>
              <a:gd name="connsiteX5696" fmla="*/ 5194498 w 6681792"/>
              <a:gd name="connsiteY5696" fmla="*/ 4355706 h 5149018"/>
              <a:gd name="connsiteX5697" fmla="*/ 5196972 w 6681792"/>
              <a:gd name="connsiteY5697" fmla="*/ 4358179 h 5149018"/>
              <a:gd name="connsiteX5698" fmla="*/ 5196972 w 6681792"/>
              <a:gd name="connsiteY5698" fmla="*/ 4355706 h 5149018"/>
              <a:gd name="connsiteX5699" fmla="*/ 5196972 w 6681792"/>
              <a:gd name="connsiteY5699" fmla="*/ 4353232 h 5149018"/>
              <a:gd name="connsiteX5700" fmla="*/ 5196972 w 6681792"/>
              <a:gd name="connsiteY5700" fmla="*/ 4350758 h 5149018"/>
              <a:gd name="connsiteX5701" fmla="*/ 5196972 w 6681792"/>
              <a:gd name="connsiteY5701" fmla="*/ 4348285 h 5149018"/>
              <a:gd name="connsiteX5702" fmla="*/ 5196972 w 6681792"/>
              <a:gd name="connsiteY5702" fmla="*/ 4345811 h 5149018"/>
              <a:gd name="connsiteX5703" fmla="*/ 5194498 w 6681792"/>
              <a:gd name="connsiteY5703" fmla="*/ 4345811 h 5149018"/>
              <a:gd name="connsiteX5704" fmla="*/ 5194498 w 6681792"/>
              <a:gd name="connsiteY5704" fmla="*/ 4343337 h 5149018"/>
              <a:gd name="connsiteX5705" fmla="*/ 5192024 w 6681792"/>
              <a:gd name="connsiteY5705" fmla="*/ 4340863 h 5149018"/>
              <a:gd name="connsiteX5706" fmla="*/ 5189550 w 6681792"/>
              <a:gd name="connsiteY5706" fmla="*/ 4338389 h 5149018"/>
              <a:gd name="connsiteX5707" fmla="*/ 5189550 w 6681792"/>
              <a:gd name="connsiteY5707" fmla="*/ 4335916 h 5149018"/>
              <a:gd name="connsiteX5708" fmla="*/ 5189550 w 6681792"/>
              <a:gd name="connsiteY5708" fmla="*/ 4333442 h 5149018"/>
              <a:gd name="connsiteX5709" fmla="*/ 5192024 w 6681792"/>
              <a:gd name="connsiteY5709" fmla="*/ 4333442 h 5149018"/>
              <a:gd name="connsiteX5710" fmla="*/ 5194498 w 6681792"/>
              <a:gd name="connsiteY5710" fmla="*/ 4333442 h 5149018"/>
              <a:gd name="connsiteX5711" fmla="*/ 5196972 w 6681792"/>
              <a:gd name="connsiteY5711" fmla="*/ 4333442 h 5149018"/>
              <a:gd name="connsiteX5712" fmla="*/ 5196972 w 6681792"/>
              <a:gd name="connsiteY5712" fmla="*/ 4335916 h 5149018"/>
              <a:gd name="connsiteX5713" fmla="*/ 5199445 w 6681792"/>
              <a:gd name="connsiteY5713" fmla="*/ 4333442 h 5149018"/>
              <a:gd name="connsiteX5714" fmla="*/ 5199445 w 6681792"/>
              <a:gd name="connsiteY5714" fmla="*/ 4330968 h 5149018"/>
              <a:gd name="connsiteX5715" fmla="*/ 5199445 w 6681792"/>
              <a:gd name="connsiteY5715" fmla="*/ 4328494 h 5149018"/>
              <a:gd name="connsiteX5716" fmla="*/ 5201919 w 6681792"/>
              <a:gd name="connsiteY5716" fmla="*/ 4328494 h 5149018"/>
              <a:gd name="connsiteX5717" fmla="*/ 5201919 w 6681792"/>
              <a:gd name="connsiteY5717" fmla="*/ 4326020 h 5149018"/>
              <a:gd name="connsiteX5718" fmla="*/ 5204393 w 6681792"/>
              <a:gd name="connsiteY5718" fmla="*/ 4326020 h 5149018"/>
              <a:gd name="connsiteX5719" fmla="*/ 5204393 w 6681792"/>
              <a:gd name="connsiteY5719" fmla="*/ 4323547 h 5149018"/>
              <a:gd name="connsiteX5720" fmla="*/ 5206867 w 6681792"/>
              <a:gd name="connsiteY5720" fmla="*/ 4323547 h 5149018"/>
              <a:gd name="connsiteX5721" fmla="*/ 5206867 w 6681792"/>
              <a:gd name="connsiteY5721" fmla="*/ 4318790 h 5149018"/>
              <a:gd name="connsiteX5722" fmla="*/ 5209340 w 6681792"/>
              <a:gd name="connsiteY5722" fmla="*/ 4318790 h 5149018"/>
              <a:gd name="connsiteX5723" fmla="*/ 5211814 w 6681792"/>
              <a:gd name="connsiteY5723" fmla="*/ 4318790 h 5149018"/>
              <a:gd name="connsiteX5724" fmla="*/ 5214288 w 6681792"/>
              <a:gd name="connsiteY5724" fmla="*/ 4318790 h 5149018"/>
              <a:gd name="connsiteX5725" fmla="*/ 5216761 w 6681792"/>
              <a:gd name="connsiteY5725" fmla="*/ 4321263 h 5149018"/>
              <a:gd name="connsiteX5726" fmla="*/ 5216761 w 6681792"/>
              <a:gd name="connsiteY5726" fmla="*/ 4316506 h 5149018"/>
              <a:gd name="connsiteX5727" fmla="*/ 5209530 w 6681792"/>
              <a:gd name="connsiteY5727" fmla="*/ 4314033 h 5149018"/>
              <a:gd name="connsiteX5728" fmla="*/ 5214288 w 6681792"/>
              <a:gd name="connsiteY5728" fmla="*/ 4304328 h 5149018"/>
              <a:gd name="connsiteX5729" fmla="*/ 5216761 w 6681792"/>
              <a:gd name="connsiteY5729" fmla="*/ 4299570 h 5149018"/>
              <a:gd name="connsiteX5730" fmla="*/ 5216761 w 6681792"/>
              <a:gd name="connsiteY5730" fmla="*/ 4297097 h 5149018"/>
              <a:gd name="connsiteX5731" fmla="*/ 5219235 w 6681792"/>
              <a:gd name="connsiteY5731" fmla="*/ 4297097 h 5149018"/>
              <a:gd name="connsiteX5732" fmla="*/ 5219235 w 6681792"/>
              <a:gd name="connsiteY5732" fmla="*/ 4294623 h 5149018"/>
              <a:gd name="connsiteX5733" fmla="*/ 5221709 w 6681792"/>
              <a:gd name="connsiteY5733" fmla="*/ 4294623 h 5149018"/>
              <a:gd name="connsiteX5734" fmla="*/ 5221709 w 6681792"/>
              <a:gd name="connsiteY5734" fmla="*/ 4292149 h 5149018"/>
              <a:gd name="connsiteX5735" fmla="*/ 5224183 w 6681792"/>
              <a:gd name="connsiteY5735" fmla="*/ 4292149 h 5149018"/>
              <a:gd name="connsiteX5736" fmla="*/ 5226656 w 6681792"/>
              <a:gd name="connsiteY5736" fmla="*/ 4289676 h 5149018"/>
              <a:gd name="connsiteX5737" fmla="*/ 5229130 w 6681792"/>
              <a:gd name="connsiteY5737" fmla="*/ 4287202 h 5149018"/>
              <a:gd name="connsiteX5738" fmla="*/ 5229130 w 6681792"/>
              <a:gd name="connsiteY5738" fmla="*/ 4284728 h 5149018"/>
              <a:gd name="connsiteX5739" fmla="*/ 5226656 w 6681792"/>
              <a:gd name="connsiteY5739" fmla="*/ 4279971 h 5149018"/>
              <a:gd name="connsiteX5740" fmla="*/ 5238645 w 6681792"/>
              <a:gd name="connsiteY5740" fmla="*/ 4272740 h 5149018"/>
              <a:gd name="connsiteX5741" fmla="*/ 5238645 w 6681792"/>
              <a:gd name="connsiteY5741" fmla="*/ 4270266 h 5149018"/>
              <a:gd name="connsiteX5742" fmla="*/ 5241118 w 6681792"/>
              <a:gd name="connsiteY5742" fmla="*/ 4270266 h 5149018"/>
              <a:gd name="connsiteX5743" fmla="*/ 5241118 w 6681792"/>
              <a:gd name="connsiteY5743" fmla="*/ 4267792 h 5149018"/>
              <a:gd name="connsiteX5744" fmla="*/ 5241118 w 6681792"/>
              <a:gd name="connsiteY5744" fmla="*/ 4265319 h 5149018"/>
              <a:gd name="connsiteX5745" fmla="*/ 5241118 w 6681792"/>
              <a:gd name="connsiteY5745" fmla="*/ 4260561 h 5149018"/>
              <a:gd name="connsiteX5746" fmla="*/ 5241118 w 6681792"/>
              <a:gd name="connsiteY5746" fmla="*/ 4258087 h 5149018"/>
              <a:gd name="connsiteX5747" fmla="*/ 5241118 w 6681792"/>
              <a:gd name="connsiteY5747" fmla="*/ 4253330 h 5149018"/>
              <a:gd name="connsiteX5748" fmla="*/ 5241118 w 6681792"/>
              <a:gd name="connsiteY5748" fmla="*/ 4250856 h 5149018"/>
              <a:gd name="connsiteX5749" fmla="*/ 5241118 w 6681792"/>
              <a:gd name="connsiteY5749" fmla="*/ 4248383 h 5149018"/>
              <a:gd name="connsiteX5750" fmla="*/ 5241118 w 6681792"/>
              <a:gd name="connsiteY5750" fmla="*/ 4245909 h 5149018"/>
              <a:gd name="connsiteX5751" fmla="*/ 5241118 w 6681792"/>
              <a:gd name="connsiteY5751" fmla="*/ 4243435 h 5149018"/>
              <a:gd name="connsiteX5752" fmla="*/ 5243592 w 6681792"/>
              <a:gd name="connsiteY5752" fmla="*/ 4240961 h 5149018"/>
              <a:gd name="connsiteX5753" fmla="*/ 5246066 w 6681792"/>
              <a:gd name="connsiteY5753" fmla="*/ 4240961 h 5149018"/>
              <a:gd name="connsiteX5754" fmla="*/ 5248540 w 6681792"/>
              <a:gd name="connsiteY5754" fmla="*/ 4238488 h 5149018"/>
              <a:gd name="connsiteX5755" fmla="*/ 5248540 w 6681792"/>
              <a:gd name="connsiteY5755" fmla="*/ 4236014 h 5149018"/>
              <a:gd name="connsiteX5756" fmla="*/ 5248540 w 6681792"/>
              <a:gd name="connsiteY5756" fmla="*/ 4233540 h 5149018"/>
              <a:gd name="connsiteX5757" fmla="*/ 5248540 w 6681792"/>
              <a:gd name="connsiteY5757" fmla="*/ 4228783 h 5149018"/>
              <a:gd name="connsiteX5758" fmla="*/ 5248540 w 6681792"/>
              <a:gd name="connsiteY5758" fmla="*/ 4221552 h 5149018"/>
              <a:gd name="connsiteX5759" fmla="*/ 5248540 w 6681792"/>
              <a:gd name="connsiteY5759" fmla="*/ 4219078 h 5149018"/>
              <a:gd name="connsiteX5760" fmla="*/ 5251013 w 6681792"/>
              <a:gd name="connsiteY5760" fmla="*/ 4219078 h 5149018"/>
              <a:gd name="connsiteX5761" fmla="*/ 5251013 w 6681792"/>
              <a:gd name="connsiteY5761" fmla="*/ 4216604 h 5149018"/>
              <a:gd name="connsiteX5762" fmla="*/ 5255771 w 6681792"/>
              <a:gd name="connsiteY5762" fmla="*/ 4209374 h 5149018"/>
              <a:gd name="connsiteX5763" fmla="*/ 5258244 w 6681792"/>
              <a:gd name="connsiteY5763" fmla="*/ 4206900 h 5149018"/>
              <a:gd name="connsiteX5764" fmla="*/ 5258244 w 6681792"/>
              <a:gd name="connsiteY5764" fmla="*/ 4202143 h 5149018"/>
              <a:gd name="connsiteX5765" fmla="*/ 5260718 w 6681792"/>
              <a:gd name="connsiteY5765" fmla="*/ 4187681 h 5149018"/>
              <a:gd name="connsiteX5766" fmla="*/ 5263192 w 6681792"/>
              <a:gd name="connsiteY5766" fmla="*/ 4175692 h 5149018"/>
              <a:gd name="connsiteX5767" fmla="*/ 5258434 w 6681792"/>
              <a:gd name="connsiteY5767" fmla="*/ 4173219 h 5149018"/>
              <a:gd name="connsiteX5768" fmla="*/ 5255961 w 6681792"/>
              <a:gd name="connsiteY5768" fmla="*/ 4173219 h 5149018"/>
              <a:gd name="connsiteX5769" fmla="*/ 5255961 w 6681792"/>
              <a:gd name="connsiteY5769" fmla="*/ 4170745 h 5149018"/>
              <a:gd name="connsiteX5770" fmla="*/ 5255961 w 6681792"/>
              <a:gd name="connsiteY5770" fmla="*/ 4168271 h 5149018"/>
              <a:gd name="connsiteX5771" fmla="*/ 5255961 w 6681792"/>
              <a:gd name="connsiteY5771" fmla="*/ 4165797 h 5149018"/>
              <a:gd name="connsiteX5772" fmla="*/ 5255961 w 6681792"/>
              <a:gd name="connsiteY5772" fmla="*/ 4163324 h 5149018"/>
              <a:gd name="connsiteX5773" fmla="*/ 5255961 w 6681792"/>
              <a:gd name="connsiteY5773" fmla="*/ 4160850 h 5149018"/>
              <a:gd name="connsiteX5774" fmla="*/ 5255961 w 6681792"/>
              <a:gd name="connsiteY5774" fmla="*/ 4158376 h 5149018"/>
              <a:gd name="connsiteX5775" fmla="*/ 5255961 w 6681792"/>
              <a:gd name="connsiteY5775" fmla="*/ 4155902 h 5149018"/>
              <a:gd name="connsiteX5776" fmla="*/ 5258434 w 6681792"/>
              <a:gd name="connsiteY5776" fmla="*/ 4153429 h 5149018"/>
              <a:gd name="connsiteX5777" fmla="*/ 5258434 w 6681792"/>
              <a:gd name="connsiteY5777" fmla="*/ 4150955 h 5149018"/>
              <a:gd name="connsiteX5778" fmla="*/ 5258434 w 6681792"/>
              <a:gd name="connsiteY5778" fmla="*/ 4148481 h 5149018"/>
              <a:gd name="connsiteX5779" fmla="*/ 5255961 w 6681792"/>
              <a:gd name="connsiteY5779" fmla="*/ 4148481 h 5149018"/>
              <a:gd name="connsiteX5780" fmla="*/ 5255961 w 6681792"/>
              <a:gd name="connsiteY5780" fmla="*/ 4146008 h 5149018"/>
              <a:gd name="connsiteX5781" fmla="*/ 5253487 w 6681792"/>
              <a:gd name="connsiteY5781" fmla="*/ 4146008 h 5149018"/>
              <a:gd name="connsiteX5782" fmla="*/ 5253487 w 6681792"/>
              <a:gd name="connsiteY5782" fmla="*/ 4143534 h 5149018"/>
              <a:gd name="connsiteX5783" fmla="*/ 5251013 w 6681792"/>
              <a:gd name="connsiteY5783" fmla="*/ 4143534 h 5149018"/>
              <a:gd name="connsiteX5784" fmla="*/ 5251013 w 6681792"/>
              <a:gd name="connsiteY5784" fmla="*/ 4141060 h 5149018"/>
              <a:gd name="connsiteX5785" fmla="*/ 5251013 w 6681792"/>
              <a:gd name="connsiteY5785" fmla="*/ 4138586 h 5149018"/>
              <a:gd name="connsiteX5786" fmla="*/ 5251013 w 6681792"/>
              <a:gd name="connsiteY5786" fmla="*/ 4136113 h 5149018"/>
              <a:gd name="connsiteX5787" fmla="*/ 5251013 w 6681792"/>
              <a:gd name="connsiteY5787" fmla="*/ 4133639 h 5149018"/>
              <a:gd name="connsiteX5788" fmla="*/ 5253487 w 6681792"/>
              <a:gd name="connsiteY5788" fmla="*/ 4131165 h 5149018"/>
              <a:gd name="connsiteX5789" fmla="*/ 5253487 w 6681792"/>
              <a:gd name="connsiteY5789" fmla="*/ 4128691 h 5149018"/>
              <a:gd name="connsiteX5790" fmla="*/ 5253487 w 6681792"/>
              <a:gd name="connsiteY5790" fmla="*/ 4126217 h 5149018"/>
              <a:gd name="connsiteX5791" fmla="*/ 5255961 w 6681792"/>
              <a:gd name="connsiteY5791" fmla="*/ 4126217 h 5149018"/>
              <a:gd name="connsiteX5792" fmla="*/ 5255961 w 6681792"/>
              <a:gd name="connsiteY5792" fmla="*/ 4123744 h 5149018"/>
              <a:gd name="connsiteX5793" fmla="*/ 5255961 w 6681792"/>
              <a:gd name="connsiteY5793" fmla="*/ 4121270 h 5149018"/>
              <a:gd name="connsiteX5794" fmla="*/ 5258434 w 6681792"/>
              <a:gd name="connsiteY5794" fmla="*/ 4121270 h 5149018"/>
              <a:gd name="connsiteX5795" fmla="*/ 5258434 w 6681792"/>
              <a:gd name="connsiteY5795" fmla="*/ 4118796 h 5149018"/>
              <a:gd name="connsiteX5796" fmla="*/ 5255961 w 6681792"/>
              <a:gd name="connsiteY5796" fmla="*/ 4118796 h 5149018"/>
              <a:gd name="connsiteX5797" fmla="*/ 5255961 w 6681792"/>
              <a:gd name="connsiteY5797" fmla="*/ 4116322 h 5149018"/>
              <a:gd name="connsiteX5798" fmla="*/ 5255961 w 6681792"/>
              <a:gd name="connsiteY5798" fmla="*/ 4113848 h 5149018"/>
              <a:gd name="connsiteX5799" fmla="*/ 5260718 w 6681792"/>
              <a:gd name="connsiteY5799" fmla="*/ 4106618 h 5149018"/>
              <a:gd name="connsiteX5800" fmla="*/ 5265475 w 6681792"/>
              <a:gd name="connsiteY5800" fmla="*/ 4094630 h 5149018"/>
              <a:gd name="connsiteX5801" fmla="*/ 5272706 w 6681792"/>
              <a:gd name="connsiteY5801" fmla="*/ 4084925 h 5149018"/>
              <a:gd name="connsiteX5802" fmla="*/ 5275180 w 6681792"/>
              <a:gd name="connsiteY5802" fmla="*/ 4075220 h 5149018"/>
              <a:gd name="connsiteX5803" fmla="*/ 5279937 w 6681792"/>
              <a:gd name="connsiteY5803" fmla="*/ 4070463 h 5149018"/>
              <a:gd name="connsiteX5804" fmla="*/ 5275180 w 6681792"/>
              <a:gd name="connsiteY5804" fmla="*/ 4065706 h 5149018"/>
              <a:gd name="connsiteX5805" fmla="*/ 5270423 w 6681792"/>
              <a:gd name="connsiteY5805" fmla="*/ 4063232 h 5149018"/>
              <a:gd name="connsiteX5806" fmla="*/ 5270423 w 6681792"/>
              <a:gd name="connsiteY5806" fmla="*/ 4060758 h 5149018"/>
              <a:gd name="connsiteX5807" fmla="*/ 5282411 w 6681792"/>
              <a:gd name="connsiteY5807" fmla="*/ 4051053 h 5149018"/>
              <a:gd name="connsiteX5808" fmla="*/ 5282411 w 6681792"/>
              <a:gd name="connsiteY5808" fmla="*/ 4048580 h 5149018"/>
              <a:gd name="connsiteX5809" fmla="*/ 5284885 w 6681792"/>
              <a:gd name="connsiteY5809" fmla="*/ 4043823 h 5149018"/>
              <a:gd name="connsiteX5810" fmla="*/ 5284885 w 6681792"/>
              <a:gd name="connsiteY5810" fmla="*/ 4041349 h 5149018"/>
              <a:gd name="connsiteX5811" fmla="*/ 5287359 w 6681792"/>
              <a:gd name="connsiteY5811" fmla="*/ 4034118 h 5149018"/>
              <a:gd name="connsiteX5812" fmla="*/ 5294589 w 6681792"/>
              <a:gd name="connsiteY5812" fmla="*/ 4038875 h 5149018"/>
              <a:gd name="connsiteX5813" fmla="*/ 5297063 w 6681792"/>
              <a:gd name="connsiteY5813" fmla="*/ 4043632 h 5149018"/>
              <a:gd name="connsiteX5814" fmla="*/ 5299537 w 6681792"/>
              <a:gd name="connsiteY5814" fmla="*/ 4043632 h 5149018"/>
              <a:gd name="connsiteX5815" fmla="*/ 5302011 w 6681792"/>
              <a:gd name="connsiteY5815" fmla="*/ 4043632 h 5149018"/>
              <a:gd name="connsiteX5816" fmla="*/ 5302011 w 6681792"/>
              <a:gd name="connsiteY5816" fmla="*/ 4046106 h 5149018"/>
              <a:gd name="connsiteX5817" fmla="*/ 5304485 w 6681792"/>
              <a:gd name="connsiteY5817" fmla="*/ 4046106 h 5149018"/>
              <a:gd name="connsiteX5818" fmla="*/ 5304485 w 6681792"/>
              <a:gd name="connsiteY5818" fmla="*/ 4043632 h 5149018"/>
              <a:gd name="connsiteX5819" fmla="*/ 5306958 w 6681792"/>
              <a:gd name="connsiteY5819" fmla="*/ 4036401 h 5149018"/>
              <a:gd name="connsiteX5820" fmla="*/ 5309432 w 6681792"/>
              <a:gd name="connsiteY5820" fmla="*/ 4026697 h 5149018"/>
              <a:gd name="connsiteX5821" fmla="*/ 5299727 w 6681792"/>
              <a:gd name="connsiteY5821" fmla="*/ 4024223 h 5149018"/>
              <a:gd name="connsiteX5822" fmla="*/ 5292496 w 6681792"/>
              <a:gd name="connsiteY5822" fmla="*/ 4021749 h 5149018"/>
              <a:gd name="connsiteX5823" fmla="*/ 5299727 w 6681792"/>
              <a:gd name="connsiteY5823" fmla="*/ 3995109 h 5149018"/>
              <a:gd name="connsiteX5824" fmla="*/ 5297254 w 6681792"/>
              <a:gd name="connsiteY5824" fmla="*/ 3992635 h 5149018"/>
              <a:gd name="connsiteX5825" fmla="*/ 5297254 w 6681792"/>
              <a:gd name="connsiteY5825" fmla="*/ 3990161 h 5149018"/>
              <a:gd name="connsiteX5826" fmla="*/ 5297254 w 6681792"/>
              <a:gd name="connsiteY5826" fmla="*/ 3987688 h 5149018"/>
              <a:gd name="connsiteX5827" fmla="*/ 5297254 w 6681792"/>
              <a:gd name="connsiteY5827" fmla="*/ 3985214 h 5149018"/>
              <a:gd name="connsiteX5828" fmla="*/ 5287549 w 6681792"/>
              <a:gd name="connsiteY5828" fmla="*/ 3977983 h 5149018"/>
              <a:gd name="connsiteX5829" fmla="*/ 5287549 w 6681792"/>
              <a:gd name="connsiteY5829" fmla="*/ 3975509 h 5149018"/>
              <a:gd name="connsiteX5830" fmla="*/ 5290023 w 6681792"/>
              <a:gd name="connsiteY5830" fmla="*/ 3973035 h 5149018"/>
              <a:gd name="connsiteX5831" fmla="*/ 5294780 w 6681792"/>
              <a:gd name="connsiteY5831" fmla="*/ 3965804 h 5149018"/>
              <a:gd name="connsiteX5832" fmla="*/ 5297254 w 6681792"/>
              <a:gd name="connsiteY5832" fmla="*/ 3963331 h 5149018"/>
              <a:gd name="connsiteX5833" fmla="*/ 5299727 w 6681792"/>
              <a:gd name="connsiteY5833" fmla="*/ 3960857 h 5149018"/>
              <a:gd name="connsiteX5834" fmla="*/ 5299727 w 6681792"/>
              <a:gd name="connsiteY5834" fmla="*/ 3958383 h 5149018"/>
              <a:gd name="connsiteX5835" fmla="*/ 5302201 w 6681792"/>
              <a:gd name="connsiteY5835" fmla="*/ 3953626 h 5149018"/>
              <a:gd name="connsiteX5836" fmla="*/ 5304675 w 6681792"/>
              <a:gd name="connsiteY5836" fmla="*/ 3953626 h 5149018"/>
              <a:gd name="connsiteX5837" fmla="*/ 5309432 w 6681792"/>
              <a:gd name="connsiteY5837" fmla="*/ 3956099 h 5149018"/>
              <a:gd name="connsiteX5838" fmla="*/ 5309432 w 6681792"/>
              <a:gd name="connsiteY5838" fmla="*/ 3953626 h 5149018"/>
              <a:gd name="connsiteX5839" fmla="*/ 5309432 w 6681792"/>
              <a:gd name="connsiteY5839" fmla="*/ 3951152 h 5149018"/>
              <a:gd name="connsiteX5840" fmla="*/ 5309432 w 6681792"/>
              <a:gd name="connsiteY5840" fmla="*/ 3948678 h 5149018"/>
              <a:gd name="connsiteX5841" fmla="*/ 5309432 w 6681792"/>
              <a:gd name="connsiteY5841" fmla="*/ 3946205 h 5149018"/>
              <a:gd name="connsiteX5842" fmla="*/ 5309432 w 6681792"/>
              <a:gd name="connsiteY5842" fmla="*/ 3941447 h 5149018"/>
              <a:gd name="connsiteX5843" fmla="*/ 5309432 w 6681792"/>
              <a:gd name="connsiteY5843" fmla="*/ 3938973 h 5149018"/>
              <a:gd name="connsiteX5844" fmla="*/ 5311906 w 6681792"/>
              <a:gd name="connsiteY5844" fmla="*/ 3936500 h 5149018"/>
              <a:gd name="connsiteX5845" fmla="*/ 5311906 w 6681792"/>
              <a:gd name="connsiteY5845" fmla="*/ 3934026 h 5149018"/>
              <a:gd name="connsiteX5846" fmla="*/ 5311906 w 6681792"/>
              <a:gd name="connsiteY5846" fmla="*/ 3931552 h 5149018"/>
              <a:gd name="connsiteX5847" fmla="*/ 5314380 w 6681792"/>
              <a:gd name="connsiteY5847" fmla="*/ 3926795 h 5149018"/>
              <a:gd name="connsiteX5848" fmla="*/ 5314380 w 6681792"/>
              <a:gd name="connsiteY5848" fmla="*/ 3924321 h 5149018"/>
              <a:gd name="connsiteX5849" fmla="*/ 5314380 w 6681792"/>
              <a:gd name="connsiteY5849" fmla="*/ 3921848 h 5149018"/>
              <a:gd name="connsiteX5850" fmla="*/ 5314380 w 6681792"/>
              <a:gd name="connsiteY5850" fmla="*/ 3919374 h 5149018"/>
              <a:gd name="connsiteX5851" fmla="*/ 5311906 w 6681792"/>
              <a:gd name="connsiteY5851" fmla="*/ 3919374 h 5149018"/>
              <a:gd name="connsiteX5852" fmla="*/ 5311906 w 6681792"/>
              <a:gd name="connsiteY5852" fmla="*/ 3916900 h 5149018"/>
              <a:gd name="connsiteX5853" fmla="*/ 5309432 w 6681792"/>
              <a:gd name="connsiteY5853" fmla="*/ 3916900 h 5149018"/>
              <a:gd name="connsiteX5854" fmla="*/ 5306958 w 6681792"/>
              <a:gd name="connsiteY5854" fmla="*/ 3916900 h 5149018"/>
              <a:gd name="connsiteX5855" fmla="*/ 5306958 w 6681792"/>
              <a:gd name="connsiteY5855" fmla="*/ 3912143 h 5149018"/>
              <a:gd name="connsiteX5856" fmla="*/ 5302201 w 6681792"/>
              <a:gd name="connsiteY5856" fmla="*/ 3909669 h 5149018"/>
              <a:gd name="connsiteX5857" fmla="*/ 5297444 w 6681792"/>
              <a:gd name="connsiteY5857" fmla="*/ 3907195 h 5149018"/>
              <a:gd name="connsiteX5858" fmla="*/ 5297444 w 6681792"/>
              <a:gd name="connsiteY5858" fmla="*/ 3899964 h 5149018"/>
              <a:gd name="connsiteX5859" fmla="*/ 5297444 w 6681792"/>
              <a:gd name="connsiteY5859" fmla="*/ 3897490 h 5149018"/>
              <a:gd name="connsiteX5860" fmla="*/ 5290213 w 6681792"/>
              <a:gd name="connsiteY5860" fmla="*/ 3895017 h 5149018"/>
              <a:gd name="connsiteX5861" fmla="*/ 5287739 w 6681792"/>
              <a:gd name="connsiteY5861" fmla="*/ 3895017 h 5149018"/>
              <a:gd name="connsiteX5862" fmla="*/ 5285265 w 6681792"/>
              <a:gd name="connsiteY5862" fmla="*/ 3895017 h 5149018"/>
              <a:gd name="connsiteX5863" fmla="*/ 5285265 w 6681792"/>
              <a:gd name="connsiteY5863" fmla="*/ 3890260 h 5149018"/>
              <a:gd name="connsiteX5864" fmla="*/ 5285265 w 6681792"/>
              <a:gd name="connsiteY5864" fmla="*/ 3885502 h 5149018"/>
              <a:gd name="connsiteX5865" fmla="*/ 5285265 w 6681792"/>
              <a:gd name="connsiteY5865" fmla="*/ 3883029 h 5149018"/>
              <a:gd name="connsiteX5866" fmla="*/ 5285265 w 6681792"/>
              <a:gd name="connsiteY5866" fmla="*/ 3880555 h 5149018"/>
              <a:gd name="connsiteX5867" fmla="*/ 5290023 w 6681792"/>
              <a:gd name="connsiteY5867" fmla="*/ 3880555 h 5149018"/>
              <a:gd name="connsiteX5868" fmla="*/ 5290023 w 6681792"/>
              <a:gd name="connsiteY5868" fmla="*/ 3875798 h 5149018"/>
              <a:gd name="connsiteX5869" fmla="*/ 5290023 w 6681792"/>
              <a:gd name="connsiteY5869" fmla="*/ 3873324 h 5149018"/>
              <a:gd name="connsiteX5870" fmla="*/ 5290023 w 6681792"/>
              <a:gd name="connsiteY5870" fmla="*/ 3866093 h 5149018"/>
              <a:gd name="connsiteX5871" fmla="*/ 5290023 w 6681792"/>
              <a:gd name="connsiteY5871" fmla="*/ 3858862 h 5149018"/>
              <a:gd name="connsiteX5872" fmla="*/ 5290023 w 6681792"/>
              <a:gd name="connsiteY5872" fmla="*/ 3851631 h 5149018"/>
              <a:gd name="connsiteX5873" fmla="*/ 5287549 w 6681792"/>
              <a:gd name="connsiteY5873" fmla="*/ 3849157 h 5149018"/>
              <a:gd name="connsiteX5874" fmla="*/ 5285075 w 6681792"/>
              <a:gd name="connsiteY5874" fmla="*/ 3849157 h 5149018"/>
              <a:gd name="connsiteX5875" fmla="*/ 5285075 w 6681792"/>
              <a:gd name="connsiteY5875" fmla="*/ 3846684 h 5149018"/>
              <a:gd name="connsiteX5876" fmla="*/ 5285075 w 6681792"/>
              <a:gd name="connsiteY5876" fmla="*/ 3841926 h 5149018"/>
              <a:gd name="connsiteX5877" fmla="*/ 5285075 w 6681792"/>
              <a:gd name="connsiteY5877" fmla="*/ 3837169 h 5149018"/>
              <a:gd name="connsiteX5878" fmla="*/ 5285075 w 6681792"/>
              <a:gd name="connsiteY5878" fmla="*/ 3834695 h 5149018"/>
              <a:gd name="connsiteX5879" fmla="*/ 5285075 w 6681792"/>
              <a:gd name="connsiteY5879" fmla="*/ 3827464 h 5149018"/>
              <a:gd name="connsiteX5880" fmla="*/ 5285075 w 6681792"/>
              <a:gd name="connsiteY5880" fmla="*/ 3822707 h 5149018"/>
              <a:gd name="connsiteX5881" fmla="*/ 5285075 w 6681792"/>
              <a:gd name="connsiteY5881" fmla="*/ 3820233 h 5149018"/>
              <a:gd name="connsiteX5882" fmla="*/ 5287549 w 6681792"/>
              <a:gd name="connsiteY5882" fmla="*/ 3820233 h 5149018"/>
              <a:gd name="connsiteX5883" fmla="*/ 5290023 w 6681792"/>
              <a:gd name="connsiteY5883" fmla="*/ 3820233 h 5149018"/>
              <a:gd name="connsiteX5884" fmla="*/ 5290023 w 6681792"/>
              <a:gd name="connsiteY5884" fmla="*/ 3817760 h 5149018"/>
              <a:gd name="connsiteX5885" fmla="*/ 5290023 w 6681792"/>
              <a:gd name="connsiteY5885" fmla="*/ 3815286 h 5149018"/>
              <a:gd name="connsiteX5886" fmla="*/ 5287549 w 6681792"/>
              <a:gd name="connsiteY5886" fmla="*/ 3815286 h 5149018"/>
              <a:gd name="connsiteX5887" fmla="*/ 5287549 w 6681792"/>
              <a:gd name="connsiteY5887" fmla="*/ 3812812 h 5149018"/>
              <a:gd name="connsiteX5888" fmla="*/ 5285075 w 6681792"/>
              <a:gd name="connsiteY5888" fmla="*/ 3812812 h 5149018"/>
              <a:gd name="connsiteX5889" fmla="*/ 5282601 w 6681792"/>
              <a:gd name="connsiteY5889" fmla="*/ 3810338 h 5149018"/>
              <a:gd name="connsiteX5890" fmla="*/ 5280128 w 6681792"/>
              <a:gd name="connsiteY5890" fmla="*/ 3805581 h 5149018"/>
              <a:gd name="connsiteX5891" fmla="*/ 5277654 w 6681792"/>
              <a:gd name="connsiteY5891" fmla="*/ 3800824 h 5149018"/>
              <a:gd name="connsiteX5892" fmla="*/ 5275180 w 6681792"/>
              <a:gd name="connsiteY5892" fmla="*/ 3798350 h 5149018"/>
              <a:gd name="connsiteX5893" fmla="*/ 5279937 w 6681792"/>
              <a:gd name="connsiteY5893" fmla="*/ 3795877 h 5149018"/>
              <a:gd name="connsiteX5894" fmla="*/ 5277463 w 6681792"/>
              <a:gd name="connsiteY5894" fmla="*/ 3791119 h 5149018"/>
              <a:gd name="connsiteX5895" fmla="*/ 5274990 w 6681792"/>
              <a:gd name="connsiteY5895" fmla="*/ 3786362 h 5149018"/>
              <a:gd name="connsiteX5896" fmla="*/ 5272516 w 6681792"/>
              <a:gd name="connsiteY5896" fmla="*/ 3786362 h 5149018"/>
              <a:gd name="connsiteX5897" fmla="*/ 5272516 w 6681792"/>
              <a:gd name="connsiteY5897" fmla="*/ 3783888 h 5149018"/>
              <a:gd name="connsiteX5898" fmla="*/ 5274990 w 6681792"/>
              <a:gd name="connsiteY5898" fmla="*/ 3781414 h 5149018"/>
              <a:gd name="connsiteX5899" fmla="*/ 5274990 w 6681792"/>
              <a:gd name="connsiteY5899" fmla="*/ 3778941 h 5149018"/>
              <a:gd name="connsiteX5900" fmla="*/ 5274990 w 6681792"/>
              <a:gd name="connsiteY5900" fmla="*/ 3776467 h 5149018"/>
              <a:gd name="connsiteX5901" fmla="*/ 5277463 w 6681792"/>
              <a:gd name="connsiteY5901" fmla="*/ 3773993 h 5149018"/>
              <a:gd name="connsiteX5902" fmla="*/ 5277463 w 6681792"/>
              <a:gd name="connsiteY5902" fmla="*/ 3771520 h 5149018"/>
              <a:gd name="connsiteX5903" fmla="*/ 5279937 w 6681792"/>
              <a:gd name="connsiteY5903" fmla="*/ 3769046 h 5149018"/>
              <a:gd name="connsiteX5904" fmla="*/ 5279937 w 6681792"/>
              <a:gd name="connsiteY5904" fmla="*/ 3766572 h 5149018"/>
              <a:gd name="connsiteX5905" fmla="*/ 5279937 w 6681792"/>
              <a:gd name="connsiteY5905" fmla="*/ 3764098 h 5149018"/>
              <a:gd name="connsiteX5906" fmla="*/ 5279937 w 6681792"/>
              <a:gd name="connsiteY5906" fmla="*/ 3761625 h 5149018"/>
              <a:gd name="connsiteX5907" fmla="*/ 5279937 w 6681792"/>
              <a:gd name="connsiteY5907" fmla="*/ 3759151 h 5149018"/>
              <a:gd name="connsiteX5908" fmla="*/ 5282411 w 6681792"/>
              <a:gd name="connsiteY5908" fmla="*/ 3759151 h 5149018"/>
              <a:gd name="connsiteX5909" fmla="*/ 5282411 w 6681792"/>
              <a:gd name="connsiteY5909" fmla="*/ 3756677 h 5149018"/>
              <a:gd name="connsiteX5910" fmla="*/ 5279937 w 6681792"/>
              <a:gd name="connsiteY5910" fmla="*/ 3754203 h 5149018"/>
              <a:gd name="connsiteX5911" fmla="*/ 5272706 w 6681792"/>
              <a:gd name="connsiteY5911" fmla="*/ 3749446 h 5149018"/>
              <a:gd name="connsiteX5912" fmla="*/ 5267949 w 6681792"/>
              <a:gd name="connsiteY5912" fmla="*/ 3744689 h 5149018"/>
              <a:gd name="connsiteX5913" fmla="*/ 5263192 w 6681792"/>
              <a:gd name="connsiteY5913" fmla="*/ 3739932 h 5149018"/>
              <a:gd name="connsiteX5914" fmla="*/ 5265666 w 6681792"/>
              <a:gd name="connsiteY5914" fmla="*/ 3737458 h 5149018"/>
              <a:gd name="connsiteX5915" fmla="*/ 5265666 w 6681792"/>
              <a:gd name="connsiteY5915" fmla="*/ 3732701 h 5149018"/>
              <a:gd name="connsiteX5916" fmla="*/ 5268139 w 6681792"/>
              <a:gd name="connsiteY5916" fmla="*/ 3732701 h 5149018"/>
              <a:gd name="connsiteX5917" fmla="*/ 5275370 w 6681792"/>
              <a:gd name="connsiteY5917" fmla="*/ 3732701 h 5149018"/>
              <a:gd name="connsiteX5918" fmla="*/ 5282601 w 6681792"/>
              <a:gd name="connsiteY5918" fmla="*/ 3735174 h 5149018"/>
              <a:gd name="connsiteX5919" fmla="*/ 5287359 w 6681792"/>
              <a:gd name="connsiteY5919" fmla="*/ 3735174 h 5149018"/>
              <a:gd name="connsiteX5920" fmla="*/ 5294589 w 6681792"/>
              <a:gd name="connsiteY5920" fmla="*/ 3735174 h 5149018"/>
              <a:gd name="connsiteX5921" fmla="*/ 5299346 w 6681792"/>
              <a:gd name="connsiteY5921" fmla="*/ 3735174 h 5149018"/>
              <a:gd name="connsiteX5922" fmla="*/ 5304104 w 6681792"/>
              <a:gd name="connsiteY5922" fmla="*/ 3735174 h 5149018"/>
              <a:gd name="connsiteX5923" fmla="*/ 5308861 w 6681792"/>
              <a:gd name="connsiteY5923" fmla="*/ 3735174 h 5149018"/>
              <a:gd name="connsiteX5924" fmla="*/ 5313618 w 6681792"/>
              <a:gd name="connsiteY5924" fmla="*/ 3735174 h 5149018"/>
              <a:gd name="connsiteX5925" fmla="*/ 5318375 w 6681792"/>
              <a:gd name="connsiteY5925" fmla="*/ 3735174 h 5149018"/>
              <a:gd name="connsiteX5926" fmla="*/ 5320849 w 6681792"/>
              <a:gd name="connsiteY5926" fmla="*/ 3735174 h 5149018"/>
              <a:gd name="connsiteX5927" fmla="*/ 5325606 w 6681792"/>
              <a:gd name="connsiteY5927" fmla="*/ 3735174 h 5149018"/>
              <a:gd name="connsiteX5928" fmla="*/ 5332837 w 6681792"/>
              <a:gd name="connsiteY5928" fmla="*/ 3737648 h 5149018"/>
              <a:gd name="connsiteX5929" fmla="*/ 5342542 w 6681792"/>
              <a:gd name="connsiteY5929" fmla="*/ 3737648 h 5149018"/>
              <a:gd name="connsiteX5930" fmla="*/ 5347300 w 6681792"/>
              <a:gd name="connsiteY5930" fmla="*/ 3737648 h 5149018"/>
              <a:gd name="connsiteX5931" fmla="*/ 5354530 w 6681792"/>
              <a:gd name="connsiteY5931" fmla="*/ 3737648 h 5149018"/>
              <a:gd name="connsiteX5932" fmla="*/ 5359287 w 6681792"/>
              <a:gd name="connsiteY5932" fmla="*/ 3737648 h 5149018"/>
              <a:gd name="connsiteX5933" fmla="*/ 5364045 w 6681792"/>
              <a:gd name="connsiteY5933" fmla="*/ 3735174 h 5149018"/>
              <a:gd name="connsiteX5934" fmla="*/ 5366518 w 6681792"/>
              <a:gd name="connsiteY5934" fmla="*/ 3735174 h 5149018"/>
              <a:gd name="connsiteX5935" fmla="*/ 5371276 w 6681792"/>
              <a:gd name="connsiteY5935" fmla="*/ 3735174 h 5149018"/>
              <a:gd name="connsiteX5936" fmla="*/ 5376033 w 6681792"/>
              <a:gd name="connsiteY5936" fmla="*/ 3735174 h 5149018"/>
              <a:gd name="connsiteX5937" fmla="*/ 5380790 w 6681792"/>
              <a:gd name="connsiteY5937" fmla="*/ 3732701 h 5149018"/>
              <a:gd name="connsiteX5938" fmla="*/ 5378316 w 6681792"/>
              <a:gd name="connsiteY5938" fmla="*/ 3730227 h 5149018"/>
              <a:gd name="connsiteX5939" fmla="*/ 5375843 w 6681792"/>
              <a:gd name="connsiteY5939" fmla="*/ 3727753 h 5149018"/>
              <a:gd name="connsiteX5940" fmla="*/ 5373369 w 6681792"/>
              <a:gd name="connsiteY5940" fmla="*/ 3725279 h 5149018"/>
              <a:gd name="connsiteX5941" fmla="*/ 5370895 w 6681792"/>
              <a:gd name="connsiteY5941" fmla="*/ 3722806 h 5149018"/>
              <a:gd name="connsiteX5942" fmla="*/ 5368421 w 6681792"/>
              <a:gd name="connsiteY5942" fmla="*/ 3720332 h 5149018"/>
              <a:gd name="connsiteX5943" fmla="*/ 5368421 w 6681792"/>
              <a:gd name="connsiteY5943" fmla="*/ 3717858 h 5149018"/>
              <a:gd name="connsiteX5944" fmla="*/ 5365947 w 6681792"/>
              <a:gd name="connsiteY5944" fmla="*/ 3715384 h 5149018"/>
              <a:gd name="connsiteX5945" fmla="*/ 5363474 w 6681792"/>
              <a:gd name="connsiteY5945" fmla="*/ 3712911 h 5149018"/>
              <a:gd name="connsiteX5946" fmla="*/ 5363474 w 6681792"/>
              <a:gd name="connsiteY5946" fmla="*/ 3710437 h 5149018"/>
              <a:gd name="connsiteX5947" fmla="*/ 5361000 w 6681792"/>
              <a:gd name="connsiteY5947" fmla="*/ 3705680 h 5149018"/>
              <a:gd name="connsiteX5948" fmla="*/ 5358526 w 6681792"/>
              <a:gd name="connsiteY5948" fmla="*/ 3703206 h 5149018"/>
              <a:gd name="connsiteX5949" fmla="*/ 5356053 w 6681792"/>
              <a:gd name="connsiteY5949" fmla="*/ 3698449 h 5149018"/>
              <a:gd name="connsiteX5950" fmla="*/ 5356053 w 6681792"/>
              <a:gd name="connsiteY5950" fmla="*/ 3695975 h 5149018"/>
              <a:gd name="connsiteX5951" fmla="*/ 5353579 w 6681792"/>
              <a:gd name="connsiteY5951" fmla="*/ 3695975 h 5149018"/>
              <a:gd name="connsiteX5952" fmla="*/ 5353579 w 6681792"/>
              <a:gd name="connsiteY5952" fmla="*/ 3693501 h 5149018"/>
              <a:gd name="connsiteX5953" fmla="*/ 5351105 w 6681792"/>
              <a:gd name="connsiteY5953" fmla="*/ 3691027 h 5149018"/>
              <a:gd name="connsiteX5954" fmla="*/ 5351105 w 6681792"/>
              <a:gd name="connsiteY5954" fmla="*/ 3688554 h 5149018"/>
              <a:gd name="connsiteX5955" fmla="*/ 5351105 w 6681792"/>
              <a:gd name="connsiteY5955" fmla="*/ 3686080 h 5149018"/>
              <a:gd name="connsiteX5956" fmla="*/ 5348632 w 6681792"/>
              <a:gd name="connsiteY5956" fmla="*/ 3683606 h 5149018"/>
              <a:gd name="connsiteX5957" fmla="*/ 5346158 w 6681792"/>
              <a:gd name="connsiteY5957" fmla="*/ 3678849 h 5149018"/>
              <a:gd name="connsiteX5958" fmla="*/ 5346158 w 6681792"/>
              <a:gd name="connsiteY5958" fmla="*/ 3674092 h 5149018"/>
              <a:gd name="connsiteX5959" fmla="*/ 5343684 w 6681792"/>
              <a:gd name="connsiteY5959" fmla="*/ 3671618 h 5149018"/>
              <a:gd name="connsiteX5960" fmla="*/ 5343684 w 6681792"/>
              <a:gd name="connsiteY5960" fmla="*/ 3669144 h 5149018"/>
              <a:gd name="connsiteX5961" fmla="*/ 5343684 w 6681792"/>
              <a:gd name="connsiteY5961" fmla="*/ 3666671 h 5149018"/>
              <a:gd name="connsiteX5962" fmla="*/ 5341210 w 6681792"/>
              <a:gd name="connsiteY5962" fmla="*/ 3664197 h 5149018"/>
              <a:gd name="connsiteX5963" fmla="*/ 5341210 w 6681792"/>
              <a:gd name="connsiteY5963" fmla="*/ 3661723 h 5149018"/>
              <a:gd name="connsiteX5964" fmla="*/ 5341210 w 6681792"/>
              <a:gd name="connsiteY5964" fmla="*/ 3659249 h 5149018"/>
              <a:gd name="connsiteX5965" fmla="*/ 5341210 w 6681792"/>
              <a:gd name="connsiteY5965" fmla="*/ 3654492 h 5149018"/>
              <a:gd name="connsiteX5966" fmla="*/ 5341210 w 6681792"/>
              <a:gd name="connsiteY5966" fmla="*/ 3649735 h 5149018"/>
              <a:gd name="connsiteX5967" fmla="*/ 5341210 w 6681792"/>
              <a:gd name="connsiteY5967" fmla="*/ 3647261 h 5149018"/>
              <a:gd name="connsiteX5968" fmla="*/ 5338737 w 6681792"/>
              <a:gd name="connsiteY5968" fmla="*/ 3642504 h 5149018"/>
              <a:gd name="connsiteX5969" fmla="*/ 5338737 w 6681792"/>
              <a:gd name="connsiteY5969" fmla="*/ 3637747 h 5149018"/>
              <a:gd name="connsiteX5970" fmla="*/ 5336263 w 6681792"/>
              <a:gd name="connsiteY5970" fmla="*/ 3635273 h 5149018"/>
              <a:gd name="connsiteX5971" fmla="*/ 5336263 w 6681792"/>
              <a:gd name="connsiteY5971" fmla="*/ 3630516 h 5149018"/>
              <a:gd name="connsiteX5972" fmla="*/ 5336263 w 6681792"/>
              <a:gd name="connsiteY5972" fmla="*/ 3628042 h 5149018"/>
              <a:gd name="connsiteX5973" fmla="*/ 5336263 w 6681792"/>
              <a:gd name="connsiteY5973" fmla="*/ 3625568 h 5149018"/>
              <a:gd name="connsiteX5974" fmla="*/ 5336263 w 6681792"/>
              <a:gd name="connsiteY5974" fmla="*/ 3623094 h 5149018"/>
              <a:gd name="connsiteX5975" fmla="*/ 5333789 w 6681792"/>
              <a:gd name="connsiteY5975" fmla="*/ 3620621 h 5149018"/>
              <a:gd name="connsiteX5976" fmla="*/ 5333789 w 6681792"/>
              <a:gd name="connsiteY5976" fmla="*/ 3618147 h 5149018"/>
              <a:gd name="connsiteX5977" fmla="*/ 5331315 w 6681792"/>
              <a:gd name="connsiteY5977" fmla="*/ 3615673 h 5149018"/>
              <a:gd name="connsiteX5978" fmla="*/ 5331315 w 6681792"/>
              <a:gd name="connsiteY5978" fmla="*/ 3610916 h 5149018"/>
              <a:gd name="connsiteX5979" fmla="*/ 5328841 w 6681792"/>
              <a:gd name="connsiteY5979" fmla="*/ 3608442 h 5149018"/>
              <a:gd name="connsiteX5980" fmla="*/ 5328841 w 6681792"/>
              <a:gd name="connsiteY5980" fmla="*/ 3605968 h 5149018"/>
              <a:gd name="connsiteX5981" fmla="*/ 5326368 w 6681792"/>
              <a:gd name="connsiteY5981" fmla="*/ 3603495 h 5149018"/>
              <a:gd name="connsiteX5982" fmla="*/ 5323894 w 6681792"/>
              <a:gd name="connsiteY5982" fmla="*/ 3601021 h 5149018"/>
              <a:gd name="connsiteX5983" fmla="*/ 5323894 w 6681792"/>
              <a:gd name="connsiteY5983" fmla="*/ 3598547 h 5149018"/>
              <a:gd name="connsiteX5984" fmla="*/ 5321420 w 6681792"/>
              <a:gd name="connsiteY5984" fmla="*/ 3593790 h 5149018"/>
              <a:gd name="connsiteX5985" fmla="*/ 5318946 w 6681792"/>
              <a:gd name="connsiteY5985" fmla="*/ 3593790 h 5149018"/>
              <a:gd name="connsiteX5986" fmla="*/ 5316472 w 6681792"/>
              <a:gd name="connsiteY5986" fmla="*/ 3591316 h 5149018"/>
              <a:gd name="connsiteX5987" fmla="*/ 5316472 w 6681792"/>
              <a:gd name="connsiteY5987" fmla="*/ 3588843 h 5149018"/>
              <a:gd name="connsiteX5988" fmla="*/ 5318946 w 6681792"/>
              <a:gd name="connsiteY5988" fmla="*/ 3588843 h 5149018"/>
              <a:gd name="connsiteX5989" fmla="*/ 5316472 w 6681792"/>
              <a:gd name="connsiteY5989" fmla="*/ 3586369 h 5149018"/>
              <a:gd name="connsiteX5990" fmla="*/ 5313999 w 6681792"/>
              <a:gd name="connsiteY5990" fmla="*/ 3579138 h 5149018"/>
              <a:gd name="connsiteX5991" fmla="*/ 5309242 w 6681792"/>
              <a:gd name="connsiteY5991" fmla="*/ 3576664 h 5149018"/>
              <a:gd name="connsiteX5992" fmla="*/ 5306768 w 6681792"/>
              <a:gd name="connsiteY5992" fmla="*/ 3571907 h 5149018"/>
              <a:gd name="connsiteX5993" fmla="*/ 5304294 w 6681792"/>
              <a:gd name="connsiteY5993" fmla="*/ 3569433 h 5149018"/>
              <a:gd name="connsiteX5994" fmla="*/ 5304294 w 6681792"/>
              <a:gd name="connsiteY5994" fmla="*/ 3566959 h 5149018"/>
              <a:gd name="connsiteX5995" fmla="*/ 5301820 w 6681792"/>
              <a:gd name="connsiteY5995" fmla="*/ 3566959 h 5149018"/>
              <a:gd name="connsiteX5996" fmla="*/ 5297063 w 6681792"/>
              <a:gd name="connsiteY5996" fmla="*/ 3562202 h 5149018"/>
              <a:gd name="connsiteX5997" fmla="*/ 5297063 w 6681792"/>
              <a:gd name="connsiteY5997" fmla="*/ 3559728 h 5149018"/>
              <a:gd name="connsiteX5998" fmla="*/ 5294589 w 6681792"/>
              <a:gd name="connsiteY5998" fmla="*/ 3559728 h 5149018"/>
              <a:gd name="connsiteX5999" fmla="*/ 5292116 w 6681792"/>
              <a:gd name="connsiteY5999" fmla="*/ 3559728 h 5149018"/>
              <a:gd name="connsiteX6000" fmla="*/ 5292116 w 6681792"/>
              <a:gd name="connsiteY6000" fmla="*/ 3557255 h 5149018"/>
              <a:gd name="connsiteX6001" fmla="*/ 5289642 w 6681792"/>
              <a:gd name="connsiteY6001" fmla="*/ 3557255 h 5149018"/>
              <a:gd name="connsiteX6002" fmla="*/ 5287168 w 6681792"/>
              <a:gd name="connsiteY6002" fmla="*/ 3557255 h 5149018"/>
              <a:gd name="connsiteX6003" fmla="*/ 5284694 w 6681792"/>
              <a:gd name="connsiteY6003" fmla="*/ 3554781 h 5149018"/>
              <a:gd name="connsiteX6004" fmla="*/ 5282221 w 6681792"/>
              <a:gd name="connsiteY6004" fmla="*/ 3554781 h 5149018"/>
              <a:gd name="connsiteX6005" fmla="*/ 5282221 w 6681792"/>
              <a:gd name="connsiteY6005" fmla="*/ 3552307 h 5149018"/>
              <a:gd name="connsiteX6006" fmla="*/ 5279747 w 6681792"/>
              <a:gd name="connsiteY6006" fmla="*/ 3552307 h 5149018"/>
              <a:gd name="connsiteX6007" fmla="*/ 5279747 w 6681792"/>
              <a:gd name="connsiteY6007" fmla="*/ 3549833 h 5149018"/>
              <a:gd name="connsiteX6008" fmla="*/ 5277273 w 6681792"/>
              <a:gd name="connsiteY6008" fmla="*/ 3547360 h 5149018"/>
              <a:gd name="connsiteX6009" fmla="*/ 5274799 w 6681792"/>
              <a:gd name="connsiteY6009" fmla="*/ 3544886 h 5149018"/>
              <a:gd name="connsiteX6010" fmla="*/ 5272326 w 6681792"/>
              <a:gd name="connsiteY6010" fmla="*/ 3542412 h 5149018"/>
              <a:gd name="connsiteX6011" fmla="*/ 5267568 w 6681792"/>
              <a:gd name="connsiteY6011" fmla="*/ 3539938 h 5149018"/>
              <a:gd name="connsiteX6012" fmla="*/ 5265095 w 6681792"/>
              <a:gd name="connsiteY6012" fmla="*/ 3535181 h 5149018"/>
              <a:gd name="connsiteX6013" fmla="*/ 5265095 w 6681792"/>
              <a:gd name="connsiteY6013" fmla="*/ 3532707 h 5149018"/>
              <a:gd name="connsiteX6014" fmla="*/ 5265095 w 6681792"/>
              <a:gd name="connsiteY6014" fmla="*/ 3530234 h 5149018"/>
              <a:gd name="connsiteX6015" fmla="*/ 5267568 w 6681792"/>
              <a:gd name="connsiteY6015" fmla="*/ 3523003 h 5149018"/>
              <a:gd name="connsiteX6016" fmla="*/ 5274799 w 6681792"/>
              <a:gd name="connsiteY6016" fmla="*/ 3525476 h 5149018"/>
              <a:gd name="connsiteX6017" fmla="*/ 5279557 w 6681792"/>
              <a:gd name="connsiteY6017" fmla="*/ 3527950 h 5149018"/>
              <a:gd name="connsiteX6018" fmla="*/ 5284314 w 6681792"/>
              <a:gd name="connsiteY6018" fmla="*/ 3527950 h 5149018"/>
              <a:gd name="connsiteX6019" fmla="*/ 5286788 w 6681792"/>
              <a:gd name="connsiteY6019" fmla="*/ 3527950 h 5149018"/>
              <a:gd name="connsiteX6020" fmla="*/ 5291545 w 6681792"/>
              <a:gd name="connsiteY6020" fmla="*/ 3527950 h 5149018"/>
              <a:gd name="connsiteX6021" fmla="*/ 5296302 w 6681792"/>
              <a:gd name="connsiteY6021" fmla="*/ 3527950 h 5149018"/>
              <a:gd name="connsiteX6022" fmla="*/ 5298776 w 6681792"/>
              <a:gd name="connsiteY6022" fmla="*/ 3520719 h 5149018"/>
              <a:gd name="connsiteX6023" fmla="*/ 5298776 w 6681792"/>
              <a:gd name="connsiteY6023" fmla="*/ 3508731 h 5149018"/>
              <a:gd name="connsiteX6024" fmla="*/ 5301249 w 6681792"/>
              <a:gd name="connsiteY6024" fmla="*/ 3506257 h 5149018"/>
              <a:gd name="connsiteX6025" fmla="*/ 5301249 w 6681792"/>
              <a:gd name="connsiteY6025" fmla="*/ 3503784 h 5149018"/>
              <a:gd name="connsiteX6026" fmla="*/ 5301249 w 6681792"/>
              <a:gd name="connsiteY6026" fmla="*/ 3501310 h 5149018"/>
              <a:gd name="connsiteX6027" fmla="*/ 5301249 w 6681792"/>
              <a:gd name="connsiteY6027" fmla="*/ 3498836 h 5149018"/>
              <a:gd name="connsiteX6028" fmla="*/ 5301249 w 6681792"/>
              <a:gd name="connsiteY6028" fmla="*/ 3496362 h 5149018"/>
              <a:gd name="connsiteX6029" fmla="*/ 5303723 w 6681792"/>
              <a:gd name="connsiteY6029" fmla="*/ 3493888 h 5149018"/>
              <a:gd name="connsiteX6030" fmla="*/ 5294019 w 6681792"/>
              <a:gd name="connsiteY6030" fmla="*/ 3493888 h 5149018"/>
              <a:gd name="connsiteX6031" fmla="*/ 5286788 w 6681792"/>
              <a:gd name="connsiteY6031" fmla="*/ 3493888 h 5149018"/>
              <a:gd name="connsiteX6032" fmla="*/ 5269852 w 6681792"/>
              <a:gd name="connsiteY6032" fmla="*/ 3491415 h 5149018"/>
              <a:gd name="connsiteX6033" fmla="*/ 5269852 w 6681792"/>
              <a:gd name="connsiteY6033" fmla="*/ 3486658 h 5149018"/>
              <a:gd name="connsiteX6034" fmla="*/ 5265095 w 6681792"/>
              <a:gd name="connsiteY6034" fmla="*/ 3481900 h 5149018"/>
              <a:gd name="connsiteX6035" fmla="*/ 5267568 w 6681792"/>
              <a:gd name="connsiteY6035" fmla="*/ 3479427 h 5149018"/>
              <a:gd name="connsiteX6036" fmla="*/ 5267568 w 6681792"/>
              <a:gd name="connsiteY6036" fmla="*/ 3476953 h 5149018"/>
              <a:gd name="connsiteX6037" fmla="*/ 5270042 w 6681792"/>
              <a:gd name="connsiteY6037" fmla="*/ 3476953 h 5149018"/>
              <a:gd name="connsiteX6038" fmla="*/ 5270042 w 6681792"/>
              <a:gd name="connsiteY6038" fmla="*/ 3474479 h 5149018"/>
              <a:gd name="connsiteX6039" fmla="*/ 5270042 w 6681792"/>
              <a:gd name="connsiteY6039" fmla="*/ 3469722 h 5149018"/>
              <a:gd name="connsiteX6040" fmla="*/ 5272516 w 6681792"/>
              <a:gd name="connsiteY6040" fmla="*/ 3464965 h 5149018"/>
              <a:gd name="connsiteX6041" fmla="*/ 5272516 w 6681792"/>
              <a:gd name="connsiteY6041" fmla="*/ 3462491 h 5149018"/>
              <a:gd name="connsiteX6042" fmla="*/ 5272516 w 6681792"/>
              <a:gd name="connsiteY6042" fmla="*/ 3460017 h 5149018"/>
              <a:gd name="connsiteX6043" fmla="*/ 5274990 w 6681792"/>
              <a:gd name="connsiteY6043" fmla="*/ 3460017 h 5149018"/>
              <a:gd name="connsiteX6044" fmla="*/ 5277463 w 6681792"/>
              <a:gd name="connsiteY6044" fmla="*/ 3460017 h 5149018"/>
              <a:gd name="connsiteX6045" fmla="*/ 5277463 w 6681792"/>
              <a:gd name="connsiteY6045" fmla="*/ 3457543 h 5149018"/>
              <a:gd name="connsiteX6046" fmla="*/ 5277463 w 6681792"/>
              <a:gd name="connsiteY6046" fmla="*/ 3455070 h 5149018"/>
              <a:gd name="connsiteX6047" fmla="*/ 5279937 w 6681792"/>
              <a:gd name="connsiteY6047" fmla="*/ 3447839 h 5149018"/>
              <a:gd name="connsiteX6048" fmla="*/ 5282411 w 6681792"/>
              <a:gd name="connsiteY6048" fmla="*/ 3447839 h 5149018"/>
              <a:gd name="connsiteX6049" fmla="*/ 5282411 w 6681792"/>
              <a:gd name="connsiteY6049" fmla="*/ 3445365 h 5149018"/>
              <a:gd name="connsiteX6050" fmla="*/ 5282411 w 6681792"/>
              <a:gd name="connsiteY6050" fmla="*/ 3442891 h 5149018"/>
              <a:gd name="connsiteX6051" fmla="*/ 5279937 w 6681792"/>
              <a:gd name="connsiteY6051" fmla="*/ 3438134 h 5149018"/>
              <a:gd name="connsiteX6052" fmla="*/ 5279937 w 6681792"/>
              <a:gd name="connsiteY6052" fmla="*/ 3426146 h 5149018"/>
              <a:gd name="connsiteX6053" fmla="*/ 5279937 w 6681792"/>
              <a:gd name="connsiteY6053" fmla="*/ 3416441 h 5149018"/>
              <a:gd name="connsiteX6054" fmla="*/ 5279937 w 6681792"/>
              <a:gd name="connsiteY6054" fmla="*/ 3413967 h 5149018"/>
              <a:gd name="connsiteX6055" fmla="*/ 5282411 w 6681792"/>
              <a:gd name="connsiteY6055" fmla="*/ 3413967 h 5149018"/>
              <a:gd name="connsiteX6056" fmla="*/ 5284885 w 6681792"/>
              <a:gd name="connsiteY6056" fmla="*/ 3413967 h 5149018"/>
              <a:gd name="connsiteX6057" fmla="*/ 5287359 w 6681792"/>
              <a:gd name="connsiteY6057" fmla="*/ 3413967 h 5149018"/>
              <a:gd name="connsiteX6058" fmla="*/ 5289832 w 6681792"/>
              <a:gd name="connsiteY6058" fmla="*/ 3413967 h 5149018"/>
              <a:gd name="connsiteX6059" fmla="*/ 5292306 w 6681792"/>
              <a:gd name="connsiteY6059" fmla="*/ 3413967 h 5149018"/>
              <a:gd name="connsiteX6060" fmla="*/ 5297063 w 6681792"/>
              <a:gd name="connsiteY6060" fmla="*/ 3413967 h 5149018"/>
              <a:gd name="connsiteX6061" fmla="*/ 5299537 w 6681792"/>
              <a:gd name="connsiteY6061" fmla="*/ 3413967 h 5149018"/>
              <a:gd name="connsiteX6062" fmla="*/ 5304294 w 6681792"/>
              <a:gd name="connsiteY6062" fmla="*/ 3411494 h 5149018"/>
              <a:gd name="connsiteX6063" fmla="*/ 5306768 w 6681792"/>
              <a:gd name="connsiteY6063" fmla="*/ 3406736 h 5149018"/>
              <a:gd name="connsiteX6064" fmla="*/ 5306768 w 6681792"/>
              <a:gd name="connsiteY6064" fmla="*/ 3404263 h 5149018"/>
              <a:gd name="connsiteX6065" fmla="*/ 5306768 w 6681792"/>
              <a:gd name="connsiteY6065" fmla="*/ 3401789 h 5149018"/>
              <a:gd name="connsiteX6066" fmla="*/ 5304294 w 6681792"/>
              <a:gd name="connsiteY6066" fmla="*/ 3399315 h 5149018"/>
              <a:gd name="connsiteX6067" fmla="*/ 5301820 w 6681792"/>
              <a:gd name="connsiteY6067" fmla="*/ 3396841 h 5149018"/>
              <a:gd name="connsiteX6068" fmla="*/ 5301820 w 6681792"/>
              <a:gd name="connsiteY6068" fmla="*/ 3394368 h 5149018"/>
              <a:gd name="connsiteX6069" fmla="*/ 5297063 w 6681792"/>
              <a:gd name="connsiteY6069" fmla="*/ 3389610 h 5149018"/>
              <a:gd name="connsiteX6070" fmla="*/ 5294589 w 6681792"/>
              <a:gd name="connsiteY6070" fmla="*/ 3389610 h 5149018"/>
              <a:gd name="connsiteX6071" fmla="*/ 5289832 w 6681792"/>
              <a:gd name="connsiteY6071" fmla="*/ 3384853 h 5149018"/>
              <a:gd name="connsiteX6072" fmla="*/ 5282601 w 6681792"/>
              <a:gd name="connsiteY6072" fmla="*/ 3382379 h 5149018"/>
              <a:gd name="connsiteX6073" fmla="*/ 5282601 w 6681792"/>
              <a:gd name="connsiteY6073" fmla="*/ 3379906 h 5149018"/>
              <a:gd name="connsiteX6074" fmla="*/ 5280128 w 6681792"/>
              <a:gd name="connsiteY6074" fmla="*/ 3379906 h 5149018"/>
              <a:gd name="connsiteX6075" fmla="*/ 5280128 w 6681792"/>
              <a:gd name="connsiteY6075" fmla="*/ 3377432 h 5149018"/>
              <a:gd name="connsiteX6076" fmla="*/ 5282601 w 6681792"/>
              <a:gd name="connsiteY6076" fmla="*/ 3374958 h 5149018"/>
              <a:gd name="connsiteX6077" fmla="*/ 5285075 w 6681792"/>
              <a:gd name="connsiteY6077" fmla="*/ 3370201 h 5149018"/>
              <a:gd name="connsiteX6078" fmla="*/ 5292306 w 6681792"/>
              <a:gd name="connsiteY6078" fmla="*/ 3362970 h 5149018"/>
              <a:gd name="connsiteX6079" fmla="*/ 5294780 w 6681792"/>
              <a:gd name="connsiteY6079" fmla="*/ 3358213 h 5149018"/>
              <a:gd name="connsiteX6080" fmla="*/ 5294780 w 6681792"/>
              <a:gd name="connsiteY6080" fmla="*/ 3353456 h 5149018"/>
              <a:gd name="connsiteX6081" fmla="*/ 5294780 w 6681792"/>
              <a:gd name="connsiteY6081" fmla="*/ 3346225 h 5149018"/>
              <a:gd name="connsiteX6082" fmla="*/ 5297254 w 6681792"/>
              <a:gd name="connsiteY6082" fmla="*/ 3343751 h 5149018"/>
              <a:gd name="connsiteX6083" fmla="*/ 5297254 w 6681792"/>
              <a:gd name="connsiteY6083" fmla="*/ 3341277 h 5149018"/>
              <a:gd name="connsiteX6084" fmla="*/ 5297254 w 6681792"/>
              <a:gd name="connsiteY6084" fmla="*/ 3338803 h 5149018"/>
              <a:gd name="connsiteX6085" fmla="*/ 5297254 w 6681792"/>
              <a:gd name="connsiteY6085" fmla="*/ 3334046 h 5149018"/>
              <a:gd name="connsiteX6086" fmla="*/ 5297254 w 6681792"/>
              <a:gd name="connsiteY6086" fmla="*/ 3331572 h 5149018"/>
              <a:gd name="connsiteX6087" fmla="*/ 5297254 w 6681792"/>
              <a:gd name="connsiteY6087" fmla="*/ 3329099 h 5149018"/>
              <a:gd name="connsiteX6088" fmla="*/ 5294780 w 6681792"/>
              <a:gd name="connsiteY6088" fmla="*/ 3324341 h 5149018"/>
              <a:gd name="connsiteX6089" fmla="*/ 5294780 w 6681792"/>
              <a:gd name="connsiteY6089" fmla="*/ 3319584 h 5149018"/>
              <a:gd name="connsiteX6090" fmla="*/ 5294780 w 6681792"/>
              <a:gd name="connsiteY6090" fmla="*/ 3317110 h 5149018"/>
              <a:gd name="connsiteX6091" fmla="*/ 5294780 w 6681792"/>
              <a:gd name="connsiteY6091" fmla="*/ 3314637 h 5149018"/>
              <a:gd name="connsiteX6092" fmla="*/ 5294780 w 6681792"/>
              <a:gd name="connsiteY6092" fmla="*/ 3312163 h 5149018"/>
              <a:gd name="connsiteX6093" fmla="*/ 5297254 w 6681792"/>
              <a:gd name="connsiteY6093" fmla="*/ 3304932 h 5149018"/>
              <a:gd name="connsiteX6094" fmla="*/ 5297254 w 6681792"/>
              <a:gd name="connsiteY6094" fmla="*/ 3297701 h 5149018"/>
              <a:gd name="connsiteX6095" fmla="*/ 5297254 w 6681792"/>
              <a:gd name="connsiteY6095" fmla="*/ 3287996 h 5149018"/>
              <a:gd name="connsiteX6096" fmla="*/ 5299727 w 6681792"/>
              <a:gd name="connsiteY6096" fmla="*/ 3285522 h 5149018"/>
              <a:gd name="connsiteX6097" fmla="*/ 5304485 w 6681792"/>
              <a:gd name="connsiteY6097" fmla="*/ 3280765 h 5149018"/>
              <a:gd name="connsiteX6098" fmla="*/ 5304485 w 6681792"/>
              <a:gd name="connsiteY6098" fmla="*/ 3276008 h 5149018"/>
              <a:gd name="connsiteX6099" fmla="*/ 5309242 w 6681792"/>
              <a:gd name="connsiteY6099" fmla="*/ 3271251 h 5149018"/>
              <a:gd name="connsiteX6100" fmla="*/ 5309242 w 6681792"/>
              <a:gd name="connsiteY6100" fmla="*/ 3268777 h 5149018"/>
              <a:gd name="connsiteX6101" fmla="*/ 5309242 w 6681792"/>
              <a:gd name="connsiteY6101" fmla="*/ 3266303 h 5149018"/>
              <a:gd name="connsiteX6102" fmla="*/ 5309242 w 6681792"/>
              <a:gd name="connsiteY6102" fmla="*/ 3263830 h 5149018"/>
              <a:gd name="connsiteX6103" fmla="*/ 5309242 w 6681792"/>
              <a:gd name="connsiteY6103" fmla="*/ 3261356 h 5149018"/>
              <a:gd name="connsiteX6104" fmla="*/ 5309242 w 6681792"/>
              <a:gd name="connsiteY6104" fmla="*/ 3258882 h 5149018"/>
              <a:gd name="connsiteX6105" fmla="*/ 5309242 w 6681792"/>
              <a:gd name="connsiteY6105" fmla="*/ 3256408 h 5149018"/>
              <a:gd name="connsiteX6106" fmla="*/ 5311715 w 6681792"/>
              <a:gd name="connsiteY6106" fmla="*/ 3253935 h 5149018"/>
              <a:gd name="connsiteX6107" fmla="*/ 5311715 w 6681792"/>
              <a:gd name="connsiteY6107" fmla="*/ 3251461 h 5149018"/>
              <a:gd name="connsiteX6108" fmla="*/ 5314189 w 6681792"/>
              <a:gd name="connsiteY6108" fmla="*/ 3244230 h 5149018"/>
              <a:gd name="connsiteX6109" fmla="*/ 5316663 w 6681792"/>
              <a:gd name="connsiteY6109" fmla="*/ 3246704 h 5149018"/>
              <a:gd name="connsiteX6110" fmla="*/ 5319137 w 6681792"/>
              <a:gd name="connsiteY6110" fmla="*/ 3246704 h 5149018"/>
              <a:gd name="connsiteX6111" fmla="*/ 5321611 w 6681792"/>
              <a:gd name="connsiteY6111" fmla="*/ 3246704 h 5149018"/>
              <a:gd name="connsiteX6112" fmla="*/ 5324084 w 6681792"/>
              <a:gd name="connsiteY6112" fmla="*/ 3246704 h 5149018"/>
              <a:gd name="connsiteX6113" fmla="*/ 5326558 w 6681792"/>
              <a:gd name="connsiteY6113" fmla="*/ 3249177 h 5149018"/>
              <a:gd name="connsiteX6114" fmla="*/ 5329032 w 6681792"/>
              <a:gd name="connsiteY6114" fmla="*/ 3249177 h 5149018"/>
              <a:gd name="connsiteX6115" fmla="*/ 5331506 w 6681792"/>
              <a:gd name="connsiteY6115" fmla="*/ 3249177 h 5149018"/>
              <a:gd name="connsiteX6116" fmla="*/ 5331506 w 6681792"/>
              <a:gd name="connsiteY6116" fmla="*/ 3251651 h 5149018"/>
              <a:gd name="connsiteX6117" fmla="*/ 5333979 w 6681792"/>
              <a:gd name="connsiteY6117" fmla="*/ 3251651 h 5149018"/>
              <a:gd name="connsiteX6118" fmla="*/ 5336453 w 6681792"/>
              <a:gd name="connsiteY6118" fmla="*/ 3254125 h 5149018"/>
              <a:gd name="connsiteX6119" fmla="*/ 5338927 w 6681792"/>
              <a:gd name="connsiteY6119" fmla="*/ 3254125 h 5149018"/>
              <a:gd name="connsiteX6120" fmla="*/ 5338927 w 6681792"/>
              <a:gd name="connsiteY6120" fmla="*/ 3251651 h 5149018"/>
              <a:gd name="connsiteX6121" fmla="*/ 5341400 w 6681792"/>
              <a:gd name="connsiteY6121" fmla="*/ 3254125 h 5149018"/>
              <a:gd name="connsiteX6122" fmla="*/ 5341400 w 6681792"/>
              <a:gd name="connsiteY6122" fmla="*/ 3256599 h 5149018"/>
              <a:gd name="connsiteX6123" fmla="*/ 5343874 w 6681792"/>
              <a:gd name="connsiteY6123" fmla="*/ 3256599 h 5149018"/>
              <a:gd name="connsiteX6124" fmla="*/ 5343874 w 6681792"/>
              <a:gd name="connsiteY6124" fmla="*/ 3259072 h 5149018"/>
              <a:gd name="connsiteX6125" fmla="*/ 5346348 w 6681792"/>
              <a:gd name="connsiteY6125" fmla="*/ 3263830 h 5149018"/>
              <a:gd name="connsiteX6126" fmla="*/ 5348822 w 6681792"/>
              <a:gd name="connsiteY6126" fmla="*/ 3263830 h 5149018"/>
              <a:gd name="connsiteX6127" fmla="*/ 5353579 w 6681792"/>
              <a:gd name="connsiteY6127" fmla="*/ 3259072 h 5149018"/>
              <a:gd name="connsiteX6128" fmla="*/ 5356053 w 6681792"/>
              <a:gd name="connsiteY6128" fmla="*/ 3259072 h 5149018"/>
              <a:gd name="connsiteX6129" fmla="*/ 5358526 w 6681792"/>
              <a:gd name="connsiteY6129" fmla="*/ 3261546 h 5149018"/>
              <a:gd name="connsiteX6130" fmla="*/ 5365757 w 6681792"/>
              <a:gd name="connsiteY6130" fmla="*/ 3264020 h 5149018"/>
              <a:gd name="connsiteX6131" fmla="*/ 5368231 w 6681792"/>
              <a:gd name="connsiteY6131" fmla="*/ 3264020 h 5149018"/>
              <a:gd name="connsiteX6132" fmla="*/ 5370705 w 6681792"/>
              <a:gd name="connsiteY6132" fmla="*/ 3266494 h 5149018"/>
              <a:gd name="connsiteX6133" fmla="*/ 5373179 w 6681792"/>
              <a:gd name="connsiteY6133" fmla="*/ 3266494 h 5149018"/>
              <a:gd name="connsiteX6134" fmla="*/ 5375652 w 6681792"/>
              <a:gd name="connsiteY6134" fmla="*/ 3268967 h 5149018"/>
              <a:gd name="connsiteX6135" fmla="*/ 5378126 w 6681792"/>
              <a:gd name="connsiteY6135" fmla="*/ 3268967 h 5149018"/>
              <a:gd name="connsiteX6136" fmla="*/ 5378126 w 6681792"/>
              <a:gd name="connsiteY6136" fmla="*/ 3271441 h 5149018"/>
              <a:gd name="connsiteX6137" fmla="*/ 5380600 w 6681792"/>
              <a:gd name="connsiteY6137" fmla="*/ 3273915 h 5149018"/>
              <a:gd name="connsiteX6138" fmla="*/ 5383073 w 6681792"/>
              <a:gd name="connsiteY6138" fmla="*/ 3273915 h 5149018"/>
              <a:gd name="connsiteX6139" fmla="*/ 5383073 w 6681792"/>
              <a:gd name="connsiteY6139" fmla="*/ 3271441 h 5149018"/>
              <a:gd name="connsiteX6140" fmla="*/ 5385547 w 6681792"/>
              <a:gd name="connsiteY6140" fmla="*/ 3266684 h 5149018"/>
              <a:gd name="connsiteX6141" fmla="*/ 5390305 w 6681792"/>
              <a:gd name="connsiteY6141" fmla="*/ 3254696 h 5149018"/>
              <a:gd name="connsiteX6142" fmla="*/ 5392778 w 6681792"/>
              <a:gd name="connsiteY6142" fmla="*/ 3249939 h 5149018"/>
              <a:gd name="connsiteX6143" fmla="*/ 5397536 w 6681792"/>
              <a:gd name="connsiteY6143" fmla="*/ 3249939 h 5149018"/>
              <a:gd name="connsiteX6144" fmla="*/ 5397536 w 6681792"/>
              <a:gd name="connsiteY6144" fmla="*/ 3247465 h 5149018"/>
              <a:gd name="connsiteX6145" fmla="*/ 5400009 w 6681792"/>
              <a:gd name="connsiteY6145" fmla="*/ 3237760 h 5149018"/>
              <a:gd name="connsiteX6146" fmla="*/ 5395252 w 6681792"/>
              <a:gd name="connsiteY6146" fmla="*/ 3235286 h 5149018"/>
              <a:gd name="connsiteX6147" fmla="*/ 5397726 w 6681792"/>
              <a:gd name="connsiteY6147" fmla="*/ 3235286 h 5149018"/>
              <a:gd name="connsiteX6148" fmla="*/ 5397726 w 6681792"/>
              <a:gd name="connsiteY6148" fmla="*/ 3232813 h 5149018"/>
              <a:gd name="connsiteX6149" fmla="*/ 5400199 w 6681792"/>
              <a:gd name="connsiteY6149" fmla="*/ 3230339 h 5149018"/>
              <a:gd name="connsiteX6150" fmla="*/ 5400199 w 6681792"/>
              <a:gd name="connsiteY6150" fmla="*/ 3223108 h 5149018"/>
              <a:gd name="connsiteX6151" fmla="*/ 5400199 w 6681792"/>
              <a:gd name="connsiteY6151" fmla="*/ 3220634 h 5149018"/>
              <a:gd name="connsiteX6152" fmla="*/ 5400199 w 6681792"/>
              <a:gd name="connsiteY6152" fmla="*/ 3206172 h 5149018"/>
              <a:gd name="connsiteX6153" fmla="*/ 5397726 w 6681792"/>
              <a:gd name="connsiteY6153" fmla="*/ 3201415 h 5149018"/>
              <a:gd name="connsiteX6154" fmla="*/ 5397726 w 6681792"/>
              <a:gd name="connsiteY6154" fmla="*/ 3196658 h 5149018"/>
              <a:gd name="connsiteX6155" fmla="*/ 5397726 w 6681792"/>
              <a:gd name="connsiteY6155" fmla="*/ 3194184 h 5149018"/>
              <a:gd name="connsiteX6156" fmla="*/ 5397726 w 6681792"/>
              <a:gd name="connsiteY6156" fmla="*/ 3191710 h 5149018"/>
              <a:gd name="connsiteX6157" fmla="*/ 5400199 w 6681792"/>
              <a:gd name="connsiteY6157" fmla="*/ 3191710 h 5149018"/>
              <a:gd name="connsiteX6158" fmla="*/ 5400199 w 6681792"/>
              <a:gd name="connsiteY6158" fmla="*/ 3189237 h 5149018"/>
              <a:gd name="connsiteX6159" fmla="*/ 5400199 w 6681792"/>
              <a:gd name="connsiteY6159" fmla="*/ 3184479 h 5149018"/>
              <a:gd name="connsiteX6160" fmla="*/ 5402673 w 6681792"/>
              <a:gd name="connsiteY6160" fmla="*/ 3182005 h 5149018"/>
              <a:gd name="connsiteX6161" fmla="*/ 5402673 w 6681792"/>
              <a:gd name="connsiteY6161" fmla="*/ 3179532 h 5149018"/>
              <a:gd name="connsiteX6162" fmla="*/ 5402673 w 6681792"/>
              <a:gd name="connsiteY6162" fmla="*/ 3177058 h 5149018"/>
              <a:gd name="connsiteX6163" fmla="*/ 5405147 w 6681792"/>
              <a:gd name="connsiteY6163" fmla="*/ 3177058 h 5149018"/>
              <a:gd name="connsiteX6164" fmla="*/ 5405147 w 6681792"/>
              <a:gd name="connsiteY6164" fmla="*/ 3174584 h 5149018"/>
              <a:gd name="connsiteX6165" fmla="*/ 5407621 w 6681792"/>
              <a:gd name="connsiteY6165" fmla="*/ 3172111 h 5149018"/>
              <a:gd name="connsiteX6166" fmla="*/ 5407621 w 6681792"/>
              <a:gd name="connsiteY6166" fmla="*/ 3169637 h 5149018"/>
              <a:gd name="connsiteX6167" fmla="*/ 5407621 w 6681792"/>
              <a:gd name="connsiteY6167" fmla="*/ 3167163 h 5149018"/>
              <a:gd name="connsiteX6168" fmla="*/ 5410095 w 6681792"/>
              <a:gd name="connsiteY6168" fmla="*/ 3164689 h 5149018"/>
              <a:gd name="connsiteX6169" fmla="*/ 5410095 w 6681792"/>
              <a:gd name="connsiteY6169" fmla="*/ 3162216 h 5149018"/>
              <a:gd name="connsiteX6170" fmla="*/ 5412568 w 6681792"/>
              <a:gd name="connsiteY6170" fmla="*/ 3162216 h 5149018"/>
              <a:gd name="connsiteX6171" fmla="*/ 5412568 w 6681792"/>
              <a:gd name="connsiteY6171" fmla="*/ 3159742 h 5149018"/>
              <a:gd name="connsiteX6172" fmla="*/ 5415042 w 6681792"/>
              <a:gd name="connsiteY6172" fmla="*/ 3157268 h 5149018"/>
              <a:gd name="connsiteX6173" fmla="*/ 5415042 w 6681792"/>
              <a:gd name="connsiteY6173" fmla="*/ 3154794 h 5149018"/>
              <a:gd name="connsiteX6174" fmla="*/ 5415042 w 6681792"/>
              <a:gd name="connsiteY6174" fmla="*/ 3152321 h 5149018"/>
              <a:gd name="connsiteX6175" fmla="*/ 5417516 w 6681792"/>
              <a:gd name="connsiteY6175" fmla="*/ 3145090 h 5149018"/>
              <a:gd name="connsiteX6176" fmla="*/ 5417516 w 6681792"/>
              <a:gd name="connsiteY6176" fmla="*/ 3142616 h 5149018"/>
              <a:gd name="connsiteX6177" fmla="*/ 5419990 w 6681792"/>
              <a:gd name="connsiteY6177" fmla="*/ 3137859 h 5149018"/>
              <a:gd name="connsiteX6178" fmla="*/ 5422464 w 6681792"/>
              <a:gd name="connsiteY6178" fmla="*/ 3135385 h 5149018"/>
              <a:gd name="connsiteX6179" fmla="*/ 5422464 w 6681792"/>
              <a:gd name="connsiteY6179" fmla="*/ 3132911 h 5149018"/>
              <a:gd name="connsiteX6180" fmla="*/ 5422464 w 6681792"/>
              <a:gd name="connsiteY6180" fmla="*/ 3130437 h 5149018"/>
              <a:gd name="connsiteX6181" fmla="*/ 5427221 w 6681792"/>
              <a:gd name="connsiteY6181" fmla="*/ 3115975 h 5149018"/>
              <a:gd name="connsiteX6182" fmla="*/ 5429694 w 6681792"/>
              <a:gd name="connsiteY6182" fmla="*/ 3111218 h 5149018"/>
              <a:gd name="connsiteX6183" fmla="*/ 5429694 w 6681792"/>
              <a:gd name="connsiteY6183" fmla="*/ 3108744 h 5149018"/>
              <a:gd name="connsiteX6184" fmla="*/ 5432168 w 6681792"/>
              <a:gd name="connsiteY6184" fmla="*/ 3108744 h 5149018"/>
              <a:gd name="connsiteX6185" fmla="*/ 5432168 w 6681792"/>
              <a:gd name="connsiteY6185" fmla="*/ 3106271 h 5149018"/>
              <a:gd name="connsiteX6186" fmla="*/ 5434642 w 6681792"/>
              <a:gd name="connsiteY6186" fmla="*/ 3101514 h 5149018"/>
              <a:gd name="connsiteX6187" fmla="*/ 5437116 w 6681792"/>
              <a:gd name="connsiteY6187" fmla="*/ 3099040 h 5149018"/>
              <a:gd name="connsiteX6188" fmla="*/ 5439590 w 6681792"/>
              <a:gd name="connsiteY6188" fmla="*/ 3096566 h 5149018"/>
              <a:gd name="connsiteX6189" fmla="*/ 5439590 w 6681792"/>
              <a:gd name="connsiteY6189" fmla="*/ 3094092 h 5149018"/>
              <a:gd name="connsiteX6190" fmla="*/ 5442063 w 6681792"/>
              <a:gd name="connsiteY6190" fmla="*/ 3091618 h 5149018"/>
              <a:gd name="connsiteX6191" fmla="*/ 5444537 w 6681792"/>
              <a:gd name="connsiteY6191" fmla="*/ 3089145 h 5149018"/>
              <a:gd name="connsiteX6192" fmla="*/ 5442063 w 6681792"/>
              <a:gd name="connsiteY6192" fmla="*/ 3086671 h 5149018"/>
              <a:gd name="connsiteX6193" fmla="*/ 5444537 w 6681792"/>
              <a:gd name="connsiteY6193" fmla="*/ 3084197 h 5149018"/>
              <a:gd name="connsiteX6194" fmla="*/ 5444537 w 6681792"/>
              <a:gd name="connsiteY6194" fmla="*/ 3086671 h 5149018"/>
              <a:gd name="connsiteX6195" fmla="*/ 5449294 w 6681792"/>
              <a:gd name="connsiteY6195" fmla="*/ 3086671 h 5149018"/>
              <a:gd name="connsiteX6196" fmla="*/ 5451768 w 6681792"/>
              <a:gd name="connsiteY6196" fmla="*/ 3086671 h 5149018"/>
              <a:gd name="connsiteX6197" fmla="*/ 5454242 w 6681792"/>
              <a:gd name="connsiteY6197" fmla="*/ 3086671 h 5149018"/>
              <a:gd name="connsiteX6198" fmla="*/ 5456716 w 6681792"/>
              <a:gd name="connsiteY6198" fmla="*/ 3086671 h 5149018"/>
              <a:gd name="connsiteX6199" fmla="*/ 5456716 w 6681792"/>
              <a:gd name="connsiteY6199" fmla="*/ 3089145 h 5149018"/>
              <a:gd name="connsiteX6200" fmla="*/ 5459189 w 6681792"/>
              <a:gd name="connsiteY6200" fmla="*/ 3089145 h 5149018"/>
              <a:gd name="connsiteX6201" fmla="*/ 5461663 w 6681792"/>
              <a:gd name="connsiteY6201" fmla="*/ 3091618 h 5149018"/>
              <a:gd name="connsiteX6202" fmla="*/ 5464137 w 6681792"/>
              <a:gd name="connsiteY6202" fmla="*/ 3094092 h 5149018"/>
              <a:gd name="connsiteX6203" fmla="*/ 5471368 w 6681792"/>
              <a:gd name="connsiteY6203" fmla="*/ 3098849 h 5149018"/>
              <a:gd name="connsiteX6204" fmla="*/ 5473841 w 6681792"/>
              <a:gd name="connsiteY6204" fmla="*/ 3096376 h 5149018"/>
              <a:gd name="connsiteX6205" fmla="*/ 5488303 w 6681792"/>
              <a:gd name="connsiteY6205" fmla="*/ 3081914 h 5149018"/>
              <a:gd name="connsiteX6206" fmla="*/ 5493060 w 6681792"/>
              <a:gd name="connsiteY6206" fmla="*/ 3079440 h 5149018"/>
              <a:gd name="connsiteX6207" fmla="*/ 5495534 w 6681792"/>
              <a:gd name="connsiteY6207" fmla="*/ 3079440 h 5149018"/>
              <a:gd name="connsiteX6208" fmla="*/ 5498008 w 6681792"/>
              <a:gd name="connsiteY6208" fmla="*/ 3084197 h 5149018"/>
              <a:gd name="connsiteX6209" fmla="*/ 5500482 w 6681792"/>
              <a:gd name="connsiteY6209" fmla="*/ 3084197 h 5149018"/>
              <a:gd name="connsiteX6210" fmla="*/ 5502955 w 6681792"/>
              <a:gd name="connsiteY6210" fmla="*/ 3081723 h 5149018"/>
              <a:gd name="connsiteX6211" fmla="*/ 5505429 w 6681792"/>
              <a:gd name="connsiteY6211" fmla="*/ 3079250 h 5149018"/>
              <a:gd name="connsiteX6212" fmla="*/ 5507903 w 6681792"/>
              <a:gd name="connsiteY6212" fmla="*/ 3079250 h 5149018"/>
              <a:gd name="connsiteX6213" fmla="*/ 5510377 w 6681792"/>
              <a:gd name="connsiteY6213" fmla="*/ 3076776 h 5149018"/>
              <a:gd name="connsiteX6214" fmla="*/ 5510377 w 6681792"/>
              <a:gd name="connsiteY6214" fmla="*/ 3069545 h 5149018"/>
              <a:gd name="connsiteX6215" fmla="*/ 5515134 w 6681792"/>
              <a:gd name="connsiteY6215" fmla="*/ 3069545 h 5149018"/>
              <a:gd name="connsiteX6216" fmla="*/ 5519891 w 6681792"/>
              <a:gd name="connsiteY6216" fmla="*/ 3067071 h 5149018"/>
              <a:gd name="connsiteX6217" fmla="*/ 5522365 w 6681792"/>
              <a:gd name="connsiteY6217" fmla="*/ 3067071 h 5149018"/>
              <a:gd name="connsiteX6218" fmla="*/ 5524838 w 6681792"/>
              <a:gd name="connsiteY6218" fmla="*/ 3064598 h 5149018"/>
              <a:gd name="connsiteX6219" fmla="*/ 5527312 w 6681792"/>
              <a:gd name="connsiteY6219" fmla="*/ 3064598 h 5149018"/>
              <a:gd name="connsiteX6220" fmla="*/ 5532070 w 6681792"/>
              <a:gd name="connsiteY6220" fmla="*/ 3059840 h 5149018"/>
              <a:gd name="connsiteX6221" fmla="*/ 5534543 w 6681792"/>
              <a:gd name="connsiteY6221" fmla="*/ 3062314 h 5149018"/>
              <a:gd name="connsiteX6222" fmla="*/ 5537017 w 6681792"/>
              <a:gd name="connsiteY6222" fmla="*/ 3062314 h 5149018"/>
              <a:gd name="connsiteX6223" fmla="*/ 5541774 w 6681792"/>
              <a:gd name="connsiteY6223" fmla="*/ 3055083 h 5149018"/>
              <a:gd name="connsiteX6224" fmla="*/ 5549005 w 6681792"/>
              <a:gd name="connsiteY6224" fmla="*/ 3047852 h 5149018"/>
              <a:gd name="connsiteX6225" fmla="*/ 5553763 w 6681792"/>
              <a:gd name="connsiteY6225" fmla="*/ 3043095 h 5149018"/>
              <a:gd name="connsiteX6226" fmla="*/ 5558520 w 6681792"/>
              <a:gd name="connsiteY6226" fmla="*/ 3038338 h 5149018"/>
              <a:gd name="connsiteX6227" fmla="*/ 5560993 w 6681792"/>
              <a:gd name="connsiteY6227" fmla="*/ 3033580 h 5149018"/>
              <a:gd name="connsiteX6228" fmla="*/ 5558520 w 6681792"/>
              <a:gd name="connsiteY6228" fmla="*/ 3031107 h 5149018"/>
              <a:gd name="connsiteX6229" fmla="*/ 5558520 w 6681792"/>
              <a:gd name="connsiteY6229" fmla="*/ 3028633 h 5149018"/>
              <a:gd name="connsiteX6230" fmla="*/ 5558520 w 6681792"/>
              <a:gd name="connsiteY6230" fmla="*/ 3016645 h 5149018"/>
              <a:gd name="connsiteX6231" fmla="*/ 5560993 w 6681792"/>
              <a:gd name="connsiteY6231" fmla="*/ 3009414 h 5149018"/>
              <a:gd name="connsiteX6232" fmla="*/ 5568224 w 6681792"/>
              <a:gd name="connsiteY6232" fmla="*/ 3011888 h 5149018"/>
              <a:gd name="connsiteX6233" fmla="*/ 5570698 w 6681792"/>
              <a:gd name="connsiteY6233" fmla="*/ 3004657 h 5149018"/>
              <a:gd name="connsiteX6234" fmla="*/ 5587634 w 6681792"/>
              <a:gd name="connsiteY6234" fmla="*/ 3009414 h 5149018"/>
              <a:gd name="connsiteX6235" fmla="*/ 5592391 w 6681792"/>
              <a:gd name="connsiteY6235" fmla="*/ 2985247 h 5149018"/>
              <a:gd name="connsiteX6236" fmla="*/ 5594865 w 6681792"/>
              <a:gd name="connsiteY6236" fmla="*/ 2985247 h 5149018"/>
              <a:gd name="connsiteX6237" fmla="*/ 5594865 w 6681792"/>
              <a:gd name="connsiteY6237" fmla="*/ 2982773 h 5149018"/>
              <a:gd name="connsiteX6238" fmla="*/ 5597339 w 6681792"/>
              <a:gd name="connsiteY6238" fmla="*/ 2980300 h 5149018"/>
              <a:gd name="connsiteX6239" fmla="*/ 5597339 w 6681792"/>
              <a:gd name="connsiteY6239" fmla="*/ 2977826 h 5149018"/>
              <a:gd name="connsiteX6240" fmla="*/ 5599812 w 6681792"/>
              <a:gd name="connsiteY6240" fmla="*/ 2977826 h 5149018"/>
              <a:gd name="connsiteX6241" fmla="*/ 5599812 w 6681792"/>
              <a:gd name="connsiteY6241" fmla="*/ 2975352 h 5149018"/>
              <a:gd name="connsiteX6242" fmla="*/ 5602286 w 6681792"/>
              <a:gd name="connsiteY6242" fmla="*/ 2975352 h 5149018"/>
              <a:gd name="connsiteX6243" fmla="*/ 5602286 w 6681792"/>
              <a:gd name="connsiteY6243" fmla="*/ 2972879 h 5149018"/>
              <a:gd name="connsiteX6244" fmla="*/ 5602286 w 6681792"/>
              <a:gd name="connsiteY6244" fmla="*/ 2970405 h 5149018"/>
              <a:gd name="connsiteX6245" fmla="*/ 5607043 w 6681792"/>
              <a:gd name="connsiteY6245" fmla="*/ 2970405 h 5149018"/>
              <a:gd name="connsiteX6246" fmla="*/ 5607043 w 6681792"/>
              <a:gd name="connsiteY6246" fmla="*/ 2967931 h 5149018"/>
              <a:gd name="connsiteX6247" fmla="*/ 5609517 w 6681792"/>
              <a:gd name="connsiteY6247" fmla="*/ 2967931 h 5149018"/>
              <a:gd name="connsiteX6248" fmla="*/ 5611991 w 6681792"/>
              <a:gd name="connsiteY6248" fmla="*/ 2967931 h 5149018"/>
              <a:gd name="connsiteX6249" fmla="*/ 5611991 w 6681792"/>
              <a:gd name="connsiteY6249" fmla="*/ 2970405 h 5149018"/>
              <a:gd name="connsiteX6250" fmla="*/ 5614465 w 6681792"/>
              <a:gd name="connsiteY6250" fmla="*/ 2970405 h 5149018"/>
              <a:gd name="connsiteX6251" fmla="*/ 5614465 w 6681792"/>
              <a:gd name="connsiteY6251" fmla="*/ 2967931 h 5149018"/>
              <a:gd name="connsiteX6252" fmla="*/ 5616938 w 6681792"/>
              <a:gd name="connsiteY6252" fmla="*/ 2967931 h 5149018"/>
              <a:gd name="connsiteX6253" fmla="*/ 5619412 w 6681792"/>
              <a:gd name="connsiteY6253" fmla="*/ 2967931 h 5149018"/>
              <a:gd name="connsiteX6254" fmla="*/ 5619412 w 6681792"/>
              <a:gd name="connsiteY6254" fmla="*/ 2965457 h 5149018"/>
              <a:gd name="connsiteX6255" fmla="*/ 5621886 w 6681792"/>
              <a:gd name="connsiteY6255" fmla="*/ 2965457 h 5149018"/>
              <a:gd name="connsiteX6256" fmla="*/ 5624359 w 6681792"/>
              <a:gd name="connsiteY6256" fmla="*/ 2965457 h 5149018"/>
              <a:gd name="connsiteX6257" fmla="*/ 5624359 w 6681792"/>
              <a:gd name="connsiteY6257" fmla="*/ 2962983 h 5149018"/>
              <a:gd name="connsiteX6258" fmla="*/ 5624359 w 6681792"/>
              <a:gd name="connsiteY6258" fmla="*/ 2960510 h 5149018"/>
              <a:gd name="connsiteX6259" fmla="*/ 5626833 w 6681792"/>
              <a:gd name="connsiteY6259" fmla="*/ 2960510 h 5149018"/>
              <a:gd name="connsiteX6260" fmla="*/ 5626833 w 6681792"/>
              <a:gd name="connsiteY6260" fmla="*/ 2962983 h 5149018"/>
              <a:gd name="connsiteX6261" fmla="*/ 5629307 w 6681792"/>
              <a:gd name="connsiteY6261" fmla="*/ 2962983 h 5149018"/>
              <a:gd name="connsiteX6262" fmla="*/ 5629307 w 6681792"/>
              <a:gd name="connsiteY6262" fmla="*/ 2965457 h 5149018"/>
              <a:gd name="connsiteX6263" fmla="*/ 5626833 w 6681792"/>
              <a:gd name="connsiteY6263" fmla="*/ 2965457 h 5149018"/>
              <a:gd name="connsiteX6264" fmla="*/ 5626833 w 6681792"/>
              <a:gd name="connsiteY6264" fmla="*/ 2967931 h 5149018"/>
              <a:gd name="connsiteX6265" fmla="*/ 5629307 w 6681792"/>
              <a:gd name="connsiteY6265" fmla="*/ 2967931 h 5149018"/>
              <a:gd name="connsiteX6266" fmla="*/ 5629307 w 6681792"/>
              <a:gd name="connsiteY6266" fmla="*/ 2970405 h 5149018"/>
              <a:gd name="connsiteX6267" fmla="*/ 5631781 w 6681792"/>
              <a:gd name="connsiteY6267" fmla="*/ 2970405 h 5149018"/>
              <a:gd name="connsiteX6268" fmla="*/ 5631781 w 6681792"/>
              <a:gd name="connsiteY6268" fmla="*/ 2967931 h 5149018"/>
              <a:gd name="connsiteX6269" fmla="*/ 5634254 w 6681792"/>
              <a:gd name="connsiteY6269" fmla="*/ 2970405 h 5149018"/>
              <a:gd name="connsiteX6270" fmla="*/ 5634254 w 6681792"/>
              <a:gd name="connsiteY6270" fmla="*/ 2967931 h 5149018"/>
              <a:gd name="connsiteX6271" fmla="*/ 5636728 w 6681792"/>
              <a:gd name="connsiteY6271" fmla="*/ 2967931 h 5149018"/>
              <a:gd name="connsiteX6272" fmla="*/ 5639202 w 6681792"/>
              <a:gd name="connsiteY6272" fmla="*/ 2967931 h 5149018"/>
              <a:gd name="connsiteX6273" fmla="*/ 5639202 w 6681792"/>
              <a:gd name="connsiteY6273" fmla="*/ 2965457 h 5149018"/>
              <a:gd name="connsiteX6274" fmla="*/ 5641676 w 6681792"/>
              <a:gd name="connsiteY6274" fmla="*/ 2965457 h 5149018"/>
              <a:gd name="connsiteX6275" fmla="*/ 5641676 w 6681792"/>
              <a:gd name="connsiteY6275" fmla="*/ 2967931 h 5149018"/>
              <a:gd name="connsiteX6276" fmla="*/ 5644150 w 6681792"/>
              <a:gd name="connsiteY6276" fmla="*/ 2967931 h 5149018"/>
              <a:gd name="connsiteX6277" fmla="*/ 5644150 w 6681792"/>
              <a:gd name="connsiteY6277" fmla="*/ 2965457 h 5149018"/>
              <a:gd name="connsiteX6278" fmla="*/ 5646623 w 6681792"/>
              <a:gd name="connsiteY6278" fmla="*/ 2965457 h 5149018"/>
              <a:gd name="connsiteX6279" fmla="*/ 5649097 w 6681792"/>
              <a:gd name="connsiteY6279" fmla="*/ 2965457 h 5149018"/>
              <a:gd name="connsiteX6280" fmla="*/ 5649097 w 6681792"/>
              <a:gd name="connsiteY6280" fmla="*/ 2962983 h 5149018"/>
              <a:gd name="connsiteX6281" fmla="*/ 5651571 w 6681792"/>
              <a:gd name="connsiteY6281" fmla="*/ 2962983 h 5149018"/>
              <a:gd name="connsiteX6282" fmla="*/ 5651571 w 6681792"/>
              <a:gd name="connsiteY6282" fmla="*/ 2960510 h 5149018"/>
              <a:gd name="connsiteX6283" fmla="*/ 5654045 w 6681792"/>
              <a:gd name="connsiteY6283" fmla="*/ 2960510 h 5149018"/>
              <a:gd name="connsiteX6284" fmla="*/ 5656519 w 6681792"/>
              <a:gd name="connsiteY6284" fmla="*/ 2960510 h 5149018"/>
              <a:gd name="connsiteX6285" fmla="*/ 5656519 w 6681792"/>
              <a:gd name="connsiteY6285" fmla="*/ 2958036 h 5149018"/>
              <a:gd name="connsiteX6286" fmla="*/ 5656519 w 6681792"/>
              <a:gd name="connsiteY6286" fmla="*/ 2955562 h 5149018"/>
              <a:gd name="connsiteX6287" fmla="*/ 5658992 w 6681792"/>
              <a:gd name="connsiteY6287" fmla="*/ 2955562 h 5149018"/>
              <a:gd name="connsiteX6288" fmla="*/ 5661466 w 6681792"/>
              <a:gd name="connsiteY6288" fmla="*/ 2958036 h 5149018"/>
              <a:gd name="connsiteX6289" fmla="*/ 5661466 w 6681792"/>
              <a:gd name="connsiteY6289" fmla="*/ 2955562 h 5149018"/>
              <a:gd name="connsiteX6290" fmla="*/ 5661466 w 6681792"/>
              <a:gd name="connsiteY6290" fmla="*/ 2953088 h 5149018"/>
              <a:gd name="connsiteX6291" fmla="*/ 5663940 w 6681792"/>
              <a:gd name="connsiteY6291" fmla="*/ 2953088 h 5149018"/>
              <a:gd name="connsiteX6292" fmla="*/ 5663940 w 6681792"/>
              <a:gd name="connsiteY6292" fmla="*/ 2950615 h 5149018"/>
              <a:gd name="connsiteX6293" fmla="*/ 5666413 w 6681792"/>
              <a:gd name="connsiteY6293" fmla="*/ 2948141 h 5149018"/>
              <a:gd name="connsiteX6294" fmla="*/ 5668887 w 6681792"/>
              <a:gd name="connsiteY6294" fmla="*/ 2948141 h 5149018"/>
              <a:gd name="connsiteX6295" fmla="*/ 5666413 w 6681792"/>
              <a:gd name="connsiteY6295" fmla="*/ 2945667 h 5149018"/>
              <a:gd name="connsiteX6296" fmla="*/ 5666413 w 6681792"/>
              <a:gd name="connsiteY6296" fmla="*/ 2943193 h 5149018"/>
              <a:gd name="connsiteX6297" fmla="*/ 5668887 w 6681792"/>
              <a:gd name="connsiteY6297" fmla="*/ 2940720 h 5149018"/>
              <a:gd name="connsiteX6298" fmla="*/ 5673644 w 6681792"/>
              <a:gd name="connsiteY6298" fmla="*/ 2940720 h 5149018"/>
              <a:gd name="connsiteX6299" fmla="*/ 5673644 w 6681792"/>
              <a:gd name="connsiteY6299" fmla="*/ 2938246 h 5149018"/>
              <a:gd name="connsiteX6300" fmla="*/ 5676118 w 6681792"/>
              <a:gd name="connsiteY6300" fmla="*/ 2938246 h 5149018"/>
              <a:gd name="connsiteX6301" fmla="*/ 5678592 w 6681792"/>
              <a:gd name="connsiteY6301" fmla="*/ 2940720 h 5149018"/>
              <a:gd name="connsiteX6302" fmla="*/ 5681066 w 6681792"/>
              <a:gd name="connsiteY6302" fmla="*/ 2940720 h 5149018"/>
              <a:gd name="connsiteX6303" fmla="*/ 5681066 w 6681792"/>
              <a:gd name="connsiteY6303" fmla="*/ 2938246 h 5149018"/>
              <a:gd name="connsiteX6304" fmla="*/ 5683539 w 6681792"/>
              <a:gd name="connsiteY6304" fmla="*/ 2935772 h 5149018"/>
              <a:gd name="connsiteX6305" fmla="*/ 5686013 w 6681792"/>
              <a:gd name="connsiteY6305" fmla="*/ 2933298 h 5149018"/>
              <a:gd name="connsiteX6306" fmla="*/ 5686013 w 6681792"/>
              <a:gd name="connsiteY6306" fmla="*/ 2930825 h 5149018"/>
              <a:gd name="connsiteX6307" fmla="*/ 5686013 w 6681792"/>
              <a:gd name="connsiteY6307" fmla="*/ 2928351 h 5149018"/>
              <a:gd name="connsiteX6308" fmla="*/ 5683539 w 6681792"/>
              <a:gd name="connsiteY6308" fmla="*/ 2925877 h 5149018"/>
              <a:gd name="connsiteX6309" fmla="*/ 5686013 w 6681792"/>
              <a:gd name="connsiteY6309" fmla="*/ 2925877 h 5149018"/>
              <a:gd name="connsiteX6310" fmla="*/ 5688487 w 6681792"/>
              <a:gd name="connsiteY6310" fmla="*/ 2918646 h 5149018"/>
              <a:gd name="connsiteX6311" fmla="*/ 5688487 w 6681792"/>
              <a:gd name="connsiteY6311" fmla="*/ 2916172 h 5149018"/>
              <a:gd name="connsiteX6312" fmla="*/ 5688487 w 6681792"/>
              <a:gd name="connsiteY6312" fmla="*/ 2913699 h 5149018"/>
              <a:gd name="connsiteX6313" fmla="*/ 5688487 w 6681792"/>
              <a:gd name="connsiteY6313" fmla="*/ 2911225 h 5149018"/>
              <a:gd name="connsiteX6314" fmla="*/ 5686013 w 6681792"/>
              <a:gd name="connsiteY6314" fmla="*/ 2911225 h 5149018"/>
              <a:gd name="connsiteX6315" fmla="*/ 5683539 w 6681792"/>
              <a:gd name="connsiteY6315" fmla="*/ 2911225 h 5149018"/>
              <a:gd name="connsiteX6316" fmla="*/ 5678782 w 6681792"/>
              <a:gd name="connsiteY6316" fmla="*/ 2911225 h 5149018"/>
              <a:gd name="connsiteX6317" fmla="*/ 5678782 w 6681792"/>
              <a:gd name="connsiteY6317" fmla="*/ 2908751 h 5149018"/>
              <a:gd name="connsiteX6318" fmla="*/ 5681256 w 6681792"/>
              <a:gd name="connsiteY6318" fmla="*/ 2901520 h 5149018"/>
              <a:gd name="connsiteX6319" fmla="*/ 5683729 w 6681792"/>
              <a:gd name="connsiteY6319" fmla="*/ 2894289 h 5149018"/>
              <a:gd name="connsiteX6320" fmla="*/ 5683729 w 6681792"/>
              <a:gd name="connsiteY6320" fmla="*/ 2891815 h 5149018"/>
              <a:gd name="connsiteX6321" fmla="*/ 5683729 w 6681792"/>
              <a:gd name="connsiteY6321" fmla="*/ 2889342 h 5149018"/>
              <a:gd name="connsiteX6322" fmla="*/ 5681256 w 6681792"/>
              <a:gd name="connsiteY6322" fmla="*/ 2886868 h 5149018"/>
              <a:gd name="connsiteX6323" fmla="*/ 5676499 w 6681792"/>
              <a:gd name="connsiteY6323" fmla="*/ 2886868 h 5149018"/>
              <a:gd name="connsiteX6324" fmla="*/ 5654806 w 6681792"/>
              <a:gd name="connsiteY6324" fmla="*/ 2882111 h 5149018"/>
              <a:gd name="connsiteX6325" fmla="*/ 5654806 w 6681792"/>
              <a:gd name="connsiteY6325" fmla="*/ 2884585 h 5149018"/>
              <a:gd name="connsiteX6326" fmla="*/ 5650048 w 6681792"/>
              <a:gd name="connsiteY6326" fmla="*/ 2889342 h 5149018"/>
              <a:gd name="connsiteX6327" fmla="*/ 5647575 w 6681792"/>
              <a:gd name="connsiteY6327" fmla="*/ 2894099 h 5149018"/>
              <a:gd name="connsiteX6328" fmla="*/ 5647575 w 6681792"/>
              <a:gd name="connsiteY6328" fmla="*/ 2896573 h 5149018"/>
              <a:gd name="connsiteX6329" fmla="*/ 5645101 w 6681792"/>
              <a:gd name="connsiteY6329" fmla="*/ 2896573 h 5149018"/>
              <a:gd name="connsiteX6330" fmla="*/ 5649858 w 6681792"/>
              <a:gd name="connsiteY6330" fmla="*/ 2889342 h 5149018"/>
              <a:gd name="connsiteX6331" fmla="*/ 5647385 w 6681792"/>
              <a:gd name="connsiteY6331" fmla="*/ 2886868 h 5149018"/>
              <a:gd name="connsiteX6332" fmla="*/ 5644911 w 6681792"/>
              <a:gd name="connsiteY6332" fmla="*/ 2884394 h 5149018"/>
              <a:gd name="connsiteX6333" fmla="*/ 5637680 w 6681792"/>
              <a:gd name="connsiteY6333" fmla="*/ 2894099 h 5149018"/>
              <a:gd name="connsiteX6334" fmla="*/ 5637680 w 6681792"/>
              <a:gd name="connsiteY6334" fmla="*/ 2891625 h 5149018"/>
              <a:gd name="connsiteX6335" fmla="*/ 5644911 w 6681792"/>
              <a:gd name="connsiteY6335" fmla="*/ 2881920 h 5149018"/>
              <a:gd name="connsiteX6336" fmla="*/ 5647385 w 6681792"/>
              <a:gd name="connsiteY6336" fmla="*/ 2881920 h 5149018"/>
              <a:gd name="connsiteX6337" fmla="*/ 5649858 w 6681792"/>
              <a:gd name="connsiteY6337" fmla="*/ 2879447 h 5149018"/>
              <a:gd name="connsiteX6338" fmla="*/ 5664320 w 6681792"/>
              <a:gd name="connsiteY6338" fmla="*/ 2881920 h 5149018"/>
              <a:gd name="connsiteX6339" fmla="*/ 5676308 w 6681792"/>
              <a:gd name="connsiteY6339" fmla="*/ 2884394 h 5149018"/>
              <a:gd name="connsiteX6340" fmla="*/ 5678782 w 6681792"/>
              <a:gd name="connsiteY6340" fmla="*/ 2884394 h 5149018"/>
              <a:gd name="connsiteX6341" fmla="*/ 5678782 w 6681792"/>
              <a:gd name="connsiteY6341" fmla="*/ 2881920 h 5149018"/>
              <a:gd name="connsiteX6342" fmla="*/ 5683539 w 6681792"/>
              <a:gd name="connsiteY6342" fmla="*/ 2874689 h 5149018"/>
              <a:gd name="connsiteX6343" fmla="*/ 5686013 w 6681792"/>
              <a:gd name="connsiteY6343" fmla="*/ 2872216 h 5149018"/>
              <a:gd name="connsiteX6344" fmla="*/ 5688487 w 6681792"/>
              <a:gd name="connsiteY6344" fmla="*/ 2867459 h 5149018"/>
              <a:gd name="connsiteX6345" fmla="*/ 5688487 w 6681792"/>
              <a:gd name="connsiteY6345" fmla="*/ 2864985 h 5149018"/>
              <a:gd name="connsiteX6346" fmla="*/ 5690960 w 6681792"/>
              <a:gd name="connsiteY6346" fmla="*/ 2862511 h 5149018"/>
              <a:gd name="connsiteX6347" fmla="*/ 5693434 w 6681792"/>
              <a:gd name="connsiteY6347" fmla="*/ 2862511 h 5149018"/>
              <a:gd name="connsiteX6348" fmla="*/ 5693434 w 6681792"/>
              <a:gd name="connsiteY6348" fmla="*/ 2860037 h 5149018"/>
              <a:gd name="connsiteX6349" fmla="*/ 5698192 w 6681792"/>
              <a:gd name="connsiteY6349" fmla="*/ 2857563 h 5149018"/>
              <a:gd name="connsiteX6350" fmla="*/ 5700665 w 6681792"/>
              <a:gd name="connsiteY6350" fmla="*/ 2857563 h 5149018"/>
              <a:gd name="connsiteX6351" fmla="*/ 5700665 w 6681792"/>
              <a:gd name="connsiteY6351" fmla="*/ 2855090 h 5149018"/>
              <a:gd name="connsiteX6352" fmla="*/ 5703139 w 6681792"/>
              <a:gd name="connsiteY6352" fmla="*/ 2855090 h 5149018"/>
              <a:gd name="connsiteX6353" fmla="*/ 5703139 w 6681792"/>
              <a:gd name="connsiteY6353" fmla="*/ 2852616 h 5149018"/>
              <a:gd name="connsiteX6354" fmla="*/ 5707896 w 6681792"/>
              <a:gd name="connsiteY6354" fmla="*/ 2850142 h 5149018"/>
              <a:gd name="connsiteX6355" fmla="*/ 5710370 w 6681792"/>
              <a:gd name="connsiteY6355" fmla="*/ 2847669 h 5149018"/>
              <a:gd name="connsiteX6356" fmla="*/ 5710370 w 6681792"/>
              <a:gd name="connsiteY6356" fmla="*/ 2845195 h 5149018"/>
              <a:gd name="connsiteX6357" fmla="*/ 5712844 w 6681792"/>
              <a:gd name="connsiteY6357" fmla="*/ 2842721 h 5149018"/>
              <a:gd name="connsiteX6358" fmla="*/ 5715317 w 6681792"/>
              <a:gd name="connsiteY6358" fmla="*/ 2840247 h 5149018"/>
              <a:gd name="connsiteX6359" fmla="*/ 5720075 w 6681792"/>
              <a:gd name="connsiteY6359" fmla="*/ 2837774 h 5149018"/>
              <a:gd name="connsiteX6360" fmla="*/ 5724832 w 6681792"/>
              <a:gd name="connsiteY6360" fmla="*/ 2835300 h 5149018"/>
              <a:gd name="connsiteX6361" fmla="*/ 5734537 w 6681792"/>
              <a:gd name="connsiteY6361" fmla="*/ 2830543 h 5149018"/>
              <a:gd name="connsiteX6362" fmla="*/ 5737010 w 6681792"/>
              <a:gd name="connsiteY6362" fmla="*/ 2828069 h 5149018"/>
              <a:gd name="connsiteX6363" fmla="*/ 5737010 w 6681792"/>
              <a:gd name="connsiteY6363" fmla="*/ 2825595 h 5149018"/>
              <a:gd name="connsiteX6364" fmla="*/ 5737010 w 6681792"/>
              <a:gd name="connsiteY6364" fmla="*/ 2818364 h 5149018"/>
              <a:gd name="connsiteX6365" fmla="*/ 5737010 w 6681792"/>
              <a:gd name="connsiteY6365" fmla="*/ 2808659 h 5149018"/>
              <a:gd name="connsiteX6366" fmla="*/ 5734537 w 6681792"/>
              <a:gd name="connsiteY6366" fmla="*/ 2801428 h 5149018"/>
              <a:gd name="connsiteX6367" fmla="*/ 5734537 w 6681792"/>
              <a:gd name="connsiteY6367" fmla="*/ 2798955 h 5149018"/>
              <a:gd name="connsiteX6368" fmla="*/ 5734537 w 6681792"/>
              <a:gd name="connsiteY6368" fmla="*/ 2796481 h 5149018"/>
              <a:gd name="connsiteX6369" fmla="*/ 5734537 w 6681792"/>
              <a:gd name="connsiteY6369" fmla="*/ 2791724 h 5149018"/>
              <a:gd name="connsiteX6370" fmla="*/ 5734537 w 6681792"/>
              <a:gd name="connsiteY6370" fmla="*/ 2786966 h 5149018"/>
              <a:gd name="connsiteX6371" fmla="*/ 5734537 w 6681792"/>
              <a:gd name="connsiteY6371" fmla="*/ 2784493 h 5149018"/>
              <a:gd name="connsiteX6372" fmla="*/ 5734537 w 6681792"/>
              <a:gd name="connsiteY6372" fmla="*/ 2782019 h 5149018"/>
              <a:gd name="connsiteX6373" fmla="*/ 5737010 w 6681792"/>
              <a:gd name="connsiteY6373" fmla="*/ 2774788 h 5149018"/>
              <a:gd name="connsiteX6374" fmla="*/ 5739484 w 6681792"/>
              <a:gd name="connsiteY6374" fmla="*/ 2767557 h 5149018"/>
              <a:gd name="connsiteX6375" fmla="*/ 5741958 w 6681792"/>
              <a:gd name="connsiteY6375" fmla="*/ 2760326 h 5149018"/>
              <a:gd name="connsiteX6376" fmla="*/ 5741958 w 6681792"/>
              <a:gd name="connsiteY6376" fmla="*/ 2757852 h 5149018"/>
              <a:gd name="connsiteX6377" fmla="*/ 5741958 w 6681792"/>
              <a:gd name="connsiteY6377" fmla="*/ 2755379 h 5149018"/>
              <a:gd name="connsiteX6378" fmla="*/ 5741958 w 6681792"/>
              <a:gd name="connsiteY6378" fmla="*/ 2752905 h 5149018"/>
              <a:gd name="connsiteX6379" fmla="*/ 5741958 w 6681792"/>
              <a:gd name="connsiteY6379" fmla="*/ 2750431 h 5149018"/>
              <a:gd name="connsiteX6380" fmla="*/ 5739484 w 6681792"/>
              <a:gd name="connsiteY6380" fmla="*/ 2750431 h 5149018"/>
              <a:gd name="connsiteX6381" fmla="*/ 5739484 w 6681792"/>
              <a:gd name="connsiteY6381" fmla="*/ 2747957 h 5149018"/>
              <a:gd name="connsiteX6382" fmla="*/ 5737010 w 6681792"/>
              <a:gd name="connsiteY6382" fmla="*/ 2745484 h 5149018"/>
              <a:gd name="connsiteX6383" fmla="*/ 5737010 w 6681792"/>
              <a:gd name="connsiteY6383" fmla="*/ 2743010 h 5149018"/>
              <a:gd name="connsiteX6384" fmla="*/ 5732253 w 6681792"/>
              <a:gd name="connsiteY6384" fmla="*/ 2740536 h 5149018"/>
              <a:gd name="connsiteX6385" fmla="*/ 5727496 w 6681792"/>
              <a:gd name="connsiteY6385" fmla="*/ 2735779 h 5149018"/>
              <a:gd name="connsiteX6386" fmla="*/ 5725022 w 6681792"/>
              <a:gd name="connsiteY6386" fmla="*/ 2733305 h 5149018"/>
              <a:gd name="connsiteX6387" fmla="*/ 5722549 w 6681792"/>
              <a:gd name="connsiteY6387" fmla="*/ 2730831 h 5149018"/>
              <a:gd name="connsiteX6388" fmla="*/ 5720075 w 6681792"/>
              <a:gd name="connsiteY6388" fmla="*/ 2728358 h 5149018"/>
              <a:gd name="connsiteX6389" fmla="*/ 5720075 w 6681792"/>
              <a:gd name="connsiteY6389" fmla="*/ 2725884 h 5149018"/>
              <a:gd name="connsiteX6390" fmla="*/ 5717601 w 6681792"/>
              <a:gd name="connsiteY6390" fmla="*/ 2723410 h 5149018"/>
              <a:gd name="connsiteX6391" fmla="*/ 5717601 w 6681792"/>
              <a:gd name="connsiteY6391" fmla="*/ 2720936 h 5149018"/>
              <a:gd name="connsiteX6392" fmla="*/ 5720075 w 6681792"/>
              <a:gd name="connsiteY6392" fmla="*/ 2718463 h 5149018"/>
              <a:gd name="connsiteX6393" fmla="*/ 5722549 w 6681792"/>
              <a:gd name="connsiteY6393" fmla="*/ 2713705 h 5149018"/>
              <a:gd name="connsiteX6394" fmla="*/ 5722549 w 6681792"/>
              <a:gd name="connsiteY6394" fmla="*/ 2711232 h 5149018"/>
              <a:gd name="connsiteX6395" fmla="*/ 5722549 w 6681792"/>
              <a:gd name="connsiteY6395" fmla="*/ 2708758 h 5149018"/>
              <a:gd name="connsiteX6396" fmla="*/ 5725022 w 6681792"/>
              <a:gd name="connsiteY6396" fmla="*/ 2708758 h 5149018"/>
              <a:gd name="connsiteX6397" fmla="*/ 5727496 w 6681792"/>
              <a:gd name="connsiteY6397" fmla="*/ 2708758 h 5149018"/>
              <a:gd name="connsiteX6398" fmla="*/ 5727496 w 6681792"/>
              <a:gd name="connsiteY6398" fmla="*/ 2706284 h 5149018"/>
              <a:gd name="connsiteX6399" fmla="*/ 5734727 w 6681792"/>
              <a:gd name="connsiteY6399" fmla="*/ 2699053 h 5149018"/>
              <a:gd name="connsiteX6400" fmla="*/ 5737201 w 6681792"/>
              <a:gd name="connsiteY6400" fmla="*/ 2696579 h 5149018"/>
              <a:gd name="connsiteX6401" fmla="*/ 5741958 w 6681792"/>
              <a:gd name="connsiteY6401" fmla="*/ 2689349 h 5149018"/>
              <a:gd name="connsiteX6402" fmla="*/ 5741958 w 6681792"/>
              <a:gd name="connsiteY6402" fmla="*/ 2686875 h 5149018"/>
              <a:gd name="connsiteX6403" fmla="*/ 5741958 w 6681792"/>
              <a:gd name="connsiteY6403" fmla="*/ 2684401 h 5149018"/>
              <a:gd name="connsiteX6404" fmla="*/ 5741958 w 6681792"/>
              <a:gd name="connsiteY6404" fmla="*/ 2681927 h 5149018"/>
              <a:gd name="connsiteX6405" fmla="*/ 5741958 w 6681792"/>
              <a:gd name="connsiteY6405" fmla="*/ 2679453 h 5149018"/>
              <a:gd name="connsiteX6406" fmla="*/ 5739484 w 6681792"/>
              <a:gd name="connsiteY6406" fmla="*/ 2676980 h 5149018"/>
              <a:gd name="connsiteX6407" fmla="*/ 5739484 w 6681792"/>
              <a:gd name="connsiteY6407" fmla="*/ 2674506 h 5149018"/>
              <a:gd name="connsiteX6408" fmla="*/ 5739484 w 6681792"/>
              <a:gd name="connsiteY6408" fmla="*/ 2672032 h 5149018"/>
              <a:gd name="connsiteX6409" fmla="*/ 5739484 w 6681792"/>
              <a:gd name="connsiteY6409" fmla="*/ 2669558 h 5149018"/>
              <a:gd name="connsiteX6410" fmla="*/ 5741958 w 6681792"/>
              <a:gd name="connsiteY6410" fmla="*/ 2667085 h 5149018"/>
              <a:gd name="connsiteX6411" fmla="*/ 5741958 w 6681792"/>
              <a:gd name="connsiteY6411" fmla="*/ 2664611 h 5149018"/>
              <a:gd name="connsiteX6412" fmla="*/ 5741958 w 6681792"/>
              <a:gd name="connsiteY6412" fmla="*/ 2662137 h 5149018"/>
              <a:gd name="connsiteX6413" fmla="*/ 5744432 w 6681792"/>
              <a:gd name="connsiteY6413" fmla="*/ 2659663 h 5149018"/>
              <a:gd name="connsiteX6414" fmla="*/ 5744432 w 6681792"/>
              <a:gd name="connsiteY6414" fmla="*/ 2657190 h 5149018"/>
              <a:gd name="connsiteX6415" fmla="*/ 5746906 w 6681792"/>
              <a:gd name="connsiteY6415" fmla="*/ 2654716 h 5149018"/>
              <a:gd name="connsiteX6416" fmla="*/ 5749379 w 6681792"/>
              <a:gd name="connsiteY6416" fmla="*/ 2652242 h 5149018"/>
              <a:gd name="connsiteX6417" fmla="*/ 5751853 w 6681792"/>
              <a:gd name="connsiteY6417" fmla="*/ 2652242 h 5149018"/>
              <a:gd name="connsiteX6418" fmla="*/ 5754327 w 6681792"/>
              <a:gd name="connsiteY6418" fmla="*/ 2649768 h 5149018"/>
              <a:gd name="connsiteX6419" fmla="*/ 5756800 w 6681792"/>
              <a:gd name="connsiteY6419" fmla="*/ 2649768 h 5149018"/>
              <a:gd name="connsiteX6420" fmla="*/ 5759274 w 6681792"/>
              <a:gd name="connsiteY6420" fmla="*/ 2647295 h 5149018"/>
              <a:gd name="connsiteX6421" fmla="*/ 5761748 w 6681792"/>
              <a:gd name="connsiteY6421" fmla="*/ 2647295 h 5149018"/>
              <a:gd name="connsiteX6422" fmla="*/ 5764222 w 6681792"/>
              <a:gd name="connsiteY6422" fmla="*/ 2647295 h 5149018"/>
              <a:gd name="connsiteX6423" fmla="*/ 5768979 w 6681792"/>
              <a:gd name="connsiteY6423" fmla="*/ 2644821 h 5149018"/>
              <a:gd name="connsiteX6424" fmla="*/ 5771453 w 6681792"/>
              <a:gd name="connsiteY6424" fmla="*/ 2644821 h 5149018"/>
              <a:gd name="connsiteX6425" fmla="*/ 5773926 w 6681792"/>
              <a:gd name="connsiteY6425" fmla="*/ 2642347 h 5149018"/>
              <a:gd name="connsiteX6426" fmla="*/ 5776400 w 6681792"/>
              <a:gd name="connsiteY6426" fmla="*/ 2642347 h 5149018"/>
              <a:gd name="connsiteX6427" fmla="*/ 5776400 w 6681792"/>
              <a:gd name="connsiteY6427" fmla="*/ 2639874 h 5149018"/>
              <a:gd name="connsiteX6428" fmla="*/ 5778874 w 6681792"/>
              <a:gd name="connsiteY6428" fmla="*/ 2639874 h 5149018"/>
              <a:gd name="connsiteX6429" fmla="*/ 5778874 w 6681792"/>
              <a:gd name="connsiteY6429" fmla="*/ 2637400 h 5149018"/>
              <a:gd name="connsiteX6430" fmla="*/ 5778874 w 6681792"/>
              <a:gd name="connsiteY6430" fmla="*/ 2634926 h 5149018"/>
              <a:gd name="connsiteX6431" fmla="*/ 5781348 w 6681792"/>
              <a:gd name="connsiteY6431" fmla="*/ 2634926 h 5149018"/>
              <a:gd name="connsiteX6432" fmla="*/ 5778874 w 6681792"/>
              <a:gd name="connsiteY6432" fmla="*/ 2632452 h 5149018"/>
              <a:gd name="connsiteX6433" fmla="*/ 5778874 w 6681792"/>
              <a:gd name="connsiteY6433" fmla="*/ 2629978 h 5149018"/>
              <a:gd name="connsiteX6434" fmla="*/ 5778874 w 6681792"/>
              <a:gd name="connsiteY6434" fmla="*/ 2627505 h 5149018"/>
              <a:gd name="connsiteX6435" fmla="*/ 5778874 w 6681792"/>
              <a:gd name="connsiteY6435" fmla="*/ 2625031 h 5149018"/>
              <a:gd name="connsiteX6436" fmla="*/ 5778874 w 6681792"/>
              <a:gd name="connsiteY6436" fmla="*/ 2622557 h 5149018"/>
              <a:gd name="connsiteX6437" fmla="*/ 5776400 w 6681792"/>
              <a:gd name="connsiteY6437" fmla="*/ 2617800 h 5149018"/>
              <a:gd name="connsiteX6438" fmla="*/ 5776400 w 6681792"/>
              <a:gd name="connsiteY6438" fmla="*/ 2615326 h 5149018"/>
              <a:gd name="connsiteX6439" fmla="*/ 5776400 w 6681792"/>
              <a:gd name="connsiteY6439" fmla="*/ 2610569 h 5149018"/>
              <a:gd name="connsiteX6440" fmla="*/ 5776400 w 6681792"/>
              <a:gd name="connsiteY6440" fmla="*/ 2608095 h 5149018"/>
              <a:gd name="connsiteX6441" fmla="*/ 5778874 w 6681792"/>
              <a:gd name="connsiteY6441" fmla="*/ 2605622 h 5149018"/>
              <a:gd name="connsiteX6442" fmla="*/ 5778874 w 6681792"/>
              <a:gd name="connsiteY6442" fmla="*/ 2603148 h 5149018"/>
              <a:gd name="connsiteX6443" fmla="*/ 5781348 w 6681792"/>
              <a:gd name="connsiteY6443" fmla="*/ 2603148 h 5149018"/>
              <a:gd name="connsiteX6444" fmla="*/ 5781348 w 6681792"/>
              <a:gd name="connsiteY6444" fmla="*/ 2600674 h 5149018"/>
              <a:gd name="connsiteX6445" fmla="*/ 5781348 w 6681792"/>
              <a:gd name="connsiteY6445" fmla="*/ 2598200 h 5149018"/>
              <a:gd name="connsiteX6446" fmla="*/ 5783821 w 6681792"/>
              <a:gd name="connsiteY6446" fmla="*/ 2598200 h 5149018"/>
              <a:gd name="connsiteX6447" fmla="*/ 5786295 w 6681792"/>
              <a:gd name="connsiteY6447" fmla="*/ 2595726 h 5149018"/>
              <a:gd name="connsiteX6448" fmla="*/ 5788769 w 6681792"/>
              <a:gd name="connsiteY6448" fmla="*/ 2595726 h 5149018"/>
              <a:gd name="connsiteX6449" fmla="*/ 5791242 w 6681792"/>
              <a:gd name="connsiteY6449" fmla="*/ 2595726 h 5149018"/>
              <a:gd name="connsiteX6450" fmla="*/ 5781538 w 6681792"/>
              <a:gd name="connsiteY6450" fmla="*/ 2588496 h 5149018"/>
              <a:gd name="connsiteX6451" fmla="*/ 5779064 w 6681792"/>
              <a:gd name="connsiteY6451" fmla="*/ 2588496 h 5149018"/>
              <a:gd name="connsiteX6452" fmla="*/ 5776590 w 6681792"/>
              <a:gd name="connsiteY6452" fmla="*/ 2586022 h 5149018"/>
              <a:gd name="connsiteX6453" fmla="*/ 5771833 w 6681792"/>
              <a:gd name="connsiteY6453" fmla="*/ 2583548 h 5149018"/>
              <a:gd name="connsiteX6454" fmla="*/ 5769359 w 6681792"/>
              <a:gd name="connsiteY6454" fmla="*/ 2581074 h 5149018"/>
              <a:gd name="connsiteX6455" fmla="*/ 5766886 w 6681792"/>
              <a:gd name="connsiteY6455" fmla="*/ 2581074 h 5149018"/>
              <a:gd name="connsiteX6456" fmla="*/ 5766886 w 6681792"/>
              <a:gd name="connsiteY6456" fmla="*/ 2578600 h 5149018"/>
              <a:gd name="connsiteX6457" fmla="*/ 5764412 w 6681792"/>
              <a:gd name="connsiteY6457" fmla="*/ 2578600 h 5149018"/>
              <a:gd name="connsiteX6458" fmla="*/ 5752424 w 6681792"/>
              <a:gd name="connsiteY6458" fmla="*/ 2573843 h 5149018"/>
              <a:gd name="connsiteX6459" fmla="*/ 5752424 w 6681792"/>
              <a:gd name="connsiteY6459" fmla="*/ 2571370 h 5149018"/>
              <a:gd name="connsiteX6460" fmla="*/ 5749950 w 6681792"/>
              <a:gd name="connsiteY6460" fmla="*/ 2571370 h 5149018"/>
              <a:gd name="connsiteX6461" fmla="*/ 5747476 w 6681792"/>
              <a:gd name="connsiteY6461" fmla="*/ 2571370 h 5149018"/>
              <a:gd name="connsiteX6462" fmla="*/ 5745003 w 6681792"/>
              <a:gd name="connsiteY6462" fmla="*/ 2568896 h 5149018"/>
              <a:gd name="connsiteX6463" fmla="*/ 5742529 w 6681792"/>
              <a:gd name="connsiteY6463" fmla="*/ 2568896 h 5149018"/>
              <a:gd name="connsiteX6464" fmla="*/ 5742529 w 6681792"/>
              <a:gd name="connsiteY6464" fmla="*/ 2566422 h 5149018"/>
              <a:gd name="connsiteX6465" fmla="*/ 5740055 w 6681792"/>
              <a:gd name="connsiteY6465" fmla="*/ 2566422 h 5149018"/>
              <a:gd name="connsiteX6466" fmla="*/ 5737581 w 6681792"/>
              <a:gd name="connsiteY6466" fmla="*/ 2568896 h 5149018"/>
              <a:gd name="connsiteX6467" fmla="*/ 5732824 w 6681792"/>
              <a:gd name="connsiteY6467" fmla="*/ 2568896 h 5149018"/>
              <a:gd name="connsiteX6468" fmla="*/ 5730350 w 6681792"/>
              <a:gd name="connsiteY6468" fmla="*/ 2571370 h 5149018"/>
              <a:gd name="connsiteX6469" fmla="*/ 5730350 w 6681792"/>
              <a:gd name="connsiteY6469" fmla="*/ 2576127 h 5149018"/>
              <a:gd name="connsiteX6470" fmla="*/ 5727877 w 6681792"/>
              <a:gd name="connsiteY6470" fmla="*/ 2576127 h 5149018"/>
              <a:gd name="connsiteX6471" fmla="*/ 5727877 w 6681792"/>
              <a:gd name="connsiteY6471" fmla="*/ 2578600 h 5149018"/>
              <a:gd name="connsiteX6472" fmla="*/ 5725403 w 6681792"/>
              <a:gd name="connsiteY6472" fmla="*/ 2581074 h 5149018"/>
              <a:gd name="connsiteX6473" fmla="*/ 5722929 w 6681792"/>
              <a:gd name="connsiteY6473" fmla="*/ 2578600 h 5149018"/>
              <a:gd name="connsiteX6474" fmla="*/ 5722929 w 6681792"/>
              <a:gd name="connsiteY6474" fmla="*/ 2581074 h 5149018"/>
              <a:gd name="connsiteX6475" fmla="*/ 5720455 w 6681792"/>
              <a:gd name="connsiteY6475" fmla="*/ 2581074 h 5149018"/>
              <a:gd name="connsiteX6476" fmla="*/ 5717981 w 6681792"/>
              <a:gd name="connsiteY6476" fmla="*/ 2581074 h 5149018"/>
              <a:gd name="connsiteX6477" fmla="*/ 5715508 w 6681792"/>
              <a:gd name="connsiteY6477" fmla="*/ 2581074 h 5149018"/>
              <a:gd name="connsiteX6478" fmla="*/ 5715508 w 6681792"/>
              <a:gd name="connsiteY6478" fmla="*/ 2583548 h 5149018"/>
              <a:gd name="connsiteX6479" fmla="*/ 5713034 w 6681792"/>
              <a:gd name="connsiteY6479" fmla="*/ 2583548 h 5149018"/>
              <a:gd name="connsiteX6480" fmla="*/ 5713034 w 6681792"/>
              <a:gd name="connsiteY6480" fmla="*/ 2586022 h 5149018"/>
              <a:gd name="connsiteX6481" fmla="*/ 5710560 w 6681792"/>
              <a:gd name="connsiteY6481" fmla="*/ 2583548 h 5149018"/>
              <a:gd name="connsiteX6482" fmla="*/ 5710560 w 6681792"/>
              <a:gd name="connsiteY6482" fmla="*/ 2586022 h 5149018"/>
              <a:gd name="connsiteX6483" fmla="*/ 5708086 w 6681792"/>
              <a:gd name="connsiteY6483" fmla="*/ 2586022 h 5149018"/>
              <a:gd name="connsiteX6484" fmla="*/ 5705613 w 6681792"/>
              <a:gd name="connsiteY6484" fmla="*/ 2586022 h 5149018"/>
              <a:gd name="connsiteX6485" fmla="*/ 5703139 w 6681792"/>
              <a:gd name="connsiteY6485" fmla="*/ 2586022 h 5149018"/>
              <a:gd name="connsiteX6486" fmla="*/ 5700665 w 6681792"/>
              <a:gd name="connsiteY6486" fmla="*/ 2586022 h 5149018"/>
              <a:gd name="connsiteX6487" fmla="*/ 5700665 w 6681792"/>
              <a:gd name="connsiteY6487" fmla="*/ 2588496 h 5149018"/>
              <a:gd name="connsiteX6488" fmla="*/ 5698192 w 6681792"/>
              <a:gd name="connsiteY6488" fmla="*/ 2586022 h 5149018"/>
              <a:gd name="connsiteX6489" fmla="*/ 5698192 w 6681792"/>
              <a:gd name="connsiteY6489" fmla="*/ 2588496 h 5149018"/>
              <a:gd name="connsiteX6490" fmla="*/ 5698192 w 6681792"/>
              <a:gd name="connsiteY6490" fmla="*/ 2590969 h 5149018"/>
              <a:gd name="connsiteX6491" fmla="*/ 5698192 w 6681792"/>
              <a:gd name="connsiteY6491" fmla="*/ 2593443 h 5149018"/>
              <a:gd name="connsiteX6492" fmla="*/ 5698192 w 6681792"/>
              <a:gd name="connsiteY6492" fmla="*/ 2595917 h 5149018"/>
              <a:gd name="connsiteX6493" fmla="*/ 5695718 w 6681792"/>
              <a:gd name="connsiteY6493" fmla="*/ 2595917 h 5149018"/>
              <a:gd name="connsiteX6494" fmla="*/ 5693244 w 6681792"/>
              <a:gd name="connsiteY6494" fmla="*/ 2598391 h 5149018"/>
              <a:gd name="connsiteX6495" fmla="*/ 5690770 w 6681792"/>
              <a:gd name="connsiteY6495" fmla="*/ 2598391 h 5149018"/>
              <a:gd name="connsiteX6496" fmla="*/ 5690770 w 6681792"/>
              <a:gd name="connsiteY6496" fmla="*/ 2595917 h 5149018"/>
              <a:gd name="connsiteX6497" fmla="*/ 5688297 w 6681792"/>
              <a:gd name="connsiteY6497" fmla="*/ 2593443 h 5149018"/>
              <a:gd name="connsiteX6498" fmla="*/ 5685823 w 6681792"/>
              <a:gd name="connsiteY6498" fmla="*/ 2595917 h 5149018"/>
              <a:gd name="connsiteX6499" fmla="*/ 5685823 w 6681792"/>
              <a:gd name="connsiteY6499" fmla="*/ 2593443 h 5149018"/>
              <a:gd name="connsiteX6500" fmla="*/ 5683349 w 6681792"/>
              <a:gd name="connsiteY6500" fmla="*/ 2593443 h 5149018"/>
              <a:gd name="connsiteX6501" fmla="*/ 5680875 w 6681792"/>
              <a:gd name="connsiteY6501" fmla="*/ 2595917 h 5149018"/>
              <a:gd name="connsiteX6502" fmla="*/ 5678402 w 6681792"/>
              <a:gd name="connsiteY6502" fmla="*/ 2595917 h 5149018"/>
              <a:gd name="connsiteX6503" fmla="*/ 5675928 w 6681792"/>
              <a:gd name="connsiteY6503" fmla="*/ 2595917 h 5149018"/>
              <a:gd name="connsiteX6504" fmla="*/ 5673454 w 6681792"/>
              <a:gd name="connsiteY6504" fmla="*/ 2595917 h 5149018"/>
              <a:gd name="connsiteX6505" fmla="*/ 5670980 w 6681792"/>
              <a:gd name="connsiteY6505" fmla="*/ 2595917 h 5149018"/>
              <a:gd name="connsiteX6506" fmla="*/ 5668506 w 6681792"/>
              <a:gd name="connsiteY6506" fmla="*/ 2595917 h 5149018"/>
              <a:gd name="connsiteX6507" fmla="*/ 5666033 w 6681792"/>
              <a:gd name="connsiteY6507" fmla="*/ 2595917 h 5149018"/>
              <a:gd name="connsiteX6508" fmla="*/ 5666033 w 6681792"/>
              <a:gd name="connsiteY6508" fmla="*/ 2598391 h 5149018"/>
              <a:gd name="connsiteX6509" fmla="*/ 5666033 w 6681792"/>
              <a:gd name="connsiteY6509" fmla="*/ 2600864 h 5149018"/>
              <a:gd name="connsiteX6510" fmla="*/ 5663559 w 6681792"/>
              <a:gd name="connsiteY6510" fmla="*/ 2600864 h 5149018"/>
              <a:gd name="connsiteX6511" fmla="*/ 5663559 w 6681792"/>
              <a:gd name="connsiteY6511" fmla="*/ 2605622 h 5149018"/>
              <a:gd name="connsiteX6512" fmla="*/ 5663559 w 6681792"/>
              <a:gd name="connsiteY6512" fmla="*/ 2608095 h 5149018"/>
              <a:gd name="connsiteX6513" fmla="*/ 5666033 w 6681792"/>
              <a:gd name="connsiteY6513" fmla="*/ 2610569 h 5149018"/>
              <a:gd name="connsiteX6514" fmla="*/ 5666033 w 6681792"/>
              <a:gd name="connsiteY6514" fmla="*/ 2613043 h 5149018"/>
              <a:gd name="connsiteX6515" fmla="*/ 5663559 w 6681792"/>
              <a:gd name="connsiteY6515" fmla="*/ 2610569 h 5149018"/>
              <a:gd name="connsiteX6516" fmla="*/ 5663559 w 6681792"/>
              <a:gd name="connsiteY6516" fmla="*/ 2608095 h 5149018"/>
              <a:gd name="connsiteX6517" fmla="*/ 5661085 w 6681792"/>
              <a:gd name="connsiteY6517" fmla="*/ 2608095 h 5149018"/>
              <a:gd name="connsiteX6518" fmla="*/ 5661085 w 6681792"/>
              <a:gd name="connsiteY6518" fmla="*/ 2605622 h 5149018"/>
              <a:gd name="connsiteX6519" fmla="*/ 5661085 w 6681792"/>
              <a:gd name="connsiteY6519" fmla="*/ 2603148 h 5149018"/>
              <a:gd name="connsiteX6520" fmla="*/ 5658611 w 6681792"/>
              <a:gd name="connsiteY6520" fmla="*/ 2603148 h 5149018"/>
              <a:gd name="connsiteX6521" fmla="*/ 5656138 w 6681792"/>
              <a:gd name="connsiteY6521" fmla="*/ 2603148 h 5149018"/>
              <a:gd name="connsiteX6522" fmla="*/ 5653664 w 6681792"/>
              <a:gd name="connsiteY6522" fmla="*/ 2603148 h 5149018"/>
              <a:gd name="connsiteX6523" fmla="*/ 5653664 w 6681792"/>
              <a:gd name="connsiteY6523" fmla="*/ 2605622 h 5149018"/>
              <a:gd name="connsiteX6524" fmla="*/ 5653664 w 6681792"/>
              <a:gd name="connsiteY6524" fmla="*/ 2608095 h 5149018"/>
              <a:gd name="connsiteX6525" fmla="*/ 5651190 w 6681792"/>
              <a:gd name="connsiteY6525" fmla="*/ 2610569 h 5149018"/>
              <a:gd name="connsiteX6526" fmla="*/ 5648716 w 6681792"/>
              <a:gd name="connsiteY6526" fmla="*/ 2610569 h 5149018"/>
              <a:gd name="connsiteX6527" fmla="*/ 5648716 w 6681792"/>
              <a:gd name="connsiteY6527" fmla="*/ 2608095 h 5149018"/>
              <a:gd name="connsiteX6528" fmla="*/ 5648716 w 6681792"/>
              <a:gd name="connsiteY6528" fmla="*/ 2605622 h 5149018"/>
              <a:gd name="connsiteX6529" fmla="*/ 5646243 w 6681792"/>
              <a:gd name="connsiteY6529" fmla="*/ 2605622 h 5149018"/>
              <a:gd name="connsiteX6530" fmla="*/ 5643769 w 6681792"/>
              <a:gd name="connsiteY6530" fmla="*/ 2605622 h 5149018"/>
              <a:gd name="connsiteX6531" fmla="*/ 5643769 w 6681792"/>
              <a:gd name="connsiteY6531" fmla="*/ 2608095 h 5149018"/>
              <a:gd name="connsiteX6532" fmla="*/ 5641295 w 6681792"/>
              <a:gd name="connsiteY6532" fmla="*/ 2610569 h 5149018"/>
              <a:gd name="connsiteX6533" fmla="*/ 5641295 w 6681792"/>
              <a:gd name="connsiteY6533" fmla="*/ 2613043 h 5149018"/>
              <a:gd name="connsiteX6534" fmla="*/ 5638822 w 6681792"/>
              <a:gd name="connsiteY6534" fmla="*/ 2613043 h 5149018"/>
              <a:gd name="connsiteX6535" fmla="*/ 5636348 w 6681792"/>
              <a:gd name="connsiteY6535" fmla="*/ 2615516 h 5149018"/>
              <a:gd name="connsiteX6536" fmla="*/ 5636348 w 6681792"/>
              <a:gd name="connsiteY6536" fmla="*/ 2613043 h 5149018"/>
              <a:gd name="connsiteX6537" fmla="*/ 5638822 w 6681792"/>
              <a:gd name="connsiteY6537" fmla="*/ 2613043 h 5149018"/>
              <a:gd name="connsiteX6538" fmla="*/ 5638822 w 6681792"/>
              <a:gd name="connsiteY6538" fmla="*/ 2610569 h 5149018"/>
              <a:gd name="connsiteX6539" fmla="*/ 5636348 w 6681792"/>
              <a:gd name="connsiteY6539" fmla="*/ 2610569 h 5149018"/>
              <a:gd name="connsiteX6540" fmla="*/ 5633874 w 6681792"/>
              <a:gd name="connsiteY6540" fmla="*/ 2610569 h 5149018"/>
              <a:gd name="connsiteX6541" fmla="*/ 5631400 w 6681792"/>
              <a:gd name="connsiteY6541" fmla="*/ 2610569 h 5149018"/>
              <a:gd name="connsiteX6542" fmla="*/ 5628927 w 6681792"/>
              <a:gd name="connsiteY6542" fmla="*/ 2610569 h 5149018"/>
              <a:gd name="connsiteX6543" fmla="*/ 5628927 w 6681792"/>
              <a:gd name="connsiteY6543" fmla="*/ 2613043 h 5149018"/>
              <a:gd name="connsiteX6544" fmla="*/ 5626453 w 6681792"/>
              <a:gd name="connsiteY6544" fmla="*/ 2613043 h 5149018"/>
              <a:gd name="connsiteX6545" fmla="*/ 5626453 w 6681792"/>
              <a:gd name="connsiteY6545" fmla="*/ 2610569 h 5149018"/>
              <a:gd name="connsiteX6546" fmla="*/ 5623979 w 6681792"/>
              <a:gd name="connsiteY6546" fmla="*/ 2610569 h 5149018"/>
              <a:gd name="connsiteX6547" fmla="*/ 5621505 w 6681792"/>
              <a:gd name="connsiteY6547" fmla="*/ 2613043 h 5149018"/>
              <a:gd name="connsiteX6548" fmla="*/ 5619031 w 6681792"/>
              <a:gd name="connsiteY6548" fmla="*/ 2613043 h 5149018"/>
              <a:gd name="connsiteX6549" fmla="*/ 5616558 w 6681792"/>
              <a:gd name="connsiteY6549" fmla="*/ 2613043 h 5149018"/>
              <a:gd name="connsiteX6550" fmla="*/ 5614084 w 6681792"/>
              <a:gd name="connsiteY6550" fmla="*/ 2613043 h 5149018"/>
              <a:gd name="connsiteX6551" fmla="*/ 5614084 w 6681792"/>
              <a:gd name="connsiteY6551" fmla="*/ 2610569 h 5149018"/>
              <a:gd name="connsiteX6552" fmla="*/ 5611610 w 6681792"/>
              <a:gd name="connsiteY6552" fmla="*/ 2610569 h 5149018"/>
              <a:gd name="connsiteX6553" fmla="*/ 5609136 w 6681792"/>
              <a:gd name="connsiteY6553" fmla="*/ 2610569 h 5149018"/>
              <a:gd name="connsiteX6554" fmla="*/ 5606663 w 6681792"/>
              <a:gd name="connsiteY6554" fmla="*/ 2610569 h 5149018"/>
              <a:gd name="connsiteX6555" fmla="*/ 5604189 w 6681792"/>
              <a:gd name="connsiteY6555" fmla="*/ 2613043 h 5149018"/>
              <a:gd name="connsiteX6556" fmla="*/ 5601715 w 6681792"/>
              <a:gd name="connsiteY6556" fmla="*/ 2615516 h 5149018"/>
              <a:gd name="connsiteX6557" fmla="*/ 5599241 w 6681792"/>
              <a:gd name="connsiteY6557" fmla="*/ 2615516 h 5149018"/>
              <a:gd name="connsiteX6558" fmla="*/ 5596768 w 6681792"/>
              <a:gd name="connsiteY6558" fmla="*/ 2615516 h 5149018"/>
              <a:gd name="connsiteX6559" fmla="*/ 5594294 w 6681792"/>
              <a:gd name="connsiteY6559" fmla="*/ 2615516 h 5149018"/>
              <a:gd name="connsiteX6560" fmla="*/ 5591820 w 6681792"/>
              <a:gd name="connsiteY6560" fmla="*/ 2615516 h 5149018"/>
              <a:gd name="connsiteX6561" fmla="*/ 5591820 w 6681792"/>
              <a:gd name="connsiteY6561" fmla="*/ 2613043 h 5149018"/>
              <a:gd name="connsiteX6562" fmla="*/ 5589347 w 6681792"/>
              <a:gd name="connsiteY6562" fmla="*/ 2613043 h 5149018"/>
              <a:gd name="connsiteX6563" fmla="*/ 5589347 w 6681792"/>
              <a:gd name="connsiteY6563" fmla="*/ 2610569 h 5149018"/>
              <a:gd name="connsiteX6564" fmla="*/ 5574884 w 6681792"/>
              <a:gd name="connsiteY6564" fmla="*/ 2610569 h 5149018"/>
              <a:gd name="connsiteX6565" fmla="*/ 5572411 w 6681792"/>
              <a:gd name="connsiteY6565" fmla="*/ 2610569 h 5149018"/>
              <a:gd name="connsiteX6566" fmla="*/ 5572411 w 6681792"/>
              <a:gd name="connsiteY6566" fmla="*/ 2620274 h 5149018"/>
              <a:gd name="connsiteX6567" fmla="*/ 5569937 w 6681792"/>
              <a:gd name="connsiteY6567" fmla="*/ 2617800 h 5149018"/>
              <a:gd name="connsiteX6568" fmla="*/ 5569937 w 6681792"/>
              <a:gd name="connsiteY6568" fmla="*/ 2610569 h 5149018"/>
              <a:gd name="connsiteX6569" fmla="*/ 5567463 w 6681792"/>
              <a:gd name="connsiteY6569" fmla="*/ 2610569 h 5149018"/>
              <a:gd name="connsiteX6570" fmla="*/ 5567463 w 6681792"/>
              <a:gd name="connsiteY6570" fmla="*/ 2608095 h 5149018"/>
              <a:gd name="connsiteX6571" fmla="*/ 5562706 w 6681792"/>
              <a:gd name="connsiteY6571" fmla="*/ 2608095 h 5149018"/>
              <a:gd name="connsiteX6572" fmla="*/ 5557949 w 6681792"/>
              <a:gd name="connsiteY6572" fmla="*/ 2608095 h 5149018"/>
              <a:gd name="connsiteX6573" fmla="*/ 5548244 w 6681792"/>
              <a:gd name="connsiteY6573" fmla="*/ 2605622 h 5149018"/>
              <a:gd name="connsiteX6574" fmla="*/ 5541013 w 6681792"/>
              <a:gd name="connsiteY6574" fmla="*/ 2603148 h 5149018"/>
              <a:gd name="connsiteX6575" fmla="*/ 5526551 w 6681792"/>
              <a:gd name="connsiteY6575" fmla="*/ 2598391 h 5149018"/>
              <a:gd name="connsiteX6576" fmla="*/ 5521794 w 6681792"/>
              <a:gd name="connsiteY6576" fmla="*/ 2598391 h 5149018"/>
              <a:gd name="connsiteX6577" fmla="*/ 5519320 w 6681792"/>
              <a:gd name="connsiteY6577" fmla="*/ 2595917 h 5149018"/>
              <a:gd name="connsiteX6578" fmla="*/ 5516846 w 6681792"/>
              <a:gd name="connsiteY6578" fmla="*/ 2595917 h 5149018"/>
              <a:gd name="connsiteX6579" fmla="*/ 5514373 w 6681792"/>
              <a:gd name="connsiteY6579" fmla="*/ 2595917 h 5149018"/>
              <a:gd name="connsiteX6580" fmla="*/ 5514373 w 6681792"/>
              <a:gd name="connsiteY6580" fmla="*/ 2593443 h 5149018"/>
              <a:gd name="connsiteX6581" fmla="*/ 5504668 w 6681792"/>
              <a:gd name="connsiteY6581" fmla="*/ 2588686 h 5149018"/>
              <a:gd name="connsiteX6582" fmla="*/ 5497437 w 6681792"/>
              <a:gd name="connsiteY6582" fmla="*/ 2586212 h 5149018"/>
              <a:gd name="connsiteX6583" fmla="*/ 5485449 w 6681792"/>
              <a:gd name="connsiteY6583" fmla="*/ 2576507 h 5149018"/>
              <a:gd name="connsiteX6584" fmla="*/ 5473461 w 6681792"/>
              <a:gd name="connsiteY6584" fmla="*/ 2566803 h 5149018"/>
              <a:gd name="connsiteX6585" fmla="*/ 5470987 w 6681792"/>
              <a:gd name="connsiteY6585" fmla="*/ 2571560 h 5149018"/>
              <a:gd name="connsiteX6586" fmla="*/ 5468513 w 6681792"/>
              <a:gd name="connsiteY6586" fmla="*/ 2571560 h 5149018"/>
              <a:gd name="connsiteX6587" fmla="*/ 5468513 w 6681792"/>
              <a:gd name="connsiteY6587" fmla="*/ 2569086 h 5149018"/>
              <a:gd name="connsiteX6588" fmla="*/ 5470987 w 6681792"/>
              <a:gd name="connsiteY6588" fmla="*/ 2564329 h 5149018"/>
              <a:gd name="connsiteX6589" fmla="*/ 5454051 w 6681792"/>
              <a:gd name="connsiteY6589" fmla="*/ 2544919 h 5149018"/>
              <a:gd name="connsiteX6590" fmla="*/ 5451577 w 6681792"/>
              <a:gd name="connsiteY6590" fmla="*/ 2544919 h 5149018"/>
              <a:gd name="connsiteX6591" fmla="*/ 5449104 w 6681792"/>
              <a:gd name="connsiteY6591" fmla="*/ 2542446 h 5149018"/>
              <a:gd name="connsiteX6592" fmla="*/ 5449104 w 6681792"/>
              <a:gd name="connsiteY6592" fmla="*/ 2544919 h 5149018"/>
              <a:gd name="connsiteX6593" fmla="*/ 5446630 w 6681792"/>
              <a:gd name="connsiteY6593" fmla="*/ 2540162 h 5149018"/>
              <a:gd name="connsiteX6594" fmla="*/ 5446630 w 6681792"/>
              <a:gd name="connsiteY6594" fmla="*/ 2537688 h 5149018"/>
              <a:gd name="connsiteX6595" fmla="*/ 5444156 w 6681792"/>
              <a:gd name="connsiteY6595" fmla="*/ 2535215 h 5149018"/>
              <a:gd name="connsiteX6596" fmla="*/ 5448913 w 6681792"/>
              <a:gd name="connsiteY6596" fmla="*/ 2532741 h 5149018"/>
              <a:gd name="connsiteX6597" fmla="*/ 5441682 w 6681792"/>
              <a:gd name="connsiteY6597" fmla="*/ 2523036 h 5149018"/>
              <a:gd name="connsiteX6598" fmla="*/ 5439209 w 6681792"/>
              <a:gd name="connsiteY6598" fmla="*/ 2525510 h 5149018"/>
              <a:gd name="connsiteX6599" fmla="*/ 5436735 w 6681792"/>
              <a:gd name="connsiteY6599" fmla="*/ 2520753 h 5149018"/>
              <a:gd name="connsiteX6600" fmla="*/ 5436735 w 6681792"/>
              <a:gd name="connsiteY6600" fmla="*/ 2518279 h 5149018"/>
              <a:gd name="connsiteX6601" fmla="*/ 5434261 w 6681792"/>
              <a:gd name="connsiteY6601" fmla="*/ 2518279 h 5149018"/>
              <a:gd name="connsiteX6602" fmla="*/ 5434261 w 6681792"/>
              <a:gd name="connsiteY6602" fmla="*/ 2515805 h 5149018"/>
              <a:gd name="connsiteX6603" fmla="*/ 5434261 w 6681792"/>
              <a:gd name="connsiteY6603" fmla="*/ 2513332 h 5149018"/>
              <a:gd name="connsiteX6604" fmla="*/ 5431788 w 6681792"/>
              <a:gd name="connsiteY6604" fmla="*/ 2510858 h 5149018"/>
              <a:gd name="connsiteX6605" fmla="*/ 5431788 w 6681792"/>
              <a:gd name="connsiteY6605" fmla="*/ 2508384 h 5149018"/>
              <a:gd name="connsiteX6606" fmla="*/ 5429314 w 6681792"/>
              <a:gd name="connsiteY6606" fmla="*/ 2505910 h 5149018"/>
              <a:gd name="connsiteX6607" fmla="*/ 5426840 w 6681792"/>
              <a:gd name="connsiteY6607" fmla="*/ 2503436 h 5149018"/>
              <a:gd name="connsiteX6608" fmla="*/ 5426840 w 6681792"/>
              <a:gd name="connsiteY6608" fmla="*/ 2500963 h 5149018"/>
              <a:gd name="connsiteX6609" fmla="*/ 5426840 w 6681792"/>
              <a:gd name="connsiteY6609" fmla="*/ 2498489 h 5149018"/>
              <a:gd name="connsiteX6610" fmla="*/ 5424366 w 6681792"/>
              <a:gd name="connsiteY6610" fmla="*/ 2496015 h 5149018"/>
              <a:gd name="connsiteX6611" fmla="*/ 5424366 w 6681792"/>
              <a:gd name="connsiteY6611" fmla="*/ 2491258 h 5149018"/>
              <a:gd name="connsiteX6612" fmla="*/ 5424366 w 6681792"/>
              <a:gd name="connsiteY6612" fmla="*/ 2488784 h 5149018"/>
              <a:gd name="connsiteX6613" fmla="*/ 5424366 w 6681792"/>
              <a:gd name="connsiteY6613" fmla="*/ 2486311 h 5149018"/>
              <a:gd name="connsiteX6614" fmla="*/ 5424366 w 6681792"/>
              <a:gd name="connsiteY6614" fmla="*/ 2483837 h 5149018"/>
              <a:gd name="connsiteX6615" fmla="*/ 5424366 w 6681792"/>
              <a:gd name="connsiteY6615" fmla="*/ 2479080 h 5149018"/>
              <a:gd name="connsiteX6616" fmla="*/ 5421893 w 6681792"/>
              <a:gd name="connsiteY6616" fmla="*/ 2467091 h 5149018"/>
              <a:gd name="connsiteX6617" fmla="*/ 5421893 w 6681792"/>
              <a:gd name="connsiteY6617" fmla="*/ 2464618 h 5149018"/>
              <a:gd name="connsiteX6618" fmla="*/ 5421893 w 6681792"/>
              <a:gd name="connsiteY6618" fmla="*/ 2462144 h 5149018"/>
              <a:gd name="connsiteX6619" fmla="*/ 5421893 w 6681792"/>
              <a:gd name="connsiteY6619" fmla="*/ 2459670 h 5149018"/>
              <a:gd name="connsiteX6620" fmla="*/ 5421893 w 6681792"/>
              <a:gd name="connsiteY6620" fmla="*/ 2457196 h 5149018"/>
              <a:gd name="connsiteX6621" fmla="*/ 5419419 w 6681792"/>
              <a:gd name="connsiteY6621" fmla="*/ 2457196 h 5149018"/>
              <a:gd name="connsiteX6622" fmla="*/ 5419419 w 6681792"/>
              <a:gd name="connsiteY6622" fmla="*/ 2454723 h 5149018"/>
              <a:gd name="connsiteX6623" fmla="*/ 5419419 w 6681792"/>
              <a:gd name="connsiteY6623" fmla="*/ 2442734 h 5149018"/>
              <a:gd name="connsiteX6624" fmla="*/ 5419419 w 6681792"/>
              <a:gd name="connsiteY6624" fmla="*/ 2440261 h 5149018"/>
              <a:gd name="connsiteX6625" fmla="*/ 5419419 w 6681792"/>
              <a:gd name="connsiteY6625" fmla="*/ 2430556 h 5149018"/>
              <a:gd name="connsiteX6626" fmla="*/ 5419419 w 6681792"/>
              <a:gd name="connsiteY6626" fmla="*/ 2428082 h 5149018"/>
              <a:gd name="connsiteX6627" fmla="*/ 5419419 w 6681792"/>
              <a:gd name="connsiteY6627" fmla="*/ 2423325 h 5149018"/>
              <a:gd name="connsiteX6628" fmla="*/ 5419419 w 6681792"/>
              <a:gd name="connsiteY6628" fmla="*/ 2413620 h 5149018"/>
              <a:gd name="connsiteX6629" fmla="*/ 5419419 w 6681792"/>
              <a:gd name="connsiteY6629" fmla="*/ 2406389 h 5149018"/>
              <a:gd name="connsiteX6630" fmla="*/ 5419419 w 6681792"/>
              <a:gd name="connsiteY6630" fmla="*/ 2401632 h 5149018"/>
              <a:gd name="connsiteX6631" fmla="*/ 5416945 w 6681792"/>
              <a:gd name="connsiteY6631" fmla="*/ 2399158 h 5149018"/>
              <a:gd name="connsiteX6632" fmla="*/ 5416945 w 6681792"/>
              <a:gd name="connsiteY6632" fmla="*/ 2396685 h 5149018"/>
              <a:gd name="connsiteX6633" fmla="*/ 5416945 w 6681792"/>
              <a:gd name="connsiteY6633" fmla="*/ 2394211 h 5149018"/>
              <a:gd name="connsiteX6634" fmla="*/ 5414471 w 6681792"/>
              <a:gd name="connsiteY6634" fmla="*/ 2391737 h 5149018"/>
              <a:gd name="connsiteX6635" fmla="*/ 5414471 w 6681792"/>
              <a:gd name="connsiteY6635" fmla="*/ 2389263 h 5149018"/>
              <a:gd name="connsiteX6636" fmla="*/ 5414471 w 6681792"/>
              <a:gd name="connsiteY6636" fmla="*/ 2386790 h 5149018"/>
              <a:gd name="connsiteX6637" fmla="*/ 5409714 w 6681792"/>
              <a:gd name="connsiteY6637" fmla="*/ 2374801 h 5149018"/>
              <a:gd name="connsiteX6638" fmla="*/ 5407240 w 6681792"/>
              <a:gd name="connsiteY6638" fmla="*/ 2372328 h 5149018"/>
              <a:gd name="connsiteX6639" fmla="*/ 5404767 w 6681792"/>
              <a:gd name="connsiteY6639" fmla="*/ 2369854 h 5149018"/>
              <a:gd name="connsiteX6640" fmla="*/ 5404767 w 6681792"/>
              <a:gd name="connsiteY6640" fmla="*/ 2367380 h 5149018"/>
              <a:gd name="connsiteX6641" fmla="*/ 5402293 w 6681792"/>
              <a:gd name="connsiteY6641" fmla="*/ 2362623 h 5149018"/>
              <a:gd name="connsiteX6642" fmla="*/ 5402293 w 6681792"/>
              <a:gd name="connsiteY6642" fmla="*/ 2360149 h 5149018"/>
              <a:gd name="connsiteX6643" fmla="*/ 5402293 w 6681792"/>
              <a:gd name="connsiteY6643" fmla="*/ 2357675 h 5149018"/>
              <a:gd name="connsiteX6644" fmla="*/ 5399819 w 6681792"/>
              <a:gd name="connsiteY6644" fmla="*/ 2357675 h 5149018"/>
              <a:gd name="connsiteX6645" fmla="*/ 5395062 w 6681792"/>
              <a:gd name="connsiteY6645" fmla="*/ 2350444 h 5149018"/>
              <a:gd name="connsiteX6646" fmla="*/ 5395062 w 6681792"/>
              <a:gd name="connsiteY6646" fmla="*/ 2347971 h 5149018"/>
              <a:gd name="connsiteX6647" fmla="*/ 5392588 w 6681792"/>
              <a:gd name="connsiteY6647" fmla="*/ 2347971 h 5149018"/>
              <a:gd name="connsiteX6648" fmla="*/ 5392588 w 6681792"/>
              <a:gd name="connsiteY6648" fmla="*/ 2345497 h 5149018"/>
              <a:gd name="connsiteX6649" fmla="*/ 5390115 w 6681792"/>
              <a:gd name="connsiteY6649" fmla="*/ 2343023 h 5149018"/>
              <a:gd name="connsiteX6650" fmla="*/ 5380410 w 6681792"/>
              <a:gd name="connsiteY6650" fmla="*/ 2326088 h 5149018"/>
              <a:gd name="connsiteX6651" fmla="*/ 5377936 w 6681792"/>
              <a:gd name="connsiteY6651" fmla="*/ 2321330 h 5149018"/>
              <a:gd name="connsiteX6652" fmla="*/ 5373179 w 6681792"/>
              <a:gd name="connsiteY6652" fmla="*/ 2316573 h 5149018"/>
              <a:gd name="connsiteX6653" fmla="*/ 5373179 w 6681792"/>
              <a:gd name="connsiteY6653" fmla="*/ 2314099 h 5149018"/>
              <a:gd name="connsiteX6654" fmla="*/ 5370705 w 6681792"/>
              <a:gd name="connsiteY6654" fmla="*/ 2314099 h 5149018"/>
              <a:gd name="connsiteX6655" fmla="*/ 5368231 w 6681792"/>
              <a:gd name="connsiteY6655" fmla="*/ 2311626 h 5149018"/>
              <a:gd name="connsiteX6656" fmla="*/ 5361000 w 6681792"/>
              <a:gd name="connsiteY6656" fmla="*/ 2304395 h 5149018"/>
              <a:gd name="connsiteX6657" fmla="*/ 5353769 w 6681792"/>
              <a:gd name="connsiteY6657" fmla="*/ 2299637 h 5149018"/>
              <a:gd name="connsiteX6658" fmla="*/ 5351295 w 6681792"/>
              <a:gd name="connsiteY6658" fmla="*/ 2299637 h 5149018"/>
              <a:gd name="connsiteX6659" fmla="*/ 5346538 w 6681792"/>
              <a:gd name="connsiteY6659" fmla="*/ 2297164 h 5149018"/>
              <a:gd name="connsiteX6660" fmla="*/ 5341781 w 6681792"/>
              <a:gd name="connsiteY6660" fmla="*/ 2297164 h 5149018"/>
              <a:gd name="connsiteX6661" fmla="*/ 5339307 w 6681792"/>
              <a:gd name="connsiteY6661" fmla="*/ 2297164 h 5149018"/>
              <a:gd name="connsiteX6662" fmla="*/ 5336834 w 6681792"/>
              <a:gd name="connsiteY6662" fmla="*/ 2294690 h 5149018"/>
              <a:gd name="connsiteX6663" fmla="*/ 5334360 w 6681792"/>
              <a:gd name="connsiteY6663" fmla="*/ 2294690 h 5149018"/>
              <a:gd name="connsiteX6664" fmla="*/ 5329603 w 6681792"/>
              <a:gd name="connsiteY6664" fmla="*/ 2292216 h 5149018"/>
              <a:gd name="connsiteX6665" fmla="*/ 5324845 w 6681792"/>
              <a:gd name="connsiteY6665" fmla="*/ 2289743 h 5149018"/>
              <a:gd name="connsiteX6666" fmla="*/ 5320088 w 6681792"/>
              <a:gd name="connsiteY6666" fmla="*/ 2287269 h 5149018"/>
              <a:gd name="connsiteX6667" fmla="*/ 5317614 w 6681792"/>
              <a:gd name="connsiteY6667" fmla="*/ 2287269 h 5149018"/>
              <a:gd name="connsiteX6668" fmla="*/ 5310383 w 6681792"/>
              <a:gd name="connsiteY6668" fmla="*/ 2287269 h 5149018"/>
              <a:gd name="connsiteX6669" fmla="*/ 5290974 w 6681792"/>
              <a:gd name="connsiteY6669" fmla="*/ 2284795 h 5149018"/>
              <a:gd name="connsiteX6670" fmla="*/ 5281269 w 6681792"/>
              <a:gd name="connsiteY6670" fmla="*/ 2282321 h 5149018"/>
              <a:gd name="connsiteX6671" fmla="*/ 5271565 w 6681792"/>
              <a:gd name="connsiteY6671" fmla="*/ 2282321 h 5149018"/>
              <a:gd name="connsiteX6672" fmla="*/ 5269091 w 6681792"/>
              <a:gd name="connsiteY6672" fmla="*/ 2282321 h 5149018"/>
              <a:gd name="connsiteX6673" fmla="*/ 5264334 w 6681792"/>
              <a:gd name="connsiteY6673" fmla="*/ 2279847 h 5149018"/>
              <a:gd name="connsiteX6674" fmla="*/ 5259576 w 6681792"/>
              <a:gd name="connsiteY6674" fmla="*/ 2279847 h 5149018"/>
              <a:gd name="connsiteX6675" fmla="*/ 5254819 w 6681792"/>
              <a:gd name="connsiteY6675" fmla="*/ 2279847 h 5149018"/>
              <a:gd name="connsiteX6676" fmla="*/ 5252345 w 6681792"/>
              <a:gd name="connsiteY6676" fmla="*/ 2279847 h 5149018"/>
              <a:gd name="connsiteX6677" fmla="*/ 5249871 w 6681792"/>
              <a:gd name="connsiteY6677" fmla="*/ 2279847 h 5149018"/>
              <a:gd name="connsiteX6678" fmla="*/ 5249871 w 6681792"/>
              <a:gd name="connsiteY6678" fmla="*/ 2282321 h 5149018"/>
              <a:gd name="connsiteX6679" fmla="*/ 5247398 w 6681792"/>
              <a:gd name="connsiteY6679" fmla="*/ 2282321 h 5149018"/>
              <a:gd name="connsiteX6680" fmla="*/ 5247398 w 6681792"/>
              <a:gd name="connsiteY6680" fmla="*/ 2279847 h 5149018"/>
              <a:gd name="connsiteX6681" fmla="*/ 5244924 w 6681792"/>
              <a:gd name="connsiteY6681" fmla="*/ 2279847 h 5149018"/>
              <a:gd name="connsiteX6682" fmla="*/ 5240167 w 6681792"/>
              <a:gd name="connsiteY6682" fmla="*/ 2279847 h 5149018"/>
              <a:gd name="connsiteX6683" fmla="*/ 5237693 w 6681792"/>
              <a:gd name="connsiteY6683" fmla="*/ 2282321 h 5149018"/>
              <a:gd name="connsiteX6684" fmla="*/ 5237693 w 6681792"/>
              <a:gd name="connsiteY6684" fmla="*/ 2284795 h 5149018"/>
              <a:gd name="connsiteX6685" fmla="*/ 5237693 w 6681792"/>
              <a:gd name="connsiteY6685" fmla="*/ 2287269 h 5149018"/>
              <a:gd name="connsiteX6686" fmla="*/ 5235219 w 6681792"/>
              <a:gd name="connsiteY6686" fmla="*/ 2287269 h 5149018"/>
              <a:gd name="connsiteX6687" fmla="*/ 5232745 w 6681792"/>
              <a:gd name="connsiteY6687" fmla="*/ 2284795 h 5149018"/>
              <a:gd name="connsiteX6688" fmla="*/ 5230272 w 6681792"/>
              <a:gd name="connsiteY6688" fmla="*/ 2282321 h 5149018"/>
              <a:gd name="connsiteX6689" fmla="*/ 5230272 w 6681792"/>
              <a:gd name="connsiteY6689" fmla="*/ 2279847 h 5149018"/>
              <a:gd name="connsiteX6690" fmla="*/ 5227798 w 6681792"/>
              <a:gd name="connsiteY6690" fmla="*/ 2279847 h 5149018"/>
              <a:gd name="connsiteX6691" fmla="*/ 5225324 w 6681792"/>
              <a:gd name="connsiteY6691" fmla="*/ 2279847 h 5149018"/>
              <a:gd name="connsiteX6692" fmla="*/ 5222851 w 6681792"/>
              <a:gd name="connsiteY6692" fmla="*/ 2279847 h 5149018"/>
              <a:gd name="connsiteX6693" fmla="*/ 5222851 w 6681792"/>
              <a:gd name="connsiteY6693" fmla="*/ 2277374 h 5149018"/>
              <a:gd name="connsiteX6694" fmla="*/ 5222851 w 6681792"/>
              <a:gd name="connsiteY6694" fmla="*/ 2274900 h 5149018"/>
              <a:gd name="connsiteX6695" fmla="*/ 5220377 w 6681792"/>
              <a:gd name="connsiteY6695" fmla="*/ 2277374 h 5149018"/>
              <a:gd name="connsiteX6696" fmla="*/ 5217903 w 6681792"/>
              <a:gd name="connsiteY6696" fmla="*/ 2277374 h 5149018"/>
              <a:gd name="connsiteX6697" fmla="*/ 5215430 w 6681792"/>
              <a:gd name="connsiteY6697" fmla="*/ 2277374 h 5149018"/>
              <a:gd name="connsiteX6698" fmla="*/ 5212956 w 6681792"/>
              <a:gd name="connsiteY6698" fmla="*/ 2274900 h 5149018"/>
              <a:gd name="connsiteX6699" fmla="*/ 5210482 w 6681792"/>
              <a:gd name="connsiteY6699" fmla="*/ 2272426 h 5149018"/>
              <a:gd name="connsiteX6700" fmla="*/ 5205725 w 6681792"/>
              <a:gd name="connsiteY6700" fmla="*/ 2272426 h 5149018"/>
              <a:gd name="connsiteX6701" fmla="*/ 5203251 w 6681792"/>
              <a:gd name="connsiteY6701" fmla="*/ 2269953 h 5149018"/>
              <a:gd name="connsiteX6702" fmla="*/ 5198494 w 6681792"/>
              <a:gd name="connsiteY6702" fmla="*/ 2267479 h 5149018"/>
              <a:gd name="connsiteX6703" fmla="*/ 5196020 w 6681792"/>
              <a:gd name="connsiteY6703" fmla="*/ 2267479 h 5149018"/>
              <a:gd name="connsiteX6704" fmla="*/ 5191263 w 6681792"/>
              <a:gd name="connsiteY6704" fmla="*/ 2265005 h 5149018"/>
              <a:gd name="connsiteX6705" fmla="*/ 5186506 w 6681792"/>
              <a:gd name="connsiteY6705" fmla="*/ 2262531 h 5149018"/>
              <a:gd name="connsiteX6706" fmla="*/ 5159865 w 6681792"/>
              <a:gd name="connsiteY6706" fmla="*/ 2245595 h 5149018"/>
              <a:gd name="connsiteX6707" fmla="*/ 5150160 w 6681792"/>
              <a:gd name="connsiteY6707" fmla="*/ 2240838 h 5149018"/>
              <a:gd name="connsiteX6708" fmla="*/ 5138172 w 6681792"/>
              <a:gd name="connsiteY6708" fmla="*/ 2233607 h 5149018"/>
              <a:gd name="connsiteX6709" fmla="*/ 5138172 w 6681792"/>
              <a:gd name="connsiteY6709" fmla="*/ 2236081 h 5149018"/>
              <a:gd name="connsiteX6710" fmla="*/ 5114006 w 6681792"/>
              <a:gd name="connsiteY6710" fmla="*/ 2221619 h 5149018"/>
              <a:gd name="connsiteX6711" fmla="*/ 5114006 w 6681792"/>
              <a:gd name="connsiteY6711" fmla="*/ 2219145 h 5149018"/>
              <a:gd name="connsiteX6712" fmla="*/ 5104301 w 6681792"/>
              <a:gd name="connsiteY6712" fmla="*/ 2214388 h 5149018"/>
              <a:gd name="connsiteX6713" fmla="*/ 5101827 w 6681792"/>
              <a:gd name="connsiteY6713" fmla="*/ 2214388 h 5149018"/>
              <a:gd name="connsiteX6714" fmla="*/ 5099353 w 6681792"/>
              <a:gd name="connsiteY6714" fmla="*/ 2211914 h 5149018"/>
              <a:gd name="connsiteX6715" fmla="*/ 5096880 w 6681792"/>
              <a:gd name="connsiteY6715" fmla="*/ 2209441 h 5149018"/>
              <a:gd name="connsiteX6716" fmla="*/ 5087175 w 6681792"/>
              <a:gd name="connsiteY6716" fmla="*/ 2204683 h 5149018"/>
              <a:gd name="connsiteX6717" fmla="*/ 5084701 w 6681792"/>
              <a:gd name="connsiteY6717" fmla="*/ 2202210 h 5149018"/>
              <a:gd name="connsiteX6718" fmla="*/ 5082228 w 6681792"/>
              <a:gd name="connsiteY6718" fmla="*/ 2202210 h 5149018"/>
              <a:gd name="connsiteX6719" fmla="*/ 5079754 w 6681792"/>
              <a:gd name="connsiteY6719" fmla="*/ 2199736 h 5149018"/>
              <a:gd name="connsiteX6720" fmla="*/ 5067765 w 6681792"/>
              <a:gd name="connsiteY6720" fmla="*/ 2197262 h 5149018"/>
              <a:gd name="connsiteX6721" fmla="*/ 5065292 w 6681792"/>
              <a:gd name="connsiteY6721" fmla="*/ 2197262 h 5149018"/>
              <a:gd name="connsiteX6722" fmla="*/ 5062818 w 6681792"/>
              <a:gd name="connsiteY6722" fmla="*/ 2197262 h 5149018"/>
              <a:gd name="connsiteX6723" fmla="*/ 5062818 w 6681792"/>
              <a:gd name="connsiteY6723" fmla="*/ 2199736 h 5149018"/>
              <a:gd name="connsiteX6724" fmla="*/ 5058061 w 6681792"/>
              <a:gd name="connsiteY6724" fmla="*/ 2199736 h 5149018"/>
              <a:gd name="connsiteX6725" fmla="*/ 5053304 w 6681792"/>
              <a:gd name="connsiteY6725" fmla="*/ 2197262 h 5149018"/>
              <a:gd name="connsiteX6726" fmla="*/ 5050830 w 6681792"/>
              <a:gd name="connsiteY6726" fmla="*/ 2197262 h 5149018"/>
              <a:gd name="connsiteX6727" fmla="*/ 5048356 w 6681792"/>
              <a:gd name="connsiteY6727" fmla="*/ 2199736 h 5149018"/>
              <a:gd name="connsiteX6728" fmla="*/ 5045882 w 6681792"/>
              <a:gd name="connsiteY6728" fmla="*/ 2199736 h 5149018"/>
              <a:gd name="connsiteX6729" fmla="*/ 5043408 w 6681792"/>
              <a:gd name="connsiteY6729" fmla="*/ 2199736 h 5149018"/>
              <a:gd name="connsiteX6730" fmla="*/ 5040935 w 6681792"/>
              <a:gd name="connsiteY6730" fmla="*/ 2199736 h 5149018"/>
              <a:gd name="connsiteX6731" fmla="*/ 5038461 w 6681792"/>
              <a:gd name="connsiteY6731" fmla="*/ 2199736 h 5149018"/>
              <a:gd name="connsiteX6732" fmla="*/ 5038461 w 6681792"/>
              <a:gd name="connsiteY6732" fmla="*/ 2202210 h 5149018"/>
              <a:gd name="connsiteX6733" fmla="*/ 5035987 w 6681792"/>
              <a:gd name="connsiteY6733" fmla="*/ 2202210 h 5149018"/>
              <a:gd name="connsiteX6734" fmla="*/ 5033513 w 6681792"/>
              <a:gd name="connsiteY6734" fmla="*/ 2204683 h 5149018"/>
              <a:gd name="connsiteX6735" fmla="*/ 5021525 w 6681792"/>
              <a:gd name="connsiteY6735" fmla="*/ 2211914 h 5149018"/>
              <a:gd name="connsiteX6736" fmla="*/ 5011821 w 6681792"/>
              <a:gd name="connsiteY6736" fmla="*/ 2216672 h 5149018"/>
              <a:gd name="connsiteX6737" fmla="*/ 4999832 w 6681792"/>
              <a:gd name="connsiteY6737" fmla="*/ 2221429 h 5149018"/>
              <a:gd name="connsiteX6738" fmla="*/ 4992601 w 6681792"/>
              <a:gd name="connsiteY6738" fmla="*/ 2226186 h 5149018"/>
              <a:gd name="connsiteX6739" fmla="*/ 4978140 w 6681792"/>
              <a:gd name="connsiteY6739" fmla="*/ 2230943 h 5149018"/>
              <a:gd name="connsiteX6740" fmla="*/ 4966151 w 6681792"/>
              <a:gd name="connsiteY6740" fmla="*/ 2235701 h 5149018"/>
              <a:gd name="connsiteX6741" fmla="*/ 4954163 w 6681792"/>
              <a:gd name="connsiteY6741" fmla="*/ 2238174 h 5149018"/>
              <a:gd name="connsiteX6742" fmla="*/ 4946932 w 6681792"/>
              <a:gd name="connsiteY6742" fmla="*/ 2240648 h 5149018"/>
              <a:gd name="connsiteX6743" fmla="*/ 4932470 w 6681792"/>
              <a:gd name="connsiteY6743" fmla="*/ 2243122 h 5149018"/>
              <a:gd name="connsiteX6744" fmla="*/ 4920482 w 6681792"/>
              <a:gd name="connsiteY6744" fmla="*/ 2245595 h 5149018"/>
              <a:gd name="connsiteX6745" fmla="*/ 4913251 w 6681792"/>
              <a:gd name="connsiteY6745" fmla="*/ 2248069 h 5149018"/>
              <a:gd name="connsiteX6746" fmla="*/ 4903546 w 6681792"/>
              <a:gd name="connsiteY6746" fmla="*/ 2250543 h 5149018"/>
              <a:gd name="connsiteX6747" fmla="*/ 4896316 w 6681792"/>
              <a:gd name="connsiteY6747" fmla="*/ 2250543 h 5149018"/>
              <a:gd name="connsiteX6748" fmla="*/ 4886611 w 6681792"/>
              <a:gd name="connsiteY6748" fmla="*/ 2253017 h 5149018"/>
              <a:gd name="connsiteX6749" fmla="*/ 4886611 w 6681792"/>
              <a:gd name="connsiteY6749" fmla="*/ 2250543 h 5149018"/>
              <a:gd name="connsiteX6750" fmla="*/ 4879380 w 6681792"/>
              <a:gd name="connsiteY6750" fmla="*/ 2250543 h 5149018"/>
              <a:gd name="connsiteX6751" fmla="*/ 4876906 w 6681792"/>
              <a:gd name="connsiteY6751" fmla="*/ 2250543 h 5149018"/>
              <a:gd name="connsiteX6752" fmla="*/ 4869675 w 6681792"/>
              <a:gd name="connsiteY6752" fmla="*/ 2250543 h 5149018"/>
              <a:gd name="connsiteX6753" fmla="*/ 4859970 w 6681792"/>
              <a:gd name="connsiteY6753" fmla="*/ 2250543 h 5149018"/>
              <a:gd name="connsiteX6754" fmla="*/ 4850265 w 6681792"/>
              <a:gd name="connsiteY6754" fmla="*/ 2250543 h 5149018"/>
              <a:gd name="connsiteX6755" fmla="*/ 4843035 w 6681792"/>
              <a:gd name="connsiteY6755" fmla="*/ 2250543 h 5149018"/>
              <a:gd name="connsiteX6756" fmla="*/ 4835804 w 6681792"/>
              <a:gd name="connsiteY6756" fmla="*/ 2250543 h 5149018"/>
              <a:gd name="connsiteX6757" fmla="*/ 4831047 w 6681792"/>
              <a:gd name="connsiteY6757" fmla="*/ 2250543 h 5149018"/>
              <a:gd name="connsiteX6758" fmla="*/ 4821342 w 6681792"/>
              <a:gd name="connsiteY6758" fmla="*/ 2253017 h 5149018"/>
              <a:gd name="connsiteX6759" fmla="*/ 4816584 w 6681792"/>
              <a:gd name="connsiteY6759" fmla="*/ 2253017 h 5149018"/>
              <a:gd name="connsiteX6760" fmla="*/ 4809353 w 6681792"/>
              <a:gd name="connsiteY6760" fmla="*/ 2255491 h 5149018"/>
              <a:gd name="connsiteX6761" fmla="*/ 4799649 w 6681792"/>
              <a:gd name="connsiteY6761" fmla="*/ 2260248 h 5149018"/>
              <a:gd name="connsiteX6762" fmla="*/ 4794892 w 6681792"/>
              <a:gd name="connsiteY6762" fmla="*/ 2257774 h 5149018"/>
              <a:gd name="connsiteX6763" fmla="*/ 4787661 w 6681792"/>
              <a:gd name="connsiteY6763" fmla="*/ 2257774 h 5149018"/>
              <a:gd name="connsiteX6764" fmla="*/ 4785187 w 6681792"/>
              <a:gd name="connsiteY6764" fmla="*/ 2257774 h 5149018"/>
              <a:gd name="connsiteX6765" fmla="*/ 4780430 w 6681792"/>
              <a:gd name="connsiteY6765" fmla="*/ 2260248 h 5149018"/>
              <a:gd name="connsiteX6766" fmla="*/ 4777956 w 6681792"/>
              <a:gd name="connsiteY6766" fmla="*/ 2260248 h 5149018"/>
              <a:gd name="connsiteX6767" fmla="*/ 4777956 w 6681792"/>
              <a:gd name="connsiteY6767" fmla="*/ 2262721 h 5149018"/>
              <a:gd name="connsiteX6768" fmla="*/ 4775482 w 6681792"/>
              <a:gd name="connsiteY6768" fmla="*/ 2267479 h 5149018"/>
              <a:gd name="connsiteX6769" fmla="*/ 4770725 w 6681792"/>
              <a:gd name="connsiteY6769" fmla="*/ 2274710 h 5149018"/>
              <a:gd name="connsiteX6770" fmla="*/ 4758737 w 6681792"/>
              <a:gd name="connsiteY6770" fmla="*/ 2291645 h 5149018"/>
              <a:gd name="connsiteX6771" fmla="*/ 4751506 w 6681792"/>
              <a:gd name="connsiteY6771" fmla="*/ 2301350 h 5149018"/>
              <a:gd name="connsiteX6772" fmla="*/ 4749032 w 6681792"/>
              <a:gd name="connsiteY6772" fmla="*/ 2303824 h 5149018"/>
              <a:gd name="connsiteX6773" fmla="*/ 4746558 w 6681792"/>
              <a:gd name="connsiteY6773" fmla="*/ 2303824 h 5149018"/>
              <a:gd name="connsiteX6774" fmla="*/ 4746558 w 6681792"/>
              <a:gd name="connsiteY6774" fmla="*/ 2306298 h 5149018"/>
              <a:gd name="connsiteX6775" fmla="*/ 4746558 w 6681792"/>
              <a:gd name="connsiteY6775" fmla="*/ 2311055 h 5149018"/>
              <a:gd name="connsiteX6776" fmla="*/ 4746558 w 6681792"/>
              <a:gd name="connsiteY6776" fmla="*/ 2320759 h 5149018"/>
              <a:gd name="connsiteX6777" fmla="*/ 4746558 w 6681792"/>
              <a:gd name="connsiteY6777" fmla="*/ 2323233 h 5149018"/>
              <a:gd name="connsiteX6778" fmla="*/ 4746558 w 6681792"/>
              <a:gd name="connsiteY6778" fmla="*/ 2325707 h 5149018"/>
              <a:gd name="connsiteX6779" fmla="*/ 4744085 w 6681792"/>
              <a:gd name="connsiteY6779" fmla="*/ 2325707 h 5149018"/>
              <a:gd name="connsiteX6780" fmla="*/ 4741611 w 6681792"/>
              <a:gd name="connsiteY6780" fmla="*/ 2328181 h 5149018"/>
              <a:gd name="connsiteX6781" fmla="*/ 4739137 w 6681792"/>
              <a:gd name="connsiteY6781" fmla="*/ 2332938 h 5149018"/>
              <a:gd name="connsiteX6782" fmla="*/ 4739137 w 6681792"/>
              <a:gd name="connsiteY6782" fmla="*/ 2330464 h 5149018"/>
              <a:gd name="connsiteX6783" fmla="*/ 4736663 w 6681792"/>
              <a:gd name="connsiteY6783" fmla="*/ 2330464 h 5149018"/>
              <a:gd name="connsiteX6784" fmla="*/ 4736663 w 6681792"/>
              <a:gd name="connsiteY6784" fmla="*/ 2332938 h 5149018"/>
              <a:gd name="connsiteX6785" fmla="*/ 4731906 w 6681792"/>
              <a:gd name="connsiteY6785" fmla="*/ 2340169 h 5149018"/>
              <a:gd name="connsiteX6786" fmla="*/ 4722202 w 6681792"/>
              <a:gd name="connsiteY6786" fmla="*/ 2361862 h 5149018"/>
              <a:gd name="connsiteX6787" fmla="*/ 4719728 w 6681792"/>
              <a:gd name="connsiteY6787" fmla="*/ 2366619 h 5149018"/>
              <a:gd name="connsiteX6788" fmla="*/ 4717254 w 6681792"/>
              <a:gd name="connsiteY6788" fmla="*/ 2366619 h 5149018"/>
              <a:gd name="connsiteX6789" fmla="*/ 4714780 w 6681792"/>
              <a:gd name="connsiteY6789" fmla="*/ 2371376 h 5149018"/>
              <a:gd name="connsiteX6790" fmla="*/ 4712306 w 6681792"/>
              <a:gd name="connsiteY6790" fmla="*/ 2378607 h 5149018"/>
              <a:gd name="connsiteX6791" fmla="*/ 4705076 w 6681792"/>
              <a:gd name="connsiteY6791" fmla="*/ 2388312 h 5149018"/>
              <a:gd name="connsiteX6792" fmla="*/ 4705076 w 6681792"/>
              <a:gd name="connsiteY6792" fmla="*/ 2390786 h 5149018"/>
              <a:gd name="connsiteX6793" fmla="*/ 4693087 w 6681792"/>
              <a:gd name="connsiteY6793" fmla="*/ 2400490 h 5149018"/>
              <a:gd name="connsiteX6794" fmla="*/ 4678625 w 6681792"/>
              <a:gd name="connsiteY6794" fmla="*/ 2410195 h 5149018"/>
              <a:gd name="connsiteX6795" fmla="*/ 4668921 w 6681792"/>
              <a:gd name="connsiteY6795" fmla="*/ 2419900 h 5149018"/>
              <a:gd name="connsiteX6796" fmla="*/ 4664164 w 6681792"/>
              <a:gd name="connsiteY6796" fmla="*/ 2422374 h 5149018"/>
              <a:gd name="connsiteX6797" fmla="*/ 4661690 w 6681792"/>
              <a:gd name="connsiteY6797" fmla="*/ 2424847 h 5149018"/>
              <a:gd name="connsiteX6798" fmla="*/ 4661690 w 6681792"/>
              <a:gd name="connsiteY6798" fmla="*/ 2429605 h 5149018"/>
              <a:gd name="connsiteX6799" fmla="*/ 4659216 w 6681792"/>
              <a:gd name="connsiteY6799" fmla="*/ 2429605 h 5149018"/>
              <a:gd name="connsiteX6800" fmla="*/ 4656742 w 6681792"/>
              <a:gd name="connsiteY6800" fmla="*/ 2429605 h 5149018"/>
              <a:gd name="connsiteX6801" fmla="*/ 4654268 w 6681792"/>
              <a:gd name="connsiteY6801" fmla="*/ 2427131 h 5149018"/>
              <a:gd name="connsiteX6802" fmla="*/ 4647038 w 6681792"/>
              <a:gd name="connsiteY6802" fmla="*/ 2429605 h 5149018"/>
              <a:gd name="connsiteX6803" fmla="*/ 4630102 w 6681792"/>
              <a:gd name="connsiteY6803" fmla="*/ 2434362 h 5149018"/>
              <a:gd name="connsiteX6804" fmla="*/ 4610692 w 6681792"/>
              <a:gd name="connsiteY6804" fmla="*/ 2441593 h 5149018"/>
              <a:gd name="connsiteX6805" fmla="*/ 4600987 w 6681792"/>
              <a:gd name="connsiteY6805" fmla="*/ 2441593 h 5149018"/>
              <a:gd name="connsiteX6806" fmla="*/ 4598514 w 6681792"/>
              <a:gd name="connsiteY6806" fmla="*/ 2444067 h 5149018"/>
              <a:gd name="connsiteX6807" fmla="*/ 4591283 w 6681792"/>
              <a:gd name="connsiteY6807" fmla="*/ 2444067 h 5149018"/>
              <a:gd name="connsiteX6808" fmla="*/ 4569590 w 6681792"/>
              <a:gd name="connsiteY6808" fmla="*/ 2446540 h 5149018"/>
              <a:gd name="connsiteX6809" fmla="*/ 4567116 w 6681792"/>
              <a:gd name="connsiteY6809" fmla="*/ 2446540 h 5149018"/>
              <a:gd name="connsiteX6810" fmla="*/ 4562359 w 6681792"/>
              <a:gd name="connsiteY6810" fmla="*/ 2446540 h 5149018"/>
              <a:gd name="connsiteX6811" fmla="*/ 4562359 w 6681792"/>
              <a:gd name="connsiteY6811" fmla="*/ 2449014 h 5149018"/>
              <a:gd name="connsiteX6812" fmla="*/ 4562359 w 6681792"/>
              <a:gd name="connsiteY6812" fmla="*/ 2451488 h 5149018"/>
              <a:gd name="connsiteX6813" fmla="*/ 4559885 w 6681792"/>
              <a:gd name="connsiteY6813" fmla="*/ 2449014 h 5149018"/>
              <a:gd name="connsiteX6814" fmla="*/ 4555128 w 6681792"/>
              <a:gd name="connsiteY6814" fmla="*/ 2449014 h 5149018"/>
              <a:gd name="connsiteX6815" fmla="*/ 4552654 w 6681792"/>
              <a:gd name="connsiteY6815" fmla="*/ 2449014 h 5149018"/>
              <a:gd name="connsiteX6816" fmla="*/ 4550180 w 6681792"/>
              <a:gd name="connsiteY6816" fmla="*/ 2451488 h 5149018"/>
              <a:gd name="connsiteX6817" fmla="*/ 4547707 w 6681792"/>
              <a:gd name="connsiteY6817" fmla="*/ 2449014 h 5149018"/>
              <a:gd name="connsiteX6818" fmla="*/ 4535719 w 6681792"/>
              <a:gd name="connsiteY6818" fmla="*/ 2451488 h 5149018"/>
              <a:gd name="connsiteX6819" fmla="*/ 4523731 w 6681792"/>
              <a:gd name="connsiteY6819" fmla="*/ 2451488 h 5149018"/>
              <a:gd name="connsiteX6820" fmla="*/ 4521257 w 6681792"/>
              <a:gd name="connsiteY6820" fmla="*/ 2451488 h 5149018"/>
              <a:gd name="connsiteX6821" fmla="*/ 4523731 w 6681792"/>
              <a:gd name="connsiteY6821" fmla="*/ 2456245 h 5149018"/>
              <a:gd name="connsiteX6822" fmla="*/ 4521257 w 6681792"/>
              <a:gd name="connsiteY6822" fmla="*/ 2456245 h 5149018"/>
              <a:gd name="connsiteX6823" fmla="*/ 4521257 w 6681792"/>
              <a:gd name="connsiteY6823" fmla="*/ 2451488 h 5149018"/>
              <a:gd name="connsiteX6824" fmla="*/ 4514026 w 6681792"/>
              <a:gd name="connsiteY6824" fmla="*/ 2451488 h 5149018"/>
              <a:gd name="connsiteX6825" fmla="*/ 4514026 w 6681792"/>
              <a:gd name="connsiteY6825" fmla="*/ 2453961 h 5149018"/>
              <a:gd name="connsiteX6826" fmla="*/ 4514026 w 6681792"/>
              <a:gd name="connsiteY6826" fmla="*/ 2456435 h 5149018"/>
              <a:gd name="connsiteX6827" fmla="*/ 4511552 w 6681792"/>
              <a:gd name="connsiteY6827" fmla="*/ 2458909 h 5149018"/>
              <a:gd name="connsiteX6828" fmla="*/ 4511552 w 6681792"/>
              <a:gd name="connsiteY6828" fmla="*/ 2454152 h 5149018"/>
              <a:gd name="connsiteX6829" fmla="*/ 4511552 w 6681792"/>
              <a:gd name="connsiteY6829" fmla="*/ 2451678 h 5149018"/>
              <a:gd name="connsiteX6830" fmla="*/ 4501847 w 6681792"/>
              <a:gd name="connsiteY6830" fmla="*/ 2451678 h 5149018"/>
              <a:gd name="connsiteX6831" fmla="*/ 4501847 w 6681792"/>
              <a:gd name="connsiteY6831" fmla="*/ 2454152 h 5149018"/>
              <a:gd name="connsiteX6832" fmla="*/ 4499374 w 6681792"/>
              <a:gd name="connsiteY6832" fmla="*/ 2454152 h 5149018"/>
              <a:gd name="connsiteX6833" fmla="*/ 4499374 w 6681792"/>
              <a:gd name="connsiteY6833" fmla="*/ 2451678 h 5149018"/>
              <a:gd name="connsiteX6834" fmla="*/ 4496900 w 6681792"/>
              <a:gd name="connsiteY6834" fmla="*/ 2451678 h 5149018"/>
              <a:gd name="connsiteX6835" fmla="*/ 4496900 w 6681792"/>
              <a:gd name="connsiteY6835" fmla="*/ 2454152 h 5149018"/>
              <a:gd name="connsiteX6836" fmla="*/ 4494426 w 6681792"/>
              <a:gd name="connsiteY6836" fmla="*/ 2454152 h 5149018"/>
              <a:gd name="connsiteX6837" fmla="*/ 4494426 w 6681792"/>
              <a:gd name="connsiteY6837" fmla="*/ 2451678 h 5149018"/>
              <a:gd name="connsiteX6838" fmla="*/ 4479964 w 6681792"/>
              <a:gd name="connsiteY6838" fmla="*/ 2451678 h 5149018"/>
              <a:gd name="connsiteX6839" fmla="*/ 4467976 w 6681792"/>
              <a:gd name="connsiteY6839" fmla="*/ 2449204 h 5149018"/>
              <a:gd name="connsiteX6840" fmla="*/ 4453514 w 6681792"/>
              <a:gd name="connsiteY6840" fmla="*/ 2449204 h 5149018"/>
              <a:gd name="connsiteX6841" fmla="*/ 4448757 w 6681792"/>
              <a:gd name="connsiteY6841" fmla="*/ 2449204 h 5149018"/>
              <a:gd name="connsiteX6842" fmla="*/ 4443999 w 6681792"/>
              <a:gd name="connsiteY6842" fmla="*/ 2446731 h 5149018"/>
              <a:gd name="connsiteX6843" fmla="*/ 4434295 w 6681792"/>
              <a:gd name="connsiteY6843" fmla="*/ 2446731 h 5149018"/>
              <a:gd name="connsiteX6844" fmla="*/ 4417359 w 6681792"/>
              <a:gd name="connsiteY6844" fmla="*/ 2446731 h 5149018"/>
              <a:gd name="connsiteX6845" fmla="*/ 4397950 w 6681792"/>
              <a:gd name="connsiteY6845" fmla="*/ 2444257 h 5149018"/>
              <a:gd name="connsiteX6846" fmla="*/ 4390719 w 6681792"/>
              <a:gd name="connsiteY6846" fmla="*/ 2444257 h 5149018"/>
              <a:gd name="connsiteX6847" fmla="*/ 4385961 w 6681792"/>
              <a:gd name="connsiteY6847" fmla="*/ 2444257 h 5149018"/>
              <a:gd name="connsiteX6848" fmla="*/ 4383488 w 6681792"/>
              <a:gd name="connsiteY6848" fmla="*/ 2444257 h 5149018"/>
              <a:gd name="connsiteX6849" fmla="*/ 4381014 w 6681792"/>
              <a:gd name="connsiteY6849" fmla="*/ 2444257 h 5149018"/>
              <a:gd name="connsiteX6850" fmla="*/ 4373783 w 6681792"/>
              <a:gd name="connsiteY6850" fmla="*/ 2444257 h 5149018"/>
              <a:gd name="connsiteX6851" fmla="*/ 4369026 w 6681792"/>
              <a:gd name="connsiteY6851" fmla="*/ 2444257 h 5149018"/>
              <a:gd name="connsiteX6852" fmla="*/ 4364269 w 6681792"/>
              <a:gd name="connsiteY6852" fmla="*/ 2446731 h 5149018"/>
              <a:gd name="connsiteX6853" fmla="*/ 4354564 w 6681792"/>
              <a:gd name="connsiteY6853" fmla="*/ 2449204 h 5149018"/>
              <a:gd name="connsiteX6854" fmla="*/ 4352090 w 6681792"/>
              <a:gd name="connsiteY6854" fmla="*/ 2449204 h 5149018"/>
              <a:gd name="connsiteX6855" fmla="*/ 4347333 w 6681792"/>
              <a:gd name="connsiteY6855" fmla="*/ 2449204 h 5149018"/>
              <a:gd name="connsiteX6856" fmla="*/ 4347333 w 6681792"/>
              <a:gd name="connsiteY6856" fmla="*/ 2451678 h 5149018"/>
              <a:gd name="connsiteX6857" fmla="*/ 4344859 w 6681792"/>
              <a:gd name="connsiteY6857" fmla="*/ 2451678 h 5149018"/>
              <a:gd name="connsiteX6858" fmla="*/ 4342385 w 6681792"/>
              <a:gd name="connsiteY6858" fmla="*/ 2451678 h 5149018"/>
              <a:gd name="connsiteX6859" fmla="*/ 4339912 w 6681792"/>
              <a:gd name="connsiteY6859" fmla="*/ 2454152 h 5149018"/>
              <a:gd name="connsiteX6860" fmla="*/ 4337438 w 6681792"/>
              <a:gd name="connsiteY6860" fmla="*/ 2451678 h 5149018"/>
              <a:gd name="connsiteX6861" fmla="*/ 4334964 w 6681792"/>
              <a:gd name="connsiteY6861" fmla="*/ 2451678 h 5149018"/>
              <a:gd name="connsiteX6862" fmla="*/ 4332491 w 6681792"/>
              <a:gd name="connsiteY6862" fmla="*/ 2454152 h 5149018"/>
              <a:gd name="connsiteX6863" fmla="*/ 4330017 w 6681792"/>
              <a:gd name="connsiteY6863" fmla="*/ 2454152 h 5149018"/>
              <a:gd name="connsiteX6864" fmla="*/ 4327543 w 6681792"/>
              <a:gd name="connsiteY6864" fmla="*/ 2454152 h 5149018"/>
              <a:gd name="connsiteX6865" fmla="*/ 4320312 w 6681792"/>
              <a:gd name="connsiteY6865" fmla="*/ 2456626 h 5149018"/>
              <a:gd name="connsiteX6866" fmla="*/ 4315555 w 6681792"/>
              <a:gd name="connsiteY6866" fmla="*/ 2459099 h 5149018"/>
              <a:gd name="connsiteX6867" fmla="*/ 4313081 w 6681792"/>
              <a:gd name="connsiteY6867" fmla="*/ 2459099 h 5149018"/>
              <a:gd name="connsiteX6868" fmla="*/ 4308324 w 6681792"/>
              <a:gd name="connsiteY6868" fmla="*/ 2461573 h 5149018"/>
              <a:gd name="connsiteX6869" fmla="*/ 4305850 w 6681792"/>
              <a:gd name="connsiteY6869" fmla="*/ 2461573 h 5149018"/>
              <a:gd name="connsiteX6870" fmla="*/ 4303376 w 6681792"/>
              <a:gd name="connsiteY6870" fmla="*/ 2461573 h 5149018"/>
              <a:gd name="connsiteX6871" fmla="*/ 4291388 w 6681792"/>
              <a:gd name="connsiteY6871" fmla="*/ 2466330 h 5149018"/>
              <a:gd name="connsiteX6872" fmla="*/ 4286631 w 6681792"/>
              <a:gd name="connsiteY6872" fmla="*/ 2466330 h 5149018"/>
              <a:gd name="connsiteX6873" fmla="*/ 4284157 w 6681792"/>
              <a:gd name="connsiteY6873" fmla="*/ 2466330 h 5149018"/>
              <a:gd name="connsiteX6874" fmla="*/ 4281684 w 6681792"/>
              <a:gd name="connsiteY6874" fmla="*/ 2466330 h 5149018"/>
              <a:gd name="connsiteX6875" fmla="*/ 4281684 w 6681792"/>
              <a:gd name="connsiteY6875" fmla="*/ 2468804 h 5149018"/>
              <a:gd name="connsiteX6876" fmla="*/ 4279210 w 6681792"/>
              <a:gd name="connsiteY6876" fmla="*/ 2468804 h 5149018"/>
              <a:gd name="connsiteX6877" fmla="*/ 4279210 w 6681792"/>
              <a:gd name="connsiteY6877" fmla="*/ 2466330 h 5149018"/>
              <a:gd name="connsiteX6878" fmla="*/ 4274453 w 6681792"/>
              <a:gd name="connsiteY6878" fmla="*/ 2466330 h 5149018"/>
              <a:gd name="connsiteX6879" fmla="*/ 4271979 w 6681792"/>
              <a:gd name="connsiteY6879" fmla="*/ 2468804 h 5149018"/>
              <a:gd name="connsiteX6880" fmla="*/ 4259990 w 6681792"/>
              <a:gd name="connsiteY6880" fmla="*/ 2466330 h 5149018"/>
              <a:gd name="connsiteX6881" fmla="*/ 4255233 w 6681792"/>
              <a:gd name="connsiteY6881" fmla="*/ 2466330 h 5149018"/>
              <a:gd name="connsiteX6882" fmla="*/ 4255233 w 6681792"/>
              <a:gd name="connsiteY6882" fmla="*/ 2468804 h 5149018"/>
              <a:gd name="connsiteX6883" fmla="*/ 4252759 w 6681792"/>
              <a:gd name="connsiteY6883" fmla="*/ 2468804 h 5149018"/>
              <a:gd name="connsiteX6884" fmla="*/ 4248002 w 6681792"/>
              <a:gd name="connsiteY6884" fmla="*/ 2468804 h 5149018"/>
              <a:gd name="connsiteX6885" fmla="*/ 4243245 w 6681792"/>
              <a:gd name="connsiteY6885" fmla="*/ 2466330 h 5149018"/>
              <a:gd name="connsiteX6886" fmla="*/ 4233540 w 6681792"/>
              <a:gd name="connsiteY6886" fmla="*/ 2463857 h 5149018"/>
              <a:gd name="connsiteX6887" fmla="*/ 4231067 w 6681792"/>
              <a:gd name="connsiteY6887" fmla="*/ 2463857 h 5149018"/>
              <a:gd name="connsiteX6888" fmla="*/ 4228593 w 6681792"/>
              <a:gd name="connsiteY6888" fmla="*/ 2466330 h 5149018"/>
              <a:gd name="connsiteX6889" fmla="*/ 4226119 w 6681792"/>
              <a:gd name="connsiteY6889" fmla="*/ 2466330 h 5149018"/>
              <a:gd name="connsiteX6890" fmla="*/ 4226119 w 6681792"/>
              <a:gd name="connsiteY6890" fmla="*/ 2461573 h 5149018"/>
              <a:gd name="connsiteX6891" fmla="*/ 4218888 w 6681792"/>
              <a:gd name="connsiteY6891" fmla="*/ 2459099 h 5149018"/>
              <a:gd name="connsiteX6892" fmla="*/ 4214131 w 6681792"/>
              <a:gd name="connsiteY6892" fmla="*/ 2459099 h 5149018"/>
              <a:gd name="connsiteX6893" fmla="*/ 4211657 w 6681792"/>
              <a:gd name="connsiteY6893" fmla="*/ 2456626 h 5149018"/>
              <a:gd name="connsiteX6894" fmla="*/ 4206900 w 6681792"/>
              <a:gd name="connsiteY6894" fmla="*/ 2456626 h 5149018"/>
              <a:gd name="connsiteX6895" fmla="*/ 4199669 w 6681792"/>
              <a:gd name="connsiteY6895" fmla="*/ 2454152 h 5149018"/>
              <a:gd name="connsiteX6896" fmla="*/ 4197195 w 6681792"/>
              <a:gd name="connsiteY6896" fmla="*/ 2451678 h 5149018"/>
              <a:gd name="connsiteX6897" fmla="*/ 4194721 w 6681792"/>
              <a:gd name="connsiteY6897" fmla="*/ 2454152 h 5149018"/>
              <a:gd name="connsiteX6898" fmla="*/ 4194721 w 6681792"/>
              <a:gd name="connsiteY6898" fmla="*/ 2451678 h 5149018"/>
              <a:gd name="connsiteX6899" fmla="*/ 4192248 w 6681792"/>
              <a:gd name="connsiteY6899" fmla="*/ 2451678 h 5149018"/>
              <a:gd name="connsiteX6900" fmla="*/ 4189774 w 6681792"/>
              <a:gd name="connsiteY6900" fmla="*/ 2451678 h 5149018"/>
              <a:gd name="connsiteX6901" fmla="*/ 4189774 w 6681792"/>
              <a:gd name="connsiteY6901" fmla="*/ 2449204 h 5149018"/>
              <a:gd name="connsiteX6902" fmla="*/ 4187300 w 6681792"/>
              <a:gd name="connsiteY6902" fmla="*/ 2449204 h 5149018"/>
              <a:gd name="connsiteX6903" fmla="*/ 4177595 w 6681792"/>
              <a:gd name="connsiteY6903" fmla="*/ 2444447 h 5149018"/>
              <a:gd name="connsiteX6904" fmla="*/ 4177595 w 6681792"/>
              <a:gd name="connsiteY6904" fmla="*/ 2441973 h 5149018"/>
              <a:gd name="connsiteX6905" fmla="*/ 4175122 w 6681792"/>
              <a:gd name="connsiteY6905" fmla="*/ 2441973 h 5149018"/>
              <a:gd name="connsiteX6906" fmla="*/ 4172648 w 6681792"/>
              <a:gd name="connsiteY6906" fmla="*/ 2439500 h 5149018"/>
              <a:gd name="connsiteX6907" fmla="*/ 4170174 w 6681792"/>
              <a:gd name="connsiteY6907" fmla="*/ 2437026 h 5149018"/>
              <a:gd name="connsiteX6908" fmla="*/ 4167700 w 6681792"/>
              <a:gd name="connsiteY6908" fmla="*/ 2437026 h 5149018"/>
              <a:gd name="connsiteX6909" fmla="*/ 4167700 w 6681792"/>
              <a:gd name="connsiteY6909" fmla="*/ 2434552 h 5149018"/>
              <a:gd name="connsiteX6910" fmla="*/ 4162943 w 6681792"/>
              <a:gd name="connsiteY6910" fmla="*/ 2429795 h 5149018"/>
              <a:gd name="connsiteX6911" fmla="*/ 4162943 w 6681792"/>
              <a:gd name="connsiteY6911" fmla="*/ 2425038 h 5149018"/>
              <a:gd name="connsiteX6912" fmla="*/ 4160469 w 6681792"/>
              <a:gd name="connsiteY6912" fmla="*/ 2425038 h 5149018"/>
              <a:gd name="connsiteX6913" fmla="*/ 4157996 w 6681792"/>
              <a:gd name="connsiteY6913" fmla="*/ 2422564 h 5149018"/>
              <a:gd name="connsiteX6914" fmla="*/ 4155522 w 6681792"/>
              <a:gd name="connsiteY6914" fmla="*/ 2420090 h 5149018"/>
              <a:gd name="connsiteX6915" fmla="*/ 4153048 w 6681792"/>
              <a:gd name="connsiteY6915" fmla="*/ 2417616 h 5149018"/>
              <a:gd name="connsiteX6916" fmla="*/ 4150574 w 6681792"/>
              <a:gd name="connsiteY6916" fmla="*/ 2415143 h 5149018"/>
              <a:gd name="connsiteX6917" fmla="*/ 4145817 w 6681792"/>
              <a:gd name="connsiteY6917" fmla="*/ 2410385 h 5149018"/>
              <a:gd name="connsiteX6918" fmla="*/ 4143343 w 6681792"/>
              <a:gd name="connsiteY6918" fmla="*/ 2405628 h 5149018"/>
              <a:gd name="connsiteX6919" fmla="*/ 4136113 w 6681792"/>
              <a:gd name="connsiteY6919" fmla="*/ 2398397 h 5149018"/>
              <a:gd name="connsiteX6920" fmla="*/ 4121651 w 6681792"/>
              <a:gd name="connsiteY6920" fmla="*/ 2378988 h 5149018"/>
              <a:gd name="connsiteX6921" fmla="*/ 4116893 w 6681792"/>
              <a:gd name="connsiteY6921" fmla="*/ 2374230 h 5149018"/>
              <a:gd name="connsiteX6922" fmla="*/ 4116893 w 6681792"/>
              <a:gd name="connsiteY6922" fmla="*/ 2371757 h 5149018"/>
              <a:gd name="connsiteX6923" fmla="*/ 4114420 w 6681792"/>
              <a:gd name="connsiteY6923" fmla="*/ 2369283 h 5149018"/>
              <a:gd name="connsiteX6924" fmla="*/ 4102431 w 6681792"/>
              <a:gd name="connsiteY6924" fmla="*/ 2354821 h 5149018"/>
              <a:gd name="connsiteX6925" fmla="*/ 4099958 w 6681792"/>
              <a:gd name="connsiteY6925" fmla="*/ 2352347 h 5149018"/>
              <a:gd name="connsiteX6926" fmla="*/ 4097484 w 6681792"/>
              <a:gd name="connsiteY6926" fmla="*/ 2345116 h 5149018"/>
              <a:gd name="connsiteX6927" fmla="*/ 4092727 w 6681792"/>
              <a:gd name="connsiteY6927" fmla="*/ 2342643 h 5149018"/>
              <a:gd name="connsiteX6928" fmla="*/ 4090253 w 6681792"/>
              <a:gd name="connsiteY6928" fmla="*/ 2337885 h 5149018"/>
              <a:gd name="connsiteX6929" fmla="*/ 4087779 w 6681792"/>
              <a:gd name="connsiteY6929" fmla="*/ 2337885 h 5149018"/>
              <a:gd name="connsiteX6930" fmla="*/ 4083022 w 6681792"/>
              <a:gd name="connsiteY6930" fmla="*/ 2333128 h 5149018"/>
              <a:gd name="connsiteX6931" fmla="*/ 4078265 w 6681792"/>
              <a:gd name="connsiteY6931" fmla="*/ 2333128 h 5149018"/>
              <a:gd name="connsiteX6932" fmla="*/ 4075791 w 6681792"/>
              <a:gd name="connsiteY6932" fmla="*/ 2333128 h 5149018"/>
              <a:gd name="connsiteX6933" fmla="*/ 4071034 w 6681792"/>
              <a:gd name="connsiteY6933" fmla="*/ 2333128 h 5149018"/>
              <a:gd name="connsiteX6934" fmla="*/ 4066276 w 6681792"/>
              <a:gd name="connsiteY6934" fmla="*/ 2333128 h 5149018"/>
              <a:gd name="connsiteX6935" fmla="*/ 4063803 w 6681792"/>
              <a:gd name="connsiteY6935" fmla="*/ 2333128 h 5149018"/>
              <a:gd name="connsiteX6936" fmla="*/ 4061329 w 6681792"/>
              <a:gd name="connsiteY6936" fmla="*/ 2335602 h 5149018"/>
              <a:gd name="connsiteX6937" fmla="*/ 4056572 w 6681792"/>
              <a:gd name="connsiteY6937" fmla="*/ 2338076 h 5149018"/>
              <a:gd name="connsiteX6938" fmla="*/ 4051815 w 6681792"/>
              <a:gd name="connsiteY6938" fmla="*/ 2340550 h 5149018"/>
              <a:gd name="connsiteX6939" fmla="*/ 4049341 w 6681792"/>
              <a:gd name="connsiteY6939" fmla="*/ 2343023 h 5149018"/>
              <a:gd name="connsiteX6940" fmla="*/ 4046867 w 6681792"/>
              <a:gd name="connsiteY6940" fmla="*/ 2345497 h 5149018"/>
              <a:gd name="connsiteX6941" fmla="*/ 4044393 w 6681792"/>
              <a:gd name="connsiteY6941" fmla="*/ 2347971 h 5149018"/>
              <a:gd name="connsiteX6942" fmla="*/ 4041920 w 6681792"/>
              <a:gd name="connsiteY6942" fmla="*/ 2350444 h 5149018"/>
              <a:gd name="connsiteX6943" fmla="*/ 4039446 w 6681792"/>
              <a:gd name="connsiteY6943" fmla="*/ 2352918 h 5149018"/>
              <a:gd name="connsiteX6944" fmla="*/ 4039446 w 6681792"/>
              <a:gd name="connsiteY6944" fmla="*/ 2355392 h 5149018"/>
              <a:gd name="connsiteX6945" fmla="*/ 4036972 w 6681792"/>
              <a:gd name="connsiteY6945" fmla="*/ 2357866 h 5149018"/>
              <a:gd name="connsiteX6946" fmla="*/ 4036972 w 6681792"/>
              <a:gd name="connsiteY6946" fmla="*/ 2360340 h 5149018"/>
              <a:gd name="connsiteX6947" fmla="*/ 4034498 w 6681792"/>
              <a:gd name="connsiteY6947" fmla="*/ 2367570 h 5149018"/>
              <a:gd name="connsiteX6948" fmla="*/ 4034498 w 6681792"/>
              <a:gd name="connsiteY6948" fmla="*/ 2370044 h 5149018"/>
              <a:gd name="connsiteX6949" fmla="*/ 4036972 w 6681792"/>
              <a:gd name="connsiteY6949" fmla="*/ 2370044 h 5149018"/>
              <a:gd name="connsiteX6950" fmla="*/ 4034498 w 6681792"/>
              <a:gd name="connsiteY6950" fmla="*/ 2372518 h 5149018"/>
              <a:gd name="connsiteX6951" fmla="*/ 4036972 w 6681792"/>
              <a:gd name="connsiteY6951" fmla="*/ 2374992 h 5149018"/>
              <a:gd name="connsiteX6952" fmla="*/ 4036972 w 6681792"/>
              <a:gd name="connsiteY6952" fmla="*/ 2377466 h 5149018"/>
              <a:gd name="connsiteX6953" fmla="*/ 4036972 w 6681792"/>
              <a:gd name="connsiteY6953" fmla="*/ 2379939 h 5149018"/>
              <a:gd name="connsiteX6954" fmla="*/ 4032215 w 6681792"/>
              <a:gd name="connsiteY6954" fmla="*/ 2379939 h 5149018"/>
              <a:gd name="connsiteX6955" fmla="*/ 4032215 w 6681792"/>
              <a:gd name="connsiteY6955" fmla="*/ 2384696 h 5149018"/>
              <a:gd name="connsiteX6956" fmla="*/ 4032215 w 6681792"/>
              <a:gd name="connsiteY6956" fmla="*/ 2394401 h 5149018"/>
              <a:gd name="connsiteX6957" fmla="*/ 4034689 w 6681792"/>
              <a:gd name="connsiteY6957" fmla="*/ 2399158 h 5149018"/>
              <a:gd name="connsiteX6958" fmla="*/ 4034689 w 6681792"/>
              <a:gd name="connsiteY6958" fmla="*/ 2401632 h 5149018"/>
              <a:gd name="connsiteX6959" fmla="*/ 4034689 w 6681792"/>
              <a:gd name="connsiteY6959" fmla="*/ 2404106 h 5149018"/>
              <a:gd name="connsiteX6960" fmla="*/ 4037163 w 6681792"/>
              <a:gd name="connsiteY6960" fmla="*/ 2411337 h 5149018"/>
              <a:gd name="connsiteX6961" fmla="*/ 4039636 w 6681792"/>
              <a:gd name="connsiteY6961" fmla="*/ 2411337 h 5149018"/>
              <a:gd name="connsiteX6962" fmla="*/ 4039636 w 6681792"/>
              <a:gd name="connsiteY6962" fmla="*/ 2416094 h 5149018"/>
              <a:gd name="connsiteX6963" fmla="*/ 4042110 w 6681792"/>
              <a:gd name="connsiteY6963" fmla="*/ 2428082 h 5149018"/>
              <a:gd name="connsiteX6964" fmla="*/ 4039636 w 6681792"/>
              <a:gd name="connsiteY6964" fmla="*/ 2428082 h 5149018"/>
              <a:gd name="connsiteX6965" fmla="*/ 4044393 w 6681792"/>
              <a:gd name="connsiteY6965" fmla="*/ 2440071 h 5149018"/>
              <a:gd name="connsiteX6966" fmla="*/ 4044393 w 6681792"/>
              <a:gd name="connsiteY6966" fmla="*/ 2442544 h 5149018"/>
              <a:gd name="connsiteX6967" fmla="*/ 4051624 w 6681792"/>
              <a:gd name="connsiteY6967" fmla="*/ 2457006 h 5149018"/>
              <a:gd name="connsiteX6968" fmla="*/ 4058855 w 6681792"/>
              <a:gd name="connsiteY6968" fmla="*/ 2452249 h 5149018"/>
              <a:gd name="connsiteX6969" fmla="*/ 4061329 w 6681792"/>
              <a:gd name="connsiteY6969" fmla="*/ 2457006 h 5149018"/>
              <a:gd name="connsiteX6970" fmla="*/ 4063803 w 6681792"/>
              <a:gd name="connsiteY6970" fmla="*/ 2459480 h 5149018"/>
              <a:gd name="connsiteX6971" fmla="*/ 4063803 w 6681792"/>
              <a:gd name="connsiteY6971" fmla="*/ 2461954 h 5149018"/>
              <a:gd name="connsiteX6972" fmla="*/ 4061329 w 6681792"/>
              <a:gd name="connsiteY6972" fmla="*/ 2461954 h 5149018"/>
              <a:gd name="connsiteX6973" fmla="*/ 4061329 w 6681792"/>
              <a:gd name="connsiteY6973" fmla="*/ 2464427 h 5149018"/>
              <a:gd name="connsiteX6974" fmla="*/ 4061329 w 6681792"/>
              <a:gd name="connsiteY6974" fmla="*/ 2466901 h 5149018"/>
              <a:gd name="connsiteX6975" fmla="*/ 4063803 w 6681792"/>
              <a:gd name="connsiteY6975" fmla="*/ 2469375 h 5149018"/>
              <a:gd name="connsiteX6976" fmla="*/ 4066276 w 6681792"/>
              <a:gd name="connsiteY6976" fmla="*/ 2469375 h 5149018"/>
              <a:gd name="connsiteX6977" fmla="*/ 4066276 w 6681792"/>
              <a:gd name="connsiteY6977" fmla="*/ 2471849 h 5149018"/>
              <a:gd name="connsiteX6978" fmla="*/ 4066276 w 6681792"/>
              <a:gd name="connsiteY6978" fmla="*/ 2474322 h 5149018"/>
              <a:gd name="connsiteX6979" fmla="*/ 4066276 w 6681792"/>
              <a:gd name="connsiteY6979" fmla="*/ 2476796 h 5149018"/>
              <a:gd name="connsiteX6980" fmla="*/ 4066276 w 6681792"/>
              <a:gd name="connsiteY6980" fmla="*/ 2479270 h 5149018"/>
              <a:gd name="connsiteX6981" fmla="*/ 4068750 w 6681792"/>
              <a:gd name="connsiteY6981" fmla="*/ 2481744 h 5149018"/>
              <a:gd name="connsiteX6982" fmla="*/ 4068750 w 6681792"/>
              <a:gd name="connsiteY6982" fmla="*/ 2486501 h 5149018"/>
              <a:gd name="connsiteX6983" fmla="*/ 4073507 w 6681792"/>
              <a:gd name="connsiteY6983" fmla="*/ 2484027 h 5149018"/>
              <a:gd name="connsiteX6984" fmla="*/ 4073507 w 6681792"/>
              <a:gd name="connsiteY6984" fmla="*/ 2486501 h 5149018"/>
              <a:gd name="connsiteX6985" fmla="*/ 4073507 w 6681792"/>
              <a:gd name="connsiteY6985" fmla="*/ 2488975 h 5149018"/>
              <a:gd name="connsiteX6986" fmla="*/ 4073507 w 6681792"/>
              <a:gd name="connsiteY6986" fmla="*/ 2493732 h 5149018"/>
              <a:gd name="connsiteX6987" fmla="*/ 4073507 w 6681792"/>
              <a:gd name="connsiteY6987" fmla="*/ 2496206 h 5149018"/>
              <a:gd name="connsiteX6988" fmla="*/ 4075981 w 6681792"/>
              <a:gd name="connsiteY6988" fmla="*/ 2498679 h 5149018"/>
              <a:gd name="connsiteX6989" fmla="*/ 4073507 w 6681792"/>
              <a:gd name="connsiteY6989" fmla="*/ 2503436 h 5149018"/>
              <a:gd name="connsiteX6990" fmla="*/ 4073507 w 6681792"/>
              <a:gd name="connsiteY6990" fmla="*/ 2505910 h 5149018"/>
              <a:gd name="connsiteX6991" fmla="*/ 4073507 w 6681792"/>
              <a:gd name="connsiteY6991" fmla="*/ 2515615 h 5149018"/>
              <a:gd name="connsiteX6992" fmla="*/ 4073507 w 6681792"/>
              <a:gd name="connsiteY6992" fmla="*/ 2522846 h 5149018"/>
              <a:gd name="connsiteX6993" fmla="*/ 4073507 w 6681792"/>
              <a:gd name="connsiteY6993" fmla="*/ 2534834 h 5149018"/>
              <a:gd name="connsiteX6994" fmla="*/ 4071034 w 6681792"/>
              <a:gd name="connsiteY6994" fmla="*/ 2534834 h 5149018"/>
              <a:gd name="connsiteX6995" fmla="*/ 4071034 w 6681792"/>
              <a:gd name="connsiteY6995" fmla="*/ 2539591 h 5149018"/>
              <a:gd name="connsiteX6996" fmla="*/ 4071034 w 6681792"/>
              <a:gd name="connsiteY6996" fmla="*/ 2542065 h 5149018"/>
              <a:gd name="connsiteX6997" fmla="*/ 4068560 w 6681792"/>
              <a:gd name="connsiteY6997" fmla="*/ 2542065 h 5149018"/>
              <a:gd name="connsiteX6998" fmla="*/ 4066086 w 6681792"/>
              <a:gd name="connsiteY6998" fmla="*/ 2546822 h 5149018"/>
              <a:gd name="connsiteX6999" fmla="*/ 4066086 w 6681792"/>
              <a:gd name="connsiteY6999" fmla="*/ 2549296 h 5149018"/>
              <a:gd name="connsiteX7000" fmla="*/ 4066086 w 6681792"/>
              <a:gd name="connsiteY7000" fmla="*/ 2551770 h 5149018"/>
              <a:gd name="connsiteX7001" fmla="*/ 4063613 w 6681792"/>
              <a:gd name="connsiteY7001" fmla="*/ 2551770 h 5149018"/>
              <a:gd name="connsiteX7002" fmla="*/ 4063613 w 6681792"/>
              <a:gd name="connsiteY7002" fmla="*/ 2554244 h 5149018"/>
              <a:gd name="connsiteX7003" fmla="*/ 4061139 w 6681792"/>
              <a:gd name="connsiteY7003" fmla="*/ 2554244 h 5149018"/>
              <a:gd name="connsiteX7004" fmla="*/ 4061139 w 6681792"/>
              <a:gd name="connsiteY7004" fmla="*/ 2556717 h 5149018"/>
              <a:gd name="connsiteX7005" fmla="*/ 4056382 w 6681792"/>
              <a:gd name="connsiteY7005" fmla="*/ 2563948 h 5149018"/>
              <a:gd name="connsiteX7006" fmla="*/ 4053908 w 6681792"/>
              <a:gd name="connsiteY7006" fmla="*/ 2563948 h 5149018"/>
              <a:gd name="connsiteX7007" fmla="*/ 4051434 w 6681792"/>
              <a:gd name="connsiteY7007" fmla="*/ 2566422 h 5149018"/>
              <a:gd name="connsiteX7008" fmla="*/ 4046677 w 6681792"/>
              <a:gd name="connsiteY7008" fmla="*/ 2568896 h 5149018"/>
              <a:gd name="connsiteX7009" fmla="*/ 4046677 w 6681792"/>
              <a:gd name="connsiteY7009" fmla="*/ 2571370 h 5149018"/>
              <a:gd name="connsiteX7010" fmla="*/ 4046677 w 6681792"/>
              <a:gd name="connsiteY7010" fmla="*/ 2573843 h 5149018"/>
              <a:gd name="connsiteX7011" fmla="*/ 4041920 w 6681792"/>
              <a:gd name="connsiteY7011" fmla="*/ 2576317 h 5149018"/>
              <a:gd name="connsiteX7012" fmla="*/ 4041920 w 6681792"/>
              <a:gd name="connsiteY7012" fmla="*/ 2573843 h 5149018"/>
              <a:gd name="connsiteX7013" fmla="*/ 4044393 w 6681792"/>
              <a:gd name="connsiteY7013" fmla="*/ 2571370 h 5149018"/>
              <a:gd name="connsiteX7014" fmla="*/ 4041920 w 6681792"/>
              <a:gd name="connsiteY7014" fmla="*/ 2571370 h 5149018"/>
              <a:gd name="connsiteX7015" fmla="*/ 4037163 w 6681792"/>
              <a:gd name="connsiteY7015" fmla="*/ 2576127 h 5149018"/>
              <a:gd name="connsiteX7016" fmla="*/ 4039636 w 6681792"/>
              <a:gd name="connsiteY7016" fmla="*/ 2576127 h 5149018"/>
              <a:gd name="connsiteX7017" fmla="*/ 4039636 w 6681792"/>
              <a:gd name="connsiteY7017" fmla="*/ 2578600 h 5149018"/>
              <a:gd name="connsiteX7018" fmla="*/ 4029932 w 6681792"/>
              <a:gd name="connsiteY7018" fmla="*/ 2588305 h 5149018"/>
              <a:gd name="connsiteX7019" fmla="*/ 4027458 w 6681792"/>
              <a:gd name="connsiteY7019" fmla="*/ 2588305 h 5149018"/>
              <a:gd name="connsiteX7020" fmla="*/ 4020227 w 6681792"/>
              <a:gd name="connsiteY7020" fmla="*/ 2593062 h 5149018"/>
              <a:gd name="connsiteX7021" fmla="*/ 4020227 w 6681792"/>
              <a:gd name="connsiteY7021" fmla="*/ 2590589 h 5149018"/>
              <a:gd name="connsiteX7022" fmla="*/ 4017753 w 6681792"/>
              <a:gd name="connsiteY7022" fmla="*/ 2593062 h 5149018"/>
              <a:gd name="connsiteX7023" fmla="*/ 4015279 w 6681792"/>
              <a:gd name="connsiteY7023" fmla="*/ 2593062 h 5149018"/>
              <a:gd name="connsiteX7024" fmla="*/ 3998343 w 6681792"/>
              <a:gd name="connsiteY7024" fmla="*/ 2602767 h 5149018"/>
              <a:gd name="connsiteX7025" fmla="*/ 3991112 w 6681792"/>
              <a:gd name="connsiteY7025" fmla="*/ 2605241 h 5149018"/>
              <a:gd name="connsiteX7026" fmla="*/ 3988639 w 6681792"/>
              <a:gd name="connsiteY7026" fmla="*/ 2602767 h 5149018"/>
              <a:gd name="connsiteX7027" fmla="*/ 3986165 w 6681792"/>
              <a:gd name="connsiteY7027" fmla="*/ 2602767 h 5149018"/>
              <a:gd name="connsiteX7028" fmla="*/ 3978934 w 6681792"/>
              <a:gd name="connsiteY7028" fmla="*/ 2607524 h 5149018"/>
              <a:gd name="connsiteX7029" fmla="*/ 3978934 w 6681792"/>
              <a:gd name="connsiteY7029" fmla="*/ 2609998 h 5149018"/>
              <a:gd name="connsiteX7030" fmla="*/ 3976460 w 6681792"/>
              <a:gd name="connsiteY7030" fmla="*/ 2609998 h 5149018"/>
              <a:gd name="connsiteX7031" fmla="*/ 3973986 w 6681792"/>
              <a:gd name="connsiteY7031" fmla="*/ 2609998 h 5149018"/>
              <a:gd name="connsiteX7032" fmla="*/ 3969229 w 6681792"/>
              <a:gd name="connsiteY7032" fmla="*/ 2609998 h 5149018"/>
              <a:gd name="connsiteX7033" fmla="*/ 3969229 w 6681792"/>
              <a:gd name="connsiteY7033" fmla="*/ 2612472 h 5149018"/>
              <a:gd name="connsiteX7034" fmla="*/ 3964472 w 6681792"/>
              <a:gd name="connsiteY7034" fmla="*/ 2614946 h 5149018"/>
              <a:gd name="connsiteX7035" fmla="*/ 3964472 w 6681792"/>
              <a:gd name="connsiteY7035" fmla="*/ 2612472 h 5149018"/>
              <a:gd name="connsiteX7036" fmla="*/ 3961999 w 6681792"/>
              <a:gd name="connsiteY7036" fmla="*/ 2614946 h 5149018"/>
              <a:gd name="connsiteX7037" fmla="*/ 3959525 w 6681792"/>
              <a:gd name="connsiteY7037" fmla="*/ 2614946 h 5149018"/>
              <a:gd name="connsiteX7038" fmla="*/ 3952294 w 6681792"/>
              <a:gd name="connsiteY7038" fmla="*/ 2614946 h 5149018"/>
              <a:gd name="connsiteX7039" fmla="*/ 3949820 w 6681792"/>
              <a:gd name="connsiteY7039" fmla="*/ 2614946 h 5149018"/>
              <a:gd name="connsiteX7040" fmla="*/ 3947346 w 6681792"/>
              <a:gd name="connsiteY7040" fmla="*/ 2614946 h 5149018"/>
              <a:gd name="connsiteX7041" fmla="*/ 3947346 w 6681792"/>
              <a:gd name="connsiteY7041" fmla="*/ 2612472 h 5149018"/>
              <a:gd name="connsiteX7042" fmla="*/ 3940115 w 6681792"/>
              <a:gd name="connsiteY7042" fmla="*/ 2612472 h 5149018"/>
              <a:gd name="connsiteX7043" fmla="*/ 3940115 w 6681792"/>
              <a:gd name="connsiteY7043" fmla="*/ 2614946 h 5149018"/>
              <a:gd name="connsiteX7044" fmla="*/ 3935358 w 6681792"/>
              <a:gd name="connsiteY7044" fmla="*/ 2614946 h 5149018"/>
              <a:gd name="connsiteX7045" fmla="*/ 3935358 w 6681792"/>
              <a:gd name="connsiteY7045" fmla="*/ 2617419 h 5149018"/>
              <a:gd name="connsiteX7046" fmla="*/ 3932884 w 6681792"/>
              <a:gd name="connsiteY7046" fmla="*/ 2617419 h 5149018"/>
              <a:gd name="connsiteX7047" fmla="*/ 3930411 w 6681792"/>
              <a:gd name="connsiteY7047" fmla="*/ 2617419 h 5149018"/>
              <a:gd name="connsiteX7048" fmla="*/ 3927937 w 6681792"/>
              <a:gd name="connsiteY7048" fmla="*/ 2617419 h 5149018"/>
              <a:gd name="connsiteX7049" fmla="*/ 3927937 w 6681792"/>
              <a:gd name="connsiteY7049" fmla="*/ 2612662 h 5149018"/>
              <a:gd name="connsiteX7050" fmla="*/ 3920706 w 6681792"/>
              <a:gd name="connsiteY7050" fmla="*/ 2612662 h 5149018"/>
              <a:gd name="connsiteX7051" fmla="*/ 3915948 w 6681792"/>
              <a:gd name="connsiteY7051" fmla="*/ 2612662 h 5149018"/>
              <a:gd name="connsiteX7052" fmla="*/ 3913475 w 6681792"/>
              <a:gd name="connsiteY7052" fmla="*/ 2615136 h 5149018"/>
              <a:gd name="connsiteX7053" fmla="*/ 3913475 w 6681792"/>
              <a:gd name="connsiteY7053" fmla="*/ 2617610 h 5149018"/>
              <a:gd name="connsiteX7054" fmla="*/ 3913475 w 6681792"/>
              <a:gd name="connsiteY7054" fmla="*/ 2620083 h 5149018"/>
              <a:gd name="connsiteX7055" fmla="*/ 3913475 w 6681792"/>
              <a:gd name="connsiteY7055" fmla="*/ 2622557 h 5149018"/>
              <a:gd name="connsiteX7056" fmla="*/ 3915948 w 6681792"/>
              <a:gd name="connsiteY7056" fmla="*/ 2622557 h 5149018"/>
              <a:gd name="connsiteX7057" fmla="*/ 3920706 w 6681792"/>
              <a:gd name="connsiteY7057" fmla="*/ 2625031 h 5149018"/>
              <a:gd name="connsiteX7058" fmla="*/ 3923180 w 6681792"/>
              <a:gd name="connsiteY7058" fmla="*/ 2627505 h 5149018"/>
              <a:gd name="connsiteX7059" fmla="*/ 3930411 w 6681792"/>
              <a:gd name="connsiteY7059" fmla="*/ 2629978 h 5149018"/>
              <a:gd name="connsiteX7060" fmla="*/ 3932884 w 6681792"/>
              <a:gd name="connsiteY7060" fmla="*/ 2629978 h 5149018"/>
              <a:gd name="connsiteX7061" fmla="*/ 3937642 w 6681792"/>
              <a:gd name="connsiteY7061" fmla="*/ 2629978 h 5149018"/>
              <a:gd name="connsiteX7062" fmla="*/ 3937642 w 6681792"/>
              <a:gd name="connsiteY7062" fmla="*/ 2632452 h 5149018"/>
              <a:gd name="connsiteX7063" fmla="*/ 3932884 w 6681792"/>
              <a:gd name="connsiteY7063" fmla="*/ 2632452 h 5149018"/>
              <a:gd name="connsiteX7064" fmla="*/ 3932884 w 6681792"/>
              <a:gd name="connsiteY7064" fmla="*/ 2634926 h 5149018"/>
              <a:gd name="connsiteX7065" fmla="*/ 3932884 w 6681792"/>
              <a:gd name="connsiteY7065" fmla="*/ 2637400 h 5149018"/>
              <a:gd name="connsiteX7066" fmla="*/ 3930411 w 6681792"/>
              <a:gd name="connsiteY7066" fmla="*/ 2639874 h 5149018"/>
              <a:gd name="connsiteX7067" fmla="*/ 3923180 w 6681792"/>
              <a:gd name="connsiteY7067" fmla="*/ 2654335 h 5149018"/>
              <a:gd name="connsiteX7068" fmla="*/ 3918422 w 6681792"/>
              <a:gd name="connsiteY7068" fmla="*/ 2656809 h 5149018"/>
              <a:gd name="connsiteX7069" fmla="*/ 3915948 w 6681792"/>
              <a:gd name="connsiteY7069" fmla="*/ 2659283 h 5149018"/>
              <a:gd name="connsiteX7070" fmla="*/ 3913475 w 6681792"/>
              <a:gd name="connsiteY7070" fmla="*/ 2664040 h 5149018"/>
              <a:gd name="connsiteX7071" fmla="*/ 3911001 w 6681792"/>
              <a:gd name="connsiteY7071" fmla="*/ 2666514 h 5149018"/>
              <a:gd name="connsiteX7072" fmla="*/ 3908527 w 6681792"/>
              <a:gd name="connsiteY7072" fmla="*/ 2678502 h 5149018"/>
              <a:gd name="connsiteX7073" fmla="*/ 3908527 w 6681792"/>
              <a:gd name="connsiteY7073" fmla="*/ 2683259 h 5149018"/>
              <a:gd name="connsiteX7074" fmla="*/ 3908527 w 6681792"/>
              <a:gd name="connsiteY7074" fmla="*/ 2688016 h 5149018"/>
              <a:gd name="connsiteX7075" fmla="*/ 3908527 w 6681792"/>
              <a:gd name="connsiteY7075" fmla="*/ 2690490 h 5149018"/>
              <a:gd name="connsiteX7076" fmla="*/ 3908527 w 6681792"/>
              <a:gd name="connsiteY7076" fmla="*/ 2692964 h 5149018"/>
              <a:gd name="connsiteX7077" fmla="*/ 3903770 w 6681792"/>
              <a:gd name="connsiteY7077" fmla="*/ 2697721 h 5149018"/>
              <a:gd name="connsiteX7078" fmla="*/ 3903770 w 6681792"/>
              <a:gd name="connsiteY7078" fmla="*/ 2695247 h 5149018"/>
              <a:gd name="connsiteX7079" fmla="*/ 3901296 w 6681792"/>
              <a:gd name="connsiteY7079" fmla="*/ 2695247 h 5149018"/>
              <a:gd name="connsiteX7080" fmla="*/ 3896539 w 6681792"/>
              <a:gd name="connsiteY7080" fmla="*/ 2697721 h 5149018"/>
              <a:gd name="connsiteX7081" fmla="*/ 3896539 w 6681792"/>
              <a:gd name="connsiteY7081" fmla="*/ 2700195 h 5149018"/>
              <a:gd name="connsiteX7082" fmla="*/ 3896539 w 6681792"/>
              <a:gd name="connsiteY7082" fmla="*/ 2702669 h 5149018"/>
              <a:gd name="connsiteX7083" fmla="*/ 3896539 w 6681792"/>
              <a:gd name="connsiteY7083" fmla="*/ 2707426 h 5149018"/>
              <a:gd name="connsiteX7084" fmla="*/ 3899013 w 6681792"/>
              <a:gd name="connsiteY7084" fmla="*/ 2707426 h 5149018"/>
              <a:gd name="connsiteX7085" fmla="*/ 3896539 w 6681792"/>
              <a:gd name="connsiteY7085" fmla="*/ 2709900 h 5149018"/>
              <a:gd name="connsiteX7086" fmla="*/ 3894065 w 6681792"/>
              <a:gd name="connsiteY7086" fmla="*/ 2712373 h 5149018"/>
              <a:gd name="connsiteX7087" fmla="*/ 3891592 w 6681792"/>
              <a:gd name="connsiteY7087" fmla="*/ 2714847 h 5149018"/>
              <a:gd name="connsiteX7088" fmla="*/ 3884361 w 6681792"/>
              <a:gd name="connsiteY7088" fmla="*/ 2717321 h 5149018"/>
              <a:gd name="connsiteX7089" fmla="*/ 3881887 w 6681792"/>
              <a:gd name="connsiteY7089" fmla="*/ 2717321 h 5149018"/>
              <a:gd name="connsiteX7090" fmla="*/ 3881887 w 6681792"/>
              <a:gd name="connsiteY7090" fmla="*/ 2714847 h 5149018"/>
              <a:gd name="connsiteX7091" fmla="*/ 3881887 w 6681792"/>
              <a:gd name="connsiteY7091" fmla="*/ 2712373 h 5149018"/>
              <a:gd name="connsiteX7092" fmla="*/ 3891592 w 6681792"/>
              <a:gd name="connsiteY7092" fmla="*/ 2712373 h 5149018"/>
              <a:gd name="connsiteX7093" fmla="*/ 3891592 w 6681792"/>
              <a:gd name="connsiteY7093" fmla="*/ 2709900 h 5149018"/>
              <a:gd name="connsiteX7094" fmla="*/ 3894065 w 6681792"/>
              <a:gd name="connsiteY7094" fmla="*/ 2709900 h 5149018"/>
              <a:gd name="connsiteX7095" fmla="*/ 3894065 w 6681792"/>
              <a:gd name="connsiteY7095" fmla="*/ 2707426 h 5149018"/>
              <a:gd name="connsiteX7096" fmla="*/ 3894065 w 6681792"/>
              <a:gd name="connsiteY7096" fmla="*/ 2704952 h 5149018"/>
              <a:gd name="connsiteX7097" fmla="*/ 3889308 w 6681792"/>
              <a:gd name="connsiteY7097" fmla="*/ 2704952 h 5149018"/>
              <a:gd name="connsiteX7098" fmla="*/ 3889308 w 6681792"/>
              <a:gd name="connsiteY7098" fmla="*/ 2707426 h 5149018"/>
              <a:gd name="connsiteX7099" fmla="*/ 3886834 w 6681792"/>
              <a:gd name="connsiteY7099" fmla="*/ 2707426 h 5149018"/>
              <a:gd name="connsiteX7100" fmla="*/ 3884361 w 6681792"/>
              <a:gd name="connsiteY7100" fmla="*/ 2707426 h 5149018"/>
              <a:gd name="connsiteX7101" fmla="*/ 3881887 w 6681792"/>
              <a:gd name="connsiteY7101" fmla="*/ 2709900 h 5149018"/>
              <a:gd name="connsiteX7102" fmla="*/ 3877130 w 6681792"/>
              <a:gd name="connsiteY7102" fmla="*/ 2707426 h 5149018"/>
              <a:gd name="connsiteX7103" fmla="*/ 3879604 w 6681792"/>
              <a:gd name="connsiteY7103" fmla="*/ 2707426 h 5149018"/>
              <a:gd name="connsiteX7104" fmla="*/ 3886834 w 6681792"/>
              <a:gd name="connsiteY7104" fmla="*/ 2702669 h 5149018"/>
              <a:gd name="connsiteX7105" fmla="*/ 3889308 w 6681792"/>
              <a:gd name="connsiteY7105" fmla="*/ 2702669 h 5149018"/>
              <a:gd name="connsiteX7106" fmla="*/ 3891782 w 6681792"/>
              <a:gd name="connsiteY7106" fmla="*/ 2702669 h 5149018"/>
              <a:gd name="connsiteX7107" fmla="*/ 3894256 w 6681792"/>
              <a:gd name="connsiteY7107" fmla="*/ 2700195 h 5149018"/>
              <a:gd name="connsiteX7108" fmla="*/ 3891782 w 6681792"/>
              <a:gd name="connsiteY7108" fmla="*/ 2700195 h 5149018"/>
              <a:gd name="connsiteX7109" fmla="*/ 3894256 w 6681792"/>
              <a:gd name="connsiteY7109" fmla="*/ 2697721 h 5149018"/>
              <a:gd name="connsiteX7110" fmla="*/ 3896730 w 6681792"/>
              <a:gd name="connsiteY7110" fmla="*/ 2695247 h 5149018"/>
              <a:gd name="connsiteX7111" fmla="*/ 3899203 w 6681792"/>
              <a:gd name="connsiteY7111" fmla="*/ 2690490 h 5149018"/>
              <a:gd name="connsiteX7112" fmla="*/ 3901677 w 6681792"/>
              <a:gd name="connsiteY7112" fmla="*/ 2692964 h 5149018"/>
              <a:gd name="connsiteX7113" fmla="*/ 3904151 w 6681792"/>
              <a:gd name="connsiteY7113" fmla="*/ 2690490 h 5149018"/>
              <a:gd name="connsiteX7114" fmla="*/ 3906624 w 6681792"/>
              <a:gd name="connsiteY7114" fmla="*/ 2690490 h 5149018"/>
              <a:gd name="connsiteX7115" fmla="*/ 3906624 w 6681792"/>
              <a:gd name="connsiteY7115" fmla="*/ 2685733 h 5149018"/>
              <a:gd name="connsiteX7116" fmla="*/ 3904151 w 6681792"/>
              <a:gd name="connsiteY7116" fmla="*/ 2685733 h 5149018"/>
              <a:gd name="connsiteX7117" fmla="*/ 3904151 w 6681792"/>
              <a:gd name="connsiteY7117" fmla="*/ 2683259 h 5149018"/>
              <a:gd name="connsiteX7118" fmla="*/ 3904151 w 6681792"/>
              <a:gd name="connsiteY7118" fmla="*/ 2680786 h 5149018"/>
              <a:gd name="connsiteX7119" fmla="*/ 3904151 w 6681792"/>
              <a:gd name="connsiteY7119" fmla="*/ 2678312 h 5149018"/>
              <a:gd name="connsiteX7120" fmla="*/ 3906624 w 6681792"/>
              <a:gd name="connsiteY7120" fmla="*/ 2666323 h 5149018"/>
              <a:gd name="connsiteX7121" fmla="*/ 3904151 w 6681792"/>
              <a:gd name="connsiteY7121" fmla="*/ 2666323 h 5149018"/>
              <a:gd name="connsiteX7122" fmla="*/ 3906624 w 6681792"/>
              <a:gd name="connsiteY7122" fmla="*/ 2661566 h 5149018"/>
              <a:gd name="connsiteX7123" fmla="*/ 3906624 w 6681792"/>
              <a:gd name="connsiteY7123" fmla="*/ 2659093 h 5149018"/>
              <a:gd name="connsiteX7124" fmla="*/ 3906624 w 6681792"/>
              <a:gd name="connsiteY7124" fmla="*/ 2656619 h 5149018"/>
              <a:gd name="connsiteX7125" fmla="*/ 3918613 w 6681792"/>
              <a:gd name="connsiteY7125" fmla="*/ 2651862 h 5149018"/>
              <a:gd name="connsiteX7126" fmla="*/ 3921087 w 6681792"/>
              <a:gd name="connsiteY7126" fmla="*/ 2651862 h 5149018"/>
              <a:gd name="connsiteX7127" fmla="*/ 3923560 w 6681792"/>
              <a:gd name="connsiteY7127" fmla="*/ 2649388 h 5149018"/>
              <a:gd name="connsiteX7128" fmla="*/ 3926034 w 6681792"/>
              <a:gd name="connsiteY7128" fmla="*/ 2639683 h 5149018"/>
              <a:gd name="connsiteX7129" fmla="*/ 3926034 w 6681792"/>
              <a:gd name="connsiteY7129" fmla="*/ 2637209 h 5149018"/>
              <a:gd name="connsiteX7130" fmla="*/ 3926034 w 6681792"/>
              <a:gd name="connsiteY7130" fmla="*/ 2634736 h 5149018"/>
              <a:gd name="connsiteX7131" fmla="*/ 3916329 w 6681792"/>
              <a:gd name="connsiteY7131" fmla="*/ 2629978 h 5149018"/>
              <a:gd name="connsiteX7132" fmla="*/ 3913856 w 6681792"/>
              <a:gd name="connsiteY7132" fmla="*/ 2629978 h 5149018"/>
              <a:gd name="connsiteX7133" fmla="*/ 3911382 w 6681792"/>
              <a:gd name="connsiteY7133" fmla="*/ 2625221 h 5149018"/>
              <a:gd name="connsiteX7134" fmla="*/ 3911382 w 6681792"/>
              <a:gd name="connsiteY7134" fmla="*/ 2622748 h 5149018"/>
              <a:gd name="connsiteX7135" fmla="*/ 3908908 w 6681792"/>
              <a:gd name="connsiteY7135" fmla="*/ 2620274 h 5149018"/>
              <a:gd name="connsiteX7136" fmla="*/ 3908908 w 6681792"/>
              <a:gd name="connsiteY7136" fmla="*/ 2615516 h 5149018"/>
              <a:gd name="connsiteX7137" fmla="*/ 3908908 w 6681792"/>
              <a:gd name="connsiteY7137" fmla="*/ 2610759 h 5149018"/>
              <a:gd name="connsiteX7138" fmla="*/ 3904151 w 6681792"/>
              <a:gd name="connsiteY7138" fmla="*/ 2608285 h 5149018"/>
              <a:gd name="connsiteX7139" fmla="*/ 3896920 w 6681792"/>
              <a:gd name="connsiteY7139" fmla="*/ 2605812 h 5149018"/>
              <a:gd name="connsiteX7140" fmla="*/ 3894446 w 6681792"/>
              <a:gd name="connsiteY7140" fmla="*/ 2605812 h 5149018"/>
              <a:gd name="connsiteX7141" fmla="*/ 3891972 w 6681792"/>
              <a:gd name="connsiteY7141" fmla="*/ 2603338 h 5149018"/>
              <a:gd name="connsiteX7142" fmla="*/ 3889499 w 6681792"/>
              <a:gd name="connsiteY7142" fmla="*/ 2603338 h 5149018"/>
              <a:gd name="connsiteX7143" fmla="*/ 3877510 w 6681792"/>
              <a:gd name="connsiteY7143" fmla="*/ 2596107 h 5149018"/>
              <a:gd name="connsiteX7144" fmla="*/ 3877510 w 6681792"/>
              <a:gd name="connsiteY7144" fmla="*/ 2598581 h 5149018"/>
              <a:gd name="connsiteX7145" fmla="*/ 3875037 w 6681792"/>
              <a:gd name="connsiteY7145" fmla="*/ 2598581 h 5149018"/>
              <a:gd name="connsiteX7146" fmla="*/ 3877510 w 6681792"/>
              <a:gd name="connsiteY7146" fmla="*/ 2596107 h 5149018"/>
              <a:gd name="connsiteX7147" fmla="*/ 3872753 w 6681792"/>
              <a:gd name="connsiteY7147" fmla="*/ 2593633 h 5149018"/>
              <a:gd name="connsiteX7148" fmla="*/ 3865522 w 6681792"/>
              <a:gd name="connsiteY7148" fmla="*/ 2588876 h 5149018"/>
              <a:gd name="connsiteX7149" fmla="*/ 3860765 w 6681792"/>
              <a:gd name="connsiteY7149" fmla="*/ 2584119 h 5149018"/>
              <a:gd name="connsiteX7150" fmla="*/ 3860765 w 6681792"/>
              <a:gd name="connsiteY7150" fmla="*/ 2586593 h 5149018"/>
              <a:gd name="connsiteX7151" fmla="*/ 3858291 w 6681792"/>
              <a:gd name="connsiteY7151" fmla="*/ 2586593 h 5149018"/>
              <a:gd name="connsiteX7152" fmla="*/ 3858291 w 6681792"/>
              <a:gd name="connsiteY7152" fmla="*/ 2584119 h 5149018"/>
              <a:gd name="connsiteX7153" fmla="*/ 3853534 w 6681792"/>
              <a:gd name="connsiteY7153" fmla="*/ 2579362 h 5149018"/>
              <a:gd name="connsiteX7154" fmla="*/ 3851060 w 6681792"/>
              <a:gd name="connsiteY7154" fmla="*/ 2576888 h 5149018"/>
              <a:gd name="connsiteX7155" fmla="*/ 3846303 w 6681792"/>
              <a:gd name="connsiteY7155" fmla="*/ 2574414 h 5149018"/>
              <a:gd name="connsiteX7156" fmla="*/ 3846303 w 6681792"/>
              <a:gd name="connsiteY7156" fmla="*/ 2571940 h 5149018"/>
              <a:gd name="connsiteX7157" fmla="*/ 3843829 w 6681792"/>
              <a:gd name="connsiteY7157" fmla="*/ 2571940 h 5149018"/>
              <a:gd name="connsiteX7158" fmla="*/ 3839072 w 6681792"/>
              <a:gd name="connsiteY7158" fmla="*/ 2567183 h 5149018"/>
              <a:gd name="connsiteX7159" fmla="*/ 3834315 w 6681792"/>
              <a:gd name="connsiteY7159" fmla="*/ 2559952 h 5149018"/>
              <a:gd name="connsiteX7160" fmla="*/ 3831841 w 6681792"/>
              <a:gd name="connsiteY7160" fmla="*/ 2559952 h 5149018"/>
              <a:gd name="connsiteX7161" fmla="*/ 3827084 w 6681792"/>
              <a:gd name="connsiteY7161" fmla="*/ 2552721 h 5149018"/>
              <a:gd name="connsiteX7162" fmla="*/ 3824610 w 6681792"/>
              <a:gd name="connsiteY7162" fmla="*/ 2547964 h 5149018"/>
              <a:gd name="connsiteX7163" fmla="*/ 3822136 w 6681792"/>
              <a:gd name="connsiteY7163" fmla="*/ 2545490 h 5149018"/>
              <a:gd name="connsiteX7164" fmla="*/ 3822136 w 6681792"/>
              <a:gd name="connsiteY7164" fmla="*/ 2543017 h 5149018"/>
              <a:gd name="connsiteX7165" fmla="*/ 3819663 w 6681792"/>
              <a:gd name="connsiteY7165" fmla="*/ 2538259 h 5149018"/>
              <a:gd name="connsiteX7166" fmla="*/ 3817189 w 6681792"/>
              <a:gd name="connsiteY7166" fmla="*/ 2533502 h 5149018"/>
              <a:gd name="connsiteX7167" fmla="*/ 3814715 w 6681792"/>
              <a:gd name="connsiteY7167" fmla="*/ 2531028 h 5149018"/>
              <a:gd name="connsiteX7168" fmla="*/ 3812241 w 6681792"/>
              <a:gd name="connsiteY7168" fmla="*/ 2528555 h 5149018"/>
              <a:gd name="connsiteX7169" fmla="*/ 3812241 w 6681792"/>
              <a:gd name="connsiteY7169" fmla="*/ 2526081 h 5149018"/>
              <a:gd name="connsiteX7170" fmla="*/ 3807484 w 6681792"/>
              <a:gd name="connsiteY7170" fmla="*/ 2518850 h 5149018"/>
              <a:gd name="connsiteX7171" fmla="*/ 3805010 w 6681792"/>
              <a:gd name="connsiteY7171" fmla="*/ 2509145 h 5149018"/>
              <a:gd name="connsiteX7172" fmla="*/ 3802537 w 6681792"/>
              <a:gd name="connsiteY7172" fmla="*/ 2506672 h 5149018"/>
              <a:gd name="connsiteX7173" fmla="*/ 3802537 w 6681792"/>
              <a:gd name="connsiteY7173" fmla="*/ 2504198 h 5149018"/>
              <a:gd name="connsiteX7174" fmla="*/ 3800063 w 6681792"/>
              <a:gd name="connsiteY7174" fmla="*/ 2499440 h 5149018"/>
              <a:gd name="connsiteX7175" fmla="*/ 3800063 w 6681792"/>
              <a:gd name="connsiteY7175" fmla="*/ 2496967 h 5149018"/>
              <a:gd name="connsiteX7176" fmla="*/ 3797589 w 6681792"/>
              <a:gd name="connsiteY7176" fmla="*/ 2496967 h 5149018"/>
              <a:gd name="connsiteX7177" fmla="*/ 3797589 w 6681792"/>
              <a:gd name="connsiteY7177" fmla="*/ 2494493 h 5149018"/>
              <a:gd name="connsiteX7178" fmla="*/ 3797589 w 6681792"/>
              <a:gd name="connsiteY7178" fmla="*/ 2492019 h 5149018"/>
              <a:gd name="connsiteX7179" fmla="*/ 3797589 w 6681792"/>
              <a:gd name="connsiteY7179" fmla="*/ 2489546 h 5149018"/>
              <a:gd name="connsiteX7180" fmla="*/ 3795115 w 6681792"/>
              <a:gd name="connsiteY7180" fmla="*/ 2484788 h 5149018"/>
              <a:gd name="connsiteX7181" fmla="*/ 3795115 w 6681792"/>
              <a:gd name="connsiteY7181" fmla="*/ 2482314 h 5149018"/>
              <a:gd name="connsiteX7182" fmla="*/ 3795115 w 6681792"/>
              <a:gd name="connsiteY7182" fmla="*/ 2477557 h 5149018"/>
              <a:gd name="connsiteX7183" fmla="*/ 3792642 w 6681792"/>
              <a:gd name="connsiteY7183" fmla="*/ 2477557 h 5149018"/>
              <a:gd name="connsiteX7184" fmla="*/ 3790168 w 6681792"/>
              <a:gd name="connsiteY7184" fmla="*/ 2480031 h 5149018"/>
              <a:gd name="connsiteX7185" fmla="*/ 3790168 w 6681792"/>
              <a:gd name="connsiteY7185" fmla="*/ 2477557 h 5149018"/>
              <a:gd name="connsiteX7186" fmla="*/ 3792642 w 6681792"/>
              <a:gd name="connsiteY7186" fmla="*/ 2475083 h 5149018"/>
              <a:gd name="connsiteX7187" fmla="*/ 3792642 w 6681792"/>
              <a:gd name="connsiteY7187" fmla="*/ 2472610 h 5149018"/>
              <a:gd name="connsiteX7188" fmla="*/ 3792642 w 6681792"/>
              <a:gd name="connsiteY7188" fmla="*/ 2470136 h 5149018"/>
              <a:gd name="connsiteX7189" fmla="*/ 3792642 w 6681792"/>
              <a:gd name="connsiteY7189" fmla="*/ 2465379 h 5149018"/>
              <a:gd name="connsiteX7190" fmla="*/ 3795115 w 6681792"/>
              <a:gd name="connsiteY7190" fmla="*/ 2460622 h 5149018"/>
              <a:gd name="connsiteX7191" fmla="*/ 3795115 w 6681792"/>
              <a:gd name="connsiteY7191" fmla="*/ 2458148 h 5149018"/>
              <a:gd name="connsiteX7192" fmla="*/ 3792642 w 6681792"/>
              <a:gd name="connsiteY7192" fmla="*/ 2458148 h 5149018"/>
              <a:gd name="connsiteX7193" fmla="*/ 3790168 w 6681792"/>
              <a:gd name="connsiteY7193" fmla="*/ 2455674 h 5149018"/>
              <a:gd name="connsiteX7194" fmla="*/ 3792642 w 6681792"/>
              <a:gd name="connsiteY7194" fmla="*/ 2455674 h 5149018"/>
              <a:gd name="connsiteX7195" fmla="*/ 3795115 w 6681792"/>
              <a:gd name="connsiteY7195" fmla="*/ 2453200 h 5149018"/>
              <a:gd name="connsiteX7196" fmla="*/ 3792642 w 6681792"/>
              <a:gd name="connsiteY7196" fmla="*/ 2443496 h 5149018"/>
              <a:gd name="connsiteX7197" fmla="*/ 3790168 w 6681792"/>
              <a:gd name="connsiteY7197" fmla="*/ 2443496 h 5149018"/>
              <a:gd name="connsiteX7198" fmla="*/ 3790168 w 6681792"/>
              <a:gd name="connsiteY7198" fmla="*/ 2433791 h 5149018"/>
              <a:gd name="connsiteX7199" fmla="*/ 3790168 w 6681792"/>
              <a:gd name="connsiteY7199" fmla="*/ 2429034 h 5149018"/>
              <a:gd name="connsiteX7200" fmla="*/ 3792642 w 6681792"/>
              <a:gd name="connsiteY7200" fmla="*/ 2429034 h 5149018"/>
              <a:gd name="connsiteX7201" fmla="*/ 3792642 w 6681792"/>
              <a:gd name="connsiteY7201" fmla="*/ 2412098 h 5149018"/>
              <a:gd name="connsiteX7202" fmla="*/ 3790168 w 6681792"/>
              <a:gd name="connsiteY7202" fmla="*/ 2402393 h 5149018"/>
              <a:gd name="connsiteX7203" fmla="*/ 3792642 w 6681792"/>
              <a:gd name="connsiteY7203" fmla="*/ 2402393 h 5149018"/>
              <a:gd name="connsiteX7204" fmla="*/ 3795115 w 6681792"/>
              <a:gd name="connsiteY7204" fmla="*/ 2402393 h 5149018"/>
              <a:gd name="connsiteX7205" fmla="*/ 3795115 w 6681792"/>
              <a:gd name="connsiteY7205" fmla="*/ 2390405 h 5149018"/>
              <a:gd name="connsiteX7206" fmla="*/ 3795115 w 6681792"/>
              <a:gd name="connsiteY7206" fmla="*/ 2387931 h 5149018"/>
              <a:gd name="connsiteX7207" fmla="*/ 3795115 w 6681792"/>
              <a:gd name="connsiteY7207" fmla="*/ 2385458 h 5149018"/>
              <a:gd name="connsiteX7208" fmla="*/ 3795115 w 6681792"/>
              <a:gd name="connsiteY7208" fmla="*/ 2382984 h 5149018"/>
              <a:gd name="connsiteX7209" fmla="*/ 3795115 w 6681792"/>
              <a:gd name="connsiteY7209" fmla="*/ 2380510 h 5149018"/>
              <a:gd name="connsiteX7210" fmla="*/ 3795115 w 6681792"/>
              <a:gd name="connsiteY7210" fmla="*/ 2373279 h 5149018"/>
              <a:gd name="connsiteX7211" fmla="*/ 3795115 w 6681792"/>
              <a:gd name="connsiteY7211" fmla="*/ 2370805 h 5149018"/>
              <a:gd name="connsiteX7212" fmla="*/ 3795115 w 6681792"/>
              <a:gd name="connsiteY7212" fmla="*/ 2368332 h 5149018"/>
              <a:gd name="connsiteX7213" fmla="*/ 3792642 w 6681792"/>
              <a:gd name="connsiteY7213" fmla="*/ 2363574 h 5149018"/>
              <a:gd name="connsiteX7214" fmla="*/ 3792642 w 6681792"/>
              <a:gd name="connsiteY7214" fmla="*/ 2358817 h 5149018"/>
              <a:gd name="connsiteX7215" fmla="*/ 3792642 w 6681792"/>
              <a:gd name="connsiteY7215" fmla="*/ 2356344 h 5149018"/>
              <a:gd name="connsiteX7216" fmla="*/ 3792642 w 6681792"/>
              <a:gd name="connsiteY7216" fmla="*/ 2353870 h 5149018"/>
              <a:gd name="connsiteX7217" fmla="*/ 3792642 w 6681792"/>
              <a:gd name="connsiteY7217" fmla="*/ 2351396 h 5149018"/>
              <a:gd name="connsiteX7218" fmla="*/ 3792642 w 6681792"/>
              <a:gd name="connsiteY7218" fmla="*/ 2348922 h 5149018"/>
              <a:gd name="connsiteX7219" fmla="*/ 3790168 w 6681792"/>
              <a:gd name="connsiteY7219" fmla="*/ 2348922 h 5149018"/>
              <a:gd name="connsiteX7220" fmla="*/ 3787694 w 6681792"/>
              <a:gd name="connsiteY7220" fmla="*/ 2348922 h 5149018"/>
              <a:gd name="connsiteX7221" fmla="*/ 3787694 w 6681792"/>
              <a:gd name="connsiteY7221" fmla="*/ 2346448 h 5149018"/>
              <a:gd name="connsiteX7222" fmla="*/ 3790168 w 6681792"/>
              <a:gd name="connsiteY7222" fmla="*/ 2346448 h 5149018"/>
              <a:gd name="connsiteX7223" fmla="*/ 3790168 w 6681792"/>
              <a:gd name="connsiteY7223" fmla="*/ 2343975 h 5149018"/>
              <a:gd name="connsiteX7224" fmla="*/ 3787694 w 6681792"/>
              <a:gd name="connsiteY7224" fmla="*/ 2343975 h 5149018"/>
              <a:gd name="connsiteX7225" fmla="*/ 3787694 w 6681792"/>
              <a:gd name="connsiteY7225" fmla="*/ 2341501 h 5149018"/>
              <a:gd name="connsiteX7226" fmla="*/ 3787694 w 6681792"/>
              <a:gd name="connsiteY7226" fmla="*/ 2336744 h 5149018"/>
              <a:gd name="connsiteX7227" fmla="*/ 3785220 w 6681792"/>
              <a:gd name="connsiteY7227" fmla="*/ 2334270 h 5149018"/>
              <a:gd name="connsiteX7228" fmla="*/ 3785220 w 6681792"/>
              <a:gd name="connsiteY7228" fmla="*/ 2331796 h 5149018"/>
              <a:gd name="connsiteX7229" fmla="*/ 3782747 w 6681792"/>
              <a:gd name="connsiteY7229" fmla="*/ 2331796 h 5149018"/>
              <a:gd name="connsiteX7230" fmla="*/ 3782747 w 6681792"/>
              <a:gd name="connsiteY7230" fmla="*/ 2329322 h 5149018"/>
              <a:gd name="connsiteX7231" fmla="*/ 3780273 w 6681792"/>
              <a:gd name="connsiteY7231" fmla="*/ 2326849 h 5149018"/>
              <a:gd name="connsiteX7232" fmla="*/ 3775516 w 6681792"/>
              <a:gd name="connsiteY7232" fmla="*/ 2322092 h 5149018"/>
              <a:gd name="connsiteX7233" fmla="*/ 3773042 w 6681792"/>
              <a:gd name="connsiteY7233" fmla="*/ 2319618 h 5149018"/>
              <a:gd name="connsiteX7234" fmla="*/ 3770568 w 6681792"/>
              <a:gd name="connsiteY7234" fmla="*/ 2319618 h 5149018"/>
              <a:gd name="connsiteX7235" fmla="*/ 3765811 w 6681792"/>
              <a:gd name="connsiteY7235" fmla="*/ 2317144 h 5149018"/>
              <a:gd name="connsiteX7236" fmla="*/ 3763337 w 6681792"/>
              <a:gd name="connsiteY7236" fmla="*/ 2314670 h 5149018"/>
              <a:gd name="connsiteX7237" fmla="*/ 3760863 w 6681792"/>
              <a:gd name="connsiteY7237" fmla="*/ 2314670 h 5149018"/>
              <a:gd name="connsiteX7238" fmla="*/ 3758390 w 6681792"/>
              <a:gd name="connsiteY7238" fmla="*/ 2314670 h 5149018"/>
              <a:gd name="connsiteX7239" fmla="*/ 3755916 w 6681792"/>
              <a:gd name="connsiteY7239" fmla="*/ 2312196 h 5149018"/>
              <a:gd name="connsiteX7240" fmla="*/ 3755916 w 6681792"/>
              <a:gd name="connsiteY7240" fmla="*/ 2314670 h 5149018"/>
              <a:gd name="connsiteX7241" fmla="*/ 3753442 w 6681792"/>
              <a:gd name="connsiteY7241" fmla="*/ 2314670 h 5149018"/>
              <a:gd name="connsiteX7242" fmla="*/ 3753442 w 6681792"/>
              <a:gd name="connsiteY7242" fmla="*/ 2312196 h 5149018"/>
              <a:gd name="connsiteX7243" fmla="*/ 3743738 w 6681792"/>
              <a:gd name="connsiteY7243" fmla="*/ 2309723 h 5149018"/>
              <a:gd name="connsiteX7244" fmla="*/ 3741264 w 6681792"/>
              <a:gd name="connsiteY7244" fmla="*/ 2309723 h 5149018"/>
              <a:gd name="connsiteX7245" fmla="*/ 3736506 w 6681792"/>
              <a:gd name="connsiteY7245" fmla="*/ 2309723 h 5149018"/>
              <a:gd name="connsiteX7246" fmla="*/ 3731749 w 6681792"/>
              <a:gd name="connsiteY7246" fmla="*/ 2309723 h 5149018"/>
              <a:gd name="connsiteX7247" fmla="*/ 3729276 w 6681792"/>
              <a:gd name="connsiteY7247" fmla="*/ 2309723 h 5149018"/>
              <a:gd name="connsiteX7248" fmla="*/ 3726802 w 6681792"/>
              <a:gd name="connsiteY7248" fmla="*/ 2309723 h 5149018"/>
              <a:gd name="connsiteX7249" fmla="*/ 3722045 w 6681792"/>
              <a:gd name="connsiteY7249" fmla="*/ 2309723 h 5149018"/>
              <a:gd name="connsiteX7250" fmla="*/ 3707583 w 6681792"/>
              <a:gd name="connsiteY7250" fmla="*/ 2312196 h 5149018"/>
              <a:gd name="connsiteX7251" fmla="*/ 3705109 w 6681792"/>
              <a:gd name="connsiteY7251" fmla="*/ 2314670 h 5149018"/>
              <a:gd name="connsiteX7252" fmla="*/ 3700352 w 6681792"/>
              <a:gd name="connsiteY7252" fmla="*/ 2314670 h 5149018"/>
              <a:gd name="connsiteX7253" fmla="*/ 3697878 w 6681792"/>
              <a:gd name="connsiteY7253" fmla="*/ 2317144 h 5149018"/>
              <a:gd name="connsiteX7254" fmla="*/ 3695404 w 6681792"/>
              <a:gd name="connsiteY7254" fmla="*/ 2317144 h 5149018"/>
              <a:gd name="connsiteX7255" fmla="*/ 3690647 w 6681792"/>
              <a:gd name="connsiteY7255" fmla="*/ 2324375 h 5149018"/>
              <a:gd name="connsiteX7256" fmla="*/ 3690647 w 6681792"/>
              <a:gd name="connsiteY7256" fmla="*/ 2329132 h 5149018"/>
              <a:gd name="connsiteX7257" fmla="*/ 3688173 w 6681792"/>
              <a:gd name="connsiteY7257" fmla="*/ 2331606 h 5149018"/>
              <a:gd name="connsiteX7258" fmla="*/ 3688173 w 6681792"/>
              <a:gd name="connsiteY7258" fmla="*/ 2329132 h 5149018"/>
              <a:gd name="connsiteX7259" fmla="*/ 3680942 w 6681792"/>
              <a:gd name="connsiteY7259" fmla="*/ 2333889 h 5149018"/>
              <a:gd name="connsiteX7260" fmla="*/ 3683416 w 6681792"/>
              <a:gd name="connsiteY7260" fmla="*/ 2336363 h 5149018"/>
              <a:gd name="connsiteX7261" fmla="*/ 3680942 w 6681792"/>
              <a:gd name="connsiteY7261" fmla="*/ 2336363 h 5149018"/>
              <a:gd name="connsiteX7262" fmla="*/ 3683416 w 6681792"/>
              <a:gd name="connsiteY7262" fmla="*/ 2338837 h 5149018"/>
              <a:gd name="connsiteX7263" fmla="*/ 3683416 w 6681792"/>
              <a:gd name="connsiteY7263" fmla="*/ 2341311 h 5149018"/>
              <a:gd name="connsiteX7264" fmla="*/ 3680942 w 6681792"/>
              <a:gd name="connsiteY7264" fmla="*/ 2338837 h 5149018"/>
              <a:gd name="connsiteX7265" fmla="*/ 3678468 w 6681792"/>
              <a:gd name="connsiteY7265" fmla="*/ 2338837 h 5149018"/>
              <a:gd name="connsiteX7266" fmla="*/ 3678468 w 6681792"/>
              <a:gd name="connsiteY7266" fmla="*/ 2341311 h 5149018"/>
              <a:gd name="connsiteX7267" fmla="*/ 3675995 w 6681792"/>
              <a:gd name="connsiteY7267" fmla="*/ 2338837 h 5149018"/>
              <a:gd name="connsiteX7268" fmla="*/ 3671238 w 6681792"/>
              <a:gd name="connsiteY7268" fmla="*/ 2341311 h 5149018"/>
              <a:gd name="connsiteX7269" fmla="*/ 3668764 w 6681792"/>
              <a:gd name="connsiteY7269" fmla="*/ 2346068 h 5149018"/>
              <a:gd name="connsiteX7270" fmla="*/ 3668764 w 6681792"/>
              <a:gd name="connsiteY7270" fmla="*/ 2348542 h 5149018"/>
              <a:gd name="connsiteX7271" fmla="*/ 3668764 w 6681792"/>
              <a:gd name="connsiteY7271" fmla="*/ 2351015 h 5149018"/>
              <a:gd name="connsiteX7272" fmla="*/ 3671238 w 6681792"/>
              <a:gd name="connsiteY7272" fmla="*/ 2353489 h 5149018"/>
              <a:gd name="connsiteX7273" fmla="*/ 3668764 w 6681792"/>
              <a:gd name="connsiteY7273" fmla="*/ 2353489 h 5149018"/>
              <a:gd name="connsiteX7274" fmla="*/ 3666290 w 6681792"/>
              <a:gd name="connsiteY7274" fmla="*/ 2351015 h 5149018"/>
              <a:gd name="connsiteX7275" fmla="*/ 3663816 w 6681792"/>
              <a:gd name="connsiteY7275" fmla="*/ 2348542 h 5149018"/>
              <a:gd name="connsiteX7276" fmla="*/ 3659059 w 6681792"/>
              <a:gd name="connsiteY7276" fmla="*/ 2353299 h 5149018"/>
              <a:gd name="connsiteX7277" fmla="*/ 3661533 w 6681792"/>
              <a:gd name="connsiteY7277" fmla="*/ 2355773 h 5149018"/>
              <a:gd name="connsiteX7278" fmla="*/ 3656776 w 6681792"/>
              <a:gd name="connsiteY7278" fmla="*/ 2358246 h 5149018"/>
              <a:gd name="connsiteX7279" fmla="*/ 3654302 w 6681792"/>
              <a:gd name="connsiteY7279" fmla="*/ 2360720 h 5149018"/>
              <a:gd name="connsiteX7280" fmla="*/ 3651828 w 6681792"/>
              <a:gd name="connsiteY7280" fmla="*/ 2365477 h 5149018"/>
              <a:gd name="connsiteX7281" fmla="*/ 3649354 w 6681792"/>
              <a:gd name="connsiteY7281" fmla="*/ 2367951 h 5149018"/>
              <a:gd name="connsiteX7282" fmla="*/ 3646881 w 6681792"/>
              <a:gd name="connsiteY7282" fmla="*/ 2370425 h 5149018"/>
              <a:gd name="connsiteX7283" fmla="*/ 3644407 w 6681792"/>
              <a:gd name="connsiteY7283" fmla="*/ 2372899 h 5149018"/>
              <a:gd name="connsiteX7284" fmla="*/ 3637176 w 6681792"/>
              <a:gd name="connsiteY7284" fmla="*/ 2377656 h 5149018"/>
              <a:gd name="connsiteX7285" fmla="*/ 3634702 w 6681792"/>
              <a:gd name="connsiteY7285" fmla="*/ 2377656 h 5149018"/>
              <a:gd name="connsiteX7286" fmla="*/ 3629945 w 6681792"/>
              <a:gd name="connsiteY7286" fmla="*/ 2380130 h 5149018"/>
              <a:gd name="connsiteX7287" fmla="*/ 3627471 w 6681792"/>
              <a:gd name="connsiteY7287" fmla="*/ 2380130 h 5149018"/>
              <a:gd name="connsiteX7288" fmla="*/ 3627471 w 6681792"/>
              <a:gd name="connsiteY7288" fmla="*/ 2382603 h 5149018"/>
              <a:gd name="connsiteX7289" fmla="*/ 3624997 w 6681792"/>
              <a:gd name="connsiteY7289" fmla="*/ 2382603 h 5149018"/>
              <a:gd name="connsiteX7290" fmla="*/ 3624997 w 6681792"/>
              <a:gd name="connsiteY7290" fmla="*/ 2385077 h 5149018"/>
              <a:gd name="connsiteX7291" fmla="*/ 3622524 w 6681792"/>
              <a:gd name="connsiteY7291" fmla="*/ 2385077 h 5149018"/>
              <a:gd name="connsiteX7292" fmla="*/ 3622524 w 6681792"/>
              <a:gd name="connsiteY7292" fmla="*/ 2382603 h 5149018"/>
              <a:gd name="connsiteX7293" fmla="*/ 3620050 w 6681792"/>
              <a:gd name="connsiteY7293" fmla="*/ 2385077 h 5149018"/>
              <a:gd name="connsiteX7294" fmla="*/ 3617576 w 6681792"/>
              <a:gd name="connsiteY7294" fmla="*/ 2387551 h 5149018"/>
              <a:gd name="connsiteX7295" fmla="*/ 3612819 w 6681792"/>
              <a:gd name="connsiteY7295" fmla="*/ 2390025 h 5149018"/>
              <a:gd name="connsiteX7296" fmla="*/ 3605588 w 6681792"/>
              <a:gd name="connsiteY7296" fmla="*/ 2392498 h 5149018"/>
              <a:gd name="connsiteX7297" fmla="*/ 3603114 w 6681792"/>
              <a:gd name="connsiteY7297" fmla="*/ 2394972 h 5149018"/>
              <a:gd name="connsiteX7298" fmla="*/ 3595883 w 6681792"/>
              <a:gd name="connsiteY7298" fmla="*/ 2397446 h 5149018"/>
              <a:gd name="connsiteX7299" fmla="*/ 3593410 w 6681792"/>
              <a:gd name="connsiteY7299" fmla="*/ 2397446 h 5149018"/>
              <a:gd name="connsiteX7300" fmla="*/ 3586178 w 6681792"/>
              <a:gd name="connsiteY7300" fmla="*/ 2399919 h 5149018"/>
              <a:gd name="connsiteX7301" fmla="*/ 3581421 w 6681792"/>
              <a:gd name="connsiteY7301" fmla="*/ 2399919 h 5149018"/>
              <a:gd name="connsiteX7302" fmla="*/ 3578948 w 6681792"/>
              <a:gd name="connsiteY7302" fmla="*/ 2399919 h 5149018"/>
              <a:gd name="connsiteX7303" fmla="*/ 3576474 w 6681792"/>
              <a:gd name="connsiteY7303" fmla="*/ 2399919 h 5149018"/>
              <a:gd name="connsiteX7304" fmla="*/ 3571717 w 6681792"/>
              <a:gd name="connsiteY7304" fmla="*/ 2399919 h 5149018"/>
              <a:gd name="connsiteX7305" fmla="*/ 3569243 w 6681792"/>
              <a:gd name="connsiteY7305" fmla="*/ 2399919 h 5149018"/>
              <a:gd name="connsiteX7306" fmla="*/ 3562012 w 6681792"/>
              <a:gd name="connsiteY7306" fmla="*/ 2399919 h 5149018"/>
              <a:gd name="connsiteX7307" fmla="*/ 3559538 w 6681792"/>
              <a:gd name="connsiteY7307" fmla="*/ 2399919 h 5149018"/>
              <a:gd name="connsiteX7308" fmla="*/ 3554781 w 6681792"/>
              <a:gd name="connsiteY7308" fmla="*/ 2399919 h 5149018"/>
              <a:gd name="connsiteX7309" fmla="*/ 3547550 w 6681792"/>
              <a:gd name="connsiteY7309" fmla="*/ 2402393 h 5149018"/>
              <a:gd name="connsiteX7310" fmla="*/ 3545076 w 6681792"/>
              <a:gd name="connsiteY7310" fmla="*/ 2402393 h 5149018"/>
              <a:gd name="connsiteX7311" fmla="*/ 3545076 w 6681792"/>
              <a:gd name="connsiteY7311" fmla="*/ 2399919 h 5149018"/>
              <a:gd name="connsiteX7312" fmla="*/ 3535372 w 6681792"/>
              <a:gd name="connsiteY7312" fmla="*/ 2399919 h 5149018"/>
              <a:gd name="connsiteX7313" fmla="*/ 3535372 w 6681792"/>
              <a:gd name="connsiteY7313" fmla="*/ 2397446 h 5149018"/>
              <a:gd name="connsiteX7314" fmla="*/ 3515962 w 6681792"/>
              <a:gd name="connsiteY7314" fmla="*/ 2392689 h 5149018"/>
              <a:gd name="connsiteX7315" fmla="*/ 3515962 w 6681792"/>
              <a:gd name="connsiteY7315" fmla="*/ 2395162 h 5149018"/>
              <a:gd name="connsiteX7316" fmla="*/ 3513488 w 6681792"/>
              <a:gd name="connsiteY7316" fmla="*/ 2395162 h 5149018"/>
              <a:gd name="connsiteX7317" fmla="*/ 3513488 w 6681792"/>
              <a:gd name="connsiteY7317" fmla="*/ 2392689 h 5149018"/>
              <a:gd name="connsiteX7318" fmla="*/ 3501500 w 6681792"/>
              <a:gd name="connsiteY7318" fmla="*/ 2387931 h 5149018"/>
              <a:gd name="connsiteX7319" fmla="*/ 3499026 w 6681792"/>
              <a:gd name="connsiteY7319" fmla="*/ 2385458 h 5149018"/>
              <a:gd name="connsiteX7320" fmla="*/ 3496553 w 6681792"/>
              <a:gd name="connsiteY7320" fmla="*/ 2385458 h 5149018"/>
              <a:gd name="connsiteX7321" fmla="*/ 3486848 w 6681792"/>
              <a:gd name="connsiteY7321" fmla="*/ 2382984 h 5149018"/>
              <a:gd name="connsiteX7322" fmla="*/ 3484374 w 6681792"/>
              <a:gd name="connsiteY7322" fmla="*/ 2387741 h 5149018"/>
              <a:gd name="connsiteX7323" fmla="*/ 3479617 w 6681792"/>
              <a:gd name="connsiteY7323" fmla="*/ 2390215 h 5149018"/>
              <a:gd name="connsiteX7324" fmla="*/ 3479617 w 6681792"/>
              <a:gd name="connsiteY7324" fmla="*/ 2392689 h 5149018"/>
              <a:gd name="connsiteX7325" fmla="*/ 3479617 w 6681792"/>
              <a:gd name="connsiteY7325" fmla="*/ 2395162 h 5149018"/>
              <a:gd name="connsiteX7326" fmla="*/ 3477143 w 6681792"/>
              <a:gd name="connsiteY7326" fmla="*/ 2395162 h 5149018"/>
              <a:gd name="connsiteX7327" fmla="*/ 3474669 w 6681792"/>
              <a:gd name="connsiteY7327" fmla="*/ 2397636 h 5149018"/>
              <a:gd name="connsiteX7328" fmla="*/ 3469912 w 6681792"/>
              <a:gd name="connsiteY7328" fmla="*/ 2402393 h 5149018"/>
              <a:gd name="connsiteX7329" fmla="*/ 3467438 w 6681792"/>
              <a:gd name="connsiteY7329" fmla="*/ 2404867 h 5149018"/>
              <a:gd name="connsiteX7330" fmla="*/ 3467438 w 6681792"/>
              <a:gd name="connsiteY7330" fmla="*/ 2407341 h 5149018"/>
              <a:gd name="connsiteX7331" fmla="*/ 3464965 w 6681792"/>
              <a:gd name="connsiteY7331" fmla="*/ 2404867 h 5149018"/>
              <a:gd name="connsiteX7332" fmla="*/ 3467438 w 6681792"/>
              <a:gd name="connsiteY7332" fmla="*/ 2402393 h 5149018"/>
              <a:gd name="connsiteX7333" fmla="*/ 3469912 w 6681792"/>
              <a:gd name="connsiteY7333" fmla="*/ 2402393 h 5149018"/>
              <a:gd name="connsiteX7334" fmla="*/ 3474669 w 6681792"/>
              <a:gd name="connsiteY7334" fmla="*/ 2395162 h 5149018"/>
              <a:gd name="connsiteX7335" fmla="*/ 3477143 w 6681792"/>
              <a:gd name="connsiteY7335" fmla="*/ 2395162 h 5149018"/>
              <a:gd name="connsiteX7336" fmla="*/ 3477143 w 6681792"/>
              <a:gd name="connsiteY7336" fmla="*/ 2392689 h 5149018"/>
              <a:gd name="connsiteX7337" fmla="*/ 3479617 w 6681792"/>
              <a:gd name="connsiteY7337" fmla="*/ 2387931 h 5149018"/>
              <a:gd name="connsiteX7338" fmla="*/ 3482091 w 6681792"/>
              <a:gd name="connsiteY7338" fmla="*/ 2385458 h 5149018"/>
              <a:gd name="connsiteX7339" fmla="*/ 3486848 w 6681792"/>
              <a:gd name="connsiteY7339" fmla="*/ 2380700 h 5149018"/>
              <a:gd name="connsiteX7340" fmla="*/ 3482091 w 6681792"/>
              <a:gd name="connsiteY7340" fmla="*/ 2373470 h 5149018"/>
              <a:gd name="connsiteX7341" fmla="*/ 3479617 w 6681792"/>
              <a:gd name="connsiteY7341" fmla="*/ 2370996 h 5149018"/>
              <a:gd name="connsiteX7342" fmla="*/ 3477143 w 6681792"/>
              <a:gd name="connsiteY7342" fmla="*/ 2370996 h 5149018"/>
              <a:gd name="connsiteX7343" fmla="*/ 3472386 w 6681792"/>
              <a:gd name="connsiteY7343" fmla="*/ 2368522 h 5149018"/>
              <a:gd name="connsiteX7344" fmla="*/ 3472386 w 6681792"/>
              <a:gd name="connsiteY7344" fmla="*/ 2366048 h 5149018"/>
              <a:gd name="connsiteX7345" fmla="*/ 3469912 w 6681792"/>
              <a:gd name="connsiteY7345" fmla="*/ 2366048 h 5149018"/>
              <a:gd name="connsiteX7346" fmla="*/ 3465155 w 6681792"/>
              <a:gd name="connsiteY7346" fmla="*/ 2366048 h 5149018"/>
              <a:gd name="connsiteX7347" fmla="*/ 3460398 w 6681792"/>
              <a:gd name="connsiteY7347" fmla="*/ 2363574 h 5149018"/>
              <a:gd name="connsiteX7348" fmla="*/ 3460398 w 6681792"/>
              <a:gd name="connsiteY7348" fmla="*/ 2361101 h 5149018"/>
              <a:gd name="connsiteX7349" fmla="*/ 3453167 w 6681792"/>
              <a:gd name="connsiteY7349" fmla="*/ 2358627 h 5149018"/>
              <a:gd name="connsiteX7350" fmla="*/ 3450693 w 6681792"/>
              <a:gd name="connsiteY7350" fmla="*/ 2358627 h 5149018"/>
              <a:gd name="connsiteX7351" fmla="*/ 3445936 w 6681792"/>
              <a:gd name="connsiteY7351" fmla="*/ 2358627 h 5149018"/>
              <a:gd name="connsiteX7352" fmla="*/ 3445936 w 6681792"/>
              <a:gd name="connsiteY7352" fmla="*/ 2356153 h 5149018"/>
              <a:gd name="connsiteX7353" fmla="*/ 3441179 w 6681792"/>
              <a:gd name="connsiteY7353" fmla="*/ 2356153 h 5149018"/>
              <a:gd name="connsiteX7354" fmla="*/ 3438705 w 6681792"/>
              <a:gd name="connsiteY7354" fmla="*/ 2353679 h 5149018"/>
              <a:gd name="connsiteX7355" fmla="*/ 3431474 w 6681792"/>
              <a:gd name="connsiteY7355" fmla="*/ 2351206 h 5149018"/>
              <a:gd name="connsiteX7356" fmla="*/ 3431474 w 6681792"/>
              <a:gd name="connsiteY7356" fmla="*/ 2348732 h 5149018"/>
              <a:gd name="connsiteX7357" fmla="*/ 3429000 w 6681792"/>
              <a:gd name="connsiteY7357" fmla="*/ 2348732 h 5149018"/>
              <a:gd name="connsiteX7358" fmla="*/ 3419296 w 6681792"/>
              <a:gd name="connsiteY7358" fmla="*/ 2343975 h 5149018"/>
              <a:gd name="connsiteX7359" fmla="*/ 3416822 w 6681792"/>
              <a:gd name="connsiteY7359" fmla="*/ 2343975 h 5149018"/>
              <a:gd name="connsiteX7360" fmla="*/ 3414348 w 6681792"/>
              <a:gd name="connsiteY7360" fmla="*/ 2341501 h 5149018"/>
              <a:gd name="connsiteX7361" fmla="*/ 3411874 w 6681792"/>
              <a:gd name="connsiteY7361" fmla="*/ 2341501 h 5149018"/>
              <a:gd name="connsiteX7362" fmla="*/ 3407117 w 6681792"/>
              <a:gd name="connsiteY7362" fmla="*/ 2339027 h 5149018"/>
              <a:gd name="connsiteX7363" fmla="*/ 3404643 w 6681792"/>
              <a:gd name="connsiteY7363" fmla="*/ 2339027 h 5149018"/>
              <a:gd name="connsiteX7364" fmla="*/ 3402170 w 6681792"/>
              <a:gd name="connsiteY7364" fmla="*/ 2336554 h 5149018"/>
              <a:gd name="connsiteX7365" fmla="*/ 3399696 w 6681792"/>
              <a:gd name="connsiteY7365" fmla="*/ 2336554 h 5149018"/>
              <a:gd name="connsiteX7366" fmla="*/ 3392465 w 6681792"/>
              <a:gd name="connsiteY7366" fmla="*/ 2336554 h 5149018"/>
              <a:gd name="connsiteX7367" fmla="*/ 3389991 w 6681792"/>
              <a:gd name="connsiteY7367" fmla="*/ 2334080 h 5149018"/>
              <a:gd name="connsiteX7368" fmla="*/ 3387517 w 6681792"/>
              <a:gd name="connsiteY7368" fmla="*/ 2334080 h 5149018"/>
              <a:gd name="connsiteX7369" fmla="*/ 3385044 w 6681792"/>
              <a:gd name="connsiteY7369" fmla="*/ 2334080 h 5149018"/>
              <a:gd name="connsiteX7370" fmla="*/ 3382570 w 6681792"/>
              <a:gd name="connsiteY7370" fmla="*/ 2334080 h 5149018"/>
              <a:gd name="connsiteX7371" fmla="*/ 3377813 w 6681792"/>
              <a:gd name="connsiteY7371" fmla="*/ 2331606 h 5149018"/>
              <a:gd name="connsiteX7372" fmla="*/ 3375339 w 6681792"/>
              <a:gd name="connsiteY7372" fmla="*/ 2331606 h 5149018"/>
              <a:gd name="connsiteX7373" fmla="*/ 3368108 w 6681792"/>
              <a:gd name="connsiteY7373" fmla="*/ 2331606 h 5149018"/>
              <a:gd name="connsiteX7374" fmla="*/ 3363351 w 6681792"/>
              <a:gd name="connsiteY7374" fmla="*/ 2331606 h 5149018"/>
              <a:gd name="connsiteX7375" fmla="*/ 3360877 w 6681792"/>
              <a:gd name="connsiteY7375" fmla="*/ 2331606 h 5149018"/>
              <a:gd name="connsiteX7376" fmla="*/ 3358403 w 6681792"/>
              <a:gd name="connsiteY7376" fmla="*/ 2329132 h 5149018"/>
              <a:gd name="connsiteX7377" fmla="*/ 3358403 w 6681792"/>
              <a:gd name="connsiteY7377" fmla="*/ 2326658 h 5149018"/>
              <a:gd name="connsiteX7378" fmla="*/ 3353646 w 6681792"/>
              <a:gd name="connsiteY7378" fmla="*/ 2326658 h 5149018"/>
              <a:gd name="connsiteX7379" fmla="*/ 3351172 w 6681792"/>
              <a:gd name="connsiteY7379" fmla="*/ 2326658 h 5149018"/>
              <a:gd name="connsiteX7380" fmla="*/ 3348698 w 6681792"/>
              <a:gd name="connsiteY7380" fmla="*/ 2326658 h 5149018"/>
              <a:gd name="connsiteX7381" fmla="*/ 3336710 w 6681792"/>
              <a:gd name="connsiteY7381" fmla="*/ 2326658 h 5149018"/>
              <a:gd name="connsiteX7382" fmla="*/ 3331953 w 6681792"/>
              <a:gd name="connsiteY7382" fmla="*/ 2326658 h 5149018"/>
              <a:gd name="connsiteX7383" fmla="*/ 3331953 w 6681792"/>
              <a:gd name="connsiteY7383" fmla="*/ 2324185 h 5149018"/>
              <a:gd name="connsiteX7384" fmla="*/ 3327196 w 6681792"/>
              <a:gd name="connsiteY7384" fmla="*/ 2324185 h 5149018"/>
              <a:gd name="connsiteX7385" fmla="*/ 3324722 w 6681792"/>
              <a:gd name="connsiteY7385" fmla="*/ 2324185 h 5149018"/>
              <a:gd name="connsiteX7386" fmla="*/ 3322248 w 6681792"/>
              <a:gd name="connsiteY7386" fmla="*/ 2324185 h 5149018"/>
              <a:gd name="connsiteX7387" fmla="*/ 3322248 w 6681792"/>
              <a:gd name="connsiteY7387" fmla="*/ 2321711 h 5149018"/>
              <a:gd name="connsiteX7388" fmla="*/ 3319774 w 6681792"/>
              <a:gd name="connsiteY7388" fmla="*/ 2321711 h 5149018"/>
              <a:gd name="connsiteX7389" fmla="*/ 3317301 w 6681792"/>
              <a:gd name="connsiteY7389" fmla="*/ 2324185 h 5149018"/>
              <a:gd name="connsiteX7390" fmla="*/ 3317301 w 6681792"/>
              <a:gd name="connsiteY7390" fmla="*/ 2321711 h 5149018"/>
              <a:gd name="connsiteX7391" fmla="*/ 3310070 w 6681792"/>
              <a:gd name="connsiteY7391" fmla="*/ 2319237 h 5149018"/>
              <a:gd name="connsiteX7392" fmla="*/ 3305313 w 6681792"/>
              <a:gd name="connsiteY7392" fmla="*/ 2316763 h 5149018"/>
              <a:gd name="connsiteX7393" fmla="*/ 3300555 w 6681792"/>
              <a:gd name="connsiteY7393" fmla="*/ 2314290 h 5149018"/>
              <a:gd name="connsiteX7394" fmla="*/ 3298082 w 6681792"/>
              <a:gd name="connsiteY7394" fmla="*/ 2314290 h 5149018"/>
              <a:gd name="connsiteX7395" fmla="*/ 3295608 w 6681792"/>
              <a:gd name="connsiteY7395" fmla="*/ 2314290 h 5149018"/>
              <a:gd name="connsiteX7396" fmla="*/ 3293134 w 6681792"/>
              <a:gd name="connsiteY7396" fmla="*/ 2311816 h 5149018"/>
              <a:gd name="connsiteX7397" fmla="*/ 3288377 w 6681792"/>
              <a:gd name="connsiteY7397" fmla="*/ 2309342 h 5149018"/>
              <a:gd name="connsiteX7398" fmla="*/ 3285903 w 6681792"/>
              <a:gd name="connsiteY7398" fmla="*/ 2309342 h 5149018"/>
              <a:gd name="connsiteX7399" fmla="*/ 3281146 w 6681792"/>
              <a:gd name="connsiteY7399" fmla="*/ 2309342 h 5149018"/>
              <a:gd name="connsiteX7400" fmla="*/ 3269158 w 6681792"/>
              <a:gd name="connsiteY7400" fmla="*/ 2309342 h 5149018"/>
              <a:gd name="connsiteX7401" fmla="*/ 3261927 w 6681792"/>
              <a:gd name="connsiteY7401" fmla="*/ 2309342 h 5149018"/>
              <a:gd name="connsiteX7402" fmla="*/ 3254696 w 6681792"/>
              <a:gd name="connsiteY7402" fmla="*/ 2309342 h 5149018"/>
              <a:gd name="connsiteX7403" fmla="*/ 3254696 w 6681792"/>
              <a:gd name="connsiteY7403" fmla="*/ 2306869 h 5149018"/>
              <a:gd name="connsiteX7404" fmla="*/ 3242708 w 6681792"/>
              <a:gd name="connsiteY7404" fmla="*/ 2306869 h 5149018"/>
              <a:gd name="connsiteX7405" fmla="*/ 3230720 w 6681792"/>
              <a:gd name="connsiteY7405" fmla="*/ 2306869 h 5149018"/>
              <a:gd name="connsiteX7406" fmla="*/ 3228246 w 6681792"/>
              <a:gd name="connsiteY7406" fmla="*/ 2306869 h 5149018"/>
              <a:gd name="connsiteX7407" fmla="*/ 3223489 w 6681792"/>
              <a:gd name="connsiteY7407" fmla="*/ 2309342 h 5149018"/>
              <a:gd name="connsiteX7408" fmla="*/ 3221015 w 6681792"/>
              <a:gd name="connsiteY7408" fmla="*/ 2309342 h 5149018"/>
              <a:gd name="connsiteX7409" fmla="*/ 3216257 w 6681792"/>
              <a:gd name="connsiteY7409" fmla="*/ 2311816 h 5149018"/>
              <a:gd name="connsiteX7410" fmla="*/ 3216257 w 6681792"/>
              <a:gd name="connsiteY7410" fmla="*/ 2309342 h 5149018"/>
              <a:gd name="connsiteX7411" fmla="*/ 3216257 w 6681792"/>
              <a:gd name="connsiteY7411" fmla="*/ 2306869 h 5149018"/>
              <a:gd name="connsiteX7412" fmla="*/ 3213784 w 6681792"/>
              <a:gd name="connsiteY7412" fmla="*/ 2306869 h 5149018"/>
              <a:gd name="connsiteX7413" fmla="*/ 3209027 w 6681792"/>
              <a:gd name="connsiteY7413" fmla="*/ 2309342 h 5149018"/>
              <a:gd name="connsiteX7414" fmla="*/ 3204269 w 6681792"/>
              <a:gd name="connsiteY7414" fmla="*/ 2309342 h 5149018"/>
              <a:gd name="connsiteX7415" fmla="*/ 3199512 w 6681792"/>
              <a:gd name="connsiteY7415" fmla="*/ 2309342 h 5149018"/>
              <a:gd name="connsiteX7416" fmla="*/ 3197038 w 6681792"/>
              <a:gd name="connsiteY7416" fmla="*/ 2309342 h 5149018"/>
              <a:gd name="connsiteX7417" fmla="*/ 3194565 w 6681792"/>
              <a:gd name="connsiteY7417" fmla="*/ 2309342 h 5149018"/>
              <a:gd name="connsiteX7418" fmla="*/ 3192091 w 6681792"/>
              <a:gd name="connsiteY7418" fmla="*/ 2309342 h 5149018"/>
              <a:gd name="connsiteX7419" fmla="*/ 3187334 w 6681792"/>
              <a:gd name="connsiteY7419" fmla="*/ 2309342 h 5149018"/>
              <a:gd name="connsiteX7420" fmla="*/ 3184860 w 6681792"/>
              <a:gd name="connsiteY7420" fmla="*/ 2309342 h 5149018"/>
              <a:gd name="connsiteX7421" fmla="*/ 3184860 w 6681792"/>
              <a:gd name="connsiteY7421" fmla="*/ 2311816 h 5149018"/>
              <a:gd name="connsiteX7422" fmla="*/ 3182386 w 6681792"/>
              <a:gd name="connsiteY7422" fmla="*/ 2311816 h 5149018"/>
              <a:gd name="connsiteX7423" fmla="*/ 3179912 w 6681792"/>
              <a:gd name="connsiteY7423" fmla="*/ 2311816 h 5149018"/>
              <a:gd name="connsiteX7424" fmla="*/ 3177439 w 6681792"/>
              <a:gd name="connsiteY7424" fmla="*/ 2314290 h 5149018"/>
              <a:gd name="connsiteX7425" fmla="*/ 3174965 w 6681792"/>
              <a:gd name="connsiteY7425" fmla="*/ 2314290 h 5149018"/>
              <a:gd name="connsiteX7426" fmla="*/ 3172491 w 6681792"/>
              <a:gd name="connsiteY7426" fmla="*/ 2314290 h 5149018"/>
              <a:gd name="connsiteX7427" fmla="*/ 3167734 w 6681792"/>
              <a:gd name="connsiteY7427" fmla="*/ 2316763 h 5149018"/>
              <a:gd name="connsiteX7428" fmla="*/ 3165260 w 6681792"/>
              <a:gd name="connsiteY7428" fmla="*/ 2314290 h 5149018"/>
              <a:gd name="connsiteX7429" fmla="*/ 3165260 w 6681792"/>
              <a:gd name="connsiteY7429" fmla="*/ 2311816 h 5149018"/>
              <a:gd name="connsiteX7430" fmla="*/ 3162786 w 6681792"/>
              <a:gd name="connsiteY7430" fmla="*/ 2311816 h 5149018"/>
              <a:gd name="connsiteX7431" fmla="*/ 3153082 w 6681792"/>
              <a:gd name="connsiteY7431" fmla="*/ 2316573 h 5149018"/>
              <a:gd name="connsiteX7432" fmla="*/ 3150608 w 6681792"/>
              <a:gd name="connsiteY7432" fmla="*/ 2316573 h 5149018"/>
              <a:gd name="connsiteX7433" fmla="*/ 3145851 w 6681792"/>
              <a:gd name="connsiteY7433" fmla="*/ 2316573 h 5149018"/>
              <a:gd name="connsiteX7434" fmla="*/ 3143377 w 6681792"/>
              <a:gd name="connsiteY7434" fmla="*/ 2319047 h 5149018"/>
              <a:gd name="connsiteX7435" fmla="*/ 3138620 w 6681792"/>
              <a:gd name="connsiteY7435" fmla="*/ 2321521 h 5149018"/>
              <a:gd name="connsiteX7436" fmla="*/ 3136146 w 6681792"/>
              <a:gd name="connsiteY7436" fmla="*/ 2321521 h 5149018"/>
              <a:gd name="connsiteX7437" fmla="*/ 3131389 w 6681792"/>
              <a:gd name="connsiteY7437" fmla="*/ 2323995 h 5149018"/>
              <a:gd name="connsiteX7438" fmla="*/ 3128915 w 6681792"/>
              <a:gd name="connsiteY7438" fmla="*/ 2323995 h 5149018"/>
              <a:gd name="connsiteX7439" fmla="*/ 3128915 w 6681792"/>
              <a:gd name="connsiteY7439" fmla="*/ 2326468 h 5149018"/>
              <a:gd name="connsiteX7440" fmla="*/ 3126441 w 6681792"/>
              <a:gd name="connsiteY7440" fmla="*/ 2326468 h 5149018"/>
              <a:gd name="connsiteX7441" fmla="*/ 3121684 w 6681792"/>
              <a:gd name="connsiteY7441" fmla="*/ 2331225 h 5149018"/>
              <a:gd name="connsiteX7442" fmla="*/ 3119210 w 6681792"/>
              <a:gd name="connsiteY7442" fmla="*/ 2333699 h 5149018"/>
              <a:gd name="connsiteX7443" fmla="*/ 3116737 w 6681792"/>
              <a:gd name="connsiteY7443" fmla="*/ 2338456 h 5149018"/>
              <a:gd name="connsiteX7444" fmla="*/ 3114263 w 6681792"/>
              <a:gd name="connsiteY7444" fmla="*/ 2340930 h 5149018"/>
              <a:gd name="connsiteX7445" fmla="*/ 3111789 w 6681792"/>
              <a:gd name="connsiteY7445" fmla="*/ 2345687 h 5149018"/>
              <a:gd name="connsiteX7446" fmla="*/ 3109315 w 6681792"/>
              <a:gd name="connsiteY7446" fmla="*/ 2348161 h 5149018"/>
              <a:gd name="connsiteX7447" fmla="*/ 3106842 w 6681792"/>
              <a:gd name="connsiteY7447" fmla="*/ 2355392 h 5149018"/>
              <a:gd name="connsiteX7448" fmla="*/ 3104368 w 6681792"/>
              <a:gd name="connsiteY7448" fmla="*/ 2357866 h 5149018"/>
              <a:gd name="connsiteX7449" fmla="*/ 3104368 w 6681792"/>
              <a:gd name="connsiteY7449" fmla="*/ 2360340 h 5149018"/>
              <a:gd name="connsiteX7450" fmla="*/ 3104368 w 6681792"/>
              <a:gd name="connsiteY7450" fmla="*/ 2365097 h 5149018"/>
              <a:gd name="connsiteX7451" fmla="*/ 3101894 w 6681792"/>
              <a:gd name="connsiteY7451" fmla="*/ 2367570 h 5149018"/>
              <a:gd name="connsiteX7452" fmla="*/ 3101894 w 6681792"/>
              <a:gd name="connsiteY7452" fmla="*/ 2370044 h 5149018"/>
              <a:gd name="connsiteX7453" fmla="*/ 3101894 w 6681792"/>
              <a:gd name="connsiteY7453" fmla="*/ 2372518 h 5149018"/>
              <a:gd name="connsiteX7454" fmla="*/ 3099420 w 6681792"/>
              <a:gd name="connsiteY7454" fmla="*/ 2389454 h 5149018"/>
              <a:gd name="connsiteX7455" fmla="*/ 3096947 w 6681792"/>
              <a:gd name="connsiteY7455" fmla="*/ 2399158 h 5149018"/>
              <a:gd name="connsiteX7456" fmla="*/ 3099420 w 6681792"/>
              <a:gd name="connsiteY7456" fmla="*/ 2399158 h 5149018"/>
              <a:gd name="connsiteX7457" fmla="*/ 3096947 w 6681792"/>
              <a:gd name="connsiteY7457" fmla="*/ 2408863 h 5149018"/>
              <a:gd name="connsiteX7458" fmla="*/ 3094473 w 6681792"/>
              <a:gd name="connsiteY7458" fmla="*/ 2437787 h 5149018"/>
              <a:gd name="connsiteX7459" fmla="*/ 3094473 w 6681792"/>
              <a:gd name="connsiteY7459" fmla="*/ 2454723 h 5149018"/>
              <a:gd name="connsiteX7460" fmla="*/ 3091999 w 6681792"/>
              <a:gd name="connsiteY7460" fmla="*/ 2469185 h 5149018"/>
              <a:gd name="connsiteX7461" fmla="*/ 3091999 w 6681792"/>
              <a:gd name="connsiteY7461" fmla="*/ 2473942 h 5149018"/>
              <a:gd name="connsiteX7462" fmla="*/ 3089525 w 6681792"/>
              <a:gd name="connsiteY7462" fmla="*/ 2485930 h 5149018"/>
              <a:gd name="connsiteX7463" fmla="*/ 3089525 w 6681792"/>
              <a:gd name="connsiteY7463" fmla="*/ 2490687 h 5149018"/>
              <a:gd name="connsiteX7464" fmla="*/ 3089525 w 6681792"/>
              <a:gd name="connsiteY7464" fmla="*/ 2493161 h 5149018"/>
              <a:gd name="connsiteX7465" fmla="*/ 3087052 w 6681792"/>
              <a:gd name="connsiteY7465" fmla="*/ 2510097 h 5149018"/>
              <a:gd name="connsiteX7466" fmla="*/ 3084578 w 6681792"/>
              <a:gd name="connsiteY7466" fmla="*/ 2517328 h 5149018"/>
              <a:gd name="connsiteX7467" fmla="*/ 3082104 w 6681792"/>
              <a:gd name="connsiteY7467" fmla="*/ 2524558 h 5149018"/>
              <a:gd name="connsiteX7468" fmla="*/ 3082104 w 6681792"/>
              <a:gd name="connsiteY7468" fmla="*/ 2531790 h 5149018"/>
              <a:gd name="connsiteX7469" fmla="*/ 3079630 w 6681792"/>
              <a:gd name="connsiteY7469" fmla="*/ 2539021 h 5149018"/>
              <a:gd name="connsiteX7470" fmla="*/ 3077157 w 6681792"/>
              <a:gd name="connsiteY7470" fmla="*/ 2546251 h 5149018"/>
              <a:gd name="connsiteX7471" fmla="*/ 3072399 w 6681792"/>
              <a:gd name="connsiteY7471" fmla="*/ 2553482 h 5149018"/>
              <a:gd name="connsiteX7472" fmla="*/ 3072399 w 6681792"/>
              <a:gd name="connsiteY7472" fmla="*/ 2555956 h 5149018"/>
              <a:gd name="connsiteX7473" fmla="*/ 3069926 w 6681792"/>
              <a:gd name="connsiteY7473" fmla="*/ 2558430 h 5149018"/>
              <a:gd name="connsiteX7474" fmla="*/ 3069926 w 6681792"/>
              <a:gd name="connsiteY7474" fmla="*/ 2568135 h 5149018"/>
              <a:gd name="connsiteX7475" fmla="*/ 3069926 w 6681792"/>
              <a:gd name="connsiteY7475" fmla="*/ 2570608 h 5149018"/>
              <a:gd name="connsiteX7476" fmla="*/ 3067452 w 6681792"/>
              <a:gd name="connsiteY7476" fmla="*/ 2570608 h 5149018"/>
              <a:gd name="connsiteX7477" fmla="*/ 3067452 w 6681792"/>
              <a:gd name="connsiteY7477" fmla="*/ 2575366 h 5149018"/>
              <a:gd name="connsiteX7478" fmla="*/ 3067452 w 6681792"/>
              <a:gd name="connsiteY7478" fmla="*/ 2577839 h 5149018"/>
              <a:gd name="connsiteX7479" fmla="*/ 3064978 w 6681792"/>
              <a:gd name="connsiteY7479" fmla="*/ 2575366 h 5149018"/>
              <a:gd name="connsiteX7480" fmla="*/ 3062504 w 6681792"/>
              <a:gd name="connsiteY7480" fmla="*/ 2575366 h 5149018"/>
              <a:gd name="connsiteX7481" fmla="*/ 3062504 w 6681792"/>
              <a:gd name="connsiteY7481" fmla="*/ 2577839 h 5149018"/>
              <a:gd name="connsiteX7482" fmla="*/ 3062504 w 6681792"/>
              <a:gd name="connsiteY7482" fmla="*/ 2580313 h 5149018"/>
              <a:gd name="connsiteX7483" fmla="*/ 3060031 w 6681792"/>
              <a:gd name="connsiteY7483" fmla="*/ 2582787 h 5149018"/>
              <a:gd name="connsiteX7484" fmla="*/ 3057557 w 6681792"/>
              <a:gd name="connsiteY7484" fmla="*/ 2587544 h 5149018"/>
              <a:gd name="connsiteX7485" fmla="*/ 3057557 w 6681792"/>
              <a:gd name="connsiteY7485" fmla="*/ 2590018 h 5149018"/>
              <a:gd name="connsiteX7486" fmla="*/ 3055083 w 6681792"/>
              <a:gd name="connsiteY7486" fmla="*/ 2592492 h 5149018"/>
              <a:gd name="connsiteX7487" fmla="*/ 3050326 w 6681792"/>
              <a:gd name="connsiteY7487" fmla="*/ 2597249 h 5149018"/>
              <a:gd name="connsiteX7488" fmla="*/ 3047852 w 6681792"/>
              <a:gd name="connsiteY7488" fmla="*/ 2599722 h 5149018"/>
              <a:gd name="connsiteX7489" fmla="*/ 3047852 w 6681792"/>
              <a:gd name="connsiteY7489" fmla="*/ 2602196 h 5149018"/>
              <a:gd name="connsiteX7490" fmla="*/ 3045378 w 6681792"/>
              <a:gd name="connsiteY7490" fmla="*/ 2604670 h 5149018"/>
              <a:gd name="connsiteX7491" fmla="*/ 3042905 w 6681792"/>
              <a:gd name="connsiteY7491" fmla="*/ 2604670 h 5149018"/>
              <a:gd name="connsiteX7492" fmla="*/ 3038147 w 6681792"/>
              <a:gd name="connsiteY7492" fmla="*/ 2609427 h 5149018"/>
              <a:gd name="connsiteX7493" fmla="*/ 3035674 w 6681792"/>
              <a:gd name="connsiteY7493" fmla="*/ 2611901 h 5149018"/>
              <a:gd name="connsiteX7494" fmla="*/ 3033200 w 6681792"/>
              <a:gd name="connsiteY7494" fmla="*/ 2611901 h 5149018"/>
              <a:gd name="connsiteX7495" fmla="*/ 3030726 w 6681792"/>
              <a:gd name="connsiteY7495" fmla="*/ 2614375 h 5149018"/>
              <a:gd name="connsiteX7496" fmla="*/ 3028252 w 6681792"/>
              <a:gd name="connsiteY7496" fmla="*/ 2616848 h 5149018"/>
              <a:gd name="connsiteX7497" fmla="*/ 3025779 w 6681792"/>
              <a:gd name="connsiteY7497" fmla="*/ 2616848 h 5149018"/>
              <a:gd name="connsiteX7498" fmla="*/ 3023305 w 6681792"/>
              <a:gd name="connsiteY7498" fmla="*/ 2619322 h 5149018"/>
              <a:gd name="connsiteX7499" fmla="*/ 3018548 w 6681792"/>
              <a:gd name="connsiteY7499" fmla="*/ 2619322 h 5149018"/>
              <a:gd name="connsiteX7500" fmla="*/ 3016074 w 6681792"/>
              <a:gd name="connsiteY7500" fmla="*/ 2621796 h 5149018"/>
              <a:gd name="connsiteX7501" fmla="*/ 3013600 w 6681792"/>
              <a:gd name="connsiteY7501" fmla="*/ 2624270 h 5149018"/>
              <a:gd name="connsiteX7502" fmla="*/ 3011127 w 6681792"/>
              <a:gd name="connsiteY7502" fmla="*/ 2624270 h 5149018"/>
              <a:gd name="connsiteX7503" fmla="*/ 3008653 w 6681792"/>
              <a:gd name="connsiteY7503" fmla="*/ 2626744 h 5149018"/>
              <a:gd name="connsiteX7504" fmla="*/ 3006179 w 6681792"/>
              <a:gd name="connsiteY7504" fmla="*/ 2629217 h 5149018"/>
              <a:gd name="connsiteX7505" fmla="*/ 3003705 w 6681792"/>
              <a:gd name="connsiteY7505" fmla="*/ 2631691 h 5149018"/>
              <a:gd name="connsiteX7506" fmla="*/ 3001231 w 6681792"/>
              <a:gd name="connsiteY7506" fmla="*/ 2631691 h 5149018"/>
              <a:gd name="connsiteX7507" fmla="*/ 2996474 w 6681792"/>
              <a:gd name="connsiteY7507" fmla="*/ 2634165 h 5149018"/>
              <a:gd name="connsiteX7508" fmla="*/ 2996474 w 6681792"/>
              <a:gd name="connsiteY7508" fmla="*/ 2631691 h 5149018"/>
              <a:gd name="connsiteX7509" fmla="*/ 2989243 w 6681792"/>
              <a:gd name="connsiteY7509" fmla="*/ 2636448 h 5149018"/>
              <a:gd name="connsiteX7510" fmla="*/ 2986769 w 6681792"/>
              <a:gd name="connsiteY7510" fmla="*/ 2636448 h 5149018"/>
              <a:gd name="connsiteX7511" fmla="*/ 2977065 w 6681792"/>
              <a:gd name="connsiteY7511" fmla="*/ 2641205 h 5149018"/>
              <a:gd name="connsiteX7512" fmla="*/ 2974591 w 6681792"/>
              <a:gd name="connsiteY7512" fmla="*/ 2641205 h 5149018"/>
              <a:gd name="connsiteX7513" fmla="*/ 2969834 w 6681792"/>
              <a:gd name="connsiteY7513" fmla="*/ 2643679 h 5149018"/>
              <a:gd name="connsiteX7514" fmla="*/ 2967360 w 6681792"/>
              <a:gd name="connsiteY7514" fmla="*/ 2643679 h 5149018"/>
              <a:gd name="connsiteX7515" fmla="*/ 2967360 w 6681792"/>
              <a:gd name="connsiteY7515" fmla="*/ 2648437 h 5149018"/>
              <a:gd name="connsiteX7516" fmla="*/ 2964886 w 6681792"/>
              <a:gd name="connsiteY7516" fmla="*/ 2648437 h 5149018"/>
              <a:gd name="connsiteX7517" fmla="*/ 2964886 w 6681792"/>
              <a:gd name="connsiteY7517" fmla="*/ 2643679 h 5149018"/>
              <a:gd name="connsiteX7518" fmla="*/ 2962413 w 6681792"/>
              <a:gd name="connsiteY7518" fmla="*/ 2643679 h 5149018"/>
              <a:gd name="connsiteX7519" fmla="*/ 2959939 w 6681792"/>
              <a:gd name="connsiteY7519" fmla="*/ 2643679 h 5149018"/>
              <a:gd name="connsiteX7520" fmla="*/ 2957465 w 6681792"/>
              <a:gd name="connsiteY7520" fmla="*/ 2643679 h 5149018"/>
              <a:gd name="connsiteX7521" fmla="*/ 2954991 w 6681792"/>
              <a:gd name="connsiteY7521" fmla="*/ 2643679 h 5149018"/>
              <a:gd name="connsiteX7522" fmla="*/ 2952518 w 6681792"/>
              <a:gd name="connsiteY7522" fmla="*/ 2643679 h 5149018"/>
              <a:gd name="connsiteX7523" fmla="*/ 2942813 w 6681792"/>
              <a:gd name="connsiteY7523" fmla="*/ 2643679 h 5149018"/>
              <a:gd name="connsiteX7524" fmla="*/ 2940339 w 6681792"/>
              <a:gd name="connsiteY7524" fmla="*/ 2643679 h 5149018"/>
              <a:gd name="connsiteX7525" fmla="*/ 2937865 w 6681792"/>
              <a:gd name="connsiteY7525" fmla="*/ 2643679 h 5149018"/>
              <a:gd name="connsiteX7526" fmla="*/ 2930634 w 6681792"/>
              <a:gd name="connsiteY7526" fmla="*/ 2641205 h 5149018"/>
              <a:gd name="connsiteX7527" fmla="*/ 2916172 w 6681792"/>
              <a:gd name="connsiteY7527" fmla="*/ 2638732 h 5149018"/>
              <a:gd name="connsiteX7528" fmla="*/ 2894480 w 6681792"/>
              <a:gd name="connsiteY7528" fmla="*/ 2633974 h 5149018"/>
              <a:gd name="connsiteX7529" fmla="*/ 2892006 w 6681792"/>
              <a:gd name="connsiteY7529" fmla="*/ 2633974 h 5149018"/>
              <a:gd name="connsiteX7530" fmla="*/ 2889532 w 6681792"/>
              <a:gd name="connsiteY7530" fmla="*/ 2633974 h 5149018"/>
              <a:gd name="connsiteX7531" fmla="*/ 2884775 w 6681792"/>
              <a:gd name="connsiteY7531" fmla="*/ 2633974 h 5149018"/>
              <a:gd name="connsiteX7532" fmla="*/ 2880018 w 6681792"/>
              <a:gd name="connsiteY7532" fmla="*/ 2633974 h 5149018"/>
              <a:gd name="connsiteX7533" fmla="*/ 2870313 w 6681792"/>
              <a:gd name="connsiteY7533" fmla="*/ 2633974 h 5149018"/>
              <a:gd name="connsiteX7534" fmla="*/ 2867839 w 6681792"/>
              <a:gd name="connsiteY7534" fmla="*/ 2633974 h 5149018"/>
              <a:gd name="connsiteX7535" fmla="*/ 2863082 w 6681792"/>
              <a:gd name="connsiteY7535" fmla="*/ 2636448 h 5149018"/>
              <a:gd name="connsiteX7536" fmla="*/ 2863082 w 6681792"/>
              <a:gd name="connsiteY7536" fmla="*/ 2638922 h 5149018"/>
              <a:gd name="connsiteX7537" fmla="*/ 2860608 w 6681792"/>
              <a:gd name="connsiteY7537" fmla="*/ 2636448 h 5149018"/>
              <a:gd name="connsiteX7538" fmla="*/ 2846146 w 6681792"/>
              <a:gd name="connsiteY7538" fmla="*/ 2641205 h 5149018"/>
              <a:gd name="connsiteX7539" fmla="*/ 2841389 w 6681792"/>
              <a:gd name="connsiteY7539" fmla="*/ 2641205 h 5149018"/>
              <a:gd name="connsiteX7540" fmla="*/ 2841389 w 6681792"/>
              <a:gd name="connsiteY7540" fmla="*/ 2643679 h 5149018"/>
              <a:gd name="connsiteX7541" fmla="*/ 2831684 w 6681792"/>
              <a:gd name="connsiteY7541" fmla="*/ 2643679 h 5149018"/>
              <a:gd name="connsiteX7542" fmla="*/ 2814749 w 6681792"/>
              <a:gd name="connsiteY7542" fmla="*/ 2648437 h 5149018"/>
              <a:gd name="connsiteX7543" fmla="*/ 2800287 w 6681792"/>
              <a:gd name="connsiteY7543" fmla="*/ 2650910 h 5149018"/>
              <a:gd name="connsiteX7544" fmla="*/ 2771363 w 6681792"/>
              <a:gd name="connsiteY7544" fmla="*/ 2660615 h 5149018"/>
              <a:gd name="connsiteX7545" fmla="*/ 2747196 w 6681792"/>
              <a:gd name="connsiteY7545" fmla="*/ 2665372 h 5149018"/>
              <a:gd name="connsiteX7546" fmla="*/ 2744723 w 6681792"/>
              <a:gd name="connsiteY7546" fmla="*/ 2665372 h 5149018"/>
              <a:gd name="connsiteX7547" fmla="*/ 2744723 w 6681792"/>
              <a:gd name="connsiteY7547" fmla="*/ 2662898 h 5149018"/>
              <a:gd name="connsiteX7548" fmla="*/ 2739965 w 6681792"/>
              <a:gd name="connsiteY7548" fmla="*/ 2665372 h 5149018"/>
              <a:gd name="connsiteX7549" fmla="*/ 2739965 w 6681792"/>
              <a:gd name="connsiteY7549" fmla="*/ 2667846 h 5149018"/>
              <a:gd name="connsiteX7550" fmla="*/ 2735208 w 6681792"/>
              <a:gd name="connsiteY7550" fmla="*/ 2667846 h 5149018"/>
              <a:gd name="connsiteX7551" fmla="*/ 2723220 w 6681792"/>
              <a:gd name="connsiteY7551" fmla="*/ 2670320 h 5149018"/>
              <a:gd name="connsiteX7552" fmla="*/ 2715989 w 6681792"/>
              <a:gd name="connsiteY7552" fmla="*/ 2672793 h 5149018"/>
              <a:gd name="connsiteX7553" fmla="*/ 2701527 w 6681792"/>
              <a:gd name="connsiteY7553" fmla="*/ 2680024 h 5149018"/>
              <a:gd name="connsiteX7554" fmla="*/ 2699053 w 6681792"/>
              <a:gd name="connsiteY7554" fmla="*/ 2680024 h 5149018"/>
              <a:gd name="connsiteX7555" fmla="*/ 2696579 w 6681792"/>
              <a:gd name="connsiteY7555" fmla="*/ 2682498 h 5149018"/>
              <a:gd name="connsiteX7556" fmla="*/ 2694106 w 6681792"/>
              <a:gd name="connsiteY7556" fmla="*/ 2682498 h 5149018"/>
              <a:gd name="connsiteX7557" fmla="*/ 2689349 w 6681792"/>
              <a:gd name="connsiteY7557" fmla="*/ 2684972 h 5149018"/>
              <a:gd name="connsiteX7558" fmla="*/ 2686875 w 6681792"/>
              <a:gd name="connsiteY7558" fmla="*/ 2687446 h 5149018"/>
              <a:gd name="connsiteX7559" fmla="*/ 2682118 w 6681792"/>
              <a:gd name="connsiteY7559" fmla="*/ 2689919 h 5149018"/>
              <a:gd name="connsiteX7560" fmla="*/ 2679644 w 6681792"/>
              <a:gd name="connsiteY7560" fmla="*/ 2692393 h 5149018"/>
              <a:gd name="connsiteX7561" fmla="*/ 2677170 w 6681792"/>
              <a:gd name="connsiteY7561" fmla="*/ 2697150 h 5149018"/>
              <a:gd name="connsiteX7562" fmla="*/ 2672413 w 6681792"/>
              <a:gd name="connsiteY7562" fmla="*/ 2699624 h 5149018"/>
              <a:gd name="connsiteX7563" fmla="*/ 2672413 w 6681792"/>
              <a:gd name="connsiteY7563" fmla="*/ 2702098 h 5149018"/>
              <a:gd name="connsiteX7564" fmla="*/ 2669939 w 6681792"/>
              <a:gd name="connsiteY7564" fmla="*/ 2706855 h 5149018"/>
              <a:gd name="connsiteX7565" fmla="*/ 2667465 w 6681792"/>
              <a:gd name="connsiteY7565" fmla="*/ 2709329 h 5149018"/>
              <a:gd name="connsiteX7566" fmla="*/ 2664992 w 6681792"/>
              <a:gd name="connsiteY7566" fmla="*/ 2714086 h 5149018"/>
              <a:gd name="connsiteX7567" fmla="*/ 2662518 w 6681792"/>
              <a:gd name="connsiteY7567" fmla="*/ 2718843 h 5149018"/>
              <a:gd name="connsiteX7568" fmla="*/ 2660044 w 6681792"/>
              <a:gd name="connsiteY7568" fmla="*/ 2726074 h 5149018"/>
              <a:gd name="connsiteX7569" fmla="*/ 2662518 w 6681792"/>
              <a:gd name="connsiteY7569" fmla="*/ 2726074 h 5149018"/>
              <a:gd name="connsiteX7570" fmla="*/ 2660044 w 6681792"/>
              <a:gd name="connsiteY7570" fmla="*/ 2730831 h 5149018"/>
              <a:gd name="connsiteX7571" fmla="*/ 2660044 w 6681792"/>
              <a:gd name="connsiteY7571" fmla="*/ 2733305 h 5149018"/>
              <a:gd name="connsiteX7572" fmla="*/ 2662518 w 6681792"/>
              <a:gd name="connsiteY7572" fmla="*/ 2735779 h 5149018"/>
              <a:gd name="connsiteX7573" fmla="*/ 2660044 w 6681792"/>
              <a:gd name="connsiteY7573" fmla="*/ 2735779 h 5149018"/>
              <a:gd name="connsiteX7574" fmla="*/ 2660044 w 6681792"/>
              <a:gd name="connsiteY7574" fmla="*/ 2738253 h 5149018"/>
              <a:gd name="connsiteX7575" fmla="*/ 2657570 w 6681792"/>
              <a:gd name="connsiteY7575" fmla="*/ 2745484 h 5149018"/>
              <a:gd name="connsiteX7576" fmla="*/ 2655097 w 6681792"/>
              <a:gd name="connsiteY7576" fmla="*/ 2745484 h 5149018"/>
              <a:gd name="connsiteX7577" fmla="*/ 2655097 w 6681792"/>
              <a:gd name="connsiteY7577" fmla="*/ 2747957 h 5149018"/>
              <a:gd name="connsiteX7578" fmla="*/ 2652623 w 6681792"/>
              <a:gd name="connsiteY7578" fmla="*/ 2752715 h 5149018"/>
              <a:gd name="connsiteX7579" fmla="*/ 2650149 w 6681792"/>
              <a:gd name="connsiteY7579" fmla="*/ 2759946 h 5149018"/>
              <a:gd name="connsiteX7580" fmla="*/ 2650149 w 6681792"/>
              <a:gd name="connsiteY7580" fmla="*/ 2762419 h 5149018"/>
              <a:gd name="connsiteX7581" fmla="*/ 2650149 w 6681792"/>
              <a:gd name="connsiteY7581" fmla="*/ 2764893 h 5149018"/>
              <a:gd name="connsiteX7582" fmla="*/ 2650149 w 6681792"/>
              <a:gd name="connsiteY7582" fmla="*/ 2767367 h 5149018"/>
              <a:gd name="connsiteX7583" fmla="*/ 2650149 w 6681792"/>
              <a:gd name="connsiteY7583" fmla="*/ 2769840 h 5149018"/>
              <a:gd name="connsiteX7584" fmla="*/ 2647675 w 6681792"/>
              <a:gd name="connsiteY7584" fmla="*/ 2774598 h 5149018"/>
              <a:gd name="connsiteX7585" fmla="*/ 2647675 w 6681792"/>
              <a:gd name="connsiteY7585" fmla="*/ 2777072 h 5149018"/>
              <a:gd name="connsiteX7586" fmla="*/ 2650149 w 6681792"/>
              <a:gd name="connsiteY7586" fmla="*/ 2777072 h 5149018"/>
              <a:gd name="connsiteX7587" fmla="*/ 2650149 w 6681792"/>
              <a:gd name="connsiteY7587" fmla="*/ 2779545 h 5149018"/>
              <a:gd name="connsiteX7588" fmla="*/ 2647675 w 6681792"/>
              <a:gd name="connsiteY7588" fmla="*/ 2779545 h 5149018"/>
              <a:gd name="connsiteX7589" fmla="*/ 2647675 w 6681792"/>
              <a:gd name="connsiteY7589" fmla="*/ 2782019 h 5149018"/>
              <a:gd name="connsiteX7590" fmla="*/ 2645202 w 6681792"/>
              <a:gd name="connsiteY7590" fmla="*/ 2784493 h 5149018"/>
              <a:gd name="connsiteX7591" fmla="*/ 2642728 w 6681792"/>
              <a:gd name="connsiteY7591" fmla="*/ 2796481 h 5149018"/>
              <a:gd name="connsiteX7592" fmla="*/ 2642728 w 6681792"/>
              <a:gd name="connsiteY7592" fmla="*/ 2798955 h 5149018"/>
              <a:gd name="connsiteX7593" fmla="*/ 2640254 w 6681792"/>
              <a:gd name="connsiteY7593" fmla="*/ 2803712 h 5149018"/>
              <a:gd name="connsiteX7594" fmla="*/ 2645011 w 6681792"/>
              <a:gd name="connsiteY7594" fmla="*/ 2806186 h 5149018"/>
              <a:gd name="connsiteX7595" fmla="*/ 2640254 w 6681792"/>
              <a:gd name="connsiteY7595" fmla="*/ 2806186 h 5149018"/>
              <a:gd name="connsiteX7596" fmla="*/ 2637780 w 6681792"/>
              <a:gd name="connsiteY7596" fmla="*/ 2810943 h 5149018"/>
              <a:gd name="connsiteX7597" fmla="*/ 2637780 w 6681792"/>
              <a:gd name="connsiteY7597" fmla="*/ 2813417 h 5149018"/>
              <a:gd name="connsiteX7598" fmla="*/ 2635307 w 6681792"/>
              <a:gd name="connsiteY7598" fmla="*/ 2813417 h 5149018"/>
              <a:gd name="connsiteX7599" fmla="*/ 2635307 w 6681792"/>
              <a:gd name="connsiteY7599" fmla="*/ 2818174 h 5149018"/>
              <a:gd name="connsiteX7600" fmla="*/ 2628076 w 6681792"/>
              <a:gd name="connsiteY7600" fmla="*/ 2835110 h 5149018"/>
              <a:gd name="connsiteX7601" fmla="*/ 2623318 w 6681792"/>
              <a:gd name="connsiteY7601" fmla="*/ 2842340 h 5149018"/>
              <a:gd name="connsiteX7602" fmla="*/ 2623318 w 6681792"/>
              <a:gd name="connsiteY7602" fmla="*/ 2844814 h 5149018"/>
              <a:gd name="connsiteX7603" fmla="*/ 2620845 w 6681792"/>
              <a:gd name="connsiteY7603" fmla="*/ 2847288 h 5149018"/>
              <a:gd name="connsiteX7604" fmla="*/ 2620845 w 6681792"/>
              <a:gd name="connsiteY7604" fmla="*/ 2849762 h 5149018"/>
              <a:gd name="connsiteX7605" fmla="*/ 2618371 w 6681792"/>
              <a:gd name="connsiteY7605" fmla="*/ 2852236 h 5149018"/>
              <a:gd name="connsiteX7606" fmla="*/ 2613614 w 6681792"/>
              <a:gd name="connsiteY7606" fmla="*/ 2856993 h 5149018"/>
              <a:gd name="connsiteX7607" fmla="*/ 2613614 w 6681792"/>
              <a:gd name="connsiteY7607" fmla="*/ 2859466 h 5149018"/>
              <a:gd name="connsiteX7608" fmla="*/ 2611140 w 6681792"/>
              <a:gd name="connsiteY7608" fmla="*/ 2861940 h 5149018"/>
              <a:gd name="connsiteX7609" fmla="*/ 2603909 w 6681792"/>
              <a:gd name="connsiteY7609" fmla="*/ 2871645 h 5149018"/>
              <a:gd name="connsiteX7610" fmla="*/ 2599152 w 6681792"/>
              <a:gd name="connsiteY7610" fmla="*/ 2874119 h 5149018"/>
              <a:gd name="connsiteX7611" fmla="*/ 2574985 w 6681792"/>
              <a:gd name="connsiteY7611" fmla="*/ 2891054 h 5149018"/>
              <a:gd name="connsiteX7612" fmla="*/ 2572511 w 6681792"/>
              <a:gd name="connsiteY7612" fmla="*/ 2891054 h 5149018"/>
              <a:gd name="connsiteX7613" fmla="*/ 2565280 w 6681792"/>
              <a:gd name="connsiteY7613" fmla="*/ 2895812 h 5149018"/>
              <a:gd name="connsiteX7614" fmla="*/ 2562807 w 6681792"/>
              <a:gd name="connsiteY7614" fmla="*/ 2895812 h 5149018"/>
              <a:gd name="connsiteX7615" fmla="*/ 2560333 w 6681792"/>
              <a:gd name="connsiteY7615" fmla="*/ 2898285 h 5149018"/>
              <a:gd name="connsiteX7616" fmla="*/ 2550628 w 6681792"/>
              <a:gd name="connsiteY7616" fmla="*/ 2900759 h 5149018"/>
              <a:gd name="connsiteX7617" fmla="*/ 2548154 w 6681792"/>
              <a:gd name="connsiteY7617" fmla="*/ 2900759 h 5149018"/>
              <a:gd name="connsiteX7618" fmla="*/ 2545681 w 6681792"/>
              <a:gd name="connsiteY7618" fmla="*/ 2903233 h 5149018"/>
              <a:gd name="connsiteX7619" fmla="*/ 2540924 w 6681792"/>
              <a:gd name="connsiteY7619" fmla="*/ 2903233 h 5149018"/>
              <a:gd name="connsiteX7620" fmla="*/ 2538450 w 6681792"/>
              <a:gd name="connsiteY7620" fmla="*/ 2903233 h 5149018"/>
              <a:gd name="connsiteX7621" fmla="*/ 2533692 w 6681792"/>
              <a:gd name="connsiteY7621" fmla="*/ 2905707 h 5149018"/>
              <a:gd name="connsiteX7622" fmla="*/ 2531219 w 6681792"/>
              <a:gd name="connsiteY7622" fmla="*/ 2905707 h 5149018"/>
              <a:gd name="connsiteX7623" fmla="*/ 2519231 w 6681792"/>
              <a:gd name="connsiteY7623" fmla="*/ 2908180 h 5149018"/>
              <a:gd name="connsiteX7624" fmla="*/ 2519231 w 6681792"/>
              <a:gd name="connsiteY7624" fmla="*/ 2910654 h 5149018"/>
              <a:gd name="connsiteX7625" fmla="*/ 2516757 w 6681792"/>
              <a:gd name="connsiteY7625" fmla="*/ 2908180 h 5149018"/>
              <a:gd name="connsiteX7626" fmla="*/ 2514283 w 6681792"/>
              <a:gd name="connsiteY7626" fmla="*/ 2908180 h 5149018"/>
              <a:gd name="connsiteX7627" fmla="*/ 2514283 w 6681792"/>
              <a:gd name="connsiteY7627" fmla="*/ 2910654 h 5149018"/>
              <a:gd name="connsiteX7628" fmla="*/ 2516757 w 6681792"/>
              <a:gd name="connsiteY7628" fmla="*/ 2915411 h 5149018"/>
              <a:gd name="connsiteX7629" fmla="*/ 2516757 w 6681792"/>
              <a:gd name="connsiteY7629" fmla="*/ 2920168 h 5149018"/>
              <a:gd name="connsiteX7630" fmla="*/ 2516757 w 6681792"/>
              <a:gd name="connsiteY7630" fmla="*/ 2922642 h 5149018"/>
              <a:gd name="connsiteX7631" fmla="*/ 2521514 w 6681792"/>
              <a:gd name="connsiteY7631" fmla="*/ 2927400 h 5149018"/>
              <a:gd name="connsiteX7632" fmla="*/ 2516757 w 6681792"/>
              <a:gd name="connsiteY7632" fmla="*/ 2927400 h 5149018"/>
              <a:gd name="connsiteX7633" fmla="*/ 2516757 w 6681792"/>
              <a:gd name="connsiteY7633" fmla="*/ 2924926 h 5149018"/>
              <a:gd name="connsiteX7634" fmla="*/ 2514283 w 6681792"/>
              <a:gd name="connsiteY7634" fmla="*/ 2922452 h 5149018"/>
              <a:gd name="connsiteX7635" fmla="*/ 2514283 w 6681792"/>
              <a:gd name="connsiteY7635" fmla="*/ 2924926 h 5149018"/>
              <a:gd name="connsiteX7636" fmla="*/ 2514283 w 6681792"/>
              <a:gd name="connsiteY7636" fmla="*/ 2927400 h 5149018"/>
              <a:gd name="connsiteX7637" fmla="*/ 2514283 w 6681792"/>
              <a:gd name="connsiteY7637" fmla="*/ 2941861 h 5149018"/>
              <a:gd name="connsiteX7638" fmla="*/ 2516757 w 6681792"/>
              <a:gd name="connsiteY7638" fmla="*/ 2944335 h 5149018"/>
              <a:gd name="connsiteX7639" fmla="*/ 2519231 w 6681792"/>
              <a:gd name="connsiteY7639" fmla="*/ 2946809 h 5149018"/>
              <a:gd name="connsiteX7640" fmla="*/ 2516757 w 6681792"/>
              <a:gd name="connsiteY7640" fmla="*/ 2946809 h 5149018"/>
              <a:gd name="connsiteX7641" fmla="*/ 2514283 w 6681792"/>
              <a:gd name="connsiteY7641" fmla="*/ 2946809 h 5149018"/>
              <a:gd name="connsiteX7642" fmla="*/ 2511809 w 6681792"/>
              <a:gd name="connsiteY7642" fmla="*/ 2944335 h 5149018"/>
              <a:gd name="connsiteX7643" fmla="*/ 2511809 w 6681792"/>
              <a:gd name="connsiteY7643" fmla="*/ 2939578 h 5149018"/>
              <a:gd name="connsiteX7644" fmla="*/ 2511809 w 6681792"/>
              <a:gd name="connsiteY7644" fmla="*/ 2937104 h 5149018"/>
              <a:gd name="connsiteX7645" fmla="*/ 2511809 w 6681792"/>
              <a:gd name="connsiteY7645" fmla="*/ 2932347 h 5149018"/>
              <a:gd name="connsiteX7646" fmla="*/ 2511809 w 6681792"/>
              <a:gd name="connsiteY7646" fmla="*/ 2925116 h 5149018"/>
              <a:gd name="connsiteX7647" fmla="*/ 2511809 w 6681792"/>
              <a:gd name="connsiteY7647" fmla="*/ 2922642 h 5149018"/>
              <a:gd name="connsiteX7648" fmla="*/ 2511809 w 6681792"/>
              <a:gd name="connsiteY7648" fmla="*/ 2920168 h 5149018"/>
              <a:gd name="connsiteX7649" fmla="*/ 2511809 w 6681792"/>
              <a:gd name="connsiteY7649" fmla="*/ 2917695 h 5149018"/>
              <a:gd name="connsiteX7650" fmla="*/ 2511809 w 6681792"/>
              <a:gd name="connsiteY7650" fmla="*/ 2915221 h 5149018"/>
              <a:gd name="connsiteX7651" fmla="*/ 2507052 w 6681792"/>
              <a:gd name="connsiteY7651" fmla="*/ 2907990 h 5149018"/>
              <a:gd name="connsiteX7652" fmla="*/ 2480412 w 6681792"/>
              <a:gd name="connsiteY7652" fmla="*/ 2910464 h 5149018"/>
              <a:gd name="connsiteX7653" fmla="*/ 2475654 w 6681792"/>
              <a:gd name="connsiteY7653" fmla="*/ 2910464 h 5149018"/>
              <a:gd name="connsiteX7654" fmla="*/ 2473181 w 6681792"/>
              <a:gd name="connsiteY7654" fmla="*/ 2910464 h 5149018"/>
              <a:gd name="connsiteX7655" fmla="*/ 2470707 w 6681792"/>
              <a:gd name="connsiteY7655" fmla="*/ 2910464 h 5149018"/>
              <a:gd name="connsiteX7656" fmla="*/ 2456245 w 6681792"/>
              <a:gd name="connsiteY7656" fmla="*/ 2907990 h 5149018"/>
              <a:gd name="connsiteX7657" fmla="*/ 2444257 w 6681792"/>
              <a:gd name="connsiteY7657" fmla="*/ 2905516 h 5149018"/>
              <a:gd name="connsiteX7658" fmla="*/ 2427321 w 6681792"/>
              <a:gd name="connsiteY7658" fmla="*/ 2900759 h 5149018"/>
              <a:gd name="connsiteX7659" fmla="*/ 2417616 w 6681792"/>
              <a:gd name="connsiteY7659" fmla="*/ 2898285 h 5149018"/>
              <a:gd name="connsiteX7660" fmla="*/ 2415143 w 6681792"/>
              <a:gd name="connsiteY7660" fmla="*/ 2898285 h 5149018"/>
              <a:gd name="connsiteX7661" fmla="*/ 2400681 w 6681792"/>
              <a:gd name="connsiteY7661" fmla="*/ 2891054 h 5149018"/>
              <a:gd name="connsiteX7662" fmla="*/ 2388693 w 6681792"/>
              <a:gd name="connsiteY7662" fmla="*/ 2886297 h 5149018"/>
              <a:gd name="connsiteX7663" fmla="*/ 2378988 w 6681792"/>
              <a:gd name="connsiteY7663" fmla="*/ 2881540 h 5149018"/>
              <a:gd name="connsiteX7664" fmla="*/ 2371757 w 6681792"/>
              <a:gd name="connsiteY7664" fmla="*/ 2876783 h 5149018"/>
              <a:gd name="connsiteX7665" fmla="*/ 2371757 w 6681792"/>
              <a:gd name="connsiteY7665" fmla="*/ 2879256 h 5149018"/>
              <a:gd name="connsiteX7666" fmla="*/ 2369283 w 6681792"/>
              <a:gd name="connsiteY7666" fmla="*/ 2879256 h 5149018"/>
              <a:gd name="connsiteX7667" fmla="*/ 2371757 w 6681792"/>
              <a:gd name="connsiteY7667" fmla="*/ 2876783 h 5149018"/>
              <a:gd name="connsiteX7668" fmla="*/ 2367000 w 6681792"/>
              <a:gd name="connsiteY7668" fmla="*/ 2874309 h 5149018"/>
              <a:gd name="connsiteX7669" fmla="*/ 2355011 w 6681792"/>
              <a:gd name="connsiteY7669" fmla="*/ 2867078 h 5149018"/>
              <a:gd name="connsiteX7670" fmla="*/ 2350254 w 6681792"/>
              <a:gd name="connsiteY7670" fmla="*/ 2864604 h 5149018"/>
              <a:gd name="connsiteX7671" fmla="*/ 2350254 w 6681792"/>
              <a:gd name="connsiteY7671" fmla="*/ 2862130 h 5149018"/>
              <a:gd name="connsiteX7672" fmla="*/ 2338266 w 6681792"/>
              <a:gd name="connsiteY7672" fmla="*/ 2854900 h 5149018"/>
              <a:gd name="connsiteX7673" fmla="*/ 2333509 w 6681792"/>
              <a:gd name="connsiteY7673" fmla="*/ 2850142 h 5149018"/>
              <a:gd name="connsiteX7674" fmla="*/ 2321521 w 6681792"/>
              <a:gd name="connsiteY7674" fmla="*/ 2838154 h 5149018"/>
              <a:gd name="connsiteX7675" fmla="*/ 2319047 w 6681792"/>
              <a:gd name="connsiteY7675" fmla="*/ 2838154 h 5149018"/>
              <a:gd name="connsiteX7676" fmla="*/ 2314290 w 6681792"/>
              <a:gd name="connsiteY7676" fmla="*/ 2830923 h 5149018"/>
              <a:gd name="connsiteX7677" fmla="*/ 2309532 w 6681792"/>
              <a:gd name="connsiteY7677" fmla="*/ 2823692 h 5149018"/>
              <a:gd name="connsiteX7678" fmla="*/ 2297544 w 6681792"/>
              <a:gd name="connsiteY7678" fmla="*/ 2811704 h 5149018"/>
              <a:gd name="connsiteX7679" fmla="*/ 2290313 w 6681792"/>
              <a:gd name="connsiteY7679" fmla="*/ 2801999 h 5149018"/>
              <a:gd name="connsiteX7680" fmla="*/ 2287840 w 6681792"/>
              <a:gd name="connsiteY7680" fmla="*/ 2804473 h 5149018"/>
              <a:gd name="connsiteX7681" fmla="*/ 2285366 w 6681792"/>
              <a:gd name="connsiteY7681" fmla="*/ 2804473 h 5149018"/>
              <a:gd name="connsiteX7682" fmla="*/ 2282892 w 6681792"/>
              <a:gd name="connsiteY7682" fmla="*/ 2804473 h 5149018"/>
              <a:gd name="connsiteX7683" fmla="*/ 2287649 w 6681792"/>
              <a:gd name="connsiteY7683" fmla="*/ 2801999 h 5149018"/>
              <a:gd name="connsiteX7684" fmla="*/ 2287649 w 6681792"/>
              <a:gd name="connsiteY7684" fmla="*/ 2799525 h 5149018"/>
              <a:gd name="connsiteX7685" fmla="*/ 2280418 w 6681792"/>
              <a:gd name="connsiteY7685" fmla="*/ 2792295 h 5149018"/>
              <a:gd name="connsiteX7686" fmla="*/ 2277945 w 6681792"/>
              <a:gd name="connsiteY7686" fmla="*/ 2785064 h 5149018"/>
              <a:gd name="connsiteX7687" fmla="*/ 2275471 w 6681792"/>
              <a:gd name="connsiteY7687" fmla="*/ 2782590 h 5149018"/>
              <a:gd name="connsiteX7688" fmla="*/ 2270714 w 6681792"/>
              <a:gd name="connsiteY7688" fmla="*/ 2775359 h 5149018"/>
              <a:gd name="connsiteX7689" fmla="*/ 2268240 w 6681792"/>
              <a:gd name="connsiteY7689" fmla="*/ 2768128 h 5149018"/>
              <a:gd name="connsiteX7690" fmla="*/ 2265766 w 6681792"/>
              <a:gd name="connsiteY7690" fmla="*/ 2765654 h 5149018"/>
              <a:gd name="connsiteX7691" fmla="*/ 2263292 w 6681792"/>
              <a:gd name="connsiteY7691" fmla="*/ 2763180 h 5149018"/>
              <a:gd name="connsiteX7692" fmla="*/ 2263292 w 6681792"/>
              <a:gd name="connsiteY7692" fmla="*/ 2760707 h 5149018"/>
              <a:gd name="connsiteX7693" fmla="*/ 2260819 w 6681792"/>
              <a:gd name="connsiteY7693" fmla="*/ 2758233 h 5149018"/>
              <a:gd name="connsiteX7694" fmla="*/ 2260819 w 6681792"/>
              <a:gd name="connsiteY7694" fmla="*/ 2755759 h 5149018"/>
              <a:gd name="connsiteX7695" fmla="*/ 2258345 w 6681792"/>
              <a:gd name="connsiteY7695" fmla="*/ 2751002 h 5149018"/>
              <a:gd name="connsiteX7696" fmla="*/ 2258345 w 6681792"/>
              <a:gd name="connsiteY7696" fmla="*/ 2748528 h 5149018"/>
              <a:gd name="connsiteX7697" fmla="*/ 2258345 w 6681792"/>
              <a:gd name="connsiteY7697" fmla="*/ 2746054 h 5149018"/>
              <a:gd name="connsiteX7698" fmla="*/ 2255871 w 6681792"/>
              <a:gd name="connsiteY7698" fmla="*/ 2743581 h 5149018"/>
              <a:gd name="connsiteX7699" fmla="*/ 2255871 w 6681792"/>
              <a:gd name="connsiteY7699" fmla="*/ 2738824 h 5149018"/>
              <a:gd name="connsiteX7700" fmla="*/ 2255871 w 6681792"/>
              <a:gd name="connsiteY7700" fmla="*/ 2734066 h 5149018"/>
              <a:gd name="connsiteX7701" fmla="*/ 2255871 w 6681792"/>
              <a:gd name="connsiteY7701" fmla="*/ 2729309 h 5149018"/>
              <a:gd name="connsiteX7702" fmla="*/ 2255871 w 6681792"/>
              <a:gd name="connsiteY7702" fmla="*/ 2726835 h 5149018"/>
              <a:gd name="connsiteX7703" fmla="*/ 2255871 w 6681792"/>
              <a:gd name="connsiteY7703" fmla="*/ 2724361 h 5149018"/>
              <a:gd name="connsiteX7704" fmla="*/ 2255871 w 6681792"/>
              <a:gd name="connsiteY7704" fmla="*/ 2714657 h 5149018"/>
              <a:gd name="connsiteX7705" fmla="*/ 2255871 w 6681792"/>
              <a:gd name="connsiteY7705" fmla="*/ 2707426 h 5149018"/>
              <a:gd name="connsiteX7706" fmla="*/ 2255871 w 6681792"/>
              <a:gd name="connsiteY7706" fmla="*/ 2704952 h 5149018"/>
              <a:gd name="connsiteX7707" fmla="*/ 2255871 w 6681792"/>
              <a:gd name="connsiteY7707" fmla="*/ 2702478 h 5149018"/>
              <a:gd name="connsiteX7708" fmla="*/ 2255871 w 6681792"/>
              <a:gd name="connsiteY7708" fmla="*/ 2697721 h 5149018"/>
              <a:gd name="connsiteX7709" fmla="*/ 2253397 w 6681792"/>
              <a:gd name="connsiteY7709" fmla="*/ 2683259 h 5149018"/>
              <a:gd name="connsiteX7710" fmla="*/ 2250924 w 6681792"/>
              <a:gd name="connsiteY7710" fmla="*/ 2666323 h 5149018"/>
              <a:gd name="connsiteX7711" fmla="*/ 2250924 w 6681792"/>
              <a:gd name="connsiteY7711" fmla="*/ 2654335 h 5149018"/>
              <a:gd name="connsiteX7712" fmla="*/ 2248450 w 6681792"/>
              <a:gd name="connsiteY7712" fmla="*/ 2651862 h 5149018"/>
              <a:gd name="connsiteX7713" fmla="*/ 2248450 w 6681792"/>
              <a:gd name="connsiteY7713" fmla="*/ 2647104 h 5149018"/>
              <a:gd name="connsiteX7714" fmla="*/ 2245976 w 6681792"/>
              <a:gd name="connsiteY7714" fmla="*/ 2642347 h 5149018"/>
              <a:gd name="connsiteX7715" fmla="*/ 2248450 w 6681792"/>
              <a:gd name="connsiteY7715" fmla="*/ 2642347 h 5149018"/>
              <a:gd name="connsiteX7716" fmla="*/ 2243693 w 6681792"/>
              <a:gd name="connsiteY7716" fmla="*/ 2632642 h 5149018"/>
              <a:gd name="connsiteX7717" fmla="*/ 2241219 w 6681792"/>
              <a:gd name="connsiteY7717" fmla="*/ 2627885 h 5149018"/>
              <a:gd name="connsiteX7718" fmla="*/ 2238745 w 6681792"/>
              <a:gd name="connsiteY7718" fmla="*/ 2623128 h 5149018"/>
              <a:gd name="connsiteX7719" fmla="*/ 2236271 w 6681792"/>
              <a:gd name="connsiteY7719" fmla="*/ 2620654 h 5149018"/>
              <a:gd name="connsiteX7720" fmla="*/ 2233798 w 6681792"/>
              <a:gd name="connsiteY7720" fmla="*/ 2618181 h 5149018"/>
              <a:gd name="connsiteX7721" fmla="*/ 2231324 w 6681792"/>
              <a:gd name="connsiteY7721" fmla="*/ 2613423 h 5149018"/>
              <a:gd name="connsiteX7722" fmla="*/ 2228850 w 6681792"/>
              <a:gd name="connsiteY7722" fmla="*/ 2608666 h 5149018"/>
              <a:gd name="connsiteX7723" fmla="*/ 2224093 w 6681792"/>
              <a:gd name="connsiteY7723" fmla="*/ 2606192 h 5149018"/>
              <a:gd name="connsiteX7724" fmla="*/ 2221619 w 6681792"/>
              <a:gd name="connsiteY7724" fmla="*/ 2603719 h 5149018"/>
              <a:gd name="connsiteX7725" fmla="*/ 2221619 w 6681792"/>
              <a:gd name="connsiteY7725" fmla="*/ 2601245 h 5149018"/>
              <a:gd name="connsiteX7726" fmla="*/ 2219145 w 6681792"/>
              <a:gd name="connsiteY7726" fmla="*/ 2598771 h 5149018"/>
              <a:gd name="connsiteX7727" fmla="*/ 2216672 w 6681792"/>
              <a:gd name="connsiteY7727" fmla="*/ 2598771 h 5149018"/>
              <a:gd name="connsiteX7728" fmla="*/ 2214198 w 6681792"/>
              <a:gd name="connsiteY7728" fmla="*/ 2596297 h 5149018"/>
              <a:gd name="connsiteX7729" fmla="*/ 2211724 w 6681792"/>
              <a:gd name="connsiteY7729" fmla="*/ 2596297 h 5149018"/>
              <a:gd name="connsiteX7730" fmla="*/ 2209250 w 6681792"/>
              <a:gd name="connsiteY7730" fmla="*/ 2593824 h 5149018"/>
              <a:gd name="connsiteX7731" fmla="*/ 2206777 w 6681792"/>
              <a:gd name="connsiteY7731" fmla="*/ 2591350 h 5149018"/>
              <a:gd name="connsiteX7732" fmla="*/ 2204303 w 6681792"/>
              <a:gd name="connsiteY7732" fmla="*/ 2591350 h 5149018"/>
              <a:gd name="connsiteX7733" fmla="*/ 2201829 w 6681792"/>
              <a:gd name="connsiteY7733" fmla="*/ 2591350 h 5149018"/>
              <a:gd name="connsiteX7734" fmla="*/ 2199356 w 6681792"/>
              <a:gd name="connsiteY7734" fmla="*/ 2588876 h 5149018"/>
              <a:gd name="connsiteX7735" fmla="*/ 2196882 w 6681792"/>
              <a:gd name="connsiteY7735" fmla="*/ 2588876 h 5149018"/>
              <a:gd name="connsiteX7736" fmla="*/ 2194408 w 6681792"/>
              <a:gd name="connsiteY7736" fmla="*/ 2586402 h 5149018"/>
              <a:gd name="connsiteX7737" fmla="*/ 2191934 w 6681792"/>
              <a:gd name="connsiteY7737" fmla="*/ 2586402 h 5149018"/>
              <a:gd name="connsiteX7738" fmla="*/ 2189460 w 6681792"/>
              <a:gd name="connsiteY7738" fmla="*/ 2586402 h 5149018"/>
              <a:gd name="connsiteX7739" fmla="*/ 2186987 w 6681792"/>
              <a:gd name="connsiteY7739" fmla="*/ 2586402 h 5149018"/>
              <a:gd name="connsiteX7740" fmla="*/ 2182230 w 6681792"/>
              <a:gd name="connsiteY7740" fmla="*/ 2583929 h 5149018"/>
              <a:gd name="connsiteX7741" fmla="*/ 2177472 w 6681792"/>
              <a:gd name="connsiteY7741" fmla="*/ 2583929 h 5149018"/>
              <a:gd name="connsiteX7742" fmla="*/ 2174998 w 6681792"/>
              <a:gd name="connsiteY7742" fmla="*/ 2583929 h 5149018"/>
              <a:gd name="connsiteX7743" fmla="*/ 2170241 w 6681792"/>
              <a:gd name="connsiteY7743" fmla="*/ 2583929 h 5149018"/>
              <a:gd name="connsiteX7744" fmla="*/ 2167767 w 6681792"/>
              <a:gd name="connsiteY7744" fmla="*/ 2583929 h 5149018"/>
              <a:gd name="connsiteX7745" fmla="*/ 2163010 w 6681792"/>
              <a:gd name="connsiteY7745" fmla="*/ 2586402 h 5149018"/>
              <a:gd name="connsiteX7746" fmla="*/ 2160537 w 6681792"/>
              <a:gd name="connsiteY7746" fmla="*/ 2586402 h 5149018"/>
              <a:gd name="connsiteX7747" fmla="*/ 2158063 w 6681792"/>
              <a:gd name="connsiteY7747" fmla="*/ 2586402 h 5149018"/>
              <a:gd name="connsiteX7748" fmla="*/ 2153306 w 6681792"/>
              <a:gd name="connsiteY7748" fmla="*/ 2586402 h 5149018"/>
              <a:gd name="connsiteX7749" fmla="*/ 2150832 w 6681792"/>
              <a:gd name="connsiteY7749" fmla="*/ 2588876 h 5149018"/>
              <a:gd name="connsiteX7750" fmla="*/ 2148358 w 6681792"/>
              <a:gd name="connsiteY7750" fmla="*/ 2588876 h 5149018"/>
              <a:gd name="connsiteX7751" fmla="*/ 2145884 w 6681792"/>
              <a:gd name="connsiteY7751" fmla="*/ 2588876 h 5149018"/>
              <a:gd name="connsiteX7752" fmla="*/ 2143411 w 6681792"/>
              <a:gd name="connsiteY7752" fmla="*/ 2591350 h 5149018"/>
              <a:gd name="connsiteX7753" fmla="*/ 2140937 w 6681792"/>
              <a:gd name="connsiteY7753" fmla="*/ 2591350 h 5149018"/>
              <a:gd name="connsiteX7754" fmla="*/ 2140937 w 6681792"/>
              <a:gd name="connsiteY7754" fmla="*/ 2593824 h 5149018"/>
              <a:gd name="connsiteX7755" fmla="*/ 2138463 w 6681792"/>
              <a:gd name="connsiteY7755" fmla="*/ 2593824 h 5149018"/>
              <a:gd name="connsiteX7756" fmla="*/ 2135989 w 6681792"/>
              <a:gd name="connsiteY7756" fmla="*/ 2596297 h 5149018"/>
              <a:gd name="connsiteX7757" fmla="*/ 2133515 w 6681792"/>
              <a:gd name="connsiteY7757" fmla="*/ 2596297 h 5149018"/>
              <a:gd name="connsiteX7758" fmla="*/ 2133515 w 6681792"/>
              <a:gd name="connsiteY7758" fmla="*/ 2598771 h 5149018"/>
              <a:gd name="connsiteX7759" fmla="*/ 2131042 w 6681792"/>
              <a:gd name="connsiteY7759" fmla="*/ 2601245 h 5149018"/>
              <a:gd name="connsiteX7760" fmla="*/ 2116580 w 6681792"/>
              <a:gd name="connsiteY7760" fmla="*/ 2613233 h 5149018"/>
              <a:gd name="connsiteX7761" fmla="*/ 2114106 w 6681792"/>
              <a:gd name="connsiteY7761" fmla="*/ 2615707 h 5149018"/>
              <a:gd name="connsiteX7762" fmla="*/ 2092413 w 6681792"/>
              <a:gd name="connsiteY7762" fmla="*/ 2637400 h 5149018"/>
              <a:gd name="connsiteX7763" fmla="*/ 2089940 w 6681792"/>
              <a:gd name="connsiteY7763" fmla="*/ 2642157 h 5149018"/>
              <a:gd name="connsiteX7764" fmla="*/ 2087466 w 6681792"/>
              <a:gd name="connsiteY7764" fmla="*/ 2644631 h 5149018"/>
              <a:gd name="connsiteX7765" fmla="*/ 2084992 w 6681792"/>
              <a:gd name="connsiteY7765" fmla="*/ 2644631 h 5149018"/>
              <a:gd name="connsiteX7766" fmla="*/ 2082518 w 6681792"/>
              <a:gd name="connsiteY7766" fmla="*/ 2649388 h 5149018"/>
              <a:gd name="connsiteX7767" fmla="*/ 2082518 w 6681792"/>
              <a:gd name="connsiteY7767" fmla="*/ 2651862 h 5149018"/>
              <a:gd name="connsiteX7768" fmla="*/ 2080044 w 6681792"/>
              <a:gd name="connsiteY7768" fmla="*/ 2654335 h 5149018"/>
              <a:gd name="connsiteX7769" fmla="*/ 2077571 w 6681792"/>
              <a:gd name="connsiteY7769" fmla="*/ 2656809 h 5149018"/>
              <a:gd name="connsiteX7770" fmla="*/ 2077571 w 6681792"/>
              <a:gd name="connsiteY7770" fmla="*/ 2659283 h 5149018"/>
              <a:gd name="connsiteX7771" fmla="*/ 2075097 w 6681792"/>
              <a:gd name="connsiteY7771" fmla="*/ 2661757 h 5149018"/>
              <a:gd name="connsiteX7772" fmla="*/ 2075097 w 6681792"/>
              <a:gd name="connsiteY7772" fmla="*/ 2664230 h 5149018"/>
              <a:gd name="connsiteX7773" fmla="*/ 2075097 w 6681792"/>
              <a:gd name="connsiteY7773" fmla="*/ 2666704 h 5149018"/>
              <a:gd name="connsiteX7774" fmla="*/ 2072623 w 6681792"/>
              <a:gd name="connsiteY7774" fmla="*/ 2669178 h 5149018"/>
              <a:gd name="connsiteX7775" fmla="*/ 2072623 w 6681792"/>
              <a:gd name="connsiteY7775" fmla="*/ 2673935 h 5149018"/>
              <a:gd name="connsiteX7776" fmla="*/ 2072623 w 6681792"/>
              <a:gd name="connsiteY7776" fmla="*/ 2676409 h 5149018"/>
              <a:gd name="connsiteX7777" fmla="*/ 2072623 w 6681792"/>
              <a:gd name="connsiteY7777" fmla="*/ 2681166 h 5149018"/>
              <a:gd name="connsiteX7778" fmla="*/ 2072623 w 6681792"/>
              <a:gd name="connsiteY7778" fmla="*/ 2683640 h 5149018"/>
              <a:gd name="connsiteX7779" fmla="*/ 2072623 w 6681792"/>
              <a:gd name="connsiteY7779" fmla="*/ 2686114 h 5149018"/>
              <a:gd name="connsiteX7780" fmla="*/ 2072623 w 6681792"/>
              <a:gd name="connsiteY7780" fmla="*/ 2688587 h 5149018"/>
              <a:gd name="connsiteX7781" fmla="*/ 2075097 w 6681792"/>
              <a:gd name="connsiteY7781" fmla="*/ 2698292 h 5149018"/>
              <a:gd name="connsiteX7782" fmla="*/ 2075097 w 6681792"/>
              <a:gd name="connsiteY7782" fmla="*/ 2700766 h 5149018"/>
              <a:gd name="connsiteX7783" fmla="*/ 2075097 w 6681792"/>
              <a:gd name="connsiteY7783" fmla="*/ 2703239 h 5149018"/>
              <a:gd name="connsiteX7784" fmla="*/ 2075097 w 6681792"/>
              <a:gd name="connsiteY7784" fmla="*/ 2705713 h 5149018"/>
              <a:gd name="connsiteX7785" fmla="*/ 2075097 w 6681792"/>
              <a:gd name="connsiteY7785" fmla="*/ 2708187 h 5149018"/>
              <a:gd name="connsiteX7786" fmla="*/ 2075097 w 6681792"/>
              <a:gd name="connsiteY7786" fmla="*/ 2710661 h 5149018"/>
              <a:gd name="connsiteX7787" fmla="*/ 2075097 w 6681792"/>
              <a:gd name="connsiteY7787" fmla="*/ 2734827 h 5149018"/>
              <a:gd name="connsiteX7788" fmla="*/ 2072623 w 6681792"/>
              <a:gd name="connsiteY7788" fmla="*/ 2744532 h 5149018"/>
              <a:gd name="connsiteX7789" fmla="*/ 2072623 w 6681792"/>
              <a:gd name="connsiteY7789" fmla="*/ 2747006 h 5149018"/>
              <a:gd name="connsiteX7790" fmla="*/ 2072623 w 6681792"/>
              <a:gd name="connsiteY7790" fmla="*/ 2749480 h 5149018"/>
              <a:gd name="connsiteX7791" fmla="*/ 2072623 w 6681792"/>
              <a:gd name="connsiteY7791" fmla="*/ 2751953 h 5149018"/>
              <a:gd name="connsiteX7792" fmla="*/ 2070149 w 6681792"/>
              <a:gd name="connsiteY7792" fmla="*/ 2756711 h 5149018"/>
              <a:gd name="connsiteX7793" fmla="*/ 2070149 w 6681792"/>
              <a:gd name="connsiteY7793" fmla="*/ 2759184 h 5149018"/>
              <a:gd name="connsiteX7794" fmla="*/ 2067676 w 6681792"/>
              <a:gd name="connsiteY7794" fmla="*/ 2763942 h 5149018"/>
              <a:gd name="connsiteX7795" fmla="*/ 2060445 w 6681792"/>
              <a:gd name="connsiteY7795" fmla="*/ 2778403 h 5149018"/>
              <a:gd name="connsiteX7796" fmla="*/ 2057971 w 6681792"/>
              <a:gd name="connsiteY7796" fmla="*/ 2783161 h 5149018"/>
              <a:gd name="connsiteX7797" fmla="*/ 2057971 w 6681792"/>
              <a:gd name="connsiteY7797" fmla="*/ 2785635 h 5149018"/>
              <a:gd name="connsiteX7798" fmla="*/ 2050740 w 6681792"/>
              <a:gd name="connsiteY7798" fmla="*/ 2792865 h 5149018"/>
              <a:gd name="connsiteX7799" fmla="*/ 2045983 w 6681792"/>
              <a:gd name="connsiteY7799" fmla="*/ 2800096 h 5149018"/>
              <a:gd name="connsiteX7800" fmla="*/ 2041225 w 6681792"/>
              <a:gd name="connsiteY7800" fmla="*/ 2804854 h 5149018"/>
              <a:gd name="connsiteX7801" fmla="*/ 2038752 w 6681792"/>
              <a:gd name="connsiteY7801" fmla="*/ 2807327 h 5149018"/>
              <a:gd name="connsiteX7802" fmla="*/ 2031521 w 6681792"/>
              <a:gd name="connsiteY7802" fmla="*/ 2812085 h 5149018"/>
              <a:gd name="connsiteX7803" fmla="*/ 2029047 w 6681792"/>
              <a:gd name="connsiteY7803" fmla="*/ 2814558 h 5149018"/>
              <a:gd name="connsiteX7804" fmla="*/ 2024290 w 6681792"/>
              <a:gd name="connsiteY7804" fmla="*/ 2817032 h 5149018"/>
              <a:gd name="connsiteX7805" fmla="*/ 2021816 w 6681792"/>
              <a:gd name="connsiteY7805" fmla="*/ 2817032 h 5149018"/>
              <a:gd name="connsiteX7806" fmla="*/ 2019342 w 6681792"/>
              <a:gd name="connsiteY7806" fmla="*/ 2819506 h 5149018"/>
              <a:gd name="connsiteX7807" fmla="*/ 2016869 w 6681792"/>
              <a:gd name="connsiteY7807" fmla="*/ 2819506 h 5149018"/>
              <a:gd name="connsiteX7808" fmla="*/ 2012111 w 6681792"/>
              <a:gd name="connsiteY7808" fmla="*/ 2821980 h 5149018"/>
              <a:gd name="connsiteX7809" fmla="*/ 2004880 w 6681792"/>
              <a:gd name="connsiteY7809" fmla="*/ 2826737 h 5149018"/>
              <a:gd name="connsiteX7810" fmla="*/ 1997650 w 6681792"/>
              <a:gd name="connsiteY7810" fmla="*/ 2826737 h 5149018"/>
              <a:gd name="connsiteX7811" fmla="*/ 1990419 w 6681792"/>
              <a:gd name="connsiteY7811" fmla="*/ 2826737 h 5149018"/>
              <a:gd name="connsiteX7812" fmla="*/ 1985661 w 6681792"/>
              <a:gd name="connsiteY7812" fmla="*/ 2826737 h 5149018"/>
              <a:gd name="connsiteX7813" fmla="*/ 1983187 w 6681792"/>
              <a:gd name="connsiteY7813" fmla="*/ 2826737 h 5149018"/>
              <a:gd name="connsiteX7814" fmla="*/ 1980714 w 6681792"/>
              <a:gd name="connsiteY7814" fmla="*/ 2829211 h 5149018"/>
              <a:gd name="connsiteX7815" fmla="*/ 1973483 w 6681792"/>
              <a:gd name="connsiteY7815" fmla="*/ 2829211 h 5149018"/>
              <a:gd name="connsiteX7816" fmla="*/ 1963778 w 6681792"/>
              <a:gd name="connsiteY7816" fmla="*/ 2826737 h 5149018"/>
              <a:gd name="connsiteX7817" fmla="*/ 1961304 w 6681792"/>
              <a:gd name="connsiteY7817" fmla="*/ 2829211 h 5149018"/>
              <a:gd name="connsiteX7818" fmla="*/ 1958831 w 6681792"/>
              <a:gd name="connsiteY7818" fmla="*/ 2829211 h 5149018"/>
              <a:gd name="connsiteX7819" fmla="*/ 1961304 w 6681792"/>
              <a:gd name="connsiteY7819" fmla="*/ 2826737 h 5149018"/>
              <a:gd name="connsiteX7820" fmla="*/ 1951600 w 6681792"/>
              <a:gd name="connsiteY7820" fmla="*/ 2824263 h 5149018"/>
              <a:gd name="connsiteX7821" fmla="*/ 1944369 w 6681792"/>
              <a:gd name="connsiteY7821" fmla="*/ 2821789 h 5149018"/>
              <a:gd name="connsiteX7822" fmla="*/ 1934664 w 6681792"/>
              <a:gd name="connsiteY7822" fmla="*/ 2819316 h 5149018"/>
              <a:gd name="connsiteX7823" fmla="*/ 1932190 w 6681792"/>
              <a:gd name="connsiteY7823" fmla="*/ 2819316 h 5149018"/>
              <a:gd name="connsiteX7824" fmla="*/ 1929716 w 6681792"/>
              <a:gd name="connsiteY7824" fmla="*/ 2816842 h 5149018"/>
              <a:gd name="connsiteX7825" fmla="*/ 1929716 w 6681792"/>
              <a:gd name="connsiteY7825" fmla="*/ 2814368 h 5149018"/>
              <a:gd name="connsiteX7826" fmla="*/ 1922485 w 6681792"/>
              <a:gd name="connsiteY7826" fmla="*/ 2809611 h 5149018"/>
              <a:gd name="connsiteX7827" fmla="*/ 1917728 w 6681792"/>
              <a:gd name="connsiteY7827" fmla="*/ 2807137 h 5149018"/>
              <a:gd name="connsiteX7828" fmla="*/ 1912971 w 6681792"/>
              <a:gd name="connsiteY7828" fmla="*/ 2802380 h 5149018"/>
              <a:gd name="connsiteX7829" fmla="*/ 1908214 w 6681792"/>
              <a:gd name="connsiteY7829" fmla="*/ 2799906 h 5149018"/>
              <a:gd name="connsiteX7830" fmla="*/ 1898509 w 6681792"/>
              <a:gd name="connsiteY7830" fmla="*/ 2790201 h 5149018"/>
              <a:gd name="connsiteX7831" fmla="*/ 1896035 w 6681792"/>
              <a:gd name="connsiteY7831" fmla="*/ 2787728 h 5149018"/>
              <a:gd name="connsiteX7832" fmla="*/ 1893562 w 6681792"/>
              <a:gd name="connsiteY7832" fmla="*/ 2785254 h 5149018"/>
              <a:gd name="connsiteX7833" fmla="*/ 1891088 w 6681792"/>
              <a:gd name="connsiteY7833" fmla="*/ 2780497 h 5149018"/>
              <a:gd name="connsiteX7834" fmla="*/ 1888614 w 6681792"/>
              <a:gd name="connsiteY7834" fmla="*/ 2778023 h 5149018"/>
              <a:gd name="connsiteX7835" fmla="*/ 1886140 w 6681792"/>
              <a:gd name="connsiteY7835" fmla="*/ 2773266 h 5149018"/>
              <a:gd name="connsiteX7836" fmla="*/ 1883667 w 6681792"/>
              <a:gd name="connsiteY7836" fmla="*/ 2768509 h 5149018"/>
              <a:gd name="connsiteX7837" fmla="*/ 1878909 w 6681792"/>
              <a:gd name="connsiteY7837" fmla="*/ 2761277 h 5149018"/>
              <a:gd name="connsiteX7838" fmla="*/ 1874152 w 6681792"/>
              <a:gd name="connsiteY7838" fmla="*/ 2749289 h 5149018"/>
              <a:gd name="connsiteX7839" fmla="*/ 1866921 w 6681792"/>
              <a:gd name="connsiteY7839" fmla="*/ 2732354 h 5149018"/>
              <a:gd name="connsiteX7840" fmla="*/ 1862164 w 6681792"/>
              <a:gd name="connsiteY7840" fmla="*/ 2715418 h 5149018"/>
              <a:gd name="connsiteX7841" fmla="*/ 1859690 w 6681792"/>
              <a:gd name="connsiteY7841" fmla="*/ 2708187 h 5149018"/>
              <a:gd name="connsiteX7842" fmla="*/ 1857217 w 6681792"/>
              <a:gd name="connsiteY7842" fmla="*/ 2700956 h 5149018"/>
              <a:gd name="connsiteX7843" fmla="*/ 1854743 w 6681792"/>
              <a:gd name="connsiteY7843" fmla="*/ 2696199 h 5149018"/>
              <a:gd name="connsiteX7844" fmla="*/ 1854743 w 6681792"/>
              <a:gd name="connsiteY7844" fmla="*/ 2693725 h 5149018"/>
              <a:gd name="connsiteX7845" fmla="*/ 1852269 w 6681792"/>
              <a:gd name="connsiteY7845" fmla="*/ 2688968 h 5149018"/>
              <a:gd name="connsiteX7846" fmla="*/ 1849795 w 6681792"/>
              <a:gd name="connsiteY7846" fmla="*/ 2686494 h 5149018"/>
              <a:gd name="connsiteX7847" fmla="*/ 1847321 w 6681792"/>
              <a:gd name="connsiteY7847" fmla="*/ 2684020 h 5149018"/>
              <a:gd name="connsiteX7848" fmla="*/ 1847321 w 6681792"/>
              <a:gd name="connsiteY7848" fmla="*/ 2681547 h 5149018"/>
              <a:gd name="connsiteX7849" fmla="*/ 1844848 w 6681792"/>
              <a:gd name="connsiteY7849" fmla="*/ 2679073 h 5149018"/>
              <a:gd name="connsiteX7850" fmla="*/ 1842374 w 6681792"/>
              <a:gd name="connsiteY7850" fmla="*/ 2676599 h 5149018"/>
              <a:gd name="connsiteX7851" fmla="*/ 1839900 w 6681792"/>
              <a:gd name="connsiteY7851" fmla="*/ 2674125 h 5149018"/>
              <a:gd name="connsiteX7852" fmla="*/ 1839900 w 6681792"/>
              <a:gd name="connsiteY7852" fmla="*/ 2671652 h 5149018"/>
              <a:gd name="connsiteX7853" fmla="*/ 1827912 w 6681792"/>
              <a:gd name="connsiteY7853" fmla="*/ 2661947 h 5149018"/>
              <a:gd name="connsiteX7854" fmla="*/ 1825438 w 6681792"/>
              <a:gd name="connsiteY7854" fmla="*/ 2657190 h 5149018"/>
              <a:gd name="connsiteX7855" fmla="*/ 1810976 w 6681792"/>
              <a:gd name="connsiteY7855" fmla="*/ 2647485 h 5149018"/>
              <a:gd name="connsiteX7856" fmla="*/ 1806219 w 6681792"/>
              <a:gd name="connsiteY7856" fmla="*/ 2645011 h 5149018"/>
              <a:gd name="connsiteX7857" fmla="*/ 1803745 w 6681792"/>
              <a:gd name="connsiteY7857" fmla="*/ 2645011 h 5149018"/>
              <a:gd name="connsiteX7858" fmla="*/ 1803745 w 6681792"/>
              <a:gd name="connsiteY7858" fmla="*/ 2642537 h 5149018"/>
              <a:gd name="connsiteX7859" fmla="*/ 1801272 w 6681792"/>
              <a:gd name="connsiteY7859" fmla="*/ 2642537 h 5149018"/>
              <a:gd name="connsiteX7860" fmla="*/ 1798798 w 6681792"/>
              <a:gd name="connsiteY7860" fmla="*/ 2640064 h 5149018"/>
              <a:gd name="connsiteX7861" fmla="*/ 1798798 w 6681792"/>
              <a:gd name="connsiteY7861" fmla="*/ 2637590 h 5149018"/>
              <a:gd name="connsiteX7862" fmla="*/ 1796324 w 6681792"/>
              <a:gd name="connsiteY7862" fmla="*/ 2637590 h 5149018"/>
              <a:gd name="connsiteX7863" fmla="*/ 1796324 w 6681792"/>
              <a:gd name="connsiteY7863" fmla="*/ 2635116 h 5149018"/>
              <a:gd name="connsiteX7864" fmla="*/ 1793850 w 6681792"/>
              <a:gd name="connsiteY7864" fmla="*/ 2632642 h 5149018"/>
              <a:gd name="connsiteX7865" fmla="*/ 1791377 w 6681792"/>
              <a:gd name="connsiteY7865" fmla="*/ 2632642 h 5149018"/>
              <a:gd name="connsiteX7866" fmla="*/ 1788903 w 6681792"/>
              <a:gd name="connsiteY7866" fmla="*/ 2630169 h 5149018"/>
              <a:gd name="connsiteX7867" fmla="*/ 1777295 w 6681792"/>
              <a:gd name="connsiteY7867" fmla="*/ 2630169 h 5149018"/>
              <a:gd name="connsiteX7868" fmla="*/ 1767591 w 6681792"/>
              <a:gd name="connsiteY7868" fmla="*/ 2625411 h 5149018"/>
              <a:gd name="connsiteX7869" fmla="*/ 1760360 w 6681792"/>
              <a:gd name="connsiteY7869" fmla="*/ 2625411 h 5149018"/>
              <a:gd name="connsiteX7870" fmla="*/ 1748371 w 6681792"/>
              <a:gd name="connsiteY7870" fmla="*/ 2627885 h 5149018"/>
              <a:gd name="connsiteX7871" fmla="*/ 1745898 w 6681792"/>
              <a:gd name="connsiteY7871" fmla="*/ 2627885 h 5149018"/>
              <a:gd name="connsiteX7872" fmla="*/ 1741140 w 6681792"/>
              <a:gd name="connsiteY7872" fmla="*/ 2627885 h 5149018"/>
              <a:gd name="connsiteX7873" fmla="*/ 1738667 w 6681792"/>
              <a:gd name="connsiteY7873" fmla="*/ 2630359 h 5149018"/>
              <a:gd name="connsiteX7874" fmla="*/ 1736193 w 6681792"/>
              <a:gd name="connsiteY7874" fmla="*/ 2630359 h 5149018"/>
              <a:gd name="connsiteX7875" fmla="*/ 1709553 w 6681792"/>
              <a:gd name="connsiteY7875" fmla="*/ 2640064 h 5149018"/>
              <a:gd name="connsiteX7876" fmla="*/ 1709553 w 6681792"/>
              <a:gd name="connsiteY7876" fmla="*/ 2642537 h 5149018"/>
              <a:gd name="connsiteX7877" fmla="*/ 1707079 w 6681792"/>
              <a:gd name="connsiteY7877" fmla="*/ 2642537 h 5149018"/>
              <a:gd name="connsiteX7878" fmla="*/ 1697374 w 6681792"/>
              <a:gd name="connsiteY7878" fmla="*/ 2649768 h 5149018"/>
              <a:gd name="connsiteX7879" fmla="*/ 1687669 w 6681792"/>
              <a:gd name="connsiteY7879" fmla="*/ 2659473 h 5149018"/>
              <a:gd name="connsiteX7880" fmla="*/ 1680438 w 6681792"/>
              <a:gd name="connsiteY7880" fmla="*/ 2669178 h 5149018"/>
              <a:gd name="connsiteX7881" fmla="*/ 1675681 w 6681792"/>
              <a:gd name="connsiteY7881" fmla="*/ 2676409 h 5149018"/>
              <a:gd name="connsiteX7882" fmla="*/ 1668450 w 6681792"/>
              <a:gd name="connsiteY7882" fmla="*/ 2688397 h 5149018"/>
              <a:gd name="connsiteX7883" fmla="*/ 1658746 w 6681792"/>
              <a:gd name="connsiteY7883" fmla="*/ 2700385 h 5149018"/>
              <a:gd name="connsiteX7884" fmla="*/ 1649041 w 6681792"/>
              <a:gd name="connsiteY7884" fmla="*/ 2712373 h 5149018"/>
              <a:gd name="connsiteX7885" fmla="*/ 1644284 w 6681792"/>
              <a:gd name="connsiteY7885" fmla="*/ 2719604 h 5149018"/>
              <a:gd name="connsiteX7886" fmla="*/ 1637053 w 6681792"/>
              <a:gd name="connsiteY7886" fmla="*/ 2726835 h 5149018"/>
              <a:gd name="connsiteX7887" fmla="*/ 1629822 w 6681792"/>
              <a:gd name="connsiteY7887" fmla="*/ 2738824 h 5149018"/>
              <a:gd name="connsiteX7888" fmla="*/ 1625064 w 6681792"/>
              <a:gd name="connsiteY7888" fmla="*/ 2750812 h 5149018"/>
              <a:gd name="connsiteX7889" fmla="*/ 1617834 w 6681792"/>
              <a:gd name="connsiteY7889" fmla="*/ 2760516 h 5149018"/>
              <a:gd name="connsiteX7890" fmla="*/ 1610603 w 6681792"/>
              <a:gd name="connsiteY7890" fmla="*/ 2774978 h 5149018"/>
              <a:gd name="connsiteX7891" fmla="*/ 1610603 w 6681792"/>
              <a:gd name="connsiteY7891" fmla="*/ 2777452 h 5149018"/>
              <a:gd name="connsiteX7892" fmla="*/ 1608129 w 6681792"/>
              <a:gd name="connsiteY7892" fmla="*/ 2777452 h 5149018"/>
              <a:gd name="connsiteX7893" fmla="*/ 1605655 w 6681792"/>
              <a:gd name="connsiteY7893" fmla="*/ 2779926 h 5149018"/>
              <a:gd name="connsiteX7894" fmla="*/ 1603181 w 6681792"/>
              <a:gd name="connsiteY7894" fmla="*/ 2782399 h 5149018"/>
              <a:gd name="connsiteX7895" fmla="*/ 1588719 w 6681792"/>
              <a:gd name="connsiteY7895" fmla="*/ 2792104 h 5149018"/>
              <a:gd name="connsiteX7896" fmla="*/ 1583962 w 6681792"/>
              <a:gd name="connsiteY7896" fmla="*/ 2794578 h 5149018"/>
              <a:gd name="connsiteX7897" fmla="*/ 1583962 w 6681792"/>
              <a:gd name="connsiteY7897" fmla="*/ 2797052 h 5149018"/>
              <a:gd name="connsiteX7898" fmla="*/ 1581488 w 6681792"/>
              <a:gd name="connsiteY7898" fmla="*/ 2797052 h 5149018"/>
              <a:gd name="connsiteX7899" fmla="*/ 1579015 w 6681792"/>
              <a:gd name="connsiteY7899" fmla="*/ 2797052 h 5149018"/>
              <a:gd name="connsiteX7900" fmla="*/ 1579015 w 6681792"/>
              <a:gd name="connsiteY7900" fmla="*/ 2799525 h 5149018"/>
              <a:gd name="connsiteX7901" fmla="*/ 1574257 w 6681792"/>
              <a:gd name="connsiteY7901" fmla="*/ 2801999 h 5149018"/>
              <a:gd name="connsiteX7902" fmla="*/ 1571784 w 6681792"/>
              <a:gd name="connsiteY7902" fmla="*/ 2804473 h 5149018"/>
              <a:gd name="connsiteX7903" fmla="*/ 1569310 w 6681792"/>
              <a:gd name="connsiteY7903" fmla="*/ 2804473 h 5149018"/>
              <a:gd name="connsiteX7904" fmla="*/ 1564553 w 6681792"/>
              <a:gd name="connsiteY7904" fmla="*/ 2806947 h 5149018"/>
              <a:gd name="connsiteX7905" fmla="*/ 1562079 w 6681792"/>
              <a:gd name="connsiteY7905" fmla="*/ 2809421 h 5149018"/>
              <a:gd name="connsiteX7906" fmla="*/ 1559605 w 6681792"/>
              <a:gd name="connsiteY7906" fmla="*/ 2811894 h 5149018"/>
              <a:gd name="connsiteX7907" fmla="*/ 1557131 w 6681792"/>
              <a:gd name="connsiteY7907" fmla="*/ 2811894 h 5149018"/>
              <a:gd name="connsiteX7908" fmla="*/ 1554658 w 6681792"/>
              <a:gd name="connsiteY7908" fmla="*/ 2814368 h 5149018"/>
              <a:gd name="connsiteX7909" fmla="*/ 1552755 w 6681792"/>
              <a:gd name="connsiteY7909" fmla="*/ 2814368 h 5149018"/>
              <a:gd name="connsiteX7910" fmla="*/ 1552755 w 6681792"/>
              <a:gd name="connsiteY7910" fmla="*/ 2816842 h 5149018"/>
              <a:gd name="connsiteX7911" fmla="*/ 1550281 w 6681792"/>
              <a:gd name="connsiteY7911" fmla="*/ 2816842 h 5149018"/>
              <a:gd name="connsiteX7912" fmla="*/ 1545524 w 6681792"/>
              <a:gd name="connsiteY7912" fmla="*/ 2819316 h 5149018"/>
              <a:gd name="connsiteX7913" fmla="*/ 1543050 w 6681792"/>
              <a:gd name="connsiteY7913" fmla="*/ 2819316 h 5149018"/>
              <a:gd name="connsiteX7914" fmla="*/ 1543050 w 6681792"/>
              <a:gd name="connsiteY7914" fmla="*/ 2821789 h 5149018"/>
              <a:gd name="connsiteX7915" fmla="*/ 1540576 w 6681792"/>
              <a:gd name="connsiteY7915" fmla="*/ 2821789 h 5149018"/>
              <a:gd name="connsiteX7916" fmla="*/ 1538103 w 6681792"/>
              <a:gd name="connsiteY7916" fmla="*/ 2821789 h 5149018"/>
              <a:gd name="connsiteX7917" fmla="*/ 1535629 w 6681792"/>
              <a:gd name="connsiteY7917" fmla="*/ 2824263 h 5149018"/>
              <a:gd name="connsiteX7918" fmla="*/ 1530872 w 6681792"/>
              <a:gd name="connsiteY7918" fmla="*/ 2824263 h 5149018"/>
              <a:gd name="connsiteX7919" fmla="*/ 1530872 w 6681792"/>
              <a:gd name="connsiteY7919" fmla="*/ 2826737 h 5149018"/>
              <a:gd name="connsiteX7920" fmla="*/ 1528398 w 6681792"/>
              <a:gd name="connsiteY7920" fmla="*/ 2826737 h 5149018"/>
              <a:gd name="connsiteX7921" fmla="*/ 1526114 w 6681792"/>
              <a:gd name="connsiteY7921" fmla="*/ 2826737 h 5149018"/>
              <a:gd name="connsiteX7922" fmla="*/ 1526114 w 6681792"/>
              <a:gd name="connsiteY7922" fmla="*/ 2829211 h 5149018"/>
              <a:gd name="connsiteX7923" fmla="*/ 1523641 w 6681792"/>
              <a:gd name="connsiteY7923" fmla="*/ 2829211 h 5149018"/>
              <a:gd name="connsiteX7924" fmla="*/ 1523641 w 6681792"/>
              <a:gd name="connsiteY7924" fmla="*/ 2831684 h 5149018"/>
              <a:gd name="connsiteX7925" fmla="*/ 1521167 w 6681792"/>
              <a:gd name="connsiteY7925" fmla="*/ 2831684 h 5149018"/>
              <a:gd name="connsiteX7926" fmla="*/ 1521167 w 6681792"/>
              <a:gd name="connsiteY7926" fmla="*/ 2834158 h 5149018"/>
              <a:gd name="connsiteX7927" fmla="*/ 1518693 w 6681792"/>
              <a:gd name="connsiteY7927" fmla="*/ 2836632 h 5149018"/>
              <a:gd name="connsiteX7928" fmla="*/ 1518693 w 6681792"/>
              <a:gd name="connsiteY7928" fmla="*/ 2839106 h 5149018"/>
              <a:gd name="connsiteX7929" fmla="*/ 1518693 w 6681792"/>
              <a:gd name="connsiteY7929" fmla="*/ 2841579 h 5149018"/>
              <a:gd name="connsiteX7930" fmla="*/ 1513936 w 6681792"/>
              <a:gd name="connsiteY7930" fmla="*/ 2863272 h 5149018"/>
              <a:gd name="connsiteX7931" fmla="*/ 1513936 w 6681792"/>
              <a:gd name="connsiteY7931" fmla="*/ 2870503 h 5149018"/>
              <a:gd name="connsiteX7932" fmla="*/ 1511462 w 6681792"/>
              <a:gd name="connsiteY7932" fmla="*/ 2880208 h 5149018"/>
              <a:gd name="connsiteX7933" fmla="*/ 1511462 w 6681792"/>
              <a:gd name="connsiteY7933" fmla="*/ 2889913 h 5149018"/>
              <a:gd name="connsiteX7934" fmla="*/ 1508988 w 6681792"/>
              <a:gd name="connsiteY7934" fmla="*/ 2894670 h 5149018"/>
              <a:gd name="connsiteX7935" fmla="*/ 1508988 w 6681792"/>
              <a:gd name="connsiteY7935" fmla="*/ 2897144 h 5149018"/>
              <a:gd name="connsiteX7936" fmla="*/ 1508988 w 6681792"/>
              <a:gd name="connsiteY7936" fmla="*/ 2899617 h 5149018"/>
              <a:gd name="connsiteX7937" fmla="*/ 1508988 w 6681792"/>
              <a:gd name="connsiteY7937" fmla="*/ 2902091 h 5149018"/>
              <a:gd name="connsiteX7938" fmla="*/ 1508988 w 6681792"/>
              <a:gd name="connsiteY7938" fmla="*/ 2906848 h 5149018"/>
              <a:gd name="connsiteX7939" fmla="*/ 1508988 w 6681792"/>
              <a:gd name="connsiteY7939" fmla="*/ 2909322 h 5149018"/>
              <a:gd name="connsiteX7940" fmla="*/ 1511462 w 6681792"/>
              <a:gd name="connsiteY7940" fmla="*/ 2911796 h 5149018"/>
              <a:gd name="connsiteX7941" fmla="*/ 1513936 w 6681792"/>
              <a:gd name="connsiteY7941" fmla="*/ 2914270 h 5149018"/>
              <a:gd name="connsiteX7942" fmla="*/ 1513936 w 6681792"/>
              <a:gd name="connsiteY7942" fmla="*/ 2916743 h 5149018"/>
              <a:gd name="connsiteX7943" fmla="*/ 1516410 w 6681792"/>
              <a:gd name="connsiteY7943" fmla="*/ 2919217 h 5149018"/>
              <a:gd name="connsiteX7944" fmla="*/ 1523641 w 6681792"/>
              <a:gd name="connsiteY7944" fmla="*/ 2926448 h 5149018"/>
              <a:gd name="connsiteX7945" fmla="*/ 1528398 w 6681792"/>
              <a:gd name="connsiteY7945" fmla="*/ 2928922 h 5149018"/>
              <a:gd name="connsiteX7946" fmla="*/ 1528398 w 6681792"/>
              <a:gd name="connsiteY7946" fmla="*/ 2931396 h 5149018"/>
              <a:gd name="connsiteX7947" fmla="*/ 1530872 w 6681792"/>
              <a:gd name="connsiteY7947" fmla="*/ 2933869 h 5149018"/>
              <a:gd name="connsiteX7948" fmla="*/ 1533345 w 6681792"/>
              <a:gd name="connsiteY7948" fmla="*/ 2936343 h 5149018"/>
              <a:gd name="connsiteX7949" fmla="*/ 1535819 w 6681792"/>
              <a:gd name="connsiteY7949" fmla="*/ 2941100 h 5149018"/>
              <a:gd name="connsiteX7950" fmla="*/ 1538293 w 6681792"/>
              <a:gd name="connsiteY7950" fmla="*/ 2941100 h 5149018"/>
              <a:gd name="connsiteX7951" fmla="*/ 1545524 w 6681792"/>
              <a:gd name="connsiteY7951" fmla="*/ 2945857 h 5149018"/>
              <a:gd name="connsiteX7952" fmla="*/ 1547998 w 6681792"/>
              <a:gd name="connsiteY7952" fmla="*/ 2948331 h 5149018"/>
              <a:gd name="connsiteX7953" fmla="*/ 1552755 w 6681792"/>
              <a:gd name="connsiteY7953" fmla="*/ 2953088 h 5149018"/>
              <a:gd name="connsiteX7954" fmla="*/ 1555229 w 6681792"/>
              <a:gd name="connsiteY7954" fmla="*/ 2955562 h 5149018"/>
              <a:gd name="connsiteX7955" fmla="*/ 1557702 w 6681792"/>
              <a:gd name="connsiteY7955" fmla="*/ 2958036 h 5149018"/>
              <a:gd name="connsiteX7956" fmla="*/ 1557702 w 6681792"/>
              <a:gd name="connsiteY7956" fmla="*/ 2960510 h 5149018"/>
              <a:gd name="connsiteX7957" fmla="*/ 1560176 w 6681792"/>
              <a:gd name="connsiteY7957" fmla="*/ 2960510 h 5149018"/>
              <a:gd name="connsiteX7958" fmla="*/ 1562650 w 6681792"/>
              <a:gd name="connsiteY7958" fmla="*/ 2962983 h 5149018"/>
              <a:gd name="connsiteX7959" fmla="*/ 1565124 w 6681792"/>
              <a:gd name="connsiteY7959" fmla="*/ 2965457 h 5149018"/>
              <a:gd name="connsiteX7960" fmla="*/ 1567597 w 6681792"/>
              <a:gd name="connsiteY7960" fmla="*/ 2965457 h 5149018"/>
              <a:gd name="connsiteX7961" fmla="*/ 1567597 w 6681792"/>
              <a:gd name="connsiteY7961" fmla="*/ 2967931 h 5149018"/>
              <a:gd name="connsiteX7962" fmla="*/ 1570071 w 6681792"/>
              <a:gd name="connsiteY7962" fmla="*/ 2967931 h 5149018"/>
              <a:gd name="connsiteX7963" fmla="*/ 1574828 w 6681792"/>
              <a:gd name="connsiteY7963" fmla="*/ 2967931 h 5149018"/>
              <a:gd name="connsiteX7964" fmla="*/ 1579585 w 6681792"/>
              <a:gd name="connsiteY7964" fmla="*/ 2970405 h 5149018"/>
              <a:gd name="connsiteX7965" fmla="*/ 1584343 w 6681792"/>
              <a:gd name="connsiteY7965" fmla="*/ 2972879 h 5149018"/>
              <a:gd name="connsiteX7966" fmla="*/ 1586817 w 6681792"/>
              <a:gd name="connsiteY7966" fmla="*/ 2975352 h 5149018"/>
              <a:gd name="connsiteX7967" fmla="*/ 1589290 w 6681792"/>
              <a:gd name="connsiteY7967" fmla="*/ 2975352 h 5149018"/>
              <a:gd name="connsiteX7968" fmla="*/ 1591764 w 6681792"/>
              <a:gd name="connsiteY7968" fmla="*/ 2977826 h 5149018"/>
              <a:gd name="connsiteX7969" fmla="*/ 1594238 w 6681792"/>
              <a:gd name="connsiteY7969" fmla="*/ 2980300 h 5149018"/>
              <a:gd name="connsiteX7970" fmla="*/ 1598995 w 6681792"/>
              <a:gd name="connsiteY7970" fmla="*/ 2982773 h 5149018"/>
              <a:gd name="connsiteX7971" fmla="*/ 1601469 w 6681792"/>
              <a:gd name="connsiteY7971" fmla="*/ 2982773 h 5149018"/>
              <a:gd name="connsiteX7972" fmla="*/ 1603942 w 6681792"/>
              <a:gd name="connsiteY7972" fmla="*/ 2985247 h 5149018"/>
              <a:gd name="connsiteX7973" fmla="*/ 1603942 w 6681792"/>
              <a:gd name="connsiteY7973" fmla="*/ 2982773 h 5149018"/>
              <a:gd name="connsiteX7974" fmla="*/ 1606416 w 6681792"/>
              <a:gd name="connsiteY7974" fmla="*/ 2982773 h 5149018"/>
              <a:gd name="connsiteX7975" fmla="*/ 1603942 w 6681792"/>
              <a:gd name="connsiteY7975" fmla="*/ 2985247 h 5149018"/>
              <a:gd name="connsiteX7976" fmla="*/ 1606416 w 6681792"/>
              <a:gd name="connsiteY7976" fmla="*/ 2987721 h 5149018"/>
              <a:gd name="connsiteX7977" fmla="*/ 1611173 w 6681792"/>
              <a:gd name="connsiteY7977" fmla="*/ 2990195 h 5149018"/>
              <a:gd name="connsiteX7978" fmla="*/ 1615931 w 6681792"/>
              <a:gd name="connsiteY7978" fmla="*/ 2997426 h 5149018"/>
              <a:gd name="connsiteX7979" fmla="*/ 1620688 w 6681792"/>
              <a:gd name="connsiteY7979" fmla="*/ 3002183 h 5149018"/>
              <a:gd name="connsiteX7980" fmla="*/ 1630393 w 6681792"/>
              <a:gd name="connsiteY7980" fmla="*/ 3011888 h 5149018"/>
              <a:gd name="connsiteX7981" fmla="*/ 1630393 w 6681792"/>
              <a:gd name="connsiteY7981" fmla="*/ 3014361 h 5149018"/>
              <a:gd name="connsiteX7982" fmla="*/ 1632866 w 6681792"/>
              <a:gd name="connsiteY7982" fmla="*/ 3019119 h 5149018"/>
              <a:gd name="connsiteX7983" fmla="*/ 1635340 w 6681792"/>
              <a:gd name="connsiteY7983" fmla="*/ 3019119 h 5149018"/>
              <a:gd name="connsiteX7984" fmla="*/ 1637814 w 6681792"/>
              <a:gd name="connsiteY7984" fmla="*/ 3023876 h 5149018"/>
              <a:gd name="connsiteX7985" fmla="*/ 1637814 w 6681792"/>
              <a:gd name="connsiteY7985" fmla="*/ 3028633 h 5149018"/>
              <a:gd name="connsiteX7986" fmla="*/ 1640288 w 6681792"/>
              <a:gd name="connsiteY7986" fmla="*/ 3033390 h 5149018"/>
              <a:gd name="connsiteX7987" fmla="*/ 1642761 w 6681792"/>
              <a:gd name="connsiteY7987" fmla="*/ 3035864 h 5149018"/>
              <a:gd name="connsiteX7988" fmla="*/ 1645235 w 6681792"/>
              <a:gd name="connsiteY7988" fmla="*/ 3043095 h 5149018"/>
              <a:gd name="connsiteX7989" fmla="*/ 1645235 w 6681792"/>
              <a:gd name="connsiteY7989" fmla="*/ 3045569 h 5149018"/>
              <a:gd name="connsiteX7990" fmla="*/ 1647709 w 6681792"/>
              <a:gd name="connsiteY7990" fmla="*/ 3045569 h 5149018"/>
              <a:gd name="connsiteX7991" fmla="*/ 1647709 w 6681792"/>
              <a:gd name="connsiteY7991" fmla="*/ 3050326 h 5149018"/>
              <a:gd name="connsiteX7992" fmla="*/ 1650183 w 6681792"/>
              <a:gd name="connsiteY7992" fmla="*/ 3052800 h 5149018"/>
              <a:gd name="connsiteX7993" fmla="*/ 1650183 w 6681792"/>
              <a:gd name="connsiteY7993" fmla="*/ 3055273 h 5149018"/>
              <a:gd name="connsiteX7994" fmla="*/ 1650183 w 6681792"/>
              <a:gd name="connsiteY7994" fmla="*/ 3057747 h 5149018"/>
              <a:gd name="connsiteX7995" fmla="*/ 1650183 w 6681792"/>
              <a:gd name="connsiteY7995" fmla="*/ 3060221 h 5149018"/>
              <a:gd name="connsiteX7996" fmla="*/ 1650183 w 6681792"/>
              <a:gd name="connsiteY7996" fmla="*/ 3062695 h 5149018"/>
              <a:gd name="connsiteX7997" fmla="*/ 1650183 w 6681792"/>
              <a:gd name="connsiteY7997" fmla="*/ 3065168 h 5149018"/>
              <a:gd name="connsiteX7998" fmla="*/ 1650183 w 6681792"/>
              <a:gd name="connsiteY7998" fmla="*/ 3069926 h 5149018"/>
              <a:gd name="connsiteX7999" fmla="*/ 1650183 w 6681792"/>
              <a:gd name="connsiteY7999" fmla="*/ 3074683 h 5149018"/>
              <a:gd name="connsiteX8000" fmla="*/ 1650183 w 6681792"/>
              <a:gd name="connsiteY8000" fmla="*/ 3077157 h 5149018"/>
              <a:gd name="connsiteX8001" fmla="*/ 1647709 w 6681792"/>
              <a:gd name="connsiteY8001" fmla="*/ 3079630 h 5149018"/>
              <a:gd name="connsiteX8002" fmla="*/ 1645235 w 6681792"/>
              <a:gd name="connsiteY8002" fmla="*/ 3084388 h 5149018"/>
              <a:gd name="connsiteX8003" fmla="*/ 1642761 w 6681792"/>
              <a:gd name="connsiteY8003" fmla="*/ 3089145 h 5149018"/>
              <a:gd name="connsiteX8004" fmla="*/ 1642761 w 6681792"/>
              <a:gd name="connsiteY8004" fmla="*/ 3091618 h 5149018"/>
              <a:gd name="connsiteX8005" fmla="*/ 1640288 w 6681792"/>
              <a:gd name="connsiteY8005" fmla="*/ 3094092 h 5149018"/>
              <a:gd name="connsiteX8006" fmla="*/ 1637814 w 6681792"/>
              <a:gd name="connsiteY8006" fmla="*/ 3098849 h 5149018"/>
              <a:gd name="connsiteX8007" fmla="*/ 1635340 w 6681792"/>
              <a:gd name="connsiteY8007" fmla="*/ 3098849 h 5149018"/>
              <a:gd name="connsiteX8008" fmla="*/ 1630583 w 6681792"/>
              <a:gd name="connsiteY8008" fmla="*/ 3106081 h 5149018"/>
              <a:gd name="connsiteX8009" fmla="*/ 1628109 w 6681792"/>
              <a:gd name="connsiteY8009" fmla="*/ 3108554 h 5149018"/>
              <a:gd name="connsiteX8010" fmla="*/ 1625635 w 6681792"/>
              <a:gd name="connsiteY8010" fmla="*/ 3111028 h 5149018"/>
              <a:gd name="connsiteX8011" fmla="*/ 1625635 w 6681792"/>
              <a:gd name="connsiteY8011" fmla="*/ 3113502 h 5149018"/>
              <a:gd name="connsiteX8012" fmla="*/ 1623162 w 6681792"/>
              <a:gd name="connsiteY8012" fmla="*/ 3113502 h 5149018"/>
              <a:gd name="connsiteX8013" fmla="*/ 1620688 w 6681792"/>
              <a:gd name="connsiteY8013" fmla="*/ 3113502 h 5149018"/>
              <a:gd name="connsiteX8014" fmla="*/ 1620688 w 6681792"/>
              <a:gd name="connsiteY8014" fmla="*/ 3115975 h 5149018"/>
              <a:gd name="connsiteX8015" fmla="*/ 1618214 w 6681792"/>
              <a:gd name="connsiteY8015" fmla="*/ 3115975 h 5149018"/>
              <a:gd name="connsiteX8016" fmla="*/ 1613457 w 6681792"/>
              <a:gd name="connsiteY8016" fmla="*/ 3120733 h 5149018"/>
              <a:gd name="connsiteX8017" fmla="*/ 1608700 w 6681792"/>
              <a:gd name="connsiteY8017" fmla="*/ 3123206 h 5149018"/>
              <a:gd name="connsiteX8018" fmla="*/ 1606226 w 6681792"/>
              <a:gd name="connsiteY8018" fmla="*/ 3125680 h 5149018"/>
              <a:gd name="connsiteX8019" fmla="*/ 1603752 w 6681792"/>
              <a:gd name="connsiteY8019" fmla="*/ 3128154 h 5149018"/>
              <a:gd name="connsiteX8020" fmla="*/ 1598995 w 6681792"/>
              <a:gd name="connsiteY8020" fmla="*/ 3130628 h 5149018"/>
              <a:gd name="connsiteX8021" fmla="*/ 1594238 w 6681792"/>
              <a:gd name="connsiteY8021" fmla="*/ 3133101 h 5149018"/>
              <a:gd name="connsiteX8022" fmla="*/ 1588910 w 6681792"/>
              <a:gd name="connsiteY8022" fmla="*/ 3133101 h 5149018"/>
              <a:gd name="connsiteX8023" fmla="*/ 1579205 w 6681792"/>
              <a:gd name="connsiteY8023" fmla="*/ 3137859 h 5149018"/>
              <a:gd name="connsiteX8024" fmla="*/ 1576731 w 6681792"/>
              <a:gd name="connsiteY8024" fmla="*/ 3137859 h 5149018"/>
              <a:gd name="connsiteX8025" fmla="*/ 1564743 w 6681792"/>
              <a:gd name="connsiteY8025" fmla="*/ 3142616 h 5149018"/>
              <a:gd name="connsiteX8026" fmla="*/ 1559986 w 6681792"/>
              <a:gd name="connsiteY8026" fmla="*/ 3145090 h 5149018"/>
              <a:gd name="connsiteX8027" fmla="*/ 1538293 w 6681792"/>
              <a:gd name="connsiteY8027" fmla="*/ 3152321 h 5149018"/>
              <a:gd name="connsiteX8028" fmla="*/ 1531062 w 6681792"/>
              <a:gd name="connsiteY8028" fmla="*/ 3152321 h 5149018"/>
              <a:gd name="connsiteX8029" fmla="*/ 1528588 w 6681792"/>
              <a:gd name="connsiteY8029" fmla="*/ 3154794 h 5149018"/>
              <a:gd name="connsiteX8030" fmla="*/ 1526114 w 6681792"/>
              <a:gd name="connsiteY8030" fmla="*/ 3154794 h 5149018"/>
              <a:gd name="connsiteX8031" fmla="*/ 1521357 w 6681792"/>
              <a:gd name="connsiteY8031" fmla="*/ 3154794 h 5149018"/>
              <a:gd name="connsiteX8032" fmla="*/ 1516600 w 6681792"/>
              <a:gd name="connsiteY8032" fmla="*/ 3152321 h 5149018"/>
              <a:gd name="connsiteX8033" fmla="*/ 1514126 w 6681792"/>
              <a:gd name="connsiteY8033" fmla="*/ 3152321 h 5149018"/>
              <a:gd name="connsiteX8034" fmla="*/ 1509369 w 6681792"/>
              <a:gd name="connsiteY8034" fmla="*/ 3154794 h 5149018"/>
              <a:gd name="connsiteX8035" fmla="*/ 1506895 w 6681792"/>
              <a:gd name="connsiteY8035" fmla="*/ 3154794 h 5149018"/>
              <a:gd name="connsiteX8036" fmla="*/ 1502138 w 6681792"/>
              <a:gd name="connsiteY8036" fmla="*/ 3157268 h 5149018"/>
              <a:gd name="connsiteX8037" fmla="*/ 1499664 w 6681792"/>
              <a:gd name="connsiteY8037" fmla="*/ 3157268 h 5149018"/>
              <a:gd name="connsiteX8038" fmla="*/ 1497191 w 6681792"/>
              <a:gd name="connsiteY8038" fmla="*/ 3159742 h 5149018"/>
              <a:gd name="connsiteX8039" fmla="*/ 1489960 w 6681792"/>
              <a:gd name="connsiteY8039" fmla="*/ 3164499 h 5149018"/>
              <a:gd name="connsiteX8040" fmla="*/ 1485202 w 6681792"/>
              <a:gd name="connsiteY8040" fmla="*/ 3164499 h 5149018"/>
              <a:gd name="connsiteX8041" fmla="*/ 1482729 w 6681792"/>
              <a:gd name="connsiteY8041" fmla="*/ 3166973 h 5149018"/>
              <a:gd name="connsiteX8042" fmla="*/ 1480255 w 6681792"/>
              <a:gd name="connsiteY8042" fmla="*/ 3169446 h 5149018"/>
              <a:gd name="connsiteX8043" fmla="*/ 1475498 w 6681792"/>
              <a:gd name="connsiteY8043" fmla="*/ 3171920 h 5149018"/>
              <a:gd name="connsiteX8044" fmla="*/ 1468267 w 6681792"/>
              <a:gd name="connsiteY8044" fmla="*/ 3174394 h 5149018"/>
              <a:gd name="connsiteX8045" fmla="*/ 1463509 w 6681792"/>
              <a:gd name="connsiteY8045" fmla="*/ 3176868 h 5149018"/>
              <a:gd name="connsiteX8046" fmla="*/ 1458752 w 6681792"/>
              <a:gd name="connsiteY8046" fmla="*/ 3179342 h 5149018"/>
              <a:gd name="connsiteX8047" fmla="*/ 1458752 w 6681792"/>
              <a:gd name="connsiteY8047" fmla="*/ 3181815 h 5149018"/>
              <a:gd name="connsiteX8048" fmla="*/ 1456278 w 6681792"/>
              <a:gd name="connsiteY8048" fmla="*/ 3181815 h 5149018"/>
              <a:gd name="connsiteX8049" fmla="*/ 1453805 w 6681792"/>
              <a:gd name="connsiteY8049" fmla="*/ 3181815 h 5149018"/>
              <a:gd name="connsiteX8050" fmla="*/ 1449048 w 6681792"/>
              <a:gd name="connsiteY8050" fmla="*/ 3186572 h 5149018"/>
              <a:gd name="connsiteX8051" fmla="*/ 1446574 w 6681792"/>
              <a:gd name="connsiteY8051" fmla="*/ 3189046 h 5149018"/>
              <a:gd name="connsiteX8052" fmla="*/ 1444100 w 6681792"/>
              <a:gd name="connsiteY8052" fmla="*/ 3191520 h 5149018"/>
              <a:gd name="connsiteX8053" fmla="*/ 1444100 w 6681792"/>
              <a:gd name="connsiteY8053" fmla="*/ 3193994 h 5149018"/>
              <a:gd name="connsiteX8054" fmla="*/ 1441626 w 6681792"/>
              <a:gd name="connsiteY8054" fmla="*/ 3193994 h 5149018"/>
              <a:gd name="connsiteX8055" fmla="*/ 1439153 w 6681792"/>
              <a:gd name="connsiteY8055" fmla="*/ 3196468 h 5149018"/>
              <a:gd name="connsiteX8056" fmla="*/ 1439153 w 6681792"/>
              <a:gd name="connsiteY8056" fmla="*/ 3198941 h 5149018"/>
              <a:gd name="connsiteX8057" fmla="*/ 1439153 w 6681792"/>
              <a:gd name="connsiteY8057" fmla="*/ 3201415 h 5149018"/>
              <a:gd name="connsiteX8058" fmla="*/ 1436679 w 6681792"/>
              <a:gd name="connsiteY8058" fmla="*/ 3201415 h 5149018"/>
              <a:gd name="connsiteX8059" fmla="*/ 1436679 w 6681792"/>
              <a:gd name="connsiteY8059" fmla="*/ 3206172 h 5149018"/>
              <a:gd name="connsiteX8060" fmla="*/ 1434205 w 6681792"/>
              <a:gd name="connsiteY8060" fmla="*/ 3213403 h 5149018"/>
              <a:gd name="connsiteX8061" fmla="*/ 1434205 w 6681792"/>
              <a:gd name="connsiteY8061" fmla="*/ 3218160 h 5149018"/>
              <a:gd name="connsiteX8062" fmla="*/ 1434205 w 6681792"/>
              <a:gd name="connsiteY8062" fmla="*/ 3227865 h 5149018"/>
              <a:gd name="connsiteX8063" fmla="*/ 1436679 w 6681792"/>
              <a:gd name="connsiteY8063" fmla="*/ 3232622 h 5149018"/>
              <a:gd name="connsiteX8064" fmla="*/ 1436679 w 6681792"/>
              <a:gd name="connsiteY8064" fmla="*/ 3237380 h 5149018"/>
              <a:gd name="connsiteX8065" fmla="*/ 1439153 w 6681792"/>
              <a:gd name="connsiteY8065" fmla="*/ 3237380 h 5149018"/>
              <a:gd name="connsiteX8066" fmla="*/ 1439153 w 6681792"/>
              <a:gd name="connsiteY8066" fmla="*/ 3239853 h 5149018"/>
              <a:gd name="connsiteX8067" fmla="*/ 1441626 w 6681792"/>
              <a:gd name="connsiteY8067" fmla="*/ 3242327 h 5149018"/>
              <a:gd name="connsiteX8068" fmla="*/ 1441626 w 6681792"/>
              <a:gd name="connsiteY8068" fmla="*/ 3247084 h 5149018"/>
              <a:gd name="connsiteX8069" fmla="*/ 1441626 w 6681792"/>
              <a:gd name="connsiteY8069" fmla="*/ 3249558 h 5149018"/>
              <a:gd name="connsiteX8070" fmla="*/ 1444100 w 6681792"/>
              <a:gd name="connsiteY8070" fmla="*/ 3249558 h 5149018"/>
              <a:gd name="connsiteX8071" fmla="*/ 1446574 w 6681792"/>
              <a:gd name="connsiteY8071" fmla="*/ 3252032 h 5149018"/>
              <a:gd name="connsiteX8072" fmla="*/ 1449048 w 6681792"/>
              <a:gd name="connsiteY8072" fmla="*/ 3252032 h 5149018"/>
              <a:gd name="connsiteX8073" fmla="*/ 1449048 w 6681792"/>
              <a:gd name="connsiteY8073" fmla="*/ 3254506 h 5149018"/>
              <a:gd name="connsiteX8074" fmla="*/ 1444290 w 6681792"/>
              <a:gd name="connsiteY8074" fmla="*/ 3252032 h 5149018"/>
              <a:gd name="connsiteX8075" fmla="*/ 1446764 w 6681792"/>
              <a:gd name="connsiteY8075" fmla="*/ 3254506 h 5149018"/>
              <a:gd name="connsiteX8076" fmla="*/ 1449238 w 6681792"/>
              <a:gd name="connsiteY8076" fmla="*/ 3259263 h 5149018"/>
              <a:gd name="connsiteX8077" fmla="*/ 1451712 w 6681792"/>
              <a:gd name="connsiteY8077" fmla="*/ 3264020 h 5149018"/>
              <a:gd name="connsiteX8078" fmla="*/ 1454185 w 6681792"/>
              <a:gd name="connsiteY8078" fmla="*/ 3268777 h 5149018"/>
              <a:gd name="connsiteX8079" fmla="*/ 1454185 w 6681792"/>
              <a:gd name="connsiteY8079" fmla="*/ 3271251 h 5149018"/>
              <a:gd name="connsiteX8080" fmla="*/ 1454185 w 6681792"/>
              <a:gd name="connsiteY8080" fmla="*/ 3273725 h 5149018"/>
              <a:gd name="connsiteX8081" fmla="*/ 1454185 w 6681792"/>
              <a:gd name="connsiteY8081" fmla="*/ 3276198 h 5149018"/>
              <a:gd name="connsiteX8082" fmla="*/ 1456659 w 6681792"/>
              <a:gd name="connsiteY8082" fmla="*/ 3278672 h 5149018"/>
              <a:gd name="connsiteX8083" fmla="*/ 1456659 w 6681792"/>
              <a:gd name="connsiteY8083" fmla="*/ 3281146 h 5149018"/>
              <a:gd name="connsiteX8084" fmla="*/ 1456659 w 6681792"/>
              <a:gd name="connsiteY8084" fmla="*/ 3285903 h 5149018"/>
              <a:gd name="connsiteX8085" fmla="*/ 1456659 w 6681792"/>
              <a:gd name="connsiteY8085" fmla="*/ 3288377 h 5149018"/>
              <a:gd name="connsiteX8086" fmla="*/ 1456659 w 6681792"/>
              <a:gd name="connsiteY8086" fmla="*/ 3290851 h 5149018"/>
              <a:gd name="connsiteX8087" fmla="*/ 1456659 w 6681792"/>
              <a:gd name="connsiteY8087" fmla="*/ 3293324 h 5149018"/>
              <a:gd name="connsiteX8088" fmla="*/ 1456659 w 6681792"/>
              <a:gd name="connsiteY8088" fmla="*/ 3295798 h 5149018"/>
              <a:gd name="connsiteX8089" fmla="*/ 1456659 w 6681792"/>
              <a:gd name="connsiteY8089" fmla="*/ 3298272 h 5149018"/>
              <a:gd name="connsiteX8090" fmla="*/ 1459133 w 6681792"/>
              <a:gd name="connsiteY8090" fmla="*/ 3300746 h 5149018"/>
              <a:gd name="connsiteX8091" fmla="*/ 1459133 w 6681792"/>
              <a:gd name="connsiteY8091" fmla="*/ 3305503 h 5149018"/>
              <a:gd name="connsiteX8092" fmla="*/ 1461607 w 6681792"/>
              <a:gd name="connsiteY8092" fmla="*/ 3307977 h 5149018"/>
              <a:gd name="connsiteX8093" fmla="*/ 1461607 w 6681792"/>
              <a:gd name="connsiteY8093" fmla="*/ 3310450 h 5149018"/>
              <a:gd name="connsiteX8094" fmla="*/ 1464080 w 6681792"/>
              <a:gd name="connsiteY8094" fmla="*/ 3310450 h 5149018"/>
              <a:gd name="connsiteX8095" fmla="*/ 1464080 w 6681792"/>
              <a:gd name="connsiteY8095" fmla="*/ 3312924 h 5149018"/>
              <a:gd name="connsiteX8096" fmla="*/ 1466554 w 6681792"/>
              <a:gd name="connsiteY8096" fmla="*/ 3315398 h 5149018"/>
              <a:gd name="connsiteX8097" fmla="*/ 1471311 w 6681792"/>
              <a:gd name="connsiteY8097" fmla="*/ 3320155 h 5149018"/>
              <a:gd name="connsiteX8098" fmla="*/ 1473785 w 6681792"/>
              <a:gd name="connsiteY8098" fmla="*/ 3320155 h 5149018"/>
              <a:gd name="connsiteX8099" fmla="*/ 1473785 w 6681792"/>
              <a:gd name="connsiteY8099" fmla="*/ 3322629 h 5149018"/>
              <a:gd name="connsiteX8100" fmla="*/ 1471311 w 6681792"/>
              <a:gd name="connsiteY8100" fmla="*/ 3325103 h 5149018"/>
              <a:gd name="connsiteX8101" fmla="*/ 1473785 w 6681792"/>
              <a:gd name="connsiteY8101" fmla="*/ 3325103 h 5149018"/>
              <a:gd name="connsiteX8102" fmla="*/ 1473785 w 6681792"/>
              <a:gd name="connsiteY8102" fmla="*/ 3327576 h 5149018"/>
              <a:gd name="connsiteX8103" fmla="*/ 1476259 w 6681792"/>
              <a:gd name="connsiteY8103" fmla="*/ 3327576 h 5149018"/>
              <a:gd name="connsiteX8104" fmla="*/ 1478733 w 6681792"/>
              <a:gd name="connsiteY8104" fmla="*/ 3330050 h 5149018"/>
              <a:gd name="connsiteX8105" fmla="*/ 1485964 w 6681792"/>
              <a:gd name="connsiteY8105" fmla="*/ 3334807 h 5149018"/>
              <a:gd name="connsiteX8106" fmla="*/ 1485964 w 6681792"/>
              <a:gd name="connsiteY8106" fmla="*/ 3337281 h 5149018"/>
              <a:gd name="connsiteX8107" fmla="*/ 1488437 w 6681792"/>
              <a:gd name="connsiteY8107" fmla="*/ 3339755 h 5149018"/>
              <a:gd name="connsiteX8108" fmla="*/ 1490911 w 6681792"/>
              <a:gd name="connsiteY8108" fmla="*/ 3339755 h 5149018"/>
              <a:gd name="connsiteX8109" fmla="*/ 1490911 w 6681792"/>
              <a:gd name="connsiteY8109" fmla="*/ 3342229 h 5149018"/>
              <a:gd name="connsiteX8110" fmla="*/ 1493385 w 6681792"/>
              <a:gd name="connsiteY8110" fmla="*/ 3342229 h 5149018"/>
              <a:gd name="connsiteX8111" fmla="*/ 1495858 w 6681792"/>
              <a:gd name="connsiteY8111" fmla="*/ 3344702 h 5149018"/>
              <a:gd name="connsiteX8112" fmla="*/ 1498332 w 6681792"/>
              <a:gd name="connsiteY8112" fmla="*/ 3344702 h 5149018"/>
              <a:gd name="connsiteX8113" fmla="*/ 1503090 w 6681792"/>
              <a:gd name="connsiteY8113" fmla="*/ 3347176 h 5149018"/>
              <a:gd name="connsiteX8114" fmla="*/ 1505563 w 6681792"/>
              <a:gd name="connsiteY8114" fmla="*/ 3347176 h 5149018"/>
              <a:gd name="connsiteX8115" fmla="*/ 1508037 w 6681792"/>
              <a:gd name="connsiteY8115" fmla="*/ 3349650 h 5149018"/>
              <a:gd name="connsiteX8116" fmla="*/ 1510511 w 6681792"/>
              <a:gd name="connsiteY8116" fmla="*/ 3349650 h 5149018"/>
              <a:gd name="connsiteX8117" fmla="*/ 1512984 w 6681792"/>
              <a:gd name="connsiteY8117" fmla="*/ 3349650 h 5149018"/>
              <a:gd name="connsiteX8118" fmla="*/ 1510511 w 6681792"/>
              <a:gd name="connsiteY8118" fmla="*/ 3352123 h 5149018"/>
              <a:gd name="connsiteX8119" fmla="*/ 1512984 w 6681792"/>
              <a:gd name="connsiteY8119" fmla="*/ 3352123 h 5149018"/>
              <a:gd name="connsiteX8120" fmla="*/ 1515458 w 6681792"/>
              <a:gd name="connsiteY8120" fmla="*/ 3349650 h 5149018"/>
              <a:gd name="connsiteX8121" fmla="*/ 1520216 w 6681792"/>
              <a:gd name="connsiteY8121" fmla="*/ 3352123 h 5149018"/>
              <a:gd name="connsiteX8122" fmla="*/ 1522689 w 6681792"/>
              <a:gd name="connsiteY8122" fmla="*/ 3352123 h 5149018"/>
              <a:gd name="connsiteX8123" fmla="*/ 1525163 w 6681792"/>
              <a:gd name="connsiteY8123" fmla="*/ 3354597 h 5149018"/>
              <a:gd name="connsiteX8124" fmla="*/ 1527637 w 6681792"/>
              <a:gd name="connsiteY8124" fmla="*/ 3354597 h 5149018"/>
              <a:gd name="connsiteX8125" fmla="*/ 1530110 w 6681792"/>
              <a:gd name="connsiteY8125" fmla="*/ 3357071 h 5149018"/>
              <a:gd name="connsiteX8126" fmla="*/ 1532584 w 6681792"/>
              <a:gd name="connsiteY8126" fmla="*/ 3359545 h 5149018"/>
              <a:gd name="connsiteX8127" fmla="*/ 1535058 w 6681792"/>
              <a:gd name="connsiteY8127" fmla="*/ 3359545 h 5149018"/>
              <a:gd name="connsiteX8128" fmla="*/ 1532584 w 6681792"/>
              <a:gd name="connsiteY8128" fmla="*/ 3362019 h 5149018"/>
              <a:gd name="connsiteX8129" fmla="*/ 1532584 w 6681792"/>
              <a:gd name="connsiteY8129" fmla="*/ 3364492 h 5149018"/>
              <a:gd name="connsiteX8130" fmla="*/ 1526114 w 6681792"/>
              <a:gd name="connsiteY8130" fmla="*/ 3364492 h 5149018"/>
              <a:gd name="connsiteX8131" fmla="*/ 1518883 w 6681792"/>
              <a:gd name="connsiteY8131" fmla="*/ 3362019 h 5149018"/>
              <a:gd name="connsiteX8132" fmla="*/ 1514126 w 6681792"/>
              <a:gd name="connsiteY8132" fmla="*/ 3359545 h 5149018"/>
              <a:gd name="connsiteX8133" fmla="*/ 1511653 w 6681792"/>
              <a:gd name="connsiteY8133" fmla="*/ 3359545 h 5149018"/>
              <a:gd name="connsiteX8134" fmla="*/ 1509179 w 6681792"/>
              <a:gd name="connsiteY8134" fmla="*/ 3359545 h 5149018"/>
              <a:gd name="connsiteX8135" fmla="*/ 1506705 w 6681792"/>
              <a:gd name="connsiteY8135" fmla="*/ 3357071 h 5149018"/>
              <a:gd name="connsiteX8136" fmla="*/ 1504231 w 6681792"/>
              <a:gd name="connsiteY8136" fmla="*/ 3357071 h 5149018"/>
              <a:gd name="connsiteX8137" fmla="*/ 1501757 w 6681792"/>
              <a:gd name="connsiteY8137" fmla="*/ 3357071 h 5149018"/>
              <a:gd name="connsiteX8138" fmla="*/ 1499284 w 6681792"/>
              <a:gd name="connsiteY8138" fmla="*/ 3357071 h 5149018"/>
              <a:gd name="connsiteX8139" fmla="*/ 1496810 w 6681792"/>
              <a:gd name="connsiteY8139" fmla="*/ 3354597 h 5149018"/>
              <a:gd name="connsiteX8140" fmla="*/ 1496810 w 6681792"/>
              <a:gd name="connsiteY8140" fmla="*/ 3352123 h 5149018"/>
              <a:gd name="connsiteX8141" fmla="*/ 1494336 w 6681792"/>
              <a:gd name="connsiteY8141" fmla="*/ 3352123 h 5149018"/>
              <a:gd name="connsiteX8142" fmla="*/ 1491862 w 6681792"/>
              <a:gd name="connsiteY8142" fmla="*/ 3349650 h 5149018"/>
              <a:gd name="connsiteX8143" fmla="*/ 1489960 w 6681792"/>
              <a:gd name="connsiteY8143" fmla="*/ 3349650 h 5149018"/>
              <a:gd name="connsiteX8144" fmla="*/ 1487486 w 6681792"/>
              <a:gd name="connsiteY8144" fmla="*/ 3349650 h 5149018"/>
              <a:gd name="connsiteX8145" fmla="*/ 1487486 w 6681792"/>
              <a:gd name="connsiteY8145" fmla="*/ 3347176 h 5149018"/>
              <a:gd name="connsiteX8146" fmla="*/ 1485012 w 6681792"/>
              <a:gd name="connsiteY8146" fmla="*/ 3347176 h 5149018"/>
              <a:gd name="connsiteX8147" fmla="*/ 1485012 w 6681792"/>
              <a:gd name="connsiteY8147" fmla="*/ 3344702 h 5149018"/>
              <a:gd name="connsiteX8148" fmla="*/ 1480255 w 6681792"/>
              <a:gd name="connsiteY8148" fmla="*/ 3344702 h 5149018"/>
              <a:gd name="connsiteX8149" fmla="*/ 1480255 w 6681792"/>
              <a:gd name="connsiteY8149" fmla="*/ 3342229 h 5149018"/>
              <a:gd name="connsiteX8150" fmla="*/ 1475498 w 6681792"/>
              <a:gd name="connsiteY8150" fmla="*/ 3339755 h 5149018"/>
              <a:gd name="connsiteX8151" fmla="*/ 1473024 w 6681792"/>
              <a:gd name="connsiteY8151" fmla="*/ 3342229 h 5149018"/>
              <a:gd name="connsiteX8152" fmla="*/ 1470550 w 6681792"/>
              <a:gd name="connsiteY8152" fmla="*/ 3342229 h 5149018"/>
              <a:gd name="connsiteX8153" fmla="*/ 1473024 w 6681792"/>
              <a:gd name="connsiteY8153" fmla="*/ 3337471 h 5149018"/>
              <a:gd name="connsiteX8154" fmla="*/ 1470550 w 6681792"/>
              <a:gd name="connsiteY8154" fmla="*/ 3334998 h 5149018"/>
              <a:gd name="connsiteX8155" fmla="*/ 1468076 w 6681792"/>
              <a:gd name="connsiteY8155" fmla="*/ 3334998 h 5149018"/>
              <a:gd name="connsiteX8156" fmla="*/ 1465603 w 6681792"/>
              <a:gd name="connsiteY8156" fmla="*/ 3334998 h 5149018"/>
              <a:gd name="connsiteX8157" fmla="*/ 1468076 w 6681792"/>
              <a:gd name="connsiteY8157" fmla="*/ 3332524 h 5149018"/>
              <a:gd name="connsiteX8158" fmla="*/ 1465603 w 6681792"/>
              <a:gd name="connsiteY8158" fmla="*/ 3330050 h 5149018"/>
              <a:gd name="connsiteX8159" fmla="*/ 1463129 w 6681792"/>
              <a:gd name="connsiteY8159" fmla="*/ 3327576 h 5149018"/>
              <a:gd name="connsiteX8160" fmla="*/ 1460655 w 6681792"/>
              <a:gd name="connsiteY8160" fmla="*/ 3325103 h 5149018"/>
              <a:gd name="connsiteX8161" fmla="*/ 1458181 w 6681792"/>
              <a:gd name="connsiteY8161" fmla="*/ 3320345 h 5149018"/>
              <a:gd name="connsiteX8162" fmla="*/ 1453424 w 6681792"/>
              <a:gd name="connsiteY8162" fmla="*/ 3310641 h 5149018"/>
              <a:gd name="connsiteX8163" fmla="*/ 1450950 w 6681792"/>
              <a:gd name="connsiteY8163" fmla="*/ 3308167 h 5149018"/>
              <a:gd name="connsiteX8164" fmla="*/ 1450950 w 6681792"/>
              <a:gd name="connsiteY8164" fmla="*/ 3305693 h 5149018"/>
              <a:gd name="connsiteX8165" fmla="*/ 1448477 w 6681792"/>
              <a:gd name="connsiteY8165" fmla="*/ 3300936 h 5149018"/>
              <a:gd name="connsiteX8166" fmla="*/ 1448477 w 6681792"/>
              <a:gd name="connsiteY8166" fmla="*/ 3288948 h 5149018"/>
              <a:gd name="connsiteX8167" fmla="*/ 1448477 w 6681792"/>
              <a:gd name="connsiteY8167" fmla="*/ 3284191 h 5149018"/>
              <a:gd name="connsiteX8168" fmla="*/ 1446003 w 6681792"/>
              <a:gd name="connsiteY8168" fmla="*/ 3281717 h 5149018"/>
              <a:gd name="connsiteX8169" fmla="*/ 1446003 w 6681792"/>
              <a:gd name="connsiteY8169" fmla="*/ 3276960 h 5149018"/>
              <a:gd name="connsiteX8170" fmla="*/ 1446003 w 6681792"/>
              <a:gd name="connsiteY8170" fmla="*/ 3274486 h 5149018"/>
              <a:gd name="connsiteX8171" fmla="*/ 1441246 w 6681792"/>
              <a:gd name="connsiteY8171" fmla="*/ 3276960 h 5149018"/>
              <a:gd name="connsiteX8172" fmla="*/ 1441246 w 6681792"/>
              <a:gd name="connsiteY8172" fmla="*/ 3274486 h 5149018"/>
              <a:gd name="connsiteX8173" fmla="*/ 1443719 w 6681792"/>
              <a:gd name="connsiteY8173" fmla="*/ 3274486 h 5149018"/>
              <a:gd name="connsiteX8174" fmla="*/ 1446193 w 6681792"/>
              <a:gd name="connsiteY8174" fmla="*/ 3272012 h 5149018"/>
              <a:gd name="connsiteX8175" fmla="*/ 1443719 w 6681792"/>
              <a:gd name="connsiteY8175" fmla="*/ 3272012 h 5149018"/>
              <a:gd name="connsiteX8176" fmla="*/ 1443719 w 6681792"/>
              <a:gd name="connsiteY8176" fmla="*/ 3269538 h 5149018"/>
              <a:gd name="connsiteX8177" fmla="*/ 1443719 w 6681792"/>
              <a:gd name="connsiteY8177" fmla="*/ 3267065 h 5149018"/>
              <a:gd name="connsiteX8178" fmla="*/ 1441246 w 6681792"/>
              <a:gd name="connsiteY8178" fmla="*/ 3264591 h 5149018"/>
              <a:gd name="connsiteX8179" fmla="*/ 1441246 w 6681792"/>
              <a:gd name="connsiteY8179" fmla="*/ 3262117 h 5149018"/>
              <a:gd name="connsiteX8180" fmla="*/ 1438772 w 6681792"/>
              <a:gd name="connsiteY8180" fmla="*/ 3259643 h 5149018"/>
              <a:gd name="connsiteX8181" fmla="*/ 1436298 w 6681792"/>
              <a:gd name="connsiteY8181" fmla="*/ 3257169 h 5149018"/>
              <a:gd name="connsiteX8182" fmla="*/ 1436298 w 6681792"/>
              <a:gd name="connsiteY8182" fmla="*/ 3252412 h 5149018"/>
              <a:gd name="connsiteX8183" fmla="*/ 1433824 w 6681792"/>
              <a:gd name="connsiteY8183" fmla="*/ 3252412 h 5149018"/>
              <a:gd name="connsiteX8184" fmla="*/ 1433824 w 6681792"/>
              <a:gd name="connsiteY8184" fmla="*/ 3249939 h 5149018"/>
              <a:gd name="connsiteX8185" fmla="*/ 1431351 w 6681792"/>
              <a:gd name="connsiteY8185" fmla="*/ 3247465 h 5149018"/>
              <a:gd name="connsiteX8186" fmla="*/ 1428877 w 6681792"/>
              <a:gd name="connsiteY8186" fmla="*/ 3244991 h 5149018"/>
              <a:gd name="connsiteX8187" fmla="*/ 1426403 w 6681792"/>
              <a:gd name="connsiteY8187" fmla="*/ 3242517 h 5149018"/>
              <a:gd name="connsiteX8188" fmla="*/ 1423929 w 6681792"/>
              <a:gd name="connsiteY8188" fmla="*/ 3240043 h 5149018"/>
              <a:gd name="connsiteX8189" fmla="*/ 1421456 w 6681792"/>
              <a:gd name="connsiteY8189" fmla="*/ 3240043 h 5149018"/>
              <a:gd name="connsiteX8190" fmla="*/ 1421456 w 6681792"/>
              <a:gd name="connsiteY8190" fmla="*/ 3237570 h 5149018"/>
              <a:gd name="connsiteX8191" fmla="*/ 1423929 w 6681792"/>
              <a:gd name="connsiteY8191" fmla="*/ 3237570 h 5149018"/>
              <a:gd name="connsiteX8192" fmla="*/ 1423929 w 6681792"/>
              <a:gd name="connsiteY8192" fmla="*/ 3235096 h 5149018"/>
              <a:gd name="connsiteX8193" fmla="*/ 1423929 w 6681792"/>
              <a:gd name="connsiteY8193" fmla="*/ 3232622 h 5149018"/>
              <a:gd name="connsiteX8194" fmla="*/ 1426403 w 6681792"/>
              <a:gd name="connsiteY8194" fmla="*/ 3232622 h 5149018"/>
              <a:gd name="connsiteX8195" fmla="*/ 1426403 w 6681792"/>
              <a:gd name="connsiteY8195" fmla="*/ 3230149 h 5149018"/>
              <a:gd name="connsiteX8196" fmla="*/ 1426403 w 6681792"/>
              <a:gd name="connsiteY8196" fmla="*/ 3227675 h 5149018"/>
              <a:gd name="connsiteX8197" fmla="*/ 1423929 w 6681792"/>
              <a:gd name="connsiteY8197" fmla="*/ 3225201 h 5149018"/>
              <a:gd name="connsiteX8198" fmla="*/ 1423929 w 6681792"/>
              <a:gd name="connsiteY8198" fmla="*/ 3222727 h 5149018"/>
              <a:gd name="connsiteX8199" fmla="*/ 1423929 w 6681792"/>
              <a:gd name="connsiteY8199" fmla="*/ 3220254 h 5149018"/>
              <a:gd name="connsiteX8200" fmla="*/ 1423929 w 6681792"/>
              <a:gd name="connsiteY8200" fmla="*/ 3217780 h 5149018"/>
              <a:gd name="connsiteX8201" fmla="*/ 1423929 w 6681792"/>
              <a:gd name="connsiteY8201" fmla="*/ 3215306 h 5149018"/>
              <a:gd name="connsiteX8202" fmla="*/ 1423929 w 6681792"/>
              <a:gd name="connsiteY8202" fmla="*/ 3212832 h 5149018"/>
              <a:gd name="connsiteX8203" fmla="*/ 1421456 w 6681792"/>
              <a:gd name="connsiteY8203" fmla="*/ 3210359 h 5149018"/>
              <a:gd name="connsiteX8204" fmla="*/ 1423929 w 6681792"/>
              <a:gd name="connsiteY8204" fmla="*/ 3207885 h 5149018"/>
              <a:gd name="connsiteX8205" fmla="*/ 1428687 w 6681792"/>
              <a:gd name="connsiteY8205" fmla="*/ 3198180 h 5149018"/>
              <a:gd name="connsiteX8206" fmla="*/ 1431160 w 6681792"/>
              <a:gd name="connsiteY8206" fmla="*/ 3193423 h 5149018"/>
              <a:gd name="connsiteX8207" fmla="*/ 1433634 w 6681792"/>
              <a:gd name="connsiteY8207" fmla="*/ 3190949 h 5149018"/>
              <a:gd name="connsiteX8208" fmla="*/ 1431160 w 6681792"/>
              <a:gd name="connsiteY8208" fmla="*/ 3190949 h 5149018"/>
              <a:gd name="connsiteX8209" fmla="*/ 1431160 w 6681792"/>
              <a:gd name="connsiteY8209" fmla="*/ 3188475 h 5149018"/>
              <a:gd name="connsiteX8210" fmla="*/ 1433634 w 6681792"/>
              <a:gd name="connsiteY8210" fmla="*/ 3188475 h 5149018"/>
              <a:gd name="connsiteX8211" fmla="*/ 1436108 w 6681792"/>
              <a:gd name="connsiteY8211" fmla="*/ 3186002 h 5149018"/>
              <a:gd name="connsiteX8212" fmla="*/ 1436108 w 6681792"/>
              <a:gd name="connsiteY8212" fmla="*/ 3183528 h 5149018"/>
              <a:gd name="connsiteX8213" fmla="*/ 1438582 w 6681792"/>
              <a:gd name="connsiteY8213" fmla="*/ 3183528 h 5149018"/>
              <a:gd name="connsiteX8214" fmla="*/ 1438582 w 6681792"/>
              <a:gd name="connsiteY8214" fmla="*/ 3178771 h 5149018"/>
              <a:gd name="connsiteX8215" fmla="*/ 1441055 w 6681792"/>
              <a:gd name="connsiteY8215" fmla="*/ 3176297 h 5149018"/>
              <a:gd name="connsiteX8216" fmla="*/ 1448286 w 6681792"/>
              <a:gd name="connsiteY8216" fmla="*/ 3166592 h 5149018"/>
              <a:gd name="connsiteX8217" fmla="*/ 1450760 w 6681792"/>
              <a:gd name="connsiteY8217" fmla="*/ 3164119 h 5149018"/>
              <a:gd name="connsiteX8218" fmla="*/ 1453234 w 6681792"/>
              <a:gd name="connsiteY8218" fmla="*/ 3159361 h 5149018"/>
              <a:gd name="connsiteX8219" fmla="*/ 1457991 w 6681792"/>
              <a:gd name="connsiteY8219" fmla="*/ 3156887 h 5149018"/>
              <a:gd name="connsiteX8220" fmla="*/ 1457991 w 6681792"/>
              <a:gd name="connsiteY8220" fmla="*/ 3154414 h 5149018"/>
              <a:gd name="connsiteX8221" fmla="*/ 1460465 w 6681792"/>
              <a:gd name="connsiteY8221" fmla="*/ 3151940 h 5149018"/>
              <a:gd name="connsiteX8222" fmla="*/ 1460465 w 6681792"/>
              <a:gd name="connsiteY8222" fmla="*/ 3154414 h 5149018"/>
              <a:gd name="connsiteX8223" fmla="*/ 1462939 w 6681792"/>
              <a:gd name="connsiteY8223" fmla="*/ 3151940 h 5149018"/>
              <a:gd name="connsiteX8224" fmla="*/ 1465412 w 6681792"/>
              <a:gd name="connsiteY8224" fmla="*/ 3149466 h 5149018"/>
              <a:gd name="connsiteX8225" fmla="*/ 1467886 w 6681792"/>
              <a:gd name="connsiteY8225" fmla="*/ 3146993 h 5149018"/>
              <a:gd name="connsiteX8226" fmla="*/ 1472643 w 6681792"/>
              <a:gd name="connsiteY8226" fmla="*/ 3146993 h 5149018"/>
              <a:gd name="connsiteX8227" fmla="*/ 1472643 w 6681792"/>
              <a:gd name="connsiteY8227" fmla="*/ 3144519 h 5149018"/>
              <a:gd name="connsiteX8228" fmla="*/ 1472643 w 6681792"/>
              <a:gd name="connsiteY8228" fmla="*/ 3142045 h 5149018"/>
              <a:gd name="connsiteX8229" fmla="*/ 1475117 w 6681792"/>
              <a:gd name="connsiteY8229" fmla="*/ 3144519 h 5149018"/>
              <a:gd name="connsiteX8230" fmla="*/ 1477591 w 6681792"/>
              <a:gd name="connsiteY8230" fmla="*/ 3142045 h 5149018"/>
              <a:gd name="connsiteX8231" fmla="*/ 1482348 w 6681792"/>
              <a:gd name="connsiteY8231" fmla="*/ 3142045 h 5149018"/>
              <a:gd name="connsiteX8232" fmla="*/ 1484822 w 6681792"/>
              <a:gd name="connsiteY8232" fmla="*/ 3142045 h 5149018"/>
              <a:gd name="connsiteX8233" fmla="*/ 1489579 w 6681792"/>
              <a:gd name="connsiteY8233" fmla="*/ 3139571 h 5149018"/>
              <a:gd name="connsiteX8234" fmla="*/ 1494336 w 6681792"/>
              <a:gd name="connsiteY8234" fmla="*/ 3139571 h 5149018"/>
              <a:gd name="connsiteX8235" fmla="*/ 1499093 w 6681792"/>
              <a:gd name="connsiteY8235" fmla="*/ 3139571 h 5149018"/>
              <a:gd name="connsiteX8236" fmla="*/ 1501567 w 6681792"/>
              <a:gd name="connsiteY8236" fmla="*/ 3139571 h 5149018"/>
              <a:gd name="connsiteX8237" fmla="*/ 1501567 w 6681792"/>
              <a:gd name="connsiteY8237" fmla="*/ 3137097 h 5149018"/>
              <a:gd name="connsiteX8238" fmla="*/ 1506324 w 6681792"/>
              <a:gd name="connsiteY8238" fmla="*/ 3139571 h 5149018"/>
              <a:gd name="connsiteX8239" fmla="*/ 1508798 w 6681792"/>
              <a:gd name="connsiteY8239" fmla="*/ 3139571 h 5149018"/>
              <a:gd name="connsiteX8240" fmla="*/ 1508798 w 6681792"/>
              <a:gd name="connsiteY8240" fmla="*/ 3142045 h 5149018"/>
              <a:gd name="connsiteX8241" fmla="*/ 1511272 w 6681792"/>
              <a:gd name="connsiteY8241" fmla="*/ 3142045 h 5149018"/>
              <a:gd name="connsiteX8242" fmla="*/ 1516029 w 6681792"/>
              <a:gd name="connsiteY8242" fmla="*/ 3142045 h 5149018"/>
              <a:gd name="connsiteX8243" fmla="*/ 1518503 w 6681792"/>
              <a:gd name="connsiteY8243" fmla="*/ 3142045 h 5149018"/>
              <a:gd name="connsiteX8244" fmla="*/ 1528208 w 6681792"/>
              <a:gd name="connsiteY8244" fmla="*/ 3142045 h 5149018"/>
              <a:gd name="connsiteX8245" fmla="*/ 1530681 w 6681792"/>
              <a:gd name="connsiteY8245" fmla="*/ 3142045 h 5149018"/>
              <a:gd name="connsiteX8246" fmla="*/ 1533155 w 6681792"/>
              <a:gd name="connsiteY8246" fmla="*/ 3142045 h 5149018"/>
              <a:gd name="connsiteX8247" fmla="*/ 1537912 w 6681792"/>
              <a:gd name="connsiteY8247" fmla="*/ 3142045 h 5149018"/>
              <a:gd name="connsiteX8248" fmla="*/ 1540386 w 6681792"/>
              <a:gd name="connsiteY8248" fmla="*/ 3139571 h 5149018"/>
              <a:gd name="connsiteX8249" fmla="*/ 1545143 w 6681792"/>
              <a:gd name="connsiteY8249" fmla="*/ 3139571 h 5149018"/>
              <a:gd name="connsiteX8250" fmla="*/ 1547617 w 6681792"/>
              <a:gd name="connsiteY8250" fmla="*/ 3139571 h 5149018"/>
              <a:gd name="connsiteX8251" fmla="*/ 1547617 w 6681792"/>
              <a:gd name="connsiteY8251" fmla="*/ 3137097 h 5149018"/>
              <a:gd name="connsiteX8252" fmla="*/ 1550091 w 6681792"/>
              <a:gd name="connsiteY8252" fmla="*/ 3134624 h 5149018"/>
              <a:gd name="connsiteX8253" fmla="*/ 1552565 w 6681792"/>
              <a:gd name="connsiteY8253" fmla="*/ 3134624 h 5149018"/>
              <a:gd name="connsiteX8254" fmla="*/ 1555038 w 6681792"/>
              <a:gd name="connsiteY8254" fmla="*/ 3134624 h 5149018"/>
              <a:gd name="connsiteX8255" fmla="*/ 1559796 w 6681792"/>
              <a:gd name="connsiteY8255" fmla="*/ 3132150 h 5149018"/>
              <a:gd name="connsiteX8256" fmla="*/ 1567026 w 6681792"/>
              <a:gd name="connsiteY8256" fmla="*/ 3129676 h 5149018"/>
              <a:gd name="connsiteX8257" fmla="*/ 1569500 w 6681792"/>
              <a:gd name="connsiteY8257" fmla="*/ 3129676 h 5149018"/>
              <a:gd name="connsiteX8258" fmla="*/ 1571974 w 6681792"/>
              <a:gd name="connsiteY8258" fmla="*/ 3127203 h 5149018"/>
              <a:gd name="connsiteX8259" fmla="*/ 1579205 w 6681792"/>
              <a:gd name="connsiteY8259" fmla="*/ 3124729 h 5149018"/>
              <a:gd name="connsiteX8260" fmla="*/ 1583962 w 6681792"/>
              <a:gd name="connsiteY8260" fmla="*/ 3122255 h 5149018"/>
              <a:gd name="connsiteX8261" fmla="*/ 1591193 w 6681792"/>
              <a:gd name="connsiteY8261" fmla="*/ 3117498 h 5149018"/>
              <a:gd name="connsiteX8262" fmla="*/ 1593667 w 6681792"/>
              <a:gd name="connsiteY8262" fmla="*/ 3117498 h 5149018"/>
              <a:gd name="connsiteX8263" fmla="*/ 1598424 w 6681792"/>
              <a:gd name="connsiteY8263" fmla="*/ 3115024 h 5149018"/>
              <a:gd name="connsiteX8264" fmla="*/ 1600898 w 6681792"/>
              <a:gd name="connsiteY8264" fmla="*/ 3112550 h 5149018"/>
              <a:gd name="connsiteX8265" fmla="*/ 1603372 w 6681792"/>
              <a:gd name="connsiteY8265" fmla="*/ 3110077 h 5149018"/>
              <a:gd name="connsiteX8266" fmla="*/ 1610603 w 6681792"/>
              <a:gd name="connsiteY8266" fmla="*/ 3105319 h 5149018"/>
              <a:gd name="connsiteX8267" fmla="*/ 1613076 w 6681792"/>
              <a:gd name="connsiteY8267" fmla="*/ 3102845 h 5149018"/>
              <a:gd name="connsiteX8268" fmla="*/ 1615550 w 6681792"/>
              <a:gd name="connsiteY8268" fmla="*/ 3100372 h 5149018"/>
              <a:gd name="connsiteX8269" fmla="*/ 1618024 w 6681792"/>
              <a:gd name="connsiteY8269" fmla="*/ 3095615 h 5149018"/>
              <a:gd name="connsiteX8270" fmla="*/ 1620497 w 6681792"/>
              <a:gd name="connsiteY8270" fmla="*/ 3093141 h 5149018"/>
              <a:gd name="connsiteX8271" fmla="*/ 1622971 w 6681792"/>
              <a:gd name="connsiteY8271" fmla="*/ 3090667 h 5149018"/>
              <a:gd name="connsiteX8272" fmla="*/ 1625445 w 6681792"/>
              <a:gd name="connsiteY8272" fmla="*/ 3090667 h 5149018"/>
              <a:gd name="connsiteX8273" fmla="*/ 1627919 w 6681792"/>
              <a:gd name="connsiteY8273" fmla="*/ 3088193 h 5149018"/>
              <a:gd name="connsiteX8274" fmla="*/ 1632676 w 6681792"/>
              <a:gd name="connsiteY8274" fmla="*/ 3080962 h 5149018"/>
              <a:gd name="connsiteX8275" fmla="*/ 1632676 w 6681792"/>
              <a:gd name="connsiteY8275" fmla="*/ 3078489 h 5149018"/>
              <a:gd name="connsiteX8276" fmla="*/ 1637433 w 6681792"/>
              <a:gd name="connsiteY8276" fmla="*/ 3073731 h 5149018"/>
              <a:gd name="connsiteX8277" fmla="*/ 1637433 w 6681792"/>
              <a:gd name="connsiteY8277" fmla="*/ 3071258 h 5149018"/>
              <a:gd name="connsiteX8278" fmla="*/ 1639907 w 6681792"/>
              <a:gd name="connsiteY8278" fmla="*/ 3066500 h 5149018"/>
              <a:gd name="connsiteX8279" fmla="*/ 1639907 w 6681792"/>
              <a:gd name="connsiteY8279" fmla="*/ 3061743 h 5149018"/>
              <a:gd name="connsiteX8280" fmla="*/ 1639907 w 6681792"/>
              <a:gd name="connsiteY8280" fmla="*/ 3059269 h 5149018"/>
              <a:gd name="connsiteX8281" fmla="*/ 1639907 w 6681792"/>
              <a:gd name="connsiteY8281" fmla="*/ 3056796 h 5149018"/>
              <a:gd name="connsiteX8282" fmla="*/ 1639907 w 6681792"/>
              <a:gd name="connsiteY8282" fmla="*/ 3054322 h 5149018"/>
              <a:gd name="connsiteX8283" fmla="*/ 1639907 w 6681792"/>
              <a:gd name="connsiteY8283" fmla="*/ 3051848 h 5149018"/>
              <a:gd name="connsiteX8284" fmla="*/ 1637433 w 6681792"/>
              <a:gd name="connsiteY8284" fmla="*/ 3047091 h 5149018"/>
              <a:gd name="connsiteX8285" fmla="*/ 1637433 w 6681792"/>
              <a:gd name="connsiteY8285" fmla="*/ 3042334 h 5149018"/>
              <a:gd name="connsiteX8286" fmla="*/ 1632676 w 6681792"/>
              <a:gd name="connsiteY8286" fmla="*/ 3035103 h 5149018"/>
              <a:gd name="connsiteX8287" fmla="*/ 1630202 w 6681792"/>
              <a:gd name="connsiteY8287" fmla="*/ 3027872 h 5149018"/>
              <a:gd name="connsiteX8288" fmla="*/ 1627729 w 6681792"/>
              <a:gd name="connsiteY8288" fmla="*/ 3020641 h 5149018"/>
              <a:gd name="connsiteX8289" fmla="*/ 1625255 w 6681792"/>
              <a:gd name="connsiteY8289" fmla="*/ 3020641 h 5149018"/>
              <a:gd name="connsiteX8290" fmla="*/ 1622781 w 6681792"/>
              <a:gd name="connsiteY8290" fmla="*/ 3015884 h 5149018"/>
              <a:gd name="connsiteX8291" fmla="*/ 1620307 w 6681792"/>
              <a:gd name="connsiteY8291" fmla="*/ 3013410 h 5149018"/>
              <a:gd name="connsiteX8292" fmla="*/ 1617834 w 6681792"/>
              <a:gd name="connsiteY8292" fmla="*/ 3010936 h 5149018"/>
              <a:gd name="connsiteX8293" fmla="*/ 1617834 w 6681792"/>
              <a:gd name="connsiteY8293" fmla="*/ 3008462 h 5149018"/>
              <a:gd name="connsiteX8294" fmla="*/ 1615550 w 6681792"/>
              <a:gd name="connsiteY8294" fmla="*/ 3008462 h 5149018"/>
              <a:gd name="connsiteX8295" fmla="*/ 1613076 w 6681792"/>
              <a:gd name="connsiteY8295" fmla="*/ 3005989 h 5149018"/>
              <a:gd name="connsiteX8296" fmla="*/ 1605845 w 6681792"/>
              <a:gd name="connsiteY8296" fmla="*/ 3010746 h 5149018"/>
              <a:gd name="connsiteX8297" fmla="*/ 1605845 w 6681792"/>
              <a:gd name="connsiteY8297" fmla="*/ 3008272 h 5149018"/>
              <a:gd name="connsiteX8298" fmla="*/ 1610603 w 6681792"/>
              <a:gd name="connsiteY8298" fmla="*/ 3003515 h 5149018"/>
              <a:gd name="connsiteX8299" fmla="*/ 1608129 w 6681792"/>
              <a:gd name="connsiteY8299" fmla="*/ 3003515 h 5149018"/>
              <a:gd name="connsiteX8300" fmla="*/ 1605655 w 6681792"/>
              <a:gd name="connsiteY8300" fmla="*/ 3001041 h 5149018"/>
              <a:gd name="connsiteX8301" fmla="*/ 1603181 w 6681792"/>
              <a:gd name="connsiteY8301" fmla="*/ 3001041 h 5149018"/>
              <a:gd name="connsiteX8302" fmla="*/ 1600708 w 6681792"/>
              <a:gd name="connsiteY8302" fmla="*/ 3001041 h 5149018"/>
              <a:gd name="connsiteX8303" fmla="*/ 1598234 w 6681792"/>
              <a:gd name="connsiteY8303" fmla="*/ 2998567 h 5149018"/>
              <a:gd name="connsiteX8304" fmla="*/ 1593477 w 6681792"/>
              <a:gd name="connsiteY8304" fmla="*/ 2996094 h 5149018"/>
              <a:gd name="connsiteX8305" fmla="*/ 1591003 w 6681792"/>
              <a:gd name="connsiteY8305" fmla="*/ 2993620 h 5149018"/>
              <a:gd name="connsiteX8306" fmla="*/ 1588529 w 6681792"/>
              <a:gd name="connsiteY8306" fmla="*/ 2991146 h 5149018"/>
              <a:gd name="connsiteX8307" fmla="*/ 1583772 w 6681792"/>
              <a:gd name="connsiteY8307" fmla="*/ 2986389 h 5149018"/>
              <a:gd name="connsiteX8308" fmla="*/ 1581298 w 6681792"/>
              <a:gd name="connsiteY8308" fmla="*/ 2988863 h 5149018"/>
              <a:gd name="connsiteX8309" fmla="*/ 1581298 w 6681792"/>
              <a:gd name="connsiteY8309" fmla="*/ 2986389 h 5149018"/>
              <a:gd name="connsiteX8310" fmla="*/ 1578824 w 6681792"/>
              <a:gd name="connsiteY8310" fmla="*/ 2983915 h 5149018"/>
              <a:gd name="connsiteX8311" fmla="*/ 1578824 w 6681792"/>
              <a:gd name="connsiteY8311" fmla="*/ 2986389 h 5149018"/>
              <a:gd name="connsiteX8312" fmla="*/ 1576351 w 6681792"/>
              <a:gd name="connsiteY8312" fmla="*/ 2983915 h 5149018"/>
              <a:gd name="connsiteX8313" fmla="*/ 1578824 w 6681792"/>
              <a:gd name="connsiteY8313" fmla="*/ 2983915 h 5149018"/>
              <a:gd name="connsiteX8314" fmla="*/ 1574067 w 6681792"/>
              <a:gd name="connsiteY8314" fmla="*/ 2981442 h 5149018"/>
              <a:gd name="connsiteX8315" fmla="*/ 1571593 w 6681792"/>
              <a:gd name="connsiteY8315" fmla="*/ 2978968 h 5149018"/>
              <a:gd name="connsiteX8316" fmla="*/ 1569120 w 6681792"/>
              <a:gd name="connsiteY8316" fmla="*/ 2978968 h 5149018"/>
              <a:gd name="connsiteX8317" fmla="*/ 1566646 w 6681792"/>
              <a:gd name="connsiteY8317" fmla="*/ 2978968 h 5149018"/>
              <a:gd name="connsiteX8318" fmla="*/ 1566646 w 6681792"/>
              <a:gd name="connsiteY8318" fmla="*/ 2976494 h 5149018"/>
              <a:gd name="connsiteX8319" fmla="*/ 1559415 w 6681792"/>
              <a:gd name="connsiteY8319" fmla="*/ 2974020 h 5149018"/>
              <a:gd name="connsiteX8320" fmla="*/ 1559415 w 6681792"/>
              <a:gd name="connsiteY8320" fmla="*/ 2971546 h 5149018"/>
              <a:gd name="connsiteX8321" fmla="*/ 1556941 w 6681792"/>
              <a:gd name="connsiteY8321" fmla="*/ 2971546 h 5149018"/>
              <a:gd name="connsiteX8322" fmla="*/ 1552184 w 6681792"/>
              <a:gd name="connsiteY8322" fmla="*/ 2969073 h 5149018"/>
              <a:gd name="connsiteX8323" fmla="*/ 1549710 w 6681792"/>
              <a:gd name="connsiteY8323" fmla="*/ 2966599 h 5149018"/>
              <a:gd name="connsiteX8324" fmla="*/ 1540005 w 6681792"/>
              <a:gd name="connsiteY8324" fmla="*/ 2956894 h 5149018"/>
              <a:gd name="connsiteX8325" fmla="*/ 1537532 w 6681792"/>
              <a:gd name="connsiteY8325" fmla="*/ 2954420 h 5149018"/>
              <a:gd name="connsiteX8326" fmla="*/ 1527827 w 6681792"/>
              <a:gd name="connsiteY8326" fmla="*/ 2947190 h 5149018"/>
              <a:gd name="connsiteX8327" fmla="*/ 1527827 w 6681792"/>
              <a:gd name="connsiteY8327" fmla="*/ 2944716 h 5149018"/>
              <a:gd name="connsiteX8328" fmla="*/ 1525353 w 6681792"/>
              <a:gd name="connsiteY8328" fmla="*/ 2942242 h 5149018"/>
              <a:gd name="connsiteX8329" fmla="*/ 1518122 w 6681792"/>
              <a:gd name="connsiteY8329" fmla="*/ 2937485 h 5149018"/>
              <a:gd name="connsiteX8330" fmla="*/ 1515649 w 6681792"/>
              <a:gd name="connsiteY8330" fmla="*/ 2935011 h 5149018"/>
              <a:gd name="connsiteX8331" fmla="*/ 1513175 w 6681792"/>
              <a:gd name="connsiteY8331" fmla="*/ 2930254 h 5149018"/>
              <a:gd name="connsiteX8332" fmla="*/ 1505944 w 6681792"/>
              <a:gd name="connsiteY8332" fmla="*/ 2923023 h 5149018"/>
              <a:gd name="connsiteX8333" fmla="*/ 1503470 w 6681792"/>
              <a:gd name="connsiteY8333" fmla="*/ 2920549 h 5149018"/>
              <a:gd name="connsiteX8334" fmla="*/ 1500996 w 6681792"/>
              <a:gd name="connsiteY8334" fmla="*/ 2918075 h 5149018"/>
              <a:gd name="connsiteX8335" fmla="*/ 1500996 w 6681792"/>
              <a:gd name="connsiteY8335" fmla="*/ 2915601 h 5149018"/>
              <a:gd name="connsiteX8336" fmla="*/ 1498523 w 6681792"/>
              <a:gd name="connsiteY8336" fmla="*/ 2910844 h 5149018"/>
              <a:gd name="connsiteX8337" fmla="*/ 1496049 w 6681792"/>
              <a:gd name="connsiteY8337" fmla="*/ 2908371 h 5149018"/>
              <a:gd name="connsiteX8338" fmla="*/ 1496049 w 6681792"/>
              <a:gd name="connsiteY8338" fmla="*/ 2905897 h 5149018"/>
              <a:gd name="connsiteX8339" fmla="*/ 1496049 w 6681792"/>
              <a:gd name="connsiteY8339" fmla="*/ 2903423 h 5149018"/>
              <a:gd name="connsiteX8340" fmla="*/ 1493575 w 6681792"/>
              <a:gd name="connsiteY8340" fmla="*/ 2900949 h 5149018"/>
              <a:gd name="connsiteX8341" fmla="*/ 1491101 w 6681792"/>
              <a:gd name="connsiteY8341" fmla="*/ 2893718 h 5149018"/>
              <a:gd name="connsiteX8342" fmla="*/ 1491101 w 6681792"/>
              <a:gd name="connsiteY8342" fmla="*/ 2888961 h 5149018"/>
              <a:gd name="connsiteX8343" fmla="*/ 1491101 w 6681792"/>
              <a:gd name="connsiteY8343" fmla="*/ 2874499 h 5149018"/>
              <a:gd name="connsiteX8344" fmla="*/ 1491101 w 6681792"/>
              <a:gd name="connsiteY8344" fmla="*/ 2867268 h 5149018"/>
              <a:gd name="connsiteX8345" fmla="*/ 1488628 w 6681792"/>
              <a:gd name="connsiteY8345" fmla="*/ 2862511 h 5149018"/>
              <a:gd name="connsiteX8346" fmla="*/ 1488628 w 6681792"/>
              <a:gd name="connsiteY8346" fmla="*/ 2855280 h 5149018"/>
              <a:gd name="connsiteX8347" fmla="*/ 1486154 w 6681792"/>
              <a:gd name="connsiteY8347" fmla="*/ 2855280 h 5149018"/>
              <a:gd name="connsiteX8348" fmla="*/ 1488628 w 6681792"/>
              <a:gd name="connsiteY8348" fmla="*/ 2852806 h 5149018"/>
              <a:gd name="connsiteX8349" fmla="*/ 1488628 w 6681792"/>
              <a:gd name="connsiteY8349" fmla="*/ 2850333 h 5149018"/>
              <a:gd name="connsiteX8350" fmla="*/ 1493385 w 6681792"/>
              <a:gd name="connsiteY8350" fmla="*/ 2835871 h 5149018"/>
              <a:gd name="connsiteX8351" fmla="*/ 1495858 w 6681792"/>
              <a:gd name="connsiteY8351" fmla="*/ 2833397 h 5149018"/>
              <a:gd name="connsiteX8352" fmla="*/ 1498332 w 6681792"/>
              <a:gd name="connsiteY8352" fmla="*/ 2828640 h 5149018"/>
              <a:gd name="connsiteX8353" fmla="*/ 1500806 w 6681792"/>
              <a:gd name="connsiteY8353" fmla="*/ 2828640 h 5149018"/>
              <a:gd name="connsiteX8354" fmla="*/ 1503280 w 6681792"/>
              <a:gd name="connsiteY8354" fmla="*/ 2826166 h 5149018"/>
              <a:gd name="connsiteX8355" fmla="*/ 1505754 w 6681792"/>
              <a:gd name="connsiteY8355" fmla="*/ 2826166 h 5149018"/>
              <a:gd name="connsiteX8356" fmla="*/ 1508227 w 6681792"/>
              <a:gd name="connsiteY8356" fmla="*/ 2826166 h 5149018"/>
              <a:gd name="connsiteX8357" fmla="*/ 1512984 w 6681792"/>
              <a:gd name="connsiteY8357" fmla="*/ 2823692 h 5149018"/>
              <a:gd name="connsiteX8358" fmla="*/ 1512984 w 6681792"/>
              <a:gd name="connsiteY8358" fmla="*/ 2821218 h 5149018"/>
              <a:gd name="connsiteX8359" fmla="*/ 1515458 w 6681792"/>
              <a:gd name="connsiteY8359" fmla="*/ 2821218 h 5149018"/>
              <a:gd name="connsiteX8360" fmla="*/ 1522689 w 6681792"/>
              <a:gd name="connsiteY8360" fmla="*/ 2816461 h 5149018"/>
              <a:gd name="connsiteX8361" fmla="*/ 1527446 w 6681792"/>
              <a:gd name="connsiteY8361" fmla="*/ 2813988 h 5149018"/>
              <a:gd name="connsiteX8362" fmla="*/ 1529920 w 6681792"/>
              <a:gd name="connsiteY8362" fmla="*/ 2813988 h 5149018"/>
              <a:gd name="connsiteX8363" fmla="*/ 1534677 w 6681792"/>
              <a:gd name="connsiteY8363" fmla="*/ 2811514 h 5149018"/>
              <a:gd name="connsiteX8364" fmla="*/ 1534677 w 6681792"/>
              <a:gd name="connsiteY8364" fmla="*/ 2809040 h 5149018"/>
              <a:gd name="connsiteX8365" fmla="*/ 1537151 w 6681792"/>
              <a:gd name="connsiteY8365" fmla="*/ 2809040 h 5149018"/>
              <a:gd name="connsiteX8366" fmla="*/ 1539625 w 6681792"/>
              <a:gd name="connsiteY8366" fmla="*/ 2806566 h 5149018"/>
              <a:gd name="connsiteX8367" fmla="*/ 1549330 w 6681792"/>
              <a:gd name="connsiteY8367" fmla="*/ 2801809 h 5149018"/>
              <a:gd name="connsiteX8368" fmla="*/ 1551803 w 6681792"/>
              <a:gd name="connsiteY8368" fmla="*/ 2801809 h 5149018"/>
              <a:gd name="connsiteX8369" fmla="*/ 1551803 w 6681792"/>
              <a:gd name="connsiteY8369" fmla="*/ 2799335 h 5149018"/>
              <a:gd name="connsiteX8370" fmla="*/ 1554277 w 6681792"/>
              <a:gd name="connsiteY8370" fmla="*/ 2799335 h 5149018"/>
              <a:gd name="connsiteX8371" fmla="*/ 1556751 w 6681792"/>
              <a:gd name="connsiteY8371" fmla="*/ 2799335 h 5149018"/>
              <a:gd name="connsiteX8372" fmla="*/ 1556751 w 6681792"/>
              <a:gd name="connsiteY8372" fmla="*/ 2796862 h 5149018"/>
              <a:gd name="connsiteX8373" fmla="*/ 1561508 w 6681792"/>
              <a:gd name="connsiteY8373" fmla="*/ 2794388 h 5149018"/>
              <a:gd name="connsiteX8374" fmla="*/ 1563982 w 6681792"/>
              <a:gd name="connsiteY8374" fmla="*/ 2794388 h 5149018"/>
              <a:gd name="connsiteX8375" fmla="*/ 1563982 w 6681792"/>
              <a:gd name="connsiteY8375" fmla="*/ 2791914 h 5149018"/>
              <a:gd name="connsiteX8376" fmla="*/ 1566456 w 6681792"/>
              <a:gd name="connsiteY8376" fmla="*/ 2791914 h 5149018"/>
              <a:gd name="connsiteX8377" fmla="*/ 1568929 w 6681792"/>
              <a:gd name="connsiteY8377" fmla="*/ 2791914 h 5149018"/>
              <a:gd name="connsiteX8378" fmla="*/ 1571403 w 6681792"/>
              <a:gd name="connsiteY8378" fmla="*/ 2789440 h 5149018"/>
              <a:gd name="connsiteX8379" fmla="*/ 1573877 w 6681792"/>
              <a:gd name="connsiteY8379" fmla="*/ 2789440 h 5149018"/>
              <a:gd name="connsiteX8380" fmla="*/ 1573877 w 6681792"/>
              <a:gd name="connsiteY8380" fmla="*/ 2786966 h 5149018"/>
              <a:gd name="connsiteX8381" fmla="*/ 1576351 w 6681792"/>
              <a:gd name="connsiteY8381" fmla="*/ 2784493 h 5149018"/>
              <a:gd name="connsiteX8382" fmla="*/ 1578824 w 6681792"/>
              <a:gd name="connsiteY8382" fmla="*/ 2784493 h 5149018"/>
              <a:gd name="connsiteX8383" fmla="*/ 1581298 w 6681792"/>
              <a:gd name="connsiteY8383" fmla="*/ 2782019 h 5149018"/>
              <a:gd name="connsiteX8384" fmla="*/ 1581298 w 6681792"/>
              <a:gd name="connsiteY8384" fmla="*/ 2779545 h 5149018"/>
              <a:gd name="connsiteX8385" fmla="*/ 1583772 w 6681792"/>
              <a:gd name="connsiteY8385" fmla="*/ 2779545 h 5149018"/>
              <a:gd name="connsiteX8386" fmla="*/ 1586246 w 6681792"/>
              <a:gd name="connsiteY8386" fmla="*/ 2779545 h 5149018"/>
              <a:gd name="connsiteX8387" fmla="*/ 1586246 w 6681792"/>
              <a:gd name="connsiteY8387" fmla="*/ 2777072 h 5149018"/>
              <a:gd name="connsiteX8388" fmla="*/ 1588719 w 6681792"/>
              <a:gd name="connsiteY8388" fmla="*/ 2777072 h 5149018"/>
              <a:gd name="connsiteX8389" fmla="*/ 1588719 w 6681792"/>
              <a:gd name="connsiteY8389" fmla="*/ 2774598 h 5149018"/>
              <a:gd name="connsiteX8390" fmla="*/ 1591193 w 6681792"/>
              <a:gd name="connsiteY8390" fmla="*/ 2774598 h 5149018"/>
              <a:gd name="connsiteX8391" fmla="*/ 1593667 w 6681792"/>
              <a:gd name="connsiteY8391" fmla="*/ 2772124 h 5149018"/>
              <a:gd name="connsiteX8392" fmla="*/ 1596141 w 6681792"/>
              <a:gd name="connsiteY8392" fmla="*/ 2769650 h 5149018"/>
              <a:gd name="connsiteX8393" fmla="*/ 1598614 w 6681792"/>
              <a:gd name="connsiteY8393" fmla="*/ 2767176 h 5149018"/>
              <a:gd name="connsiteX8394" fmla="*/ 1601088 w 6681792"/>
              <a:gd name="connsiteY8394" fmla="*/ 2767176 h 5149018"/>
              <a:gd name="connsiteX8395" fmla="*/ 1601088 w 6681792"/>
              <a:gd name="connsiteY8395" fmla="*/ 2764703 h 5149018"/>
              <a:gd name="connsiteX8396" fmla="*/ 1603562 w 6681792"/>
              <a:gd name="connsiteY8396" fmla="*/ 2764703 h 5149018"/>
              <a:gd name="connsiteX8397" fmla="*/ 1603562 w 6681792"/>
              <a:gd name="connsiteY8397" fmla="*/ 2762229 h 5149018"/>
              <a:gd name="connsiteX8398" fmla="*/ 1606036 w 6681792"/>
              <a:gd name="connsiteY8398" fmla="*/ 2762229 h 5149018"/>
              <a:gd name="connsiteX8399" fmla="*/ 1606036 w 6681792"/>
              <a:gd name="connsiteY8399" fmla="*/ 2759755 h 5149018"/>
              <a:gd name="connsiteX8400" fmla="*/ 1608509 w 6681792"/>
              <a:gd name="connsiteY8400" fmla="*/ 2759755 h 5149018"/>
              <a:gd name="connsiteX8401" fmla="*/ 1613267 w 6681792"/>
              <a:gd name="connsiteY8401" fmla="*/ 2752524 h 5149018"/>
              <a:gd name="connsiteX8402" fmla="*/ 1613267 w 6681792"/>
              <a:gd name="connsiteY8402" fmla="*/ 2750050 h 5149018"/>
              <a:gd name="connsiteX8403" fmla="*/ 1615740 w 6681792"/>
              <a:gd name="connsiteY8403" fmla="*/ 2747577 h 5149018"/>
              <a:gd name="connsiteX8404" fmla="*/ 1618214 w 6681792"/>
              <a:gd name="connsiteY8404" fmla="*/ 2740346 h 5149018"/>
              <a:gd name="connsiteX8405" fmla="*/ 1618214 w 6681792"/>
              <a:gd name="connsiteY8405" fmla="*/ 2737872 h 5149018"/>
              <a:gd name="connsiteX8406" fmla="*/ 1620688 w 6681792"/>
              <a:gd name="connsiteY8406" fmla="*/ 2735398 h 5149018"/>
              <a:gd name="connsiteX8407" fmla="*/ 1618214 w 6681792"/>
              <a:gd name="connsiteY8407" fmla="*/ 2732924 h 5149018"/>
              <a:gd name="connsiteX8408" fmla="*/ 1620688 w 6681792"/>
              <a:gd name="connsiteY8408" fmla="*/ 2732924 h 5149018"/>
              <a:gd name="connsiteX8409" fmla="*/ 1623162 w 6681792"/>
              <a:gd name="connsiteY8409" fmla="*/ 2732924 h 5149018"/>
              <a:gd name="connsiteX8410" fmla="*/ 1623162 w 6681792"/>
              <a:gd name="connsiteY8410" fmla="*/ 2730451 h 5149018"/>
              <a:gd name="connsiteX8411" fmla="*/ 1623162 w 6681792"/>
              <a:gd name="connsiteY8411" fmla="*/ 2727977 h 5149018"/>
              <a:gd name="connsiteX8412" fmla="*/ 1625635 w 6681792"/>
              <a:gd name="connsiteY8412" fmla="*/ 2725503 h 5149018"/>
              <a:gd name="connsiteX8413" fmla="*/ 1628109 w 6681792"/>
              <a:gd name="connsiteY8413" fmla="*/ 2720746 h 5149018"/>
              <a:gd name="connsiteX8414" fmla="*/ 1628109 w 6681792"/>
              <a:gd name="connsiteY8414" fmla="*/ 2718272 h 5149018"/>
              <a:gd name="connsiteX8415" fmla="*/ 1628109 w 6681792"/>
              <a:gd name="connsiteY8415" fmla="*/ 2715798 h 5149018"/>
              <a:gd name="connsiteX8416" fmla="*/ 1628109 w 6681792"/>
              <a:gd name="connsiteY8416" fmla="*/ 2713325 h 5149018"/>
              <a:gd name="connsiteX8417" fmla="*/ 1630583 w 6681792"/>
              <a:gd name="connsiteY8417" fmla="*/ 2715798 h 5149018"/>
              <a:gd name="connsiteX8418" fmla="*/ 1633057 w 6681792"/>
              <a:gd name="connsiteY8418" fmla="*/ 2713325 h 5149018"/>
              <a:gd name="connsiteX8419" fmla="*/ 1633057 w 6681792"/>
              <a:gd name="connsiteY8419" fmla="*/ 2710851 h 5149018"/>
              <a:gd name="connsiteX8420" fmla="*/ 1635530 w 6681792"/>
              <a:gd name="connsiteY8420" fmla="*/ 2710851 h 5149018"/>
              <a:gd name="connsiteX8421" fmla="*/ 1640288 w 6681792"/>
              <a:gd name="connsiteY8421" fmla="*/ 2703620 h 5149018"/>
              <a:gd name="connsiteX8422" fmla="*/ 1649992 w 6681792"/>
              <a:gd name="connsiteY8422" fmla="*/ 2696389 h 5149018"/>
              <a:gd name="connsiteX8423" fmla="*/ 1652466 w 6681792"/>
              <a:gd name="connsiteY8423" fmla="*/ 2693915 h 5149018"/>
              <a:gd name="connsiteX8424" fmla="*/ 1657223 w 6681792"/>
              <a:gd name="connsiteY8424" fmla="*/ 2686684 h 5149018"/>
              <a:gd name="connsiteX8425" fmla="*/ 1654749 w 6681792"/>
              <a:gd name="connsiteY8425" fmla="*/ 2686684 h 5149018"/>
              <a:gd name="connsiteX8426" fmla="*/ 1654749 w 6681792"/>
              <a:gd name="connsiteY8426" fmla="*/ 2684211 h 5149018"/>
              <a:gd name="connsiteX8427" fmla="*/ 1657223 w 6681792"/>
              <a:gd name="connsiteY8427" fmla="*/ 2684211 h 5149018"/>
              <a:gd name="connsiteX8428" fmla="*/ 1659697 w 6681792"/>
              <a:gd name="connsiteY8428" fmla="*/ 2681737 h 5149018"/>
              <a:gd name="connsiteX8429" fmla="*/ 1659697 w 6681792"/>
              <a:gd name="connsiteY8429" fmla="*/ 2679263 h 5149018"/>
              <a:gd name="connsiteX8430" fmla="*/ 1662171 w 6681792"/>
              <a:gd name="connsiteY8430" fmla="*/ 2674506 h 5149018"/>
              <a:gd name="connsiteX8431" fmla="*/ 1659697 w 6681792"/>
              <a:gd name="connsiteY8431" fmla="*/ 2674506 h 5149018"/>
              <a:gd name="connsiteX8432" fmla="*/ 1657223 w 6681792"/>
              <a:gd name="connsiteY8432" fmla="*/ 2674506 h 5149018"/>
              <a:gd name="connsiteX8433" fmla="*/ 1645235 w 6681792"/>
              <a:gd name="connsiteY8433" fmla="*/ 2676980 h 5149018"/>
              <a:gd name="connsiteX8434" fmla="*/ 1635530 w 6681792"/>
              <a:gd name="connsiteY8434" fmla="*/ 2681737 h 5149018"/>
              <a:gd name="connsiteX8435" fmla="*/ 1630773 w 6681792"/>
              <a:gd name="connsiteY8435" fmla="*/ 2681737 h 5149018"/>
              <a:gd name="connsiteX8436" fmla="*/ 1628299 w 6681792"/>
              <a:gd name="connsiteY8436" fmla="*/ 2679263 h 5149018"/>
              <a:gd name="connsiteX8437" fmla="*/ 1630773 w 6681792"/>
              <a:gd name="connsiteY8437" fmla="*/ 2679263 h 5149018"/>
              <a:gd name="connsiteX8438" fmla="*/ 1635530 w 6681792"/>
              <a:gd name="connsiteY8438" fmla="*/ 2676789 h 5149018"/>
              <a:gd name="connsiteX8439" fmla="*/ 1652466 w 6681792"/>
              <a:gd name="connsiteY8439" fmla="*/ 2672032 h 5149018"/>
              <a:gd name="connsiteX8440" fmla="*/ 1659697 w 6681792"/>
              <a:gd name="connsiteY8440" fmla="*/ 2669558 h 5149018"/>
              <a:gd name="connsiteX8441" fmla="*/ 1662171 w 6681792"/>
              <a:gd name="connsiteY8441" fmla="*/ 2667085 h 5149018"/>
              <a:gd name="connsiteX8442" fmla="*/ 1657414 w 6681792"/>
              <a:gd name="connsiteY8442" fmla="*/ 2664611 h 5149018"/>
              <a:gd name="connsiteX8443" fmla="*/ 1654940 w 6681792"/>
              <a:gd name="connsiteY8443" fmla="*/ 2667085 h 5149018"/>
              <a:gd name="connsiteX8444" fmla="*/ 1652466 w 6681792"/>
              <a:gd name="connsiteY8444" fmla="*/ 2664611 h 5149018"/>
              <a:gd name="connsiteX8445" fmla="*/ 1654940 w 6681792"/>
              <a:gd name="connsiteY8445" fmla="*/ 2662137 h 5149018"/>
              <a:gd name="connsiteX8446" fmla="*/ 1657414 w 6681792"/>
              <a:gd name="connsiteY8446" fmla="*/ 2662137 h 5149018"/>
              <a:gd name="connsiteX8447" fmla="*/ 1664644 w 6681792"/>
              <a:gd name="connsiteY8447" fmla="*/ 2666894 h 5149018"/>
              <a:gd name="connsiteX8448" fmla="*/ 1664644 w 6681792"/>
              <a:gd name="connsiteY8448" fmla="*/ 2664421 h 5149018"/>
              <a:gd name="connsiteX8449" fmla="*/ 1662171 w 6681792"/>
              <a:gd name="connsiteY8449" fmla="*/ 2657190 h 5149018"/>
              <a:gd name="connsiteX8450" fmla="*/ 1659697 w 6681792"/>
              <a:gd name="connsiteY8450" fmla="*/ 2659663 h 5149018"/>
              <a:gd name="connsiteX8451" fmla="*/ 1659697 w 6681792"/>
              <a:gd name="connsiteY8451" fmla="*/ 2654906 h 5149018"/>
              <a:gd name="connsiteX8452" fmla="*/ 1662171 w 6681792"/>
              <a:gd name="connsiteY8452" fmla="*/ 2652433 h 5149018"/>
              <a:gd name="connsiteX8453" fmla="*/ 1666928 w 6681792"/>
              <a:gd name="connsiteY8453" fmla="*/ 2645201 h 5149018"/>
              <a:gd name="connsiteX8454" fmla="*/ 1669402 w 6681792"/>
              <a:gd name="connsiteY8454" fmla="*/ 2642728 h 5149018"/>
              <a:gd name="connsiteX8455" fmla="*/ 1674159 w 6681792"/>
              <a:gd name="connsiteY8455" fmla="*/ 2637971 h 5149018"/>
              <a:gd name="connsiteX8456" fmla="*/ 1691095 w 6681792"/>
              <a:gd name="connsiteY8456" fmla="*/ 2628266 h 5149018"/>
              <a:gd name="connsiteX8457" fmla="*/ 1695852 w 6681792"/>
              <a:gd name="connsiteY8457" fmla="*/ 2623509 h 5149018"/>
              <a:gd name="connsiteX8458" fmla="*/ 1705557 w 6681792"/>
              <a:gd name="connsiteY8458" fmla="*/ 2621035 h 5149018"/>
              <a:gd name="connsiteX8459" fmla="*/ 1710314 w 6681792"/>
              <a:gd name="connsiteY8459" fmla="*/ 2618561 h 5149018"/>
              <a:gd name="connsiteX8460" fmla="*/ 1717545 w 6681792"/>
              <a:gd name="connsiteY8460" fmla="*/ 2613804 h 5149018"/>
              <a:gd name="connsiteX8461" fmla="*/ 1720019 w 6681792"/>
              <a:gd name="connsiteY8461" fmla="*/ 2613804 h 5149018"/>
              <a:gd name="connsiteX8462" fmla="*/ 1724776 w 6681792"/>
              <a:gd name="connsiteY8462" fmla="*/ 2611330 h 5149018"/>
              <a:gd name="connsiteX8463" fmla="*/ 1727249 w 6681792"/>
              <a:gd name="connsiteY8463" fmla="*/ 2611330 h 5149018"/>
              <a:gd name="connsiteX8464" fmla="*/ 1729723 w 6681792"/>
              <a:gd name="connsiteY8464" fmla="*/ 2611330 h 5149018"/>
              <a:gd name="connsiteX8465" fmla="*/ 1736954 w 6681792"/>
              <a:gd name="connsiteY8465" fmla="*/ 2611330 h 5149018"/>
              <a:gd name="connsiteX8466" fmla="*/ 1741711 w 6681792"/>
              <a:gd name="connsiteY8466" fmla="*/ 2608856 h 5149018"/>
              <a:gd name="connsiteX8467" fmla="*/ 1748942 w 6681792"/>
              <a:gd name="connsiteY8467" fmla="*/ 2608856 h 5149018"/>
              <a:gd name="connsiteX8468" fmla="*/ 1751416 w 6681792"/>
              <a:gd name="connsiteY8468" fmla="*/ 2608856 h 5149018"/>
              <a:gd name="connsiteX8469" fmla="*/ 1753890 w 6681792"/>
              <a:gd name="connsiteY8469" fmla="*/ 2608856 h 5149018"/>
              <a:gd name="connsiteX8470" fmla="*/ 1758647 w 6681792"/>
              <a:gd name="connsiteY8470" fmla="*/ 2608856 h 5149018"/>
              <a:gd name="connsiteX8471" fmla="*/ 1761121 w 6681792"/>
              <a:gd name="connsiteY8471" fmla="*/ 2608856 h 5149018"/>
              <a:gd name="connsiteX8472" fmla="*/ 1763595 w 6681792"/>
              <a:gd name="connsiteY8472" fmla="*/ 2608856 h 5149018"/>
              <a:gd name="connsiteX8473" fmla="*/ 1768352 w 6681792"/>
              <a:gd name="connsiteY8473" fmla="*/ 2608856 h 5149018"/>
              <a:gd name="connsiteX8474" fmla="*/ 1768352 w 6681792"/>
              <a:gd name="connsiteY8474" fmla="*/ 2611330 h 5149018"/>
              <a:gd name="connsiteX8475" fmla="*/ 1775583 w 6681792"/>
              <a:gd name="connsiteY8475" fmla="*/ 2613804 h 5149018"/>
              <a:gd name="connsiteX8476" fmla="*/ 1782814 w 6681792"/>
              <a:gd name="connsiteY8476" fmla="*/ 2616278 h 5149018"/>
              <a:gd name="connsiteX8477" fmla="*/ 1785287 w 6681792"/>
              <a:gd name="connsiteY8477" fmla="*/ 2616278 h 5149018"/>
              <a:gd name="connsiteX8478" fmla="*/ 1790045 w 6681792"/>
              <a:gd name="connsiteY8478" fmla="*/ 2618751 h 5149018"/>
              <a:gd name="connsiteX8479" fmla="*/ 1792518 w 6681792"/>
              <a:gd name="connsiteY8479" fmla="*/ 2618751 h 5149018"/>
              <a:gd name="connsiteX8480" fmla="*/ 1802223 w 6681792"/>
              <a:gd name="connsiteY8480" fmla="*/ 2623509 h 5149018"/>
              <a:gd name="connsiteX8481" fmla="*/ 1804697 w 6681792"/>
              <a:gd name="connsiteY8481" fmla="*/ 2625982 h 5149018"/>
              <a:gd name="connsiteX8482" fmla="*/ 1807171 w 6681792"/>
              <a:gd name="connsiteY8482" fmla="*/ 2625982 h 5149018"/>
              <a:gd name="connsiteX8483" fmla="*/ 1809644 w 6681792"/>
              <a:gd name="connsiteY8483" fmla="*/ 2628456 h 5149018"/>
              <a:gd name="connsiteX8484" fmla="*/ 1819349 w 6681792"/>
              <a:gd name="connsiteY8484" fmla="*/ 2635687 h 5149018"/>
              <a:gd name="connsiteX8485" fmla="*/ 1824106 w 6681792"/>
              <a:gd name="connsiteY8485" fmla="*/ 2640444 h 5149018"/>
              <a:gd name="connsiteX8486" fmla="*/ 1831337 w 6681792"/>
              <a:gd name="connsiteY8486" fmla="*/ 2647675 h 5149018"/>
              <a:gd name="connsiteX8487" fmla="*/ 1836095 w 6681792"/>
              <a:gd name="connsiteY8487" fmla="*/ 2652433 h 5149018"/>
              <a:gd name="connsiteX8488" fmla="*/ 1840852 w 6681792"/>
              <a:gd name="connsiteY8488" fmla="*/ 2657190 h 5149018"/>
              <a:gd name="connsiteX8489" fmla="*/ 1840852 w 6681792"/>
              <a:gd name="connsiteY8489" fmla="*/ 2659663 h 5149018"/>
              <a:gd name="connsiteX8490" fmla="*/ 1843325 w 6681792"/>
              <a:gd name="connsiteY8490" fmla="*/ 2659663 h 5149018"/>
              <a:gd name="connsiteX8491" fmla="*/ 1845799 w 6681792"/>
              <a:gd name="connsiteY8491" fmla="*/ 2662137 h 5149018"/>
              <a:gd name="connsiteX8492" fmla="*/ 1845799 w 6681792"/>
              <a:gd name="connsiteY8492" fmla="*/ 2664611 h 5149018"/>
              <a:gd name="connsiteX8493" fmla="*/ 1850556 w 6681792"/>
              <a:gd name="connsiteY8493" fmla="*/ 2674316 h 5149018"/>
              <a:gd name="connsiteX8494" fmla="*/ 1853030 w 6681792"/>
              <a:gd name="connsiteY8494" fmla="*/ 2679073 h 5149018"/>
              <a:gd name="connsiteX8495" fmla="*/ 1855504 w 6681792"/>
              <a:gd name="connsiteY8495" fmla="*/ 2679073 h 5149018"/>
              <a:gd name="connsiteX8496" fmla="*/ 1857978 w 6681792"/>
              <a:gd name="connsiteY8496" fmla="*/ 2686304 h 5149018"/>
              <a:gd name="connsiteX8497" fmla="*/ 1860451 w 6681792"/>
              <a:gd name="connsiteY8497" fmla="*/ 2698292 h 5149018"/>
              <a:gd name="connsiteX8498" fmla="*/ 1865209 w 6681792"/>
              <a:gd name="connsiteY8498" fmla="*/ 2710280 h 5149018"/>
              <a:gd name="connsiteX8499" fmla="*/ 1867682 w 6681792"/>
              <a:gd name="connsiteY8499" fmla="*/ 2715038 h 5149018"/>
              <a:gd name="connsiteX8500" fmla="*/ 1870156 w 6681792"/>
              <a:gd name="connsiteY8500" fmla="*/ 2719795 h 5149018"/>
              <a:gd name="connsiteX8501" fmla="*/ 1872630 w 6681792"/>
              <a:gd name="connsiteY8501" fmla="*/ 2727026 h 5149018"/>
              <a:gd name="connsiteX8502" fmla="*/ 1872630 w 6681792"/>
              <a:gd name="connsiteY8502" fmla="*/ 2729499 h 5149018"/>
              <a:gd name="connsiteX8503" fmla="*/ 1872630 w 6681792"/>
              <a:gd name="connsiteY8503" fmla="*/ 2731973 h 5149018"/>
              <a:gd name="connsiteX8504" fmla="*/ 1875104 w 6681792"/>
              <a:gd name="connsiteY8504" fmla="*/ 2734447 h 5149018"/>
              <a:gd name="connsiteX8505" fmla="*/ 1879861 w 6681792"/>
              <a:gd name="connsiteY8505" fmla="*/ 2746435 h 5149018"/>
              <a:gd name="connsiteX8506" fmla="*/ 1884618 w 6681792"/>
              <a:gd name="connsiteY8506" fmla="*/ 2756140 h 5149018"/>
              <a:gd name="connsiteX8507" fmla="*/ 1889375 w 6681792"/>
              <a:gd name="connsiteY8507" fmla="*/ 2760897 h 5149018"/>
              <a:gd name="connsiteX8508" fmla="*/ 1891849 w 6681792"/>
              <a:gd name="connsiteY8508" fmla="*/ 2763371 h 5149018"/>
              <a:gd name="connsiteX8509" fmla="*/ 1891849 w 6681792"/>
              <a:gd name="connsiteY8509" fmla="*/ 2765844 h 5149018"/>
              <a:gd name="connsiteX8510" fmla="*/ 1894323 w 6681792"/>
              <a:gd name="connsiteY8510" fmla="*/ 2765844 h 5149018"/>
              <a:gd name="connsiteX8511" fmla="*/ 1896797 w 6681792"/>
              <a:gd name="connsiteY8511" fmla="*/ 2770602 h 5149018"/>
              <a:gd name="connsiteX8512" fmla="*/ 1899270 w 6681792"/>
              <a:gd name="connsiteY8512" fmla="*/ 2773076 h 5149018"/>
              <a:gd name="connsiteX8513" fmla="*/ 1904027 w 6681792"/>
              <a:gd name="connsiteY8513" fmla="*/ 2777833 h 5149018"/>
              <a:gd name="connsiteX8514" fmla="*/ 1908785 w 6681792"/>
              <a:gd name="connsiteY8514" fmla="*/ 2782590 h 5149018"/>
              <a:gd name="connsiteX8515" fmla="*/ 1908785 w 6681792"/>
              <a:gd name="connsiteY8515" fmla="*/ 2785064 h 5149018"/>
              <a:gd name="connsiteX8516" fmla="*/ 1911259 w 6681792"/>
              <a:gd name="connsiteY8516" fmla="*/ 2785064 h 5149018"/>
              <a:gd name="connsiteX8517" fmla="*/ 1911259 w 6681792"/>
              <a:gd name="connsiteY8517" fmla="*/ 2787537 h 5149018"/>
              <a:gd name="connsiteX8518" fmla="*/ 1913732 w 6681792"/>
              <a:gd name="connsiteY8518" fmla="*/ 2787537 h 5149018"/>
              <a:gd name="connsiteX8519" fmla="*/ 1913732 w 6681792"/>
              <a:gd name="connsiteY8519" fmla="*/ 2790011 h 5149018"/>
              <a:gd name="connsiteX8520" fmla="*/ 1918489 w 6681792"/>
              <a:gd name="connsiteY8520" fmla="*/ 2792485 h 5149018"/>
              <a:gd name="connsiteX8521" fmla="*/ 1923247 w 6681792"/>
              <a:gd name="connsiteY8521" fmla="*/ 2797242 h 5149018"/>
              <a:gd name="connsiteX8522" fmla="*/ 1930478 w 6681792"/>
              <a:gd name="connsiteY8522" fmla="*/ 2801999 h 5149018"/>
              <a:gd name="connsiteX8523" fmla="*/ 1937709 w 6681792"/>
              <a:gd name="connsiteY8523" fmla="*/ 2806757 h 5149018"/>
              <a:gd name="connsiteX8524" fmla="*/ 1940182 w 6681792"/>
              <a:gd name="connsiteY8524" fmla="*/ 2806757 h 5149018"/>
              <a:gd name="connsiteX8525" fmla="*/ 1942656 w 6681792"/>
              <a:gd name="connsiteY8525" fmla="*/ 2806757 h 5149018"/>
              <a:gd name="connsiteX8526" fmla="*/ 1945130 w 6681792"/>
              <a:gd name="connsiteY8526" fmla="*/ 2809230 h 5149018"/>
              <a:gd name="connsiteX8527" fmla="*/ 1947604 w 6681792"/>
              <a:gd name="connsiteY8527" fmla="*/ 2809230 h 5149018"/>
              <a:gd name="connsiteX8528" fmla="*/ 1954835 w 6681792"/>
              <a:gd name="connsiteY8528" fmla="*/ 2809230 h 5149018"/>
              <a:gd name="connsiteX8529" fmla="*/ 1964539 w 6681792"/>
              <a:gd name="connsiteY8529" fmla="*/ 2811704 h 5149018"/>
              <a:gd name="connsiteX8530" fmla="*/ 1969297 w 6681792"/>
              <a:gd name="connsiteY8530" fmla="*/ 2811704 h 5149018"/>
              <a:gd name="connsiteX8531" fmla="*/ 1979001 w 6681792"/>
              <a:gd name="connsiteY8531" fmla="*/ 2811704 h 5149018"/>
              <a:gd name="connsiteX8532" fmla="*/ 1981475 w 6681792"/>
              <a:gd name="connsiteY8532" fmla="*/ 2811704 h 5149018"/>
              <a:gd name="connsiteX8533" fmla="*/ 1983949 w 6681792"/>
              <a:gd name="connsiteY8533" fmla="*/ 2811704 h 5149018"/>
              <a:gd name="connsiteX8534" fmla="*/ 1986423 w 6681792"/>
              <a:gd name="connsiteY8534" fmla="*/ 2811704 h 5149018"/>
              <a:gd name="connsiteX8535" fmla="*/ 1988896 w 6681792"/>
              <a:gd name="connsiteY8535" fmla="*/ 2811704 h 5149018"/>
              <a:gd name="connsiteX8536" fmla="*/ 1993653 w 6681792"/>
              <a:gd name="connsiteY8536" fmla="*/ 2809230 h 5149018"/>
              <a:gd name="connsiteX8537" fmla="*/ 1998411 w 6681792"/>
              <a:gd name="connsiteY8537" fmla="*/ 2806757 h 5149018"/>
              <a:gd name="connsiteX8538" fmla="*/ 2000884 w 6681792"/>
              <a:gd name="connsiteY8538" fmla="*/ 2806757 h 5149018"/>
              <a:gd name="connsiteX8539" fmla="*/ 2005642 w 6681792"/>
              <a:gd name="connsiteY8539" fmla="*/ 2804283 h 5149018"/>
              <a:gd name="connsiteX8540" fmla="*/ 2010399 w 6681792"/>
              <a:gd name="connsiteY8540" fmla="*/ 2801809 h 5149018"/>
              <a:gd name="connsiteX8541" fmla="*/ 2020103 w 6681792"/>
              <a:gd name="connsiteY8541" fmla="*/ 2794578 h 5149018"/>
              <a:gd name="connsiteX8542" fmla="*/ 2022577 w 6681792"/>
              <a:gd name="connsiteY8542" fmla="*/ 2794578 h 5149018"/>
              <a:gd name="connsiteX8543" fmla="*/ 2022577 w 6681792"/>
              <a:gd name="connsiteY8543" fmla="*/ 2792104 h 5149018"/>
              <a:gd name="connsiteX8544" fmla="*/ 2020103 w 6681792"/>
              <a:gd name="connsiteY8544" fmla="*/ 2792104 h 5149018"/>
              <a:gd name="connsiteX8545" fmla="*/ 2022577 w 6681792"/>
              <a:gd name="connsiteY8545" fmla="*/ 2789631 h 5149018"/>
              <a:gd name="connsiteX8546" fmla="*/ 2025051 w 6681792"/>
              <a:gd name="connsiteY8546" fmla="*/ 2789631 h 5149018"/>
              <a:gd name="connsiteX8547" fmla="*/ 2027525 w 6681792"/>
              <a:gd name="connsiteY8547" fmla="*/ 2787157 h 5149018"/>
              <a:gd name="connsiteX8548" fmla="*/ 2032282 w 6681792"/>
              <a:gd name="connsiteY8548" fmla="*/ 2777452 h 5149018"/>
              <a:gd name="connsiteX8549" fmla="*/ 2034756 w 6681792"/>
              <a:gd name="connsiteY8549" fmla="*/ 2774978 h 5149018"/>
              <a:gd name="connsiteX8550" fmla="*/ 2037229 w 6681792"/>
              <a:gd name="connsiteY8550" fmla="*/ 2767747 h 5149018"/>
              <a:gd name="connsiteX8551" fmla="*/ 2041987 w 6681792"/>
              <a:gd name="connsiteY8551" fmla="*/ 2758043 h 5149018"/>
              <a:gd name="connsiteX8552" fmla="*/ 2044461 w 6681792"/>
              <a:gd name="connsiteY8552" fmla="*/ 2753285 h 5149018"/>
              <a:gd name="connsiteX8553" fmla="*/ 2046934 w 6681792"/>
              <a:gd name="connsiteY8553" fmla="*/ 2743581 h 5149018"/>
              <a:gd name="connsiteX8554" fmla="*/ 2049408 w 6681792"/>
              <a:gd name="connsiteY8554" fmla="*/ 2733876 h 5149018"/>
              <a:gd name="connsiteX8555" fmla="*/ 2049408 w 6681792"/>
              <a:gd name="connsiteY8555" fmla="*/ 2724171 h 5149018"/>
              <a:gd name="connsiteX8556" fmla="*/ 2049408 w 6681792"/>
              <a:gd name="connsiteY8556" fmla="*/ 2721698 h 5149018"/>
              <a:gd name="connsiteX8557" fmla="*/ 2051882 w 6681792"/>
              <a:gd name="connsiteY8557" fmla="*/ 2716940 h 5149018"/>
              <a:gd name="connsiteX8558" fmla="*/ 2051882 w 6681792"/>
              <a:gd name="connsiteY8558" fmla="*/ 2712183 h 5149018"/>
              <a:gd name="connsiteX8559" fmla="*/ 2049408 w 6681792"/>
              <a:gd name="connsiteY8559" fmla="*/ 2700195 h 5149018"/>
              <a:gd name="connsiteX8560" fmla="*/ 2046934 w 6681792"/>
              <a:gd name="connsiteY8560" fmla="*/ 2688207 h 5149018"/>
              <a:gd name="connsiteX8561" fmla="*/ 2049408 w 6681792"/>
              <a:gd name="connsiteY8561" fmla="*/ 2688207 h 5149018"/>
              <a:gd name="connsiteX8562" fmla="*/ 2049408 w 6681792"/>
              <a:gd name="connsiteY8562" fmla="*/ 2685733 h 5149018"/>
              <a:gd name="connsiteX8563" fmla="*/ 2046934 w 6681792"/>
              <a:gd name="connsiteY8563" fmla="*/ 2685733 h 5149018"/>
              <a:gd name="connsiteX8564" fmla="*/ 2046934 w 6681792"/>
              <a:gd name="connsiteY8564" fmla="*/ 2680976 h 5149018"/>
              <a:gd name="connsiteX8565" fmla="*/ 2049408 w 6681792"/>
              <a:gd name="connsiteY8565" fmla="*/ 2676219 h 5149018"/>
              <a:gd name="connsiteX8566" fmla="*/ 2049408 w 6681792"/>
              <a:gd name="connsiteY8566" fmla="*/ 2666514 h 5149018"/>
              <a:gd name="connsiteX8567" fmla="*/ 2051882 w 6681792"/>
              <a:gd name="connsiteY8567" fmla="*/ 2656809 h 5149018"/>
              <a:gd name="connsiteX8568" fmla="*/ 2054355 w 6681792"/>
              <a:gd name="connsiteY8568" fmla="*/ 2652052 h 5149018"/>
              <a:gd name="connsiteX8569" fmla="*/ 2056829 w 6681792"/>
              <a:gd name="connsiteY8569" fmla="*/ 2640064 h 5149018"/>
              <a:gd name="connsiteX8570" fmla="*/ 2059303 w 6681792"/>
              <a:gd name="connsiteY8570" fmla="*/ 2635307 h 5149018"/>
              <a:gd name="connsiteX8571" fmla="*/ 2061777 w 6681792"/>
              <a:gd name="connsiteY8571" fmla="*/ 2628075 h 5149018"/>
              <a:gd name="connsiteX8572" fmla="*/ 2061777 w 6681792"/>
              <a:gd name="connsiteY8572" fmla="*/ 2625602 h 5149018"/>
              <a:gd name="connsiteX8573" fmla="*/ 2064251 w 6681792"/>
              <a:gd name="connsiteY8573" fmla="*/ 2623128 h 5149018"/>
              <a:gd name="connsiteX8574" fmla="*/ 2071481 w 6681792"/>
              <a:gd name="connsiteY8574" fmla="*/ 2613423 h 5149018"/>
              <a:gd name="connsiteX8575" fmla="*/ 2071481 w 6681792"/>
              <a:gd name="connsiteY8575" fmla="*/ 2610950 h 5149018"/>
              <a:gd name="connsiteX8576" fmla="*/ 2073955 w 6681792"/>
              <a:gd name="connsiteY8576" fmla="*/ 2608476 h 5149018"/>
              <a:gd name="connsiteX8577" fmla="*/ 2076429 w 6681792"/>
              <a:gd name="connsiteY8577" fmla="*/ 2606002 h 5149018"/>
              <a:gd name="connsiteX8578" fmla="*/ 2078903 w 6681792"/>
              <a:gd name="connsiteY8578" fmla="*/ 2606002 h 5149018"/>
              <a:gd name="connsiteX8579" fmla="*/ 2081377 w 6681792"/>
              <a:gd name="connsiteY8579" fmla="*/ 2603528 h 5149018"/>
              <a:gd name="connsiteX8580" fmla="*/ 2093365 w 6681792"/>
              <a:gd name="connsiteY8580" fmla="*/ 2593824 h 5149018"/>
              <a:gd name="connsiteX8581" fmla="*/ 2100596 w 6681792"/>
              <a:gd name="connsiteY8581" fmla="*/ 2589066 h 5149018"/>
              <a:gd name="connsiteX8582" fmla="*/ 2100596 w 6681792"/>
              <a:gd name="connsiteY8582" fmla="*/ 2586593 h 5149018"/>
              <a:gd name="connsiteX8583" fmla="*/ 2107827 w 6681792"/>
              <a:gd name="connsiteY8583" fmla="*/ 2584119 h 5149018"/>
              <a:gd name="connsiteX8584" fmla="*/ 2107827 w 6681792"/>
              <a:gd name="connsiteY8584" fmla="*/ 2581645 h 5149018"/>
              <a:gd name="connsiteX8585" fmla="*/ 2110300 w 6681792"/>
              <a:gd name="connsiteY8585" fmla="*/ 2581645 h 5149018"/>
              <a:gd name="connsiteX8586" fmla="*/ 2110300 w 6681792"/>
              <a:gd name="connsiteY8586" fmla="*/ 2579171 h 5149018"/>
              <a:gd name="connsiteX8587" fmla="*/ 2112774 w 6681792"/>
              <a:gd name="connsiteY8587" fmla="*/ 2579171 h 5149018"/>
              <a:gd name="connsiteX8588" fmla="*/ 2112774 w 6681792"/>
              <a:gd name="connsiteY8588" fmla="*/ 2576698 h 5149018"/>
              <a:gd name="connsiteX8589" fmla="*/ 2120005 w 6681792"/>
              <a:gd name="connsiteY8589" fmla="*/ 2574224 h 5149018"/>
              <a:gd name="connsiteX8590" fmla="*/ 2124762 w 6681792"/>
              <a:gd name="connsiteY8590" fmla="*/ 2571750 h 5149018"/>
              <a:gd name="connsiteX8591" fmla="*/ 2127236 w 6681792"/>
              <a:gd name="connsiteY8591" fmla="*/ 2571750 h 5149018"/>
              <a:gd name="connsiteX8592" fmla="*/ 2129710 w 6681792"/>
              <a:gd name="connsiteY8592" fmla="*/ 2569276 h 5149018"/>
              <a:gd name="connsiteX8593" fmla="*/ 2132184 w 6681792"/>
              <a:gd name="connsiteY8593" fmla="*/ 2569276 h 5149018"/>
              <a:gd name="connsiteX8594" fmla="*/ 2139415 w 6681792"/>
              <a:gd name="connsiteY8594" fmla="*/ 2566803 h 5149018"/>
              <a:gd name="connsiteX8595" fmla="*/ 2144172 w 6681792"/>
              <a:gd name="connsiteY8595" fmla="*/ 2566803 h 5149018"/>
              <a:gd name="connsiteX8596" fmla="*/ 2151403 w 6681792"/>
              <a:gd name="connsiteY8596" fmla="*/ 2566803 h 5149018"/>
              <a:gd name="connsiteX8597" fmla="*/ 2151403 w 6681792"/>
              <a:gd name="connsiteY8597" fmla="*/ 2564329 h 5149018"/>
              <a:gd name="connsiteX8598" fmla="*/ 2156160 w 6681792"/>
              <a:gd name="connsiteY8598" fmla="*/ 2564329 h 5149018"/>
              <a:gd name="connsiteX8599" fmla="*/ 2165865 w 6681792"/>
              <a:gd name="connsiteY8599" fmla="*/ 2564329 h 5149018"/>
              <a:gd name="connsiteX8600" fmla="*/ 2168338 w 6681792"/>
              <a:gd name="connsiteY8600" fmla="*/ 2564329 h 5149018"/>
              <a:gd name="connsiteX8601" fmla="*/ 2170812 w 6681792"/>
              <a:gd name="connsiteY8601" fmla="*/ 2564329 h 5149018"/>
              <a:gd name="connsiteX8602" fmla="*/ 2173286 w 6681792"/>
              <a:gd name="connsiteY8602" fmla="*/ 2564329 h 5149018"/>
              <a:gd name="connsiteX8603" fmla="*/ 2175760 w 6681792"/>
              <a:gd name="connsiteY8603" fmla="*/ 2564329 h 5149018"/>
              <a:gd name="connsiteX8604" fmla="*/ 2180517 w 6681792"/>
              <a:gd name="connsiteY8604" fmla="*/ 2564329 h 5149018"/>
              <a:gd name="connsiteX8605" fmla="*/ 2182991 w 6681792"/>
              <a:gd name="connsiteY8605" fmla="*/ 2564329 h 5149018"/>
              <a:gd name="connsiteX8606" fmla="*/ 2190222 w 6681792"/>
              <a:gd name="connsiteY8606" fmla="*/ 2564329 h 5149018"/>
              <a:gd name="connsiteX8607" fmla="*/ 2192695 w 6681792"/>
              <a:gd name="connsiteY8607" fmla="*/ 2564329 h 5149018"/>
              <a:gd name="connsiteX8608" fmla="*/ 2209631 w 6681792"/>
              <a:gd name="connsiteY8608" fmla="*/ 2574033 h 5149018"/>
              <a:gd name="connsiteX8609" fmla="*/ 2209631 w 6681792"/>
              <a:gd name="connsiteY8609" fmla="*/ 2576507 h 5149018"/>
              <a:gd name="connsiteX8610" fmla="*/ 2212105 w 6681792"/>
              <a:gd name="connsiteY8610" fmla="*/ 2576507 h 5149018"/>
              <a:gd name="connsiteX8611" fmla="*/ 2221809 w 6681792"/>
              <a:gd name="connsiteY8611" fmla="*/ 2578981 h 5149018"/>
              <a:gd name="connsiteX8612" fmla="*/ 2224283 w 6681792"/>
              <a:gd name="connsiteY8612" fmla="*/ 2581455 h 5149018"/>
              <a:gd name="connsiteX8613" fmla="*/ 2226757 w 6681792"/>
              <a:gd name="connsiteY8613" fmla="*/ 2583929 h 5149018"/>
              <a:gd name="connsiteX8614" fmla="*/ 2229231 w 6681792"/>
              <a:gd name="connsiteY8614" fmla="*/ 2583929 h 5149018"/>
              <a:gd name="connsiteX8615" fmla="*/ 2226757 w 6681792"/>
              <a:gd name="connsiteY8615" fmla="*/ 2586402 h 5149018"/>
              <a:gd name="connsiteX8616" fmla="*/ 2229231 w 6681792"/>
              <a:gd name="connsiteY8616" fmla="*/ 2586402 h 5149018"/>
              <a:gd name="connsiteX8617" fmla="*/ 2229231 w 6681792"/>
              <a:gd name="connsiteY8617" fmla="*/ 2588876 h 5149018"/>
              <a:gd name="connsiteX8618" fmla="*/ 2236462 w 6681792"/>
              <a:gd name="connsiteY8618" fmla="*/ 2600864 h 5149018"/>
              <a:gd name="connsiteX8619" fmla="*/ 2238935 w 6681792"/>
              <a:gd name="connsiteY8619" fmla="*/ 2600864 h 5149018"/>
              <a:gd name="connsiteX8620" fmla="*/ 2238935 w 6681792"/>
              <a:gd name="connsiteY8620" fmla="*/ 2605622 h 5149018"/>
              <a:gd name="connsiteX8621" fmla="*/ 2241409 w 6681792"/>
              <a:gd name="connsiteY8621" fmla="*/ 2605622 h 5149018"/>
              <a:gd name="connsiteX8622" fmla="*/ 2243883 w 6681792"/>
              <a:gd name="connsiteY8622" fmla="*/ 2610379 h 5149018"/>
              <a:gd name="connsiteX8623" fmla="*/ 2253588 w 6681792"/>
              <a:gd name="connsiteY8623" fmla="*/ 2629788 h 5149018"/>
              <a:gd name="connsiteX8624" fmla="*/ 2258345 w 6681792"/>
              <a:gd name="connsiteY8624" fmla="*/ 2639493 h 5149018"/>
              <a:gd name="connsiteX8625" fmla="*/ 2263102 w 6681792"/>
              <a:gd name="connsiteY8625" fmla="*/ 2651481 h 5149018"/>
              <a:gd name="connsiteX8626" fmla="*/ 2263102 w 6681792"/>
              <a:gd name="connsiteY8626" fmla="*/ 2656238 h 5149018"/>
              <a:gd name="connsiteX8627" fmla="*/ 2265576 w 6681792"/>
              <a:gd name="connsiteY8627" fmla="*/ 2663469 h 5149018"/>
              <a:gd name="connsiteX8628" fmla="*/ 2268050 w 6681792"/>
              <a:gd name="connsiteY8628" fmla="*/ 2668226 h 5149018"/>
              <a:gd name="connsiteX8629" fmla="*/ 2270523 w 6681792"/>
              <a:gd name="connsiteY8629" fmla="*/ 2670700 h 5149018"/>
              <a:gd name="connsiteX8630" fmla="*/ 2268050 w 6681792"/>
              <a:gd name="connsiteY8630" fmla="*/ 2670700 h 5149018"/>
              <a:gd name="connsiteX8631" fmla="*/ 2265576 w 6681792"/>
              <a:gd name="connsiteY8631" fmla="*/ 2670700 h 5149018"/>
              <a:gd name="connsiteX8632" fmla="*/ 2265576 w 6681792"/>
              <a:gd name="connsiteY8632" fmla="*/ 2673174 h 5149018"/>
              <a:gd name="connsiteX8633" fmla="*/ 2268050 w 6681792"/>
              <a:gd name="connsiteY8633" fmla="*/ 2694867 h 5149018"/>
              <a:gd name="connsiteX8634" fmla="*/ 2270523 w 6681792"/>
              <a:gd name="connsiteY8634" fmla="*/ 2719034 h 5149018"/>
              <a:gd name="connsiteX8635" fmla="*/ 2270523 w 6681792"/>
              <a:gd name="connsiteY8635" fmla="*/ 2723791 h 5149018"/>
              <a:gd name="connsiteX8636" fmla="*/ 2272997 w 6681792"/>
              <a:gd name="connsiteY8636" fmla="*/ 2728548 h 5149018"/>
              <a:gd name="connsiteX8637" fmla="*/ 2272997 w 6681792"/>
              <a:gd name="connsiteY8637" fmla="*/ 2735779 h 5149018"/>
              <a:gd name="connsiteX8638" fmla="*/ 2272997 w 6681792"/>
              <a:gd name="connsiteY8638" fmla="*/ 2738253 h 5149018"/>
              <a:gd name="connsiteX8639" fmla="*/ 2277754 w 6681792"/>
              <a:gd name="connsiteY8639" fmla="*/ 2752715 h 5149018"/>
              <a:gd name="connsiteX8640" fmla="*/ 2280228 w 6681792"/>
              <a:gd name="connsiteY8640" fmla="*/ 2755188 h 5149018"/>
              <a:gd name="connsiteX8641" fmla="*/ 2277754 w 6681792"/>
              <a:gd name="connsiteY8641" fmla="*/ 2755188 h 5149018"/>
              <a:gd name="connsiteX8642" fmla="*/ 2280228 w 6681792"/>
              <a:gd name="connsiteY8642" fmla="*/ 2757662 h 5149018"/>
              <a:gd name="connsiteX8643" fmla="*/ 2282702 w 6681792"/>
              <a:gd name="connsiteY8643" fmla="*/ 2764893 h 5149018"/>
              <a:gd name="connsiteX8644" fmla="*/ 2282702 w 6681792"/>
              <a:gd name="connsiteY8644" fmla="*/ 2767367 h 5149018"/>
              <a:gd name="connsiteX8645" fmla="*/ 2287459 w 6681792"/>
              <a:gd name="connsiteY8645" fmla="*/ 2769840 h 5149018"/>
              <a:gd name="connsiteX8646" fmla="*/ 2284985 w 6681792"/>
              <a:gd name="connsiteY8646" fmla="*/ 2772314 h 5149018"/>
              <a:gd name="connsiteX8647" fmla="*/ 2299447 w 6681792"/>
              <a:gd name="connsiteY8647" fmla="*/ 2789250 h 5149018"/>
              <a:gd name="connsiteX8648" fmla="*/ 2309152 w 6681792"/>
              <a:gd name="connsiteY8648" fmla="*/ 2801238 h 5149018"/>
              <a:gd name="connsiteX8649" fmla="*/ 2311626 w 6681792"/>
              <a:gd name="connsiteY8649" fmla="*/ 2801238 h 5149018"/>
              <a:gd name="connsiteX8650" fmla="*/ 2311626 w 6681792"/>
              <a:gd name="connsiteY8650" fmla="*/ 2803712 h 5149018"/>
              <a:gd name="connsiteX8651" fmla="*/ 2318857 w 6681792"/>
              <a:gd name="connsiteY8651" fmla="*/ 2813417 h 5149018"/>
              <a:gd name="connsiteX8652" fmla="*/ 2326088 w 6681792"/>
              <a:gd name="connsiteY8652" fmla="*/ 2820648 h 5149018"/>
              <a:gd name="connsiteX8653" fmla="*/ 2326088 w 6681792"/>
              <a:gd name="connsiteY8653" fmla="*/ 2823121 h 5149018"/>
              <a:gd name="connsiteX8654" fmla="*/ 2328561 w 6681792"/>
              <a:gd name="connsiteY8654" fmla="*/ 2825595 h 5149018"/>
              <a:gd name="connsiteX8655" fmla="*/ 2333318 w 6681792"/>
              <a:gd name="connsiteY8655" fmla="*/ 2828069 h 5149018"/>
              <a:gd name="connsiteX8656" fmla="*/ 2335792 w 6681792"/>
              <a:gd name="connsiteY8656" fmla="*/ 2830543 h 5149018"/>
              <a:gd name="connsiteX8657" fmla="*/ 2338266 w 6681792"/>
              <a:gd name="connsiteY8657" fmla="*/ 2833016 h 5149018"/>
              <a:gd name="connsiteX8658" fmla="*/ 2347971 w 6681792"/>
              <a:gd name="connsiteY8658" fmla="*/ 2837774 h 5149018"/>
              <a:gd name="connsiteX8659" fmla="*/ 2359959 w 6681792"/>
              <a:gd name="connsiteY8659" fmla="*/ 2845004 h 5149018"/>
              <a:gd name="connsiteX8660" fmla="*/ 2374421 w 6681792"/>
              <a:gd name="connsiteY8660" fmla="*/ 2852236 h 5149018"/>
              <a:gd name="connsiteX8661" fmla="*/ 2376895 w 6681792"/>
              <a:gd name="connsiteY8661" fmla="*/ 2852236 h 5149018"/>
              <a:gd name="connsiteX8662" fmla="*/ 2374421 w 6681792"/>
              <a:gd name="connsiteY8662" fmla="*/ 2849762 h 5149018"/>
              <a:gd name="connsiteX8663" fmla="*/ 2379178 w 6681792"/>
              <a:gd name="connsiteY8663" fmla="*/ 2847288 h 5149018"/>
              <a:gd name="connsiteX8664" fmla="*/ 2376704 w 6681792"/>
              <a:gd name="connsiteY8664" fmla="*/ 2852045 h 5149018"/>
              <a:gd name="connsiteX8665" fmla="*/ 2376704 w 6681792"/>
              <a:gd name="connsiteY8665" fmla="*/ 2854519 h 5149018"/>
              <a:gd name="connsiteX8666" fmla="*/ 2379178 w 6681792"/>
              <a:gd name="connsiteY8666" fmla="*/ 2854519 h 5149018"/>
              <a:gd name="connsiteX8667" fmla="*/ 2386409 w 6681792"/>
              <a:gd name="connsiteY8667" fmla="*/ 2856993 h 5149018"/>
              <a:gd name="connsiteX8668" fmla="*/ 2388883 w 6681792"/>
              <a:gd name="connsiteY8668" fmla="*/ 2856993 h 5149018"/>
              <a:gd name="connsiteX8669" fmla="*/ 2391357 w 6681792"/>
              <a:gd name="connsiteY8669" fmla="*/ 2856993 h 5149018"/>
              <a:gd name="connsiteX8670" fmla="*/ 2391357 w 6681792"/>
              <a:gd name="connsiteY8670" fmla="*/ 2859466 h 5149018"/>
              <a:gd name="connsiteX8671" fmla="*/ 2401061 w 6681792"/>
              <a:gd name="connsiteY8671" fmla="*/ 2861940 h 5149018"/>
              <a:gd name="connsiteX8672" fmla="*/ 2413049 w 6681792"/>
              <a:gd name="connsiteY8672" fmla="*/ 2864414 h 5149018"/>
              <a:gd name="connsiteX8673" fmla="*/ 2415523 w 6681792"/>
              <a:gd name="connsiteY8673" fmla="*/ 2864414 h 5149018"/>
              <a:gd name="connsiteX8674" fmla="*/ 2417997 w 6681792"/>
              <a:gd name="connsiteY8674" fmla="*/ 2866888 h 5149018"/>
              <a:gd name="connsiteX8675" fmla="*/ 2425228 w 6681792"/>
              <a:gd name="connsiteY8675" fmla="*/ 2869361 h 5149018"/>
              <a:gd name="connsiteX8676" fmla="*/ 2429985 w 6681792"/>
              <a:gd name="connsiteY8676" fmla="*/ 2871835 h 5149018"/>
              <a:gd name="connsiteX8677" fmla="*/ 2434742 w 6681792"/>
              <a:gd name="connsiteY8677" fmla="*/ 2874309 h 5149018"/>
              <a:gd name="connsiteX8678" fmla="*/ 2444447 w 6681792"/>
              <a:gd name="connsiteY8678" fmla="*/ 2876783 h 5149018"/>
              <a:gd name="connsiteX8679" fmla="*/ 2446921 w 6681792"/>
              <a:gd name="connsiteY8679" fmla="*/ 2876783 h 5149018"/>
              <a:gd name="connsiteX8680" fmla="*/ 2449395 w 6681792"/>
              <a:gd name="connsiteY8680" fmla="*/ 2876783 h 5149018"/>
              <a:gd name="connsiteX8681" fmla="*/ 2451868 w 6681792"/>
              <a:gd name="connsiteY8681" fmla="*/ 2879256 h 5149018"/>
              <a:gd name="connsiteX8682" fmla="*/ 2454342 w 6681792"/>
              <a:gd name="connsiteY8682" fmla="*/ 2879256 h 5149018"/>
              <a:gd name="connsiteX8683" fmla="*/ 2461573 w 6681792"/>
              <a:gd name="connsiteY8683" fmla="*/ 2879256 h 5149018"/>
              <a:gd name="connsiteX8684" fmla="*/ 2464047 w 6681792"/>
              <a:gd name="connsiteY8684" fmla="*/ 2881730 h 5149018"/>
              <a:gd name="connsiteX8685" fmla="*/ 2464047 w 6681792"/>
              <a:gd name="connsiteY8685" fmla="*/ 2879256 h 5149018"/>
              <a:gd name="connsiteX8686" fmla="*/ 2466520 w 6681792"/>
              <a:gd name="connsiteY8686" fmla="*/ 2879256 h 5149018"/>
              <a:gd name="connsiteX8687" fmla="*/ 2468994 w 6681792"/>
              <a:gd name="connsiteY8687" fmla="*/ 2879256 h 5149018"/>
              <a:gd name="connsiteX8688" fmla="*/ 2471468 w 6681792"/>
              <a:gd name="connsiteY8688" fmla="*/ 2879256 h 5149018"/>
              <a:gd name="connsiteX8689" fmla="*/ 2473942 w 6681792"/>
              <a:gd name="connsiteY8689" fmla="*/ 2879256 h 5149018"/>
              <a:gd name="connsiteX8690" fmla="*/ 2476416 w 6681792"/>
              <a:gd name="connsiteY8690" fmla="*/ 2879256 h 5149018"/>
              <a:gd name="connsiteX8691" fmla="*/ 2478889 w 6681792"/>
              <a:gd name="connsiteY8691" fmla="*/ 2879256 h 5149018"/>
              <a:gd name="connsiteX8692" fmla="*/ 2483646 w 6681792"/>
              <a:gd name="connsiteY8692" fmla="*/ 2879256 h 5149018"/>
              <a:gd name="connsiteX8693" fmla="*/ 2483646 w 6681792"/>
              <a:gd name="connsiteY8693" fmla="*/ 2876783 h 5149018"/>
              <a:gd name="connsiteX8694" fmla="*/ 2486120 w 6681792"/>
              <a:gd name="connsiteY8694" fmla="*/ 2879256 h 5149018"/>
              <a:gd name="connsiteX8695" fmla="*/ 2500582 w 6681792"/>
              <a:gd name="connsiteY8695" fmla="*/ 2881730 h 5149018"/>
              <a:gd name="connsiteX8696" fmla="*/ 2507813 w 6681792"/>
              <a:gd name="connsiteY8696" fmla="*/ 2881730 h 5149018"/>
              <a:gd name="connsiteX8697" fmla="*/ 2512570 w 6681792"/>
              <a:gd name="connsiteY8697" fmla="*/ 2881730 h 5149018"/>
              <a:gd name="connsiteX8698" fmla="*/ 2515044 w 6681792"/>
              <a:gd name="connsiteY8698" fmla="*/ 2881730 h 5149018"/>
              <a:gd name="connsiteX8699" fmla="*/ 2536737 w 6681792"/>
              <a:gd name="connsiteY8699" fmla="*/ 2876973 h 5149018"/>
              <a:gd name="connsiteX8700" fmla="*/ 2539211 w 6681792"/>
              <a:gd name="connsiteY8700" fmla="*/ 2876973 h 5149018"/>
              <a:gd name="connsiteX8701" fmla="*/ 2539211 w 6681792"/>
              <a:gd name="connsiteY8701" fmla="*/ 2874499 h 5149018"/>
              <a:gd name="connsiteX8702" fmla="*/ 2541684 w 6681792"/>
              <a:gd name="connsiteY8702" fmla="*/ 2874499 h 5149018"/>
              <a:gd name="connsiteX8703" fmla="*/ 2548916 w 6681792"/>
              <a:gd name="connsiteY8703" fmla="*/ 2869742 h 5149018"/>
              <a:gd name="connsiteX8704" fmla="*/ 2551389 w 6681792"/>
              <a:gd name="connsiteY8704" fmla="*/ 2869742 h 5149018"/>
              <a:gd name="connsiteX8705" fmla="*/ 2553863 w 6681792"/>
              <a:gd name="connsiteY8705" fmla="*/ 2867268 h 5149018"/>
              <a:gd name="connsiteX8706" fmla="*/ 2565851 w 6681792"/>
              <a:gd name="connsiteY8706" fmla="*/ 2862511 h 5149018"/>
              <a:gd name="connsiteX8707" fmla="*/ 2570608 w 6681792"/>
              <a:gd name="connsiteY8707" fmla="*/ 2860037 h 5149018"/>
              <a:gd name="connsiteX8708" fmla="*/ 2575366 w 6681792"/>
              <a:gd name="connsiteY8708" fmla="*/ 2857563 h 5149018"/>
              <a:gd name="connsiteX8709" fmla="*/ 2577839 w 6681792"/>
              <a:gd name="connsiteY8709" fmla="*/ 2852806 h 5149018"/>
              <a:gd name="connsiteX8710" fmla="*/ 2582597 w 6681792"/>
              <a:gd name="connsiteY8710" fmla="*/ 2848049 h 5149018"/>
              <a:gd name="connsiteX8711" fmla="*/ 2585070 w 6681792"/>
              <a:gd name="connsiteY8711" fmla="*/ 2843292 h 5149018"/>
              <a:gd name="connsiteX8712" fmla="*/ 2589828 w 6681792"/>
              <a:gd name="connsiteY8712" fmla="*/ 2836061 h 5149018"/>
              <a:gd name="connsiteX8713" fmla="*/ 2592301 w 6681792"/>
              <a:gd name="connsiteY8713" fmla="*/ 2833587 h 5149018"/>
              <a:gd name="connsiteX8714" fmla="*/ 2592301 w 6681792"/>
              <a:gd name="connsiteY8714" fmla="*/ 2831114 h 5149018"/>
              <a:gd name="connsiteX8715" fmla="*/ 2592301 w 6681792"/>
              <a:gd name="connsiteY8715" fmla="*/ 2828640 h 5149018"/>
              <a:gd name="connsiteX8716" fmla="*/ 2597059 w 6681792"/>
              <a:gd name="connsiteY8716" fmla="*/ 2818935 h 5149018"/>
              <a:gd name="connsiteX8717" fmla="*/ 2601816 w 6681792"/>
              <a:gd name="connsiteY8717" fmla="*/ 2809230 h 5149018"/>
              <a:gd name="connsiteX8718" fmla="*/ 2606573 w 6681792"/>
              <a:gd name="connsiteY8718" fmla="*/ 2794768 h 5149018"/>
              <a:gd name="connsiteX8719" fmla="*/ 2609047 w 6681792"/>
              <a:gd name="connsiteY8719" fmla="*/ 2785064 h 5149018"/>
              <a:gd name="connsiteX8720" fmla="*/ 2611521 w 6681792"/>
              <a:gd name="connsiteY8720" fmla="*/ 2775359 h 5149018"/>
              <a:gd name="connsiteX8721" fmla="*/ 2613994 w 6681792"/>
              <a:gd name="connsiteY8721" fmla="*/ 2770602 h 5149018"/>
              <a:gd name="connsiteX8722" fmla="*/ 2613994 w 6681792"/>
              <a:gd name="connsiteY8722" fmla="*/ 2765844 h 5149018"/>
              <a:gd name="connsiteX8723" fmla="*/ 2616468 w 6681792"/>
              <a:gd name="connsiteY8723" fmla="*/ 2756140 h 5149018"/>
              <a:gd name="connsiteX8724" fmla="*/ 2616468 w 6681792"/>
              <a:gd name="connsiteY8724" fmla="*/ 2753666 h 5149018"/>
              <a:gd name="connsiteX8725" fmla="*/ 2616468 w 6681792"/>
              <a:gd name="connsiteY8725" fmla="*/ 2751192 h 5149018"/>
              <a:gd name="connsiteX8726" fmla="*/ 2618942 w 6681792"/>
              <a:gd name="connsiteY8726" fmla="*/ 2741487 h 5149018"/>
              <a:gd name="connsiteX8727" fmla="*/ 2618942 w 6681792"/>
              <a:gd name="connsiteY8727" fmla="*/ 2739014 h 5149018"/>
              <a:gd name="connsiteX8728" fmla="*/ 2618942 w 6681792"/>
              <a:gd name="connsiteY8728" fmla="*/ 2736540 h 5149018"/>
              <a:gd name="connsiteX8729" fmla="*/ 2621415 w 6681792"/>
              <a:gd name="connsiteY8729" fmla="*/ 2717131 h 5149018"/>
              <a:gd name="connsiteX8730" fmla="*/ 2621415 w 6681792"/>
              <a:gd name="connsiteY8730" fmla="*/ 2714657 h 5149018"/>
              <a:gd name="connsiteX8731" fmla="*/ 2618942 w 6681792"/>
              <a:gd name="connsiteY8731" fmla="*/ 2714657 h 5149018"/>
              <a:gd name="connsiteX8732" fmla="*/ 2616468 w 6681792"/>
              <a:gd name="connsiteY8732" fmla="*/ 2714657 h 5149018"/>
              <a:gd name="connsiteX8733" fmla="*/ 2613994 w 6681792"/>
              <a:gd name="connsiteY8733" fmla="*/ 2714657 h 5149018"/>
              <a:gd name="connsiteX8734" fmla="*/ 2611521 w 6681792"/>
              <a:gd name="connsiteY8734" fmla="*/ 2714657 h 5149018"/>
              <a:gd name="connsiteX8735" fmla="*/ 2611521 w 6681792"/>
              <a:gd name="connsiteY8735" fmla="*/ 2717131 h 5149018"/>
              <a:gd name="connsiteX8736" fmla="*/ 2599532 w 6681792"/>
              <a:gd name="connsiteY8736" fmla="*/ 2721888 h 5149018"/>
              <a:gd name="connsiteX8737" fmla="*/ 2599532 w 6681792"/>
              <a:gd name="connsiteY8737" fmla="*/ 2724361 h 5149018"/>
              <a:gd name="connsiteX8738" fmla="*/ 2597059 w 6681792"/>
              <a:gd name="connsiteY8738" fmla="*/ 2724361 h 5149018"/>
              <a:gd name="connsiteX8739" fmla="*/ 2597059 w 6681792"/>
              <a:gd name="connsiteY8739" fmla="*/ 2721888 h 5149018"/>
              <a:gd name="connsiteX8740" fmla="*/ 2594585 w 6681792"/>
              <a:gd name="connsiteY8740" fmla="*/ 2721888 h 5149018"/>
              <a:gd name="connsiteX8741" fmla="*/ 2592111 w 6681792"/>
              <a:gd name="connsiteY8741" fmla="*/ 2721888 h 5149018"/>
              <a:gd name="connsiteX8742" fmla="*/ 2587354 w 6681792"/>
              <a:gd name="connsiteY8742" fmla="*/ 2721888 h 5149018"/>
              <a:gd name="connsiteX8743" fmla="*/ 2584880 w 6681792"/>
              <a:gd name="connsiteY8743" fmla="*/ 2721888 h 5149018"/>
              <a:gd name="connsiteX8744" fmla="*/ 2584880 w 6681792"/>
              <a:gd name="connsiteY8744" fmla="*/ 2719414 h 5149018"/>
              <a:gd name="connsiteX8745" fmla="*/ 2587354 w 6681792"/>
              <a:gd name="connsiteY8745" fmla="*/ 2719414 h 5149018"/>
              <a:gd name="connsiteX8746" fmla="*/ 2589828 w 6681792"/>
              <a:gd name="connsiteY8746" fmla="*/ 2719414 h 5149018"/>
              <a:gd name="connsiteX8747" fmla="*/ 2592301 w 6681792"/>
              <a:gd name="connsiteY8747" fmla="*/ 2719414 h 5149018"/>
              <a:gd name="connsiteX8748" fmla="*/ 2594775 w 6681792"/>
              <a:gd name="connsiteY8748" fmla="*/ 2719414 h 5149018"/>
              <a:gd name="connsiteX8749" fmla="*/ 2602006 w 6681792"/>
              <a:gd name="connsiteY8749" fmla="*/ 2719414 h 5149018"/>
              <a:gd name="connsiteX8750" fmla="*/ 2611711 w 6681792"/>
              <a:gd name="connsiteY8750" fmla="*/ 2712183 h 5149018"/>
              <a:gd name="connsiteX8751" fmla="*/ 2614185 w 6681792"/>
              <a:gd name="connsiteY8751" fmla="*/ 2712183 h 5149018"/>
              <a:gd name="connsiteX8752" fmla="*/ 2618942 w 6681792"/>
              <a:gd name="connsiteY8752" fmla="*/ 2712183 h 5149018"/>
              <a:gd name="connsiteX8753" fmla="*/ 2621415 w 6681792"/>
              <a:gd name="connsiteY8753" fmla="*/ 2712183 h 5149018"/>
              <a:gd name="connsiteX8754" fmla="*/ 2623889 w 6681792"/>
              <a:gd name="connsiteY8754" fmla="*/ 2709709 h 5149018"/>
              <a:gd name="connsiteX8755" fmla="*/ 2626363 w 6681792"/>
              <a:gd name="connsiteY8755" fmla="*/ 2702478 h 5149018"/>
              <a:gd name="connsiteX8756" fmla="*/ 2626363 w 6681792"/>
              <a:gd name="connsiteY8756" fmla="*/ 2700005 h 5149018"/>
              <a:gd name="connsiteX8757" fmla="*/ 2633594 w 6681792"/>
              <a:gd name="connsiteY8757" fmla="*/ 2688016 h 5149018"/>
              <a:gd name="connsiteX8758" fmla="*/ 2636068 w 6681792"/>
              <a:gd name="connsiteY8758" fmla="*/ 2683259 h 5149018"/>
              <a:gd name="connsiteX8759" fmla="*/ 2633594 w 6681792"/>
              <a:gd name="connsiteY8759" fmla="*/ 2683259 h 5149018"/>
              <a:gd name="connsiteX8760" fmla="*/ 2633594 w 6681792"/>
              <a:gd name="connsiteY8760" fmla="*/ 2680786 h 5149018"/>
              <a:gd name="connsiteX8761" fmla="*/ 2636068 w 6681792"/>
              <a:gd name="connsiteY8761" fmla="*/ 2680786 h 5149018"/>
              <a:gd name="connsiteX8762" fmla="*/ 2638541 w 6681792"/>
              <a:gd name="connsiteY8762" fmla="*/ 2678312 h 5149018"/>
              <a:gd name="connsiteX8763" fmla="*/ 2638541 w 6681792"/>
              <a:gd name="connsiteY8763" fmla="*/ 2675838 h 5149018"/>
              <a:gd name="connsiteX8764" fmla="*/ 2645772 w 6681792"/>
              <a:gd name="connsiteY8764" fmla="*/ 2668607 h 5149018"/>
              <a:gd name="connsiteX8765" fmla="*/ 2648246 w 6681792"/>
              <a:gd name="connsiteY8765" fmla="*/ 2668607 h 5149018"/>
              <a:gd name="connsiteX8766" fmla="*/ 2648246 w 6681792"/>
              <a:gd name="connsiteY8766" fmla="*/ 2666133 h 5149018"/>
              <a:gd name="connsiteX8767" fmla="*/ 2650720 w 6681792"/>
              <a:gd name="connsiteY8767" fmla="*/ 2663660 h 5149018"/>
              <a:gd name="connsiteX8768" fmla="*/ 2653194 w 6681792"/>
              <a:gd name="connsiteY8768" fmla="*/ 2663660 h 5149018"/>
              <a:gd name="connsiteX8769" fmla="*/ 2660425 w 6681792"/>
              <a:gd name="connsiteY8769" fmla="*/ 2661186 h 5149018"/>
              <a:gd name="connsiteX8770" fmla="*/ 2662898 w 6681792"/>
              <a:gd name="connsiteY8770" fmla="*/ 2661186 h 5149018"/>
              <a:gd name="connsiteX8771" fmla="*/ 2662898 w 6681792"/>
              <a:gd name="connsiteY8771" fmla="*/ 2658712 h 5149018"/>
              <a:gd name="connsiteX8772" fmla="*/ 2665372 w 6681792"/>
              <a:gd name="connsiteY8772" fmla="*/ 2661186 h 5149018"/>
              <a:gd name="connsiteX8773" fmla="*/ 2667846 w 6681792"/>
              <a:gd name="connsiteY8773" fmla="*/ 2658712 h 5149018"/>
              <a:gd name="connsiteX8774" fmla="*/ 2670320 w 6681792"/>
              <a:gd name="connsiteY8774" fmla="*/ 2658712 h 5149018"/>
              <a:gd name="connsiteX8775" fmla="*/ 2675077 w 6681792"/>
              <a:gd name="connsiteY8775" fmla="*/ 2656238 h 5149018"/>
              <a:gd name="connsiteX8776" fmla="*/ 2677551 w 6681792"/>
              <a:gd name="connsiteY8776" fmla="*/ 2656238 h 5149018"/>
              <a:gd name="connsiteX8777" fmla="*/ 2682308 w 6681792"/>
              <a:gd name="connsiteY8777" fmla="*/ 2653764 h 5149018"/>
              <a:gd name="connsiteX8778" fmla="*/ 2682308 w 6681792"/>
              <a:gd name="connsiteY8778" fmla="*/ 2651291 h 5149018"/>
              <a:gd name="connsiteX8779" fmla="*/ 2687065 w 6681792"/>
              <a:gd name="connsiteY8779" fmla="*/ 2651291 h 5149018"/>
              <a:gd name="connsiteX8780" fmla="*/ 2689539 w 6681792"/>
              <a:gd name="connsiteY8780" fmla="*/ 2648817 h 5149018"/>
              <a:gd name="connsiteX8781" fmla="*/ 2694296 w 6681792"/>
              <a:gd name="connsiteY8781" fmla="*/ 2648817 h 5149018"/>
              <a:gd name="connsiteX8782" fmla="*/ 2704001 w 6681792"/>
              <a:gd name="connsiteY8782" fmla="*/ 2646343 h 5149018"/>
              <a:gd name="connsiteX8783" fmla="*/ 2708758 w 6681792"/>
              <a:gd name="connsiteY8783" fmla="*/ 2643870 h 5149018"/>
              <a:gd name="connsiteX8784" fmla="*/ 2718463 w 6681792"/>
              <a:gd name="connsiteY8784" fmla="*/ 2641396 h 5149018"/>
              <a:gd name="connsiteX8785" fmla="*/ 2723220 w 6681792"/>
              <a:gd name="connsiteY8785" fmla="*/ 2641396 h 5149018"/>
              <a:gd name="connsiteX8786" fmla="*/ 2759375 w 6681792"/>
              <a:gd name="connsiteY8786" fmla="*/ 2631691 h 5149018"/>
              <a:gd name="connsiteX8787" fmla="*/ 2778784 w 6681792"/>
              <a:gd name="connsiteY8787" fmla="*/ 2626934 h 5149018"/>
              <a:gd name="connsiteX8788" fmla="*/ 2800477 w 6681792"/>
              <a:gd name="connsiteY8788" fmla="*/ 2622177 h 5149018"/>
              <a:gd name="connsiteX8789" fmla="*/ 2805234 w 6681792"/>
              <a:gd name="connsiteY8789" fmla="*/ 2622177 h 5149018"/>
              <a:gd name="connsiteX8790" fmla="*/ 2809991 w 6681792"/>
              <a:gd name="connsiteY8790" fmla="*/ 2619703 h 5149018"/>
              <a:gd name="connsiteX8791" fmla="*/ 2812465 w 6681792"/>
              <a:gd name="connsiteY8791" fmla="*/ 2619703 h 5149018"/>
              <a:gd name="connsiteX8792" fmla="*/ 2819696 w 6681792"/>
              <a:gd name="connsiteY8792" fmla="*/ 2617229 h 5149018"/>
              <a:gd name="connsiteX8793" fmla="*/ 2829401 w 6681792"/>
              <a:gd name="connsiteY8793" fmla="*/ 2614755 h 5149018"/>
              <a:gd name="connsiteX8794" fmla="*/ 2834158 w 6681792"/>
              <a:gd name="connsiteY8794" fmla="*/ 2612282 h 5149018"/>
              <a:gd name="connsiteX8795" fmla="*/ 2838915 w 6681792"/>
              <a:gd name="connsiteY8795" fmla="*/ 2612282 h 5149018"/>
              <a:gd name="connsiteX8796" fmla="*/ 2846146 w 6681792"/>
              <a:gd name="connsiteY8796" fmla="*/ 2609808 h 5149018"/>
              <a:gd name="connsiteX8797" fmla="*/ 2848620 w 6681792"/>
              <a:gd name="connsiteY8797" fmla="*/ 2609808 h 5149018"/>
              <a:gd name="connsiteX8798" fmla="*/ 2853377 w 6681792"/>
              <a:gd name="connsiteY8798" fmla="*/ 2609808 h 5149018"/>
              <a:gd name="connsiteX8799" fmla="*/ 2858134 w 6681792"/>
              <a:gd name="connsiteY8799" fmla="*/ 2607334 h 5149018"/>
              <a:gd name="connsiteX8800" fmla="*/ 2858134 w 6681792"/>
              <a:gd name="connsiteY8800" fmla="*/ 2604860 h 5149018"/>
              <a:gd name="connsiteX8801" fmla="*/ 2858134 w 6681792"/>
              <a:gd name="connsiteY8801" fmla="*/ 2602387 h 5149018"/>
              <a:gd name="connsiteX8802" fmla="*/ 2855661 w 6681792"/>
              <a:gd name="connsiteY8802" fmla="*/ 2602387 h 5149018"/>
              <a:gd name="connsiteX8803" fmla="*/ 2855661 w 6681792"/>
              <a:gd name="connsiteY8803" fmla="*/ 2599913 h 5149018"/>
              <a:gd name="connsiteX8804" fmla="*/ 2858134 w 6681792"/>
              <a:gd name="connsiteY8804" fmla="*/ 2599913 h 5149018"/>
              <a:gd name="connsiteX8805" fmla="*/ 2860608 w 6681792"/>
              <a:gd name="connsiteY8805" fmla="*/ 2599913 h 5149018"/>
              <a:gd name="connsiteX8806" fmla="*/ 2860608 w 6681792"/>
              <a:gd name="connsiteY8806" fmla="*/ 2602387 h 5149018"/>
              <a:gd name="connsiteX8807" fmla="*/ 2860608 w 6681792"/>
              <a:gd name="connsiteY8807" fmla="*/ 2604860 h 5149018"/>
              <a:gd name="connsiteX8808" fmla="*/ 2860608 w 6681792"/>
              <a:gd name="connsiteY8808" fmla="*/ 2607334 h 5149018"/>
              <a:gd name="connsiteX8809" fmla="*/ 2867839 w 6681792"/>
              <a:gd name="connsiteY8809" fmla="*/ 2607334 h 5149018"/>
              <a:gd name="connsiteX8810" fmla="*/ 2870313 w 6681792"/>
              <a:gd name="connsiteY8810" fmla="*/ 2607334 h 5149018"/>
              <a:gd name="connsiteX8811" fmla="*/ 2877544 w 6681792"/>
              <a:gd name="connsiteY8811" fmla="*/ 2604860 h 5149018"/>
              <a:gd name="connsiteX8812" fmla="*/ 2884775 w 6681792"/>
              <a:gd name="connsiteY8812" fmla="*/ 2604860 h 5149018"/>
              <a:gd name="connsiteX8813" fmla="*/ 2889532 w 6681792"/>
              <a:gd name="connsiteY8813" fmla="*/ 2607334 h 5149018"/>
              <a:gd name="connsiteX8814" fmla="*/ 2899237 w 6681792"/>
              <a:gd name="connsiteY8814" fmla="*/ 2607334 h 5149018"/>
              <a:gd name="connsiteX8815" fmla="*/ 2901711 w 6681792"/>
              <a:gd name="connsiteY8815" fmla="*/ 2607334 h 5149018"/>
              <a:gd name="connsiteX8816" fmla="*/ 2904184 w 6681792"/>
              <a:gd name="connsiteY8816" fmla="*/ 2607334 h 5149018"/>
              <a:gd name="connsiteX8817" fmla="*/ 2904184 w 6681792"/>
              <a:gd name="connsiteY8817" fmla="*/ 2609808 h 5149018"/>
              <a:gd name="connsiteX8818" fmla="*/ 2908941 w 6681792"/>
              <a:gd name="connsiteY8818" fmla="*/ 2609808 h 5149018"/>
              <a:gd name="connsiteX8819" fmla="*/ 2913699 w 6681792"/>
              <a:gd name="connsiteY8819" fmla="*/ 2612282 h 5149018"/>
              <a:gd name="connsiteX8820" fmla="*/ 2925687 w 6681792"/>
              <a:gd name="connsiteY8820" fmla="*/ 2614755 h 5149018"/>
              <a:gd name="connsiteX8821" fmla="*/ 2928161 w 6681792"/>
              <a:gd name="connsiteY8821" fmla="*/ 2614755 h 5149018"/>
              <a:gd name="connsiteX8822" fmla="*/ 2930634 w 6681792"/>
              <a:gd name="connsiteY8822" fmla="*/ 2614755 h 5149018"/>
              <a:gd name="connsiteX8823" fmla="*/ 2933108 w 6681792"/>
              <a:gd name="connsiteY8823" fmla="*/ 2614755 h 5149018"/>
              <a:gd name="connsiteX8824" fmla="*/ 2940339 w 6681792"/>
              <a:gd name="connsiteY8824" fmla="*/ 2614755 h 5149018"/>
              <a:gd name="connsiteX8825" fmla="*/ 2945096 w 6681792"/>
              <a:gd name="connsiteY8825" fmla="*/ 2614755 h 5149018"/>
              <a:gd name="connsiteX8826" fmla="*/ 2947570 w 6681792"/>
              <a:gd name="connsiteY8826" fmla="*/ 2614755 h 5149018"/>
              <a:gd name="connsiteX8827" fmla="*/ 2954801 w 6681792"/>
              <a:gd name="connsiteY8827" fmla="*/ 2614755 h 5149018"/>
              <a:gd name="connsiteX8828" fmla="*/ 2957275 w 6681792"/>
              <a:gd name="connsiteY8828" fmla="*/ 2614755 h 5149018"/>
              <a:gd name="connsiteX8829" fmla="*/ 2959749 w 6681792"/>
              <a:gd name="connsiteY8829" fmla="*/ 2612282 h 5149018"/>
              <a:gd name="connsiteX8830" fmla="*/ 2964506 w 6681792"/>
              <a:gd name="connsiteY8830" fmla="*/ 2612282 h 5149018"/>
              <a:gd name="connsiteX8831" fmla="*/ 2964506 w 6681792"/>
              <a:gd name="connsiteY8831" fmla="*/ 2609808 h 5149018"/>
              <a:gd name="connsiteX8832" fmla="*/ 2971737 w 6681792"/>
              <a:gd name="connsiteY8832" fmla="*/ 2607334 h 5149018"/>
              <a:gd name="connsiteX8833" fmla="*/ 2974210 w 6681792"/>
              <a:gd name="connsiteY8833" fmla="*/ 2609808 h 5149018"/>
              <a:gd name="connsiteX8834" fmla="*/ 2976684 w 6681792"/>
              <a:gd name="connsiteY8834" fmla="*/ 2609808 h 5149018"/>
              <a:gd name="connsiteX8835" fmla="*/ 2979158 w 6681792"/>
              <a:gd name="connsiteY8835" fmla="*/ 2607334 h 5149018"/>
              <a:gd name="connsiteX8836" fmla="*/ 2981632 w 6681792"/>
              <a:gd name="connsiteY8836" fmla="*/ 2607334 h 5149018"/>
              <a:gd name="connsiteX8837" fmla="*/ 2984105 w 6681792"/>
              <a:gd name="connsiteY8837" fmla="*/ 2604860 h 5149018"/>
              <a:gd name="connsiteX8838" fmla="*/ 2991336 w 6681792"/>
              <a:gd name="connsiteY8838" fmla="*/ 2602387 h 5149018"/>
              <a:gd name="connsiteX8839" fmla="*/ 2993810 w 6681792"/>
              <a:gd name="connsiteY8839" fmla="*/ 2602387 h 5149018"/>
              <a:gd name="connsiteX8840" fmla="*/ 2996284 w 6681792"/>
              <a:gd name="connsiteY8840" fmla="*/ 2599913 h 5149018"/>
              <a:gd name="connsiteX8841" fmla="*/ 2998758 w 6681792"/>
              <a:gd name="connsiteY8841" fmla="*/ 2597439 h 5149018"/>
              <a:gd name="connsiteX8842" fmla="*/ 3001231 w 6681792"/>
              <a:gd name="connsiteY8842" fmla="*/ 2594965 h 5149018"/>
              <a:gd name="connsiteX8843" fmla="*/ 3018167 w 6681792"/>
              <a:gd name="connsiteY8843" fmla="*/ 2575556 h 5149018"/>
              <a:gd name="connsiteX8844" fmla="*/ 3020641 w 6681792"/>
              <a:gd name="connsiteY8844" fmla="*/ 2575556 h 5149018"/>
              <a:gd name="connsiteX8845" fmla="*/ 3023115 w 6681792"/>
              <a:gd name="connsiteY8845" fmla="*/ 2570799 h 5149018"/>
              <a:gd name="connsiteX8846" fmla="*/ 3023115 w 6681792"/>
              <a:gd name="connsiteY8846" fmla="*/ 2568325 h 5149018"/>
              <a:gd name="connsiteX8847" fmla="*/ 3027872 w 6681792"/>
              <a:gd name="connsiteY8847" fmla="*/ 2558620 h 5149018"/>
              <a:gd name="connsiteX8848" fmla="*/ 3030346 w 6681792"/>
              <a:gd name="connsiteY8848" fmla="*/ 2556147 h 5149018"/>
              <a:gd name="connsiteX8849" fmla="*/ 3032819 w 6681792"/>
              <a:gd name="connsiteY8849" fmla="*/ 2553673 h 5149018"/>
              <a:gd name="connsiteX8850" fmla="*/ 3032819 w 6681792"/>
              <a:gd name="connsiteY8850" fmla="*/ 2551199 h 5149018"/>
              <a:gd name="connsiteX8851" fmla="*/ 3035293 w 6681792"/>
              <a:gd name="connsiteY8851" fmla="*/ 2551199 h 5149018"/>
              <a:gd name="connsiteX8852" fmla="*/ 3035293 w 6681792"/>
              <a:gd name="connsiteY8852" fmla="*/ 2548725 h 5149018"/>
              <a:gd name="connsiteX8853" fmla="*/ 3037767 w 6681792"/>
              <a:gd name="connsiteY8853" fmla="*/ 2546251 h 5149018"/>
              <a:gd name="connsiteX8854" fmla="*/ 3040241 w 6681792"/>
              <a:gd name="connsiteY8854" fmla="*/ 2541494 h 5149018"/>
              <a:gd name="connsiteX8855" fmla="*/ 3044998 w 6681792"/>
              <a:gd name="connsiteY8855" fmla="*/ 2531790 h 5149018"/>
              <a:gd name="connsiteX8856" fmla="*/ 3044998 w 6681792"/>
              <a:gd name="connsiteY8856" fmla="*/ 2529316 h 5149018"/>
              <a:gd name="connsiteX8857" fmla="*/ 3047472 w 6681792"/>
              <a:gd name="connsiteY8857" fmla="*/ 2526842 h 5149018"/>
              <a:gd name="connsiteX8858" fmla="*/ 3047472 w 6681792"/>
              <a:gd name="connsiteY8858" fmla="*/ 2524368 h 5149018"/>
              <a:gd name="connsiteX8859" fmla="*/ 3047472 w 6681792"/>
              <a:gd name="connsiteY8859" fmla="*/ 2521895 h 5149018"/>
              <a:gd name="connsiteX8860" fmla="*/ 3049945 w 6681792"/>
              <a:gd name="connsiteY8860" fmla="*/ 2512190 h 5149018"/>
              <a:gd name="connsiteX8861" fmla="*/ 3049945 w 6681792"/>
              <a:gd name="connsiteY8861" fmla="*/ 2507432 h 5149018"/>
              <a:gd name="connsiteX8862" fmla="*/ 3049945 w 6681792"/>
              <a:gd name="connsiteY8862" fmla="*/ 2500202 h 5149018"/>
              <a:gd name="connsiteX8863" fmla="*/ 3052419 w 6681792"/>
              <a:gd name="connsiteY8863" fmla="*/ 2485740 h 5149018"/>
              <a:gd name="connsiteX8864" fmla="*/ 3052419 w 6681792"/>
              <a:gd name="connsiteY8864" fmla="*/ 2473752 h 5149018"/>
              <a:gd name="connsiteX8865" fmla="*/ 3052419 w 6681792"/>
              <a:gd name="connsiteY8865" fmla="*/ 2471278 h 5149018"/>
              <a:gd name="connsiteX8866" fmla="*/ 3052419 w 6681792"/>
              <a:gd name="connsiteY8866" fmla="*/ 2468804 h 5149018"/>
              <a:gd name="connsiteX8867" fmla="*/ 3054893 w 6681792"/>
              <a:gd name="connsiteY8867" fmla="*/ 2442164 h 5149018"/>
              <a:gd name="connsiteX8868" fmla="*/ 3057367 w 6681792"/>
              <a:gd name="connsiteY8868" fmla="*/ 2413240 h 5149018"/>
              <a:gd name="connsiteX8869" fmla="*/ 3057367 w 6681792"/>
              <a:gd name="connsiteY8869" fmla="*/ 2410766 h 5149018"/>
              <a:gd name="connsiteX8870" fmla="*/ 3057367 w 6681792"/>
              <a:gd name="connsiteY8870" fmla="*/ 2408292 h 5149018"/>
              <a:gd name="connsiteX8871" fmla="*/ 3059840 w 6681792"/>
              <a:gd name="connsiteY8871" fmla="*/ 2403535 h 5149018"/>
              <a:gd name="connsiteX8872" fmla="*/ 3057367 w 6681792"/>
              <a:gd name="connsiteY8872" fmla="*/ 2403535 h 5149018"/>
              <a:gd name="connsiteX8873" fmla="*/ 3057367 w 6681792"/>
              <a:gd name="connsiteY8873" fmla="*/ 2396304 h 5149018"/>
              <a:gd name="connsiteX8874" fmla="*/ 3059840 w 6681792"/>
              <a:gd name="connsiteY8874" fmla="*/ 2396304 h 5149018"/>
              <a:gd name="connsiteX8875" fmla="*/ 3059840 w 6681792"/>
              <a:gd name="connsiteY8875" fmla="*/ 2386599 h 5149018"/>
              <a:gd name="connsiteX8876" fmla="*/ 3062314 w 6681792"/>
              <a:gd name="connsiteY8876" fmla="*/ 2369664 h 5149018"/>
              <a:gd name="connsiteX8877" fmla="*/ 3062314 w 6681792"/>
              <a:gd name="connsiteY8877" fmla="*/ 2367190 h 5149018"/>
              <a:gd name="connsiteX8878" fmla="*/ 3062314 w 6681792"/>
              <a:gd name="connsiteY8878" fmla="*/ 2362433 h 5149018"/>
              <a:gd name="connsiteX8879" fmla="*/ 3062314 w 6681792"/>
              <a:gd name="connsiteY8879" fmla="*/ 2357675 h 5149018"/>
              <a:gd name="connsiteX8880" fmla="*/ 3064788 w 6681792"/>
              <a:gd name="connsiteY8880" fmla="*/ 2352918 h 5149018"/>
              <a:gd name="connsiteX8881" fmla="*/ 3064788 w 6681792"/>
              <a:gd name="connsiteY8881" fmla="*/ 2348161 h 5149018"/>
              <a:gd name="connsiteX8882" fmla="*/ 3064788 w 6681792"/>
              <a:gd name="connsiteY8882" fmla="*/ 2345687 h 5149018"/>
              <a:gd name="connsiteX8883" fmla="*/ 3067262 w 6681792"/>
              <a:gd name="connsiteY8883" fmla="*/ 2343214 h 5149018"/>
              <a:gd name="connsiteX8884" fmla="*/ 3069735 w 6681792"/>
              <a:gd name="connsiteY8884" fmla="*/ 2338456 h 5149018"/>
              <a:gd name="connsiteX8885" fmla="*/ 3069735 w 6681792"/>
              <a:gd name="connsiteY8885" fmla="*/ 2335983 h 5149018"/>
              <a:gd name="connsiteX8886" fmla="*/ 3072209 w 6681792"/>
              <a:gd name="connsiteY8886" fmla="*/ 2333509 h 5149018"/>
              <a:gd name="connsiteX8887" fmla="*/ 3072209 w 6681792"/>
              <a:gd name="connsiteY8887" fmla="*/ 2331035 h 5149018"/>
              <a:gd name="connsiteX8888" fmla="*/ 3074683 w 6681792"/>
              <a:gd name="connsiteY8888" fmla="*/ 2326278 h 5149018"/>
              <a:gd name="connsiteX8889" fmla="*/ 3074683 w 6681792"/>
              <a:gd name="connsiteY8889" fmla="*/ 2323804 h 5149018"/>
              <a:gd name="connsiteX8890" fmla="*/ 3077157 w 6681792"/>
              <a:gd name="connsiteY8890" fmla="*/ 2319047 h 5149018"/>
              <a:gd name="connsiteX8891" fmla="*/ 3079630 w 6681792"/>
              <a:gd name="connsiteY8891" fmla="*/ 2316573 h 5149018"/>
              <a:gd name="connsiteX8892" fmla="*/ 3082104 w 6681792"/>
              <a:gd name="connsiteY8892" fmla="*/ 2311816 h 5149018"/>
              <a:gd name="connsiteX8893" fmla="*/ 3084578 w 6681792"/>
              <a:gd name="connsiteY8893" fmla="*/ 2309342 h 5149018"/>
              <a:gd name="connsiteX8894" fmla="*/ 3084578 w 6681792"/>
              <a:gd name="connsiteY8894" fmla="*/ 2306869 h 5149018"/>
              <a:gd name="connsiteX8895" fmla="*/ 3089335 w 6681792"/>
              <a:gd name="connsiteY8895" fmla="*/ 2302111 h 5149018"/>
              <a:gd name="connsiteX8896" fmla="*/ 3094092 w 6681792"/>
              <a:gd name="connsiteY8896" fmla="*/ 2299637 h 5149018"/>
              <a:gd name="connsiteX8897" fmla="*/ 3096566 w 6681792"/>
              <a:gd name="connsiteY8897" fmla="*/ 2297164 h 5149018"/>
              <a:gd name="connsiteX8898" fmla="*/ 3099040 w 6681792"/>
              <a:gd name="connsiteY8898" fmla="*/ 2294690 h 5149018"/>
              <a:gd name="connsiteX8899" fmla="*/ 3101514 w 6681792"/>
              <a:gd name="connsiteY8899" fmla="*/ 2294690 h 5149018"/>
              <a:gd name="connsiteX8900" fmla="*/ 3103987 w 6681792"/>
              <a:gd name="connsiteY8900" fmla="*/ 2294690 h 5149018"/>
              <a:gd name="connsiteX8901" fmla="*/ 3108744 w 6681792"/>
              <a:gd name="connsiteY8901" fmla="*/ 2289933 h 5149018"/>
              <a:gd name="connsiteX8902" fmla="*/ 3113502 w 6681792"/>
              <a:gd name="connsiteY8902" fmla="*/ 2287459 h 5149018"/>
              <a:gd name="connsiteX8903" fmla="*/ 3115975 w 6681792"/>
              <a:gd name="connsiteY8903" fmla="*/ 2287459 h 5149018"/>
              <a:gd name="connsiteX8904" fmla="*/ 3118449 w 6681792"/>
              <a:gd name="connsiteY8904" fmla="*/ 2284985 h 5149018"/>
              <a:gd name="connsiteX8905" fmla="*/ 3120923 w 6681792"/>
              <a:gd name="connsiteY8905" fmla="*/ 2284985 h 5149018"/>
              <a:gd name="connsiteX8906" fmla="*/ 3123397 w 6681792"/>
              <a:gd name="connsiteY8906" fmla="*/ 2284985 h 5149018"/>
              <a:gd name="connsiteX8907" fmla="*/ 3130628 w 6681792"/>
              <a:gd name="connsiteY8907" fmla="*/ 2282512 h 5149018"/>
              <a:gd name="connsiteX8908" fmla="*/ 3135385 w 6681792"/>
              <a:gd name="connsiteY8908" fmla="*/ 2280038 h 5149018"/>
              <a:gd name="connsiteX8909" fmla="*/ 3140142 w 6681792"/>
              <a:gd name="connsiteY8909" fmla="*/ 2280038 h 5149018"/>
              <a:gd name="connsiteX8910" fmla="*/ 3142616 w 6681792"/>
              <a:gd name="connsiteY8910" fmla="*/ 2280038 h 5149018"/>
              <a:gd name="connsiteX8911" fmla="*/ 3145090 w 6681792"/>
              <a:gd name="connsiteY8911" fmla="*/ 2280038 h 5149018"/>
              <a:gd name="connsiteX8912" fmla="*/ 3149847 w 6681792"/>
              <a:gd name="connsiteY8912" fmla="*/ 2280038 h 5149018"/>
              <a:gd name="connsiteX8913" fmla="*/ 3152321 w 6681792"/>
              <a:gd name="connsiteY8913" fmla="*/ 2280038 h 5149018"/>
              <a:gd name="connsiteX8914" fmla="*/ 3154794 w 6681792"/>
              <a:gd name="connsiteY8914" fmla="*/ 2280038 h 5149018"/>
              <a:gd name="connsiteX8915" fmla="*/ 3154794 w 6681792"/>
              <a:gd name="connsiteY8915" fmla="*/ 2277564 h 5149018"/>
              <a:gd name="connsiteX8916" fmla="*/ 3176487 w 6681792"/>
              <a:gd name="connsiteY8916" fmla="*/ 2277564 h 5149018"/>
              <a:gd name="connsiteX8917" fmla="*/ 3183718 w 6681792"/>
              <a:gd name="connsiteY8917" fmla="*/ 2277564 h 5149018"/>
              <a:gd name="connsiteX8918" fmla="*/ 3200654 w 6681792"/>
              <a:gd name="connsiteY8918" fmla="*/ 2277564 h 5149018"/>
              <a:gd name="connsiteX8919" fmla="*/ 3205411 w 6681792"/>
              <a:gd name="connsiteY8919" fmla="*/ 2277564 h 5149018"/>
              <a:gd name="connsiteX8920" fmla="*/ 3210168 w 6681792"/>
              <a:gd name="connsiteY8920" fmla="*/ 2277564 h 5149018"/>
              <a:gd name="connsiteX8921" fmla="*/ 3214926 w 6681792"/>
              <a:gd name="connsiteY8921" fmla="*/ 2277564 h 5149018"/>
              <a:gd name="connsiteX8922" fmla="*/ 3214926 w 6681792"/>
              <a:gd name="connsiteY8922" fmla="*/ 2280038 h 5149018"/>
              <a:gd name="connsiteX8923" fmla="*/ 3217399 w 6681792"/>
              <a:gd name="connsiteY8923" fmla="*/ 2280038 h 5149018"/>
              <a:gd name="connsiteX8924" fmla="*/ 3217399 w 6681792"/>
              <a:gd name="connsiteY8924" fmla="*/ 2277564 h 5149018"/>
              <a:gd name="connsiteX8925" fmla="*/ 3219873 w 6681792"/>
              <a:gd name="connsiteY8925" fmla="*/ 2277564 h 5149018"/>
              <a:gd name="connsiteX8926" fmla="*/ 3244040 w 6681792"/>
              <a:gd name="connsiteY8926" fmla="*/ 2277564 h 5149018"/>
              <a:gd name="connsiteX8927" fmla="*/ 3248797 w 6681792"/>
              <a:gd name="connsiteY8927" fmla="*/ 2277564 h 5149018"/>
              <a:gd name="connsiteX8928" fmla="*/ 3251271 w 6681792"/>
              <a:gd name="connsiteY8928" fmla="*/ 2277564 h 5149018"/>
              <a:gd name="connsiteX8929" fmla="*/ 3253744 w 6681792"/>
              <a:gd name="connsiteY8929" fmla="*/ 2277564 h 5149018"/>
              <a:gd name="connsiteX8930" fmla="*/ 3256218 w 6681792"/>
              <a:gd name="connsiteY8930" fmla="*/ 2277564 h 5149018"/>
              <a:gd name="connsiteX8931" fmla="*/ 3258692 w 6681792"/>
              <a:gd name="connsiteY8931" fmla="*/ 2277564 h 5149018"/>
              <a:gd name="connsiteX8932" fmla="*/ 3261166 w 6681792"/>
              <a:gd name="connsiteY8932" fmla="*/ 2280038 h 5149018"/>
              <a:gd name="connsiteX8933" fmla="*/ 3261166 w 6681792"/>
              <a:gd name="connsiteY8933" fmla="*/ 2277564 h 5149018"/>
              <a:gd name="connsiteX8934" fmla="*/ 3263639 w 6681792"/>
              <a:gd name="connsiteY8934" fmla="*/ 2280038 h 5149018"/>
              <a:gd name="connsiteX8935" fmla="*/ 3268397 w 6681792"/>
              <a:gd name="connsiteY8935" fmla="*/ 2280038 h 5149018"/>
              <a:gd name="connsiteX8936" fmla="*/ 3273154 w 6681792"/>
              <a:gd name="connsiteY8936" fmla="*/ 2282512 h 5149018"/>
              <a:gd name="connsiteX8937" fmla="*/ 3275628 w 6681792"/>
              <a:gd name="connsiteY8937" fmla="*/ 2282512 h 5149018"/>
              <a:gd name="connsiteX8938" fmla="*/ 3278101 w 6681792"/>
              <a:gd name="connsiteY8938" fmla="*/ 2280038 h 5149018"/>
              <a:gd name="connsiteX8939" fmla="*/ 3280575 w 6681792"/>
              <a:gd name="connsiteY8939" fmla="*/ 2280038 h 5149018"/>
              <a:gd name="connsiteX8940" fmla="*/ 3280575 w 6681792"/>
              <a:gd name="connsiteY8940" fmla="*/ 2284795 h 5149018"/>
              <a:gd name="connsiteX8941" fmla="*/ 3285332 w 6681792"/>
              <a:gd name="connsiteY8941" fmla="*/ 2284795 h 5149018"/>
              <a:gd name="connsiteX8942" fmla="*/ 3287806 w 6681792"/>
              <a:gd name="connsiteY8942" fmla="*/ 2287269 h 5149018"/>
              <a:gd name="connsiteX8943" fmla="*/ 3292563 w 6681792"/>
              <a:gd name="connsiteY8943" fmla="*/ 2287269 h 5149018"/>
              <a:gd name="connsiteX8944" fmla="*/ 3297321 w 6681792"/>
              <a:gd name="connsiteY8944" fmla="*/ 2289743 h 5149018"/>
              <a:gd name="connsiteX8945" fmla="*/ 3302078 w 6681792"/>
              <a:gd name="connsiteY8945" fmla="*/ 2292216 h 5149018"/>
              <a:gd name="connsiteX8946" fmla="*/ 3304551 w 6681792"/>
              <a:gd name="connsiteY8946" fmla="*/ 2292216 h 5149018"/>
              <a:gd name="connsiteX8947" fmla="*/ 3307025 w 6681792"/>
              <a:gd name="connsiteY8947" fmla="*/ 2292216 h 5149018"/>
              <a:gd name="connsiteX8948" fmla="*/ 3309499 w 6681792"/>
              <a:gd name="connsiteY8948" fmla="*/ 2294690 h 5149018"/>
              <a:gd name="connsiteX8949" fmla="*/ 3311973 w 6681792"/>
              <a:gd name="connsiteY8949" fmla="*/ 2294690 h 5149018"/>
              <a:gd name="connsiteX8950" fmla="*/ 3316730 w 6681792"/>
              <a:gd name="connsiteY8950" fmla="*/ 2294690 h 5149018"/>
              <a:gd name="connsiteX8951" fmla="*/ 3321487 w 6681792"/>
              <a:gd name="connsiteY8951" fmla="*/ 2297164 h 5149018"/>
              <a:gd name="connsiteX8952" fmla="*/ 3323961 w 6681792"/>
              <a:gd name="connsiteY8952" fmla="*/ 2297164 h 5149018"/>
              <a:gd name="connsiteX8953" fmla="*/ 3326435 w 6681792"/>
              <a:gd name="connsiteY8953" fmla="*/ 2297164 h 5149018"/>
              <a:gd name="connsiteX8954" fmla="*/ 3328908 w 6681792"/>
              <a:gd name="connsiteY8954" fmla="*/ 2297164 h 5149018"/>
              <a:gd name="connsiteX8955" fmla="*/ 3333666 w 6681792"/>
              <a:gd name="connsiteY8955" fmla="*/ 2297164 h 5149018"/>
              <a:gd name="connsiteX8956" fmla="*/ 3336139 w 6681792"/>
              <a:gd name="connsiteY8956" fmla="*/ 2297164 h 5149018"/>
              <a:gd name="connsiteX8957" fmla="*/ 3338613 w 6681792"/>
              <a:gd name="connsiteY8957" fmla="*/ 2299637 h 5149018"/>
              <a:gd name="connsiteX8958" fmla="*/ 3338613 w 6681792"/>
              <a:gd name="connsiteY8958" fmla="*/ 2297164 h 5149018"/>
              <a:gd name="connsiteX8959" fmla="*/ 3341087 w 6681792"/>
              <a:gd name="connsiteY8959" fmla="*/ 2297164 h 5149018"/>
              <a:gd name="connsiteX8960" fmla="*/ 3345844 w 6681792"/>
              <a:gd name="connsiteY8960" fmla="*/ 2299637 h 5149018"/>
              <a:gd name="connsiteX8961" fmla="*/ 3348318 w 6681792"/>
              <a:gd name="connsiteY8961" fmla="*/ 2299637 h 5149018"/>
              <a:gd name="connsiteX8962" fmla="*/ 3350792 w 6681792"/>
              <a:gd name="connsiteY8962" fmla="*/ 2299637 h 5149018"/>
              <a:gd name="connsiteX8963" fmla="*/ 3353265 w 6681792"/>
              <a:gd name="connsiteY8963" fmla="*/ 2302111 h 5149018"/>
              <a:gd name="connsiteX8964" fmla="*/ 3358022 w 6681792"/>
              <a:gd name="connsiteY8964" fmla="*/ 2302111 h 5149018"/>
              <a:gd name="connsiteX8965" fmla="*/ 3360496 w 6681792"/>
              <a:gd name="connsiteY8965" fmla="*/ 2302111 h 5149018"/>
              <a:gd name="connsiteX8966" fmla="*/ 3367727 w 6681792"/>
              <a:gd name="connsiteY8966" fmla="*/ 2304585 h 5149018"/>
              <a:gd name="connsiteX8967" fmla="*/ 3372485 w 6681792"/>
              <a:gd name="connsiteY8967" fmla="*/ 2304585 h 5149018"/>
              <a:gd name="connsiteX8968" fmla="*/ 3374958 w 6681792"/>
              <a:gd name="connsiteY8968" fmla="*/ 2302111 h 5149018"/>
              <a:gd name="connsiteX8969" fmla="*/ 3389420 w 6681792"/>
              <a:gd name="connsiteY8969" fmla="*/ 2304585 h 5149018"/>
              <a:gd name="connsiteX8970" fmla="*/ 3391894 w 6681792"/>
              <a:gd name="connsiteY8970" fmla="*/ 2304585 h 5149018"/>
              <a:gd name="connsiteX8971" fmla="*/ 3396651 w 6681792"/>
              <a:gd name="connsiteY8971" fmla="*/ 2307059 h 5149018"/>
              <a:gd name="connsiteX8972" fmla="*/ 3399125 w 6681792"/>
              <a:gd name="connsiteY8972" fmla="*/ 2307059 h 5149018"/>
              <a:gd name="connsiteX8973" fmla="*/ 3399125 w 6681792"/>
              <a:gd name="connsiteY8973" fmla="*/ 2309532 h 5149018"/>
              <a:gd name="connsiteX8974" fmla="*/ 3401599 w 6681792"/>
              <a:gd name="connsiteY8974" fmla="*/ 2309532 h 5149018"/>
              <a:gd name="connsiteX8975" fmla="*/ 3406356 w 6681792"/>
              <a:gd name="connsiteY8975" fmla="*/ 2312006 h 5149018"/>
              <a:gd name="connsiteX8976" fmla="*/ 3406356 w 6681792"/>
              <a:gd name="connsiteY8976" fmla="*/ 2309532 h 5149018"/>
              <a:gd name="connsiteX8977" fmla="*/ 3408830 w 6681792"/>
              <a:gd name="connsiteY8977" fmla="*/ 2309532 h 5149018"/>
              <a:gd name="connsiteX8978" fmla="*/ 3411303 w 6681792"/>
              <a:gd name="connsiteY8978" fmla="*/ 2312006 h 5149018"/>
              <a:gd name="connsiteX8979" fmla="*/ 3413777 w 6681792"/>
              <a:gd name="connsiteY8979" fmla="*/ 2314480 h 5149018"/>
              <a:gd name="connsiteX8980" fmla="*/ 3418534 w 6681792"/>
              <a:gd name="connsiteY8980" fmla="*/ 2314480 h 5149018"/>
              <a:gd name="connsiteX8981" fmla="*/ 3421008 w 6681792"/>
              <a:gd name="connsiteY8981" fmla="*/ 2316954 h 5149018"/>
              <a:gd name="connsiteX8982" fmla="*/ 3425765 w 6681792"/>
              <a:gd name="connsiteY8982" fmla="*/ 2316954 h 5149018"/>
              <a:gd name="connsiteX8983" fmla="*/ 3432996 w 6681792"/>
              <a:gd name="connsiteY8983" fmla="*/ 2319428 h 5149018"/>
              <a:gd name="connsiteX8984" fmla="*/ 3437753 w 6681792"/>
              <a:gd name="connsiteY8984" fmla="*/ 2321901 h 5149018"/>
              <a:gd name="connsiteX8985" fmla="*/ 3440227 w 6681792"/>
              <a:gd name="connsiteY8985" fmla="*/ 2324375 h 5149018"/>
              <a:gd name="connsiteX8986" fmla="*/ 3442701 w 6681792"/>
              <a:gd name="connsiteY8986" fmla="*/ 2324375 h 5149018"/>
              <a:gd name="connsiteX8987" fmla="*/ 3447458 w 6681792"/>
              <a:gd name="connsiteY8987" fmla="*/ 2324375 h 5149018"/>
              <a:gd name="connsiteX8988" fmla="*/ 3444984 w 6681792"/>
              <a:gd name="connsiteY8988" fmla="*/ 2326849 h 5149018"/>
              <a:gd name="connsiteX8989" fmla="*/ 3452215 w 6681792"/>
              <a:gd name="connsiteY8989" fmla="*/ 2331606 h 5149018"/>
              <a:gd name="connsiteX8990" fmla="*/ 3454689 w 6681792"/>
              <a:gd name="connsiteY8990" fmla="*/ 2329132 h 5149018"/>
              <a:gd name="connsiteX8991" fmla="*/ 3461920 w 6681792"/>
              <a:gd name="connsiteY8991" fmla="*/ 2331606 h 5149018"/>
              <a:gd name="connsiteX8992" fmla="*/ 3461920 w 6681792"/>
              <a:gd name="connsiteY8992" fmla="*/ 2334080 h 5149018"/>
              <a:gd name="connsiteX8993" fmla="*/ 3464394 w 6681792"/>
              <a:gd name="connsiteY8993" fmla="*/ 2331606 h 5149018"/>
              <a:gd name="connsiteX8994" fmla="*/ 3464394 w 6681792"/>
              <a:gd name="connsiteY8994" fmla="*/ 2334080 h 5149018"/>
              <a:gd name="connsiteX8995" fmla="*/ 3466868 w 6681792"/>
              <a:gd name="connsiteY8995" fmla="*/ 2334080 h 5149018"/>
              <a:gd name="connsiteX8996" fmla="*/ 3469341 w 6681792"/>
              <a:gd name="connsiteY8996" fmla="*/ 2334080 h 5149018"/>
              <a:gd name="connsiteX8997" fmla="*/ 3471815 w 6681792"/>
              <a:gd name="connsiteY8997" fmla="*/ 2331606 h 5149018"/>
              <a:gd name="connsiteX8998" fmla="*/ 3471815 w 6681792"/>
              <a:gd name="connsiteY8998" fmla="*/ 2334080 h 5149018"/>
              <a:gd name="connsiteX8999" fmla="*/ 3471815 w 6681792"/>
              <a:gd name="connsiteY8999" fmla="*/ 2336554 h 5149018"/>
              <a:gd name="connsiteX9000" fmla="*/ 3474289 w 6681792"/>
              <a:gd name="connsiteY9000" fmla="*/ 2339027 h 5149018"/>
              <a:gd name="connsiteX9001" fmla="*/ 3476763 w 6681792"/>
              <a:gd name="connsiteY9001" fmla="*/ 2339027 h 5149018"/>
              <a:gd name="connsiteX9002" fmla="*/ 3481520 w 6681792"/>
              <a:gd name="connsiteY9002" fmla="*/ 2343784 h 5149018"/>
              <a:gd name="connsiteX9003" fmla="*/ 3483994 w 6681792"/>
              <a:gd name="connsiteY9003" fmla="*/ 2343784 h 5149018"/>
              <a:gd name="connsiteX9004" fmla="*/ 3491224 w 6681792"/>
              <a:gd name="connsiteY9004" fmla="*/ 2348542 h 5149018"/>
              <a:gd name="connsiteX9005" fmla="*/ 3495982 w 6681792"/>
              <a:gd name="connsiteY9005" fmla="*/ 2351015 h 5149018"/>
              <a:gd name="connsiteX9006" fmla="*/ 3495982 w 6681792"/>
              <a:gd name="connsiteY9006" fmla="*/ 2348542 h 5149018"/>
              <a:gd name="connsiteX9007" fmla="*/ 3498456 w 6681792"/>
              <a:gd name="connsiteY9007" fmla="*/ 2348542 h 5149018"/>
              <a:gd name="connsiteX9008" fmla="*/ 3498456 w 6681792"/>
              <a:gd name="connsiteY9008" fmla="*/ 2351015 h 5149018"/>
              <a:gd name="connsiteX9009" fmla="*/ 3503213 w 6681792"/>
              <a:gd name="connsiteY9009" fmla="*/ 2353489 h 5149018"/>
              <a:gd name="connsiteX9010" fmla="*/ 3507970 w 6681792"/>
              <a:gd name="connsiteY9010" fmla="*/ 2355963 h 5149018"/>
              <a:gd name="connsiteX9011" fmla="*/ 3507970 w 6681792"/>
              <a:gd name="connsiteY9011" fmla="*/ 2353489 h 5149018"/>
              <a:gd name="connsiteX9012" fmla="*/ 3515201 w 6681792"/>
              <a:gd name="connsiteY9012" fmla="*/ 2355963 h 5149018"/>
              <a:gd name="connsiteX9013" fmla="*/ 3515201 w 6681792"/>
              <a:gd name="connsiteY9013" fmla="*/ 2358437 h 5149018"/>
              <a:gd name="connsiteX9014" fmla="*/ 3519958 w 6681792"/>
              <a:gd name="connsiteY9014" fmla="*/ 2360910 h 5149018"/>
              <a:gd name="connsiteX9015" fmla="*/ 3522432 w 6681792"/>
              <a:gd name="connsiteY9015" fmla="*/ 2358437 h 5149018"/>
              <a:gd name="connsiteX9016" fmla="*/ 3524906 w 6681792"/>
              <a:gd name="connsiteY9016" fmla="*/ 2358437 h 5149018"/>
              <a:gd name="connsiteX9017" fmla="*/ 3527379 w 6681792"/>
              <a:gd name="connsiteY9017" fmla="*/ 2360910 h 5149018"/>
              <a:gd name="connsiteX9018" fmla="*/ 3534610 w 6681792"/>
              <a:gd name="connsiteY9018" fmla="*/ 2365668 h 5149018"/>
              <a:gd name="connsiteX9019" fmla="*/ 3537084 w 6681792"/>
              <a:gd name="connsiteY9019" fmla="*/ 2365668 h 5149018"/>
              <a:gd name="connsiteX9020" fmla="*/ 3539558 w 6681792"/>
              <a:gd name="connsiteY9020" fmla="*/ 2365668 h 5149018"/>
              <a:gd name="connsiteX9021" fmla="*/ 3542032 w 6681792"/>
              <a:gd name="connsiteY9021" fmla="*/ 2368141 h 5149018"/>
              <a:gd name="connsiteX9022" fmla="*/ 3544505 w 6681792"/>
              <a:gd name="connsiteY9022" fmla="*/ 2368141 h 5149018"/>
              <a:gd name="connsiteX9023" fmla="*/ 3549262 w 6681792"/>
              <a:gd name="connsiteY9023" fmla="*/ 2368141 h 5149018"/>
              <a:gd name="connsiteX9024" fmla="*/ 3551736 w 6681792"/>
              <a:gd name="connsiteY9024" fmla="*/ 2370615 h 5149018"/>
              <a:gd name="connsiteX9025" fmla="*/ 3554210 w 6681792"/>
              <a:gd name="connsiteY9025" fmla="*/ 2370615 h 5149018"/>
              <a:gd name="connsiteX9026" fmla="*/ 3556684 w 6681792"/>
              <a:gd name="connsiteY9026" fmla="*/ 2370615 h 5149018"/>
              <a:gd name="connsiteX9027" fmla="*/ 3559158 w 6681792"/>
              <a:gd name="connsiteY9027" fmla="*/ 2370615 h 5149018"/>
              <a:gd name="connsiteX9028" fmla="*/ 3561631 w 6681792"/>
              <a:gd name="connsiteY9028" fmla="*/ 2370615 h 5149018"/>
              <a:gd name="connsiteX9029" fmla="*/ 3564105 w 6681792"/>
              <a:gd name="connsiteY9029" fmla="*/ 2370615 h 5149018"/>
              <a:gd name="connsiteX9030" fmla="*/ 3566579 w 6681792"/>
              <a:gd name="connsiteY9030" fmla="*/ 2370615 h 5149018"/>
              <a:gd name="connsiteX9031" fmla="*/ 3569053 w 6681792"/>
              <a:gd name="connsiteY9031" fmla="*/ 2370615 h 5149018"/>
              <a:gd name="connsiteX9032" fmla="*/ 3573810 w 6681792"/>
              <a:gd name="connsiteY9032" fmla="*/ 2368141 h 5149018"/>
              <a:gd name="connsiteX9033" fmla="*/ 3576284 w 6681792"/>
              <a:gd name="connsiteY9033" fmla="*/ 2368141 h 5149018"/>
              <a:gd name="connsiteX9034" fmla="*/ 3581041 w 6681792"/>
              <a:gd name="connsiteY9034" fmla="*/ 2365668 h 5149018"/>
              <a:gd name="connsiteX9035" fmla="*/ 3583514 w 6681792"/>
              <a:gd name="connsiteY9035" fmla="*/ 2363194 h 5149018"/>
              <a:gd name="connsiteX9036" fmla="*/ 3588272 w 6681792"/>
              <a:gd name="connsiteY9036" fmla="*/ 2360720 h 5149018"/>
              <a:gd name="connsiteX9037" fmla="*/ 3590745 w 6681792"/>
              <a:gd name="connsiteY9037" fmla="*/ 2358246 h 5149018"/>
              <a:gd name="connsiteX9038" fmla="*/ 3593219 w 6681792"/>
              <a:gd name="connsiteY9038" fmla="*/ 2358246 h 5149018"/>
              <a:gd name="connsiteX9039" fmla="*/ 3600450 w 6681792"/>
              <a:gd name="connsiteY9039" fmla="*/ 2348542 h 5149018"/>
              <a:gd name="connsiteX9040" fmla="*/ 3602924 w 6681792"/>
              <a:gd name="connsiteY9040" fmla="*/ 2343784 h 5149018"/>
              <a:gd name="connsiteX9041" fmla="*/ 3605398 w 6681792"/>
              <a:gd name="connsiteY9041" fmla="*/ 2343784 h 5149018"/>
              <a:gd name="connsiteX9042" fmla="*/ 3610155 w 6681792"/>
              <a:gd name="connsiteY9042" fmla="*/ 2339027 h 5149018"/>
              <a:gd name="connsiteX9043" fmla="*/ 3607681 w 6681792"/>
              <a:gd name="connsiteY9043" fmla="*/ 2336554 h 5149018"/>
              <a:gd name="connsiteX9044" fmla="*/ 3610155 w 6681792"/>
              <a:gd name="connsiteY9044" fmla="*/ 2336554 h 5149018"/>
              <a:gd name="connsiteX9045" fmla="*/ 3612629 w 6681792"/>
              <a:gd name="connsiteY9045" fmla="*/ 2336554 h 5149018"/>
              <a:gd name="connsiteX9046" fmla="*/ 3619860 w 6681792"/>
              <a:gd name="connsiteY9046" fmla="*/ 2329322 h 5149018"/>
              <a:gd name="connsiteX9047" fmla="*/ 3617386 w 6681792"/>
              <a:gd name="connsiteY9047" fmla="*/ 2329322 h 5149018"/>
              <a:gd name="connsiteX9048" fmla="*/ 3619860 w 6681792"/>
              <a:gd name="connsiteY9048" fmla="*/ 2326849 h 5149018"/>
              <a:gd name="connsiteX9049" fmla="*/ 3622333 w 6681792"/>
              <a:gd name="connsiteY9049" fmla="*/ 2326849 h 5149018"/>
              <a:gd name="connsiteX9050" fmla="*/ 3627091 w 6681792"/>
              <a:gd name="connsiteY9050" fmla="*/ 2322092 h 5149018"/>
              <a:gd name="connsiteX9051" fmla="*/ 3631848 w 6681792"/>
              <a:gd name="connsiteY9051" fmla="*/ 2319618 h 5149018"/>
              <a:gd name="connsiteX9052" fmla="*/ 3629374 w 6681792"/>
              <a:gd name="connsiteY9052" fmla="*/ 2317144 h 5149018"/>
              <a:gd name="connsiteX9053" fmla="*/ 3634131 w 6681792"/>
              <a:gd name="connsiteY9053" fmla="*/ 2314670 h 5149018"/>
              <a:gd name="connsiteX9054" fmla="*/ 3641362 w 6681792"/>
              <a:gd name="connsiteY9054" fmla="*/ 2307439 h 5149018"/>
              <a:gd name="connsiteX9055" fmla="*/ 3643836 w 6681792"/>
              <a:gd name="connsiteY9055" fmla="*/ 2307439 h 5149018"/>
              <a:gd name="connsiteX9056" fmla="*/ 3646310 w 6681792"/>
              <a:gd name="connsiteY9056" fmla="*/ 2307439 h 5149018"/>
              <a:gd name="connsiteX9057" fmla="*/ 3646310 w 6681792"/>
              <a:gd name="connsiteY9057" fmla="*/ 2304966 h 5149018"/>
              <a:gd name="connsiteX9058" fmla="*/ 3643836 w 6681792"/>
              <a:gd name="connsiteY9058" fmla="*/ 2304966 h 5149018"/>
              <a:gd name="connsiteX9059" fmla="*/ 3643836 w 6681792"/>
              <a:gd name="connsiteY9059" fmla="*/ 2302492 h 5149018"/>
              <a:gd name="connsiteX9060" fmla="*/ 3646310 w 6681792"/>
              <a:gd name="connsiteY9060" fmla="*/ 2302492 h 5149018"/>
              <a:gd name="connsiteX9061" fmla="*/ 3648783 w 6681792"/>
              <a:gd name="connsiteY9061" fmla="*/ 2302492 h 5149018"/>
              <a:gd name="connsiteX9062" fmla="*/ 3648783 w 6681792"/>
              <a:gd name="connsiteY9062" fmla="*/ 2300018 h 5149018"/>
              <a:gd name="connsiteX9063" fmla="*/ 3651257 w 6681792"/>
              <a:gd name="connsiteY9063" fmla="*/ 2300018 h 5149018"/>
              <a:gd name="connsiteX9064" fmla="*/ 3653731 w 6681792"/>
              <a:gd name="connsiteY9064" fmla="*/ 2297544 h 5149018"/>
              <a:gd name="connsiteX9065" fmla="*/ 3656205 w 6681792"/>
              <a:gd name="connsiteY9065" fmla="*/ 2295071 h 5149018"/>
              <a:gd name="connsiteX9066" fmla="*/ 3658678 w 6681792"/>
              <a:gd name="connsiteY9066" fmla="*/ 2292597 h 5149018"/>
              <a:gd name="connsiteX9067" fmla="*/ 3665909 w 6681792"/>
              <a:gd name="connsiteY9067" fmla="*/ 2287840 h 5149018"/>
              <a:gd name="connsiteX9068" fmla="*/ 3665909 w 6681792"/>
              <a:gd name="connsiteY9068" fmla="*/ 2290313 h 5149018"/>
              <a:gd name="connsiteX9069" fmla="*/ 3675614 w 6681792"/>
              <a:gd name="connsiteY9069" fmla="*/ 2285556 h 5149018"/>
              <a:gd name="connsiteX9070" fmla="*/ 3678088 w 6681792"/>
              <a:gd name="connsiteY9070" fmla="*/ 2285556 h 5149018"/>
              <a:gd name="connsiteX9071" fmla="*/ 3680562 w 6681792"/>
              <a:gd name="connsiteY9071" fmla="*/ 2283082 h 5149018"/>
              <a:gd name="connsiteX9072" fmla="*/ 3687793 w 6681792"/>
              <a:gd name="connsiteY9072" fmla="*/ 2280609 h 5149018"/>
              <a:gd name="connsiteX9073" fmla="*/ 3690266 w 6681792"/>
              <a:gd name="connsiteY9073" fmla="*/ 2283082 h 5149018"/>
              <a:gd name="connsiteX9074" fmla="*/ 3690266 w 6681792"/>
              <a:gd name="connsiteY9074" fmla="*/ 2280609 h 5149018"/>
              <a:gd name="connsiteX9075" fmla="*/ 3697497 w 6681792"/>
              <a:gd name="connsiteY9075" fmla="*/ 2278135 h 5149018"/>
              <a:gd name="connsiteX9076" fmla="*/ 3702255 w 6681792"/>
              <a:gd name="connsiteY9076" fmla="*/ 2278135 h 5149018"/>
              <a:gd name="connsiteX9077" fmla="*/ 3707012 w 6681792"/>
              <a:gd name="connsiteY9077" fmla="*/ 2278135 h 5149018"/>
              <a:gd name="connsiteX9078" fmla="*/ 3707012 w 6681792"/>
              <a:gd name="connsiteY9078" fmla="*/ 2275661 h 5149018"/>
              <a:gd name="connsiteX9079" fmla="*/ 3709486 w 6681792"/>
              <a:gd name="connsiteY9079" fmla="*/ 2275661 h 5149018"/>
              <a:gd name="connsiteX9080" fmla="*/ 3714243 w 6681792"/>
              <a:gd name="connsiteY9080" fmla="*/ 2278135 h 5149018"/>
              <a:gd name="connsiteX9081" fmla="*/ 3721474 w 6681792"/>
              <a:gd name="connsiteY9081" fmla="*/ 2278135 h 5149018"/>
              <a:gd name="connsiteX9082" fmla="*/ 3723947 w 6681792"/>
              <a:gd name="connsiteY9082" fmla="*/ 2278135 h 5149018"/>
              <a:gd name="connsiteX9083" fmla="*/ 3726421 w 6681792"/>
              <a:gd name="connsiteY9083" fmla="*/ 2278135 h 5149018"/>
              <a:gd name="connsiteX9084" fmla="*/ 3731179 w 6681792"/>
              <a:gd name="connsiteY9084" fmla="*/ 2278135 h 5149018"/>
              <a:gd name="connsiteX9085" fmla="*/ 3733652 w 6681792"/>
              <a:gd name="connsiteY9085" fmla="*/ 2278135 h 5149018"/>
              <a:gd name="connsiteX9086" fmla="*/ 3736126 w 6681792"/>
              <a:gd name="connsiteY9086" fmla="*/ 2280609 h 5149018"/>
              <a:gd name="connsiteX9087" fmla="*/ 3738600 w 6681792"/>
              <a:gd name="connsiteY9087" fmla="*/ 2280609 h 5149018"/>
              <a:gd name="connsiteX9088" fmla="*/ 3741073 w 6681792"/>
              <a:gd name="connsiteY9088" fmla="*/ 2280609 h 5149018"/>
              <a:gd name="connsiteX9089" fmla="*/ 3748304 w 6681792"/>
              <a:gd name="connsiteY9089" fmla="*/ 2283082 h 5149018"/>
              <a:gd name="connsiteX9090" fmla="*/ 3750778 w 6681792"/>
              <a:gd name="connsiteY9090" fmla="*/ 2280609 h 5149018"/>
              <a:gd name="connsiteX9091" fmla="*/ 3753252 w 6681792"/>
              <a:gd name="connsiteY9091" fmla="*/ 2283082 h 5149018"/>
              <a:gd name="connsiteX9092" fmla="*/ 3753252 w 6681792"/>
              <a:gd name="connsiteY9092" fmla="*/ 2285556 h 5149018"/>
              <a:gd name="connsiteX9093" fmla="*/ 3755726 w 6681792"/>
              <a:gd name="connsiteY9093" fmla="*/ 2285556 h 5149018"/>
              <a:gd name="connsiteX9094" fmla="*/ 3758199 w 6681792"/>
              <a:gd name="connsiteY9094" fmla="*/ 2285556 h 5149018"/>
              <a:gd name="connsiteX9095" fmla="*/ 3762957 w 6681792"/>
              <a:gd name="connsiteY9095" fmla="*/ 2288030 h 5149018"/>
              <a:gd name="connsiteX9096" fmla="*/ 3772661 w 6681792"/>
              <a:gd name="connsiteY9096" fmla="*/ 2292787 h 5149018"/>
              <a:gd name="connsiteX9097" fmla="*/ 3772661 w 6681792"/>
              <a:gd name="connsiteY9097" fmla="*/ 2290313 h 5149018"/>
              <a:gd name="connsiteX9098" fmla="*/ 3775135 w 6681792"/>
              <a:gd name="connsiteY9098" fmla="*/ 2290313 h 5149018"/>
              <a:gd name="connsiteX9099" fmla="*/ 3775135 w 6681792"/>
              <a:gd name="connsiteY9099" fmla="*/ 2292787 h 5149018"/>
              <a:gd name="connsiteX9100" fmla="*/ 3775135 w 6681792"/>
              <a:gd name="connsiteY9100" fmla="*/ 2295261 h 5149018"/>
              <a:gd name="connsiteX9101" fmla="*/ 3779892 w 6681792"/>
              <a:gd name="connsiteY9101" fmla="*/ 2295261 h 5149018"/>
              <a:gd name="connsiteX9102" fmla="*/ 3782366 w 6681792"/>
              <a:gd name="connsiteY9102" fmla="*/ 2295261 h 5149018"/>
              <a:gd name="connsiteX9103" fmla="*/ 3784840 w 6681792"/>
              <a:gd name="connsiteY9103" fmla="*/ 2295261 h 5149018"/>
              <a:gd name="connsiteX9104" fmla="*/ 3787314 w 6681792"/>
              <a:gd name="connsiteY9104" fmla="*/ 2295261 h 5149018"/>
              <a:gd name="connsiteX9105" fmla="*/ 3789787 w 6681792"/>
              <a:gd name="connsiteY9105" fmla="*/ 2295261 h 5149018"/>
              <a:gd name="connsiteX9106" fmla="*/ 3787314 w 6681792"/>
              <a:gd name="connsiteY9106" fmla="*/ 2292787 h 5149018"/>
              <a:gd name="connsiteX9107" fmla="*/ 3789787 w 6681792"/>
              <a:gd name="connsiteY9107" fmla="*/ 2292787 h 5149018"/>
              <a:gd name="connsiteX9108" fmla="*/ 3792261 w 6681792"/>
              <a:gd name="connsiteY9108" fmla="*/ 2292787 h 5149018"/>
              <a:gd name="connsiteX9109" fmla="*/ 3792261 w 6681792"/>
              <a:gd name="connsiteY9109" fmla="*/ 2290313 h 5149018"/>
              <a:gd name="connsiteX9110" fmla="*/ 3797018 w 6681792"/>
              <a:gd name="connsiteY9110" fmla="*/ 2290313 h 5149018"/>
              <a:gd name="connsiteX9111" fmla="*/ 3799492 w 6681792"/>
              <a:gd name="connsiteY9111" fmla="*/ 2287840 h 5149018"/>
              <a:gd name="connsiteX9112" fmla="*/ 3801966 w 6681792"/>
              <a:gd name="connsiteY9112" fmla="*/ 2287840 h 5149018"/>
              <a:gd name="connsiteX9113" fmla="*/ 3797209 w 6681792"/>
              <a:gd name="connsiteY9113" fmla="*/ 2290313 h 5149018"/>
              <a:gd name="connsiteX9114" fmla="*/ 3794735 w 6681792"/>
              <a:gd name="connsiteY9114" fmla="*/ 2292787 h 5149018"/>
              <a:gd name="connsiteX9115" fmla="*/ 3789978 w 6681792"/>
              <a:gd name="connsiteY9115" fmla="*/ 2297544 h 5149018"/>
              <a:gd name="connsiteX9116" fmla="*/ 3787504 w 6681792"/>
              <a:gd name="connsiteY9116" fmla="*/ 2300018 h 5149018"/>
              <a:gd name="connsiteX9117" fmla="*/ 3797209 w 6681792"/>
              <a:gd name="connsiteY9117" fmla="*/ 2307249 h 5149018"/>
              <a:gd name="connsiteX9118" fmla="*/ 3799682 w 6681792"/>
              <a:gd name="connsiteY9118" fmla="*/ 2304775 h 5149018"/>
              <a:gd name="connsiteX9119" fmla="*/ 3804440 w 6681792"/>
              <a:gd name="connsiteY9119" fmla="*/ 2309532 h 5149018"/>
              <a:gd name="connsiteX9120" fmla="*/ 3801966 w 6681792"/>
              <a:gd name="connsiteY9120" fmla="*/ 2309532 h 5149018"/>
              <a:gd name="connsiteX9121" fmla="*/ 3809197 w 6681792"/>
              <a:gd name="connsiteY9121" fmla="*/ 2316763 h 5149018"/>
              <a:gd name="connsiteX9122" fmla="*/ 3816428 w 6681792"/>
              <a:gd name="connsiteY9122" fmla="*/ 2314290 h 5149018"/>
              <a:gd name="connsiteX9123" fmla="*/ 3809197 w 6681792"/>
              <a:gd name="connsiteY9123" fmla="*/ 2319047 h 5149018"/>
              <a:gd name="connsiteX9124" fmla="*/ 3811670 w 6681792"/>
              <a:gd name="connsiteY9124" fmla="*/ 2319047 h 5149018"/>
              <a:gd name="connsiteX9125" fmla="*/ 3814144 w 6681792"/>
              <a:gd name="connsiteY9125" fmla="*/ 2323804 h 5149018"/>
              <a:gd name="connsiteX9126" fmla="*/ 3816618 w 6681792"/>
              <a:gd name="connsiteY9126" fmla="*/ 2328561 h 5149018"/>
              <a:gd name="connsiteX9127" fmla="*/ 3819092 w 6681792"/>
              <a:gd name="connsiteY9127" fmla="*/ 2326088 h 5149018"/>
              <a:gd name="connsiteX9128" fmla="*/ 3819092 w 6681792"/>
              <a:gd name="connsiteY9128" fmla="*/ 2328561 h 5149018"/>
              <a:gd name="connsiteX9129" fmla="*/ 3816618 w 6681792"/>
              <a:gd name="connsiteY9129" fmla="*/ 2331035 h 5149018"/>
              <a:gd name="connsiteX9130" fmla="*/ 3819092 w 6681792"/>
              <a:gd name="connsiteY9130" fmla="*/ 2335792 h 5149018"/>
              <a:gd name="connsiteX9131" fmla="*/ 3819092 w 6681792"/>
              <a:gd name="connsiteY9131" fmla="*/ 2338266 h 5149018"/>
              <a:gd name="connsiteX9132" fmla="*/ 3821566 w 6681792"/>
              <a:gd name="connsiteY9132" fmla="*/ 2340740 h 5149018"/>
              <a:gd name="connsiteX9133" fmla="*/ 3821566 w 6681792"/>
              <a:gd name="connsiteY9133" fmla="*/ 2343214 h 5149018"/>
              <a:gd name="connsiteX9134" fmla="*/ 3824039 w 6681792"/>
              <a:gd name="connsiteY9134" fmla="*/ 2347971 h 5149018"/>
              <a:gd name="connsiteX9135" fmla="*/ 3824039 w 6681792"/>
              <a:gd name="connsiteY9135" fmla="*/ 2352728 h 5149018"/>
              <a:gd name="connsiteX9136" fmla="*/ 3826513 w 6681792"/>
              <a:gd name="connsiteY9136" fmla="*/ 2352728 h 5149018"/>
              <a:gd name="connsiteX9137" fmla="*/ 3826513 w 6681792"/>
              <a:gd name="connsiteY9137" fmla="*/ 2355202 h 5149018"/>
              <a:gd name="connsiteX9138" fmla="*/ 3828987 w 6681792"/>
              <a:gd name="connsiteY9138" fmla="*/ 2355202 h 5149018"/>
              <a:gd name="connsiteX9139" fmla="*/ 3831461 w 6681792"/>
              <a:gd name="connsiteY9139" fmla="*/ 2357675 h 5149018"/>
              <a:gd name="connsiteX9140" fmla="*/ 3833934 w 6681792"/>
              <a:gd name="connsiteY9140" fmla="*/ 2357675 h 5149018"/>
              <a:gd name="connsiteX9141" fmla="*/ 3836408 w 6681792"/>
              <a:gd name="connsiteY9141" fmla="*/ 2357675 h 5149018"/>
              <a:gd name="connsiteX9142" fmla="*/ 3836408 w 6681792"/>
              <a:gd name="connsiteY9142" fmla="*/ 2360149 h 5149018"/>
              <a:gd name="connsiteX9143" fmla="*/ 3833934 w 6681792"/>
              <a:gd name="connsiteY9143" fmla="*/ 2360149 h 5149018"/>
              <a:gd name="connsiteX9144" fmla="*/ 3831461 w 6681792"/>
              <a:gd name="connsiteY9144" fmla="*/ 2357675 h 5149018"/>
              <a:gd name="connsiteX9145" fmla="*/ 3828987 w 6681792"/>
              <a:gd name="connsiteY9145" fmla="*/ 2357675 h 5149018"/>
              <a:gd name="connsiteX9146" fmla="*/ 3826513 w 6681792"/>
              <a:gd name="connsiteY9146" fmla="*/ 2357675 h 5149018"/>
              <a:gd name="connsiteX9147" fmla="*/ 3826513 w 6681792"/>
              <a:gd name="connsiteY9147" fmla="*/ 2360149 h 5149018"/>
              <a:gd name="connsiteX9148" fmla="*/ 3824039 w 6681792"/>
              <a:gd name="connsiteY9148" fmla="*/ 2369854 h 5149018"/>
              <a:gd name="connsiteX9149" fmla="*/ 3824039 w 6681792"/>
              <a:gd name="connsiteY9149" fmla="*/ 2372328 h 5149018"/>
              <a:gd name="connsiteX9150" fmla="*/ 3824039 w 6681792"/>
              <a:gd name="connsiteY9150" fmla="*/ 2374801 h 5149018"/>
              <a:gd name="connsiteX9151" fmla="*/ 3824039 w 6681792"/>
              <a:gd name="connsiteY9151" fmla="*/ 2386790 h 5149018"/>
              <a:gd name="connsiteX9152" fmla="*/ 3824039 w 6681792"/>
              <a:gd name="connsiteY9152" fmla="*/ 2401252 h 5149018"/>
              <a:gd name="connsiteX9153" fmla="*/ 3821566 w 6681792"/>
              <a:gd name="connsiteY9153" fmla="*/ 2401252 h 5149018"/>
              <a:gd name="connsiteX9154" fmla="*/ 3821566 w 6681792"/>
              <a:gd name="connsiteY9154" fmla="*/ 2403725 h 5149018"/>
              <a:gd name="connsiteX9155" fmla="*/ 3821566 w 6681792"/>
              <a:gd name="connsiteY9155" fmla="*/ 2406199 h 5149018"/>
              <a:gd name="connsiteX9156" fmla="*/ 3824039 w 6681792"/>
              <a:gd name="connsiteY9156" fmla="*/ 2406199 h 5149018"/>
              <a:gd name="connsiteX9157" fmla="*/ 3824039 w 6681792"/>
              <a:gd name="connsiteY9157" fmla="*/ 2418187 h 5149018"/>
              <a:gd name="connsiteX9158" fmla="*/ 3824039 w 6681792"/>
              <a:gd name="connsiteY9158" fmla="*/ 2420661 h 5149018"/>
              <a:gd name="connsiteX9159" fmla="*/ 3824039 w 6681792"/>
              <a:gd name="connsiteY9159" fmla="*/ 2423135 h 5149018"/>
              <a:gd name="connsiteX9160" fmla="*/ 3824039 w 6681792"/>
              <a:gd name="connsiteY9160" fmla="*/ 2427892 h 5149018"/>
              <a:gd name="connsiteX9161" fmla="*/ 3824039 w 6681792"/>
              <a:gd name="connsiteY9161" fmla="*/ 2439880 h 5149018"/>
              <a:gd name="connsiteX9162" fmla="*/ 3821566 w 6681792"/>
              <a:gd name="connsiteY9162" fmla="*/ 2454342 h 5149018"/>
              <a:gd name="connsiteX9163" fmla="*/ 3821566 w 6681792"/>
              <a:gd name="connsiteY9163" fmla="*/ 2461573 h 5149018"/>
              <a:gd name="connsiteX9164" fmla="*/ 3821566 w 6681792"/>
              <a:gd name="connsiteY9164" fmla="*/ 2464047 h 5149018"/>
              <a:gd name="connsiteX9165" fmla="*/ 3821566 w 6681792"/>
              <a:gd name="connsiteY9165" fmla="*/ 2466520 h 5149018"/>
              <a:gd name="connsiteX9166" fmla="*/ 3821566 w 6681792"/>
              <a:gd name="connsiteY9166" fmla="*/ 2468994 h 5149018"/>
              <a:gd name="connsiteX9167" fmla="*/ 3821566 w 6681792"/>
              <a:gd name="connsiteY9167" fmla="*/ 2471468 h 5149018"/>
              <a:gd name="connsiteX9168" fmla="*/ 3824039 w 6681792"/>
              <a:gd name="connsiteY9168" fmla="*/ 2471468 h 5149018"/>
              <a:gd name="connsiteX9169" fmla="*/ 3828796 w 6681792"/>
              <a:gd name="connsiteY9169" fmla="*/ 2473942 h 5149018"/>
              <a:gd name="connsiteX9170" fmla="*/ 3831270 w 6681792"/>
              <a:gd name="connsiteY9170" fmla="*/ 2473942 h 5149018"/>
              <a:gd name="connsiteX9171" fmla="*/ 3840975 w 6681792"/>
              <a:gd name="connsiteY9171" fmla="*/ 2473942 h 5149018"/>
              <a:gd name="connsiteX9172" fmla="*/ 3840975 w 6681792"/>
              <a:gd name="connsiteY9172" fmla="*/ 2476416 h 5149018"/>
              <a:gd name="connsiteX9173" fmla="*/ 3831270 w 6681792"/>
              <a:gd name="connsiteY9173" fmla="*/ 2476416 h 5149018"/>
              <a:gd name="connsiteX9174" fmla="*/ 3826513 w 6681792"/>
              <a:gd name="connsiteY9174" fmla="*/ 2478889 h 5149018"/>
              <a:gd name="connsiteX9175" fmla="*/ 3828987 w 6681792"/>
              <a:gd name="connsiteY9175" fmla="*/ 2486120 h 5149018"/>
              <a:gd name="connsiteX9176" fmla="*/ 3831461 w 6681792"/>
              <a:gd name="connsiteY9176" fmla="*/ 2495825 h 5149018"/>
              <a:gd name="connsiteX9177" fmla="*/ 3833934 w 6681792"/>
              <a:gd name="connsiteY9177" fmla="*/ 2498299 h 5149018"/>
              <a:gd name="connsiteX9178" fmla="*/ 3833934 w 6681792"/>
              <a:gd name="connsiteY9178" fmla="*/ 2500772 h 5149018"/>
              <a:gd name="connsiteX9179" fmla="*/ 3833934 w 6681792"/>
              <a:gd name="connsiteY9179" fmla="*/ 2503246 h 5149018"/>
              <a:gd name="connsiteX9180" fmla="*/ 3836408 w 6681792"/>
              <a:gd name="connsiteY9180" fmla="*/ 2510477 h 5149018"/>
              <a:gd name="connsiteX9181" fmla="*/ 3838882 w 6681792"/>
              <a:gd name="connsiteY9181" fmla="*/ 2515235 h 5149018"/>
              <a:gd name="connsiteX9182" fmla="*/ 3841355 w 6681792"/>
              <a:gd name="connsiteY9182" fmla="*/ 2517708 h 5149018"/>
              <a:gd name="connsiteX9183" fmla="*/ 3841355 w 6681792"/>
              <a:gd name="connsiteY9183" fmla="*/ 2520182 h 5149018"/>
              <a:gd name="connsiteX9184" fmla="*/ 3843829 w 6681792"/>
              <a:gd name="connsiteY9184" fmla="*/ 2522656 h 5149018"/>
              <a:gd name="connsiteX9185" fmla="*/ 3848586 w 6681792"/>
              <a:gd name="connsiteY9185" fmla="*/ 2527413 h 5149018"/>
              <a:gd name="connsiteX9186" fmla="*/ 3851060 w 6681792"/>
              <a:gd name="connsiteY9186" fmla="*/ 2534644 h 5149018"/>
              <a:gd name="connsiteX9187" fmla="*/ 3853534 w 6681792"/>
              <a:gd name="connsiteY9187" fmla="*/ 2537118 h 5149018"/>
              <a:gd name="connsiteX9188" fmla="*/ 3856008 w 6681792"/>
              <a:gd name="connsiteY9188" fmla="*/ 2539591 h 5149018"/>
              <a:gd name="connsiteX9189" fmla="*/ 3858481 w 6681792"/>
              <a:gd name="connsiteY9189" fmla="*/ 2542065 h 5149018"/>
              <a:gd name="connsiteX9190" fmla="*/ 3860955 w 6681792"/>
              <a:gd name="connsiteY9190" fmla="*/ 2542065 h 5149018"/>
              <a:gd name="connsiteX9191" fmla="*/ 3863429 w 6681792"/>
              <a:gd name="connsiteY9191" fmla="*/ 2546822 h 5149018"/>
              <a:gd name="connsiteX9192" fmla="*/ 3865903 w 6681792"/>
              <a:gd name="connsiteY9192" fmla="*/ 2549296 h 5149018"/>
              <a:gd name="connsiteX9193" fmla="*/ 3873134 w 6681792"/>
              <a:gd name="connsiteY9193" fmla="*/ 2556527 h 5149018"/>
              <a:gd name="connsiteX9194" fmla="*/ 3875607 w 6681792"/>
              <a:gd name="connsiteY9194" fmla="*/ 2556527 h 5149018"/>
              <a:gd name="connsiteX9195" fmla="*/ 3882838 w 6681792"/>
              <a:gd name="connsiteY9195" fmla="*/ 2559001 h 5149018"/>
              <a:gd name="connsiteX9196" fmla="*/ 3894827 w 6681792"/>
              <a:gd name="connsiteY9196" fmla="*/ 2566232 h 5149018"/>
              <a:gd name="connsiteX9197" fmla="*/ 3897301 w 6681792"/>
              <a:gd name="connsiteY9197" fmla="*/ 2566232 h 5149018"/>
              <a:gd name="connsiteX9198" fmla="*/ 3899774 w 6681792"/>
              <a:gd name="connsiteY9198" fmla="*/ 2568706 h 5149018"/>
              <a:gd name="connsiteX9199" fmla="*/ 3902248 w 6681792"/>
              <a:gd name="connsiteY9199" fmla="*/ 2568706 h 5149018"/>
              <a:gd name="connsiteX9200" fmla="*/ 3904722 w 6681792"/>
              <a:gd name="connsiteY9200" fmla="*/ 2571179 h 5149018"/>
              <a:gd name="connsiteX9201" fmla="*/ 3911953 w 6681792"/>
              <a:gd name="connsiteY9201" fmla="*/ 2571179 h 5149018"/>
              <a:gd name="connsiteX9202" fmla="*/ 3914427 w 6681792"/>
              <a:gd name="connsiteY9202" fmla="*/ 2573653 h 5149018"/>
              <a:gd name="connsiteX9203" fmla="*/ 3916900 w 6681792"/>
              <a:gd name="connsiteY9203" fmla="*/ 2573653 h 5149018"/>
              <a:gd name="connsiteX9204" fmla="*/ 3926605 w 6681792"/>
              <a:gd name="connsiteY9204" fmla="*/ 2573653 h 5149018"/>
              <a:gd name="connsiteX9205" fmla="*/ 3929079 w 6681792"/>
              <a:gd name="connsiteY9205" fmla="*/ 2573653 h 5149018"/>
              <a:gd name="connsiteX9206" fmla="*/ 3936310 w 6681792"/>
              <a:gd name="connsiteY9206" fmla="*/ 2576127 h 5149018"/>
              <a:gd name="connsiteX9207" fmla="*/ 3936310 w 6681792"/>
              <a:gd name="connsiteY9207" fmla="*/ 2573653 h 5149018"/>
              <a:gd name="connsiteX9208" fmla="*/ 3938783 w 6681792"/>
              <a:gd name="connsiteY9208" fmla="*/ 2573653 h 5149018"/>
              <a:gd name="connsiteX9209" fmla="*/ 3943540 w 6681792"/>
              <a:gd name="connsiteY9209" fmla="*/ 2573653 h 5149018"/>
              <a:gd name="connsiteX9210" fmla="*/ 3948298 w 6681792"/>
              <a:gd name="connsiteY9210" fmla="*/ 2573653 h 5149018"/>
              <a:gd name="connsiteX9211" fmla="*/ 3955529 w 6681792"/>
              <a:gd name="connsiteY9211" fmla="*/ 2571179 h 5149018"/>
              <a:gd name="connsiteX9212" fmla="*/ 3960286 w 6681792"/>
              <a:gd name="connsiteY9212" fmla="*/ 2571179 h 5149018"/>
              <a:gd name="connsiteX9213" fmla="*/ 3965043 w 6681792"/>
              <a:gd name="connsiteY9213" fmla="*/ 2568706 h 5149018"/>
              <a:gd name="connsiteX9214" fmla="*/ 3967517 w 6681792"/>
              <a:gd name="connsiteY9214" fmla="*/ 2566232 h 5149018"/>
              <a:gd name="connsiteX9215" fmla="*/ 3969991 w 6681792"/>
              <a:gd name="connsiteY9215" fmla="*/ 2568706 h 5149018"/>
              <a:gd name="connsiteX9216" fmla="*/ 3979695 w 6681792"/>
              <a:gd name="connsiteY9216" fmla="*/ 2566232 h 5149018"/>
              <a:gd name="connsiteX9217" fmla="*/ 3982169 w 6681792"/>
              <a:gd name="connsiteY9217" fmla="*/ 2563758 h 5149018"/>
              <a:gd name="connsiteX9218" fmla="*/ 3984643 w 6681792"/>
              <a:gd name="connsiteY9218" fmla="*/ 2563758 h 5149018"/>
              <a:gd name="connsiteX9219" fmla="*/ 3989400 w 6681792"/>
              <a:gd name="connsiteY9219" fmla="*/ 2561284 h 5149018"/>
              <a:gd name="connsiteX9220" fmla="*/ 3994157 w 6681792"/>
              <a:gd name="connsiteY9220" fmla="*/ 2558810 h 5149018"/>
              <a:gd name="connsiteX9221" fmla="*/ 3996631 w 6681792"/>
              <a:gd name="connsiteY9221" fmla="*/ 2556337 h 5149018"/>
              <a:gd name="connsiteX9222" fmla="*/ 4001388 w 6681792"/>
              <a:gd name="connsiteY9222" fmla="*/ 2551580 h 5149018"/>
              <a:gd name="connsiteX9223" fmla="*/ 4003862 w 6681792"/>
              <a:gd name="connsiteY9223" fmla="*/ 2551580 h 5149018"/>
              <a:gd name="connsiteX9224" fmla="*/ 4006336 w 6681792"/>
              <a:gd name="connsiteY9224" fmla="*/ 2549106 h 5149018"/>
              <a:gd name="connsiteX9225" fmla="*/ 4008809 w 6681792"/>
              <a:gd name="connsiteY9225" fmla="*/ 2544349 h 5149018"/>
              <a:gd name="connsiteX9226" fmla="*/ 4004052 w 6681792"/>
              <a:gd name="connsiteY9226" fmla="*/ 2541875 h 5149018"/>
              <a:gd name="connsiteX9227" fmla="*/ 4004052 w 6681792"/>
              <a:gd name="connsiteY9227" fmla="*/ 2539401 h 5149018"/>
              <a:gd name="connsiteX9228" fmla="*/ 4006526 w 6681792"/>
              <a:gd name="connsiteY9228" fmla="*/ 2539401 h 5149018"/>
              <a:gd name="connsiteX9229" fmla="*/ 4011283 w 6681792"/>
              <a:gd name="connsiteY9229" fmla="*/ 2544158 h 5149018"/>
              <a:gd name="connsiteX9230" fmla="*/ 4011283 w 6681792"/>
              <a:gd name="connsiteY9230" fmla="*/ 2541684 h 5149018"/>
              <a:gd name="connsiteX9231" fmla="*/ 4013757 w 6681792"/>
              <a:gd name="connsiteY9231" fmla="*/ 2539211 h 5149018"/>
              <a:gd name="connsiteX9232" fmla="*/ 4016231 w 6681792"/>
              <a:gd name="connsiteY9232" fmla="*/ 2536737 h 5149018"/>
              <a:gd name="connsiteX9233" fmla="*/ 4016231 w 6681792"/>
              <a:gd name="connsiteY9233" fmla="*/ 2534263 h 5149018"/>
              <a:gd name="connsiteX9234" fmla="*/ 4018704 w 6681792"/>
              <a:gd name="connsiteY9234" fmla="*/ 2531790 h 5149018"/>
              <a:gd name="connsiteX9235" fmla="*/ 4018704 w 6681792"/>
              <a:gd name="connsiteY9235" fmla="*/ 2524558 h 5149018"/>
              <a:gd name="connsiteX9236" fmla="*/ 4021178 w 6681792"/>
              <a:gd name="connsiteY9236" fmla="*/ 2522085 h 5149018"/>
              <a:gd name="connsiteX9237" fmla="*/ 4021178 w 6681792"/>
              <a:gd name="connsiteY9237" fmla="*/ 2517328 h 5149018"/>
              <a:gd name="connsiteX9238" fmla="*/ 4021178 w 6681792"/>
              <a:gd name="connsiteY9238" fmla="*/ 2512570 h 5149018"/>
              <a:gd name="connsiteX9239" fmla="*/ 4021178 w 6681792"/>
              <a:gd name="connsiteY9239" fmla="*/ 2510097 h 5149018"/>
              <a:gd name="connsiteX9240" fmla="*/ 4021178 w 6681792"/>
              <a:gd name="connsiteY9240" fmla="*/ 2502866 h 5149018"/>
              <a:gd name="connsiteX9241" fmla="*/ 4021178 w 6681792"/>
              <a:gd name="connsiteY9241" fmla="*/ 2498109 h 5149018"/>
              <a:gd name="connsiteX9242" fmla="*/ 4018704 w 6681792"/>
              <a:gd name="connsiteY9242" fmla="*/ 2495635 h 5149018"/>
              <a:gd name="connsiteX9243" fmla="*/ 4018704 w 6681792"/>
              <a:gd name="connsiteY9243" fmla="*/ 2493161 h 5149018"/>
              <a:gd name="connsiteX9244" fmla="*/ 4016231 w 6681792"/>
              <a:gd name="connsiteY9244" fmla="*/ 2483456 h 5149018"/>
              <a:gd name="connsiteX9245" fmla="*/ 4011474 w 6681792"/>
              <a:gd name="connsiteY9245" fmla="*/ 2473752 h 5149018"/>
              <a:gd name="connsiteX9246" fmla="*/ 4006716 w 6681792"/>
              <a:gd name="connsiteY9246" fmla="*/ 2464047 h 5149018"/>
              <a:gd name="connsiteX9247" fmla="*/ 4004243 w 6681792"/>
              <a:gd name="connsiteY9247" fmla="*/ 2464047 h 5149018"/>
              <a:gd name="connsiteX9248" fmla="*/ 4004243 w 6681792"/>
              <a:gd name="connsiteY9248" fmla="*/ 2461573 h 5149018"/>
              <a:gd name="connsiteX9249" fmla="*/ 4001769 w 6681792"/>
              <a:gd name="connsiteY9249" fmla="*/ 2461573 h 5149018"/>
              <a:gd name="connsiteX9250" fmla="*/ 3999295 w 6681792"/>
              <a:gd name="connsiteY9250" fmla="*/ 2456816 h 5149018"/>
              <a:gd name="connsiteX9251" fmla="*/ 3999295 w 6681792"/>
              <a:gd name="connsiteY9251" fmla="*/ 2454342 h 5149018"/>
              <a:gd name="connsiteX9252" fmla="*/ 3996821 w 6681792"/>
              <a:gd name="connsiteY9252" fmla="*/ 2451868 h 5149018"/>
              <a:gd name="connsiteX9253" fmla="*/ 3996821 w 6681792"/>
              <a:gd name="connsiteY9253" fmla="*/ 2449394 h 5149018"/>
              <a:gd name="connsiteX9254" fmla="*/ 3994348 w 6681792"/>
              <a:gd name="connsiteY9254" fmla="*/ 2449394 h 5149018"/>
              <a:gd name="connsiteX9255" fmla="*/ 3999105 w 6681792"/>
              <a:gd name="connsiteY9255" fmla="*/ 2446921 h 5149018"/>
              <a:gd name="connsiteX9256" fmla="*/ 3994348 w 6681792"/>
              <a:gd name="connsiteY9256" fmla="*/ 2432459 h 5149018"/>
              <a:gd name="connsiteX9257" fmla="*/ 3991874 w 6681792"/>
              <a:gd name="connsiteY9257" fmla="*/ 2432459 h 5149018"/>
              <a:gd name="connsiteX9258" fmla="*/ 3987117 w 6681792"/>
              <a:gd name="connsiteY9258" fmla="*/ 2420471 h 5149018"/>
              <a:gd name="connsiteX9259" fmla="*/ 3987117 w 6681792"/>
              <a:gd name="connsiteY9259" fmla="*/ 2415713 h 5149018"/>
              <a:gd name="connsiteX9260" fmla="*/ 3984643 w 6681792"/>
              <a:gd name="connsiteY9260" fmla="*/ 2415713 h 5149018"/>
              <a:gd name="connsiteX9261" fmla="*/ 3984643 w 6681792"/>
              <a:gd name="connsiteY9261" fmla="*/ 2413240 h 5149018"/>
              <a:gd name="connsiteX9262" fmla="*/ 3984643 w 6681792"/>
              <a:gd name="connsiteY9262" fmla="*/ 2410766 h 5149018"/>
              <a:gd name="connsiteX9263" fmla="*/ 3982169 w 6681792"/>
              <a:gd name="connsiteY9263" fmla="*/ 2398778 h 5149018"/>
              <a:gd name="connsiteX9264" fmla="*/ 3982169 w 6681792"/>
              <a:gd name="connsiteY9264" fmla="*/ 2396304 h 5149018"/>
              <a:gd name="connsiteX9265" fmla="*/ 3979695 w 6681792"/>
              <a:gd name="connsiteY9265" fmla="*/ 2396304 h 5149018"/>
              <a:gd name="connsiteX9266" fmla="*/ 3979695 w 6681792"/>
              <a:gd name="connsiteY9266" fmla="*/ 2393830 h 5149018"/>
              <a:gd name="connsiteX9267" fmla="*/ 3979695 w 6681792"/>
              <a:gd name="connsiteY9267" fmla="*/ 2389073 h 5149018"/>
              <a:gd name="connsiteX9268" fmla="*/ 3979695 w 6681792"/>
              <a:gd name="connsiteY9268" fmla="*/ 2386599 h 5149018"/>
              <a:gd name="connsiteX9269" fmla="*/ 3979695 w 6681792"/>
              <a:gd name="connsiteY9269" fmla="*/ 2384126 h 5149018"/>
              <a:gd name="connsiteX9270" fmla="*/ 3974938 w 6681792"/>
              <a:gd name="connsiteY9270" fmla="*/ 2379368 h 5149018"/>
              <a:gd name="connsiteX9271" fmla="*/ 3972465 w 6681792"/>
              <a:gd name="connsiteY9271" fmla="*/ 2379368 h 5149018"/>
              <a:gd name="connsiteX9272" fmla="*/ 3969991 w 6681792"/>
              <a:gd name="connsiteY9272" fmla="*/ 2379368 h 5149018"/>
              <a:gd name="connsiteX9273" fmla="*/ 3972465 w 6681792"/>
              <a:gd name="connsiteY9273" fmla="*/ 2376895 h 5149018"/>
              <a:gd name="connsiteX9274" fmla="*/ 3974938 w 6681792"/>
              <a:gd name="connsiteY9274" fmla="*/ 2376895 h 5149018"/>
              <a:gd name="connsiteX9275" fmla="*/ 3979695 w 6681792"/>
              <a:gd name="connsiteY9275" fmla="*/ 2374421 h 5149018"/>
              <a:gd name="connsiteX9276" fmla="*/ 3982169 w 6681792"/>
              <a:gd name="connsiteY9276" fmla="*/ 2374421 h 5149018"/>
              <a:gd name="connsiteX9277" fmla="*/ 3982169 w 6681792"/>
              <a:gd name="connsiteY9277" fmla="*/ 2369664 h 5149018"/>
              <a:gd name="connsiteX9278" fmla="*/ 3982169 w 6681792"/>
              <a:gd name="connsiteY9278" fmla="*/ 2367190 h 5149018"/>
              <a:gd name="connsiteX9279" fmla="*/ 3982169 w 6681792"/>
              <a:gd name="connsiteY9279" fmla="*/ 2362433 h 5149018"/>
              <a:gd name="connsiteX9280" fmla="*/ 3982169 w 6681792"/>
              <a:gd name="connsiteY9280" fmla="*/ 2359959 h 5149018"/>
              <a:gd name="connsiteX9281" fmla="*/ 3984643 w 6681792"/>
              <a:gd name="connsiteY9281" fmla="*/ 2355202 h 5149018"/>
              <a:gd name="connsiteX9282" fmla="*/ 3984643 w 6681792"/>
              <a:gd name="connsiteY9282" fmla="*/ 2352728 h 5149018"/>
              <a:gd name="connsiteX9283" fmla="*/ 3987117 w 6681792"/>
              <a:gd name="connsiteY9283" fmla="*/ 2350254 h 5149018"/>
              <a:gd name="connsiteX9284" fmla="*/ 3989590 w 6681792"/>
              <a:gd name="connsiteY9284" fmla="*/ 2347781 h 5149018"/>
              <a:gd name="connsiteX9285" fmla="*/ 3987117 w 6681792"/>
              <a:gd name="connsiteY9285" fmla="*/ 2347781 h 5149018"/>
              <a:gd name="connsiteX9286" fmla="*/ 3987117 w 6681792"/>
              <a:gd name="connsiteY9286" fmla="*/ 2345307 h 5149018"/>
              <a:gd name="connsiteX9287" fmla="*/ 3989590 w 6681792"/>
              <a:gd name="connsiteY9287" fmla="*/ 2342833 h 5149018"/>
              <a:gd name="connsiteX9288" fmla="*/ 3992064 w 6681792"/>
              <a:gd name="connsiteY9288" fmla="*/ 2340359 h 5149018"/>
              <a:gd name="connsiteX9289" fmla="*/ 3994538 w 6681792"/>
              <a:gd name="connsiteY9289" fmla="*/ 2337885 h 5149018"/>
              <a:gd name="connsiteX9290" fmla="*/ 3994538 w 6681792"/>
              <a:gd name="connsiteY9290" fmla="*/ 2335412 h 5149018"/>
              <a:gd name="connsiteX9291" fmla="*/ 3997012 w 6681792"/>
              <a:gd name="connsiteY9291" fmla="*/ 2332938 h 5149018"/>
              <a:gd name="connsiteX9292" fmla="*/ 3997012 w 6681792"/>
              <a:gd name="connsiteY9292" fmla="*/ 2330464 h 5149018"/>
              <a:gd name="connsiteX9293" fmla="*/ 3994538 w 6681792"/>
              <a:gd name="connsiteY9293" fmla="*/ 2327991 h 5149018"/>
              <a:gd name="connsiteX9294" fmla="*/ 3997012 w 6681792"/>
              <a:gd name="connsiteY9294" fmla="*/ 2327991 h 5149018"/>
              <a:gd name="connsiteX9295" fmla="*/ 3999485 w 6681792"/>
              <a:gd name="connsiteY9295" fmla="*/ 2330464 h 5149018"/>
              <a:gd name="connsiteX9296" fmla="*/ 3999485 w 6681792"/>
              <a:gd name="connsiteY9296" fmla="*/ 2327991 h 5149018"/>
              <a:gd name="connsiteX9297" fmla="*/ 4001959 w 6681792"/>
              <a:gd name="connsiteY9297" fmla="*/ 2323233 h 5149018"/>
              <a:gd name="connsiteX9298" fmla="*/ 4006716 w 6681792"/>
              <a:gd name="connsiteY9298" fmla="*/ 2318476 h 5149018"/>
              <a:gd name="connsiteX9299" fmla="*/ 4011474 w 6681792"/>
              <a:gd name="connsiteY9299" fmla="*/ 2313719 h 5149018"/>
              <a:gd name="connsiteX9300" fmla="*/ 4013947 w 6681792"/>
              <a:gd name="connsiteY9300" fmla="*/ 2311245 h 5149018"/>
              <a:gd name="connsiteX9301" fmla="*/ 4013947 w 6681792"/>
              <a:gd name="connsiteY9301" fmla="*/ 2308771 h 5149018"/>
              <a:gd name="connsiteX9302" fmla="*/ 4018704 w 6681792"/>
              <a:gd name="connsiteY9302" fmla="*/ 2306298 h 5149018"/>
              <a:gd name="connsiteX9303" fmla="*/ 4018704 w 6681792"/>
              <a:gd name="connsiteY9303" fmla="*/ 2303824 h 5149018"/>
              <a:gd name="connsiteX9304" fmla="*/ 4018704 w 6681792"/>
              <a:gd name="connsiteY9304" fmla="*/ 2301350 h 5149018"/>
              <a:gd name="connsiteX9305" fmla="*/ 4021178 w 6681792"/>
              <a:gd name="connsiteY9305" fmla="*/ 2301350 h 5149018"/>
              <a:gd name="connsiteX9306" fmla="*/ 4023652 w 6681792"/>
              <a:gd name="connsiteY9306" fmla="*/ 2301350 h 5149018"/>
              <a:gd name="connsiteX9307" fmla="*/ 4023652 w 6681792"/>
              <a:gd name="connsiteY9307" fmla="*/ 2298876 h 5149018"/>
              <a:gd name="connsiteX9308" fmla="*/ 4026126 w 6681792"/>
              <a:gd name="connsiteY9308" fmla="*/ 2298876 h 5149018"/>
              <a:gd name="connsiteX9309" fmla="*/ 4028600 w 6681792"/>
              <a:gd name="connsiteY9309" fmla="*/ 2296403 h 5149018"/>
              <a:gd name="connsiteX9310" fmla="*/ 4048009 w 6681792"/>
              <a:gd name="connsiteY9310" fmla="*/ 2291645 h 5149018"/>
              <a:gd name="connsiteX9311" fmla="*/ 4050483 w 6681792"/>
              <a:gd name="connsiteY9311" fmla="*/ 2289172 h 5149018"/>
              <a:gd name="connsiteX9312" fmla="*/ 4062471 w 6681792"/>
              <a:gd name="connsiteY9312" fmla="*/ 2289172 h 5149018"/>
              <a:gd name="connsiteX9313" fmla="*/ 4064944 w 6681792"/>
              <a:gd name="connsiteY9313" fmla="*/ 2286698 h 5149018"/>
              <a:gd name="connsiteX9314" fmla="*/ 4064944 w 6681792"/>
              <a:gd name="connsiteY9314" fmla="*/ 2289172 h 5149018"/>
              <a:gd name="connsiteX9315" fmla="*/ 4067418 w 6681792"/>
              <a:gd name="connsiteY9315" fmla="*/ 2289172 h 5149018"/>
              <a:gd name="connsiteX9316" fmla="*/ 4069892 w 6681792"/>
              <a:gd name="connsiteY9316" fmla="*/ 2284414 h 5149018"/>
              <a:gd name="connsiteX9317" fmla="*/ 4072366 w 6681792"/>
              <a:gd name="connsiteY9317" fmla="*/ 2284414 h 5149018"/>
              <a:gd name="connsiteX9318" fmla="*/ 4072366 w 6681792"/>
              <a:gd name="connsiteY9318" fmla="*/ 2286888 h 5149018"/>
              <a:gd name="connsiteX9319" fmla="*/ 4084354 w 6681792"/>
              <a:gd name="connsiteY9319" fmla="*/ 2289362 h 5149018"/>
              <a:gd name="connsiteX9320" fmla="*/ 4086828 w 6681792"/>
              <a:gd name="connsiteY9320" fmla="*/ 2289362 h 5149018"/>
              <a:gd name="connsiteX9321" fmla="*/ 4086828 w 6681792"/>
              <a:gd name="connsiteY9321" fmla="*/ 2286888 h 5149018"/>
              <a:gd name="connsiteX9322" fmla="*/ 4089302 w 6681792"/>
              <a:gd name="connsiteY9322" fmla="*/ 2286888 h 5149018"/>
              <a:gd name="connsiteX9323" fmla="*/ 4089302 w 6681792"/>
              <a:gd name="connsiteY9323" fmla="*/ 2289362 h 5149018"/>
              <a:gd name="connsiteX9324" fmla="*/ 4094059 w 6681792"/>
              <a:gd name="connsiteY9324" fmla="*/ 2291836 h 5149018"/>
              <a:gd name="connsiteX9325" fmla="*/ 4096533 w 6681792"/>
              <a:gd name="connsiteY9325" fmla="*/ 2291836 h 5149018"/>
              <a:gd name="connsiteX9326" fmla="*/ 4106237 w 6681792"/>
              <a:gd name="connsiteY9326" fmla="*/ 2296593 h 5149018"/>
              <a:gd name="connsiteX9327" fmla="*/ 4108711 w 6681792"/>
              <a:gd name="connsiteY9327" fmla="*/ 2296593 h 5149018"/>
              <a:gd name="connsiteX9328" fmla="*/ 4111185 w 6681792"/>
              <a:gd name="connsiteY9328" fmla="*/ 2296593 h 5149018"/>
              <a:gd name="connsiteX9329" fmla="*/ 4111185 w 6681792"/>
              <a:gd name="connsiteY9329" fmla="*/ 2291836 h 5149018"/>
              <a:gd name="connsiteX9330" fmla="*/ 4111185 w 6681792"/>
              <a:gd name="connsiteY9330" fmla="*/ 2289362 h 5149018"/>
              <a:gd name="connsiteX9331" fmla="*/ 4113659 w 6681792"/>
              <a:gd name="connsiteY9331" fmla="*/ 2286888 h 5149018"/>
              <a:gd name="connsiteX9332" fmla="*/ 4113659 w 6681792"/>
              <a:gd name="connsiteY9332" fmla="*/ 2284414 h 5149018"/>
              <a:gd name="connsiteX9333" fmla="*/ 4113659 w 6681792"/>
              <a:gd name="connsiteY9333" fmla="*/ 2281941 h 5149018"/>
              <a:gd name="connsiteX9334" fmla="*/ 4113659 w 6681792"/>
              <a:gd name="connsiteY9334" fmla="*/ 2279467 h 5149018"/>
              <a:gd name="connsiteX9335" fmla="*/ 4111185 w 6681792"/>
              <a:gd name="connsiteY9335" fmla="*/ 2279467 h 5149018"/>
              <a:gd name="connsiteX9336" fmla="*/ 4111185 w 6681792"/>
              <a:gd name="connsiteY9336" fmla="*/ 2276993 h 5149018"/>
              <a:gd name="connsiteX9337" fmla="*/ 4108711 w 6681792"/>
              <a:gd name="connsiteY9337" fmla="*/ 2276993 h 5149018"/>
              <a:gd name="connsiteX9338" fmla="*/ 4103954 w 6681792"/>
              <a:gd name="connsiteY9338" fmla="*/ 2274519 h 5149018"/>
              <a:gd name="connsiteX9339" fmla="*/ 4096723 w 6681792"/>
              <a:gd name="connsiteY9339" fmla="*/ 2272046 h 5149018"/>
              <a:gd name="connsiteX9340" fmla="*/ 4096723 w 6681792"/>
              <a:gd name="connsiteY9340" fmla="*/ 2274519 h 5149018"/>
              <a:gd name="connsiteX9341" fmla="*/ 4089492 w 6681792"/>
              <a:gd name="connsiteY9341" fmla="*/ 2272046 h 5149018"/>
              <a:gd name="connsiteX9342" fmla="*/ 4089492 w 6681792"/>
              <a:gd name="connsiteY9342" fmla="*/ 2269572 h 5149018"/>
              <a:gd name="connsiteX9343" fmla="*/ 4087018 w 6681792"/>
              <a:gd name="connsiteY9343" fmla="*/ 2269572 h 5149018"/>
              <a:gd name="connsiteX9344" fmla="*/ 4084544 w 6681792"/>
              <a:gd name="connsiteY9344" fmla="*/ 2267098 h 5149018"/>
              <a:gd name="connsiteX9345" fmla="*/ 4084544 w 6681792"/>
              <a:gd name="connsiteY9345" fmla="*/ 2264624 h 5149018"/>
              <a:gd name="connsiteX9346" fmla="*/ 4084544 w 6681792"/>
              <a:gd name="connsiteY9346" fmla="*/ 2262151 h 5149018"/>
              <a:gd name="connsiteX9347" fmla="*/ 4084544 w 6681792"/>
              <a:gd name="connsiteY9347" fmla="*/ 2259677 h 5149018"/>
              <a:gd name="connsiteX9348" fmla="*/ 4084544 w 6681792"/>
              <a:gd name="connsiteY9348" fmla="*/ 2257203 h 5149018"/>
              <a:gd name="connsiteX9349" fmla="*/ 4087018 w 6681792"/>
              <a:gd name="connsiteY9349" fmla="*/ 2254729 h 5149018"/>
              <a:gd name="connsiteX9350" fmla="*/ 4087018 w 6681792"/>
              <a:gd name="connsiteY9350" fmla="*/ 2252256 h 5149018"/>
              <a:gd name="connsiteX9351" fmla="*/ 4091775 w 6681792"/>
              <a:gd name="connsiteY9351" fmla="*/ 2247498 h 5149018"/>
              <a:gd name="connsiteX9352" fmla="*/ 4091775 w 6681792"/>
              <a:gd name="connsiteY9352" fmla="*/ 2242741 h 5149018"/>
              <a:gd name="connsiteX9353" fmla="*/ 4096533 w 6681792"/>
              <a:gd name="connsiteY9353" fmla="*/ 2235510 h 5149018"/>
              <a:gd name="connsiteX9354" fmla="*/ 4096533 w 6681792"/>
              <a:gd name="connsiteY9354" fmla="*/ 2228279 h 5149018"/>
              <a:gd name="connsiteX9355" fmla="*/ 4096533 w 6681792"/>
              <a:gd name="connsiteY9355" fmla="*/ 2225805 h 5149018"/>
              <a:gd name="connsiteX9356" fmla="*/ 4096533 w 6681792"/>
              <a:gd name="connsiteY9356" fmla="*/ 2221048 h 5149018"/>
              <a:gd name="connsiteX9357" fmla="*/ 4094059 w 6681792"/>
              <a:gd name="connsiteY9357" fmla="*/ 2218575 h 5149018"/>
              <a:gd name="connsiteX9358" fmla="*/ 4094059 w 6681792"/>
              <a:gd name="connsiteY9358" fmla="*/ 2216101 h 5149018"/>
              <a:gd name="connsiteX9359" fmla="*/ 4091585 w 6681792"/>
              <a:gd name="connsiteY9359" fmla="*/ 2216101 h 5149018"/>
              <a:gd name="connsiteX9360" fmla="*/ 4091585 w 6681792"/>
              <a:gd name="connsiteY9360" fmla="*/ 2213627 h 5149018"/>
              <a:gd name="connsiteX9361" fmla="*/ 4089111 w 6681792"/>
              <a:gd name="connsiteY9361" fmla="*/ 2213627 h 5149018"/>
              <a:gd name="connsiteX9362" fmla="*/ 4086638 w 6681792"/>
              <a:gd name="connsiteY9362" fmla="*/ 2213627 h 5149018"/>
              <a:gd name="connsiteX9363" fmla="*/ 4084164 w 6681792"/>
              <a:gd name="connsiteY9363" fmla="*/ 2216101 h 5149018"/>
              <a:gd name="connsiteX9364" fmla="*/ 4081690 w 6681792"/>
              <a:gd name="connsiteY9364" fmla="*/ 2216101 h 5149018"/>
              <a:gd name="connsiteX9365" fmla="*/ 4081690 w 6681792"/>
              <a:gd name="connsiteY9365" fmla="*/ 2218575 h 5149018"/>
              <a:gd name="connsiteX9366" fmla="*/ 4081690 w 6681792"/>
              <a:gd name="connsiteY9366" fmla="*/ 2221048 h 5149018"/>
              <a:gd name="connsiteX9367" fmla="*/ 4079216 w 6681792"/>
              <a:gd name="connsiteY9367" fmla="*/ 2223522 h 5149018"/>
              <a:gd name="connsiteX9368" fmla="*/ 4079216 w 6681792"/>
              <a:gd name="connsiteY9368" fmla="*/ 2225996 h 5149018"/>
              <a:gd name="connsiteX9369" fmla="*/ 4079216 w 6681792"/>
              <a:gd name="connsiteY9369" fmla="*/ 2235701 h 5149018"/>
              <a:gd name="connsiteX9370" fmla="*/ 4079216 w 6681792"/>
              <a:gd name="connsiteY9370" fmla="*/ 2238174 h 5149018"/>
              <a:gd name="connsiteX9371" fmla="*/ 4079216 w 6681792"/>
              <a:gd name="connsiteY9371" fmla="*/ 2242931 h 5149018"/>
              <a:gd name="connsiteX9372" fmla="*/ 4076742 w 6681792"/>
              <a:gd name="connsiteY9372" fmla="*/ 2245405 h 5149018"/>
              <a:gd name="connsiteX9373" fmla="*/ 4076742 w 6681792"/>
              <a:gd name="connsiteY9373" fmla="*/ 2247879 h 5149018"/>
              <a:gd name="connsiteX9374" fmla="*/ 4076742 w 6681792"/>
              <a:gd name="connsiteY9374" fmla="*/ 2252636 h 5149018"/>
              <a:gd name="connsiteX9375" fmla="*/ 4074269 w 6681792"/>
              <a:gd name="connsiteY9375" fmla="*/ 2252636 h 5149018"/>
              <a:gd name="connsiteX9376" fmla="*/ 4074269 w 6681792"/>
              <a:gd name="connsiteY9376" fmla="*/ 2255110 h 5149018"/>
              <a:gd name="connsiteX9377" fmla="*/ 4071795 w 6681792"/>
              <a:gd name="connsiteY9377" fmla="*/ 2257584 h 5149018"/>
              <a:gd name="connsiteX9378" fmla="*/ 4069321 w 6681792"/>
              <a:gd name="connsiteY9378" fmla="*/ 2260057 h 5149018"/>
              <a:gd name="connsiteX9379" fmla="*/ 4066847 w 6681792"/>
              <a:gd name="connsiteY9379" fmla="*/ 2260057 h 5149018"/>
              <a:gd name="connsiteX9380" fmla="*/ 4062090 w 6681792"/>
              <a:gd name="connsiteY9380" fmla="*/ 2260057 h 5149018"/>
              <a:gd name="connsiteX9381" fmla="*/ 4059616 w 6681792"/>
              <a:gd name="connsiteY9381" fmla="*/ 2257584 h 5149018"/>
              <a:gd name="connsiteX9382" fmla="*/ 4057143 w 6681792"/>
              <a:gd name="connsiteY9382" fmla="*/ 2257584 h 5149018"/>
              <a:gd name="connsiteX9383" fmla="*/ 4054669 w 6681792"/>
              <a:gd name="connsiteY9383" fmla="*/ 2257584 h 5149018"/>
              <a:gd name="connsiteX9384" fmla="*/ 4054669 w 6681792"/>
              <a:gd name="connsiteY9384" fmla="*/ 2255110 h 5149018"/>
              <a:gd name="connsiteX9385" fmla="*/ 4052195 w 6681792"/>
              <a:gd name="connsiteY9385" fmla="*/ 2252636 h 5149018"/>
              <a:gd name="connsiteX9386" fmla="*/ 4049721 w 6681792"/>
              <a:gd name="connsiteY9386" fmla="*/ 2252636 h 5149018"/>
              <a:gd name="connsiteX9387" fmla="*/ 4049721 w 6681792"/>
              <a:gd name="connsiteY9387" fmla="*/ 2250162 h 5149018"/>
              <a:gd name="connsiteX9388" fmla="*/ 4052195 w 6681792"/>
              <a:gd name="connsiteY9388" fmla="*/ 2250162 h 5149018"/>
              <a:gd name="connsiteX9389" fmla="*/ 4052195 w 6681792"/>
              <a:gd name="connsiteY9389" fmla="*/ 2245405 h 5149018"/>
              <a:gd name="connsiteX9390" fmla="*/ 4052195 w 6681792"/>
              <a:gd name="connsiteY9390" fmla="*/ 2242931 h 5149018"/>
              <a:gd name="connsiteX9391" fmla="*/ 4059426 w 6681792"/>
              <a:gd name="connsiteY9391" fmla="*/ 2228470 h 5149018"/>
              <a:gd name="connsiteX9392" fmla="*/ 4056952 w 6681792"/>
              <a:gd name="connsiteY9392" fmla="*/ 2225996 h 5149018"/>
              <a:gd name="connsiteX9393" fmla="*/ 4056952 w 6681792"/>
              <a:gd name="connsiteY9393" fmla="*/ 2223522 h 5149018"/>
              <a:gd name="connsiteX9394" fmla="*/ 4059426 w 6681792"/>
              <a:gd name="connsiteY9394" fmla="*/ 2221048 h 5149018"/>
              <a:gd name="connsiteX9395" fmla="*/ 4061900 w 6681792"/>
              <a:gd name="connsiteY9395" fmla="*/ 2218575 h 5149018"/>
              <a:gd name="connsiteX9396" fmla="*/ 4064374 w 6681792"/>
              <a:gd name="connsiteY9396" fmla="*/ 2213817 h 5149018"/>
              <a:gd name="connsiteX9397" fmla="*/ 4064374 w 6681792"/>
              <a:gd name="connsiteY9397" fmla="*/ 2211344 h 5149018"/>
              <a:gd name="connsiteX9398" fmla="*/ 4066847 w 6681792"/>
              <a:gd name="connsiteY9398" fmla="*/ 2208870 h 5149018"/>
              <a:gd name="connsiteX9399" fmla="*/ 4066847 w 6681792"/>
              <a:gd name="connsiteY9399" fmla="*/ 2206396 h 5149018"/>
              <a:gd name="connsiteX9400" fmla="*/ 4066847 w 6681792"/>
              <a:gd name="connsiteY9400" fmla="*/ 2203922 h 5149018"/>
              <a:gd name="connsiteX9401" fmla="*/ 4064374 w 6681792"/>
              <a:gd name="connsiteY9401" fmla="*/ 2203922 h 5149018"/>
              <a:gd name="connsiteX9402" fmla="*/ 4064374 w 6681792"/>
              <a:gd name="connsiteY9402" fmla="*/ 2201449 h 5149018"/>
              <a:gd name="connsiteX9403" fmla="*/ 4064374 w 6681792"/>
              <a:gd name="connsiteY9403" fmla="*/ 2198975 h 5149018"/>
              <a:gd name="connsiteX9404" fmla="*/ 4061900 w 6681792"/>
              <a:gd name="connsiteY9404" fmla="*/ 2198975 h 5149018"/>
              <a:gd name="connsiteX9405" fmla="*/ 4059426 w 6681792"/>
              <a:gd name="connsiteY9405" fmla="*/ 2194218 h 5149018"/>
              <a:gd name="connsiteX9406" fmla="*/ 4056952 w 6681792"/>
              <a:gd name="connsiteY9406" fmla="*/ 2191744 h 5149018"/>
              <a:gd name="connsiteX9407" fmla="*/ 4052195 w 6681792"/>
              <a:gd name="connsiteY9407" fmla="*/ 2189270 h 5149018"/>
              <a:gd name="connsiteX9408" fmla="*/ 4042490 w 6681792"/>
              <a:gd name="connsiteY9408" fmla="*/ 2184513 h 5149018"/>
              <a:gd name="connsiteX9409" fmla="*/ 4037733 w 6681792"/>
              <a:gd name="connsiteY9409" fmla="*/ 2182039 h 5149018"/>
              <a:gd name="connsiteX9410" fmla="*/ 4035260 w 6681792"/>
              <a:gd name="connsiteY9410" fmla="*/ 2182039 h 5149018"/>
              <a:gd name="connsiteX9411" fmla="*/ 4032786 w 6681792"/>
              <a:gd name="connsiteY9411" fmla="*/ 2177282 h 5149018"/>
              <a:gd name="connsiteX9412" fmla="*/ 4030312 w 6681792"/>
              <a:gd name="connsiteY9412" fmla="*/ 2177282 h 5149018"/>
              <a:gd name="connsiteX9413" fmla="*/ 4027838 w 6681792"/>
              <a:gd name="connsiteY9413" fmla="*/ 2174808 h 5149018"/>
              <a:gd name="connsiteX9414" fmla="*/ 4018134 w 6681792"/>
              <a:gd name="connsiteY9414" fmla="*/ 2167577 h 5149018"/>
              <a:gd name="connsiteX9415" fmla="*/ 4015660 w 6681792"/>
              <a:gd name="connsiteY9415" fmla="*/ 2165104 h 5149018"/>
              <a:gd name="connsiteX9416" fmla="*/ 4013186 w 6681792"/>
              <a:gd name="connsiteY9416" fmla="*/ 2165104 h 5149018"/>
              <a:gd name="connsiteX9417" fmla="*/ 4010712 w 6681792"/>
              <a:gd name="connsiteY9417" fmla="*/ 2167577 h 5149018"/>
              <a:gd name="connsiteX9418" fmla="*/ 4008238 w 6681792"/>
              <a:gd name="connsiteY9418" fmla="*/ 2167577 h 5149018"/>
              <a:gd name="connsiteX9419" fmla="*/ 4008238 w 6681792"/>
              <a:gd name="connsiteY9419" fmla="*/ 2170051 h 5149018"/>
              <a:gd name="connsiteX9420" fmla="*/ 4003481 w 6681792"/>
              <a:gd name="connsiteY9420" fmla="*/ 2179756 h 5149018"/>
              <a:gd name="connsiteX9421" fmla="*/ 4001008 w 6681792"/>
              <a:gd name="connsiteY9421" fmla="*/ 2184513 h 5149018"/>
              <a:gd name="connsiteX9422" fmla="*/ 3998534 w 6681792"/>
              <a:gd name="connsiteY9422" fmla="*/ 2184513 h 5149018"/>
              <a:gd name="connsiteX9423" fmla="*/ 3996060 w 6681792"/>
              <a:gd name="connsiteY9423" fmla="*/ 2186987 h 5149018"/>
              <a:gd name="connsiteX9424" fmla="*/ 3993586 w 6681792"/>
              <a:gd name="connsiteY9424" fmla="*/ 2186987 h 5149018"/>
              <a:gd name="connsiteX9425" fmla="*/ 3991112 w 6681792"/>
              <a:gd name="connsiteY9425" fmla="*/ 2186987 h 5149018"/>
              <a:gd name="connsiteX9426" fmla="*/ 3991112 w 6681792"/>
              <a:gd name="connsiteY9426" fmla="*/ 2184513 h 5149018"/>
              <a:gd name="connsiteX9427" fmla="*/ 3988639 w 6681792"/>
              <a:gd name="connsiteY9427" fmla="*/ 2184513 h 5149018"/>
              <a:gd name="connsiteX9428" fmla="*/ 3986165 w 6681792"/>
              <a:gd name="connsiteY9428" fmla="*/ 2182039 h 5149018"/>
              <a:gd name="connsiteX9429" fmla="*/ 3986165 w 6681792"/>
              <a:gd name="connsiteY9429" fmla="*/ 2179565 h 5149018"/>
              <a:gd name="connsiteX9430" fmla="*/ 3986165 w 6681792"/>
              <a:gd name="connsiteY9430" fmla="*/ 2177092 h 5149018"/>
              <a:gd name="connsiteX9431" fmla="*/ 3986165 w 6681792"/>
              <a:gd name="connsiteY9431" fmla="*/ 2172334 h 5149018"/>
              <a:gd name="connsiteX9432" fmla="*/ 3986165 w 6681792"/>
              <a:gd name="connsiteY9432" fmla="*/ 2169861 h 5149018"/>
              <a:gd name="connsiteX9433" fmla="*/ 3986165 w 6681792"/>
              <a:gd name="connsiteY9433" fmla="*/ 2167387 h 5149018"/>
              <a:gd name="connsiteX9434" fmla="*/ 3983691 w 6681792"/>
              <a:gd name="connsiteY9434" fmla="*/ 2164913 h 5149018"/>
              <a:gd name="connsiteX9435" fmla="*/ 3983691 w 6681792"/>
              <a:gd name="connsiteY9435" fmla="*/ 2162439 h 5149018"/>
              <a:gd name="connsiteX9436" fmla="*/ 3981218 w 6681792"/>
              <a:gd name="connsiteY9436" fmla="*/ 2159966 h 5149018"/>
              <a:gd name="connsiteX9437" fmla="*/ 3978744 w 6681792"/>
              <a:gd name="connsiteY9437" fmla="*/ 2157492 h 5149018"/>
              <a:gd name="connsiteX9438" fmla="*/ 3976270 w 6681792"/>
              <a:gd name="connsiteY9438" fmla="*/ 2152735 h 5149018"/>
              <a:gd name="connsiteX9439" fmla="*/ 3973796 w 6681792"/>
              <a:gd name="connsiteY9439" fmla="*/ 2152735 h 5149018"/>
              <a:gd name="connsiteX9440" fmla="*/ 3971323 w 6681792"/>
              <a:gd name="connsiteY9440" fmla="*/ 2150261 h 5149018"/>
              <a:gd name="connsiteX9441" fmla="*/ 3966565 w 6681792"/>
              <a:gd name="connsiteY9441" fmla="*/ 2145504 h 5149018"/>
              <a:gd name="connsiteX9442" fmla="*/ 3961808 w 6681792"/>
              <a:gd name="connsiteY9442" fmla="*/ 2143030 h 5149018"/>
              <a:gd name="connsiteX9443" fmla="*/ 3961808 w 6681792"/>
              <a:gd name="connsiteY9443" fmla="*/ 2140556 h 5149018"/>
              <a:gd name="connsiteX9444" fmla="*/ 3961808 w 6681792"/>
              <a:gd name="connsiteY9444" fmla="*/ 2138082 h 5149018"/>
              <a:gd name="connsiteX9445" fmla="*/ 3961808 w 6681792"/>
              <a:gd name="connsiteY9445" fmla="*/ 2133325 h 5149018"/>
              <a:gd name="connsiteX9446" fmla="*/ 3961808 w 6681792"/>
              <a:gd name="connsiteY9446" fmla="*/ 2128568 h 5149018"/>
              <a:gd name="connsiteX9447" fmla="*/ 3961808 w 6681792"/>
              <a:gd name="connsiteY9447" fmla="*/ 2126094 h 5149018"/>
              <a:gd name="connsiteX9448" fmla="*/ 3961808 w 6681792"/>
              <a:gd name="connsiteY9448" fmla="*/ 2123621 h 5149018"/>
              <a:gd name="connsiteX9449" fmla="*/ 3961808 w 6681792"/>
              <a:gd name="connsiteY9449" fmla="*/ 2121147 h 5149018"/>
              <a:gd name="connsiteX9450" fmla="*/ 3959334 w 6681792"/>
              <a:gd name="connsiteY9450" fmla="*/ 2118673 h 5149018"/>
              <a:gd name="connsiteX9451" fmla="*/ 3959334 w 6681792"/>
              <a:gd name="connsiteY9451" fmla="*/ 2116199 h 5149018"/>
              <a:gd name="connsiteX9452" fmla="*/ 3966565 w 6681792"/>
              <a:gd name="connsiteY9452" fmla="*/ 2116199 h 5149018"/>
              <a:gd name="connsiteX9453" fmla="*/ 3966565 w 6681792"/>
              <a:gd name="connsiteY9453" fmla="*/ 2113726 h 5149018"/>
              <a:gd name="connsiteX9454" fmla="*/ 3966565 w 6681792"/>
              <a:gd name="connsiteY9454" fmla="*/ 2111252 h 5149018"/>
              <a:gd name="connsiteX9455" fmla="*/ 3966565 w 6681792"/>
              <a:gd name="connsiteY9455" fmla="*/ 2106495 h 5149018"/>
              <a:gd name="connsiteX9456" fmla="*/ 3966565 w 6681792"/>
              <a:gd name="connsiteY9456" fmla="*/ 2104021 h 5149018"/>
              <a:gd name="connsiteX9457" fmla="*/ 3969039 w 6681792"/>
              <a:gd name="connsiteY9457" fmla="*/ 2104021 h 5149018"/>
              <a:gd name="connsiteX9458" fmla="*/ 3971513 w 6681792"/>
              <a:gd name="connsiteY9458" fmla="*/ 2101547 h 5149018"/>
              <a:gd name="connsiteX9459" fmla="*/ 3971513 w 6681792"/>
              <a:gd name="connsiteY9459" fmla="*/ 2099073 h 5149018"/>
              <a:gd name="connsiteX9460" fmla="*/ 3971513 w 6681792"/>
              <a:gd name="connsiteY9460" fmla="*/ 2096600 h 5149018"/>
              <a:gd name="connsiteX9461" fmla="*/ 3971513 w 6681792"/>
              <a:gd name="connsiteY9461" fmla="*/ 2091842 h 5149018"/>
              <a:gd name="connsiteX9462" fmla="*/ 3971513 w 6681792"/>
              <a:gd name="connsiteY9462" fmla="*/ 2089369 h 5149018"/>
              <a:gd name="connsiteX9463" fmla="*/ 3971513 w 6681792"/>
              <a:gd name="connsiteY9463" fmla="*/ 2082137 h 5149018"/>
              <a:gd name="connsiteX9464" fmla="*/ 3971513 w 6681792"/>
              <a:gd name="connsiteY9464" fmla="*/ 2079664 h 5149018"/>
              <a:gd name="connsiteX9465" fmla="*/ 3973986 w 6681792"/>
              <a:gd name="connsiteY9465" fmla="*/ 2077190 h 5149018"/>
              <a:gd name="connsiteX9466" fmla="*/ 3976460 w 6681792"/>
              <a:gd name="connsiteY9466" fmla="*/ 2069959 h 5149018"/>
              <a:gd name="connsiteX9467" fmla="*/ 3976460 w 6681792"/>
              <a:gd name="connsiteY9467" fmla="*/ 2067485 h 5149018"/>
              <a:gd name="connsiteX9468" fmla="*/ 3976460 w 6681792"/>
              <a:gd name="connsiteY9468" fmla="*/ 2065012 h 5149018"/>
              <a:gd name="connsiteX9469" fmla="*/ 3978934 w 6681792"/>
              <a:gd name="connsiteY9469" fmla="*/ 2062538 h 5149018"/>
              <a:gd name="connsiteX9470" fmla="*/ 3978934 w 6681792"/>
              <a:gd name="connsiteY9470" fmla="*/ 2060064 h 5149018"/>
              <a:gd name="connsiteX9471" fmla="*/ 3976460 w 6681792"/>
              <a:gd name="connsiteY9471" fmla="*/ 2060064 h 5149018"/>
              <a:gd name="connsiteX9472" fmla="*/ 3973986 w 6681792"/>
              <a:gd name="connsiteY9472" fmla="*/ 2055307 h 5149018"/>
              <a:gd name="connsiteX9473" fmla="*/ 3973986 w 6681792"/>
              <a:gd name="connsiteY9473" fmla="*/ 2052833 h 5149018"/>
              <a:gd name="connsiteX9474" fmla="*/ 3971513 w 6681792"/>
              <a:gd name="connsiteY9474" fmla="*/ 2052833 h 5149018"/>
              <a:gd name="connsiteX9475" fmla="*/ 3971513 w 6681792"/>
              <a:gd name="connsiteY9475" fmla="*/ 2050359 h 5149018"/>
              <a:gd name="connsiteX9476" fmla="*/ 3969039 w 6681792"/>
              <a:gd name="connsiteY9476" fmla="*/ 2047886 h 5149018"/>
              <a:gd name="connsiteX9477" fmla="*/ 3969039 w 6681792"/>
              <a:gd name="connsiteY9477" fmla="*/ 2045412 h 5149018"/>
              <a:gd name="connsiteX9478" fmla="*/ 3971513 w 6681792"/>
              <a:gd name="connsiteY9478" fmla="*/ 2045412 h 5149018"/>
              <a:gd name="connsiteX9479" fmla="*/ 3973986 w 6681792"/>
              <a:gd name="connsiteY9479" fmla="*/ 2047886 h 5149018"/>
              <a:gd name="connsiteX9480" fmla="*/ 3976460 w 6681792"/>
              <a:gd name="connsiteY9480" fmla="*/ 2047886 h 5149018"/>
              <a:gd name="connsiteX9481" fmla="*/ 3978934 w 6681792"/>
              <a:gd name="connsiteY9481" fmla="*/ 2052643 h 5149018"/>
              <a:gd name="connsiteX9482" fmla="*/ 3978934 w 6681792"/>
              <a:gd name="connsiteY9482" fmla="*/ 2055117 h 5149018"/>
              <a:gd name="connsiteX9483" fmla="*/ 3981408 w 6681792"/>
              <a:gd name="connsiteY9483" fmla="*/ 2057590 h 5149018"/>
              <a:gd name="connsiteX9484" fmla="*/ 3983882 w 6681792"/>
              <a:gd name="connsiteY9484" fmla="*/ 2057590 h 5149018"/>
              <a:gd name="connsiteX9485" fmla="*/ 3986355 w 6681792"/>
              <a:gd name="connsiteY9485" fmla="*/ 2057590 h 5149018"/>
              <a:gd name="connsiteX9486" fmla="*/ 3991112 w 6681792"/>
              <a:gd name="connsiteY9486" fmla="*/ 2057590 h 5149018"/>
              <a:gd name="connsiteX9487" fmla="*/ 3991112 w 6681792"/>
              <a:gd name="connsiteY9487" fmla="*/ 2055117 h 5149018"/>
              <a:gd name="connsiteX9488" fmla="*/ 3993586 w 6681792"/>
              <a:gd name="connsiteY9488" fmla="*/ 2055117 h 5149018"/>
              <a:gd name="connsiteX9489" fmla="*/ 3996060 w 6681792"/>
              <a:gd name="connsiteY9489" fmla="*/ 2055117 h 5149018"/>
              <a:gd name="connsiteX9490" fmla="*/ 3996060 w 6681792"/>
              <a:gd name="connsiteY9490" fmla="*/ 2052643 h 5149018"/>
              <a:gd name="connsiteX9491" fmla="*/ 3998534 w 6681792"/>
              <a:gd name="connsiteY9491" fmla="*/ 2052643 h 5149018"/>
              <a:gd name="connsiteX9492" fmla="*/ 3998534 w 6681792"/>
              <a:gd name="connsiteY9492" fmla="*/ 2050169 h 5149018"/>
              <a:gd name="connsiteX9493" fmla="*/ 4001008 w 6681792"/>
              <a:gd name="connsiteY9493" fmla="*/ 2050169 h 5149018"/>
              <a:gd name="connsiteX9494" fmla="*/ 4001008 w 6681792"/>
              <a:gd name="connsiteY9494" fmla="*/ 2047695 h 5149018"/>
              <a:gd name="connsiteX9495" fmla="*/ 4001008 w 6681792"/>
              <a:gd name="connsiteY9495" fmla="*/ 2045222 h 5149018"/>
              <a:gd name="connsiteX9496" fmla="*/ 4003481 w 6681792"/>
              <a:gd name="connsiteY9496" fmla="*/ 2047695 h 5149018"/>
              <a:gd name="connsiteX9497" fmla="*/ 4005955 w 6681792"/>
              <a:gd name="connsiteY9497" fmla="*/ 2047695 h 5149018"/>
              <a:gd name="connsiteX9498" fmla="*/ 4008429 w 6681792"/>
              <a:gd name="connsiteY9498" fmla="*/ 2047695 h 5149018"/>
              <a:gd name="connsiteX9499" fmla="*/ 4010903 w 6681792"/>
              <a:gd name="connsiteY9499" fmla="*/ 2047695 h 5149018"/>
              <a:gd name="connsiteX9500" fmla="*/ 4013377 w 6681792"/>
              <a:gd name="connsiteY9500" fmla="*/ 2045222 h 5149018"/>
              <a:gd name="connsiteX9501" fmla="*/ 4015850 w 6681792"/>
              <a:gd name="connsiteY9501" fmla="*/ 2042748 h 5149018"/>
              <a:gd name="connsiteX9502" fmla="*/ 4018324 w 6681792"/>
              <a:gd name="connsiteY9502" fmla="*/ 2040274 h 5149018"/>
              <a:gd name="connsiteX9503" fmla="*/ 4020798 w 6681792"/>
              <a:gd name="connsiteY9503" fmla="*/ 2035517 h 5149018"/>
              <a:gd name="connsiteX9504" fmla="*/ 4023271 w 6681792"/>
              <a:gd name="connsiteY9504" fmla="*/ 2035517 h 5149018"/>
              <a:gd name="connsiteX9505" fmla="*/ 4025745 w 6681792"/>
              <a:gd name="connsiteY9505" fmla="*/ 2035517 h 5149018"/>
              <a:gd name="connsiteX9506" fmla="*/ 4025745 w 6681792"/>
              <a:gd name="connsiteY9506" fmla="*/ 2033043 h 5149018"/>
              <a:gd name="connsiteX9507" fmla="*/ 4025745 w 6681792"/>
              <a:gd name="connsiteY9507" fmla="*/ 2030569 h 5149018"/>
              <a:gd name="connsiteX9508" fmla="*/ 4028219 w 6681792"/>
              <a:gd name="connsiteY9508" fmla="*/ 2030569 h 5149018"/>
              <a:gd name="connsiteX9509" fmla="*/ 4028219 w 6681792"/>
              <a:gd name="connsiteY9509" fmla="*/ 2028096 h 5149018"/>
              <a:gd name="connsiteX9510" fmla="*/ 4028219 w 6681792"/>
              <a:gd name="connsiteY9510" fmla="*/ 2025622 h 5149018"/>
              <a:gd name="connsiteX9511" fmla="*/ 4028219 w 6681792"/>
              <a:gd name="connsiteY9511" fmla="*/ 2023148 h 5149018"/>
              <a:gd name="connsiteX9512" fmla="*/ 4030693 w 6681792"/>
              <a:gd name="connsiteY9512" fmla="*/ 2020674 h 5149018"/>
              <a:gd name="connsiteX9513" fmla="*/ 4030693 w 6681792"/>
              <a:gd name="connsiteY9513" fmla="*/ 2018201 h 5149018"/>
              <a:gd name="connsiteX9514" fmla="*/ 4030693 w 6681792"/>
              <a:gd name="connsiteY9514" fmla="*/ 2015727 h 5149018"/>
              <a:gd name="connsiteX9515" fmla="*/ 4033166 w 6681792"/>
              <a:gd name="connsiteY9515" fmla="*/ 2015727 h 5149018"/>
              <a:gd name="connsiteX9516" fmla="*/ 4035640 w 6681792"/>
              <a:gd name="connsiteY9516" fmla="*/ 2008496 h 5149018"/>
              <a:gd name="connsiteX9517" fmla="*/ 4035640 w 6681792"/>
              <a:gd name="connsiteY9517" fmla="*/ 2003739 h 5149018"/>
              <a:gd name="connsiteX9518" fmla="*/ 4038114 w 6681792"/>
              <a:gd name="connsiteY9518" fmla="*/ 1998981 h 5149018"/>
              <a:gd name="connsiteX9519" fmla="*/ 4038114 w 6681792"/>
              <a:gd name="connsiteY9519" fmla="*/ 1996508 h 5149018"/>
              <a:gd name="connsiteX9520" fmla="*/ 4040587 w 6681792"/>
              <a:gd name="connsiteY9520" fmla="*/ 1996508 h 5149018"/>
              <a:gd name="connsiteX9521" fmla="*/ 4040587 w 6681792"/>
              <a:gd name="connsiteY9521" fmla="*/ 1994034 h 5149018"/>
              <a:gd name="connsiteX9522" fmla="*/ 4043061 w 6681792"/>
              <a:gd name="connsiteY9522" fmla="*/ 1996508 h 5149018"/>
              <a:gd name="connsiteX9523" fmla="*/ 4043061 w 6681792"/>
              <a:gd name="connsiteY9523" fmla="*/ 1998981 h 5149018"/>
              <a:gd name="connsiteX9524" fmla="*/ 4043061 w 6681792"/>
              <a:gd name="connsiteY9524" fmla="*/ 2001455 h 5149018"/>
              <a:gd name="connsiteX9525" fmla="*/ 4045535 w 6681792"/>
              <a:gd name="connsiteY9525" fmla="*/ 2003929 h 5149018"/>
              <a:gd name="connsiteX9526" fmla="*/ 4045535 w 6681792"/>
              <a:gd name="connsiteY9526" fmla="*/ 2006403 h 5149018"/>
              <a:gd name="connsiteX9527" fmla="*/ 4043061 w 6681792"/>
              <a:gd name="connsiteY9527" fmla="*/ 2011160 h 5149018"/>
              <a:gd name="connsiteX9528" fmla="*/ 4040587 w 6681792"/>
              <a:gd name="connsiteY9528" fmla="*/ 2015917 h 5149018"/>
              <a:gd name="connsiteX9529" fmla="*/ 4040587 w 6681792"/>
              <a:gd name="connsiteY9529" fmla="*/ 2018391 h 5149018"/>
              <a:gd name="connsiteX9530" fmla="*/ 4038114 w 6681792"/>
              <a:gd name="connsiteY9530" fmla="*/ 2020865 h 5149018"/>
              <a:gd name="connsiteX9531" fmla="*/ 4038114 w 6681792"/>
              <a:gd name="connsiteY9531" fmla="*/ 2023339 h 5149018"/>
              <a:gd name="connsiteX9532" fmla="*/ 4038114 w 6681792"/>
              <a:gd name="connsiteY9532" fmla="*/ 2025812 h 5149018"/>
              <a:gd name="connsiteX9533" fmla="*/ 4038114 w 6681792"/>
              <a:gd name="connsiteY9533" fmla="*/ 2030569 h 5149018"/>
              <a:gd name="connsiteX9534" fmla="*/ 4035640 w 6681792"/>
              <a:gd name="connsiteY9534" fmla="*/ 2033043 h 5149018"/>
              <a:gd name="connsiteX9535" fmla="*/ 4033166 w 6681792"/>
              <a:gd name="connsiteY9535" fmla="*/ 2033043 h 5149018"/>
              <a:gd name="connsiteX9536" fmla="*/ 4028409 w 6681792"/>
              <a:gd name="connsiteY9536" fmla="*/ 2037800 h 5149018"/>
              <a:gd name="connsiteX9537" fmla="*/ 4025935 w 6681792"/>
              <a:gd name="connsiteY9537" fmla="*/ 2040274 h 5149018"/>
              <a:gd name="connsiteX9538" fmla="*/ 4023461 w 6681792"/>
              <a:gd name="connsiteY9538" fmla="*/ 2040274 h 5149018"/>
              <a:gd name="connsiteX9539" fmla="*/ 4020988 w 6681792"/>
              <a:gd name="connsiteY9539" fmla="*/ 2042748 h 5149018"/>
              <a:gd name="connsiteX9540" fmla="*/ 4018514 w 6681792"/>
              <a:gd name="connsiteY9540" fmla="*/ 2045222 h 5149018"/>
              <a:gd name="connsiteX9541" fmla="*/ 4016040 w 6681792"/>
              <a:gd name="connsiteY9541" fmla="*/ 2047695 h 5149018"/>
              <a:gd name="connsiteX9542" fmla="*/ 4013567 w 6681792"/>
              <a:gd name="connsiteY9542" fmla="*/ 2047695 h 5149018"/>
              <a:gd name="connsiteX9543" fmla="*/ 4011093 w 6681792"/>
              <a:gd name="connsiteY9543" fmla="*/ 2050169 h 5149018"/>
              <a:gd name="connsiteX9544" fmla="*/ 4001388 w 6681792"/>
              <a:gd name="connsiteY9544" fmla="*/ 2052643 h 5149018"/>
              <a:gd name="connsiteX9545" fmla="*/ 4001388 w 6681792"/>
              <a:gd name="connsiteY9545" fmla="*/ 2055117 h 5149018"/>
              <a:gd name="connsiteX9546" fmla="*/ 3998914 w 6681792"/>
              <a:gd name="connsiteY9546" fmla="*/ 2055117 h 5149018"/>
              <a:gd name="connsiteX9547" fmla="*/ 3996441 w 6681792"/>
              <a:gd name="connsiteY9547" fmla="*/ 2055117 h 5149018"/>
              <a:gd name="connsiteX9548" fmla="*/ 3991683 w 6681792"/>
              <a:gd name="connsiteY9548" fmla="*/ 2057590 h 5149018"/>
              <a:gd name="connsiteX9549" fmla="*/ 3981979 w 6681792"/>
              <a:gd name="connsiteY9549" fmla="*/ 2062348 h 5149018"/>
              <a:gd name="connsiteX9550" fmla="*/ 3981979 w 6681792"/>
              <a:gd name="connsiteY9550" fmla="*/ 2064821 h 5149018"/>
              <a:gd name="connsiteX9551" fmla="*/ 3981979 w 6681792"/>
              <a:gd name="connsiteY9551" fmla="*/ 2069578 h 5149018"/>
              <a:gd name="connsiteX9552" fmla="*/ 3979505 w 6681792"/>
              <a:gd name="connsiteY9552" fmla="*/ 2074336 h 5149018"/>
              <a:gd name="connsiteX9553" fmla="*/ 3979505 w 6681792"/>
              <a:gd name="connsiteY9553" fmla="*/ 2076810 h 5149018"/>
              <a:gd name="connsiteX9554" fmla="*/ 3977031 w 6681792"/>
              <a:gd name="connsiteY9554" fmla="*/ 2079283 h 5149018"/>
              <a:gd name="connsiteX9555" fmla="*/ 3977031 w 6681792"/>
              <a:gd name="connsiteY9555" fmla="*/ 2081757 h 5149018"/>
              <a:gd name="connsiteX9556" fmla="*/ 3977031 w 6681792"/>
              <a:gd name="connsiteY9556" fmla="*/ 2086514 h 5149018"/>
              <a:gd name="connsiteX9557" fmla="*/ 3977031 w 6681792"/>
              <a:gd name="connsiteY9557" fmla="*/ 2091271 h 5149018"/>
              <a:gd name="connsiteX9558" fmla="*/ 3977031 w 6681792"/>
              <a:gd name="connsiteY9558" fmla="*/ 2093745 h 5149018"/>
              <a:gd name="connsiteX9559" fmla="*/ 3977031 w 6681792"/>
              <a:gd name="connsiteY9559" fmla="*/ 2098503 h 5149018"/>
              <a:gd name="connsiteX9560" fmla="*/ 3977031 w 6681792"/>
              <a:gd name="connsiteY9560" fmla="*/ 2100976 h 5149018"/>
              <a:gd name="connsiteX9561" fmla="*/ 3974557 w 6681792"/>
              <a:gd name="connsiteY9561" fmla="*/ 2108207 h 5149018"/>
              <a:gd name="connsiteX9562" fmla="*/ 3974557 w 6681792"/>
              <a:gd name="connsiteY9562" fmla="*/ 2110681 h 5149018"/>
              <a:gd name="connsiteX9563" fmla="*/ 3972084 w 6681792"/>
              <a:gd name="connsiteY9563" fmla="*/ 2115438 h 5149018"/>
              <a:gd name="connsiteX9564" fmla="*/ 3969610 w 6681792"/>
              <a:gd name="connsiteY9564" fmla="*/ 2120195 h 5149018"/>
              <a:gd name="connsiteX9565" fmla="*/ 3967136 w 6681792"/>
              <a:gd name="connsiteY9565" fmla="*/ 2122669 h 5149018"/>
              <a:gd name="connsiteX9566" fmla="*/ 3967136 w 6681792"/>
              <a:gd name="connsiteY9566" fmla="*/ 2125143 h 5149018"/>
              <a:gd name="connsiteX9567" fmla="*/ 3967136 w 6681792"/>
              <a:gd name="connsiteY9567" fmla="*/ 2127617 h 5149018"/>
              <a:gd name="connsiteX9568" fmla="*/ 3967136 w 6681792"/>
              <a:gd name="connsiteY9568" fmla="*/ 2132374 h 5149018"/>
              <a:gd name="connsiteX9569" fmla="*/ 3967136 w 6681792"/>
              <a:gd name="connsiteY9569" fmla="*/ 2134848 h 5149018"/>
              <a:gd name="connsiteX9570" fmla="*/ 3967136 w 6681792"/>
              <a:gd name="connsiteY9570" fmla="*/ 2137321 h 5149018"/>
              <a:gd name="connsiteX9571" fmla="*/ 3969610 w 6681792"/>
              <a:gd name="connsiteY9571" fmla="*/ 2139795 h 5149018"/>
              <a:gd name="connsiteX9572" fmla="*/ 3974367 w 6681792"/>
              <a:gd name="connsiteY9572" fmla="*/ 2142269 h 5149018"/>
              <a:gd name="connsiteX9573" fmla="*/ 3976841 w 6681792"/>
              <a:gd name="connsiteY9573" fmla="*/ 2147026 h 5149018"/>
              <a:gd name="connsiteX9574" fmla="*/ 3979315 w 6681792"/>
              <a:gd name="connsiteY9574" fmla="*/ 2149500 h 5149018"/>
              <a:gd name="connsiteX9575" fmla="*/ 3981788 w 6681792"/>
              <a:gd name="connsiteY9575" fmla="*/ 2151974 h 5149018"/>
              <a:gd name="connsiteX9576" fmla="*/ 3984262 w 6681792"/>
              <a:gd name="connsiteY9576" fmla="*/ 2151974 h 5149018"/>
              <a:gd name="connsiteX9577" fmla="*/ 3986736 w 6681792"/>
              <a:gd name="connsiteY9577" fmla="*/ 2156731 h 5149018"/>
              <a:gd name="connsiteX9578" fmla="*/ 3989210 w 6681792"/>
              <a:gd name="connsiteY9578" fmla="*/ 2159204 h 5149018"/>
              <a:gd name="connsiteX9579" fmla="*/ 3989210 w 6681792"/>
              <a:gd name="connsiteY9579" fmla="*/ 2161678 h 5149018"/>
              <a:gd name="connsiteX9580" fmla="*/ 3991683 w 6681792"/>
              <a:gd name="connsiteY9580" fmla="*/ 2164152 h 5149018"/>
              <a:gd name="connsiteX9581" fmla="*/ 3991683 w 6681792"/>
              <a:gd name="connsiteY9581" fmla="*/ 2166626 h 5149018"/>
              <a:gd name="connsiteX9582" fmla="*/ 3994157 w 6681792"/>
              <a:gd name="connsiteY9582" fmla="*/ 2166626 h 5149018"/>
              <a:gd name="connsiteX9583" fmla="*/ 3994157 w 6681792"/>
              <a:gd name="connsiteY9583" fmla="*/ 2169100 h 5149018"/>
              <a:gd name="connsiteX9584" fmla="*/ 3994157 w 6681792"/>
              <a:gd name="connsiteY9584" fmla="*/ 2176330 h 5149018"/>
              <a:gd name="connsiteX9585" fmla="*/ 3996631 w 6681792"/>
              <a:gd name="connsiteY9585" fmla="*/ 2176330 h 5149018"/>
              <a:gd name="connsiteX9586" fmla="*/ 3999105 w 6681792"/>
              <a:gd name="connsiteY9586" fmla="*/ 2173857 h 5149018"/>
              <a:gd name="connsiteX9587" fmla="*/ 3999105 w 6681792"/>
              <a:gd name="connsiteY9587" fmla="*/ 2171383 h 5149018"/>
              <a:gd name="connsiteX9588" fmla="*/ 4001578 w 6681792"/>
              <a:gd name="connsiteY9588" fmla="*/ 2166626 h 5149018"/>
              <a:gd name="connsiteX9589" fmla="*/ 4001578 w 6681792"/>
              <a:gd name="connsiteY9589" fmla="*/ 2164152 h 5149018"/>
              <a:gd name="connsiteX9590" fmla="*/ 4004052 w 6681792"/>
              <a:gd name="connsiteY9590" fmla="*/ 2164152 h 5149018"/>
              <a:gd name="connsiteX9591" fmla="*/ 4004052 w 6681792"/>
              <a:gd name="connsiteY9591" fmla="*/ 2161678 h 5149018"/>
              <a:gd name="connsiteX9592" fmla="*/ 4006526 w 6681792"/>
              <a:gd name="connsiteY9592" fmla="*/ 2161678 h 5149018"/>
              <a:gd name="connsiteX9593" fmla="*/ 4009000 w 6681792"/>
              <a:gd name="connsiteY9593" fmla="*/ 2161678 h 5149018"/>
              <a:gd name="connsiteX9594" fmla="*/ 4011474 w 6681792"/>
              <a:gd name="connsiteY9594" fmla="*/ 2159204 h 5149018"/>
              <a:gd name="connsiteX9595" fmla="*/ 4013947 w 6681792"/>
              <a:gd name="connsiteY9595" fmla="*/ 2159204 h 5149018"/>
              <a:gd name="connsiteX9596" fmla="*/ 4016421 w 6681792"/>
              <a:gd name="connsiteY9596" fmla="*/ 2159204 h 5149018"/>
              <a:gd name="connsiteX9597" fmla="*/ 4016421 w 6681792"/>
              <a:gd name="connsiteY9597" fmla="*/ 2156731 h 5149018"/>
              <a:gd name="connsiteX9598" fmla="*/ 4013947 w 6681792"/>
              <a:gd name="connsiteY9598" fmla="*/ 2156731 h 5149018"/>
              <a:gd name="connsiteX9599" fmla="*/ 4013947 w 6681792"/>
              <a:gd name="connsiteY9599" fmla="*/ 2154257 h 5149018"/>
              <a:gd name="connsiteX9600" fmla="*/ 4016421 w 6681792"/>
              <a:gd name="connsiteY9600" fmla="*/ 2154257 h 5149018"/>
              <a:gd name="connsiteX9601" fmla="*/ 4016421 w 6681792"/>
              <a:gd name="connsiteY9601" fmla="*/ 2156731 h 5149018"/>
              <a:gd name="connsiteX9602" fmla="*/ 4023652 w 6681792"/>
              <a:gd name="connsiteY9602" fmla="*/ 2161488 h 5149018"/>
              <a:gd name="connsiteX9603" fmla="*/ 4028409 w 6681792"/>
              <a:gd name="connsiteY9603" fmla="*/ 2166245 h 5149018"/>
              <a:gd name="connsiteX9604" fmla="*/ 4033166 w 6681792"/>
              <a:gd name="connsiteY9604" fmla="*/ 2168719 h 5149018"/>
              <a:gd name="connsiteX9605" fmla="*/ 4037924 w 6681792"/>
              <a:gd name="connsiteY9605" fmla="*/ 2173476 h 5149018"/>
              <a:gd name="connsiteX9606" fmla="*/ 4047629 w 6681792"/>
              <a:gd name="connsiteY9606" fmla="*/ 2180707 h 5149018"/>
              <a:gd name="connsiteX9607" fmla="*/ 4059616 w 6681792"/>
              <a:gd name="connsiteY9607" fmla="*/ 2187938 h 5149018"/>
              <a:gd name="connsiteX9608" fmla="*/ 4064374 w 6681792"/>
              <a:gd name="connsiteY9608" fmla="*/ 2190412 h 5149018"/>
              <a:gd name="connsiteX9609" fmla="*/ 4066847 w 6681792"/>
              <a:gd name="connsiteY9609" fmla="*/ 2192886 h 5149018"/>
              <a:gd name="connsiteX9610" fmla="*/ 4069321 w 6681792"/>
              <a:gd name="connsiteY9610" fmla="*/ 2195359 h 5149018"/>
              <a:gd name="connsiteX9611" fmla="*/ 4071795 w 6681792"/>
              <a:gd name="connsiteY9611" fmla="*/ 2197833 h 5149018"/>
              <a:gd name="connsiteX9612" fmla="*/ 4071795 w 6681792"/>
              <a:gd name="connsiteY9612" fmla="*/ 2200307 h 5149018"/>
              <a:gd name="connsiteX9613" fmla="*/ 4071795 w 6681792"/>
              <a:gd name="connsiteY9613" fmla="*/ 2202781 h 5149018"/>
              <a:gd name="connsiteX9614" fmla="*/ 4071795 w 6681792"/>
              <a:gd name="connsiteY9614" fmla="*/ 2205254 h 5149018"/>
              <a:gd name="connsiteX9615" fmla="*/ 4071795 w 6681792"/>
              <a:gd name="connsiteY9615" fmla="*/ 2210012 h 5149018"/>
              <a:gd name="connsiteX9616" fmla="*/ 4069321 w 6681792"/>
              <a:gd name="connsiteY9616" fmla="*/ 2212485 h 5149018"/>
              <a:gd name="connsiteX9617" fmla="*/ 4069321 w 6681792"/>
              <a:gd name="connsiteY9617" fmla="*/ 2217242 h 5149018"/>
              <a:gd name="connsiteX9618" fmla="*/ 4066847 w 6681792"/>
              <a:gd name="connsiteY9618" fmla="*/ 2224473 h 5149018"/>
              <a:gd name="connsiteX9619" fmla="*/ 4066847 w 6681792"/>
              <a:gd name="connsiteY9619" fmla="*/ 2226947 h 5149018"/>
              <a:gd name="connsiteX9620" fmla="*/ 4062090 w 6681792"/>
              <a:gd name="connsiteY9620" fmla="*/ 2238935 h 5149018"/>
              <a:gd name="connsiteX9621" fmla="*/ 4059616 w 6681792"/>
              <a:gd name="connsiteY9621" fmla="*/ 2241409 h 5149018"/>
              <a:gd name="connsiteX9622" fmla="*/ 4059616 w 6681792"/>
              <a:gd name="connsiteY9622" fmla="*/ 2243883 h 5149018"/>
              <a:gd name="connsiteX9623" fmla="*/ 4059616 w 6681792"/>
              <a:gd name="connsiteY9623" fmla="*/ 2246357 h 5149018"/>
              <a:gd name="connsiteX9624" fmla="*/ 4059616 w 6681792"/>
              <a:gd name="connsiteY9624" fmla="*/ 2251114 h 5149018"/>
              <a:gd name="connsiteX9625" fmla="*/ 4062090 w 6681792"/>
              <a:gd name="connsiteY9625" fmla="*/ 2251114 h 5149018"/>
              <a:gd name="connsiteX9626" fmla="*/ 4066847 w 6681792"/>
              <a:gd name="connsiteY9626" fmla="*/ 2251114 h 5149018"/>
              <a:gd name="connsiteX9627" fmla="*/ 4069321 w 6681792"/>
              <a:gd name="connsiteY9627" fmla="*/ 2248640 h 5149018"/>
              <a:gd name="connsiteX9628" fmla="*/ 4069321 w 6681792"/>
              <a:gd name="connsiteY9628" fmla="*/ 2246166 h 5149018"/>
              <a:gd name="connsiteX9629" fmla="*/ 4069321 w 6681792"/>
              <a:gd name="connsiteY9629" fmla="*/ 2241409 h 5149018"/>
              <a:gd name="connsiteX9630" fmla="*/ 4071795 w 6681792"/>
              <a:gd name="connsiteY9630" fmla="*/ 2241409 h 5149018"/>
              <a:gd name="connsiteX9631" fmla="*/ 4071795 w 6681792"/>
              <a:gd name="connsiteY9631" fmla="*/ 2236652 h 5149018"/>
              <a:gd name="connsiteX9632" fmla="*/ 4071795 w 6681792"/>
              <a:gd name="connsiteY9632" fmla="*/ 2226947 h 5149018"/>
              <a:gd name="connsiteX9633" fmla="*/ 4071795 w 6681792"/>
              <a:gd name="connsiteY9633" fmla="*/ 2222190 h 5149018"/>
              <a:gd name="connsiteX9634" fmla="*/ 4071795 w 6681792"/>
              <a:gd name="connsiteY9634" fmla="*/ 2219716 h 5149018"/>
              <a:gd name="connsiteX9635" fmla="*/ 4074269 w 6681792"/>
              <a:gd name="connsiteY9635" fmla="*/ 2214959 h 5149018"/>
              <a:gd name="connsiteX9636" fmla="*/ 4079026 w 6681792"/>
              <a:gd name="connsiteY9636" fmla="*/ 2210202 h 5149018"/>
              <a:gd name="connsiteX9637" fmla="*/ 4081500 w 6681792"/>
              <a:gd name="connsiteY9637" fmla="*/ 2207728 h 5149018"/>
              <a:gd name="connsiteX9638" fmla="*/ 4081500 w 6681792"/>
              <a:gd name="connsiteY9638" fmla="*/ 2205254 h 5149018"/>
              <a:gd name="connsiteX9639" fmla="*/ 4083973 w 6681792"/>
              <a:gd name="connsiteY9639" fmla="*/ 2205254 h 5149018"/>
              <a:gd name="connsiteX9640" fmla="*/ 4086447 w 6681792"/>
              <a:gd name="connsiteY9640" fmla="*/ 2205254 h 5149018"/>
              <a:gd name="connsiteX9641" fmla="*/ 4088921 w 6681792"/>
              <a:gd name="connsiteY9641" fmla="*/ 2202781 h 5149018"/>
              <a:gd name="connsiteX9642" fmla="*/ 4091395 w 6681792"/>
              <a:gd name="connsiteY9642" fmla="*/ 2202781 h 5149018"/>
              <a:gd name="connsiteX9643" fmla="*/ 4091395 w 6681792"/>
              <a:gd name="connsiteY9643" fmla="*/ 2205254 h 5149018"/>
              <a:gd name="connsiteX9644" fmla="*/ 4093868 w 6681792"/>
              <a:gd name="connsiteY9644" fmla="*/ 2205254 h 5149018"/>
              <a:gd name="connsiteX9645" fmla="*/ 4096342 w 6681792"/>
              <a:gd name="connsiteY9645" fmla="*/ 2207728 h 5149018"/>
              <a:gd name="connsiteX9646" fmla="*/ 4096342 w 6681792"/>
              <a:gd name="connsiteY9646" fmla="*/ 2210202 h 5149018"/>
              <a:gd name="connsiteX9647" fmla="*/ 4098816 w 6681792"/>
              <a:gd name="connsiteY9647" fmla="*/ 2212676 h 5149018"/>
              <a:gd name="connsiteX9648" fmla="*/ 4101290 w 6681792"/>
              <a:gd name="connsiteY9648" fmla="*/ 2217433 h 5149018"/>
              <a:gd name="connsiteX9649" fmla="*/ 4103764 w 6681792"/>
              <a:gd name="connsiteY9649" fmla="*/ 2219907 h 5149018"/>
              <a:gd name="connsiteX9650" fmla="*/ 4103764 w 6681792"/>
              <a:gd name="connsiteY9650" fmla="*/ 2222380 h 5149018"/>
              <a:gd name="connsiteX9651" fmla="*/ 4103764 w 6681792"/>
              <a:gd name="connsiteY9651" fmla="*/ 2224854 h 5149018"/>
              <a:gd name="connsiteX9652" fmla="*/ 4103764 w 6681792"/>
              <a:gd name="connsiteY9652" fmla="*/ 2229611 h 5149018"/>
              <a:gd name="connsiteX9653" fmla="*/ 4103764 w 6681792"/>
              <a:gd name="connsiteY9653" fmla="*/ 2232085 h 5149018"/>
              <a:gd name="connsiteX9654" fmla="*/ 4101290 w 6681792"/>
              <a:gd name="connsiteY9654" fmla="*/ 2236842 h 5149018"/>
              <a:gd name="connsiteX9655" fmla="*/ 4101290 w 6681792"/>
              <a:gd name="connsiteY9655" fmla="*/ 2239316 h 5149018"/>
              <a:gd name="connsiteX9656" fmla="*/ 4098816 w 6681792"/>
              <a:gd name="connsiteY9656" fmla="*/ 2241790 h 5149018"/>
              <a:gd name="connsiteX9657" fmla="*/ 4098816 w 6681792"/>
              <a:gd name="connsiteY9657" fmla="*/ 2244264 h 5149018"/>
              <a:gd name="connsiteX9658" fmla="*/ 4098816 w 6681792"/>
              <a:gd name="connsiteY9658" fmla="*/ 2246737 h 5149018"/>
              <a:gd name="connsiteX9659" fmla="*/ 4096342 w 6681792"/>
              <a:gd name="connsiteY9659" fmla="*/ 2246737 h 5149018"/>
              <a:gd name="connsiteX9660" fmla="*/ 4096342 w 6681792"/>
              <a:gd name="connsiteY9660" fmla="*/ 2249211 h 5149018"/>
              <a:gd name="connsiteX9661" fmla="*/ 4093868 w 6681792"/>
              <a:gd name="connsiteY9661" fmla="*/ 2256442 h 5149018"/>
              <a:gd name="connsiteX9662" fmla="*/ 4091395 w 6681792"/>
              <a:gd name="connsiteY9662" fmla="*/ 2258916 h 5149018"/>
              <a:gd name="connsiteX9663" fmla="*/ 4091395 w 6681792"/>
              <a:gd name="connsiteY9663" fmla="*/ 2261390 h 5149018"/>
              <a:gd name="connsiteX9664" fmla="*/ 4091395 w 6681792"/>
              <a:gd name="connsiteY9664" fmla="*/ 2263863 h 5149018"/>
              <a:gd name="connsiteX9665" fmla="*/ 4093868 w 6681792"/>
              <a:gd name="connsiteY9665" fmla="*/ 2263863 h 5149018"/>
              <a:gd name="connsiteX9666" fmla="*/ 4096342 w 6681792"/>
              <a:gd name="connsiteY9666" fmla="*/ 2263863 h 5149018"/>
              <a:gd name="connsiteX9667" fmla="*/ 4103573 w 6681792"/>
              <a:gd name="connsiteY9667" fmla="*/ 2266337 h 5149018"/>
              <a:gd name="connsiteX9668" fmla="*/ 4113278 w 6681792"/>
              <a:gd name="connsiteY9668" fmla="*/ 2268811 h 5149018"/>
              <a:gd name="connsiteX9669" fmla="*/ 4115751 w 6681792"/>
              <a:gd name="connsiteY9669" fmla="*/ 2268811 h 5149018"/>
              <a:gd name="connsiteX9670" fmla="*/ 4115751 w 6681792"/>
              <a:gd name="connsiteY9670" fmla="*/ 2271284 h 5149018"/>
              <a:gd name="connsiteX9671" fmla="*/ 4118225 w 6681792"/>
              <a:gd name="connsiteY9671" fmla="*/ 2273758 h 5149018"/>
              <a:gd name="connsiteX9672" fmla="*/ 4120699 w 6681792"/>
              <a:gd name="connsiteY9672" fmla="*/ 2273758 h 5149018"/>
              <a:gd name="connsiteX9673" fmla="*/ 4120699 w 6681792"/>
              <a:gd name="connsiteY9673" fmla="*/ 2276232 h 5149018"/>
              <a:gd name="connsiteX9674" fmla="*/ 4123173 w 6681792"/>
              <a:gd name="connsiteY9674" fmla="*/ 2278706 h 5149018"/>
              <a:gd name="connsiteX9675" fmla="*/ 4123173 w 6681792"/>
              <a:gd name="connsiteY9675" fmla="*/ 2281180 h 5149018"/>
              <a:gd name="connsiteX9676" fmla="*/ 4120699 w 6681792"/>
              <a:gd name="connsiteY9676" fmla="*/ 2285937 h 5149018"/>
              <a:gd name="connsiteX9677" fmla="*/ 4120699 w 6681792"/>
              <a:gd name="connsiteY9677" fmla="*/ 2288410 h 5149018"/>
              <a:gd name="connsiteX9678" fmla="*/ 4118225 w 6681792"/>
              <a:gd name="connsiteY9678" fmla="*/ 2293168 h 5149018"/>
              <a:gd name="connsiteX9679" fmla="*/ 4115751 w 6681792"/>
              <a:gd name="connsiteY9679" fmla="*/ 2300399 h 5149018"/>
              <a:gd name="connsiteX9680" fmla="*/ 4118225 w 6681792"/>
              <a:gd name="connsiteY9680" fmla="*/ 2302872 h 5149018"/>
              <a:gd name="connsiteX9681" fmla="*/ 4120699 w 6681792"/>
              <a:gd name="connsiteY9681" fmla="*/ 2305346 h 5149018"/>
              <a:gd name="connsiteX9682" fmla="*/ 4123173 w 6681792"/>
              <a:gd name="connsiteY9682" fmla="*/ 2310103 h 5149018"/>
              <a:gd name="connsiteX9683" fmla="*/ 4127930 w 6681792"/>
              <a:gd name="connsiteY9683" fmla="*/ 2312577 h 5149018"/>
              <a:gd name="connsiteX9684" fmla="*/ 4137635 w 6681792"/>
              <a:gd name="connsiteY9684" fmla="*/ 2322282 h 5149018"/>
              <a:gd name="connsiteX9685" fmla="*/ 4144866 w 6681792"/>
              <a:gd name="connsiteY9685" fmla="*/ 2324755 h 5149018"/>
              <a:gd name="connsiteX9686" fmla="*/ 4147340 w 6681792"/>
              <a:gd name="connsiteY9686" fmla="*/ 2324755 h 5149018"/>
              <a:gd name="connsiteX9687" fmla="*/ 4147340 w 6681792"/>
              <a:gd name="connsiteY9687" fmla="*/ 2327229 h 5149018"/>
              <a:gd name="connsiteX9688" fmla="*/ 4144866 w 6681792"/>
              <a:gd name="connsiteY9688" fmla="*/ 2331987 h 5149018"/>
              <a:gd name="connsiteX9689" fmla="*/ 4149623 w 6681792"/>
              <a:gd name="connsiteY9689" fmla="*/ 2339218 h 5149018"/>
              <a:gd name="connsiteX9690" fmla="*/ 4152097 w 6681792"/>
              <a:gd name="connsiteY9690" fmla="*/ 2341691 h 5149018"/>
              <a:gd name="connsiteX9691" fmla="*/ 4156854 w 6681792"/>
              <a:gd name="connsiteY9691" fmla="*/ 2346448 h 5149018"/>
              <a:gd name="connsiteX9692" fmla="*/ 4156854 w 6681792"/>
              <a:gd name="connsiteY9692" fmla="*/ 2348922 h 5149018"/>
              <a:gd name="connsiteX9693" fmla="*/ 4159328 w 6681792"/>
              <a:gd name="connsiteY9693" fmla="*/ 2346448 h 5149018"/>
              <a:gd name="connsiteX9694" fmla="*/ 4159328 w 6681792"/>
              <a:gd name="connsiteY9694" fmla="*/ 2348922 h 5149018"/>
              <a:gd name="connsiteX9695" fmla="*/ 4156854 w 6681792"/>
              <a:gd name="connsiteY9695" fmla="*/ 2348922 h 5149018"/>
              <a:gd name="connsiteX9696" fmla="*/ 4161611 w 6681792"/>
              <a:gd name="connsiteY9696" fmla="*/ 2356153 h 5149018"/>
              <a:gd name="connsiteX9697" fmla="*/ 4164085 w 6681792"/>
              <a:gd name="connsiteY9697" fmla="*/ 2356153 h 5149018"/>
              <a:gd name="connsiteX9698" fmla="*/ 4166559 w 6681792"/>
              <a:gd name="connsiteY9698" fmla="*/ 2356153 h 5149018"/>
              <a:gd name="connsiteX9699" fmla="*/ 4166559 w 6681792"/>
              <a:gd name="connsiteY9699" fmla="*/ 2358627 h 5149018"/>
              <a:gd name="connsiteX9700" fmla="*/ 4166559 w 6681792"/>
              <a:gd name="connsiteY9700" fmla="*/ 2361101 h 5149018"/>
              <a:gd name="connsiteX9701" fmla="*/ 4169032 w 6681792"/>
              <a:gd name="connsiteY9701" fmla="*/ 2365858 h 5149018"/>
              <a:gd name="connsiteX9702" fmla="*/ 4171506 w 6681792"/>
              <a:gd name="connsiteY9702" fmla="*/ 2368332 h 5149018"/>
              <a:gd name="connsiteX9703" fmla="*/ 4173980 w 6681792"/>
              <a:gd name="connsiteY9703" fmla="*/ 2368332 h 5149018"/>
              <a:gd name="connsiteX9704" fmla="*/ 4178737 w 6681792"/>
              <a:gd name="connsiteY9704" fmla="*/ 2375563 h 5149018"/>
              <a:gd name="connsiteX9705" fmla="*/ 4183494 w 6681792"/>
              <a:gd name="connsiteY9705" fmla="*/ 2380320 h 5149018"/>
              <a:gd name="connsiteX9706" fmla="*/ 4185968 w 6681792"/>
              <a:gd name="connsiteY9706" fmla="*/ 2380320 h 5149018"/>
              <a:gd name="connsiteX9707" fmla="*/ 4188442 w 6681792"/>
              <a:gd name="connsiteY9707" fmla="*/ 2382793 h 5149018"/>
              <a:gd name="connsiteX9708" fmla="*/ 4190915 w 6681792"/>
              <a:gd name="connsiteY9708" fmla="*/ 2385267 h 5149018"/>
              <a:gd name="connsiteX9709" fmla="*/ 4193389 w 6681792"/>
              <a:gd name="connsiteY9709" fmla="*/ 2387741 h 5149018"/>
              <a:gd name="connsiteX9710" fmla="*/ 4198147 w 6681792"/>
              <a:gd name="connsiteY9710" fmla="*/ 2392498 h 5149018"/>
              <a:gd name="connsiteX9711" fmla="*/ 4200620 w 6681792"/>
              <a:gd name="connsiteY9711" fmla="*/ 2390025 h 5149018"/>
              <a:gd name="connsiteX9712" fmla="*/ 4200620 w 6681792"/>
              <a:gd name="connsiteY9712" fmla="*/ 2392498 h 5149018"/>
              <a:gd name="connsiteX9713" fmla="*/ 4203094 w 6681792"/>
              <a:gd name="connsiteY9713" fmla="*/ 2392498 h 5149018"/>
              <a:gd name="connsiteX9714" fmla="*/ 4203094 w 6681792"/>
              <a:gd name="connsiteY9714" fmla="*/ 2394972 h 5149018"/>
              <a:gd name="connsiteX9715" fmla="*/ 4207852 w 6681792"/>
              <a:gd name="connsiteY9715" fmla="*/ 2394972 h 5149018"/>
              <a:gd name="connsiteX9716" fmla="*/ 4212609 w 6681792"/>
              <a:gd name="connsiteY9716" fmla="*/ 2397446 h 5149018"/>
              <a:gd name="connsiteX9717" fmla="*/ 4217366 w 6681792"/>
              <a:gd name="connsiteY9717" fmla="*/ 2399919 h 5149018"/>
              <a:gd name="connsiteX9718" fmla="*/ 4219840 w 6681792"/>
              <a:gd name="connsiteY9718" fmla="*/ 2399919 h 5149018"/>
              <a:gd name="connsiteX9719" fmla="*/ 4222313 w 6681792"/>
              <a:gd name="connsiteY9719" fmla="*/ 2397446 h 5149018"/>
              <a:gd name="connsiteX9720" fmla="*/ 4232018 w 6681792"/>
              <a:gd name="connsiteY9720" fmla="*/ 2399919 h 5149018"/>
              <a:gd name="connsiteX9721" fmla="*/ 4229544 w 6681792"/>
              <a:gd name="connsiteY9721" fmla="*/ 2402393 h 5149018"/>
              <a:gd name="connsiteX9722" fmla="*/ 4232018 w 6681792"/>
              <a:gd name="connsiteY9722" fmla="*/ 2402393 h 5149018"/>
              <a:gd name="connsiteX9723" fmla="*/ 4232018 w 6681792"/>
              <a:gd name="connsiteY9723" fmla="*/ 2407151 h 5149018"/>
              <a:gd name="connsiteX9724" fmla="*/ 4236775 w 6681792"/>
              <a:gd name="connsiteY9724" fmla="*/ 2407151 h 5149018"/>
              <a:gd name="connsiteX9725" fmla="*/ 4239249 w 6681792"/>
              <a:gd name="connsiteY9725" fmla="*/ 2402393 h 5149018"/>
              <a:gd name="connsiteX9726" fmla="*/ 4241723 w 6681792"/>
              <a:gd name="connsiteY9726" fmla="*/ 2402393 h 5149018"/>
              <a:gd name="connsiteX9727" fmla="*/ 4253711 w 6681792"/>
              <a:gd name="connsiteY9727" fmla="*/ 2402393 h 5149018"/>
              <a:gd name="connsiteX9728" fmla="*/ 4265699 w 6681792"/>
              <a:gd name="connsiteY9728" fmla="*/ 2402393 h 5149018"/>
              <a:gd name="connsiteX9729" fmla="*/ 4270456 w 6681792"/>
              <a:gd name="connsiteY9729" fmla="*/ 2399919 h 5149018"/>
              <a:gd name="connsiteX9730" fmla="*/ 4277687 w 6681792"/>
              <a:gd name="connsiteY9730" fmla="*/ 2399919 h 5149018"/>
              <a:gd name="connsiteX9731" fmla="*/ 4282445 w 6681792"/>
              <a:gd name="connsiteY9731" fmla="*/ 2397446 h 5149018"/>
              <a:gd name="connsiteX9732" fmla="*/ 4292149 w 6681792"/>
              <a:gd name="connsiteY9732" fmla="*/ 2394972 h 5149018"/>
              <a:gd name="connsiteX9733" fmla="*/ 4292149 w 6681792"/>
              <a:gd name="connsiteY9733" fmla="*/ 2397446 h 5149018"/>
              <a:gd name="connsiteX9734" fmla="*/ 4294623 w 6681792"/>
              <a:gd name="connsiteY9734" fmla="*/ 2397446 h 5149018"/>
              <a:gd name="connsiteX9735" fmla="*/ 4294623 w 6681792"/>
              <a:gd name="connsiteY9735" fmla="*/ 2394972 h 5149018"/>
              <a:gd name="connsiteX9736" fmla="*/ 4299380 w 6681792"/>
              <a:gd name="connsiteY9736" fmla="*/ 2392498 h 5149018"/>
              <a:gd name="connsiteX9737" fmla="*/ 4309085 w 6681792"/>
              <a:gd name="connsiteY9737" fmla="*/ 2392498 h 5149018"/>
              <a:gd name="connsiteX9738" fmla="*/ 4313842 w 6681792"/>
              <a:gd name="connsiteY9738" fmla="*/ 2390025 h 5149018"/>
              <a:gd name="connsiteX9739" fmla="*/ 4321073 w 6681792"/>
              <a:gd name="connsiteY9739" fmla="*/ 2387551 h 5149018"/>
              <a:gd name="connsiteX9740" fmla="*/ 4321073 w 6681792"/>
              <a:gd name="connsiteY9740" fmla="*/ 2390025 h 5149018"/>
              <a:gd name="connsiteX9741" fmla="*/ 4323547 w 6681792"/>
              <a:gd name="connsiteY9741" fmla="*/ 2387551 h 5149018"/>
              <a:gd name="connsiteX9742" fmla="*/ 4328304 w 6681792"/>
              <a:gd name="connsiteY9742" fmla="*/ 2387551 h 5149018"/>
              <a:gd name="connsiteX9743" fmla="*/ 4330778 w 6681792"/>
              <a:gd name="connsiteY9743" fmla="*/ 2387551 h 5149018"/>
              <a:gd name="connsiteX9744" fmla="*/ 4333252 w 6681792"/>
              <a:gd name="connsiteY9744" fmla="*/ 2387551 h 5149018"/>
              <a:gd name="connsiteX9745" fmla="*/ 4335725 w 6681792"/>
              <a:gd name="connsiteY9745" fmla="*/ 2387551 h 5149018"/>
              <a:gd name="connsiteX9746" fmla="*/ 4335725 w 6681792"/>
              <a:gd name="connsiteY9746" fmla="*/ 2385077 h 5149018"/>
              <a:gd name="connsiteX9747" fmla="*/ 4340483 w 6681792"/>
              <a:gd name="connsiteY9747" fmla="*/ 2385077 h 5149018"/>
              <a:gd name="connsiteX9748" fmla="*/ 4342956 w 6681792"/>
              <a:gd name="connsiteY9748" fmla="*/ 2385077 h 5149018"/>
              <a:gd name="connsiteX9749" fmla="*/ 4345430 w 6681792"/>
              <a:gd name="connsiteY9749" fmla="*/ 2385077 h 5149018"/>
              <a:gd name="connsiteX9750" fmla="*/ 4352661 w 6681792"/>
              <a:gd name="connsiteY9750" fmla="*/ 2385077 h 5149018"/>
              <a:gd name="connsiteX9751" fmla="*/ 4374354 w 6681792"/>
              <a:gd name="connsiteY9751" fmla="*/ 2382603 h 5149018"/>
              <a:gd name="connsiteX9752" fmla="*/ 4386342 w 6681792"/>
              <a:gd name="connsiteY9752" fmla="*/ 2382603 h 5149018"/>
              <a:gd name="connsiteX9753" fmla="*/ 4391100 w 6681792"/>
              <a:gd name="connsiteY9753" fmla="*/ 2382603 h 5149018"/>
              <a:gd name="connsiteX9754" fmla="*/ 4398330 w 6681792"/>
              <a:gd name="connsiteY9754" fmla="*/ 2382603 h 5149018"/>
              <a:gd name="connsiteX9755" fmla="*/ 4405561 w 6681792"/>
              <a:gd name="connsiteY9755" fmla="*/ 2382603 h 5149018"/>
              <a:gd name="connsiteX9756" fmla="*/ 4410318 w 6681792"/>
              <a:gd name="connsiteY9756" fmla="*/ 2382603 h 5149018"/>
              <a:gd name="connsiteX9757" fmla="*/ 4415076 w 6681792"/>
              <a:gd name="connsiteY9757" fmla="*/ 2385077 h 5149018"/>
              <a:gd name="connsiteX9758" fmla="*/ 4427064 w 6681792"/>
              <a:gd name="connsiteY9758" fmla="*/ 2385077 h 5149018"/>
              <a:gd name="connsiteX9759" fmla="*/ 4434295 w 6681792"/>
              <a:gd name="connsiteY9759" fmla="*/ 2385077 h 5149018"/>
              <a:gd name="connsiteX9760" fmla="*/ 4443999 w 6681792"/>
              <a:gd name="connsiteY9760" fmla="*/ 2387551 h 5149018"/>
              <a:gd name="connsiteX9761" fmla="*/ 4451230 w 6681792"/>
              <a:gd name="connsiteY9761" fmla="*/ 2387551 h 5149018"/>
              <a:gd name="connsiteX9762" fmla="*/ 4465693 w 6681792"/>
              <a:gd name="connsiteY9762" fmla="*/ 2390025 h 5149018"/>
              <a:gd name="connsiteX9763" fmla="*/ 4472924 w 6681792"/>
              <a:gd name="connsiteY9763" fmla="*/ 2392498 h 5149018"/>
              <a:gd name="connsiteX9764" fmla="*/ 4501847 w 6681792"/>
              <a:gd name="connsiteY9764" fmla="*/ 2397256 h 5149018"/>
              <a:gd name="connsiteX9765" fmla="*/ 4504321 w 6681792"/>
              <a:gd name="connsiteY9765" fmla="*/ 2399729 h 5149018"/>
              <a:gd name="connsiteX9766" fmla="*/ 4506795 w 6681792"/>
              <a:gd name="connsiteY9766" fmla="*/ 2399729 h 5149018"/>
              <a:gd name="connsiteX9767" fmla="*/ 4509268 w 6681792"/>
              <a:gd name="connsiteY9767" fmla="*/ 2399729 h 5149018"/>
              <a:gd name="connsiteX9768" fmla="*/ 4514026 w 6681792"/>
              <a:gd name="connsiteY9768" fmla="*/ 2399729 h 5149018"/>
              <a:gd name="connsiteX9769" fmla="*/ 4518783 w 6681792"/>
              <a:gd name="connsiteY9769" fmla="*/ 2399729 h 5149018"/>
              <a:gd name="connsiteX9770" fmla="*/ 4521257 w 6681792"/>
              <a:gd name="connsiteY9770" fmla="*/ 2399729 h 5149018"/>
              <a:gd name="connsiteX9771" fmla="*/ 4523731 w 6681792"/>
              <a:gd name="connsiteY9771" fmla="*/ 2397256 h 5149018"/>
              <a:gd name="connsiteX9772" fmla="*/ 4528488 w 6681792"/>
              <a:gd name="connsiteY9772" fmla="*/ 2397256 h 5149018"/>
              <a:gd name="connsiteX9773" fmla="*/ 4545423 w 6681792"/>
              <a:gd name="connsiteY9773" fmla="*/ 2394782 h 5149018"/>
              <a:gd name="connsiteX9774" fmla="*/ 4547897 w 6681792"/>
              <a:gd name="connsiteY9774" fmla="*/ 2394782 h 5149018"/>
              <a:gd name="connsiteX9775" fmla="*/ 4557602 w 6681792"/>
              <a:gd name="connsiteY9775" fmla="*/ 2392308 h 5149018"/>
              <a:gd name="connsiteX9776" fmla="*/ 4569590 w 6681792"/>
              <a:gd name="connsiteY9776" fmla="*/ 2389834 h 5149018"/>
              <a:gd name="connsiteX9777" fmla="*/ 4586526 w 6681792"/>
              <a:gd name="connsiteY9777" fmla="*/ 2387360 h 5149018"/>
              <a:gd name="connsiteX9778" fmla="*/ 4586526 w 6681792"/>
              <a:gd name="connsiteY9778" fmla="*/ 2384887 h 5149018"/>
              <a:gd name="connsiteX9779" fmla="*/ 4589000 w 6681792"/>
              <a:gd name="connsiteY9779" fmla="*/ 2384887 h 5149018"/>
              <a:gd name="connsiteX9780" fmla="*/ 4589000 w 6681792"/>
              <a:gd name="connsiteY9780" fmla="*/ 2387360 h 5149018"/>
              <a:gd name="connsiteX9781" fmla="*/ 4596230 w 6681792"/>
              <a:gd name="connsiteY9781" fmla="*/ 2384887 h 5149018"/>
              <a:gd name="connsiteX9782" fmla="*/ 4596230 w 6681792"/>
              <a:gd name="connsiteY9782" fmla="*/ 2382413 h 5149018"/>
              <a:gd name="connsiteX9783" fmla="*/ 4598704 w 6681792"/>
              <a:gd name="connsiteY9783" fmla="*/ 2382413 h 5149018"/>
              <a:gd name="connsiteX9784" fmla="*/ 4601178 w 6681792"/>
              <a:gd name="connsiteY9784" fmla="*/ 2382413 h 5149018"/>
              <a:gd name="connsiteX9785" fmla="*/ 4601178 w 6681792"/>
              <a:gd name="connsiteY9785" fmla="*/ 2379939 h 5149018"/>
              <a:gd name="connsiteX9786" fmla="*/ 4603652 w 6681792"/>
              <a:gd name="connsiteY9786" fmla="*/ 2382413 h 5149018"/>
              <a:gd name="connsiteX9787" fmla="*/ 4606126 w 6681792"/>
              <a:gd name="connsiteY9787" fmla="*/ 2379939 h 5149018"/>
              <a:gd name="connsiteX9788" fmla="*/ 4618113 w 6681792"/>
              <a:gd name="connsiteY9788" fmla="*/ 2372708 h 5149018"/>
              <a:gd name="connsiteX9789" fmla="*/ 4625344 w 6681792"/>
              <a:gd name="connsiteY9789" fmla="*/ 2370234 h 5149018"/>
              <a:gd name="connsiteX9790" fmla="*/ 4627818 w 6681792"/>
              <a:gd name="connsiteY9790" fmla="*/ 2370234 h 5149018"/>
              <a:gd name="connsiteX9791" fmla="*/ 4627818 w 6681792"/>
              <a:gd name="connsiteY9791" fmla="*/ 2367761 h 5149018"/>
              <a:gd name="connsiteX9792" fmla="*/ 4630292 w 6681792"/>
              <a:gd name="connsiteY9792" fmla="*/ 2363004 h 5149018"/>
              <a:gd name="connsiteX9793" fmla="*/ 4632766 w 6681792"/>
              <a:gd name="connsiteY9793" fmla="*/ 2355773 h 5149018"/>
              <a:gd name="connsiteX9794" fmla="*/ 4635239 w 6681792"/>
              <a:gd name="connsiteY9794" fmla="*/ 2353299 h 5149018"/>
              <a:gd name="connsiteX9795" fmla="*/ 4632766 w 6681792"/>
              <a:gd name="connsiteY9795" fmla="*/ 2353299 h 5149018"/>
              <a:gd name="connsiteX9796" fmla="*/ 4632766 w 6681792"/>
              <a:gd name="connsiteY9796" fmla="*/ 2350825 h 5149018"/>
              <a:gd name="connsiteX9797" fmla="*/ 4630292 w 6681792"/>
              <a:gd name="connsiteY9797" fmla="*/ 2350825 h 5149018"/>
              <a:gd name="connsiteX9798" fmla="*/ 4627818 w 6681792"/>
              <a:gd name="connsiteY9798" fmla="*/ 2348351 h 5149018"/>
              <a:gd name="connsiteX9799" fmla="*/ 4630292 w 6681792"/>
              <a:gd name="connsiteY9799" fmla="*/ 2345878 h 5149018"/>
              <a:gd name="connsiteX9800" fmla="*/ 4632766 w 6681792"/>
              <a:gd name="connsiteY9800" fmla="*/ 2345878 h 5149018"/>
              <a:gd name="connsiteX9801" fmla="*/ 4635239 w 6681792"/>
              <a:gd name="connsiteY9801" fmla="*/ 2345878 h 5149018"/>
              <a:gd name="connsiteX9802" fmla="*/ 4639997 w 6681792"/>
              <a:gd name="connsiteY9802" fmla="*/ 2345878 h 5149018"/>
              <a:gd name="connsiteX9803" fmla="*/ 4639997 w 6681792"/>
              <a:gd name="connsiteY9803" fmla="*/ 2343404 h 5149018"/>
              <a:gd name="connsiteX9804" fmla="*/ 4639997 w 6681792"/>
              <a:gd name="connsiteY9804" fmla="*/ 2340930 h 5149018"/>
              <a:gd name="connsiteX9805" fmla="*/ 4642470 w 6681792"/>
              <a:gd name="connsiteY9805" fmla="*/ 2336173 h 5149018"/>
              <a:gd name="connsiteX9806" fmla="*/ 4644944 w 6681792"/>
              <a:gd name="connsiteY9806" fmla="*/ 2333699 h 5149018"/>
              <a:gd name="connsiteX9807" fmla="*/ 4644944 w 6681792"/>
              <a:gd name="connsiteY9807" fmla="*/ 2331225 h 5149018"/>
              <a:gd name="connsiteX9808" fmla="*/ 4647418 w 6681792"/>
              <a:gd name="connsiteY9808" fmla="*/ 2331225 h 5149018"/>
              <a:gd name="connsiteX9809" fmla="*/ 4649892 w 6681792"/>
              <a:gd name="connsiteY9809" fmla="*/ 2328752 h 5149018"/>
              <a:gd name="connsiteX9810" fmla="*/ 4647418 w 6681792"/>
              <a:gd name="connsiteY9810" fmla="*/ 2326278 h 5149018"/>
              <a:gd name="connsiteX9811" fmla="*/ 4644944 w 6681792"/>
              <a:gd name="connsiteY9811" fmla="*/ 2326278 h 5149018"/>
              <a:gd name="connsiteX9812" fmla="*/ 4647418 w 6681792"/>
              <a:gd name="connsiteY9812" fmla="*/ 2323804 h 5149018"/>
              <a:gd name="connsiteX9813" fmla="*/ 4649892 w 6681792"/>
              <a:gd name="connsiteY9813" fmla="*/ 2323804 h 5149018"/>
              <a:gd name="connsiteX9814" fmla="*/ 4652365 w 6681792"/>
              <a:gd name="connsiteY9814" fmla="*/ 2326278 h 5149018"/>
              <a:gd name="connsiteX9815" fmla="*/ 4654839 w 6681792"/>
              <a:gd name="connsiteY9815" fmla="*/ 2319047 h 5149018"/>
              <a:gd name="connsiteX9816" fmla="*/ 4657313 w 6681792"/>
              <a:gd name="connsiteY9816" fmla="*/ 2316573 h 5149018"/>
              <a:gd name="connsiteX9817" fmla="*/ 4657313 w 6681792"/>
              <a:gd name="connsiteY9817" fmla="*/ 2314099 h 5149018"/>
              <a:gd name="connsiteX9818" fmla="*/ 4654839 w 6681792"/>
              <a:gd name="connsiteY9818" fmla="*/ 2314099 h 5149018"/>
              <a:gd name="connsiteX9819" fmla="*/ 4654839 w 6681792"/>
              <a:gd name="connsiteY9819" fmla="*/ 2311626 h 5149018"/>
              <a:gd name="connsiteX9820" fmla="*/ 4652365 w 6681792"/>
              <a:gd name="connsiteY9820" fmla="*/ 2311626 h 5149018"/>
              <a:gd name="connsiteX9821" fmla="*/ 4652365 w 6681792"/>
              <a:gd name="connsiteY9821" fmla="*/ 2309152 h 5149018"/>
              <a:gd name="connsiteX9822" fmla="*/ 4654839 w 6681792"/>
              <a:gd name="connsiteY9822" fmla="*/ 2309152 h 5149018"/>
              <a:gd name="connsiteX9823" fmla="*/ 4657313 w 6681792"/>
              <a:gd name="connsiteY9823" fmla="*/ 2309152 h 5149018"/>
              <a:gd name="connsiteX9824" fmla="*/ 4657313 w 6681792"/>
              <a:gd name="connsiteY9824" fmla="*/ 2306678 h 5149018"/>
              <a:gd name="connsiteX9825" fmla="*/ 4659787 w 6681792"/>
              <a:gd name="connsiteY9825" fmla="*/ 2306678 h 5149018"/>
              <a:gd name="connsiteX9826" fmla="*/ 4664544 w 6681792"/>
              <a:gd name="connsiteY9826" fmla="*/ 2294690 h 5149018"/>
              <a:gd name="connsiteX9827" fmla="*/ 4664544 w 6681792"/>
              <a:gd name="connsiteY9827" fmla="*/ 2289933 h 5149018"/>
              <a:gd name="connsiteX9828" fmla="*/ 4667018 w 6681792"/>
              <a:gd name="connsiteY9828" fmla="*/ 2289933 h 5149018"/>
              <a:gd name="connsiteX9829" fmla="*/ 4669491 w 6681792"/>
              <a:gd name="connsiteY9829" fmla="*/ 2282702 h 5149018"/>
              <a:gd name="connsiteX9830" fmla="*/ 4671965 w 6681792"/>
              <a:gd name="connsiteY9830" fmla="*/ 2275471 h 5149018"/>
              <a:gd name="connsiteX9831" fmla="*/ 4676722 w 6681792"/>
              <a:gd name="connsiteY9831" fmla="*/ 2268240 h 5149018"/>
              <a:gd name="connsiteX9832" fmla="*/ 4676722 w 6681792"/>
              <a:gd name="connsiteY9832" fmla="*/ 2265766 h 5149018"/>
              <a:gd name="connsiteX9833" fmla="*/ 4681480 w 6681792"/>
              <a:gd name="connsiteY9833" fmla="*/ 2265766 h 5149018"/>
              <a:gd name="connsiteX9834" fmla="*/ 4681480 w 6681792"/>
              <a:gd name="connsiteY9834" fmla="*/ 2263292 h 5149018"/>
              <a:gd name="connsiteX9835" fmla="*/ 4688711 w 6681792"/>
              <a:gd name="connsiteY9835" fmla="*/ 2253588 h 5149018"/>
              <a:gd name="connsiteX9836" fmla="*/ 4693468 w 6681792"/>
              <a:gd name="connsiteY9836" fmla="*/ 2246357 h 5149018"/>
              <a:gd name="connsiteX9837" fmla="*/ 4698225 w 6681792"/>
              <a:gd name="connsiteY9837" fmla="*/ 2239126 h 5149018"/>
              <a:gd name="connsiteX9838" fmla="*/ 4702982 w 6681792"/>
              <a:gd name="connsiteY9838" fmla="*/ 2231895 h 5149018"/>
              <a:gd name="connsiteX9839" fmla="*/ 4700508 w 6681792"/>
              <a:gd name="connsiteY9839" fmla="*/ 2231895 h 5149018"/>
              <a:gd name="connsiteX9840" fmla="*/ 4698035 w 6681792"/>
              <a:gd name="connsiteY9840" fmla="*/ 2229421 h 5149018"/>
              <a:gd name="connsiteX9841" fmla="*/ 4700508 w 6681792"/>
              <a:gd name="connsiteY9841" fmla="*/ 2229421 h 5149018"/>
              <a:gd name="connsiteX9842" fmla="*/ 4700508 w 6681792"/>
              <a:gd name="connsiteY9842" fmla="*/ 2224664 h 5149018"/>
              <a:gd name="connsiteX9843" fmla="*/ 4702982 w 6681792"/>
              <a:gd name="connsiteY9843" fmla="*/ 2222190 h 5149018"/>
              <a:gd name="connsiteX9844" fmla="*/ 4707740 w 6681792"/>
              <a:gd name="connsiteY9844" fmla="*/ 2217433 h 5149018"/>
              <a:gd name="connsiteX9845" fmla="*/ 4710213 w 6681792"/>
              <a:gd name="connsiteY9845" fmla="*/ 2214959 h 5149018"/>
              <a:gd name="connsiteX9846" fmla="*/ 4714971 w 6681792"/>
              <a:gd name="connsiteY9846" fmla="*/ 2212485 h 5149018"/>
              <a:gd name="connsiteX9847" fmla="*/ 4717444 w 6681792"/>
              <a:gd name="connsiteY9847" fmla="*/ 2210012 h 5149018"/>
              <a:gd name="connsiteX9848" fmla="*/ 4724675 w 6681792"/>
              <a:gd name="connsiteY9848" fmla="*/ 2205254 h 5149018"/>
              <a:gd name="connsiteX9849" fmla="*/ 4729432 w 6681792"/>
              <a:gd name="connsiteY9849" fmla="*/ 2202781 h 5149018"/>
              <a:gd name="connsiteX9850" fmla="*/ 4734189 w 6681792"/>
              <a:gd name="connsiteY9850" fmla="*/ 2198023 h 5149018"/>
              <a:gd name="connsiteX9851" fmla="*/ 4736663 w 6681792"/>
              <a:gd name="connsiteY9851" fmla="*/ 2195550 h 5149018"/>
              <a:gd name="connsiteX9852" fmla="*/ 4739137 w 6681792"/>
              <a:gd name="connsiteY9852" fmla="*/ 2195550 h 5149018"/>
              <a:gd name="connsiteX9853" fmla="*/ 4751125 w 6681792"/>
              <a:gd name="connsiteY9853" fmla="*/ 2190793 h 5149018"/>
              <a:gd name="connsiteX9854" fmla="*/ 4755883 w 6681792"/>
              <a:gd name="connsiteY9854" fmla="*/ 2188319 h 5149018"/>
              <a:gd name="connsiteX9855" fmla="*/ 4753409 w 6681792"/>
              <a:gd name="connsiteY9855" fmla="*/ 2183561 h 5149018"/>
              <a:gd name="connsiteX9856" fmla="*/ 4755883 w 6681792"/>
              <a:gd name="connsiteY9856" fmla="*/ 2183561 h 5149018"/>
              <a:gd name="connsiteX9857" fmla="*/ 4758356 w 6681792"/>
              <a:gd name="connsiteY9857" fmla="*/ 2183561 h 5149018"/>
              <a:gd name="connsiteX9858" fmla="*/ 4763114 w 6681792"/>
              <a:gd name="connsiteY9858" fmla="*/ 2183561 h 5149018"/>
              <a:gd name="connsiteX9859" fmla="*/ 4772818 w 6681792"/>
              <a:gd name="connsiteY9859" fmla="*/ 2181088 h 5149018"/>
              <a:gd name="connsiteX9860" fmla="*/ 4782523 w 6681792"/>
              <a:gd name="connsiteY9860" fmla="*/ 2178614 h 5149018"/>
              <a:gd name="connsiteX9861" fmla="*/ 4784997 w 6681792"/>
              <a:gd name="connsiteY9861" fmla="*/ 2178614 h 5149018"/>
              <a:gd name="connsiteX9862" fmla="*/ 4787470 w 6681792"/>
              <a:gd name="connsiteY9862" fmla="*/ 2178614 h 5149018"/>
              <a:gd name="connsiteX9863" fmla="*/ 4789944 w 6681792"/>
              <a:gd name="connsiteY9863" fmla="*/ 2178614 h 5149018"/>
              <a:gd name="connsiteX9864" fmla="*/ 4789944 w 6681792"/>
              <a:gd name="connsiteY9864" fmla="*/ 2176140 h 5149018"/>
              <a:gd name="connsiteX9865" fmla="*/ 4792418 w 6681792"/>
              <a:gd name="connsiteY9865" fmla="*/ 2173667 h 5149018"/>
              <a:gd name="connsiteX9866" fmla="*/ 4794892 w 6681792"/>
              <a:gd name="connsiteY9866" fmla="*/ 2173667 h 5149018"/>
              <a:gd name="connsiteX9867" fmla="*/ 4797366 w 6681792"/>
              <a:gd name="connsiteY9867" fmla="*/ 2173667 h 5149018"/>
              <a:gd name="connsiteX9868" fmla="*/ 4799839 w 6681792"/>
              <a:gd name="connsiteY9868" fmla="*/ 2176140 h 5149018"/>
              <a:gd name="connsiteX9869" fmla="*/ 4802313 w 6681792"/>
              <a:gd name="connsiteY9869" fmla="*/ 2176140 h 5149018"/>
              <a:gd name="connsiteX9870" fmla="*/ 4804787 w 6681792"/>
              <a:gd name="connsiteY9870" fmla="*/ 2178614 h 5149018"/>
              <a:gd name="connsiteX9871" fmla="*/ 4804787 w 6681792"/>
              <a:gd name="connsiteY9871" fmla="*/ 2176140 h 5149018"/>
              <a:gd name="connsiteX9872" fmla="*/ 4802313 w 6681792"/>
              <a:gd name="connsiteY9872" fmla="*/ 2173667 h 5149018"/>
              <a:gd name="connsiteX9873" fmla="*/ 4799839 w 6681792"/>
              <a:gd name="connsiteY9873" fmla="*/ 2171193 h 5149018"/>
              <a:gd name="connsiteX9874" fmla="*/ 4797366 w 6681792"/>
              <a:gd name="connsiteY9874" fmla="*/ 2171193 h 5149018"/>
              <a:gd name="connsiteX9875" fmla="*/ 4794892 w 6681792"/>
              <a:gd name="connsiteY9875" fmla="*/ 2171193 h 5149018"/>
              <a:gd name="connsiteX9876" fmla="*/ 4792418 w 6681792"/>
              <a:gd name="connsiteY9876" fmla="*/ 2168719 h 5149018"/>
              <a:gd name="connsiteX9877" fmla="*/ 4792418 w 6681792"/>
              <a:gd name="connsiteY9877" fmla="*/ 2166245 h 5149018"/>
              <a:gd name="connsiteX9878" fmla="*/ 4789944 w 6681792"/>
              <a:gd name="connsiteY9878" fmla="*/ 2163771 h 5149018"/>
              <a:gd name="connsiteX9879" fmla="*/ 4789944 w 6681792"/>
              <a:gd name="connsiteY9879" fmla="*/ 2161298 h 5149018"/>
              <a:gd name="connsiteX9880" fmla="*/ 4787470 w 6681792"/>
              <a:gd name="connsiteY9880" fmla="*/ 2161298 h 5149018"/>
              <a:gd name="connsiteX9881" fmla="*/ 4787470 w 6681792"/>
              <a:gd name="connsiteY9881" fmla="*/ 2158824 h 5149018"/>
              <a:gd name="connsiteX9882" fmla="*/ 4782713 w 6681792"/>
              <a:gd name="connsiteY9882" fmla="*/ 2149119 h 5149018"/>
              <a:gd name="connsiteX9883" fmla="*/ 4782713 w 6681792"/>
              <a:gd name="connsiteY9883" fmla="*/ 2144362 h 5149018"/>
              <a:gd name="connsiteX9884" fmla="*/ 4782713 w 6681792"/>
              <a:gd name="connsiteY9884" fmla="*/ 2141888 h 5149018"/>
              <a:gd name="connsiteX9885" fmla="*/ 4782713 w 6681792"/>
              <a:gd name="connsiteY9885" fmla="*/ 2139415 h 5149018"/>
              <a:gd name="connsiteX9886" fmla="*/ 4780240 w 6681792"/>
              <a:gd name="connsiteY9886" fmla="*/ 2136941 h 5149018"/>
              <a:gd name="connsiteX9887" fmla="*/ 4782713 w 6681792"/>
              <a:gd name="connsiteY9887" fmla="*/ 2132184 h 5149018"/>
              <a:gd name="connsiteX9888" fmla="*/ 4780240 w 6681792"/>
              <a:gd name="connsiteY9888" fmla="*/ 2129710 h 5149018"/>
              <a:gd name="connsiteX9889" fmla="*/ 4780240 w 6681792"/>
              <a:gd name="connsiteY9889" fmla="*/ 2127236 h 5149018"/>
              <a:gd name="connsiteX9890" fmla="*/ 4780240 w 6681792"/>
              <a:gd name="connsiteY9890" fmla="*/ 2124762 h 5149018"/>
              <a:gd name="connsiteX9891" fmla="*/ 4782713 w 6681792"/>
              <a:gd name="connsiteY9891" fmla="*/ 2122289 h 5149018"/>
              <a:gd name="connsiteX9892" fmla="*/ 4782713 w 6681792"/>
              <a:gd name="connsiteY9892" fmla="*/ 2115058 h 5149018"/>
              <a:gd name="connsiteX9893" fmla="*/ 4782713 w 6681792"/>
              <a:gd name="connsiteY9893" fmla="*/ 2110300 h 5149018"/>
              <a:gd name="connsiteX9894" fmla="*/ 4782713 w 6681792"/>
              <a:gd name="connsiteY9894" fmla="*/ 2107827 h 5149018"/>
              <a:gd name="connsiteX9895" fmla="*/ 4780240 w 6681792"/>
              <a:gd name="connsiteY9895" fmla="*/ 2107827 h 5149018"/>
              <a:gd name="connsiteX9896" fmla="*/ 4780240 w 6681792"/>
              <a:gd name="connsiteY9896" fmla="*/ 2105353 h 5149018"/>
              <a:gd name="connsiteX9897" fmla="*/ 4777766 w 6681792"/>
              <a:gd name="connsiteY9897" fmla="*/ 2102879 h 5149018"/>
              <a:gd name="connsiteX9898" fmla="*/ 4775292 w 6681792"/>
              <a:gd name="connsiteY9898" fmla="*/ 2102879 h 5149018"/>
              <a:gd name="connsiteX9899" fmla="*/ 4772818 w 6681792"/>
              <a:gd name="connsiteY9899" fmla="*/ 2098122 h 5149018"/>
              <a:gd name="connsiteX9900" fmla="*/ 4772818 w 6681792"/>
              <a:gd name="connsiteY9900" fmla="*/ 2095648 h 5149018"/>
              <a:gd name="connsiteX9901" fmla="*/ 4763114 w 6681792"/>
              <a:gd name="connsiteY9901" fmla="*/ 2083660 h 5149018"/>
              <a:gd name="connsiteX9902" fmla="*/ 4760640 w 6681792"/>
              <a:gd name="connsiteY9902" fmla="*/ 2081186 h 5149018"/>
              <a:gd name="connsiteX9903" fmla="*/ 4763114 w 6681792"/>
              <a:gd name="connsiteY9903" fmla="*/ 2078712 h 5149018"/>
              <a:gd name="connsiteX9904" fmla="*/ 4763114 w 6681792"/>
              <a:gd name="connsiteY9904" fmla="*/ 2073955 h 5149018"/>
              <a:gd name="connsiteX9905" fmla="*/ 4760640 w 6681792"/>
              <a:gd name="connsiteY9905" fmla="*/ 2071481 h 5149018"/>
              <a:gd name="connsiteX9906" fmla="*/ 4760640 w 6681792"/>
              <a:gd name="connsiteY9906" fmla="*/ 2069008 h 5149018"/>
              <a:gd name="connsiteX9907" fmla="*/ 4758166 w 6681792"/>
              <a:gd name="connsiteY9907" fmla="*/ 2069008 h 5149018"/>
              <a:gd name="connsiteX9908" fmla="*/ 4758166 w 6681792"/>
              <a:gd name="connsiteY9908" fmla="*/ 2066534 h 5149018"/>
              <a:gd name="connsiteX9909" fmla="*/ 4755692 w 6681792"/>
              <a:gd name="connsiteY9909" fmla="*/ 2066534 h 5149018"/>
              <a:gd name="connsiteX9910" fmla="*/ 4753218 w 6681792"/>
              <a:gd name="connsiteY9910" fmla="*/ 2066534 h 5149018"/>
              <a:gd name="connsiteX9911" fmla="*/ 4753218 w 6681792"/>
              <a:gd name="connsiteY9911" fmla="*/ 2064060 h 5149018"/>
              <a:gd name="connsiteX9912" fmla="*/ 4755692 w 6681792"/>
              <a:gd name="connsiteY9912" fmla="*/ 2064060 h 5149018"/>
              <a:gd name="connsiteX9913" fmla="*/ 4760449 w 6681792"/>
              <a:gd name="connsiteY9913" fmla="*/ 2064060 h 5149018"/>
              <a:gd name="connsiteX9914" fmla="*/ 4762923 w 6681792"/>
              <a:gd name="connsiteY9914" fmla="*/ 2064060 h 5149018"/>
              <a:gd name="connsiteX9915" fmla="*/ 4765397 w 6681792"/>
              <a:gd name="connsiteY9915" fmla="*/ 2061586 h 5149018"/>
              <a:gd name="connsiteX9916" fmla="*/ 4765397 w 6681792"/>
              <a:gd name="connsiteY9916" fmla="*/ 2056829 h 5149018"/>
              <a:gd name="connsiteX9917" fmla="*/ 4765397 w 6681792"/>
              <a:gd name="connsiteY9917" fmla="*/ 2054355 h 5149018"/>
              <a:gd name="connsiteX9918" fmla="*/ 4765397 w 6681792"/>
              <a:gd name="connsiteY9918" fmla="*/ 2051882 h 5149018"/>
              <a:gd name="connsiteX9919" fmla="*/ 4765397 w 6681792"/>
              <a:gd name="connsiteY9919" fmla="*/ 2049408 h 5149018"/>
              <a:gd name="connsiteX9920" fmla="*/ 4765397 w 6681792"/>
              <a:gd name="connsiteY9920" fmla="*/ 2046934 h 5149018"/>
              <a:gd name="connsiteX9921" fmla="*/ 4762923 w 6681792"/>
              <a:gd name="connsiteY9921" fmla="*/ 2044460 h 5149018"/>
              <a:gd name="connsiteX9922" fmla="*/ 4762923 w 6681792"/>
              <a:gd name="connsiteY9922" fmla="*/ 2041987 h 5149018"/>
              <a:gd name="connsiteX9923" fmla="*/ 4760449 w 6681792"/>
              <a:gd name="connsiteY9923" fmla="*/ 2041987 h 5149018"/>
              <a:gd name="connsiteX9924" fmla="*/ 4757976 w 6681792"/>
              <a:gd name="connsiteY9924" fmla="*/ 2044460 h 5149018"/>
              <a:gd name="connsiteX9925" fmla="*/ 4755502 w 6681792"/>
              <a:gd name="connsiteY9925" fmla="*/ 2044460 h 5149018"/>
              <a:gd name="connsiteX9926" fmla="*/ 4753028 w 6681792"/>
              <a:gd name="connsiteY9926" fmla="*/ 2044460 h 5149018"/>
              <a:gd name="connsiteX9927" fmla="*/ 4750554 w 6681792"/>
              <a:gd name="connsiteY9927" fmla="*/ 2044460 h 5149018"/>
              <a:gd name="connsiteX9928" fmla="*/ 4745797 w 6681792"/>
              <a:gd name="connsiteY9928" fmla="*/ 2044460 h 5149018"/>
              <a:gd name="connsiteX9929" fmla="*/ 4743323 w 6681792"/>
              <a:gd name="connsiteY9929" fmla="*/ 2044460 h 5149018"/>
              <a:gd name="connsiteX9930" fmla="*/ 4743323 w 6681792"/>
              <a:gd name="connsiteY9930" fmla="*/ 2041987 h 5149018"/>
              <a:gd name="connsiteX9931" fmla="*/ 4740850 w 6681792"/>
              <a:gd name="connsiteY9931" fmla="*/ 2039513 h 5149018"/>
              <a:gd name="connsiteX9932" fmla="*/ 4740850 w 6681792"/>
              <a:gd name="connsiteY9932" fmla="*/ 2037039 h 5149018"/>
              <a:gd name="connsiteX9933" fmla="*/ 4738376 w 6681792"/>
              <a:gd name="connsiteY9933" fmla="*/ 2037039 h 5149018"/>
              <a:gd name="connsiteX9934" fmla="*/ 4735902 w 6681792"/>
              <a:gd name="connsiteY9934" fmla="*/ 2034565 h 5149018"/>
              <a:gd name="connsiteX9935" fmla="*/ 4733428 w 6681792"/>
              <a:gd name="connsiteY9935" fmla="*/ 2037039 h 5149018"/>
              <a:gd name="connsiteX9936" fmla="*/ 4730955 w 6681792"/>
              <a:gd name="connsiteY9936" fmla="*/ 2037039 h 5149018"/>
              <a:gd name="connsiteX9937" fmla="*/ 4728481 w 6681792"/>
              <a:gd name="connsiteY9937" fmla="*/ 2039513 h 5149018"/>
              <a:gd name="connsiteX9938" fmla="*/ 4726007 w 6681792"/>
              <a:gd name="connsiteY9938" fmla="*/ 2039513 h 5149018"/>
              <a:gd name="connsiteX9939" fmla="*/ 4726007 w 6681792"/>
              <a:gd name="connsiteY9939" fmla="*/ 2041987 h 5149018"/>
              <a:gd name="connsiteX9940" fmla="*/ 4723534 w 6681792"/>
              <a:gd name="connsiteY9940" fmla="*/ 2041987 h 5149018"/>
              <a:gd name="connsiteX9941" fmla="*/ 4721060 w 6681792"/>
              <a:gd name="connsiteY9941" fmla="*/ 2041987 h 5149018"/>
              <a:gd name="connsiteX9942" fmla="*/ 4721060 w 6681792"/>
              <a:gd name="connsiteY9942" fmla="*/ 2044460 h 5149018"/>
              <a:gd name="connsiteX9943" fmla="*/ 4716302 w 6681792"/>
              <a:gd name="connsiteY9943" fmla="*/ 2044460 h 5149018"/>
              <a:gd name="connsiteX9944" fmla="*/ 4713829 w 6681792"/>
              <a:gd name="connsiteY9944" fmla="*/ 2044460 h 5149018"/>
              <a:gd name="connsiteX9945" fmla="*/ 4706598 w 6681792"/>
              <a:gd name="connsiteY9945" fmla="*/ 2044460 h 5149018"/>
              <a:gd name="connsiteX9946" fmla="*/ 4701840 w 6681792"/>
              <a:gd name="connsiteY9946" fmla="*/ 2041987 h 5149018"/>
              <a:gd name="connsiteX9947" fmla="*/ 4699367 w 6681792"/>
              <a:gd name="connsiteY9947" fmla="*/ 2037229 h 5149018"/>
              <a:gd name="connsiteX9948" fmla="*/ 4692136 w 6681792"/>
              <a:gd name="connsiteY9948" fmla="*/ 2032472 h 5149018"/>
              <a:gd name="connsiteX9949" fmla="*/ 4687379 w 6681792"/>
              <a:gd name="connsiteY9949" fmla="*/ 2029999 h 5149018"/>
              <a:gd name="connsiteX9950" fmla="*/ 4682622 w 6681792"/>
              <a:gd name="connsiteY9950" fmla="*/ 2029999 h 5149018"/>
              <a:gd name="connsiteX9951" fmla="*/ 4680148 w 6681792"/>
              <a:gd name="connsiteY9951" fmla="*/ 2027525 h 5149018"/>
              <a:gd name="connsiteX9952" fmla="*/ 4677674 w 6681792"/>
              <a:gd name="connsiteY9952" fmla="*/ 2025051 h 5149018"/>
              <a:gd name="connsiteX9953" fmla="*/ 4672917 w 6681792"/>
              <a:gd name="connsiteY9953" fmla="*/ 2025051 h 5149018"/>
              <a:gd name="connsiteX9954" fmla="*/ 4670443 w 6681792"/>
              <a:gd name="connsiteY9954" fmla="*/ 2022577 h 5149018"/>
              <a:gd name="connsiteX9955" fmla="*/ 4667969 w 6681792"/>
              <a:gd name="connsiteY9955" fmla="*/ 2022577 h 5149018"/>
              <a:gd name="connsiteX9956" fmla="*/ 4665496 w 6681792"/>
              <a:gd name="connsiteY9956" fmla="*/ 2022577 h 5149018"/>
              <a:gd name="connsiteX9957" fmla="*/ 4663022 w 6681792"/>
              <a:gd name="connsiteY9957" fmla="*/ 2017820 h 5149018"/>
              <a:gd name="connsiteX9958" fmla="*/ 4660548 w 6681792"/>
              <a:gd name="connsiteY9958" fmla="*/ 2015346 h 5149018"/>
              <a:gd name="connsiteX9959" fmla="*/ 4658074 w 6681792"/>
              <a:gd name="connsiteY9959" fmla="*/ 2012873 h 5149018"/>
              <a:gd name="connsiteX9960" fmla="*/ 4655601 w 6681792"/>
              <a:gd name="connsiteY9960" fmla="*/ 2010399 h 5149018"/>
              <a:gd name="connsiteX9961" fmla="*/ 4653127 w 6681792"/>
              <a:gd name="connsiteY9961" fmla="*/ 2010399 h 5149018"/>
              <a:gd name="connsiteX9962" fmla="*/ 4648370 w 6681792"/>
              <a:gd name="connsiteY9962" fmla="*/ 2010399 h 5149018"/>
              <a:gd name="connsiteX9963" fmla="*/ 4645896 w 6681792"/>
              <a:gd name="connsiteY9963" fmla="*/ 2005642 h 5149018"/>
              <a:gd name="connsiteX9964" fmla="*/ 4648370 w 6681792"/>
              <a:gd name="connsiteY9964" fmla="*/ 2008115 h 5149018"/>
              <a:gd name="connsiteX9965" fmla="*/ 4650843 w 6681792"/>
              <a:gd name="connsiteY9965" fmla="*/ 2008115 h 5149018"/>
              <a:gd name="connsiteX9966" fmla="*/ 4650843 w 6681792"/>
              <a:gd name="connsiteY9966" fmla="*/ 2005642 h 5149018"/>
              <a:gd name="connsiteX9967" fmla="*/ 4653317 w 6681792"/>
              <a:gd name="connsiteY9967" fmla="*/ 2005642 h 5149018"/>
              <a:gd name="connsiteX9968" fmla="*/ 4650843 w 6681792"/>
              <a:gd name="connsiteY9968" fmla="*/ 2003168 h 5149018"/>
              <a:gd name="connsiteX9969" fmla="*/ 4646086 w 6681792"/>
              <a:gd name="connsiteY9969" fmla="*/ 2000694 h 5149018"/>
              <a:gd name="connsiteX9970" fmla="*/ 4643612 w 6681792"/>
              <a:gd name="connsiteY9970" fmla="*/ 2000694 h 5149018"/>
              <a:gd name="connsiteX9971" fmla="*/ 4638855 w 6681792"/>
              <a:gd name="connsiteY9971" fmla="*/ 2000694 h 5149018"/>
              <a:gd name="connsiteX9972" fmla="*/ 4636381 w 6681792"/>
              <a:gd name="connsiteY9972" fmla="*/ 2000694 h 5149018"/>
              <a:gd name="connsiteX9973" fmla="*/ 4629150 w 6681792"/>
              <a:gd name="connsiteY9973" fmla="*/ 1998220 h 5149018"/>
              <a:gd name="connsiteX9974" fmla="*/ 4626676 w 6681792"/>
              <a:gd name="connsiteY9974" fmla="*/ 1998220 h 5149018"/>
              <a:gd name="connsiteX9975" fmla="*/ 4621919 w 6681792"/>
              <a:gd name="connsiteY9975" fmla="*/ 1998220 h 5149018"/>
              <a:gd name="connsiteX9976" fmla="*/ 4619446 w 6681792"/>
              <a:gd name="connsiteY9976" fmla="*/ 1998220 h 5149018"/>
              <a:gd name="connsiteX9977" fmla="*/ 4616972 w 6681792"/>
              <a:gd name="connsiteY9977" fmla="*/ 2000694 h 5149018"/>
              <a:gd name="connsiteX9978" fmla="*/ 4614498 w 6681792"/>
              <a:gd name="connsiteY9978" fmla="*/ 2000694 h 5149018"/>
              <a:gd name="connsiteX9979" fmla="*/ 4612024 w 6681792"/>
              <a:gd name="connsiteY9979" fmla="*/ 2000694 h 5149018"/>
              <a:gd name="connsiteX9980" fmla="*/ 4609550 w 6681792"/>
              <a:gd name="connsiteY9980" fmla="*/ 2000694 h 5149018"/>
              <a:gd name="connsiteX9981" fmla="*/ 4612024 w 6681792"/>
              <a:gd name="connsiteY9981" fmla="*/ 1998220 h 5149018"/>
              <a:gd name="connsiteX9982" fmla="*/ 4619255 w 6681792"/>
              <a:gd name="connsiteY9982" fmla="*/ 1995747 h 5149018"/>
              <a:gd name="connsiteX9983" fmla="*/ 4621729 w 6681792"/>
              <a:gd name="connsiteY9983" fmla="*/ 1993273 h 5149018"/>
              <a:gd name="connsiteX9984" fmla="*/ 4626486 w 6681792"/>
              <a:gd name="connsiteY9984" fmla="*/ 1990799 h 5149018"/>
              <a:gd name="connsiteX9985" fmla="*/ 4628960 w 6681792"/>
              <a:gd name="connsiteY9985" fmla="*/ 1993273 h 5149018"/>
              <a:gd name="connsiteX9986" fmla="*/ 4631434 w 6681792"/>
              <a:gd name="connsiteY9986" fmla="*/ 1995747 h 5149018"/>
              <a:gd name="connsiteX9987" fmla="*/ 4631434 w 6681792"/>
              <a:gd name="connsiteY9987" fmla="*/ 1993273 h 5149018"/>
              <a:gd name="connsiteX9988" fmla="*/ 4628960 w 6681792"/>
              <a:gd name="connsiteY9988" fmla="*/ 1990799 h 5149018"/>
              <a:gd name="connsiteX9989" fmla="*/ 4628960 w 6681792"/>
              <a:gd name="connsiteY9989" fmla="*/ 1986042 h 5149018"/>
              <a:gd name="connsiteX9990" fmla="*/ 4626486 w 6681792"/>
              <a:gd name="connsiteY9990" fmla="*/ 1976337 h 5149018"/>
              <a:gd name="connsiteX9991" fmla="*/ 4626486 w 6681792"/>
              <a:gd name="connsiteY9991" fmla="*/ 1973863 h 5149018"/>
              <a:gd name="connsiteX9992" fmla="*/ 4626486 w 6681792"/>
              <a:gd name="connsiteY9992" fmla="*/ 1971390 h 5149018"/>
              <a:gd name="connsiteX9993" fmla="*/ 4624013 w 6681792"/>
              <a:gd name="connsiteY9993" fmla="*/ 1971390 h 5149018"/>
              <a:gd name="connsiteX9994" fmla="*/ 4619255 w 6681792"/>
              <a:gd name="connsiteY9994" fmla="*/ 1959401 h 5149018"/>
              <a:gd name="connsiteX9995" fmla="*/ 4616781 w 6681792"/>
              <a:gd name="connsiteY9995" fmla="*/ 1959401 h 5149018"/>
              <a:gd name="connsiteX9996" fmla="*/ 4614308 w 6681792"/>
              <a:gd name="connsiteY9996" fmla="*/ 1956928 h 5149018"/>
              <a:gd name="connsiteX9997" fmla="*/ 4614308 w 6681792"/>
              <a:gd name="connsiteY9997" fmla="*/ 1954454 h 5149018"/>
              <a:gd name="connsiteX9998" fmla="*/ 4611834 w 6681792"/>
              <a:gd name="connsiteY9998" fmla="*/ 1951980 h 5149018"/>
              <a:gd name="connsiteX9999" fmla="*/ 4607077 w 6681792"/>
              <a:gd name="connsiteY9999" fmla="*/ 1947223 h 5149018"/>
              <a:gd name="connsiteX10000" fmla="*/ 4607077 w 6681792"/>
              <a:gd name="connsiteY10000" fmla="*/ 1944749 h 5149018"/>
              <a:gd name="connsiteX10001" fmla="*/ 4604603 w 6681792"/>
              <a:gd name="connsiteY10001" fmla="*/ 1939992 h 5149018"/>
              <a:gd name="connsiteX10002" fmla="*/ 4607077 w 6681792"/>
              <a:gd name="connsiteY10002" fmla="*/ 1937518 h 5149018"/>
              <a:gd name="connsiteX10003" fmla="*/ 4607077 w 6681792"/>
              <a:gd name="connsiteY10003" fmla="*/ 1935045 h 5149018"/>
              <a:gd name="connsiteX10004" fmla="*/ 4604603 w 6681792"/>
              <a:gd name="connsiteY10004" fmla="*/ 1930287 h 5149018"/>
              <a:gd name="connsiteX10005" fmla="*/ 4602129 w 6681792"/>
              <a:gd name="connsiteY10005" fmla="*/ 1925530 h 5149018"/>
              <a:gd name="connsiteX10006" fmla="*/ 4599656 w 6681792"/>
              <a:gd name="connsiteY10006" fmla="*/ 1923056 h 5149018"/>
              <a:gd name="connsiteX10007" fmla="*/ 4597182 w 6681792"/>
              <a:gd name="connsiteY10007" fmla="*/ 1918299 h 5149018"/>
              <a:gd name="connsiteX10008" fmla="*/ 4597182 w 6681792"/>
              <a:gd name="connsiteY10008" fmla="*/ 1913542 h 5149018"/>
              <a:gd name="connsiteX10009" fmla="*/ 4594708 w 6681792"/>
              <a:gd name="connsiteY10009" fmla="*/ 1906311 h 5149018"/>
              <a:gd name="connsiteX10010" fmla="*/ 4592234 w 6681792"/>
              <a:gd name="connsiteY10010" fmla="*/ 1906311 h 5149018"/>
              <a:gd name="connsiteX10011" fmla="*/ 4592234 w 6681792"/>
              <a:gd name="connsiteY10011" fmla="*/ 1903837 h 5149018"/>
              <a:gd name="connsiteX10012" fmla="*/ 4589761 w 6681792"/>
              <a:gd name="connsiteY10012" fmla="*/ 1901363 h 5149018"/>
              <a:gd name="connsiteX10013" fmla="*/ 4589761 w 6681792"/>
              <a:gd name="connsiteY10013" fmla="*/ 1896606 h 5149018"/>
              <a:gd name="connsiteX10014" fmla="*/ 4587287 w 6681792"/>
              <a:gd name="connsiteY10014" fmla="*/ 1894133 h 5149018"/>
              <a:gd name="connsiteX10015" fmla="*/ 4587287 w 6681792"/>
              <a:gd name="connsiteY10015" fmla="*/ 1891659 h 5149018"/>
              <a:gd name="connsiteX10016" fmla="*/ 4587287 w 6681792"/>
              <a:gd name="connsiteY10016" fmla="*/ 1889185 h 5149018"/>
              <a:gd name="connsiteX10017" fmla="*/ 4584813 w 6681792"/>
              <a:gd name="connsiteY10017" fmla="*/ 1884428 h 5149018"/>
              <a:gd name="connsiteX10018" fmla="*/ 4584813 w 6681792"/>
              <a:gd name="connsiteY10018" fmla="*/ 1881954 h 5149018"/>
              <a:gd name="connsiteX10019" fmla="*/ 4582340 w 6681792"/>
              <a:gd name="connsiteY10019" fmla="*/ 1881954 h 5149018"/>
              <a:gd name="connsiteX10020" fmla="*/ 4579866 w 6681792"/>
              <a:gd name="connsiteY10020" fmla="*/ 1881954 h 5149018"/>
              <a:gd name="connsiteX10021" fmla="*/ 4577392 w 6681792"/>
              <a:gd name="connsiteY10021" fmla="*/ 1881954 h 5149018"/>
              <a:gd name="connsiteX10022" fmla="*/ 4574918 w 6681792"/>
              <a:gd name="connsiteY10022" fmla="*/ 1879480 h 5149018"/>
              <a:gd name="connsiteX10023" fmla="*/ 4574918 w 6681792"/>
              <a:gd name="connsiteY10023" fmla="*/ 1877007 h 5149018"/>
              <a:gd name="connsiteX10024" fmla="*/ 4572444 w 6681792"/>
              <a:gd name="connsiteY10024" fmla="*/ 1877007 h 5149018"/>
              <a:gd name="connsiteX10025" fmla="*/ 4572444 w 6681792"/>
              <a:gd name="connsiteY10025" fmla="*/ 1874533 h 5149018"/>
              <a:gd name="connsiteX10026" fmla="*/ 4574918 w 6681792"/>
              <a:gd name="connsiteY10026" fmla="*/ 1872059 h 5149018"/>
              <a:gd name="connsiteX10027" fmla="*/ 4574918 w 6681792"/>
              <a:gd name="connsiteY10027" fmla="*/ 1894323 h 5149018"/>
              <a:gd name="connsiteX10028" fmla="*/ 4574918 w 6681792"/>
              <a:gd name="connsiteY10028" fmla="*/ 1887092 h 5149018"/>
              <a:gd name="connsiteX10029" fmla="*/ 4577392 w 6681792"/>
              <a:gd name="connsiteY10029" fmla="*/ 1884618 h 5149018"/>
              <a:gd name="connsiteX10030" fmla="*/ 4574918 w 6681792"/>
              <a:gd name="connsiteY10030" fmla="*/ 1884618 h 5149018"/>
              <a:gd name="connsiteX10031" fmla="*/ 4574918 w 6681792"/>
              <a:gd name="connsiteY10031" fmla="*/ 1882144 h 5149018"/>
              <a:gd name="connsiteX10032" fmla="*/ 4572444 w 6681792"/>
              <a:gd name="connsiteY10032" fmla="*/ 1882144 h 5149018"/>
              <a:gd name="connsiteX10033" fmla="*/ 4569971 w 6681792"/>
              <a:gd name="connsiteY10033" fmla="*/ 1879671 h 5149018"/>
              <a:gd name="connsiteX10034" fmla="*/ 4567497 w 6681792"/>
              <a:gd name="connsiteY10034" fmla="*/ 1877197 h 5149018"/>
              <a:gd name="connsiteX10035" fmla="*/ 4569971 w 6681792"/>
              <a:gd name="connsiteY10035" fmla="*/ 1877197 h 5149018"/>
              <a:gd name="connsiteX10036" fmla="*/ 4572444 w 6681792"/>
              <a:gd name="connsiteY10036" fmla="*/ 1874723 h 5149018"/>
              <a:gd name="connsiteX10037" fmla="*/ 4572444 w 6681792"/>
              <a:gd name="connsiteY10037" fmla="*/ 1872249 h 5149018"/>
              <a:gd name="connsiteX10038" fmla="*/ 4569971 w 6681792"/>
              <a:gd name="connsiteY10038" fmla="*/ 1865018 h 5149018"/>
              <a:gd name="connsiteX10039" fmla="*/ 4569971 w 6681792"/>
              <a:gd name="connsiteY10039" fmla="*/ 1862545 h 5149018"/>
              <a:gd name="connsiteX10040" fmla="*/ 4569971 w 6681792"/>
              <a:gd name="connsiteY10040" fmla="*/ 1860071 h 5149018"/>
              <a:gd name="connsiteX10041" fmla="*/ 4569971 w 6681792"/>
              <a:gd name="connsiteY10041" fmla="*/ 1857597 h 5149018"/>
              <a:gd name="connsiteX10042" fmla="*/ 4572444 w 6681792"/>
              <a:gd name="connsiteY10042" fmla="*/ 1855123 h 5149018"/>
              <a:gd name="connsiteX10043" fmla="*/ 4572444 w 6681792"/>
              <a:gd name="connsiteY10043" fmla="*/ 1852650 h 5149018"/>
              <a:gd name="connsiteX10044" fmla="*/ 4572444 w 6681792"/>
              <a:gd name="connsiteY10044" fmla="*/ 1850176 h 5149018"/>
              <a:gd name="connsiteX10045" fmla="*/ 4572444 w 6681792"/>
              <a:gd name="connsiteY10045" fmla="*/ 1847702 h 5149018"/>
              <a:gd name="connsiteX10046" fmla="*/ 4572444 w 6681792"/>
              <a:gd name="connsiteY10046" fmla="*/ 1845228 h 5149018"/>
              <a:gd name="connsiteX10047" fmla="*/ 4572444 w 6681792"/>
              <a:gd name="connsiteY10047" fmla="*/ 1842755 h 5149018"/>
              <a:gd name="connsiteX10048" fmla="*/ 4572444 w 6681792"/>
              <a:gd name="connsiteY10048" fmla="*/ 1841042 h 5149018"/>
              <a:gd name="connsiteX10049" fmla="*/ 4574918 w 6681792"/>
              <a:gd name="connsiteY10049" fmla="*/ 1838568 h 5149018"/>
              <a:gd name="connsiteX10050" fmla="*/ 4574918 w 6681792"/>
              <a:gd name="connsiteY10050" fmla="*/ 1836095 h 5149018"/>
              <a:gd name="connsiteX10051" fmla="*/ 4574918 w 6681792"/>
              <a:gd name="connsiteY10051" fmla="*/ 1833621 h 5149018"/>
              <a:gd name="connsiteX10052" fmla="*/ 4574918 w 6681792"/>
              <a:gd name="connsiteY10052" fmla="*/ 1828863 h 5149018"/>
              <a:gd name="connsiteX10053" fmla="*/ 4572444 w 6681792"/>
              <a:gd name="connsiteY10053" fmla="*/ 1824106 h 5149018"/>
              <a:gd name="connsiteX10054" fmla="*/ 4572444 w 6681792"/>
              <a:gd name="connsiteY10054" fmla="*/ 1821633 h 5149018"/>
              <a:gd name="connsiteX10055" fmla="*/ 4572444 w 6681792"/>
              <a:gd name="connsiteY10055" fmla="*/ 1819159 h 5149018"/>
              <a:gd name="connsiteX10056" fmla="*/ 4572444 w 6681792"/>
              <a:gd name="connsiteY10056" fmla="*/ 1816685 h 5149018"/>
              <a:gd name="connsiteX10057" fmla="*/ 4572444 w 6681792"/>
              <a:gd name="connsiteY10057" fmla="*/ 1814211 h 5149018"/>
              <a:gd name="connsiteX10058" fmla="*/ 4574918 w 6681792"/>
              <a:gd name="connsiteY10058" fmla="*/ 1809454 h 5149018"/>
              <a:gd name="connsiteX10059" fmla="*/ 4572444 w 6681792"/>
              <a:gd name="connsiteY10059" fmla="*/ 1806980 h 5149018"/>
              <a:gd name="connsiteX10060" fmla="*/ 4572444 w 6681792"/>
              <a:gd name="connsiteY10060" fmla="*/ 1804887 h 5149018"/>
              <a:gd name="connsiteX10061" fmla="*/ 4569971 w 6681792"/>
              <a:gd name="connsiteY10061" fmla="*/ 1804887 h 5149018"/>
              <a:gd name="connsiteX10062" fmla="*/ 4569971 w 6681792"/>
              <a:gd name="connsiteY10062" fmla="*/ 1802413 h 5149018"/>
              <a:gd name="connsiteX10063" fmla="*/ 4569971 w 6681792"/>
              <a:gd name="connsiteY10063" fmla="*/ 1799940 h 5149018"/>
              <a:gd name="connsiteX10064" fmla="*/ 4569971 w 6681792"/>
              <a:gd name="connsiteY10064" fmla="*/ 1797466 h 5149018"/>
              <a:gd name="connsiteX10065" fmla="*/ 4572444 w 6681792"/>
              <a:gd name="connsiteY10065" fmla="*/ 1797466 h 5149018"/>
              <a:gd name="connsiteX10066" fmla="*/ 4572444 w 6681792"/>
              <a:gd name="connsiteY10066" fmla="*/ 1799940 h 5149018"/>
              <a:gd name="connsiteX10067" fmla="*/ 4572444 w 6681792"/>
              <a:gd name="connsiteY10067" fmla="*/ 1802413 h 5149018"/>
              <a:gd name="connsiteX10068" fmla="*/ 4574918 w 6681792"/>
              <a:gd name="connsiteY10068" fmla="*/ 1807171 h 5149018"/>
              <a:gd name="connsiteX10069" fmla="*/ 4574918 w 6681792"/>
              <a:gd name="connsiteY10069" fmla="*/ 1809644 h 5149018"/>
              <a:gd name="connsiteX10070" fmla="*/ 4574918 w 6681792"/>
              <a:gd name="connsiteY10070" fmla="*/ 1812118 h 5149018"/>
              <a:gd name="connsiteX10071" fmla="*/ 4574918 w 6681792"/>
              <a:gd name="connsiteY10071" fmla="*/ 1814592 h 5149018"/>
              <a:gd name="connsiteX10072" fmla="*/ 4574918 w 6681792"/>
              <a:gd name="connsiteY10072" fmla="*/ 1817066 h 5149018"/>
              <a:gd name="connsiteX10073" fmla="*/ 4574918 w 6681792"/>
              <a:gd name="connsiteY10073" fmla="*/ 1819539 h 5149018"/>
              <a:gd name="connsiteX10074" fmla="*/ 4574918 w 6681792"/>
              <a:gd name="connsiteY10074" fmla="*/ 1822013 h 5149018"/>
              <a:gd name="connsiteX10075" fmla="*/ 4574918 w 6681792"/>
              <a:gd name="connsiteY10075" fmla="*/ 1824487 h 5149018"/>
              <a:gd name="connsiteX10076" fmla="*/ 4574918 w 6681792"/>
              <a:gd name="connsiteY10076" fmla="*/ 1826961 h 5149018"/>
              <a:gd name="connsiteX10077" fmla="*/ 4577392 w 6681792"/>
              <a:gd name="connsiteY10077" fmla="*/ 1831718 h 5149018"/>
              <a:gd name="connsiteX10078" fmla="*/ 4577392 w 6681792"/>
              <a:gd name="connsiteY10078" fmla="*/ 1834192 h 5149018"/>
              <a:gd name="connsiteX10079" fmla="*/ 4577392 w 6681792"/>
              <a:gd name="connsiteY10079" fmla="*/ 1836665 h 5149018"/>
              <a:gd name="connsiteX10080" fmla="*/ 4577392 w 6681792"/>
              <a:gd name="connsiteY10080" fmla="*/ 1839139 h 5149018"/>
              <a:gd name="connsiteX10081" fmla="*/ 4574918 w 6681792"/>
              <a:gd name="connsiteY10081" fmla="*/ 1843896 h 5149018"/>
              <a:gd name="connsiteX10082" fmla="*/ 4574918 w 6681792"/>
              <a:gd name="connsiteY10082" fmla="*/ 1848654 h 5149018"/>
              <a:gd name="connsiteX10083" fmla="*/ 4574918 w 6681792"/>
              <a:gd name="connsiteY10083" fmla="*/ 1851127 h 5149018"/>
              <a:gd name="connsiteX10084" fmla="*/ 4574918 w 6681792"/>
              <a:gd name="connsiteY10084" fmla="*/ 1858358 h 5149018"/>
              <a:gd name="connsiteX10085" fmla="*/ 4572444 w 6681792"/>
              <a:gd name="connsiteY10085" fmla="*/ 1860832 h 5149018"/>
              <a:gd name="connsiteX10086" fmla="*/ 4572444 w 6681792"/>
              <a:gd name="connsiteY10086" fmla="*/ 1863306 h 5149018"/>
              <a:gd name="connsiteX10087" fmla="*/ 4572444 w 6681792"/>
              <a:gd name="connsiteY10087" fmla="*/ 1865779 h 5149018"/>
              <a:gd name="connsiteX10088" fmla="*/ 4572444 w 6681792"/>
              <a:gd name="connsiteY10088" fmla="*/ 1868253 h 5149018"/>
              <a:gd name="connsiteX10089" fmla="*/ 4574918 w 6681792"/>
              <a:gd name="connsiteY10089" fmla="*/ 1868253 h 5149018"/>
              <a:gd name="connsiteX10090" fmla="*/ 4579675 w 6681792"/>
              <a:gd name="connsiteY10090" fmla="*/ 1877958 h 5149018"/>
              <a:gd name="connsiteX10091" fmla="*/ 4579675 w 6681792"/>
              <a:gd name="connsiteY10091" fmla="*/ 1882715 h 5149018"/>
              <a:gd name="connsiteX10092" fmla="*/ 4579675 w 6681792"/>
              <a:gd name="connsiteY10092" fmla="*/ 1885189 h 5149018"/>
              <a:gd name="connsiteX10093" fmla="*/ 4579675 w 6681792"/>
              <a:gd name="connsiteY10093" fmla="*/ 1887663 h 5149018"/>
              <a:gd name="connsiteX10094" fmla="*/ 4577201 w 6681792"/>
              <a:gd name="connsiteY10094" fmla="*/ 1887663 h 5149018"/>
              <a:gd name="connsiteX10095" fmla="*/ 4577201 w 6681792"/>
              <a:gd name="connsiteY10095" fmla="*/ 1892420 h 5149018"/>
              <a:gd name="connsiteX10096" fmla="*/ 4577201 w 6681792"/>
              <a:gd name="connsiteY10096" fmla="*/ 1897177 h 5149018"/>
              <a:gd name="connsiteX10097" fmla="*/ 4577201 w 6681792"/>
              <a:gd name="connsiteY10097" fmla="*/ 1901934 h 5149018"/>
              <a:gd name="connsiteX10098" fmla="*/ 4577201 w 6681792"/>
              <a:gd name="connsiteY10098" fmla="*/ 1904408 h 5149018"/>
              <a:gd name="connsiteX10099" fmla="*/ 4579675 w 6681792"/>
              <a:gd name="connsiteY10099" fmla="*/ 1904408 h 5149018"/>
              <a:gd name="connsiteX10100" fmla="*/ 4582149 w 6681792"/>
              <a:gd name="connsiteY10100" fmla="*/ 1904408 h 5149018"/>
              <a:gd name="connsiteX10101" fmla="*/ 4584623 w 6681792"/>
              <a:gd name="connsiteY10101" fmla="*/ 1904408 h 5149018"/>
              <a:gd name="connsiteX10102" fmla="*/ 4587097 w 6681792"/>
              <a:gd name="connsiteY10102" fmla="*/ 1906882 h 5149018"/>
              <a:gd name="connsiteX10103" fmla="*/ 4589570 w 6681792"/>
              <a:gd name="connsiteY10103" fmla="*/ 1909356 h 5149018"/>
              <a:gd name="connsiteX10104" fmla="*/ 4589570 w 6681792"/>
              <a:gd name="connsiteY10104" fmla="*/ 1914113 h 5149018"/>
              <a:gd name="connsiteX10105" fmla="*/ 4589570 w 6681792"/>
              <a:gd name="connsiteY10105" fmla="*/ 1916587 h 5149018"/>
              <a:gd name="connsiteX10106" fmla="*/ 4592044 w 6681792"/>
              <a:gd name="connsiteY10106" fmla="*/ 1921344 h 5149018"/>
              <a:gd name="connsiteX10107" fmla="*/ 4592044 w 6681792"/>
              <a:gd name="connsiteY10107" fmla="*/ 1923817 h 5149018"/>
              <a:gd name="connsiteX10108" fmla="*/ 4594518 w 6681792"/>
              <a:gd name="connsiteY10108" fmla="*/ 1926291 h 5149018"/>
              <a:gd name="connsiteX10109" fmla="*/ 4596992 w 6681792"/>
              <a:gd name="connsiteY10109" fmla="*/ 1931048 h 5149018"/>
              <a:gd name="connsiteX10110" fmla="*/ 4599465 w 6681792"/>
              <a:gd name="connsiteY10110" fmla="*/ 1935806 h 5149018"/>
              <a:gd name="connsiteX10111" fmla="*/ 4599465 w 6681792"/>
              <a:gd name="connsiteY10111" fmla="*/ 1940563 h 5149018"/>
              <a:gd name="connsiteX10112" fmla="*/ 4604223 w 6681792"/>
              <a:gd name="connsiteY10112" fmla="*/ 1947794 h 5149018"/>
              <a:gd name="connsiteX10113" fmla="*/ 4606696 w 6681792"/>
              <a:gd name="connsiteY10113" fmla="*/ 1952551 h 5149018"/>
              <a:gd name="connsiteX10114" fmla="*/ 4609170 w 6681792"/>
              <a:gd name="connsiteY10114" fmla="*/ 1955025 h 5149018"/>
              <a:gd name="connsiteX10115" fmla="*/ 4609170 w 6681792"/>
              <a:gd name="connsiteY10115" fmla="*/ 1957498 h 5149018"/>
              <a:gd name="connsiteX10116" fmla="*/ 4609170 w 6681792"/>
              <a:gd name="connsiteY10116" fmla="*/ 1959972 h 5149018"/>
              <a:gd name="connsiteX10117" fmla="*/ 4611644 w 6681792"/>
              <a:gd name="connsiteY10117" fmla="*/ 1962446 h 5149018"/>
              <a:gd name="connsiteX10118" fmla="*/ 4611644 w 6681792"/>
              <a:gd name="connsiteY10118" fmla="*/ 1964920 h 5149018"/>
              <a:gd name="connsiteX10119" fmla="*/ 4614118 w 6681792"/>
              <a:gd name="connsiteY10119" fmla="*/ 1962446 h 5149018"/>
              <a:gd name="connsiteX10120" fmla="*/ 4616591 w 6681792"/>
              <a:gd name="connsiteY10120" fmla="*/ 1964920 h 5149018"/>
              <a:gd name="connsiteX10121" fmla="*/ 4619065 w 6681792"/>
              <a:gd name="connsiteY10121" fmla="*/ 1967394 h 5149018"/>
              <a:gd name="connsiteX10122" fmla="*/ 4616591 w 6681792"/>
              <a:gd name="connsiteY10122" fmla="*/ 1969867 h 5149018"/>
              <a:gd name="connsiteX10123" fmla="*/ 4614118 w 6681792"/>
              <a:gd name="connsiteY10123" fmla="*/ 1974624 h 5149018"/>
              <a:gd name="connsiteX10124" fmla="*/ 4621349 w 6681792"/>
              <a:gd name="connsiteY10124" fmla="*/ 1981856 h 5149018"/>
              <a:gd name="connsiteX10125" fmla="*/ 4623822 w 6681792"/>
              <a:gd name="connsiteY10125" fmla="*/ 1986613 h 5149018"/>
              <a:gd name="connsiteX10126" fmla="*/ 4623822 w 6681792"/>
              <a:gd name="connsiteY10126" fmla="*/ 1984139 h 5149018"/>
              <a:gd name="connsiteX10127" fmla="*/ 4628579 w 6681792"/>
              <a:gd name="connsiteY10127" fmla="*/ 1991370 h 5149018"/>
              <a:gd name="connsiteX10128" fmla="*/ 4628579 w 6681792"/>
              <a:gd name="connsiteY10128" fmla="*/ 1993844 h 5149018"/>
              <a:gd name="connsiteX10129" fmla="*/ 4631053 w 6681792"/>
              <a:gd name="connsiteY10129" fmla="*/ 1998601 h 5149018"/>
              <a:gd name="connsiteX10130" fmla="*/ 4633527 w 6681792"/>
              <a:gd name="connsiteY10130" fmla="*/ 2008306 h 5149018"/>
              <a:gd name="connsiteX10131" fmla="*/ 4633527 w 6681792"/>
              <a:gd name="connsiteY10131" fmla="*/ 2013063 h 5149018"/>
              <a:gd name="connsiteX10132" fmla="*/ 4636001 w 6681792"/>
              <a:gd name="connsiteY10132" fmla="*/ 2015536 h 5149018"/>
              <a:gd name="connsiteX10133" fmla="*/ 4636001 w 6681792"/>
              <a:gd name="connsiteY10133" fmla="*/ 2018010 h 5149018"/>
              <a:gd name="connsiteX10134" fmla="*/ 4638475 w 6681792"/>
              <a:gd name="connsiteY10134" fmla="*/ 2018010 h 5149018"/>
              <a:gd name="connsiteX10135" fmla="*/ 4640948 w 6681792"/>
              <a:gd name="connsiteY10135" fmla="*/ 2018010 h 5149018"/>
              <a:gd name="connsiteX10136" fmla="*/ 4643422 w 6681792"/>
              <a:gd name="connsiteY10136" fmla="*/ 2018010 h 5149018"/>
              <a:gd name="connsiteX10137" fmla="*/ 4650653 w 6681792"/>
              <a:gd name="connsiteY10137" fmla="*/ 2018010 h 5149018"/>
              <a:gd name="connsiteX10138" fmla="*/ 4653127 w 6681792"/>
              <a:gd name="connsiteY10138" fmla="*/ 2020484 h 5149018"/>
              <a:gd name="connsiteX10139" fmla="*/ 4655601 w 6681792"/>
              <a:gd name="connsiteY10139" fmla="*/ 2025241 h 5149018"/>
              <a:gd name="connsiteX10140" fmla="*/ 4660358 w 6681792"/>
              <a:gd name="connsiteY10140" fmla="*/ 2029999 h 5149018"/>
              <a:gd name="connsiteX10141" fmla="*/ 4660358 w 6681792"/>
              <a:gd name="connsiteY10141" fmla="*/ 2032472 h 5149018"/>
              <a:gd name="connsiteX10142" fmla="*/ 4662831 w 6681792"/>
              <a:gd name="connsiteY10142" fmla="*/ 2032472 h 5149018"/>
              <a:gd name="connsiteX10143" fmla="*/ 4667588 w 6681792"/>
              <a:gd name="connsiteY10143" fmla="*/ 2039703 h 5149018"/>
              <a:gd name="connsiteX10144" fmla="*/ 4670062 w 6681792"/>
              <a:gd name="connsiteY10144" fmla="*/ 2042177 h 5149018"/>
              <a:gd name="connsiteX10145" fmla="*/ 4672536 w 6681792"/>
              <a:gd name="connsiteY10145" fmla="*/ 2042177 h 5149018"/>
              <a:gd name="connsiteX10146" fmla="*/ 4675010 w 6681792"/>
              <a:gd name="connsiteY10146" fmla="*/ 2044651 h 5149018"/>
              <a:gd name="connsiteX10147" fmla="*/ 4686998 w 6681792"/>
              <a:gd name="connsiteY10147" fmla="*/ 2049408 h 5149018"/>
              <a:gd name="connsiteX10148" fmla="*/ 4689472 w 6681792"/>
              <a:gd name="connsiteY10148" fmla="*/ 2049408 h 5149018"/>
              <a:gd name="connsiteX10149" fmla="*/ 4694229 w 6681792"/>
              <a:gd name="connsiteY10149" fmla="*/ 2051882 h 5149018"/>
              <a:gd name="connsiteX10150" fmla="*/ 4696703 w 6681792"/>
              <a:gd name="connsiteY10150" fmla="*/ 2054355 h 5149018"/>
              <a:gd name="connsiteX10151" fmla="*/ 4701460 w 6681792"/>
              <a:gd name="connsiteY10151" fmla="*/ 2056829 h 5149018"/>
              <a:gd name="connsiteX10152" fmla="*/ 4701460 w 6681792"/>
              <a:gd name="connsiteY10152" fmla="*/ 2059303 h 5149018"/>
              <a:gd name="connsiteX10153" fmla="*/ 4703934 w 6681792"/>
              <a:gd name="connsiteY10153" fmla="*/ 2059303 h 5149018"/>
              <a:gd name="connsiteX10154" fmla="*/ 4706408 w 6681792"/>
              <a:gd name="connsiteY10154" fmla="*/ 2059303 h 5149018"/>
              <a:gd name="connsiteX10155" fmla="*/ 4706408 w 6681792"/>
              <a:gd name="connsiteY10155" fmla="*/ 2061777 h 5149018"/>
              <a:gd name="connsiteX10156" fmla="*/ 4708881 w 6681792"/>
              <a:gd name="connsiteY10156" fmla="*/ 2061777 h 5149018"/>
              <a:gd name="connsiteX10157" fmla="*/ 4711355 w 6681792"/>
              <a:gd name="connsiteY10157" fmla="*/ 2064251 h 5149018"/>
              <a:gd name="connsiteX10158" fmla="*/ 4713829 w 6681792"/>
              <a:gd name="connsiteY10158" fmla="*/ 2064251 h 5149018"/>
              <a:gd name="connsiteX10159" fmla="*/ 4713829 w 6681792"/>
              <a:gd name="connsiteY10159" fmla="*/ 2061777 h 5149018"/>
              <a:gd name="connsiteX10160" fmla="*/ 4716302 w 6681792"/>
              <a:gd name="connsiteY10160" fmla="*/ 2061777 h 5149018"/>
              <a:gd name="connsiteX10161" fmla="*/ 4718776 w 6681792"/>
              <a:gd name="connsiteY10161" fmla="*/ 2061777 h 5149018"/>
              <a:gd name="connsiteX10162" fmla="*/ 4721250 w 6681792"/>
              <a:gd name="connsiteY10162" fmla="*/ 2059303 h 5149018"/>
              <a:gd name="connsiteX10163" fmla="*/ 4723724 w 6681792"/>
              <a:gd name="connsiteY10163" fmla="*/ 2059303 h 5149018"/>
              <a:gd name="connsiteX10164" fmla="*/ 4730955 w 6681792"/>
              <a:gd name="connsiteY10164" fmla="*/ 2054546 h 5149018"/>
              <a:gd name="connsiteX10165" fmla="*/ 4735712 w 6681792"/>
              <a:gd name="connsiteY10165" fmla="*/ 2052072 h 5149018"/>
              <a:gd name="connsiteX10166" fmla="*/ 4738186 w 6681792"/>
              <a:gd name="connsiteY10166" fmla="*/ 2054546 h 5149018"/>
              <a:gd name="connsiteX10167" fmla="*/ 4742943 w 6681792"/>
              <a:gd name="connsiteY10167" fmla="*/ 2054546 h 5149018"/>
              <a:gd name="connsiteX10168" fmla="*/ 4745417 w 6681792"/>
              <a:gd name="connsiteY10168" fmla="*/ 2057019 h 5149018"/>
              <a:gd name="connsiteX10169" fmla="*/ 4747891 w 6681792"/>
              <a:gd name="connsiteY10169" fmla="*/ 2061777 h 5149018"/>
              <a:gd name="connsiteX10170" fmla="*/ 4750364 w 6681792"/>
              <a:gd name="connsiteY10170" fmla="*/ 2061777 h 5149018"/>
              <a:gd name="connsiteX10171" fmla="*/ 4752838 w 6681792"/>
              <a:gd name="connsiteY10171" fmla="*/ 2061777 h 5149018"/>
              <a:gd name="connsiteX10172" fmla="*/ 4755312 w 6681792"/>
              <a:gd name="connsiteY10172" fmla="*/ 2061777 h 5149018"/>
              <a:gd name="connsiteX10173" fmla="*/ 4757785 w 6681792"/>
              <a:gd name="connsiteY10173" fmla="*/ 2059303 h 5149018"/>
              <a:gd name="connsiteX10174" fmla="*/ 4757785 w 6681792"/>
              <a:gd name="connsiteY10174" fmla="*/ 2054546 h 5149018"/>
              <a:gd name="connsiteX10175" fmla="*/ 4760259 w 6681792"/>
              <a:gd name="connsiteY10175" fmla="*/ 2054546 h 5149018"/>
              <a:gd name="connsiteX10176" fmla="*/ 4762733 w 6681792"/>
              <a:gd name="connsiteY10176" fmla="*/ 2054546 h 5149018"/>
              <a:gd name="connsiteX10177" fmla="*/ 4762733 w 6681792"/>
              <a:gd name="connsiteY10177" fmla="*/ 2057019 h 5149018"/>
              <a:gd name="connsiteX10178" fmla="*/ 4765207 w 6681792"/>
              <a:gd name="connsiteY10178" fmla="*/ 2059493 h 5149018"/>
              <a:gd name="connsiteX10179" fmla="*/ 4767680 w 6681792"/>
              <a:gd name="connsiteY10179" fmla="*/ 2061967 h 5149018"/>
              <a:gd name="connsiteX10180" fmla="*/ 4767680 w 6681792"/>
              <a:gd name="connsiteY10180" fmla="*/ 2064441 h 5149018"/>
              <a:gd name="connsiteX10181" fmla="*/ 4767680 w 6681792"/>
              <a:gd name="connsiteY10181" fmla="*/ 2066914 h 5149018"/>
              <a:gd name="connsiteX10182" fmla="*/ 4770154 w 6681792"/>
              <a:gd name="connsiteY10182" fmla="*/ 2071672 h 5149018"/>
              <a:gd name="connsiteX10183" fmla="*/ 4770154 w 6681792"/>
              <a:gd name="connsiteY10183" fmla="*/ 2074145 h 5149018"/>
              <a:gd name="connsiteX10184" fmla="*/ 4770154 w 6681792"/>
              <a:gd name="connsiteY10184" fmla="*/ 2076619 h 5149018"/>
              <a:gd name="connsiteX10185" fmla="*/ 4772628 w 6681792"/>
              <a:gd name="connsiteY10185" fmla="*/ 2079093 h 5149018"/>
              <a:gd name="connsiteX10186" fmla="*/ 4772628 w 6681792"/>
              <a:gd name="connsiteY10186" fmla="*/ 2081567 h 5149018"/>
              <a:gd name="connsiteX10187" fmla="*/ 4770154 w 6681792"/>
              <a:gd name="connsiteY10187" fmla="*/ 2086324 h 5149018"/>
              <a:gd name="connsiteX10188" fmla="*/ 4770154 w 6681792"/>
              <a:gd name="connsiteY10188" fmla="*/ 2088798 h 5149018"/>
              <a:gd name="connsiteX10189" fmla="*/ 4770154 w 6681792"/>
              <a:gd name="connsiteY10189" fmla="*/ 2093555 h 5149018"/>
              <a:gd name="connsiteX10190" fmla="*/ 4770154 w 6681792"/>
              <a:gd name="connsiteY10190" fmla="*/ 2096029 h 5149018"/>
              <a:gd name="connsiteX10191" fmla="*/ 4770154 w 6681792"/>
              <a:gd name="connsiteY10191" fmla="*/ 2100786 h 5149018"/>
              <a:gd name="connsiteX10192" fmla="*/ 4770154 w 6681792"/>
              <a:gd name="connsiteY10192" fmla="*/ 2103260 h 5149018"/>
              <a:gd name="connsiteX10193" fmla="*/ 4770154 w 6681792"/>
              <a:gd name="connsiteY10193" fmla="*/ 2105733 h 5149018"/>
              <a:gd name="connsiteX10194" fmla="*/ 4774911 w 6681792"/>
              <a:gd name="connsiteY10194" fmla="*/ 2112964 h 5149018"/>
              <a:gd name="connsiteX10195" fmla="*/ 4777385 w 6681792"/>
              <a:gd name="connsiteY10195" fmla="*/ 2115438 h 5149018"/>
              <a:gd name="connsiteX10196" fmla="*/ 4782143 w 6681792"/>
              <a:gd name="connsiteY10196" fmla="*/ 2122669 h 5149018"/>
              <a:gd name="connsiteX10197" fmla="*/ 4786900 w 6681792"/>
              <a:gd name="connsiteY10197" fmla="*/ 2127426 h 5149018"/>
              <a:gd name="connsiteX10198" fmla="*/ 4789373 w 6681792"/>
              <a:gd name="connsiteY10198" fmla="*/ 2129900 h 5149018"/>
              <a:gd name="connsiteX10199" fmla="*/ 4791847 w 6681792"/>
              <a:gd name="connsiteY10199" fmla="*/ 2132374 h 5149018"/>
              <a:gd name="connsiteX10200" fmla="*/ 4794321 w 6681792"/>
              <a:gd name="connsiteY10200" fmla="*/ 2132374 h 5149018"/>
              <a:gd name="connsiteX10201" fmla="*/ 4794321 w 6681792"/>
              <a:gd name="connsiteY10201" fmla="*/ 2134848 h 5149018"/>
              <a:gd name="connsiteX10202" fmla="*/ 4791847 w 6681792"/>
              <a:gd name="connsiteY10202" fmla="*/ 2134848 h 5149018"/>
              <a:gd name="connsiteX10203" fmla="*/ 4794321 w 6681792"/>
              <a:gd name="connsiteY10203" fmla="*/ 2137321 h 5149018"/>
              <a:gd name="connsiteX10204" fmla="*/ 4791847 w 6681792"/>
              <a:gd name="connsiteY10204" fmla="*/ 2139795 h 5149018"/>
              <a:gd name="connsiteX10205" fmla="*/ 4791847 w 6681792"/>
              <a:gd name="connsiteY10205" fmla="*/ 2144552 h 5149018"/>
              <a:gd name="connsiteX10206" fmla="*/ 4791847 w 6681792"/>
              <a:gd name="connsiteY10206" fmla="*/ 2147026 h 5149018"/>
              <a:gd name="connsiteX10207" fmla="*/ 4791847 w 6681792"/>
              <a:gd name="connsiteY10207" fmla="*/ 2149500 h 5149018"/>
              <a:gd name="connsiteX10208" fmla="*/ 4791847 w 6681792"/>
              <a:gd name="connsiteY10208" fmla="*/ 2151974 h 5149018"/>
              <a:gd name="connsiteX10209" fmla="*/ 4789373 w 6681792"/>
              <a:gd name="connsiteY10209" fmla="*/ 2154447 h 5149018"/>
              <a:gd name="connsiteX10210" fmla="*/ 4791847 w 6681792"/>
              <a:gd name="connsiteY10210" fmla="*/ 2156921 h 5149018"/>
              <a:gd name="connsiteX10211" fmla="*/ 4791847 w 6681792"/>
              <a:gd name="connsiteY10211" fmla="*/ 2159395 h 5149018"/>
              <a:gd name="connsiteX10212" fmla="*/ 4791847 w 6681792"/>
              <a:gd name="connsiteY10212" fmla="*/ 2164152 h 5149018"/>
              <a:gd name="connsiteX10213" fmla="*/ 4791847 w 6681792"/>
              <a:gd name="connsiteY10213" fmla="*/ 2166626 h 5149018"/>
              <a:gd name="connsiteX10214" fmla="*/ 4791847 w 6681792"/>
              <a:gd name="connsiteY10214" fmla="*/ 2169100 h 5149018"/>
              <a:gd name="connsiteX10215" fmla="*/ 4791847 w 6681792"/>
              <a:gd name="connsiteY10215" fmla="*/ 2171573 h 5149018"/>
              <a:gd name="connsiteX10216" fmla="*/ 4791847 w 6681792"/>
              <a:gd name="connsiteY10216" fmla="*/ 2174047 h 5149018"/>
              <a:gd name="connsiteX10217" fmla="*/ 4794321 w 6681792"/>
              <a:gd name="connsiteY10217" fmla="*/ 2178804 h 5149018"/>
              <a:gd name="connsiteX10218" fmla="*/ 4796795 w 6681792"/>
              <a:gd name="connsiteY10218" fmla="*/ 2178804 h 5149018"/>
              <a:gd name="connsiteX10219" fmla="*/ 4796795 w 6681792"/>
              <a:gd name="connsiteY10219" fmla="*/ 2181278 h 5149018"/>
              <a:gd name="connsiteX10220" fmla="*/ 4799268 w 6681792"/>
              <a:gd name="connsiteY10220" fmla="*/ 2181278 h 5149018"/>
              <a:gd name="connsiteX10221" fmla="*/ 4799268 w 6681792"/>
              <a:gd name="connsiteY10221" fmla="*/ 2183752 h 5149018"/>
              <a:gd name="connsiteX10222" fmla="*/ 4801742 w 6681792"/>
              <a:gd name="connsiteY10222" fmla="*/ 2183752 h 5149018"/>
              <a:gd name="connsiteX10223" fmla="*/ 4801742 w 6681792"/>
              <a:gd name="connsiteY10223" fmla="*/ 2186226 h 5149018"/>
              <a:gd name="connsiteX10224" fmla="*/ 4804216 w 6681792"/>
              <a:gd name="connsiteY10224" fmla="*/ 2186226 h 5149018"/>
              <a:gd name="connsiteX10225" fmla="*/ 4808973 w 6681792"/>
              <a:gd name="connsiteY10225" fmla="*/ 2190983 h 5149018"/>
              <a:gd name="connsiteX10226" fmla="*/ 4811447 w 6681792"/>
              <a:gd name="connsiteY10226" fmla="*/ 2193456 h 5149018"/>
              <a:gd name="connsiteX10227" fmla="*/ 4818678 w 6681792"/>
              <a:gd name="connsiteY10227" fmla="*/ 2198214 h 5149018"/>
              <a:gd name="connsiteX10228" fmla="*/ 4821152 w 6681792"/>
              <a:gd name="connsiteY10228" fmla="*/ 2200687 h 5149018"/>
              <a:gd name="connsiteX10229" fmla="*/ 4823625 w 6681792"/>
              <a:gd name="connsiteY10229" fmla="*/ 2203161 h 5149018"/>
              <a:gd name="connsiteX10230" fmla="*/ 4823625 w 6681792"/>
              <a:gd name="connsiteY10230" fmla="*/ 2205635 h 5149018"/>
              <a:gd name="connsiteX10231" fmla="*/ 4833330 w 6681792"/>
              <a:gd name="connsiteY10231" fmla="*/ 2208109 h 5149018"/>
              <a:gd name="connsiteX10232" fmla="*/ 4840561 w 6681792"/>
              <a:gd name="connsiteY10232" fmla="*/ 2210582 h 5149018"/>
              <a:gd name="connsiteX10233" fmla="*/ 4843035 w 6681792"/>
              <a:gd name="connsiteY10233" fmla="*/ 2208109 h 5149018"/>
              <a:gd name="connsiteX10234" fmla="*/ 4845508 w 6681792"/>
              <a:gd name="connsiteY10234" fmla="*/ 2208109 h 5149018"/>
              <a:gd name="connsiteX10235" fmla="*/ 4847982 w 6681792"/>
              <a:gd name="connsiteY10235" fmla="*/ 2208109 h 5149018"/>
              <a:gd name="connsiteX10236" fmla="*/ 4852739 w 6681792"/>
              <a:gd name="connsiteY10236" fmla="*/ 2208109 h 5149018"/>
              <a:gd name="connsiteX10237" fmla="*/ 4852739 w 6681792"/>
              <a:gd name="connsiteY10237" fmla="*/ 2210582 h 5149018"/>
              <a:gd name="connsiteX10238" fmla="*/ 4864728 w 6681792"/>
              <a:gd name="connsiteY10238" fmla="*/ 2213056 h 5149018"/>
              <a:gd name="connsiteX10239" fmla="*/ 4867201 w 6681792"/>
              <a:gd name="connsiteY10239" fmla="*/ 2213056 h 5149018"/>
              <a:gd name="connsiteX10240" fmla="*/ 4871959 w 6681792"/>
              <a:gd name="connsiteY10240" fmla="*/ 2213056 h 5149018"/>
              <a:gd name="connsiteX10241" fmla="*/ 4874432 w 6681792"/>
              <a:gd name="connsiteY10241" fmla="*/ 2213056 h 5149018"/>
              <a:gd name="connsiteX10242" fmla="*/ 4879190 w 6681792"/>
              <a:gd name="connsiteY10242" fmla="*/ 2213056 h 5149018"/>
              <a:gd name="connsiteX10243" fmla="*/ 4883947 w 6681792"/>
              <a:gd name="connsiteY10243" fmla="*/ 2215530 h 5149018"/>
              <a:gd name="connsiteX10244" fmla="*/ 4888704 w 6681792"/>
              <a:gd name="connsiteY10244" fmla="*/ 2213056 h 5149018"/>
              <a:gd name="connsiteX10245" fmla="*/ 4891178 w 6681792"/>
              <a:gd name="connsiteY10245" fmla="*/ 2213056 h 5149018"/>
              <a:gd name="connsiteX10246" fmla="*/ 4891178 w 6681792"/>
              <a:gd name="connsiteY10246" fmla="*/ 2210582 h 5149018"/>
              <a:gd name="connsiteX10247" fmla="*/ 4893651 w 6681792"/>
              <a:gd name="connsiteY10247" fmla="*/ 2213056 h 5149018"/>
              <a:gd name="connsiteX10248" fmla="*/ 4896125 w 6681792"/>
              <a:gd name="connsiteY10248" fmla="*/ 2210582 h 5149018"/>
              <a:gd name="connsiteX10249" fmla="*/ 4900882 w 6681792"/>
              <a:gd name="connsiteY10249" fmla="*/ 2210582 h 5149018"/>
              <a:gd name="connsiteX10250" fmla="*/ 4937037 w 6681792"/>
              <a:gd name="connsiteY10250" fmla="*/ 2193647 h 5149018"/>
              <a:gd name="connsiteX10251" fmla="*/ 4944268 w 6681792"/>
              <a:gd name="connsiteY10251" fmla="*/ 2191173 h 5149018"/>
              <a:gd name="connsiteX10252" fmla="*/ 4944268 w 6681792"/>
              <a:gd name="connsiteY10252" fmla="*/ 2188699 h 5149018"/>
              <a:gd name="connsiteX10253" fmla="*/ 4941794 w 6681792"/>
              <a:gd name="connsiteY10253" fmla="*/ 2186226 h 5149018"/>
              <a:gd name="connsiteX10254" fmla="*/ 4946552 w 6681792"/>
              <a:gd name="connsiteY10254" fmla="*/ 2181468 h 5149018"/>
              <a:gd name="connsiteX10255" fmla="*/ 4949026 w 6681792"/>
              <a:gd name="connsiteY10255" fmla="*/ 2181468 h 5149018"/>
              <a:gd name="connsiteX10256" fmla="*/ 4951499 w 6681792"/>
              <a:gd name="connsiteY10256" fmla="*/ 2181468 h 5149018"/>
              <a:gd name="connsiteX10257" fmla="*/ 4951499 w 6681792"/>
              <a:gd name="connsiteY10257" fmla="*/ 2178994 h 5149018"/>
              <a:gd name="connsiteX10258" fmla="*/ 4956257 w 6681792"/>
              <a:gd name="connsiteY10258" fmla="*/ 2176521 h 5149018"/>
              <a:gd name="connsiteX10259" fmla="*/ 4958730 w 6681792"/>
              <a:gd name="connsiteY10259" fmla="*/ 2174047 h 5149018"/>
              <a:gd name="connsiteX10260" fmla="*/ 4961204 w 6681792"/>
              <a:gd name="connsiteY10260" fmla="*/ 2171573 h 5149018"/>
              <a:gd name="connsiteX10261" fmla="*/ 4963678 w 6681792"/>
              <a:gd name="connsiteY10261" fmla="*/ 2171573 h 5149018"/>
              <a:gd name="connsiteX10262" fmla="*/ 4968435 w 6681792"/>
              <a:gd name="connsiteY10262" fmla="*/ 2169100 h 5149018"/>
              <a:gd name="connsiteX10263" fmla="*/ 4970909 w 6681792"/>
              <a:gd name="connsiteY10263" fmla="*/ 2166626 h 5149018"/>
              <a:gd name="connsiteX10264" fmla="*/ 4970909 w 6681792"/>
              <a:gd name="connsiteY10264" fmla="*/ 2164152 h 5149018"/>
              <a:gd name="connsiteX10265" fmla="*/ 4975666 w 6681792"/>
              <a:gd name="connsiteY10265" fmla="*/ 2161678 h 5149018"/>
              <a:gd name="connsiteX10266" fmla="*/ 4975666 w 6681792"/>
              <a:gd name="connsiteY10266" fmla="*/ 2159204 h 5149018"/>
              <a:gd name="connsiteX10267" fmla="*/ 4978140 w 6681792"/>
              <a:gd name="connsiteY10267" fmla="*/ 2159204 h 5149018"/>
              <a:gd name="connsiteX10268" fmla="*/ 4980613 w 6681792"/>
              <a:gd name="connsiteY10268" fmla="*/ 2156731 h 5149018"/>
              <a:gd name="connsiteX10269" fmla="*/ 4983087 w 6681792"/>
              <a:gd name="connsiteY10269" fmla="*/ 2156731 h 5149018"/>
              <a:gd name="connsiteX10270" fmla="*/ 4987844 w 6681792"/>
              <a:gd name="connsiteY10270" fmla="*/ 2154257 h 5149018"/>
              <a:gd name="connsiteX10271" fmla="*/ 4992601 w 6681792"/>
              <a:gd name="connsiteY10271" fmla="*/ 2154257 h 5149018"/>
              <a:gd name="connsiteX10272" fmla="*/ 4997359 w 6681792"/>
              <a:gd name="connsiteY10272" fmla="*/ 2151783 h 5149018"/>
              <a:gd name="connsiteX10273" fmla="*/ 5002116 w 6681792"/>
              <a:gd name="connsiteY10273" fmla="*/ 2147026 h 5149018"/>
              <a:gd name="connsiteX10274" fmla="*/ 5006873 w 6681792"/>
              <a:gd name="connsiteY10274" fmla="*/ 2144552 h 5149018"/>
              <a:gd name="connsiteX10275" fmla="*/ 5011630 w 6681792"/>
              <a:gd name="connsiteY10275" fmla="*/ 2144552 h 5149018"/>
              <a:gd name="connsiteX10276" fmla="*/ 5014104 w 6681792"/>
              <a:gd name="connsiteY10276" fmla="*/ 2144552 h 5149018"/>
              <a:gd name="connsiteX10277" fmla="*/ 5018861 w 6681792"/>
              <a:gd name="connsiteY10277" fmla="*/ 2144552 h 5149018"/>
              <a:gd name="connsiteX10278" fmla="*/ 5028566 w 6681792"/>
              <a:gd name="connsiteY10278" fmla="*/ 2142078 h 5149018"/>
              <a:gd name="connsiteX10279" fmla="*/ 5031040 w 6681792"/>
              <a:gd name="connsiteY10279" fmla="*/ 2139605 h 5149018"/>
              <a:gd name="connsiteX10280" fmla="*/ 5033513 w 6681792"/>
              <a:gd name="connsiteY10280" fmla="*/ 2139605 h 5149018"/>
              <a:gd name="connsiteX10281" fmla="*/ 5035987 w 6681792"/>
              <a:gd name="connsiteY10281" fmla="*/ 2139605 h 5149018"/>
              <a:gd name="connsiteX10282" fmla="*/ 5038461 w 6681792"/>
              <a:gd name="connsiteY10282" fmla="*/ 2139605 h 5149018"/>
              <a:gd name="connsiteX10283" fmla="*/ 5043218 w 6681792"/>
              <a:gd name="connsiteY10283" fmla="*/ 2139605 h 5149018"/>
              <a:gd name="connsiteX10284" fmla="*/ 5055207 w 6681792"/>
              <a:gd name="connsiteY10284" fmla="*/ 2139605 h 5149018"/>
              <a:gd name="connsiteX10285" fmla="*/ 5059964 w 6681792"/>
              <a:gd name="connsiteY10285" fmla="*/ 2139605 h 5149018"/>
              <a:gd name="connsiteX10286" fmla="*/ 5062437 w 6681792"/>
              <a:gd name="connsiteY10286" fmla="*/ 2142078 h 5149018"/>
              <a:gd name="connsiteX10287" fmla="*/ 5067194 w 6681792"/>
              <a:gd name="connsiteY10287" fmla="*/ 2142078 h 5149018"/>
              <a:gd name="connsiteX10288" fmla="*/ 5074425 w 6681792"/>
              <a:gd name="connsiteY10288" fmla="*/ 2142078 h 5149018"/>
              <a:gd name="connsiteX10289" fmla="*/ 5081657 w 6681792"/>
              <a:gd name="connsiteY10289" fmla="*/ 2144552 h 5149018"/>
              <a:gd name="connsiteX10290" fmla="*/ 5081657 w 6681792"/>
              <a:gd name="connsiteY10290" fmla="*/ 2147026 h 5149018"/>
              <a:gd name="connsiteX10291" fmla="*/ 5084130 w 6681792"/>
              <a:gd name="connsiteY10291" fmla="*/ 2147026 h 5149018"/>
              <a:gd name="connsiteX10292" fmla="*/ 5086604 w 6681792"/>
              <a:gd name="connsiteY10292" fmla="*/ 2147026 h 5149018"/>
              <a:gd name="connsiteX10293" fmla="*/ 5086604 w 6681792"/>
              <a:gd name="connsiteY10293" fmla="*/ 2144552 h 5149018"/>
              <a:gd name="connsiteX10294" fmla="*/ 5089078 w 6681792"/>
              <a:gd name="connsiteY10294" fmla="*/ 2142078 h 5149018"/>
              <a:gd name="connsiteX10295" fmla="*/ 5091551 w 6681792"/>
              <a:gd name="connsiteY10295" fmla="*/ 2142078 h 5149018"/>
              <a:gd name="connsiteX10296" fmla="*/ 5094025 w 6681792"/>
              <a:gd name="connsiteY10296" fmla="*/ 2144552 h 5149018"/>
              <a:gd name="connsiteX10297" fmla="*/ 5096499 w 6681792"/>
              <a:gd name="connsiteY10297" fmla="*/ 2144552 h 5149018"/>
              <a:gd name="connsiteX10298" fmla="*/ 5101256 w 6681792"/>
              <a:gd name="connsiteY10298" fmla="*/ 2147026 h 5149018"/>
              <a:gd name="connsiteX10299" fmla="*/ 5113245 w 6681792"/>
              <a:gd name="connsiteY10299" fmla="*/ 2149500 h 5149018"/>
              <a:gd name="connsiteX10300" fmla="*/ 5115718 w 6681792"/>
              <a:gd name="connsiteY10300" fmla="*/ 2149500 h 5149018"/>
              <a:gd name="connsiteX10301" fmla="*/ 5118192 w 6681792"/>
              <a:gd name="connsiteY10301" fmla="*/ 2149500 h 5149018"/>
              <a:gd name="connsiteX10302" fmla="*/ 5125423 w 6681792"/>
              <a:gd name="connsiteY10302" fmla="*/ 2154257 h 5149018"/>
              <a:gd name="connsiteX10303" fmla="*/ 5135128 w 6681792"/>
              <a:gd name="connsiteY10303" fmla="*/ 2159014 h 5149018"/>
              <a:gd name="connsiteX10304" fmla="*/ 5137601 w 6681792"/>
              <a:gd name="connsiteY10304" fmla="*/ 2159014 h 5149018"/>
              <a:gd name="connsiteX10305" fmla="*/ 5142358 w 6681792"/>
              <a:gd name="connsiteY10305" fmla="*/ 2161488 h 5149018"/>
              <a:gd name="connsiteX10306" fmla="*/ 5147116 w 6681792"/>
              <a:gd name="connsiteY10306" fmla="*/ 2166245 h 5149018"/>
              <a:gd name="connsiteX10307" fmla="*/ 5147116 w 6681792"/>
              <a:gd name="connsiteY10307" fmla="*/ 2168719 h 5149018"/>
              <a:gd name="connsiteX10308" fmla="*/ 5161578 w 6681792"/>
              <a:gd name="connsiteY10308" fmla="*/ 2180707 h 5149018"/>
              <a:gd name="connsiteX10309" fmla="*/ 5166335 w 6681792"/>
              <a:gd name="connsiteY10309" fmla="*/ 2185464 h 5149018"/>
              <a:gd name="connsiteX10310" fmla="*/ 5171092 w 6681792"/>
              <a:gd name="connsiteY10310" fmla="*/ 2187938 h 5149018"/>
              <a:gd name="connsiteX10311" fmla="*/ 5173566 w 6681792"/>
              <a:gd name="connsiteY10311" fmla="*/ 2190412 h 5149018"/>
              <a:gd name="connsiteX10312" fmla="*/ 5176040 w 6681792"/>
              <a:gd name="connsiteY10312" fmla="*/ 2192886 h 5149018"/>
              <a:gd name="connsiteX10313" fmla="*/ 5178513 w 6681792"/>
              <a:gd name="connsiteY10313" fmla="*/ 2192886 h 5149018"/>
              <a:gd name="connsiteX10314" fmla="*/ 5178513 w 6681792"/>
              <a:gd name="connsiteY10314" fmla="*/ 2190412 h 5149018"/>
              <a:gd name="connsiteX10315" fmla="*/ 5178513 w 6681792"/>
              <a:gd name="connsiteY10315" fmla="*/ 2187938 h 5149018"/>
              <a:gd name="connsiteX10316" fmla="*/ 5180987 w 6681792"/>
              <a:gd name="connsiteY10316" fmla="*/ 2185464 h 5149018"/>
              <a:gd name="connsiteX10317" fmla="*/ 5185744 w 6681792"/>
              <a:gd name="connsiteY10317" fmla="*/ 2187938 h 5149018"/>
              <a:gd name="connsiteX10318" fmla="*/ 5188218 w 6681792"/>
              <a:gd name="connsiteY10318" fmla="*/ 2187938 h 5149018"/>
              <a:gd name="connsiteX10319" fmla="*/ 5190692 w 6681792"/>
              <a:gd name="connsiteY10319" fmla="*/ 2187938 h 5149018"/>
              <a:gd name="connsiteX10320" fmla="*/ 5193166 w 6681792"/>
              <a:gd name="connsiteY10320" fmla="*/ 2192695 h 5149018"/>
              <a:gd name="connsiteX10321" fmla="*/ 5193166 w 6681792"/>
              <a:gd name="connsiteY10321" fmla="*/ 2195169 h 5149018"/>
              <a:gd name="connsiteX10322" fmla="*/ 5188409 w 6681792"/>
              <a:gd name="connsiteY10322" fmla="*/ 2195169 h 5149018"/>
              <a:gd name="connsiteX10323" fmla="*/ 5193166 w 6681792"/>
              <a:gd name="connsiteY10323" fmla="*/ 2199926 h 5149018"/>
              <a:gd name="connsiteX10324" fmla="*/ 5197923 w 6681792"/>
              <a:gd name="connsiteY10324" fmla="*/ 2199926 h 5149018"/>
              <a:gd name="connsiteX10325" fmla="*/ 5200396 w 6681792"/>
              <a:gd name="connsiteY10325" fmla="*/ 2202400 h 5149018"/>
              <a:gd name="connsiteX10326" fmla="*/ 5205154 w 6681792"/>
              <a:gd name="connsiteY10326" fmla="*/ 2204874 h 5149018"/>
              <a:gd name="connsiteX10327" fmla="*/ 5209911 w 6681792"/>
              <a:gd name="connsiteY10327" fmla="*/ 2207348 h 5149018"/>
              <a:gd name="connsiteX10328" fmla="*/ 5214668 w 6681792"/>
              <a:gd name="connsiteY10328" fmla="*/ 2209821 h 5149018"/>
              <a:gd name="connsiteX10329" fmla="*/ 5219425 w 6681792"/>
              <a:gd name="connsiteY10329" fmla="*/ 2212295 h 5149018"/>
              <a:gd name="connsiteX10330" fmla="*/ 5221899 w 6681792"/>
              <a:gd name="connsiteY10330" fmla="*/ 2212295 h 5149018"/>
              <a:gd name="connsiteX10331" fmla="*/ 5229130 w 6681792"/>
              <a:gd name="connsiteY10331" fmla="*/ 2214769 h 5149018"/>
              <a:gd name="connsiteX10332" fmla="*/ 5236361 w 6681792"/>
              <a:gd name="connsiteY10332" fmla="*/ 2217242 h 5149018"/>
              <a:gd name="connsiteX10333" fmla="*/ 5241118 w 6681792"/>
              <a:gd name="connsiteY10333" fmla="*/ 2219716 h 5149018"/>
              <a:gd name="connsiteX10334" fmla="*/ 5243592 w 6681792"/>
              <a:gd name="connsiteY10334" fmla="*/ 2219716 h 5149018"/>
              <a:gd name="connsiteX10335" fmla="*/ 5246066 w 6681792"/>
              <a:gd name="connsiteY10335" fmla="*/ 2219716 h 5149018"/>
              <a:gd name="connsiteX10336" fmla="*/ 5248540 w 6681792"/>
              <a:gd name="connsiteY10336" fmla="*/ 2219716 h 5149018"/>
              <a:gd name="connsiteX10337" fmla="*/ 5253297 w 6681792"/>
              <a:gd name="connsiteY10337" fmla="*/ 2222190 h 5149018"/>
              <a:gd name="connsiteX10338" fmla="*/ 5255771 w 6681792"/>
              <a:gd name="connsiteY10338" fmla="*/ 2222190 h 5149018"/>
              <a:gd name="connsiteX10339" fmla="*/ 5260528 w 6681792"/>
              <a:gd name="connsiteY10339" fmla="*/ 2222190 h 5149018"/>
              <a:gd name="connsiteX10340" fmla="*/ 5263002 w 6681792"/>
              <a:gd name="connsiteY10340" fmla="*/ 2222190 h 5149018"/>
              <a:gd name="connsiteX10341" fmla="*/ 5265475 w 6681792"/>
              <a:gd name="connsiteY10341" fmla="*/ 2224664 h 5149018"/>
              <a:gd name="connsiteX10342" fmla="*/ 5267949 w 6681792"/>
              <a:gd name="connsiteY10342" fmla="*/ 2222190 h 5149018"/>
              <a:gd name="connsiteX10343" fmla="*/ 5270423 w 6681792"/>
              <a:gd name="connsiteY10343" fmla="*/ 2224664 h 5149018"/>
              <a:gd name="connsiteX10344" fmla="*/ 5270423 w 6681792"/>
              <a:gd name="connsiteY10344" fmla="*/ 2222190 h 5149018"/>
              <a:gd name="connsiteX10345" fmla="*/ 5272897 w 6681792"/>
              <a:gd name="connsiteY10345" fmla="*/ 2222190 h 5149018"/>
              <a:gd name="connsiteX10346" fmla="*/ 5272897 w 6681792"/>
              <a:gd name="connsiteY10346" fmla="*/ 2224664 h 5149018"/>
              <a:gd name="connsiteX10347" fmla="*/ 5275370 w 6681792"/>
              <a:gd name="connsiteY10347" fmla="*/ 2224664 h 5149018"/>
              <a:gd name="connsiteX10348" fmla="*/ 5282601 w 6681792"/>
              <a:gd name="connsiteY10348" fmla="*/ 2224664 h 5149018"/>
              <a:gd name="connsiteX10349" fmla="*/ 5292306 w 6681792"/>
              <a:gd name="connsiteY10349" fmla="*/ 2227138 h 5149018"/>
              <a:gd name="connsiteX10350" fmla="*/ 5294780 w 6681792"/>
              <a:gd name="connsiteY10350" fmla="*/ 2227138 h 5149018"/>
              <a:gd name="connsiteX10351" fmla="*/ 5294780 w 6681792"/>
              <a:gd name="connsiteY10351" fmla="*/ 2224664 h 5149018"/>
              <a:gd name="connsiteX10352" fmla="*/ 5297254 w 6681792"/>
              <a:gd name="connsiteY10352" fmla="*/ 2222190 h 5149018"/>
              <a:gd name="connsiteX10353" fmla="*/ 5299727 w 6681792"/>
              <a:gd name="connsiteY10353" fmla="*/ 2222190 h 5149018"/>
              <a:gd name="connsiteX10354" fmla="*/ 5302201 w 6681792"/>
              <a:gd name="connsiteY10354" fmla="*/ 2222190 h 5149018"/>
              <a:gd name="connsiteX10355" fmla="*/ 5302201 w 6681792"/>
              <a:gd name="connsiteY10355" fmla="*/ 2226947 h 5149018"/>
              <a:gd name="connsiteX10356" fmla="*/ 5304675 w 6681792"/>
              <a:gd name="connsiteY10356" fmla="*/ 2226947 h 5149018"/>
              <a:gd name="connsiteX10357" fmla="*/ 5304675 w 6681792"/>
              <a:gd name="connsiteY10357" fmla="*/ 2229421 h 5149018"/>
              <a:gd name="connsiteX10358" fmla="*/ 5307149 w 6681792"/>
              <a:gd name="connsiteY10358" fmla="*/ 2229421 h 5149018"/>
              <a:gd name="connsiteX10359" fmla="*/ 5309622 w 6681792"/>
              <a:gd name="connsiteY10359" fmla="*/ 2229421 h 5149018"/>
              <a:gd name="connsiteX10360" fmla="*/ 5312096 w 6681792"/>
              <a:gd name="connsiteY10360" fmla="*/ 2229421 h 5149018"/>
              <a:gd name="connsiteX10361" fmla="*/ 5314570 w 6681792"/>
              <a:gd name="connsiteY10361" fmla="*/ 2229421 h 5149018"/>
              <a:gd name="connsiteX10362" fmla="*/ 5317043 w 6681792"/>
              <a:gd name="connsiteY10362" fmla="*/ 2229421 h 5149018"/>
              <a:gd name="connsiteX10363" fmla="*/ 5319517 w 6681792"/>
              <a:gd name="connsiteY10363" fmla="*/ 2229421 h 5149018"/>
              <a:gd name="connsiteX10364" fmla="*/ 5324274 w 6681792"/>
              <a:gd name="connsiteY10364" fmla="*/ 2226947 h 5149018"/>
              <a:gd name="connsiteX10365" fmla="*/ 5324274 w 6681792"/>
              <a:gd name="connsiteY10365" fmla="*/ 2229421 h 5149018"/>
              <a:gd name="connsiteX10366" fmla="*/ 5326748 w 6681792"/>
              <a:gd name="connsiteY10366" fmla="*/ 2229421 h 5149018"/>
              <a:gd name="connsiteX10367" fmla="*/ 5326748 w 6681792"/>
              <a:gd name="connsiteY10367" fmla="*/ 2226947 h 5149018"/>
              <a:gd name="connsiteX10368" fmla="*/ 5329222 w 6681792"/>
              <a:gd name="connsiteY10368" fmla="*/ 2226947 h 5149018"/>
              <a:gd name="connsiteX10369" fmla="*/ 5331696 w 6681792"/>
              <a:gd name="connsiteY10369" fmla="*/ 2226947 h 5149018"/>
              <a:gd name="connsiteX10370" fmla="*/ 5331696 w 6681792"/>
              <a:gd name="connsiteY10370" fmla="*/ 2229421 h 5149018"/>
              <a:gd name="connsiteX10371" fmla="*/ 5334169 w 6681792"/>
              <a:gd name="connsiteY10371" fmla="*/ 2229421 h 5149018"/>
              <a:gd name="connsiteX10372" fmla="*/ 5334169 w 6681792"/>
              <a:gd name="connsiteY10372" fmla="*/ 2226947 h 5149018"/>
              <a:gd name="connsiteX10373" fmla="*/ 5336643 w 6681792"/>
              <a:gd name="connsiteY10373" fmla="*/ 2226947 h 5149018"/>
              <a:gd name="connsiteX10374" fmla="*/ 5336643 w 6681792"/>
              <a:gd name="connsiteY10374" fmla="*/ 2229421 h 5149018"/>
              <a:gd name="connsiteX10375" fmla="*/ 5339117 w 6681792"/>
              <a:gd name="connsiteY10375" fmla="*/ 2229421 h 5149018"/>
              <a:gd name="connsiteX10376" fmla="*/ 5341591 w 6681792"/>
              <a:gd name="connsiteY10376" fmla="*/ 2229421 h 5149018"/>
              <a:gd name="connsiteX10377" fmla="*/ 5344064 w 6681792"/>
              <a:gd name="connsiteY10377" fmla="*/ 2229421 h 5149018"/>
              <a:gd name="connsiteX10378" fmla="*/ 5346538 w 6681792"/>
              <a:gd name="connsiteY10378" fmla="*/ 2229421 h 5149018"/>
              <a:gd name="connsiteX10379" fmla="*/ 5349012 w 6681792"/>
              <a:gd name="connsiteY10379" fmla="*/ 2231895 h 5149018"/>
              <a:gd name="connsiteX10380" fmla="*/ 5349012 w 6681792"/>
              <a:gd name="connsiteY10380" fmla="*/ 2234368 h 5149018"/>
              <a:gd name="connsiteX10381" fmla="*/ 5349012 w 6681792"/>
              <a:gd name="connsiteY10381" fmla="*/ 2236842 h 5149018"/>
              <a:gd name="connsiteX10382" fmla="*/ 5351486 w 6681792"/>
              <a:gd name="connsiteY10382" fmla="*/ 2239316 h 5149018"/>
              <a:gd name="connsiteX10383" fmla="*/ 5353960 w 6681792"/>
              <a:gd name="connsiteY10383" fmla="*/ 2239316 h 5149018"/>
              <a:gd name="connsiteX10384" fmla="*/ 5356433 w 6681792"/>
              <a:gd name="connsiteY10384" fmla="*/ 2239316 h 5149018"/>
              <a:gd name="connsiteX10385" fmla="*/ 5356433 w 6681792"/>
              <a:gd name="connsiteY10385" fmla="*/ 2241790 h 5149018"/>
              <a:gd name="connsiteX10386" fmla="*/ 5370895 w 6681792"/>
              <a:gd name="connsiteY10386" fmla="*/ 2249021 h 5149018"/>
              <a:gd name="connsiteX10387" fmla="*/ 5380600 w 6681792"/>
              <a:gd name="connsiteY10387" fmla="*/ 2253778 h 5149018"/>
              <a:gd name="connsiteX10388" fmla="*/ 5392588 w 6681792"/>
              <a:gd name="connsiteY10388" fmla="*/ 2261009 h 5149018"/>
              <a:gd name="connsiteX10389" fmla="*/ 5395062 w 6681792"/>
              <a:gd name="connsiteY10389" fmla="*/ 2263483 h 5149018"/>
              <a:gd name="connsiteX10390" fmla="*/ 5397536 w 6681792"/>
              <a:gd name="connsiteY10390" fmla="*/ 2263483 h 5149018"/>
              <a:gd name="connsiteX10391" fmla="*/ 5400009 w 6681792"/>
              <a:gd name="connsiteY10391" fmla="*/ 2265956 h 5149018"/>
              <a:gd name="connsiteX10392" fmla="*/ 5402483 w 6681792"/>
              <a:gd name="connsiteY10392" fmla="*/ 2268430 h 5149018"/>
              <a:gd name="connsiteX10393" fmla="*/ 5404957 w 6681792"/>
              <a:gd name="connsiteY10393" fmla="*/ 2268430 h 5149018"/>
              <a:gd name="connsiteX10394" fmla="*/ 5404957 w 6681792"/>
              <a:gd name="connsiteY10394" fmla="*/ 2270904 h 5149018"/>
              <a:gd name="connsiteX10395" fmla="*/ 5407430 w 6681792"/>
              <a:gd name="connsiteY10395" fmla="*/ 2270904 h 5149018"/>
              <a:gd name="connsiteX10396" fmla="*/ 5409904 w 6681792"/>
              <a:gd name="connsiteY10396" fmla="*/ 2270904 h 5149018"/>
              <a:gd name="connsiteX10397" fmla="*/ 5414662 w 6681792"/>
              <a:gd name="connsiteY10397" fmla="*/ 2270904 h 5149018"/>
              <a:gd name="connsiteX10398" fmla="*/ 5417135 w 6681792"/>
              <a:gd name="connsiteY10398" fmla="*/ 2270904 h 5149018"/>
              <a:gd name="connsiteX10399" fmla="*/ 5419609 w 6681792"/>
              <a:gd name="connsiteY10399" fmla="*/ 2270904 h 5149018"/>
              <a:gd name="connsiteX10400" fmla="*/ 5422083 w 6681792"/>
              <a:gd name="connsiteY10400" fmla="*/ 2275661 h 5149018"/>
              <a:gd name="connsiteX10401" fmla="*/ 5429314 w 6681792"/>
              <a:gd name="connsiteY10401" fmla="*/ 2280418 h 5149018"/>
              <a:gd name="connsiteX10402" fmla="*/ 5436545 w 6681792"/>
              <a:gd name="connsiteY10402" fmla="*/ 2285176 h 5149018"/>
              <a:gd name="connsiteX10403" fmla="*/ 5439019 w 6681792"/>
              <a:gd name="connsiteY10403" fmla="*/ 2287649 h 5149018"/>
              <a:gd name="connsiteX10404" fmla="*/ 5443776 w 6681792"/>
              <a:gd name="connsiteY10404" fmla="*/ 2292406 h 5149018"/>
              <a:gd name="connsiteX10405" fmla="*/ 5446250 w 6681792"/>
              <a:gd name="connsiteY10405" fmla="*/ 2294880 h 5149018"/>
              <a:gd name="connsiteX10406" fmla="*/ 5446250 w 6681792"/>
              <a:gd name="connsiteY10406" fmla="*/ 2297354 h 5149018"/>
              <a:gd name="connsiteX10407" fmla="*/ 5448723 w 6681792"/>
              <a:gd name="connsiteY10407" fmla="*/ 2299828 h 5149018"/>
              <a:gd name="connsiteX10408" fmla="*/ 5451197 w 6681792"/>
              <a:gd name="connsiteY10408" fmla="*/ 2302302 h 5149018"/>
              <a:gd name="connsiteX10409" fmla="*/ 5451197 w 6681792"/>
              <a:gd name="connsiteY10409" fmla="*/ 2304775 h 5149018"/>
              <a:gd name="connsiteX10410" fmla="*/ 5453671 w 6681792"/>
              <a:gd name="connsiteY10410" fmla="*/ 2304775 h 5149018"/>
              <a:gd name="connsiteX10411" fmla="*/ 5456145 w 6681792"/>
              <a:gd name="connsiteY10411" fmla="*/ 2307249 h 5149018"/>
              <a:gd name="connsiteX10412" fmla="*/ 5458618 w 6681792"/>
              <a:gd name="connsiteY10412" fmla="*/ 2307249 h 5149018"/>
              <a:gd name="connsiteX10413" fmla="*/ 5458618 w 6681792"/>
              <a:gd name="connsiteY10413" fmla="*/ 2309723 h 5149018"/>
              <a:gd name="connsiteX10414" fmla="*/ 5458618 w 6681792"/>
              <a:gd name="connsiteY10414" fmla="*/ 2312196 h 5149018"/>
              <a:gd name="connsiteX10415" fmla="*/ 5458618 w 6681792"/>
              <a:gd name="connsiteY10415" fmla="*/ 2316954 h 5149018"/>
              <a:gd name="connsiteX10416" fmla="*/ 5461092 w 6681792"/>
              <a:gd name="connsiteY10416" fmla="*/ 2319428 h 5149018"/>
              <a:gd name="connsiteX10417" fmla="*/ 5461092 w 6681792"/>
              <a:gd name="connsiteY10417" fmla="*/ 2321901 h 5149018"/>
              <a:gd name="connsiteX10418" fmla="*/ 5463566 w 6681792"/>
              <a:gd name="connsiteY10418" fmla="*/ 2324375 h 5149018"/>
              <a:gd name="connsiteX10419" fmla="*/ 5466039 w 6681792"/>
              <a:gd name="connsiteY10419" fmla="*/ 2329132 h 5149018"/>
              <a:gd name="connsiteX10420" fmla="*/ 5468513 w 6681792"/>
              <a:gd name="connsiteY10420" fmla="*/ 2338837 h 5149018"/>
              <a:gd name="connsiteX10421" fmla="*/ 5468513 w 6681792"/>
              <a:gd name="connsiteY10421" fmla="*/ 2341311 h 5149018"/>
              <a:gd name="connsiteX10422" fmla="*/ 5470987 w 6681792"/>
              <a:gd name="connsiteY10422" fmla="*/ 2346068 h 5149018"/>
              <a:gd name="connsiteX10423" fmla="*/ 5473461 w 6681792"/>
              <a:gd name="connsiteY10423" fmla="*/ 2346068 h 5149018"/>
              <a:gd name="connsiteX10424" fmla="*/ 5473461 w 6681792"/>
              <a:gd name="connsiteY10424" fmla="*/ 2348542 h 5149018"/>
              <a:gd name="connsiteX10425" fmla="*/ 5473461 w 6681792"/>
              <a:gd name="connsiteY10425" fmla="*/ 2351015 h 5149018"/>
              <a:gd name="connsiteX10426" fmla="*/ 5473461 w 6681792"/>
              <a:gd name="connsiteY10426" fmla="*/ 2353489 h 5149018"/>
              <a:gd name="connsiteX10427" fmla="*/ 5470987 w 6681792"/>
              <a:gd name="connsiteY10427" fmla="*/ 2353489 h 5149018"/>
              <a:gd name="connsiteX10428" fmla="*/ 5470987 w 6681792"/>
              <a:gd name="connsiteY10428" fmla="*/ 2355963 h 5149018"/>
              <a:gd name="connsiteX10429" fmla="*/ 5473461 w 6681792"/>
              <a:gd name="connsiteY10429" fmla="*/ 2358437 h 5149018"/>
              <a:gd name="connsiteX10430" fmla="*/ 5475934 w 6681792"/>
              <a:gd name="connsiteY10430" fmla="*/ 2363194 h 5149018"/>
              <a:gd name="connsiteX10431" fmla="*/ 5478408 w 6681792"/>
              <a:gd name="connsiteY10431" fmla="*/ 2367951 h 5149018"/>
              <a:gd name="connsiteX10432" fmla="*/ 5478408 w 6681792"/>
              <a:gd name="connsiteY10432" fmla="*/ 2370425 h 5149018"/>
              <a:gd name="connsiteX10433" fmla="*/ 5480882 w 6681792"/>
              <a:gd name="connsiteY10433" fmla="*/ 2370425 h 5149018"/>
              <a:gd name="connsiteX10434" fmla="*/ 5480882 w 6681792"/>
              <a:gd name="connsiteY10434" fmla="*/ 2372899 h 5149018"/>
              <a:gd name="connsiteX10435" fmla="*/ 5485639 w 6681792"/>
              <a:gd name="connsiteY10435" fmla="*/ 2375372 h 5149018"/>
              <a:gd name="connsiteX10436" fmla="*/ 5488113 w 6681792"/>
              <a:gd name="connsiteY10436" fmla="*/ 2377846 h 5149018"/>
              <a:gd name="connsiteX10437" fmla="*/ 5490587 w 6681792"/>
              <a:gd name="connsiteY10437" fmla="*/ 2380320 h 5149018"/>
              <a:gd name="connsiteX10438" fmla="*/ 5490587 w 6681792"/>
              <a:gd name="connsiteY10438" fmla="*/ 2382793 h 5149018"/>
              <a:gd name="connsiteX10439" fmla="*/ 5490587 w 6681792"/>
              <a:gd name="connsiteY10439" fmla="*/ 2385267 h 5149018"/>
              <a:gd name="connsiteX10440" fmla="*/ 5490587 w 6681792"/>
              <a:gd name="connsiteY10440" fmla="*/ 2387741 h 5149018"/>
              <a:gd name="connsiteX10441" fmla="*/ 5490587 w 6681792"/>
              <a:gd name="connsiteY10441" fmla="*/ 2390215 h 5149018"/>
              <a:gd name="connsiteX10442" fmla="*/ 5493060 w 6681792"/>
              <a:gd name="connsiteY10442" fmla="*/ 2390215 h 5149018"/>
              <a:gd name="connsiteX10443" fmla="*/ 5495534 w 6681792"/>
              <a:gd name="connsiteY10443" fmla="*/ 2390215 h 5149018"/>
              <a:gd name="connsiteX10444" fmla="*/ 5495534 w 6681792"/>
              <a:gd name="connsiteY10444" fmla="*/ 2392689 h 5149018"/>
              <a:gd name="connsiteX10445" fmla="*/ 5495534 w 6681792"/>
              <a:gd name="connsiteY10445" fmla="*/ 2395162 h 5149018"/>
              <a:gd name="connsiteX10446" fmla="*/ 5495534 w 6681792"/>
              <a:gd name="connsiteY10446" fmla="*/ 2402393 h 5149018"/>
              <a:gd name="connsiteX10447" fmla="*/ 5498008 w 6681792"/>
              <a:gd name="connsiteY10447" fmla="*/ 2402393 h 5149018"/>
              <a:gd name="connsiteX10448" fmla="*/ 5498008 w 6681792"/>
              <a:gd name="connsiteY10448" fmla="*/ 2404867 h 5149018"/>
              <a:gd name="connsiteX10449" fmla="*/ 5495534 w 6681792"/>
              <a:gd name="connsiteY10449" fmla="*/ 2404867 h 5149018"/>
              <a:gd name="connsiteX10450" fmla="*/ 5495534 w 6681792"/>
              <a:gd name="connsiteY10450" fmla="*/ 2407341 h 5149018"/>
              <a:gd name="connsiteX10451" fmla="*/ 5498008 w 6681792"/>
              <a:gd name="connsiteY10451" fmla="*/ 2409815 h 5149018"/>
              <a:gd name="connsiteX10452" fmla="*/ 5495534 w 6681792"/>
              <a:gd name="connsiteY10452" fmla="*/ 2409815 h 5149018"/>
              <a:gd name="connsiteX10453" fmla="*/ 5498008 w 6681792"/>
              <a:gd name="connsiteY10453" fmla="*/ 2412288 h 5149018"/>
              <a:gd name="connsiteX10454" fmla="*/ 5498008 w 6681792"/>
              <a:gd name="connsiteY10454" fmla="*/ 2414762 h 5149018"/>
              <a:gd name="connsiteX10455" fmla="*/ 5495534 w 6681792"/>
              <a:gd name="connsiteY10455" fmla="*/ 2414762 h 5149018"/>
              <a:gd name="connsiteX10456" fmla="*/ 5495534 w 6681792"/>
              <a:gd name="connsiteY10456" fmla="*/ 2417236 h 5149018"/>
              <a:gd name="connsiteX10457" fmla="*/ 5493060 w 6681792"/>
              <a:gd name="connsiteY10457" fmla="*/ 2417236 h 5149018"/>
              <a:gd name="connsiteX10458" fmla="*/ 5493060 w 6681792"/>
              <a:gd name="connsiteY10458" fmla="*/ 2419710 h 5149018"/>
              <a:gd name="connsiteX10459" fmla="*/ 5493060 w 6681792"/>
              <a:gd name="connsiteY10459" fmla="*/ 2426941 h 5149018"/>
              <a:gd name="connsiteX10460" fmla="*/ 5495534 w 6681792"/>
              <a:gd name="connsiteY10460" fmla="*/ 2429414 h 5149018"/>
              <a:gd name="connsiteX10461" fmla="*/ 5498008 w 6681792"/>
              <a:gd name="connsiteY10461" fmla="*/ 2429414 h 5149018"/>
              <a:gd name="connsiteX10462" fmla="*/ 5498008 w 6681792"/>
              <a:gd name="connsiteY10462" fmla="*/ 2431888 h 5149018"/>
              <a:gd name="connsiteX10463" fmla="*/ 5500482 w 6681792"/>
              <a:gd name="connsiteY10463" fmla="*/ 2436645 h 5149018"/>
              <a:gd name="connsiteX10464" fmla="*/ 5500482 w 6681792"/>
              <a:gd name="connsiteY10464" fmla="*/ 2441402 h 5149018"/>
              <a:gd name="connsiteX10465" fmla="*/ 5500482 w 6681792"/>
              <a:gd name="connsiteY10465" fmla="*/ 2443876 h 5149018"/>
              <a:gd name="connsiteX10466" fmla="*/ 5502955 w 6681792"/>
              <a:gd name="connsiteY10466" fmla="*/ 2446350 h 5149018"/>
              <a:gd name="connsiteX10467" fmla="*/ 5502955 w 6681792"/>
              <a:gd name="connsiteY10467" fmla="*/ 2448824 h 5149018"/>
              <a:gd name="connsiteX10468" fmla="*/ 5502955 w 6681792"/>
              <a:gd name="connsiteY10468" fmla="*/ 2451297 h 5149018"/>
              <a:gd name="connsiteX10469" fmla="*/ 5502955 w 6681792"/>
              <a:gd name="connsiteY10469" fmla="*/ 2453771 h 5149018"/>
              <a:gd name="connsiteX10470" fmla="*/ 5502955 w 6681792"/>
              <a:gd name="connsiteY10470" fmla="*/ 2456245 h 5149018"/>
              <a:gd name="connsiteX10471" fmla="*/ 5502955 w 6681792"/>
              <a:gd name="connsiteY10471" fmla="*/ 2458719 h 5149018"/>
              <a:gd name="connsiteX10472" fmla="*/ 5505429 w 6681792"/>
              <a:gd name="connsiteY10472" fmla="*/ 2473181 h 5149018"/>
              <a:gd name="connsiteX10473" fmla="*/ 5507903 w 6681792"/>
              <a:gd name="connsiteY10473" fmla="*/ 2475654 h 5149018"/>
              <a:gd name="connsiteX10474" fmla="*/ 5507903 w 6681792"/>
              <a:gd name="connsiteY10474" fmla="*/ 2480412 h 5149018"/>
              <a:gd name="connsiteX10475" fmla="*/ 5510377 w 6681792"/>
              <a:gd name="connsiteY10475" fmla="*/ 2487643 h 5149018"/>
              <a:gd name="connsiteX10476" fmla="*/ 5512851 w 6681792"/>
              <a:gd name="connsiteY10476" fmla="*/ 2492400 h 5149018"/>
              <a:gd name="connsiteX10477" fmla="*/ 5517608 w 6681792"/>
              <a:gd name="connsiteY10477" fmla="*/ 2497157 h 5149018"/>
              <a:gd name="connsiteX10478" fmla="*/ 5520081 w 6681792"/>
              <a:gd name="connsiteY10478" fmla="*/ 2499631 h 5149018"/>
              <a:gd name="connsiteX10479" fmla="*/ 5520081 w 6681792"/>
              <a:gd name="connsiteY10479" fmla="*/ 2502105 h 5149018"/>
              <a:gd name="connsiteX10480" fmla="*/ 5522555 w 6681792"/>
              <a:gd name="connsiteY10480" fmla="*/ 2504578 h 5149018"/>
              <a:gd name="connsiteX10481" fmla="*/ 5525029 w 6681792"/>
              <a:gd name="connsiteY10481" fmla="*/ 2507052 h 5149018"/>
              <a:gd name="connsiteX10482" fmla="*/ 5527503 w 6681792"/>
              <a:gd name="connsiteY10482" fmla="*/ 2511809 h 5149018"/>
              <a:gd name="connsiteX10483" fmla="*/ 5529977 w 6681792"/>
              <a:gd name="connsiteY10483" fmla="*/ 2514283 h 5149018"/>
              <a:gd name="connsiteX10484" fmla="*/ 5532450 w 6681792"/>
              <a:gd name="connsiteY10484" fmla="*/ 2516757 h 5149018"/>
              <a:gd name="connsiteX10485" fmla="*/ 5532450 w 6681792"/>
              <a:gd name="connsiteY10485" fmla="*/ 2519231 h 5149018"/>
              <a:gd name="connsiteX10486" fmla="*/ 5534924 w 6681792"/>
              <a:gd name="connsiteY10486" fmla="*/ 2519231 h 5149018"/>
              <a:gd name="connsiteX10487" fmla="*/ 5537398 w 6681792"/>
              <a:gd name="connsiteY10487" fmla="*/ 2521704 h 5149018"/>
              <a:gd name="connsiteX10488" fmla="*/ 5537398 w 6681792"/>
              <a:gd name="connsiteY10488" fmla="*/ 2524178 h 5149018"/>
              <a:gd name="connsiteX10489" fmla="*/ 5537398 w 6681792"/>
              <a:gd name="connsiteY10489" fmla="*/ 2526652 h 5149018"/>
              <a:gd name="connsiteX10490" fmla="*/ 5537398 w 6681792"/>
              <a:gd name="connsiteY10490" fmla="*/ 2529125 h 5149018"/>
              <a:gd name="connsiteX10491" fmla="*/ 5539872 w 6681792"/>
              <a:gd name="connsiteY10491" fmla="*/ 2529125 h 5149018"/>
              <a:gd name="connsiteX10492" fmla="*/ 5542345 w 6681792"/>
              <a:gd name="connsiteY10492" fmla="*/ 2529125 h 5149018"/>
              <a:gd name="connsiteX10493" fmla="*/ 5544819 w 6681792"/>
              <a:gd name="connsiteY10493" fmla="*/ 2529125 h 5149018"/>
              <a:gd name="connsiteX10494" fmla="*/ 5549576 w 6681792"/>
              <a:gd name="connsiteY10494" fmla="*/ 2529125 h 5149018"/>
              <a:gd name="connsiteX10495" fmla="*/ 5552050 w 6681792"/>
              <a:gd name="connsiteY10495" fmla="*/ 2529125 h 5149018"/>
              <a:gd name="connsiteX10496" fmla="*/ 5556807 w 6681792"/>
              <a:gd name="connsiteY10496" fmla="*/ 2529125 h 5149018"/>
              <a:gd name="connsiteX10497" fmla="*/ 5561564 w 6681792"/>
              <a:gd name="connsiteY10497" fmla="*/ 2526652 h 5149018"/>
              <a:gd name="connsiteX10498" fmla="*/ 5564038 w 6681792"/>
              <a:gd name="connsiteY10498" fmla="*/ 2526652 h 5149018"/>
              <a:gd name="connsiteX10499" fmla="*/ 5566512 w 6681792"/>
              <a:gd name="connsiteY10499" fmla="*/ 2524178 h 5149018"/>
              <a:gd name="connsiteX10500" fmla="*/ 5568986 w 6681792"/>
              <a:gd name="connsiteY10500" fmla="*/ 2524178 h 5149018"/>
              <a:gd name="connsiteX10501" fmla="*/ 5571459 w 6681792"/>
              <a:gd name="connsiteY10501" fmla="*/ 2524178 h 5149018"/>
              <a:gd name="connsiteX10502" fmla="*/ 5573933 w 6681792"/>
              <a:gd name="connsiteY10502" fmla="*/ 2524178 h 5149018"/>
              <a:gd name="connsiteX10503" fmla="*/ 5578690 w 6681792"/>
              <a:gd name="connsiteY10503" fmla="*/ 2526652 h 5149018"/>
              <a:gd name="connsiteX10504" fmla="*/ 5578690 w 6681792"/>
              <a:gd name="connsiteY10504" fmla="*/ 2524178 h 5149018"/>
              <a:gd name="connsiteX10505" fmla="*/ 5581164 w 6681792"/>
              <a:gd name="connsiteY10505" fmla="*/ 2524178 h 5149018"/>
              <a:gd name="connsiteX10506" fmla="*/ 5585921 w 6681792"/>
              <a:gd name="connsiteY10506" fmla="*/ 2524178 h 5149018"/>
              <a:gd name="connsiteX10507" fmla="*/ 5588395 w 6681792"/>
              <a:gd name="connsiteY10507" fmla="*/ 2524178 h 5149018"/>
              <a:gd name="connsiteX10508" fmla="*/ 5593152 w 6681792"/>
              <a:gd name="connsiteY10508" fmla="*/ 2524178 h 5149018"/>
              <a:gd name="connsiteX10509" fmla="*/ 5595626 w 6681792"/>
              <a:gd name="connsiteY10509" fmla="*/ 2521704 h 5149018"/>
              <a:gd name="connsiteX10510" fmla="*/ 5598100 w 6681792"/>
              <a:gd name="connsiteY10510" fmla="*/ 2524178 h 5149018"/>
              <a:gd name="connsiteX10511" fmla="*/ 5607804 w 6681792"/>
              <a:gd name="connsiteY10511" fmla="*/ 2521704 h 5149018"/>
              <a:gd name="connsiteX10512" fmla="*/ 5607804 w 6681792"/>
              <a:gd name="connsiteY10512" fmla="*/ 2519231 h 5149018"/>
              <a:gd name="connsiteX10513" fmla="*/ 5612562 w 6681792"/>
              <a:gd name="connsiteY10513" fmla="*/ 2519231 h 5149018"/>
              <a:gd name="connsiteX10514" fmla="*/ 5615036 w 6681792"/>
              <a:gd name="connsiteY10514" fmla="*/ 2519231 h 5149018"/>
              <a:gd name="connsiteX10515" fmla="*/ 5617509 w 6681792"/>
              <a:gd name="connsiteY10515" fmla="*/ 2519231 h 5149018"/>
              <a:gd name="connsiteX10516" fmla="*/ 5619983 w 6681792"/>
              <a:gd name="connsiteY10516" fmla="*/ 2516757 h 5149018"/>
              <a:gd name="connsiteX10517" fmla="*/ 5627214 w 6681792"/>
              <a:gd name="connsiteY10517" fmla="*/ 2514283 h 5149018"/>
              <a:gd name="connsiteX10518" fmla="*/ 5634445 w 6681792"/>
              <a:gd name="connsiteY10518" fmla="*/ 2511809 h 5149018"/>
              <a:gd name="connsiteX10519" fmla="*/ 5636919 w 6681792"/>
              <a:gd name="connsiteY10519" fmla="*/ 2511809 h 5149018"/>
              <a:gd name="connsiteX10520" fmla="*/ 5644150 w 6681792"/>
              <a:gd name="connsiteY10520" fmla="*/ 2509335 h 5149018"/>
              <a:gd name="connsiteX10521" fmla="*/ 5646623 w 6681792"/>
              <a:gd name="connsiteY10521" fmla="*/ 2509335 h 5149018"/>
              <a:gd name="connsiteX10522" fmla="*/ 5651380 w 6681792"/>
              <a:gd name="connsiteY10522" fmla="*/ 2506862 h 5149018"/>
              <a:gd name="connsiteX10523" fmla="*/ 5653854 w 6681792"/>
              <a:gd name="connsiteY10523" fmla="*/ 2506862 h 5149018"/>
              <a:gd name="connsiteX10524" fmla="*/ 5656328 w 6681792"/>
              <a:gd name="connsiteY10524" fmla="*/ 2506862 h 5149018"/>
              <a:gd name="connsiteX10525" fmla="*/ 5658802 w 6681792"/>
              <a:gd name="connsiteY10525" fmla="*/ 2506862 h 5149018"/>
              <a:gd name="connsiteX10526" fmla="*/ 5666033 w 6681792"/>
              <a:gd name="connsiteY10526" fmla="*/ 2504388 h 5149018"/>
              <a:gd name="connsiteX10527" fmla="*/ 5668506 w 6681792"/>
              <a:gd name="connsiteY10527" fmla="*/ 2504388 h 5149018"/>
              <a:gd name="connsiteX10528" fmla="*/ 5670980 w 6681792"/>
              <a:gd name="connsiteY10528" fmla="*/ 2504388 h 5149018"/>
              <a:gd name="connsiteX10529" fmla="*/ 5675737 w 6681792"/>
              <a:gd name="connsiteY10529" fmla="*/ 2501914 h 5149018"/>
              <a:gd name="connsiteX10530" fmla="*/ 5678211 w 6681792"/>
              <a:gd name="connsiteY10530" fmla="*/ 2501914 h 5149018"/>
              <a:gd name="connsiteX10531" fmla="*/ 5680685 w 6681792"/>
              <a:gd name="connsiteY10531" fmla="*/ 2501914 h 5149018"/>
              <a:gd name="connsiteX10532" fmla="*/ 5683159 w 6681792"/>
              <a:gd name="connsiteY10532" fmla="*/ 2501914 h 5149018"/>
              <a:gd name="connsiteX10533" fmla="*/ 5685632 w 6681792"/>
              <a:gd name="connsiteY10533" fmla="*/ 2501914 h 5149018"/>
              <a:gd name="connsiteX10534" fmla="*/ 5688106 w 6681792"/>
              <a:gd name="connsiteY10534" fmla="*/ 2501914 h 5149018"/>
              <a:gd name="connsiteX10535" fmla="*/ 5692863 w 6681792"/>
              <a:gd name="connsiteY10535" fmla="*/ 2501914 h 5149018"/>
              <a:gd name="connsiteX10536" fmla="*/ 5695337 w 6681792"/>
              <a:gd name="connsiteY10536" fmla="*/ 2499440 h 5149018"/>
              <a:gd name="connsiteX10537" fmla="*/ 5697811 w 6681792"/>
              <a:gd name="connsiteY10537" fmla="*/ 2499440 h 5149018"/>
              <a:gd name="connsiteX10538" fmla="*/ 5700285 w 6681792"/>
              <a:gd name="connsiteY10538" fmla="*/ 2499440 h 5149018"/>
              <a:gd name="connsiteX10539" fmla="*/ 5702758 w 6681792"/>
              <a:gd name="connsiteY10539" fmla="*/ 2499440 h 5149018"/>
              <a:gd name="connsiteX10540" fmla="*/ 5702758 w 6681792"/>
              <a:gd name="connsiteY10540" fmla="*/ 2496967 h 5149018"/>
              <a:gd name="connsiteX10541" fmla="*/ 5705232 w 6681792"/>
              <a:gd name="connsiteY10541" fmla="*/ 2494493 h 5149018"/>
              <a:gd name="connsiteX10542" fmla="*/ 5705232 w 6681792"/>
              <a:gd name="connsiteY10542" fmla="*/ 2496967 h 5149018"/>
              <a:gd name="connsiteX10543" fmla="*/ 5707706 w 6681792"/>
              <a:gd name="connsiteY10543" fmla="*/ 2496967 h 5149018"/>
              <a:gd name="connsiteX10544" fmla="*/ 5710180 w 6681792"/>
              <a:gd name="connsiteY10544" fmla="*/ 2496967 h 5149018"/>
              <a:gd name="connsiteX10545" fmla="*/ 5712654 w 6681792"/>
              <a:gd name="connsiteY10545" fmla="*/ 2496967 h 5149018"/>
              <a:gd name="connsiteX10546" fmla="*/ 5715127 w 6681792"/>
              <a:gd name="connsiteY10546" fmla="*/ 2496967 h 5149018"/>
              <a:gd name="connsiteX10547" fmla="*/ 5715127 w 6681792"/>
              <a:gd name="connsiteY10547" fmla="*/ 2494493 h 5149018"/>
              <a:gd name="connsiteX10548" fmla="*/ 5717601 w 6681792"/>
              <a:gd name="connsiteY10548" fmla="*/ 2494493 h 5149018"/>
              <a:gd name="connsiteX10549" fmla="*/ 5717601 w 6681792"/>
              <a:gd name="connsiteY10549" fmla="*/ 2492019 h 5149018"/>
              <a:gd name="connsiteX10550" fmla="*/ 5720075 w 6681792"/>
              <a:gd name="connsiteY10550" fmla="*/ 2492019 h 5149018"/>
              <a:gd name="connsiteX10551" fmla="*/ 5722549 w 6681792"/>
              <a:gd name="connsiteY10551" fmla="*/ 2489546 h 5149018"/>
              <a:gd name="connsiteX10552" fmla="*/ 5725022 w 6681792"/>
              <a:gd name="connsiteY10552" fmla="*/ 2489546 h 5149018"/>
              <a:gd name="connsiteX10553" fmla="*/ 5725022 w 6681792"/>
              <a:gd name="connsiteY10553" fmla="*/ 2487072 h 5149018"/>
              <a:gd name="connsiteX10554" fmla="*/ 5727496 w 6681792"/>
              <a:gd name="connsiteY10554" fmla="*/ 2487072 h 5149018"/>
              <a:gd name="connsiteX10555" fmla="*/ 5727496 w 6681792"/>
              <a:gd name="connsiteY10555" fmla="*/ 2482314 h 5149018"/>
              <a:gd name="connsiteX10556" fmla="*/ 5729970 w 6681792"/>
              <a:gd name="connsiteY10556" fmla="*/ 2482314 h 5149018"/>
              <a:gd name="connsiteX10557" fmla="*/ 5729970 w 6681792"/>
              <a:gd name="connsiteY10557" fmla="*/ 2477557 h 5149018"/>
              <a:gd name="connsiteX10558" fmla="*/ 5729970 w 6681792"/>
              <a:gd name="connsiteY10558" fmla="*/ 2472800 h 5149018"/>
              <a:gd name="connsiteX10559" fmla="*/ 5732443 w 6681792"/>
              <a:gd name="connsiteY10559" fmla="*/ 2468043 h 5149018"/>
              <a:gd name="connsiteX10560" fmla="*/ 5732443 w 6681792"/>
              <a:gd name="connsiteY10560" fmla="*/ 2463286 h 5149018"/>
              <a:gd name="connsiteX10561" fmla="*/ 5732443 w 6681792"/>
              <a:gd name="connsiteY10561" fmla="*/ 2460812 h 5149018"/>
              <a:gd name="connsiteX10562" fmla="*/ 5732443 w 6681792"/>
              <a:gd name="connsiteY10562" fmla="*/ 2458338 h 5149018"/>
              <a:gd name="connsiteX10563" fmla="*/ 5734917 w 6681792"/>
              <a:gd name="connsiteY10563" fmla="*/ 2458338 h 5149018"/>
              <a:gd name="connsiteX10564" fmla="*/ 5737391 w 6681792"/>
              <a:gd name="connsiteY10564" fmla="*/ 2455864 h 5149018"/>
              <a:gd name="connsiteX10565" fmla="*/ 5737391 w 6681792"/>
              <a:gd name="connsiteY10565" fmla="*/ 2453391 h 5149018"/>
              <a:gd name="connsiteX10566" fmla="*/ 5737391 w 6681792"/>
              <a:gd name="connsiteY10566" fmla="*/ 2450917 h 5149018"/>
              <a:gd name="connsiteX10567" fmla="*/ 5737391 w 6681792"/>
              <a:gd name="connsiteY10567" fmla="*/ 2446160 h 5149018"/>
              <a:gd name="connsiteX10568" fmla="*/ 5737391 w 6681792"/>
              <a:gd name="connsiteY10568" fmla="*/ 2443686 h 5149018"/>
              <a:gd name="connsiteX10569" fmla="*/ 5737391 w 6681792"/>
              <a:gd name="connsiteY10569" fmla="*/ 2441212 h 5149018"/>
              <a:gd name="connsiteX10570" fmla="*/ 5737391 w 6681792"/>
              <a:gd name="connsiteY10570" fmla="*/ 2438738 h 5149018"/>
              <a:gd name="connsiteX10571" fmla="*/ 5737391 w 6681792"/>
              <a:gd name="connsiteY10571" fmla="*/ 2436265 h 5149018"/>
              <a:gd name="connsiteX10572" fmla="*/ 5737391 w 6681792"/>
              <a:gd name="connsiteY10572" fmla="*/ 2431508 h 5149018"/>
              <a:gd name="connsiteX10573" fmla="*/ 5739865 w 6681792"/>
              <a:gd name="connsiteY10573" fmla="*/ 2431508 h 5149018"/>
              <a:gd name="connsiteX10574" fmla="*/ 5742338 w 6681792"/>
              <a:gd name="connsiteY10574" fmla="*/ 2431508 h 5149018"/>
              <a:gd name="connsiteX10575" fmla="*/ 5742338 w 6681792"/>
              <a:gd name="connsiteY10575" fmla="*/ 2426750 h 5149018"/>
              <a:gd name="connsiteX10576" fmla="*/ 5744812 w 6681792"/>
              <a:gd name="connsiteY10576" fmla="*/ 2424276 h 5149018"/>
              <a:gd name="connsiteX10577" fmla="*/ 5744812 w 6681792"/>
              <a:gd name="connsiteY10577" fmla="*/ 2419519 h 5149018"/>
              <a:gd name="connsiteX10578" fmla="*/ 5747286 w 6681792"/>
              <a:gd name="connsiteY10578" fmla="*/ 2417045 h 5149018"/>
              <a:gd name="connsiteX10579" fmla="*/ 5749760 w 6681792"/>
              <a:gd name="connsiteY10579" fmla="*/ 2417045 h 5149018"/>
              <a:gd name="connsiteX10580" fmla="*/ 5752233 w 6681792"/>
              <a:gd name="connsiteY10580" fmla="*/ 2414572 h 5149018"/>
              <a:gd name="connsiteX10581" fmla="*/ 5752233 w 6681792"/>
              <a:gd name="connsiteY10581" fmla="*/ 2412098 h 5149018"/>
              <a:gd name="connsiteX10582" fmla="*/ 5754707 w 6681792"/>
              <a:gd name="connsiteY10582" fmla="*/ 2412098 h 5149018"/>
              <a:gd name="connsiteX10583" fmla="*/ 5754707 w 6681792"/>
              <a:gd name="connsiteY10583" fmla="*/ 2409624 h 5149018"/>
              <a:gd name="connsiteX10584" fmla="*/ 5757181 w 6681792"/>
              <a:gd name="connsiteY10584" fmla="*/ 2409624 h 5149018"/>
              <a:gd name="connsiteX10585" fmla="*/ 5759655 w 6681792"/>
              <a:gd name="connsiteY10585" fmla="*/ 2409624 h 5149018"/>
              <a:gd name="connsiteX10586" fmla="*/ 5762129 w 6681792"/>
              <a:gd name="connsiteY10586" fmla="*/ 2412098 h 5149018"/>
              <a:gd name="connsiteX10587" fmla="*/ 5764602 w 6681792"/>
              <a:gd name="connsiteY10587" fmla="*/ 2409624 h 5149018"/>
              <a:gd name="connsiteX10588" fmla="*/ 5769359 w 6681792"/>
              <a:gd name="connsiteY10588" fmla="*/ 2409624 h 5149018"/>
              <a:gd name="connsiteX10589" fmla="*/ 5771833 w 6681792"/>
              <a:gd name="connsiteY10589" fmla="*/ 2407151 h 5149018"/>
              <a:gd name="connsiteX10590" fmla="*/ 5774307 w 6681792"/>
              <a:gd name="connsiteY10590" fmla="*/ 2407151 h 5149018"/>
              <a:gd name="connsiteX10591" fmla="*/ 5776781 w 6681792"/>
              <a:gd name="connsiteY10591" fmla="*/ 2404677 h 5149018"/>
              <a:gd name="connsiteX10592" fmla="*/ 5779255 w 6681792"/>
              <a:gd name="connsiteY10592" fmla="*/ 2404677 h 5149018"/>
              <a:gd name="connsiteX10593" fmla="*/ 5779255 w 6681792"/>
              <a:gd name="connsiteY10593" fmla="*/ 2402203 h 5149018"/>
              <a:gd name="connsiteX10594" fmla="*/ 5784012 w 6681792"/>
              <a:gd name="connsiteY10594" fmla="*/ 2402203 h 5149018"/>
              <a:gd name="connsiteX10595" fmla="*/ 5788769 w 6681792"/>
              <a:gd name="connsiteY10595" fmla="*/ 2399729 h 5149018"/>
              <a:gd name="connsiteX10596" fmla="*/ 5788769 w 6681792"/>
              <a:gd name="connsiteY10596" fmla="*/ 2397256 h 5149018"/>
              <a:gd name="connsiteX10597" fmla="*/ 5791242 w 6681792"/>
              <a:gd name="connsiteY10597" fmla="*/ 2397256 h 5149018"/>
              <a:gd name="connsiteX10598" fmla="*/ 5793716 w 6681792"/>
              <a:gd name="connsiteY10598" fmla="*/ 2397256 h 5149018"/>
              <a:gd name="connsiteX10599" fmla="*/ 5800947 w 6681792"/>
              <a:gd name="connsiteY10599" fmla="*/ 2394782 h 5149018"/>
              <a:gd name="connsiteX10600" fmla="*/ 5803421 w 6681792"/>
              <a:gd name="connsiteY10600" fmla="*/ 2392308 h 5149018"/>
              <a:gd name="connsiteX10601" fmla="*/ 5805895 w 6681792"/>
              <a:gd name="connsiteY10601" fmla="*/ 2392308 h 5149018"/>
              <a:gd name="connsiteX10602" fmla="*/ 5808368 w 6681792"/>
              <a:gd name="connsiteY10602" fmla="*/ 2392308 h 5149018"/>
              <a:gd name="connsiteX10603" fmla="*/ 5810842 w 6681792"/>
              <a:gd name="connsiteY10603" fmla="*/ 2392308 h 5149018"/>
              <a:gd name="connsiteX10604" fmla="*/ 5813316 w 6681792"/>
              <a:gd name="connsiteY10604" fmla="*/ 2392308 h 5149018"/>
              <a:gd name="connsiteX10605" fmla="*/ 5815790 w 6681792"/>
              <a:gd name="connsiteY10605" fmla="*/ 2392308 h 5149018"/>
              <a:gd name="connsiteX10606" fmla="*/ 5820547 w 6681792"/>
              <a:gd name="connsiteY10606" fmla="*/ 2392308 h 5149018"/>
              <a:gd name="connsiteX10607" fmla="*/ 5823021 w 6681792"/>
              <a:gd name="connsiteY10607" fmla="*/ 2394782 h 5149018"/>
              <a:gd name="connsiteX10608" fmla="*/ 5825494 w 6681792"/>
              <a:gd name="connsiteY10608" fmla="*/ 2394782 h 5149018"/>
              <a:gd name="connsiteX10609" fmla="*/ 5827968 w 6681792"/>
              <a:gd name="connsiteY10609" fmla="*/ 2397256 h 5149018"/>
              <a:gd name="connsiteX10610" fmla="*/ 5830442 w 6681792"/>
              <a:gd name="connsiteY10610" fmla="*/ 2397256 h 5149018"/>
              <a:gd name="connsiteX10611" fmla="*/ 5832916 w 6681792"/>
              <a:gd name="connsiteY10611" fmla="*/ 2394782 h 5149018"/>
              <a:gd name="connsiteX10612" fmla="*/ 5835390 w 6681792"/>
              <a:gd name="connsiteY10612" fmla="*/ 2394782 h 5149018"/>
              <a:gd name="connsiteX10613" fmla="*/ 5837863 w 6681792"/>
              <a:gd name="connsiteY10613" fmla="*/ 2392308 h 5149018"/>
              <a:gd name="connsiteX10614" fmla="*/ 5840337 w 6681792"/>
              <a:gd name="connsiteY10614" fmla="*/ 2392308 h 5149018"/>
              <a:gd name="connsiteX10615" fmla="*/ 5842811 w 6681792"/>
              <a:gd name="connsiteY10615" fmla="*/ 2389834 h 5149018"/>
              <a:gd name="connsiteX10616" fmla="*/ 5847568 w 6681792"/>
              <a:gd name="connsiteY10616" fmla="*/ 2385077 h 5149018"/>
              <a:gd name="connsiteX10617" fmla="*/ 5850042 w 6681792"/>
              <a:gd name="connsiteY10617" fmla="*/ 2382603 h 5149018"/>
              <a:gd name="connsiteX10618" fmla="*/ 5852516 w 6681792"/>
              <a:gd name="connsiteY10618" fmla="*/ 2380130 h 5149018"/>
              <a:gd name="connsiteX10619" fmla="*/ 5854989 w 6681792"/>
              <a:gd name="connsiteY10619" fmla="*/ 2380130 h 5149018"/>
              <a:gd name="connsiteX10620" fmla="*/ 5854989 w 6681792"/>
              <a:gd name="connsiteY10620" fmla="*/ 2377656 h 5149018"/>
              <a:gd name="connsiteX10621" fmla="*/ 5859746 w 6681792"/>
              <a:gd name="connsiteY10621" fmla="*/ 2375182 h 5149018"/>
              <a:gd name="connsiteX10622" fmla="*/ 5862220 w 6681792"/>
              <a:gd name="connsiteY10622" fmla="*/ 2375182 h 5149018"/>
              <a:gd name="connsiteX10623" fmla="*/ 5864694 w 6681792"/>
              <a:gd name="connsiteY10623" fmla="*/ 2372708 h 5149018"/>
              <a:gd name="connsiteX10624" fmla="*/ 5867168 w 6681792"/>
              <a:gd name="connsiteY10624" fmla="*/ 2372708 h 5149018"/>
              <a:gd name="connsiteX10625" fmla="*/ 5869642 w 6681792"/>
              <a:gd name="connsiteY10625" fmla="*/ 2370234 h 5149018"/>
              <a:gd name="connsiteX10626" fmla="*/ 5872115 w 6681792"/>
              <a:gd name="connsiteY10626" fmla="*/ 2370234 h 5149018"/>
              <a:gd name="connsiteX10627" fmla="*/ 5869642 w 6681792"/>
              <a:gd name="connsiteY10627" fmla="*/ 2363004 h 5149018"/>
              <a:gd name="connsiteX10628" fmla="*/ 5864884 w 6681792"/>
              <a:gd name="connsiteY10628" fmla="*/ 2355773 h 5149018"/>
              <a:gd name="connsiteX10629" fmla="*/ 5862411 w 6681792"/>
              <a:gd name="connsiteY10629" fmla="*/ 2351015 h 5149018"/>
              <a:gd name="connsiteX10630" fmla="*/ 5857653 w 6681792"/>
              <a:gd name="connsiteY10630" fmla="*/ 2343784 h 5149018"/>
              <a:gd name="connsiteX10631" fmla="*/ 5855180 w 6681792"/>
              <a:gd name="connsiteY10631" fmla="*/ 2336554 h 5149018"/>
              <a:gd name="connsiteX10632" fmla="*/ 5852706 w 6681792"/>
              <a:gd name="connsiteY10632" fmla="*/ 2331796 h 5149018"/>
              <a:gd name="connsiteX10633" fmla="*/ 5852706 w 6681792"/>
              <a:gd name="connsiteY10633" fmla="*/ 2327039 h 5149018"/>
              <a:gd name="connsiteX10634" fmla="*/ 5852706 w 6681792"/>
              <a:gd name="connsiteY10634" fmla="*/ 2324565 h 5149018"/>
              <a:gd name="connsiteX10635" fmla="*/ 5850232 w 6681792"/>
              <a:gd name="connsiteY10635" fmla="*/ 2322092 h 5149018"/>
              <a:gd name="connsiteX10636" fmla="*/ 5850232 w 6681792"/>
              <a:gd name="connsiteY10636" fmla="*/ 2319618 h 5149018"/>
              <a:gd name="connsiteX10637" fmla="*/ 5847759 w 6681792"/>
              <a:gd name="connsiteY10637" fmla="*/ 2314861 h 5149018"/>
              <a:gd name="connsiteX10638" fmla="*/ 5845285 w 6681792"/>
              <a:gd name="connsiteY10638" fmla="*/ 2310103 h 5149018"/>
              <a:gd name="connsiteX10639" fmla="*/ 5842811 w 6681792"/>
              <a:gd name="connsiteY10639" fmla="*/ 2307629 h 5149018"/>
              <a:gd name="connsiteX10640" fmla="*/ 5842811 w 6681792"/>
              <a:gd name="connsiteY10640" fmla="*/ 2302872 h 5149018"/>
              <a:gd name="connsiteX10641" fmla="*/ 5842811 w 6681792"/>
              <a:gd name="connsiteY10641" fmla="*/ 2300399 h 5149018"/>
              <a:gd name="connsiteX10642" fmla="*/ 5840337 w 6681792"/>
              <a:gd name="connsiteY10642" fmla="*/ 2297925 h 5149018"/>
              <a:gd name="connsiteX10643" fmla="*/ 5840337 w 6681792"/>
              <a:gd name="connsiteY10643" fmla="*/ 2295451 h 5149018"/>
              <a:gd name="connsiteX10644" fmla="*/ 5837863 w 6681792"/>
              <a:gd name="connsiteY10644" fmla="*/ 2290694 h 5149018"/>
              <a:gd name="connsiteX10645" fmla="*/ 5837863 w 6681792"/>
              <a:gd name="connsiteY10645" fmla="*/ 2288220 h 5149018"/>
              <a:gd name="connsiteX10646" fmla="*/ 5840337 w 6681792"/>
              <a:gd name="connsiteY10646" fmla="*/ 2288220 h 5149018"/>
              <a:gd name="connsiteX10647" fmla="*/ 5842811 w 6681792"/>
              <a:gd name="connsiteY10647" fmla="*/ 2280989 h 5149018"/>
              <a:gd name="connsiteX10648" fmla="*/ 5842811 w 6681792"/>
              <a:gd name="connsiteY10648" fmla="*/ 2278515 h 5149018"/>
              <a:gd name="connsiteX10649" fmla="*/ 5845285 w 6681792"/>
              <a:gd name="connsiteY10649" fmla="*/ 2278515 h 5149018"/>
              <a:gd name="connsiteX10650" fmla="*/ 5847759 w 6681792"/>
              <a:gd name="connsiteY10650" fmla="*/ 2278515 h 5149018"/>
              <a:gd name="connsiteX10651" fmla="*/ 5857463 w 6681792"/>
              <a:gd name="connsiteY10651" fmla="*/ 2276042 h 5149018"/>
              <a:gd name="connsiteX10652" fmla="*/ 5859937 w 6681792"/>
              <a:gd name="connsiteY10652" fmla="*/ 2276042 h 5149018"/>
              <a:gd name="connsiteX10653" fmla="*/ 5864694 w 6681792"/>
              <a:gd name="connsiteY10653" fmla="*/ 2276042 h 5149018"/>
              <a:gd name="connsiteX10654" fmla="*/ 5869451 w 6681792"/>
              <a:gd name="connsiteY10654" fmla="*/ 2276042 h 5149018"/>
              <a:gd name="connsiteX10655" fmla="*/ 5871925 w 6681792"/>
              <a:gd name="connsiteY10655" fmla="*/ 2276042 h 5149018"/>
              <a:gd name="connsiteX10656" fmla="*/ 5876682 w 6681792"/>
              <a:gd name="connsiteY10656" fmla="*/ 2276042 h 5149018"/>
              <a:gd name="connsiteX10657" fmla="*/ 5881440 w 6681792"/>
              <a:gd name="connsiteY10657" fmla="*/ 2276042 h 5149018"/>
              <a:gd name="connsiteX10658" fmla="*/ 5883913 w 6681792"/>
              <a:gd name="connsiteY10658" fmla="*/ 2276042 h 5149018"/>
              <a:gd name="connsiteX10659" fmla="*/ 5886387 w 6681792"/>
              <a:gd name="connsiteY10659" fmla="*/ 2278515 h 5149018"/>
              <a:gd name="connsiteX10660" fmla="*/ 5888861 w 6681792"/>
              <a:gd name="connsiteY10660" fmla="*/ 2278515 h 5149018"/>
              <a:gd name="connsiteX10661" fmla="*/ 5893618 w 6681792"/>
              <a:gd name="connsiteY10661" fmla="*/ 2276042 h 5149018"/>
              <a:gd name="connsiteX10662" fmla="*/ 5896092 w 6681792"/>
              <a:gd name="connsiteY10662" fmla="*/ 2276042 h 5149018"/>
              <a:gd name="connsiteX10663" fmla="*/ 5898565 w 6681792"/>
              <a:gd name="connsiteY10663" fmla="*/ 2276042 h 5149018"/>
              <a:gd name="connsiteX10664" fmla="*/ 5901039 w 6681792"/>
              <a:gd name="connsiteY10664" fmla="*/ 2273568 h 5149018"/>
              <a:gd name="connsiteX10665" fmla="*/ 5903513 w 6681792"/>
              <a:gd name="connsiteY10665" fmla="*/ 2273568 h 5149018"/>
              <a:gd name="connsiteX10666" fmla="*/ 5905987 w 6681792"/>
              <a:gd name="connsiteY10666" fmla="*/ 2273568 h 5149018"/>
              <a:gd name="connsiteX10667" fmla="*/ 5908460 w 6681792"/>
              <a:gd name="connsiteY10667" fmla="*/ 2273568 h 5149018"/>
              <a:gd name="connsiteX10668" fmla="*/ 5910934 w 6681792"/>
              <a:gd name="connsiteY10668" fmla="*/ 2273568 h 5149018"/>
              <a:gd name="connsiteX10669" fmla="*/ 5913408 w 6681792"/>
              <a:gd name="connsiteY10669" fmla="*/ 2273568 h 5149018"/>
              <a:gd name="connsiteX10670" fmla="*/ 5915881 w 6681792"/>
              <a:gd name="connsiteY10670" fmla="*/ 2271094 h 5149018"/>
              <a:gd name="connsiteX10671" fmla="*/ 5927870 w 6681792"/>
              <a:gd name="connsiteY10671" fmla="*/ 2271094 h 5149018"/>
              <a:gd name="connsiteX10672" fmla="*/ 5942332 w 6681792"/>
              <a:gd name="connsiteY10672" fmla="*/ 2268620 h 5149018"/>
              <a:gd name="connsiteX10673" fmla="*/ 5947089 w 6681792"/>
              <a:gd name="connsiteY10673" fmla="*/ 2268620 h 5149018"/>
              <a:gd name="connsiteX10674" fmla="*/ 5947089 w 6681792"/>
              <a:gd name="connsiteY10674" fmla="*/ 2266147 h 5149018"/>
              <a:gd name="connsiteX10675" fmla="*/ 5949563 w 6681792"/>
              <a:gd name="connsiteY10675" fmla="*/ 2266147 h 5149018"/>
              <a:gd name="connsiteX10676" fmla="*/ 5949563 w 6681792"/>
              <a:gd name="connsiteY10676" fmla="*/ 2263673 h 5149018"/>
              <a:gd name="connsiteX10677" fmla="*/ 5947089 w 6681792"/>
              <a:gd name="connsiteY10677" fmla="*/ 2263673 h 5149018"/>
              <a:gd name="connsiteX10678" fmla="*/ 5949563 w 6681792"/>
              <a:gd name="connsiteY10678" fmla="*/ 2261199 h 5149018"/>
              <a:gd name="connsiteX10679" fmla="*/ 5952036 w 6681792"/>
              <a:gd name="connsiteY10679" fmla="*/ 2261199 h 5149018"/>
              <a:gd name="connsiteX10680" fmla="*/ 5954510 w 6681792"/>
              <a:gd name="connsiteY10680" fmla="*/ 2261199 h 5149018"/>
              <a:gd name="connsiteX10681" fmla="*/ 5956984 w 6681792"/>
              <a:gd name="connsiteY10681" fmla="*/ 2258725 h 5149018"/>
              <a:gd name="connsiteX10682" fmla="*/ 5959458 w 6681792"/>
              <a:gd name="connsiteY10682" fmla="*/ 2258725 h 5149018"/>
              <a:gd name="connsiteX10683" fmla="*/ 5961932 w 6681792"/>
              <a:gd name="connsiteY10683" fmla="*/ 2258725 h 5149018"/>
              <a:gd name="connsiteX10684" fmla="*/ 5964405 w 6681792"/>
              <a:gd name="connsiteY10684" fmla="*/ 2258725 h 5149018"/>
              <a:gd name="connsiteX10685" fmla="*/ 5964405 w 6681792"/>
              <a:gd name="connsiteY10685" fmla="*/ 2256252 h 5149018"/>
              <a:gd name="connsiteX10686" fmla="*/ 5964405 w 6681792"/>
              <a:gd name="connsiteY10686" fmla="*/ 2253778 h 5149018"/>
              <a:gd name="connsiteX10687" fmla="*/ 5964405 w 6681792"/>
              <a:gd name="connsiteY10687" fmla="*/ 2249021 h 5149018"/>
              <a:gd name="connsiteX10688" fmla="*/ 5964405 w 6681792"/>
              <a:gd name="connsiteY10688" fmla="*/ 2244264 h 5149018"/>
              <a:gd name="connsiteX10689" fmla="*/ 5961932 w 6681792"/>
              <a:gd name="connsiteY10689" fmla="*/ 2237032 h 5149018"/>
              <a:gd name="connsiteX10690" fmla="*/ 5961932 w 6681792"/>
              <a:gd name="connsiteY10690" fmla="*/ 2232275 h 5149018"/>
              <a:gd name="connsiteX10691" fmla="*/ 5959458 w 6681792"/>
              <a:gd name="connsiteY10691" fmla="*/ 2227518 h 5149018"/>
              <a:gd name="connsiteX10692" fmla="*/ 5959458 w 6681792"/>
              <a:gd name="connsiteY10692" fmla="*/ 2225044 h 5149018"/>
              <a:gd name="connsiteX10693" fmla="*/ 5956984 w 6681792"/>
              <a:gd name="connsiteY10693" fmla="*/ 2225044 h 5149018"/>
              <a:gd name="connsiteX10694" fmla="*/ 5954510 w 6681792"/>
              <a:gd name="connsiteY10694" fmla="*/ 2225044 h 5149018"/>
              <a:gd name="connsiteX10695" fmla="*/ 5952036 w 6681792"/>
              <a:gd name="connsiteY10695" fmla="*/ 2225044 h 5149018"/>
              <a:gd name="connsiteX10696" fmla="*/ 5952036 w 6681792"/>
              <a:gd name="connsiteY10696" fmla="*/ 2222571 h 5149018"/>
              <a:gd name="connsiteX10697" fmla="*/ 5949563 w 6681792"/>
              <a:gd name="connsiteY10697" fmla="*/ 2222571 h 5149018"/>
              <a:gd name="connsiteX10698" fmla="*/ 5949563 w 6681792"/>
              <a:gd name="connsiteY10698" fmla="*/ 2220097 h 5149018"/>
              <a:gd name="connsiteX10699" fmla="*/ 5949563 w 6681792"/>
              <a:gd name="connsiteY10699" fmla="*/ 2217623 h 5149018"/>
              <a:gd name="connsiteX10700" fmla="*/ 5949563 w 6681792"/>
              <a:gd name="connsiteY10700" fmla="*/ 2215149 h 5149018"/>
              <a:gd name="connsiteX10701" fmla="*/ 5949563 w 6681792"/>
              <a:gd name="connsiteY10701" fmla="*/ 2207918 h 5149018"/>
              <a:gd name="connsiteX10702" fmla="*/ 5949563 w 6681792"/>
              <a:gd name="connsiteY10702" fmla="*/ 2205445 h 5149018"/>
              <a:gd name="connsiteX10703" fmla="*/ 5949563 w 6681792"/>
              <a:gd name="connsiteY10703" fmla="*/ 2202971 h 5149018"/>
              <a:gd name="connsiteX10704" fmla="*/ 5947089 w 6681792"/>
              <a:gd name="connsiteY10704" fmla="*/ 2200497 h 5149018"/>
              <a:gd name="connsiteX10705" fmla="*/ 5947089 w 6681792"/>
              <a:gd name="connsiteY10705" fmla="*/ 2198023 h 5149018"/>
              <a:gd name="connsiteX10706" fmla="*/ 5947089 w 6681792"/>
              <a:gd name="connsiteY10706" fmla="*/ 2195550 h 5149018"/>
              <a:gd name="connsiteX10707" fmla="*/ 5947089 w 6681792"/>
              <a:gd name="connsiteY10707" fmla="*/ 2193076 h 5149018"/>
              <a:gd name="connsiteX10708" fmla="*/ 5947089 w 6681792"/>
              <a:gd name="connsiteY10708" fmla="*/ 2190602 h 5149018"/>
              <a:gd name="connsiteX10709" fmla="*/ 5949563 w 6681792"/>
              <a:gd name="connsiteY10709" fmla="*/ 2190602 h 5149018"/>
              <a:gd name="connsiteX10710" fmla="*/ 5949563 w 6681792"/>
              <a:gd name="connsiteY10710" fmla="*/ 2188128 h 5149018"/>
              <a:gd name="connsiteX10711" fmla="*/ 5952036 w 6681792"/>
              <a:gd name="connsiteY10711" fmla="*/ 2188128 h 5149018"/>
              <a:gd name="connsiteX10712" fmla="*/ 5954510 w 6681792"/>
              <a:gd name="connsiteY10712" fmla="*/ 2185655 h 5149018"/>
              <a:gd name="connsiteX10713" fmla="*/ 5954510 w 6681792"/>
              <a:gd name="connsiteY10713" fmla="*/ 2183181 h 5149018"/>
              <a:gd name="connsiteX10714" fmla="*/ 5954510 w 6681792"/>
              <a:gd name="connsiteY10714" fmla="*/ 2180707 h 5149018"/>
              <a:gd name="connsiteX10715" fmla="*/ 5952036 w 6681792"/>
              <a:gd name="connsiteY10715" fmla="*/ 2175950 h 5149018"/>
              <a:gd name="connsiteX10716" fmla="*/ 5949563 w 6681792"/>
              <a:gd name="connsiteY10716" fmla="*/ 2173476 h 5149018"/>
              <a:gd name="connsiteX10717" fmla="*/ 5947089 w 6681792"/>
              <a:gd name="connsiteY10717" fmla="*/ 2168719 h 5149018"/>
              <a:gd name="connsiteX10718" fmla="*/ 5942332 w 6681792"/>
              <a:gd name="connsiteY10718" fmla="*/ 2159014 h 5149018"/>
              <a:gd name="connsiteX10719" fmla="*/ 5939858 w 6681792"/>
              <a:gd name="connsiteY10719" fmla="*/ 2156541 h 5149018"/>
              <a:gd name="connsiteX10720" fmla="*/ 5932627 w 6681792"/>
              <a:gd name="connsiteY10720" fmla="*/ 2139605 h 5149018"/>
              <a:gd name="connsiteX10721" fmla="*/ 5930153 w 6681792"/>
              <a:gd name="connsiteY10721" fmla="*/ 2132374 h 5149018"/>
              <a:gd name="connsiteX10722" fmla="*/ 5920449 w 6681792"/>
              <a:gd name="connsiteY10722" fmla="*/ 2112964 h 5149018"/>
              <a:gd name="connsiteX10723" fmla="*/ 5927680 w 6681792"/>
              <a:gd name="connsiteY10723" fmla="*/ 2112964 h 5149018"/>
              <a:gd name="connsiteX10724" fmla="*/ 5942141 w 6681792"/>
              <a:gd name="connsiteY10724" fmla="*/ 2112964 h 5149018"/>
              <a:gd name="connsiteX10725" fmla="*/ 5944615 w 6681792"/>
              <a:gd name="connsiteY10725" fmla="*/ 2112964 h 5149018"/>
              <a:gd name="connsiteX10726" fmla="*/ 5947089 w 6681792"/>
              <a:gd name="connsiteY10726" fmla="*/ 2112964 h 5149018"/>
              <a:gd name="connsiteX10727" fmla="*/ 5951846 w 6681792"/>
              <a:gd name="connsiteY10727" fmla="*/ 2115438 h 5149018"/>
              <a:gd name="connsiteX10728" fmla="*/ 5968782 w 6681792"/>
              <a:gd name="connsiteY10728" fmla="*/ 2122669 h 5149018"/>
              <a:gd name="connsiteX10729" fmla="*/ 5976013 w 6681792"/>
              <a:gd name="connsiteY10729" fmla="*/ 2125143 h 5149018"/>
              <a:gd name="connsiteX10730" fmla="*/ 5978487 w 6681792"/>
              <a:gd name="connsiteY10730" fmla="*/ 2125143 h 5149018"/>
              <a:gd name="connsiteX10731" fmla="*/ 5983244 w 6681792"/>
              <a:gd name="connsiteY10731" fmla="*/ 2120386 h 5149018"/>
              <a:gd name="connsiteX10732" fmla="*/ 5983244 w 6681792"/>
              <a:gd name="connsiteY10732" fmla="*/ 2117912 h 5149018"/>
              <a:gd name="connsiteX10733" fmla="*/ 5983244 w 6681792"/>
              <a:gd name="connsiteY10733" fmla="*/ 2115438 h 5149018"/>
              <a:gd name="connsiteX10734" fmla="*/ 5980770 w 6681792"/>
              <a:gd name="connsiteY10734" fmla="*/ 2110681 h 5149018"/>
              <a:gd name="connsiteX10735" fmla="*/ 5976013 w 6681792"/>
              <a:gd name="connsiteY10735" fmla="*/ 2108207 h 5149018"/>
              <a:gd name="connsiteX10736" fmla="*/ 5978487 w 6681792"/>
              <a:gd name="connsiteY10736" fmla="*/ 2103450 h 5149018"/>
              <a:gd name="connsiteX10737" fmla="*/ 5980961 w 6681792"/>
              <a:gd name="connsiteY10737" fmla="*/ 2100976 h 5149018"/>
              <a:gd name="connsiteX10738" fmla="*/ 5978487 w 6681792"/>
              <a:gd name="connsiteY10738" fmla="*/ 2100976 h 5149018"/>
              <a:gd name="connsiteX10739" fmla="*/ 5978487 w 6681792"/>
              <a:gd name="connsiteY10739" fmla="*/ 2098503 h 5149018"/>
              <a:gd name="connsiteX10740" fmla="*/ 5973729 w 6681792"/>
              <a:gd name="connsiteY10740" fmla="*/ 2096029 h 5149018"/>
              <a:gd name="connsiteX10741" fmla="*/ 5971256 w 6681792"/>
              <a:gd name="connsiteY10741" fmla="*/ 2096029 h 5149018"/>
              <a:gd name="connsiteX10742" fmla="*/ 5971256 w 6681792"/>
              <a:gd name="connsiteY10742" fmla="*/ 2093555 h 5149018"/>
              <a:gd name="connsiteX10743" fmla="*/ 5968782 w 6681792"/>
              <a:gd name="connsiteY10743" fmla="*/ 2093555 h 5149018"/>
              <a:gd name="connsiteX10744" fmla="*/ 5966308 w 6681792"/>
              <a:gd name="connsiteY10744" fmla="*/ 2093555 h 5149018"/>
              <a:gd name="connsiteX10745" fmla="*/ 5963835 w 6681792"/>
              <a:gd name="connsiteY10745" fmla="*/ 2093555 h 5149018"/>
              <a:gd name="connsiteX10746" fmla="*/ 5961361 w 6681792"/>
              <a:gd name="connsiteY10746" fmla="*/ 2093555 h 5149018"/>
              <a:gd name="connsiteX10747" fmla="*/ 5956603 w 6681792"/>
              <a:gd name="connsiteY10747" fmla="*/ 2091081 h 5149018"/>
              <a:gd name="connsiteX10748" fmla="*/ 5951846 w 6681792"/>
              <a:gd name="connsiteY10748" fmla="*/ 2088607 h 5149018"/>
              <a:gd name="connsiteX10749" fmla="*/ 5949372 w 6681792"/>
              <a:gd name="connsiteY10749" fmla="*/ 2088607 h 5149018"/>
              <a:gd name="connsiteX10750" fmla="*/ 5949372 w 6681792"/>
              <a:gd name="connsiteY10750" fmla="*/ 2086134 h 5149018"/>
              <a:gd name="connsiteX10751" fmla="*/ 5946899 w 6681792"/>
              <a:gd name="connsiteY10751" fmla="*/ 2081377 h 5149018"/>
              <a:gd name="connsiteX10752" fmla="*/ 5949372 w 6681792"/>
              <a:gd name="connsiteY10752" fmla="*/ 2078903 h 5149018"/>
              <a:gd name="connsiteX10753" fmla="*/ 5949372 w 6681792"/>
              <a:gd name="connsiteY10753" fmla="*/ 2076429 h 5149018"/>
              <a:gd name="connsiteX10754" fmla="*/ 5949372 w 6681792"/>
              <a:gd name="connsiteY10754" fmla="*/ 2073955 h 5149018"/>
              <a:gd name="connsiteX10755" fmla="*/ 5951846 w 6681792"/>
              <a:gd name="connsiteY10755" fmla="*/ 2071481 h 5149018"/>
              <a:gd name="connsiteX10756" fmla="*/ 5951846 w 6681792"/>
              <a:gd name="connsiteY10756" fmla="*/ 2069008 h 5149018"/>
              <a:gd name="connsiteX10757" fmla="*/ 5954320 w 6681792"/>
              <a:gd name="connsiteY10757" fmla="*/ 2066534 h 5149018"/>
              <a:gd name="connsiteX10758" fmla="*/ 5959077 w 6681792"/>
              <a:gd name="connsiteY10758" fmla="*/ 2061777 h 5149018"/>
              <a:gd name="connsiteX10759" fmla="*/ 5961551 w 6681792"/>
              <a:gd name="connsiteY10759" fmla="*/ 2059303 h 5149018"/>
              <a:gd name="connsiteX10760" fmla="*/ 5964025 w 6681792"/>
              <a:gd name="connsiteY10760" fmla="*/ 2052072 h 5149018"/>
              <a:gd name="connsiteX10761" fmla="*/ 5964025 w 6681792"/>
              <a:gd name="connsiteY10761" fmla="*/ 2049598 h 5149018"/>
              <a:gd name="connsiteX10762" fmla="*/ 5964025 w 6681792"/>
              <a:gd name="connsiteY10762" fmla="*/ 2047125 h 5149018"/>
              <a:gd name="connsiteX10763" fmla="*/ 5980961 w 6681792"/>
              <a:gd name="connsiteY10763" fmla="*/ 2054355 h 5149018"/>
              <a:gd name="connsiteX10764" fmla="*/ 5988191 w 6681792"/>
              <a:gd name="connsiteY10764" fmla="*/ 2059113 h 5149018"/>
              <a:gd name="connsiteX10765" fmla="*/ 5990665 w 6681792"/>
              <a:gd name="connsiteY10765" fmla="*/ 2056639 h 5149018"/>
              <a:gd name="connsiteX10766" fmla="*/ 5990665 w 6681792"/>
              <a:gd name="connsiteY10766" fmla="*/ 2051882 h 5149018"/>
              <a:gd name="connsiteX10767" fmla="*/ 5993139 w 6681792"/>
              <a:gd name="connsiteY10767" fmla="*/ 2051882 h 5149018"/>
              <a:gd name="connsiteX10768" fmla="*/ 5995613 w 6681792"/>
              <a:gd name="connsiteY10768" fmla="*/ 2049408 h 5149018"/>
              <a:gd name="connsiteX10769" fmla="*/ 5998086 w 6681792"/>
              <a:gd name="connsiteY10769" fmla="*/ 2039703 h 5149018"/>
              <a:gd name="connsiteX10770" fmla="*/ 5998086 w 6681792"/>
              <a:gd name="connsiteY10770" fmla="*/ 2037229 h 5149018"/>
              <a:gd name="connsiteX10771" fmla="*/ 5998086 w 6681792"/>
              <a:gd name="connsiteY10771" fmla="*/ 2034756 h 5149018"/>
              <a:gd name="connsiteX10772" fmla="*/ 5998086 w 6681792"/>
              <a:gd name="connsiteY10772" fmla="*/ 2032282 h 5149018"/>
              <a:gd name="connsiteX10773" fmla="*/ 5995613 w 6681792"/>
              <a:gd name="connsiteY10773" fmla="*/ 2029808 h 5149018"/>
              <a:gd name="connsiteX10774" fmla="*/ 5990855 w 6681792"/>
              <a:gd name="connsiteY10774" fmla="*/ 2025051 h 5149018"/>
              <a:gd name="connsiteX10775" fmla="*/ 5990855 w 6681792"/>
              <a:gd name="connsiteY10775" fmla="*/ 2022577 h 5149018"/>
              <a:gd name="connsiteX10776" fmla="*/ 5990855 w 6681792"/>
              <a:gd name="connsiteY10776" fmla="*/ 2020103 h 5149018"/>
              <a:gd name="connsiteX10777" fmla="*/ 5993329 w 6681792"/>
              <a:gd name="connsiteY10777" fmla="*/ 2017630 h 5149018"/>
              <a:gd name="connsiteX10778" fmla="*/ 5995803 w 6681792"/>
              <a:gd name="connsiteY10778" fmla="*/ 2015156 h 5149018"/>
              <a:gd name="connsiteX10779" fmla="*/ 6000560 w 6681792"/>
              <a:gd name="connsiteY10779" fmla="*/ 2012682 h 5149018"/>
              <a:gd name="connsiteX10780" fmla="*/ 6007791 w 6681792"/>
              <a:gd name="connsiteY10780" fmla="*/ 2005451 h 5149018"/>
              <a:gd name="connsiteX10781" fmla="*/ 6010265 w 6681792"/>
              <a:gd name="connsiteY10781" fmla="*/ 2007925 h 5149018"/>
              <a:gd name="connsiteX10782" fmla="*/ 6012739 w 6681792"/>
              <a:gd name="connsiteY10782" fmla="*/ 2000694 h 5149018"/>
              <a:gd name="connsiteX10783" fmla="*/ 6012739 w 6681792"/>
              <a:gd name="connsiteY10783" fmla="*/ 1990989 h 5149018"/>
              <a:gd name="connsiteX10784" fmla="*/ 6015212 w 6681792"/>
              <a:gd name="connsiteY10784" fmla="*/ 1990989 h 5149018"/>
              <a:gd name="connsiteX10785" fmla="*/ 6017686 w 6681792"/>
              <a:gd name="connsiteY10785" fmla="*/ 1990989 h 5149018"/>
              <a:gd name="connsiteX10786" fmla="*/ 6024917 w 6681792"/>
              <a:gd name="connsiteY10786" fmla="*/ 1988516 h 5149018"/>
              <a:gd name="connsiteX10787" fmla="*/ 6027391 w 6681792"/>
              <a:gd name="connsiteY10787" fmla="*/ 1988516 h 5149018"/>
              <a:gd name="connsiteX10788" fmla="*/ 6027391 w 6681792"/>
              <a:gd name="connsiteY10788" fmla="*/ 1990989 h 5149018"/>
              <a:gd name="connsiteX10789" fmla="*/ 6027391 w 6681792"/>
              <a:gd name="connsiteY10789" fmla="*/ 1993463 h 5149018"/>
              <a:gd name="connsiteX10790" fmla="*/ 6027391 w 6681792"/>
              <a:gd name="connsiteY10790" fmla="*/ 1995937 h 5149018"/>
              <a:gd name="connsiteX10791" fmla="*/ 6029865 w 6681792"/>
              <a:gd name="connsiteY10791" fmla="*/ 2000694 h 5149018"/>
              <a:gd name="connsiteX10792" fmla="*/ 6032338 w 6681792"/>
              <a:gd name="connsiteY10792" fmla="*/ 2005451 h 5149018"/>
              <a:gd name="connsiteX10793" fmla="*/ 6032338 w 6681792"/>
              <a:gd name="connsiteY10793" fmla="*/ 2010209 h 5149018"/>
              <a:gd name="connsiteX10794" fmla="*/ 6032338 w 6681792"/>
              <a:gd name="connsiteY10794" fmla="*/ 2014966 h 5149018"/>
              <a:gd name="connsiteX10795" fmla="*/ 6032338 w 6681792"/>
              <a:gd name="connsiteY10795" fmla="*/ 2017439 h 5149018"/>
              <a:gd name="connsiteX10796" fmla="*/ 6032338 w 6681792"/>
              <a:gd name="connsiteY10796" fmla="*/ 2019913 h 5149018"/>
              <a:gd name="connsiteX10797" fmla="*/ 6032338 w 6681792"/>
              <a:gd name="connsiteY10797" fmla="*/ 2022387 h 5149018"/>
              <a:gd name="connsiteX10798" fmla="*/ 6032338 w 6681792"/>
              <a:gd name="connsiteY10798" fmla="*/ 2024861 h 5149018"/>
              <a:gd name="connsiteX10799" fmla="*/ 6034812 w 6681792"/>
              <a:gd name="connsiteY10799" fmla="*/ 2029618 h 5149018"/>
              <a:gd name="connsiteX10800" fmla="*/ 6037286 w 6681792"/>
              <a:gd name="connsiteY10800" fmla="*/ 2032092 h 5149018"/>
              <a:gd name="connsiteX10801" fmla="*/ 6037286 w 6681792"/>
              <a:gd name="connsiteY10801" fmla="*/ 2034565 h 5149018"/>
              <a:gd name="connsiteX10802" fmla="*/ 6039760 w 6681792"/>
              <a:gd name="connsiteY10802" fmla="*/ 2037039 h 5149018"/>
              <a:gd name="connsiteX10803" fmla="*/ 6039760 w 6681792"/>
              <a:gd name="connsiteY10803" fmla="*/ 2039513 h 5149018"/>
              <a:gd name="connsiteX10804" fmla="*/ 6042233 w 6681792"/>
              <a:gd name="connsiteY10804" fmla="*/ 2044270 h 5149018"/>
              <a:gd name="connsiteX10805" fmla="*/ 6042233 w 6681792"/>
              <a:gd name="connsiteY10805" fmla="*/ 2049027 h 5149018"/>
              <a:gd name="connsiteX10806" fmla="*/ 6042233 w 6681792"/>
              <a:gd name="connsiteY10806" fmla="*/ 2051501 h 5149018"/>
              <a:gd name="connsiteX10807" fmla="*/ 6042233 w 6681792"/>
              <a:gd name="connsiteY10807" fmla="*/ 2056258 h 5149018"/>
              <a:gd name="connsiteX10808" fmla="*/ 6042233 w 6681792"/>
              <a:gd name="connsiteY10808" fmla="*/ 2058732 h 5149018"/>
              <a:gd name="connsiteX10809" fmla="*/ 6042233 w 6681792"/>
              <a:gd name="connsiteY10809" fmla="*/ 2061206 h 5149018"/>
              <a:gd name="connsiteX10810" fmla="*/ 6042233 w 6681792"/>
              <a:gd name="connsiteY10810" fmla="*/ 2065963 h 5149018"/>
              <a:gd name="connsiteX10811" fmla="*/ 6044707 w 6681792"/>
              <a:gd name="connsiteY10811" fmla="*/ 2070720 h 5149018"/>
              <a:gd name="connsiteX10812" fmla="*/ 6044707 w 6681792"/>
              <a:gd name="connsiteY10812" fmla="*/ 2073194 h 5149018"/>
              <a:gd name="connsiteX10813" fmla="*/ 6047181 w 6681792"/>
              <a:gd name="connsiteY10813" fmla="*/ 2077951 h 5149018"/>
              <a:gd name="connsiteX10814" fmla="*/ 6047181 w 6681792"/>
              <a:gd name="connsiteY10814" fmla="*/ 2082708 h 5149018"/>
              <a:gd name="connsiteX10815" fmla="*/ 6049654 w 6681792"/>
              <a:gd name="connsiteY10815" fmla="*/ 2087466 h 5149018"/>
              <a:gd name="connsiteX10816" fmla="*/ 6049654 w 6681792"/>
              <a:gd name="connsiteY10816" fmla="*/ 2092223 h 5149018"/>
              <a:gd name="connsiteX10817" fmla="*/ 6049654 w 6681792"/>
              <a:gd name="connsiteY10817" fmla="*/ 2094697 h 5149018"/>
              <a:gd name="connsiteX10818" fmla="*/ 6052128 w 6681792"/>
              <a:gd name="connsiteY10818" fmla="*/ 2097170 h 5149018"/>
              <a:gd name="connsiteX10819" fmla="*/ 6052128 w 6681792"/>
              <a:gd name="connsiteY10819" fmla="*/ 2099644 h 5149018"/>
              <a:gd name="connsiteX10820" fmla="*/ 6052128 w 6681792"/>
              <a:gd name="connsiteY10820" fmla="*/ 2102118 h 5149018"/>
              <a:gd name="connsiteX10821" fmla="*/ 6052128 w 6681792"/>
              <a:gd name="connsiteY10821" fmla="*/ 2104592 h 5149018"/>
              <a:gd name="connsiteX10822" fmla="*/ 6054602 w 6681792"/>
              <a:gd name="connsiteY10822" fmla="*/ 2109349 h 5149018"/>
              <a:gd name="connsiteX10823" fmla="*/ 6054602 w 6681792"/>
              <a:gd name="connsiteY10823" fmla="*/ 2111823 h 5149018"/>
              <a:gd name="connsiteX10824" fmla="*/ 6054602 w 6681792"/>
              <a:gd name="connsiteY10824" fmla="*/ 2119054 h 5149018"/>
              <a:gd name="connsiteX10825" fmla="*/ 6054602 w 6681792"/>
              <a:gd name="connsiteY10825" fmla="*/ 2126285 h 5149018"/>
              <a:gd name="connsiteX10826" fmla="*/ 6057076 w 6681792"/>
              <a:gd name="connsiteY10826" fmla="*/ 2126285 h 5149018"/>
              <a:gd name="connsiteX10827" fmla="*/ 6059549 w 6681792"/>
              <a:gd name="connsiteY10827" fmla="*/ 2128758 h 5149018"/>
              <a:gd name="connsiteX10828" fmla="*/ 6062023 w 6681792"/>
              <a:gd name="connsiteY10828" fmla="*/ 2128758 h 5149018"/>
              <a:gd name="connsiteX10829" fmla="*/ 6064497 w 6681792"/>
              <a:gd name="connsiteY10829" fmla="*/ 2128758 h 5149018"/>
              <a:gd name="connsiteX10830" fmla="*/ 6066971 w 6681792"/>
              <a:gd name="connsiteY10830" fmla="*/ 2128758 h 5149018"/>
              <a:gd name="connsiteX10831" fmla="*/ 6069445 w 6681792"/>
              <a:gd name="connsiteY10831" fmla="*/ 2128758 h 5149018"/>
              <a:gd name="connsiteX10832" fmla="*/ 6071918 w 6681792"/>
              <a:gd name="connsiteY10832" fmla="*/ 2128758 h 5149018"/>
              <a:gd name="connsiteX10833" fmla="*/ 6074392 w 6681792"/>
              <a:gd name="connsiteY10833" fmla="*/ 2128758 h 5149018"/>
              <a:gd name="connsiteX10834" fmla="*/ 6076866 w 6681792"/>
              <a:gd name="connsiteY10834" fmla="*/ 2128758 h 5149018"/>
              <a:gd name="connsiteX10835" fmla="*/ 6076866 w 6681792"/>
              <a:gd name="connsiteY10835" fmla="*/ 2126285 h 5149018"/>
              <a:gd name="connsiteX10836" fmla="*/ 6079340 w 6681792"/>
              <a:gd name="connsiteY10836" fmla="*/ 2128758 h 5149018"/>
              <a:gd name="connsiteX10837" fmla="*/ 6081813 w 6681792"/>
              <a:gd name="connsiteY10837" fmla="*/ 2126285 h 5149018"/>
              <a:gd name="connsiteX10838" fmla="*/ 6084287 w 6681792"/>
              <a:gd name="connsiteY10838" fmla="*/ 2126285 h 5149018"/>
              <a:gd name="connsiteX10839" fmla="*/ 6086761 w 6681792"/>
              <a:gd name="connsiteY10839" fmla="*/ 2126285 h 5149018"/>
              <a:gd name="connsiteX10840" fmla="*/ 6089235 w 6681792"/>
              <a:gd name="connsiteY10840" fmla="*/ 2126285 h 5149018"/>
              <a:gd name="connsiteX10841" fmla="*/ 6091708 w 6681792"/>
              <a:gd name="connsiteY10841" fmla="*/ 2126285 h 5149018"/>
              <a:gd name="connsiteX10842" fmla="*/ 6094182 w 6681792"/>
              <a:gd name="connsiteY10842" fmla="*/ 2126285 h 5149018"/>
              <a:gd name="connsiteX10843" fmla="*/ 6096656 w 6681792"/>
              <a:gd name="connsiteY10843" fmla="*/ 2128758 h 5149018"/>
              <a:gd name="connsiteX10844" fmla="*/ 6096656 w 6681792"/>
              <a:gd name="connsiteY10844" fmla="*/ 2126285 h 5149018"/>
              <a:gd name="connsiteX10845" fmla="*/ 6099129 w 6681792"/>
              <a:gd name="connsiteY10845" fmla="*/ 2126285 h 5149018"/>
              <a:gd name="connsiteX10846" fmla="*/ 6101603 w 6681792"/>
              <a:gd name="connsiteY10846" fmla="*/ 2126285 h 5149018"/>
              <a:gd name="connsiteX10847" fmla="*/ 6101603 w 6681792"/>
              <a:gd name="connsiteY10847" fmla="*/ 2123811 h 5149018"/>
              <a:gd name="connsiteX10848" fmla="*/ 6104077 w 6681792"/>
              <a:gd name="connsiteY10848" fmla="*/ 2121337 h 5149018"/>
              <a:gd name="connsiteX10849" fmla="*/ 6106551 w 6681792"/>
              <a:gd name="connsiteY10849" fmla="*/ 2118863 h 5149018"/>
              <a:gd name="connsiteX10850" fmla="*/ 6109024 w 6681792"/>
              <a:gd name="connsiteY10850" fmla="*/ 2118863 h 5149018"/>
              <a:gd name="connsiteX10851" fmla="*/ 6111498 w 6681792"/>
              <a:gd name="connsiteY10851" fmla="*/ 2121337 h 5149018"/>
              <a:gd name="connsiteX10852" fmla="*/ 6116255 w 6681792"/>
              <a:gd name="connsiteY10852" fmla="*/ 2123811 h 5149018"/>
              <a:gd name="connsiteX10853" fmla="*/ 6118729 w 6681792"/>
              <a:gd name="connsiteY10853" fmla="*/ 2123811 h 5149018"/>
              <a:gd name="connsiteX10854" fmla="*/ 6121203 w 6681792"/>
              <a:gd name="connsiteY10854" fmla="*/ 2123811 h 5149018"/>
              <a:gd name="connsiteX10855" fmla="*/ 6123677 w 6681792"/>
              <a:gd name="connsiteY10855" fmla="*/ 2123811 h 5149018"/>
              <a:gd name="connsiteX10856" fmla="*/ 6126150 w 6681792"/>
              <a:gd name="connsiteY10856" fmla="*/ 2123811 h 5149018"/>
              <a:gd name="connsiteX10857" fmla="*/ 6135855 w 6681792"/>
              <a:gd name="connsiteY10857" fmla="*/ 2123811 h 5149018"/>
              <a:gd name="connsiteX10858" fmla="*/ 6135855 w 6681792"/>
              <a:gd name="connsiteY10858" fmla="*/ 2121337 h 5149018"/>
              <a:gd name="connsiteX10859" fmla="*/ 6135855 w 6681792"/>
              <a:gd name="connsiteY10859" fmla="*/ 2114106 h 5149018"/>
              <a:gd name="connsiteX10860" fmla="*/ 6135855 w 6681792"/>
              <a:gd name="connsiteY10860" fmla="*/ 2094697 h 5149018"/>
              <a:gd name="connsiteX10861" fmla="*/ 6135855 w 6681792"/>
              <a:gd name="connsiteY10861" fmla="*/ 2092223 h 5149018"/>
              <a:gd name="connsiteX10862" fmla="*/ 6135855 w 6681792"/>
              <a:gd name="connsiteY10862" fmla="*/ 2087466 h 5149018"/>
              <a:gd name="connsiteX10863" fmla="*/ 6135855 w 6681792"/>
              <a:gd name="connsiteY10863" fmla="*/ 2084992 h 5149018"/>
              <a:gd name="connsiteX10864" fmla="*/ 6135855 w 6681792"/>
              <a:gd name="connsiteY10864" fmla="*/ 2082518 h 5149018"/>
              <a:gd name="connsiteX10865" fmla="*/ 6138329 w 6681792"/>
              <a:gd name="connsiteY10865" fmla="*/ 2080044 h 5149018"/>
              <a:gd name="connsiteX10866" fmla="*/ 6138329 w 6681792"/>
              <a:gd name="connsiteY10866" fmla="*/ 2077571 h 5149018"/>
              <a:gd name="connsiteX10867" fmla="*/ 6138329 w 6681792"/>
              <a:gd name="connsiteY10867" fmla="*/ 2075097 h 5149018"/>
              <a:gd name="connsiteX10868" fmla="*/ 6143086 w 6681792"/>
              <a:gd name="connsiteY10868" fmla="*/ 2060635 h 5149018"/>
              <a:gd name="connsiteX10869" fmla="*/ 6147844 w 6681792"/>
              <a:gd name="connsiteY10869" fmla="*/ 2060635 h 5149018"/>
              <a:gd name="connsiteX10870" fmla="*/ 6155075 w 6681792"/>
              <a:gd name="connsiteY10870" fmla="*/ 2058161 h 5149018"/>
              <a:gd name="connsiteX10871" fmla="*/ 6157548 w 6681792"/>
              <a:gd name="connsiteY10871" fmla="*/ 2055688 h 5149018"/>
              <a:gd name="connsiteX10872" fmla="*/ 6157548 w 6681792"/>
              <a:gd name="connsiteY10872" fmla="*/ 2048456 h 5149018"/>
              <a:gd name="connsiteX10873" fmla="*/ 6157548 w 6681792"/>
              <a:gd name="connsiteY10873" fmla="*/ 2038752 h 5149018"/>
              <a:gd name="connsiteX10874" fmla="*/ 6152791 w 6681792"/>
              <a:gd name="connsiteY10874" fmla="*/ 2038752 h 5149018"/>
              <a:gd name="connsiteX10875" fmla="*/ 6150317 w 6681792"/>
              <a:gd name="connsiteY10875" fmla="*/ 2038752 h 5149018"/>
              <a:gd name="connsiteX10876" fmla="*/ 6147844 w 6681792"/>
              <a:gd name="connsiteY10876" fmla="*/ 2038752 h 5149018"/>
              <a:gd name="connsiteX10877" fmla="*/ 6145370 w 6681792"/>
              <a:gd name="connsiteY10877" fmla="*/ 2036278 h 5149018"/>
              <a:gd name="connsiteX10878" fmla="*/ 6145370 w 6681792"/>
              <a:gd name="connsiteY10878" fmla="*/ 2033804 h 5149018"/>
              <a:gd name="connsiteX10879" fmla="*/ 6145370 w 6681792"/>
              <a:gd name="connsiteY10879" fmla="*/ 2024099 h 5149018"/>
              <a:gd name="connsiteX10880" fmla="*/ 6145370 w 6681792"/>
              <a:gd name="connsiteY10880" fmla="*/ 2002407 h 5149018"/>
              <a:gd name="connsiteX10881" fmla="*/ 6145370 w 6681792"/>
              <a:gd name="connsiteY10881" fmla="*/ 1997650 h 5149018"/>
              <a:gd name="connsiteX10882" fmla="*/ 6145370 w 6681792"/>
              <a:gd name="connsiteY10882" fmla="*/ 1987945 h 5149018"/>
              <a:gd name="connsiteX10883" fmla="*/ 6142896 w 6681792"/>
              <a:gd name="connsiteY10883" fmla="*/ 1975957 h 5149018"/>
              <a:gd name="connsiteX10884" fmla="*/ 6142896 w 6681792"/>
              <a:gd name="connsiteY10884" fmla="*/ 1942085 h 5149018"/>
              <a:gd name="connsiteX10885" fmla="*/ 6147653 w 6681792"/>
              <a:gd name="connsiteY10885" fmla="*/ 1942085 h 5149018"/>
              <a:gd name="connsiteX10886" fmla="*/ 6150127 w 6681792"/>
              <a:gd name="connsiteY10886" fmla="*/ 1942085 h 5149018"/>
              <a:gd name="connsiteX10887" fmla="*/ 6157358 w 6681792"/>
              <a:gd name="connsiteY10887" fmla="*/ 1939611 h 5149018"/>
              <a:gd name="connsiteX10888" fmla="*/ 6159832 w 6681792"/>
              <a:gd name="connsiteY10888" fmla="*/ 1937138 h 5149018"/>
              <a:gd name="connsiteX10889" fmla="*/ 6169536 w 6681792"/>
              <a:gd name="connsiteY10889" fmla="*/ 1934664 h 5149018"/>
              <a:gd name="connsiteX10890" fmla="*/ 6172010 w 6681792"/>
              <a:gd name="connsiteY10890" fmla="*/ 1932190 h 5149018"/>
              <a:gd name="connsiteX10891" fmla="*/ 6174484 w 6681792"/>
              <a:gd name="connsiteY10891" fmla="*/ 1932190 h 5149018"/>
              <a:gd name="connsiteX10892" fmla="*/ 6176958 w 6681792"/>
              <a:gd name="connsiteY10892" fmla="*/ 1932190 h 5149018"/>
              <a:gd name="connsiteX10893" fmla="*/ 6184188 w 6681792"/>
              <a:gd name="connsiteY10893" fmla="*/ 1929716 h 5149018"/>
              <a:gd name="connsiteX10894" fmla="*/ 6196177 w 6681792"/>
              <a:gd name="connsiteY10894" fmla="*/ 1927243 h 5149018"/>
              <a:gd name="connsiteX10895" fmla="*/ 6198650 w 6681792"/>
              <a:gd name="connsiteY10895" fmla="*/ 1927243 h 5149018"/>
              <a:gd name="connsiteX10896" fmla="*/ 6201124 w 6681792"/>
              <a:gd name="connsiteY10896" fmla="*/ 1927243 h 5149018"/>
              <a:gd name="connsiteX10897" fmla="*/ 6203598 w 6681792"/>
              <a:gd name="connsiteY10897" fmla="*/ 1927243 h 5149018"/>
              <a:gd name="connsiteX10898" fmla="*/ 6206072 w 6681792"/>
              <a:gd name="connsiteY10898" fmla="*/ 1927243 h 5149018"/>
              <a:gd name="connsiteX10899" fmla="*/ 6208545 w 6681792"/>
              <a:gd name="connsiteY10899" fmla="*/ 1929716 h 5149018"/>
              <a:gd name="connsiteX10900" fmla="*/ 6211019 w 6681792"/>
              <a:gd name="connsiteY10900" fmla="*/ 1929716 h 5149018"/>
              <a:gd name="connsiteX10901" fmla="*/ 6213493 w 6681792"/>
              <a:gd name="connsiteY10901" fmla="*/ 1929716 h 5149018"/>
              <a:gd name="connsiteX10902" fmla="*/ 6215967 w 6681792"/>
              <a:gd name="connsiteY10902" fmla="*/ 1929716 h 5149018"/>
              <a:gd name="connsiteX10903" fmla="*/ 6218440 w 6681792"/>
              <a:gd name="connsiteY10903" fmla="*/ 1929716 h 5149018"/>
              <a:gd name="connsiteX10904" fmla="*/ 6220914 w 6681792"/>
              <a:gd name="connsiteY10904" fmla="*/ 1929716 h 5149018"/>
              <a:gd name="connsiteX10905" fmla="*/ 6223388 w 6681792"/>
              <a:gd name="connsiteY10905" fmla="*/ 1929716 h 5149018"/>
              <a:gd name="connsiteX10906" fmla="*/ 6225862 w 6681792"/>
              <a:gd name="connsiteY10906" fmla="*/ 1927243 h 5149018"/>
              <a:gd name="connsiteX10907" fmla="*/ 6228336 w 6681792"/>
              <a:gd name="connsiteY10907" fmla="*/ 1927243 h 5149018"/>
              <a:gd name="connsiteX10908" fmla="*/ 6230809 w 6681792"/>
              <a:gd name="connsiteY10908" fmla="*/ 1929716 h 5149018"/>
              <a:gd name="connsiteX10909" fmla="*/ 6238040 w 6681792"/>
              <a:gd name="connsiteY10909" fmla="*/ 1927243 h 5149018"/>
              <a:gd name="connsiteX10910" fmla="*/ 6245271 w 6681792"/>
              <a:gd name="connsiteY10910" fmla="*/ 1924769 h 5149018"/>
              <a:gd name="connsiteX10911" fmla="*/ 6254976 w 6681792"/>
              <a:gd name="connsiteY10911" fmla="*/ 1922295 h 5149018"/>
              <a:gd name="connsiteX10912" fmla="*/ 6264681 w 6681792"/>
              <a:gd name="connsiteY10912" fmla="*/ 1917538 h 5149018"/>
              <a:gd name="connsiteX10913" fmla="*/ 6271912 w 6681792"/>
              <a:gd name="connsiteY10913" fmla="*/ 1915064 h 5149018"/>
              <a:gd name="connsiteX10914" fmla="*/ 6279143 w 6681792"/>
              <a:gd name="connsiteY10914" fmla="*/ 1915064 h 5149018"/>
              <a:gd name="connsiteX10915" fmla="*/ 6286374 w 6681792"/>
              <a:gd name="connsiteY10915" fmla="*/ 1912590 h 5149018"/>
              <a:gd name="connsiteX10916" fmla="*/ 6291131 w 6681792"/>
              <a:gd name="connsiteY10916" fmla="*/ 1912590 h 5149018"/>
              <a:gd name="connsiteX10917" fmla="*/ 6295888 w 6681792"/>
              <a:gd name="connsiteY10917" fmla="*/ 1912590 h 5149018"/>
              <a:gd name="connsiteX10918" fmla="*/ 6300645 w 6681792"/>
              <a:gd name="connsiteY10918" fmla="*/ 1910117 h 5149018"/>
              <a:gd name="connsiteX10919" fmla="*/ 6305403 w 6681792"/>
              <a:gd name="connsiteY10919" fmla="*/ 1910117 h 5149018"/>
              <a:gd name="connsiteX10920" fmla="*/ 6310160 w 6681792"/>
              <a:gd name="connsiteY10920" fmla="*/ 1910117 h 5149018"/>
              <a:gd name="connsiteX10921" fmla="*/ 6312633 w 6681792"/>
              <a:gd name="connsiteY10921" fmla="*/ 1907643 h 5149018"/>
              <a:gd name="connsiteX10922" fmla="*/ 6315107 w 6681792"/>
              <a:gd name="connsiteY10922" fmla="*/ 1907643 h 5149018"/>
              <a:gd name="connsiteX10923" fmla="*/ 6317581 w 6681792"/>
              <a:gd name="connsiteY10923" fmla="*/ 1907643 h 5149018"/>
              <a:gd name="connsiteX10924" fmla="*/ 6322338 w 6681792"/>
              <a:gd name="connsiteY10924" fmla="*/ 1905169 h 5149018"/>
              <a:gd name="connsiteX10925" fmla="*/ 6324812 w 6681792"/>
              <a:gd name="connsiteY10925" fmla="*/ 1905169 h 5149018"/>
              <a:gd name="connsiteX10926" fmla="*/ 6329569 w 6681792"/>
              <a:gd name="connsiteY10926" fmla="*/ 1905169 h 5149018"/>
              <a:gd name="connsiteX10927" fmla="*/ 6336800 w 6681792"/>
              <a:gd name="connsiteY10927" fmla="*/ 1905169 h 5149018"/>
              <a:gd name="connsiteX10928" fmla="*/ 6339274 w 6681792"/>
              <a:gd name="connsiteY10928" fmla="*/ 1905169 h 5149018"/>
              <a:gd name="connsiteX10929" fmla="*/ 6344031 w 6681792"/>
              <a:gd name="connsiteY10929" fmla="*/ 1902696 h 5149018"/>
              <a:gd name="connsiteX10930" fmla="*/ 6348788 w 6681792"/>
              <a:gd name="connsiteY10930" fmla="*/ 1902696 h 5149018"/>
              <a:gd name="connsiteX10931" fmla="*/ 6353545 w 6681792"/>
              <a:gd name="connsiteY10931" fmla="*/ 1902696 h 5149018"/>
              <a:gd name="connsiteX10932" fmla="*/ 6360776 w 6681792"/>
              <a:gd name="connsiteY10932" fmla="*/ 1900222 h 5149018"/>
              <a:gd name="connsiteX10933" fmla="*/ 6368007 w 6681792"/>
              <a:gd name="connsiteY10933" fmla="*/ 1900222 h 5149018"/>
              <a:gd name="connsiteX10934" fmla="*/ 6375238 w 6681792"/>
              <a:gd name="connsiteY10934" fmla="*/ 1897748 h 5149018"/>
              <a:gd name="connsiteX10935" fmla="*/ 6379996 w 6681792"/>
              <a:gd name="connsiteY10935" fmla="*/ 1897748 h 5149018"/>
              <a:gd name="connsiteX10936" fmla="*/ 6396931 w 6681792"/>
              <a:gd name="connsiteY10936" fmla="*/ 1892991 h 5149018"/>
              <a:gd name="connsiteX10937" fmla="*/ 6396931 w 6681792"/>
              <a:gd name="connsiteY10937" fmla="*/ 1890517 h 5149018"/>
              <a:gd name="connsiteX10938" fmla="*/ 6396931 w 6681792"/>
              <a:gd name="connsiteY10938" fmla="*/ 1885760 h 5149018"/>
              <a:gd name="connsiteX10939" fmla="*/ 6394457 w 6681792"/>
              <a:gd name="connsiteY10939" fmla="*/ 1876055 h 5149018"/>
              <a:gd name="connsiteX10940" fmla="*/ 6391984 w 6681792"/>
              <a:gd name="connsiteY10940" fmla="*/ 1864067 h 5149018"/>
              <a:gd name="connsiteX10941" fmla="*/ 6394457 w 6681792"/>
              <a:gd name="connsiteY10941" fmla="*/ 1864067 h 5149018"/>
              <a:gd name="connsiteX10942" fmla="*/ 6406445 w 6681792"/>
              <a:gd name="connsiteY10942" fmla="*/ 1861593 h 5149018"/>
              <a:gd name="connsiteX10943" fmla="*/ 6420908 w 6681792"/>
              <a:gd name="connsiteY10943" fmla="*/ 1856836 h 5149018"/>
              <a:gd name="connsiteX10944" fmla="*/ 6420908 w 6681792"/>
              <a:gd name="connsiteY10944" fmla="*/ 1852079 h 5149018"/>
              <a:gd name="connsiteX10945" fmla="*/ 6420908 w 6681792"/>
              <a:gd name="connsiteY10945" fmla="*/ 1849605 h 5149018"/>
              <a:gd name="connsiteX10946" fmla="*/ 6423381 w 6681792"/>
              <a:gd name="connsiteY10946" fmla="*/ 1849605 h 5149018"/>
              <a:gd name="connsiteX10947" fmla="*/ 6435369 w 6681792"/>
              <a:gd name="connsiteY10947" fmla="*/ 1847131 h 5149018"/>
              <a:gd name="connsiteX10948" fmla="*/ 6442600 w 6681792"/>
              <a:gd name="connsiteY10948" fmla="*/ 1847131 h 5149018"/>
              <a:gd name="connsiteX10949" fmla="*/ 6449831 w 6681792"/>
              <a:gd name="connsiteY10949" fmla="*/ 1844657 h 5149018"/>
              <a:gd name="connsiteX10950" fmla="*/ 6459536 w 6681792"/>
              <a:gd name="connsiteY10950" fmla="*/ 1844657 h 5149018"/>
              <a:gd name="connsiteX10951" fmla="*/ 6464293 w 6681792"/>
              <a:gd name="connsiteY10951" fmla="*/ 1842184 h 5149018"/>
              <a:gd name="connsiteX10952" fmla="*/ 6464293 w 6681792"/>
              <a:gd name="connsiteY10952" fmla="*/ 1844657 h 5149018"/>
              <a:gd name="connsiteX10953" fmla="*/ 6466767 w 6681792"/>
              <a:gd name="connsiteY10953" fmla="*/ 1844657 h 5149018"/>
              <a:gd name="connsiteX10954" fmla="*/ 6466767 w 6681792"/>
              <a:gd name="connsiteY10954" fmla="*/ 1842184 h 5149018"/>
              <a:gd name="connsiteX10955" fmla="*/ 6473998 w 6681792"/>
              <a:gd name="connsiteY10955" fmla="*/ 1842184 h 5149018"/>
              <a:gd name="connsiteX10956" fmla="*/ 6485986 w 6681792"/>
              <a:gd name="connsiteY10956" fmla="*/ 1842184 h 5149018"/>
              <a:gd name="connsiteX10957" fmla="*/ 6488460 w 6681792"/>
              <a:gd name="connsiteY10957" fmla="*/ 1839710 h 5149018"/>
              <a:gd name="connsiteX10958" fmla="*/ 6490934 w 6681792"/>
              <a:gd name="connsiteY10958" fmla="*/ 1839710 h 5149018"/>
              <a:gd name="connsiteX10959" fmla="*/ 6493407 w 6681792"/>
              <a:gd name="connsiteY10959" fmla="*/ 1839710 h 5149018"/>
              <a:gd name="connsiteX10960" fmla="*/ 6495881 w 6681792"/>
              <a:gd name="connsiteY10960" fmla="*/ 1839710 h 5149018"/>
              <a:gd name="connsiteX10961" fmla="*/ 6495881 w 6681792"/>
              <a:gd name="connsiteY10961" fmla="*/ 1834953 h 5149018"/>
              <a:gd name="connsiteX10962" fmla="*/ 6505586 w 6681792"/>
              <a:gd name="connsiteY10962" fmla="*/ 1834953 h 5149018"/>
              <a:gd name="connsiteX10963" fmla="*/ 6508060 w 6681792"/>
              <a:gd name="connsiteY10963" fmla="*/ 1834953 h 5149018"/>
              <a:gd name="connsiteX10964" fmla="*/ 6510533 w 6681792"/>
              <a:gd name="connsiteY10964" fmla="*/ 1832479 h 5149018"/>
              <a:gd name="connsiteX10965" fmla="*/ 6517764 w 6681792"/>
              <a:gd name="connsiteY10965" fmla="*/ 1832479 h 5149018"/>
              <a:gd name="connsiteX10966" fmla="*/ 6520238 w 6681792"/>
              <a:gd name="connsiteY10966" fmla="*/ 1832479 h 5149018"/>
              <a:gd name="connsiteX10967" fmla="*/ 6522712 w 6681792"/>
              <a:gd name="connsiteY10967" fmla="*/ 1832479 h 5149018"/>
              <a:gd name="connsiteX10968" fmla="*/ 6527469 w 6681792"/>
              <a:gd name="connsiteY10968" fmla="*/ 1830005 h 5149018"/>
              <a:gd name="connsiteX10969" fmla="*/ 6534700 w 6681792"/>
              <a:gd name="connsiteY10969" fmla="*/ 1830005 h 5149018"/>
              <a:gd name="connsiteX10970" fmla="*/ 6534700 w 6681792"/>
              <a:gd name="connsiteY10970" fmla="*/ 1832479 h 5149018"/>
              <a:gd name="connsiteX10971" fmla="*/ 6539457 w 6681792"/>
              <a:gd name="connsiteY10971" fmla="*/ 1830005 h 5149018"/>
              <a:gd name="connsiteX10972" fmla="*/ 6544215 w 6681792"/>
              <a:gd name="connsiteY10972" fmla="*/ 1830005 h 5149018"/>
              <a:gd name="connsiteX10973" fmla="*/ 6546688 w 6681792"/>
              <a:gd name="connsiteY10973" fmla="*/ 1830005 h 5149018"/>
              <a:gd name="connsiteX10974" fmla="*/ 6546688 w 6681792"/>
              <a:gd name="connsiteY10974" fmla="*/ 1827532 h 5149018"/>
              <a:gd name="connsiteX10975" fmla="*/ 6551445 w 6681792"/>
              <a:gd name="connsiteY10975" fmla="*/ 1827532 h 5149018"/>
              <a:gd name="connsiteX10976" fmla="*/ 6570855 w 6681792"/>
              <a:gd name="connsiteY10976" fmla="*/ 1825058 h 5149018"/>
              <a:gd name="connsiteX10977" fmla="*/ 6575612 w 6681792"/>
              <a:gd name="connsiteY10977" fmla="*/ 1822584 h 5149018"/>
              <a:gd name="connsiteX10978" fmla="*/ 6582843 w 6681792"/>
              <a:gd name="connsiteY10978" fmla="*/ 1822584 h 5149018"/>
              <a:gd name="connsiteX10979" fmla="*/ 6590074 w 6681792"/>
              <a:gd name="connsiteY10979" fmla="*/ 1820110 h 5149018"/>
              <a:gd name="connsiteX10980" fmla="*/ 6599779 w 6681792"/>
              <a:gd name="connsiteY10980" fmla="*/ 1820110 h 5149018"/>
              <a:gd name="connsiteX10981" fmla="*/ 6609483 w 6681792"/>
              <a:gd name="connsiteY10981" fmla="*/ 1820110 h 5149018"/>
              <a:gd name="connsiteX10982" fmla="*/ 6614241 w 6681792"/>
              <a:gd name="connsiteY10982" fmla="*/ 1817636 h 5149018"/>
              <a:gd name="connsiteX10983" fmla="*/ 6618998 w 6681792"/>
              <a:gd name="connsiteY10983" fmla="*/ 1817636 h 5149018"/>
              <a:gd name="connsiteX10984" fmla="*/ 6623755 w 6681792"/>
              <a:gd name="connsiteY10984" fmla="*/ 1817636 h 5149018"/>
              <a:gd name="connsiteX10985" fmla="*/ 6626229 w 6681792"/>
              <a:gd name="connsiteY10985" fmla="*/ 1817636 h 5149018"/>
              <a:gd name="connsiteX10986" fmla="*/ 6630986 w 6681792"/>
              <a:gd name="connsiteY10986" fmla="*/ 1817636 h 5149018"/>
              <a:gd name="connsiteX10987" fmla="*/ 6633460 w 6681792"/>
              <a:gd name="connsiteY10987" fmla="*/ 1817636 h 5149018"/>
              <a:gd name="connsiteX10988" fmla="*/ 6643165 w 6681792"/>
              <a:gd name="connsiteY10988" fmla="*/ 1817636 h 5149018"/>
              <a:gd name="connsiteX10989" fmla="*/ 6647922 w 6681792"/>
              <a:gd name="connsiteY10989" fmla="*/ 1817636 h 5149018"/>
              <a:gd name="connsiteX10990" fmla="*/ 6652679 w 6681792"/>
              <a:gd name="connsiteY10990" fmla="*/ 1815163 h 5149018"/>
              <a:gd name="connsiteX10991" fmla="*/ 6655153 w 6681792"/>
              <a:gd name="connsiteY10991" fmla="*/ 1815163 h 5149018"/>
              <a:gd name="connsiteX10992" fmla="*/ 6659910 w 6681792"/>
              <a:gd name="connsiteY10992" fmla="*/ 1815163 h 5149018"/>
              <a:gd name="connsiteX10993" fmla="*/ 6662384 w 6681792"/>
              <a:gd name="connsiteY10993" fmla="*/ 1815163 h 5149018"/>
              <a:gd name="connsiteX10994" fmla="*/ 6662384 w 6681792"/>
              <a:gd name="connsiteY10994" fmla="*/ 1817636 h 5149018"/>
              <a:gd name="connsiteX10995" fmla="*/ 6662384 w 6681792"/>
              <a:gd name="connsiteY10995" fmla="*/ 1820110 h 5149018"/>
              <a:gd name="connsiteX10996" fmla="*/ 6662384 w 6681792"/>
              <a:gd name="connsiteY10996" fmla="*/ 1822584 h 5149018"/>
              <a:gd name="connsiteX10997" fmla="*/ 6662384 w 6681792"/>
              <a:gd name="connsiteY10997" fmla="*/ 1825058 h 5149018"/>
              <a:gd name="connsiteX10998" fmla="*/ 6672089 w 6681792"/>
              <a:gd name="connsiteY10998" fmla="*/ 1822584 h 5149018"/>
              <a:gd name="connsiteX10999" fmla="*/ 6681793 w 6681792"/>
              <a:gd name="connsiteY10999" fmla="*/ 1817827 h 5149018"/>
              <a:gd name="connsiteX11000" fmla="*/ 6681793 w 6681792"/>
              <a:gd name="connsiteY11000" fmla="*/ 1815353 h 5149018"/>
              <a:gd name="connsiteX11001" fmla="*/ 6681793 w 6681792"/>
              <a:gd name="connsiteY11001" fmla="*/ 1812879 h 5149018"/>
              <a:gd name="connsiteX11002" fmla="*/ 6681793 w 6681792"/>
              <a:gd name="connsiteY11002" fmla="*/ 1810406 h 5149018"/>
              <a:gd name="connsiteX11003" fmla="*/ 6679320 w 6681792"/>
              <a:gd name="connsiteY11003" fmla="*/ 1810406 h 5149018"/>
              <a:gd name="connsiteX11004" fmla="*/ 6655343 w 6681792"/>
              <a:gd name="connsiteY11004" fmla="*/ 1809644 h 5149018"/>
              <a:gd name="connsiteX11005" fmla="*/ 5636157 w 6681792"/>
              <a:gd name="connsiteY11005" fmla="*/ 2633213 h 5149018"/>
              <a:gd name="connsiteX11006" fmla="*/ 5638631 w 6681792"/>
              <a:gd name="connsiteY11006" fmla="*/ 2633213 h 5149018"/>
              <a:gd name="connsiteX11007" fmla="*/ 5636157 w 6681792"/>
              <a:gd name="connsiteY11007" fmla="*/ 2635687 h 5149018"/>
              <a:gd name="connsiteX11008" fmla="*/ 5636157 w 6681792"/>
              <a:gd name="connsiteY11008" fmla="*/ 2633213 h 5149018"/>
              <a:gd name="connsiteX11009" fmla="*/ 5631400 w 6681792"/>
              <a:gd name="connsiteY11009" fmla="*/ 2635687 h 5149018"/>
              <a:gd name="connsiteX11010" fmla="*/ 5633874 w 6681792"/>
              <a:gd name="connsiteY11010" fmla="*/ 2635687 h 5149018"/>
              <a:gd name="connsiteX11011" fmla="*/ 5631400 w 6681792"/>
              <a:gd name="connsiteY11011" fmla="*/ 2638161 h 5149018"/>
              <a:gd name="connsiteX11012" fmla="*/ 5628927 w 6681792"/>
              <a:gd name="connsiteY11012" fmla="*/ 2638161 h 5149018"/>
              <a:gd name="connsiteX11013" fmla="*/ 5631400 w 6681792"/>
              <a:gd name="connsiteY11013" fmla="*/ 2635687 h 5149018"/>
              <a:gd name="connsiteX11014" fmla="*/ 3313114 w 6681792"/>
              <a:gd name="connsiteY11014" fmla="*/ 2345878 h 5149018"/>
              <a:gd name="connsiteX11015" fmla="*/ 3315588 w 6681792"/>
              <a:gd name="connsiteY11015" fmla="*/ 2345878 h 5149018"/>
              <a:gd name="connsiteX11016" fmla="*/ 3315588 w 6681792"/>
              <a:gd name="connsiteY11016" fmla="*/ 2348351 h 5149018"/>
              <a:gd name="connsiteX11017" fmla="*/ 3313114 w 6681792"/>
              <a:gd name="connsiteY11017" fmla="*/ 2348351 h 5149018"/>
              <a:gd name="connsiteX11018" fmla="*/ 3313114 w 6681792"/>
              <a:gd name="connsiteY11018" fmla="*/ 2345878 h 5149018"/>
              <a:gd name="connsiteX11019" fmla="*/ 3491795 w 6681792"/>
              <a:gd name="connsiteY11019" fmla="*/ 2365097 h 5149018"/>
              <a:gd name="connsiteX11020" fmla="*/ 3491795 w 6681792"/>
              <a:gd name="connsiteY11020" fmla="*/ 2362623 h 5149018"/>
              <a:gd name="connsiteX11021" fmla="*/ 3494269 w 6681792"/>
              <a:gd name="connsiteY11021" fmla="*/ 2365097 h 5149018"/>
              <a:gd name="connsiteX11022" fmla="*/ 3491795 w 6681792"/>
              <a:gd name="connsiteY11022" fmla="*/ 2365097 h 5149018"/>
              <a:gd name="connsiteX11023" fmla="*/ 4537431 w 6681792"/>
              <a:gd name="connsiteY11023" fmla="*/ 1679297 h 5149018"/>
              <a:gd name="connsiteX11024" fmla="*/ 4539905 w 6681792"/>
              <a:gd name="connsiteY11024" fmla="*/ 1681770 h 5149018"/>
              <a:gd name="connsiteX11025" fmla="*/ 4542379 w 6681792"/>
              <a:gd name="connsiteY11025" fmla="*/ 1689001 h 5149018"/>
              <a:gd name="connsiteX11026" fmla="*/ 4544852 w 6681792"/>
              <a:gd name="connsiteY11026" fmla="*/ 1691475 h 5149018"/>
              <a:gd name="connsiteX11027" fmla="*/ 4544852 w 6681792"/>
              <a:gd name="connsiteY11027" fmla="*/ 1693949 h 5149018"/>
              <a:gd name="connsiteX11028" fmla="*/ 4547326 w 6681792"/>
              <a:gd name="connsiteY11028" fmla="*/ 1698706 h 5149018"/>
              <a:gd name="connsiteX11029" fmla="*/ 4549800 w 6681792"/>
              <a:gd name="connsiteY11029" fmla="*/ 1703463 h 5149018"/>
              <a:gd name="connsiteX11030" fmla="*/ 4552274 w 6681792"/>
              <a:gd name="connsiteY11030" fmla="*/ 1708221 h 5149018"/>
              <a:gd name="connsiteX11031" fmla="*/ 4552274 w 6681792"/>
              <a:gd name="connsiteY11031" fmla="*/ 1715452 h 5149018"/>
              <a:gd name="connsiteX11032" fmla="*/ 4554748 w 6681792"/>
              <a:gd name="connsiteY11032" fmla="*/ 1720209 h 5149018"/>
              <a:gd name="connsiteX11033" fmla="*/ 4554748 w 6681792"/>
              <a:gd name="connsiteY11033" fmla="*/ 1724966 h 5149018"/>
              <a:gd name="connsiteX11034" fmla="*/ 4552274 w 6681792"/>
              <a:gd name="connsiteY11034" fmla="*/ 1720209 h 5149018"/>
              <a:gd name="connsiteX11035" fmla="*/ 4549800 w 6681792"/>
              <a:gd name="connsiteY11035" fmla="*/ 1710504 h 5149018"/>
              <a:gd name="connsiteX11036" fmla="*/ 4547326 w 6681792"/>
              <a:gd name="connsiteY11036" fmla="*/ 1703273 h 5149018"/>
              <a:gd name="connsiteX11037" fmla="*/ 4547326 w 6681792"/>
              <a:gd name="connsiteY11037" fmla="*/ 1700799 h 5149018"/>
              <a:gd name="connsiteX11038" fmla="*/ 4544852 w 6681792"/>
              <a:gd name="connsiteY11038" fmla="*/ 1693568 h 5149018"/>
              <a:gd name="connsiteX11039" fmla="*/ 4542379 w 6681792"/>
              <a:gd name="connsiteY11039" fmla="*/ 1691095 h 5149018"/>
              <a:gd name="connsiteX11040" fmla="*/ 4539905 w 6681792"/>
              <a:gd name="connsiteY11040" fmla="*/ 1688621 h 5149018"/>
              <a:gd name="connsiteX11041" fmla="*/ 4539905 w 6681792"/>
              <a:gd name="connsiteY11041" fmla="*/ 1683864 h 5149018"/>
              <a:gd name="connsiteX11042" fmla="*/ 4537431 w 6681792"/>
              <a:gd name="connsiteY11042" fmla="*/ 1683864 h 5149018"/>
              <a:gd name="connsiteX11043" fmla="*/ 4537431 w 6681792"/>
              <a:gd name="connsiteY11043" fmla="*/ 1681390 h 5149018"/>
              <a:gd name="connsiteX11044" fmla="*/ 4534957 w 6681792"/>
              <a:gd name="connsiteY11044" fmla="*/ 1678916 h 5149018"/>
              <a:gd name="connsiteX11045" fmla="*/ 4537431 w 6681792"/>
              <a:gd name="connsiteY11045" fmla="*/ 1678916 h 5149018"/>
              <a:gd name="connsiteX11046" fmla="*/ 4564072 w 6681792"/>
              <a:gd name="connsiteY11046" fmla="*/ 1759028 h 5149018"/>
              <a:gd name="connsiteX11047" fmla="*/ 4564072 w 6681792"/>
              <a:gd name="connsiteY11047" fmla="*/ 1761501 h 5149018"/>
              <a:gd name="connsiteX11048" fmla="*/ 4564072 w 6681792"/>
              <a:gd name="connsiteY11048" fmla="*/ 1763975 h 5149018"/>
              <a:gd name="connsiteX11049" fmla="*/ 4564072 w 6681792"/>
              <a:gd name="connsiteY11049" fmla="*/ 1766449 h 5149018"/>
              <a:gd name="connsiteX11050" fmla="*/ 4561598 w 6681792"/>
              <a:gd name="connsiteY11050" fmla="*/ 1768923 h 5149018"/>
              <a:gd name="connsiteX11051" fmla="*/ 4561598 w 6681792"/>
              <a:gd name="connsiteY11051" fmla="*/ 1771396 h 5149018"/>
              <a:gd name="connsiteX11052" fmla="*/ 4561598 w 6681792"/>
              <a:gd name="connsiteY11052" fmla="*/ 1773870 h 5149018"/>
              <a:gd name="connsiteX11053" fmla="*/ 4561598 w 6681792"/>
              <a:gd name="connsiteY11053" fmla="*/ 1776344 h 5149018"/>
              <a:gd name="connsiteX11054" fmla="*/ 4561598 w 6681792"/>
              <a:gd name="connsiteY11054" fmla="*/ 1781101 h 5149018"/>
              <a:gd name="connsiteX11055" fmla="*/ 4561598 w 6681792"/>
              <a:gd name="connsiteY11055" fmla="*/ 1785858 h 5149018"/>
              <a:gd name="connsiteX11056" fmla="*/ 4564072 w 6681792"/>
              <a:gd name="connsiteY11056" fmla="*/ 1788332 h 5149018"/>
              <a:gd name="connsiteX11057" fmla="*/ 4564072 w 6681792"/>
              <a:gd name="connsiteY11057" fmla="*/ 1790806 h 5149018"/>
              <a:gd name="connsiteX11058" fmla="*/ 4564072 w 6681792"/>
              <a:gd name="connsiteY11058" fmla="*/ 1793280 h 5149018"/>
              <a:gd name="connsiteX11059" fmla="*/ 4564072 w 6681792"/>
              <a:gd name="connsiteY11059" fmla="*/ 1795753 h 5149018"/>
              <a:gd name="connsiteX11060" fmla="*/ 4561598 w 6681792"/>
              <a:gd name="connsiteY11060" fmla="*/ 1793280 h 5149018"/>
              <a:gd name="connsiteX11061" fmla="*/ 4561598 w 6681792"/>
              <a:gd name="connsiteY11061" fmla="*/ 1790806 h 5149018"/>
              <a:gd name="connsiteX11062" fmla="*/ 4561598 w 6681792"/>
              <a:gd name="connsiteY11062" fmla="*/ 1788332 h 5149018"/>
              <a:gd name="connsiteX11063" fmla="*/ 4559124 w 6681792"/>
              <a:gd name="connsiteY11063" fmla="*/ 1781101 h 5149018"/>
              <a:gd name="connsiteX11064" fmla="*/ 4559124 w 6681792"/>
              <a:gd name="connsiteY11064" fmla="*/ 1778247 h 5149018"/>
              <a:gd name="connsiteX11065" fmla="*/ 4559124 w 6681792"/>
              <a:gd name="connsiteY11065" fmla="*/ 1775773 h 5149018"/>
              <a:gd name="connsiteX11066" fmla="*/ 4559124 w 6681792"/>
              <a:gd name="connsiteY11066" fmla="*/ 1773299 h 5149018"/>
              <a:gd name="connsiteX11067" fmla="*/ 4559124 w 6681792"/>
              <a:gd name="connsiteY11067" fmla="*/ 1770825 h 5149018"/>
              <a:gd name="connsiteX11068" fmla="*/ 4559124 w 6681792"/>
              <a:gd name="connsiteY11068" fmla="*/ 1768732 h 5149018"/>
              <a:gd name="connsiteX11069" fmla="*/ 4561598 w 6681792"/>
              <a:gd name="connsiteY11069" fmla="*/ 1763975 h 5149018"/>
              <a:gd name="connsiteX11070" fmla="*/ 4561598 w 6681792"/>
              <a:gd name="connsiteY11070" fmla="*/ 1761501 h 5149018"/>
              <a:gd name="connsiteX11071" fmla="*/ 4561598 w 6681792"/>
              <a:gd name="connsiteY11071" fmla="*/ 1759028 h 5149018"/>
              <a:gd name="connsiteX11072" fmla="*/ 4561598 w 6681792"/>
              <a:gd name="connsiteY11072" fmla="*/ 1756554 h 5149018"/>
              <a:gd name="connsiteX11073" fmla="*/ 4559124 w 6681792"/>
              <a:gd name="connsiteY11073" fmla="*/ 1754080 h 5149018"/>
              <a:gd name="connsiteX11074" fmla="*/ 4556651 w 6681792"/>
              <a:gd name="connsiteY11074" fmla="*/ 1749323 h 5149018"/>
              <a:gd name="connsiteX11075" fmla="*/ 4556651 w 6681792"/>
              <a:gd name="connsiteY11075" fmla="*/ 1746849 h 5149018"/>
              <a:gd name="connsiteX11076" fmla="*/ 4554177 w 6681792"/>
              <a:gd name="connsiteY11076" fmla="*/ 1746849 h 5149018"/>
              <a:gd name="connsiteX11077" fmla="*/ 4554177 w 6681792"/>
              <a:gd name="connsiteY11077" fmla="*/ 1744375 h 5149018"/>
              <a:gd name="connsiteX11078" fmla="*/ 4554177 w 6681792"/>
              <a:gd name="connsiteY11078" fmla="*/ 1739618 h 5149018"/>
              <a:gd name="connsiteX11079" fmla="*/ 4554177 w 6681792"/>
              <a:gd name="connsiteY11079" fmla="*/ 1734861 h 5149018"/>
              <a:gd name="connsiteX11080" fmla="*/ 4556651 w 6681792"/>
              <a:gd name="connsiteY11080" fmla="*/ 1734861 h 5149018"/>
              <a:gd name="connsiteX11081" fmla="*/ 4556651 w 6681792"/>
              <a:gd name="connsiteY11081" fmla="*/ 1737335 h 5149018"/>
              <a:gd name="connsiteX11082" fmla="*/ 4556651 w 6681792"/>
              <a:gd name="connsiteY11082" fmla="*/ 1739808 h 5149018"/>
              <a:gd name="connsiteX11083" fmla="*/ 4556651 w 6681792"/>
              <a:gd name="connsiteY11083" fmla="*/ 1742282 h 5149018"/>
              <a:gd name="connsiteX11084" fmla="*/ 4556651 w 6681792"/>
              <a:gd name="connsiteY11084" fmla="*/ 1744756 h 5149018"/>
              <a:gd name="connsiteX11085" fmla="*/ 4556651 w 6681792"/>
              <a:gd name="connsiteY11085" fmla="*/ 1747230 h 5149018"/>
              <a:gd name="connsiteX11086" fmla="*/ 4559124 w 6681792"/>
              <a:gd name="connsiteY11086" fmla="*/ 1749703 h 5149018"/>
              <a:gd name="connsiteX11087" fmla="*/ 4559124 w 6681792"/>
              <a:gd name="connsiteY11087" fmla="*/ 1752177 h 5149018"/>
              <a:gd name="connsiteX11088" fmla="*/ 4561598 w 6681792"/>
              <a:gd name="connsiteY11088" fmla="*/ 1752177 h 5149018"/>
              <a:gd name="connsiteX11089" fmla="*/ 4561598 w 6681792"/>
              <a:gd name="connsiteY11089" fmla="*/ 1754651 h 5149018"/>
              <a:gd name="connsiteX11090" fmla="*/ 4564072 w 6681792"/>
              <a:gd name="connsiteY11090" fmla="*/ 1757125 h 5149018"/>
              <a:gd name="connsiteX11091" fmla="*/ 4564072 w 6681792"/>
              <a:gd name="connsiteY11091" fmla="*/ 1759028 h 514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</a:cxnLst>
            <a:rect l="l" t="t" r="r" b="b"/>
            <a:pathLst>
              <a:path w="6681792" h="5149018">
                <a:moveTo>
                  <a:pt x="6655343" y="1809644"/>
                </a:moveTo>
                <a:lnTo>
                  <a:pt x="6655343" y="1804887"/>
                </a:lnTo>
                <a:lnTo>
                  <a:pt x="6660100" y="1795182"/>
                </a:lnTo>
                <a:lnTo>
                  <a:pt x="6657626" y="1792709"/>
                </a:lnTo>
                <a:lnTo>
                  <a:pt x="6655153" y="1787951"/>
                </a:lnTo>
                <a:lnTo>
                  <a:pt x="6652679" y="1778247"/>
                </a:lnTo>
                <a:lnTo>
                  <a:pt x="6650205" y="1775773"/>
                </a:lnTo>
                <a:lnTo>
                  <a:pt x="6647731" y="1771016"/>
                </a:lnTo>
                <a:lnTo>
                  <a:pt x="6642974" y="1759028"/>
                </a:lnTo>
                <a:lnTo>
                  <a:pt x="6638217" y="1751797"/>
                </a:lnTo>
                <a:lnTo>
                  <a:pt x="6633460" y="1751797"/>
                </a:lnTo>
                <a:lnTo>
                  <a:pt x="6628703" y="1751797"/>
                </a:lnTo>
                <a:lnTo>
                  <a:pt x="6621472" y="1754270"/>
                </a:lnTo>
                <a:lnTo>
                  <a:pt x="6618998" y="1754270"/>
                </a:lnTo>
                <a:lnTo>
                  <a:pt x="6618998" y="1749513"/>
                </a:lnTo>
                <a:lnTo>
                  <a:pt x="6621472" y="1744756"/>
                </a:lnTo>
                <a:lnTo>
                  <a:pt x="6618998" y="1739999"/>
                </a:lnTo>
                <a:lnTo>
                  <a:pt x="6618998" y="1737525"/>
                </a:lnTo>
                <a:lnTo>
                  <a:pt x="6616524" y="1737525"/>
                </a:lnTo>
                <a:lnTo>
                  <a:pt x="6616524" y="1735051"/>
                </a:lnTo>
                <a:lnTo>
                  <a:pt x="6616524" y="1730294"/>
                </a:lnTo>
                <a:lnTo>
                  <a:pt x="6616524" y="1727820"/>
                </a:lnTo>
                <a:lnTo>
                  <a:pt x="6614051" y="1727820"/>
                </a:lnTo>
                <a:lnTo>
                  <a:pt x="6614051" y="1725347"/>
                </a:lnTo>
                <a:lnTo>
                  <a:pt x="6611577" y="1722873"/>
                </a:lnTo>
                <a:lnTo>
                  <a:pt x="6611577" y="1720399"/>
                </a:lnTo>
                <a:lnTo>
                  <a:pt x="6609103" y="1720399"/>
                </a:lnTo>
                <a:lnTo>
                  <a:pt x="6609103" y="1717925"/>
                </a:lnTo>
                <a:lnTo>
                  <a:pt x="6609103" y="1715452"/>
                </a:lnTo>
                <a:lnTo>
                  <a:pt x="6609103" y="1712978"/>
                </a:lnTo>
                <a:lnTo>
                  <a:pt x="6609103" y="1708221"/>
                </a:lnTo>
                <a:lnTo>
                  <a:pt x="6609103" y="1696232"/>
                </a:lnTo>
                <a:lnTo>
                  <a:pt x="6606629" y="1689001"/>
                </a:lnTo>
                <a:lnTo>
                  <a:pt x="6604156" y="1686528"/>
                </a:lnTo>
                <a:lnTo>
                  <a:pt x="6601682" y="1684054"/>
                </a:lnTo>
                <a:lnTo>
                  <a:pt x="6599208" y="1681580"/>
                </a:lnTo>
                <a:lnTo>
                  <a:pt x="6596734" y="1681580"/>
                </a:lnTo>
                <a:lnTo>
                  <a:pt x="6596734" y="1679297"/>
                </a:lnTo>
                <a:lnTo>
                  <a:pt x="6594260" y="1676823"/>
                </a:lnTo>
                <a:lnTo>
                  <a:pt x="6591787" y="1674349"/>
                </a:lnTo>
                <a:lnTo>
                  <a:pt x="6589313" y="1671875"/>
                </a:lnTo>
                <a:lnTo>
                  <a:pt x="6589313" y="1669402"/>
                </a:lnTo>
                <a:lnTo>
                  <a:pt x="6586839" y="1669402"/>
                </a:lnTo>
                <a:lnTo>
                  <a:pt x="6586839" y="1666928"/>
                </a:lnTo>
                <a:lnTo>
                  <a:pt x="6586839" y="1664454"/>
                </a:lnTo>
                <a:lnTo>
                  <a:pt x="6584365" y="1661980"/>
                </a:lnTo>
                <a:lnTo>
                  <a:pt x="6581891" y="1661980"/>
                </a:lnTo>
                <a:lnTo>
                  <a:pt x="6579418" y="1661980"/>
                </a:lnTo>
                <a:lnTo>
                  <a:pt x="6576944" y="1661980"/>
                </a:lnTo>
                <a:lnTo>
                  <a:pt x="6569713" y="1664454"/>
                </a:lnTo>
                <a:lnTo>
                  <a:pt x="6564956" y="1666928"/>
                </a:lnTo>
                <a:lnTo>
                  <a:pt x="6562482" y="1666928"/>
                </a:lnTo>
                <a:lnTo>
                  <a:pt x="6560008" y="1659697"/>
                </a:lnTo>
                <a:lnTo>
                  <a:pt x="6560008" y="1657223"/>
                </a:lnTo>
                <a:lnTo>
                  <a:pt x="6560008" y="1652466"/>
                </a:lnTo>
                <a:lnTo>
                  <a:pt x="6560008" y="1649992"/>
                </a:lnTo>
                <a:lnTo>
                  <a:pt x="6560008" y="1647518"/>
                </a:lnTo>
                <a:lnTo>
                  <a:pt x="6557535" y="1647518"/>
                </a:lnTo>
                <a:lnTo>
                  <a:pt x="6555061" y="1647518"/>
                </a:lnTo>
                <a:lnTo>
                  <a:pt x="6552587" y="1645045"/>
                </a:lnTo>
                <a:lnTo>
                  <a:pt x="6547830" y="1645045"/>
                </a:lnTo>
                <a:lnTo>
                  <a:pt x="6543073" y="1642571"/>
                </a:lnTo>
                <a:lnTo>
                  <a:pt x="6540599" y="1640097"/>
                </a:lnTo>
                <a:lnTo>
                  <a:pt x="6535842" y="1637623"/>
                </a:lnTo>
                <a:lnTo>
                  <a:pt x="6533368" y="1637623"/>
                </a:lnTo>
                <a:lnTo>
                  <a:pt x="6533368" y="1635150"/>
                </a:lnTo>
                <a:lnTo>
                  <a:pt x="6530894" y="1627919"/>
                </a:lnTo>
                <a:lnTo>
                  <a:pt x="6530894" y="1620688"/>
                </a:lnTo>
                <a:lnTo>
                  <a:pt x="6530894" y="1616501"/>
                </a:lnTo>
                <a:lnTo>
                  <a:pt x="6528421" y="1616501"/>
                </a:lnTo>
                <a:lnTo>
                  <a:pt x="6523663" y="1614028"/>
                </a:lnTo>
                <a:lnTo>
                  <a:pt x="6516432" y="1609271"/>
                </a:lnTo>
                <a:lnTo>
                  <a:pt x="6513959" y="1606797"/>
                </a:lnTo>
                <a:lnTo>
                  <a:pt x="6511485" y="1606797"/>
                </a:lnTo>
                <a:lnTo>
                  <a:pt x="6506727" y="1606797"/>
                </a:lnTo>
                <a:lnTo>
                  <a:pt x="6504254" y="1606797"/>
                </a:lnTo>
                <a:lnTo>
                  <a:pt x="6504254" y="1604323"/>
                </a:lnTo>
                <a:lnTo>
                  <a:pt x="6504254" y="1601849"/>
                </a:lnTo>
                <a:lnTo>
                  <a:pt x="6501780" y="1597092"/>
                </a:lnTo>
                <a:lnTo>
                  <a:pt x="6501780" y="1589861"/>
                </a:lnTo>
                <a:lnTo>
                  <a:pt x="6501780" y="1587387"/>
                </a:lnTo>
                <a:lnTo>
                  <a:pt x="6499306" y="1587387"/>
                </a:lnTo>
                <a:lnTo>
                  <a:pt x="6499306" y="1584914"/>
                </a:lnTo>
                <a:lnTo>
                  <a:pt x="6499306" y="1580347"/>
                </a:lnTo>
                <a:lnTo>
                  <a:pt x="6499306" y="1575589"/>
                </a:lnTo>
                <a:lnTo>
                  <a:pt x="6496833" y="1573116"/>
                </a:lnTo>
                <a:lnTo>
                  <a:pt x="6496833" y="1570642"/>
                </a:lnTo>
                <a:lnTo>
                  <a:pt x="6496833" y="1568168"/>
                </a:lnTo>
                <a:lnTo>
                  <a:pt x="6496833" y="1560937"/>
                </a:lnTo>
                <a:lnTo>
                  <a:pt x="6496833" y="1558463"/>
                </a:lnTo>
                <a:lnTo>
                  <a:pt x="6494359" y="1555990"/>
                </a:lnTo>
                <a:lnTo>
                  <a:pt x="6494359" y="1553706"/>
                </a:lnTo>
                <a:lnTo>
                  <a:pt x="6494359" y="1551232"/>
                </a:lnTo>
                <a:lnTo>
                  <a:pt x="6494359" y="1548759"/>
                </a:lnTo>
                <a:lnTo>
                  <a:pt x="6494359" y="1546285"/>
                </a:lnTo>
                <a:lnTo>
                  <a:pt x="6494359" y="1543811"/>
                </a:lnTo>
                <a:lnTo>
                  <a:pt x="6491885" y="1543811"/>
                </a:lnTo>
                <a:lnTo>
                  <a:pt x="6489411" y="1529349"/>
                </a:lnTo>
                <a:lnTo>
                  <a:pt x="6486938" y="1529349"/>
                </a:lnTo>
                <a:lnTo>
                  <a:pt x="6486938" y="1526876"/>
                </a:lnTo>
                <a:lnTo>
                  <a:pt x="6486938" y="1524402"/>
                </a:lnTo>
                <a:lnTo>
                  <a:pt x="6486938" y="1519645"/>
                </a:lnTo>
                <a:lnTo>
                  <a:pt x="6484464" y="1514887"/>
                </a:lnTo>
                <a:lnTo>
                  <a:pt x="6484464" y="1512414"/>
                </a:lnTo>
                <a:lnTo>
                  <a:pt x="6484464" y="1509940"/>
                </a:lnTo>
                <a:lnTo>
                  <a:pt x="6484464" y="1507466"/>
                </a:lnTo>
                <a:lnTo>
                  <a:pt x="6481990" y="1504992"/>
                </a:lnTo>
                <a:lnTo>
                  <a:pt x="6457823" y="1507466"/>
                </a:lnTo>
                <a:lnTo>
                  <a:pt x="6436131" y="1509940"/>
                </a:lnTo>
                <a:lnTo>
                  <a:pt x="6428900" y="1509940"/>
                </a:lnTo>
                <a:lnTo>
                  <a:pt x="6416911" y="1512414"/>
                </a:lnTo>
                <a:lnTo>
                  <a:pt x="6407207" y="1514887"/>
                </a:lnTo>
                <a:lnTo>
                  <a:pt x="6397502" y="1514887"/>
                </a:lnTo>
                <a:lnTo>
                  <a:pt x="6385514" y="1517361"/>
                </a:lnTo>
                <a:lnTo>
                  <a:pt x="6383040" y="1517361"/>
                </a:lnTo>
                <a:lnTo>
                  <a:pt x="6380567" y="1517361"/>
                </a:lnTo>
                <a:lnTo>
                  <a:pt x="6375809" y="1517361"/>
                </a:lnTo>
                <a:lnTo>
                  <a:pt x="6366104" y="1519835"/>
                </a:lnTo>
                <a:lnTo>
                  <a:pt x="6356400" y="1519835"/>
                </a:lnTo>
                <a:lnTo>
                  <a:pt x="6346695" y="1522309"/>
                </a:lnTo>
                <a:lnTo>
                  <a:pt x="6336990" y="1522309"/>
                </a:lnTo>
                <a:lnTo>
                  <a:pt x="6329759" y="1524782"/>
                </a:lnTo>
                <a:lnTo>
                  <a:pt x="6317771" y="1527256"/>
                </a:lnTo>
                <a:lnTo>
                  <a:pt x="6303309" y="1529730"/>
                </a:lnTo>
                <a:lnTo>
                  <a:pt x="6303309" y="1527256"/>
                </a:lnTo>
                <a:lnTo>
                  <a:pt x="6300835" y="1522499"/>
                </a:lnTo>
                <a:lnTo>
                  <a:pt x="6298361" y="1515268"/>
                </a:lnTo>
                <a:lnTo>
                  <a:pt x="6295888" y="1508037"/>
                </a:lnTo>
                <a:lnTo>
                  <a:pt x="6293414" y="1503280"/>
                </a:lnTo>
                <a:lnTo>
                  <a:pt x="6293414" y="1493575"/>
                </a:lnTo>
                <a:lnTo>
                  <a:pt x="6290940" y="1488818"/>
                </a:lnTo>
                <a:lnTo>
                  <a:pt x="6288467" y="1481587"/>
                </a:lnTo>
                <a:lnTo>
                  <a:pt x="6285993" y="1476830"/>
                </a:lnTo>
                <a:lnTo>
                  <a:pt x="6283519" y="1469599"/>
                </a:lnTo>
                <a:lnTo>
                  <a:pt x="6281046" y="1462368"/>
                </a:lnTo>
                <a:lnTo>
                  <a:pt x="6278572" y="1457610"/>
                </a:lnTo>
                <a:lnTo>
                  <a:pt x="6278572" y="1452853"/>
                </a:lnTo>
                <a:lnTo>
                  <a:pt x="6276098" y="1448096"/>
                </a:lnTo>
                <a:lnTo>
                  <a:pt x="6273624" y="1445622"/>
                </a:lnTo>
                <a:lnTo>
                  <a:pt x="6273624" y="1440865"/>
                </a:lnTo>
                <a:lnTo>
                  <a:pt x="6271151" y="1440865"/>
                </a:lnTo>
                <a:lnTo>
                  <a:pt x="6271151" y="1438391"/>
                </a:lnTo>
                <a:lnTo>
                  <a:pt x="6271151" y="1435918"/>
                </a:lnTo>
                <a:lnTo>
                  <a:pt x="6273624" y="1435918"/>
                </a:lnTo>
                <a:lnTo>
                  <a:pt x="6273624" y="1433444"/>
                </a:lnTo>
                <a:lnTo>
                  <a:pt x="6276098" y="1430970"/>
                </a:lnTo>
                <a:lnTo>
                  <a:pt x="6276098" y="1428116"/>
                </a:lnTo>
                <a:lnTo>
                  <a:pt x="6276098" y="1425642"/>
                </a:lnTo>
                <a:lnTo>
                  <a:pt x="6276098" y="1423168"/>
                </a:lnTo>
                <a:lnTo>
                  <a:pt x="6273624" y="1423168"/>
                </a:lnTo>
                <a:lnTo>
                  <a:pt x="6273624" y="1420694"/>
                </a:lnTo>
                <a:lnTo>
                  <a:pt x="6273624" y="1418601"/>
                </a:lnTo>
                <a:lnTo>
                  <a:pt x="6271151" y="1413844"/>
                </a:lnTo>
                <a:lnTo>
                  <a:pt x="6271151" y="1411370"/>
                </a:lnTo>
                <a:lnTo>
                  <a:pt x="6268677" y="1413844"/>
                </a:lnTo>
                <a:lnTo>
                  <a:pt x="6268677" y="1411370"/>
                </a:lnTo>
                <a:lnTo>
                  <a:pt x="6266203" y="1411370"/>
                </a:lnTo>
                <a:lnTo>
                  <a:pt x="6266203" y="1408897"/>
                </a:lnTo>
                <a:lnTo>
                  <a:pt x="6263729" y="1408897"/>
                </a:lnTo>
                <a:lnTo>
                  <a:pt x="6261255" y="1408897"/>
                </a:lnTo>
                <a:lnTo>
                  <a:pt x="6258782" y="1408897"/>
                </a:lnTo>
                <a:lnTo>
                  <a:pt x="6258782" y="1406423"/>
                </a:lnTo>
                <a:lnTo>
                  <a:pt x="6256308" y="1406423"/>
                </a:lnTo>
                <a:lnTo>
                  <a:pt x="6256308" y="1403949"/>
                </a:lnTo>
                <a:lnTo>
                  <a:pt x="6253834" y="1396718"/>
                </a:lnTo>
                <a:lnTo>
                  <a:pt x="6249077" y="1389487"/>
                </a:lnTo>
                <a:lnTo>
                  <a:pt x="6246603" y="1382256"/>
                </a:lnTo>
                <a:lnTo>
                  <a:pt x="6244129" y="1372551"/>
                </a:lnTo>
                <a:lnTo>
                  <a:pt x="6241656" y="1370078"/>
                </a:lnTo>
                <a:lnTo>
                  <a:pt x="6236899" y="1362847"/>
                </a:lnTo>
                <a:lnTo>
                  <a:pt x="6234425" y="1355616"/>
                </a:lnTo>
                <a:lnTo>
                  <a:pt x="6231951" y="1350859"/>
                </a:lnTo>
                <a:lnTo>
                  <a:pt x="6231951" y="1346101"/>
                </a:lnTo>
                <a:lnTo>
                  <a:pt x="6229477" y="1346101"/>
                </a:lnTo>
                <a:lnTo>
                  <a:pt x="6227003" y="1343628"/>
                </a:lnTo>
                <a:lnTo>
                  <a:pt x="6224530" y="1338870"/>
                </a:lnTo>
                <a:lnTo>
                  <a:pt x="6219773" y="1331639"/>
                </a:lnTo>
                <a:lnTo>
                  <a:pt x="6217299" y="1329166"/>
                </a:lnTo>
                <a:lnTo>
                  <a:pt x="6212542" y="1321935"/>
                </a:lnTo>
                <a:lnTo>
                  <a:pt x="6210068" y="1319461"/>
                </a:lnTo>
                <a:lnTo>
                  <a:pt x="6207594" y="1314704"/>
                </a:lnTo>
                <a:lnTo>
                  <a:pt x="6202837" y="1307473"/>
                </a:lnTo>
                <a:lnTo>
                  <a:pt x="6200363" y="1302716"/>
                </a:lnTo>
                <a:lnTo>
                  <a:pt x="6195606" y="1297958"/>
                </a:lnTo>
                <a:lnTo>
                  <a:pt x="6193132" y="1293201"/>
                </a:lnTo>
                <a:lnTo>
                  <a:pt x="6185901" y="1283496"/>
                </a:lnTo>
                <a:lnTo>
                  <a:pt x="6185901" y="1281023"/>
                </a:lnTo>
                <a:lnTo>
                  <a:pt x="6183427" y="1278549"/>
                </a:lnTo>
                <a:lnTo>
                  <a:pt x="6180954" y="1276075"/>
                </a:lnTo>
                <a:lnTo>
                  <a:pt x="6178480" y="1271318"/>
                </a:lnTo>
                <a:lnTo>
                  <a:pt x="6176006" y="1268844"/>
                </a:lnTo>
                <a:lnTo>
                  <a:pt x="6173532" y="1266370"/>
                </a:lnTo>
                <a:lnTo>
                  <a:pt x="6171059" y="1261613"/>
                </a:lnTo>
                <a:lnTo>
                  <a:pt x="6168585" y="1256856"/>
                </a:lnTo>
                <a:lnTo>
                  <a:pt x="6166111" y="1252099"/>
                </a:lnTo>
                <a:lnTo>
                  <a:pt x="6163638" y="1247342"/>
                </a:lnTo>
                <a:lnTo>
                  <a:pt x="6161164" y="1244868"/>
                </a:lnTo>
                <a:lnTo>
                  <a:pt x="6158690" y="1244868"/>
                </a:lnTo>
                <a:lnTo>
                  <a:pt x="6153933" y="1242394"/>
                </a:lnTo>
                <a:lnTo>
                  <a:pt x="6151459" y="1239920"/>
                </a:lnTo>
                <a:lnTo>
                  <a:pt x="6148985" y="1237447"/>
                </a:lnTo>
                <a:lnTo>
                  <a:pt x="6146512" y="1234973"/>
                </a:lnTo>
                <a:lnTo>
                  <a:pt x="6146512" y="1232499"/>
                </a:lnTo>
                <a:lnTo>
                  <a:pt x="6146512" y="1230216"/>
                </a:lnTo>
                <a:lnTo>
                  <a:pt x="6146512" y="1227742"/>
                </a:lnTo>
                <a:lnTo>
                  <a:pt x="6144038" y="1225268"/>
                </a:lnTo>
                <a:lnTo>
                  <a:pt x="6144038" y="1222794"/>
                </a:lnTo>
                <a:lnTo>
                  <a:pt x="6141564" y="1222794"/>
                </a:lnTo>
                <a:lnTo>
                  <a:pt x="6141564" y="1220321"/>
                </a:lnTo>
                <a:lnTo>
                  <a:pt x="6141564" y="1217847"/>
                </a:lnTo>
                <a:lnTo>
                  <a:pt x="6141564" y="1215373"/>
                </a:lnTo>
                <a:lnTo>
                  <a:pt x="6141564" y="1210616"/>
                </a:lnTo>
                <a:lnTo>
                  <a:pt x="6139090" y="1208142"/>
                </a:lnTo>
                <a:lnTo>
                  <a:pt x="6139090" y="1205668"/>
                </a:lnTo>
                <a:lnTo>
                  <a:pt x="6136616" y="1203195"/>
                </a:lnTo>
                <a:lnTo>
                  <a:pt x="6136616" y="1200721"/>
                </a:lnTo>
                <a:lnTo>
                  <a:pt x="6134143" y="1195964"/>
                </a:lnTo>
                <a:lnTo>
                  <a:pt x="6131669" y="1193490"/>
                </a:lnTo>
                <a:lnTo>
                  <a:pt x="6131669" y="1188733"/>
                </a:lnTo>
                <a:lnTo>
                  <a:pt x="6129195" y="1179028"/>
                </a:lnTo>
                <a:lnTo>
                  <a:pt x="6126721" y="1169323"/>
                </a:lnTo>
                <a:lnTo>
                  <a:pt x="6126721" y="1167420"/>
                </a:lnTo>
                <a:lnTo>
                  <a:pt x="6129195" y="1164947"/>
                </a:lnTo>
                <a:lnTo>
                  <a:pt x="6126721" y="1162473"/>
                </a:lnTo>
                <a:lnTo>
                  <a:pt x="6126721" y="1159999"/>
                </a:lnTo>
                <a:lnTo>
                  <a:pt x="6126721" y="1155242"/>
                </a:lnTo>
                <a:lnTo>
                  <a:pt x="6126721" y="1150485"/>
                </a:lnTo>
                <a:lnTo>
                  <a:pt x="6124247" y="1148011"/>
                </a:lnTo>
                <a:lnTo>
                  <a:pt x="6124247" y="1143254"/>
                </a:lnTo>
                <a:lnTo>
                  <a:pt x="6121774" y="1140780"/>
                </a:lnTo>
                <a:lnTo>
                  <a:pt x="6124247" y="1138306"/>
                </a:lnTo>
                <a:lnTo>
                  <a:pt x="6124247" y="1135833"/>
                </a:lnTo>
                <a:lnTo>
                  <a:pt x="6124247" y="1133359"/>
                </a:lnTo>
                <a:lnTo>
                  <a:pt x="6126721" y="1133359"/>
                </a:lnTo>
                <a:lnTo>
                  <a:pt x="6126721" y="1128602"/>
                </a:lnTo>
                <a:lnTo>
                  <a:pt x="6126721" y="1126128"/>
                </a:lnTo>
                <a:lnTo>
                  <a:pt x="6129195" y="1123654"/>
                </a:lnTo>
                <a:lnTo>
                  <a:pt x="6129195" y="1121180"/>
                </a:lnTo>
                <a:lnTo>
                  <a:pt x="6129195" y="1118707"/>
                </a:lnTo>
                <a:lnTo>
                  <a:pt x="6129195" y="1114140"/>
                </a:lnTo>
                <a:lnTo>
                  <a:pt x="6131669" y="1109382"/>
                </a:lnTo>
                <a:lnTo>
                  <a:pt x="6129195" y="1109382"/>
                </a:lnTo>
                <a:lnTo>
                  <a:pt x="6129195" y="1104625"/>
                </a:lnTo>
                <a:lnTo>
                  <a:pt x="6129195" y="1102151"/>
                </a:lnTo>
                <a:lnTo>
                  <a:pt x="6129195" y="1099678"/>
                </a:lnTo>
                <a:lnTo>
                  <a:pt x="6129195" y="1097204"/>
                </a:lnTo>
                <a:lnTo>
                  <a:pt x="6126721" y="1092447"/>
                </a:lnTo>
                <a:lnTo>
                  <a:pt x="6126721" y="1087689"/>
                </a:lnTo>
                <a:lnTo>
                  <a:pt x="6119490" y="1087689"/>
                </a:lnTo>
                <a:lnTo>
                  <a:pt x="6112260" y="1087689"/>
                </a:lnTo>
                <a:lnTo>
                  <a:pt x="6107502" y="1087689"/>
                </a:lnTo>
                <a:lnTo>
                  <a:pt x="6102745" y="1087689"/>
                </a:lnTo>
                <a:lnTo>
                  <a:pt x="6100271" y="1085216"/>
                </a:lnTo>
                <a:lnTo>
                  <a:pt x="6090566" y="1085216"/>
                </a:lnTo>
                <a:lnTo>
                  <a:pt x="6083335" y="1085216"/>
                </a:lnTo>
                <a:lnTo>
                  <a:pt x="6078578" y="1085216"/>
                </a:lnTo>
                <a:lnTo>
                  <a:pt x="6076105" y="1085216"/>
                </a:lnTo>
                <a:lnTo>
                  <a:pt x="6068874" y="1082742"/>
                </a:lnTo>
                <a:lnTo>
                  <a:pt x="6066400" y="1082742"/>
                </a:lnTo>
                <a:lnTo>
                  <a:pt x="6061643" y="1082742"/>
                </a:lnTo>
                <a:lnTo>
                  <a:pt x="6061643" y="1080268"/>
                </a:lnTo>
                <a:lnTo>
                  <a:pt x="6054412" y="1077795"/>
                </a:lnTo>
                <a:lnTo>
                  <a:pt x="6047181" y="1077795"/>
                </a:lnTo>
                <a:lnTo>
                  <a:pt x="6044707" y="1075321"/>
                </a:lnTo>
                <a:lnTo>
                  <a:pt x="6032719" y="1072847"/>
                </a:lnTo>
                <a:lnTo>
                  <a:pt x="6032719" y="1070373"/>
                </a:lnTo>
                <a:lnTo>
                  <a:pt x="6032719" y="1067900"/>
                </a:lnTo>
                <a:lnTo>
                  <a:pt x="6030245" y="1067900"/>
                </a:lnTo>
                <a:lnTo>
                  <a:pt x="6023014" y="1067900"/>
                </a:lnTo>
                <a:lnTo>
                  <a:pt x="6018257" y="1067900"/>
                </a:lnTo>
                <a:lnTo>
                  <a:pt x="6013500" y="1067900"/>
                </a:lnTo>
                <a:lnTo>
                  <a:pt x="6011026" y="1067900"/>
                </a:lnTo>
                <a:lnTo>
                  <a:pt x="6006269" y="1067900"/>
                </a:lnTo>
                <a:lnTo>
                  <a:pt x="6006269" y="1065426"/>
                </a:lnTo>
                <a:lnTo>
                  <a:pt x="6003795" y="1065426"/>
                </a:lnTo>
                <a:lnTo>
                  <a:pt x="6001321" y="1065426"/>
                </a:lnTo>
                <a:lnTo>
                  <a:pt x="5998847" y="1065426"/>
                </a:lnTo>
                <a:lnTo>
                  <a:pt x="6001321" y="1062952"/>
                </a:lnTo>
                <a:lnTo>
                  <a:pt x="5998847" y="1060478"/>
                </a:lnTo>
                <a:lnTo>
                  <a:pt x="6001321" y="1058005"/>
                </a:lnTo>
                <a:lnTo>
                  <a:pt x="6001321" y="1055531"/>
                </a:lnTo>
                <a:lnTo>
                  <a:pt x="6001321" y="1053057"/>
                </a:lnTo>
                <a:lnTo>
                  <a:pt x="6003795" y="1053057"/>
                </a:lnTo>
                <a:lnTo>
                  <a:pt x="6003795" y="1050583"/>
                </a:lnTo>
                <a:lnTo>
                  <a:pt x="6006269" y="1048109"/>
                </a:lnTo>
                <a:lnTo>
                  <a:pt x="6006269" y="1050583"/>
                </a:lnTo>
                <a:lnTo>
                  <a:pt x="6008742" y="1050583"/>
                </a:lnTo>
                <a:lnTo>
                  <a:pt x="6008742" y="1048109"/>
                </a:lnTo>
                <a:lnTo>
                  <a:pt x="6011216" y="1048109"/>
                </a:lnTo>
                <a:lnTo>
                  <a:pt x="6011216" y="1045636"/>
                </a:lnTo>
                <a:lnTo>
                  <a:pt x="6013690" y="1045636"/>
                </a:lnTo>
                <a:lnTo>
                  <a:pt x="6013690" y="1043162"/>
                </a:lnTo>
                <a:lnTo>
                  <a:pt x="6013690" y="1041830"/>
                </a:lnTo>
                <a:lnTo>
                  <a:pt x="6016164" y="1041830"/>
                </a:lnTo>
                <a:lnTo>
                  <a:pt x="6018637" y="1041830"/>
                </a:lnTo>
                <a:lnTo>
                  <a:pt x="6018637" y="1039356"/>
                </a:lnTo>
                <a:lnTo>
                  <a:pt x="6021111" y="1039356"/>
                </a:lnTo>
                <a:lnTo>
                  <a:pt x="6018637" y="1036882"/>
                </a:lnTo>
                <a:lnTo>
                  <a:pt x="6018637" y="1034409"/>
                </a:lnTo>
                <a:lnTo>
                  <a:pt x="6018637" y="1031935"/>
                </a:lnTo>
                <a:lnTo>
                  <a:pt x="6021111" y="1031935"/>
                </a:lnTo>
                <a:lnTo>
                  <a:pt x="6021111" y="1029461"/>
                </a:lnTo>
                <a:lnTo>
                  <a:pt x="6023585" y="1029461"/>
                </a:lnTo>
                <a:lnTo>
                  <a:pt x="6023585" y="1026987"/>
                </a:lnTo>
                <a:lnTo>
                  <a:pt x="6023585" y="1024514"/>
                </a:lnTo>
                <a:lnTo>
                  <a:pt x="6023585" y="1022040"/>
                </a:lnTo>
                <a:lnTo>
                  <a:pt x="6026059" y="1022040"/>
                </a:lnTo>
                <a:lnTo>
                  <a:pt x="6028533" y="1022040"/>
                </a:lnTo>
                <a:lnTo>
                  <a:pt x="6031006" y="1022040"/>
                </a:lnTo>
                <a:lnTo>
                  <a:pt x="6031006" y="1019566"/>
                </a:lnTo>
                <a:lnTo>
                  <a:pt x="6031006" y="1015190"/>
                </a:lnTo>
                <a:lnTo>
                  <a:pt x="6031006" y="1012716"/>
                </a:lnTo>
                <a:lnTo>
                  <a:pt x="6031006" y="1010242"/>
                </a:lnTo>
                <a:lnTo>
                  <a:pt x="6031006" y="1007768"/>
                </a:lnTo>
                <a:lnTo>
                  <a:pt x="6031006" y="1005295"/>
                </a:lnTo>
                <a:lnTo>
                  <a:pt x="6031006" y="1002821"/>
                </a:lnTo>
                <a:lnTo>
                  <a:pt x="6031006" y="1000347"/>
                </a:lnTo>
                <a:lnTo>
                  <a:pt x="6033480" y="1000347"/>
                </a:lnTo>
                <a:lnTo>
                  <a:pt x="6040711" y="997873"/>
                </a:lnTo>
                <a:lnTo>
                  <a:pt x="6043185" y="997873"/>
                </a:lnTo>
                <a:lnTo>
                  <a:pt x="6045659" y="995399"/>
                </a:lnTo>
                <a:lnTo>
                  <a:pt x="6050416" y="992926"/>
                </a:lnTo>
                <a:lnTo>
                  <a:pt x="6055173" y="990452"/>
                </a:lnTo>
                <a:lnTo>
                  <a:pt x="6057646" y="987978"/>
                </a:lnTo>
                <a:lnTo>
                  <a:pt x="6060120" y="987978"/>
                </a:lnTo>
                <a:lnTo>
                  <a:pt x="6062594" y="987978"/>
                </a:lnTo>
                <a:lnTo>
                  <a:pt x="6067351" y="987978"/>
                </a:lnTo>
                <a:lnTo>
                  <a:pt x="6069825" y="987978"/>
                </a:lnTo>
                <a:lnTo>
                  <a:pt x="6069825" y="990452"/>
                </a:lnTo>
                <a:lnTo>
                  <a:pt x="6079530" y="983221"/>
                </a:lnTo>
                <a:lnTo>
                  <a:pt x="6079530" y="980747"/>
                </a:lnTo>
                <a:lnTo>
                  <a:pt x="6079530" y="979035"/>
                </a:lnTo>
                <a:lnTo>
                  <a:pt x="6079530" y="976561"/>
                </a:lnTo>
                <a:lnTo>
                  <a:pt x="6082003" y="976561"/>
                </a:lnTo>
                <a:lnTo>
                  <a:pt x="6077246" y="969330"/>
                </a:lnTo>
                <a:lnTo>
                  <a:pt x="6074772" y="969330"/>
                </a:lnTo>
                <a:lnTo>
                  <a:pt x="6074772" y="966856"/>
                </a:lnTo>
                <a:lnTo>
                  <a:pt x="6072299" y="966856"/>
                </a:lnTo>
                <a:lnTo>
                  <a:pt x="6069825" y="966856"/>
                </a:lnTo>
                <a:lnTo>
                  <a:pt x="6067351" y="964382"/>
                </a:lnTo>
                <a:lnTo>
                  <a:pt x="6062594" y="959625"/>
                </a:lnTo>
                <a:lnTo>
                  <a:pt x="6057837" y="954868"/>
                </a:lnTo>
                <a:lnTo>
                  <a:pt x="6053080" y="947637"/>
                </a:lnTo>
                <a:lnTo>
                  <a:pt x="6048322" y="942880"/>
                </a:lnTo>
                <a:lnTo>
                  <a:pt x="6043565" y="935649"/>
                </a:lnTo>
                <a:lnTo>
                  <a:pt x="6038808" y="930892"/>
                </a:lnTo>
                <a:lnTo>
                  <a:pt x="6036334" y="928418"/>
                </a:lnTo>
                <a:lnTo>
                  <a:pt x="6033860" y="925944"/>
                </a:lnTo>
                <a:lnTo>
                  <a:pt x="6031387" y="921187"/>
                </a:lnTo>
                <a:lnTo>
                  <a:pt x="6028913" y="918713"/>
                </a:lnTo>
                <a:lnTo>
                  <a:pt x="6028913" y="916239"/>
                </a:lnTo>
                <a:lnTo>
                  <a:pt x="6026439" y="906535"/>
                </a:lnTo>
                <a:lnTo>
                  <a:pt x="6023965" y="904061"/>
                </a:lnTo>
                <a:lnTo>
                  <a:pt x="6019208" y="899304"/>
                </a:lnTo>
                <a:lnTo>
                  <a:pt x="6011977" y="894547"/>
                </a:lnTo>
                <a:lnTo>
                  <a:pt x="6007220" y="889789"/>
                </a:lnTo>
                <a:lnTo>
                  <a:pt x="6004747" y="887316"/>
                </a:lnTo>
                <a:lnTo>
                  <a:pt x="5999989" y="880085"/>
                </a:lnTo>
                <a:lnTo>
                  <a:pt x="5997516" y="877611"/>
                </a:lnTo>
                <a:lnTo>
                  <a:pt x="5995042" y="875137"/>
                </a:lnTo>
                <a:lnTo>
                  <a:pt x="5987811" y="867906"/>
                </a:lnTo>
                <a:lnTo>
                  <a:pt x="5985337" y="865432"/>
                </a:lnTo>
                <a:lnTo>
                  <a:pt x="5985337" y="862959"/>
                </a:lnTo>
                <a:lnTo>
                  <a:pt x="5982863" y="862959"/>
                </a:lnTo>
                <a:lnTo>
                  <a:pt x="5980390" y="860485"/>
                </a:lnTo>
                <a:lnTo>
                  <a:pt x="5975632" y="855728"/>
                </a:lnTo>
                <a:lnTo>
                  <a:pt x="5973159" y="855728"/>
                </a:lnTo>
                <a:lnTo>
                  <a:pt x="5970685" y="853254"/>
                </a:lnTo>
                <a:lnTo>
                  <a:pt x="5968211" y="850780"/>
                </a:lnTo>
                <a:lnTo>
                  <a:pt x="5963454" y="848306"/>
                </a:lnTo>
                <a:lnTo>
                  <a:pt x="5960980" y="845833"/>
                </a:lnTo>
                <a:lnTo>
                  <a:pt x="5958506" y="845833"/>
                </a:lnTo>
                <a:lnTo>
                  <a:pt x="5956033" y="843359"/>
                </a:lnTo>
                <a:lnTo>
                  <a:pt x="5948801" y="838602"/>
                </a:lnTo>
                <a:lnTo>
                  <a:pt x="5946328" y="838602"/>
                </a:lnTo>
                <a:lnTo>
                  <a:pt x="5943854" y="836128"/>
                </a:lnTo>
                <a:lnTo>
                  <a:pt x="5941380" y="836128"/>
                </a:lnTo>
                <a:lnTo>
                  <a:pt x="5941380" y="833654"/>
                </a:lnTo>
                <a:lnTo>
                  <a:pt x="5934149" y="831180"/>
                </a:lnTo>
                <a:lnTo>
                  <a:pt x="5931676" y="828707"/>
                </a:lnTo>
                <a:lnTo>
                  <a:pt x="5926918" y="826233"/>
                </a:lnTo>
                <a:lnTo>
                  <a:pt x="5924444" y="823759"/>
                </a:lnTo>
                <a:lnTo>
                  <a:pt x="5917214" y="819002"/>
                </a:lnTo>
                <a:lnTo>
                  <a:pt x="5907509" y="814245"/>
                </a:lnTo>
                <a:lnTo>
                  <a:pt x="5900278" y="809488"/>
                </a:lnTo>
                <a:lnTo>
                  <a:pt x="5897804" y="807014"/>
                </a:lnTo>
                <a:lnTo>
                  <a:pt x="5893047" y="804540"/>
                </a:lnTo>
                <a:lnTo>
                  <a:pt x="5888290" y="799783"/>
                </a:lnTo>
                <a:lnTo>
                  <a:pt x="5881059" y="797309"/>
                </a:lnTo>
                <a:lnTo>
                  <a:pt x="5878585" y="794835"/>
                </a:lnTo>
                <a:lnTo>
                  <a:pt x="5876111" y="794835"/>
                </a:lnTo>
                <a:lnTo>
                  <a:pt x="5871354" y="790078"/>
                </a:lnTo>
                <a:lnTo>
                  <a:pt x="5866597" y="787604"/>
                </a:lnTo>
                <a:lnTo>
                  <a:pt x="5866597" y="785131"/>
                </a:lnTo>
                <a:lnTo>
                  <a:pt x="5864123" y="785131"/>
                </a:lnTo>
                <a:lnTo>
                  <a:pt x="5861649" y="782657"/>
                </a:lnTo>
                <a:lnTo>
                  <a:pt x="5859176" y="782657"/>
                </a:lnTo>
                <a:lnTo>
                  <a:pt x="5859176" y="780183"/>
                </a:lnTo>
                <a:lnTo>
                  <a:pt x="5854419" y="777709"/>
                </a:lnTo>
                <a:lnTo>
                  <a:pt x="5849661" y="772952"/>
                </a:lnTo>
                <a:lnTo>
                  <a:pt x="5844904" y="770478"/>
                </a:lnTo>
                <a:lnTo>
                  <a:pt x="5837673" y="765721"/>
                </a:lnTo>
                <a:lnTo>
                  <a:pt x="5835199" y="760964"/>
                </a:lnTo>
                <a:lnTo>
                  <a:pt x="5832725" y="760964"/>
                </a:lnTo>
                <a:lnTo>
                  <a:pt x="5830252" y="758490"/>
                </a:lnTo>
                <a:lnTo>
                  <a:pt x="5827778" y="756016"/>
                </a:lnTo>
                <a:lnTo>
                  <a:pt x="5825304" y="751259"/>
                </a:lnTo>
                <a:lnTo>
                  <a:pt x="5822831" y="751259"/>
                </a:lnTo>
                <a:lnTo>
                  <a:pt x="5818073" y="744028"/>
                </a:lnTo>
                <a:lnTo>
                  <a:pt x="5815599" y="741555"/>
                </a:lnTo>
                <a:lnTo>
                  <a:pt x="5808368" y="736797"/>
                </a:lnTo>
                <a:lnTo>
                  <a:pt x="5803611" y="732040"/>
                </a:lnTo>
                <a:lnTo>
                  <a:pt x="5798854" y="727283"/>
                </a:lnTo>
                <a:lnTo>
                  <a:pt x="5794097" y="724809"/>
                </a:lnTo>
                <a:lnTo>
                  <a:pt x="5784392" y="717578"/>
                </a:lnTo>
                <a:lnTo>
                  <a:pt x="5779635" y="715104"/>
                </a:lnTo>
                <a:lnTo>
                  <a:pt x="5777161" y="712631"/>
                </a:lnTo>
                <a:lnTo>
                  <a:pt x="5774687" y="710157"/>
                </a:lnTo>
                <a:lnTo>
                  <a:pt x="5767456" y="702926"/>
                </a:lnTo>
                <a:lnTo>
                  <a:pt x="5762699" y="698169"/>
                </a:lnTo>
                <a:lnTo>
                  <a:pt x="5757942" y="693412"/>
                </a:lnTo>
                <a:lnTo>
                  <a:pt x="5753185" y="690938"/>
                </a:lnTo>
                <a:lnTo>
                  <a:pt x="5753185" y="688464"/>
                </a:lnTo>
                <a:lnTo>
                  <a:pt x="5748428" y="695695"/>
                </a:lnTo>
                <a:lnTo>
                  <a:pt x="5743670" y="702926"/>
                </a:lnTo>
                <a:lnTo>
                  <a:pt x="5738913" y="707683"/>
                </a:lnTo>
                <a:lnTo>
                  <a:pt x="5736440" y="710157"/>
                </a:lnTo>
                <a:lnTo>
                  <a:pt x="5729209" y="712631"/>
                </a:lnTo>
                <a:lnTo>
                  <a:pt x="5724451" y="715104"/>
                </a:lnTo>
                <a:lnTo>
                  <a:pt x="5719694" y="715104"/>
                </a:lnTo>
                <a:lnTo>
                  <a:pt x="5714937" y="719862"/>
                </a:lnTo>
                <a:lnTo>
                  <a:pt x="5707706" y="722335"/>
                </a:lnTo>
                <a:lnTo>
                  <a:pt x="5705232" y="722335"/>
                </a:lnTo>
                <a:lnTo>
                  <a:pt x="5702758" y="724809"/>
                </a:lnTo>
                <a:lnTo>
                  <a:pt x="5695528" y="727283"/>
                </a:lnTo>
                <a:lnTo>
                  <a:pt x="5690770" y="732040"/>
                </a:lnTo>
                <a:lnTo>
                  <a:pt x="5688297" y="734514"/>
                </a:lnTo>
                <a:lnTo>
                  <a:pt x="5685823" y="736988"/>
                </a:lnTo>
                <a:lnTo>
                  <a:pt x="5681066" y="739461"/>
                </a:lnTo>
                <a:lnTo>
                  <a:pt x="5676308" y="741935"/>
                </a:lnTo>
                <a:lnTo>
                  <a:pt x="5673834" y="744409"/>
                </a:lnTo>
                <a:lnTo>
                  <a:pt x="5671361" y="744409"/>
                </a:lnTo>
                <a:lnTo>
                  <a:pt x="5668887" y="744409"/>
                </a:lnTo>
                <a:lnTo>
                  <a:pt x="5664130" y="746883"/>
                </a:lnTo>
                <a:lnTo>
                  <a:pt x="5664130" y="749356"/>
                </a:lnTo>
                <a:lnTo>
                  <a:pt x="5661656" y="749356"/>
                </a:lnTo>
                <a:lnTo>
                  <a:pt x="5659182" y="749356"/>
                </a:lnTo>
                <a:lnTo>
                  <a:pt x="5661656" y="751830"/>
                </a:lnTo>
                <a:lnTo>
                  <a:pt x="5654425" y="754304"/>
                </a:lnTo>
                <a:lnTo>
                  <a:pt x="5649668" y="756778"/>
                </a:lnTo>
                <a:lnTo>
                  <a:pt x="5644911" y="756778"/>
                </a:lnTo>
                <a:lnTo>
                  <a:pt x="5642437" y="756778"/>
                </a:lnTo>
                <a:lnTo>
                  <a:pt x="5639963" y="756778"/>
                </a:lnTo>
                <a:lnTo>
                  <a:pt x="5637490" y="756778"/>
                </a:lnTo>
                <a:lnTo>
                  <a:pt x="5632732" y="756778"/>
                </a:lnTo>
                <a:lnTo>
                  <a:pt x="5630259" y="756778"/>
                </a:lnTo>
                <a:lnTo>
                  <a:pt x="5630259" y="759251"/>
                </a:lnTo>
                <a:lnTo>
                  <a:pt x="5625501" y="761725"/>
                </a:lnTo>
                <a:lnTo>
                  <a:pt x="5620744" y="761725"/>
                </a:lnTo>
                <a:lnTo>
                  <a:pt x="5618270" y="764199"/>
                </a:lnTo>
                <a:lnTo>
                  <a:pt x="5615796" y="764199"/>
                </a:lnTo>
                <a:lnTo>
                  <a:pt x="5613323" y="766673"/>
                </a:lnTo>
                <a:lnTo>
                  <a:pt x="5613323" y="769146"/>
                </a:lnTo>
                <a:lnTo>
                  <a:pt x="5610849" y="769146"/>
                </a:lnTo>
                <a:lnTo>
                  <a:pt x="5610849" y="771620"/>
                </a:lnTo>
                <a:lnTo>
                  <a:pt x="5608375" y="771620"/>
                </a:lnTo>
                <a:lnTo>
                  <a:pt x="5601144" y="774094"/>
                </a:lnTo>
                <a:lnTo>
                  <a:pt x="5596387" y="776568"/>
                </a:lnTo>
                <a:lnTo>
                  <a:pt x="5593913" y="779041"/>
                </a:lnTo>
                <a:lnTo>
                  <a:pt x="5591439" y="779041"/>
                </a:lnTo>
                <a:lnTo>
                  <a:pt x="5588966" y="779041"/>
                </a:lnTo>
                <a:lnTo>
                  <a:pt x="5586492" y="779041"/>
                </a:lnTo>
                <a:lnTo>
                  <a:pt x="5579261" y="781515"/>
                </a:lnTo>
                <a:lnTo>
                  <a:pt x="5572030" y="781515"/>
                </a:lnTo>
                <a:lnTo>
                  <a:pt x="5569556" y="781515"/>
                </a:lnTo>
                <a:lnTo>
                  <a:pt x="5567083" y="781515"/>
                </a:lnTo>
                <a:lnTo>
                  <a:pt x="5559852" y="779041"/>
                </a:lnTo>
                <a:lnTo>
                  <a:pt x="5552621" y="779041"/>
                </a:lnTo>
                <a:lnTo>
                  <a:pt x="5540632" y="774284"/>
                </a:lnTo>
                <a:lnTo>
                  <a:pt x="5530928" y="774284"/>
                </a:lnTo>
                <a:lnTo>
                  <a:pt x="5523697" y="774284"/>
                </a:lnTo>
                <a:lnTo>
                  <a:pt x="5516466" y="776758"/>
                </a:lnTo>
                <a:lnTo>
                  <a:pt x="5511709" y="776758"/>
                </a:lnTo>
                <a:lnTo>
                  <a:pt x="5506952" y="776758"/>
                </a:lnTo>
                <a:lnTo>
                  <a:pt x="5502194" y="779232"/>
                </a:lnTo>
                <a:lnTo>
                  <a:pt x="5494963" y="779232"/>
                </a:lnTo>
                <a:lnTo>
                  <a:pt x="5492489" y="781705"/>
                </a:lnTo>
                <a:lnTo>
                  <a:pt x="5490016" y="781705"/>
                </a:lnTo>
                <a:lnTo>
                  <a:pt x="5487542" y="781705"/>
                </a:lnTo>
                <a:lnTo>
                  <a:pt x="5485068" y="781705"/>
                </a:lnTo>
                <a:lnTo>
                  <a:pt x="5482594" y="784179"/>
                </a:lnTo>
                <a:lnTo>
                  <a:pt x="5482594" y="788936"/>
                </a:lnTo>
                <a:lnTo>
                  <a:pt x="5480121" y="791410"/>
                </a:lnTo>
                <a:lnTo>
                  <a:pt x="5475363" y="786653"/>
                </a:lnTo>
                <a:lnTo>
                  <a:pt x="5475363" y="781896"/>
                </a:lnTo>
                <a:lnTo>
                  <a:pt x="5472890" y="779422"/>
                </a:lnTo>
                <a:lnTo>
                  <a:pt x="5463185" y="779422"/>
                </a:lnTo>
                <a:lnTo>
                  <a:pt x="5453480" y="779422"/>
                </a:lnTo>
                <a:lnTo>
                  <a:pt x="5453480" y="781896"/>
                </a:lnTo>
                <a:lnTo>
                  <a:pt x="5453480" y="784370"/>
                </a:lnTo>
                <a:lnTo>
                  <a:pt x="5455954" y="786843"/>
                </a:lnTo>
                <a:lnTo>
                  <a:pt x="5455954" y="791600"/>
                </a:lnTo>
                <a:lnTo>
                  <a:pt x="5453480" y="794074"/>
                </a:lnTo>
                <a:lnTo>
                  <a:pt x="5448723" y="789317"/>
                </a:lnTo>
                <a:lnTo>
                  <a:pt x="5443966" y="784560"/>
                </a:lnTo>
                <a:lnTo>
                  <a:pt x="5439209" y="782086"/>
                </a:lnTo>
                <a:lnTo>
                  <a:pt x="5434451" y="779612"/>
                </a:lnTo>
                <a:lnTo>
                  <a:pt x="5431978" y="779612"/>
                </a:lnTo>
                <a:lnTo>
                  <a:pt x="5429504" y="779612"/>
                </a:lnTo>
                <a:lnTo>
                  <a:pt x="5427030" y="777139"/>
                </a:lnTo>
                <a:lnTo>
                  <a:pt x="5427030" y="774665"/>
                </a:lnTo>
                <a:lnTo>
                  <a:pt x="5422273" y="774665"/>
                </a:lnTo>
                <a:lnTo>
                  <a:pt x="5419799" y="774665"/>
                </a:lnTo>
                <a:lnTo>
                  <a:pt x="5415042" y="777139"/>
                </a:lnTo>
                <a:lnTo>
                  <a:pt x="5415042" y="779612"/>
                </a:lnTo>
                <a:lnTo>
                  <a:pt x="5412568" y="779612"/>
                </a:lnTo>
                <a:lnTo>
                  <a:pt x="5410095" y="777139"/>
                </a:lnTo>
                <a:lnTo>
                  <a:pt x="5410095" y="781896"/>
                </a:lnTo>
                <a:lnTo>
                  <a:pt x="5410095" y="786653"/>
                </a:lnTo>
                <a:lnTo>
                  <a:pt x="5410095" y="793884"/>
                </a:lnTo>
                <a:lnTo>
                  <a:pt x="5407621" y="793884"/>
                </a:lnTo>
                <a:lnTo>
                  <a:pt x="5405147" y="793884"/>
                </a:lnTo>
                <a:lnTo>
                  <a:pt x="5402673" y="796358"/>
                </a:lnTo>
                <a:lnTo>
                  <a:pt x="5395442" y="796358"/>
                </a:lnTo>
                <a:lnTo>
                  <a:pt x="5390685" y="798831"/>
                </a:lnTo>
                <a:lnTo>
                  <a:pt x="5388212" y="798831"/>
                </a:lnTo>
                <a:lnTo>
                  <a:pt x="5383454" y="801305"/>
                </a:lnTo>
                <a:lnTo>
                  <a:pt x="5368992" y="806062"/>
                </a:lnTo>
                <a:lnTo>
                  <a:pt x="5361761" y="810820"/>
                </a:lnTo>
                <a:lnTo>
                  <a:pt x="5354530" y="815577"/>
                </a:lnTo>
                <a:lnTo>
                  <a:pt x="5342542" y="820334"/>
                </a:lnTo>
                <a:lnTo>
                  <a:pt x="5330554" y="827565"/>
                </a:lnTo>
                <a:lnTo>
                  <a:pt x="5325797" y="830039"/>
                </a:lnTo>
                <a:lnTo>
                  <a:pt x="5321040" y="834796"/>
                </a:lnTo>
                <a:lnTo>
                  <a:pt x="5318566" y="834796"/>
                </a:lnTo>
                <a:lnTo>
                  <a:pt x="5316092" y="832322"/>
                </a:lnTo>
                <a:lnTo>
                  <a:pt x="5316092" y="829848"/>
                </a:lnTo>
                <a:lnTo>
                  <a:pt x="5313618" y="829848"/>
                </a:lnTo>
                <a:lnTo>
                  <a:pt x="5311145" y="829848"/>
                </a:lnTo>
                <a:lnTo>
                  <a:pt x="5311145" y="826804"/>
                </a:lnTo>
                <a:lnTo>
                  <a:pt x="5308671" y="826804"/>
                </a:lnTo>
                <a:lnTo>
                  <a:pt x="5298966" y="824330"/>
                </a:lnTo>
                <a:lnTo>
                  <a:pt x="5296492" y="821856"/>
                </a:lnTo>
                <a:lnTo>
                  <a:pt x="5291735" y="821856"/>
                </a:lnTo>
                <a:lnTo>
                  <a:pt x="5289262" y="821856"/>
                </a:lnTo>
                <a:lnTo>
                  <a:pt x="5284504" y="819383"/>
                </a:lnTo>
                <a:lnTo>
                  <a:pt x="5279747" y="819383"/>
                </a:lnTo>
                <a:lnTo>
                  <a:pt x="5277273" y="819383"/>
                </a:lnTo>
                <a:lnTo>
                  <a:pt x="5274799" y="816909"/>
                </a:lnTo>
                <a:lnTo>
                  <a:pt x="5272326" y="816909"/>
                </a:lnTo>
                <a:lnTo>
                  <a:pt x="5269852" y="819383"/>
                </a:lnTo>
                <a:lnTo>
                  <a:pt x="5255390" y="816909"/>
                </a:lnTo>
                <a:lnTo>
                  <a:pt x="5233697" y="814435"/>
                </a:lnTo>
                <a:lnTo>
                  <a:pt x="5221709" y="811961"/>
                </a:lnTo>
                <a:lnTo>
                  <a:pt x="5216952" y="811961"/>
                </a:lnTo>
                <a:lnTo>
                  <a:pt x="5214478" y="811961"/>
                </a:lnTo>
                <a:lnTo>
                  <a:pt x="5212004" y="811961"/>
                </a:lnTo>
                <a:lnTo>
                  <a:pt x="5209530" y="811961"/>
                </a:lnTo>
                <a:lnTo>
                  <a:pt x="5207057" y="811961"/>
                </a:lnTo>
                <a:lnTo>
                  <a:pt x="5197352" y="811961"/>
                </a:lnTo>
                <a:lnTo>
                  <a:pt x="5194878" y="811961"/>
                </a:lnTo>
                <a:lnTo>
                  <a:pt x="5192404" y="811961"/>
                </a:lnTo>
                <a:lnTo>
                  <a:pt x="5189931" y="814435"/>
                </a:lnTo>
                <a:lnTo>
                  <a:pt x="5187457" y="814435"/>
                </a:lnTo>
                <a:lnTo>
                  <a:pt x="5177752" y="814435"/>
                </a:lnTo>
                <a:lnTo>
                  <a:pt x="5168047" y="814435"/>
                </a:lnTo>
                <a:lnTo>
                  <a:pt x="5163290" y="814435"/>
                </a:lnTo>
                <a:lnTo>
                  <a:pt x="5160817" y="814435"/>
                </a:lnTo>
                <a:lnTo>
                  <a:pt x="5133986" y="814435"/>
                </a:lnTo>
                <a:lnTo>
                  <a:pt x="5095357" y="814435"/>
                </a:lnTo>
                <a:lnTo>
                  <a:pt x="5080896" y="814435"/>
                </a:lnTo>
                <a:lnTo>
                  <a:pt x="5078422" y="811961"/>
                </a:lnTo>
                <a:lnTo>
                  <a:pt x="5075948" y="814435"/>
                </a:lnTo>
                <a:lnTo>
                  <a:pt x="5075948" y="811961"/>
                </a:lnTo>
                <a:lnTo>
                  <a:pt x="5073474" y="811961"/>
                </a:lnTo>
                <a:lnTo>
                  <a:pt x="5066243" y="814435"/>
                </a:lnTo>
                <a:lnTo>
                  <a:pt x="5063770" y="814435"/>
                </a:lnTo>
                <a:lnTo>
                  <a:pt x="5061296" y="814435"/>
                </a:lnTo>
                <a:lnTo>
                  <a:pt x="5058822" y="814435"/>
                </a:lnTo>
                <a:lnTo>
                  <a:pt x="5049117" y="819192"/>
                </a:lnTo>
                <a:lnTo>
                  <a:pt x="5039413" y="826423"/>
                </a:lnTo>
                <a:lnTo>
                  <a:pt x="5036939" y="828897"/>
                </a:lnTo>
                <a:lnTo>
                  <a:pt x="5034465" y="831371"/>
                </a:lnTo>
                <a:lnTo>
                  <a:pt x="5027234" y="836128"/>
                </a:lnTo>
                <a:lnTo>
                  <a:pt x="5024760" y="836128"/>
                </a:lnTo>
                <a:lnTo>
                  <a:pt x="5020003" y="838602"/>
                </a:lnTo>
                <a:lnTo>
                  <a:pt x="5017529" y="841076"/>
                </a:lnTo>
                <a:lnTo>
                  <a:pt x="5010298" y="843549"/>
                </a:lnTo>
                <a:lnTo>
                  <a:pt x="5007824" y="853254"/>
                </a:lnTo>
                <a:lnTo>
                  <a:pt x="5005351" y="853254"/>
                </a:lnTo>
                <a:lnTo>
                  <a:pt x="5002877" y="853254"/>
                </a:lnTo>
                <a:lnTo>
                  <a:pt x="5002877" y="855728"/>
                </a:lnTo>
                <a:lnTo>
                  <a:pt x="5000403" y="858201"/>
                </a:lnTo>
                <a:lnTo>
                  <a:pt x="4997930" y="860675"/>
                </a:lnTo>
                <a:lnTo>
                  <a:pt x="4995456" y="860675"/>
                </a:lnTo>
                <a:lnTo>
                  <a:pt x="4992982" y="863149"/>
                </a:lnTo>
                <a:lnTo>
                  <a:pt x="4990509" y="863149"/>
                </a:lnTo>
                <a:lnTo>
                  <a:pt x="4985751" y="865623"/>
                </a:lnTo>
                <a:lnTo>
                  <a:pt x="4983277" y="870380"/>
                </a:lnTo>
                <a:lnTo>
                  <a:pt x="4980804" y="875137"/>
                </a:lnTo>
                <a:lnTo>
                  <a:pt x="4978330" y="877611"/>
                </a:lnTo>
                <a:lnTo>
                  <a:pt x="4978330" y="882368"/>
                </a:lnTo>
                <a:lnTo>
                  <a:pt x="4975856" y="884842"/>
                </a:lnTo>
                <a:lnTo>
                  <a:pt x="4975856" y="887316"/>
                </a:lnTo>
                <a:lnTo>
                  <a:pt x="4973383" y="892073"/>
                </a:lnTo>
                <a:lnTo>
                  <a:pt x="4970909" y="892073"/>
                </a:lnTo>
                <a:lnTo>
                  <a:pt x="4970909" y="894547"/>
                </a:lnTo>
                <a:lnTo>
                  <a:pt x="4968435" y="897020"/>
                </a:lnTo>
                <a:lnTo>
                  <a:pt x="4965961" y="897020"/>
                </a:lnTo>
                <a:lnTo>
                  <a:pt x="4963487" y="899494"/>
                </a:lnTo>
                <a:lnTo>
                  <a:pt x="4958730" y="904251"/>
                </a:lnTo>
                <a:lnTo>
                  <a:pt x="4956257" y="904251"/>
                </a:lnTo>
                <a:lnTo>
                  <a:pt x="4956257" y="906725"/>
                </a:lnTo>
                <a:lnTo>
                  <a:pt x="4953783" y="906725"/>
                </a:lnTo>
                <a:lnTo>
                  <a:pt x="4949026" y="909199"/>
                </a:lnTo>
                <a:lnTo>
                  <a:pt x="4946552" y="911673"/>
                </a:lnTo>
                <a:lnTo>
                  <a:pt x="4944078" y="914146"/>
                </a:lnTo>
                <a:lnTo>
                  <a:pt x="4941604" y="916620"/>
                </a:lnTo>
                <a:lnTo>
                  <a:pt x="4936847" y="919094"/>
                </a:lnTo>
                <a:lnTo>
                  <a:pt x="4932090" y="921568"/>
                </a:lnTo>
                <a:lnTo>
                  <a:pt x="4927332" y="921568"/>
                </a:lnTo>
                <a:lnTo>
                  <a:pt x="4912871" y="902158"/>
                </a:lnTo>
                <a:lnTo>
                  <a:pt x="4905640" y="909389"/>
                </a:lnTo>
                <a:lnTo>
                  <a:pt x="4886230" y="921377"/>
                </a:lnTo>
                <a:lnTo>
                  <a:pt x="4859590" y="940787"/>
                </a:lnTo>
                <a:lnTo>
                  <a:pt x="4857116" y="943260"/>
                </a:lnTo>
                <a:lnTo>
                  <a:pt x="4842654" y="950491"/>
                </a:lnTo>
                <a:lnTo>
                  <a:pt x="4837897" y="952965"/>
                </a:lnTo>
                <a:lnTo>
                  <a:pt x="4828192" y="955439"/>
                </a:lnTo>
                <a:lnTo>
                  <a:pt x="4825718" y="955439"/>
                </a:lnTo>
                <a:lnTo>
                  <a:pt x="4820961" y="957913"/>
                </a:lnTo>
                <a:lnTo>
                  <a:pt x="4813730" y="960386"/>
                </a:lnTo>
                <a:lnTo>
                  <a:pt x="4811256" y="962860"/>
                </a:lnTo>
                <a:lnTo>
                  <a:pt x="4808783" y="950872"/>
                </a:lnTo>
                <a:lnTo>
                  <a:pt x="4794321" y="955629"/>
                </a:lnTo>
                <a:lnTo>
                  <a:pt x="4782333" y="960386"/>
                </a:lnTo>
                <a:lnTo>
                  <a:pt x="4777575" y="950682"/>
                </a:lnTo>
                <a:lnTo>
                  <a:pt x="4765587" y="926515"/>
                </a:lnTo>
                <a:lnTo>
                  <a:pt x="4763114" y="928989"/>
                </a:lnTo>
                <a:lnTo>
                  <a:pt x="4760640" y="931463"/>
                </a:lnTo>
                <a:lnTo>
                  <a:pt x="4758166" y="931463"/>
                </a:lnTo>
                <a:lnTo>
                  <a:pt x="4753409" y="933936"/>
                </a:lnTo>
                <a:lnTo>
                  <a:pt x="4750935" y="936410"/>
                </a:lnTo>
                <a:lnTo>
                  <a:pt x="4741230" y="941167"/>
                </a:lnTo>
                <a:lnTo>
                  <a:pt x="4731526" y="945925"/>
                </a:lnTo>
                <a:lnTo>
                  <a:pt x="4724295" y="950682"/>
                </a:lnTo>
                <a:lnTo>
                  <a:pt x="4719537" y="950682"/>
                </a:lnTo>
                <a:lnTo>
                  <a:pt x="4724295" y="955439"/>
                </a:lnTo>
                <a:lnTo>
                  <a:pt x="4729052" y="960196"/>
                </a:lnTo>
                <a:lnTo>
                  <a:pt x="4731526" y="964953"/>
                </a:lnTo>
                <a:lnTo>
                  <a:pt x="4733999" y="972184"/>
                </a:lnTo>
                <a:lnTo>
                  <a:pt x="4736473" y="976942"/>
                </a:lnTo>
                <a:lnTo>
                  <a:pt x="4738947" y="981699"/>
                </a:lnTo>
                <a:lnTo>
                  <a:pt x="4741420" y="984173"/>
                </a:lnTo>
                <a:lnTo>
                  <a:pt x="4741420" y="986646"/>
                </a:lnTo>
                <a:lnTo>
                  <a:pt x="4736663" y="989120"/>
                </a:lnTo>
                <a:lnTo>
                  <a:pt x="4736663" y="991594"/>
                </a:lnTo>
                <a:lnTo>
                  <a:pt x="4736663" y="994068"/>
                </a:lnTo>
                <a:lnTo>
                  <a:pt x="4736663" y="996541"/>
                </a:lnTo>
                <a:lnTo>
                  <a:pt x="4734189" y="999015"/>
                </a:lnTo>
                <a:lnTo>
                  <a:pt x="4724485" y="1003772"/>
                </a:lnTo>
                <a:lnTo>
                  <a:pt x="4719728" y="1020708"/>
                </a:lnTo>
                <a:lnTo>
                  <a:pt x="4717254" y="1027939"/>
                </a:lnTo>
                <a:lnTo>
                  <a:pt x="4724485" y="1044875"/>
                </a:lnTo>
                <a:lnTo>
                  <a:pt x="4717254" y="1049632"/>
                </a:lnTo>
                <a:lnTo>
                  <a:pt x="4710023" y="1052106"/>
                </a:lnTo>
                <a:lnTo>
                  <a:pt x="4707549" y="1054579"/>
                </a:lnTo>
                <a:lnTo>
                  <a:pt x="4707549" y="1052106"/>
                </a:lnTo>
                <a:lnTo>
                  <a:pt x="4705076" y="1052106"/>
                </a:lnTo>
                <a:lnTo>
                  <a:pt x="4702602" y="1054579"/>
                </a:lnTo>
                <a:lnTo>
                  <a:pt x="4700128" y="1057053"/>
                </a:lnTo>
                <a:lnTo>
                  <a:pt x="4697654" y="1059527"/>
                </a:lnTo>
                <a:lnTo>
                  <a:pt x="4697654" y="1064284"/>
                </a:lnTo>
                <a:lnTo>
                  <a:pt x="4683192" y="1069041"/>
                </a:lnTo>
                <a:lnTo>
                  <a:pt x="4680719" y="1066567"/>
                </a:lnTo>
                <a:lnTo>
                  <a:pt x="4678245" y="1066567"/>
                </a:lnTo>
                <a:lnTo>
                  <a:pt x="4678245" y="1064094"/>
                </a:lnTo>
                <a:lnTo>
                  <a:pt x="4671014" y="1054389"/>
                </a:lnTo>
                <a:lnTo>
                  <a:pt x="4668540" y="1051915"/>
                </a:lnTo>
                <a:lnTo>
                  <a:pt x="4666066" y="1049442"/>
                </a:lnTo>
                <a:lnTo>
                  <a:pt x="4663593" y="1046968"/>
                </a:lnTo>
                <a:lnTo>
                  <a:pt x="4661119" y="1044494"/>
                </a:lnTo>
                <a:lnTo>
                  <a:pt x="4656362" y="1044494"/>
                </a:lnTo>
                <a:lnTo>
                  <a:pt x="4651604" y="1044494"/>
                </a:lnTo>
                <a:lnTo>
                  <a:pt x="4646847" y="1044494"/>
                </a:lnTo>
                <a:lnTo>
                  <a:pt x="4642090" y="1042020"/>
                </a:lnTo>
                <a:lnTo>
                  <a:pt x="4637333" y="1039546"/>
                </a:lnTo>
                <a:lnTo>
                  <a:pt x="4632576" y="1039546"/>
                </a:lnTo>
                <a:lnTo>
                  <a:pt x="4630102" y="1037073"/>
                </a:lnTo>
                <a:lnTo>
                  <a:pt x="4625344" y="1037073"/>
                </a:lnTo>
                <a:lnTo>
                  <a:pt x="4622871" y="1037073"/>
                </a:lnTo>
                <a:lnTo>
                  <a:pt x="4620397" y="1037073"/>
                </a:lnTo>
                <a:lnTo>
                  <a:pt x="4617923" y="1037073"/>
                </a:lnTo>
                <a:lnTo>
                  <a:pt x="4615450" y="1037073"/>
                </a:lnTo>
                <a:lnTo>
                  <a:pt x="4608218" y="1041830"/>
                </a:lnTo>
                <a:lnTo>
                  <a:pt x="4600987" y="1044304"/>
                </a:lnTo>
                <a:lnTo>
                  <a:pt x="4596230" y="1049061"/>
                </a:lnTo>
                <a:lnTo>
                  <a:pt x="4589000" y="1056292"/>
                </a:lnTo>
                <a:lnTo>
                  <a:pt x="4577011" y="1063523"/>
                </a:lnTo>
                <a:lnTo>
                  <a:pt x="4574538" y="1065997"/>
                </a:lnTo>
                <a:lnTo>
                  <a:pt x="4569780" y="1068470"/>
                </a:lnTo>
                <a:lnTo>
                  <a:pt x="4565023" y="1065997"/>
                </a:lnTo>
                <a:lnTo>
                  <a:pt x="4560266" y="1065997"/>
                </a:lnTo>
                <a:lnTo>
                  <a:pt x="4555509" y="1063523"/>
                </a:lnTo>
                <a:lnTo>
                  <a:pt x="4550751" y="1061049"/>
                </a:lnTo>
                <a:lnTo>
                  <a:pt x="4543520" y="1058575"/>
                </a:lnTo>
                <a:lnTo>
                  <a:pt x="4538763" y="1056102"/>
                </a:lnTo>
                <a:lnTo>
                  <a:pt x="4531532" y="1053628"/>
                </a:lnTo>
                <a:lnTo>
                  <a:pt x="4529059" y="1051154"/>
                </a:lnTo>
                <a:lnTo>
                  <a:pt x="4526585" y="1051154"/>
                </a:lnTo>
                <a:lnTo>
                  <a:pt x="4521828" y="1048680"/>
                </a:lnTo>
                <a:lnTo>
                  <a:pt x="4514597" y="1048680"/>
                </a:lnTo>
                <a:lnTo>
                  <a:pt x="4512123" y="1046207"/>
                </a:lnTo>
                <a:lnTo>
                  <a:pt x="4509649" y="1043733"/>
                </a:lnTo>
                <a:lnTo>
                  <a:pt x="4504892" y="1041259"/>
                </a:lnTo>
                <a:lnTo>
                  <a:pt x="4500134" y="1036502"/>
                </a:lnTo>
                <a:lnTo>
                  <a:pt x="4495377" y="1038976"/>
                </a:lnTo>
                <a:lnTo>
                  <a:pt x="4492904" y="1041449"/>
                </a:lnTo>
                <a:lnTo>
                  <a:pt x="4490430" y="1038976"/>
                </a:lnTo>
                <a:lnTo>
                  <a:pt x="4487956" y="1038976"/>
                </a:lnTo>
                <a:lnTo>
                  <a:pt x="4483199" y="1034218"/>
                </a:lnTo>
                <a:lnTo>
                  <a:pt x="4480725" y="1031745"/>
                </a:lnTo>
                <a:lnTo>
                  <a:pt x="4475968" y="1029271"/>
                </a:lnTo>
                <a:lnTo>
                  <a:pt x="4473494" y="1024514"/>
                </a:lnTo>
                <a:lnTo>
                  <a:pt x="4466263" y="1022040"/>
                </a:lnTo>
                <a:lnTo>
                  <a:pt x="4461506" y="1017283"/>
                </a:lnTo>
                <a:lnTo>
                  <a:pt x="4454275" y="1012525"/>
                </a:lnTo>
                <a:lnTo>
                  <a:pt x="4447044" y="1007768"/>
                </a:lnTo>
                <a:lnTo>
                  <a:pt x="4439813" y="1003011"/>
                </a:lnTo>
                <a:lnTo>
                  <a:pt x="4435056" y="1000537"/>
                </a:lnTo>
                <a:lnTo>
                  <a:pt x="4420594" y="988549"/>
                </a:lnTo>
                <a:lnTo>
                  <a:pt x="4415837" y="986075"/>
                </a:lnTo>
                <a:lnTo>
                  <a:pt x="4413363" y="983602"/>
                </a:lnTo>
                <a:lnTo>
                  <a:pt x="4410889" y="981128"/>
                </a:lnTo>
                <a:lnTo>
                  <a:pt x="4408415" y="978654"/>
                </a:lnTo>
                <a:lnTo>
                  <a:pt x="4401184" y="976180"/>
                </a:lnTo>
                <a:lnTo>
                  <a:pt x="4398711" y="973707"/>
                </a:lnTo>
                <a:lnTo>
                  <a:pt x="4393954" y="971233"/>
                </a:lnTo>
                <a:lnTo>
                  <a:pt x="4386723" y="966476"/>
                </a:lnTo>
                <a:lnTo>
                  <a:pt x="4379492" y="961718"/>
                </a:lnTo>
                <a:lnTo>
                  <a:pt x="4379492" y="959245"/>
                </a:lnTo>
                <a:lnTo>
                  <a:pt x="4377018" y="959245"/>
                </a:lnTo>
                <a:lnTo>
                  <a:pt x="4374544" y="961718"/>
                </a:lnTo>
                <a:lnTo>
                  <a:pt x="4372071" y="964192"/>
                </a:lnTo>
                <a:lnTo>
                  <a:pt x="4372071" y="961718"/>
                </a:lnTo>
                <a:lnTo>
                  <a:pt x="4372071" y="959245"/>
                </a:lnTo>
                <a:lnTo>
                  <a:pt x="4372071" y="956771"/>
                </a:lnTo>
                <a:lnTo>
                  <a:pt x="4374544" y="956771"/>
                </a:lnTo>
                <a:lnTo>
                  <a:pt x="4374544" y="954297"/>
                </a:lnTo>
                <a:lnTo>
                  <a:pt x="4374544" y="952394"/>
                </a:lnTo>
                <a:lnTo>
                  <a:pt x="4372071" y="949921"/>
                </a:lnTo>
                <a:lnTo>
                  <a:pt x="4372071" y="947447"/>
                </a:lnTo>
                <a:lnTo>
                  <a:pt x="4374544" y="944973"/>
                </a:lnTo>
                <a:lnTo>
                  <a:pt x="4374544" y="942499"/>
                </a:lnTo>
                <a:lnTo>
                  <a:pt x="4377018" y="937742"/>
                </a:lnTo>
                <a:lnTo>
                  <a:pt x="4377018" y="935268"/>
                </a:lnTo>
                <a:lnTo>
                  <a:pt x="4379492" y="935268"/>
                </a:lnTo>
                <a:lnTo>
                  <a:pt x="4381966" y="932795"/>
                </a:lnTo>
                <a:lnTo>
                  <a:pt x="4384439" y="930321"/>
                </a:lnTo>
                <a:lnTo>
                  <a:pt x="4386913" y="927847"/>
                </a:lnTo>
                <a:lnTo>
                  <a:pt x="4386913" y="925373"/>
                </a:lnTo>
                <a:lnTo>
                  <a:pt x="4386913" y="922900"/>
                </a:lnTo>
                <a:lnTo>
                  <a:pt x="4389387" y="922900"/>
                </a:lnTo>
                <a:lnTo>
                  <a:pt x="4391860" y="922900"/>
                </a:lnTo>
                <a:lnTo>
                  <a:pt x="4396618" y="920426"/>
                </a:lnTo>
                <a:lnTo>
                  <a:pt x="4399092" y="920426"/>
                </a:lnTo>
                <a:lnTo>
                  <a:pt x="4399092" y="917952"/>
                </a:lnTo>
                <a:lnTo>
                  <a:pt x="4401565" y="917952"/>
                </a:lnTo>
                <a:lnTo>
                  <a:pt x="4404039" y="917952"/>
                </a:lnTo>
                <a:lnTo>
                  <a:pt x="4406513" y="917952"/>
                </a:lnTo>
                <a:lnTo>
                  <a:pt x="4406513" y="920426"/>
                </a:lnTo>
                <a:lnTo>
                  <a:pt x="4408986" y="920426"/>
                </a:lnTo>
                <a:lnTo>
                  <a:pt x="4408986" y="922900"/>
                </a:lnTo>
                <a:lnTo>
                  <a:pt x="4411460" y="922900"/>
                </a:lnTo>
                <a:lnTo>
                  <a:pt x="4413934" y="922900"/>
                </a:lnTo>
                <a:lnTo>
                  <a:pt x="4416408" y="922900"/>
                </a:lnTo>
                <a:lnTo>
                  <a:pt x="4418881" y="920426"/>
                </a:lnTo>
                <a:lnTo>
                  <a:pt x="4418881" y="917952"/>
                </a:lnTo>
                <a:lnTo>
                  <a:pt x="4421355" y="917952"/>
                </a:lnTo>
                <a:lnTo>
                  <a:pt x="4418881" y="915478"/>
                </a:lnTo>
                <a:lnTo>
                  <a:pt x="4418881" y="913005"/>
                </a:lnTo>
                <a:lnTo>
                  <a:pt x="4421355" y="910531"/>
                </a:lnTo>
                <a:lnTo>
                  <a:pt x="4421355" y="908057"/>
                </a:lnTo>
                <a:lnTo>
                  <a:pt x="4418881" y="905583"/>
                </a:lnTo>
                <a:lnTo>
                  <a:pt x="4418881" y="903110"/>
                </a:lnTo>
                <a:lnTo>
                  <a:pt x="4414124" y="898352"/>
                </a:lnTo>
                <a:lnTo>
                  <a:pt x="4411650" y="898352"/>
                </a:lnTo>
                <a:lnTo>
                  <a:pt x="4409177" y="898352"/>
                </a:lnTo>
                <a:lnTo>
                  <a:pt x="4404420" y="898352"/>
                </a:lnTo>
                <a:lnTo>
                  <a:pt x="4397189" y="900826"/>
                </a:lnTo>
                <a:lnTo>
                  <a:pt x="4389958" y="903300"/>
                </a:lnTo>
                <a:lnTo>
                  <a:pt x="4385200" y="905774"/>
                </a:lnTo>
                <a:lnTo>
                  <a:pt x="4380443" y="905774"/>
                </a:lnTo>
                <a:lnTo>
                  <a:pt x="4370738" y="910531"/>
                </a:lnTo>
                <a:lnTo>
                  <a:pt x="4368265" y="910531"/>
                </a:lnTo>
                <a:lnTo>
                  <a:pt x="4363508" y="913005"/>
                </a:lnTo>
                <a:lnTo>
                  <a:pt x="4358750" y="913005"/>
                </a:lnTo>
                <a:lnTo>
                  <a:pt x="4356277" y="913005"/>
                </a:lnTo>
                <a:lnTo>
                  <a:pt x="4351519" y="913005"/>
                </a:lnTo>
                <a:lnTo>
                  <a:pt x="4346762" y="915478"/>
                </a:lnTo>
                <a:lnTo>
                  <a:pt x="4342005" y="917952"/>
                </a:lnTo>
                <a:lnTo>
                  <a:pt x="4337248" y="917952"/>
                </a:lnTo>
                <a:lnTo>
                  <a:pt x="4332491" y="920426"/>
                </a:lnTo>
                <a:lnTo>
                  <a:pt x="4330017" y="920426"/>
                </a:lnTo>
                <a:lnTo>
                  <a:pt x="4327543" y="922900"/>
                </a:lnTo>
                <a:lnTo>
                  <a:pt x="4325069" y="925373"/>
                </a:lnTo>
                <a:lnTo>
                  <a:pt x="4322596" y="925373"/>
                </a:lnTo>
                <a:lnTo>
                  <a:pt x="4320122" y="927847"/>
                </a:lnTo>
                <a:lnTo>
                  <a:pt x="4317648" y="930321"/>
                </a:lnTo>
                <a:lnTo>
                  <a:pt x="4317648" y="932795"/>
                </a:lnTo>
                <a:lnTo>
                  <a:pt x="4315174" y="932795"/>
                </a:lnTo>
                <a:lnTo>
                  <a:pt x="4315174" y="935268"/>
                </a:lnTo>
                <a:lnTo>
                  <a:pt x="4312700" y="932795"/>
                </a:lnTo>
                <a:lnTo>
                  <a:pt x="4310227" y="932795"/>
                </a:lnTo>
                <a:lnTo>
                  <a:pt x="4310227" y="930321"/>
                </a:lnTo>
                <a:lnTo>
                  <a:pt x="4307753" y="930321"/>
                </a:lnTo>
                <a:lnTo>
                  <a:pt x="4307753" y="927847"/>
                </a:lnTo>
                <a:lnTo>
                  <a:pt x="4310227" y="925373"/>
                </a:lnTo>
                <a:lnTo>
                  <a:pt x="4295765" y="913385"/>
                </a:lnTo>
                <a:lnTo>
                  <a:pt x="4288534" y="908628"/>
                </a:lnTo>
                <a:lnTo>
                  <a:pt x="4288534" y="903871"/>
                </a:lnTo>
                <a:lnTo>
                  <a:pt x="4286060" y="901397"/>
                </a:lnTo>
                <a:lnTo>
                  <a:pt x="4283586" y="898923"/>
                </a:lnTo>
                <a:lnTo>
                  <a:pt x="4281113" y="894166"/>
                </a:lnTo>
                <a:lnTo>
                  <a:pt x="4278639" y="891692"/>
                </a:lnTo>
                <a:lnTo>
                  <a:pt x="4276165" y="889218"/>
                </a:lnTo>
                <a:lnTo>
                  <a:pt x="4273691" y="886745"/>
                </a:lnTo>
                <a:lnTo>
                  <a:pt x="4271218" y="884271"/>
                </a:lnTo>
                <a:lnTo>
                  <a:pt x="4271218" y="881797"/>
                </a:lnTo>
                <a:lnTo>
                  <a:pt x="4263987" y="874566"/>
                </a:lnTo>
                <a:lnTo>
                  <a:pt x="4261513" y="872093"/>
                </a:lnTo>
                <a:lnTo>
                  <a:pt x="4259039" y="869619"/>
                </a:lnTo>
                <a:lnTo>
                  <a:pt x="4259039" y="867145"/>
                </a:lnTo>
                <a:lnTo>
                  <a:pt x="4249335" y="857440"/>
                </a:lnTo>
                <a:lnTo>
                  <a:pt x="4249335" y="854967"/>
                </a:lnTo>
                <a:lnTo>
                  <a:pt x="4246861" y="852493"/>
                </a:lnTo>
                <a:lnTo>
                  <a:pt x="4244387" y="850019"/>
                </a:lnTo>
                <a:lnTo>
                  <a:pt x="4241913" y="847545"/>
                </a:lnTo>
                <a:lnTo>
                  <a:pt x="4239439" y="845072"/>
                </a:lnTo>
                <a:lnTo>
                  <a:pt x="4236966" y="842598"/>
                </a:lnTo>
                <a:lnTo>
                  <a:pt x="4229735" y="840124"/>
                </a:lnTo>
                <a:lnTo>
                  <a:pt x="4232209" y="835367"/>
                </a:lnTo>
                <a:lnTo>
                  <a:pt x="4224977" y="830610"/>
                </a:lnTo>
                <a:lnTo>
                  <a:pt x="4222504" y="830610"/>
                </a:lnTo>
                <a:lnTo>
                  <a:pt x="4222504" y="828136"/>
                </a:lnTo>
                <a:lnTo>
                  <a:pt x="4220030" y="828136"/>
                </a:lnTo>
                <a:lnTo>
                  <a:pt x="4220030" y="826804"/>
                </a:lnTo>
                <a:lnTo>
                  <a:pt x="4220030" y="824330"/>
                </a:lnTo>
                <a:lnTo>
                  <a:pt x="4217556" y="824330"/>
                </a:lnTo>
                <a:lnTo>
                  <a:pt x="4217556" y="819573"/>
                </a:lnTo>
                <a:lnTo>
                  <a:pt x="4212799" y="814816"/>
                </a:lnTo>
                <a:lnTo>
                  <a:pt x="4210325" y="812342"/>
                </a:lnTo>
                <a:lnTo>
                  <a:pt x="4207852" y="812342"/>
                </a:lnTo>
                <a:lnTo>
                  <a:pt x="4205378" y="809868"/>
                </a:lnTo>
                <a:lnTo>
                  <a:pt x="4202904" y="809868"/>
                </a:lnTo>
                <a:lnTo>
                  <a:pt x="4200430" y="809868"/>
                </a:lnTo>
                <a:lnTo>
                  <a:pt x="4197957" y="809868"/>
                </a:lnTo>
                <a:lnTo>
                  <a:pt x="4197957" y="807394"/>
                </a:lnTo>
                <a:lnTo>
                  <a:pt x="4195483" y="804921"/>
                </a:lnTo>
                <a:lnTo>
                  <a:pt x="4190725" y="797690"/>
                </a:lnTo>
                <a:lnTo>
                  <a:pt x="4183494" y="790459"/>
                </a:lnTo>
                <a:lnTo>
                  <a:pt x="4181021" y="787985"/>
                </a:lnTo>
                <a:lnTo>
                  <a:pt x="4176263" y="785511"/>
                </a:lnTo>
                <a:lnTo>
                  <a:pt x="4169032" y="778280"/>
                </a:lnTo>
                <a:lnTo>
                  <a:pt x="4159328" y="773523"/>
                </a:lnTo>
                <a:lnTo>
                  <a:pt x="4161802" y="766292"/>
                </a:lnTo>
                <a:lnTo>
                  <a:pt x="4164275" y="761535"/>
                </a:lnTo>
                <a:lnTo>
                  <a:pt x="4173980" y="749547"/>
                </a:lnTo>
                <a:lnTo>
                  <a:pt x="4173980" y="747073"/>
                </a:lnTo>
                <a:lnTo>
                  <a:pt x="4173980" y="744599"/>
                </a:lnTo>
                <a:lnTo>
                  <a:pt x="4173980" y="742125"/>
                </a:lnTo>
                <a:lnTo>
                  <a:pt x="4176454" y="734895"/>
                </a:lnTo>
                <a:lnTo>
                  <a:pt x="4176454" y="727854"/>
                </a:lnTo>
                <a:lnTo>
                  <a:pt x="4178928" y="723097"/>
                </a:lnTo>
                <a:lnTo>
                  <a:pt x="4178928" y="720623"/>
                </a:lnTo>
                <a:lnTo>
                  <a:pt x="4181401" y="713392"/>
                </a:lnTo>
                <a:lnTo>
                  <a:pt x="4186158" y="706161"/>
                </a:lnTo>
                <a:lnTo>
                  <a:pt x="4186158" y="701213"/>
                </a:lnTo>
                <a:lnTo>
                  <a:pt x="4188632" y="698740"/>
                </a:lnTo>
                <a:lnTo>
                  <a:pt x="4186158" y="696266"/>
                </a:lnTo>
                <a:lnTo>
                  <a:pt x="4186158" y="693792"/>
                </a:lnTo>
                <a:lnTo>
                  <a:pt x="4183685" y="691318"/>
                </a:lnTo>
                <a:lnTo>
                  <a:pt x="4181211" y="686561"/>
                </a:lnTo>
                <a:lnTo>
                  <a:pt x="4178737" y="684087"/>
                </a:lnTo>
                <a:lnTo>
                  <a:pt x="4178737" y="681614"/>
                </a:lnTo>
                <a:lnTo>
                  <a:pt x="4178737" y="679140"/>
                </a:lnTo>
                <a:lnTo>
                  <a:pt x="4178737" y="676666"/>
                </a:lnTo>
                <a:lnTo>
                  <a:pt x="4178737" y="674192"/>
                </a:lnTo>
                <a:lnTo>
                  <a:pt x="4178737" y="671719"/>
                </a:lnTo>
                <a:lnTo>
                  <a:pt x="4178737" y="669245"/>
                </a:lnTo>
                <a:lnTo>
                  <a:pt x="4181211" y="666771"/>
                </a:lnTo>
                <a:lnTo>
                  <a:pt x="4181211" y="665059"/>
                </a:lnTo>
                <a:lnTo>
                  <a:pt x="4181211" y="662585"/>
                </a:lnTo>
                <a:lnTo>
                  <a:pt x="4178737" y="662585"/>
                </a:lnTo>
                <a:lnTo>
                  <a:pt x="4171506" y="662585"/>
                </a:lnTo>
                <a:lnTo>
                  <a:pt x="4164275" y="660111"/>
                </a:lnTo>
                <a:lnTo>
                  <a:pt x="4164275" y="657637"/>
                </a:lnTo>
                <a:lnTo>
                  <a:pt x="4164275" y="647933"/>
                </a:lnTo>
                <a:lnTo>
                  <a:pt x="4164275" y="635944"/>
                </a:lnTo>
                <a:lnTo>
                  <a:pt x="4164275" y="631187"/>
                </a:lnTo>
                <a:lnTo>
                  <a:pt x="4161802" y="623956"/>
                </a:lnTo>
                <a:lnTo>
                  <a:pt x="4161802" y="616725"/>
                </a:lnTo>
                <a:lnTo>
                  <a:pt x="4154571" y="619199"/>
                </a:lnTo>
                <a:lnTo>
                  <a:pt x="4140108" y="626430"/>
                </a:lnTo>
                <a:lnTo>
                  <a:pt x="4135351" y="626430"/>
                </a:lnTo>
                <a:lnTo>
                  <a:pt x="4125647" y="628904"/>
                </a:lnTo>
                <a:lnTo>
                  <a:pt x="4120890" y="628904"/>
                </a:lnTo>
                <a:lnTo>
                  <a:pt x="4116132" y="628904"/>
                </a:lnTo>
                <a:lnTo>
                  <a:pt x="4111375" y="628904"/>
                </a:lnTo>
                <a:lnTo>
                  <a:pt x="4106618" y="626430"/>
                </a:lnTo>
                <a:lnTo>
                  <a:pt x="4101861" y="626430"/>
                </a:lnTo>
                <a:lnTo>
                  <a:pt x="4099387" y="623956"/>
                </a:lnTo>
                <a:lnTo>
                  <a:pt x="4096913" y="623956"/>
                </a:lnTo>
                <a:lnTo>
                  <a:pt x="4094439" y="621483"/>
                </a:lnTo>
                <a:lnTo>
                  <a:pt x="4091965" y="621483"/>
                </a:lnTo>
                <a:lnTo>
                  <a:pt x="4089492" y="621483"/>
                </a:lnTo>
                <a:lnTo>
                  <a:pt x="4082261" y="619009"/>
                </a:lnTo>
                <a:lnTo>
                  <a:pt x="4079787" y="619009"/>
                </a:lnTo>
                <a:lnTo>
                  <a:pt x="4077313" y="619009"/>
                </a:lnTo>
                <a:lnTo>
                  <a:pt x="4074839" y="619009"/>
                </a:lnTo>
                <a:lnTo>
                  <a:pt x="4072366" y="619009"/>
                </a:lnTo>
                <a:lnTo>
                  <a:pt x="4069892" y="616535"/>
                </a:lnTo>
                <a:lnTo>
                  <a:pt x="4067418" y="616535"/>
                </a:lnTo>
                <a:lnTo>
                  <a:pt x="4060187" y="616535"/>
                </a:lnTo>
                <a:lnTo>
                  <a:pt x="4060187" y="614061"/>
                </a:lnTo>
                <a:lnTo>
                  <a:pt x="4057713" y="614061"/>
                </a:lnTo>
                <a:lnTo>
                  <a:pt x="4052956" y="616535"/>
                </a:lnTo>
                <a:lnTo>
                  <a:pt x="4048199" y="616535"/>
                </a:lnTo>
                <a:lnTo>
                  <a:pt x="4040968" y="614061"/>
                </a:lnTo>
                <a:lnTo>
                  <a:pt x="4036211" y="614061"/>
                </a:lnTo>
                <a:lnTo>
                  <a:pt x="4033737" y="614061"/>
                </a:lnTo>
                <a:lnTo>
                  <a:pt x="4031264" y="614061"/>
                </a:lnTo>
                <a:lnTo>
                  <a:pt x="4028790" y="614061"/>
                </a:lnTo>
                <a:lnTo>
                  <a:pt x="4024032" y="614061"/>
                </a:lnTo>
                <a:lnTo>
                  <a:pt x="4021559" y="614061"/>
                </a:lnTo>
                <a:lnTo>
                  <a:pt x="4016801" y="616535"/>
                </a:lnTo>
                <a:lnTo>
                  <a:pt x="4009571" y="616535"/>
                </a:lnTo>
                <a:lnTo>
                  <a:pt x="4009571" y="614061"/>
                </a:lnTo>
                <a:lnTo>
                  <a:pt x="4007097" y="614061"/>
                </a:lnTo>
                <a:lnTo>
                  <a:pt x="4004623" y="614061"/>
                </a:lnTo>
                <a:lnTo>
                  <a:pt x="4002149" y="614061"/>
                </a:lnTo>
                <a:lnTo>
                  <a:pt x="3997392" y="614061"/>
                </a:lnTo>
                <a:lnTo>
                  <a:pt x="3994918" y="614061"/>
                </a:lnTo>
                <a:lnTo>
                  <a:pt x="3992445" y="614061"/>
                </a:lnTo>
                <a:lnTo>
                  <a:pt x="3989971" y="614061"/>
                </a:lnTo>
                <a:lnTo>
                  <a:pt x="3987497" y="611587"/>
                </a:lnTo>
                <a:lnTo>
                  <a:pt x="3985023" y="609114"/>
                </a:lnTo>
                <a:lnTo>
                  <a:pt x="3985023" y="606640"/>
                </a:lnTo>
                <a:lnTo>
                  <a:pt x="3982549" y="604166"/>
                </a:lnTo>
                <a:lnTo>
                  <a:pt x="3982549" y="602263"/>
                </a:lnTo>
                <a:lnTo>
                  <a:pt x="3977792" y="595032"/>
                </a:lnTo>
                <a:lnTo>
                  <a:pt x="3977792" y="592559"/>
                </a:lnTo>
                <a:lnTo>
                  <a:pt x="3977792" y="590085"/>
                </a:lnTo>
                <a:lnTo>
                  <a:pt x="3973035" y="590085"/>
                </a:lnTo>
                <a:lnTo>
                  <a:pt x="3965804" y="592559"/>
                </a:lnTo>
                <a:lnTo>
                  <a:pt x="3963331" y="592559"/>
                </a:lnTo>
                <a:lnTo>
                  <a:pt x="3958573" y="597316"/>
                </a:lnTo>
                <a:lnTo>
                  <a:pt x="3951342" y="599790"/>
                </a:lnTo>
                <a:lnTo>
                  <a:pt x="3948868" y="602263"/>
                </a:lnTo>
                <a:lnTo>
                  <a:pt x="3948868" y="599790"/>
                </a:lnTo>
                <a:lnTo>
                  <a:pt x="3946395" y="597316"/>
                </a:lnTo>
                <a:lnTo>
                  <a:pt x="3946395" y="594842"/>
                </a:lnTo>
                <a:lnTo>
                  <a:pt x="3943921" y="592368"/>
                </a:lnTo>
                <a:lnTo>
                  <a:pt x="3936690" y="594842"/>
                </a:lnTo>
                <a:lnTo>
                  <a:pt x="3934216" y="594842"/>
                </a:lnTo>
                <a:lnTo>
                  <a:pt x="3931742" y="594842"/>
                </a:lnTo>
                <a:lnTo>
                  <a:pt x="3926985" y="594842"/>
                </a:lnTo>
                <a:lnTo>
                  <a:pt x="3922228" y="594842"/>
                </a:lnTo>
                <a:lnTo>
                  <a:pt x="3917471" y="592368"/>
                </a:lnTo>
                <a:lnTo>
                  <a:pt x="3914997" y="592368"/>
                </a:lnTo>
                <a:lnTo>
                  <a:pt x="3914997" y="589895"/>
                </a:lnTo>
                <a:lnTo>
                  <a:pt x="3914997" y="587421"/>
                </a:lnTo>
                <a:lnTo>
                  <a:pt x="3914997" y="584947"/>
                </a:lnTo>
                <a:lnTo>
                  <a:pt x="3914997" y="582473"/>
                </a:lnTo>
                <a:lnTo>
                  <a:pt x="3914997" y="580000"/>
                </a:lnTo>
                <a:lnTo>
                  <a:pt x="3912524" y="580000"/>
                </a:lnTo>
                <a:lnTo>
                  <a:pt x="3914997" y="577526"/>
                </a:lnTo>
                <a:lnTo>
                  <a:pt x="3914997" y="575623"/>
                </a:lnTo>
                <a:lnTo>
                  <a:pt x="3917471" y="570866"/>
                </a:lnTo>
                <a:lnTo>
                  <a:pt x="3917471" y="568392"/>
                </a:lnTo>
                <a:lnTo>
                  <a:pt x="3919945" y="563635"/>
                </a:lnTo>
                <a:lnTo>
                  <a:pt x="3922419" y="558878"/>
                </a:lnTo>
                <a:lnTo>
                  <a:pt x="3919945" y="558878"/>
                </a:lnTo>
                <a:lnTo>
                  <a:pt x="3917471" y="556404"/>
                </a:lnTo>
                <a:lnTo>
                  <a:pt x="3914997" y="556404"/>
                </a:lnTo>
                <a:lnTo>
                  <a:pt x="3912524" y="556404"/>
                </a:lnTo>
                <a:lnTo>
                  <a:pt x="3910050" y="556404"/>
                </a:lnTo>
                <a:lnTo>
                  <a:pt x="3907576" y="556404"/>
                </a:lnTo>
                <a:lnTo>
                  <a:pt x="3897871" y="556404"/>
                </a:lnTo>
                <a:lnTo>
                  <a:pt x="3897871" y="558878"/>
                </a:lnTo>
                <a:lnTo>
                  <a:pt x="3895397" y="556404"/>
                </a:lnTo>
                <a:lnTo>
                  <a:pt x="3890640" y="556404"/>
                </a:lnTo>
                <a:lnTo>
                  <a:pt x="3888167" y="556404"/>
                </a:lnTo>
                <a:lnTo>
                  <a:pt x="3885693" y="558878"/>
                </a:lnTo>
                <a:lnTo>
                  <a:pt x="3883219" y="558878"/>
                </a:lnTo>
                <a:lnTo>
                  <a:pt x="3883219" y="546889"/>
                </a:lnTo>
                <a:lnTo>
                  <a:pt x="3885693" y="527480"/>
                </a:lnTo>
                <a:lnTo>
                  <a:pt x="3885693" y="515492"/>
                </a:lnTo>
                <a:lnTo>
                  <a:pt x="3885693" y="508261"/>
                </a:lnTo>
                <a:lnTo>
                  <a:pt x="3885693" y="501030"/>
                </a:lnTo>
                <a:lnTo>
                  <a:pt x="3885693" y="491325"/>
                </a:lnTo>
                <a:lnTo>
                  <a:pt x="3885693" y="488851"/>
                </a:lnTo>
                <a:lnTo>
                  <a:pt x="3883219" y="486378"/>
                </a:lnTo>
                <a:lnTo>
                  <a:pt x="3883219" y="483904"/>
                </a:lnTo>
                <a:lnTo>
                  <a:pt x="3883219" y="481430"/>
                </a:lnTo>
                <a:lnTo>
                  <a:pt x="3883219" y="478956"/>
                </a:lnTo>
                <a:lnTo>
                  <a:pt x="3883219" y="476673"/>
                </a:lnTo>
                <a:lnTo>
                  <a:pt x="3883219" y="474199"/>
                </a:lnTo>
                <a:lnTo>
                  <a:pt x="3883219" y="471725"/>
                </a:lnTo>
                <a:lnTo>
                  <a:pt x="3885693" y="471725"/>
                </a:lnTo>
                <a:lnTo>
                  <a:pt x="3885693" y="462021"/>
                </a:lnTo>
                <a:lnTo>
                  <a:pt x="3888167" y="450032"/>
                </a:lnTo>
                <a:lnTo>
                  <a:pt x="3892924" y="428340"/>
                </a:lnTo>
                <a:lnTo>
                  <a:pt x="3897681" y="408930"/>
                </a:lnTo>
                <a:lnTo>
                  <a:pt x="3902438" y="389521"/>
                </a:lnTo>
                <a:lnTo>
                  <a:pt x="3902438" y="387047"/>
                </a:lnTo>
                <a:lnTo>
                  <a:pt x="3902438" y="384573"/>
                </a:lnTo>
                <a:lnTo>
                  <a:pt x="3902438" y="382099"/>
                </a:lnTo>
                <a:lnTo>
                  <a:pt x="3904912" y="382099"/>
                </a:lnTo>
                <a:lnTo>
                  <a:pt x="3904912" y="379626"/>
                </a:lnTo>
                <a:lnTo>
                  <a:pt x="3904912" y="377723"/>
                </a:lnTo>
                <a:lnTo>
                  <a:pt x="3904912" y="375249"/>
                </a:lnTo>
                <a:lnTo>
                  <a:pt x="3902438" y="375249"/>
                </a:lnTo>
                <a:lnTo>
                  <a:pt x="3902438" y="372775"/>
                </a:lnTo>
                <a:lnTo>
                  <a:pt x="3902438" y="370302"/>
                </a:lnTo>
                <a:lnTo>
                  <a:pt x="3899964" y="367828"/>
                </a:lnTo>
                <a:lnTo>
                  <a:pt x="3899964" y="365354"/>
                </a:lnTo>
                <a:lnTo>
                  <a:pt x="3897491" y="365354"/>
                </a:lnTo>
                <a:lnTo>
                  <a:pt x="3897491" y="362880"/>
                </a:lnTo>
                <a:lnTo>
                  <a:pt x="3895017" y="360407"/>
                </a:lnTo>
                <a:lnTo>
                  <a:pt x="3892543" y="357933"/>
                </a:lnTo>
                <a:lnTo>
                  <a:pt x="3890069" y="353176"/>
                </a:lnTo>
                <a:lnTo>
                  <a:pt x="3887596" y="350702"/>
                </a:lnTo>
                <a:lnTo>
                  <a:pt x="3885122" y="345945"/>
                </a:lnTo>
                <a:lnTo>
                  <a:pt x="3885122" y="343471"/>
                </a:lnTo>
                <a:lnTo>
                  <a:pt x="3882648" y="343471"/>
                </a:lnTo>
                <a:lnTo>
                  <a:pt x="3882648" y="340997"/>
                </a:lnTo>
                <a:lnTo>
                  <a:pt x="3882648" y="338523"/>
                </a:lnTo>
                <a:lnTo>
                  <a:pt x="3882648" y="336050"/>
                </a:lnTo>
                <a:lnTo>
                  <a:pt x="3882648" y="333576"/>
                </a:lnTo>
                <a:lnTo>
                  <a:pt x="3882648" y="316640"/>
                </a:lnTo>
                <a:lnTo>
                  <a:pt x="3882648" y="297231"/>
                </a:lnTo>
                <a:lnTo>
                  <a:pt x="3882648" y="294757"/>
                </a:lnTo>
                <a:lnTo>
                  <a:pt x="3882648" y="292283"/>
                </a:lnTo>
                <a:lnTo>
                  <a:pt x="3882648" y="289810"/>
                </a:lnTo>
                <a:lnTo>
                  <a:pt x="3882648" y="288287"/>
                </a:lnTo>
                <a:lnTo>
                  <a:pt x="3882648" y="285813"/>
                </a:lnTo>
                <a:lnTo>
                  <a:pt x="3882648" y="283340"/>
                </a:lnTo>
                <a:lnTo>
                  <a:pt x="3882648" y="280866"/>
                </a:lnTo>
                <a:lnTo>
                  <a:pt x="3885122" y="280866"/>
                </a:lnTo>
                <a:lnTo>
                  <a:pt x="3885122" y="278392"/>
                </a:lnTo>
                <a:lnTo>
                  <a:pt x="3885122" y="275918"/>
                </a:lnTo>
                <a:lnTo>
                  <a:pt x="3885122" y="273445"/>
                </a:lnTo>
                <a:lnTo>
                  <a:pt x="3887596" y="273445"/>
                </a:lnTo>
                <a:lnTo>
                  <a:pt x="3887596" y="270971"/>
                </a:lnTo>
                <a:lnTo>
                  <a:pt x="3887596" y="268497"/>
                </a:lnTo>
                <a:lnTo>
                  <a:pt x="3887596" y="266023"/>
                </a:lnTo>
                <a:lnTo>
                  <a:pt x="3887596" y="263550"/>
                </a:lnTo>
                <a:lnTo>
                  <a:pt x="3885122" y="258792"/>
                </a:lnTo>
                <a:lnTo>
                  <a:pt x="3882648" y="251561"/>
                </a:lnTo>
                <a:lnTo>
                  <a:pt x="3880174" y="251561"/>
                </a:lnTo>
                <a:lnTo>
                  <a:pt x="3880174" y="249088"/>
                </a:lnTo>
                <a:lnTo>
                  <a:pt x="3880174" y="246614"/>
                </a:lnTo>
                <a:lnTo>
                  <a:pt x="3880174" y="244140"/>
                </a:lnTo>
                <a:lnTo>
                  <a:pt x="3880174" y="241666"/>
                </a:lnTo>
                <a:lnTo>
                  <a:pt x="3880174" y="231962"/>
                </a:lnTo>
                <a:lnTo>
                  <a:pt x="3882648" y="215026"/>
                </a:lnTo>
                <a:lnTo>
                  <a:pt x="3882648" y="200564"/>
                </a:lnTo>
                <a:lnTo>
                  <a:pt x="3882648" y="195807"/>
                </a:lnTo>
                <a:lnTo>
                  <a:pt x="3882648" y="193333"/>
                </a:lnTo>
                <a:lnTo>
                  <a:pt x="3885122" y="190859"/>
                </a:lnTo>
                <a:lnTo>
                  <a:pt x="3885122" y="186102"/>
                </a:lnTo>
                <a:lnTo>
                  <a:pt x="3885122" y="181345"/>
                </a:lnTo>
                <a:lnTo>
                  <a:pt x="3885122" y="178871"/>
                </a:lnTo>
                <a:lnTo>
                  <a:pt x="3887596" y="176398"/>
                </a:lnTo>
                <a:lnTo>
                  <a:pt x="3887596" y="171640"/>
                </a:lnTo>
                <a:lnTo>
                  <a:pt x="3887596" y="169167"/>
                </a:lnTo>
                <a:lnTo>
                  <a:pt x="3885122" y="164409"/>
                </a:lnTo>
                <a:lnTo>
                  <a:pt x="3885122" y="157178"/>
                </a:lnTo>
                <a:lnTo>
                  <a:pt x="3882648" y="149947"/>
                </a:lnTo>
                <a:lnTo>
                  <a:pt x="3882648" y="142716"/>
                </a:lnTo>
                <a:lnTo>
                  <a:pt x="3880174" y="135485"/>
                </a:lnTo>
                <a:lnTo>
                  <a:pt x="3880174" y="128255"/>
                </a:lnTo>
                <a:lnTo>
                  <a:pt x="3877701" y="121024"/>
                </a:lnTo>
                <a:lnTo>
                  <a:pt x="3880174" y="121024"/>
                </a:lnTo>
                <a:lnTo>
                  <a:pt x="3880174" y="118550"/>
                </a:lnTo>
                <a:lnTo>
                  <a:pt x="3877701" y="118550"/>
                </a:lnTo>
                <a:lnTo>
                  <a:pt x="3872944" y="118550"/>
                </a:lnTo>
                <a:lnTo>
                  <a:pt x="3870470" y="118550"/>
                </a:lnTo>
                <a:lnTo>
                  <a:pt x="3856008" y="118550"/>
                </a:lnTo>
                <a:lnTo>
                  <a:pt x="3848777" y="118550"/>
                </a:lnTo>
                <a:lnTo>
                  <a:pt x="3841546" y="118550"/>
                </a:lnTo>
                <a:lnTo>
                  <a:pt x="3829558" y="118550"/>
                </a:lnTo>
                <a:lnTo>
                  <a:pt x="3827084" y="118550"/>
                </a:lnTo>
                <a:lnTo>
                  <a:pt x="3822327" y="118550"/>
                </a:lnTo>
                <a:lnTo>
                  <a:pt x="3812622" y="118550"/>
                </a:lnTo>
                <a:lnTo>
                  <a:pt x="3810148" y="118550"/>
                </a:lnTo>
                <a:lnTo>
                  <a:pt x="3800443" y="116076"/>
                </a:lnTo>
                <a:lnTo>
                  <a:pt x="3790739" y="113602"/>
                </a:lnTo>
                <a:lnTo>
                  <a:pt x="3785981" y="113602"/>
                </a:lnTo>
                <a:lnTo>
                  <a:pt x="3783508" y="113602"/>
                </a:lnTo>
                <a:lnTo>
                  <a:pt x="3781034" y="113602"/>
                </a:lnTo>
                <a:lnTo>
                  <a:pt x="3776277" y="111129"/>
                </a:lnTo>
                <a:lnTo>
                  <a:pt x="3773803" y="111129"/>
                </a:lnTo>
                <a:lnTo>
                  <a:pt x="3771329" y="111129"/>
                </a:lnTo>
                <a:lnTo>
                  <a:pt x="3766572" y="108655"/>
                </a:lnTo>
                <a:lnTo>
                  <a:pt x="3761815" y="108655"/>
                </a:lnTo>
                <a:lnTo>
                  <a:pt x="3757058" y="106181"/>
                </a:lnTo>
                <a:lnTo>
                  <a:pt x="3752301" y="106181"/>
                </a:lnTo>
                <a:lnTo>
                  <a:pt x="3749827" y="106181"/>
                </a:lnTo>
                <a:lnTo>
                  <a:pt x="3747353" y="103707"/>
                </a:lnTo>
                <a:lnTo>
                  <a:pt x="3742596" y="103707"/>
                </a:lnTo>
                <a:lnTo>
                  <a:pt x="3735365" y="103707"/>
                </a:lnTo>
                <a:lnTo>
                  <a:pt x="3725660" y="101234"/>
                </a:lnTo>
                <a:lnTo>
                  <a:pt x="3723186" y="103707"/>
                </a:lnTo>
                <a:lnTo>
                  <a:pt x="3706251" y="103707"/>
                </a:lnTo>
                <a:lnTo>
                  <a:pt x="3703777" y="103707"/>
                </a:lnTo>
                <a:lnTo>
                  <a:pt x="3701303" y="103707"/>
                </a:lnTo>
                <a:lnTo>
                  <a:pt x="3696546" y="103707"/>
                </a:lnTo>
                <a:lnTo>
                  <a:pt x="3694072" y="103707"/>
                </a:lnTo>
                <a:lnTo>
                  <a:pt x="3674663" y="101234"/>
                </a:lnTo>
                <a:lnTo>
                  <a:pt x="3672189" y="101234"/>
                </a:lnTo>
                <a:lnTo>
                  <a:pt x="3672189" y="99902"/>
                </a:lnTo>
                <a:lnTo>
                  <a:pt x="3652779" y="99902"/>
                </a:lnTo>
                <a:lnTo>
                  <a:pt x="3640791" y="99902"/>
                </a:lnTo>
                <a:lnTo>
                  <a:pt x="3638318" y="97428"/>
                </a:lnTo>
                <a:lnTo>
                  <a:pt x="3631087" y="97428"/>
                </a:lnTo>
                <a:lnTo>
                  <a:pt x="3631087" y="99902"/>
                </a:lnTo>
                <a:lnTo>
                  <a:pt x="3621382" y="97428"/>
                </a:lnTo>
                <a:lnTo>
                  <a:pt x="3621382" y="94954"/>
                </a:lnTo>
                <a:lnTo>
                  <a:pt x="3616625" y="94954"/>
                </a:lnTo>
                <a:lnTo>
                  <a:pt x="3614151" y="94954"/>
                </a:lnTo>
                <a:lnTo>
                  <a:pt x="3609394" y="94954"/>
                </a:lnTo>
                <a:lnTo>
                  <a:pt x="3604637" y="94954"/>
                </a:lnTo>
                <a:lnTo>
                  <a:pt x="3602163" y="94954"/>
                </a:lnTo>
                <a:lnTo>
                  <a:pt x="3599689" y="94954"/>
                </a:lnTo>
                <a:lnTo>
                  <a:pt x="3597215" y="94954"/>
                </a:lnTo>
                <a:lnTo>
                  <a:pt x="3594741" y="94954"/>
                </a:lnTo>
                <a:lnTo>
                  <a:pt x="3592268" y="94954"/>
                </a:lnTo>
                <a:lnTo>
                  <a:pt x="3589794" y="92480"/>
                </a:lnTo>
                <a:lnTo>
                  <a:pt x="3587320" y="92480"/>
                </a:lnTo>
                <a:lnTo>
                  <a:pt x="3584847" y="90006"/>
                </a:lnTo>
                <a:lnTo>
                  <a:pt x="3584847" y="87533"/>
                </a:lnTo>
                <a:lnTo>
                  <a:pt x="3582373" y="87533"/>
                </a:lnTo>
                <a:lnTo>
                  <a:pt x="3579899" y="87533"/>
                </a:lnTo>
                <a:lnTo>
                  <a:pt x="3577425" y="87533"/>
                </a:lnTo>
                <a:lnTo>
                  <a:pt x="3577425" y="85059"/>
                </a:lnTo>
                <a:lnTo>
                  <a:pt x="3572668" y="87533"/>
                </a:lnTo>
                <a:lnTo>
                  <a:pt x="3567911" y="87533"/>
                </a:lnTo>
                <a:lnTo>
                  <a:pt x="3567911" y="90387"/>
                </a:lnTo>
                <a:lnTo>
                  <a:pt x="3565437" y="90387"/>
                </a:lnTo>
                <a:lnTo>
                  <a:pt x="3562963" y="92861"/>
                </a:lnTo>
                <a:lnTo>
                  <a:pt x="3560490" y="92861"/>
                </a:lnTo>
                <a:lnTo>
                  <a:pt x="3558016" y="95335"/>
                </a:lnTo>
                <a:lnTo>
                  <a:pt x="3553259" y="95335"/>
                </a:lnTo>
                <a:lnTo>
                  <a:pt x="3548501" y="97808"/>
                </a:lnTo>
                <a:lnTo>
                  <a:pt x="3543744" y="97808"/>
                </a:lnTo>
                <a:lnTo>
                  <a:pt x="3538987" y="97808"/>
                </a:lnTo>
                <a:lnTo>
                  <a:pt x="3536513" y="97808"/>
                </a:lnTo>
                <a:lnTo>
                  <a:pt x="3531756" y="97808"/>
                </a:lnTo>
                <a:lnTo>
                  <a:pt x="3529282" y="100282"/>
                </a:lnTo>
                <a:lnTo>
                  <a:pt x="3526809" y="100282"/>
                </a:lnTo>
                <a:lnTo>
                  <a:pt x="3524335" y="100282"/>
                </a:lnTo>
                <a:lnTo>
                  <a:pt x="3519577" y="102756"/>
                </a:lnTo>
                <a:lnTo>
                  <a:pt x="3514820" y="102756"/>
                </a:lnTo>
                <a:lnTo>
                  <a:pt x="3512347" y="102756"/>
                </a:lnTo>
                <a:lnTo>
                  <a:pt x="3509873" y="105230"/>
                </a:lnTo>
                <a:lnTo>
                  <a:pt x="3502642" y="105230"/>
                </a:lnTo>
                <a:lnTo>
                  <a:pt x="3500168" y="102756"/>
                </a:lnTo>
                <a:lnTo>
                  <a:pt x="3497694" y="105230"/>
                </a:lnTo>
                <a:lnTo>
                  <a:pt x="3492937" y="105230"/>
                </a:lnTo>
                <a:lnTo>
                  <a:pt x="3488180" y="105230"/>
                </a:lnTo>
                <a:lnTo>
                  <a:pt x="3483423" y="105230"/>
                </a:lnTo>
                <a:lnTo>
                  <a:pt x="3480949" y="105230"/>
                </a:lnTo>
                <a:lnTo>
                  <a:pt x="3476192" y="102756"/>
                </a:lnTo>
                <a:lnTo>
                  <a:pt x="3466487" y="102756"/>
                </a:lnTo>
                <a:lnTo>
                  <a:pt x="3464013" y="100282"/>
                </a:lnTo>
                <a:lnTo>
                  <a:pt x="3461539" y="100282"/>
                </a:lnTo>
                <a:lnTo>
                  <a:pt x="3459066" y="100282"/>
                </a:lnTo>
                <a:lnTo>
                  <a:pt x="3456592" y="100282"/>
                </a:lnTo>
                <a:lnTo>
                  <a:pt x="3451835" y="97808"/>
                </a:lnTo>
                <a:lnTo>
                  <a:pt x="3449361" y="97808"/>
                </a:lnTo>
                <a:lnTo>
                  <a:pt x="3444604" y="95335"/>
                </a:lnTo>
                <a:lnTo>
                  <a:pt x="3442130" y="92861"/>
                </a:lnTo>
                <a:lnTo>
                  <a:pt x="3434899" y="90387"/>
                </a:lnTo>
                <a:lnTo>
                  <a:pt x="3432425" y="87913"/>
                </a:lnTo>
                <a:lnTo>
                  <a:pt x="3429952" y="87913"/>
                </a:lnTo>
                <a:lnTo>
                  <a:pt x="3427478" y="87913"/>
                </a:lnTo>
                <a:lnTo>
                  <a:pt x="3422721" y="85440"/>
                </a:lnTo>
                <a:lnTo>
                  <a:pt x="3420247" y="82966"/>
                </a:lnTo>
                <a:lnTo>
                  <a:pt x="3415490" y="80492"/>
                </a:lnTo>
                <a:lnTo>
                  <a:pt x="3410733" y="75735"/>
                </a:lnTo>
                <a:lnTo>
                  <a:pt x="3405975" y="73261"/>
                </a:lnTo>
                <a:lnTo>
                  <a:pt x="3398744" y="68504"/>
                </a:lnTo>
                <a:lnTo>
                  <a:pt x="3396271" y="66030"/>
                </a:lnTo>
                <a:lnTo>
                  <a:pt x="3391513" y="63556"/>
                </a:lnTo>
                <a:lnTo>
                  <a:pt x="3386756" y="61083"/>
                </a:lnTo>
                <a:lnTo>
                  <a:pt x="3379525" y="56325"/>
                </a:lnTo>
                <a:lnTo>
                  <a:pt x="3377051" y="53852"/>
                </a:lnTo>
                <a:lnTo>
                  <a:pt x="3372294" y="51378"/>
                </a:lnTo>
                <a:lnTo>
                  <a:pt x="3367537" y="48904"/>
                </a:lnTo>
                <a:lnTo>
                  <a:pt x="3365063" y="46430"/>
                </a:lnTo>
                <a:lnTo>
                  <a:pt x="3360306" y="43957"/>
                </a:lnTo>
                <a:lnTo>
                  <a:pt x="3357832" y="43957"/>
                </a:lnTo>
                <a:lnTo>
                  <a:pt x="3353075" y="39199"/>
                </a:lnTo>
                <a:lnTo>
                  <a:pt x="3348318" y="36726"/>
                </a:lnTo>
                <a:lnTo>
                  <a:pt x="3345844" y="36726"/>
                </a:lnTo>
                <a:lnTo>
                  <a:pt x="3341087" y="31968"/>
                </a:lnTo>
                <a:lnTo>
                  <a:pt x="3338613" y="31968"/>
                </a:lnTo>
                <a:lnTo>
                  <a:pt x="3336139" y="31968"/>
                </a:lnTo>
                <a:lnTo>
                  <a:pt x="3336139" y="29495"/>
                </a:lnTo>
                <a:lnTo>
                  <a:pt x="3333666" y="29495"/>
                </a:lnTo>
                <a:lnTo>
                  <a:pt x="3328908" y="29495"/>
                </a:lnTo>
                <a:lnTo>
                  <a:pt x="3326435" y="29495"/>
                </a:lnTo>
                <a:lnTo>
                  <a:pt x="3323961" y="29495"/>
                </a:lnTo>
                <a:lnTo>
                  <a:pt x="3321487" y="27021"/>
                </a:lnTo>
                <a:lnTo>
                  <a:pt x="3319013" y="27021"/>
                </a:lnTo>
                <a:lnTo>
                  <a:pt x="3316540" y="27021"/>
                </a:lnTo>
                <a:lnTo>
                  <a:pt x="3316540" y="24547"/>
                </a:lnTo>
                <a:lnTo>
                  <a:pt x="3311782" y="22073"/>
                </a:lnTo>
                <a:lnTo>
                  <a:pt x="3304551" y="22073"/>
                </a:lnTo>
                <a:lnTo>
                  <a:pt x="3299794" y="19600"/>
                </a:lnTo>
                <a:lnTo>
                  <a:pt x="3292563" y="17126"/>
                </a:lnTo>
                <a:lnTo>
                  <a:pt x="3290090" y="17126"/>
                </a:lnTo>
                <a:lnTo>
                  <a:pt x="3285332" y="17126"/>
                </a:lnTo>
                <a:lnTo>
                  <a:pt x="3282858" y="17126"/>
                </a:lnTo>
                <a:lnTo>
                  <a:pt x="3280385" y="17126"/>
                </a:lnTo>
                <a:lnTo>
                  <a:pt x="3275628" y="17126"/>
                </a:lnTo>
                <a:lnTo>
                  <a:pt x="3270870" y="19600"/>
                </a:lnTo>
                <a:lnTo>
                  <a:pt x="3266113" y="19600"/>
                </a:lnTo>
                <a:lnTo>
                  <a:pt x="3261356" y="19600"/>
                </a:lnTo>
                <a:lnTo>
                  <a:pt x="3256599" y="22073"/>
                </a:lnTo>
                <a:lnTo>
                  <a:pt x="3251842" y="22073"/>
                </a:lnTo>
                <a:lnTo>
                  <a:pt x="3244611" y="22073"/>
                </a:lnTo>
                <a:lnTo>
                  <a:pt x="3242137" y="22073"/>
                </a:lnTo>
                <a:lnTo>
                  <a:pt x="3237380" y="19600"/>
                </a:lnTo>
                <a:lnTo>
                  <a:pt x="3230149" y="19600"/>
                </a:lnTo>
                <a:lnTo>
                  <a:pt x="3220444" y="19600"/>
                </a:lnTo>
                <a:lnTo>
                  <a:pt x="3215687" y="19600"/>
                </a:lnTo>
                <a:lnTo>
                  <a:pt x="3210930" y="19600"/>
                </a:lnTo>
                <a:lnTo>
                  <a:pt x="3206172" y="17126"/>
                </a:lnTo>
                <a:lnTo>
                  <a:pt x="3201415" y="14652"/>
                </a:lnTo>
                <a:lnTo>
                  <a:pt x="3198941" y="14652"/>
                </a:lnTo>
                <a:lnTo>
                  <a:pt x="3196468" y="14652"/>
                </a:lnTo>
                <a:lnTo>
                  <a:pt x="3189237" y="9895"/>
                </a:lnTo>
                <a:lnTo>
                  <a:pt x="3186763" y="9895"/>
                </a:lnTo>
                <a:lnTo>
                  <a:pt x="3184289" y="9895"/>
                </a:lnTo>
                <a:lnTo>
                  <a:pt x="3179532" y="9895"/>
                </a:lnTo>
                <a:lnTo>
                  <a:pt x="3177058" y="7421"/>
                </a:lnTo>
                <a:lnTo>
                  <a:pt x="3172301" y="7421"/>
                </a:lnTo>
                <a:lnTo>
                  <a:pt x="3167544" y="4948"/>
                </a:lnTo>
                <a:lnTo>
                  <a:pt x="3160313" y="4948"/>
                </a:lnTo>
                <a:lnTo>
                  <a:pt x="3155556" y="2474"/>
                </a:lnTo>
                <a:lnTo>
                  <a:pt x="3153082" y="2474"/>
                </a:lnTo>
                <a:lnTo>
                  <a:pt x="3148325" y="0"/>
                </a:lnTo>
                <a:lnTo>
                  <a:pt x="3143567" y="0"/>
                </a:lnTo>
                <a:lnTo>
                  <a:pt x="3141093" y="0"/>
                </a:lnTo>
                <a:lnTo>
                  <a:pt x="3136336" y="0"/>
                </a:lnTo>
                <a:lnTo>
                  <a:pt x="3131579" y="0"/>
                </a:lnTo>
                <a:lnTo>
                  <a:pt x="3129105" y="0"/>
                </a:lnTo>
                <a:lnTo>
                  <a:pt x="3126632" y="0"/>
                </a:lnTo>
                <a:lnTo>
                  <a:pt x="3121874" y="0"/>
                </a:lnTo>
                <a:lnTo>
                  <a:pt x="3114644" y="0"/>
                </a:lnTo>
                <a:lnTo>
                  <a:pt x="3109886" y="0"/>
                </a:lnTo>
                <a:lnTo>
                  <a:pt x="3100181" y="2474"/>
                </a:lnTo>
                <a:lnTo>
                  <a:pt x="3097708" y="2474"/>
                </a:lnTo>
                <a:lnTo>
                  <a:pt x="3097708" y="4948"/>
                </a:lnTo>
                <a:lnTo>
                  <a:pt x="3090477" y="7421"/>
                </a:lnTo>
                <a:lnTo>
                  <a:pt x="3085720" y="9895"/>
                </a:lnTo>
                <a:lnTo>
                  <a:pt x="3078489" y="12369"/>
                </a:lnTo>
                <a:lnTo>
                  <a:pt x="3076015" y="12369"/>
                </a:lnTo>
                <a:lnTo>
                  <a:pt x="3073541" y="14843"/>
                </a:lnTo>
                <a:lnTo>
                  <a:pt x="3068784" y="17316"/>
                </a:lnTo>
                <a:lnTo>
                  <a:pt x="3066310" y="19790"/>
                </a:lnTo>
                <a:lnTo>
                  <a:pt x="3063836" y="22264"/>
                </a:lnTo>
                <a:lnTo>
                  <a:pt x="3059079" y="22264"/>
                </a:lnTo>
                <a:lnTo>
                  <a:pt x="3054322" y="24738"/>
                </a:lnTo>
                <a:lnTo>
                  <a:pt x="3051848" y="27211"/>
                </a:lnTo>
                <a:lnTo>
                  <a:pt x="3047091" y="29685"/>
                </a:lnTo>
                <a:lnTo>
                  <a:pt x="3042334" y="32159"/>
                </a:lnTo>
                <a:lnTo>
                  <a:pt x="3035103" y="36916"/>
                </a:lnTo>
                <a:lnTo>
                  <a:pt x="3032629" y="36916"/>
                </a:lnTo>
                <a:lnTo>
                  <a:pt x="3032629" y="39390"/>
                </a:lnTo>
                <a:lnTo>
                  <a:pt x="3030155" y="39390"/>
                </a:lnTo>
                <a:lnTo>
                  <a:pt x="3025398" y="39390"/>
                </a:lnTo>
                <a:lnTo>
                  <a:pt x="3022924" y="39390"/>
                </a:lnTo>
                <a:lnTo>
                  <a:pt x="3015693" y="41863"/>
                </a:lnTo>
                <a:lnTo>
                  <a:pt x="3010936" y="41863"/>
                </a:lnTo>
                <a:lnTo>
                  <a:pt x="3010936" y="44337"/>
                </a:lnTo>
                <a:lnTo>
                  <a:pt x="3008462" y="44337"/>
                </a:lnTo>
                <a:lnTo>
                  <a:pt x="3005989" y="44337"/>
                </a:lnTo>
                <a:lnTo>
                  <a:pt x="3003515" y="44337"/>
                </a:lnTo>
                <a:lnTo>
                  <a:pt x="3001041" y="44337"/>
                </a:lnTo>
                <a:lnTo>
                  <a:pt x="3001041" y="46811"/>
                </a:lnTo>
                <a:lnTo>
                  <a:pt x="2998568" y="46811"/>
                </a:lnTo>
                <a:lnTo>
                  <a:pt x="2996094" y="44337"/>
                </a:lnTo>
                <a:lnTo>
                  <a:pt x="2993620" y="44337"/>
                </a:lnTo>
                <a:lnTo>
                  <a:pt x="2983915" y="44337"/>
                </a:lnTo>
                <a:lnTo>
                  <a:pt x="2976684" y="44337"/>
                </a:lnTo>
                <a:lnTo>
                  <a:pt x="2969453" y="44337"/>
                </a:lnTo>
                <a:lnTo>
                  <a:pt x="2964696" y="44337"/>
                </a:lnTo>
                <a:lnTo>
                  <a:pt x="2959939" y="44337"/>
                </a:lnTo>
                <a:lnTo>
                  <a:pt x="2955182" y="41863"/>
                </a:lnTo>
                <a:lnTo>
                  <a:pt x="2947951" y="41863"/>
                </a:lnTo>
                <a:lnTo>
                  <a:pt x="2943193" y="41863"/>
                </a:lnTo>
                <a:lnTo>
                  <a:pt x="2935963" y="41863"/>
                </a:lnTo>
                <a:lnTo>
                  <a:pt x="2928731" y="41863"/>
                </a:lnTo>
                <a:lnTo>
                  <a:pt x="2921501" y="41863"/>
                </a:lnTo>
                <a:lnTo>
                  <a:pt x="2916743" y="41863"/>
                </a:lnTo>
                <a:lnTo>
                  <a:pt x="2911986" y="44337"/>
                </a:lnTo>
                <a:lnTo>
                  <a:pt x="2909512" y="44337"/>
                </a:lnTo>
                <a:lnTo>
                  <a:pt x="2909512" y="46811"/>
                </a:lnTo>
                <a:lnTo>
                  <a:pt x="2904755" y="46811"/>
                </a:lnTo>
                <a:lnTo>
                  <a:pt x="2902281" y="44337"/>
                </a:lnTo>
                <a:lnTo>
                  <a:pt x="2897524" y="46811"/>
                </a:lnTo>
                <a:lnTo>
                  <a:pt x="2890293" y="46811"/>
                </a:lnTo>
                <a:lnTo>
                  <a:pt x="2885536" y="49285"/>
                </a:lnTo>
                <a:lnTo>
                  <a:pt x="2878305" y="51758"/>
                </a:lnTo>
                <a:lnTo>
                  <a:pt x="2873548" y="54232"/>
                </a:lnTo>
                <a:lnTo>
                  <a:pt x="2868791" y="54232"/>
                </a:lnTo>
                <a:lnTo>
                  <a:pt x="2864033" y="56706"/>
                </a:lnTo>
                <a:lnTo>
                  <a:pt x="2859276" y="59180"/>
                </a:lnTo>
                <a:lnTo>
                  <a:pt x="2852045" y="61653"/>
                </a:lnTo>
                <a:lnTo>
                  <a:pt x="2847288" y="64127"/>
                </a:lnTo>
                <a:lnTo>
                  <a:pt x="2842531" y="68884"/>
                </a:lnTo>
                <a:lnTo>
                  <a:pt x="2835300" y="73642"/>
                </a:lnTo>
                <a:lnTo>
                  <a:pt x="2830543" y="76115"/>
                </a:lnTo>
                <a:lnTo>
                  <a:pt x="2825785" y="78589"/>
                </a:lnTo>
                <a:lnTo>
                  <a:pt x="2821028" y="78589"/>
                </a:lnTo>
                <a:lnTo>
                  <a:pt x="2818554" y="81063"/>
                </a:lnTo>
                <a:lnTo>
                  <a:pt x="2813797" y="83537"/>
                </a:lnTo>
                <a:lnTo>
                  <a:pt x="2809040" y="83537"/>
                </a:lnTo>
                <a:lnTo>
                  <a:pt x="2804283" y="86010"/>
                </a:lnTo>
                <a:lnTo>
                  <a:pt x="2799525" y="86010"/>
                </a:lnTo>
                <a:lnTo>
                  <a:pt x="2792295" y="88484"/>
                </a:lnTo>
                <a:lnTo>
                  <a:pt x="2787537" y="90958"/>
                </a:lnTo>
                <a:lnTo>
                  <a:pt x="2785064" y="90958"/>
                </a:lnTo>
                <a:lnTo>
                  <a:pt x="2780306" y="90958"/>
                </a:lnTo>
                <a:lnTo>
                  <a:pt x="2775549" y="88484"/>
                </a:lnTo>
                <a:lnTo>
                  <a:pt x="2773076" y="88484"/>
                </a:lnTo>
                <a:lnTo>
                  <a:pt x="2768318" y="88484"/>
                </a:lnTo>
                <a:lnTo>
                  <a:pt x="2763561" y="88484"/>
                </a:lnTo>
                <a:lnTo>
                  <a:pt x="2758804" y="86010"/>
                </a:lnTo>
                <a:lnTo>
                  <a:pt x="2751573" y="86010"/>
                </a:lnTo>
                <a:lnTo>
                  <a:pt x="2746816" y="83537"/>
                </a:lnTo>
                <a:lnTo>
                  <a:pt x="2744342" y="83537"/>
                </a:lnTo>
                <a:lnTo>
                  <a:pt x="2739585" y="81063"/>
                </a:lnTo>
                <a:lnTo>
                  <a:pt x="2734827" y="78589"/>
                </a:lnTo>
                <a:lnTo>
                  <a:pt x="2730070" y="76115"/>
                </a:lnTo>
                <a:lnTo>
                  <a:pt x="2727597" y="73642"/>
                </a:lnTo>
                <a:lnTo>
                  <a:pt x="2725123" y="73642"/>
                </a:lnTo>
                <a:lnTo>
                  <a:pt x="2725123" y="71168"/>
                </a:lnTo>
                <a:lnTo>
                  <a:pt x="2722649" y="71168"/>
                </a:lnTo>
                <a:lnTo>
                  <a:pt x="2720175" y="68694"/>
                </a:lnTo>
                <a:lnTo>
                  <a:pt x="2710471" y="66220"/>
                </a:lnTo>
                <a:lnTo>
                  <a:pt x="2705713" y="66220"/>
                </a:lnTo>
                <a:lnTo>
                  <a:pt x="2703240" y="66220"/>
                </a:lnTo>
                <a:lnTo>
                  <a:pt x="2700766" y="63747"/>
                </a:lnTo>
                <a:lnTo>
                  <a:pt x="2696009" y="63747"/>
                </a:lnTo>
                <a:lnTo>
                  <a:pt x="2691251" y="61273"/>
                </a:lnTo>
                <a:lnTo>
                  <a:pt x="2686494" y="61273"/>
                </a:lnTo>
                <a:lnTo>
                  <a:pt x="2681737" y="58799"/>
                </a:lnTo>
                <a:lnTo>
                  <a:pt x="2679263" y="58799"/>
                </a:lnTo>
                <a:lnTo>
                  <a:pt x="2676789" y="58799"/>
                </a:lnTo>
                <a:lnTo>
                  <a:pt x="2676789" y="68504"/>
                </a:lnTo>
                <a:lnTo>
                  <a:pt x="2676789" y="78209"/>
                </a:lnTo>
                <a:lnTo>
                  <a:pt x="2676789" y="82966"/>
                </a:lnTo>
                <a:lnTo>
                  <a:pt x="2676789" y="87723"/>
                </a:lnTo>
                <a:lnTo>
                  <a:pt x="2676789" y="90387"/>
                </a:lnTo>
                <a:lnTo>
                  <a:pt x="2676789" y="97618"/>
                </a:lnTo>
                <a:lnTo>
                  <a:pt x="2676789" y="104849"/>
                </a:lnTo>
                <a:lnTo>
                  <a:pt x="2676789" y="107323"/>
                </a:lnTo>
                <a:lnTo>
                  <a:pt x="2676789" y="131489"/>
                </a:lnTo>
                <a:lnTo>
                  <a:pt x="2669559" y="145951"/>
                </a:lnTo>
                <a:lnTo>
                  <a:pt x="2665943" y="153182"/>
                </a:lnTo>
                <a:lnTo>
                  <a:pt x="2663469" y="155656"/>
                </a:lnTo>
                <a:lnTo>
                  <a:pt x="2651481" y="177349"/>
                </a:lnTo>
                <a:lnTo>
                  <a:pt x="2646724" y="187054"/>
                </a:lnTo>
                <a:lnTo>
                  <a:pt x="2644250" y="194285"/>
                </a:lnTo>
                <a:lnTo>
                  <a:pt x="2627314" y="223209"/>
                </a:lnTo>
                <a:lnTo>
                  <a:pt x="2617610" y="240144"/>
                </a:lnTo>
                <a:lnTo>
                  <a:pt x="2610379" y="252132"/>
                </a:lnTo>
                <a:lnTo>
                  <a:pt x="2590969" y="249659"/>
                </a:lnTo>
                <a:lnTo>
                  <a:pt x="2588496" y="247185"/>
                </a:lnTo>
                <a:lnTo>
                  <a:pt x="2586022" y="251942"/>
                </a:lnTo>
                <a:lnTo>
                  <a:pt x="2588496" y="259173"/>
                </a:lnTo>
                <a:lnTo>
                  <a:pt x="2581265" y="259173"/>
                </a:lnTo>
                <a:lnTo>
                  <a:pt x="2576507" y="256699"/>
                </a:lnTo>
                <a:lnTo>
                  <a:pt x="2578981" y="263930"/>
                </a:lnTo>
                <a:lnTo>
                  <a:pt x="2569276" y="273635"/>
                </a:lnTo>
                <a:lnTo>
                  <a:pt x="2566803" y="278392"/>
                </a:lnTo>
                <a:lnTo>
                  <a:pt x="2557098" y="288097"/>
                </a:lnTo>
                <a:lnTo>
                  <a:pt x="2554624" y="292854"/>
                </a:lnTo>
                <a:lnTo>
                  <a:pt x="2540162" y="304842"/>
                </a:lnTo>
                <a:lnTo>
                  <a:pt x="2537688" y="309600"/>
                </a:lnTo>
                <a:lnTo>
                  <a:pt x="2513522" y="312073"/>
                </a:lnTo>
                <a:lnTo>
                  <a:pt x="2508765" y="312073"/>
                </a:lnTo>
                <a:lnTo>
                  <a:pt x="2491829" y="321778"/>
                </a:lnTo>
                <a:lnTo>
                  <a:pt x="2482124" y="338714"/>
                </a:lnTo>
                <a:lnTo>
                  <a:pt x="2479650" y="345945"/>
                </a:lnTo>
                <a:lnTo>
                  <a:pt x="2472420" y="360407"/>
                </a:lnTo>
                <a:lnTo>
                  <a:pt x="2467662" y="370111"/>
                </a:lnTo>
                <a:lnTo>
                  <a:pt x="2467662" y="372585"/>
                </a:lnTo>
                <a:lnTo>
                  <a:pt x="2465189" y="370111"/>
                </a:lnTo>
                <a:lnTo>
                  <a:pt x="2462715" y="365354"/>
                </a:lnTo>
                <a:lnTo>
                  <a:pt x="2460241" y="365354"/>
                </a:lnTo>
                <a:lnTo>
                  <a:pt x="2457767" y="362880"/>
                </a:lnTo>
                <a:lnTo>
                  <a:pt x="2455294" y="360407"/>
                </a:lnTo>
                <a:lnTo>
                  <a:pt x="2445589" y="357933"/>
                </a:lnTo>
                <a:lnTo>
                  <a:pt x="2433601" y="355459"/>
                </a:lnTo>
                <a:lnTo>
                  <a:pt x="2428843" y="355459"/>
                </a:lnTo>
                <a:lnTo>
                  <a:pt x="2421612" y="352985"/>
                </a:lnTo>
                <a:lnTo>
                  <a:pt x="2426370" y="340997"/>
                </a:lnTo>
                <a:lnTo>
                  <a:pt x="2431127" y="331292"/>
                </a:lnTo>
                <a:lnTo>
                  <a:pt x="2433601" y="326535"/>
                </a:lnTo>
                <a:lnTo>
                  <a:pt x="2433601" y="324061"/>
                </a:lnTo>
                <a:lnTo>
                  <a:pt x="2436074" y="316830"/>
                </a:lnTo>
                <a:lnTo>
                  <a:pt x="2428843" y="314357"/>
                </a:lnTo>
                <a:lnTo>
                  <a:pt x="2426370" y="314357"/>
                </a:lnTo>
                <a:lnTo>
                  <a:pt x="2421612" y="319114"/>
                </a:lnTo>
                <a:lnTo>
                  <a:pt x="2419139" y="319114"/>
                </a:lnTo>
                <a:lnTo>
                  <a:pt x="2416665" y="319114"/>
                </a:lnTo>
                <a:lnTo>
                  <a:pt x="2406960" y="319114"/>
                </a:lnTo>
                <a:lnTo>
                  <a:pt x="2404486" y="319114"/>
                </a:lnTo>
                <a:lnTo>
                  <a:pt x="2402013" y="319114"/>
                </a:lnTo>
                <a:lnTo>
                  <a:pt x="2402013" y="314928"/>
                </a:lnTo>
                <a:lnTo>
                  <a:pt x="2402013" y="312454"/>
                </a:lnTo>
                <a:lnTo>
                  <a:pt x="2399539" y="309980"/>
                </a:lnTo>
                <a:lnTo>
                  <a:pt x="2399539" y="305223"/>
                </a:lnTo>
                <a:lnTo>
                  <a:pt x="2397065" y="297992"/>
                </a:lnTo>
                <a:lnTo>
                  <a:pt x="2394592" y="293235"/>
                </a:lnTo>
                <a:lnTo>
                  <a:pt x="2394592" y="295708"/>
                </a:lnTo>
                <a:lnTo>
                  <a:pt x="2384887" y="295708"/>
                </a:lnTo>
                <a:lnTo>
                  <a:pt x="2380130" y="295708"/>
                </a:lnTo>
                <a:lnTo>
                  <a:pt x="2375372" y="295708"/>
                </a:lnTo>
                <a:lnTo>
                  <a:pt x="2368141" y="295708"/>
                </a:lnTo>
                <a:lnTo>
                  <a:pt x="2375372" y="305413"/>
                </a:lnTo>
                <a:lnTo>
                  <a:pt x="2375372" y="307887"/>
                </a:lnTo>
                <a:lnTo>
                  <a:pt x="2375372" y="310361"/>
                </a:lnTo>
                <a:lnTo>
                  <a:pt x="2375372" y="317592"/>
                </a:lnTo>
                <a:lnTo>
                  <a:pt x="2377846" y="324823"/>
                </a:lnTo>
                <a:lnTo>
                  <a:pt x="2373089" y="322349"/>
                </a:lnTo>
                <a:lnTo>
                  <a:pt x="2370615" y="322349"/>
                </a:lnTo>
                <a:lnTo>
                  <a:pt x="2370615" y="319875"/>
                </a:lnTo>
                <a:lnTo>
                  <a:pt x="2368141" y="319875"/>
                </a:lnTo>
                <a:lnTo>
                  <a:pt x="2365668" y="317401"/>
                </a:lnTo>
                <a:lnTo>
                  <a:pt x="2358437" y="317401"/>
                </a:lnTo>
                <a:lnTo>
                  <a:pt x="2351206" y="314928"/>
                </a:lnTo>
                <a:lnTo>
                  <a:pt x="2348732" y="317401"/>
                </a:lnTo>
                <a:lnTo>
                  <a:pt x="2339027" y="329390"/>
                </a:lnTo>
                <a:lnTo>
                  <a:pt x="2336554" y="334147"/>
                </a:lnTo>
                <a:lnTo>
                  <a:pt x="2331796" y="341378"/>
                </a:lnTo>
                <a:lnTo>
                  <a:pt x="2317334" y="329390"/>
                </a:lnTo>
                <a:lnTo>
                  <a:pt x="2307630" y="336620"/>
                </a:lnTo>
                <a:lnTo>
                  <a:pt x="2312387" y="348609"/>
                </a:lnTo>
                <a:lnTo>
                  <a:pt x="2319618" y="358313"/>
                </a:lnTo>
                <a:lnTo>
                  <a:pt x="2334080" y="389711"/>
                </a:lnTo>
                <a:lnTo>
                  <a:pt x="2331606" y="389711"/>
                </a:lnTo>
                <a:lnTo>
                  <a:pt x="2317144" y="396942"/>
                </a:lnTo>
                <a:lnTo>
                  <a:pt x="2309913" y="401699"/>
                </a:lnTo>
                <a:lnTo>
                  <a:pt x="2305156" y="404173"/>
                </a:lnTo>
                <a:lnTo>
                  <a:pt x="2302682" y="406647"/>
                </a:lnTo>
                <a:lnTo>
                  <a:pt x="2300208" y="409120"/>
                </a:lnTo>
                <a:lnTo>
                  <a:pt x="2297735" y="406647"/>
                </a:lnTo>
                <a:lnTo>
                  <a:pt x="2295261" y="401889"/>
                </a:lnTo>
                <a:lnTo>
                  <a:pt x="2290504" y="397132"/>
                </a:lnTo>
                <a:lnTo>
                  <a:pt x="2283273" y="401889"/>
                </a:lnTo>
                <a:lnTo>
                  <a:pt x="2280799" y="404363"/>
                </a:lnTo>
                <a:lnTo>
                  <a:pt x="2261390" y="418825"/>
                </a:lnTo>
                <a:lnTo>
                  <a:pt x="2246928" y="426056"/>
                </a:lnTo>
                <a:lnTo>
                  <a:pt x="2244454" y="416351"/>
                </a:lnTo>
                <a:lnTo>
                  <a:pt x="2244454" y="418825"/>
                </a:lnTo>
                <a:lnTo>
                  <a:pt x="2239697" y="418825"/>
                </a:lnTo>
                <a:lnTo>
                  <a:pt x="2237223" y="421299"/>
                </a:lnTo>
                <a:lnTo>
                  <a:pt x="2229992" y="428530"/>
                </a:lnTo>
                <a:lnTo>
                  <a:pt x="2227518" y="431004"/>
                </a:lnTo>
                <a:lnTo>
                  <a:pt x="2217813" y="438235"/>
                </a:lnTo>
                <a:lnTo>
                  <a:pt x="2208109" y="445466"/>
                </a:lnTo>
                <a:lnTo>
                  <a:pt x="2200878" y="452697"/>
                </a:lnTo>
                <a:lnTo>
                  <a:pt x="2196120" y="455170"/>
                </a:lnTo>
                <a:lnTo>
                  <a:pt x="2191363" y="457644"/>
                </a:lnTo>
                <a:lnTo>
                  <a:pt x="2193837" y="460118"/>
                </a:lnTo>
                <a:lnTo>
                  <a:pt x="2189080" y="464875"/>
                </a:lnTo>
                <a:lnTo>
                  <a:pt x="2189080" y="462401"/>
                </a:lnTo>
                <a:lnTo>
                  <a:pt x="2184323" y="459927"/>
                </a:lnTo>
                <a:lnTo>
                  <a:pt x="2181849" y="455170"/>
                </a:lnTo>
                <a:lnTo>
                  <a:pt x="2177092" y="447939"/>
                </a:lnTo>
                <a:lnTo>
                  <a:pt x="2174618" y="443182"/>
                </a:lnTo>
                <a:lnTo>
                  <a:pt x="2172144" y="438425"/>
                </a:lnTo>
                <a:lnTo>
                  <a:pt x="2174618" y="438425"/>
                </a:lnTo>
                <a:lnTo>
                  <a:pt x="2174618" y="435951"/>
                </a:lnTo>
                <a:lnTo>
                  <a:pt x="2172144" y="435951"/>
                </a:lnTo>
                <a:lnTo>
                  <a:pt x="2172144" y="428720"/>
                </a:lnTo>
                <a:lnTo>
                  <a:pt x="2169670" y="431194"/>
                </a:lnTo>
                <a:lnTo>
                  <a:pt x="2169670" y="428720"/>
                </a:lnTo>
                <a:lnTo>
                  <a:pt x="2164913" y="431194"/>
                </a:lnTo>
                <a:lnTo>
                  <a:pt x="2162439" y="433668"/>
                </a:lnTo>
                <a:lnTo>
                  <a:pt x="2159966" y="433668"/>
                </a:lnTo>
                <a:lnTo>
                  <a:pt x="2155208" y="436141"/>
                </a:lnTo>
                <a:lnTo>
                  <a:pt x="2152735" y="438615"/>
                </a:lnTo>
                <a:lnTo>
                  <a:pt x="2150261" y="441089"/>
                </a:lnTo>
                <a:lnTo>
                  <a:pt x="2140556" y="445846"/>
                </a:lnTo>
                <a:lnTo>
                  <a:pt x="2135799" y="448320"/>
                </a:lnTo>
                <a:lnTo>
                  <a:pt x="2133325" y="450794"/>
                </a:lnTo>
                <a:lnTo>
                  <a:pt x="2130852" y="450794"/>
                </a:lnTo>
                <a:lnTo>
                  <a:pt x="2128378" y="450794"/>
                </a:lnTo>
                <a:lnTo>
                  <a:pt x="2128378" y="453267"/>
                </a:lnTo>
                <a:lnTo>
                  <a:pt x="2125904" y="448510"/>
                </a:lnTo>
                <a:lnTo>
                  <a:pt x="2123430" y="443753"/>
                </a:lnTo>
                <a:lnTo>
                  <a:pt x="2120956" y="443753"/>
                </a:lnTo>
                <a:lnTo>
                  <a:pt x="2116199" y="443753"/>
                </a:lnTo>
                <a:lnTo>
                  <a:pt x="2111442" y="446227"/>
                </a:lnTo>
                <a:lnTo>
                  <a:pt x="2108968" y="446227"/>
                </a:lnTo>
                <a:lnTo>
                  <a:pt x="2106495" y="448700"/>
                </a:lnTo>
                <a:lnTo>
                  <a:pt x="2104021" y="448700"/>
                </a:lnTo>
                <a:lnTo>
                  <a:pt x="2099264" y="451174"/>
                </a:lnTo>
                <a:lnTo>
                  <a:pt x="2094506" y="453648"/>
                </a:lnTo>
                <a:lnTo>
                  <a:pt x="2096980" y="460879"/>
                </a:lnTo>
                <a:lnTo>
                  <a:pt x="2094506" y="460879"/>
                </a:lnTo>
                <a:lnTo>
                  <a:pt x="2087275" y="465636"/>
                </a:lnTo>
                <a:lnTo>
                  <a:pt x="2084802" y="465636"/>
                </a:lnTo>
                <a:lnTo>
                  <a:pt x="2082328" y="468110"/>
                </a:lnTo>
                <a:lnTo>
                  <a:pt x="2075097" y="472867"/>
                </a:lnTo>
                <a:lnTo>
                  <a:pt x="2070340" y="468110"/>
                </a:lnTo>
                <a:lnTo>
                  <a:pt x="2067866" y="470584"/>
                </a:lnTo>
                <a:lnTo>
                  <a:pt x="2065392" y="470584"/>
                </a:lnTo>
                <a:lnTo>
                  <a:pt x="2062918" y="473057"/>
                </a:lnTo>
                <a:lnTo>
                  <a:pt x="2060445" y="473057"/>
                </a:lnTo>
                <a:lnTo>
                  <a:pt x="2057971" y="473057"/>
                </a:lnTo>
                <a:lnTo>
                  <a:pt x="2055497" y="473057"/>
                </a:lnTo>
                <a:lnTo>
                  <a:pt x="2053024" y="475531"/>
                </a:lnTo>
                <a:lnTo>
                  <a:pt x="2050550" y="475531"/>
                </a:lnTo>
                <a:lnTo>
                  <a:pt x="2048076" y="478005"/>
                </a:lnTo>
                <a:lnTo>
                  <a:pt x="2045602" y="480479"/>
                </a:lnTo>
                <a:lnTo>
                  <a:pt x="2040845" y="482952"/>
                </a:lnTo>
                <a:lnTo>
                  <a:pt x="2036088" y="485426"/>
                </a:lnTo>
                <a:lnTo>
                  <a:pt x="2033614" y="485426"/>
                </a:lnTo>
                <a:lnTo>
                  <a:pt x="2031140" y="487900"/>
                </a:lnTo>
                <a:lnTo>
                  <a:pt x="2028666" y="490374"/>
                </a:lnTo>
                <a:lnTo>
                  <a:pt x="2018962" y="495131"/>
                </a:lnTo>
                <a:lnTo>
                  <a:pt x="2018962" y="492657"/>
                </a:lnTo>
                <a:lnTo>
                  <a:pt x="2016488" y="490183"/>
                </a:lnTo>
                <a:lnTo>
                  <a:pt x="2014014" y="490183"/>
                </a:lnTo>
                <a:lnTo>
                  <a:pt x="2011541" y="487710"/>
                </a:lnTo>
                <a:lnTo>
                  <a:pt x="2011541" y="485236"/>
                </a:lnTo>
                <a:lnTo>
                  <a:pt x="2006783" y="485236"/>
                </a:lnTo>
                <a:lnTo>
                  <a:pt x="2004310" y="482762"/>
                </a:lnTo>
                <a:lnTo>
                  <a:pt x="2004310" y="485236"/>
                </a:lnTo>
                <a:lnTo>
                  <a:pt x="2001836" y="485236"/>
                </a:lnTo>
                <a:lnTo>
                  <a:pt x="2001836" y="482762"/>
                </a:lnTo>
                <a:lnTo>
                  <a:pt x="1999362" y="482762"/>
                </a:lnTo>
                <a:lnTo>
                  <a:pt x="1999362" y="485236"/>
                </a:lnTo>
                <a:lnTo>
                  <a:pt x="1996888" y="485236"/>
                </a:lnTo>
                <a:lnTo>
                  <a:pt x="1994415" y="487710"/>
                </a:lnTo>
                <a:lnTo>
                  <a:pt x="1991941" y="490183"/>
                </a:lnTo>
                <a:lnTo>
                  <a:pt x="1991941" y="492657"/>
                </a:lnTo>
                <a:lnTo>
                  <a:pt x="1994415" y="495131"/>
                </a:lnTo>
                <a:lnTo>
                  <a:pt x="1991941" y="495131"/>
                </a:lnTo>
                <a:lnTo>
                  <a:pt x="1994415" y="497605"/>
                </a:lnTo>
                <a:lnTo>
                  <a:pt x="1996888" y="500078"/>
                </a:lnTo>
                <a:lnTo>
                  <a:pt x="1999362" y="502552"/>
                </a:lnTo>
                <a:lnTo>
                  <a:pt x="2004119" y="502552"/>
                </a:lnTo>
                <a:lnTo>
                  <a:pt x="1999362" y="533950"/>
                </a:lnTo>
                <a:lnTo>
                  <a:pt x="1996888" y="567821"/>
                </a:lnTo>
                <a:lnTo>
                  <a:pt x="1994415" y="575052"/>
                </a:lnTo>
                <a:lnTo>
                  <a:pt x="1994415" y="577526"/>
                </a:lnTo>
                <a:lnTo>
                  <a:pt x="1994415" y="582283"/>
                </a:lnTo>
                <a:lnTo>
                  <a:pt x="1991941" y="587040"/>
                </a:lnTo>
                <a:lnTo>
                  <a:pt x="1991941" y="594271"/>
                </a:lnTo>
                <a:lnTo>
                  <a:pt x="1989467" y="596745"/>
                </a:lnTo>
                <a:lnTo>
                  <a:pt x="1989467" y="601502"/>
                </a:lnTo>
                <a:lnTo>
                  <a:pt x="1986993" y="606259"/>
                </a:lnTo>
                <a:lnTo>
                  <a:pt x="1984520" y="611017"/>
                </a:lnTo>
                <a:lnTo>
                  <a:pt x="1982046" y="618248"/>
                </a:lnTo>
                <a:lnTo>
                  <a:pt x="1977289" y="627952"/>
                </a:lnTo>
                <a:lnTo>
                  <a:pt x="1974815" y="635183"/>
                </a:lnTo>
                <a:lnTo>
                  <a:pt x="1970058" y="642414"/>
                </a:lnTo>
                <a:lnTo>
                  <a:pt x="1967584" y="642414"/>
                </a:lnTo>
                <a:lnTo>
                  <a:pt x="1962827" y="644888"/>
                </a:lnTo>
                <a:lnTo>
                  <a:pt x="1962827" y="647362"/>
                </a:lnTo>
                <a:lnTo>
                  <a:pt x="1958069" y="644888"/>
                </a:lnTo>
                <a:lnTo>
                  <a:pt x="1955596" y="649645"/>
                </a:lnTo>
                <a:lnTo>
                  <a:pt x="1953122" y="656876"/>
                </a:lnTo>
                <a:lnTo>
                  <a:pt x="1948365" y="664107"/>
                </a:lnTo>
                <a:lnTo>
                  <a:pt x="1948365" y="666581"/>
                </a:lnTo>
                <a:lnTo>
                  <a:pt x="1945891" y="664107"/>
                </a:lnTo>
                <a:lnTo>
                  <a:pt x="1943417" y="664107"/>
                </a:lnTo>
                <a:lnTo>
                  <a:pt x="1940943" y="664107"/>
                </a:lnTo>
                <a:lnTo>
                  <a:pt x="1938470" y="664107"/>
                </a:lnTo>
                <a:lnTo>
                  <a:pt x="1935996" y="661633"/>
                </a:lnTo>
                <a:lnTo>
                  <a:pt x="1933522" y="661633"/>
                </a:lnTo>
                <a:lnTo>
                  <a:pt x="1928765" y="659160"/>
                </a:lnTo>
                <a:lnTo>
                  <a:pt x="1926291" y="659160"/>
                </a:lnTo>
                <a:lnTo>
                  <a:pt x="1923818" y="656686"/>
                </a:lnTo>
                <a:lnTo>
                  <a:pt x="1921344" y="656686"/>
                </a:lnTo>
                <a:lnTo>
                  <a:pt x="1921344" y="654212"/>
                </a:lnTo>
                <a:lnTo>
                  <a:pt x="1918870" y="654212"/>
                </a:lnTo>
                <a:lnTo>
                  <a:pt x="1918870" y="651738"/>
                </a:lnTo>
                <a:lnTo>
                  <a:pt x="1916396" y="649265"/>
                </a:lnTo>
                <a:lnTo>
                  <a:pt x="1916396" y="646791"/>
                </a:lnTo>
                <a:lnTo>
                  <a:pt x="1916396" y="644317"/>
                </a:lnTo>
                <a:lnTo>
                  <a:pt x="1916396" y="641843"/>
                </a:lnTo>
                <a:lnTo>
                  <a:pt x="1913922" y="639370"/>
                </a:lnTo>
                <a:lnTo>
                  <a:pt x="1911449" y="636896"/>
                </a:lnTo>
                <a:lnTo>
                  <a:pt x="1908975" y="634422"/>
                </a:lnTo>
                <a:lnTo>
                  <a:pt x="1906501" y="634422"/>
                </a:lnTo>
                <a:lnTo>
                  <a:pt x="1904027" y="631948"/>
                </a:lnTo>
                <a:lnTo>
                  <a:pt x="1901554" y="629475"/>
                </a:lnTo>
                <a:lnTo>
                  <a:pt x="1899080" y="629475"/>
                </a:lnTo>
                <a:lnTo>
                  <a:pt x="1894323" y="641463"/>
                </a:lnTo>
                <a:lnTo>
                  <a:pt x="1891849" y="641463"/>
                </a:lnTo>
                <a:lnTo>
                  <a:pt x="1891849" y="643937"/>
                </a:lnTo>
                <a:lnTo>
                  <a:pt x="1889375" y="641463"/>
                </a:lnTo>
                <a:lnTo>
                  <a:pt x="1884618" y="638989"/>
                </a:lnTo>
                <a:lnTo>
                  <a:pt x="1882144" y="638989"/>
                </a:lnTo>
                <a:lnTo>
                  <a:pt x="1876245" y="638989"/>
                </a:lnTo>
                <a:lnTo>
                  <a:pt x="1864257" y="641463"/>
                </a:lnTo>
                <a:lnTo>
                  <a:pt x="1864257" y="643937"/>
                </a:lnTo>
                <a:lnTo>
                  <a:pt x="1864257" y="646410"/>
                </a:lnTo>
                <a:lnTo>
                  <a:pt x="1864257" y="648884"/>
                </a:lnTo>
                <a:lnTo>
                  <a:pt x="1864257" y="651358"/>
                </a:lnTo>
                <a:lnTo>
                  <a:pt x="1864257" y="656115"/>
                </a:lnTo>
                <a:lnTo>
                  <a:pt x="1864257" y="660872"/>
                </a:lnTo>
                <a:lnTo>
                  <a:pt x="1861783" y="660872"/>
                </a:lnTo>
                <a:lnTo>
                  <a:pt x="1857026" y="663346"/>
                </a:lnTo>
                <a:lnTo>
                  <a:pt x="1854552" y="663346"/>
                </a:lnTo>
                <a:lnTo>
                  <a:pt x="1852079" y="665820"/>
                </a:lnTo>
                <a:lnTo>
                  <a:pt x="1847321" y="665820"/>
                </a:lnTo>
                <a:lnTo>
                  <a:pt x="1842564" y="665820"/>
                </a:lnTo>
                <a:lnTo>
                  <a:pt x="1840091" y="665820"/>
                </a:lnTo>
                <a:lnTo>
                  <a:pt x="1835333" y="665820"/>
                </a:lnTo>
                <a:lnTo>
                  <a:pt x="1828102" y="665820"/>
                </a:lnTo>
                <a:lnTo>
                  <a:pt x="1828102" y="668294"/>
                </a:lnTo>
                <a:lnTo>
                  <a:pt x="1828102" y="673051"/>
                </a:lnTo>
                <a:lnTo>
                  <a:pt x="1828102" y="675524"/>
                </a:lnTo>
                <a:lnTo>
                  <a:pt x="1828102" y="677998"/>
                </a:lnTo>
                <a:lnTo>
                  <a:pt x="1825629" y="682755"/>
                </a:lnTo>
                <a:lnTo>
                  <a:pt x="1823155" y="685229"/>
                </a:lnTo>
                <a:lnTo>
                  <a:pt x="1823155" y="687703"/>
                </a:lnTo>
                <a:lnTo>
                  <a:pt x="1820681" y="692460"/>
                </a:lnTo>
                <a:lnTo>
                  <a:pt x="1818207" y="699691"/>
                </a:lnTo>
                <a:lnTo>
                  <a:pt x="1820681" y="704448"/>
                </a:lnTo>
                <a:lnTo>
                  <a:pt x="1820681" y="706922"/>
                </a:lnTo>
                <a:lnTo>
                  <a:pt x="1823155" y="706922"/>
                </a:lnTo>
                <a:lnTo>
                  <a:pt x="1823155" y="709396"/>
                </a:lnTo>
                <a:lnTo>
                  <a:pt x="1820681" y="709396"/>
                </a:lnTo>
                <a:lnTo>
                  <a:pt x="1815924" y="709396"/>
                </a:lnTo>
                <a:lnTo>
                  <a:pt x="1811167" y="706922"/>
                </a:lnTo>
                <a:lnTo>
                  <a:pt x="1808693" y="706922"/>
                </a:lnTo>
                <a:lnTo>
                  <a:pt x="1806219" y="706922"/>
                </a:lnTo>
                <a:lnTo>
                  <a:pt x="1801462" y="706922"/>
                </a:lnTo>
                <a:lnTo>
                  <a:pt x="1798988" y="706922"/>
                </a:lnTo>
                <a:lnTo>
                  <a:pt x="1796514" y="709396"/>
                </a:lnTo>
                <a:lnTo>
                  <a:pt x="1794041" y="711870"/>
                </a:lnTo>
                <a:lnTo>
                  <a:pt x="1791567" y="711870"/>
                </a:lnTo>
                <a:lnTo>
                  <a:pt x="1789093" y="711870"/>
                </a:lnTo>
                <a:lnTo>
                  <a:pt x="1786620" y="714343"/>
                </a:lnTo>
                <a:lnTo>
                  <a:pt x="1784146" y="714343"/>
                </a:lnTo>
                <a:lnTo>
                  <a:pt x="1781672" y="714343"/>
                </a:lnTo>
                <a:lnTo>
                  <a:pt x="1777295" y="714343"/>
                </a:lnTo>
                <a:lnTo>
                  <a:pt x="1772538" y="714343"/>
                </a:lnTo>
                <a:lnTo>
                  <a:pt x="1770064" y="714343"/>
                </a:lnTo>
                <a:lnTo>
                  <a:pt x="1762833" y="714343"/>
                </a:lnTo>
                <a:lnTo>
                  <a:pt x="1750845" y="719101"/>
                </a:lnTo>
                <a:lnTo>
                  <a:pt x="1743614" y="721574"/>
                </a:lnTo>
                <a:lnTo>
                  <a:pt x="1741140" y="724048"/>
                </a:lnTo>
                <a:lnTo>
                  <a:pt x="1736383" y="726522"/>
                </a:lnTo>
                <a:lnTo>
                  <a:pt x="1733910" y="731279"/>
                </a:lnTo>
                <a:lnTo>
                  <a:pt x="1731436" y="733753"/>
                </a:lnTo>
                <a:lnTo>
                  <a:pt x="1726679" y="733753"/>
                </a:lnTo>
                <a:lnTo>
                  <a:pt x="1724205" y="736226"/>
                </a:lnTo>
                <a:lnTo>
                  <a:pt x="1719448" y="736226"/>
                </a:lnTo>
                <a:lnTo>
                  <a:pt x="1716974" y="736226"/>
                </a:lnTo>
                <a:lnTo>
                  <a:pt x="1712217" y="738700"/>
                </a:lnTo>
                <a:lnTo>
                  <a:pt x="1709743" y="738700"/>
                </a:lnTo>
                <a:lnTo>
                  <a:pt x="1707269" y="738700"/>
                </a:lnTo>
                <a:lnTo>
                  <a:pt x="1702512" y="738700"/>
                </a:lnTo>
                <a:lnTo>
                  <a:pt x="1700038" y="738700"/>
                </a:lnTo>
                <a:lnTo>
                  <a:pt x="1695281" y="738700"/>
                </a:lnTo>
                <a:lnTo>
                  <a:pt x="1690524" y="738700"/>
                </a:lnTo>
                <a:lnTo>
                  <a:pt x="1685767" y="741174"/>
                </a:lnTo>
                <a:lnTo>
                  <a:pt x="1681009" y="741174"/>
                </a:lnTo>
                <a:lnTo>
                  <a:pt x="1678345" y="741174"/>
                </a:lnTo>
                <a:lnTo>
                  <a:pt x="1668641" y="745931"/>
                </a:lnTo>
                <a:lnTo>
                  <a:pt x="1666167" y="748405"/>
                </a:lnTo>
                <a:lnTo>
                  <a:pt x="1663693" y="750879"/>
                </a:lnTo>
                <a:lnTo>
                  <a:pt x="1661219" y="750879"/>
                </a:lnTo>
                <a:lnTo>
                  <a:pt x="1646757" y="753352"/>
                </a:lnTo>
                <a:lnTo>
                  <a:pt x="1639526" y="750879"/>
                </a:lnTo>
                <a:lnTo>
                  <a:pt x="1634769" y="750879"/>
                </a:lnTo>
                <a:lnTo>
                  <a:pt x="1630012" y="750879"/>
                </a:lnTo>
                <a:lnTo>
                  <a:pt x="1627538" y="750879"/>
                </a:lnTo>
                <a:lnTo>
                  <a:pt x="1625064" y="750879"/>
                </a:lnTo>
                <a:lnTo>
                  <a:pt x="1620307" y="750879"/>
                </a:lnTo>
                <a:lnTo>
                  <a:pt x="1617834" y="750879"/>
                </a:lnTo>
                <a:lnTo>
                  <a:pt x="1615550" y="750879"/>
                </a:lnTo>
                <a:lnTo>
                  <a:pt x="1613076" y="750879"/>
                </a:lnTo>
                <a:lnTo>
                  <a:pt x="1613076" y="748405"/>
                </a:lnTo>
                <a:lnTo>
                  <a:pt x="1610603" y="748405"/>
                </a:lnTo>
                <a:lnTo>
                  <a:pt x="1608129" y="748405"/>
                </a:lnTo>
                <a:lnTo>
                  <a:pt x="1608129" y="745931"/>
                </a:lnTo>
                <a:lnTo>
                  <a:pt x="1605655" y="745931"/>
                </a:lnTo>
                <a:lnTo>
                  <a:pt x="1603181" y="745931"/>
                </a:lnTo>
                <a:lnTo>
                  <a:pt x="1595950" y="743457"/>
                </a:lnTo>
                <a:lnTo>
                  <a:pt x="1593477" y="745931"/>
                </a:lnTo>
                <a:lnTo>
                  <a:pt x="1591003" y="743457"/>
                </a:lnTo>
                <a:lnTo>
                  <a:pt x="1588910" y="743457"/>
                </a:lnTo>
                <a:lnTo>
                  <a:pt x="1586436" y="743457"/>
                </a:lnTo>
                <a:lnTo>
                  <a:pt x="1583962" y="743457"/>
                </a:lnTo>
                <a:lnTo>
                  <a:pt x="1581488" y="743457"/>
                </a:lnTo>
                <a:lnTo>
                  <a:pt x="1581488" y="740984"/>
                </a:lnTo>
                <a:lnTo>
                  <a:pt x="1579015" y="740984"/>
                </a:lnTo>
                <a:lnTo>
                  <a:pt x="1579015" y="738510"/>
                </a:lnTo>
                <a:lnTo>
                  <a:pt x="1576541" y="736036"/>
                </a:lnTo>
                <a:lnTo>
                  <a:pt x="1574067" y="733562"/>
                </a:lnTo>
                <a:lnTo>
                  <a:pt x="1566836" y="731089"/>
                </a:lnTo>
                <a:lnTo>
                  <a:pt x="1559605" y="728615"/>
                </a:lnTo>
                <a:lnTo>
                  <a:pt x="1554848" y="726141"/>
                </a:lnTo>
                <a:lnTo>
                  <a:pt x="1550091" y="726141"/>
                </a:lnTo>
                <a:lnTo>
                  <a:pt x="1545334" y="723667"/>
                </a:lnTo>
                <a:lnTo>
                  <a:pt x="1542860" y="721194"/>
                </a:lnTo>
                <a:lnTo>
                  <a:pt x="1530872" y="716436"/>
                </a:lnTo>
                <a:lnTo>
                  <a:pt x="1528398" y="716436"/>
                </a:lnTo>
                <a:lnTo>
                  <a:pt x="1525924" y="713963"/>
                </a:lnTo>
                <a:lnTo>
                  <a:pt x="1523450" y="713963"/>
                </a:lnTo>
                <a:lnTo>
                  <a:pt x="1518693" y="711489"/>
                </a:lnTo>
                <a:lnTo>
                  <a:pt x="1516600" y="711489"/>
                </a:lnTo>
                <a:lnTo>
                  <a:pt x="1511843" y="709015"/>
                </a:lnTo>
                <a:lnTo>
                  <a:pt x="1509369" y="706541"/>
                </a:lnTo>
                <a:lnTo>
                  <a:pt x="1504612" y="706541"/>
                </a:lnTo>
                <a:lnTo>
                  <a:pt x="1502138" y="704068"/>
                </a:lnTo>
                <a:lnTo>
                  <a:pt x="1497381" y="701594"/>
                </a:lnTo>
                <a:lnTo>
                  <a:pt x="1490150" y="696837"/>
                </a:lnTo>
                <a:lnTo>
                  <a:pt x="1482919" y="692080"/>
                </a:lnTo>
                <a:lnTo>
                  <a:pt x="1482919" y="694553"/>
                </a:lnTo>
                <a:lnTo>
                  <a:pt x="1480445" y="694553"/>
                </a:lnTo>
                <a:lnTo>
                  <a:pt x="1477971" y="697027"/>
                </a:lnTo>
                <a:lnTo>
                  <a:pt x="1475498" y="699501"/>
                </a:lnTo>
                <a:lnTo>
                  <a:pt x="1473024" y="701975"/>
                </a:lnTo>
                <a:lnTo>
                  <a:pt x="1470550" y="704448"/>
                </a:lnTo>
                <a:lnTo>
                  <a:pt x="1470550" y="706922"/>
                </a:lnTo>
                <a:lnTo>
                  <a:pt x="1468076" y="709396"/>
                </a:lnTo>
                <a:lnTo>
                  <a:pt x="1468076" y="711870"/>
                </a:lnTo>
                <a:lnTo>
                  <a:pt x="1468076" y="714343"/>
                </a:lnTo>
                <a:lnTo>
                  <a:pt x="1465603" y="719101"/>
                </a:lnTo>
                <a:lnTo>
                  <a:pt x="1463129" y="721574"/>
                </a:lnTo>
                <a:lnTo>
                  <a:pt x="1458372" y="724048"/>
                </a:lnTo>
                <a:lnTo>
                  <a:pt x="1453615" y="726522"/>
                </a:lnTo>
                <a:lnTo>
                  <a:pt x="1446383" y="728996"/>
                </a:lnTo>
                <a:lnTo>
                  <a:pt x="1439153" y="731469"/>
                </a:lnTo>
                <a:lnTo>
                  <a:pt x="1431922" y="733943"/>
                </a:lnTo>
                <a:lnTo>
                  <a:pt x="1422217" y="736417"/>
                </a:lnTo>
                <a:lnTo>
                  <a:pt x="1412512" y="741174"/>
                </a:lnTo>
                <a:lnTo>
                  <a:pt x="1407755" y="743648"/>
                </a:lnTo>
                <a:lnTo>
                  <a:pt x="1405281" y="746122"/>
                </a:lnTo>
                <a:lnTo>
                  <a:pt x="1402807" y="748595"/>
                </a:lnTo>
                <a:lnTo>
                  <a:pt x="1400524" y="748595"/>
                </a:lnTo>
                <a:lnTo>
                  <a:pt x="1393293" y="753352"/>
                </a:lnTo>
                <a:lnTo>
                  <a:pt x="1388536" y="755826"/>
                </a:lnTo>
                <a:lnTo>
                  <a:pt x="1386062" y="758300"/>
                </a:lnTo>
                <a:lnTo>
                  <a:pt x="1378831" y="763057"/>
                </a:lnTo>
                <a:lnTo>
                  <a:pt x="1374074" y="767814"/>
                </a:lnTo>
                <a:lnTo>
                  <a:pt x="1366843" y="775045"/>
                </a:lnTo>
                <a:lnTo>
                  <a:pt x="1362086" y="782276"/>
                </a:lnTo>
                <a:lnTo>
                  <a:pt x="1359612" y="782276"/>
                </a:lnTo>
                <a:lnTo>
                  <a:pt x="1357138" y="782276"/>
                </a:lnTo>
                <a:lnTo>
                  <a:pt x="1357138" y="784750"/>
                </a:lnTo>
                <a:lnTo>
                  <a:pt x="1357138" y="787224"/>
                </a:lnTo>
                <a:lnTo>
                  <a:pt x="1354664" y="789698"/>
                </a:lnTo>
                <a:lnTo>
                  <a:pt x="1352191" y="792171"/>
                </a:lnTo>
                <a:lnTo>
                  <a:pt x="1347433" y="796929"/>
                </a:lnTo>
                <a:lnTo>
                  <a:pt x="1344960" y="799402"/>
                </a:lnTo>
                <a:lnTo>
                  <a:pt x="1344960" y="801876"/>
                </a:lnTo>
                <a:lnTo>
                  <a:pt x="1342486" y="804350"/>
                </a:lnTo>
                <a:lnTo>
                  <a:pt x="1337729" y="809107"/>
                </a:lnTo>
                <a:lnTo>
                  <a:pt x="1335255" y="811581"/>
                </a:lnTo>
                <a:lnTo>
                  <a:pt x="1332781" y="816338"/>
                </a:lnTo>
                <a:lnTo>
                  <a:pt x="1330307" y="818812"/>
                </a:lnTo>
                <a:lnTo>
                  <a:pt x="1327834" y="823569"/>
                </a:lnTo>
                <a:lnTo>
                  <a:pt x="1323076" y="826043"/>
                </a:lnTo>
                <a:lnTo>
                  <a:pt x="1323076" y="828516"/>
                </a:lnTo>
                <a:lnTo>
                  <a:pt x="1323076" y="830990"/>
                </a:lnTo>
                <a:lnTo>
                  <a:pt x="1315846" y="838221"/>
                </a:lnTo>
                <a:lnTo>
                  <a:pt x="1313372" y="835747"/>
                </a:lnTo>
                <a:lnTo>
                  <a:pt x="1310898" y="833274"/>
                </a:lnTo>
                <a:lnTo>
                  <a:pt x="1310898" y="830800"/>
                </a:lnTo>
                <a:lnTo>
                  <a:pt x="1306141" y="828326"/>
                </a:lnTo>
                <a:lnTo>
                  <a:pt x="1306141" y="823569"/>
                </a:lnTo>
                <a:lnTo>
                  <a:pt x="1303667" y="821095"/>
                </a:lnTo>
                <a:lnTo>
                  <a:pt x="1303667" y="823569"/>
                </a:lnTo>
                <a:lnTo>
                  <a:pt x="1298910" y="826043"/>
                </a:lnTo>
                <a:lnTo>
                  <a:pt x="1286922" y="833274"/>
                </a:lnTo>
                <a:lnTo>
                  <a:pt x="1269986" y="847736"/>
                </a:lnTo>
                <a:lnTo>
                  <a:pt x="1267512" y="850209"/>
                </a:lnTo>
                <a:lnTo>
                  <a:pt x="1265038" y="852683"/>
                </a:lnTo>
                <a:lnTo>
                  <a:pt x="1262565" y="855157"/>
                </a:lnTo>
                <a:lnTo>
                  <a:pt x="1257808" y="855157"/>
                </a:lnTo>
                <a:lnTo>
                  <a:pt x="1255334" y="857631"/>
                </a:lnTo>
                <a:lnTo>
                  <a:pt x="1252860" y="857631"/>
                </a:lnTo>
                <a:lnTo>
                  <a:pt x="1248103" y="860104"/>
                </a:lnTo>
                <a:lnTo>
                  <a:pt x="1243346" y="864862"/>
                </a:lnTo>
                <a:lnTo>
                  <a:pt x="1238588" y="867335"/>
                </a:lnTo>
                <a:lnTo>
                  <a:pt x="1233831" y="872093"/>
                </a:lnTo>
                <a:lnTo>
                  <a:pt x="1231357" y="872093"/>
                </a:lnTo>
                <a:lnTo>
                  <a:pt x="1228884" y="874566"/>
                </a:lnTo>
                <a:lnTo>
                  <a:pt x="1224126" y="874566"/>
                </a:lnTo>
                <a:lnTo>
                  <a:pt x="1221653" y="877040"/>
                </a:lnTo>
                <a:lnTo>
                  <a:pt x="1219179" y="877040"/>
                </a:lnTo>
                <a:lnTo>
                  <a:pt x="1216705" y="877040"/>
                </a:lnTo>
                <a:lnTo>
                  <a:pt x="1211948" y="879514"/>
                </a:lnTo>
                <a:lnTo>
                  <a:pt x="1207191" y="879514"/>
                </a:lnTo>
                <a:lnTo>
                  <a:pt x="1204717" y="881988"/>
                </a:lnTo>
                <a:lnTo>
                  <a:pt x="1199960" y="881988"/>
                </a:lnTo>
                <a:lnTo>
                  <a:pt x="1192729" y="884461"/>
                </a:lnTo>
                <a:lnTo>
                  <a:pt x="1190255" y="886935"/>
                </a:lnTo>
                <a:lnTo>
                  <a:pt x="1185498" y="886935"/>
                </a:lnTo>
                <a:lnTo>
                  <a:pt x="1183024" y="886935"/>
                </a:lnTo>
                <a:lnTo>
                  <a:pt x="1178267" y="889409"/>
                </a:lnTo>
                <a:lnTo>
                  <a:pt x="1175983" y="889409"/>
                </a:lnTo>
                <a:lnTo>
                  <a:pt x="1173510" y="891883"/>
                </a:lnTo>
                <a:lnTo>
                  <a:pt x="1168752" y="891883"/>
                </a:lnTo>
                <a:lnTo>
                  <a:pt x="1166279" y="894356"/>
                </a:lnTo>
                <a:lnTo>
                  <a:pt x="1163805" y="894356"/>
                </a:lnTo>
                <a:lnTo>
                  <a:pt x="1159048" y="894356"/>
                </a:lnTo>
                <a:lnTo>
                  <a:pt x="1156574" y="894356"/>
                </a:lnTo>
                <a:lnTo>
                  <a:pt x="1154100" y="894356"/>
                </a:lnTo>
                <a:lnTo>
                  <a:pt x="1149343" y="894356"/>
                </a:lnTo>
                <a:lnTo>
                  <a:pt x="1149343" y="896830"/>
                </a:lnTo>
                <a:lnTo>
                  <a:pt x="1146869" y="896830"/>
                </a:lnTo>
                <a:lnTo>
                  <a:pt x="1144396" y="899304"/>
                </a:lnTo>
                <a:lnTo>
                  <a:pt x="1139638" y="904061"/>
                </a:lnTo>
                <a:lnTo>
                  <a:pt x="1137165" y="906535"/>
                </a:lnTo>
                <a:lnTo>
                  <a:pt x="1134691" y="909009"/>
                </a:lnTo>
                <a:lnTo>
                  <a:pt x="1134691" y="911482"/>
                </a:lnTo>
                <a:lnTo>
                  <a:pt x="1132217" y="916239"/>
                </a:lnTo>
                <a:lnTo>
                  <a:pt x="1127460" y="918713"/>
                </a:lnTo>
                <a:lnTo>
                  <a:pt x="1124986" y="918713"/>
                </a:lnTo>
                <a:lnTo>
                  <a:pt x="1120229" y="930701"/>
                </a:lnTo>
                <a:lnTo>
                  <a:pt x="1108241" y="940406"/>
                </a:lnTo>
                <a:lnTo>
                  <a:pt x="1105767" y="945163"/>
                </a:lnTo>
                <a:lnTo>
                  <a:pt x="1103293" y="947637"/>
                </a:lnTo>
                <a:lnTo>
                  <a:pt x="1098536" y="950111"/>
                </a:lnTo>
                <a:lnTo>
                  <a:pt x="1098536" y="952585"/>
                </a:lnTo>
                <a:lnTo>
                  <a:pt x="1093779" y="952585"/>
                </a:lnTo>
                <a:lnTo>
                  <a:pt x="1093779" y="955058"/>
                </a:lnTo>
                <a:lnTo>
                  <a:pt x="1091305" y="955058"/>
                </a:lnTo>
                <a:lnTo>
                  <a:pt x="1088831" y="955058"/>
                </a:lnTo>
                <a:lnTo>
                  <a:pt x="1081600" y="957532"/>
                </a:lnTo>
                <a:lnTo>
                  <a:pt x="1076843" y="960006"/>
                </a:lnTo>
                <a:lnTo>
                  <a:pt x="1074369" y="960006"/>
                </a:lnTo>
                <a:lnTo>
                  <a:pt x="1069612" y="964763"/>
                </a:lnTo>
                <a:lnTo>
                  <a:pt x="1064855" y="967237"/>
                </a:lnTo>
                <a:lnTo>
                  <a:pt x="1057624" y="971994"/>
                </a:lnTo>
                <a:lnTo>
                  <a:pt x="1055150" y="974468"/>
                </a:lnTo>
                <a:lnTo>
                  <a:pt x="1047919" y="976942"/>
                </a:lnTo>
                <a:lnTo>
                  <a:pt x="1045445" y="976942"/>
                </a:lnTo>
                <a:lnTo>
                  <a:pt x="1042972" y="979415"/>
                </a:lnTo>
                <a:lnTo>
                  <a:pt x="1035741" y="981889"/>
                </a:lnTo>
                <a:lnTo>
                  <a:pt x="1030983" y="986646"/>
                </a:lnTo>
                <a:lnTo>
                  <a:pt x="1026226" y="986646"/>
                </a:lnTo>
                <a:lnTo>
                  <a:pt x="1023753" y="989120"/>
                </a:lnTo>
                <a:lnTo>
                  <a:pt x="1021279" y="989120"/>
                </a:lnTo>
                <a:lnTo>
                  <a:pt x="1016522" y="991594"/>
                </a:lnTo>
                <a:lnTo>
                  <a:pt x="1014238" y="991594"/>
                </a:lnTo>
                <a:lnTo>
                  <a:pt x="1009481" y="994068"/>
                </a:lnTo>
                <a:lnTo>
                  <a:pt x="1004724" y="994068"/>
                </a:lnTo>
                <a:lnTo>
                  <a:pt x="1002250" y="994068"/>
                </a:lnTo>
                <a:lnTo>
                  <a:pt x="997493" y="996541"/>
                </a:lnTo>
                <a:lnTo>
                  <a:pt x="990262" y="999015"/>
                </a:lnTo>
                <a:lnTo>
                  <a:pt x="987598" y="999015"/>
                </a:lnTo>
                <a:lnTo>
                  <a:pt x="982841" y="999015"/>
                </a:lnTo>
                <a:lnTo>
                  <a:pt x="978083" y="999015"/>
                </a:lnTo>
                <a:lnTo>
                  <a:pt x="975610" y="999015"/>
                </a:lnTo>
                <a:lnTo>
                  <a:pt x="973136" y="1001489"/>
                </a:lnTo>
                <a:lnTo>
                  <a:pt x="965905" y="1011194"/>
                </a:lnTo>
                <a:lnTo>
                  <a:pt x="963431" y="1011194"/>
                </a:lnTo>
                <a:lnTo>
                  <a:pt x="958674" y="1013667"/>
                </a:lnTo>
                <a:lnTo>
                  <a:pt x="953917" y="1016141"/>
                </a:lnTo>
                <a:lnTo>
                  <a:pt x="949159" y="1018615"/>
                </a:lnTo>
                <a:lnTo>
                  <a:pt x="939455" y="1023372"/>
                </a:lnTo>
                <a:lnTo>
                  <a:pt x="936981" y="1023372"/>
                </a:lnTo>
                <a:lnTo>
                  <a:pt x="934507" y="1025846"/>
                </a:lnTo>
                <a:lnTo>
                  <a:pt x="932033" y="1025846"/>
                </a:lnTo>
                <a:lnTo>
                  <a:pt x="929560" y="1025846"/>
                </a:lnTo>
                <a:lnTo>
                  <a:pt x="924802" y="1025846"/>
                </a:lnTo>
                <a:lnTo>
                  <a:pt x="920045" y="1025846"/>
                </a:lnTo>
                <a:lnTo>
                  <a:pt x="917572" y="1028320"/>
                </a:lnTo>
                <a:lnTo>
                  <a:pt x="915288" y="1028320"/>
                </a:lnTo>
                <a:lnTo>
                  <a:pt x="912814" y="1028320"/>
                </a:lnTo>
                <a:lnTo>
                  <a:pt x="905583" y="1028320"/>
                </a:lnTo>
                <a:lnTo>
                  <a:pt x="898352" y="1030793"/>
                </a:lnTo>
                <a:lnTo>
                  <a:pt x="891121" y="1030793"/>
                </a:lnTo>
                <a:lnTo>
                  <a:pt x="886364" y="1033267"/>
                </a:lnTo>
                <a:lnTo>
                  <a:pt x="879133" y="1035741"/>
                </a:lnTo>
                <a:lnTo>
                  <a:pt x="874376" y="1038214"/>
                </a:lnTo>
                <a:lnTo>
                  <a:pt x="867145" y="1040688"/>
                </a:lnTo>
                <a:lnTo>
                  <a:pt x="859914" y="1043162"/>
                </a:lnTo>
                <a:lnTo>
                  <a:pt x="857440" y="1045636"/>
                </a:lnTo>
                <a:lnTo>
                  <a:pt x="854967" y="1045636"/>
                </a:lnTo>
                <a:lnTo>
                  <a:pt x="850209" y="1048109"/>
                </a:lnTo>
                <a:lnTo>
                  <a:pt x="845452" y="1050583"/>
                </a:lnTo>
                <a:lnTo>
                  <a:pt x="838221" y="1055340"/>
                </a:lnTo>
                <a:lnTo>
                  <a:pt x="835747" y="1055340"/>
                </a:lnTo>
                <a:lnTo>
                  <a:pt x="833274" y="1055340"/>
                </a:lnTo>
                <a:lnTo>
                  <a:pt x="830800" y="1055340"/>
                </a:lnTo>
                <a:lnTo>
                  <a:pt x="828326" y="1055340"/>
                </a:lnTo>
                <a:lnTo>
                  <a:pt x="823569" y="1057814"/>
                </a:lnTo>
                <a:lnTo>
                  <a:pt x="821095" y="1057814"/>
                </a:lnTo>
                <a:lnTo>
                  <a:pt x="816338" y="1057814"/>
                </a:lnTo>
                <a:lnTo>
                  <a:pt x="811581" y="1057814"/>
                </a:lnTo>
                <a:lnTo>
                  <a:pt x="809107" y="1057814"/>
                </a:lnTo>
                <a:lnTo>
                  <a:pt x="801876" y="1057814"/>
                </a:lnTo>
                <a:lnTo>
                  <a:pt x="794645" y="1057814"/>
                </a:lnTo>
                <a:lnTo>
                  <a:pt x="789888" y="1055340"/>
                </a:lnTo>
                <a:lnTo>
                  <a:pt x="777900" y="1055340"/>
                </a:lnTo>
                <a:lnTo>
                  <a:pt x="773142" y="1055340"/>
                </a:lnTo>
                <a:lnTo>
                  <a:pt x="768385" y="1055340"/>
                </a:lnTo>
                <a:lnTo>
                  <a:pt x="763628" y="1052867"/>
                </a:lnTo>
                <a:lnTo>
                  <a:pt x="753923" y="1052867"/>
                </a:lnTo>
                <a:lnTo>
                  <a:pt x="751450" y="1052867"/>
                </a:lnTo>
                <a:lnTo>
                  <a:pt x="746692" y="1052867"/>
                </a:lnTo>
                <a:lnTo>
                  <a:pt x="744219" y="1050393"/>
                </a:lnTo>
                <a:lnTo>
                  <a:pt x="741745" y="1050393"/>
                </a:lnTo>
                <a:lnTo>
                  <a:pt x="739271" y="1047919"/>
                </a:lnTo>
                <a:lnTo>
                  <a:pt x="732040" y="1043162"/>
                </a:lnTo>
                <a:lnTo>
                  <a:pt x="732040" y="1040688"/>
                </a:lnTo>
                <a:lnTo>
                  <a:pt x="729566" y="1038214"/>
                </a:lnTo>
                <a:lnTo>
                  <a:pt x="726902" y="1038214"/>
                </a:lnTo>
                <a:lnTo>
                  <a:pt x="717198" y="1028510"/>
                </a:lnTo>
                <a:lnTo>
                  <a:pt x="712440" y="1026036"/>
                </a:lnTo>
                <a:lnTo>
                  <a:pt x="709967" y="1026036"/>
                </a:lnTo>
                <a:lnTo>
                  <a:pt x="707493" y="1023562"/>
                </a:lnTo>
                <a:lnTo>
                  <a:pt x="705019" y="1021088"/>
                </a:lnTo>
                <a:lnTo>
                  <a:pt x="702545" y="1021088"/>
                </a:lnTo>
                <a:lnTo>
                  <a:pt x="700262" y="1015190"/>
                </a:lnTo>
                <a:lnTo>
                  <a:pt x="697788" y="1015190"/>
                </a:lnTo>
                <a:lnTo>
                  <a:pt x="695314" y="1015190"/>
                </a:lnTo>
                <a:lnTo>
                  <a:pt x="692841" y="1012716"/>
                </a:lnTo>
                <a:lnTo>
                  <a:pt x="690367" y="1015190"/>
                </a:lnTo>
                <a:lnTo>
                  <a:pt x="687893" y="1012716"/>
                </a:lnTo>
                <a:lnTo>
                  <a:pt x="683136" y="1012716"/>
                </a:lnTo>
                <a:lnTo>
                  <a:pt x="680662" y="1012716"/>
                </a:lnTo>
                <a:lnTo>
                  <a:pt x="675905" y="1010242"/>
                </a:lnTo>
                <a:lnTo>
                  <a:pt x="668674" y="1010242"/>
                </a:lnTo>
                <a:lnTo>
                  <a:pt x="666200" y="1010242"/>
                </a:lnTo>
                <a:lnTo>
                  <a:pt x="664107" y="1010242"/>
                </a:lnTo>
                <a:lnTo>
                  <a:pt x="661633" y="1010242"/>
                </a:lnTo>
                <a:lnTo>
                  <a:pt x="656876" y="1010242"/>
                </a:lnTo>
                <a:lnTo>
                  <a:pt x="652119" y="1010242"/>
                </a:lnTo>
                <a:lnTo>
                  <a:pt x="649645" y="1010242"/>
                </a:lnTo>
                <a:lnTo>
                  <a:pt x="647171" y="1010242"/>
                </a:lnTo>
                <a:lnTo>
                  <a:pt x="644698" y="1010242"/>
                </a:lnTo>
                <a:lnTo>
                  <a:pt x="642224" y="1010242"/>
                </a:lnTo>
                <a:lnTo>
                  <a:pt x="639750" y="1010242"/>
                </a:lnTo>
                <a:lnTo>
                  <a:pt x="632519" y="1010242"/>
                </a:lnTo>
                <a:lnTo>
                  <a:pt x="630046" y="1010242"/>
                </a:lnTo>
                <a:lnTo>
                  <a:pt x="627572" y="1010242"/>
                </a:lnTo>
                <a:lnTo>
                  <a:pt x="625098" y="1010242"/>
                </a:lnTo>
                <a:lnTo>
                  <a:pt x="622624" y="1010242"/>
                </a:lnTo>
                <a:lnTo>
                  <a:pt x="620150" y="1010242"/>
                </a:lnTo>
                <a:lnTo>
                  <a:pt x="620150" y="1007768"/>
                </a:lnTo>
                <a:lnTo>
                  <a:pt x="617677" y="1007768"/>
                </a:lnTo>
                <a:lnTo>
                  <a:pt x="610446" y="1003011"/>
                </a:lnTo>
                <a:lnTo>
                  <a:pt x="607972" y="1000537"/>
                </a:lnTo>
                <a:lnTo>
                  <a:pt x="605498" y="1000537"/>
                </a:lnTo>
                <a:lnTo>
                  <a:pt x="603025" y="1000537"/>
                </a:lnTo>
                <a:lnTo>
                  <a:pt x="601312" y="1000537"/>
                </a:lnTo>
                <a:lnTo>
                  <a:pt x="598838" y="998064"/>
                </a:lnTo>
                <a:lnTo>
                  <a:pt x="594081" y="998064"/>
                </a:lnTo>
                <a:lnTo>
                  <a:pt x="591607" y="995590"/>
                </a:lnTo>
                <a:lnTo>
                  <a:pt x="589133" y="995590"/>
                </a:lnTo>
                <a:lnTo>
                  <a:pt x="584376" y="995590"/>
                </a:lnTo>
                <a:lnTo>
                  <a:pt x="579619" y="995590"/>
                </a:lnTo>
                <a:lnTo>
                  <a:pt x="572388" y="993116"/>
                </a:lnTo>
                <a:lnTo>
                  <a:pt x="569914" y="993116"/>
                </a:lnTo>
                <a:lnTo>
                  <a:pt x="567441" y="990642"/>
                </a:lnTo>
                <a:lnTo>
                  <a:pt x="565157" y="990642"/>
                </a:lnTo>
                <a:lnTo>
                  <a:pt x="562683" y="988169"/>
                </a:lnTo>
                <a:lnTo>
                  <a:pt x="560210" y="988169"/>
                </a:lnTo>
                <a:lnTo>
                  <a:pt x="557736" y="988169"/>
                </a:lnTo>
                <a:lnTo>
                  <a:pt x="555262" y="985695"/>
                </a:lnTo>
                <a:lnTo>
                  <a:pt x="552788" y="985695"/>
                </a:lnTo>
                <a:lnTo>
                  <a:pt x="550315" y="985695"/>
                </a:lnTo>
                <a:lnTo>
                  <a:pt x="547841" y="983221"/>
                </a:lnTo>
                <a:lnTo>
                  <a:pt x="545367" y="983221"/>
                </a:lnTo>
                <a:lnTo>
                  <a:pt x="545367" y="980747"/>
                </a:lnTo>
                <a:lnTo>
                  <a:pt x="540610" y="980747"/>
                </a:lnTo>
                <a:lnTo>
                  <a:pt x="538517" y="979035"/>
                </a:lnTo>
                <a:lnTo>
                  <a:pt x="536043" y="979035"/>
                </a:lnTo>
                <a:lnTo>
                  <a:pt x="533569" y="979035"/>
                </a:lnTo>
                <a:lnTo>
                  <a:pt x="531095" y="976561"/>
                </a:lnTo>
                <a:lnTo>
                  <a:pt x="528622" y="976561"/>
                </a:lnTo>
                <a:lnTo>
                  <a:pt x="528622" y="974087"/>
                </a:lnTo>
                <a:lnTo>
                  <a:pt x="521391" y="974087"/>
                </a:lnTo>
                <a:lnTo>
                  <a:pt x="518917" y="974087"/>
                </a:lnTo>
                <a:lnTo>
                  <a:pt x="516443" y="974087"/>
                </a:lnTo>
                <a:lnTo>
                  <a:pt x="513969" y="974087"/>
                </a:lnTo>
                <a:lnTo>
                  <a:pt x="511876" y="974087"/>
                </a:lnTo>
                <a:lnTo>
                  <a:pt x="509403" y="974087"/>
                </a:lnTo>
                <a:lnTo>
                  <a:pt x="506929" y="974087"/>
                </a:lnTo>
                <a:lnTo>
                  <a:pt x="506929" y="976561"/>
                </a:lnTo>
                <a:lnTo>
                  <a:pt x="504455" y="976561"/>
                </a:lnTo>
                <a:lnTo>
                  <a:pt x="499698" y="979035"/>
                </a:lnTo>
                <a:lnTo>
                  <a:pt x="494941" y="981508"/>
                </a:lnTo>
                <a:lnTo>
                  <a:pt x="492467" y="981508"/>
                </a:lnTo>
                <a:lnTo>
                  <a:pt x="489993" y="981508"/>
                </a:lnTo>
                <a:lnTo>
                  <a:pt x="487519" y="981508"/>
                </a:lnTo>
                <a:lnTo>
                  <a:pt x="482762" y="981508"/>
                </a:lnTo>
                <a:lnTo>
                  <a:pt x="480288" y="979035"/>
                </a:lnTo>
                <a:lnTo>
                  <a:pt x="477815" y="979035"/>
                </a:lnTo>
                <a:lnTo>
                  <a:pt x="475721" y="979035"/>
                </a:lnTo>
                <a:lnTo>
                  <a:pt x="473248" y="979035"/>
                </a:lnTo>
                <a:lnTo>
                  <a:pt x="470774" y="979035"/>
                </a:lnTo>
                <a:lnTo>
                  <a:pt x="470774" y="981508"/>
                </a:lnTo>
                <a:lnTo>
                  <a:pt x="468300" y="983982"/>
                </a:lnTo>
                <a:lnTo>
                  <a:pt x="468300" y="986456"/>
                </a:lnTo>
                <a:lnTo>
                  <a:pt x="465826" y="988930"/>
                </a:lnTo>
                <a:lnTo>
                  <a:pt x="463353" y="991403"/>
                </a:lnTo>
                <a:lnTo>
                  <a:pt x="460879" y="1001108"/>
                </a:lnTo>
                <a:lnTo>
                  <a:pt x="458405" y="1005865"/>
                </a:lnTo>
                <a:lnTo>
                  <a:pt x="458405" y="1010623"/>
                </a:lnTo>
                <a:lnTo>
                  <a:pt x="455931" y="1010623"/>
                </a:lnTo>
                <a:lnTo>
                  <a:pt x="455931" y="1015380"/>
                </a:lnTo>
                <a:lnTo>
                  <a:pt x="453458" y="1020137"/>
                </a:lnTo>
                <a:lnTo>
                  <a:pt x="453458" y="1022611"/>
                </a:lnTo>
                <a:lnTo>
                  <a:pt x="453458" y="1025085"/>
                </a:lnTo>
                <a:lnTo>
                  <a:pt x="453458" y="1027558"/>
                </a:lnTo>
                <a:lnTo>
                  <a:pt x="450984" y="1027558"/>
                </a:lnTo>
                <a:lnTo>
                  <a:pt x="450984" y="1030032"/>
                </a:lnTo>
                <a:lnTo>
                  <a:pt x="446227" y="1034789"/>
                </a:lnTo>
                <a:lnTo>
                  <a:pt x="443753" y="1037263"/>
                </a:lnTo>
                <a:lnTo>
                  <a:pt x="441279" y="1039737"/>
                </a:lnTo>
                <a:lnTo>
                  <a:pt x="439567" y="1039737"/>
                </a:lnTo>
                <a:lnTo>
                  <a:pt x="437093" y="1042211"/>
                </a:lnTo>
                <a:lnTo>
                  <a:pt x="432336" y="1044684"/>
                </a:lnTo>
                <a:lnTo>
                  <a:pt x="425105" y="1051915"/>
                </a:lnTo>
                <a:lnTo>
                  <a:pt x="417874" y="1054389"/>
                </a:lnTo>
                <a:lnTo>
                  <a:pt x="408169" y="1061620"/>
                </a:lnTo>
                <a:lnTo>
                  <a:pt x="403412" y="1066377"/>
                </a:lnTo>
                <a:lnTo>
                  <a:pt x="400938" y="1068851"/>
                </a:lnTo>
                <a:lnTo>
                  <a:pt x="396181" y="1071325"/>
                </a:lnTo>
                <a:lnTo>
                  <a:pt x="393707" y="1071325"/>
                </a:lnTo>
                <a:lnTo>
                  <a:pt x="391233" y="1071325"/>
                </a:lnTo>
                <a:lnTo>
                  <a:pt x="386476" y="1073798"/>
                </a:lnTo>
                <a:lnTo>
                  <a:pt x="384002" y="1073798"/>
                </a:lnTo>
                <a:lnTo>
                  <a:pt x="381529" y="1076272"/>
                </a:lnTo>
                <a:lnTo>
                  <a:pt x="379055" y="1073798"/>
                </a:lnTo>
                <a:lnTo>
                  <a:pt x="376771" y="1073798"/>
                </a:lnTo>
                <a:lnTo>
                  <a:pt x="369540" y="1069041"/>
                </a:lnTo>
                <a:lnTo>
                  <a:pt x="359836" y="1064284"/>
                </a:lnTo>
                <a:lnTo>
                  <a:pt x="357362" y="1061810"/>
                </a:lnTo>
                <a:lnTo>
                  <a:pt x="354888" y="1061810"/>
                </a:lnTo>
                <a:lnTo>
                  <a:pt x="342900" y="1057053"/>
                </a:lnTo>
                <a:lnTo>
                  <a:pt x="342900" y="1054579"/>
                </a:lnTo>
                <a:lnTo>
                  <a:pt x="340426" y="1054579"/>
                </a:lnTo>
                <a:lnTo>
                  <a:pt x="340426" y="1052106"/>
                </a:lnTo>
                <a:lnTo>
                  <a:pt x="337953" y="1054579"/>
                </a:lnTo>
                <a:lnTo>
                  <a:pt x="333195" y="1052106"/>
                </a:lnTo>
                <a:lnTo>
                  <a:pt x="328438" y="1047348"/>
                </a:lnTo>
                <a:lnTo>
                  <a:pt x="323681" y="1044875"/>
                </a:lnTo>
                <a:lnTo>
                  <a:pt x="318924" y="1042401"/>
                </a:lnTo>
                <a:lnTo>
                  <a:pt x="309219" y="1035170"/>
                </a:lnTo>
                <a:lnTo>
                  <a:pt x="301988" y="1030413"/>
                </a:lnTo>
                <a:lnTo>
                  <a:pt x="297231" y="1027939"/>
                </a:lnTo>
                <a:lnTo>
                  <a:pt x="290000" y="1023182"/>
                </a:lnTo>
                <a:lnTo>
                  <a:pt x="287526" y="1020708"/>
                </a:lnTo>
                <a:lnTo>
                  <a:pt x="285052" y="1020708"/>
                </a:lnTo>
                <a:lnTo>
                  <a:pt x="273064" y="1006246"/>
                </a:lnTo>
                <a:lnTo>
                  <a:pt x="270590" y="1001489"/>
                </a:lnTo>
                <a:lnTo>
                  <a:pt x="268117" y="1001489"/>
                </a:lnTo>
                <a:lnTo>
                  <a:pt x="258412" y="994258"/>
                </a:lnTo>
                <a:lnTo>
                  <a:pt x="255938" y="991784"/>
                </a:lnTo>
                <a:lnTo>
                  <a:pt x="255938" y="989310"/>
                </a:lnTo>
                <a:lnTo>
                  <a:pt x="251181" y="986836"/>
                </a:lnTo>
                <a:lnTo>
                  <a:pt x="248707" y="982079"/>
                </a:lnTo>
                <a:lnTo>
                  <a:pt x="243950" y="979606"/>
                </a:lnTo>
                <a:lnTo>
                  <a:pt x="239193" y="974848"/>
                </a:lnTo>
                <a:lnTo>
                  <a:pt x="234436" y="970091"/>
                </a:lnTo>
                <a:lnTo>
                  <a:pt x="234436" y="967617"/>
                </a:lnTo>
                <a:lnTo>
                  <a:pt x="231962" y="967617"/>
                </a:lnTo>
                <a:lnTo>
                  <a:pt x="229488" y="962860"/>
                </a:lnTo>
                <a:lnTo>
                  <a:pt x="229488" y="960386"/>
                </a:lnTo>
                <a:lnTo>
                  <a:pt x="227014" y="957913"/>
                </a:lnTo>
                <a:lnTo>
                  <a:pt x="224541" y="957913"/>
                </a:lnTo>
                <a:lnTo>
                  <a:pt x="224541" y="955439"/>
                </a:lnTo>
                <a:lnTo>
                  <a:pt x="222067" y="955439"/>
                </a:lnTo>
                <a:lnTo>
                  <a:pt x="219593" y="955439"/>
                </a:lnTo>
                <a:lnTo>
                  <a:pt x="217119" y="952965"/>
                </a:lnTo>
                <a:lnTo>
                  <a:pt x="214646" y="950491"/>
                </a:lnTo>
                <a:lnTo>
                  <a:pt x="212172" y="950491"/>
                </a:lnTo>
                <a:lnTo>
                  <a:pt x="207415" y="948018"/>
                </a:lnTo>
                <a:lnTo>
                  <a:pt x="202657" y="945544"/>
                </a:lnTo>
                <a:lnTo>
                  <a:pt x="197900" y="940787"/>
                </a:lnTo>
                <a:lnTo>
                  <a:pt x="193143" y="936029"/>
                </a:lnTo>
                <a:lnTo>
                  <a:pt x="188386" y="933556"/>
                </a:lnTo>
                <a:lnTo>
                  <a:pt x="185912" y="931082"/>
                </a:lnTo>
                <a:lnTo>
                  <a:pt x="183438" y="931082"/>
                </a:lnTo>
                <a:lnTo>
                  <a:pt x="180964" y="928608"/>
                </a:lnTo>
                <a:lnTo>
                  <a:pt x="178491" y="926135"/>
                </a:lnTo>
                <a:lnTo>
                  <a:pt x="176017" y="926135"/>
                </a:lnTo>
                <a:lnTo>
                  <a:pt x="173543" y="923661"/>
                </a:lnTo>
                <a:lnTo>
                  <a:pt x="171069" y="923661"/>
                </a:lnTo>
                <a:lnTo>
                  <a:pt x="171069" y="921187"/>
                </a:lnTo>
                <a:lnTo>
                  <a:pt x="168596" y="921187"/>
                </a:lnTo>
                <a:lnTo>
                  <a:pt x="166122" y="921187"/>
                </a:lnTo>
                <a:lnTo>
                  <a:pt x="163648" y="918713"/>
                </a:lnTo>
                <a:lnTo>
                  <a:pt x="163648" y="916239"/>
                </a:lnTo>
                <a:lnTo>
                  <a:pt x="161745" y="916239"/>
                </a:lnTo>
                <a:lnTo>
                  <a:pt x="159272" y="913766"/>
                </a:lnTo>
                <a:lnTo>
                  <a:pt x="154514" y="911292"/>
                </a:lnTo>
                <a:lnTo>
                  <a:pt x="154514" y="908818"/>
                </a:lnTo>
                <a:lnTo>
                  <a:pt x="149757" y="906344"/>
                </a:lnTo>
                <a:lnTo>
                  <a:pt x="147283" y="903871"/>
                </a:lnTo>
                <a:lnTo>
                  <a:pt x="144810" y="901397"/>
                </a:lnTo>
                <a:lnTo>
                  <a:pt x="142336" y="901397"/>
                </a:lnTo>
                <a:lnTo>
                  <a:pt x="137579" y="898923"/>
                </a:lnTo>
                <a:lnTo>
                  <a:pt x="135105" y="896449"/>
                </a:lnTo>
                <a:lnTo>
                  <a:pt x="132631" y="893976"/>
                </a:lnTo>
                <a:lnTo>
                  <a:pt x="130157" y="891502"/>
                </a:lnTo>
                <a:lnTo>
                  <a:pt x="130157" y="889599"/>
                </a:lnTo>
                <a:lnTo>
                  <a:pt x="127684" y="889599"/>
                </a:lnTo>
                <a:lnTo>
                  <a:pt x="127684" y="887125"/>
                </a:lnTo>
                <a:lnTo>
                  <a:pt x="125590" y="887125"/>
                </a:lnTo>
                <a:lnTo>
                  <a:pt x="125590" y="884652"/>
                </a:lnTo>
                <a:lnTo>
                  <a:pt x="125590" y="882178"/>
                </a:lnTo>
                <a:lnTo>
                  <a:pt x="123117" y="882178"/>
                </a:lnTo>
                <a:lnTo>
                  <a:pt x="123117" y="877421"/>
                </a:lnTo>
                <a:lnTo>
                  <a:pt x="120643" y="872663"/>
                </a:lnTo>
                <a:lnTo>
                  <a:pt x="113412" y="862959"/>
                </a:lnTo>
                <a:lnTo>
                  <a:pt x="108655" y="853254"/>
                </a:lnTo>
                <a:lnTo>
                  <a:pt x="106181" y="846023"/>
                </a:lnTo>
                <a:lnTo>
                  <a:pt x="103707" y="848497"/>
                </a:lnTo>
                <a:lnTo>
                  <a:pt x="101234" y="848497"/>
                </a:lnTo>
                <a:lnTo>
                  <a:pt x="98950" y="848497"/>
                </a:lnTo>
                <a:lnTo>
                  <a:pt x="96476" y="848497"/>
                </a:lnTo>
                <a:lnTo>
                  <a:pt x="94003" y="848497"/>
                </a:lnTo>
                <a:lnTo>
                  <a:pt x="91529" y="848497"/>
                </a:lnTo>
                <a:lnTo>
                  <a:pt x="89436" y="848497"/>
                </a:lnTo>
                <a:lnTo>
                  <a:pt x="86962" y="846023"/>
                </a:lnTo>
                <a:lnTo>
                  <a:pt x="86962" y="843549"/>
                </a:lnTo>
                <a:lnTo>
                  <a:pt x="84488" y="843549"/>
                </a:lnTo>
                <a:lnTo>
                  <a:pt x="82014" y="843549"/>
                </a:lnTo>
                <a:lnTo>
                  <a:pt x="79541" y="843549"/>
                </a:lnTo>
                <a:lnTo>
                  <a:pt x="77067" y="843549"/>
                </a:lnTo>
                <a:lnTo>
                  <a:pt x="74593" y="843549"/>
                </a:lnTo>
                <a:lnTo>
                  <a:pt x="74593" y="841076"/>
                </a:lnTo>
                <a:lnTo>
                  <a:pt x="72119" y="841076"/>
                </a:lnTo>
                <a:lnTo>
                  <a:pt x="72119" y="838602"/>
                </a:lnTo>
                <a:lnTo>
                  <a:pt x="69646" y="836128"/>
                </a:lnTo>
                <a:lnTo>
                  <a:pt x="69646" y="833654"/>
                </a:lnTo>
                <a:lnTo>
                  <a:pt x="67172" y="833654"/>
                </a:lnTo>
                <a:lnTo>
                  <a:pt x="64698" y="833654"/>
                </a:lnTo>
                <a:lnTo>
                  <a:pt x="62795" y="833654"/>
                </a:lnTo>
                <a:lnTo>
                  <a:pt x="62795" y="836128"/>
                </a:lnTo>
                <a:lnTo>
                  <a:pt x="60321" y="836128"/>
                </a:lnTo>
                <a:lnTo>
                  <a:pt x="57848" y="836128"/>
                </a:lnTo>
                <a:lnTo>
                  <a:pt x="57848" y="838602"/>
                </a:lnTo>
                <a:lnTo>
                  <a:pt x="55374" y="841076"/>
                </a:lnTo>
                <a:lnTo>
                  <a:pt x="52900" y="843549"/>
                </a:lnTo>
                <a:lnTo>
                  <a:pt x="50426" y="843549"/>
                </a:lnTo>
                <a:lnTo>
                  <a:pt x="50426" y="846023"/>
                </a:lnTo>
                <a:lnTo>
                  <a:pt x="45669" y="850780"/>
                </a:lnTo>
                <a:lnTo>
                  <a:pt x="43196" y="850780"/>
                </a:lnTo>
                <a:lnTo>
                  <a:pt x="43196" y="853254"/>
                </a:lnTo>
                <a:lnTo>
                  <a:pt x="43196" y="855728"/>
                </a:lnTo>
                <a:lnTo>
                  <a:pt x="40722" y="855728"/>
                </a:lnTo>
                <a:lnTo>
                  <a:pt x="40722" y="858201"/>
                </a:lnTo>
                <a:lnTo>
                  <a:pt x="40722" y="860675"/>
                </a:lnTo>
                <a:lnTo>
                  <a:pt x="40722" y="863149"/>
                </a:lnTo>
                <a:lnTo>
                  <a:pt x="40722" y="865623"/>
                </a:lnTo>
                <a:lnTo>
                  <a:pt x="40722" y="868097"/>
                </a:lnTo>
                <a:lnTo>
                  <a:pt x="38248" y="868097"/>
                </a:lnTo>
                <a:lnTo>
                  <a:pt x="38248" y="870570"/>
                </a:lnTo>
                <a:lnTo>
                  <a:pt x="36155" y="870570"/>
                </a:lnTo>
                <a:lnTo>
                  <a:pt x="36155" y="873044"/>
                </a:lnTo>
                <a:lnTo>
                  <a:pt x="36155" y="875518"/>
                </a:lnTo>
                <a:lnTo>
                  <a:pt x="38629" y="875518"/>
                </a:lnTo>
                <a:lnTo>
                  <a:pt x="38629" y="877991"/>
                </a:lnTo>
                <a:lnTo>
                  <a:pt x="41102" y="880465"/>
                </a:lnTo>
                <a:lnTo>
                  <a:pt x="43576" y="882939"/>
                </a:lnTo>
                <a:lnTo>
                  <a:pt x="46050" y="885413"/>
                </a:lnTo>
                <a:lnTo>
                  <a:pt x="46050" y="887887"/>
                </a:lnTo>
                <a:lnTo>
                  <a:pt x="48524" y="887887"/>
                </a:lnTo>
                <a:lnTo>
                  <a:pt x="50997" y="890360"/>
                </a:lnTo>
                <a:lnTo>
                  <a:pt x="53471" y="892834"/>
                </a:lnTo>
                <a:lnTo>
                  <a:pt x="53471" y="895308"/>
                </a:lnTo>
                <a:lnTo>
                  <a:pt x="58228" y="897781"/>
                </a:lnTo>
                <a:lnTo>
                  <a:pt x="58228" y="900255"/>
                </a:lnTo>
                <a:lnTo>
                  <a:pt x="58228" y="902729"/>
                </a:lnTo>
                <a:lnTo>
                  <a:pt x="58228" y="907486"/>
                </a:lnTo>
                <a:lnTo>
                  <a:pt x="58228" y="909960"/>
                </a:lnTo>
                <a:lnTo>
                  <a:pt x="58228" y="912434"/>
                </a:lnTo>
                <a:lnTo>
                  <a:pt x="55755" y="917191"/>
                </a:lnTo>
                <a:lnTo>
                  <a:pt x="53281" y="917191"/>
                </a:lnTo>
                <a:lnTo>
                  <a:pt x="53281" y="919665"/>
                </a:lnTo>
                <a:lnTo>
                  <a:pt x="53281" y="922138"/>
                </a:lnTo>
                <a:lnTo>
                  <a:pt x="53281" y="924612"/>
                </a:lnTo>
                <a:lnTo>
                  <a:pt x="50807" y="927086"/>
                </a:lnTo>
                <a:lnTo>
                  <a:pt x="46050" y="929560"/>
                </a:lnTo>
                <a:lnTo>
                  <a:pt x="46050" y="932033"/>
                </a:lnTo>
                <a:lnTo>
                  <a:pt x="43576" y="932033"/>
                </a:lnTo>
                <a:lnTo>
                  <a:pt x="43576" y="934507"/>
                </a:lnTo>
                <a:lnTo>
                  <a:pt x="41102" y="934507"/>
                </a:lnTo>
                <a:lnTo>
                  <a:pt x="41102" y="936981"/>
                </a:lnTo>
                <a:lnTo>
                  <a:pt x="41102" y="939455"/>
                </a:lnTo>
                <a:lnTo>
                  <a:pt x="41102" y="941928"/>
                </a:lnTo>
                <a:lnTo>
                  <a:pt x="38629" y="941928"/>
                </a:lnTo>
                <a:lnTo>
                  <a:pt x="38629" y="944402"/>
                </a:lnTo>
                <a:lnTo>
                  <a:pt x="38629" y="946876"/>
                </a:lnTo>
                <a:lnTo>
                  <a:pt x="41102" y="949350"/>
                </a:lnTo>
                <a:lnTo>
                  <a:pt x="41102" y="951823"/>
                </a:lnTo>
                <a:lnTo>
                  <a:pt x="41102" y="954297"/>
                </a:lnTo>
                <a:lnTo>
                  <a:pt x="41102" y="956771"/>
                </a:lnTo>
                <a:lnTo>
                  <a:pt x="38629" y="959245"/>
                </a:lnTo>
                <a:lnTo>
                  <a:pt x="41102" y="961718"/>
                </a:lnTo>
                <a:lnTo>
                  <a:pt x="43576" y="964192"/>
                </a:lnTo>
                <a:lnTo>
                  <a:pt x="43576" y="968949"/>
                </a:lnTo>
                <a:lnTo>
                  <a:pt x="46050" y="968949"/>
                </a:lnTo>
                <a:lnTo>
                  <a:pt x="46050" y="971423"/>
                </a:lnTo>
                <a:lnTo>
                  <a:pt x="48524" y="971423"/>
                </a:lnTo>
                <a:lnTo>
                  <a:pt x="48524" y="973897"/>
                </a:lnTo>
                <a:lnTo>
                  <a:pt x="50997" y="973897"/>
                </a:lnTo>
                <a:lnTo>
                  <a:pt x="55755" y="976371"/>
                </a:lnTo>
                <a:lnTo>
                  <a:pt x="58228" y="976371"/>
                </a:lnTo>
                <a:lnTo>
                  <a:pt x="60702" y="976371"/>
                </a:lnTo>
                <a:lnTo>
                  <a:pt x="63176" y="978844"/>
                </a:lnTo>
                <a:lnTo>
                  <a:pt x="65650" y="978844"/>
                </a:lnTo>
                <a:lnTo>
                  <a:pt x="68123" y="978844"/>
                </a:lnTo>
                <a:lnTo>
                  <a:pt x="68123" y="981318"/>
                </a:lnTo>
                <a:lnTo>
                  <a:pt x="68123" y="983792"/>
                </a:lnTo>
                <a:lnTo>
                  <a:pt x="68123" y="986266"/>
                </a:lnTo>
                <a:lnTo>
                  <a:pt x="70597" y="988739"/>
                </a:lnTo>
                <a:lnTo>
                  <a:pt x="73071" y="988739"/>
                </a:lnTo>
                <a:lnTo>
                  <a:pt x="73071" y="991213"/>
                </a:lnTo>
                <a:lnTo>
                  <a:pt x="75545" y="991213"/>
                </a:lnTo>
                <a:lnTo>
                  <a:pt x="75545" y="993687"/>
                </a:lnTo>
                <a:lnTo>
                  <a:pt x="78018" y="996161"/>
                </a:lnTo>
                <a:lnTo>
                  <a:pt x="78018" y="998634"/>
                </a:lnTo>
                <a:lnTo>
                  <a:pt x="78018" y="1001108"/>
                </a:lnTo>
                <a:lnTo>
                  <a:pt x="78018" y="1003582"/>
                </a:lnTo>
                <a:lnTo>
                  <a:pt x="78018" y="1010813"/>
                </a:lnTo>
                <a:lnTo>
                  <a:pt x="75545" y="1013287"/>
                </a:lnTo>
                <a:lnTo>
                  <a:pt x="75545" y="1015760"/>
                </a:lnTo>
                <a:lnTo>
                  <a:pt x="75545" y="1018234"/>
                </a:lnTo>
                <a:lnTo>
                  <a:pt x="73071" y="1020708"/>
                </a:lnTo>
                <a:lnTo>
                  <a:pt x="73071" y="1023182"/>
                </a:lnTo>
                <a:lnTo>
                  <a:pt x="73071" y="1025655"/>
                </a:lnTo>
                <a:lnTo>
                  <a:pt x="73071" y="1028129"/>
                </a:lnTo>
                <a:lnTo>
                  <a:pt x="70597" y="1035360"/>
                </a:lnTo>
                <a:lnTo>
                  <a:pt x="70597" y="1037834"/>
                </a:lnTo>
                <a:lnTo>
                  <a:pt x="68123" y="1040308"/>
                </a:lnTo>
                <a:lnTo>
                  <a:pt x="68123" y="1045065"/>
                </a:lnTo>
                <a:lnTo>
                  <a:pt x="68123" y="1047539"/>
                </a:lnTo>
                <a:lnTo>
                  <a:pt x="65650" y="1050012"/>
                </a:lnTo>
                <a:lnTo>
                  <a:pt x="65650" y="1052486"/>
                </a:lnTo>
                <a:lnTo>
                  <a:pt x="62795" y="1052486"/>
                </a:lnTo>
                <a:lnTo>
                  <a:pt x="62795" y="1054960"/>
                </a:lnTo>
                <a:lnTo>
                  <a:pt x="60321" y="1054960"/>
                </a:lnTo>
                <a:lnTo>
                  <a:pt x="60321" y="1057434"/>
                </a:lnTo>
                <a:lnTo>
                  <a:pt x="60321" y="1059907"/>
                </a:lnTo>
                <a:lnTo>
                  <a:pt x="60321" y="1062381"/>
                </a:lnTo>
                <a:lnTo>
                  <a:pt x="60321" y="1064855"/>
                </a:lnTo>
                <a:lnTo>
                  <a:pt x="60321" y="1067329"/>
                </a:lnTo>
                <a:lnTo>
                  <a:pt x="60321" y="1069802"/>
                </a:lnTo>
                <a:lnTo>
                  <a:pt x="60321" y="1072276"/>
                </a:lnTo>
                <a:lnTo>
                  <a:pt x="60321" y="1074750"/>
                </a:lnTo>
                <a:lnTo>
                  <a:pt x="57848" y="1077224"/>
                </a:lnTo>
                <a:lnTo>
                  <a:pt x="57848" y="1079697"/>
                </a:lnTo>
                <a:lnTo>
                  <a:pt x="57848" y="1082171"/>
                </a:lnTo>
                <a:lnTo>
                  <a:pt x="55374" y="1086928"/>
                </a:lnTo>
                <a:lnTo>
                  <a:pt x="55374" y="1089402"/>
                </a:lnTo>
                <a:lnTo>
                  <a:pt x="55374" y="1091876"/>
                </a:lnTo>
                <a:lnTo>
                  <a:pt x="55374" y="1094350"/>
                </a:lnTo>
                <a:lnTo>
                  <a:pt x="55374" y="1096823"/>
                </a:lnTo>
                <a:lnTo>
                  <a:pt x="52900" y="1096823"/>
                </a:lnTo>
                <a:lnTo>
                  <a:pt x="52900" y="1099297"/>
                </a:lnTo>
                <a:lnTo>
                  <a:pt x="52900" y="1101771"/>
                </a:lnTo>
                <a:lnTo>
                  <a:pt x="52900" y="1104245"/>
                </a:lnTo>
                <a:lnTo>
                  <a:pt x="52900" y="1106718"/>
                </a:lnTo>
                <a:lnTo>
                  <a:pt x="52900" y="1109192"/>
                </a:lnTo>
                <a:lnTo>
                  <a:pt x="52900" y="1111666"/>
                </a:lnTo>
                <a:lnTo>
                  <a:pt x="52900" y="1114140"/>
                </a:lnTo>
                <a:lnTo>
                  <a:pt x="52900" y="1116613"/>
                </a:lnTo>
                <a:lnTo>
                  <a:pt x="55374" y="1116613"/>
                </a:lnTo>
                <a:lnTo>
                  <a:pt x="57848" y="1121371"/>
                </a:lnTo>
                <a:lnTo>
                  <a:pt x="57848" y="1123844"/>
                </a:lnTo>
                <a:lnTo>
                  <a:pt x="53091" y="1126318"/>
                </a:lnTo>
                <a:lnTo>
                  <a:pt x="50617" y="1126318"/>
                </a:lnTo>
                <a:lnTo>
                  <a:pt x="50617" y="1128792"/>
                </a:lnTo>
                <a:lnTo>
                  <a:pt x="50617" y="1131266"/>
                </a:lnTo>
                <a:lnTo>
                  <a:pt x="50617" y="1133739"/>
                </a:lnTo>
                <a:lnTo>
                  <a:pt x="53091" y="1133739"/>
                </a:lnTo>
                <a:lnTo>
                  <a:pt x="55564" y="1136213"/>
                </a:lnTo>
                <a:lnTo>
                  <a:pt x="55564" y="1138687"/>
                </a:lnTo>
                <a:lnTo>
                  <a:pt x="55564" y="1141161"/>
                </a:lnTo>
                <a:lnTo>
                  <a:pt x="55564" y="1143634"/>
                </a:lnTo>
                <a:lnTo>
                  <a:pt x="55564" y="1146108"/>
                </a:lnTo>
                <a:lnTo>
                  <a:pt x="58038" y="1146108"/>
                </a:lnTo>
                <a:lnTo>
                  <a:pt x="60512" y="1153339"/>
                </a:lnTo>
                <a:lnTo>
                  <a:pt x="60512" y="1155813"/>
                </a:lnTo>
                <a:lnTo>
                  <a:pt x="60512" y="1158287"/>
                </a:lnTo>
                <a:lnTo>
                  <a:pt x="60512" y="1160760"/>
                </a:lnTo>
                <a:lnTo>
                  <a:pt x="60512" y="1163234"/>
                </a:lnTo>
                <a:lnTo>
                  <a:pt x="62986" y="1165708"/>
                </a:lnTo>
                <a:lnTo>
                  <a:pt x="62986" y="1170465"/>
                </a:lnTo>
                <a:lnTo>
                  <a:pt x="65459" y="1175222"/>
                </a:lnTo>
                <a:lnTo>
                  <a:pt x="67933" y="1179979"/>
                </a:lnTo>
                <a:lnTo>
                  <a:pt x="67933" y="1182453"/>
                </a:lnTo>
                <a:lnTo>
                  <a:pt x="65459" y="1184927"/>
                </a:lnTo>
                <a:lnTo>
                  <a:pt x="65459" y="1187401"/>
                </a:lnTo>
                <a:lnTo>
                  <a:pt x="65459" y="1189874"/>
                </a:lnTo>
                <a:lnTo>
                  <a:pt x="67933" y="1199579"/>
                </a:lnTo>
                <a:lnTo>
                  <a:pt x="67933" y="1202053"/>
                </a:lnTo>
                <a:lnTo>
                  <a:pt x="70407" y="1204527"/>
                </a:lnTo>
                <a:lnTo>
                  <a:pt x="70407" y="1207000"/>
                </a:lnTo>
                <a:lnTo>
                  <a:pt x="72881" y="1209474"/>
                </a:lnTo>
                <a:lnTo>
                  <a:pt x="75354" y="1209474"/>
                </a:lnTo>
                <a:lnTo>
                  <a:pt x="75354" y="1211948"/>
                </a:lnTo>
                <a:lnTo>
                  <a:pt x="75354" y="1214422"/>
                </a:lnTo>
                <a:lnTo>
                  <a:pt x="75354" y="1216895"/>
                </a:lnTo>
                <a:lnTo>
                  <a:pt x="72881" y="1216895"/>
                </a:lnTo>
                <a:lnTo>
                  <a:pt x="72881" y="1219369"/>
                </a:lnTo>
                <a:lnTo>
                  <a:pt x="72881" y="1221843"/>
                </a:lnTo>
                <a:lnTo>
                  <a:pt x="72881" y="1224317"/>
                </a:lnTo>
                <a:lnTo>
                  <a:pt x="72881" y="1226790"/>
                </a:lnTo>
                <a:lnTo>
                  <a:pt x="70407" y="1229264"/>
                </a:lnTo>
                <a:lnTo>
                  <a:pt x="67933" y="1231738"/>
                </a:lnTo>
                <a:lnTo>
                  <a:pt x="65459" y="1234212"/>
                </a:lnTo>
                <a:lnTo>
                  <a:pt x="62795" y="1234212"/>
                </a:lnTo>
                <a:lnTo>
                  <a:pt x="60321" y="1231738"/>
                </a:lnTo>
                <a:lnTo>
                  <a:pt x="57848" y="1231738"/>
                </a:lnTo>
                <a:lnTo>
                  <a:pt x="55374" y="1229264"/>
                </a:lnTo>
                <a:lnTo>
                  <a:pt x="55374" y="1226790"/>
                </a:lnTo>
                <a:lnTo>
                  <a:pt x="52900" y="1226790"/>
                </a:lnTo>
                <a:lnTo>
                  <a:pt x="50426" y="1226790"/>
                </a:lnTo>
                <a:lnTo>
                  <a:pt x="47953" y="1226790"/>
                </a:lnTo>
                <a:lnTo>
                  <a:pt x="45479" y="1226790"/>
                </a:lnTo>
                <a:lnTo>
                  <a:pt x="43005" y="1229264"/>
                </a:lnTo>
                <a:lnTo>
                  <a:pt x="43005" y="1231738"/>
                </a:lnTo>
                <a:lnTo>
                  <a:pt x="40531" y="1236495"/>
                </a:lnTo>
                <a:lnTo>
                  <a:pt x="40531" y="1238969"/>
                </a:lnTo>
                <a:lnTo>
                  <a:pt x="38058" y="1241443"/>
                </a:lnTo>
                <a:lnTo>
                  <a:pt x="38058" y="1243916"/>
                </a:lnTo>
                <a:lnTo>
                  <a:pt x="40531" y="1243916"/>
                </a:lnTo>
                <a:lnTo>
                  <a:pt x="40531" y="1246390"/>
                </a:lnTo>
                <a:lnTo>
                  <a:pt x="40531" y="1248864"/>
                </a:lnTo>
                <a:lnTo>
                  <a:pt x="43005" y="1251338"/>
                </a:lnTo>
                <a:lnTo>
                  <a:pt x="43005" y="1253811"/>
                </a:lnTo>
                <a:lnTo>
                  <a:pt x="43005" y="1258569"/>
                </a:lnTo>
                <a:lnTo>
                  <a:pt x="43005" y="1261042"/>
                </a:lnTo>
                <a:lnTo>
                  <a:pt x="43005" y="1263516"/>
                </a:lnTo>
                <a:lnTo>
                  <a:pt x="43005" y="1265990"/>
                </a:lnTo>
                <a:lnTo>
                  <a:pt x="45479" y="1275695"/>
                </a:lnTo>
                <a:lnTo>
                  <a:pt x="47953" y="1282926"/>
                </a:lnTo>
                <a:lnTo>
                  <a:pt x="50426" y="1287683"/>
                </a:lnTo>
                <a:lnTo>
                  <a:pt x="50426" y="1290157"/>
                </a:lnTo>
                <a:lnTo>
                  <a:pt x="50426" y="1297387"/>
                </a:lnTo>
                <a:lnTo>
                  <a:pt x="52900" y="1299861"/>
                </a:lnTo>
                <a:lnTo>
                  <a:pt x="52900" y="1302335"/>
                </a:lnTo>
                <a:lnTo>
                  <a:pt x="52900" y="1304809"/>
                </a:lnTo>
                <a:lnTo>
                  <a:pt x="52900" y="1307283"/>
                </a:lnTo>
                <a:lnTo>
                  <a:pt x="55374" y="1309756"/>
                </a:lnTo>
                <a:lnTo>
                  <a:pt x="57848" y="1312230"/>
                </a:lnTo>
                <a:lnTo>
                  <a:pt x="57848" y="1314704"/>
                </a:lnTo>
                <a:lnTo>
                  <a:pt x="60321" y="1314704"/>
                </a:lnTo>
                <a:lnTo>
                  <a:pt x="60321" y="1319461"/>
                </a:lnTo>
                <a:lnTo>
                  <a:pt x="60321" y="1321935"/>
                </a:lnTo>
                <a:lnTo>
                  <a:pt x="57848" y="1326692"/>
                </a:lnTo>
                <a:lnTo>
                  <a:pt x="57848" y="1329166"/>
                </a:lnTo>
                <a:lnTo>
                  <a:pt x="57848" y="1331639"/>
                </a:lnTo>
                <a:lnTo>
                  <a:pt x="57848" y="1334113"/>
                </a:lnTo>
                <a:lnTo>
                  <a:pt x="57848" y="1336587"/>
                </a:lnTo>
                <a:lnTo>
                  <a:pt x="55374" y="1336587"/>
                </a:lnTo>
                <a:lnTo>
                  <a:pt x="52900" y="1339061"/>
                </a:lnTo>
                <a:lnTo>
                  <a:pt x="52900" y="1341534"/>
                </a:lnTo>
                <a:lnTo>
                  <a:pt x="52900" y="1344008"/>
                </a:lnTo>
                <a:lnTo>
                  <a:pt x="52900" y="1346482"/>
                </a:lnTo>
                <a:lnTo>
                  <a:pt x="55374" y="1348956"/>
                </a:lnTo>
                <a:lnTo>
                  <a:pt x="57848" y="1348956"/>
                </a:lnTo>
                <a:lnTo>
                  <a:pt x="60321" y="1348956"/>
                </a:lnTo>
                <a:lnTo>
                  <a:pt x="60321" y="1351429"/>
                </a:lnTo>
                <a:lnTo>
                  <a:pt x="57848" y="1353903"/>
                </a:lnTo>
                <a:lnTo>
                  <a:pt x="57848" y="1356377"/>
                </a:lnTo>
                <a:lnTo>
                  <a:pt x="57848" y="1358851"/>
                </a:lnTo>
                <a:lnTo>
                  <a:pt x="60321" y="1358851"/>
                </a:lnTo>
                <a:lnTo>
                  <a:pt x="62795" y="1358851"/>
                </a:lnTo>
                <a:lnTo>
                  <a:pt x="65269" y="1358851"/>
                </a:lnTo>
                <a:lnTo>
                  <a:pt x="65269" y="1361325"/>
                </a:lnTo>
                <a:lnTo>
                  <a:pt x="65269" y="1363798"/>
                </a:lnTo>
                <a:lnTo>
                  <a:pt x="67743" y="1366272"/>
                </a:lnTo>
                <a:lnTo>
                  <a:pt x="67743" y="1368746"/>
                </a:lnTo>
                <a:lnTo>
                  <a:pt x="67743" y="1371219"/>
                </a:lnTo>
                <a:lnTo>
                  <a:pt x="67743" y="1373693"/>
                </a:lnTo>
                <a:lnTo>
                  <a:pt x="70216" y="1378450"/>
                </a:lnTo>
                <a:lnTo>
                  <a:pt x="72690" y="1380924"/>
                </a:lnTo>
                <a:lnTo>
                  <a:pt x="72690" y="1383398"/>
                </a:lnTo>
                <a:lnTo>
                  <a:pt x="75164" y="1385872"/>
                </a:lnTo>
                <a:lnTo>
                  <a:pt x="75164" y="1388345"/>
                </a:lnTo>
                <a:lnTo>
                  <a:pt x="77638" y="1388345"/>
                </a:lnTo>
                <a:lnTo>
                  <a:pt x="77638" y="1390819"/>
                </a:lnTo>
                <a:lnTo>
                  <a:pt x="80111" y="1393293"/>
                </a:lnTo>
                <a:lnTo>
                  <a:pt x="82585" y="1393293"/>
                </a:lnTo>
                <a:lnTo>
                  <a:pt x="82585" y="1395767"/>
                </a:lnTo>
                <a:lnTo>
                  <a:pt x="85059" y="1395767"/>
                </a:lnTo>
                <a:lnTo>
                  <a:pt x="85059" y="1400524"/>
                </a:lnTo>
                <a:lnTo>
                  <a:pt x="87533" y="1405281"/>
                </a:lnTo>
                <a:lnTo>
                  <a:pt x="87533" y="1410038"/>
                </a:lnTo>
                <a:lnTo>
                  <a:pt x="90006" y="1414796"/>
                </a:lnTo>
                <a:lnTo>
                  <a:pt x="90006" y="1417269"/>
                </a:lnTo>
                <a:lnTo>
                  <a:pt x="90006" y="1422027"/>
                </a:lnTo>
                <a:lnTo>
                  <a:pt x="90006" y="1424500"/>
                </a:lnTo>
                <a:lnTo>
                  <a:pt x="90006" y="1429257"/>
                </a:lnTo>
                <a:lnTo>
                  <a:pt x="90006" y="1431731"/>
                </a:lnTo>
                <a:lnTo>
                  <a:pt x="90006" y="1434205"/>
                </a:lnTo>
                <a:lnTo>
                  <a:pt x="92480" y="1438962"/>
                </a:lnTo>
                <a:lnTo>
                  <a:pt x="92480" y="1441436"/>
                </a:lnTo>
                <a:lnTo>
                  <a:pt x="94954" y="1441436"/>
                </a:lnTo>
                <a:lnTo>
                  <a:pt x="94954" y="1443910"/>
                </a:lnTo>
                <a:lnTo>
                  <a:pt x="97428" y="1443910"/>
                </a:lnTo>
                <a:lnTo>
                  <a:pt x="97428" y="1446383"/>
                </a:lnTo>
                <a:lnTo>
                  <a:pt x="99902" y="1448857"/>
                </a:lnTo>
                <a:lnTo>
                  <a:pt x="104659" y="1451331"/>
                </a:lnTo>
                <a:lnTo>
                  <a:pt x="107132" y="1453805"/>
                </a:lnTo>
                <a:lnTo>
                  <a:pt x="109606" y="1456278"/>
                </a:lnTo>
                <a:lnTo>
                  <a:pt x="116837" y="1458752"/>
                </a:lnTo>
                <a:lnTo>
                  <a:pt x="119311" y="1461226"/>
                </a:lnTo>
                <a:lnTo>
                  <a:pt x="121785" y="1463700"/>
                </a:lnTo>
                <a:lnTo>
                  <a:pt x="124258" y="1463700"/>
                </a:lnTo>
                <a:lnTo>
                  <a:pt x="124258" y="1466173"/>
                </a:lnTo>
                <a:lnTo>
                  <a:pt x="126732" y="1468647"/>
                </a:lnTo>
                <a:lnTo>
                  <a:pt x="131489" y="1471121"/>
                </a:lnTo>
                <a:lnTo>
                  <a:pt x="131489" y="1473595"/>
                </a:lnTo>
                <a:lnTo>
                  <a:pt x="133963" y="1473595"/>
                </a:lnTo>
                <a:lnTo>
                  <a:pt x="133963" y="1476069"/>
                </a:lnTo>
                <a:lnTo>
                  <a:pt x="136437" y="1480826"/>
                </a:lnTo>
                <a:lnTo>
                  <a:pt x="136437" y="1483299"/>
                </a:lnTo>
                <a:lnTo>
                  <a:pt x="138911" y="1485773"/>
                </a:lnTo>
                <a:lnTo>
                  <a:pt x="138911" y="1488247"/>
                </a:lnTo>
                <a:lnTo>
                  <a:pt x="141384" y="1490721"/>
                </a:lnTo>
                <a:lnTo>
                  <a:pt x="141384" y="1497952"/>
                </a:lnTo>
                <a:lnTo>
                  <a:pt x="143858" y="1500425"/>
                </a:lnTo>
                <a:lnTo>
                  <a:pt x="143858" y="1502899"/>
                </a:lnTo>
                <a:lnTo>
                  <a:pt x="143858" y="1505373"/>
                </a:lnTo>
                <a:lnTo>
                  <a:pt x="143858" y="1507847"/>
                </a:lnTo>
                <a:lnTo>
                  <a:pt x="141384" y="1510320"/>
                </a:lnTo>
                <a:lnTo>
                  <a:pt x="138911" y="1512794"/>
                </a:lnTo>
                <a:lnTo>
                  <a:pt x="138911" y="1515268"/>
                </a:lnTo>
                <a:lnTo>
                  <a:pt x="138911" y="1517742"/>
                </a:lnTo>
                <a:lnTo>
                  <a:pt x="136437" y="1520215"/>
                </a:lnTo>
                <a:lnTo>
                  <a:pt x="136437" y="1522689"/>
                </a:lnTo>
                <a:lnTo>
                  <a:pt x="136437" y="1525163"/>
                </a:lnTo>
                <a:lnTo>
                  <a:pt x="138911" y="1527637"/>
                </a:lnTo>
                <a:lnTo>
                  <a:pt x="141384" y="1534868"/>
                </a:lnTo>
                <a:lnTo>
                  <a:pt x="143858" y="1537341"/>
                </a:lnTo>
                <a:lnTo>
                  <a:pt x="146332" y="1537341"/>
                </a:lnTo>
                <a:lnTo>
                  <a:pt x="148806" y="1537341"/>
                </a:lnTo>
                <a:lnTo>
                  <a:pt x="148806" y="1539815"/>
                </a:lnTo>
                <a:lnTo>
                  <a:pt x="148806" y="1542289"/>
                </a:lnTo>
                <a:lnTo>
                  <a:pt x="148806" y="1544763"/>
                </a:lnTo>
                <a:lnTo>
                  <a:pt x="151279" y="1547236"/>
                </a:lnTo>
                <a:lnTo>
                  <a:pt x="153753" y="1549710"/>
                </a:lnTo>
                <a:lnTo>
                  <a:pt x="156227" y="1552184"/>
                </a:lnTo>
                <a:lnTo>
                  <a:pt x="158701" y="1552184"/>
                </a:lnTo>
                <a:lnTo>
                  <a:pt x="161174" y="1552184"/>
                </a:lnTo>
                <a:lnTo>
                  <a:pt x="161745" y="1552184"/>
                </a:lnTo>
                <a:lnTo>
                  <a:pt x="164219" y="1554658"/>
                </a:lnTo>
                <a:lnTo>
                  <a:pt x="166693" y="1554658"/>
                </a:lnTo>
                <a:lnTo>
                  <a:pt x="166693" y="1557131"/>
                </a:lnTo>
                <a:lnTo>
                  <a:pt x="169167" y="1557131"/>
                </a:lnTo>
                <a:lnTo>
                  <a:pt x="169167" y="1559605"/>
                </a:lnTo>
                <a:lnTo>
                  <a:pt x="171640" y="1559605"/>
                </a:lnTo>
                <a:lnTo>
                  <a:pt x="174114" y="1559605"/>
                </a:lnTo>
                <a:lnTo>
                  <a:pt x="176588" y="1559605"/>
                </a:lnTo>
                <a:lnTo>
                  <a:pt x="179062" y="1559605"/>
                </a:lnTo>
                <a:lnTo>
                  <a:pt x="179062" y="1562079"/>
                </a:lnTo>
                <a:lnTo>
                  <a:pt x="181535" y="1564553"/>
                </a:lnTo>
                <a:lnTo>
                  <a:pt x="179062" y="1564553"/>
                </a:lnTo>
                <a:lnTo>
                  <a:pt x="179062" y="1567026"/>
                </a:lnTo>
                <a:lnTo>
                  <a:pt x="176588" y="1569500"/>
                </a:lnTo>
                <a:lnTo>
                  <a:pt x="176588" y="1571974"/>
                </a:lnTo>
                <a:lnTo>
                  <a:pt x="176588" y="1574448"/>
                </a:lnTo>
                <a:lnTo>
                  <a:pt x="174114" y="1574448"/>
                </a:lnTo>
                <a:lnTo>
                  <a:pt x="169357" y="1576921"/>
                </a:lnTo>
                <a:lnTo>
                  <a:pt x="169357" y="1579395"/>
                </a:lnTo>
                <a:lnTo>
                  <a:pt x="169357" y="1581869"/>
                </a:lnTo>
                <a:lnTo>
                  <a:pt x="169357" y="1589100"/>
                </a:lnTo>
                <a:lnTo>
                  <a:pt x="171831" y="1593857"/>
                </a:lnTo>
                <a:lnTo>
                  <a:pt x="171831" y="1596331"/>
                </a:lnTo>
                <a:lnTo>
                  <a:pt x="171831" y="1598805"/>
                </a:lnTo>
                <a:lnTo>
                  <a:pt x="174304" y="1601278"/>
                </a:lnTo>
                <a:lnTo>
                  <a:pt x="176778" y="1603752"/>
                </a:lnTo>
                <a:lnTo>
                  <a:pt x="179252" y="1608509"/>
                </a:lnTo>
                <a:lnTo>
                  <a:pt x="181726" y="1610983"/>
                </a:lnTo>
                <a:lnTo>
                  <a:pt x="181726" y="1613457"/>
                </a:lnTo>
                <a:lnTo>
                  <a:pt x="181726" y="1615931"/>
                </a:lnTo>
                <a:lnTo>
                  <a:pt x="181726" y="1620688"/>
                </a:lnTo>
                <a:lnTo>
                  <a:pt x="181726" y="1623162"/>
                </a:lnTo>
                <a:lnTo>
                  <a:pt x="181726" y="1625635"/>
                </a:lnTo>
                <a:lnTo>
                  <a:pt x="179252" y="1630392"/>
                </a:lnTo>
                <a:lnTo>
                  <a:pt x="179252" y="1632866"/>
                </a:lnTo>
                <a:lnTo>
                  <a:pt x="179252" y="1635340"/>
                </a:lnTo>
                <a:lnTo>
                  <a:pt x="176778" y="1637814"/>
                </a:lnTo>
                <a:lnTo>
                  <a:pt x="176778" y="1640288"/>
                </a:lnTo>
                <a:lnTo>
                  <a:pt x="176778" y="1642761"/>
                </a:lnTo>
                <a:lnTo>
                  <a:pt x="176778" y="1645235"/>
                </a:lnTo>
                <a:lnTo>
                  <a:pt x="179252" y="1645235"/>
                </a:lnTo>
                <a:lnTo>
                  <a:pt x="179252" y="1647709"/>
                </a:lnTo>
                <a:lnTo>
                  <a:pt x="179252" y="1650183"/>
                </a:lnTo>
                <a:lnTo>
                  <a:pt x="179252" y="1652656"/>
                </a:lnTo>
                <a:lnTo>
                  <a:pt x="176778" y="1659887"/>
                </a:lnTo>
                <a:lnTo>
                  <a:pt x="176778" y="1662361"/>
                </a:lnTo>
                <a:lnTo>
                  <a:pt x="176778" y="1667118"/>
                </a:lnTo>
                <a:lnTo>
                  <a:pt x="176778" y="1669592"/>
                </a:lnTo>
                <a:lnTo>
                  <a:pt x="179252" y="1669592"/>
                </a:lnTo>
                <a:lnTo>
                  <a:pt x="179252" y="1672066"/>
                </a:lnTo>
                <a:lnTo>
                  <a:pt x="181726" y="1672066"/>
                </a:lnTo>
                <a:lnTo>
                  <a:pt x="184199" y="1672066"/>
                </a:lnTo>
                <a:lnTo>
                  <a:pt x="186673" y="1672066"/>
                </a:lnTo>
                <a:lnTo>
                  <a:pt x="186673" y="1674539"/>
                </a:lnTo>
                <a:lnTo>
                  <a:pt x="189147" y="1677013"/>
                </a:lnTo>
                <a:lnTo>
                  <a:pt x="191621" y="1677013"/>
                </a:lnTo>
                <a:lnTo>
                  <a:pt x="191621" y="1679487"/>
                </a:lnTo>
                <a:lnTo>
                  <a:pt x="194094" y="1681961"/>
                </a:lnTo>
                <a:lnTo>
                  <a:pt x="191621" y="1684434"/>
                </a:lnTo>
                <a:lnTo>
                  <a:pt x="191621" y="1689192"/>
                </a:lnTo>
                <a:lnTo>
                  <a:pt x="188386" y="1689192"/>
                </a:lnTo>
                <a:lnTo>
                  <a:pt x="188386" y="1691665"/>
                </a:lnTo>
                <a:lnTo>
                  <a:pt x="188386" y="1694139"/>
                </a:lnTo>
                <a:lnTo>
                  <a:pt x="190859" y="1694139"/>
                </a:lnTo>
                <a:lnTo>
                  <a:pt x="190859" y="1696613"/>
                </a:lnTo>
                <a:lnTo>
                  <a:pt x="193333" y="1699087"/>
                </a:lnTo>
                <a:lnTo>
                  <a:pt x="195807" y="1701560"/>
                </a:lnTo>
                <a:lnTo>
                  <a:pt x="195807" y="1704034"/>
                </a:lnTo>
                <a:lnTo>
                  <a:pt x="195807" y="1706508"/>
                </a:lnTo>
                <a:lnTo>
                  <a:pt x="195807" y="1708982"/>
                </a:lnTo>
                <a:lnTo>
                  <a:pt x="193333" y="1711455"/>
                </a:lnTo>
                <a:lnTo>
                  <a:pt x="193333" y="1716213"/>
                </a:lnTo>
                <a:lnTo>
                  <a:pt x="193333" y="1720970"/>
                </a:lnTo>
                <a:lnTo>
                  <a:pt x="203038" y="1725727"/>
                </a:lnTo>
                <a:lnTo>
                  <a:pt x="205512" y="1725727"/>
                </a:lnTo>
                <a:lnTo>
                  <a:pt x="205512" y="1728201"/>
                </a:lnTo>
                <a:lnTo>
                  <a:pt x="205512" y="1730675"/>
                </a:lnTo>
                <a:lnTo>
                  <a:pt x="210269" y="1733148"/>
                </a:lnTo>
                <a:lnTo>
                  <a:pt x="210269" y="1735622"/>
                </a:lnTo>
                <a:lnTo>
                  <a:pt x="207795" y="1735622"/>
                </a:lnTo>
                <a:lnTo>
                  <a:pt x="207795" y="1738096"/>
                </a:lnTo>
                <a:lnTo>
                  <a:pt x="207795" y="1740570"/>
                </a:lnTo>
                <a:lnTo>
                  <a:pt x="205321" y="1743043"/>
                </a:lnTo>
                <a:lnTo>
                  <a:pt x="205321" y="1745517"/>
                </a:lnTo>
                <a:lnTo>
                  <a:pt x="207795" y="1745517"/>
                </a:lnTo>
                <a:lnTo>
                  <a:pt x="207795" y="1747991"/>
                </a:lnTo>
                <a:lnTo>
                  <a:pt x="210269" y="1745517"/>
                </a:lnTo>
                <a:lnTo>
                  <a:pt x="212743" y="1745517"/>
                </a:lnTo>
                <a:lnTo>
                  <a:pt x="217500" y="1747991"/>
                </a:lnTo>
                <a:lnTo>
                  <a:pt x="219974" y="1747991"/>
                </a:lnTo>
                <a:lnTo>
                  <a:pt x="219974" y="1750465"/>
                </a:lnTo>
                <a:lnTo>
                  <a:pt x="222447" y="1750465"/>
                </a:lnTo>
                <a:lnTo>
                  <a:pt x="224921" y="1750465"/>
                </a:lnTo>
                <a:lnTo>
                  <a:pt x="227395" y="1750465"/>
                </a:lnTo>
                <a:lnTo>
                  <a:pt x="229869" y="1750465"/>
                </a:lnTo>
                <a:lnTo>
                  <a:pt x="232342" y="1750465"/>
                </a:lnTo>
                <a:lnTo>
                  <a:pt x="234816" y="1752938"/>
                </a:lnTo>
                <a:lnTo>
                  <a:pt x="237290" y="1755412"/>
                </a:lnTo>
                <a:lnTo>
                  <a:pt x="239764" y="1760169"/>
                </a:lnTo>
                <a:lnTo>
                  <a:pt x="242237" y="1762643"/>
                </a:lnTo>
                <a:lnTo>
                  <a:pt x="242237" y="1765117"/>
                </a:lnTo>
                <a:lnTo>
                  <a:pt x="242237" y="1767591"/>
                </a:lnTo>
                <a:lnTo>
                  <a:pt x="242237" y="1770064"/>
                </a:lnTo>
                <a:lnTo>
                  <a:pt x="239764" y="1770064"/>
                </a:lnTo>
                <a:lnTo>
                  <a:pt x="239764" y="1772538"/>
                </a:lnTo>
                <a:lnTo>
                  <a:pt x="242237" y="1777295"/>
                </a:lnTo>
                <a:lnTo>
                  <a:pt x="244711" y="1779769"/>
                </a:lnTo>
                <a:lnTo>
                  <a:pt x="242237" y="1782243"/>
                </a:lnTo>
                <a:lnTo>
                  <a:pt x="242237" y="1784717"/>
                </a:lnTo>
                <a:lnTo>
                  <a:pt x="242237" y="1787190"/>
                </a:lnTo>
                <a:lnTo>
                  <a:pt x="242237" y="1791948"/>
                </a:lnTo>
                <a:lnTo>
                  <a:pt x="242237" y="1794421"/>
                </a:lnTo>
                <a:lnTo>
                  <a:pt x="239764" y="1799178"/>
                </a:lnTo>
                <a:lnTo>
                  <a:pt x="239764" y="1803936"/>
                </a:lnTo>
                <a:lnTo>
                  <a:pt x="239764" y="1806409"/>
                </a:lnTo>
                <a:lnTo>
                  <a:pt x="239764" y="1808883"/>
                </a:lnTo>
                <a:lnTo>
                  <a:pt x="239764" y="1811357"/>
                </a:lnTo>
                <a:lnTo>
                  <a:pt x="237290" y="1813831"/>
                </a:lnTo>
                <a:lnTo>
                  <a:pt x="237290" y="1816304"/>
                </a:lnTo>
                <a:lnTo>
                  <a:pt x="237290" y="1818778"/>
                </a:lnTo>
                <a:lnTo>
                  <a:pt x="234816" y="1821252"/>
                </a:lnTo>
                <a:lnTo>
                  <a:pt x="232342" y="1821252"/>
                </a:lnTo>
                <a:lnTo>
                  <a:pt x="229869" y="1823726"/>
                </a:lnTo>
                <a:lnTo>
                  <a:pt x="225111" y="1821252"/>
                </a:lnTo>
                <a:lnTo>
                  <a:pt x="220354" y="1830957"/>
                </a:lnTo>
                <a:lnTo>
                  <a:pt x="205892" y="1850366"/>
                </a:lnTo>
                <a:lnTo>
                  <a:pt x="203418" y="1852840"/>
                </a:lnTo>
                <a:lnTo>
                  <a:pt x="200945" y="1857597"/>
                </a:lnTo>
                <a:lnTo>
                  <a:pt x="196188" y="1864828"/>
                </a:lnTo>
                <a:lnTo>
                  <a:pt x="193714" y="1864828"/>
                </a:lnTo>
                <a:lnTo>
                  <a:pt x="191240" y="1864828"/>
                </a:lnTo>
                <a:lnTo>
                  <a:pt x="188386" y="1864828"/>
                </a:lnTo>
                <a:lnTo>
                  <a:pt x="185912" y="1864828"/>
                </a:lnTo>
                <a:lnTo>
                  <a:pt x="183438" y="1864828"/>
                </a:lnTo>
                <a:lnTo>
                  <a:pt x="183438" y="1867302"/>
                </a:lnTo>
                <a:lnTo>
                  <a:pt x="180964" y="1869775"/>
                </a:lnTo>
                <a:lnTo>
                  <a:pt x="180964" y="1872249"/>
                </a:lnTo>
                <a:lnTo>
                  <a:pt x="178491" y="1872249"/>
                </a:lnTo>
                <a:lnTo>
                  <a:pt x="178491" y="1874723"/>
                </a:lnTo>
                <a:lnTo>
                  <a:pt x="176017" y="1874723"/>
                </a:lnTo>
                <a:lnTo>
                  <a:pt x="173543" y="1877197"/>
                </a:lnTo>
                <a:lnTo>
                  <a:pt x="171069" y="1879671"/>
                </a:lnTo>
                <a:lnTo>
                  <a:pt x="168596" y="1882144"/>
                </a:lnTo>
                <a:lnTo>
                  <a:pt x="166122" y="1882144"/>
                </a:lnTo>
                <a:lnTo>
                  <a:pt x="166122" y="1884618"/>
                </a:lnTo>
                <a:lnTo>
                  <a:pt x="163648" y="1887092"/>
                </a:lnTo>
                <a:lnTo>
                  <a:pt x="161174" y="1889566"/>
                </a:lnTo>
                <a:lnTo>
                  <a:pt x="161174" y="1892039"/>
                </a:lnTo>
                <a:lnTo>
                  <a:pt x="158701" y="1894513"/>
                </a:lnTo>
                <a:lnTo>
                  <a:pt x="158701" y="1896987"/>
                </a:lnTo>
                <a:lnTo>
                  <a:pt x="158701" y="1899461"/>
                </a:lnTo>
                <a:lnTo>
                  <a:pt x="156227" y="1906692"/>
                </a:lnTo>
                <a:lnTo>
                  <a:pt x="156227" y="1909165"/>
                </a:lnTo>
                <a:lnTo>
                  <a:pt x="156227" y="1913922"/>
                </a:lnTo>
                <a:lnTo>
                  <a:pt x="153753" y="1916396"/>
                </a:lnTo>
                <a:lnTo>
                  <a:pt x="153753" y="1918870"/>
                </a:lnTo>
                <a:lnTo>
                  <a:pt x="151279" y="1918870"/>
                </a:lnTo>
                <a:lnTo>
                  <a:pt x="148806" y="1918870"/>
                </a:lnTo>
                <a:lnTo>
                  <a:pt x="146332" y="1921344"/>
                </a:lnTo>
                <a:lnTo>
                  <a:pt x="143858" y="1921344"/>
                </a:lnTo>
                <a:lnTo>
                  <a:pt x="141384" y="1921344"/>
                </a:lnTo>
                <a:lnTo>
                  <a:pt x="143858" y="1923817"/>
                </a:lnTo>
                <a:lnTo>
                  <a:pt x="143858" y="1926291"/>
                </a:lnTo>
                <a:lnTo>
                  <a:pt x="143858" y="1928765"/>
                </a:lnTo>
                <a:lnTo>
                  <a:pt x="143858" y="1931239"/>
                </a:lnTo>
                <a:lnTo>
                  <a:pt x="143858" y="1933713"/>
                </a:lnTo>
                <a:lnTo>
                  <a:pt x="141384" y="1933713"/>
                </a:lnTo>
                <a:lnTo>
                  <a:pt x="138911" y="1936186"/>
                </a:lnTo>
                <a:lnTo>
                  <a:pt x="136437" y="1936186"/>
                </a:lnTo>
                <a:lnTo>
                  <a:pt x="133963" y="1936186"/>
                </a:lnTo>
                <a:lnTo>
                  <a:pt x="129206" y="1933713"/>
                </a:lnTo>
                <a:lnTo>
                  <a:pt x="129206" y="1936186"/>
                </a:lnTo>
                <a:lnTo>
                  <a:pt x="126732" y="1936186"/>
                </a:lnTo>
                <a:lnTo>
                  <a:pt x="126732" y="1938660"/>
                </a:lnTo>
                <a:lnTo>
                  <a:pt x="126732" y="1941134"/>
                </a:lnTo>
                <a:lnTo>
                  <a:pt x="126732" y="1943608"/>
                </a:lnTo>
                <a:lnTo>
                  <a:pt x="126732" y="1946081"/>
                </a:lnTo>
                <a:lnTo>
                  <a:pt x="129206" y="1946081"/>
                </a:lnTo>
                <a:lnTo>
                  <a:pt x="129206" y="1948555"/>
                </a:lnTo>
                <a:lnTo>
                  <a:pt x="131680" y="1948555"/>
                </a:lnTo>
                <a:lnTo>
                  <a:pt x="131680" y="1951029"/>
                </a:lnTo>
                <a:lnTo>
                  <a:pt x="131680" y="1953502"/>
                </a:lnTo>
                <a:lnTo>
                  <a:pt x="131680" y="1955976"/>
                </a:lnTo>
                <a:lnTo>
                  <a:pt x="129206" y="1955976"/>
                </a:lnTo>
                <a:lnTo>
                  <a:pt x="129206" y="1958450"/>
                </a:lnTo>
                <a:lnTo>
                  <a:pt x="126732" y="1963207"/>
                </a:lnTo>
                <a:lnTo>
                  <a:pt x="126732" y="1965681"/>
                </a:lnTo>
                <a:lnTo>
                  <a:pt x="126732" y="1968155"/>
                </a:lnTo>
                <a:lnTo>
                  <a:pt x="126732" y="1970628"/>
                </a:lnTo>
                <a:lnTo>
                  <a:pt x="126732" y="1973102"/>
                </a:lnTo>
                <a:lnTo>
                  <a:pt x="124258" y="1975576"/>
                </a:lnTo>
                <a:lnTo>
                  <a:pt x="124258" y="1980333"/>
                </a:lnTo>
                <a:lnTo>
                  <a:pt x="121785" y="1982807"/>
                </a:lnTo>
                <a:lnTo>
                  <a:pt x="121785" y="1985281"/>
                </a:lnTo>
                <a:lnTo>
                  <a:pt x="125590" y="1985281"/>
                </a:lnTo>
                <a:lnTo>
                  <a:pt x="125590" y="1987754"/>
                </a:lnTo>
                <a:lnTo>
                  <a:pt x="128064" y="1992512"/>
                </a:lnTo>
                <a:lnTo>
                  <a:pt x="128064" y="1994985"/>
                </a:lnTo>
                <a:lnTo>
                  <a:pt x="125590" y="1994985"/>
                </a:lnTo>
                <a:lnTo>
                  <a:pt x="125590" y="1997459"/>
                </a:lnTo>
                <a:lnTo>
                  <a:pt x="123117" y="1997459"/>
                </a:lnTo>
                <a:lnTo>
                  <a:pt x="120643" y="1997459"/>
                </a:lnTo>
                <a:lnTo>
                  <a:pt x="118169" y="1999933"/>
                </a:lnTo>
                <a:lnTo>
                  <a:pt x="115695" y="1999933"/>
                </a:lnTo>
                <a:lnTo>
                  <a:pt x="113222" y="1999933"/>
                </a:lnTo>
                <a:lnTo>
                  <a:pt x="113222" y="2002407"/>
                </a:lnTo>
                <a:lnTo>
                  <a:pt x="113222" y="2004880"/>
                </a:lnTo>
                <a:lnTo>
                  <a:pt x="113222" y="2007354"/>
                </a:lnTo>
                <a:lnTo>
                  <a:pt x="110748" y="2007354"/>
                </a:lnTo>
                <a:lnTo>
                  <a:pt x="110748" y="2009828"/>
                </a:lnTo>
                <a:lnTo>
                  <a:pt x="110748" y="2012302"/>
                </a:lnTo>
                <a:lnTo>
                  <a:pt x="105991" y="2019533"/>
                </a:lnTo>
                <a:lnTo>
                  <a:pt x="103517" y="2024290"/>
                </a:lnTo>
                <a:lnTo>
                  <a:pt x="103517" y="2026764"/>
                </a:lnTo>
                <a:lnTo>
                  <a:pt x="101043" y="2029237"/>
                </a:lnTo>
                <a:lnTo>
                  <a:pt x="98569" y="2031711"/>
                </a:lnTo>
                <a:lnTo>
                  <a:pt x="98569" y="2034185"/>
                </a:lnTo>
                <a:lnTo>
                  <a:pt x="98569" y="2036659"/>
                </a:lnTo>
                <a:lnTo>
                  <a:pt x="98569" y="2039132"/>
                </a:lnTo>
                <a:lnTo>
                  <a:pt x="101043" y="2039132"/>
                </a:lnTo>
                <a:lnTo>
                  <a:pt x="101043" y="2041606"/>
                </a:lnTo>
                <a:lnTo>
                  <a:pt x="103517" y="2041606"/>
                </a:lnTo>
                <a:lnTo>
                  <a:pt x="103517" y="2046363"/>
                </a:lnTo>
                <a:lnTo>
                  <a:pt x="105991" y="2046363"/>
                </a:lnTo>
                <a:lnTo>
                  <a:pt x="105991" y="2048837"/>
                </a:lnTo>
                <a:lnTo>
                  <a:pt x="108464" y="2051311"/>
                </a:lnTo>
                <a:lnTo>
                  <a:pt x="108464" y="2056068"/>
                </a:lnTo>
                <a:lnTo>
                  <a:pt x="110938" y="2058542"/>
                </a:lnTo>
                <a:lnTo>
                  <a:pt x="110938" y="2061015"/>
                </a:lnTo>
                <a:lnTo>
                  <a:pt x="113412" y="2063489"/>
                </a:lnTo>
                <a:lnTo>
                  <a:pt x="115886" y="2065963"/>
                </a:lnTo>
                <a:lnTo>
                  <a:pt x="115886" y="2068437"/>
                </a:lnTo>
                <a:lnTo>
                  <a:pt x="118359" y="2070911"/>
                </a:lnTo>
                <a:lnTo>
                  <a:pt x="120833" y="2070911"/>
                </a:lnTo>
                <a:lnTo>
                  <a:pt x="123307" y="2073384"/>
                </a:lnTo>
                <a:lnTo>
                  <a:pt x="128064" y="2078141"/>
                </a:lnTo>
                <a:lnTo>
                  <a:pt x="130538" y="2080615"/>
                </a:lnTo>
                <a:lnTo>
                  <a:pt x="130538" y="2083089"/>
                </a:lnTo>
                <a:lnTo>
                  <a:pt x="133012" y="2085563"/>
                </a:lnTo>
                <a:lnTo>
                  <a:pt x="133012" y="2088037"/>
                </a:lnTo>
                <a:lnTo>
                  <a:pt x="135485" y="2088037"/>
                </a:lnTo>
                <a:lnTo>
                  <a:pt x="137959" y="2088037"/>
                </a:lnTo>
                <a:lnTo>
                  <a:pt x="140433" y="2090510"/>
                </a:lnTo>
                <a:lnTo>
                  <a:pt x="137959" y="2090510"/>
                </a:lnTo>
                <a:lnTo>
                  <a:pt x="137959" y="2092984"/>
                </a:lnTo>
                <a:lnTo>
                  <a:pt x="135485" y="2092984"/>
                </a:lnTo>
                <a:lnTo>
                  <a:pt x="135485" y="2095458"/>
                </a:lnTo>
                <a:lnTo>
                  <a:pt x="135485" y="2097932"/>
                </a:lnTo>
                <a:lnTo>
                  <a:pt x="133012" y="2097932"/>
                </a:lnTo>
                <a:lnTo>
                  <a:pt x="133012" y="2100405"/>
                </a:lnTo>
                <a:lnTo>
                  <a:pt x="135485" y="2102879"/>
                </a:lnTo>
                <a:lnTo>
                  <a:pt x="135485" y="2105353"/>
                </a:lnTo>
                <a:lnTo>
                  <a:pt x="135485" y="2107827"/>
                </a:lnTo>
                <a:lnTo>
                  <a:pt x="137959" y="2107827"/>
                </a:lnTo>
                <a:lnTo>
                  <a:pt x="137959" y="2110300"/>
                </a:lnTo>
                <a:lnTo>
                  <a:pt x="140433" y="2110300"/>
                </a:lnTo>
                <a:lnTo>
                  <a:pt x="140433" y="2112774"/>
                </a:lnTo>
                <a:lnTo>
                  <a:pt x="140433" y="2115248"/>
                </a:lnTo>
                <a:lnTo>
                  <a:pt x="142907" y="2115248"/>
                </a:lnTo>
                <a:lnTo>
                  <a:pt x="142907" y="2117722"/>
                </a:lnTo>
                <a:lnTo>
                  <a:pt x="142907" y="2120195"/>
                </a:lnTo>
                <a:lnTo>
                  <a:pt x="142907" y="2122669"/>
                </a:lnTo>
                <a:lnTo>
                  <a:pt x="145380" y="2125143"/>
                </a:lnTo>
                <a:lnTo>
                  <a:pt x="145380" y="2127617"/>
                </a:lnTo>
                <a:lnTo>
                  <a:pt x="145380" y="2130090"/>
                </a:lnTo>
                <a:lnTo>
                  <a:pt x="145380" y="2132564"/>
                </a:lnTo>
                <a:lnTo>
                  <a:pt x="145380" y="2135038"/>
                </a:lnTo>
                <a:lnTo>
                  <a:pt x="145380" y="2137512"/>
                </a:lnTo>
                <a:lnTo>
                  <a:pt x="145380" y="2139985"/>
                </a:lnTo>
                <a:lnTo>
                  <a:pt x="147854" y="2142459"/>
                </a:lnTo>
                <a:lnTo>
                  <a:pt x="150328" y="2147216"/>
                </a:lnTo>
                <a:lnTo>
                  <a:pt x="152802" y="2151974"/>
                </a:lnTo>
                <a:lnTo>
                  <a:pt x="152802" y="2154447"/>
                </a:lnTo>
                <a:lnTo>
                  <a:pt x="152802" y="2159204"/>
                </a:lnTo>
                <a:lnTo>
                  <a:pt x="152802" y="2161678"/>
                </a:lnTo>
                <a:lnTo>
                  <a:pt x="152802" y="2164152"/>
                </a:lnTo>
                <a:lnTo>
                  <a:pt x="150328" y="2171383"/>
                </a:lnTo>
                <a:lnTo>
                  <a:pt x="150328" y="2173857"/>
                </a:lnTo>
                <a:lnTo>
                  <a:pt x="147854" y="2176330"/>
                </a:lnTo>
                <a:lnTo>
                  <a:pt x="145380" y="2178804"/>
                </a:lnTo>
                <a:lnTo>
                  <a:pt x="145380" y="2181278"/>
                </a:lnTo>
                <a:lnTo>
                  <a:pt x="142907" y="2181278"/>
                </a:lnTo>
                <a:lnTo>
                  <a:pt x="140433" y="2183752"/>
                </a:lnTo>
                <a:lnTo>
                  <a:pt x="140433" y="2186226"/>
                </a:lnTo>
                <a:lnTo>
                  <a:pt x="137959" y="2188699"/>
                </a:lnTo>
                <a:lnTo>
                  <a:pt x="137959" y="2191173"/>
                </a:lnTo>
                <a:lnTo>
                  <a:pt x="137959" y="2193647"/>
                </a:lnTo>
                <a:lnTo>
                  <a:pt x="137959" y="2196120"/>
                </a:lnTo>
                <a:lnTo>
                  <a:pt x="137959" y="2198594"/>
                </a:lnTo>
                <a:lnTo>
                  <a:pt x="140433" y="2198594"/>
                </a:lnTo>
                <a:lnTo>
                  <a:pt x="140433" y="2201068"/>
                </a:lnTo>
                <a:lnTo>
                  <a:pt x="140433" y="2203542"/>
                </a:lnTo>
                <a:lnTo>
                  <a:pt x="142907" y="2206016"/>
                </a:lnTo>
                <a:lnTo>
                  <a:pt x="142907" y="2208489"/>
                </a:lnTo>
                <a:lnTo>
                  <a:pt x="142907" y="2210963"/>
                </a:lnTo>
                <a:lnTo>
                  <a:pt x="142907" y="2213437"/>
                </a:lnTo>
                <a:lnTo>
                  <a:pt x="142907" y="2218194"/>
                </a:lnTo>
                <a:lnTo>
                  <a:pt x="140433" y="2230182"/>
                </a:lnTo>
                <a:lnTo>
                  <a:pt x="142907" y="2237413"/>
                </a:lnTo>
                <a:lnTo>
                  <a:pt x="142907" y="2239887"/>
                </a:lnTo>
                <a:lnTo>
                  <a:pt x="142907" y="2242361"/>
                </a:lnTo>
                <a:lnTo>
                  <a:pt x="140433" y="2244834"/>
                </a:lnTo>
                <a:lnTo>
                  <a:pt x="137959" y="2249591"/>
                </a:lnTo>
                <a:lnTo>
                  <a:pt x="137959" y="2252065"/>
                </a:lnTo>
                <a:lnTo>
                  <a:pt x="137959" y="2254539"/>
                </a:lnTo>
                <a:lnTo>
                  <a:pt x="137959" y="2257013"/>
                </a:lnTo>
                <a:lnTo>
                  <a:pt x="137959" y="2259487"/>
                </a:lnTo>
                <a:lnTo>
                  <a:pt x="140433" y="2259487"/>
                </a:lnTo>
                <a:lnTo>
                  <a:pt x="140433" y="2261960"/>
                </a:lnTo>
                <a:lnTo>
                  <a:pt x="142907" y="2261960"/>
                </a:lnTo>
                <a:lnTo>
                  <a:pt x="142907" y="2264434"/>
                </a:lnTo>
                <a:lnTo>
                  <a:pt x="145380" y="2264434"/>
                </a:lnTo>
                <a:lnTo>
                  <a:pt x="145380" y="2266908"/>
                </a:lnTo>
                <a:lnTo>
                  <a:pt x="145380" y="2269382"/>
                </a:lnTo>
                <a:lnTo>
                  <a:pt x="142907" y="2271855"/>
                </a:lnTo>
                <a:lnTo>
                  <a:pt x="142907" y="2274329"/>
                </a:lnTo>
                <a:lnTo>
                  <a:pt x="142907" y="2276803"/>
                </a:lnTo>
                <a:lnTo>
                  <a:pt x="140433" y="2276803"/>
                </a:lnTo>
                <a:lnTo>
                  <a:pt x="137959" y="2279277"/>
                </a:lnTo>
                <a:lnTo>
                  <a:pt x="135485" y="2281750"/>
                </a:lnTo>
                <a:lnTo>
                  <a:pt x="135485" y="2284224"/>
                </a:lnTo>
                <a:lnTo>
                  <a:pt x="135485" y="2286698"/>
                </a:lnTo>
                <a:lnTo>
                  <a:pt x="133012" y="2286698"/>
                </a:lnTo>
                <a:lnTo>
                  <a:pt x="133012" y="2291455"/>
                </a:lnTo>
                <a:lnTo>
                  <a:pt x="133012" y="2293929"/>
                </a:lnTo>
                <a:lnTo>
                  <a:pt x="130538" y="2298686"/>
                </a:lnTo>
                <a:lnTo>
                  <a:pt x="128064" y="2305917"/>
                </a:lnTo>
                <a:lnTo>
                  <a:pt x="128064" y="2308391"/>
                </a:lnTo>
                <a:lnTo>
                  <a:pt x="128064" y="2310865"/>
                </a:lnTo>
                <a:lnTo>
                  <a:pt x="130538" y="2310865"/>
                </a:lnTo>
                <a:lnTo>
                  <a:pt x="130538" y="2313338"/>
                </a:lnTo>
                <a:lnTo>
                  <a:pt x="130538" y="2315812"/>
                </a:lnTo>
                <a:lnTo>
                  <a:pt x="133012" y="2315812"/>
                </a:lnTo>
                <a:lnTo>
                  <a:pt x="133012" y="2318286"/>
                </a:lnTo>
                <a:lnTo>
                  <a:pt x="133012" y="2320759"/>
                </a:lnTo>
                <a:lnTo>
                  <a:pt x="133012" y="2323233"/>
                </a:lnTo>
                <a:lnTo>
                  <a:pt x="135485" y="2325707"/>
                </a:lnTo>
                <a:lnTo>
                  <a:pt x="137959" y="2330464"/>
                </a:lnTo>
                <a:lnTo>
                  <a:pt x="137959" y="2332938"/>
                </a:lnTo>
                <a:lnTo>
                  <a:pt x="140433" y="2332938"/>
                </a:lnTo>
                <a:lnTo>
                  <a:pt x="140433" y="2335412"/>
                </a:lnTo>
                <a:lnTo>
                  <a:pt x="142907" y="2335412"/>
                </a:lnTo>
                <a:lnTo>
                  <a:pt x="145380" y="2337885"/>
                </a:lnTo>
                <a:lnTo>
                  <a:pt x="147854" y="2342643"/>
                </a:lnTo>
                <a:lnTo>
                  <a:pt x="150328" y="2345116"/>
                </a:lnTo>
                <a:lnTo>
                  <a:pt x="152802" y="2347590"/>
                </a:lnTo>
                <a:lnTo>
                  <a:pt x="152802" y="2350064"/>
                </a:lnTo>
                <a:lnTo>
                  <a:pt x="152802" y="2352538"/>
                </a:lnTo>
                <a:lnTo>
                  <a:pt x="150328" y="2355011"/>
                </a:lnTo>
                <a:lnTo>
                  <a:pt x="150328" y="2357485"/>
                </a:lnTo>
                <a:lnTo>
                  <a:pt x="150328" y="2359959"/>
                </a:lnTo>
                <a:lnTo>
                  <a:pt x="150328" y="2364716"/>
                </a:lnTo>
                <a:lnTo>
                  <a:pt x="152802" y="2367190"/>
                </a:lnTo>
                <a:lnTo>
                  <a:pt x="152802" y="2369664"/>
                </a:lnTo>
                <a:lnTo>
                  <a:pt x="150328" y="2369664"/>
                </a:lnTo>
                <a:lnTo>
                  <a:pt x="150328" y="2372137"/>
                </a:lnTo>
                <a:lnTo>
                  <a:pt x="150328" y="2374611"/>
                </a:lnTo>
                <a:lnTo>
                  <a:pt x="150328" y="2377085"/>
                </a:lnTo>
                <a:lnTo>
                  <a:pt x="150328" y="2379559"/>
                </a:lnTo>
                <a:lnTo>
                  <a:pt x="150328" y="2382033"/>
                </a:lnTo>
                <a:lnTo>
                  <a:pt x="152802" y="2382033"/>
                </a:lnTo>
                <a:lnTo>
                  <a:pt x="155275" y="2382033"/>
                </a:lnTo>
                <a:lnTo>
                  <a:pt x="157749" y="2382033"/>
                </a:lnTo>
                <a:lnTo>
                  <a:pt x="160223" y="2382033"/>
                </a:lnTo>
                <a:lnTo>
                  <a:pt x="160223" y="2384506"/>
                </a:lnTo>
                <a:lnTo>
                  <a:pt x="161745" y="2384506"/>
                </a:lnTo>
                <a:lnTo>
                  <a:pt x="161745" y="2386980"/>
                </a:lnTo>
                <a:lnTo>
                  <a:pt x="166503" y="2386980"/>
                </a:lnTo>
                <a:lnTo>
                  <a:pt x="168976" y="2389454"/>
                </a:lnTo>
                <a:lnTo>
                  <a:pt x="173733" y="2394211"/>
                </a:lnTo>
                <a:lnTo>
                  <a:pt x="178491" y="2394211"/>
                </a:lnTo>
                <a:lnTo>
                  <a:pt x="178491" y="2396685"/>
                </a:lnTo>
                <a:lnTo>
                  <a:pt x="180964" y="2399158"/>
                </a:lnTo>
                <a:lnTo>
                  <a:pt x="183438" y="2396685"/>
                </a:lnTo>
                <a:lnTo>
                  <a:pt x="183438" y="2399158"/>
                </a:lnTo>
                <a:lnTo>
                  <a:pt x="185912" y="2401632"/>
                </a:lnTo>
                <a:lnTo>
                  <a:pt x="183438" y="2401632"/>
                </a:lnTo>
                <a:lnTo>
                  <a:pt x="185912" y="2404106"/>
                </a:lnTo>
                <a:lnTo>
                  <a:pt x="185912" y="2406580"/>
                </a:lnTo>
                <a:lnTo>
                  <a:pt x="188386" y="2406580"/>
                </a:lnTo>
                <a:lnTo>
                  <a:pt x="188386" y="2409053"/>
                </a:lnTo>
                <a:lnTo>
                  <a:pt x="190859" y="2411527"/>
                </a:lnTo>
                <a:lnTo>
                  <a:pt x="190859" y="2414001"/>
                </a:lnTo>
                <a:lnTo>
                  <a:pt x="193333" y="2414001"/>
                </a:lnTo>
                <a:lnTo>
                  <a:pt x="193333" y="2416475"/>
                </a:lnTo>
                <a:lnTo>
                  <a:pt x="195807" y="2416475"/>
                </a:lnTo>
                <a:lnTo>
                  <a:pt x="195807" y="2418948"/>
                </a:lnTo>
                <a:lnTo>
                  <a:pt x="195807" y="2421422"/>
                </a:lnTo>
                <a:lnTo>
                  <a:pt x="198281" y="2421422"/>
                </a:lnTo>
                <a:lnTo>
                  <a:pt x="198281" y="2423896"/>
                </a:lnTo>
                <a:lnTo>
                  <a:pt x="200754" y="2423896"/>
                </a:lnTo>
                <a:lnTo>
                  <a:pt x="200754" y="2426370"/>
                </a:lnTo>
                <a:lnTo>
                  <a:pt x="198281" y="2426370"/>
                </a:lnTo>
                <a:lnTo>
                  <a:pt x="198281" y="2428843"/>
                </a:lnTo>
                <a:lnTo>
                  <a:pt x="198281" y="2431317"/>
                </a:lnTo>
                <a:lnTo>
                  <a:pt x="200754" y="2431317"/>
                </a:lnTo>
                <a:lnTo>
                  <a:pt x="200754" y="2433791"/>
                </a:lnTo>
                <a:lnTo>
                  <a:pt x="203228" y="2433791"/>
                </a:lnTo>
                <a:lnTo>
                  <a:pt x="203228" y="2436265"/>
                </a:lnTo>
                <a:lnTo>
                  <a:pt x="205702" y="2436265"/>
                </a:lnTo>
                <a:lnTo>
                  <a:pt x="205702" y="2438738"/>
                </a:lnTo>
                <a:lnTo>
                  <a:pt x="205702" y="2441212"/>
                </a:lnTo>
                <a:lnTo>
                  <a:pt x="205702" y="2443686"/>
                </a:lnTo>
                <a:lnTo>
                  <a:pt x="203228" y="2443686"/>
                </a:lnTo>
                <a:lnTo>
                  <a:pt x="200754" y="2443686"/>
                </a:lnTo>
                <a:lnTo>
                  <a:pt x="200754" y="2446160"/>
                </a:lnTo>
                <a:lnTo>
                  <a:pt x="200754" y="2448634"/>
                </a:lnTo>
                <a:lnTo>
                  <a:pt x="198281" y="2451107"/>
                </a:lnTo>
                <a:lnTo>
                  <a:pt x="198281" y="2453581"/>
                </a:lnTo>
                <a:lnTo>
                  <a:pt x="198281" y="2456055"/>
                </a:lnTo>
                <a:lnTo>
                  <a:pt x="195807" y="2456055"/>
                </a:lnTo>
                <a:lnTo>
                  <a:pt x="193333" y="2456055"/>
                </a:lnTo>
                <a:lnTo>
                  <a:pt x="193333" y="2458528"/>
                </a:lnTo>
                <a:lnTo>
                  <a:pt x="190859" y="2458528"/>
                </a:lnTo>
                <a:lnTo>
                  <a:pt x="193333" y="2461002"/>
                </a:lnTo>
                <a:lnTo>
                  <a:pt x="190859" y="2461002"/>
                </a:lnTo>
                <a:lnTo>
                  <a:pt x="190859" y="2463476"/>
                </a:lnTo>
                <a:lnTo>
                  <a:pt x="188386" y="2468233"/>
                </a:lnTo>
                <a:lnTo>
                  <a:pt x="188386" y="2470707"/>
                </a:lnTo>
                <a:lnTo>
                  <a:pt x="190859" y="2470707"/>
                </a:lnTo>
                <a:lnTo>
                  <a:pt x="190859" y="2473181"/>
                </a:lnTo>
                <a:lnTo>
                  <a:pt x="190859" y="2475654"/>
                </a:lnTo>
                <a:lnTo>
                  <a:pt x="188386" y="2475654"/>
                </a:lnTo>
                <a:lnTo>
                  <a:pt x="188386" y="2478128"/>
                </a:lnTo>
                <a:lnTo>
                  <a:pt x="190859" y="2478128"/>
                </a:lnTo>
                <a:lnTo>
                  <a:pt x="190859" y="2480602"/>
                </a:lnTo>
                <a:lnTo>
                  <a:pt x="193333" y="2480602"/>
                </a:lnTo>
                <a:lnTo>
                  <a:pt x="193333" y="2483076"/>
                </a:lnTo>
                <a:lnTo>
                  <a:pt x="190859" y="2485549"/>
                </a:lnTo>
                <a:lnTo>
                  <a:pt x="193333" y="2488023"/>
                </a:lnTo>
                <a:lnTo>
                  <a:pt x="190859" y="2488023"/>
                </a:lnTo>
                <a:lnTo>
                  <a:pt x="190859" y="2490497"/>
                </a:lnTo>
                <a:lnTo>
                  <a:pt x="190859" y="2492971"/>
                </a:lnTo>
                <a:lnTo>
                  <a:pt x="190859" y="2495444"/>
                </a:lnTo>
                <a:lnTo>
                  <a:pt x="188386" y="2495444"/>
                </a:lnTo>
                <a:lnTo>
                  <a:pt x="188386" y="2497918"/>
                </a:lnTo>
                <a:lnTo>
                  <a:pt x="185912" y="2497918"/>
                </a:lnTo>
                <a:lnTo>
                  <a:pt x="185912" y="2500392"/>
                </a:lnTo>
                <a:lnTo>
                  <a:pt x="183438" y="2500392"/>
                </a:lnTo>
                <a:lnTo>
                  <a:pt x="183438" y="2502866"/>
                </a:lnTo>
                <a:lnTo>
                  <a:pt x="183438" y="2505339"/>
                </a:lnTo>
                <a:lnTo>
                  <a:pt x="180964" y="2505339"/>
                </a:lnTo>
                <a:lnTo>
                  <a:pt x="180964" y="2507813"/>
                </a:lnTo>
                <a:lnTo>
                  <a:pt x="180964" y="2512570"/>
                </a:lnTo>
                <a:lnTo>
                  <a:pt x="180964" y="2515044"/>
                </a:lnTo>
                <a:lnTo>
                  <a:pt x="180964" y="2517518"/>
                </a:lnTo>
                <a:lnTo>
                  <a:pt x="180964" y="2519992"/>
                </a:lnTo>
                <a:lnTo>
                  <a:pt x="178491" y="2517518"/>
                </a:lnTo>
                <a:lnTo>
                  <a:pt x="176017" y="2517518"/>
                </a:lnTo>
                <a:lnTo>
                  <a:pt x="173543" y="2517518"/>
                </a:lnTo>
                <a:lnTo>
                  <a:pt x="171069" y="2517518"/>
                </a:lnTo>
                <a:lnTo>
                  <a:pt x="171069" y="2519992"/>
                </a:lnTo>
                <a:lnTo>
                  <a:pt x="173543" y="2522465"/>
                </a:lnTo>
                <a:lnTo>
                  <a:pt x="173543" y="2524939"/>
                </a:lnTo>
                <a:lnTo>
                  <a:pt x="171069" y="2524939"/>
                </a:lnTo>
                <a:lnTo>
                  <a:pt x="168596" y="2524939"/>
                </a:lnTo>
                <a:lnTo>
                  <a:pt x="166122" y="2524939"/>
                </a:lnTo>
                <a:lnTo>
                  <a:pt x="163648" y="2524939"/>
                </a:lnTo>
                <a:lnTo>
                  <a:pt x="161174" y="2527413"/>
                </a:lnTo>
                <a:lnTo>
                  <a:pt x="161174" y="2529887"/>
                </a:lnTo>
                <a:lnTo>
                  <a:pt x="161174" y="2532360"/>
                </a:lnTo>
                <a:lnTo>
                  <a:pt x="158701" y="2534834"/>
                </a:lnTo>
                <a:lnTo>
                  <a:pt x="156227" y="2537308"/>
                </a:lnTo>
                <a:lnTo>
                  <a:pt x="153753" y="2539782"/>
                </a:lnTo>
                <a:lnTo>
                  <a:pt x="153753" y="2542255"/>
                </a:lnTo>
                <a:lnTo>
                  <a:pt x="153753" y="2544729"/>
                </a:lnTo>
                <a:lnTo>
                  <a:pt x="153753" y="2547203"/>
                </a:lnTo>
                <a:lnTo>
                  <a:pt x="156227" y="2547203"/>
                </a:lnTo>
                <a:lnTo>
                  <a:pt x="158701" y="2547203"/>
                </a:lnTo>
                <a:lnTo>
                  <a:pt x="161745" y="2547203"/>
                </a:lnTo>
                <a:lnTo>
                  <a:pt x="161745" y="2549677"/>
                </a:lnTo>
                <a:lnTo>
                  <a:pt x="161745" y="2552150"/>
                </a:lnTo>
                <a:lnTo>
                  <a:pt x="159272" y="2554624"/>
                </a:lnTo>
                <a:lnTo>
                  <a:pt x="159272" y="2557098"/>
                </a:lnTo>
                <a:lnTo>
                  <a:pt x="159272" y="2559572"/>
                </a:lnTo>
                <a:lnTo>
                  <a:pt x="156798" y="2559572"/>
                </a:lnTo>
                <a:lnTo>
                  <a:pt x="156798" y="2562045"/>
                </a:lnTo>
                <a:lnTo>
                  <a:pt x="159272" y="2562045"/>
                </a:lnTo>
                <a:lnTo>
                  <a:pt x="159272" y="2564519"/>
                </a:lnTo>
                <a:lnTo>
                  <a:pt x="161745" y="2566993"/>
                </a:lnTo>
                <a:lnTo>
                  <a:pt x="161745" y="2569467"/>
                </a:lnTo>
                <a:lnTo>
                  <a:pt x="164219" y="2569467"/>
                </a:lnTo>
                <a:lnTo>
                  <a:pt x="164219" y="2571940"/>
                </a:lnTo>
                <a:lnTo>
                  <a:pt x="164219" y="2574414"/>
                </a:lnTo>
                <a:lnTo>
                  <a:pt x="161745" y="2574414"/>
                </a:lnTo>
                <a:lnTo>
                  <a:pt x="161745" y="2576888"/>
                </a:lnTo>
                <a:lnTo>
                  <a:pt x="164219" y="2581645"/>
                </a:lnTo>
                <a:lnTo>
                  <a:pt x="161745" y="2581645"/>
                </a:lnTo>
                <a:lnTo>
                  <a:pt x="161745" y="2584119"/>
                </a:lnTo>
                <a:lnTo>
                  <a:pt x="159272" y="2584119"/>
                </a:lnTo>
                <a:lnTo>
                  <a:pt x="159272" y="2586593"/>
                </a:lnTo>
                <a:lnTo>
                  <a:pt x="156798" y="2586593"/>
                </a:lnTo>
                <a:lnTo>
                  <a:pt x="156798" y="2589066"/>
                </a:lnTo>
                <a:lnTo>
                  <a:pt x="156798" y="2591540"/>
                </a:lnTo>
                <a:lnTo>
                  <a:pt x="156798" y="2594014"/>
                </a:lnTo>
                <a:lnTo>
                  <a:pt x="154324" y="2596488"/>
                </a:lnTo>
                <a:lnTo>
                  <a:pt x="151850" y="2598961"/>
                </a:lnTo>
                <a:lnTo>
                  <a:pt x="151850" y="2601435"/>
                </a:lnTo>
                <a:lnTo>
                  <a:pt x="151850" y="2603909"/>
                </a:lnTo>
                <a:lnTo>
                  <a:pt x="151850" y="2606383"/>
                </a:lnTo>
                <a:lnTo>
                  <a:pt x="149377" y="2606383"/>
                </a:lnTo>
                <a:lnTo>
                  <a:pt x="149377" y="2608856"/>
                </a:lnTo>
                <a:lnTo>
                  <a:pt x="149377" y="2611330"/>
                </a:lnTo>
                <a:lnTo>
                  <a:pt x="146903" y="2611330"/>
                </a:lnTo>
                <a:lnTo>
                  <a:pt x="146903" y="2613804"/>
                </a:lnTo>
                <a:lnTo>
                  <a:pt x="144429" y="2613804"/>
                </a:lnTo>
                <a:lnTo>
                  <a:pt x="141955" y="2621035"/>
                </a:lnTo>
                <a:lnTo>
                  <a:pt x="139482" y="2621035"/>
                </a:lnTo>
                <a:lnTo>
                  <a:pt x="134724" y="2621035"/>
                </a:lnTo>
                <a:lnTo>
                  <a:pt x="132251" y="2623509"/>
                </a:lnTo>
                <a:lnTo>
                  <a:pt x="129777" y="2623509"/>
                </a:lnTo>
                <a:lnTo>
                  <a:pt x="127303" y="2623509"/>
                </a:lnTo>
                <a:lnTo>
                  <a:pt x="124829" y="2625982"/>
                </a:lnTo>
                <a:lnTo>
                  <a:pt x="122356" y="2625982"/>
                </a:lnTo>
                <a:lnTo>
                  <a:pt x="117598" y="2625982"/>
                </a:lnTo>
                <a:lnTo>
                  <a:pt x="115125" y="2625982"/>
                </a:lnTo>
                <a:lnTo>
                  <a:pt x="115125" y="2628456"/>
                </a:lnTo>
                <a:lnTo>
                  <a:pt x="112651" y="2630930"/>
                </a:lnTo>
                <a:lnTo>
                  <a:pt x="110177" y="2633404"/>
                </a:lnTo>
                <a:lnTo>
                  <a:pt x="110177" y="2635877"/>
                </a:lnTo>
                <a:lnTo>
                  <a:pt x="112651" y="2635877"/>
                </a:lnTo>
                <a:lnTo>
                  <a:pt x="115125" y="2638351"/>
                </a:lnTo>
                <a:lnTo>
                  <a:pt x="115125" y="2640825"/>
                </a:lnTo>
                <a:lnTo>
                  <a:pt x="115125" y="2643299"/>
                </a:lnTo>
                <a:lnTo>
                  <a:pt x="112651" y="2643299"/>
                </a:lnTo>
                <a:lnTo>
                  <a:pt x="112651" y="2645772"/>
                </a:lnTo>
                <a:lnTo>
                  <a:pt x="110177" y="2645772"/>
                </a:lnTo>
                <a:lnTo>
                  <a:pt x="107703" y="2648246"/>
                </a:lnTo>
                <a:lnTo>
                  <a:pt x="107703" y="2650720"/>
                </a:lnTo>
                <a:lnTo>
                  <a:pt x="107703" y="2653194"/>
                </a:lnTo>
                <a:lnTo>
                  <a:pt x="105230" y="2653194"/>
                </a:lnTo>
                <a:lnTo>
                  <a:pt x="102756" y="2653194"/>
                </a:lnTo>
                <a:lnTo>
                  <a:pt x="100282" y="2653194"/>
                </a:lnTo>
                <a:lnTo>
                  <a:pt x="100282" y="2655667"/>
                </a:lnTo>
                <a:lnTo>
                  <a:pt x="98950" y="2655667"/>
                </a:lnTo>
                <a:lnTo>
                  <a:pt x="98950" y="2658141"/>
                </a:lnTo>
                <a:lnTo>
                  <a:pt x="101424" y="2658141"/>
                </a:lnTo>
                <a:lnTo>
                  <a:pt x="103898" y="2658141"/>
                </a:lnTo>
                <a:lnTo>
                  <a:pt x="103898" y="2660615"/>
                </a:lnTo>
                <a:lnTo>
                  <a:pt x="103898" y="2663089"/>
                </a:lnTo>
                <a:lnTo>
                  <a:pt x="101424" y="2663089"/>
                </a:lnTo>
                <a:lnTo>
                  <a:pt x="98950" y="2665562"/>
                </a:lnTo>
                <a:lnTo>
                  <a:pt x="96476" y="2663089"/>
                </a:lnTo>
                <a:lnTo>
                  <a:pt x="94003" y="2663089"/>
                </a:lnTo>
                <a:lnTo>
                  <a:pt x="94003" y="2665562"/>
                </a:lnTo>
                <a:lnTo>
                  <a:pt x="91529" y="2665562"/>
                </a:lnTo>
                <a:lnTo>
                  <a:pt x="91529" y="2668036"/>
                </a:lnTo>
                <a:lnTo>
                  <a:pt x="89436" y="2668036"/>
                </a:lnTo>
                <a:lnTo>
                  <a:pt x="86962" y="2670510"/>
                </a:lnTo>
                <a:lnTo>
                  <a:pt x="86962" y="2672984"/>
                </a:lnTo>
                <a:lnTo>
                  <a:pt x="89436" y="2675457"/>
                </a:lnTo>
                <a:lnTo>
                  <a:pt x="89436" y="2672984"/>
                </a:lnTo>
                <a:lnTo>
                  <a:pt x="91909" y="2672984"/>
                </a:lnTo>
                <a:lnTo>
                  <a:pt x="91909" y="2675457"/>
                </a:lnTo>
                <a:lnTo>
                  <a:pt x="91909" y="2677931"/>
                </a:lnTo>
                <a:lnTo>
                  <a:pt x="89436" y="2677931"/>
                </a:lnTo>
                <a:lnTo>
                  <a:pt x="89436" y="2680405"/>
                </a:lnTo>
                <a:lnTo>
                  <a:pt x="86962" y="2680405"/>
                </a:lnTo>
                <a:lnTo>
                  <a:pt x="84488" y="2680405"/>
                </a:lnTo>
                <a:lnTo>
                  <a:pt x="82014" y="2680405"/>
                </a:lnTo>
                <a:lnTo>
                  <a:pt x="82014" y="2682879"/>
                </a:lnTo>
                <a:lnTo>
                  <a:pt x="82014" y="2685352"/>
                </a:lnTo>
                <a:lnTo>
                  <a:pt x="82014" y="2687826"/>
                </a:lnTo>
                <a:lnTo>
                  <a:pt x="84488" y="2687826"/>
                </a:lnTo>
                <a:lnTo>
                  <a:pt x="84488" y="2690300"/>
                </a:lnTo>
                <a:lnTo>
                  <a:pt x="82014" y="2690300"/>
                </a:lnTo>
                <a:lnTo>
                  <a:pt x="82014" y="2692774"/>
                </a:lnTo>
                <a:lnTo>
                  <a:pt x="82014" y="2695247"/>
                </a:lnTo>
                <a:lnTo>
                  <a:pt x="79541" y="2695247"/>
                </a:lnTo>
                <a:lnTo>
                  <a:pt x="79541" y="2697721"/>
                </a:lnTo>
                <a:lnTo>
                  <a:pt x="79541" y="2700195"/>
                </a:lnTo>
                <a:lnTo>
                  <a:pt x="79541" y="2702669"/>
                </a:lnTo>
                <a:lnTo>
                  <a:pt x="82014" y="2702669"/>
                </a:lnTo>
                <a:lnTo>
                  <a:pt x="84488" y="2702669"/>
                </a:lnTo>
                <a:lnTo>
                  <a:pt x="84488" y="2705142"/>
                </a:lnTo>
                <a:lnTo>
                  <a:pt x="84488" y="2707616"/>
                </a:lnTo>
                <a:lnTo>
                  <a:pt x="84488" y="2710090"/>
                </a:lnTo>
                <a:lnTo>
                  <a:pt x="86962" y="2710090"/>
                </a:lnTo>
                <a:lnTo>
                  <a:pt x="86962" y="2712564"/>
                </a:lnTo>
                <a:lnTo>
                  <a:pt x="84488" y="2712564"/>
                </a:lnTo>
                <a:lnTo>
                  <a:pt x="84488" y="2715038"/>
                </a:lnTo>
                <a:lnTo>
                  <a:pt x="84488" y="2717511"/>
                </a:lnTo>
                <a:lnTo>
                  <a:pt x="82014" y="2719985"/>
                </a:lnTo>
                <a:lnTo>
                  <a:pt x="77257" y="2727216"/>
                </a:lnTo>
                <a:lnTo>
                  <a:pt x="72500" y="2734447"/>
                </a:lnTo>
                <a:lnTo>
                  <a:pt x="70026" y="2739204"/>
                </a:lnTo>
                <a:lnTo>
                  <a:pt x="67552" y="2741678"/>
                </a:lnTo>
                <a:lnTo>
                  <a:pt x="65079" y="2746435"/>
                </a:lnTo>
                <a:lnTo>
                  <a:pt x="62795" y="2720175"/>
                </a:lnTo>
                <a:lnTo>
                  <a:pt x="62795" y="2724932"/>
                </a:lnTo>
                <a:lnTo>
                  <a:pt x="60321" y="2729690"/>
                </a:lnTo>
                <a:lnTo>
                  <a:pt x="57848" y="2734447"/>
                </a:lnTo>
                <a:lnTo>
                  <a:pt x="55374" y="2736921"/>
                </a:lnTo>
                <a:lnTo>
                  <a:pt x="52900" y="2744152"/>
                </a:lnTo>
                <a:lnTo>
                  <a:pt x="52900" y="2746625"/>
                </a:lnTo>
                <a:lnTo>
                  <a:pt x="52900" y="2749099"/>
                </a:lnTo>
                <a:lnTo>
                  <a:pt x="50426" y="2753856"/>
                </a:lnTo>
                <a:lnTo>
                  <a:pt x="47953" y="2761087"/>
                </a:lnTo>
                <a:lnTo>
                  <a:pt x="47953" y="2765844"/>
                </a:lnTo>
                <a:lnTo>
                  <a:pt x="45479" y="2770602"/>
                </a:lnTo>
                <a:lnTo>
                  <a:pt x="45479" y="2773076"/>
                </a:lnTo>
                <a:lnTo>
                  <a:pt x="45479" y="2775549"/>
                </a:lnTo>
                <a:lnTo>
                  <a:pt x="45479" y="2778023"/>
                </a:lnTo>
                <a:lnTo>
                  <a:pt x="45479" y="2780497"/>
                </a:lnTo>
                <a:lnTo>
                  <a:pt x="45479" y="2782970"/>
                </a:lnTo>
                <a:lnTo>
                  <a:pt x="45479" y="2787728"/>
                </a:lnTo>
                <a:lnTo>
                  <a:pt x="45479" y="2790201"/>
                </a:lnTo>
                <a:lnTo>
                  <a:pt x="43005" y="2792675"/>
                </a:lnTo>
                <a:lnTo>
                  <a:pt x="43005" y="2795149"/>
                </a:lnTo>
                <a:lnTo>
                  <a:pt x="43005" y="2797623"/>
                </a:lnTo>
                <a:lnTo>
                  <a:pt x="40531" y="2807327"/>
                </a:lnTo>
                <a:lnTo>
                  <a:pt x="40531" y="2814558"/>
                </a:lnTo>
                <a:lnTo>
                  <a:pt x="40531" y="2821789"/>
                </a:lnTo>
                <a:lnTo>
                  <a:pt x="38058" y="2824263"/>
                </a:lnTo>
                <a:lnTo>
                  <a:pt x="38058" y="2826737"/>
                </a:lnTo>
                <a:lnTo>
                  <a:pt x="38058" y="2829211"/>
                </a:lnTo>
                <a:lnTo>
                  <a:pt x="38058" y="2831684"/>
                </a:lnTo>
                <a:lnTo>
                  <a:pt x="38058" y="2834158"/>
                </a:lnTo>
                <a:lnTo>
                  <a:pt x="38058" y="2836632"/>
                </a:lnTo>
                <a:lnTo>
                  <a:pt x="38058" y="2839106"/>
                </a:lnTo>
                <a:lnTo>
                  <a:pt x="35584" y="2841579"/>
                </a:lnTo>
                <a:lnTo>
                  <a:pt x="35584" y="2844053"/>
                </a:lnTo>
                <a:lnTo>
                  <a:pt x="35584" y="2846527"/>
                </a:lnTo>
                <a:lnTo>
                  <a:pt x="33110" y="2853758"/>
                </a:lnTo>
                <a:lnTo>
                  <a:pt x="33110" y="2856232"/>
                </a:lnTo>
                <a:lnTo>
                  <a:pt x="33110" y="2858705"/>
                </a:lnTo>
                <a:lnTo>
                  <a:pt x="30636" y="2861179"/>
                </a:lnTo>
                <a:lnTo>
                  <a:pt x="30636" y="2863653"/>
                </a:lnTo>
                <a:lnTo>
                  <a:pt x="28163" y="2866126"/>
                </a:lnTo>
                <a:lnTo>
                  <a:pt x="28163" y="2870884"/>
                </a:lnTo>
                <a:lnTo>
                  <a:pt x="25689" y="2875641"/>
                </a:lnTo>
                <a:lnTo>
                  <a:pt x="25689" y="2878115"/>
                </a:lnTo>
                <a:lnTo>
                  <a:pt x="23215" y="2880589"/>
                </a:lnTo>
                <a:lnTo>
                  <a:pt x="23215" y="2883062"/>
                </a:lnTo>
                <a:lnTo>
                  <a:pt x="20741" y="2883062"/>
                </a:lnTo>
                <a:lnTo>
                  <a:pt x="20741" y="2885536"/>
                </a:lnTo>
                <a:lnTo>
                  <a:pt x="20741" y="2888010"/>
                </a:lnTo>
                <a:lnTo>
                  <a:pt x="18268" y="2888010"/>
                </a:lnTo>
                <a:lnTo>
                  <a:pt x="18268" y="2890483"/>
                </a:lnTo>
                <a:lnTo>
                  <a:pt x="16936" y="2890483"/>
                </a:lnTo>
                <a:lnTo>
                  <a:pt x="16936" y="2892957"/>
                </a:lnTo>
                <a:lnTo>
                  <a:pt x="14462" y="2895431"/>
                </a:lnTo>
                <a:lnTo>
                  <a:pt x="14462" y="2897905"/>
                </a:lnTo>
                <a:lnTo>
                  <a:pt x="11988" y="2897905"/>
                </a:lnTo>
                <a:lnTo>
                  <a:pt x="9514" y="2900378"/>
                </a:lnTo>
                <a:lnTo>
                  <a:pt x="7231" y="2900378"/>
                </a:lnTo>
                <a:lnTo>
                  <a:pt x="4757" y="2900378"/>
                </a:lnTo>
                <a:lnTo>
                  <a:pt x="0" y="2907609"/>
                </a:lnTo>
                <a:lnTo>
                  <a:pt x="0" y="2910083"/>
                </a:lnTo>
                <a:lnTo>
                  <a:pt x="0" y="2912557"/>
                </a:lnTo>
                <a:lnTo>
                  <a:pt x="0" y="2915031"/>
                </a:lnTo>
                <a:lnTo>
                  <a:pt x="0" y="2917504"/>
                </a:lnTo>
                <a:lnTo>
                  <a:pt x="0" y="2919978"/>
                </a:lnTo>
                <a:lnTo>
                  <a:pt x="0" y="2922452"/>
                </a:lnTo>
                <a:lnTo>
                  <a:pt x="4757" y="2924926"/>
                </a:lnTo>
                <a:lnTo>
                  <a:pt x="7231" y="2924926"/>
                </a:lnTo>
                <a:lnTo>
                  <a:pt x="9705" y="2927400"/>
                </a:lnTo>
                <a:lnTo>
                  <a:pt x="12178" y="2927400"/>
                </a:lnTo>
                <a:lnTo>
                  <a:pt x="14652" y="2927400"/>
                </a:lnTo>
                <a:lnTo>
                  <a:pt x="17126" y="2927400"/>
                </a:lnTo>
                <a:lnTo>
                  <a:pt x="19600" y="2927400"/>
                </a:lnTo>
                <a:lnTo>
                  <a:pt x="19600" y="2929873"/>
                </a:lnTo>
                <a:lnTo>
                  <a:pt x="22073" y="2929873"/>
                </a:lnTo>
                <a:lnTo>
                  <a:pt x="24547" y="2929873"/>
                </a:lnTo>
                <a:lnTo>
                  <a:pt x="24547" y="2927400"/>
                </a:lnTo>
                <a:lnTo>
                  <a:pt x="26640" y="2927400"/>
                </a:lnTo>
                <a:lnTo>
                  <a:pt x="26640" y="2924926"/>
                </a:lnTo>
                <a:lnTo>
                  <a:pt x="26640" y="2922452"/>
                </a:lnTo>
                <a:lnTo>
                  <a:pt x="29114" y="2922452"/>
                </a:lnTo>
                <a:lnTo>
                  <a:pt x="29114" y="2919978"/>
                </a:lnTo>
                <a:lnTo>
                  <a:pt x="31588" y="2919978"/>
                </a:lnTo>
                <a:lnTo>
                  <a:pt x="34062" y="2919978"/>
                </a:lnTo>
                <a:lnTo>
                  <a:pt x="34062" y="2917504"/>
                </a:lnTo>
                <a:lnTo>
                  <a:pt x="36155" y="2917504"/>
                </a:lnTo>
                <a:lnTo>
                  <a:pt x="38629" y="2917504"/>
                </a:lnTo>
                <a:lnTo>
                  <a:pt x="41102" y="2917504"/>
                </a:lnTo>
                <a:lnTo>
                  <a:pt x="41102" y="2919978"/>
                </a:lnTo>
                <a:lnTo>
                  <a:pt x="43576" y="2919978"/>
                </a:lnTo>
                <a:lnTo>
                  <a:pt x="46050" y="2919978"/>
                </a:lnTo>
                <a:lnTo>
                  <a:pt x="48524" y="2919978"/>
                </a:lnTo>
                <a:lnTo>
                  <a:pt x="50997" y="2919978"/>
                </a:lnTo>
                <a:lnTo>
                  <a:pt x="53471" y="2919978"/>
                </a:lnTo>
                <a:lnTo>
                  <a:pt x="55945" y="2919978"/>
                </a:lnTo>
                <a:lnTo>
                  <a:pt x="58419" y="2919978"/>
                </a:lnTo>
                <a:lnTo>
                  <a:pt x="60892" y="2919978"/>
                </a:lnTo>
                <a:lnTo>
                  <a:pt x="65650" y="2922452"/>
                </a:lnTo>
                <a:lnTo>
                  <a:pt x="70407" y="2922452"/>
                </a:lnTo>
                <a:lnTo>
                  <a:pt x="75164" y="2924926"/>
                </a:lnTo>
                <a:lnTo>
                  <a:pt x="79921" y="2924926"/>
                </a:lnTo>
                <a:lnTo>
                  <a:pt x="82395" y="2927400"/>
                </a:lnTo>
                <a:lnTo>
                  <a:pt x="87152" y="2929873"/>
                </a:lnTo>
                <a:lnTo>
                  <a:pt x="89626" y="2932347"/>
                </a:lnTo>
                <a:lnTo>
                  <a:pt x="94383" y="2932347"/>
                </a:lnTo>
                <a:lnTo>
                  <a:pt x="96857" y="2934821"/>
                </a:lnTo>
                <a:lnTo>
                  <a:pt x="101614" y="2937294"/>
                </a:lnTo>
                <a:lnTo>
                  <a:pt x="104088" y="2939768"/>
                </a:lnTo>
                <a:lnTo>
                  <a:pt x="106562" y="2942242"/>
                </a:lnTo>
                <a:lnTo>
                  <a:pt x="106562" y="2944716"/>
                </a:lnTo>
                <a:lnTo>
                  <a:pt x="109035" y="2947190"/>
                </a:lnTo>
                <a:lnTo>
                  <a:pt x="111509" y="2951947"/>
                </a:lnTo>
                <a:lnTo>
                  <a:pt x="113983" y="2954420"/>
                </a:lnTo>
                <a:lnTo>
                  <a:pt x="116457" y="2956894"/>
                </a:lnTo>
                <a:lnTo>
                  <a:pt x="118930" y="2959368"/>
                </a:lnTo>
                <a:lnTo>
                  <a:pt x="118930" y="2961842"/>
                </a:lnTo>
                <a:lnTo>
                  <a:pt x="121404" y="2961842"/>
                </a:lnTo>
                <a:lnTo>
                  <a:pt x="123878" y="2966599"/>
                </a:lnTo>
                <a:lnTo>
                  <a:pt x="126352" y="2969073"/>
                </a:lnTo>
                <a:lnTo>
                  <a:pt x="128825" y="2973830"/>
                </a:lnTo>
                <a:lnTo>
                  <a:pt x="131299" y="2978587"/>
                </a:lnTo>
                <a:lnTo>
                  <a:pt x="131299" y="2981061"/>
                </a:lnTo>
                <a:lnTo>
                  <a:pt x="133773" y="2981061"/>
                </a:lnTo>
                <a:lnTo>
                  <a:pt x="136247" y="2981061"/>
                </a:lnTo>
                <a:lnTo>
                  <a:pt x="136247" y="2978587"/>
                </a:lnTo>
                <a:lnTo>
                  <a:pt x="138720" y="2978587"/>
                </a:lnTo>
                <a:lnTo>
                  <a:pt x="141194" y="2978587"/>
                </a:lnTo>
                <a:lnTo>
                  <a:pt x="145951" y="2978587"/>
                </a:lnTo>
                <a:lnTo>
                  <a:pt x="148425" y="2978587"/>
                </a:lnTo>
                <a:lnTo>
                  <a:pt x="150899" y="2981061"/>
                </a:lnTo>
                <a:lnTo>
                  <a:pt x="158130" y="2983535"/>
                </a:lnTo>
                <a:lnTo>
                  <a:pt x="158130" y="2986008"/>
                </a:lnTo>
                <a:lnTo>
                  <a:pt x="160604" y="2986008"/>
                </a:lnTo>
                <a:lnTo>
                  <a:pt x="160604" y="2988482"/>
                </a:lnTo>
                <a:lnTo>
                  <a:pt x="161745" y="2988482"/>
                </a:lnTo>
                <a:lnTo>
                  <a:pt x="161745" y="2990956"/>
                </a:lnTo>
                <a:lnTo>
                  <a:pt x="164219" y="2990956"/>
                </a:lnTo>
                <a:lnTo>
                  <a:pt x="164219" y="2993430"/>
                </a:lnTo>
                <a:lnTo>
                  <a:pt x="166693" y="2993430"/>
                </a:lnTo>
                <a:lnTo>
                  <a:pt x="169167" y="2993430"/>
                </a:lnTo>
                <a:lnTo>
                  <a:pt x="171640" y="2993430"/>
                </a:lnTo>
                <a:lnTo>
                  <a:pt x="176398" y="2993430"/>
                </a:lnTo>
                <a:lnTo>
                  <a:pt x="181155" y="2995903"/>
                </a:lnTo>
                <a:lnTo>
                  <a:pt x="185912" y="2995903"/>
                </a:lnTo>
                <a:lnTo>
                  <a:pt x="185912" y="2998377"/>
                </a:lnTo>
                <a:lnTo>
                  <a:pt x="188386" y="2998377"/>
                </a:lnTo>
                <a:lnTo>
                  <a:pt x="190859" y="2998377"/>
                </a:lnTo>
                <a:lnTo>
                  <a:pt x="193333" y="2998377"/>
                </a:lnTo>
                <a:lnTo>
                  <a:pt x="195807" y="2998377"/>
                </a:lnTo>
                <a:lnTo>
                  <a:pt x="198281" y="2998377"/>
                </a:lnTo>
                <a:lnTo>
                  <a:pt x="200754" y="2998377"/>
                </a:lnTo>
                <a:lnTo>
                  <a:pt x="203228" y="2998377"/>
                </a:lnTo>
                <a:lnTo>
                  <a:pt x="212933" y="2998377"/>
                </a:lnTo>
                <a:lnTo>
                  <a:pt x="224921" y="2998377"/>
                </a:lnTo>
                <a:lnTo>
                  <a:pt x="232152" y="2995903"/>
                </a:lnTo>
                <a:lnTo>
                  <a:pt x="239383" y="2995903"/>
                </a:lnTo>
                <a:lnTo>
                  <a:pt x="244140" y="2995903"/>
                </a:lnTo>
                <a:lnTo>
                  <a:pt x="248897" y="2995903"/>
                </a:lnTo>
                <a:lnTo>
                  <a:pt x="256128" y="2995903"/>
                </a:lnTo>
                <a:lnTo>
                  <a:pt x="258602" y="2995903"/>
                </a:lnTo>
                <a:lnTo>
                  <a:pt x="261076" y="2995903"/>
                </a:lnTo>
                <a:lnTo>
                  <a:pt x="263550" y="2995903"/>
                </a:lnTo>
                <a:lnTo>
                  <a:pt x="266023" y="2995903"/>
                </a:lnTo>
                <a:lnTo>
                  <a:pt x="266023" y="2998377"/>
                </a:lnTo>
                <a:lnTo>
                  <a:pt x="268497" y="2998377"/>
                </a:lnTo>
                <a:lnTo>
                  <a:pt x="270971" y="2998377"/>
                </a:lnTo>
                <a:lnTo>
                  <a:pt x="270971" y="3000851"/>
                </a:lnTo>
                <a:lnTo>
                  <a:pt x="273445" y="3000851"/>
                </a:lnTo>
                <a:lnTo>
                  <a:pt x="273445" y="3003325"/>
                </a:lnTo>
                <a:lnTo>
                  <a:pt x="273445" y="3005798"/>
                </a:lnTo>
                <a:lnTo>
                  <a:pt x="270971" y="3005798"/>
                </a:lnTo>
                <a:lnTo>
                  <a:pt x="275728" y="3013029"/>
                </a:lnTo>
                <a:lnTo>
                  <a:pt x="280485" y="3017787"/>
                </a:lnTo>
                <a:lnTo>
                  <a:pt x="285243" y="3025017"/>
                </a:lnTo>
                <a:lnTo>
                  <a:pt x="290000" y="3029775"/>
                </a:lnTo>
                <a:lnTo>
                  <a:pt x="292474" y="3029775"/>
                </a:lnTo>
                <a:lnTo>
                  <a:pt x="294947" y="3029775"/>
                </a:lnTo>
                <a:lnTo>
                  <a:pt x="294947" y="3032248"/>
                </a:lnTo>
                <a:lnTo>
                  <a:pt x="297421" y="3032248"/>
                </a:lnTo>
                <a:lnTo>
                  <a:pt x="299895" y="3032248"/>
                </a:lnTo>
                <a:lnTo>
                  <a:pt x="302369" y="3032248"/>
                </a:lnTo>
                <a:lnTo>
                  <a:pt x="309600" y="3034722"/>
                </a:lnTo>
                <a:lnTo>
                  <a:pt x="316830" y="3037196"/>
                </a:lnTo>
                <a:lnTo>
                  <a:pt x="324061" y="3037196"/>
                </a:lnTo>
                <a:lnTo>
                  <a:pt x="331292" y="3039670"/>
                </a:lnTo>
                <a:lnTo>
                  <a:pt x="333766" y="3039670"/>
                </a:lnTo>
                <a:lnTo>
                  <a:pt x="336240" y="3039670"/>
                </a:lnTo>
                <a:lnTo>
                  <a:pt x="338714" y="3039670"/>
                </a:lnTo>
                <a:lnTo>
                  <a:pt x="343471" y="3039670"/>
                </a:lnTo>
                <a:lnTo>
                  <a:pt x="345945" y="3039670"/>
                </a:lnTo>
                <a:lnTo>
                  <a:pt x="348418" y="3039670"/>
                </a:lnTo>
                <a:lnTo>
                  <a:pt x="350892" y="3039670"/>
                </a:lnTo>
                <a:lnTo>
                  <a:pt x="353366" y="3039670"/>
                </a:lnTo>
                <a:lnTo>
                  <a:pt x="355840" y="3042143"/>
                </a:lnTo>
                <a:lnTo>
                  <a:pt x="360597" y="3042143"/>
                </a:lnTo>
                <a:lnTo>
                  <a:pt x="365354" y="3044617"/>
                </a:lnTo>
                <a:lnTo>
                  <a:pt x="372585" y="3044617"/>
                </a:lnTo>
                <a:lnTo>
                  <a:pt x="382290" y="3047091"/>
                </a:lnTo>
                <a:lnTo>
                  <a:pt x="389521" y="3047091"/>
                </a:lnTo>
                <a:lnTo>
                  <a:pt x="391994" y="3047091"/>
                </a:lnTo>
                <a:lnTo>
                  <a:pt x="394468" y="3047091"/>
                </a:lnTo>
                <a:lnTo>
                  <a:pt x="396942" y="3047091"/>
                </a:lnTo>
                <a:lnTo>
                  <a:pt x="396942" y="3049565"/>
                </a:lnTo>
                <a:lnTo>
                  <a:pt x="399416" y="3049565"/>
                </a:lnTo>
                <a:lnTo>
                  <a:pt x="401889" y="3049565"/>
                </a:lnTo>
                <a:lnTo>
                  <a:pt x="401889" y="3052039"/>
                </a:lnTo>
                <a:lnTo>
                  <a:pt x="404363" y="3052039"/>
                </a:lnTo>
                <a:lnTo>
                  <a:pt x="406837" y="3054512"/>
                </a:lnTo>
                <a:lnTo>
                  <a:pt x="409311" y="3054512"/>
                </a:lnTo>
                <a:lnTo>
                  <a:pt x="409311" y="3056986"/>
                </a:lnTo>
                <a:lnTo>
                  <a:pt x="414068" y="3056986"/>
                </a:lnTo>
                <a:lnTo>
                  <a:pt x="411594" y="3061743"/>
                </a:lnTo>
                <a:lnTo>
                  <a:pt x="411594" y="3064217"/>
                </a:lnTo>
                <a:lnTo>
                  <a:pt x="411594" y="3071448"/>
                </a:lnTo>
                <a:lnTo>
                  <a:pt x="411594" y="3078679"/>
                </a:lnTo>
                <a:lnTo>
                  <a:pt x="411594" y="3088384"/>
                </a:lnTo>
                <a:lnTo>
                  <a:pt x="411594" y="3095615"/>
                </a:lnTo>
                <a:lnTo>
                  <a:pt x="409120" y="3102845"/>
                </a:lnTo>
                <a:lnTo>
                  <a:pt x="406647" y="3105319"/>
                </a:lnTo>
                <a:lnTo>
                  <a:pt x="404173" y="3110077"/>
                </a:lnTo>
                <a:lnTo>
                  <a:pt x="392185" y="3107603"/>
                </a:lnTo>
                <a:lnTo>
                  <a:pt x="392185" y="3119591"/>
                </a:lnTo>
                <a:lnTo>
                  <a:pt x="392185" y="3134053"/>
                </a:lnTo>
                <a:lnTo>
                  <a:pt x="392185" y="3150989"/>
                </a:lnTo>
                <a:lnTo>
                  <a:pt x="396942" y="3150989"/>
                </a:lnTo>
                <a:lnTo>
                  <a:pt x="404173" y="3150989"/>
                </a:lnTo>
                <a:lnTo>
                  <a:pt x="413878" y="3148515"/>
                </a:lnTo>
                <a:lnTo>
                  <a:pt x="421109" y="3148515"/>
                </a:lnTo>
                <a:lnTo>
                  <a:pt x="423582" y="3148515"/>
                </a:lnTo>
                <a:lnTo>
                  <a:pt x="423582" y="3150989"/>
                </a:lnTo>
                <a:lnTo>
                  <a:pt x="423582" y="3158219"/>
                </a:lnTo>
                <a:lnTo>
                  <a:pt x="423582" y="3165450"/>
                </a:lnTo>
                <a:lnTo>
                  <a:pt x="423582" y="3167924"/>
                </a:lnTo>
                <a:lnTo>
                  <a:pt x="423582" y="3172682"/>
                </a:lnTo>
                <a:lnTo>
                  <a:pt x="423582" y="3177439"/>
                </a:lnTo>
                <a:lnTo>
                  <a:pt x="423582" y="3179912"/>
                </a:lnTo>
                <a:lnTo>
                  <a:pt x="426056" y="3189617"/>
                </a:lnTo>
                <a:lnTo>
                  <a:pt x="426056" y="3192091"/>
                </a:lnTo>
                <a:lnTo>
                  <a:pt x="426056" y="3196848"/>
                </a:lnTo>
                <a:lnTo>
                  <a:pt x="426056" y="3206553"/>
                </a:lnTo>
                <a:lnTo>
                  <a:pt x="426056" y="3209027"/>
                </a:lnTo>
                <a:lnTo>
                  <a:pt x="426056" y="3211500"/>
                </a:lnTo>
                <a:lnTo>
                  <a:pt x="426056" y="3225962"/>
                </a:lnTo>
                <a:lnTo>
                  <a:pt x="435761" y="3233193"/>
                </a:lnTo>
                <a:lnTo>
                  <a:pt x="438235" y="3235667"/>
                </a:lnTo>
                <a:lnTo>
                  <a:pt x="440708" y="3235667"/>
                </a:lnTo>
                <a:lnTo>
                  <a:pt x="443182" y="3235667"/>
                </a:lnTo>
                <a:lnTo>
                  <a:pt x="443182" y="3238141"/>
                </a:lnTo>
                <a:lnTo>
                  <a:pt x="443182" y="3240614"/>
                </a:lnTo>
                <a:lnTo>
                  <a:pt x="440708" y="3247846"/>
                </a:lnTo>
                <a:lnTo>
                  <a:pt x="440708" y="3250319"/>
                </a:lnTo>
                <a:lnTo>
                  <a:pt x="440708" y="3252793"/>
                </a:lnTo>
                <a:lnTo>
                  <a:pt x="440708" y="3257550"/>
                </a:lnTo>
                <a:lnTo>
                  <a:pt x="438235" y="3260024"/>
                </a:lnTo>
                <a:lnTo>
                  <a:pt x="440708" y="3260024"/>
                </a:lnTo>
                <a:lnTo>
                  <a:pt x="440708" y="3262498"/>
                </a:lnTo>
                <a:lnTo>
                  <a:pt x="438235" y="3264971"/>
                </a:lnTo>
                <a:lnTo>
                  <a:pt x="438235" y="3267445"/>
                </a:lnTo>
                <a:lnTo>
                  <a:pt x="438235" y="3269919"/>
                </a:lnTo>
                <a:lnTo>
                  <a:pt x="438235" y="3274676"/>
                </a:lnTo>
                <a:lnTo>
                  <a:pt x="435761" y="3279433"/>
                </a:lnTo>
                <a:lnTo>
                  <a:pt x="435761" y="3281907"/>
                </a:lnTo>
                <a:lnTo>
                  <a:pt x="435761" y="3284381"/>
                </a:lnTo>
                <a:lnTo>
                  <a:pt x="435761" y="3286855"/>
                </a:lnTo>
                <a:lnTo>
                  <a:pt x="435761" y="3289328"/>
                </a:lnTo>
                <a:lnTo>
                  <a:pt x="438235" y="3289328"/>
                </a:lnTo>
                <a:lnTo>
                  <a:pt x="452697" y="3284571"/>
                </a:lnTo>
                <a:lnTo>
                  <a:pt x="455170" y="3284571"/>
                </a:lnTo>
                <a:lnTo>
                  <a:pt x="457644" y="3284571"/>
                </a:lnTo>
                <a:lnTo>
                  <a:pt x="469632" y="3279814"/>
                </a:lnTo>
                <a:lnTo>
                  <a:pt x="479337" y="3277340"/>
                </a:lnTo>
                <a:lnTo>
                  <a:pt x="489042" y="3272583"/>
                </a:lnTo>
                <a:lnTo>
                  <a:pt x="501030" y="3270109"/>
                </a:lnTo>
                <a:lnTo>
                  <a:pt x="515492" y="3262878"/>
                </a:lnTo>
                <a:lnTo>
                  <a:pt x="513018" y="3270109"/>
                </a:lnTo>
                <a:lnTo>
                  <a:pt x="513018" y="3282097"/>
                </a:lnTo>
                <a:lnTo>
                  <a:pt x="510544" y="3291802"/>
                </a:lnTo>
                <a:lnTo>
                  <a:pt x="510544" y="3296559"/>
                </a:lnTo>
                <a:lnTo>
                  <a:pt x="508071" y="3301317"/>
                </a:lnTo>
                <a:lnTo>
                  <a:pt x="508071" y="3308547"/>
                </a:lnTo>
                <a:lnTo>
                  <a:pt x="508071" y="3315778"/>
                </a:lnTo>
                <a:lnTo>
                  <a:pt x="505597" y="3320536"/>
                </a:lnTo>
                <a:lnTo>
                  <a:pt x="505597" y="3327767"/>
                </a:lnTo>
                <a:lnTo>
                  <a:pt x="510354" y="3327767"/>
                </a:lnTo>
                <a:lnTo>
                  <a:pt x="520059" y="3327767"/>
                </a:lnTo>
                <a:lnTo>
                  <a:pt x="524816" y="3327767"/>
                </a:lnTo>
                <a:lnTo>
                  <a:pt x="532047" y="3327767"/>
                </a:lnTo>
                <a:lnTo>
                  <a:pt x="539278" y="3327767"/>
                </a:lnTo>
                <a:lnTo>
                  <a:pt x="546509" y="3330240"/>
                </a:lnTo>
                <a:lnTo>
                  <a:pt x="556214" y="3330240"/>
                </a:lnTo>
                <a:lnTo>
                  <a:pt x="568202" y="3330240"/>
                </a:lnTo>
                <a:lnTo>
                  <a:pt x="568202" y="3337471"/>
                </a:lnTo>
                <a:lnTo>
                  <a:pt x="565728" y="3344702"/>
                </a:lnTo>
                <a:lnTo>
                  <a:pt x="565728" y="3354407"/>
                </a:lnTo>
                <a:lnTo>
                  <a:pt x="565728" y="3356881"/>
                </a:lnTo>
                <a:lnTo>
                  <a:pt x="565728" y="3361638"/>
                </a:lnTo>
                <a:lnTo>
                  <a:pt x="565728" y="3364112"/>
                </a:lnTo>
                <a:lnTo>
                  <a:pt x="565728" y="3366585"/>
                </a:lnTo>
                <a:lnTo>
                  <a:pt x="565728" y="3371343"/>
                </a:lnTo>
                <a:lnTo>
                  <a:pt x="565728" y="3378574"/>
                </a:lnTo>
                <a:lnTo>
                  <a:pt x="568202" y="3381047"/>
                </a:lnTo>
                <a:lnTo>
                  <a:pt x="575433" y="3383521"/>
                </a:lnTo>
                <a:lnTo>
                  <a:pt x="582664" y="3385995"/>
                </a:lnTo>
                <a:lnTo>
                  <a:pt x="597126" y="3393226"/>
                </a:lnTo>
                <a:lnTo>
                  <a:pt x="609114" y="3395700"/>
                </a:lnTo>
                <a:lnTo>
                  <a:pt x="616345" y="3398173"/>
                </a:lnTo>
                <a:lnTo>
                  <a:pt x="618818" y="3400647"/>
                </a:lnTo>
                <a:lnTo>
                  <a:pt x="623576" y="3400647"/>
                </a:lnTo>
                <a:lnTo>
                  <a:pt x="626049" y="3400647"/>
                </a:lnTo>
                <a:lnTo>
                  <a:pt x="628523" y="3400647"/>
                </a:lnTo>
                <a:lnTo>
                  <a:pt x="630997" y="3400647"/>
                </a:lnTo>
                <a:lnTo>
                  <a:pt x="633471" y="3400647"/>
                </a:lnTo>
                <a:lnTo>
                  <a:pt x="635944" y="3400647"/>
                </a:lnTo>
                <a:lnTo>
                  <a:pt x="638418" y="3403121"/>
                </a:lnTo>
                <a:lnTo>
                  <a:pt x="643175" y="3403121"/>
                </a:lnTo>
                <a:lnTo>
                  <a:pt x="647933" y="3403121"/>
                </a:lnTo>
                <a:lnTo>
                  <a:pt x="650406" y="3403121"/>
                </a:lnTo>
                <a:lnTo>
                  <a:pt x="652880" y="3395890"/>
                </a:lnTo>
                <a:lnTo>
                  <a:pt x="664868" y="3398364"/>
                </a:lnTo>
                <a:lnTo>
                  <a:pt x="664868" y="3395890"/>
                </a:lnTo>
                <a:lnTo>
                  <a:pt x="664868" y="3393416"/>
                </a:lnTo>
                <a:lnTo>
                  <a:pt x="664868" y="3383711"/>
                </a:lnTo>
                <a:lnTo>
                  <a:pt x="667342" y="3378954"/>
                </a:lnTo>
                <a:lnTo>
                  <a:pt x="667342" y="3376481"/>
                </a:lnTo>
                <a:lnTo>
                  <a:pt x="669816" y="3376481"/>
                </a:lnTo>
                <a:lnTo>
                  <a:pt x="672290" y="3376481"/>
                </a:lnTo>
                <a:lnTo>
                  <a:pt x="674763" y="3376481"/>
                </a:lnTo>
                <a:lnTo>
                  <a:pt x="679521" y="3376481"/>
                </a:lnTo>
                <a:lnTo>
                  <a:pt x="681994" y="3376481"/>
                </a:lnTo>
                <a:lnTo>
                  <a:pt x="686751" y="3376481"/>
                </a:lnTo>
                <a:lnTo>
                  <a:pt x="691509" y="3374007"/>
                </a:lnTo>
                <a:lnTo>
                  <a:pt x="693982" y="3374007"/>
                </a:lnTo>
                <a:lnTo>
                  <a:pt x="698740" y="3376481"/>
                </a:lnTo>
                <a:lnTo>
                  <a:pt x="698740" y="3374007"/>
                </a:lnTo>
                <a:lnTo>
                  <a:pt x="698740" y="3371533"/>
                </a:lnTo>
                <a:lnTo>
                  <a:pt x="703497" y="3369059"/>
                </a:lnTo>
                <a:lnTo>
                  <a:pt x="703497" y="3366585"/>
                </a:lnTo>
                <a:lnTo>
                  <a:pt x="705971" y="3364112"/>
                </a:lnTo>
                <a:lnTo>
                  <a:pt x="708444" y="3361638"/>
                </a:lnTo>
                <a:lnTo>
                  <a:pt x="710918" y="3361638"/>
                </a:lnTo>
                <a:lnTo>
                  <a:pt x="713392" y="3359164"/>
                </a:lnTo>
                <a:lnTo>
                  <a:pt x="715866" y="3359164"/>
                </a:lnTo>
                <a:lnTo>
                  <a:pt x="718339" y="3356690"/>
                </a:lnTo>
                <a:lnTo>
                  <a:pt x="720813" y="3356690"/>
                </a:lnTo>
                <a:lnTo>
                  <a:pt x="723287" y="3356690"/>
                </a:lnTo>
                <a:lnTo>
                  <a:pt x="725761" y="3356690"/>
                </a:lnTo>
                <a:lnTo>
                  <a:pt x="732992" y="3356690"/>
                </a:lnTo>
                <a:lnTo>
                  <a:pt x="735465" y="3356690"/>
                </a:lnTo>
                <a:lnTo>
                  <a:pt x="737939" y="3359164"/>
                </a:lnTo>
                <a:lnTo>
                  <a:pt x="740413" y="3361638"/>
                </a:lnTo>
                <a:lnTo>
                  <a:pt x="745170" y="3359164"/>
                </a:lnTo>
                <a:lnTo>
                  <a:pt x="747644" y="3361638"/>
                </a:lnTo>
                <a:lnTo>
                  <a:pt x="745170" y="3371343"/>
                </a:lnTo>
                <a:lnTo>
                  <a:pt x="742696" y="3371343"/>
                </a:lnTo>
                <a:lnTo>
                  <a:pt x="754685" y="3378574"/>
                </a:lnTo>
                <a:lnTo>
                  <a:pt x="757158" y="3378574"/>
                </a:lnTo>
                <a:lnTo>
                  <a:pt x="757158" y="3376100"/>
                </a:lnTo>
                <a:lnTo>
                  <a:pt x="776568" y="3383331"/>
                </a:lnTo>
                <a:lnTo>
                  <a:pt x="771810" y="3393036"/>
                </a:lnTo>
                <a:lnTo>
                  <a:pt x="786272" y="3400267"/>
                </a:lnTo>
                <a:lnTo>
                  <a:pt x="781515" y="3412255"/>
                </a:lnTo>
                <a:lnTo>
                  <a:pt x="783989" y="3412255"/>
                </a:lnTo>
                <a:lnTo>
                  <a:pt x="786463" y="3412255"/>
                </a:lnTo>
                <a:lnTo>
                  <a:pt x="788936" y="3412255"/>
                </a:lnTo>
                <a:lnTo>
                  <a:pt x="791410" y="3412255"/>
                </a:lnTo>
                <a:lnTo>
                  <a:pt x="793884" y="3414728"/>
                </a:lnTo>
                <a:lnTo>
                  <a:pt x="796358" y="3414728"/>
                </a:lnTo>
                <a:lnTo>
                  <a:pt x="798831" y="3414728"/>
                </a:lnTo>
                <a:lnTo>
                  <a:pt x="801305" y="3417202"/>
                </a:lnTo>
                <a:lnTo>
                  <a:pt x="801305" y="3419676"/>
                </a:lnTo>
                <a:lnTo>
                  <a:pt x="803779" y="3424433"/>
                </a:lnTo>
                <a:lnTo>
                  <a:pt x="803779" y="3426907"/>
                </a:lnTo>
                <a:lnTo>
                  <a:pt x="806253" y="3429381"/>
                </a:lnTo>
                <a:lnTo>
                  <a:pt x="806253" y="3431854"/>
                </a:lnTo>
                <a:lnTo>
                  <a:pt x="808726" y="3431854"/>
                </a:lnTo>
                <a:lnTo>
                  <a:pt x="811200" y="3434328"/>
                </a:lnTo>
                <a:lnTo>
                  <a:pt x="811200" y="3436802"/>
                </a:lnTo>
                <a:lnTo>
                  <a:pt x="813674" y="3439276"/>
                </a:lnTo>
                <a:lnTo>
                  <a:pt x="816148" y="3441749"/>
                </a:lnTo>
                <a:lnTo>
                  <a:pt x="816148" y="3444223"/>
                </a:lnTo>
                <a:lnTo>
                  <a:pt x="818621" y="3446697"/>
                </a:lnTo>
                <a:lnTo>
                  <a:pt x="818621" y="3449171"/>
                </a:lnTo>
                <a:lnTo>
                  <a:pt x="818621" y="3453928"/>
                </a:lnTo>
                <a:lnTo>
                  <a:pt x="818621" y="3456402"/>
                </a:lnTo>
                <a:lnTo>
                  <a:pt x="821095" y="3458875"/>
                </a:lnTo>
                <a:lnTo>
                  <a:pt x="821095" y="3461349"/>
                </a:lnTo>
                <a:lnTo>
                  <a:pt x="821095" y="3463823"/>
                </a:lnTo>
                <a:lnTo>
                  <a:pt x="823569" y="3463823"/>
                </a:lnTo>
                <a:lnTo>
                  <a:pt x="826043" y="3466297"/>
                </a:lnTo>
                <a:lnTo>
                  <a:pt x="833274" y="3471054"/>
                </a:lnTo>
                <a:lnTo>
                  <a:pt x="838031" y="3473528"/>
                </a:lnTo>
                <a:lnTo>
                  <a:pt x="838031" y="3476001"/>
                </a:lnTo>
                <a:lnTo>
                  <a:pt x="842788" y="3478475"/>
                </a:lnTo>
                <a:lnTo>
                  <a:pt x="845262" y="3480949"/>
                </a:lnTo>
                <a:lnTo>
                  <a:pt x="850019" y="3478475"/>
                </a:lnTo>
                <a:lnTo>
                  <a:pt x="854776" y="3476001"/>
                </a:lnTo>
                <a:lnTo>
                  <a:pt x="857250" y="3473528"/>
                </a:lnTo>
                <a:lnTo>
                  <a:pt x="859724" y="3473528"/>
                </a:lnTo>
                <a:lnTo>
                  <a:pt x="862198" y="3473528"/>
                </a:lnTo>
                <a:lnTo>
                  <a:pt x="864671" y="3471054"/>
                </a:lnTo>
                <a:lnTo>
                  <a:pt x="867145" y="3471054"/>
                </a:lnTo>
                <a:lnTo>
                  <a:pt x="869619" y="3471054"/>
                </a:lnTo>
                <a:lnTo>
                  <a:pt x="869619" y="3468580"/>
                </a:lnTo>
                <a:lnTo>
                  <a:pt x="872093" y="3468580"/>
                </a:lnTo>
                <a:lnTo>
                  <a:pt x="874566" y="3468580"/>
                </a:lnTo>
                <a:lnTo>
                  <a:pt x="877040" y="3468580"/>
                </a:lnTo>
                <a:lnTo>
                  <a:pt x="879514" y="3466106"/>
                </a:lnTo>
                <a:lnTo>
                  <a:pt x="881988" y="3466106"/>
                </a:lnTo>
                <a:lnTo>
                  <a:pt x="884461" y="3466106"/>
                </a:lnTo>
                <a:lnTo>
                  <a:pt x="886935" y="3466106"/>
                </a:lnTo>
                <a:lnTo>
                  <a:pt x="889409" y="3466106"/>
                </a:lnTo>
                <a:lnTo>
                  <a:pt x="891883" y="3466106"/>
                </a:lnTo>
                <a:lnTo>
                  <a:pt x="894356" y="3466106"/>
                </a:lnTo>
                <a:lnTo>
                  <a:pt x="896830" y="3463633"/>
                </a:lnTo>
                <a:lnTo>
                  <a:pt x="899304" y="3463633"/>
                </a:lnTo>
                <a:lnTo>
                  <a:pt x="901778" y="3463633"/>
                </a:lnTo>
                <a:lnTo>
                  <a:pt x="904251" y="3463633"/>
                </a:lnTo>
                <a:lnTo>
                  <a:pt x="906725" y="3463633"/>
                </a:lnTo>
                <a:lnTo>
                  <a:pt x="909199" y="3463633"/>
                </a:lnTo>
                <a:lnTo>
                  <a:pt x="911673" y="3463633"/>
                </a:lnTo>
                <a:lnTo>
                  <a:pt x="914146" y="3463633"/>
                </a:lnTo>
                <a:lnTo>
                  <a:pt x="916620" y="3466106"/>
                </a:lnTo>
                <a:lnTo>
                  <a:pt x="919094" y="3466106"/>
                </a:lnTo>
                <a:lnTo>
                  <a:pt x="921568" y="3466106"/>
                </a:lnTo>
                <a:lnTo>
                  <a:pt x="924041" y="3466106"/>
                </a:lnTo>
                <a:lnTo>
                  <a:pt x="926515" y="3466106"/>
                </a:lnTo>
                <a:lnTo>
                  <a:pt x="928989" y="3466106"/>
                </a:lnTo>
                <a:lnTo>
                  <a:pt x="931463" y="3466106"/>
                </a:lnTo>
                <a:lnTo>
                  <a:pt x="931463" y="3468580"/>
                </a:lnTo>
                <a:lnTo>
                  <a:pt x="933936" y="3468580"/>
                </a:lnTo>
                <a:lnTo>
                  <a:pt x="936410" y="3468580"/>
                </a:lnTo>
                <a:lnTo>
                  <a:pt x="938884" y="3468580"/>
                </a:lnTo>
                <a:lnTo>
                  <a:pt x="938884" y="3471054"/>
                </a:lnTo>
                <a:lnTo>
                  <a:pt x="941358" y="3471054"/>
                </a:lnTo>
                <a:lnTo>
                  <a:pt x="943831" y="3471054"/>
                </a:lnTo>
                <a:lnTo>
                  <a:pt x="946305" y="3471054"/>
                </a:lnTo>
                <a:lnTo>
                  <a:pt x="948779" y="3473528"/>
                </a:lnTo>
                <a:lnTo>
                  <a:pt x="951253" y="3473528"/>
                </a:lnTo>
                <a:lnTo>
                  <a:pt x="953726" y="3476001"/>
                </a:lnTo>
                <a:lnTo>
                  <a:pt x="956200" y="3476001"/>
                </a:lnTo>
                <a:lnTo>
                  <a:pt x="958674" y="3478475"/>
                </a:lnTo>
                <a:lnTo>
                  <a:pt x="961148" y="3478475"/>
                </a:lnTo>
                <a:lnTo>
                  <a:pt x="961148" y="3480949"/>
                </a:lnTo>
                <a:lnTo>
                  <a:pt x="963621" y="3480949"/>
                </a:lnTo>
                <a:lnTo>
                  <a:pt x="973326" y="3488180"/>
                </a:lnTo>
                <a:lnTo>
                  <a:pt x="997493" y="3507589"/>
                </a:lnTo>
                <a:lnTo>
                  <a:pt x="995019" y="3512347"/>
                </a:lnTo>
                <a:lnTo>
                  <a:pt x="990262" y="3517104"/>
                </a:lnTo>
                <a:lnTo>
                  <a:pt x="992736" y="3519577"/>
                </a:lnTo>
                <a:lnTo>
                  <a:pt x="992736" y="3524335"/>
                </a:lnTo>
                <a:lnTo>
                  <a:pt x="995209" y="3529092"/>
                </a:lnTo>
                <a:lnTo>
                  <a:pt x="997683" y="3533849"/>
                </a:lnTo>
                <a:lnTo>
                  <a:pt x="997683" y="3538606"/>
                </a:lnTo>
                <a:lnTo>
                  <a:pt x="997683" y="3541080"/>
                </a:lnTo>
                <a:lnTo>
                  <a:pt x="1000157" y="3548311"/>
                </a:lnTo>
                <a:lnTo>
                  <a:pt x="1000157" y="3550785"/>
                </a:lnTo>
                <a:lnTo>
                  <a:pt x="1000157" y="3553259"/>
                </a:lnTo>
                <a:lnTo>
                  <a:pt x="1000157" y="3560489"/>
                </a:lnTo>
                <a:lnTo>
                  <a:pt x="1000157" y="3562963"/>
                </a:lnTo>
                <a:lnTo>
                  <a:pt x="1000157" y="3565437"/>
                </a:lnTo>
                <a:lnTo>
                  <a:pt x="1000157" y="3567911"/>
                </a:lnTo>
                <a:lnTo>
                  <a:pt x="1000157" y="3570385"/>
                </a:lnTo>
                <a:lnTo>
                  <a:pt x="1002631" y="3575142"/>
                </a:lnTo>
                <a:lnTo>
                  <a:pt x="1002631" y="3577615"/>
                </a:lnTo>
                <a:lnTo>
                  <a:pt x="1002631" y="3580089"/>
                </a:lnTo>
                <a:lnTo>
                  <a:pt x="987598" y="3580089"/>
                </a:lnTo>
                <a:lnTo>
                  <a:pt x="980367" y="3580089"/>
                </a:lnTo>
                <a:lnTo>
                  <a:pt x="975610" y="3580089"/>
                </a:lnTo>
                <a:lnTo>
                  <a:pt x="970852" y="3580089"/>
                </a:lnTo>
                <a:lnTo>
                  <a:pt x="966095" y="3580089"/>
                </a:lnTo>
                <a:lnTo>
                  <a:pt x="966095" y="3592077"/>
                </a:lnTo>
                <a:lnTo>
                  <a:pt x="968569" y="3599308"/>
                </a:lnTo>
                <a:lnTo>
                  <a:pt x="968569" y="3606539"/>
                </a:lnTo>
                <a:lnTo>
                  <a:pt x="971043" y="3618527"/>
                </a:lnTo>
                <a:lnTo>
                  <a:pt x="971043" y="3625759"/>
                </a:lnTo>
                <a:lnTo>
                  <a:pt x="973516" y="3625759"/>
                </a:lnTo>
                <a:lnTo>
                  <a:pt x="975990" y="3630516"/>
                </a:lnTo>
                <a:lnTo>
                  <a:pt x="985695" y="3630516"/>
                </a:lnTo>
                <a:lnTo>
                  <a:pt x="990452" y="3630516"/>
                </a:lnTo>
                <a:lnTo>
                  <a:pt x="992926" y="3630516"/>
                </a:lnTo>
                <a:lnTo>
                  <a:pt x="995400" y="3630516"/>
                </a:lnTo>
                <a:lnTo>
                  <a:pt x="997873" y="3630516"/>
                </a:lnTo>
                <a:lnTo>
                  <a:pt x="1000347" y="3630516"/>
                </a:lnTo>
                <a:lnTo>
                  <a:pt x="1007578" y="3630516"/>
                </a:lnTo>
                <a:lnTo>
                  <a:pt x="1014809" y="3632989"/>
                </a:lnTo>
                <a:lnTo>
                  <a:pt x="1019566" y="3632989"/>
                </a:lnTo>
                <a:lnTo>
                  <a:pt x="1019566" y="3640220"/>
                </a:lnTo>
                <a:lnTo>
                  <a:pt x="1022040" y="3640220"/>
                </a:lnTo>
                <a:lnTo>
                  <a:pt x="1022040" y="3652209"/>
                </a:lnTo>
                <a:lnTo>
                  <a:pt x="1024514" y="3654682"/>
                </a:lnTo>
                <a:lnTo>
                  <a:pt x="1029271" y="3654682"/>
                </a:lnTo>
                <a:lnTo>
                  <a:pt x="1036502" y="3657156"/>
                </a:lnTo>
                <a:lnTo>
                  <a:pt x="1038976" y="3659630"/>
                </a:lnTo>
                <a:lnTo>
                  <a:pt x="1048680" y="3659630"/>
                </a:lnTo>
                <a:lnTo>
                  <a:pt x="1053438" y="3662104"/>
                </a:lnTo>
                <a:lnTo>
                  <a:pt x="1065426" y="3659630"/>
                </a:lnTo>
                <a:lnTo>
                  <a:pt x="1067900" y="3659630"/>
                </a:lnTo>
                <a:lnTo>
                  <a:pt x="1070373" y="3659630"/>
                </a:lnTo>
                <a:lnTo>
                  <a:pt x="1072847" y="3657156"/>
                </a:lnTo>
                <a:lnTo>
                  <a:pt x="1077604" y="3654682"/>
                </a:lnTo>
                <a:lnTo>
                  <a:pt x="1080078" y="3654682"/>
                </a:lnTo>
                <a:lnTo>
                  <a:pt x="1084835" y="3654682"/>
                </a:lnTo>
                <a:lnTo>
                  <a:pt x="1089592" y="3654682"/>
                </a:lnTo>
                <a:lnTo>
                  <a:pt x="1094350" y="3652209"/>
                </a:lnTo>
                <a:lnTo>
                  <a:pt x="1101581" y="3649735"/>
                </a:lnTo>
                <a:lnTo>
                  <a:pt x="1104054" y="3649735"/>
                </a:lnTo>
                <a:lnTo>
                  <a:pt x="1106528" y="3649735"/>
                </a:lnTo>
                <a:lnTo>
                  <a:pt x="1109002" y="3647261"/>
                </a:lnTo>
                <a:lnTo>
                  <a:pt x="1125938" y="3635273"/>
                </a:lnTo>
                <a:lnTo>
                  <a:pt x="1133169" y="3630516"/>
                </a:lnTo>
                <a:lnTo>
                  <a:pt x="1135642" y="3630516"/>
                </a:lnTo>
                <a:lnTo>
                  <a:pt x="1142873" y="3625759"/>
                </a:lnTo>
                <a:lnTo>
                  <a:pt x="1145347" y="3623285"/>
                </a:lnTo>
                <a:lnTo>
                  <a:pt x="1147821" y="3623285"/>
                </a:lnTo>
                <a:lnTo>
                  <a:pt x="1150294" y="3620811"/>
                </a:lnTo>
                <a:lnTo>
                  <a:pt x="1155052" y="3618337"/>
                </a:lnTo>
                <a:lnTo>
                  <a:pt x="1155052" y="3615863"/>
                </a:lnTo>
                <a:lnTo>
                  <a:pt x="1157525" y="3615863"/>
                </a:lnTo>
                <a:lnTo>
                  <a:pt x="1159999" y="3615863"/>
                </a:lnTo>
                <a:lnTo>
                  <a:pt x="1162473" y="3613390"/>
                </a:lnTo>
                <a:lnTo>
                  <a:pt x="1167230" y="3610916"/>
                </a:lnTo>
                <a:lnTo>
                  <a:pt x="1169704" y="3610916"/>
                </a:lnTo>
                <a:lnTo>
                  <a:pt x="1172178" y="3608442"/>
                </a:lnTo>
                <a:lnTo>
                  <a:pt x="1181882" y="3605968"/>
                </a:lnTo>
                <a:lnTo>
                  <a:pt x="1189113" y="3605968"/>
                </a:lnTo>
                <a:lnTo>
                  <a:pt x="1193871" y="3603495"/>
                </a:lnTo>
                <a:lnTo>
                  <a:pt x="1198628" y="3603495"/>
                </a:lnTo>
                <a:lnTo>
                  <a:pt x="1201102" y="3603495"/>
                </a:lnTo>
                <a:lnTo>
                  <a:pt x="1203575" y="3603495"/>
                </a:lnTo>
                <a:lnTo>
                  <a:pt x="1208332" y="3603495"/>
                </a:lnTo>
                <a:lnTo>
                  <a:pt x="1210806" y="3603495"/>
                </a:lnTo>
                <a:lnTo>
                  <a:pt x="1213280" y="3605968"/>
                </a:lnTo>
                <a:lnTo>
                  <a:pt x="1215754" y="3605968"/>
                </a:lnTo>
                <a:lnTo>
                  <a:pt x="1218228" y="3605968"/>
                </a:lnTo>
                <a:lnTo>
                  <a:pt x="1220701" y="3608442"/>
                </a:lnTo>
                <a:lnTo>
                  <a:pt x="1225458" y="3610916"/>
                </a:lnTo>
                <a:lnTo>
                  <a:pt x="1227932" y="3610916"/>
                </a:lnTo>
                <a:lnTo>
                  <a:pt x="1230406" y="3613390"/>
                </a:lnTo>
                <a:lnTo>
                  <a:pt x="1235163" y="3615863"/>
                </a:lnTo>
                <a:lnTo>
                  <a:pt x="1242394" y="3618337"/>
                </a:lnTo>
                <a:lnTo>
                  <a:pt x="1244868" y="3618337"/>
                </a:lnTo>
                <a:lnTo>
                  <a:pt x="1244868" y="3620811"/>
                </a:lnTo>
                <a:lnTo>
                  <a:pt x="1247342" y="3623285"/>
                </a:lnTo>
                <a:lnTo>
                  <a:pt x="1244868" y="3625759"/>
                </a:lnTo>
                <a:lnTo>
                  <a:pt x="1244868" y="3628232"/>
                </a:lnTo>
                <a:lnTo>
                  <a:pt x="1247342" y="3630706"/>
                </a:lnTo>
                <a:lnTo>
                  <a:pt x="1252099" y="3635463"/>
                </a:lnTo>
                <a:lnTo>
                  <a:pt x="1254573" y="3637937"/>
                </a:lnTo>
                <a:lnTo>
                  <a:pt x="1257046" y="3640411"/>
                </a:lnTo>
                <a:lnTo>
                  <a:pt x="1264277" y="3645168"/>
                </a:lnTo>
                <a:lnTo>
                  <a:pt x="1266751" y="3647642"/>
                </a:lnTo>
                <a:lnTo>
                  <a:pt x="1271508" y="3652399"/>
                </a:lnTo>
                <a:lnTo>
                  <a:pt x="1276266" y="3652399"/>
                </a:lnTo>
                <a:lnTo>
                  <a:pt x="1278739" y="3654873"/>
                </a:lnTo>
                <a:lnTo>
                  <a:pt x="1278739" y="3657346"/>
                </a:lnTo>
                <a:lnTo>
                  <a:pt x="1283496" y="3659820"/>
                </a:lnTo>
                <a:lnTo>
                  <a:pt x="1288254" y="3664577"/>
                </a:lnTo>
                <a:lnTo>
                  <a:pt x="1288254" y="3667051"/>
                </a:lnTo>
                <a:lnTo>
                  <a:pt x="1290727" y="3667051"/>
                </a:lnTo>
                <a:lnTo>
                  <a:pt x="1290727" y="3669525"/>
                </a:lnTo>
                <a:lnTo>
                  <a:pt x="1295485" y="3671999"/>
                </a:lnTo>
                <a:lnTo>
                  <a:pt x="1297958" y="3674472"/>
                </a:lnTo>
                <a:lnTo>
                  <a:pt x="1302716" y="3676946"/>
                </a:lnTo>
                <a:lnTo>
                  <a:pt x="1305189" y="3676946"/>
                </a:lnTo>
                <a:lnTo>
                  <a:pt x="1307663" y="3679420"/>
                </a:lnTo>
                <a:lnTo>
                  <a:pt x="1312420" y="3679420"/>
                </a:lnTo>
                <a:lnTo>
                  <a:pt x="1312420" y="3681894"/>
                </a:lnTo>
                <a:lnTo>
                  <a:pt x="1314894" y="3684367"/>
                </a:lnTo>
                <a:lnTo>
                  <a:pt x="1317368" y="3684367"/>
                </a:lnTo>
                <a:lnTo>
                  <a:pt x="1319842" y="3686841"/>
                </a:lnTo>
                <a:lnTo>
                  <a:pt x="1331830" y="3698829"/>
                </a:lnTo>
                <a:lnTo>
                  <a:pt x="1334304" y="3701303"/>
                </a:lnTo>
                <a:lnTo>
                  <a:pt x="1336777" y="3701303"/>
                </a:lnTo>
                <a:lnTo>
                  <a:pt x="1339251" y="3703777"/>
                </a:lnTo>
                <a:lnTo>
                  <a:pt x="1341725" y="3706250"/>
                </a:lnTo>
                <a:lnTo>
                  <a:pt x="1344199" y="3706250"/>
                </a:lnTo>
                <a:lnTo>
                  <a:pt x="1346672" y="3708724"/>
                </a:lnTo>
                <a:lnTo>
                  <a:pt x="1349146" y="3708724"/>
                </a:lnTo>
                <a:lnTo>
                  <a:pt x="1351620" y="3708724"/>
                </a:lnTo>
                <a:lnTo>
                  <a:pt x="1354093" y="3708724"/>
                </a:lnTo>
                <a:lnTo>
                  <a:pt x="1358851" y="3711198"/>
                </a:lnTo>
                <a:lnTo>
                  <a:pt x="1361325" y="3713672"/>
                </a:lnTo>
                <a:lnTo>
                  <a:pt x="1363798" y="3713672"/>
                </a:lnTo>
                <a:lnTo>
                  <a:pt x="1363798" y="3716146"/>
                </a:lnTo>
                <a:lnTo>
                  <a:pt x="1366272" y="3716146"/>
                </a:lnTo>
                <a:lnTo>
                  <a:pt x="1368746" y="3718619"/>
                </a:lnTo>
                <a:lnTo>
                  <a:pt x="1368746" y="3721093"/>
                </a:lnTo>
                <a:lnTo>
                  <a:pt x="1371219" y="3723567"/>
                </a:lnTo>
                <a:lnTo>
                  <a:pt x="1373693" y="3726041"/>
                </a:lnTo>
                <a:lnTo>
                  <a:pt x="1376167" y="3730798"/>
                </a:lnTo>
                <a:lnTo>
                  <a:pt x="1378641" y="3733272"/>
                </a:lnTo>
                <a:lnTo>
                  <a:pt x="1381114" y="3738029"/>
                </a:lnTo>
                <a:lnTo>
                  <a:pt x="1383588" y="3740502"/>
                </a:lnTo>
                <a:lnTo>
                  <a:pt x="1383588" y="3742976"/>
                </a:lnTo>
                <a:lnTo>
                  <a:pt x="1386062" y="3747733"/>
                </a:lnTo>
                <a:lnTo>
                  <a:pt x="1388536" y="3750207"/>
                </a:lnTo>
                <a:lnTo>
                  <a:pt x="1388536" y="3752681"/>
                </a:lnTo>
                <a:lnTo>
                  <a:pt x="1393293" y="3759912"/>
                </a:lnTo>
                <a:lnTo>
                  <a:pt x="1395767" y="3762386"/>
                </a:lnTo>
                <a:lnTo>
                  <a:pt x="1398240" y="3767143"/>
                </a:lnTo>
                <a:lnTo>
                  <a:pt x="1402998" y="3771900"/>
                </a:lnTo>
                <a:lnTo>
                  <a:pt x="1405471" y="3774374"/>
                </a:lnTo>
                <a:lnTo>
                  <a:pt x="1410229" y="3781605"/>
                </a:lnTo>
                <a:lnTo>
                  <a:pt x="1419933" y="3788836"/>
                </a:lnTo>
                <a:lnTo>
                  <a:pt x="1431922" y="3803298"/>
                </a:lnTo>
                <a:lnTo>
                  <a:pt x="1434395" y="3805771"/>
                </a:lnTo>
                <a:lnTo>
                  <a:pt x="1439153" y="3813003"/>
                </a:lnTo>
                <a:lnTo>
                  <a:pt x="1443910" y="3822707"/>
                </a:lnTo>
                <a:lnTo>
                  <a:pt x="1446383" y="3827464"/>
                </a:lnTo>
                <a:lnTo>
                  <a:pt x="1451141" y="3834695"/>
                </a:lnTo>
                <a:lnTo>
                  <a:pt x="1451141" y="3837169"/>
                </a:lnTo>
                <a:lnTo>
                  <a:pt x="1458372" y="3844400"/>
                </a:lnTo>
                <a:lnTo>
                  <a:pt x="1463129" y="3849157"/>
                </a:lnTo>
                <a:lnTo>
                  <a:pt x="1465603" y="3851631"/>
                </a:lnTo>
                <a:lnTo>
                  <a:pt x="1465603" y="3854105"/>
                </a:lnTo>
                <a:lnTo>
                  <a:pt x="1468076" y="3854105"/>
                </a:lnTo>
                <a:lnTo>
                  <a:pt x="1470550" y="3856578"/>
                </a:lnTo>
                <a:lnTo>
                  <a:pt x="1473024" y="3856578"/>
                </a:lnTo>
                <a:lnTo>
                  <a:pt x="1475498" y="3859052"/>
                </a:lnTo>
                <a:lnTo>
                  <a:pt x="1477971" y="3859052"/>
                </a:lnTo>
                <a:lnTo>
                  <a:pt x="1485202" y="3861526"/>
                </a:lnTo>
                <a:lnTo>
                  <a:pt x="1487676" y="3861526"/>
                </a:lnTo>
                <a:lnTo>
                  <a:pt x="1494907" y="3861526"/>
                </a:lnTo>
                <a:lnTo>
                  <a:pt x="1494907" y="3859052"/>
                </a:lnTo>
                <a:lnTo>
                  <a:pt x="1502138" y="3856578"/>
                </a:lnTo>
                <a:lnTo>
                  <a:pt x="1514126" y="3851821"/>
                </a:lnTo>
                <a:lnTo>
                  <a:pt x="1516600" y="3851821"/>
                </a:lnTo>
                <a:lnTo>
                  <a:pt x="1519074" y="3849348"/>
                </a:lnTo>
                <a:lnTo>
                  <a:pt x="1521547" y="3849348"/>
                </a:lnTo>
                <a:lnTo>
                  <a:pt x="1524021" y="3849348"/>
                </a:lnTo>
                <a:lnTo>
                  <a:pt x="1526495" y="3846874"/>
                </a:lnTo>
                <a:lnTo>
                  <a:pt x="1528969" y="3846874"/>
                </a:lnTo>
                <a:lnTo>
                  <a:pt x="1531442" y="3846874"/>
                </a:lnTo>
                <a:lnTo>
                  <a:pt x="1533916" y="3844400"/>
                </a:lnTo>
                <a:lnTo>
                  <a:pt x="1536390" y="3841926"/>
                </a:lnTo>
                <a:lnTo>
                  <a:pt x="1538864" y="3841926"/>
                </a:lnTo>
                <a:lnTo>
                  <a:pt x="1541337" y="3839452"/>
                </a:lnTo>
                <a:lnTo>
                  <a:pt x="1543811" y="3836979"/>
                </a:lnTo>
                <a:lnTo>
                  <a:pt x="1546285" y="3834505"/>
                </a:lnTo>
                <a:lnTo>
                  <a:pt x="1551042" y="3829748"/>
                </a:lnTo>
                <a:lnTo>
                  <a:pt x="1553516" y="3834505"/>
                </a:lnTo>
                <a:lnTo>
                  <a:pt x="1555990" y="3836979"/>
                </a:lnTo>
                <a:lnTo>
                  <a:pt x="1558463" y="3839452"/>
                </a:lnTo>
                <a:lnTo>
                  <a:pt x="1560937" y="3844210"/>
                </a:lnTo>
                <a:lnTo>
                  <a:pt x="1568168" y="3851441"/>
                </a:lnTo>
                <a:lnTo>
                  <a:pt x="1570642" y="3858672"/>
                </a:lnTo>
                <a:lnTo>
                  <a:pt x="1573116" y="3861145"/>
                </a:lnTo>
                <a:lnTo>
                  <a:pt x="1573116" y="3863619"/>
                </a:lnTo>
                <a:lnTo>
                  <a:pt x="1575589" y="3866093"/>
                </a:lnTo>
                <a:lnTo>
                  <a:pt x="1575589" y="3868567"/>
                </a:lnTo>
                <a:lnTo>
                  <a:pt x="1580347" y="3873324"/>
                </a:lnTo>
                <a:lnTo>
                  <a:pt x="1573116" y="3880555"/>
                </a:lnTo>
                <a:lnTo>
                  <a:pt x="1570642" y="3883029"/>
                </a:lnTo>
                <a:lnTo>
                  <a:pt x="1565885" y="3885502"/>
                </a:lnTo>
                <a:lnTo>
                  <a:pt x="1563411" y="3890260"/>
                </a:lnTo>
                <a:lnTo>
                  <a:pt x="1560937" y="3890260"/>
                </a:lnTo>
                <a:lnTo>
                  <a:pt x="1560937" y="3892733"/>
                </a:lnTo>
                <a:lnTo>
                  <a:pt x="1558463" y="3892733"/>
                </a:lnTo>
                <a:lnTo>
                  <a:pt x="1558463" y="3895207"/>
                </a:lnTo>
                <a:lnTo>
                  <a:pt x="1560937" y="3895207"/>
                </a:lnTo>
                <a:lnTo>
                  <a:pt x="1560937" y="3897681"/>
                </a:lnTo>
                <a:lnTo>
                  <a:pt x="1560937" y="3900155"/>
                </a:lnTo>
                <a:lnTo>
                  <a:pt x="1565694" y="3907385"/>
                </a:lnTo>
                <a:lnTo>
                  <a:pt x="1587387" y="3892924"/>
                </a:lnTo>
                <a:lnTo>
                  <a:pt x="1589861" y="3895397"/>
                </a:lnTo>
                <a:lnTo>
                  <a:pt x="1599566" y="3909859"/>
                </a:lnTo>
                <a:lnTo>
                  <a:pt x="1599566" y="3912333"/>
                </a:lnTo>
                <a:lnTo>
                  <a:pt x="1604323" y="3914807"/>
                </a:lnTo>
                <a:lnTo>
                  <a:pt x="1601849" y="3917281"/>
                </a:lnTo>
                <a:lnTo>
                  <a:pt x="1606606" y="3924511"/>
                </a:lnTo>
                <a:lnTo>
                  <a:pt x="1599376" y="3929269"/>
                </a:lnTo>
                <a:lnTo>
                  <a:pt x="1606606" y="3938973"/>
                </a:lnTo>
                <a:lnTo>
                  <a:pt x="1609080" y="3941447"/>
                </a:lnTo>
                <a:lnTo>
                  <a:pt x="1609080" y="3943921"/>
                </a:lnTo>
                <a:lnTo>
                  <a:pt x="1609080" y="3946395"/>
                </a:lnTo>
                <a:lnTo>
                  <a:pt x="1611554" y="3948868"/>
                </a:lnTo>
                <a:lnTo>
                  <a:pt x="1611554" y="3951342"/>
                </a:lnTo>
                <a:lnTo>
                  <a:pt x="1611554" y="3953816"/>
                </a:lnTo>
                <a:lnTo>
                  <a:pt x="1611554" y="3956290"/>
                </a:lnTo>
                <a:lnTo>
                  <a:pt x="1611554" y="3958763"/>
                </a:lnTo>
                <a:lnTo>
                  <a:pt x="1616311" y="3968468"/>
                </a:lnTo>
                <a:lnTo>
                  <a:pt x="1616311" y="3970942"/>
                </a:lnTo>
                <a:lnTo>
                  <a:pt x="1618785" y="3970942"/>
                </a:lnTo>
                <a:lnTo>
                  <a:pt x="1618785" y="3973416"/>
                </a:lnTo>
                <a:lnTo>
                  <a:pt x="1618785" y="3980646"/>
                </a:lnTo>
                <a:lnTo>
                  <a:pt x="1621259" y="3980646"/>
                </a:lnTo>
                <a:lnTo>
                  <a:pt x="1621259" y="3983120"/>
                </a:lnTo>
                <a:lnTo>
                  <a:pt x="1621259" y="3985594"/>
                </a:lnTo>
                <a:lnTo>
                  <a:pt x="1621259" y="3988068"/>
                </a:lnTo>
                <a:lnTo>
                  <a:pt x="1621259" y="3990542"/>
                </a:lnTo>
                <a:lnTo>
                  <a:pt x="1621259" y="3997772"/>
                </a:lnTo>
                <a:lnTo>
                  <a:pt x="1628490" y="3997772"/>
                </a:lnTo>
                <a:lnTo>
                  <a:pt x="1628490" y="4002530"/>
                </a:lnTo>
                <a:lnTo>
                  <a:pt x="1635721" y="4016992"/>
                </a:lnTo>
                <a:lnTo>
                  <a:pt x="1638194" y="4024223"/>
                </a:lnTo>
                <a:lnTo>
                  <a:pt x="1633437" y="4024223"/>
                </a:lnTo>
                <a:lnTo>
                  <a:pt x="1633437" y="4033927"/>
                </a:lnTo>
                <a:lnTo>
                  <a:pt x="1633437" y="4041158"/>
                </a:lnTo>
                <a:lnTo>
                  <a:pt x="1633437" y="4045916"/>
                </a:lnTo>
                <a:lnTo>
                  <a:pt x="1630963" y="4053147"/>
                </a:lnTo>
                <a:lnTo>
                  <a:pt x="1628490" y="4055620"/>
                </a:lnTo>
                <a:lnTo>
                  <a:pt x="1628490" y="4060378"/>
                </a:lnTo>
                <a:lnTo>
                  <a:pt x="1623732" y="4062852"/>
                </a:lnTo>
                <a:lnTo>
                  <a:pt x="1621259" y="4062852"/>
                </a:lnTo>
                <a:lnTo>
                  <a:pt x="1614028" y="4065325"/>
                </a:lnTo>
                <a:lnTo>
                  <a:pt x="1609271" y="4067799"/>
                </a:lnTo>
                <a:lnTo>
                  <a:pt x="1604513" y="4067799"/>
                </a:lnTo>
                <a:lnTo>
                  <a:pt x="1599756" y="4070273"/>
                </a:lnTo>
                <a:lnTo>
                  <a:pt x="1597282" y="4070273"/>
                </a:lnTo>
                <a:lnTo>
                  <a:pt x="1594809" y="4072746"/>
                </a:lnTo>
                <a:lnTo>
                  <a:pt x="1590051" y="4072746"/>
                </a:lnTo>
                <a:lnTo>
                  <a:pt x="1587578" y="4072746"/>
                </a:lnTo>
                <a:lnTo>
                  <a:pt x="1582820" y="4072746"/>
                </a:lnTo>
                <a:lnTo>
                  <a:pt x="1580347" y="4075220"/>
                </a:lnTo>
                <a:lnTo>
                  <a:pt x="1575589" y="4077694"/>
                </a:lnTo>
                <a:lnTo>
                  <a:pt x="1573116" y="4082451"/>
                </a:lnTo>
                <a:lnTo>
                  <a:pt x="1570642" y="4084925"/>
                </a:lnTo>
                <a:lnTo>
                  <a:pt x="1568168" y="4087399"/>
                </a:lnTo>
                <a:lnTo>
                  <a:pt x="1568168" y="4089872"/>
                </a:lnTo>
                <a:lnTo>
                  <a:pt x="1565694" y="4092346"/>
                </a:lnTo>
                <a:lnTo>
                  <a:pt x="1563221" y="4094820"/>
                </a:lnTo>
                <a:lnTo>
                  <a:pt x="1560747" y="4099577"/>
                </a:lnTo>
                <a:lnTo>
                  <a:pt x="1560747" y="4102051"/>
                </a:lnTo>
                <a:lnTo>
                  <a:pt x="1558273" y="4104525"/>
                </a:lnTo>
                <a:lnTo>
                  <a:pt x="1558273" y="4106998"/>
                </a:lnTo>
                <a:lnTo>
                  <a:pt x="1555799" y="4116703"/>
                </a:lnTo>
                <a:lnTo>
                  <a:pt x="1555799" y="4123934"/>
                </a:lnTo>
                <a:lnTo>
                  <a:pt x="1555799" y="4128691"/>
                </a:lnTo>
                <a:lnTo>
                  <a:pt x="1555799" y="4133448"/>
                </a:lnTo>
                <a:lnTo>
                  <a:pt x="1555799" y="4135922"/>
                </a:lnTo>
                <a:lnTo>
                  <a:pt x="1555799" y="4138396"/>
                </a:lnTo>
                <a:lnTo>
                  <a:pt x="1553326" y="4148100"/>
                </a:lnTo>
                <a:lnTo>
                  <a:pt x="1553326" y="4160089"/>
                </a:lnTo>
                <a:lnTo>
                  <a:pt x="1553326" y="4172077"/>
                </a:lnTo>
                <a:lnTo>
                  <a:pt x="1550852" y="4181782"/>
                </a:lnTo>
                <a:lnTo>
                  <a:pt x="1553326" y="4186539"/>
                </a:lnTo>
                <a:lnTo>
                  <a:pt x="1553326" y="4191296"/>
                </a:lnTo>
                <a:lnTo>
                  <a:pt x="1553326" y="4201001"/>
                </a:lnTo>
                <a:lnTo>
                  <a:pt x="1553326" y="4212989"/>
                </a:lnTo>
                <a:lnTo>
                  <a:pt x="1555799" y="4215463"/>
                </a:lnTo>
                <a:lnTo>
                  <a:pt x="1548568" y="4229925"/>
                </a:lnTo>
                <a:lnTo>
                  <a:pt x="1548568" y="4239630"/>
                </a:lnTo>
                <a:lnTo>
                  <a:pt x="1546095" y="4249334"/>
                </a:lnTo>
                <a:lnTo>
                  <a:pt x="1546095" y="4254092"/>
                </a:lnTo>
                <a:lnTo>
                  <a:pt x="1543621" y="4261322"/>
                </a:lnTo>
                <a:lnTo>
                  <a:pt x="1543621" y="4263796"/>
                </a:lnTo>
                <a:lnTo>
                  <a:pt x="1541147" y="4266270"/>
                </a:lnTo>
                <a:lnTo>
                  <a:pt x="1541147" y="4268744"/>
                </a:lnTo>
                <a:lnTo>
                  <a:pt x="1541147" y="4271218"/>
                </a:lnTo>
                <a:lnTo>
                  <a:pt x="1536390" y="4280922"/>
                </a:lnTo>
                <a:lnTo>
                  <a:pt x="1533916" y="4285679"/>
                </a:lnTo>
                <a:lnTo>
                  <a:pt x="1533916" y="4290437"/>
                </a:lnTo>
                <a:lnTo>
                  <a:pt x="1531442" y="4295194"/>
                </a:lnTo>
                <a:lnTo>
                  <a:pt x="1526685" y="4302425"/>
                </a:lnTo>
                <a:lnTo>
                  <a:pt x="1524212" y="4309656"/>
                </a:lnTo>
                <a:lnTo>
                  <a:pt x="1521738" y="4314413"/>
                </a:lnTo>
                <a:lnTo>
                  <a:pt x="1519264" y="4316887"/>
                </a:lnTo>
                <a:lnTo>
                  <a:pt x="1516790" y="4321644"/>
                </a:lnTo>
                <a:lnTo>
                  <a:pt x="1514316" y="4328875"/>
                </a:lnTo>
                <a:lnTo>
                  <a:pt x="1514316" y="4331349"/>
                </a:lnTo>
                <a:lnTo>
                  <a:pt x="1509559" y="4336106"/>
                </a:lnTo>
                <a:lnTo>
                  <a:pt x="1507086" y="4338580"/>
                </a:lnTo>
                <a:lnTo>
                  <a:pt x="1504612" y="4341053"/>
                </a:lnTo>
                <a:lnTo>
                  <a:pt x="1497381" y="4345811"/>
                </a:lnTo>
                <a:lnTo>
                  <a:pt x="1492624" y="4350568"/>
                </a:lnTo>
                <a:lnTo>
                  <a:pt x="1490150" y="4353042"/>
                </a:lnTo>
                <a:lnTo>
                  <a:pt x="1485393" y="4355515"/>
                </a:lnTo>
                <a:lnTo>
                  <a:pt x="1482919" y="4360272"/>
                </a:lnTo>
                <a:lnTo>
                  <a:pt x="1480445" y="4360272"/>
                </a:lnTo>
                <a:lnTo>
                  <a:pt x="1477971" y="4367503"/>
                </a:lnTo>
                <a:lnTo>
                  <a:pt x="1475498" y="4374734"/>
                </a:lnTo>
                <a:lnTo>
                  <a:pt x="1473024" y="4379492"/>
                </a:lnTo>
                <a:lnTo>
                  <a:pt x="1470550" y="4384249"/>
                </a:lnTo>
                <a:lnTo>
                  <a:pt x="1468076" y="4386723"/>
                </a:lnTo>
                <a:lnTo>
                  <a:pt x="1468076" y="4389197"/>
                </a:lnTo>
                <a:lnTo>
                  <a:pt x="1468076" y="4393954"/>
                </a:lnTo>
                <a:lnTo>
                  <a:pt x="1465603" y="4398711"/>
                </a:lnTo>
                <a:lnTo>
                  <a:pt x="1463129" y="4401184"/>
                </a:lnTo>
                <a:lnTo>
                  <a:pt x="1463129" y="4403658"/>
                </a:lnTo>
                <a:lnTo>
                  <a:pt x="1463129" y="4406132"/>
                </a:lnTo>
                <a:lnTo>
                  <a:pt x="1460655" y="4408606"/>
                </a:lnTo>
                <a:lnTo>
                  <a:pt x="1463129" y="4415837"/>
                </a:lnTo>
                <a:lnTo>
                  <a:pt x="1465603" y="4423068"/>
                </a:lnTo>
                <a:lnTo>
                  <a:pt x="1470360" y="4437530"/>
                </a:lnTo>
                <a:lnTo>
                  <a:pt x="1472834" y="4440004"/>
                </a:lnTo>
                <a:lnTo>
                  <a:pt x="1475307" y="4447235"/>
                </a:lnTo>
                <a:lnTo>
                  <a:pt x="1477781" y="4451992"/>
                </a:lnTo>
                <a:lnTo>
                  <a:pt x="1477781" y="4456749"/>
                </a:lnTo>
                <a:lnTo>
                  <a:pt x="1480255" y="4463980"/>
                </a:lnTo>
                <a:lnTo>
                  <a:pt x="1487486" y="4463980"/>
                </a:lnTo>
                <a:lnTo>
                  <a:pt x="1485012" y="4466453"/>
                </a:lnTo>
                <a:lnTo>
                  <a:pt x="1482538" y="4468927"/>
                </a:lnTo>
                <a:lnTo>
                  <a:pt x="1482538" y="4473684"/>
                </a:lnTo>
                <a:lnTo>
                  <a:pt x="1482538" y="4478442"/>
                </a:lnTo>
                <a:lnTo>
                  <a:pt x="1482538" y="4485673"/>
                </a:lnTo>
                <a:lnTo>
                  <a:pt x="1480065" y="4488147"/>
                </a:lnTo>
                <a:lnTo>
                  <a:pt x="1480065" y="4492904"/>
                </a:lnTo>
                <a:lnTo>
                  <a:pt x="1477591" y="4492904"/>
                </a:lnTo>
                <a:lnTo>
                  <a:pt x="1477591" y="4502608"/>
                </a:lnTo>
                <a:lnTo>
                  <a:pt x="1475117" y="4505082"/>
                </a:lnTo>
                <a:lnTo>
                  <a:pt x="1475117" y="4512313"/>
                </a:lnTo>
                <a:lnTo>
                  <a:pt x="1475117" y="4514787"/>
                </a:lnTo>
                <a:lnTo>
                  <a:pt x="1477591" y="4519544"/>
                </a:lnTo>
                <a:lnTo>
                  <a:pt x="1477591" y="4522018"/>
                </a:lnTo>
                <a:lnTo>
                  <a:pt x="1477591" y="4526775"/>
                </a:lnTo>
                <a:lnTo>
                  <a:pt x="1477591" y="4531532"/>
                </a:lnTo>
                <a:lnTo>
                  <a:pt x="1477591" y="4538763"/>
                </a:lnTo>
                <a:lnTo>
                  <a:pt x="1475117" y="4545994"/>
                </a:lnTo>
                <a:lnTo>
                  <a:pt x="1475117" y="4557982"/>
                </a:lnTo>
                <a:lnTo>
                  <a:pt x="1475117" y="4562740"/>
                </a:lnTo>
                <a:lnTo>
                  <a:pt x="1475117" y="4567497"/>
                </a:lnTo>
                <a:lnTo>
                  <a:pt x="1475117" y="4569971"/>
                </a:lnTo>
                <a:lnTo>
                  <a:pt x="1475117" y="4574728"/>
                </a:lnTo>
                <a:lnTo>
                  <a:pt x="1472643" y="4577201"/>
                </a:lnTo>
                <a:lnTo>
                  <a:pt x="1472643" y="4579675"/>
                </a:lnTo>
                <a:lnTo>
                  <a:pt x="1472643" y="4584432"/>
                </a:lnTo>
                <a:lnTo>
                  <a:pt x="1472643" y="4586906"/>
                </a:lnTo>
                <a:lnTo>
                  <a:pt x="1472643" y="4589380"/>
                </a:lnTo>
                <a:lnTo>
                  <a:pt x="1472643" y="4594137"/>
                </a:lnTo>
                <a:lnTo>
                  <a:pt x="1472643" y="4596611"/>
                </a:lnTo>
                <a:lnTo>
                  <a:pt x="1472643" y="4606316"/>
                </a:lnTo>
                <a:lnTo>
                  <a:pt x="1472643" y="4608789"/>
                </a:lnTo>
                <a:lnTo>
                  <a:pt x="1472643" y="4611263"/>
                </a:lnTo>
                <a:lnTo>
                  <a:pt x="1472643" y="4613737"/>
                </a:lnTo>
                <a:lnTo>
                  <a:pt x="1472643" y="4618494"/>
                </a:lnTo>
                <a:lnTo>
                  <a:pt x="1475117" y="4620968"/>
                </a:lnTo>
                <a:lnTo>
                  <a:pt x="1475117" y="4623442"/>
                </a:lnTo>
                <a:lnTo>
                  <a:pt x="1477591" y="4630673"/>
                </a:lnTo>
                <a:lnTo>
                  <a:pt x="1477591" y="4633146"/>
                </a:lnTo>
                <a:lnTo>
                  <a:pt x="1477591" y="4637904"/>
                </a:lnTo>
                <a:lnTo>
                  <a:pt x="1477591" y="4640377"/>
                </a:lnTo>
                <a:lnTo>
                  <a:pt x="1475117" y="4642851"/>
                </a:lnTo>
                <a:lnTo>
                  <a:pt x="1475117" y="4645325"/>
                </a:lnTo>
                <a:lnTo>
                  <a:pt x="1472643" y="4647799"/>
                </a:lnTo>
                <a:lnTo>
                  <a:pt x="1470170" y="4650272"/>
                </a:lnTo>
                <a:lnTo>
                  <a:pt x="1467696" y="4652746"/>
                </a:lnTo>
                <a:lnTo>
                  <a:pt x="1463319" y="4652746"/>
                </a:lnTo>
                <a:lnTo>
                  <a:pt x="1463319" y="4655220"/>
                </a:lnTo>
                <a:lnTo>
                  <a:pt x="1463319" y="4657693"/>
                </a:lnTo>
                <a:lnTo>
                  <a:pt x="1463319" y="4660167"/>
                </a:lnTo>
                <a:lnTo>
                  <a:pt x="1463319" y="4662641"/>
                </a:lnTo>
                <a:lnTo>
                  <a:pt x="1465793" y="4665115"/>
                </a:lnTo>
                <a:lnTo>
                  <a:pt x="1465793" y="4667588"/>
                </a:lnTo>
                <a:lnTo>
                  <a:pt x="1465793" y="4670062"/>
                </a:lnTo>
                <a:lnTo>
                  <a:pt x="1468267" y="4674819"/>
                </a:lnTo>
                <a:lnTo>
                  <a:pt x="1473024" y="4679577"/>
                </a:lnTo>
                <a:lnTo>
                  <a:pt x="1475498" y="4682050"/>
                </a:lnTo>
                <a:lnTo>
                  <a:pt x="1477971" y="4684524"/>
                </a:lnTo>
                <a:lnTo>
                  <a:pt x="1482729" y="4686998"/>
                </a:lnTo>
                <a:lnTo>
                  <a:pt x="1487486" y="4689472"/>
                </a:lnTo>
                <a:lnTo>
                  <a:pt x="1489960" y="4684714"/>
                </a:lnTo>
                <a:lnTo>
                  <a:pt x="1492433" y="4684714"/>
                </a:lnTo>
                <a:lnTo>
                  <a:pt x="1494907" y="4687188"/>
                </a:lnTo>
                <a:lnTo>
                  <a:pt x="1502138" y="4687188"/>
                </a:lnTo>
                <a:lnTo>
                  <a:pt x="1504612" y="4687188"/>
                </a:lnTo>
                <a:lnTo>
                  <a:pt x="1509369" y="4684714"/>
                </a:lnTo>
                <a:lnTo>
                  <a:pt x="1511843" y="4684714"/>
                </a:lnTo>
                <a:lnTo>
                  <a:pt x="1514316" y="4684714"/>
                </a:lnTo>
                <a:lnTo>
                  <a:pt x="1516790" y="4684714"/>
                </a:lnTo>
                <a:lnTo>
                  <a:pt x="1519264" y="4682241"/>
                </a:lnTo>
                <a:lnTo>
                  <a:pt x="1521738" y="4682241"/>
                </a:lnTo>
                <a:lnTo>
                  <a:pt x="1524212" y="4679767"/>
                </a:lnTo>
                <a:lnTo>
                  <a:pt x="1528969" y="4677293"/>
                </a:lnTo>
                <a:lnTo>
                  <a:pt x="1531442" y="4674819"/>
                </a:lnTo>
                <a:lnTo>
                  <a:pt x="1533916" y="4674819"/>
                </a:lnTo>
                <a:lnTo>
                  <a:pt x="1536390" y="4674819"/>
                </a:lnTo>
                <a:lnTo>
                  <a:pt x="1538864" y="4672346"/>
                </a:lnTo>
                <a:lnTo>
                  <a:pt x="1548568" y="4669872"/>
                </a:lnTo>
                <a:lnTo>
                  <a:pt x="1553326" y="4669872"/>
                </a:lnTo>
                <a:lnTo>
                  <a:pt x="1555799" y="4669872"/>
                </a:lnTo>
                <a:lnTo>
                  <a:pt x="1558273" y="4667398"/>
                </a:lnTo>
                <a:lnTo>
                  <a:pt x="1560747" y="4662641"/>
                </a:lnTo>
                <a:lnTo>
                  <a:pt x="1565504" y="4660167"/>
                </a:lnTo>
                <a:lnTo>
                  <a:pt x="1570261" y="4655410"/>
                </a:lnTo>
                <a:lnTo>
                  <a:pt x="1572735" y="4652936"/>
                </a:lnTo>
                <a:lnTo>
                  <a:pt x="1575209" y="4650462"/>
                </a:lnTo>
                <a:lnTo>
                  <a:pt x="1579966" y="4645705"/>
                </a:lnTo>
                <a:lnTo>
                  <a:pt x="1579966" y="4643232"/>
                </a:lnTo>
                <a:lnTo>
                  <a:pt x="1587197" y="4636001"/>
                </a:lnTo>
                <a:lnTo>
                  <a:pt x="1587197" y="4633527"/>
                </a:lnTo>
                <a:lnTo>
                  <a:pt x="1594428" y="4626296"/>
                </a:lnTo>
                <a:lnTo>
                  <a:pt x="1596902" y="4623822"/>
                </a:lnTo>
                <a:lnTo>
                  <a:pt x="1596902" y="4621349"/>
                </a:lnTo>
                <a:lnTo>
                  <a:pt x="1601659" y="4616591"/>
                </a:lnTo>
                <a:lnTo>
                  <a:pt x="1606416" y="4616591"/>
                </a:lnTo>
                <a:lnTo>
                  <a:pt x="1606416" y="4614118"/>
                </a:lnTo>
                <a:lnTo>
                  <a:pt x="1608890" y="4614118"/>
                </a:lnTo>
                <a:lnTo>
                  <a:pt x="1611364" y="4614118"/>
                </a:lnTo>
                <a:lnTo>
                  <a:pt x="1613837" y="4611644"/>
                </a:lnTo>
                <a:lnTo>
                  <a:pt x="1618595" y="4609170"/>
                </a:lnTo>
                <a:lnTo>
                  <a:pt x="1623352" y="4604413"/>
                </a:lnTo>
                <a:lnTo>
                  <a:pt x="1628109" y="4601939"/>
                </a:lnTo>
                <a:lnTo>
                  <a:pt x="1630583" y="4599465"/>
                </a:lnTo>
                <a:lnTo>
                  <a:pt x="1633057" y="4594708"/>
                </a:lnTo>
                <a:lnTo>
                  <a:pt x="1637814" y="4592234"/>
                </a:lnTo>
                <a:lnTo>
                  <a:pt x="1640288" y="4587477"/>
                </a:lnTo>
                <a:lnTo>
                  <a:pt x="1645045" y="4582720"/>
                </a:lnTo>
                <a:lnTo>
                  <a:pt x="1645045" y="4580246"/>
                </a:lnTo>
                <a:lnTo>
                  <a:pt x="1647518" y="4580246"/>
                </a:lnTo>
                <a:lnTo>
                  <a:pt x="1649992" y="4577772"/>
                </a:lnTo>
                <a:lnTo>
                  <a:pt x="1652466" y="4575298"/>
                </a:lnTo>
                <a:lnTo>
                  <a:pt x="1657223" y="4572825"/>
                </a:lnTo>
                <a:lnTo>
                  <a:pt x="1659697" y="4570351"/>
                </a:lnTo>
                <a:lnTo>
                  <a:pt x="1664454" y="4560646"/>
                </a:lnTo>
                <a:lnTo>
                  <a:pt x="1664454" y="4555889"/>
                </a:lnTo>
                <a:lnTo>
                  <a:pt x="1666928" y="4553415"/>
                </a:lnTo>
                <a:lnTo>
                  <a:pt x="1666928" y="4548658"/>
                </a:lnTo>
                <a:lnTo>
                  <a:pt x="1666928" y="4543901"/>
                </a:lnTo>
                <a:lnTo>
                  <a:pt x="1666928" y="4541427"/>
                </a:lnTo>
                <a:lnTo>
                  <a:pt x="1664454" y="4541427"/>
                </a:lnTo>
                <a:lnTo>
                  <a:pt x="1664454" y="4538954"/>
                </a:lnTo>
                <a:lnTo>
                  <a:pt x="1664454" y="4534196"/>
                </a:lnTo>
                <a:lnTo>
                  <a:pt x="1661980" y="4534196"/>
                </a:lnTo>
                <a:lnTo>
                  <a:pt x="1661980" y="4531723"/>
                </a:lnTo>
                <a:lnTo>
                  <a:pt x="1661980" y="4526965"/>
                </a:lnTo>
                <a:lnTo>
                  <a:pt x="1661980" y="4524491"/>
                </a:lnTo>
                <a:lnTo>
                  <a:pt x="1661980" y="4522018"/>
                </a:lnTo>
                <a:lnTo>
                  <a:pt x="1661980" y="4517260"/>
                </a:lnTo>
                <a:lnTo>
                  <a:pt x="1661980" y="4514787"/>
                </a:lnTo>
                <a:lnTo>
                  <a:pt x="1664454" y="4510030"/>
                </a:lnTo>
                <a:lnTo>
                  <a:pt x="1664454" y="4507556"/>
                </a:lnTo>
                <a:lnTo>
                  <a:pt x="1664454" y="4505082"/>
                </a:lnTo>
                <a:lnTo>
                  <a:pt x="1666928" y="4502608"/>
                </a:lnTo>
                <a:lnTo>
                  <a:pt x="1666928" y="4500134"/>
                </a:lnTo>
                <a:lnTo>
                  <a:pt x="1666928" y="4495377"/>
                </a:lnTo>
                <a:lnTo>
                  <a:pt x="1666928" y="4492904"/>
                </a:lnTo>
                <a:lnTo>
                  <a:pt x="1666928" y="4488147"/>
                </a:lnTo>
                <a:lnTo>
                  <a:pt x="1669402" y="4485673"/>
                </a:lnTo>
                <a:lnTo>
                  <a:pt x="1669402" y="4483199"/>
                </a:lnTo>
                <a:lnTo>
                  <a:pt x="1669402" y="4480725"/>
                </a:lnTo>
                <a:lnTo>
                  <a:pt x="1669402" y="4478251"/>
                </a:lnTo>
                <a:lnTo>
                  <a:pt x="1671875" y="4475778"/>
                </a:lnTo>
                <a:lnTo>
                  <a:pt x="1671875" y="4471021"/>
                </a:lnTo>
                <a:lnTo>
                  <a:pt x="1671875" y="4468547"/>
                </a:lnTo>
                <a:lnTo>
                  <a:pt x="1674349" y="4468547"/>
                </a:lnTo>
                <a:lnTo>
                  <a:pt x="1674349" y="4466073"/>
                </a:lnTo>
                <a:lnTo>
                  <a:pt x="1676823" y="4463599"/>
                </a:lnTo>
                <a:lnTo>
                  <a:pt x="1676823" y="4461125"/>
                </a:lnTo>
                <a:lnTo>
                  <a:pt x="1684054" y="4453895"/>
                </a:lnTo>
                <a:lnTo>
                  <a:pt x="1684054" y="4451421"/>
                </a:lnTo>
                <a:lnTo>
                  <a:pt x="1686528" y="4448947"/>
                </a:lnTo>
                <a:lnTo>
                  <a:pt x="1689001" y="4448947"/>
                </a:lnTo>
                <a:lnTo>
                  <a:pt x="1691475" y="4444190"/>
                </a:lnTo>
                <a:lnTo>
                  <a:pt x="1693949" y="4441716"/>
                </a:lnTo>
                <a:lnTo>
                  <a:pt x="1693949" y="4439242"/>
                </a:lnTo>
                <a:lnTo>
                  <a:pt x="1693949" y="4436769"/>
                </a:lnTo>
                <a:lnTo>
                  <a:pt x="1696423" y="4429538"/>
                </a:lnTo>
                <a:lnTo>
                  <a:pt x="1698896" y="4427064"/>
                </a:lnTo>
                <a:lnTo>
                  <a:pt x="1698896" y="4422307"/>
                </a:lnTo>
                <a:lnTo>
                  <a:pt x="1701370" y="4417549"/>
                </a:lnTo>
                <a:lnTo>
                  <a:pt x="1701370" y="4415076"/>
                </a:lnTo>
                <a:lnTo>
                  <a:pt x="1703844" y="4412602"/>
                </a:lnTo>
                <a:lnTo>
                  <a:pt x="1706318" y="4405371"/>
                </a:lnTo>
                <a:lnTo>
                  <a:pt x="1708791" y="4402897"/>
                </a:lnTo>
                <a:lnTo>
                  <a:pt x="1711265" y="4400423"/>
                </a:lnTo>
                <a:lnTo>
                  <a:pt x="1713739" y="4397950"/>
                </a:lnTo>
                <a:lnTo>
                  <a:pt x="1716213" y="4395476"/>
                </a:lnTo>
                <a:lnTo>
                  <a:pt x="1718686" y="4393002"/>
                </a:lnTo>
                <a:lnTo>
                  <a:pt x="1721160" y="4390528"/>
                </a:lnTo>
                <a:lnTo>
                  <a:pt x="1723634" y="4388055"/>
                </a:lnTo>
                <a:lnTo>
                  <a:pt x="1730865" y="4380824"/>
                </a:lnTo>
                <a:lnTo>
                  <a:pt x="1733339" y="4378350"/>
                </a:lnTo>
                <a:lnTo>
                  <a:pt x="1738096" y="4373593"/>
                </a:lnTo>
                <a:lnTo>
                  <a:pt x="1740570" y="4371119"/>
                </a:lnTo>
                <a:lnTo>
                  <a:pt x="1743043" y="4366362"/>
                </a:lnTo>
                <a:lnTo>
                  <a:pt x="1745517" y="4363888"/>
                </a:lnTo>
                <a:lnTo>
                  <a:pt x="1747991" y="4361414"/>
                </a:lnTo>
                <a:lnTo>
                  <a:pt x="1747991" y="4358940"/>
                </a:lnTo>
                <a:lnTo>
                  <a:pt x="1755222" y="4354183"/>
                </a:lnTo>
                <a:lnTo>
                  <a:pt x="1757696" y="4351709"/>
                </a:lnTo>
                <a:lnTo>
                  <a:pt x="1760169" y="4349236"/>
                </a:lnTo>
                <a:lnTo>
                  <a:pt x="1760169" y="4346762"/>
                </a:lnTo>
                <a:lnTo>
                  <a:pt x="1760169" y="4344288"/>
                </a:lnTo>
                <a:lnTo>
                  <a:pt x="1760169" y="4337057"/>
                </a:lnTo>
                <a:lnTo>
                  <a:pt x="1760169" y="4334583"/>
                </a:lnTo>
                <a:lnTo>
                  <a:pt x="1762643" y="4332110"/>
                </a:lnTo>
                <a:lnTo>
                  <a:pt x="1762643" y="4329636"/>
                </a:lnTo>
                <a:lnTo>
                  <a:pt x="1765117" y="4327162"/>
                </a:lnTo>
                <a:lnTo>
                  <a:pt x="1767591" y="4324688"/>
                </a:lnTo>
                <a:lnTo>
                  <a:pt x="1770064" y="4319931"/>
                </a:lnTo>
                <a:lnTo>
                  <a:pt x="1770064" y="4317457"/>
                </a:lnTo>
                <a:lnTo>
                  <a:pt x="1772538" y="4314984"/>
                </a:lnTo>
                <a:lnTo>
                  <a:pt x="1772538" y="4312510"/>
                </a:lnTo>
                <a:lnTo>
                  <a:pt x="1770064" y="4307753"/>
                </a:lnTo>
                <a:lnTo>
                  <a:pt x="1770064" y="4305279"/>
                </a:lnTo>
                <a:lnTo>
                  <a:pt x="1772538" y="4302805"/>
                </a:lnTo>
                <a:lnTo>
                  <a:pt x="1772538" y="4298048"/>
                </a:lnTo>
                <a:lnTo>
                  <a:pt x="1772538" y="4295574"/>
                </a:lnTo>
                <a:lnTo>
                  <a:pt x="1775012" y="4293101"/>
                </a:lnTo>
                <a:lnTo>
                  <a:pt x="1779769" y="4288344"/>
                </a:lnTo>
                <a:lnTo>
                  <a:pt x="1782243" y="4283586"/>
                </a:lnTo>
                <a:lnTo>
                  <a:pt x="1782243" y="4281113"/>
                </a:lnTo>
                <a:lnTo>
                  <a:pt x="1784717" y="4278639"/>
                </a:lnTo>
                <a:lnTo>
                  <a:pt x="1784717" y="4276165"/>
                </a:lnTo>
                <a:lnTo>
                  <a:pt x="1784717" y="4273691"/>
                </a:lnTo>
                <a:lnTo>
                  <a:pt x="1787190" y="4271218"/>
                </a:lnTo>
                <a:lnTo>
                  <a:pt x="1789664" y="4268744"/>
                </a:lnTo>
                <a:lnTo>
                  <a:pt x="1794421" y="4263987"/>
                </a:lnTo>
                <a:lnTo>
                  <a:pt x="1804126" y="4259229"/>
                </a:lnTo>
                <a:lnTo>
                  <a:pt x="1804126" y="4256756"/>
                </a:lnTo>
                <a:lnTo>
                  <a:pt x="1806600" y="4256756"/>
                </a:lnTo>
                <a:lnTo>
                  <a:pt x="1806600" y="4254282"/>
                </a:lnTo>
                <a:lnTo>
                  <a:pt x="1809074" y="4251808"/>
                </a:lnTo>
                <a:lnTo>
                  <a:pt x="1811547" y="4247051"/>
                </a:lnTo>
                <a:lnTo>
                  <a:pt x="1816304" y="4237346"/>
                </a:lnTo>
                <a:lnTo>
                  <a:pt x="1818778" y="4234872"/>
                </a:lnTo>
                <a:lnTo>
                  <a:pt x="1813450" y="4234872"/>
                </a:lnTo>
                <a:lnTo>
                  <a:pt x="1810976" y="4234872"/>
                </a:lnTo>
                <a:lnTo>
                  <a:pt x="1806219" y="4234872"/>
                </a:lnTo>
                <a:lnTo>
                  <a:pt x="1803745" y="4232398"/>
                </a:lnTo>
                <a:lnTo>
                  <a:pt x="1801272" y="4229925"/>
                </a:lnTo>
                <a:lnTo>
                  <a:pt x="1798798" y="4229925"/>
                </a:lnTo>
                <a:lnTo>
                  <a:pt x="1796324" y="4229925"/>
                </a:lnTo>
                <a:lnTo>
                  <a:pt x="1793850" y="4227451"/>
                </a:lnTo>
                <a:lnTo>
                  <a:pt x="1791377" y="4227451"/>
                </a:lnTo>
                <a:lnTo>
                  <a:pt x="1788903" y="4224977"/>
                </a:lnTo>
                <a:lnTo>
                  <a:pt x="1791377" y="4222504"/>
                </a:lnTo>
                <a:lnTo>
                  <a:pt x="1793850" y="4222504"/>
                </a:lnTo>
                <a:lnTo>
                  <a:pt x="1796324" y="4220030"/>
                </a:lnTo>
                <a:lnTo>
                  <a:pt x="1798798" y="4220030"/>
                </a:lnTo>
                <a:lnTo>
                  <a:pt x="1798798" y="4217556"/>
                </a:lnTo>
                <a:lnTo>
                  <a:pt x="1801272" y="4215083"/>
                </a:lnTo>
                <a:lnTo>
                  <a:pt x="1801272" y="4212609"/>
                </a:lnTo>
                <a:lnTo>
                  <a:pt x="1803745" y="4212609"/>
                </a:lnTo>
                <a:lnTo>
                  <a:pt x="1803745" y="4210135"/>
                </a:lnTo>
                <a:lnTo>
                  <a:pt x="1806219" y="4205378"/>
                </a:lnTo>
                <a:lnTo>
                  <a:pt x="1808693" y="4202904"/>
                </a:lnTo>
                <a:lnTo>
                  <a:pt x="1808693" y="4200430"/>
                </a:lnTo>
                <a:lnTo>
                  <a:pt x="1811167" y="4200430"/>
                </a:lnTo>
                <a:lnTo>
                  <a:pt x="1811167" y="4197957"/>
                </a:lnTo>
                <a:lnTo>
                  <a:pt x="1813640" y="4195483"/>
                </a:lnTo>
                <a:lnTo>
                  <a:pt x="1816114" y="4193009"/>
                </a:lnTo>
                <a:lnTo>
                  <a:pt x="1818588" y="4190535"/>
                </a:lnTo>
                <a:lnTo>
                  <a:pt x="1821062" y="4188061"/>
                </a:lnTo>
                <a:lnTo>
                  <a:pt x="1823535" y="4185588"/>
                </a:lnTo>
                <a:lnTo>
                  <a:pt x="1823535" y="4183114"/>
                </a:lnTo>
                <a:lnTo>
                  <a:pt x="1826009" y="4183114"/>
                </a:lnTo>
                <a:lnTo>
                  <a:pt x="1828483" y="4180640"/>
                </a:lnTo>
                <a:lnTo>
                  <a:pt x="1830957" y="4180640"/>
                </a:lnTo>
                <a:lnTo>
                  <a:pt x="1833430" y="4178166"/>
                </a:lnTo>
                <a:lnTo>
                  <a:pt x="1835904" y="4178166"/>
                </a:lnTo>
                <a:lnTo>
                  <a:pt x="1835904" y="4175692"/>
                </a:lnTo>
                <a:lnTo>
                  <a:pt x="1838378" y="4173219"/>
                </a:lnTo>
                <a:lnTo>
                  <a:pt x="1840852" y="4170745"/>
                </a:lnTo>
                <a:lnTo>
                  <a:pt x="1840852" y="4168271"/>
                </a:lnTo>
                <a:lnTo>
                  <a:pt x="1843325" y="4168271"/>
                </a:lnTo>
                <a:lnTo>
                  <a:pt x="1843325" y="4165797"/>
                </a:lnTo>
                <a:lnTo>
                  <a:pt x="1845799" y="4163324"/>
                </a:lnTo>
                <a:lnTo>
                  <a:pt x="1845799" y="4160850"/>
                </a:lnTo>
                <a:lnTo>
                  <a:pt x="1848273" y="4158376"/>
                </a:lnTo>
                <a:lnTo>
                  <a:pt x="1848273" y="4155902"/>
                </a:lnTo>
                <a:lnTo>
                  <a:pt x="1850747" y="4155902"/>
                </a:lnTo>
                <a:lnTo>
                  <a:pt x="1850747" y="4153429"/>
                </a:lnTo>
                <a:lnTo>
                  <a:pt x="1853221" y="4150955"/>
                </a:lnTo>
                <a:lnTo>
                  <a:pt x="1855694" y="4150955"/>
                </a:lnTo>
                <a:lnTo>
                  <a:pt x="1855694" y="4148481"/>
                </a:lnTo>
                <a:lnTo>
                  <a:pt x="1860451" y="4148481"/>
                </a:lnTo>
                <a:lnTo>
                  <a:pt x="1860451" y="4146008"/>
                </a:lnTo>
                <a:lnTo>
                  <a:pt x="1862925" y="4146008"/>
                </a:lnTo>
                <a:lnTo>
                  <a:pt x="1865399" y="4143534"/>
                </a:lnTo>
                <a:lnTo>
                  <a:pt x="1867873" y="4143534"/>
                </a:lnTo>
                <a:lnTo>
                  <a:pt x="1870346" y="4141060"/>
                </a:lnTo>
                <a:lnTo>
                  <a:pt x="1872820" y="4141060"/>
                </a:lnTo>
                <a:lnTo>
                  <a:pt x="1875294" y="4141060"/>
                </a:lnTo>
                <a:lnTo>
                  <a:pt x="1877768" y="4141060"/>
                </a:lnTo>
                <a:lnTo>
                  <a:pt x="1880241" y="4138586"/>
                </a:lnTo>
                <a:lnTo>
                  <a:pt x="1880241" y="4136113"/>
                </a:lnTo>
                <a:lnTo>
                  <a:pt x="1882715" y="4136113"/>
                </a:lnTo>
                <a:lnTo>
                  <a:pt x="1885189" y="4133639"/>
                </a:lnTo>
                <a:lnTo>
                  <a:pt x="1885189" y="4131165"/>
                </a:lnTo>
                <a:lnTo>
                  <a:pt x="1885189" y="4128691"/>
                </a:lnTo>
                <a:lnTo>
                  <a:pt x="1885189" y="4126217"/>
                </a:lnTo>
                <a:lnTo>
                  <a:pt x="1885189" y="4123744"/>
                </a:lnTo>
                <a:lnTo>
                  <a:pt x="1887663" y="4121270"/>
                </a:lnTo>
                <a:lnTo>
                  <a:pt x="1890136" y="4118796"/>
                </a:lnTo>
                <a:lnTo>
                  <a:pt x="1892610" y="4116322"/>
                </a:lnTo>
                <a:lnTo>
                  <a:pt x="1895084" y="4113848"/>
                </a:lnTo>
                <a:lnTo>
                  <a:pt x="1897558" y="4113848"/>
                </a:lnTo>
                <a:lnTo>
                  <a:pt x="1900031" y="4113848"/>
                </a:lnTo>
                <a:lnTo>
                  <a:pt x="1902505" y="4111375"/>
                </a:lnTo>
                <a:lnTo>
                  <a:pt x="1902505" y="4108901"/>
                </a:lnTo>
                <a:lnTo>
                  <a:pt x="1902505" y="4106427"/>
                </a:lnTo>
                <a:lnTo>
                  <a:pt x="1904979" y="4103954"/>
                </a:lnTo>
                <a:lnTo>
                  <a:pt x="1904979" y="4101480"/>
                </a:lnTo>
                <a:lnTo>
                  <a:pt x="1907453" y="4099006"/>
                </a:lnTo>
                <a:lnTo>
                  <a:pt x="1907453" y="4096533"/>
                </a:lnTo>
                <a:lnTo>
                  <a:pt x="1909926" y="4096533"/>
                </a:lnTo>
                <a:lnTo>
                  <a:pt x="1912400" y="4094059"/>
                </a:lnTo>
                <a:lnTo>
                  <a:pt x="1912400" y="4091585"/>
                </a:lnTo>
                <a:lnTo>
                  <a:pt x="1914874" y="4091585"/>
                </a:lnTo>
                <a:lnTo>
                  <a:pt x="1914874" y="4089111"/>
                </a:lnTo>
                <a:lnTo>
                  <a:pt x="1917348" y="4086638"/>
                </a:lnTo>
                <a:lnTo>
                  <a:pt x="1919822" y="4086638"/>
                </a:lnTo>
                <a:lnTo>
                  <a:pt x="1924579" y="4081880"/>
                </a:lnTo>
                <a:lnTo>
                  <a:pt x="1927052" y="4081880"/>
                </a:lnTo>
                <a:lnTo>
                  <a:pt x="1931810" y="4079407"/>
                </a:lnTo>
                <a:lnTo>
                  <a:pt x="1936567" y="4076933"/>
                </a:lnTo>
                <a:lnTo>
                  <a:pt x="1941324" y="4074459"/>
                </a:lnTo>
                <a:lnTo>
                  <a:pt x="1943798" y="4071985"/>
                </a:lnTo>
                <a:lnTo>
                  <a:pt x="1951029" y="4067228"/>
                </a:lnTo>
                <a:lnTo>
                  <a:pt x="1960734" y="4059997"/>
                </a:lnTo>
                <a:lnTo>
                  <a:pt x="1970438" y="4050292"/>
                </a:lnTo>
                <a:lnTo>
                  <a:pt x="1975195" y="4045535"/>
                </a:lnTo>
                <a:lnTo>
                  <a:pt x="1979953" y="4040778"/>
                </a:lnTo>
                <a:lnTo>
                  <a:pt x="1982426" y="4036021"/>
                </a:lnTo>
                <a:lnTo>
                  <a:pt x="1987184" y="4031263"/>
                </a:lnTo>
                <a:lnTo>
                  <a:pt x="1989657" y="4028790"/>
                </a:lnTo>
                <a:lnTo>
                  <a:pt x="1992131" y="4024032"/>
                </a:lnTo>
                <a:lnTo>
                  <a:pt x="1994605" y="4024032"/>
                </a:lnTo>
                <a:lnTo>
                  <a:pt x="1997079" y="4014328"/>
                </a:lnTo>
                <a:lnTo>
                  <a:pt x="1997079" y="4011854"/>
                </a:lnTo>
                <a:lnTo>
                  <a:pt x="1999552" y="4009380"/>
                </a:lnTo>
                <a:lnTo>
                  <a:pt x="2002026" y="4009380"/>
                </a:lnTo>
                <a:lnTo>
                  <a:pt x="2002026" y="4002149"/>
                </a:lnTo>
                <a:lnTo>
                  <a:pt x="2002026" y="3999675"/>
                </a:lnTo>
                <a:lnTo>
                  <a:pt x="2002026" y="3997202"/>
                </a:lnTo>
                <a:lnTo>
                  <a:pt x="2002026" y="3994728"/>
                </a:lnTo>
                <a:lnTo>
                  <a:pt x="2004500" y="3994728"/>
                </a:lnTo>
                <a:lnTo>
                  <a:pt x="2006974" y="3994728"/>
                </a:lnTo>
                <a:lnTo>
                  <a:pt x="2011731" y="3997202"/>
                </a:lnTo>
                <a:lnTo>
                  <a:pt x="2014205" y="3999675"/>
                </a:lnTo>
                <a:lnTo>
                  <a:pt x="2016678" y="3999675"/>
                </a:lnTo>
                <a:lnTo>
                  <a:pt x="2023909" y="4002149"/>
                </a:lnTo>
                <a:lnTo>
                  <a:pt x="2033614" y="4002149"/>
                </a:lnTo>
                <a:lnTo>
                  <a:pt x="2033614" y="4004623"/>
                </a:lnTo>
                <a:lnTo>
                  <a:pt x="2036088" y="4004623"/>
                </a:lnTo>
                <a:lnTo>
                  <a:pt x="2043319" y="4004623"/>
                </a:lnTo>
                <a:lnTo>
                  <a:pt x="2045792" y="4004623"/>
                </a:lnTo>
                <a:lnTo>
                  <a:pt x="2048266" y="4004623"/>
                </a:lnTo>
                <a:lnTo>
                  <a:pt x="2053024" y="4004623"/>
                </a:lnTo>
                <a:lnTo>
                  <a:pt x="2055497" y="4004623"/>
                </a:lnTo>
                <a:lnTo>
                  <a:pt x="2060254" y="4004623"/>
                </a:lnTo>
                <a:lnTo>
                  <a:pt x="2062728" y="4004623"/>
                </a:lnTo>
                <a:lnTo>
                  <a:pt x="2065202" y="4004623"/>
                </a:lnTo>
                <a:lnTo>
                  <a:pt x="2069959" y="4002149"/>
                </a:lnTo>
                <a:lnTo>
                  <a:pt x="2072433" y="4002149"/>
                </a:lnTo>
                <a:lnTo>
                  <a:pt x="2079664" y="3999675"/>
                </a:lnTo>
                <a:lnTo>
                  <a:pt x="2084421" y="3997202"/>
                </a:lnTo>
                <a:lnTo>
                  <a:pt x="2086895" y="3997202"/>
                </a:lnTo>
                <a:lnTo>
                  <a:pt x="2086895" y="3994728"/>
                </a:lnTo>
                <a:lnTo>
                  <a:pt x="2091652" y="3992254"/>
                </a:lnTo>
                <a:lnTo>
                  <a:pt x="2098883" y="3987497"/>
                </a:lnTo>
                <a:lnTo>
                  <a:pt x="2101357" y="3987497"/>
                </a:lnTo>
                <a:lnTo>
                  <a:pt x="2103831" y="3987497"/>
                </a:lnTo>
                <a:lnTo>
                  <a:pt x="2108588" y="3985023"/>
                </a:lnTo>
                <a:lnTo>
                  <a:pt x="2111062" y="3985023"/>
                </a:lnTo>
                <a:lnTo>
                  <a:pt x="2113535" y="3987497"/>
                </a:lnTo>
                <a:lnTo>
                  <a:pt x="2116009" y="3985023"/>
                </a:lnTo>
                <a:lnTo>
                  <a:pt x="2118483" y="3985023"/>
                </a:lnTo>
                <a:lnTo>
                  <a:pt x="2120956" y="3985023"/>
                </a:lnTo>
                <a:lnTo>
                  <a:pt x="2123430" y="3985023"/>
                </a:lnTo>
                <a:lnTo>
                  <a:pt x="2128188" y="3987497"/>
                </a:lnTo>
                <a:lnTo>
                  <a:pt x="2128188" y="3985023"/>
                </a:lnTo>
                <a:lnTo>
                  <a:pt x="2130661" y="3985023"/>
                </a:lnTo>
                <a:lnTo>
                  <a:pt x="2130661" y="3994728"/>
                </a:lnTo>
                <a:lnTo>
                  <a:pt x="2130661" y="3999485"/>
                </a:lnTo>
                <a:lnTo>
                  <a:pt x="2130661" y="4006716"/>
                </a:lnTo>
                <a:lnTo>
                  <a:pt x="2130661" y="4018704"/>
                </a:lnTo>
                <a:lnTo>
                  <a:pt x="2130661" y="4021178"/>
                </a:lnTo>
                <a:lnTo>
                  <a:pt x="2130661" y="4023652"/>
                </a:lnTo>
                <a:lnTo>
                  <a:pt x="2133135" y="4028409"/>
                </a:lnTo>
                <a:lnTo>
                  <a:pt x="2133135" y="4033166"/>
                </a:lnTo>
                <a:lnTo>
                  <a:pt x="2133135" y="4037924"/>
                </a:lnTo>
                <a:lnTo>
                  <a:pt x="2133135" y="4042681"/>
                </a:lnTo>
                <a:lnTo>
                  <a:pt x="2135609" y="4045155"/>
                </a:lnTo>
                <a:lnTo>
                  <a:pt x="2135609" y="4047628"/>
                </a:lnTo>
                <a:lnTo>
                  <a:pt x="2135609" y="4050102"/>
                </a:lnTo>
                <a:lnTo>
                  <a:pt x="2135609" y="4052576"/>
                </a:lnTo>
                <a:lnTo>
                  <a:pt x="2135609" y="4055050"/>
                </a:lnTo>
                <a:lnTo>
                  <a:pt x="2135609" y="4057523"/>
                </a:lnTo>
                <a:lnTo>
                  <a:pt x="2138082" y="4064754"/>
                </a:lnTo>
                <a:lnTo>
                  <a:pt x="2138082" y="4071985"/>
                </a:lnTo>
                <a:lnTo>
                  <a:pt x="2135609" y="4074459"/>
                </a:lnTo>
                <a:lnTo>
                  <a:pt x="2135609" y="4076933"/>
                </a:lnTo>
                <a:lnTo>
                  <a:pt x="2135609" y="4084164"/>
                </a:lnTo>
                <a:lnTo>
                  <a:pt x="2138082" y="4093868"/>
                </a:lnTo>
                <a:lnTo>
                  <a:pt x="2138082" y="4096342"/>
                </a:lnTo>
                <a:lnTo>
                  <a:pt x="2138082" y="4101099"/>
                </a:lnTo>
                <a:lnTo>
                  <a:pt x="2138082" y="4108330"/>
                </a:lnTo>
                <a:lnTo>
                  <a:pt x="2138082" y="4118035"/>
                </a:lnTo>
                <a:lnTo>
                  <a:pt x="2138082" y="4120509"/>
                </a:lnTo>
                <a:lnTo>
                  <a:pt x="2138082" y="4122982"/>
                </a:lnTo>
                <a:lnTo>
                  <a:pt x="2138082" y="4125456"/>
                </a:lnTo>
                <a:lnTo>
                  <a:pt x="2138082" y="4127930"/>
                </a:lnTo>
                <a:lnTo>
                  <a:pt x="2138082" y="4130404"/>
                </a:lnTo>
                <a:lnTo>
                  <a:pt x="2135609" y="4137635"/>
                </a:lnTo>
                <a:lnTo>
                  <a:pt x="2135609" y="4142392"/>
                </a:lnTo>
                <a:lnTo>
                  <a:pt x="2133135" y="4152097"/>
                </a:lnTo>
                <a:lnTo>
                  <a:pt x="2133135" y="4154571"/>
                </a:lnTo>
                <a:lnTo>
                  <a:pt x="2135609" y="4154571"/>
                </a:lnTo>
                <a:lnTo>
                  <a:pt x="2138082" y="4154571"/>
                </a:lnTo>
                <a:lnTo>
                  <a:pt x="2152544" y="4157044"/>
                </a:lnTo>
                <a:lnTo>
                  <a:pt x="2167006" y="4159518"/>
                </a:lnTo>
                <a:lnTo>
                  <a:pt x="2167006" y="4157044"/>
                </a:lnTo>
                <a:lnTo>
                  <a:pt x="2169480" y="4149813"/>
                </a:lnTo>
                <a:lnTo>
                  <a:pt x="2171954" y="4152287"/>
                </a:lnTo>
                <a:lnTo>
                  <a:pt x="2179185" y="4152287"/>
                </a:lnTo>
                <a:lnTo>
                  <a:pt x="2183942" y="4152287"/>
                </a:lnTo>
                <a:lnTo>
                  <a:pt x="2186416" y="4149813"/>
                </a:lnTo>
                <a:lnTo>
                  <a:pt x="2193647" y="4149813"/>
                </a:lnTo>
                <a:lnTo>
                  <a:pt x="2196120" y="4152287"/>
                </a:lnTo>
                <a:lnTo>
                  <a:pt x="2198594" y="4152287"/>
                </a:lnTo>
                <a:lnTo>
                  <a:pt x="2201068" y="4152287"/>
                </a:lnTo>
                <a:lnTo>
                  <a:pt x="2208299" y="4159518"/>
                </a:lnTo>
                <a:lnTo>
                  <a:pt x="2213056" y="4164275"/>
                </a:lnTo>
                <a:lnTo>
                  <a:pt x="2222761" y="4169032"/>
                </a:lnTo>
                <a:lnTo>
                  <a:pt x="2225235" y="4171506"/>
                </a:lnTo>
                <a:lnTo>
                  <a:pt x="2229992" y="4161802"/>
                </a:lnTo>
                <a:lnTo>
                  <a:pt x="2232466" y="4164275"/>
                </a:lnTo>
                <a:lnTo>
                  <a:pt x="2239697" y="4171506"/>
                </a:lnTo>
                <a:lnTo>
                  <a:pt x="2242170" y="4173980"/>
                </a:lnTo>
                <a:lnTo>
                  <a:pt x="2251875" y="4183685"/>
                </a:lnTo>
                <a:lnTo>
                  <a:pt x="2256632" y="4186158"/>
                </a:lnTo>
                <a:lnTo>
                  <a:pt x="2268620" y="4195863"/>
                </a:lnTo>
                <a:lnTo>
                  <a:pt x="2280609" y="4205568"/>
                </a:lnTo>
                <a:lnTo>
                  <a:pt x="2283082" y="4208041"/>
                </a:lnTo>
                <a:lnTo>
                  <a:pt x="2285556" y="4212799"/>
                </a:lnTo>
                <a:lnTo>
                  <a:pt x="2285556" y="4215273"/>
                </a:lnTo>
                <a:lnTo>
                  <a:pt x="2288030" y="4217746"/>
                </a:lnTo>
                <a:lnTo>
                  <a:pt x="2292787" y="4227451"/>
                </a:lnTo>
                <a:lnTo>
                  <a:pt x="2297544" y="4234682"/>
                </a:lnTo>
                <a:lnTo>
                  <a:pt x="2300018" y="4237156"/>
                </a:lnTo>
                <a:lnTo>
                  <a:pt x="2300018" y="4241913"/>
                </a:lnTo>
                <a:lnTo>
                  <a:pt x="2302492" y="4241913"/>
                </a:lnTo>
                <a:lnTo>
                  <a:pt x="2302492" y="4244387"/>
                </a:lnTo>
                <a:lnTo>
                  <a:pt x="2304966" y="4246861"/>
                </a:lnTo>
                <a:lnTo>
                  <a:pt x="2307439" y="4251618"/>
                </a:lnTo>
                <a:lnTo>
                  <a:pt x="2307439" y="4254092"/>
                </a:lnTo>
                <a:lnTo>
                  <a:pt x="2309913" y="4256565"/>
                </a:lnTo>
                <a:lnTo>
                  <a:pt x="2312387" y="4261322"/>
                </a:lnTo>
                <a:lnTo>
                  <a:pt x="2312387" y="4263796"/>
                </a:lnTo>
                <a:lnTo>
                  <a:pt x="2312387" y="4266270"/>
                </a:lnTo>
                <a:lnTo>
                  <a:pt x="2314861" y="4271027"/>
                </a:lnTo>
                <a:lnTo>
                  <a:pt x="2314861" y="4273501"/>
                </a:lnTo>
                <a:lnTo>
                  <a:pt x="2317334" y="4273501"/>
                </a:lnTo>
                <a:lnTo>
                  <a:pt x="2317334" y="4275975"/>
                </a:lnTo>
                <a:lnTo>
                  <a:pt x="2314861" y="4278448"/>
                </a:lnTo>
                <a:lnTo>
                  <a:pt x="2314861" y="4280922"/>
                </a:lnTo>
                <a:lnTo>
                  <a:pt x="2317334" y="4283396"/>
                </a:lnTo>
                <a:lnTo>
                  <a:pt x="2317334" y="4285870"/>
                </a:lnTo>
                <a:lnTo>
                  <a:pt x="2317334" y="4290627"/>
                </a:lnTo>
                <a:lnTo>
                  <a:pt x="2319808" y="4297858"/>
                </a:lnTo>
                <a:lnTo>
                  <a:pt x="2319808" y="4300331"/>
                </a:lnTo>
                <a:lnTo>
                  <a:pt x="2322282" y="4305089"/>
                </a:lnTo>
                <a:lnTo>
                  <a:pt x="2322282" y="4307562"/>
                </a:lnTo>
                <a:lnTo>
                  <a:pt x="2322282" y="4310036"/>
                </a:lnTo>
                <a:lnTo>
                  <a:pt x="2322282" y="4312510"/>
                </a:lnTo>
                <a:lnTo>
                  <a:pt x="2322282" y="4317267"/>
                </a:lnTo>
                <a:lnTo>
                  <a:pt x="2324756" y="4319741"/>
                </a:lnTo>
                <a:lnTo>
                  <a:pt x="2324756" y="4322215"/>
                </a:lnTo>
                <a:lnTo>
                  <a:pt x="2324756" y="4324688"/>
                </a:lnTo>
                <a:lnTo>
                  <a:pt x="2324756" y="4327162"/>
                </a:lnTo>
                <a:lnTo>
                  <a:pt x="2324756" y="4329636"/>
                </a:lnTo>
                <a:lnTo>
                  <a:pt x="2324756" y="4334393"/>
                </a:lnTo>
                <a:lnTo>
                  <a:pt x="2324756" y="4336867"/>
                </a:lnTo>
                <a:lnTo>
                  <a:pt x="2324756" y="4339341"/>
                </a:lnTo>
                <a:lnTo>
                  <a:pt x="2324756" y="4341814"/>
                </a:lnTo>
                <a:lnTo>
                  <a:pt x="2324756" y="4344288"/>
                </a:lnTo>
                <a:lnTo>
                  <a:pt x="2324756" y="4346762"/>
                </a:lnTo>
                <a:lnTo>
                  <a:pt x="2322282" y="4349236"/>
                </a:lnTo>
                <a:lnTo>
                  <a:pt x="2329513" y="4349236"/>
                </a:lnTo>
                <a:lnTo>
                  <a:pt x="2329513" y="4346762"/>
                </a:lnTo>
                <a:lnTo>
                  <a:pt x="2336744" y="4346762"/>
                </a:lnTo>
                <a:lnTo>
                  <a:pt x="2336744" y="4351519"/>
                </a:lnTo>
                <a:lnTo>
                  <a:pt x="2339218" y="4356277"/>
                </a:lnTo>
                <a:lnTo>
                  <a:pt x="2339218" y="4358750"/>
                </a:lnTo>
                <a:lnTo>
                  <a:pt x="2339218" y="4361224"/>
                </a:lnTo>
                <a:lnTo>
                  <a:pt x="2339218" y="4363698"/>
                </a:lnTo>
                <a:lnTo>
                  <a:pt x="2339218" y="4366171"/>
                </a:lnTo>
                <a:lnTo>
                  <a:pt x="2341691" y="4370929"/>
                </a:lnTo>
                <a:lnTo>
                  <a:pt x="2341691" y="4375686"/>
                </a:lnTo>
                <a:lnTo>
                  <a:pt x="2346448" y="4380443"/>
                </a:lnTo>
                <a:lnTo>
                  <a:pt x="2346448" y="4385200"/>
                </a:lnTo>
                <a:lnTo>
                  <a:pt x="2348922" y="4394905"/>
                </a:lnTo>
                <a:lnTo>
                  <a:pt x="2351396" y="4397379"/>
                </a:lnTo>
                <a:lnTo>
                  <a:pt x="2351396" y="4399852"/>
                </a:lnTo>
                <a:lnTo>
                  <a:pt x="2353870" y="4402326"/>
                </a:lnTo>
                <a:lnTo>
                  <a:pt x="2353870" y="4409557"/>
                </a:lnTo>
                <a:lnTo>
                  <a:pt x="2356344" y="4412031"/>
                </a:lnTo>
                <a:lnTo>
                  <a:pt x="2356344" y="4414505"/>
                </a:lnTo>
                <a:lnTo>
                  <a:pt x="2358817" y="4419262"/>
                </a:lnTo>
                <a:lnTo>
                  <a:pt x="2358817" y="4428967"/>
                </a:lnTo>
                <a:lnTo>
                  <a:pt x="2361291" y="4433724"/>
                </a:lnTo>
                <a:lnTo>
                  <a:pt x="2363765" y="4443429"/>
                </a:lnTo>
                <a:lnTo>
                  <a:pt x="2363765" y="4448186"/>
                </a:lnTo>
                <a:lnTo>
                  <a:pt x="2356534" y="4452943"/>
                </a:lnTo>
                <a:lnTo>
                  <a:pt x="2349303" y="4457700"/>
                </a:lnTo>
                <a:lnTo>
                  <a:pt x="2344546" y="4462458"/>
                </a:lnTo>
                <a:lnTo>
                  <a:pt x="2339788" y="4464931"/>
                </a:lnTo>
                <a:lnTo>
                  <a:pt x="2335031" y="4469688"/>
                </a:lnTo>
                <a:lnTo>
                  <a:pt x="2330274" y="4474445"/>
                </a:lnTo>
                <a:lnTo>
                  <a:pt x="2323043" y="4481677"/>
                </a:lnTo>
                <a:lnTo>
                  <a:pt x="2325517" y="4486434"/>
                </a:lnTo>
                <a:lnTo>
                  <a:pt x="2318286" y="4493665"/>
                </a:lnTo>
                <a:lnTo>
                  <a:pt x="2315812" y="4491191"/>
                </a:lnTo>
                <a:lnTo>
                  <a:pt x="2311055" y="4491191"/>
                </a:lnTo>
                <a:lnTo>
                  <a:pt x="2308581" y="4493665"/>
                </a:lnTo>
                <a:lnTo>
                  <a:pt x="2298876" y="4505653"/>
                </a:lnTo>
                <a:lnTo>
                  <a:pt x="2296403" y="4510410"/>
                </a:lnTo>
                <a:lnTo>
                  <a:pt x="2291645" y="4515167"/>
                </a:lnTo>
                <a:lnTo>
                  <a:pt x="2291645" y="4517641"/>
                </a:lnTo>
                <a:lnTo>
                  <a:pt x="2289172" y="4520115"/>
                </a:lnTo>
                <a:lnTo>
                  <a:pt x="2281941" y="4524872"/>
                </a:lnTo>
                <a:lnTo>
                  <a:pt x="2277183" y="4527346"/>
                </a:lnTo>
                <a:lnTo>
                  <a:pt x="2279657" y="4527346"/>
                </a:lnTo>
                <a:lnTo>
                  <a:pt x="2279657" y="4529820"/>
                </a:lnTo>
                <a:lnTo>
                  <a:pt x="2277183" y="4529820"/>
                </a:lnTo>
                <a:lnTo>
                  <a:pt x="2267479" y="4537051"/>
                </a:lnTo>
                <a:lnTo>
                  <a:pt x="2272236" y="4544282"/>
                </a:lnTo>
                <a:lnTo>
                  <a:pt x="2276993" y="4549039"/>
                </a:lnTo>
                <a:lnTo>
                  <a:pt x="2279467" y="4553796"/>
                </a:lnTo>
                <a:lnTo>
                  <a:pt x="2286698" y="4561027"/>
                </a:lnTo>
                <a:lnTo>
                  <a:pt x="2291455" y="4563501"/>
                </a:lnTo>
                <a:lnTo>
                  <a:pt x="2301160" y="4575489"/>
                </a:lnTo>
                <a:lnTo>
                  <a:pt x="2313148" y="4587477"/>
                </a:lnTo>
                <a:lnTo>
                  <a:pt x="2322853" y="4594708"/>
                </a:lnTo>
                <a:lnTo>
                  <a:pt x="2330084" y="4604413"/>
                </a:lnTo>
                <a:lnTo>
                  <a:pt x="2334841" y="4611644"/>
                </a:lnTo>
                <a:lnTo>
                  <a:pt x="2339598" y="4618875"/>
                </a:lnTo>
                <a:lnTo>
                  <a:pt x="2342072" y="4618875"/>
                </a:lnTo>
                <a:lnTo>
                  <a:pt x="2346829" y="4618875"/>
                </a:lnTo>
                <a:lnTo>
                  <a:pt x="2351586" y="4618875"/>
                </a:lnTo>
                <a:lnTo>
                  <a:pt x="2356344" y="4618875"/>
                </a:lnTo>
                <a:lnTo>
                  <a:pt x="2368332" y="4618875"/>
                </a:lnTo>
                <a:lnTo>
                  <a:pt x="2373089" y="4618875"/>
                </a:lnTo>
                <a:lnTo>
                  <a:pt x="2377846" y="4618875"/>
                </a:lnTo>
                <a:lnTo>
                  <a:pt x="2380320" y="4618875"/>
                </a:lnTo>
                <a:lnTo>
                  <a:pt x="2392308" y="4614118"/>
                </a:lnTo>
                <a:lnTo>
                  <a:pt x="2392308" y="4611644"/>
                </a:lnTo>
                <a:lnTo>
                  <a:pt x="2394782" y="4609170"/>
                </a:lnTo>
                <a:lnTo>
                  <a:pt x="2399539" y="4597182"/>
                </a:lnTo>
                <a:lnTo>
                  <a:pt x="2404296" y="4587477"/>
                </a:lnTo>
                <a:lnTo>
                  <a:pt x="2406770" y="4582720"/>
                </a:lnTo>
                <a:lnTo>
                  <a:pt x="2409244" y="4573015"/>
                </a:lnTo>
                <a:lnTo>
                  <a:pt x="2406770" y="4563311"/>
                </a:lnTo>
                <a:lnTo>
                  <a:pt x="2399539" y="4546375"/>
                </a:lnTo>
                <a:lnTo>
                  <a:pt x="2409244" y="4539144"/>
                </a:lnTo>
                <a:lnTo>
                  <a:pt x="2411718" y="4536670"/>
                </a:lnTo>
                <a:lnTo>
                  <a:pt x="2416475" y="4534196"/>
                </a:lnTo>
                <a:lnTo>
                  <a:pt x="2421232" y="4529439"/>
                </a:lnTo>
                <a:lnTo>
                  <a:pt x="2425989" y="4526965"/>
                </a:lnTo>
                <a:lnTo>
                  <a:pt x="2447682" y="4510030"/>
                </a:lnTo>
                <a:lnTo>
                  <a:pt x="2450156" y="4510030"/>
                </a:lnTo>
                <a:lnTo>
                  <a:pt x="2469565" y="4495568"/>
                </a:lnTo>
                <a:lnTo>
                  <a:pt x="2474323" y="4490810"/>
                </a:lnTo>
                <a:lnTo>
                  <a:pt x="2479080" y="4488337"/>
                </a:lnTo>
                <a:lnTo>
                  <a:pt x="2481553" y="4488337"/>
                </a:lnTo>
                <a:lnTo>
                  <a:pt x="2484027" y="4485863"/>
                </a:lnTo>
                <a:lnTo>
                  <a:pt x="2486501" y="4485863"/>
                </a:lnTo>
                <a:lnTo>
                  <a:pt x="2486501" y="4483389"/>
                </a:lnTo>
                <a:lnTo>
                  <a:pt x="2488975" y="4488147"/>
                </a:lnTo>
                <a:lnTo>
                  <a:pt x="2491448" y="4488147"/>
                </a:lnTo>
                <a:lnTo>
                  <a:pt x="2493922" y="4488147"/>
                </a:lnTo>
                <a:lnTo>
                  <a:pt x="2496396" y="4478442"/>
                </a:lnTo>
                <a:lnTo>
                  <a:pt x="2501153" y="4471211"/>
                </a:lnTo>
                <a:lnTo>
                  <a:pt x="2505910" y="4461506"/>
                </a:lnTo>
                <a:lnTo>
                  <a:pt x="2508384" y="4461506"/>
                </a:lnTo>
                <a:lnTo>
                  <a:pt x="2510858" y="4459032"/>
                </a:lnTo>
                <a:lnTo>
                  <a:pt x="2513332" y="4456559"/>
                </a:lnTo>
                <a:lnTo>
                  <a:pt x="2513332" y="4454085"/>
                </a:lnTo>
                <a:lnTo>
                  <a:pt x="2515805" y="4451611"/>
                </a:lnTo>
                <a:lnTo>
                  <a:pt x="2518279" y="4446854"/>
                </a:lnTo>
                <a:lnTo>
                  <a:pt x="2518279" y="4444380"/>
                </a:lnTo>
                <a:lnTo>
                  <a:pt x="2520753" y="4441906"/>
                </a:lnTo>
                <a:lnTo>
                  <a:pt x="2523227" y="4441906"/>
                </a:lnTo>
                <a:lnTo>
                  <a:pt x="2523227" y="4439433"/>
                </a:lnTo>
                <a:lnTo>
                  <a:pt x="2525700" y="4439433"/>
                </a:lnTo>
                <a:lnTo>
                  <a:pt x="2530458" y="4441906"/>
                </a:lnTo>
                <a:lnTo>
                  <a:pt x="2527984" y="4441906"/>
                </a:lnTo>
                <a:lnTo>
                  <a:pt x="2527984" y="4444380"/>
                </a:lnTo>
                <a:lnTo>
                  <a:pt x="2530458" y="4446854"/>
                </a:lnTo>
                <a:lnTo>
                  <a:pt x="2532931" y="4444380"/>
                </a:lnTo>
                <a:lnTo>
                  <a:pt x="2532931" y="4441906"/>
                </a:lnTo>
                <a:lnTo>
                  <a:pt x="2547393" y="4449137"/>
                </a:lnTo>
                <a:lnTo>
                  <a:pt x="2557098" y="4451611"/>
                </a:lnTo>
                <a:lnTo>
                  <a:pt x="2571560" y="4456368"/>
                </a:lnTo>
                <a:lnTo>
                  <a:pt x="2574034" y="4458842"/>
                </a:lnTo>
                <a:lnTo>
                  <a:pt x="2581265" y="4461316"/>
                </a:lnTo>
                <a:lnTo>
                  <a:pt x="2586022" y="4466073"/>
                </a:lnTo>
                <a:lnTo>
                  <a:pt x="2593253" y="4468547"/>
                </a:lnTo>
                <a:lnTo>
                  <a:pt x="2595726" y="4471021"/>
                </a:lnTo>
                <a:lnTo>
                  <a:pt x="2598200" y="4471021"/>
                </a:lnTo>
                <a:lnTo>
                  <a:pt x="2602958" y="4473494"/>
                </a:lnTo>
                <a:lnTo>
                  <a:pt x="2602958" y="4475968"/>
                </a:lnTo>
                <a:lnTo>
                  <a:pt x="2605431" y="4475968"/>
                </a:lnTo>
                <a:lnTo>
                  <a:pt x="2615136" y="4485673"/>
                </a:lnTo>
                <a:lnTo>
                  <a:pt x="2622367" y="4490430"/>
                </a:lnTo>
                <a:lnTo>
                  <a:pt x="2624841" y="4492904"/>
                </a:lnTo>
                <a:lnTo>
                  <a:pt x="2634545" y="4500134"/>
                </a:lnTo>
                <a:lnTo>
                  <a:pt x="2644250" y="4507365"/>
                </a:lnTo>
                <a:lnTo>
                  <a:pt x="2646724" y="4509839"/>
                </a:lnTo>
                <a:lnTo>
                  <a:pt x="2649198" y="4512313"/>
                </a:lnTo>
                <a:lnTo>
                  <a:pt x="2656429" y="4519544"/>
                </a:lnTo>
                <a:lnTo>
                  <a:pt x="2666133" y="4526775"/>
                </a:lnTo>
                <a:lnTo>
                  <a:pt x="2668607" y="4531532"/>
                </a:lnTo>
                <a:lnTo>
                  <a:pt x="2673364" y="4534006"/>
                </a:lnTo>
                <a:lnTo>
                  <a:pt x="2675838" y="4536480"/>
                </a:lnTo>
                <a:lnTo>
                  <a:pt x="2692774" y="4550942"/>
                </a:lnTo>
                <a:lnTo>
                  <a:pt x="2695247" y="4553415"/>
                </a:lnTo>
                <a:lnTo>
                  <a:pt x="2697721" y="4553415"/>
                </a:lnTo>
                <a:lnTo>
                  <a:pt x="2700195" y="4555889"/>
                </a:lnTo>
                <a:lnTo>
                  <a:pt x="2704952" y="4560646"/>
                </a:lnTo>
                <a:lnTo>
                  <a:pt x="2704952" y="4563120"/>
                </a:lnTo>
                <a:lnTo>
                  <a:pt x="2707426" y="4567877"/>
                </a:lnTo>
                <a:lnTo>
                  <a:pt x="2712183" y="4567877"/>
                </a:lnTo>
                <a:lnTo>
                  <a:pt x="2714657" y="4579866"/>
                </a:lnTo>
                <a:lnTo>
                  <a:pt x="2714657" y="4584623"/>
                </a:lnTo>
                <a:lnTo>
                  <a:pt x="2717131" y="4591854"/>
                </a:lnTo>
                <a:lnTo>
                  <a:pt x="2719604" y="4599084"/>
                </a:lnTo>
                <a:lnTo>
                  <a:pt x="2722078" y="4603842"/>
                </a:lnTo>
                <a:lnTo>
                  <a:pt x="2722078" y="4606316"/>
                </a:lnTo>
                <a:lnTo>
                  <a:pt x="2724552" y="4606316"/>
                </a:lnTo>
                <a:lnTo>
                  <a:pt x="2729309" y="4606316"/>
                </a:lnTo>
                <a:lnTo>
                  <a:pt x="2734066" y="4606316"/>
                </a:lnTo>
                <a:lnTo>
                  <a:pt x="2743771" y="4603842"/>
                </a:lnTo>
                <a:lnTo>
                  <a:pt x="2746245" y="4603842"/>
                </a:lnTo>
                <a:lnTo>
                  <a:pt x="2746245" y="4608599"/>
                </a:lnTo>
                <a:lnTo>
                  <a:pt x="2743771" y="4613356"/>
                </a:lnTo>
                <a:lnTo>
                  <a:pt x="2748528" y="4613356"/>
                </a:lnTo>
                <a:lnTo>
                  <a:pt x="2758233" y="4610883"/>
                </a:lnTo>
                <a:lnTo>
                  <a:pt x="2782400" y="4606126"/>
                </a:lnTo>
                <a:lnTo>
                  <a:pt x="2799335" y="4601368"/>
                </a:lnTo>
                <a:lnTo>
                  <a:pt x="2806566" y="4620778"/>
                </a:lnTo>
                <a:lnTo>
                  <a:pt x="2799335" y="4620778"/>
                </a:lnTo>
                <a:lnTo>
                  <a:pt x="2796862" y="4620778"/>
                </a:lnTo>
                <a:lnTo>
                  <a:pt x="2794388" y="4623251"/>
                </a:lnTo>
                <a:lnTo>
                  <a:pt x="2794388" y="4625725"/>
                </a:lnTo>
                <a:lnTo>
                  <a:pt x="2794388" y="4628199"/>
                </a:lnTo>
                <a:lnTo>
                  <a:pt x="2791914" y="4630673"/>
                </a:lnTo>
                <a:lnTo>
                  <a:pt x="2789440" y="4630673"/>
                </a:lnTo>
                <a:lnTo>
                  <a:pt x="2791914" y="4635430"/>
                </a:lnTo>
                <a:lnTo>
                  <a:pt x="2791914" y="4637904"/>
                </a:lnTo>
                <a:lnTo>
                  <a:pt x="2796671" y="4649892"/>
                </a:lnTo>
                <a:lnTo>
                  <a:pt x="2796671" y="4654649"/>
                </a:lnTo>
                <a:lnTo>
                  <a:pt x="2791914" y="4657122"/>
                </a:lnTo>
                <a:lnTo>
                  <a:pt x="2799145" y="4664354"/>
                </a:lnTo>
                <a:lnTo>
                  <a:pt x="2803902" y="4669111"/>
                </a:lnTo>
                <a:lnTo>
                  <a:pt x="2808659" y="4676342"/>
                </a:lnTo>
                <a:lnTo>
                  <a:pt x="2820648" y="4690804"/>
                </a:lnTo>
                <a:lnTo>
                  <a:pt x="2835110" y="4681099"/>
                </a:lnTo>
                <a:lnTo>
                  <a:pt x="2835110" y="4683573"/>
                </a:lnTo>
                <a:lnTo>
                  <a:pt x="2837583" y="4681099"/>
                </a:lnTo>
                <a:lnTo>
                  <a:pt x="2854519" y="4712497"/>
                </a:lnTo>
                <a:lnTo>
                  <a:pt x="2840057" y="4722202"/>
                </a:lnTo>
                <a:lnTo>
                  <a:pt x="2837583" y="4722202"/>
                </a:lnTo>
                <a:lnTo>
                  <a:pt x="2813417" y="4736663"/>
                </a:lnTo>
                <a:lnTo>
                  <a:pt x="2813417" y="4741420"/>
                </a:lnTo>
                <a:lnTo>
                  <a:pt x="2815890" y="4751125"/>
                </a:lnTo>
                <a:lnTo>
                  <a:pt x="2818364" y="4753599"/>
                </a:lnTo>
                <a:lnTo>
                  <a:pt x="2818364" y="4758356"/>
                </a:lnTo>
                <a:lnTo>
                  <a:pt x="2820838" y="4760830"/>
                </a:lnTo>
                <a:lnTo>
                  <a:pt x="2818364" y="4760830"/>
                </a:lnTo>
                <a:lnTo>
                  <a:pt x="2818364" y="4763304"/>
                </a:lnTo>
                <a:lnTo>
                  <a:pt x="2820838" y="4763304"/>
                </a:lnTo>
                <a:lnTo>
                  <a:pt x="2820838" y="4765777"/>
                </a:lnTo>
                <a:lnTo>
                  <a:pt x="2825595" y="4773009"/>
                </a:lnTo>
                <a:lnTo>
                  <a:pt x="2825595" y="4770535"/>
                </a:lnTo>
                <a:lnTo>
                  <a:pt x="2830352" y="4770535"/>
                </a:lnTo>
                <a:lnTo>
                  <a:pt x="2832826" y="4768061"/>
                </a:lnTo>
                <a:lnTo>
                  <a:pt x="2832826" y="4772818"/>
                </a:lnTo>
                <a:lnTo>
                  <a:pt x="2832826" y="4777575"/>
                </a:lnTo>
                <a:lnTo>
                  <a:pt x="2835300" y="4782332"/>
                </a:lnTo>
                <a:lnTo>
                  <a:pt x="2835300" y="4784806"/>
                </a:lnTo>
                <a:lnTo>
                  <a:pt x="2837774" y="4787280"/>
                </a:lnTo>
                <a:lnTo>
                  <a:pt x="2840247" y="4792037"/>
                </a:lnTo>
                <a:lnTo>
                  <a:pt x="2842721" y="4794511"/>
                </a:lnTo>
                <a:lnTo>
                  <a:pt x="2847478" y="4801742"/>
                </a:lnTo>
                <a:lnTo>
                  <a:pt x="2847478" y="4804216"/>
                </a:lnTo>
                <a:lnTo>
                  <a:pt x="2847478" y="4806689"/>
                </a:lnTo>
                <a:lnTo>
                  <a:pt x="2849952" y="4806689"/>
                </a:lnTo>
                <a:lnTo>
                  <a:pt x="2849952" y="4809163"/>
                </a:lnTo>
                <a:lnTo>
                  <a:pt x="2849952" y="4811637"/>
                </a:lnTo>
                <a:lnTo>
                  <a:pt x="2852426" y="4816394"/>
                </a:lnTo>
                <a:lnTo>
                  <a:pt x="2849952" y="4823625"/>
                </a:lnTo>
                <a:lnTo>
                  <a:pt x="2847478" y="4830856"/>
                </a:lnTo>
                <a:lnTo>
                  <a:pt x="2845005" y="4842844"/>
                </a:lnTo>
                <a:lnTo>
                  <a:pt x="2845005" y="4845318"/>
                </a:lnTo>
                <a:lnTo>
                  <a:pt x="2849762" y="4847792"/>
                </a:lnTo>
                <a:lnTo>
                  <a:pt x="2852236" y="4847792"/>
                </a:lnTo>
                <a:lnTo>
                  <a:pt x="2854709" y="4850265"/>
                </a:lnTo>
                <a:lnTo>
                  <a:pt x="2857183" y="4852739"/>
                </a:lnTo>
                <a:lnTo>
                  <a:pt x="2859657" y="4852739"/>
                </a:lnTo>
                <a:lnTo>
                  <a:pt x="2862130" y="4852739"/>
                </a:lnTo>
                <a:lnTo>
                  <a:pt x="2864604" y="4852739"/>
                </a:lnTo>
                <a:lnTo>
                  <a:pt x="2867078" y="4852739"/>
                </a:lnTo>
                <a:lnTo>
                  <a:pt x="2876783" y="4852739"/>
                </a:lnTo>
                <a:lnTo>
                  <a:pt x="2876783" y="4855213"/>
                </a:lnTo>
                <a:lnTo>
                  <a:pt x="2872026" y="4867201"/>
                </a:lnTo>
                <a:lnTo>
                  <a:pt x="2867268" y="4876906"/>
                </a:lnTo>
                <a:lnTo>
                  <a:pt x="2862511" y="4888894"/>
                </a:lnTo>
                <a:lnTo>
                  <a:pt x="2860037" y="4891368"/>
                </a:lnTo>
                <a:lnTo>
                  <a:pt x="2860037" y="4893842"/>
                </a:lnTo>
                <a:lnTo>
                  <a:pt x="2855280" y="4901073"/>
                </a:lnTo>
                <a:lnTo>
                  <a:pt x="2857754" y="4901073"/>
                </a:lnTo>
                <a:lnTo>
                  <a:pt x="2860228" y="4903546"/>
                </a:lnTo>
                <a:lnTo>
                  <a:pt x="2867459" y="4903546"/>
                </a:lnTo>
                <a:lnTo>
                  <a:pt x="2872216" y="4903546"/>
                </a:lnTo>
                <a:lnTo>
                  <a:pt x="2876973" y="4903546"/>
                </a:lnTo>
                <a:lnTo>
                  <a:pt x="2872216" y="4910777"/>
                </a:lnTo>
                <a:lnTo>
                  <a:pt x="2850523" y="4927713"/>
                </a:lnTo>
                <a:lnTo>
                  <a:pt x="2852997" y="4927713"/>
                </a:lnTo>
                <a:lnTo>
                  <a:pt x="2850523" y="4930187"/>
                </a:lnTo>
                <a:lnTo>
                  <a:pt x="2857754" y="4937418"/>
                </a:lnTo>
                <a:lnTo>
                  <a:pt x="2857754" y="4939891"/>
                </a:lnTo>
                <a:lnTo>
                  <a:pt x="2860228" y="4939891"/>
                </a:lnTo>
                <a:lnTo>
                  <a:pt x="2872216" y="4966532"/>
                </a:lnTo>
                <a:lnTo>
                  <a:pt x="2872216" y="4969006"/>
                </a:lnTo>
                <a:lnTo>
                  <a:pt x="2886678" y="4964249"/>
                </a:lnTo>
                <a:lnTo>
                  <a:pt x="2891435" y="4966722"/>
                </a:lnTo>
                <a:lnTo>
                  <a:pt x="2893909" y="4966722"/>
                </a:lnTo>
                <a:lnTo>
                  <a:pt x="2903613" y="4973953"/>
                </a:lnTo>
                <a:lnTo>
                  <a:pt x="2906087" y="4976427"/>
                </a:lnTo>
                <a:lnTo>
                  <a:pt x="2913318" y="4978901"/>
                </a:lnTo>
                <a:lnTo>
                  <a:pt x="2913318" y="4981374"/>
                </a:lnTo>
                <a:lnTo>
                  <a:pt x="2915792" y="4981374"/>
                </a:lnTo>
                <a:lnTo>
                  <a:pt x="2918266" y="4976617"/>
                </a:lnTo>
                <a:lnTo>
                  <a:pt x="2925497" y="4974143"/>
                </a:lnTo>
                <a:lnTo>
                  <a:pt x="2930254" y="4976617"/>
                </a:lnTo>
                <a:lnTo>
                  <a:pt x="2942242" y="4983848"/>
                </a:lnTo>
                <a:lnTo>
                  <a:pt x="2949473" y="4986322"/>
                </a:lnTo>
                <a:lnTo>
                  <a:pt x="2954230" y="4974334"/>
                </a:lnTo>
                <a:lnTo>
                  <a:pt x="2958987" y="4976807"/>
                </a:lnTo>
                <a:lnTo>
                  <a:pt x="2963745" y="4967103"/>
                </a:lnTo>
                <a:lnTo>
                  <a:pt x="2970976" y="4984038"/>
                </a:lnTo>
                <a:lnTo>
                  <a:pt x="2973449" y="4984038"/>
                </a:lnTo>
                <a:lnTo>
                  <a:pt x="2975923" y="4984038"/>
                </a:lnTo>
                <a:lnTo>
                  <a:pt x="2980680" y="4986512"/>
                </a:lnTo>
                <a:lnTo>
                  <a:pt x="2983154" y="4986512"/>
                </a:lnTo>
                <a:lnTo>
                  <a:pt x="2985628" y="4988986"/>
                </a:lnTo>
                <a:lnTo>
                  <a:pt x="2988102" y="4988986"/>
                </a:lnTo>
                <a:lnTo>
                  <a:pt x="2990575" y="4986512"/>
                </a:lnTo>
                <a:lnTo>
                  <a:pt x="2993049" y="4984038"/>
                </a:lnTo>
                <a:lnTo>
                  <a:pt x="2995523" y="4984038"/>
                </a:lnTo>
                <a:lnTo>
                  <a:pt x="3002754" y="4979281"/>
                </a:lnTo>
                <a:lnTo>
                  <a:pt x="3002754" y="4976807"/>
                </a:lnTo>
                <a:lnTo>
                  <a:pt x="3005228" y="4976807"/>
                </a:lnTo>
                <a:lnTo>
                  <a:pt x="3009985" y="4974334"/>
                </a:lnTo>
                <a:lnTo>
                  <a:pt x="3012458" y="4971860"/>
                </a:lnTo>
                <a:lnTo>
                  <a:pt x="3014932" y="4971860"/>
                </a:lnTo>
                <a:lnTo>
                  <a:pt x="3019690" y="4981564"/>
                </a:lnTo>
                <a:lnTo>
                  <a:pt x="3019690" y="4984038"/>
                </a:lnTo>
                <a:lnTo>
                  <a:pt x="3022163" y="4988796"/>
                </a:lnTo>
                <a:lnTo>
                  <a:pt x="3022163" y="4993553"/>
                </a:lnTo>
                <a:lnTo>
                  <a:pt x="3024637" y="5003258"/>
                </a:lnTo>
                <a:lnTo>
                  <a:pt x="3024637" y="5005732"/>
                </a:lnTo>
                <a:lnTo>
                  <a:pt x="3027111" y="5003258"/>
                </a:lnTo>
                <a:lnTo>
                  <a:pt x="3029584" y="5003258"/>
                </a:lnTo>
                <a:lnTo>
                  <a:pt x="3039289" y="5000784"/>
                </a:lnTo>
                <a:lnTo>
                  <a:pt x="3039289" y="5003258"/>
                </a:lnTo>
                <a:lnTo>
                  <a:pt x="3044046" y="5010489"/>
                </a:lnTo>
                <a:lnTo>
                  <a:pt x="3048804" y="5017719"/>
                </a:lnTo>
                <a:lnTo>
                  <a:pt x="3051277" y="5020193"/>
                </a:lnTo>
                <a:lnTo>
                  <a:pt x="3053751" y="5022667"/>
                </a:lnTo>
                <a:lnTo>
                  <a:pt x="3056225" y="5027424"/>
                </a:lnTo>
                <a:lnTo>
                  <a:pt x="3058699" y="5029898"/>
                </a:lnTo>
                <a:lnTo>
                  <a:pt x="3058699" y="5032372"/>
                </a:lnTo>
                <a:lnTo>
                  <a:pt x="3063456" y="5034845"/>
                </a:lnTo>
                <a:lnTo>
                  <a:pt x="3065929" y="5037319"/>
                </a:lnTo>
                <a:lnTo>
                  <a:pt x="3065929" y="5039793"/>
                </a:lnTo>
                <a:lnTo>
                  <a:pt x="3065929" y="5042267"/>
                </a:lnTo>
                <a:lnTo>
                  <a:pt x="3065929" y="5044741"/>
                </a:lnTo>
                <a:lnTo>
                  <a:pt x="3063456" y="5044741"/>
                </a:lnTo>
                <a:lnTo>
                  <a:pt x="3063456" y="5047214"/>
                </a:lnTo>
                <a:lnTo>
                  <a:pt x="3063456" y="5049688"/>
                </a:lnTo>
                <a:lnTo>
                  <a:pt x="3065929" y="5052162"/>
                </a:lnTo>
                <a:lnTo>
                  <a:pt x="3065929" y="5054636"/>
                </a:lnTo>
                <a:lnTo>
                  <a:pt x="3068403" y="5061867"/>
                </a:lnTo>
                <a:lnTo>
                  <a:pt x="3070877" y="5066624"/>
                </a:lnTo>
                <a:lnTo>
                  <a:pt x="3070877" y="5069097"/>
                </a:lnTo>
                <a:lnTo>
                  <a:pt x="3075634" y="5073854"/>
                </a:lnTo>
                <a:lnTo>
                  <a:pt x="3080392" y="5078612"/>
                </a:lnTo>
                <a:lnTo>
                  <a:pt x="3087622" y="5088317"/>
                </a:lnTo>
                <a:lnTo>
                  <a:pt x="3090096" y="5090790"/>
                </a:lnTo>
                <a:lnTo>
                  <a:pt x="3092570" y="5093264"/>
                </a:lnTo>
                <a:lnTo>
                  <a:pt x="3099801" y="5100495"/>
                </a:lnTo>
                <a:lnTo>
                  <a:pt x="3099801" y="5102969"/>
                </a:lnTo>
                <a:lnTo>
                  <a:pt x="3107032" y="5112674"/>
                </a:lnTo>
                <a:lnTo>
                  <a:pt x="3107032" y="5115147"/>
                </a:lnTo>
                <a:lnTo>
                  <a:pt x="3107032" y="5119905"/>
                </a:lnTo>
                <a:lnTo>
                  <a:pt x="3109506" y="5124662"/>
                </a:lnTo>
                <a:lnTo>
                  <a:pt x="3109506" y="5127135"/>
                </a:lnTo>
                <a:lnTo>
                  <a:pt x="3109506" y="5129609"/>
                </a:lnTo>
                <a:lnTo>
                  <a:pt x="3111979" y="5129609"/>
                </a:lnTo>
                <a:lnTo>
                  <a:pt x="3114453" y="5134366"/>
                </a:lnTo>
                <a:lnTo>
                  <a:pt x="3119210" y="5141597"/>
                </a:lnTo>
                <a:lnTo>
                  <a:pt x="3121684" y="5144071"/>
                </a:lnTo>
                <a:lnTo>
                  <a:pt x="3124158" y="5146545"/>
                </a:lnTo>
                <a:lnTo>
                  <a:pt x="3124158" y="5149018"/>
                </a:lnTo>
                <a:lnTo>
                  <a:pt x="3148325" y="5144261"/>
                </a:lnTo>
                <a:lnTo>
                  <a:pt x="3167734" y="5144261"/>
                </a:lnTo>
                <a:lnTo>
                  <a:pt x="3172491" y="5144261"/>
                </a:lnTo>
                <a:lnTo>
                  <a:pt x="3174965" y="5141788"/>
                </a:lnTo>
                <a:lnTo>
                  <a:pt x="3174965" y="5139314"/>
                </a:lnTo>
                <a:lnTo>
                  <a:pt x="3174965" y="5136840"/>
                </a:lnTo>
                <a:lnTo>
                  <a:pt x="3177439" y="5134366"/>
                </a:lnTo>
                <a:lnTo>
                  <a:pt x="3177439" y="5129609"/>
                </a:lnTo>
                <a:lnTo>
                  <a:pt x="3179912" y="5124852"/>
                </a:lnTo>
                <a:lnTo>
                  <a:pt x="3179912" y="5122378"/>
                </a:lnTo>
                <a:lnTo>
                  <a:pt x="3182386" y="5117621"/>
                </a:lnTo>
                <a:lnTo>
                  <a:pt x="3179912" y="5117621"/>
                </a:lnTo>
                <a:lnTo>
                  <a:pt x="3179912" y="5115147"/>
                </a:lnTo>
                <a:lnTo>
                  <a:pt x="3182386" y="5112674"/>
                </a:lnTo>
                <a:lnTo>
                  <a:pt x="3182386" y="5110200"/>
                </a:lnTo>
                <a:lnTo>
                  <a:pt x="3182386" y="5107726"/>
                </a:lnTo>
                <a:lnTo>
                  <a:pt x="3184860" y="5107726"/>
                </a:lnTo>
                <a:lnTo>
                  <a:pt x="3184860" y="5105252"/>
                </a:lnTo>
                <a:lnTo>
                  <a:pt x="3187334" y="5105252"/>
                </a:lnTo>
                <a:lnTo>
                  <a:pt x="3187334" y="5102779"/>
                </a:lnTo>
                <a:lnTo>
                  <a:pt x="3189808" y="5098021"/>
                </a:lnTo>
                <a:lnTo>
                  <a:pt x="3192281" y="5095548"/>
                </a:lnTo>
                <a:lnTo>
                  <a:pt x="3194755" y="5093074"/>
                </a:lnTo>
                <a:lnTo>
                  <a:pt x="3192281" y="5090600"/>
                </a:lnTo>
                <a:lnTo>
                  <a:pt x="3194755" y="5088126"/>
                </a:lnTo>
                <a:lnTo>
                  <a:pt x="3197229" y="5088126"/>
                </a:lnTo>
                <a:lnTo>
                  <a:pt x="3197229" y="5085653"/>
                </a:lnTo>
                <a:lnTo>
                  <a:pt x="3199702" y="5085653"/>
                </a:lnTo>
                <a:lnTo>
                  <a:pt x="3199702" y="5080895"/>
                </a:lnTo>
                <a:lnTo>
                  <a:pt x="3197229" y="5076138"/>
                </a:lnTo>
                <a:lnTo>
                  <a:pt x="3197229" y="5073664"/>
                </a:lnTo>
                <a:lnTo>
                  <a:pt x="3199702" y="5073664"/>
                </a:lnTo>
                <a:lnTo>
                  <a:pt x="3228626" y="5076138"/>
                </a:lnTo>
                <a:lnTo>
                  <a:pt x="3235857" y="5071381"/>
                </a:lnTo>
                <a:lnTo>
                  <a:pt x="3240614" y="5066624"/>
                </a:lnTo>
                <a:lnTo>
                  <a:pt x="3243088" y="5064150"/>
                </a:lnTo>
                <a:lnTo>
                  <a:pt x="3250319" y="5059393"/>
                </a:lnTo>
                <a:lnTo>
                  <a:pt x="3264781" y="5047405"/>
                </a:lnTo>
                <a:lnTo>
                  <a:pt x="3291421" y="5027995"/>
                </a:lnTo>
                <a:lnTo>
                  <a:pt x="3293895" y="5025521"/>
                </a:lnTo>
                <a:lnTo>
                  <a:pt x="3296369" y="5025521"/>
                </a:lnTo>
                <a:lnTo>
                  <a:pt x="3298843" y="5025521"/>
                </a:lnTo>
                <a:lnTo>
                  <a:pt x="3303600" y="5023047"/>
                </a:lnTo>
                <a:lnTo>
                  <a:pt x="3306074" y="5023047"/>
                </a:lnTo>
                <a:lnTo>
                  <a:pt x="3308547" y="5020574"/>
                </a:lnTo>
                <a:lnTo>
                  <a:pt x="3311021" y="5020574"/>
                </a:lnTo>
                <a:lnTo>
                  <a:pt x="3311021" y="5018100"/>
                </a:lnTo>
                <a:lnTo>
                  <a:pt x="3313495" y="5018100"/>
                </a:lnTo>
                <a:lnTo>
                  <a:pt x="3318252" y="5013343"/>
                </a:lnTo>
                <a:lnTo>
                  <a:pt x="3320726" y="5010869"/>
                </a:lnTo>
                <a:lnTo>
                  <a:pt x="3332714" y="5003638"/>
                </a:lnTo>
                <a:lnTo>
                  <a:pt x="3359355" y="4981945"/>
                </a:lnTo>
                <a:lnTo>
                  <a:pt x="3359355" y="4979472"/>
                </a:lnTo>
                <a:lnTo>
                  <a:pt x="3352124" y="4979472"/>
                </a:lnTo>
                <a:lnTo>
                  <a:pt x="3349650" y="4979472"/>
                </a:lnTo>
                <a:lnTo>
                  <a:pt x="3347176" y="4979472"/>
                </a:lnTo>
                <a:lnTo>
                  <a:pt x="3344702" y="4976998"/>
                </a:lnTo>
                <a:lnTo>
                  <a:pt x="3342229" y="4976998"/>
                </a:lnTo>
                <a:lnTo>
                  <a:pt x="3337471" y="4972241"/>
                </a:lnTo>
                <a:lnTo>
                  <a:pt x="3334998" y="4969767"/>
                </a:lnTo>
                <a:lnTo>
                  <a:pt x="3334998" y="4965009"/>
                </a:lnTo>
                <a:lnTo>
                  <a:pt x="3334998" y="4962536"/>
                </a:lnTo>
                <a:lnTo>
                  <a:pt x="3334998" y="4960062"/>
                </a:lnTo>
                <a:lnTo>
                  <a:pt x="3342229" y="4957588"/>
                </a:lnTo>
                <a:lnTo>
                  <a:pt x="3344702" y="4955115"/>
                </a:lnTo>
                <a:lnTo>
                  <a:pt x="3347176" y="4955115"/>
                </a:lnTo>
                <a:lnTo>
                  <a:pt x="3349650" y="4957588"/>
                </a:lnTo>
                <a:lnTo>
                  <a:pt x="3354407" y="4964819"/>
                </a:lnTo>
                <a:lnTo>
                  <a:pt x="3359164" y="4964819"/>
                </a:lnTo>
                <a:lnTo>
                  <a:pt x="3363922" y="4962346"/>
                </a:lnTo>
                <a:lnTo>
                  <a:pt x="3383331" y="4955115"/>
                </a:lnTo>
                <a:lnTo>
                  <a:pt x="3385805" y="4947884"/>
                </a:lnTo>
                <a:lnTo>
                  <a:pt x="3385805" y="4943126"/>
                </a:lnTo>
                <a:lnTo>
                  <a:pt x="3385805" y="4940652"/>
                </a:lnTo>
                <a:lnTo>
                  <a:pt x="3385805" y="4938179"/>
                </a:lnTo>
                <a:lnTo>
                  <a:pt x="3385805" y="4933422"/>
                </a:lnTo>
                <a:lnTo>
                  <a:pt x="3383331" y="4930948"/>
                </a:lnTo>
                <a:lnTo>
                  <a:pt x="3385805" y="4923717"/>
                </a:lnTo>
                <a:lnTo>
                  <a:pt x="3393036" y="4921243"/>
                </a:lnTo>
                <a:lnTo>
                  <a:pt x="3395509" y="4921243"/>
                </a:lnTo>
                <a:lnTo>
                  <a:pt x="3395509" y="4918769"/>
                </a:lnTo>
                <a:lnTo>
                  <a:pt x="3395509" y="4916296"/>
                </a:lnTo>
                <a:lnTo>
                  <a:pt x="3397983" y="4916296"/>
                </a:lnTo>
                <a:lnTo>
                  <a:pt x="3397983" y="4913822"/>
                </a:lnTo>
                <a:lnTo>
                  <a:pt x="3400457" y="4911348"/>
                </a:lnTo>
                <a:lnTo>
                  <a:pt x="3400457" y="4908874"/>
                </a:lnTo>
                <a:lnTo>
                  <a:pt x="3402931" y="4906401"/>
                </a:lnTo>
                <a:lnTo>
                  <a:pt x="3400457" y="4896696"/>
                </a:lnTo>
                <a:lnTo>
                  <a:pt x="3400457" y="4894222"/>
                </a:lnTo>
                <a:lnTo>
                  <a:pt x="3400457" y="4889465"/>
                </a:lnTo>
                <a:lnTo>
                  <a:pt x="3400457" y="4886991"/>
                </a:lnTo>
                <a:lnTo>
                  <a:pt x="3400457" y="4884517"/>
                </a:lnTo>
                <a:lnTo>
                  <a:pt x="3400457" y="4879760"/>
                </a:lnTo>
                <a:lnTo>
                  <a:pt x="3402931" y="4877287"/>
                </a:lnTo>
                <a:lnTo>
                  <a:pt x="3402931" y="4874813"/>
                </a:lnTo>
                <a:lnTo>
                  <a:pt x="3410162" y="4867582"/>
                </a:lnTo>
                <a:lnTo>
                  <a:pt x="3414919" y="4860351"/>
                </a:lnTo>
                <a:lnTo>
                  <a:pt x="3417393" y="4860351"/>
                </a:lnTo>
                <a:lnTo>
                  <a:pt x="3417393" y="4857877"/>
                </a:lnTo>
                <a:lnTo>
                  <a:pt x="3427097" y="4853120"/>
                </a:lnTo>
                <a:lnTo>
                  <a:pt x="3436802" y="4845889"/>
                </a:lnTo>
                <a:lnTo>
                  <a:pt x="3439276" y="4845889"/>
                </a:lnTo>
                <a:lnTo>
                  <a:pt x="3441749" y="4843415"/>
                </a:lnTo>
                <a:lnTo>
                  <a:pt x="3448980" y="4838658"/>
                </a:lnTo>
                <a:lnTo>
                  <a:pt x="3451454" y="4836184"/>
                </a:lnTo>
                <a:lnTo>
                  <a:pt x="3453928" y="4836184"/>
                </a:lnTo>
                <a:lnTo>
                  <a:pt x="3453928" y="4826479"/>
                </a:lnTo>
                <a:lnTo>
                  <a:pt x="3453928" y="4824006"/>
                </a:lnTo>
                <a:lnTo>
                  <a:pt x="3456402" y="4819249"/>
                </a:lnTo>
                <a:lnTo>
                  <a:pt x="3453928" y="4814492"/>
                </a:lnTo>
                <a:lnTo>
                  <a:pt x="3453928" y="4809734"/>
                </a:lnTo>
                <a:lnTo>
                  <a:pt x="3451454" y="4804977"/>
                </a:lnTo>
                <a:lnTo>
                  <a:pt x="3451454" y="4802503"/>
                </a:lnTo>
                <a:lnTo>
                  <a:pt x="3446697" y="4792798"/>
                </a:lnTo>
                <a:lnTo>
                  <a:pt x="3441940" y="4788041"/>
                </a:lnTo>
                <a:lnTo>
                  <a:pt x="3441940" y="4783284"/>
                </a:lnTo>
                <a:lnTo>
                  <a:pt x="3437183" y="4778527"/>
                </a:lnTo>
                <a:lnTo>
                  <a:pt x="3434709" y="4776053"/>
                </a:lnTo>
                <a:lnTo>
                  <a:pt x="3429952" y="4768822"/>
                </a:lnTo>
                <a:lnTo>
                  <a:pt x="3434709" y="4764065"/>
                </a:lnTo>
                <a:lnTo>
                  <a:pt x="3439466" y="4764065"/>
                </a:lnTo>
                <a:lnTo>
                  <a:pt x="3439466" y="4759308"/>
                </a:lnTo>
                <a:lnTo>
                  <a:pt x="3444223" y="4759308"/>
                </a:lnTo>
                <a:lnTo>
                  <a:pt x="3446697" y="4756834"/>
                </a:lnTo>
                <a:lnTo>
                  <a:pt x="3449171" y="4754360"/>
                </a:lnTo>
                <a:lnTo>
                  <a:pt x="3451645" y="4754360"/>
                </a:lnTo>
                <a:lnTo>
                  <a:pt x="3454118" y="4756834"/>
                </a:lnTo>
                <a:lnTo>
                  <a:pt x="3456592" y="4759308"/>
                </a:lnTo>
                <a:lnTo>
                  <a:pt x="3456592" y="4756834"/>
                </a:lnTo>
                <a:lnTo>
                  <a:pt x="3459066" y="4756834"/>
                </a:lnTo>
                <a:lnTo>
                  <a:pt x="3459066" y="4754360"/>
                </a:lnTo>
                <a:lnTo>
                  <a:pt x="3459066" y="4751886"/>
                </a:lnTo>
                <a:lnTo>
                  <a:pt x="3461539" y="4749412"/>
                </a:lnTo>
                <a:lnTo>
                  <a:pt x="3464013" y="4746939"/>
                </a:lnTo>
                <a:lnTo>
                  <a:pt x="3464013" y="4744465"/>
                </a:lnTo>
                <a:lnTo>
                  <a:pt x="3466487" y="4744465"/>
                </a:lnTo>
                <a:lnTo>
                  <a:pt x="3468961" y="4741991"/>
                </a:lnTo>
                <a:lnTo>
                  <a:pt x="3471435" y="4741991"/>
                </a:lnTo>
                <a:lnTo>
                  <a:pt x="3471435" y="4739518"/>
                </a:lnTo>
                <a:lnTo>
                  <a:pt x="3473908" y="4739518"/>
                </a:lnTo>
                <a:lnTo>
                  <a:pt x="3476382" y="4739518"/>
                </a:lnTo>
                <a:lnTo>
                  <a:pt x="3476382" y="4734760"/>
                </a:lnTo>
                <a:lnTo>
                  <a:pt x="3476382" y="4722772"/>
                </a:lnTo>
                <a:lnTo>
                  <a:pt x="3476382" y="4718015"/>
                </a:lnTo>
                <a:lnTo>
                  <a:pt x="3478856" y="4718015"/>
                </a:lnTo>
                <a:lnTo>
                  <a:pt x="3488561" y="4718015"/>
                </a:lnTo>
                <a:lnTo>
                  <a:pt x="3493318" y="4715541"/>
                </a:lnTo>
                <a:lnTo>
                  <a:pt x="3498075" y="4715541"/>
                </a:lnTo>
                <a:lnTo>
                  <a:pt x="3498075" y="4713068"/>
                </a:lnTo>
                <a:lnTo>
                  <a:pt x="3502832" y="4713068"/>
                </a:lnTo>
                <a:lnTo>
                  <a:pt x="3505306" y="4713068"/>
                </a:lnTo>
                <a:lnTo>
                  <a:pt x="3507780" y="4710594"/>
                </a:lnTo>
                <a:lnTo>
                  <a:pt x="3512537" y="4710594"/>
                </a:lnTo>
                <a:lnTo>
                  <a:pt x="3515011" y="4708120"/>
                </a:lnTo>
                <a:lnTo>
                  <a:pt x="3519768" y="4708120"/>
                </a:lnTo>
                <a:lnTo>
                  <a:pt x="3522242" y="4705646"/>
                </a:lnTo>
                <a:lnTo>
                  <a:pt x="3524715" y="4705646"/>
                </a:lnTo>
                <a:lnTo>
                  <a:pt x="3534420" y="4700889"/>
                </a:lnTo>
                <a:lnTo>
                  <a:pt x="3539177" y="4698415"/>
                </a:lnTo>
                <a:lnTo>
                  <a:pt x="3546408" y="4727339"/>
                </a:lnTo>
                <a:lnTo>
                  <a:pt x="3565818" y="4727339"/>
                </a:lnTo>
                <a:lnTo>
                  <a:pt x="3594741" y="4729813"/>
                </a:lnTo>
                <a:lnTo>
                  <a:pt x="3597215" y="4729813"/>
                </a:lnTo>
                <a:lnTo>
                  <a:pt x="3599689" y="4727339"/>
                </a:lnTo>
                <a:lnTo>
                  <a:pt x="3606920" y="4722582"/>
                </a:lnTo>
                <a:lnTo>
                  <a:pt x="3609394" y="4722582"/>
                </a:lnTo>
                <a:lnTo>
                  <a:pt x="3611867" y="4720108"/>
                </a:lnTo>
                <a:lnTo>
                  <a:pt x="3614341" y="4717634"/>
                </a:lnTo>
                <a:lnTo>
                  <a:pt x="3616815" y="4717634"/>
                </a:lnTo>
                <a:lnTo>
                  <a:pt x="3619289" y="4712877"/>
                </a:lnTo>
                <a:lnTo>
                  <a:pt x="3621763" y="4710403"/>
                </a:lnTo>
                <a:lnTo>
                  <a:pt x="3624236" y="4710403"/>
                </a:lnTo>
                <a:lnTo>
                  <a:pt x="3626710" y="4710403"/>
                </a:lnTo>
                <a:lnTo>
                  <a:pt x="3629184" y="4710403"/>
                </a:lnTo>
                <a:lnTo>
                  <a:pt x="3633941" y="4707930"/>
                </a:lnTo>
                <a:lnTo>
                  <a:pt x="3636415" y="4707930"/>
                </a:lnTo>
                <a:lnTo>
                  <a:pt x="3638889" y="4705456"/>
                </a:lnTo>
                <a:lnTo>
                  <a:pt x="3641362" y="4702982"/>
                </a:lnTo>
                <a:lnTo>
                  <a:pt x="3643836" y="4700508"/>
                </a:lnTo>
                <a:lnTo>
                  <a:pt x="3646310" y="4698035"/>
                </a:lnTo>
                <a:lnTo>
                  <a:pt x="3651067" y="4693277"/>
                </a:lnTo>
                <a:lnTo>
                  <a:pt x="3653541" y="4690804"/>
                </a:lnTo>
                <a:lnTo>
                  <a:pt x="3656015" y="4688330"/>
                </a:lnTo>
                <a:lnTo>
                  <a:pt x="3658488" y="4693087"/>
                </a:lnTo>
                <a:lnTo>
                  <a:pt x="3660962" y="4693087"/>
                </a:lnTo>
                <a:lnTo>
                  <a:pt x="3665719" y="4695561"/>
                </a:lnTo>
                <a:lnTo>
                  <a:pt x="3668193" y="4695561"/>
                </a:lnTo>
                <a:lnTo>
                  <a:pt x="3672950" y="4690804"/>
                </a:lnTo>
                <a:lnTo>
                  <a:pt x="3677707" y="4688330"/>
                </a:lnTo>
                <a:lnTo>
                  <a:pt x="3682464" y="4683573"/>
                </a:lnTo>
                <a:lnTo>
                  <a:pt x="3682464" y="4681099"/>
                </a:lnTo>
                <a:lnTo>
                  <a:pt x="3684938" y="4681099"/>
                </a:lnTo>
                <a:lnTo>
                  <a:pt x="3684938" y="4678625"/>
                </a:lnTo>
                <a:lnTo>
                  <a:pt x="3687412" y="4678625"/>
                </a:lnTo>
                <a:lnTo>
                  <a:pt x="3692169" y="4678625"/>
                </a:lnTo>
                <a:lnTo>
                  <a:pt x="3694643" y="4678625"/>
                </a:lnTo>
                <a:lnTo>
                  <a:pt x="3694643" y="4676151"/>
                </a:lnTo>
                <a:lnTo>
                  <a:pt x="3694643" y="4673678"/>
                </a:lnTo>
                <a:lnTo>
                  <a:pt x="3694643" y="4666447"/>
                </a:lnTo>
                <a:lnTo>
                  <a:pt x="3697117" y="4663973"/>
                </a:lnTo>
                <a:lnTo>
                  <a:pt x="3697117" y="4661499"/>
                </a:lnTo>
                <a:lnTo>
                  <a:pt x="3699590" y="4659025"/>
                </a:lnTo>
                <a:lnTo>
                  <a:pt x="3699590" y="4656552"/>
                </a:lnTo>
                <a:lnTo>
                  <a:pt x="3699590" y="4654078"/>
                </a:lnTo>
                <a:lnTo>
                  <a:pt x="3702064" y="4649321"/>
                </a:lnTo>
                <a:lnTo>
                  <a:pt x="3704538" y="4646847"/>
                </a:lnTo>
                <a:lnTo>
                  <a:pt x="3707012" y="4642090"/>
                </a:lnTo>
                <a:lnTo>
                  <a:pt x="3709486" y="4642090"/>
                </a:lnTo>
                <a:lnTo>
                  <a:pt x="3711959" y="4639616"/>
                </a:lnTo>
                <a:lnTo>
                  <a:pt x="3714433" y="4639616"/>
                </a:lnTo>
                <a:lnTo>
                  <a:pt x="3716907" y="4642090"/>
                </a:lnTo>
                <a:lnTo>
                  <a:pt x="3719380" y="4642090"/>
                </a:lnTo>
                <a:lnTo>
                  <a:pt x="3721854" y="4642090"/>
                </a:lnTo>
                <a:lnTo>
                  <a:pt x="3721854" y="4637333"/>
                </a:lnTo>
                <a:lnTo>
                  <a:pt x="3721854" y="4627628"/>
                </a:lnTo>
                <a:lnTo>
                  <a:pt x="3721854" y="4625154"/>
                </a:lnTo>
                <a:lnTo>
                  <a:pt x="3721854" y="4620397"/>
                </a:lnTo>
                <a:lnTo>
                  <a:pt x="3719380" y="4617923"/>
                </a:lnTo>
                <a:lnTo>
                  <a:pt x="3721854" y="4617923"/>
                </a:lnTo>
                <a:lnTo>
                  <a:pt x="3719380" y="4613166"/>
                </a:lnTo>
                <a:lnTo>
                  <a:pt x="3716907" y="4608409"/>
                </a:lnTo>
                <a:lnTo>
                  <a:pt x="3716907" y="4605935"/>
                </a:lnTo>
                <a:lnTo>
                  <a:pt x="3712150" y="4598704"/>
                </a:lnTo>
                <a:lnTo>
                  <a:pt x="3714623" y="4598704"/>
                </a:lnTo>
                <a:lnTo>
                  <a:pt x="3712150" y="4596230"/>
                </a:lnTo>
                <a:lnTo>
                  <a:pt x="3709676" y="4589000"/>
                </a:lnTo>
                <a:lnTo>
                  <a:pt x="3704919" y="4586526"/>
                </a:lnTo>
                <a:lnTo>
                  <a:pt x="3702445" y="4584052"/>
                </a:lnTo>
                <a:lnTo>
                  <a:pt x="3699971" y="4581578"/>
                </a:lnTo>
                <a:lnTo>
                  <a:pt x="3697497" y="4579104"/>
                </a:lnTo>
                <a:lnTo>
                  <a:pt x="3695024" y="4571874"/>
                </a:lnTo>
                <a:lnTo>
                  <a:pt x="3695024" y="4569400"/>
                </a:lnTo>
                <a:lnTo>
                  <a:pt x="3695024" y="4564643"/>
                </a:lnTo>
                <a:lnTo>
                  <a:pt x="3695024" y="4562169"/>
                </a:lnTo>
                <a:lnTo>
                  <a:pt x="3697497" y="4559695"/>
                </a:lnTo>
                <a:lnTo>
                  <a:pt x="3697497" y="4557221"/>
                </a:lnTo>
                <a:lnTo>
                  <a:pt x="3702255" y="4554748"/>
                </a:lnTo>
                <a:lnTo>
                  <a:pt x="3699781" y="4547517"/>
                </a:lnTo>
                <a:lnTo>
                  <a:pt x="3704538" y="4547517"/>
                </a:lnTo>
                <a:lnTo>
                  <a:pt x="3709295" y="4547517"/>
                </a:lnTo>
                <a:lnTo>
                  <a:pt x="3714053" y="4547517"/>
                </a:lnTo>
                <a:lnTo>
                  <a:pt x="3714053" y="4545043"/>
                </a:lnTo>
                <a:lnTo>
                  <a:pt x="3716526" y="4545043"/>
                </a:lnTo>
                <a:lnTo>
                  <a:pt x="3719000" y="4542569"/>
                </a:lnTo>
                <a:lnTo>
                  <a:pt x="3723757" y="4542569"/>
                </a:lnTo>
                <a:lnTo>
                  <a:pt x="3726231" y="4537812"/>
                </a:lnTo>
                <a:lnTo>
                  <a:pt x="3728705" y="4537812"/>
                </a:lnTo>
                <a:lnTo>
                  <a:pt x="3735936" y="4535338"/>
                </a:lnTo>
                <a:lnTo>
                  <a:pt x="3738409" y="4535338"/>
                </a:lnTo>
                <a:lnTo>
                  <a:pt x="3743167" y="4532864"/>
                </a:lnTo>
                <a:lnTo>
                  <a:pt x="3745640" y="4532864"/>
                </a:lnTo>
                <a:lnTo>
                  <a:pt x="3755345" y="4532864"/>
                </a:lnTo>
                <a:lnTo>
                  <a:pt x="3760102" y="4532864"/>
                </a:lnTo>
                <a:lnTo>
                  <a:pt x="3767333" y="4530391"/>
                </a:lnTo>
                <a:lnTo>
                  <a:pt x="3772091" y="4520686"/>
                </a:lnTo>
                <a:lnTo>
                  <a:pt x="3772091" y="4515928"/>
                </a:lnTo>
                <a:lnTo>
                  <a:pt x="3774564" y="4511171"/>
                </a:lnTo>
                <a:lnTo>
                  <a:pt x="3774564" y="4506414"/>
                </a:lnTo>
                <a:lnTo>
                  <a:pt x="3777038" y="4503940"/>
                </a:lnTo>
                <a:lnTo>
                  <a:pt x="3777038" y="4501467"/>
                </a:lnTo>
                <a:lnTo>
                  <a:pt x="3777038" y="4498993"/>
                </a:lnTo>
                <a:lnTo>
                  <a:pt x="3779512" y="4494236"/>
                </a:lnTo>
                <a:lnTo>
                  <a:pt x="3781985" y="4491762"/>
                </a:lnTo>
                <a:lnTo>
                  <a:pt x="3781985" y="4487005"/>
                </a:lnTo>
                <a:lnTo>
                  <a:pt x="3784459" y="4482247"/>
                </a:lnTo>
                <a:lnTo>
                  <a:pt x="3786933" y="4479774"/>
                </a:lnTo>
                <a:lnTo>
                  <a:pt x="3791690" y="4472543"/>
                </a:lnTo>
                <a:lnTo>
                  <a:pt x="3796447" y="4470069"/>
                </a:lnTo>
                <a:lnTo>
                  <a:pt x="3796447" y="4467595"/>
                </a:lnTo>
                <a:lnTo>
                  <a:pt x="3798921" y="4470069"/>
                </a:lnTo>
                <a:lnTo>
                  <a:pt x="3801395" y="4470069"/>
                </a:lnTo>
                <a:lnTo>
                  <a:pt x="3803869" y="4470069"/>
                </a:lnTo>
                <a:lnTo>
                  <a:pt x="3806343" y="4470069"/>
                </a:lnTo>
                <a:lnTo>
                  <a:pt x="3811100" y="4472543"/>
                </a:lnTo>
                <a:lnTo>
                  <a:pt x="3813573" y="4472543"/>
                </a:lnTo>
                <a:lnTo>
                  <a:pt x="3818331" y="4475016"/>
                </a:lnTo>
                <a:lnTo>
                  <a:pt x="3820804" y="4475016"/>
                </a:lnTo>
                <a:lnTo>
                  <a:pt x="3823278" y="4475016"/>
                </a:lnTo>
                <a:lnTo>
                  <a:pt x="3825752" y="4477490"/>
                </a:lnTo>
                <a:lnTo>
                  <a:pt x="3830509" y="4482247"/>
                </a:lnTo>
                <a:lnTo>
                  <a:pt x="3832983" y="4482247"/>
                </a:lnTo>
                <a:lnTo>
                  <a:pt x="3837740" y="4484721"/>
                </a:lnTo>
                <a:lnTo>
                  <a:pt x="3842497" y="4482247"/>
                </a:lnTo>
                <a:lnTo>
                  <a:pt x="3844971" y="4482247"/>
                </a:lnTo>
                <a:lnTo>
                  <a:pt x="3852202" y="4482247"/>
                </a:lnTo>
                <a:lnTo>
                  <a:pt x="3854676" y="4482247"/>
                </a:lnTo>
                <a:lnTo>
                  <a:pt x="3857149" y="4482247"/>
                </a:lnTo>
                <a:lnTo>
                  <a:pt x="3859623" y="4479774"/>
                </a:lnTo>
                <a:lnTo>
                  <a:pt x="3864381" y="4479774"/>
                </a:lnTo>
                <a:lnTo>
                  <a:pt x="3866854" y="4477300"/>
                </a:lnTo>
                <a:lnTo>
                  <a:pt x="3869328" y="4477300"/>
                </a:lnTo>
                <a:lnTo>
                  <a:pt x="3871802" y="4474826"/>
                </a:lnTo>
                <a:lnTo>
                  <a:pt x="3876559" y="4472353"/>
                </a:lnTo>
                <a:lnTo>
                  <a:pt x="3879033" y="4472353"/>
                </a:lnTo>
                <a:lnTo>
                  <a:pt x="3881506" y="4469879"/>
                </a:lnTo>
                <a:lnTo>
                  <a:pt x="3886264" y="4469879"/>
                </a:lnTo>
                <a:lnTo>
                  <a:pt x="3888737" y="4469879"/>
                </a:lnTo>
                <a:lnTo>
                  <a:pt x="3891211" y="4467405"/>
                </a:lnTo>
                <a:lnTo>
                  <a:pt x="3893685" y="4467405"/>
                </a:lnTo>
                <a:lnTo>
                  <a:pt x="3896159" y="4467405"/>
                </a:lnTo>
                <a:lnTo>
                  <a:pt x="3898632" y="4467405"/>
                </a:lnTo>
                <a:lnTo>
                  <a:pt x="3903390" y="4469879"/>
                </a:lnTo>
                <a:lnTo>
                  <a:pt x="3905864" y="4469879"/>
                </a:lnTo>
                <a:lnTo>
                  <a:pt x="3908337" y="4469879"/>
                </a:lnTo>
                <a:lnTo>
                  <a:pt x="3910811" y="4469879"/>
                </a:lnTo>
                <a:lnTo>
                  <a:pt x="3918042" y="4469879"/>
                </a:lnTo>
                <a:lnTo>
                  <a:pt x="3920516" y="4472353"/>
                </a:lnTo>
                <a:lnTo>
                  <a:pt x="3922989" y="4472353"/>
                </a:lnTo>
                <a:lnTo>
                  <a:pt x="3930220" y="4477110"/>
                </a:lnTo>
                <a:lnTo>
                  <a:pt x="3934977" y="4484341"/>
                </a:lnTo>
                <a:lnTo>
                  <a:pt x="3937451" y="4489098"/>
                </a:lnTo>
                <a:lnTo>
                  <a:pt x="3937451" y="4491571"/>
                </a:lnTo>
                <a:lnTo>
                  <a:pt x="3939925" y="4496329"/>
                </a:lnTo>
                <a:lnTo>
                  <a:pt x="3942399" y="4498802"/>
                </a:lnTo>
                <a:lnTo>
                  <a:pt x="3944873" y="4498802"/>
                </a:lnTo>
                <a:lnTo>
                  <a:pt x="3944873" y="4501276"/>
                </a:lnTo>
                <a:lnTo>
                  <a:pt x="3947346" y="4501276"/>
                </a:lnTo>
                <a:lnTo>
                  <a:pt x="3947346" y="4508507"/>
                </a:lnTo>
                <a:lnTo>
                  <a:pt x="3949820" y="4510981"/>
                </a:lnTo>
                <a:lnTo>
                  <a:pt x="3949820" y="4513455"/>
                </a:lnTo>
                <a:lnTo>
                  <a:pt x="3952294" y="4518212"/>
                </a:lnTo>
                <a:lnTo>
                  <a:pt x="3954768" y="4522969"/>
                </a:lnTo>
                <a:lnTo>
                  <a:pt x="3957241" y="4525443"/>
                </a:lnTo>
                <a:lnTo>
                  <a:pt x="3959715" y="4532674"/>
                </a:lnTo>
                <a:lnTo>
                  <a:pt x="3959715" y="4537431"/>
                </a:lnTo>
                <a:lnTo>
                  <a:pt x="3964472" y="4537431"/>
                </a:lnTo>
                <a:lnTo>
                  <a:pt x="3966946" y="4537431"/>
                </a:lnTo>
                <a:lnTo>
                  <a:pt x="3969420" y="4542188"/>
                </a:lnTo>
                <a:lnTo>
                  <a:pt x="3971894" y="4546946"/>
                </a:lnTo>
                <a:lnTo>
                  <a:pt x="3974367" y="4549419"/>
                </a:lnTo>
                <a:lnTo>
                  <a:pt x="3979125" y="4554177"/>
                </a:lnTo>
                <a:lnTo>
                  <a:pt x="3979125" y="4556650"/>
                </a:lnTo>
                <a:lnTo>
                  <a:pt x="3981598" y="4561408"/>
                </a:lnTo>
                <a:lnTo>
                  <a:pt x="3981598" y="4563881"/>
                </a:lnTo>
                <a:lnTo>
                  <a:pt x="3981598" y="4566355"/>
                </a:lnTo>
                <a:lnTo>
                  <a:pt x="3984072" y="4568829"/>
                </a:lnTo>
                <a:lnTo>
                  <a:pt x="3986546" y="4571303"/>
                </a:lnTo>
                <a:lnTo>
                  <a:pt x="3986546" y="4573776"/>
                </a:lnTo>
                <a:lnTo>
                  <a:pt x="3989020" y="4576250"/>
                </a:lnTo>
                <a:lnTo>
                  <a:pt x="3989020" y="4573776"/>
                </a:lnTo>
                <a:lnTo>
                  <a:pt x="3989020" y="4569019"/>
                </a:lnTo>
                <a:lnTo>
                  <a:pt x="3991493" y="4566545"/>
                </a:lnTo>
                <a:lnTo>
                  <a:pt x="3993967" y="4564072"/>
                </a:lnTo>
                <a:lnTo>
                  <a:pt x="3993967" y="4561598"/>
                </a:lnTo>
                <a:lnTo>
                  <a:pt x="3993967" y="4556841"/>
                </a:lnTo>
                <a:lnTo>
                  <a:pt x="3993967" y="4554367"/>
                </a:lnTo>
                <a:lnTo>
                  <a:pt x="3996441" y="4554367"/>
                </a:lnTo>
                <a:lnTo>
                  <a:pt x="4008429" y="4537431"/>
                </a:lnTo>
                <a:lnTo>
                  <a:pt x="4015660" y="4534957"/>
                </a:lnTo>
                <a:lnTo>
                  <a:pt x="4018134" y="4532483"/>
                </a:lnTo>
                <a:lnTo>
                  <a:pt x="4015660" y="4530010"/>
                </a:lnTo>
                <a:lnTo>
                  <a:pt x="4013186" y="4527536"/>
                </a:lnTo>
                <a:lnTo>
                  <a:pt x="4015660" y="4527536"/>
                </a:lnTo>
                <a:lnTo>
                  <a:pt x="4018134" y="4525062"/>
                </a:lnTo>
                <a:lnTo>
                  <a:pt x="4020607" y="4525062"/>
                </a:lnTo>
                <a:lnTo>
                  <a:pt x="4020607" y="4522589"/>
                </a:lnTo>
                <a:lnTo>
                  <a:pt x="4023081" y="4522589"/>
                </a:lnTo>
                <a:lnTo>
                  <a:pt x="4025555" y="4522589"/>
                </a:lnTo>
                <a:lnTo>
                  <a:pt x="4028029" y="4522589"/>
                </a:lnTo>
                <a:lnTo>
                  <a:pt x="4030503" y="4522589"/>
                </a:lnTo>
                <a:lnTo>
                  <a:pt x="4032976" y="4522589"/>
                </a:lnTo>
                <a:lnTo>
                  <a:pt x="4035450" y="4522589"/>
                </a:lnTo>
                <a:lnTo>
                  <a:pt x="4037924" y="4522589"/>
                </a:lnTo>
                <a:lnTo>
                  <a:pt x="4045155" y="4525062"/>
                </a:lnTo>
                <a:lnTo>
                  <a:pt x="4045155" y="4529820"/>
                </a:lnTo>
                <a:lnTo>
                  <a:pt x="4049912" y="4532293"/>
                </a:lnTo>
                <a:lnTo>
                  <a:pt x="4057143" y="4537051"/>
                </a:lnTo>
                <a:lnTo>
                  <a:pt x="4061900" y="4541808"/>
                </a:lnTo>
                <a:lnTo>
                  <a:pt x="4066657" y="4544282"/>
                </a:lnTo>
                <a:lnTo>
                  <a:pt x="4073888" y="4553986"/>
                </a:lnTo>
                <a:lnTo>
                  <a:pt x="4083593" y="4561217"/>
                </a:lnTo>
                <a:lnTo>
                  <a:pt x="4090824" y="4565974"/>
                </a:lnTo>
                <a:lnTo>
                  <a:pt x="4093298" y="4573206"/>
                </a:lnTo>
                <a:lnTo>
                  <a:pt x="4098055" y="4577963"/>
                </a:lnTo>
                <a:lnTo>
                  <a:pt x="4100528" y="4585194"/>
                </a:lnTo>
                <a:lnTo>
                  <a:pt x="4103002" y="4582720"/>
                </a:lnTo>
                <a:lnTo>
                  <a:pt x="4112707" y="4582720"/>
                </a:lnTo>
                <a:lnTo>
                  <a:pt x="4122412" y="4580246"/>
                </a:lnTo>
                <a:lnTo>
                  <a:pt x="4122412" y="4582720"/>
                </a:lnTo>
                <a:lnTo>
                  <a:pt x="4124885" y="4587477"/>
                </a:lnTo>
                <a:lnTo>
                  <a:pt x="4127359" y="4594708"/>
                </a:lnTo>
                <a:lnTo>
                  <a:pt x="4127359" y="4601939"/>
                </a:lnTo>
                <a:lnTo>
                  <a:pt x="4129833" y="4606696"/>
                </a:lnTo>
                <a:lnTo>
                  <a:pt x="4129833" y="4613927"/>
                </a:lnTo>
                <a:lnTo>
                  <a:pt x="4132307" y="4618684"/>
                </a:lnTo>
                <a:lnTo>
                  <a:pt x="4132307" y="4623442"/>
                </a:lnTo>
                <a:lnTo>
                  <a:pt x="4134780" y="4628199"/>
                </a:lnTo>
                <a:lnTo>
                  <a:pt x="4134780" y="4632956"/>
                </a:lnTo>
                <a:lnTo>
                  <a:pt x="4134780" y="4637713"/>
                </a:lnTo>
                <a:lnTo>
                  <a:pt x="4137254" y="4642470"/>
                </a:lnTo>
                <a:lnTo>
                  <a:pt x="4137254" y="4647228"/>
                </a:lnTo>
                <a:lnTo>
                  <a:pt x="4142011" y="4659216"/>
                </a:lnTo>
                <a:lnTo>
                  <a:pt x="4144485" y="4668921"/>
                </a:lnTo>
                <a:lnTo>
                  <a:pt x="4146959" y="4671394"/>
                </a:lnTo>
                <a:lnTo>
                  <a:pt x="4146959" y="4685856"/>
                </a:lnTo>
                <a:lnTo>
                  <a:pt x="4146959" y="4688330"/>
                </a:lnTo>
                <a:lnTo>
                  <a:pt x="4149433" y="4690804"/>
                </a:lnTo>
                <a:lnTo>
                  <a:pt x="4149433" y="4693277"/>
                </a:lnTo>
                <a:lnTo>
                  <a:pt x="4149433" y="4695751"/>
                </a:lnTo>
                <a:lnTo>
                  <a:pt x="4149433" y="4700508"/>
                </a:lnTo>
                <a:lnTo>
                  <a:pt x="4151906" y="4707739"/>
                </a:lnTo>
                <a:lnTo>
                  <a:pt x="4151906" y="4710213"/>
                </a:lnTo>
                <a:lnTo>
                  <a:pt x="4151906" y="4714970"/>
                </a:lnTo>
                <a:lnTo>
                  <a:pt x="4151906" y="4717444"/>
                </a:lnTo>
                <a:lnTo>
                  <a:pt x="4156663" y="4727149"/>
                </a:lnTo>
                <a:lnTo>
                  <a:pt x="4156663" y="4731906"/>
                </a:lnTo>
                <a:lnTo>
                  <a:pt x="4159137" y="4743894"/>
                </a:lnTo>
                <a:lnTo>
                  <a:pt x="4161611" y="4748651"/>
                </a:lnTo>
                <a:lnTo>
                  <a:pt x="4161611" y="4751125"/>
                </a:lnTo>
                <a:lnTo>
                  <a:pt x="4164085" y="4751125"/>
                </a:lnTo>
                <a:lnTo>
                  <a:pt x="4166559" y="4751125"/>
                </a:lnTo>
                <a:lnTo>
                  <a:pt x="4169032" y="4748651"/>
                </a:lnTo>
                <a:lnTo>
                  <a:pt x="4171506" y="4748651"/>
                </a:lnTo>
                <a:lnTo>
                  <a:pt x="4173980" y="4746178"/>
                </a:lnTo>
                <a:lnTo>
                  <a:pt x="4176454" y="4746178"/>
                </a:lnTo>
                <a:lnTo>
                  <a:pt x="4181211" y="4743704"/>
                </a:lnTo>
                <a:lnTo>
                  <a:pt x="4183685" y="4743704"/>
                </a:lnTo>
                <a:lnTo>
                  <a:pt x="4186158" y="4743704"/>
                </a:lnTo>
                <a:lnTo>
                  <a:pt x="4188632" y="4743704"/>
                </a:lnTo>
                <a:lnTo>
                  <a:pt x="4191106" y="4743704"/>
                </a:lnTo>
                <a:lnTo>
                  <a:pt x="4191106" y="4753409"/>
                </a:lnTo>
                <a:lnTo>
                  <a:pt x="4188632" y="4760640"/>
                </a:lnTo>
                <a:lnTo>
                  <a:pt x="4186158" y="4765397"/>
                </a:lnTo>
                <a:lnTo>
                  <a:pt x="4186158" y="4770154"/>
                </a:lnTo>
                <a:lnTo>
                  <a:pt x="4186158" y="4772628"/>
                </a:lnTo>
                <a:lnTo>
                  <a:pt x="4186158" y="4775101"/>
                </a:lnTo>
                <a:lnTo>
                  <a:pt x="4183685" y="4784806"/>
                </a:lnTo>
                <a:lnTo>
                  <a:pt x="4183685" y="4789564"/>
                </a:lnTo>
                <a:lnTo>
                  <a:pt x="4183685" y="4794321"/>
                </a:lnTo>
                <a:lnTo>
                  <a:pt x="4183685" y="4796795"/>
                </a:lnTo>
                <a:lnTo>
                  <a:pt x="4181211" y="4799268"/>
                </a:lnTo>
                <a:lnTo>
                  <a:pt x="4178737" y="4804026"/>
                </a:lnTo>
                <a:lnTo>
                  <a:pt x="4178737" y="4808783"/>
                </a:lnTo>
                <a:lnTo>
                  <a:pt x="4178737" y="4811256"/>
                </a:lnTo>
                <a:lnTo>
                  <a:pt x="4178737" y="4813730"/>
                </a:lnTo>
                <a:lnTo>
                  <a:pt x="4178737" y="4816204"/>
                </a:lnTo>
                <a:lnTo>
                  <a:pt x="4178737" y="4818678"/>
                </a:lnTo>
                <a:lnTo>
                  <a:pt x="4178737" y="4821152"/>
                </a:lnTo>
                <a:lnTo>
                  <a:pt x="4183494" y="4838087"/>
                </a:lnTo>
                <a:lnTo>
                  <a:pt x="4183494" y="4840561"/>
                </a:lnTo>
                <a:lnTo>
                  <a:pt x="4183494" y="4843035"/>
                </a:lnTo>
                <a:lnTo>
                  <a:pt x="4185968" y="4850265"/>
                </a:lnTo>
                <a:lnTo>
                  <a:pt x="4185968" y="4852739"/>
                </a:lnTo>
                <a:lnTo>
                  <a:pt x="4188442" y="4857496"/>
                </a:lnTo>
                <a:lnTo>
                  <a:pt x="4188442" y="4859970"/>
                </a:lnTo>
                <a:lnTo>
                  <a:pt x="4188442" y="4862444"/>
                </a:lnTo>
                <a:lnTo>
                  <a:pt x="4188442" y="4864918"/>
                </a:lnTo>
                <a:lnTo>
                  <a:pt x="4190915" y="4867391"/>
                </a:lnTo>
                <a:lnTo>
                  <a:pt x="4190915" y="4869865"/>
                </a:lnTo>
                <a:lnTo>
                  <a:pt x="4193389" y="4869865"/>
                </a:lnTo>
                <a:lnTo>
                  <a:pt x="4193389" y="4872339"/>
                </a:lnTo>
                <a:lnTo>
                  <a:pt x="4193389" y="4874813"/>
                </a:lnTo>
                <a:lnTo>
                  <a:pt x="4195863" y="4877287"/>
                </a:lnTo>
                <a:lnTo>
                  <a:pt x="4195863" y="4882044"/>
                </a:lnTo>
                <a:lnTo>
                  <a:pt x="4195863" y="4884517"/>
                </a:lnTo>
                <a:lnTo>
                  <a:pt x="4195863" y="4886991"/>
                </a:lnTo>
                <a:lnTo>
                  <a:pt x="4195863" y="4889465"/>
                </a:lnTo>
                <a:lnTo>
                  <a:pt x="4198337" y="4891939"/>
                </a:lnTo>
                <a:lnTo>
                  <a:pt x="4198337" y="4896696"/>
                </a:lnTo>
                <a:lnTo>
                  <a:pt x="4200811" y="4899170"/>
                </a:lnTo>
                <a:lnTo>
                  <a:pt x="4200811" y="4901643"/>
                </a:lnTo>
                <a:lnTo>
                  <a:pt x="4200811" y="4908874"/>
                </a:lnTo>
                <a:lnTo>
                  <a:pt x="4203284" y="4911348"/>
                </a:lnTo>
                <a:lnTo>
                  <a:pt x="4203284" y="4916105"/>
                </a:lnTo>
                <a:lnTo>
                  <a:pt x="4203284" y="4918579"/>
                </a:lnTo>
                <a:lnTo>
                  <a:pt x="4203284" y="4923336"/>
                </a:lnTo>
                <a:lnTo>
                  <a:pt x="4203284" y="4925810"/>
                </a:lnTo>
                <a:lnTo>
                  <a:pt x="4203284" y="4928284"/>
                </a:lnTo>
                <a:lnTo>
                  <a:pt x="4205758" y="4930758"/>
                </a:lnTo>
                <a:lnTo>
                  <a:pt x="4205758" y="4935515"/>
                </a:lnTo>
                <a:lnTo>
                  <a:pt x="4205758" y="4937989"/>
                </a:lnTo>
                <a:lnTo>
                  <a:pt x="4205758" y="4940462"/>
                </a:lnTo>
                <a:lnTo>
                  <a:pt x="4208232" y="4940462"/>
                </a:lnTo>
                <a:lnTo>
                  <a:pt x="4208232" y="4942936"/>
                </a:lnTo>
                <a:lnTo>
                  <a:pt x="4208232" y="4945410"/>
                </a:lnTo>
                <a:lnTo>
                  <a:pt x="4208232" y="4947884"/>
                </a:lnTo>
                <a:lnTo>
                  <a:pt x="4210706" y="4950357"/>
                </a:lnTo>
                <a:lnTo>
                  <a:pt x="4213180" y="4952831"/>
                </a:lnTo>
                <a:lnTo>
                  <a:pt x="4213180" y="4960062"/>
                </a:lnTo>
                <a:lnTo>
                  <a:pt x="4213180" y="4962536"/>
                </a:lnTo>
                <a:lnTo>
                  <a:pt x="4215653" y="4969767"/>
                </a:lnTo>
                <a:lnTo>
                  <a:pt x="4218127" y="4976998"/>
                </a:lnTo>
                <a:lnTo>
                  <a:pt x="4218127" y="4981755"/>
                </a:lnTo>
                <a:lnTo>
                  <a:pt x="4220601" y="4986512"/>
                </a:lnTo>
                <a:lnTo>
                  <a:pt x="4220601" y="4991269"/>
                </a:lnTo>
                <a:lnTo>
                  <a:pt x="4223075" y="4996027"/>
                </a:lnTo>
                <a:lnTo>
                  <a:pt x="4225548" y="5005732"/>
                </a:lnTo>
                <a:lnTo>
                  <a:pt x="4225548" y="5010489"/>
                </a:lnTo>
                <a:lnTo>
                  <a:pt x="4228022" y="5017719"/>
                </a:lnTo>
                <a:lnTo>
                  <a:pt x="4228022" y="5020193"/>
                </a:lnTo>
                <a:lnTo>
                  <a:pt x="4230496" y="5020193"/>
                </a:lnTo>
                <a:lnTo>
                  <a:pt x="4230496" y="5024950"/>
                </a:lnTo>
                <a:lnTo>
                  <a:pt x="4230496" y="5027424"/>
                </a:lnTo>
                <a:lnTo>
                  <a:pt x="4232970" y="5032181"/>
                </a:lnTo>
                <a:lnTo>
                  <a:pt x="4232970" y="5034655"/>
                </a:lnTo>
                <a:lnTo>
                  <a:pt x="4232970" y="5039412"/>
                </a:lnTo>
                <a:lnTo>
                  <a:pt x="4232970" y="5041886"/>
                </a:lnTo>
                <a:lnTo>
                  <a:pt x="4235443" y="5044360"/>
                </a:lnTo>
                <a:lnTo>
                  <a:pt x="4237917" y="5051591"/>
                </a:lnTo>
                <a:lnTo>
                  <a:pt x="4242674" y="5051591"/>
                </a:lnTo>
                <a:lnTo>
                  <a:pt x="4247432" y="5051591"/>
                </a:lnTo>
                <a:lnTo>
                  <a:pt x="4257136" y="5051591"/>
                </a:lnTo>
                <a:lnTo>
                  <a:pt x="4261893" y="5051591"/>
                </a:lnTo>
                <a:lnTo>
                  <a:pt x="4269124" y="5051591"/>
                </a:lnTo>
                <a:lnTo>
                  <a:pt x="4271598" y="5051591"/>
                </a:lnTo>
                <a:lnTo>
                  <a:pt x="4271598" y="5049117"/>
                </a:lnTo>
                <a:lnTo>
                  <a:pt x="4274072" y="5044360"/>
                </a:lnTo>
                <a:lnTo>
                  <a:pt x="4276545" y="5032372"/>
                </a:lnTo>
                <a:lnTo>
                  <a:pt x="4276545" y="5029898"/>
                </a:lnTo>
                <a:lnTo>
                  <a:pt x="4276545" y="5027424"/>
                </a:lnTo>
                <a:lnTo>
                  <a:pt x="4276545" y="5024950"/>
                </a:lnTo>
                <a:lnTo>
                  <a:pt x="4276545" y="5022477"/>
                </a:lnTo>
                <a:lnTo>
                  <a:pt x="4279019" y="5022477"/>
                </a:lnTo>
                <a:lnTo>
                  <a:pt x="4279019" y="5015246"/>
                </a:lnTo>
                <a:lnTo>
                  <a:pt x="4279019" y="5012772"/>
                </a:lnTo>
                <a:lnTo>
                  <a:pt x="4281493" y="5005541"/>
                </a:lnTo>
                <a:lnTo>
                  <a:pt x="4283967" y="5005541"/>
                </a:lnTo>
                <a:lnTo>
                  <a:pt x="4283967" y="5003067"/>
                </a:lnTo>
                <a:lnTo>
                  <a:pt x="4283967" y="5000593"/>
                </a:lnTo>
                <a:lnTo>
                  <a:pt x="4283967" y="4998120"/>
                </a:lnTo>
                <a:lnTo>
                  <a:pt x="4283967" y="4995646"/>
                </a:lnTo>
                <a:lnTo>
                  <a:pt x="4281493" y="4993172"/>
                </a:lnTo>
                <a:lnTo>
                  <a:pt x="4283967" y="4988415"/>
                </a:lnTo>
                <a:lnTo>
                  <a:pt x="4283967" y="4985941"/>
                </a:lnTo>
                <a:lnTo>
                  <a:pt x="4286441" y="4981184"/>
                </a:lnTo>
                <a:lnTo>
                  <a:pt x="4286441" y="4978710"/>
                </a:lnTo>
                <a:lnTo>
                  <a:pt x="4291198" y="4971480"/>
                </a:lnTo>
                <a:lnTo>
                  <a:pt x="4293671" y="4966722"/>
                </a:lnTo>
                <a:lnTo>
                  <a:pt x="4298429" y="4959491"/>
                </a:lnTo>
                <a:lnTo>
                  <a:pt x="4298429" y="4957017"/>
                </a:lnTo>
                <a:lnTo>
                  <a:pt x="4300902" y="4957017"/>
                </a:lnTo>
                <a:lnTo>
                  <a:pt x="4300902" y="4954544"/>
                </a:lnTo>
                <a:lnTo>
                  <a:pt x="4303376" y="4949786"/>
                </a:lnTo>
                <a:lnTo>
                  <a:pt x="4305850" y="4947313"/>
                </a:lnTo>
                <a:lnTo>
                  <a:pt x="4305850" y="4944839"/>
                </a:lnTo>
                <a:lnTo>
                  <a:pt x="4305850" y="4942365"/>
                </a:lnTo>
                <a:lnTo>
                  <a:pt x="4305850" y="4939891"/>
                </a:lnTo>
                <a:lnTo>
                  <a:pt x="4308324" y="4937418"/>
                </a:lnTo>
                <a:lnTo>
                  <a:pt x="4308324" y="4930187"/>
                </a:lnTo>
                <a:lnTo>
                  <a:pt x="4310797" y="4927713"/>
                </a:lnTo>
                <a:lnTo>
                  <a:pt x="4310797" y="4925239"/>
                </a:lnTo>
                <a:lnTo>
                  <a:pt x="4310797" y="4922766"/>
                </a:lnTo>
                <a:lnTo>
                  <a:pt x="4310797" y="4920292"/>
                </a:lnTo>
                <a:lnTo>
                  <a:pt x="4313271" y="4917818"/>
                </a:lnTo>
                <a:lnTo>
                  <a:pt x="4315745" y="4913061"/>
                </a:lnTo>
                <a:lnTo>
                  <a:pt x="4320502" y="4905830"/>
                </a:lnTo>
                <a:lnTo>
                  <a:pt x="4322976" y="4903356"/>
                </a:lnTo>
                <a:lnTo>
                  <a:pt x="4327733" y="4896125"/>
                </a:lnTo>
                <a:lnTo>
                  <a:pt x="4330207" y="4896125"/>
                </a:lnTo>
                <a:lnTo>
                  <a:pt x="4330207" y="4893651"/>
                </a:lnTo>
                <a:lnTo>
                  <a:pt x="4334964" y="4888894"/>
                </a:lnTo>
                <a:lnTo>
                  <a:pt x="4337438" y="4884137"/>
                </a:lnTo>
                <a:lnTo>
                  <a:pt x="4342195" y="4879380"/>
                </a:lnTo>
                <a:lnTo>
                  <a:pt x="4346952" y="4876906"/>
                </a:lnTo>
                <a:lnTo>
                  <a:pt x="4349426" y="4874432"/>
                </a:lnTo>
                <a:lnTo>
                  <a:pt x="4354183" y="4871959"/>
                </a:lnTo>
                <a:lnTo>
                  <a:pt x="4356657" y="4871959"/>
                </a:lnTo>
                <a:lnTo>
                  <a:pt x="4356657" y="4869485"/>
                </a:lnTo>
                <a:lnTo>
                  <a:pt x="4359131" y="4869485"/>
                </a:lnTo>
                <a:lnTo>
                  <a:pt x="4359131" y="4864727"/>
                </a:lnTo>
                <a:lnTo>
                  <a:pt x="4361605" y="4862254"/>
                </a:lnTo>
                <a:lnTo>
                  <a:pt x="4366362" y="4857496"/>
                </a:lnTo>
                <a:lnTo>
                  <a:pt x="4368835" y="4857496"/>
                </a:lnTo>
                <a:lnTo>
                  <a:pt x="4371309" y="4855023"/>
                </a:lnTo>
                <a:lnTo>
                  <a:pt x="4376066" y="4847792"/>
                </a:lnTo>
                <a:lnTo>
                  <a:pt x="4378540" y="4850265"/>
                </a:lnTo>
                <a:lnTo>
                  <a:pt x="4381014" y="4852739"/>
                </a:lnTo>
                <a:lnTo>
                  <a:pt x="4383488" y="4852739"/>
                </a:lnTo>
                <a:lnTo>
                  <a:pt x="4383488" y="4855213"/>
                </a:lnTo>
                <a:lnTo>
                  <a:pt x="4385961" y="4855213"/>
                </a:lnTo>
                <a:lnTo>
                  <a:pt x="4393192" y="4859970"/>
                </a:lnTo>
                <a:lnTo>
                  <a:pt x="4397950" y="4864727"/>
                </a:lnTo>
                <a:lnTo>
                  <a:pt x="4400423" y="4867201"/>
                </a:lnTo>
                <a:lnTo>
                  <a:pt x="4402897" y="4867201"/>
                </a:lnTo>
                <a:lnTo>
                  <a:pt x="4405371" y="4869675"/>
                </a:lnTo>
                <a:lnTo>
                  <a:pt x="4405371" y="4872149"/>
                </a:lnTo>
                <a:lnTo>
                  <a:pt x="4407845" y="4872149"/>
                </a:lnTo>
                <a:lnTo>
                  <a:pt x="4415076" y="4881853"/>
                </a:lnTo>
                <a:lnTo>
                  <a:pt x="4419833" y="4886611"/>
                </a:lnTo>
                <a:lnTo>
                  <a:pt x="4424590" y="4891368"/>
                </a:lnTo>
                <a:lnTo>
                  <a:pt x="4429347" y="4896125"/>
                </a:lnTo>
                <a:lnTo>
                  <a:pt x="4434104" y="4900882"/>
                </a:lnTo>
                <a:lnTo>
                  <a:pt x="4434104" y="4898408"/>
                </a:lnTo>
                <a:lnTo>
                  <a:pt x="4436578" y="4898408"/>
                </a:lnTo>
                <a:lnTo>
                  <a:pt x="4436578" y="4900882"/>
                </a:lnTo>
                <a:lnTo>
                  <a:pt x="4441336" y="4903356"/>
                </a:lnTo>
                <a:lnTo>
                  <a:pt x="4438862" y="4905830"/>
                </a:lnTo>
                <a:lnTo>
                  <a:pt x="4441336" y="4905830"/>
                </a:lnTo>
                <a:lnTo>
                  <a:pt x="4443809" y="4905830"/>
                </a:lnTo>
                <a:lnTo>
                  <a:pt x="4443809" y="4903356"/>
                </a:lnTo>
                <a:lnTo>
                  <a:pt x="4446283" y="4903356"/>
                </a:lnTo>
                <a:lnTo>
                  <a:pt x="4446283" y="4905830"/>
                </a:lnTo>
                <a:lnTo>
                  <a:pt x="4448757" y="4908303"/>
                </a:lnTo>
                <a:lnTo>
                  <a:pt x="4448757" y="4913061"/>
                </a:lnTo>
                <a:lnTo>
                  <a:pt x="4451230" y="4913061"/>
                </a:lnTo>
                <a:lnTo>
                  <a:pt x="4453704" y="4915534"/>
                </a:lnTo>
                <a:lnTo>
                  <a:pt x="4453704" y="4918008"/>
                </a:lnTo>
                <a:lnTo>
                  <a:pt x="4453704" y="4920482"/>
                </a:lnTo>
                <a:lnTo>
                  <a:pt x="4453704" y="4922956"/>
                </a:lnTo>
                <a:lnTo>
                  <a:pt x="4456178" y="4925429"/>
                </a:lnTo>
                <a:lnTo>
                  <a:pt x="4456178" y="4927903"/>
                </a:lnTo>
                <a:lnTo>
                  <a:pt x="4458652" y="4932660"/>
                </a:lnTo>
                <a:lnTo>
                  <a:pt x="4458652" y="4939891"/>
                </a:lnTo>
                <a:lnTo>
                  <a:pt x="4458652" y="4942365"/>
                </a:lnTo>
                <a:lnTo>
                  <a:pt x="4458652" y="4944839"/>
                </a:lnTo>
                <a:lnTo>
                  <a:pt x="4458652" y="4947313"/>
                </a:lnTo>
                <a:lnTo>
                  <a:pt x="4461125" y="4952070"/>
                </a:lnTo>
                <a:lnTo>
                  <a:pt x="4461125" y="4954544"/>
                </a:lnTo>
                <a:lnTo>
                  <a:pt x="4463599" y="4954544"/>
                </a:lnTo>
                <a:lnTo>
                  <a:pt x="4466073" y="4957017"/>
                </a:lnTo>
                <a:lnTo>
                  <a:pt x="4468547" y="4959491"/>
                </a:lnTo>
                <a:lnTo>
                  <a:pt x="4471021" y="4959491"/>
                </a:lnTo>
                <a:lnTo>
                  <a:pt x="4468547" y="4961965"/>
                </a:lnTo>
                <a:lnTo>
                  <a:pt x="4468547" y="4964439"/>
                </a:lnTo>
                <a:lnTo>
                  <a:pt x="4466073" y="4966912"/>
                </a:lnTo>
                <a:lnTo>
                  <a:pt x="4466073" y="4969386"/>
                </a:lnTo>
                <a:lnTo>
                  <a:pt x="4466073" y="4974143"/>
                </a:lnTo>
                <a:lnTo>
                  <a:pt x="4466073" y="4976617"/>
                </a:lnTo>
                <a:lnTo>
                  <a:pt x="4463599" y="4979091"/>
                </a:lnTo>
                <a:lnTo>
                  <a:pt x="4463599" y="4981564"/>
                </a:lnTo>
                <a:lnTo>
                  <a:pt x="4463599" y="4984038"/>
                </a:lnTo>
                <a:lnTo>
                  <a:pt x="4461125" y="4988796"/>
                </a:lnTo>
                <a:lnTo>
                  <a:pt x="4461125" y="4993553"/>
                </a:lnTo>
                <a:lnTo>
                  <a:pt x="4461125" y="5000784"/>
                </a:lnTo>
                <a:lnTo>
                  <a:pt x="4461125" y="5005541"/>
                </a:lnTo>
                <a:lnTo>
                  <a:pt x="4461125" y="5008015"/>
                </a:lnTo>
                <a:lnTo>
                  <a:pt x="4458652" y="5010489"/>
                </a:lnTo>
                <a:lnTo>
                  <a:pt x="4458652" y="5015246"/>
                </a:lnTo>
                <a:lnTo>
                  <a:pt x="4458652" y="5017719"/>
                </a:lnTo>
                <a:lnTo>
                  <a:pt x="4458652" y="5020193"/>
                </a:lnTo>
                <a:lnTo>
                  <a:pt x="4458652" y="5022667"/>
                </a:lnTo>
                <a:lnTo>
                  <a:pt x="4456178" y="5029898"/>
                </a:lnTo>
                <a:lnTo>
                  <a:pt x="4456178" y="5034655"/>
                </a:lnTo>
                <a:lnTo>
                  <a:pt x="4458652" y="5034655"/>
                </a:lnTo>
                <a:lnTo>
                  <a:pt x="4461125" y="5034655"/>
                </a:lnTo>
                <a:lnTo>
                  <a:pt x="4463599" y="5034655"/>
                </a:lnTo>
                <a:lnTo>
                  <a:pt x="4466073" y="5034655"/>
                </a:lnTo>
                <a:lnTo>
                  <a:pt x="4466073" y="5032181"/>
                </a:lnTo>
                <a:lnTo>
                  <a:pt x="4468547" y="5032181"/>
                </a:lnTo>
                <a:lnTo>
                  <a:pt x="4471021" y="5032181"/>
                </a:lnTo>
                <a:lnTo>
                  <a:pt x="4475778" y="5029708"/>
                </a:lnTo>
                <a:lnTo>
                  <a:pt x="4478251" y="5024950"/>
                </a:lnTo>
                <a:lnTo>
                  <a:pt x="4478251" y="5022477"/>
                </a:lnTo>
                <a:lnTo>
                  <a:pt x="4480725" y="5020003"/>
                </a:lnTo>
                <a:lnTo>
                  <a:pt x="4480725" y="5017529"/>
                </a:lnTo>
                <a:lnTo>
                  <a:pt x="4483199" y="5017529"/>
                </a:lnTo>
                <a:lnTo>
                  <a:pt x="4485673" y="5017529"/>
                </a:lnTo>
                <a:lnTo>
                  <a:pt x="4490430" y="5017529"/>
                </a:lnTo>
                <a:lnTo>
                  <a:pt x="4492904" y="5017529"/>
                </a:lnTo>
                <a:lnTo>
                  <a:pt x="4495377" y="5017529"/>
                </a:lnTo>
                <a:lnTo>
                  <a:pt x="4497851" y="5017529"/>
                </a:lnTo>
                <a:lnTo>
                  <a:pt x="4500325" y="5020003"/>
                </a:lnTo>
                <a:lnTo>
                  <a:pt x="4502799" y="5020003"/>
                </a:lnTo>
                <a:lnTo>
                  <a:pt x="4505273" y="5020003"/>
                </a:lnTo>
                <a:lnTo>
                  <a:pt x="4507746" y="5020003"/>
                </a:lnTo>
                <a:lnTo>
                  <a:pt x="4510220" y="5020003"/>
                </a:lnTo>
                <a:lnTo>
                  <a:pt x="4510220" y="5017529"/>
                </a:lnTo>
                <a:lnTo>
                  <a:pt x="4512694" y="5017529"/>
                </a:lnTo>
                <a:lnTo>
                  <a:pt x="4515168" y="5017529"/>
                </a:lnTo>
                <a:lnTo>
                  <a:pt x="4517641" y="5017529"/>
                </a:lnTo>
                <a:lnTo>
                  <a:pt x="4520115" y="5015055"/>
                </a:lnTo>
                <a:lnTo>
                  <a:pt x="4522589" y="5015055"/>
                </a:lnTo>
                <a:lnTo>
                  <a:pt x="4525062" y="5015055"/>
                </a:lnTo>
                <a:lnTo>
                  <a:pt x="4525062" y="5017529"/>
                </a:lnTo>
                <a:lnTo>
                  <a:pt x="4527536" y="5017529"/>
                </a:lnTo>
                <a:lnTo>
                  <a:pt x="4527536" y="5020003"/>
                </a:lnTo>
                <a:lnTo>
                  <a:pt x="4530010" y="5022477"/>
                </a:lnTo>
                <a:lnTo>
                  <a:pt x="4532484" y="5024950"/>
                </a:lnTo>
                <a:lnTo>
                  <a:pt x="4534957" y="5024950"/>
                </a:lnTo>
                <a:lnTo>
                  <a:pt x="4537431" y="5027424"/>
                </a:lnTo>
                <a:lnTo>
                  <a:pt x="4539905" y="5029898"/>
                </a:lnTo>
                <a:lnTo>
                  <a:pt x="4542379" y="5032372"/>
                </a:lnTo>
                <a:lnTo>
                  <a:pt x="4544852" y="5032372"/>
                </a:lnTo>
                <a:lnTo>
                  <a:pt x="4547326" y="5034845"/>
                </a:lnTo>
                <a:lnTo>
                  <a:pt x="4549800" y="5037319"/>
                </a:lnTo>
                <a:lnTo>
                  <a:pt x="4554557" y="5039793"/>
                </a:lnTo>
                <a:lnTo>
                  <a:pt x="4557031" y="5039793"/>
                </a:lnTo>
                <a:lnTo>
                  <a:pt x="4559505" y="5039793"/>
                </a:lnTo>
                <a:lnTo>
                  <a:pt x="4559505" y="5037319"/>
                </a:lnTo>
                <a:lnTo>
                  <a:pt x="4561978" y="5037319"/>
                </a:lnTo>
                <a:lnTo>
                  <a:pt x="4564452" y="5037319"/>
                </a:lnTo>
                <a:lnTo>
                  <a:pt x="4566926" y="5034845"/>
                </a:lnTo>
                <a:lnTo>
                  <a:pt x="4566926" y="5037319"/>
                </a:lnTo>
                <a:lnTo>
                  <a:pt x="4569400" y="5037319"/>
                </a:lnTo>
                <a:lnTo>
                  <a:pt x="4569400" y="5039793"/>
                </a:lnTo>
                <a:lnTo>
                  <a:pt x="4569400" y="5042267"/>
                </a:lnTo>
                <a:lnTo>
                  <a:pt x="4571874" y="5042267"/>
                </a:lnTo>
                <a:lnTo>
                  <a:pt x="4571874" y="5044741"/>
                </a:lnTo>
                <a:lnTo>
                  <a:pt x="4574347" y="5044741"/>
                </a:lnTo>
                <a:lnTo>
                  <a:pt x="4574347" y="5047214"/>
                </a:lnTo>
                <a:lnTo>
                  <a:pt x="4574347" y="5049688"/>
                </a:lnTo>
                <a:lnTo>
                  <a:pt x="4576821" y="5049688"/>
                </a:lnTo>
                <a:lnTo>
                  <a:pt x="4576821" y="5052162"/>
                </a:lnTo>
                <a:lnTo>
                  <a:pt x="4576821" y="5054636"/>
                </a:lnTo>
                <a:lnTo>
                  <a:pt x="4579295" y="5054636"/>
                </a:lnTo>
                <a:lnTo>
                  <a:pt x="4579295" y="5057109"/>
                </a:lnTo>
                <a:lnTo>
                  <a:pt x="4579295" y="5059583"/>
                </a:lnTo>
                <a:lnTo>
                  <a:pt x="4581769" y="5059583"/>
                </a:lnTo>
                <a:lnTo>
                  <a:pt x="4581769" y="5062057"/>
                </a:lnTo>
                <a:lnTo>
                  <a:pt x="4581769" y="5064530"/>
                </a:lnTo>
                <a:lnTo>
                  <a:pt x="4581769" y="5067004"/>
                </a:lnTo>
                <a:lnTo>
                  <a:pt x="4584242" y="5067004"/>
                </a:lnTo>
                <a:lnTo>
                  <a:pt x="4584242" y="5069478"/>
                </a:lnTo>
                <a:lnTo>
                  <a:pt x="4586716" y="5071952"/>
                </a:lnTo>
                <a:lnTo>
                  <a:pt x="4589190" y="5074425"/>
                </a:lnTo>
                <a:lnTo>
                  <a:pt x="4593947" y="5071952"/>
                </a:lnTo>
                <a:lnTo>
                  <a:pt x="4598704" y="5071952"/>
                </a:lnTo>
                <a:lnTo>
                  <a:pt x="4603461" y="5069478"/>
                </a:lnTo>
                <a:lnTo>
                  <a:pt x="4605935" y="5069478"/>
                </a:lnTo>
                <a:lnTo>
                  <a:pt x="4608409" y="5069478"/>
                </a:lnTo>
                <a:lnTo>
                  <a:pt x="4610883" y="5069478"/>
                </a:lnTo>
                <a:lnTo>
                  <a:pt x="4618113" y="5067004"/>
                </a:lnTo>
                <a:lnTo>
                  <a:pt x="4620587" y="5067004"/>
                </a:lnTo>
                <a:lnTo>
                  <a:pt x="4620587" y="5064530"/>
                </a:lnTo>
                <a:lnTo>
                  <a:pt x="4623061" y="5064530"/>
                </a:lnTo>
                <a:lnTo>
                  <a:pt x="4625535" y="5067004"/>
                </a:lnTo>
                <a:lnTo>
                  <a:pt x="4628009" y="5067004"/>
                </a:lnTo>
                <a:lnTo>
                  <a:pt x="4630482" y="5067004"/>
                </a:lnTo>
                <a:lnTo>
                  <a:pt x="4632956" y="5067004"/>
                </a:lnTo>
                <a:lnTo>
                  <a:pt x="4635430" y="5067004"/>
                </a:lnTo>
                <a:lnTo>
                  <a:pt x="4635430" y="5064530"/>
                </a:lnTo>
                <a:lnTo>
                  <a:pt x="4637904" y="5064530"/>
                </a:lnTo>
                <a:lnTo>
                  <a:pt x="4640378" y="5064530"/>
                </a:lnTo>
                <a:lnTo>
                  <a:pt x="4642851" y="5062057"/>
                </a:lnTo>
                <a:lnTo>
                  <a:pt x="4645325" y="5062057"/>
                </a:lnTo>
                <a:lnTo>
                  <a:pt x="4645325" y="5059583"/>
                </a:lnTo>
                <a:lnTo>
                  <a:pt x="4647799" y="5059583"/>
                </a:lnTo>
                <a:lnTo>
                  <a:pt x="4652556" y="5059583"/>
                </a:lnTo>
                <a:lnTo>
                  <a:pt x="4655030" y="5059583"/>
                </a:lnTo>
                <a:lnTo>
                  <a:pt x="4657504" y="5059583"/>
                </a:lnTo>
                <a:lnTo>
                  <a:pt x="4659977" y="5059583"/>
                </a:lnTo>
                <a:lnTo>
                  <a:pt x="4659977" y="5057109"/>
                </a:lnTo>
                <a:lnTo>
                  <a:pt x="4667208" y="5054636"/>
                </a:lnTo>
                <a:lnTo>
                  <a:pt x="4681670" y="5049878"/>
                </a:lnTo>
                <a:lnTo>
                  <a:pt x="4684144" y="5049878"/>
                </a:lnTo>
                <a:lnTo>
                  <a:pt x="4686617" y="5049878"/>
                </a:lnTo>
                <a:lnTo>
                  <a:pt x="4689091" y="5049878"/>
                </a:lnTo>
                <a:lnTo>
                  <a:pt x="4689091" y="5047405"/>
                </a:lnTo>
                <a:lnTo>
                  <a:pt x="4691565" y="5047405"/>
                </a:lnTo>
                <a:lnTo>
                  <a:pt x="4694039" y="5047405"/>
                </a:lnTo>
                <a:lnTo>
                  <a:pt x="4694039" y="5044931"/>
                </a:lnTo>
                <a:lnTo>
                  <a:pt x="4696513" y="5044931"/>
                </a:lnTo>
                <a:lnTo>
                  <a:pt x="4698986" y="5044931"/>
                </a:lnTo>
                <a:lnTo>
                  <a:pt x="4698986" y="5042457"/>
                </a:lnTo>
                <a:lnTo>
                  <a:pt x="4701460" y="5042457"/>
                </a:lnTo>
                <a:lnTo>
                  <a:pt x="4703934" y="5042457"/>
                </a:lnTo>
                <a:lnTo>
                  <a:pt x="4706408" y="5042457"/>
                </a:lnTo>
                <a:lnTo>
                  <a:pt x="4711165" y="5042457"/>
                </a:lnTo>
                <a:lnTo>
                  <a:pt x="4711165" y="5039983"/>
                </a:lnTo>
                <a:lnTo>
                  <a:pt x="4715922" y="5039983"/>
                </a:lnTo>
                <a:lnTo>
                  <a:pt x="4718396" y="5039983"/>
                </a:lnTo>
                <a:lnTo>
                  <a:pt x="4720869" y="5039983"/>
                </a:lnTo>
                <a:lnTo>
                  <a:pt x="4723343" y="5039983"/>
                </a:lnTo>
                <a:lnTo>
                  <a:pt x="4725817" y="5039983"/>
                </a:lnTo>
                <a:lnTo>
                  <a:pt x="4728291" y="5039983"/>
                </a:lnTo>
                <a:lnTo>
                  <a:pt x="4730765" y="5039983"/>
                </a:lnTo>
                <a:lnTo>
                  <a:pt x="4733238" y="5039983"/>
                </a:lnTo>
                <a:lnTo>
                  <a:pt x="4735712" y="5039983"/>
                </a:lnTo>
                <a:lnTo>
                  <a:pt x="4735712" y="5037510"/>
                </a:lnTo>
                <a:lnTo>
                  <a:pt x="4738186" y="5037510"/>
                </a:lnTo>
                <a:lnTo>
                  <a:pt x="4740660" y="5037510"/>
                </a:lnTo>
                <a:lnTo>
                  <a:pt x="4740660" y="5039983"/>
                </a:lnTo>
                <a:lnTo>
                  <a:pt x="4743133" y="5039983"/>
                </a:lnTo>
                <a:lnTo>
                  <a:pt x="4745607" y="5039983"/>
                </a:lnTo>
                <a:lnTo>
                  <a:pt x="4748081" y="5037510"/>
                </a:lnTo>
                <a:lnTo>
                  <a:pt x="4750554" y="5037510"/>
                </a:lnTo>
                <a:lnTo>
                  <a:pt x="4750554" y="5039983"/>
                </a:lnTo>
                <a:lnTo>
                  <a:pt x="4753028" y="5039983"/>
                </a:lnTo>
                <a:lnTo>
                  <a:pt x="4755502" y="5039983"/>
                </a:lnTo>
                <a:lnTo>
                  <a:pt x="4757976" y="5039983"/>
                </a:lnTo>
                <a:lnTo>
                  <a:pt x="4760449" y="5039983"/>
                </a:lnTo>
                <a:lnTo>
                  <a:pt x="4762923" y="5039983"/>
                </a:lnTo>
                <a:lnTo>
                  <a:pt x="4765397" y="5039983"/>
                </a:lnTo>
                <a:lnTo>
                  <a:pt x="4767871" y="5037510"/>
                </a:lnTo>
                <a:lnTo>
                  <a:pt x="4770344" y="5037510"/>
                </a:lnTo>
                <a:lnTo>
                  <a:pt x="4772818" y="5037510"/>
                </a:lnTo>
                <a:lnTo>
                  <a:pt x="4772818" y="5035036"/>
                </a:lnTo>
                <a:lnTo>
                  <a:pt x="4775292" y="5035036"/>
                </a:lnTo>
                <a:lnTo>
                  <a:pt x="4777766" y="5035036"/>
                </a:lnTo>
                <a:lnTo>
                  <a:pt x="4777766" y="5032562"/>
                </a:lnTo>
                <a:lnTo>
                  <a:pt x="4780240" y="5032562"/>
                </a:lnTo>
                <a:lnTo>
                  <a:pt x="4784997" y="5032562"/>
                </a:lnTo>
                <a:lnTo>
                  <a:pt x="4787470" y="5030088"/>
                </a:lnTo>
                <a:lnTo>
                  <a:pt x="4792227" y="5025331"/>
                </a:lnTo>
                <a:lnTo>
                  <a:pt x="4799459" y="5022857"/>
                </a:lnTo>
                <a:lnTo>
                  <a:pt x="4801932" y="5022857"/>
                </a:lnTo>
                <a:lnTo>
                  <a:pt x="4804406" y="5020384"/>
                </a:lnTo>
                <a:lnTo>
                  <a:pt x="4806880" y="5020384"/>
                </a:lnTo>
                <a:lnTo>
                  <a:pt x="4806880" y="5017910"/>
                </a:lnTo>
                <a:lnTo>
                  <a:pt x="4809353" y="5017910"/>
                </a:lnTo>
                <a:lnTo>
                  <a:pt x="4809353" y="5015436"/>
                </a:lnTo>
                <a:lnTo>
                  <a:pt x="4811827" y="5015436"/>
                </a:lnTo>
                <a:lnTo>
                  <a:pt x="4811827" y="5012962"/>
                </a:lnTo>
                <a:lnTo>
                  <a:pt x="4816584" y="5008205"/>
                </a:lnTo>
                <a:lnTo>
                  <a:pt x="4816584" y="5003448"/>
                </a:lnTo>
                <a:lnTo>
                  <a:pt x="4816584" y="5000974"/>
                </a:lnTo>
                <a:lnTo>
                  <a:pt x="4819058" y="5000974"/>
                </a:lnTo>
                <a:lnTo>
                  <a:pt x="4821532" y="4996217"/>
                </a:lnTo>
                <a:lnTo>
                  <a:pt x="4833520" y="4981755"/>
                </a:lnTo>
                <a:lnTo>
                  <a:pt x="4833520" y="4979281"/>
                </a:lnTo>
                <a:lnTo>
                  <a:pt x="4835994" y="4979281"/>
                </a:lnTo>
                <a:lnTo>
                  <a:pt x="4838468" y="4976807"/>
                </a:lnTo>
                <a:lnTo>
                  <a:pt x="4845699" y="4974334"/>
                </a:lnTo>
                <a:lnTo>
                  <a:pt x="4848173" y="4971860"/>
                </a:lnTo>
                <a:lnTo>
                  <a:pt x="4838468" y="4962155"/>
                </a:lnTo>
                <a:lnTo>
                  <a:pt x="4835994" y="4959681"/>
                </a:lnTo>
                <a:lnTo>
                  <a:pt x="4833520" y="4959681"/>
                </a:lnTo>
                <a:lnTo>
                  <a:pt x="4833520" y="4957208"/>
                </a:lnTo>
                <a:lnTo>
                  <a:pt x="4828763" y="4949977"/>
                </a:lnTo>
                <a:lnTo>
                  <a:pt x="4821532" y="4942746"/>
                </a:lnTo>
                <a:lnTo>
                  <a:pt x="4819058" y="4940272"/>
                </a:lnTo>
                <a:lnTo>
                  <a:pt x="4816584" y="4937798"/>
                </a:lnTo>
                <a:lnTo>
                  <a:pt x="4814111" y="4935325"/>
                </a:lnTo>
                <a:lnTo>
                  <a:pt x="4811637" y="4932851"/>
                </a:lnTo>
                <a:lnTo>
                  <a:pt x="4809163" y="4930377"/>
                </a:lnTo>
                <a:lnTo>
                  <a:pt x="4809163" y="4927903"/>
                </a:lnTo>
                <a:lnTo>
                  <a:pt x="4806690" y="4927903"/>
                </a:lnTo>
                <a:lnTo>
                  <a:pt x="4806690" y="4920672"/>
                </a:lnTo>
                <a:lnTo>
                  <a:pt x="4806690" y="4918199"/>
                </a:lnTo>
                <a:lnTo>
                  <a:pt x="4806690" y="4915725"/>
                </a:lnTo>
                <a:lnTo>
                  <a:pt x="4806690" y="4913251"/>
                </a:lnTo>
                <a:lnTo>
                  <a:pt x="4806690" y="4910777"/>
                </a:lnTo>
                <a:lnTo>
                  <a:pt x="4804216" y="4908303"/>
                </a:lnTo>
                <a:lnTo>
                  <a:pt x="4799459" y="4898599"/>
                </a:lnTo>
                <a:lnTo>
                  <a:pt x="4796985" y="4893842"/>
                </a:lnTo>
                <a:lnTo>
                  <a:pt x="4796985" y="4891368"/>
                </a:lnTo>
                <a:lnTo>
                  <a:pt x="4794511" y="4886611"/>
                </a:lnTo>
                <a:lnTo>
                  <a:pt x="4792037" y="4884137"/>
                </a:lnTo>
                <a:lnTo>
                  <a:pt x="4789564" y="4879380"/>
                </a:lnTo>
                <a:lnTo>
                  <a:pt x="4782333" y="4872149"/>
                </a:lnTo>
                <a:lnTo>
                  <a:pt x="4782333" y="4867391"/>
                </a:lnTo>
                <a:lnTo>
                  <a:pt x="4777575" y="4860161"/>
                </a:lnTo>
                <a:lnTo>
                  <a:pt x="4780049" y="4860161"/>
                </a:lnTo>
                <a:lnTo>
                  <a:pt x="4782523" y="4860161"/>
                </a:lnTo>
                <a:lnTo>
                  <a:pt x="4784997" y="4857687"/>
                </a:lnTo>
                <a:lnTo>
                  <a:pt x="4789754" y="4855213"/>
                </a:lnTo>
                <a:lnTo>
                  <a:pt x="4794511" y="4855213"/>
                </a:lnTo>
                <a:lnTo>
                  <a:pt x="4792037" y="4845508"/>
                </a:lnTo>
                <a:lnTo>
                  <a:pt x="4792037" y="4840751"/>
                </a:lnTo>
                <a:lnTo>
                  <a:pt x="4789564" y="4835994"/>
                </a:lnTo>
                <a:lnTo>
                  <a:pt x="4789564" y="4831237"/>
                </a:lnTo>
                <a:lnTo>
                  <a:pt x="4787090" y="4828763"/>
                </a:lnTo>
                <a:lnTo>
                  <a:pt x="4791847" y="4826289"/>
                </a:lnTo>
                <a:lnTo>
                  <a:pt x="4791847" y="4823815"/>
                </a:lnTo>
                <a:lnTo>
                  <a:pt x="4789373" y="4821342"/>
                </a:lnTo>
                <a:lnTo>
                  <a:pt x="4789373" y="4818868"/>
                </a:lnTo>
                <a:lnTo>
                  <a:pt x="4789373" y="4816394"/>
                </a:lnTo>
                <a:lnTo>
                  <a:pt x="4786900" y="4811637"/>
                </a:lnTo>
                <a:lnTo>
                  <a:pt x="4786900" y="4809163"/>
                </a:lnTo>
                <a:lnTo>
                  <a:pt x="4784426" y="4806689"/>
                </a:lnTo>
                <a:lnTo>
                  <a:pt x="4784426" y="4804216"/>
                </a:lnTo>
                <a:lnTo>
                  <a:pt x="4784426" y="4799458"/>
                </a:lnTo>
                <a:lnTo>
                  <a:pt x="4781952" y="4796985"/>
                </a:lnTo>
                <a:lnTo>
                  <a:pt x="4781952" y="4794511"/>
                </a:lnTo>
                <a:lnTo>
                  <a:pt x="4786709" y="4792037"/>
                </a:lnTo>
                <a:lnTo>
                  <a:pt x="4786709" y="4789564"/>
                </a:lnTo>
                <a:lnTo>
                  <a:pt x="4789183" y="4782332"/>
                </a:lnTo>
                <a:lnTo>
                  <a:pt x="4789183" y="4779859"/>
                </a:lnTo>
                <a:lnTo>
                  <a:pt x="4791657" y="4777385"/>
                </a:lnTo>
                <a:lnTo>
                  <a:pt x="4791657" y="4774911"/>
                </a:lnTo>
                <a:lnTo>
                  <a:pt x="4794130" y="4772438"/>
                </a:lnTo>
                <a:lnTo>
                  <a:pt x="4794130" y="4769964"/>
                </a:lnTo>
                <a:lnTo>
                  <a:pt x="4794130" y="4767490"/>
                </a:lnTo>
                <a:lnTo>
                  <a:pt x="4794130" y="4765016"/>
                </a:lnTo>
                <a:lnTo>
                  <a:pt x="4794130" y="4762543"/>
                </a:lnTo>
                <a:lnTo>
                  <a:pt x="4794130" y="4760069"/>
                </a:lnTo>
                <a:lnTo>
                  <a:pt x="4794130" y="4755312"/>
                </a:lnTo>
                <a:lnTo>
                  <a:pt x="4796604" y="4743323"/>
                </a:lnTo>
                <a:lnTo>
                  <a:pt x="4796604" y="4740849"/>
                </a:lnTo>
                <a:lnTo>
                  <a:pt x="4796604" y="4738376"/>
                </a:lnTo>
                <a:lnTo>
                  <a:pt x="4794130" y="4735902"/>
                </a:lnTo>
                <a:lnTo>
                  <a:pt x="4794130" y="4733428"/>
                </a:lnTo>
                <a:lnTo>
                  <a:pt x="4791657" y="4730955"/>
                </a:lnTo>
                <a:lnTo>
                  <a:pt x="4791657" y="4726197"/>
                </a:lnTo>
                <a:lnTo>
                  <a:pt x="4794130" y="4723723"/>
                </a:lnTo>
                <a:lnTo>
                  <a:pt x="4798888" y="4718966"/>
                </a:lnTo>
                <a:lnTo>
                  <a:pt x="4801361" y="4716493"/>
                </a:lnTo>
                <a:lnTo>
                  <a:pt x="4806119" y="4711736"/>
                </a:lnTo>
                <a:lnTo>
                  <a:pt x="4808592" y="4706978"/>
                </a:lnTo>
                <a:lnTo>
                  <a:pt x="4811066" y="4702221"/>
                </a:lnTo>
                <a:lnTo>
                  <a:pt x="4813540" y="4697464"/>
                </a:lnTo>
                <a:lnTo>
                  <a:pt x="4816014" y="4694990"/>
                </a:lnTo>
                <a:lnTo>
                  <a:pt x="4818487" y="4694990"/>
                </a:lnTo>
                <a:lnTo>
                  <a:pt x="4820961" y="4692516"/>
                </a:lnTo>
                <a:lnTo>
                  <a:pt x="4823435" y="4692516"/>
                </a:lnTo>
                <a:lnTo>
                  <a:pt x="4825909" y="4692516"/>
                </a:lnTo>
                <a:lnTo>
                  <a:pt x="4825909" y="4690042"/>
                </a:lnTo>
                <a:lnTo>
                  <a:pt x="4828382" y="4690042"/>
                </a:lnTo>
                <a:lnTo>
                  <a:pt x="4830856" y="4690042"/>
                </a:lnTo>
                <a:lnTo>
                  <a:pt x="4833330" y="4687569"/>
                </a:lnTo>
                <a:lnTo>
                  <a:pt x="4835804" y="4685095"/>
                </a:lnTo>
                <a:lnTo>
                  <a:pt x="4838278" y="4685095"/>
                </a:lnTo>
                <a:lnTo>
                  <a:pt x="4838278" y="4682621"/>
                </a:lnTo>
                <a:lnTo>
                  <a:pt x="4843035" y="4682621"/>
                </a:lnTo>
                <a:lnTo>
                  <a:pt x="4845508" y="4680148"/>
                </a:lnTo>
                <a:lnTo>
                  <a:pt x="4847982" y="4677674"/>
                </a:lnTo>
                <a:lnTo>
                  <a:pt x="4852739" y="4677674"/>
                </a:lnTo>
                <a:lnTo>
                  <a:pt x="4855213" y="4675200"/>
                </a:lnTo>
                <a:lnTo>
                  <a:pt x="4857687" y="4672727"/>
                </a:lnTo>
                <a:lnTo>
                  <a:pt x="4860161" y="4670253"/>
                </a:lnTo>
                <a:lnTo>
                  <a:pt x="4862634" y="4670253"/>
                </a:lnTo>
                <a:lnTo>
                  <a:pt x="4867391" y="4667779"/>
                </a:lnTo>
                <a:lnTo>
                  <a:pt x="4874622" y="4660548"/>
                </a:lnTo>
                <a:lnTo>
                  <a:pt x="4879380" y="4658074"/>
                </a:lnTo>
                <a:lnTo>
                  <a:pt x="4881854" y="4653317"/>
                </a:lnTo>
                <a:lnTo>
                  <a:pt x="4886611" y="4648559"/>
                </a:lnTo>
                <a:lnTo>
                  <a:pt x="4891368" y="4643802"/>
                </a:lnTo>
                <a:lnTo>
                  <a:pt x="4896125" y="4636572"/>
                </a:lnTo>
                <a:lnTo>
                  <a:pt x="4900882" y="4631814"/>
                </a:lnTo>
                <a:lnTo>
                  <a:pt x="4903356" y="4629341"/>
                </a:lnTo>
                <a:lnTo>
                  <a:pt x="4905830" y="4629341"/>
                </a:lnTo>
                <a:lnTo>
                  <a:pt x="4905830" y="4626867"/>
                </a:lnTo>
                <a:lnTo>
                  <a:pt x="4910587" y="4622110"/>
                </a:lnTo>
                <a:lnTo>
                  <a:pt x="4910587" y="4619636"/>
                </a:lnTo>
                <a:lnTo>
                  <a:pt x="4913061" y="4617162"/>
                </a:lnTo>
                <a:lnTo>
                  <a:pt x="4913061" y="4614689"/>
                </a:lnTo>
                <a:lnTo>
                  <a:pt x="4913061" y="4612215"/>
                </a:lnTo>
                <a:lnTo>
                  <a:pt x="4915535" y="4604984"/>
                </a:lnTo>
                <a:lnTo>
                  <a:pt x="4915535" y="4602510"/>
                </a:lnTo>
                <a:lnTo>
                  <a:pt x="4918008" y="4600036"/>
                </a:lnTo>
                <a:lnTo>
                  <a:pt x="4922766" y="4597563"/>
                </a:lnTo>
                <a:lnTo>
                  <a:pt x="4925239" y="4597563"/>
                </a:lnTo>
                <a:lnTo>
                  <a:pt x="4925239" y="4595089"/>
                </a:lnTo>
                <a:lnTo>
                  <a:pt x="4927713" y="4595089"/>
                </a:lnTo>
                <a:lnTo>
                  <a:pt x="4932470" y="4595089"/>
                </a:lnTo>
                <a:lnTo>
                  <a:pt x="4934944" y="4595089"/>
                </a:lnTo>
                <a:lnTo>
                  <a:pt x="4937418" y="4592615"/>
                </a:lnTo>
                <a:lnTo>
                  <a:pt x="4939892" y="4590141"/>
                </a:lnTo>
                <a:lnTo>
                  <a:pt x="4939892" y="4587667"/>
                </a:lnTo>
                <a:lnTo>
                  <a:pt x="4942365" y="4585194"/>
                </a:lnTo>
                <a:lnTo>
                  <a:pt x="4942365" y="4582720"/>
                </a:lnTo>
                <a:lnTo>
                  <a:pt x="4944839" y="4577963"/>
                </a:lnTo>
                <a:lnTo>
                  <a:pt x="4947313" y="4577963"/>
                </a:lnTo>
                <a:lnTo>
                  <a:pt x="4947313" y="4575489"/>
                </a:lnTo>
                <a:lnTo>
                  <a:pt x="4949786" y="4575489"/>
                </a:lnTo>
                <a:lnTo>
                  <a:pt x="4954544" y="4577963"/>
                </a:lnTo>
                <a:lnTo>
                  <a:pt x="4957018" y="4577963"/>
                </a:lnTo>
                <a:lnTo>
                  <a:pt x="4959491" y="4577963"/>
                </a:lnTo>
                <a:lnTo>
                  <a:pt x="4961965" y="4575489"/>
                </a:lnTo>
                <a:lnTo>
                  <a:pt x="4964439" y="4575489"/>
                </a:lnTo>
                <a:lnTo>
                  <a:pt x="4966912" y="4575489"/>
                </a:lnTo>
                <a:lnTo>
                  <a:pt x="4971670" y="4577963"/>
                </a:lnTo>
                <a:lnTo>
                  <a:pt x="4976427" y="4580437"/>
                </a:lnTo>
                <a:lnTo>
                  <a:pt x="4981184" y="4585194"/>
                </a:lnTo>
                <a:lnTo>
                  <a:pt x="4985941" y="4585194"/>
                </a:lnTo>
                <a:lnTo>
                  <a:pt x="4985941" y="4580437"/>
                </a:lnTo>
                <a:lnTo>
                  <a:pt x="4985941" y="4577963"/>
                </a:lnTo>
                <a:lnTo>
                  <a:pt x="4988415" y="4575489"/>
                </a:lnTo>
                <a:lnTo>
                  <a:pt x="4988415" y="4568258"/>
                </a:lnTo>
                <a:lnTo>
                  <a:pt x="4990889" y="4568258"/>
                </a:lnTo>
                <a:lnTo>
                  <a:pt x="4993363" y="4568258"/>
                </a:lnTo>
                <a:lnTo>
                  <a:pt x="4998120" y="4570732"/>
                </a:lnTo>
                <a:lnTo>
                  <a:pt x="5000593" y="4570732"/>
                </a:lnTo>
                <a:lnTo>
                  <a:pt x="5012582" y="4573206"/>
                </a:lnTo>
                <a:lnTo>
                  <a:pt x="5017339" y="4575679"/>
                </a:lnTo>
                <a:lnTo>
                  <a:pt x="5019813" y="4575679"/>
                </a:lnTo>
                <a:lnTo>
                  <a:pt x="5027044" y="4556270"/>
                </a:lnTo>
                <a:lnTo>
                  <a:pt x="5031801" y="4549039"/>
                </a:lnTo>
                <a:lnTo>
                  <a:pt x="5039032" y="4541808"/>
                </a:lnTo>
                <a:lnTo>
                  <a:pt x="5041505" y="4544282"/>
                </a:lnTo>
                <a:lnTo>
                  <a:pt x="5046263" y="4549039"/>
                </a:lnTo>
                <a:lnTo>
                  <a:pt x="5048737" y="4546565"/>
                </a:lnTo>
                <a:lnTo>
                  <a:pt x="5048737" y="4544091"/>
                </a:lnTo>
                <a:lnTo>
                  <a:pt x="5048737" y="4541617"/>
                </a:lnTo>
                <a:lnTo>
                  <a:pt x="5048737" y="4539144"/>
                </a:lnTo>
                <a:lnTo>
                  <a:pt x="5048737" y="4536670"/>
                </a:lnTo>
                <a:lnTo>
                  <a:pt x="5048737" y="4534196"/>
                </a:lnTo>
                <a:lnTo>
                  <a:pt x="5048737" y="4531723"/>
                </a:lnTo>
                <a:lnTo>
                  <a:pt x="5051210" y="4531723"/>
                </a:lnTo>
                <a:lnTo>
                  <a:pt x="5051210" y="4529249"/>
                </a:lnTo>
                <a:lnTo>
                  <a:pt x="5053684" y="4529249"/>
                </a:lnTo>
                <a:lnTo>
                  <a:pt x="5053684" y="4526775"/>
                </a:lnTo>
                <a:lnTo>
                  <a:pt x="5056158" y="4526775"/>
                </a:lnTo>
                <a:lnTo>
                  <a:pt x="5056158" y="4524301"/>
                </a:lnTo>
                <a:lnTo>
                  <a:pt x="5058631" y="4524301"/>
                </a:lnTo>
                <a:lnTo>
                  <a:pt x="5061105" y="4519544"/>
                </a:lnTo>
                <a:lnTo>
                  <a:pt x="5063579" y="4517070"/>
                </a:lnTo>
                <a:lnTo>
                  <a:pt x="5066053" y="4514597"/>
                </a:lnTo>
                <a:lnTo>
                  <a:pt x="5068527" y="4512123"/>
                </a:lnTo>
                <a:lnTo>
                  <a:pt x="5068527" y="4509649"/>
                </a:lnTo>
                <a:lnTo>
                  <a:pt x="5073284" y="4502418"/>
                </a:lnTo>
                <a:lnTo>
                  <a:pt x="5078041" y="4495187"/>
                </a:lnTo>
                <a:lnTo>
                  <a:pt x="5078041" y="4492713"/>
                </a:lnTo>
                <a:lnTo>
                  <a:pt x="5073284" y="4487956"/>
                </a:lnTo>
                <a:lnTo>
                  <a:pt x="5066053" y="4483199"/>
                </a:lnTo>
                <a:lnTo>
                  <a:pt x="5063579" y="4480725"/>
                </a:lnTo>
                <a:lnTo>
                  <a:pt x="5063579" y="4473494"/>
                </a:lnTo>
                <a:lnTo>
                  <a:pt x="5061105" y="4471021"/>
                </a:lnTo>
                <a:lnTo>
                  <a:pt x="5058631" y="4463790"/>
                </a:lnTo>
                <a:lnTo>
                  <a:pt x="5056158" y="4456559"/>
                </a:lnTo>
                <a:lnTo>
                  <a:pt x="5053684" y="4446854"/>
                </a:lnTo>
                <a:lnTo>
                  <a:pt x="5048927" y="4434866"/>
                </a:lnTo>
                <a:lnTo>
                  <a:pt x="5056158" y="4430109"/>
                </a:lnTo>
                <a:lnTo>
                  <a:pt x="5051401" y="4413173"/>
                </a:lnTo>
                <a:lnTo>
                  <a:pt x="5044170" y="4415646"/>
                </a:lnTo>
                <a:lnTo>
                  <a:pt x="5041696" y="4418120"/>
                </a:lnTo>
                <a:lnTo>
                  <a:pt x="5039222" y="4406132"/>
                </a:lnTo>
                <a:lnTo>
                  <a:pt x="5036748" y="4398901"/>
                </a:lnTo>
                <a:lnTo>
                  <a:pt x="5034275" y="4396427"/>
                </a:lnTo>
                <a:lnTo>
                  <a:pt x="5036748" y="4386723"/>
                </a:lnTo>
                <a:lnTo>
                  <a:pt x="5039222" y="4379492"/>
                </a:lnTo>
                <a:lnTo>
                  <a:pt x="5039222" y="4374734"/>
                </a:lnTo>
                <a:lnTo>
                  <a:pt x="5041696" y="4374734"/>
                </a:lnTo>
                <a:lnTo>
                  <a:pt x="5041696" y="4372261"/>
                </a:lnTo>
                <a:lnTo>
                  <a:pt x="5041696" y="4369787"/>
                </a:lnTo>
                <a:lnTo>
                  <a:pt x="5046453" y="4365030"/>
                </a:lnTo>
                <a:lnTo>
                  <a:pt x="5048927" y="4360272"/>
                </a:lnTo>
                <a:lnTo>
                  <a:pt x="5053684" y="4360272"/>
                </a:lnTo>
                <a:lnTo>
                  <a:pt x="5058441" y="4357799"/>
                </a:lnTo>
                <a:lnTo>
                  <a:pt x="5060915" y="4357799"/>
                </a:lnTo>
                <a:lnTo>
                  <a:pt x="5060915" y="4360272"/>
                </a:lnTo>
                <a:lnTo>
                  <a:pt x="5065672" y="4357799"/>
                </a:lnTo>
                <a:lnTo>
                  <a:pt x="5070430" y="4357799"/>
                </a:lnTo>
                <a:lnTo>
                  <a:pt x="5075187" y="4355325"/>
                </a:lnTo>
                <a:lnTo>
                  <a:pt x="5077660" y="4352851"/>
                </a:lnTo>
                <a:lnTo>
                  <a:pt x="5082418" y="4352851"/>
                </a:lnTo>
                <a:lnTo>
                  <a:pt x="5084891" y="4350377"/>
                </a:lnTo>
                <a:lnTo>
                  <a:pt x="5089649" y="4347904"/>
                </a:lnTo>
                <a:lnTo>
                  <a:pt x="5087175" y="4345430"/>
                </a:lnTo>
                <a:lnTo>
                  <a:pt x="5089649" y="4345430"/>
                </a:lnTo>
                <a:lnTo>
                  <a:pt x="5089649" y="4342956"/>
                </a:lnTo>
                <a:lnTo>
                  <a:pt x="5092122" y="4342956"/>
                </a:lnTo>
                <a:lnTo>
                  <a:pt x="5096880" y="4338199"/>
                </a:lnTo>
                <a:lnTo>
                  <a:pt x="5101637" y="4338199"/>
                </a:lnTo>
                <a:lnTo>
                  <a:pt x="5104111" y="4338199"/>
                </a:lnTo>
                <a:lnTo>
                  <a:pt x="5106585" y="4338199"/>
                </a:lnTo>
                <a:lnTo>
                  <a:pt x="5109058" y="4338199"/>
                </a:lnTo>
                <a:lnTo>
                  <a:pt x="5111532" y="4338199"/>
                </a:lnTo>
                <a:lnTo>
                  <a:pt x="5114006" y="4338199"/>
                </a:lnTo>
                <a:lnTo>
                  <a:pt x="5116479" y="4338199"/>
                </a:lnTo>
                <a:lnTo>
                  <a:pt x="5116479" y="4340673"/>
                </a:lnTo>
                <a:lnTo>
                  <a:pt x="5118953" y="4340673"/>
                </a:lnTo>
                <a:lnTo>
                  <a:pt x="5121427" y="4340673"/>
                </a:lnTo>
                <a:lnTo>
                  <a:pt x="5131132" y="4340673"/>
                </a:lnTo>
                <a:lnTo>
                  <a:pt x="5135889" y="4343146"/>
                </a:lnTo>
                <a:lnTo>
                  <a:pt x="5135889" y="4340673"/>
                </a:lnTo>
                <a:lnTo>
                  <a:pt x="5138363" y="4343146"/>
                </a:lnTo>
                <a:lnTo>
                  <a:pt x="5143120" y="4343146"/>
                </a:lnTo>
                <a:lnTo>
                  <a:pt x="5147877" y="4343146"/>
                </a:lnTo>
                <a:lnTo>
                  <a:pt x="5152634" y="4345620"/>
                </a:lnTo>
                <a:lnTo>
                  <a:pt x="5155108" y="4340863"/>
                </a:lnTo>
                <a:lnTo>
                  <a:pt x="5157582" y="4340863"/>
                </a:lnTo>
                <a:lnTo>
                  <a:pt x="5160055" y="4343337"/>
                </a:lnTo>
                <a:lnTo>
                  <a:pt x="5167286" y="4345811"/>
                </a:lnTo>
                <a:lnTo>
                  <a:pt x="5169760" y="4345811"/>
                </a:lnTo>
                <a:lnTo>
                  <a:pt x="5172234" y="4345811"/>
                </a:lnTo>
                <a:lnTo>
                  <a:pt x="5174707" y="4345811"/>
                </a:lnTo>
                <a:lnTo>
                  <a:pt x="5174707" y="4348285"/>
                </a:lnTo>
                <a:lnTo>
                  <a:pt x="5177181" y="4348285"/>
                </a:lnTo>
                <a:lnTo>
                  <a:pt x="5179655" y="4348285"/>
                </a:lnTo>
                <a:lnTo>
                  <a:pt x="5182129" y="4350758"/>
                </a:lnTo>
                <a:lnTo>
                  <a:pt x="5184603" y="4350758"/>
                </a:lnTo>
                <a:lnTo>
                  <a:pt x="5187076" y="4353232"/>
                </a:lnTo>
                <a:lnTo>
                  <a:pt x="5189550" y="4353232"/>
                </a:lnTo>
                <a:lnTo>
                  <a:pt x="5192024" y="4355706"/>
                </a:lnTo>
                <a:lnTo>
                  <a:pt x="5194498" y="4355706"/>
                </a:lnTo>
                <a:lnTo>
                  <a:pt x="5196972" y="4358179"/>
                </a:lnTo>
                <a:lnTo>
                  <a:pt x="5196972" y="4355706"/>
                </a:lnTo>
                <a:lnTo>
                  <a:pt x="5196972" y="4353232"/>
                </a:lnTo>
                <a:lnTo>
                  <a:pt x="5196972" y="4350758"/>
                </a:lnTo>
                <a:lnTo>
                  <a:pt x="5196972" y="4348285"/>
                </a:lnTo>
                <a:lnTo>
                  <a:pt x="5196972" y="4345811"/>
                </a:lnTo>
                <a:lnTo>
                  <a:pt x="5194498" y="4345811"/>
                </a:lnTo>
                <a:lnTo>
                  <a:pt x="5194498" y="4343337"/>
                </a:lnTo>
                <a:lnTo>
                  <a:pt x="5192024" y="4340863"/>
                </a:lnTo>
                <a:lnTo>
                  <a:pt x="5189550" y="4338389"/>
                </a:lnTo>
                <a:lnTo>
                  <a:pt x="5189550" y="4335916"/>
                </a:lnTo>
                <a:lnTo>
                  <a:pt x="5189550" y="4333442"/>
                </a:lnTo>
                <a:lnTo>
                  <a:pt x="5192024" y="4333442"/>
                </a:lnTo>
                <a:lnTo>
                  <a:pt x="5194498" y="4333442"/>
                </a:lnTo>
                <a:lnTo>
                  <a:pt x="5196972" y="4333442"/>
                </a:lnTo>
                <a:lnTo>
                  <a:pt x="5196972" y="4335916"/>
                </a:lnTo>
                <a:lnTo>
                  <a:pt x="5199445" y="4333442"/>
                </a:lnTo>
                <a:lnTo>
                  <a:pt x="5199445" y="4330968"/>
                </a:lnTo>
                <a:lnTo>
                  <a:pt x="5199445" y="4328494"/>
                </a:lnTo>
                <a:lnTo>
                  <a:pt x="5201919" y="4328494"/>
                </a:lnTo>
                <a:lnTo>
                  <a:pt x="5201919" y="4326020"/>
                </a:lnTo>
                <a:lnTo>
                  <a:pt x="5204393" y="4326020"/>
                </a:lnTo>
                <a:lnTo>
                  <a:pt x="5204393" y="4323547"/>
                </a:lnTo>
                <a:lnTo>
                  <a:pt x="5206867" y="4323547"/>
                </a:lnTo>
                <a:lnTo>
                  <a:pt x="5206867" y="4318790"/>
                </a:lnTo>
                <a:lnTo>
                  <a:pt x="5209340" y="4318790"/>
                </a:lnTo>
                <a:lnTo>
                  <a:pt x="5211814" y="4318790"/>
                </a:lnTo>
                <a:lnTo>
                  <a:pt x="5214288" y="4318790"/>
                </a:lnTo>
                <a:lnTo>
                  <a:pt x="5216761" y="4321263"/>
                </a:lnTo>
                <a:lnTo>
                  <a:pt x="5216761" y="4316506"/>
                </a:lnTo>
                <a:lnTo>
                  <a:pt x="5209530" y="4314033"/>
                </a:lnTo>
                <a:lnTo>
                  <a:pt x="5214288" y="4304328"/>
                </a:lnTo>
                <a:lnTo>
                  <a:pt x="5216761" y="4299570"/>
                </a:lnTo>
                <a:lnTo>
                  <a:pt x="5216761" y="4297097"/>
                </a:lnTo>
                <a:lnTo>
                  <a:pt x="5219235" y="4297097"/>
                </a:lnTo>
                <a:lnTo>
                  <a:pt x="5219235" y="4294623"/>
                </a:lnTo>
                <a:lnTo>
                  <a:pt x="5221709" y="4294623"/>
                </a:lnTo>
                <a:lnTo>
                  <a:pt x="5221709" y="4292149"/>
                </a:lnTo>
                <a:lnTo>
                  <a:pt x="5224183" y="4292149"/>
                </a:lnTo>
                <a:lnTo>
                  <a:pt x="5226656" y="4289676"/>
                </a:lnTo>
                <a:lnTo>
                  <a:pt x="5229130" y="4287202"/>
                </a:lnTo>
                <a:lnTo>
                  <a:pt x="5229130" y="4284728"/>
                </a:lnTo>
                <a:lnTo>
                  <a:pt x="5226656" y="4279971"/>
                </a:lnTo>
                <a:lnTo>
                  <a:pt x="5238645" y="4272740"/>
                </a:lnTo>
                <a:lnTo>
                  <a:pt x="5238645" y="4270266"/>
                </a:lnTo>
                <a:lnTo>
                  <a:pt x="5241118" y="4270266"/>
                </a:lnTo>
                <a:lnTo>
                  <a:pt x="5241118" y="4267792"/>
                </a:lnTo>
                <a:lnTo>
                  <a:pt x="5241118" y="4265319"/>
                </a:lnTo>
                <a:lnTo>
                  <a:pt x="5241118" y="4260561"/>
                </a:lnTo>
                <a:lnTo>
                  <a:pt x="5241118" y="4258087"/>
                </a:lnTo>
                <a:lnTo>
                  <a:pt x="5241118" y="4253330"/>
                </a:lnTo>
                <a:lnTo>
                  <a:pt x="5241118" y="4250856"/>
                </a:lnTo>
                <a:lnTo>
                  <a:pt x="5241118" y="4248383"/>
                </a:lnTo>
                <a:lnTo>
                  <a:pt x="5241118" y="4245909"/>
                </a:lnTo>
                <a:lnTo>
                  <a:pt x="5241118" y="4243435"/>
                </a:lnTo>
                <a:lnTo>
                  <a:pt x="5243592" y="4240961"/>
                </a:lnTo>
                <a:lnTo>
                  <a:pt x="5246066" y="4240961"/>
                </a:lnTo>
                <a:lnTo>
                  <a:pt x="5248540" y="4238488"/>
                </a:lnTo>
                <a:lnTo>
                  <a:pt x="5248540" y="4236014"/>
                </a:lnTo>
                <a:lnTo>
                  <a:pt x="5248540" y="4233540"/>
                </a:lnTo>
                <a:lnTo>
                  <a:pt x="5248540" y="4228783"/>
                </a:lnTo>
                <a:lnTo>
                  <a:pt x="5248540" y="4221552"/>
                </a:lnTo>
                <a:lnTo>
                  <a:pt x="5248540" y="4219078"/>
                </a:lnTo>
                <a:lnTo>
                  <a:pt x="5251013" y="4219078"/>
                </a:lnTo>
                <a:lnTo>
                  <a:pt x="5251013" y="4216604"/>
                </a:lnTo>
                <a:lnTo>
                  <a:pt x="5255771" y="4209374"/>
                </a:lnTo>
                <a:lnTo>
                  <a:pt x="5258244" y="4206900"/>
                </a:lnTo>
                <a:lnTo>
                  <a:pt x="5258244" y="4202143"/>
                </a:lnTo>
                <a:lnTo>
                  <a:pt x="5260718" y="4187681"/>
                </a:lnTo>
                <a:lnTo>
                  <a:pt x="5263192" y="4175692"/>
                </a:lnTo>
                <a:lnTo>
                  <a:pt x="5258434" y="4173219"/>
                </a:lnTo>
                <a:lnTo>
                  <a:pt x="5255961" y="4173219"/>
                </a:lnTo>
                <a:lnTo>
                  <a:pt x="5255961" y="4170745"/>
                </a:lnTo>
                <a:lnTo>
                  <a:pt x="5255961" y="4168271"/>
                </a:lnTo>
                <a:lnTo>
                  <a:pt x="5255961" y="4165797"/>
                </a:lnTo>
                <a:lnTo>
                  <a:pt x="5255961" y="4163324"/>
                </a:lnTo>
                <a:lnTo>
                  <a:pt x="5255961" y="4160850"/>
                </a:lnTo>
                <a:lnTo>
                  <a:pt x="5255961" y="4158376"/>
                </a:lnTo>
                <a:lnTo>
                  <a:pt x="5255961" y="4155902"/>
                </a:lnTo>
                <a:lnTo>
                  <a:pt x="5258434" y="4153429"/>
                </a:lnTo>
                <a:lnTo>
                  <a:pt x="5258434" y="4150955"/>
                </a:lnTo>
                <a:lnTo>
                  <a:pt x="5258434" y="4148481"/>
                </a:lnTo>
                <a:lnTo>
                  <a:pt x="5255961" y="4148481"/>
                </a:lnTo>
                <a:lnTo>
                  <a:pt x="5255961" y="4146008"/>
                </a:lnTo>
                <a:lnTo>
                  <a:pt x="5253487" y="4146008"/>
                </a:lnTo>
                <a:lnTo>
                  <a:pt x="5253487" y="4143534"/>
                </a:lnTo>
                <a:lnTo>
                  <a:pt x="5251013" y="4143534"/>
                </a:lnTo>
                <a:lnTo>
                  <a:pt x="5251013" y="4141060"/>
                </a:lnTo>
                <a:lnTo>
                  <a:pt x="5251013" y="4138586"/>
                </a:lnTo>
                <a:lnTo>
                  <a:pt x="5251013" y="4136113"/>
                </a:lnTo>
                <a:lnTo>
                  <a:pt x="5251013" y="4133639"/>
                </a:lnTo>
                <a:lnTo>
                  <a:pt x="5253487" y="4131165"/>
                </a:lnTo>
                <a:lnTo>
                  <a:pt x="5253487" y="4128691"/>
                </a:lnTo>
                <a:lnTo>
                  <a:pt x="5253487" y="4126217"/>
                </a:lnTo>
                <a:lnTo>
                  <a:pt x="5255961" y="4126217"/>
                </a:lnTo>
                <a:lnTo>
                  <a:pt x="5255961" y="4123744"/>
                </a:lnTo>
                <a:lnTo>
                  <a:pt x="5255961" y="4121270"/>
                </a:lnTo>
                <a:lnTo>
                  <a:pt x="5258434" y="4121270"/>
                </a:lnTo>
                <a:lnTo>
                  <a:pt x="5258434" y="4118796"/>
                </a:lnTo>
                <a:lnTo>
                  <a:pt x="5255961" y="4118796"/>
                </a:lnTo>
                <a:lnTo>
                  <a:pt x="5255961" y="4116322"/>
                </a:lnTo>
                <a:lnTo>
                  <a:pt x="5255961" y="4113848"/>
                </a:lnTo>
                <a:lnTo>
                  <a:pt x="5260718" y="4106618"/>
                </a:lnTo>
                <a:lnTo>
                  <a:pt x="5265475" y="4094630"/>
                </a:lnTo>
                <a:lnTo>
                  <a:pt x="5272706" y="4084925"/>
                </a:lnTo>
                <a:lnTo>
                  <a:pt x="5275180" y="4075220"/>
                </a:lnTo>
                <a:lnTo>
                  <a:pt x="5279937" y="4070463"/>
                </a:lnTo>
                <a:lnTo>
                  <a:pt x="5275180" y="4065706"/>
                </a:lnTo>
                <a:lnTo>
                  <a:pt x="5270423" y="4063232"/>
                </a:lnTo>
                <a:lnTo>
                  <a:pt x="5270423" y="4060758"/>
                </a:lnTo>
                <a:lnTo>
                  <a:pt x="5282411" y="4051053"/>
                </a:lnTo>
                <a:lnTo>
                  <a:pt x="5282411" y="4048580"/>
                </a:lnTo>
                <a:lnTo>
                  <a:pt x="5284885" y="4043823"/>
                </a:lnTo>
                <a:lnTo>
                  <a:pt x="5284885" y="4041349"/>
                </a:lnTo>
                <a:lnTo>
                  <a:pt x="5287359" y="4034118"/>
                </a:lnTo>
                <a:lnTo>
                  <a:pt x="5294589" y="4038875"/>
                </a:lnTo>
                <a:lnTo>
                  <a:pt x="5297063" y="4043632"/>
                </a:lnTo>
                <a:lnTo>
                  <a:pt x="5299537" y="4043632"/>
                </a:lnTo>
                <a:lnTo>
                  <a:pt x="5302011" y="4043632"/>
                </a:lnTo>
                <a:lnTo>
                  <a:pt x="5302011" y="4046106"/>
                </a:lnTo>
                <a:lnTo>
                  <a:pt x="5304485" y="4046106"/>
                </a:lnTo>
                <a:lnTo>
                  <a:pt x="5304485" y="4043632"/>
                </a:lnTo>
                <a:lnTo>
                  <a:pt x="5306958" y="4036401"/>
                </a:lnTo>
                <a:lnTo>
                  <a:pt x="5309432" y="4026697"/>
                </a:lnTo>
                <a:lnTo>
                  <a:pt x="5299727" y="4024223"/>
                </a:lnTo>
                <a:lnTo>
                  <a:pt x="5292496" y="4021749"/>
                </a:lnTo>
                <a:lnTo>
                  <a:pt x="5299727" y="3995109"/>
                </a:lnTo>
                <a:lnTo>
                  <a:pt x="5297254" y="3992635"/>
                </a:lnTo>
                <a:lnTo>
                  <a:pt x="5297254" y="3990161"/>
                </a:lnTo>
                <a:lnTo>
                  <a:pt x="5297254" y="3987688"/>
                </a:lnTo>
                <a:lnTo>
                  <a:pt x="5297254" y="3985214"/>
                </a:lnTo>
                <a:lnTo>
                  <a:pt x="5287549" y="3977983"/>
                </a:lnTo>
                <a:lnTo>
                  <a:pt x="5287549" y="3975509"/>
                </a:lnTo>
                <a:lnTo>
                  <a:pt x="5290023" y="3973035"/>
                </a:lnTo>
                <a:lnTo>
                  <a:pt x="5294780" y="3965804"/>
                </a:lnTo>
                <a:lnTo>
                  <a:pt x="5297254" y="3963331"/>
                </a:lnTo>
                <a:lnTo>
                  <a:pt x="5299727" y="3960857"/>
                </a:lnTo>
                <a:lnTo>
                  <a:pt x="5299727" y="3958383"/>
                </a:lnTo>
                <a:lnTo>
                  <a:pt x="5302201" y="3953626"/>
                </a:lnTo>
                <a:lnTo>
                  <a:pt x="5304675" y="3953626"/>
                </a:lnTo>
                <a:lnTo>
                  <a:pt x="5309432" y="3956099"/>
                </a:lnTo>
                <a:lnTo>
                  <a:pt x="5309432" y="3953626"/>
                </a:lnTo>
                <a:lnTo>
                  <a:pt x="5309432" y="3951152"/>
                </a:lnTo>
                <a:lnTo>
                  <a:pt x="5309432" y="3948678"/>
                </a:lnTo>
                <a:lnTo>
                  <a:pt x="5309432" y="3946205"/>
                </a:lnTo>
                <a:lnTo>
                  <a:pt x="5309432" y="3941447"/>
                </a:lnTo>
                <a:lnTo>
                  <a:pt x="5309432" y="3938973"/>
                </a:lnTo>
                <a:lnTo>
                  <a:pt x="5311906" y="3936500"/>
                </a:lnTo>
                <a:lnTo>
                  <a:pt x="5311906" y="3934026"/>
                </a:lnTo>
                <a:lnTo>
                  <a:pt x="5311906" y="3931552"/>
                </a:lnTo>
                <a:lnTo>
                  <a:pt x="5314380" y="3926795"/>
                </a:lnTo>
                <a:lnTo>
                  <a:pt x="5314380" y="3924321"/>
                </a:lnTo>
                <a:lnTo>
                  <a:pt x="5314380" y="3921848"/>
                </a:lnTo>
                <a:lnTo>
                  <a:pt x="5314380" y="3919374"/>
                </a:lnTo>
                <a:lnTo>
                  <a:pt x="5311906" y="3919374"/>
                </a:lnTo>
                <a:lnTo>
                  <a:pt x="5311906" y="3916900"/>
                </a:lnTo>
                <a:lnTo>
                  <a:pt x="5309432" y="3916900"/>
                </a:lnTo>
                <a:lnTo>
                  <a:pt x="5306958" y="3916900"/>
                </a:lnTo>
                <a:lnTo>
                  <a:pt x="5306958" y="3912143"/>
                </a:lnTo>
                <a:lnTo>
                  <a:pt x="5302201" y="3909669"/>
                </a:lnTo>
                <a:lnTo>
                  <a:pt x="5297444" y="3907195"/>
                </a:lnTo>
                <a:lnTo>
                  <a:pt x="5297444" y="3899964"/>
                </a:lnTo>
                <a:lnTo>
                  <a:pt x="5297444" y="3897490"/>
                </a:lnTo>
                <a:lnTo>
                  <a:pt x="5290213" y="3895017"/>
                </a:lnTo>
                <a:lnTo>
                  <a:pt x="5287739" y="3895017"/>
                </a:lnTo>
                <a:lnTo>
                  <a:pt x="5285265" y="3895017"/>
                </a:lnTo>
                <a:lnTo>
                  <a:pt x="5285265" y="3890260"/>
                </a:lnTo>
                <a:lnTo>
                  <a:pt x="5285265" y="3885502"/>
                </a:lnTo>
                <a:lnTo>
                  <a:pt x="5285265" y="3883029"/>
                </a:lnTo>
                <a:lnTo>
                  <a:pt x="5285265" y="3880555"/>
                </a:lnTo>
                <a:lnTo>
                  <a:pt x="5290023" y="3880555"/>
                </a:lnTo>
                <a:lnTo>
                  <a:pt x="5290023" y="3875798"/>
                </a:lnTo>
                <a:lnTo>
                  <a:pt x="5290023" y="3873324"/>
                </a:lnTo>
                <a:lnTo>
                  <a:pt x="5290023" y="3866093"/>
                </a:lnTo>
                <a:lnTo>
                  <a:pt x="5290023" y="3858862"/>
                </a:lnTo>
                <a:lnTo>
                  <a:pt x="5290023" y="3851631"/>
                </a:lnTo>
                <a:lnTo>
                  <a:pt x="5287549" y="3849157"/>
                </a:lnTo>
                <a:lnTo>
                  <a:pt x="5285075" y="3849157"/>
                </a:lnTo>
                <a:lnTo>
                  <a:pt x="5285075" y="3846684"/>
                </a:lnTo>
                <a:lnTo>
                  <a:pt x="5285075" y="3841926"/>
                </a:lnTo>
                <a:lnTo>
                  <a:pt x="5285075" y="3837169"/>
                </a:lnTo>
                <a:lnTo>
                  <a:pt x="5285075" y="3834695"/>
                </a:lnTo>
                <a:lnTo>
                  <a:pt x="5285075" y="3827464"/>
                </a:lnTo>
                <a:lnTo>
                  <a:pt x="5285075" y="3822707"/>
                </a:lnTo>
                <a:lnTo>
                  <a:pt x="5285075" y="3820233"/>
                </a:lnTo>
                <a:lnTo>
                  <a:pt x="5287549" y="3820233"/>
                </a:lnTo>
                <a:lnTo>
                  <a:pt x="5290023" y="3820233"/>
                </a:lnTo>
                <a:lnTo>
                  <a:pt x="5290023" y="3817760"/>
                </a:lnTo>
                <a:lnTo>
                  <a:pt x="5290023" y="3815286"/>
                </a:lnTo>
                <a:lnTo>
                  <a:pt x="5287549" y="3815286"/>
                </a:lnTo>
                <a:lnTo>
                  <a:pt x="5287549" y="3812812"/>
                </a:lnTo>
                <a:lnTo>
                  <a:pt x="5285075" y="3812812"/>
                </a:lnTo>
                <a:lnTo>
                  <a:pt x="5282601" y="3810338"/>
                </a:lnTo>
                <a:lnTo>
                  <a:pt x="5280128" y="3805581"/>
                </a:lnTo>
                <a:lnTo>
                  <a:pt x="5277654" y="3800824"/>
                </a:lnTo>
                <a:lnTo>
                  <a:pt x="5275180" y="3798350"/>
                </a:lnTo>
                <a:lnTo>
                  <a:pt x="5279937" y="3795877"/>
                </a:lnTo>
                <a:lnTo>
                  <a:pt x="5277463" y="3791119"/>
                </a:lnTo>
                <a:lnTo>
                  <a:pt x="5274990" y="3786362"/>
                </a:lnTo>
                <a:lnTo>
                  <a:pt x="5272516" y="3786362"/>
                </a:lnTo>
                <a:lnTo>
                  <a:pt x="5272516" y="3783888"/>
                </a:lnTo>
                <a:lnTo>
                  <a:pt x="5274990" y="3781414"/>
                </a:lnTo>
                <a:lnTo>
                  <a:pt x="5274990" y="3778941"/>
                </a:lnTo>
                <a:lnTo>
                  <a:pt x="5274990" y="3776467"/>
                </a:lnTo>
                <a:lnTo>
                  <a:pt x="5277463" y="3773993"/>
                </a:lnTo>
                <a:lnTo>
                  <a:pt x="5277463" y="3771520"/>
                </a:lnTo>
                <a:lnTo>
                  <a:pt x="5279937" y="3769046"/>
                </a:lnTo>
                <a:lnTo>
                  <a:pt x="5279937" y="3766572"/>
                </a:lnTo>
                <a:lnTo>
                  <a:pt x="5279937" y="3764098"/>
                </a:lnTo>
                <a:lnTo>
                  <a:pt x="5279937" y="3761625"/>
                </a:lnTo>
                <a:lnTo>
                  <a:pt x="5279937" y="3759151"/>
                </a:lnTo>
                <a:lnTo>
                  <a:pt x="5282411" y="3759151"/>
                </a:lnTo>
                <a:lnTo>
                  <a:pt x="5282411" y="3756677"/>
                </a:lnTo>
                <a:lnTo>
                  <a:pt x="5279937" y="3754203"/>
                </a:lnTo>
                <a:lnTo>
                  <a:pt x="5272706" y="3749446"/>
                </a:lnTo>
                <a:lnTo>
                  <a:pt x="5267949" y="3744689"/>
                </a:lnTo>
                <a:lnTo>
                  <a:pt x="5263192" y="3739932"/>
                </a:lnTo>
                <a:lnTo>
                  <a:pt x="5265666" y="3737458"/>
                </a:lnTo>
                <a:lnTo>
                  <a:pt x="5265666" y="3732701"/>
                </a:lnTo>
                <a:lnTo>
                  <a:pt x="5268139" y="3732701"/>
                </a:lnTo>
                <a:lnTo>
                  <a:pt x="5275370" y="3732701"/>
                </a:lnTo>
                <a:lnTo>
                  <a:pt x="5282601" y="3735174"/>
                </a:lnTo>
                <a:lnTo>
                  <a:pt x="5287359" y="3735174"/>
                </a:lnTo>
                <a:lnTo>
                  <a:pt x="5294589" y="3735174"/>
                </a:lnTo>
                <a:lnTo>
                  <a:pt x="5299346" y="3735174"/>
                </a:lnTo>
                <a:lnTo>
                  <a:pt x="5304104" y="3735174"/>
                </a:lnTo>
                <a:lnTo>
                  <a:pt x="5308861" y="3735174"/>
                </a:lnTo>
                <a:lnTo>
                  <a:pt x="5313618" y="3735174"/>
                </a:lnTo>
                <a:lnTo>
                  <a:pt x="5318375" y="3735174"/>
                </a:lnTo>
                <a:lnTo>
                  <a:pt x="5320849" y="3735174"/>
                </a:lnTo>
                <a:lnTo>
                  <a:pt x="5325606" y="3735174"/>
                </a:lnTo>
                <a:lnTo>
                  <a:pt x="5332837" y="3737648"/>
                </a:lnTo>
                <a:lnTo>
                  <a:pt x="5342542" y="3737648"/>
                </a:lnTo>
                <a:lnTo>
                  <a:pt x="5347300" y="3737648"/>
                </a:lnTo>
                <a:lnTo>
                  <a:pt x="5354530" y="3737648"/>
                </a:lnTo>
                <a:lnTo>
                  <a:pt x="5359287" y="3737648"/>
                </a:lnTo>
                <a:lnTo>
                  <a:pt x="5364045" y="3735174"/>
                </a:lnTo>
                <a:lnTo>
                  <a:pt x="5366518" y="3735174"/>
                </a:lnTo>
                <a:lnTo>
                  <a:pt x="5371276" y="3735174"/>
                </a:lnTo>
                <a:lnTo>
                  <a:pt x="5376033" y="3735174"/>
                </a:lnTo>
                <a:lnTo>
                  <a:pt x="5380790" y="3732701"/>
                </a:lnTo>
                <a:lnTo>
                  <a:pt x="5378316" y="3730227"/>
                </a:lnTo>
                <a:lnTo>
                  <a:pt x="5375843" y="3727753"/>
                </a:lnTo>
                <a:lnTo>
                  <a:pt x="5373369" y="3725279"/>
                </a:lnTo>
                <a:lnTo>
                  <a:pt x="5370895" y="3722806"/>
                </a:lnTo>
                <a:lnTo>
                  <a:pt x="5368421" y="3720332"/>
                </a:lnTo>
                <a:lnTo>
                  <a:pt x="5368421" y="3717858"/>
                </a:lnTo>
                <a:lnTo>
                  <a:pt x="5365947" y="3715384"/>
                </a:lnTo>
                <a:lnTo>
                  <a:pt x="5363474" y="3712911"/>
                </a:lnTo>
                <a:lnTo>
                  <a:pt x="5363474" y="3710437"/>
                </a:lnTo>
                <a:lnTo>
                  <a:pt x="5361000" y="3705680"/>
                </a:lnTo>
                <a:lnTo>
                  <a:pt x="5358526" y="3703206"/>
                </a:lnTo>
                <a:lnTo>
                  <a:pt x="5356053" y="3698449"/>
                </a:lnTo>
                <a:lnTo>
                  <a:pt x="5356053" y="3695975"/>
                </a:lnTo>
                <a:lnTo>
                  <a:pt x="5353579" y="3695975"/>
                </a:lnTo>
                <a:lnTo>
                  <a:pt x="5353579" y="3693501"/>
                </a:lnTo>
                <a:lnTo>
                  <a:pt x="5351105" y="3691027"/>
                </a:lnTo>
                <a:lnTo>
                  <a:pt x="5351105" y="3688554"/>
                </a:lnTo>
                <a:lnTo>
                  <a:pt x="5351105" y="3686080"/>
                </a:lnTo>
                <a:lnTo>
                  <a:pt x="5348632" y="3683606"/>
                </a:lnTo>
                <a:lnTo>
                  <a:pt x="5346158" y="3678849"/>
                </a:lnTo>
                <a:lnTo>
                  <a:pt x="5346158" y="3674092"/>
                </a:lnTo>
                <a:lnTo>
                  <a:pt x="5343684" y="3671618"/>
                </a:lnTo>
                <a:lnTo>
                  <a:pt x="5343684" y="3669144"/>
                </a:lnTo>
                <a:lnTo>
                  <a:pt x="5343684" y="3666671"/>
                </a:lnTo>
                <a:lnTo>
                  <a:pt x="5341210" y="3664197"/>
                </a:lnTo>
                <a:lnTo>
                  <a:pt x="5341210" y="3661723"/>
                </a:lnTo>
                <a:lnTo>
                  <a:pt x="5341210" y="3659249"/>
                </a:lnTo>
                <a:lnTo>
                  <a:pt x="5341210" y="3654492"/>
                </a:lnTo>
                <a:lnTo>
                  <a:pt x="5341210" y="3649735"/>
                </a:lnTo>
                <a:lnTo>
                  <a:pt x="5341210" y="3647261"/>
                </a:lnTo>
                <a:lnTo>
                  <a:pt x="5338737" y="3642504"/>
                </a:lnTo>
                <a:lnTo>
                  <a:pt x="5338737" y="3637747"/>
                </a:lnTo>
                <a:lnTo>
                  <a:pt x="5336263" y="3635273"/>
                </a:lnTo>
                <a:lnTo>
                  <a:pt x="5336263" y="3630516"/>
                </a:lnTo>
                <a:lnTo>
                  <a:pt x="5336263" y="3628042"/>
                </a:lnTo>
                <a:lnTo>
                  <a:pt x="5336263" y="3625568"/>
                </a:lnTo>
                <a:lnTo>
                  <a:pt x="5336263" y="3623094"/>
                </a:lnTo>
                <a:lnTo>
                  <a:pt x="5333789" y="3620621"/>
                </a:lnTo>
                <a:lnTo>
                  <a:pt x="5333789" y="3618147"/>
                </a:lnTo>
                <a:lnTo>
                  <a:pt x="5331315" y="3615673"/>
                </a:lnTo>
                <a:lnTo>
                  <a:pt x="5331315" y="3610916"/>
                </a:lnTo>
                <a:lnTo>
                  <a:pt x="5328841" y="3608442"/>
                </a:lnTo>
                <a:lnTo>
                  <a:pt x="5328841" y="3605968"/>
                </a:lnTo>
                <a:lnTo>
                  <a:pt x="5326368" y="3603495"/>
                </a:lnTo>
                <a:lnTo>
                  <a:pt x="5323894" y="3601021"/>
                </a:lnTo>
                <a:lnTo>
                  <a:pt x="5323894" y="3598547"/>
                </a:lnTo>
                <a:lnTo>
                  <a:pt x="5321420" y="3593790"/>
                </a:lnTo>
                <a:lnTo>
                  <a:pt x="5318946" y="3593790"/>
                </a:lnTo>
                <a:lnTo>
                  <a:pt x="5316472" y="3591316"/>
                </a:lnTo>
                <a:lnTo>
                  <a:pt x="5316472" y="3588843"/>
                </a:lnTo>
                <a:lnTo>
                  <a:pt x="5318946" y="3588843"/>
                </a:lnTo>
                <a:lnTo>
                  <a:pt x="5316472" y="3586369"/>
                </a:lnTo>
                <a:lnTo>
                  <a:pt x="5313999" y="3579138"/>
                </a:lnTo>
                <a:lnTo>
                  <a:pt x="5309242" y="3576664"/>
                </a:lnTo>
                <a:lnTo>
                  <a:pt x="5306768" y="3571907"/>
                </a:lnTo>
                <a:lnTo>
                  <a:pt x="5304294" y="3569433"/>
                </a:lnTo>
                <a:lnTo>
                  <a:pt x="5304294" y="3566959"/>
                </a:lnTo>
                <a:lnTo>
                  <a:pt x="5301820" y="3566959"/>
                </a:lnTo>
                <a:lnTo>
                  <a:pt x="5297063" y="3562202"/>
                </a:lnTo>
                <a:lnTo>
                  <a:pt x="5297063" y="3559728"/>
                </a:lnTo>
                <a:lnTo>
                  <a:pt x="5294589" y="3559728"/>
                </a:lnTo>
                <a:lnTo>
                  <a:pt x="5292116" y="3559728"/>
                </a:lnTo>
                <a:lnTo>
                  <a:pt x="5292116" y="3557255"/>
                </a:lnTo>
                <a:lnTo>
                  <a:pt x="5289642" y="3557255"/>
                </a:lnTo>
                <a:lnTo>
                  <a:pt x="5287168" y="3557255"/>
                </a:lnTo>
                <a:lnTo>
                  <a:pt x="5284694" y="3554781"/>
                </a:lnTo>
                <a:lnTo>
                  <a:pt x="5282221" y="3554781"/>
                </a:lnTo>
                <a:lnTo>
                  <a:pt x="5282221" y="3552307"/>
                </a:lnTo>
                <a:lnTo>
                  <a:pt x="5279747" y="3552307"/>
                </a:lnTo>
                <a:lnTo>
                  <a:pt x="5279747" y="3549833"/>
                </a:lnTo>
                <a:lnTo>
                  <a:pt x="5277273" y="3547360"/>
                </a:lnTo>
                <a:lnTo>
                  <a:pt x="5274799" y="3544886"/>
                </a:lnTo>
                <a:lnTo>
                  <a:pt x="5272326" y="3542412"/>
                </a:lnTo>
                <a:lnTo>
                  <a:pt x="5267568" y="3539938"/>
                </a:lnTo>
                <a:lnTo>
                  <a:pt x="5265095" y="3535181"/>
                </a:lnTo>
                <a:lnTo>
                  <a:pt x="5265095" y="3532707"/>
                </a:lnTo>
                <a:lnTo>
                  <a:pt x="5265095" y="3530234"/>
                </a:lnTo>
                <a:lnTo>
                  <a:pt x="5267568" y="3523003"/>
                </a:lnTo>
                <a:lnTo>
                  <a:pt x="5274799" y="3525476"/>
                </a:lnTo>
                <a:lnTo>
                  <a:pt x="5279557" y="3527950"/>
                </a:lnTo>
                <a:lnTo>
                  <a:pt x="5284314" y="3527950"/>
                </a:lnTo>
                <a:lnTo>
                  <a:pt x="5286788" y="3527950"/>
                </a:lnTo>
                <a:lnTo>
                  <a:pt x="5291545" y="3527950"/>
                </a:lnTo>
                <a:lnTo>
                  <a:pt x="5296302" y="3527950"/>
                </a:lnTo>
                <a:lnTo>
                  <a:pt x="5298776" y="3520719"/>
                </a:lnTo>
                <a:lnTo>
                  <a:pt x="5298776" y="3508731"/>
                </a:lnTo>
                <a:lnTo>
                  <a:pt x="5301249" y="3506257"/>
                </a:lnTo>
                <a:lnTo>
                  <a:pt x="5301249" y="3503784"/>
                </a:lnTo>
                <a:lnTo>
                  <a:pt x="5301249" y="3501310"/>
                </a:lnTo>
                <a:lnTo>
                  <a:pt x="5301249" y="3498836"/>
                </a:lnTo>
                <a:lnTo>
                  <a:pt x="5301249" y="3496362"/>
                </a:lnTo>
                <a:lnTo>
                  <a:pt x="5303723" y="3493888"/>
                </a:lnTo>
                <a:lnTo>
                  <a:pt x="5294019" y="3493888"/>
                </a:lnTo>
                <a:lnTo>
                  <a:pt x="5286788" y="3493888"/>
                </a:lnTo>
                <a:lnTo>
                  <a:pt x="5269852" y="3491415"/>
                </a:lnTo>
                <a:lnTo>
                  <a:pt x="5269852" y="3486658"/>
                </a:lnTo>
                <a:lnTo>
                  <a:pt x="5265095" y="3481900"/>
                </a:lnTo>
                <a:lnTo>
                  <a:pt x="5267568" y="3479427"/>
                </a:lnTo>
                <a:lnTo>
                  <a:pt x="5267568" y="3476953"/>
                </a:lnTo>
                <a:lnTo>
                  <a:pt x="5270042" y="3476953"/>
                </a:lnTo>
                <a:lnTo>
                  <a:pt x="5270042" y="3474479"/>
                </a:lnTo>
                <a:lnTo>
                  <a:pt x="5270042" y="3469722"/>
                </a:lnTo>
                <a:lnTo>
                  <a:pt x="5272516" y="3464965"/>
                </a:lnTo>
                <a:lnTo>
                  <a:pt x="5272516" y="3462491"/>
                </a:lnTo>
                <a:lnTo>
                  <a:pt x="5272516" y="3460017"/>
                </a:lnTo>
                <a:lnTo>
                  <a:pt x="5274990" y="3460017"/>
                </a:lnTo>
                <a:lnTo>
                  <a:pt x="5277463" y="3460017"/>
                </a:lnTo>
                <a:lnTo>
                  <a:pt x="5277463" y="3457543"/>
                </a:lnTo>
                <a:lnTo>
                  <a:pt x="5277463" y="3455070"/>
                </a:lnTo>
                <a:lnTo>
                  <a:pt x="5279937" y="3447839"/>
                </a:lnTo>
                <a:lnTo>
                  <a:pt x="5282411" y="3447839"/>
                </a:lnTo>
                <a:lnTo>
                  <a:pt x="5282411" y="3445365"/>
                </a:lnTo>
                <a:lnTo>
                  <a:pt x="5282411" y="3442891"/>
                </a:lnTo>
                <a:lnTo>
                  <a:pt x="5279937" y="3438134"/>
                </a:lnTo>
                <a:lnTo>
                  <a:pt x="5279937" y="3426146"/>
                </a:lnTo>
                <a:lnTo>
                  <a:pt x="5279937" y="3416441"/>
                </a:lnTo>
                <a:lnTo>
                  <a:pt x="5279937" y="3413967"/>
                </a:lnTo>
                <a:lnTo>
                  <a:pt x="5282411" y="3413967"/>
                </a:lnTo>
                <a:lnTo>
                  <a:pt x="5284885" y="3413967"/>
                </a:lnTo>
                <a:lnTo>
                  <a:pt x="5287359" y="3413967"/>
                </a:lnTo>
                <a:lnTo>
                  <a:pt x="5289832" y="3413967"/>
                </a:lnTo>
                <a:lnTo>
                  <a:pt x="5292306" y="3413967"/>
                </a:lnTo>
                <a:lnTo>
                  <a:pt x="5297063" y="3413967"/>
                </a:lnTo>
                <a:lnTo>
                  <a:pt x="5299537" y="3413967"/>
                </a:lnTo>
                <a:lnTo>
                  <a:pt x="5304294" y="3411494"/>
                </a:lnTo>
                <a:lnTo>
                  <a:pt x="5306768" y="3406736"/>
                </a:lnTo>
                <a:lnTo>
                  <a:pt x="5306768" y="3404263"/>
                </a:lnTo>
                <a:lnTo>
                  <a:pt x="5306768" y="3401789"/>
                </a:lnTo>
                <a:lnTo>
                  <a:pt x="5304294" y="3399315"/>
                </a:lnTo>
                <a:lnTo>
                  <a:pt x="5301820" y="3396841"/>
                </a:lnTo>
                <a:lnTo>
                  <a:pt x="5301820" y="3394368"/>
                </a:lnTo>
                <a:lnTo>
                  <a:pt x="5297063" y="3389610"/>
                </a:lnTo>
                <a:lnTo>
                  <a:pt x="5294589" y="3389610"/>
                </a:lnTo>
                <a:lnTo>
                  <a:pt x="5289832" y="3384853"/>
                </a:lnTo>
                <a:lnTo>
                  <a:pt x="5282601" y="3382379"/>
                </a:lnTo>
                <a:lnTo>
                  <a:pt x="5282601" y="3379906"/>
                </a:lnTo>
                <a:lnTo>
                  <a:pt x="5280128" y="3379906"/>
                </a:lnTo>
                <a:lnTo>
                  <a:pt x="5280128" y="3377432"/>
                </a:lnTo>
                <a:lnTo>
                  <a:pt x="5282601" y="3374958"/>
                </a:lnTo>
                <a:lnTo>
                  <a:pt x="5285075" y="3370201"/>
                </a:lnTo>
                <a:lnTo>
                  <a:pt x="5292306" y="3362970"/>
                </a:lnTo>
                <a:lnTo>
                  <a:pt x="5294780" y="3358213"/>
                </a:lnTo>
                <a:lnTo>
                  <a:pt x="5294780" y="3353456"/>
                </a:lnTo>
                <a:lnTo>
                  <a:pt x="5294780" y="3346225"/>
                </a:lnTo>
                <a:lnTo>
                  <a:pt x="5297254" y="3343751"/>
                </a:lnTo>
                <a:lnTo>
                  <a:pt x="5297254" y="3341277"/>
                </a:lnTo>
                <a:lnTo>
                  <a:pt x="5297254" y="3338803"/>
                </a:lnTo>
                <a:lnTo>
                  <a:pt x="5297254" y="3334046"/>
                </a:lnTo>
                <a:lnTo>
                  <a:pt x="5297254" y="3331572"/>
                </a:lnTo>
                <a:lnTo>
                  <a:pt x="5297254" y="3329099"/>
                </a:lnTo>
                <a:lnTo>
                  <a:pt x="5294780" y="3324341"/>
                </a:lnTo>
                <a:lnTo>
                  <a:pt x="5294780" y="3319584"/>
                </a:lnTo>
                <a:lnTo>
                  <a:pt x="5294780" y="3317110"/>
                </a:lnTo>
                <a:lnTo>
                  <a:pt x="5294780" y="3314637"/>
                </a:lnTo>
                <a:lnTo>
                  <a:pt x="5294780" y="3312163"/>
                </a:lnTo>
                <a:lnTo>
                  <a:pt x="5297254" y="3304932"/>
                </a:lnTo>
                <a:lnTo>
                  <a:pt x="5297254" y="3297701"/>
                </a:lnTo>
                <a:lnTo>
                  <a:pt x="5297254" y="3287996"/>
                </a:lnTo>
                <a:lnTo>
                  <a:pt x="5299727" y="3285522"/>
                </a:lnTo>
                <a:lnTo>
                  <a:pt x="5304485" y="3280765"/>
                </a:lnTo>
                <a:lnTo>
                  <a:pt x="5304485" y="3276008"/>
                </a:lnTo>
                <a:lnTo>
                  <a:pt x="5309242" y="3271251"/>
                </a:lnTo>
                <a:lnTo>
                  <a:pt x="5309242" y="3268777"/>
                </a:lnTo>
                <a:lnTo>
                  <a:pt x="5309242" y="3266303"/>
                </a:lnTo>
                <a:lnTo>
                  <a:pt x="5309242" y="3263830"/>
                </a:lnTo>
                <a:lnTo>
                  <a:pt x="5309242" y="3261356"/>
                </a:lnTo>
                <a:lnTo>
                  <a:pt x="5309242" y="3258882"/>
                </a:lnTo>
                <a:lnTo>
                  <a:pt x="5309242" y="3256408"/>
                </a:lnTo>
                <a:lnTo>
                  <a:pt x="5311715" y="3253935"/>
                </a:lnTo>
                <a:lnTo>
                  <a:pt x="5311715" y="3251461"/>
                </a:lnTo>
                <a:lnTo>
                  <a:pt x="5314189" y="3244230"/>
                </a:lnTo>
                <a:lnTo>
                  <a:pt x="5316663" y="3246704"/>
                </a:lnTo>
                <a:lnTo>
                  <a:pt x="5319137" y="3246704"/>
                </a:lnTo>
                <a:lnTo>
                  <a:pt x="5321611" y="3246704"/>
                </a:lnTo>
                <a:lnTo>
                  <a:pt x="5324084" y="3246704"/>
                </a:lnTo>
                <a:lnTo>
                  <a:pt x="5326558" y="3249177"/>
                </a:lnTo>
                <a:lnTo>
                  <a:pt x="5329032" y="3249177"/>
                </a:lnTo>
                <a:lnTo>
                  <a:pt x="5331506" y="3249177"/>
                </a:lnTo>
                <a:lnTo>
                  <a:pt x="5331506" y="3251651"/>
                </a:lnTo>
                <a:lnTo>
                  <a:pt x="5333979" y="3251651"/>
                </a:lnTo>
                <a:lnTo>
                  <a:pt x="5336453" y="3254125"/>
                </a:lnTo>
                <a:lnTo>
                  <a:pt x="5338927" y="3254125"/>
                </a:lnTo>
                <a:lnTo>
                  <a:pt x="5338927" y="3251651"/>
                </a:lnTo>
                <a:lnTo>
                  <a:pt x="5341400" y="3254125"/>
                </a:lnTo>
                <a:lnTo>
                  <a:pt x="5341400" y="3256599"/>
                </a:lnTo>
                <a:lnTo>
                  <a:pt x="5343874" y="3256599"/>
                </a:lnTo>
                <a:lnTo>
                  <a:pt x="5343874" y="3259072"/>
                </a:lnTo>
                <a:lnTo>
                  <a:pt x="5346348" y="3263830"/>
                </a:lnTo>
                <a:lnTo>
                  <a:pt x="5348822" y="3263830"/>
                </a:lnTo>
                <a:lnTo>
                  <a:pt x="5353579" y="3259072"/>
                </a:lnTo>
                <a:lnTo>
                  <a:pt x="5356053" y="3259072"/>
                </a:lnTo>
                <a:lnTo>
                  <a:pt x="5358526" y="3261546"/>
                </a:lnTo>
                <a:lnTo>
                  <a:pt x="5365757" y="3264020"/>
                </a:lnTo>
                <a:lnTo>
                  <a:pt x="5368231" y="3264020"/>
                </a:lnTo>
                <a:lnTo>
                  <a:pt x="5370705" y="3266494"/>
                </a:lnTo>
                <a:lnTo>
                  <a:pt x="5373179" y="3266494"/>
                </a:lnTo>
                <a:lnTo>
                  <a:pt x="5375652" y="3268967"/>
                </a:lnTo>
                <a:lnTo>
                  <a:pt x="5378126" y="3268967"/>
                </a:lnTo>
                <a:lnTo>
                  <a:pt x="5378126" y="3271441"/>
                </a:lnTo>
                <a:lnTo>
                  <a:pt x="5380600" y="3273915"/>
                </a:lnTo>
                <a:lnTo>
                  <a:pt x="5383073" y="3273915"/>
                </a:lnTo>
                <a:lnTo>
                  <a:pt x="5383073" y="3271441"/>
                </a:lnTo>
                <a:lnTo>
                  <a:pt x="5385547" y="3266684"/>
                </a:lnTo>
                <a:lnTo>
                  <a:pt x="5390305" y="3254696"/>
                </a:lnTo>
                <a:lnTo>
                  <a:pt x="5392778" y="3249939"/>
                </a:lnTo>
                <a:lnTo>
                  <a:pt x="5397536" y="3249939"/>
                </a:lnTo>
                <a:lnTo>
                  <a:pt x="5397536" y="3247465"/>
                </a:lnTo>
                <a:lnTo>
                  <a:pt x="5400009" y="3237760"/>
                </a:lnTo>
                <a:lnTo>
                  <a:pt x="5395252" y="3235286"/>
                </a:lnTo>
                <a:lnTo>
                  <a:pt x="5397726" y="3235286"/>
                </a:lnTo>
                <a:lnTo>
                  <a:pt x="5397726" y="3232813"/>
                </a:lnTo>
                <a:lnTo>
                  <a:pt x="5400199" y="3230339"/>
                </a:lnTo>
                <a:lnTo>
                  <a:pt x="5400199" y="3223108"/>
                </a:lnTo>
                <a:lnTo>
                  <a:pt x="5400199" y="3220634"/>
                </a:lnTo>
                <a:lnTo>
                  <a:pt x="5400199" y="3206172"/>
                </a:lnTo>
                <a:lnTo>
                  <a:pt x="5397726" y="3201415"/>
                </a:lnTo>
                <a:lnTo>
                  <a:pt x="5397726" y="3196658"/>
                </a:lnTo>
                <a:lnTo>
                  <a:pt x="5397726" y="3194184"/>
                </a:lnTo>
                <a:lnTo>
                  <a:pt x="5397726" y="3191710"/>
                </a:lnTo>
                <a:lnTo>
                  <a:pt x="5400199" y="3191710"/>
                </a:lnTo>
                <a:lnTo>
                  <a:pt x="5400199" y="3189237"/>
                </a:lnTo>
                <a:lnTo>
                  <a:pt x="5400199" y="3184479"/>
                </a:lnTo>
                <a:lnTo>
                  <a:pt x="5402673" y="3182005"/>
                </a:lnTo>
                <a:lnTo>
                  <a:pt x="5402673" y="3179532"/>
                </a:lnTo>
                <a:lnTo>
                  <a:pt x="5402673" y="3177058"/>
                </a:lnTo>
                <a:lnTo>
                  <a:pt x="5405147" y="3177058"/>
                </a:lnTo>
                <a:lnTo>
                  <a:pt x="5405147" y="3174584"/>
                </a:lnTo>
                <a:lnTo>
                  <a:pt x="5407621" y="3172111"/>
                </a:lnTo>
                <a:lnTo>
                  <a:pt x="5407621" y="3169637"/>
                </a:lnTo>
                <a:lnTo>
                  <a:pt x="5407621" y="3167163"/>
                </a:lnTo>
                <a:lnTo>
                  <a:pt x="5410095" y="3164689"/>
                </a:lnTo>
                <a:lnTo>
                  <a:pt x="5410095" y="3162216"/>
                </a:lnTo>
                <a:lnTo>
                  <a:pt x="5412568" y="3162216"/>
                </a:lnTo>
                <a:lnTo>
                  <a:pt x="5412568" y="3159742"/>
                </a:lnTo>
                <a:lnTo>
                  <a:pt x="5415042" y="3157268"/>
                </a:lnTo>
                <a:lnTo>
                  <a:pt x="5415042" y="3154794"/>
                </a:lnTo>
                <a:lnTo>
                  <a:pt x="5415042" y="3152321"/>
                </a:lnTo>
                <a:lnTo>
                  <a:pt x="5417516" y="3145090"/>
                </a:lnTo>
                <a:lnTo>
                  <a:pt x="5417516" y="3142616"/>
                </a:lnTo>
                <a:lnTo>
                  <a:pt x="5419990" y="3137859"/>
                </a:lnTo>
                <a:lnTo>
                  <a:pt x="5422464" y="3135385"/>
                </a:lnTo>
                <a:lnTo>
                  <a:pt x="5422464" y="3132911"/>
                </a:lnTo>
                <a:lnTo>
                  <a:pt x="5422464" y="3130437"/>
                </a:lnTo>
                <a:lnTo>
                  <a:pt x="5427221" y="3115975"/>
                </a:lnTo>
                <a:lnTo>
                  <a:pt x="5429694" y="3111218"/>
                </a:lnTo>
                <a:lnTo>
                  <a:pt x="5429694" y="3108744"/>
                </a:lnTo>
                <a:lnTo>
                  <a:pt x="5432168" y="3108744"/>
                </a:lnTo>
                <a:lnTo>
                  <a:pt x="5432168" y="3106271"/>
                </a:lnTo>
                <a:lnTo>
                  <a:pt x="5434642" y="3101514"/>
                </a:lnTo>
                <a:lnTo>
                  <a:pt x="5437116" y="3099040"/>
                </a:lnTo>
                <a:lnTo>
                  <a:pt x="5439590" y="3096566"/>
                </a:lnTo>
                <a:lnTo>
                  <a:pt x="5439590" y="3094092"/>
                </a:lnTo>
                <a:lnTo>
                  <a:pt x="5442063" y="3091618"/>
                </a:lnTo>
                <a:lnTo>
                  <a:pt x="5444537" y="3089145"/>
                </a:lnTo>
                <a:lnTo>
                  <a:pt x="5442063" y="3086671"/>
                </a:lnTo>
                <a:lnTo>
                  <a:pt x="5444537" y="3084197"/>
                </a:lnTo>
                <a:lnTo>
                  <a:pt x="5444537" y="3086671"/>
                </a:lnTo>
                <a:lnTo>
                  <a:pt x="5449294" y="3086671"/>
                </a:lnTo>
                <a:lnTo>
                  <a:pt x="5451768" y="3086671"/>
                </a:lnTo>
                <a:lnTo>
                  <a:pt x="5454242" y="3086671"/>
                </a:lnTo>
                <a:lnTo>
                  <a:pt x="5456716" y="3086671"/>
                </a:lnTo>
                <a:lnTo>
                  <a:pt x="5456716" y="3089145"/>
                </a:lnTo>
                <a:lnTo>
                  <a:pt x="5459189" y="3089145"/>
                </a:lnTo>
                <a:lnTo>
                  <a:pt x="5461663" y="3091618"/>
                </a:lnTo>
                <a:lnTo>
                  <a:pt x="5464137" y="3094092"/>
                </a:lnTo>
                <a:lnTo>
                  <a:pt x="5471368" y="3098849"/>
                </a:lnTo>
                <a:lnTo>
                  <a:pt x="5473841" y="3096376"/>
                </a:lnTo>
                <a:lnTo>
                  <a:pt x="5488303" y="3081914"/>
                </a:lnTo>
                <a:lnTo>
                  <a:pt x="5493060" y="3079440"/>
                </a:lnTo>
                <a:lnTo>
                  <a:pt x="5495534" y="3079440"/>
                </a:lnTo>
                <a:lnTo>
                  <a:pt x="5498008" y="3084197"/>
                </a:lnTo>
                <a:lnTo>
                  <a:pt x="5500482" y="3084197"/>
                </a:lnTo>
                <a:lnTo>
                  <a:pt x="5502955" y="3081723"/>
                </a:lnTo>
                <a:lnTo>
                  <a:pt x="5505429" y="3079250"/>
                </a:lnTo>
                <a:lnTo>
                  <a:pt x="5507903" y="3079250"/>
                </a:lnTo>
                <a:lnTo>
                  <a:pt x="5510377" y="3076776"/>
                </a:lnTo>
                <a:lnTo>
                  <a:pt x="5510377" y="3069545"/>
                </a:lnTo>
                <a:lnTo>
                  <a:pt x="5515134" y="3069545"/>
                </a:lnTo>
                <a:lnTo>
                  <a:pt x="5519891" y="3067071"/>
                </a:lnTo>
                <a:lnTo>
                  <a:pt x="5522365" y="3067071"/>
                </a:lnTo>
                <a:lnTo>
                  <a:pt x="5524838" y="3064598"/>
                </a:lnTo>
                <a:lnTo>
                  <a:pt x="5527312" y="3064598"/>
                </a:lnTo>
                <a:lnTo>
                  <a:pt x="5532070" y="3059840"/>
                </a:lnTo>
                <a:lnTo>
                  <a:pt x="5534543" y="3062314"/>
                </a:lnTo>
                <a:lnTo>
                  <a:pt x="5537017" y="3062314"/>
                </a:lnTo>
                <a:lnTo>
                  <a:pt x="5541774" y="3055083"/>
                </a:lnTo>
                <a:lnTo>
                  <a:pt x="5549005" y="3047852"/>
                </a:lnTo>
                <a:lnTo>
                  <a:pt x="5553763" y="3043095"/>
                </a:lnTo>
                <a:lnTo>
                  <a:pt x="5558520" y="3038338"/>
                </a:lnTo>
                <a:lnTo>
                  <a:pt x="5560993" y="3033580"/>
                </a:lnTo>
                <a:lnTo>
                  <a:pt x="5558520" y="3031107"/>
                </a:lnTo>
                <a:lnTo>
                  <a:pt x="5558520" y="3028633"/>
                </a:lnTo>
                <a:lnTo>
                  <a:pt x="5558520" y="3016645"/>
                </a:lnTo>
                <a:lnTo>
                  <a:pt x="5560993" y="3009414"/>
                </a:lnTo>
                <a:lnTo>
                  <a:pt x="5568224" y="3011888"/>
                </a:lnTo>
                <a:lnTo>
                  <a:pt x="5570698" y="3004657"/>
                </a:lnTo>
                <a:lnTo>
                  <a:pt x="5587634" y="3009414"/>
                </a:lnTo>
                <a:lnTo>
                  <a:pt x="5592391" y="2985247"/>
                </a:lnTo>
                <a:lnTo>
                  <a:pt x="5594865" y="2985247"/>
                </a:lnTo>
                <a:lnTo>
                  <a:pt x="5594865" y="2982773"/>
                </a:lnTo>
                <a:lnTo>
                  <a:pt x="5597339" y="2980300"/>
                </a:lnTo>
                <a:lnTo>
                  <a:pt x="5597339" y="2977826"/>
                </a:lnTo>
                <a:lnTo>
                  <a:pt x="5599812" y="2977826"/>
                </a:lnTo>
                <a:lnTo>
                  <a:pt x="5599812" y="2975352"/>
                </a:lnTo>
                <a:lnTo>
                  <a:pt x="5602286" y="2975352"/>
                </a:lnTo>
                <a:lnTo>
                  <a:pt x="5602286" y="2972879"/>
                </a:lnTo>
                <a:lnTo>
                  <a:pt x="5602286" y="2970405"/>
                </a:lnTo>
                <a:lnTo>
                  <a:pt x="5607043" y="2970405"/>
                </a:lnTo>
                <a:lnTo>
                  <a:pt x="5607043" y="2967931"/>
                </a:lnTo>
                <a:lnTo>
                  <a:pt x="5609517" y="2967931"/>
                </a:lnTo>
                <a:lnTo>
                  <a:pt x="5611991" y="2967931"/>
                </a:lnTo>
                <a:lnTo>
                  <a:pt x="5611991" y="2970405"/>
                </a:lnTo>
                <a:lnTo>
                  <a:pt x="5614465" y="2970405"/>
                </a:lnTo>
                <a:lnTo>
                  <a:pt x="5614465" y="2967931"/>
                </a:lnTo>
                <a:lnTo>
                  <a:pt x="5616938" y="2967931"/>
                </a:lnTo>
                <a:lnTo>
                  <a:pt x="5619412" y="2967931"/>
                </a:lnTo>
                <a:lnTo>
                  <a:pt x="5619412" y="2965457"/>
                </a:lnTo>
                <a:lnTo>
                  <a:pt x="5621886" y="2965457"/>
                </a:lnTo>
                <a:lnTo>
                  <a:pt x="5624359" y="2965457"/>
                </a:lnTo>
                <a:lnTo>
                  <a:pt x="5624359" y="2962983"/>
                </a:lnTo>
                <a:lnTo>
                  <a:pt x="5624359" y="2960510"/>
                </a:lnTo>
                <a:lnTo>
                  <a:pt x="5626833" y="2960510"/>
                </a:lnTo>
                <a:lnTo>
                  <a:pt x="5626833" y="2962983"/>
                </a:lnTo>
                <a:lnTo>
                  <a:pt x="5629307" y="2962983"/>
                </a:lnTo>
                <a:lnTo>
                  <a:pt x="5629307" y="2965457"/>
                </a:lnTo>
                <a:lnTo>
                  <a:pt x="5626833" y="2965457"/>
                </a:lnTo>
                <a:lnTo>
                  <a:pt x="5626833" y="2967931"/>
                </a:lnTo>
                <a:lnTo>
                  <a:pt x="5629307" y="2967931"/>
                </a:lnTo>
                <a:lnTo>
                  <a:pt x="5629307" y="2970405"/>
                </a:lnTo>
                <a:lnTo>
                  <a:pt x="5631781" y="2970405"/>
                </a:lnTo>
                <a:lnTo>
                  <a:pt x="5631781" y="2967931"/>
                </a:lnTo>
                <a:lnTo>
                  <a:pt x="5634254" y="2970405"/>
                </a:lnTo>
                <a:lnTo>
                  <a:pt x="5634254" y="2967931"/>
                </a:lnTo>
                <a:lnTo>
                  <a:pt x="5636728" y="2967931"/>
                </a:lnTo>
                <a:lnTo>
                  <a:pt x="5639202" y="2967931"/>
                </a:lnTo>
                <a:lnTo>
                  <a:pt x="5639202" y="2965457"/>
                </a:lnTo>
                <a:lnTo>
                  <a:pt x="5641676" y="2965457"/>
                </a:lnTo>
                <a:lnTo>
                  <a:pt x="5641676" y="2967931"/>
                </a:lnTo>
                <a:lnTo>
                  <a:pt x="5644150" y="2967931"/>
                </a:lnTo>
                <a:lnTo>
                  <a:pt x="5644150" y="2965457"/>
                </a:lnTo>
                <a:lnTo>
                  <a:pt x="5646623" y="2965457"/>
                </a:lnTo>
                <a:lnTo>
                  <a:pt x="5649097" y="2965457"/>
                </a:lnTo>
                <a:lnTo>
                  <a:pt x="5649097" y="2962983"/>
                </a:lnTo>
                <a:lnTo>
                  <a:pt x="5651571" y="2962983"/>
                </a:lnTo>
                <a:lnTo>
                  <a:pt x="5651571" y="2960510"/>
                </a:lnTo>
                <a:lnTo>
                  <a:pt x="5654045" y="2960510"/>
                </a:lnTo>
                <a:lnTo>
                  <a:pt x="5656519" y="2960510"/>
                </a:lnTo>
                <a:lnTo>
                  <a:pt x="5656519" y="2958036"/>
                </a:lnTo>
                <a:lnTo>
                  <a:pt x="5656519" y="2955562"/>
                </a:lnTo>
                <a:lnTo>
                  <a:pt x="5658992" y="2955562"/>
                </a:lnTo>
                <a:lnTo>
                  <a:pt x="5661466" y="2958036"/>
                </a:lnTo>
                <a:lnTo>
                  <a:pt x="5661466" y="2955562"/>
                </a:lnTo>
                <a:lnTo>
                  <a:pt x="5661466" y="2953088"/>
                </a:lnTo>
                <a:lnTo>
                  <a:pt x="5663940" y="2953088"/>
                </a:lnTo>
                <a:lnTo>
                  <a:pt x="5663940" y="2950615"/>
                </a:lnTo>
                <a:lnTo>
                  <a:pt x="5666413" y="2948141"/>
                </a:lnTo>
                <a:lnTo>
                  <a:pt x="5668887" y="2948141"/>
                </a:lnTo>
                <a:lnTo>
                  <a:pt x="5666413" y="2945667"/>
                </a:lnTo>
                <a:lnTo>
                  <a:pt x="5666413" y="2943193"/>
                </a:lnTo>
                <a:lnTo>
                  <a:pt x="5668887" y="2940720"/>
                </a:lnTo>
                <a:lnTo>
                  <a:pt x="5673644" y="2940720"/>
                </a:lnTo>
                <a:lnTo>
                  <a:pt x="5673644" y="2938246"/>
                </a:lnTo>
                <a:lnTo>
                  <a:pt x="5676118" y="2938246"/>
                </a:lnTo>
                <a:lnTo>
                  <a:pt x="5678592" y="2940720"/>
                </a:lnTo>
                <a:lnTo>
                  <a:pt x="5681066" y="2940720"/>
                </a:lnTo>
                <a:lnTo>
                  <a:pt x="5681066" y="2938246"/>
                </a:lnTo>
                <a:lnTo>
                  <a:pt x="5683539" y="2935772"/>
                </a:lnTo>
                <a:lnTo>
                  <a:pt x="5686013" y="2933298"/>
                </a:lnTo>
                <a:lnTo>
                  <a:pt x="5686013" y="2930825"/>
                </a:lnTo>
                <a:lnTo>
                  <a:pt x="5686013" y="2928351"/>
                </a:lnTo>
                <a:lnTo>
                  <a:pt x="5683539" y="2925877"/>
                </a:lnTo>
                <a:lnTo>
                  <a:pt x="5686013" y="2925877"/>
                </a:lnTo>
                <a:lnTo>
                  <a:pt x="5688487" y="2918646"/>
                </a:lnTo>
                <a:lnTo>
                  <a:pt x="5688487" y="2916172"/>
                </a:lnTo>
                <a:lnTo>
                  <a:pt x="5688487" y="2913699"/>
                </a:lnTo>
                <a:lnTo>
                  <a:pt x="5688487" y="2911225"/>
                </a:lnTo>
                <a:lnTo>
                  <a:pt x="5686013" y="2911225"/>
                </a:lnTo>
                <a:lnTo>
                  <a:pt x="5683539" y="2911225"/>
                </a:lnTo>
                <a:lnTo>
                  <a:pt x="5678782" y="2911225"/>
                </a:lnTo>
                <a:lnTo>
                  <a:pt x="5678782" y="2908751"/>
                </a:lnTo>
                <a:lnTo>
                  <a:pt x="5681256" y="2901520"/>
                </a:lnTo>
                <a:lnTo>
                  <a:pt x="5683729" y="2894289"/>
                </a:lnTo>
                <a:lnTo>
                  <a:pt x="5683729" y="2891815"/>
                </a:lnTo>
                <a:lnTo>
                  <a:pt x="5683729" y="2889342"/>
                </a:lnTo>
                <a:lnTo>
                  <a:pt x="5681256" y="2886868"/>
                </a:lnTo>
                <a:lnTo>
                  <a:pt x="5676499" y="2886868"/>
                </a:lnTo>
                <a:lnTo>
                  <a:pt x="5654806" y="2882111"/>
                </a:lnTo>
                <a:lnTo>
                  <a:pt x="5654806" y="2884585"/>
                </a:lnTo>
                <a:lnTo>
                  <a:pt x="5650048" y="2889342"/>
                </a:lnTo>
                <a:lnTo>
                  <a:pt x="5647575" y="2894099"/>
                </a:lnTo>
                <a:lnTo>
                  <a:pt x="5647575" y="2896573"/>
                </a:lnTo>
                <a:lnTo>
                  <a:pt x="5645101" y="2896573"/>
                </a:lnTo>
                <a:lnTo>
                  <a:pt x="5649858" y="2889342"/>
                </a:lnTo>
                <a:lnTo>
                  <a:pt x="5647385" y="2886868"/>
                </a:lnTo>
                <a:lnTo>
                  <a:pt x="5644911" y="2884394"/>
                </a:lnTo>
                <a:lnTo>
                  <a:pt x="5637680" y="2894099"/>
                </a:lnTo>
                <a:lnTo>
                  <a:pt x="5637680" y="2891625"/>
                </a:lnTo>
                <a:lnTo>
                  <a:pt x="5644911" y="2881920"/>
                </a:lnTo>
                <a:lnTo>
                  <a:pt x="5647385" y="2881920"/>
                </a:lnTo>
                <a:lnTo>
                  <a:pt x="5649858" y="2879447"/>
                </a:lnTo>
                <a:lnTo>
                  <a:pt x="5664320" y="2881920"/>
                </a:lnTo>
                <a:lnTo>
                  <a:pt x="5676308" y="2884394"/>
                </a:lnTo>
                <a:lnTo>
                  <a:pt x="5678782" y="2884394"/>
                </a:lnTo>
                <a:lnTo>
                  <a:pt x="5678782" y="2881920"/>
                </a:lnTo>
                <a:lnTo>
                  <a:pt x="5683539" y="2874689"/>
                </a:lnTo>
                <a:lnTo>
                  <a:pt x="5686013" y="2872216"/>
                </a:lnTo>
                <a:lnTo>
                  <a:pt x="5688487" y="2867459"/>
                </a:lnTo>
                <a:lnTo>
                  <a:pt x="5688487" y="2864985"/>
                </a:lnTo>
                <a:lnTo>
                  <a:pt x="5690960" y="2862511"/>
                </a:lnTo>
                <a:lnTo>
                  <a:pt x="5693434" y="2862511"/>
                </a:lnTo>
                <a:lnTo>
                  <a:pt x="5693434" y="2860037"/>
                </a:lnTo>
                <a:lnTo>
                  <a:pt x="5698192" y="2857563"/>
                </a:lnTo>
                <a:lnTo>
                  <a:pt x="5700665" y="2857563"/>
                </a:lnTo>
                <a:lnTo>
                  <a:pt x="5700665" y="2855090"/>
                </a:lnTo>
                <a:lnTo>
                  <a:pt x="5703139" y="2855090"/>
                </a:lnTo>
                <a:lnTo>
                  <a:pt x="5703139" y="2852616"/>
                </a:lnTo>
                <a:lnTo>
                  <a:pt x="5707896" y="2850142"/>
                </a:lnTo>
                <a:lnTo>
                  <a:pt x="5710370" y="2847669"/>
                </a:lnTo>
                <a:lnTo>
                  <a:pt x="5710370" y="2845195"/>
                </a:lnTo>
                <a:lnTo>
                  <a:pt x="5712844" y="2842721"/>
                </a:lnTo>
                <a:lnTo>
                  <a:pt x="5715317" y="2840247"/>
                </a:lnTo>
                <a:lnTo>
                  <a:pt x="5720075" y="2837774"/>
                </a:lnTo>
                <a:lnTo>
                  <a:pt x="5724832" y="2835300"/>
                </a:lnTo>
                <a:lnTo>
                  <a:pt x="5734537" y="2830543"/>
                </a:lnTo>
                <a:lnTo>
                  <a:pt x="5737010" y="2828069"/>
                </a:lnTo>
                <a:lnTo>
                  <a:pt x="5737010" y="2825595"/>
                </a:lnTo>
                <a:lnTo>
                  <a:pt x="5737010" y="2818364"/>
                </a:lnTo>
                <a:lnTo>
                  <a:pt x="5737010" y="2808659"/>
                </a:lnTo>
                <a:lnTo>
                  <a:pt x="5734537" y="2801428"/>
                </a:lnTo>
                <a:lnTo>
                  <a:pt x="5734537" y="2798955"/>
                </a:lnTo>
                <a:lnTo>
                  <a:pt x="5734537" y="2796481"/>
                </a:lnTo>
                <a:lnTo>
                  <a:pt x="5734537" y="2791724"/>
                </a:lnTo>
                <a:lnTo>
                  <a:pt x="5734537" y="2786966"/>
                </a:lnTo>
                <a:lnTo>
                  <a:pt x="5734537" y="2784493"/>
                </a:lnTo>
                <a:lnTo>
                  <a:pt x="5734537" y="2782019"/>
                </a:lnTo>
                <a:lnTo>
                  <a:pt x="5737010" y="2774788"/>
                </a:lnTo>
                <a:lnTo>
                  <a:pt x="5739484" y="2767557"/>
                </a:lnTo>
                <a:lnTo>
                  <a:pt x="5741958" y="2760326"/>
                </a:lnTo>
                <a:lnTo>
                  <a:pt x="5741958" y="2757852"/>
                </a:lnTo>
                <a:lnTo>
                  <a:pt x="5741958" y="2755379"/>
                </a:lnTo>
                <a:lnTo>
                  <a:pt x="5741958" y="2752905"/>
                </a:lnTo>
                <a:lnTo>
                  <a:pt x="5741958" y="2750431"/>
                </a:lnTo>
                <a:lnTo>
                  <a:pt x="5739484" y="2750431"/>
                </a:lnTo>
                <a:lnTo>
                  <a:pt x="5739484" y="2747957"/>
                </a:lnTo>
                <a:lnTo>
                  <a:pt x="5737010" y="2745484"/>
                </a:lnTo>
                <a:lnTo>
                  <a:pt x="5737010" y="2743010"/>
                </a:lnTo>
                <a:lnTo>
                  <a:pt x="5732253" y="2740536"/>
                </a:lnTo>
                <a:lnTo>
                  <a:pt x="5727496" y="2735779"/>
                </a:lnTo>
                <a:lnTo>
                  <a:pt x="5725022" y="2733305"/>
                </a:lnTo>
                <a:lnTo>
                  <a:pt x="5722549" y="2730831"/>
                </a:lnTo>
                <a:lnTo>
                  <a:pt x="5720075" y="2728358"/>
                </a:lnTo>
                <a:lnTo>
                  <a:pt x="5720075" y="2725884"/>
                </a:lnTo>
                <a:lnTo>
                  <a:pt x="5717601" y="2723410"/>
                </a:lnTo>
                <a:lnTo>
                  <a:pt x="5717601" y="2720936"/>
                </a:lnTo>
                <a:lnTo>
                  <a:pt x="5720075" y="2718463"/>
                </a:lnTo>
                <a:lnTo>
                  <a:pt x="5722549" y="2713705"/>
                </a:lnTo>
                <a:lnTo>
                  <a:pt x="5722549" y="2711232"/>
                </a:lnTo>
                <a:lnTo>
                  <a:pt x="5722549" y="2708758"/>
                </a:lnTo>
                <a:lnTo>
                  <a:pt x="5725022" y="2708758"/>
                </a:lnTo>
                <a:lnTo>
                  <a:pt x="5727496" y="2708758"/>
                </a:lnTo>
                <a:lnTo>
                  <a:pt x="5727496" y="2706284"/>
                </a:lnTo>
                <a:lnTo>
                  <a:pt x="5734727" y="2699053"/>
                </a:lnTo>
                <a:lnTo>
                  <a:pt x="5737201" y="2696579"/>
                </a:lnTo>
                <a:lnTo>
                  <a:pt x="5741958" y="2689349"/>
                </a:lnTo>
                <a:lnTo>
                  <a:pt x="5741958" y="2686875"/>
                </a:lnTo>
                <a:lnTo>
                  <a:pt x="5741958" y="2684401"/>
                </a:lnTo>
                <a:lnTo>
                  <a:pt x="5741958" y="2681927"/>
                </a:lnTo>
                <a:lnTo>
                  <a:pt x="5741958" y="2679453"/>
                </a:lnTo>
                <a:lnTo>
                  <a:pt x="5739484" y="2676980"/>
                </a:lnTo>
                <a:lnTo>
                  <a:pt x="5739484" y="2674506"/>
                </a:lnTo>
                <a:lnTo>
                  <a:pt x="5739484" y="2672032"/>
                </a:lnTo>
                <a:lnTo>
                  <a:pt x="5739484" y="2669558"/>
                </a:lnTo>
                <a:lnTo>
                  <a:pt x="5741958" y="2667085"/>
                </a:lnTo>
                <a:lnTo>
                  <a:pt x="5741958" y="2664611"/>
                </a:lnTo>
                <a:lnTo>
                  <a:pt x="5741958" y="2662137"/>
                </a:lnTo>
                <a:lnTo>
                  <a:pt x="5744432" y="2659663"/>
                </a:lnTo>
                <a:lnTo>
                  <a:pt x="5744432" y="2657190"/>
                </a:lnTo>
                <a:lnTo>
                  <a:pt x="5746906" y="2654716"/>
                </a:lnTo>
                <a:lnTo>
                  <a:pt x="5749379" y="2652242"/>
                </a:lnTo>
                <a:lnTo>
                  <a:pt x="5751853" y="2652242"/>
                </a:lnTo>
                <a:lnTo>
                  <a:pt x="5754327" y="2649768"/>
                </a:lnTo>
                <a:lnTo>
                  <a:pt x="5756800" y="2649768"/>
                </a:lnTo>
                <a:lnTo>
                  <a:pt x="5759274" y="2647295"/>
                </a:lnTo>
                <a:lnTo>
                  <a:pt x="5761748" y="2647295"/>
                </a:lnTo>
                <a:lnTo>
                  <a:pt x="5764222" y="2647295"/>
                </a:lnTo>
                <a:lnTo>
                  <a:pt x="5768979" y="2644821"/>
                </a:lnTo>
                <a:lnTo>
                  <a:pt x="5771453" y="2644821"/>
                </a:lnTo>
                <a:lnTo>
                  <a:pt x="5773926" y="2642347"/>
                </a:lnTo>
                <a:lnTo>
                  <a:pt x="5776400" y="2642347"/>
                </a:lnTo>
                <a:lnTo>
                  <a:pt x="5776400" y="2639874"/>
                </a:lnTo>
                <a:lnTo>
                  <a:pt x="5778874" y="2639874"/>
                </a:lnTo>
                <a:lnTo>
                  <a:pt x="5778874" y="2637400"/>
                </a:lnTo>
                <a:lnTo>
                  <a:pt x="5778874" y="2634926"/>
                </a:lnTo>
                <a:lnTo>
                  <a:pt x="5781348" y="2634926"/>
                </a:lnTo>
                <a:lnTo>
                  <a:pt x="5778874" y="2632452"/>
                </a:lnTo>
                <a:lnTo>
                  <a:pt x="5778874" y="2629978"/>
                </a:lnTo>
                <a:lnTo>
                  <a:pt x="5778874" y="2627505"/>
                </a:lnTo>
                <a:lnTo>
                  <a:pt x="5778874" y="2625031"/>
                </a:lnTo>
                <a:lnTo>
                  <a:pt x="5778874" y="2622557"/>
                </a:lnTo>
                <a:lnTo>
                  <a:pt x="5776400" y="2617800"/>
                </a:lnTo>
                <a:lnTo>
                  <a:pt x="5776400" y="2615326"/>
                </a:lnTo>
                <a:lnTo>
                  <a:pt x="5776400" y="2610569"/>
                </a:lnTo>
                <a:lnTo>
                  <a:pt x="5776400" y="2608095"/>
                </a:lnTo>
                <a:lnTo>
                  <a:pt x="5778874" y="2605622"/>
                </a:lnTo>
                <a:lnTo>
                  <a:pt x="5778874" y="2603148"/>
                </a:lnTo>
                <a:lnTo>
                  <a:pt x="5781348" y="2603148"/>
                </a:lnTo>
                <a:lnTo>
                  <a:pt x="5781348" y="2600674"/>
                </a:lnTo>
                <a:lnTo>
                  <a:pt x="5781348" y="2598200"/>
                </a:lnTo>
                <a:lnTo>
                  <a:pt x="5783821" y="2598200"/>
                </a:lnTo>
                <a:lnTo>
                  <a:pt x="5786295" y="2595726"/>
                </a:lnTo>
                <a:lnTo>
                  <a:pt x="5788769" y="2595726"/>
                </a:lnTo>
                <a:lnTo>
                  <a:pt x="5791242" y="2595726"/>
                </a:lnTo>
                <a:lnTo>
                  <a:pt x="5781538" y="2588496"/>
                </a:lnTo>
                <a:lnTo>
                  <a:pt x="5779064" y="2588496"/>
                </a:lnTo>
                <a:lnTo>
                  <a:pt x="5776590" y="2586022"/>
                </a:lnTo>
                <a:lnTo>
                  <a:pt x="5771833" y="2583548"/>
                </a:lnTo>
                <a:lnTo>
                  <a:pt x="5769359" y="2581074"/>
                </a:lnTo>
                <a:lnTo>
                  <a:pt x="5766886" y="2581074"/>
                </a:lnTo>
                <a:lnTo>
                  <a:pt x="5766886" y="2578600"/>
                </a:lnTo>
                <a:lnTo>
                  <a:pt x="5764412" y="2578600"/>
                </a:lnTo>
                <a:lnTo>
                  <a:pt x="5752424" y="2573843"/>
                </a:lnTo>
                <a:lnTo>
                  <a:pt x="5752424" y="2571370"/>
                </a:lnTo>
                <a:lnTo>
                  <a:pt x="5749950" y="2571370"/>
                </a:lnTo>
                <a:lnTo>
                  <a:pt x="5747476" y="2571370"/>
                </a:lnTo>
                <a:lnTo>
                  <a:pt x="5745003" y="2568896"/>
                </a:lnTo>
                <a:lnTo>
                  <a:pt x="5742529" y="2568896"/>
                </a:lnTo>
                <a:lnTo>
                  <a:pt x="5742529" y="2566422"/>
                </a:lnTo>
                <a:lnTo>
                  <a:pt x="5740055" y="2566422"/>
                </a:lnTo>
                <a:lnTo>
                  <a:pt x="5737581" y="2568896"/>
                </a:lnTo>
                <a:lnTo>
                  <a:pt x="5732824" y="2568896"/>
                </a:lnTo>
                <a:lnTo>
                  <a:pt x="5730350" y="2571370"/>
                </a:lnTo>
                <a:lnTo>
                  <a:pt x="5730350" y="2576127"/>
                </a:lnTo>
                <a:lnTo>
                  <a:pt x="5727877" y="2576127"/>
                </a:lnTo>
                <a:lnTo>
                  <a:pt x="5727877" y="2578600"/>
                </a:lnTo>
                <a:lnTo>
                  <a:pt x="5725403" y="2581074"/>
                </a:lnTo>
                <a:lnTo>
                  <a:pt x="5722929" y="2578600"/>
                </a:lnTo>
                <a:lnTo>
                  <a:pt x="5722929" y="2581074"/>
                </a:lnTo>
                <a:lnTo>
                  <a:pt x="5720455" y="2581074"/>
                </a:lnTo>
                <a:lnTo>
                  <a:pt x="5717981" y="2581074"/>
                </a:lnTo>
                <a:lnTo>
                  <a:pt x="5715508" y="2581074"/>
                </a:lnTo>
                <a:lnTo>
                  <a:pt x="5715508" y="2583548"/>
                </a:lnTo>
                <a:lnTo>
                  <a:pt x="5713034" y="2583548"/>
                </a:lnTo>
                <a:lnTo>
                  <a:pt x="5713034" y="2586022"/>
                </a:lnTo>
                <a:lnTo>
                  <a:pt x="5710560" y="2583548"/>
                </a:lnTo>
                <a:lnTo>
                  <a:pt x="5710560" y="2586022"/>
                </a:lnTo>
                <a:lnTo>
                  <a:pt x="5708086" y="2586022"/>
                </a:lnTo>
                <a:lnTo>
                  <a:pt x="5705613" y="2586022"/>
                </a:lnTo>
                <a:lnTo>
                  <a:pt x="5703139" y="2586022"/>
                </a:lnTo>
                <a:lnTo>
                  <a:pt x="5700665" y="2586022"/>
                </a:lnTo>
                <a:lnTo>
                  <a:pt x="5700665" y="2588496"/>
                </a:lnTo>
                <a:lnTo>
                  <a:pt x="5698192" y="2586022"/>
                </a:lnTo>
                <a:lnTo>
                  <a:pt x="5698192" y="2588496"/>
                </a:lnTo>
                <a:lnTo>
                  <a:pt x="5698192" y="2590969"/>
                </a:lnTo>
                <a:lnTo>
                  <a:pt x="5698192" y="2593443"/>
                </a:lnTo>
                <a:lnTo>
                  <a:pt x="5698192" y="2595917"/>
                </a:lnTo>
                <a:lnTo>
                  <a:pt x="5695718" y="2595917"/>
                </a:lnTo>
                <a:lnTo>
                  <a:pt x="5693244" y="2598391"/>
                </a:lnTo>
                <a:lnTo>
                  <a:pt x="5690770" y="2598391"/>
                </a:lnTo>
                <a:lnTo>
                  <a:pt x="5690770" y="2595917"/>
                </a:lnTo>
                <a:lnTo>
                  <a:pt x="5688297" y="2593443"/>
                </a:lnTo>
                <a:lnTo>
                  <a:pt x="5685823" y="2595917"/>
                </a:lnTo>
                <a:lnTo>
                  <a:pt x="5685823" y="2593443"/>
                </a:lnTo>
                <a:lnTo>
                  <a:pt x="5683349" y="2593443"/>
                </a:lnTo>
                <a:lnTo>
                  <a:pt x="5680875" y="2595917"/>
                </a:lnTo>
                <a:lnTo>
                  <a:pt x="5678402" y="2595917"/>
                </a:lnTo>
                <a:lnTo>
                  <a:pt x="5675928" y="2595917"/>
                </a:lnTo>
                <a:lnTo>
                  <a:pt x="5673454" y="2595917"/>
                </a:lnTo>
                <a:lnTo>
                  <a:pt x="5670980" y="2595917"/>
                </a:lnTo>
                <a:lnTo>
                  <a:pt x="5668506" y="2595917"/>
                </a:lnTo>
                <a:lnTo>
                  <a:pt x="5666033" y="2595917"/>
                </a:lnTo>
                <a:lnTo>
                  <a:pt x="5666033" y="2598391"/>
                </a:lnTo>
                <a:lnTo>
                  <a:pt x="5666033" y="2600864"/>
                </a:lnTo>
                <a:lnTo>
                  <a:pt x="5663559" y="2600864"/>
                </a:lnTo>
                <a:lnTo>
                  <a:pt x="5663559" y="2605622"/>
                </a:lnTo>
                <a:lnTo>
                  <a:pt x="5663559" y="2608095"/>
                </a:lnTo>
                <a:lnTo>
                  <a:pt x="5666033" y="2610569"/>
                </a:lnTo>
                <a:lnTo>
                  <a:pt x="5666033" y="2613043"/>
                </a:lnTo>
                <a:lnTo>
                  <a:pt x="5663559" y="2610569"/>
                </a:lnTo>
                <a:lnTo>
                  <a:pt x="5663559" y="2608095"/>
                </a:lnTo>
                <a:lnTo>
                  <a:pt x="5661085" y="2608095"/>
                </a:lnTo>
                <a:lnTo>
                  <a:pt x="5661085" y="2605622"/>
                </a:lnTo>
                <a:lnTo>
                  <a:pt x="5661085" y="2603148"/>
                </a:lnTo>
                <a:lnTo>
                  <a:pt x="5658611" y="2603148"/>
                </a:lnTo>
                <a:lnTo>
                  <a:pt x="5656138" y="2603148"/>
                </a:lnTo>
                <a:lnTo>
                  <a:pt x="5653664" y="2603148"/>
                </a:lnTo>
                <a:lnTo>
                  <a:pt x="5653664" y="2605622"/>
                </a:lnTo>
                <a:lnTo>
                  <a:pt x="5653664" y="2608095"/>
                </a:lnTo>
                <a:lnTo>
                  <a:pt x="5651190" y="2610569"/>
                </a:lnTo>
                <a:lnTo>
                  <a:pt x="5648716" y="2610569"/>
                </a:lnTo>
                <a:lnTo>
                  <a:pt x="5648716" y="2608095"/>
                </a:lnTo>
                <a:lnTo>
                  <a:pt x="5648716" y="2605622"/>
                </a:lnTo>
                <a:lnTo>
                  <a:pt x="5646243" y="2605622"/>
                </a:lnTo>
                <a:lnTo>
                  <a:pt x="5643769" y="2605622"/>
                </a:lnTo>
                <a:lnTo>
                  <a:pt x="5643769" y="2608095"/>
                </a:lnTo>
                <a:lnTo>
                  <a:pt x="5641295" y="2610569"/>
                </a:lnTo>
                <a:lnTo>
                  <a:pt x="5641295" y="2613043"/>
                </a:lnTo>
                <a:lnTo>
                  <a:pt x="5638822" y="2613043"/>
                </a:lnTo>
                <a:lnTo>
                  <a:pt x="5636348" y="2615516"/>
                </a:lnTo>
                <a:lnTo>
                  <a:pt x="5636348" y="2613043"/>
                </a:lnTo>
                <a:lnTo>
                  <a:pt x="5638822" y="2613043"/>
                </a:lnTo>
                <a:lnTo>
                  <a:pt x="5638822" y="2610569"/>
                </a:lnTo>
                <a:lnTo>
                  <a:pt x="5636348" y="2610569"/>
                </a:lnTo>
                <a:lnTo>
                  <a:pt x="5633874" y="2610569"/>
                </a:lnTo>
                <a:lnTo>
                  <a:pt x="5631400" y="2610569"/>
                </a:lnTo>
                <a:lnTo>
                  <a:pt x="5628927" y="2610569"/>
                </a:lnTo>
                <a:lnTo>
                  <a:pt x="5628927" y="2613043"/>
                </a:lnTo>
                <a:lnTo>
                  <a:pt x="5626453" y="2613043"/>
                </a:lnTo>
                <a:lnTo>
                  <a:pt x="5626453" y="2610569"/>
                </a:lnTo>
                <a:lnTo>
                  <a:pt x="5623979" y="2610569"/>
                </a:lnTo>
                <a:lnTo>
                  <a:pt x="5621505" y="2613043"/>
                </a:lnTo>
                <a:lnTo>
                  <a:pt x="5619031" y="2613043"/>
                </a:lnTo>
                <a:lnTo>
                  <a:pt x="5616558" y="2613043"/>
                </a:lnTo>
                <a:lnTo>
                  <a:pt x="5614084" y="2613043"/>
                </a:lnTo>
                <a:lnTo>
                  <a:pt x="5614084" y="2610569"/>
                </a:lnTo>
                <a:lnTo>
                  <a:pt x="5611610" y="2610569"/>
                </a:lnTo>
                <a:lnTo>
                  <a:pt x="5609136" y="2610569"/>
                </a:lnTo>
                <a:lnTo>
                  <a:pt x="5606663" y="2610569"/>
                </a:lnTo>
                <a:lnTo>
                  <a:pt x="5604189" y="2613043"/>
                </a:lnTo>
                <a:lnTo>
                  <a:pt x="5601715" y="2615516"/>
                </a:lnTo>
                <a:lnTo>
                  <a:pt x="5599241" y="2615516"/>
                </a:lnTo>
                <a:lnTo>
                  <a:pt x="5596768" y="2615516"/>
                </a:lnTo>
                <a:lnTo>
                  <a:pt x="5594294" y="2615516"/>
                </a:lnTo>
                <a:lnTo>
                  <a:pt x="5591820" y="2615516"/>
                </a:lnTo>
                <a:lnTo>
                  <a:pt x="5591820" y="2613043"/>
                </a:lnTo>
                <a:lnTo>
                  <a:pt x="5589347" y="2613043"/>
                </a:lnTo>
                <a:lnTo>
                  <a:pt x="5589347" y="2610569"/>
                </a:lnTo>
                <a:lnTo>
                  <a:pt x="5574884" y="2610569"/>
                </a:lnTo>
                <a:lnTo>
                  <a:pt x="5572411" y="2610569"/>
                </a:lnTo>
                <a:lnTo>
                  <a:pt x="5572411" y="2620274"/>
                </a:lnTo>
                <a:lnTo>
                  <a:pt x="5569937" y="2617800"/>
                </a:lnTo>
                <a:lnTo>
                  <a:pt x="5569937" y="2610569"/>
                </a:lnTo>
                <a:lnTo>
                  <a:pt x="5567463" y="2610569"/>
                </a:lnTo>
                <a:lnTo>
                  <a:pt x="5567463" y="2608095"/>
                </a:lnTo>
                <a:lnTo>
                  <a:pt x="5562706" y="2608095"/>
                </a:lnTo>
                <a:lnTo>
                  <a:pt x="5557949" y="2608095"/>
                </a:lnTo>
                <a:lnTo>
                  <a:pt x="5548244" y="2605622"/>
                </a:lnTo>
                <a:lnTo>
                  <a:pt x="5541013" y="2603148"/>
                </a:lnTo>
                <a:lnTo>
                  <a:pt x="5526551" y="2598391"/>
                </a:lnTo>
                <a:lnTo>
                  <a:pt x="5521794" y="2598391"/>
                </a:lnTo>
                <a:lnTo>
                  <a:pt x="5519320" y="2595917"/>
                </a:lnTo>
                <a:lnTo>
                  <a:pt x="5516846" y="2595917"/>
                </a:lnTo>
                <a:lnTo>
                  <a:pt x="5514373" y="2595917"/>
                </a:lnTo>
                <a:lnTo>
                  <a:pt x="5514373" y="2593443"/>
                </a:lnTo>
                <a:lnTo>
                  <a:pt x="5504668" y="2588686"/>
                </a:lnTo>
                <a:lnTo>
                  <a:pt x="5497437" y="2586212"/>
                </a:lnTo>
                <a:lnTo>
                  <a:pt x="5485449" y="2576507"/>
                </a:lnTo>
                <a:lnTo>
                  <a:pt x="5473461" y="2566803"/>
                </a:lnTo>
                <a:lnTo>
                  <a:pt x="5470987" y="2571560"/>
                </a:lnTo>
                <a:lnTo>
                  <a:pt x="5468513" y="2571560"/>
                </a:lnTo>
                <a:lnTo>
                  <a:pt x="5468513" y="2569086"/>
                </a:lnTo>
                <a:lnTo>
                  <a:pt x="5470987" y="2564329"/>
                </a:lnTo>
                <a:lnTo>
                  <a:pt x="5454051" y="2544919"/>
                </a:lnTo>
                <a:lnTo>
                  <a:pt x="5451577" y="2544919"/>
                </a:lnTo>
                <a:lnTo>
                  <a:pt x="5449104" y="2542446"/>
                </a:lnTo>
                <a:lnTo>
                  <a:pt x="5449104" y="2544919"/>
                </a:lnTo>
                <a:lnTo>
                  <a:pt x="5446630" y="2540162"/>
                </a:lnTo>
                <a:lnTo>
                  <a:pt x="5446630" y="2537688"/>
                </a:lnTo>
                <a:lnTo>
                  <a:pt x="5444156" y="2535215"/>
                </a:lnTo>
                <a:lnTo>
                  <a:pt x="5448913" y="2532741"/>
                </a:lnTo>
                <a:lnTo>
                  <a:pt x="5441682" y="2523036"/>
                </a:lnTo>
                <a:lnTo>
                  <a:pt x="5439209" y="2525510"/>
                </a:lnTo>
                <a:lnTo>
                  <a:pt x="5436735" y="2520753"/>
                </a:lnTo>
                <a:lnTo>
                  <a:pt x="5436735" y="2518279"/>
                </a:lnTo>
                <a:lnTo>
                  <a:pt x="5434261" y="2518279"/>
                </a:lnTo>
                <a:lnTo>
                  <a:pt x="5434261" y="2515805"/>
                </a:lnTo>
                <a:lnTo>
                  <a:pt x="5434261" y="2513332"/>
                </a:lnTo>
                <a:lnTo>
                  <a:pt x="5431788" y="2510858"/>
                </a:lnTo>
                <a:lnTo>
                  <a:pt x="5431788" y="2508384"/>
                </a:lnTo>
                <a:lnTo>
                  <a:pt x="5429314" y="2505910"/>
                </a:lnTo>
                <a:lnTo>
                  <a:pt x="5426840" y="2503436"/>
                </a:lnTo>
                <a:lnTo>
                  <a:pt x="5426840" y="2500963"/>
                </a:lnTo>
                <a:lnTo>
                  <a:pt x="5426840" y="2498489"/>
                </a:lnTo>
                <a:lnTo>
                  <a:pt x="5424366" y="2496015"/>
                </a:lnTo>
                <a:lnTo>
                  <a:pt x="5424366" y="2491258"/>
                </a:lnTo>
                <a:lnTo>
                  <a:pt x="5424366" y="2488784"/>
                </a:lnTo>
                <a:lnTo>
                  <a:pt x="5424366" y="2486311"/>
                </a:lnTo>
                <a:lnTo>
                  <a:pt x="5424366" y="2483837"/>
                </a:lnTo>
                <a:lnTo>
                  <a:pt x="5424366" y="2479080"/>
                </a:lnTo>
                <a:lnTo>
                  <a:pt x="5421893" y="2467091"/>
                </a:lnTo>
                <a:lnTo>
                  <a:pt x="5421893" y="2464618"/>
                </a:lnTo>
                <a:lnTo>
                  <a:pt x="5421893" y="2462144"/>
                </a:lnTo>
                <a:lnTo>
                  <a:pt x="5421893" y="2459670"/>
                </a:lnTo>
                <a:lnTo>
                  <a:pt x="5421893" y="2457196"/>
                </a:lnTo>
                <a:lnTo>
                  <a:pt x="5419419" y="2457196"/>
                </a:lnTo>
                <a:lnTo>
                  <a:pt x="5419419" y="2454723"/>
                </a:lnTo>
                <a:lnTo>
                  <a:pt x="5419419" y="2442734"/>
                </a:lnTo>
                <a:lnTo>
                  <a:pt x="5419419" y="2440261"/>
                </a:lnTo>
                <a:lnTo>
                  <a:pt x="5419419" y="2430556"/>
                </a:lnTo>
                <a:lnTo>
                  <a:pt x="5419419" y="2428082"/>
                </a:lnTo>
                <a:lnTo>
                  <a:pt x="5419419" y="2423325"/>
                </a:lnTo>
                <a:lnTo>
                  <a:pt x="5419419" y="2413620"/>
                </a:lnTo>
                <a:lnTo>
                  <a:pt x="5419419" y="2406389"/>
                </a:lnTo>
                <a:lnTo>
                  <a:pt x="5419419" y="2401632"/>
                </a:lnTo>
                <a:lnTo>
                  <a:pt x="5416945" y="2399158"/>
                </a:lnTo>
                <a:lnTo>
                  <a:pt x="5416945" y="2396685"/>
                </a:lnTo>
                <a:lnTo>
                  <a:pt x="5416945" y="2394211"/>
                </a:lnTo>
                <a:lnTo>
                  <a:pt x="5414471" y="2391737"/>
                </a:lnTo>
                <a:lnTo>
                  <a:pt x="5414471" y="2389263"/>
                </a:lnTo>
                <a:lnTo>
                  <a:pt x="5414471" y="2386790"/>
                </a:lnTo>
                <a:lnTo>
                  <a:pt x="5409714" y="2374801"/>
                </a:lnTo>
                <a:lnTo>
                  <a:pt x="5407240" y="2372328"/>
                </a:lnTo>
                <a:lnTo>
                  <a:pt x="5404767" y="2369854"/>
                </a:lnTo>
                <a:lnTo>
                  <a:pt x="5404767" y="2367380"/>
                </a:lnTo>
                <a:lnTo>
                  <a:pt x="5402293" y="2362623"/>
                </a:lnTo>
                <a:lnTo>
                  <a:pt x="5402293" y="2360149"/>
                </a:lnTo>
                <a:lnTo>
                  <a:pt x="5402293" y="2357675"/>
                </a:lnTo>
                <a:lnTo>
                  <a:pt x="5399819" y="2357675"/>
                </a:lnTo>
                <a:lnTo>
                  <a:pt x="5395062" y="2350444"/>
                </a:lnTo>
                <a:lnTo>
                  <a:pt x="5395062" y="2347971"/>
                </a:lnTo>
                <a:lnTo>
                  <a:pt x="5392588" y="2347971"/>
                </a:lnTo>
                <a:lnTo>
                  <a:pt x="5392588" y="2345497"/>
                </a:lnTo>
                <a:lnTo>
                  <a:pt x="5390115" y="2343023"/>
                </a:lnTo>
                <a:lnTo>
                  <a:pt x="5380410" y="2326088"/>
                </a:lnTo>
                <a:lnTo>
                  <a:pt x="5377936" y="2321330"/>
                </a:lnTo>
                <a:lnTo>
                  <a:pt x="5373179" y="2316573"/>
                </a:lnTo>
                <a:lnTo>
                  <a:pt x="5373179" y="2314099"/>
                </a:lnTo>
                <a:lnTo>
                  <a:pt x="5370705" y="2314099"/>
                </a:lnTo>
                <a:lnTo>
                  <a:pt x="5368231" y="2311626"/>
                </a:lnTo>
                <a:lnTo>
                  <a:pt x="5361000" y="2304395"/>
                </a:lnTo>
                <a:lnTo>
                  <a:pt x="5353769" y="2299637"/>
                </a:lnTo>
                <a:lnTo>
                  <a:pt x="5351295" y="2299637"/>
                </a:lnTo>
                <a:lnTo>
                  <a:pt x="5346538" y="2297164"/>
                </a:lnTo>
                <a:lnTo>
                  <a:pt x="5341781" y="2297164"/>
                </a:lnTo>
                <a:lnTo>
                  <a:pt x="5339307" y="2297164"/>
                </a:lnTo>
                <a:lnTo>
                  <a:pt x="5336834" y="2294690"/>
                </a:lnTo>
                <a:lnTo>
                  <a:pt x="5334360" y="2294690"/>
                </a:lnTo>
                <a:lnTo>
                  <a:pt x="5329603" y="2292216"/>
                </a:lnTo>
                <a:lnTo>
                  <a:pt x="5324845" y="2289743"/>
                </a:lnTo>
                <a:lnTo>
                  <a:pt x="5320088" y="2287269"/>
                </a:lnTo>
                <a:lnTo>
                  <a:pt x="5317614" y="2287269"/>
                </a:lnTo>
                <a:lnTo>
                  <a:pt x="5310383" y="2287269"/>
                </a:lnTo>
                <a:lnTo>
                  <a:pt x="5290974" y="2284795"/>
                </a:lnTo>
                <a:lnTo>
                  <a:pt x="5281269" y="2282321"/>
                </a:lnTo>
                <a:lnTo>
                  <a:pt x="5271565" y="2282321"/>
                </a:lnTo>
                <a:lnTo>
                  <a:pt x="5269091" y="2282321"/>
                </a:lnTo>
                <a:lnTo>
                  <a:pt x="5264334" y="2279847"/>
                </a:lnTo>
                <a:lnTo>
                  <a:pt x="5259576" y="2279847"/>
                </a:lnTo>
                <a:lnTo>
                  <a:pt x="5254819" y="2279847"/>
                </a:lnTo>
                <a:lnTo>
                  <a:pt x="5252345" y="2279847"/>
                </a:lnTo>
                <a:lnTo>
                  <a:pt x="5249871" y="2279847"/>
                </a:lnTo>
                <a:lnTo>
                  <a:pt x="5249871" y="2282321"/>
                </a:lnTo>
                <a:lnTo>
                  <a:pt x="5247398" y="2282321"/>
                </a:lnTo>
                <a:lnTo>
                  <a:pt x="5247398" y="2279847"/>
                </a:lnTo>
                <a:lnTo>
                  <a:pt x="5244924" y="2279847"/>
                </a:lnTo>
                <a:lnTo>
                  <a:pt x="5240167" y="2279847"/>
                </a:lnTo>
                <a:lnTo>
                  <a:pt x="5237693" y="2282321"/>
                </a:lnTo>
                <a:lnTo>
                  <a:pt x="5237693" y="2284795"/>
                </a:lnTo>
                <a:lnTo>
                  <a:pt x="5237693" y="2287269"/>
                </a:lnTo>
                <a:lnTo>
                  <a:pt x="5235219" y="2287269"/>
                </a:lnTo>
                <a:lnTo>
                  <a:pt x="5232745" y="2284795"/>
                </a:lnTo>
                <a:lnTo>
                  <a:pt x="5230272" y="2282321"/>
                </a:lnTo>
                <a:lnTo>
                  <a:pt x="5230272" y="2279847"/>
                </a:lnTo>
                <a:lnTo>
                  <a:pt x="5227798" y="2279847"/>
                </a:lnTo>
                <a:lnTo>
                  <a:pt x="5225324" y="2279847"/>
                </a:lnTo>
                <a:lnTo>
                  <a:pt x="5222851" y="2279847"/>
                </a:lnTo>
                <a:lnTo>
                  <a:pt x="5222851" y="2277374"/>
                </a:lnTo>
                <a:lnTo>
                  <a:pt x="5222851" y="2274900"/>
                </a:lnTo>
                <a:lnTo>
                  <a:pt x="5220377" y="2277374"/>
                </a:lnTo>
                <a:lnTo>
                  <a:pt x="5217903" y="2277374"/>
                </a:lnTo>
                <a:lnTo>
                  <a:pt x="5215430" y="2277374"/>
                </a:lnTo>
                <a:lnTo>
                  <a:pt x="5212956" y="2274900"/>
                </a:lnTo>
                <a:lnTo>
                  <a:pt x="5210482" y="2272426"/>
                </a:lnTo>
                <a:lnTo>
                  <a:pt x="5205725" y="2272426"/>
                </a:lnTo>
                <a:lnTo>
                  <a:pt x="5203251" y="2269953"/>
                </a:lnTo>
                <a:lnTo>
                  <a:pt x="5198494" y="2267479"/>
                </a:lnTo>
                <a:lnTo>
                  <a:pt x="5196020" y="2267479"/>
                </a:lnTo>
                <a:lnTo>
                  <a:pt x="5191263" y="2265005"/>
                </a:lnTo>
                <a:lnTo>
                  <a:pt x="5186506" y="2262531"/>
                </a:lnTo>
                <a:lnTo>
                  <a:pt x="5159865" y="2245595"/>
                </a:lnTo>
                <a:lnTo>
                  <a:pt x="5150160" y="2240838"/>
                </a:lnTo>
                <a:lnTo>
                  <a:pt x="5138172" y="2233607"/>
                </a:lnTo>
                <a:lnTo>
                  <a:pt x="5138172" y="2236081"/>
                </a:lnTo>
                <a:lnTo>
                  <a:pt x="5114006" y="2221619"/>
                </a:lnTo>
                <a:lnTo>
                  <a:pt x="5114006" y="2219145"/>
                </a:lnTo>
                <a:lnTo>
                  <a:pt x="5104301" y="2214388"/>
                </a:lnTo>
                <a:lnTo>
                  <a:pt x="5101827" y="2214388"/>
                </a:lnTo>
                <a:lnTo>
                  <a:pt x="5099353" y="2211914"/>
                </a:lnTo>
                <a:lnTo>
                  <a:pt x="5096880" y="2209441"/>
                </a:lnTo>
                <a:lnTo>
                  <a:pt x="5087175" y="2204683"/>
                </a:lnTo>
                <a:lnTo>
                  <a:pt x="5084701" y="2202210"/>
                </a:lnTo>
                <a:lnTo>
                  <a:pt x="5082228" y="2202210"/>
                </a:lnTo>
                <a:lnTo>
                  <a:pt x="5079754" y="2199736"/>
                </a:lnTo>
                <a:lnTo>
                  <a:pt x="5067765" y="2197262"/>
                </a:lnTo>
                <a:lnTo>
                  <a:pt x="5065292" y="2197262"/>
                </a:lnTo>
                <a:lnTo>
                  <a:pt x="5062818" y="2197262"/>
                </a:lnTo>
                <a:lnTo>
                  <a:pt x="5062818" y="2199736"/>
                </a:lnTo>
                <a:lnTo>
                  <a:pt x="5058061" y="2199736"/>
                </a:lnTo>
                <a:lnTo>
                  <a:pt x="5053304" y="2197262"/>
                </a:lnTo>
                <a:lnTo>
                  <a:pt x="5050830" y="2197262"/>
                </a:lnTo>
                <a:lnTo>
                  <a:pt x="5048356" y="2199736"/>
                </a:lnTo>
                <a:lnTo>
                  <a:pt x="5045882" y="2199736"/>
                </a:lnTo>
                <a:lnTo>
                  <a:pt x="5043408" y="2199736"/>
                </a:lnTo>
                <a:lnTo>
                  <a:pt x="5040935" y="2199736"/>
                </a:lnTo>
                <a:lnTo>
                  <a:pt x="5038461" y="2199736"/>
                </a:lnTo>
                <a:lnTo>
                  <a:pt x="5038461" y="2202210"/>
                </a:lnTo>
                <a:lnTo>
                  <a:pt x="5035987" y="2202210"/>
                </a:lnTo>
                <a:lnTo>
                  <a:pt x="5033513" y="2204683"/>
                </a:lnTo>
                <a:lnTo>
                  <a:pt x="5021525" y="2211914"/>
                </a:lnTo>
                <a:lnTo>
                  <a:pt x="5011821" y="2216672"/>
                </a:lnTo>
                <a:lnTo>
                  <a:pt x="4999832" y="2221429"/>
                </a:lnTo>
                <a:lnTo>
                  <a:pt x="4992601" y="2226186"/>
                </a:lnTo>
                <a:lnTo>
                  <a:pt x="4978140" y="2230943"/>
                </a:lnTo>
                <a:lnTo>
                  <a:pt x="4966151" y="2235701"/>
                </a:lnTo>
                <a:lnTo>
                  <a:pt x="4954163" y="2238174"/>
                </a:lnTo>
                <a:lnTo>
                  <a:pt x="4946932" y="2240648"/>
                </a:lnTo>
                <a:lnTo>
                  <a:pt x="4932470" y="2243122"/>
                </a:lnTo>
                <a:lnTo>
                  <a:pt x="4920482" y="2245595"/>
                </a:lnTo>
                <a:lnTo>
                  <a:pt x="4913251" y="2248069"/>
                </a:lnTo>
                <a:lnTo>
                  <a:pt x="4903546" y="2250543"/>
                </a:lnTo>
                <a:lnTo>
                  <a:pt x="4896316" y="2250543"/>
                </a:lnTo>
                <a:lnTo>
                  <a:pt x="4886611" y="2253017"/>
                </a:lnTo>
                <a:lnTo>
                  <a:pt x="4886611" y="2250543"/>
                </a:lnTo>
                <a:lnTo>
                  <a:pt x="4879380" y="2250543"/>
                </a:lnTo>
                <a:lnTo>
                  <a:pt x="4876906" y="2250543"/>
                </a:lnTo>
                <a:lnTo>
                  <a:pt x="4869675" y="2250543"/>
                </a:lnTo>
                <a:lnTo>
                  <a:pt x="4859970" y="2250543"/>
                </a:lnTo>
                <a:lnTo>
                  <a:pt x="4850265" y="2250543"/>
                </a:lnTo>
                <a:lnTo>
                  <a:pt x="4843035" y="2250543"/>
                </a:lnTo>
                <a:lnTo>
                  <a:pt x="4835804" y="2250543"/>
                </a:lnTo>
                <a:lnTo>
                  <a:pt x="4831047" y="2250543"/>
                </a:lnTo>
                <a:lnTo>
                  <a:pt x="4821342" y="2253017"/>
                </a:lnTo>
                <a:lnTo>
                  <a:pt x="4816584" y="2253017"/>
                </a:lnTo>
                <a:lnTo>
                  <a:pt x="4809353" y="2255491"/>
                </a:lnTo>
                <a:lnTo>
                  <a:pt x="4799649" y="2260248"/>
                </a:lnTo>
                <a:lnTo>
                  <a:pt x="4794892" y="2257774"/>
                </a:lnTo>
                <a:lnTo>
                  <a:pt x="4787661" y="2257774"/>
                </a:lnTo>
                <a:lnTo>
                  <a:pt x="4785187" y="2257774"/>
                </a:lnTo>
                <a:lnTo>
                  <a:pt x="4780430" y="2260248"/>
                </a:lnTo>
                <a:lnTo>
                  <a:pt x="4777956" y="2260248"/>
                </a:lnTo>
                <a:lnTo>
                  <a:pt x="4777956" y="2262721"/>
                </a:lnTo>
                <a:lnTo>
                  <a:pt x="4775482" y="2267479"/>
                </a:lnTo>
                <a:lnTo>
                  <a:pt x="4770725" y="2274710"/>
                </a:lnTo>
                <a:lnTo>
                  <a:pt x="4758737" y="2291645"/>
                </a:lnTo>
                <a:lnTo>
                  <a:pt x="4751506" y="2301350"/>
                </a:lnTo>
                <a:lnTo>
                  <a:pt x="4749032" y="2303824"/>
                </a:lnTo>
                <a:lnTo>
                  <a:pt x="4746558" y="2303824"/>
                </a:lnTo>
                <a:lnTo>
                  <a:pt x="4746558" y="2306298"/>
                </a:lnTo>
                <a:lnTo>
                  <a:pt x="4746558" y="2311055"/>
                </a:lnTo>
                <a:lnTo>
                  <a:pt x="4746558" y="2320759"/>
                </a:lnTo>
                <a:lnTo>
                  <a:pt x="4746558" y="2323233"/>
                </a:lnTo>
                <a:lnTo>
                  <a:pt x="4746558" y="2325707"/>
                </a:lnTo>
                <a:lnTo>
                  <a:pt x="4744085" y="2325707"/>
                </a:lnTo>
                <a:lnTo>
                  <a:pt x="4741611" y="2328181"/>
                </a:lnTo>
                <a:lnTo>
                  <a:pt x="4739137" y="2332938"/>
                </a:lnTo>
                <a:lnTo>
                  <a:pt x="4739137" y="2330464"/>
                </a:lnTo>
                <a:lnTo>
                  <a:pt x="4736663" y="2330464"/>
                </a:lnTo>
                <a:lnTo>
                  <a:pt x="4736663" y="2332938"/>
                </a:lnTo>
                <a:lnTo>
                  <a:pt x="4731906" y="2340169"/>
                </a:lnTo>
                <a:lnTo>
                  <a:pt x="4722202" y="2361862"/>
                </a:lnTo>
                <a:lnTo>
                  <a:pt x="4719728" y="2366619"/>
                </a:lnTo>
                <a:lnTo>
                  <a:pt x="4717254" y="2366619"/>
                </a:lnTo>
                <a:lnTo>
                  <a:pt x="4714780" y="2371376"/>
                </a:lnTo>
                <a:lnTo>
                  <a:pt x="4712306" y="2378607"/>
                </a:lnTo>
                <a:lnTo>
                  <a:pt x="4705076" y="2388312"/>
                </a:lnTo>
                <a:lnTo>
                  <a:pt x="4705076" y="2390786"/>
                </a:lnTo>
                <a:lnTo>
                  <a:pt x="4693087" y="2400490"/>
                </a:lnTo>
                <a:lnTo>
                  <a:pt x="4678625" y="2410195"/>
                </a:lnTo>
                <a:lnTo>
                  <a:pt x="4668921" y="2419900"/>
                </a:lnTo>
                <a:lnTo>
                  <a:pt x="4664164" y="2422374"/>
                </a:lnTo>
                <a:lnTo>
                  <a:pt x="4661690" y="2424847"/>
                </a:lnTo>
                <a:lnTo>
                  <a:pt x="4661690" y="2429605"/>
                </a:lnTo>
                <a:lnTo>
                  <a:pt x="4659216" y="2429605"/>
                </a:lnTo>
                <a:lnTo>
                  <a:pt x="4656742" y="2429605"/>
                </a:lnTo>
                <a:lnTo>
                  <a:pt x="4654268" y="2427131"/>
                </a:lnTo>
                <a:lnTo>
                  <a:pt x="4647038" y="2429605"/>
                </a:lnTo>
                <a:lnTo>
                  <a:pt x="4630102" y="2434362"/>
                </a:lnTo>
                <a:lnTo>
                  <a:pt x="4610692" y="2441593"/>
                </a:lnTo>
                <a:lnTo>
                  <a:pt x="4600987" y="2441593"/>
                </a:lnTo>
                <a:lnTo>
                  <a:pt x="4598514" y="2444067"/>
                </a:lnTo>
                <a:lnTo>
                  <a:pt x="4591283" y="2444067"/>
                </a:lnTo>
                <a:lnTo>
                  <a:pt x="4569590" y="2446540"/>
                </a:lnTo>
                <a:lnTo>
                  <a:pt x="4567116" y="2446540"/>
                </a:lnTo>
                <a:lnTo>
                  <a:pt x="4562359" y="2446540"/>
                </a:lnTo>
                <a:lnTo>
                  <a:pt x="4562359" y="2449014"/>
                </a:lnTo>
                <a:lnTo>
                  <a:pt x="4562359" y="2451488"/>
                </a:lnTo>
                <a:lnTo>
                  <a:pt x="4559885" y="2449014"/>
                </a:lnTo>
                <a:lnTo>
                  <a:pt x="4555128" y="2449014"/>
                </a:lnTo>
                <a:lnTo>
                  <a:pt x="4552654" y="2449014"/>
                </a:lnTo>
                <a:lnTo>
                  <a:pt x="4550180" y="2451488"/>
                </a:lnTo>
                <a:lnTo>
                  <a:pt x="4547707" y="2449014"/>
                </a:lnTo>
                <a:lnTo>
                  <a:pt x="4535719" y="2451488"/>
                </a:lnTo>
                <a:lnTo>
                  <a:pt x="4523731" y="2451488"/>
                </a:lnTo>
                <a:lnTo>
                  <a:pt x="4521257" y="2451488"/>
                </a:lnTo>
                <a:lnTo>
                  <a:pt x="4523731" y="2456245"/>
                </a:lnTo>
                <a:lnTo>
                  <a:pt x="4521257" y="2456245"/>
                </a:lnTo>
                <a:lnTo>
                  <a:pt x="4521257" y="2451488"/>
                </a:lnTo>
                <a:lnTo>
                  <a:pt x="4514026" y="2451488"/>
                </a:lnTo>
                <a:lnTo>
                  <a:pt x="4514026" y="2453961"/>
                </a:lnTo>
                <a:lnTo>
                  <a:pt x="4514026" y="2456435"/>
                </a:lnTo>
                <a:lnTo>
                  <a:pt x="4511552" y="2458909"/>
                </a:lnTo>
                <a:lnTo>
                  <a:pt x="4511552" y="2454152"/>
                </a:lnTo>
                <a:lnTo>
                  <a:pt x="4511552" y="2451678"/>
                </a:lnTo>
                <a:lnTo>
                  <a:pt x="4501847" y="2451678"/>
                </a:lnTo>
                <a:lnTo>
                  <a:pt x="4501847" y="2454152"/>
                </a:lnTo>
                <a:lnTo>
                  <a:pt x="4499374" y="2454152"/>
                </a:lnTo>
                <a:lnTo>
                  <a:pt x="4499374" y="2451678"/>
                </a:lnTo>
                <a:lnTo>
                  <a:pt x="4496900" y="2451678"/>
                </a:lnTo>
                <a:lnTo>
                  <a:pt x="4496900" y="2454152"/>
                </a:lnTo>
                <a:lnTo>
                  <a:pt x="4494426" y="2454152"/>
                </a:lnTo>
                <a:lnTo>
                  <a:pt x="4494426" y="2451678"/>
                </a:lnTo>
                <a:lnTo>
                  <a:pt x="4479964" y="2451678"/>
                </a:lnTo>
                <a:lnTo>
                  <a:pt x="4467976" y="2449204"/>
                </a:lnTo>
                <a:lnTo>
                  <a:pt x="4453514" y="2449204"/>
                </a:lnTo>
                <a:lnTo>
                  <a:pt x="4448757" y="2449204"/>
                </a:lnTo>
                <a:lnTo>
                  <a:pt x="4443999" y="2446731"/>
                </a:lnTo>
                <a:lnTo>
                  <a:pt x="4434295" y="2446731"/>
                </a:lnTo>
                <a:lnTo>
                  <a:pt x="4417359" y="2446731"/>
                </a:lnTo>
                <a:lnTo>
                  <a:pt x="4397950" y="2444257"/>
                </a:lnTo>
                <a:lnTo>
                  <a:pt x="4390719" y="2444257"/>
                </a:lnTo>
                <a:lnTo>
                  <a:pt x="4385961" y="2444257"/>
                </a:lnTo>
                <a:lnTo>
                  <a:pt x="4383488" y="2444257"/>
                </a:lnTo>
                <a:lnTo>
                  <a:pt x="4381014" y="2444257"/>
                </a:lnTo>
                <a:lnTo>
                  <a:pt x="4373783" y="2444257"/>
                </a:lnTo>
                <a:lnTo>
                  <a:pt x="4369026" y="2444257"/>
                </a:lnTo>
                <a:lnTo>
                  <a:pt x="4364269" y="2446731"/>
                </a:lnTo>
                <a:lnTo>
                  <a:pt x="4354564" y="2449204"/>
                </a:lnTo>
                <a:lnTo>
                  <a:pt x="4352090" y="2449204"/>
                </a:lnTo>
                <a:lnTo>
                  <a:pt x="4347333" y="2449204"/>
                </a:lnTo>
                <a:lnTo>
                  <a:pt x="4347333" y="2451678"/>
                </a:lnTo>
                <a:lnTo>
                  <a:pt x="4344859" y="2451678"/>
                </a:lnTo>
                <a:lnTo>
                  <a:pt x="4342385" y="2451678"/>
                </a:lnTo>
                <a:lnTo>
                  <a:pt x="4339912" y="2454152"/>
                </a:lnTo>
                <a:lnTo>
                  <a:pt x="4337438" y="2451678"/>
                </a:lnTo>
                <a:lnTo>
                  <a:pt x="4334964" y="2451678"/>
                </a:lnTo>
                <a:lnTo>
                  <a:pt x="4332491" y="2454152"/>
                </a:lnTo>
                <a:lnTo>
                  <a:pt x="4330017" y="2454152"/>
                </a:lnTo>
                <a:lnTo>
                  <a:pt x="4327543" y="2454152"/>
                </a:lnTo>
                <a:lnTo>
                  <a:pt x="4320312" y="2456626"/>
                </a:lnTo>
                <a:lnTo>
                  <a:pt x="4315555" y="2459099"/>
                </a:lnTo>
                <a:lnTo>
                  <a:pt x="4313081" y="2459099"/>
                </a:lnTo>
                <a:lnTo>
                  <a:pt x="4308324" y="2461573"/>
                </a:lnTo>
                <a:lnTo>
                  <a:pt x="4305850" y="2461573"/>
                </a:lnTo>
                <a:lnTo>
                  <a:pt x="4303376" y="2461573"/>
                </a:lnTo>
                <a:lnTo>
                  <a:pt x="4291388" y="2466330"/>
                </a:lnTo>
                <a:lnTo>
                  <a:pt x="4286631" y="2466330"/>
                </a:lnTo>
                <a:lnTo>
                  <a:pt x="4284157" y="2466330"/>
                </a:lnTo>
                <a:lnTo>
                  <a:pt x="4281684" y="2466330"/>
                </a:lnTo>
                <a:lnTo>
                  <a:pt x="4281684" y="2468804"/>
                </a:lnTo>
                <a:lnTo>
                  <a:pt x="4279210" y="2468804"/>
                </a:lnTo>
                <a:lnTo>
                  <a:pt x="4279210" y="2466330"/>
                </a:lnTo>
                <a:lnTo>
                  <a:pt x="4274453" y="2466330"/>
                </a:lnTo>
                <a:lnTo>
                  <a:pt x="4271979" y="2468804"/>
                </a:lnTo>
                <a:lnTo>
                  <a:pt x="4259990" y="2466330"/>
                </a:lnTo>
                <a:lnTo>
                  <a:pt x="4255233" y="2466330"/>
                </a:lnTo>
                <a:lnTo>
                  <a:pt x="4255233" y="2468804"/>
                </a:lnTo>
                <a:lnTo>
                  <a:pt x="4252759" y="2468804"/>
                </a:lnTo>
                <a:lnTo>
                  <a:pt x="4248002" y="2468804"/>
                </a:lnTo>
                <a:lnTo>
                  <a:pt x="4243245" y="2466330"/>
                </a:lnTo>
                <a:lnTo>
                  <a:pt x="4233540" y="2463857"/>
                </a:lnTo>
                <a:lnTo>
                  <a:pt x="4231067" y="2463857"/>
                </a:lnTo>
                <a:lnTo>
                  <a:pt x="4228593" y="2466330"/>
                </a:lnTo>
                <a:lnTo>
                  <a:pt x="4226119" y="2466330"/>
                </a:lnTo>
                <a:lnTo>
                  <a:pt x="4226119" y="2461573"/>
                </a:lnTo>
                <a:lnTo>
                  <a:pt x="4218888" y="2459099"/>
                </a:lnTo>
                <a:lnTo>
                  <a:pt x="4214131" y="2459099"/>
                </a:lnTo>
                <a:lnTo>
                  <a:pt x="4211657" y="2456626"/>
                </a:lnTo>
                <a:lnTo>
                  <a:pt x="4206900" y="2456626"/>
                </a:lnTo>
                <a:lnTo>
                  <a:pt x="4199669" y="2454152"/>
                </a:lnTo>
                <a:lnTo>
                  <a:pt x="4197195" y="2451678"/>
                </a:lnTo>
                <a:lnTo>
                  <a:pt x="4194721" y="2454152"/>
                </a:lnTo>
                <a:lnTo>
                  <a:pt x="4194721" y="2451678"/>
                </a:lnTo>
                <a:lnTo>
                  <a:pt x="4192248" y="2451678"/>
                </a:lnTo>
                <a:lnTo>
                  <a:pt x="4189774" y="2451678"/>
                </a:lnTo>
                <a:lnTo>
                  <a:pt x="4189774" y="2449204"/>
                </a:lnTo>
                <a:lnTo>
                  <a:pt x="4187300" y="2449204"/>
                </a:lnTo>
                <a:lnTo>
                  <a:pt x="4177595" y="2444447"/>
                </a:lnTo>
                <a:lnTo>
                  <a:pt x="4177595" y="2441973"/>
                </a:lnTo>
                <a:lnTo>
                  <a:pt x="4175122" y="2441973"/>
                </a:lnTo>
                <a:lnTo>
                  <a:pt x="4172648" y="2439500"/>
                </a:lnTo>
                <a:lnTo>
                  <a:pt x="4170174" y="2437026"/>
                </a:lnTo>
                <a:lnTo>
                  <a:pt x="4167700" y="2437026"/>
                </a:lnTo>
                <a:lnTo>
                  <a:pt x="4167700" y="2434552"/>
                </a:lnTo>
                <a:lnTo>
                  <a:pt x="4162943" y="2429795"/>
                </a:lnTo>
                <a:lnTo>
                  <a:pt x="4162943" y="2425038"/>
                </a:lnTo>
                <a:lnTo>
                  <a:pt x="4160469" y="2425038"/>
                </a:lnTo>
                <a:lnTo>
                  <a:pt x="4157996" y="2422564"/>
                </a:lnTo>
                <a:lnTo>
                  <a:pt x="4155522" y="2420090"/>
                </a:lnTo>
                <a:lnTo>
                  <a:pt x="4153048" y="2417616"/>
                </a:lnTo>
                <a:lnTo>
                  <a:pt x="4150574" y="2415143"/>
                </a:lnTo>
                <a:lnTo>
                  <a:pt x="4145817" y="2410385"/>
                </a:lnTo>
                <a:lnTo>
                  <a:pt x="4143343" y="2405628"/>
                </a:lnTo>
                <a:lnTo>
                  <a:pt x="4136113" y="2398397"/>
                </a:lnTo>
                <a:lnTo>
                  <a:pt x="4121651" y="2378988"/>
                </a:lnTo>
                <a:lnTo>
                  <a:pt x="4116893" y="2374230"/>
                </a:lnTo>
                <a:lnTo>
                  <a:pt x="4116893" y="2371757"/>
                </a:lnTo>
                <a:lnTo>
                  <a:pt x="4114420" y="2369283"/>
                </a:lnTo>
                <a:lnTo>
                  <a:pt x="4102431" y="2354821"/>
                </a:lnTo>
                <a:lnTo>
                  <a:pt x="4099958" y="2352347"/>
                </a:lnTo>
                <a:lnTo>
                  <a:pt x="4097484" y="2345116"/>
                </a:lnTo>
                <a:lnTo>
                  <a:pt x="4092727" y="2342643"/>
                </a:lnTo>
                <a:lnTo>
                  <a:pt x="4090253" y="2337885"/>
                </a:lnTo>
                <a:lnTo>
                  <a:pt x="4087779" y="2337885"/>
                </a:lnTo>
                <a:lnTo>
                  <a:pt x="4083022" y="2333128"/>
                </a:lnTo>
                <a:lnTo>
                  <a:pt x="4078265" y="2333128"/>
                </a:lnTo>
                <a:lnTo>
                  <a:pt x="4075791" y="2333128"/>
                </a:lnTo>
                <a:lnTo>
                  <a:pt x="4071034" y="2333128"/>
                </a:lnTo>
                <a:lnTo>
                  <a:pt x="4066276" y="2333128"/>
                </a:lnTo>
                <a:lnTo>
                  <a:pt x="4063803" y="2333128"/>
                </a:lnTo>
                <a:lnTo>
                  <a:pt x="4061329" y="2335602"/>
                </a:lnTo>
                <a:lnTo>
                  <a:pt x="4056572" y="2338076"/>
                </a:lnTo>
                <a:lnTo>
                  <a:pt x="4051815" y="2340550"/>
                </a:lnTo>
                <a:lnTo>
                  <a:pt x="4049341" y="2343023"/>
                </a:lnTo>
                <a:lnTo>
                  <a:pt x="4046867" y="2345497"/>
                </a:lnTo>
                <a:lnTo>
                  <a:pt x="4044393" y="2347971"/>
                </a:lnTo>
                <a:lnTo>
                  <a:pt x="4041920" y="2350444"/>
                </a:lnTo>
                <a:lnTo>
                  <a:pt x="4039446" y="2352918"/>
                </a:lnTo>
                <a:lnTo>
                  <a:pt x="4039446" y="2355392"/>
                </a:lnTo>
                <a:lnTo>
                  <a:pt x="4036972" y="2357866"/>
                </a:lnTo>
                <a:lnTo>
                  <a:pt x="4036972" y="2360340"/>
                </a:lnTo>
                <a:lnTo>
                  <a:pt x="4034498" y="2367570"/>
                </a:lnTo>
                <a:lnTo>
                  <a:pt x="4034498" y="2370044"/>
                </a:lnTo>
                <a:lnTo>
                  <a:pt x="4036972" y="2370044"/>
                </a:lnTo>
                <a:lnTo>
                  <a:pt x="4034498" y="2372518"/>
                </a:lnTo>
                <a:lnTo>
                  <a:pt x="4036972" y="2374992"/>
                </a:lnTo>
                <a:lnTo>
                  <a:pt x="4036972" y="2377466"/>
                </a:lnTo>
                <a:lnTo>
                  <a:pt x="4036972" y="2379939"/>
                </a:lnTo>
                <a:lnTo>
                  <a:pt x="4032215" y="2379939"/>
                </a:lnTo>
                <a:lnTo>
                  <a:pt x="4032215" y="2384696"/>
                </a:lnTo>
                <a:lnTo>
                  <a:pt x="4032215" y="2394401"/>
                </a:lnTo>
                <a:lnTo>
                  <a:pt x="4034689" y="2399158"/>
                </a:lnTo>
                <a:lnTo>
                  <a:pt x="4034689" y="2401632"/>
                </a:lnTo>
                <a:lnTo>
                  <a:pt x="4034689" y="2404106"/>
                </a:lnTo>
                <a:lnTo>
                  <a:pt x="4037163" y="2411337"/>
                </a:lnTo>
                <a:lnTo>
                  <a:pt x="4039636" y="2411337"/>
                </a:lnTo>
                <a:lnTo>
                  <a:pt x="4039636" y="2416094"/>
                </a:lnTo>
                <a:lnTo>
                  <a:pt x="4042110" y="2428082"/>
                </a:lnTo>
                <a:lnTo>
                  <a:pt x="4039636" y="2428082"/>
                </a:lnTo>
                <a:lnTo>
                  <a:pt x="4044393" y="2440071"/>
                </a:lnTo>
                <a:lnTo>
                  <a:pt x="4044393" y="2442544"/>
                </a:lnTo>
                <a:lnTo>
                  <a:pt x="4051624" y="2457006"/>
                </a:lnTo>
                <a:lnTo>
                  <a:pt x="4058855" y="2452249"/>
                </a:lnTo>
                <a:lnTo>
                  <a:pt x="4061329" y="2457006"/>
                </a:lnTo>
                <a:lnTo>
                  <a:pt x="4063803" y="2459480"/>
                </a:lnTo>
                <a:lnTo>
                  <a:pt x="4063803" y="2461954"/>
                </a:lnTo>
                <a:lnTo>
                  <a:pt x="4061329" y="2461954"/>
                </a:lnTo>
                <a:lnTo>
                  <a:pt x="4061329" y="2464427"/>
                </a:lnTo>
                <a:lnTo>
                  <a:pt x="4061329" y="2466901"/>
                </a:lnTo>
                <a:lnTo>
                  <a:pt x="4063803" y="2469375"/>
                </a:lnTo>
                <a:lnTo>
                  <a:pt x="4066276" y="2469375"/>
                </a:lnTo>
                <a:lnTo>
                  <a:pt x="4066276" y="2471849"/>
                </a:lnTo>
                <a:lnTo>
                  <a:pt x="4066276" y="2474322"/>
                </a:lnTo>
                <a:lnTo>
                  <a:pt x="4066276" y="2476796"/>
                </a:lnTo>
                <a:lnTo>
                  <a:pt x="4066276" y="2479270"/>
                </a:lnTo>
                <a:lnTo>
                  <a:pt x="4068750" y="2481744"/>
                </a:lnTo>
                <a:lnTo>
                  <a:pt x="4068750" y="2486501"/>
                </a:lnTo>
                <a:lnTo>
                  <a:pt x="4073507" y="2484027"/>
                </a:lnTo>
                <a:lnTo>
                  <a:pt x="4073507" y="2486501"/>
                </a:lnTo>
                <a:lnTo>
                  <a:pt x="4073507" y="2488975"/>
                </a:lnTo>
                <a:lnTo>
                  <a:pt x="4073507" y="2493732"/>
                </a:lnTo>
                <a:lnTo>
                  <a:pt x="4073507" y="2496206"/>
                </a:lnTo>
                <a:lnTo>
                  <a:pt x="4075981" y="2498679"/>
                </a:lnTo>
                <a:lnTo>
                  <a:pt x="4073507" y="2503436"/>
                </a:lnTo>
                <a:lnTo>
                  <a:pt x="4073507" y="2505910"/>
                </a:lnTo>
                <a:lnTo>
                  <a:pt x="4073507" y="2515615"/>
                </a:lnTo>
                <a:lnTo>
                  <a:pt x="4073507" y="2522846"/>
                </a:lnTo>
                <a:lnTo>
                  <a:pt x="4073507" y="2534834"/>
                </a:lnTo>
                <a:lnTo>
                  <a:pt x="4071034" y="2534834"/>
                </a:lnTo>
                <a:lnTo>
                  <a:pt x="4071034" y="2539591"/>
                </a:lnTo>
                <a:lnTo>
                  <a:pt x="4071034" y="2542065"/>
                </a:lnTo>
                <a:lnTo>
                  <a:pt x="4068560" y="2542065"/>
                </a:lnTo>
                <a:lnTo>
                  <a:pt x="4066086" y="2546822"/>
                </a:lnTo>
                <a:lnTo>
                  <a:pt x="4066086" y="2549296"/>
                </a:lnTo>
                <a:lnTo>
                  <a:pt x="4066086" y="2551770"/>
                </a:lnTo>
                <a:lnTo>
                  <a:pt x="4063613" y="2551770"/>
                </a:lnTo>
                <a:lnTo>
                  <a:pt x="4063613" y="2554244"/>
                </a:lnTo>
                <a:lnTo>
                  <a:pt x="4061139" y="2554244"/>
                </a:lnTo>
                <a:lnTo>
                  <a:pt x="4061139" y="2556717"/>
                </a:lnTo>
                <a:lnTo>
                  <a:pt x="4056382" y="2563948"/>
                </a:lnTo>
                <a:lnTo>
                  <a:pt x="4053908" y="2563948"/>
                </a:lnTo>
                <a:lnTo>
                  <a:pt x="4051434" y="2566422"/>
                </a:lnTo>
                <a:lnTo>
                  <a:pt x="4046677" y="2568896"/>
                </a:lnTo>
                <a:lnTo>
                  <a:pt x="4046677" y="2571370"/>
                </a:lnTo>
                <a:lnTo>
                  <a:pt x="4046677" y="2573843"/>
                </a:lnTo>
                <a:lnTo>
                  <a:pt x="4041920" y="2576317"/>
                </a:lnTo>
                <a:lnTo>
                  <a:pt x="4041920" y="2573843"/>
                </a:lnTo>
                <a:lnTo>
                  <a:pt x="4044393" y="2571370"/>
                </a:lnTo>
                <a:lnTo>
                  <a:pt x="4041920" y="2571370"/>
                </a:lnTo>
                <a:lnTo>
                  <a:pt x="4037163" y="2576127"/>
                </a:lnTo>
                <a:lnTo>
                  <a:pt x="4039636" y="2576127"/>
                </a:lnTo>
                <a:lnTo>
                  <a:pt x="4039636" y="2578600"/>
                </a:lnTo>
                <a:lnTo>
                  <a:pt x="4029932" y="2588305"/>
                </a:lnTo>
                <a:lnTo>
                  <a:pt x="4027458" y="2588305"/>
                </a:lnTo>
                <a:lnTo>
                  <a:pt x="4020227" y="2593062"/>
                </a:lnTo>
                <a:lnTo>
                  <a:pt x="4020227" y="2590589"/>
                </a:lnTo>
                <a:lnTo>
                  <a:pt x="4017753" y="2593062"/>
                </a:lnTo>
                <a:lnTo>
                  <a:pt x="4015279" y="2593062"/>
                </a:lnTo>
                <a:lnTo>
                  <a:pt x="3998343" y="2602767"/>
                </a:lnTo>
                <a:lnTo>
                  <a:pt x="3991112" y="2605241"/>
                </a:lnTo>
                <a:lnTo>
                  <a:pt x="3988639" y="2602767"/>
                </a:lnTo>
                <a:lnTo>
                  <a:pt x="3986165" y="2602767"/>
                </a:lnTo>
                <a:lnTo>
                  <a:pt x="3978934" y="2607524"/>
                </a:lnTo>
                <a:lnTo>
                  <a:pt x="3978934" y="2609998"/>
                </a:lnTo>
                <a:lnTo>
                  <a:pt x="3976460" y="2609998"/>
                </a:lnTo>
                <a:lnTo>
                  <a:pt x="3973986" y="2609998"/>
                </a:lnTo>
                <a:lnTo>
                  <a:pt x="3969229" y="2609998"/>
                </a:lnTo>
                <a:lnTo>
                  <a:pt x="3969229" y="2612472"/>
                </a:lnTo>
                <a:lnTo>
                  <a:pt x="3964472" y="2614946"/>
                </a:lnTo>
                <a:lnTo>
                  <a:pt x="3964472" y="2612472"/>
                </a:lnTo>
                <a:lnTo>
                  <a:pt x="3961999" y="2614946"/>
                </a:lnTo>
                <a:lnTo>
                  <a:pt x="3959525" y="2614946"/>
                </a:lnTo>
                <a:lnTo>
                  <a:pt x="3952294" y="2614946"/>
                </a:lnTo>
                <a:lnTo>
                  <a:pt x="3949820" y="2614946"/>
                </a:lnTo>
                <a:lnTo>
                  <a:pt x="3947346" y="2614946"/>
                </a:lnTo>
                <a:lnTo>
                  <a:pt x="3947346" y="2612472"/>
                </a:lnTo>
                <a:lnTo>
                  <a:pt x="3940115" y="2612472"/>
                </a:lnTo>
                <a:lnTo>
                  <a:pt x="3940115" y="2614946"/>
                </a:lnTo>
                <a:lnTo>
                  <a:pt x="3935358" y="2614946"/>
                </a:lnTo>
                <a:lnTo>
                  <a:pt x="3935358" y="2617419"/>
                </a:lnTo>
                <a:lnTo>
                  <a:pt x="3932884" y="2617419"/>
                </a:lnTo>
                <a:lnTo>
                  <a:pt x="3930411" y="2617419"/>
                </a:lnTo>
                <a:lnTo>
                  <a:pt x="3927937" y="2617419"/>
                </a:lnTo>
                <a:lnTo>
                  <a:pt x="3927937" y="2612662"/>
                </a:lnTo>
                <a:lnTo>
                  <a:pt x="3920706" y="2612662"/>
                </a:lnTo>
                <a:lnTo>
                  <a:pt x="3915948" y="2612662"/>
                </a:lnTo>
                <a:lnTo>
                  <a:pt x="3913475" y="2615136"/>
                </a:lnTo>
                <a:lnTo>
                  <a:pt x="3913475" y="2617610"/>
                </a:lnTo>
                <a:lnTo>
                  <a:pt x="3913475" y="2620083"/>
                </a:lnTo>
                <a:lnTo>
                  <a:pt x="3913475" y="2622557"/>
                </a:lnTo>
                <a:lnTo>
                  <a:pt x="3915948" y="2622557"/>
                </a:lnTo>
                <a:lnTo>
                  <a:pt x="3920706" y="2625031"/>
                </a:lnTo>
                <a:lnTo>
                  <a:pt x="3923180" y="2627505"/>
                </a:lnTo>
                <a:lnTo>
                  <a:pt x="3930411" y="2629978"/>
                </a:lnTo>
                <a:lnTo>
                  <a:pt x="3932884" y="2629978"/>
                </a:lnTo>
                <a:lnTo>
                  <a:pt x="3937642" y="2629978"/>
                </a:lnTo>
                <a:lnTo>
                  <a:pt x="3937642" y="2632452"/>
                </a:lnTo>
                <a:lnTo>
                  <a:pt x="3932884" y="2632452"/>
                </a:lnTo>
                <a:lnTo>
                  <a:pt x="3932884" y="2634926"/>
                </a:lnTo>
                <a:lnTo>
                  <a:pt x="3932884" y="2637400"/>
                </a:lnTo>
                <a:lnTo>
                  <a:pt x="3930411" y="2639874"/>
                </a:lnTo>
                <a:lnTo>
                  <a:pt x="3923180" y="2654335"/>
                </a:lnTo>
                <a:lnTo>
                  <a:pt x="3918422" y="2656809"/>
                </a:lnTo>
                <a:lnTo>
                  <a:pt x="3915948" y="2659283"/>
                </a:lnTo>
                <a:lnTo>
                  <a:pt x="3913475" y="2664040"/>
                </a:lnTo>
                <a:lnTo>
                  <a:pt x="3911001" y="2666514"/>
                </a:lnTo>
                <a:lnTo>
                  <a:pt x="3908527" y="2678502"/>
                </a:lnTo>
                <a:lnTo>
                  <a:pt x="3908527" y="2683259"/>
                </a:lnTo>
                <a:lnTo>
                  <a:pt x="3908527" y="2688016"/>
                </a:lnTo>
                <a:lnTo>
                  <a:pt x="3908527" y="2690490"/>
                </a:lnTo>
                <a:lnTo>
                  <a:pt x="3908527" y="2692964"/>
                </a:lnTo>
                <a:lnTo>
                  <a:pt x="3903770" y="2697721"/>
                </a:lnTo>
                <a:lnTo>
                  <a:pt x="3903770" y="2695247"/>
                </a:lnTo>
                <a:lnTo>
                  <a:pt x="3901296" y="2695247"/>
                </a:lnTo>
                <a:lnTo>
                  <a:pt x="3896539" y="2697721"/>
                </a:lnTo>
                <a:lnTo>
                  <a:pt x="3896539" y="2700195"/>
                </a:lnTo>
                <a:lnTo>
                  <a:pt x="3896539" y="2702669"/>
                </a:lnTo>
                <a:lnTo>
                  <a:pt x="3896539" y="2707426"/>
                </a:lnTo>
                <a:lnTo>
                  <a:pt x="3899013" y="2707426"/>
                </a:lnTo>
                <a:lnTo>
                  <a:pt x="3896539" y="2709900"/>
                </a:lnTo>
                <a:lnTo>
                  <a:pt x="3894065" y="2712373"/>
                </a:lnTo>
                <a:lnTo>
                  <a:pt x="3891592" y="2714847"/>
                </a:lnTo>
                <a:lnTo>
                  <a:pt x="3884361" y="2717321"/>
                </a:lnTo>
                <a:lnTo>
                  <a:pt x="3881887" y="2717321"/>
                </a:lnTo>
                <a:lnTo>
                  <a:pt x="3881887" y="2714847"/>
                </a:lnTo>
                <a:lnTo>
                  <a:pt x="3881887" y="2712373"/>
                </a:lnTo>
                <a:lnTo>
                  <a:pt x="3891592" y="2712373"/>
                </a:lnTo>
                <a:lnTo>
                  <a:pt x="3891592" y="2709900"/>
                </a:lnTo>
                <a:lnTo>
                  <a:pt x="3894065" y="2709900"/>
                </a:lnTo>
                <a:lnTo>
                  <a:pt x="3894065" y="2707426"/>
                </a:lnTo>
                <a:lnTo>
                  <a:pt x="3894065" y="2704952"/>
                </a:lnTo>
                <a:lnTo>
                  <a:pt x="3889308" y="2704952"/>
                </a:lnTo>
                <a:lnTo>
                  <a:pt x="3889308" y="2707426"/>
                </a:lnTo>
                <a:lnTo>
                  <a:pt x="3886834" y="2707426"/>
                </a:lnTo>
                <a:lnTo>
                  <a:pt x="3884361" y="2707426"/>
                </a:lnTo>
                <a:lnTo>
                  <a:pt x="3881887" y="2709900"/>
                </a:lnTo>
                <a:lnTo>
                  <a:pt x="3877130" y="2707426"/>
                </a:lnTo>
                <a:lnTo>
                  <a:pt x="3879604" y="2707426"/>
                </a:lnTo>
                <a:lnTo>
                  <a:pt x="3886834" y="2702669"/>
                </a:lnTo>
                <a:lnTo>
                  <a:pt x="3889308" y="2702669"/>
                </a:lnTo>
                <a:lnTo>
                  <a:pt x="3891782" y="2702669"/>
                </a:lnTo>
                <a:lnTo>
                  <a:pt x="3894256" y="2700195"/>
                </a:lnTo>
                <a:lnTo>
                  <a:pt x="3891782" y="2700195"/>
                </a:lnTo>
                <a:lnTo>
                  <a:pt x="3894256" y="2697721"/>
                </a:lnTo>
                <a:lnTo>
                  <a:pt x="3896730" y="2695247"/>
                </a:lnTo>
                <a:lnTo>
                  <a:pt x="3899203" y="2690490"/>
                </a:lnTo>
                <a:lnTo>
                  <a:pt x="3901677" y="2692964"/>
                </a:lnTo>
                <a:lnTo>
                  <a:pt x="3904151" y="2690490"/>
                </a:lnTo>
                <a:lnTo>
                  <a:pt x="3906624" y="2690490"/>
                </a:lnTo>
                <a:lnTo>
                  <a:pt x="3906624" y="2685733"/>
                </a:lnTo>
                <a:lnTo>
                  <a:pt x="3904151" y="2685733"/>
                </a:lnTo>
                <a:lnTo>
                  <a:pt x="3904151" y="2683259"/>
                </a:lnTo>
                <a:lnTo>
                  <a:pt x="3904151" y="2680786"/>
                </a:lnTo>
                <a:lnTo>
                  <a:pt x="3904151" y="2678312"/>
                </a:lnTo>
                <a:lnTo>
                  <a:pt x="3906624" y="2666323"/>
                </a:lnTo>
                <a:lnTo>
                  <a:pt x="3904151" y="2666323"/>
                </a:lnTo>
                <a:lnTo>
                  <a:pt x="3906624" y="2661566"/>
                </a:lnTo>
                <a:lnTo>
                  <a:pt x="3906624" y="2659093"/>
                </a:lnTo>
                <a:lnTo>
                  <a:pt x="3906624" y="2656619"/>
                </a:lnTo>
                <a:lnTo>
                  <a:pt x="3918613" y="2651862"/>
                </a:lnTo>
                <a:lnTo>
                  <a:pt x="3921087" y="2651862"/>
                </a:lnTo>
                <a:lnTo>
                  <a:pt x="3923560" y="2649388"/>
                </a:lnTo>
                <a:lnTo>
                  <a:pt x="3926034" y="2639683"/>
                </a:lnTo>
                <a:lnTo>
                  <a:pt x="3926034" y="2637209"/>
                </a:lnTo>
                <a:lnTo>
                  <a:pt x="3926034" y="2634736"/>
                </a:lnTo>
                <a:lnTo>
                  <a:pt x="3916329" y="2629978"/>
                </a:lnTo>
                <a:lnTo>
                  <a:pt x="3913856" y="2629978"/>
                </a:lnTo>
                <a:lnTo>
                  <a:pt x="3911382" y="2625221"/>
                </a:lnTo>
                <a:lnTo>
                  <a:pt x="3911382" y="2622748"/>
                </a:lnTo>
                <a:lnTo>
                  <a:pt x="3908908" y="2620274"/>
                </a:lnTo>
                <a:lnTo>
                  <a:pt x="3908908" y="2615516"/>
                </a:lnTo>
                <a:lnTo>
                  <a:pt x="3908908" y="2610759"/>
                </a:lnTo>
                <a:lnTo>
                  <a:pt x="3904151" y="2608285"/>
                </a:lnTo>
                <a:lnTo>
                  <a:pt x="3896920" y="2605812"/>
                </a:lnTo>
                <a:lnTo>
                  <a:pt x="3894446" y="2605812"/>
                </a:lnTo>
                <a:lnTo>
                  <a:pt x="3891972" y="2603338"/>
                </a:lnTo>
                <a:lnTo>
                  <a:pt x="3889499" y="2603338"/>
                </a:lnTo>
                <a:lnTo>
                  <a:pt x="3877510" y="2596107"/>
                </a:lnTo>
                <a:lnTo>
                  <a:pt x="3877510" y="2598581"/>
                </a:lnTo>
                <a:lnTo>
                  <a:pt x="3875037" y="2598581"/>
                </a:lnTo>
                <a:lnTo>
                  <a:pt x="3877510" y="2596107"/>
                </a:lnTo>
                <a:lnTo>
                  <a:pt x="3872753" y="2593633"/>
                </a:lnTo>
                <a:lnTo>
                  <a:pt x="3865522" y="2588876"/>
                </a:lnTo>
                <a:lnTo>
                  <a:pt x="3860765" y="2584119"/>
                </a:lnTo>
                <a:lnTo>
                  <a:pt x="3860765" y="2586593"/>
                </a:lnTo>
                <a:lnTo>
                  <a:pt x="3858291" y="2586593"/>
                </a:lnTo>
                <a:lnTo>
                  <a:pt x="3858291" y="2584119"/>
                </a:lnTo>
                <a:lnTo>
                  <a:pt x="3853534" y="2579362"/>
                </a:lnTo>
                <a:lnTo>
                  <a:pt x="3851060" y="2576888"/>
                </a:lnTo>
                <a:lnTo>
                  <a:pt x="3846303" y="2574414"/>
                </a:lnTo>
                <a:lnTo>
                  <a:pt x="3846303" y="2571940"/>
                </a:lnTo>
                <a:lnTo>
                  <a:pt x="3843829" y="2571940"/>
                </a:lnTo>
                <a:lnTo>
                  <a:pt x="3839072" y="2567183"/>
                </a:lnTo>
                <a:lnTo>
                  <a:pt x="3834315" y="2559952"/>
                </a:lnTo>
                <a:lnTo>
                  <a:pt x="3831841" y="2559952"/>
                </a:lnTo>
                <a:lnTo>
                  <a:pt x="3827084" y="2552721"/>
                </a:lnTo>
                <a:lnTo>
                  <a:pt x="3824610" y="2547964"/>
                </a:lnTo>
                <a:lnTo>
                  <a:pt x="3822136" y="2545490"/>
                </a:lnTo>
                <a:lnTo>
                  <a:pt x="3822136" y="2543017"/>
                </a:lnTo>
                <a:lnTo>
                  <a:pt x="3819663" y="2538259"/>
                </a:lnTo>
                <a:lnTo>
                  <a:pt x="3817189" y="2533502"/>
                </a:lnTo>
                <a:lnTo>
                  <a:pt x="3814715" y="2531028"/>
                </a:lnTo>
                <a:lnTo>
                  <a:pt x="3812241" y="2528555"/>
                </a:lnTo>
                <a:lnTo>
                  <a:pt x="3812241" y="2526081"/>
                </a:lnTo>
                <a:lnTo>
                  <a:pt x="3807484" y="2518850"/>
                </a:lnTo>
                <a:lnTo>
                  <a:pt x="3805010" y="2509145"/>
                </a:lnTo>
                <a:lnTo>
                  <a:pt x="3802537" y="2506672"/>
                </a:lnTo>
                <a:lnTo>
                  <a:pt x="3802537" y="2504198"/>
                </a:lnTo>
                <a:lnTo>
                  <a:pt x="3800063" y="2499440"/>
                </a:lnTo>
                <a:lnTo>
                  <a:pt x="3800063" y="2496967"/>
                </a:lnTo>
                <a:lnTo>
                  <a:pt x="3797589" y="2496967"/>
                </a:lnTo>
                <a:lnTo>
                  <a:pt x="3797589" y="2494493"/>
                </a:lnTo>
                <a:lnTo>
                  <a:pt x="3797589" y="2492019"/>
                </a:lnTo>
                <a:lnTo>
                  <a:pt x="3797589" y="2489546"/>
                </a:lnTo>
                <a:lnTo>
                  <a:pt x="3795115" y="2484788"/>
                </a:lnTo>
                <a:lnTo>
                  <a:pt x="3795115" y="2482314"/>
                </a:lnTo>
                <a:lnTo>
                  <a:pt x="3795115" y="2477557"/>
                </a:lnTo>
                <a:lnTo>
                  <a:pt x="3792642" y="2477557"/>
                </a:lnTo>
                <a:lnTo>
                  <a:pt x="3790168" y="2480031"/>
                </a:lnTo>
                <a:lnTo>
                  <a:pt x="3790168" y="2477557"/>
                </a:lnTo>
                <a:lnTo>
                  <a:pt x="3792642" y="2475083"/>
                </a:lnTo>
                <a:lnTo>
                  <a:pt x="3792642" y="2472610"/>
                </a:lnTo>
                <a:lnTo>
                  <a:pt x="3792642" y="2470136"/>
                </a:lnTo>
                <a:lnTo>
                  <a:pt x="3792642" y="2465379"/>
                </a:lnTo>
                <a:lnTo>
                  <a:pt x="3795115" y="2460622"/>
                </a:lnTo>
                <a:lnTo>
                  <a:pt x="3795115" y="2458148"/>
                </a:lnTo>
                <a:lnTo>
                  <a:pt x="3792642" y="2458148"/>
                </a:lnTo>
                <a:lnTo>
                  <a:pt x="3790168" y="2455674"/>
                </a:lnTo>
                <a:lnTo>
                  <a:pt x="3792642" y="2455674"/>
                </a:lnTo>
                <a:lnTo>
                  <a:pt x="3795115" y="2453200"/>
                </a:lnTo>
                <a:lnTo>
                  <a:pt x="3792642" y="2443496"/>
                </a:lnTo>
                <a:lnTo>
                  <a:pt x="3790168" y="2443496"/>
                </a:lnTo>
                <a:lnTo>
                  <a:pt x="3790168" y="2433791"/>
                </a:lnTo>
                <a:lnTo>
                  <a:pt x="3790168" y="2429034"/>
                </a:lnTo>
                <a:lnTo>
                  <a:pt x="3792642" y="2429034"/>
                </a:lnTo>
                <a:lnTo>
                  <a:pt x="3792642" y="2412098"/>
                </a:lnTo>
                <a:lnTo>
                  <a:pt x="3790168" y="2402393"/>
                </a:lnTo>
                <a:lnTo>
                  <a:pt x="3792642" y="2402393"/>
                </a:lnTo>
                <a:lnTo>
                  <a:pt x="3795115" y="2402393"/>
                </a:lnTo>
                <a:lnTo>
                  <a:pt x="3795115" y="2390405"/>
                </a:lnTo>
                <a:lnTo>
                  <a:pt x="3795115" y="2387931"/>
                </a:lnTo>
                <a:lnTo>
                  <a:pt x="3795115" y="2385458"/>
                </a:lnTo>
                <a:lnTo>
                  <a:pt x="3795115" y="2382984"/>
                </a:lnTo>
                <a:lnTo>
                  <a:pt x="3795115" y="2380510"/>
                </a:lnTo>
                <a:lnTo>
                  <a:pt x="3795115" y="2373279"/>
                </a:lnTo>
                <a:lnTo>
                  <a:pt x="3795115" y="2370805"/>
                </a:lnTo>
                <a:lnTo>
                  <a:pt x="3795115" y="2368332"/>
                </a:lnTo>
                <a:lnTo>
                  <a:pt x="3792642" y="2363574"/>
                </a:lnTo>
                <a:lnTo>
                  <a:pt x="3792642" y="2358817"/>
                </a:lnTo>
                <a:lnTo>
                  <a:pt x="3792642" y="2356344"/>
                </a:lnTo>
                <a:lnTo>
                  <a:pt x="3792642" y="2353870"/>
                </a:lnTo>
                <a:lnTo>
                  <a:pt x="3792642" y="2351396"/>
                </a:lnTo>
                <a:lnTo>
                  <a:pt x="3792642" y="2348922"/>
                </a:lnTo>
                <a:lnTo>
                  <a:pt x="3790168" y="2348922"/>
                </a:lnTo>
                <a:lnTo>
                  <a:pt x="3787694" y="2348922"/>
                </a:lnTo>
                <a:lnTo>
                  <a:pt x="3787694" y="2346448"/>
                </a:lnTo>
                <a:lnTo>
                  <a:pt x="3790168" y="2346448"/>
                </a:lnTo>
                <a:lnTo>
                  <a:pt x="3790168" y="2343975"/>
                </a:lnTo>
                <a:lnTo>
                  <a:pt x="3787694" y="2343975"/>
                </a:lnTo>
                <a:lnTo>
                  <a:pt x="3787694" y="2341501"/>
                </a:lnTo>
                <a:lnTo>
                  <a:pt x="3787694" y="2336744"/>
                </a:lnTo>
                <a:lnTo>
                  <a:pt x="3785220" y="2334270"/>
                </a:lnTo>
                <a:lnTo>
                  <a:pt x="3785220" y="2331796"/>
                </a:lnTo>
                <a:lnTo>
                  <a:pt x="3782747" y="2331796"/>
                </a:lnTo>
                <a:lnTo>
                  <a:pt x="3782747" y="2329322"/>
                </a:lnTo>
                <a:lnTo>
                  <a:pt x="3780273" y="2326849"/>
                </a:lnTo>
                <a:lnTo>
                  <a:pt x="3775516" y="2322092"/>
                </a:lnTo>
                <a:lnTo>
                  <a:pt x="3773042" y="2319618"/>
                </a:lnTo>
                <a:lnTo>
                  <a:pt x="3770568" y="2319618"/>
                </a:lnTo>
                <a:lnTo>
                  <a:pt x="3765811" y="2317144"/>
                </a:lnTo>
                <a:lnTo>
                  <a:pt x="3763337" y="2314670"/>
                </a:lnTo>
                <a:lnTo>
                  <a:pt x="3760863" y="2314670"/>
                </a:lnTo>
                <a:lnTo>
                  <a:pt x="3758390" y="2314670"/>
                </a:lnTo>
                <a:lnTo>
                  <a:pt x="3755916" y="2312196"/>
                </a:lnTo>
                <a:lnTo>
                  <a:pt x="3755916" y="2314670"/>
                </a:lnTo>
                <a:lnTo>
                  <a:pt x="3753442" y="2314670"/>
                </a:lnTo>
                <a:lnTo>
                  <a:pt x="3753442" y="2312196"/>
                </a:lnTo>
                <a:lnTo>
                  <a:pt x="3743738" y="2309723"/>
                </a:lnTo>
                <a:lnTo>
                  <a:pt x="3741264" y="2309723"/>
                </a:lnTo>
                <a:lnTo>
                  <a:pt x="3736506" y="2309723"/>
                </a:lnTo>
                <a:lnTo>
                  <a:pt x="3731749" y="2309723"/>
                </a:lnTo>
                <a:lnTo>
                  <a:pt x="3729276" y="2309723"/>
                </a:lnTo>
                <a:lnTo>
                  <a:pt x="3726802" y="2309723"/>
                </a:lnTo>
                <a:lnTo>
                  <a:pt x="3722045" y="2309723"/>
                </a:lnTo>
                <a:lnTo>
                  <a:pt x="3707583" y="2312196"/>
                </a:lnTo>
                <a:lnTo>
                  <a:pt x="3705109" y="2314670"/>
                </a:lnTo>
                <a:lnTo>
                  <a:pt x="3700352" y="2314670"/>
                </a:lnTo>
                <a:lnTo>
                  <a:pt x="3697878" y="2317144"/>
                </a:lnTo>
                <a:lnTo>
                  <a:pt x="3695404" y="2317144"/>
                </a:lnTo>
                <a:lnTo>
                  <a:pt x="3690647" y="2324375"/>
                </a:lnTo>
                <a:lnTo>
                  <a:pt x="3690647" y="2329132"/>
                </a:lnTo>
                <a:lnTo>
                  <a:pt x="3688173" y="2331606"/>
                </a:lnTo>
                <a:lnTo>
                  <a:pt x="3688173" y="2329132"/>
                </a:lnTo>
                <a:lnTo>
                  <a:pt x="3680942" y="2333889"/>
                </a:lnTo>
                <a:lnTo>
                  <a:pt x="3683416" y="2336363"/>
                </a:lnTo>
                <a:lnTo>
                  <a:pt x="3680942" y="2336363"/>
                </a:lnTo>
                <a:lnTo>
                  <a:pt x="3683416" y="2338837"/>
                </a:lnTo>
                <a:lnTo>
                  <a:pt x="3683416" y="2341311"/>
                </a:lnTo>
                <a:lnTo>
                  <a:pt x="3680942" y="2338837"/>
                </a:lnTo>
                <a:lnTo>
                  <a:pt x="3678468" y="2338837"/>
                </a:lnTo>
                <a:lnTo>
                  <a:pt x="3678468" y="2341311"/>
                </a:lnTo>
                <a:lnTo>
                  <a:pt x="3675995" y="2338837"/>
                </a:lnTo>
                <a:lnTo>
                  <a:pt x="3671238" y="2341311"/>
                </a:lnTo>
                <a:lnTo>
                  <a:pt x="3668764" y="2346068"/>
                </a:lnTo>
                <a:lnTo>
                  <a:pt x="3668764" y="2348542"/>
                </a:lnTo>
                <a:lnTo>
                  <a:pt x="3668764" y="2351015"/>
                </a:lnTo>
                <a:lnTo>
                  <a:pt x="3671238" y="2353489"/>
                </a:lnTo>
                <a:lnTo>
                  <a:pt x="3668764" y="2353489"/>
                </a:lnTo>
                <a:lnTo>
                  <a:pt x="3666290" y="2351015"/>
                </a:lnTo>
                <a:lnTo>
                  <a:pt x="3663816" y="2348542"/>
                </a:lnTo>
                <a:lnTo>
                  <a:pt x="3659059" y="2353299"/>
                </a:lnTo>
                <a:lnTo>
                  <a:pt x="3661533" y="2355773"/>
                </a:lnTo>
                <a:lnTo>
                  <a:pt x="3656776" y="2358246"/>
                </a:lnTo>
                <a:lnTo>
                  <a:pt x="3654302" y="2360720"/>
                </a:lnTo>
                <a:lnTo>
                  <a:pt x="3651828" y="2365477"/>
                </a:lnTo>
                <a:lnTo>
                  <a:pt x="3649354" y="2367951"/>
                </a:lnTo>
                <a:lnTo>
                  <a:pt x="3646881" y="2370425"/>
                </a:lnTo>
                <a:lnTo>
                  <a:pt x="3644407" y="2372899"/>
                </a:lnTo>
                <a:lnTo>
                  <a:pt x="3637176" y="2377656"/>
                </a:lnTo>
                <a:lnTo>
                  <a:pt x="3634702" y="2377656"/>
                </a:lnTo>
                <a:lnTo>
                  <a:pt x="3629945" y="2380130"/>
                </a:lnTo>
                <a:lnTo>
                  <a:pt x="3627471" y="2380130"/>
                </a:lnTo>
                <a:lnTo>
                  <a:pt x="3627471" y="2382603"/>
                </a:lnTo>
                <a:lnTo>
                  <a:pt x="3624997" y="2382603"/>
                </a:lnTo>
                <a:lnTo>
                  <a:pt x="3624997" y="2385077"/>
                </a:lnTo>
                <a:lnTo>
                  <a:pt x="3622524" y="2385077"/>
                </a:lnTo>
                <a:lnTo>
                  <a:pt x="3622524" y="2382603"/>
                </a:lnTo>
                <a:lnTo>
                  <a:pt x="3620050" y="2385077"/>
                </a:lnTo>
                <a:lnTo>
                  <a:pt x="3617576" y="2387551"/>
                </a:lnTo>
                <a:lnTo>
                  <a:pt x="3612819" y="2390025"/>
                </a:lnTo>
                <a:lnTo>
                  <a:pt x="3605588" y="2392498"/>
                </a:lnTo>
                <a:lnTo>
                  <a:pt x="3603114" y="2394972"/>
                </a:lnTo>
                <a:lnTo>
                  <a:pt x="3595883" y="2397446"/>
                </a:lnTo>
                <a:lnTo>
                  <a:pt x="3593410" y="2397446"/>
                </a:lnTo>
                <a:lnTo>
                  <a:pt x="3586178" y="2399919"/>
                </a:lnTo>
                <a:lnTo>
                  <a:pt x="3581421" y="2399919"/>
                </a:lnTo>
                <a:lnTo>
                  <a:pt x="3578948" y="2399919"/>
                </a:lnTo>
                <a:lnTo>
                  <a:pt x="3576474" y="2399919"/>
                </a:lnTo>
                <a:lnTo>
                  <a:pt x="3571717" y="2399919"/>
                </a:lnTo>
                <a:lnTo>
                  <a:pt x="3569243" y="2399919"/>
                </a:lnTo>
                <a:lnTo>
                  <a:pt x="3562012" y="2399919"/>
                </a:lnTo>
                <a:lnTo>
                  <a:pt x="3559538" y="2399919"/>
                </a:lnTo>
                <a:lnTo>
                  <a:pt x="3554781" y="2399919"/>
                </a:lnTo>
                <a:lnTo>
                  <a:pt x="3547550" y="2402393"/>
                </a:lnTo>
                <a:lnTo>
                  <a:pt x="3545076" y="2402393"/>
                </a:lnTo>
                <a:lnTo>
                  <a:pt x="3545076" y="2399919"/>
                </a:lnTo>
                <a:lnTo>
                  <a:pt x="3535372" y="2399919"/>
                </a:lnTo>
                <a:lnTo>
                  <a:pt x="3535372" y="2397446"/>
                </a:lnTo>
                <a:lnTo>
                  <a:pt x="3515962" y="2392689"/>
                </a:lnTo>
                <a:lnTo>
                  <a:pt x="3515962" y="2395162"/>
                </a:lnTo>
                <a:lnTo>
                  <a:pt x="3513488" y="2395162"/>
                </a:lnTo>
                <a:lnTo>
                  <a:pt x="3513488" y="2392689"/>
                </a:lnTo>
                <a:lnTo>
                  <a:pt x="3501500" y="2387931"/>
                </a:lnTo>
                <a:lnTo>
                  <a:pt x="3499026" y="2385458"/>
                </a:lnTo>
                <a:lnTo>
                  <a:pt x="3496553" y="2385458"/>
                </a:lnTo>
                <a:lnTo>
                  <a:pt x="3486848" y="2382984"/>
                </a:lnTo>
                <a:lnTo>
                  <a:pt x="3484374" y="2387741"/>
                </a:lnTo>
                <a:lnTo>
                  <a:pt x="3479617" y="2390215"/>
                </a:lnTo>
                <a:lnTo>
                  <a:pt x="3479617" y="2392689"/>
                </a:lnTo>
                <a:lnTo>
                  <a:pt x="3479617" y="2395162"/>
                </a:lnTo>
                <a:lnTo>
                  <a:pt x="3477143" y="2395162"/>
                </a:lnTo>
                <a:lnTo>
                  <a:pt x="3474669" y="2397636"/>
                </a:lnTo>
                <a:lnTo>
                  <a:pt x="3469912" y="2402393"/>
                </a:lnTo>
                <a:lnTo>
                  <a:pt x="3467438" y="2404867"/>
                </a:lnTo>
                <a:lnTo>
                  <a:pt x="3467438" y="2407341"/>
                </a:lnTo>
                <a:lnTo>
                  <a:pt x="3464965" y="2404867"/>
                </a:lnTo>
                <a:lnTo>
                  <a:pt x="3467438" y="2402393"/>
                </a:lnTo>
                <a:lnTo>
                  <a:pt x="3469912" y="2402393"/>
                </a:lnTo>
                <a:lnTo>
                  <a:pt x="3474669" y="2395162"/>
                </a:lnTo>
                <a:lnTo>
                  <a:pt x="3477143" y="2395162"/>
                </a:lnTo>
                <a:lnTo>
                  <a:pt x="3477143" y="2392689"/>
                </a:lnTo>
                <a:lnTo>
                  <a:pt x="3479617" y="2387931"/>
                </a:lnTo>
                <a:lnTo>
                  <a:pt x="3482091" y="2385458"/>
                </a:lnTo>
                <a:lnTo>
                  <a:pt x="3486848" y="2380700"/>
                </a:lnTo>
                <a:lnTo>
                  <a:pt x="3482091" y="2373470"/>
                </a:lnTo>
                <a:lnTo>
                  <a:pt x="3479617" y="2370996"/>
                </a:lnTo>
                <a:lnTo>
                  <a:pt x="3477143" y="2370996"/>
                </a:lnTo>
                <a:lnTo>
                  <a:pt x="3472386" y="2368522"/>
                </a:lnTo>
                <a:lnTo>
                  <a:pt x="3472386" y="2366048"/>
                </a:lnTo>
                <a:lnTo>
                  <a:pt x="3469912" y="2366048"/>
                </a:lnTo>
                <a:lnTo>
                  <a:pt x="3465155" y="2366048"/>
                </a:lnTo>
                <a:lnTo>
                  <a:pt x="3460398" y="2363574"/>
                </a:lnTo>
                <a:lnTo>
                  <a:pt x="3460398" y="2361101"/>
                </a:lnTo>
                <a:lnTo>
                  <a:pt x="3453167" y="2358627"/>
                </a:lnTo>
                <a:lnTo>
                  <a:pt x="3450693" y="2358627"/>
                </a:lnTo>
                <a:lnTo>
                  <a:pt x="3445936" y="2358627"/>
                </a:lnTo>
                <a:lnTo>
                  <a:pt x="3445936" y="2356153"/>
                </a:lnTo>
                <a:lnTo>
                  <a:pt x="3441179" y="2356153"/>
                </a:lnTo>
                <a:lnTo>
                  <a:pt x="3438705" y="2353679"/>
                </a:lnTo>
                <a:lnTo>
                  <a:pt x="3431474" y="2351206"/>
                </a:lnTo>
                <a:lnTo>
                  <a:pt x="3431474" y="2348732"/>
                </a:lnTo>
                <a:lnTo>
                  <a:pt x="3429000" y="2348732"/>
                </a:lnTo>
                <a:lnTo>
                  <a:pt x="3419296" y="2343975"/>
                </a:lnTo>
                <a:lnTo>
                  <a:pt x="3416822" y="2343975"/>
                </a:lnTo>
                <a:lnTo>
                  <a:pt x="3414348" y="2341501"/>
                </a:lnTo>
                <a:lnTo>
                  <a:pt x="3411874" y="2341501"/>
                </a:lnTo>
                <a:lnTo>
                  <a:pt x="3407117" y="2339027"/>
                </a:lnTo>
                <a:lnTo>
                  <a:pt x="3404643" y="2339027"/>
                </a:lnTo>
                <a:lnTo>
                  <a:pt x="3402170" y="2336554"/>
                </a:lnTo>
                <a:lnTo>
                  <a:pt x="3399696" y="2336554"/>
                </a:lnTo>
                <a:lnTo>
                  <a:pt x="3392465" y="2336554"/>
                </a:lnTo>
                <a:lnTo>
                  <a:pt x="3389991" y="2334080"/>
                </a:lnTo>
                <a:lnTo>
                  <a:pt x="3387517" y="2334080"/>
                </a:lnTo>
                <a:lnTo>
                  <a:pt x="3385044" y="2334080"/>
                </a:lnTo>
                <a:lnTo>
                  <a:pt x="3382570" y="2334080"/>
                </a:lnTo>
                <a:lnTo>
                  <a:pt x="3377813" y="2331606"/>
                </a:lnTo>
                <a:lnTo>
                  <a:pt x="3375339" y="2331606"/>
                </a:lnTo>
                <a:lnTo>
                  <a:pt x="3368108" y="2331606"/>
                </a:lnTo>
                <a:lnTo>
                  <a:pt x="3363351" y="2331606"/>
                </a:lnTo>
                <a:lnTo>
                  <a:pt x="3360877" y="2331606"/>
                </a:lnTo>
                <a:lnTo>
                  <a:pt x="3358403" y="2329132"/>
                </a:lnTo>
                <a:lnTo>
                  <a:pt x="3358403" y="2326658"/>
                </a:lnTo>
                <a:lnTo>
                  <a:pt x="3353646" y="2326658"/>
                </a:lnTo>
                <a:lnTo>
                  <a:pt x="3351172" y="2326658"/>
                </a:lnTo>
                <a:lnTo>
                  <a:pt x="3348698" y="2326658"/>
                </a:lnTo>
                <a:lnTo>
                  <a:pt x="3336710" y="2326658"/>
                </a:lnTo>
                <a:lnTo>
                  <a:pt x="3331953" y="2326658"/>
                </a:lnTo>
                <a:lnTo>
                  <a:pt x="3331953" y="2324185"/>
                </a:lnTo>
                <a:lnTo>
                  <a:pt x="3327196" y="2324185"/>
                </a:lnTo>
                <a:lnTo>
                  <a:pt x="3324722" y="2324185"/>
                </a:lnTo>
                <a:lnTo>
                  <a:pt x="3322248" y="2324185"/>
                </a:lnTo>
                <a:lnTo>
                  <a:pt x="3322248" y="2321711"/>
                </a:lnTo>
                <a:lnTo>
                  <a:pt x="3319774" y="2321711"/>
                </a:lnTo>
                <a:lnTo>
                  <a:pt x="3317301" y="2324185"/>
                </a:lnTo>
                <a:lnTo>
                  <a:pt x="3317301" y="2321711"/>
                </a:lnTo>
                <a:lnTo>
                  <a:pt x="3310070" y="2319237"/>
                </a:lnTo>
                <a:lnTo>
                  <a:pt x="3305313" y="2316763"/>
                </a:lnTo>
                <a:lnTo>
                  <a:pt x="3300555" y="2314290"/>
                </a:lnTo>
                <a:lnTo>
                  <a:pt x="3298082" y="2314290"/>
                </a:lnTo>
                <a:lnTo>
                  <a:pt x="3295608" y="2314290"/>
                </a:lnTo>
                <a:lnTo>
                  <a:pt x="3293134" y="2311816"/>
                </a:lnTo>
                <a:lnTo>
                  <a:pt x="3288377" y="2309342"/>
                </a:lnTo>
                <a:lnTo>
                  <a:pt x="3285903" y="2309342"/>
                </a:lnTo>
                <a:lnTo>
                  <a:pt x="3281146" y="2309342"/>
                </a:lnTo>
                <a:lnTo>
                  <a:pt x="3269158" y="2309342"/>
                </a:lnTo>
                <a:lnTo>
                  <a:pt x="3261927" y="2309342"/>
                </a:lnTo>
                <a:lnTo>
                  <a:pt x="3254696" y="2309342"/>
                </a:lnTo>
                <a:lnTo>
                  <a:pt x="3254696" y="2306869"/>
                </a:lnTo>
                <a:lnTo>
                  <a:pt x="3242708" y="2306869"/>
                </a:lnTo>
                <a:lnTo>
                  <a:pt x="3230720" y="2306869"/>
                </a:lnTo>
                <a:lnTo>
                  <a:pt x="3228246" y="2306869"/>
                </a:lnTo>
                <a:lnTo>
                  <a:pt x="3223489" y="2309342"/>
                </a:lnTo>
                <a:lnTo>
                  <a:pt x="3221015" y="2309342"/>
                </a:lnTo>
                <a:lnTo>
                  <a:pt x="3216257" y="2311816"/>
                </a:lnTo>
                <a:lnTo>
                  <a:pt x="3216257" y="2309342"/>
                </a:lnTo>
                <a:lnTo>
                  <a:pt x="3216257" y="2306869"/>
                </a:lnTo>
                <a:lnTo>
                  <a:pt x="3213784" y="2306869"/>
                </a:lnTo>
                <a:lnTo>
                  <a:pt x="3209027" y="2309342"/>
                </a:lnTo>
                <a:lnTo>
                  <a:pt x="3204269" y="2309342"/>
                </a:lnTo>
                <a:lnTo>
                  <a:pt x="3199512" y="2309342"/>
                </a:lnTo>
                <a:lnTo>
                  <a:pt x="3197038" y="2309342"/>
                </a:lnTo>
                <a:lnTo>
                  <a:pt x="3194565" y="2309342"/>
                </a:lnTo>
                <a:lnTo>
                  <a:pt x="3192091" y="2309342"/>
                </a:lnTo>
                <a:lnTo>
                  <a:pt x="3187334" y="2309342"/>
                </a:lnTo>
                <a:lnTo>
                  <a:pt x="3184860" y="2309342"/>
                </a:lnTo>
                <a:lnTo>
                  <a:pt x="3184860" y="2311816"/>
                </a:lnTo>
                <a:lnTo>
                  <a:pt x="3182386" y="2311816"/>
                </a:lnTo>
                <a:lnTo>
                  <a:pt x="3179912" y="2311816"/>
                </a:lnTo>
                <a:lnTo>
                  <a:pt x="3177439" y="2314290"/>
                </a:lnTo>
                <a:lnTo>
                  <a:pt x="3174965" y="2314290"/>
                </a:lnTo>
                <a:lnTo>
                  <a:pt x="3172491" y="2314290"/>
                </a:lnTo>
                <a:lnTo>
                  <a:pt x="3167734" y="2316763"/>
                </a:lnTo>
                <a:lnTo>
                  <a:pt x="3165260" y="2314290"/>
                </a:lnTo>
                <a:lnTo>
                  <a:pt x="3165260" y="2311816"/>
                </a:lnTo>
                <a:lnTo>
                  <a:pt x="3162786" y="2311816"/>
                </a:lnTo>
                <a:lnTo>
                  <a:pt x="3153082" y="2316573"/>
                </a:lnTo>
                <a:lnTo>
                  <a:pt x="3150608" y="2316573"/>
                </a:lnTo>
                <a:lnTo>
                  <a:pt x="3145851" y="2316573"/>
                </a:lnTo>
                <a:lnTo>
                  <a:pt x="3143377" y="2319047"/>
                </a:lnTo>
                <a:lnTo>
                  <a:pt x="3138620" y="2321521"/>
                </a:lnTo>
                <a:lnTo>
                  <a:pt x="3136146" y="2321521"/>
                </a:lnTo>
                <a:lnTo>
                  <a:pt x="3131389" y="2323995"/>
                </a:lnTo>
                <a:lnTo>
                  <a:pt x="3128915" y="2323995"/>
                </a:lnTo>
                <a:lnTo>
                  <a:pt x="3128915" y="2326468"/>
                </a:lnTo>
                <a:lnTo>
                  <a:pt x="3126441" y="2326468"/>
                </a:lnTo>
                <a:lnTo>
                  <a:pt x="3121684" y="2331225"/>
                </a:lnTo>
                <a:lnTo>
                  <a:pt x="3119210" y="2333699"/>
                </a:lnTo>
                <a:lnTo>
                  <a:pt x="3116737" y="2338456"/>
                </a:lnTo>
                <a:lnTo>
                  <a:pt x="3114263" y="2340930"/>
                </a:lnTo>
                <a:lnTo>
                  <a:pt x="3111789" y="2345687"/>
                </a:lnTo>
                <a:lnTo>
                  <a:pt x="3109315" y="2348161"/>
                </a:lnTo>
                <a:lnTo>
                  <a:pt x="3106842" y="2355392"/>
                </a:lnTo>
                <a:lnTo>
                  <a:pt x="3104368" y="2357866"/>
                </a:lnTo>
                <a:lnTo>
                  <a:pt x="3104368" y="2360340"/>
                </a:lnTo>
                <a:lnTo>
                  <a:pt x="3104368" y="2365097"/>
                </a:lnTo>
                <a:lnTo>
                  <a:pt x="3101894" y="2367570"/>
                </a:lnTo>
                <a:lnTo>
                  <a:pt x="3101894" y="2370044"/>
                </a:lnTo>
                <a:lnTo>
                  <a:pt x="3101894" y="2372518"/>
                </a:lnTo>
                <a:lnTo>
                  <a:pt x="3099420" y="2389454"/>
                </a:lnTo>
                <a:lnTo>
                  <a:pt x="3096947" y="2399158"/>
                </a:lnTo>
                <a:lnTo>
                  <a:pt x="3099420" y="2399158"/>
                </a:lnTo>
                <a:lnTo>
                  <a:pt x="3096947" y="2408863"/>
                </a:lnTo>
                <a:lnTo>
                  <a:pt x="3094473" y="2437787"/>
                </a:lnTo>
                <a:lnTo>
                  <a:pt x="3094473" y="2454723"/>
                </a:lnTo>
                <a:lnTo>
                  <a:pt x="3091999" y="2469185"/>
                </a:lnTo>
                <a:lnTo>
                  <a:pt x="3091999" y="2473942"/>
                </a:lnTo>
                <a:lnTo>
                  <a:pt x="3089525" y="2485930"/>
                </a:lnTo>
                <a:lnTo>
                  <a:pt x="3089525" y="2490687"/>
                </a:lnTo>
                <a:lnTo>
                  <a:pt x="3089525" y="2493161"/>
                </a:lnTo>
                <a:lnTo>
                  <a:pt x="3087052" y="2510097"/>
                </a:lnTo>
                <a:lnTo>
                  <a:pt x="3084578" y="2517328"/>
                </a:lnTo>
                <a:lnTo>
                  <a:pt x="3082104" y="2524558"/>
                </a:lnTo>
                <a:lnTo>
                  <a:pt x="3082104" y="2531790"/>
                </a:lnTo>
                <a:lnTo>
                  <a:pt x="3079630" y="2539021"/>
                </a:lnTo>
                <a:lnTo>
                  <a:pt x="3077157" y="2546251"/>
                </a:lnTo>
                <a:lnTo>
                  <a:pt x="3072399" y="2553482"/>
                </a:lnTo>
                <a:lnTo>
                  <a:pt x="3072399" y="2555956"/>
                </a:lnTo>
                <a:lnTo>
                  <a:pt x="3069926" y="2558430"/>
                </a:lnTo>
                <a:lnTo>
                  <a:pt x="3069926" y="2568135"/>
                </a:lnTo>
                <a:lnTo>
                  <a:pt x="3069926" y="2570608"/>
                </a:lnTo>
                <a:lnTo>
                  <a:pt x="3067452" y="2570608"/>
                </a:lnTo>
                <a:lnTo>
                  <a:pt x="3067452" y="2575366"/>
                </a:lnTo>
                <a:lnTo>
                  <a:pt x="3067452" y="2577839"/>
                </a:lnTo>
                <a:lnTo>
                  <a:pt x="3064978" y="2575366"/>
                </a:lnTo>
                <a:lnTo>
                  <a:pt x="3062504" y="2575366"/>
                </a:lnTo>
                <a:lnTo>
                  <a:pt x="3062504" y="2577839"/>
                </a:lnTo>
                <a:lnTo>
                  <a:pt x="3062504" y="2580313"/>
                </a:lnTo>
                <a:lnTo>
                  <a:pt x="3060031" y="2582787"/>
                </a:lnTo>
                <a:lnTo>
                  <a:pt x="3057557" y="2587544"/>
                </a:lnTo>
                <a:lnTo>
                  <a:pt x="3057557" y="2590018"/>
                </a:lnTo>
                <a:lnTo>
                  <a:pt x="3055083" y="2592492"/>
                </a:lnTo>
                <a:lnTo>
                  <a:pt x="3050326" y="2597249"/>
                </a:lnTo>
                <a:lnTo>
                  <a:pt x="3047852" y="2599722"/>
                </a:lnTo>
                <a:lnTo>
                  <a:pt x="3047852" y="2602196"/>
                </a:lnTo>
                <a:lnTo>
                  <a:pt x="3045378" y="2604670"/>
                </a:lnTo>
                <a:lnTo>
                  <a:pt x="3042905" y="2604670"/>
                </a:lnTo>
                <a:lnTo>
                  <a:pt x="3038147" y="2609427"/>
                </a:lnTo>
                <a:lnTo>
                  <a:pt x="3035674" y="2611901"/>
                </a:lnTo>
                <a:lnTo>
                  <a:pt x="3033200" y="2611901"/>
                </a:lnTo>
                <a:lnTo>
                  <a:pt x="3030726" y="2614375"/>
                </a:lnTo>
                <a:lnTo>
                  <a:pt x="3028252" y="2616848"/>
                </a:lnTo>
                <a:lnTo>
                  <a:pt x="3025779" y="2616848"/>
                </a:lnTo>
                <a:lnTo>
                  <a:pt x="3023305" y="2619322"/>
                </a:lnTo>
                <a:lnTo>
                  <a:pt x="3018548" y="2619322"/>
                </a:lnTo>
                <a:lnTo>
                  <a:pt x="3016074" y="2621796"/>
                </a:lnTo>
                <a:lnTo>
                  <a:pt x="3013600" y="2624270"/>
                </a:lnTo>
                <a:lnTo>
                  <a:pt x="3011127" y="2624270"/>
                </a:lnTo>
                <a:lnTo>
                  <a:pt x="3008653" y="2626744"/>
                </a:lnTo>
                <a:lnTo>
                  <a:pt x="3006179" y="2629217"/>
                </a:lnTo>
                <a:lnTo>
                  <a:pt x="3003705" y="2631691"/>
                </a:lnTo>
                <a:lnTo>
                  <a:pt x="3001231" y="2631691"/>
                </a:lnTo>
                <a:lnTo>
                  <a:pt x="2996474" y="2634165"/>
                </a:lnTo>
                <a:lnTo>
                  <a:pt x="2996474" y="2631691"/>
                </a:lnTo>
                <a:lnTo>
                  <a:pt x="2989243" y="2636448"/>
                </a:lnTo>
                <a:lnTo>
                  <a:pt x="2986769" y="2636448"/>
                </a:lnTo>
                <a:lnTo>
                  <a:pt x="2977065" y="2641205"/>
                </a:lnTo>
                <a:lnTo>
                  <a:pt x="2974591" y="2641205"/>
                </a:lnTo>
                <a:lnTo>
                  <a:pt x="2969834" y="2643679"/>
                </a:lnTo>
                <a:lnTo>
                  <a:pt x="2967360" y="2643679"/>
                </a:lnTo>
                <a:lnTo>
                  <a:pt x="2967360" y="2648437"/>
                </a:lnTo>
                <a:lnTo>
                  <a:pt x="2964886" y="2648437"/>
                </a:lnTo>
                <a:lnTo>
                  <a:pt x="2964886" y="2643679"/>
                </a:lnTo>
                <a:lnTo>
                  <a:pt x="2962413" y="2643679"/>
                </a:lnTo>
                <a:lnTo>
                  <a:pt x="2959939" y="2643679"/>
                </a:lnTo>
                <a:lnTo>
                  <a:pt x="2957465" y="2643679"/>
                </a:lnTo>
                <a:lnTo>
                  <a:pt x="2954991" y="2643679"/>
                </a:lnTo>
                <a:lnTo>
                  <a:pt x="2952518" y="2643679"/>
                </a:lnTo>
                <a:lnTo>
                  <a:pt x="2942813" y="2643679"/>
                </a:lnTo>
                <a:lnTo>
                  <a:pt x="2940339" y="2643679"/>
                </a:lnTo>
                <a:lnTo>
                  <a:pt x="2937865" y="2643679"/>
                </a:lnTo>
                <a:lnTo>
                  <a:pt x="2930634" y="2641205"/>
                </a:lnTo>
                <a:lnTo>
                  <a:pt x="2916172" y="2638732"/>
                </a:lnTo>
                <a:lnTo>
                  <a:pt x="2894480" y="2633974"/>
                </a:lnTo>
                <a:lnTo>
                  <a:pt x="2892006" y="2633974"/>
                </a:lnTo>
                <a:lnTo>
                  <a:pt x="2889532" y="2633974"/>
                </a:lnTo>
                <a:lnTo>
                  <a:pt x="2884775" y="2633974"/>
                </a:lnTo>
                <a:lnTo>
                  <a:pt x="2880018" y="2633974"/>
                </a:lnTo>
                <a:lnTo>
                  <a:pt x="2870313" y="2633974"/>
                </a:lnTo>
                <a:lnTo>
                  <a:pt x="2867839" y="2633974"/>
                </a:lnTo>
                <a:lnTo>
                  <a:pt x="2863082" y="2636448"/>
                </a:lnTo>
                <a:lnTo>
                  <a:pt x="2863082" y="2638922"/>
                </a:lnTo>
                <a:lnTo>
                  <a:pt x="2860608" y="2636448"/>
                </a:lnTo>
                <a:lnTo>
                  <a:pt x="2846146" y="2641205"/>
                </a:lnTo>
                <a:lnTo>
                  <a:pt x="2841389" y="2641205"/>
                </a:lnTo>
                <a:lnTo>
                  <a:pt x="2841389" y="2643679"/>
                </a:lnTo>
                <a:lnTo>
                  <a:pt x="2831684" y="2643679"/>
                </a:lnTo>
                <a:lnTo>
                  <a:pt x="2814749" y="2648437"/>
                </a:lnTo>
                <a:lnTo>
                  <a:pt x="2800287" y="2650910"/>
                </a:lnTo>
                <a:lnTo>
                  <a:pt x="2771363" y="2660615"/>
                </a:lnTo>
                <a:lnTo>
                  <a:pt x="2747196" y="2665372"/>
                </a:lnTo>
                <a:lnTo>
                  <a:pt x="2744723" y="2665372"/>
                </a:lnTo>
                <a:lnTo>
                  <a:pt x="2744723" y="2662898"/>
                </a:lnTo>
                <a:lnTo>
                  <a:pt x="2739965" y="2665372"/>
                </a:lnTo>
                <a:lnTo>
                  <a:pt x="2739965" y="2667846"/>
                </a:lnTo>
                <a:lnTo>
                  <a:pt x="2735208" y="2667846"/>
                </a:lnTo>
                <a:lnTo>
                  <a:pt x="2723220" y="2670320"/>
                </a:lnTo>
                <a:lnTo>
                  <a:pt x="2715989" y="2672793"/>
                </a:lnTo>
                <a:lnTo>
                  <a:pt x="2701527" y="2680024"/>
                </a:lnTo>
                <a:lnTo>
                  <a:pt x="2699053" y="2680024"/>
                </a:lnTo>
                <a:lnTo>
                  <a:pt x="2696579" y="2682498"/>
                </a:lnTo>
                <a:lnTo>
                  <a:pt x="2694106" y="2682498"/>
                </a:lnTo>
                <a:lnTo>
                  <a:pt x="2689349" y="2684972"/>
                </a:lnTo>
                <a:lnTo>
                  <a:pt x="2686875" y="2687446"/>
                </a:lnTo>
                <a:lnTo>
                  <a:pt x="2682118" y="2689919"/>
                </a:lnTo>
                <a:lnTo>
                  <a:pt x="2679644" y="2692393"/>
                </a:lnTo>
                <a:lnTo>
                  <a:pt x="2677170" y="2697150"/>
                </a:lnTo>
                <a:lnTo>
                  <a:pt x="2672413" y="2699624"/>
                </a:lnTo>
                <a:lnTo>
                  <a:pt x="2672413" y="2702098"/>
                </a:lnTo>
                <a:lnTo>
                  <a:pt x="2669939" y="2706855"/>
                </a:lnTo>
                <a:lnTo>
                  <a:pt x="2667465" y="2709329"/>
                </a:lnTo>
                <a:lnTo>
                  <a:pt x="2664992" y="2714086"/>
                </a:lnTo>
                <a:lnTo>
                  <a:pt x="2662518" y="2718843"/>
                </a:lnTo>
                <a:lnTo>
                  <a:pt x="2660044" y="2726074"/>
                </a:lnTo>
                <a:lnTo>
                  <a:pt x="2662518" y="2726074"/>
                </a:lnTo>
                <a:lnTo>
                  <a:pt x="2660044" y="2730831"/>
                </a:lnTo>
                <a:lnTo>
                  <a:pt x="2660044" y="2733305"/>
                </a:lnTo>
                <a:lnTo>
                  <a:pt x="2662518" y="2735779"/>
                </a:lnTo>
                <a:lnTo>
                  <a:pt x="2660044" y="2735779"/>
                </a:lnTo>
                <a:lnTo>
                  <a:pt x="2660044" y="2738253"/>
                </a:lnTo>
                <a:lnTo>
                  <a:pt x="2657570" y="2745484"/>
                </a:lnTo>
                <a:lnTo>
                  <a:pt x="2655097" y="2745484"/>
                </a:lnTo>
                <a:lnTo>
                  <a:pt x="2655097" y="2747957"/>
                </a:lnTo>
                <a:lnTo>
                  <a:pt x="2652623" y="2752715"/>
                </a:lnTo>
                <a:lnTo>
                  <a:pt x="2650149" y="2759946"/>
                </a:lnTo>
                <a:lnTo>
                  <a:pt x="2650149" y="2762419"/>
                </a:lnTo>
                <a:lnTo>
                  <a:pt x="2650149" y="2764893"/>
                </a:lnTo>
                <a:lnTo>
                  <a:pt x="2650149" y="2767367"/>
                </a:lnTo>
                <a:lnTo>
                  <a:pt x="2650149" y="2769840"/>
                </a:lnTo>
                <a:lnTo>
                  <a:pt x="2647675" y="2774598"/>
                </a:lnTo>
                <a:lnTo>
                  <a:pt x="2647675" y="2777072"/>
                </a:lnTo>
                <a:lnTo>
                  <a:pt x="2650149" y="2777072"/>
                </a:lnTo>
                <a:lnTo>
                  <a:pt x="2650149" y="2779545"/>
                </a:lnTo>
                <a:lnTo>
                  <a:pt x="2647675" y="2779545"/>
                </a:lnTo>
                <a:lnTo>
                  <a:pt x="2647675" y="2782019"/>
                </a:lnTo>
                <a:lnTo>
                  <a:pt x="2645202" y="2784493"/>
                </a:lnTo>
                <a:lnTo>
                  <a:pt x="2642728" y="2796481"/>
                </a:lnTo>
                <a:lnTo>
                  <a:pt x="2642728" y="2798955"/>
                </a:lnTo>
                <a:lnTo>
                  <a:pt x="2640254" y="2803712"/>
                </a:lnTo>
                <a:lnTo>
                  <a:pt x="2645011" y="2806186"/>
                </a:lnTo>
                <a:lnTo>
                  <a:pt x="2640254" y="2806186"/>
                </a:lnTo>
                <a:lnTo>
                  <a:pt x="2637780" y="2810943"/>
                </a:lnTo>
                <a:lnTo>
                  <a:pt x="2637780" y="2813417"/>
                </a:lnTo>
                <a:lnTo>
                  <a:pt x="2635307" y="2813417"/>
                </a:lnTo>
                <a:lnTo>
                  <a:pt x="2635307" y="2818174"/>
                </a:lnTo>
                <a:lnTo>
                  <a:pt x="2628076" y="2835110"/>
                </a:lnTo>
                <a:lnTo>
                  <a:pt x="2623318" y="2842340"/>
                </a:lnTo>
                <a:lnTo>
                  <a:pt x="2623318" y="2844814"/>
                </a:lnTo>
                <a:lnTo>
                  <a:pt x="2620845" y="2847288"/>
                </a:lnTo>
                <a:lnTo>
                  <a:pt x="2620845" y="2849762"/>
                </a:lnTo>
                <a:lnTo>
                  <a:pt x="2618371" y="2852236"/>
                </a:lnTo>
                <a:lnTo>
                  <a:pt x="2613614" y="2856993"/>
                </a:lnTo>
                <a:lnTo>
                  <a:pt x="2613614" y="2859466"/>
                </a:lnTo>
                <a:lnTo>
                  <a:pt x="2611140" y="2861940"/>
                </a:lnTo>
                <a:lnTo>
                  <a:pt x="2603909" y="2871645"/>
                </a:lnTo>
                <a:lnTo>
                  <a:pt x="2599152" y="2874119"/>
                </a:lnTo>
                <a:lnTo>
                  <a:pt x="2574985" y="2891054"/>
                </a:lnTo>
                <a:lnTo>
                  <a:pt x="2572511" y="2891054"/>
                </a:lnTo>
                <a:lnTo>
                  <a:pt x="2565280" y="2895812"/>
                </a:lnTo>
                <a:lnTo>
                  <a:pt x="2562807" y="2895812"/>
                </a:lnTo>
                <a:lnTo>
                  <a:pt x="2560333" y="2898285"/>
                </a:lnTo>
                <a:lnTo>
                  <a:pt x="2550628" y="2900759"/>
                </a:lnTo>
                <a:lnTo>
                  <a:pt x="2548154" y="2900759"/>
                </a:lnTo>
                <a:lnTo>
                  <a:pt x="2545681" y="2903233"/>
                </a:lnTo>
                <a:lnTo>
                  <a:pt x="2540924" y="2903233"/>
                </a:lnTo>
                <a:lnTo>
                  <a:pt x="2538450" y="2903233"/>
                </a:lnTo>
                <a:lnTo>
                  <a:pt x="2533692" y="2905707"/>
                </a:lnTo>
                <a:lnTo>
                  <a:pt x="2531219" y="2905707"/>
                </a:lnTo>
                <a:lnTo>
                  <a:pt x="2519231" y="2908180"/>
                </a:lnTo>
                <a:lnTo>
                  <a:pt x="2519231" y="2910654"/>
                </a:lnTo>
                <a:lnTo>
                  <a:pt x="2516757" y="2908180"/>
                </a:lnTo>
                <a:lnTo>
                  <a:pt x="2514283" y="2908180"/>
                </a:lnTo>
                <a:lnTo>
                  <a:pt x="2514283" y="2910654"/>
                </a:lnTo>
                <a:lnTo>
                  <a:pt x="2516757" y="2915411"/>
                </a:lnTo>
                <a:lnTo>
                  <a:pt x="2516757" y="2920168"/>
                </a:lnTo>
                <a:lnTo>
                  <a:pt x="2516757" y="2922642"/>
                </a:lnTo>
                <a:lnTo>
                  <a:pt x="2521514" y="2927400"/>
                </a:lnTo>
                <a:lnTo>
                  <a:pt x="2516757" y="2927400"/>
                </a:lnTo>
                <a:lnTo>
                  <a:pt x="2516757" y="2924926"/>
                </a:lnTo>
                <a:lnTo>
                  <a:pt x="2514283" y="2922452"/>
                </a:lnTo>
                <a:lnTo>
                  <a:pt x="2514283" y="2924926"/>
                </a:lnTo>
                <a:lnTo>
                  <a:pt x="2514283" y="2927400"/>
                </a:lnTo>
                <a:lnTo>
                  <a:pt x="2514283" y="2941861"/>
                </a:lnTo>
                <a:lnTo>
                  <a:pt x="2516757" y="2944335"/>
                </a:lnTo>
                <a:lnTo>
                  <a:pt x="2519231" y="2946809"/>
                </a:lnTo>
                <a:lnTo>
                  <a:pt x="2516757" y="2946809"/>
                </a:lnTo>
                <a:lnTo>
                  <a:pt x="2514283" y="2946809"/>
                </a:lnTo>
                <a:lnTo>
                  <a:pt x="2511809" y="2944335"/>
                </a:lnTo>
                <a:lnTo>
                  <a:pt x="2511809" y="2939578"/>
                </a:lnTo>
                <a:lnTo>
                  <a:pt x="2511809" y="2937104"/>
                </a:lnTo>
                <a:lnTo>
                  <a:pt x="2511809" y="2932347"/>
                </a:lnTo>
                <a:lnTo>
                  <a:pt x="2511809" y="2925116"/>
                </a:lnTo>
                <a:lnTo>
                  <a:pt x="2511809" y="2922642"/>
                </a:lnTo>
                <a:lnTo>
                  <a:pt x="2511809" y="2920168"/>
                </a:lnTo>
                <a:lnTo>
                  <a:pt x="2511809" y="2917695"/>
                </a:lnTo>
                <a:lnTo>
                  <a:pt x="2511809" y="2915221"/>
                </a:lnTo>
                <a:lnTo>
                  <a:pt x="2507052" y="2907990"/>
                </a:lnTo>
                <a:lnTo>
                  <a:pt x="2480412" y="2910464"/>
                </a:lnTo>
                <a:lnTo>
                  <a:pt x="2475654" y="2910464"/>
                </a:lnTo>
                <a:lnTo>
                  <a:pt x="2473181" y="2910464"/>
                </a:lnTo>
                <a:lnTo>
                  <a:pt x="2470707" y="2910464"/>
                </a:lnTo>
                <a:lnTo>
                  <a:pt x="2456245" y="2907990"/>
                </a:lnTo>
                <a:lnTo>
                  <a:pt x="2444257" y="2905516"/>
                </a:lnTo>
                <a:lnTo>
                  <a:pt x="2427321" y="2900759"/>
                </a:lnTo>
                <a:lnTo>
                  <a:pt x="2417616" y="2898285"/>
                </a:lnTo>
                <a:lnTo>
                  <a:pt x="2415143" y="2898285"/>
                </a:lnTo>
                <a:lnTo>
                  <a:pt x="2400681" y="2891054"/>
                </a:lnTo>
                <a:lnTo>
                  <a:pt x="2388693" y="2886297"/>
                </a:lnTo>
                <a:lnTo>
                  <a:pt x="2378988" y="2881540"/>
                </a:lnTo>
                <a:lnTo>
                  <a:pt x="2371757" y="2876783"/>
                </a:lnTo>
                <a:lnTo>
                  <a:pt x="2371757" y="2879256"/>
                </a:lnTo>
                <a:lnTo>
                  <a:pt x="2369283" y="2879256"/>
                </a:lnTo>
                <a:lnTo>
                  <a:pt x="2371757" y="2876783"/>
                </a:lnTo>
                <a:lnTo>
                  <a:pt x="2367000" y="2874309"/>
                </a:lnTo>
                <a:lnTo>
                  <a:pt x="2355011" y="2867078"/>
                </a:lnTo>
                <a:lnTo>
                  <a:pt x="2350254" y="2864604"/>
                </a:lnTo>
                <a:lnTo>
                  <a:pt x="2350254" y="2862130"/>
                </a:lnTo>
                <a:lnTo>
                  <a:pt x="2338266" y="2854900"/>
                </a:lnTo>
                <a:lnTo>
                  <a:pt x="2333509" y="2850142"/>
                </a:lnTo>
                <a:lnTo>
                  <a:pt x="2321521" y="2838154"/>
                </a:lnTo>
                <a:lnTo>
                  <a:pt x="2319047" y="2838154"/>
                </a:lnTo>
                <a:lnTo>
                  <a:pt x="2314290" y="2830923"/>
                </a:lnTo>
                <a:lnTo>
                  <a:pt x="2309532" y="2823692"/>
                </a:lnTo>
                <a:lnTo>
                  <a:pt x="2297544" y="2811704"/>
                </a:lnTo>
                <a:lnTo>
                  <a:pt x="2290313" y="2801999"/>
                </a:lnTo>
                <a:lnTo>
                  <a:pt x="2287840" y="2804473"/>
                </a:lnTo>
                <a:lnTo>
                  <a:pt x="2285366" y="2804473"/>
                </a:lnTo>
                <a:lnTo>
                  <a:pt x="2282892" y="2804473"/>
                </a:lnTo>
                <a:lnTo>
                  <a:pt x="2287649" y="2801999"/>
                </a:lnTo>
                <a:lnTo>
                  <a:pt x="2287649" y="2799525"/>
                </a:lnTo>
                <a:lnTo>
                  <a:pt x="2280418" y="2792295"/>
                </a:lnTo>
                <a:lnTo>
                  <a:pt x="2277945" y="2785064"/>
                </a:lnTo>
                <a:lnTo>
                  <a:pt x="2275471" y="2782590"/>
                </a:lnTo>
                <a:lnTo>
                  <a:pt x="2270714" y="2775359"/>
                </a:lnTo>
                <a:lnTo>
                  <a:pt x="2268240" y="2768128"/>
                </a:lnTo>
                <a:lnTo>
                  <a:pt x="2265766" y="2765654"/>
                </a:lnTo>
                <a:lnTo>
                  <a:pt x="2263292" y="2763180"/>
                </a:lnTo>
                <a:lnTo>
                  <a:pt x="2263292" y="2760707"/>
                </a:lnTo>
                <a:lnTo>
                  <a:pt x="2260819" y="2758233"/>
                </a:lnTo>
                <a:lnTo>
                  <a:pt x="2260819" y="2755759"/>
                </a:lnTo>
                <a:lnTo>
                  <a:pt x="2258345" y="2751002"/>
                </a:lnTo>
                <a:lnTo>
                  <a:pt x="2258345" y="2748528"/>
                </a:lnTo>
                <a:lnTo>
                  <a:pt x="2258345" y="2746054"/>
                </a:lnTo>
                <a:lnTo>
                  <a:pt x="2255871" y="2743581"/>
                </a:lnTo>
                <a:lnTo>
                  <a:pt x="2255871" y="2738824"/>
                </a:lnTo>
                <a:lnTo>
                  <a:pt x="2255871" y="2734066"/>
                </a:lnTo>
                <a:lnTo>
                  <a:pt x="2255871" y="2729309"/>
                </a:lnTo>
                <a:lnTo>
                  <a:pt x="2255871" y="2726835"/>
                </a:lnTo>
                <a:lnTo>
                  <a:pt x="2255871" y="2724361"/>
                </a:lnTo>
                <a:lnTo>
                  <a:pt x="2255871" y="2714657"/>
                </a:lnTo>
                <a:lnTo>
                  <a:pt x="2255871" y="2707426"/>
                </a:lnTo>
                <a:lnTo>
                  <a:pt x="2255871" y="2704952"/>
                </a:lnTo>
                <a:lnTo>
                  <a:pt x="2255871" y="2702478"/>
                </a:lnTo>
                <a:lnTo>
                  <a:pt x="2255871" y="2697721"/>
                </a:lnTo>
                <a:lnTo>
                  <a:pt x="2253397" y="2683259"/>
                </a:lnTo>
                <a:lnTo>
                  <a:pt x="2250924" y="2666323"/>
                </a:lnTo>
                <a:lnTo>
                  <a:pt x="2250924" y="2654335"/>
                </a:lnTo>
                <a:lnTo>
                  <a:pt x="2248450" y="2651862"/>
                </a:lnTo>
                <a:lnTo>
                  <a:pt x="2248450" y="2647104"/>
                </a:lnTo>
                <a:lnTo>
                  <a:pt x="2245976" y="2642347"/>
                </a:lnTo>
                <a:lnTo>
                  <a:pt x="2248450" y="2642347"/>
                </a:lnTo>
                <a:lnTo>
                  <a:pt x="2243693" y="2632642"/>
                </a:lnTo>
                <a:lnTo>
                  <a:pt x="2241219" y="2627885"/>
                </a:lnTo>
                <a:lnTo>
                  <a:pt x="2238745" y="2623128"/>
                </a:lnTo>
                <a:lnTo>
                  <a:pt x="2236271" y="2620654"/>
                </a:lnTo>
                <a:lnTo>
                  <a:pt x="2233798" y="2618181"/>
                </a:lnTo>
                <a:lnTo>
                  <a:pt x="2231324" y="2613423"/>
                </a:lnTo>
                <a:lnTo>
                  <a:pt x="2228850" y="2608666"/>
                </a:lnTo>
                <a:lnTo>
                  <a:pt x="2224093" y="2606192"/>
                </a:lnTo>
                <a:lnTo>
                  <a:pt x="2221619" y="2603719"/>
                </a:lnTo>
                <a:lnTo>
                  <a:pt x="2221619" y="2601245"/>
                </a:lnTo>
                <a:lnTo>
                  <a:pt x="2219145" y="2598771"/>
                </a:lnTo>
                <a:lnTo>
                  <a:pt x="2216672" y="2598771"/>
                </a:lnTo>
                <a:lnTo>
                  <a:pt x="2214198" y="2596297"/>
                </a:lnTo>
                <a:lnTo>
                  <a:pt x="2211724" y="2596297"/>
                </a:lnTo>
                <a:lnTo>
                  <a:pt x="2209250" y="2593824"/>
                </a:lnTo>
                <a:lnTo>
                  <a:pt x="2206777" y="2591350"/>
                </a:lnTo>
                <a:lnTo>
                  <a:pt x="2204303" y="2591350"/>
                </a:lnTo>
                <a:lnTo>
                  <a:pt x="2201829" y="2591350"/>
                </a:lnTo>
                <a:lnTo>
                  <a:pt x="2199356" y="2588876"/>
                </a:lnTo>
                <a:lnTo>
                  <a:pt x="2196882" y="2588876"/>
                </a:lnTo>
                <a:lnTo>
                  <a:pt x="2194408" y="2586402"/>
                </a:lnTo>
                <a:lnTo>
                  <a:pt x="2191934" y="2586402"/>
                </a:lnTo>
                <a:lnTo>
                  <a:pt x="2189460" y="2586402"/>
                </a:lnTo>
                <a:lnTo>
                  <a:pt x="2186987" y="2586402"/>
                </a:lnTo>
                <a:lnTo>
                  <a:pt x="2182230" y="2583929"/>
                </a:lnTo>
                <a:lnTo>
                  <a:pt x="2177472" y="2583929"/>
                </a:lnTo>
                <a:lnTo>
                  <a:pt x="2174998" y="2583929"/>
                </a:lnTo>
                <a:lnTo>
                  <a:pt x="2170241" y="2583929"/>
                </a:lnTo>
                <a:lnTo>
                  <a:pt x="2167767" y="2583929"/>
                </a:lnTo>
                <a:lnTo>
                  <a:pt x="2163010" y="2586402"/>
                </a:lnTo>
                <a:lnTo>
                  <a:pt x="2160537" y="2586402"/>
                </a:lnTo>
                <a:lnTo>
                  <a:pt x="2158063" y="2586402"/>
                </a:lnTo>
                <a:lnTo>
                  <a:pt x="2153306" y="2586402"/>
                </a:lnTo>
                <a:lnTo>
                  <a:pt x="2150832" y="2588876"/>
                </a:lnTo>
                <a:lnTo>
                  <a:pt x="2148358" y="2588876"/>
                </a:lnTo>
                <a:lnTo>
                  <a:pt x="2145884" y="2588876"/>
                </a:lnTo>
                <a:lnTo>
                  <a:pt x="2143411" y="2591350"/>
                </a:lnTo>
                <a:lnTo>
                  <a:pt x="2140937" y="2591350"/>
                </a:lnTo>
                <a:lnTo>
                  <a:pt x="2140937" y="2593824"/>
                </a:lnTo>
                <a:lnTo>
                  <a:pt x="2138463" y="2593824"/>
                </a:lnTo>
                <a:lnTo>
                  <a:pt x="2135989" y="2596297"/>
                </a:lnTo>
                <a:lnTo>
                  <a:pt x="2133515" y="2596297"/>
                </a:lnTo>
                <a:lnTo>
                  <a:pt x="2133515" y="2598771"/>
                </a:lnTo>
                <a:lnTo>
                  <a:pt x="2131042" y="2601245"/>
                </a:lnTo>
                <a:lnTo>
                  <a:pt x="2116580" y="2613233"/>
                </a:lnTo>
                <a:lnTo>
                  <a:pt x="2114106" y="2615707"/>
                </a:lnTo>
                <a:lnTo>
                  <a:pt x="2092413" y="2637400"/>
                </a:lnTo>
                <a:lnTo>
                  <a:pt x="2089940" y="2642157"/>
                </a:lnTo>
                <a:lnTo>
                  <a:pt x="2087466" y="2644631"/>
                </a:lnTo>
                <a:lnTo>
                  <a:pt x="2084992" y="2644631"/>
                </a:lnTo>
                <a:lnTo>
                  <a:pt x="2082518" y="2649388"/>
                </a:lnTo>
                <a:lnTo>
                  <a:pt x="2082518" y="2651862"/>
                </a:lnTo>
                <a:lnTo>
                  <a:pt x="2080044" y="2654335"/>
                </a:lnTo>
                <a:lnTo>
                  <a:pt x="2077571" y="2656809"/>
                </a:lnTo>
                <a:lnTo>
                  <a:pt x="2077571" y="2659283"/>
                </a:lnTo>
                <a:lnTo>
                  <a:pt x="2075097" y="2661757"/>
                </a:lnTo>
                <a:lnTo>
                  <a:pt x="2075097" y="2664230"/>
                </a:lnTo>
                <a:lnTo>
                  <a:pt x="2075097" y="2666704"/>
                </a:lnTo>
                <a:lnTo>
                  <a:pt x="2072623" y="2669178"/>
                </a:lnTo>
                <a:lnTo>
                  <a:pt x="2072623" y="2673935"/>
                </a:lnTo>
                <a:lnTo>
                  <a:pt x="2072623" y="2676409"/>
                </a:lnTo>
                <a:lnTo>
                  <a:pt x="2072623" y="2681166"/>
                </a:lnTo>
                <a:lnTo>
                  <a:pt x="2072623" y="2683640"/>
                </a:lnTo>
                <a:lnTo>
                  <a:pt x="2072623" y="2686114"/>
                </a:lnTo>
                <a:lnTo>
                  <a:pt x="2072623" y="2688587"/>
                </a:lnTo>
                <a:lnTo>
                  <a:pt x="2075097" y="2698292"/>
                </a:lnTo>
                <a:lnTo>
                  <a:pt x="2075097" y="2700766"/>
                </a:lnTo>
                <a:lnTo>
                  <a:pt x="2075097" y="2703239"/>
                </a:lnTo>
                <a:lnTo>
                  <a:pt x="2075097" y="2705713"/>
                </a:lnTo>
                <a:lnTo>
                  <a:pt x="2075097" y="2708187"/>
                </a:lnTo>
                <a:lnTo>
                  <a:pt x="2075097" y="2710661"/>
                </a:lnTo>
                <a:lnTo>
                  <a:pt x="2075097" y="2734827"/>
                </a:lnTo>
                <a:lnTo>
                  <a:pt x="2072623" y="2744532"/>
                </a:lnTo>
                <a:lnTo>
                  <a:pt x="2072623" y="2747006"/>
                </a:lnTo>
                <a:lnTo>
                  <a:pt x="2072623" y="2749480"/>
                </a:lnTo>
                <a:lnTo>
                  <a:pt x="2072623" y="2751953"/>
                </a:lnTo>
                <a:lnTo>
                  <a:pt x="2070149" y="2756711"/>
                </a:lnTo>
                <a:lnTo>
                  <a:pt x="2070149" y="2759184"/>
                </a:lnTo>
                <a:lnTo>
                  <a:pt x="2067676" y="2763942"/>
                </a:lnTo>
                <a:lnTo>
                  <a:pt x="2060445" y="2778403"/>
                </a:lnTo>
                <a:lnTo>
                  <a:pt x="2057971" y="2783161"/>
                </a:lnTo>
                <a:lnTo>
                  <a:pt x="2057971" y="2785635"/>
                </a:lnTo>
                <a:lnTo>
                  <a:pt x="2050740" y="2792865"/>
                </a:lnTo>
                <a:lnTo>
                  <a:pt x="2045983" y="2800096"/>
                </a:lnTo>
                <a:lnTo>
                  <a:pt x="2041225" y="2804854"/>
                </a:lnTo>
                <a:lnTo>
                  <a:pt x="2038752" y="2807327"/>
                </a:lnTo>
                <a:lnTo>
                  <a:pt x="2031521" y="2812085"/>
                </a:lnTo>
                <a:lnTo>
                  <a:pt x="2029047" y="2814558"/>
                </a:lnTo>
                <a:lnTo>
                  <a:pt x="2024290" y="2817032"/>
                </a:lnTo>
                <a:lnTo>
                  <a:pt x="2021816" y="2817032"/>
                </a:lnTo>
                <a:lnTo>
                  <a:pt x="2019342" y="2819506"/>
                </a:lnTo>
                <a:lnTo>
                  <a:pt x="2016869" y="2819506"/>
                </a:lnTo>
                <a:lnTo>
                  <a:pt x="2012111" y="2821980"/>
                </a:lnTo>
                <a:lnTo>
                  <a:pt x="2004880" y="2826737"/>
                </a:lnTo>
                <a:lnTo>
                  <a:pt x="1997650" y="2826737"/>
                </a:lnTo>
                <a:lnTo>
                  <a:pt x="1990419" y="2826737"/>
                </a:lnTo>
                <a:lnTo>
                  <a:pt x="1985661" y="2826737"/>
                </a:lnTo>
                <a:lnTo>
                  <a:pt x="1983187" y="2826737"/>
                </a:lnTo>
                <a:lnTo>
                  <a:pt x="1980714" y="2829211"/>
                </a:lnTo>
                <a:lnTo>
                  <a:pt x="1973483" y="2829211"/>
                </a:lnTo>
                <a:lnTo>
                  <a:pt x="1963778" y="2826737"/>
                </a:lnTo>
                <a:lnTo>
                  <a:pt x="1961304" y="2829211"/>
                </a:lnTo>
                <a:lnTo>
                  <a:pt x="1958831" y="2829211"/>
                </a:lnTo>
                <a:lnTo>
                  <a:pt x="1961304" y="2826737"/>
                </a:lnTo>
                <a:lnTo>
                  <a:pt x="1951600" y="2824263"/>
                </a:lnTo>
                <a:lnTo>
                  <a:pt x="1944369" y="2821789"/>
                </a:lnTo>
                <a:lnTo>
                  <a:pt x="1934664" y="2819316"/>
                </a:lnTo>
                <a:lnTo>
                  <a:pt x="1932190" y="2819316"/>
                </a:lnTo>
                <a:lnTo>
                  <a:pt x="1929716" y="2816842"/>
                </a:lnTo>
                <a:lnTo>
                  <a:pt x="1929716" y="2814368"/>
                </a:lnTo>
                <a:lnTo>
                  <a:pt x="1922485" y="2809611"/>
                </a:lnTo>
                <a:lnTo>
                  <a:pt x="1917728" y="2807137"/>
                </a:lnTo>
                <a:lnTo>
                  <a:pt x="1912971" y="2802380"/>
                </a:lnTo>
                <a:lnTo>
                  <a:pt x="1908214" y="2799906"/>
                </a:lnTo>
                <a:lnTo>
                  <a:pt x="1898509" y="2790201"/>
                </a:lnTo>
                <a:lnTo>
                  <a:pt x="1896035" y="2787728"/>
                </a:lnTo>
                <a:lnTo>
                  <a:pt x="1893562" y="2785254"/>
                </a:lnTo>
                <a:lnTo>
                  <a:pt x="1891088" y="2780497"/>
                </a:lnTo>
                <a:lnTo>
                  <a:pt x="1888614" y="2778023"/>
                </a:lnTo>
                <a:lnTo>
                  <a:pt x="1886140" y="2773266"/>
                </a:lnTo>
                <a:lnTo>
                  <a:pt x="1883667" y="2768509"/>
                </a:lnTo>
                <a:lnTo>
                  <a:pt x="1878909" y="2761277"/>
                </a:lnTo>
                <a:lnTo>
                  <a:pt x="1874152" y="2749289"/>
                </a:lnTo>
                <a:lnTo>
                  <a:pt x="1866921" y="2732354"/>
                </a:lnTo>
                <a:lnTo>
                  <a:pt x="1862164" y="2715418"/>
                </a:lnTo>
                <a:lnTo>
                  <a:pt x="1859690" y="2708187"/>
                </a:lnTo>
                <a:lnTo>
                  <a:pt x="1857217" y="2700956"/>
                </a:lnTo>
                <a:lnTo>
                  <a:pt x="1854743" y="2696199"/>
                </a:lnTo>
                <a:lnTo>
                  <a:pt x="1854743" y="2693725"/>
                </a:lnTo>
                <a:lnTo>
                  <a:pt x="1852269" y="2688968"/>
                </a:lnTo>
                <a:lnTo>
                  <a:pt x="1849795" y="2686494"/>
                </a:lnTo>
                <a:lnTo>
                  <a:pt x="1847321" y="2684020"/>
                </a:lnTo>
                <a:lnTo>
                  <a:pt x="1847321" y="2681547"/>
                </a:lnTo>
                <a:lnTo>
                  <a:pt x="1844848" y="2679073"/>
                </a:lnTo>
                <a:lnTo>
                  <a:pt x="1842374" y="2676599"/>
                </a:lnTo>
                <a:lnTo>
                  <a:pt x="1839900" y="2674125"/>
                </a:lnTo>
                <a:lnTo>
                  <a:pt x="1839900" y="2671652"/>
                </a:lnTo>
                <a:lnTo>
                  <a:pt x="1827912" y="2661947"/>
                </a:lnTo>
                <a:lnTo>
                  <a:pt x="1825438" y="2657190"/>
                </a:lnTo>
                <a:lnTo>
                  <a:pt x="1810976" y="2647485"/>
                </a:lnTo>
                <a:lnTo>
                  <a:pt x="1806219" y="2645011"/>
                </a:lnTo>
                <a:lnTo>
                  <a:pt x="1803745" y="2645011"/>
                </a:lnTo>
                <a:lnTo>
                  <a:pt x="1803745" y="2642537"/>
                </a:lnTo>
                <a:lnTo>
                  <a:pt x="1801272" y="2642537"/>
                </a:lnTo>
                <a:lnTo>
                  <a:pt x="1798798" y="2640064"/>
                </a:lnTo>
                <a:lnTo>
                  <a:pt x="1798798" y="2637590"/>
                </a:lnTo>
                <a:lnTo>
                  <a:pt x="1796324" y="2637590"/>
                </a:lnTo>
                <a:lnTo>
                  <a:pt x="1796324" y="2635116"/>
                </a:lnTo>
                <a:lnTo>
                  <a:pt x="1793850" y="2632642"/>
                </a:lnTo>
                <a:lnTo>
                  <a:pt x="1791377" y="2632642"/>
                </a:lnTo>
                <a:lnTo>
                  <a:pt x="1788903" y="2630169"/>
                </a:lnTo>
                <a:lnTo>
                  <a:pt x="1777295" y="2630169"/>
                </a:lnTo>
                <a:lnTo>
                  <a:pt x="1767591" y="2625411"/>
                </a:lnTo>
                <a:lnTo>
                  <a:pt x="1760360" y="2625411"/>
                </a:lnTo>
                <a:lnTo>
                  <a:pt x="1748371" y="2627885"/>
                </a:lnTo>
                <a:lnTo>
                  <a:pt x="1745898" y="2627885"/>
                </a:lnTo>
                <a:lnTo>
                  <a:pt x="1741140" y="2627885"/>
                </a:lnTo>
                <a:lnTo>
                  <a:pt x="1738667" y="2630359"/>
                </a:lnTo>
                <a:lnTo>
                  <a:pt x="1736193" y="2630359"/>
                </a:lnTo>
                <a:lnTo>
                  <a:pt x="1709553" y="2640064"/>
                </a:lnTo>
                <a:lnTo>
                  <a:pt x="1709553" y="2642537"/>
                </a:lnTo>
                <a:lnTo>
                  <a:pt x="1707079" y="2642537"/>
                </a:lnTo>
                <a:lnTo>
                  <a:pt x="1697374" y="2649768"/>
                </a:lnTo>
                <a:lnTo>
                  <a:pt x="1687669" y="2659473"/>
                </a:lnTo>
                <a:lnTo>
                  <a:pt x="1680438" y="2669178"/>
                </a:lnTo>
                <a:lnTo>
                  <a:pt x="1675681" y="2676409"/>
                </a:lnTo>
                <a:lnTo>
                  <a:pt x="1668450" y="2688397"/>
                </a:lnTo>
                <a:lnTo>
                  <a:pt x="1658746" y="2700385"/>
                </a:lnTo>
                <a:lnTo>
                  <a:pt x="1649041" y="2712373"/>
                </a:lnTo>
                <a:lnTo>
                  <a:pt x="1644284" y="2719604"/>
                </a:lnTo>
                <a:lnTo>
                  <a:pt x="1637053" y="2726835"/>
                </a:lnTo>
                <a:lnTo>
                  <a:pt x="1629822" y="2738824"/>
                </a:lnTo>
                <a:lnTo>
                  <a:pt x="1625064" y="2750812"/>
                </a:lnTo>
                <a:lnTo>
                  <a:pt x="1617834" y="2760516"/>
                </a:lnTo>
                <a:lnTo>
                  <a:pt x="1610603" y="2774978"/>
                </a:lnTo>
                <a:lnTo>
                  <a:pt x="1610603" y="2777452"/>
                </a:lnTo>
                <a:lnTo>
                  <a:pt x="1608129" y="2777452"/>
                </a:lnTo>
                <a:lnTo>
                  <a:pt x="1605655" y="2779926"/>
                </a:lnTo>
                <a:lnTo>
                  <a:pt x="1603181" y="2782399"/>
                </a:lnTo>
                <a:lnTo>
                  <a:pt x="1588719" y="2792104"/>
                </a:lnTo>
                <a:lnTo>
                  <a:pt x="1583962" y="2794578"/>
                </a:lnTo>
                <a:lnTo>
                  <a:pt x="1583962" y="2797052"/>
                </a:lnTo>
                <a:lnTo>
                  <a:pt x="1581488" y="2797052"/>
                </a:lnTo>
                <a:lnTo>
                  <a:pt x="1579015" y="2797052"/>
                </a:lnTo>
                <a:lnTo>
                  <a:pt x="1579015" y="2799525"/>
                </a:lnTo>
                <a:lnTo>
                  <a:pt x="1574257" y="2801999"/>
                </a:lnTo>
                <a:lnTo>
                  <a:pt x="1571784" y="2804473"/>
                </a:lnTo>
                <a:lnTo>
                  <a:pt x="1569310" y="2804473"/>
                </a:lnTo>
                <a:lnTo>
                  <a:pt x="1564553" y="2806947"/>
                </a:lnTo>
                <a:lnTo>
                  <a:pt x="1562079" y="2809421"/>
                </a:lnTo>
                <a:lnTo>
                  <a:pt x="1559605" y="2811894"/>
                </a:lnTo>
                <a:lnTo>
                  <a:pt x="1557131" y="2811894"/>
                </a:lnTo>
                <a:lnTo>
                  <a:pt x="1554658" y="2814368"/>
                </a:lnTo>
                <a:lnTo>
                  <a:pt x="1552755" y="2814368"/>
                </a:lnTo>
                <a:lnTo>
                  <a:pt x="1552755" y="2816842"/>
                </a:lnTo>
                <a:lnTo>
                  <a:pt x="1550281" y="2816842"/>
                </a:lnTo>
                <a:lnTo>
                  <a:pt x="1545524" y="2819316"/>
                </a:lnTo>
                <a:lnTo>
                  <a:pt x="1543050" y="2819316"/>
                </a:lnTo>
                <a:lnTo>
                  <a:pt x="1543050" y="2821789"/>
                </a:lnTo>
                <a:lnTo>
                  <a:pt x="1540576" y="2821789"/>
                </a:lnTo>
                <a:lnTo>
                  <a:pt x="1538103" y="2821789"/>
                </a:lnTo>
                <a:lnTo>
                  <a:pt x="1535629" y="2824263"/>
                </a:lnTo>
                <a:lnTo>
                  <a:pt x="1530872" y="2824263"/>
                </a:lnTo>
                <a:lnTo>
                  <a:pt x="1530872" y="2826737"/>
                </a:lnTo>
                <a:lnTo>
                  <a:pt x="1528398" y="2826737"/>
                </a:lnTo>
                <a:lnTo>
                  <a:pt x="1526114" y="2826737"/>
                </a:lnTo>
                <a:lnTo>
                  <a:pt x="1526114" y="2829211"/>
                </a:lnTo>
                <a:lnTo>
                  <a:pt x="1523641" y="2829211"/>
                </a:lnTo>
                <a:lnTo>
                  <a:pt x="1523641" y="2831684"/>
                </a:lnTo>
                <a:lnTo>
                  <a:pt x="1521167" y="2831684"/>
                </a:lnTo>
                <a:lnTo>
                  <a:pt x="1521167" y="2834158"/>
                </a:lnTo>
                <a:lnTo>
                  <a:pt x="1518693" y="2836632"/>
                </a:lnTo>
                <a:lnTo>
                  <a:pt x="1518693" y="2839106"/>
                </a:lnTo>
                <a:lnTo>
                  <a:pt x="1518693" y="2841579"/>
                </a:lnTo>
                <a:lnTo>
                  <a:pt x="1513936" y="2863272"/>
                </a:lnTo>
                <a:lnTo>
                  <a:pt x="1513936" y="2870503"/>
                </a:lnTo>
                <a:lnTo>
                  <a:pt x="1511462" y="2880208"/>
                </a:lnTo>
                <a:lnTo>
                  <a:pt x="1511462" y="2889913"/>
                </a:lnTo>
                <a:lnTo>
                  <a:pt x="1508988" y="2894670"/>
                </a:lnTo>
                <a:lnTo>
                  <a:pt x="1508988" y="2897144"/>
                </a:lnTo>
                <a:lnTo>
                  <a:pt x="1508988" y="2899617"/>
                </a:lnTo>
                <a:lnTo>
                  <a:pt x="1508988" y="2902091"/>
                </a:lnTo>
                <a:lnTo>
                  <a:pt x="1508988" y="2906848"/>
                </a:lnTo>
                <a:lnTo>
                  <a:pt x="1508988" y="2909322"/>
                </a:lnTo>
                <a:lnTo>
                  <a:pt x="1511462" y="2911796"/>
                </a:lnTo>
                <a:lnTo>
                  <a:pt x="1513936" y="2914270"/>
                </a:lnTo>
                <a:lnTo>
                  <a:pt x="1513936" y="2916743"/>
                </a:lnTo>
                <a:lnTo>
                  <a:pt x="1516410" y="2919217"/>
                </a:lnTo>
                <a:lnTo>
                  <a:pt x="1523641" y="2926448"/>
                </a:lnTo>
                <a:lnTo>
                  <a:pt x="1528398" y="2928922"/>
                </a:lnTo>
                <a:lnTo>
                  <a:pt x="1528398" y="2931396"/>
                </a:lnTo>
                <a:lnTo>
                  <a:pt x="1530872" y="2933869"/>
                </a:lnTo>
                <a:lnTo>
                  <a:pt x="1533345" y="2936343"/>
                </a:lnTo>
                <a:lnTo>
                  <a:pt x="1535819" y="2941100"/>
                </a:lnTo>
                <a:lnTo>
                  <a:pt x="1538293" y="2941100"/>
                </a:lnTo>
                <a:lnTo>
                  <a:pt x="1545524" y="2945857"/>
                </a:lnTo>
                <a:lnTo>
                  <a:pt x="1547998" y="2948331"/>
                </a:lnTo>
                <a:lnTo>
                  <a:pt x="1552755" y="2953088"/>
                </a:lnTo>
                <a:lnTo>
                  <a:pt x="1555229" y="2955562"/>
                </a:lnTo>
                <a:lnTo>
                  <a:pt x="1557702" y="2958036"/>
                </a:lnTo>
                <a:lnTo>
                  <a:pt x="1557702" y="2960510"/>
                </a:lnTo>
                <a:lnTo>
                  <a:pt x="1560176" y="2960510"/>
                </a:lnTo>
                <a:lnTo>
                  <a:pt x="1562650" y="2962983"/>
                </a:lnTo>
                <a:lnTo>
                  <a:pt x="1565124" y="2965457"/>
                </a:lnTo>
                <a:lnTo>
                  <a:pt x="1567597" y="2965457"/>
                </a:lnTo>
                <a:lnTo>
                  <a:pt x="1567597" y="2967931"/>
                </a:lnTo>
                <a:lnTo>
                  <a:pt x="1570071" y="2967931"/>
                </a:lnTo>
                <a:lnTo>
                  <a:pt x="1574828" y="2967931"/>
                </a:lnTo>
                <a:lnTo>
                  <a:pt x="1579585" y="2970405"/>
                </a:lnTo>
                <a:lnTo>
                  <a:pt x="1584343" y="2972879"/>
                </a:lnTo>
                <a:lnTo>
                  <a:pt x="1586817" y="2975352"/>
                </a:lnTo>
                <a:lnTo>
                  <a:pt x="1589290" y="2975352"/>
                </a:lnTo>
                <a:lnTo>
                  <a:pt x="1591764" y="2977826"/>
                </a:lnTo>
                <a:lnTo>
                  <a:pt x="1594238" y="2980300"/>
                </a:lnTo>
                <a:lnTo>
                  <a:pt x="1598995" y="2982773"/>
                </a:lnTo>
                <a:lnTo>
                  <a:pt x="1601469" y="2982773"/>
                </a:lnTo>
                <a:lnTo>
                  <a:pt x="1603942" y="2985247"/>
                </a:lnTo>
                <a:lnTo>
                  <a:pt x="1603942" y="2982773"/>
                </a:lnTo>
                <a:lnTo>
                  <a:pt x="1606416" y="2982773"/>
                </a:lnTo>
                <a:lnTo>
                  <a:pt x="1603942" y="2985247"/>
                </a:lnTo>
                <a:lnTo>
                  <a:pt x="1606416" y="2987721"/>
                </a:lnTo>
                <a:lnTo>
                  <a:pt x="1611173" y="2990195"/>
                </a:lnTo>
                <a:lnTo>
                  <a:pt x="1615931" y="2997426"/>
                </a:lnTo>
                <a:lnTo>
                  <a:pt x="1620688" y="3002183"/>
                </a:lnTo>
                <a:lnTo>
                  <a:pt x="1630393" y="3011888"/>
                </a:lnTo>
                <a:lnTo>
                  <a:pt x="1630393" y="3014361"/>
                </a:lnTo>
                <a:lnTo>
                  <a:pt x="1632866" y="3019119"/>
                </a:lnTo>
                <a:lnTo>
                  <a:pt x="1635340" y="3019119"/>
                </a:lnTo>
                <a:lnTo>
                  <a:pt x="1637814" y="3023876"/>
                </a:lnTo>
                <a:lnTo>
                  <a:pt x="1637814" y="3028633"/>
                </a:lnTo>
                <a:lnTo>
                  <a:pt x="1640288" y="3033390"/>
                </a:lnTo>
                <a:lnTo>
                  <a:pt x="1642761" y="3035864"/>
                </a:lnTo>
                <a:lnTo>
                  <a:pt x="1645235" y="3043095"/>
                </a:lnTo>
                <a:lnTo>
                  <a:pt x="1645235" y="3045569"/>
                </a:lnTo>
                <a:lnTo>
                  <a:pt x="1647709" y="3045569"/>
                </a:lnTo>
                <a:lnTo>
                  <a:pt x="1647709" y="3050326"/>
                </a:lnTo>
                <a:lnTo>
                  <a:pt x="1650183" y="3052800"/>
                </a:lnTo>
                <a:lnTo>
                  <a:pt x="1650183" y="3055273"/>
                </a:lnTo>
                <a:lnTo>
                  <a:pt x="1650183" y="3057747"/>
                </a:lnTo>
                <a:lnTo>
                  <a:pt x="1650183" y="3060221"/>
                </a:lnTo>
                <a:lnTo>
                  <a:pt x="1650183" y="3062695"/>
                </a:lnTo>
                <a:lnTo>
                  <a:pt x="1650183" y="3065168"/>
                </a:lnTo>
                <a:lnTo>
                  <a:pt x="1650183" y="3069926"/>
                </a:lnTo>
                <a:lnTo>
                  <a:pt x="1650183" y="3074683"/>
                </a:lnTo>
                <a:lnTo>
                  <a:pt x="1650183" y="3077157"/>
                </a:lnTo>
                <a:lnTo>
                  <a:pt x="1647709" y="3079630"/>
                </a:lnTo>
                <a:lnTo>
                  <a:pt x="1645235" y="3084388"/>
                </a:lnTo>
                <a:lnTo>
                  <a:pt x="1642761" y="3089145"/>
                </a:lnTo>
                <a:lnTo>
                  <a:pt x="1642761" y="3091618"/>
                </a:lnTo>
                <a:lnTo>
                  <a:pt x="1640288" y="3094092"/>
                </a:lnTo>
                <a:lnTo>
                  <a:pt x="1637814" y="3098849"/>
                </a:lnTo>
                <a:lnTo>
                  <a:pt x="1635340" y="3098849"/>
                </a:lnTo>
                <a:lnTo>
                  <a:pt x="1630583" y="3106081"/>
                </a:lnTo>
                <a:lnTo>
                  <a:pt x="1628109" y="3108554"/>
                </a:lnTo>
                <a:lnTo>
                  <a:pt x="1625635" y="3111028"/>
                </a:lnTo>
                <a:lnTo>
                  <a:pt x="1625635" y="3113502"/>
                </a:lnTo>
                <a:lnTo>
                  <a:pt x="1623162" y="3113502"/>
                </a:lnTo>
                <a:lnTo>
                  <a:pt x="1620688" y="3113502"/>
                </a:lnTo>
                <a:lnTo>
                  <a:pt x="1620688" y="3115975"/>
                </a:lnTo>
                <a:lnTo>
                  <a:pt x="1618214" y="3115975"/>
                </a:lnTo>
                <a:lnTo>
                  <a:pt x="1613457" y="3120733"/>
                </a:lnTo>
                <a:lnTo>
                  <a:pt x="1608700" y="3123206"/>
                </a:lnTo>
                <a:lnTo>
                  <a:pt x="1606226" y="3125680"/>
                </a:lnTo>
                <a:lnTo>
                  <a:pt x="1603752" y="3128154"/>
                </a:lnTo>
                <a:lnTo>
                  <a:pt x="1598995" y="3130628"/>
                </a:lnTo>
                <a:lnTo>
                  <a:pt x="1594238" y="3133101"/>
                </a:lnTo>
                <a:lnTo>
                  <a:pt x="1588910" y="3133101"/>
                </a:lnTo>
                <a:lnTo>
                  <a:pt x="1579205" y="3137859"/>
                </a:lnTo>
                <a:lnTo>
                  <a:pt x="1576731" y="3137859"/>
                </a:lnTo>
                <a:lnTo>
                  <a:pt x="1564743" y="3142616"/>
                </a:lnTo>
                <a:lnTo>
                  <a:pt x="1559986" y="3145090"/>
                </a:lnTo>
                <a:lnTo>
                  <a:pt x="1538293" y="3152321"/>
                </a:lnTo>
                <a:lnTo>
                  <a:pt x="1531062" y="3152321"/>
                </a:lnTo>
                <a:lnTo>
                  <a:pt x="1528588" y="3154794"/>
                </a:lnTo>
                <a:lnTo>
                  <a:pt x="1526114" y="3154794"/>
                </a:lnTo>
                <a:lnTo>
                  <a:pt x="1521357" y="3154794"/>
                </a:lnTo>
                <a:lnTo>
                  <a:pt x="1516600" y="3152321"/>
                </a:lnTo>
                <a:lnTo>
                  <a:pt x="1514126" y="3152321"/>
                </a:lnTo>
                <a:lnTo>
                  <a:pt x="1509369" y="3154794"/>
                </a:lnTo>
                <a:lnTo>
                  <a:pt x="1506895" y="3154794"/>
                </a:lnTo>
                <a:lnTo>
                  <a:pt x="1502138" y="3157268"/>
                </a:lnTo>
                <a:lnTo>
                  <a:pt x="1499664" y="3157268"/>
                </a:lnTo>
                <a:lnTo>
                  <a:pt x="1497191" y="3159742"/>
                </a:lnTo>
                <a:lnTo>
                  <a:pt x="1489960" y="3164499"/>
                </a:lnTo>
                <a:lnTo>
                  <a:pt x="1485202" y="3164499"/>
                </a:lnTo>
                <a:lnTo>
                  <a:pt x="1482729" y="3166973"/>
                </a:lnTo>
                <a:lnTo>
                  <a:pt x="1480255" y="3169446"/>
                </a:lnTo>
                <a:lnTo>
                  <a:pt x="1475498" y="3171920"/>
                </a:lnTo>
                <a:lnTo>
                  <a:pt x="1468267" y="3174394"/>
                </a:lnTo>
                <a:lnTo>
                  <a:pt x="1463509" y="3176868"/>
                </a:lnTo>
                <a:lnTo>
                  <a:pt x="1458752" y="3179342"/>
                </a:lnTo>
                <a:lnTo>
                  <a:pt x="1458752" y="3181815"/>
                </a:lnTo>
                <a:lnTo>
                  <a:pt x="1456278" y="3181815"/>
                </a:lnTo>
                <a:lnTo>
                  <a:pt x="1453805" y="3181815"/>
                </a:lnTo>
                <a:lnTo>
                  <a:pt x="1449048" y="3186572"/>
                </a:lnTo>
                <a:lnTo>
                  <a:pt x="1446574" y="3189046"/>
                </a:lnTo>
                <a:lnTo>
                  <a:pt x="1444100" y="3191520"/>
                </a:lnTo>
                <a:lnTo>
                  <a:pt x="1444100" y="3193994"/>
                </a:lnTo>
                <a:lnTo>
                  <a:pt x="1441626" y="3193994"/>
                </a:lnTo>
                <a:lnTo>
                  <a:pt x="1439153" y="3196468"/>
                </a:lnTo>
                <a:lnTo>
                  <a:pt x="1439153" y="3198941"/>
                </a:lnTo>
                <a:lnTo>
                  <a:pt x="1439153" y="3201415"/>
                </a:lnTo>
                <a:lnTo>
                  <a:pt x="1436679" y="3201415"/>
                </a:lnTo>
                <a:lnTo>
                  <a:pt x="1436679" y="3206172"/>
                </a:lnTo>
                <a:lnTo>
                  <a:pt x="1434205" y="3213403"/>
                </a:lnTo>
                <a:lnTo>
                  <a:pt x="1434205" y="3218160"/>
                </a:lnTo>
                <a:lnTo>
                  <a:pt x="1434205" y="3227865"/>
                </a:lnTo>
                <a:lnTo>
                  <a:pt x="1436679" y="3232622"/>
                </a:lnTo>
                <a:lnTo>
                  <a:pt x="1436679" y="3237380"/>
                </a:lnTo>
                <a:lnTo>
                  <a:pt x="1439153" y="3237380"/>
                </a:lnTo>
                <a:lnTo>
                  <a:pt x="1439153" y="3239853"/>
                </a:lnTo>
                <a:lnTo>
                  <a:pt x="1441626" y="3242327"/>
                </a:lnTo>
                <a:lnTo>
                  <a:pt x="1441626" y="3247084"/>
                </a:lnTo>
                <a:lnTo>
                  <a:pt x="1441626" y="3249558"/>
                </a:lnTo>
                <a:lnTo>
                  <a:pt x="1444100" y="3249558"/>
                </a:lnTo>
                <a:lnTo>
                  <a:pt x="1446574" y="3252032"/>
                </a:lnTo>
                <a:lnTo>
                  <a:pt x="1449048" y="3252032"/>
                </a:lnTo>
                <a:lnTo>
                  <a:pt x="1449048" y="3254506"/>
                </a:lnTo>
                <a:lnTo>
                  <a:pt x="1444290" y="3252032"/>
                </a:lnTo>
                <a:lnTo>
                  <a:pt x="1446764" y="3254506"/>
                </a:lnTo>
                <a:lnTo>
                  <a:pt x="1449238" y="3259263"/>
                </a:lnTo>
                <a:lnTo>
                  <a:pt x="1451712" y="3264020"/>
                </a:lnTo>
                <a:lnTo>
                  <a:pt x="1454185" y="3268777"/>
                </a:lnTo>
                <a:lnTo>
                  <a:pt x="1454185" y="3271251"/>
                </a:lnTo>
                <a:lnTo>
                  <a:pt x="1454185" y="3273725"/>
                </a:lnTo>
                <a:lnTo>
                  <a:pt x="1454185" y="3276198"/>
                </a:lnTo>
                <a:lnTo>
                  <a:pt x="1456659" y="3278672"/>
                </a:lnTo>
                <a:lnTo>
                  <a:pt x="1456659" y="3281146"/>
                </a:lnTo>
                <a:lnTo>
                  <a:pt x="1456659" y="3285903"/>
                </a:lnTo>
                <a:lnTo>
                  <a:pt x="1456659" y="3288377"/>
                </a:lnTo>
                <a:lnTo>
                  <a:pt x="1456659" y="3290851"/>
                </a:lnTo>
                <a:lnTo>
                  <a:pt x="1456659" y="3293324"/>
                </a:lnTo>
                <a:lnTo>
                  <a:pt x="1456659" y="3295798"/>
                </a:lnTo>
                <a:lnTo>
                  <a:pt x="1456659" y="3298272"/>
                </a:lnTo>
                <a:lnTo>
                  <a:pt x="1459133" y="3300746"/>
                </a:lnTo>
                <a:lnTo>
                  <a:pt x="1459133" y="3305503"/>
                </a:lnTo>
                <a:lnTo>
                  <a:pt x="1461607" y="3307977"/>
                </a:lnTo>
                <a:lnTo>
                  <a:pt x="1461607" y="3310450"/>
                </a:lnTo>
                <a:lnTo>
                  <a:pt x="1464080" y="3310450"/>
                </a:lnTo>
                <a:lnTo>
                  <a:pt x="1464080" y="3312924"/>
                </a:lnTo>
                <a:lnTo>
                  <a:pt x="1466554" y="3315398"/>
                </a:lnTo>
                <a:lnTo>
                  <a:pt x="1471311" y="3320155"/>
                </a:lnTo>
                <a:lnTo>
                  <a:pt x="1473785" y="3320155"/>
                </a:lnTo>
                <a:lnTo>
                  <a:pt x="1473785" y="3322629"/>
                </a:lnTo>
                <a:lnTo>
                  <a:pt x="1471311" y="3325103"/>
                </a:lnTo>
                <a:lnTo>
                  <a:pt x="1473785" y="3325103"/>
                </a:lnTo>
                <a:lnTo>
                  <a:pt x="1473785" y="3327576"/>
                </a:lnTo>
                <a:lnTo>
                  <a:pt x="1476259" y="3327576"/>
                </a:lnTo>
                <a:lnTo>
                  <a:pt x="1478733" y="3330050"/>
                </a:lnTo>
                <a:lnTo>
                  <a:pt x="1485964" y="3334807"/>
                </a:lnTo>
                <a:lnTo>
                  <a:pt x="1485964" y="3337281"/>
                </a:lnTo>
                <a:lnTo>
                  <a:pt x="1488437" y="3339755"/>
                </a:lnTo>
                <a:lnTo>
                  <a:pt x="1490911" y="3339755"/>
                </a:lnTo>
                <a:lnTo>
                  <a:pt x="1490911" y="3342229"/>
                </a:lnTo>
                <a:lnTo>
                  <a:pt x="1493385" y="3342229"/>
                </a:lnTo>
                <a:lnTo>
                  <a:pt x="1495858" y="3344702"/>
                </a:lnTo>
                <a:lnTo>
                  <a:pt x="1498332" y="3344702"/>
                </a:lnTo>
                <a:lnTo>
                  <a:pt x="1503090" y="3347176"/>
                </a:lnTo>
                <a:lnTo>
                  <a:pt x="1505563" y="3347176"/>
                </a:lnTo>
                <a:lnTo>
                  <a:pt x="1508037" y="3349650"/>
                </a:lnTo>
                <a:lnTo>
                  <a:pt x="1510511" y="3349650"/>
                </a:lnTo>
                <a:lnTo>
                  <a:pt x="1512984" y="3349650"/>
                </a:lnTo>
                <a:lnTo>
                  <a:pt x="1510511" y="3352123"/>
                </a:lnTo>
                <a:lnTo>
                  <a:pt x="1512984" y="3352123"/>
                </a:lnTo>
                <a:lnTo>
                  <a:pt x="1515458" y="3349650"/>
                </a:lnTo>
                <a:lnTo>
                  <a:pt x="1520216" y="3352123"/>
                </a:lnTo>
                <a:lnTo>
                  <a:pt x="1522689" y="3352123"/>
                </a:lnTo>
                <a:lnTo>
                  <a:pt x="1525163" y="3354597"/>
                </a:lnTo>
                <a:lnTo>
                  <a:pt x="1527637" y="3354597"/>
                </a:lnTo>
                <a:lnTo>
                  <a:pt x="1530110" y="3357071"/>
                </a:lnTo>
                <a:lnTo>
                  <a:pt x="1532584" y="3359545"/>
                </a:lnTo>
                <a:lnTo>
                  <a:pt x="1535058" y="3359545"/>
                </a:lnTo>
                <a:lnTo>
                  <a:pt x="1532584" y="3362019"/>
                </a:lnTo>
                <a:lnTo>
                  <a:pt x="1532584" y="3364492"/>
                </a:lnTo>
                <a:lnTo>
                  <a:pt x="1526114" y="3364492"/>
                </a:lnTo>
                <a:lnTo>
                  <a:pt x="1518883" y="3362019"/>
                </a:lnTo>
                <a:lnTo>
                  <a:pt x="1514126" y="3359545"/>
                </a:lnTo>
                <a:lnTo>
                  <a:pt x="1511653" y="3359545"/>
                </a:lnTo>
                <a:lnTo>
                  <a:pt x="1509179" y="3359545"/>
                </a:lnTo>
                <a:lnTo>
                  <a:pt x="1506705" y="3357071"/>
                </a:lnTo>
                <a:lnTo>
                  <a:pt x="1504231" y="3357071"/>
                </a:lnTo>
                <a:lnTo>
                  <a:pt x="1501757" y="3357071"/>
                </a:lnTo>
                <a:lnTo>
                  <a:pt x="1499284" y="3357071"/>
                </a:lnTo>
                <a:lnTo>
                  <a:pt x="1496810" y="3354597"/>
                </a:lnTo>
                <a:lnTo>
                  <a:pt x="1496810" y="3352123"/>
                </a:lnTo>
                <a:lnTo>
                  <a:pt x="1494336" y="3352123"/>
                </a:lnTo>
                <a:lnTo>
                  <a:pt x="1491862" y="3349650"/>
                </a:lnTo>
                <a:lnTo>
                  <a:pt x="1489960" y="3349650"/>
                </a:lnTo>
                <a:lnTo>
                  <a:pt x="1487486" y="3349650"/>
                </a:lnTo>
                <a:lnTo>
                  <a:pt x="1487486" y="3347176"/>
                </a:lnTo>
                <a:lnTo>
                  <a:pt x="1485012" y="3347176"/>
                </a:lnTo>
                <a:lnTo>
                  <a:pt x="1485012" y="3344702"/>
                </a:lnTo>
                <a:lnTo>
                  <a:pt x="1480255" y="3344702"/>
                </a:lnTo>
                <a:lnTo>
                  <a:pt x="1480255" y="3342229"/>
                </a:lnTo>
                <a:lnTo>
                  <a:pt x="1475498" y="3339755"/>
                </a:lnTo>
                <a:lnTo>
                  <a:pt x="1473024" y="3342229"/>
                </a:lnTo>
                <a:lnTo>
                  <a:pt x="1470550" y="3342229"/>
                </a:lnTo>
                <a:lnTo>
                  <a:pt x="1473024" y="3337471"/>
                </a:lnTo>
                <a:lnTo>
                  <a:pt x="1470550" y="3334998"/>
                </a:lnTo>
                <a:lnTo>
                  <a:pt x="1468076" y="3334998"/>
                </a:lnTo>
                <a:lnTo>
                  <a:pt x="1465603" y="3334998"/>
                </a:lnTo>
                <a:lnTo>
                  <a:pt x="1468076" y="3332524"/>
                </a:lnTo>
                <a:lnTo>
                  <a:pt x="1465603" y="3330050"/>
                </a:lnTo>
                <a:lnTo>
                  <a:pt x="1463129" y="3327576"/>
                </a:lnTo>
                <a:lnTo>
                  <a:pt x="1460655" y="3325103"/>
                </a:lnTo>
                <a:lnTo>
                  <a:pt x="1458181" y="3320345"/>
                </a:lnTo>
                <a:lnTo>
                  <a:pt x="1453424" y="3310641"/>
                </a:lnTo>
                <a:lnTo>
                  <a:pt x="1450950" y="3308167"/>
                </a:lnTo>
                <a:lnTo>
                  <a:pt x="1450950" y="3305693"/>
                </a:lnTo>
                <a:lnTo>
                  <a:pt x="1448477" y="3300936"/>
                </a:lnTo>
                <a:lnTo>
                  <a:pt x="1448477" y="3288948"/>
                </a:lnTo>
                <a:lnTo>
                  <a:pt x="1448477" y="3284191"/>
                </a:lnTo>
                <a:lnTo>
                  <a:pt x="1446003" y="3281717"/>
                </a:lnTo>
                <a:lnTo>
                  <a:pt x="1446003" y="3276960"/>
                </a:lnTo>
                <a:lnTo>
                  <a:pt x="1446003" y="3274486"/>
                </a:lnTo>
                <a:lnTo>
                  <a:pt x="1441246" y="3276960"/>
                </a:lnTo>
                <a:lnTo>
                  <a:pt x="1441246" y="3274486"/>
                </a:lnTo>
                <a:lnTo>
                  <a:pt x="1443719" y="3274486"/>
                </a:lnTo>
                <a:lnTo>
                  <a:pt x="1446193" y="3272012"/>
                </a:lnTo>
                <a:lnTo>
                  <a:pt x="1443719" y="3272012"/>
                </a:lnTo>
                <a:lnTo>
                  <a:pt x="1443719" y="3269538"/>
                </a:lnTo>
                <a:lnTo>
                  <a:pt x="1443719" y="3267065"/>
                </a:lnTo>
                <a:lnTo>
                  <a:pt x="1441246" y="3264591"/>
                </a:lnTo>
                <a:lnTo>
                  <a:pt x="1441246" y="3262117"/>
                </a:lnTo>
                <a:lnTo>
                  <a:pt x="1438772" y="3259643"/>
                </a:lnTo>
                <a:lnTo>
                  <a:pt x="1436298" y="3257169"/>
                </a:lnTo>
                <a:lnTo>
                  <a:pt x="1436298" y="3252412"/>
                </a:lnTo>
                <a:lnTo>
                  <a:pt x="1433824" y="3252412"/>
                </a:lnTo>
                <a:lnTo>
                  <a:pt x="1433824" y="3249939"/>
                </a:lnTo>
                <a:lnTo>
                  <a:pt x="1431351" y="3247465"/>
                </a:lnTo>
                <a:lnTo>
                  <a:pt x="1428877" y="3244991"/>
                </a:lnTo>
                <a:lnTo>
                  <a:pt x="1426403" y="3242517"/>
                </a:lnTo>
                <a:lnTo>
                  <a:pt x="1423929" y="3240043"/>
                </a:lnTo>
                <a:lnTo>
                  <a:pt x="1421456" y="3240043"/>
                </a:lnTo>
                <a:lnTo>
                  <a:pt x="1421456" y="3237570"/>
                </a:lnTo>
                <a:lnTo>
                  <a:pt x="1423929" y="3237570"/>
                </a:lnTo>
                <a:lnTo>
                  <a:pt x="1423929" y="3235096"/>
                </a:lnTo>
                <a:lnTo>
                  <a:pt x="1423929" y="3232622"/>
                </a:lnTo>
                <a:lnTo>
                  <a:pt x="1426403" y="3232622"/>
                </a:lnTo>
                <a:lnTo>
                  <a:pt x="1426403" y="3230149"/>
                </a:lnTo>
                <a:lnTo>
                  <a:pt x="1426403" y="3227675"/>
                </a:lnTo>
                <a:lnTo>
                  <a:pt x="1423929" y="3225201"/>
                </a:lnTo>
                <a:lnTo>
                  <a:pt x="1423929" y="3222727"/>
                </a:lnTo>
                <a:lnTo>
                  <a:pt x="1423929" y="3220254"/>
                </a:lnTo>
                <a:lnTo>
                  <a:pt x="1423929" y="3217780"/>
                </a:lnTo>
                <a:lnTo>
                  <a:pt x="1423929" y="3215306"/>
                </a:lnTo>
                <a:lnTo>
                  <a:pt x="1423929" y="3212832"/>
                </a:lnTo>
                <a:lnTo>
                  <a:pt x="1421456" y="3210359"/>
                </a:lnTo>
                <a:lnTo>
                  <a:pt x="1423929" y="3207885"/>
                </a:lnTo>
                <a:lnTo>
                  <a:pt x="1428687" y="3198180"/>
                </a:lnTo>
                <a:lnTo>
                  <a:pt x="1431160" y="3193423"/>
                </a:lnTo>
                <a:lnTo>
                  <a:pt x="1433634" y="3190949"/>
                </a:lnTo>
                <a:lnTo>
                  <a:pt x="1431160" y="3190949"/>
                </a:lnTo>
                <a:lnTo>
                  <a:pt x="1431160" y="3188475"/>
                </a:lnTo>
                <a:lnTo>
                  <a:pt x="1433634" y="3188475"/>
                </a:lnTo>
                <a:lnTo>
                  <a:pt x="1436108" y="3186002"/>
                </a:lnTo>
                <a:lnTo>
                  <a:pt x="1436108" y="3183528"/>
                </a:lnTo>
                <a:lnTo>
                  <a:pt x="1438582" y="3183528"/>
                </a:lnTo>
                <a:lnTo>
                  <a:pt x="1438582" y="3178771"/>
                </a:lnTo>
                <a:lnTo>
                  <a:pt x="1441055" y="3176297"/>
                </a:lnTo>
                <a:lnTo>
                  <a:pt x="1448286" y="3166592"/>
                </a:lnTo>
                <a:lnTo>
                  <a:pt x="1450760" y="3164119"/>
                </a:lnTo>
                <a:lnTo>
                  <a:pt x="1453234" y="3159361"/>
                </a:lnTo>
                <a:lnTo>
                  <a:pt x="1457991" y="3156887"/>
                </a:lnTo>
                <a:lnTo>
                  <a:pt x="1457991" y="3154414"/>
                </a:lnTo>
                <a:lnTo>
                  <a:pt x="1460465" y="3151940"/>
                </a:lnTo>
                <a:lnTo>
                  <a:pt x="1460465" y="3154414"/>
                </a:lnTo>
                <a:lnTo>
                  <a:pt x="1462939" y="3151940"/>
                </a:lnTo>
                <a:lnTo>
                  <a:pt x="1465412" y="3149466"/>
                </a:lnTo>
                <a:lnTo>
                  <a:pt x="1467886" y="3146993"/>
                </a:lnTo>
                <a:lnTo>
                  <a:pt x="1472643" y="3146993"/>
                </a:lnTo>
                <a:lnTo>
                  <a:pt x="1472643" y="3144519"/>
                </a:lnTo>
                <a:lnTo>
                  <a:pt x="1472643" y="3142045"/>
                </a:lnTo>
                <a:lnTo>
                  <a:pt x="1475117" y="3144519"/>
                </a:lnTo>
                <a:lnTo>
                  <a:pt x="1477591" y="3142045"/>
                </a:lnTo>
                <a:lnTo>
                  <a:pt x="1482348" y="3142045"/>
                </a:lnTo>
                <a:lnTo>
                  <a:pt x="1484822" y="3142045"/>
                </a:lnTo>
                <a:lnTo>
                  <a:pt x="1489579" y="3139571"/>
                </a:lnTo>
                <a:lnTo>
                  <a:pt x="1494336" y="3139571"/>
                </a:lnTo>
                <a:lnTo>
                  <a:pt x="1499093" y="3139571"/>
                </a:lnTo>
                <a:lnTo>
                  <a:pt x="1501567" y="3139571"/>
                </a:lnTo>
                <a:lnTo>
                  <a:pt x="1501567" y="3137097"/>
                </a:lnTo>
                <a:lnTo>
                  <a:pt x="1506324" y="3139571"/>
                </a:lnTo>
                <a:lnTo>
                  <a:pt x="1508798" y="3139571"/>
                </a:lnTo>
                <a:lnTo>
                  <a:pt x="1508798" y="3142045"/>
                </a:lnTo>
                <a:lnTo>
                  <a:pt x="1511272" y="3142045"/>
                </a:lnTo>
                <a:lnTo>
                  <a:pt x="1516029" y="3142045"/>
                </a:lnTo>
                <a:lnTo>
                  <a:pt x="1518503" y="3142045"/>
                </a:lnTo>
                <a:lnTo>
                  <a:pt x="1528208" y="3142045"/>
                </a:lnTo>
                <a:lnTo>
                  <a:pt x="1530681" y="3142045"/>
                </a:lnTo>
                <a:lnTo>
                  <a:pt x="1533155" y="3142045"/>
                </a:lnTo>
                <a:lnTo>
                  <a:pt x="1537912" y="3142045"/>
                </a:lnTo>
                <a:lnTo>
                  <a:pt x="1540386" y="3139571"/>
                </a:lnTo>
                <a:lnTo>
                  <a:pt x="1545143" y="3139571"/>
                </a:lnTo>
                <a:lnTo>
                  <a:pt x="1547617" y="3139571"/>
                </a:lnTo>
                <a:lnTo>
                  <a:pt x="1547617" y="3137097"/>
                </a:lnTo>
                <a:lnTo>
                  <a:pt x="1550091" y="3134624"/>
                </a:lnTo>
                <a:lnTo>
                  <a:pt x="1552565" y="3134624"/>
                </a:lnTo>
                <a:lnTo>
                  <a:pt x="1555038" y="3134624"/>
                </a:lnTo>
                <a:lnTo>
                  <a:pt x="1559796" y="3132150"/>
                </a:lnTo>
                <a:lnTo>
                  <a:pt x="1567026" y="3129676"/>
                </a:lnTo>
                <a:lnTo>
                  <a:pt x="1569500" y="3129676"/>
                </a:lnTo>
                <a:lnTo>
                  <a:pt x="1571974" y="3127203"/>
                </a:lnTo>
                <a:lnTo>
                  <a:pt x="1579205" y="3124729"/>
                </a:lnTo>
                <a:lnTo>
                  <a:pt x="1583962" y="3122255"/>
                </a:lnTo>
                <a:lnTo>
                  <a:pt x="1591193" y="3117498"/>
                </a:lnTo>
                <a:lnTo>
                  <a:pt x="1593667" y="3117498"/>
                </a:lnTo>
                <a:lnTo>
                  <a:pt x="1598424" y="3115024"/>
                </a:lnTo>
                <a:lnTo>
                  <a:pt x="1600898" y="3112550"/>
                </a:lnTo>
                <a:lnTo>
                  <a:pt x="1603372" y="3110077"/>
                </a:lnTo>
                <a:lnTo>
                  <a:pt x="1610603" y="3105319"/>
                </a:lnTo>
                <a:lnTo>
                  <a:pt x="1613076" y="3102845"/>
                </a:lnTo>
                <a:lnTo>
                  <a:pt x="1615550" y="3100372"/>
                </a:lnTo>
                <a:lnTo>
                  <a:pt x="1618024" y="3095615"/>
                </a:lnTo>
                <a:lnTo>
                  <a:pt x="1620497" y="3093141"/>
                </a:lnTo>
                <a:lnTo>
                  <a:pt x="1622971" y="3090667"/>
                </a:lnTo>
                <a:lnTo>
                  <a:pt x="1625445" y="3090667"/>
                </a:lnTo>
                <a:lnTo>
                  <a:pt x="1627919" y="3088193"/>
                </a:lnTo>
                <a:lnTo>
                  <a:pt x="1632676" y="3080962"/>
                </a:lnTo>
                <a:lnTo>
                  <a:pt x="1632676" y="3078489"/>
                </a:lnTo>
                <a:lnTo>
                  <a:pt x="1637433" y="3073731"/>
                </a:lnTo>
                <a:lnTo>
                  <a:pt x="1637433" y="3071258"/>
                </a:lnTo>
                <a:lnTo>
                  <a:pt x="1639907" y="3066500"/>
                </a:lnTo>
                <a:lnTo>
                  <a:pt x="1639907" y="3061743"/>
                </a:lnTo>
                <a:lnTo>
                  <a:pt x="1639907" y="3059269"/>
                </a:lnTo>
                <a:lnTo>
                  <a:pt x="1639907" y="3056796"/>
                </a:lnTo>
                <a:lnTo>
                  <a:pt x="1639907" y="3054322"/>
                </a:lnTo>
                <a:lnTo>
                  <a:pt x="1639907" y="3051848"/>
                </a:lnTo>
                <a:lnTo>
                  <a:pt x="1637433" y="3047091"/>
                </a:lnTo>
                <a:lnTo>
                  <a:pt x="1637433" y="3042334"/>
                </a:lnTo>
                <a:lnTo>
                  <a:pt x="1632676" y="3035103"/>
                </a:lnTo>
                <a:lnTo>
                  <a:pt x="1630202" y="3027872"/>
                </a:lnTo>
                <a:lnTo>
                  <a:pt x="1627729" y="3020641"/>
                </a:lnTo>
                <a:lnTo>
                  <a:pt x="1625255" y="3020641"/>
                </a:lnTo>
                <a:lnTo>
                  <a:pt x="1622781" y="3015884"/>
                </a:lnTo>
                <a:lnTo>
                  <a:pt x="1620307" y="3013410"/>
                </a:lnTo>
                <a:lnTo>
                  <a:pt x="1617834" y="3010936"/>
                </a:lnTo>
                <a:lnTo>
                  <a:pt x="1617834" y="3008462"/>
                </a:lnTo>
                <a:lnTo>
                  <a:pt x="1615550" y="3008462"/>
                </a:lnTo>
                <a:lnTo>
                  <a:pt x="1613076" y="3005989"/>
                </a:lnTo>
                <a:lnTo>
                  <a:pt x="1605845" y="3010746"/>
                </a:lnTo>
                <a:lnTo>
                  <a:pt x="1605845" y="3008272"/>
                </a:lnTo>
                <a:lnTo>
                  <a:pt x="1610603" y="3003515"/>
                </a:lnTo>
                <a:lnTo>
                  <a:pt x="1608129" y="3003515"/>
                </a:lnTo>
                <a:lnTo>
                  <a:pt x="1605655" y="3001041"/>
                </a:lnTo>
                <a:lnTo>
                  <a:pt x="1603181" y="3001041"/>
                </a:lnTo>
                <a:lnTo>
                  <a:pt x="1600708" y="3001041"/>
                </a:lnTo>
                <a:lnTo>
                  <a:pt x="1598234" y="2998567"/>
                </a:lnTo>
                <a:lnTo>
                  <a:pt x="1593477" y="2996094"/>
                </a:lnTo>
                <a:lnTo>
                  <a:pt x="1591003" y="2993620"/>
                </a:lnTo>
                <a:lnTo>
                  <a:pt x="1588529" y="2991146"/>
                </a:lnTo>
                <a:lnTo>
                  <a:pt x="1583772" y="2986389"/>
                </a:lnTo>
                <a:lnTo>
                  <a:pt x="1581298" y="2988863"/>
                </a:lnTo>
                <a:lnTo>
                  <a:pt x="1581298" y="2986389"/>
                </a:lnTo>
                <a:lnTo>
                  <a:pt x="1578824" y="2983915"/>
                </a:lnTo>
                <a:lnTo>
                  <a:pt x="1578824" y="2986389"/>
                </a:lnTo>
                <a:lnTo>
                  <a:pt x="1576351" y="2983915"/>
                </a:lnTo>
                <a:lnTo>
                  <a:pt x="1578824" y="2983915"/>
                </a:lnTo>
                <a:lnTo>
                  <a:pt x="1574067" y="2981442"/>
                </a:lnTo>
                <a:lnTo>
                  <a:pt x="1571593" y="2978968"/>
                </a:lnTo>
                <a:lnTo>
                  <a:pt x="1569120" y="2978968"/>
                </a:lnTo>
                <a:lnTo>
                  <a:pt x="1566646" y="2978968"/>
                </a:lnTo>
                <a:lnTo>
                  <a:pt x="1566646" y="2976494"/>
                </a:lnTo>
                <a:lnTo>
                  <a:pt x="1559415" y="2974020"/>
                </a:lnTo>
                <a:lnTo>
                  <a:pt x="1559415" y="2971546"/>
                </a:lnTo>
                <a:lnTo>
                  <a:pt x="1556941" y="2971546"/>
                </a:lnTo>
                <a:lnTo>
                  <a:pt x="1552184" y="2969073"/>
                </a:lnTo>
                <a:lnTo>
                  <a:pt x="1549710" y="2966599"/>
                </a:lnTo>
                <a:lnTo>
                  <a:pt x="1540005" y="2956894"/>
                </a:lnTo>
                <a:lnTo>
                  <a:pt x="1537532" y="2954420"/>
                </a:lnTo>
                <a:lnTo>
                  <a:pt x="1527827" y="2947190"/>
                </a:lnTo>
                <a:lnTo>
                  <a:pt x="1527827" y="2944716"/>
                </a:lnTo>
                <a:lnTo>
                  <a:pt x="1525353" y="2942242"/>
                </a:lnTo>
                <a:lnTo>
                  <a:pt x="1518122" y="2937485"/>
                </a:lnTo>
                <a:lnTo>
                  <a:pt x="1515649" y="2935011"/>
                </a:lnTo>
                <a:lnTo>
                  <a:pt x="1513175" y="2930254"/>
                </a:lnTo>
                <a:lnTo>
                  <a:pt x="1505944" y="2923023"/>
                </a:lnTo>
                <a:lnTo>
                  <a:pt x="1503470" y="2920549"/>
                </a:lnTo>
                <a:lnTo>
                  <a:pt x="1500996" y="2918075"/>
                </a:lnTo>
                <a:lnTo>
                  <a:pt x="1500996" y="2915601"/>
                </a:lnTo>
                <a:lnTo>
                  <a:pt x="1498523" y="2910844"/>
                </a:lnTo>
                <a:lnTo>
                  <a:pt x="1496049" y="2908371"/>
                </a:lnTo>
                <a:lnTo>
                  <a:pt x="1496049" y="2905897"/>
                </a:lnTo>
                <a:lnTo>
                  <a:pt x="1496049" y="2903423"/>
                </a:lnTo>
                <a:lnTo>
                  <a:pt x="1493575" y="2900949"/>
                </a:lnTo>
                <a:lnTo>
                  <a:pt x="1491101" y="2893718"/>
                </a:lnTo>
                <a:lnTo>
                  <a:pt x="1491101" y="2888961"/>
                </a:lnTo>
                <a:lnTo>
                  <a:pt x="1491101" y="2874499"/>
                </a:lnTo>
                <a:lnTo>
                  <a:pt x="1491101" y="2867268"/>
                </a:lnTo>
                <a:lnTo>
                  <a:pt x="1488628" y="2862511"/>
                </a:lnTo>
                <a:lnTo>
                  <a:pt x="1488628" y="2855280"/>
                </a:lnTo>
                <a:lnTo>
                  <a:pt x="1486154" y="2855280"/>
                </a:lnTo>
                <a:lnTo>
                  <a:pt x="1488628" y="2852806"/>
                </a:lnTo>
                <a:lnTo>
                  <a:pt x="1488628" y="2850333"/>
                </a:lnTo>
                <a:lnTo>
                  <a:pt x="1493385" y="2835871"/>
                </a:lnTo>
                <a:lnTo>
                  <a:pt x="1495858" y="2833397"/>
                </a:lnTo>
                <a:lnTo>
                  <a:pt x="1498332" y="2828640"/>
                </a:lnTo>
                <a:lnTo>
                  <a:pt x="1500806" y="2828640"/>
                </a:lnTo>
                <a:lnTo>
                  <a:pt x="1503280" y="2826166"/>
                </a:lnTo>
                <a:lnTo>
                  <a:pt x="1505754" y="2826166"/>
                </a:lnTo>
                <a:lnTo>
                  <a:pt x="1508227" y="2826166"/>
                </a:lnTo>
                <a:lnTo>
                  <a:pt x="1512984" y="2823692"/>
                </a:lnTo>
                <a:lnTo>
                  <a:pt x="1512984" y="2821218"/>
                </a:lnTo>
                <a:lnTo>
                  <a:pt x="1515458" y="2821218"/>
                </a:lnTo>
                <a:lnTo>
                  <a:pt x="1522689" y="2816461"/>
                </a:lnTo>
                <a:lnTo>
                  <a:pt x="1527446" y="2813988"/>
                </a:lnTo>
                <a:lnTo>
                  <a:pt x="1529920" y="2813988"/>
                </a:lnTo>
                <a:lnTo>
                  <a:pt x="1534677" y="2811514"/>
                </a:lnTo>
                <a:lnTo>
                  <a:pt x="1534677" y="2809040"/>
                </a:lnTo>
                <a:lnTo>
                  <a:pt x="1537151" y="2809040"/>
                </a:lnTo>
                <a:lnTo>
                  <a:pt x="1539625" y="2806566"/>
                </a:lnTo>
                <a:lnTo>
                  <a:pt x="1549330" y="2801809"/>
                </a:lnTo>
                <a:lnTo>
                  <a:pt x="1551803" y="2801809"/>
                </a:lnTo>
                <a:lnTo>
                  <a:pt x="1551803" y="2799335"/>
                </a:lnTo>
                <a:lnTo>
                  <a:pt x="1554277" y="2799335"/>
                </a:lnTo>
                <a:lnTo>
                  <a:pt x="1556751" y="2799335"/>
                </a:lnTo>
                <a:lnTo>
                  <a:pt x="1556751" y="2796862"/>
                </a:lnTo>
                <a:lnTo>
                  <a:pt x="1561508" y="2794388"/>
                </a:lnTo>
                <a:lnTo>
                  <a:pt x="1563982" y="2794388"/>
                </a:lnTo>
                <a:lnTo>
                  <a:pt x="1563982" y="2791914"/>
                </a:lnTo>
                <a:lnTo>
                  <a:pt x="1566456" y="2791914"/>
                </a:lnTo>
                <a:lnTo>
                  <a:pt x="1568929" y="2791914"/>
                </a:lnTo>
                <a:lnTo>
                  <a:pt x="1571403" y="2789440"/>
                </a:lnTo>
                <a:lnTo>
                  <a:pt x="1573877" y="2789440"/>
                </a:lnTo>
                <a:lnTo>
                  <a:pt x="1573877" y="2786966"/>
                </a:lnTo>
                <a:lnTo>
                  <a:pt x="1576351" y="2784493"/>
                </a:lnTo>
                <a:lnTo>
                  <a:pt x="1578824" y="2784493"/>
                </a:lnTo>
                <a:lnTo>
                  <a:pt x="1581298" y="2782019"/>
                </a:lnTo>
                <a:lnTo>
                  <a:pt x="1581298" y="2779545"/>
                </a:lnTo>
                <a:lnTo>
                  <a:pt x="1583772" y="2779545"/>
                </a:lnTo>
                <a:lnTo>
                  <a:pt x="1586246" y="2779545"/>
                </a:lnTo>
                <a:lnTo>
                  <a:pt x="1586246" y="2777072"/>
                </a:lnTo>
                <a:lnTo>
                  <a:pt x="1588719" y="2777072"/>
                </a:lnTo>
                <a:lnTo>
                  <a:pt x="1588719" y="2774598"/>
                </a:lnTo>
                <a:lnTo>
                  <a:pt x="1591193" y="2774598"/>
                </a:lnTo>
                <a:lnTo>
                  <a:pt x="1593667" y="2772124"/>
                </a:lnTo>
                <a:lnTo>
                  <a:pt x="1596141" y="2769650"/>
                </a:lnTo>
                <a:lnTo>
                  <a:pt x="1598614" y="2767176"/>
                </a:lnTo>
                <a:lnTo>
                  <a:pt x="1601088" y="2767176"/>
                </a:lnTo>
                <a:lnTo>
                  <a:pt x="1601088" y="2764703"/>
                </a:lnTo>
                <a:lnTo>
                  <a:pt x="1603562" y="2764703"/>
                </a:lnTo>
                <a:lnTo>
                  <a:pt x="1603562" y="2762229"/>
                </a:lnTo>
                <a:lnTo>
                  <a:pt x="1606036" y="2762229"/>
                </a:lnTo>
                <a:lnTo>
                  <a:pt x="1606036" y="2759755"/>
                </a:lnTo>
                <a:lnTo>
                  <a:pt x="1608509" y="2759755"/>
                </a:lnTo>
                <a:lnTo>
                  <a:pt x="1613267" y="2752524"/>
                </a:lnTo>
                <a:lnTo>
                  <a:pt x="1613267" y="2750050"/>
                </a:lnTo>
                <a:lnTo>
                  <a:pt x="1615740" y="2747577"/>
                </a:lnTo>
                <a:lnTo>
                  <a:pt x="1618214" y="2740346"/>
                </a:lnTo>
                <a:lnTo>
                  <a:pt x="1618214" y="2737872"/>
                </a:lnTo>
                <a:lnTo>
                  <a:pt x="1620688" y="2735398"/>
                </a:lnTo>
                <a:lnTo>
                  <a:pt x="1618214" y="2732924"/>
                </a:lnTo>
                <a:lnTo>
                  <a:pt x="1620688" y="2732924"/>
                </a:lnTo>
                <a:lnTo>
                  <a:pt x="1623162" y="2732924"/>
                </a:lnTo>
                <a:lnTo>
                  <a:pt x="1623162" y="2730451"/>
                </a:lnTo>
                <a:lnTo>
                  <a:pt x="1623162" y="2727977"/>
                </a:lnTo>
                <a:lnTo>
                  <a:pt x="1625635" y="2725503"/>
                </a:lnTo>
                <a:lnTo>
                  <a:pt x="1628109" y="2720746"/>
                </a:lnTo>
                <a:lnTo>
                  <a:pt x="1628109" y="2718272"/>
                </a:lnTo>
                <a:lnTo>
                  <a:pt x="1628109" y="2715798"/>
                </a:lnTo>
                <a:lnTo>
                  <a:pt x="1628109" y="2713325"/>
                </a:lnTo>
                <a:lnTo>
                  <a:pt x="1630583" y="2715798"/>
                </a:lnTo>
                <a:lnTo>
                  <a:pt x="1633057" y="2713325"/>
                </a:lnTo>
                <a:lnTo>
                  <a:pt x="1633057" y="2710851"/>
                </a:lnTo>
                <a:lnTo>
                  <a:pt x="1635530" y="2710851"/>
                </a:lnTo>
                <a:lnTo>
                  <a:pt x="1640288" y="2703620"/>
                </a:lnTo>
                <a:lnTo>
                  <a:pt x="1649992" y="2696389"/>
                </a:lnTo>
                <a:lnTo>
                  <a:pt x="1652466" y="2693915"/>
                </a:lnTo>
                <a:lnTo>
                  <a:pt x="1657223" y="2686684"/>
                </a:lnTo>
                <a:lnTo>
                  <a:pt x="1654749" y="2686684"/>
                </a:lnTo>
                <a:lnTo>
                  <a:pt x="1654749" y="2684211"/>
                </a:lnTo>
                <a:lnTo>
                  <a:pt x="1657223" y="2684211"/>
                </a:lnTo>
                <a:lnTo>
                  <a:pt x="1659697" y="2681737"/>
                </a:lnTo>
                <a:lnTo>
                  <a:pt x="1659697" y="2679263"/>
                </a:lnTo>
                <a:lnTo>
                  <a:pt x="1662171" y="2674506"/>
                </a:lnTo>
                <a:lnTo>
                  <a:pt x="1659697" y="2674506"/>
                </a:lnTo>
                <a:lnTo>
                  <a:pt x="1657223" y="2674506"/>
                </a:lnTo>
                <a:lnTo>
                  <a:pt x="1645235" y="2676980"/>
                </a:lnTo>
                <a:lnTo>
                  <a:pt x="1635530" y="2681737"/>
                </a:lnTo>
                <a:lnTo>
                  <a:pt x="1630773" y="2681737"/>
                </a:lnTo>
                <a:lnTo>
                  <a:pt x="1628299" y="2679263"/>
                </a:lnTo>
                <a:lnTo>
                  <a:pt x="1630773" y="2679263"/>
                </a:lnTo>
                <a:lnTo>
                  <a:pt x="1635530" y="2676789"/>
                </a:lnTo>
                <a:lnTo>
                  <a:pt x="1652466" y="2672032"/>
                </a:lnTo>
                <a:lnTo>
                  <a:pt x="1659697" y="2669558"/>
                </a:lnTo>
                <a:lnTo>
                  <a:pt x="1662171" y="2667085"/>
                </a:lnTo>
                <a:lnTo>
                  <a:pt x="1657414" y="2664611"/>
                </a:lnTo>
                <a:lnTo>
                  <a:pt x="1654940" y="2667085"/>
                </a:lnTo>
                <a:lnTo>
                  <a:pt x="1652466" y="2664611"/>
                </a:lnTo>
                <a:lnTo>
                  <a:pt x="1654940" y="2662137"/>
                </a:lnTo>
                <a:lnTo>
                  <a:pt x="1657414" y="2662137"/>
                </a:lnTo>
                <a:lnTo>
                  <a:pt x="1664644" y="2666894"/>
                </a:lnTo>
                <a:lnTo>
                  <a:pt x="1664644" y="2664421"/>
                </a:lnTo>
                <a:lnTo>
                  <a:pt x="1662171" y="2657190"/>
                </a:lnTo>
                <a:lnTo>
                  <a:pt x="1659697" y="2659663"/>
                </a:lnTo>
                <a:lnTo>
                  <a:pt x="1659697" y="2654906"/>
                </a:lnTo>
                <a:lnTo>
                  <a:pt x="1662171" y="2652433"/>
                </a:lnTo>
                <a:lnTo>
                  <a:pt x="1666928" y="2645201"/>
                </a:lnTo>
                <a:lnTo>
                  <a:pt x="1669402" y="2642728"/>
                </a:lnTo>
                <a:lnTo>
                  <a:pt x="1674159" y="2637971"/>
                </a:lnTo>
                <a:lnTo>
                  <a:pt x="1691095" y="2628266"/>
                </a:lnTo>
                <a:lnTo>
                  <a:pt x="1695852" y="2623509"/>
                </a:lnTo>
                <a:lnTo>
                  <a:pt x="1705557" y="2621035"/>
                </a:lnTo>
                <a:lnTo>
                  <a:pt x="1710314" y="2618561"/>
                </a:lnTo>
                <a:lnTo>
                  <a:pt x="1717545" y="2613804"/>
                </a:lnTo>
                <a:lnTo>
                  <a:pt x="1720019" y="2613804"/>
                </a:lnTo>
                <a:lnTo>
                  <a:pt x="1724776" y="2611330"/>
                </a:lnTo>
                <a:lnTo>
                  <a:pt x="1727249" y="2611330"/>
                </a:lnTo>
                <a:lnTo>
                  <a:pt x="1729723" y="2611330"/>
                </a:lnTo>
                <a:lnTo>
                  <a:pt x="1736954" y="2611330"/>
                </a:lnTo>
                <a:lnTo>
                  <a:pt x="1741711" y="2608856"/>
                </a:lnTo>
                <a:lnTo>
                  <a:pt x="1748942" y="2608856"/>
                </a:lnTo>
                <a:lnTo>
                  <a:pt x="1751416" y="2608856"/>
                </a:lnTo>
                <a:lnTo>
                  <a:pt x="1753890" y="2608856"/>
                </a:lnTo>
                <a:lnTo>
                  <a:pt x="1758647" y="2608856"/>
                </a:lnTo>
                <a:lnTo>
                  <a:pt x="1761121" y="2608856"/>
                </a:lnTo>
                <a:lnTo>
                  <a:pt x="1763595" y="2608856"/>
                </a:lnTo>
                <a:lnTo>
                  <a:pt x="1768352" y="2608856"/>
                </a:lnTo>
                <a:lnTo>
                  <a:pt x="1768352" y="2611330"/>
                </a:lnTo>
                <a:lnTo>
                  <a:pt x="1775583" y="2613804"/>
                </a:lnTo>
                <a:lnTo>
                  <a:pt x="1782814" y="2616278"/>
                </a:lnTo>
                <a:lnTo>
                  <a:pt x="1785287" y="2616278"/>
                </a:lnTo>
                <a:lnTo>
                  <a:pt x="1790045" y="2618751"/>
                </a:lnTo>
                <a:lnTo>
                  <a:pt x="1792518" y="2618751"/>
                </a:lnTo>
                <a:lnTo>
                  <a:pt x="1802223" y="2623509"/>
                </a:lnTo>
                <a:lnTo>
                  <a:pt x="1804697" y="2625982"/>
                </a:lnTo>
                <a:lnTo>
                  <a:pt x="1807171" y="2625982"/>
                </a:lnTo>
                <a:lnTo>
                  <a:pt x="1809644" y="2628456"/>
                </a:lnTo>
                <a:lnTo>
                  <a:pt x="1819349" y="2635687"/>
                </a:lnTo>
                <a:lnTo>
                  <a:pt x="1824106" y="2640444"/>
                </a:lnTo>
                <a:lnTo>
                  <a:pt x="1831337" y="2647675"/>
                </a:lnTo>
                <a:lnTo>
                  <a:pt x="1836095" y="2652433"/>
                </a:lnTo>
                <a:lnTo>
                  <a:pt x="1840852" y="2657190"/>
                </a:lnTo>
                <a:lnTo>
                  <a:pt x="1840852" y="2659663"/>
                </a:lnTo>
                <a:lnTo>
                  <a:pt x="1843325" y="2659663"/>
                </a:lnTo>
                <a:lnTo>
                  <a:pt x="1845799" y="2662137"/>
                </a:lnTo>
                <a:lnTo>
                  <a:pt x="1845799" y="2664611"/>
                </a:lnTo>
                <a:lnTo>
                  <a:pt x="1850556" y="2674316"/>
                </a:lnTo>
                <a:lnTo>
                  <a:pt x="1853030" y="2679073"/>
                </a:lnTo>
                <a:lnTo>
                  <a:pt x="1855504" y="2679073"/>
                </a:lnTo>
                <a:lnTo>
                  <a:pt x="1857978" y="2686304"/>
                </a:lnTo>
                <a:lnTo>
                  <a:pt x="1860451" y="2698292"/>
                </a:lnTo>
                <a:lnTo>
                  <a:pt x="1865209" y="2710280"/>
                </a:lnTo>
                <a:lnTo>
                  <a:pt x="1867682" y="2715038"/>
                </a:lnTo>
                <a:lnTo>
                  <a:pt x="1870156" y="2719795"/>
                </a:lnTo>
                <a:lnTo>
                  <a:pt x="1872630" y="2727026"/>
                </a:lnTo>
                <a:lnTo>
                  <a:pt x="1872630" y="2729499"/>
                </a:lnTo>
                <a:lnTo>
                  <a:pt x="1872630" y="2731973"/>
                </a:lnTo>
                <a:lnTo>
                  <a:pt x="1875104" y="2734447"/>
                </a:lnTo>
                <a:lnTo>
                  <a:pt x="1879861" y="2746435"/>
                </a:lnTo>
                <a:lnTo>
                  <a:pt x="1884618" y="2756140"/>
                </a:lnTo>
                <a:lnTo>
                  <a:pt x="1889375" y="2760897"/>
                </a:lnTo>
                <a:lnTo>
                  <a:pt x="1891849" y="2763371"/>
                </a:lnTo>
                <a:lnTo>
                  <a:pt x="1891849" y="2765844"/>
                </a:lnTo>
                <a:lnTo>
                  <a:pt x="1894323" y="2765844"/>
                </a:lnTo>
                <a:lnTo>
                  <a:pt x="1896797" y="2770602"/>
                </a:lnTo>
                <a:lnTo>
                  <a:pt x="1899270" y="2773076"/>
                </a:lnTo>
                <a:lnTo>
                  <a:pt x="1904027" y="2777833"/>
                </a:lnTo>
                <a:lnTo>
                  <a:pt x="1908785" y="2782590"/>
                </a:lnTo>
                <a:lnTo>
                  <a:pt x="1908785" y="2785064"/>
                </a:lnTo>
                <a:lnTo>
                  <a:pt x="1911259" y="2785064"/>
                </a:lnTo>
                <a:lnTo>
                  <a:pt x="1911259" y="2787537"/>
                </a:lnTo>
                <a:lnTo>
                  <a:pt x="1913732" y="2787537"/>
                </a:lnTo>
                <a:lnTo>
                  <a:pt x="1913732" y="2790011"/>
                </a:lnTo>
                <a:lnTo>
                  <a:pt x="1918489" y="2792485"/>
                </a:lnTo>
                <a:lnTo>
                  <a:pt x="1923247" y="2797242"/>
                </a:lnTo>
                <a:lnTo>
                  <a:pt x="1930478" y="2801999"/>
                </a:lnTo>
                <a:lnTo>
                  <a:pt x="1937709" y="2806757"/>
                </a:lnTo>
                <a:lnTo>
                  <a:pt x="1940182" y="2806757"/>
                </a:lnTo>
                <a:lnTo>
                  <a:pt x="1942656" y="2806757"/>
                </a:lnTo>
                <a:lnTo>
                  <a:pt x="1945130" y="2809230"/>
                </a:lnTo>
                <a:lnTo>
                  <a:pt x="1947604" y="2809230"/>
                </a:lnTo>
                <a:lnTo>
                  <a:pt x="1954835" y="2809230"/>
                </a:lnTo>
                <a:lnTo>
                  <a:pt x="1964539" y="2811704"/>
                </a:lnTo>
                <a:lnTo>
                  <a:pt x="1969297" y="2811704"/>
                </a:lnTo>
                <a:lnTo>
                  <a:pt x="1979001" y="2811704"/>
                </a:lnTo>
                <a:lnTo>
                  <a:pt x="1981475" y="2811704"/>
                </a:lnTo>
                <a:lnTo>
                  <a:pt x="1983949" y="2811704"/>
                </a:lnTo>
                <a:lnTo>
                  <a:pt x="1986423" y="2811704"/>
                </a:lnTo>
                <a:lnTo>
                  <a:pt x="1988896" y="2811704"/>
                </a:lnTo>
                <a:lnTo>
                  <a:pt x="1993653" y="2809230"/>
                </a:lnTo>
                <a:lnTo>
                  <a:pt x="1998411" y="2806757"/>
                </a:lnTo>
                <a:lnTo>
                  <a:pt x="2000884" y="2806757"/>
                </a:lnTo>
                <a:lnTo>
                  <a:pt x="2005642" y="2804283"/>
                </a:lnTo>
                <a:lnTo>
                  <a:pt x="2010399" y="2801809"/>
                </a:lnTo>
                <a:lnTo>
                  <a:pt x="2020103" y="2794578"/>
                </a:lnTo>
                <a:lnTo>
                  <a:pt x="2022577" y="2794578"/>
                </a:lnTo>
                <a:lnTo>
                  <a:pt x="2022577" y="2792104"/>
                </a:lnTo>
                <a:lnTo>
                  <a:pt x="2020103" y="2792104"/>
                </a:lnTo>
                <a:lnTo>
                  <a:pt x="2022577" y="2789631"/>
                </a:lnTo>
                <a:lnTo>
                  <a:pt x="2025051" y="2789631"/>
                </a:lnTo>
                <a:lnTo>
                  <a:pt x="2027525" y="2787157"/>
                </a:lnTo>
                <a:lnTo>
                  <a:pt x="2032282" y="2777452"/>
                </a:lnTo>
                <a:lnTo>
                  <a:pt x="2034756" y="2774978"/>
                </a:lnTo>
                <a:lnTo>
                  <a:pt x="2037229" y="2767747"/>
                </a:lnTo>
                <a:lnTo>
                  <a:pt x="2041987" y="2758043"/>
                </a:lnTo>
                <a:lnTo>
                  <a:pt x="2044461" y="2753285"/>
                </a:lnTo>
                <a:lnTo>
                  <a:pt x="2046934" y="2743581"/>
                </a:lnTo>
                <a:lnTo>
                  <a:pt x="2049408" y="2733876"/>
                </a:lnTo>
                <a:lnTo>
                  <a:pt x="2049408" y="2724171"/>
                </a:lnTo>
                <a:lnTo>
                  <a:pt x="2049408" y="2721698"/>
                </a:lnTo>
                <a:lnTo>
                  <a:pt x="2051882" y="2716940"/>
                </a:lnTo>
                <a:lnTo>
                  <a:pt x="2051882" y="2712183"/>
                </a:lnTo>
                <a:lnTo>
                  <a:pt x="2049408" y="2700195"/>
                </a:lnTo>
                <a:lnTo>
                  <a:pt x="2046934" y="2688207"/>
                </a:lnTo>
                <a:lnTo>
                  <a:pt x="2049408" y="2688207"/>
                </a:lnTo>
                <a:lnTo>
                  <a:pt x="2049408" y="2685733"/>
                </a:lnTo>
                <a:lnTo>
                  <a:pt x="2046934" y="2685733"/>
                </a:lnTo>
                <a:lnTo>
                  <a:pt x="2046934" y="2680976"/>
                </a:lnTo>
                <a:lnTo>
                  <a:pt x="2049408" y="2676219"/>
                </a:lnTo>
                <a:lnTo>
                  <a:pt x="2049408" y="2666514"/>
                </a:lnTo>
                <a:lnTo>
                  <a:pt x="2051882" y="2656809"/>
                </a:lnTo>
                <a:lnTo>
                  <a:pt x="2054355" y="2652052"/>
                </a:lnTo>
                <a:lnTo>
                  <a:pt x="2056829" y="2640064"/>
                </a:lnTo>
                <a:lnTo>
                  <a:pt x="2059303" y="2635307"/>
                </a:lnTo>
                <a:lnTo>
                  <a:pt x="2061777" y="2628075"/>
                </a:lnTo>
                <a:lnTo>
                  <a:pt x="2061777" y="2625602"/>
                </a:lnTo>
                <a:lnTo>
                  <a:pt x="2064251" y="2623128"/>
                </a:lnTo>
                <a:lnTo>
                  <a:pt x="2071481" y="2613423"/>
                </a:lnTo>
                <a:lnTo>
                  <a:pt x="2071481" y="2610950"/>
                </a:lnTo>
                <a:lnTo>
                  <a:pt x="2073955" y="2608476"/>
                </a:lnTo>
                <a:lnTo>
                  <a:pt x="2076429" y="2606002"/>
                </a:lnTo>
                <a:lnTo>
                  <a:pt x="2078903" y="2606002"/>
                </a:lnTo>
                <a:lnTo>
                  <a:pt x="2081377" y="2603528"/>
                </a:lnTo>
                <a:lnTo>
                  <a:pt x="2093365" y="2593824"/>
                </a:lnTo>
                <a:lnTo>
                  <a:pt x="2100596" y="2589066"/>
                </a:lnTo>
                <a:lnTo>
                  <a:pt x="2100596" y="2586593"/>
                </a:lnTo>
                <a:lnTo>
                  <a:pt x="2107827" y="2584119"/>
                </a:lnTo>
                <a:lnTo>
                  <a:pt x="2107827" y="2581645"/>
                </a:lnTo>
                <a:lnTo>
                  <a:pt x="2110300" y="2581645"/>
                </a:lnTo>
                <a:lnTo>
                  <a:pt x="2110300" y="2579171"/>
                </a:lnTo>
                <a:lnTo>
                  <a:pt x="2112774" y="2579171"/>
                </a:lnTo>
                <a:lnTo>
                  <a:pt x="2112774" y="2576698"/>
                </a:lnTo>
                <a:lnTo>
                  <a:pt x="2120005" y="2574224"/>
                </a:lnTo>
                <a:lnTo>
                  <a:pt x="2124762" y="2571750"/>
                </a:lnTo>
                <a:lnTo>
                  <a:pt x="2127236" y="2571750"/>
                </a:lnTo>
                <a:lnTo>
                  <a:pt x="2129710" y="2569276"/>
                </a:lnTo>
                <a:lnTo>
                  <a:pt x="2132184" y="2569276"/>
                </a:lnTo>
                <a:lnTo>
                  <a:pt x="2139415" y="2566803"/>
                </a:lnTo>
                <a:lnTo>
                  <a:pt x="2144172" y="2566803"/>
                </a:lnTo>
                <a:lnTo>
                  <a:pt x="2151403" y="2566803"/>
                </a:lnTo>
                <a:lnTo>
                  <a:pt x="2151403" y="2564329"/>
                </a:lnTo>
                <a:lnTo>
                  <a:pt x="2156160" y="2564329"/>
                </a:lnTo>
                <a:lnTo>
                  <a:pt x="2165865" y="2564329"/>
                </a:lnTo>
                <a:lnTo>
                  <a:pt x="2168338" y="2564329"/>
                </a:lnTo>
                <a:lnTo>
                  <a:pt x="2170812" y="2564329"/>
                </a:lnTo>
                <a:lnTo>
                  <a:pt x="2173286" y="2564329"/>
                </a:lnTo>
                <a:lnTo>
                  <a:pt x="2175760" y="2564329"/>
                </a:lnTo>
                <a:lnTo>
                  <a:pt x="2180517" y="2564329"/>
                </a:lnTo>
                <a:lnTo>
                  <a:pt x="2182991" y="2564329"/>
                </a:lnTo>
                <a:lnTo>
                  <a:pt x="2190222" y="2564329"/>
                </a:lnTo>
                <a:lnTo>
                  <a:pt x="2192695" y="2564329"/>
                </a:lnTo>
                <a:lnTo>
                  <a:pt x="2209631" y="2574033"/>
                </a:lnTo>
                <a:lnTo>
                  <a:pt x="2209631" y="2576507"/>
                </a:lnTo>
                <a:lnTo>
                  <a:pt x="2212105" y="2576507"/>
                </a:lnTo>
                <a:lnTo>
                  <a:pt x="2221809" y="2578981"/>
                </a:lnTo>
                <a:lnTo>
                  <a:pt x="2224283" y="2581455"/>
                </a:lnTo>
                <a:lnTo>
                  <a:pt x="2226757" y="2583929"/>
                </a:lnTo>
                <a:lnTo>
                  <a:pt x="2229231" y="2583929"/>
                </a:lnTo>
                <a:lnTo>
                  <a:pt x="2226757" y="2586402"/>
                </a:lnTo>
                <a:lnTo>
                  <a:pt x="2229231" y="2586402"/>
                </a:lnTo>
                <a:lnTo>
                  <a:pt x="2229231" y="2588876"/>
                </a:lnTo>
                <a:lnTo>
                  <a:pt x="2236462" y="2600864"/>
                </a:lnTo>
                <a:lnTo>
                  <a:pt x="2238935" y="2600864"/>
                </a:lnTo>
                <a:lnTo>
                  <a:pt x="2238935" y="2605622"/>
                </a:lnTo>
                <a:lnTo>
                  <a:pt x="2241409" y="2605622"/>
                </a:lnTo>
                <a:lnTo>
                  <a:pt x="2243883" y="2610379"/>
                </a:lnTo>
                <a:lnTo>
                  <a:pt x="2253588" y="2629788"/>
                </a:lnTo>
                <a:lnTo>
                  <a:pt x="2258345" y="2639493"/>
                </a:lnTo>
                <a:lnTo>
                  <a:pt x="2263102" y="2651481"/>
                </a:lnTo>
                <a:lnTo>
                  <a:pt x="2263102" y="2656238"/>
                </a:lnTo>
                <a:lnTo>
                  <a:pt x="2265576" y="2663469"/>
                </a:lnTo>
                <a:lnTo>
                  <a:pt x="2268050" y="2668226"/>
                </a:lnTo>
                <a:lnTo>
                  <a:pt x="2270523" y="2670700"/>
                </a:lnTo>
                <a:lnTo>
                  <a:pt x="2268050" y="2670700"/>
                </a:lnTo>
                <a:lnTo>
                  <a:pt x="2265576" y="2670700"/>
                </a:lnTo>
                <a:lnTo>
                  <a:pt x="2265576" y="2673174"/>
                </a:lnTo>
                <a:lnTo>
                  <a:pt x="2268050" y="2694867"/>
                </a:lnTo>
                <a:lnTo>
                  <a:pt x="2270523" y="2719034"/>
                </a:lnTo>
                <a:lnTo>
                  <a:pt x="2270523" y="2723791"/>
                </a:lnTo>
                <a:lnTo>
                  <a:pt x="2272997" y="2728548"/>
                </a:lnTo>
                <a:lnTo>
                  <a:pt x="2272997" y="2735779"/>
                </a:lnTo>
                <a:lnTo>
                  <a:pt x="2272997" y="2738253"/>
                </a:lnTo>
                <a:lnTo>
                  <a:pt x="2277754" y="2752715"/>
                </a:lnTo>
                <a:lnTo>
                  <a:pt x="2280228" y="2755188"/>
                </a:lnTo>
                <a:lnTo>
                  <a:pt x="2277754" y="2755188"/>
                </a:lnTo>
                <a:lnTo>
                  <a:pt x="2280228" y="2757662"/>
                </a:lnTo>
                <a:lnTo>
                  <a:pt x="2282702" y="2764893"/>
                </a:lnTo>
                <a:lnTo>
                  <a:pt x="2282702" y="2767367"/>
                </a:lnTo>
                <a:lnTo>
                  <a:pt x="2287459" y="2769840"/>
                </a:lnTo>
                <a:lnTo>
                  <a:pt x="2284985" y="2772314"/>
                </a:lnTo>
                <a:lnTo>
                  <a:pt x="2299447" y="2789250"/>
                </a:lnTo>
                <a:lnTo>
                  <a:pt x="2309152" y="2801238"/>
                </a:lnTo>
                <a:lnTo>
                  <a:pt x="2311626" y="2801238"/>
                </a:lnTo>
                <a:lnTo>
                  <a:pt x="2311626" y="2803712"/>
                </a:lnTo>
                <a:lnTo>
                  <a:pt x="2318857" y="2813417"/>
                </a:lnTo>
                <a:lnTo>
                  <a:pt x="2326088" y="2820648"/>
                </a:lnTo>
                <a:lnTo>
                  <a:pt x="2326088" y="2823121"/>
                </a:lnTo>
                <a:lnTo>
                  <a:pt x="2328561" y="2825595"/>
                </a:lnTo>
                <a:lnTo>
                  <a:pt x="2333318" y="2828069"/>
                </a:lnTo>
                <a:lnTo>
                  <a:pt x="2335792" y="2830543"/>
                </a:lnTo>
                <a:lnTo>
                  <a:pt x="2338266" y="2833016"/>
                </a:lnTo>
                <a:lnTo>
                  <a:pt x="2347971" y="2837774"/>
                </a:lnTo>
                <a:lnTo>
                  <a:pt x="2359959" y="2845004"/>
                </a:lnTo>
                <a:lnTo>
                  <a:pt x="2374421" y="2852236"/>
                </a:lnTo>
                <a:lnTo>
                  <a:pt x="2376895" y="2852236"/>
                </a:lnTo>
                <a:lnTo>
                  <a:pt x="2374421" y="2849762"/>
                </a:lnTo>
                <a:lnTo>
                  <a:pt x="2379178" y="2847288"/>
                </a:lnTo>
                <a:lnTo>
                  <a:pt x="2376704" y="2852045"/>
                </a:lnTo>
                <a:lnTo>
                  <a:pt x="2376704" y="2854519"/>
                </a:lnTo>
                <a:lnTo>
                  <a:pt x="2379178" y="2854519"/>
                </a:lnTo>
                <a:lnTo>
                  <a:pt x="2386409" y="2856993"/>
                </a:lnTo>
                <a:lnTo>
                  <a:pt x="2388883" y="2856993"/>
                </a:lnTo>
                <a:lnTo>
                  <a:pt x="2391357" y="2856993"/>
                </a:lnTo>
                <a:lnTo>
                  <a:pt x="2391357" y="2859466"/>
                </a:lnTo>
                <a:lnTo>
                  <a:pt x="2401061" y="2861940"/>
                </a:lnTo>
                <a:lnTo>
                  <a:pt x="2413049" y="2864414"/>
                </a:lnTo>
                <a:lnTo>
                  <a:pt x="2415523" y="2864414"/>
                </a:lnTo>
                <a:lnTo>
                  <a:pt x="2417997" y="2866888"/>
                </a:lnTo>
                <a:lnTo>
                  <a:pt x="2425228" y="2869361"/>
                </a:lnTo>
                <a:lnTo>
                  <a:pt x="2429985" y="2871835"/>
                </a:lnTo>
                <a:lnTo>
                  <a:pt x="2434742" y="2874309"/>
                </a:lnTo>
                <a:lnTo>
                  <a:pt x="2444447" y="2876783"/>
                </a:lnTo>
                <a:lnTo>
                  <a:pt x="2446921" y="2876783"/>
                </a:lnTo>
                <a:lnTo>
                  <a:pt x="2449395" y="2876783"/>
                </a:lnTo>
                <a:lnTo>
                  <a:pt x="2451868" y="2879256"/>
                </a:lnTo>
                <a:lnTo>
                  <a:pt x="2454342" y="2879256"/>
                </a:lnTo>
                <a:lnTo>
                  <a:pt x="2461573" y="2879256"/>
                </a:lnTo>
                <a:lnTo>
                  <a:pt x="2464047" y="2881730"/>
                </a:lnTo>
                <a:lnTo>
                  <a:pt x="2464047" y="2879256"/>
                </a:lnTo>
                <a:lnTo>
                  <a:pt x="2466520" y="2879256"/>
                </a:lnTo>
                <a:lnTo>
                  <a:pt x="2468994" y="2879256"/>
                </a:lnTo>
                <a:lnTo>
                  <a:pt x="2471468" y="2879256"/>
                </a:lnTo>
                <a:lnTo>
                  <a:pt x="2473942" y="2879256"/>
                </a:lnTo>
                <a:lnTo>
                  <a:pt x="2476416" y="2879256"/>
                </a:lnTo>
                <a:lnTo>
                  <a:pt x="2478889" y="2879256"/>
                </a:lnTo>
                <a:lnTo>
                  <a:pt x="2483646" y="2879256"/>
                </a:lnTo>
                <a:lnTo>
                  <a:pt x="2483646" y="2876783"/>
                </a:lnTo>
                <a:lnTo>
                  <a:pt x="2486120" y="2879256"/>
                </a:lnTo>
                <a:lnTo>
                  <a:pt x="2500582" y="2881730"/>
                </a:lnTo>
                <a:lnTo>
                  <a:pt x="2507813" y="2881730"/>
                </a:lnTo>
                <a:lnTo>
                  <a:pt x="2512570" y="2881730"/>
                </a:lnTo>
                <a:lnTo>
                  <a:pt x="2515044" y="2881730"/>
                </a:lnTo>
                <a:lnTo>
                  <a:pt x="2536737" y="2876973"/>
                </a:lnTo>
                <a:lnTo>
                  <a:pt x="2539211" y="2876973"/>
                </a:lnTo>
                <a:lnTo>
                  <a:pt x="2539211" y="2874499"/>
                </a:lnTo>
                <a:lnTo>
                  <a:pt x="2541684" y="2874499"/>
                </a:lnTo>
                <a:lnTo>
                  <a:pt x="2548916" y="2869742"/>
                </a:lnTo>
                <a:lnTo>
                  <a:pt x="2551389" y="2869742"/>
                </a:lnTo>
                <a:lnTo>
                  <a:pt x="2553863" y="2867268"/>
                </a:lnTo>
                <a:lnTo>
                  <a:pt x="2565851" y="2862511"/>
                </a:lnTo>
                <a:lnTo>
                  <a:pt x="2570608" y="2860037"/>
                </a:lnTo>
                <a:lnTo>
                  <a:pt x="2575366" y="2857563"/>
                </a:lnTo>
                <a:lnTo>
                  <a:pt x="2577839" y="2852806"/>
                </a:lnTo>
                <a:lnTo>
                  <a:pt x="2582597" y="2848049"/>
                </a:lnTo>
                <a:lnTo>
                  <a:pt x="2585070" y="2843292"/>
                </a:lnTo>
                <a:lnTo>
                  <a:pt x="2589828" y="2836061"/>
                </a:lnTo>
                <a:lnTo>
                  <a:pt x="2592301" y="2833587"/>
                </a:lnTo>
                <a:lnTo>
                  <a:pt x="2592301" y="2831114"/>
                </a:lnTo>
                <a:lnTo>
                  <a:pt x="2592301" y="2828640"/>
                </a:lnTo>
                <a:lnTo>
                  <a:pt x="2597059" y="2818935"/>
                </a:lnTo>
                <a:lnTo>
                  <a:pt x="2601816" y="2809230"/>
                </a:lnTo>
                <a:lnTo>
                  <a:pt x="2606573" y="2794768"/>
                </a:lnTo>
                <a:lnTo>
                  <a:pt x="2609047" y="2785064"/>
                </a:lnTo>
                <a:lnTo>
                  <a:pt x="2611521" y="2775359"/>
                </a:lnTo>
                <a:lnTo>
                  <a:pt x="2613994" y="2770602"/>
                </a:lnTo>
                <a:lnTo>
                  <a:pt x="2613994" y="2765844"/>
                </a:lnTo>
                <a:lnTo>
                  <a:pt x="2616468" y="2756140"/>
                </a:lnTo>
                <a:lnTo>
                  <a:pt x="2616468" y="2753666"/>
                </a:lnTo>
                <a:lnTo>
                  <a:pt x="2616468" y="2751192"/>
                </a:lnTo>
                <a:lnTo>
                  <a:pt x="2618942" y="2741487"/>
                </a:lnTo>
                <a:lnTo>
                  <a:pt x="2618942" y="2739014"/>
                </a:lnTo>
                <a:lnTo>
                  <a:pt x="2618942" y="2736540"/>
                </a:lnTo>
                <a:lnTo>
                  <a:pt x="2621415" y="2717131"/>
                </a:lnTo>
                <a:lnTo>
                  <a:pt x="2621415" y="2714657"/>
                </a:lnTo>
                <a:lnTo>
                  <a:pt x="2618942" y="2714657"/>
                </a:lnTo>
                <a:lnTo>
                  <a:pt x="2616468" y="2714657"/>
                </a:lnTo>
                <a:lnTo>
                  <a:pt x="2613994" y="2714657"/>
                </a:lnTo>
                <a:lnTo>
                  <a:pt x="2611521" y="2714657"/>
                </a:lnTo>
                <a:lnTo>
                  <a:pt x="2611521" y="2717131"/>
                </a:lnTo>
                <a:lnTo>
                  <a:pt x="2599532" y="2721888"/>
                </a:lnTo>
                <a:lnTo>
                  <a:pt x="2599532" y="2724361"/>
                </a:lnTo>
                <a:lnTo>
                  <a:pt x="2597059" y="2724361"/>
                </a:lnTo>
                <a:lnTo>
                  <a:pt x="2597059" y="2721888"/>
                </a:lnTo>
                <a:lnTo>
                  <a:pt x="2594585" y="2721888"/>
                </a:lnTo>
                <a:lnTo>
                  <a:pt x="2592111" y="2721888"/>
                </a:lnTo>
                <a:lnTo>
                  <a:pt x="2587354" y="2721888"/>
                </a:lnTo>
                <a:lnTo>
                  <a:pt x="2584880" y="2721888"/>
                </a:lnTo>
                <a:lnTo>
                  <a:pt x="2584880" y="2719414"/>
                </a:lnTo>
                <a:lnTo>
                  <a:pt x="2587354" y="2719414"/>
                </a:lnTo>
                <a:lnTo>
                  <a:pt x="2589828" y="2719414"/>
                </a:lnTo>
                <a:lnTo>
                  <a:pt x="2592301" y="2719414"/>
                </a:lnTo>
                <a:lnTo>
                  <a:pt x="2594775" y="2719414"/>
                </a:lnTo>
                <a:lnTo>
                  <a:pt x="2602006" y="2719414"/>
                </a:lnTo>
                <a:lnTo>
                  <a:pt x="2611711" y="2712183"/>
                </a:lnTo>
                <a:lnTo>
                  <a:pt x="2614185" y="2712183"/>
                </a:lnTo>
                <a:lnTo>
                  <a:pt x="2618942" y="2712183"/>
                </a:lnTo>
                <a:lnTo>
                  <a:pt x="2621415" y="2712183"/>
                </a:lnTo>
                <a:lnTo>
                  <a:pt x="2623889" y="2709709"/>
                </a:lnTo>
                <a:lnTo>
                  <a:pt x="2626363" y="2702478"/>
                </a:lnTo>
                <a:lnTo>
                  <a:pt x="2626363" y="2700005"/>
                </a:lnTo>
                <a:lnTo>
                  <a:pt x="2633594" y="2688016"/>
                </a:lnTo>
                <a:lnTo>
                  <a:pt x="2636068" y="2683259"/>
                </a:lnTo>
                <a:lnTo>
                  <a:pt x="2633594" y="2683259"/>
                </a:lnTo>
                <a:lnTo>
                  <a:pt x="2633594" y="2680786"/>
                </a:lnTo>
                <a:lnTo>
                  <a:pt x="2636068" y="2680786"/>
                </a:lnTo>
                <a:lnTo>
                  <a:pt x="2638541" y="2678312"/>
                </a:lnTo>
                <a:lnTo>
                  <a:pt x="2638541" y="2675838"/>
                </a:lnTo>
                <a:lnTo>
                  <a:pt x="2645772" y="2668607"/>
                </a:lnTo>
                <a:lnTo>
                  <a:pt x="2648246" y="2668607"/>
                </a:lnTo>
                <a:lnTo>
                  <a:pt x="2648246" y="2666133"/>
                </a:lnTo>
                <a:lnTo>
                  <a:pt x="2650720" y="2663660"/>
                </a:lnTo>
                <a:lnTo>
                  <a:pt x="2653194" y="2663660"/>
                </a:lnTo>
                <a:lnTo>
                  <a:pt x="2660425" y="2661186"/>
                </a:lnTo>
                <a:lnTo>
                  <a:pt x="2662898" y="2661186"/>
                </a:lnTo>
                <a:lnTo>
                  <a:pt x="2662898" y="2658712"/>
                </a:lnTo>
                <a:lnTo>
                  <a:pt x="2665372" y="2661186"/>
                </a:lnTo>
                <a:lnTo>
                  <a:pt x="2667846" y="2658712"/>
                </a:lnTo>
                <a:lnTo>
                  <a:pt x="2670320" y="2658712"/>
                </a:lnTo>
                <a:lnTo>
                  <a:pt x="2675077" y="2656238"/>
                </a:lnTo>
                <a:lnTo>
                  <a:pt x="2677551" y="2656238"/>
                </a:lnTo>
                <a:lnTo>
                  <a:pt x="2682308" y="2653764"/>
                </a:lnTo>
                <a:lnTo>
                  <a:pt x="2682308" y="2651291"/>
                </a:lnTo>
                <a:lnTo>
                  <a:pt x="2687065" y="2651291"/>
                </a:lnTo>
                <a:lnTo>
                  <a:pt x="2689539" y="2648817"/>
                </a:lnTo>
                <a:lnTo>
                  <a:pt x="2694296" y="2648817"/>
                </a:lnTo>
                <a:lnTo>
                  <a:pt x="2704001" y="2646343"/>
                </a:lnTo>
                <a:lnTo>
                  <a:pt x="2708758" y="2643870"/>
                </a:lnTo>
                <a:lnTo>
                  <a:pt x="2718463" y="2641396"/>
                </a:lnTo>
                <a:lnTo>
                  <a:pt x="2723220" y="2641396"/>
                </a:lnTo>
                <a:lnTo>
                  <a:pt x="2759375" y="2631691"/>
                </a:lnTo>
                <a:lnTo>
                  <a:pt x="2778784" y="2626934"/>
                </a:lnTo>
                <a:lnTo>
                  <a:pt x="2800477" y="2622177"/>
                </a:lnTo>
                <a:lnTo>
                  <a:pt x="2805234" y="2622177"/>
                </a:lnTo>
                <a:lnTo>
                  <a:pt x="2809991" y="2619703"/>
                </a:lnTo>
                <a:lnTo>
                  <a:pt x="2812465" y="2619703"/>
                </a:lnTo>
                <a:lnTo>
                  <a:pt x="2819696" y="2617229"/>
                </a:lnTo>
                <a:lnTo>
                  <a:pt x="2829401" y="2614755"/>
                </a:lnTo>
                <a:lnTo>
                  <a:pt x="2834158" y="2612282"/>
                </a:lnTo>
                <a:lnTo>
                  <a:pt x="2838915" y="2612282"/>
                </a:lnTo>
                <a:lnTo>
                  <a:pt x="2846146" y="2609808"/>
                </a:lnTo>
                <a:lnTo>
                  <a:pt x="2848620" y="2609808"/>
                </a:lnTo>
                <a:lnTo>
                  <a:pt x="2853377" y="2609808"/>
                </a:lnTo>
                <a:lnTo>
                  <a:pt x="2858134" y="2607334"/>
                </a:lnTo>
                <a:lnTo>
                  <a:pt x="2858134" y="2604860"/>
                </a:lnTo>
                <a:lnTo>
                  <a:pt x="2858134" y="2602387"/>
                </a:lnTo>
                <a:lnTo>
                  <a:pt x="2855661" y="2602387"/>
                </a:lnTo>
                <a:lnTo>
                  <a:pt x="2855661" y="2599913"/>
                </a:lnTo>
                <a:lnTo>
                  <a:pt x="2858134" y="2599913"/>
                </a:lnTo>
                <a:lnTo>
                  <a:pt x="2860608" y="2599913"/>
                </a:lnTo>
                <a:lnTo>
                  <a:pt x="2860608" y="2602387"/>
                </a:lnTo>
                <a:lnTo>
                  <a:pt x="2860608" y="2604860"/>
                </a:lnTo>
                <a:lnTo>
                  <a:pt x="2860608" y="2607334"/>
                </a:lnTo>
                <a:lnTo>
                  <a:pt x="2867839" y="2607334"/>
                </a:lnTo>
                <a:lnTo>
                  <a:pt x="2870313" y="2607334"/>
                </a:lnTo>
                <a:lnTo>
                  <a:pt x="2877544" y="2604860"/>
                </a:lnTo>
                <a:lnTo>
                  <a:pt x="2884775" y="2604860"/>
                </a:lnTo>
                <a:lnTo>
                  <a:pt x="2889532" y="2607334"/>
                </a:lnTo>
                <a:lnTo>
                  <a:pt x="2899237" y="2607334"/>
                </a:lnTo>
                <a:lnTo>
                  <a:pt x="2901711" y="2607334"/>
                </a:lnTo>
                <a:lnTo>
                  <a:pt x="2904184" y="2607334"/>
                </a:lnTo>
                <a:lnTo>
                  <a:pt x="2904184" y="2609808"/>
                </a:lnTo>
                <a:lnTo>
                  <a:pt x="2908941" y="2609808"/>
                </a:lnTo>
                <a:lnTo>
                  <a:pt x="2913699" y="2612282"/>
                </a:lnTo>
                <a:lnTo>
                  <a:pt x="2925687" y="2614755"/>
                </a:lnTo>
                <a:lnTo>
                  <a:pt x="2928161" y="2614755"/>
                </a:lnTo>
                <a:lnTo>
                  <a:pt x="2930634" y="2614755"/>
                </a:lnTo>
                <a:lnTo>
                  <a:pt x="2933108" y="2614755"/>
                </a:lnTo>
                <a:lnTo>
                  <a:pt x="2940339" y="2614755"/>
                </a:lnTo>
                <a:lnTo>
                  <a:pt x="2945096" y="2614755"/>
                </a:lnTo>
                <a:lnTo>
                  <a:pt x="2947570" y="2614755"/>
                </a:lnTo>
                <a:lnTo>
                  <a:pt x="2954801" y="2614755"/>
                </a:lnTo>
                <a:lnTo>
                  <a:pt x="2957275" y="2614755"/>
                </a:lnTo>
                <a:lnTo>
                  <a:pt x="2959749" y="2612282"/>
                </a:lnTo>
                <a:lnTo>
                  <a:pt x="2964506" y="2612282"/>
                </a:lnTo>
                <a:lnTo>
                  <a:pt x="2964506" y="2609808"/>
                </a:lnTo>
                <a:lnTo>
                  <a:pt x="2971737" y="2607334"/>
                </a:lnTo>
                <a:lnTo>
                  <a:pt x="2974210" y="2609808"/>
                </a:lnTo>
                <a:lnTo>
                  <a:pt x="2976684" y="2609808"/>
                </a:lnTo>
                <a:lnTo>
                  <a:pt x="2979158" y="2607334"/>
                </a:lnTo>
                <a:lnTo>
                  <a:pt x="2981632" y="2607334"/>
                </a:lnTo>
                <a:lnTo>
                  <a:pt x="2984105" y="2604860"/>
                </a:lnTo>
                <a:lnTo>
                  <a:pt x="2991336" y="2602387"/>
                </a:lnTo>
                <a:lnTo>
                  <a:pt x="2993810" y="2602387"/>
                </a:lnTo>
                <a:lnTo>
                  <a:pt x="2996284" y="2599913"/>
                </a:lnTo>
                <a:lnTo>
                  <a:pt x="2998758" y="2597439"/>
                </a:lnTo>
                <a:lnTo>
                  <a:pt x="3001231" y="2594965"/>
                </a:lnTo>
                <a:lnTo>
                  <a:pt x="3018167" y="2575556"/>
                </a:lnTo>
                <a:lnTo>
                  <a:pt x="3020641" y="2575556"/>
                </a:lnTo>
                <a:lnTo>
                  <a:pt x="3023115" y="2570799"/>
                </a:lnTo>
                <a:lnTo>
                  <a:pt x="3023115" y="2568325"/>
                </a:lnTo>
                <a:lnTo>
                  <a:pt x="3027872" y="2558620"/>
                </a:lnTo>
                <a:lnTo>
                  <a:pt x="3030346" y="2556147"/>
                </a:lnTo>
                <a:lnTo>
                  <a:pt x="3032819" y="2553673"/>
                </a:lnTo>
                <a:lnTo>
                  <a:pt x="3032819" y="2551199"/>
                </a:lnTo>
                <a:lnTo>
                  <a:pt x="3035293" y="2551199"/>
                </a:lnTo>
                <a:lnTo>
                  <a:pt x="3035293" y="2548725"/>
                </a:lnTo>
                <a:lnTo>
                  <a:pt x="3037767" y="2546251"/>
                </a:lnTo>
                <a:lnTo>
                  <a:pt x="3040241" y="2541494"/>
                </a:lnTo>
                <a:lnTo>
                  <a:pt x="3044998" y="2531790"/>
                </a:lnTo>
                <a:lnTo>
                  <a:pt x="3044998" y="2529316"/>
                </a:lnTo>
                <a:lnTo>
                  <a:pt x="3047472" y="2526842"/>
                </a:lnTo>
                <a:lnTo>
                  <a:pt x="3047472" y="2524368"/>
                </a:lnTo>
                <a:lnTo>
                  <a:pt x="3047472" y="2521895"/>
                </a:lnTo>
                <a:lnTo>
                  <a:pt x="3049945" y="2512190"/>
                </a:lnTo>
                <a:lnTo>
                  <a:pt x="3049945" y="2507432"/>
                </a:lnTo>
                <a:lnTo>
                  <a:pt x="3049945" y="2500202"/>
                </a:lnTo>
                <a:lnTo>
                  <a:pt x="3052419" y="2485740"/>
                </a:lnTo>
                <a:lnTo>
                  <a:pt x="3052419" y="2473752"/>
                </a:lnTo>
                <a:lnTo>
                  <a:pt x="3052419" y="2471278"/>
                </a:lnTo>
                <a:lnTo>
                  <a:pt x="3052419" y="2468804"/>
                </a:lnTo>
                <a:lnTo>
                  <a:pt x="3054893" y="2442164"/>
                </a:lnTo>
                <a:lnTo>
                  <a:pt x="3057367" y="2413240"/>
                </a:lnTo>
                <a:lnTo>
                  <a:pt x="3057367" y="2410766"/>
                </a:lnTo>
                <a:lnTo>
                  <a:pt x="3057367" y="2408292"/>
                </a:lnTo>
                <a:lnTo>
                  <a:pt x="3059840" y="2403535"/>
                </a:lnTo>
                <a:lnTo>
                  <a:pt x="3057367" y="2403535"/>
                </a:lnTo>
                <a:lnTo>
                  <a:pt x="3057367" y="2396304"/>
                </a:lnTo>
                <a:lnTo>
                  <a:pt x="3059840" y="2396304"/>
                </a:lnTo>
                <a:lnTo>
                  <a:pt x="3059840" y="2386599"/>
                </a:lnTo>
                <a:lnTo>
                  <a:pt x="3062314" y="2369664"/>
                </a:lnTo>
                <a:lnTo>
                  <a:pt x="3062314" y="2367190"/>
                </a:lnTo>
                <a:lnTo>
                  <a:pt x="3062314" y="2362433"/>
                </a:lnTo>
                <a:lnTo>
                  <a:pt x="3062314" y="2357675"/>
                </a:lnTo>
                <a:lnTo>
                  <a:pt x="3064788" y="2352918"/>
                </a:lnTo>
                <a:lnTo>
                  <a:pt x="3064788" y="2348161"/>
                </a:lnTo>
                <a:lnTo>
                  <a:pt x="3064788" y="2345687"/>
                </a:lnTo>
                <a:lnTo>
                  <a:pt x="3067262" y="2343214"/>
                </a:lnTo>
                <a:lnTo>
                  <a:pt x="3069735" y="2338456"/>
                </a:lnTo>
                <a:lnTo>
                  <a:pt x="3069735" y="2335983"/>
                </a:lnTo>
                <a:lnTo>
                  <a:pt x="3072209" y="2333509"/>
                </a:lnTo>
                <a:lnTo>
                  <a:pt x="3072209" y="2331035"/>
                </a:lnTo>
                <a:lnTo>
                  <a:pt x="3074683" y="2326278"/>
                </a:lnTo>
                <a:lnTo>
                  <a:pt x="3074683" y="2323804"/>
                </a:lnTo>
                <a:lnTo>
                  <a:pt x="3077157" y="2319047"/>
                </a:lnTo>
                <a:lnTo>
                  <a:pt x="3079630" y="2316573"/>
                </a:lnTo>
                <a:lnTo>
                  <a:pt x="3082104" y="2311816"/>
                </a:lnTo>
                <a:lnTo>
                  <a:pt x="3084578" y="2309342"/>
                </a:lnTo>
                <a:lnTo>
                  <a:pt x="3084578" y="2306869"/>
                </a:lnTo>
                <a:lnTo>
                  <a:pt x="3089335" y="2302111"/>
                </a:lnTo>
                <a:lnTo>
                  <a:pt x="3094092" y="2299637"/>
                </a:lnTo>
                <a:lnTo>
                  <a:pt x="3096566" y="2297164"/>
                </a:lnTo>
                <a:lnTo>
                  <a:pt x="3099040" y="2294690"/>
                </a:lnTo>
                <a:lnTo>
                  <a:pt x="3101514" y="2294690"/>
                </a:lnTo>
                <a:lnTo>
                  <a:pt x="3103987" y="2294690"/>
                </a:lnTo>
                <a:lnTo>
                  <a:pt x="3108744" y="2289933"/>
                </a:lnTo>
                <a:lnTo>
                  <a:pt x="3113502" y="2287459"/>
                </a:lnTo>
                <a:lnTo>
                  <a:pt x="3115975" y="2287459"/>
                </a:lnTo>
                <a:lnTo>
                  <a:pt x="3118449" y="2284985"/>
                </a:lnTo>
                <a:lnTo>
                  <a:pt x="3120923" y="2284985"/>
                </a:lnTo>
                <a:lnTo>
                  <a:pt x="3123397" y="2284985"/>
                </a:lnTo>
                <a:lnTo>
                  <a:pt x="3130628" y="2282512"/>
                </a:lnTo>
                <a:lnTo>
                  <a:pt x="3135385" y="2280038"/>
                </a:lnTo>
                <a:lnTo>
                  <a:pt x="3140142" y="2280038"/>
                </a:lnTo>
                <a:lnTo>
                  <a:pt x="3142616" y="2280038"/>
                </a:lnTo>
                <a:lnTo>
                  <a:pt x="3145090" y="2280038"/>
                </a:lnTo>
                <a:lnTo>
                  <a:pt x="3149847" y="2280038"/>
                </a:lnTo>
                <a:lnTo>
                  <a:pt x="3152321" y="2280038"/>
                </a:lnTo>
                <a:lnTo>
                  <a:pt x="3154794" y="2280038"/>
                </a:lnTo>
                <a:lnTo>
                  <a:pt x="3154794" y="2277564"/>
                </a:lnTo>
                <a:lnTo>
                  <a:pt x="3176487" y="2277564"/>
                </a:lnTo>
                <a:lnTo>
                  <a:pt x="3183718" y="2277564"/>
                </a:lnTo>
                <a:lnTo>
                  <a:pt x="3200654" y="2277564"/>
                </a:lnTo>
                <a:lnTo>
                  <a:pt x="3205411" y="2277564"/>
                </a:lnTo>
                <a:lnTo>
                  <a:pt x="3210168" y="2277564"/>
                </a:lnTo>
                <a:lnTo>
                  <a:pt x="3214926" y="2277564"/>
                </a:lnTo>
                <a:lnTo>
                  <a:pt x="3214926" y="2280038"/>
                </a:lnTo>
                <a:lnTo>
                  <a:pt x="3217399" y="2280038"/>
                </a:lnTo>
                <a:lnTo>
                  <a:pt x="3217399" y="2277564"/>
                </a:lnTo>
                <a:lnTo>
                  <a:pt x="3219873" y="2277564"/>
                </a:lnTo>
                <a:lnTo>
                  <a:pt x="3244040" y="2277564"/>
                </a:lnTo>
                <a:lnTo>
                  <a:pt x="3248797" y="2277564"/>
                </a:lnTo>
                <a:lnTo>
                  <a:pt x="3251271" y="2277564"/>
                </a:lnTo>
                <a:lnTo>
                  <a:pt x="3253744" y="2277564"/>
                </a:lnTo>
                <a:lnTo>
                  <a:pt x="3256218" y="2277564"/>
                </a:lnTo>
                <a:lnTo>
                  <a:pt x="3258692" y="2277564"/>
                </a:lnTo>
                <a:lnTo>
                  <a:pt x="3261166" y="2280038"/>
                </a:lnTo>
                <a:lnTo>
                  <a:pt x="3261166" y="2277564"/>
                </a:lnTo>
                <a:lnTo>
                  <a:pt x="3263639" y="2280038"/>
                </a:lnTo>
                <a:lnTo>
                  <a:pt x="3268397" y="2280038"/>
                </a:lnTo>
                <a:lnTo>
                  <a:pt x="3273154" y="2282512"/>
                </a:lnTo>
                <a:lnTo>
                  <a:pt x="3275628" y="2282512"/>
                </a:lnTo>
                <a:lnTo>
                  <a:pt x="3278101" y="2280038"/>
                </a:lnTo>
                <a:lnTo>
                  <a:pt x="3280575" y="2280038"/>
                </a:lnTo>
                <a:lnTo>
                  <a:pt x="3280575" y="2284795"/>
                </a:lnTo>
                <a:lnTo>
                  <a:pt x="3285332" y="2284795"/>
                </a:lnTo>
                <a:lnTo>
                  <a:pt x="3287806" y="2287269"/>
                </a:lnTo>
                <a:lnTo>
                  <a:pt x="3292563" y="2287269"/>
                </a:lnTo>
                <a:lnTo>
                  <a:pt x="3297321" y="2289743"/>
                </a:lnTo>
                <a:lnTo>
                  <a:pt x="3302078" y="2292216"/>
                </a:lnTo>
                <a:lnTo>
                  <a:pt x="3304551" y="2292216"/>
                </a:lnTo>
                <a:lnTo>
                  <a:pt x="3307025" y="2292216"/>
                </a:lnTo>
                <a:lnTo>
                  <a:pt x="3309499" y="2294690"/>
                </a:lnTo>
                <a:lnTo>
                  <a:pt x="3311973" y="2294690"/>
                </a:lnTo>
                <a:lnTo>
                  <a:pt x="3316730" y="2294690"/>
                </a:lnTo>
                <a:lnTo>
                  <a:pt x="3321487" y="2297164"/>
                </a:lnTo>
                <a:lnTo>
                  <a:pt x="3323961" y="2297164"/>
                </a:lnTo>
                <a:lnTo>
                  <a:pt x="3326435" y="2297164"/>
                </a:lnTo>
                <a:lnTo>
                  <a:pt x="3328908" y="2297164"/>
                </a:lnTo>
                <a:lnTo>
                  <a:pt x="3333666" y="2297164"/>
                </a:lnTo>
                <a:lnTo>
                  <a:pt x="3336139" y="2297164"/>
                </a:lnTo>
                <a:lnTo>
                  <a:pt x="3338613" y="2299637"/>
                </a:lnTo>
                <a:lnTo>
                  <a:pt x="3338613" y="2297164"/>
                </a:lnTo>
                <a:lnTo>
                  <a:pt x="3341087" y="2297164"/>
                </a:lnTo>
                <a:lnTo>
                  <a:pt x="3345844" y="2299637"/>
                </a:lnTo>
                <a:lnTo>
                  <a:pt x="3348318" y="2299637"/>
                </a:lnTo>
                <a:lnTo>
                  <a:pt x="3350792" y="2299637"/>
                </a:lnTo>
                <a:lnTo>
                  <a:pt x="3353265" y="2302111"/>
                </a:lnTo>
                <a:lnTo>
                  <a:pt x="3358022" y="2302111"/>
                </a:lnTo>
                <a:lnTo>
                  <a:pt x="3360496" y="2302111"/>
                </a:lnTo>
                <a:lnTo>
                  <a:pt x="3367727" y="2304585"/>
                </a:lnTo>
                <a:lnTo>
                  <a:pt x="3372485" y="2304585"/>
                </a:lnTo>
                <a:lnTo>
                  <a:pt x="3374958" y="2302111"/>
                </a:lnTo>
                <a:lnTo>
                  <a:pt x="3389420" y="2304585"/>
                </a:lnTo>
                <a:lnTo>
                  <a:pt x="3391894" y="2304585"/>
                </a:lnTo>
                <a:lnTo>
                  <a:pt x="3396651" y="2307059"/>
                </a:lnTo>
                <a:lnTo>
                  <a:pt x="3399125" y="2307059"/>
                </a:lnTo>
                <a:lnTo>
                  <a:pt x="3399125" y="2309532"/>
                </a:lnTo>
                <a:lnTo>
                  <a:pt x="3401599" y="2309532"/>
                </a:lnTo>
                <a:lnTo>
                  <a:pt x="3406356" y="2312006"/>
                </a:lnTo>
                <a:lnTo>
                  <a:pt x="3406356" y="2309532"/>
                </a:lnTo>
                <a:lnTo>
                  <a:pt x="3408830" y="2309532"/>
                </a:lnTo>
                <a:lnTo>
                  <a:pt x="3411303" y="2312006"/>
                </a:lnTo>
                <a:lnTo>
                  <a:pt x="3413777" y="2314480"/>
                </a:lnTo>
                <a:lnTo>
                  <a:pt x="3418534" y="2314480"/>
                </a:lnTo>
                <a:lnTo>
                  <a:pt x="3421008" y="2316954"/>
                </a:lnTo>
                <a:lnTo>
                  <a:pt x="3425765" y="2316954"/>
                </a:lnTo>
                <a:lnTo>
                  <a:pt x="3432996" y="2319428"/>
                </a:lnTo>
                <a:lnTo>
                  <a:pt x="3437753" y="2321901"/>
                </a:lnTo>
                <a:lnTo>
                  <a:pt x="3440227" y="2324375"/>
                </a:lnTo>
                <a:lnTo>
                  <a:pt x="3442701" y="2324375"/>
                </a:lnTo>
                <a:lnTo>
                  <a:pt x="3447458" y="2324375"/>
                </a:lnTo>
                <a:lnTo>
                  <a:pt x="3444984" y="2326849"/>
                </a:lnTo>
                <a:lnTo>
                  <a:pt x="3452215" y="2331606"/>
                </a:lnTo>
                <a:lnTo>
                  <a:pt x="3454689" y="2329132"/>
                </a:lnTo>
                <a:lnTo>
                  <a:pt x="3461920" y="2331606"/>
                </a:lnTo>
                <a:lnTo>
                  <a:pt x="3461920" y="2334080"/>
                </a:lnTo>
                <a:lnTo>
                  <a:pt x="3464394" y="2331606"/>
                </a:lnTo>
                <a:lnTo>
                  <a:pt x="3464394" y="2334080"/>
                </a:lnTo>
                <a:lnTo>
                  <a:pt x="3466868" y="2334080"/>
                </a:lnTo>
                <a:lnTo>
                  <a:pt x="3469341" y="2334080"/>
                </a:lnTo>
                <a:lnTo>
                  <a:pt x="3471815" y="2331606"/>
                </a:lnTo>
                <a:lnTo>
                  <a:pt x="3471815" y="2334080"/>
                </a:lnTo>
                <a:lnTo>
                  <a:pt x="3471815" y="2336554"/>
                </a:lnTo>
                <a:lnTo>
                  <a:pt x="3474289" y="2339027"/>
                </a:lnTo>
                <a:lnTo>
                  <a:pt x="3476763" y="2339027"/>
                </a:lnTo>
                <a:lnTo>
                  <a:pt x="3481520" y="2343784"/>
                </a:lnTo>
                <a:lnTo>
                  <a:pt x="3483994" y="2343784"/>
                </a:lnTo>
                <a:lnTo>
                  <a:pt x="3491224" y="2348542"/>
                </a:lnTo>
                <a:lnTo>
                  <a:pt x="3495982" y="2351015"/>
                </a:lnTo>
                <a:lnTo>
                  <a:pt x="3495982" y="2348542"/>
                </a:lnTo>
                <a:lnTo>
                  <a:pt x="3498456" y="2348542"/>
                </a:lnTo>
                <a:lnTo>
                  <a:pt x="3498456" y="2351015"/>
                </a:lnTo>
                <a:lnTo>
                  <a:pt x="3503213" y="2353489"/>
                </a:lnTo>
                <a:lnTo>
                  <a:pt x="3507970" y="2355963"/>
                </a:lnTo>
                <a:lnTo>
                  <a:pt x="3507970" y="2353489"/>
                </a:lnTo>
                <a:lnTo>
                  <a:pt x="3515201" y="2355963"/>
                </a:lnTo>
                <a:lnTo>
                  <a:pt x="3515201" y="2358437"/>
                </a:lnTo>
                <a:lnTo>
                  <a:pt x="3519958" y="2360910"/>
                </a:lnTo>
                <a:lnTo>
                  <a:pt x="3522432" y="2358437"/>
                </a:lnTo>
                <a:lnTo>
                  <a:pt x="3524906" y="2358437"/>
                </a:lnTo>
                <a:lnTo>
                  <a:pt x="3527379" y="2360910"/>
                </a:lnTo>
                <a:lnTo>
                  <a:pt x="3534610" y="2365668"/>
                </a:lnTo>
                <a:lnTo>
                  <a:pt x="3537084" y="2365668"/>
                </a:lnTo>
                <a:lnTo>
                  <a:pt x="3539558" y="2365668"/>
                </a:lnTo>
                <a:lnTo>
                  <a:pt x="3542032" y="2368141"/>
                </a:lnTo>
                <a:lnTo>
                  <a:pt x="3544505" y="2368141"/>
                </a:lnTo>
                <a:lnTo>
                  <a:pt x="3549262" y="2368141"/>
                </a:lnTo>
                <a:lnTo>
                  <a:pt x="3551736" y="2370615"/>
                </a:lnTo>
                <a:lnTo>
                  <a:pt x="3554210" y="2370615"/>
                </a:lnTo>
                <a:lnTo>
                  <a:pt x="3556684" y="2370615"/>
                </a:lnTo>
                <a:lnTo>
                  <a:pt x="3559158" y="2370615"/>
                </a:lnTo>
                <a:lnTo>
                  <a:pt x="3561631" y="2370615"/>
                </a:lnTo>
                <a:lnTo>
                  <a:pt x="3564105" y="2370615"/>
                </a:lnTo>
                <a:lnTo>
                  <a:pt x="3566579" y="2370615"/>
                </a:lnTo>
                <a:lnTo>
                  <a:pt x="3569053" y="2370615"/>
                </a:lnTo>
                <a:lnTo>
                  <a:pt x="3573810" y="2368141"/>
                </a:lnTo>
                <a:lnTo>
                  <a:pt x="3576284" y="2368141"/>
                </a:lnTo>
                <a:lnTo>
                  <a:pt x="3581041" y="2365668"/>
                </a:lnTo>
                <a:lnTo>
                  <a:pt x="3583514" y="2363194"/>
                </a:lnTo>
                <a:lnTo>
                  <a:pt x="3588272" y="2360720"/>
                </a:lnTo>
                <a:lnTo>
                  <a:pt x="3590745" y="2358246"/>
                </a:lnTo>
                <a:lnTo>
                  <a:pt x="3593219" y="2358246"/>
                </a:lnTo>
                <a:lnTo>
                  <a:pt x="3600450" y="2348542"/>
                </a:lnTo>
                <a:lnTo>
                  <a:pt x="3602924" y="2343784"/>
                </a:lnTo>
                <a:lnTo>
                  <a:pt x="3605398" y="2343784"/>
                </a:lnTo>
                <a:lnTo>
                  <a:pt x="3610155" y="2339027"/>
                </a:lnTo>
                <a:lnTo>
                  <a:pt x="3607681" y="2336554"/>
                </a:lnTo>
                <a:lnTo>
                  <a:pt x="3610155" y="2336554"/>
                </a:lnTo>
                <a:lnTo>
                  <a:pt x="3612629" y="2336554"/>
                </a:lnTo>
                <a:lnTo>
                  <a:pt x="3619860" y="2329322"/>
                </a:lnTo>
                <a:lnTo>
                  <a:pt x="3617386" y="2329322"/>
                </a:lnTo>
                <a:lnTo>
                  <a:pt x="3619860" y="2326849"/>
                </a:lnTo>
                <a:lnTo>
                  <a:pt x="3622333" y="2326849"/>
                </a:lnTo>
                <a:lnTo>
                  <a:pt x="3627091" y="2322092"/>
                </a:lnTo>
                <a:lnTo>
                  <a:pt x="3631848" y="2319618"/>
                </a:lnTo>
                <a:lnTo>
                  <a:pt x="3629374" y="2317144"/>
                </a:lnTo>
                <a:lnTo>
                  <a:pt x="3634131" y="2314670"/>
                </a:lnTo>
                <a:lnTo>
                  <a:pt x="3641362" y="2307439"/>
                </a:lnTo>
                <a:lnTo>
                  <a:pt x="3643836" y="2307439"/>
                </a:lnTo>
                <a:lnTo>
                  <a:pt x="3646310" y="2307439"/>
                </a:lnTo>
                <a:lnTo>
                  <a:pt x="3646310" y="2304966"/>
                </a:lnTo>
                <a:lnTo>
                  <a:pt x="3643836" y="2304966"/>
                </a:lnTo>
                <a:lnTo>
                  <a:pt x="3643836" y="2302492"/>
                </a:lnTo>
                <a:lnTo>
                  <a:pt x="3646310" y="2302492"/>
                </a:lnTo>
                <a:lnTo>
                  <a:pt x="3648783" y="2302492"/>
                </a:lnTo>
                <a:lnTo>
                  <a:pt x="3648783" y="2300018"/>
                </a:lnTo>
                <a:lnTo>
                  <a:pt x="3651257" y="2300018"/>
                </a:lnTo>
                <a:lnTo>
                  <a:pt x="3653731" y="2297544"/>
                </a:lnTo>
                <a:lnTo>
                  <a:pt x="3656205" y="2295071"/>
                </a:lnTo>
                <a:lnTo>
                  <a:pt x="3658678" y="2292597"/>
                </a:lnTo>
                <a:lnTo>
                  <a:pt x="3665909" y="2287840"/>
                </a:lnTo>
                <a:lnTo>
                  <a:pt x="3665909" y="2290313"/>
                </a:lnTo>
                <a:lnTo>
                  <a:pt x="3675614" y="2285556"/>
                </a:lnTo>
                <a:lnTo>
                  <a:pt x="3678088" y="2285556"/>
                </a:lnTo>
                <a:lnTo>
                  <a:pt x="3680562" y="2283082"/>
                </a:lnTo>
                <a:lnTo>
                  <a:pt x="3687793" y="2280609"/>
                </a:lnTo>
                <a:lnTo>
                  <a:pt x="3690266" y="2283082"/>
                </a:lnTo>
                <a:lnTo>
                  <a:pt x="3690266" y="2280609"/>
                </a:lnTo>
                <a:lnTo>
                  <a:pt x="3697497" y="2278135"/>
                </a:lnTo>
                <a:lnTo>
                  <a:pt x="3702255" y="2278135"/>
                </a:lnTo>
                <a:lnTo>
                  <a:pt x="3707012" y="2278135"/>
                </a:lnTo>
                <a:lnTo>
                  <a:pt x="3707012" y="2275661"/>
                </a:lnTo>
                <a:lnTo>
                  <a:pt x="3709486" y="2275661"/>
                </a:lnTo>
                <a:lnTo>
                  <a:pt x="3714243" y="2278135"/>
                </a:lnTo>
                <a:lnTo>
                  <a:pt x="3721474" y="2278135"/>
                </a:lnTo>
                <a:lnTo>
                  <a:pt x="3723947" y="2278135"/>
                </a:lnTo>
                <a:lnTo>
                  <a:pt x="3726421" y="2278135"/>
                </a:lnTo>
                <a:lnTo>
                  <a:pt x="3731179" y="2278135"/>
                </a:lnTo>
                <a:lnTo>
                  <a:pt x="3733652" y="2278135"/>
                </a:lnTo>
                <a:lnTo>
                  <a:pt x="3736126" y="2280609"/>
                </a:lnTo>
                <a:lnTo>
                  <a:pt x="3738600" y="2280609"/>
                </a:lnTo>
                <a:lnTo>
                  <a:pt x="3741073" y="2280609"/>
                </a:lnTo>
                <a:lnTo>
                  <a:pt x="3748304" y="2283082"/>
                </a:lnTo>
                <a:lnTo>
                  <a:pt x="3750778" y="2280609"/>
                </a:lnTo>
                <a:lnTo>
                  <a:pt x="3753252" y="2283082"/>
                </a:lnTo>
                <a:lnTo>
                  <a:pt x="3753252" y="2285556"/>
                </a:lnTo>
                <a:lnTo>
                  <a:pt x="3755726" y="2285556"/>
                </a:lnTo>
                <a:lnTo>
                  <a:pt x="3758199" y="2285556"/>
                </a:lnTo>
                <a:lnTo>
                  <a:pt x="3762957" y="2288030"/>
                </a:lnTo>
                <a:lnTo>
                  <a:pt x="3772661" y="2292787"/>
                </a:lnTo>
                <a:lnTo>
                  <a:pt x="3772661" y="2290313"/>
                </a:lnTo>
                <a:lnTo>
                  <a:pt x="3775135" y="2290313"/>
                </a:lnTo>
                <a:lnTo>
                  <a:pt x="3775135" y="2292787"/>
                </a:lnTo>
                <a:lnTo>
                  <a:pt x="3775135" y="2295261"/>
                </a:lnTo>
                <a:lnTo>
                  <a:pt x="3779892" y="2295261"/>
                </a:lnTo>
                <a:lnTo>
                  <a:pt x="3782366" y="2295261"/>
                </a:lnTo>
                <a:lnTo>
                  <a:pt x="3784840" y="2295261"/>
                </a:lnTo>
                <a:lnTo>
                  <a:pt x="3787314" y="2295261"/>
                </a:lnTo>
                <a:lnTo>
                  <a:pt x="3789787" y="2295261"/>
                </a:lnTo>
                <a:lnTo>
                  <a:pt x="3787314" y="2292787"/>
                </a:lnTo>
                <a:lnTo>
                  <a:pt x="3789787" y="2292787"/>
                </a:lnTo>
                <a:lnTo>
                  <a:pt x="3792261" y="2292787"/>
                </a:lnTo>
                <a:lnTo>
                  <a:pt x="3792261" y="2290313"/>
                </a:lnTo>
                <a:lnTo>
                  <a:pt x="3797018" y="2290313"/>
                </a:lnTo>
                <a:lnTo>
                  <a:pt x="3799492" y="2287840"/>
                </a:lnTo>
                <a:lnTo>
                  <a:pt x="3801966" y="2287840"/>
                </a:lnTo>
                <a:lnTo>
                  <a:pt x="3797209" y="2290313"/>
                </a:lnTo>
                <a:lnTo>
                  <a:pt x="3794735" y="2292787"/>
                </a:lnTo>
                <a:lnTo>
                  <a:pt x="3789978" y="2297544"/>
                </a:lnTo>
                <a:lnTo>
                  <a:pt x="3787504" y="2300018"/>
                </a:lnTo>
                <a:lnTo>
                  <a:pt x="3797209" y="2307249"/>
                </a:lnTo>
                <a:lnTo>
                  <a:pt x="3799682" y="2304775"/>
                </a:lnTo>
                <a:lnTo>
                  <a:pt x="3804440" y="2309532"/>
                </a:lnTo>
                <a:lnTo>
                  <a:pt x="3801966" y="2309532"/>
                </a:lnTo>
                <a:lnTo>
                  <a:pt x="3809197" y="2316763"/>
                </a:lnTo>
                <a:lnTo>
                  <a:pt x="3816428" y="2314290"/>
                </a:lnTo>
                <a:lnTo>
                  <a:pt x="3809197" y="2319047"/>
                </a:lnTo>
                <a:lnTo>
                  <a:pt x="3811670" y="2319047"/>
                </a:lnTo>
                <a:lnTo>
                  <a:pt x="3814144" y="2323804"/>
                </a:lnTo>
                <a:lnTo>
                  <a:pt x="3816618" y="2328561"/>
                </a:lnTo>
                <a:lnTo>
                  <a:pt x="3819092" y="2326088"/>
                </a:lnTo>
                <a:lnTo>
                  <a:pt x="3819092" y="2328561"/>
                </a:lnTo>
                <a:lnTo>
                  <a:pt x="3816618" y="2331035"/>
                </a:lnTo>
                <a:lnTo>
                  <a:pt x="3819092" y="2335792"/>
                </a:lnTo>
                <a:lnTo>
                  <a:pt x="3819092" y="2338266"/>
                </a:lnTo>
                <a:lnTo>
                  <a:pt x="3821566" y="2340740"/>
                </a:lnTo>
                <a:lnTo>
                  <a:pt x="3821566" y="2343214"/>
                </a:lnTo>
                <a:lnTo>
                  <a:pt x="3824039" y="2347971"/>
                </a:lnTo>
                <a:lnTo>
                  <a:pt x="3824039" y="2352728"/>
                </a:lnTo>
                <a:lnTo>
                  <a:pt x="3826513" y="2352728"/>
                </a:lnTo>
                <a:lnTo>
                  <a:pt x="3826513" y="2355202"/>
                </a:lnTo>
                <a:lnTo>
                  <a:pt x="3828987" y="2355202"/>
                </a:lnTo>
                <a:lnTo>
                  <a:pt x="3831461" y="2357675"/>
                </a:lnTo>
                <a:lnTo>
                  <a:pt x="3833934" y="2357675"/>
                </a:lnTo>
                <a:lnTo>
                  <a:pt x="3836408" y="2357675"/>
                </a:lnTo>
                <a:lnTo>
                  <a:pt x="3836408" y="2360149"/>
                </a:lnTo>
                <a:lnTo>
                  <a:pt x="3833934" y="2360149"/>
                </a:lnTo>
                <a:lnTo>
                  <a:pt x="3831461" y="2357675"/>
                </a:lnTo>
                <a:lnTo>
                  <a:pt x="3828987" y="2357675"/>
                </a:lnTo>
                <a:lnTo>
                  <a:pt x="3826513" y="2357675"/>
                </a:lnTo>
                <a:lnTo>
                  <a:pt x="3826513" y="2360149"/>
                </a:lnTo>
                <a:lnTo>
                  <a:pt x="3824039" y="2369854"/>
                </a:lnTo>
                <a:lnTo>
                  <a:pt x="3824039" y="2372328"/>
                </a:lnTo>
                <a:lnTo>
                  <a:pt x="3824039" y="2374801"/>
                </a:lnTo>
                <a:lnTo>
                  <a:pt x="3824039" y="2386790"/>
                </a:lnTo>
                <a:lnTo>
                  <a:pt x="3824039" y="2401252"/>
                </a:lnTo>
                <a:lnTo>
                  <a:pt x="3821566" y="2401252"/>
                </a:lnTo>
                <a:lnTo>
                  <a:pt x="3821566" y="2403725"/>
                </a:lnTo>
                <a:lnTo>
                  <a:pt x="3821566" y="2406199"/>
                </a:lnTo>
                <a:lnTo>
                  <a:pt x="3824039" y="2406199"/>
                </a:lnTo>
                <a:lnTo>
                  <a:pt x="3824039" y="2418187"/>
                </a:lnTo>
                <a:lnTo>
                  <a:pt x="3824039" y="2420661"/>
                </a:lnTo>
                <a:lnTo>
                  <a:pt x="3824039" y="2423135"/>
                </a:lnTo>
                <a:lnTo>
                  <a:pt x="3824039" y="2427892"/>
                </a:lnTo>
                <a:lnTo>
                  <a:pt x="3824039" y="2439880"/>
                </a:lnTo>
                <a:lnTo>
                  <a:pt x="3821566" y="2454342"/>
                </a:lnTo>
                <a:lnTo>
                  <a:pt x="3821566" y="2461573"/>
                </a:lnTo>
                <a:lnTo>
                  <a:pt x="3821566" y="2464047"/>
                </a:lnTo>
                <a:lnTo>
                  <a:pt x="3821566" y="2466520"/>
                </a:lnTo>
                <a:lnTo>
                  <a:pt x="3821566" y="2468994"/>
                </a:lnTo>
                <a:lnTo>
                  <a:pt x="3821566" y="2471468"/>
                </a:lnTo>
                <a:lnTo>
                  <a:pt x="3824039" y="2471468"/>
                </a:lnTo>
                <a:lnTo>
                  <a:pt x="3828796" y="2473942"/>
                </a:lnTo>
                <a:lnTo>
                  <a:pt x="3831270" y="2473942"/>
                </a:lnTo>
                <a:lnTo>
                  <a:pt x="3840975" y="2473942"/>
                </a:lnTo>
                <a:lnTo>
                  <a:pt x="3840975" y="2476416"/>
                </a:lnTo>
                <a:lnTo>
                  <a:pt x="3831270" y="2476416"/>
                </a:lnTo>
                <a:lnTo>
                  <a:pt x="3826513" y="2478889"/>
                </a:lnTo>
                <a:lnTo>
                  <a:pt x="3828987" y="2486120"/>
                </a:lnTo>
                <a:lnTo>
                  <a:pt x="3831461" y="2495825"/>
                </a:lnTo>
                <a:lnTo>
                  <a:pt x="3833934" y="2498299"/>
                </a:lnTo>
                <a:lnTo>
                  <a:pt x="3833934" y="2500772"/>
                </a:lnTo>
                <a:lnTo>
                  <a:pt x="3833934" y="2503246"/>
                </a:lnTo>
                <a:lnTo>
                  <a:pt x="3836408" y="2510477"/>
                </a:lnTo>
                <a:lnTo>
                  <a:pt x="3838882" y="2515235"/>
                </a:lnTo>
                <a:lnTo>
                  <a:pt x="3841355" y="2517708"/>
                </a:lnTo>
                <a:lnTo>
                  <a:pt x="3841355" y="2520182"/>
                </a:lnTo>
                <a:lnTo>
                  <a:pt x="3843829" y="2522656"/>
                </a:lnTo>
                <a:lnTo>
                  <a:pt x="3848586" y="2527413"/>
                </a:lnTo>
                <a:lnTo>
                  <a:pt x="3851060" y="2534644"/>
                </a:lnTo>
                <a:lnTo>
                  <a:pt x="3853534" y="2537118"/>
                </a:lnTo>
                <a:lnTo>
                  <a:pt x="3856008" y="2539591"/>
                </a:lnTo>
                <a:lnTo>
                  <a:pt x="3858481" y="2542065"/>
                </a:lnTo>
                <a:lnTo>
                  <a:pt x="3860955" y="2542065"/>
                </a:lnTo>
                <a:lnTo>
                  <a:pt x="3863429" y="2546822"/>
                </a:lnTo>
                <a:lnTo>
                  <a:pt x="3865903" y="2549296"/>
                </a:lnTo>
                <a:lnTo>
                  <a:pt x="3873134" y="2556527"/>
                </a:lnTo>
                <a:lnTo>
                  <a:pt x="3875607" y="2556527"/>
                </a:lnTo>
                <a:lnTo>
                  <a:pt x="3882838" y="2559001"/>
                </a:lnTo>
                <a:lnTo>
                  <a:pt x="3894827" y="2566232"/>
                </a:lnTo>
                <a:lnTo>
                  <a:pt x="3897301" y="2566232"/>
                </a:lnTo>
                <a:lnTo>
                  <a:pt x="3899774" y="2568706"/>
                </a:lnTo>
                <a:lnTo>
                  <a:pt x="3902248" y="2568706"/>
                </a:lnTo>
                <a:lnTo>
                  <a:pt x="3904722" y="2571179"/>
                </a:lnTo>
                <a:lnTo>
                  <a:pt x="3911953" y="2571179"/>
                </a:lnTo>
                <a:lnTo>
                  <a:pt x="3914427" y="2573653"/>
                </a:lnTo>
                <a:lnTo>
                  <a:pt x="3916900" y="2573653"/>
                </a:lnTo>
                <a:lnTo>
                  <a:pt x="3926605" y="2573653"/>
                </a:lnTo>
                <a:lnTo>
                  <a:pt x="3929079" y="2573653"/>
                </a:lnTo>
                <a:lnTo>
                  <a:pt x="3936310" y="2576127"/>
                </a:lnTo>
                <a:lnTo>
                  <a:pt x="3936310" y="2573653"/>
                </a:lnTo>
                <a:lnTo>
                  <a:pt x="3938783" y="2573653"/>
                </a:lnTo>
                <a:lnTo>
                  <a:pt x="3943540" y="2573653"/>
                </a:lnTo>
                <a:lnTo>
                  <a:pt x="3948298" y="2573653"/>
                </a:lnTo>
                <a:lnTo>
                  <a:pt x="3955529" y="2571179"/>
                </a:lnTo>
                <a:lnTo>
                  <a:pt x="3960286" y="2571179"/>
                </a:lnTo>
                <a:lnTo>
                  <a:pt x="3965043" y="2568706"/>
                </a:lnTo>
                <a:lnTo>
                  <a:pt x="3967517" y="2566232"/>
                </a:lnTo>
                <a:lnTo>
                  <a:pt x="3969991" y="2568706"/>
                </a:lnTo>
                <a:lnTo>
                  <a:pt x="3979695" y="2566232"/>
                </a:lnTo>
                <a:lnTo>
                  <a:pt x="3982169" y="2563758"/>
                </a:lnTo>
                <a:lnTo>
                  <a:pt x="3984643" y="2563758"/>
                </a:lnTo>
                <a:lnTo>
                  <a:pt x="3989400" y="2561284"/>
                </a:lnTo>
                <a:lnTo>
                  <a:pt x="3994157" y="2558810"/>
                </a:lnTo>
                <a:lnTo>
                  <a:pt x="3996631" y="2556337"/>
                </a:lnTo>
                <a:lnTo>
                  <a:pt x="4001388" y="2551580"/>
                </a:lnTo>
                <a:lnTo>
                  <a:pt x="4003862" y="2551580"/>
                </a:lnTo>
                <a:lnTo>
                  <a:pt x="4006336" y="2549106"/>
                </a:lnTo>
                <a:lnTo>
                  <a:pt x="4008809" y="2544349"/>
                </a:lnTo>
                <a:lnTo>
                  <a:pt x="4004052" y="2541875"/>
                </a:lnTo>
                <a:lnTo>
                  <a:pt x="4004052" y="2539401"/>
                </a:lnTo>
                <a:lnTo>
                  <a:pt x="4006526" y="2539401"/>
                </a:lnTo>
                <a:lnTo>
                  <a:pt x="4011283" y="2544158"/>
                </a:lnTo>
                <a:lnTo>
                  <a:pt x="4011283" y="2541684"/>
                </a:lnTo>
                <a:lnTo>
                  <a:pt x="4013757" y="2539211"/>
                </a:lnTo>
                <a:lnTo>
                  <a:pt x="4016231" y="2536737"/>
                </a:lnTo>
                <a:lnTo>
                  <a:pt x="4016231" y="2534263"/>
                </a:lnTo>
                <a:lnTo>
                  <a:pt x="4018704" y="2531790"/>
                </a:lnTo>
                <a:lnTo>
                  <a:pt x="4018704" y="2524558"/>
                </a:lnTo>
                <a:lnTo>
                  <a:pt x="4021178" y="2522085"/>
                </a:lnTo>
                <a:lnTo>
                  <a:pt x="4021178" y="2517328"/>
                </a:lnTo>
                <a:lnTo>
                  <a:pt x="4021178" y="2512570"/>
                </a:lnTo>
                <a:lnTo>
                  <a:pt x="4021178" y="2510097"/>
                </a:lnTo>
                <a:lnTo>
                  <a:pt x="4021178" y="2502866"/>
                </a:lnTo>
                <a:lnTo>
                  <a:pt x="4021178" y="2498109"/>
                </a:lnTo>
                <a:lnTo>
                  <a:pt x="4018704" y="2495635"/>
                </a:lnTo>
                <a:lnTo>
                  <a:pt x="4018704" y="2493161"/>
                </a:lnTo>
                <a:lnTo>
                  <a:pt x="4016231" y="2483456"/>
                </a:lnTo>
                <a:lnTo>
                  <a:pt x="4011474" y="2473752"/>
                </a:lnTo>
                <a:lnTo>
                  <a:pt x="4006716" y="2464047"/>
                </a:lnTo>
                <a:lnTo>
                  <a:pt x="4004243" y="2464047"/>
                </a:lnTo>
                <a:lnTo>
                  <a:pt x="4004243" y="2461573"/>
                </a:lnTo>
                <a:lnTo>
                  <a:pt x="4001769" y="2461573"/>
                </a:lnTo>
                <a:lnTo>
                  <a:pt x="3999295" y="2456816"/>
                </a:lnTo>
                <a:lnTo>
                  <a:pt x="3999295" y="2454342"/>
                </a:lnTo>
                <a:lnTo>
                  <a:pt x="3996821" y="2451868"/>
                </a:lnTo>
                <a:lnTo>
                  <a:pt x="3996821" y="2449394"/>
                </a:lnTo>
                <a:lnTo>
                  <a:pt x="3994348" y="2449394"/>
                </a:lnTo>
                <a:lnTo>
                  <a:pt x="3999105" y="2446921"/>
                </a:lnTo>
                <a:lnTo>
                  <a:pt x="3994348" y="2432459"/>
                </a:lnTo>
                <a:lnTo>
                  <a:pt x="3991874" y="2432459"/>
                </a:lnTo>
                <a:lnTo>
                  <a:pt x="3987117" y="2420471"/>
                </a:lnTo>
                <a:lnTo>
                  <a:pt x="3987117" y="2415713"/>
                </a:lnTo>
                <a:lnTo>
                  <a:pt x="3984643" y="2415713"/>
                </a:lnTo>
                <a:lnTo>
                  <a:pt x="3984643" y="2413240"/>
                </a:lnTo>
                <a:lnTo>
                  <a:pt x="3984643" y="2410766"/>
                </a:lnTo>
                <a:lnTo>
                  <a:pt x="3982169" y="2398778"/>
                </a:lnTo>
                <a:lnTo>
                  <a:pt x="3982169" y="2396304"/>
                </a:lnTo>
                <a:lnTo>
                  <a:pt x="3979695" y="2396304"/>
                </a:lnTo>
                <a:lnTo>
                  <a:pt x="3979695" y="2393830"/>
                </a:lnTo>
                <a:lnTo>
                  <a:pt x="3979695" y="2389073"/>
                </a:lnTo>
                <a:lnTo>
                  <a:pt x="3979695" y="2386599"/>
                </a:lnTo>
                <a:lnTo>
                  <a:pt x="3979695" y="2384126"/>
                </a:lnTo>
                <a:lnTo>
                  <a:pt x="3974938" y="2379368"/>
                </a:lnTo>
                <a:lnTo>
                  <a:pt x="3972465" y="2379368"/>
                </a:lnTo>
                <a:lnTo>
                  <a:pt x="3969991" y="2379368"/>
                </a:lnTo>
                <a:lnTo>
                  <a:pt x="3972465" y="2376895"/>
                </a:lnTo>
                <a:lnTo>
                  <a:pt x="3974938" y="2376895"/>
                </a:lnTo>
                <a:lnTo>
                  <a:pt x="3979695" y="2374421"/>
                </a:lnTo>
                <a:lnTo>
                  <a:pt x="3982169" y="2374421"/>
                </a:lnTo>
                <a:lnTo>
                  <a:pt x="3982169" y="2369664"/>
                </a:lnTo>
                <a:lnTo>
                  <a:pt x="3982169" y="2367190"/>
                </a:lnTo>
                <a:lnTo>
                  <a:pt x="3982169" y="2362433"/>
                </a:lnTo>
                <a:lnTo>
                  <a:pt x="3982169" y="2359959"/>
                </a:lnTo>
                <a:lnTo>
                  <a:pt x="3984643" y="2355202"/>
                </a:lnTo>
                <a:lnTo>
                  <a:pt x="3984643" y="2352728"/>
                </a:lnTo>
                <a:lnTo>
                  <a:pt x="3987117" y="2350254"/>
                </a:lnTo>
                <a:lnTo>
                  <a:pt x="3989590" y="2347781"/>
                </a:lnTo>
                <a:lnTo>
                  <a:pt x="3987117" y="2347781"/>
                </a:lnTo>
                <a:lnTo>
                  <a:pt x="3987117" y="2345307"/>
                </a:lnTo>
                <a:lnTo>
                  <a:pt x="3989590" y="2342833"/>
                </a:lnTo>
                <a:lnTo>
                  <a:pt x="3992064" y="2340359"/>
                </a:lnTo>
                <a:lnTo>
                  <a:pt x="3994538" y="2337885"/>
                </a:lnTo>
                <a:lnTo>
                  <a:pt x="3994538" y="2335412"/>
                </a:lnTo>
                <a:lnTo>
                  <a:pt x="3997012" y="2332938"/>
                </a:lnTo>
                <a:lnTo>
                  <a:pt x="3997012" y="2330464"/>
                </a:lnTo>
                <a:lnTo>
                  <a:pt x="3994538" y="2327991"/>
                </a:lnTo>
                <a:lnTo>
                  <a:pt x="3997012" y="2327991"/>
                </a:lnTo>
                <a:lnTo>
                  <a:pt x="3999485" y="2330464"/>
                </a:lnTo>
                <a:lnTo>
                  <a:pt x="3999485" y="2327991"/>
                </a:lnTo>
                <a:lnTo>
                  <a:pt x="4001959" y="2323233"/>
                </a:lnTo>
                <a:lnTo>
                  <a:pt x="4006716" y="2318476"/>
                </a:lnTo>
                <a:lnTo>
                  <a:pt x="4011474" y="2313719"/>
                </a:lnTo>
                <a:lnTo>
                  <a:pt x="4013947" y="2311245"/>
                </a:lnTo>
                <a:lnTo>
                  <a:pt x="4013947" y="2308771"/>
                </a:lnTo>
                <a:lnTo>
                  <a:pt x="4018704" y="2306298"/>
                </a:lnTo>
                <a:lnTo>
                  <a:pt x="4018704" y="2303824"/>
                </a:lnTo>
                <a:lnTo>
                  <a:pt x="4018704" y="2301350"/>
                </a:lnTo>
                <a:lnTo>
                  <a:pt x="4021178" y="2301350"/>
                </a:lnTo>
                <a:lnTo>
                  <a:pt x="4023652" y="2301350"/>
                </a:lnTo>
                <a:lnTo>
                  <a:pt x="4023652" y="2298876"/>
                </a:lnTo>
                <a:lnTo>
                  <a:pt x="4026126" y="2298876"/>
                </a:lnTo>
                <a:lnTo>
                  <a:pt x="4028600" y="2296403"/>
                </a:lnTo>
                <a:lnTo>
                  <a:pt x="4048009" y="2291645"/>
                </a:lnTo>
                <a:lnTo>
                  <a:pt x="4050483" y="2289172"/>
                </a:lnTo>
                <a:lnTo>
                  <a:pt x="4062471" y="2289172"/>
                </a:lnTo>
                <a:lnTo>
                  <a:pt x="4064944" y="2286698"/>
                </a:lnTo>
                <a:lnTo>
                  <a:pt x="4064944" y="2289172"/>
                </a:lnTo>
                <a:lnTo>
                  <a:pt x="4067418" y="2289172"/>
                </a:lnTo>
                <a:lnTo>
                  <a:pt x="4069892" y="2284414"/>
                </a:lnTo>
                <a:lnTo>
                  <a:pt x="4072366" y="2284414"/>
                </a:lnTo>
                <a:lnTo>
                  <a:pt x="4072366" y="2286888"/>
                </a:lnTo>
                <a:lnTo>
                  <a:pt x="4084354" y="2289362"/>
                </a:lnTo>
                <a:lnTo>
                  <a:pt x="4086828" y="2289362"/>
                </a:lnTo>
                <a:lnTo>
                  <a:pt x="4086828" y="2286888"/>
                </a:lnTo>
                <a:lnTo>
                  <a:pt x="4089302" y="2286888"/>
                </a:lnTo>
                <a:lnTo>
                  <a:pt x="4089302" y="2289362"/>
                </a:lnTo>
                <a:lnTo>
                  <a:pt x="4094059" y="2291836"/>
                </a:lnTo>
                <a:lnTo>
                  <a:pt x="4096533" y="2291836"/>
                </a:lnTo>
                <a:lnTo>
                  <a:pt x="4106237" y="2296593"/>
                </a:lnTo>
                <a:lnTo>
                  <a:pt x="4108711" y="2296593"/>
                </a:lnTo>
                <a:lnTo>
                  <a:pt x="4111185" y="2296593"/>
                </a:lnTo>
                <a:lnTo>
                  <a:pt x="4111185" y="2291836"/>
                </a:lnTo>
                <a:lnTo>
                  <a:pt x="4111185" y="2289362"/>
                </a:lnTo>
                <a:lnTo>
                  <a:pt x="4113659" y="2286888"/>
                </a:lnTo>
                <a:lnTo>
                  <a:pt x="4113659" y="2284414"/>
                </a:lnTo>
                <a:lnTo>
                  <a:pt x="4113659" y="2281941"/>
                </a:lnTo>
                <a:lnTo>
                  <a:pt x="4113659" y="2279467"/>
                </a:lnTo>
                <a:lnTo>
                  <a:pt x="4111185" y="2279467"/>
                </a:lnTo>
                <a:lnTo>
                  <a:pt x="4111185" y="2276993"/>
                </a:lnTo>
                <a:lnTo>
                  <a:pt x="4108711" y="2276993"/>
                </a:lnTo>
                <a:lnTo>
                  <a:pt x="4103954" y="2274519"/>
                </a:lnTo>
                <a:lnTo>
                  <a:pt x="4096723" y="2272046"/>
                </a:lnTo>
                <a:lnTo>
                  <a:pt x="4096723" y="2274519"/>
                </a:lnTo>
                <a:lnTo>
                  <a:pt x="4089492" y="2272046"/>
                </a:lnTo>
                <a:lnTo>
                  <a:pt x="4089492" y="2269572"/>
                </a:lnTo>
                <a:lnTo>
                  <a:pt x="4087018" y="2269572"/>
                </a:lnTo>
                <a:lnTo>
                  <a:pt x="4084544" y="2267098"/>
                </a:lnTo>
                <a:lnTo>
                  <a:pt x="4084544" y="2264624"/>
                </a:lnTo>
                <a:lnTo>
                  <a:pt x="4084544" y="2262151"/>
                </a:lnTo>
                <a:lnTo>
                  <a:pt x="4084544" y="2259677"/>
                </a:lnTo>
                <a:lnTo>
                  <a:pt x="4084544" y="2257203"/>
                </a:lnTo>
                <a:lnTo>
                  <a:pt x="4087018" y="2254729"/>
                </a:lnTo>
                <a:lnTo>
                  <a:pt x="4087018" y="2252256"/>
                </a:lnTo>
                <a:lnTo>
                  <a:pt x="4091775" y="2247498"/>
                </a:lnTo>
                <a:lnTo>
                  <a:pt x="4091775" y="2242741"/>
                </a:lnTo>
                <a:lnTo>
                  <a:pt x="4096533" y="2235510"/>
                </a:lnTo>
                <a:lnTo>
                  <a:pt x="4096533" y="2228279"/>
                </a:lnTo>
                <a:lnTo>
                  <a:pt x="4096533" y="2225805"/>
                </a:lnTo>
                <a:lnTo>
                  <a:pt x="4096533" y="2221048"/>
                </a:lnTo>
                <a:lnTo>
                  <a:pt x="4094059" y="2218575"/>
                </a:lnTo>
                <a:lnTo>
                  <a:pt x="4094059" y="2216101"/>
                </a:lnTo>
                <a:lnTo>
                  <a:pt x="4091585" y="2216101"/>
                </a:lnTo>
                <a:lnTo>
                  <a:pt x="4091585" y="2213627"/>
                </a:lnTo>
                <a:lnTo>
                  <a:pt x="4089111" y="2213627"/>
                </a:lnTo>
                <a:lnTo>
                  <a:pt x="4086638" y="2213627"/>
                </a:lnTo>
                <a:lnTo>
                  <a:pt x="4084164" y="2216101"/>
                </a:lnTo>
                <a:lnTo>
                  <a:pt x="4081690" y="2216101"/>
                </a:lnTo>
                <a:lnTo>
                  <a:pt x="4081690" y="2218575"/>
                </a:lnTo>
                <a:lnTo>
                  <a:pt x="4081690" y="2221048"/>
                </a:lnTo>
                <a:lnTo>
                  <a:pt x="4079216" y="2223522"/>
                </a:lnTo>
                <a:lnTo>
                  <a:pt x="4079216" y="2225996"/>
                </a:lnTo>
                <a:lnTo>
                  <a:pt x="4079216" y="2235701"/>
                </a:lnTo>
                <a:lnTo>
                  <a:pt x="4079216" y="2238174"/>
                </a:lnTo>
                <a:lnTo>
                  <a:pt x="4079216" y="2242931"/>
                </a:lnTo>
                <a:lnTo>
                  <a:pt x="4076742" y="2245405"/>
                </a:lnTo>
                <a:lnTo>
                  <a:pt x="4076742" y="2247879"/>
                </a:lnTo>
                <a:lnTo>
                  <a:pt x="4076742" y="2252636"/>
                </a:lnTo>
                <a:lnTo>
                  <a:pt x="4074269" y="2252636"/>
                </a:lnTo>
                <a:lnTo>
                  <a:pt x="4074269" y="2255110"/>
                </a:lnTo>
                <a:lnTo>
                  <a:pt x="4071795" y="2257584"/>
                </a:lnTo>
                <a:lnTo>
                  <a:pt x="4069321" y="2260057"/>
                </a:lnTo>
                <a:lnTo>
                  <a:pt x="4066847" y="2260057"/>
                </a:lnTo>
                <a:lnTo>
                  <a:pt x="4062090" y="2260057"/>
                </a:lnTo>
                <a:lnTo>
                  <a:pt x="4059616" y="2257584"/>
                </a:lnTo>
                <a:lnTo>
                  <a:pt x="4057143" y="2257584"/>
                </a:lnTo>
                <a:lnTo>
                  <a:pt x="4054669" y="2257584"/>
                </a:lnTo>
                <a:lnTo>
                  <a:pt x="4054669" y="2255110"/>
                </a:lnTo>
                <a:lnTo>
                  <a:pt x="4052195" y="2252636"/>
                </a:lnTo>
                <a:lnTo>
                  <a:pt x="4049721" y="2252636"/>
                </a:lnTo>
                <a:lnTo>
                  <a:pt x="4049721" y="2250162"/>
                </a:lnTo>
                <a:lnTo>
                  <a:pt x="4052195" y="2250162"/>
                </a:lnTo>
                <a:lnTo>
                  <a:pt x="4052195" y="2245405"/>
                </a:lnTo>
                <a:lnTo>
                  <a:pt x="4052195" y="2242931"/>
                </a:lnTo>
                <a:lnTo>
                  <a:pt x="4059426" y="2228470"/>
                </a:lnTo>
                <a:lnTo>
                  <a:pt x="4056952" y="2225996"/>
                </a:lnTo>
                <a:lnTo>
                  <a:pt x="4056952" y="2223522"/>
                </a:lnTo>
                <a:lnTo>
                  <a:pt x="4059426" y="2221048"/>
                </a:lnTo>
                <a:lnTo>
                  <a:pt x="4061900" y="2218575"/>
                </a:lnTo>
                <a:lnTo>
                  <a:pt x="4064374" y="2213817"/>
                </a:lnTo>
                <a:lnTo>
                  <a:pt x="4064374" y="2211344"/>
                </a:lnTo>
                <a:lnTo>
                  <a:pt x="4066847" y="2208870"/>
                </a:lnTo>
                <a:lnTo>
                  <a:pt x="4066847" y="2206396"/>
                </a:lnTo>
                <a:lnTo>
                  <a:pt x="4066847" y="2203922"/>
                </a:lnTo>
                <a:lnTo>
                  <a:pt x="4064374" y="2203922"/>
                </a:lnTo>
                <a:lnTo>
                  <a:pt x="4064374" y="2201449"/>
                </a:lnTo>
                <a:lnTo>
                  <a:pt x="4064374" y="2198975"/>
                </a:lnTo>
                <a:lnTo>
                  <a:pt x="4061900" y="2198975"/>
                </a:lnTo>
                <a:lnTo>
                  <a:pt x="4059426" y="2194218"/>
                </a:lnTo>
                <a:lnTo>
                  <a:pt x="4056952" y="2191744"/>
                </a:lnTo>
                <a:lnTo>
                  <a:pt x="4052195" y="2189270"/>
                </a:lnTo>
                <a:lnTo>
                  <a:pt x="4042490" y="2184513"/>
                </a:lnTo>
                <a:lnTo>
                  <a:pt x="4037733" y="2182039"/>
                </a:lnTo>
                <a:lnTo>
                  <a:pt x="4035260" y="2182039"/>
                </a:lnTo>
                <a:lnTo>
                  <a:pt x="4032786" y="2177282"/>
                </a:lnTo>
                <a:lnTo>
                  <a:pt x="4030312" y="2177282"/>
                </a:lnTo>
                <a:lnTo>
                  <a:pt x="4027838" y="2174808"/>
                </a:lnTo>
                <a:lnTo>
                  <a:pt x="4018134" y="2167577"/>
                </a:lnTo>
                <a:lnTo>
                  <a:pt x="4015660" y="2165104"/>
                </a:lnTo>
                <a:lnTo>
                  <a:pt x="4013186" y="2165104"/>
                </a:lnTo>
                <a:lnTo>
                  <a:pt x="4010712" y="2167577"/>
                </a:lnTo>
                <a:lnTo>
                  <a:pt x="4008238" y="2167577"/>
                </a:lnTo>
                <a:lnTo>
                  <a:pt x="4008238" y="2170051"/>
                </a:lnTo>
                <a:lnTo>
                  <a:pt x="4003481" y="2179756"/>
                </a:lnTo>
                <a:lnTo>
                  <a:pt x="4001008" y="2184513"/>
                </a:lnTo>
                <a:lnTo>
                  <a:pt x="3998534" y="2184513"/>
                </a:lnTo>
                <a:lnTo>
                  <a:pt x="3996060" y="2186987"/>
                </a:lnTo>
                <a:lnTo>
                  <a:pt x="3993586" y="2186987"/>
                </a:lnTo>
                <a:lnTo>
                  <a:pt x="3991112" y="2186987"/>
                </a:lnTo>
                <a:lnTo>
                  <a:pt x="3991112" y="2184513"/>
                </a:lnTo>
                <a:lnTo>
                  <a:pt x="3988639" y="2184513"/>
                </a:lnTo>
                <a:lnTo>
                  <a:pt x="3986165" y="2182039"/>
                </a:lnTo>
                <a:lnTo>
                  <a:pt x="3986165" y="2179565"/>
                </a:lnTo>
                <a:lnTo>
                  <a:pt x="3986165" y="2177092"/>
                </a:lnTo>
                <a:lnTo>
                  <a:pt x="3986165" y="2172334"/>
                </a:lnTo>
                <a:lnTo>
                  <a:pt x="3986165" y="2169861"/>
                </a:lnTo>
                <a:lnTo>
                  <a:pt x="3986165" y="2167387"/>
                </a:lnTo>
                <a:lnTo>
                  <a:pt x="3983691" y="2164913"/>
                </a:lnTo>
                <a:lnTo>
                  <a:pt x="3983691" y="2162439"/>
                </a:lnTo>
                <a:lnTo>
                  <a:pt x="3981218" y="2159966"/>
                </a:lnTo>
                <a:lnTo>
                  <a:pt x="3978744" y="2157492"/>
                </a:lnTo>
                <a:lnTo>
                  <a:pt x="3976270" y="2152735"/>
                </a:lnTo>
                <a:lnTo>
                  <a:pt x="3973796" y="2152735"/>
                </a:lnTo>
                <a:lnTo>
                  <a:pt x="3971323" y="2150261"/>
                </a:lnTo>
                <a:lnTo>
                  <a:pt x="3966565" y="2145504"/>
                </a:lnTo>
                <a:lnTo>
                  <a:pt x="3961808" y="2143030"/>
                </a:lnTo>
                <a:lnTo>
                  <a:pt x="3961808" y="2140556"/>
                </a:lnTo>
                <a:lnTo>
                  <a:pt x="3961808" y="2138082"/>
                </a:lnTo>
                <a:lnTo>
                  <a:pt x="3961808" y="2133325"/>
                </a:lnTo>
                <a:lnTo>
                  <a:pt x="3961808" y="2128568"/>
                </a:lnTo>
                <a:lnTo>
                  <a:pt x="3961808" y="2126094"/>
                </a:lnTo>
                <a:lnTo>
                  <a:pt x="3961808" y="2123621"/>
                </a:lnTo>
                <a:lnTo>
                  <a:pt x="3961808" y="2121147"/>
                </a:lnTo>
                <a:lnTo>
                  <a:pt x="3959334" y="2118673"/>
                </a:lnTo>
                <a:lnTo>
                  <a:pt x="3959334" y="2116199"/>
                </a:lnTo>
                <a:lnTo>
                  <a:pt x="3966565" y="2116199"/>
                </a:lnTo>
                <a:lnTo>
                  <a:pt x="3966565" y="2113726"/>
                </a:lnTo>
                <a:lnTo>
                  <a:pt x="3966565" y="2111252"/>
                </a:lnTo>
                <a:lnTo>
                  <a:pt x="3966565" y="2106495"/>
                </a:lnTo>
                <a:lnTo>
                  <a:pt x="3966565" y="2104021"/>
                </a:lnTo>
                <a:lnTo>
                  <a:pt x="3969039" y="2104021"/>
                </a:lnTo>
                <a:lnTo>
                  <a:pt x="3971513" y="2101547"/>
                </a:lnTo>
                <a:lnTo>
                  <a:pt x="3971513" y="2099073"/>
                </a:lnTo>
                <a:lnTo>
                  <a:pt x="3971513" y="2096600"/>
                </a:lnTo>
                <a:lnTo>
                  <a:pt x="3971513" y="2091842"/>
                </a:lnTo>
                <a:lnTo>
                  <a:pt x="3971513" y="2089369"/>
                </a:lnTo>
                <a:lnTo>
                  <a:pt x="3971513" y="2082137"/>
                </a:lnTo>
                <a:lnTo>
                  <a:pt x="3971513" y="2079664"/>
                </a:lnTo>
                <a:lnTo>
                  <a:pt x="3973986" y="2077190"/>
                </a:lnTo>
                <a:lnTo>
                  <a:pt x="3976460" y="2069959"/>
                </a:lnTo>
                <a:lnTo>
                  <a:pt x="3976460" y="2067485"/>
                </a:lnTo>
                <a:lnTo>
                  <a:pt x="3976460" y="2065012"/>
                </a:lnTo>
                <a:lnTo>
                  <a:pt x="3978934" y="2062538"/>
                </a:lnTo>
                <a:lnTo>
                  <a:pt x="3978934" y="2060064"/>
                </a:lnTo>
                <a:lnTo>
                  <a:pt x="3976460" y="2060064"/>
                </a:lnTo>
                <a:lnTo>
                  <a:pt x="3973986" y="2055307"/>
                </a:lnTo>
                <a:lnTo>
                  <a:pt x="3973986" y="2052833"/>
                </a:lnTo>
                <a:lnTo>
                  <a:pt x="3971513" y="2052833"/>
                </a:lnTo>
                <a:lnTo>
                  <a:pt x="3971513" y="2050359"/>
                </a:lnTo>
                <a:lnTo>
                  <a:pt x="3969039" y="2047886"/>
                </a:lnTo>
                <a:lnTo>
                  <a:pt x="3969039" y="2045412"/>
                </a:lnTo>
                <a:lnTo>
                  <a:pt x="3971513" y="2045412"/>
                </a:lnTo>
                <a:lnTo>
                  <a:pt x="3973986" y="2047886"/>
                </a:lnTo>
                <a:lnTo>
                  <a:pt x="3976460" y="2047886"/>
                </a:lnTo>
                <a:lnTo>
                  <a:pt x="3978934" y="2052643"/>
                </a:lnTo>
                <a:lnTo>
                  <a:pt x="3978934" y="2055117"/>
                </a:lnTo>
                <a:lnTo>
                  <a:pt x="3981408" y="2057590"/>
                </a:lnTo>
                <a:lnTo>
                  <a:pt x="3983882" y="2057590"/>
                </a:lnTo>
                <a:lnTo>
                  <a:pt x="3986355" y="2057590"/>
                </a:lnTo>
                <a:lnTo>
                  <a:pt x="3991112" y="2057590"/>
                </a:lnTo>
                <a:lnTo>
                  <a:pt x="3991112" y="2055117"/>
                </a:lnTo>
                <a:lnTo>
                  <a:pt x="3993586" y="2055117"/>
                </a:lnTo>
                <a:lnTo>
                  <a:pt x="3996060" y="2055117"/>
                </a:lnTo>
                <a:lnTo>
                  <a:pt x="3996060" y="2052643"/>
                </a:lnTo>
                <a:lnTo>
                  <a:pt x="3998534" y="2052643"/>
                </a:lnTo>
                <a:lnTo>
                  <a:pt x="3998534" y="2050169"/>
                </a:lnTo>
                <a:lnTo>
                  <a:pt x="4001008" y="2050169"/>
                </a:lnTo>
                <a:lnTo>
                  <a:pt x="4001008" y="2047695"/>
                </a:lnTo>
                <a:lnTo>
                  <a:pt x="4001008" y="2045222"/>
                </a:lnTo>
                <a:lnTo>
                  <a:pt x="4003481" y="2047695"/>
                </a:lnTo>
                <a:lnTo>
                  <a:pt x="4005955" y="2047695"/>
                </a:lnTo>
                <a:lnTo>
                  <a:pt x="4008429" y="2047695"/>
                </a:lnTo>
                <a:lnTo>
                  <a:pt x="4010903" y="2047695"/>
                </a:lnTo>
                <a:lnTo>
                  <a:pt x="4013377" y="2045222"/>
                </a:lnTo>
                <a:lnTo>
                  <a:pt x="4015850" y="2042748"/>
                </a:lnTo>
                <a:lnTo>
                  <a:pt x="4018324" y="2040274"/>
                </a:lnTo>
                <a:lnTo>
                  <a:pt x="4020798" y="2035517"/>
                </a:lnTo>
                <a:lnTo>
                  <a:pt x="4023271" y="2035517"/>
                </a:lnTo>
                <a:lnTo>
                  <a:pt x="4025745" y="2035517"/>
                </a:lnTo>
                <a:lnTo>
                  <a:pt x="4025745" y="2033043"/>
                </a:lnTo>
                <a:lnTo>
                  <a:pt x="4025745" y="2030569"/>
                </a:lnTo>
                <a:lnTo>
                  <a:pt x="4028219" y="2030569"/>
                </a:lnTo>
                <a:lnTo>
                  <a:pt x="4028219" y="2028096"/>
                </a:lnTo>
                <a:lnTo>
                  <a:pt x="4028219" y="2025622"/>
                </a:lnTo>
                <a:lnTo>
                  <a:pt x="4028219" y="2023148"/>
                </a:lnTo>
                <a:lnTo>
                  <a:pt x="4030693" y="2020674"/>
                </a:lnTo>
                <a:lnTo>
                  <a:pt x="4030693" y="2018201"/>
                </a:lnTo>
                <a:lnTo>
                  <a:pt x="4030693" y="2015727"/>
                </a:lnTo>
                <a:lnTo>
                  <a:pt x="4033166" y="2015727"/>
                </a:lnTo>
                <a:lnTo>
                  <a:pt x="4035640" y="2008496"/>
                </a:lnTo>
                <a:lnTo>
                  <a:pt x="4035640" y="2003739"/>
                </a:lnTo>
                <a:lnTo>
                  <a:pt x="4038114" y="1998981"/>
                </a:lnTo>
                <a:lnTo>
                  <a:pt x="4038114" y="1996508"/>
                </a:lnTo>
                <a:lnTo>
                  <a:pt x="4040587" y="1996508"/>
                </a:lnTo>
                <a:lnTo>
                  <a:pt x="4040587" y="1994034"/>
                </a:lnTo>
                <a:lnTo>
                  <a:pt x="4043061" y="1996508"/>
                </a:lnTo>
                <a:lnTo>
                  <a:pt x="4043061" y="1998981"/>
                </a:lnTo>
                <a:lnTo>
                  <a:pt x="4043061" y="2001455"/>
                </a:lnTo>
                <a:lnTo>
                  <a:pt x="4045535" y="2003929"/>
                </a:lnTo>
                <a:lnTo>
                  <a:pt x="4045535" y="2006403"/>
                </a:lnTo>
                <a:lnTo>
                  <a:pt x="4043061" y="2011160"/>
                </a:lnTo>
                <a:lnTo>
                  <a:pt x="4040587" y="2015917"/>
                </a:lnTo>
                <a:lnTo>
                  <a:pt x="4040587" y="2018391"/>
                </a:lnTo>
                <a:lnTo>
                  <a:pt x="4038114" y="2020865"/>
                </a:lnTo>
                <a:lnTo>
                  <a:pt x="4038114" y="2023339"/>
                </a:lnTo>
                <a:lnTo>
                  <a:pt x="4038114" y="2025812"/>
                </a:lnTo>
                <a:lnTo>
                  <a:pt x="4038114" y="2030569"/>
                </a:lnTo>
                <a:lnTo>
                  <a:pt x="4035640" y="2033043"/>
                </a:lnTo>
                <a:lnTo>
                  <a:pt x="4033166" y="2033043"/>
                </a:lnTo>
                <a:lnTo>
                  <a:pt x="4028409" y="2037800"/>
                </a:lnTo>
                <a:lnTo>
                  <a:pt x="4025935" y="2040274"/>
                </a:lnTo>
                <a:lnTo>
                  <a:pt x="4023461" y="2040274"/>
                </a:lnTo>
                <a:lnTo>
                  <a:pt x="4020988" y="2042748"/>
                </a:lnTo>
                <a:lnTo>
                  <a:pt x="4018514" y="2045222"/>
                </a:lnTo>
                <a:lnTo>
                  <a:pt x="4016040" y="2047695"/>
                </a:lnTo>
                <a:lnTo>
                  <a:pt x="4013567" y="2047695"/>
                </a:lnTo>
                <a:lnTo>
                  <a:pt x="4011093" y="2050169"/>
                </a:lnTo>
                <a:lnTo>
                  <a:pt x="4001388" y="2052643"/>
                </a:lnTo>
                <a:lnTo>
                  <a:pt x="4001388" y="2055117"/>
                </a:lnTo>
                <a:lnTo>
                  <a:pt x="3998914" y="2055117"/>
                </a:lnTo>
                <a:lnTo>
                  <a:pt x="3996441" y="2055117"/>
                </a:lnTo>
                <a:lnTo>
                  <a:pt x="3991683" y="2057590"/>
                </a:lnTo>
                <a:lnTo>
                  <a:pt x="3981979" y="2062348"/>
                </a:lnTo>
                <a:lnTo>
                  <a:pt x="3981979" y="2064821"/>
                </a:lnTo>
                <a:lnTo>
                  <a:pt x="3981979" y="2069578"/>
                </a:lnTo>
                <a:lnTo>
                  <a:pt x="3979505" y="2074336"/>
                </a:lnTo>
                <a:lnTo>
                  <a:pt x="3979505" y="2076810"/>
                </a:lnTo>
                <a:lnTo>
                  <a:pt x="3977031" y="2079283"/>
                </a:lnTo>
                <a:lnTo>
                  <a:pt x="3977031" y="2081757"/>
                </a:lnTo>
                <a:lnTo>
                  <a:pt x="3977031" y="2086514"/>
                </a:lnTo>
                <a:lnTo>
                  <a:pt x="3977031" y="2091271"/>
                </a:lnTo>
                <a:lnTo>
                  <a:pt x="3977031" y="2093745"/>
                </a:lnTo>
                <a:lnTo>
                  <a:pt x="3977031" y="2098503"/>
                </a:lnTo>
                <a:lnTo>
                  <a:pt x="3977031" y="2100976"/>
                </a:lnTo>
                <a:lnTo>
                  <a:pt x="3974557" y="2108207"/>
                </a:lnTo>
                <a:lnTo>
                  <a:pt x="3974557" y="2110681"/>
                </a:lnTo>
                <a:lnTo>
                  <a:pt x="3972084" y="2115438"/>
                </a:lnTo>
                <a:lnTo>
                  <a:pt x="3969610" y="2120195"/>
                </a:lnTo>
                <a:lnTo>
                  <a:pt x="3967136" y="2122669"/>
                </a:lnTo>
                <a:lnTo>
                  <a:pt x="3967136" y="2125143"/>
                </a:lnTo>
                <a:lnTo>
                  <a:pt x="3967136" y="2127617"/>
                </a:lnTo>
                <a:lnTo>
                  <a:pt x="3967136" y="2132374"/>
                </a:lnTo>
                <a:lnTo>
                  <a:pt x="3967136" y="2134848"/>
                </a:lnTo>
                <a:lnTo>
                  <a:pt x="3967136" y="2137321"/>
                </a:lnTo>
                <a:lnTo>
                  <a:pt x="3969610" y="2139795"/>
                </a:lnTo>
                <a:lnTo>
                  <a:pt x="3974367" y="2142269"/>
                </a:lnTo>
                <a:lnTo>
                  <a:pt x="3976841" y="2147026"/>
                </a:lnTo>
                <a:lnTo>
                  <a:pt x="3979315" y="2149500"/>
                </a:lnTo>
                <a:lnTo>
                  <a:pt x="3981788" y="2151974"/>
                </a:lnTo>
                <a:lnTo>
                  <a:pt x="3984262" y="2151974"/>
                </a:lnTo>
                <a:lnTo>
                  <a:pt x="3986736" y="2156731"/>
                </a:lnTo>
                <a:lnTo>
                  <a:pt x="3989210" y="2159204"/>
                </a:lnTo>
                <a:lnTo>
                  <a:pt x="3989210" y="2161678"/>
                </a:lnTo>
                <a:lnTo>
                  <a:pt x="3991683" y="2164152"/>
                </a:lnTo>
                <a:lnTo>
                  <a:pt x="3991683" y="2166626"/>
                </a:lnTo>
                <a:lnTo>
                  <a:pt x="3994157" y="2166626"/>
                </a:lnTo>
                <a:lnTo>
                  <a:pt x="3994157" y="2169100"/>
                </a:lnTo>
                <a:lnTo>
                  <a:pt x="3994157" y="2176330"/>
                </a:lnTo>
                <a:lnTo>
                  <a:pt x="3996631" y="2176330"/>
                </a:lnTo>
                <a:lnTo>
                  <a:pt x="3999105" y="2173857"/>
                </a:lnTo>
                <a:lnTo>
                  <a:pt x="3999105" y="2171383"/>
                </a:lnTo>
                <a:lnTo>
                  <a:pt x="4001578" y="2166626"/>
                </a:lnTo>
                <a:lnTo>
                  <a:pt x="4001578" y="2164152"/>
                </a:lnTo>
                <a:lnTo>
                  <a:pt x="4004052" y="2164152"/>
                </a:lnTo>
                <a:lnTo>
                  <a:pt x="4004052" y="2161678"/>
                </a:lnTo>
                <a:lnTo>
                  <a:pt x="4006526" y="2161678"/>
                </a:lnTo>
                <a:lnTo>
                  <a:pt x="4009000" y="2161678"/>
                </a:lnTo>
                <a:lnTo>
                  <a:pt x="4011474" y="2159204"/>
                </a:lnTo>
                <a:lnTo>
                  <a:pt x="4013947" y="2159204"/>
                </a:lnTo>
                <a:lnTo>
                  <a:pt x="4016421" y="2159204"/>
                </a:lnTo>
                <a:lnTo>
                  <a:pt x="4016421" y="2156731"/>
                </a:lnTo>
                <a:lnTo>
                  <a:pt x="4013947" y="2156731"/>
                </a:lnTo>
                <a:lnTo>
                  <a:pt x="4013947" y="2154257"/>
                </a:lnTo>
                <a:lnTo>
                  <a:pt x="4016421" y="2154257"/>
                </a:lnTo>
                <a:lnTo>
                  <a:pt x="4016421" y="2156731"/>
                </a:lnTo>
                <a:lnTo>
                  <a:pt x="4023652" y="2161488"/>
                </a:lnTo>
                <a:lnTo>
                  <a:pt x="4028409" y="2166245"/>
                </a:lnTo>
                <a:lnTo>
                  <a:pt x="4033166" y="2168719"/>
                </a:lnTo>
                <a:lnTo>
                  <a:pt x="4037924" y="2173476"/>
                </a:lnTo>
                <a:lnTo>
                  <a:pt x="4047629" y="2180707"/>
                </a:lnTo>
                <a:lnTo>
                  <a:pt x="4059616" y="2187938"/>
                </a:lnTo>
                <a:lnTo>
                  <a:pt x="4064374" y="2190412"/>
                </a:lnTo>
                <a:lnTo>
                  <a:pt x="4066847" y="2192886"/>
                </a:lnTo>
                <a:lnTo>
                  <a:pt x="4069321" y="2195359"/>
                </a:lnTo>
                <a:lnTo>
                  <a:pt x="4071795" y="2197833"/>
                </a:lnTo>
                <a:lnTo>
                  <a:pt x="4071795" y="2200307"/>
                </a:lnTo>
                <a:lnTo>
                  <a:pt x="4071795" y="2202781"/>
                </a:lnTo>
                <a:lnTo>
                  <a:pt x="4071795" y="2205254"/>
                </a:lnTo>
                <a:lnTo>
                  <a:pt x="4071795" y="2210012"/>
                </a:lnTo>
                <a:lnTo>
                  <a:pt x="4069321" y="2212485"/>
                </a:lnTo>
                <a:lnTo>
                  <a:pt x="4069321" y="2217242"/>
                </a:lnTo>
                <a:lnTo>
                  <a:pt x="4066847" y="2224473"/>
                </a:lnTo>
                <a:lnTo>
                  <a:pt x="4066847" y="2226947"/>
                </a:lnTo>
                <a:lnTo>
                  <a:pt x="4062090" y="2238935"/>
                </a:lnTo>
                <a:lnTo>
                  <a:pt x="4059616" y="2241409"/>
                </a:lnTo>
                <a:lnTo>
                  <a:pt x="4059616" y="2243883"/>
                </a:lnTo>
                <a:lnTo>
                  <a:pt x="4059616" y="2246357"/>
                </a:lnTo>
                <a:lnTo>
                  <a:pt x="4059616" y="2251114"/>
                </a:lnTo>
                <a:lnTo>
                  <a:pt x="4062090" y="2251114"/>
                </a:lnTo>
                <a:lnTo>
                  <a:pt x="4066847" y="2251114"/>
                </a:lnTo>
                <a:lnTo>
                  <a:pt x="4069321" y="2248640"/>
                </a:lnTo>
                <a:lnTo>
                  <a:pt x="4069321" y="2246166"/>
                </a:lnTo>
                <a:lnTo>
                  <a:pt x="4069321" y="2241409"/>
                </a:lnTo>
                <a:lnTo>
                  <a:pt x="4071795" y="2241409"/>
                </a:lnTo>
                <a:lnTo>
                  <a:pt x="4071795" y="2236652"/>
                </a:lnTo>
                <a:lnTo>
                  <a:pt x="4071795" y="2226947"/>
                </a:lnTo>
                <a:lnTo>
                  <a:pt x="4071795" y="2222190"/>
                </a:lnTo>
                <a:lnTo>
                  <a:pt x="4071795" y="2219716"/>
                </a:lnTo>
                <a:lnTo>
                  <a:pt x="4074269" y="2214959"/>
                </a:lnTo>
                <a:lnTo>
                  <a:pt x="4079026" y="2210202"/>
                </a:lnTo>
                <a:lnTo>
                  <a:pt x="4081500" y="2207728"/>
                </a:lnTo>
                <a:lnTo>
                  <a:pt x="4081500" y="2205254"/>
                </a:lnTo>
                <a:lnTo>
                  <a:pt x="4083973" y="2205254"/>
                </a:lnTo>
                <a:lnTo>
                  <a:pt x="4086447" y="2205254"/>
                </a:lnTo>
                <a:lnTo>
                  <a:pt x="4088921" y="2202781"/>
                </a:lnTo>
                <a:lnTo>
                  <a:pt x="4091395" y="2202781"/>
                </a:lnTo>
                <a:lnTo>
                  <a:pt x="4091395" y="2205254"/>
                </a:lnTo>
                <a:lnTo>
                  <a:pt x="4093868" y="2205254"/>
                </a:lnTo>
                <a:lnTo>
                  <a:pt x="4096342" y="2207728"/>
                </a:lnTo>
                <a:lnTo>
                  <a:pt x="4096342" y="2210202"/>
                </a:lnTo>
                <a:lnTo>
                  <a:pt x="4098816" y="2212676"/>
                </a:lnTo>
                <a:lnTo>
                  <a:pt x="4101290" y="2217433"/>
                </a:lnTo>
                <a:lnTo>
                  <a:pt x="4103764" y="2219907"/>
                </a:lnTo>
                <a:lnTo>
                  <a:pt x="4103764" y="2222380"/>
                </a:lnTo>
                <a:lnTo>
                  <a:pt x="4103764" y="2224854"/>
                </a:lnTo>
                <a:lnTo>
                  <a:pt x="4103764" y="2229611"/>
                </a:lnTo>
                <a:lnTo>
                  <a:pt x="4103764" y="2232085"/>
                </a:lnTo>
                <a:lnTo>
                  <a:pt x="4101290" y="2236842"/>
                </a:lnTo>
                <a:lnTo>
                  <a:pt x="4101290" y="2239316"/>
                </a:lnTo>
                <a:lnTo>
                  <a:pt x="4098816" y="2241790"/>
                </a:lnTo>
                <a:lnTo>
                  <a:pt x="4098816" y="2244264"/>
                </a:lnTo>
                <a:lnTo>
                  <a:pt x="4098816" y="2246737"/>
                </a:lnTo>
                <a:lnTo>
                  <a:pt x="4096342" y="2246737"/>
                </a:lnTo>
                <a:lnTo>
                  <a:pt x="4096342" y="2249211"/>
                </a:lnTo>
                <a:lnTo>
                  <a:pt x="4093868" y="2256442"/>
                </a:lnTo>
                <a:lnTo>
                  <a:pt x="4091395" y="2258916"/>
                </a:lnTo>
                <a:lnTo>
                  <a:pt x="4091395" y="2261390"/>
                </a:lnTo>
                <a:lnTo>
                  <a:pt x="4091395" y="2263863"/>
                </a:lnTo>
                <a:lnTo>
                  <a:pt x="4093868" y="2263863"/>
                </a:lnTo>
                <a:lnTo>
                  <a:pt x="4096342" y="2263863"/>
                </a:lnTo>
                <a:lnTo>
                  <a:pt x="4103573" y="2266337"/>
                </a:lnTo>
                <a:lnTo>
                  <a:pt x="4113278" y="2268811"/>
                </a:lnTo>
                <a:lnTo>
                  <a:pt x="4115751" y="2268811"/>
                </a:lnTo>
                <a:lnTo>
                  <a:pt x="4115751" y="2271284"/>
                </a:lnTo>
                <a:lnTo>
                  <a:pt x="4118225" y="2273758"/>
                </a:lnTo>
                <a:lnTo>
                  <a:pt x="4120699" y="2273758"/>
                </a:lnTo>
                <a:lnTo>
                  <a:pt x="4120699" y="2276232"/>
                </a:lnTo>
                <a:lnTo>
                  <a:pt x="4123173" y="2278706"/>
                </a:lnTo>
                <a:lnTo>
                  <a:pt x="4123173" y="2281180"/>
                </a:lnTo>
                <a:lnTo>
                  <a:pt x="4120699" y="2285937"/>
                </a:lnTo>
                <a:lnTo>
                  <a:pt x="4120699" y="2288410"/>
                </a:lnTo>
                <a:lnTo>
                  <a:pt x="4118225" y="2293168"/>
                </a:lnTo>
                <a:lnTo>
                  <a:pt x="4115751" y="2300399"/>
                </a:lnTo>
                <a:lnTo>
                  <a:pt x="4118225" y="2302872"/>
                </a:lnTo>
                <a:lnTo>
                  <a:pt x="4120699" y="2305346"/>
                </a:lnTo>
                <a:lnTo>
                  <a:pt x="4123173" y="2310103"/>
                </a:lnTo>
                <a:lnTo>
                  <a:pt x="4127930" y="2312577"/>
                </a:lnTo>
                <a:lnTo>
                  <a:pt x="4137635" y="2322282"/>
                </a:lnTo>
                <a:lnTo>
                  <a:pt x="4144866" y="2324755"/>
                </a:lnTo>
                <a:lnTo>
                  <a:pt x="4147340" y="2324755"/>
                </a:lnTo>
                <a:lnTo>
                  <a:pt x="4147340" y="2327229"/>
                </a:lnTo>
                <a:lnTo>
                  <a:pt x="4144866" y="2331987"/>
                </a:lnTo>
                <a:lnTo>
                  <a:pt x="4149623" y="2339218"/>
                </a:lnTo>
                <a:lnTo>
                  <a:pt x="4152097" y="2341691"/>
                </a:lnTo>
                <a:lnTo>
                  <a:pt x="4156854" y="2346448"/>
                </a:lnTo>
                <a:lnTo>
                  <a:pt x="4156854" y="2348922"/>
                </a:lnTo>
                <a:lnTo>
                  <a:pt x="4159328" y="2346448"/>
                </a:lnTo>
                <a:lnTo>
                  <a:pt x="4159328" y="2348922"/>
                </a:lnTo>
                <a:lnTo>
                  <a:pt x="4156854" y="2348922"/>
                </a:lnTo>
                <a:lnTo>
                  <a:pt x="4161611" y="2356153"/>
                </a:lnTo>
                <a:lnTo>
                  <a:pt x="4164085" y="2356153"/>
                </a:lnTo>
                <a:lnTo>
                  <a:pt x="4166559" y="2356153"/>
                </a:lnTo>
                <a:lnTo>
                  <a:pt x="4166559" y="2358627"/>
                </a:lnTo>
                <a:lnTo>
                  <a:pt x="4166559" y="2361101"/>
                </a:lnTo>
                <a:lnTo>
                  <a:pt x="4169032" y="2365858"/>
                </a:lnTo>
                <a:lnTo>
                  <a:pt x="4171506" y="2368332"/>
                </a:lnTo>
                <a:lnTo>
                  <a:pt x="4173980" y="2368332"/>
                </a:lnTo>
                <a:lnTo>
                  <a:pt x="4178737" y="2375563"/>
                </a:lnTo>
                <a:lnTo>
                  <a:pt x="4183494" y="2380320"/>
                </a:lnTo>
                <a:lnTo>
                  <a:pt x="4185968" y="2380320"/>
                </a:lnTo>
                <a:lnTo>
                  <a:pt x="4188442" y="2382793"/>
                </a:lnTo>
                <a:lnTo>
                  <a:pt x="4190915" y="2385267"/>
                </a:lnTo>
                <a:lnTo>
                  <a:pt x="4193389" y="2387741"/>
                </a:lnTo>
                <a:lnTo>
                  <a:pt x="4198147" y="2392498"/>
                </a:lnTo>
                <a:lnTo>
                  <a:pt x="4200620" y="2390025"/>
                </a:lnTo>
                <a:lnTo>
                  <a:pt x="4200620" y="2392498"/>
                </a:lnTo>
                <a:lnTo>
                  <a:pt x="4203094" y="2392498"/>
                </a:lnTo>
                <a:lnTo>
                  <a:pt x="4203094" y="2394972"/>
                </a:lnTo>
                <a:lnTo>
                  <a:pt x="4207852" y="2394972"/>
                </a:lnTo>
                <a:lnTo>
                  <a:pt x="4212609" y="2397446"/>
                </a:lnTo>
                <a:lnTo>
                  <a:pt x="4217366" y="2399919"/>
                </a:lnTo>
                <a:lnTo>
                  <a:pt x="4219840" y="2399919"/>
                </a:lnTo>
                <a:lnTo>
                  <a:pt x="4222313" y="2397446"/>
                </a:lnTo>
                <a:lnTo>
                  <a:pt x="4232018" y="2399919"/>
                </a:lnTo>
                <a:lnTo>
                  <a:pt x="4229544" y="2402393"/>
                </a:lnTo>
                <a:lnTo>
                  <a:pt x="4232018" y="2402393"/>
                </a:lnTo>
                <a:lnTo>
                  <a:pt x="4232018" y="2407151"/>
                </a:lnTo>
                <a:lnTo>
                  <a:pt x="4236775" y="2407151"/>
                </a:lnTo>
                <a:lnTo>
                  <a:pt x="4239249" y="2402393"/>
                </a:lnTo>
                <a:lnTo>
                  <a:pt x="4241723" y="2402393"/>
                </a:lnTo>
                <a:lnTo>
                  <a:pt x="4253711" y="2402393"/>
                </a:lnTo>
                <a:lnTo>
                  <a:pt x="4265699" y="2402393"/>
                </a:lnTo>
                <a:lnTo>
                  <a:pt x="4270456" y="2399919"/>
                </a:lnTo>
                <a:lnTo>
                  <a:pt x="4277687" y="2399919"/>
                </a:lnTo>
                <a:lnTo>
                  <a:pt x="4282445" y="2397446"/>
                </a:lnTo>
                <a:lnTo>
                  <a:pt x="4292149" y="2394972"/>
                </a:lnTo>
                <a:lnTo>
                  <a:pt x="4292149" y="2397446"/>
                </a:lnTo>
                <a:lnTo>
                  <a:pt x="4294623" y="2397446"/>
                </a:lnTo>
                <a:lnTo>
                  <a:pt x="4294623" y="2394972"/>
                </a:lnTo>
                <a:lnTo>
                  <a:pt x="4299380" y="2392498"/>
                </a:lnTo>
                <a:lnTo>
                  <a:pt x="4309085" y="2392498"/>
                </a:lnTo>
                <a:lnTo>
                  <a:pt x="4313842" y="2390025"/>
                </a:lnTo>
                <a:lnTo>
                  <a:pt x="4321073" y="2387551"/>
                </a:lnTo>
                <a:lnTo>
                  <a:pt x="4321073" y="2390025"/>
                </a:lnTo>
                <a:lnTo>
                  <a:pt x="4323547" y="2387551"/>
                </a:lnTo>
                <a:lnTo>
                  <a:pt x="4328304" y="2387551"/>
                </a:lnTo>
                <a:lnTo>
                  <a:pt x="4330778" y="2387551"/>
                </a:lnTo>
                <a:lnTo>
                  <a:pt x="4333252" y="2387551"/>
                </a:lnTo>
                <a:lnTo>
                  <a:pt x="4335725" y="2387551"/>
                </a:lnTo>
                <a:lnTo>
                  <a:pt x="4335725" y="2385077"/>
                </a:lnTo>
                <a:lnTo>
                  <a:pt x="4340483" y="2385077"/>
                </a:lnTo>
                <a:lnTo>
                  <a:pt x="4342956" y="2385077"/>
                </a:lnTo>
                <a:lnTo>
                  <a:pt x="4345430" y="2385077"/>
                </a:lnTo>
                <a:lnTo>
                  <a:pt x="4352661" y="2385077"/>
                </a:lnTo>
                <a:lnTo>
                  <a:pt x="4374354" y="2382603"/>
                </a:lnTo>
                <a:lnTo>
                  <a:pt x="4386342" y="2382603"/>
                </a:lnTo>
                <a:lnTo>
                  <a:pt x="4391100" y="2382603"/>
                </a:lnTo>
                <a:lnTo>
                  <a:pt x="4398330" y="2382603"/>
                </a:lnTo>
                <a:lnTo>
                  <a:pt x="4405561" y="2382603"/>
                </a:lnTo>
                <a:lnTo>
                  <a:pt x="4410318" y="2382603"/>
                </a:lnTo>
                <a:lnTo>
                  <a:pt x="4415076" y="2385077"/>
                </a:lnTo>
                <a:lnTo>
                  <a:pt x="4427064" y="2385077"/>
                </a:lnTo>
                <a:lnTo>
                  <a:pt x="4434295" y="2385077"/>
                </a:lnTo>
                <a:lnTo>
                  <a:pt x="4443999" y="2387551"/>
                </a:lnTo>
                <a:lnTo>
                  <a:pt x="4451230" y="2387551"/>
                </a:lnTo>
                <a:lnTo>
                  <a:pt x="4465693" y="2390025"/>
                </a:lnTo>
                <a:lnTo>
                  <a:pt x="4472924" y="2392498"/>
                </a:lnTo>
                <a:lnTo>
                  <a:pt x="4501847" y="2397256"/>
                </a:lnTo>
                <a:lnTo>
                  <a:pt x="4504321" y="2399729"/>
                </a:lnTo>
                <a:lnTo>
                  <a:pt x="4506795" y="2399729"/>
                </a:lnTo>
                <a:lnTo>
                  <a:pt x="4509268" y="2399729"/>
                </a:lnTo>
                <a:lnTo>
                  <a:pt x="4514026" y="2399729"/>
                </a:lnTo>
                <a:lnTo>
                  <a:pt x="4518783" y="2399729"/>
                </a:lnTo>
                <a:lnTo>
                  <a:pt x="4521257" y="2399729"/>
                </a:lnTo>
                <a:lnTo>
                  <a:pt x="4523731" y="2397256"/>
                </a:lnTo>
                <a:lnTo>
                  <a:pt x="4528488" y="2397256"/>
                </a:lnTo>
                <a:lnTo>
                  <a:pt x="4545423" y="2394782"/>
                </a:lnTo>
                <a:lnTo>
                  <a:pt x="4547897" y="2394782"/>
                </a:lnTo>
                <a:lnTo>
                  <a:pt x="4557602" y="2392308"/>
                </a:lnTo>
                <a:lnTo>
                  <a:pt x="4569590" y="2389834"/>
                </a:lnTo>
                <a:lnTo>
                  <a:pt x="4586526" y="2387360"/>
                </a:lnTo>
                <a:lnTo>
                  <a:pt x="4586526" y="2384887"/>
                </a:lnTo>
                <a:lnTo>
                  <a:pt x="4589000" y="2384887"/>
                </a:lnTo>
                <a:lnTo>
                  <a:pt x="4589000" y="2387360"/>
                </a:lnTo>
                <a:lnTo>
                  <a:pt x="4596230" y="2384887"/>
                </a:lnTo>
                <a:lnTo>
                  <a:pt x="4596230" y="2382413"/>
                </a:lnTo>
                <a:lnTo>
                  <a:pt x="4598704" y="2382413"/>
                </a:lnTo>
                <a:lnTo>
                  <a:pt x="4601178" y="2382413"/>
                </a:lnTo>
                <a:lnTo>
                  <a:pt x="4601178" y="2379939"/>
                </a:lnTo>
                <a:lnTo>
                  <a:pt x="4603652" y="2382413"/>
                </a:lnTo>
                <a:lnTo>
                  <a:pt x="4606126" y="2379939"/>
                </a:lnTo>
                <a:lnTo>
                  <a:pt x="4618113" y="2372708"/>
                </a:lnTo>
                <a:lnTo>
                  <a:pt x="4625344" y="2370234"/>
                </a:lnTo>
                <a:lnTo>
                  <a:pt x="4627818" y="2370234"/>
                </a:lnTo>
                <a:lnTo>
                  <a:pt x="4627818" y="2367761"/>
                </a:lnTo>
                <a:lnTo>
                  <a:pt x="4630292" y="2363004"/>
                </a:lnTo>
                <a:lnTo>
                  <a:pt x="4632766" y="2355773"/>
                </a:lnTo>
                <a:lnTo>
                  <a:pt x="4635239" y="2353299"/>
                </a:lnTo>
                <a:lnTo>
                  <a:pt x="4632766" y="2353299"/>
                </a:lnTo>
                <a:lnTo>
                  <a:pt x="4632766" y="2350825"/>
                </a:lnTo>
                <a:lnTo>
                  <a:pt x="4630292" y="2350825"/>
                </a:lnTo>
                <a:lnTo>
                  <a:pt x="4627818" y="2348351"/>
                </a:lnTo>
                <a:lnTo>
                  <a:pt x="4630292" y="2345878"/>
                </a:lnTo>
                <a:lnTo>
                  <a:pt x="4632766" y="2345878"/>
                </a:lnTo>
                <a:lnTo>
                  <a:pt x="4635239" y="2345878"/>
                </a:lnTo>
                <a:lnTo>
                  <a:pt x="4639997" y="2345878"/>
                </a:lnTo>
                <a:lnTo>
                  <a:pt x="4639997" y="2343404"/>
                </a:lnTo>
                <a:lnTo>
                  <a:pt x="4639997" y="2340930"/>
                </a:lnTo>
                <a:lnTo>
                  <a:pt x="4642470" y="2336173"/>
                </a:lnTo>
                <a:lnTo>
                  <a:pt x="4644944" y="2333699"/>
                </a:lnTo>
                <a:lnTo>
                  <a:pt x="4644944" y="2331225"/>
                </a:lnTo>
                <a:lnTo>
                  <a:pt x="4647418" y="2331225"/>
                </a:lnTo>
                <a:lnTo>
                  <a:pt x="4649892" y="2328752"/>
                </a:lnTo>
                <a:lnTo>
                  <a:pt x="4647418" y="2326278"/>
                </a:lnTo>
                <a:lnTo>
                  <a:pt x="4644944" y="2326278"/>
                </a:lnTo>
                <a:lnTo>
                  <a:pt x="4647418" y="2323804"/>
                </a:lnTo>
                <a:lnTo>
                  <a:pt x="4649892" y="2323804"/>
                </a:lnTo>
                <a:lnTo>
                  <a:pt x="4652365" y="2326278"/>
                </a:lnTo>
                <a:lnTo>
                  <a:pt x="4654839" y="2319047"/>
                </a:lnTo>
                <a:lnTo>
                  <a:pt x="4657313" y="2316573"/>
                </a:lnTo>
                <a:lnTo>
                  <a:pt x="4657313" y="2314099"/>
                </a:lnTo>
                <a:lnTo>
                  <a:pt x="4654839" y="2314099"/>
                </a:lnTo>
                <a:lnTo>
                  <a:pt x="4654839" y="2311626"/>
                </a:lnTo>
                <a:lnTo>
                  <a:pt x="4652365" y="2311626"/>
                </a:lnTo>
                <a:lnTo>
                  <a:pt x="4652365" y="2309152"/>
                </a:lnTo>
                <a:lnTo>
                  <a:pt x="4654839" y="2309152"/>
                </a:lnTo>
                <a:lnTo>
                  <a:pt x="4657313" y="2309152"/>
                </a:lnTo>
                <a:lnTo>
                  <a:pt x="4657313" y="2306678"/>
                </a:lnTo>
                <a:lnTo>
                  <a:pt x="4659787" y="2306678"/>
                </a:lnTo>
                <a:lnTo>
                  <a:pt x="4664544" y="2294690"/>
                </a:lnTo>
                <a:lnTo>
                  <a:pt x="4664544" y="2289933"/>
                </a:lnTo>
                <a:lnTo>
                  <a:pt x="4667018" y="2289933"/>
                </a:lnTo>
                <a:lnTo>
                  <a:pt x="4669491" y="2282702"/>
                </a:lnTo>
                <a:lnTo>
                  <a:pt x="4671965" y="2275471"/>
                </a:lnTo>
                <a:lnTo>
                  <a:pt x="4676722" y="2268240"/>
                </a:lnTo>
                <a:lnTo>
                  <a:pt x="4676722" y="2265766"/>
                </a:lnTo>
                <a:lnTo>
                  <a:pt x="4681480" y="2265766"/>
                </a:lnTo>
                <a:lnTo>
                  <a:pt x="4681480" y="2263292"/>
                </a:lnTo>
                <a:lnTo>
                  <a:pt x="4688711" y="2253588"/>
                </a:lnTo>
                <a:lnTo>
                  <a:pt x="4693468" y="2246357"/>
                </a:lnTo>
                <a:lnTo>
                  <a:pt x="4698225" y="2239126"/>
                </a:lnTo>
                <a:lnTo>
                  <a:pt x="4702982" y="2231895"/>
                </a:lnTo>
                <a:lnTo>
                  <a:pt x="4700508" y="2231895"/>
                </a:lnTo>
                <a:lnTo>
                  <a:pt x="4698035" y="2229421"/>
                </a:lnTo>
                <a:lnTo>
                  <a:pt x="4700508" y="2229421"/>
                </a:lnTo>
                <a:lnTo>
                  <a:pt x="4700508" y="2224664"/>
                </a:lnTo>
                <a:lnTo>
                  <a:pt x="4702982" y="2222190"/>
                </a:lnTo>
                <a:lnTo>
                  <a:pt x="4707740" y="2217433"/>
                </a:lnTo>
                <a:lnTo>
                  <a:pt x="4710213" y="2214959"/>
                </a:lnTo>
                <a:lnTo>
                  <a:pt x="4714971" y="2212485"/>
                </a:lnTo>
                <a:lnTo>
                  <a:pt x="4717444" y="2210012"/>
                </a:lnTo>
                <a:lnTo>
                  <a:pt x="4724675" y="2205254"/>
                </a:lnTo>
                <a:lnTo>
                  <a:pt x="4729432" y="2202781"/>
                </a:lnTo>
                <a:lnTo>
                  <a:pt x="4734189" y="2198023"/>
                </a:lnTo>
                <a:lnTo>
                  <a:pt x="4736663" y="2195550"/>
                </a:lnTo>
                <a:lnTo>
                  <a:pt x="4739137" y="2195550"/>
                </a:lnTo>
                <a:lnTo>
                  <a:pt x="4751125" y="2190793"/>
                </a:lnTo>
                <a:lnTo>
                  <a:pt x="4755883" y="2188319"/>
                </a:lnTo>
                <a:lnTo>
                  <a:pt x="4753409" y="2183561"/>
                </a:lnTo>
                <a:lnTo>
                  <a:pt x="4755883" y="2183561"/>
                </a:lnTo>
                <a:lnTo>
                  <a:pt x="4758356" y="2183561"/>
                </a:lnTo>
                <a:lnTo>
                  <a:pt x="4763114" y="2183561"/>
                </a:lnTo>
                <a:lnTo>
                  <a:pt x="4772818" y="2181088"/>
                </a:lnTo>
                <a:lnTo>
                  <a:pt x="4782523" y="2178614"/>
                </a:lnTo>
                <a:lnTo>
                  <a:pt x="4784997" y="2178614"/>
                </a:lnTo>
                <a:lnTo>
                  <a:pt x="4787470" y="2178614"/>
                </a:lnTo>
                <a:lnTo>
                  <a:pt x="4789944" y="2178614"/>
                </a:lnTo>
                <a:lnTo>
                  <a:pt x="4789944" y="2176140"/>
                </a:lnTo>
                <a:lnTo>
                  <a:pt x="4792418" y="2173667"/>
                </a:lnTo>
                <a:lnTo>
                  <a:pt x="4794892" y="2173667"/>
                </a:lnTo>
                <a:lnTo>
                  <a:pt x="4797366" y="2173667"/>
                </a:lnTo>
                <a:lnTo>
                  <a:pt x="4799839" y="2176140"/>
                </a:lnTo>
                <a:lnTo>
                  <a:pt x="4802313" y="2176140"/>
                </a:lnTo>
                <a:lnTo>
                  <a:pt x="4804787" y="2178614"/>
                </a:lnTo>
                <a:lnTo>
                  <a:pt x="4804787" y="2176140"/>
                </a:lnTo>
                <a:lnTo>
                  <a:pt x="4802313" y="2173667"/>
                </a:lnTo>
                <a:lnTo>
                  <a:pt x="4799839" y="2171193"/>
                </a:lnTo>
                <a:lnTo>
                  <a:pt x="4797366" y="2171193"/>
                </a:lnTo>
                <a:lnTo>
                  <a:pt x="4794892" y="2171193"/>
                </a:lnTo>
                <a:lnTo>
                  <a:pt x="4792418" y="2168719"/>
                </a:lnTo>
                <a:lnTo>
                  <a:pt x="4792418" y="2166245"/>
                </a:lnTo>
                <a:lnTo>
                  <a:pt x="4789944" y="2163771"/>
                </a:lnTo>
                <a:lnTo>
                  <a:pt x="4789944" y="2161298"/>
                </a:lnTo>
                <a:lnTo>
                  <a:pt x="4787470" y="2161298"/>
                </a:lnTo>
                <a:lnTo>
                  <a:pt x="4787470" y="2158824"/>
                </a:lnTo>
                <a:lnTo>
                  <a:pt x="4782713" y="2149119"/>
                </a:lnTo>
                <a:lnTo>
                  <a:pt x="4782713" y="2144362"/>
                </a:lnTo>
                <a:lnTo>
                  <a:pt x="4782713" y="2141888"/>
                </a:lnTo>
                <a:lnTo>
                  <a:pt x="4782713" y="2139415"/>
                </a:lnTo>
                <a:lnTo>
                  <a:pt x="4780240" y="2136941"/>
                </a:lnTo>
                <a:lnTo>
                  <a:pt x="4782713" y="2132184"/>
                </a:lnTo>
                <a:lnTo>
                  <a:pt x="4780240" y="2129710"/>
                </a:lnTo>
                <a:lnTo>
                  <a:pt x="4780240" y="2127236"/>
                </a:lnTo>
                <a:lnTo>
                  <a:pt x="4780240" y="2124762"/>
                </a:lnTo>
                <a:lnTo>
                  <a:pt x="4782713" y="2122289"/>
                </a:lnTo>
                <a:lnTo>
                  <a:pt x="4782713" y="2115058"/>
                </a:lnTo>
                <a:lnTo>
                  <a:pt x="4782713" y="2110300"/>
                </a:lnTo>
                <a:lnTo>
                  <a:pt x="4782713" y="2107827"/>
                </a:lnTo>
                <a:lnTo>
                  <a:pt x="4780240" y="2107827"/>
                </a:lnTo>
                <a:lnTo>
                  <a:pt x="4780240" y="2105353"/>
                </a:lnTo>
                <a:lnTo>
                  <a:pt x="4777766" y="2102879"/>
                </a:lnTo>
                <a:lnTo>
                  <a:pt x="4775292" y="2102879"/>
                </a:lnTo>
                <a:lnTo>
                  <a:pt x="4772818" y="2098122"/>
                </a:lnTo>
                <a:lnTo>
                  <a:pt x="4772818" y="2095648"/>
                </a:lnTo>
                <a:lnTo>
                  <a:pt x="4763114" y="2083660"/>
                </a:lnTo>
                <a:lnTo>
                  <a:pt x="4760640" y="2081186"/>
                </a:lnTo>
                <a:lnTo>
                  <a:pt x="4763114" y="2078712"/>
                </a:lnTo>
                <a:lnTo>
                  <a:pt x="4763114" y="2073955"/>
                </a:lnTo>
                <a:lnTo>
                  <a:pt x="4760640" y="2071481"/>
                </a:lnTo>
                <a:lnTo>
                  <a:pt x="4760640" y="2069008"/>
                </a:lnTo>
                <a:lnTo>
                  <a:pt x="4758166" y="2069008"/>
                </a:lnTo>
                <a:lnTo>
                  <a:pt x="4758166" y="2066534"/>
                </a:lnTo>
                <a:lnTo>
                  <a:pt x="4755692" y="2066534"/>
                </a:lnTo>
                <a:lnTo>
                  <a:pt x="4753218" y="2066534"/>
                </a:lnTo>
                <a:lnTo>
                  <a:pt x="4753218" y="2064060"/>
                </a:lnTo>
                <a:lnTo>
                  <a:pt x="4755692" y="2064060"/>
                </a:lnTo>
                <a:lnTo>
                  <a:pt x="4760449" y="2064060"/>
                </a:lnTo>
                <a:lnTo>
                  <a:pt x="4762923" y="2064060"/>
                </a:lnTo>
                <a:lnTo>
                  <a:pt x="4765397" y="2061586"/>
                </a:lnTo>
                <a:lnTo>
                  <a:pt x="4765397" y="2056829"/>
                </a:lnTo>
                <a:lnTo>
                  <a:pt x="4765397" y="2054355"/>
                </a:lnTo>
                <a:lnTo>
                  <a:pt x="4765397" y="2051882"/>
                </a:lnTo>
                <a:lnTo>
                  <a:pt x="4765397" y="2049408"/>
                </a:lnTo>
                <a:lnTo>
                  <a:pt x="4765397" y="2046934"/>
                </a:lnTo>
                <a:lnTo>
                  <a:pt x="4762923" y="2044460"/>
                </a:lnTo>
                <a:lnTo>
                  <a:pt x="4762923" y="2041987"/>
                </a:lnTo>
                <a:lnTo>
                  <a:pt x="4760449" y="2041987"/>
                </a:lnTo>
                <a:lnTo>
                  <a:pt x="4757976" y="2044460"/>
                </a:lnTo>
                <a:lnTo>
                  <a:pt x="4755502" y="2044460"/>
                </a:lnTo>
                <a:lnTo>
                  <a:pt x="4753028" y="2044460"/>
                </a:lnTo>
                <a:lnTo>
                  <a:pt x="4750554" y="2044460"/>
                </a:lnTo>
                <a:lnTo>
                  <a:pt x="4745797" y="2044460"/>
                </a:lnTo>
                <a:lnTo>
                  <a:pt x="4743323" y="2044460"/>
                </a:lnTo>
                <a:lnTo>
                  <a:pt x="4743323" y="2041987"/>
                </a:lnTo>
                <a:lnTo>
                  <a:pt x="4740850" y="2039513"/>
                </a:lnTo>
                <a:lnTo>
                  <a:pt x="4740850" y="2037039"/>
                </a:lnTo>
                <a:lnTo>
                  <a:pt x="4738376" y="2037039"/>
                </a:lnTo>
                <a:lnTo>
                  <a:pt x="4735902" y="2034565"/>
                </a:lnTo>
                <a:lnTo>
                  <a:pt x="4733428" y="2037039"/>
                </a:lnTo>
                <a:lnTo>
                  <a:pt x="4730955" y="2037039"/>
                </a:lnTo>
                <a:lnTo>
                  <a:pt x="4728481" y="2039513"/>
                </a:lnTo>
                <a:lnTo>
                  <a:pt x="4726007" y="2039513"/>
                </a:lnTo>
                <a:lnTo>
                  <a:pt x="4726007" y="2041987"/>
                </a:lnTo>
                <a:lnTo>
                  <a:pt x="4723534" y="2041987"/>
                </a:lnTo>
                <a:lnTo>
                  <a:pt x="4721060" y="2041987"/>
                </a:lnTo>
                <a:lnTo>
                  <a:pt x="4721060" y="2044460"/>
                </a:lnTo>
                <a:lnTo>
                  <a:pt x="4716302" y="2044460"/>
                </a:lnTo>
                <a:lnTo>
                  <a:pt x="4713829" y="2044460"/>
                </a:lnTo>
                <a:lnTo>
                  <a:pt x="4706598" y="2044460"/>
                </a:lnTo>
                <a:lnTo>
                  <a:pt x="4701840" y="2041987"/>
                </a:lnTo>
                <a:lnTo>
                  <a:pt x="4699367" y="2037229"/>
                </a:lnTo>
                <a:lnTo>
                  <a:pt x="4692136" y="2032472"/>
                </a:lnTo>
                <a:lnTo>
                  <a:pt x="4687379" y="2029999"/>
                </a:lnTo>
                <a:lnTo>
                  <a:pt x="4682622" y="2029999"/>
                </a:lnTo>
                <a:lnTo>
                  <a:pt x="4680148" y="2027525"/>
                </a:lnTo>
                <a:lnTo>
                  <a:pt x="4677674" y="2025051"/>
                </a:lnTo>
                <a:lnTo>
                  <a:pt x="4672917" y="2025051"/>
                </a:lnTo>
                <a:lnTo>
                  <a:pt x="4670443" y="2022577"/>
                </a:lnTo>
                <a:lnTo>
                  <a:pt x="4667969" y="2022577"/>
                </a:lnTo>
                <a:lnTo>
                  <a:pt x="4665496" y="2022577"/>
                </a:lnTo>
                <a:lnTo>
                  <a:pt x="4663022" y="2017820"/>
                </a:lnTo>
                <a:lnTo>
                  <a:pt x="4660548" y="2015346"/>
                </a:lnTo>
                <a:lnTo>
                  <a:pt x="4658074" y="2012873"/>
                </a:lnTo>
                <a:lnTo>
                  <a:pt x="4655601" y="2010399"/>
                </a:lnTo>
                <a:lnTo>
                  <a:pt x="4653127" y="2010399"/>
                </a:lnTo>
                <a:lnTo>
                  <a:pt x="4648370" y="2010399"/>
                </a:lnTo>
                <a:lnTo>
                  <a:pt x="4645896" y="2005642"/>
                </a:lnTo>
                <a:lnTo>
                  <a:pt x="4648370" y="2008115"/>
                </a:lnTo>
                <a:lnTo>
                  <a:pt x="4650843" y="2008115"/>
                </a:lnTo>
                <a:lnTo>
                  <a:pt x="4650843" y="2005642"/>
                </a:lnTo>
                <a:lnTo>
                  <a:pt x="4653317" y="2005642"/>
                </a:lnTo>
                <a:lnTo>
                  <a:pt x="4650843" y="2003168"/>
                </a:lnTo>
                <a:lnTo>
                  <a:pt x="4646086" y="2000694"/>
                </a:lnTo>
                <a:lnTo>
                  <a:pt x="4643612" y="2000694"/>
                </a:lnTo>
                <a:lnTo>
                  <a:pt x="4638855" y="2000694"/>
                </a:lnTo>
                <a:lnTo>
                  <a:pt x="4636381" y="2000694"/>
                </a:lnTo>
                <a:lnTo>
                  <a:pt x="4629150" y="1998220"/>
                </a:lnTo>
                <a:lnTo>
                  <a:pt x="4626676" y="1998220"/>
                </a:lnTo>
                <a:lnTo>
                  <a:pt x="4621919" y="1998220"/>
                </a:lnTo>
                <a:lnTo>
                  <a:pt x="4619446" y="1998220"/>
                </a:lnTo>
                <a:lnTo>
                  <a:pt x="4616972" y="2000694"/>
                </a:lnTo>
                <a:lnTo>
                  <a:pt x="4614498" y="2000694"/>
                </a:lnTo>
                <a:lnTo>
                  <a:pt x="4612024" y="2000694"/>
                </a:lnTo>
                <a:lnTo>
                  <a:pt x="4609550" y="2000694"/>
                </a:lnTo>
                <a:lnTo>
                  <a:pt x="4612024" y="1998220"/>
                </a:lnTo>
                <a:lnTo>
                  <a:pt x="4619255" y="1995747"/>
                </a:lnTo>
                <a:lnTo>
                  <a:pt x="4621729" y="1993273"/>
                </a:lnTo>
                <a:lnTo>
                  <a:pt x="4626486" y="1990799"/>
                </a:lnTo>
                <a:lnTo>
                  <a:pt x="4628960" y="1993273"/>
                </a:lnTo>
                <a:lnTo>
                  <a:pt x="4631434" y="1995747"/>
                </a:lnTo>
                <a:lnTo>
                  <a:pt x="4631434" y="1993273"/>
                </a:lnTo>
                <a:lnTo>
                  <a:pt x="4628960" y="1990799"/>
                </a:lnTo>
                <a:lnTo>
                  <a:pt x="4628960" y="1986042"/>
                </a:lnTo>
                <a:lnTo>
                  <a:pt x="4626486" y="1976337"/>
                </a:lnTo>
                <a:lnTo>
                  <a:pt x="4626486" y="1973863"/>
                </a:lnTo>
                <a:lnTo>
                  <a:pt x="4626486" y="1971390"/>
                </a:lnTo>
                <a:lnTo>
                  <a:pt x="4624013" y="1971390"/>
                </a:lnTo>
                <a:lnTo>
                  <a:pt x="4619255" y="1959401"/>
                </a:lnTo>
                <a:lnTo>
                  <a:pt x="4616781" y="1959401"/>
                </a:lnTo>
                <a:lnTo>
                  <a:pt x="4614308" y="1956928"/>
                </a:lnTo>
                <a:lnTo>
                  <a:pt x="4614308" y="1954454"/>
                </a:lnTo>
                <a:lnTo>
                  <a:pt x="4611834" y="1951980"/>
                </a:lnTo>
                <a:lnTo>
                  <a:pt x="4607077" y="1947223"/>
                </a:lnTo>
                <a:lnTo>
                  <a:pt x="4607077" y="1944749"/>
                </a:lnTo>
                <a:lnTo>
                  <a:pt x="4604603" y="1939992"/>
                </a:lnTo>
                <a:lnTo>
                  <a:pt x="4607077" y="1937518"/>
                </a:lnTo>
                <a:lnTo>
                  <a:pt x="4607077" y="1935045"/>
                </a:lnTo>
                <a:lnTo>
                  <a:pt x="4604603" y="1930287"/>
                </a:lnTo>
                <a:lnTo>
                  <a:pt x="4602129" y="1925530"/>
                </a:lnTo>
                <a:lnTo>
                  <a:pt x="4599656" y="1923056"/>
                </a:lnTo>
                <a:lnTo>
                  <a:pt x="4597182" y="1918299"/>
                </a:lnTo>
                <a:lnTo>
                  <a:pt x="4597182" y="1913542"/>
                </a:lnTo>
                <a:lnTo>
                  <a:pt x="4594708" y="1906311"/>
                </a:lnTo>
                <a:lnTo>
                  <a:pt x="4592234" y="1906311"/>
                </a:lnTo>
                <a:lnTo>
                  <a:pt x="4592234" y="1903837"/>
                </a:lnTo>
                <a:lnTo>
                  <a:pt x="4589761" y="1901363"/>
                </a:lnTo>
                <a:lnTo>
                  <a:pt x="4589761" y="1896606"/>
                </a:lnTo>
                <a:lnTo>
                  <a:pt x="4587287" y="1894133"/>
                </a:lnTo>
                <a:lnTo>
                  <a:pt x="4587287" y="1891659"/>
                </a:lnTo>
                <a:lnTo>
                  <a:pt x="4587287" y="1889185"/>
                </a:lnTo>
                <a:lnTo>
                  <a:pt x="4584813" y="1884428"/>
                </a:lnTo>
                <a:lnTo>
                  <a:pt x="4584813" y="1881954"/>
                </a:lnTo>
                <a:lnTo>
                  <a:pt x="4582340" y="1881954"/>
                </a:lnTo>
                <a:lnTo>
                  <a:pt x="4579866" y="1881954"/>
                </a:lnTo>
                <a:lnTo>
                  <a:pt x="4577392" y="1881954"/>
                </a:lnTo>
                <a:lnTo>
                  <a:pt x="4574918" y="1879480"/>
                </a:lnTo>
                <a:lnTo>
                  <a:pt x="4574918" y="1877007"/>
                </a:lnTo>
                <a:lnTo>
                  <a:pt x="4572444" y="1877007"/>
                </a:lnTo>
                <a:lnTo>
                  <a:pt x="4572444" y="1874533"/>
                </a:lnTo>
                <a:lnTo>
                  <a:pt x="4574918" y="1872059"/>
                </a:lnTo>
                <a:lnTo>
                  <a:pt x="4574918" y="1894323"/>
                </a:lnTo>
                <a:lnTo>
                  <a:pt x="4574918" y="1887092"/>
                </a:lnTo>
                <a:lnTo>
                  <a:pt x="4577392" y="1884618"/>
                </a:lnTo>
                <a:lnTo>
                  <a:pt x="4574918" y="1884618"/>
                </a:lnTo>
                <a:lnTo>
                  <a:pt x="4574918" y="1882144"/>
                </a:lnTo>
                <a:lnTo>
                  <a:pt x="4572444" y="1882144"/>
                </a:lnTo>
                <a:lnTo>
                  <a:pt x="4569971" y="1879671"/>
                </a:lnTo>
                <a:lnTo>
                  <a:pt x="4567497" y="1877197"/>
                </a:lnTo>
                <a:lnTo>
                  <a:pt x="4569971" y="1877197"/>
                </a:lnTo>
                <a:lnTo>
                  <a:pt x="4572444" y="1874723"/>
                </a:lnTo>
                <a:lnTo>
                  <a:pt x="4572444" y="1872249"/>
                </a:lnTo>
                <a:lnTo>
                  <a:pt x="4569971" y="1865018"/>
                </a:lnTo>
                <a:lnTo>
                  <a:pt x="4569971" y="1862545"/>
                </a:lnTo>
                <a:lnTo>
                  <a:pt x="4569971" y="1860071"/>
                </a:lnTo>
                <a:lnTo>
                  <a:pt x="4569971" y="1857597"/>
                </a:lnTo>
                <a:lnTo>
                  <a:pt x="4572444" y="1855123"/>
                </a:lnTo>
                <a:lnTo>
                  <a:pt x="4572444" y="1852650"/>
                </a:lnTo>
                <a:lnTo>
                  <a:pt x="4572444" y="1850176"/>
                </a:lnTo>
                <a:lnTo>
                  <a:pt x="4572444" y="1847702"/>
                </a:lnTo>
                <a:lnTo>
                  <a:pt x="4572444" y="1845228"/>
                </a:lnTo>
                <a:lnTo>
                  <a:pt x="4572444" y="1842755"/>
                </a:lnTo>
                <a:lnTo>
                  <a:pt x="4572444" y="1841042"/>
                </a:lnTo>
                <a:lnTo>
                  <a:pt x="4574918" y="1838568"/>
                </a:lnTo>
                <a:lnTo>
                  <a:pt x="4574918" y="1836095"/>
                </a:lnTo>
                <a:lnTo>
                  <a:pt x="4574918" y="1833621"/>
                </a:lnTo>
                <a:lnTo>
                  <a:pt x="4574918" y="1828863"/>
                </a:lnTo>
                <a:lnTo>
                  <a:pt x="4572444" y="1824106"/>
                </a:lnTo>
                <a:lnTo>
                  <a:pt x="4572444" y="1821633"/>
                </a:lnTo>
                <a:lnTo>
                  <a:pt x="4572444" y="1819159"/>
                </a:lnTo>
                <a:lnTo>
                  <a:pt x="4572444" y="1816685"/>
                </a:lnTo>
                <a:lnTo>
                  <a:pt x="4572444" y="1814211"/>
                </a:lnTo>
                <a:lnTo>
                  <a:pt x="4574918" y="1809454"/>
                </a:lnTo>
                <a:lnTo>
                  <a:pt x="4572444" y="1806980"/>
                </a:lnTo>
                <a:lnTo>
                  <a:pt x="4572444" y="1804887"/>
                </a:lnTo>
                <a:lnTo>
                  <a:pt x="4569971" y="1804887"/>
                </a:lnTo>
                <a:lnTo>
                  <a:pt x="4569971" y="1802413"/>
                </a:lnTo>
                <a:lnTo>
                  <a:pt x="4569971" y="1799940"/>
                </a:lnTo>
                <a:lnTo>
                  <a:pt x="4569971" y="1797466"/>
                </a:lnTo>
                <a:lnTo>
                  <a:pt x="4572444" y="1797466"/>
                </a:lnTo>
                <a:lnTo>
                  <a:pt x="4572444" y="1799940"/>
                </a:lnTo>
                <a:lnTo>
                  <a:pt x="4572444" y="1802413"/>
                </a:lnTo>
                <a:lnTo>
                  <a:pt x="4574918" y="1807171"/>
                </a:lnTo>
                <a:lnTo>
                  <a:pt x="4574918" y="1809644"/>
                </a:lnTo>
                <a:lnTo>
                  <a:pt x="4574918" y="1812118"/>
                </a:lnTo>
                <a:lnTo>
                  <a:pt x="4574918" y="1814592"/>
                </a:lnTo>
                <a:lnTo>
                  <a:pt x="4574918" y="1817066"/>
                </a:lnTo>
                <a:lnTo>
                  <a:pt x="4574918" y="1819539"/>
                </a:lnTo>
                <a:lnTo>
                  <a:pt x="4574918" y="1822013"/>
                </a:lnTo>
                <a:lnTo>
                  <a:pt x="4574918" y="1824487"/>
                </a:lnTo>
                <a:lnTo>
                  <a:pt x="4574918" y="1826961"/>
                </a:lnTo>
                <a:lnTo>
                  <a:pt x="4577392" y="1831718"/>
                </a:lnTo>
                <a:lnTo>
                  <a:pt x="4577392" y="1834192"/>
                </a:lnTo>
                <a:lnTo>
                  <a:pt x="4577392" y="1836665"/>
                </a:lnTo>
                <a:lnTo>
                  <a:pt x="4577392" y="1839139"/>
                </a:lnTo>
                <a:lnTo>
                  <a:pt x="4574918" y="1843896"/>
                </a:lnTo>
                <a:lnTo>
                  <a:pt x="4574918" y="1848654"/>
                </a:lnTo>
                <a:lnTo>
                  <a:pt x="4574918" y="1851127"/>
                </a:lnTo>
                <a:lnTo>
                  <a:pt x="4574918" y="1858358"/>
                </a:lnTo>
                <a:lnTo>
                  <a:pt x="4572444" y="1860832"/>
                </a:lnTo>
                <a:lnTo>
                  <a:pt x="4572444" y="1863306"/>
                </a:lnTo>
                <a:lnTo>
                  <a:pt x="4572444" y="1865779"/>
                </a:lnTo>
                <a:lnTo>
                  <a:pt x="4572444" y="1868253"/>
                </a:lnTo>
                <a:lnTo>
                  <a:pt x="4574918" y="1868253"/>
                </a:lnTo>
                <a:lnTo>
                  <a:pt x="4579675" y="1877958"/>
                </a:lnTo>
                <a:lnTo>
                  <a:pt x="4579675" y="1882715"/>
                </a:lnTo>
                <a:lnTo>
                  <a:pt x="4579675" y="1885189"/>
                </a:lnTo>
                <a:lnTo>
                  <a:pt x="4579675" y="1887663"/>
                </a:lnTo>
                <a:lnTo>
                  <a:pt x="4577201" y="1887663"/>
                </a:lnTo>
                <a:lnTo>
                  <a:pt x="4577201" y="1892420"/>
                </a:lnTo>
                <a:lnTo>
                  <a:pt x="4577201" y="1897177"/>
                </a:lnTo>
                <a:lnTo>
                  <a:pt x="4577201" y="1901934"/>
                </a:lnTo>
                <a:lnTo>
                  <a:pt x="4577201" y="1904408"/>
                </a:lnTo>
                <a:lnTo>
                  <a:pt x="4579675" y="1904408"/>
                </a:lnTo>
                <a:lnTo>
                  <a:pt x="4582149" y="1904408"/>
                </a:lnTo>
                <a:lnTo>
                  <a:pt x="4584623" y="1904408"/>
                </a:lnTo>
                <a:lnTo>
                  <a:pt x="4587097" y="1906882"/>
                </a:lnTo>
                <a:lnTo>
                  <a:pt x="4589570" y="1909356"/>
                </a:lnTo>
                <a:lnTo>
                  <a:pt x="4589570" y="1914113"/>
                </a:lnTo>
                <a:lnTo>
                  <a:pt x="4589570" y="1916587"/>
                </a:lnTo>
                <a:lnTo>
                  <a:pt x="4592044" y="1921344"/>
                </a:lnTo>
                <a:lnTo>
                  <a:pt x="4592044" y="1923817"/>
                </a:lnTo>
                <a:lnTo>
                  <a:pt x="4594518" y="1926291"/>
                </a:lnTo>
                <a:lnTo>
                  <a:pt x="4596992" y="1931048"/>
                </a:lnTo>
                <a:lnTo>
                  <a:pt x="4599465" y="1935806"/>
                </a:lnTo>
                <a:lnTo>
                  <a:pt x="4599465" y="1940563"/>
                </a:lnTo>
                <a:lnTo>
                  <a:pt x="4604223" y="1947794"/>
                </a:lnTo>
                <a:lnTo>
                  <a:pt x="4606696" y="1952551"/>
                </a:lnTo>
                <a:lnTo>
                  <a:pt x="4609170" y="1955025"/>
                </a:lnTo>
                <a:lnTo>
                  <a:pt x="4609170" y="1957498"/>
                </a:lnTo>
                <a:lnTo>
                  <a:pt x="4609170" y="1959972"/>
                </a:lnTo>
                <a:lnTo>
                  <a:pt x="4611644" y="1962446"/>
                </a:lnTo>
                <a:lnTo>
                  <a:pt x="4611644" y="1964920"/>
                </a:lnTo>
                <a:lnTo>
                  <a:pt x="4614118" y="1962446"/>
                </a:lnTo>
                <a:lnTo>
                  <a:pt x="4616591" y="1964920"/>
                </a:lnTo>
                <a:lnTo>
                  <a:pt x="4619065" y="1967394"/>
                </a:lnTo>
                <a:lnTo>
                  <a:pt x="4616591" y="1969867"/>
                </a:lnTo>
                <a:lnTo>
                  <a:pt x="4614118" y="1974624"/>
                </a:lnTo>
                <a:lnTo>
                  <a:pt x="4621349" y="1981856"/>
                </a:lnTo>
                <a:lnTo>
                  <a:pt x="4623822" y="1986613"/>
                </a:lnTo>
                <a:lnTo>
                  <a:pt x="4623822" y="1984139"/>
                </a:lnTo>
                <a:lnTo>
                  <a:pt x="4628579" y="1991370"/>
                </a:lnTo>
                <a:lnTo>
                  <a:pt x="4628579" y="1993844"/>
                </a:lnTo>
                <a:lnTo>
                  <a:pt x="4631053" y="1998601"/>
                </a:lnTo>
                <a:lnTo>
                  <a:pt x="4633527" y="2008306"/>
                </a:lnTo>
                <a:lnTo>
                  <a:pt x="4633527" y="2013063"/>
                </a:lnTo>
                <a:lnTo>
                  <a:pt x="4636001" y="2015536"/>
                </a:lnTo>
                <a:lnTo>
                  <a:pt x="4636001" y="2018010"/>
                </a:lnTo>
                <a:lnTo>
                  <a:pt x="4638475" y="2018010"/>
                </a:lnTo>
                <a:lnTo>
                  <a:pt x="4640948" y="2018010"/>
                </a:lnTo>
                <a:lnTo>
                  <a:pt x="4643422" y="2018010"/>
                </a:lnTo>
                <a:lnTo>
                  <a:pt x="4650653" y="2018010"/>
                </a:lnTo>
                <a:lnTo>
                  <a:pt x="4653127" y="2020484"/>
                </a:lnTo>
                <a:lnTo>
                  <a:pt x="4655601" y="2025241"/>
                </a:lnTo>
                <a:lnTo>
                  <a:pt x="4660358" y="2029999"/>
                </a:lnTo>
                <a:lnTo>
                  <a:pt x="4660358" y="2032472"/>
                </a:lnTo>
                <a:lnTo>
                  <a:pt x="4662831" y="2032472"/>
                </a:lnTo>
                <a:lnTo>
                  <a:pt x="4667588" y="2039703"/>
                </a:lnTo>
                <a:lnTo>
                  <a:pt x="4670062" y="2042177"/>
                </a:lnTo>
                <a:lnTo>
                  <a:pt x="4672536" y="2042177"/>
                </a:lnTo>
                <a:lnTo>
                  <a:pt x="4675010" y="2044651"/>
                </a:lnTo>
                <a:lnTo>
                  <a:pt x="4686998" y="2049408"/>
                </a:lnTo>
                <a:lnTo>
                  <a:pt x="4689472" y="2049408"/>
                </a:lnTo>
                <a:lnTo>
                  <a:pt x="4694229" y="2051882"/>
                </a:lnTo>
                <a:lnTo>
                  <a:pt x="4696703" y="2054355"/>
                </a:lnTo>
                <a:lnTo>
                  <a:pt x="4701460" y="2056829"/>
                </a:lnTo>
                <a:lnTo>
                  <a:pt x="4701460" y="2059303"/>
                </a:lnTo>
                <a:lnTo>
                  <a:pt x="4703934" y="2059303"/>
                </a:lnTo>
                <a:lnTo>
                  <a:pt x="4706408" y="2059303"/>
                </a:lnTo>
                <a:lnTo>
                  <a:pt x="4706408" y="2061777"/>
                </a:lnTo>
                <a:lnTo>
                  <a:pt x="4708881" y="2061777"/>
                </a:lnTo>
                <a:lnTo>
                  <a:pt x="4711355" y="2064251"/>
                </a:lnTo>
                <a:lnTo>
                  <a:pt x="4713829" y="2064251"/>
                </a:lnTo>
                <a:lnTo>
                  <a:pt x="4713829" y="2061777"/>
                </a:lnTo>
                <a:lnTo>
                  <a:pt x="4716302" y="2061777"/>
                </a:lnTo>
                <a:lnTo>
                  <a:pt x="4718776" y="2061777"/>
                </a:lnTo>
                <a:lnTo>
                  <a:pt x="4721250" y="2059303"/>
                </a:lnTo>
                <a:lnTo>
                  <a:pt x="4723724" y="2059303"/>
                </a:lnTo>
                <a:lnTo>
                  <a:pt x="4730955" y="2054546"/>
                </a:lnTo>
                <a:lnTo>
                  <a:pt x="4735712" y="2052072"/>
                </a:lnTo>
                <a:lnTo>
                  <a:pt x="4738186" y="2054546"/>
                </a:lnTo>
                <a:lnTo>
                  <a:pt x="4742943" y="2054546"/>
                </a:lnTo>
                <a:lnTo>
                  <a:pt x="4745417" y="2057019"/>
                </a:lnTo>
                <a:lnTo>
                  <a:pt x="4747891" y="2061777"/>
                </a:lnTo>
                <a:lnTo>
                  <a:pt x="4750364" y="2061777"/>
                </a:lnTo>
                <a:lnTo>
                  <a:pt x="4752838" y="2061777"/>
                </a:lnTo>
                <a:lnTo>
                  <a:pt x="4755312" y="2061777"/>
                </a:lnTo>
                <a:lnTo>
                  <a:pt x="4757785" y="2059303"/>
                </a:lnTo>
                <a:lnTo>
                  <a:pt x="4757785" y="2054546"/>
                </a:lnTo>
                <a:lnTo>
                  <a:pt x="4760259" y="2054546"/>
                </a:lnTo>
                <a:lnTo>
                  <a:pt x="4762733" y="2054546"/>
                </a:lnTo>
                <a:lnTo>
                  <a:pt x="4762733" y="2057019"/>
                </a:lnTo>
                <a:lnTo>
                  <a:pt x="4765207" y="2059493"/>
                </a:lnTo>
                <a:lnTo>
                  <a:pt x="4767680" y="2061967"/>
                </a:lnTo>
                <a:lnTo>
                  <a:pt x="4767680" y="2064441"/>
                </a:lnTo>
                <a:lnTo>
                  <a:pt x="4767680" y="2066914"/>
                </a:lnTo>
                <a:lnTo>
                  <a:pt x="4770154" y="2071672"/>
                </a:lnTo>
                <a:lnTo>
                  <a:pt x="4770154" y="2074145"/>
                </a:lnTo>
                <a:lnTo>
                  <a:pt x="4770154" y="2076619"/>
                </a:lnTo>
                <a:lnTo>
                  <a:pt x="4772628" y="2079093"/>
                </a:lnTo>
                <a:lnTo>
                  <a:pt x="4772628" y="2081567"/>
                </a:lnTo>
                <a:lnTo>
                  <a:pt x="4770154" y="2086324"/>
                </a:lnTo>
                <a:lnTo>
                  <a:pt x="4770154" y="2088798"/>
                </a:lnTo>
                <a:lnTo>
                  <a:pt x="4770154" y="2093555"/>
                </a:lnTo>
                <a:lnTo>
                  <a:pt x="4770154" y="2096029"/>
                </a:lnTo>
                <a:lnTo>
                  <a:pt x="4770154" y="2100786"/>
                </a:lnTo>
                <a:lnTo>
                  <a:pt x="4770154" y="2103260"/>
                </a:lnTo>
                <a:lnTo>
                  <a:pt x="4770154" y="2105733"/>
                </a:lnTo>
                <a:lnTo>
                  <a:pt x="4774911" y="2112964"/>
                </a:lnTo>
                <a:lnTo>
                  <a:pt x="4777385" y="2115438"/>
                </a:lnTo>
                <a:lnTo>
                  <a:pt x="4782143" y="2122669"/>
                </a:lnTo>
                <a:lnTo>
                  <a:pt x="4786900" y="2127426"/>
                </a:lnTo>
                <a:lnTo>
                  <a:pt x="4789373" y="2129900"/>
                </a:lnTo>
                <a:lnTo>
                  <a:pt x="4791847" y="2132374"/>
                </a:lnTo>
                <a:lnTo>
                  <a:pt x="4794321" y="2132374"/>
                </a:lnTo>
                <a:lnTo>
                  <a:pt x="4794321" y="2134848"/>
                </a:lnTo>
                <a:lnTo>
                  <a:pt x="4791847" y="2134848"/>
                </a:lnTo>
                <a:lnTo>
                  <a:pt x="4794321" y="2137321"/>
                </a:lnTo>
                <a:lnTo>
                  <a:pt x="4791847" y="2139795"/>
                </a:lnTo>
                <a:lnTo>
                  <a:pt x="4791847" y="2144552"/>
                </a:lnTo>
                <a:lnTo>
                  <a:pt x="4791847" y="2147026"/>
                </a:lnTo>
                <a:lnTo>
                  <a:pt x="4791847" y="2149500"/>
                </a:lnTo>
                <a:lnTo>
                  <a:pt x="4791847" y="2151974"/>
                </a:lnTo>
                <a:lnTo>
                  <a:pt x="4789373" y="2154447"/>
                </a:lnTo>
                <a:lnTo>
                  <a:pt x="4791847" y="2156921"/>
                </a:lnTo>
                <a:lnTo>
                  <a:pt x="4791847" y="2159395"/>
                </a:lnTo>
                <a:lnTo>
                  <a:pt x="4791847" y="2164152"/>
                </a:lnTo>
                <a:lnTo>
                  <a:pt x="4791847" y="2166626"/>
                </a:lnTo>
                <a:lnTo>
                  <a:pt x="4791847" y="2169100"/>
                </a:lnTo>
                <a:lnTo>
                  <a:pt x="4791847" y="2171573"/>
                </a:lnTo>
                <a:lnTo>
                  <a:pt x="4791847" y="2174047"/>
                </a:lnTo>
                <a:lnTo>
                  <a:pt x="4794321" y="2178804"/>
                </a:lnTo>
                <a:lnTo>
                  <a:pt x="4796795" y="2178804"/>
                </a:lnTo>
                <a:lnTo>
                  <a:pt x="4796795" y="2181278"/>
                </a:lnTo>
                <a:lnTo>
                  <a:pt x="4799268" y="2181278"/>
                </a:lnTo>
                <a:lnTo>
                  <a:pt x="4799268" y="2183752"/>
                </a:lnTo>
                <a:lnTo>
                  <a:pt x="4801742" y="2183752"/>
                </a:lnTo>
                <a:lnTo>
                  <a:pt x="4801742" y="2186226"/>
                </a:lnTo>
                <a:lnTo>
                  <a:pt x="4804216" y="2186226"/>
                </a:lnTo>
                <a:lnTo>
                  <a:pt x="4808973" y="2190983"/>
                </a:lnTo>
                <a:lnTo>
                  <a:pt x="4811447" y="2193456"/>
                </a:lnTo>
                <a:lnTo>
                  <a:pt x="4818678" y="2198214"/>
                </a:lnTo>
                <a:lnTo>
                  <a:pt x="4821152" y="2200687"/>
                </a:lnTo>
                <a:lnTo>
                  <a:pt x="4823625" y="2203161"/>
                </a:lnTo>
                <a:lnTo>
                  <a:pt x="4823625" y="2205635"/>
                </a:lnTo>
                <a:lnTo>
                  <a:pt x="4833330" y="2208109"/>
                </a:lnTo>
                <a:lnTo>
                  <a:pt x="4840561" y="2210582"/>
                </a:lnTo>
                <a:lnTo>
                  <a:pt x="4843035" y="2208109"/>
                </a:lnTo>
                <a:lnTo>
                  <a:pt x="4845508" y="2208109"/>
                </a:lnTo>
                <a:lnTo>
                  <a:pt x="4847982" y="2208109"/>
                </a:lnTo>
                <a:lnTo>
                  <a:pt x="4852739" y="2208109"/>
                </a:lnTo>
                <a:lnTo>
                  <a:pt x="4852739" y="2210582"/>
                </a:lnTo>
                <a:lnTo>
                  <a:pt x="4864728" y="2213056"/>
                </a:lnTo>
                <a:lnTo>
                  <a:pt x="4867201" y="2213056"/>
                </a:lnTo>
                <a:lnTo>
                  <a:pt x="4871959" y="2213056"/>
                </a:lnTo>
                <a:lnTo>
                  <a:pt x="4874432" y="2213056"/>
                </a:lnTo>
                <a:lnTo>
                  <a:pt x="4879190" y="2213056"/>
                </a:lnTo>
                <a:lnTo>
                  <a:pt x="4883947" y="2215530"/>
                </a:lnTo>
                <a:lnTo>
                  <a:pt x="4888704" y="2213056"/>
                </a:lnTo>
                <a:lnTo>
                  <a:pt x="4891178" y="2213056"/>
                </a:lnTo>
                <a:lnTo>
                  <a:pt x="4891178" y="2210582"/>
                </a:lnTo>
                <a:lnTo>
                  <a:pt x="4893651" y="2213056"/>
                </a:lnTo>
                <a:lnTo>
                  <a:pt x="4896125" y="2210582"/>
                </a:lnTo>
                <a:lnTo>
                  <a:pt x="4900882" y="2210582"/>
                </a:lnTo>
                <a:lnTo>
                  <a:pt x="4937037" y="2193647"/>
                </a:lnTo>
                <a:lnTo>
                  <a:pt x="4944268" y="2191173"/>
                </a:lnTo>
                <a:lnTo>
                  <a:pt x="4944268" y="2188699"/>
                </a:lnTo>
                <a:lnTo>
                  <a:pt x="4941794" y="2186226"/>
                </a:lnTo>
                <a:lnTo>
                  <a:pt x="4946552" y="2181468"/>
                </a:lnTo>
                <a:lnTo>
                  <a:pt x="4949026" y="2181468"/>
                </a:lnTo>
                <a:lnTo>
                  <a:pt x="4951499" y="2181468"/>
                </a:lnTo>
                <a:lnTo>
                  <a:pt x="4951499" y="2178994"/>
                </a:lnTo>
                <a:lnTo>
                  <a:pt x="4956257" y="2176521"/>
                </a:lnTo>
                <a:lnTo>
                  <a:pt x="4958730" y="2174047"/>
                </a:lnTo>
                <a:lnTo>
                  <a:pt x="4961204" y="2171573"/>
                </a:lnTo>
                <a:lnTo>
                  <a:pt x="4963678" y="2171573"/>
                </a:lnTo>
                <a:lnTo>
                  <a:pt x="4968435" y="2169100"/>
                </a:lnTo>
                <a:lnTo>
                  <a:pt x="4970909" y="2166626"/>
                </a:lnTo>
                <a:lnTo>
                  <a:pt x="4970909" y="2164152"/>
                </a:lnTo>
                <a:lnTo>
                  <a:pt x="4975666" y="2161678"/>
                </a:lnTo>
                <a:lnTo>
                  <a:pt x="4975666" y="2159204"/>
                </a:lnTo>
                <a:lnTo>
                  <a:pt x="4978140" y="2159204"/>
                </a:lnTo>
                <a:lnTo>
                  <a:pt x="4980613" y="2156731"/>
                </a:lnTo>
                <a:lnTo>
                  <a:pt x="4983087" y="2156731"/>
                </a:lnTo>
                <a:lnTo>
                  <a:pt x="4987844" y="2154257"/>
                </a:lnTo>
                <a:lnTo>
                  <a:pt x="4992601" y="2154257"/>
                </a:lnTo>
                <a:lnTo>
                  <a:pt x="4997359" y="2151783"/>
                </a:lnTo>
                <a:lnTo>
                  <a:pt x="5002116" y="2147026"/>
                </a:lnTo>
                <a:lnTo>
                  <a:pt x="5006873" y="2144552"/>
                </a:lnTo>
                <a:lnTo>
                  <a:pt x="5011630" y="2144552"/>
                </a:lnTo>
                <a:lnTo>
                  <a:pt x="5014104" y="2144552"/>
                </a:lnTo>
                <a:lnTo>
                  <a:pt x="5018861" y="2144552"/>
                </a:lnTo>
                <a:lnTo>
                  <a:pt x="5028566" y="2142078"/>
                </a:lnTo>
                <a:lnTo>
                  <a:pt x="5031040" y="2139605"/>
                </a:lnTo>
                <a:lnTo>
                  <a:pt x="5033513" y="2139605"/>
                </a:lnTo>
                <a:lnTo>
                  <a:pt x="5035987" y="2139605"/>
                </a:lnTo>
                <a:lnTo>
                  <a:pt x="5038461" y="2139605"/>
                </a:lnTo>
                <a:lnTo>
                  <a:pt x="5043218" y="2139605"/>
                </a:lnTo>
                <a:lnTo>
                  <a:pt x="5055207" y="2139605"/>
                </a:lnTo>
                <a:lnTo>
                  <a:pt x="5059964" y="2139605"/>
                </a:lnTo>
                <a:lnTo>
                  <a:pt x="5062437" y="2142078"/>
                </a:lnTo>
                <a:lnTo>
                  <a:pt x="5067194" y="2142078"/>
                </a:lnTo>
                <a:lnTo>
                  <a:pt x="5074425" y="2142078"/>
                </a:lnTo>
                <a:lnTo>
                  <a:pt x="5081657" y="2144552"/>
                </a:lnTo>
                <a:lnTo>
                  <a:pt x="5081657" y="2147026"/>
                </a:lnTo>
                <a:lnTo>
                  <a:pt x="5084130" y="2147026"/>
                </a:lnTo>
                <a:lnTo>
                  <a:pt x="5086604" y="2147026"/>
                </a:lnTo>
                <a:lnTo>
                  <a:pt x="5086604" y="2144552"/>
                </a:lnTo>
                <a:lnTo>
                  <a:pt x="5089078" y="2142078"/>
                </a:lnTo>
                <a:lnTo>
                  <a:pt x="5091551" y="2142078"/>
                </a:lnTo>
                <a:lnTo>
                  <a:pt x="5094025" y="2144552"/>
                </a:lnTo>
                <a:lnTo>
                  <a:pt x="5096499" y="2144552"/>
                </a:lnTo>
                <a:lnTo>
                  <a:pt x="5101256" y="2147026"/>
                </a:lnTo>
                <a:lnTo>
                  <a:pt x="5113245" y="2149500"/>
                </a:lnTo>
                <a:lnTo>
                  <a:pt x="5115718" y="2149500"/>
                </a:lnTo>
                <a:lnTo>
                  <a:pt x="5118192" y="2149500"/>
                </a:lnTo>
                <a:lnTo>
                  <a:pt x="5125423" y="2154257"/>
                </a:lnTo>
                <a:lnTo>
                  <a:pt x="5135128" y="2159014"/>
                </a:lnTo>
                <a:lnTo>
                  <a:pt x="5137601" y="2159014"/>
                </a:lnTo>
                <a:lnTo>
                  <a:pt x="5142358" y="2161488"/>
                </a:lnTo>
                <a:lnTo>
                  <a:pt x="5147116" y="2166245"/>
                </a:lnTo>
                <a:lnTo>
                  <a:pt x="5147116" y="2168719"/>
                </a:lnTo>
                <a:lnTo>
                  <a:pt x="5161578" y="2180707"/>
                </a:lnTo>
                <a:lnTo>
                  <a:pt x="5166335" y="2185464"/>
                </a:lnTo>
                <a:lnTo>
                  <a:pt x="5171092" y="2187938"/>
                </a:lnTo>
                <a:lnTo>
                  <a:pt x="5173566" y="2190412"/>
                </a:lnTo>
                <a:lnTo>
                  <a:pt x="5176040" y="2192886"/>
                </a:lnTo>
                <a:lnTo>
                  <a:pt x="5178513" y="2192886"/>
                </a:lnTo>
                <a:lnTo>
                  <a:pt x="5178513" y="2190412"/>
                </a:lnTo>
                <a:lnTo>
                  <a:pt x="5178513" y="2187938"/>
                </a:lnTo>
                <a:lnTo>
                  <a:pt x="5180987" y="2185464"/>
                </a:lnTo>
                <a:lnTo>
                  <a:pt x="5185744" y="2187938"/>
                </a:lnTo>
                <a:lnTo>
                  <a:pt x="5188218" y="2187938"/>
                </a:lnTo>
                <a:lnTo>
                  <a:pt x="5190692" y="2187938"/>
                </a:lnTo>
                <a:lnTo>
                  <a:pt x="5193166" y="2192695"/>
                </a:lnTo>
                <a:lnTo>
                  <a:pt x="5193166" y="2195169"/>
                </a:lnTo>
                <a:lnTo>
                  <a:pt x="5188409" y="2195169"/>
                </a:lnTo>
                <a:lnTo>
                  <a:pt x="5193166" y="2199926"/>
                </a:lnTo>
                <a:lnTo>
                  <a:pt x="5197923" y="2199926"/>
                </a:lnTo>
                <a:lnTo>
                  <a:pt x="5200396" y="2202400"/>
                </a:lnTo>
                <a:lnTo>
                  <a:pt x="5205154" y="2204874"/>
                </a:lnTo>
                <a:lnTo>
                  <a:pt x="5209911" y="2207348"/>
                </a:lnTo>
                <a:lnTo>
                  <a:pt x="5214668" y="2209821"/>
                </a:lnTo>
                <a:lnTo>
                  <a:pt x="5219425" y="2212295"/>
                </a:lnTo>
                <a:lnTo>
                  <a:pt x="5221899" y="2212295"/>
                </a:lnTo>
                <a:lnTo>
                  <a:pt x="5229130" y="2214769"/>
                </a:lnTo>
                <a:lnTo>
                  <a:pt x="5236361" y="2217242"/>
                </a:lnTo>
                <a:lnTo>
                  <a:pt x="5241118" y="2219716"/>
                </a:lnTo>
                <a:lnTo>
                  <a:pt x="5243592" y="2219716"/>
                </a:lnTo>
                <a:lnTo>
                  <a:pt x="5246066" y="2219716"/>
                </a:lnTo>
                <a:lnTo>
                  <a:pt x="5248540" y="2219716"/>
                </a:lnTo>
                <a:lnTo>
                  <a:pt x="5253297" y="2222190"/>
                </a:lnTo>
                <a:lnTo>
                  <a:pt x="5255771" y="2222190"/>
                </a:lnTo>
                <a:lnTo>
                  <a:pt x="5260528" y="2222190"/>
                </a:lnTo>
                <a:lnTo>
                  <a:pt x="5263002" y="2222190"/>
                </a:lnTo>
                <a:lnTo>
                  <a:pt x="5265475" y="2224664"/>
                </a:lnTo>
                <a:lnTo>
                  <a:pt x="5267949" y="2222190"/>
                </a:lnTo>
                <a:lnTo>
                  <a:pt x="5270423" y="2224664"/>
                </a:lnTo>
                <a:lnTo>
                  <a:pt x="5270423" y="2222190"/>
                </a:lnTo>
                <a:lnTo>
                  <a:pt x="5272897" y="2222190"/>
                </a:lnTo>
                <a:lnTo>
                  <a:pt x="5272897" y="2224664"/>
                </a:lnTo>
                <a:lnTo>
                  <a:pt x="5275370" y="2224664"/>
                </a:lnTo>
                <a:lnTo>
                  <a:pt x="5282601" y="2224664"/>
                </a:lnTo>
                <a:lnTo>
                  <a:pt x="5292306" y="2227138"/>
                </a:lnTo>
                <a:lnTo>
                  <a:pt x="5294780" y="2227138"/>
                </a:lnTo>
                <a:lnTo>
                  <a:pt x="5294780" y="2224664"/>
                </a:lnTo>
                <a:lnTo>
                  <a:pt x="5297254" y="2222190"/>
                </a:lnTo>
                <a:lnTo>
                  <a:pt x="5299727" y="2222190"/>
                </a:lnTo>
                <a:lnTo>
                  <a:pt x="5302201" y="2222190"/>
                </a:lnTo>
                <a:lnTo>
                  <a:pt x="5302201" y="2226947"/>
                </a:lnTo>
                <a:lnTo>
                  <a:pt x="5304675" y="2226947"/>
                </a:lnTo>
                <a:lnTo>
                  <a:pt x="5304675" y="2229421"/>
                </a:lnTo>
                <a:lnTo>
                  <a:pt x="5307149" y="2229421"/>
                </a:lnTo>
                <a:lnTo>
                  <a:pt x="5309622" y="2229421"/>
                </a:lnTo>
                <a:lnTo>
                  <a:pt x="5312096" y="2229421"/>
                </a:lnTo>
                <a:lnTo>
                  <a:pt x="5314570" y="2229421"/>
                </a:lnTo>
                <a:lnTo>
                  <a:pt x="5317043" y="2229421"/>
                </a:lnTo>
                <a:lnTo>
                  <a:pt x="5319517" y="2229421"/>
                </a:lnTo>
                <a:lnTo>
                  <a:pt x="5324274" y="2226947"/>
                </a:lnTo>
                <a:lnTo>
                  <a:pt x="5324274" y="2229421"/>
                </a:lnTo>
                <a:lnTo>
                  <a:pt x="5326748" y="2229421"/>
                </a:lnTo>
                <a:lnTo>
                  <a:pt x="5326748" y="2226947"/>
                </a:lnTo>
                <a:lnTo>
                  <a:pt x="5329222" y="2226947"/>
                </a:lnTo>
                <a:lnTo>
                  <a:pt x="5331696" y="2226947"/>
                </a:lnTo>
                <a:lnTo>
                  <a:pt x="5331696" y="2229421"/>
                </a:lnTo>
                <a:lnTo>
                  <a:pt x="5334169" y="2229421"/>
                </a:lnTo>
                <a:lnTo>
                  <a:pt x="5334169" y="2226947"/>
                </a:lnTo>
                <a:lnTo>
                  <a:pt x="5336643" y="2226947"/>
                </a:lnTo>
                <a:lnTo>
                  <a:pt x="5336643" y="2229421"/>
                </a:lnTo>
                <a:lnTo>
                  <a:pt x="5339117" y="2229421"/>
                </a:lnTo>
                <a:lnTo>
                  <a:pt x="5341591" y="2229421"/>
                </a:lnTo>
                <a:lnTo>
                  <a:pt x="5344064" y="2229421"/>
                </a:lnTo>
                <a:lnTo>
                  <a:pt x="5346538" y="2229421"/>
                </a:lnTo>
                <a:lnTo>
                  <a:pt x="5349012" y="2231895"/>
                </a:lnTo>
                <a:lnTo>
                  <a:pt x="5349012" y="2234368"/>
                </a:lnTo>
                <a:lnTo>
                  <a:pt x="5349012" y="2236842"/>
                </a:lnTo>
                <a:lnTo>
                  <a:pt x="5351486" y="2239316"/>
                </a:lnTo>
                <a:lnTo>
                  <a:pt x="5353960" y="2239316"/>
                </a:lnTo>
                <a:lnTo>
                  <a:pt x="5356433" y="2239316"/>
                </a:lnTo>
                <a:lnTo>
                  <a:pt x="5356433" y="2241790"/>
                </a:lnTo>
                <a:lnTo>
                  <a:pt x="5370895" y="2249021"/>
                </a:lnTo>
                <a:lnTo>
                  <a:pt x="5380600" y="2253778"/>
                </a:lnTo>
                <a:lnTo>
                  <a:pt x="5392588" y="2261009"/>
                </a:lnTo>
                <a:lnTo>
                  <a:pt x="5395062" y="2263483"/>
                </a:lnTo>
                <a:lnTo>
                  <a:pt x="5397536" y="2263483"/>
                </a:lnTo>
                <a:lnTo>
                  <a:pt x="5400009" y="2265956"/>
                </a:lnTo>
                <a:lnTo>
                  <a:pt x="5402483" y="2268430"/>
                </a:lnTo>
                <a:lnTo>
                  <a:pt x="5404957" y="2268430"/>
                </a:lnTo>
                <a:lnTo>
                  <a:pt x="5404957" y="2270904"/>
                </a:lnTo>
                <a:lnTo>
                  <a:pt x="5407430" y="2270904"/>
                </a:lnTo>
                <a:lnTo>
                  <a:pt x="5409904" y="2270904"/>
                </a:lnTo>
                <a:lnTo>
                  <a:pt x="5414662" y="2270904"/>
                </a:lnTo>
                <a:lnTo>
                  <a:pt x="5417135" y="2270904"/>
                </a:lnTo>
                <a:lnTo>
                  <a:pt x="5419609" y="2270904"/>
                </a:lnTo>
                <a:lnTo>
                  <a:pt x="5422083" y="2275661"/>
                </a:lnTo>
                <a:lnTo>
                  <a:pt x="5429314" y="2280418"/>
                </a:lnTo>
                <a:lnTo>
                  <a:pt x="5436545" y="2285176"/>
                </a:lnTo>
                <a:lnTo>
                  <a:pt x="5439019" y="2287649"/>
                </a:lnTo>
                <a:lnTo>
                  <a:pt x="5443776" y="2292406"/>
                </a:lnTo>
                <a:lnTo>
                  <a:pt x="5446250" y="2294880"/>
                </a:lnTo>
                <a:lnTo>
                  <a:pt x="5446250" y="2297354"/>
                </a:lnTo>
                <a:lnTo>
                  <a:pt x="5448723" y="2299828"/>
                </a:lnTo>
                <a:lnTo>
                  <a:pt x="5451197" y="2302302"/>
                </a:lnTo>
                <a:lnTo>
                  <a:pt x="5451197" y="2304775"/>
                </a:lnTo>
                <a:lnTo>
                  <a:pt x="5453671" y="2304775"/>
                </a:lnTo>
                <a:lnTo>
                  <a:pt x="5456145" y="2307249"/>
                </a:lnTo>
                <a:lnTo>
                  <a:pt x="5458618" y="2307249"/>
                </a:lnTo>
                <a:lnTo>
                  <a:pt x="5458618" y="2309723"/>
                </a:lnTo>
                <a:lnTo>
                  <a:pt x="5458618" y="2312196"/>
                </a:lnTo>
                <a:lnTo>
                  <a:pt x="5458618" y="2316954"/>
                </a:lnTo>
                <a:lnTo>
                  <a:pt x="5461092" y="2319428"/>
                </a:lnTo>
                <a:lnTo>
                  <a:pt x="5461092" y="2321901"/>
                </a:lnTo>
                <a:lnTo>
                  <a:pt x="5463566" y="2324375"/>
                </a:lnTo>
                <a:lnTo>
                  <a:pt x="5466039" y="2329132"/>
                </a:lnTo>
                <a:lnTo>
                  <a:pt x="5468513" y="2338837"/>
                </a:lnTo>
                <a:lnTo>
                  <a:pt x="5468513" y="2341311"/>
                </a:lnTo>
                <a:lnTo>
                  <a:pt x="5470987" y="2346068"/>
                </a:lnTo>
                <a:lnTo>
                  <a:pt x="5473461" y="2346068"/>
                </a:lnTo>
                <a:lnTo>
                  <a:pt x="5473461" y="2348542"/>
                </a:lnTo>
                <a:lnTo>
                  <a:pt x="5473461" y="2351015"/>
                </a:lnTo>
                <a:lnTo>
                  <a:pt x="5473461" y="2353489"/>
                </a:lnTo>
                <a:lnTo>
                  <a:pt x="5470987" y="2353489"/>
                </a:lnTo>
                <a:lnTo>
                  <a:pt x="5470987" y="2355963"/>
                </a:lnTo>
                <a:lnTo>
                  <a:pt x="5473461" y="2358437"/>
                </a:lnTo>
                <a:lnTo>
                  <a:pt x="5475934" y="2363194"/>
                </a:lnTo>
                <a:lnTo>
                  <a:pt x="5478408" y="2367951"/>
                </a:lnTo>
                <a:lnTo>
                  <a:pt x="5478408" y="2370425"/>
                </a:lnTo>
                <a:lnTo>
                  <a:pt x="5480882" y="2370425"/>
                </a:lnTo>
                <a:lnTo>
                  <a:pt x="5480882" y="2372899"/>
                </a:lnTo>
                <a:lnTo>
                  <a:pt x="5485639" y="2375372"/>
                </a:lnTo>
                <a:lnTo>
                  <a:pt x="5488113" y="2377846"/>
                </a:lnTo>
                <a:lnTo>
                  <a:pt x="5490587" y="2380320"/>
                </a:lnTo>
                <a:lnTo>
                  <a:pt x="5490587" y="2382793"/>
                </a:lnTo>
                <a:lnTo>
                  <a:pt x="5490587" y="2385267"/>
                </a:lnTo>
                <a:lnTo>
                  <a:pt x="5490587" y="2387741"/>
                </a:lnTo>
                <a:lnTo>
                  <a:pt x="5490587" y="2390215"/>
                </a:lnTo>
                <a:lnTo>
                  <a:pt x="5493060" y="2390215"/>
                </a:lnTo>
                <a:lnTo>
                  <a:pt x="5495534" y="2390215"/>
                </a:lnTo>
                <a:lnTo>
                  <a:pt x="5495534" y="2392689"/>
                </a:lnTo>
                <a:lnTo>
                  <a:pt x="5495534" y="2395162"/>
                </a:lnTo>
                <a:lnTo>
                  <a:pt x="5495534" y="2402393"/>
                </a:lnTo>
                <a:lnTo>
                  <a:pt x="5498008" y="2402393"/>
                </a:lnTo>
                <a:lnTo>
                  <a:pt x="5498008" y="2404867"/>
                </a:lnTo>
                <a:lnTo>
                  <a:pt x="5495534" y="2404867"/>
                </a:lnTo>
                <a:lnTo>
                  <a:pt x="5495534" y="2407341"/>
                </a:lnTo>
                <a:lnTo>
                  <a:pt x="5498008" y="2409815"/>
                </a:lnTo>
                <a:lnTo>
                  <a:pt x="5495534" y="2409815"/>
                </a:lnTo>
                <a:lnTo>
                  <a:pt x="5498008" y="2412288"/>
                </a:lnTo>
                <a:lnTo>
                  <a:pt x="5498008" y="2414762"/>
                </a:lnTo>
                <a:lnTo>
                  <a:pt x="5495534" y="2414762"/>
                </a:lnTo>
                <a:lnTo>
                  <a:pt x="5495534" y="2417236"/>
                </a:lnTo>
                <a:lnTo>
                  <a:pt x="5493060" y="2417236"/>
                </a:lnTo>
                <a:lnTo>
                  <a:pt x="5493060" y="2419710"/>
                </a:lnTo>
                <a:lnTo>
                  <a:pt x="5493060" y="2426941"/>
                </a:lnTo>
                <a:lnTo>
                  <a:pt x="5495534" y="2429414"/>
                </a:lnTo>
                <a:lnTo>
                  <a:pt x="5498008" y="2429414"/>
                </a:lnTo>
                <a:lnTo>
                  <a:pt x="5498008" y="2431888"/>
                </a:lnTo>
                <a:lnTo>
                  <a:pt x="5500482" y="2436645"/>
                </a:lnTo>
                <a:lnTo>
                  <a:pt x="5500482" y="2441402"/>
                </a:lnTo>
                <a:lnTo>
                  <a:pt x="5500482" y="2443876"/>
                </a:lnTo>
                <a:lnTo>
                  <a:pt x="5502955" y="2446350"/>
                </a:lnTo>
                <a:lnTo>
                  <a:pt x="5502955" y="2448824"/>
                </a:lnTo>
                <a:lnTo>
                  <a:pt x="5502955" y="2451297"/>
                </a:lnTo>
                <a:lnTo>
                  <a:pt x="5502955" y="2453771"/>
                </a:lnTo>
                <a:lnTo>
                  <a:pt x="5502955" y="2456245"/>
                </a:lnTo>
                <a:lnTo>
                  <a:pt x="5502955" y="2458719"/>
                </a:lnTo>
                <a:lnTo>
                  <a:pt x="5505429" y="2473181"/>
                </a:lnTo>
                <a:lnTo>
                  <a:pt x="5507903" y="2475654"/>
                </a:lnTo>
                <a:lnTo>
                  <a:pt x="5507903" y="2480412"/>
                </a:lnTo>
                <a:lnTo>
                  <a:pt x="5510377" y="2487643"/>
                </a:lnTo>
                <a:lnTo>
                  <a:pt x="5512851" y="2492400"/>
                </a:lnTo>
                <a:lnTo>
                  <a:pt x="5517608" y="2497157"/>
                </a:lnTo>
                <a:lnTo>
                  <a:pt x="5520081" y="2499631"/>
                </a:lnTo>
                <a:lnTo>
                  <a:pt x="5520081" y="2502105"/>
                </a:lnTo>
                <a:lnTo>
                  <a:pt x="5522555" y="2504578"/>
                </a:lnTo>
                <a:lnTo>
                  <a:pt x="5525029" y="2507052"/>
                </a:lnTo>
                <a:lnTo>
                  <a:pt x="5527503" y="2511809"/>
                </a:lnTo>
                <a:lnTo>
                  <a:pt x="5529977" y="2514283"/>
                </a:lnTo>
                <a:lnTo>
                  <a:pt x="5532450" y="2516757"/>
                </a:lnTo>
                <a:lnTo>
                  <a:pt x="5532450" y="2519231"/>
                </a:lnTo>
                <a:lnTo>
                  <a:pt x="5534924" y="2519231"/>
                </a:lnTo>
                <a:lnTo>
                  <a:pt x="5537398" y="2521704"/>
                </a:lnTo>
                <a:lnTo>
                  <a:pt x="5537398" y="2524178"/>
                </a:lnTo>
                <a:lnTo>
                  <a:pt x="5537398" y="2526652"/>
                </a:lnTo>
                <a:lnTo>
                  <a:pt x="5537398" y="2529125"/>
                </a:lnTo>
                <a:lnTo>
                  <a:pt x="5539872" y="2529125"/>
                </a:lnTo>
                <a:lnTo>
                  <a:pt x="5542345" y="2529125"/>
                </a:lnTo>
                <a:lnTo>
                  <a:pt x="5544819" y="2529125"/>
                </a:lnTo>
                <a:lnTo>
                  <a:pt x="5549576" y="2529125"/>
                </a:lnTo>
                <a:lnTo>
                  <a:pt x="5552050" y="2529125"/>
                </a:lnTo>
                <a:lnTo>
                  <a:pt x="5556807" y="2529125"/>
                </a:lnTo>
                <a:lnTo>
                  <a:pt x="5561564" y="2526652"/>
                </a:lnTo>
                <a:lnTo>
                  <a:pt x="5564038" y="2526652"/>
                </a:lnTo>
                <a:lnTo>
                  <a:pt x="5566512" y="2524178"/>
                </a:lnTo>
                <a:lnTo>
                  <a:pt x="5568986" y="2524178"/>
                </a:lnTo>
                <a:lnTo>
                  <a:pt x="5571459" y="2524178"/>
                </a:lnTo>
                <a:lnTo>
                  <a:pt x="5573933" y="2524178"/>
                </a:lnTo>
                <a:lnTo>
                  <a:pt x="5578690" y="2526652"/>
                </a:lnTo>
                <a:lnTo>
                  <a:pt x="5578690" y="2524178"/>
                </a:lnTo>
                <a:lnTo>
                  <a:pt x="5581164" y="2524178"/>
                </a:lnTo>
                <a:lnTo>
                  <a:pt x="5585921" y="2524178"/>
                </a:lnTo>
                <a:lnTo>
                  <a:pt x="5588395" y="2524178"/>
                </a:lnTo>
                <a:lnTo>
                  <a:pt x="5593152" y="2524178"/>
                </a:lnTo>
                <a:lnTo>
                  <a:pt x="5595626" y="2521704"/>
                </a:lnTo>
                <a:lnTo>
                  <a:pt x="5598100" y="2524178"/>
                </a:lnTo>
                <a:lnTo>
                  <a:pt x="5607804" y="2521704"/>
                </a:lnTo>
                <a:lnTo>
                  <a:pt x="5607804" y="2519231"/>
                </a:lnTo>
                <a:lnTo>
                  <a:pt x="5612562" y="2519231"/>
                </a:lnTo>
                <a:lnTo>
                  <a:pt x="5615036" y="2519231"/>
                </a:lnTo>
                <a:lnTo>
                  <a:pt x="5617509" y="2519231"/>
                </a:lnTo>
                <a:lnTo>
                  <a:pt x="5619983" y="2516757"/>
                </a:lnTo>
                <a:lnTo>
                  <a:pt x="5627214" y="2514283"/>
                </a:lnTo>
                <a:lnTo>
                  <a:pt x="5634445" y="2511809"/>
                </a:lnTo>
                <a:lnTo>
                  <a:pt x="5636919" y="2511809"/>
                </a:lnTo>
                <a:lnTo>
                  <a:pt x="5644150" y="2509335"/>
                </a:lnTo>
                <a:lnTo>
                  <a:pt x="5646623" y="2509335"/>
                </a:lnTo>
                <a:lnTo>
                  <a:pt x="5651380" y="2506862"/>
                </a:lnTo>
                <a:lnTo>
                  <a:pt x="5653854" y="2506862"/>
                </a:lnTo>
                <a:lnTo>
                  <a:pt x="5656328" y="2506862"/>
                </a:lnTo>
                <a:lnTo>
                  <a:pt x="5658802" y="2506862"/>
                </a:lnTo>
                <a:lnTo>
                  <a:pt x="5666033" y="2504388"/>
                </a:lnTo>
                <a:lnTo>
                  <a:pt x="5668506" y="2504388"/>
                </a:lnTo>
                <a:lnTo>
                  <a:pt x="5670980" y="2504388"/>
                </a:lnTo>
                <a:lnTo>
                  <a:pt x="5675737" y="2501914"/>
                </a:lnTo>
                <a:lnTo>
                  <a:pt x="5678211" y="2501914"/>
                </a:lnTo>
                <a:lnTo>
                  <a:pt x="5680685" y="2501914"/>
                </a:lnTo>
                <a:lnTo>
                  <a:pt x="5683159" y="2501914"/>
                </a:lnTo>
                <a:lnTo>
                  <a:pt x="5685632" y="2501914"/>
                </a:lnTo>
                <a:lnTo>
                  <a:pt x="5688106" y="2501914"/>
                </a:lnTo>
                <a:lnTo>
                  <a:pt x="5692863" y="2501914"/>
                </a:lnTo>
                <a:lnTo>
                  <a:pt x="5695337" y="2499440"/>
                </a:lnTo>
                <a:lnTo>
                  <a:pt x="5697811" y="2499440"/>
                </a:lnTo>
                <a:lnTo>
                  <a:pt x="5700285" y="2499440"/>
                </a:lnTo>
                <a:lnTo>
                  <a:pt x="5702758" y="2499440"/>
                </a:lnTo>
                <a:lnTo>
                  <a:pt x="5702758" y="2496967"/>
                </a:lnTo>
                <a:lnTo>
                  <a:pt x="5705232" y="2494493"/>
                </a:lnTo>
                <a:lnTo>
                  <a:pt x="5705232" y="2496967"/>
                </a:lnTo>
                <a:lnTo>
                  <a:pt x="5707706" y="2496967"/>
                </a:lnTo>
                <a:lnTo>
                  <a:pt x="5710180" y="2496967"/>
                </a:lnTo>
                <a:lnTo>
                  <a:pt x="5712654" y="2496967"/>
                </a:lnTo>
                <a:lnTo>
                  <a:pt x="5715127" y="2496967"/>
                </a:lnTo>
                <a:lnTo>
                  <a:pt x="5715127" y="2494493"/>
                </a:lnTo>
                <a:lnTo>
                  <a:pt x="5717601" y="2494493"/>
                </a:lnTo>
                <a:lnTo>
                  <a:pt x="5717601" y="2492019"/>
                </a:lnTo>
                <a:lnTo>
                  <a:pt x="5720075" y="2492019"/>
                </a:lnTo>
                <a:lnTo>
                  <a:pt x="5722549" y="2489546"/>
                </a:lnTo>
                <a:lnTo>
                  <a:pt x="5725022" y="2489546"/>
                </a:lnTo>
                <a:lnTo>
                  <a:pt x="5725022" y="2487072"/>
                </a:lnTo>
                <a:lnTo>
                  <a:pt x="5727496" y="2487072"/>
                </a:lnTo>
                <a:lnTo>
                  <a:pt x="5727496" y="2482314"/>
                </a:lnTo>
                <a:lnTo>
                  <a:pt x="5729970" y="2482314"/>
                </a:lnTo>
                <a:lnTo>
                  <a:pt x="5729970" y="2477557"/>
                </a:lnTo>
                <a:lnTo>
                  <a:pt x="5729970" y="2472800"/>
                </a:lnTo>
                <a:lnTo>
                  <a:pt x="5732443" y="2468043"/>
                </a:lnTo>
                <a:lnTo>
                  <a:pt x="5732443" y="2463286"/>
                </a:lnTo>
                <a:lnTo>
                  <a:pt x="5732443" y="2460812"/>
                </a:lnTo>
                <a:lnTo>
                  <a:pt x="5732443" y="2458338"/>
                </a:lnTo>
                <a:lnTo>
                  <a:pt x="5734917" y="2458338"/>
                </a:lnTo>
                <a:lnTo>
                  <a:pt x="5737391" y="2455864"/>
                </a:lnTo>
                <a:lnTo>
                  <a:pt x="5737391" y="2453391"/>
                </a:lnTo>
                <a:lnTo>
                  <a:pt x="5737391" y="2450917"/>
                </a:lnTo>
                <a:lnTo>
                  <a:pt x="5737391" y="2446160"/>
                </a:lnTo>
                <a:lnTo>
                  <a:pt x="5737391" y="2443686"/>
                </a:lnTo>
                <a:lnTo>
                  <a:pt x="5737391" y="2441212"/>
                </a:lnTo>
                <a:lnTo>
                  <a:pt x="5737391" y="2438738"/>
                </a:lnTo>
                <a:lnTo>
                  <a:pt x="5737391" y="2436265"/>
                </a:lnTo>
                <a:lnTo>
                  <a:pt x="5737391" y="2431508"/>
                </a:lnTo>
                <a:lnTo>
                  <a:pt x="5739865" y="2431508"/>
                </a:lnTo>
                <a:lnTo>
                  <a:pt x="5742338" y="2431508"/>
                </a:lnTo>
                <a:lnTo>
                  <a:pt x="5742338" y="2426750"/>
                </a:lnTo>
                <a:lnTo>
                  <a:pt x="5744812" y="2424276"/>
                </a:lnTo>
                <a:lnTo>
                  <a:pt x="5744812" y="2419519"/>
                </a:lnTo>
                <a:lnTo>
                  <a:pt x="5747286" y="2417045"/>
                </a:lnTo>
                <a:lnTo>
                  <a:pt x="5749760" y="2417045"/>
                </a:lnTo>
                <a:lnTo>
                  <a:pt x="5752233" y="2414572"/>
                </a:lnTo>
                <a:lnTo>
                  <a:pt x="5752233" y="2412098"/>
                </a:lnTo>
                <a:lnTo>
                  <a:pt x="5754707" y="2412098"/>
                </a:lnTo>
                <a:lnTo>
                  <a:pt x="5754707" y="2409624"/>
                </a:lnTo>
                <a:lnTo>
                  <a:pt x="5757181" y="2409624"/>
                </a:lnTo>
                <a:lnTo>
                  <a:pt x="5759655" y="2409624"/>
                </a:lnTo>
                <a:lnTo>
                  <a:pt x="5762129" y="2412098"/>
                </a:lnTo>
                <a:lnTo>
                  <a:pt x="5764602" y="2409624"/>
                </a:lnTo>
                <a:lnTo>
                  <a:pt x="5769359" y="2409624"/>
                </a:lnTo>
                <a:lnTo>
                  <a:pt x="5771833" y="2407151"/>
                </a:lnTo>
                <a:lnTo>
                  <a:pt x="5774307" y="2407151"/>
                </a:lnTo>
                <a:lnTo>
                  <a:pt x="5776781" y="2404677"/>
                </a:lnTo>
                <a:lnTo>
                  <a:pt x="5779255" y="2404677"/>
                </a:lnTo>
                <a:lnTo>
                  <a:pt x="5779255" y="2402203"/>
                </a:lnTo>
                <a:lnTo>
                  <a:pt x="5784012" y="2402203"/>
                </a:lnTo>
                <a:lnTo>
                  <a:pt x="5788769" y="2399729"/>
                </a:lnTo>
                <a:lnTo>
                  <a:pt x="5788769" y="2397256"/>
                </a:lnTo>
                <a:lnTo>
                  <a:pt x="5791242" y="2397256"/>
                </a:lnTo>
                <a:lnTo>
                  <a:pt x="5793716" y="2397256"/>
                </a:lnTo>
                <a:lnTo>
                  <a:pt x="5800947" y="2394782"/>
                </a:lnTo>
                <a:lnTo>
                  <a:pt x="5803421" y="2392308"/>
                </a:lnTo>
                <a:lnTo>
                  <a:pt x="5805895" y="2392308"/>
                </a:lnTo>
                <a:lnTo>
                  <a:pt x="5808368" y="2392308"/>
                </a:lnTo>
                <a:lnTo>
                  <a:pt x="5810842" y="2392308"/>
                </a:lnTo>
                <a:lnTo>
                  <a:pt x="5813316" y="2392308"/>
                </a:lnTo>
                <a:lnTo>
                  <a:pt x="5815790" y="2392308"/>
                </a:lnTo>
                <a:lnTo>
                  <a:pt x="5820547" y="2392308"/>
                </a:lnTo>
                <a:lnTo>
                  <a:pt x="5823021" y="2394782"/>
                </a:lnTo>
                <a:lnTo>
                  <a:pt x="5825494" y="2394782"/>
                </a:lnTo>
                <a:lnTo>
                  <a:pt x="5827968" y="2397256"/>
                </a:lnTo>
                <a:lnTo>
                  <a:pt x="5830442" y="2397256"/>
                </a:lnTo>
                <a:lnTo>
                  <a:pt x="5832916" y="2394782"/>
                </a:lnTo>
                <a:lnTo>
                  <a:pt x="5835390" y="2394782"/>
                </a:lnTo>
                <a:lnTo>
                  <a:pt x="5837863" y="2392308"/>
                </a:lnTo>
                <a:lnTo>
                  <a:pt x="5840337" y="2392308"/>
                </a:lnTo>
                <a:lnTo>
                  <a:pt x="5842811" y="2389834"/>
                </a:lnTo>
                <a:lnTo>
                  <a:pt x="5847568" y="2385077"/>
                </a:lnTo>
                <a:lnTo>
                  <a:pt x="5850042" y="2382603"/>
                </a:lnTo>
                <a:lnTo>
                  <a:pt x="5852516" y="2380130"/>
                </a:lnTo>
                <a:lnTo>
                  <a:pt x="5854989" y="2380130"/>
                </a:lnTo>
                <a:lnTo>
                  <a:pt x="5854989" y="2377656"/>
                </a:lnTo>
                <a:lnTo>
                  <a:pt x="5859746" y="2375182"/>
                </a:lnTo>
                <a:lnTo>
                  <a:pt x="5862220" y="2375182"/>
                </a:lnTo>
                <a:lnTo>
                  <a:pt x="5864694" y="2372708"/>
                </a:lnTo>
                <a:lnTo>
                  <a:pt x="5867168" y="2372708"/>
                </a:lnTo>
                <a:lnTo>
                  <a:pt x="5869642" y="2370234"/>
                </a:lnTo>
                <a:lnTo>
                  <a:pt x="5872115" y="2370234"/>
                </a:lnTo>
                <a:lnTo>
                  <a:pt x="5869642" y="2363004"/>
                </a:lnTo>
                <a:lnTo>
                  <a:pt x="5864884" y="2355773"/>
                </a:lnTo>
                <a:lnTo>
                  <a:pt x="5862411" y="2351015"/>
                </a:lnTo>
                <a:lnTo>
                  <a:pt x="5857653" y="2343784"/>
                </a:lnTo>
                <a:lnTo>
                  <a:pt x="5855180" y="2336554"/>
                </a:lnTo>
                <a:lnTo>
                  <a:pt x="5852706" y="2331796"/>
                </a:lnTo>
                <a:lnTo>
                  <a:pt x="5852706" y="2327039"/>
                </a:lnTo>
                <a:lnTo>
                  <a:pt x="5852706" y="2324565"/>
                </a:lnTo>
                <a:lnTo>
                  <a:pt x="5850232" y="2322092"/>
                </a:lnTo>
                <a:lnTo>
                  <a:pt x="5850232" y="2319618"/>
                </a:lnTo>
                <a:lnTo>
                  <a:pt x="5847759" y="2314861"/>
                </a:lnTo>
                <a:lnTo>
                  <a:pt x="5845285" y="2310103"/>
                </a:lnTo>
                <a:lnTo>
                  <a:pt x="5842811" y="2307629"/>
                </a:lnTo>
                <a:lnTo>
                  <a:pt x="5842811" y="2302872"/>
                </a:lnTo>
                <a:lnTo>
                  <a:pt x="5842811" y="2300399"/>
                </a:lnTo>
                <a:lnTo>
                  <a:pt x="5840337" y="2297925"/>
                </a:lnTo>
                <a:lnTo>
                  <a:pt x="5840337" y="2295451"/>
                </a:lnTo>
                <a:lnTo>
                  <a:pt x="5837863" y="2290694"/>
                </a:lnTo>
                <a:lnTo>
                  <a:pt x="5837863" y="2288220"/>
                </a:lnTo>
                <a:lnTo>
                  <a:pt x="5840337" y="2288220"/>
                </a:lnTo>
                <a:lnTo>
                  <a:pt x="5842811" y="2280989"/>
                </a:lnTo>
                <a:lnTo>
                  <a:pt x="5842811" y="2278515"/>
                </a:lnTo>
                <a:lnTo>
                  <a:pt x="5845285" y="2278515"/>
                </a:lnTo>
                <a:lnTo>
                  <a:pt x="5847759" y="2278515"/>
                </a:lnTo>
                <a:lnTo>
                  <a:pt x="5857463" y="2276042"/>
                </a:lnTo>
                <a:lnTo>
                  <a:pt x="5859937" y="2276042"/>
                </a:lnTo>
                <a:lnTo>
                  <a:pt x="5864694" y="2276042"/>
                </a:lnTo>
                <a:lnTo>
                  <a:pt x="5869451" y="2276042"/>
                </a:lnTo>
                <a:lnTo>
                  <a:pt x="5871925" y="2276042"/>
                </a:lnTo>
                <a:lnTo>
                  <a:pt x="5876682" y="2276042"/>
                </a:lnTo>
                <a:lnTo>
                  <a:pt x="5881440" y="2276042"/>
                </a:lnTo>
                <a:lnTo>
                  <a:pt x="5883913" y="2276042"/>
                </a:lnTo>
                <a:lnTo>
                  <a:pt x="5886387" y="2278515"/>
                </a:lnTo>
                <a:lnTo>
                  <a:pt x="5888861" y="2278515"/>
                </a:lnTo>
                <a:lnTo>
                  <a:pt x="5893618" y="2276042"/>
                </a:lnTo>
                <a:lnTo>
                  <a:pt x="5896092" y="2276042"/>
                </a:lnTo>
                <a:lnTo>
                  <a:pt x="5898565" y="2276042"/>
                </a:lnTo>
                <a:lnTo>
                  <a:pt x="5901039" y="2273568"/>
                </a:lnTo>
                <a:lnTo>
                  <a:pt x="5903513" y="2273568"/>
                </a:lnTo>
                <a:lnTo>
                  <a:pt x="5905987" y="2273568"/>
                </a:lnTo>
                <a:lnTo>
                  <a:pt x="5908460" y="2273568"/>
                </a:lnTo>
                <a:lnTo>
                  <a:pt x="5910934" y="2273568"/>
                </a:lnTo>
                <a:lnTo>
                  <a:pt x="5913408" y="2273568"/>
                </a:lnTo>
                <a:lnTo>
                  <a:pt x="5915881" y="2271094"/>
                </a:lnTo>
                <a:lnTo>
                  <a:pt x="5927870" y="2271094"/>
                </a:lnTo>
                <a:lnTo>
                  <a:pt x="5942332" y="2268620"/>
                </a:lnTo>
                <a:lnTo>
                  <a:pt x="5947089" y="2268620"/>
                </a:lnTo>
                <a:lnTo>
                  <a:pt x="5947089" y="2266147"/>
                </a:lnTo>
                <a:lnTo>
                  <a:pt x="5949563" y="2266147"/>
                </a:lnTo>
                <a:lnTo>
                  <a:pt x="5949563" y="2263673"/>
                </a:lnTo>
                <a:lnTo>
                  <a:pt x="5947089" y="2263673"/>
                </a:lnTo>
                <a:lnTo>
                  <a:pt x="5949563" y="2261199"/>
                </a:lnTo>
                <a:lnTo>
                  <a:pt x="5952036" y="2261199"/>
                </a:lnTo>
                <a:lnTo>
                  <a:pt x="5954510" y="2261199"/>
                </a:lnTo>
                <a:lnTo>
                  <a:pt x="5956984" y="2258725"/>
                </a:lnTo>
                <a:lnTo>
                  <a:pt x="5959458" y="2258725"/>
                </a:lnTo>
                <a:lnTo>
                  <a:pt x="5961932" y="2258725"/>
                </a:lnTo>
                <a:lnTo>
                  <a:pt x="5964405" y="2258725"/>
                </a:lnTo>
                <a:lnTo>
                  <a:pt x="5964405" y="2256252"/>
                </a:lnTo>
                <a:lnTo>
                  <a:pt x="5964405" y="2253778"/>
                </a:lnTo>
                <a:lnTo>
                  <a:pt x="5964405" y="2249021"/>
                </a:lnTo>
                <a:lnTo>
                  <a:pt x="5964405" y="2244264"/>
                </a:lnTo>
                <a:lnTo>
                  <a:pt x="5961932" y="2237032"/>
                </a:lnTo>
                <a:lnTo>
                  <a:pt x="5961932" y="2232275"/>
                </a:lnTo>
                <a:lnTo>
                  <a:pt x="5959458" y="2227518"/>
                </a:lnTo>
                <a:lnTo>
                  <a:pt x="5959458" y="2225044"/>
                </a:lnTo>
                <a:lnTo>
                  <a:pt x="5956984" y="2225044"/>
                </a:lnTo>
                <a:lnTo>
                  <a:pt x="5954510" y="2225044"/>
                </a:lnTo>
                <a:lnTo>
                  <a:pt x="5952036" y="2225044"/>
                </a:lnTo>
                <a:lnTo>
                  <a:pt x="5952036" y="2222571"/>
                </a:lnTo>
                <a:lnTo>
                  <a:pt x="5949563" y="2222571"/>
                </a:lnTo>
                <a:lnTo>
                  <a:pt x="5949563" y="2220097"/>
                </a:lnTo>
                <a:lnTo>
                  <a:pt x="5949563" y="2217623"/>
                </a:lnTo>
                <a:lnTo>
                  <a:pt x="5949563" y="2215149"/>
                </a:lnTo>
                <a:lnTo>
                  <a:pt x="5949563" y="2207918"/>
                </a:lnTo>
                <a:lnTo>
                  <a:pt x="5949563" y="2205445"/>
                </a:lnTo>
                <a:lnTo>
                  <a:pt x="5949563" y="2202971"/>
                </a:lnTo>
                <a:lnTo>
                  <a:pt x="5947089" y="2200497"/>
                </a:lnTo>
                <a:lnTo>
                  <a:pt x="5947089" y="2198023"/>
                </a:lnTo>
                <a:lnTo>
                  <a:pt x="5947089" y="2195550"/>
                </a:lnTo>
                <a:lnTo>
                  <a:pt x="5947089" y="2193076"/>
                </a:lnTo>
                <a:lnTo>
                  <a:pt x="5947089" y="2190602"/>
                </a:lnTo>
                <a:lnTo>
                  <a:pt x="5949563" y="2190602"/>
                </a:lnTo>
                <a:lnTo>
                  <a:pt x="5949563" y="2188128"/>
                </a:lnTo>
                <a:lnTo>
                  <a:pt x="5952036" y="2188128"/>
                </a:lnTo>
                <a:lnTo>
                  <a:pt x="5954510" y="2185655"/>
                </a:lnTo>
                <a:lnTo>
                  <a:pt x="5954510" y="2183181"/>
                </a:lnTo>
                <a:lnTo>
                  <a:pt x="5954510" y="2180707"/>
                </a:lnTo>
                <a:lnTo>
                  <a:pt x="5952036" y="2175950"/>
                </a:lnTo>
                <a:lnTo>
                  <a:pt x="5949563" y="2173476"/>
                </a:lnTo>
                <a:lnTo>
                  <a:pt x="5947089" y="2168719"/>
                </a:lnTo>
                <a:lnTo>
                  <a:pt x="5942332" y="2159014"/>
                </a:lnTo>
                <a:lnTo>
                  <a:pt x="5939858" y="2156541"/>
                </a:lnTo>
                <a:lnTo>
                  <a:pt x="5932627" y="2139605"/>
                </a:lnTo>
                <a:lnTo>
                  <a:pt x="5930153" y="2132374"/>
                </a:lnTo>
                <a:lnTo>
                  <a:pt x="5920449" y="2112964"/>
                </a:lnTo>
                <a:lnTo>
                  <a:pt x="5927680" y="2112964"/>
                </a:lnTo>
                <a:lnTo>
                  <a:pt x="5942141" y="2112964"/>
                </a:lnTo>
                <a:lnTo>
                  <a:pt x="5944615" y="2112964"/>
                </a:lnTo>
                <a:lnTo>
                  <a:pt x="5947089" y="2112964"/>
                </a:lnTo>
                <a:lnTo>
                  <a:pt x="5951846" y="2115438"/>
                </a:lnTo>
                <a:lnTo>
                  <a:pt x="5968782" y="2122669"/>
                </a:lnTo>
                <a:lnTo>
                  <a:pt x="5976013" y="2125143"/>
                </a:lnTo>
                <a:lnTo>
                  <a:pt x="5978487" y="2125143"/>
                </a:lnTo>
                <a:lnTo>
                  <a:pt x="5983244" y="2120386"/>
                </a:lnTo>
                <a:lnTo>
                  <a:pt x="5983244" y="2117912"/>
                </a:lnTo>
                <a:lnTo>
                  <a:pt x="5983244" y="2115438"/>
                </a:lnTo>
                <a:lnTo>
                  <a:pt x="5980770" y="2110681"/>
                </a:lnTo>
                <a:lnTo>
                  <a:pt x="5976013" y="2108207"/>
                </a:lnTo>
                <a:lnTo>
                  <a:pt x="5978487" y="2103450"/>
                </a:lnTo>
                <a:lnTo>
                  <a:pt x="5980961" y="2100976"/>
                </a:lnTo>
                <a:lnTo>
                  <a:pt x="5978487" y="2100976"/>
                </a:lnTo>
                <a:lnTo>
                  <a:pt x="5978487" y="2098503"/>
                </a:lnTo>
                <a:lnTo>
                  <a:pt x="5973729" y="2096029"/>
                </a:lnTo>
                <a:lnTo>
                  <a:pt x="5971256" y="2096029"/>
                </a:lnTo>
                <a:lnTo>
                  <a:pt x="5971256" y="2093555"/>
                </a:lnTo>
                <a:lnTo>
                  <a:pt x="5968782" y="2093555"/>
                </a:lnTo>
                <a:lnTo>
                  <a:pt x="5966308" y="2093555"/>
                </a:lnTo>
                <a:lnTo>
                  <a:pt x="5963835" y="2093555"/>
                </a:lnTo>
                <a:lnTo>
                  <a:pt x="5961361" y="2093555"/>
                </a:lnTo>
                <a:lnTo>
                  <a:pt x="5956603" y="2091081"/>
                </a:lnTo>
                <a:lnTo>
                  <a:pt x="5951846" y="2088607"/>
                </a:lnTo>
                <a:lnTo>
                  <a:pt x="5949372" y="2088607"/>
                </a:lnTo>
                <a:lnTo>
                  <a:pt x="5949372" y="2086134"/>
                </a:lnTo>
                <a:lnTo>
                  <a:pt x="5946899" y="2081377"/>
                </a:lnTo>
                <a:lnTo>
                  <a:pt x="5949372" y="2078903"/>
                </a:lnTo>
                <a:lnTo>
                  <a:pt x="5949372" y="2076429"/>
                </a:lnTo>
                <a:lnTo>
                  <a:pt x="5949372" y="2073955"/>
                </a:lnTo>
                <a:lnTo>
                  <a:pt x="5951846" y="2071481"/>
                </a:lnTo>
                <a:lnTo>
                  <a:pt x="5951846" y="2069008"/>
                </a:lnTo>
                <a:lnTo>
                  <a:pt x="5954320" y="2066534"/>
                </a:lnTo>
                <a:lnTo>
                  <a:pt x="5959077" y="2061777"/>
                </a:lnTo>
                <a:lnTo>
                  <a:pt x="5961551" y="2059303"/>
                </a:lnTo>
                <a:lnTo>
                  <a:pt x="5964025" y="2052072"/>
                </a:lnTo>
                <a:lnTo>
                  <a:pt x="5964025" y="2049598"/>
                </a:lnTo>
                <a:lnTo>
                  <a:pt x="5964025" y="2047125"/>
                </a:lnTo>
                <a:lnTo>
                  <a:pt x="5980961" y="2054355"/>
                </a:lnTo>
                <a:lnTo>
                  <a:pt x="5988191" y="2059113"/>
                </a:lnTo>
                <a:lnTo>
                  <a:pt x="5990665" y="2056639"/>
                </a:lnTo>
                <a:lnTo>
                  <a:pt x="5990665" y="2051882"/>
                </a:lnTo>
                <a:lnTo>
                  <a:pt x="5993139" y="2051882"/>
                </a:lnTo>
                <a:lnTo>
                  <a:pt x="5995613" y="2049408"/>
                </a:lnTo>
                <a:lnTo>
                  <a:pt x="5998086" y="2039703"/>
                </a:lnTo>
                <a:lnTo>
                  <a:pt x="5998086" y="2037229"/>
                </a:lnTo>
                <a:lnTo>
                  <a:pt x="5998086" y="2034756"/>
                </a:lnTo>
                <a:lnTo>
                  <a:pt x="5998086" y="2032282"/>
                </a:lnTo>
                <a:lnTo>
                  <a:pt x="5995613" y="2029808"/>
                </a:lnTo>
                <a:lnTo>
                  <a:pt x="5990855" y="2025051"/>
                </a:lnTo>
                <a:lnTo>
                  <a:pt x="5990855" y="2022577"/>
                </a:lnTo>
                <a:lnTo>
                  <a:pt x="5990855" y="2020103"/>
                </a:lnTo>
                <a:lnTo>
                  <a:pt x="5993329" y="2017630"/>
                </a:lnTo>
                <a:lnTo>
                  <a:pt x="5995803" y="2015156"/>
                </a:lnTo>
                <a:lnTo>
                  <a:pt x="6000560" y="2012682"/>
                </a:lnTo>
                <a:lnTo>
                  <a:pt x="6007791" y="2005451"/>
                </a:lnTo>
                <a:lnTo>
                  <a:pt x="6010265" y="2007925"/>
                </a:lnTo>
                <a:lnTo>
                  <a:pt x="6012739" y="2000694"/>
                </a:lnTo>
                <a:lnTo>
                  <a:pt x="6012739" y="1990989"/>
                </a:lnTo>
                <a:lnTo>
                  <a:pt x="6015212" y="1990989"/>
                </a:lnTo>
                <a:lnTo>
                  <a:pt x="6017686" y="1990989"/>
                </a:lnTo>
                <a:lnTo>
                  <a:pt x="6024917" y="1988516"/>
                </a:lnTo>
                <a:lnTo>
                  <a:pt x="6027391" y="1988516"/>
                </a:lnTo>
                <a:lnTo>
                  <a:pt x="6027391" y="1990989"/>
                </a:lnTo>
                <a:lnTo>
                  <a:pt x="6027391" y="1993463"/>
                </a:lnTo>
                <a:lnTo>
                  <a:pt x="6027391" y="1995937"/>
                </a:lnTo>
                <a:lnTo>
                  <a:pt x="6029865" y="2000694"/>
                </a:lnTo>
                <a:lnTo>
                  <a:pt x="6032338" y="2005451"/>
                </a:lnTo>
                <a:lnTo>
                  <a:pt x="6032338" y="2010209"/>
                </a:lnTo>
                <a:lnTo>
                  <a:pt x="6032338" y="2014966"/>
                </a:lnTo>
                <a:lnTo>
                  <a:pt x="6032338" y="2017439"/>
                </a:lnTo>
                <a:lnTo>
                  <a:pt x="6032338" y="2019913"/>
                </a:lnTo>
                <a:lnTo>
                  <a:pt x="6032338" y="2022387"/>
                </a:lnTo>
                <a:lnTo>
                  <a:pt x="6032338" y="2024861"/>
                </a:lnTo>
                <a:lnTo>
                  <a:pt x="6034812" y="2029618"/>
                </a:lnTo>
                <a:lnTo>
                  <a:pt x="6037286" y="2032092"/>
                </a:lnTo>
                <a:lnTo>
                  <a:pt x="6037286" y="2034565"/>
                </a:lnTo>
                <a:lnTo>
                  <a:pt x="6039760" y="2037039"/>
                </a:lnTo>
                <a:lnTo>
                  <a:pt x="6039760" y="2039513"/>
                </a:lnTo>
                <a:lnTo>
                  <a:pt x="6042233" y="2044270"/>
                </a:lnTo>
                <a:lnTo>
                  <a:pt x="6042233" y="2049027"/>
                </a:lnTo>
                <a:lnTo>
                  <a:pt x="6042233" y="2051501"/>
                </a:lnTo>
                <a:lnTo>
                  <a:pt x="6042233" y="2056258"/>
                </a:lnTo>
                <a:lnTo>
                  <a:pt x="6042233" y="2058732"/>
                </a:lnTo>
                <a:lnTo>
                  <a:pt x="6042233" y="2061206"/>
                </a:lnTo>
                <a:lnTo>
                  <a:pt x="6042233" y="2065963"/>
                </a:lnTo>
                <a:lnTo>
                  <a:pt x="6044707" y="2070720"/>
                </a:lnTo>
                <a:lnTo>
                  <a:pt x="6044707" y="2073194"/>
                </a:lnTo>
                <a:lnTo>
                  <a:pt x="6047181" y="2077951"/>
                </a:lnTo>
                <a:lnTo>
                  <a:pt x="6047181" y="2082708"/>
                </a:lnTo>
                <a:lnTo>
                  <a:pt x="6049654" y="2087466"/>
                </a:lnTo>
                <a:lnTo>
                  <a:pt x="6049654" y="2092223"/>
                </a:lnTo>
                <a:lnTo>
                  <a:pt x="6049654" y="2094697"/>
                </a:lnTo>
                <a:lnTo>
                  <a:pt x="6052128" y="2097170"/>
                </a:lnTo>
                <a:lnTo>
                  <a:pt x="6052128" y="2099644"/>
                </a:lnTo>
                <a:lnTo>
                  <a:pt x="6052128" y="2102118"/>
                </a:lnTo>
                <a:lnTo>
                  <a:pt x="6052128" y="2104592"/>
                </a:lnTo>
                <a:lnTo>
                  <a:pt x="6054602" y="2109349"/>
                </a:lnTo>
                <a:lnTo>
                  <a:pt x="6054602" y="2111823"/>
                </a:lnTo>
                <a:lnTo>
                  <a:pt x="6054602" y="2119054"/>
                </a:lnTo>
                <a:lnTo>
                  <a:pt x="6054602" y="2126285"/>
                </a:lnTo>
                <a:lnTo>
                  <a:pt x="6057076" y="2126285"/>
                </a:lnTo>
                <a:lnTo>
                  <a:pt x="6059549" y="2128758"/>
                </a:lnTo>
                <a:lnTo>
                  <a:pt x="6062023" y="2128758"/>
                </a:lnTo>
                <a:lnTo>
                  <a:pt x="6064497" y="2128758"/>
                </a:lnTo>
                <a:lnTo>
                  <a:pt x="6066971" y="2128758"/>
                </a:lnTo>
                <a:lnTo>
                  <a:pt x="6069445" y="2128758"/>
                </a:lnTo>
                <a:lnTo>
                  <a:pt x="6071918" y="2128758"/>
                </a:lnTo>
                <a:lnTo>
                  <a:pt x="6074392" y="2128758"/>
                </a:lnTo>
                <a:lnTo>
                  <a:pt x="6076866" y="2128758"/>
                </a:lnTo>
                <a:lnTo>
                  <a:pt x="6076866" y="2126285"/>
                </a:lnTo>
                <a:lnTo>
                  <a:pt x="6079340" y="2128758"/>
                </a:lnTo>
                <a:lnTo>
                  <a:pt x="6081813" y="2126285"/>
                </a:lnTo>
                <a:lnTo>
                  <a:pt x="6084287" y="2126285"/>
                </a:lnTo>
                <a:lnTo>
                  <a:pt x="6086761" y="2126285"/>
                </a:lnTo>
                <a:lnTo>
                  <a:pt x="6089235" y="2126285"/>
                </a:lnTo>
                <a:lnTo>
                  <a:pt x="6091708" y="2126285"/>
                </a:lnTo>
                <a:lnTo>
                  <a:pt x="6094182" y="2126285"/>
                </a:lnTo>
                <a:lnTo>
                  <a:pt x="6096656" y="2128758"/>
                </a:lnTo>
                <a:lnTo>
                  <a:pt x="6096656" y="2126285"/>
                </a:lnTo>
                <a:lnTo>
                  <a:pt x="6099129" y="2126285"/>
                </a:lnTo>
                <a:lnTo>
                  <a:pt x="6101603" y="2126285"/>
                </a:lnTo>
                <a:lnTo>
                  <a:pt x="6101603" y="2123811"/>
                </a:lnTo>
                <a:lnTo>
                  <a:pt x="6104077" y="2121337"/>
                </a:lnTo>
                <a:lnTo>
                  <a:pt x="6106551" y="2118863"/>
                </a:lnTo>
                <a:lnTo>
                  <a:pt x="6109024" y="2118863"/>
                </a:lnTo>
                <a:lnTo>
                  <a:pt x="6111498" y="2121337"/>
                </a:lnTo>
                <a:lnTo>
                  <a:pt x="6116255" y="2123811"/>
                </a:lnTo>
                <a:lnTo>
                  <a:pt x="6118729" y="2123811"/>
                </a:lnTo>
                <a:lnTo>
                  <a:pt x="6121203" y="2123811"/>
                </a:lnTo>
                <a:lnTo>
                  <a:pt x="6123677" y="2123811"/>
                </a:lnTo>
                <a:lnTo>
                  <a:pt x="6126150" y="2123811"/>
                </a:lnTo>
                <a:lnTo>
                  <a:pt x="6135855" y="2123811"/>
                </a:lnTo>
                <a:lnTo>
                  <a:pt x="6135855" y="2121337"/>
                </a:lnTo>
                <a:lnTo>
                  <a:pt x="6135855" y="2114106"/>
                </a:lnTo>
                <a:lnTo>
                  <a:pt x="6135855" y="2094697"/>
                </a:lnTo>
                <a:lnTo>
                  <a:pt x="6135855" y="2092223"/>
                </a:lnTo>
                <a:lnTo>
                  <a:pt x="6135855" y="2087466"/>
                </a:lnTo>
                <a:lnTo>
                  <a:pt x="6135855" y="2084992"/>
                </a:lnTo>
                <a:lnTo>
                  <a:pt x="6135855" y="2082518"/>
                </a:lnTo>
                <a:lnTo>
                  <a:pt x="6138329" y="2080044"/>
                </a:lnTo>
                <a:lnTo>
                  <a:pt x="6138329" y="2077571"/>
                </a:lnTo>
                <a:lnTo>
                  <a:pt x="6138329" y="2075097"/>
                </a:lnTo>
                <a:lnTo>
                  <a:pt x="6143086" y="2060635"/>
                </a:lnTo>
                <a:lnTo>
                  <a:pt x="6147844" y="2060635"/>
                </a:lnTo>
                <a:lnTo>
                  <a:pt x="6155075" y="2058161"/>
                </a:lnTo>
                <a:lnTo>
                  <a:pt x="6157548" y="2055688"/>
                </a:lnTo>
                <a:lnTo>
                  <a:pt x="6157548" y="2048456"/>
                </a:lnTo>
                <a:lnTo>
                  <a:pt x="6157548" y="2038752"/>
                </a:lnTo>
                <a:lnTo>
                  <a:pt x="6152791" y="2038752"/>
                </a:lnTo>
                <a:lnTo>
                  <a:pt x="6150317" y="2038752"/>
                </a:lnTo>
                <a:lnTo>
                  <a:pt x="6147844" y="2038752"/>
                </a:lnTo>
                <a:lnTo>
                  <a:pt x="6145370" y="2036278"/>
                </a:lnTo>
                <a:lnTo>
                  <a:pt x="6145370" y="2033804"/>
                </a:lnTo>
                <a:lnTo>
                  <a:pt x="6145370" y="2024099"/>
                </a:lnTo>
                <a:lnTo>
                  <a:pt x="6145370" y="2002407"/>
                </a:lnTo>
                <a:lnTo>
                  <a:pt x="6145370" y="1997650"/>
                </a:lnTo>
                <a:lnTo>
                  <a:pt x="6145370" y="1987945"/>
                </a:lnTo>
                <a:lnTo>
                  <a:pt x="6142896" y="1975957"/>
                </a:lnTo>
                <a:lnTo>
                  <a:pt x="6142896" y="1942085"/>
                </a:lnTo>
                <a:lnTo>
                  <a:pt x="6147653" y="1942085"/>
                </a:lnTo>
                <a:lnTo>
                  <a:pt x="6150127" y="1942085"/>
                </a:lnTo>
                <a:lnTo>
                  <a:pt x="6157358" y="1939611"/>
                </a:lnTo>
                <a:lnTo>
                  <a:pt x="6159832" y="1937138"/>
                </a:lnTo>
                <a:lnTo>
                  <a:pt x="6169536" y="1934664"/>
                </a:lnTo>
                <a:lnTo>
                  <a:pt x="6172010" y="1932190"/>
                </a:lnTo>
                <a:lnTo>
                  <a:pt x="6174484" y="1932190"/>
                </a:lnTo>
                <a:lnTo>
                  <a:pt x="6176958" y="1932190"/>
                </a:lnTo>
                <a:lnTo>
                  <a:pt x="6184188" y="1929716"/>
                </a:lnTo>
                <a:lnTo>
                  <a:pt x="6196177" y="1927243"/>
                </a:lnTo>
                <a:lnTo>
                  <a:pt x="6198650" y="1927243"/>
                </a:lnTo>
                <a:lnTo>
                  <a:pt x="6201124" y="1927243"/>
                </a:lnTo>
                <a:lnTo>
                  <a:pt x="6203598" y="1927243"/>
                </a:lnTo>
                <a:lnTo>
                  <a:pt x="6206072" y="1927243"/>
                </a:lnTo>
                <a:lnTo>
                  <a:pt x="6208545" y="1929716"/>
                </a:lnTo>
                <a:lnTo>
                  <a:pt x="6211019" y="1929716"/>
                </a:lnTo>
                <a:lnTo>
                  <a:pt x="6213493" y="1929716"/>
                </a:lnTo>
                <a:lnTo>
                  <a:pt x="6215967" y="1929716"/>
                </a:lnTo>
                <a:lnTo>
                  <a:pt x="6218440" y="1929716"/>
                </a:lnTo>
                <a:lnTo>
                  <a:pt x="6220914" y="1929716"/>
                </a:lnTo>
                <a:lnTo>
                  <a:pt x="6223388" y="1929716"/>
                </a:lnTo>
                <a:lnTo>
                  <a:pt x="6225862" y="1927243"/>
                </a:lnTo>
                <a:lnTo>
                  <a:pt x="6228336" y="1927243"/>
                </a:lnTo>
                <a:lnTo>
                  <a:pt x="6230809" y="1929716"/>
                </a:lnTo>
                <a:lnTo>
                  <a:pt x="6238040" y="1927243"/>
                </a:lnTo>
                <a:lnTo>
                  <a:pt x="6245271" y="1924769"/>
                </a:lnTo>
                <a:lnTo>
                  <a:pt x="6254976" y="1922295"/>
                </a:lnTo>
                <a:lnTo>
                  <a:pt x="6264681" y="1917538"/>
                </a:lnTo>
                <a:lnTo>
                  <a:pt x="6271912" y="1915064"/>
                </a:lnTo>
                <a:lnTo>
                  <a:pt x="6279143" y="1915064"/>
                </a:lnTo>
                <a:lnTo>
                  <a:pt x="6286374" y="1912590"/>
                </a:lnTo>
                <a:lnTo>
                  <a:pt x="6291131" y="1912590"/>
                </a:lnTo>
                <a:lnTo>
                  <a:pt x="6295888" y="1912590"/>
                </a:lnTo>
                <a:lnTo>
                  <a:pt x="6300645" y="1910117"/>
                </a:lnTo>
                <a:lnTo>
                  <a:pt x="6305403" y="1910117"/>
                </a:lnTo>
                <a:lnTo>
                  <a:pt x="6310160" y="1910117"/>
                </a:lnTo>
                <a:lnTo>
                  <a:pt x="6312633" y="1907643"/>
                </a:lnTo>
                <a:lnTo>
                  <a:pt x="6315107" y="1907643"/>
                </a:lnTo>
                <a:lnTo>
                  <a:pt x="6317581" y="1907643"/>
                </a:lnTo>
                <a:lnTo>
                  <a:pt x="6322338" y="1905169"/>
                </a:lnTo>
                <a:lnTo>
                  <a:pt x="6324812" y="1905169"/>
                </a:lnTo>
                <a:lnTo>
                  <a:pt x="6329569" y="1905169"/>
                </a:lnTo>
                <a:lnTo>
                  <a:pt x="6336800" y="1905169"/>
                </a:lnTo>
                <a:lnTo>
                  <a:pt x="6339274" y="1905169"/>
                </a:lnTo>
                <a:lnTo>
                  <a:pt x="6344031" y="1902696"/>
                </a:lnTo>
                <a:lnTo>
                  <a:pt x="6348788" y="1902696"/>
                </a:lnTo>
                <a:lnTo>
                  <a:pt x="6353545" y="1902696"/>
                </a:lnTo>
                <a:lnTo>
                  <a:pt x="6360776" y="1900222"/>
                </a:lnTo>
                <a:lnTo>
                  <a:pt x="6368007" y="1900222"/>
                </a:lnTo>
                <a:lnTo>
                  <a:pt x="6375238" y="1897748"/>
                </a:lnTo>
                <a:lnTo>
                  <a:pt x="6379996" y="1897748"/>
                </a:lnTo>
                <a:lnTo>
                  <a:pt x="6396931" y="1892991"/>
                </a:lnTo>
                <a:lnTo>
                  <a:pt x="6396931" y="1890517"/>
                </a:lnTo>
                <a:lnTo>
                  <a:pt x="6396931" y="1885760"/>
                </a:lnTo>
                <a:lnTo>
                  <a:pt x="6394457" y="1876055"/>
                </a:lnTo>
                <a:lnTo>
                  <a:pt x="6391984" y="1864067"/>
                </a:lnTo>
                <a:lnTo>
                  <a:pt x="6394457" y="1864067"/>
                </a:lnTo>
                <a:lnTo>
                  <a:pt x="6406445" y="1861593"/>
                </a:lnTo>
                <a:lnTo>
                  <a:pt x="6420908" y="1856836"/>
                </a:lnTo>
                <a:lnTo>
                  <a:pt x="6420908" y="1852079"/>
                </a:lnTo>
                <a:lnTo>
                  <a:pt x="6420908" y="1849605"/>
                </a:lnTo>
                <a:lnTo>
                  <a:pt x="6423381" y="1849605"/>
                </a:lnTo>
                <a:lnTo>
                  <a:pt x="6435369" y="1847131"/>
                </a:lnTo>
                <a:lnTo>
                  <a:pt x="6442600" y="1847131"/>
                </a:lnTo>
                <a:lnTo>
                  <a:pt x="6449831" y="1844657"/>
                </a:lnTo>
                <a:lnTo>
                  <a:pt x="6459536" y="1844657"/>
                </a:lnTo>
                <a:lnTo>
                  <a:pt x="6464293" y="1842184"/>
                </a:lnTo>
                <a:lnTo>
                  <a:pt x="6464293" y="1844657"/>
                </a:lnTo>
                <a:lnTo>
                  <a:pt x="6466767" y="1844657"/>
                </a:lnTo>
                <a:lnTo>
                  <a:pt x="6466767" y="1842184"/>
                </a:lnTo>
                <a:lnTo>
                  <a:pt x="6473998" y="1842184"/>
                </a:lnTo>
                <a:lnTo>
                  <a:pt x="6485986" y="1842184"/>
                </a:lnTo>
                <a:lnTo>
                  <a:pt x="6488460" y="1839710"/>
                </a:lnTo>
                <a:lnTo>
                  <a:pt x="6490934" y="1839710"/>
                </a:lnTo>
                <a:lnTo>
                  <a:pt x="6493407" y="1839710"/>
                </a:lnTo>
                <a:lnTo>
                  <a:pt x="6495881" y="1839710"/>
                </a:lnTo>
                <a:lnTo>
                  <a:pt x="6495881" y="1834953"/>
                </a:lnTo>
                <a:lnTo>
                  <a:pt x="6505586" y="1834953"/>
                </a:lnTo>
                <a:lnTo>
                  <a:pt x="6508060" y="1834953"/>
                </a:lnTo>
                <a:lnTo>
                  <a:pt x="6510533" y="1832479"/>
                </a:lnTo>
                <a:lnTo>
                  <a:pt x="6517764" y="1832479"/>
                </a:lnTo>
                <a:lnTo>
                  <a:pt x="6520238" y="1832479"/>
                </a:lnTo>
                <a:lnTo>
                  <a:pt x="6522712" y="1832479"/>
                </a:lnTo>
                <a:lnTo>
                  <a:pt x="6527469" y="1830005"/>
                </a:lnTo>
                <a:lnTo>
                  <a:pt x="6534700" y="1830005"/>
                </a:lnTo>
                <a:lnTo>
                  <a:pt x="6534700" y="1832479"/>
                </a:lnTo>
                <a:lnTo>
                  <a:pt x="6539457" y="1830005"/>
                </a:lnTo>
                <a:lnTo>
                  <a:pt x="6544215" y="1830005"/>
                </a:lnTo>
                <a:lnTo>
                  <a:pt x="6546688" y="1830005"/>
                </a:lnTo>
                <a:lnTo>
                  <a:pt x="6546688" y="1827532"/>
                </a:lnTo>
                <a:lnTo>
                  <a:pt x="6551445" y="1827532"/>
                </a:lnTo>
                <a:lnTo>
                  <a:pt x="6570855" y="1825058"/>
                </a:lnTo>
                <a:lnTo>
                  <a:pt x="6575612" y="1822584"/>
                </a:lnTo>
                <a:lnTo>
                  <a:pt x="6582843" y="1822584"/>
                </a:lnTo>
                <a:lnTo>
                  <a:pt x="6590074" y="1820110"/>
                </a:lnTo>
                <a:lnTo>
                  <a:pt x="6599779" y="1820110"/>
                </a:lnTo>
                <a:lnTo>
                  <a:pt x="6609483" y="1820110"/>
                </a:lnTo>
                <a:lnTo>
                  <a:pt x="6614241" y="1817636"/>
                </a:lnTo>
                <a:lnTo>
                  <a:pt x="6618998" y="1817636"/>
                </a:lnTo>
                <a:lnTo>
                  <a:pt x="6623755" y="1817636"/>
                </a:lnTo>
                <a:lnTo>
                  <a:pt x="6626229" y="1817636"/>
                </a:lnTo>
                <a:lnTo>
                  <a:pt x="6630986" y="1817636"/>
                </a:lnTo>
                <a:lnTo>
                  <a:pt x="6633460" y="1817636"/>
                </a:lnTo>
                <a:lnTo>
                  <a:pt x="6643165" y="1817636"/>
                </a:lnTo>
                <a:lnTo>
                  <a:pt x="6647922" y="1817636"/>
                </a:lnTo>
                <a:lnTo>
                  <a:pt x="6652679" y="1815163"/>
                </a:lnTo>
                <a:lnTo>
                  <a:pt x="6655153" y="1815163"/>
                </a:lnTo>
                <a:lnTo>
                  <a:pt x="6659910" y="1815163"/>
                </a:lnTo>
                <a:lnTo>
                  <a:pt x="6662384" y="1815163"/>
                </a:lnTo>
                <a:lnTo>
                  <a:pt x="6662384" y="1817636"/>
                </a:lnTo>
                <a:lnTo>
                  <a:pt x="6662384" y="1820110"/>
                </a:lnTo>
                <a:lnTo>
                  <a:pt x="6662384" y="1822584"/>
                </a:lnTo>
                <a:lnTo>
                  <a:pt x="6662384" y="1825058"/>
                </a:lnTo>
                <a:lnTo>
                  <a:pt x="6672089" y="1822584"/>
                </a:lnTo>
                <a:lnTo>
                  <a:pt x="6681793" y="1817827"/>
                </a:lnTo>
                <a:lnTo>
                  <a:pt x="6681793" y="1815353"/>
                </a:lnTo>
                <a:lnTo>
                  <a:pt x="6681793" y="1812879"/>
                </a:lnTo>
                <a:lnTo>
                  <a:pt x="6681793" y="1810406"/>
                </a:lnTo>
                <a:lnTo>
                  <a:pt x="6679320" y="1810406"/>
                </a:lnTo>
                <a:lnTo>
                  <a:pt x="6655343" y="1809644"/>
                </a:lnTo>
                <a:close/>
                <a:moveTo>
                  <a:pt x="5636157" y="2633213"/>
                </a:moveTo>
                <a:lnTo>
                  <a:pt x="5638631" y="2633213"/>
                </a:lnTo>
                <a:lnTo>
                  <a:pt x="5636157" y="2635687"/>
                </a:lnTo>
                <a:lnTo>
                  <a:pt x="5636157" y="2633213"/>
                </a:lnTo>
                <a:close/>
                <a:moveTo>
                  <a:pt x="5631400" y="2635687"/>
                </a:moveTo>
                <a:lnTo>
                  <a:pt x="5633874" y="2635687"/>
                </a:lnTo>
                <a:lnTo>
                  <a:pt x="5631400" y="2638161"/>
                </a:lnTo>
                <a:lnTo>
                  <a:pt x="5628927" y="2638161"/>
                </a:lnTo>
                <a:lnTo>
                  <a:pt x="5631400" y="2635687"/>
                </a:lnTo>
                <a:close/>
                <a:moveTo>
                  <a:pt x="3313114" y="2345878"/>
                </a:moveTo>
                <a:lnTo>
                  <a:pt x="3315588" y="2345878"/>
                </a:lnTo>
                <a:lnTo>
                  <a:pt x="3315588" y="2348351"/>
                </a:lnTo>
                <a:lnTo>
                  <a:pt x="3313114" y="2348351"/>
                </a:lnTo>
                <a:lnTo>
                  <a:pt x="3313114" y="2345878"/>
                </a:lnTo>
                <a:close/>
                <a:moveTo>
                  <a:pt x="3491795" y="2365097"/>
                </a:moveTo>
                <a:lnTo>
                  <a:pt x="3491795" y="2362623"/>
                </a:lnTo>
                <a:lnTo>
                  <a:pt x="3494269" y="2365097"/>
                </a:lnTo>
                <a:lnTo>
                  <a:pt x="3491795" y="2365097"/>
                </a:lnTo>
                <a:close/>
                <a:moveTo>
                  <a:pt x="4537431" y="1679297"/>
                </a:moveTo>
                <a:lnTo>
                  <a:pt x="4539905" y="1681770"/>
                </a:lnTo>
                <a:lnTo>
                  <a:pt x="4542379" y="1689001"/>
                </a:lnTo>
                <a:lnTo>
                  <a:pt x="4544852" y="1691475"/>
                </a:lnTo>
                <a:lnTo>
                  <a:pt x="4544852" y="1693949"/>
                </a:lnTo>
                <a:lnTo>
                  <a:pt x="4547326" y="1698706"/>
                </a:lnTo>
                <a:lnTo>
                  <a:pt x="4549800" y="1703463"/>
                </a:lnTo>
                <a:lnTo>
                  <a:pt x="4552274" y="1708221"/>
                </a:lnTo>
                <a:lnTo>
                  <a:pt x="4552274" y="1715452"/>
                </a:lnTo>
                <a:lnTo>
                  <a:pt x="4554748" y="1720209"/>
                </a:lnTo>
                <a:lnTo>
                  <a:pt x="4554748" y="1724966"/>
                </a:lnTo>
                <a:lnTo>
                  <a:pt x="4552274" y="1720209"/>
                </a:lnTo>
                <a:lnTo>
                  <a:pt x="4549800" y="1710504"/>
                </a:lnTo>
                <a:lnTo>
                  <a:pt x="4547326" y="1703273"/>
                </a:lnTo>
                <a:lnTo>
                  <a:pt x="4547326" y="1700799"/>
                </a:lnTo>
                <a:lnTo>
                  <a:pt x="4544852" y="1693568"/>
                </a:lnTo>
                <a:lnTo>
                  <a:pt x="4542379" y="1691095"/>
                </a:lnTo>
                <a:lnTo>
                  <a:pt x="4539905" y="1688621"/>
                </a:lnTo>
                <a:lnTo>
                  <a:pt x="4539905" y="1683864"/>
                </a:lnTo>
                <a:lnTo>
                  <a:pt x="4537431" y="1683864"/>
                </a:lnTo>
                <a:lnTo>
                  <a:pt x="4537431" y="1681390"/>
                </a:lnTo>
                <a:lnTo>
                  <a:pt x="4534957" y="1678916"/>
                </a:lnTo>
                <a:lnTo>
                  <a:pt x="4537431" y="1678916"/>
                </a:lnTo>
                <a:close/>
                <a:moveTo>
                  <a:pt x="4564072" y="1759028"/>
                </a:moveTo>
                <a:lnTo>
                  <a:pt x="4564072" y="1761501"/>
                </a:lnTo>
                <a:lnTo>
                  <a:pt x="4564072" y="1763975"/>
                </a:lnTo>
                <a:lnTo>
                  <a:pt x="4564072" y="1766449"/>
                </a:lnTo>
                <a:lnTo>
                  <a:pt x="4561598" y="1768923"/>
                </a:lnTo>
                <a:lnTo>
                  <a:pt x="4561598" y="1771396"/>
                </a:lnTo>
                <a:lnTo>
                  <a:pt x="4561598" y="1773870"/>
                </a:lnTo>
                <a:lnTo>
                  <a:pt x="4561598" y="1776344"/>
                </a:lnTo>
                <a:lnTo>
                  <a:pt x="4561598" y="1781101"/>
                </a:lnTo>
                <a:lnTo>
                  <a:pt x="4561598" y="1785858"/>
                </a:lnTo>
                <a:lnTo>
                  <a:pt x="4564072" y="1788332"/>
                </a:lnTo>
                <a:lnTo>
                  <a:pt x="4564072" y="1790806"/>
                </a:lnTo>
                <a:lnTo>
                  <a:pt x="4564072" y="1793280"/>
                </a:lnTo>
                <a:lnTo>
                  <a:pt x="4564072" y="1795753"/>
                </a:lnTo>
                <a:lnTo>
                  <a:pt x="4561598" y="1793280"/>
                </a:lnTo>
                <a:lnTo>
                  <a:pt x="4561598" y="1790806"/>
                </a:lnTo>
                <a:lnTo>
                  <a:pt x="4561598" y="1788332"/>
                </a:lnTo>
                <a:lnTo>
                  <a:pt x="4559124" y="1781101"/>
                </a:lnTo>
                <a:lnTo>
                  <a:pt x="4559124" y="1778247"/>
                </a:lnTo>
                <a:lnTo>
                  <a:pt x="4559124" y="1775773"/>
                </a:lnTo>
                <a:lnTo>
                  <a:pt x="4559124" y="1773299"/>
                </a:lnTo>
                <a:lnTo>
                  <a:pt x="4559124" y="1770825"/>
                </a:lnTo>
                <a:lnTo>
                  <a:pt x="4559124" y="1768732"/>
                </a:lnTo>
                <a:lnTo>
                  <a:pt x="4561598" y="1763975"/>
                </a:lnTo>
                <a:lnTo>
                  <a:pt x="4561598" y="1761501"/>
                </a:lnTo>
                <a:lnTo>
                  <a:pt x="4561598" y="1759028"/>
                </a:lnTo>
                <a:lnTo>
                  <a:pt x="4561598" y="1756554"/>
                </a:lnTo>
                <a:lnTo>
                  <a:pt x="4559124" y="1754080"/>
                </a:lnTo>
                <a:lnTo>
                  <a:pt x="4556651" y="1749323"/>
                </a:lnTo>
                <a:lnTo>
                  <a:pt x="4556651" y="1746849"/>
                </a:lnTo>
                <a:lnTo>
                  <a:pt x="4554177" y="1746849"/>
                </a:lnTo>
                <a:lnTo>
                  <a:pt x="4554177" y="1744375"/>
                </a:lnTo>
                <a:lnTo>
                  <a:pt x="4554177" y="1739618"/>
                </a:lnTo>
                <a:lnTo>
                  <a:pt x="4554177" y="1734861"/>
                </a:lnTo>
                <a:lnTo>
                  <a:pt x="4556651" y="1734861"/>
                </a:lnTo>
                <a:lnTo>
                  <a:pt x="4556651" y="1737335"/>
                </a:lnTo>
                <a:lnTo>
                  <a:pt x="4556651" y="1739808"/>
                </a:lnTo>
                <a:lnTo>
                  <a:pt x="4556651" y="1742282"/>
                </a:lnTo>
                <a:lnTo>
                  <a:pt x="4556651" y="1744756"/>
                </a:lnTo>
                <a:lnTo>
                  <a:pt x="4556651" y="1747230"/>
                </a:lnTo>
                <a:lnTo>
                  <a:pt x="4559124" y="1749703"/>
                </a:lnTo>
                <a:lnTo>
                  <a:pt x="4559124" y="1752177"/>
                </a:lnTo>
                <a:lnTo>
                  <a:pt x="4561598" y="1752177"/>
                </a:lnTo>
                <a:lnTo>
                  <a:pt x="4561598" y="1754651"/>
                </a:lnTo>
                <a:lnTo>
                  <a:pt x="4564072" y="1757125"/>
                </a:lnTo>
                <a:lnTo>
                  <a:pt x="4564072" y="1759028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83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9D57D-8D22-77D0-456F-19CF758F1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3D2F773B-D9CC-D941-5665-B76518B0D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Toronto, Canada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E01238B7-17EE-1C48-5D81-3685E43A6E26}"/>
              </a:ext>
            </a:extLst>
          </p:cNvPr>
          <p:cNvSpPr>
            <a:spLocks/>
          </p:cNvSpPr>
          <p:nvPr/>
        </p:nvSpPr>
        <p:spPr bwMode="auto">
          <a:xfrm>
            <a:off x="827584" y="1563638"/>
            <a:ext cx="3576159" cy="2592288"/>
          </a:xfrm>
          <a:custGeom>
            <a:avLst/>
            <a:gdLst>
              <a:gd name="T0" fmla="*/ 4252 w 4409"/>
              <a:gd name="T1" fmla="*/ 618 h 3196"/>
              <a:gd name="T2" fmla="*/ 4367 w 4409"/>
              <a:gd name="T3" fmla="*/ 756 h 3196"/>
              <a:gd name="T4" fmla="*/ 4300 w 4409"/>
              <a:gd name="T5" fmla="*/ 872 h 3196"/>
              <a:gd name="T6" fmla="*/ 4212 w 4409"/>
              <a:gd name="T7" fmla="*/ 994 h 3196"/>
              <a:gd name="T8" fmla="*/ 4085 w 4409"/>
              <a:gd name="T9" fmla="*/ 1125 h 3196"/>
              <a:gd name="T10" fmla="*/ 3891 w 4409"/>
              <a:gd name="T11" fmla="*/ 1196 h 3196"/>
              <a:gd name="T12" fmla="*/ 3766 w 4409"/>
              <a:gd name="T13" fmla="*/ 1296 h 3196"/>
              <a:gd name="T14" fmla="*/ 3628 w 4409"/>
              <a:gd name="T15" fmla="*/ 1432 h 3196"/>
              <a:gd name="T16" fmla="*/ 3561 w 4409"/>
              <a:gd name="T17" fmla="*/ 1540 h 3196"/>
              <a:gd name="T18" fmla="*/ 3486 w 4409"/>
              <a:gd name="T19" fmla="*/ 1684 h 3196"/>
              <a:gd name="T20" fmla="*/ 3449 w 4409"/>
              <a:gd name="T21" fmla="*/ 1693 h 3196"/>
              <a:gd name="T22" fmla="*/ 3432 w 4409"/>
              <a:gd name="T23" fmla="*/ 1701 h 3196"/>
              <a:gd name="T24" fmla="*/ 3453 w 4409"/>
              <a:gd name="T25" fmla="*/ 1758 h 3196"/>
              <a:gd name="T26" fmla="*/ 3397 w 4409"/>
              <a:gd name="T27" fmla="*/ 1795 h 3196"/>
              <a:gd name="T28" fmla="*/ 3369 w 4409"/>
              <a:gd name="T29" fmla="*/ 1778 h 3196"/>
              <a:gd name="T30" fmla="*/ 3248 w 4409"/>
              <a:gd name="T31" fmla="*/ 1856 h 3196"/>
              <a:gd name="T32" fmla="*/ 3173 w 4409"/>
              <a:gd name="T33" fmla="*/ 1950 h 3196"/>
              <a:gd name="T34" fmla="*/ 3075 w 4409"/>
              <a:gd name="T35" fmla="*/ 2079 h 3196"/>
              <a:gd name="T36" fmla="*/ 2983 w 4409"/>
              <a:gd name="T37" fmla="*/ 2164 h 3196"/>
              <a:gd name="T38" fmla="*/ 2881 w 4409"/>
              <a:gd name="T39" fmla="*/ 2215 h 3196"/>
              <a:gd name="T40" fmla="*/ 2791 w 4409"/>
              <a:gd name="T41" fmla="*/ 2323 h 3196"/>
              <a:gd name="T42" fmla="*/ 2754 w 4409"/>
              <a:gd name="T43" fmla="*/ 2313 h 3196"/>
              <a:gd name="T44" fmla="*/ 2716 w 4409"/>
              <a:gd name="T45" fmla="*/ 2311 h 3196"/>
              <a:gd name="T46" fmla="*/ 2673 w 4409"/>
              <a:gd name="T47" fmla="*/ 2536 h 3196"/>
              <a:gd name="T48" fmla="*/ 2650 w 4409"/>
              <a:gd name="T49" fmla="*/ 2763 h 3196"/>
              <a:gd name="T50" fmla="*/ 2516 w 4409"/>
              <a:gd name="T51" fmla="*/ 2789 h 3196"/>
              <a:gd name="T52" fmla="*/ 2520 w 4409"/>
              <a:gd name="T53" fmla="*/ 2728 h 3196"/>
              <a:gd name="T54" fmla="*/ 2543 w 4409"/>
              <a:gd name="T55" fmla="*/ 2692 h 3196"/>
              <a:gd name="T56" fmla="*/ 2589 w 4409"/>
              <a:gd name="T57" fmla="*/ 2665 h 3196"/>
              <a:gd name="T58" fmla="*/ 2549 w 4409"/>
              <a:gd name="T59" fmla="*/ 2630 h 3196"/>
              <a:gd name="T60" fmla="*/ 2633 w 4409"/>
              <a:gd name="T61" fmla="*/ 2573 h 3196"/>
              <a:gd name="T62" fmla="*/ 2670 w 4409"/>
              <a:gd name="T63" fmla="*/ 2477 h 3196"/>
              <a:gd name="T64" fmla="*/ 2622 w 4409"/>
              <a:gd name="T65" fmla="*/ 2498 h 3196"/>
              <a:gd name="T66" fmla="*/ 2574 w 4409"/>
              <a:gd name="T67" fmla="*/ 2463 h 3196"/>
              <a:gd name="T68" fmla="*/ 2504 w 4409"/>
              <a:gd name="T69" fmla="*/ 2528 h 3196"/>
              <a:gd name="T70" fmla="*/ 2351 w 4409"/>
              <a:gd name="T71" fmla="*/ 2697 h 3196"/>
              <a:gd name="T72" fmla="*/ 2145 w 4409"/>
              <a:gd name="T73" fmla="*/ 2836 h 3196"/>
              <a:gd name="T74" fmla="*/ 1978 w 4409"/>
              <a:gd name="T75" fmla="*/ 2669 h 3196"/>
              <a:gd name="T76" fmla="*/ 1863 w 4409"/>
              <a:gd name="T77" fmla="*/ 2657 h 3196"/>
              <a:gd name="T78" fmla="*/ 1729 w 4409"/>
              <a:gd name="T79" fmla="*/ 2615 h 3196"/>
              <a:gd name="T80" fmla="*/ 1552 w 4409"/>
              <a:gd name="T81" fmla="*/ 2540 h 3196"/>
              <a:gd name="T82" fmla="*/ 1418 w 4409"/>
              <a:gd name="T83" fmla="*/ 2619 h 3196"/>
              <a:gd name="T84" fmla="*/ 1372 w 4409"/>
              <a:gd name="T85" fmla="*/ 2703 h 3196"/>
              <a:gd name="T86" fmla="*/ 1379 w 4409"/>
              <a:gd name="T87" fmla="*/ 2751 h 3196"/>
              <a:gd name="T88" fmla="*/ 1356 w 4409"/>
              <a:gd name="T89" fmla="*/ 2755 h 3196"/>
              <a:gd name="T90" fmla="*/ 1310 w 4409"/>
              <a:gd name="T91" fmla="*/ 2826 h 3196"/>
              <a:gd name="T92" fmla="*/ 1297 w 4409"/>
              <a:gd name="T93" fmla="*/ 2784 h 3196"/>
              <a:gd name="T94" fmla="*/ 1256 w 4409"/>
              <a:gd name="T95" fmla="*/ 2916 h 3196"/>
              <a:gd name="T96" fmla="*/ 1141 w 4409"/>
              <a:gd name="T97" fmla="*/ 3043 h 3196"/>
              <a:gd name="T98" fmla="*/ 1083 w 4409"/>
              <a:gd name="T99" fmla="*/ 3112 h 3196"/>
              <a:gd name="T100" fmla="*/ 1037 w 4409"/>
              <a:gd name="T101" fmla="*/ 3083 h 3196"/>
              <a:gd name="T102" fmla="*/ 928 w 4409"/>
              <a:gd name="T103" fmla="*/ 3110 h 3196"/>
              <a:gd name="T104" fmla="*/ 809 w 4409"/>
              <a:gd name="T105" fmla="*/ 3189 h 3196"/>
              <a:gd name="T106" fmla="*/ 699 w 4409"/>
              <a:gd name="T107" fmla="*/ 2962 h 3196"/>
              <a:gd name="T108" fmla="*/ 626 w 4409"/>
              <a:gd name="T109" fmla="*/ 2820 h 3196"/>
              <a:gd name="T110" fmla="*/ 636 w 4409"/>
              <a:gd name="T111" fmla="*/ 2665 h 3196"/>
              <a:gd name="T112" fmla="*/ 469 w 4409"/>
              <a:gd name="T113" fmla="*/ 2647 h 3196"/>
              <a:gd name="T114" fmla="*/ 421 w 4409"/>
              <a:gd name="T115" fmla="*/ 2475 h 3196"/>
              <a:gd name="T116" fmla="*/ 386 w 4409"/>
              <a:gd name="T117" fmla="*/ 2271 h 3196"/>
              <a:gd name="T118" fmla="*/ 96 w 4409"/>
              <a:gd name="T119" fmla="*/ 1430 h 3196"/>
              <a:gd name="T120" fmla="*/ 874 w 4409"/>
              <a:gd name="T121" fmla="*/ 968 h 3196"/>
              <a:gd name="T122" fmla="*/ 2591 w 4409"/>
              <a:gd name="T123" fmla="*/ 438 h 3196"/>
              <a:gd name="T124" fmla="*/ 3782 w 4409"/>
              <a:gd name="T125" fmla="*/ 56 h 3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09" h="3196">
                <a:moveTo>
                  <a:pt x="4102" y="484"/>
                </a:moveTo>
                <a:lnTo>
                  <a:pt x="4104" y="484"/>
                </a:lnTo>
                <a:lnTo>
                  <a:pt x="4108" y="486"/>
                </a:lnTo>
                <a:lnTo>
                  <a:pt x="4110" y="488"/>
                </a:lnTo>
                <a:lnTo>
                  <a:pt x="4112" y="491"/>
                </a:lnTo>
                <a:lnTo>
                  <a:pt x="4114" y="493"/>
                </a:lnTo>
                <a:lnTo>
                  <a:pt x="4116" y="495"/>
                </a:lnTo>
                <a:lnTo>
                  <a:pt x="4118" y="495"/>
                </a:lnTo>
                <a:lnTo>
                  <a:pt x="4119" y="499"/>
                </a:lnTo>
                <a:lnTo>
                  <a:pt x="4121" y="501"/>
                </a:lnTo>
                <a:lnTo>
                  <a:pt x="4125" y="503"/>
                </a:lnTo>
                <a:lnTo>
                  <a:pt x="4129" y="503"/>
                </a:lnTo>
                <a:lnTo>
                  <a:pt x="4133" y="503"/>
                </a:lnTo>
                <a:lnTo>
                  <a:pt x="4135" y="507"/>
                </a:lnTo>
                <a:lnTo>
                  <a:pt x="4137" y="509"/>
                </a:lnTo>
                <a:lnTo>
                  <a:pt x="4141" y="511"/>
                </a:lnTo>
                <a:lnTo>
                  <a:pt x="4143" y="513"/>
                </a:lnTo>
                <a:lnTo>
                  <a:pt x="4146" y="514"/>
                </a:lnTo>
                <a:lnTo>
                  <a:pt x="4148" y="518"/>
                </a:lnTo>
                <a:lnTo>
                  <a:pt x="4150" y="520"/>
                </a:lnTo>
                <a:lnTo>
                  <a:pt x="4150" y="524"/>
                </a:lnTo>
                <a:lnTo>
                  <a:pt x="4148" y="526"/>
                </a:lnTo>
                <a:lnTo>
                  <a:pt x="4148" y="528"/>
                </a:lnTo>
                <a:lnTo>
                  <a:pt x="4150" y="530"/>
                </a:lnTo>
                <a:lnTo>
                  <a:pt x="4154" y="530"/>
                </a:lnTo>
                <a:lnTo>
                  <a:pt x="4158" y="532"/>
                </a:lnTo>
                <a:lnTo>
                  <a:pt x="4162" y="532"/>
                </a:lnTo>
                <a:lnTo>
                  <a:pt x="4164" y="530"/>
                </a:lnTo>
                <a:lnTo>
                  <a:pt x="4167" y="530"/>
                </a:lnTo>
                <a:lnTo>
                  <a:pt x="4171" y="530"/>
                </a:lnTo>
                <a:lnTo>
                  <a:pt x="4173" y="528"/>
                </a:lnTo>
                <a:lnTo>
                  <a:pt x="4171" y="526"/>
                </a:lnTo>
                <a:lnTo>
                  <a:pt x="4173" y="524"/>
                </a:lnTo>
                <a:lnTo>
                  <a:pt x="4175" y="522"/>
                </a:lnTo>
                <a:lnTo>
                  <a:pt x="4177" y="526"/>
                </a:lnTo>
                <a:lnTo>
                  <a:pt x="4177" y="528"/>
                </a:lnTo>
                <a:lnTo>
                  <a:pt x="4177" y="530"/>
                </a:lnTo>
                <a:lnTo>
                  <a:pt x="4175" y="532"/>
                </a:lnTo>
                <a:lnTo>
                  <a:pt x="4175" y="536"/>
                </a:lnTo>
                <a:lnTo>
                  <a:pt x="4177" y="537"/>
                </a:lnTo>
                <a:lnTo>
                  <a:pt x="4179" y="536"/>
                </a:lnTo>
                <a:lnTo>
                  <a:pt x="4181" y="537"/>
                </a:lnTo>
                <a:lnTo>
                  <a:pt x="4183" y="536"/>
                </a:lnTo>
                <a:lnTo>
                  <a:pt x="4185" y="536"/>
                </a:lnTo>
                <a:lnTo>
                  <a:pt x="4187" y="537"/>
                </a:lnTo>
                <a:lnTo>
                  <a:pt x="4189" y="539"/>
                </a:lnTo>
                <a:lnTo>
                  <a:pt x="4191" y="541"/>
                </a:lnTo>
                <a:lnTo>
                  <a:pt x="4191" y="543"/>
                </a:lnTo>
                <a:lnTo>
                  <a:pt x="4194" y="545"/>
                </a:lnTo>
                <a:lnTo>
                  <a:pt x="4196" y="545"/>
                </a:lnTo>
                <a:lnTo>
                  <a:pt x="4196" y="547"/>
                </a:lnTo>
                <a:lnTo>
                  <a:pt x="4196" y="549"/>
                </a:lnTo>
                <a:lnTo>
                  <a:pt x="4198" y="551"/>
                </a:lnTo>
                <a:lnTo>
                  <a:pt x="4200" y="551"/>
                </a:lnTo>
                <a:lnTo>
                  <a:pt x="4204" y="549"/>
                </a:lnTo>
                <a:lnTo>
                  <a:pt x="4206" y="549"/>
                </a:lnTo>
                <a:lnTo>
                  <a:pt x="4208" y="551"/>
                </a:lnTo>
                <a:lnTo>
                  <a:pt x="4210" y="551"/>
                </a:lnTo>
                <a:lnTo>
                  <a:pt x="4210" y="553"/>
                </a:lnTo>
                <a:lnTo>
                  <a:pt x="4212" y="555"/>
                </a:lnTo>
                <a:lnTo>
                  <a:pt x="4214" y="555"/>
                </a:lnTo>
                <a:lnTo>
                  <a:pt x="4215" y="555"/>
                </a:lnTo>
                <a:lnTo>
                  <a:pt x="4217" y="557"/>
                </a:lnTo>
                <a:lnTo>
                  <a:pt x="4215" y="559"/>
                </a:lnTo>
                <a:lnTo>
                  <a:pt x="4217" y="561"/>
                </a:lnTo>
                <a:lnTo>
                  <a:pt x="4219" y="561"/>
                </a:lnTo>
                <a:lnTo>
                  <a:pt x="4221" y="559"/>
                </a:lnTo>
                <a:lnTo>
                  <a:pt x="4221" y="557"/>
                </a:lnTo>
                <a:lnTo>
                  <a:pt x="4225" y="557"/>
                </a:lnTo>
                <a:lnTo>
                  <a:pt x="4227" y="557"/>
                </a:lnTo>
                <a:lnTo>
                  <a:pt x="4229" y="557"/>
                </a:lnTo>
                <a:lnTo>
                  <a:pt x="4231" y="555"/>
                </a:lnTo>
                <a:lnTo>
                  <a:pt x="4233" y="553"/>
                </a:lnTo>
                <a:lnTo>
                  <a:pt x="4237" y="553"/>
                </a:lnTo>
                <a:lnTo>
                  <a:pt x="4239" y="555"/>
                </a:lnTo>
                <a:lnTo>
                  <a:pt x="4240" y="557"/>
                </a:lnTo>
                <a:lnTo>
                  <a:pt x="4244" y="561"/>
                </a:lnTo>
                <a:lnTo>
                  <a:pt x="4246" y="562"/>
                </a:lnTo>
                <a:lnTo>
                  <a:pt x="4248" y="564"/>
                </a:lnTo>
                <a:lnTo>
                  <a:pt x="4250" y="566"/>
                </a:lnTo>
                <a:lnTo>
                  <a:pt x="4252" y="568"/>
                </a:lnTo>
                <a:lnTo>
                  <a:pt x="4252" y="570"/>
                </a:lnTo>
                <a:lnTo>
                  <a:pt x="4252" y="572"/>
                </a:lnTo>
                <a:lnTo>
                  <a:pt x="4254" y="572"/>
                </a:lnTo>
                <a:lnTo>
                  <a:pt x="4254" y="576"/>
                </a:lnTo>
                <a:lnTo>
                  <a:pt x="4252" y="578"/>
                </a:lnTo>
                <a:lnTo>
                  <a:pt x="4252" y="582"/>
                </a:lnTo>
                <a:lnTo>
                  <a:pt x="4250" y="584"/>
                </a:lnTo>
                <a:lnTo>
                  <a:pt x="4250" y="587"/>
                </a:lnTo>
                <a:lnTo>
                  <a:pt x="4250" y="589"/>
                </a:lnTo>
                <a:lnTo>
                  <a:pt x="4248" y="593"/>
                </a:lnTo>
                <a:lnTo>
                  <a:pt x="4248" y="595"/>
                </a:lnTo>
                <a:lnTo>
                  <a:pt x="4250" y="597"/>
                </a:lnTo>
                <a:lnTo>
                  <a:pt x="4250" y="599"/>
                </a:lnTo>
                <a:lnTo>
                  <a:pt x="4250" y="601"/>
                </a:lnTo>
                <a:lnTo>
                  <a:pt x="4252" y="603"/>
                </a:lnTo>
                <a:lnTo>
                  <a:pt x="4254" y="607"/>
                </a:lnTo>
                <a:lnTo>
                  <a:pt x="4256" y="608"/>
                </a:lnTo>
                <a:lnTo>
                  <a:pt x="4256" y="612"/>
                </a:lnTo>
                <a:lnTo>
                  <a:pt x="4254" y="614"/>
                </a:lnTo>
                <a:lnTo>
                  <a:pt x="4254" y="616"/>
                </a:lnTo>
                <a:lnTo>
                  <a:pt x="4252" y="618"/>
                </a:lnTo>
                <a:lnTo>
                  <a:pt x="4250" y="622"/>
                </a:lnTo>
                <a:lnTo>
                  <a:pt x="4248" y="624"/>
                </a:lnTo>
                <a:lnTo>
                  <a:pt x="4246" y="628"/>
                </a:lnTo>
                <a:lnTo>
                  <a:pt x="4244" y="630"/>
                </a:lnTo>
                <a:lnTo>
                  <a:pt x="4242" y="632"/>
                </a:lnTo>
                <a:lnTo>
                  <a:pt x="4240" y="635"/>
                </a:lnTo>
                <a:lnTo>
                  <a:pt x="4240" y="637"/>
                </a:lnTo>
                <a:lnTo>
                  <a:pt x="4242" y="639"/>
                </a:lnTo>
                <a:lnTo>
                  <a:pt x="4244" y="639"/>
                </a:lnTo>
                <a:lnTo>
                  <a:pt x="4248" y="637"/>
                </a:lnTo>
                <a:lnTo>
                  <a:pt x="4250" y="637"/>
                </a:lnTo>
                <a:lnTo>
                  <a:pt x="4254" y="635"/>
                </a:lnTo>
                <a:lnTo>
                  <a:pt x="4256" y="633"/>
                </a:lnTo>
                <a:lnTo>
                  <a:pt x="4260" y="633"/>
                </a:lnTo>
                <a:lnTo>
                  <a:pt x="4262" y="632"/>
                </a:lnTo>
                <a:lnTo>
                  <a:pt x="4265" y="630"/>
                </a:lnTo>
                <a:lnTo>
                  <a:pt x="4267" y="628"/>
                </a:lnTo>
                <a:lnTo>
                  <a:pt x="4271" y="628"/>
                </a:lnTo>
                <a:lnTo>
                  <a:pt x="4273" y="628"/>
                </a:lnTo>
                <a:lnTo>
                  <a:pt x="4273" y="626"/>
                </a:lnTo>
                <a:lnTo>
                  <a:pt x="4277" y="626"/>
                </a:lnTo>
                <a:lnTo>
                  <a:pt x="4281" y="628"/>
                </a:lnTo>
                <a:lnTo>
                  <a:pt x="4285" y="630"/>
                </a:lnTo>
                <a:lnTo>
                  <a:pt x="4287" y="632"/>
                </a:lnTo>
                <a:lnTo>
                  <a:pt x="4290" y="633"/>
                </a:lnTo>
                <a:lnTo>
                  <a:pt x="4292" y="635"/>
                </a:lnTo>
                <a:lnTo>
                  <a:pt x="4296" y="637"/>
                </a:lnTo>
                <a:lnTo>
                  <a:pt x="4298" y="639"/>
                </a:lnTo>
                <a:lnTo>
                  <a:pt x="4302" y="643"/>
                </a:lnTo>
                <a:lnTo>
                  <a:pt x="4306" y="645"/>
                </a:lnTo>
                <a:lnTo>
                  <a:pt x="4310" y="645"/>
                </a:lnTo>
                <a:lnTo>
                  <a:pt x="4313" y="645"/>
                </a:lnTo>
                <a:lnTo>
                  <a:pt x="4315" y="645"/>
                </a:lnTo>
                <a:lnTo>
                  <a:pt x="4319" y="645"/>
                </a:lnTo>
                <a:lnTo>
                  <a:pt x="4323" y="645"/>
                </a:lnTo>
                <a:lnTo>
                  <a:pt x="4327" y="647"/>
                </a:lnTo>
                <a:lnTo>
                  <a:pt x="4329" y="647"/>
                </a:lnTo>
                <a:lnTo>
                  <a:pt x="4329" y="649"/>
                </a:lnTo>
                <a:lnTo>
                  <a:pt x="4331" y="651"/>
                </a:lnTo>
                <a:lnTo>
                  <a:pt x="4333" y="655"/>
                </a:lnTo>
                <a:lnTo>
                  <a:pt x="4335" y="658"/>
                </a:lnTo>
                <a:lnTo>
                  <a:pt x="4335" y="662"/>
                </a:lnTo>
                <a:lnTo>
                  <a:pt x="4335" y="666"/>
                </a:lnTo>
                <a:lnTo>
                  <a:pt x="4335" y="670"/>
                </a:lnTo>
                <a:lnTo>
                  <a:pt x="4333" y="674"/>
                </a:lnTo>
                <a:lnTo>
                  <a:pt x="4335" y="678"/>
                </a:lnTo>
                <a:lnTo>
                  <a:pt x="4338" y="680"/>
                </a:lnTo>
                <a:lnTo>
                  <a:pt x="4340" y="680"/>
                </a:lnTo>
                <a:lnTo>
                  <a:pt x="4344" y="680"/>
                </a:lnTo>
                <a:lnTo>
                  <a:pt x="4348" y="680"/>
                </a:lnTo>
                <a:lnTo>
                  <a:pt x="4350" y="678"/>
                </a:lnTo>
                <a:lnTo>
                  <a:pt x="4354" y="678"/>
                </a:lnTo>
                <a:lnTo>
                  <a:pt x="4358" y="680"/>
                </a:lnTo>
                <a:lnTo>
                  <a:pt x="4360" y="681"/>
                </a:lnTo>
                <a:lnTo>
                  <a:pt x="4363" y="685"/>
                </a:lnTo>
                <a:lnTo>
                  <a:pt x="4365" y="689"/>
                </a:lnTo>
                <a:lnTo>
                  <a:pt x="4367" y="693"/>
                </a:lnTo>
                <a:lnTo>
                  <a:pt x="4369" y="695"/>
                </a:lnTo>
                <a:lnTo>
                  <a:pt x="4367" y="699"/>
                </a:lnTo>
                <a:lnTo>
                  <a:pt x="4365" y="701"/>
                </a:lnTo>
                <a:lnTo>
                  <a:pt x="4361" y="703"/>
                </a:lnTo>
                <a:lnTo>
                  <a:pt x="4360" y="703"/>
                </a:lnTo>
                <a:lnTo>
                  <a:pt x="4360" y="706"/>
                </a:lnTo>
                <a:lnTo>
                  <a:pt x="4361" y="708"/>
                </a:lnTo>
                <a:lnTo>
                  <a:pt x="4365" y="708"/>
                </a:lnTo>
                <a:lnTo>
                  <a:pt x="4367" y="708"/>
                </a:lnTo>
                <a:lnTo>
                  <a:pt x="4371" y="708"/>
                </a:lnTo>
                <a:lnTo>
                  <a:pt x="4373" y="708"/>
                </a:lnTo>
                <a:lnTo>
                  <a:pt x="4377" y="708"/>
                </a:lnTo>
                <a:lnTo>
                  <a:pt x="4379" y="708"/>
                </a:lnTo>
                <a:lnTo>
                  <a:pt x="4383" y="710"/>
                </a:lnTo>
                <a:lnTo>
                  <a:pt x="4384" y="712"/>
                </a:lnTo>
                <a:lnTo>
                  <a:pt x="4386" y="712"/>
                </a:lnTo>
                <a:lnTo>
                  <a:pt x="4388" y="714"/>
                </a:lnTo>
                <a:lnTo>
                  <a:pt x="4392" y="714"/>
                </a:lnTo>
                <a:lnTo>
                  <a:pt x="4394" y="714"/>
                </a:lnTo>
                <a:lnTo>
                  <a:pt x="4398" y="712"/>
                </a:lnTo>
                <a:lnTo>
                  <a:pt x="4400" y="710"/>
                </a:lnTo>
                <a:lnTo>
                  <a:pt x="4402" y="708"/>
                </a:lnTo>
                <a:lnTo>
                  <a:pt x="4404" y="708"/>
                </a:lnTo>
                <a:lnTo>
                  <a:pt x="4406" y="708"/>
                </a:lnTo>
                <a:lnTo>
                  <a:pt x="4408" y="708"/>
                </a:lnTo>
                <a:lnTo>
                  <a:pt x="4409" y="710"/>
                </a:lnTo>
                <a:lnTo>
                  <a:pt x="4404" y="712"/>
                </a:lnTo>
                <a:lnTo>
                  <a:pt x="4396" y="714"/>
                </a:lnTo>
                <a:lnTo>
                  <a:pt x="4396" y="716"/>
                </a:lnTo>
                <a:lnTo>
                  <a:pt x="4394" y="718"/>
                </a:lnTo>
                <a:lnTo>
                  <a:pt x="4390" y="722"/>
                </a:lnTo>
                <a:lnTo>
                  <a:pt x="4388" y="726"/>
                </a:lnTo>
                <a:lnTo>
                  <a:pt x="4386" y="728"/>
                </a:lnTo>
                <a:lnTo>
                  <a:pt x="4383" y="731"/>
                </a:lnTo>
                <a:lnTo>
                  <a:pt x="4381" y="735"/>
                </a:lnTo>
                <a:lnTo>
                  <a:pt x="4379" y="737"/>
                </a:lnTo>
                <a:lnTo>
                  <a:pt x="4375" y="741"/>
                </a:lnTo>
                <a:lnTo>
                  <a:pt x="4373" y="743"/>
                </a:lnTo>
                <a:lnTo>
                  <a:pt x="4373" y="745"/>
                </a:lnTo>
                <a:lnTo>
                  <a:pt x="4371" y="747"/>
                </a:lnTo>
                <a:lnTo>
                  <a:pt x="4369" y="749"/>
                </a:lnTo>
                <a:lnTo>
                  <a:pt x="4369" y="751"/>
                </a:lnTo>
                <a:lnTo>
                  <a:pt x="4367" y="752"/>
                </a:lnTo>
                <a:lnTo>
                  <a:pt x="4367" y="754"/>
                </a:lnTo>
                <a:lnTo>
                  <a:pt x="4367" y="756"/>
                </a:lnTo>
                <a:lnTo>
                  <a:pt x="4367" y="758"/>
                </a:lnTo>
                <a:lnTo>
                  <a:pt x="4367" y="760"/>
                </a:lnTo>
                <a:lnTo>
                  <a:pt x="4369" y="760"/>
                </a:lnTo>
                <a:lnTo>
                  <a:pt x="4369" y="762"/>
                </a:lnTo>
                <a:lnTo>
                  <a:pt x="4371" y="760"/>
                </a:lnTo>
                <a:lnTo>
                  <a:pt x="4371" y="758"/>
                </a:lnTo>
                <a:lnTo>
                  <a:pt x="4371" y="760"/>
                </a:lnTo>
                <a:lnTo>
                  <a:pt x="4371" y="764"/>
                </a:lnTo>
                <a:lnTo>
                  <a:pt x="4369" y="766"/>
                </a:lnTo>
                <a:lnTo>
                  <a:pt x="4367" y="766"/>
                </a:lnTo>
                <a:lnTo>
                  <a:pt x="4367" y="764"/>
                </a:lnTo>
                <a:lnTo>
                  <a:pt x="4367" y="766"/>
                </a:lnTo>
                <a:lnTo>
                  <a:pt x="4365" y="766"/>
                </a:lnTo>
                <a:lnTo>
                  <a:pt x="4363" y="768"/>
                </a:lnTo>
                <a:lnTo>
                  <a:pt x="4363" y="770"/>
                </a:lnTo>
                <a:lnTo>
                  <a:pt x="4361" y="772"/>
                </a:lnTo>
                <a:lnTo>
                  <a:pt x="4361" y="774"/>
                </a:lnTo>
                <a:lnTo>
                  <a:pt x="4361" y="776"/>
                </a:lnTo>
                <a:lnTo>
                  <a:pt x="4363" y="776"/>
                </a:lnTo>
                <a:lnTo>
                  <a:pt x="4363" y="777"/>
                </a:lnTo>
                <a:lnTo>
                  <a:pt x="4361" y="779"/>
                </a:lnTo>
                <a:lnTo>
                  <a:pt x="4360" y="781"/>
                </a:lnTo>
                <a:lnTo>
                  <a:pt x="4360" y="779"/>
                </a:lnTo>
                <a:lnTo>
                  <a:pt x="4358" y="779"/>
                </a:lnTo>
                <a:lnTo>
                  <a:pt x="4358" y="781"/>
                </a:lnTo>
                <a:lnTo>
                  <a:pt x="4356" y="781"/>
                </a:lnTo>
                <a:lnTo>
                  <a:pt x="4356" y="783"/>
                </a:lnTo>
                <a:lnTo>
                  <a:pt x="4354" y="785"/>
                </a:lnTo>
                <a:lnTo>
                  <a:pt x="4354" y="787"/>
                </a:lnTo>
                <a:lnTo>
                  <a:pt x="4354" y="789"/>
                </a:lnTo>
                <a:lnTo>
                  <a:pt x="4354" y="791"/>
                </a:lnTo>
                <a:lnTo>
                  <a:pt x="4356" y="789"/>
                </a:lnTo>
                <a:lnTo>
                  <a:pt x="4356" y="791"/>
                </a:lnTo>
                <a:lnTo>
                  <a:pt x="4354" y="795"/>
                </a:lnTo>
                <a:lnTo>
                  <a:pt x="4352" y="797"/>
                </a:lnTo>
                <a:lnTo>
                  <a:pt x="4352" y="795"/>
                </a:lnTo>
                <a:lnTo>
                  <a:pt x="4350" y="795"/>
                </a:lnTo>
                <a:lnTo>
                  <a:pt x="4352" y="795"/>
                </a:lnTo>
                <a:lnTo>
                  <a:pt x="4350" y="795"/>
                </a:lnTo>
                <a:lnTo>
                  <a:pt x="4348" y="795"/>
                </a:lnTo>
                <a:lnTo>
                  <a:pt x="4346" y="797"/>
                </a:lnTo>
                <a:lnTo>
                  <a:pt x="4346" y="799"/>
                </a:lnTo>
                <a:lnTo>
                  <a:pt x="4344" y="800"/>
                </a:lnTo>
                <a:lnTo>
                  <a:pt x="4344" y="802"/>
                </a:lnTo>
                <a:lnTo>
                  <a:pt x="4344" y="804"/>
                </a:lnTo>
                <a:lnTo>
                  <a:pt x="4344" y="806"/>
                </a:lnTo>
                <a:lnTo>
                  <a:pt x="4344" y="804"/>
                </a:lnTo>
                <a:lnTo>
                  <a:pt x="4346" y="804"/>
                </a:lnTo>
                <a:lnTo>
                  <a:pt x="4342" y="810"/>
                </a:lnTo>
                <a:lnTo>
                  <a:pt x="4342" y="808"/>
                </a:lnTo>
                <a:lnTo>
                  <a:pt x="4340" y="808"/>
                </a:lnTo>
                <a:lnTo>
                  <a:pt x="4340" y="810"/>
                </a:lnTo>
                <a:lnTo>
                  <a:pt x="4338" y="810"/>
                </a:lnTo>
                <a:lnTo>
                  <a:pt x="4338" y="812"/>
                </a:lnTo>
                <a:lnTo>
                  <a:pt x="4336" y="814"/>
                </a:lnTo>
                <a:lnTo>
                  <a:pt x="4336" y="816"/>
                </a:lnTo>
                <a:lnTo>
                  <a:pt x="4336" y="818"/>
                </a:lnTo>
                <a:lnTo>
                  <a:pt x="4338" y="818"/>
                </a:lnTo>
                <a:lnTo>
                  <a:pt x="4338" y="816"/>
                </a:lnTo>
                <a:lnTo>
                  <a:pt x="4338" y="818"/>
                </a:lnTo>
                <a:lnTo>
                  <a:pt x="4336" y="822"/>
                </a:lnTo>
                <a:lnTo>
                  <a:pt x="4336" y="824"/>
                </a:lnTo>
                <a:lnTo>
                  <a:pt x="4335" y="824"/>
                </a:lnTo>
                <a:lnTo>
                  <a:pt x="4335" y="822"/>
                </a:lnTo>
                <a:lnTo>
                  <a:pt x="4336" y="822"/>
                </a:lnTo>
                <a:lnTo>
                  <a:pt x="4335" y="820"/>
                </a:lnTo>
                <a:lnTo>
                  <a:pt x="4333" y="822"/>
                </a:lnTo>
                <a:lnTo>
                  <a:pt x="4331" y="824"/>
                </a:lnTo>
                <a:lnTo>
                  <a:pt x="4329" y="825"/>
                </a:lnTo>
                <a:lnTo>
                  <a:pt x="4329" y="827"/>
                </a:lnTo>
                <a:lnTo>
                  <a:pt x="4329" y="829"/>
                </a:lnTo>
                <a:lnTo>
                  <a:pt x="4329" y="831"/>
                </a:lnTo>
                <a:lnTo>
                  <a:pt x="4329" y="833"/>
                </a:lnTo>
                <a:lnTo>
                  <a:pt x="4331" y="831"/>
                </a:lnTo>
                <a:lnTo>
                  <a:pt x="4327" y="837"/>
                </a:lnTo>
                <a:lnTo>
                  <a:pt x="4327" y="835"/>
                </a:lnTo>
                <a:lnTo>
                  <a:pt x="4327" y="833"/>
                </a:lnTo>
                <a:lnTo>
                  <a:pt x="4325" y="833"/>
                </a:lnTo>
                <a:lnTo>
                  <a:pt x="4325" y="835"/>
                </a:lnTo>
                <a:lnTo>
                  <a:pt x="4323" y="835"/>
                </a:lnTo>
                <a:lnTo>
                  <a:pt x="4321" y="835"/>
                </a:lnTo>
                <a:lnTo>
                  <a:pt x="4321" y="837"/>
                </a:lnTo>
                <a:lnTo>
                  <a:pt x="4319" y="839"/>
                </a:lnTo>
                <a:lnTo>
                  <a:pt x="4317" y="841"/>
                </a:lnTo>
                <a:lnTo>
                  <a:pt x="4317" y="843"/>
                </a:lnTo>
                <a:lnTo>
                  <a:pt x="4315" y="845"/>
                </a:lnTo>
                <a:lnTo>
                  <a:pt x="4313" y="847"/>
                </a:lnTo>
                <a:lnTo>
                  <a:pt x="4313" y="848"/>
                </a:lnTo>
                <a:lnTo>
                  <a:pt x="4313" y="850"/>
                </a:lnTo>
                <a:lnTo>
                  <a:pt x="4312" y="852"/>
                </a:lnTo>
                <a:lnTo>
                  <a:pt x="4313" y="854"/>
                </a:lnTo>
                <a:lnTo>
                  <a:pt x="4312" y="854"/>
                </a:lnTo>
                <a:lnTo>
                  <a:pt x="4310" y="856"/>
                </a:lnTo>
                <a:lnTo>
                  <a:pt x="4308" y="858"/>
                </a:lnTo>
                <a:lnTo>
                  <a:pt x="4306" y="862"/>
                </a:lnTo>
                <a:lnTo>
                  <a:pt x="4304" y="864"/>
                </a:lnTo>
                <a:lnTo>
                  <a:pt x="4304" y="866"/>
                </a:lnTo>
                <a:lnTo>
                  <a:pt x="4302" y="866"/>
                </a:lnTo>
                <a:lnTo>
                  <a:pt x="4302" y="868"/>
                </a:lnTo>
                <a:lnTo>
                  <a:pt x="4302" y="870"/>
                </a:lnTo>
                <a:lnTo>
                  <a:pt x="4300" y="870"/>
                </a:lnTo>
                <a:lnTo>
                  <a:pt x="4300" y="872"/>
                </a:lnTo>
                <a:lnTo>
                  <a:pt x="4302" y="872"/>
                </a:lnTo>
                <a:lnTo>
                  <a:pt x="4300" y="872"/>
                </a:lnTo>
                <a:lnTo>
                  <a:pt x="4298" y="872"/>
                </a:lnTo>
                <a:lnTo>
                  <a:pt x="4296" y="872"/>
                </a:lnTo>
                <a:lnTo>
                  <a:pt x="4296" y="873"/>
                </a:lnTo>
                <a:lnTo>
                  <a:pt x="4294" y="873"/>
                </a:lnTo>
                <a:lnTo>
                  <a:pt x="4294" y="875"/>
                </a:lnTo>
                <a:lnTo>
                  <a:pt x="4292" y="875"/>
                </a:lnTo>
                <a:lnTo>
                  <a:pt x="4292" y="877"/>
                </a:lnTo>
                <a:lnTo>
                  <a:pt x="4292" y="879"/>
                </a:lnTo>
                <a:lnTo>
                  <a:pt x="4290" y="879"/>
                </a:lnTo>
                <a:lnTo>
                  <a:pt x="4290" y="881"/>
                </a:lnTo>
                <a:lnTo>
                  <a:pt x="4288" y="881"/>
                </a:lnTo>
                <a:lnTo>
                  <a:pt x="4288" y="883"/>
                </a:lnTo>
                <a:lnTo>
                  <a:pt x="4287" y="883"/>
                </a:lnTo>
                <a:lnTo>
                  <a:pt x="4287" y="885"/>
                </a:lnTo>
                <a:lnTo>
                  <a:pt x="4287" y="887"/>
                </a:lnTo>
                <a:lnTo>
                  <a:pt x="4285" y="889"/>
                </a:lnTo>
                <a:lnTo>
                  <a:pt x="4283" y="891"/>
                </a:lnTo>
                <a:lnTo>
                  <a:pt x="4283" y="893"/>
                </a:lnTo>
                <a:lnTo>
                  <a:pt x="4281" y="895"/>
                </a:lnTo>
                <a:lnTo>
                  <a:pt x="4281" y="896"/>
                </a:lnTo>
                <a:lnTo>
                  <a:pt x="4279" y="898"/>
                </a:lnTo>
                <a:lnTo>
                  <a:pt x="4277" y="900"/>
                </a:lnTo>
                <a:lnTo>
                  <a:pt x="4275" y="902"/>
                </a:lnTo>
                <a:lnTo>
                  <a:pt x="4273" y="904"/>
                </a:lnTo>
                <a:lnTo>
                  <a:pt x="4271" y="906"/>
                </a:lnTo>
                <a:lnTo>
                  <a:pt x="4269" y="908"/>
                </a:lnTo>
                <a:lnTo>
                  <a:pt x="4269" y="910"/>
                </a:lnTo>
                <a:lnTo>
                  <a:pt x="4267" y="910"/>
                </a:lnTo>
                <a:lnTo>
                  <a:pt x="4267" y="912"/>
                </a:lnTo>
                <a:lnTo>
                  <a:pt x="4265" y="914"/>
                </a:lnTo>
                <a:lnTo>
                  <a:pt x="4265" y="916"/>
                </a:lnTo>
                <a:lnTo>
                  <a:pt x="4264" y="916"/>
                </a:lnTo>
                <a:lnTo>
                  <a:pt x="4264" y="918"/>
                </a:lnTo>
                <a:lnTo>
                  <a:pt x="4264" y="920"/>
                </a:lnTo>
                <a:lnTo>
                  <a:pt x="4262" y="920"/>
                </a:lnTo>
                <a:lnTo>
                  <a:pt x="4262" y="921"/>
                </a:lnTo>
                <a:lnTo>
                  <a:pt x="4264" y="921"/>
                </a:lnTo>
                <a:lnTo>
                  <a:pt x="4262" y="921"/>
                </a:lnTo>
                <a:lnTo>
                  <a:pt x="4260" y="921"/>
                </a:lnTo>
                <a:lnTo>
                  <a:pt x="4260" y="923"/>
                </a:lnTo>
                <a:lnTo>
                  <a:pt x="4254" y="929"/>
                </a:lnTo>
                <a:lnTo>
                  <a:pt x="4252" y="931"/>
                </a:lnTo>
                <a:lnTo>
                  <a:pt x="4252" y="933"/>
                </a:lnTo>
                <a:lnTo>
                  <a:pt x="4254" y="933"/>
                </a:lnTo>
                <a:lnTo>
                  <a:pt x="4254" y="935"/>
                </a:lnTo>
                <a:lnTo>
                  <a:pt x="4254" y="937"/>
                </a:lnTo>
                <a:lnTo>
                  <a:pt x="4254" y="939"/>
                </a:lnTo>
                <a:lnTo>
                  <a:pt x="4254" y="941"/>
                </a:lnTo>
                <a:lnTo>
                  <a:pt x="4252" y="941"/>
                </a:lnTo>
                <a:lnTo>
                  <a:pt x="4252" y="943"/>
                </a:lnTo>
                <a:lnTo>
                  <a:pt x="4252" y="941"/>
                </a:lnTo>
                <a:lnTo>
                  <a:pt x="4252" y="943"/>
                </a:lnTo>
                <a:lnTo>
                  <a:pt x="4252" y="944"/>
                </a:lnTo>
                <a:lnTo>
                  <a:pt x="4252" y="946"/>
                </a:lnTo>
                <a:lnTo>
                  <a:pt x="4252" y="948"/>
                </a:lnTo>
                <a:lnTo>
                  <a:pt x="4252" y="950"/>
                </a:lnTo>
                <a:lnTo>
                  <a:pt x="4250" y="952"/>
                </a:lnTo>
                <a:lnTo>
                  <a:pt x="4248" y="952"/>
                </a:lnTo>
                <a:lnTo>
                  <a:pt x="4246" y="952"/>
                </a:lnTo>
                <a:lnTo>
                  <a:pt x="4246" y="950"/>
                </a:lnTo>
                <a:lnTo>
                  <a:pt x="4246" y="948"/>
                </a:lnTo>
                <a:lnTo>
                  <a:pt x="4244" y="948"/>
                </a:lnTo>
                <a:lnTo>
                  <a:pt x="4242" y="948"/>
                </a:lnTo>
                <a:lnTo>
                  <a:pt x="4242" y="950"/>
                </a:lnTo>
                <a:lnTo>
                  <a:pt x="4240" y="950"/>
                </a:lnTo>
                <a:lnTo>
                  <a:pt x="4239" y="954"/>
                </a:lnTo>
                <a:lnTo>
                  <a:pt x="4237" y="956"/>
                </a:lnTo>
                <a:lnTo>
                  <a:pt x="4237" y="958"/>
                </a:lnTo>
                <a:lnTo>
                  <a:pt x="4237" y="960"/>
                </a:lnTo>
                <a:lnTo>
                  <a:pt x="4237" y="962"/>
                </a:lnTo>
                <a:lnTo>
                  <a:pt x="4239" y="960"/>
                </a:lnTo>
                <a:lnTo>
                  <a:pt x="4239" y="962"/>
                </a:lnTo>
                <a:lnTo>
                  <a:pt x="4237" y="966"/>
                </a:lnTo>
                <a:lnTo>
                  <a:pt x="4235" y="966"/>
                </a:lnTo>
                <a:lnTo>
                  <a:pt x="4235" y="964"/>
                </a:lnTo>
                <a:lnTo>
                  <a:pt x="4233" y="964"/>
                </a:lnTo>
                <a:lnTo>
                  <a:pt x="4231" y="964"/>
                </a:lnTo>
                <a:lnTo>
                  <a:pt x="4229" y="966"/>
                </a:lnTo>
                <a:lnTo>
                  <a:pt x="4227" y="969"/>
                </a:lnTo>
                <a:lnTo>
                  <a:pt x="4227" y="971"/>
                </a:lnTo>
                <a:lnTo>
                  <a:pt x="4225" y="973"/>
                </a:lnTo>
                <a:lnTo>
                  <a:pt x="4225" y="975"/>
                </a:lnTo>
                <a:lnTo>
                  <a:pt x="4225" y="977"/>
                </a:lnTo>
                <a:lnTo>
                  <a:pt x="4227" y="975"/>
                </a:lnTo>
                <a:lnTo>
                  <a:pt x="4227" y="977"/>
                </a:lnTo>
                <a:lnTo>
                  <a:pt x="4223" y="981"/>
                </a:lnTo>
                <a:lnTo>
                  <a:pt x="4225" y="979"/>
                </a:lnTo>
                <a:lnTo>
                  <a:pt x="4223" y="979"/>
                </a:lnTo>
                <a:lnTo>
                  <a:pt x="4221" y="979"/>
                </a:lnTo>
                <a:lnTo>
                  <a:pt x="4219" y="979"/>
                </a:lnTo>
                <a:lnTo>
                  <a:pt x="4217" y="981"/>
                </a:lnTo>
                <a:lnTo>
                  <a:pt x="4215" y="983"/>
                </a:lnTo>
                <a:lnTo>
                  <a:pt x="4214" y="985"/>
                </a:lnTo>
                <a:lnTo>
                  <a:pt x="4214" y="987"/>
                </a:lnTo>
                <a:lnTo>
                  <a:pt x="4214" y="989"/>
                </a:lnTo>
                <a:lnTo>
                  <a:pt x="4215" y="991"/>
                </a:lnTo>
                <a:lnTo>
                  <a:pt x="4215" y="989"/>
                </a:lnTo>
                <a:lnTo>
                  <a:pt x="4217" y="989"/>
                </a:lnTo>
                <a:lnTo>
                  <a:pt x="4212" y="996"/>
                </a:lnTo>
                <a:lnTo>
                  <a:pt x="4212" y="994"/>
                </a:lnTo>
                <a:lnTo>
                  <a:pt x="4214" y="992"/>
                </a:lnTo>
                <a:lnTo>
                  <a:pt x="4212" y="991"/>
                </a:lnTo>
                <a:lnTo>
                  <a:pt x="4210" y="992"/>
                </a:lnTo>
                <a:lnTo>
                  <a:pt x="4208" y="992"/>
                </a:lnTo>
                <a:lnTo>
                  <a:pt x="4206" y="992"/>
                </a:lnTo>
                <a:lnTo>
                  <a:pt x="4204" y="994"/>
                </a:lnTo>
                <a:lnTo>
                  <a:pt x="4202" y="998"/>
                </a:lnTo>
                <a:lnTo>
                  <a:pt x="4200" y="1000"/>
                </a:lnTo>
                <a:lnTo>
                  <a:pt x="4198" y="1006"/>
                </a:lnTo>
                <a:lnTo>
                  <a:pt x="4196" y="1006"/>
                </a:lnTo>
                <a:lnTo>
                  <a:pt x="4196" y="1008"/>
                </a:lnTo>
                <a:lnTo>
                  <a:pt x="4198" y="1006"/>
                </a:lnTo>
                <a:lnTo>
                  <a:pt x="4200" y="1006"/>
                </a:lnTo>
                <a:lnTo>
                  <a:pt x="4200" y="1008"/>
                </a:lnTo>
                <a:lnTo>
                  <a:pt x="4194" y="1012"/>
                </a:lnTo>
                <a:lnTo>
                  <a:pt x="4196" y="1010"/>
                </a:lnTo>
                <a:lnTo>
                  <a:pt x="4194" y="1008"/>
                </a:lnTo>
                <a:lnTo>
                  <a:pt x="4192" y="1008"/>
                </a:lnTo>
                <a:lnTo>
                  <a:pt x="4191" y="1008"/>
                </a:lnTo>
                <a:lnTo>
                  <a:pt x="4189" y="1008"/>
                </a:lnTo>
                <a:lnTo>
                  <a:pt x="4187" y="1010"/>
                </a:lnTo>
                <a:lnTo>
                  <a:pt x="4185" y="1010"/>
                </a:lnTo>
                <a:lnTo>
                  <a:pt x="4185" y="1012"/>
                </a:lnTo>
                <a:lnTo>
                  <a:pt x="4183" y="1014"/>
                </a:lnTo>
                <a:lnTo>
                  <a:pt x="4181" y="1014"/>
                </a:lnTo>
                <a:lnTo>
                  <a:pt x="4181" y="1016"/>
                </a:lnTo>
                <a:lnTo>
                  <a:pt x="4179" y="1017"/>
                </a:lnTo>
                <a:lnTo>
                  <a:pt x="4179" y="1019"/>
                </a:lnTo>
                <a:lnTo>
                  <a:pt x="4177" y="1019"/>
                </a:lnTo>
                <a:lnTo>
                  <a:pt x="4175" y="1021"/>
                </a:lnTo>
                <a:lnTo>
                  <a:pt x="4173" y="1023"/>
                </a:lnTo>
                <a:lnTo>
                  <a:pt x="4173" y="1025"/>
                </a:lnTo>
                <a:lnTo>
                  <a:pt x="4171" y="1025"/>
                </a:lnTo>
                <a:lnTo>
                  <a:pt x="4171" y="1027"/>
                </a:lnTo>
                <a:lnTo>
                  <a:pt x="4169" y="1027"/>
                </a:lnTo>
                <a:lnTo>
                  <a:pt x="4169" y="1029"/>
                </a:lnTo>
                <a:lnTo>
                  <a:pt x="4167" y="1029"/>
                </a:lnTo>
                <a:lnTo>
                  <a:pt x="4167" y="1033"/>
                </a:lnTo>
                <a:lnTo>
                  <a:pt x="4166" y="1033"/>
                </a:lnTo>
                <a:lnTo>
                  <a:pt x="4164" y="1035"/>
                </a:lnTo>
                <a:lnTo>
                  <a:pt x="4164" y="1037"/>
                </a:lnTo>
                <a:lnTo>
                  <a:pt x="4162" y="1037"/>
                </a:lnTo>
                <a:lnTo>
                  <a:pt x="4158" y="1039"/>
                </a:lnTo>
                <a:lnTo>
                  <a:pt x="4156" y="1040"/>
                </a:lnTo>
                <a:lnTo>
                  <a:pt x="4156" y="1042"/>
                </a:lnTo>
                <a:lnTo>
                  <a:pt x="4154" y="1044"/>
                </a:lnTo>
                <a:lnTo>
                  <a:pt x="4152" y="1044"/>
                </a:lnTo>
                <a:lnTo>
                  <a:pt x="4150" y="1044"/>
                </a:lnTo>
                <a:lnTo>
                  <a:pt x="4150" y="1046"/>
                </a:lnTo>
                <a:lnTo>
                  <a:pt x="4148" y="1046"/>
                </a:lnTo>
                <a:lnTo>
                  <a:pt x="4146" y="1048"/>
                </a:lnTo>
                <a:lnTo>
                  <a:pt x="4144" y="1050"/>
                </a:lnTo>
                <a:lnTo>
                  <a:pt x="4144" y="1052"/>
                </a:lnTo>
                <a:lnTo>
                  <a:pt x="4143" y="1052"/>
                </a:lnTo>
                <a:lnTo>
                  <a:pt x="4143" y="1054"/>
                </a:lnTo>
                <a:lnTo>
                  <a:pt x="4141" y="1056"/>
                </a:lnTo>
                <a:lnTo>
                  <a:pt x="4141" y="1058"/>
                </a:lnTo>
                <a:lnTo>
                  <a:pt x="4139" y="1060"/>
                </a:lnTo>
                <a:lnTo>
                  <a:pt x="4137" y="1062"/>
                </a:lnTo>
                <a:lnTo>
                  <a:pt x="4137" y="1064"/>
                </a:lnTo>
                <a:lnTo>
                  <a:pt x="4135" y="1064"/>
                </a:lnTo>
                <a:lnTo>
                  <a:pt x="4135" y="1065"/>
                </a:lnTo>
                <a:lnTo>
                  <a:pt x="4133" y="1067"/>
                </a:lnTo>
                <a:lnTo>
                  <a:pt x="4131" y="1069"/>
                </a:lnTo>
                <a:lnTo>
                  <a:pt x="4131" y="1071"/>
                </a:lnTo>
                <a:lnTo>
                  <a:pt x="4129" y="1073"/>
                </a:lnTo>
                <a:lnTo>
                  <a:pt x="4127" y="1075"/>
                </a:lnTo>
                <a:lnTo>
                  <a:pt x="4125" y="1077"/>
                </a:lnTo>
                <a:lnTo>
                  <a:pt x="4125" y="1079"/>
                </a:lnTo>
                <a:lnTo>
                  <a:pt x="4123" y="1081"/>
                </a:lnTo>
                <a:lnTo>
                  <a:pt x="4123" y="1083"/>
                </a:lnTo>
                <a:lnTo>
                  <a:pt x="4121" y="1085"/>
                </a:lnTo>
                <a:lnTo>
                  <a:pt x="4121" y="1087"/>
                </a:lnTo>
                <a:lnTo>
                  <a:pt x="4119" y="1088"/>
                </a:lnTo>
                <a:lnTo>
                  <a:pt x="4118" y="1090"/>
                </a:lnTo>
                <a:lnTo>
                  <a:pt x="4118" y="1092"/>
                </a:lnTo>
                <a:lnTo>
                  <a:pt x="4116" y="1096"/>
                </a:lnTo>
                <a:lnTo>
                  <a:pt x="4114" y="1098"/>
                </a:lnTo>
                <a:lnTo>
                  <a:pt x="4112" y="1100"/>
                </a:lnTo>
                <a:lnTo>
                  <a:pt x="4112" y="1102"/>
                </a:lnTo>
                <a:lnTo>
                  <a:pt x="4110" y="1102"/>
                </a:lnTo>
                <a:lnTo>
                  <a:pt x="4110" y="1104"/>
                </a:lnTo>
                <a:lnTo>
                  <a:pt x="4110" y="1106"/>
                </a:lnTo>
                <a:lnTo>
                  <a:pt x="4108" y="1106"/>
                </a:lnTo>
                <a:lnTo>
                  <a:pt x="4108" y="1108"/>
                </a:lnTo>
                <a:lnTo>
                  <a:pt x="4106" y="1110"/>
                </a:lnTo>
                <a:lnTo>
                  <a:pt x="4106" y="1112"/>
                </a:lnTo>
                <a:lnTo>
                  <a:pt x="4104" y="1112"/>
                </a:lnTo>
                <a:lnTo>
                  <a:pt x="4104" y="1113"/>
                </a:lnTo>
                <a:lnTo>
                  <a:pt x="4102" y="1113"/>
                </a:lnTo>
                <a:lnTo>
                  <a:pt x="4102" y="1115"/>
                </a:lnTo>
                <a:lnTo>
                  <a:pt x="4100" y="1115"/>
                </a:lnTo>
                <a:lnTo>
                  <a:pt x="4100" y="1117"/>
                </a:lnTo>
                <a:lnTo>
                  <a:pt x="4098" y="1117"/>
                </a:lnTo>
                <a:lnTo>
                  <a:pt x="4098" y="1119"/>
                </a:lnTo>
                <a:lnTo>
                  <a:pt x="4096" y="1119"/>
                </a:lnTo>
                <a:lnTo>
                  <a:pt x="4095" y="1121"/>
                </a:lnTo>
                <a:lnTo>
                  <a:pt x="4093" y="1123"/>
                </a:lnTo>
                <a:lnTo>
                  <a:pt x="4091" y="1125"/>
                </a:lnTo>
                <a:lnTo>
                  <a:pt x="4089" y="1125"/>
                </a:lnTo>
                <a:lnTo>
                  <a:pt x="4087" y="1125"/>
                </a:lnTo>
                <a:lnTo>
                  <a:pt x="4085" y="1125"/>
                </a:lnTo>
                <a:lnTo>
                  <a:pt x="4083" y="1125"/>
                </a:lnTo>
                <a:lnTo>
                  <a:pt x="4079" y="1125"/>
                </a:lnTo>
                <a:lnTo>
                  <a:pt x="4077" y="1125"/>
                </a:lnTo>
                <a:lnTo>
                  <a:pt x="4073" y="1123"/>
                </a:lnTo>
                <a:lnTo>
                  <a:pt x="4070" y="1123"/>
                </a:lnTo>
                <a:lnTo>
                  <a:pt x="4066" y="1125"/>
                </a:lnTo>
                <a:lnTo>
                  <a:pt x="4064" y="1125"/>
                </a:lnTo>
                <a:lnTo>
                  <a:pt x="4060" y="1125"/>
                </a:lnTo>
                <a:lnTo>
                  <a:pt x="4058" y="1125"/>
                </a:lnTo>
                <a:lnTo>
                  <a:pt x="4058" y="1127"/>
                </a:lnTo>
                <a:lnTo>
                  <a:pt x="4056" y="1127"/>
                </a:lnTo>
                <a:lnTo>
                  <a:pt x="4054" y="1127"/>
                </a:lnTo>
                <a:lnTo>
                  <a:pt x="4052" y="1127"/>
                </a:lnTo>
                <a:lnTo>
                  <a:pt x="4050" y="1127"/>
                </a:lnTo>
                <a:lnTo>
                  <a:pt x="4048" y="1129"/>
                </a:lnTo>
                <a:lnTo>
                  <a:pt x="4045" y="1129"/>
                </a:lnTo>
                <a:lnTo>
                  <a:pt x="4043" y="1129"/>
                </a:lnTo>
                <a:lnTo>
                  <a:pt x="4041" y="1131"/>
                </a:lnTo>
                <a:lnTo>
                  <a:pt x="4037" y="1131"/>
                </a:lnTo>
                <a:lnTo>
                  <a:pt x="4035" y="1131"/>
                </a:lnTo>
                <a:lnTo>
                  <a:pt x="4033" y="1133"/>
                </a:lnTo>
                <a:lnTo>
                  <a:pt x="4031" y="1133"/>
                </a:lnTo>
                <a:lnTo>
                  <a:pt x="4029" y="1135"/>
                </a:lnTo>
                <a:lnTo>
                  <a:pt x="4027" y="1135"/>
                </a:lnTo>
                <a:lnTo>
                  <a:pt x="4025" y="1135"/>
                </a:lnTo>
                <a:lnTo>
                  <a:pt x="4023" y="1135"/>
                </a:lnTo>
                <a:lnTo>
                  <a:pt x="4023" y="1136"/>
                </a:lnTo>
                <a:lnTo>
                  <a:pt x="4022" y="1136"/>
                </a:lnTo>
                <a:lnTo>
                  <a:pt x="4020" y="1136"/>
                </a:lnTo>
                <a:lnTo>
                  <a:pt x="4018" y="1138"/>
                </a:lnTo>
                <a:lnTo>
                  <a:pt x="4016" y="1138"/>
                </a:lnTo>
                <a:lnTo>
                  <a:pt x="4014" y="1138"/>
                </a:lnTo>
                <a:lnTo>
                  <a:pt x="4014" y="1140"/>
                </a:lnTo>
                <a:lnTo>
                  <a:pt x="4012" y="1140"/>
                </a:lnTo>
                <a:lnTo>
                  <a:pt x="4010" y="1140"/>
                </a:lnTo>
                <a:lnTo>
                  <a:pt x="4008" y="1142"/>
                </a:lnTo>
                <a:lnTo>
                  <a:pt x="4006" y="1142"/>
                </a:lnTo>
                <a:lnTo>
                  <a:pt x="4004" y="1142"/>
                </a:lnTo>
                <a:lnTo>
                  <a:pt x="4002" y="1142"/>
                </a:lnTo>
                <a:lnTo>
                  <a:pt x="4000" y="1142"/>
                </a:lnTo>
                <a:lnTo>
                  <a:pt x="4000" y="1144"/>
                </a:lnTo>
                <a:lnTo>
                  <a:pt x="3998" y="1144"/>
                </a:lnTo>
                <a:lnTo>
                  <a:pt x="3997" y="1144"/>
                </a:lnTo>
                <a:lnTo>
                  <a:pt x="3995" y="1144"/>
                </a:lnTo>
                <a:lnTo>
                  <a:pt x="3993" y="1144"/>
                </a:lnTo>
                <a:lnTo>
                  <a:pt x="3993" y="1146"/>
                </a:lnTo>
                <a:lnTo>
                  <a:pt x="3991" y="1146"/>
                </a:lnTo>
                <a:lnTo>
                  <a:pt x="3989" y="1146"/>
                </a:lnTo>
                <a:lnTo>
                  <a:pt x="3987" y="1146"/>
                </a:lnTo>
                <a:lnTo>
                  <a:pt x="3987" y="1148"/>
                </a:lnTo>
                <a:lnTo>
                  <a:pt x="3985" y="1148"/>
                </a:lnTo>
                <a:lnTo>
                  <a:pt x="3983" y="1148"/>
                </a:lnTo>
                <a:lnTo>
                  <a:pt x="3981" y="1148"/>
                </a:lnTo>
                <a:lnTo>
                  <a:pt x="3979" y="1148"/>
                </a:lnTo>
                <a:lnTo>
                  <a:pt x="3972" y="1150"/>
                </a:lnTo>
                <a:lnTo>
                  <a:pt x="3972" y="1152"/>
                </a:lnTo>
                <a:lnTo>
                  <a:pt x="3970" y="1152"/>
                </a:lnTo>
                <a:lnTo>
                  <a:pt x="3968" y="1152"/>
                </a:lnTo>
                <a:lnTo>
                  <a:pt x="3968" y="1154"/>
                </a:lnTo>
                <a:lnTo>
                  <a:pt x="3966" y="1154"/>
                </a:lnTo>
                <a:lnTo>
                  <a:pt x="3964" y="1156"/>
                </a:lnTo>
                <a:lnTo>
                  <a:pt x="3962" y="1156"/>
                </a:lnTo>
                <a:lnTo>
                  <a:pt x="3960" y="1158"/>
                </a:lnTo>
                <a:lnTo>
                  <a:pt x="3958" y="1158"/>
                </a:lnTo>
                <a:lnTo>
                  <a:pt x="3956" y="1158"/>
                </a:lnTo>
                <a:lnTo>
                  <a:pt x="3954" y="1159"/>
                </a:lnTo>
                <a:lnTo>
                  <a:pt x="3952" y="1159"/>
                </a:lnTo>
                <a:lnTo>
                  <a:pt x="3952" y="1161"/>
                </a:lnTo>
                <a:lnTo>
                  <a:pt x="3950" y="1161"/>
                </a:lnTo>
                <a:lnTo>
                  <a:pt x="3949" y="1161"/>
                </a:lnTo>
                <a:lnTo>
                  <a:pt x="3947" y="1163"/>
                </a:lnTo>
                <a:lnTo>
                  <a:pt x="3945" y="1163"/>
                </a:lnTo>
                <a:lnTo>
                  <a:pt x="3943" y="1165"/>
                </a:lnTo>
                <a:lnTo>
                  <a:pt x="3941" y="1165"/>
                </a:lnTo>
                <a:lnTo>
                  <a:pt x="3939" y="1165"/>
                </a:lnTo>
                <a:lnTo>
                  <a:pt x="3939" y="1167"/>
                </a:lnTo>
                <a:lnTo>
                  <a:pt x="3937" y="1169"/>
                </a:lnTo>
                <a:lnTo>
                  <a:pt x="3935" y="1169"/>
                </a:lnTo>
                <a:lnTo>
                  <a:pt x="3933" y="1169"/>
                </a:lnTo>
                <a:lnTo>
                  <a:pt x="3931" y="1171"/>
                </a:lnTo>
                <a:lnTo>
                  <a:pt x="3929" y="1171"/>
                </a:lnTo>
                <a:lnTo>
                  <a:pt x="3927" y="1173"/>
                </a:lnTo>
                <a:lnTo>
                  <a:pt x="3926" y="1173"/>
                </a:lnTo>
                <a:lnTo>
                  <a:pt x="3924" y="1175"/>
                </a:lnTo>
                <a:lnTo>
                  <a:pt x="3922" y="1175"/>
                </a:lnTo>
                <a:lnTo>
                  <a:pt x="3920" y="1175"/>
                </a:lnTo>
                <a:lnTo>
                  <a:pt x="3918" y="1177"/>
                </a:lnTo>
                <a:lnTo>
                  <a:pt x="3916" y="1177"/>
                </a:lnTo>
                <a:lnTo>
                  <a:pt x="3914" y="1179"/>
                </a:lnTo>
                <a:lnTo>
                  <a:pt x="3912" y="1181"/>
                </a:lnTo>
                <a:lnTo>
                  <a:pt x="3910" y="1181"/>
                </a:lnTo>
                <a:lnTo>
                  <a:pt x="3908" y="1183"/>
                </a:lnTo>
                <a:lnTo>
                  <a:pt x="3906" y="1183"/>
                </a:lnTo>
                <a:lnTo>
                  <a:pt x="3904" y="1184"/>
                </a:lnTo>
                <a:lnTo>
                  <a:pt x="3902" y="1186"/>
                </a:lnTo>
                <a:lnTo>
                  <a:pt x="3901" y="1186"/>
                </a:lnTo>
                <a:lnTo>
                  <a:pt x="3901" y="1188"/>
                </a:lnTo>
                <a:lnTo>
                  <a:pt x="3899" y="1188"/>
                </a:lnTo>
                <a:lnTo>
                  <a:pt x="3897" y="1190"/>
                </a:lnTo>
                <a:lnTo>
                  <a:pt x="3895" y="1192"/>
                </a:lnTo>
                <a:lnTo>
                  <a:pt x="3893" y="1194"/>
                </a:lnTo>
                <a:lnTo>
                  <a:pt x="3891" y="1196"/>
                </a:lnTo>
                <a:lnTo>
                  <a:pt x="3887" y="1198"/>
                </a:lnTo>
                <a:lnTo>
                  <a:pt x="3887" y="1200"/>
                </a:lnTo>
                <a:lnTo>
                  <a:pt x="3887" y="1198"/>
                </a:lnTo>
                <a:lnTo>
                  <a:pt x="3885" y="1198"/>
                </a:lnTo>
                <a:lnTo>
                  <a:pt x="3883" y="1200"/>
                </a:lnTo>
                <a:lnTo>
                  <a:pt x="3881" y="1200"/>
                </a:lnTo>
                <a:lnTo>
                  <a:pt x="3879" y="1202"/>
                </a:lnTo>
                <a:lnTo>
                  <a:pt x="3879" y="1204"/>
                </a:lnTo>
                <a:lnTo>
                  <a:pt x="3878" y="1202"/>
                </a:lnTo>
                <a:lnTo>
                  <a:pt x="3876" y="1202"/>
                </a:lnTo>
                <a:lnTo>
                  <a:pt x="3876" y="1204"/>
                </a:lnTo>
                <a:lnTo>
                  <a:pt x="3874" y="1204"/>
                </a:lnTo>
                <a:lnTo>
                  <a:pt x="3874" y="1206"/>
                </a:lnTo>
                <a:lnTo>
                  <a:pt x="3872" y="1206"/>
                </a:lnTo>
                <a:lnTo>
                  <a:pt x="3872" y="1207"/>
                </a:lnTo>
                <a:lnTo>
                  <a:pt x="3870" y="1209"/>
                </a:lnTo>
                <a:lnTo>
                  <a:pt x="3868" y="1209"/>
                </a:lnTo>
                <a:lnTo>
                  <a:pt x="3868" y="1211"/>
                </a:lnTo>
                <a:lnTo>
                  <a:pt x="3866" y="1211"/>
                </a:lnTo>
                <a:lnTo>
                  <a:pt x="3868" y="1211"/>
                </a:lnTo>
                <a:lnTo>
                  <a:pt x="3868" y="1213"/>
                </a:lnTo>
                <a:lnTo>
                  <a:pt x="3864" y="1215"/>
                </a:lnTo>
                <a:lnTo>
                  <a:pt x="3864" y="1213"/>
                </a:lnTo>
                <a:lnTo>
                  <a:pt x="3862" y="1213"/>
                </a:lnTo>
                <a:lnTo>
                  <a:pt x="3862" y="1215"/>
                </a:lnTo>
                <a:lnTo>
                  <a:pt x="3860" y="1215"/>
                </a:lnTo>
                <a:lnTo>
                  <a:pt x="3860" y="1217"/>
                </a:lnTo>
                <a:lnTo>
                  <a:pt x="3858" y="1217"/>
                </a:lnTo>
                <a:lnTo>
                  <a:pt x="3858" y="1219"/>
                </a:lnTo>
                <a:lnTo>
                  <a:pt x="3860" y="1219"/>
                </a:lnTo>
                <a:lnTo>
                  <a:pt x="3858" y="1219"/>
                </a:lnTo>
                <a:lnTo>
                  <a:pt x="3858" y="1221"/>
                </a:lnTo>
                <a:lnTo>
                  <a:pt x="3856" y="1221"/>
                </a:lnTo>
                <a:lnTo>
                  <a:pt x="3854" y="1223"/>
                </a:lnTo>
                <a:lnTo>
                  <a:pt x="3853" y="1225"/>
                </a:lnTo>
                <a:lnTo>
                  <a:pt x="3851" y="1227"/>
                </a:lnTo>
                <a:lnTo>
                  <a:pt x="3849" y="1229"/>
                </a:lnTo>
                <a:lnTo>
                  <a:pt x="3847" y="1231"/>
                </a:lnTo>
                <a:lnTo>
                  <a:pt x="3845" y="1231"/>
                </a:lnTo>
                <a:lnTo>
                  <a:pt x="3845" y="1232"/>
                </a:lnTo>
                <a:lnTo>
                  <a:pt x="3843" y="1232"/>
                </a:lnTo>
                <a:lnTo>
                  <a:pt x="3841" y="1234"/>
                </a:lnTo>
                <a:lnTo>
                  <a:pt x="3839" y="1236"/>
                </a:lnTo>
                <a:lnTo>
                  <a:pt x="3837" y="1236"/>
                </a:lnTo>
                <a:lnTo>
                  <a:pt x="3835" y="1238"/>
                </a:lnTo>
                <a:lnTo>
                  <a:pt x="3833" y="1238"/>
                </a:lnTo>
                <a:lnTo>
                  <a:pt x="3833" y="1240"/>
                </a:lnTo>
                <a:lnTo>
                  <a:pt x="3831" y="1242"/>
                </a:lnTo>
                <a:lnTo>
                  <a:pt x="3830" y="1242"/>
                </a:lnTo>
                <a:lnTo>
                  <a:pt x="3828" y="1244"/>
                </a:lnTo>
                <a:lnTo>
                  <a:pt x="3826" y="1244"/>
                </a:lnTo>
                <a:lnTo>
                  <a:pt x="3824" y="1246"/>
                </a:lnTo>
                <a:lnTo>
                  <a:pt x="3822" y="1248"/>
                </a:lnTo>
                <a:lnTo>
                  <a:pt x="3820" y="1250"/>
                </a:lnTo>
                <a:lnTo>
                  <a:pt x="3818" y="1250"/>
                </a:lnTo>
                <a:lnTo>
                  <a:pt x="3816" y="1252"/>
                </a:lnTo>
                <a:lnTo>
                  <a:pt x="3816" y="1254"/>
                </a:lnTo>
                <a:lnTo>
                  <a:pt x="3814" y="1255"/>
                </a:lnTo>
                <a:lnTo>
                  <a:pt x="3812" y="1257"/>
                </a:lnTo>
                <a:lnTo>
                  <a:pt x="3810" y="1257"/>
                </a:lnTo>
                <a:lnTo>
                  <a:pt x="3808" y="1259"/>
                </a:lnTo>
                <a:lnTo>
                  <a:pt x="3806" y="1259"/>
                </a:lnTo>
                <a:lnTo>
                  <a:pt x="3806" y="1261"/>
                </a:lnTo>
                <a:lnTo>
                  <a:pt x="3805" y="1261"/>
                </a:lnTo>
                <a:lnTo>
                  <a:pt x="3803" y="1261"/>
                </a:lnTo>
                <a:lnTo>
                  <a:pt x="3803" y="1263"/>
                </a:lnTo>
                <a:lnTo>
                  <a:pt x="3801" y="1265"/>
                </a:lnTo>
                <a:lnTo>
                  <a:pt x="3799" y="1265"/>
                </a:lnTo>
                <a:lnTo>
                  <a:pt x="3799" y="1267"/>
                </a:lnTo>
                <a:lnTo>
                  <a:pt x="3797" y="1267"/>
                </a:lnTo>
                <a:lnTo>
                  <a:pt x="3797" y="1265"/>
                </a:lnTo>
                <a:lnTo>
                  <a:pt x="3799" y="1263"/>
                </a:lnTo>
                <a:lnTo>
                  <a:pt x="3801" y="1263"/>
                </a:lnTo>
                <a:lnTo>
                  <a:pt x="3801" y="1261"/>
                </a:lnTo>
                <a:lnTo>
                  <a:pt x="3799" y="1261"/>
                </a:lnTo>
                <a:lnTo>
                  <a:pt x="3797" y="1263"/>
                </a:lnTo>
                <a:lnTo>
                  <a:pt x="3795" y="1263"/>
                </a:lnTo>
                <a:lnTo>
                  <a:pt x="3795" y="1265"/>
                </a:lnTo>
                <a:lnTo>
                  <a:pt x="3793" y="1265"/>
                </a:lnTo>
                <a:lnTo>
                  <a:pt x="3793" y="1267"/>
                </a:lnTo>
                <a:lnTo>
                  <a:pt x="3791" y="1267"/>
                </a:lnTo>
                <a:lnTo>
                  <a:pt x="3791" y="1269"/>
                </a:lnTo>
                <a:lnTo>
                  <a:pt x="3789" y="1269"/>
                </a:lnTo>
                <a:lnTo>
                  <a:pt x="3789" y="1271"/>
                </a:lnTo>
                <a:lnTo>
                  <a:pt x="3787" y="1273"/>
                </a:lnTo>
                <a:lnTo>
                  <a:pt x="3785" y="1275"/>
                </a:lnTo>
                <a:lnTo>
                  <a:pt x="3785" y="1277"/>
                </a:lnTo>
                <a:lnTo>
                  <a:pt x="3783" y="1277"/>
                </a:lnTo>
                <a:lnTo>
                  <a:pt x="3783" y="1279"/>
                </a:lnTo>
                <a:lnTo>
                  <a:pt x="3782" y="1279"/>
                </a:lnTo>
                <a:lnTo>
                  <a:pt x="3782" y="1280"/>
                </a:lnTo>
                <a:lnTo>
                  <a:pt x="3780" y="1282"/>
                </a:lnTo>
                <a:lnTo>
                  <a:pt x="3778" y="1282"/>
                </a:lnTo>
                <a:lnTo>
                  <a:pt x="3778" y="1284"/>
                </a:lnTo>
                <a:lnTo>
                  <a:pt x="3776" y="1284"/>
                </a:lnTo>
                <a:lnTo>
                  <a:pt x="3776" y="1286"/>
                </a:lnTo>
                <a:lnTo>
                  <a:pt x="3774" y="1288"/>
                </a:lnTo>
                <a:lnTo>
                  <a:pt x="3772" y="1290"/>
                </a:lnTo>
                <a:lnTo>
                  <a:pt x="3770" y="1292"/>
                </a:lnTo>
                <a:lnTo>
                  <a:pt x="3768" y="1294"/>
                </a:lnTo>
                <a:lnTo>
                  <a:pt x="3768" y="1296"/>
                </a:lnTo>
                <a:lnTo>
                  <a:pt x="3766" y="1296"/>
                </a:lnTo>
                <a:lnTo>
                  <a:pt x="3764" y="1298"/>
                </a:lnTo>
                <a:lnTo>
                  <a:pt x="3764" y="1300"/>
                </a:lnTo>
                <a:lnTo>
                  <a:pt x="3762" y="1300"/>
                </a:lnTo>
                <a:lnTo>
                  <a:pt x="3760" y="1302"/>
                </a:lnTo>
                <a:lnTo>
                  <a:pt x="3760" y="1303"/>
                </a:lnTo>
                <a:lnTo>
                  <a:pt x="3758" y="1305"/>
                </a:lnTo>
                <a:lnTo>
                  <a:pt x="3757" y="1307"/>
                </a:lnTo>
                <a:lnTo>
                  <a:pt x="3755" y="1307"/>
                </a:lnTo>
                <a:lnTo>
                  <a:pt x="3755" y="1309"/>
                </a:lnTo>
                <a:lnTo>
                  <a:pt x="3753" y="1311"/>
                </a:lnTo>
                <a:lnTo>
                  <a:pt x="3751" y="1313"/>
                </a:lnTo>
                <a:lnTo>
                  <a:pt x="3749" y="1313"/>
                </a:lnTo>
                <a:lnTo>
                  <a:pt x="3749" y="1315"/>
                </a:lnTo>
                <a:lnTo>
                  <a:pt x="3747" y="1317"/>
                </a:lnTo>
                <a:lnTo>
                  <a:pt x="3745" y="1319"/>
                </a:lnTo>
                <a:lnTo>
                  <a:pt x="3741" y="1323"/>
                </a:lnTo>
                <a:lnTo>
                  <a:pt x="3739" y="1327"/>
                </a:lnTo>
                <a:lnTo>
                  <a:pt x="3739" y="1328"/>
                </a:lnTo>
                <a:lnTo>
                  <a:pt x="3737" y="1328"/>
                </a:lnTo>
                <a:lnTo>
                  <a:pt x="3737" y="1330"/>
                </a:lnTo>
                <a:lnTo>
                  <a:pt x="3735" y="1330"/>
                </a:lnTo>
                <a:lnTo>
                  <a:pt x="3735" y="1332"/>
                </a:lnTo>
                <a:lnTo>
                  <a:pt x="3733" y="1332"/>
                </a:lnTo>
                <a:lnTo>
                  <a:pt x="3732" y="1332"/>
                </a:lnTo>
                <a:lnTo>
                  <a:pt x="3732" y="1334"/>
                </a:lnTo>
                <a:lnTo>
                  <a:pt x="3730" y="1334"/>
                </a:lnTo>
                <a:lnTo>
                  <a:pt x="3730" y="1336"/>
                </a:lnTo>
                <a:lnTo>
                  <a:pt x="3728" y="1338"/>
                </a:lnTo>
                <a:lnTo>
                  <a:pt x="3726" y="1340"/>
                </a:lnTo>
                <a:lnTo>
                  <a:pt x="3726" y="1342"/>
                </a:lnTo>
                <a:lnTo>
                  <a:pt x="3726" y="1344"/>
                </a:lnTo>
                <a:lnTo>
                  <a:pt x="3724" y="1346"/>
                </a:lnTo>
                <a:lnTo>
                  <a:pt x="3724" y="1348"/>
                </a:lnTo>
                <a:lnTo>
                  <a:pt x="3722" y="1348"/>
                </a:lnTo>
                <a:lnTo>
                  <a:pt x="3722" y="1350"/>
                </a:lnTo>
                <a:lnTo>
                  <a:pt x="3720" y="1351"/>
                </a:lnTo>
                <a:lnTo>
                  <a:pt x="3720" y="1353"/>
                </a:lnTo>
                <a:lnTo>
                  <a:pt x="3718" y="1355"/>
                </a:lnTo>
                <a:lnTo>
                  <a:pt x="3718" y="1357"/>
                </a:lnTo>
                <a:lnTo>
                  <a:pt x="3716" y="1357"/>
                </a:lnTo>
                <a:lnTo>
                  <a:pt x="3714" y="1359"/>
                </a:lnTo>
                <a:lnTo>
                  <a:pt x="3712" y="1361"/>
                </a:lnTo>
                <a:lnTo>
                  <a:pt x="3712" y="1363"/>
                </a:lnTo>
                <a:lnTo>
                  <a:pt x="3710" y="1363"/>
                </a:lnTo>
                <a:lnTo>
                  <a:pt x="3709" y="1365"/>
                </a:lnTo>
                <a:lnTo>
                  <a:pt x="3709" y="1367"/>
                </a:lnTo>
                <a:lnTo>
                  <a:pt x="3707" y="1367"/>
                </a:lnTo>
                <a:lnTo>
                  <a:pt x="3705" y="1369"/>
                </a:lnTo>
                <a:lnTo>
                  <a:pt x="3703" y="1371"/>
                </a:lnTo>
                <a:lnTo>
                  <a:pt x="3701" y="1373"/>
                </a:lnTo>
                <a:lnTo>
                  <a:pt x="3697" y="1376"/>
                </a:lnTo>
                <a:lnTo>
                  <a:pt x="3695" y="1378"/>
                </a:lnTo>
                <a:lnTo>
                  <a:pt x="3693" y="1380"/>
                </a:lnTo>
                <a:lnTo>
                  <a:pt x="3691" y="1382"/>
                </a:lnTo>
                <a:lnTo>
                  <a:pt x="3689" y="1384"/>
                </a:lnTo>
                <a:lnTo>
                  <a:pt x="3687" y="1384"/>
                </a:lnTo>
                <a:lnTo>
                  <a:pt x="3687" y="1386"/>
                </a:lnTo>
                <a:lnTo>
                  <a:pt x="3685" y="1388"/>
                </a:lnTo>
                <a:lnTo>
                  <a:pt x="3684" y="1390"/>
                </a:lnTo>
                <a:lnTo>
                  <a:pt x="3682" y="1392"/>
                </a:lnTo>
                <a:lnTo>
                  <a:pt x="3680" y="1394"/>
                </a:lnTo>
                <a:lnTo>
                  <a:pt x="3678" y="1396"/>
                </a:lnTo>
                <a:lnTo>
                  <a:pt x="3676" y="1396"/>
                </a:lnTo>
                <a:lnTo>
                  <a:pt x="3676" y="1398"/>
                </a:lnTo>
                <a:lnTo>
                  <a:pt x="3674" y="1398"/>
                </a:lnTo>
                <a:lnTo>
                  <a:pt x="3672" y="1399"/>
                </a:lnTo>
                <a:lnTo>
                  <a:pt x="3670" y="1399"/>
                </a:lnTo>
                <a:lnTo>
                  <a:pt x="3668" y="1399"/>
                </a:lnTo>
                <a:lnTo>
                  <a:pt x="3666" y="1401"/>
                </a:lnTo>
                <a:lnTo>
                  <a:pt x="3664" y="1401"/>
                </a:lnTo>
                <a:lnTo>
                  <a:pt x="3662" y="1401"/>
                </a:lnTo>
                <a:lnTo>
                  <a:pt x="3661" y="1403"/>
                </a:lnTo>
                <a:lnTo>
                  <a:pt x="3659" y="1405"/>
                </a:lnTo>
                <a:lnTo>
                  <a:pt x="3657" y="1405"/>
                </a:lnTo>
                <a:lnTo>
                  <a:pt x="3655" y="1405"/>
                </a:lnTo>
                <a:lnTo>
                  <a:pt x="3653" y="1407"/>
                </a:lnTo>
                <a:lnTo>
                  <a:pt x="3651" y="1409"/>
                </a:lnTo>
                <a:lnTo>
                  <a:pt x="3649" y="1409"/>
                </a:lnTo>
                <a:lnTo>
                  <a:pt x="3649" y="1411"/>
                </a:lnTo>
                <a:lnTo>
                  <a:pt x="3649" y="1413"/>
                </a:lnTo>
                <a:lnTo>
                  <a:pt x="3647" y="1415"/>
                </a:lnTo>
                <a:lnTo>
                  <a:pt x="3647" y="1413"/>
                </a:lnTo>
                <a:lnTo>
                  <a:pt x="3645" y="1413"/>
                </a:lnTo>
                <a:lnTo>
                  <a:pt x="3643" y="1415"/>
                </a:lnTo>
                <a:lnTo>
                  <a:pt x="3641" y="1417"/>
                </a:lnTo>
                <a:lnTo>
                  <a:pt x="3639" y="1419"/>
                </a:lnTo>
                <a:lnTo>
                  <a:pt x="3639" y="1421"/>
                </a:lnTo>
                <a:lnTo>
                  <a:pt x="3639" y="1423"/>
                </a:lnTo>
                <a:lnTo>
                  <a:pt x="3639" y="1424"/>
                </a:lnTo>
                <a:lnTo>
                  <a:pt x="3637" y="1424"/>
                </a:lnTo>
                <a:lnTo>
                  <a:pt x="3636" y="1424"/>
                </a:lnTo>
                <a:lnTo>
                  <a:pt x="3636" y="1423"/>
                </a:lnTo>
                <a:lnTo>
                  <a:pt x="3634" y="1423"/>
                </a:lnTo>
                <a:lnTo>
                  <a:pt x="3634" y="1424"/>
                </a:lnTo>
                <a:lnTo>
                  <a:pt x="3632" y="1424"/>
                </a:lnTo>
                <a:lnTo>
                  <a:pt x="3632" y="1426"/>
                </a:lnTo>
                <a:lnTo>
                  <a:pt x="3630" y="1428"/>
                </a:lnTo>
                <a:lnTo>
                  <a:pt x="3630" y="1430"/>
                </a:lnTo>
                <a:lnTo>
                  <a:pt x="3632" y="1430"/>
                </a:lnTo>
                <a:lnTo>
                  <a:pt x="3632" y="1432"/>
                </a:lnTo>
                <a:lnTo>
                  <a:pt x="3630" y="1434"/>
                </a:lnTo>
                <a:lnTo>
                  <a:pt x="3628" y="1432"/>
                </a:lnTo>
                <a:lnTo>
                  <a:pt x="3628" y="1434"/>
                </a:lnTo>
                <a:lnTo>
                  <a:pt x="3628" y="1432"/>
                </a:lnTo>
                <a:lnTo>
                  <a:pt x="3628" y="1434"/>
                </a:lnTo>
                <a:lnTo>
                  <a:pt x="3626" y="1434"/>
                </a:lnTo>
                <a:lnTo>
                  <a:pt x="3624" y="1436"/>
                </a:lnTo>
                <a:lnTo>
                  <a:pt x="3622" y="1438"/>
                </a:lnTo>
                <a:lnTo>
                  <a:pt x="3622" y="1440"/>
                </a:lnTo>
                <a:lnTo>
                  <a:pt x="3622" y="1442"/>
                </a:lnTo>
                <a:lnTo>
                  <a:pt x="3622" y="1444"/>
                </a:lnTo>
                <a:lnTo>
                  <a:pt x="3620" y="1446"/>
                </a:lnTo>
                <a:lnTo>
                  <a:pt x="3620" y="1444"/>
                </a:lnTo>
                <a:lnTo>
                  <a:pt x="3618" y="1444"/>
                </a:lnTo>
                <a:lnTo>
                  <a:pt x="3616" y="1444"/>
                </a:lnTo>
                <a:lnTo>
                  <a:pt x="3616" y="1446"/>
                </a:lnTo>
                <a:lnTo>
                  <a:pt x="3614" y="1446"/>
                </a:lnTo>
                <a:lnTo>
                  <a:pt x="3613" y="1447"/>
                </a:lnTo>
                <a:lnTo>
                  <a:pt x="3613" y="1449"/>
                </a:lnTo>
                <a:lnTo>
                  <a:pt x="3611" y="1451"/>
                </a:lnTo>
                <a:lnTo>
                  <a:pt x="3611" y="1453"/>
                </a:lnTo>
                <a:lnTo>
                  <a:pt x="3613" y="1453"/>
                </a:lnTo>
                <a:lnTo>
                  <a:pt x="3613" y="1455"/>
                </a:lnTo>
                <a:lnTo>
                  <a:pt x="3614" y="1455"/>
                </a:lnTo>
                <a:lnTo>
                  <a:pt x="3614" y="1457"/>
                </a:lnTo>
                <a:lnTo>
                  <a:pt x="3614" y="1459"/>
                </a:lnTo>
                <a:lnTo>
                  <a:pt x="3613" y="1459"/>
                </a:lnTo>
                <a:lnTo>
                  <a:pt x="3611" y="1459"/>
                </a:lnTo>
                <a:lnTo>
                  <a:pt x="3611" y="1461"/>
                </a:lnTo>
                <a:lnTo>
                  <a:pt x="3609" y="1461"/>
                </a:lnTo>
                <a:lnTo>
                  <a:pt x="3607" y="1461"/>
                </a:lnTo>
                <a:lnTo>
                  <a:pt x="3607" y="1463"/>
                </a:lnTo>
                <a:lnTo>
                  <a:pt x="3605" y="1463"/>
                </a:lnTo>
                <a:lnTo>
                  <a:pt x="3603" y="1463"/>
                </a:lnTo>
                <a:lnTo>
                  <a:pt x="3603" y="1465"/>
                </a:lnTo>
                <a:lnTo>
                  <a:pt x="3601" y="1467"/>
                </a:lnTo>
                <a:lnTo>
                  <a:pt x="3601" y="1469"/>
                </a:lnTo>
                <a:lnTo>
                  <a:pt x="3601" y="1471"/>
                </a:lnTo>
                <a:lnTo>
                  <a:pt x="3599" y="1471"/>
                </a:lnTo>
                <a:lnTo>
                  <a:pt x="3599" y="1472"/>
                </a:lnTo>
                <a:lnTo>
                  <a:pt x="3597" y="1472"/>
                </a:lnTo>
                <a:lnTo>
                  <a:pt x="3595" y="1472"/>
                </a:lnTo>
                <a:lnTo>
                  <a:pt x="3595" y="1474"/>
                </a:lnTo>
                <a:lnTo>
                  <a:pt x="3593" y="1474"/>
                </a:lnTo>
                <a:lnTo>
                  <a:pt x="3593" y="1476"/>
                </a:lnTo>
                <a:lnTo>
                  <a:pt x="3593" y="1478"/>
                </a:lnTo>
                <a:lnTo>
                  <a:pt x="3591" y="1478"/>
                </a:lnTo>
                <a:lnTo>
                  <a:pt x="3591" y="1480"/>
                </a:lnTo>
                <a:lnTo>
                  <a:pt x="3591" y="1482"/>
                </a:lnTo>
                <a:lnTo>
                  <a:pt x="3589" y="1484"/>
                </a:lnTo>
                <a:lnTo>
                  <a:pt x="3589" y="1486"/>
                </a:lnTo>
                <a:lnTo>
                  <a:pt x="3589" y="1488"/>
                </a:lnTo>
                <a:lnTo>
                  <a:pt x="3588" y="1488"/>
                </a:lnTo>
                <a:lnTo>
                  <a:pt x="3588" y="1490"/>
                </a:lnTo>
                <a:lnTo>
                  <a:pt x="3588" y="1492"/>
                </a:lnTo>
                <a:lnTo>
                  <a:pt x="3586" y="1492"/>
                </a:lnTo>
                <a:lnTo>
                  <a:pt x="3586" y="1494"/>
                </a:lnTo>
                <a:lnTo>
                  <a:pt x="3588" y="1494"/>
                </a:lnTo>
                <a:lnTo>
                  <a:pt x="3586" y="1494"/>
                </a:lnTo>
                <a:lnTo>
                  <a:pt x="3586" y="1495"/>
                </a:lnTo>
                <a:lnTo>
                  <a:pt x="3584" y="1495"/>
                </a:lnTo>
                <a:lnTo>
                  <a:pt x="3584" y="1497"/>
                </a:lnTo>
                <a:lnTo>
                  <a:pt x="3582" y="1497"/>
                </a:lnTo>
                <a:lnTo>
                  <a:pt x="3582" y="1499"/>
                </a:lnTo>
                <a:lnTo>
                  <a:pt x="3580" y="1501"/>
                </a:lnTo>
                <a:lnTo>
                  <a:pt x="3580" y="1507"/>
                </a:lnTo>
                <a:lnTo>
                  <a:pt x="3580" y="1509"/>
                </a:lnTo>
                <a:lnTo>
                  <a:pt x="3578" y="1509"/>
                </a:lnTo>
                <a:lnTo>
                  <a:pt x="3578" y="1507"/>
                </a:lnTo>
                <a:lnTo>
                  <a:pt x="3580" y="1507"/>
                </a:lnTo>
                <a:lnTo>
                  <a:pt x="3578" y="1505"/>
                </a:lnTo>
                <a:lnTo>
                  <a:pt x="3576" y="1505"/>
                </a:lnTo>
                <a:lnTo>
                  <a:pt x="3576" y="1507"/>
                </a:lnTo>
                <a:lnTo>
                  <a:pt x="3574" y="1507"/>
                </a:lnTo>
                <a:lnTo>
                  <a:pt x="3574" y="1509"/>
                </a:lnTo>
                <a:lnTo>
                  <a:pt x="3572" y="1511"/>
                </a:lnTo>
                <a:lnTo>
                  <a:pt x="3572" y="1513"/>
                </a:lnTo>
                <a:lnTo>
                  <a:pt x="3570" y="1515"/>
                </a:lnTo>
                <a:lnTo>
                  <a:pt x="3570" y="1517"/>
                </a:lnTo>
                <a:lnTo>
                  <a:pt x="3570" y="1519"/>
                </a:lnTo>
                <a:lnTo>
                  <a:pt x="3570" y="1520"/>
                </a:lnTo>
                <a:lnTo>
                  <a:pt x="3572" y="1520"/>
                </a:lnTo>
                <a:lnTo>
                  <a:pt x="3572" y="1519"/>
                </a:lnTo>
                <a:lnTo>
                  <a:pt x="3572" y="1520"/>
                </a:lnTo>
                <a:lnTo>
                  <a:pt x="3568" y="1526"/>
                </a:lnTo>
                <a:lnTo>
                  <a:pt x="3568" y="1524"/>
                </a:lnTo>
                <a:lnTo>
                  <a:pt x="3570" y="1522"/>
                </a:lnTo>
                <a:lnTo>
                  <a:pt x="3568" y="1522"/>
                </a:lnTo>
                <a:lnTo>
                  <a:pt x="3566" y="1522"/>
                </a:lnTo>
                <a:lnTo>
                  <a:pt x="3565" y="1522"/>
                </a:lnTo>
                <a:lnTo>
                  <a:pt x="3563" y="1524"/>
                </a:lnTo>
                <a:lnTo>
                  <a:pt x="3563" y="1526"/>
                </a:lnTo>
                <a:lnTo>
                  <a:pt x="3561" y="1526"/>
                </a:lnTo>
                <a:lnTo>
                  <a:pt x="3561" y="1528"/>
                </a:lnTo>
                <a:lnTo>
                  <a:pt x="3561" y="1530"/>
                </a:lnTo>
                <a:lnTo>
                  <a:pt x="3559" y="1532"/>
                </a:lnTo>
                <a:lnTo>
                  <a:pt x="3559" y="1534"/>
                </a:lnTo>
                <a:lnTo>
                  <a:pt x="3559" y="1536"/>
                </a:lnTo>
                <a:lnTo>
                  <a:pt x="3561" y="1538"/>
                </a:lnTo>
                <a:lnTo>
                  <a:pt x="3561" y="1536"/>
                </a:lnTo>
                <a:lnTo>
                  <a:pt x="3563" y="1536"/>
                </a:lnTo>
                <a:lnTo>
                  <a:pt x="3563" y="1538"/>
                </a:lnTo>
                <a:lnTo>
                  <a:pt x="3561" y="1538"/>
                </a:lnTo>
                <a:lnTo>
                  <a:pt x="3561" y="1540"/>
                </a:lnTo>
                <a:lnTo>
                  <a:pt x="3559" y="1540"/>
                </a:lnTo>
                <a:lnTo>
                  <a:pt x="3559" y="1542"/>
                </a:lnTo>
                <a:lnTo>
                  <a:pt x="3557" y="1542"/>
                </a:lnTo>
                <a:lnTo>
                  <a:pt x="3559" y="1540"/>
                </a:lnTo>
                <a:lnTo>
                  <a:pt x="3557" y="1540"/>
                </a:lnTo>
                <a:lnTo>
                  <a:pt x="3555" y="1540"/>
                </a:lnTo>
                <a:lnTo>
                  <a:pt x="3553" y="1542"/>
                </a:lnTo>
                <a:lnTo>
                  <a:pt x="3553" y="1543"/>
                </a:lnTo>
                <a:lnTo>
                  <a:pt x="3553" y="1545"/>
                </a:lnTo>
                <a:lnTo>
                  <a:pt x="3551" y="1545"/>
                </a:lnTo>
                <a:lnTo>
                  <a:pt x="3551" y="1547"/>
                </a:lnTo>
                <a:lnTo>
                  <a:pt x="3551" y="1549"/>
                </a:lnTo>
                <a:lnTo>
                  <a:pt x="3551" y="1551"/>
                </a:lnTo>
                <a:lnTo>
                  <a:pt x="3549" y="1551"/>
                </a:lnTo>
                <a:lnTo>
                  <a:pt x="3549" y="1553"/>
                </a:lnTo>
                <a:lnTo>
                  <a:pt x="3551" y="1555"/>
                </a:lnTo>
                <a:lnTo>
                  <a:pt x="3553" y="1553"/>
                </a:lnTo>
                <a:lnTo>
                  <a:pt x="3553" y="1555"/>
                </a:lnTo>
                <a:lnTo>
                  <a:pt x="3549" y="1559"/>
                </a:lnTo>
                <a:lnTo>
                  <a:pt x="3549" y="1561"/>
                </a:lnTo>
                <a:lnTo>
                  <a:pt x="3547" y="1561"/>
                </a:lnTo>
                <a:lnTo>
                  <a:pt x="3547" y="1559"/>
                </a:lnTo>
                <a:lnTo>
                  <a:pt x="3545" y="1557"/>
                </a:lnTo>
                <a:lnTo>
                  <a:pt x="3543" y="1559"/>
                </a:lnTo>
                <a:lnTo>
                  <a:pt x="3543" y="1557"/>
                </a:lnTo>
                <a:lnTo>
                  <a:pt x="3541" y="1555"/>
                </a:lnTo>
                <a:lnTo>
                  <a:pt x="3540" y="1555"/>
                </a:lnTo>
                <a:lnTo>
                  <a:pt x="3540" y="1553"/>
                </a:lnTo>
                <a:lnTo>
                  <a:pt x="3538" y="1553"/>
                </a:lnTo>
                <a:lnTo>
                  <a:pt x="3538" y="1555"/>
                </a:lnTo>
                <a:lnTo>
                  <a:pt x="3536" y="1555"/>
                </a:lnTo>
                <a:lnTo>
                  <a:pt x="3534" y="1557"/>
                </a:lnTo>
                <a:lnTo>
                  <a:pt x="3532" y="1559"/>
                </a:lnTo>
                <a:lnTo>
                  <a:pt x="3532" y="1561"/>
                </a:lnTo>
                <a:lnTo>
                  <a:pt x="3530" y="1561"/>
                </a:lnTo>
                <a:lnTo>
                  <a:pt x="3530" y="1563"/>
                </a:lnTo>
                <a:lnTo>
                  <a:pt x="3528" y="1563"/>
                </a:lnTo>
                <a:lnTo>
                  <a:pt x="3528" y="1565"/>
                </a:lnTo>
                <a:lnTo>
                  <a:pt x="3526" y="1565"/>
                </a:lnTo>
                <a:lnTo>
                  <a:pt x="3526" y="1567"/>
                </a:lnTo>
                <a:lnTo>
                  <a:pt x="3524" y="1567"/>
                </a:lnTo>
                <a:lnTo>
                  <a:pt x="3524" y="1568"/>
                </a:lnTo>
                <a:lnTo>
                  <a:pt x="3522" y="1568"/>
                </a:lnTo>
                <a:lnTo>
                  <a:pt x="3522" y="1570"/>
                </a:lnTo>
                <a:lnTo>
                  <a:pt x="3520" y="1570"/>
                </a:lnTo>
                <a:lnTo>
                  <a:pt x="3520" y="1572"/>
                </a:lnTo>
                <a:lnTo>
                  <a:pt x="3518" y="1574"/>
                </a:lnTo>
                <a:lnTo>
                  <a:pt x="3518" y="1576"/>
                </a:lnTo>
                <a:lnTo>
                  <a:pt x="3517" y="1576"/>
                </a:lnTo>
                <a:lnTo>
                  <a:pt x="3515" y="1578"/>
                </a:lnTo>
                <a:lnTo>
                  <a:pt x="3515" y="1580"/>
                </a:lnTo>
                <a:lnTo>
                  <a:pt x="3513" y="1582"/>
                </a:lnTo>
                <a:lnTo>
                  <a:pt x="3513" y="1584"/>
                </a:lnTo>
                <a:lnTo>
                  <a:pt x="3511" y="1584"/>
                </a:lnTo>
                <a:lnTo>
                  <a:pt x="3511" y="1586"/>
                </a:lnTo>
                <a:lnTo>
                  <a:pt x="3509" y="1586"/>
                </a:lnTo>
                <a:lnTo>
                  <a:pt x="3509" y="1588"/>
                </a:lnTo>
                <a:lnTo>
                  <a:pt x="3507" y="1588"/>
                </a:lnTo>
                <a:lnTo>
                  <a:pt x="3507" y="1590"/>
                </a:lnTo>
                <a:lnTo>
                  <a:pt x="3505" y="1591"/>
                </a:lnTo>
                <a:lnTo>
                  <a:pt x="3503" y="1593"/>
                </a:lnTo>
                <a:lnTo>
                  <a:pt x="3501" y="1597"/>
                </a:lnTo>
                <a:lnTo>
                  <a:pt x="3499" y="1601"/>
                </a:lnTo>
                <a:lnTo>
                  <a:pt x="3499" y="1603"/>
                </a:lnTo>
                <a:lnTo>
                  <a:pt x="3497" y="1605"/>
                </a:lnTo>
                <a:lnTo>
                  <a:pt x="3495" y="1609"/>
                </a:lnTo>
                <a:lnTo>
                  <a:pt x="3493" y="1615"/>
                </a:lnTo>
                <a:lnTo>
                  <a:pt x="3493" y="1616"/>
                </a:lnTo>
                <a:lnTo>
                  <a:pt x="3492" y="1622"/>
                </a:lnTo>
                <a:lnTo>
                  <a:pt x="3490" y="1626"/>
                </a:lnTo>
                <a:lnTo>
                  <a:pt x="3488" y="1630"/>
                </a:lnTo>
                <a:lnTo>
                  <a:pt x="3488" y="1636"/>
                </a:lnTo>
                <a:lnTo>
                  <a:pt x="3486" y="1638"/>
                </a:lnTo>
                <a:lnTo>
                  <a:pt x="3484" y="1639"/>
                </a:lnTo>
                <a:lnTo>
                  <a:pt x="3484" y="1643"/>
                </a:lnTo>
                <a:lnTo>
                  <a:pt x="3484" y="1645"/>
                </a:lnTo>
                <a:lnTo>
                  <a:pt x="3482" y="1647"/>
                </a:lnTo>
                <a:lnTo>
                  <a:pt x="3482" y="1649"/>
                </a:lnTo>
                <a:lnTo>
                  <a:pt x="3482" y="1651"/>
                </a:lnTo>
                <a:lnTo>
                  <a:pt x="3480" y="1653"/>
                </a:lnTo>
                <a:lnTo>
                  <a:pt x="3480" y="1655"/>
                </a:lnTo>
                <a:lnTo>
                  <a:pt x="3480" y="1657"/>
                </a:lnTo>
                <a:lnTo>
                  <a:pt x="3480" y="1659"/>
                </a:lnTo>
                <a:lnTo>
                  <a:pt x="3478" y="1661"/>
                </a:lnTo>
                <a:lnTo>
                  <a:pt x="3478" y="1663"/>
                </a:lnTo>
                <a:lnTo>
                  <a:pt x="3478" y="1664"/>
                </a:lnTo>
                <a:lnTo>
                  <a:pt x="3480" y="1666"/>
                </a:lnTo>
                <a:lnTo>
                  <a:pt x="3482" y="1666"/>
                </a:lnTo>
                <a:lnTo>
                  <a:pt x="3484" y="1666"/>
                </a:lnTo>
                <a:lnTo>
                  <a:pt x="3484" y="1668"/>
                </a:lnTo>
                <a:lnTo>
                  <a:pt x="3484" y="1670"/>
                </a:lnTo>
                <a:lnTo>
                  <a:pt x="3482" y="1670"/>
                </a:lnTo>
                <a:lnTo>
                  <a:pt x="3482" y="1672"/>
                </a:lnTo>
                <a:lnTo>
                  <a:pt x="3480" y="1672"/>
                </a:lnTo>
                <a:lnTo>
                  <a:pt x="3480" y="1674"/>
                </a:lnTo>
                <a:lnTo>
                  <a:pt x="3480" y="1676"/>
                </a:lnTo>
                <a:lnTo>
                  <a:pt x="3480" y="1678"/>
                </a:lnTo>
                <a:lnTo>
                  <a:pt x="3482" y="1678"/>
                </a:lnTo>
                <a:lnTo>
                  <a:pt x="3484" y="1680"/>
                </a:lnTo>
                <a:lnTo>
                  <a:pt x="3484" y="1682"/>
                </a:lnTo>
                <a:lnTo>
                  <a:pt x="3486" y="1682"/>
                </a:lnTo>
                <a:lnTo>
                  <a:pt x="3486" y="1684"/>
                </a:lnTo>
                <a:lnTo>
                  <a:pt x="3486" y="1686"/>
                </a:lnTo>
                <a:lnTo>
                  <a:pt x="3486" y="1687"/>
                </a:lnTo>
                <a:lnTo>
                  <a:pt x="3484" y="1687"/>
                </a:lnTo>
                <a:lnTo>
                  <a:pt x="3482" y="1687"/>
                </a:lnTo>
                <a:lnTo>
                  <a:pt x="3480" y="1689"/>
                </a:lnTo>
                <a:lnTo>
                  <a:pt x="3480" y="1691"/>
                </a:lnTo>
                <a:lnTo>
                  <a:pt x="3476" y="1703"/>
                </a:lnTo>
                <a:lnTo>
                  <a:pt x="3474" y="1709"/>
                </a:lnTo>
                <a:lnTo>
                  <a:pt x="3474" y="1710"/>
                </a:lnTo>
                <a:lnTo>
                  <a:pt x="3474" y="1712"/>
                </a:lnTo>
                <a:lnTo>
                  <a:pt x="3474" y="1714"/>
                </a:lnTo>
                <a:lnTo>
                  <a:pt x="3476" y="1714"/>
                </a:lnTo>
                <a:lnTo>
                  <a:pt x="3478" y="1714"/>
                </a:lnTo>
                <a:lnTo>
                  <a:pt x="3478" y="1716"/>
                </a:lnTo>
                <a:lnTo>
                  <a:pt x="3480" y="1718"/>
                </a:lnTo>
                <a:lnTo>
                  <a:pt x="3480" y="1720"/>
                </a:lnTo>
                <a:lnTo>
                  <a:pt x="3480" y="1722"/>
                </a:lnTo>
                <a:lnTo>
                  <a:pt x="3478" y="1722"/>
                </a:lnTo>
                <a:lnTo>
                  <a:pt x="3478" y="1724"/>
                </a:lnTo>
                <a:lnTo>
                  <a:pt x="3478" y="1726"/>
                </a:lnTo>
                <a:lnTo>
                  <a:pt x="3478" y="1728"/>
                </a:lnTo>
                <a:lnTo>
                  <a:pt x="3476" y="1728"/>
                </a:lnTo>
                <a:lnTo>
                  <a:pt x="3476" y="1726"/>
                </a:lnTo>
                <a:lnTo>
                  <a:pt x="3474" y="1726"/>
                </a:lnTo>
                <a:lnTo>
                  <a:pt x="3474" y="1724"/>
                </a:lnTo>
                <a:lnTo>
                  <a:pt x="3474" y="1722"/>
                </a:lnTo>
                <a:lnTo>
                  <a:pt x="3474" y="1720"/>
                </a:lnTo>
                <a:lnTo>
                  <a:pt x="3474" y="1718"/>
                </a:lnTo>
                <a:lnTo>
                  <a:pt x="3472" y="1718"/>
                </a:lnTo>
                <a:lnTo>
                  <a:pt x="3470" y="1718"/>
                </a:lnTo>
                <a:lnTo>
                  <a:pt x="3468" y="1718"/>
                </a:lnTo>
                <a:lnTo>
                  <a:pt x="3467" y="1718"/>
                </a:lnTo>
                <a:lnTo>
                  <a:pt x="3465" y="1718"/>
                </a:lnTo>
                <a:lnTo>
                  <a:pt x="3463" y="1718"/>
                </a:lnTo>
                <a:lnTo>
                  <a:pt x="3461" y="1718"/>
                </a:lnTo>
                <a:lnTo>
                  <a:pt x="3461" y="1716"/>
                </a:lnTo>
                <a:lnTo>
                  <a:pt x="3461" y="1714"/>
                </a:lnTo>
                <a:lnTo>
                  <a:pt x="3463" y="1714"/>
                </a:lnTo>
                <a:lnTo>
                  <a:pt x="3465" y="1712"/>
                </a:lnTo>
                <a:lnTo>
                  <a:pt x="3467" y="1710"/>
                </a:lnTo>
                <a:lnTo>
                  <a:pt x="3468" y="1710"/>
                </a:lnTo>
                <a:lnTo>
                  <a:pt x="3468" y="1709"/>
                </a:lnTo>
                <a:lnTo>
                  <a:pt x="3468" y="1707"/>
                </a:lnTo>
                <a:lnTo>
                  <a:pt x="3470" y="1707"/>
                </a:lnTo>
                <a:lnTo>
                  <a:pt x="3470" y="1705"/>
                </a:lnTo>
                <a:lnTo>
                  <a:pt x="3470" y="1703"/>
                </a:lnTo>
                <a:lnTo>
                  <a:pt x="3470" y="1701"/>
                </a:lnTo>
                <a:lnTo>
                  <a:pt x="3472" y="1699"/>
                </a:lnTo>
                <a:lnTo>
                  <a:pt x="3472" y="1697"/>
                </a:lnTo>
                <a:lnTo>
                  <a:pt x="3472" y="1695"/>
                </a:lnTo>
                <a:lnTo>
                  <a:pt x="3472" y="1693"/>
                </a:lnTo>
                <a:lnTo>
                  <a:pt x="3472" y="1691"/>
                </a:lnTo>
                <a:lnTo>
                  <a:pt x="3474" y="1691"/>
                </a:lnTo>
                <a:lnTo>
                  <a:pt x="3474" y="1689"/>
                </a:lnTo>
                <a:lnTo>
                  <a:pt x="3474" y="1687"/>
                </a:lnTo>
                <a:lnTo>
                  <a:pt x="3474" y="1686"/>
                </a:lnTo>
                <a:lnTo>
                  <a:pt x="3476" y="1684"/>
                </a:lnTo>
                <a:lnTo>
                  <a:pt x="3476" y="1682"/>
                </a:lnTo>
                <a:lnTo>
                  <a:pt x="3474" y="1682"/>
                </a:lnTo>
                <a:lnTo>
                  <a:pt x="3474" y="1680"/>
                </a:lnTo>
                <a:lnTo>
                  <a:pt x="3474" y="1678"/>
                </a:lnTo>
                <a:lnTo>
                  <a:pt x="3474" y="1676"/>
                </a:lnTo>
                <a:lnTo>
                  <a:pt x="3474" y="1674"/>
                </a:lnTo>
                <a:lnTo>
                  <a:pt x="3474" y="1672"/>
                </a:lnTo>
                <a:lnTo>
                  <a:pt x="3474" y="1670"/>
                </a:lnTo>
                <a:lnTo>
                  <a:pt x="3472" y="1670"/>
                </a:lnTo>
                <a:lnTo>
                  <a:pt x="3472" y="1668"/>
                </a:lnTo>
                <a:lnTo>
                  <a:pt x="3470" y="1668"/>
                </a:lnTo>
                <a:lnTo>
                  <a:pt x="3470" y="1666"/>
                </a:lnTo>
                <a:lnTo>
                  <a:pt x="3468" y="1666"/>
                </a:lnTo>
                <a:lnTo>
                  <a:pt x="3467" y="1666"/>
                </a:lnTo>
                <a:lnTo>
                  <a:pt x="3465" y="1666"/>
                </a:lnTo>
                <a:lnTo>
                  <a:pt x="3463" y="1666"/>
                </a:lnTo>
                <a:lnTo>
                  <a:pt x="3459" y="1664"/>
                </a:lnTo>
                <a:lnTo>
                  <a:pt x="3457" y="1664"/>
                </a:lnTo>
                <a:lnTo>
                  <a:pt x="3455" y="1664"/>
                </a:lnTo>
                <a:lnTo>
                  <a:pt x="3453" y="1664"/>
                </a:lnTo>
                <a:lnTo>
                  <a:pt x="3451" y="1666"/>
                </a:lnTo>
                <a:lnTo>
                  <a:pt x="3449" y="1666"/>
                </a:lnTo>
                <a:lnTo>
                  <a:pt x="3447" y="1666"/>
                </a:lnTo>
                <a:lnTo>
                  <a:pt x="3447" y="1668"/>
                </a:lnTo>
                <a:lnTo>
                  <a:pt x="3445" y="1668"/>
                </a:lnTo>
                <a:lnTo>
                  <a:pt x="3445" y="1670"/>
                </a:lnTo>
                <a:lnTo>
                  <a:pt x="3444" y="1670"/>
                </a:lnTo>
                <a:lnTo>
                  <a:pt x="3444" y="1672"/>
                </a:lnTo>
                <a:lnTo>
                  <a:pt x="3442" y="1674"/>
                </a:lnTo>
                <a:lnTo>
                  <a:pt x="3442" y="1676"/>
                </a:lnTo>
                <a:lnTo>
                  <a:pt x="3440" y="1678"/>
                </a:lnTo>
                <a:lnTo>
                  <a:pt x="3440" y="1680"/>
                </a:lnTo>
                <a:lnTo>
                  <a:pt x="3440" y="1682"/>
                </a:lnTo>
                <a:lnTo>
                  <a:pt x="3440" y="1684"/>
                </a:lnTo>
                <a:lnTo>
                  <a:pt x="3440" y="1686"/>
                </a:lnTo>
                <a:lnTo>
                  <a:pt x="3442" y="1687"/>
                </a:lnTo>
                <a:lnTo>
                  <a:pt x="3442" y="1689"/>
                </a:lnTo>
                <a:lnTo>
                  <a:pt x="3444" y="1689"/>
                </a:lnTo>
                <a:lnTo>
                  <a:pt x="3444" y="1691"/>
                </a:lnTo>
                <a:lnTo>
                  <a:pt x="3445" y="1691"/>
                </a:lnTo>
                <a:lnTo>
                  <a:pt x="3447" y="1691"/>
                </a:lnTo>
                <a:lnTo>
                  <a:pt x="3447" y="1693"/>
                </a:lnTo>
                <a:lnTo>
                  <a:pt x="3447" y="1691"/>
                </a:lnTo>
                <a:lnTo>
                  <a:pt x="3449" y="1691"/>
                </a:lnTo>
                <a:lnTo>
                  <a:pt x="3449" y="1693"/>
                </a:lnTo>
                <a:lnTo>
                  <a:pt x="3451" y="1691"/>
                </a:lnTo>
                <a:lnTo>
                  <a:pt x="3451" y="1689"/>
                </a:lnTo>
                <a:lnTo>
                  <a:pt x="3451" y="1687"/>
                </a:lnTo>
                <a:lnTo>
                  <a:pt x="3451" y="1686"/>
                </a:lnTo>
                <a:lnTo>
                  <a:pt x="3451" y="1684"/>
                </a:lnTo>
                <a:lnTo>
                  <a:pt x="3451" y="1682"/>
                </a:lnTo>
                <a:lnTo>
                  <a:pt x="3451" y="1680"/>
                </a:lnTo>
                <a:lnTo>
                  <a:pt x="3451" y="1678"/>
                </a:lnTo>
                <a:lnTo>
                  <a:pt x="3451" y="1676"/>
                </a:lnTo>
                <a:lnTo>
                  <a:pt x="3453" y="1676"/>
                </a:lnTo>
                <a:lnTo>
                  <a:pt x="3455" y="1676"/>
                </a:lnTo>
                <a:lnTo>
                  <a:pt x="3457" y="1676"/>
                </a:lnTo>
                <a:lnTo>
                  <a:pt x="3459" y="1676"/>
                </a:lnTo>
                <a:lnTo>
                  <a:pt x="3461" y="1676"/>
                </a:lnTo>
                <a:lnTo>
                  <a:pt x="3463" y="1676"/>
                </a:lnTo>
                <a:lnTo>
                  <a:pt x="3465" y="1676"/>
                </a:lnTo>
                <a:lnTo>
                  <a:pt x="3467" y="1676"/>
                </a:lnTo>
                <a:lnTo>
                  <a:pt x="3467" y="1678"/>
                </a:lnTo>
                <a:lnTo>
                  <a:pt x="3468" y="1678"/>
                </a:lnTo>
                <a:lnTo>
                  <a:pt x="3468" y="1680"/>
                </a:lnTo>
                <a:lnTo>
                  <a:pt x="3467" y="1682"/>
                </a:lnTo>
                <a:lnTo>
                  <a:pt x="3465" y="1682"/>
                </a:lnTo>
                <a:lnTo>
                  <a:pt x="3463" y="1682"/>
                </a:lnTo>
                <a:lnTo>
                  <a:pt x="3463" y="1684"/>
                </a:lnTo>
                <a:lnTo>
                  <a:pt x="3461" y="1684"/>
                </a:lnTo>
                <a:lnTo>
                  <a:pt x="3461" y="1686"/>
                </a:lnTo>
                <a:lnTo>
                  <a:pt x="3459" y="1686"/>
                </a:lnTo>
                <a:lnTo>
                  <a:pt x="3461" y="1686"/>
                </a:lnTo>
                <a:lnTo>
                  <a:pt x="3461" y="1687"/>
                </a:lnTo>
                <a:lnTo>
                  <a:pt x="3461" y="1689"/>
                </a:lnTo>
                <a:lnTo>
                  <a:pt x="3461" y="1691"/>
                </a:lnTo>
                <a:lnTo>
                  <a:pt x="3461" y="1693"/>
                </a:lnTo>
                <a:lnTo>
                  <a:pt x="3459" y="1693"/>
                </a:lnTo>
                <a:lnTo>
                  <a:pt x="3459" y="1695"/>
                </a:lnTo>
                <a:lnTo>
                  <a:pt x="3459" y="1697"/>
                </a:lnTo>
                <a:lnTo>
                  <a:pt x="3461" y="1697"/>
                </a:lnTo>
                <a:lnTo>
                  <a:pt x="3461" y="1699"/>
                </a:lnTo>
                <a:lnTo>
                  <a:pt x="3463" y="1699"/>
                </a:lnTo>
                <a:lnTo>
                  <a:pt x="3463" y="1701"/>
                </a:lnTo>
                <a:lnTo>
                  <a:pt x="3463" y="1703"/>
                </a:lnTo>
                <a:lnTo>
                  <a:pt x="3461" y="1705"/>
                </a:lnTo>
                <a:lnTo>
                  <a:pt x="3459" y="1705"/>
                </a:lnTo>
                <a:lnTo>
                  <a:pt x="3459" y="1703"/>
                </a:lnTo>
                <a:lnTo>
                  <a:pt x="3457" y="1703"/>
                </a:lnTo>
                <a:lnTo>
                  <a:pt x="3455" y="1703"/>
                </a:lnTo>
                <a:lnTo>
                  <a:pt x="3455" y="1701"/>
                </a:lnTo>
                <a:lnTo>
                  <a:pt x="3453" y="1701"/>
                </a:lnTo>
                <a:lnTo>
                  <a:pt x="3451" y="1701"/>
                </a:lnTo>
                <a:lnTo>
                  <a:pt x="3449" y="1701"/>
                </a:lnTo>
                <a:lnTo>
                  <a:pt x="3449" y="1703"/>
                </a:lnTo>
                <a:lnTo>
                  <a:pt x="3447" y="1703"/>
                </a:lnTo>
                <a:lnTo>
                  <a:pt x="3447" y="1705"/>
                </a:lnTo>
                <a:lnTo>
                  <a:pt x="3447" y="1707"/>
                </a:lnTo>
                <a:lnTo>
                  <a:pt x="3449" y="1707"/>
                </a:lnTo>
                <a:lnTo>
                  <a:pt x="3449" y="1709"/>
                </a:lnTo>
                <a:lnTo>
                  <a:pt x="3451" y="1709"/>
                </a:lnTo>
                <a:lnTo>
                  <a:pt x="3451" y="1710"/>
                </a:lnTo>
                <a:lnTo>
                  <a:pt x="3453" y="1710"/>
                </a:lnTo>
                <a:lnTo>
                  <a:pt x="3453" y="1709"/>
                </a:lnTo>
                <a:lnTo>
                  <a:pt x="3455" y="1709"/>
                </a:lnTo>
                <a:lnTo>
                  <a:pt x="3455" y="1707"/>
                </a:lnTo>
                <a:lnTo>
                  <a:pt x="3457" y="1707"/>
                </a:lnTo>
                <a:lnTo>
                  <a:pt x="3457" y="1709"/>
                </a:lnTo>
                <a:lnTo>
                  <a:pt x="3457" y="1710"/>
                </a:lnTo>
                <a:lnTo>
                  <a:pt x="3455" y="1710"/>
                </a:lnTo>
                <a:lnTo>
                  <a:pt x="3453" y="1710"/>
                </a:lnTo>
                <a:lnTo>
                  <a:pt x="3453" y="1712"/>
                </a:lnTo>
                <a:lnTo>
                  <a:pt x="3451" y="1712"/>
                </a:lnTo>
                <a:lnTo>
                  <a:pt x="3451" y="1714"/>
                </a:lnTo>
                <a:lnTo>
                  <a:pt x="3449" y="1714"/>
                </a:lnTo>
                <a:lnTo>
                  <a:pt x="3449" y="1716"/>
                </a:lnTo>
                <a:lnTo>
                  <a:pt x="3449" y="1718"/>
                </a:lnTo>
                <a:lnTo>
                  <a:pt x="3449" y="1720"/>
                </a:lnTo>
                <a:lnTo>
                  <a:pt x="3447" y="1720"/>
                </a:lnTo>
                <a:lnTo>
                  <a:pt x="3447" y="1722"/>
                </a:lnTo>
                <a:lnTo>
                  <a:pt x="3449" y="1722"/>
                </a:lnTo>
                <a:lnTo>
                  <a:pt x="3447" y="1722"/>
                </a:lnTo>
                <a:lnTo>
                  <a:pt x="3445" y="1722"/>
                </a:lnTo>
                <a:lnTo>
                  <a:pt x="3445" y="1720"/>
                </a:lnTo>
                <a:lnTo>
                  <a:pt x="3445" y="1718"/>
                </a:lnTo>
                <a:lnTo>
                  <a:pt x="3445" y="1716"/>
                </a:lnTo>
                <a:lnTo>
                  <a:pt x="3445" y="1714"/>
                </a:lnTo>
                <a:lnTo>
                  <a:pt x="3444" y="1712"/>
                </a:lnTo>
                <a:lnTo>
                  <a:pt x="3442" y="1712"/>
                </a:lnTo>
                <a:lnTo>
                  <a:pt x="3440" y="1712"/>
                </a:lnTo>
                <a:lnTo>
                  <a:pt x="3440" y="1710"/>
                </a:lnTo>
                <a:lnTo>
                  <a:pt x="3438" y="1710"/>
                </a:lnTo>
                <a:lnTo>
                  <a:pt x="3436" y="1710"/>
                </a:lnTo>
                <a:lnTo>
                  <a:pt x="3434" y="1710"/>
                </a:lnTo>
                <a:lnTo>
                  <a:pt x="3434" y="1712"/>
                </a:lnTo>
                <a:lnTo>
                  <a:pt x="3434" y="1714"/>
                </a:lnTo>
                <a:lnTo>
                  <a:pt x="3432" y="1714"/>
                </a:lnTo>
                <a:lnTo>
                  <a:pt x="3430" y="1714"/>
                </a:lnTo>
                <a:lnTo>
                  <a:pt x="3428" y="1712"/>
                </a:lnTo>
                <a:lnTo>
                  <a:pt x="3430" y="1712"/>
                </a:lnTo>
                <a:lnTo>
                  <a:pt x="3430" y="1710"/>
                </a:lnTo>
                <a:lnTo>
                  <a:pt x="3430" y="1709"/>
                </a:lnTo>
                <a:lnTo>
                  <a:pt x="3430" y="1707"/>
                </a:lnTo>
                <a:lnTo>
                  <a:pt x="3430" y="1705"/>
                </a:lnTo>
                <a:lnTo>
                  <a:pt x="3432" y="1705"/>
                </a:lnTo>
                <a:lnTo>
                  <a:pt x="3432" y="1703"/>
                </a:lnTo>
                <a:lnTo>
                  <a:pt x="3432" y="1701"/>
                </a:lnTo>
                <a:lnTo>
                  <a:pt x="3434" y="1701"/>
                </a:lnTo>
                <a:lnTo>
                  <a:pt x="3436" y="1699"/>
                </a:lnTo>
                <a:lnTo>
                  <a:pt x="3438" y="1699"/>
                </a:lnTo>
                <a:lnTo>
                  <a:pt x="3440" y="1699"/>
                </a:lnTo>
                <a:lnTo>
                  <a:pt x="3440" y="1697"/>
                </a:lnTo>
                <a:lnTo>
                  <a:pt x="3442" y="1697"/>
                </a:lnTo>
                <a:lnTo>
                  <a:pt x="3444" y="1695"/>
                </a:lnTo>
                <a:lnTo>
                  <a:pt x="3444" y="1693"/>
                </a:lnTo>
                <a:lnTo>
                  <a:pt x="3442" y="1693"/>
                </a:lnTo>
                <a:lnTo>
                  <a:pt x="3442" y="1691"/>
                </a:lnTo>
                <a:lnTo>
                  <a:pt x="3440" y="1691"/>
                </a:lnTo>
                <a:lnTo>
                  <a:pt x="3440" y="1689"/>
                </a:lnTo>
                <a:lnTo>
                  <a:pt x="3438" y="1689"/>
                </a:lnTo>
                <a:lnTo>
                  <a:pt x="3436" y="1689"/>
                </a:lnTo>
                <a:lnTo>
                  <a:pt x="3434" y="1689"/>
                </a:lnTo>
                <a:lnTo>
                  <a:pt x="3432" y="1689"/>
                </a:lnTo>
                <a:lnTo>
                  <a:pt x="3432" y="1691"/>
                </a:lnTo>
                <a:lnTo>
                  <a:pt x="3430" y="1691"/>
                </a:lnTo>
                <a:lnTo>
                  <a:pt x="3428" y="1693"/>
                </a:lnTo>
                <a:lnTo>
                  <a:pt x="3426" y="1693"/>
                </a:lnTo>
                <a:lnTo>
                  <a:pt x="3426" y="1695"/>
                </a:lnTo>
                <a:lnTo>
                  <a:pt x="3424" y="1695"/>
                </a:lnTo>
                <a:lnTo>
                  <a:pt x="3424" y="1697"/>
                </a:lnTo>
                <a:lnTo>
                  <a:pt x="3422" y="1697"/>
                </a:lnTo>
                <a:lnTo>
                  <a:pt x="3422" y="1699"/>
                </a:lnTo>
                <a:lnTo>
                  <a:pt x="3420" y="1701"/>
                </a:lnTo>
                <a:lnTo>
                  <a:pt x="3420" y="1703"/>
                </a:lnTo>
                <a:lnTo>
                  <a:pt x="3419" y="1703"/>
                </a:lnTo>
                <a:lnTo>
                  <a:pt x="3419" y="1705"/>
                </a:lnTo>
                <a:lnTo>
                  <a:pt x="3419" y="1707"/>
                </a:lnTo>
                <a:lnTo>
                  <a:pt x="3419" y="1709"/>
                </a:lnTo>
                <a:lnTo>
                  <a:pt x="3419" y="1710"/>
                </a:lnTo>
                <a:lnTo>
                  <a:pt x="3417" y="1710"/>
                </a:lnTo>
                <a:lnTo>
                  <a:pt x="3417" y="1712"/>
                </a:lnTo>
                <a:lnTo>
                  <a:pt x="3417" y="1714"/>
                </a:lnTo>
                <a:lnTo>
                  <a:pt x="3417" y="1716"/>
                </a:lnTo>
                <a:lnTo>
                  <a:pt x="3419" y="1716"/>
                </a:lnTo>
                <a:lnTo>
                  <a:pt x="3417" y="1718"/>
                </a:lnTo>
                <a:lnTo>
                  <a:pt x="3417" y="1720"/>
                </a:lnTo>
                <a:lnTo>
                  <a:pt x="3417" y="1722"/>
                </a:lnTo>
                <a:lnTo>
                  <a:pt x="3417" y="1724"/>
                </a:lnTo>
                <a:lnTo>
                  <a:pt x="3415" y="1724"/>
                </a:lnTo>
                <a:lnTo>
                  <a:pt x="3417" y="1724"/>
                </a:lnTo>
                <a:lnTo>
                  <a:pt x="3419" y="1726"/>
                </a:lnTo>
                <a:lnTo>
                  <a:pt x="3420" y="1728"/>
                </a:lnTo>
                <a:lnTo>
                  <a:pt x="3424" y="1730"/>
                </a:lnTo>
                <a:lnTo>
                  <a:pt x="3426" y="1732"/>
                </a:lnTo>
                <a:lnTo>
                  <a:pt x="3428" y="1734"/>
                </a:lnTo>
                <a:lnTo>
                  <a:pt x="3430" y="1735"/>
                </a:lnTo>
                <a:lnTo>
                  <a:pt x="3432" y="1735"/>
                </a:lnTo>
                <a:lnTo>
                  <a:pt x="3434" y="1735"/>
                </a:lnTo>
                <a:lnTo>
                  <a:pt x="3436" y="1735"/>
                </a:lnTo>
                <a:lnTo>
                  <a:pt x="3436" y="1737"/>
                </a:lnTo>
                <a:lnTo>
                  <a:pt x="3436" y="1739"/>
                </a:lnTo>
                <a:lnTo>
                  <a:pt x="3438" y="1739"/>
                </a:lnTo>
                <a:lnTo>
                  <a:pt x="3440" y="1739"/>
                </a:lnTo>
                <a:lnTo>
                  <a:pt x="3440" y="1741"/>
                </a:lnTo>
                <a:lnTo>
                  <a:pt x="3442" y="1741"/>
                </a:lnTo>
                <a:lnTo>
                  <a:pt x="3444" y="1743"/>
                </a:lnTo>
                <a:lnTo>
                  <a:pt x="3445" y="1743"/>
                </a:lnTo>
                <a:lnTo>
                  <a:pt x="3447" y="1743"/>
                </a:lnTo>
                <a:lnTo>
                  <a:pt x="3449" y="1743"/>
                </a:lnTo>
                <a:lnTo>
                  <a:pt x="3449" y="1741"/>
                </a:lnTo>
                <a:lnTo>
                  <a:pt x="3449" y="1739"/>
                </a:lnTo>
                <a:lnTo>
                  <a:pt x="3451" y="1737"/>
                </a:lnTo>
                <a:lnTo>
                  <a:pt x="3453" y="1735"/>
                </a:lnTo>
                <a:lnTo>
                  <a:pt x="3453" y="1734"/>
                </a:lnTo>
                <a:lnTo>
                  <a:pt x="3455" y="1732"/>
                </a:lnTo>
                <a:lnTo>
                  <a:pt x="3455" y="1730"/>
                </a:lnTo>
                <a:lnTo>
                  <a:pt x="3455" y="1728"/>
                </a:lnTo>
                <a:lnTo>
                  <a:pt x="3455" y="1726"/>
                </a:lnTo>
                <a:lnTo>
                  <a:pt x="3457" y="1726"/>
                </a:lnTo>
                <a:lnTo>
                  <a:pt x="3459" y="1726"/>
                </a:lnTo>
                <a:lnTo>
                  <a:pt x="3459" y="1728"/>
                </a:lnTo>
                <a:lnTo>
                  <a:pt x="3461" y="1728"/>
                </a:lnTo>
                <a:lnTo>
                  <a:pt x="3461" y="1726"/>
                </a:lnTo>
                <a:lnTo>
                  <a:pt x="3463" y="1726"/>
                </a:lnTo>
                <a:lnTo>
                  <a:pt x="3465" y="1726"/>
                </a:lnTo>
                <a:lnTo>
                  <a:pt x="3465" y="1728"/>
                </a:lnTo>
                <a:lnTo>
                  <a:pt x="3465" y="1730"/>
                </a:lnTo>
                <a:lnTo>
                  <a:pt x="3463" y="1730"/>
                </a:lnTo>
                <a:lnTo>
                  <a:pt x="3461" y="1730"/>
                </a:lnTo>
                <a:lnTo>
                  <a:pt x="3459" y="1730"/>
                </a:lnTo>
                <a:lnTo>
                  <a:pt x="3459" y="1732"/>
                </a:lnTo>
                <a:lnTo>
                  <a:pt x="3457" y="1732"/>
                </a:lnTo>
                <a:lnTo>
                  <a:pt x="3457" y="1734"/>
                </a:lnTo>
                <a:lnTo>
                  <a:pt x="3457" y="1735"/>
                </a:lnTo>
                <a:lnTo>
                  <a:pt x="3455" y="1735"/>
                </a:lnTo>
                <a:lnTo>
                  <a:pt x="3455" y="1737"/>
                </a:lnTo>
                <a:lnTo>
                  <a:pt x="3453" y="1739"/>
                </a:lnTo>
                <a:lnTo>
                  <a:pt x="3453" y="1741"/>
                </a:lnTo>
                <a:lnTo>
                  <a:pt x="3453" y="1743"/>
                </a:lnTo>
                <a:lnTo>
                  <a:pt x="3451" y="1743"/>
                </a:lnTo>
                <a:lnTo>
                  <a:pt x="3451" y="1745"/>
                </a:lnTo>
                <a:lnTo>
                  <a:pt x="3451" y="1747"/>
                </a:lnTo>
                <a:lnTo>
                  <a:pt x="3451" y="1749"/>
                </a:lnTo>
                <a:lnTo>
                  <a:pt x="3451" y="1751"/>
                </a:lnTo>
                <a:lnTo>
                  <a:pt x="3451" y="1753"/>
                </a:lnTo>
                <a:lnTo>
                  <a:pt x="3453" y="1753"/>
                </a:lnTo>
                <a:lnTo>
                  <a:pt x="3453" y="1755"/>
                </a:lnTo>
                <a:lnTo>
                  <a:pt x="3453" y="1757"/>
                </a:lnTo>
                <a:lnTo>
                  <a:pt x="3453" y="1758"/>
                </a:lnTo>
                <a:lnTo>
                  <a:pt x="3451" y="1758"/>
                </a:lnTo>
                <a:lnTo>
                  <a:pt x="3451" y="1757"/>
                </a:lnTo>
                <a:lnTo>
                  <a:pt x="3449" y="1757"/>
                </a:lnTo>
                <a:lnTo>
                  <a:pt x="3449" y="1755"/>
                </a:lnTo>
                <a:lnTo>
                  <a:pt x="3447" y="1755"/>
                </a:lnTo>
                <a:lnTo>
                  <a:pt x="3445" y="1755"/>
                </a:lnTo>
                <a:lnTo>
                  <a:pt x="3445" y="1753"/>
                </a:lnTo>
                <a:lnTo>
                  <a:pt x="3444" y="1753"/>
                </a:lnTo>
                <a:lnTo>
                  <a:pt x="3442" y="1753"/>
                </a:lnTo>
                <a:lnTo>
                  <a:pt x="3442" y="1751"/>
                </a:lnTo>
                <a:lnTo>
                  <a:pt x="3440" y="1751"/>
                </a:lnTo>
                <a:lnTo>
                  <a:pt x="3438" y="1751"/>
                </a:lnTo>
                <a:lnTo>
                  <a:pt x="3436" y="1751"/>
                </a:lnTo>
                <a:lnTo>
                  <a:pt x="3434" y="1751"/>
                </a:lnTo>
                <a:lnTo>
                  <a:pt x="3432" y="1751"/>
                </a:lnTo>
                <a:lnTo>
                  <a:pt x="3430" y="1751"/>
                </a:lnTo>
                <a:lnTo>
                  <a:pt x="3430" y="1753"/>
                </a:lnTo>
                <a:lnTo>
                  <a:pt x="3430" y="1755"/>
                </a:lnTo>
                <a:lnTo>
                  <a:pt x="3428" y="1755"/>
                </a:lnTo>
                <a:lnTo>
                  <a:pt x="3428" y="1757"/>
                </a:lnTo>
                <a:lnTo>
                  <a:pt x="3426" y="1757"/>
                </a:lnTo>
                <a:lnTo>
                  <a:pt x="3424" y="1757"/>
                </a:lnTo>
                <a:lnTo>
                  <a:pt x="3424" y="1755"/>
                </a:lnTo>
                <a:lnTo>
                  <a:pt x="3424" y="1753"/>
                </a:lnTo>
                <a:lnTo>
                  <a:pt x="3424" y="1751"/>
                </a:lnTo>
                <a:lnTo>
                  <a:pt x="3422" y="1751"/>
                </a:lnTo>
                <a:lnTo>
                  <a:pt x="3420" y="1751"/>
                </a:lnTo>
                <a:lnTo>
                  <a:pt x="3419" y="1751"/>
                </a:lnTo>
                <a:lnTo>
                  <a:pt x="3417" y="1751"/>
                </a:lnTo>
                <a:lnTo>
                  <a:pt x="3417" y="1749"/>
                </a:lnTo>
                <a:lnTo>
                  <a:pt x="3417" y="1747"/>
                </a:lnTo>
                <a:lnTo>
                  <a:pt x="3419" y="1747"/>
                </a:lnTo>
                <a:lnTo>
                  <a:pt x="3419" y="1745"/>
                </a:lnTo>
                <a:lnTo>
                  <a:pt x="3419" y="1743"/>
                </a:lnTo>
                <a:lnTo>
                  <a:pt x="3420" y="1743"/>
                </a:lnTo>
                <a:lnTo>
                  <a:pt x="3420" y="1741"/>
                </a:lnTo>
                <a:lnTo>
                  <a:pt x="3420" y="1739"/>
                </a:lnTo>
                <a:lnTo>
                  <a:pt x="3422" y="1737"/>
                </a:lnTo>
                <a:lnTo>
                  <a:pt x="3422" y="1735"/>
                </a:lnTo>
                <a:lnTo>
                  <a:pt x="3422" y="1734"/>
                </a:lnTo>
                <a:lnTo>
                  <a:pt x="3420" y="1734"/>
                </a:lnTo>
                <a:lnTo>
                  <a:pt x="3419" y="1734"/>
                </a:lnTo>
                <a:lnTo>
                  <a:pt x="3419" y="1732"/>
                </a:lnTo>
                <a:lnTo>
                  <a:pt x="3417" y="1732"/>
                </a:lnTo>
                <a:lnTo>
                  <a:pt x="3417" y="1734"/>
                </a:lnTo>
                <a:lnTo>
                  <a:pt x="3415" y="1734"/>
                </a:lnTo>
                <a:lnTo>
                  <a:pt x="3413" y="1734"/>
                </a:lnTo>
                <a:lnTo>
                  <a:pt x="3413" y="1732"/>
                </a:lnTo>
                <a:lnTo>
                  <a:pt x="3413" y="1734"/>
                </a:lnTo>
                <a:lnTo>
                  <a:pt x="3411" y="1735"/>
                </a:lnTo>
                <a:lnTo>
                  <a:pt x="3411" y="1734"/>
                </a:lnTo>
                <a:lnTo>
                  <a:pt x="3409" y="1735"/>
                </a:lnTo>
                <a:lnTo>
                  <a:pt x="3411" y="1735"/>
                </a:lnTo>
                <a:lnTo>
                  <a:pt x="3411" y="1737"/>
                </a:lnTo>
                <a:lnTo>
                  <a:pt x="3409" y="1737"/>
                </a:lnTo>
                <a:lnTo>
                  <a:pt x="3407" y="1737"/>
                </a:lnTo>
                <a:lnTo>
                  <a:pt x="3407" y="1739"/>
                </a:lnTo>
                <a:lnTo>
                  <a:pt x="3409" y="1739"/>
                </a:lnTo>
                <a:lnTo>
                  <a:pt x="3409" y="1741"/>
                </a:lnTo>
                <a:lnTo>
                  <a:pt x="3411" y="1741"/>
                </a:lnTo>
                <a:lnTo>
                  <a:pt x="3413" y="1741"/>
                </a:lnTo>
                <a:lnTo>
                  <a:pt x="3413" y="1743"/>
                </a:lnTo>
                <a:lnTo>
                  <a:pt x="3415" y="1745"/>
                </a:lnTo>
                <a:lnTo>
                  <a:pt x="3413" y="1745"/>
                </a:lnTo>
                <a:lnTo>
                  <a:pt x="3413" y="1747"/>
                </a:lnTo>
                <a:lnTo>
                  <a:pt x="3413" y="1749"/>
                </a:lnTo>
                <a:lnTo>
                  <a:pt x="3411" y="1749"/>
                </a:lnTo>
                <a:lnTo>
                  <a:pt x="3409" y="1749"/>
                </a:lnTo>
                <a:lnTo>
                  <a:pt x="3409" y="1751"/>
                </a:lnTo>
                <a:lnTo>
                  <a:pt x="3407" y="1751"/>
                </a:lnTo>
                <a:lnTo>
                  <a:pt x="3405" y="1753"/>
                </a:lnTo>
                <a:lnTo>
                  <a:pt x="3403" y="1753"/>
                </a:lnTo>
                <a:lnTo>
                  <a:pt x="3403" y="1755"/>
                </a:lnTo>
                <a:lnTo>
                  <a:pt x="3401" y="1755"/>
                </a:lnTo>
                <a:lnTo>
                  <a:pt x="3401" y="1757"/>
                </a:lnTo>
                <a:lnTo>
                  <a:pt x="3399" y="1757"/>
                </a:lnTo>
                <a:lnTo>
                  <a:pt x="3397" y="1758"/>
                </a:lnTo>
                <a:lnTo>
                  <a:pt x="3396" y="1760"/>
                </a:lnTo>
                <a:lnTo>
                  <a:pt x="3394" y="1762"/>
                </a:lnTo>
                <a:lnTo>
                  <a:pt x="3394" y="1764"/>
                </a:lnTo>
                <a:lnTo>
                  <a:pt x="3392" y="1766"/>
                </a:lnTo>
                <a:lnTo>
                  <a:pt x="3392" y="1768"/>
                </a:lnTo>
                <a:lnTo>
                  <a:pt x="3392" y="1770"/>
                </a:lnTo>
                <a:lnTo>
                  <a:pt x="3390" y="1770"/>
                </a:lnTo>
                <a:lnTo>
                  <a:pt x="3390" y="1772"/>
                </a:lnTo>
                <a:lnTo>
                  <a:pt x="3390" y="1774"/>
                </a:lnTo>
                <a:lnTo>
                  <a:pt x="3390" y="1776"/>
                </a:lnTo>
                <a:lnTo>
                  <a:pt x="3390" y="1778"/>
                </a:lnTo>
                <a:lnTo>
                  <a:pt x="3390" y="1780"/>
                </a:lnTo>
                <a:lnTo>
                  <a:pt x="3390" y="1782"/>
                </a:lnTo>
                <a:lnTo>
                  <a:pt x="3390" y="1783"/>
                </a:lnTo>
                <a:lnTo>
                  <a:pt x="3392" y="1785"/>
                </a:lnTo>
                <a:lnTo>
                  <a:pt x="3392" y="1787"/>
                </a:lnTo>
                <a:lnTo>
                  <a:pt x="3394" y="1787"/>
                </a:lnTo>
                <a:lnTo>
                  <a:pt x="3394" y="1789"/>
                </a:lnTo>
                <a:lnTo>
                  <a:pt x="3396" y="1789"/>
                </a:lnTo>
                <a:lnTo>
                  <a:pt x="3397" y="1789"/>
                </a:lnTo>
                <a:lnTo>
                  <a:pt x="3397" y="1791"/>
                </a:lnTo>
                <a:lnTo>
                  <a:pt x="3399" y="1791"/>
                </a:lnTo>
                <a:lnTo>
                  <a:pt x="3399" y="1793"/>
                </a:lnTo>
                <a:lnTo>
                  <a:pt x="3399" y="1795"/>
                </a:lnTo>
                <a:lnTo>
                  <a:pt x="3397" y="1795"/>
                </a:lnTo>
                <a:lnTo>
                  <a:pt x="3397" y="1797"/>
                </a:lnTo>
                <a:lnTo>
                  <a:pt x="3396" y="1799"/>
                </a:lnTo>
                <a:lnTo>
                  <a:pt x="3394" y="1799"/>
                </a:lnTo>
                <a:lnTo>
                  <a:pt x="3392" y="1799"/>
                </a:lnTo>
                <a:lnTo>
                  <a:pt x="3392" y="1797"/>
                </a:lnTo>
                <a:lnTo>
                  <a:pt x="3390" y="1797"/>
                </a:lnTo>
                <a:lnTo>
                  <a:pt x="3390" y="1795"/>
                </a:lnTo>
                <a:lnTo>
                  <a:pt x="3388" y="1795"/>
                </a:lnTo>
                <a:lnTo>
                  <a:pt x="3388" y="1793"/>
                </a:lnTo>
                <a:lnTo>
                  <a:pt x="3388" y="1791"/>
                </a:lnTo>
                <a:lnTo>
                  <a:pt x="3386" y="1791"/>
                </a:lnTo>
                <a:lnTo>
                  <a:pt x="3386" y="1789"/>
                </a:lnTo>
                <a:lnTo>
                  <a:pt x="3384" y="1787"/>
                </a:lnTo>
                <a:lnTo>
                  <a:pt x="3382" y="1787"/>
                </a:lnTo>
                <a:lnTo>
                  <a:pt x="3382" y="1785"/>
                </a:lnTo>
                <a:lnTo>
                  <a:pt x="3380" y="1785"/>
                </a:lnTo>
                <a:lnTo>
                  <a:pt x="3378" y="1785"/>
                </a:lnTo>
                <a:lnTo>
                  <a:pt x="3376" y="1785"/>
                </a:lnTo>
                <a:lnTo>
                  <a:pt x="3374" y="1787"/>
                </a:lnTo>
                <a:lnTo>
                  <a:pt x="3374" y="1789"/>
                </a:lnTo>
                <a:lnTo>
                  <a:pt x="3372" y="1789"/>
                </a:lnTo>
                <a:lnTo>
                  <a:pt x="3372" y="1791"/>
                </a:lnTo>
                <a:lnTo>
                  <a:pt x="3371" y="1791"/>
                </a:lnTo>
                <a:lnTo>
                  <a:pt x="3371" y="1789"/>
                </a:lnTo>
                <a:lnTo>
                  <a:pt x="3369" y="1789"/>
                </a:lnTo>
                <a:lnTo>
                  <a:pt x="3367" y="1789"/>
                </a:lnTo>
                <a:lnTo>
                  <a:pt x="3367" y="1787"/>
                </a:lnTo>
                <a:lnTo>
                  <a:pt x="3367" y="1785"/>
                </a:lnTo>
                <a:lnTo>
                  <a:pt x="3367" y="1783"/>
                </a:lnTo>
                <a:lnTo>
                  <a:pt x="3369" y="1783"/>
                </a:lnTo>
                <a:lnTo>
                  <a:pt x="3371" y="1783"/>
                </a:lnTo>
                <a:lnTo>
                  <a:pt x="3372" y="1783"/>
                </a:lnTo>
                <a:lnTo>
                  <a:pt x="3374" y="1783"/>
                </a:lnTo>
                <a:lnTo>
                  <a:pt x="3374" y="1782"/>
                </a:lnTo>
                <a:lnTo>
                  <a:pt x="3376" y="1780"/>
                </a:lnTo>
                <a:lnTo>
                  <a:pt x="3378" y="1780"/>
                </a:lnTo>
                <a:lnTo>
                  <a:pt x="3378" y="1778"/>
                </a:lnTo>
                <a:lnTo>
                  <a:pt x="3378" y="1776"/>
                </a:lnTo>
                <a:lnTo>
                  <a:pt x="3380" y="1776"/>
                </a:lnTo>
                <a:lnTo>
                  <a:pt x="3380" y="1774"/>
                </a:lnTo>
                <a:lnTo>
                  <a:pt x="3380" y="1772"/>
                </a:lnTo>
                <a:lnTo>
                  <a:pt x="3382" y="1770"/>
                </a:lnTo>
                <a:lnTo>
                  <a:pt x="3382" y="1768"/>
                </a:lnTo>
                <a:lnTo>
                  <a:pt x="3384" y="1768"/>
                </a:lnTo>
                <a:lnTo>
                  <a:pt x="3386" y="1766"/>
                </a:lnTo>
                <a:lnTo>
                  <a:pt x="3386" y="1764"/>
                </a:lnTo>
                <a:lnTo>
                  <a:pt x="3388" y="1764"/>
                </a:lnTo>
                <a:lnTo>
                  <a:pt x="3388" y="1762"/>
                </a:lnTo>
                <a:lnTo>
                  <a:pt x="3388" y="1760"/>
                </a:lnTo>
                <a:lnTo>
                  <a:pt x="3388" y="1758"/>
                </a:lnTo>
                <a:lnTo>
                  <a:pt x="3388" y="1757"/>
                </a:lnTo>
                <a:lnTo>
                  <a:pt x="3386" y="1757"/>
                </a:lnTo>
                <a:lnTo>
                  <a:pt x="3386" y="1755"/>
                </a:lnTo>
                <a:lnTo>
                  <a:pt x="3384" y="1755"/>
                </a:lnTo>
                <a:lnTo>
                  <a:pt x="3384" y="1753"/>
                </a:lnTo>
                <a:lnTo>
                  <a:pt x="3382" y="1753"/>
                </a:lnTo>
                <a:lnTo>
                  <a:pt x="3382" y="1755"/>
                </a:lnTo>
                <a:lnTo>
                  <a:pt x="3380" y="1755"/>
                </a:lnTo>
                <a:lnTo>
                  <a:pt x="3378" y="1755"/>
                </a:lnTo>
                <a:lnTo>
                  <a:pt x="3376" y="1755"/>
                </a:lnTo>
                <a:lnTo>
                  <a:pt x="3376" y="1757"/>
                </a:lnTo>
                <a:lnTo>
                  <a:pt x="3374" y="1757"/>
                </a:lnTo>
                <a:lnTo>
                  <a:pt x="3374" y="1758"/>
                </a:lnTo>
                <a:lnTo>
                  <a:pt x="3372" y="1758"/>
                </a:lnTo>
                <a:lnTo>
                  <a:pt x="3372" y="1757"/>
                </a:lnTo>
                <a:lnTo>
                  <a:pt x="3372" y="1758"/>
                </a:lnTo>
                <a:lnTo>
                  <a:pt x="3372" y="1760"/>
                </a:lnTo>
                <a:lnTo>
                  <a:pt x="3374" y="1760"/>
                </a:lnTo>
                <a:lnTo>
                  <a:pt x="3374" y="1762"/>
                </a:lnTo>
                <a:lnTo>
                  <a:pt x="3376" y="1762"/>
                </a:lnTo>
                <a:lnTo>
                  <a:pt x="3378" y="1762"/>
                </a:lnTo>
                <a:lnTo>
                  <a:pt x="3380" y="1762"/>
                </a:lnTo>
                <a:lnTo>
                  <a:pt x="3380" y="1764"/>
                </a:lnTo>
                <a:lnTo>
                  <a:pt x="3378" y="1764"/>
                </a:lnTo>
                <a:lnTo>
                  <a:pt x="3376" y="1764"/>
                </a:lnTo>
                <a:lnTo>
                  <a:pt x="3374" y="1762"/>
                </a:lnTo>
                <a:lnTo>
                  <a:pt x="3372" y="1762"/>
                </a:lnTo>
                <a:lnTo>
                  <a:pt x="3371" y="1762"/>
                </a:lnTo>
                <a:lnTo>
                  <a:pt x="3371" y="1764"/>
                </a:lnTo>
                <a:lnTo>
                  <a:pt x="3369" y="1764"/>
                </a:lnTo>
                <a:lnTo>
                  <a:pt x="3367" y="1764"/>
                </a:lnTo>
                <a:lnTo>
                  <a:pt x="3367" y="1766"/>
                </a:lnTo>
                <a:lnTo>
                  <a:pt x="3365" y="1766"/>
                </a:lnTo>
                <a:lnTo>
                  <a:pt x="3365" y="1768"/>
                </a:lnTo>
                <a:lnTo>
                  <a:pt x="3365" y="1770"/>
                </a:lnTo>
                <a:lnTo>
                  <a:pt x="3367" y="1770"/>
                </a:lnTo>
                <a:lnTo>
                  <a:pt x="3369" y="1770"/>
                </a:lnTo>
                <a:lnTo>
                  <a:pt x="3369" y="1772"/>
                </a:lnTo>
                <a:lnTo>
                  <a:pt x="3371" y="1772"/>
                </a:lnTo>
                <a:lnTo>
                  <a:pt x="3372" y="1772"/>
                </a:lnTo>
                <a:lnTo>
                  <a:pt x="3372" y="1774"/>
                </a:lnTo>
                <a:lnTo>
                  <a:pt x="3374" y="1774"/>
                </a:lnTo>
                <a:lnTo>
                  <a:pt x="3376" y="1774"/>
                </a:lnTo>
                <a:lnTo>
                  <a:pt x="3376" y="1776"/>
                </a:lnTo>
                <a:lnTo>
                  <a:pt x="3376" y="1778"/>
                </a:lnTo>
                <a:lnTo>
                  <a:pt x="3376" y="1780"/>
                </a:lnTo>
                <a:lnTo>
                  <a:pt x="3374" y="1780"/>
                </a:lnTo>
                <a:lnTo>
                  <a:pt x="3374" y="1782"/>
                </a:lnTo>
                <a:lnTo>
                  <a:pt x="3372" y="1782"/>
                </a:lnTo>
                <a:lnTo>
                  <a:pt x="3371" y="1782"/>
                </a:lnTo>
                <a:lnTo>
                  <a:pt x="3371" y="1780"/>
                </a:lnTo>
                <a:lnTo>
                  <a:pt x="3369" y="1778"/>
                </a:lnTo>
                <a:lnTo>
                  <a:pt x="3367" y="1778"/>
                </a:lnTo>
                <a:lnTo>
                  <a:pt x="3365" y="1776"/>
                </a:lnTo>
                <a:lnTo>
                  <a:pt x="3363" y="1776"/>
                </a:lnTo>
                <a:lnTo>
                  <a:pt x="3361" y="1776"/>
                </a:lnTo>
                <a:lnTo>
                  <a:pt x="3359" y="1776"/>
                </a:lnTo>
                <a:lnTo>
                  <a:pt x="3357" y="1776"/>
                </a:lnTo>
                <a:lnTo>
                  <a:pt x="3355" y="1776"/>
                </a:lnTo>
                <a:lnTo>
                  <a:pt x="3353" y="1776"/>
                </a:lnTo>
                <a:lnTo>
                  <a:pt x="3351" y="1778"/>
                </a:lnTo>
                <a:lnTo>
                  <a:pt x="3349" y="1778"/>
                </a:lnTo>
                <a:lnTo>
                  <a:pt x="3348" y="1780"/>
                </a:lnTo>
                <a:lnTo>
                  <a:pt x="3346" y="1780"/>
                </a:lnTo>
                <a:lnTo>
                  <a:pt x="3346" y="1782"/>
                </a:lnTo>
                <a:lnTo>
                  <a:pt x="3344" y="1782"/>
                </a:lnTo>
                <a:lnTo>
                  <a:pt x="3344" y="1783"/>
                </a:lnTo>
                <a:lnTo>
                  <a:pt x="3342" y="1783"/>
                </a:lnTo>
                <a:lnTo>
                  <a:pt x="3340" y="1785"/>
                </a:lnTo>
                <a:lnTo>
                  <a:pt x="3338" y="1785"/>
                </a:lnTo>
                <a:lnTo>
                  <a:pt x="3338" y="1787"/>
                </a:lnTo>
                <a:lnTo>
                  <a:pt x="3336" y="1787"/>
                </a:lnTo>
                <a:lnTo>
                  <a:pt x="3336" y="1789"/>
                </a:lnTo>
                <a:lnTo>
                  <a:pt x="3334" y="1789"/>
                </a:lnTo>
                <a:lnTo>
                  <a:pt x="3332" y="1791"/>
                </a:lnTo>
                <a:lnTo>
                  <a:pt x="3332" y="1793"/>
                </a:lnTo>
                <a:lnTo>
                  <a:pt x="3332" y="1795"/>
                </a:lnTo>
                <a:lnTo>
                  <a:pt x="3330" y="1797"/>
                </a:lnTo>
                <a:lnTo>
                  <a:pt x="3330" y="1799"/>
                </a:lnTo>
                <a:lnTo>
                  <a:pt x="3328" y="1801"/>
                </a:lnTo>
                <a:lnTo>
                  <a:pt x="3328" y="1803"/>
                </a:lnTo>
                <a:lnTo>
                  <a:pt x="3326" y="1805"/>
                </a:lnTo>
                <a:lnTo>
                  <a:pt x="3328" y="1806"/>
                </a:lnTo>
                <a:lnTo>
                  <a:pt x="3328" y="1808"/>
                </a:lnTo>
                <a:lnTo>
                  <a:pt x="3326" y="1808"/>
                </a:lnTo>
                <a:lnTo>
                  <a:pt x="3324" y="1808"/>
                </a:lnTo>
                <a:lnTo>
                  <a:pt x="3324" y="1810"/>
                </a:lnTo>
                <a:lnTo>
                  <a:pt x="3323" y="1810"/>
                </a:lnTo>
                <a:lnTo>
                  <a:pt x="3323" y="1812"/>
                </a:lnTo>
                <a:lnTo>
                  <a:pt x="3321" y="1812"/>
                </a:lnTo>
                <a:lnTo>
                  <a:pt x="3319" y="1814"/>
                </a:lnTo>
                <a:lnTo>
                  <a:pt x="3317" y="1816"/>
                </a:lnTo>
                <a:lnTo>
                  <a:pt x="3315" y="1816"/>
                </a:lnTo>
                <a:lnTo>
                  <a:pt x="3315" y="1818"/>
                </a:lnTo>
                <a:lnTo>
                  <a:pt x="3313" y="1818"/>
                </a:lnTo>
                <a:lnTo>
                  <a:pt x="3311" y="1818"/>
                </a:lnTo>
                <a:lnTo>
                  <a:pt x="3311" y="1820"/>
                </a:lnTo>
                <a:lnTo>
                  <a:pt x="3309" y="1820"/>
                </a:lnTo>
                <a:lnTo>
                  <a:pt x="3309" y="1822"/>
                </a:lnTo>
                <a:lnTo>
                  <a:pt x="3307" y="1822"/>
                </a:lnTo>
                <a:lnTo>
                  <a:pt x="3305" y="1822"/>
                </a:lnTo>
                <a:lnTo>
                  <a:pt x="3305" y="1824"/>
                </a:lnTo>
                <a:lnTo>
                  <a:pt x="3303" y="1824"/>
                </a:lnTo>
                <a:lnTo>
                  <a:pt x="3301" y="1826"/>
                </a:lnTo>
                <a:lnTo>
                  <a:pt x="3300" y="1826"/>
                </a:lnTo>
                <a:lnTo>
                  <a:pt x="3300" y="1828"/>
                </a:lnTo>
                <a:lnTo>
                  <a:pt x="3298" y="1828"/>
                </a:lnTo>
                <a:lnTo>
                  <a:pt x="3296" y="1828"/>
                </a:lnTo>
                <a:lnTo>
                  <a:pt x="3296" y="1830"/>
                </a:lnTo>
                <a:lnTo>
                  <a:pt x="3294" y="1830"/>
                </a:lnTo>
                <a:lnTo>
                  <a:pt x="3292" y="1830"/>
                </a:lnTo>
                <a:lnTo>
                  <a:pt x="3292" y="1831"/>
                </a:lnTo>
                <a:lnTo>
                  <a:pt x="3290" y="1831"/>
                </a:lnTo>
                <a:lnTo>
                  <a:pt x="3290" y="1833"/>
                </a:lnTo>
                <a:lnTo>
                  <a:pt x="3292" y="1833"/>
                </a:lnTo>
                <a:lnTo>
                  <a:pt x="3292" y="1835"/>
                </a:lnTo>
                <a:lnTo>
                  <a:pt x="3290" y="1835"/>
                </a:lnTo>
                <a:lnTo>
                  <a:pt x="3290" y="1833"/>
                </a:lnTo>
                <a:lnTo>
                  <a:pt x="3288" y="1831"/>
                </a:lnTo>
                <a:lnTo>
                  <a:pt x="3286" y="1831"/>
                </a:lnTo>
                <a:lnTo>
                  <a:pt x="3286" y="1833"/>
                </a:lnTo>
                <a:lnTo>
                  <a:pt x="3284" y="1833"/>
                </a:lnTo>
                <a:lnTo>
                  <a:pt x="3284" y="1835"/>
                </a:lnTo>
                <a:lnTo>
                  <a:pt x="3282" y="1835"/>
                </a:lnTo>
                <a:lnTo>
                  <a:pt x="3282" y="1837"/>
                </a:lnTo>
                <a:lnTo>
                  <a:pt x="3284" y="1837"/>
                </a:lnTo>
                <a:lnTo>
                  <a:pt x="3284" y="1839"/>
                </a:lnTo>
                <a:lnTo>
                  <a:pt x="3282" y="1839"/>
                </a:lnTo>
                <a:lnTo>
                  <a:pt x="3282" y="1837"/>
                </a:lnTo>
                <a:lnTo>
                  <a:pt x="3282" y="1835"/>
                </a:lnTo>
                <a:lnTo>
                  <a:pt x="3280" y="1835"/>
                </a:lnTo>
                <a:lnTo>
                  <a:pt x="3280" y="1837"/>
                </a:lnTo>
                <a:lnTo>
                  <a:pt x="3278" y="1837"/>
                </a:lnTo>
                <a:lnTo>
                  <a:pt x="3276" y="1837"/>
                </a:lnTo>
                <a:lnTo>
                  <a:pt x="3276" y="1839"/>
                </a:lnTo>
                <a:lnTo>
                  <a:pt x="3275" y="1841"/>
                </a:lnTo>
                <a:lnTo>
                  <a:pt x="3276" y="1841"/>
                </a:lnTo>
                <a:lnTo>
                  <a:pt x="3276" y="1843"/>
                </a:lnTo>
                <a:lnTo>
                  <a:pt x="3275" y="1841"/>
                </a:lnTo>
                <a:lnTo>
                  <a:pt x="3273" y="1843"/>
                </a:lnTo>
                <a:lnTo>
                  <a:pt x="3271" y="1843"/>
                </a:lnTo>
                <a:lnTo>
                  <a:pt x="3267" y="1847"/>
                </a:lnTo>
                <a:lnTo>
                  <a:pt x="3265" y="1849"/>
                </a:lnTo>
                <a:lnTo>
                  <a:pt x="3263" y="1849"/>
                </a:lnTo>
                <a:lnTo>
                  <a:pt x="3263" y="1851"/>
                </a:lnTo>
                <a:lnTo>
                  <a:pt x="3261" y="1851"/>
                </a:lnTo>
                <a:lnTo>
                  <a:pt x="3259" y="1851"/>
                </a:lnTo>
                <a:lnTo>
                  <a:pt x="3257" y="1853"/>
                </a:lnTo>
                <a:lnTo>
                  <a:pt x="3255" y="1853"/>
                </a:lnTo>
                <a:lnTo>
                  <a:pt x="3253" y="1854"/>
                </a:lnTo>
                <a:lnTo>
                  <a:pt x="3251" y="1854"/>
                </a:lnTo>
                <a:lnTo>
                  <a:pt x="3250" y="1854"/>
                </a:lnTo>
                <a:lnTo>
                  <a:pt x="3250" y="1856"/>
                </a:lnTo>
                <a:lnTo>
                  <a:pt x="3248" y="1856"/>
                </a:lnTo>
                <a:lnTo>
                  <a:pt x="3248" y="1858"/>
                </a:lnTo>
                <a:lnTo>
                  <a:pt x="3248" y="1860"/>
                </a:lnTo>
                <a:lnTo>
                  <a:pt x="3248" y="1862"/>
                </a:lnTo>
                <a:lnTo>
                  <a:pt x="3248" y="1860"/>
                </a:lnTo>
                <a:lnTo>
                  <a:pt x="3246" y="1860"/>
                </a:lnTo>
                <a:lnTo>
                  <a:pt x="3246" y="1858"/>
                </a:lnTo>
                <a:lnTo>
                  <a:pt x="3246" y="1860"/>
                </a:lnTo>
                <a:lnTo>
                  <a:pt x="3244" y="1860"/>
                </a:lnTo>
                <a:lnTo>
                  <a:pt x="3242" y="1860"/>
                </a:lnTo>
                <a:lnTo>
                  <a:pt x="3242" y="1862"/>
                </a:lnTo>
                <a:lnTo>
                  <a:pt x="3240" y="1862"/>
                </a:lnTo>
                <a:lnTo>
                  <a:pt x="3238" y="1864"/>
                </a:lnTo>
                <a:lnTo>
                  <a:pt x="3236" y="1864"/>
                </a:lnTo>
                <a:lnTo>
                  <a:pt x="3236" y="1866"/>
                </a:lnTo>
                <a:lnTo>
                  <a:pt x="3234" y="1866"/>
                </a:lnTo>
                <a:lnTo>
                  <a:pt x="3232" y="1868"/>
                </a:lnTo>
                <a:lnTo>
                  <a:pt x="3230" y="1868"/>
                </a:lnTo>
                <a:lnTo>
                  <a:pt x="3230" y="1870"/>
                </a:lnTo>
                <a:lnTo>
                  <a:pt x="3228" y="1870"/>
                </a:lnTo>
                <a:lnTo>
                  <a:pt x="3227" y="1872"/>
                </a:lnTo>
                <a:lnTo>
                  <a:pt x="3227" y="1874"/>
                </a:lnTo>
                <a:lnTo>
                  <a:pt x="3225" y="1874"/>
                </a:lnTo>
                <a:lnTo>
                  <a:pt x="3225" y="1876"/>
                </a:lnTo>
                <a:lnTo>
                  <a:pt x="3225" y="1878"/>
                </a:lnTo>
                <a:lnTo>
                  <a:pt x="3223" y="1878"/>
                </a:lnTo>
                <a:lnTo>
                  <a:pt x="3223" y="1879"/>
                </a:lnTo>
                <a:lnTo>
                  <a:pt x="3223" y="1881"/>
                </a:lnTo>
                <a:lnTo>
                  <a:pt x="3223" y="1879"/>
                </a:lnTo>
                <a:lnTo>
                  <a:pt x="3221" y="1879"/>
                </a:lnTo>
                <a:lnTo>
                  <a:pt x="3219" y="1879"/>
                </a:lnTo>
                <a:lnTo>
                  <a:pt x="3219" y="1881"/>
                </a:lnTo>
                <a:lnTo>
                  <a:pt x="3217" y="1881"/>
                </a:lnTo>
                <a:lnTo>
                  <a:pt x="3217" y="1883"/>
                </a:lnTo>
                <a:lnTo>
                  <a:pt x="3217" y="1885"/>
                </a:lnTo>
                <a:lnTo>
                  <a:pt x="3215" y="1887"/>
                </a:lnTo>
                <a:lnTo>
                  <a:pt x="3217" y="1889"/>
                </a:lnTo>
                <a:lnTo>
                  <a:pt x="3215" y="1889"/>
                </a:lnTo>
                <a:lnTo>
                  <a:pt x="3215" y="1887"/>
                </a:lnTo>
                <a:lnTo>
                  <a:pt x="3213" y="1887"/>
                </a:lnTo>
                <a:lnTo>
                  <a:pt x="3211" y="1887"/>
                </a:lnTo>
                <a:lnTo>
                  <a:pt x="3211" y="1889"/>
                </a:lnTo>
                <a:lnTo>
                  <a:pt x="3209" y="1889"/>
                </a:lnTo>
                <a:lnTo>
                  <a:pt x="3209" y="1891"/>
                </a:lnTo>
                <a:lnTo>
                  <a:pt x="3209" y="1893"/>
                </a:lnTo>
                <a:lnTo>
                  <a:pt x="3207" y="1895"/>
                </a:lnTo>
                <a:lnTo>
                  <a:pt x="3207" y="1897"/>
                </a:lnTo>
                <a:lnTo>
                  <a:pt x="3209" y="1897"/>
                </a:lnTo>
                <a:lnTo>
                  <a:pt x="3209" y="1899"/>
                </a:lnTo>
                <a:lnTo>
                  <a:pt x="3207" y="1897"/>
                </a:lnTo>
                <a:lnTo>
                  <a:pt x="3205" y="1897"/>
                </a:lnTo>
                <a:lnTo>
                  <a:pt x="3205" y="1899"/>
                </a:lnTo>
                <a:lnTo>
                  <a:pt x="3203" y="1899"/>
                </a:lnTo>
                <a:lnTo>
                  <a:pt x="3203" y="1901"/>
                </a:lnTo>
                <a:lnTo>
                  <a:pt x="3203" y="1902"/>
                </a:lnTo>
                <a:lnTo>
                  <a:pt x="3202" y="1902"/>
                </a:lnTo>
                <a:lnTo>
                  <a:pt x="3202" y="1904"/>
                </a:lnTo>
                <a:lnTo>
                  <a:pt x="3202" y="1906"/>
                </a:lnTo>
                <a:lnTo>
                  <a:pt x="3203" y="1906"/>
                </a:lnTo>
                <a:lnTo>
                  <a:pt x="3203" y="1908"/>
                </a:lnTo>
                <a:lnTo>
                  <a:pt x="3202" y="1906"/>
                </a:lnTo>
                <a:lnTo>
                  <a:pt x="3200" y="1906"/>
                </a:lnTo>
                <a:lnTo>
                  <a:pt x="3198" y="1908"/>
                </a:lnTo>
                <a:lnTo>
                  <a:pt x="3198" y="1910"/>
                </a:lnTo>
                <a:lnTo>
                  <a:pt x="3198" y="1912"/>
                </a:lnTo>
                <a:lnTo>
                  <a:pt x="3196" y="1912"/>
                </a:lnTo>
                <a:lnTo>
                  <a:pt x="3196" y="1914"/>
                </a:lnTo>
                <a:lnTo>
                  <a:pt x="3198" y="1914"/>
                </a:lnTo>
                <a:lnTo>
                  <a:pt x="3200" y="1916"/>
                </a:lnTo>
                <a:lnTo>
                  <a:pt x="3198" y="1916"/>
                </a:lnTo>
                <a:lnTo>
                  <a:pt x="3196" y="1916"/>
                </a:lnTo>
                <a:lnTo>
                  <a:pt x="3196" y="1914"/>
                </a:lnTo>
                <a:lnTo>
                  <a:pt x="3196" y="1916"/>
                </a:lnTo>
                <a:lnTo>
                  <a:pt x="3194" y="1916"/>
                </a:lnTo>
                <a:lnTo>
                  <a:pt x="3194" y="1918"/>
                </a:lnTo>
                <a:lnTo>
                  <a:pt x="3192" y="1918"/>
                </a:lnTo>
                <a:lnTo>
                  <a:pt x="3192" y="1920"/>
                </a:lnTo>
                <a:lnTo>
                  <a:pt x="3192" y="1922"/>
                </a:lnTo>
                <a:lnTo>
                  <a:pt x="3194" y="1922"/>
                </a:lnTo>
                <a:lnTo>
                  <a:pt x="3194" y="1924"/>
                </a:lnTo>
                <a:lnTo>
                  <a:pt x="3192" y="1924"/>
                </a:lnTo>
                <a:lnTo>
                  <a:pt x="3190" y="1924"/>
                </a:lnTo>
                <a:lnTo>
                  <a:pt x="3190" y="1926"/>
                </a:lnTo>
                <a:lnTo>
                  <a:pt x="3188" y="1927"/>
                </a:lnTo>
                <a:lnTo>
                  <a:pt x="3188" y="1929"/>
                </a:lnTo>
                <a:lnTo>
                  <a:pt x="3188" y="1931"/>
                </a:lnTo>
                <a:lnTo>
                  <a:pt x="3186" y="1931"/>
                </a:lnTo>
                <a:lnTo>
                  <a:pt x="3184" y="1931"/>
                </a:lnTo>
                <a:lnTo>
                  <a:pt x="3184" y="1933"/>
                </a:lnTo>
                <a:lnTo>
                  <a:pt x="3182" y="1933"/>
                </a:lnTo>
                <a:lnTo>
                  <a:pt x="3182" y="1935"/>
                </a:lnTo>
                <a:lnTo>
                  <a:pt x="3182" y="1937"/>
                </a:lnTo>
                <a:lnTo>
                  <a:pt x="3180" y="1937"/>
                </a:lnTo>
                <a:lnTo>
                  <a:pt x="3180" y="1939"/>
                </a:lnTo>
                <a:lnTo>
                  <a:pt x="3179" y="1939"/>
                </a:lnTo>
                <a:lnTo>
                  <a:pt x="3179" y="1941"/>
                </a:lnTo>
                <a:lnTo>
                  <a:pt x="3177" y="1941"/>
                </a:lnTo>
                <a:lnTo>
                  <a:pt x="3177" y="1943"/>
                </a:lnTo>
                <a:lnTo>
                  <a:pt x="3175" y="1945"/>
                </a:lnTo>
                <a:lnTo>
                  <a:pt x="3175" y="1947"/>
                </a:lnTo>
                <a:lnTo>
                  <a:pt x="3173" y="1947"/>
                </a:lnTo>
                <a:lnTo>
                  <a:pt x="3173" y="1949"/>
                </a:lnTo>
                <a:lnTo>
                  <a:pt x="3173" y="1950"/>
                </a:lnTo>
                <a:lnTo>
                  <a:pt x="3171" y="1952"/>
                </a:lnTo>
                <a:lnTo>
                  <a:pt x="3169" y="1954"/>
                </a:lnTo>
                <a:lnTo>
                  <a:pt x="3169" y="1956"/>
                </a:lnTo>
                <a:lnTo>
                  <a:pt x="3167" y="1958"/>
                </a:lnTo>
                <a:lnTo>
                  <a:pt x="3165" y="1962"/>
                </a:lnTo>
                <a:lnTo>
                  <a:pt x="3163" y="1962"/>
                </a:lnTo>
                <a:lnTo>
                  <a:pt x="3163" y="1964"/>
                </a:lnTo>
                <a:lnTo>
                  <a:pt x="3161" y="1966"/>
                </a:lnTo>
                <a:lnTo>
                  <a:pt x="3159" y="1968"/>
                </a:lnTo>
                <a:lnTo>
                  <a:pt x="3159" y="1970"/>
                </a:lnTo>
                <a:lnTo>
                  <a:pt x="3157" y="1970"/>
                </a:lnTo>
                <a:lnTo>
                  <a:pt x="3157" y="1972"/>
                </a:lnTo>
                <a:lnTo>
                  <a:pt x="3155" y="1972"/>
                </a:lnTo>
                <a:lnTo>
                  <a:pt x="3154" y="1974"/>
                </a:lnTo>
                <a:lnTo>
                  <a:pt x="3152" y="1975"/>
                </a:lnTo>
                <a:lnTo>
                  <a:pt x="3150" y="1977"/>
                </a:lnTo>
                <a:lnTo>
                  <a:pt x="3148" y="1979"/>
                </a:lnTo>
                <a:lnTo>
                  <a:pt x="3146" y="1981"/>
                </a:lnTo>
                <a:lnTo>
                  <a:pt x="3146" y="1983"/>
                </a:lnTo>
                <a:lnTo>
                  <a:pt x="3144" y="1985"/>
                </a:lnTo>
                <a:lnTo>
                  <a:pt x="3142" y="1985"/>
                </a:lnTo>
                <a:lnTo>
                  <a:pt x="3142" y="1987"/>
                </a:lnTo>
                <a:lnTo>
                  <a:pt x="3140" y="1989"/>
                </a:lnTo>
                <a:lnTo>
                  <a:pt x="3138" y="1991"/>
                </a:lnTo>
                <a:lnTo>
                  <a:pt x="3136" y="1991"/>
                </a:lnTo>
                <a:lnTo>
                  <a:pt x="3136" y="1993"/>
                </a:lnTo>
                <a:lnTo>
                  <a:pt x="3136" y="1995"/>
                </a:lnTo>
                <a:lnTo>
                  <a:pt x="3134" y="1997"/>
                </a:lnTo>
                <a:lnTo>
                  <a:pt x="3134" y="1998"/>
                </a:lnTo>
                <a:lnTo>
                  <a:pt x="3134" y="2000"/>
                </a:lnTo>
                <a:lnTo>
                  <a:pt x="3132" y="2000"/>
                </a:lnTo>
                <a:lnTo>
                  <a:pt x="3132" y="1998"/>
                </a:lnTo>
                <a:lnTo>
                  <a:pt x="3131" y="2000"/>
                </a:lnTo>
                <a:lnTo>
                  <a:pt x="3131" y="2002"/>
                </a:lnTo>
                <a:lnTo>
                  <a:pt x="3129" y="2002"/>
                </a:lnTo>
                <a:lnTo>
                  <a:pt x="3129" y="2004"/>
                </a:lnTo>
                <a:lnTo>
                  <a:pt x="3129" y="2006"/>
                </a:lnTo>
                <a:lnTo>
                  <a:pt x="3127" y="2006"/>
                </a:lnTo>
                <a:lnTo>
                  <a:pt x="3129" y="2006"/>
                </a:lnTo>
                <a:lnTo>
                  <a:pt x="3129" y="2008"/>
                </a:lnTo>
                <a:lnTo>
                  <a:pt x="3127" y="2008"/>
                </a:lnTo>
                <a:lnTo>
                  <a:pt x="3127" y="2006"/>
                </a:lnTo>
                <a:lnTo>
                  <a:pt x="3125" y="2006"/>
                </a:lnTo>
                <a:lnTo>
                  <a:pt x="3125" y="2008"/>
                </a:lnTo>
                <a:lnTo>
                  <a:pt x="3125" y="2010"/>
                </a:lnTo>
                <a:lnTo>
                  <a:pt x="3123" y="2010"/>
                </a:lnTo>
                <a:lnTo>
                  <a:pt x="3123" y="2012"/>
                </a:lnTo>
                <a:lnTo>
                  <a:pt x="3123" y="2014"/>
                </a:lnTo>
                <a:lnTo>
                  <a:pt x="3123" y="2016"/>
                </a:lnTo>
                <a:lnTo>
                  <a:pt x="3121" y="2016"/>
                </a:lnTo>
                <a:lnTo>
                  <a:pt x="3119" y="2016"/>
                </a:lnTo>
                <a:lnTo>
                  <a:pt x="3119" y="2018"/>
                </a:lnTo>
                <a:lnTo>
                  <a:pt x="3117" y="2020"/>
                </a:lnTo>
                <a:lnTo>
                  <a:pt x="3115" y="2020"/>
                </a:lnTo>
                <a:lnTo>
                  <a:pt x="3115" y="2022"/>
                </a:lnTo>
                <a:lnTo>
                  <a:pt x="3115" y="2023"/>
                </a:lnTo>
                <a:lnTo>
                  <a:pt x="3113" y="2023"/>
                </a:lnTo>
                <a:lnTo>
                  <a:pt x="3113" y="2025"/>
                </a:lnTo>
                <a:lnTo>
                  <a:pt x="3111" y="2029"/>
                </a:lnTo>
                <a:lnTo>
                  <a:pt x="3111" y="2033"/>
                </a:lnTo>
                <a:lnTo>
                  <a:pt x="3109" y="2035"/>
                </a:lnTo>
                <a:lnTo>
                  <a:pt x="3109" y="2037"/>
                </a:lnTo>
                <a:lnTo>
                  <a:pt x="3107" y="2035"/>
                </a:lnTo>
                <a:lnTo>
                  <a:pt x="3106" y="2035"/>
                </a:lnTo>
                <a:lnTo>
                  <a:pt x="3106" y="2037"/>
                </a:lnTo>
                <a:lnTo>
                  <a:pt x="3106" y="2039"/>
                </a:lnTo>
                <a:lnTo>
                  <a:pt x="3104" y="2039"/>
                </a:lnTo>
                <a:lnTo>
                  <a:pt x="3104" y="2041"/>
                </a:lnTo>
                <a:lnTo>
                  <a:pt x="3104" y="2045"/>
                </a:lnTo>
                <a:lnTo>
                  <a:pt x="3102" y="2046"/>
                </a:lnTo>
                <a:lnTo>
                  <a:pt x="3102" y="2048"/>
                </a:lnTo>
                <a:lnTo>
                  <a:pt x="3100" y="2048"/>
                </a:lnTo>
                <a:lnTo>
                  <a:pt x="3100" y="2046"/>
                </a:lnTo>
                <a:lnTo>
                  <a:pt x="3098" y="2046"/>
                </a:lnTo>
                <a:lnTo>
                  <a:pt x="3096" y="2048"/>
                </a:lnTo>
                <a:lnTo>
                  <a:pt x="3094" y="2050"/>
                </a:lnTo>
                <a:lnTo>
                  <a:pt x="3094" y="2052"/>
                </a:lnTo>
                <a:lnTo>
                  <a:pt x="3094" y="2054"/>
                </a:lnTo>
                <a:lnTo>
                  <a:pt x="3092" y="2058"/>
                </a:lnTo>
                <a:lnTo>
                  <a:pt x="3092" y="2060"/>
                </a:lnTo>
                <a:lnTo>
                  <a:pt x="3092" y="2062"/>
                </a:lnTo>
                <a:lnTo>
                  <a:pt x="3090" y="2062"/>
                </a:lnTo>
                <a:lnTo>
                  <a:pt x="3090" y="2060"/>
                </a:lnTo>
                <a:lnTo>
                  <a:pt x="3088" y="2060"/>
                </a:lnTo>
                <a:lnTo>
                  <a:pt x="3086" y="2060"/>
                </a:lnTo>
                <a:lnTo>
                  <a:pt x="3086" y="2062"/>
                </a:lnTo>
                <a:lnTo>
                  <a:pt x="3084" y="2062"/>
                </a:lnTo>
                <a:lnTo>
                  <a:pt x="3084" y="2064"/>
                </a:lnTo>
                <a:lnTo>
                  <a:pt x="3083" y="2066"/>
                </a:lnTo>
                <a:lnTo>
                  <a:pt x="3083" y="2068"/>
                </a:lnTo>
                <a:lnTo>
                  <a:pt x="3083" y="2070"/>
                </a:lnTo>
                <a:lnTo>
                  <a:pt x="3081" y="2071"/>
                </a:lnTo>
                <a:lnTo>
                  <a:pt x="3081" y="2073"/>
                </a:lnTo>
                <a:lnTo>
                  <a:pt x="3081" y="2075"/>
                </a:lnTo>
                <a:lnTo>
                  <a:pt x="3079" y="2077"/>
                </a:lnTo>
                <a:lnTo>
                  <a:pt x="3081" y="2077"/>
                </a:lnTo>
                <a:lnTo>
                  <a:pt x="3081" y="2079"/>
                </a:lnTo>
                <a:lnTo>
                  <a:pt x="3079" y="2079"/>
                </a:lnTo>
                <a:lnTo>
                  <a:pt x="3079" y="2077"/>
                </a:lnTo>
                <a:lnTo>
                  <a:pt x="3077" y="2077"/>
                </a:lnTo>
                <a:lnTo>
                  <a:pt x="3077" y="2079"/>
                </a:lnTo>
                <a:lnTo>
                  <a:pt x="3075" y="2079"/>
                </a:lnTo>
                <a:lnTo>
                  <a:pt x="3075" y="2081"/>
                </a:lnTo>
                <a:lnTo>
                  <a:pt x="3075" y="2083"/>
                </a:lnTo>
                <a:lnTo>
                  <a:pt x="3073" y="2085"/>
                </a:lnTo>
                <a:lnTo>
                  <a:pt x="3073" y="2087"/>
                </a:lnTo>
                <a:lnTo>
                  <a:pt x="3071" y="2089"/>
                </a:lnTo>
                <a:lnTo>
                  <a:pt x="3073" y="2089"/>
                </a:lnTo>
                <a:lnTo>
                  <a:pt x="3073" y="2091"/>
                </a:lnTo>
                <a:lnTo>
                  <a:pt x="3071" y="2089"/>
                </a:lnTo>
                <a:lnTo>
                  <a:pt x="3069" y="2089"/>
                </a:lnTo>
                <a:lnTo>
                  <a:pt x="3069" y="2091"/>
                </a:lnTo>
                <a:lnTo>
                  <a:pt x="3067" y="2091"/>
                </a:lnTo>
                <a:lnTo>
                  <a:pt x="3067" y="2093"/>
                </a:lnTo>
                <a:lnTo>
                  <a:pt x="3067" y="2094"/>
                </a:lnTo>
                <a:lnTo>
                  <a:pt x="3065" y="2096"/>
                </a:lnTo>
                <a:lnTo>
                  <a:pt x="3065" y="2098"/>
                </a:lnTo>
                <a:lnTo>
                  <a:pt x="3065" y="2100"/>
                </a:lnTo>
                <a:lnTo>
                  <a:pt x="3067" y="2102"/>
                </a:lnTo>
                <a:lnTo>
                  <a:pt x="3065" y="2102"/>
                </a:lnTo>
                <a:lnTo>
                  <a:pt x="3063" y="2100"/>
                </a:lnTo>
                <a:lnTo>
                  <a:pt x="3061" y="2100"/>
                </a:lnTo>
                <a:lnTo>
                  <a:pt x="3061" y="2102"/>
                </a:lnTo>
                <a:lnTo>
                  <a:pt x="3059" y="2104"/>
                </a:lnTo>
                <a:lnTo>
                  <a:pt x="3059" y="2106"/>
                </a:lnTo>
                <a:lnTo>
                  <a:pt x="3058" y="2108"/>
                </a:lnTo>
                <a:lnTo>
                  <a:pt x="3058" y="2110"/>
                </a:lnTo>
                <a:lnTo>
                  <a:pt x="3058" y="2112"/>
                </a:lnTo>
                <a:lnTo>
                  <a:pt x="3059" y="2112"/>
                </a:lnTo>
                <a:lnTo>
                  <a:pt x="3059" y="2114"/>
                </a:lnTo>
                <a:lnTo>
                  <a:pt x="3058" y="2114"/>
                </a:lnTo>
                <a:lnTo>
                  <a:pt x="3056" y="2112"/>
                </a:lnTo>
                <a:lnTo>
                  <a:pt x="3056" y="2114"/>
                </a:lnTo>
                <a:lnTo>
                  <a:pt x="3054" y="2114"/>
                </a:lnTo>
                <a:lnTo>
                  <a:pt x="3054" y="2116"/>
                </a:lnTo>
                <a:lnTo>
                  <a:pt x="3052" y="2116"/>
                </a:lnTo>
                <a:lnTo>
                  <a:pt x="3052" y="2118"/>
                </a:lnTo>
                <a:lnTo>
                  <a:pt x="3052" y="2119"/>
                </a:lnTo>
                <a:lnTo>
                  <a:pt x="3050" y="2121"/>
                </a:lnTo>
                <a:lnTo>
                  <a:pt x="3050" y="2123"/>
                </a:lnTo>
                <a:lnTo>
                  <a:pt x="3048" y="2123"/>
                </a:lnTo>
                <a:lnTo>
                  <a:pt x="3046" y="2125"/>
                </a:lnTo>
                <a:lnTo>
                  <a:pt x="3046" y="2127"/>
                </a:lnTo>
                <a:lnTo>
                  <a:pt x="3046" y="2129"/>
                </a:lnTo>
                <a:lnTo>
                  <a:pt x="3044" y="2131"/>
                </a:lnTo>
                <a:lnTo>
                  <a:pt x="3044" y="2133"/>
                </a:lnTo>
                <a:lnTo>
                  <a:pt x="3044" y="2135"/>
                </a:lnTo>
                <a:lnTo>
                  <a:pt x="3044" y="2137"/>
                </a:lnTo>
                <a:lnTo>
                  <a:pt x="3042" y="2137"/>
                </a:lnTo>
                <a:lnTo>
                  <a:pt x="3044" y="2137"/>
                </a:lnTo>
                <a:lnTo>
                  <a:pt x="3044" y="2139"/>
                </a:lnTo>
                <a:lnTo>
                  <a:pt x="3042" y="2139"/>
                </a:lnTo>
                <a:lnTo>
                  <a:pt x="3042" y="2137"/>
                </a:lnTo>
                <a:lnTo>
                  <a:pt x="3040" y="2137"/>
                </a:lnTo>
                <a:lnTo>
                  <a:pt x="3038" y="2137"/>
                </a:lnTo>
                <a:lnTo>
                  <a:pt x="3036" y="2137"/>
                </a:lnTo>
                <a:lnTo>
                  <a:pt x="3033" y="2142"/>
                </a:lnTo>
                <a:lnTo>
                  <a:pt x="3031" y="2142"/>
                </a:lnTo>
                <a:lnTo>
                  <a:pt x="3027" y="2148"/>
                </a:lnTo>
                <a:lnTo>
                  <a:pt x="3025" y="2148"/>
                </a:lnTo>
                <a:lnTo>
                  <a:pt x="3023" y="2148"/>
                </a:lnTo>
                <a:lnTo>
                  <a:pt x="3023" y="2150"/>
                </a:lnTo>
                <a:lnTo>
                  <a:pt x="3021" y="2150"/>
                </a:lnTo>
                <a:lnTo>
                  <a:pt x="3021" y="2152"/>
                </a:lnTo>
                <a:lnTo>
                  <a:pt x="3021" y="2150"/>
                </a:lnTo>
                <a:lnTo>
                  <a:pt x="3019" y="2148"/>
                </a:lnTo>
                <a:lnTo>
                  <a:pt x="3019" y="2150"/>
                </a:lnTo>
                <a:lnTo>
                  <a:pt x="3017" y="2150"/>
                </a:lnTo>
                <a:lnTo>
                  <a:pt x="3015" y="2150"/>
                </a:lnTo>
                <a:lnTo>
                  <a:pt x="3015" y="2152"/>
                </a:lnTo>
                <a:lnTo>
                  <a:pt x="3013" y="2154"/>
                </a:lnTo>
                <a:lnTo>
                  <a:pt x="3013" y="2156"/>
                </a:lnTo>
                <a:lnTo>
                  <a:pt x="3011" y="2158"/>
                </a:lnTo>
                <a:lnTo>
                  <a:pt x="3011" y="2156"/>
                </a:lnTo>
                <a:lnTo>
                  <a:pt x="3011" y="2154"/>
                </a:lnTo>
                <a:lnTo>
                  <a:pt x="3010" y="2154"/>
                </a:lnTo>
                <a:lnTo>
                  <a:pt x="3008" y="2152"/>
                </a:lnTo>
                <a:lnTo>
                  <a:pt x="3008" y="2154"/>
                </a:lnTo>
                <a:lnTo>
                  <a:pt x="3006" y="2154"/>
                </a:lnTo>
                <a:lnTo>
                  <a:pt x="3004" y="2154"/>
                </a:lnTo>
                <a:lnTo>
                  <a:pt x="3004" y="2156"/>
                </a:lnTo>
                <a:lnTo>
                  <a:pt x="3002" y="2156"/>
                </a:lnTo>
                <a:lnTo>
                  <a:pt x="3002" y="2158"/>
                </a:lnTo>
                <a:lnTo>
                  <a:pt x="3000" y="2160"/>
                </a:lnTo>
                <a:lnTo>
                  <a:pt x="3002" y="2160"/>
                </a:lnTo>
                <a:lnTo>
                  <a:pt x="3000" y="2160"/>
                </a:lnTo>
                <a:lnTo>
                  <a:pt x="2998" y="2162"/>
                </a:lnTo>
                <a:lnTo>
                  <a:pt x="2998" y="2164"/>
                </a:lnTo>
                <a:lnTo>
                  <a:pt x="2996" y="2164"/>
                </a:lnTo>
                <a:lnTo>
                  <a:pt x="2996" y="2162"/>
                </a:lnTo>
                <a:lnTo>
                  <a:pt x="2998" y="2162"/>
                </a:lnTo>
                <a:lnTo>
                  <a:pt x="2998" y="2160"/>
                </a:lnTo>
                <a:lnTo>
                  <a:pt x="2996" y="2160"/>
                </a:lnTo>
                <a:lnTo>
                  <a:pt x="2996" y="2158"/>
                </a:lnTo>
                <a:lnTo>
                  <a:pt x="2994" y="2158"/>
                </a:lnTo>
                <a:lnTo>
                  <a:pt x="2992" y="2158"/>
                </a:lnTo>
                <a:lnTo>
                  <a:pt x="2990" y="2158"/>
                </a:lnTo>
                <a:lnTo>
                  <a:pt x="2990" y="2160"/>
                </a:lnTo>
                <a:lnTo>
                  <a:pt x="2988" y="2160"/>
                </a:lnTo>
                <a:lnTo>
                  <a:pt x="2986" y="2160"/>
                </a:lnTo>
                <a:lnTo>
                  <a:pt x="2986" y="2162"/>
                </a:lnTo>
                <a:lnTo>
                  <a:pt x="2985" y="2162"/>
                </a:lnTo>
                <a:lnTo>
                  <a:pt x="2985" y="2164"/>
                </a:lnTo>
                <a:lnTo>
                  <a:pt x="2983" y="2164"/>
                </a:lnTo>
                <a:lnTo>
                  <a:pt x="2983" y="2166"/>
                </a:lnTo>
                <a:lnTo>
                  <a:pt x="2981" y="2166"/>
                </a:lnTo>
                <a:lnTo>
                  <a:pt x="2981" y="2164"/>
                </a:lnTo>
                <a:lnTo>
                  <a:pt x="2981" y="2162"/>
                </a:lnTo>
                <a:lnTo>
                  <a:pt x="2979" y="2162"/>
                </a:lnTo>
                <a:lnTo>
                  <a:pt x="2979" y="2164"/>
                </a:lnTo>
                <a:lnTo>
                  <a:pt x="2977" y="2164"/>
                </a:lnTo>
                <a:lnTo>
                  <a:pt x="2975" y="2164"/>
                </a:lnTo>
                <a:lnTo>
                  <a:pt x="2975" y="2166"/>
                </a:lnTo>
                <a:lnTo>
                  <a:pt x="2973" y="2166"/>
                </a:lnTo>
                <a:lnTo>
                  <a:pt x="2973" y="2167"/>
                </a:lnTo>
                <a:lnTo>
                  <a:pt x="2971" y="2169"/>
                </a:lnTo>
                <a:lnTo>
                  <a:pt x="2969" y="2169"/>
                </a:lnTo>
                <a:lnTo>
                  <a:pt x="2967" y="2171"/>
                </a:lnTo>
                <a:lnTo>
                  <a:pt x="2965" y="2171"/>
                </a:lnTo>
                <a:lnTo>
                  <a:pt x="2965" y="2173"/>
                </a:lnTo>
                <a:lnTo>
                  <a:pt x="2965" y="2175"/>
                </a:lnTo>
                <a:lnTo>
                  <a:pt x="2965" y="2173"/>
                </a:lnTo>
                <a:lnTo>
                  <a:pt x="2967" y="2173"/>
                </a:lnTo>
                <a:lnTo>
                  <a:pt x="2967" y="2175"/>
                </a:lnTo>
                <a:lnTo>
                  <a:pt x="2965" y="2175"/>
                </a:lnTo>
                <a:lnTo>
                  <a:pt x="2963" y="2177"/>
                </a:lnTo>
                <a:lnTo>
                  <a:pt x="2962" y="2177"/>
                </a:lnTo>
                <a:lnTo>
                  <a:pt x="2963" y="2175"/>
                </a:lnTo>
                <a:lnTo>
                  <a:pt x="2965" y="2175"/>
                </a:lnTo>
                <a:lnTo>
                  <a:pt x="2963" y="2175"/>
                </a:lnTo>
                <a:lnTo>
                  <a:pt x="2963" y="2173"/>
                </a:lnTo>
                <a:lnTo>
                  <a:pt x="2963" y="2171"/>
                </a:lnTo>
                <a:lnTo>
                  <a:pt x="2962" y="2171"/>
                </a:lnTo>
                <a:lnTo>
                  <a:pt x="2960" y="2171"/>
                </a:lnTo>
                <a:lnTo>
                  <a:pt x="2958" y="2171"/>
                </a:lnTo>
                <a:lnTo>
                  <a:pt x="2956" y="2171"/>
                </a:lnTo>
                <a:lnTo>
                  <a:pt x="2954" y="2173"/>
                </a:lnTo>
                <a:lnTo>
                  <a:pt x="2952" y="2175"/>
                </a:lnTo>
                <a:lnTo>
                  <a:pt x="2952" y="2177"/>
                </a:lnTo>
                <a:lnTo>
                  <a:pt x="2950" y="2177"/>
                </a:lnTo>
                <a:lnTo>
                  <a:pt x="2948" y="2177"/>
                </a:lnTo>
                <a:lnTo>
                  <a:pt x="2948" y="2179"/>
                </a:lnTo>
                <a:lnTo>
                  <a:pt x="2946" y="2179"/>
                </a:lnTo>
                <a:lnTo>
                  <a:pt x="2946" y="2181"/>
                </a:lnTo>
                <a:lnTo>
                  <a:pt x="2944" y="2181"/>
                </a:lnTo>
                <a:lnTo>
                  <a:pt x="2946" y="2181"/>
                </a:lnTo>
                <a:lnTo>
                  <a:pt x="2946" y="2183"/>
                </a:lnTo>
                <a:lnTo>
                  <a:pt x="2946" y="2181"/>
                </a:lnTo>
                <a:lnTo>
                  <a:pt x="2946" y="2183"/>
                </a:lnTo>
                <a:lnTo>
                  <a:pt x="2942" y="2185"/>
                </a:lnTo>
                <a:lnTo>
                  <a:pt x="2942" y="2183"/>
                </a:lnTo>
                <a:lnTo>
                  <a:pt x="2944" y="2183"/>
                </a:lnTo>
                <a:lnTo>
                  <a:pt x="2942" y="2181"/>
                </a:lnTo>
                <a:lnTo>
                  <a:pt x="2942" y="2179"/>
                </a:lnTo>
                <a:lnTo>
                  <a:pt x="2942" y="2177"/>
                </a:lnTo>
                <a:lnTo>
                  <a:pt x="2942" y="2179"/>
                </a:lnTo>
                <a:lnTo>
                  <a:pt x="2940" y="2179"/>
                </a:lnTo>
                <a:lnTo>
                  <a:pt x="2938" y="2179"/>
                </a:lnTo>
                <a:lnTo>
                  <a:pt x="2937" y="2179"/>
                </a:lnTo>
                <a:lnTo>
                  <a:pt x="2935" y="2179"/>
                </a:lnTo>
                <a:lnTo>
                  <a:pt x="2935" y="2181"/>
                </a:lnTo>
                <a:lnTo>
                  <a:pt x="2933" y="2181"/>
                </a:lnTo>
                <a:lnTo>
                  <a:pt x="2933" y="2183"/>
                </a:lnTo>
                <a:lnTo>
                  <a:pt x="2929" y="2183"/>
                </a:lnTo>
                <a:lnTo>
                  <a:pt x="2927" y="2185"/>
                </a:lnTo>
                <a:lnTo>
                  <a:pt x="2927" y="2187"/>
                </a:lnTo>
                <a:lnTo>
                  <a:pt x="2925" y="2187"/>
                </a:lnTo>
                <a:lnTo>
                  <a:pt x="2925" y="2189"/>
                </a:lnTo>
                <a:lnTo>
                  <a:pt x="2923" y="2189"/>
                </a:lnTo>
                <a:lnTo>
                  <a:pt x="2923" y="2187"/>
                </a:lnTo>
                <a:lnTo>
                  <a:pt x="2921" y="2187"/>
                </a:lnTo>
                <a:lnTo>
                  <a:pt x="2921" y="2189"/>
                </a:lnTo>
                <a:lnTo>
                  <a:pt x="2919" y="2189"/>
                </a:lnTo>
                <a:lnTo>
                  <a:pt x="2919" y="2190"/>
                </a:lnTo>
                <a:lnTo>
                  <a:pt x="2917" y="2190"/>
                </a:lnTo>
                <a:lnTo>
                  <a:pt x="2917" y="2192"/>
                </a:lnTo>
                <a:lnTo>
                  <a:pt x="2915" y="2192"/>
                </a:lnTo>
                <a:lnTo>
                  <a:pt x="2914" y="2192"/>
                </a:lnTo>
                <a:lnTo>
                  <a:pt x="2912" y="2192"/>
                </a:lnTo>
                <a:lnTo>
                  <a:pt x="2910" y="2192"/>
                </a:lnTo>
                <a:lnTo>
                  <a:pt x="2910" y="2194"/>
                </a:lnTo>
                <a:lnTo>
                  <a:pt x="2908" y="2194"/>
                </a:lnTo>
                <a:lnTo>
                  <a:pt x="2908" y="2196"/>
                </a:lnTo>
                <a:lnTo>
                  <a:pt x="2906" y="2196"/>
                </a:lnTo>
                <a:lnTo>
                  <a:pt x="2904" y="2198"/>
                </a:lnTo>
                <a:lnTo>
                  <a:pt x="2904" y="2200"/>
                </a:lnTo>
                <a:lnTo>
                  <a:pt x="2902" y="2204"/>
                </a:lnTo>
                <a:lnTo>
                  <a:pt x="2900" y="2206"/>
                </a:lnTo>
                <a:lnTo>
                  <a:pt x="2900" y="2208"/>
                </a:lnTo>
                <a:lnTo>
                  <a:pt x="2898" y="2208"/>
                </a:lnTo>
                <a:lnTo>
                  <a:pt x="2900" y="2206"/>
                </a:lnTo>
                <a:lnTo>
                  <a:pt x="2898" y="2206"/>
                </a:lnTo>
                <a:lnTo>
                  <a:pt x="2896" y="2204"/>
                </a:lnTo>
                <a:lnTo>
                  <a:pt x="2896" y="2206"/>
                </a:lnTo>
                <a:lnTo>
                  <a:pt x="2894" y="2206"/>
                </a:lnTo>
                <a:lnTo>
                  <a:pt x="2894" y="2208"/>
                </a:lnTo>
                <a:lnTo>
                  <a:pt x="2896" y="2208"/>
                </a:lnTo>
                <a:lnTo>
                  <a:pt x="2894" y="2210"/>
                </a:lnTo>
                <a:lnTo>
                  <a:pt x="2892" y="2210"/>
                </a:lnTo>
                <a:lnTo>
                  <a:pt x="2890" y="2212"/>
                </a:lnTo>
                <a:lnTo>
                  <a:pt x="2889" y="2212"/>
                </a:lnTo>
                <a:lnTo>
                  <a:pt x="2887" y="2214"/>
                </a:lnTo>
                <a:lnTo>
                  <a:pt x="2885" y="2214"/>
                </a:lnTo>
                <a:lnTo>
                  <a:pt x="2883" y="2214"/>
                </a:lnTo>
                <a:lnTo>
                  <a:pt x="2883" y="2215"/>
                </a:lnTo>
                <a:lnTo>
                  <a:pt x="2881" y="2215"/>
                </a:lnTo>
                <a:lnTo>
                  <a:pt x="2879" y="2215"/>
                </a:lnTo>
                <a:lnTo>
                  <a:pt x="2877" y="2215"/>
                </a:lnTo>
                <a:lnTo>
                  <a:pt x="2875" y="2215"/>
                </a:lnTo>
                <a:lnTo>
                  <a:pt x="2873" y="2215"/>
                </a:lnTo>
                <a:lnTo>
                  <a:pt x="2873" y="2217"/>
                </a:lnTo>
                <a:lnTo>
                  <a:pt x="2871" y="2217"/>
                </a:lnTo>
                <a:lnTo>
                  <a:pt x="2871" y="2215"/>
                </a:lnTo>
                <a:lnTo>
                  <a:pt x="2869" y="2215"/>
                </a:lnTo>
                <a:lnTo>
                  <a:pt x="2869" y="2214"/>
                </a:lnTo>
                <a:lnTo>
                  <a:pt x="2867" y="2214"/>
                </a:lnTo>
                <a:lnTo>
                  <a:pt x="2866" y="2214"/>
                </a:lnTo>
                <a:lnTo>
                  <a:pt x="2864" y="2214"/>
                </a:lnTo>
                <a:lnTo>
                  <a:pt x="2862" y="2214"/>
                </a:lnTo>
                <a:lnTo>
                  <a:pt x="2862" y="2212"/>
                </a:lnTo>
                <a:lnTo>
                  <a:pt x="2860" y="2212"/>
                </a:lnTo>
                <a:lnTo>
                  <a:pt x="2858" y="2212"/>
                </a:lnTo>
                <a:lnTo>
                  <a:pt x="2856" y="2214"/>
                </a:lnTo>
                <a:lnTo>
                  <a:pt x="2854" y="2214"/>
                </a:lnTo>
                <a:lnTo>
                  <a:pt x="2854" y="2215"/>
                </a:lnTo>
                <a:lnTo>
                  <a:pt x="2852" y="2215"/>
                </a:lnTo>
                <a:lnTo>
                  <a:pt x="2850" y="2215"/>
                </a:lnTo>
                <a:lnTo>
                  <a:pt x="2848" y="2215"/>
                </a:lnTo>
                <a:lnTo>
                  <a:pt x="2846" y="2217"/>
                </a:lnTo>
                <a:lnTo>
                  <a:pt x="2844" y="2217"/>
                </a:lnTo>
                <a:lnTo>
                  <a:pt x="2842" y="2217"/>
                </a:lnTo>
                <a:lnTo>
                  <a:pt x="2842" y="2219"/>
                </a:lnTo>
                <a:lnTo>
                  <a:pt x="2841" y="2219"/>
                </a:lnTo>
                <a:lnTo>
                  <a:pt x="2839" y="2221"/>
                </a:lnTo>
                <a:lnTo>
                  <a:pt x="2839" y="2223"/>
                </a:lnTo>
                <a:lnTo>
                  <a:pt x="2837" y="2223"/>
                </a:lnTo>
                <a:lnTo>
                  <a:pt x="2837" y="2221"/>
                </a:lnTo>
                <a:lnTo>
                  <a:pt x="2835" y="2221"/>
                </a:lnTo>
                <a:lnTo>
                  <a:pt x="2833" y="2221"/>
                </a:lnTo>
                <a:lnTo>
                  <a:pt x="2831" y="2221"/>
                </a:lnTo>
                <a:lnTo>
                  <a:pt x="2831" y="2223"/>
                </a:lnTo>
                <a:lnTo>
                  <a:pt x="2829" y="2225"/>
                </a:lnTo>
                <a:lnTo>
                  <a:pt x="2829" y="2223"/>
                </a:lnTo>
                <a:lnTo>
                  <a:pt x="2827" y="2223"/>
                </a:lnTo>
                <a:lnTo>
                  <a:pt x="2827" y="2225"/>
                </a:lnTo>
                <a:lnTo>
                  <a:pt x="2825" y="2227"/>
                </a:lnTo>
                <a:lnTo>
                  <a:pt x="2825" y="2229"/>
                </a:lnTo>
                <a:lnTo>
                  <a:pt x="2823" y="2231"/>
                </a:lnTo>
                <a:lnTo>
                  <a:pt x="2821" y="2231"/>
                </a:lnTo>
                <a:lnTo>
                  <a:pt x="2821" y="2233"/>
                </a:lnTo>
                <a:lnTo>
                  <a:pt x="2819" y="2235"/>
                </a:lnTo>
                <a:lnTo>
                  <a:pt x="2819" y="2237"/>
                </a:lnTo>
                <a:lnTo>
                  <a:pt x="2818" y="2237"/>
                </a:lnTo>
                <a:lnTo>
                  <a:pt x="2816" y="2238"/>
                </a:lnTo>
                <a:lnTo>
                  <a:pt x="2814" y="2242"/>
                </a:lnTo>
                <a:lnTo>
                  <a:pt x="2810" y="2246"/>
                </a:lnTo>
                <a:lnTo>
                  <a:pt x="2808" y="2252"/>
                </a:lnTo>
                <a:lnTo>
                  <a:pt x="2806" y="2256"/>
                </a:lnTo>
                <a:lnTo>
                  <a:pt x="2804" y="2261"/>
                </a:lnTo>
                <a:lnTo>
                  <a:pt x="2802" y="2267"/>
                </a:lnTo>
                <a:lnTo>
                  <a:pt x="2802" y="2269"/>
                </a:lnTo>
                <a:lnTo>
                  <a:pt x="2800" y="2271"/>
                </a:lnTo>
                <a:lnTo>
                  <a:pt x="2802" y="2273"/>
                </a:lnTo>
                <a:lnTo>
                  <a:pt x="2804" y="2273"/>
                </a:lnTo>
                <a:lnTo>
                  <a:pt x="2806" y="2273"/>
                </a:lnTo>
                <a:lnTo>
                  <a:pt x="2808" y="2273"/>
                </a:lnTo>
                <a:lnTo>
                  <a:pt x="2810" y="2275"/>
                </a:lnTo>
                <a:lnTo>
                  <a:pt x="2812" y="2277"/>
                </a:lnTo>
                <a:lnTo>
                  <a:pt x="2814" y="2279"/>
                </a:lnTo>
                <a:lnTo>
                  <a:pt x="2814" y="2281"/>
                </a:lnTo>
                <a:lnTo>
                  <a:pt x="2812" y="2283"/>
                </a:lnTo>
                <a:lnTo>
                  <a:pt x="2812" y="2285"/>
                </a:lnTo>
                <a:lnTo>
                  <a:pt x="2810" y="2285"/>
                </a:lnTo>
                <a:lnTo>
                  <a:pt x="2808" y="2285"/>
                </a:lnTo>
                <a:lnTo>
                  <a:pt x="2808" y="2286"/>
                </a:lnTo>
                <a:lnTo>
                  <a:pt x="2806" y="2288"/>
                </a:lnTo>
                <a:lnTo>
                  <a:pt x="2806" y="2290"/>
                </a:lnTo>
                <a:lnTo>
                  <a:pt x="2804" y="2292"/>
                </a:lnTo>
                <a:lnTo>
                  <a:pt x="2804" y="2294"/>
                </a:lnTo>
                <a:lnTo>
                  <a:pt x="2804" y="2296"/>
                </a:lnTo>
                <a:lnTo>
                  <a:pt x="2804" y="2298"/>
                </a:lnTo>
                <a:lnTo>
                  <a:pt x="2804" y="2300"/>
                </a:lnTo>
                <a:lnTo>
                  <a:pt x="2804" y="2302"/>
                </a:lnTo>
                <a:lnTo>
                  <a:pt x="2806" y="2302"/>
                </a:lnTo>
                <a:lnTo>
                  <a:pt x="2806" y="2304"/>
                </a:lnTo>
                <a:lnTo>
                  <a:pt x="2808" y="2306"/>
                </a:lnTo>
                <a:lnTo>
                  <a:pt x="2810" y="2308"/>
                </a:lnTo>
                <a:lnTo>
                  <a:pt x="2810" y="2309"/>
                </a:lnTo>
                <a:lnTo>
                  <a:pt x="2812" y="2311"/>
                </a:lnTo>
                <a:lnTo>
                  <a:pt x="2812" y="2313"/>
                </a:lnTo>
                <a:lnTo>
                  <a:pt x="2814" y="2313"/>
                </a:lnTo>
                <a:lnTo>
                  <a:pt x="2814" y="2315"/>
                </a:lnTo>
                <a:lnTo>
                  <a:pt x="2814" y="2317"/>
                </a:lnTo>
                <a:lnTo>
                  <a:pt x="2812" y="2317"/>
                </a:lnTo>
                <a:lnTo>
                  <a:pt x="2812" y="2319"/>
                </a:lnTo>
                <a:lnTo>
                  <a:pt x="2810" y="2319"/>
                </a:lnTo>
                <a:lnTo>
                  <a:pt x="2808" y="2319"/>
                </a:lnTo>
                <a:lnTo>
                  <a:pt x="2806" y="2319"/>
                </a:lnTo>
                <a:lnTo>
                  <a:pt x="2804" y="2319"/>
                </a:lnTo>
                <a:lnTo>
                  <a:pt x="2804" y="2317"/>
                </a:lnTo>
                <a:lnTo>
                  <a:pt x="2802" y="2317"/>
                </a:lnTo>
                <a:lnTo>
                  <a:pt x="2800" y="2317"/>
                </a:lnTo>
                <a:lnTo>
                  <a:pt x="2798" y="2317"/>
                </a:lnTo>
                <a:lnTo>
                  <a:pt x="2796" y="2317"/>
                </a:lnTo>
                <a:lnTo>
                  <a:pt x="2794" y="2319"/>
                </a:lnTo>
                <a:lnTo>
                  <a:pt x="2793" y="2321"/>
                </a:lnTo>
                <a:lnTo>
                  <a:pt x="2791" y="2321"/>
                </a:lnTo>
                <a:lnTo>
                  <a:pt x="2791" y="2323"/>
                </a:lnTo>
                <a:lnTo>
                  <a:pt x="2789" y="2323"/>
                </a:lnTo>
                <a:lnTo>
                  <a:pt x="2789" y="2325"/>
                </a:lnTo>
                <a:lnTo>
                  <a:pt x="2789" y="2327"/>
                </a:lnTo>
                <a:lnTo>
                  <a:pt x="2787" y="2327"/>
                </a:lnTo>
                <a:lnTo>
                  <a:pt x="2787" y="2329"/>
                </a:lnTo>
                <a:lnTo>
                  <a:pt x="2787" y="2331"/>
                </a:lnTo>
                <a:lnTo>
                  <a:pt x="2785" y="2333"/>
                </a:lnTo>
                <a:lnTo>
                  <a:pt x="2785" y="2334"/>
                </a:lnTo>
                <a:lnTo>
                  <a:pt x="2785" y="2336"/>
                </a:lnTo>
                <a:lnTo>
                  <a:pt x="2785" y="2338"/>
                </a:lnTo>
                <a:lnTo>
                  <a:pt x="2785" y="2340"/>
                </a:lnTo>
                <a:lnTo>
                  <a:pt x="2785" y="2342"/>
                </a:lnTo>
                <a:lnTo>
                  <a:pt x="2785" y="2344"/>
                </a:lnTo>
                <a:lnTo>
                  <a:pt x="2785" y="2346"/>
                </a:lnTo>
                <a:lnTo>
                  <a:pt x="2783" y="2346"/>
                </a:lnTo>
                <a:lnTo>
                  <a:pt x="2781" y="2346"/>
                </a:lnTo>
                <a:lnTo>
                  <a:pt x="2781" y="2344"/>
                </a:lnTo>
                <a:lnTo>
                  <a:pt x="2781" y="2342"/>
                </a:lnTo>
                <a:lnTo>
                  <a:pt x="2779" y="2340"/>
                </a:lnTo>
                <a:lnTo>
                  <a:pt x="2779" y="2338"/>
                </a:lnTo>
                <a:lnTo>
                  <a:pt x="2777" y="2336"/>
                </a:lnTo>
                <a:lnTo>
                  <a:pt x="2777" y="2334"/>
                </a:lnTo>
                <a:lnTo>
                  <a:pt x="2777" y="2333"/>
                </a:lnTo>
                <a:lnTo>
                  <a:pt x="2775" y="2333"/>
                </a:lnTo>
                <a:lnTo>
                  <a:pt x="2773" y="2331"/>
                </a:lnTo>
                <a:lnTo>
                  <a:pt x="2771" y="2331"/>
                </a:lnTo>
                <a:lnTo>
                  <a:pt x="2770" y="2331"/>
                </a:lnTo>
                <a:lnTo>
                  <a:pt x="2770" y="2333"/>
                </a:lnTo>
                <a:lnTo>
                  <a:pt x="2768" y="2333"/>
                </a:lnTo>
                <a:lnTo>
                  <a:pt x="2768" y="2334"/>
                </a:lnTo>
                <a:lnTo>
                  <a:pt x="2766" y="2334"/>
                </a:lnTo>
                <a:lnTo>
                  <a:pt x="2764" y="2334"/>
                </a:lnTo>
                <a:lnTo>
                  <a:pt x="2764" y="2333"/>
                </a:lnTo>
                <a:lnTo>
                  <a:pt x="2762" y="2333"/>
                </a:lnTo>
                <a:lnTo>
                  <a:pt x="2762" y="2331"/>
                </a:lnTo>
                <a:lnTo>
                  <a:pt x="2760" y="2331"/>
                </a:lnTo>
                <a:lnTo>
                  <a:pt x="2760" y="2329"/>
                </a:lnTo>
                <a:lnTo>
                  <a:pt x="2760" y="2327"/>
                </a:lnTo>
                <a:lnTo>
                  <a:pt x="2762" y="2325"/>
                </a:lnTo>
                <a:lnTo>
                  <a:pt x="2764" y="2325"/>
                </a:lnTo>
                <a:lnTo>
                  <a:pt x="2764" y="2323"/>
                </a:lnTo>
                <a:lnTo>
                  <a:pt x="2764" y="2325"/>
                </a:lnTo>
                <a:lnTo>
                  <a:pt x="2766" y="2325"/>
                </a:lnTo>
                <a:lnTo>
                  <a:pt x="2768" y="2323"/>
                </a:lnTo>
                <a:lnTo>
                  <a:pt x="2770" y="2323"/>
                </a:lnTo>
                <a:lnTo>
                  <a:pt x="2771" y="2323"/>
                </a:lnTo>
                <a:lnTo>
                  <a:pt x="2773" y="2323"/>
                </a:lnTo>
                <a:lnTo>
                  <a:pt x="2775" y="2323"/>
                </a:lnTo>
                <a:lnTo>
                  <a:pt x="2775" y="2325"/>
                </a:lnTo>
                <a:lnTo>
                  <a:pt x="2777" y="2325"/>
                </a:lnTo>
                <a:lnTo>
                  <a:pt x="2779" y="2325"/>
                </a:lnTo>
                <a:lnTo>
                  <a:pt x="2781" y="2325"/>
                </a:lnTo>
                <a:lnTo>
                  <a:pt x="2783" y="2325"/>
                </a:lnTo>
                <a:lnTo>
                  <a:pt x="2785" y="2325"/>
                </a:lnTo>
                <a:lnTo>
                  <a:pt x="2785" y="2323"/>
                </a:lnTo>
                <a:lnTo>
                  <a:pt x="2785" y="2321"/>
                </a:lnTo>
                <a:lnTo>
                  <a:pt x="2787" y="2319"/>
                </a:lnTo>
                <a:lnTo>
                  <a:pt x="2787" y="2317"/>
                </a:lnTo>
                <a:lnTo>
                  <a:pt x="2789" y="2317"/>
                </a:lnTo>
                <a:lnTo>
                  <a:pt x="2789" y="2315"/>
                </a:lnTo>
                <a:lnTo>
                  <a:pt x="2791" y="2315"/>
                </a:lnTo>
                <a:lnTo>
                  <a:pt x="2793" y="2315"/>
                </a:lnTo>
                <a:lnTo>
                  <a:pt x="2793" y="2313"/>
                </a:lnTo>
                <a:lnTo>
                  <a:pt x="2794" y="2313"/>
                </a:lnTo>
                <a:lnTo>
                  <a:pt x="2796" y="2313"/>
                </a:lnTo>
                <a:lnTo>
                  <a:pt x="2798" y="2313"/>
                </a:lnTo>
                <a:lnTo>
                  <a:pt x="2798" y="2311"/>
                </a:lnTo>
                <a:lnTo>
                  <a:pt x="2798" y="2309"/>
                </a:lnTo>
                <a:lnTo>
                  <a:pt x="2796" y="2309"/>
                </a:lnTo>
                <a:lnTo>
                  <a:pt x="2794" y="2308"/>
                </a:lnTo>
                <a:lnTo>
                  <a:pt x="2793" y="2306"/>
                </a:lnTo>
                <a:lnTo>
                  <a:pt x="2791" y="2304"/>
                </a:lnTo>
                <a:lnTo>
                  <a:pt x="2789" y="2304"/>
                </a:lnTo>
                <a:lnTo>
                  <a:pt x="2787" y="2304"/>
                </a:lnTo>
                <a:lnTo>
                  <a:pt x="2785" y="2302"/>
                </a:lnTo>
                <a:lnTo>
                  <a:pt x="2783" y="2302"/>
                </a:lnTo>
                <a:lnTo>
                  <a:pt x="2781" y="2300"/>
                </a:lnTo>
                <a:lnTo>
                  <a:pt x="2779" y="2300"/>
                </a:lnTo>
                <a:lnTo>
                  <a:pt x="2777" y="2298"/>
                </a:lnTo>
                <a:lnTo>
                  <a:pt x="2775" y="2298"/>
                </a:lnTo>
                <a:lnTo>
                  <a:pt x="2775" y="2300"/>
                </a:lnTo>
                <a:lnTo>
                  <a:pt x="2773" y="2300"/>
                </a:lnTo>
                <a:lnTo>
                  <a:pt x="2771" y="2300"/>
                </a:lnTo>
                <a:lnTo>
                  <a:pt x="2770" y="2298"/>
                </a:lnTo>
                <a:lnTo>
                  <a:pt x="2768" y="2296"/>
                </a:lnTo>
                <a:lnTo>
                  <a:pt x="2766" y="2298"/>
                </a:lnTo>
                <a:lnTo>
                  <a:pt x="2764" y="2302"/>
                </a:lnTo>
                <a:lnTo>
                  <a:pt x="2762" y="2306"/>
                </a:lnTo>
                <a:lnTo>
                  <a:pt x="2762" y="2309"/>
                </a:lnTo>
                <a:lnTo>
                  <a:pt x="2760" y="2309"/>
                </a:lnTo>
                <a:lnTo>
                  <a:pt x="2762" y="2309"/>
                </a:lnTo>
                <a:lnTo>
                  <a:pt x="2770" y="2313"/>
                </a:lnTo>
                <a:lnTo>
                  <a:pt x="2768" y="2315"/>
                </a:lnTo>
                <a:lnTo>
                  <a:pt x="2768" y="2317"/>
                </a:lnTo>
                <a:lnTo>
                  <a:pt x="2766" y="2317"/>
                </a:lnTo>
                <a:lnTo>
                  <a:pt x="2764" y="2317"/>
                </a:lnTo>
                <a:lnTo>
                  <a:pt x="2764" y="2315"/>
                </a:lnTo>
                <a:lnTo>
                  <a:pt x="2762" y="2315"/>
                </a:lnTo>
                <a:lnTo>
                  <a:pt x="2760" y="2313"/>
                </a:lnTo>
                <a:lnTo>
                  <a:pt x="2758" y="2313"/>
                </a:lnTo>
                <a:lnTo>
                  <a:pt x="2756" y="2313"/>
                </a:lnTo>
                <a:lnTo>
                  <a:pt x="2754" y="2313"/>
                </a:lnTo>
                <a:lnTo>
                  <a:pt x="2754" y="2315"/>
                </a:lnTo>
                <a:lnTo>
                  <a:pt x="2752" y="2315"/>
                </a:lnTo>
                <a:lnTo>
                  <a:pt x="2750" y="2315"/>
                </a:lnTo>
                <a:lnTo>
                  <a:pt x="2748" y="2313"/>
                </a:lnTo>
                <a:lnTo>
                  <a:pt x="2748" y="2311"/>
                </a:lnTo>
                <a:lnTo>
                  <a:pt x="2750" y="2311"/>
                </a:lnTo>
                <a:lnTo>
                  <a:pt x="2752" y="2309"/>
                </a:lnTo>
                <a:lnTo>
                  <a:pt x="2752" y="2308"/>
                </a:lnTo>
                <a:lnTo>
                  <a:pt x="2754" y="2308"/>
                </a:lnTo>
                <a:lnTo>
                  <a:pt x="2754" y="2306"/>
                </a:lnTo>
                <a:lnTo>
                  <a:pt x="2756" y="2306"/>
                </a:lnTo>
                <a:lnTo>
                  <a:pt x="2756" y="2304"/>
                </a:lnTo>
                <a:lnTo>
                  <a:pt x="2756" y="2302"/>
                </a:lnTo>
                <a:lnTo>
                  <a:pt x="2756" y="2300"/>
                </a:lnTo>
                <a:lnTo>
                  <a:pt x="2756" y="2298"/>
                </a:lnTo>
                <a:lnTo>
                  <a:pt x="2756" y="2296"/>
                </a:lnTo>
                <a:lnTo>
                  <a:pt x="2756" y="2294"/>
                </a:lnTo>
                <a:lnTo>
                  <a:pt x="2754" y="2294"/>
                </a:lnTo>
                <a:lnTo>
                  <a:pt x="2754" y="2292"/>
                </a:lnTo>
                <a:lnTo>
                  <a:pt x="2752" y="2290"/>
                </a:lnTo>
                <a:lnTo>
                  <a:pt x="2756" y="2288"/>
                </a:lnTo>
                <a:lnTo>
                  <a:pt x="2754" y="2288"/>
                </a:lnTo>
                <a:lnTo>
                  <a:pt x="2752" y="2290"/>
                </a:lnTo>
                <a:lnTo>
                  <a:pt x="2750" y="2288"/>
                </a:lnTo>
                <a:lnTo>
                  <a:pt x="2752" y="2286"/>
                </a:lnTo>
                <a:lnTo>
                  <a:pt x="2750" y="2288"/>
                </a:lnTo>
                <a:lnTo>
                  <a:pt x="2748" y="2286"/>
                </a:lnTo>
                <a:lnTo>
                  <a:pt x="2750" y="2285"/>
                </a:lnTo>
                <a:lnTo>
                  <a:pt x="2748" y="2285"/>
                </a:lnTo>
                <a:lnTo>
                  <a:pt x="2748" y="2283"/>
                </a:lnTo>
                <a:lnTo>
                  <a:pt x="2746" y="2283"/>
                </a:lnTo>
                <a:lnTo>
                  <a:pt x="2745" y="2281"/>
                </a:lnTo>
                <a:lnTo>
                  <a:pt x="2745" y="2279"/>
                </a:lnTo>
                <a:lnTo>
                  <a:pt x="2743" y="2279"/>
                </a:lnTo>
                <a:lnTo>
                  <a:pt x="2741" y="2275"/>
                </a:lnTo>
                <a:lnTo>
                  <a:pt x="2739" y="2275"/>
                </a:lnTo>
                <a:lnTo>
                  <a:pt x="2739" y="2273"/>
                </a:lnTo>
                <a:lnTo>
                  <a:pt x="2739" y="2271"/>
                </a:lnTo>
                <a:lnTo>
                  <a:pt x="2737" y="2271"/>
                </a:lnTo>
                <a:lnTo>
                  <a:pt x="2737" y="2269"/>
                </a:lnTo>
                <a:lnTo>
                  <a:pt x="2735" y="2269"/>
                </a:lnTo>
                <a:lnTo>
                  <a:pt x="2735" y="2267"/>
                </a:lnTo>
                <a:lnTo>
                  <a:pt x="2733" y="2267"/>
                </a:lnTo>
                <a:lnTo>
                  <a:pt x="2737" y="2265"/>
                </a:lnTo>
                <a:lnTo>
                  <a:pt x="2737" y="2263"/>
                </a:lnTo>
                <a:lnTo>
                  <a:pt x="2739" y="2263"/>
                </a:lnTo>
                <a:lnTo>
                  <a:pt x="2741" y="2263"/>
                </a:lnTo>
                <a:lnTo>
                  <a:pt x="2743" y="2261"/>
                </a:lnTo>
                <a:lnTo>
                  <a:pt x="2743" y="2260"/>
                </a:lnTo>
                <a:lnTo>
                  <a:pt x="2743" y="2258"/>
                </a:lnTo>
                <a:lnTo>
                  <a:pt x="2741" y="2260"/>
                </a:lnTo>
                <a:lnTo>
                  <a:pt x="2739" y="2260"/>
                </a:lnTo>
                <a:lnTo>
                  <a:pt x="2735" y="2260"/>
                </a:lnTo>
                <a:lnTo>
                  <a:pt x="2735" y="2258"/>
                </a:lnTo>
                <a:lnTo>
                  <a:pt x="2733" y="2258"/>
                </a:lnTo>
                <a:lnTo>
                  <a:pt x="2731" y="2258"/>
                </a:lnTo>
                <a:lnTo>
                  <a:pt x="2731" y="2256"/>
                </a:lnTo>
                <a:lnTo>
                  <a:pt x="2731" y="2254"/>
                </a:lnTo>
                <a:lnTo>
                  <a:pt x="2729" y="2256"/>
                </a:lnTo>
                <a:lnTo>
                  <a:pt x="2712" y="2261"/>
                </a:lnTo>
                <a:lnTo>
                  <a:pt x="2712" y="2267"/>
                </a:lnTo>
                <a:lnTo>
                  <a:pt x="2710" y="2267"/>
                </a:lnTo>
                <a:lnTo>
                  <a:pt x="2706" y="2267"/>
                </a:lnTo>
                <a:lnTo>
                  <a:pt x="2706" y="2265"/>
                </a:lnTo>
                <a:lnTo>
                  <a:pt x="2704" y="2265"/>
                </a:lnTo>
                <a:lnTo>
                  <a:pt x="2704" y="2267"/>
                </a:lnTo>
                <a:lnTo>
                  <a:pt x="2702" y="2267"/>
                </a:lnTo>
                <a:lnTo>
                  <a:pt x="2706" y="2267"/>
                </a:lnTo>
                <a:lnTo>
                  <a:pt x="2710" y="2269"/>
                </a:lnTo>
                <a:lnTo>
                  <a:pt x="2712" y="2269"/>
                </a:lnTo>
                <a:lnTo>
                  <a:pt x="2718" y="2277"/>
                </a:lnTo>
                <a:lnTo>
                  <a:pt x="2720" y="2279"/>
                </a:lnTo>
                <a:lnTo>
                  <a:pt x="2721" y="2281"/>
                </a:lnTo>
                <a:lnTo>
                  <a:pt x="2723" y="2283"/>
                </a:lnTo>
                <a:lnTo>
                  <a:pt x="2725" y="2285"/>
                </a:lnTo>
                <a:lnTo>
                  <a:pt x="2727" y="2286"/>
                </a:lnTo>
                <a:lnTo>
                  <a:pt x="2729" y="2286"/>
                </a:lnTo>
                <a:lnTo>
                  <a:pt x="2731" y="2288"/>
                </a:lnTo>
                <a:lnTo>
                  <a:pt x="2733" y="2290"/>
                </a:lnTo>
                <a:lnTo>
                  <a:pt x="2735" y="2290"/>
                </a:lnTo>
                <a:lnTo>
                  <a:pt x="2737" y="2292"/>
                </a:lnTo>
                <a:lnTo>
                  <a:pt x="2739" y="2294"/>
                </a:lnTo>
                <a:lnTo>
                  <a:pt x="2741" y="2296"/>
                </a:lnTo>
                <a:lnTo>
                  <a:pt x="2743" y="2298"/>
                </a:lnTo>
                <a:lnTo>
                  <a:pt x="2745" y="2300"/>
                </a:lnTo>
                <a:lnTo>
                  <a:pt x="2745" y="2302"/>
                </a:lnTo>
                <a:lnTo>
                  <a:pt x="2743" y="2304"/>
                </a:lnTo>
                <a:lnTo>
                  <a:pt x="2741" y="2304"/>
                </a:lnTo>
                <a:lnTo>
                  <a:pt x="2739" y="2306"/>
                </a:lnTo>
                <a:lnTo>
                  <a:pt x="2737" y="2308"/>
                </a:lnTo>
                <a:lnTo>
                  <a:pt x="2735" y="2308"/>
                </a:lnTo>
                <a:lnTo>
                  <a:pt x="2733" y="2308"/>
                </a:lnTo>
                <a:lnTo>
                  <a:pt x="2731" y="2308"/>
                </a:lnTo>
                <a:lnTo>
                  <a:pt x="2729" y="2308"/>
                </a:lnTo>
                <a:lnTo>
                  <a:pt x="2727" y="2308"/>
                </a:lnTo>
                <a:lnTo>
                  <a:pt x="2727" y="2306"/>
                </a:lnTo>
                <a:lnTo>
                  <a:pt x="2723" y="2306"/>
                </a:lnTo>
                <a:lnTo>
                  <a:pt x="2721" y="2306"/>
                </a:lnTo>
                <a:lnTo>
                  <a:pt x="2720" y="2306"/>
                </a:lnTo>
                <a:lnTo>
                  <a:pt x="2714" y="2309"/>
                </a:lnTo>
                <a:lnTo>
                  <a:pt x="2716" y="2309"/>
                </a:lnTo>
                <a:lnTo>
                  <a:pt x="2716" y="2311"/>
                </a:lnTo>
                <a:lnTo>
                  <a:pt x="2716" y="2313"/>
                </a:lnTo>
                <a:lnTo>
                  <a:pt x="2718" y="2313"/>
                </a:lnTo>
                <a:lnTo>
                  <a:pt x="2718" y="2315"/>
                </a:lnTo>
                <a:lnTo>
                  <a:pt x="2720" y="2317"/>
                </a:lnTo>
                <a:lnTo>
                  <a:pt x="2720" y="2319"/>
                </a:lnTo>
                <a:lnTo>
                  <a:pt x="2721" y="2321"/>
                </a:lnTo>
                <a:lnTo>
                  <a:pt x="2720" y="2323"/>
                </a:lnTo>
                <a:lnTo>
                  <a:pt x="2720" y="2325"/>
                </a:lnTo>
                <a:lnTo>
                  <a:pt x="2718" y="2325"/>
                </a:lnTo>
                <a:lnTo>
                  <a:pt x="2716" y="2327"/>
                </a:lnTo>
                <a:lnTo>
                  <a:pt x="2714" y="2329"/>
                </a:lnTo>
                <a:lnTo>
                  <a:pt x="2712" y="2331"/>
                </a:lnTo>
                <a:lnTo>
                  <a:pt x="2712" y="2333"/>
                </a:lnTo>
                <a:lnTo>
                  <a:pt x="2710" y="2334"/>
                </a:lnTo>
                <a:lnTo>
                  <a:pt x="2708" y="2336"/>
                </a:lnTo>
                <a:lnTo>
                  <a:pt x="2706" y="2340"/>
                </a:lnTo>
                <a:lnTo>
                  <a:pt x="2704" y="2344"/>
                </a:lnTo>
                <a:lnTo>
                  <a:pt x="2702" y="2346"/>
                </a:lnTo>
                <a:lnTo>
                  <a:pt x="2702" y="2350"/>
                </a:lnTo>
                <a:lnTo>
                  <a:pt x="2700" y="2352"/>
                </a:lnTo>
                <a:lnTo>
                  <a:pt x="2700" y="2354"/>
                </a:lnTo>
                <a:lnTo>
                  <a:pt x="2698" y="2357"/>
                </a:lnTo>
                <a:lnTo>
                  <a:pt x="2698" y="2359"/>
                </a:lnTo>
                <a:lnTo>
                  <a:pt x="2697" y="2363"/>
                </a:lnTo>
                <a:lnTo>
                  <a:pt x="2697" y="2365"/>
                </a:lnTo>
                <a:lnTo>
                  <a:pt x="2695" y="2367"/>
                </a:lnTo>
                <a:lnTo>
                  <a:pt x="2695" y="2369"/>
                </a:lnTo>
                <a:lnTo>
                  <a:pt x="2693" y="2373"/>
                </a:lnTo>
                <a:lnTo>
                  <a:pt x="2691" y="2375"/>
                </a:lnTo>
                <a:lnTo>
                  <a:pt x="2691" y="2379"/>
                </a:lnTo>
                <a:lnTo>
                  <a:pt x="2691" y="2381"/>
                </a:lnTo>
                <a:lnTo>
                  <a:pt x="2689" y="2382"/>
                </a:lnTo>
                <a:lnTo>
                  <a:pt x="2689" y="2386"/>
                </a:lnTo>
                <a:lnTo>
                  <a:pt x="2689" y="2388"/>
                </a:lnTo>
                <a:lnTo>
                  <a:pt x="2689" y="2390"/>
                </a:lnTo>
                <a:lnTo>
                  <a:pt x="2687" y="2394"/>
                </a:lnTo>
                <a:lnTo>
                  <a:pt x="2687" y="2398"/>
                </a:lnTo>
                <a:lnTo>
                  <a:pt x="2687" y="2400"/>
                </a:lnTo>
                <a:lnTo>
                  <a:pt x="2685" y="2402"/>
                </a:lnTo>
                <a:lnTo>
                  <a:pt x="2685" y="2404"/>
                </a:lnTo>
                <a:lnTo>
                  <a:pt x="2685" y="2405"/>
                </a:lnTo>
                <a:lnTo>
                  <a:pt x="2685" y="2407"/>
                </a:lnTo>
                <a:lnTo>
                  <a:pt x="2685" y="2411"/>
                </a:lnTo>
                <a:lnTo>
                  <a:pt x="2685" y="2413"/>
                </a:lnTo>
                <a:lnTo>
                  <a:pt x="2687" y="2413"/>
                </a:lnTo>
                <a:lnTo>
                  <a:pt x="2687" y="2415"/>
                </a:lnTo>
                <a:lnTo>
                  <a:pt x="2687" y="2417"/>
                </a:lnTo>
                <a:lnTo>
                  <a:pt x="2687" y="2419"/>
                </a:lnTo>
                <a:lnTo>
                  <a:pt x="2687" y="2421"/>
                </a:lnTo>
                <a:lnTo>
                  <a:pt x="2687" y="2425"/>
                </a:lnTo>
                <a:lnTo>
                  <a:pt x="2687" y="2429"/>
                </a:lnTo>
                <a:lnTo>
                  <a:pt x="2687" y="2432"/>
                </a:lnTo>
                <a:lnTo>
                  <a:pt x="2687" y="2434"/>
                </a:lnTo>
                <a:lnTo>
                  <a:pt x="2687" y="2436"/>
                </a:lnTo>
                <a:lnTo>
                  <a:pt x="2687" y="2438"/>
                </a:lnTo>
                <a:lnTo>
                  <a:pt x="2689" y="2438"/>
                </a:lnTo>
                <a:lnTo>
                  <a:pt x="2689" y="2440"/>
                </a:lnTo>
                <a:lnTo>
                  <a:pt x="2689" y="2442"/>
                </a:lnTo>
                <a:lnTo>
                  <a:pt x="2687" y="2442"/>
                </a:lnTo>
                <a:lnTo>
                  <a:pt x="2687" y="2444"/>
                </a:lnTo>
                <a:lnTo>
                  <a:pt x="2685" y="2444"/>
                </a:lnTo>
                <a:lnTo>
                  <a:pt x="2683" y="2446"/>
                </a:lnTo>
                <a:lnTo>
                  <a:pt x="2683" y="2448"/>
                </a:lnTo>
                <a:lnTo>
                  <a:pt x="2683" y="2450"/>
                </a:lnTo>
                <a:lnTo>
                  <a:pt x="2683" y="2452"/>
                </a:lnTo>
                <a:lnTo>
                  <a:pt x="2683" y="2453"/>
                </a:lnTo>
                <a:lnTo>
                  <a:pt x="2681" y="2453"/>
                </a:lnTo>
                <a:lnTo>
                  <a:pt x="2681" y="2457"/>
                </a:lnTo>
                <a:lnTo>
                  <a:pt x="2681" y="2459"/>
                </a:lnTo>
                <a:lnTo>
                  <a:pt x="2679" y="2461"/>
                </a:lnTo>
                <a:lnTo>
                  <a:pt x="2679" y="2463"/>
                </a:lnTo>
                <a:lnTo>
                  <a:pt x="2679" y="2467"/>
                </a:lnTo>
                <a:lnTo>
                  <a:pt x="2677" y="2473"/>
                </a:lnTo>
                <a:lnTo>
                  <a:pt x="2675" y="2477"/>
                </a:lnTo>
                <a:lnTo>
                  <a:pt x="2675" y="2478"/>
                </a:lnTo>
                <a:lnTo>
                  <a:pt x="2675" y="2482"/>
                </a:lnTo>
                <a:lnTo>
                  <a:pt x="2677" y="2482"/>
                </a:lnTo>
                <a:lnTo>
                  <a:pt x="2677" y="2484"/>
                </a:lnTo>
                <a:lnTo>
                  <a:pt x="2681" y="2486"/>
                </a:lnTo>
                <a:lnTo>
                  <a:pt x="2681" y="2488"/>
                </a:lnTo>
                <a:lnTo>
                  <a:pt x="2681" y="2490"/>
                </a:lnTo>
                <a:lnTo>
                  <a:pt x="2681" y="2492"/>
                </a:lnTo>
                <a:lnTo>
                  <a:pt x="2679" y="2494"/>
                </a:lnTo>
                <a:lnTo>
                  <a:pt x="2677" y="2496"/>
                </a:lnTo>
                <a:lnTo>
                  <a:pt x="2677" y="2498"/>
                </a:lnTo>
                <a:lnTo>
                  <a:pt x="2675" y="2500"/>
                </a:lnTo>
                <a:lnTo>
                  <a:pt x="2675" y="2501"/>
                </a:lnTo>
                <a:lnTo>
                  <a:pt x="2675" y="2503"/>
                </a:lnTo>
                <a:lnTo>
                  <a:pt x="2673" y="2507"/>
                </a:lnTo>
                <a:lnTo>
                  <a:pt x="2673" y="2511"/>
                </a:lnTo>
                <a:lnTo>
                  <a:pt x="2672" y="2513"/>
                </a:lnTo>
                <a:lnTo>
                  <a:pt x="2672" y="2515"/>
                </a:lnTo>
                <a:lnTo>
                  <a:pt x="2672" y="2517"/>
                </a:lnTo>
                <a:lnTo>
                  <a:pt x="2672" y="2519"/>
                </a:lnTo>
                <a:lnTo>
                  <a:pt x="2670" y="2523"/>
                </a:lnTo>
                <a:lnTo>
                  <a:pt x="2670" y="2525"/>
                </a:lnTo>
                <a:lnTo>
                  <a:pt x="2670" y="2526"/>
                </a:lnTo>
                <a:lnTo>
                  <a:pt x="2672" y="2528"/>
                </a:lnTo>
                <a:lnTo>
                  <a:pt x="2672" y="2530"/>
                </a:lnTo>
                <a:lnTo>
                  <a:pt x="2673" y="2532"/>
                </a:lnTo>
                <a:lnTo>
                  <a:pt x="2673" y="2534"/>
                </a:lnTo>
                <a:lnTo>
                  <a:pt x="2673" y="2536"/>
                </a:lnTo>
                <a:lnTo>
                  <a:pt x="2672" y="2538"/>
                </a:lnTo>
                <a:lnTo>
                  <a:pt x="2670" y="2538"/>
                </a:lnTo>
                <a:lnTo>
                  <a:pt x="2670" y="2540"/>
                </a:lnTo>
                <a:lnTo>
                  <a:pt x="2668" y="2542"/>
                </a:lnTo>
                <a:lnTo>
                  <a:pt x="2668" y="2544"/>
                </a:lnTo>
                <a:lnTo>
                  <a:pt x="2666" y="2546"/>
                </a:lnTo>
                <a:lnTo>
                  <a:pt x="2666" y="2551"/>
                </a:lnTo>
                <a:lnTo>
                  <a:pt x="2664" y="2555"/>
                </a:lnTo>
                <a:lnTo>
                  <a:pt x="2664" y="2559"/>
                </a:lnTo>
                <a:lnTo>
                  <a:pt x="2662" y="2561"/>
                </a:lnTo>
                <a:lnTo>
                  <a:pt x="2662" y="2563"/>
                </a:lnTo>
                <a:lnTo>
                  <a:pt x="2662" y="2565"/>
                </a:lnTo>
                <a:lnTo>
                  <a:pt x="2660" y="2567"/>
                </a:lnTo>
                <a:lnTo>
                  <a:pt x="2660" y="2569"/>
                </a:lnTo>
                <a:lnTo>
                  <a:pt x="2660" y="2571"/>
                </a:lnTo>
                <a:lnTo>
                  <a:pt x="2660" y="2573"/>
                </a:lnTo>
                <a:lnTo>
                  <a:pt x="2660" y="2574"/>
                </a:lnTo>
                <a:lnTo>
                  <a:pt x="2662" y="2576"/>
                </a:lnTo>
                <a:lnTo>
                  <a:pt x="2664" y="2578"/>
                </a:lnTo>
                <a:lnTo>
                  <a:pt x="2666" y="2580"/>
                </a:lnTo>
                <a:lnTo>
                  <a:pt x="2668" y="2582"/>
                </a:lnTo>
                <a:lnTo>
                  <a:pt x="2670" y="2582"/>
                </a:lnTo>
                <a:lnTo>
                  <a:pt x="2675" y="2584"/>
                </a:lnTo>
                <a:lnTo>
                  <a:pt x="2677" y="2586"/>
                </a:lnTo>
                <a:lnTo>
                  <a:pt x="2677" y="2588"/>
                </a:lnTo>
                <a:lnTo>
                  <a:pt x="2679" y="2588"/>
                </a:lnTo>
                <a:lnTo>
                  <a:pt x="2679" y="2590"/>
                </a:lnTo>
                <a:lnTo>
                  <a:pt x="2677" y="2592"/>
                </a:lnTo>
                <a:lnTo>
                  <a:pt x="2675" y="2592"/>
                </a:lnTo>
                <a:lnTo>
                  <a:pt x="2673" y="2592"/>
                </a:lnTo>
                <a:lnTo>
                  <a:pt x="2672" y="2594"/>
                </a:lnTo>
                <a:lnTo>
                  <a:pt x="2672" y="2596"/>
                </a:lnTo>
                <a:lnTo>
                  <a:pt x="2670" y="2596"/>
                </a:lnTo>
                <a:lnTo>
                  <a:pt x="2670" y="2597"/>
                </a:lnTo>
                <a:lnTo>
                  <a:pt x="2670" y="2601"/>
                </a:lnTo>
                <a:lnTo>
                  <a:pt x="2670" y="2605"/>
                </a:lnTo>
                <a:lnTo>
                  <a:pt x="2668" y="2611"/>
                </a:lnTo>
                <a:lnTo>
                  <a:pt x="2668" y="2617"/>
                </a:lnTo>
                <a:lnTo>
                  <a:pt x="2668" y="2622"/>
                </a:lnTo>
                <a:lnTo>
                  <a:pt x="2668" y="2626"/>
                </a:lnTo>
                <a:lnTo>
                  <a:pt x="2668" y="2628"/>
                </a:lnTo>
                <a:lnTo>
                  <a:pt x="2668" y="2630"/>
                </a:lnTo>
                <a:lnTo>
                  <a:pt x="2670" y="2630"/>
                </a:lnTo>
                <a:lnTo>
                  <a:pt x="2672" y="2632"/>
                </a:lnTo>
                <a:lnTo>
                  <a:pt x="2675" y="2632"/>
                </a:lnTo>
                <a:lnTo>
                  <a:pt x="2677" y="2632"/>
                </a:lnTo>
                <a:lnTo>
                  <a:pt x="2677" y="2634"/>
                </a:lnTo>
                <a:lnTo>
                  <a:pt x="2677" y="2636"/>
                </a:lnTo>
                <a:lnTo>
                  <a:pt x="2675" y="2636"/>
                </a:lnTo>
                <a:lnTo>
                  <a:pt x="2673" y="2636"/>
                </a:lnTo>
                <a:lnTo>
                  <a:pt x="2672" y="2636"/>
                </a:lnTo>
                <a:lnTo>
                  <a:pt x="2670" y="2636"/>
                </a:lnTo>
                <a:lnTo>
                  <a:pt x="2668" y="2640"/>
                </a:lnTo>
                <a:lnTo>
                  <a:pt x="2668" y="2642"/>
                </a:lnTo>
                <a:lnTo>
                  <a:pt x="2666" y="2644"/>
                </a:lnTo>
                <a:lnTo>
                  <a:pt x="2666" y="2647"/>
                </a:lnTo>
                <a:lnTo>
                  <a:pt x="2664" y="2661"/>
                </a:lnTo>
                <a:lnTo>
                  <a:pt x="2664" y="2665"/>
                </a:lnTo>
                <a:lnTo>
                  <a:pt x="2664" y="2669"/>
                </a:lnTo>
                <a:lnTo>
                  <a:pt x="2666" y="2670"/>
                </a:lnTo>
                <a:lnTo>
                  <a:pt x="2668" y="2670"/>
                </a:lnTo>
                <a:lnTo>
                  <a:pt x="2670" y="2672"/>
                </a:lnTo>
                <a:lnTo>
                  <a:pt x="2672" y="2672"/>
                </a:lnTo>
                <a:lnTo>
                  <a:pt x="2673" y="2672"/>
                </a:lnTo>
                <a:lnTo>
                  <a:pt x="2675" y="2672"/>
                </a:lnTo>
                <a:lnTo>
                  <a:pt x="2675" y="2674"/>
                </a:lnTo>
                <a:lnTo>
                  <a:pt x="2673" y="2676"/>
                </a:lnTo>
                <a:lnTo>
                  <a:pt x="2672" y="2676"/>
                </a:lnTo>
                <a:lnTo>
                  <a:pt x="2670" y="2676"/>
                </a:lnTo>
                <a:lnTo>
                  <a:pt x="2668" y="2676"/>
                </a:lnTo>
                <a:lnTo>
                  <a:pt x="2666" y="2676"/>
                </a:lnTo>
                <a:lnTo>
                  <a:pt x="2666" y="2678"/>
                </a:lnTo>
                <a:lnTo>
                  <a:pt x="2664" y="2678"/>
                </a:lnTo>
                <a:lnTo>
                  <a:pt x="2664" y="2680"/>
                </a:lnTo>
                <a:lnTo>
                  <a:pt x="2664" y="2682"/>
                </a:lnTo>
                <a:lnTo>
                  <a:pt x="2662" y="2684"/>
                </a:lnTo>
                <a:lnTo>
                  <a:pt x="2662" y="2686"/>
                </a:lnTo>
                <a:lnTo>
                  <a:pt x="2662" y="2688"/>
                </a:lnTo>
                <a:lnTo>
                  <a:pt x="2660" y="2693"/>
                </a:lnTo>
                <a:lnTo>
                  <a:pt x="2660" y="2697"/>
                </a:lnTo>
                <a:lnTo>
                  <a:pt x="2660" y="2699"/>
                </a:lnTo>
                <a:lnTo>
                  <a:pt x="2660" y="2703"/>
                </a:lnTo>
                <a:lnTo>
                  <a:pt x="2660" y="2707"/>
                </a:lnTo>
                <a:lnTo>
                  <a:pt x="2662" y="2709"/>
                </a:lnTo>
                <a:lnTo>
                  <a:pt x="2664" y="2711"/>
                </a:lnTo>
                <a:lnTo>
                  <a:pt x="2666" y="2711"/>
                </a:lnTo>
                <a:lnTo>
                  <a:pt x="2668" y="2713"/>
                </a:lnTo>
                <a:lnTo>
                  <a:pt x="2670" y="2713"/>
                </a:lnTo>
                <a:lnTo>
                  <a:pt x="2672" y="2713"/>
                </a:lnTo>
                <a:lnTo>
                  <a:pt x="2672" y="2715"/>
                </a:lnTo>
                <a:lnTo>
                  <a:pt x="2672" y="2717"/>
                </a:lnTo>
                <a:lnTo>
                  <a:pt x="2670" y="2717"/>
                </a:lnTo>
                <a:lnTo>
                  <a:pt x="2668" y="2717"/>
                </a:lnTo>
                <a:lnTo>
                  <a:pt x="2666" y="2717"/>
                </a:lnTo>
                <a:lnTo>
                  <a:pt x="2662" y="2717"/>
                </a:lnTo>
                <a:lnTo>
                  <a:pt x="2660" y="2717"/>
                </a:lnTo>
                <a:lnTo>
                  <a:pt x="2658" y="2718"/>
                </a:lnTo>
                <a:lnTo>
                  <a:pt x="2656" y="2720"/>
                </a:lnTo>
                <a:lnTo>
                  <a:pt x="2654" y="2724"/>
                </a:lnTo>
                <a:lnTo>
                  <a:pt x="2652" y="2734"/>
                </a:lnTo>
                <a:lnTo>
                  <a:pt x="2650" y="2757"/>
                </a:lnTo>
                <a:lnTo>
                  <a:pt x="2650" y="2763"/>
                </a:lnTo>
                <a:lnTo>
                  <a:pt x="2652" y="2764"/>
                </a:lnTo>
                <a:lnTo>
                  <a:pt x="2654" y="2766"/>
                </a:lnTo>
                <a:lnTo>
                  <a:pt x="2656" y="2768"/>
                </a:lnTo>
                <a:lnTo>
                  <a:pt x="2656" y="2770"/>
                </a:lnTo>
                <a:lnTo>
                  <a:pt x="2658" y="2770"/>
                </a:lnTo>
                <a:lnTo>
                  <a:pt x="2658" y="2772"/>
                </a:lnTo>
                <a:lnTo>
                  <a:pt x="2656" y="2774"/>
                </a:lnTo>
                <a:lnTo>
                  <a:pt x="2654" y="2774"/>
                </a:lnTo>
                <a:lnTo>
                  <a:pt x="2652" y="2774"/>
                </a:lnTo>
                <a:lnTo>
                  <a:pt x="2650" y="2774"/>
                </a:lnTo>
                <a:lnTo>
                  <a:pt x="2650" y="2772"/>
                </a:lnTo>
                <a:lnTo>
                  <a:pt x="2649" y="2772"/>
                </a:lnTo>
                <a:lnTo>
                  <a:pt x="2649" y="2770"/>
                </a:lnTo>
                <a:lnTo>
                  <a:pt x="2647" y="2770"/>
                </a:lnTo>
                <a:lnTo>
                  <a:pt x="2645" y="2768"/>
                </a:lnTo>
                <a:lnTo>
                  <a:pt x="2643" y="2768"/>
                </a:lnTo>
                <a:lnTo>
                  <a:pt x="2641" y="2768"/>
                </a:lnTo>
                <a:lnTo>
                  <a:pt x="2639" y="2768"/>
                </a:lnTo>
                <a:lnTo>
                  <a:pt x="2637" y="2770"/>
                </a:lnTo>
                <a:lnTo>
                  <a:pt x="2635" y="2770"/>
                </a:lnTo>
                <a:lnTo>
                  <a:pt x="2633" y="2770"/>
                </a:lnTo>
                <a:lnTo>
                  <a:pt x="2633" y="2772"/>
                </a:lnTo>
                <a:lnTo>
                  <a:pt x="2631" y="2772"/>
                </a:lnTo>
                <a:lnTo>
                  <a:pt x="2629" y="2772"/>
                </a:lnTo>
                <a:lnTo>
                  <a:pt x="2627" y="2772"/>
                </a:lnTo>
                <a:lnTo>
                  <a:pt x="2625" y="2772"/>
                </a:lnTo>
                <a:lnTo>
                  <a:pt x="2625" y="2770"/>
                </a:lnTo>
                <a:lnTo>
                  <a:pt x="2625" y="2768"/>
                </a:lnTo>
                <a:lnTo>
                  <a:pt x="2627" y="2766"/>
                </a:lnTo>
                <a:lnTo>
                  <a:pt x="2629" y="2766"/>
                </a:lnTo>
                <a:lnTo>
                  <a:pt x="2631" y="2764"/>
                </a:lnTo>
                <a:lnTo>
                  <a:pt x="2633" y="2764"/>
                </a:lnTo>
                <a:lnTo>
                  <a:pt x="2637" y="2763"/>
                </a:lnTo>
                <a:lnTo>
                  <a:pt x="2639" y="2761"/>
                </a:lnTo>
                <a:lnTo>
                  <a:pt x="2641" y="2755"/>
                </a:lnTo>
                <a:lnTo>
                  <a:pt x="2643" y="2753"/>
                </a:lnTo>
                <a:lnTo>
                  <a:pt x="2645" y="2749"/>
                </a:lnTo>
                <a:lnTo>
                  <a:pt x="2645" y="2747"/>
                </a:lnTo>
                <a:lnTo>
                  <a:pt x="2645" y="2745"/>
                </a:lnTo>
                <a:lnTo>
                  <a:pt x="2645" y="2741"/>
                </a:lnTo>
                <a:lnTo>
                  <a:pt x="2643" y="2741"/>
                </a:lnTo>
                <a:lnTo>
                  <a:pt x="2643" y="2740"/>
                </a:lnTo>
                <a:lnTo>
                  <a:pt x="2643" y="2738"/>
                </a:lnTo>
                <a:lnTo>
                  <a:pt x="2643" y="2736"/>
                </a:lnTo>
                <a:lnTo>
                  <a:pt x="2645" y="2736"/>
                </a:lnTo>
                <a:lnTo>
                  <a:pt x="2645" y="2734"/>
                </a:lnTo>
                <a:lnTo>
                  <a:pt x="2647" y="2732"/>
                </a:lnTo>
                <a:lnTo>
                  <a:pt x="2647" y="2728"/>
                </a:lnTo>
                <a:lnTo>
                  <a:pt x="2647" y="2726"/>
                </a:lnTo>
                <a:lnTo>
                  <a:pt x="2647" y="2724"/>
                </a:lnTo>
                <a:lnTo>
                  <a:pt x="2641" y="2720"/>
                </a:lnTo>
                <a:lnTo>
                  <a:pt x="2639" y="2718"/>
                </a:lnTo>
                <a:lnTo>
                  <a:pt x="2635" y="2718"/>
                </a:lnTo>
                <a:lnTo>
                  <a:pt x="2631" y="2718"/>
                </a:lnTo>
                <a:lnTo>
                  <a:pt x="2624" y="2720"/>
                </a:lnTo>
                <a:lnTo>
                  <a:pt x="2622" y="2720"/>
                </a:lnTo>
                <a:lnTo>
                  <a:pt x="2616" y="2722"/>
                </a:lnTo>
                <a:lnTo>
                  <a:pt x="2614" y="2724"/>
                </a:lnTo>
                <a:lnTo>
                  <a:pt x="2614" y="2726"/>
                </a:lnTo>
                <a:lnTo>
                  <a:pt x="2614" y="2728"/>
                </a:lnTo>
                <a:lnTo>
                  <a:pt x="2625" y="2738"/>
                </a:lnTo>
                <a:lnTo>
                  <a:pt x="2627" y="2740"/>
                </a:lnTo>
                <a:lnTo>
                  <a:pt x="2629" y="2740"/>
                </a:lnTo>
                <a:lnTo>
                  <a:pt x="2629" y="2741"/>
                </a:lnTo>
                <a:lnTo>
                  <a:pt x="2631" y="2745"/>
                </a:lnTo>
                <a:lnTo>
                  <a:pt x="2631" y="2747"/>
                </a:lnTo>
                <a:lnTo>
                  <a:pt x="2627" y="2755"/>
                </a:lnTo>
                <a:lnTo>
                  <a:pt x="2625" y="2757"/>
                </a:lnTo>
                <a:lnTo>
                  <a:pt x="2624" y="2757"/>
                </a:lnTo>
                <a:lnTo>
                  <a:pt x="2622" y="2755"/>
                </a:lnTo>
                <a:lnTo>
                  <a:pt x="2620" y="2749"/>
                </a:lnTo>
                <a:lnTo>
                  <a:pt x="2618" y="2747"/>
                </a:lnTo>
                <a:lnTo>
                  <a:pt x="2606" y="2741"/>
                </a:lnTo>
                <a:lnTo>
                  <a:pt x="2602" y="2740"/>
                </a:lnTo>
                <a:lnTo>
                  <a:pt x="2597" y="2740"/>
                </a:lnTo>
                <a:lnTo>
                  <a:pt x="2587" y="2738"/>
                </a:lnTo>
                <a:lnTo>
                  <a:pt x="2581" y="2738"/>
                </a:lnTo>
                <a:lnTo>
                  <a:pt x="2579" y="2740"/>
                </a:lnTo>
                <a:lnTo>
                  <a:pt x="2577" y="2740"/>
                </a:lnTo>
                <a:lnTo>
                  <a:pt x="2570" y="2741"/>
                </a:lnTo>
                <a:lnTo>
                  <a:pt x="2564" y="2743"/>
                </a:lnTo>
                <a:lnTo>
                  <a:pt x="2562" y="2747"/>
                </a:lnTo>
                <a:lnTo>
                  <a:pt x="2562" y="2749"/>
                </a:lnTo>
                <a:lnTo>
                  <a:pt x="2560" y="2751"/>
                </a:lnTo>
                <a:lnTo>
                  <a:pt x="2556" y="2749"/>
                </a:lnTo>
                <a:lnTo>
                  <a:pt x="2554" y="2749"/>
                </a:lnTo>
                <a:lnTo>
                  <a:pt x="2553" y="2749"/>
                </a:lnTo>
                <a:lnTo>
                  <a:pt x="2551" y="2749"/>
                </a:lnTo>
                <a:lnTo>
                  <a:pt x="2549" y="2751"/>
                </a:lnTo>
                <a:lnTo>
                  <a:pt x="2543" y="2753"/>
                </a:lnTo>
                <a:lnTo>
                  <a:pt x="2539" y="2755"/>
                </a:lnTo>
                <a:lnTo>
                  <a:pt x="2533" y="2763"/>
                </a:lnTo>
                <a:lnTo>
                  <a:pt x="2528" y="2770"/>
                </a:lnTo>
                <a:lnTo>
                  <a:pt x="2526" y="2772"/>
                </a:lnTo>
                <a:lnTo>
                  <a:pt x="2524" y="2776"/>
                </a:lnTo>
                <a:lnTo>
                  <a:pt x="2524" y="2778"/>
                </a:lnTo>
                <a:lnTo>
                  <a:pt x="2522" y="2780"/>
                </a:lnTo>
                <a:lnTo>
                  <a:pt x="2520" y="2782"/>
                </a:lnTo>
                <a:lnTo>
                  <a:pt x="2520" y="2784"/>
                </a:lnTo>
                <a:lnTo>
                  <a:pt x="2518" y="2786"/>
                </a:lnTo>
                <a:lnTo>
                  <a:pt x="2516" y="2788"/>
                </a:lnTo>
                <a:lnTo>
                  <a:pt x="2516" y="2789"/>
                </a:lnTo>
                <a:lnTo>
                  <a:pt x="2514" y="2791"/>
                </a:lnTo>
                <a:lnTo>
                  <a:pt x="2514" y="2793"/>
                </a:lnTo>
                <a:lnTo>
                  <a:pt x="2512" y="2793"/>
                </a:lnTo>
                <a:lnTo>
                  <a:pt x="2512" y="2797"/>
                </a:lnTo>
                <a:lnTo>
                  <a:pt x="2510" y="2799"/>
                </a:lnTo>
                <a:lnTo>
                  <a:pt x="2510" y="2801"/>
                </a:lnTo>
                <a:lnTo>
                  <a:pt x="2508" y="2801"/>
                </a:lnTo>
                <a:lnTo>
                  <a:pt x="2506" y="2801"/>
                </a:lnTo>
                <a:lnTo>
                  <a:pt x="2504" y="2803"/>
                </a:lnTo>
                <a:lnTo>
                  <a:pt x="2503" y="2805"/>
                </a:lnTo>
                <a:lnTo>
                  <a:pt x="2501" y="2807"/>
                </a:lnTo>
                <a:lnTo>
                  <a:pt x="2497" y="2816"/>
                </a:lnTo>
                <a:lnTo>
                  <a:pt x="2497" y="2820"/>
                </a:lnTo>
                <a:lnTo>
                  <a:pt x="2497" y="2822"/>
                </a:lnTo>
                <a:lnTo>
                  <a:pt x="2495" y="2824"/>
                </a:lnTo>
                <a:lnTo>
                  <a:pt x="2495" y="2826"/>
                </a:lnTo>
                <a:lnTo>
                  <a:pt x="2493" y="2826"/>
                </a:lnTo>
                <a:lnTo>
                  <a:pt x="2493" y="2828"/>
                </a:lnTo>
                <a:lnTo>
                  <a:pt x="2491" y="2828"/>
                </a:lnTo>
                <a:lnTo>
                  <a:pt x="2489" y="2828"/>
                </a:lnTo>
                <a:lnTo>
                  <a:pt x="2489" y="2826"/>
                </a:lnTo>
                <a:lnTo>
                  <a:pt x="2487" y="2828"/>
                </a:lnTo>
                <a:lnTo>
                  <a:pt x="2487" y="2826"/>
                </a:lnTo>
                <a:lnTo>
                  <a:pt x="2485" y="2824"/>
                </a:lnTo>
                <a:lnTo>
                  <a:pt x="2483" y="2822"/>
                </a:lnTo>
                <a:lnTo>
                  <a:pt x="2483" y="2820"/>
                </a:lnTo>
                <a:lnTo>
                  <a:pt x="2483" y="2818"/>
                </a:lnTo>
                <a:lnTo>
                  <a:pt x="2483" y="2816"/>
                </a:lnTo>
                <a:lnTo>
                  <a:pt x="2485" y="2816"/>
                </a:lnTo>
                <a:lnTo>
                  <a:pt x="2485" y="2814"/>
                </a:lnTo>
                <a:lnTo>
                  <a:pt x="2487" y="2803"/>
                </a:lnTo>
                <a:lnTo>
                  <a:pt x="2487" y="2797"/>
                </a:lnTo>
                <a:lnTo>
                  <a:pt x="2487" y="2788"/>
                </a:lnTo>
                <a:lnTo>
                  <a:pt x="2487" y="2782"/>
                </a:lnTo>
                <a:lnTo>
                  <a:pt x="2481" y="2770"/>
                </a:lnTo>
                <a:lnTo>
                  <a:pt x="2481" y="2768"/>
                </a:lnTo>
                <a:lnTo>
                  <a:pt x="2480" y="2768"/>
                </a:lnTo>
                <a:lnTo>
                  <a:pt x="2480" y="2766"/>
                </a:lnTo>
                <a:lnTo>
                  <a:pt x="2478" y="2766"/>
                </a:lnTo>
                <a:lnTo>
                  <a:pt x="2478" y="2764"/>
                </a:lnTo>
                <a:lnTo>
                  <a:pt x="2478" y="2763"/>
                </a:lnTo>
                <a:lnTo>
                  <a:pt x="2480" y="2761"/>
                </a:lnTo>
                <a:lnTo>
                  <a:pt x="2481" y="2761"/>
                </a:lnTo>
                <a:lnTo>
                  <a:pt x="2481" y="2759"/>
                </a:lnTo>
                <a:lnTo>
                  <a:pt x="2481" y="2757"/>
                </a:lnTo>
                <a:lnTo>
                  <a:pt x="2483" y="2757"/>
                </a:lnTo>
                <a:lnTo>
                  <a:pt x="2485" y="2755"/>
                </a:lnTo>
                <a:lnTo>
                  <a:pt x="2487" y="2751"/>
                </a:lnTo>
                <a:lnTo>
                  <a:pt x="2489" y="2749"/>
                </a:lnTo>
                <a:lnTo>
                  <a:pt x="2489" y="2745"/>
                </a:lnTo>
                <a:lnTo>
                  <a:pt x="2491" y="2741"/>
                </a:lnTo>
                <a:lnTo>
                  <a:pt x="2489" y="2740"/>
                </a:lnTo>
                <a:lnTo>
                  <a:pt x="2489" y="2734"/>
                </a:lnTo>
                <a:lnTo>
                  <a:pt x="2487" y="2732"/>
                </a:lnTo>
                <a:lnTo>
                  <a:pt x="2485" y="2730"/>
                </a:lnTo>
                <a:lnTo>
                  <a:pt x="2483" y="2728"/>
                </a:lnTo>
                <a:lnTo>
                  <a:pt x="2481" y="2726"/>
                </a:lnTo>
                <a:lnTo>
                  <a:pt x="2480" y="2726"/>
                </a:lnTo>
                <a:lnTo>
                  <a:pt x="2478" y="2724"/>
                </a:lnTo>
                <a:lnTo>
                  <a:pt x="2476" y="2724"/>
                </a:lnTo>
                <a:lnTo>
                  <a:pt x="2476" y="2722"/>
                </a:lnTo>
                <a:lnTo>
                  <a:pt x="2478" y="2722"/>
                </a:lnTo>
                <a:lnTo>
                  <a:pt x="2478" y="2720"/>
                </a:lnTo>
                <a:lnTo>
                  <a:pt x="2480" y="2720"/>
                </a:lnTo>
                <a:lnTo>
                  <a:pt x="2480" y="2718"/>
                </a:lnTo>
                <a:lnTo>
                  <a:pt x="2481" y="2718"/>
                </a:lnTo>
                <a:lnTo>
                  <a:pt x="2481" y="2717"/>
                </a:lnTo>
                <a:lnTo>
                  <a:pt x="2483" y="2717"/>
                </a:lnTo>
                <a:lnTo>
                  <a:pt x="2485" y="2717"/>
                </a:lnTo>
                <a:lnTo>
                  <a:pt x="2487" y="2717"/>
                </a:lnTo>
                <a:lnTo>
                  <a:pt x="2487" y="2718"/>
                </a:lnTo>
                <a:lnTo>
                  <a:pt x="2489" y="2718"/>
                </a:lnTo>
                <a:lnTo>
                  <a:pt x="2489" y="2717"/>
                </a:lnTo>
                <a:lnTo>
                  <a:pt x="2489" y="2718"/>
                </a:lnTo>
                <a:lnTo>
                  <a:pt x="2491" y="2718"/>
                </a:lnTo>
                <a:lnTo>
                  <a:pt x="2491" y="2720"/>
                </a:lnTo>
                <a:lnTo>
                  <a:pt x="2493" y="2720"/>
                </a:lnTo>
                <a:lnTo>
                  <a:pt x="2491" y="2722"/>
                </a:lnTo>
                <a:lnTo>
                  <a:pt x="2491" y="2724"/>
                </a:lnTo>
                <a:lnTo>
                  <a:pt x="2491" y="2726"/>
                </a:lnTo>
                <a:lnTo>
                  <a:pt x="2493" y="2726"/>
                </a:lnTo>
                <a:lnTo>
                  <a:pt x="2493" y="2728"/>
                </a:lnTo>
                <a:lnTo>
                  <a:pt x="2493" y="2730"/>
                </a:lnTo>
                <a:lnTo>
                  <a:pt x="2493" y="2732"/>
                </a:lnTo>
                <a:lnTo>
                  <a:pt x="2495" y="2732"/>
                </a:lnTo>
                <a:lnTo>
                  <a:pt x="2495" y="2734"/>
                </a:lnTo>
                <a:lnTo>
                  <a:pt x="2495" y="2738"/>
                </a:lnTo>
                <a:lnTo>
                  <a:pt x="2495" y="2740"/>
                </a:lnTo>
                <a:lnTo>
                  <a:pt x="2495" y="2743"/>
                </a:lnTo>
                <a:lnTo>
                  <a:pt x="2495" y="2745"/>
                </a:lnTo>
                <a:lnTo>
                  <a:pt x="2495" y="2747"/>
                </a:lnTo>
                <a:lnTo>
                  <a:pt x="2495" y="2749"/>
                </a:lnTo>
                <a:lnTo>
                  <a:pt x="2499" y="2749"/>
                </a:lnTo>
                <a:lnTo>
                  <a:pt x="2501" y="2751"/>
                </a:lnTo>
                <a:lnTo>
                  <a:pt x="2508" y="2749"/>
                </a:lnTo>
                <a:lnTo>
                  <a:pt x="2512" y="2745"/>
                </a:lnTo>
                <a:lnTo>
                  <a:pt x="2514" y="2745"/>
                </a:lnTo>
                <a:lnTo>
                  <a:pt x="2518" y="2741"/>
                </a:lnTo>
                <a:lnTo>
                  <a:pt x="2520" y="2738"/>
                </a:lnTo>
                <a:lnTo>
                  <a:pt x="2522" y="2736"/>
                </a:lnTo>
                <a:lnTo>
                  <a:pt x="2522" y="2734"/>
                </a:lnTo>
                <a:lnTo>
                  <a:pt x="2520" y="2728"/>
                </a:lnTo>
                <a:lnTo>
                  <a:pt x="2520" y="2726"/>
                </a:lnTo>
                <a:lnTo>
                  <a:pt x="2518" y="2726"/>
                </a:lnTo>
                <a:lnTo>
                  <a:pt x="2514" y="2724"/>
                </a:lnTo>
                <a:lnTo>
                  <a:pt x="2510" y="2720"/>
                </a:lnTo>
                <a:lnTo>
                  <a:pt x="2508" y="2720"/>
                </a:lnTo>
                <a:lnTo>
                  <a:pt x="2508" y="2718"/>
                </a:lnTo>
                <a:lnTo>
                  <a:pt x="2508" y="2717"/>
                </a:lnTo>
                <a:lnTo>
                  <a:pt x="2508" y="2715"/>
                </a:lnTo>
                <a:lnTo>
                  <a:pt x="2506" y="2713"/>
                </a:lnTo>
                <a:lnTo>
                  <a:pt x="2504" y="2713"/>
                </a:lnTo>
                <a:lnTo>
                  <a:pt x="2503" y="2711"/>
                </a:lnTo>
                <a:lnTo>
                  <a:pt x="2501" y="2711"/>
                </a:lnTo>
                <a:lnTo>
                  <a:pt x="2499" y="2709"/>
                </a:lnTo>
                <a:lnTo>
                  <a:pt x="2499" y="2711"/>
                </a:lnTo>
                <a:lnTo>
                  <a:pt x="2497" y="2711"/>
                </a:lnTo>
                <a:lnTo>
                  <a:pt x="2495" y="2711"/>
                </a:lnTo>
                <a:lnTo>
                  <a:pt x="2495" y="2709"/>
                </a:lnTo>
                <a:lnTo>
                  <a:pt x="2493" y="2709"/>
                </a:lnTo>
                <a:lnTo>
                  <a:pt x="2493" y="2707"/>
                </a:lnTo>
                <a:lnTo>
                  <a:pt x="2491" y="2707"/>
                </a:lnTo>
                <a:lnTo>
                  <a:pt x="2491" y="2705"/>
                </a:lnTo>
                <a:lnTo>
                  <a:pt x="2491" y="2703"/>
                </a:lnTo>
                <a:lnTo>
                  <a:pt x="2493" y="2703"/>
                </a:lnTo>
                <a:lnTo>
                  <a:pt x="2495" y="2703"/>
                </a:lnTo>
                <a:lnTo>
                  <a:pt x="2497" y="2705"/>
                </a:lnTo>
                <a:lnTo>
                  <a:pt x="2499" y="2705"/>
                </a:lnTo>
                <a:lnTo>
                  <a:pt x="2501" y="2705"/>
                </a:lnTo>
                <a:lnTo>
                  <a:pt x="2503" y="2705"/>
                </a:lnTo>
                <a:lnTo>
                  <a:pt x="2504" y="2705"/>
                </a:lnTo>
                <a:lnTo>
                  <a:pt x="2504" y="2703"/>
                </a:lnTo>
                <a:lnTo>
                  <a:pt x="2506" y="2703"/>
                </a:lnTo>
                <a:lnTo>
                  <a:pt x="2506" y="2701"/>
                </a:lnTo>
                <a:lnTo>
                  <a:pt x="2508" y="2701"/>
                </a:lnTo>
                <a:lnTo>
                  <a:pt x="2508" y="2699"/>
                </a:lnTo>
                <a:lnTo>
                  <a:pt x="2510" y="2699"/>
                </a:lnTo>
                <a:lnTo>
                  <a:pt x="2512" y="2697"/>
                </a:lnTo>
                <a:lnTo>
                  <a:pt x="2514" y="2697"/>
                </a:lnTo>
                <a:lnTo>
                  <a:pt x="2514" y="2695"/>
                </a:lnTo>
                <a:lnTo>
                  <a:pt x="2516" y="2695"/>
                </a:lnTo>
                <a:lnTo>
                  <a:pt x="2518" y="2695"/>
                </a:lnTo>
                <a:lnTo>
                  <a:pt x="2516" y="2695"/>
                </a:lnTo>
                <a:lnTo>
                  <a:pt x="2516" y="2697"/>
                </a:lnTo>
                <a:lnTo>
                  <a:pt x="2514" y="2697"/>
                </a:lnTo>
                <a:lnTo>
                  <a:pt x="2514" y="2699"/>
                </a:lnTo>
                <a:lnTo>
                  <a:pt x="2514" y="2701"/>
                </a:lnTo>
                <a:lnTo>
                  <a:pt x="2516" y="2701"/>
                </a:lnTo>
                <a:lnTo>
                  <a:pt x="2516" y="2703"/>
                </a:lnTo>
                <a:lnTo>
                  <a:pt x="2518" y="2705"/>
                </a:lnTo>
                <a:lnTo>
                  <a:pt x="2520" y="2705"/>
                </a:lnTo>
                <a:lnTo>
                  <a:pt x="2522" y="2707"/>
                </a:lnTo>
                <a:lnTo>
                  <a:pt x="2524" y="2709"/>
                </a:lnTo>
                <a:lnTo>
                  <a:pt x="2526" y="2709"/>
                </a:lnTo>
                <a:lnTo>
                  <a:pt x="2528" y="2709"/>
                </a:lnTo>
                <a:lnTo>
                  <a:pt x="2528" y="2707"/>
                </a:lnTo>
                <a:lnTo>
                  <a:pt x="2528" y="2709"/>
                </a:lnTo>
                <a:lnTo>
                  <a:pt x="2528" y="2711"/>
                </a:lnTo>
                <a:lnTo>
                  <a:pt x="2528" y="2713"/>
                </a:lnTo>
                <a:lnTo>
                  <a:pt x="2528" y="2715"/>
                </a:lnTo>
                <a:lnTo>
                  <a:pt x="2528" y="2713"/>
                </a:lnTo>
                <a:lnTo>
                  <a:pt x="2526" y="2713"/>
                </a:lnTo>
                <a:lnTo>
                  <a:pt x="2526" y="2715"/>
                </a:lnTo>
                <a:lnTo>
                  <a:pt x="2526" y="2717"/>
                </a:lnTo>
                <a:lnTo>
                  <a:pt x="2528" y="2717"/>
                </a:lnTo>
                <a:lnTo>
                  <a:pt x="2528" y="2718"/>
                </a:lnTo>
                <a:lnTo>
                  <a:pt x="2529" y="2718"/>
                </a:lnTo>
                <a:lnTo>
                  <a:pt x="2531" y="2718"/>
                </a:lnTo>
                <a:lnTo>
                  <a:pt x="2531" y="2717"/>
                </a:lnTo>
                <a:lnTo>
                  <a:pt x="2533" y="2717"/>
                </a:lnTo>
                <a:lnTo>
                  <a:pt x="2535" y="2715"/>
                </a:lnTo>
                <a:lnTo>
                  <a:pt x="2537" y="2713"/>
                </a:lnTo>
                <a:lnTo>
                  <a:pt x="2539" y="2711"/>
                </a:lnTo>
                <a:lnTo>
                  <a:pt x="2541" y="2709"/>
                </a:lnTo>
                <a:lnTo>
                  <a:pt x="2541" y="2707"/>
                </a:lnTo>
                <a:lnTo>
                  <a:pt x="2541" y="2709"/>
                </a:lnTo>
                <a:lnTo>
                  <a:pt x="2543" y="2709"/>
                </a:lnTo>
                <a:lnTo>
                  <a:pt x="2543" y="2707"/>
                </a:lnTo>
                <a:lnTo>
                  <a:pt x="2545" y="2707"/>
                </a:lnTo>
                <a:lnTo>
                  <a:pt x="2545" y="2705"/>
                </a:lnTo>
                <a:lnTo>
                  <a:pt x="2543" y="2705"/>
                </a:lnTo>
                <a:lnTo>
                  <a:pt x="2541" y="2705"/>
                </a:lnTo>
                <a:lnTo>
                  <a:pt x="2543" y="2705"/>
                </a:lnTo>
                <a:lnTo>
                  <a:pt x="2541" y="2705"/>
                </a:lnTo>
                <a:lnTo>
                  <a:pt x="2541" y="2707"/>
                </a:lnTo>
                <a:lnTo>
                  <a:pt x="2539" y="2707"/>
                </a:lnTo>
                <a:lnTo>
                  <a:pt x="2541" y="2707"/>
                </a:lnTo>
                <a:lnTo>
                  <a:pt x="2541" y="2709"/>
                </a:lnTo>
                <a:lnTo>
                  <a:pt x="2539" y="2709"/>
                </a:lnTo>
                <a:lnTo>
                  <a:pt x="2537" y="2709"/>
                </a:lnTo>
                <a:lnTo>
                  <a:pt x="2537" y="2707"/>
                </a:lnTo>
                <a:lnTo>
                  <a:pt x="2539" y="2707"/>
                </a:lnTo>
                <a:lnTo>
                  <a:pt x="2537" y="2707"/>
                </a:lnTo>
                <a:lnTo>
                  <a:pt x="2537" y="2705"/>
                </a:lnTo>
                <a:lnTo>
                  <a:pt x="2535" y="2705"/>
                </a:lnTo>
                <a:lnTo>
                  <a:pt x="2535" y="2707"/>
                </a:lnTo>
                <a:lnTo>
                  <a:pt x="2533" y="2707"/>
                </a:lnTo>
                <a:lnTo>
                  <a:pt x="2535" y="2705"/>
                </a:lnTo>
                <a:lnTo>
                  <a:pt x="2537" y="2703"/>
                </a:lnTo>
                <a:lnTo>
                  <a:pt x="2539" y="2701"/>
                </a:lnTo>
                <a:lnTo>
                  <a:pt x="2541" y="2697"/>
                </a:lnTo>
                <a:lnTo>
                  <a:pt x="2541" y="2695"/>
                </a:lnTo>
                <a:lnTo>
                  <a:pt x="2543" y="2693"/>
                </a:lnTo>
                <a:lnTo>
                  <a:pt x="2543" y="2692"/>
                </a:lnTo>
                <a:lnTo>
                  <a:pt x="2543" y="2690"/>
                </a:lnTo>
                <a:lnTo>
                  <a:pt x="2543" y="2688"/>
                </a:lnTo>
                <a:lnTo>
                  <a:pt x="2543" y="2686"/>
                </a:lnTo>
                <a:lnTo>
                  <a:pt x="2543" y="2684"/>
                </a:lnTo>
                <a:lnTo>
                  <a:pt x="2543" y="2682"/>
                </a:lnTo>
                <a:lnTo>
                  <a:pt x="2541" y="2678"/>
                </a:lnTo>
                <a:lnTo>
                  <a:pt x="2541" y="2676"/>
                </a:lnTo>
                <a:lnTo>
                  <a:pt x="2541" y="2674"/>
                </a:lnTo>
                <a:lnTo>
                  <a:pt x="2541" y="2672"/>
                </a:lnTo>
                <a:lnTo>
                  <a:pt x="2539" y="2667"/>
                </a:lnTo>
                <a:lnTo>
                  <a:pt x="2537" y="2663"/>
                </a:lnTo>
                <a:lnTo>
                  <a:pt x="2535" y="2661"/>
                </a:lnTo>
                <a:lnTo>
                  <a:pt x="2533" y="2659"/>
                </a:lnTo>
                <a:lnTo>
                  <a:pt x="2533" y="2657"/>
                </a:lnTo>
                <a:lnTo>
                  <a:pt x="2533" y="2655"/>
                </a:lnTo>
                <a:lnTo>
                  <a:pt x="2531" y="2653"/>
                </a:lnTo>
                <a:lnTo>
                  <a:pt x="2531" y="2651"/>
                </a:lnTo>
                <a:lnTo>
                  <a:pt x="2529" y="2647"/>
                </a:lnTo>
                <a:lnTo>
                  <a:pt x="2529" y="2645"/>
                </a:lnTo>
                <a:lnTo>
                  <a:pt x="2528" y="2645"/>
                </a:lnTo>
                <a:lnTo>
                  <a:pt x="2528" y="2644"/>
                </a:lnTo>
                <a:lnTo>
                  <a:pt x="2526" y="2642"/>
                </a:lnTo>
                <a:lnTo>
                  <a:pt x="2524" y="2638"/>
                </a:lnTo>
                <a:lnTo>
                  <a:pt x="2524" y="2636"/>
                </a:lnTo>
                <a:lnTo>
                  <a:pt x="2522" y="2636"/>
                </a:lnTo>
                <a:lnTo>
                  <a:pt x="2520" y="2636"/>
                </a:lnTo>
                <a:lnTo>
                  <a:pt x="2522" y="2634"/>
                </a:lnTo>
                <a:lnTo>
                  <a:pt x="2524" y="2634"/>
                </a:lnTo>
                <a:lnTo>
                  <a:pt x="2526" y="2634"/>
                </a:lnTo>
                <a:lnTo>
                  <a:pt x="2528" y="2634"/>
                </a:lnTo>
                <a:lnTo>
                  <a:pt x="2528" y="2636"/>
                </a:lnTo>
                <a:lnTo>
                  <a:pt x="2529" y="2636"/>
                </a:lnTo>
                <a:lnTo>
                  <a:pt x="2529" y="2638"/>
                </a:lnTo>
                <a:lnTo>
                  <a:pt x="2531" y="2640"/>
                </a:lnTo>
                <a:lnTo>
                  <a:pt x="2533" y="2640"/>
                </a:lnTo>
                <a:lnTo>
                  <a:pt x="2535" y="2640"/>
                </a:lnTo>
                <a:lnTo>
                  <a:pt x="2535" y="2638"/>
                </a:lnTo>
                <a:lnTo>
                  <a:pt x="2537" y="2638"/>
                </a:lnTo>
                <a:lnTo>
                  <a:pt x="2539" y="2638"/>
                </a:lnTo>
                <a:lnTo>
                  <a:pt x="2541" y="2638"/>
                </a:lnTo>
                <a:lnTo>
                  <a:pt x="2541" y="2640"/>
                </a:lnTo>
                <a:lnTo>
                  <a:pt x="2541" y="2642"/>
                </a:lnTo>
                <a:lnTo>
                  <a:pt x="2539" y="2642"/>
                </a:lnTo>
                <a:lnTo>
                  <a:pt x="2539" y="2644"/>
                </a:lnTo>
                <a:lnTo>
                  <a:pt x="2539" y="2645"/>
                </a:lnTo>
                <a:lnTo>
                  <a:pt x="2541" y="2649"/>
                </a:lnTo>
                <a:lnTo>
                  <a:pt x="2541" y="2651"/>
                </a:lnTo>
                <a:lnTo>
                  <a:pt x="2545" y="2655"/>
                </a:lnTo>
                <a:lnTo>
                  <a:pt x="2547" y="2655"/>
                </a:lnTo>
                <a:lnTo>
                  <a:pt x="2553" y="2655"/>
                </a:lnTo>
                <a:lnTo>
                  <a:pt x="2558" y="2655"/>
                </a:lnTo>
                <a:lnTo>
                  <a:pt x="2560" y="2657"/>
                </a:lnTo>
                <a:lnTo>
                  <a:pt x="2562" y="2659"/>
                </a:lnTo>
                <a:lnTo>
                  <a:pt x="2562" y="2661"/>
                </a:lnTo>
                <a:lnTo>
                  <a:pt x="2560" y="2663"/>
                </a:lnTo>
                <a:lnTo>
                  <a:pt x="2556" y="2667"/>
                </a:lnTo>
                <a:lnTo>
                  <a:pt x="2554" y="2669"/>
                </a:lnTo>
                <a:lnTo>
                  <a:pt x="2554" y="2670"/>
                </a:lnTo>
                <a:lnTo>
                  <a:pt x="2556" y="2676"/>
                </a:lnTo>
                <a:lnTo>
                  <a:pt x="2560" y="2680"/>
                </a:lnTo>
                <a:lnTo>
                  <a:pt x="2562" y="2682"/>
                </a:lnTo>
                <a:lnTo>
                  <a:pt x="2564" y="2684"/>
                </a:lnTo>
                <a:lnTo>
                  <a:pt x="2566" y="2684"/>
                </a:lnTo>
                <a:lnTo>
                  <a:pt x="2566" y="2682"/>
                </a:lnTo>
                <a:lnTo>
                  <a:pt x="2568" y="2682"/>
                </a:lnTo>
                <a:lnTo>
                  <a:pt x="2568" y="2680"/>
                </a:lnTo>
                <a:lnTo>
                  <a:pt x="2566" y="2680"/>
                </a:lnTo>
                <a:lnTo>
                  <a:pt x="2566" y="2678"/>
                </a:lnTo>
                <a:lnTo>
                  <a:pt x="2568" y="2678"/>
                </a:lnTo>
                <a:lnTo>
                  <a:pt x="2568" y="2676"/>
                </a:lnTo>
                <a:lnTo>
                  <a:pt x="2566" y="2676"/>
                </a:lnTo>
                <a:lnTo>
                  <a:pt x="2566" y="2674"/>
                </a:lnTo>
                <a:lnTo>
                  <a:pt x="2566" y="2672"/>
                </a:lnTo>
                <a:lnTo>
                  <a:pt x="2566" y="2674"/>
                </a:lnTo>
                <a:lnTo>
                  <a:pt x="2568" y="2674"/>
                </a:lnTo>
                <a:lnTo>
                  <a:pt x="2570" y="2676"/>
                </a:lnTo>
                <a:lnTo>
                  <a:pt x="2572" y="2676"/>
                </a:lnTo>
                <a:lnTo>
                  <a:pt x="2574" y="2676"/>
                </a:lnTo>
                <a:lnTo>
                  <a:pt x="2574" y="2674"/>
                </a:lnTo>
                <a:lnTo>
                  <a:pt x="2576" y="2674"/>
                </a:lnTo>
                <a:lnTo>
                  <a:pt x="2577" y="2674"/>
                </a:lnTo>
                <a:lnTo>
                  <a:pt x="2579" y="2674"/>
                </a:lnTo>
                <a:lnTo>
                  <a:pt x="2581" y="2674"/>
                </a:lnTo>
                <a:lnTo>
                  <a:pt x="2581" y="2672"/>
                </a:lnTo>
                <a:lnTo>
                  <a:pt x="2583" y="2672"/>
                </a:lnTo>
                <a:lnTo>
                  <a:pt x="2585" y="2670"/>
                </a:lnTo>
                <a:lnTo>
                  <a:pt x="2585" y="2672"/>
                </a:lnTo>
                <a:lnTo>
                  <a:pt x="2587" y="2672"/>
                </a:lnTo>
                <a:lnTo>
                  <a:pt x="2587" y="2674"/>
                </a:lnTo>
                <a:lnTo>
                  <a:pt x="2589" y="2674"/>
                </a:lnTo>
                <a:lnTo>
                  <a:pt x="2591" y="2674"/>
                </a:lnTo>
                <a:lnTo>
                  <a:pt x="2591" y="2676"/>
                </a:lnTo>
                <a:lnTo>
                  <a:pt x="2591" y="2674"/>
                </a:lnTo>
                <a:lnTo>
                  <a:pt x="2593" y="2674"/>
                </a:lnTo>
                <a:lnTo>
                  <a:pt x="2595" y="2672"/>
                </a:lnTo>
                <a:lnTo>
                  <a:pt x="2595" y="2670"/>
                </a:lnTo>
                <a:lnTo>
                  <a:pt x="2593" y="2670"/>
                </a:lnTo>
                <a:lnTo>
                  <a:pt x="2593" y="2669"/>
                </a:lnTo>
                <a:lnTo>
                  <a:pt x="2591" y="2669"/>
                </a:lnTo>
                <a:lnTo>
                  <a:pt x="2591" y="2667"/>
                </a:lnTo>
                <a:lnTo>
                  <a:pt x="2589" y="2667"/>
                </a:lnTo>
                <a:lnTo>
                  <a:pt x="2589" y="2665"/>
                </a:lnTo>
                <a:lnTo>
                  <a:pt x="2589" y="2663"/>
                </a:lnTo>
                <a:lnTo>
                  <a:pt x="2591" y="2663"/>
                </a:lnTo>
                <a:lnTo>
                  <a:pt x="2591" y="2661"/>
                </a:lnTo>
                <a:lnTo>
                  <a:pt x="2589" y="2659"/>
                </a:lnTo>
                <a:lnTo>
                  <a:pt x="2591" y="2659"/>
                </a:lnTo>
                <a:lnTo>
                  <a:pt x="2591" y="2657"/>
                </a:lnTo>
                <a:lnTo>
                  <a:pt x="2593" y="2655"/>
                </a:lnTo>
                <a:lnTo>
                  <a:pt x="2593" y="2653"/>
                </a:lnTo>
                <a:lnTo>
                  <a:pt x="2595" y="2653"/>
                </a:lnTo>
                <a:lnTo>
                  <a:pt x="2595" y="2651"/>
                </a:lnTo>
                <a:lnTo>
                  <a:pt x="2597" y="2651"/>
                </a:lnTo>
                <a:lnTo>
                  <a:pt x="2597" y="2649"/>
                </a:lnTo>
                <a:lnTo>
                  <a:pt x="2597" y="2647"/>
                </a:lnTo>
                <a:lnTo>
                  <a:pt x="2599" y="2647"/>
                </a:lnTo>
                <a:lnTo>
                  <a:pt x="2601" y="2647"/>
                </a:lnTo>
                <a:lnTo>
                  <a:pt x="2602" y="2647"/>
                </a:lnTo>
                <a:lnTo>
                  <a:pt x="2602" y="2645"/>
                </a:lnTo>
                <a:lnTo>
                  <a:pt x="2604" y="2645"/>
                </a:lnTo>
                <a:lnTo>
                  <a:pt x="2604" y="2644"/>
                </a:lnTo>
                <a:lnTo>
                  <a:pt x="2604" y="2642"/>
                </a:lnTo>
                <a:lnTo>
                  <a:pt x="2606" y="2642"/>
                </a:lnTo>
                <a:lnTo>
                  <a:pt x="2606" y="2640"/>
                </a:lnTo>
                <a:lnTo>
                  <a:pt x="2606" y="2638"/>
                </a:lnTo>
                <a:lnTo>
                  <a:pt x="2606" y="2636"/>
                </a:lnTo>
                <a:lnTo>
                  <a:pt x="2608" y="2636"/>
                </a:lnTo>
                <a:lnTo>
                  <a:pt x="2608" y="2634"/>
                </a:lnTo>
                <a:lnTo>
                  <a:pt x="2608" y="2632"/>
                </a:lnTo>
                <a:lnTo>
                  <a:pt x="2610" y="2630"/>
                </a:lnTo>
                <a:lnTo>
                  <a:pt x="2610" y="2628"/>
                </a:lnTo>
                <a:lnTo>
                  <a:pt x="2612" y="2628"/>
                </a:lnTo>
                <a:lnTo>
                  <a:pt x="2612" y="2626"/>
                </a:lnTo>
                <a:lnTo>
                  <a:pt x="2612" y="2624"/>
                </a:lnTo>
                <a:lnTo>
                  <a:pt x="2614" y="2624"/>
                </a:lnTo>
                <a:lnTo>
                  <a:pt x="2614" y="2622"/>
                </a:lnTo>
                <a:lnTo>
                  <a:pt x="2614" y="2621"/>
                </a:lnTo>
                <a:lnTo>
                  <a:pt x="2614" y="2619"/>
                </a:lnTo>
                <a:lnTo>
                  <a:pt x="2614" y="2617"/>
                </a:lnTo>
                <a:lnTo>
                  <a:pt x="2612" y="2617"/>
                </a:lnTo>
                <a:lnTo>
                  <a:pt x="2612" y="2615"/>
                </a:lnTo>
                <a:lnTo>
                  <a:pt x="2610" y="2615"/>
                </a:lnTo>
                <a:lnTo>
                  <a:pt x="2608" y="2615"/>
                </a:lnTo>
                <a:lnTo>
                  <a:pt x="2606" y="2613"/>
                </a:lnTo>
                <a:lnTo>
                  <a:pt x="2604" y="2613"/>
                </a:lnTo>
                <a:lnTo>
                  <a:pt x="2602" y="2613"/>
                </a:lnTo>
                <a:lnTo>
                  <a:pt x="2602" y="2611"/>
                </a:lnTo>
                <a:lnTo>
                  <a:pt x="2601" y="2611"/>
                </a:lnTo>
                <a:lnTo>
                  <a:pt x="2601" y="2613"/>
                </a:lnTo>
                <a:lnTo>
                  <a:pt x="2599" y="2613"/>
                </a:lnTo>
                <a:lnTo>
                  <a:pt x="2597" y="2613"/>
                </a:lnTo>
                <a:lnTo>
                  <a:pt x="2595" y="2613"/>
                </a:lnTo>
                <a:lnTo>
                  <a:pt x="2593" y="2611"/>
                </a:lnTo>
                <a:lnTo>
                  <a:pt x="2591" y="2613"/>
                </a:lnTo>
                <a:lnTo>
                  <a:pt x="2589" y="2613"/>
                </a:lnTo>
                <a:lnTo>
                  <a:pt x="2589" y="2615"/>
                </a:lnTo>
                <a:lnTo>
                  <a:pt x="2589" y="2617"/>
                </a:lnTo>
                <a:lnTo>
                  <a:pt x="2587" y="2617"/>
                </a:lnTo>
                <a:lnTo>
                  <a:pt x="2587" y="2619"/>
                </a:lnTo>
                <a:lnTo>
                  <a:pt x="2587" y="2621"/>
                </a:lnTo>
                <a:lnTo>
                  <a:pt x="2585" y="2621"/>
                </a:lnTo>
                <a:lnTo>
                  <a:pt x="2585" y="2622"/>
                </a:lnTo>
                <a:lnTo>
                  <a:pt x="2583" y="2622"/>
                </a:lnTo>
                <a:lnTo>
                  <a:pt x="2581" y="2622"/>
                </a:lnTo>
                <a:lnTo>
                  <a:pt x="2581" y="2624"/>
                </a:lnTo>
                <a:lnTo>
                  <a:pt x="2579" y="2624"/>
                </a:lnTo>
                <a:lnTo>
                  <a:pt x="2579" y="2622"/>
                </a:lnTo>
                <a:lnTo>
                  <a:pt x="2581" y="2622"/>
                </a:lnTo>
                <a:lnTo>
                  <a:pt x="2581" y="2621"/>
                </a:lnTo>
                <a:lnTo>
                  <a:pt x="2581" y="2619"/>
                </a:lnTo>
                <a:lnTo>
                  <a:pt x="2579" y="2619"/>
                </a:lnTo>
                <a:lnTo>
                  <a:pt x="2577" y="2619"/>
                </a:lnTo>
                <a:lnTo>
                  <a:pt x="2576" y="2619"/>
                </a:lnTo>
                <a:lnTo>
                  <a:pt x="2574" y="2619"/>
                </a:lnTo>
                <a:lnTo>
                  <a:pt x="2574" y="2621"/>
                </a:lnTo>
                <a:lnTo>
                  <a:pt x="2572" y="2621"/>
                </a:lnTo>
                <a:lnTo>
                  <a:pt x="2570" y="2622"/>
                </a:lnTo>
                <a:lnTo>
                  <a:pt x="2570" y="2624"/>
                </a:lnTo>
                <a:lnTo>
                  <a:pt x="2570" y="2626"/>
                </a:lnTo>
                <a:lnTo>
                  <a:pt x="2572" y="2626"/>
                </a:lnTo>
                <a:lnTo>
                  <a:pt x="2572" y="2628"/>
                </a:lnTo>
                <a:lnTo>
                  <a:pt x="2572" y="2630"/>
                </a:lnTo>
                <a:lnTo>
                  <a:pt x="2572" y="2632"/>
                </a:lnTo>
                <a:lnTo>
                  <a:pt x="2570" y="2632"/>
                </a:lnTo>
                <a:lnTo>
                  <a:pt x="2570" y="2634"/>
                </a:lnTo>
                <a:lnTo>
                  <a:pt x="2568" y="2634"/>
                </a:lnTo>
                <a:lnTo>
                  <a:pt x="2566" y="2634"/>
                </a:lnTo>
                <a:lnTo>
                  <a:pt x="2564" y="2632"/>
                </a:lnTo>
                <a:lnTo>
                  <a:pt x="2562" y="2630"/>
                </a:lnTo>
                <a:lnTo>
                  <a:pt x="2560" y="2630"/>
                </a:lnTo>
                <a:lnTo>
                  <a:pt x="2558" y="2630"/>
                </a:lnTo>
                <a:lnTo>
                  <a:pt x="2556" y="2630"/>
                </a:lnTo>
                <a:lnTo>
                  <a:pt x="2556" y="2632"/>
                </a:lnTo>
                <a:lnTo>
                  <a:pt x="2554" y="2632"/>
                </a:lnTo>
                <a:lnTo>
                  <a:pt x="2554" y="2634"/>
                </a:lnTo>
                <a:lnTo>
                  <a:pt x="2553" y="2634"/>
                </a:lnTo>
                <a:lnTo>
                  <a:pt x="2553" y="2636"/>
                </a:lnTo>
                <a:lnTo>
                  <a:pt x="2551" y="2636"/>
                </a:lnTo>
                <a:lnTo>
                  <a:pt x="2551" y="2638"/>
                </a:lnTo>
                <a:lnTo>
                  <a:pt x="2551" y="2636"/>
                </a:lnTo>
                <a:lnTo>
                  <a:pt x="2549" y="2636"/>
                </a:lnTo>
                <a:lnTo>
                  <a:pt x="2549" y="2634"/>
                </a:lnTo>
                <a:lnTo>
                  <a:pt x="2549" y="2632"/>
                </a:lnTo>
                <a:lnTo>
                  <a:pt x="2549" y="2630"/>
                </a:lnTo>
                <a:lnTo>
                  <a:pt x="2549" y="2628"/>
                </a:lnTo>
                <a:lnTo>
                  <a:pt x="2551" y="2626"/>
                </a:lnTo>
                <a:lnTo>
                  <a:pt x="2553" y="2626"/>
                </a:lnTo>
                <a:lnTo>
                  <a:pt x="2553" y="2624"/>
                </a:lnTo>
                <a:lnTo>
                  <a:pt x="2554" y="2624"/>
                </a:lnTo>
                <a:lnTo>
                  <a:pt x="2554" y="2622"/>
                </a:lnTo>
                <a:lnTo>
                  <a:pt x="2556" y="2622"/>
                </a:lnTo>
                <a:lnTo>
                  <a:pt x="2556" y="2621"/>
                </a:lnTo>
                <a:lnTo>
                  <a:pt x="2556" y="2619"/>
                </a:lnTo>
                <a:lnTo>
                  <a:pt x="2558" y="2619"/>
                </a:lnTo>
                <a:lnTo>
                  <a:pt x="2560" y="2619"/>
                </a:lnTo>
                <a:lnTo>
                  <a:pt x="2560" y="2617"/>
                </a:lnTo>
                <a:lnTo>
                  <a:pt x="2562" y="2617"/>
                </a:lnTo>
                <a:lnTo>
                  <a:pt x="2562" y="2615"/>
                </a:lnTo>
                <a:lnTo>
                  <a:pt x="2562" y="2613"/>
                </a:lnTo>
                <a:lnTo>
                  <a:pt x="2564" y="2611"/>
                </a:lnTo>
                <a:lnTo>
                  <a:pt x="2564" y="2609"/>
                </a:lnTo>
                <a:lnTo>
                  <a:pt x="2564" y="2607"/>
                </a:lnTo>
                <a:lnTo>
                  <a:pt x="2566" y="2607"/>
                </a:lnTo>
                <a:lnTo>
                  <a:pt x="2568" y="2607"/>
                </a:lnTo>
                <a:lnTo>
                  <a:pt x="2570" y="2607"/>
                </a:lnTo>
                <a:lnTo>
                  <a:pt x="2570" y="2609"/>
                </a:lnTo>
                <a:lnTo>
                  <a:pt x="2572" y="2609"/>
                </a:lnTo>
                <a:lnTo>
                  <a:pt x="2574" y="2609"/>
                </a:lnTo>
                <a:lnTo>
                  <a:pt x="2576" y="2609"/>
                </a:lnTo>
                <a:lnTo>
                  <a:pt x="2576" y="2607"/>
                </a:lnTo>
                <a:lnTo>
                  <a:pt x="2577" y="2607"/>
                </a:lnTo>
                <a:lnTo>
                  <a:pt x="2579" y="2605"/>
                </a:lnTo>
                <a:lnTo>
                  <a:pt x="2581" y="2605"/>
                </a:lnTo>
                <a:lnTo>
                  <a:pt x="2583" y="2605"/>
                </a:lnTo>
                <a:lnTo>
                  <a:pt x="2583" y="2603"/>
                </a:lnTo>
                <a:lnTo>
                  <a:pt x="2585" y="2603"/>
                </a:lnTo>
                <a:lnTo>
                  <a:pt x="2587" y="2601"/>
                </a:lnTo>
                <a:lnTo>
                  <a:pt x="2589" y="2601"/>
                </a:lnTo>
                <a:lnTo>
                  <a:pt x="2591" y="2599"/>
                </a:lnTo>
                <a:lnTo>
                  <a:pt x="2593" y="2599"/>
                </a:lnTo>
                <a:lnTo>
                  <a:pt x="2593" y="2597"/>
                </a:lnTo>
                <a:lnTo>
                  <a:pt x="2595" y="2597"/>
                </a:lnTo>
                <a:lnTo>
                  <a:pt x="2595" y="2596"/>
                </a:lnTo>
                <a:lnTo>
                  <a:pt x="2597" y="2596"/>
                </a:lnTo>
                <a:lnTo>
                  <a:pt x="2599" y="2594"/>
                </a:lnTo>
                <a:lnTo>
                  <a:pt x="2601" y="2594"/>
                </a:lnTo>
                <a:lnTo>
                  <a:pt x="2602" y="2594"/>
                </a:lnTo>
                <a:lnTo>
                  <a:pt x="2604" y="2594"/>
                </a:lnTo>
                <a:lnTo>
                  <a:pt x="2606" y="2592"/>
                </a:lnTo>
                <a:lnTo>
                  <a:pt x="2606" y="2590"/>
                </a:lnTo>
                <a:lnTo>
                  <a:pt x="2606" y="2588"/>
                </a:lnTo>
                <a:lnTo>
                  <a:pt x="2606" y="2586"/>
                </a:lnTo>
                <a:lnTo>
                  <a:pt x="2606" y="2584"/>
                </a:lnTo>
                <a:lnTo>
                  <a:pt x="2606" y="2586"/>
                </a:lnTo>
                <a:lnTo>
                  <a:pt x="2606" y="2588"/>
                </a:lnTo>
                <a:lnTo>
                  <a:pt x="2606" y="2590"/>
                </a:lnTo>
                <a:lnTo>
                  <a:pt x="2608" y="2590"/>
                </a:lnTo>
                <a:lnTo>
                  <a:pt x="2608" y="2588"/>
                </a:lnTo>
                <a:lnTo>
                  <a:pt x="2610" y="2588"/>
                </a:lnTo>
                <a:lnTo>
                  <a:pt x="2610" y="2586"/>
                </a:lnTo>
                <a:lnTo>
                  <a:pt x="2612" y="2586"/>
                </a:lnTo>
                <a:lnTo>
                  <a:pt x="2612" y="2588"/>
                </a:lnTo>
                <a:lnTo>
                  <a:pt x="2612" y="2590"/>
                </a:lnTo>
                <a:lnTo>
                  <a:pt x="2614" y="2590"/>
                </a:lnTo>
                <a:lnTo>
                  <a:pt x="2614" y="2592"/>
                </a:lnTo>
                <a:lnTo>
                  <a:pt x="2612" y="2592"/>
                </a:lnTo>
                <a:lnTo>
                  <a:pt x="2612" y="2594"/>
                </a:lnTo>
                <a:lnTo>
                  <a:pt x="2610" y="2596"/>
                </a:lnTo>
                <a:lnTo>
                  <a:pt x="2610" y="2597"/>
                </a:lnTo>
                <a:lnTo>
                  <a:pt x="2610" y="2599"/>
                </a:lnTo>
                <a:lnTo>
                  <a:pt x="2610" y="2601"/>
                </a:lnTo>
                <a:lnTo>
                  <a:pt x="2610" y="2603"/>
                </a:lnTo>
                <a:lnTo>
                  <a:pt x="2612" y="2603"/>
                </a:lnTo>
                <a:lnTo>
                  <a:pt x="2614" y="2603"/>
                </a:lnTo>
                <a:lnTo>
                  <a:pt x="2616" y="2603"/>
                </a:lnTo>
                <a:lnTo>
                  <a:pt x="2618" y="2603"/>
                </a:lnTo>
                <a:lnTo>
                  <a:pt x="2620" y="2605"/>
                </a:lnTo>
                <a:lnTo>
                  <a:pt x="2622" y="2605"/>
                </a:lnTo>
                <a:lnTo>
                  <a:pt x="2624" y="2607"/>
                </a:lnTo>
                <a:lnTo>
                  <a:pt x="2625" y="2607"/>
                </a:lnTo>
                <a:lnTo>
                  <a:pt x="2627" y="2607"/>
                </a:lnTo>
                <a:lnTo>
                  <a:pt x="2629" y="2607"/>
                </a:lnTo>
                <a:lnTo>
                  <a:pt x="2629" y="2605"/>
                </a:lnTo>
                <a:lnTo>
                  <a:pt x="2631" y="2605"/>
                </a:lnTo>
                <a:lnTo>
                  <a:pt x="2631" y="2603"/>
                </a:lnTo>
                <a:lnTo>
                  <a:pt x="2631" y="2601"/>
                </a:lnTo>
                <a:lnTo>
                  <a:pt x="2633" y="2601"/>
                </a:lnTo>
                <a:lnTo>
                  <a:pt x="2633" y="2599"/>
                </a:lnTo>
                <a:lnTo>
                  <a:pt x="2633" y="2597"/>
                </a:lnTo>
                <a:lnTo>
                  <a:pt x="2633" y="2596"/>
                </a:lnTo>
                <a:lnTo>
                  <a:pt x="2633" y="2594"/>
                </a:lnTo>
                <a:lnTo>
                  <a:pt x="2635" y="2594"/>
                </a:lnTo>
                <a:lnTo>
                  <a:pt x="2635" y="2592"/>
                </a:lnTo>
                <a:lnTo>
                  <a:pt x="2637" y="2590"/>
                </a:lnTo>
                <a:lnTo>
                  <a:pt x="2639" y="2588"/>
                </a:lnTo>
                <a:lnTo>
                  <a:pt x="2639" y="2586"/>
                </a:lnTo>
                <a:lnTo>
                  <a:pt x="2639" y="2584"/>
                </a:lnTo>
                <a:lnTo>
                  <a:pt x="2639" y="2582"/>
                </a:lnTo>
                <a:lnTo>
                  <a:pt x="2641" y="2580"/>
                </a:lnTo>
                <a:lnTo>
                  <a:pt x="2639" y="2580"/>
                </a:lnTo>
                <a:lnTo>
                  <a:pt x="2639" y="2578"/>
                </a:lnTo>
                <a:lnTo>
                  <a:pt x="2639" y="2576"/>
                </a:lnTo>
                <a:lnTo>
                  <a:pt x="2637" y="2574"/>
                </a:lnTo>
                <a:lnTo>
                  <a:pt x="2635" y="2574"/>
                </a:lnTo>
                <a:lnTo>
                  <a:pt x="2635" y="2573"/>
                </a:lnTo>
                <a:lnTo>
                  <a:pt x="2633" y="2573"/>
                </a:lnTo>
                <a:lnTo>
                  <a:pt x="2631" y="2573"/>
                </a:lnTo>
                <a:lnTo>
                  <a:pt x="2631" y="2574"/>
                </a:lnTo>
                <a:lnTo>
                  <a:pt x="2629" y="2574"/>
                </a:lnTo>
                <a:lnTo>
                  <a:pt x="2627" y="2574"/>
                </a:lnTo>
                <a:lnTo>
                  <a:pt x="2627" y="2576"/>
                </a:lnTo>
                <a:lnTo>
                  <a:pt x="2625" y="2576"/>
                </a:lnTo>
                <a:lnTo>
                  <a:pt x="2624" y="2576"/>
                </a:lnTo>
                <a:lnTo>
                  <a:pt x="2622" y="2576"/>
                </a:lnTo>
                <a:lnTo>
                  <a:pt x="2622" y="2578"/>
                </a:lnTo>
                <a:lnTo>
                  <a:pt x="2620" y="2578"/>
                </a:lnTo>
                <a:lnTo>
                  <a:pt x="2618" y="2580"/>
                </a:lnTo>
                <a:lnTo>
                  <a:pt x="2618" y="2582"/>
                </a:lnTo>
                <a:lnTo>
                  <a:pt x="2616" y="2582"/>
                </a:lnTo>
                <a:lnTo>
                  <a:pt x="2614" y="2584"/>
                </a:lnTo>
                <a:lnTo>
                  <a:pt x="2614" y="2586"/>
                </a:lnTo>
                <a:lnTo>
                  <a:pt x="2612" y="2586"/>
                </a:lnTo>
                <a:lnTo>
                  <a:pt x="2610" y="2586"/>
                </a:lnTo>
                <a:lnTo>
                  <a:pt x="2610" y="2584"/>
                </a:lnTo>
                <a:lnTo>
                  <a:pt x="2612" y="2584"/>
                </a:lnTo>
                <a:lnTo>
                  <a:pt x="2612" y="2582"/>
                </a:lnTo>
                <a:lnTo>
                  <a:pt x="2614" y="2582"/>
                </a:lnTo>
                <a:lnTo>
                  <a:pt x="2614" y="2580"/>
                </a:lnTo>
                <a:lnTo>
                  <a:pt x="2616" y="2580"/>
                </a:lnTo>
                <a:lnTo>
                  <a:pt x="2616" y="2578"/>
                </a:lnTo>
                <a:lnTo>
                  <a:pt x="2618" y="2578"/>
                </a:lnTo>
                <a:lnTo>
                  <a:pt x="2618" y="2576"/>
                </a:lnTo>
                <a:lnTo>
                  <a:pt x="2620" y="2576"/>
                </a:lnTo>
                <a:lnTo>
                  <a:pt x="2620" y="2574"/>
                </a:lnTo>
                <a:lnTo>
                  <a:pt x="2622" y="2574"/>
                </a:lnTo>
                <a:lnTo>
                  <a:pt x="2624" y="2574"/>
                </a:lnTo>
                <a:lnTo>
                  <a:pt x="2625" y="2574"/>
                </a:lnTo>
                <a:lnTo>
                  <a:pt x="2625" y="2573"/>
                </a:lnTo>
                <a:lnTo>
                  <a:pt x="2627" y="2571"/>
                </a:lnTo>
                <a:lnTo>
                  <a:pt x="2629" y="2571"/>
                </a:lnTo>
                <a:lnTo>
                  <a:pt x="2631" y="2571"/>
                </a:lnTo>
                <a:lnTo>
                  <a:pt x="2631" y="2569"/>
                </a:lnTo>
                <a:lnTo>
                  <a:pt x="2633" y="2569"/>
                </a:lnTo>
                <a:lnTo>
                  <a:pt x="2633" y="2567"/>
                </a:lnTo>
                <a:lnTo>
                  <a:pt x="2631" y="2567"/>
                </a:lnTo>
                <a:lnTo>
                  <a:pt x="2629" y="2567"/>
                </a:lnTo>
                <a:lnTo>
                  <a:pt x="2629" y="2565"/>
                </a:lnTo>
                <a:lnTo>
                  <a:pt x="2631" y="2565"/>
                </a:lnTo>
                <a:lnTo>
                  <a:pt x="2633" y="2565"/>
                </a:lnTo>
                <a:lnTo>
                  <a:pt x="2635" y="2565"/>
                </a:lnTo>
                <a:lnTo>
                  <a:pt x="2635" y="2563"/>
                </a:lnTo>
                <a:lnTo>
                  <a:pt x="2635" y="2561"/>
                </a:lnTo>
                <a:lnTo>
                  <a:pt x="2637" y="2561"/>
                </a:lnTo>
                <a:lnTo>
                  <a:pt x="2637" y="2559"/>
                </a:lnTo>
                <a:lnTo>
                  <a:pt x="2639" y="2559"/>
                </a:lnTo>
                <a:lnTo>
                  <a:pt x="2641" y="2559"/>
                </a:lnTo>
                <a:lnTo>
                  <a:pt x="2643" y="2559"/>
                </a:lnTo>
                <a:lnTo>
                  <a:pt x="2643" y="2557"/>
                </a:lnTo>
                <a:lnTo>
                  <a:pt x="2645" y="2557"/>
                </a:lnTo>
                <a:lnTo>
                  <a:pt x="2645" y="2555"/>
                </a:lnTo>
                <a:lnTo>
                  <a:pt x="2647" y="2555"/>
                </a:lnTo>
                <a:lnTo>
                  <a:pt x="2647" y="2553"/>
                </a:lnTo>
                <a:lnTo>
                  <a:pt x="2649" y="2553"/>
                </a:lnTo>
                <a:lnTo>
                  <a:pt x="2649" y="2551"/>
                </a:lnTo>
                <a:lnTo>
                  <a:pt x="2650" y="2549"/>
                </a:lnTo>
                <a:lnTo>
                  <a:pt x="2652" y="2548"/>
                </a:lnTo>
                <a:lnTo>
                  <a:pt x="2652" y="2546"/>
                </a:lnTo>
                <a:lnTo>
                  <a:pt x="2654" y="2546"/>
                </a:lnTo>
                <a:lnTo>
                  <a:pt x="2654" y="2544"/>
                </a:lnTo>
                <a:lnTo>
                  <a:pt x="2656" y="2542"/>
                </a:lnTo>
                <a:lnTo>
                  <a:pt x="2656" y="2540"/>
                </a:lnTo>
                <a:lnTo>
                  <a:pt x="2658" y="2540"/>
                </a:lnTo>
                <a:lnTo>
                  <a:pt x="2658" y="2538"/>
                </a:lnTo>
                <a:lnTo>
                  <a:pt x="2660" y="2536"/>
                </a:lnTo>
                <a:lnTo>
                  <a:pt x="2660" y="2534"/>
                </a:lnTo>
                <a:lnTo>
                  <a:pt x="2662" y="2532"/>
                </a:lnTo>
                <a:lnTo>
                  <a:pt x="2662" y="2530"/>
                </a:lnTo>
                <a:lnTo>
                  <a:pt x="2662" y="2528"/>
                </a:lnTo>
                <a:lnTo>
                  <a:pt x="2662" y="2526"/>
                </a:lnTo>
                <a:lnTo>
                  <a:pt x="2662" y="2525"/>
                </a:lnTo>
                <a:lnTo>
                  <a:pt x="2662" y="2523"/>
                </a:lnTo>
                <a:lnTo>
                  <a:pt x="2662" y="2521"/>
                </a:lnTo>
                <a:lnTo>
                  <a:pt x="2662" y="2519"/>
                </a:lnTo>
                <a:lnTo>
                  <a:pt x="2662" y="2517"/>
                </a:lnTo>
                <a:lnTo>
                  <a:pt x="2664" y="2517"/>
                </a:lnTo>
                <a:lnTo>
                  <a:pt x="2664" y="2515"/>
                </a:lnTo>
                <a:lnTo>
                  <a:pt x="2664" y="2513"/>
                </a:lnTo>
                <a:lnTo>
                  <a:pt x="2664" y="2511"/>
                </a:lnTo>
                <a:lnTo>
                  <a:pt x="2664" y="2509"/>
                </a:lnTo>
                <a:lnTo>
                  <a:pt x="2664" y="2507"/>
                </a:lnTo>
                <a:lnTo>
                  <a:pt x="2666" y="2505"/>
                </a:lnTo>
                <a:lnTo>
                  <a:pt x="2666" y="2503"/>
                </a:lnTo>
                <a:lnTo>
                  <a:pt x="2664" y="2501"/>
                </a:lnTo>
                <a:lnTo>
                  <a:pt x="2664" y="2500"/>
                </a:lnTo>
                <a:lnTo>
                  <a:pt x="2664" y="2498"/>
                </a:lnTo>
                <a:lnTo>
                  <a:pt x="2664" y="2496"/>
                </a:lnTo>
                <a:lnTo>
                  <a:pt x="2666" y="2496"/>
                </a:lnTo>
                <a:lnTo>
                  <a:pt x="2666" y="2494"/>
                </a:lnTo>
                <a:lnTo>
                  <a:pt x="2668" y="2494"/>
                </a:lnTo>
                <a:lnTo>
                  <a:pt x="2668" y="2492"/>
                </a:lnTo>
                <a:lnTo>
                  <a:pt x="2668" y="2490"/>
                </a:lnTo>
                <a:lnTo>
                  <a:pt x="2668" y="2488"/>
                </a:lnTo>
                <a:lnTo>
                  <a:pt x="2668" y="2486"/>
                </a:lnTo>
                <a:lnTo>
                  <a:pt x="2670" y="2484"/>
                </a:lnTo>
                <a:lnTo>
                  <a:pt x="2670" y="2482"/>
                </a:lnTo>
                <a:lnTo>
                  <a:pt x="2670" y="2480"/>
                </a:lnTo>
                <a:lnTo>
                  <a:pt x="2670" y="2478"/>
                </a:lnTo>
                <a:lnTo>
                  <a:pt x="2670" y="2477"/>
                </a:lnTo>
                <a:lnTo>
                  <a:pt x="2670" y="2475"/>
                </a:lnTo>
                <a:lnTo>
                  <a:pt x="2670" y="2473"/>
                </a:lnTo>
                <a:lnTo>
                  <a:pt x="2672" y="2471"/>
                </a:lnTo>
                <a:lnTo>
                  <a:pt x="2672" y="2469"/>
                </a:lnTo>
                <a:lnTo>
                  <a:pt x="2672" y="2467"/>
                </a:lnTo>
                <a:lnTo>
                  <a:pt x="2672" y="2465"/>
                </a:lnTo>
                <a:lnTo>
                  <a:pt x="2672" y="2463"/>
                </a:lnTo>
                <a:lnTo>
                  <a:pt x="2673" y="2463"/>
                </a:lnTo>
                <a:lnTo>
                  <a:pt x="2673" y="2461"/>
                </a:lnTo>
                <a:lnTo>
                  <a:pt x="2673" y="2459"/>
                </a:lnTo>
                <a:lnTo>
                  <a:pt x="2673" y="2457"/>
                </a:lnTo>
                <a:lnTo>
                  <a:pt x="2673" y="2455"/>
                </a:lnTo>
                <a:lnTo>
                  <a:pt x="2673" y="2453"/>
                </a:lnTo>
                <a:lnTo>
                  <a:pt x="2650" y="2450"/>
                </a:lnTo>
                <a:lnTo>
                  <a:pt x="2649" y="2459"/>
                </a:lnTo>
                <a:lnTo>
                  <a:pt x="2649" y="2461"/>
                </a:lnTo>
                <a:lnTo>
                  <a:pt x="2643" y="2484"/>
                </a:lnTo>
                <a:lnTo>
                  <a:pt x="2633" y="2501"/>
                </a:lnTo>
                <a:lnTo>
                  <a:pt x="2641" y="2505"/>
                </a:lnTo>
                <a:lnTo>
                  <a:pt x="2643" y="2505"/>
                </a:lnTo>
                <a:lnTo>
                  <a:pt x="2645" y="2507"/>
                </a:lnTo>
                <a:lnTo>
                  <a:pt x="2647" y="2507"/>
                </a:lnTo>
                <a:lnTo>
                  <a:pt x="2647" y="2509"/>
                </a:lnTo>
                <a:lnTo>
                  <a:pt x="2647" y="2511"/>
                </a:lnTo>
                <a:lnTo>
                  <a:pt x="2645" y="2511"/>
                </a:lnTo>
                <a:lnTo>
                  <a:pt x="2643" y="2511"/>
                </a:lnTo>
                <a:lnTo>
                  <a:pt x="2641" y="2509"/>
                </a:lnTo>
                <a:lnTo>
                  <a:pt x="2639" y="2509"/>
                </a:lnTo>
                <a:lnTo>
                  <a:pt x="2637" y="2509"/>
                </a:lnTo>
                <a:lnTo>
                  <a:pt x="2637" y="2507"/>
                </a:lnTo>
                <a:lnTo>
                  <a:pt x="2635" y="2507"/>
                </a:lnTo>
                <a:lnTo>
                  <a:pt x="2633" y="2507"/>
                </a:lnTo>
                <a:lnTo>
                  <a:pt x="2633" y="2505"/>
                </a:lnTo>
                <a:lnTo>
                  <a:pt x="2631" y="2505"/>
                </a:lnTo>
                <a:lnTo>
                  <a:pt x="2629" y="2505"/>
                </a:lnTo>
                <a:lnTo>
                  <a:pt x="2629" y="2507"/>
                </a:lnTo>
                <a:lnTo>
                  <a:pt x="2629" y="2509"/>
                </a:lnTo>
                <a:lnTo>
                  <a:pt x="2627" y="2509"/>
                </a:lnTo>
                <a:lnTo>
                  <a:pt x="2627" y="2511"/>
                </a:lnTo>
                <a:lnTo>
                  <a:pt x="2625" y="2513"/>
                </a:lnTo>
                <a:lnTo>
                  <a:pt x="2625" y="2515"/>
                </a:lnTo>
                <a:lnTo>
                  <a:pt x="2624" y="2515"/>
                </a:lnTo>
                <a:lnTo>
                  <a:pt x="2624" y="2517"/>
                </a:lnTo>
                <a:lnTo>
                  <a:pt x="2622" y="2519"/>
                </a:lnTo>
                <a:lnTo>
                  <a:pt x="2622" y="2521"/>
                </a:lnTo>
                <a:lnTo>
                  <a:pt x="2620" y="2521"/>
                </a:lnTo>
                <a:lnTo>
                  <a:pt x="2620" y="2523"/>
                </a:lnTo>
                <a:lnTo>
                  <a:pt x="2618" y="2525"/>
                </a:lnTo>
                <a:lnTo>
                  <a:pt x="2618" y="2526"/>
                </a:lnTo>
                <a:lnTo>
                  <a:pt x="2616" y="2526"/>
                </a:lnTo>
                <a:lnTo>
                  <a:pt x="2616" y="2528"/>
                </a:lnTo>
                <a:lnTo>
                  <a:pt x="2614" y="2528"/>
                </a:lnTo>
                <a:lnTo>
                  <a:pt x="2614" y="2530"/>
                </a:lnTo>
                <a:lnTo>
                  <a:pt x="2612" y="2532"/>
                </a:lnTo>
                <a:lnTo>
                  <a:pt x="2612" y="2534"/>
                </a:lnTo>
                <a:lnTo>
                  <a:pt x="2612" y="2536"/>
                </a:lnTo>
                <a:lnTo>
                  <a:pt x="2614" y="2536"/>
                </a:lnTo>
                <a:lnTo>
                  <a:pt x="2614" y="2538"/>
                </a:lnTo>
                <a:lnTo>
                  <a:pt x="2614" y="2540"/>
                </a:lnTo>
                <a:lnTo>
                  <a:pt x="2612" y="2542"/>
                </a:lnTo>
                <a:lnTo>
                  <a:pt x="2610" y="2544"/>
                </a:lnTo>
                <a:lnTo>
                  <a:pt x="2608" y="2544"/>
                </a:lnTo>
                <a:lnTo>
                  <a:pt x="2606" y="2544"/>
                </a:lnTo>
                <a:lnTo>
                  <a:pt x="2606" y="2542"/>
                </a:lnTo>
                <a:lnTo>
                  <a:pt x="2604" y="2542"/>
                </a:lnTo>
                <a:lnTo>
                  <a:pt x="2604" y="2540"/>
                </a:lnTo>
                <a:lnTo>
                  <a:pt x="2604" y="2538"/>
                </a:lnTo>
                <a:lnTo>
                  <a:pt x="2602" y="2536"/>
                </a:lnTo>
                <a:lnTo>
                  <a:pt x="2601" y="2536"/>
                </a:lnTo>
                <a:lnTo>
                  <a:pt x="2601" y="2534"/>
                </a:lnTo>
                <a:lnTo>
                  <a:pt x="2601" y="2532"/>
                </a:lnTo>
                <a:lnTo>
                  <a:pt x="2601" y="2530"/>
                </a:lnTo>
                <a:lnTo>
                  <a:pt x="2599" y="2528"/>
                </a:lnTo>
                <a:lnTo>
                  <a:pt x="2599" y="2526"/>
                </a:lnTo>
                <a:lnTo>
                  <a:pt x="2597" y="2526"/>
                </a:lnTo>
                <a:lnTo>
                  <a:pt x="2595" y="2526"/>
                </a:lnTo>
                <a:lnTo>
                  <a:pt x="2595" y="2525"/>
                </a:lnTo>
                <a:lnTo>
                  <a:pt x="2597" y="2525"/>
                </a:lnTo>
                <a:lnTo>
                  <a:pt x="2599" y="2525"/>
                </a:lnTo>
                <a:lnTo>
                  <a:pt x="2601" y="2525"/>
                </a:lnTo>
                <a:lnTo>
                  <a:pt x="2601" y="2523"/>
                </a:lnTo>
                <a:lnTo>
                  <a:pt x="2602" y="2523"/>
                </a:lnTo>
                <a:lnTo>
                  <a:pt x="2602" y="2521"/>
                </a:lnTo>
                <a:lnTo>
                  <a:pt x="2604" y="2521"/>
                </a:lnTo>
                <a:lnTo>
                  <a:pt x="2604" y="2519"/>
                </a:lnTo>
                <a:lnTo>
                  <a:pt x="2604" y="2517"/>
                </a:lnTo>
                <a:lnTo>
                  <a:pt x="2604" y="2515"/>
                </a:lnTo>
                <a:lnTo>
                  <a:pt x="2604" y="2513"/>
                </a:lnTo>
                <a:lnTo>
                  <a:pt x="2606" y="2513"/>
                </a:lnTo>
                <a:lnTo>
                  <a:pt x="2608" y="2511"/>
                </a:lnTo>
                <a:lnTo>
                  <a:pt x="2610" y="2511"/>
                </a:lnTo>
                <a:lnTo>
                  <a:pt x="2612" y="2509"/>
                </a:lnTo>
                <a:lnTo>
                  <a:pt x="2612" y="2507"/>
                </a:lnTo>
                <a:lnTo>
                  <a:pt x="2614" y="2507"/>
                </a:lnTo>
                <a:lnTo>
                  <a:pt x="2614" y="2505"/>
                </a:lnTo>
                <a:lnTo>
                  <a:pt x="2614" y="2503"/>
                </a:lnTo>
                <a:lnTo>
                  <a:pt x="2614" y="2501"/>
                </a:lnTo>
                <a:lnTo>
                  <a:pt x="2614" y="2500"/>
                </a:lnTo>
                <a:lnTo>
                  <a:pt x="2616" y="2500"/>
                </a:lnTo>
                <a:lnTo>
                  <a:pt x="2618" y="2500"/>
                </a:lnTo>
                <a:lnTo>
                  <a:pt x="2620" y="2498"/>
                </a:lnTo>
                <a:lnTo>
                  <a:pt x="2622" y="2498"/>
                </a:lnTo>
                <a:lnTo>
                  <a:pt x="2622" y="2496"/>
                </a:lnTo>
                <a:lnTo>
                  <a:pt x="2624" y="2496"/>
                </a:lnTo>
                <a:lnTo>
                  <a:pt x="2624" y="2494"/>
                </a:lnTo>
                <a:lnTo>
                  <a:pt x="2624" y="2492"/>
                </a:lnTo>
                <a:lnTo>
                  <a:pt x="2624" y="2490"/>
                </a:lnTo>
                <a:lnTo>
                  <a:pt x="2624" y="2488"/>
                </a:lnTo>
                <a:lnTo>
                  <a:pt x="2624" y="2486"/>
                </a:lnTo>
                <a:lnTo>
                  <a:pt x="2624" y="2484"/>
                </a:lnTo>
                <a:lnTo>
                  <a:pt x="2625" y="2484"/>
                </a:lnTo>
                <a:lnTo>
                  <a:pt x="2625" y="2482"/>
                </a:lnTo>
                <a:lnTo>
                  <a:pt x="2625" y="2480"/>
                </a:lnTo>
                <a:lnTo>
                  <a:pt x="2627" y="2480"/>
                </a:lnTo>
                <a:lnTo>
                  <a:pt x="2627" y="2478"/>
                </a:lnTo>
                <a:lnTo>
                  <a:pt x="2627" y="2477"/>
                </a:lnTo>
                <a:lnTo>
                  <a:pt x="2627" y="2475"/>
                </a:lnTo>
                <a:lnTo>
                  <a:pt x="2627" y="2473"/>
                </a:lnTo>
                <a:lnTo>
                  <a:pt x="2625" y="2471"/>
                </a:lnTo>
                <a:lnTo>
                  <a:pt x="2625" y="2469"/>
                </a:lnTo>
                <a:lnTo>
                  <a:pt x="2624" y="2469"/>
                </a:lnTo>
                <a:lnTo>
                  <a:pt x="2624" y="2467"/>
                </a:lnTo>
                <a:lnTo>
                  <a:pt x="2622" y="2465"/>
                </a:lnTo>
                <a:lnTo>
                  <a:pt x="2620" y="2465"/>
                </a:lnTo>
                <a:lnTo>
                  <a:pt x="2620" y="2463"/>
                </a:lnTo>
                <a:lnTo>
                  <a:pt x="2618" y="2463"/>
                </a:lnTo>
                <a:lnTo>
                  <a:pt x="2616" y="2463"/>
                </a:lnTo>
                <a:lnTo>
                  <a:pt x="2616" y="2461"/>
                </a:lnTo>
                <a:lnTo>
                  <a:pt x="2616" y="2459"/>
                </a:lnTo>
                <a:lnTo>
                  <a:pt x="2618" y="2459"/>
                </a:lnTo>
                <a:lnTo>
                  <a:pt x="2620" y="2461"/>
                </a:lnTo>
                <a:lnTo>
                  <a:pt x="2622" y="2461"/>
                </a:lnTo>
                <a:lnTo>
                  <a:pt x="2624" y="2463"/>
                </a:lnTo>
                <a:lnTo>
                  <a:pt x="2625" y="2463"/>
                </a:lnTo>
                <a:lnTo>
                  <a:pt x="2627" y="2465"/>
                </a:lnTo>
                <a:lnTo>
                  <a:pt x="2629" y="2465"/>
                </a:lnTo>
                <a:lnTo>
                  <a:pt x="2629" y="2463"/>
                </a:lnTo>
                <a:lnTo>
                  <a:pt x="2631" y="2463"/>
                </a:lnTo>
                <a:lnTo>
                  <a:pt x="2631" y="2461"/>
                </a:lnTo>
                <a:lnTo>
                  <a:pt x="2633" y="2459"/>
                </a:lnTo>
                <a:lnTo>
                  <a:pt x="2633" y="2457"/>
                </a:lnTo>
                <a:lnTo>
                  <a:pt x="2635" y="2455"/>
                </a:lnTo>
                <a:lnTo>
                  <a:pt x="2635" y="2453"/>
                </a:lnTo>
                <a:lnTo>
                  <a:pt x="2637" y="2453"/>
                </a:lnTo>
                <a:lnTo>
                  <a:pt x="2637" y="2452"/>
                </a:lnTo>
                <a:lnTo>
                  <a:pt x="2639" y="2450"/>
                </a:lnTo>
                <a:lnTo>
                  <a:pt x="2639" y="2448"/>
                </a:lnTo>
                <a:lnTo>
                  <a:pt x="2641" y="2448"/>
                </a:lnTo>
                <a:lnTo>
                  <a:pt x="2641" y="2446"/>
                </a:lnTo>
                <a:lnTo>
                  <a:pt x="2641" y="2444"/>
                </a:lnTo>
                <a:lnTo>
                  <a:pt x="2641" y="2442"/>
                </a:lnTo>
                <a:lnTo>
                  <a:pt x="2641" y="2440"/>
                </a:lnTo>
                <a:lnTo>
                  <a:pt x="2641" y="2438"/>
                </a:lnTo>
                <a:lnTo>
                  <a:pt x="2641" y="2436"/>
                </a:lnTo>
                <a:lnTo>
                  <a:pt x="2639" y="2434"/>
                </a:lnTo>
                <a:lnTo>
                  <a:pt x="2639" y="2432"/>
                </a:lnTo>
                <a:lnTo>
                  <a:pt x="2639" y="2430"/>
                </a:lnTo>
                <a:lnTo>
                  <a:pt x="2637" y="2430"/>
                </a:lnTo>
                <a:lnTo>
                  <a:pt x="2635" y="2430"/>
                </a:lnTo>
                <a:lnTo>
                  <a:pt x="2633" y="2430"/>
                </a:lnTo>
                <a:lnTo>
                  <a:pt x="2631" y="2430"/>
                </a:lnTo>
                <a:lnTo>
                  <a:pt x="2631" y="2429"/>
                </a:lnTo>
                <a:lnTo>
                  <a:pt x="2631" y="2430"/>
                </a:lnTo>
                <a:lnTo>
                  <a:pt x="2629" y="2430"/>
                </a:lnTo>
                <a:lnTo>
                  <a:pt x="2627" y="2430"/>
                </a:lnTo>
                <a:lnTo>
                  <a:pt x="2625" y="2429"/>
                </a:lnTo>
                <a:lnTo>
                  <a:pt x="2625" y="2427"/>
                </a:lnTo>
                <a:lnTo>
                  <a:pt x="2625" y="2425"/>
                </a:lnTo>
                <a:lnTo>
                  <a:pt x="2624" y="2425"/>
                </a:lnTo>
                <a:lnTo>
                  <a:pt x="2622" y="2423"/>
                </a:lnTo>
                <a:lnTo>
                  <a:pt x="2618" y="2421"/>
                </a:lnTo>
                <a:lnTo>
                  <a:pt x="2618" y="2423"/>
                </a:lnTo>
                <a:lnTo>
                  <a:pt x="2616" y="2423"/>
                </a:lnTo>
                <a:lnTo>
                  <a:pt x="2614" y="2423"/>
                </a:lnTo>
                <a:lnTo>
                  <a:pt x="2614" y="2425"/>
                </a:lnTo>
                <a:lnTo>
                  <a:pt x="2612" y="2425"/>
                </a:lnTo>
                <a:lnTo>
                  <a:pt x="2610" y="2425"/>
                </a:lnTo>
                <a:lnTo>
                  <a:pt x="2610" y="2427"/>
                </a:lnTo>
                <a:lnTo>
                  <a:pt x="2608" y="2427"/>
                </a:lnTo>
                <a:lnTo>
                  <a:pt x="2606" y="2429"/>
                </a:lnTo>
                <a:lnTo>
                  <a:pt x="2604" y="2429"/>
                </a:lnTo>
                <a:lnTo>
                  <a:pt x="2602" y="2430"/>
                </a:lnTo>
                <a:lnTo>
                  <a:pt x="2601" y="2432"/>
                </a:lnTo>
                <a:lnTo>
                  <a:pt x="2599" y="2434"/>
                </a:lnTo>
                <a:lnTo>
                  <a:pt x="2599" y="2436"/>
                </a:lnTo>
                <a:lnTo>
                  <a:pt x="2597" y="2436"/>
                </a:lnTo>
                <a:lnTo>
                  <a:pt x="2597" y="2438"/>
                </a:lnTo>
                <a:lnTo>
                  <a:pt x="2595" y="2440"/>
                </a:lnTo>
                <a:lnTo>
                  <a:pt x="2595" y="2442"/>
                </a:lnTo>
                <a:lnTo>
                  <a:pt x="2593" y="2444"/>
                </a:lnTo>
                <a:lnTo>
                  <a:pt x="2593" y="2446"/>
                </a:lnTo>
                <a:lnTo>
                  <a:pt x="2591" y="2446"/>
                </a:lnTo>
                <a:lnTo>
                  <a:pt x="2589" y="2448"/>
                </a:lnTo>
                <a:lnTo>
                  <a:pt x="2587" y="2450"/>
                </a:lnTo>
                <a:lnTo>
                  <a:pt x="2585" y="2450"/>
                </a:lnTo>
                <a:lnTo>
                  <a:pt x="2585" y="2452"/>
                </a:lnTo>
                <a:lnTo>
                  <a:pt x="2583" y="2453"/>
                </a:lnTo>
                <a:lnTo>
                  <a:pt x="2581" y="2453"/>
                </a:lnTo>
                <a:lnTo>
                  <a:pt x="2581" y="2455"/>
                </a:lnTo>
                <a:lnTo>
                  <a:pt x="2579" y="2457"/>
                </a:lnTo>
                <a:lnTo>
                  <a:pt x="2577" y="2459"/>
                </a:lnTo>
                <a:lnTo>
                  <a:pt x="2577" y="2461"/>
                </a:lnTo>
                <a:lnTo>
                  <a:pt x="2576" y="2461"/>
                </a:lnTo>
                <a:lnTo>
                  <a:pt x="2574" y="2463"/>
                </a:lnTo>
                <a:lnTo>
                  <a:pt x="2574" y="2465"/>
                </a:lnTo>
                <a:lnTo>
                  <a:pt x="2572" y="2465"/>
                </a:lnTo>
                <a:lnTo>
                  <a:pt x="2572" y="2467"/>
                </a:lnTo>
                <a:lnTo>
                  <a:pt x="2570" y="2469"/>
                </a:lnTo>
                <a:lnTo>
                  <a:pt x="2570" y="2471"/>
                </a:lnTo>
                <a:lnTo>
                  <a:pt x="2568" y="2473"/>
                </a:lnTo>
                <a:lnTo>
                  <a:pt x="2566" y="2473"/>
                </a:lnTo>
                <a:lnTo>
                  <a:pt x="2566" y="2475"/>
                </a:lnTo>
                <a:lnTo>
                  <a:pt x="2564" y="2477"/>
                </a:lnTo>
                <a:lnTo>
                  <a:pt x="2564" y="2478"/>
                </a:lnTo>
                <a:lnTo>
                  <a:pt x="2562" y="2478"/>
                </a:lnTo>
                <a:lnTo>
                  <a:pt x="2560" y="2480"/>
                </a:lnTo>
                <a:lnTo>
                  <a:pt x="2560" y="2482"/>
                </a:lnTo>
                <a:lnTo>
                  <a:pt x="2558" y="2482"/>
                </a:lnTo>
                <a:lnTo>
                  <a:pt x="2558" y="2484"/>
                </a:lnTo>
                <a:lnTo>
                  <a:pt x="2558" y="2486"/>
                </a:lnTo>
                <a:lnTo>
                  <a:pt x="2556" y="2488"/>
                </a:lnTo>
                <a:lnTo>
                  <a:pt x="2556" y="2486"/>
                </a:lnTo>
                <a:lnTo>
                  <a:pt x="2556" y="2488"/>
                </a:lnTo>
                <a:lnTo>
                  <a:pt x="2554" y="2488"/>
                </a:lnTo>
                <a:lnTo>
                  <a:pt x="2554" y="2490"/>
                </a:lnTo>
                <a:lnTo>
                  <a:pt x="2553" y="2490"/>
                </a:lnTo>
                <a:lnTo>
                  <a:pt x="2553" y="2492"/>
                </a:lnTo>
                <a:lnTo>
                  <a:pt x="2551" y="2494"/>
                </a:lnTo>
                <a:lnTo>
                  <a:pt x="2549" y="2496"/>
                </a:lnTo>
                <a:lnTo>
                  <a:pt x="2549" y="2498"/>
                </a:lnTo>
                <a:lnTo>
                  <a:pt x="2549" y="2496"/>
                </a:lnTo>
                <a:lnTo>
                  <a:pt x="2549" y="2498"/>
                </a:lnTo>
                <a:lnTo>
                  <a:pt x="2547" y="2498"/>
                </a:lnTo>
                <a:lnTo>
                  <a:pt x="2547" y="2500"/>
                </a:lnTo>
                <a:lnTo>
                  <a:pt x="2545" y="2501"/>
                </a:lnTo>
                <a:lnTo>
                  <a:pt x="2543" y="2503"/>
                </a:lnTo>
                <a:lnTo>
                  <a:pt x="2541" y="2505"/>
                </a:lnTo>
                <a:lnTo>
                  <a:pt x="2541" y="2507"/>
                </a:lnTo>
                <a:lnTo>
                  <a:pt x="2541" y="2509"/>
                </a:lnTo>
                <a:lnTo>
                  <a:pt x="2541" y="2511"/>
                </a:lnTo>
                <a:lnTo>
                  <a:pt x="2543" y="2511"/>
                </a:lnTo>
                <a:lnTo>
                  <a:pt x="2543" y="2513"/>
                </a:lnTo>
                <a:lnTo>
                  <a:pt x="2545" y="2513"/>
                </a:lnTo>
                <a:lnTo>
                  <a:pt x="2545" y="2515"/>
                </a:lnTo>
                <a:lnTo>
                  <a:pt x="2547" y="2515"/>
                </a:lnTo>
                <a:lnTo>
                  <a:pt x="2547" y="2517"/>
                </a:lnTo>
                <a:lnTo>
                  <a:pt x="2549" y="2517"/>
                </a:lnTo>
                <a:lnTo>
                  <a:pt x="2551" y="2517"/>
                </a:lnTo>
                <a:lnTo>
                  <a:pt x="2553" y="2517"/>
                </a:lnTo>
                <a:lnTo>
                  <a:pt x="2553" y="2515"/>
                </a:lnTo>
                <a:lnTo>
                  <a:pt x="2554" y="2513"/>
                </a:lnTo>
                <a:lnTo>
                  <a:pt x="2556" y="2511"/>
                </a:lnTo>
                <a:lnTo>
                  <a:pt x="2558" y="2511"/>
                </a:lnTo>
                <a:lnTo>
                  <a:pt x="2558" y="2509"/>
                </a:lnTo>
                <a:lnTo>
                  <a:pt x="2560" y="2509"/>
                </a:lnTo>
                <a:lnTo>
                  <a:pt x="2562" y="2507"/>
                </a:lnTo>
                <a:lnTo>
                  <a:pt x="2562" y="2505"/>
                </a:lnTo>
                <a:lnTo>
                  <a:pt x="2564" y="2505"/>
                </a:lnTo>
                <a:lnTo>
                  <a:pt x="2564" y="2503"/>
                </a:lnTo>
                <a:lnTo>
                  <a:pt x="2566" y="2505"/>
                </a:lnTo>
                <a:lnTo>
                  <a:pt x="2564" y="2507"/>
                </a:lnTo>
                <a:lnTo>
                  <a:pt x="2562" y="2509"/>
                </a:lnTo>
                <a:lnTo>
                  <a:pt x="2560" y="2509"/>
                </a:lnTo>
                <a:lnTo>
                  <a:pt x="2560" y="2511"/>
                </a:lnTo>
                <a:lnTo>
                  <a:pt x="2558" y="2511"/>
                </a:lnTo>
                <a:lnTo>
                  <a:pt x="2558" y="2513"/>
                </a:lnTo>
                <a:lnTo>
                  <a:pt x="2556" y="2513"/>
                </a:lnTo>
                <a:lnTo>
                  <a:pt x="2556" y="2515"/>
                </a:lnTo>
                <a:lnTo>
                  <a:pt x="2554" y="2515"/>
                </a:lnTo>
                <a:lnTo>
                  <a:pt x="2554" y="2517"/>
                </a:lnTo>
                <a:lnTo>
                  <a:pt x="2553" y="2517"/>
                </a:lnTo>
                <a:lnTo>
                  <a:pt x="2553" y="2519"/>
                </a:lnTo>
                <a:lnTo>
                  <a:pt x="2553" y="2517"/>
                </a:lnTo>
                <a:lnTo>
                  <a:pt x="2551" y="2519"/>
                </a:lnTo>
                <a:lnTo>
                  <a:pt x="2549" y="2519"/>
                </a:lnTo>
                <a:lnTo>
                  <a:pt x="2549" y="2521"/>
                </a:lnTo>
                <a:lnTo>
                  <a:pt x="2547" y="2521"/>
                </a:lnTo>
                <a:lnTo>
                  <a:pt x="2547" y="2519"/>
                </a:lnTo>
                <a:lnTo>
                  <a:pt x="2545" y="2519"/>
                </a:lnTo>
                <a:lnTo>
                  <a:pt x="2543" y="2519"/>
                </a:lnTo>
                <a:lnTo>
                  <a:pt x="2541" y="2517"/>
                </a:lnTo>
                <a:lnTo>
                  <a:pt x="2539" y="2517"/>
                </a:lnTo>
                <a:lnTo>
                  <a:pt x="2537" y="2517"/>
                </a:lnTo>
                <a:lnTo>
                  <a:pt x="2537" y="2519"/>
                </a:lnTo>
                <a:lnTo>
                  <a:pt x="2535" y="2519"/>
                </a:lnTo>
                <a:lnTo>
                  <a:pt x="2533" y="2517"/>
                </a:lnTo>
                <a:lnTo>
                  <a:pt x="2531" y="2517"/>
                </a:lnTo>
                <a:lnTo>
                  <a:pt x="2529" y="2517"/>
                </a:lnTo>
                <a:lnTo>
                  <a:pt x="2528" y="2517"/>
                </a:lnTo>
                <a:lnTo>
                  <a:pt x="2526" y="2517"/>
                </a:lnTo>
                <a:lnTo>
                  <a:pt x="2524" y="2517"/>
                </a:lnTo>
                <a:lnTo>
                  <a:pt x="2524" y="2519"/>
                </a:lnTo>
                <a:lnTo>
                  <a:pt x="2522" y="2519"/>
                </a:lnTo>
                <a:lnTo>
                  <a:pt x="2520" y="2519"/>
                </a:lnTo>
                <a:lnTo>
                  <a:pt x="2518" y="2519"/>
                </a:lnTo>
                <a:lnTo>
                  <a:pt x="2516" y="2519"/>
                </a:lnTo>
                <a:lnTo>
                  <a:pt x="2514" y="2521"/>
                </a:lnTo>
                <a:lnTo>
                  <a:pt x="2512" y="2521"/>
                </a:lnTo>
                <a:lnTo>
                  <a:pt x="2512" y="2523"/>
                </a:lnTo>
                <a:lnTo>
                  <a:pt x="2510" y="2523"/>
                </a:lnTo>
                <a:lnTo>
                  <a:pt x="2510" y="2525"/>
                </a:lnTo>
                <a:lnTo>
                  <a:pt x="2508" y="2525"/>
                </a:lnTo>
                <a:lnTo>
                  <a:pt x="2508" y="2526"/>
                </a:lnTo>
                <a:lnTo>
                  <a:pt x="2506" y="2526"/>
                </a:lnTo>
                <a:lnTo>
                  <a:pt x="2506" y="2528"/>
                </a:lnTo>
                <a:lnTo>
                  <a:pt x="2504" y="2528"/>
                </a:lnTo>
                <a:lnTo>
                  <a:pt x="2504" y="2530"/>
                </a:lnTo>
                <a:lnTo>
                  <a:pt x="2504" y="2532"/>
                </a:lnTo>
                <a:lnTo>
                  <a:pt x="2504" y="2534"/>
                </a:lnTo>
                <a:lnTo>
                  <a:pt x="2503" y="2534"/>
                </a:lnTo>
                <a:lnTo>
                  <a:pt x="2501" y="2536"/>
                </a:lnTo>
                <a:lnTo>
                  <a:pt x="2499" y="2536"/>
                </a:lnTo>
                <a:lnTo>
                  <a:pt x="2497" y="2538"/>
                </a:lnTo>
                <a:lnTo>
                  <a:pt x="2495" y="2538"/>
                </a:lnTo>
                <a:lnTo>
                  <a:pt x="2495" y="2540"/>
                </a:lnTo>
                <a:lnTo>
                  <a:pt x="2493" y="2540"/>
                </a:lnTo>
                <a:lnTo>
                  <a:pt x="2491" y="2542"/>
                </a:lnTo>
                <a:lnTo>
                  <a:pt x="2491" y="2544"/>
                </a:lnTo>
                <a:lnTo>
                  <a:pt x="2489" y="2544"/>
                </a:lnTo>
                <a:lnTo>
                  <a:pt x="2489" y="2546"/>
                </a:lnTo>
                <a:lnTo>
                  <a:pt x="2487" y="2548"/>
                </a:lnTo>
                <a:lnTo>
                  <a:pt x="2487" y="2549"/>
                </a:lnTo>
                <a:lnTo>
                  <a:pt x="2485" y="2549"/>
                </a:lnTo>
                <a:lnTo>
                  <a:pt x="2485" y="2551"/>
                </a:lnTo>
                <a:lnTo>
                  <a:pt x="2483" y="2553"/>
                </a:lnTo>
                <a:lnTo>
                  <a:pt x="2483" y="2555"/>
                </a:lnTo>
                <a:lnTo>
                  <a:pt x="2481" y="2555"/>
                </a:lnTo>
                <a:lnTo>
                  <a:pt x="2481" y="2557"/>
                </a:lnTo>
                <a:lnTo>
                  <a:pt x="2480" y="2559"/>
                </a:lnTo>
                <a:lnTo>
                  <a:pt x="2478" y="2561"/>
                </a:lnTo>
                <a:lnTo>
                  <a:pt x="2476" y="2561"/>
                </a:lnTo>
                <a:lnTo>
                  <a:pt x="2476" y="2563"/>
                </a:lnTo>
                <a:lnTo>
                  <a:pt x="2474" y="2565"/>
                </a:lnTo>
                <a:lnTo>
                  <a:pt x="2474" y="2567"/>
                </a:lnTo>
                <a:lnTo>
                  <a:pt x="2472" y="2567"/>
                </a:lnTo>
                <a:lnTo>
                  <a:pt x="2472" y="2569"/>
                </a:lnTo>
                <a:lnTo>
                  <a:pt x="2470" y="2569"/>
                </a:lnTo>
                <a:lnTo>
                  <a:pt x="2470" y="2571"/>
                </a:lnTo>
                <a:lnTo>
                  <a:pt x="2468" y="2571"/>
                </a:lnTo>
                <a:lnTo>
                  <a:pt x="2464" y="2571"/>
                </a:lnTo>
                <a:lnTo>
                  <a:pt x="2464" y="2573"/>
                </a:lnTo>
                <a:lnTo>
                  <a:pt x="2462" y="2573"/>
                </a:lnTo>
                <a:lnTo>
                  <a:pt x="2460" y="2573"/>
                </a:lnTo>
                <a:lnTo>
                  <a:pt x="2460" y="2574"/>
                </a:lnTo>
                <a:lnTo>
                  <a:pt x="2460" y="2576"/>
                </a:lnTo>
                <a:lnTo>
                  <a:pt x="2458" y="2578"/>
                </a:lnTo>
                <a:lnTo>
                  <a:pt x="2458" y="2580"/>
                </a:lnTo>
                <a:lnTo>
                  <a:pt x="2458" y="2582"/>
                </a:lnTo>
                <a:lnTo>
                  <a:pt x="2458" y="2584"/>
                </a:lnTo>
                <a:lnTo>
                  <a:pt x="2460" y="2584"/>
                </a:lnTo>
                <a:lnTo>
                  <a:pt x="2460" y="2586"/>
                </a:lnTo>
                <a:lnTo>
                  <a:pt x="2458" y="2586"/>
                </a:lnTo>
                <a:lnTo>
                  <a:pt x="2458" y="2588"/>
                </a:lnTo>
                <a:lnTo>
                  <a:pt x="2458" y="2590"/>
                </a:lnTo>
                <a:lnTo>
                  <a:pt x="2437" y="2588"/>
                </a:lnTo>
                <a:lnTo>
                  <a:pt x="2412" y="2584"/>
                </a:lnTo>
                <a:lnTo>
                  <a:pt x="2418" y="2588"/>
                </a:lnTo>
                <a:lnTo>
                  <a:pt x="2424" y="2597"/>
                </a:lnTo>
                <a:lnTo>
                  <a:pt x="2432" y="2605"/>
                </a:lnTo>
                <a:lnTo>
                  <a:pt x="2439" y="2615"/>
                </a:lnTo>
                <a:lnTo>
                  <a:pt x="2437" y="2617"/>
                </a:lnTo>
                <a:lnTo>
                  <a:pt x="2437" y="2619"/>
                </a:lnTo>
                <a:lnTo>
                  <a:pt x="2437" y="2621"/>
                </a:lnTo>
                <a:lnTo>
                  <a:pt x="2437" y="2624"/>
                </a:lnTo>
                <a:lnTo>
                  <a:pt x="2437" y="2628"/>
                </a:lnTo>
                <a:lnTo>
                  <a:pt x="2437" y="2630"/>
                </a:lnTo>
                <a:lnTo>
                  <a:pt x="2435" y="2630"/>
                </a:lnTo>
                <a:lnTo>
                  <a:pt x="2435" y="2632"/>
                </a:lnTo>
                <a:lnTo>
                  <a:pt x="2435" y="2634"/>
                </a:lnTo>
                <a:lnTo>
                  <a:pt x="2435" y="2638"/>
                </a:lnTo>
                <a:lnTo>
                  <a:pt x="2435" y="2636"/>
                </a:lnTo>
                <a:lnTo>
                  <a:pt x="2435" y="2634"/>
                </a:lnTo>
                <a:lnTo>
                  <a:pt x="2435" y="2632"/>
                </a:lnTo>
                <a:lnTo>
                  <a:pt x="2435" y="2630"/>
                </a:lnTo>
                <a:lnTo>
                  <a:pt x="2433" y="2630"/>
                </a:lnTo>
                <a:lnTo>
                  <a:pt x="2430" y="2630"/>
                </a:lnTo>
                <a:lnTo>
                  <a:pt x="2426" y="2628"/>
                </a:lnTo>
                <a:lnTo>
                  <a:pt x="2422" y="2628"/>
                </a:lnTo>
                <a:lnTo>
                  <a:pt x="2416" y="2628"/>
                </a:lnTo>
                <a:lnTo>
                  <a:pt x="2412" y="2628"/>
                </a:lnTo>
                <a:lnTo>
                  <a:pt x="2407" y="2628"/>
                </a:lnTo>
                <a:lnTo>
                  <a:pt x="2403" y="2628"/>
                </a:lnTo>
                <a:lnTo>
                  <a:pt x="2399" y="2628"/>
                </a:lnTo>
                <a:lnTo>
                  <a:pt x="2397" y="2630"/>
                </a:lnTo>
                <a:lnTo>
                  <a:pt x="2397" y="2632"/>
                </a:lnTo>
                <a:lnTo>
                  <a:pt x="2395" y="2632"/>
                </a:lnTo>
                <a:lnTo>
                  <a:pt x="2395" y="2634"/>
                </a:lnTo>
                <a:lnTo>
                  <a:pt x="2395" y="2636"/>
                </a:lnTo>
                <a:lnTo>
                  <a:pt x="2393" y="2638"/>
                </a:lnTo>
                <a:lnTo>
                  <a:pt x="2393" y="2640"/>
                </a:lnTo>
                <a:lnTo>
                  <a:pt x="2391" y="2642"/>
                </a:lnTo>
                <a:lnTo>
                  <a:pt x="2391" y="2644"/>
                </a:lnTo>
                <a:lnTo>
                  <a:pt x="2391" y="2645"/>
                </a:lnTo>
                <a:lnTo>
                  <a:pt x="2389" y="2647"/>
                </a:lnTo>
                <a:lnTo>
                  <a:pt x="2389" y="2649"/>
                </a:lnTo>
                <a:lnTo>
                  <a:pt x="2385" y="2657"/>
                </a:lnTo>
                <a:lnTo>
                  <a:pt x="2384" y="2657"/>
                </a:lnTo>
                <a:lnTo>
                  <a:pt x="2384" y="2659"/>
                </a:lnTo>
                <a:lnTo>
                  <a:pt x="2382" y="2661"/>
                </a:lnTo>
                <a:lnTo>
                  <a:pt x="2382" y="2663"/>
                </a:lnTo>
                <a:lnTo>
                  <a:pt x="2380" y="2665"/>
                </a:lnTo>
                <a:lnTo>
                  <a:pt x="2378" y="2667"/>
                </a:lnTo>
                <a:lnTo>
                  <a:pt x="2378" y="2669"/>
                </a:lnTo>
                <a:lnTo>
                  <a:pt x="2376" y="2670"/>
                </a:lnTo>
                <a:lnTo>
                  <a:pt x="2368" y="2680"/>
                </a:lnTo>
                <a:lnTo>
                  <a:pt x="2359" y="2690"/>
                </a:lnTo>
                <a:lnTo>
                  <a:pt x="2355" y="2693"/>
                </a:lnTo>
                <a:lnTo>
                  <a:pt x="2351" y="2697"/>
                </a:lnTo>
                <a:lnTo>
                  <a:pt x="2349" y="2699"/>
                </a:lnTo>
                <a:lnTo>
                  <a:pt x="2339" y="2709"/>
                </a:lnTo>
                <a:lnTo>
                  <a:pt x="2332" y="2715"/>
                </a:lnTo>
                <a:lnTo>
                  <a:pt x="2322" y="2724"/>
                </a:lnTo>
                <a:lnTo>
                  <a:pt x="2312" y="2736"/>
                </a:lnTo>
                <a:lnTo>
                  <a:pt x="2303" y="2743"/>
                </a:lnTo>
                <a:lnTo>
                  <a:pt x="2295" y="2751"/>
                </a:lnTo>
                <a:lnTo>
                  <a:pt x="2293" y="2753"/>
                </a:lnTo>
                <a:lnTo>
                  <a:pt x="2291" y="2753"/>
                </a:lnTo>
                <a:lnTo>
                  <a:pt x="2291" y="2755"/>
                </a:lnTo>
                <a:lnTo>
                  <a:pt x="2289" y="2755"/>
                </a:lnTo>
                <a:lnTo>
                  <a:pt x="2286" y="2755"/>
                </a:lnTo>
                <a:lnTo>
                  <a:pt x="2284" y="2757"/>
                </a:lnTo>
                <a:lnTo>
                  <a:pt x="2280" y="2759"/>
                </a:lnTo>
                <a:lnTo>
                  <a:pt x="2278" y="2761"/>
                </a:lnTo>
                <a:lnTo>
                  <a:pt x="2276" y="2763"/>
                </a:lnTo>
                <a:lnTo>
                  <a:pt x="2274" y="2763"/>
                </a:lnTo>
                <a:lnTo>
                  <a:pt x="2274" y="2764"/>
                </a:lnTo>
                <a:lnTo>
                  <a:pt x="2272" y="2764"/>
                </a:lnTo>
                <a:lnTo>
                  <a:pt x="2268" y="2766"/>
                </a:lnTo>
                <a:lnTo>
                  <a:pt x="2266" y="2768"/>
                </a:lnTo>
                <a:lnTo>
                  <a:pt x="2264" y="2768"/>
                </a:lnTo>
                <a:lnTo>
                  <a:pt x="2264" y="2770"/>
                </a:lnTo>
                <a:lnTo>
                  <a:pt x="2263" y="2770"/>
                </a:lnTo>
                <a:lnTo>
                  <a:pt x="2261" y="2772"/>
                </a:lnTo>
                <a:lnTo>
                  <a:pt x="2261" y="2774"/>
                </a:lnTo>
                <a:lnTo>
                  <a:pt x="2259" y="2774"/>
                </a:lnTo>
                <a:lnTo>
                  <a:pt x="2257" y="2776"/>
                </a:lnTo>
                <a:lnTo>
                  <a:pt x="2255" y="2776"/>
                </a:lnTo>
                <a:lnTo>
                  <a:pt x="2255" y="2778"/>
                </a:lnTo>
                <a:lnTo>
                  <a:pt x="2253" y="2780"/>
                </a:lnTo>
                <a:lnTo>
                  <a:pt x="2253" y="2782"/>
                </a:lnTo>
                <a:lnTo>
                  <a:pt x="2253" y="2784"/>
                </a:lnTo>
                <a:lnTo>
                  <a:pt x="2251" y="2784"/>
                </a:lnTo>
                <a:lnTo>
                  <a:pt x="2249" y="2786"/>
                </a:lnTo>
                <a:lnTo>
                  <a:pt x="2247" y="2784"/>
                </a:lnTo>
                <a:lnTo>
                  <a:pt x="2245" y="2784"/>
                </a:lnTo>
                <a:lnTo>
                  <a:pt x="2243" y="2786"/>
                </a:lnTo>
                <a:lnTo>
                  <a:pt x="2241" y="2788"/>
                </a:lnTo>
                <a:lnTo>
                  <a:pt x="2239" y="2788"/>
                </a:lnTo>
                <a:lnTo>
                  <a:pt x="2239" y="2789"/>
                </a:lnTo>
                <a:lnTo>
                  <a:pt x="2238" y="2789"/>
                </a:lnTo>
                <a:lnTo>
                  <a:pt x="2236" y="2789"/>
                </a:lnTo>
                <a:lnTo>
                  <a:pt x="2236" y="2791"/>
                </a:lnTo>
                <a:lnTo>
                  <a:pt x="2234" y="2791"/>
                </a:lnTo>
                <a:lnTo>
                  <a:pt x="2232" y="2793"/>
                </a:lnTo>
                <a:lnTo>
                  <a:pt x="2230" y="2795"/>
                </a:lnTo>
                <a:lnTo>
                  <a:pt x="2228" y="2797"/>
                </a:lnTo>
                <a:lnTo>
                  <a:pt x="2226" y="2797"/>
                </a:lnTo>
                <a:lnTo>
                  <a:pt x="2226" y="2799"/>
                </a:lnTo>
                <a:lnTo>
                  <a:pt x="2224" y="2799"/>
                </a:lnTo>
                <a:lnTo>
                  <a:pt x="2222" y="2801"/>
                </a:lnTo>
                <a:lnTo>
                  <a:pt x="2220" y="2801"/>
                </a:lnTo>
                <a:lnTo>
                  <a:pt x="2220" y="2803"/>
                </a:lnTo>
                <a:lnTo>
                  <a:pt x="2218" y="2805"/>
                </a:lnTo>
                <a:lnTo>
                  <a:pt x="2216" y="2807"/>
                </a:lnTo>
                <a:lnTo>
                  <a:pt x="2215" y="2807"/>
                </a:lnTo>
                <a:lnTo>
                  <a:pt x="2213" y="2807"/>
                </a:lnTo>
                <a:lnTo>
                  <a:pt x="2211" y="2807"/>
                </a:lnTo>
                <a:lnTo>
                  <a:pt x="2209" y="2807"/>
                </a:lnTo>
                <a:lnTo>
                  <a:pt x="2207" y="2807"/>
                </a:lnTo>
                <a:lnTo>
                  <a:pt x="2205" y="2807"/>
                </a:lnTo>
                <a:lnTo>
                  <a:pt x="2205" y="2809"/>
                </a:lnTo>
                <a:lnTo>
                  <a:pt x="2203" y="2811"/>
                </a:lnTo>
                <a:lnTo>
                  <a:pt x="2199" y="2811"/>
                </a:lnTo>
                <a:lnTo>
                  <a:pt x="2199" y="2812"/>
                </a:lnTo>
                <a:lnTo>
                  <a:pt x="2197" y="2812"/>
                </a:lnTo>
                <a:lnTo>
                  <a:pt x="2195" y="2812"/>
                </a:lnTo>
                <a:lnTo>
                  <a:pt x="2195" y="2814"/>
                </a:lnTo>
                <a:lnTo>
                  <a:pt x="2193" y="2814"/>
                </a:lnTo>
                <a:lnTo>
                  <a:pt x="2191" y="2814"/>
                </a:lnTo>
                <a:lnTo>
                  <a:pt x="2190" y="2814"/>
                </a:lnTo>
                <a:lnTo>
                  <a:pt x="2190" y="2816"/>
                </a:lnTo>
                <a:lnTo>
                  <a:pt x="2188" y="2816"/>
                </a:lnTo>
                <a:lnTo>
                  <a:pt x="2186" y="2816"/>
                </a:lnTo>
                <a:lnTo>
                  <a:pt x="2184" y="2816"/>
                </a:lnTo>
                <a:lnTo>
                  <a:pt x="2182" y="2816"/>
                </a:lnTo>
                <a:lnTo>
                  <a:pt x="2182" y="2818"/>
                </a:lnTo>
                <a:lnTo>
                  <a:pt x="2180" y="2818"/>
                </a:lnTo>
                <a:lnTo>
                  <a:pt x="2180" y="2820"/>
                </a:lnTo>
                <a:lnTo>
                  <a:pt x="2178" y="2822"/>
                </a:lnTo>
                <a:lnTo>
                  <a:pt x="2176" y="2822"/>
                </a:lnTo>
                <a:lnTo>
                  <a:pt x="2174" y="2822"/>
                </a:lnTo>
                <a:lnTo>
                  <a:pt x="2174" y="2824"/>
                </a:lnTo>
                <a:lnTo>
                  <a:pt x="2172" y="2826"/>
                </a:lnTo>
                <a:lnTo>
                  <a:pt x="2170" y="2826"/>
                </a:lnTo>
                <a:lnTo>
                  <a:pt x="2170" y="2828"/>
                </a:lnTo>
                <a:lnTo>
                  <a:pt x="2168" y="2830"/>
                </a:lnTo>
                <a:lnTo>
                  <a:pt x="2167" y="2830"/>
                </a:lnTo>
                <a:lnTo>
                  <a:pt x="2167" y="2832"/>
                </a:lnTo>
                <a:lnTo>
                  <a:pt x="2165" y="2832"/>
                </a:lnTo>
                <a:lnTo>
                  <a:pt x="2165" y="2834"/>
                </a:lnTo>
                <a:lnTo>
                  <a:pt x="2163" y="2834"/>
                </a:lnTo>
                <a:lnTo>
                  <a:pt x="2163" y="2832"/>
                </a:lnTo>
                <a:lnTo>
                  <a:pt x="2161" y="2834"/>
                </a:lnTo>
                <a:lnTo>
                  <a:pt x="2159" y="2834"/>
                </a:lnTo>
                <a:lnTo>
                  <a:pt x="2157" y="2834"/>
                </a:lnTo>
                <a:lnTo>
                  <a:pt x="2153" y="2834"/>
                </a:lnTo>
                <a:lnTo>
                  <a:pt x="2151" y="2836"/>
                </a:lnTo>
                <a:lnTo>
                  <a:pt x="2149" y="2836"/>
                </a:lnTo>
                <a:lnTo>
                  <a:pt x="2147" y="2836"/>
                </a:lnTo>
                <a:lnTo>
                  <a:pt x="2145" y="2836"/>
                </a:lnTo>
                <a:lnTo>
                  <a:pt x="2143" y="2836"/>
                </a:lnTo>
                <a:lnTo>
                  <a:pt x="2142" y="2836"/>
                </a:lnTo>
                <a:lnTo>
                  <a:pt x="2140" y="2836"/>
                </a:lnTo>
                <a:lnTo>
                  <a:pt x="2138" y="2836"/>
                </a:lnTo>
                <a:lnTo>
                  <a:pt x="2136" y="2836"/>
                </a:lnTo>
                <a:lnTo>
                  <a:pt x="2134" y="2836"/>
                </a:lnTo>
                <a:lnTo>
                  <a:pt x="2132" y="2836"/>
                </a:lnTo>
                <a:lnTo>
                  <a:pt x="2130" y="2836"/>
                </a:lnTo>
                <a:lnTo>
                  <a:pt x="2128" y="2836"/>
                </a:lnTo>
                <a:lnTo>
                  <a:pt x="2126" y="2836"/>
                </a:lnTo>
                <a:lnTo>
                  <a:pt x="2124" y="2836"/>
                </a:lnTo>
                <a:lnTo>
                  <a:pt x="2122" y="2836"/>
                </a:lnTo>
                <a:lnTo>
                  <a:pt x="2120" y="2836"/>
                </a:lnTo>
                <a:lnTo>
                  <a:pt x="2119" y="2834"/>
                </a:lnTo>
                <a:lnTo>
                  <a:pt x="2117" y="2834"/>
                </a:lnTo>
                <a:lnTo>
                  <a:pt x="2115" y="2834"/>
                </a:lnTo>
                <a:lnTo>
                  <a:pt x="2113" y="2836"/>
                </a:lnTo>
                <a:lnTo>
                  <a:pt x="2111" y="2836"/>
                </a:lnTo>
                <a:lnTo>
                  <a:pt x="2109" y="2836"/>
                </a:lnTo>
                <a:lnTo>
                  <a:pt x="2107" y="2836"/>
                </a:lnTo>
                <a:lnTo>
                  <a:pt x="2105" y="2836"/>
                </a:lnTo>
                <a:lnTo>
                  <a:pt x="2103" y="2836"/>
                </a:lnTo>
                <a:lnTo>
                  <a:pt x="2103" y="2834"/>
                </a:lnTo>
                <a:lnTo>
                  <a:pt x="2101" y="2834"/>
                </a:lnTo>
                <a:lnTo>
                  <a:pt x="2099" y="2832"/>
                </a:lnTo>
                <a:lnTo>
                  <a:pt x="2099" y="2830"/>
                </a:lnTo>
                <a:lnTo>
                  <a:pt x="2101" y="2828"/>
                </a:lnTo>
                <a:lnTo>
                  <a:pt x="2099" y="2828"/>
                </a:lnTo>
                <a:lnTo>
                  <a:pt x="2101" y="2826"/>
                </a:lnTo>
                <a:lnTo>
                  <a:pt x="2101" y="2824"/>
                </a:lnTo>
                <a:lnTo>
                  <a:pt x="2101" y="2822"/>
                </a:lnTo>
                <a:lnTo>
                  <a:pt x="2099" y="2822"/>
                </a:lnTo>
                <a:lnTo>
                  <a:pt x="2099" y="2820"/>
                </a:lnTo>
                <a:lnTo>
                  <a:pt x="2099" y="2818"/>
                </a:lnTo>
                <a:lnTo>
                  <a:pt x="2097" y="2816"/>
                </a:lnTo>
                <a:lnTo>
                  <a:pt x="2097" y="2814"/>
                </a:lnTo>
                <a:lnTo>
                  <a:pt x="2095" y="2814"/>
                </a:lnTo>
                <a:lnTo>
                  <a:pt x="2095" y="2812"/>
                </a:lnTo>
                <a:lnTo>
                  <a:pt x="2094" y="2812"/>
                </a:lnTo>
                <a:lnTo>
                  <a:pt x="2092" y="2811"/>
                </a:lnTo>
                <a:lnTo>
                  <a:pt x="2092" y="2809"/>
                </a:lnTo>
                <a:lnTo>
                  <a:pt x="2090" y="2807"/>
                </a:lnTo>
                <a:lnTo>
                  <a:pt x="2090" y="2805"/>
                </a:lnTo>
                <a:lnTo>
                  <a:pt x="2088" y="2805"/>
                </a:lnTo>
                <a:lnTo>
                  <a:pt x="2086" y="2803"/>
                </a:lnTo>
                <a:lnTo>
                  <a:pt x="2084" y="2801"/>
                </a:lnTo>
                <a:lnTo>
                  <a:pt x="2084" y="2799"/>
                </a:lnTo>
                <a:lnTo>
                  <a:pt x="2084" y="2797"/>
                </a:lnTo>
                <a:lnTo>
                  <a:pt x="2084" y="2795"/>
                </a:lnTo>
                <a:lnTo>
                  <a:pt x="2084" y="2793"/>
                </a:lnTo>
                <a:lnTo>
                  <a:pt x="2084" y="2791"/>
                </a:lnTo>
                <a:lnTo>
                  <a:pt x="2084" y="2789"/>
                </a:lnTo>
                <a:lnTo>
                  <a:pt x="2084" y="2788"/>
                </a:lnTo>
                <a:lnTo>
                  <a:pt x="2082" y="2786"/>
                </a:lnTo>
                <a:lnTo>
                  <a:pt x="2082" y="2784"/>
                </a:lnTo>
                <a:lnTo>
                  <a:pt x="2082" y="2782"/>
                </a:lnTo>
                <a:lnTo>
                  <a:pt x="2080" y="2778"/>
                </a:lnTo>
                <a:lnTo>
                  <a:pt x="2078" y="2776"/>
                </a:lnTo>
                <a:lnTo>
                  <a:pt x="2076" y="2772"/>
                </a:lnTo>
                <a:lnTo>
                  <a:pt x="2074" y="2768"/>
                </a:lnTo>
                <a:lnTo>
                  <a:pt x="2071" y="2763"/>
                </a:lnTo>
                <a:lnTo>
                  <a:pt x="2069" y="2761"/>
                </a:lnTo>
                <a:lnTo>
                  <a:pt x="2069" y="2759"/>
                </a:lnTo>
                <a:lnTo>
                  <a:pt x="2067" y="2755"/>
                </a:lnTo>
                <a:lnTo>
                  <a:pt x="2065" y="2753"/>
                </a:lnTo>
                <a:lnTo>
                  <a:pt x="2063" y="2749"/>
                </a:lnTo>
                <a:lnTo>
                  <a:pt x="2061" y="2745"/>
                </a:lnTo>
                <a:lnTo>
                  <a:pt x="2057" y="2741"/>
                </a:lnTo>
                <a:lnTo>
                  <a:pt x="2055" y="2740"/>
                </a:lnTo>
                <a:lnTo>
                  <a:pt x="2053" y="2738"/>
                </a:lnTo>
                <a:lnTo>
                  <a:pt x="2053" y="2736"/>
                </a:lnTo>
                <a:lnTo>
                  <a:pt x="2051" y="2734"/>
                </a:lnTo>
                <a:lnTo>
                  <a:pt x="2047" y="2732"/>
                </a:lnTo>
                <a:lnTo>
                  <a:pt x="2046" y="2728"/>
                </a:lnTo>
                <a:lnTo>
                  <a:pt x="2044" y="2726"/>
                </a:lnTo>
                <a:lnTo>
                  <a:pt x="2042" y="2724"/>
                </a:lnTo>
                <a:lnTo>
                  <a:pt x="2038" y="2720"/>
                </a:lnTo>
                <a:lnTo>
                  <a:pt x="2034" y="2717"/>
                </a:lnTo>
                <a:lnTo>
                  <a:pt x="2030" y="2713"/>
                </a:lnTo>
                <a:lnTo>
                  <a:pt x="2028" y="2711"/>
                </a:lnTo>
                <a:lnTo>
                  <a:pt x="2028" y="2709"/>
                </a:lnTo>
                <a:lnTo>
                  <a:pt x="2026" y="2707"/>
                </a:lnTo>
                <a:lnTo>
                  <a:pt x="2026" y="2705"/>
                </a:lnTo>
                <a:lnTo>
                  <a:pt x="2024" y="2703"/>
                </a:lnTo>
                <a:lnTo>
                  <a:pt x="2021" y="2701"/>
                </a:lnTo>
                <a:lnTo>
                  <a:pt x="2019" y="2699"/>
                </a:lnTo>
                <a:lnTo>
                  <a:pt x="2019" y="2697"/>
                </a:lnTo>
                <a:lnTo>
                  <a:pt x="2017" y="2695"/>
                </a:lnTo>
                <a:lnTo>
                  <a:pt x="2015" y="2693"/>
                </a:lnTo>
                <a:lnTo>
                  <a:pt x="2013" y="2692"/>
                </a:lnTo>
                <a:lnTo>
                  <a:pt x="2011" y="2688"/>
                </a:lnTo>
                <a:lnTo>
                  <a:pt x="2007" y="2686"/>
                </a:lnTo>
                <a:lnTo>
                  <a:pt x="2001" y="2680"/>
                </a:lnTo>
                <a:lnTo>
                  <a:pt x="1999" y="2678"/>
                </a:lnTo>
                <a:lnTo>
                  <a:pt x="1998" y="2676"/>
                </a:lnTo>
                <a:lnTo>
                  <a:pt x="1994" y="2672"/>
                </a:lnTo>
                <a:lnTo>
                  <a:pt x="1990" y="2669"/>
                </a:lnTo>
                <a:lnTo>
                  <a:pt x="1986" y="2667"/>
                </a:lnTo>
                <a:lnTo>
                  <a:pt x="1986" y="2665"/>
                </a:lnTo>
                <a:lnTo>
                  <a:pt x="1982" y="2667"/>
                </a:lnTo>
                <a:lnTo>
                  <a:pt x="1980" y="2667"/>
                </a:lnTo>
                <a:lnTo>
                  <a:pt x="1978" y="2669"/>
                </a:lnTo>
                <a:lnTo>
                  <a:pt x="1974" y="2659"/>
                </a:lnTo>
                <a:lnTo>
                  <a:pt x="1973" y="2657"/>
                </a:lnTo>
                <a:lnTo>
                  <a:pt x="1973" y="2655"/>
                </a:lnTo>
                <a:lnTo>
                  <a:pt x="1973" y="2653"/>
                </a:lnTo>
                <a:lnTo>
                  <a:pt x="1973" y="2651"/>
                </a:lnTo>
                <a:lnTo>
                  <a:pt x="1974" y="2649"/>
                </a:lnTo>
                <a:lnTo>
                  <a:pt x="1976" y="2647"/>
                </a:lnTo>
                <a:lnTo>
                  <a:pt x="1978" y="2645"/>
                </a:lnTo>
                <a:lnTo>
                  <a:pt x="1980" y="2644"/>
                </a:lnTo>
                <a:lnTo>
                  <a:pt x="1982" y="2642"/>
                </a:lnTo>
                <a:lnTo>
                  <a:pt x="1984" y="2640"/>
                </a:lnTo>
                <a:lnTo>
                  <a:pt x="1986" y="2638"/>
                </a:lnTo>
                <a:lnTo>
                  <a:pt x="1988" y="2636"/>
                </a:lnTo>
                <a:lnTo>
                  <a:pt x="1990" y="2636"/>
                </a:lnTo>
                <a:lnTo>
                  <a:pt x="1990" y="2634"/>
                </a:lnTo>
                <a:lnTo>
                  <a:pt x="1992" y="2634"/>
                </a:lnTo>
                <a:lnTo>
                  <a:pt x="2001" y="2624"/>
                </a:lnTo>
                <a:lnTo>
                  <a:pt x="2007" y="2621"/>
                </a:lnTo>
                <a:lnTo>
                  <a:pt x="2024" y="2609"/>
                </a:lnTo>
                <a:lnTo>
                  <a:pt x="2032" y="2596"/>
                </a:lnTo>
                <a:lnTo>
                  <a:pt x="2030" y="2594"/>
                </a:lnTo>
                <a:lnTo>
                  <a:pt x="2028" y="2592"/>
                </a:lnTo>
                <a:lnTo>
                  <a:pt x="2030" y="2588"/>
                </a:lnTo>
                <a:lnTo>
                  <a:pt x="2028" y="2590"/>
                </a:lnTo>
                <a:lnTo>
                  <a:pt x="2023" y="2594"/>
                </a:lnTo>
                <a:lnTo>
                  <a:pt x="1999" y="2611"/>
                </a:lnTo>
                <a:lnTo>
                  <a:pt x="1996" y="2613"/>
                </a:lnTo>
                <a:lnTo>
                  <a:pt x="1996" y="2615"/>
                </a:lnTo>
                <a:lnTo>
                  <a:pt x="1994" y="2615"/>
                </a:lnTo>
                <a:lnTo>
                  <a:pt x="1990" y="2613"/>
                </a:lnTo>
                <a:lnTo>
                  <a:pt x="1988" y="2611"/>
                </a:lnTo>
                <a:lnTo>
                  <a:pt x="1988" y="2609"/>
                </a:lnTo>
                <a:lnTo>
                  <a:pt x="1971" y="2590"/>
                </a:lnTo>
                <a:lnTo>
                  <a:pt x="1957" y="2594"/>
                </a:lnTo>
                <a:lnTo>
                  <a:pt x="1948" y="2592"/>
                </a:lnTo>
                <a:lnTo>
                  <a:pt x="1940" y="2592"/>
                </a:lnTo>
                <a:lnTo>
                  <a:pt x="1940" y="2607"/>
                </a:lnTo>
                <a:lnTo>
                  <a:pt x="1932" y="2613"/>
                </a:lnTo>
                <a:lnTo>
                  <a:pt x="1928" y="2613"/>
                </a:lnTo>
                <a:lnTo>
                  <a:pt x="1928" y="2615"/>
                </a:lnTo>
                <a:lnTo>
                  <a:pt x="1930" y="2615"/>
                </a:lnTo>
                <a:lnTo>
                  <a:pt x="1932" y="2615"/>
                </a:lnTo>
                <a:lnTo>
                  <a:pt x="1934" y="2615"/>
                </a:lnTo>
                <a:lnTo>
                  <a:pt x="1934" y="2617"/>
                </a:lnTo>
                <a:lnTo>
                  <a:pt x="1934" y="2619"/>
                </a:lnTo>
                <a:lnTo>
                  <a:pt x="1934" y="2621"/>
                </a:lnTo>
                <a:lnTo>
                  <a:pt x="1934" y="2622"/>
                </a:lnTo>
                <a:lnTo>
                  <a:pt x="1936" y="2624"/>
                </a:lnTo>
                <a:lnTo>
                  <a:pt x="1936" y="2626"/>
                </a:lnTo>
                <a:lnTo>
                  <a:pt x="1936" y="2628"/>
                </a:lnTo>
                <a:lnTo>
                  <a:pt x="1938" y="2630"/>
                </a:lnTo>
                <a:lnTo>
                  <a:pt x="1936" y="2632"/>
                </a:lnTo>
                <a:lnTo>
                  <a:pt x="1934" y="2634"/>
                </a:lnTo>
                <a:lnTo>
                  <a:pt x="1932" y="2634"/>
                </a:lnTo>
                <a:lnTo>
                  <a:pt x="1930" y="2634"/>
                </a:lnTo>
                <a:lnTo>
                  <a:pt x="1928" y="2634"/>
                </a:lnTo>
                <a:lnTo>
                  <a:pt x="1928" y="2636"/>
                </a:lnTo>
                <a:lnTo>
                  <a:pt x="1926" y="2636"/>
                </a:lnTo>
                <a:lnTo>
                  <a:pt x="1928" y="2638"/>
                </a:lnTo>
                <a:lnTo>
                  <a:pt x="1928" y="2640"/>
                </a:lnTo>
                <a:lnTo>
                  <a:pt x="1928" y="2642"/>
                </a:lnTo>
                <a:lnTo>
                  <a:pt x="1928" y="2644"/>
                </a:lnTo>
                <a:lnTo>
                  <a:pt x="1928" y="2645"/>
                </a:lnTo>
                <a:lnTo>
                  <a:pt x="1928" y="2647"/>
                </a:lnTo>
                <a:lnTo>
                  <a:pt x="1928" y="2649"/>
                </a:lnTo>
                <a:lnTo>
                  <a:pt x="1926" y="2651"/>
                </a:lnTo>
                <a:lnTo>
                  <a:pt x="1926" y="2653"/>
                </a:lnTo>
                <a:lnTo>
                  <a:pt x="1925" y="2653"/>
                </a:lnTo>
                <a:lnTo>
                  <a:pt x="1923" y="2655"/>
                </a:lnTo>
                <a:lnTo>
                  <a:pt x="1921" y="2657"/>
                </a:lnTo>
                <a:lnTo>
                  <a:pt x="1919" y="2657"/>
                </a:lnTo>
                <a:lnTo>
                  <a:pt x="1917" y="2659"/>
                </a:lnTo>
                <a:lnTo>
                  <a:pt x="1915" y="2657"/>
                </a:lnTo>
                <a:lnTo>
                  <a:pt x="1913" y="2657"/>
                </a:lnTo>
                <a:lnTo>
                  <a:pt x="1911" y="2657"/>
                </a:lnTo>
                <a:lnTo>
                  <a:pt x="1909" y="2657"/>
                </a:lnTo>
                <a:lnTo>
                  <a:pt x="1907" y="2657"/>
                </a:lnTo>
                <a:lnTo>
                  <a:pt x="1905" y="2657"/>
                </a:lnTo>
                <a:lnTo>
                  <a:pt x="1903" y="2657"/>
                </a:lnTo>
                <a:lnTo>
                  <a:pt x="1903" y="2659"/>
                </a:lnTo>
                <a:lnTo>
                  <a:pt x="1903" y="2661"/>
                </a:lnTo>
                <a:lnTo>
                  <a:pt x="1902" y="2661"/>
                </a:lnTo>
                <a:lnTo>
                  <a:pt x="1900" y="2663"/>
                </a:lnTo>
                <a:lnTo>
                  <a:pt x="1898" y="2661"/>
                </a:lnTo>
                <a:lnTo>
                  <a:pt x="1896" y="2661"/>
                </a:lnTo>
                <a:lnTo>
                  <a:pt x="1894" y="2659"/>
                </a:lnTo>
                <a:lnTo>
                  <a:pt x="1892" y="2659"/>
                </a:lnTo>
                <a:lnTo>
                  <a:pt x="1890" y="2659"/>
                </a:lnTo>
                <a:lnTo>
                  <a:pt x="1888" y="2661"/>
                </a:lnTo>
                <a:lnTo>
                  <a:pt x="1886" y="2661"/>
                </a:lnTo>
                <a:lnTo>
                  <a:pt x="1884" y="2661"/>
                </a:lnTo>
                <a:lnTo>
                  <a:pt x="1882" y="2663"/>
                </a:lnTo>
                <a:lnTo>
                  <a:pt x="1882" y="2661"/>
                </a:lnTo>
                <a:lnTo>
                  <a:pt x="1882" y="2659"/>
                </a:lnTo>
                <a:lnTo>
                  <a:pt x="1882" y="2657"/>
                </a:lnTo>
                <a:lnTo>
                  <a:pt x="1882" y="2653"/>
                </a:lnTo>
                <a:lnTo>
                  <a:pt x="1880" y="2653"/>
                </a:lnTo>
                <a:lnTo>
                  <a:pt x="1878" y="2651"/>
                </a:lnTo>
                <a:lnTo>
                  <a:pt x="1878" y="2649"/>
                </a:lnTo>
                <a:lnTo>
                  <a:pt x="1877" y="2649"/>
                </a:lnTo>
                <a:lnTo>
                  <a:pt x="1867" y="2651"/>
                </a:lnTo>
                <a:lnTo>
                  <a:pt x="1863" y="2657"/>
                </a:lnTo>
                <a:lnTo>
                  <a:pt x="1863" y="2663"/>
                </a:lnTo>
                <a:lnTo>
                  <a:pt x="1861" y="2661"/>
                </a:lnTo>
                <a:lnTo>
                  <a:pt x="1859" y="2661"/>
                </a:lnTo>
                <a:lnTo>
                  <a:pt x="1857" y="2665"/>
                </a:lnTo>
                <a:lnTo>
                  <a:pt x="1859" y="2667"/>
                </a:lnTo>
                <a:lnTo>
                  <a:pt x="1861" y="2667"/>
                </a:lnTo>
                <a:lnTo>
                  <a:pt x="1873" y="2669"/>
                </a:lnTo>
                <a:lnTo>
                  <a:pt x="1875" y="2669"/>
                </a:lnTo>
                <a:lnTo>
                  <a:pt x="1884" y="2667"/>
                </a:lnTo>
                <a:lnTo>
                  <a:pt x="1886" y="2667"/>
                </a:lnTo>
                <a:lnTo>
                  <a:pt x="1888" y="2667"/>
                </a:lnTo>
                <a:lnTo>
                  <a:pt x="1888" y="2669"/>
                </a:lnTo>
                <a:lnTo>
                  <a:pt x="1886" y="2669"/>
                </a:lnTo>
                <a:lnTo>
                  <a:pt x="1875" y="2670"/>
                </a:lnTo>
                <a:lnTo>
                  <a:pt x="1873" y="2670"/>
                </a:lnTo>
                <a:lnTo>
                  <a:pt x="1863" y="2669"/>
                </a:lnTo>
                <a:lnTo>
                  <a:pt x="1859" y="2667"/>
                </a:lnTo>
                <a:lnTo>
                  <a:pt x="1850" y="2663"/>
                </a:lnTo>
                <a:lnTo>
                  <a:pt x="1848" y="2663"/>
                </a:lnTo>
                <a:lnTo>
                  <a:pt x="1848" y="2665"/>
                </a:lnTo>
                <a:lnTo>
                  <a:pt x="1846" y="2665"/>
                </a:lnTo>
                <a:lnTo>
                  <a:pt x="1844" y="2663"/>
                </a:lnTo>
                <a:lnTo>
                  <a:pt x="1842" y="2661"/>
                </a:lnTo>
                <a:lnTo>
                  <a:pt x="1842" y="2659"/>
                </a:lnTo>
                <a:lnTo>
                  <a:pt x="1840" y="2659"/>
                </a:lnTo>
                <a:lnTo>
                  <a:pt x="1840" y="2657"/>
                </a:lnTo>
                <a:lnTo>
                  <a:pt x="1838" y="2657"/>
                </a:lnTo>
                <a:lnTo>
                  <a:pt x="1836" y="2657"/>
                </a:lnTo>
                <a:lnTo>
                  <a:pt x="1836" y="2655"/>
                </a:lnTo>
                <a:lnTo>
                  <a:pt x="1834" y="2655"/>
                </a:lnTo>
                <a:lnTo>
                  <a:pt x="1832" y="2655"/>
                </a:lnTo>
                <a:lnTo>
                  <a:pt x="1830" y="2655"/>
                </a:lnTo>
                <a:lnTo>
                  <a:pt x="1830" y="2657"/>
                </a:lnTo>
                <a:lnTo>
                  <a:pt x="1829" y="2657"/>
                </a:lnTo>
                <a:lnTo>
                  <a:pt x="1827" y="2657"/>
                </a:lnTo>
                <a:lnTo>
                  <a:pt x="1825" y="2657"/>
                </a:lnTo>
                <a:lnTo>
                  <a:pt x="1825" y="2655"/>
                </a:lnTo>
                <a:lnTo>
                  <a:pt x="1823" y="2653"/>
                </a:lnTo>
                <a:lnTo>
                  <a:pt x="1825" y="2651"/>
                </a:lnTo>
                <a:lnTo>
                  <a:pt x="1827" y="2649"/>
                </a:lnTo>
                <a:lnTo>
                  <a:pt x="1827" y="2647"/>
                </a:lnTo>
                <a:lnTo>
                  <a:pt x="1829" y="2647"/>
                </a:lnTo>
                <a:lnTo>
                  <a:pt x="1829" y="2645"/>
                </a:lnTo>
                <a:lnTo>
                  <a:pt x="1829" y="2644"/>
                </a:lnTo>
                <a:lnTo>
                  <a:pt x="1827" y="2644"/>
                </a:lnTo>
                <a:lnTo>
                  <a:pt x="1827" y="2642"/>
                </a:lnTo>
                <a:lnTo>
                  <a:pt x="1827" y="2640"/>
                </a:lnTo>
                <a:lnTo>
                  <a:pt x="1825" y="2640"/>
                </a:lnTo>
                <a:lnTo>
                  <a:pt x="1825" y="2638"/>
                </a:lnTo>
                <a:lnTo>
                  <a:pt x="1832" y="2636"/>
                </a:lnTo>
                <a:lnTo>
                  <a:pt x="1836" y="2636"/>
                </a:lnTo>
                <a:lnTo>
                  <a:pt x="1842" y="2636"/>
                </a:lnTo>
                <a:lnTo>
                  <a:pt x="1844" y="2636"/>
                </a:lnTo>
                <a:lnTo>
                  <a:pt x="1848" y="2634"/>
                </a:lnTo>
                <a:lnTo>
                  <a:pt x="1850" y="2636"/>
                </a:lnTo>
                <a:lnTo>
                  <a:pt x="1852" y="2638"/>
                </a:lnTo>
                <a:lnTo>
                  <a:pt x="1850" y="2640"/>
                </a:lnTo>
                <a:lnTo>
                  <a:pt x="1848" y="2640"/>
                </a:lnTo>
                <a:lnTo>
                  <a:pt x="1848" y="2642"/>
                </a:lnTo>
                <a:lnTo>
                  <a:pt x="1848" y="2644"/>
                </a:lnTo>
                <a:lnTo>
                  <a:pt x="1848" y="2645"/>
                </a:lnTo>
                <a:lnTo>
                  <a:pt x="1846" y="2645"/>
                </a:lnTo>
                <a:lnTo>
                  <a:pt x="1848" y="2645"/>
                </a:lnTo>
                <a:lnTo>
                  <a:pt x="1848" y="2644"/>
                </a:lnTo>
                <a:lnTo>
                  <a:pt x="1848" y="2642"/>
                </a:lnTo>
                <a:lnTo>
                  <a:pt x="1850" y="2642"/>
                </a:lnTo>
                <a:lnTo>
                  <a:pt x="1852" y="2642"/>
                </a:lnTo>
                <a:lnTo>
                  <a:pt x="1852" y="2644"/>
                </a:lnTo>
                <a:lnTo>
                  <a:pt x="1852" y="2645"/>
                </a:lnTo>
                <a:lnTo>
                  <a:pt x="1852" y="2647"/>
                </a:lnTo>
                <a:lnTo>
                  <a:pt x="1850" y="2647"/>
                </a:lnTo>
                <a:lnTo>
                  <a:pt x="1850" y="2649"/>
                </a:lnTo>
                <a:lnTo>
                  <a:pt x="1852" y="2649"/>
                </a:lnTo>
                <a:lnTo>
                  <a:pt x="1852" y="2651"/>
                </a:lnTo>
                <a:lnTo>
                  <a:pt x="1854" y="2651"/>
                </a:lnTo>
                <a:lnTo>
                  <a:pt x="1855" y="2651"/>
                </a:lnTo>
                <a:lnTo>
                  <a:pt x="1857" y="2649"/>
                </a:lnTo>
                <a:lnTo>
                  <a:pt x="1857" y="2647"/>
                </a:lnTo>
                <a:lnTo>
                  <a:pt x="1859" y="2647"/>
                </a:lnTo>
                <a:lnTo>
                  <a:pt x="1861" y="2647"/>
                </a:lnTo>
                <a:lnTo>
                  <a:pt x="1859" y="2632"/>
                </a:lnTo>
                <a:lnTo>
                  <a:pt x="1855" y="2634"/>
                </a:lnTo>
                <a:lnTo>
                  <a:pt x="1855" y="2632"/>
                </a:lnTo>
                <a:lnTo>
                  <a:pt x="1844" y="2624"/>
                </a:lnTo>
                <a:lnTo>
                  <a:pt x="1842" y="2626"/>
                </a:lnTo>
                <a:lnTo>
                  <a:pt x="1840" y="2626"/>
                </a:lnTo>
                <a:lnTo>
                  <a:pt x="1838" y="2626"/>
                </a:lnTo>
                <a:lnTo>
                  <a:pt x="1813" y="2628"/>
                </a:lnTo>
                <a:lnTo>
                  <a:pt x="1809" y="2628"/>
                </a:lnTo>
                <a:lnTo>
                  <a:pt x="1807" y="2628"/>
                </a:lnTo>
                <a:lnTo>
                  <a:pt x="1807" y="2630"/>
                </a:lnTo>
                <a:lnTo>
                  <a:pt x="1796" y="2630"/>
                </a:lnTo>
                <a:lnTo>
                  <a:pt x="1794" y="2630"/>
                </a:lnTo>
                <a:lnTo>
                  <a:pt x="1784" y="2630"/>
                </a:lnTo>
                <a:lnTo>
                  <a:pt x="1781" y="2628"/>
                </a:lnTo>
                <a:lnTo>
                  <a:pt x="1765" y="2626"/>
                </a:lnTo>
                <a:lnTo>
                  <a:pt x="1758" y="2624"/>
                </a:lnTo>
                <a:lnTo>
                  <a:pt x="1746" y="2622"/>
                </a:lnTo>
                <a:lnTo>
                  <a:pt x="1734" y="2619"/>
                </a:lnTo>
                <a:lnTo>
                  <a:pt x="1733" y="2617"/>
                </a:lnTo>
                <a:lnTo>
                  <a:pt x="1731" y="2617"/>
                </a:lnTo>
                <a:lnTo>
                  <a:pt x="1729" y="2615"/>
                </a:lnTo>
                <a:lnTo>
                  <a:pt x="1723" y="2613"/>
                </a:lnTo>
                <a:lnTo>
                  <a:pt x="1721" y="2611"/>
                </a:lnTo>
                <a:lnTo>
                  <a:pt x="1719" y="2611"/>
                </a:lnTo>
                <a:lnTo>
                  <a:pt x="1717" y="2611"/>
                </a:lnTo>
                <a:lnTo>
                  <a:pt x="1717" y="2609"/>
                </a:lnTo>
                <a:lnTo>
                  <a:pt x="1715" y="2609"/>
                </a:lnTo>
                <a:lnTo>
                  <a:pt x="1715" y="2607"/>
                </a:lnTo>
                <a:lnTo>
                  <a:pt x="1713" y="2607"/>
                </a:lnTo>
                <a:lnTo>
                  <a:pt x="1711" y="2605"/>
                </a:lnTo>
                <a:lnTo>
                  <a:pt x="1708" y="2603"/>
                </a:lnTo>
                <a:lnTo>
                  <a:pt x="1706" y="2603"/>
                </a:lnTo>
                <a:lnTo>
                  <a:pt x="1704" y="2601"/>
                </a:lnTo>
                <a:lnTo>
                  <a:pt x="1702" y="2601"/>
                </a:lnTo>
                <a:lnTo>
                  <a:pt x="1702" y="2599"/>
                </a:lnTo>
                <a:lnTo>
                  <a:pt x="1700" y="2599"/>
                </a:lnTo>
                <a:lnTo>
                  <a:pt x="1698" y="2597"/>
                </a:lnTo>
                <a:lnTo>
                  <a:pt x="1696" y="2597"/>
                </a:lnTo>
                <a:lnTo>
                  <a:pt x="1694" y="2597"/>
                </a:lnTo>
                <a:lnTo>
                  <a:pt x="1694" y="2596"/>
                </a:lnTo>
                <a:lnTo>
                  <a:pt x="1692" y="2596"/>
                </a:lnTo>
                <a:lnTo>
                  <a:pt x="1690" y="2594"/>
                </a:lnTo>
                <a:lnTo>
                  <a:pt x="1688" y="2594"/>
                </a:lnTo>
                <a:lnTo>
                  <a:pt x="1686" y="2592"/>
                </a:lnTo>
                <a:lnTo>
                  <a:pt x="1685" y="2592"/>
                </a:lnTo>
                <a:lnTo>
                  <a:pt x="1685" y="2590"/>
                </a:lnTo>
                <a:lnTo>
                  <a:pt x="1683" y="2590"/>
                </a:lnTo>
                <a:lnTo>
                  <a:pt x="1683" y="2586"/>
                </a:lnTo>
                <a:lnTo>
                  <a:pt x="1683" y="2584"/>
                </a:lnTo>
                <a:lnTo>
                  <a:pt x="1679" y="2582"/>
                </a:lnTo>
                <a:lnTo>
                  <a:pt x="1677" y="2582"/>
                </a:lnTo>
                <a:lnTo>
                  <a:pt x="1677" y="2578"/>
                </a:lnTo>
                <a:lnTo>
                  <a:pt x="1677" y="2576"/>
                </a:lnTo>
                <a:lnTo>
                  <a:pt x="1675" y="2576"/>
                </a:lnTo>
                <a:lnTo>
                  <a:pt x="1675" y="2574"/>
                </a:lnTo>
                <a:lnTo>
                  <a:pt x="1673" y="2574"/>
                </a:lnTo>
                <a:lnTo>
                  <a:pt x="1673" y="2573"/>
                </a:lnTo>
                <a:lnTo>
                  <a:pt x="1671" y="2573"/>
                </a:lnTo>
                <a:lnTo>
                  <a:pt x="1669" y="2571"/>
                </a:lnTo>
                <a:lnTo>
                  <a:pt x="1667" y="2571"/>
                </a:lnTo>
                <a:lnTo>
                  <a:pt x="1665" y="2571"/>
                </a:lnTo>
                <a:lnTo>
                  <a:pt x="1665" y="2569"/>
                </a:lnTo>
                <a:lnTo>
                  <a:pt x="1663" y="2569"/>
                </a:lnTo>
                <a:lnTo>
                  <a:pt x="1661" y="2569"/>
                </a:lnTo>
                <a:lnTo>
                  <a:pt x="1660" y="2569"/>
                </a:lnTo>
                <a:lnTo>
                  <a:pt x="1658" y="2569"/>
                </a:lnTo>
                <a:lnTo>
                  <a:pt x="1656" y="2571"/>
                </a:lnTo>
                <a:lnTo>
                  <a:pt x="1654" y="2571"/>
                </a:lnTo>
                <a:lnTo>
                  <a:pt x="1652" y="2573"/>
                </a:lnTo>
                <a:lnTo>
                  <a:pt x="1652" y="2571"/>
                </a:lnTo>
                <a:lnTo>
                  <a:pt x="1650" y="2573"/>
                </a:lnTo>
                <a:lnTo>
                  <a:pt x="1646" y="2571"/>
                </a:lnTo>
                <a:lnTo>
                  <a:pt x="1644" y="2569"/>
                </a:lnTo>
                <a:lnTo>
                  <a:pt x="1644" y="2567"/>
                </a:lnTo>
                <a:lnTo>
                  <a:pt x="1640" y="2565"/>
                </a:lnTo>
                <a:lnTo>
                  <a:pt x="1637" y="2563"/>
                </a:lnTo>
                <a:lnTo>
                  <a:pt x="1633" y="2559"/>
                </a:lnTo>
                <a:lnTo>
                  <a:pt x="1629" y="2557"/>
                </a:lnTo>
                <a:lnTo>
                  <a:pt x="1627" y="2557"/>
                </a:lnTo>
                <a:lnTo>
                  <a:pt x="1625" y="2557"/>
                </a:lnTo>
                <a:lnTo>
                  <a:pt x="1623" y="2555"/>
                </a:lnTo>
                <a:lnTo>
                  <a:pt x="1621" y="2555"/>
                </a:lnTo>
                <a:lnTo>
                  <a:pt x="1621" y="2553"/>
                </a:lnTo>
                <a:lnTo>
                  <a:pt x="1619" y="2553"/>
                </a:lnTo>
                <a:lnTo>
                  <a:pt x="1617" y="2553"/>
                </a:lnTo>
                <a:lnTo>
                  <a:pt x="1615" y="2551"/>
                </a:lnTo>
                <a:lnTo>
                  <a:pt x="1613" y="2551"/>
                </a:lnTo>
                <a:lnTo>
                  <a:pt x="1612" y="2551"/>
                </a:lnTo>
                <a:lnTo>
                  <a:pt x="1610" y="2551"/>
                </a:lnTo>
                <a:lnTo>
                  <a:pt x="1608" y="2551"/>
                </a:lnTo>
                <a:lnTo>
                  <a:pt x="1606" y="2551"/>
                </a:lnTo>
                <a:lnTo>
                  <a:pt x="1604" y="2553"/>
                </a:lnTo>
                <a:lnTo>
                  <a:pt x="1602" y="2555"/>
                </a:lnTo>
                <a:lnTo>
                  <a:pt x="1600" y="2555"/>
                </a:lnTo>
                <a:lnTo>
                  <a:pt x="1598" y="2555"/>
                </a:lnTo>
                <a:lnTo>
                  <a:pt x="1598" y="2553"/>
                </a:lnTo>
                <a:lnTo>
                  <a:pt x="1596" y="2553"/>
                </a:lnTo>
                <a:lnTo>
                  <a:pt x="1596" y="2551"/>
                </a:lnTo>
                <a:lnTo>
                  <a:pt x="1594" y="2551"/>
                </a:lnTo>
                <a:lnTo>
                  <a:pt x="1592" y="2551"/>
                </a:lnTo>
                <a:lnTo>
                  <a:pt x="1590" y="2551"/>
                </a:lnTo>
                <a:lnTo>
                  <a:pt x="1590" y="2549"/>
                </a:lnTo>
                <a:lnTo>
                  <a:pt x="1590" y="2551"/>
                </a:lnTo>
                <a:lnTo>
                  <a:pt x="1589" y="2549"/>
                </a:lnTo>
                <a:lnTo>
                  <a:pt x="1587" y="2549"/>
                </a:lnTo>
                <a:lnTo>
                  <a:pt x="1587" y="2551"/>
                </a:lnTo>
                <a:lnTo>
                  <a:pt x="1585" y="2551"/>
                </a:lnTo>
                <a:lnTo>
                  <a:pt x="1583" y="2551"/>
                </a:lnTo>
                <a:lnTo>
                  <a:pt x="1579" y="2549"/>
                </a:lnTo>
                <a:lnTo>
                  <a:pt x="1577" y="2549"/>
                </a:lnTo>
                <a:lnTo>
                  <a:pt x="1575" y="2549"/>
                </a:lnTo>
                <a:lnTo>
                  <a:pt x="1573" y="2549"/>
                </a:lnTo>
                <a:lnTo>
                  <a:pt x="1571" y="2549"/>
                </a:lnTo>
                <a:lnTo>
                  <a:pt x="1571" y="2548"/>
                </a:lnTo>
                <a:lnTo>
                  <a:pt x="1569" y="2548"/>
                </a:lnTo>
                <a:lnTo>
                  <a:pt x="1567" y="2546"/>
                </a:lnTo>
                <a:lnTo>
                  <a:pt x="1565" y="2544"/>
                </a:lnTo>
                <a:lnTo>
                  <a:pt x="1564" y="2544"/>
                </a:lnTo>
                <a:lnTo>
                  <a:pt x="1562" y="2542"/>
                </a:lnTo>
                <a:lnTo>
                  <a:pt x="1560" y="2542"/>
                </a:lnTo>
                <a:lnTo>
                  <a:pt x="1558" y="2542"/>
                </a:lnTo>
                <a:lnTo>
                  <a:pt x="1556" y="2540"/>
                </a:lnTo>
                <a:lnTo>
                  <a:pt x="1552" y="2540"/>
                </a:lnTo>
                <a:lnTo>
                  <a:pt x="1548" y="2540"/>
                </a:lnTo>
                <a:lnTo>
                  <a:pt x="1546" y="2540"/>
                </a:lnTo>
                <a:lnTo>
                  <a:pt x="1544" y="2542"/>
                </a:lnTo>
                <a:lnTo>
                  <a:pt x="1542" y="2542"/>
                </a:lnTo>
                <a:lnTo>
                  <a:pt x="1541" y="2542"/>
                </a:lnTo>
                <a:lnTo>
                  <a:pt x="1539" y="2544"/>
                </a:lnTo>
                <a:lnTo>
                  <a:pt x="1537" y="2544"/>
                </a:lnTo>
                <a:lnTo>
                  <a:pt x="1535" y="2542"/>
                </a:lnTo>
                <a:lnTo>
                  <a:pt x="1533" y="2542"/>
                </a:lnTo>
                <a:lnTo>
                  <a:pt x="1531" y="2542"/>
                </a:lnTo>
                <a:lnTo>
                  <a:pt x="1529" y="2542"/>
                </a:lnTo>
                <a:lnTo>
                  <a:pt x="1527" y="2544"/>
                </a:lnTo>
                <a:lnTo>
                  <a:pt x="1525" y="2544"/>
                </a:lnTo>
                <a:lnTo>
                  <a:pt x="1523" y="2544"/>
                </a:lnTo>
                <a:lnTo>
                  <a:pt x="1523" y="2546"/>
                </a:lnTo>
                <a:lnTo>
                  <a:pt x="1521" y="2546"/>
                </a:lnTo>
                <a:lnTo>
                  <a:pt x="1521" y="2548"/>
                </a:lnTo>
                <a:lnTo>
                  <a:pt x="1519" y="2548"/>
                </a:lnTo>
                <a:lnTo>
                  <a:pt x="1517" y="2548"/>
                </a:lnTo>
                <a:lnTo>
                  <a:pt x="1516" y="2548"/>
                </a:lnTo>
                <a:lnTo>
                  <a:pt x="1514" y="2548"/>
                </a:lnTo>
                <a:lnTo>
                  <a:pt x="1512" y="2548"/>
                </a:lnTo>
                <a:lnTo>
                  <a:pt x="1510" y="2548"/>
                </a:lnTo>
                <a:lnTo>
                  <a:pt x="1508" y="2548"/>
                </a:lnTo>
                <a:lnTo>
                  <a:pt x="1506" y="2548"/>
                </a:lnTo>
                <a:lnTo>
                  <a:pt x="1504" y="2549"/>
                </a:lnTo>
                <a:lnTo>
                  <a:pt x="1502" y="2549"/>
                </a:lnTo>
                <a:lnTo>
                  <a:pt x="1500" y="2551"/>
                </a:lnTo>
                <a:lnTo>
                  <a:pt x="1498" y="2551"/>
                </a:lnTo>
                <a:lnTo>
                  <a:pt x="1498" y="2553"/>
                </a:lnTo>
                <a:lnTo>
                  <a:pt x="1496" y="2553"/>
                </a:lnTo>
                <a:lnTo>
                  <a:pt x="1496" y="2551"/>
                </a:lnTo>
                <a:lnTo>
                  <a:pt x="1494" y="2551"/>
                </a:lnTo>
                <a:lnTo>
                  <a:pt x="1494" y="2553"/>
                </a:lnTo>
                <a:lnTo>
                  <a:pt x="1492" y="2553"/>
                </a:lnTo>
                <a:lnTo>
                  <a:pt x="1492" y="2555"/>
                </a:lnTo>
                <a:lnTo>
                  <a:pt x="1491" y="2555"/>
                </a:lnTo>
                <a:lnTo>
                  <a:pt x="1491" y="2557"/>
                </a:lnTo>
                <a:lnTo>
                  <a:pt x="1489" y="2559"/>
                </a:lnTo>
                <a:lnTo>
                  <a:pt x="1487" y="2561"/>
                </a:lnTo>
                <a:lnTo>
                  <a:pt x="1485" y="2561"/>
                </a:lnTo>
                <a:lnTo>
                  <a:pt x="1485" y="2559"/>
                </a:lnTo>
                <a:lnTo>
                  <a:pt x="1483" y="2559"/>
                </a:lnTo>
                <a:lnTo>
                  <a:pt x="1481" y="2559"/>
                </a:lnTo>
                <a:lnTo>
                  <a:pt x="1479" y="2559"/>
                </a:lnTo>
                <a:lnTo>
                  <a:pt x="1477" y="2559"/>
                </a:lnTo>
                <a:lnTo>
                  <a:pt x="1475" y="2561"/>
                </a:lnTo>
                <a:lnTo>
                  <a:pt x="1473" y="2561"/>
                </a:lnTo>
                <a:lnTo>
                  <a:pt x="1471" y="2563"/>
                </a:lnTo>
                <a:lnTo>
                  <a:pt x="1469" y="2563"/>
                </a:lnTo>
                <a:lnTo>
                  <a:pt x="1469" y="2565"/>
                </a:lnTo>
                <a:lnTo>
                  <a:pt x="1468" y="2565"/>
                </a:lnTo>
                <a:lnTo>
                  <a:pt x="1466" y="2565"/>
                </a:lnTo>
                <a:lnTo>
                  <a:pt x="1466" y="2567"/>
                </a:lnTo>
                <a:lnTo>
                  <a:pt x="1464" y="2569"/>
                </a:lnTo>
                <a:lnTo>
                  <a:pt x="1462" y="2571"/>
                </a:lnTo>
                <a:lnTo>
                  <a:pt x="1460" y="2571"/>
                </a:lnTo>
                <a:lnTo>
                  <a:pt x="1460" y="2573"/>
                </a:lnTo>
                <a:lnTo>
                  <a:pt x="1458" y="2573"/>
                </a:lnTo>
                <a:lnTo>
                  <a:pt x="1458" y="2574"/>
                </a:lnTo>
                <a:lnTo>
                  <a:pt x="1456" y="2574"/>
                </a:lnTo>
                <a:lnTo>
                  <a:pt x="1454" y="2574"/>
                </a:lnTo>
                <a:lnTo>
                  <a:pt x="1452" y="2574"/>
                </a:lnTo>
                <a:lnTo>
                  <a:pt x="1450" y="2574"/>
                </a:lnTo>
                <a:lnTo>
                  <a:pt x="1448" y="2574"/>
                </a:lnTo>
                <a:lnTo>
                  <a:pt x="1448" y="2576"/>
                </a:lnTo>
                <a:lnTo>
                  <a:pt x="1446" y="2576"/>
                </a:lnTo>
                <a:lnTo>
                  <a:pt x="1446" y="2578"/>
                </a:lnTo>
                <a:lnTo>
                  <a:pt x="1444" y="2578"/>
                </a:lnTo>
                <a:lnTo>
                  <a:pt x="1443" y="2578"/>
                </a:lnTo>
                <a:lnTo>
                  <a:pt x="1441" y="2580"/>
                </a:lnTo>
                <a:lnTo>
                  <a:pt x="1439" y="2580"/>
                </a:lnTo>
                <a:lnTo>
                  <a:pt x="1439" y="2582"/>
                </a:lnTo>
                <a:lnTo>
                  <a:pt x="1437" y="2584"/>
                </a:lnTo>
                <a:lnTo>
                  <a:pt x="1437" y="2586"/>
                </a:lnTo>
                <a:lnTo>
                  <a:pt x="1437" y="2588"/>
                </a:lnTo>
                <a:lnTo>
                  <a:pt x="1435" y="2588"/>
                </a:lnTo>
                <a:lnTo>
                  <a:pt x="1435" y="2590"/>
                </a:lnTo>
                <a:lnTo>
                  <a:pt x="1433" y="2590"/>
                </a:lnTo>
                <a:lnTo>
                  <a:pt x="1433" y="2592"/>
                </a:lnTo>
                <a:lnTo>
                  <a:pt x="1431" y="2594"/>
                </a:lnTo>
                <a:lnTo>
                  <a:pt x="1431" y="2596"/>
                </a:lnTo>
                <a:lnTo>
                  <a:pt x="1429" y="2596"/>
                </a:lnTo>
                <a:lnTo>
                  <a:pt x="1427" y="2596"/>
                </a:lnTo>
                <a:lnTo>
                  <a:pt x="1427" y="2597"/>
                </a:lnTo>
                <a:lnTo>
                  <a:pt x="1425" y="2597"/>
                </a:lnTo>
                <a:lnTo>
                  <a:pt x="1425" y="2599"/>
                </a:lnTo>
                <a:lnTo>
                  <a:pt x="1423" y="2599"/>
                </a:lnTo>
                <a:lnTo>
                  <a:pt x="1421" y="2601"/>
                </a:lnTo>
                <a:lnTo>
                  <a:pt x="1420" y="2601"/>
                </a:lnTo>
                <a:lnTo>
                  <a:pt x="1420" y="2603"/>
                </a:lnTo>
                <a:lnTo>
                  <a:pt x="1418" y="2603"/>
                </a:lnTo>
                <a:lnTo>
                  <a:pt x="1416" y="2603"/>
                </a:lnTo>
                <a:lnTo>
                  <a:pt x="1414" y="2607"/>
                </a:lnTo>
                <a:lnTo>
                  <a:pt x="1412" y="2609"/>
                </a:lnTo>
                <a:lnTo>
                  <a:pt x="1414" y="2611"/>
                </a:lnTo>
                <a:lnTo>
                  <a:pt x="1414" y="2613"/>
                </a:lnTo>
                <a:lnTo>
                  <a:pt x="1416" y="2613"/>
                </a:lnTo>
                <a:lnTo>
                  <a:pt x="1416" y="2615"/>
                </a:lnTo>
                <a:lnTo>
                  <a:pt x="1418" y="2615"/>
                </a:lnTo>
                <a:lnTo>
                  <a:pt x="1418" y="2617"/>
                </a:lnTo>
                <a:lnTo>
                  <a:pt x="1418" y="2619"/>
                </a:lnTo>
                <a:lnTo>
                  <a:pt x="1416" y="2619"/>
                </a:lnTo>
                <a:lnTo>
                  <a:pt x="1414" y="2619"/>
                </a:lnTo>
                <a:lnTo>
                  <a:pt x="1412" y="2619"/>
                </a:lnTo>
                <a:lnTo>
                  <a:pt x="1410" y="2619"/>
                </a:lnTo>
                <a:lnTo>
                  <a:pt x="1408" y="2619"/>
                </a:lnTo>
                <a:lnTo>
                  <a:pt x="1406" y="2619"/>
                </a:lnTo>
                <a:lnTo>
                  <a:pt x="1406" y="2621"/>
                </a:lnTo>
                <a:lnTo>
                  <a:pt x="1404" y="2621"/>
                </a:lnTo>
                <a:lnTo>
                  <a:pt x="1404" y="2622"/>
                </a:lnTo>
                <a:lnTo>
                  <a:pt x="1404" y="2624"/>
                </a:lnTo>
                <a:lnTo>
                  <a:pt x="1404" y="2626"/>
                </a:lnTo>
                <a:lnTo>
                  <a:pt x="1404" y="2628"/>
                </a:lnTo>
                <a:lnTo>
                  <a:pt x="1402" y="2628"/>
                </a:lnTo>
                <a:lnTo>
                  <a:pt x="1402" y="2630"/>
                </a:lnTo>
                <a:lnTo>
                  <a:pt x="1400" y="2632"/>
                </a:lnTo>
                <a:lnTo>
                  <a:pt x="1398" y="2632"/>
                </a:lnTo>
                <a:lnTo>
                  <a:pt x="1398" y="2634"/>
                </a:lnTo>
                <a:lnTo>
                  <a:pt x="1396" y="2634"/>
                </a:lnTo>
                <a:lnTo>
                  <a:pt x="1396" y="2632"/>
                </a:lnTo>
                <a:lnTo>
                  <a:pt x="1396" y="2630"/>
                </a:lnTo>
                <a:lnTo>
                  <a:pt x="1395" y="2630"/>
                </a:lnTo>
                <a:lnTo>
                  <a:pt x="1393" y="2630"/>
                </a:lnTo>
                <a:lnTo>
                  <a:pt x="1393" y="2632"/>
                </a:lnTo>
                <a:lnTo>
                  <a:pt x="1391" y="2632"/>
                </a:lnTo>
                <a:lnTo>
                  <a:pt x="1391" y="2634"/>
                </a:lnTo>
                <a:lnTo>
                  <a:pt x="1389" y="2634"/>
                </a:lnTo>
                <a:lnTo>
                  <a:pt x="1389" y="2636"/>
                </a:lnTo>
                <a:lnTo>
                  <a:pt x="1389" y="2638"/>
                </a:lnTo>
                <a:lnTo>
                  <a:pt x="1389" y="2636"/>
                </a:lnTo>
                <a:lnTo>
                  <a:pt x="1391" y="2636"/>
                </a:lnTo>
                <a:lnTo>
                  <a:pt x="1391" y="2638"/>
                </a:lnTo>
                <a:lnTo>
                  <a:pt x="1389" y="2638"/>
                </a:lnTo>
                <a:lnTo>
                  <a:pt x="1387" y="2638"/>
                </a:lnTo>
                <a:lnTo>
                  <a:pt x="1385" y="2638"/>
                </a:lnTo>
                <a:lnTo>
                  <a:pt x="1385" y="2640"/>
                </a:lnTo>
                <a:lnTo>
                  <a:pt x="1383" y="2640"/>
                </a:lnTo>
                <a:lnTo>
                  <a:pt x="1383" y="2642"/>
                </a:lnTo>
                <a:lnTo>
                  <a:pt x="1383" y="2644"/>
                </a:lnTo>
                <a:lnTo>
                  <a:pt x="1383" y="2645"/>
                </a:lnTo>
                <a:lnTo>
                  <a:pt x="1385" y="2645"/>
                </a:lnTo>
                <a:lnTo>
                  <a:pt x="1385" y="2647"/>
                </a:lnTo>
                <a:lnTo>
                  <a:pt x="1383" y="2647"/>
                </a:lnTo>
                <a:lnTo>
                  <a:pt x="1381" y="2645"/>
                </a:lnTo>
                <a:lnTo>
                  <a:pt x="1381" y="2647"/>
                </a:lnTo>
                <a:lnTo>
                  <a:pt x="1379" y="2647"/>
                </a:lnTo>
                <a:lnTo>
                  <a:pt x="1379" y="2649"/>
                </a:lnTo>
                <a:lnTo>
                  <a:pt x="1379" y="2651"/>
                </a:lnTo>
                <a:lnTo>
                  <a:pt x="1377" y="2653"/>
                </a:lnTo>
                <a:lnTo>
                  <a:pt x="1377" y="2655"/>
                </a:lnTo>
                <a:lnTo>
                  <a:pt x="1377" y="2657"/>
                </a:lnTo>
                <a:lnTo>
                  <a:pt x="1377" y="2659"/>
                </a:lnTo>
                <a:lnTo>
                  <a:pt x="1379" y="2659"/>
                </a:lnTo>
                <a:lnTo>
                  <a:pt x="1379" y="2661"/>
                </a:lnTo>
                <a:lnTo>
                  <a:pt x="1377" y="2661"/>
                </a:lnTo>
                <a:lnTo>
                  <a:pt x="1375" y="2661"/>
                </a:lnTo>
                <a:lnTo>
                  <a:pt x="1375" y="2663"/>
                </a:lnTo>
                <a:lnTo>
                  <a:pt x="1375" y="2665"/>
                </a:lnTo>
                <a:lnTo>
                  <a:pt x="1373" y="2665"/>
                </a:lnTo>
                <a:lnTo>
                  <a:pt x="1373" y="2667"/>
                </a:lnTo>
                <a:lnTo>
                  <a:pt x="1373" y="2669"/>
                </a:lnTo>
                <a:lnTo>
                  <a:pt x="1373" y="2670"/>
                </a:lnTo>
                <a:lnTo>
                  <a:pt x="1373" y="2672"/>
                </a:lnTo>
                <a:lnTo>
                  <a:pt x="1372" y="2672"/>
                </a:lnTo>
                <a:lnTo>
                  <a:pt x="1372" y="2674"/>
                </a:lnTo>
                <a:lnTo>
                  <a:pt x="1372" y="2676"/>
                </a:lnTo>
                <a:lnTo>
                  <a:pt x="1373" y="2676"/>
                </a:lnTo>
                <a:lnTo>
                  <a:pt x="1373" y="2678"/>
                </a:lnTo>
                <a:lnTo>
                  <a:pt x="1373" y="2680"/>
                </a:lnTo>
                <a:lnTo>
                  <a:pt x="1373" y="2682"/>
                </a:lnTo>
                <a:lnTo>
                  <a:pt x="1373" y="2680"/>
                </a:lnTo>
                <a:lnTo>
                  <a:pt x="1372" y="2678"/>
                </a:lnTo>
                <a:lnTo>
                  <a:pt x="1370" y="2680"/>
                </a:lnTo>
                <a:lnTo>
                  <a:pt x="1370" y="2682"/>
                </a:lnTo>
                <a:lnTo>
                  <a:pt x="1370" y="2684"/>
                </a:lnTo>
                <a:lnTo>
                  <a:pt x="1370" y="2686"/>
                </a:lnTo>
                <a:lnTo>
                  <a:pt x="1368" y="2688"/>
                </a:lnTo>
                <a:lnTo>
                  <a:pt x="1370" y="2688"/>
                </a:lnTo>
                <a:lnTo>
                  <a:pt x="1372" y="2688"/>
                </a:lnTo>
                <a:lnTo>
                  <a:pt x="1372" y="2686"/>
                </a:lnTo>
                <a:lnTo>
                  <a:pt x="1373" y="2686"/>
                </a:lnTo>
                <a:lnTo>
                  <a:pt x="1373" y="2688"/>
                </a:lnTo>
                <a:lnTo>
                  <a:pt x="1372" y="2688"/>
                </a:lnTo>
                <a:lnTo>
                  <a:pt x="1372" y="2690"/>
                </a:lnTo>
                <a:lnTo>
                  <a:pt x="1372" y="2692"/>
                </a:lnTo>
                <a:lnTo>
                  <a:pt x="1372" y="2693"/>
                </a:lnTo>
                <a:lnTo>
                  <a:pt x="1373" y="2693"/>
                </a:lnTo>
                <a:lnTo>
                  <a:pt x="1373" y="2695"/>
                </a:lnTo>
                <a:lnTo>
                  <a:pt x="1375" y="2695"/>
                </a:lnTo>
                <a:lnTo>
                  <a:pt x="1373" y="2695"/>
                </a:lnTo>
                <a:lnTo>
                  <a:pt x="1372" y="2695"/>
                </a:lnTo>
                <a:lnTo>
                  <a:pt x="1372" y="2693"/>
                </a:lnTo>
                <a:lnTo>
                  <a:pt x="1370" y="2693"/>
                </a:lnTo>
                <a:lnTo>
                  <a:pt x="1368" y="2693"/>
                </a:lnTo>
                <a:lnTo>
                  <a:pt x="1368" y="2695"/>
                </a:lnTo>
                <a:lnTo>
                  <a:pt x="1368" y="2697"/>
                </a:lnTo>
                <a:lnTo>
                  <a:pt x="1366" y="2697"/>
                </a:lnTo>
                <a:lnTo>
                  <a:pt x="1368" y="2697"/>
                </a:lnTo>
                <a:lnTo>
                  <a:pt x="1368" y="2699"/>
                </a:lnTo>
                <a:lnTo>
                  <a:pt x="1368" y="2701"/>
                </a:lnTo>
                <a:lnTo>
                  <a:pt x="1370" y="2701"/>
                </a:lnTo>
                <a:lnTo>
                  <a:pt x="1370" y="2703"/>
                </a:lnTo>
                <a:lnTo>
                  <a:pt x="1372" y="2703"/>
                </a:lnTo>
                <a:lnTo>
                  <a:pt x="1373" y="2703"/>
                </a:lnTo>
                <a:lnTo>
                  <a:pt x="1375" y="2703"/>
                </a:lnTo>
                <a:lnTo>
                  <a:pt x="1377" y="2703"/>
                </a:lnTo>
                <a:lnTo>
                  <a:pt x="1379" y="2703"/>
                </a:lnTo>
                <a:lnTo>
                  <a:pt x="1381" y="2703"/>
                </a:lnTo>
                <a:lnTo>
                  <a:pt x="1383" y="2703"/>
                </a:lnTo>
                <a:lnTo>
                  <a:pt x="1381" y="2703"/>
                </a:lnTo>
                <a:lnTo>
                  <a:pt x="1379" y="2703"/>
                </a:lnTo>
                <a:lnTo>
                  <a:pt x="1379" y="2705"/>
                </a:lnTo>
                <a:lnTo>
                  <a:pt x="1379" y="2707"/>
                </a:lnTo>
                <a:lnTo>
                  <a:pt x="1383" y="2709"/>
                </a:lnTo>
                <a:lnTo>
                  <a:pt x="1385" y="2711"/>
                </a:lnTo>
                <a:lnTo>
                  <a:pt x="1389" y="2713"/>
                </a:lnTo>
                <a:lnTo>
                  <a:pt x="1391" y="2713"/>
                </a:lnTo>
                <a:lnTo>
                  <a:pt x="1393" y="2711"/>
                </a:lnTo>
                <a:lnTo>
                  <a:pt x="1395" y="2707"/>
                </a:lnTo>
                <a:lnTo>
                  <a:pt x="1396" y="2705"/>
                </a:lnTo>
                <a:lnTo>
                  <a:pt x="1395" y="2703"/>
                </a:lnTo>
                <a:lnTo>
                  <a:pt x="1395" y="2701"/>
                </a:lnTo>
                <a:lnTo>
                  <a:pt x="1395" y="2699"/>
                </a:lnTo>
                <a:lnTo>
                  <a:pt x="1393" y="2697"/>
                </a:lnTo>
                <a:lnTo>
                  <a:pt x="1389" y="2699"/>
                </a:lnTo>
                <a:lnTo>
                  <a:pt x="1393" y="2695"/>
                </a:lnTo>
                <a:lnTo>
                  <a:pt x="1393" y="2693"/>
                </a:lnTo>
                <a:lnTo>
                  <a:pt x="1393" y="2695"/>
                </a:lnTo>
                <a:lnTo>
                  <a:pt x="1395" y="2697"/>
                </a:lnTo>
                <a:lnTo>
                  <a:pt x="1396" y="2697"/>
                </a:lnTo>
                <a:lnTo>
                  <a:pt x="1396" y="2699"/>
                </a:lnTo>
                <a:lnTo>
                  <a:pt x="1396" y="2701"/>
                </a:lnTo>
                <a:lnTo>
                  <a:pt x="1398" y="2703"/>
                </a:lnTo>
                <a:lnTo>
                  <a:pt x="1400" y="2703"/>
                </a:lnTo>
                <a:lnTo>
                  <a:pt x="1402" y="2703"/>
                </a:lnTo>
                <a:lnTo>
                  <a:pt x="1404" y="2703"/>
                </a:lnTo>
                <a:lnTo>
                  <a:pt x="1406" y="2701"/>
                </a:lnTo>
                <a:lnTo>
                  <a:pt x="1406" y="2699"/>
                </a:lnTo>
                <a:lnTo>
                  <a:pt x="1408" y="2697"/>
                </a:lnTo>
                <a:lnTo>
                  <a:pt x="1410" y="2695"/>
                </a:lnTo>
                <a:lnTo>
                  <a:pt x="1410" y="2693"/>
                </a:lnTo>
                <a:lnTo>
                  <a:pt x="1412" y="2692"/>
                </a:lnTo>
                <a:lnTo>
                  <a:pt x="1410" y="2692"/>
                </a:lnTo>
                <a:lnTo>
                  <a:pt x="1410" y="2690"/>
                </a:lnTo>
                <a:lnTo>
                  <a:pt x="1410" y="2688"/>
                </a:lnTo>
                <a:lnTo>
                  <a:pt x="1408" y="2686"/>
                </a:lnTo>
                <a:lnTo>
                  <a:pt x="1408" y="2682"/>
                </a:lnTo>
                <a:lnTo>
                  <a:pt x="1408" y="2680"/>
                </a:lnTo>
                <a:lnTo>
                  <a:pt x="1408" y="2682"/>
                </a:lnTo>
                <a:lnTo>
                  <a:pt x="1410" y="2682"/>
                </a:lnTo>
                <a:lnTo>
                  <a:pt x="1414" y="2684"/>
                </a:lnTo>
                <a:lnTo>
                  <a:pt x="1416" y="2684"/>
                </a:lnTo>
                <a:lnTo>
                  <a:pt x="1418" y="2682"/>
                </a:lnTo>
                <a:lnTo>
                  <a:pt x="1420" y="2680"/>
                </a:lnTo>
                <a:lnTo>
                  <a:pt x="1420" y="2682"/>
                </a:lnTo>
                <a:lnTo>
                  <a:pt x="1421" y="2684"/>
                </a:lnTo>
                <a:lnTo>
                  <a:pt x="1423" y="2686"/>
                </a:lnTo>
                <a:lnTo>
                  <a:pt x="1423" y="2690"/>
                </a:lnTo>
                <a:lnTo>
                  <a:pt x="1423" y="2692"/>
                </a:lnTo>
                <a:lnTo>
                  <a:pt x="1423" y="2695"/>
                </a:lnTo>
                <a:lnTo>
                  <a:pt x="1423" y="2697"/>
                </a:lnTo>
                <a:lnTo>
                  <a:pt x="1425" y="2699"/>
                </a:lnTo>
                <a:lnTo>
                  <a:pt x="1425" y="2703"/>
                </a:lnTo>
                <a:lnTo>
                  <a:pt x="1427" y="2705"/>
                </a:lnTo>
                <a:lnTo>
                  <a:pt x="1429" y="2707"/>
                </a:lnTo>
                <a:lnTo>
                  <a:pt x="1431" y="2709"/>
                </a:lnTo>
                <a:lnTo>
                  <a:pt x="1431" y="2711"/>
                </a:lnTo>
                <a:lnTo>
                  <a:pt x="1431" y="2713"/>
                </a:lnTo>
                <a:lnTo>
                  <a:pt x="1429" y="2715"/>
                </a:lnTo>
                <a:lnTo>
                  <a:pt x="1427" y="2715"/>
                </a:lnTo>
                <a:lnTo>
                  <a:pt x="1425" y="2715"/>
                </a:lnTo>
                <a:lnTo>
                  <a:pt x="1423" y="2713"/>
                </a:lnTo>
                <a:lnTo>
                  <a:pt x="1420" y="2713"/>
                </a:lnTo>
                <a:lnTo>
                  <a:pt x="1418" y="2713"/>
                </a:lnTo>
                <a:lnTo>
                  <a:pt x="1416" y="2713"/>
                </a:lnTo>
                <a:lnTo>
                  <a:pt x="1412" y="2715"/>
                </a:lnTo>
                <a:lnTo>
                  <a:pt x="1410" y="2715"/>
                </a:lnTo>
                <a:lnTo>
                  <a:pt x="1408" y="2715"/>
                </a:lnTo>
                <a:lnTo>
                  <a:pt x="1406" y="2715"/>
                </a:lnTo>
                <a:lnTo>
                  <a:pt x="1402" y="2715"/>
                </a:lnTo>
                <a:lnTo>
                  <a:pt x="1400" y="2717"/>
                </a:lnTo>
                <a:lnTo>
                  <a:pt x="1398" y="2717"/>
                </a:lnTo>
                <a:lnTo>
                  <a:pt x="1396" y="2718"/>
                </a:lnTo>
                <a:lnTo>
                  <a:pt x="1395" y="2720"/>
                </a:lnTo>
                <a:lnTo>
                  <a:pt x="1395" y="2724"/>
                </a:lnTo>
                <a:lnTo>
                  <a:pt x="1393" y="2726"/>
                </a:lnTo>
                <a:lnTo>
                  <a:pt x="1391" y="2728"/>
                </a:lnTo>
                <a:lnTo>
                  <a:pt x="1389" y="2732"/>
                </a:lnTo>
                <a:lnTo>
                  <a:pt x="1387" y="2734"/>
                </a:lnTo>
                <a:lnTo>
                  <a:pt x="1387" y="2736"/>
                </a:lnTo>
                <a:lnTo>
                  <a:pt x="1385" y="2738"/>
                </a:lnTo>
                <a:lnTo>
                  <a:pt x="1383" y="2741"/>
                </a:lnTo>
                <a:lnTo>
                  <a:pt x="1383" y="2743"/>
                </a:lnTo>
                <a:lnTo>
                  <a:pt x="1385" y="2745"/>
                </a:lnTo>
                <a:lnTo>
                  <a:pt x="1385" y="2747"/>
                </a:lnTo>
                <a:lnTo>
                  <a:pt x="1387" y="2749"/>
                </a:lnTo>
                <a:lnTo>
                  <a:pt x="1387" y="2751"/>
                </a:lnTo>
                <a:lnTo>
                  <a:pt x="1389" y="2753"/>
                </a:lnTo>
                <a:lnTo>
                  <a:pt x="1387" y="2757"/>
                </a:lnTo>
                <a:lnTo>
                  <a:pt x="1385" y="2757"/>
                </a:lnTo>
                <a:lnTo>
                  <a:pt x="1383" y="2759"/>
                </a:lnTo>
                <a:lnTo>
                  <a:pt x="1381" y="2757"/>
                </a:lnTo>
                <a:lnTo>
                  <a:pt x="1379" y="2755"/>
                </a:lnTo>
                <a:lnTo>
                  <a:pt x="1379" y="2753"/>
                </a:lnTo>
                <a:lnTo>
                  <a:pt x="1379" y="2751"/>
                </a:lnTo>
                <a:lnTo>
                  <a:pt x="1377" y="2749"/>
                </a:lnTo>
                <a:lnTo>
                  <a:pt x="1377" y="2747"/>
                </a:lnTo>
                <a:lnTo>
                  <a:pt x="1375" y="2745"/>
                </a:lnTo>
                <a:lnTo>
                  <a:pt x="1373" y="2745"/>
                </a:lnTo>
                <a:lnTo>
                  <a:pt x="1372" y="2745"/>
                </a:lnTo>
                <a:lnTo>
                  <a:pt x="1370" y="2743"/>
                </a:lnTo>
                <a:lnTo>
                  <a:pt x="1368" y="2743"/>
                </a:lnTo>
                <a:lnTo>
                  <a:pt x="1366" y="2741"/>
                </a:lnTo>
                <a:lnTo>
                  <a:pt x="1364" y="2740"/>
                </a:lnTo>
                <a:lnTo>
                  <a:pt x="1362" y="2740"/>
                </a:lnTo>
                <a:lnTo>
                  <a:pt x="1362" y="2738"/>
                </a:lnTo>
                <a:lnTo>
                  <a:pt x="1360" y="2738"/>
                </a:lnTo>
                <a:lnTo>
                  <a:pt x="1360" y="2736"/>
                </a:lnTo>
                <a:lnTo>
                  <a:pt x="1360" y="2738"/>
                </a:lnTo>
                <a:lnTo>
                  <a:pt x="1362" y="2738"/>
                </a:lnTo>
                <a:lnTo>
                  <a:pt x="1364" y="2738"/>
                </a:lnTo>
                <a:lnTo>
                  <a:pt x="1364" y="2736"/>
                </a:lnTo>
                <a:lnTo>
                  <a:pt x="1364" y="2734"/>
                </a:lnTo>
                <a:lnTo>
                  <a:pt x="1366" y="2734"/>
                </a:lnTo>
                <a:lnTo>
                  <a:pt x="1366" y="2732"/>
                </a:lnTo>
                <a:lnTo>
                  <a:pt x="1364" y="2730"/>
                </a:lnTo>
                <a:lnTo>
                  <a:pt x="1364" y="2728"/>
                </a:lnTo>
                <a:lnTo>
                  <a:pt x="1362" y="2726"/>
                </a:lnTo>
                <a:lnTo>
                  <a:pt x="1360" y="2724"/>
                </a:lnTo>
                <a:lnTo>
                  <a:pt x="1358" y="2724"/>
                </a:lnTo>
                <a:lnTo>
                  <a:pt x="1356" y="2724"/>
                </a:lnTo>
                <a:lnTo>
                  <a:pt x="1354" y="2724"/>
                </a:lnTo>
                <a:lnTo>
                  <a:pt x="1352" y="2726"/>
                </a:lnTo>
                <a:lnTo>
                  <a:pt x="1350" y="2724"/>
                </a:lnTo>
                <a:lnTo>
                  <a:pt x="1348" y="2724"/>
                </a:lnTo>
                <a:lnTo>
                  <a:pt x="1345" y="2724"/>
                </a:lnTo>
                <a:lnTo>
                  <a:pt x="1345" y="2722"/>
                </a:lnTo>
                <a:lnTo>
                  <a:pt x="1345" y="2724"/>
                </a:lnTo>
                <a:lnTo>
                  <a:pt x="1343" y="2724"/>
                </a:lnTo>
                <a:lnTo>
                  <a:pt x="1341" y="2724"/>
                </a:lnTo>
                <a:lnTo>
                  <a:pt x="1341" y="2726"/>
                </a:lnTo>
                <a:lnTo>
                  <a:pt x="1343" y="2726"/>
                </a:lnTo>
                <a:lnTo>
                  <a:pt x="1345" y="2726"/>
                </a:lnTo>
                <a:lnTo>
                  <a:pt x="1345" y="2728"/>
                </a:lnTo>
                <a:lnTo>
                  <a:pt x="1345" y="2730"/>
                </a:lnTo>
                <a:lnTo>
                  <a:pt x="1345" y="2728"/>
                </a:lnTo>
                <a:lnTo>
                  <a:pt x="1347" y="2728"/>
                </a:lnTo>
                <a:lnTo>
                  <a:pt x="1348" y="2730"/>
                </a:lnTo>
                <a:lnTo>
                  <a:pt x="1347" y="2730"/>
                </a:lnTo>
                <a:lnTo>
                  <a:pt x="1348" y="2732"/>
                </a:lnTo>
                <a:lnTo>
                  <a:pt x="1350" y="2732"/>
                </a:lnTo>
                <a:lnTo>
                  <a:pt x="1352" y="2734"/>
                </a:lnTo>
                <a:lnTo>
                  <a:pt x="1354" y="2734"/>
                </a:lnTo>
                <a:lnTo>
                  <a:pt x="1354" y="2736"/>
                </a:lnTo>
                <a:lnTo>
                  <a:pt x="1356" y="2736"/>
                </a:lnTo>
                <a:lnTo>
                  <a:pt x="1358" y="2736"/>
                </a:lnTo>
                <a:lnTo>
                  <a:pt x="1358" y="2738"/>
                </a:lnTo>
                <a:lnTo>
                  <a:pt x="1356" y="2738"/>
                </a:lnTo>
                <a:lnTo>
                  <a:pt x="1356" y="2736"/>
                </a:lnTo>
                <a:lnTo>
                  <a:pt x="1354" y="2736"/>
                </a:lnTo>
                <a:lnTo>
                  <a:pt x="1354" y="2734"/>
                </a:lnTo>
                <a:lnTo>
                  <a:pt x="1352" y="2734"/>
                </a:lnTo>
                <a:lnTo>
                  <a:pt x="1350" y="2734"/>
                </a:lnTo>
                <a:lnTo>
                  <a:pt x="1348" y="2732"/>
                </a:lnTo>
                <a:lnTo>
                  <a:pt x="1347" y="2732"/>
                </a:lnTo>
                <a:lnTo>
                  <a:pt x="1347" y="2730"/>
                </a:lnTo>
                <a:lnTo>
                  <a:pt x="1345" y="2730"/>
                </a:lnTo>
                <a:lnTo>
                  <a:pt x="1343" y="2730"/>
                </a:lnTo>
                <a:lnTo>
                  <a:pt x="1341" y="2728"/>
                </a:lnTo>
                <a:lnTo>
                  <a:pt x="1339" y="2726"/>
                </a:lnTo>
                <a:lnTo>
                  <a:pt x="1337" y="2726"/>
                </a:lnTo>
                <a:lnTo>
                  <a:pt x="1337" y="2728"/>
                </a:lnTo>
                <a:lnTo>
                  <a:pt x="1337" y="2730"/>
                </a:lnTo>
                <a:lnTo>
                  <a:pt x="1339" y="2730"/>
                </a:lnTo>
                <a:lnTo>
                  <a:pt x="1339" y="2732"/>
                </a:lnTo>
                <a:lnTo>
                  <a:pt x="1341" y="2732"/>
                </a:lnTo>
                <a:lnTo>
                  <a:pt x="1343" y="2734"/>
                </a:lnTo>
                <a:lnTo>
                  <a:pt x="1343" y="2736"/>
                </a:lnTo>
                <a:lnTo>
                  <a:pt x="1345" y="2738"/>
                </a:lnTo>
                <a:lnTo>
                  <a:pt x="1345" y="2740"/>
                </a:lnTo>
                <a:lnTo>
                  <a:pt x="1347" y="2740"/>
                </a:lnTo>
                <a:lnTo>
                  <a:pt x="1348" y="2740"/>
                </a:lnTo>
                <a:lnTo>
                  <a:pt x="1348" y="2741"/>
                </a:lnTo>
                <a:lnTo>
                  <a:pt x="1350" y="2741"/>
                </a:lnTo>
                <a:lnTo>
                  <a:pt x="1352" y="2743"/>
                </a:lnTo>
                <a:lnTo>
                  <a:pt x="1354" y="2745"/>
                </a:lnTo>
                <a:lnTo>
                  <a:pt x="1356" y="2745"/>
                </a:lnTo>
                <a:lnTo>
                  <a:pt x="1358" y="2745"/>
                </a:lnTo>
                <a:lnTo>
                  <a:pt x="1360" y="2747"/>
                </a:lnTo>
                <a:lnTo>
                  <a:pt x="1362" y="2747"/>
                </a:lnTo>
                <a:lnTo>
                  <a:pt x="1364" y="2747"/>
                </a:lnTo>
                <a:lnTo>
                  <a:pt x="1366" y="2749"/>
                </a:lnTo>
                <a:lnTo>
                  <a:pt x="1368" y="2749"/>
                </a:lnTo>
                <a:lnTo>
                  <a:pt x="1368" y="2751"/>
                </a:lnTo>
                <a:lnTo>
                  <a:pt x="1370" y="2753"/>
                </a:lnTo>
                <a:lnTo>
                  <a:pt x="1370" y="2755"/>
                </a:lnTo>
                <a:lnTo>
                  <a:pt x="1370" y="2759"/>
                </a:lnTo>
                <a:lnTo>
                  <a:pt x="1368" y="2761"/>
                </a:lnTo>
                <a:lnTo>
                  <a:pt x="1366" y="2761"/>
                </a:lnTo>
                <a:lnTo>
                  <a:pt x="1366" y="2763"/>
                </a:lnTo>
                <a:lnTo>
                  <a:pt x="1364" y="2763"/>
                </a:lnTo>
                <a:lnTo>
                  <a:pt x="1362" y="2763"/>
                </a:lnTo>
                <a:lnTo>
                  <a:pt x="1360" y="2761"/>
                </a:lnTo>
                <a:lnTo>
                  <a:pt x="1358" y="2761"/>
                </a:lnTo>
                <a:lnTo>
                  <a:pt x="1358" y="2759"/>
                </a:lnTo>
                <a:lnTo>
                  <a:pt x="1358" y="2757"/>
                </a:lnTo>
                <a:lnTo>
                  <a:pt x="1356" y="2755"/>
                </a:lnTo>
                <a:lnTo>
                  <a:pt x="1356" y="2753"/>
                </a:lnTo>
                <a:lnTo>
                  <a:pt x="1354" y="2753"/>
                </a:lnTo>
                <a:lnTo>
                  <a:pt x="1354" y="2755"/>
                </a:lnTo>
                <a:lnTo>
                  <a:pt x="1352" y="2755"/>
                </a:lnTo>
                <a:lnTo>
                  <a:pt x="1352" y="2757"/>
                </a:lnTo>
                <a:lnTo>
                  <a:pt x="1350" y="2759"/>
                </a:lnTo>
                <a:lnTo>
                  <a:pt x="1350" y="2761"/>
                </a:lnTo>
                <a:lnTo>
                  <a:pt x="1350" y="2763"/>
                </a:lnTo>
                <a:lnTo>
                  <a:pt x="1352" y="2764"/>
                </a:lnTo>
                <a:lnTo>
                  <a:pt x="1352" y="2766"/>
                </a:lnTo>
                <a:lnTo>
                  <a:pt x="1354" y="2766"/>
                </a:lnTo>
                <a:lnTo>
                  <a:pt x="1356" y="2768"/>
                </a:lnTo>
                <a:lnTo>
                  <a:pt x="1358" y="2768"/>
                </a:lnTo>
                <a:lnTo>
                  <a:pt x="1358" y="2770"/>
                </a:lnTo>
                <a:lnTo>
                  <a:pt x="1360" y="2772"/>
                </a:lnTo>
                <a:lnTo>
                  <a:pt x="1362" y="2772"/>
                </a:lnTo>
                <a:lnTo>
                  <a:pt x="1362" y="2774"/>
                </a:lnTo>
                <a:lnTo>
                  <a:pt x="1364" y="2774"/>
                </a:lnTo>
                <a:lnTo>
                  <a:pt x="1366" y="2772"/>
                </a:lnTo>
                <a:lnTo>
                  <a:pt x="1368" y="2772"/>
                </a:lnTo>
                <a:lnTo>
                  <a:pt x="1370" y="2770"/>
                </a:lnTo>
                <a:lnTo>
                  <a:pt x="1372" y="2768"/>
                </a:lnTo>
                <a:lnTo>
                  <a:pt x="1373" y="2766"/>
                </a:lnTo>
                <a:lnTo>
                  <a:pt x="1373" y="2764"/>
                </a:lnTo>
                <a:lnTo>
                  <a:pt x="1375" y="2764"/>
                </a:lnTo>
                <a:lnTo>
                  <a:pt x="1377" y="2764"/>
                </a:lnTo>
                <a:lnTo>
                  <a:pt x="1379" y="2764"/>
                </a:lnTo>
                <a:lnTo>
                  <a:pt x="1379" y="2766"/>
                </a:lnTo>
                <a:lnTo>
                  <a:pt x="1381" y="2766"/>
                </a:lnTo>
                <a:lnTo>
                  <a:pt x="1383" y="2768"/>
                </a:lnTo>
                <a:lnTo>
                  <a:pt x="1383" y="2770"/>
                </a:lnTo>
                <a:lnTo>
                  <a:pt x="1381" y="2770"/>
                </a:lnTo>
                <a:lnTo>
                  <a:pt x="1379" y="2770"/>
                </a:lnTo>
                <a:lnTo>
                  <a:pt x="1377" y="2770"/>
                </a:lnTo>
                <a:lnTo>
                  <a:pt x="1375" y="2772"/>
                </a:lnTo>
                <a:lnTo>
                  <a:pt x="1375" y="2774"/>
                </a:lnTo>
                <a:lnTo>
                  <a:pt x="1373" y="2776"/>
                </a:lnTo>
                <a:lnTo>
                  <a:pt x="1372" y="2778"/>
                </a:lnTo>
                <a:lnTo>
                  <a:pt x="1372" y="2780"/>
                </a:lnTo>
                <a:lnTo>
                  <a:pt x="1370" y="2782"/>
                </a:lnTo>
                <a:lnTo>
                  <a:pt x="1368" y="2784"/>
                </a:lnTo>
                <a:lnTo>
                  <a:pt x="1366" y="2789"/>
                </a:lnTo>
                <a:lnTo>
                  <a:pt x="1364" y="2791"/>
                </a:lnTo>
                <a:lnTo>
                  <a:pt x="1362" y="2795"/>
                </a:lnTo>
                <a:lnTo>
                  <a:pt x="1362" y="2797"/>
                </a:lnTo>
                <a:lnTo>
                  <a:pt x="1360" y="2799"/>
                </a:lnTo>
                <a:lnTo>
                  <a:pt x="1362" y="2801"/>
                </a:lnTo>
                <a:lnTo>
                  <a:pt x="1362" y="2803"/>
                </a:lnTo>
                <a:lnTo>
                  <a:pt x="1364" y="2805"/>
                </a:lnTo>
                <a:lnTo>
                  <a:pt x="1366" y="2807"/>
                </a:lnTo>
                <a:lnTo>
                  <a:pt x="1366" y="2809"/>
                </a:lnTo>
                <a:lnTo>
                  <a:pt x="1364" y="2811"/>
                </a:lnTo>
                <a:lnTo>
                  <a:pt x="1362" y="2811"/>
                </a:lnTo>
                <a:lnTo>
                  <a:pt x="1360" y="2809"/>
                </a:lnTo>
                <a:lnTo>
                  <a:pt x="1358" y="2809"/>
                </a:lnTo>
                <a:lnTo>
                  <a:pt x="1356" y="2809"/>
                </a:lnTo>
                <a:lnTo>
                  <a:pt x="1354" y="2807"/>
                </a:lnTo>
                <a:lnTo>
                  <a:pt x="1352" y="2809"/>
                </a:lnTo>
                <a:lnTo>
                  <a:pt x="1352" y="2811"/>
                </a:lnTo>
                <a:lnTo>
                  <a:pt x="1350" y="2812"/>
                </a:lnTo>
                <a:lnTo>
                  <a:pt x="1350" y="2814"/>
                </a:lnTo>
                <a:lnTo>
                  <a:pt x="1348" y="2816"/>
                </a:lnTo>
                <a:lnTo>
                  <a:pt x="1348" y="2818"/>
                </a:lnTo>
                <a:lnTo>
                  <a:pt x="1347" y="2820"/>
                </a:lnTo>
                <a:lnTo>
                  <a:pt x="1347" y="2822"/>
                </a:lnTo>
                <a:lnTo>
                  <a:pt x="1347" y="2824"/>
                </a:lnTo>
                <a:lnTo>
                  <a:pt x="1347" y="2826"/>
                </a:lnTo>
                <a:lnTo>
                  <a:pt x="1348" y="2828"/>
                </a:lnTo>
                <a:lnTo>
                  <a:pt x="1348" y="2830"/>
                </a:lnTo>
                <a:lnTo>
                  <a:pt x="1348" y="2832"/>
                </a:lnTo>
                <a:lnTo>
                  <a:pt x="1350" y="2834"/>
                </a:lnTo>
                <a:lnTo>
                  <a:pt x="1348" y="2836"/>
                </a:lnTo>
                <a:lnTo>
                  <a:pt x="1347" y="2837"/>
                </a:lnTo>
                <a:lnTo>
                  <a:pt x="1345" y="2837"/>
                </a:lnTo>
                <a:lnTo>
                  <a:pt x="1343" y="2836"/>
                </a:lnTo>
                <a:lnTo>
                  <a:pt x="1343" y="2834"/>
                </a:lnTo>
                <a:lnTo>
                  <a:pt x="1341" y="2832"/>
                </a:lnTo>
                <a:lnTo>
                  <a:pt x="1339" y="2830"/>
                </a:lnTo>
                <a:lnTo>
                  <a:pt x="1339" y="2828"/>
                </a:lnTo>
                <a:lnTo>
                  <a:pt x="1339" y="2826"/>
                </a:lnTo>
                <a:lnTo>
                  <a:pt x="1337" y="2824"/>
                </a:lnTo>
                <a:lnTo>
                  <a:pt x="1337" y="2822"/>
                </a:lnTo>
                <a:lnTo>
                  <a:pt x="1335" y="2820"/>
                </a:lnTo>
                <a:lnTo>
                  <a:pt x="1333" y="2820"/>
                </a:lnTo>
                <a:lnTo>
                  <a:pt x="1331" y="2818"/>
                </a:lnTo>
                <a:lnTo>
                  <a:pt x="1329" y="2820"/>
                </a:lnTo>
                <a:lnTo>
                  <a:pt x="1327" y="2820"/>
                </a:lnTo>
                <a:lnTo>
                  <a:pt x="1325" y="2820"/>
                </a:lnTo>
                <a:lnTo>
                  <a:pt x="1324" y="2820"/>
                </a:lnTo>
                <a:lnTo>
                  <a:pt x="1322" y="2822"/>
                </a:lnTo>
                <a:lnTo>
                  <a:pt x="1320" y="2822"/>
                </a:lnTo>
                <a:lnTo>
                  <a:pt x="1318" y="2824"/>
                </a:lnTo>
                <a:lnTo>
                  <a:pt x="1318" y="2826"/>
                </a:lnTo>
                <a:lnTo>
                  <a:pt x="1318" y="2828"/>
                </a:lnTo>
                <a:lnTo>
                  <a:pt x="1318" y="2830"/>
                </a:lnTo>
                <a:lnTo>
                  <a:pt x="1316" y="2832"/>
                </a:lnTo>
                <a:lnTo>
                  <a:pt x="1314" y="2832"/>
                </a:lnTo>
                <a:lnTo>
                  <a:pt x="1314" y="2830"/>
                </a:lnTo>
                <a:lnTo>
                  <a:pt x="1312" y="2830"/>
                </a:lnTo>
                <a:lnTo>
                  <a:pt x="1312" y="2828"/>
                </a:lnTo>
                <a:lnTo>
                  <a:pt x="1312" y="2826"/>
                </a:lnTo>
                <a:lnTo>
                  <a:pt x="1310" y="2826"/>
                </a:lnTo>
                <a:lnTo>
                  <a:pt x="1308" y="2824"/>
                </a:lnTo>
                <a:lnTo>
                  <a:pt x="1306" y="2824"/>
                </a:lnTo>
                <a:lnTo>
                  <a:pt x="1306" y="2822"/>
                </a:lnTo>
                <a:lnTo>
                  <a:pt x="1304" y="2822"/>
                </a:lnTo>
                <a:lnTo>
                  <a:pt x="1304" y="2820"/>
                </a:lnTo>
                <a:lnTo>
                  <a:pt x="1306" y="2820"/>
                </a:lnTo>
                <a:lnTo>
                  <a:pt x="1306" y="2818"/>
                </a:lnTo>
                <a:lnTo>
                  <a:pt x="1308" y="2816"/>
                </a:lnTo>
                <a:lnTo>
                  <a:pt x="1308" y="2814"/>
                </a:lnTo>
                <a:lnTo>
                  <a:pt x="1310" y="2814"/>
                </a:lnTo>
                <a:lnTo>
                  <a:pt x="1310" y="2812"/>
                </a:lnTo>
                <a:lnTo>
                  <a:pt x="1310" y="2811"/>
                </a:lnTo>
                <a:lnTo>
                  <a:pt x="1310" y="2809"/>
                </a:lnTo>
                <a:lnTo>
                  <a:pt x="1312" y="2807"/>
                </a:lnTo>
                <a:lnTo>
                  <a:pt x="1312" y="2805"/>
                </a:lnTo>
                <a:lnTo>
                  <a:pt x="1312" y="2803"/>
                </a:lnTo>
                <a:lnTo>
                  <a:pt x="1314" y="2803"/>
                </a:lnTo>
                <a:lnTo>
                  <a:pt x="1314" y="2805"/>
                </a:lnTo>
                <a:lnTo>
                  <a:pt x="1314" y="2807"/>
                </a:lnTo>
                <a:lnTo>
                  <a:pt x="1314" y="2809"/>
                </a:lnTo>
                <a:lnTo>
                  <a:pt x="1314" y="2811"/>
                </a:lnTo>
                <a:lnTo>
                  <a:pt x="1316" y="2811"/>
                </a:lnTo>
                <a:lnTo>
                  <a:pt x="1316" y="2812"/>
                </a:lnTo>
                <a:lnTo>
                  <a:pt x="1318" y="2812"/>
                </a:lnTo>
                <a:lnTo>
                  <a:pt x="1320" y="2812"/>
                </a:lnTo>
                <a:lnTo>
                  <a:pt x="1322" y="2812"/>
                </a:lnTo>
                <a:lnTo>
                  <a:pt x="1324" y="2812"/>
                </a:lnTo>
                <a:lnTo>
                  <a:pt x="1324" y="2811"/>
                </a:lnTo>
                <a:lnTo>
                  <a:pt x="1325" y="2811"/>
                </a:lnTo>
                <a:lnTo>
                  <a:pt x="1327" y="2812"/>
                </a:lnTo>
                <a:lnTo>
                  <a:pt x="1329" y="2812"/>
                </a:lnTo>
                <a:lnTo>
                  <a:pt x="1331" y="2812"/>
                </a:lnTo>
                <a:lnTo>
                  <a:pt x="1333" y="2812"/>
                </a:lnTo>
                <a:lnTo>
                  <a:pt x="1335" y="2812"/>
                </a:lnTo>
                <a:lnTo>
                  <a:pt x="1337" y="2811"/>
                </a:lnTo>
                <a:lnTo>
                  <a:pt x="1337" y="2809"/>
                </a:lnTo>
                <a:lnTo>
                  <a:pt x="1337" y="2807"/>
                </a:lnTo>
                <a:lnTo>
                  <a:pt x="1337" y="2805"/>
                </a:lnTo>
                <a:lnTo>
                  <a:pt x="1339" y="2803"/>
                </a:lnTo>
                <a:lnTo>
                  <a:pt x="1339" y="2801"/>
                </a:lnTo>
                <a:lnTo>
                  <a:pt x="1339" y="2799"/>
                </a:lnTo>
                <a:lnTo>
                  <a:pt x="1339" y="2797"/>
                </a:lnTo>
                <a:lnTo>
                  <a:pt x="1339" y="2795"/>
                </a:lnTo>
                <a:lnTo>
                  <a:pt x="1337" y="2795"/>
                </a:lnTo>
                <a:lnTo>
                  <a:pt x="1335" y="2793"/>
                </a:lnTo>
                <a:lnTo>
                  <a:pt x="1335" y="2791"/>
                </a:lnTo>
                <a:lnTo>
                  <a:pt x="1337" y="2791"/>
                </a:lnTo>
                <a:lnTo>
                  <a:pt x="1337" y="2789"/>
                </a:lnTo>
                <a:lnTo>
                  <a:pt x="1337" y="2788"/>
                </a:lnTo>
                <a:lnTo>
                  <a:pt x="1339" y="2788"/>
                </a:lnTo>
                <a:lnTo>
                  <a:pt x="1341" y="2788"/>
                </a:lnTo>
                <a:lnTo>
                  <a:pt x="1341" y="2786"/>
                </a:lnTo>
                <a:lnTo>
                  <a:pt x="1343" y="2786"/>
                </a:lnTo>
                <a:lnTo>
                  <a:pt x="1343" y="2784"/>
                </a:lnTo>
                <a:lnTo>
                  <a:pt x="1345" y="2784"/>
                </a:lnTo>
                <a:lnTo>
                  <a:pt x="1345" y="2782"/>
                </a:lnTo>
                <a:lnTo>
                  <a:pt x="1347" y="2780"/>
                </a:lnTo>
                <a:lnTo>
                  <a:pt x="1348" y="2780"/>
                </a:lnTo>
                <a:lnTo>
                  <a:pt x="1348" y="2778"/>
                </a:lnTo>
                <a:lnTo>
                  <a:pt x="1350" y="2776"/>
                </a:lnTo>
                <a:lnTo>
                  <a:pt x="1348" y="2774"/>
                </a:lnTo>
                <a:lnTo>
                  <a:pt x="1347" y="2774"/>
                </a:lnTo>
                <a:lnTo>
                  <a:pt x="1347" y="2772"/>
                </a:lnTo>
                <a:lnTo>
                  <a:pt x="1345" y="2772"/>
                </a:lnTo>
                <a:lnTo>
                  <a:pt x="1345" y="2770"/>
                </a:lnTo>
                <a:lnTo>
                  <a:pt x="1343" y="2768"/>
                </a:lnTo>
                <a:lnTo>
                  <a:pt x="1341" y="2766"/>
                </a:lnTo>
                <a:lnTo>
                  <a:pt x="1339" y="2766"/>
                </a:lnTo>
                <a:lnTo>
                  <a:pt x="1339" y="2764"/>
                </a:lnTo>
                <a:lnTo>
                  <a:pt x="1337" y="2764"/>
                </a:lnTo>
                <a:lnTo>
                  <a:pt x="1337" y="2763"/>
                </a:lnTo>
                <a:lnTo>
                  <a:pt x="1335" y="2763"/>
                </a:lnTo>
                <a:lnTo>
                  <a:pt x="1333" y="2763"/>
                </a:lnTo>
                <a:lnTo>
                  <a:pt x="1333" y="2764"/>
                </a:lnTo>
                <a:lnTo>
                  <a:pt x="1331" y="2764"/>
                </a:lnTo>
                <a:lnTo>
                  <a:pt x="1329" y="2766"/>
                </a:lnTo>
                <a:lnTo>
                  <a:pt x="1329" y="2768"/>
                </a:lnTo>
                <a:lnTo>
                  <a:pt x="1329" y="2766"/>
                </a:lnTo>
                <a:lnTo>
                  <a:pt x="1327" y="2766"/>
                </a:lnTo>
                <a:lnTo>
                  <a:pt x="1325" y="2764"/>
                </a:lnTo>
                <a:lnTo>
                  <a:pt x="1327" y="2764"/>
                </a:lnTo>
                <a:lnTo>
                  <a:pt x="1327" y="2763"/>
                </a:lnTo>
                <a:lnTo>
                  <a:pt x="1329" y="2763"/>
                </a:lnTo>
                <a:lnTo>
                  <a:pt x="1329" y="2761"/>
                </a:lnTo>
                <a:lnTo>
                  <a:pt x="1329" y="2759"/>
                </a:lnTo>
                <a:lnTo>
                  <a:pt x="1327" y="2759"/>
                </a:lnTo>
                <a:lnTo>
                  <a:pt x="1325" y="2757"/>
                </a:lnTo>
                <a:lnTo>
                  <a:pt x="1322" y="2761"/>
                </a:lnTo>
                <a:lnTo>
                  <a:pt x="1320" y="2761"/>
                </a:lnTo>
                <a:lnTo>
                  <a:pt x="1314" y="2761"/>
                </a:lnTo>
                <a:lnTo>
                  <a:pt x="1312" y="2763"/>
                </a:lnTo>
                <a:lnTo>
                  <a:pt x="1310" y="2764"/>
                </a:lnTo>
                <a:lnTo>
                  <a:pt x="1310" y="2766"/>
                </a:lnTo>
                <a:lnTo>
                  <a:pt x="1308" y="2766"/>
                </a:lnTo>
                <a:lnTo>
                  <a:pt x="1306" y="2768"/>
                </a:lnTo>
                <a:lnTo>
                  <a:pt x="1304" y="2768"/>
                </a:lnTo>
                <a:lnTo>
                  <a:pt x="1302" y="2770"/>
                </a:lnTo>
                <a:lnTo>
                  <a:pt x="1300" y="2774"/>
                </a:lnTo>
                <a:lnTo>
                  <a:pt x="1300" y="2776"/>
                </a:lnTo>
                <a:lnTo>
                  <a:pt x="1299" y="2780"/>
                </a:lnTo>
                <a:lnTo>
                  <a:pt x="1299" y="2782"/>
                </a:lnTo>
                <a:lnTo>
                  <a:pt x="1297" y="2784"/>
                </a:lnTo>
                <a:lnTo>
                  <a:pt x="1297" y="2786"/>
                </a:lnTo>
                <a:lnTo>
                  <a:pt x="1295" y="2789"/>
                </a:lnTo>
                <a:lnTo>
                  <a:pt x="1295" y="2791"/>
                </a:lnTo>
                <a:lnTo>
                  <a:pt x="1295" y="2793"/>
                </a:lnTo>
                <a:lnTo>
                  <a:pt x="1295" y="2795"/>
                </a:lnTo>
                <a:lnTo>
                  <a:pt x="1295" y="2797"/>
                </a:lnTo>
                <a:lnTo>
                  <a:pt x="1293" y="2797"/>
                </a:lnTo>
                <a:lnTo>
                  <a:pt x="1293" y="2799"/>
                </a:lnTo>
                <a:lnTo>
                  <a:pt x="1293" y="2801"/>
                </a:lnTo>
                <a:lnTo>
                  <a:pt x="1293" y="2803"/>
                </a:lnTo>
                <a:lnTo>
                  <a:pt x="1291" y="2803"/>
                </a:lnTo>
                <a:lnTo>
                  <a:pt x="1291" y="2805"/>
                </a:lnTo>
                <a:lnTo>
                  <a:pt x="1291" y="2807"/>
                </a:lnTo>
                <a:lnTo>
                  <a:pt x="1289" y="2809"/>
                </a:lnTo>
                <a:lnTo>
                  <a:pt x="1291" y="2809"/>
                </a:lnTo>
                <a:lnTo>
                  <a:pt x="1291" y="2811"/>
                </a:lnTo>
                <a:lnTo>
                  <a:pt x="1291" y="2812"/>
                </a:lnTo>
                <a:lnTo>
                  <a:pt x="1289" y="2814"/>
                </a:lnTo>
                <a:lnTo>
                  <a:pt x="1289" y="2816"/>
                </a:lnTo>
                <a:lnTo>
                  <a:pt x="1287" y="2816"/>
                </a:lnTo>
                <a:lnTo>
                  <a:pt x="1287" y="2818"/>
                </a:lnTo>
                <a:lnTo>
                  <a:pt x="1285" y="2816"/>
                </a:lnTo>
                <a:lnTo>
                  <a:pt x="1283" y="2816"/>
                </a:lnTo>
                <a:lnTo>
                  <a:pt x="1283" y="2818"/>
                </a:lnTo>
                <a:lnTo>
                  <a:pt x="1283" y="2820"/>
                </a:lnTo>
                <a:lnTo>
                  <a:pt x="1283" y="2822"/>
                </a:lnTo>
                <a:lnTo>
                  <a:pt x="1283" y="2824"/>
                </a:lnTo>
                <a:lnTo>
                  <a:pt x="1281" y="2824"/>
                </a:lnTo>
                <a:lnTo>
                  <a:pt x="1281" y="2826"/>
                </a:lnTo>
                <a:lnTo>
                  <a:pt x="1281" y="2828"/>
                </a:lnTo>
                <a:lnTo>
                  <a:pt x="1283" y="2828"/>
                </a:lnTo>
                <a:lnTo>
                  <a:pt x="1285" y="2828"/>
                </a:lnTo>
                <a:lnTo>
                  <a:pt x="1285" y="2826"/>
                </a:lnTo>
                <a:lnTo>
                  <a:pt x="1285" y="2824"/>
                </a:lnTo>
                <a:lnTo>
                  <a:pt x="1287" y="2824"/>
                </a:lnTo>
                <a:lnTo>
                  <a:pt x="1287" y="2826"/>
                </a:lnTo>
                <a:lnTo>
                  <a:pt x="1289" y="2826"/>
                </a:lnTo>
                <a:lnTo>
                  <a:pt x="1289" y="2828"/>
                </a:lnTo>
                <a:lnTo>
                  <a:pt x="1289" y="2830"/>
                </a:lnTo>
                <a:lnTo>
                  <a:pt x="1289" y="2832"/>
                </a:lnTo>
                <a:lnTo>
                  <a:pt x="1287" y="2832"/>
                </a:lnTo>
                <a:lnTo>
                  <a:pt x="1287" y="2834"/>
                </a:lnTo>
                <a:lnTo>
                  <a:pt x="1285" y="2834"/>
                </a:lnTo>
                <a:lnTo>
                  <a:pt x="1283" y="2834"/>
                </a:lnTo>
                <a:lnTo>
                  <a:pt x="1283" y="2836"/>
                </a:lnTo>
                <a:lnTo>
                  <a:pt x="1283" y="2837"/>
                </a:lnTo>
                <a:lnTo>
                  <a:pt x="1283" y="2839"/>
                </a:lnTo>
                <a:lnTo>
                  <a:pt x="1285" y="2839"/>
                </a:lnTo>
                <a:lnTo>
                  <a:pt x="1287" y="2839"/>
                </a:lnTo>
                <a:lnTo>
                  <a:pt x="1287" y="2841"/>
                </a:lnTo>
                <a:lnTo>
                  <a:pt x="1285" y="2841"/>
                </a:lnTo>
                <a:lnTo>
                  <a:pt x="1283" y="2841"/>
                </a:lnTo>
                <a:lnTo>
                  <a:pt x="1283" y="2843"/>
                </a:lnTo>
                <a:lnTo>
                  <a:pt x="1283" y="2845"/>
                </a:lnTo>
                <a:lnTo>
                  <a:pt x="1283" y="2847"/>
                </a:lnTo>
                <a:lnTo>
                  <a:pt x="1285" y="2847"/>
                </a:lnTo>
                <a:lnTo>
                  <a:pt x="1287" y="2847"/>
                </a:lnTo>
                <a:lnTo>
                  <a:pt x="1287" y="2849"/>
                </a:lnTo>
                <a:lnTo>
                  <a:pt x="1285" y="2849"/>
                </a:lnTo>
                <a:lnTo>
                  <a:pt x="1283" y="2849"/>
                </a:lnTo>
                <a:lnTo>
                  <a:pt x="1283" y="2851"/>
                </a:lnTo>
                <a:lnTo>
                  <a:pt x="1283" y="2853"/>
                </a:lnTo>
                <a:lnTo>
                  <a:pt x="1283" y="2855"/>
                </a:lnTo>
                <a:lnTo>
                  <a:pt x="1285" y="2855"/>
                </a:lnTo>
                <a:lnTo>
                  <a:pt x="1285" y="2857"/>
                </a:lnTo>
                <a:lnTo>
                  <a:pt x="1285" y="2859"/>
                </a:lnTo>
                <a:lnTo>
                  <a:pt x="1285" y="2860"/>
                </a:lnTo>
                <a:lnTo>
                  <a:pt x="1285" y="2862"/>
                </a:lnTo>
                <a:lnTo>
                  <a:pt x="1285" y="2864"/>
                </a:lnTo>
                <a:lnTo>
                  <a:pt x="1283" y="2864"/>
                </a:lnTo>
                <a:lnTo>
                  <a:pt x="1283" y="2866"/>
                </a:lnTo>
                <a:lnTo>
                  <a:pt x="1281" y="2866"/>
                </a:lnTo>
                <a:lnTo>
                  <a:pt x="1281" y="2868"/>
                </a:lnTo>
                <a:lnTo>
                  <a:pt x="1281" y="2870"/>
                </a:lnTo>
                <a:lnTo>
                  <a:pt x="1281" y="2872"/>
                </a:lnTo>
                <a:lnTo>
                  <a:pt x="1279" y="2872"/>
                </a:lnTo>
                <a:lnTo>
                  <a:pt x="1279" y="2874"/>
                </a:lnTo>
                <a:lnTo>
                  <a:pt x="1279" y="2876"/>
                </a:lnTo>
                <a:lnTo>
                  <a:pt x="1279" y="2878"/>
                </a:lnTo>
                <a:lnTo>
                  <a:pt x="1277" y="2880"/>
                </a:lnTo>
                <a:lnTo>
                  <a:pt x="1276" y="2880"/>
                </a:lnTo>
                <a:lnTo>
                  <a:pt x="1276" y="2882"/>
                </a:lnTo>
                <a:lnTo>
                  <a:pt x="1274" y="2884"/>
                </a:lnTo>
                <a:lnTo>
                  <a:pt x="1274" y="2885"/>
                </a:lnTo>
                <a:lnTo>
                  <a:pt x="1274" y="2887"/>
                </a:lnTo>
                <a:lnTo>
                  <a:pt x="1274" y="2889"/>
                </a:lnTo>
                <a:lnTo>
                  <a:pt x="1272" y="2891"/>
                </a:lnTo>
                <a:lnTo>
                  <a:pt x="1270" y="2895"/>
                </a:lnTo>
                <a:lnTo>
                  <a:pt x="1270" y="2897"/>
                </a:lnTo>
                <a:lnTo>
                  <a:pt x="1270" y="2895"/>
                </a:lnTo>
                <a:lnTo>
                  <a:pt x="1268" y="2897"/>
                </a:lnTo>
                <a:lnTo>
                  <a:pt x="1266" y="2897"/>
                </a:lnTo>
                <a:lnTo>
                  <a:pt x="1266" y="2899"/>
                </a:lnTo>
                <a:lnTo>
                  <a:pt x="1264" y="2899"/>
                </a:lnTo>
                <a:lnTo>
                  <a:pt x="1264" y="2901"/>
                </a:lnTo>
                <a:lnTo>
                  <a:pt x="1262" y="2903"/>
                </a:lnTo>
                <a:lnTo>
                  <a:pt x="1262" y="2907"/>
                </a:lnTo>
                <a:lnTo>
                  <a:pt x="1262" y="2908"/>
                </a:lnTo>
                <a:lnTo>
                  <a:pt x="1260" y="2910"/>
                </a:lnTo>
                <a:lnTo>
                  <a:pt x="1258" y="2912"/>
                </a:lnTo>
                <a:lnTo>
                  <a:pt x="1258" y="2914"/>
                </a:lnTo>
                <a:lnTo>
                  <a:pt x="1256" y="2916"/>
                </a:lnTo>
                <a:lnTo>
                  <a:pt x="1254" y="2918"/>
                </a:lnTo>
                <a:lnTo>
                  <a:pt x="1252" y="2920"/>
                </a:lnTo>
                <a:lnTo>
                  <a:pt x="1252" y="2922"/>
                </a:lnTo>
                <a:lnTo>
                  <a:pt x="1251" y="2924"/>
                </a:lnTo>
                <a:lnTo>
                  <a:pt x="1249" y="2926"/>
                </a:lnTo>
                <a:lnTo>
                  <a:pt x="1249" y="2928"/>
                </a:lnTo>
                <a:lnTo>
                  <a:pt x="1247" y="2930"/>
                </a:lnTo>
                <a:lnTo>
                  <a:pt x="1245" y="2932"/>
                </a:lnTo>
                <a:lnTo>
                  <a:pt x="1245" y="2933"/>
                </a:lnTo>
                <a:lnTo>
                  <a:pt x="1243" y="2935"/>
                </a:lnTo>
                <a:lnTo>
                  <a:pt x="1241" y="2935"/>
                </a:lnTo>
                <a:lnTo>
                  <a:pt x="1241" y="2937"/>
                </a:lnTo>
                <a:lnTo>
                  <a:pt x="1239" y="2939"/>
                </a:lnTo>
                <a:lnTo>
                  <a:pt x="1237" y="2941"/>
                </a:lnTo>
                <a:lnTo>
                  <a:pt x="1237" y="2943"/>
                </a:lnTo>
                <a:lnTo>
                  <a:pt x="1235" y="2943"/>
                </a:lnTo>
                <a:lnTo>
                  <a:pt x="1235" y="2945"/>
                </a:lnTo>
                <a:lnTo>
                  <a:pt x="1235" y="2947"/>
                </a:lnTo>
                <a:lnTo>
                  <a:pt x="1235" y="2949"/>
                </a:lnTo>
                <a:lnTo>
                  <a:pt x="1233" y="2951"/>
                </a:lnTo>
                <a:lnTo>
                  <a:pt x="1231" y="2953"/>
                </a:lnTo>
                <a:lnTo>
                  <a:pt x="1229" y="2953"/>
                </a:lnTo>
                <a:lnTo>
                  <a:pt x="1229" y="2951"/>
                </a:lnTo>
                <a:lnTo>
                  <a:pt x="1227" y="2951"/>
                </a:lnTo>
                <a:lnTo>
                  <a:pt x="1226" y="2951"/>
                </a:lnTo>
                <a:lnTo>
                  <a:pt x="1224" y="2951"/>
                </a:lnTo>
                <a:lnTo>
                  <a:pt x="1222" y="2951"/>
                </a:lnTo>
                <a:lnTo>
                  <a:pt x="1220" y="2951"/>
                </a:lnTo>
                <a:lnTo>
                  <a:pt x="1218" y="2951"/>
                </a:lnTo>
                <a:lnTo>
                  <a:pt x="1218" y="2949"/>
                </a:lnTo>
                <a:lnTo>
                  <a:pt x="1216" y="2949"/>
                </a:lnTo>
                <a:lnTo>
                  <a:pt x="1214" y="2951"/>
                </a:lnTo>
                <a:lnTo>
                  <a:pt x="1212" y="2951"/>
                </a:lnTo>
                <a:lnTo>
                  <a:pt x="1210" y="2951"/>
                </a:lnTo>
                <a:lnTo>
                  <a:pt x="1208" y="2953"/>
                </a:lnTo>
                <a:lnTo>
                  <a:pt x="1206" y="2953"/>
                </a:lnTo>
                <a:lnTo>
                  <a:pt x="1204" y="2955"/>
                </a:lnTo>
                <a:lnTo>
                  <a:pt x="1203" y="2955"/>
                </a:lnTo>
                <a:lnTo>
                  <a:pt x="1203" y="2956"/>
                </a:lnTo>
                <a:lnTo>
                  <a:pt x="1201" y="2956"/>
                </a:lnTo>
                <a:lnTo>
                  <a:pt x="1201" y="2958"/>
                </a:lnTo>
                <a:lnTo>
                  <a:pt x="1199" y="2960"/>
                </a:lnTo>
                <a:lnTo>
                  <a:pt x="1197" y="2962"/>
                </a:lnTo>
                <a:lnTo>
                  <a:pt x="1197" y="2964"/>
                </a:lnTo>
                <a:lnTo>
                  <a:pt x="1195" y="2964"/>
                </a:lnTo>
                <a:lnTo>
                  <a:pt x="1195" y="2966"/>
                </a:lnTo>
                <a:lnTo>
                  <a:pt x="1193" y="2966"/>
                </a:lnTo>
                <a:lnTo>
                  <a:pt x="1193" y="2968"/>
                </a:lnTo>
                <a:lnTo>
                  <a:pt x="1191" y="2970"/>
                </a:lnTo>
                <a:lnTo>
                  <a:pt x="1191" y="2972"/>
                </a:lnTo>
                <a:lnTo>
                  <a:pt x="1189" y="2974"/>
                </a:lnTo>
                <a:lnTo>
                  <a:pt x="1187" y="2976"/>
                </a:lnTo>
                <a:lnTo>
                  <a:pt x="1187" y="2978"/>
                </a:lnTo>
                <a:lnTo>
                  <a:pt x="1187" y="2980"/>
                </a:lnTo>
                <a:lnTo>
                  <a:pt x="1187" y="2981"/>
                </a:lnTo>
                <a:lnTo>
                  <a:pt x="1187" y="2983"/>
                </a:lnTo>
                <a:lnTo>
                  <a:pt x="1189" y="2985"/>
                </a:lnTo>
                <a:lnTo>
                  <a:pt x="1189" y="2987"/>
                </a:lnTo>
                <a:lnTo>
                  <a:pt x="1189" y="2989"/>
                </a:lnTo>
                <a:lnTo>
                  <a:pt x="1189" y="2991"/>
                </a:lnTo>
                <a:lnTo>
                  <a:pt x="1189" y="2993"/>
                </a:lnTo>
                <a:lnTo>
                  <a:pt x="1187" y="2995"/>
                </a:lnTo>
                <a:lnTo>
                  <a:pt x="1185" y="2997"/>
                </a:lnTo>
                <a:lnTo>
                  <a:pt x="1185" y="2999"/>
                </a:lnTo>
                <a:lnTo>
                  <a:pt x="1185" y="3001"/>
                </a:lnTo>
                <a:lnTo>
                  <a:pt x="1183" y="2999"/>
                </a:lnTo>
                <a:lnTo>
                  <a:pt x="1181" y="2999"/>
                </a:lnTo>
                <a:lnTo>
                  <a:pt x="1181" y="3001"/>
                </a:lnTo>
                <a:lnTo>
                  <a:pt x="1179" y="3001"/>
                </a:lnTo>
                <a:lnTo>
                  <a:pt x="1178" y="3001"/>
                </a:lnTo>
                <a:lnTo>
                  <a:pt x="1176" y="3003"/>
                </a:lnTo>
                <a:lnTo>
                  <a:pt x="1176" y="3004"/>
                </a:lnTo>
                <a:lnTo>
                  <a:pt x="1174" y="3006"/>
                </a:lnTo>
                <a:lnTo>
                  <a:pt x="1174" y="3008"/>
                </a:lnTo>
                <a:lnTo>
                  <a:pt x="1174" y="3010"/>
                </a:lnTo>
                <a:lnTo>
                  <a:pt x="1172" y="3010"/>
                </a:lnTo>
                <a:lnTo>
                  <a:pt x="1172" y="3012"/>
                </a:lnTo>
                <a:lnTo>
                  <a:pt x="1172" y="3014"/>
                </a:lnTo>
                <a:lnTo>
                  <a:pt x="1170" y="3016"/>
                </a:lnTo>
                <a:lnTo>
                  <a:pt x="1170" y="3018"/>
                </a:lnTo>
                <a:lnTo>
                  <a:pt x="1170" y="3020"/>
                </a:lnTo>
                <a:lnTo>
                  <a:pt x="1168" y="3020"/>
                </a:lnTo>
                <a:lnTo>
                  <a:pt x="1168" y="3022"/>
                </a:lnTo>
                <a:lnTo>
                  <a:pt x="1168" y="3024"/>
                </a:lnTo>
                <a:lnTo>
                  <a:pt x="1168" y="3026"/>
                </a:lnTo>
                <a:lnTo>
                  <a:pt x="1168" y="3028"/>
                </a:lnTo>
                <a:lnTo>
                  <a:pt x="1168" y="3029"/>
                </a:lnTo>
                <a:lnTo>
                  <a:pt x="1166" y="3031"/>
                </a:lnTo>
                <a:lnTo>
                  <a:pt x="1164" y="3033"/>
                </a:lnTo>
                <a:lnTo>
                  <a:pt x="1162" y="3035"/>
                </a:lnTo>
                <a:lnTo>
                  <a:pt x="1160" y="3035"/>
                </a:lnTo>
                <a:lnTo>
                  <a:pt x="1158" y="3035"/>
                </a:lnTo>
                <a:lnTo>
                  <a:pt x="1156" y="3037"/>
                </a:lnTo>
                <a:lnTo>
                  <a:pt x="1155" y="3037"/>
                </a:lnTo>
                <a:lnTo>
                  <a:pt x="1155" y="3039"/>
                </a:lnTo>
                <a:lnTo>
                  <a:pt x="1153" y="3039"/>
                </a:lnTo>
                <a:lnTo>
                  <a:pt x="1151" y="3041"/>
                </a:lnTo>
                <a:lnTo>
                  <a:pt x="1149" y="3041"/>
                </a:lnTo>
                <a:lnTo>
                  <a:pt x="1147" y="3041"/>
                </a:lnTo>
                <a:lnTo>
                  <a:pt x="1145" y="3041"/>
                </a:lnTo>
                <a:lnTo>
                  <a:pt x="1143" y="3041"/>
                </a:lnTo>
                <a:lnTo>
                  <a:pt x="1141" y="3043"/>
                </a:lnTo>
                <a:lnTo>
                  <a:pt x="1139" y="3043"/>
                </a:lnTo>
                <a:lnTo>
                  <a:pt x="1137" y="3043"/>
                </a:lnTo>
                <a:lnTo>
                  <a:pt x="1135" y="3043"/>
                </a:lnTo>
                <a:lnTo>
                  <a:pt x="1133" y="3043"/>
                </a:lnTo>
                <a:lnTo>
                  <a:pt x="1131" y="3043"/>
                </a:lnTo>
                <a:lnTo>
                  <a:pt x="1130" y="3043"/>
                </a:lnTo>
                <a:lnTo>
                  <a:pt x="1130" y="3045"/>
                </a:lnTo>
                <a:lnTo>
                  <a:pt x="1128" y="3047"/>
                </a:lnTo>
                <a:lnTo>
                  <a:pt x="1126" y="3049"/>
                </a:lnTo>
                <a:lnTo>
                  <a:pt x="1124" y="3051"/>
                </a:lnTo>
                <a:lnTo>
                  <a:pt x="1122" y="3052"/>
                </a:lnTo>
                <a:lnTo>
                  <a:pt x="1120" y="3051"/>
                </a:lnTo>
                <a:lnTo>
                  <a:pt x="1118" y="3049"/>
                </a:lnTo>
                <a:lnTo>
                  <a:pt x="1118" y="3047"/>
                </a:lnTo>
                <a:lnTo>
                  <a:pt x="1118" y="3045"/>
                </a:lnTo>
                <a:lnTo>
                  <a:pt x="1118" y="3043"/>
                </a:lnTo>
                <a:lnTo>
                  <a:pt x="1116" y="3043"/>
                </a:lnTo>
                <a:lnTo>
                  <a:pt x="1114" y="3043"/>
                </a:lnTo>
                <a:lnTo>
                  <a:pt x="1112" y="3043"/>
                </a:lnTo>
                <a:lnTo>
                  <a:pt x="1110" y="3043"/>
                </a:lnTo>
                <a:lnTo>
                  <a:pt x="1110" y="3045"/>
                </a:lnTo>
                <a:lnTo>
                  <a:pt x="1108" y="3045"/>
                </a:lnTo>
                <a:lnTo>
                  <a:pt x="1107" y="3045"/>
                </a:lnTo>
                <a:lnTo>
                  <a:pt x="1105" y="3045"/>
                </a:lnTo>
                <a:lnTo>
                  <a:pt x="1105" y="3047"/>
                </a:lnTo>
                <a:lnTo>
                  <a:pt x="1103" y="3047"/>
                </a:lnTo>
                <a:lnTo>
                  <a:pt x="1101" y="3047"/>
                </a:lnTo>
                <a:lnTo>
                  <a:pt x="1101" y="3049"/>
                </a:lnTo>
                <a:lnTo>
                  <a:pt x="1099" y="3049"/>
                </a:lnTo>
                <a:lnTo>
                  <a:pt x="1097" y="3047"/>
                </a:lnTo>
                <a:lnTo>
                  <a:pt x="1095" y="3047"/>
                </a:lnTo>
                <a:lnTo>
                  <a:pt x="1093" y="3047"/>
                </a:lnTo>
                <a:lnTo>
                  <a:pt x="1091" y="3047"/>
                </a:lnTo>
                <a:lnTo>
                  <a:pt x="1091" y="3049"/>
                </a:lnTo>
                <a:lnTo>
                  <a:pt x="1089" y="3049"/>
                </a:lnTo>
                <a:lnTo>
                  <a:pt x="1089" y="3047"/>
                </a:lnTo>
                <a:lnTo>
                  <a:pt x="1087" y="3047"/>
                </a:lnTo>
                <a:lnTo>
                  <a:pt x="1085" y="3047"/>
                </a:lnTo>
                <a:lnTo>
                  <a:pt x="1083" y="3049"/>
                </a:lnTo>
                <a:lnTo>
                  <a:pt x="1082" y="3049"/>
                </a:lnTo>
                <a:lnTo>
                  <a:pt x="1082" y="3051"/>
                </a:lnTo>
                <a:lnTo>
                  <a:pt x="1082" y="3052"/>
                </a:lnTo>
                <a:lnTo>
                  <a:pt x="1082" y="3054"/>
                </a:lnTo>
                <a:lnTo>
                  <a:pt x="1082" y="3056"/>
                </a:lnTo>
                <a:lnTo>
                  <a:pt x="1083" y="3056"/>
                </a:lnTo>
                <a:lnTo>
                  <a:pt x="1083" y="3058"/>
                </a:lnTo>
                <a:lnTo>
                  <a:pt x="1085" y="3058"/>
                </a:lnTo>
                <a:lnTo>
                  <a:pt x="1087" y="3058"/>
                </a:lnTo>
                <a:lnTo>
                  <a:pt x="1089" y="3058"/>
                </a:lnTo>
                <a:lnTo>
                  <a:pt x="1089" y="3060"/>
                </a:lnTo>
                <a:lnTo>
                  <a:pt x="1087" y="3060"/>
                </a:lnTo>
                <a:lnTo>
                  <a:pt x="1085" y="3060"/>
                </a:lnTo>
                <a:lnTo>
                  <a:pt x="1083" y="3060"/>
                </a:lnTo>
                <a:lnTo>
                  <a:pt x="1083" y="3062"/>
                </a:lnTo>
                <a:lnTo>
                  <a:pt x="1085" y="3062"/>
                </a:lnTo>
                <a:lnTo>
                  <a:pt x="1087" y="3062"/>
                </a:lnTo>
                <a:lnTo>
                  <a:pt x="1089" y="3062"/>
                </a:lnTo>
                <a:lnTo>
                  <a:pt x="1091" y="3062"/>
                </a:lnTo>
                <a:lnTo>
                  <a:pt x="1091" y="3064"/>
                </a:lnTo>
                <a:lnTo>
                  <a:pt x="1089" y="3064"/>
                </a:lnTo>
                <a:lnTo>
                  <a:pt x="1087" y="3064"/>
                </a:lnTo>
                <a:lnTo>
                  <a:pt x="1085" y="3064"/>
                </a:lnTo>
                <a:lnTo>
                  <a:pt x="1083" y="3066"/>
                </a:lnTo>
                <a:lnTo>
                  <a:pt x="1083" y="3068"/>
                </a:lnTo>
                <a:lnTo>
                  <a:pt x="1082" y="3068"/>
                </a:lnTo>
                <a:lnTo>
                  <a:pt x="1082" y="3070"/>
                </a:lnTo>
                <a:lnTo>
                  <a:pt x="1082" y="3072"/>
                </a:lnTo>
                <a:lnTo>
                  <a:pt x="1080" y="3074"/>
                </a:lnTo>
                <a:lnTo>
                  <a:pt x="1080" y="3076"/>
                </a:lnTo>
                <a:lnTo>
                  <a:pt x="1080" y="3077"/>
                </a:lnTo>
                <a:lnTo>
                  <a:pt x="1080" y="3079"/>
                </a:lnTo>
                <a:lnTo>
                  <a:pt x="1082" y="3081"/>
                </a:lnTo>
                <a:lnTo>
                  <a:pt x="1083" y="3081"/>
                </a:lnTo>
                <a:lnTo>
                  <a:pt x="1085" y="3081"/>
                </a:lnTo>
                <a:lnTo>
                  <a:pt x="1087" y="3083"/>
                </a:lnTo>
                <a:lnTo>
                  <a:pt x="1089" y="3083"/>
                </a:lnTo>
                <a:lnTo>
                  <a:pt x="1091" y="3083"/>
                </a:lnTo>
                <a:lnTo>
                  <a:pt x="1093" y="3085"/>
                </a:lnTo>
                <a:lnTo>
                  <a:pt x="1095" y="3085"/>
                </a:lnTo>
                <a:lnTo>
                  <a:pt x="1097" y="3085"/>
                </a:lnTo>
                <a:lnTo>
                  <a:pt x="1099" y="3085"/>
                </a:lnTo>
                <a:lnTo>
                  <a:pt x="1099" y="3087"/>
                </a:lnTo>
                <a:lnTo>
                  <a:pt x="1099" y="3089"/>
                </a:lnTo>
                <a:lnTo>
                  <a:pt x="1097" y="3089"/>
                </a:lnTo>
                <a:lnTo>
                  <a:pt x="1095" y="3089"/>
                </a:lnTo>
                <a:lnTo>
                  <a:pt x="1093" y="3089"/>
                </a:lnTo>
                <a:lnTo>
                  <a:pt x="1091" y="3091"/>
                </a:lnTo>
                <a:lnTo>
                  <a:pt x="1089" y="3091"/>
                </a:lnTo>
                <a:lnTo>
                  <a:pt x="1089" y="3093"/>
                </a:lnTo>
                <a:lnTo>
                  <a:pt x="1087" y="3095"/>
                </a:lnTo>
                <a:lnTo>
                  <a:pt x="1085" y="3097"/>
                </a:lnTo>
                <a:lnTo>
                  <a:pt x="1085" y="3099"/>
                </a:lnTo>
                <a:lnTo>
                  <a:pt x="1085" y="3100"/>
                </a:lnTo>
                <a:lnTo>
                  <a:pt x="1083" y="3102"/>
                </a:lnTo>
                <a:lnTo>
                  <a:pt x="1085" y="3104"/>
                </a:lnTo>
                <a:lnTo>
                  <a:pt x="1087" y="3104"/>
                </a:lnTo>
                <a:lnTo>
                  <a:pt x="1087" y="3106"/>
                </a:lnTo>
                <a:lnTo>
                  <a:pt x="1085" y="3106"/>
                </a:lnTo>
                <a:lnTo>
                  <a:pt x="1083" y="3106"/>
                </a:lnTo>
                <a:lnTo>
                  <a:pt x="1083" y="3108"/>
                </a:lnTo>
                <a:lnTo>
                  <a:pt x="1083" y="3110"/>
                </a:lnTo>
                <a:lnTo>
                  <a:pt x="1083" y="3112"/>
                </a:lnTo>
                <a:lnTo>
                  <a:pt x="1083" y="3114"/>
                </a:lnTo>
                <a:lnTo>
                  <a:pt x="1085" y="3114"/>
                </a:lnTo>
                <a:lnTo>
                  <a:pt x="1085" y="3116"/>
                </a:lnTo>
                <a:lnTo>
                  <a:pt x="1087" y="3118"/>
                </a:lnTo>
                <a:lnTo>
                  <a:pt x="1089" y="3118"/>
                </a:lnTo>
                <a:lnTo>
                  <a:pt x="1091" y="3118"/>
                </a:lnTo>
                <a:lnTo>
                  <a:pt x="1093" y="3118"/>
                </a:lnTo>
                <a:lnTo>
                  <a:pt x="1093" y="3120"/>
                </a:lnTo>
                <a:lnTo>
                  <a:pt x="1093" y="3122"/>
                </a:lnTo>
                <a:lnTo>
                  <a:pt x="1093" y="3124"/>
                </a:lnTo>
                <a:lnTo>
                  <a:pt x="1091" y="3124"/>
                </a:lnTo>
                <a:lnTo>
                  <a:pt x="1089" y="3124"/>
                </a:lnTo>
                <a:lnTo>
                  <a:pt x="1087" y="3124"/>
                </a:lnTo>
                <a:lnTo>
                  <a:pt x="1085" y="3124"/>
                </a:lnTo>
                <a:lnTo>
                  <a:pt x="1085" y="3125"/>
                </a:lnTo>
                <a:lnTo>
                  <a:pt x="1083" y="3125"/>
                </a:lnTo>
                <a:lnTo>
                  <a:pt x="1083" y="3124"/>
                </a:lnTo>
                <a:lnTo>
                  <a:pt x="1082" y="3124"/>
                </a:lnTo>
                <a:lnTo>
                  <a:pt x="1080" y="3122"/>
                </a:lnTo>
                <a:lnTo>
                  <a:pt x="1080" y="3124"/>
                </a:lnTo>
                <a:lnTo>
                  <a:pt x="1078" y="3124"/>
                </a:lnTo>
                <a:lnTo>
                  <a:pt x="1076" y="3124"/>
                </a:lnTo>
                <a:lnTo>
                  <a:pt x="1074" y="3124"/>
                </a:lnTo>
                <a:lnTo>
                  <a:pt x="1072" y="3124"/>
                </a:lnTo>
                <a:lnTo>
                  <a:pt x="1070" y="3124"/>
                </a:lnTo>
                <a:lnTo>
                  <a:pt x="1070" y="3125"/>
                </a:lnTo>
                <a:lnTo>
                  <a:pt x="1068" y="3125"/>
                </a:lnTo>
                <a:lnTo>
                  <a:pt x="1068" y="3124"/>
                </a:lnTo>
                <a:lnTo>
                  <a:pt x="1066" y="3124"/>
                </a:lnTo>
                <a:lnTo>
                  <a:pt x="1064" y="3124"/>
                </a:lnTo>
                <a:lnTo>
                  <a:pt x="1064" y="3125"/>
                </a:lnTo>
                <a:lnTo>
                  <a:pt x="1062" y="3125"/>
                </a:lnTo>
                <a:lnTo>
                  <a:pt x="1062" y="3127"/>
                </a:lnTo>
                <a:lnTo>
                  <a:pt x="1060" y="3125"/>
                </a:lnTo>
                <a:lnTo>
                  <a:pt x="1059" y="3125"/>
                </a:lnTo>
                <a:lnTo>
                  <a:pt x="1057" y="3125"/>
                </a:lnTo>
                <a:lnTo>
                  <a:pt x="1055" y="3125"/>
                </a:lnTo>
                <a:lnTo>
                  <a:pt x="1053" y="3125"/>
                </a:lnTo>
                <a:lnTo>
                  <a:pt x="1051" y="3125"/>
                </a:lnTo>
                <a:lnTo>
                  <a:pt x="1049" y="3125"/>
                </a:lnTo>
                <a:lnTo>
                  <a:pt x="1049" y="3124"/>
                </a:lnTo>
                <a:lnTo>
                  <a:pt x="1047" y="3124"/>
                </a:lnTo>
                <a:lnTo>
                  <a:pt x="1047" y="3122"/>
                </a:lnTo>
                <a:lnTo>
                  <a:pt x="1045" y="3122"/>
                </a:lnTo>
                <a:lnTo>
                  <a:pt x="1045" y="3120"/>
                </a:lnTo>
                <a:lnTo>
                  <a:pt x="1043" y="3120"/>
                </a:lnTo>
                <a:lnTo>
                  <a:pt x="1041" y="3118"/>
                </a:lnTo>
                <a:lnTo>
                  <a:pt x="1039" y="3116"/>
                </a:lnTo>
                <a:lnTo>
                  <a:pt x="1037" y="3116"/>
                </a:lnTo>
                <a:lnTo>
                  <a:pt x="1035" y="3114"/>
                </a:lnTo>
                <a:lnTo>
                  <a:pt x="1034" y="3114"/>
                </a:lnTo>
                <a:lnTo>
                  <a:pt x="1032" y="3114"/>
                </a:lnTo>
                <a:lnTo>
                  <a:pt x="1032" y="3112"/>
                </a:lnTo>
                <a:lnTo>
                  <a:pt x="1030" y="3112"/>
                </a:lnTo>
                <a:lnTo>
                  <a:pt x="1028" y="3112"/>
                </a:lnTo>
                <a:lnTo>
                  <a:pt x="1028" y="3110"/>
                </a:lnTo>
                <a:lnTo>
                  <a:pt x="1026" y="3110"/>
                </a:lnTo>
                <a:lnTo>
                  <a:pt x="1026" y="3108"/>
                </a:lnTo>
                <a:lnTo>
                  <a:pt x="1028" y="3108"/>
                </a:lnTo>
                <a:lnTo>
                  <a:pt x="1030" y="3110"/>
                </a:lnTo>
                <a:lnTo>
                  <a:pt x="1032" y="3110"/>
                </a:lnTo>
                <a:lnTo>
                  <a:pt x="1034" y="3110"/>
                </a:lnTo>
                <a:lnTo>
                  <a:pt x="1035" y="3112"/>
                </a:lnTo>
                <a:lnTo>
                  <a:pt x="1037" y="3112"/>
                </a:lnTo>
                <a:lnTo>
                  <a:pt x="1039" y="3114"/>
                </a:lnTo>
                <a:lnTo>
                  <a:pt x="1041" y="3114"/>
                </a:lnTo>
                <a:lnTo>
                  <a:pt x="1043" y="3114"/>
                </a:lnTo>
                <a:lnTo>
                  <a:pt x="1043" y="3116"/>
                </a:lnTo>
                <a:lnTo>
                  <a:pt x="1045" y="3118"/>
                </a:lnTo>
                <a:lnTo>
                  <a:pt x="1049" y="3120"/>
                </a:lnTo>
                <a:lnTo>
                  <a:pt x="1051" y="3118"/>
                </a:lnTo>
                <a:lnTo>
                  <a:pt x="1053" y="3116"/>
                </a:lnTo>
                <a:lnTo>
                  <a:pt x="1059" y="3114"/>
                </a:lnTo>
                <a:lnTo>
                  <a:pt x="1059" y="3116"/>
                </a:lnTo>
                <a:lnTo>
                  <a:pt x="1060" y="3116"/>
                </a:lnTo>
                <a:lnTo>
                  <a:pt x="1060" y="3118"/>
                </a:lnTo>
                <a:lnTo>
                  <a:pt x="1062" y="3118"/>
                </a:lnTo>
                <a:lnTo>
                  <a:pt x="1064" y="3118"/>
                </a:lnTo>
                <a:lnTo>
                  <a:pt x="1066" y="3116"/>
                </a:lnTo>
                <a:lnTo>
                  <a:pt x="1068" y="3116"/>
                </a:lnTo>
                <a:lnTo>
                  <a:pt x="1070" y="3116"/>
                </a:lnTo>
                <a:lnTo>
                  <a:pt x="1070" y="3114"/>
                </a:lnTo>
                <a:lnTo>
                  <a:pt x="1068" y="3112"/>
                </a:lnTo>
                <a:lnTo>
                  <a:pt x="1070" y="3110"/>
                </a:lnTo>
                <a:lnTo>
                  <a:pt x="1074" y="3110"/>
                </a:lnTo>
                <a:lnTo>
                  <a:pt x="1076" y="3108"/>
                </a:lnTo>
                <a:lnTo>
                  <a:pt x="1078" y="3106"/>
                </a:lnTo>
                <a:lnTo>
                  <a:pt x="1078" y="3104"/>
                </a:lnTo>
                <a:lnTo>
                  <a:pt x="1078" y="3102"/>
                </a:lnTo>
                <a:lnTo>
                  <a:pt x="1074" y="3091"/>
                </a:lnTo>
                <a:lnTo>
                  <a:pt x="1074" y="3089"/>
                </a:lnTo>
                <a:lnTo>
                  <a:pt x="1062" y="3083"/>
                </a:lnTo>
                <a:lnTo>
                  <a:pt x="1047" y="3089"/>
                </a:lnTo>
                <a:lnTo>
                  <a:pt x="1047" y="3091"/>
                </a:lnTo>
                <a:lnTo>
                  <a:pt x="1043" y="3091"/>
                </a:lnTo>
                <a:lnTo>
                  <a:pt x="1041" y="3091"/>
                </a:lnTo>
                <a:lnTo>
                  <a:pt x="1041" y="3089"/>
                </a:lnTo>
                <a:lnTo>
                  <a:pt x="1041" y="3083"/>
                </a:lnTo>
                <a:lnTo>
                  <a:pt x="1041" y="3081"/>
                </a:lnTo>
                <a:lnTo>
                  <a:pt x="1039" y="3081"/>
                </a:lnTo>
                <a:lnTo>
                  <a:pt x="1039" y="3083"/>
                </a:lnTo>
                <a:lnTo>
                  <a:pt x="1037" y="3083"/>
                </a:lnTo>
                <a:lnTo>
                  <a:pt x="1037" y="3085"/>
                </a:lnTo>
                <a:lnTo>
                  <a:pt x="1037" y="3087"/>
                </a:lnTo>
                <a:lnTo>
                  <a:pt x="1039" y="3089"/>
                </a:lnTo>
                <a:lnTo>
                  <a:pt x="1039" y="3091"/>
                </a:lnTo>
                <a:lnTo>
                  <a:pt x="1039" y="3093"/>
                </a:lnTo>
                <a:lnTo>
                  <a:pt x="1039" y="3095"/>
                </a:lnTo>
                <a:lnTo>
                  <a:pt x="1039" y="3097"/>
                </a:lnTo>
                <a:lnTo>
                  <a:pt x="1039" y="3099"/>
                </a:lnTo>
                <a:lnTo>
                  <a:pt x="1041" y="3099"/>
                </a:lnTo>
                <a:lnTo>
                  <a:pt x="1043" y="3099"/>
                </a:lnTo>
                <a:lnTo>
                  <a:pt x="1045" y="3099"/>
                </a:lnTo>
                <a:lnTo>
                  <a:pt x="1045" y="3100"/>
                </a:lnTo>
                <a:lnTo>
                  <a:pt x="1045" y="3102"/>
                </a:lnTo>
                <a:lnTo>
                  <a:pt x="1047" y="3102"/>
                </a:lnTo>
                <a:lnTo>
                  <a:pt x="1047" y="3104"/>
                </a:lnTo>
                <a:lnTo>
                  <a:pt x="1045" y="3104"/>
                </a:lnTo>
                <a:lnTo>
                  <a:pt x="1043" y="3104"/>
                </a:lnTo>
                <a:lnTo>
                  <a:pt x="1041" y="3104"/>
                </a:lnTo>
                <a:lnTo>
                  <a:pt x="1039" y="3102"/>
                </a:lnTo>
                <a:lnTo>
                  <a:pt x="1037" y="3102"/>
                </a:lnTo>
                <a:lnTo>
                  <a:pt x="1035" y="3102"/>
                </a:lnTo>
                <a:lnTo>
                  <a:pt x="1034" y="3104"/>
                </a:lnTo>
                <a:lnTo>
                  <a:pt x="1034" y="3102"/>
                </a:lnTo>
                <a:lnTo>
                  <a:pt x="1034" y="3100"/>
                </a:lnTo>
                <a:lnTo>
                  <a:pt x="1034" y="3099"/>
                </a:lnTo>
                <a:lnTo>
                  <a:pt x="1035" y="3099"/>
                </a:lnTo>
                <a:lnTo>
                  <a:pt x="1035" y="3097"/>
                </a:lnTo>
                <a:lnTo>
                  <a:pt x="1035" y="3095"/>
                </a:lnTo>
                <a:lnTo>
                  <a:pt x="1034" y="3095"/>
                </a:lnTo>
                <a:lnTo>
                  <a:pt x="1034" y="3093"/>
                </a:lnTo>
                <a:lnTo>
                  <a:pt x="1034" y="3091"/>
                </a:lnTo>
                <a:lnTo>
                  <a:pt x="1032" y="3089"/>
                </a:lnTo>
                <a:lnTo>
                  <a:pt x="1030" y="3087"/>
                </a:lnTo>
                <a:lnTo>
                  <a:pt x="1028" y="3087"/>
                </a:lnTo>
                <a:lnTo>
                  <a:pt x="1028" y="3085"/>
                </a:lnTo>
                <a:lnTo>
                  <a:pt x="1026" y="3085"/>
                </a:lnTo>
                <a:lnTo>
                  <a:pt x="1024" y="3085"/>
                </a:lnTo>
                <a:lnTo>
                  <a:pt x="1022" y="3087"/>
                </a:lnTo>
                <a:lnTo>
                  <a:pt x="1020" y="3087"/>
                </a:lnTo>
                <a:lnTo>
                  <a:pt x="1018" y="3087"/>
                </a:lnTo>
                <a:lnTo>
                  <a:pt x="1018" y="3085"/>
                </a:lnTo>
                <a:lnTo>
                  <a:pt x="1016" y="3085"/>
                </a:lnTo>
                <a:lnTo>
                  <a:pt x="1016" y="3083"/>
                </a:lnTo>
                <a:lnTo>
                  <a:pt x="1014" y="3083"/>
                </a:lnTo>
                <a:lnTo>
                  <a:pt x="1012" y="3083"/>
                </a:lnTo>
                <a:lnTo>
                  <a:pt x="1012" y="3085"/>
                </a:lnTo>
                <a:lnTo>
                  <a:pt x="1011" y="3085"/>
                </a:lnTo>
                <a:lnTo>
                  <a:pt x="1012" y="3085"/>
                </a:lnTo>
                <a:lnTo>
                  <a:pt x="1011" y="3085"/>
                </a:lnTo>
                <a:lnTo>
                  <a:pt x="1011" y="3087"/>
                </a:lnTo>
                <a:lnTo>
                  <a:pt x="1009" y="3087"/>
                </a:lnTo>
                <a:lnTo>
                  <a:pt x="1009" y="3089"/>
                </a:lnTo>
                <a:lnTo>
                  <a:pt x="1007" y="3089"/>
                </a:lnTo>
                <a:lnTo>
                  <a:pt x="1005" y="3089"/>
                </a:lnTo>
                <a:lnTo>
                  <a:pt x="1003" y="3089"/>
                </a:lnTo>
                <a:lnTo>
                  <a:pt x="1001" y="3089"/>
                </a:lnTo>
                <a:lnTo>
                  <a:pt x="999" y="3089"/>
                </a:lnTo>
                <a:lnTo>
                  <a:pt x="997" y="3091"/>
                </a:lnTo>
                <a:lnTo>
                  <a:pt x="995" y="3091"/>
                </a:lnTo>
                <a:lnTo>
                  <a:pt x="993" y="3091"/>
                </a:lnTo>
                <a:lnTo>
                  <a:pt x="991" y="3091"/>
                </a:lnTo>
                <a:lnTo>
                  <a:pt x="989" y="3091"/>
                </a:lnTo>
                <a:lnTo>
                  <a:pt x="987" y="3091"/>
                </a:lnTo>
                <a:lnTo>
                  <a:pt x="986" y="3091"/>
                </a:lnTo>
                <a:lnTo>
                  <a:pt x="984" y="3091"/>
                </a:lnTo>
                <a:lnTo>
                  <a:pt x="982" y="3091"/>
                </a:lnTo>
                <a:lnTo>
                  <a:pt x="980" y="3091"/>
                </a:lnTo>
                <a:lnTo>
                  <a:pt x="978" y="3091"/>
                </a:lnTo>
                <a:lnTo>
                  <a:pt x="976" y="3091"/>
                </a:lnTo>
                <a:lnTo>
                  <a:pt x="974" y="3091"/>
                </a:lnTo>
                <a:lnTo>
                  <a:pt x="972" y="3091"/>
                </a:lnTo>
                <a:lnTo>
                  <a:pt x="972" y="3093"/>
                </a:lnTo>
                <a:lnTo>
                  <a:pt x="970" y="3093"/>
                </a:lnTo>
                <a:lnTo>
                  <a:pt x="968" y="3093"/>
                </a:lnTo>
                <a:lnTo>
                  <a:pt x="966" y="3093"/>
                </a:lnTo>
                <a:lnTo>
                  <a:pt x="964" y="3093"/>
                </a:lnTo>
                <a:lnTo>
                  <a:pt x="964" y="3095"/>
                </a:lnTo>
                <a:lnTo>
                  <a:pt x="962" y="3095"/>
                </a:lnTo>
                <a:lnTo>
                  <a:pt x="962" y="3093"/>
                </a:lnTo>
                <a:lnTo>
                  <a:pt x="961" y="3093"/>
                </a:lnTo>
                <a:lnTo>
                  <a:pt x="959" y="3095"/>
                </a:lnTo>
                <a:lnTo>
                  <a:pt x="957" y="3095"/>
                </a:lnTo>
                <a:lnTo>
                  <a:pt x="955" y="3095"/>
                </a:lnTo>
                <a:lnTo>
                  <a:pt x="953" y="3095"/>
                </a:lnTo>
                <a:lnTo>
                  <a:pt x="951" y="3095"/>
                </a:lnTo>
                <a:lnTo>
                  <a:pt x="949" y="3097"/>
                </a:lnTo>
                <a:lnTo>
                  <a:pt x="947" y="3097"/>
                </a:lnTo>
                <a:lnTo>
                  <a:pt x="945" y="3097"/>
                </a:lnTo>
                <a:lnTo>
                  <a:pt x="943" y="3097"/>
                </a:lnTo>
                <a:lnTo>
                  <a:pt x="941" y="3097"/>
                </a:lnTo>
                <a:lnTo>
                  <a:pt x="939" y="3097"/>
                </a:lnTo>
                <a:lnTo>
                  <a:pt x="938" y="3099"/>
                </a:lnTo>
                <a:lnTo>
                  <a:pt x="936" y="3099"/>
                </a:lnTo>
                <a:lnTo>
                  <a:pt x="936" y="3100"/>
                </a:lnTo>
                <a:lnTo>
                  <a:pt x="934" y="3100"/>
                </a:lnTo>
                <a:lnTo>
                  <a:pt x="932" y="3102"/>
                </a:lnTo>
                <a:lnTo>
                  <a:pt x="930" y="3102"/>
                </a:lnTo>
                <a:lnTo>
                  <a:pt x="930" y="3104"/>
                </a:lnTo>
                <a:lnTo>
                  <a:pt x="930" y="3106"/>
                </a:lnTo>
                <a:lnTo>
                  <a:pt x="928" y="3106"/>
                </a:lnTo>
                <a:lnTo>
                  <a:pt x="928" y="3108"/>
                </a:lnTo>
                <a:lnTo>
                  <a:pt x="928" y="3110"/>
                </a:lnTo>
                <a:lnTo>
                  <a:pt x="926" y="3110"/>
                </a:lnTo>
                <a:lnTo>
                  <a:pt x="926" y="3112"/>
                </a:lnTo>
                <a:lnTo>
                  <a:pt x="924" y="3114"/>
                </a:lnTo>
                <a:lnTo>
                  <a:pt x="924" y="3116"/>
                </a:lnTo>
                <a:lnTo>
                  <a:pt x="922" y="3116"/>
                </a:lnTo>
                <a:lnTo>
                  <a:pt x="920" y="3116"/>
                </a:lnTo>
                <a:lnTo>
                  <a:pt x="918" y="3116"/>
                </a:lnTo>
                <a:lnTo>
                  <a:pt x="916" y="3116"/>
                </a:lnTo>
                <a:lnTo>
                  <a:pt x="914" y="3116"/>
                </a:lnTo>
                <a:lnTo>
                  <a:pt x="913" y="3116"/>
                </a:lnTo>
                <a:lnTo>
                  <a:pt x="913" y="3114"/>
                </a:lnTo>
                <a:lnTo>
                  <a:pt x="913" y="3112"/>
                </a:lnTo>
                <a:lnTo>
                  <a:pt x="914" y="3112"/>
                </a:lnTo>
                <a:lnTo>
                  <a:pt x="914" y="3110"/>
                </a:lnTo>
                <a:lnTo>
                  <a:pt x="914" y="3108"/>
                </a:lnTo>
                <a:lnTo>
                  <a:pt x="913" y="3108"/>
                </a:lnTo>
                <a:lnTo>
                  <a:pt x="911" y="3108"/>
                </a:lnTo>
                <a:lnTo>
                  <a:pt x="909" y="3108"/>
                </a:lnTo>
                <a:lnTo>
                  <a:pt x="907" y="3108"/>
                </a:lnTo>
                <a:lnTo>
                  <a:pt x="905" y="3110"/>
                </a:lnTo>
                <a:lnTo>
                  <a:pt x="903" y="3110"/>
                </a:lnTo>
                <a:lnTo>
                  <a:pt x="901" y="3110"/>
                </a:lnTo>
                <a:lnTo>
                  <a:pt x="899" y="3112"/>
                </a:lnTo>
                <a:lnTo>
                  <a:pt x="897" y="3112"/>
                </a:lnTo>
                <a:lnTo>
                  <a:pt x="895" y="3112"/>
                </a:lnTo>
                <a:lnTo>
                  <a:pt x="893" y="3112"/>
                </a:lnTo>
                <a:lnTo>
                  <a:pt x="891" y="3114"/>
                </a:lnTo>
                <a:lnTo>
                  <a:pt x="890" y="3114"/>
                </a:lnTo>
                <a:lnTo>
                  <a:pt x="888" y="3114"/>
                </a:lnTo>
                <a:lnTo>
                  <a:pt x="888" y="3116"/>
                </a:lnTo>
                <a:lnTo>
                  <a:pt x="886" y="3116"/>
                </a:lnTo>
                <a:lnTo>
                  <a:pt x="886" y="3118"/>
                </a:lnTo>
                <a:lnTo>
                  <a:pt x="886" y="3120"/>
                </a:lnTo>
                <a:lnTo>
                  <a:pt x="884" y="3116"/>
                </a:lnTo>
                <a:lnTo>
                  <a:pt x="882" y="3116"/>
                </a:lnTo>
                <a:lnTo>
                  <a:pt x="880" y="3116"/>
                </a:lnTo>
                <a:lnTo>
                  <a:pt x="880" y="3114"/>
                </a:lnTo>
                <a:lnTo>
                  <a:pt x="878" y="3114"/>
                </a:lnTo>
                <a:lnTo>
                  <a:pt x="876" y="3114"/>
                </a:lnTo>
                <a:lnTo>
                  <a:pt x="874" y="3114"/>
                </a:lnTo>
                <a:lnTo>
                  <a:pt x="872" y="3114"/>
                </a:lnTo>
                <a:lnTo>
                  <a:pt x="870" y="3114"/>
                </a:lnTo>
                <a:lnTo>
                  <a:pt x="870" y="3112"/>
                </a:lnTo>
                <a:lnTo>
                  <a:pt x="868" y="3112"/>
                </a:lnTo>
                <a:lnTo>
                  <a:pt x="866" y="3112"/>
                </a:lnTo>
                <a:lnTo>
                  <a:pt x="865" y="3114"/>
                </a:lnTo>
                <a:lnTo>
                  <a:pt x="863" y="3114"/>
                </a:lnTo>
                <a:lnTo>
                  <a:pt x="861" y="3114"/>
                </a:lnTo>
                <a:lnTo>
                  <a:pt x="859" y="3114"/>
                </a:lnTo>
                <a:lnTo>
                  <a:pt x="859" y="3116"/>
                </a:lnTo>
                <a:lnTo>
                  <a:pt x="857" y="3116"/>
                </a:lnTo>
                <a:lnTo>
                  <a:pt x="857" y="3118"/>
                </a:lnTo>
                <a:lnTo>
                  <a:pt x="855" y="3118"/>
                </a:lnTo>
                <a:lnTo>
                  <a:pt x="855" y="3120"/>
                </a:lnTo>
                <a:lnTo>
                  <a:pt x="853" y="3120"/>
                </a:lnTo>
                <a:lnTo>
                  <a:pt x="851" y="3122"/>
                </a:lnTo>
                <a:lnTo>
                  <a:pt x="849" y="3124"/>
                </a:lnTo>
                <a:lnTo>
                  <a:pt x="847" y="3124"/>
                </a:lnTo>
                <a:lnTo>
                  <a:pt x="847" y="3125"/>
                </a:lnTo>
                <a:lnTo>
                  <a:pt x="845" y="3125"/>
                </a:lnTo>
                <a:lnTo>
                  <a:pt x="845" y="3127"/>
                </a:lnTo>
                <a:lnTo>
                  <a:pt x="843" y="3127"/>
                </a:lnTo>
                <a:lnTo>
                  <a:pt x="843" y="3129"/>
                </a:lnTo>
                <a:lnTo>
                  <a:pt x="842" y="3129"/>
                </a:lnTo>
                <a:lnTo>
                  <a:pt x="842" y="3131"/>
                </a:lnTo>
                <a:lnTo>
                  <a:pt x="840" y="3131"/>
                </a:lnTo>
                <a:lnTo>
                  <a:pt x="840" y="3133"/>
                </a:lnTo>
                <a:lnTo>
                  <a:pt x="838" y="3135"/>
                </a:lnTo>
                <a:lnTo>
                  <a:pt x="836" y="3137"/>
                </a:lnTo>
                <a:lnTo>
                  <a:pt x="836" y="3139"/>
                </a:lnTo>
                <a:lnTo>
                  <a:pt x="834" y="3139"/>
                </a:lnTo>
                <a:lnTo>
                  <a:pt x="834" y="3141"/>
                </a:lnTo>
                <a:lnTo>
                  <a:pt x="832" y="3141"/>
                </a:lnTo>
                <a:lnTo>
                  <a:pt x="832" y="3143"/>
                </a:lnTo>
                <a:lnTo>
                  <a:pt x="832" y="3145"/>
                </a:lnTo>
                <a:lnTo>
                  <a:pt x="830" y="3145"/>
                </a:lnTo>
                <a:lnTo>
                  <a:pt x="830" y="3147"/>
                </a:lnTo>
                <a:lnTo>
                  <a:pt x="828" y="3148"/>
                </a:lnTo>
                <a:lnTo>
                  <a:pt x="828" y="3150"/>
                </a:lnTo>
                <a:lnTo>
                  <a:pt x="826" y="3150"/>
                </a:lnTo>
                <a:lnTo>
                  <a:pt x="826" y="3154"/>
                </a:lnTo>
                <a:lnTo>
                  <a:pt x="824" y="3154"/>
                </a:lnTo>
                <a:lnTo>
                  <a:pt x="822" y="3156"/>
                </a:lnTo>
                <a:lnTo>
                  <a:pt x="822" y="3158"/>
                </a:lnTo>
                <a:lnTo>
                  <a:pt x="820" y="3160"/>
                </a:lnTo>
                <a:lnTo>
                  <a:pt x="818" y="3162"/>
                </a:lnTo>
                <a:lnTo>
                  <a:pt x="817" y="3164"/>
                </a:lnTo>
                <a:lnTo>
                  <a:pt x="817" y="3166"/>
                </a:lnTo>
                <a:lnTo>
                  <a:pt x="815" y="3168"/>
                </a:lnTo>
                <a:lnTo>
                  <a:pt x="815" y="3170"/>
                </a:lnTo>
                <a:lnTo>
                  <a:pt x="815" y="3172"/>
                </a:lnTo>
                <a:lnTo>
                  <a:pt x="813" y="3172"/>
                </a:lnTo>
                <a:lnTo>
                  <a:pt x="813" y="3173"/>
                </a:lnTo>
                <a:lnTo>
                  <a:pt x="813" y="3175"/>
                </a:lnTo>
                <a:lnTo>
                  <a:pt x="813" y="3177"/>
                </a:lnTo>
                <a:lnTo>
                  <a:pt x="811" y="3179"/>
                </a:lnTo>
                <a:lnTo>
                  <a:pt x="811" y="3181"/>
                </a:lnTo>
                <a:lnTo>
                  <a:pt x="811" y="3183"/>
                </a:lnTo>
                <a:lnTo>
                  <a:pt x="811" y="3185"/>
                </a:lnTo>
                <a:lnTo>
                  <a:pt x="809" y="3185"/>
                </a:lnTo>
                <a:lnTo>
                  <a:pt x="809" y="3187"/>
                </a:lnTo>
                <a:lnTo>
                  <a:pt x="809" y="3189"/>
                </a:lnTo>
                <a:lnTo>
                  <a:pt x="809" y="3191"/>
                </a:lnTo>
                <a:lnTo>
                  <a:pt x="807" y="3191"/>
                </a:lnTo>
                <a:lnTo>
                  <a:pt x="807" y="3193"/>
                </a:lnTo>
                <a:lnTo>
                  <a:pt x="807" y="3195"/>
                </a:lnTo>
                <a:lnTo>
                  <a:pt x="807" y="3196"/>
                </a:lnTo>
                <a:lnTo>
                  <a:pt x="803" y="3191"/>
                </a:lnTo>
                <a:lnTo>
                  <a:pt x="801" y="3181"/>
                </a:lnTo>
                <a:lnTo>
                  <a:pt x="795" y="3147"/>
                </a:lnTo>
                <a:lnTo>
                  <a:pt x="767" y="3127"/>
                </a:lnTo>
                <a:lnTo>
                  <a:pt x="769" y="3124"/>
                </a:lnTo>
                <a:lnTo>
                  <a:pt x="780" y="3104"/>
                </a:lnTo>
                <a:lnTo>
                  <a:pt x="782" y="3104"/>
                </a:lnTo>
                <a:lnTo>
                  <a:pt x="780" y="3102"/>
                </a:lnTo>
                <a:lnTo>
                  <a:pt x="778" y="3102"/>
                </a:lnTo>
                <a:lnTo>
                  <a:pt x="776" y="3100"/>
                </a:lnTo>
                <a:lnTo>
                  <a:pt x="776" y="3099"/>
                </a:lnTo>
                <a:lnTo>
                  <a:pt x="774" y="3097"/>
                </a:lnTo>
                <a:lnTo>
                  <a:pt x="772" y="3097"/>
                </a:lnTo>
                <a:lnTo>
                  <a:pt x="770" y="3095"/>
                </a:lnTo>
                <a:lnTo>
                  <a:pt x="769" y="3093"/>
                </a:lnTo>
                <a:lnTo>
                  <a:pt x="767" y="3091"/>
                </a:lnTo>
                <a:lnTo>
                  <a:pt x="765" y="3089"/>
                </a:lnTo>
                <a:lnTo>
                  <a:pt x="763" y="3089"/>
                </a:lnTo>
                <a:lnTo>
                  <a:pt x="761" y="3089"/>
                </a:lnTo>
                <a:lnTo>
                  <a:pt x="759" y="3089"/>
                </a:lnTo>
                <a:lnTo>
                  <a:pt x="757" y="3089"/>
                </a:lnTo>
                <a:lnTo>
                  <a:pt x="757" y="3087"/>
                </a:lnTo>
                <a:lnTo>
                  <a:pt x="755" y="3087"/>
                </a:lnTo>
                <a:lnTo>
                  <a:pt x="755" y="3085"/>
                </a:lnTo>
                <a:lnTo>
                  <a:pt x="755" y="3083"/>
                </a:lnTo>
                <a:lnTo>
                  <a:pt x="755" y="3081"/>
                </a:lnTo>
                <a:lnTo>
                  <a:pt x="755" y="3079"/>
                </a:lnTo>
                <a:lnTo>
                  <a:pt x="755" y="3076"/>
                </a:lnTo>
                <a:lnTo>
                  <a:pt x="755" y="3074"/>
                </a:lnTo>
                <a:lnTo>
                  <a:pt x="755" y="3072"/>
                </a:lnTo>
                <a:lnTo>
                  <a:pt x="755" y="3070"/>
                </a:lnTo>
                <a:lnTo>
                  <a:pt x="755" y="3068"/>
                </a:lnTo>
                <a:lnTo>
                  <a:pt x="755" y="3066"/>
                </a:lnTo>
                <a:lnTo>
                  <a:pt x="755" y="3064"/>
                </a:lnTo>
                <a:lnTo>
                  <a:pt x="757" y="3060"/>
                </a:lnTo>
                <a:lnTo>
                  <a:pt x="757" y="3058"/>
                </a:lnTo>
                <a:lnTo>
                  <a:pt x="759" y="3056"/>
                </a:lnTo>
                <a:lnTo>
                  <a:pt x="759" y="3054"/>
                </a:lnTo>
                <a:lnTo>
                  <a:pt x="761" y="3052"/>
                </a:lnTo>
                <a:lnTo>
                  <a:pt x="761" y="3049"/>
                </a:lnTo>
                <a:lnTo>
                  <a:pt x="761" y="3047"/>
                </a:lnTo>
                <a:lnTo>
                  <a:pt x="763" y="3045"/>
                </a:lnTo>
                <a:lnTo>
                  <a:pt x="763" y="3043"/>
                </a:lnTo>
                <a:lnTo>
                  <a:pt x="763" y="3041"/>
                </a:lnTo>
                <a:lnTo>
                  <a:pt x="763" y="3037"/>
                </a:lnTo>
                <a:lnTo>
                  <a:pt x="761" y="3035"/>
                </a:lnTo>
                <a:lnTo>
                  <a:pt x="761" y="3033"/>
                </a:lnTo>
                <a:lnTo>
                  <a:pt x="759" y="3033"/>
                </a:lnTo>
                <a:lnTo>
                  <a:pt x="759" y="3031"/>
                </a:lnTo>
                <a:lnTo>
                  <a:pt x="755" y="3031"/>
                </a:lnTo>
                <a:lnTo>
                  <a:pt x="753" y="3031"/>
                </a:lnTo>
                <a:lnTo>
                  <a:pt x="751" y="3029"/>
                </a:lnTo>
                <a:lnTo>
                  <a:pt x="747" y="3029"/>
                </a:lnTo>
                <a:lnTo>
                  <a:pt x="745" y="3029"/>
                </a:lnTo>
                <a:lnTo>
                  <a:pt x="744" y="3029"/>
                </a:lnTo>
                <a:lnTo>
                  <a:pt x="740" y="3029"/>
                </a:lnTo>
                <a:lnTo>
                  <a:pt x="738" y="3029"/>
                </a:lnTo>
                <a:lnTo>
                  <a:pt x="734" y="3029"/>
                </a:lnTo>
                <a:lnTo>
                  <a:pt x="730" y="3029"/>
                </a:lnTo>
                <a:lnTo>
                  <a:pt x="728" y="3029"/>
                </a:lnTo>
                <a:lnTo>
                  <a:pt x="726" y="3029"/>
                </a:lnTo>
                <a:lnTo>
                  <a:pt x="724" y="3028"/>
                </a:lnTo>
                <a:lnTo>
                  <a:pt x="721" y="3026"/>
                </a:lnTo>
                <a:lnTo>
                  <a:pt x="721" y="3024"/>
                </a:lnTo>
                <a:lnTo>
                  <a:pt x="719" y="3022"/>
                </a:lnTo>
                <a:lnTo>
                  <a:pt x="719" y="3020"/>
                </a:lnTo>
                <a:lnTo>
                  <a:pt x="719" y="3018"/>
                </a:lnTo>
                <a:lnTo>
                  <a:pt x="719" y="3016"/>
                </a:lnTo>
                <a:lnTo>
                  <a:pt x="719" y="3014"/>
                </a:lnTo>
                <a:lnTo>
                  <a:pt x="719" y="3010"/>
                </a:lnTo>
                <a:lnTo>
                  <a:pt x="719" y="3008"/>
                </a:lnTo>
                <a:lnTo>
                  <a:pt x="721" y="3006"/>
                </a:lnTo>
                <a:lnTo>
                  <a:pt x="721" y="3004"/>
                </a:lnTo>
                <a:lnTo>
                  <a:pt x="721" y="3003"/>
                </a:lnTo>
                <a:lnTo>
                  <a:pt x="722" y="3001"/>
                </a:lnTo>
                <a:lnTo>
                  <a:pt x="721" y="2999"/>
                </a:lnTo>
                <a:lnTo>
                  <a:pt x="721" y="2997"/>
                </a:lnTo>
                <a:lnTo>
                  <a:pt x="721" y="2995"/>
                </a:lnTo>
                <a:lnTo>
                  <a:pt x="721" y="2993"/>
                </a:lnTo>
                <a:lnTo>
                  <a:pt x="719" y="2991"/>
                </a:lnTo>
                <a:lnTo>
                  <a:pt x="719" y="2989"/>
                </a:lnTo>
                <a:lnTo>
                  <a:pt x="717" y="2987"/>
                </a:lnTo>
                <a:lnTo>
                  <a:pt x="715" y="2985"/>
                </a:lnTo>
                <a:lnTo>
                  <a:pt x="713" y="2985"/>
                </a:lnTo>
                <a:lnTo>
                  <a:pt x="711" y="2983"/>
                </a:lnTo>
                <a:lnTo>
                  <a:pt x="707" y="2983"/>
                </a:lnTo>
                <a:lnTo>
                  <a:pt x="705" y="2981"/>
                </a:lnTo>
                <a:lnTo>
                  <a:pt x="703" y="2981"/>
                </a:lnTo>
                <a:lnTo>
                  <a:pt x="703" y="2980"/>
                </a:lnTo>
                <a:lnTo>
                  <a:pt x="703" y="2978"/>
                </a:lnTo>
                <a:lnTo>
                  <a:pt x="701" y="2976"/>
                </a:lnTo>
                <a:lnTo>
                  <a:pt x="701" y="2974"/>
                </a:lnTo>
                <a:lnTo>
                  <a:pt x="701" y="2972"/>
                </a:lnTo>
                <a:lnTo>
                  <a:pt x="701" y="2970"/>
                </a:lnTo>
                <a:lnTo>
                  <a:pt x="701" y="2968"/>
                </a:lnTo>
                <a:lnTo>
                  <a:pt x="699" y="2964"/>
                </a:lnTo>
                <a:lnTo>
                  <a:pt x="699" y="2962"/>
                </a:lnTo>
                <a:lnTo>
                  <a:pt x="699" y="2960"/>
                </a:lnTo>
                <a:lnTo>
                  <a:pt x="697" y="2958"/>
                </a:lnTo>
                <a:lnTo>
                  <a:pt x="697" y="2956"/>
                </a:lnTo>
                <a:lnTo>
                  <a:pt x="699" y="2955"/>
                </a:lnTo>
                <a:lnTo>
                  <a:pt x="699" y="2951"/>
                </a:lnTo>
                <a:lnTo>
                  <a:pt x="699" y="2949"/>
                </a:lnTo>
                <a:lnTo>
                  <a:pt x="699" y="2947"/>
                </a:lnTo>
                <a:lnTo>
                  <a:pt x="697" y="2945"/>
                </a:lnTo>
                <a:lnTo>
                  <a:pt x="697" y="2943"/>
                </a:lnTo>
                <a:lnTo>
                  <a:pt x="696" y="2943"/>
                </a:lnTo>
                <a:lnTo>
                  <a:pt x="694" y="2941"/>
                </a:lnTo>
                <a:lnTo>
                  <a:pt x="692" y="2939"/>
                </a:lnTo>
                <a:lnTo>
                  <a:pt x="690" y="2939"/>
                </a:lnTo>
                <a:lnTo>
                  <a:pt x="688" y="2937"/>
                </a:lnTo>
                <a:lnTo>
                  <a:pt x="686" y="2935"/>
                </a:lnTo>
                <a:lnTo>
                  <a:pt x="684" y="2935"/>
                </a:lnTo>
                <a:lnTo>
                  <a:pt x="682" y="2933"/>
                </a:lnTo>
                <a:lnTo>
                  <a:pt x="680" y="2932"/>
                </a:lnTo>
                <a:lnTo>
                  <a:pt x="680" y="2930"/>
                </a:lnTo>
                <a:lnTo>
                  <a:pt x="678" y="2928"/>
                </a:lnTo>
                <a:lnTo>
                  <a:pt x="678" y="2926"/>
                </a:lnTo>
                <a:lnTo>
                  <a:pt x="676" y="2924"/>
                </a:lnTo>
                <a:lnTo>
                  <a:pt x="674" y="2922"/>
                </a:lnTo>
                <a:lnTo>
                  <a:pt x="673" y="2920"/>
                </a:lnTo>
                <a:lnTo>
                  <a:pt x="671" y="2918"/>
                </a:lnTo>
                <a:lnTo>
                  <a:pt x="669" y="2916"/>
                </a:lnTo>
                <a:lnTo>
                  <a:pt x="667" y="2914"/>
                </a:lnTo>
                <a:lnTo>
                  <a:pt x="665" y="2914"/>
                </a:lnTo>
                <a:lnTo>
                  <a:pt x="663" y="2912"/>
                </a:lnTo>
                <a:lnTo>
                  <a:pt x="661" y="2910"/>
                </a:lnTo>
                <a:lnTo>
                  <a:pt x="659" y="2910"/>
                </a:lnTo>
                <a:lnTo>
                  <a:pt x="657" y="2908"/>
                </a:lnTo>
                <a:lnTo>
                  <a:pt x="655" y="2907"/>
                </a:lnTo>
                <a:lnTo>
                  <a:pt x="653" y="2907"/>
                </a:lnTo>
                <a:lnTo>
                  <a:pt x="651" y="2905"/>
                </a:lnTo>
                <a:lnTo>
                  <a:pt x="649" y="2903"/>
                </a:lnTo>
                <a:lnTo>
                  <a:pt x="649" y="2901"/>
                </a:lnTo>
                <a:lnTo>
                  <a:pt x="648" y="2899"/>
                </a:lnTo>
                <a:lnTo>
                  <a:pt x="646" y="2899"/>
                </a:lnTo>
                <a:lnTo>
                  <a:pt x="646" y="2897"/>
                </a:lnTo>
                <a:lnTo>
                  <a:pt x="644" y="2897"/>
                </a:lnTo>
                <a:lnTo>
                  <a:pt x="642" y="2897"/>
                </a:lnTo>
                <a:lnTo>
                  <a:pt x="640" y="2895"/>
                </a:lnTo>
                <a:lnTo>
                  <a:pt x="638" y="2895"/>
                </a:lnTo>
                <a:lnTo>
                  <a:pt x="636" y="2895"/>
                </a:lnTo>
                <a:lnTo>
                  <a:pt x="634" y="2895"/>
                </a:lnTo>
                <a:lnTo>
                  <a:pt x="632" y="2895"/>
                </a:lnTo>
                <a:lnTo>
                  <a:pt x="630" y="2895"/>
                </a:lnTo>
                <a:lnTo>
                  <a:pt x="628" y="2893"/>
                </a:lnTo>
                <a:lnTo>
                  <a:pt x="626" y="2893"/>
                </a:lnTo>
                <a:lnTo>
                  <a:pt x="626" y="2891"/>
                </a:lnTo>
                <a:lnTo>
                  <a:pt x="626" y="2889"/>
                </a:lnTo>
                <a:lnTo>
                  <a:pt x="626" y="2887"/>
                </a:lnTo>
                <a:lnTo>
                  <a:pt x="628" y="2885"/>
                </a:lnTo>
                <a:lnTo>
                  <a:pt x="628" y="2884"/>
                </a:lnTo>
                <a:lnTo>
                  <a:pt x="628" y="2882"/>
                </a:lnTo>
                <a:lnTo>
                  <a:pt x="628" y="2880"/>
                </a:lnTo>
                <a:lnTo>
                  <a:pt x="626" y="2878"/>
                </a:lnTo>
                <a:lnTo>
                  <a:pt x="625" y="2878"/>
                </a:lnTo>
                <a:lnTo>
                  <a:pt x="623" y="2876"/>
                </a:lnTo>
                <a:lnTo>
                  <a:pt x="621" y="2876"/>
                </a:lnTo>
                <a:lnTo>
                  <a:pt x="619" y="2874"/>
                </a:lnTo>
                <a:lnTo>
                  <a:pt x="617" y="2876"/>
                </a:lnTo>
                <a:lnTo>
                  <a:pt x="615" y="2876"/>
                </a:lnTo>
                <a:lnTo>
                  <a:pt x="613" y="2876"/>
                </a:lnTo>
                <a:lnTo>
                  <a:pt x="611" y="2874"/>
                </a:lnTo>
                <a:lnTo>
                  <a:pt x="609" y="2874"/>
                </a:lnTo>
                <a:lnTo>
                  <a:pt x="607" y="2872"/>
                </a:lnTo>
                <a:lnTo>
                  <a:pt x="607" y="2870"/>
                </a:lnTo>
                <a:lnTo>
                  <a:pt x="607" y="2868"/>
                </a:lnTo>
                <a:lnTo>
                  <a:pt x="605" y="2866"/>
                </a:lnTo>
                <a:lnTo>
                  <a:pt x="605" y="2864"/>
                </a:lnTo>
                <a:lnTo>
                  <a:pt x="605" y="2862"/>
                </a:lnTo>
                <a:lnTo>
                  <a:pt x="605" y="2860"/>
                </a:lnTo>
                <a:lnTo>
                  <a:pt x="605" y="2859"/>
                </a:lnTo>
                <a:lnTo>
                  <a:pt x="605" y="2857"/>
                </a:lnTo>
                <a:lnTo>
                  <a:pt x="605" y="2855"/>
                </a:lnTo>
                <a:lnTo>
                  <a:pt x="605" y="2853"/>
                </a:lnTo>
                <a:lnTo>
                  <a:pt x="607" y="2851"/>
                </a:lnTo>
                <a:lnTo>
                  <a:pt x="609" y="2849"/>
                </a:lnTo>
                <a:lnTo>
                  <a:pt x="611" y="2849"/>
                </a:lnTo>
                <a:lnTo>
                  <a:pt x="613" y="2847"/>
                </a:lnTo>
                <a:lnTo>
                  <a:pt x="615" y="2847"/>
                </a:lnTo>
                <a:lnTo>
                  <a:pt x="617" y="2845"/>
                </a:lnTo>
                <a:lnTo>
                  <a:pt x="619" y="2843"/>
                </a:lnTo>
                <a:lnTo>
                  <a:pt x="619" y="2841"/>
                </a:lnTo>
                <a:lnTo>
                  <a:pt x="621" y="2839"/>
                </a:lnTo>
                <a:lnTo>
                  <a:pt x="623" y="2839"/>
                </a:lnTo>
                <a:lnTo>
                  <a:pt x="625" y="2837"/>
                </a:lnTo>
                <a:lnTo>
                  <a:pt x="626" y="2836"/>
                </a:lnTo>
                <a:lnTo>
                  <a:pt x="628" y="2836"/>
                </a:lnTo>
                <a:lnTo>
                  <a:pt x="630" y="2834"/>
                </a:lnTo>
                <a:lnTo>
                  <a:pt x="632" y="2834"/>
                </a:lnTo>
                <a:lnTo>
                  <a:pt x="632" y="2832"/>
                </a:lnTo>
                <a:lnTo>
                  <a:pt x="634" y="2830"/>
                </a:lnTo>
                <a:lnTo>
                  <a:pt x="634" y="2828"/>
                </a:lnTo>
                <a:lnTo>
                  <a:pt x="632" y="2826"/>
                </a:lnTo>
                <a:lnTo>
                  <a:pt x="632" y="2824"/>
                </a:lnTo>
                <a:lnTo>
                  <a:pt x="632" y="2822"/>
                </a:lnTo>
                <a:lnTo>
                  <a:pt x="630" y="2822"/>
                </a:lnTo>
                <a:lnTo>
                  <a:pt x="628" y="2820"/>
                </a:lnTo>
                <a:lnTo>
                  <a:pt x="626" y="2820"/>
                </a:lnTo>
                <a:lnTo>
                  <a:pt x="625" y="2820"/>
                </a:lnTo>
                <a:lnTo>
                  <a:pt x="623" y="2820"/>
                </a:lnTo>
                <a:lnTo>
                  <a:pt x="621" y="2820"/>
                </a:lnTo>
                <a:lnTo>
                  <a:pt x="619" y="2820"/>
                </a:lnTo>
                <a:lnTo>
                  <a:pt x="615" y="2820"/>
                </a:lnTo>
                <a:lnTo>
                  <a:pt x="613" y="2820"/>
                </a:lnTo>
                <a:lnTo>
                  <a:pt x="611" y="2820"/>
                </a:lnTo>
                <a:lnTo>
                  <a:pt x="609" y="2818"/>
                </a:lnTo>
                <a:lnTo>
                  <a:pt x="607" y="2818"/>
                </a:lnTo>
                <a:lnTo>
                  <a:pt x="605" y="2816"/>
                </a:lnTo>
                <a:lnTo>
                  <a:pt x="603" y="2816"/>
                </a:lnTo>
                <a:lnTo>
                  <a:pt x="601" y="2814"/>
                </a:lnTo>
                <a:lnTo>
                  <a:pt x="600" y="2814"/>
                </a:lnTo>
                <a:lnTo>
                  <a:pt x="600" y="2812"/>
                </a:lnTo>
                <a:lnTo>
                  <a:pt x="598" y="2811"/>
                </a:lnTo>
                <a:lnTo>
                  <a:pt x="596" y="2809"/>
                </a:lnTo>
                <a:lnTo>
                  <a:pt x="596" y="2807"/>
                </a:lnTo>
                <a:lnTo>
                  <a:pt x="598" y="2805"/>
                </a:lnTo>
                <a:lnTo>
                  <a:pt x="598" y="2803"/>
                </a:lnTo>
                <a:lnTo>
                  <a:pt x="598" y="2801"/>
                </a:lnTo>
                <a:lnTo>
                  <a:pt x="598" y="2799"/>
                </a:lnTo>
                <a:lnTo>
                  <a:pt x="598" y="2797"/>
                </a:lnTo>
                <a:lnTo>
                  <a:pt x="600" y="2797"/>
                </a:lnTo>
                <a:lnTo>
                  <a:pt x="600" y="2795"/>
                </a:lnTo>
                <a:lnTo>
                  <a:pt x="600" y="2793"/>
                </a:lnTo>
                <a:lnTo>
                  <a:pt x="600" y="2791"/>
                </a:lnTo>
                <a:lnTo>
                  <a:pt x="601" y="2789"/>
                </a:lnTo>
                <a:lnTo>
                  <a:pt x="601" y="2788"/>
                </a:lnTo>
                <a:lnTo>
                  <a:pt x="601" y="2786"/>
                </a:lnTo>
                <a:lnTo>
                  <a:pt x="601" y="2784"/>
                </a:lnTo>
                <a:lnTo>
                  <a:pt x="601" y="2782"/>
                </a:lnTo>
                <a:lnTo>
                  <a:pt x="601" y="2780"/>
                </a:lnTo>
                <a:lnTo>
                  <a:pt x="601" y="2778"/>
                </a:lnTo>
                <a:lnTo>
                  <a:pt x="603" y="2778"/>
                </a:lnTo>
                <a:lnTo>
                  <a:pt x="605" y="2776"/>
                </a:lnTo>
                <a:lnTo>
                  <a:pt x="607" y="2776"/>
                </a:lnTo>
                <a:lnTo>
                  <a:pt x="607" y="2774"/>
                </a:lnTo>
                <a:lnTo>
                  <a:pt x="609" y="2772"/>
                </a:lnTo>
                <a:lnTo>
                  <a:pt x="611" y="2772"/>
                </a:lnTo>
                <a:lnTo>
                  <a:pt x="611" y="2770"/>
                </a:lnTo>
                <a:lnTo>
                  <a:pt x="611" y="2768"/>
                </a:lnTo>
                <a:lnTo>
                  <a:pt x="611" y="2766"/>
                </a:lnTo>
                <a:lnTo>
                  <a:pt x="611" y="2764"/>
                </a:lnTo>
                <a:lnTo>
                  <a:pt x="611" y="2763"/>
                </a:lnTo>
                <a:lnTo>
                  <a:pt x="611" y="2761"/>
                </a:lnTo>
                <a:lnTo>
                  <a:pt x="609" y="2759"/>
                </a:lnTo>
                <a:lnTo>
                  <a:pt x="609" y="2757"/>
                </a:lnTo>
                <a:lnTo>
                  <a:pt x="609" y="2755"/>
                </a:lnTo>
                <a:lnTo>
                  <a:pt x="609" y="2753"/>
                </a:lnTo>
                <a:lnTo>
                  <a:pt x="611" y="2751"/>
                </a:lnTo>
                <a:lnTo>
                  <a:pt x="611" y="2749"/>
                </a:lnTo>
                <a:lnTo>
                  <a:pt x="609" y="2747"/>
                </a:lnTo>
                <a:lnTo>
                  <a:pt x="609" y="2745"/>
                </a:lnTo>
                <a:lnTo>
                  <a:pt x="609" y="2743"/>
                </a:lnTo>
                <a:lnTo>
                  <a:pt x="609" y="2741"/>
                </a:lnTo>
                <a:lnTo>
                  <a:pt x="609" y="2740"/>
                </a:lnTo>
                <a:lnTo>
                  <a:pt x="609" y="2738"/>
                </a:lnTo>
                <a:lnTo>
                  <a:pt x="609" y="2736"/>
                </a:lnTo>
                <a:lnTo>
                  <a:pt x="609" y="2734"/>
                </a:lnTo>
                <a:lnTo>
                  <a:pt x="609" y="2732"/>
                </a:lnTo>
                <a:lnTo>
                  <a:pt x="611" y="2732"/>
                </a:lnTo>
                <a:lnTo>
                  <a:pt x="613" y="2730"/>
                </a:lnTo>
                <a:lnTo>
                  <a:pt x="615" y="2730"/>
                </a:lnTo>
                <a:lnTo>
                  <a:pt x="617" y="2728"/>
                </a:lnTo>
                <a:lnTo>
                  <a:pt x="619" y="2726"/>
                </a:lnTo>
                <a:lnTo>
                  <a:pt x="621" y="2724"/>
                </a:lnTo>
                <a:lnTo>
                  <a:pt x="621" y="2722"/>
                </a:lnTo>
                <a:lnTo>
                  <a:pt x="621" y="2720"/>
                </a:lnTo>
                <a:lnTo>
                  <a:pt x="619" y="2718"/>
                </a:lnTo>
                <a:lnTo>
                  <a:pt x="619" y="2717"/>
                </a:lnTo>
                <a:lnTo>
                  <a:pt x="617" y="2715"/>
                </a:lnTo>
                <a:lnTo>
                  <a:pt x="617" y="2713"/>
                </a:lnTo>
                <a:lnTo>
                  <a:pt x="617" y="2709"/>
                </a:lnTo>
                <a:lnTo>
                  <a:pt x="619" y="2707"/>
                </a:lnTo>
                <a:lnTo>
                  <a:pt x="619" y="2705"/>
                </a:lnTo>
                <a:lnTo>
                  <a:pt x="619" y="2703"/>
                </a:lnTo>
                <a:lnTo>
                  <a:pt x="619" y="2701"/>
                </a:lnTo>
                <a:lnTo>
                  <a:pt x="619" y="2699"/>
                </a:lnTo>
                <a:lnTo>
                  <a:pt x="619" y="2697"/>
                </a:lnTo>
                <a:lnTo>
                  <a:pt x="619" y="2695"/>
                </a:lnTo>
                <a:lnTo>
                  <a:pt x="621" y="2693"/>
                </a:lnTo>
                <a:lnTo>
                  <a:pt x="621" y="2692"/>
                </a:lnTo>
                <a:lnTo>
                  <a:pt x="623" y="2690"/>
                </a:lnTo>
                <a:lnTo>
                  <a:pt x="625" y="2690"/>
                </a:lnTo>
                <a:lnTo>
                  <a:pt x="626" y="2690"/>
                </a:lnTo>
                <a:lnTo>
                  <a:pt x="628" y="2692"/>
                </a:lnTo>
                <a:lnTo>
                  <a:pt x="630" y="2692"/>
                </a:lnTo>
                <a:lnTo>
                  <a:pt x="632" y="2692"/>
                </a:lnTo>
                <a:lnTo>
                  <a:pt x="634" y="2692"/>
                </a:lnTo>
                <a:lnTo>
                  <a:pt x="634" y="2690"/>
                </a:lnTo>
                <a:lnTo>
                  <a:pt x="636" y="2688"/>
                </a:lnTo>
                <a:lnTo>
                  <a:pt x="636" y="2686"/>
                </a:lnTo>
                <a:lnTo>
                  <a:pt x="636" y="2684"/>
                </a:lnTo>
                <a:lnTo>
                  <a:pt x="636" y="2682"/>
                </a:lnTo>
                <a:lnTo>
                  <a:pt x="636" y="2678"/>
                </a:lnTo>
                <a:lnTo>
                  <a:pt x="636" y="2676"/>
                </a:lnTo>
                <a:lnTo>
                  <a:pt x="636" y="2674"/>
                </a:lnTo>
                <a:lnTo>
                  <a:pt x="638" y="2672"/>
                </a:lnTo>
                <a:lnTo>
                  <a:pt x="638" y="2670"/>
                </a:lnTo>
                <a:lnTo>
                  <a:pt x="638" y="2669"/>
                </a:lnTo>
                <a:lnTo>
                  <a:pt x="638" y="2667"/>
                </a:lnTo>
                <a:lnTo>
                  <a:pt x="636" y="2665"/>
                </a:lnTo>
                <a:lnTo>
                  <a:pt x="636" y="2661"/>
                </a:lnTo>
                <a:lnTo>
                  <a:pt x="634" y="2657"/>
                </a:lnTo>
                <a:lnTo>
                  <a:pt x="634" y="2655"/>
                </a:lnTo>
                <a:lnTo>
                  <a:pt x="634" y="2653"/>
                </a:lnTo>
                <a:lnTo>
                  <a:pt x="634" y="2651"/>
                </a:lnTo>
                <a:lnTo>
                  <a:pt x="632" y="2649"/>
                </a:lnTo>
                <a:lnTo>
                  <a:pt x="630" y="2649"/>
                </a:lnTo>
                <a:lnTo>
                  <a:pt x="628" y="2649"/>
                </a:lnTo>
                <a:lnTo>
                  <a:pt x="626" y="2647"/>
                </a:lnTo>
                <a:lnTo>
                  <a:pt x="625" y="2647"/>
                </a:lnTo>
                <a:lnTo>
                  <a:pt x="623" y="2647"/>
                </a:lnTo>
                <a:lnTo>
                  <a:pt x="621" y="2647"/>
                </a:lnTo>
                <a:lnTo>
                  <a:pt x="619" y="2647"/>
                </a:lnTo>
                <a:lnTo>
                  <a:pt x="617" y="2647"/>
                </a:lnTo>
                <a:lnTo>
                  <a:pt x="615" y="2647"/>
                </a:lnTo>
                <a:lnTo>
                  <a:pt x="613" y="2647"/>
                </a:lnTo>
                <a:lnTo>
                  <a:pt x="611" y="2647"/>
                </a:lnTo>
                <a:lnTo>
                  <a:pt x="609" y="2647"/>
                </a:lnTo>
                <a:lnTo>
                  <a:pt x="607" y="2647"/>
                </a:lnTo>
                <a:lnTo>
                  <a:pt x="605" y="2649"/>
                </a:lnTo>
                <a:lnTo>
                  <a:pt x="603" y="2649"/>
                </a:lnTo>
                <a:lnTo>
                  <a:pt x="603" y="2651"/>
                </a:lnTo>
                <a:lnTo>
                  <a:pt x="603" y="2653"/>
                </a:lnTo>
                <a:lnTo>
                  <a:pt x="603" y="2655"/>
                </a:lnTo>
                <a:lnTo>
                  <a:pt x="601" y="2657"/>
                </a:lnTo>
                <a:lnTo>
                  <a:pt x="601" y="2659"/>
                </a:lnTo>
                <a:lnTo>
                  <a:pt x="600" y="2661"/>
                </a:lnTo>
                <a:lnTo>
                  <a:pt x="598" y="2663"/>
                </a:lnTo>
                <a:lnTo>
                  <a:pt x="596" y="2665"/>
                </a:lnTo>
                <a:lnTo>
                  <a:pt x="594" y="2665"/>
                </a:lnTo>
                <a:lnTo>
                  <a:pt x="592" y="2665"/>
                </a:lnTo>
                <a:lnTo>
                  <a:pt x="592" y="2663"/>
                </a:lnTo>
                <a:lnTo>
                  <a:pt x="590" y="2663"/>
                </a:lnTo>
                <a:lnTo>
                  <a:pt x="588" y="2663"/>
                </a:lnTo>
                <a:lnTo>
                  <a:pt x="586" y="2663"/>
                </a:lnTo>
                <a:lnTo>
                  <a:pt x="584" y="2661"/>
                </a:lnTo>
                <a:lnTo>
                  <a:pt x="582" y="2661"/>
                </a:lnTo>
                <a:lnTo>
                  <a:pt x="580" y="2663"/>
                </a:lnTo>
                <a:lnTo>
                  <a:pt x="578" y="2663"/>
                </a:lnTo>
                <a:lnTo>
                  <a:pt x="578" y="2665"/>
                </a:lnTo>
                <a:lnTo>
                  <a:pt x="577" y="2665"/>
                </a:lnTo>
                <a:lnTo>
                  <a:pt x="575" y="2665"/>
                </a:lnTo>
                <a:lnTo>
                  <a:pt x="573" y="2667"/>
                </a:lnTo>
                <a:lnTo>
                  <a:pt x="571" y="2667"/>
                </a:lnTo>
                <a:lnTo>
                  <a:pt x="569" y="2669"/>
                </a:lnTo>
                <a:lnTo>
                  <a:pt x="567" y="2669"/>
                </a:lnTo>
                <a:lnTo>
                  <a:pt x="565" y="2670"/>
                </a:lnTo>
                <a:lnTo>
                  <a:pt x="563" y="2670"/>
                </a:lnTo>
                <a:lnTo>
                  <a:pt x="561" y="2670"/>
                </a:lnTo>
                <a:lnTo>
                  <a:pt x="559" y="2672"/>
                </a:lnTo>
                <a:lnTo>
                  <a:pt x="557" y="2672"/>
                </a:lnTo>
                <a:lnTo>
                  <a:pt x="555" y="2672"/>
                </a:lnTo>
                <a:lnTo>
                  <a:pt x="553" y="2672"/>
                </a:lnTo>
                <a:lnTo>
                  <a:pt x="552" y="2674"/>
                </a:lnTo>
                <a:lnTo>
                  <a:pt x="550" y="2674"/>
                </a:lnTo>
                <a:lnTo>
                  <a:pt x="548" y="2676"/>
                </a:lnTo>
                <a:lnTo>
                  <a:pt x="546" y="2678"/>
                </a:lnTo>
                <a:lnTo>
                  <a:pt x="544" y="2678"/>
                </a:lnTo>
                <a:lnTo>
                  <a:pt x="544" y="2680"/>
                </a:lnTo>
                <a:lnTo>
                  <a:pt x="542" y="2680"/>
                </a:lnTo>
                <a:lnTo>
                  <a:pt x="540" y="2680"/>
                </a:lnTo>
                <a:lnTo>
                  <a:pt x="538" y="2680"/>
                </a:lnTo>
                <a:lnTo>
                  <a:pt x="536" y="2678"/>
                </a:lnTo>
                <a:lnTo>
                  <a:pt x="534" y="2678"/>
                </a:lnTo>
                <a:lnTo>
                  <a:pt x="532" y="2676"/>
                </a:lnTo>
                <a:lnTo>
                  <a:pt x="530" y="2674"/>
                </a:lnTo>
                <a:lnTo>
                  <a:pt x="529" y="2674"/>
                </a:lnTo>
                <a:lnTo>
                  <a:pt x="529" y="2672"/>
                </a:lnTo>
                <a:lnTo>
                  <a:pt x="527" y="2672"/>
                </a:lnTo>
                <a:lnTo>
                  <a:pt x="525" y="2670"/>
                </a:lnTo>
                <a:lnTo>
                  <a:pt x="523" y="2670"/>
                </a:lnTo>
                <a:lnTo>
                  <a:pt x="521" y="2670"/>
                </a:lnTo>
                <a:lnTo>
                  <a:pt x="521" y="2669"/>
                </a:lnTo>
                <a:lnTo>
                  <a:pt x="519" y="2669"/>
                </a:lnTo>
                <a:lnTo>
                  <a:pt x="517" y="2669"/>
                </a:lnTo>
                <a:lnTo>
                  <a:pt x="515" y="2667"/>
                </a:lnTo>
                <a:lnTo>
                  <a:pt x="513" y="2667"/>
                </a:lnTo>
                <a:lnTo>
                  <a:pt x="511" y="2667"/>
                </a:lnTo>
                <a:lnTo>
                  <a:pt x="509" y="2665"/>
                </a:lnTo>
                <a:lnTo>
                  <a:pt x="507" y="2665"/>
                </a:lnTo>
                <a:lnTo>
                  <a:pt x="505" y="2665"/>
                </a:lnTo>
                <a:lnTo>
                  <a:pt x="504" y="2663"/>
                </a:lnTo>
                <a:lnTo>
                  <a:pt x="502" y="2663"/>
                </a:lnTo>
                <a:lnTo>
                  <a:pt x="500" y="2663"/>
                </a:lnTo>
                <a:lnTo>
                  <a:pt x="500" y="2661"/>
                </a:lnTo>
                <a:lnTo>
                  <a:pt x="498" y="2659"/>
                </a:lnTo>
                <a:lnTo>
                  <a:pt x="496" y="2657"/>
                </a:lnTo>
                <a:lnTo>
                  <a:pt x="494" y="2655"/>
                </a:lnTo>
                <a:lnTo>
                  <a:pt x="492" y="2653"/>
                </a:lnTo>
                <a:lnTo>
                  <a:pt x="490" y="2653"/>
                </a:lnTo>
                <a:lnTo>
                  <a:pt x="488" y="2651"/>
                </a:lnTo>
                <a:lnTo>
                  <a:pt x="486" y="2651"/>
                </a:lnTo>
                <a:lnTo>
                  <a:pt x="484" y="2651"/>
                </a:lnTo>
                <a:lnTo>
                  <a:pt x="482" y="2651"/>
                </a:lnTo>
                <a:lnTo>
                  <a:pt x="480" y="2651"/>
                </a:lnTo>
                <a:lnTo>
                  <a:pt x="479" y="2651"/>
                </a:lnTo>
                <a:lnTo>
                  <a:pt x="477" y="2649"/>
                </a:lnTo>
                <a:lnTo>
                  <a:pt x="475" y="2649"/>
                </a:lnTo>
                <a:lnTo>
                  <a:pt x="473" y="2649"/>
                </a:lnTo>
                <a:lnTo>
                  <a:pt x="473" y="2647"/>
                </a:lnTo>
                <a:lnTo>
                  <a:pt x="471" y="2647"/>
                </a:lnTo>
                <a:lnTo>
                  <a:pt x="469" y="2647"/>
                </a:lnTo>
                <a:lnTo>
                  <a:pt x="467" y="2647"/>
                </a:lnTo>
                <a:lnTo>
                  <a:pt x="465" y="2645"/>
                </a:lnTo>
                <a:lnTo>
                  <a:pt x="463" y="2645"/>
                </a:lnTo>
                <a:lnTo>
                  <a:pt x="457" y="2642"/>
                </a:lnTo>
                <a:lnTo>
                  <a:pt x="456" y="2642"/>
                </a:lnTo>
                <a:lnTo>
                  <a:pt x="454" y="2642"/>
                </a:lnTo>
                <a:lnTo>
                  <a:pt x="454" y="2640"/>
                </a:lnTo>
                <a:lnTo>
                  <a:pt x="452" y="2640"/>
                </a:lnTo>
                <a:lnTo>
                  <a:pt x="450" y="2638"/>
                </a:lnTo>
                <a:lnTo>
                  <a:pt x="450" y="2636"/>
                </a:lnTo>
                <a:lnTo>
                  <a:pt x="448" y="2636"/>
                </a:lnTo>
                <a:lnTo>
                  <a:pt x="448" y="2634"/>
                </a:lnTo>
                <a:lnTo>
                  <a:pt x="448" y="2632"/>
                </a:lnTo>
                <a:lnTo>
                  <a:pt x="448" y="2630"/>
                </a:lnTo>
                <a:lnTo>
                  <a:pt x="448" y="2628"/>
                </a:lnTo>
                <a:lnTo>
                  <a:pt x="450" y="2626"/>
                </a:lnTo>
                <a:lnTo>
                  <a:pt x="450" y="2624"/>
                </a:lnTo>
                <a:lnTo>
                  <a:pt x="452" y="2622"/>
                </a:lnTo>
                <a:lnTo>
                  <a:pt x="452" y="2621"/>
                </a:lnTo>
                <a:lnTo>
                  <a:pt x="454" y="2619"/>
                </a:lnTo>
                <a:lnTo>
                  <a:pt x="454" y="2617"/>
                </a:lnTo>
                <a:lnTo>
                  <a:pt x="454" y="2615"/>
                </a:lnTo>
                <a:lnTo>
                  <a:pt x="456" y="2615"/>
                </a:lnTo>
                <a:lnTo>
                  <a:pt x="456" y="2613"/>
                </a:lnTo>
                <a:lnTo>
                  <a:pt x="456" y="2611"/>
                </a:lnTo>
                <a:lnTo>
                  <a:pt x="456" y="2609"/>
                </a:lnTo>
                <a:lnTo>
                  <a:pt x="456" y="2607"/>
                </a:lnTo>
                <a:lnTo>
                  <a:pt x="456" y="2605"/>
                </a:lnTo>
                <a:lnTo>
                  <a:pt x="456" y="2603"/>
                </a:lnTo>
                <a:lnTo>
                  <a:pt x="456" y="2601"/>
                </a:lnTo>
                <a:lnTo>
                  <a:pt x="456" y="2599"/>
                </a:lnTo>
                <a:lnTo>
                  <a:pt x="456" y="2597"/>
                </a:lnTo>
                <a:lnTo>
                  <a:pt x="454" y="2596"/>
                </a:lnTo>
                <a:lnTo>
                  <a:pt x="454" y="2594"/>
                </a:lnTo>
                <a:lnTo>
                  <a:pt x="454" y="2592"/>
                </a:lnTo>
                <a:lnTo>
                  <a:pt x="452" y="2590"/>
                </a:lnTo>
                <a:lnTo>
                  <a:pt x="450" y="2588"/>
                </a:lnTo>
                <a:lnTo>
                  <a:pt x="450" y="2586"/>
                </a:lnTo>
                <a:lnTo>
                  <a:pt x="450" y="2584"/>
                </a:lnTo>
                <a:lnTo>
                  <a:pt x="450" y="2582"/>
                </a:lnTo>
                <a:lnTo>
                  <a:pt x="452" y="2580"/>
                </a:lnTo>
                <a:lnTo>
                  <a:pt x="452" y="2578"/>
                </a:lnTo>
                <a:lnTo>
                  <a:pt x="452" y="2576"/>
                </a:lnTo>
                <a:lnTo>
                  <a:pt x="452" y="2574"/>
                </a:lnTo>
                <a:lnTo>
                  <a:pt x="450" y="2573"/>
                </a:lnTo>
                <a:lnTo>
                  <a:pt x="448" y="2571"/>
                </a:lnTo>
                <a:lnTo>
                  <a:pt x="448" y="2569"/>
                </a:lnTo>
                <a:lnTo>
                  <a:pt x="448" y="2567"/>
                </a:lnTo>
                <a:lnTo>
                  <a:pt x="448" y="2565"/>
                </a:lnTo>
                <a:lnTo>
                  <a:pt x="448" y="2563"/>
                </a:lnTo>
                <a:lnTo>
                  <a:pt x="448" y="2561"/>
                </a:lnTo>
                <a:lnTo>
                  <a:pt x="450" y="2559"/>
                </a:lnTo>
                <a:lnTo>
                  <a:pt x="450" y="2557"/>
                </a:lnTo>
                <a:lnTo>
                  <a:pt x="450" y="2555"/>
                </a:lnTo>
                <a:lnTo>
                  <a:pt x="452" y="2553"/>
                </a:lnTo>
                <a:lnTo>
                  <a:pt x="452" y="2551"/>
                </a:lnTo>
                <a:lnTo>
                  <a:pt x="454" y="2549"/>
                </a:lnTo>
                <a:lnTo>
                  <a:pt x="454" y="2548"/>
                </a:lnTo>
                <a:lnTo>
                  <a:pt x="454" y="2546"/>
                </a:lnTo>
                <a:lnTo>
                  <a:pt x="454" y="2544"/>
                </a:lnTo>
                <a:lnTo>
                  <a:pt x="454" y="2542"/>
                </a:lnTo>
                <a:lnTo>
                  <a:pt x="454" y="2540"/>
                </a:lnTo>
                <a:lnTo>
                  <a:pt x="452" y="2538"/>
                </a:lnTo>
                <a:lnTo>
                  <a:pt x="452" y="2536"/>
                </a:lnTo>
                <a:lnTo>
                  <a:pt x="450" y="2534"/>
                </a:lnTo>
                <a:lnTo>
                  <a:pt x="448" y="2532"/>
                </a:lnTo>
                <a:lnTo>
                  <a:pt x="448" y="2530"/>
                </a:lnTo>
                <a:lnTo>
                  <a:pt x="446" y="2530"/>
                </a:lnTo>
                <a:lnTo>
                  <a:pt x="446" y="2528"/>
                </a:lnTo>
                <a:lnTo>
                  <a:pt x="444" y="2526"/>
                </a:lnTo>
                <a:lnTo>
                  <a:pt x="444" y="2525"/>
                </a:lnTo>
                <a:lnTo>
                  <a:pt x="442" y="2523"/>
                </a:lnTo>
                <a:lnTo>
                  <a:pt x="442" y="2521"/>
                </a:lnTo>
                <a:lnTo>
                  <a:pt x="442" y="2519"/>
                </a:lnTo>
                <a:lnTo>
                  <a:pt x="440" y="2519"/>
                </a:lnTo>
                <a:lnTo>
                  <a:pt x="440" y="2517"/>
                </a:lnTo>
                <a:lnTo>
                  <a:pt x="440" y="2515"/>
                </a:lnTo>
                <a:lnTo>
                  <a:pt x="440" y="2513"/>
                </a:lnTo>
                <a:lnTo>
                  <a:pt x="440" y="2511"/>
                </a:lnTo>
                <a:lnTo>
                  <a:pt x="438" y="2509"/>
                </a:lnTo>
                <a:lnTo>
                  <a:pt x="438" y="2507"/>
                </a:lnTo>
                <a:lnTo>
                  <a:pt x="436" y="2505"/>
                </a:lnTo>
                <a:lnTo>
                  <a:pt x="436" y="2503"/>
                </a:lnTo>
                <a:lnTo>
                  <a:pt x="436" y="2501"/>
                </a:lnTo>
                <a:lnTo>
                  <a:pt x="434" y="2500"/>
                </a:lnTo>
                <a:lnTo>
                  <a:pt x="432" y="2500"/>
                </a:lnTo>
                <a:lnTo>
                  <a:pt x="432" y="2498"/>
                </a:lnTo>
                <a:lnTo>
                  <a:pt x="431" y="2496"/>
                </a:lnTo>
                <a:lnTo>
                  <a:pt x="429" y="2494"/>
                </a:lnTo>
                <a:lnTo>
                  <a:pt x="429" y="2492"/>
                </a:lnTo>
                <a:lnTo>
                  <a:pt x="429" y="2490"/>
                </a:lnTo>
                <a:lnTo>
                  <a:pt x="431" y="2490"/>
                </a:lnTo>
                <a:lnTo>
                  <a:pt x="431" y="2488"/>
                </a:lnTo>
                <a:lnTo>
                  <a:pt x="431" y="2486"/>
                </a:lnTo>
                <a:lnTo>
                  <a:pt x="429" y="2484"/>
                </a:lnTo>
                <a:lnTo>
                  <a:pt x="429" y="2482"/>
                </a:lnTo>
                <a:lnTo>
                  <a:pt x="427" y="2480"/>
                </a:lnTo>
                <a:lnTo>
                  <a:pt x="427" y="2478"/>
                </a:lnTo>
                <a:lnTo>
                  <a:pt x="425" y="2478"/>
                </a:lnTo>
                <a:lnTo>
                  <a:pt x="423" y="2477"/>
                </a:lnTo>
                <a:lnTo>
                  <a:pt x="423" y="2475"/>
                </a:lnTo>
                <a:lnTo>
                  <a:pt x="421" y="2475"/>
                </a:lnTo>
                <a:lnTo>
                  <a:pt x="419" y="2473"/>
                </a:lnTo>
                <a:lnTo>
                  <a:pt x="419" y="2471"/>
                </a:lnTo>
                <a:lnTo>
                  <a:pt x="417" y="2471"/>
                </a:lnTo>
                <a:lnTo>
                  <a:pt x="415" y="2469"/>
                </a:lnTo>
                <a:lnTo>
                  <a:pt x="415" y="2467"/>
                </a:lnTo>
                <a:lnTo>
                  <a:pt x="413" y="2467"/>
                </a:lnTo>
                <a:lnTo>
                  <a:pt x="413" y="2465"/>
                </a:lnTo>
                <a:lnTo>
                  <a:pt x="411" y="2463"/>
                </a:lnTo>
                <a:lnTo>
                  <a:pt x="409" y="2463"/>
                </a:lnTo>
                <a:lnTo>
                  <a:pt x="408" y="2461"/>
                </a:lnTo>
                <a:lnTo>
                  <a:pt x="406" y="2461"/>
                </a:lnTo>
                <a:lnTo>
                  <a:pt x="404" y="2459"/>
                </a:lnTo>
                <a:lnTo>
                  <a:pt x="402" y="2459"/>
                </a:lnTo>
                <a:lnTo>
                  <a:pt x="400" y="2457"/>
                </a:lnTo>
                <a:lnTo>
                  <a:pt x="398" y="2455"/>
                </a:lnTo>
                <a:lnTo>
                  <a:pt x="396" y="2455"/>
                </a:lnTo>
                <a:lnTo>
                  <a:pt x="394" y="2455"/>
                </a:lnTo>
                <a:lnTo>
                  <a:pt x="392" y="2455"/>
                </a:lnTo>
                <a:lnTo>
                  <a:pt x="390" y="2455"/>
                </a:lnTo>
                <a:lnTo>
                  <a:pt x="388" y="2457"/>
                </a:lnTo>
                <a:lnTo>
                  <a:pt x="386" y="2457"/>
                </a:lnTo>
                <a:lnTo>
                  <a:pt x="384" y="2459"/>
                </a:lnTo>
                <a:lnTo>
                  <a:pt x="383" y="2461"/>
                </a:lnTo>
                <a:lnTo>
                  <a:pt x="381" y="2463"/>
                </a:lnTo>
                <a:lnTo>
                  <a:pt x="379" y="2463"/>
                </a:lnTo>
                <a:lnTo>
                  <a:pt x="377" y="2465"/>
                </a:lnTo>
                <a:lnTo>
                  <a:pt x="377" y="2467"/>
                </a:lnTo>
                <a:lnTo>
                  <a:pt x="375" y="2467"/>
                </a:lnTo>
                <a:lnTo>
                  <a:pt x="373" y="2469"/>
                </a:lnTo>
                <a:lnTo>
                  <a:pt x="371" y="2471"/>
                </a:lnTo>
                <a:lnTo>
                  <a:pt x="369" y="2473"/>
                </a:lnTo>
                <a:lnTo>
                  <a:pt x="367" y="2473"/>
                </a:lnTo>
                <a:lnTo>
                  <a:pt x="365" y="2475"/>
                </a:lnTo>
                <a:lnTo>
                  <a:pt x="363" y="2475"/>
                </a:lnTo>
                <a:lnTo>
                  <a:pt x="361" y="2475"/>
                </a:lnTo>
                <a:lnTo>
                  <a:pt x="360" y="2475"/>
                </a:lnTo>
                <a:lnTo>
                  <a:pt x="358" y="2475"/>
                </a:lnTo>
                <a:lnTo>
                  <a:pt x="356" y="2475"/>
                </a:lnTo>
                <a:lnTo>
                  <a:pt x="354" y="2475"/>
                </a:lnTo>
                <a:lnTo>
                  <a:pt x="352" y="2475"/>
                </a:lnTo>
                <a:lnTo>
                  <a:pt x="350" y="2475"/>
                </a:lnTo>
                <a:lnTo>
                  <a:pt x="348" y="2475"/>
                </a:lnTo>
                <a:lnTo>
                  <a:pt x="346" y="2475"/>
                </a:lnTo>
                <a:lnTo>
                  <a:pt x="344" y="2475"/>
                </a:lnTo>
                <a:lnTo>
                  <a:pt x="342" y="2475"/>
                </a:lnTo>
                <a:lnTo>
                  <a:pt x="342" y="2473"/>
                </a:lnTo>
                <a:lnTo>
                  <a:pt x="340" y="2473"/>
                </a:lnTo>
                <a:lnTo>
                  <a:pt x="340" y="2471"/>
                </a:lnTo>
                <a:lnTo>
                  <a:pt x="338" y="2469"/>
                </a:lnTo>
                <a:lnTo>
                  <a:pt x="336" y="2467"/>
                </a:lnTo>
                <a:lnTo>
                  <a:pt x="335" y="2467"/>
                </a:lnTo>
                <a:lnTo>
                  <a:pt x="333" y="2467"/>
                </a:lnTo>
                <a:lnTo>
                  <a:pt x="331" y="2465"/>
                </a:lnTo>
                <a:lnTo>
                  <a:pt x="327" y="2465"/>
                </a:lnTo>
                <a:lnTo>
                  <a:pt x="323" y="2465"/>
                </a:lnTo>
                <a:lnTo>
                  <a:pt x="313" y="2463"/>
                </a:lnTo>
                <a:lnTo>
                  <a:pt x="312" y="2459"/>
                </a:lnTo>
                <a:lnTo>
                  <a:pt x="310" y="2459"/>
                </a:lnTo>
                <a:lnTo>
                  <a:pt x="310" y="2457"/>
                </a:lnTo>
                <a:lnTo>
                  <a:pt x="308" y="2457"/>
                </a:lnTo>
                <a:lnTo>
                  <a:pt x="306" y="2455"/>
                </a:lnTo>
                <a:lnTo>
                  <a:pt x="304" y="2455"/>
                </a:lnTo>
                <a:lnTo>
                  <a:pt x="302" y="2455"/>
                </a:lnTo>
                <a:lnTo>
                  <a:pt x="300" y="2455"/>
                </a:lnTo>
                <a:lnTo>
                  <a:pt x="298" y="2457"/>
                </a:lnTo>
                <a:lnTo>
                  <a:pt x="296" y="2457"/>
                </a:lnTo>
                <a:lnTo>
                  <a:pt x="294" y="2457"/>
                </a:lnTo>
                <a:lnTo>
                  <a:pt x="292" y="2459"/>
                </a:lnTo>
                <a:lnTo>
                  <a:pt x="290" y="2459"/>
                </a:lnTo>
                <a:lnTo>
                  <a:pt x="288" y="2459"/>
                </a:lnTo>
                <a:lnTo>
                  <a:pt x="287" y="2457"/>
                </a:lnTo>
                <a:lnTo>
                  <a:pt x="285" y="2455"/>
                </a:lnTo>
                <a:lnTo>
                  <a:pt x="283" y="2453"/>
                </a:lnTo>
                <a:lnTo>
                  <a:pt x="281" y="2453"/>
                </a:lnTo>
                <a:lnTo>
                  <a:pt x="279" y="2453"/>
                </a:lnTo>
                <a:lnTo>
                  <a:pt x="277" y="2455"/>
                </a:lnTo>
                <a:lnTo>
                  <a:pt x="275" y="2455"/>
                </a:lnTo>
                <a:lnTo>
                  <a:pt x="273" y="2455"/>
                </a:lnTo>
                <a:lnTo>
                  <a:pt x="271" y="2455"/>
                </a:lnTo>
                <a:lnTo>
                  <a:pt x="269" y="2455"/>
                </a:lnTo>
                <a:lnTo>
                  <a:pt x="267" y="2455"/>
                </a:lnTo>
                <a:lnTo>
                  <a:pt x="267" y="2453"/>
                </a:lnTo>
                <a:lnTo>
                  <a:pt x="265" y="2453"/>
                </a:lnTo>
                <a:lnTo>
                  <a:pt x="264" y="2452"/>
                </a:lnTo>
                <a:lnTo>
                  <a:pt x="264" y="2450"/>
                </a:lnTo>
                <a:lnTo>
                  <a:pt x="264" y="2448"/>
                </a:lnTo>
                <a:lnTo>
                  <a:pt x="262" y="2446"/>
                </a:lnTo>
                <a:lnTo>
                  <a:pt x="262" y="2444"/>
                </a:lnTo>
                <a:lnTo>
                  <a:pt x="262" y="2442"/>
                </a:lnTo>
                <a:lnTo>
                  <a:pt x="260" y="2440"/>
                </a:lnTo>
                <a:lnTo>
                  <a:pt x="260" y="2438"/>
                </a:lnTo>
                <a:lnTo>
                  <a:pt x="258" y="2436"/>
                </a:lnTo>
                <a:lnTo>
                  <a:pt x="256" y="2436"/>
                </a:lnTo>
                <a:lnTo>
                  <a:pt x="262" y="2429"/>
                </a:lnTo>
                <a:lnTo>
                  <a:pt x="277" y="2409"/>
                </a:lnTo>
                <a:lnTo>
                  <a:pt x="304" y="2377"/>
                </a:lnTo>
                <a:lnTo>
                  <a:pt x="344" y="2327"/>
                </a:lnTo>
                <a:lnTo>
                  <a:pt x="367" y="2298"/>
                </a:lnTo>
                <a:lnTo>
                  <a:pt x="379" y="2281"/>
                </a:lnTo>
                <a:lnTo>
                  <a:pt x="381" y="2281"/>
                </a:lnTo>
                <a:lnTo>
                  <a:pt x="383" y="2277"/>
                </a:lnTo>
                <a:lnTo>
                  <a:pt x="386" y="2271"/>
                </a:lnTo>
                <a:lnTo>
                  <a:pt x="392" y="2263"/>
                </a:lnTo>
                <a:lnTo>
                  <a:pt x="404" y="2250"/>
                </a:lnTo>
                <a:lnTo>
                  <a:pt x="406" y="2248"/>
                </a:lnTo>
                <a:lnTo>
                  <a:pt x="425" y="2223"/>
                </a:lnTo>
                <a:lnTo>
                  <a:pt x="417" y="2204"/>
                </a:lnTo>
                <a:lnTo>
                  <a:pt x="415" y="2198"/>
                </a:lnTo>
                <a:lnTo>
                  <a:pt x="413" y="2194"/>
                </a:lnTo>
                <a:lnTo>
                  <a:pt x="411" y="2194"/>
                </a:lnTo>
                <a:lnTo>
                  <a:pt x="411" y="2192"/>
                </a:lnTo>
                <a:lnTo>
                  <a:pt x="411" y="2190"/>
                </a:lnTo>
                <a:lnTo>
                  <a:pt x="409" y="2190"/>
                </a:lnTo>
                <a:lnTo>
                  <a:pt x="409" y="2189"/>
                </a:lnTo>
                <a:lnTo>
                  <a:pt x="409" y="2187"/>
                </a:lnTo>
                <a:lnTo>
                  <a:pt x="408" y="2185"/>
                </a:lnTo>
                <a:lnTo>
                  <a:pt x="408" y="2183"/>
                </a:lnTo>
                <a:lnTo>
                  <a:pt x="406" y="2177"/>
                </a:lnTo>
                <a:lnTo>
                  <a:pt x="404" y="2173"/>
                </a:lnTo>
                <a:lnTo>
                  <a:pt x="402" y="2173"/>
                </a:lnTo>
                <a:lnTo>
                  <a:pt x="402" y="2171"/>
                </a:lnTo>
                <a:lnTo>
                  <a:pt x="402" y="2167"/>
                </a:lnTo>
                <a:lnTo>
                  <a:pt x="398" y="2162"/>
                </a:lnTo>
                <a:lnTo>
                  <a:pt x="386" y="2137"/>
                </a:lnTo>
                <a:lnTo>
                  <a:pt x="383" y="2125"/>
                </a:lnTo>
                <a:lnTo>
                  <a:pt x="377" y="2112"/>
                </a:lnTo>
                <a:lnTo>
                  <a:pt x="375" y="2110"/>
                </a:lnTo>
                <a:lnTo>
                  <a:pt x="375" y="2108"/>
                </a:lnTo>
                <a:lnTo>
                  <a:pt x="375" y="2106"/>
                </a:lnTo>
                <a:lnTo>
                  <a:pt x="375" y="2102"/>
                </a:lnTo>
                <a:lnTo>
                  <a:pt x="344" y="2035"/>
                </a:lnTo>
                <a:lnTo>
                  <a:pt x="331" y="2002"/>
                </a:lnTo>
                <a:lnTo>
                  <a:pt x="329" y="1993"/>
                </a:lnTo>
                <a:lnTo>
                  <a:pt x="329" y="1985"/>
                </a:lnTo>
                <a:lnTo>
                  <a:pt x="327" y="1983"/>
                </a:lnTo>
                <a:lnTo>
                  <a:pt x="325" y="1981"/>
                </a:lnTo>
                <a:lnTo>
                  <a:pt x="325" y="1979"/>
                </a:lnTo>
                <a:lnTo>
                  <a:pt x="323" y="1979"/>
                </a:lnTo>
                <a:lnTo>
                  <a:pt x="323" y="1977"/>
                </a:lnTo>
                <a:lnTo>
                  <a:pt x="323" y="1975"/>
                </a:lnTo>
                <a:lnTo>
                  <a:pt x="321" y="1974"/>
                </a:lnTo>
                <a:lnTo>
                  <a:pt x="321" y="1972"/>
                </a:lnTo>
                <a:lnTo>
                  <a:pt x="319" y="1972"/>
                </a:lnTo>
                <a:lnTo>
                  <a:pt x="319" y="1970"/>
                </a:lnTo>
                <a:lnTo>
                  <a:pt x="319" y="1968"/>
                </a:lnTo>
                <a:lnTo>
                  <a:pt x="317" y="1968"/>
                </a:lnTo>
                <a:lnTo>
                  <a:pt x="317" y="1966"/>
                </a:lnTo>
                <a:lnTo>
                  <a:pt x="317" y="1964"/>
                </a:lnTo>
                <a:lnTo>
                  <a:pt x="315" y="1964"/>
                </a:lnTo>
                <a:lnTo>
                  <a:pt x="315" y="1962"/>
                </a:lnTo>
                <a:lnTo>
                  <a:pt x="313" y="1960"/>
                </a:lnTo>
                <a:lnTo>
                  <a:pt x="313" y="1958"/>
                </a:lnTo>
                <a:lnTo>
                  <a:pt x="313" y="1956"/>
                </a:lnTo>
                <a:lnTo>
                  <a:pt x="312" y="1954"/>
                </a:lnTo>
                <a:lnTo>
                  <a:pt x="312" y="1952"/>
                </a:lnTo>
                <a:lnTo>
                  <a:pt x="310" y="1950"/>
                </a:lnTo>
                <a:lnTo>
                  <a:pt x="310" y="1949"/>
                </a:lnTo>
                <a:lnTo>
                  <a:pt x="308" y="1947"/>
                </a:lnTo>
                <a:lnTo>
                  <a:pt x="308" y="1945"/>
                </a:lnTo>
                <a:lnTo>
                  <a:pt x="308" y="1943"/>
                </a:lnTo>
                <a:lnTo>
                  <a:pt x="306" y="1941"/>
                </a:lnTo>
                <a:lnTo>
                  <a:pt x="306" y="1939"/>
                </a:lnTo>
                <a:lnTo>
                  <a:pt x="306" y="1937"/>
                </a:lnTo>
                <a:lnTo>
                  <a:pt x="292" y="1904"/>
                </a:lnTo>
                <a:lnTo>
                  <a:pt x="288" y="1895"/>
                </a:lnTo>
                <a:lnTo>
                  <a:pt x="288" y="1893"/>
                </a:lnTo>
                <a:lnTo>
                  <a:pt x="285" y="1885"/>
                </a:lnTo>
                <a:lnTo>
                  <a:pt x="281" y="1874"/>
                </a:lnTo>
                <a:lnTo>
                  <a:pt x="269" y="1849"/>
                </a:lnTo>
                <a:lnTo>
                  <a:pt x="269" y="1847"/>
                </a:lnTo>
                <a:lnTo>
                  <a:pt x="267" y="1847"/>
                </a:lnTo>
                <a:lnTo>
                  <a:pt x="267" y="1845"/>
                </a:lnTo>
                <a:lnTo>
                  <a:pt x="264" y="1835"/>
                </a:lnTo>
                <a:lnTo>
                  <a:pt x="258" y="1822"/>
                </a:lnTo>
                <a:lnTo>
                  <a:pt x="248" y="1803"/>
                </a:lnTo>
                <a:lnTo>
                  <a:pt x="244" y="1797"/>
                </a:lnTo>
                <a:lnTo>
                  <a:pt x="244" y="1795"/>
                </a:lnTo>
                <a:lnTo>
                  <a:pt x="239" y="1782"/>
                </a:lnTo>
                <a:lnTo>
                  <a:pt x="229" y="1762"/>
                </a:lnTo>
                <a:lnTo>
                  <a:pt x="229" y="1760"/>
                </a:lnTo>
                <a:lnTo>
                  <a:pt x="223" y="1751"/>
                </a:lnTo>
                <a:lnTo>
                  <a:pt x="219" y="1739"/>
                </a:lnTo>
                <a:lnTo>
                  <a:pt x="214" y="1726"/>
                </a:lnTo>
                <a:lnTo>
                  <a:pt x="208" y="1714"/>
                </a:lnTo>
                <a:lnTo>
                  <a:pt x="198" y="1693"/>
                </a:lnTo>
                <a:lnTo>
                  <a:pt x="185" y="1659"/>
                </a:lnTo>
                <a:lnTo>
                  <a:pt x="179" y="1649"/>
                </a:lnTo>
                <a:lnTo>
                  <a:pt x="175" y="1638"/>
                </a:lnTo>
                <a:lnTo>
                  <a:pt x="169" y="1624"/>
                </a:lnTo>
                <a:lnTo>
                  <a:pt x="160" y="1599"/>
                </a:lnTo>
                <a:lnTo>
                  <a:pt x="139" y="1551"/>
                </a:lnTo>
                <a:lnTo>
                  <a:pt x="137" y="1545"/>
                </a:lnTo>
                <a:lnTo>
                  <a:pt x="131" y="1532"/>
                </a:lnTo>
                <a:lnTo>
                  <a:pt x="131" y="1530"/>
                </a:lnTo>
                <a:lnTo>
                  <a:pt x="125" y="1515"/>
                </a:lnTo>
                <a:lnTo>
                  <a:pt x="116" y="1494"/>
                </a:lnTo>
                <a:lnTo>
                  <a:pt x="112" y="1484"/>
                </a:lnTo>
                <a:lnTo>
                  <a:pt x="110" y="1480"/>
                </a:lnTo>
                <a:lnTo>
                  <a:pt x="108" y="1474"/>
                </a:lnTo>
                <a:lnTo>
                  <a:pt x="106" y="1463"/>
                </a:lnTo>
                <a:lnTo>
                  <a:pt x="104" y="1446"/>
                </a:lnTo>
                <a:lnTo>
                  <a:pt x="98" y="1432"/>
                </a:lnTo>
                <a:lnTo>
                  <a:pt x="98" y="1430"/>
                </a:lnTo>
                <a:lnTo>
                  <a:pt x="96" y="1430"/>
                </a:lnTo>
                <a:lnTo>
                  <a:pt x="96" y="1428"/>
                </a:lnTo>
                <a:lnTo>
                  <a:pt x="96" y="1426"/>
                </a:lnTo>
                <a:lnTo>
                  <a:pt x="96" y="1424"/>
                </a:lnTo>
                <a:lnTo>
                  <a:pt x="95" y="1424"/>
                </a:lnTo>
                <a:lnTo>
                  <a:pt x="95" y="1423"/>
                </a:lnTo>
                <a:lnTo>
                  <a:pt x="93" y="1423"/>
                </a:lnTo>
                <a:lnTo>
                  <a:pt x="93" y="1421"/>
                </a:lnTo>
                <a:lnTo>
                  <a:pt x="91" y="1421"/>
                </a:lnTo>
                <a:lnTo>
                  <a:pt x="89" y="1421"/>
                </a:lnTo>
                <a:lnTo>
                  <a:pt x="87" y="1421"/>
                </a:lnTo>
                <a:lnTo>
                  <a:pt x="87" y="1419"/>
                </a:lnTo>
                <a:lnTo>
                  <a:pt x="85" y="1411"/>
                </a:lnTo>
                <a:lnTo>
                  <a:pt x="83" y="1411"/>
                </a:lnTo>
                <a:lnTo>
                  <a:pt x="83" y="1409"/>
                </a:lnTo>
                <a:lnTo>
                  <a:pt x="75" y="1401"/>
                </a:lnTo>
                <a:lnTo>
                  <a:pt x="75" y="1399"/>
                </a:lnTo>
                <a:lnTo>
                  <a:pt x="66" y="1380"/>
                </a:lnTo>
                <a:lnTo>
                  <a:pt x="66" y="1375"/>
                </a:lnTo>
                <a:lnTo>
                  <a:pt x="50" y="1340"/>
                </a:lnTo>
                <a:lnTo>
                  <a:pt x="43" y="1323"/>
                </a:lnTo>
                <a:lnTo>
                  <a:pt x="29" y="1292"/>
                </a:lnTo>
                <a:lnTo>
                  <a:pt x="27" y="1284"/>
                </a:lnTo>
                <a:lnTo>
                  <a:pt x="22" y="1271"/>
                </a:lnTo>
                <a:lnTo>
                  <a:pt x="22" y="1269"/>
                </a:lnTo>
                <a:lnTo>
                  <a:pt x="20" y="1269"/>
                </a:lnTo>
                <a:lnTo>
                  <a:pt x="20" y="1267"/>
                </a:lnTo>
                <a:lnTo>
                  <a:pt x="20" y="1265"/>
                </a:lnTo>
                <a:lnTo>
                  <a:pt x="20" y="1263"/>
                </a:lnTo>
                <a:lnTo>
                  <a:pt x="14" y="1250"/>
                </a:lnTo>
                <a:lnTo>
                  <a:pt x="12" y="1248"/>
                </a:lnTo>
                <a:lnTo>
                  <a:pt x="8" y="1242"/>
                </a:lnTo>
                <a:lnTo>
                  <a:pt x="0" y="1232"/>
                </a:lnTo>
                <a:lnTo>
                  <a:pt x="8" y="1227"/>
                </a:lnTo>
                <a:lnTo>
                  <a:pt x="12" y="1223"/>
                </a:lnTo>
                <a:lnTo>
                  <a:pt x="16" y="1221"/>
                </a:lnTo>
                <a:lnTo>
                  <a:pt x="18" y="1221"/>
                </a:lnTo>
                <a:lnTo>
                  <a:pt x="22" y="1219"/>
                </a:lnTo>
                <a:lnTo>
                  <a:pt x="23" y="1217"/>
                </a:lnTo>
                <a:lnTo>
                  <a:pt x="25" y="1217"/>
                </a:lnTo>
                <a:lnTo>
                  <a:pt x="27" y="1217"/>
                </a:lnTo>
                <a:lnTo>
                  <a:pt x="31" y="1217"/>
                </a:lnTo>
                <a:lnTo>
                  <a:pt x="33" y="1215"/>
                </a:lnTo>
                <a:lnTo>
                  <a:pt x="37" y="1215"/>
                </a:lnTo>
                <a:lnTo>
                  <a:pt x="39" y="1215"/>
                </a:lnTo>
                <a:lnTo>
                  <a:pt x="43" y="1215"/>
                </a:lnTo>
                <a:lnTo>
                  <a:pt x="45" y="1215"/>
                </a:lnTo>
                <a:lnTo>
                  <a:pt x="47" y="1215"/>
                </a:lnTo>
                <a:lnTo>
                  <a:pt x="50" y="1215"/>
                </a:lnTo>
                <a:lnTo>
                  <a:pt x="54" y="1215"/>
                </a:lnTo>
                <a:lnTo>
                  <a:pt x="56" y="1215"/>
                </a:lnTo>
                <a:lnTo>
                  <a:pt x="56" y="1213"/>
                </a:lnTo>
                <a:lnTo>
                  <a:pt x="58" y="1213"/>
                </a:lnTo>
                <a:lnTo>
                  <a:pt x="60" y="1213"/>
                </a:lnTo>
                <a:lnTo>
                  <a:pt x="64" y="1213"/>
                </a:lnTo>
                <a:lnTo>
                  <a:pt x="68" y="1211"/>
                </a:lnTo>
                <a:lnTo>
                  <a:pt x="70" y="1211"/>
                </a:lnTo>
                <a:lnTo>
                  <a:pt x="77" y="1209"/>
                </a:lnTo>
                <a:lnTo>
                  <a:pt x="81" y="1207"/>
                </a:lnTo>
                <a:lnTo>
                  <a:pt x="119" y="1196"/>
                </a:lnTo>
                <a:lnTo>
                  <a:pt x="119" y="1194"/>
                </a:lnTo>
                <a:lnTo>
                  <a:pt x="164" y="1181"/>
                </a:lnTo>
                <a:lnTo>
                  <a:pt x="187" y="1175"/>
                </a:lnTo>
                <a:lnTo>
                  <a:pt x="210" y="1167"/>
                </a:lnTo>
                <a:lnTo>
                  <a:pt x="212" y="1167"/>
                </a:lnTo>
                <a:lnTo>
                  <a:pt x="214" y="1165"/>
                </a:lnTo>
                <a:lnTo>
                  <a:pt x="235" y="1159"/>
                </a:lnTo>
                <a:lnTo>
                  <a:pt x="258" y="1152"/>
                </a:lnTo>
                <a:lnTo>
                  <a:pt x="262" y="1152"/>
                </a:lnTo>
                <a:lnTo>
                  <a:pt x="288" y="1142"/>
                </a:lnTo>
                <a:lnTo>
                  <a:pt x="302" y="1138"/>
                </a:lnTo>
                <a:lnTo>
                  <a:pt x="313" y="1135"/>
                </a:lnTo>
                <a:lnTo>
                  <a:pt x="333" y="1129"/>
                </a:lnTo>
                <a:lnTo>
                  <a:pt x="356" y="1121"/>
                </a:lnTo>
                <a:lnTo>
                  <a:pt x="363" y="1119"/>
                </a:lnTo>
                <a:lnTo>
                  <a:pt x="390" y="1112"/>
                </a:lnTo>
                <a:lnTo>
                  <a:pt x="411" y="1104"/>
                </a:lnTo>
                <a:lnTo>
                  <a:pt x="494" y="1079"/>
                </a:lnTo>
                <a:lnTo>
                  <a:pt x="519" y="1071"/>
                </a:lnTo>
                <a:lnTo>
                  <a:pt x="521" y="1069"/>
                </a:lnTo>
                <a:lnTo>
                  <a:pt x="523" y="1069"/>
                </a:lnTo>
                <a:lnTo>
                  <a:pt x="527" y="1067"/>
                </a:lnTo>
                <a:lnTo>
                  <a:pt x="530" y="1067"/>
                </a:lnTo>
                <a:lnTo>
                  <a:pt x="532" y="1067"/>
                </a:lnTo>
                <a:lnTo>
                  <a:pt x="532" y="1065"/>
                </a:lnTo>
                <a:lnTo>
                  <a:pt x="536" y="1065"/>
                </a:lnTo>
                <a:lnTo>
                  <a:pt x="542" y="1064"/>
                </a:lnTo>
                <a:lnTo>
                  <a:pt x="573" y="1054"/>
                </a:lnTo>
                <a:lnTo>
                  <a:pt x="575" y="1054"/>
                </a:lnTo>
                <a:lnTo>
                  <a:pt x="590" y="1048"/>
                </a:lnTo>
                <a:lnTo>
                  <a:pt x="626" y="1037"/>
                </a:lnTo>
                <a:lnTo>
                  <a:pt x="661" y="1027"/>
                </a:lnTo>
                <a:lnTo>
                  <a:pt x="663" y="1027"/>
                </a:lnTo>
                <a:lnTo>
                  <a:pt x="686" y="1021"/>
                </a:lnTo>
                <a:lnTo>
                  <a:pt x="709" y="1014"/>
                </a:lnTo>
                <a:lnTo>
                  <a:pt x="732" y="1008"/>
                </a:lnTo>
                <a:lnTo>
                  <a:pt x="755" y="1000"/>
                </a:lnTo>
                <a:lnTo>
                  <a:pt x="780" y="994"/>
                </a:lnTo>
                <a:lnTo>
                  <a:pt x="807" y="987"/>
                </a:lnTo>
                <a:lnTo>
                  <a:pt x="830" y="979"/>
                </a:lnTo>
                <a:lnTo>
                  <a:pt x="853" y="973"/>
                </a:lnTo>
                <a:lnTo>
                  <a:pt x="855" y="973"/>
                </a:lnTo>
                <a:lnTo>
                  <a:pt x="874" y="968"/>
                </a:lnTo>
                <a:lnTo>
                  <a:pt x="876" y="966"/>
                </a:lnTo>
                <a:lnTo>
                  <a:pt x="878" y="966"/>
                </a:lnTo>
                <a:lnTo>
                  <a:pt x="882" y="966"/>
                </a:lnTo>
                <a:lnTo>
                  <a:pt x="891" y="962"/>
                </a:lnTo>
                <a:lnTo>
                  <a:pt x="905" y="958"/>
                </a:lnTo>
                <a:lnTo>
                  <a:pt x="920" y="954"/>
                </a:lnTo>
                <a:lnTo>
                  <a:pt x="922" y="954"/>
                </a:lnTo>
                <a:lnTo>
                  <a:pt x="945" y="946"/>
                </a:lnTo>
                <a:lnTo>
                  <a:pt x="974" y="939"/>
                </a:lnTo>
                <a:lnTo>
                  <a:pt x="978" y="939"/>
                </a:lnTo>
                <a:lnTo>
                  <a:pt x="984" y="935"/>
                </a:lnTo>
                <a:lnTo>
                  <a:pt x="989" y="933"/>
                </a:lnTo>
                <a:lnTo>
                  <a:pt x="991" y="933"/>
                </a:lnTo>
                <a:lnTo>
                  <a:pt x="993" y="931"/>
                </a:lnTo>
                <a:lnTo>
                  <a:pt x="997" y="931"/>
                </a:lnTo>
                <a:lnTo>
                  <a:pt x="999" y="931"/>
                </a:lnTo>
                <a:lnTo>
                  <a:pt x="1001" y="929"/>
                </a:lnTo>
                <a:lnTo>
                  <a:pt x="1003" y="929"/>
                </a:lnTo>
                <a:lnTo>
                  <a:pt x="1005" y="929"/>
                </a:lnTo>
                <a:lnTo>
                  <a:pt x="1007" y="929"/>
                </a:lnTo>
                <a:lnTo>
                  <a:pt x="1011" y="927"/>
                </a:lnTo>
                <a:lnTo>
                  <a:pt x="1012" y="927"/>
                </a:lnTo>
                <a:lnTo>
                  <a:pt x="1014" y="927"/>
                </a:lnTo>
                <a:lnTo>
                  <a:pt x="1028" y="923"/>
                </a:lnTo>
                <a:lnTo>
                  <a:pt x="1078" y="908"/>
                </a:lnTo>
                <a:lnTo>
                  <a:pt x="1135" y="889"/>
                </a:lnTo>
                <a:lnTo>
                  <a:pt x="1158" y="883"/>
                </a:lnTo>
                <a:lnTo>
                  <a:pt x="1181" y="873"/>
                </a:lnTo>
                <a:lnTo>
                  <a:pt x="1195" y="870"/>
                </a:lnTo>
                <a:lnTo>
                  <a:pt x="1218" y="862"/>
                </a:lnTo>
                <a:lnTo>
                  <a:pt x="1254" y="850"/>
                </a:lnTo>
                <a:lnTo>
                  <a:pt x="1333" y="825"/>
                </a:lnTo>
                <a:lnTo>
                  <a:pt x="1389" y="808"/>
                </a:lnTo>
                <a:lnTo>
                  <a:pt x="1389" y="806"/>
                </a:lnTo>
                <a:lnTo>
                  <a:pt x="1423" y="797"/>
                </a:lnTo>
                <a:lnTo>
                  <a:pt x="1439" y="791"/>
                </a:lnTo>
                <a:lnTo>
                  <a:pt x="1452" y="787"/>
                </a:lnTo>
                <a:lnTo>
                  <a:pt x="1460" y="785"/>
                </a:lnTo>
                <a:lnTo>
                  <a:pt x="1468" y="783"/>
                </a:lnTo>
                <a:lnTo>
                  <a:pt x="1483" y="779"/>
                </a:lnTo>
                <a:lnTo>
                  <a:pt x="1516" y="770"/>
                </a:lnTo>
                <a:lnTo>
                  <a:pt x="1523" y="768"/>
                </a:lnTo>
                <a:lnTo>
                  <a:pt x="1531" y="766"/>
                </a:lnTo>
                <a:lnTo>
                  <a:pt x="1546" y="760"/>
                </a:lnTo>
                <a:lnTo>
                  <a:pt x="1550" y="758"/>
                </a:lnTo>
                <a:lnTo>
                  <a:pt x="1569" y="754"/>
                </a:lnTo>
                <a:lnTo>
                  <a:pt x="1615" y="739"/>
                </a:lnTo>
                <a:lnTo>
                  <a:pt x="1631" y="735"/>
                </a:lnTo>
                <a:lnTo>
                  <a:pt x="1650" y="729"/>
                </a:lnTo>
                <a:lnTo>
                  <a:pt x="1669" y="724"/>
                </a:lnTo>
                <a:lnTo>
                  <a:pt x="1686" y="718"/>
                </a:lnTo>
                <a:lnTo>
                  <a:pt x="1708" y="712"/>
                </a:lnTo>
                <a:lnTo>
                  <a:pt x="1740" y="703"/>
                </a:lnTo>
                <a:lnTo>
                  <a:pt x="1769" y="693"/>
                </a:lnTo>
                <a:lnTo>
                  <a:pt x="1794" y="685"/>
                </a:lnTo>
                <a:lnTo>
                  <a:pt x="1821" y="678"/>
                </a:lnTo>
                <a:lnTo>
                  <a:pt x="1846" y="670"/>
                </a:lnTo>
                <a:lnTo>
                  <a:pt x="2046" y="608"/>
                </a:lnTo>
                <a:lnTo>
                  <a:pt x="2046" y="610"/>
                </a:lnTo>
                <a:lnTo>
                  <a:pt x="2046" y="608"/>
                </a:lnTo>
                <a:lnTo>
                  <a:pt x="2061" y="605"/>
                </a:lnTo>
                <a:lnTo>
                  <a:pt x="2074" y="601"/>
                </a:lnTo>
                <a:lnTo>
                  <a:pt x="2084" y="597"/>
                </a:lnTo>
                <a:lnTo>
                  <a:pt x="2103" y="591"/>
                </a:lnTo>
                <a:lnTo>
                  <a:pt x="2122" y="585"/>
                </a:lnTo>
                <a:lnTo>
                  <a:pt x="2134" y="582"/>
                </a:lnTo>
                <a:lnTo>
                  <a:pt x="2142" y="580"/>
                </a:lnTo>
                <a:lnTo>
                  <a:pt x="2153" y="576"/>
                </a:lnTo>
                <a:lnTo>
                  <a:pt x="2167" y="572"/>
                </a:lnTo>
                <a:lnTo>
                  <a:pt x="2178" y="568"/>
                </a:lnTo>
                <a:lnTo>
                  <a:pt x="2193" y="564"/>
                </a:lnTo>
                <a:lnTo>
                  <a:pt x="2211" y="559"/>
                </a:lnTo>
                <a:lnTo>
                  <a:pt x="2215" y="557"/>
                </a:lnTo>
                <a:lnTo>
                  <a:pt x="2228" y="553"/>
                </a:lnTo>
                <a:lnTo>
                  <a:pt x="2245" y="549"/>
                </a:lnTo>
                <a:lnTo>
                  <a:pt x="2251" y="547"/>
                </a:lnTo>
                <a:lnTo>
                  <a:pt x="2259" y="545"/>
                </a:lnTo>
                <a:lnTo>
                  <a:pt x="2272" y="539"/>
                </a:lnTo>
                <a:lnTo>
                  <a:pt x="2286" y="536"/>
                </a:lnTo>
                <a:lnTo>
                  <a:pt x="2309" y="528"/>
                </a:lnTo>
                <a:lnTo>
                  <a:pt x="2312" y="528"/>
                </a:lnTo>
                <a:lnTo>
                  <a:pt x="2326" y="522"/>
                </a:lnTo>
                <a:lnTo>
                  <a:pt x="2343" y="516"/>
                </a:lnTo>
                <a:lnTo>
                  <a:pt x="2362" y="511"/>
                </a:lnTo>
                <a:lnTo>
                  <a:pt x="2370" y="509"/>
                </a:lnTo>
                <a:lnTo>
                  <a:pt x="2405" y="497"/>
                </a:lnTo>
                <a:lnTo>
                  <a:pt x="2414" y="495"/>
                </a:lnTo>
                <a:lnTo>
                  <a:pt x="2418" y="493"/>
                </a:lnTo>
                <a:lnTo>
                  <a:pt x="2447" y="484"/>
                </a:lnTo>
                <a:lnTo>
                  <a:pt x="2462" y="480"/>
                </a:lnTo>
                <a:lnTo>
                  <a:pt x="2476" y="474"/>
                </a:lnTo>
                <a:lnTo>
                  <a:pt x="2501" y="468"/>
                </a:lnTo>
                <a:lnTo>
                  <a:pt x="2506" y="465"/>
                </a:lnTo>
                <a:lnTo>
                  <a:pt x="2520" y="461"/>
                </a:lnTo>
                <a:lnTo>
                  <a:pt x="2526" y="459"/>
                </a:lnTo>
                <a:lnTo>
                  <a:pt x="2539" y="453"/>
                </a:lnTo>
                <a:lnTo>
                  <a:pt x="2549" y="451"/>
                </a:lnTo>
                <a:lnTo>
                  <a:pt x="2554" y="449"/>
                </a:lnTo>
                <a:lnTo>
                  <a:pt x="2564" y="445"/>
                </a:lnTo>
                <a:lnTo>
                  <a:pt x="2585" y="440"/>
                </a:lnTo>
                <a:lnTo>
                  <a:pt x="2589" y="438"/>
                </a:lnTo>
                <a:lnTo>
                  <a:pt x="2591" y="438"/>
                </a:lnTo>
                <a:lnTo>
                  <a:pt x="2595" y="436"/>
                </a:lnTo>
                <a:lnTo>
                  <a:pt x="2604" y="434"/>
                </a:lnTo>
                <a:lnTo>
                  <a:pt x="2606" y="432"/>
                </a:lnTo>
                <a:lnTo>
                  <a:pt x="2616" y="430"/>
                </a:lnTo>
                <a:lnTo>
                  <a:pt x="2622" y="428"/>
                </a:lnTo>
                <a:lnTo>
                  <a:pt x="2631" y="424"/>
                </a:lnTo>
                <a:lnTo>
                  <a:pt x="2649" y="418"/>
                </a:lnTo>
                <a:lnTo>
                  <a:pt x="2662" y="415"/>
                </a:lnTo>
                <a:lnTo>
                  <a:pt x="2683" y="407"/>
                </a:lnTo>
                <a:lnTo>
                  <a:pt x="2698" y="403"/>
                </a:lnTo>
                <a:lnTo>
                  <a:pt x="2702" y="401"/>
                </a:lnTo>
                <a:lnTo>
                  <a:pt x="2712" y="397"/>
                </a:lnTo>
                <a:lnTo>
                  <a:pt x="2721" y="395"/>
                </a:lnTo>
                <a:lnTo>
                  <a:pt x="2737" y="390"/>
                </a:lnTo>
                <a:lnTo>
                  <a:pt x="2752" y="386"/>
                </a:lnTo>
                <a:lnTo>
                  <a:pt x="2773" y="378"/>
                </a:lnTo>
                <a:lnTo>
                  <a:pt x="2796" y="370"/>
                </a:lnTo>
                <a:lnTo>
                  <a:pt x="2810" y="367"/>
                </a:lnTo>
                <a:lnTo>
                  <a:pt x="2812" y="367"/>
                </a:lnTo>
                <a:lnTo>
                  <a:pt x="2818" y="365"/>
                </a:lnTo>
                <a:lnTo>
                  <a:pt x="2837" y="359"/>
                </a:lnTo>
                <a:lnTo>
                  <a:pt x="2842" y="357"/>
                </a:lnTo>
                <a:lnTo>
                  <a:pt x="2850" y="353"/>
                </a:lnTo>
                <a:lnTo>
                  <a:pt x="2854" y="353"/>
                </a:lnTo>
                <a:lnTo>
                  <a:pt x="2866" y="349"/>
                </a:lnTo>
                <a:lnTo>
                  <a:pt x="2877" y="345"/>
                </a:lnTo>
                <a:lnTo>
                  <a:pt x="2885" y="344"/>
                </a:lnTo>
                <a:lnTo>
                  <a:pt x="2889" y="342"/>
                </a:lnTo>
                <a:lnTo>
                  <a:pt x="2894" y="340"/>
                </a:lnTo>
                <a:lnTo>
                  <a:pt x="2904" y="336"/>
                </a:lnTo>
                <a:lnTo>
                  <a:pt x="2906" y="336"/>
                </a:lnTo>
                <a:lnTo>
                  <a:pt x="2914" y="334"/>
                </a:lnTo>
                <a:lnTo>
                  <a:pt x="2925" y="330"/>
                </a:lnTo>
                <a:lnTo>
                  <a:pt x="2929" y="328"/>
                </a:lnTo>
                <a:lnTo>
                  <a:pt x="2944" y="324"/>
                </a:lnTo>
                <a:lnTo>
                  <a:pt x="2960" y="319"/>
                </a:lnTo>
                <a:lnTo>
                  <a:pt x="2963" y="317"/>
                </a:lnTo>
                <a:lnTo>
                  <a:pt x="2973" y="315"/>
                </a:lnTo>
                <a:lnTo>
                  <a:pt x="2985" y="311"/>
                </a:lnTo>
                <a:lnTo>
                  <a:pt x="2998" y="307"/>
                </a:lnTo>
                <a:lnTo>
                  <a:pt x="3021" y="299"/>
                </a:lnTo>
                <a:lnTo>
                  <a:pt x="3031" y="296"/>
                </a:lnTo>
                <a:lnTo>
                  <a:pt x="3042" y="292"/>
                </a:lnTo>
                <a:lnTo>
                  <a:pt x="3050" y="290"/>
                </a:lnTo>
                <a:lnTo>
                  <a:pt x="3061" y="286"/>
                </a:lnTo>
                <a:lnTo>
                  <a:pt x="3063" y="286"/>
                </a:lnTo>
                <a:lnTo>
                  <a:pt x="3090" y="276"/>
                </a:lnTo>
                <a:lnTo>
                  <a:pt x="3098" y="274"/>
                </a:lnTo>
                <a:lnTo>
                  <a:pt x="3111" y="271"/>
                </a:lnTo>
                <a:lnTo>
                  <a:pt x="3125" y="267"/>
                </a:lnTo>
                <a:lnTo>
                  <a:pt x="3138" y="261"/>
                </a:lnTo>
                <a:lnTo>
                  <a:pt x="3161" y="253"/>
                </a:lnTo>
                <a:lnTo>
                  <a:pt x="3182" y="248"/>
                </a:lnTo>
                <a:lnTo>
                  <a:pt x="3192" y="244"/>
                </a:lnTo>
                <a:lnTo>
                  <a:pt x="3225" y="234"/>
                </a:lnTo>
                <a:lnTo>
                  <a:pt x="3232" y="232"/>
                </a:lnTo>
                <a:lnTo>
                  <a:pt x="3240" y="228"/>
                </a:lnTo>
                <a:lnTo>
                  <a:pt x="3257" y="223"/>
                </a:lnTo>
                <a:lnTo>
                  <a:pt x="3267" y="221"/>
                </a:lnTo>
                <a:lnTo>
                  <a:pt x="3280" y="215"/>
                </a:lnTo>
                <a:lnTo>
                  <a:pt x="3288" y="213"/>
                </a:lnTo>
                <a:lnTo>
                  <a:pt x="3311" y="205"/>
                </a:lnTo>
                <a:lnTo>
                  <a:pt x="3315" y="205"/>
                </a:lnTo>
                <a:lnTo>
                  <a:pt x="3317" y="203"/>
                </a:lnTo>
                <a:lnTo>
                  <a:pt x="3344" y="196"/>
                </a:lnTo>
                <a:lnTo>
                  <a:pt x="3365" y="188"/>
                </a:lnTo>
                <a:lnTo>
                  <a:pt x="3367" y="188"/>
                </a:lnTo>
                <a:lnTo>
                  <a:pt x="3384" y="182"/>
                </a:lnTo>
                <a:lnTo>
                  <a:pt x="3386" y="182"/>
                </a:lnTo>
                <a:lnTo>
                  <a:pt x="3407" y="175"/>
                </a:lnTo>
                <a:lnTo>
                  <a:pt x="3426" y="169"/>
                </a:lnTo>
                <a:lnTo>
                  <a:pt x="3447" y="161"/>
                </a:lnTo>
                <a:lnTo>
                  <a:pt x="3455" y="159"/>
                </a:lnTo>
                <a:lnTo>
                  <a:pt x="3459" y="157"/>
                </a:lnTo>
                <a:lnTo>
                  <a:pt x="3463" y="157"/>
                </a:lnTo>
                <a:lnTo>
                  <a:pt x="3472" y="153"/>
                </a:lnTo>
                <a:lnTo>
                  <a:pt x="3480" y="152"/>
                </a:lnTo>
                <a:lnTo>
                  <a:pt x="3484" y="150"/>
                </a:lnTo>
                <a:lnTo>
                  <a:pt x="3499" y="146"/>
                </a:lnTo>
                <a:lnTo>
                  <a:pt x="3524" y="138"/>
                </a:lnTo>
                <a:lnTo>
                  <a:pt x="3536" y="134"/>
                </a:lnTo>
                <a:lnTo>
                  <a:pt x="3553" y="129"/>
                </a:lnTo>
                <a:lnTo>
                  <a:pt x="3572" y="123"/>
                </a:lnTo>
                <a:lnTo>
                  <a:pt x="3591" y="117"/>
                </a:lnTo>
                <a:lnTo>
                  <a:pt x="3595" y="115"/>
                </a:lnTo>
                <a:lnTo>
                  <a:pt x="3599" y="115"/>
                </a:lnTo>
                <a:lnTo>
                  <a:pt x="3609" y="111"/>
                </a:lnTo>
                <a:lnTo>
                  <a:pt x="3613" y="111"/>
                </a:lnTo>
                <a:lnTo>
                  <a:pt x="3618" y="109"/>
                </a:lnTo>
                <a:lnTo>
                  <a:pt x="3636" y="104"/>
                </a:lnTo>
                <a:lnTo>
                  <a:pt x="3659" y="96"/>
                </a:lnTo>
                <a:lnTo>
                  <a:pt x="3691" y="86"/>
                </a:lnTo>
                <a:lnTo>
                  <a:pt x="3695" y="84"/>
                </a:lnTo>
                <a:lnTo>
                  <a:pt x="3703" y="82"/>
                </a:lnTo>
                <a:lnTo>
                  <a:pt x="3707" y="81"/>
                </a:lnTo>
                <a:lnTo>
                  <a:pt x="3710" y="79"/>
                </a:lnTo>
                <a:lnTo>
                  <a:pt x="3724" y="75"/>
                </a:lnTo>
                <a:lnTo>
                  <a:pt x="3739" y="71"/>
                </a:lnTo>
                <a:lnTo>
                  <a:pt x="3753" y="65"/>
                </a:lnTo>
                <a:lnTo>
                  <a:pt x="3764" y="61"/>
                </a:lnTo>
                <a:lnTo>
                  <a:pt x="3770" y="59"/>
                </a:lnTo>
                <a:lnTo>
                  <a:pt x="3782" y="56"/>
                </a:lnTo>
                <a:lnTo>
                  <a:pt x="3783" y="56"/>
                </a:lnTo>
                <a:lnTo>
                  <a:pt x="3812" y="46"/>
                </a:lnTo>
                <a:lnTo>
                  <a:pt x="3814" y="44"/>
                </a:lnTo>
                <a:lnTo>
                  <a:pt x="3822" y="42"/>
                </a:lnTo>
                <a:lnTo>
                  <a:pt x="3845" y="34"/>
                </a:lnTo>
                <a:lnTo>
                  <a:pt x="3853" y="31"/>
                </a:lnTo>
                <a:lnTo>
                  <a:pt x="3864" y="27"/>
                </a:lnTo>
                <a:lnTo>
                  <a:pt x="3885" y="21"/>
                </a:lnTo>
                <a:lnTo>
                  <a:pt x="3891" y="19"/>
                </a:lnTo>
                <a:lnTo>
                  <a:pt x="3893" y="17"/>
                </a:lnTo>
                <a:lnTo>
                  <a:pt x="3897" y="17"/>
                </a:lnTo>
                <a:lnTo>
                  <a:pt x="3939" y="4"/>
                </a:lnTo>
                <a:lnTo>
                  <a:pt x="3947" y="0"/>
                </a:lnTo>
                <a:lnTo>
                  <a:pt x="3972" y="73"/>
                </a:lnTo>
                <a:lnTo>
                  <a:pt x="3975" y="88"/>
                </a:lnTo>
                <a:lnTo>
                  <a:pt x="3977" y="94"/>
                </a:lnTo>
                <a:lnTo>
                  <a:pt x="3981" y="104"/>
                </a:lnTo>
                <a:lnTo>
                  <a:pt x="3983" y="111"/>
                </a:lnTo>
                <a:lnTo>
                  <a:pt x="3989" y="129"/>
                </a:lnTo>
                <a:lnTo>
                  <a:pt x="3993" y="138"/>
                </a:lnTo>
                <a:lnTo>
                  <a:pt x="3993" y="142"/>
                </a:lnTo>
                <a:lnTo>
                  <a:pt x="4012" y="201"/>
                </a:lnTo>
                <a:lnTo>
                  <a:pt x="4016" y="213"/>
                </a:lnTo>
                <a:lnTo>
                  <a:pt x="4018" y="215"/>
                </a:lnTo>
                <a:lnTo>
                  <a:pt x="4020" y="223"/>
                </a:lnTo>
                <a:lnTo>
                  <a:pt x="4020" y="225"/>
                </a:lnTo>
                <a:lnTo>
                  <a:pt x="4025" y="242"/>
                </a:lnTo>
                <a:lnTo>
                  <a:pt x="4027" y="246"/>
                </a:lnTo>
                <a:lnTo>
                  <a:pt x="4027" y="248"/>
                </a:lnTo>
                <a:lnTo>
                  <a:pt x="4029" y="253"/>
                </a:lnTo>
                <a:lnTo>
                  <a:pt x="4029" y="255"/>
                </a:lnTo>
                <a:lnTo>
                  <a:pt x="4033" y="267"/>
                </a:lnTo>
                <a:lnTo>
                  <a:pt x="4035" y="269"/>
                </a:lnTo>
                <a:lnTo>
                  <a:pt x="4037" y="278"/>
                </a:lnTo>
                <a:lnTo>
                  <a:pt x="4043" y="296"/>
                </a:lnTo>
                <a:lnTo>
                  <a:pt x="4050" y="319"/>
                </a:lnTo>
                <a:lnTo>
                  <a:pt x="4060" y="351"/>
                </a:lnTo>
                <a:lnTo>
                  <a:pt x="4068" y="374"/>
                </a:lnTo>
                <a:lnTo>
                  <a:pt x="4071" y="384"/>
                </a:lnTo>
                <a:lnTo>
                  <a:pt x="4077" y="401"/>
                </a:lnTo>
                <a:lnTo>
                  <a:pt x="4083" y="420"/>
                </a:lnTo>
                <a:lnTo>
                  <a:pt x="4091" y="445"/>
                </a:lnTo>
                <a:lnTo>
                  <a:pt x="4095" y="453"/>
                </a:lnTo>
                <a:lnTo>
                  <a:pt x="4095" y="457"/>
                </a:lnTo>
                <a:lnTo>
                  <a:pt x="4096" y="461"/>
                </a:lnTo>
                <a:lnTo>
                  <a:pt x="4096" y="465"/>
                </a:lnTo>
                <a:lnTo>
                  <a:pt x="4098" y="468"/>
                </a:lnTo>
                <a:lnTo>
                  <a:pt x="4098" y="472"/>
                </a:lnTo>
                <a:lnTo>
                  <a:pt x="4100" y="476"/>
                </a:lnTo>
                <a:lnTo>
                  <a:pt x="4100" y="478"/>
                </a:lnTo>
                <a:lnTo>
                  <a:pt x="4102" y="484"/>
                </a:lnTo>
                <a:close/>
              </a:path>
            </a:pathLst>
          </a:custGeom>
          <a:solidFill>
            <a:schemeClr val="accent5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FF8A308-6DF0-8376-5323-905019513EB0}"/>
              </a:ext>
            </a:extLst>
          </p:cNvPr>
          <p:cNvSpPr>
            <a:spLocks/>
          </p:cNvSpPr>
          <p:nvPr/>
        </p:nvSpPr>
        <p:spPr bwMode="auto">
          <a:xfrm>
            <a:off x="4932040" y="1563638"/>
            <a:ext cx="3576159" cy="2592288"/>
          </a:xfrm>
          <a:custGeom>
            <a:avLst/>
            <a:gdLst>
              <a:gd name="T0" fmla="*/ 4252 w 4409"/>
              <a:gd name="T1" fmla="*/ 618 h 3196"/>
              <a:gd name="T2" fmla="*/ 4367 w 4409"/>
              <a:gd name="T3" fmla="*/ 756 h 3196"/>
              <a:gd name="T4" fmla="*/ 4300 w 4409"/>
              <a:gd name="T5" fmla="*/ 872 h 3196"/>
              <a:gd name="T6" fmla="*/ 4212 w 4409"/>
              <a:gd name="T7" fmla="*/ 994 h 3196"/>
              <a:gd name="T8" fmla="*/ 4085 w 4409"/>
              <a:gd name="T9" fmla="*/ 1125 h 3196"/>
              <a:gd name="T10" fmla="*/ 3891 w 4409"/>
              <a:gd name="T11" fmla="*/ 1196 h 3196"/>
              <a:gd name="T12" fmla="*/ 3766 w 4409"/>
              <a:gd name="T13" fmla="*/ 1296 h 3196"/>
              <a:gd name="T14" fmla="*/ 3628 w 4409"/>
              <a:gd name="T15" fmla="*/ 1432 h 3196"/>
              <a:gd name="T16" fmla="*/ 3561 w 4409"/>
              <a:gd name="T17" fmla="*/ 1540 h 3196"/>
              <a:gd name="T18" fmla="*/ 3486 w 4409"/>
              <a:gd name="T19" fmla="*/ 1684 h 3196"/>
              <a:gd name="T20" fmla="*/ 3449 w 4409"/>
              <a:gd name="T21" fmla="*/ 1693 h 3196"/>
              <a:gd name="T22" fmla="*/ 3432 w 4409"/>
              <a:gd name="T23" fmla="*/ 1701 h 3196"/>
              <a:gd name="T24" fmla="*/ 3453 w 4409"/>
              <a:gd name="T25" fmla="*/ 1758 h 3196"/>
              <a:gd name="T26" fmla="*/ 3397 w 4409"/>
              <a:gd name="T27" fmla="*/ 1795 h 3196"/>
              <a:gd name="T28" fmla="*/ 3369 w 4409"/>
              <a:gd name="T29" fmla="*/ 1778 h 3196"/>
              <a:gd name="T30" fmla="*/ 3248 w 4409"/>
              <a:gd name="T31" fmla="*/ 1856 h 3196"/>
              <a:gd name="T32" fmla="*/ 3173 w 4409"/>
              <a:gd name="T33" fmla="*/ 1950 h 3196"/>
              <a:gd name="T34" fmla="*/ 3075 w 4409"/>
              <a:gd name="T35" fmla="*/ 2079 h 3196"/>
              <a:gd name="T36" fmla="*/ 2983 w 4409"/>
              <a:gd name="T37" fmla="*/ 2164 h 3196"/>
              <a:gd name="T38" fmla="*/ 2881 w 4409"/>
              <a:gd name="T39" fmla="*/ 2215 h 3196"/>
              <a:gd name="T40" fmla="*/ 2791 w 4409"/>
              <a:gd name="T41" fmla="*/ 2323 h 3196"/>
              <a:gd name="T42" fmla="*/ 2754 w 4409"/>
              <a:gd name="T43" fmla="*/ 2313 h 3196"/>
              <a:gd name="T44" fmla="*/ 2716 w 4409"/>
              <a:gd name="T45" fmla="*/ 2311 h 3196"/>
              <a:gd name="T46" fmla="*/ 2673 w 4409"/>
              <a:gd name="T47" fmla="*/ 2536 h 3196"/>
              <a:gd name="T48" fmla="*/ 2650 w 4409"/>
              <a:gd name="T49" fmla="*/ 2763 h 3196"/>
              <a:gd name="T50" fmla="*/ 2516 w 4409"/>
              <a:gd name="T51" fmla="*/ 2789 h 3196"/>
              <a:gd name="T52" fmla="*/ 2520 w 4409"/>
              <a:gd name="T53" fmla="*/ 2728 h 3196"/>
              <a:gd name="T54" fmla="*/ 2543 w 4409"/>
              <a:gd name="T55" fmla="*/ 2692 h 3196"/>
              <a:gd name="T56" fmla="*/ 2589 w 4409"/>
              <a:gd name="T57" fmla="*/ 2665 h 3196"/>
              <a:gd name="T58" fmla="*/ 2549 w 4409"/>
              <a:gd name="T59" fmla="*/ 2630 h 3196"/>
              <a:gd name="T60" fmla="*/ 2633 w 4409"/>
              <a:gd name="T61" fmla="*/ 2573 h 3196"/>
              <a:gd name="T62" fmla="*/ 2670 w 4409"/>
              <a:gd name="T63" fmla="*/ 2477 h 3196"/>
              <a:gd name="T64" fmla="*/ 2622 w 4409"/>
              <a:gd name="T65" fmla="*/ 2498 h 3196"/>
              <a:gd name="T66" fmla="*/ 2574 w 4409"/>
              <a:gd name="T67" fmla="*/ 2463 h 3196"/>
              <a:gd name="T68" fmla="*/ 2504 w 4409"/>
              <a:gd name="T69" fmla="*/ 2528 h 3196"/>
              <a:gd name="T70" fmla="*/ 2351 w 4409"/>
              <a:gd name="T71" fmla="*/ 2697 h 3196"/>
              <a:gd name="T72" fmla="*/ 2145 w 4409"/>
              <a:gd name="T73" fmla="*/ 2836 h 3196"/>
              <a:gd name="T74" fmla="*/ 1978 w 4409"/>
              <a:gd name="T75" fmla="*/ 2669 h 3196"/>
              <a:gd name="T76" fmla="*/ 1863 w 4409"/>
              <a:gd name="T77" fmla="*/ 2657 h 3196"/>
              <a:gd name="T78" fmla="*/ 1729 w 4409"/>
              <a:gd name="T79" fmla="*/ 2615 h 3196"/>
              <a:gd name="T80" fmla="*/ 1552 w 4409"/>
              <a:gd name="T81" fmla="*/ 2540 h 3196"/>
              <a:gd name="T82" fmla="*/ 1418 w 4409"/>
              <a:gd name="T83" fmla="*/ 2619 h 3196"/>
              <a:gd name="T84" fmla="*/ 1372 w 4409"/>
              <a:gd name="T85" fmla="*/ 2703 h 3196"/>
              <a:gd name="T86" fmla="*/ 1379 w 4409"/>
              <a:gd name="T87" fmla="*/ 2751 h 3196"/>
              <a:gd name="T88" fmla="*/ 1356 w 4409"/>
              <a:gd name="T89" fmla="*/ 2755 h 3196"/>
              <a:gd name="T90" fmla="*/ 1310 w 4409"/>
              <a:gd name="T91" fmla="*/ 2826 h 3196"/>
              <a:gd name="T92" fmla="*/ 1297 w 4409"/>
              <a:gd name="T93" fmla="*/ 2784 h 3196"/>
              <a:gd name="T94" fmla="*/ 1256 w 4409"/>
              <a:gd name="T95" fmla="*/ 2916 h 3196"/>
              <a:gd name="T96" fmla="*/ 1141 w 4409"/>
              <a:gd name="T97" fmla="*/ 3043 h 3196"/>
              <a:gd name="T98" fmla="*/ 1083 w 4409"/>
              <a:gd name="T99" fmla="*/ 3112 h 3196"/>
              <a:gd name="T100" fmla="*/ 1037 w 4409"/>
              <a:gd name="T101" fmla="*/ 3083 h 3196"/>
              <a:gd name="T102" fmla="*/ 928 w 4409"/>
              <a:gd name="T103" fmla="*/ 3110 h 3196"/>
              <a:gd name="T104" fmla="*/ 809 w 4409"/>
              <a:gd name="T105" fmla="*/ 3189 h 3196"/>
              <a:gd name="T106" fmla="*/ 699 w 4409"/>
              <a:gd name="T107" fmla="*/ 2962 h 3196"/>
              <a:gd name="T108" fmla="*/ 626 w 4409"/>
              <a:gd name="T109" fmla="*/ 2820 h 3196"/>
              <a:gd name="T110" fmla="*/ 636 w 4409"/>
              <a:gd name="T111" fmla="*/ 2665 h 3196"/>
              <a:gd name="T112" fmla="*/ 469 w 4409"/>
              <a:gd name="T113" fmla="*/ 2647 h 3196"/>
              <a:gd name="T114" fmla="*/ 421 w 4409"/>
              <a:gd name="T115" fmla="*/ 2475 h 3196"/>
              <a:gd name="T116" fmla="*/ 386 w 4409"/>
              <a:gd name="T117" fmla="*/ 2271 h 3196"/>
              <a:gd name="T118" fmla="*/ 96 w 4409"/>
              <a:gd name="T119" fmla="*/ 1430 h 3196"/>
              <a:gd name="T120" fmla="*/ 874 w 4409"/>
              <a:gd name="T121" fmla="*/ 968 h 3196"/>
              <a:gd name="T122" fmla="*/ 2591 w 4409"/>
              <a:gd name="T123" fmla="*/ 438 h 3196"/>
              <a:gd name="T124" fmla="*/ 3782 w 4409"/>
              <a:gd name="T125" fmla="*/ 56 h 3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09" h="3196">
                <a:moveTo>
                  <a:pt x="4102" y="484"/>
                </a:moveTo>
                <a:lnTo>
                  <a:pt x="4104" y="484"/>
                </a:lnTo>
                <a:lnTo>
                  <a:pt x="4108" y="486"/>
                </a:lnTo>
                <a:lnTo>
                  <a:pt x="4110" y="488"/>
                </a:lnTo>
                <a:lnTo>
                  <a:pt x="4112" y="491"/>
                </a:lnTo>
                <a:lnTo>
                  <a:pt x="4114" y="493"/>
                </a:lnTo>
                <a:lnTo>
                  <a:pt x="4116" y="495"/>
                </a:lnTo>
                <a:lnTo>
                  <a:pt x="4118" y="495"/>
                </a:lnTo>
                <a:lnTo>
                  <a:pt x="4119" y="499"/>
                </a:lnTo>
                <a:lnTo>
                  <a:pt x="4121" y="501"/>
                </a:lnTo>
                <a:lnTo>
                  <a:pt x="4125" y="503"/>
                </a:lnTo>
                <a:lnTo>
                  <a:pt x="4129" y="503"/>
                </a:lnTo>
                <a:lnTo>
                  <a:pt x="4133" y="503"/>
                </a:lnTo>
                <a:lnTo>
                  <a:pt x="4135" y="507"/>
                </a:lnTo>
                <a:lnTo>
                  <a:pt x="4137" y="509"/>
                </a:lnTo>
                <a:lnTo>
                  <a:pt x="4141" y="511"/>
                </a:lnTo>
                <a:lnTo>
                  <a:pt x="4143" y="513"/>
                </a:lnTo>
                <a:lnTo>
                  <a:pt x="4146" y="514"/>
                </a:lnTo>
                <a:lnTo>
                  <a:pt x="4148" y="518"/>
                </a:lnTo>
                <a:lnTo>
                  <a:pt x="4150" y="520"/>
                </a:lnTo>
                <a:lnTo>
                  <a:pt x="4150" y="524"/>
                </a:lnTo>
                <a:lnTo>
                  <a:pt x="4148" y="526"/>
                </a:lnTo>
                <a:lnTo>
                  <a:pt x="4148" y="528"/>
                </a:lnTo>
                <a:lnTo>
                  <a:pt x="4150" y="530"/>
                </a:lnTo>
                <a:lnTo>
                  <a:pt x="4154" y="530"/>
                </a:lnTo>
                <a:lnTo>
                  <a:pt x="4158" y="532"/>
                </a:lnTo>
                <a:lnTo>
                  <a:pt x="4162" y="532"/>
                </a:lnTo>
                <a:lnTo>
                  <a:pt x="4164" y="530"/>
                </a:lnTo>
                <a:lnTo>
                  <a:pt x="4167" y="530"/>
                </a:lnTo>
                <a:lnTo>
                  <a:pt x="4171" y="530"/>
                </a:lnTo>
                <a:lnTo>
                  <a:pt x="4173" y="528"/>
                </a:lnTo>
                <a:lnTo>
                  <a:pt x="4171" y="526"/>
                </a:lnTo>
                <a:lnTo>
                  <a:pt x="4173" y="524"/>
                </a:lnTo>
                <a:lnTo>
                  <a:pt x="4175" y="522"/>
                </a:lnTo>
                <a:lnTo>
                  <a:pt x="4177" y="526"/>
                </a:lnTo>
                <a:lnTo>
                  <a:pt x="4177" y="528"/>
                </a:lnTo>
                <a:lnTo>
                  <a:pt x="4177" y="530"/>
                </a:lnTo>
                <a:lnTo>
                  <a:pt x="4175" y="532"/>
                </a:lnTo>
                <a:lnTo>
                  <a:pt x="4175" y="536"/>
                </a:lnTo>
                <a:lnTo>
                  <a:pt x="4177" y="537"/>
                </a:lnTo>
                <a:lnTo>
                  <a:pt x="4179" y="536"/>
                </a:lnTo>
                <a:lnTo>
                  <a:pt x="4181" y="537"/>
                </a:lnTo>
                <a:lnTo>
                  <a:pt x="4183" y="536"/>
                </a:lnTo>
                <a:lnTo>
                  <a:pt x="4185" y="536"/>
                </a:lnTo>
                <a:lnTo>
                  <a:pt x="4187" y="537"/>
                </a:lnTo>
                <a:lnTo>
                  <a:pt x="4189" y="539"/>
                </a:lnTo>
                <a:lnTo>
                  <a:pt x="4191" y="541"/>
                </a:lnTo>
                <a:lnTo>
                  <a:pt x="4191" y="543"/>
                </a:lnTo>
                <a:lnTo>
                  <a:pt x="4194" y="545"/>
                </a:lnTo>
                <a:lnTo>
                  <a:pt x="4196" y="545"/>
                </a:lnTo>
                <a:lnTo>
                  <a:pt x="4196" y="547"/>
                </a:lnTo>
                <a:lnTo>
                  <a:pt x="4196" y="549"/>
                </a:lnTo>
                <a:lnTo>
                  <a:pt x="4198" y="551"/>
                </a:lnTo>
                <a:lnTo>
                  <a:pt x="4200" y="551"/>
                </a:lnTo>
                <a:lnTo>
                  <a:pt x="4204" y="549"/>
                </a:lnTo>
                <a:lnTo>
                  <a:pt x="4206" y="549"/>
                </a:lnTo>
                <a:lnTo>
                  <a:pt x="4208" y="551"/>
                </a:lnTo>
                <a:lnTo>
                  <a:pt x="4210" y="551"/>
                </a:lnTo>
                <a:lnTo>
                  <a:pt x="4210" y="553"/>
                </a:lnTo>
                <a:lnTo>
                  <a:pt x="4212" y="555"/>
                </a:lnTo>
                <a:lnTo>
                  <a:pt x="4214" y="555"/>
                </a:lnTo>
                <a:lnTo>
                  <a:pt x="4215" y="555"/>
                </a:lnTo>
                <a:lnTo>
                  <a:pt x="4217" y="557"/>
                </a:lnTo>
                <a:lnTo>
                  <a:pt x="4215" y="559"/>
                </a:lnTo>
                <a:lnTo>
                  <a:pt x="4217" y="561"/>
                </a:lnTo>
                <a:lnTo>
                  <a:pt x="4219" y="561"/>
                </a:lnTo>
                <a:lnTo>
                  <a:pt x="4221" y="559"/>
                </a:lnTo>
                <a:lnTo>
                  <a:pt x="4221" y="557"/>
                </a:lnTo>
                <a:lnTo>
                  <a:pt x="4225" y="557"/>
                </a:lnTo>
                <a:lnTo>
                  <a:pt x="4227" y="557"/>
                </a:lnTo>
                <a:lnTo>
                  <a:pt x="4229" y="557"/>
                </a:lnTo>
                <a:lnTo>
                  <a:pt x="4231" y="555"/>
                </a:lnTo>
                <a:lnTo>
                  <a:pt x="4233" y="553"/>
                </a:lnTo>
                <a:lnTo>
                  <a:pt x="4237" y="553"/>
                </a:lnTo>
                <a:lnTo>
                  <a:pt x="4239" y="555"/>
                </a:lnTo>
                <a:lnTo>
                  <a:pt x="4240" y="557"/>
                </a:lnTo>
                <a:lnTo>
                  <a:pt x="4244" y="561"/>
                </a:lnTo>
                <a:lnTo>
                  <a:pt x="4246" y="562"/>
                </a:lnTo>
                <a:lnTo>
                  <a:pt x="4248" y="564"/>
                </a:lnTo>
                <a:lnTo>
                  <a:pt x="4250" y="566"/>
                </a:lnTo>
                <a:lnTo>
                  <a:pt x="4252" y="568"/>
                </a:lnTo>
                <a:lnTo>
                  <a:pt x="4252" y="570"/>
                </a:lnTo>
                <a:lnTo>
                  <a:pt x="4252" y="572"/>
                </a:lnTo>
                <a:lnTo>
                  <a:pt x="4254" y="572"/>
                </a:lnTo>
                <a:lnTo>
                  <a:pt x="4254" y="576"/>
                </a:lnTo>
                <a:lnTo>
                  <a:pt x="4252" y="578"/>
                </a:lnTo>
                <a:lnTo>
                  <a:pt x="4252" y="582"/>
                </a:lnTo>
                <a:lnTo>
                  <a:pt x="4250" y="584"/>
                </a:lnTo>
                <a:lnTo>
                  <a:pt x="4250" y="587"/>
                </a:lnTo>
                <a:lnTo>
                  <a:pt x="4250" y="589"/>
                </a:lnTo>
                <a:lnTo>
                  <a:pt x="4248" y="593"/>
                </a:lnTo>
                <a:lnTo>
                  <a:pt x="4248" y="595"/>
                </a:lnTo>
                <a:lnTo>
                  <a:pt x="4250" y="597"/>
                </a:lnTo>
                <a:lnTo>
                  <a:pt x="4250" y="599"/>
                </a:lnTo>
                <a:lnTo>
                  <a:pt x="4250" y="601"/>
                </a:lnTo>
                <a:lnTo>
                  <a:pt x="4252" y="603"/>
                </a:lnTo>
                <a:lnTo>
                  <a:pt x="4254" y="607"/>
                </a:lnTo>
                <a:lnTo>
                  <a:pt x="4256" y="608"/>
                </a:lnTo>
                <a:lnTo>
                  <a:pt x="4256" y="612"/>
                </a:lnTo>
                <a:lnTo>
                  <a:pt x="4254" y="614"/>
                </a:lnTo>
                <a:lnTo>
                  <a:pt x="4254" y="616"/>
                </a:lnTo>
                <a:lnTo>
                  <a:pt x="4252" y="618"/>
                </a:lnTo>
                <a:lnTo>
                  <a:pt x="4250" y="622"/>
                </a:lnTo>
                <a:lnTo>
                  <a:pt x="4248" y="624"/>
                </a:lnTo>
                <a:lnTo>
                  <a:pt x="4246" y="628"/>
                </a:lnTo>
                <a:lnTo>
                  <a:pt x="4244" y="630"/>
                </a:lnTo>
                <a:lnTo>
                  <a:pt x="4242" y="632"/>
                </a:lnTo>
                <a:lnTo>
                  <a:pt x="4240" y="635"/>
                </a:lnTo>
                <a:lnTo>
                  <a:pt x="4240" y="637"/>
                </a:lnTo>
                <a:lnTo>
                  <a:pt x="4242" y="639"/>
                </a:lnTo>
                <a:lnTo>
                  <a:pt x="4244" y="639"/>
                </a:lnTo>
                <a:lnTo>
                  <a:pt x="4248" y="637"/>
                </a:lnTo>
                <a:lnTo>
                  <a:pt x="4250" y="637"/>
                </a:lnTo>
                <a:lnTo>
                  <a:pt x="4254" y="635"/>
                </a:lnTo>
                <a:lnTo>
                  <a:pt x="4256" y="633"/>
                </a:lnTo>
                <a:lnTo>
                  <a:pt x="4260" y="633"/>
                </a:lnTo>
                <a:lnTo>
                  <a:pt x="4262" y="632"/>
                </a:lnTo>
                <a:lnTo>
                  <a:pt x="4265" y="630"/>
                </a:lnTo>
                <a:lnTo>
                  <a:pt x="4267" y="628"/>
                </a:lnTo>
                <a:lnTo>
                  <a:pt x="4271" y="628"/>
                </a:lnTo>
                <a:lnTo>
                  <a:pt x="4273" y="628"/>
                </a:lnTo>
                <a:lnTo>
                  <a:pt x="4273" y="626"/>
                </a:lnTo>
                <a:lnTo>
                  <a:pt x="4277" y="626"/>
                </a:lnTo>
                <a:lnTo>
                  <a:pt x="4281" y="628"/>
                </a:lnTo>
                <a:lnTo>
                  <a:pt x="4285" y="630"/>
                </a:lnTo>
                <a:lnTo>
                  <a:pt x="4287" y="632"/>
                </a:lnTo>
                <a:lnTo>
                  <a:pt x="4290" y="633"/>
                </a:lnTo>
                <a:lnTo>
                  <a:pt x="4292" y="635"/>
                </a:lnTo>
                <a:lnTo>
                  <a:pt x="4296" y="637"/>
                </a:lnTo>
                <a:lnTo>
                  <a:pt x="4298" y="639"/>
                </a:lnTo>
                <a:lnTo>
                  <a:pt x="4302" y="643"/>
                </a:lnTo>
                <a:lnTo>
                  <a:pt x="4306" y="645"/>
                </a:lnTo>
                <a:lnTo>
                  <a:pt x="4310" y="645"/>
                </a:lnTo>
                <a:lnTo>
                  <a:pt x="4313" y="645"/>
                </a:lnTo>
                <a:lnTo>
                  <a:pt x="4315" y="645"/>
                </a:lnTo>
                <a:lnTo>
                  <a:pt x="4319" y="645"/>
                </a:lnTo>
                <a:lnTo>
                  <a:pt x="4323" y="645"/>
                </a:lnTo>
                <a:lnTo>
                  <a:pt x="4327" y="647"/>
                </a:lnTo>
                <a:lnTo>
                  <a:pt x="4329" y="647"/>
                </a:lnTo>
                <a:lnTo>
                  <a:pt x="4329" y="649"/>
                </a:lnTo>
                <a:lnTo>
                  <a:pt x="4331" y="651"/>
                </a:lnTo>
                <a:lnTo>
                  <a:pt x="4333" y="655"/>
                </a:lnTo>
                <a:lnTo>
                  <a:pt x="4335" y="658"/>
                </a:lnTo>
                <a:lnTo>
                  <a:pt x="4335" y="662"/>
                </a:lnTo>
                <a:lnTo>
                  <a:pt x="4335" y="666"/>
                </a:lnTo>
                <a:lnTo>
                  <a:pt x="4335" y="670"/>
                </a:lnTo>
                <a:lnTo>
                  <a:pt x="4333" y="674"/>
                </a:lnTo>
                <a:lnTo>
                  <a:pt x="4335" y="678"/>
                </a:lnTo>
                <a:lnTo>
                  <a:pt x="4338" y="680"/>
                </a:lnTo>
                <a:lnTo>
                  <a:pt x="4340" y="680"/>
                </a:lnTo>
                <a:lnTo>
                  <a:pt x="4344" y="680"/>
                </a:lnTo>
                <a:lnTo>
                  <a:pt x="4348" y="680"/>
                </a:lnTo>
                <a:lnTo>
                  <a:pt x="4350" y="678"/>
                </a:lnTo>
                <a:lnTo>
                  <a:pt x="4354" y="678"/>
                </a:lnTo>
                <a:lnTo>
                  <a:pt x="4358" y="680"/>
                </a:lnTo>
                <a:lnTo>
                  <a:pt x="4360" y="681"/>
                </a:lnTo>
                <a:lnTo>
                  <a:pt x="4363" y="685"/>
                </a:lnTo>
                <a:lnTo>
                  <a:pt x="4365" y="689"/>
                </a:lnTo>
                <a:lnTo>
                  <a:pt x="4367" y="693"/>
                </a:lnTo>
                <a:lnTo>
                  <a:pt x="4369" y="695"/>
                </a:lnTo>
                <a:lnTo>
                  <a:pt x="4367" y="699"/>
                </a:lnTo>
                <a:lnTo>
                  <a:pt x="4365" y="701"/>
                </a:lnTo>
                <a:lnTo>
                  <a:pt x="4361" y="703"/>
                </a:lnTo>
                <a:lnTo>
                  <a:pt x="4360" y="703"/>
                </a:lnTo>
                <a:lnTo>
                  <a:pt x="4360" y="706"/>
                </a:lnTo>
                <a:lnTo>
                  <a:pt x="4361" y="708"/>
                </a:lnTo>
                <a:lnTo>
                  <a:pt x="4365" y="708"/>
                </a:lnTo>
                <a:lnTo>
                  <a:pt x="4367" y="708"/>
                </a:lnTo>
                <a:lnTo>
                  <a:pt x="4371" y="708"/>
                </a:lnTo>
                <a:lnTo>
                  <a:pt x="4373" y="708"/>
                </a:lnTo>
                <a:lnTo>
                  <a:pt x="4377" y="708"/>
                </a:lnTo>
                <a:lnTo>
                  <a:pt x="4379" y="708"/>
                </a:lnTo>
                <a:lnTo>
                  <a:pt x="4383" y="710"/>
                </a:lnTo>
                <a:lnTo>
                  <a:pt x="4384" y="712"/>
                </a:lnTo>
                <a:lnTo>
                  <a:pt x="4386" y="712"/>
                </a:lnTo>
                <a:lnTo>
                  <a:pt x="4388" y="714"/>
                </a:lnTo>
                <a:lnTo>
                  <a:pt x="4392" y="714"/>
                </a:lnTo>
                <a:lnTo>
                  <a:pt x="4394" y="714"/>
                </a:lnTo>
                <a:lnTo>
                  <a:pt x="4398" y="712"/>
                </a:lnTo>
                <a:lnTo>
                  <a:pt x="4400" y="710"/>
                </a:lnTo>
                <a:lnTo>
                  <a:pt x="4402" y="708"/>
                </a:lnTo>
                <a:lnTo>
                  <a:pt x="4404" y="708"/>
                </a:lnTo>
                <a:lnTo>
                  <a:pt x="4406" y="708"/>
                </a:lnTo>
                <a:lnTo>
                  <a:pt x="4408" y="708"/>
                </a:lnTo>
                <a:lnTo>
                  <a:pt x="4409" y="710"/>
                </a:lnTo>
                <a:lnTo>
                  <a:pt x="4404" y="712"/>
                </a:lnTo>
                <a:lnTo>
                  <a:pt x="4396" y="714"/>
                </a:lnTo>
                <a:lnTo>
                  <a:pt x="4396" y="716"/>
                </a:lnTo>
                <a:lnTo>
                  <a:pt x="4394" y="718"/>
                </a:lnTo>
                <a:lnTo>
                  <a:pt x="4390" y="722"/>
                </a:lnTo>
                <a:lnTo>
                  <a:pt x="4388" y="726"/>
                </a:lnTo>
                <a:lnTo>
                  <a:pt x="4386" y="728"/>
                </a:lnTo>
                <a:lnTo>
                  <a:pt x="4383" y="731"/>
                </a:lnTo>
                <a:lnTo>
                  <a:pt x="4381" y="735"/>
                </a:lnTo>
                <a:lnTo>
                  <a:pt x="4379" y="737"/>
                </a:lnTo>
                <a:lnTo>
                  <a:pt x="4375" y="741"/>
                </a:lnTo>
                <a:lnTo>
                  <a:pt x="4373" y="743"/>
                </a:lnTo>
                <a:lnTo>
                  <a:pt x="4373" y="745"/>
                </a:lnTo>
                <a:lnTo>
                  <a:pt x="4371" y="747"/>
                </a:lnTo>
                <a:lnTo>
                  <a:pt x="4369" y="749"/>
                </a:lnTo>
                <a:lnTo>
                  <a:pt x="4369" y="751"/>
                </a:lnTo>
                <a:lnTo>
                  <a:pt x="4367" y="752"/>
                </a:lnTo>
                <a:lnTo>
                  <a:pt x="4367" y="754"/>
                </a:lnTo>
                <a:lnTo>
                  <a:pt x="4367" y="756"/>
                </a:lnTo>
                <a:lnTo>
                  <a:pt x="4367" y="758"/>
                </a:lnTo>
                <a:lnTo>
                  <a:pt x="4367" y="760"/>
                </a:lnTo>
                <a:lnTo>
                  <a:pt x="4369" y="760"/>
                </a:lnTo>
                <a:lnTo>
                  <a:pt x="4369" y="762"/>
                </a:lnTo>
                <a:lnTo>
                  <a:pt x="4371" y="760"/>
                </a:lnTo>
                <a:lnTo>
                  <a:pt x="4371" y="758"/>
                </a:lnTo>
                <a:lnTo>
                  <a:pt x="4371" y="760"/>
                </a:lnTo>
                <a:lnTo>
                  <a:pt x="4371" y="764"/>
                </a:lnTo>
                <a:lnTo>
                  <a:pt x="4369" y="766"/>
                </a:lnTo>
                <a:lnTo>
                  <a:pt x="4367" y="766"/>
                </a:lnTo>
                <a:lnTo>
                  <a:pt x="4367" y="764"/>
                </a:lnTo>
                <a:lnTo>
                  <a:pt x="4367" y="766"/>
                </a:lnTo>
                <a:lnTo>
                  <a:pt x="4365" y="766"/>
                </a:lnTo>
                <a:lnTo>
                  <a:pt x="4363" y="768"/>
                </a:lnTo>
                <a:lnTo>
                  <a:pt x="4363" y="770"/>
                </a:lnTo>
                <a:lnTo>
                  <a:pt x="4361" y="772"/>
                </a:lnTo>
                <a:lnTo>
                  <a:pt x="4361" y="774"/>
                </a:lnTo>
                <a:lnTo>
                  <a:pt x="4361" y="776"/>
                </a:lnTo>
                <a:lnTo>
                  <a:pt x="4363" y="776"/>
                </a:lnTo>
                <a:lnTo>
                  <a:pt x="4363" y="777"/>
                </a:lnTo>
                <a:lnTo>
                  <a:pt x="4361" y="779"/>
                </a:lnTo>
                <a:lnTo>
                  <a:pt x="4360" y="781"/>
                </a:lnTo>
                <a:lnTo>
                  <a:pt x="4360" y="779"/>
                </a:lnTo>
                <a:lnTo>
                  <a:pt x="4358" y="779"/>
                </a:lnTo>
                <a:lnTo>
                  <a:pt x="4358" y="781"/>
                </a:lnTo>
                <a:lnTo>
                  <a:pt x="4356" y="781"/>
                </a:lnTo>
                <a:lnTo>
                  <a:pt x="4356" y="783"/>
                </a:lnTo>
                <a:lnTo>
                  <a:pt x="4354" y="785"/>
                </a:lnTo>
                <a:lnTo>
                  <a:pt x="4354" y="787"/>
                </a:lnTo>
                <a:lnTo>
                  <a:pt x="4354" y="789"/>
                </a:lnTo>
                <a:lnTo>
                  <a:pt x="4354" y="791"/>
                </a:lnTo>
                <a:lnTo>
                  <a:pt x="4356" y="789"/>
                </a:lnTo>
                <a:lnTo>
                  <a:pt x="4356" y="791"/>
                </a:lnTo>
                <a:lnTo>
                  <a:pt x="4354" y="795"/>
                </a:lnTo>
                <a:lnTo>
                  <a:pt x="4352" y="797"/>
                </a:lnTo>
                <a:lnTo>
                  <a:pt x="4352" y="795"/>
                </a:lnTo>
                <a:lnTo>
                  <a:pt x="4350" y="795"/>
                </a:lnTo>
                <a:lnTo>
                  <a:pt x="4352" y="795"/>
                </a:lnTo>
                <a:lnTo>
                  <a:pt x="4350" y="795"/>
                </a:lnTo>
                <a:lnTo>
                  <a:pt x="4348" y="795"/>
                </a:lnTo>
                <a:lnTo>
                  <a:pt x="4346" y="797"/>
                </a:lnTo>
                <a:lnTo>
                  <a:pt x="4346" y="799"/>
                </a:lnTo>
                <a:lnTo>
                  <a:pt x="4344" y="800"/>
                </a:lnTo>
                <a:lnTo>
                  <a:pt x="4344" y="802"/>
                </a:lnTo>
                <a:lnTo>
                  <a:pt x="4344" y="804"/>
                </a:lnTo>
                <a:lnTo>
                  <a:pt x="4344" y="806"/>
                </a:lnTo>
                <a:lnTo>
                  <a:pt x="4344" y="804"/>
                </a:lnTo>
                <a:lnTo>
                  <a:pt x="4346" y="804"/>
                </a:lnTo>
                <a:lnTo>
                  <a:pt x="4342" y="810"/>
                </a:lnTo>
                <a:lnTo>
                  <a:pt x="4342" y="808"/>
                </a:lnTo>
                <a:lnTo>
                  <a:pt x="4340" y="808"/>
                </a:lnTo>
                <a:lnTo>
                  <a:pt x="4340" y="810"/>
                </a:lnTo>
                <a:lnTo>
                  <a:pt x="4338" y="810"/>
                </a:lnTo>
                <a:lnTo>
                  <a:pt x="4338" y="812"/>
                </a:lnTo>
                <a:lnTo>
                  <a:pt x="4336" y="814"/>
                </a:lnTo>
                <a:lnTo>
                  <a:pt x="4336" y="816"/>
                </a:lnTo>
                <a:lnTo>
                  <a:pt x="4336" y="818"/>
                </a:lnTo>
                <a:lnTo>
                  <a:pt x="4338" y="818"/>
                </a:lnTo>
                <a:lnTo>
                  <a:pt x="4338" y="816"/>
                </a:lnTo>
                <a:lnTo>
                  <a:pt x="4338" y="818"/>
                </a:lnTo>
                <a:lnTo>
                  <a:pt x="4336" y="822"/>
                </a:lnTo>
                <a:lnTo>
                  <a:pt x="4336" y="824"/>
                </a:lnTo>
                <a:lnTo>
                  <a:pt x="4335" y="824"/>
                </a:lnTo>
                <a:lnTo>
                  <a:pt x="4335" y="822"/>
                </a:lnTo>
                <a:lnTo>
                  <a:pt x="4336" y="822"/>
                </a:lnTo>
                <a:lnTo>
                  <a:pt x="4335" y="820"/>
                </a:lnTo>
                <a:lnTo>
                  <a:pt x="4333" y="822"/>
                </a:lnTo>
                <a:lnTo>
                  <a:pt x="4331" y="824"/>
                </a:lnTo>
                <a:lnTo>
                  <a:pt x="4329" y="825"/>
                </a:lnTo>
                <a:lnTo>
                  <a:pt x="4329" y="827"/>
                </a:lnTo>
                <a:lnTo>
                  <a:pt x="4329" y="829"/>
                </a:lnTo>
                <a:lnTo>
                  <a:pt x="4329" y="831"/>
                </a:lnTo>
                <a:lnTo>
                  <a:pt x="4329" y="833"/>
                </a:lnTo>
                <a:lnTo>
                  <a:pt x="4331" y="831"/>
                </a:lnTo>
                <a:lnTo>
                  <a:pt x="4327" y="837"/>
                </a:lnTo>
                <a:lnTo>
                  <a:pt x="4327" y="835"/>
                </a:lnTo>
                <a:lnTo>
                  <a:pt x="4327" y="833"/>
                </a:lnTo>
                <a:lnTo>
                  <a:pt x="4325" y="833"/>
                </a:lnTo>
                <a:lnTo>
                  <a:pt x="4325" y="835"/>
                </a:lnTo>
                <a:lnTo>
                  <a:pt x="4323" y="835"/>
                </a:lnTo>
                <a:lnTo>
                  <a:pt x="4321" y="835"/>
                </a:lnTo>
                <a:lnTo>
                  <a:pt x="4321" y="837"/>
                </a:lnTo>
                <a:lnTo>
                  <a:pt x="4319" y="839"/>
                </a:lnTo>
                <a:lnTo>
                  <a:pt x="4317" y="841"/>
                </a:lnTo>
                <a:lnTo>
                  <a:pt x="4317" y="843"/>
                </a:lnTo>
                <a:lnTo>
                  <a:pt x="4315" y="845"/>
                </a:lnTo>
                <a:lnTo>
                  <a:pt x="4313" y="847"/>
                </a:lnTo>
                <a:lnTo>
                  <a:pt x="4313" y="848"/>
                </a:lnTo>
                <a:lnTo>
                  <a:pt x="4313" y="850"/>
                </a:lnTo>
                <a:lnTo>
                  <a:pt x="4312" y="852"/>
                </a:lnTo>
                <a:lnTo>
                  <a:pt x="4313" y="854"/>
                </a:lnTo>
                <a:lnTo>
                  <a:pt x="4312" y="854"/>
                </a:lnTo>
                <a:lnTo>
                  <a:pt x="4310" y="856"/>
                </a:lnTo>
                <a:lnTo>
                  <a:pt x="4308" y="858"/>
                </a:lnTo>
                <a:lnTo>
                  <a:pt x="4306" y="862"/>
                </a:lnTo>
                <a:lnTo>
                  <a:pt x="4304" y="864"/>
                </a:lnTo>
                <a:lnTo>
                  <a:pt x="4304" y="866"/>
                </a:lnTo>
                <a:lnTo>
                  <a:pt x="4302" y="866"/>
                </a:lnTo>
                <a:lnTo>
                  <a:pt x="4302" y="868"/>
                </a:lnTo>
                <a:lnTo>
                  <a:pt x="4302" y="870"/>
                </a:lnTo>
                <a:lnTo>
                  <a:pt x="4300" y="870"/>
                </a:lnTo>
                <a:lnTo>
                  <a:pt x="4300" y="872"/>
                </a:lnTo>
                <a:lnTo>
                  <a:pt x="4302" y="872"/>
                </a:lnTo>
                <a:lnTo>
                  <a:pt x="4300" y="872"/>
                </a:lnTo>
                <a:lnTo>
                  <a:pt x="4298" y="872"/>
                </a:lnTo>
                <a:lnTo>
                  <a:pt x="4296" y="872"/>
                </a:lnTo>
                <a:lnTo>
                  <a:pt x="4296" y="873"/>
                </a:lnTo>
                <a:lnTo>
                  <a:pt x="4294" y="873"/>
                </a:lnTo>
                <a:lnTo>
                  <a:pt x="4294" y="875"/>
                </a:lnTo>
                <a:lnTo>
                  <a:pt x="4292" y="875"/>
                </a:lnTo>
                <a:lnTo>
                  <a:pt x="4292" y="877"/>
                </a:lnTo>
                <a:lnTo>
                  <a:pt x="4292" y="879"/>
                </a:lnTo>
                <a:lnTo>
                  <a:pt x="4290" y="879"/>
                </a:lnTo>
                <a:lnTo>
                  <a:pt x="4290" y="881"/>
                </a:lnTo>
                <a:lnTo>
                  <a:pt x="4288" y="881"/>
                </a:lnTo>
                <a:lnTo>
                  <a:pt x="4288" y="883"/>
                </a:lnTo>
                <a:lnTo>
                  <a:pt x="4287" y="883"/>
                </a:lnTo>
                <a:lnTo>
                  <a:pt x="4287" y="885"/>
                </a:lnTo>
                <a:lnTo>
                  <a:pt x="4287" y="887"/>
                </a:lnTo>
                <a:lnTo>
                  <a:pt x="4285" y="889"/>
                </a:lnTo>
                <a:lnTo>
                  <a:pt x="4283" y="891"/>
                </a:lnTo>
                <a:lnTo>
                  <a:pt x="4283" y="893"/>
                </a:lnTo>
                <a:lnTo>
                  <a:pt x="4281" y="895"/>
                </a:lnTo>
                <a:lnTo>
                  <a:pt x="4281" y="896"/>
                </a:lnTo>
                <a:lnTo>
                  <a:pt x="4279" y="898"/>
                </a:lnTo>
                <a:lnTo>
                  <a:pt x="4277" y="900"/>
                </a:lnTo>
                <a:lnTo>
                  <a:pt x="4275" y="902"/>
                </a:lnTo>
                <a:lnTo>
                  <a:pt x="4273" y="904"/>
                </a:lnTo>
                <a:lnTo>
                  <a:pt x="4271" y="906"/>
                </a:lnTo>
                <a:lnTo>
                  <a:pt x="4269" y="908"/>
                </a:lnTo>
                <a:lnTo>
                  <a:pt x="4269" y="910"/>
                </a:lnTo>
                <a:lnTo>
                  <a:pt x="4267" y="910"/>
                </a:lnTo>
                <a:lnTo>
                  <a:pt x="4267" y="912"/>
                </a:lnTo>
                <a:lnTo>
                  <a:pt x="4265" y="914"/>
                </a:lnTo>
                <a:lnTo>
                  <a:pt x="4265" y="916"/>
                </a:lnTo>
                <a:lnTo>
                  <a:pt x="4264" y="916"/>
                </a:lnTo>
                <a:lnTo>
                  <a:pt x="4264" y="918"/>
                </a:lnTo>
                <a:lnTo>
                  <a:pt x="4264" y="920"/>
                </a:lnTo>
                <a:lnTo>
                  <a:pt x="4262" y="920"/>
                </a:lnTo>
                <a:lnTo>
                  <a:pt x="4262" y="921"/>
                </a:lnTo>
                <a:lnTo>
                  <a:pt x="4264" y="921"/>
                </a:lnTo>
                <a:lnTo>
                  <a:pt x="4262" y="921"/>
                </a:lnTo>
                <a:lnTo>
                  <a:pt x="4260" y="921"/>
                </a:lnTo>
                <a:lnTo>
                  <a:pt x="4260" y="923"/>
                </a:lnTo>
                <a:lnTo>
                  <a:pt x="4254" y="929"/>
                </a:lnTo>
                <a:lnTo>
                  <a:pt x="4252" y="931"/>
                </a:lnTo>
                <a:lnTo>
                  <a:pt x="4252" y="933"/>
                </a:lnTo>
                <a:lnTo>
                  <a:pt x="4254" y="933"/>
                </a:lnTo>
                <a:lnTo>
                  <a:pt x="4254" y="935"/>
                </a:lnTo>
                <a:lnTo>
                  <a:pt x="4254" y="937"/>
                </a:lnTo>
                <a:lnTo>
                  <a:pt x="4254" y="939"/>
                </a:lnTo>
                <a:lnTo>
                  <a:pt x="4254" y="941"/>
                </a:lnTo>
                <a:lnTo>
                  <a:pt x="4252" y="941"/>
                </a:lnTo>
                <a:lnTo>
                  <a:pt x="4252" y="943"/>
                </a:lnTo>
                <a:lnTo>
                  <a:pt x="4252" y="941"/>
                </a:lnTo>
                <a:lnTo>
                  <a:pt x="4252" y="943"/>
                </a:lnTo>
                <a:lnTo>
                  <a:pt x="4252" y="944"/>
                </a:lnTo>
                <a:lnTo>
                  <a:pt x="4252" y="946"/>
                </a:lnTo>
                <a:lnTo>
                  <a:pt x="4252" y="948"/>
                </a:lnTo>
                <a:lnTo>
                  <a:pt x="4252" y="950"/>
                </a:lnTo>
                <a:lnTo>
                  <a:pt x="4250" y="952"/>
                </a:lnTo>
                <a:lnTo>
                  <a:pt x="4248" y="952"/>
                </a:lnTo>
                <a:lnTo>
                  <a:pt x="4246" y="952"/>
                </a:lnTo>
                <a:lnTo>
                  <a:pt x="4246" y="950"/>
                </a:lnTo>
                <a:lnTo>
                  <a:pt x="4246" y="948"/>
                </a:lnTo>
                <a:lnTo>
                  <a:pt x="4244" y="948"/>
                </a:lnTo>
                <a:lnTo>
                  <a:pt x="4242" y="948"/>
                </a:lnTo>
                <a:lnTo>
                  <a:pt x="4242" y="950"/>
                </a:lnTo>
                <a:lnTo>
                  <a:pt x="4240" y="950"/>
                </a:lnTo>
                <a:lnTo>
                  <a:pt x="4239" y="954"/>
                </a:lnTo>
                <a:lnTo>
                  <a:pt x="4237" y="956"/>
                </a:lnTo>
                <a:lnTo>
                  <a:pt x="4237" y="958"/>
                </a:lnTo>
                <a:lnTo>
                  <a:pt x="4237" y="960"/>
                </a:lnTo>
                <a:lnTo>
                  <a:pt x="4237" y="962"/>
                </a:lnTo>
                <a:lnTo>
                  <a:pt x="4239" y="960"/>
                </a:lnTo>
                <a:lnTo>
                  <a:pt x="4239" y="962"/>
                </a:lnTo>
                <a:lnTo>
                  <a:pt x="4237" y="966"/>
                </a:lnTo>
                <a:lnTo>
                  <a:pt x="4235" y="966"/>
                </a:lnTo>
                <a:lnTo>
                  <a:pt x="4235" y="964"/>
                </a:lnTo>
                <a:lnTo>
                  <a:pt x="4233" y="964"/>
                </a:lnTo>
                <a:lnTo>
                  <a:pt x="4231" y="964"/>
                </a:lnTo>
                <a:lnTo>
                  <a:pt x="4229" y="966"/>
                </a:lnTo>
                <a:lnTo>
                  <a:pt x="4227" y="969"/>
                </a:lnTo>
                <a:lnTo>
                  <a:pt x="4227" y="971"/>
                </a:lnTo>
                <a:lnTo>
                  <a:pt x="4225" y="973"/>
                </a:lnTo>
                <a:lnTo>
                  <a:pt x="4225" y="975"/>
                </a:lnTo>
                <a:lnTo>
                  <a:pt x="4225" y="977"/>
                </a:lnTo>
                <a:lnTo>
                  <a:pt x="4227" y="975"/>
                </a:lnTo>
                <a:lnTo>
                  <a:pt x="4227" y="977"/>
                </a:lnTo>
                <a:lnTo>
                  <a:pt x="4223" y="981"/>
                </a:lnTo>
                <a:lnTo>
                  <a:pt x="4225" y="979"/>
                </a:lnTo>
                <a:lnTo>
                  <a:pt x="4223" y="979"/>
                </a:lnTo>
                <a:lnTo>
                  <a:pt x="4221" y="979"/>
                </a:lnTo>
                <a:lnTo>
                  <a:pt x="4219" y="979"/>
                </a:lnTo>
                <a:lnTo>
                  <a:pt x="4217" y="981"/>
                </a:lnTo>
                <a:lnTo>
                  <a:pt x="4215" y="983"/>
                </a:lnTo>
                <a:lnTo>
                  <a:pt x="4214" y="985"/>
                </a:lnTo>
                <a:lnTo>
                  <a:pt x="4214" y="987"/>
                </a:lnTo>
                <a:lnTo>
                  <a:pt x="4214" y="989"/>
                </a:lnTo>
                <a:lnTo>
                  <a:pt x="4215" y="991"/>
                </a:lnTo>
                <a:lnTo>
                  <a:pt x="4215" y="989"/>
                </a:lnTo>
                <a:lnTo>
                  <a:pt x="4217" y="989"/>
                </a:lnTo>
                <a:lnTo>
                  <a:pt x="4212" y="996"/>
                </a:lnTo>
                <a:lnTo>
                  <a:pt x="4212" y="994"/>
                </a:lnTo>
                <a:lnTo>
                  <a:pt x="4214" y="992"/>
                </a:lnTo>
                <a:lnTo>
                  <a:pt x="4212" y="991"/>
                </a:lnTo>
                <a:lnTo>
                  <a:pt x="4210" y="992"/>
                </a:lnTo>
                <a:lnTo>
                  <a:pt x="4208" y="992"/>
                </a:lnTo>
                <a:lnTo>
                  <a:pt x="4206" y="992"/>
                </a:lnTo>
                <a:lnTo>
                  <a:pt x="4204" y="994"/>
                </a:lnTo>
                <a:lnTo>
                  <a:pt x="4202" y="998"/>
                </a:lnTo>
                <a:lnTo>
                  <a:pt x="4200" y="1000"/>
                </a:lnTo>
                <a:lnTo>
                  <a:pt x="4198" y="1006"/>
                </a:lnTo>
                <a:lnTo>
                  <a:pt x="4196" y="1006"/>
                </a:lnTo>
                <a:lnTo>
                  <a:pt x="4196" y="1008"/>
                </a:lnTo>
                <a:lnTo>
                  <a:pt x="4198" y="1006"/>
                </a:lnTo>
                <a:lnTo>
                  <a:pt x="4200" y="1006"/>
                </a:lnTo>
                <a:lnTo>
                  <a:pt x="4200" y="1008"/>
                </a:lnTo>
                <a:lnTo>
                  <a:pt x="4194" y="1012"/>
                </a:lnTo>
                <a:lnTo>
                  <a:pt x="4196" y="1010"/>
                </a:lnTo>
                <a:lnTo>
                  <a:pt x="4194" y="1008"/>
                </a:lnTo>
                <a:lnTo>
                  <a:pt x="4192" y="1008"/>
                </a:lnTo>
                <a:lnTo>
                  <a:pt x="4191" y="1008"/>
                </a:lnTo>
                <a:lnTo>
                  <a:pt x="4189" y="1008"/>
                </a:lnTo>
                <a:lnTo>
                  <a:pt x="4187" y="1010"/>
                </a:lnTo>
                <a:lnTo>
                  <a:pt x="4185" y="1010"/>
                </a:lnTo>
                <a:lnTo>
                  <a:pt x="4185" y="1012"/>
                </a:lnTo>
                <a:lnTo>
                  <a:pt x="4183" y="1014"/>
                </a:lnTo>
                <a:lnTo>
                  <a:pt x="4181" y="1014"/>
                </a:lnTo>
                <a:lnTo>
                  <a:pt x="4181" y="1016"/>
                </a:lnTo>
                <a:lnTo>
                  <a:pt x="4179" y="1017"/>
                </a:lnTo>
                <a:lnTo>
                  <a:pt x="4179" y="1019"/>
                </a:lnTo>
                <a:lnTo>
                  <a:pt x="4177" y="1019"/>
                </a:lnTo>
                <a:lnTo>
                  <a:pt x="4175" y="1021"/>
                </a:lnTo>
                <a:lnTo>
                  <a:pt x="4173" y="1023"/>
                </a:lnTo>
                <a:lnTo>
                  <a:pt x="4173" y="1025"/>
                </a:lnTo>
                <a:lnTo>
                  <a:pt x="4171" y="1025"/>
                </a:lnTo>
                <a:lnTo>
                  <a:pt x="4171" y="1027"/>
                </a:lnTo>
                <a:lnTo>
                  <a:pt x="4169" y="1027"/>
                </a:lnTo>
                <a:lnTo>
                  <a:pt x="4169" y="1029"/>
                </a:lnTo>
                <a:lnTo>
                  <a:pt x="4167" y="1029"/>
                </a:lnTo>
                <a:lnTo>
                  <a:pt x="4167" y="1033"/>
                </a:lnTo>
                <a:lnTo>
                  <a:pt x="4166" y="1033"/>
                </a:lnTo>
                <a:lnTo>
                  <a:pt x="4164" y="1035"/>
                </a:lnTo>
                <a:lnTo>
                  <a:pt x="4164" y="1037"/>
                </a:lnTo>
                <a:lnTo>
                  <a:pt x="4162" y="1037"/>
                </a:lnTo>
                <a:lnTo>
                  <a:pt x="4158" y="1039"/>
                </a:lnTo>
                <a:lnTo>
                  <a:pt x="4156" y="1040"/>
                </a:lnTo>
                <a:lnTo>
                  <a:pt x="4156" y="1042"/>
                </a:lnTo>
                <a:lnTo>
                  <a:pt x="4154" y="1044"/>
                </a:lnTo>
                <a:lnTo>
                  <a:pt x="4152" y="1044"/>
                </a:lnTo>
                <a:lnTo>
                  <a:pt x="4150" y="1044"/>
                </a:lnTo>
                <a:lnTo>
                  <a:pt x="4150" y="1046"/>
                </a:lnTo>
                <a:lnTo>
                  <a:pt x="4148" y="1046"/>
                </a:lnTo>
                <a:lnTo>
                  <a:pt x="4146" y="1048"/>
                </a:lnTo>
                <a:lnTo>
                  <a:pt x="4144" y="1050"/>
                </a:lnTo>
                <a:lnTo>
                  <a:pt x="4144" y="1052"/>
                </a:lnTo>
                <a:lnTo>
                  <a:pt x="4143" y="1052"/>
                </a:lnTo>
                <a:lnTo>
                  <a:pt x="4143" y="1054"/>
                </a:lnTo>
                <a:lnTo>
                  <a:pt x="4141" y="1056"/>
                </a:lnTo>
                <a:lnTo>
                  <a:pt x="4141" y="1058"/>
                </a:lnTo>
                <a:lnTo>
                  <a:pt x="4139" y="1060"/>
                </a:lnTo>
                <a:lnTo>
                  <a:pt x="4137" y="1062"/>
                </a:lnTo>
                <a:lnTo>
                  <a:pt x="4137" y="1064"/>
                </a:lnTo>
                <a:lnTo>
                  <a:pt x="4135" y="1064"/>
                </a:lnTo>
                <a:lnTo>
                  <a:pt x="4135" y="1065"/>
                </a:lnTo>
                <a:lnTo>
                  <a:pt x="4133" y="1067"/>
                </a:lnTo>
                <a:lnTo>
                  <a:pt x="4131" y="1069"/>
                </a:lnTo>
                <a:lnTo>
                  <a:pt x="4131" y="1071"/>
                </a:lnTo>
                <a:lnTo>
                  <a:pt x="4129" y="1073"/>
                </a:lnTo>
                <a:lnTo>
                  <a:pt x="4127" y="1075"/>
                </a:lnTo>
                <a:lnTo>
                  <a:pt x="4125" y="1077"/>
                </a:lnTo>
                <a:lnTo>
                  <a:pt x="4125" y="1079"/>
                </a:lnTo>
                <a:lnTo>
                  <a:pt x="4123" y="1081"/>
                </a:lnTo>
                <a:lnTo>
                  <a:pt x="4123" y="1083"/>
                </a:lnTo>
                <a:lnTo>
                  <a:pt x="4121" y="1085"/>
                </a:lnTo>
                <a:lnTo>
                  <a:pt x="4121" y="1087"/>
                </a:lnTo>
                <a:lnTo>
                  <a:pt x="4119" y="1088"/>
                </a:lnTo>
                <a:lnTo>
                  <a:pt x="4118" y="1090"/>
                </a:lnTo>
                <a:lnTo>
                  <a:pt x="4118" y="1092"/>
                </a:lnTo>
                <a:lnTo>
                  <a:pt x="4116" y="1096"/>
                </a:lnTo>
                <a:lnTo>
                  <a:pt x="4114" y="1098"/>
                </a:lnTo>
                <a:lnTo>
                  <a:pt x="4112" y="1100"/>
                </a:lnTo>
                <a:lnTo>
                  <a:pt x="4112" y="1102"/>
                </a:lnTo>
                <a:lnTo>
                  <a:pt x="4110" y="1102"/>
                </a:lnTo>
                <a:lnTo>
                  <a:pt x="4110" y="1104"/>
                </a:lnTo>
                <a:lnTo>
                  <a:pt x="4110" y="1106"/>
                </a:lnTo>
                <a:lnTo>
                  <a:pt x="4108" y="1106"/>
                </a:lnTo>
                <a:lnTo>
                  <a:pt x="4108" y="1108"/>
                </a:lnTo>
                <a:lnTo>
                  <a:pt x="4106" y="1110"/>
                </a:lnTo>
                <a:lnTo>
                  <a:pt x="4106" y="1112"/>
                </a:lnTo>
                <a:lnTo>
                  <a:pt x="4104" y="1112"/>
                </a:lnTo>
                <a:lnTo>
                  <a:pt x="4104" y="1113"/>
                </a:lnTo>
                <a:lnTo>
                  <a:pt x="4102" y="1113"/>
                </a:lnTo>
                <a:lnTo>
                  <a:pt x="4102" y="1115"/>
                </a:lnTo>
                <a:lnTo>
                  <a:pt x="4100" y="1115"/>
                </a:lnTo>
                <a:lnTo>
                  <a:pt x="4100" y="1117"/>
                </a:lnTo>
                <a:lnTo>
                  <a:pt x="4098" y="1117"/>
                </a:lnTo>
                <a:lnTo>
                  <a:pt x="4098" y="1119"/>
                </a:lnTo>
                <a:lnTo>
                  <a:pt x="4096" y="1119"/>
                </a:lnTo>
                <a:lnTo>
                  <a:pt x="4095" y="1121"/>
                </a:lnTo>
                <a:lnTo>
                  <a:pt x="4093" y="1123"/>
                </a:lnTo>
                <a:lnTo>
                  <a:pt x="4091" y="1125"/>
                </a:lnTo>
                <a:lnTo>
                  <a:pt x="4089" y="1125"/>
                </a:lnTo>
                <a:lnTo>
                  <a:pt x="4087" y="1125"/>
                </a:lnTo>
                <a:lnTo>
                  <a:pt x="4085" y="1125"/>
                </a:lnTo>
                <a:lnTo>
                  <a:pt x="4083" y="1125"/>
                </a:lnTo>
                <a:lnTo>
                  <a:pt x="4079" y="1125"/>
                </a:lnTo>
                <a:lnTo>
                  <a:pt x="4077" y="1125"/>
                </a:lnTo>
                <a:lnTo>
                  <a:pt x="4073" y="1123"/>
                </a:lnTo>
                <a:lnTo>
                  <a:pt x="4070" y="1123"/>
                </a:lnTo>
                <a:lnTo>
                  <a:pt x="4066" y="1125"/>
                </a:lnTo>
                <a:lnTo>
                  <a:pt x="4064" y="1125"/>
                </a:lnTo>
                <a:lnTo>
                  <a:pt x="4060" y="1125"/>
                </a:lnTo>
                <a:lnTo>
                  <a:pt x="4058" y="1125"/>
                </a:lnTo>
                <a:lnTo>
                  <a:pt x="4058" y="1127"/>
                </a:lnTo>
                <a:lnTo>
                  <a:pt x="4056" y="1127"/>
                </a:lnTo>
                <a:lnTo>
                  <a:pt x="4054" y="1127"/>
                </a:lnTo>
                <a:lnTo>
                  <a:pt x="4052" y="1127"/>
                </a:lnTo>
                <a:lnTo>
                  <a:pt x="4050" y="1127"/>
                </a:lnTo>
                <a:lnTo>
                  <a:pt x="4048" y="1129"/>
                </a:lnTo>
                <a:lnTo>
                  <a:pt x="4045" y="1129"/>
                </a:lnTo>
                <a:lnTo>
                  <a:pt x="4043" y="1129"/>
                </a:lnTo>
                <a:lnTo>
                  <a:pt x="4041" y="1131"/>
                </a:lnTo>
                <a:lnTo>
                  <a:pt x="4037" y="1131"/>
                </a:lnTo>
                <a:lnTo>
                  <a:pt x="4035" y="1131"/>
                </a:lnTo>
                <a:lnTo>
                  <a:pt x="4033" y="1133"/>
                </a:lnTo>
                <a:lnTo>
                  <a:pt x="4031" y="1133"/>
                </a:lnTo>
                <a:lnTo>
                  <a:pt x="4029" y="1135"/>
                </a:lnTo>
                <a:lnTo>
                  <a:pt x="4027" y="1135"/>
                </a:lnTo>
                <a:lnTo>
                  <a:pt x="4025" y="1135"/>
                </a:lnTo>
                <a:lnTo>
                  <a:pt x="4023" y="1135"/>
                </a:lnTo>
                <a:lnTo>
                  <a:pt x="4023" y="1136"/>
                </a:lnTo>
                <a:lnTo>
                  <a:pt x="4022" y="1136"/>
                </a:lnTo>
                <a:lnTo>
                  <a:pt x="4020" y="1136"/>
                </a:lnTo>
                <a:lnTo>
                  <a:pt x="4018" y="1138"/>
                </a:lnTo>
                <a:lnTo>
                  <a:pt x="4016" y="1138"/>
                </a:lnTo>
                <a:lnTo>
                  <a:pt x="4014" y="1138"/>
                </a:lnTo>
                <a:lnTo>
                  <a:pt x="4014" y="1140"/>
                </a:lnTo>
                <a:lnTo>
                  <a:pt x="4012" y="1140"/>
                </a:lnTo>
                <a:lnTo>
                  <a:pt x="4010" y="1140"/>
                </a:lnTo>
                <a:lnTo>
                  <a:pt x="4008" y="1142"/>
                </a:lnTo>
                <a:lnTo>
                  <a:pt x="4006" y="1142"/>
                </a:lnTo>
                <a:lnTo>
                  <a:pt x="4004" y="1142"/>
                </a:lnTo>
                <a:lnTo>
                  <a:pt x="4002" y="1142"/>
                </a:lnTo>
                <a:lnTo>
                  <a:pt x="4000" y="1142"/>
                </a:lnTo>
                <a:lnTo>
                  <a:pt x="4000" y="1144"/>
                </a:lnTo>
                <a:lnTo>
                  <a:pt x="3998" y="1144"/>
                </a:lnTo>
                <a:lnTo>
                  <a:pt x="3997" y="1144"/>
                </a:lnTo>
                <a:lnTo>
                  <a:pt x="3995" y="1144"/>
                </a:lnTo>
                <a:lnTo>
                  <a:pt x="3993" y="1144"/>
                </a:lnTo>
                <a:lnTo>
                  <a:pt x="3993" y="1146"/>
                </a:lnTo>
                <a:lnTo>
                  <a:pt x="3991" y="1146"/>
                </a:lnTo>
                <a:lnTo>
                  <a:pt x="3989" y="1146"/>
                </a:lnTo>
                <a:lnTo>
                  <a:pt x="3987" y="1146"/>
                </a:lnTo>
                <a:lnTo>
                  <a:pt x="3987" y="1148"/>
                </a:lnTo>
                <a:lnTo>
                  <a:pt x="3985" y="1148"/>
                </a:lnTo>
                <a:lnTo>
                  <a:pt x="3983" y="1148"/>
                </a:lnTo>
                <a:lnTo>
                  <a:pt x="3981" y="1148"/>
                </a:lnTo>
                <a:lnTo>
                  <a:pt x="3979" y="1148"/>
                </a:lnTo>
                <a:lnTo>
                  <a:pt x="3972" y="1150"/>
                </a:lnTo>
                <a:lnTo>
                  <a:pt x="3972" y="1152"/>
                </a:lnTo>
                <a:lnTo>
                  <a:pt x="3970" y="1152"/>
                </a:lnTo>
                <a:lnTo>
                  <a:pt x="3968" y="1152"/>
                </a:lnTo>
                <a:lnTo>
                  <a:pt x="3968" y="1154"/>
                </a:lnTo>
                <a:lnTo>
                  <a:pt x="3966" y="1154"/>
                </a:lnTo>
                <a:lnTo>
                  <a:pt x="3964" y="1156"/>
                </a:lnTo>
                <a:lnTo>
                  <a:pt x="3962" y="1156"/>
                </a:lnTo>
                <a:lnTo>
                  <a:pt x="3960" y="1158"/>
                </a:lnTo>
                <a:lnTo>
                  <a:pt x="3958" y="1158"/>
                </a:lnTo>
                <a:lnTo>
                  <a:pt x="3956" y="1158"/>
                </a:lnTo>
                <a:lnTo>
                  <a:pt x="3954" y="1159"/>
                </a:lnTo>
                <a:lnTo>
                  <a:pt x="3952" y="1159"/>
                </a:lnTo>
                <a:lnTo>
                  <a:pt x="3952" y="1161"/>
                </a:lnTo>
                <a:lnTo>
                  <a:pt x="3950" y="1161"/>
                </a:lnTo>
                <a:lnTo>
                  <a:pt x="3949" y="1161"/>
                </a:lnTo>
                <a:lnTo>
                  <a:pt x="3947" y="1163"/>
                </a:lnTo>
                <a:lnTo>
                  <a:pt x="3945" y="1163"/>
                </a:lnTo>
                <a:lnTo>
                  <a:pt x="3943" y="1165"/>
                </a:lnTo>
                <a:lnTo>
                  <a:pt x="3941" y="1165"/>
                </a:lnTo>
                <a:lnTo>
                  <a:pt x="3939" y="1165"/>
                </a:lnTo>
                <a:lnTo>
                  <a:pt x="3939" y="1167"/>
                </a:lnTo>
                <a:lnTo>
                  <a:pt x="3937" y="1169"/>
                </a:lnTo>
                <a:lnTo>
                  <a:pt x="3935" y="1169"/>
                </a:lnTo>
                <a:lnTo>
                  <a:pt x="3933" y="1169"/>
                </a:lnTo>
                <a:lnTo>
                  <a:pt x="3931" y="1171"/>
                </a:lnTo>
                <a:lnTo>
                  <a:pt x="3929" y="1171"/>
                </a:lnTo>
                <a:lnTo>
                  <a:pt x="3927" y="1173"/>
                </a:lnTo>
                <a:lnTo>
                  <a:pt x="3926" y="1173"/>
                </a:lnTo>
                <a:lnTo>
                  <a:pt x="3924" y="1175"/>
                </a:lnTo>
                <a:lnTo>
                  <a:pt x="3922" y="1175"/>
                </a:lnTo>
                <a:lnTo>
                  <a:pt x="3920" y="1175"/>
                </a:lnTo>
                <a:lnTo>
                  <a:pt x="3918" y="1177"/>
                </a:lnTo>
                <a:lnTo>
                  <a:pt x="3916" y="1177"/>
                </a:lnTo>
                <a:lnTo>
                  <a:pt x="3914" y="1179"/>
                </a:lnTo>
                <a:lnTo>
                  <a:pt x="3912" y="1181"/>
                </a:lnTo>
                <a:lnTo>
                  <a:pt x="3910" y="1181"/>
                </a:lnTo>
                <a:lnTo>
                  <a:pt x="3908" y="1183"/>
                </a:lnTo>
                <a:lnTo>
                  <a:pt x="3906" y="1183"/>
                </a:lnTo>
                <a:lnTo>
                  <a:pt x="3904" y="1184"/>
                </a:lnTo>
                <a:lnTo>
                  <a:pt x="3902" y="1186"/>
                </a:lnTo>
                <a:lnTo>
                  <a:pt x="3901" y="1186"/>
                </a:lnTo>
                <a:lnTo>
                  <a:pt x="3901" y="1188"/>
                </a:lnTo>
                <a:lnTo>
                  <a:pt x="3899" y="1188"/>
                </a:lnTo>
                <a:lnTo>
                  <a:pt x="3897" y="1190"/>
                </a:lnTo>
                <a:lnTo>
                  <a:pt x="3895" y="1192"/>
                </a:lnTo>
                <a:lnTo>
                  <a:pt x="3893" y="1194"/>
                </a:lnTo>
                <a:lnTo>
                  <a:pt x="3891" y="1196"/>
                </a:lnTo>
                <a:lnTo>
                  <a:pt x="3887" y="1198"/>
                </a:lnTo>
                <a:lnTo>
                  <a:pt x="3887" y="1200"/>
                </a:lnTo>
                <a:lnTo>
                  <a:pt x="3887" y="1198"/>
                </a:lnTo>
                <a:lnTo>
                  <a:pt x="3885" y="1198"/>
                </a:lnTo>
                <a:lnTo>
                  <a:pt x="3883" y="1200"/>
                </a:lnTo>
                <a:lnTo>
                  <a:pt x="3881" y="1200"/>
                </a:lnTo>
                <a:lnTo>
                  <a:pt x="3879" y="1202"/>
                </a:lnTo>
                <a:lnTo>
                  <a:pt x="3879" y="1204"/>
                </a:lnTo>
                <a:lnTo>
                  <a:pt x="3878" y="1202"/>
                </a:lnTo>
                <a:lnTo>
                  <a:pt x="3876" y="1202"/>
                </a:lnTo>
                <a:lnTo>
                  <a:pt x="3876" y="1204"/>
                </a:lnTo>
                <a:lnTo>
                  <a:pt x="3874" y="1204"/>
                </a:lnTo>
                <a:lnTo>
                  <a:pt x="3874" y="1206"/>
                </a:lnTo>
                <a:lnTo>
                  <a:pt x="3872" y="1206"/>
                </a:lnTo>
                <a:lnTo>
                  <a:pt x="3872" y="1207"/>
                </a:lnTo>
                <a:lnTo>
                  <a:pt x="3870" y="1209"/>
                </a:lnTo>
                <a:lnTo>
                  <a:pt x="3868" y="1209"/>
                </a:lnTo>
                <a:lnTo>
                  <a:pt x="3868" y="1211"/>
                </a:lnTo>
                <a:lnTo>
                  <a:pt x="3866" y="1211"/>
                </a:lnTo>
                <a:lnTo>
                  <a:pt x="3868" y="1211"/>
                </a:lnTo>
                <a:lnTo>
                  <a:pt x="3868" y="1213"/>
                </a:lnTo>
                <a:lnTo>
                  <a:pt x="3864" y="1215"/>
                </a:lnTo>
                <a:lnTo>
                  <a:pt x="3864" y="1213"/>
                </a:lnTo>
                <a:lnTo>
                  <a:pt x="3862" y="1213"/>
                </a:lnTo>
                <a:lnTo>
                  <a:pt x="3862" y="1215"/>
                </a:lnTo>
                <a:lnTo>
                  <a:pt x="3860" y="1215"/>
                </a:lnTo>
                <a:lnTo>
                  <a:pt x="3860" y="1217"/>
                </a:lnTo>
                <a:lnTo>
                  <a:pt x="3858" y="1217"/>
                </a:lnTo>
                <a:lnTo>
                  <a:pt x="3858" y="1219"/>
                </a:lnTo>
                <a:lnTo>
                  <a:pt x="3860" y="1219"/>
                </a:lnTo>
                <a:lnTo>
                  <a:pt x="3858" y="1219"/>
                </a:lnTo>
                <a:lnTo>
                  <a:pt x="3858" y="1221"/>
                </a:lnTo>
                <a:lnTo>
                  <a:pt x="3856" y="1221"/>
                </a:lnTo>
                <a:lnTo>
                  <a:pt x="3854" y="1223"/>
                </a:lnTo>
                <a:lnTo>
                  <a:pt x="3853" y="1225"/>
                </a:lnTo>
                <a:lnTo>
                  <a:pt x="3851" y="1227"/>
                </a:lnTo>
                <a:lnTo>
                  <a:pt x="3849" y="1229"/>
                </a:lnTo>
                <a:lnTo>
                  <a:pt x="3847" y="1231"/>
                </a:lnTo>
                <a:lnTo>
                  <a:pt x="3845" y="1231"/>
                </a:lnTo>
                <a:lnTo>
                  <a:pt x="3845" y="1232"/>
                </a:lnTo>
                <a:lnTo>
                  <a:pt x="3843" y="1232"/>
                </a:lnTo>
                <a:lnTo>
                  <a:pt x="3841" y="1234"/>
                </a:lnTo>
                <a:lnTo>
                  <a:pt x="3839" y="1236"/>
                </a:lnTo>
                <a:lnTo>
                  <a:pt x="3837" y="1236"/>
                </a:lnTo>
                <a:lnTo>
                  <a:pt x="3835" y="1238"/>
                </a:lnTo>
                <a:lnTo>
                  <a:pt x="3833" y="1238"/>
                </a:lnTo>
                <a:lnTo>
                  <a:pt x="3833" y="1240"/>
                </a:lnTo>
                <a:lnTo>
                  <a:pt x="3831" y="1242"/>
                </a:lnTo>
                <a:lnTo>
                  <a:pt x="3830" y="1242"/>
                </a:lnTo>
                <a:lnTo>
                  <a:pt x="3828" y="1244"/>
                </a:lnTo>
                <a:lnTo>
                  <a:pt x="3826" y="1244"/>
                </a:lnTo>
                <a:lnTo>
                  <a:pt x="3824" y="1246"/>
                </a:lnTo>
                <a:lnTo>
                  <a:pt x="3822" y="1248"/>
                </a:lnTo>
                <a:lnTo>
                  <a:pt x="3820" y="1250"/>
                </a:lnTo>
                <a:lnTo>
                  <a:pt x="3818" y="1250"/>
                </a:lnTo>
                <a:lnTo>
                  <a:pt x="3816" y="1252"/>
                </a:lnTo>
                <a:lnTo>
                  <a:pt x="3816" y="1254"/>
                </a:lnTo>
                <a:lnTo>
                  <a:pt x="3814" y="1255"/>
                </a:lnTo>
                <a:lnTo>
                  <a:pt x="3812" y="1257"/>
                </a:lnTo>
                <a:lnTo>
                  <a:pt x="3810" y="1257"/>
                </a:lnTo>
                <a:lnTo>
                  <a:pt x="3808" y="1259"/>
                </a:lnTo>
                <a:lnTo>
                  <a:pt x="3806" y="1259"/>
                </a:lnTo>
                <a:lnTo>
                  <a:pt x="3806" y="1261"/>
                </a:lnTo>
                <a:lnTo>
                  <a:pt x="3805" y="1261"/>
                </a:lnTo>
                <a:lnTo>
                  <a:pt x="3803" y="1261"/>
                </a:lnTo>
                <a:lnTo>
                  <a:pt x="3803" y="1263"/>
                </a:lnTo>
                <a:lnTo>
                  <a:pt x="3801" y="1265"/>
                </a:lnTo>
                <a:lnTo>
                  <a:pt x="3799" y="1265"/>
                </a:lnTo>
                <a:lnTo>
                  <a:pt x="3799" y="1267"/>
                </a:lnTo>
                <a:lnTo>
                  <a:pt x="3797" y="1267"/>
                </a:lnTo>
                <a:lnTo>
                  <a:pt x="3797" y="1265"/>
                </a:lnTo>
                <a:lnTo>
                  <a:pt x="3799" y="1263"/>
                </a:lnTo>
                <a:lnTo>
                  <a:pt x="3801" y="1263"/>
                </a:lnTo>
                <a:lnTo>
                  <a:pt x="3801" y="1261"/>
                </a:lnTo>
                <a:lnTo>
                  <a:pt x="3799" y="1261"/>
                </a:lnTo>
                <a:lnTo>
                  <a:pt x="3797" y="1263"/>
                </a:lnTo>
                <a:lnTo>
                  <a:pt x="3795" y="1263"/>
                </a:lnTo>
                <a:lnTo>
                  <a:pt x="3795" y="1265"/>
                </a:lnTo>
                <a:lnTo>
                  <a:pt x="3793" y="1265"/>
                </a:lnTo>
                <a:lnTo>
                  <a:pt x="3793" y="1267"/>
                </a:lnTo>
                <a:lnTo>
                  <a:pt x="3791" y="1267"/>
                </a:lnTo>
                <a:lnTo>
                  <a:pt x="3791" y="1269"/>
                </a:lnTo>
                <a:lnTo>
                  <a:pt x="3789" y="1269"/>
                </a:lnTo>
                <a:lnTo>
                  <a:pt x="3789" y="1271"/>
                </a:lnTo>
                <a:lnTo>
                  <a:pt x="3787" y="1273"/>
                </a:lnTo>
                <a:lnTo>
                  <a:pt x="3785" y="1275"/>
                </a:lnTo>
                <a:lnTo>
                  <a:pt x="3785" y="1277"/>
                </a:lnTo>
                <a:lnTo>
                  <a:pt x="3783" y="1277"/>
                </a:lnTo>
                <a:lnTo>
                  <a:pt x="3783" y="1279"/>
                </a:lnTo>
                <a:lnTo>
                  <a:pt x="3782" y="1279"/>
                </a:lnTo>
                <a:lnTo>
                  <a:pt x="3782" y="1280"/>
                </a:lnTo>
                <a:lnTo>
                  <a:pt x="3780" y="1282"/>
                </a:lnTo>
                <a:lnTo>
                  <a:pt x="3778" y="1282"/>
                </a:lnTo>
                <a:lnTo>
                  <a:pt x="3778" y="1284"/>
                </a:lnTo>
                <a:lnTo>
                  <a:pt x="3776" y="1284"/>
                </a:lnTo>
                <a:lnTo>
                  <a:pt x="3776" y="1286"/>
                </a:lnTo>
                <a:lnTo>
                  <a:pt x="3774" y="1288"/>
                </a:lnTo>
                <a:lnTo>
                  <a:pt x="3772" y="1290"/>
                </a:lnTo>
                <a:lnTo>
                  <a:pt x="3770" y="1292"/>
                </a:lnTo>
                <a:lnTo>
                  <a:pt x="3768" y="1294"/>
                </a:lnTo>
                <a:lnTo>
                  <a:pt x="3768" y="1296"/>
                </a:lnTo>
                <a:lnTo>
                  <a:pt x="3766" y="1296"/>
                </a:lnTo>
                <a:lnTo>
                  <a:pt x="3764" y="1298"/>
                </a:lnTo>
                <a:lnTo>
                  <a:pt x="3764" y="1300"/>
                </a:lnTo>
                <a:lnTo>
                  <a:pt x="3762" y="1300"/>
                </a:lnTo>
                <a:lnTo>
                  <a:pt x="3760" y="1302"/>
                </a:lnTo>
                <a:lnTo>
                  <a:pt x="3760" y="1303"/>
                </a:lnTo>
                <a:lnTo>
                  <a:pt x="3758" y="1305"/>
                </a:lnTo>
                <a:lnTo>
                  <a:pt x="3757" y="1307"/>
                </a:lnTo>
                <a:lnTo>
                  <a:pt x="3755" y="1307"/>
                </a:lnTo>
                <a:lnTo>
                  <a:pt x="3755" y="1309"/>
                </a:lnTo>
                <a:lnTo>
                  <a:pt x="3753" y="1311"/>
                </a:lnTo>
                <a:lnTo>
                  <a:pt x="3751" y="1313"/>
                </a:lnTo>
                <a:lnTo>
                  <a:pt x="3749" y="1313"/>
                </a:lnTo>
                <a:lnTo>
                  <a:pt x="3749" y="1315"/>
                </a:lnTo>
                <a:lnTo>
                  <a:pt x="3747" y="1317"/>
                </a:lnTo>
                <a:lnTo>
                  <a:pt x="3745" y="1319"/>
                </a:lnTo>
                <a:lnTo>
                  <a:pt x="3741" y="1323"/>
                </a:lnTo>
                <a:lnTo>
                  <a:pt x="3739" y="1327"/>
                </a:lnTo>
                <a:lnTo>
                  <a:pt x="3739" y="1328"/>
                </a:lnTo>
                <a:lnTo>
                  <a:pt x="3737" y="1328"/>
                </a:lnTo>
                <a:lnTo>
                  <a:pt x="3737" y="1330"/>
                </a:lnTo>
                <a:lnTo>
                  <a:pt x="3735" y="1330"/>
                </a:lnTo>
                <a:lnTo>
                  <a:pt x="3735" y="1332"/>
                </a:lnTo>
                <a:lnTo>
                  <a:pt x="3733" y="1332"/>
                </a:lnTo>
                <a:lnTo>
                  <a:pt x="3732" y="1332"/>
                </a:lnTo>
                <a:lnTo>
                  <a:pt x="3732" y="1334"/>
                </a:lnTo>
                <a:lnTo>
                  <a:pt x="3730" y="1334"/>
                </a:lnTo>
                <a:lnTo>
                  <a:pt x="3730" y="1336"/>
                </a:lnTo>
                <a:lnTo>
                  <a:pt x="3728" y="1338"/>
                </a:lnTo>
                <a:lnTo>
                  <a:pt x="3726" y="1340"/>
                </a:lnTo>
                <a:lnTo>
                  <a:pt x="3726" y="1342"/>
                </a:lnTo>
                <a:lnTo>
                  <a:pt x="3726" y="1344"/>
                </a:lnTo>
                <a:lnTo>
                  <a:pt x="3724" y="1346"/>
                </a:lnTo>
                <a:lnTo>
                  <a:pt x="3724" y="1348"/>
                </a:lnTo>
                <a:lnTo>
                  <a:pt x="3722" y="1348"/>
                </a:lnTo>
                <a:lnTo>
                  <a:pt x="3722" y="1350"/>
                </a:lnTo>
                <a:lnTo>
                  <a:pt x="3720" y="1351"/>
                </a:lnTo>
                <a:lnTo>
                  <a:pt x="3720" y="1353"/>
                </a:lnTo>
                <a:lnTo>
                  <a:pt x="3718" y="1355"/>
                </a:lnTo>
                <a:lnTo>
                  <a:pt x="3718" y="1357"/>
                </a:lnTo>
                <a:lnTo>
                  <a:pt x="3716" y="1357"/>
                </a:lnTo>
                <a:lnTo>
                  <a:pt x="3714" y="1359"/>
                </a:lnTo>
                <a:lnTo>
                  <a:pt x="3712" y="1361"/>
                </a:lnTo>
                <a:lnTo>
                  <a:pt x="3712" y="1363"/>
                </a:lnTo>
                <a:lnTo>
                  <a:pt x="3710" y="1363"/>
                </a:lnTo>
                <a:lnTo>
                  <a:pt x="3709" y="1365"/>
                </a:lnTo>
                <a:lnTo>
                  <a:pt x="3709" y="1367"/>
                </a:lnTo>
                <a:lnTo>
                  <a:pt x="3707" y="1367"/>
                </a:lnTo>
                <a:lnTo>
                  <a:pt x="3705" y="1369"/>
                </a:lnTo>
                <a:lnTo>
                  <a:pt x="3703" y="1371"/>
                </a:lnTo>
                <a:lnTo>
                  <a:pt x="3701" y="1373"/>
                </a:lnTo>
                <a:lnTo>
                  <a:pt x="3697" y="1376"/>
                </a:lnTo>
                <a:lnTo>
                  <a:pt x="3695" y="1378"/>
                </a:lnTo>
                <a:lnTo>
                  <a:pt x="3693" y="1380"/>
                </a:lnTo>
                <a:lnTo>
                  <a:pt x="3691" y="1382"/>
                </a:lnTo>
                <a:lnTo>
                  <a:pt x="3689" y="1384"/>
                </a:lnTo>
                <a:lnTo>
                  <a:pt x="3687" y="1384"/>
                </a:lnTo>
                <a:lnTo>
                  <a:pt x="3687" y="1386"/>
                </a:lnTo>
                <a:lnTo>
                  <a:pt x="3685" y="1388"/>
                </a:lnTo>
                <a:lnTo>
                  <a:pt x="3684" y="1390"/>
                </a:lnTo>
                <a:lnTo>
                  <a:pt x="3682" y="1392"/>
                </a:lnTo>
                <a:lnTo>
                  <a:pt x="3680" y="1394"/>
                </a:lnTo>
                <a:lnTo>
                  <a:pt x="3678" y="1396"/>
                </a:lnTo>
                <a:lnTo>
                  <a:pt x="3676" y="1396"/>
                </a:lnTo>
                <a:lnTo>
                  <a:pt x="3676" y="1398"/>
                </a:lnTo>
                <a:lnTo>
                  <a:pt x="3674" y="1398"/>
                </a:lnTo>
                <a:lnTo>
                  <a:pt x="3672" y="1399"/>
                </a:lnTo>
                <a:lnTo>
                  <a:pt x="3670" y="1399"/>
                </a:lnTo>
                <a:lnTo>
                  <a:pt x="3668" y="1399"/>
                </a:lnTo>
                <a:lnTo>
                  <a:pt x="3666" y="1401"/>
                </a:lnTo>
                <a:lnTo>
                  <a:pt x="3664" y="1401"/>
                </a:lnTo>
                <a:lnTo>
                  <a:pt x="3662" y="1401"/>
                </a:lnTo>
                <a:lnTo>
                  <a:pt x="3661" y="1403"/>
                </a:lnTo>
                <a:lnTo>
                  <a:pt x="3659" y="1405"/>
                </a:lnTo>
                <a:lnTo>
                  <a:pt x="3657" y="1405"/>
                </a:lnTo>
                <a:lnTo>
                  <a:pt x="3655" y="1405"/>
                </a:lnTo>
                <a:lnTo>
                  <a:pt x="3653" y="1407"/>
                </a:lnTo>
                <a:lnTo>
                  <a:pt x="3651" y="1409"/>
                </a:lnTo>
                <a:lnTo>
                  <a:pt x="3649" y="1409"/>
                </a:lnTo>
                <a:lnTo>
                  <a:pt x="3649" y="1411"/>
                </a:lnTo>
                <a:lnTo>
                  <a:pt x="3649" y="1413"/>
                </a:lnTo>
                <a:lnTo>
                  <a:pt x="3647" y="1415"/>
                </a:lnTo>
                <a:lnTo>
                  <a:pt x="3647" y="1413"/>
                </a:lnTo>
                <a:lnTo>
                  <a:pt x="3645" y="1413"/>
                </a:lnTo>
                <a:lnTo>
                  <a:pt x="3643" y="1415"/>
                </a:lnTo>
                <a:lnTo>
                  <a:pt x="3641" y="1417"/>
                </a:lnTo>
                <a:lnTo>
                  <a:pt x="3639" y="1419"/>
                </a:lnTo>
                <a:lnTo>
                  <a:pt x="3639" y="1421"/>
                </a:lnTo>
                <a:lnTo>
                  <a:pt x="3639" y="1423"/>
                </a:lnTo>
                <a:lnTo>
                  <a:pt x="3639" y="1424"/>
                </a:lnTo>
                <a:lnTo>
                  <a:pt x="3637" y="1424"/>
                </a:lnTo>
                <a:lnTo>
                  <a:pt x="3636" y="1424"/>
                </a:lnTo>
                <a:lnTo>
                  <a:pt x="3636" y="1423"/>
                </a:lnTo>
                <a:lnTo>
                  <a:pt x="3634" y="1423"/>
                </a:lnTo>
                <a:lnTo>
                  <a:pt x="3634" y="1424"/>
                </a:lnTo>
                <a:lnTo>
                  <a:pt x="3632" y="1424"/>
                </a:lnTo>
                <a:lnTo>
                  <a:pt x="3632" y="1426"/>
                </a:lnTo>
                <a:lnTo>
                  <a:pt x="3630" y="1428"/>
                </a:lnTo>
                <a:lnTo>
                  <a:pt x="3630" y="1430"/>
                </a:lnTo>
                <a:lnTo>
                  <a:pt x="3632" y="1430"/>
                </a:lnTo>
                <a:lnTo>
                  <a:pt x="3632" y="1432"/>
                </a:lnTo>
                <a:lnTo>
                  <a:pt x="3630" y="1434"/>
                </a:lnTo>
                <a:lnTo>
                  <a:pt x="3628" y="1432"/>
                </a:lnTo>
                <a:lnTo>
                  <a:pt x="3628" y="1434"/>
                </a:lnTo>
                <a:lnTo>
                  <a:pt x="3628" y="1432"/>
                </a:lnTo>
                <a:lnTo>
                  <a:pt x="3628" y="1434"/>
                </a:lnTo>
                <a:lnTo>
                  <a:pt x="3626" y="1434"/>
                </a:lnTo>
                <a:lnTo>
                  <a:pt x="3624" y="1436"/>
                </a:lnTo>
                <a:lnTo>
                  <a:pt x="3622" y="1438"/>
                </a:lnTo>
                <a:lnTo>
                  <a:pt x="3622" y="1440"/>
                </a:lnTo>
                <a:lnTo>
                  <a:pt x="3622" y="1442"/>
                </a:lnTo>
                <a:lnTo>
                  <a:pt x="3622" y="1444"/>
                </a:lnTo>
                <a:lnTo>
                  <a:pt x="3620" y="1446"/>
                </a:lnTo>
                <a:lnTo>
                  <a:pt x="3620" y="1444"/>
                </a:lnTo>
                <a:lnTo>
                  <a:pt x="3618" y="1444"/>
                </a:lnTo>
                <a:lnTo>
                  <a:pt x="3616" y="1444"/>
                </a:lnTo>
                <a:lnTo>
                  <a:pt x="3616" y="1446"/>
                </a:lnTo>
                <a:lnTo>
                  <a:pt x="3614" y="1446"/>
                </a:lnTo>
                <a:lnTo>
                  <a:pt x="3613" y="1447"/>
                </a:lnTo>
                <a:lnTo>
                  <a:pt x="3613" y="1449"/>
                </a:lnTo>
                <a:lnTo>
                  <a:pt x="3611" y="1451"/>
                </a:lnTo>
                <a:lnTo>
                  <a:pt x="3611" y="1453"/>
                </a:lnTo>
                <a:lnTo>
                  <a:pt x="3613" y="1453"/>
                </a:lnTo>
                <a:lnTo>
                  <a:pt x="3613" y="1455"/>
                </a:lnTo>
                <a:lnTo>
                  <a:pt x="3614" y="1455"/>
                </a:lnTo>
                <a:lnTo>
                  <a:pt x="3614" y="1457"/>
                </a:lnTo>
                <a:lnTo>
                  <a:pt x="3614" y="1459"/>
                </a:lnTo>
                <a:lnTo>
                  <a:pt x="3613" y="1459"/>
                </a:lnTo>
                <a:lnTo>
                  <a:pt x="3611" y="1459"/>
                </a:lnTo>
                <a:lnTo>
                  <a:pt x="3611" y="1461"/>
                </a:lnTo>
                <a:lnTo>
                  <a:pt x="3609" y="1461"/>
                </a:lnTo>
                <a:lnTo>
                  <a:pt x="3607" y="1461"/>
                </a:lnTo>
                <a:lnTo>
                  <a:pt x="3607" y="1463"/>
                </a:lnTo>
                <a:lnTo>
                  <a:pt x="3605" y="1463"/>
                </a:lnTo>
                <a:lnTo>
                  <a:pt x="3603" y="1463"/>
                </a:lnTo>
                <a:lnTo>
                  <a:pt x="3603" y="1465"/>
                </a:lnTo>
                <a:lnTo>
                  <a:pt x="3601" y="1467"/>
                </a:lnTo>
                <a:lnTo>
                  <a:pt x="3601" y="1469"/>
                </a:lnTo>
                <a:lnTo>
                  <a:pt x="3601" y="1471"/>
                </a:lnTo>
                <a:lnTo>
                  <a:pt x="3599" y="1471"/>
                </a:lnTo>
                <a:lnTo>
                  <a:pt x="3599" y="1472"/>
                </a:lnTo>
                <a:lnTo>
                  <a:pt x="3597" y="1472"/>
                </a:lnTo>
                <a:lnTo>
                  <a:pt x="3595" y="1472"/>
                </a:lnTo>
                <a:lnTo>
                  <a:pt x="3595" y="1474"/>
                </a:lnTo>
                <a:lnTo>
                  <a:pt x="3593" y="1474"/>
                </a:lnTo>
                <a:lnTo>
                  <a:pt x="3593" y="1476"/>
                </a:lnTo>
                <a:lnTo>
                  <a:pt x="3593" y="1478"/>
                </a:lnTo>
                <a:lnTo>
                  <a:pt x="3591" y="1478"/>
                </a:lnTo>
                <a:lnTo>
                  <a:pt x="3591" y="1480"/>
                </a:lnTo>
                <a:lnTo>
                  <a:pt x="3591" y="1482"/>
                </a:lnTo>
                <a:lnTo>
                  <a:pt x="3589" y="1484"/>
                </a:lnTo>
                <a:lnTo>
                  <a:pt x="3589" y="1486"/>
                </a:lnTo>
                <a:lnTo>
                  <a:pt x="3589" y="1488"/>
                </a:lnTo>
                <a:lnTo>
                  <a:pt x="3588" y="1488"/>
                </a:lnTo>
                <a:lnTo>
                  <a:pt x="3588" y="1490"/>
                </a:lnTo>
                <a:lnTo>
                  <a:pt x="3588" y="1492"/>
                </a:lnTo>
                <a:lnTo>
                  <a:pt x="3586" y="1492"/>
                </a:lnTo>
                <a:lnTo>
                  <a:pt x="3586" y="1494"/>
                </a:lnTo>
                <a:lnTo>
                  <a:pt x="3588" y="1494"/>
                </a:lnTo>
                <a:lnTo>
                  <a:pt x="3586" y="1494"/>
                </a:lnTo>
                <a:lnTo>
                  <a:pt x="3586" y="1495"/>
                </a:lnTo>
                <a:lnTo>
                  <a:pt x="3584" y="1495"/>
                </a:lnTo>
                <a:lnTo>
                  <a:pt x="3584" y="1497"/>
                </a:lnTo>
                <a:lnTo>
                  <a:pt x="3582" y="1497"/>
                </a:lnTo>
                <a:lnTo>
                  <a:pt x="3582" y="1499"/>
                </a:lnTo>
                <a:lnTo>
                  <a:pt x="3580" y="1501"/>
                </a:lnTo>
                <a:lnTo>
                  <a:pt x="3580" y="1507"/>
                </a:lnTo>
                <a:lnTo>
                  <a:pt x="3580" y="1509"/>
                </a:lnTo>
                <a:lnTo>
                  <a:pt x="3578" y="1509"/>
                </a:lnTo>
                <a:lnTo>
                  <a:pt x="3578" y="1507"/>
                </a:lnTo>
                <a:lnTo>
                  <a:pt x="3580" y="1507"/>
                </a:lnTo>
                <a:lnTo>
                  <a:pt x="3578" y="1505"/>
                </a:lnTo>
                <a:lnTo>
                  <a:pt x="3576" y="1505"/>
                </a:lnTo>
                <a:lnTo>
                  <a:pt x="3576" y="1507"/>
                </a:lnTo>
                <a:lnTo>
                  <a:pt x="3574" y="1507"/>
                </a:lnTo>
                <a:lnTo>
                  <a:pt x="3574" y="1509"/>
                </a:lnTo>
                <a:lnTo>
                  <a:pt x="3572" y="1511"/>
                </a:lnTo>
                <a:lnTo>
                  <a:pt x="3572" y="1513"/>
                </a:lnTo>
                <a:lnTo>
                  <a:pt x="3570" y="1515"/>
                </a:lnTo>
                <a:lnTo>
                  <a:pt x="3570" y="1517"/>
                </a:lnTo>
                <a:lnTo>
                  <a:pt x="3570" y="1519"/>
                </a:lnTo>
                <a:lnTo>
                  <a:pt x="3570" y="1520"/>
                </a:lnTo>
                <a:lnTo>
                  <a:pt x="3572" y="1520"/>
                </a:lnTo>
                <a:lnTo>
                  <a:pt x="3572" y="1519"/>
                </a:lnTo>
                <a:lnTo>
                  <a:pt x="3572" y="1520"/>
                </a:lnTo>
                <a:lnTo>
                  <a:pt x="3568" y="1526"/>
                </a:lnTo>
                <a:lnTo>
                  <a:pt x="3568" y="1524"/>
                </a:lnTo>
                <a:lnTo>
                  <a:pt x="3570" y="1522"/>
                </a:lnTo>
                <a:lnTo>
                  <a:pt x="3568" y="1522"/>
                </a:lnTo>
                <a:lnTo>
                  <a:pt x="3566" y="1522"/>
                </a:lnTo>
                <a:lnTo>
                  <a:pt x="3565" y="1522"/>
                </a:lnTo>
                <a:lnTo>
                  <a:pt x="3563" y="1524"/>
                </a:lnTo>
                <a:lnTo>
                  <a:pt x="3563" y="1526"/>
                </a:lnTo>
                <a:lnTo>
                  <a:pt x="3561" y="1526"/>
                </a:lnTo>
                <a:lnTo>
                  <a:pt x="3561" y="1528"/>
                </a:lnTo>
                <a:lnTo>
                  <a:pt x="3561" y="1530"/>
                </a:lnTo>
                <a:lnTo>
                  <a:pt x="3559" y="1532"/>
                </a:lnTo>
                <a:lnTo>
                  <a:pt x="3559" y="1534"/>
                </a:lnTo>
                <a:lnTo>
                  <a:pt x="3559" y="1536"/>
                </a:lnTo>
                <a:lnTo>
                  <a:pt x="3561" y="1538"/>
                </a:lnTo>
                <a:lnTo>
                  <a:pt x="3561" y="1536"/>
                </a:lnTo>
                <a:lnTo>
                  <a:pt x="3563" y="1536"/>
                </a:lnTo>
                <a:lnTo>
                  <a:pt x="3563" y="1538"/>
                </a:lnTo>
                <a:lnTo>
                  <a:pt x="3561" y="1538"/>
                </a:lnTo>
                <a:lnTo>
                  <a:pt x="3561" y="1540"/>
                </a:lnTo>
                <a:lnTo>
                  <a:pt x="3559" y="1540"/>
                </a:lnTo>
                <a:lnTo>
                  <a:pt x="3559" y="1542"/>
                </a:lnTo>
                <a:lnTo>
                  <a:pt x="3557" y="1542"/>
                </a:lnTo>
                <a:lnTo>
                  <a:pt x="3559" y="1540"/>
                </a:lnTo>
                <a:lnTo>
                  <a:pt x="3557" y="1540"/>
                </a:lnTo>
                <a:lnTo>
                  <a:pt x="3555" y="1540"/>
                </a:lnTo>
                <a:lnTo>
                  <a:pt x="3553" y="1542"/>
                </a:lnTo>
                <a:lnTo>
                  <a:pt x="3553" y="1543"/>
                </a:lnTo>
                <a:lnTo>
                  <a:pt x="3553" y="1545"/>
                </a:lnTo>
                <a:lnTo>
                  <a:pt x="3551" y="1545"/>
                </a:lnTo>
                <a:lnTo>
                  <a:pt x="3551" y="1547"/>
                </a:lnTo>
                <a:lnTo>
                  <a:pt x="3551" y="1549"/>
                </a:lnTo>
                <a:lnTo>
                  <a:pt x="3551" y="1551"/>
                </a:lnTo>
                <a:lnTo>
                  <a:pt x="3549" y="1551"/>
                </a:lnTo>
                <a:lnTo>
                  <a:pt x="3549" y="1553"/>
                </a:lnTo>
                <a:lnTo>
                  <a:pt x="3551" y="1555"/>
                </a:lnTo>
                <a:lnTo>
                  <a:pt x="3553" y="1553"/>
                </a:lnTo>
                <a:lnTo>
                  <a:pt x="3553" y="1555"/>
                </a:lnTo>
                <a:lnTo>
                  <a:pt x="3549" y="1559"/>
                </a:lnTo>
                <a:lnTo>
                  <a:pt x="3549" y="1561"/>
                </a:lnTo>
                <a:lnTo>
                  <a:pt x="3547" y="1561"/>
                </a:lnTo>
                <a:lnTo>
                  <a:pt x="3547" y="1559"/>
                </a:lnTo>
                <a:lnTo>
                  <a:pt x="3545" y="1557"/>
                </a:lnTo>
                <a:lnTo>
                  <a:pt x="3543" y="1559"/>
                </a:lnTo>
                <a:lnTo>
                  <a:pt x="3543" y="1557"/>
                </a:lnTo>
                <a:lnTo>
                  <a:pt x="3541" y="1555"/>
                </a:lnTo>
                <a:lnTo>
                  <a:pt x="3540" y="1555"/>
                </a:lnTo>
                <a:lnTo>
                  <a:pt x="3540" y="1553"/>
                </a:lnTo>
                <a:lnTo>
                  <a:pt x="3538" y="1553"/>
                </a:lnTo>
                <a:lnTo>
                  <a:pt x="3538" y="1555"/>
                </a:lnTo>
                <a:lnTo>
                  <a:pt x="3536" y="1555"/>
                </a:lnTo>
                <a:lnTo>
                  <a:pt x="3534" y="1557"/>
                </a:lnTo>
                <a:lnTo>
                  <a:pt x="3532" y="1559"/>
                </a:lnTo>
                <a:lnTo>
                  <a:pt x="3532" y="1561"/>
                </a:lnTo>
                <a:lnTo>
                  <a:pt x="3530" y="1561"/>
                </a:lnTo>
                <a:lnTo>
                  <a:pt x="3530" y="1563"/>
                </a:lnTo>
                <a:lnTo>
                  <a:pt x="3528" y="1563"/>
                </a:lnTo>
                <a:lnTo>
                  <a:pt x="3528" y="1565"/>
                </a:lnTo>
                <a:lnTo>
                  <a:pt x="3526" y="1565"/>
                </a:lnTo>
                <a:lnTo>
                  <a:pt x="3526" y="1567"/>
                </a:lnTo>
                <a:lnTo>
                  <a:pt x="3524" y="1567"/>
                </a:lnTo>
                <a:lnTo>
                  <a:pt x="3524" y="1568"/>
                </a:lnTo>
                <a:lnTo>
                  <a:pt x="3522" y="1568"/>
                </a:lnTo>
                <a:lnTo>
                  <a:pt x="3522" y="1570"/>
                </a:lnTo>
                <a:lnTo>
                  <a:pt x="3520" y="1570"/>
                </a:lnTo>
                <a:lnTo>
                  <a:pt x="3520" y="1572"/>
                </a:lnTo>
                <a:lnTo>
                  <a:pt x="3518" y="1574"/>
                </a:lnTo>
                <a:lnTo>
                  <a:pt x="3518" y="1576"/>
                </a:lnTo>
                <a:lnTo>
                  <a:pt x="3517" y="1576"/>
                </a:lnTo>
                <a:lnTo>
                  <a:pt x="3515" y="1578"/>
                </a:lnTo>
                <a:lnTo>
                  <a:pt x="3515" y="1580"/>
                </a:lnTo>
                <a:lnTo>
                  <a:pt x="3513" y="1582"/>
                </a:lnTo>
                <a:lnTo>
                  <a:pt x="3513" y="1584"/>
                </a:lnTo>
                <a:lnTo>
                  <a:pt x="3511" y="1584"/>
                </a:lnTo>
                <a:lnTo>
                  <a:pt x="3511" y="1586"/>
                </a:lnTo>
                <a:lnTo>
                  <a:pt x="3509" y="1586"/>
                </a:lnTo>
                <a:lnTo>
                  <a:pt x="3509" y="1588"/>
                </a:lnTo>
                <a:lnTo>
                  <a:pt x="3507" y="1588"/>
                </a:lnTo>
                <a:lnTo>
                  <a:pt x="3507" y="1590"/>
                </a:lnTo>
                <a:lnTo>
                  <a:pt x="3505" y="1591"/>
                </a:lnTo>
                <a:lnTo>
                  <a:pt x="3503" y="1593"/>
                </a:lnTo>
                <a:lnTo>
                  <a:pt x="3501" y="1597"/>
                </a:lnTo>
                <a:lnTo>
                  <a:pt x="3499" y="1601"/>
                </a:lnTo>
                <a:lnTo>
                  <a:pt x="3499" y="1603"/>
                </a:lnTo>
                <a:lnTo>
                  <a:pt x="3497" y="1605"/>
                </a:lnTo>
                <a:lnTo>
                  <a:pt x="3495" y="1609"/>
                </a:lnTo>
                <a:lnTo>
                  <a:pt x="3493" y="1615"/>
                </a:lnTo>
                <a:lnTo>
                  <a:pt x="3493" y="1616"/>
                </a:lnTo>
                <a:lnTo>
                  <a:pt x="3492" y="1622"/>
                </a:lnTo>
                <a:lnTo>
                  <a:pt x="3490" y="1626"/>
                </a:lnTo>
                <a:lnTo>
                  <a:pt x="3488" y="1630"/>
                </a:lnTo>
                <a:lnTo>
                  <a:pt x="3488" y="1636"/>
                </a:lnTo>
                <a:lnTo>
                  <a:pt x="3486" y="1638"/>
                </a:lnTo>
                <a:lnTo>
                  <a:pt x="3484" y="1639"/>
                </a:lnTo>
                <a:lnTo>
                  <a:pt x="3484" y="1643"/>
                </a:lnTo>
                <a:lnTo>
                  <a:pt x="3484" y="1645"/>
                </a:lnTo>
                <a:lnTo>
                  <a:pt x="3482" y="1647"/>
                </a:lnTo>
                <a:lnTo>
                  <a:pt x="3482" y="1649"/>
                </a:lnTo>
                <a:lnTo>
                  <a:pt x="3482" y="1651"/>
                </a:lnTo>
                <a:lnTo>
                  <a:pt x="3480" y="1653"/>
                </a:lnTo>
                <a:lnTo>
                  <a:pt x="3480" y="1655"/>
                </a:lnTo>
                <a:lnTo>
                  <a:pt x="3480" y="1657"/>
                </a:lnTo>
                <a:lnTo>
                  <a:pt x="3480" y="1659"/>
                </a:lnTo>
                <a:lnTo>
                  <a:pt x="3478" y="1661"/>
                </a:lnTo>
                <a:lnTo>
                  <a:pt x="3478" y="1663"/>
                </a:lnTo>
                <a:lnTo>
                  <a:pt x="3478" y="1664"/>
                </a:lnTo>
                <a:lnTo>
                  <a:pt x="3480" y="1666"/>
                </a:lnTo>
                <a:lnTo>
                  <a:pt x="3482" y="1666"/>
                </a:lnTo>
                <a:lnTo>
                  <a:pt x="3484" y="1666"/>
                </a:lnTo>
                <a:lnTo>
                  <a:pt x="3484" y="1668"/>
                </a:lnTo>
                <a:lnTo>
                  <a:pt x="3484" y="1670"/>
                </a:lnTo>
                <a:lnTo>
                  <a:pt x="3482" y="1670"/>
                </a:lnTo>
                <a:lnTo>
                  <a:pt x="3482" y="1672"/>
                </a:lnTo>
                <a:lnTo>
                  <a:pt x="3480" y="1672"/>
                </a:lnTo>
                <a:lnTo>
                  <a:pt x="3480" y="1674"/>
                </a:lnTo>
                <a:lnTo>
                  <a:pt x="3480" y="1676"/>
                </a:lnTo>
                <a:lnTo>
                  <a:pt x="3480" y="1678"/>
                </a:lnTo>
                <a:lnTo>
                  <a:pt x="3482" y="1678"/>
                </a:lnTo>
                <a:lnTo>
                  <a:pt x="3484" y="1680"/>
                </a:lnTo>
                <a:lnTo>
                  <a:pt x="3484" y="1682"/>
                </a:lnTo>
                <a:lnTo>
                  <a:pt x="3486" y="1682"/>
                </a:lnTo>
                <a:lnTo>
                  <a:pt x="3486" y="1684"/>
                </a:lnTo>
                <a:lnTo>
                  <a:pt x="3486" y="1686"/>
                </a:lnTo>
                <a:lnTo>
                  <a:pt x="3486" y="1687"/>
                </a:lnTo>
                <a:lnTo>
                  <a:pt x="3484" y="1687"/>
                </a:lnTo>
                <a:lnTo>
                  <a:pt x="3482" y="1687"/>
                </a:lnTo>
                <a:lnTo>
                  <a:pt x="3480" y="1689"/>
                </a:lnTo>
                <a:lnTo>
                  <a:pt x="3480" y="1691"/>
                </a:lnTo>
                <a:lnTo>
                  <a:pt x="3476" y="1703"/>
                </a:lnTo>
                <a:lnTo>
                  <a:pt x="3474" y="1709"/>
                </a:lnTo>
                <a:lnTo>
                  <a:pt x="3474" y="1710"/>
                </a:lnTo>
                <a:lnTo>
                  <a:pt x="3474" y="1712"/>
                </a:lnTo>
                <a:lnTo>
                  <a:pt x="3474" y="1714"/>
                </a:lnTo>
                <a:lnTo>
                  <a:pt x="3476" y="1714"/>
                </a:lnTo>
                <a:lnTo>
                  <a:pt x="3478" y="1714"/>
                </a:lnTo>
                <a:lnTo>
                  <a:pt x="3478" y="1716"/>
                </a:lnTo>
                <a:lnTo>
                  <a:pt x="3480" y="1718"/>
                </a:lnTo>
                <a:lnTo>
                  <a:pt x="3480" y="1720"/>
                </a:lnTo>
                <a:lnTo>
                  <a:pt x="3480" y="1722"/>
                </a:lnTo>
                <a:lnTo>
                  <a:pt x="3478" y="1722"/>
                </a:lnTo>
                <a:lnTo>
                  <a:pt x="3478" y="1724"/>
                </a:lnTo>
                <a:lnTo>
                  <a:pt x="3478" y="1726"/>
                </a:lnTo>
                <a:lnTo>
                  <a:pt x="3478" y="1728"/>
                </a:lnTo>
                <a:lnTo>
                  <a:pt x="3476" y="1728"/>
                </a:lnTo>
                <a:lnTo>
                  <a:pt x="3476" y="1726"/>
                </a:lnTo>
                <a:lnTo>
                  <a:pt x="3474" y="1726"/>
                </a:lnTo>
                <a:lnTo>
                  <a:pt x="3474" y="1724"/>
                </a:lnTo>
                <a:lnTo>
                  <a:pt x="3474" y="1722"/>
                </a:lnTo>
                <a:lnTo>
                  <a:pt x="3474" y="1720"/>
                </a:lnTo>
                <a:lnTo>
                  <a:pt x="3474" y="1718"/>
                </a:lnTo>
                <a:lnTo>
                  <a:pt x="3472" y="1718"/>
                </a:lnTo>
                <a:lnTo>
                  <a:pt x="3470" y="1718"/>
                </a:lnTo>
                <a:lnTo>
                  <a:pt x="3468" y="1718"/>
                </a:lnTo>
                <a:lnTo>
                  <a:pt x="3467" y="1718"/>
                </a:lnTo>
                <a:lnTo>
                  <a:pt x="3465" y="1718"/>
                </a:lnTo>
                <a:lnTo>
                  <a:pt x="3463" y="1718"/>
                </a:lnTo>
                <a:lnTo>
                  <a:pt x="3461" y="1718"/>
                </a:lnTo>
                <a:lnTo>
                  <a:pt x="3461" y="1716"/>
                </a:lnTo>
                <a:lnTo>
                  <a:pt x="3461" y="1714"/>
                </a:lnTo>
                <a:lnTo>
                  <a:pt x="3463" y="1714"/>
                </a:lnTo>
                <a:lnTo>
                  <a:pt x="3465" y="1712"/>
                </a:lnTo>
                <a:lnTo>
                  <a:pt x="3467" y="1710"/>
                </a:lnTo>
                <a:lnTo>
                  <a:pt x="3468" y="1710"/>
                </a:lnTo>
                <a:lnTo>
                  <a:pt x="3468" y="1709"/>
                </a:lnTo>
                <a:lnTo>
                  <a:pt x="3468" y="1707"/>
                </a:lnTo>
                <a:lnTo>
                  <a:pt x="3470" y="1707"/>
                </a:lnTo>
                <a:lnTo>
                  <a:pt x="3470" y="1705"/>
                </a:lnTo>
                <a:lnTo>
                  <a:pt x="3470" y="1703"/>
                </a:lnTo>
                <a:lnTo>
                  <a:pt x="3470" y="1701"/>
                </a:lnTo>
                <a:lnTo>
                  <a:pt x="3472" y="1699"/>
                </a:lnTo>
                <a:lnTo>
                  <a:pt x="3472" y="1697"/>
                </a:lnTo>
                <a:lnTo>
                  <a:pt x="3472" y="1695"/>
                </a:lnTo>
                <a:lnTo>
                  <a:pt x="3472" y="1693"/>
                </a:lnTo>
                <a:lnTo>
                  <a:pt x="3472" y="1691"/>
                </a:lnTo>
                <a:lnTo>
                  <a:pt x="3474" y="1691"/>
                </a:lnTo>
                <a:lnTo>
                  <a:pt x="3474" y="1689"/>
                </a:lnTo>
                <a:lnTo>
                  <a:pt x="3474" y="1687"/>
                </a:lnTo>
                <a:lnTo>
                  <a:pt x="3474" y="1686"/>
                </a:lnTo>
                <a:lnTo>
                  <a:pt x="3476" y="1684"/>
                </a:lnTo>
                <a:lnTo>
                  <a:pt x="3476" y="1682"/>
                </a:lnTo>
                <a:lnTo>
                  <a:pt x="3474" y="1682"/>
                </a:lnTo>
                <a:lnTo>
                  <a:pt x="3474" y="1680"/>
                </a:lnTo>
                <a:lnTo>
                  <a:pt x="3474" y="1678"/>
                </a:lnTo>
                <a:lnTo>
                  <a:pt x="3474" y="1676"/>
                </a:lnTo>
                <a:lnTo>
                  <a:pt x="3474" y="1674"/>
                </a:lnTo>
                <a:lnTo>
                  <a:pt x="3474" y="1672"/>
                </a:lnTo>
                <a:lnTo>
                  <a:pt x="3474" y="1670"/>
                </a:lnTo>
                <a:lnTo>
                  <a:pt x="3472" y="1670"/>
                </a:lnTo>
                <a:lnTo>
                  <a:pt x="3472" y="1668"/>
                </a:lnTo>
                <a:lnTo>
                  <a:pt x="3470" y="1668"/>
                </a:lnTo>
                <a:lnTo>
                  <a:pt x="3470" y="1666"/>
                </a:lnTo>
                <a:lnTo>
                  <a:pt x="3468" y="1666"/>
                </a:lnTo>
                <a:lnTo>
                  <a:pt x="3467" y="1666"/>
                </a:lnTo>
                <a:lnTo>
                  <a:pt x="3465" y="1666"/>
                </a:lnTo>
                <a:lnTo>
                  <a:pt x="3463" y="1666"/>
                </a:lnTo>
                <a:lnTo>
                  <a:pt x="3459" y="1664"/>
                </a:lnTo>
                <a:lnTo>
                  <a:pt x="3457" y="1664"/>
                </a:lnTo>
                <a:lnTo>
                  <a:pt x="3455" y="1664"/>
                </a:lnTo>
                <a:lnTo>
                  <a:pt x="3453" y="1664"/>
                </a:lnTo>
                <a:lnTo>
                  <a:pt x="3451" y="1666"/>
                </a:lnTo>
                <a:lnTo>
                  <a:pt x="3449" y="1666"/>
                </a:lnTo>
                <a:lnTo>
                  <a:pt x="3447" y="1666"/>
                </a:lnTo>
                <a:lnTo>
                  <a:pt x="3447" y="1668"/>
                </a:lnTo>
                <a:lnTo>
                  <a:pt x="3445" y="1668"/>
                </a:lnTo>
                <a:lnTo>
                  <a:pt x="3445" y="1670"/>
                </a:lnTo>
                <a:lnTo>
                  <a:pt x="3444" y="1670"/>
                </a:lnTo>
                <a:lnTo>
                  <a:pt x="3444" y="1672"/>
                </a:lnTo>
                <a:lnTo>
                  <a:pt x="3442" y="1674"/>
                </a:lnTo>
                <a:lnTo>
                  <a:pt x="3442" y="1676"/>
                </a:lnTo>
                <a:lnTo>
                  <a:pt x="3440" y="1678"/>
                </a:lnTo>
                <a:lnTo>
                  <a:pt x="3440" y="1680"/>
                </a:lnTo>
                <a:lnTo>
                  <a:pt x="3440" y="1682"/>
                </a:lnTo>
                <a:lnTo>
                  <a:pt x="3440" y="1684"/>
                </a:lnTo>
                <a:lnTo>
                  <a:pt x="3440" y="1686"/>
                </a:lnTo>
                <a:lnTo>
                  <a:pt x="3442" y="1687"/>
                </a:lnTo>
                <a:lnTo>
                  <a:pt x="3442" y="1689"/>
                </a:lnTo>
                <a:lnTo>
                  <a:pt x="3444" y="1689"/>
                </a:lnTo>
                <a:lnTo>
                  <a:pt x="3444" y="1691"/>
                </a:lnTo>
                <a:lnTo>
                  <a:pt x="3445" y="1691"/>
                </a:lnTo>
                <a:lnTo>
                  <a:pt x="3447" y="1691"/>
                </a:lnTo>
                <a:lnTo>
                  <a:pt x="3447" y="1693"/>
                </a:lnTo>
                <a:lnTo>
                  <a:pt x="3447" y="1691"/>
                </a:lnTo>
                <a:lnTo>
                  <a:pt x="3449" y="1691"/>
                </a:lnTo>
                <a:lnTo>
                  <a:pt x="3449" y="1693"/>
                </a:lnTo>
                <a:lnTo>
                  <a:pt x="3451" y="1691"/>
                </a:lnTo>
                <a:lnTo>
                  <a:pt x="3451" y="1689"/>
                </a:lnTo>
                <a:lnTo>
                  <a:pt x="3451" y="1687"/>
                </a:lnTo>
                <a:lnTo>
                  <a:pt x="3451" y="1686"/>
                </a:lnTo>
                <a:lnTo>
                  <a:pt x="3451" y="1684"/>
                </a:lnTo>
                <a:lnTo>
                  <a:pt x="3451" y="1682"/>
                </a:lnTo>
                <a:lnTo>
                  <a:pt x="3451" y="1680"/>
                </a:lnTo>
                <a:lnTo>
                  <a:pt x="3451" y="1678"/>
                </a:lnTo>
                <a:lnTo>
                  <a:pt x="3451" y="1676"/>
                </a:lnTo>
                <a:lnTo>
                  <a:pt x="3453" y="1676"/>
                </a:lnTo>
                <a:lnTo>
                  <a:pt x="3455" y="1676"/>
                </a:lnTo>
                <a:lnTo>
                  <a:pt x="3457" y="1676"/>
                </a:lnTo>
                <a:lnTo>
                  <a:pt x="3459" y="1676"/>
                </a:lnTo>
                <a:lnTo>
                  <a:pt x="3461" y="1676"/>
                </a:lnTo>
                <a:lnTo>
                  <a:pt x="3463" y="1676"/>
                </a:lnTo>
                <a:lnTo>
                  <a:pt x="3465" y="1676"/>
                </a:lnTo>
                <a:lnTo>
                  <a:pt x="3467" y="1676"/>
                </a:lnTo>
                <a:lnTo>
                  <a:pt x="3467" y="1678"/>
                </a:lnTo>
                <a:lnTo>
                  <a:pt x="3468" y="1678"/>
                </a:lnTo>
                <a:lnTo>
                  <a:pt x="3468" y="1680"/>
                </a:lnTo>
                <a:lnTo>
                  <a:pt x="3467" y="1682"/>
                </a:lnTo>
                <a:lnTo>
                  <a:pt x="3465" y="1682"/>
                </a:lnTo>
                <a:lnTo>
                  <a:pt x="3463" y="1682"/>
                </a:lnTo>
                <a:lnTo>
                  <a:pt x="3463" y="1684"/>
                </a:lnTo>
                <a:lnTo>
                  <a:pt x="3461" y="1684"/>
                </a:lnTo>
                <a:lnTo>
                  <a:pt x="3461" y="1686"/>
                </a:lnTo>
                <a:lnTo>
                  <a:pt x="3459" y="1686"/>
                </a:lnTo>
                <a:lnTo>
                  <a:pt x="3461" y="1686"/>
                </a:lnTo>
                <a:lnTo>
                  <a:pt x="3461" y="1687"/>
                </a:lnTo>
                <a:lnTo>
                  <a:pt x="3461" y="1689"/>
                </a:lnTo>
                <a:lnTo>
                  <a:pt x="3461" y="1691"/>
                </a:lnTo>
                <a:lnTo>
                  <a:pt x="3461" y="1693"/>
                </a:lnTo>
                <a:lnTo>
                  <a:pt x="3459" y="1693"/>
                </a:lnTo>
                <a:lnTo>
                  <a:pt x="3459" y="1695"/>
                </a:lnTo>
                <a:lnTo>
                  <a:pt x="3459" y="1697"/>
                </a:lnTo>
                <a:lnTo>
                  <a:pt x="3461" y="1697"/>
                </a:lnTo>
                <a:lnTo>
                  <a:pt x="3461" y="1699"/>
                </a:lnTo>
                <a:lnTo>
                  <a:pt x="3463" y="1699"/>
                </a:lnTo>
                <a:lnTo>
                  <a:pt x="3463" y="1701"/>
                </a:lnTo>
                <a:lnTo>
                  <a:pt x="3463" y="1703"/>
                </a:lnTo>
                <a:lnTo>
                  <a:pt x="3461" y="1705"/>
                </a:lnTo>
                <a:lnTo>
                  <a:pt x="3459" y="1705"/>
                </a:lnTo>
                <a:lnTo>
                  <a:pt x="3459" y="1703"/>
                </a:lnTo>
                <a:lnTo>
                  <a:pt x="3457" y="1703"/>
                </a:lnTo>
                <a:lnTo>
                  <a:pt x="3455" y="1703"/>
                </a:lnTo>
                <a:lnTo>
                  <a:pt x="3455" y="1701"/>
                </a:lnTo>
                <a:lnTo>
                  <a:pt x="3453" y="1701"/>
                </a:lnTo>
                <a:lnTo>
                  <a:pt x="3451" y="1701"/>
                </a:lnTo>
                <a:lnTo>
                  <a:pt x="3449" y="1701"/>
                </a:lnTo>
                <a:lnTo>
                  <a:pt x="3449" y="1703"/>
                </a:lnTo>
                <a:lnTo>
                  <a:pt x="3447" y="1703"/>
                </a:lnTo>
                <a:lnTo>
                  <a:pt x="3447" y="1705"/>
                </a:lnTo>
                <a:lnTo>
                  <a:pt x="3447" y="1707"/>
                </a:lnTo>
                <a:lnTo>
                  <a:pt x="3449" y="1707"/>
                </a:lnTo>
                <a:lnTo>
                  <a:pt x="3449" y="1709"/>
                </a:lnTo>
                <a:lnTo>
                  <a:pt x="3451" y="1709"/>
                </a:lnTo>
                <a:lnTo>
                  <a:pt x="3451" y="1710"/>
                </a:lnTo>
                <a:lnTo>
                  <a:pt x="3453" y="1710"/>
                </a:lnTo>
                <a:lnTo>
                  <a:pt x="3453" y="1709"/>
                </a:lnTo>
                <a:lnTo>
                  <a:pt x="3455" y="1709"/>
                </a:lnTo>
                <a:lnTo>
                  <a:pt x="3455" y="1707"/>
                </a:lnTo>
                <a:lnTo>
                  <a:pt x="3457" y="1707"/>
                </a:lnTo>
                <a:lnTo>
                  <a:pt x="3457" y="1709"/>
                </a:lnTo>
                <a:lnTo>
                  <a:pt x="3457" y="1710"/>
                </a:lnTo>
                <a:lnTo>
                  <a:pt x="3455" y="1710"/>
                </a:lnTo>
                <a:lnTo>
                  <a:pt x="3453" y="1710"/>
                </a:lnTo>
                <a:lnTo>
                  <a:pt x="3453" y="1712"/>
                </a:lnTo>
                <a:lnTo>
                  <a:pt x="3451" y="1712"/>
                </a:lnTo>
                <a:lnTo>
                  <a:pt x="3451" y="1714"/>
                </a:lnTo>
                <a:lnTo>
                  <a:pt x="3449" y="1714"/>
                </a:lnTo>
                <a:lnTo>
                  <a:pt x="3449" y="1716"/>
                </a:lnTo>
                <a:lnTo>
                  <a:pt x="3449" y="1718"/>
                </a:lnTo>
                <a:lnTo>
                  <a:pt x="3449" y="1720"/>
                </a:lnTo>
                <a:lnTo>
                  <a:pt x="3447" y="1720"/>
                </a:lnTo>
                <a:lnTo>
                  <a:pt x="3447" y="1722"/>
                </a:lnTo>
                <a:lnTo>
                  <a:pt x="3449" y="1722"/>
                </a:lnTo>
                <a:lnTo>
                  <a:pt x="3447" y="1722"/>
                </a:lnTo>
                <a:lnTo>
                  <a:pt x="3445" y="1722"/>
                </a:lnTo>
                <a:lnTo>
                  <a:pt x="3445" y="1720"/>
                </a:lnTo>
                <a:lnTo>
                  <a:pt x="3445" y="1718"/>
                </a:lnTo>
                <a:lnTo>
                  <a:pt x="3445" y="1716"/>
                </a:lnTo>
                <a:lnTo>
                  <a:pt x="3445" y="1714"/>
                </a:lnTo>
                <a:lnTo>
                  <a:pt x="3444" y="1712"/>
                </a:lnTo>
                <a:lnTo>
                  <a:pt x="3442" y="1712"/>
                </a:lnTo>
                <a:lnTo>
                  <a:pt x="3440" y="1712"/>
                </a:lnTo>
                <a:lnTo>
                  <a:pt x="3440" y="1710"/>
                </a:lnTo>
                <a:lnTo>
                  <a:pt x="3438" y="1710"/>
                </a:lnTo>
                <a:lnTo>
                  <a:pt x="3436" y="1710"/>
                </a:lnTo>
                <a:lnTo>
                  <a:pt x="3434" y="1710"/>
                </a:lnTo>
                <a:lnTo>
                  <a:pt x="3434" y="1712"/>
                </a:lnTo>
                <a:lnTo>
                  <a:pt x="3434" y="1714"/>
                </a:lnTo>
                <a:lnTo>
                  <a:pt x="3432" y="1714"/>
                </a:lnTo>
                <a:lnTo>
                  <a:pt x="3430" y="1714"/>
                </a:lnTo>
                <a:lnTo>
                  <a:pt x="3428" y="1712"/>
                </a:lnTo>
                <a:lnTo>
                  <a:pt x="3430" y="1712"/>
                </a:lnTo>
                <a:lnTo>
                  <a:pt x="3430" y="1710"/>
                </a:lnTo>
                <a:lnTo>
                  <a:pt x="3430" y="1709"/>
                </a:lnTo>
                <a:lnTo>
                  <a:pt x="3430" y="1707"/>
                </a:lnTo>
                <a:lnTo>
                  <a:pt x="3430" y="1705"/>
                </a:lnTo>
                <a:lnTo>
                  <a:pt x="3432" y="1705"/>
                </a:lnTo>
                <a:lnTo>
                  <a:pt x="3432" y="1703"/>
                </a:lnTo>
                <a:lnTo>
                  <a:pt x="3432" y="1701"/>
                </a:lnTo>
                <a:lnTo>
                  <a:pt x="3434" y="1701"/>
                </a:lnTo>
                <a:lnTo>
                  <a:pt x="3436" y="1699"/>
                </a:lnTo>
                <a:lnTo>
                  <a:pt x="3438" y="1699"/>
                </a:lnTo>
                <a:lnTo>
                  <a:pt x="3440" y="1699"/>
                </a:lnTo>
                <a:lnTo>
                  <a:pt x="3440" y="1697"/>
                </a:lnTo>
                <a:lnTo>
                  <a:pt x="3442" y="1697"/>
                </a:lnTo>
                <a:lnTo>
                  <a:pt x="3444" y="1695"/>
                </a:lnTo>
                <a:lnTo>
                  <a:pt x="3444" y="1693"/>
                </a:lnTo>
                <a:lnTo>
                  <a:pt x="3442" y="1693"/>
                </a:lnTo>
                <a:lnTo>
                  <a:pt x="3442" y="1691"/>
                </a:lnTo>
                <a:lnTo>
                  <a:pt x="3440" y="1691"/>
                </a:lnTo>
                <a:lnTo>
                  <a:pt x="3440" y="1689"/>
                </a:lnTo>
                <a:lnTo>
                  <a:pt x="3438" y="1689"/>
                </a:lnTo>
                <a:lnTo>
                  <a:pt x="3436" y="1689"/>
                </a:lnTo>
                <a:lnTo>
                  <a:pt x="3434" y="1689"/>
                </a:lnTo>
                <a:lnTo>
                  <a:pt x="3432" y="1689"/>
                </a:lnTo>
                <a:lnTo>
                  <a:pt x="3432" y="1691"/>
                </a:lnTo>
                <a:lnTo>
                  <a:pt x="3430" y="1691"/>
                </a:lnTo>
                <a:lnTo>
                  <a:pt x="3428" y="1693"/>
                </a:lnTo>
                <a:lnTo>
                  <a:pt x="3426" y="1693"/>
                </a:lnTo>
                <a:lnTo>
                  <a:pt x="3426" y="1695"/>
                </a:lnTo>
                <a:lnTo>
                  <a:pt x="3424" y="1695"/>
                </a:lnTo>
                <a:lnTo>
                  <a:pt x="3424" y="1697"/>
                </a:lnTo>
                <a:lnTo>
                  <a:pt x="3422" y="1697"/>
                </a:lnTo>
                <a:lnTo>
                  <a:pt x="3422" y="1699"/>
                </a:lnTo>
                <a:lnTo>
                  <a:pt x="3420" y="1701"/>
                </a:lnTo>
                <a:lnTo>
                  <a:pt x="3420" y="1703"/>
                </a:lnTo>
                <a:lnTo>
                  <a:pt x="3419" y="1703"/>
                </a:lnTo>
                <a:lnTo>
                  <a:pt x="3419" y="1705"/>
                </a:lnTo>
                <a:lnTo>
                  <a:pt x="3419" y="1707"/>
                </a:lnTo>
                <a:lnTo>
                  <a:pt x="3419" y="1709"/>
                </a:lnTo>
                <a:lnTo>
                  <a:pt x="3419" y="1710"/>
                </a:lnTo>
                <a:lnTo>
                  <a:pt x="3417" y="1710"/>
                </a:lnTo>
                <a:lnTo>
                  <a:pt x="3417" y="1712"/>
                </a:lnTo>
                <a:lnTo>
                  <a:pt x="3417" y="1714"/>
                </a:lnTo>
                <a:lnTo>
                  <a:pt x="3417" y="1716"/>
                </a:lnTo>
                <a:lnTo>
                  <a:pt x="3419" y="1716"/>
                </a:lnTo>
                <a:lnTo>
                  <a:pt x="3417" y="1718"/>
                </a:lnTo>
                <a:lnTo>
                  <a:pt x="3417" y="1720"/>
                </a:lnTo>
                <a:lnTo>
                  <a:pt x="3417" y="1722"/>
                </a:lnTo>
                <a:lnTo>
                  <a:pt x="3417" y="1724"/>
                </a:lnTo>
                <a:lnTo>
                  <a:pt x="3415" y="1724"/>
                </a:lnTo>
                <a:lnTo>
                  <a:pt x="3417" y="1724"/>
                </a:lnTo>
                <a:lnTo>
                  <a:pt x="3419" y="1726"/>
                </a:lnTo>
                <a:lnTo>
                  <a:pt x="3420" y="1728"/>
                </a:lnTo>
                <a:lnTo>
                  <a:pt x="3424" y="1730"/>
                </a:lnTo>
                <a:lnTo>
                  <a:pt x="3426" y="1732"/>
                </a:lnTo>
                <a:lnTo>
                  <a:pt x="3428" y="1734"/>
                </a:lnTo>
                <a:lnTo>
                  <a:pt x="3430" y="1735"/>
                </a:lnTo>
                <a:lnTo>
                  <a:pt x="3432" y="1735"/>
                </a:lnTo>
                <a:lnTo>
                  <a:pt x="3434" y="1735"/>
                </a:lnTo>
                <a:lnTo>
                  <a:pt x="3436" y="1735"/>
                </a:lnTo>
                <a:lnTo>
                  <a:pt x="3436" y="1737"/>
                </a:lnTo>
                <a:lnTo>
                  <a:pt x="3436" y="1739"/>
                </a:lnTo>
                <a:lnTo>
                  <a:pt x="3438" y="1739"/>
                </a:lnTo>
                <a:lnTo>
                  <a:pt x="3440" y="1739"/>
                </a:lnTo>
                <a:lnTo>
                  <a:pt x="3440" y="1741"/>
                </a:lnTo>
                <a:lnTo>
                  <a:pt x="3442" y="1741"/>
                </a:lnTo>
                <a:lnTo>
                  <a:pt x="3444" y="1743"/>
                </a:lnTo>
                <a:lnTo>
                  <a:pt x="3445" y="1743"/>
                </a:lnTo>
                <a:lnTo>
                  <a:pt x="3447" y="1743"/>
                </a:lnTo>
                <a:lnTo>
                  <a:pt x="3449" y="1743"/>
                </a:lnTo>
                <a:lnTo>
                  <a:pt x="3449" y="1741"/>
                </a:lnTo>
                <a:lnTo>
                  <a:pt x="3449" y="1739"/>
                </a:lnTo>
                <a:lnTo>
                  <a:pt x="3451" y="1737"/>
                </a:lnTo>
                <a:lnTo>
                  <a:pt x="3453" y="1735"/>
                </a:lnTo>
                <a:lnTo>
                  <a:pt x="3453" y="1734"/>
                </a:lnTo>
                <a:lnTo>
                  <a:pt x="3455" y="1732"/>
                </a:lnTo>
                <a:lnTo>
                  <a:pt x="3455" y="1730"/>
                </a:lnTo>
                <a:lnTo>
                  <a:pt x="3455" y="1728"/>
                </a:lnTo>
                <a:lnTo>
                  <a:pt x="3455" y="1726"/>
                </a:lnTo>
                <a:lnTo>
                  <a:pt x="3457" y="1726"/>
                </a:lnTo>
                <a:lnTo>
                  <a:pt x="3459" y="1726"/>
                </a:lnTo>
                <a:lnTo>
                  <a:pt x="3459" y="1728"/>
                </a:lnTo>
                <a:lnTo>
                  <a:pt x="3461" y="1728"/>
                </a:lnTo>
                <a:lnTo>
                  <a:pt x="3461" y="1726"/>
                </a:lnTo>
                <a:lnTo>
                  <a:pt x="3463" y="1726"/>
                </a:lnTo>
                <a:lnTo>
                  <a:pt x="3465" y="1726"/>
                </a:lnTo>
                <a:lnTo>
                  <a:pt x="3465" y="1728"/>
                </a:lnTo>
                <a:lnTo>
                  <a:pt x="3465" y="1730"/>
                </a:lnTo>
                <a:lnTo>
                  <a:pt x="3463" y="1730"/>
                </a:lnTo>
                <a:lnTo>
                  <a:pt x="3461" y="1730"/>
                </a:lnTo>
                <a:lnTo>
                  <a:pt x="3459" y="1730"/>
                </a:lnTo>
                <a:lnTo>
                  <a:pt x="3459" y="1732"/>
                </a:lnTo>
                <a:lnTo>
                  <a:pt x="3457" y="1732"/>
                </a:lnTo>
                <a:lnTo>
                  <a:pt x="3457" y="1734"/>
                </a:lnTo>
                <a:lnTo>
                  <a:pt x="3457" y="1735"/>
                </a:lnTo>
                <a:lnTo>
                  <a:pt x="3455" y="1735"/>
                </a:lnTo>
                <a:lnTo>
                  <a:pt x="3455" y="1737"/>
                </a:lnTo>
                <a:lnTo>
                  <a:pt x="3453" y="1739"/>
                </a:lnTo>
                <a:lnTo>
                  <a:pt x="3453" y="1741"/>
                </a:lnTo>
                <a:lnTo>
                  <a:pt x="3453" y="1743"/>
                </a:lnTo>
                <a:lnTo>
                  <a:pt x="3451" y="1743"/>
                </a:lnTo>
                <a:lnTo>
                  <a:pt x="3451" y="1745"/>
                </a:lnTo>
                <a:lnTo>
                  <a:pt x="3451" y="1747"/>
                </a:lnTo>
                <a:lnTo>
                  <a:pt x="3451" y="1749"/>
                </a:lnTo>
                <a:lnTo>
                  <a:pt x="3451" y="1751"/>
                </a:lnTo>
                <a:lnTo>
                  <a:pt x="3451" y="1753"/>
                </a:lnTo>
                <a:lnTo>
                  <a:pt x="3453" y="1753"/>
                </a:lnTo>
                <a:lnTo>
                  <a:pt x="3453" y="1755"/>
                </a:lnTo>
                <a:lnTo>
                  <a:pt x="3453" y="1757"/>
                </a:lnTo>
                <a:lnTo>
                  <a:pt x="3453" y="1758"/>
                </a:lnTo>
                <a:lnTo>
                  <a:pt x="3451" y="1758"/>
                </a:lnTo>
                <a:lnTo>
                  <a:pt x="3451" y="1757"/>
                </a:lnTo>
                <a:lnTo>
                  <a:pt x="3449" y="1757"/>
                </a:lnTo>
                <a:lnTo>
                  <a:pt x="3449" y="1755"/>
                </a:lnTo>
                <a:lnTo>
                  <a:pt x="3447" y="1755"/>
                </a:lnTo>
                <a:lnTo>
                  <a:pt x="3445" y="1755"/>
                </a:lnTo>
                <a:lnTo>
                  <a:pt x="3445" y="1753"/>
                </a:lnTo>
                <a:lnTo>
                  <a:pt x="3444" y="1753"/>
                </a:lnTo>
                <a:lnTo>
                  <a:pt x="3442" y="1753"/>
                </a:lnTo>
                <a:lnTo>
                  <a:pt x="3442" y="1751"/>
                </a:lnTo>
                <a:lnTo>
                  <a:pt x="3440" y="1751"/>
                </a:lnTo>
                <a:lnTo>
                  <a:pt x="3438" y="1751"/>
                </a:lnTo>
                <a:lnTo>
                  <a:pt x="3436" y="1751"/>
                </a:lnTo>
                <a:lnTo>
                  <a:pt x="3434" y="1751"/>
                </a:lnTo>
                <a:lnTo>
                  <a:pt x="3432" y="1751"/>
                </a:lnTo>
                <a:lnTo>
                  <a:pt x="3430" y="1751"/>
                </a:lnTo>
                <a:lnTo>
                  <a:pt x="3430" y="1753"/>
                </a:lnTo>
                <a:lnTo>
                  <a:pt x="3430" y="1755"/>
                </a:lnTo>
                <a:lnTo>
                  <a:pt x="3428" y="1755"/>
                </a:lnTo>
                <a:lnTo>
                  <a:pt x="3428" y="1757"/>
                </a:lnTo>
                <a:lnTo>
                  <a:pt x="3426" y="1757"/>
                </a:lnTo>
                <a:lnTo>
                  <a:pt x="3424" y="1757"/>
                </a:lnTo>
                <a:lnTo>
                  <a:pt x="3424" y="1755"/>
                </a:lnTo>
                <a:lnTo>
                  <a:pt x="3424" y="1753"/>
                </a:lnTo>
                <a:lnTo>
                  <a:pt x="3424" y="1751"/>
                </a:lnTo>
                <a:lnTo>
                  <a:pt x="3422" y="1751"/>
                </a:lnTo>
                <a:lnTo>
                  <a:pt x="3420" y="1751"/>
                </a:lnTo>
                <a:lnTo>
                  <a:pt x="3419" y="1751"/>
                </a:lnTo>
                <a:lnTo>
                  <a:pt x="3417" y="1751"/>
                </a:lnTo>
                <a:lnTo>
                  <a:pt x="3417" y="1749"/>
                </a:lnTo>
                <a:lnTo>
                  <a:pt x="3417" y="1747"/>
                </a:lnTo>
                <a:lnTo>
                  <a:pt x="3419" y="1747"/>
                </a:lnTo>
                <a:lnTo>
                  <a:pt x="3419" y="1745"/>
                </a:lnTo>
                <a:lnTo>
                  <a:pt x="3419" y="1743"/>
                </a:lnTo>
                <a:lnTo>
                  <a:pt x="3420" y="1743"/>
                </a:lnTo>
                <a:lnTo>
                  <a:pt x="3420" y="1741"/>
                </a:lnTo>
                <a:lnTo>
                  <a:pt x="3420" y="1739"/>
                </a:lnTo>
                <a:lnTo>
                  <a:pt x="3422" y="1737"/>
                </a:lnTo>
                <a:lnTo>
                  <a:pt x="3422" y="1735"/>
                </a:lnTo>
                <a:lnTo>
                  <a:pt x="3422" y="1734"/>
                </a:lnTo>
                <a:lnTo>
                  <a:pt x="3420" y="1734"/>
                </a:lnTo>
                <a:lnTo>
                  <a:pt x="3419" y="1734"/>
                </a:lnTo>
                <a:lnTo>
                  <a:pt x="3419" y="1732"/>
                </a:lnTo>
                <a:lnTo>
                  <a:pt x="3417" y="1732"/>
                </a:lnTo>
                <a:lnTo>
                  <a:pt x="3417" y="1734"/>
                </a:lnTo>
                <a:lnTo>
                  <a:pt x="3415" y="1734"/>
                </a:lnTo>
                <a:lnTo>
                  <a:pt x="3413" y="1734"/>
                </a:lnTo>
                <a:lnTo>
                  <a:pt x="3413" y="1732"/>
                </a:lnTo>
                <a:lnTo>
                  <a:pt x="3413" y="1734"/>
                </a:lnTo>
                <a:lnTo>
                  <a:pt x="3411" y="1735"/>
                </a:lnTo>
                <a:lnTo>
                  <a:pt x="3411" y="1734"/>
                </a:lnTo>
                <a:lnTo>
                  <a:pt x="3409" y="1735"/>
                </a:lnTo>
                <a:lnTo>
                  <a:pt x="3411" y="1735"/>
                </a:lnTo>
                <a:lnTo>
                  <a:pt x="3411" y="1737"/>
                </a:lnTo>
                <a:lnTo>
                  <a:pt x="3409" y="1737"/>
                </a:lnTo>
                <a:lnTo>
                  <a:pt x="3407" y="1737"/>
                </a:lnTo>
                <a:lnTo>
                  <a:pt x="3407" y="1739"/>
                </a:lnTo>
                <a:lnTo>
                  <a:pt x="3409" y="1739"/>
                </a:lnTo>
                <a:lnTo>
                  <a:pt x="3409" y="1741"/>
                </a:lnTo>
                <a:lnTo>
                  <a:pt x="3411" y="1741"/>
                </a:lnTo>
                <a:lnTo>
                  <a:pt x="3413" y="1741"/>
                </a:lnTo>
                <a:lnTo>
                  <a:pt x="3413" y="1743"/>
                </a:lnTo>
                <a:lnTo>
                  <a:pt x="3415" y="1745"/>
                </a:lnTo>
                <a:lnTo>
                  <a:pt x="3413" y="1745"/>
                </a:lnTo>
                <a:lnTo>
                  <a:pt x="3413" y="1747"/>
                </a:lnTo>
                <a:lnTo>
                  <a:pt x="3413" y="1749"/>
                </a:lnTo>
                <a:lnTo>
                  <a:pt x="3411" y="1749"/>
                </a:lnTo>
                <a:lnTo>
                  <a:pt x="3409" y="1749"/>
                </a:lnTo>
                <a:lnTo>
                  <a:pt x="3409" y="1751"/>
                </a:lnTo>
                <a:lnTo>
                  <a:pt x="3407" y="1751"/>
                </a:lnTo>
                <a:lnTo>
                  <a:pt x="3405" y="1753"/>
                </a:lnTo>
                <a:lnTo>
                  <a:pt x="3403" y="1753"/>
                </a:lnTo>
                <a:lnTo>
                  <a:pt x="3403" y="1755"/>
                </a:lnTo>
                <a:lnTo>
                  <a:pt x="3401" y="1755"/>
                </a:lnTo>
                <a:lnTo>
                  <a:pt x="3401" y="1757"/>
                </a:lnTo>
                <a:lnTo>
                  <a:pt x="3399" y="1757"/>
                </a:lnTo>
                <a:lnTo>
                  <a:pt x="3397" y="1758"/>
                </a:lnTo>
                <a:lnTo>
                  <a:pt x="3396" y="1760"/>
                </a:lnTo>
                <a:lnTo>
                  <a:pt x="3394" y="1762"/>
                </a:lnTo>
                <a:lnTo>
                  <a:pt x="3394" y="1764"/>
                </a:lnTo>
                <a:lnTo>
                  <a:pt x="3392" y="1766"/>
                </a:lnTo>
                <a:lnTo>
                  <a:pt x="3392" y="1768"/>
                </a:lnTo>
                <a:lnTo>
                  <a:pt x="3392" y="1770"/>
                </a:lnTo>
                <a:lnTo>
                  <a:pt x="3390" y="1770"/>
                </a:lnTo>
                <a:lnTo>
                  <a:pt x="3390" y="1772"/>
                </a:lnTo>
                <a:lnTo>
                  <a:pt x="3390" y="1774"/>
                </a:lnTo>
                <a:lnTo>
                  <a:pt x="3390" y="1776"/>
                </a:lnTo>
                <a:lnTo>
                  <a:pt x="3390" y="1778"/>
                </a:lnTo>
                <a:lnTo>
                  <a:pt x="3390" y="1780"/>
                </a:lnTo>
                <a:lnTo>
                  <a:pt x="3390" y="1782"/>
                </a:lnTo>
                <a:lnTo>
                  <a:pt x="3390" y="1783"/>
                </a:lnTo>
                <a:lnTo>
                  <a:pt x="3392" y="1785"/>
                </a:lnTo>
                <a:lnTo>
                  <a:pt x="3392" y="1787"/>
                </a:lnTo>
                <a:lnTo>
                  <a:pt x="3394" y="1787"/>
                </a:lnTo>
                <a:lnTo>
                  <a:pt x="3394" y="1789"/>
                </a:lnTo>
                <a:lnTo>
                  <a:pt x="3396" y="1789"/>
                </a:lnTo>
                <a:lnTo>
                  <a:pt x="3397" y="1789"/>
                </a:lnTo>
                <a:lnTo>
                  <a:pt x="3397" y="1791"/>
                </a:lnTo>
                <a:lnTo>
                  <a:pt x="3399" y="1791"/>
                </a:lnTo>
                <a:lnTo>
                  <a:pt x="3399" y="1793"/>
                </a:lnTo>
                <a:lnTo>
                  <a:pt x="3399" y="1795"/>
                </a:lnTo>
                <a:lnTo>
                  <a:pt x="3397" y="1795"/>
                </a:lnTo>
                <a:lnTo>
                  <a:pt x="3397" y="1797"/>
                </a:lnTo>
                <a:lnTo>
                  <a:pt x="3396" y="1799"/>
                </a:lnTo>
                <a:lnTo>
                  <a:pt x="3394" y="1799"/>
                </a:lnTo>
                <a:lnTo>
                  <a:pt x="3392" y="1799"/>
                </a:lnTo>
                <a:lnTo>
                  <a:pt x="3392" y="1797"/>
                </a:lnTo>
                <a:lnTo>
                  <a:pt x="3390" y="1797"/>
                </a:lnTo>
                <a:lnTo>
                  <a:pt x="3390" y="1795"/>
                </a:lnTo>
                <a:lnTo>
                  <a:pt x="3388" y="1795"/>
                </a:lnTo>
                <a:lnTo>
                  <a:pt x="3388" y="1793"/>
                </a:lnTo>
                <a:lnTo>
                  <a:pt x="3388" y="1791"/>
                </a:lnTo>
                <a:lnTo>
                  <a:pt x="3386" y="1791"/>
                </a:lnTo>
                <a:lnTo>
                  <a:pt x="3386" y="1789"/>
                </a:lnTo>
                <a:lnTo>
                  <a:pt x="3384" y="1787"/>
                </a:lnTo>
                <a:lnTo>
                  <a:pt x="3382" y="1787"/>
                </a:lnTo>
                <a:lnTo>
                  <a:pt x="3382" y="1785"/>
                </a:lnTo>
                <a:lnTo>
                  <a:pt x="3380" y="1785"/>
                </a:lnTo>
                <a:lnTo>
                  <a:pt x="3378" y="1785"/>
                </a:lnTo>
                <a:lnTo>
                  <a:pt x="3376" y="1785"/>
                </a:lnTo>
                <a:lnTo>
                  <a:pt x="3374" y="1787"/>
                </a:lnTo>
                <a:lnTo>
                  <a:pt x="3374" y="1789"/>
                </a:lnTo>
                <a:lnTo>
                  <a:pt x="3372" y="1789"/>
                </a:lnTo>
                <a:lnTo>
                  <a:pt x="3372" y="1791"/>
                </a:lnTo>
                <a:lnTo>
                  <a:pt x="3371" y="1791"/>
                </a:lnTo>
                <a:lnTo>
                  <a:pt x="3371" y="1789"/>
                </a:lnTo>
                <a:lnTo>
                  <a:pt x="3369" y="1789"/>
                </a:lnTo>
                <a:lnTo>
                  <a:pt x="3367" y="1789"/>
                </a:lnTo>
                <a:lnTo>
                  <a:pt x="3367" y="1787"/>
                </a:lnTo>
                <a:lnTo>
                  <a:pt x="3367" y="1785"/>
                </a:lnTo>
                <a:lnTo>
                  <a:pt x="3367" y="1783"/>
                </a:lnTo>
                <a:lnTo>
                  <a:pt x="3369" y="1783"/>
                </a:lnTo>
                <a:lnTo>
                  <a:pt x="3371" y="1783"/>
                </a:lnTo>
                <a:lnTo>
                  <a:pt x="3372" y="1783"/>
                </a:lnTo>
                <a:lnTo>
                  <a:pt x="3374" y="1783"/>
                </a:lnTo>
                <a:lnTo>
                  <a:pt x="3374" y="1782"/>
                </a:lnTo>
                <a:lnTo>
                  <a:pt x="3376" y="1780"/>
                </a:lnTo>
                <a:lnTo>
                  <a:pt x="3378" y="1780"/>
                </a:lnTo>
                <a:lnTo>
                  <a:pt x="3378" y="1778"/>
                </a:lnTo>
                <a:lnTo>
                  <a:pt x="3378" y="1776"/>
                </a:lnTo>
                <a:lnTo>
                  <a:pt x="3380" y="1776"/>
                </a:lnTo>
                <a:lnTo>
                  <a:pt x="3380" y="1774"/>
                </a:lnTo>
                <a:lnTo>
                  <a:pt x="3380" y="1772"/>
                </a:lnTo>
                <a:lnTo>
                  <a:pt x="3382" y="1770"/>
                </a:lnTo>
                <a:lnTo>
                  <a:pt x="3382" y="1768"/>
                </a:lnTo>
                <a:lnTo>
                  <a:pt x="3384" y="1768"/>
                </a:lnTo>
                <a:lnTo>
                  <a:pt x="3386" y="1766"/>
                </a:lnTo>
                <a:lnTo>
                  <a:pt x="3386" y="1764"/>
                </a:lnTo>
                <a:lnTo>
                  <a:pt x="3388" y="1764"/>
                </a:lnTo>
                <a:lnTo>
                  <a:pt x="3388" y="1762"/>
                </a:lnTo>
                <a:lnTo>
                  <a:pt x="3388" y="1760"/>
                </a:lnTo>
                <a:lnTo>
                  <a:pt x="3388" y="1758"/>
                </a:lnTo>
                <a:lnTo>
                  <a:pt x="3388" y="1757"/>
                </a:lnTo>
                <a:lnTo>
                  <a:pt x="3386" y="1757"/>
                </a:lnTo>
                <a:lnTo>
                  <a:pt x="3386" y="1755"/>
                </a:lnTo>
                <a:lnTo>
                  <a:pt x="3384" y="1755"/>
                </a:lnTo>
                <a:lnTo>
                  <a:pt x="3384" y="1753"/>
                </a:lnTo>
                <a:lnTo>
                  <a:pt x="3382" y="1753"/>
                </a:lnTo>
                <a:lnTo>
                  <a:pt x="3382" y="1755"/>
                </a:lnTo>
                <a:lnTo>
                  <a:pt x="3380" y="1755"/>
                </a:lnTo>
                <a:lnTo>
                  <a:pt x="3378" y="1755"/>
                </a:lnTo>
                <a:lnTo>
                  <a:pt x="3376" y="1755"/>
                </a:lnTo>
                <a:lnTo>
                  <a:pt x="3376" y="1757"/>
                </a:lnTo>
                <a:lnTo>
                  <a:pt x="3374" y="1757"/>
                </a:lnTo>
                <a:lnTo>
                  <a:pt x="3374" y="1758"/>
                </a:lnTo>
                <a:lnTo>
                  <a:pt x="3372" y="1758"/>
                </a:lnTo>
                <a:lnTo>
                  <a:pt x="3372" y="1757"/>
                </a:lnTo>
                <a:lnTo>
                  <a:pt x="3372" y="1758"/>
                </a:lnTo>
                <a:lnTo>
                  <a:pt x="3372" y="1760"/>
                </a:lnTo>
                <a:lnTo>
                  <a:pt x="3374" y="1760"/>
                </a:lnTo>
                <a:lnTo>
                  <a:pt x="3374" y="1762"/>
                </a:lnTo>
                <a:lnTo>
                  <a:pt x="3376" y="1762"/>
                </a:lnTo>
                <a:lnTo>
                  <a:pt x="3378" y="1762"/>
                </a:lnTo>
                <a:lnTo>
                  <a:pt x="3380" y="1762"/>
                </a:lnTo>
                <a:lnTo>
                  <a:pt x="3380" y="1764"/>
                </a:lnTo>
                <a:lnTo>
                  <a:pt x="3378" y="1764"/>
                </a:lnTo>
                <a:lnTo>
                  <a:pt x="3376" y="1764"/>
                </a:lnTo>
                <a:lnTo>
                  <a:pt x="3374" y="1762"/>
                </a:lnTo>
                <a:lnTo>
                  <a:pt x="3372" y="1762"/>
                </a:lnTo>
                <a:lnTo>
                  <a:pt x="3371" y="1762"/>
                </a:lnTo>
                <a:lnTo>
                  <a:pt x="3371" y="1764"/>
                </a:lnTo>
                <a:lnTo>
                  <a:pt x="3369" y="1764"/>
                </a:lnTo>
                <a:lnTo>
                  <a:pt x="3367" y="1764"/>
                </a:lnTo>
                <a:lnTo>
                  <a:pt x="3367" y="1766"/>
                </a:lnTo>
                <a:lnTo>
                  <a:pt x="3365" y="1766"/>
                </a:lnTo>
                <a:lnTo>
                  <a:pt x="3365" y="1768"/>
                </a:lnTo>
                <a:lnTo>
                  <a:pt x="3365" y="1770"/>
                </a:lnTo>
                <a:lnTo>
                  <a:pt x="3367" y="1770"/>
                </a:lnTo>
                <a:lnTo>
                  <a:pt x="3369" y="1770"/>
                </a:lnTo>
                <a:lnTo>
                  <a:pt x="3369" y="1772"/>
                </a:lnTo>
                <a:lnTo>
                  <a:pt x="3371" y="1772"/>
                </a:lnTo>
                <a:lnTo>
                  <a:pt x="3372" y="1772"/>
                </a:lnTo>
                <a:lnTo>
                  <a:pt x="3372" y="1774"/>
                </a:lnTo>
                <a:lnTo>
                  <a:pt x="3374" y="1774"/>
                </a:lnTo>
                <a:lnTo>
                  <a:pt x="3376" y="1774"/>
                </a:lnTo>
                <a:lnTo>
                  <a:pt x="3376" y="1776"/>
                </a:lnTo>
                <a:lnTo>
                  <a:pt x="3376" y="1778"/>
                </a:lnTo>
                <a:lnTo>
                  <a:pt x="3376" y="1780"/>
                </a:lnTo>
                <a:lnTo>
                  <a:pt x="3374" y="1780"/>
                </a:lnTo>
                <a:lnTo>
                  <a:pt x="3374" y="1782"/>
                </a:lnTo>
                <a:lnTo>
                  <a:pt x="3372" y="1782"/>
                </a:lnTo>
                <a:lnTo>
                  <a:pt x="3371" y="1782"/>
                </a:lnTo>
                <a:lnTo>
                  <a:pt x="3371" y="1780"/>
                </a:lnTo>
                <a:lnTo>
                  <a:pt x="3369" y="1778"/>
                </a:lnTo>
                <a:lnTo>
                  <a:pt x="3367" y="1778"/>
                </a:lnTo>
                <a:lnTo>
                  <a:pt x="3365" y="1776"/>
                </a:lnTo>
                <a:lnTo>
                  <a:pt x="3363" y="1776"/>
                </a:lnTo>
                <a:lnTo>
                  <a:pt x="3361" y="1776"/>
                </a:lnTo>
                <a:lnTo>
                  <a:pt x="3359" y="1776"/>
                </a:lnTo>
                <a:lnTo>
                  <a:pt x="3357" y="1776"/>
                </a:lnTo>
                <a:lnTo>
                  <a:pt x="3355" y="1776"/>
                </a:lnTo>
                <a:lnTo>
                  <a:pt x="3353" y="1776"/>
                </a:lnTo>
                <a:lnTo>
                  <a:pt x="3351" y="1778"/>
                </a:lnTo>
                <a:lnTo>
                  <a:pt x="3349" y="1778"/>
                </a:lnTo>
                <a:lnTo>
                  <a:pt x="3348" y="1780"/>
                </a:lnTo>
                <a:lnTo>
                  <a:pt x="3346" y="1780"/>
                </a:lnTo>
                <a:lnTo>
                  <a:pt x="3346" y="1782"/>
                </a:lnTo>
                <a:lnTo>
                  <a:pt x="3344" y="1782"/>
                </a:lnTo>
                <a:lnTo>
                  <a:pt x="3344" y="1783"/>
                </a:lnTo>
                <a:lnTo>
                  <a:pt x="3342" y="1783"/>
                </a:lnTo>
                <a:lnTo>
                  <a:pt x="3340" y="1785"/>
                </a:lnTo>
                <a:lnTo>
                  <a:pt x="3338" y="1785"/>
                </a:lnTo>
                <a:lnTo>
                  <a:pt x="3338" y="1787"/>
                </a:lnTo>
                <a:lnTo>
                  <a:pt x="3336" y="1787"/>
                </a:lnTo>
                <a:lnTo>
                  <a:pt x="3336" y="1789"/>
                </a:lnTo>
                <a:lnTo>
                  <a:pt x="3334" y="1789"/>
                </a:lnTo>
                <a:lnTo>
                  <a:pt x="3332" y="1791"/>
                </a:lnTo>
                <a:lnTo>
                  <a:pt x="3332" y="1793"/>
                </a:lnTo>
                <a:lnTo>
                  <a:pt x="3332" y="1795"/>
                </a:lnTo>
                <a:lnTo>
                  <a:pt x="3330" y="1797"/>
                </a:lnTo>
                <a:lnTo>
                  <a:pt x="3330" y="1799"/>
                </a:lnTo>
                <a:lnTo>
                  <a:pt x="3328" y="1801"/>
                </a:lnTo>
                <a:lnTo>
                  <a:pt x="3328" y="1803"/>
                </a:lnTo>
                <a:lnTo>
                  <a:pt x="3326" y="1805"/>
                </a:lnTo>
                <a:lnTo>
                  <a:pt x="3328" y="1806"/>
                </a:lnTo>
                <a:lnTo>
                  <a:pt x="3328" y="1808"/>
                </a:lnTo>
                <a:lnTo>
                  <a:pt x="3326" y="1808"/>
                </a:lnTo>
                <a:lnTo>
                  <a:pt x="3324" y="1808"/>
                </a:lnTo>
                <a:lnTo>
                  <a:pt x="3324" y="1810"/>
                </a:lnTo>
                <a:lnTo>
                  <a:pt x="3323" y="1810"/>
                </a:lnTo>
                <a:lnTo>
                  <a:pt x="3323" y="1812"/>
                </a:lnTo>
                <a:lnTo>
                  <a:pt x="3321" y="1812"/>
                </a:lnTo>
                <a:lnTo>
                  <a:pt x="3319" y="1814"/>
                </a:lnTo>
                <a:lnTo>
                  <a:pt x="3317" y="1816"/>
                </a:lnTo>
                <a:lnTo>
                  <a:pt x="3315" y="1816"/>
                </a:lnTo>
                <a:lnTo>
                  <a:pt x="3315" y="1818"/>
                </a:lnTo>
                <a:lnTo>
                  <a:pt x="3313" y="1818"/>
                </a:lnTo>
                <a:lnTo>
                  <a:pt x="3311" y="1818"/>
                </a:lnTo>
                <a:lnTo>
                  <a:pt x="3311" y="1820"/>
                </a:lnTo>
                <a:lnTo>
                  <a:pt x="3309" y="1820"/>
                </a:lnTo>
                <a:lnTo>
                  <a:pt x="3309" y="1822"/>
                </a:lnTo>
                <a:lnTo>
                  <a:pt x="3307" y="1822"/>
                </a:lnTo>
                <a:lnTo>
                  <a:pt x="3305" y="1822"/>
                </a:lnTo>
                <a:lnTo>
                  <a:pt x="3305" y="1824"/>
                </a:lnTo>
                <a:lnTo>
                  <a:pt x="3303" y="1824"/>
                </a:lnTo>
                <a:lnTo>
                  <a:pt x="3301" y="1826"/>
                </a:lnTo>
                <a:lnTo>
                  <a:pt x="3300" y="1826"/>
                </a:lnTo>
                <a:lnTo>
                  <a:pt x="3300" y="1828"/>
                </a:lnTo>
                <a:lnTo>
                  <a:pt x="3298" y="1828"/>
                </a:lnTo>
                <a:lnTo>
                  <a:pt x="3296" y="1828"/>
                </a:lnTo>
                <a:lnTo>
                  <a:pt x="3296" y="1830"/>
                </a:lnTo>
                <a:lnTo>
                  <a:pt x="3294" y="1830"/>
                </a:lnTo>
                <a:lnTo>
                  <a:pt x="3292" y="1830"/>
                </a:lnTo>
                <a:lnTo>
                  <a:pt x="3292" y="1831"/>
                </a:lnTo>
                <a:lnTo>
                  <a:pt x="3290" y="1831"/>
                </a:lnTo>
                <a:lnTo>
                  <a:pt x="3290" y="1833"/>
                </a:lnTo>
                <a:lnTo>
                  <a:pt x="3292" y="1833"/>
                </a:lnTo>
                <a:lnTo>
                  <a:pt x="3292" y="1835"/>
                </a:lnTo>
                <a:lnTo>
                  <a:pt x="3290" y="1835"/>
                </a:lnTo>
                <a:lnTo>
                  <a:pt x="3290" y="1833"/>
                </a:lnTo>
                <a:lnTo>
                  <a:pt x="3288" y="1831"/>
                </a:lnTo>
                <a:lnTo>
                  <a:pt x="3286" y="1831"/>
                </a:lnTo>
                <a:lnTo>
                  <a:pt x="3286" y="1833"/>
                </a:lnTo>
                <a:lnTo>
                  <a:pt x="3284" y="1833"/>
                </a:lnTo>
                <a:lnTo>
                  <a:pt x="3284" y="1835"/>
                </a:lnTo>
                <a:lnTo>
                  <a:pt x="3282" y="1835"/>
                </a:lnTo>
                <a:lnTo>
                  <a:pt x="3282" y="1837"/>
                </a:lnTo>
                <a:lnTo>
                  <a:pt x="3284" y="1837"/>
                </a:lnTo>
                <a:lnTo>
                  <a:pt x="3284" y="1839"/>
                </a:lnTo>
                <a:lnTo>
                  <a:pt x="3282" y="1839"/>
                </a:lnTo>
                <a:lnTo>
                  <a:pt x="3282" y="1837"/>
                </a:lnTo>
                <a:lnTo>
                  <a:pt x="3282" y="1835"/>
                </a:lnTo>
                <a:lnTo>
                  <a:pt x="3280" y="1835"/>
                </a:lnTo>
                <a:lnTo>
                  <a:pt x="3280" y="1837"/>
                </a:lnTo>
                <a:lnTo>
                  <a:pt x="3278" y="1837"/>
                </a:lnTo>
                <a:lnTo>
                  <a:pt x="3276" y="1837"/>
                </a:lnTo>
                <a:lnTo>
                  <a:pt x="3276" y="1839"/>
                </a:lnTo>
                <a:lnTo>
                  <a:pt x="3275" y="1841"/>
                </a:lnTo>
                <a:lnTo>
                  <a:pt x="3276" y="1841"/>
                </a:lnTo>
                <a:lnTo>
                  <a:pt x="3276" y="1843"/>
                </a:lnTo>
                <a:lnTo>
                  <a:pt x="3275" y="1841"/>
                </a:lnTo>
                <a:lnTo>
                  <a:pt x="3273" y="1843"/>
                </a:lnTo>
                <a:lnTo>
                  <a:pt x="3271" y="1843"/>
                </a:lnTo>
                <a:lnTo>
                  <a:pt x="3267" y="1847"/>
                </a:lnTo>
                <a:lnTo>
                  <a:pt x="3265" y="1849"/>
                </a:lnTo>
                <a:lnTo>
                  <a:pt x="3263" y="1849"/>
                </a:lnTo>
                <a:lnTo>
                  <a:pt x="3263" y="1851"/>
                </a:lnTo>
                <a:lnTo>
                  <a:pt x="3261" y="1851"/>
                </a:lnTo>
                <a:lnTo>
                  <a:pt x="3259" y="1851"/>
                </a:lnTo>
                <a:lnTo>
                  <a:pt x="3257" y="1853"/>
                </a:lnTo>
                <a:lnTo>
                  <a:pt x="3255" y="1853"/>
                </a:lnTo>
                <a:lnTo>
                  <a:pt x="3253" y="1854"/>
                </a:lnTo>
                <a:lnTo>
                  <a:pt x="3251" y="1854"/>
                </a:lnTo>
                <a:lnTo>
                  <a:pt x="3250" y="1854"/>
                </a:lnTo>
                <a:lnTo>
                  <a:pt x="3250" y="1856"/>
                </a:lnTo>
                <a:lnTo>
                  <a:pt x="3248" y="1856"/>
                </a:lnTo>
                <a:lnTo>
                  <a:pt x="3248" y="1858"/>
                </a:lnTo>
                <a:lnTo>
                  <a:pt x="3248" y="1860"/>
                </a:lnTo>
                <a:lnTo>
                  <a:pt x="3248" y="1862"/>
                </a:lnTo>
                <a:lnTo>
                  <a:pt x="3248" y="1860"/>
                </a:lnTo>
                <a:lnTo>
                  <a:pt x="3246" y="1860"/>
                </a:lnTo>
                <a:lnTo>
                  <a:pt x="3246" y="1858"/>
                </a:lnTo>
                <a:lnTo>
                  <a:pt x="3246" y="1860"/>
                </a:lnTo>
                <a:lnTo>
                  <a:pt x="3244" y="1860"/>
                </a:lnTo>
                <a:lnTo>
                  <a:pt x="3242" y="1860"/>
                </a:lnTo>
                <a:lnTo>
                  <a:pt x="3242" y="1862"/>
                </a:lnTo>
                <a:lnTo>
                  <a:pt x="3240" y="1862"/>
                </a:lnTo>
                <a:lnTo>
                  <a:pt x="3238" y="1864"/>
                </a:lnTo>
                <a:lnTo>
                  <a:pt x="3236" y="1864"/>
                </a:lnTo>
                <a:lnTo>
                  <a:pt x="3236" y="1866"/>
                </a:lnTo>
                <a:lnTo>
                  <a:pt x="3234" y="1866"/>
                </a:lnTo>
                <a:lnTo>
                  <a:pt x="3232" y="1868"/>
                </a:lnTo>
                <a:lnTo>
                  <a:pt x="3230" y="1868"/>
                </a:lnTo>
                <a:lnTo>
                  <a:pt x="3230" y="1870"/>
                </a:lnTo>
                <a:lnTo>
                  <a:pt x="3228" y="1870"/>
                </a:lnTo>
                <a:lnTo>
                  <a:pt x="3227" y="1872"/>
                </a:lnTo>
                <a:lnTo>
                  <a:pt x="3227" y="1874"/>
                </a:lnTo>
                <a:lnTo>
                  <a:pt x="3225" y="1874"/>
                </a:lnTo>
                <a:lnTo>
                  <a:pt x="3225" y="1876"/>
                </a:lnTo>
                <a:lnTo>
                  <a:pt x="3225" y="1878"/>
                </a:lnTo>
                <a:lnTo>
                  <a:pt x="3223" y="1878"/>
                </a:lnTo>
                <a:lnTo>
                  <a:pt x="3223" y="1879"/>
                </a:lnTo>
                <a:lnTo>
                  <a:pt x="3223" y="1881"/>
                </a:lnTo>
                <a:lnTo>
                  <a:pt x="3223" y="1879"/>
                </a:lnTo>
                <a:lnTo>
                  <a:pt x="3221" y="1879"/>
                </a:lnTo>
                <a:lnTo>
                  <a:pt x="3219" y="1879"/>
                </a:lnTo>
                <a:lnTo>
                  <a:pt x="3219" y="1881"/>
                </a:lnTo>
                <a:lnTo>
                  <a:pt x="3217" y="1881"/>
                </a:lnTo>
                <a:lnTo>
                  <a:pt x="3217" y="1883"/>
                </a:lnTo>
                <a:lnTo>
                  <a:pt x="3217" y="1885"/>
                </a:lnTo>
                <a:lnTo>
                  <a:pt x="3215" y="1887"/>
                </a:lnTo>
                <a:lnTo>
                  <a:pt x="3217" y="1889"/>
                </a:lnTo>
                <a:lnTo>
                  <a:pt x="3215" y="1889"/>
                </a:lnTo>
                <a:lnTo>
                  <a:pt x="3215" y="1887"/>
                </a:lnTo>
                <a:lnTo>
                  <a:pt x="3213" y="1887"/>
                </a:lnTo>
                <a:lnTo>
                  <a:pt x="3211" y="1887"/>
                </a:lnTo>
                <a:lnTo>
                  <a:pt x="3211" y="1889"/>
                </a:lnTo>
                <a:lnTo>
                  <a:pt x="3209" y="1889"/>
                </a:lnTo>
                <a:lnTo>
                  <a:pt x="3209" y="1891"/>
                </a:lnTo>
                <a:lnTo>
                  <a:pt x="3209" y="1893"/>
                </a:lnTo>
                <a:lnTo>
                  <a:pt x="3207" y="1895"/>
                </a:lnTo>
                <a:lnTo>
                  <a:pt x="3207" y="1897"/>
                </a:lnTo>
                <a:lnTo>
                  <a:pt x="3209" y="1897"/>
                </a:lnTo>
                <a:lnTo>
                  <a:pt x="3209" y="1899"/>
                </a:lnTo>
                <a:lnTo>
                  <a:pt x="3207" y="1897"/>
                </a:lnTo>
                <a:lnTo>
                  <a:pt x="3205" y="1897"/>
                </a:lnTo>
                <a:lnTo>
                  <a:pt x="3205" y="1899"/>
                </a:lnTo>
                <a:lnTo>
                  <a:pt x="3203" y="1899"/>
                </a:lnTo>
                <a:lnTo>
                  <a:pt x="3203" y="1901"/>
                </a:lnTo>
                <a:lnTo>
                  <a:pt x="3203" y="1902"/>
                </a:lnTo>
                <a:lnTo>
                  <a:pt x="3202" y="1902"/>
                </a:lnTo>
                <a:lnTo>
                  <a:pt x="3202" y="1904"/>
                </a:lnTo>
                <a:lnTo>
                  <a:pt x="3202" y="1906"/>
                </a:lnTo>
                <a:lnTo>
                  <a:pt x="3203" y="1906"/>
                </a:lnTo>
                <a:lnTo>
                  <a:pt x="3203" y="1908"/>
                </a:lnTo>
                <a:lnTo>
                  <a:pt x="3202" y="1906"/>
                </a:lnTo>
                <a:lnTo>
                  <a:pt x="3200" y="1906"/>
                </a:lnTo>
                <a:lnTo>
                  <a:pt x="3198" y="1908"/>
                </a:lnTo>
                <a:lnTo>
                  <a:pt x="3198" y="1910"/>
                </a:lnTo>
                <a:lnTo>
                  <a:pt x="3198" y="1912"/>
                </a:lnTo>
                <a:lnTo>
                  <a:pt x="3196" y="1912"/>
                </a:lnTo>
                <a:lnTo>
                  <a:pt x="3196" y="1914"/>
                </a:lnTo>
                <a:lnTo>
                  <a:pt x="3198" y="1914"/>
                </a:lnTo>
                <a:lnTo>
                  <a:pt x="3200" y="1916"/>
                </a:lnTo>
                <a:lnTo>
                  <a:pt x="3198" y="1916"/>
                </a:lnTo>
                <a:lnTo>
                  <a:pt x="3196" y="1916"/>
                </a:lnTo>
                <a:lnTo>
                  <a:pt x="3196" y="1914"/>
                </a:lnTo>
                <a:lnTo>
                  <a:pt x="3196" y="1916"/>
                </a:lnTo>
                <a:lnTo>
                  <a:pt x="3194" y="1916"/>
                </a:lnTo>
                <a:lnTo>
                  <a:pt x="3194" y="1918"/>
                </a:lnTo>
                <a:lnTo>
                  <a:pt x="3192" y="1918"/>
                </a:lnTo>
                <a:lnTo>
                  <a:pt x="3192" y="1920"/>
                </a:lnTo>
                <a:lnTo>
                  <a:pt x="3192" y="1922"/>
                </a:lnTo>
                <a:lnTo>
                  <a:pt x="3194" y="1922"/>
                </a:lnTo>
                <a:lnTo>
                  <a:pt x="3194" y="1924"/>
                </a:lnTo>
                <a:lnTo>
                  <a:pt x="3192" y="1924"/>
                </a:lnTo>
                <a:lnTo>
                  <a:pt x="3190" y="1924"/>
                </a:lnTo>
                <a:lnTo>
                  <a:pt x="3190" y="1926"/>
                </a:lnTo>
                <a:lnTo>
                  <a:pt x="3188" y="1927"/>
                </a:lnTo>
                <a:lnTo>
                  <a:pt x="3188" y="1929"/>
                </a:lnTo>
                <a:lnTo>
                  <a:pt x="3188" y="1931"/>
                </a:lnTo>
                <a:lnTo>
                  <a:pt x="3186" y="1931"/>
                </a:lnTo>
                <a:lnTo>
                  <a:pt x="3184" y="1931"/>
                </a:lnTo>
                <a:lnTo>
                  <a:pt x="3184" y="1933"/>
                </a:lnTo>
                <a:lnTo>
                  <a:pt x="3182" y="1933"/>
                </a:lnTo>
                <a:lnTo>
                  <a:pt x="3182" y="1935"/>
                </a:lnTo>
                <a:lnTo>
                  <a:pt x="3182" y="1937"/>
                </a:lnTo>
                <a:lnTo>
                  <a:pt x="3180" y="1937"/>
                </a:lnTo>
                <a:lnTo>
                  <a:pt x="3180" y="1939"/>
                </a:lnTo>
                <a:lnTo>
                  <a:pt x="3179" y="1939"/>
                </a:lnTo>
                <a:lnTo>
                  <a:pt x="3179" y="1941"/>
                </a:lnTo>
                <a:lnTo>
                  <a:pt x="3177" y="1941"/>
                </a:lnTo>
                <a:lnTo>
                  <a:pt x="3177" y="1943"/>
                </a:lnTo>
                <a:lnTo>
                  <a:pt x="3175" y="1945"/>
                </a:lnTo>
                <a:lnTo>
                  <a:pt x="3175" y="1947"/>
                </a:lnTo>
                <a:lnTo>
                  <a:pt x="3173" y="1947"/>
                </a:lnTo>
                <a:lnTo>
                  <a:pt x="3173" y="1949"/>
                </a:lnTo>
                <a:lnTo>
                  <a:pt x="3173" y="1950"/>
                </a:lnTo>
                <a:lnTo>
                  <a:pt x="3171" y="1952"/>
                </a:lnTo>
                <a:lnTo>
                  <a:pt x="3169" y="1954"/>
                </a:lnTo>
                <a:lnTo>
                  <a:pt x="3169" y="1956"/>
                </a:lnTo>
                <a:lnTo>
                  <a:pt x="3167" y="1958"/>
                </a:lnTo>
                <a:lnTo>
                  <a:pt x="3165" y="1962"/>
                </a:lnTo>
                <a:lnTo>
                  <a:pt x="3163" y="1962"/>
                </a:lnTo>
                <a:lnTo>
                  <a:pt x="3163" y="1964"/>
                </a:lnTo>
                <a:lnTo>
                  <a:pt x="3161" y="1966"/>
                </a:lnTo>
                <a:lnTo>
                  <a:pt x="3159" y="1968"/>
                </a:lnTo>
                <a:lnTo>
                  <a:pt x="3159" y="1970"/>
                </a:lnTo>
                <a:lnTo>
                  <a:pt x="3157" y="1970"/>
                </a:lnTo>
                <a:lnTo>
                  <a:pt x="3157" y="1972"/>
                </a:lnTo>
                <a:lnTo>
                  <a:pt x="3155" y="1972"/>
                </a:lnTo>
                <a:lnTo>
                  <a:pt x="3154" y="1974"/>
                </a:lnTo>
                <a:lnTo>
                  <a:pt x="3152" y="1975"/>
                </a:lnTo>
                <a:lnTo>
                  <a:pt x="3150" y="1977"/>
                </a:lnTo>
                <a:lnTo>
                  <a:pt x="3148" y="1979"/>
                </a:lnTo>
                <a:lnTo>
                  <a:pt x="3146" y="1981"/>
                </a:lnTo>
                <a:lnTo>
                  <a:pt x="3146" y="1983"/>
                </a:lnTo>
                <a:lnTo>
                  <a:pt x="3144" y="1985"/>
                </a:lnTo>
                <a:lnTo>
                  <a:pt x="3142" y="1985"/>
                </a:lnTo>
                <a:lnTo>
                  <a:pt x="3142" y="1987"/>
                </a:lnTo>
                <a:lnTo>
                  <a:pt x="3140" y="1989"/>
                </a:lnTo>
                <a:lnTo>
                  <a:pt x="3138" y="1991"/>
                </a:lnTo>
                <a:lnTo>
                  <a:pt x="3136" y="1991"/>
                </a:lnTo>
                <a:lnTo>
                  <a:pt x="3136" y="1993"/>
                </a:lnTo>
                <a:lnTo>
                  <a:pt x="3136" y="1995"/>
                </a:lnTo>
                <a:lnTo>
                  <a:pt x="3134" y="1997"/>
                </a:lnTo>
                <a:lnTo>
                  <a:pt x="3134" y="1998"/>
                </a:lnTo>
                <a:lnTo>
                  <a:pt x="3134" y="2000"/>
                </a:lnTo>
                <a:lnTo>
                  <a:pt x="3132" y="2000"/>
                </a:lnTo>
                <a:lnTo>
                  <a:pt x="3132" y="1998"/>
                </a:lnTo>
                <a:lnTo>
                  <a:pt x="3131" y="2000"/>
                </a:lnTo>
                <a:lnTo>
                  <a:pt x="3131" y="2002"/>
                </a:lnTo>
                <a:lnTo>
                  <a:pt x="3129" y="2002"/>
                </a:lnTo>
                <a:lnTo>
                  <a:pt x="3129" y="2004"/>
                </a:lnTo>
                <a:lnTo>
                  <a:pt x="3129" y="2006"/>
                </a:lnTo>
                <a:lnTo>
                  <a:pt x="3127" y="2006"/>
                </a:lnTo>
                <a:lnTo>
                  <a:pt x="3129" y="2006"/>
                </a:lnTo>
                <a:lnTo>
                  <a:pt x="3129" y="2008"/>
                </a:lnTo>
                <a:lnTo>
                  <a:pt x="3127" y="2008"/>
                </a:lnTo>
                <a:lnTo>
                  <a:pt x="3127" y="2006"/>
                </a:lnTo>
                <a:lnTo>
                  <a:pt x="3125" y="2006"/>
                </a:lnTo>
                <a:lnTo>
                  <a:pt x="3125" y="2008"/>
                </a:lnTo>
                <a:lnTo>
                  <a:pt x="3125" y="2010"/>
                </a:lnTo>
                <a:lnTo>
                  <a:pt x="3123" y="2010"/>
                </a:lnTo>
                <a:lnTo>
                  <a:pt x="3123" y="2012"/>
                </a:lnTo>
                <a:lnTo>
                  <a:pt x="3123" y="2014"/>
                </a:lnTo>
                <a:lnTo>
                  <a:pt x="3123" y="2016"/>
                </a:lnTo>
                <a:lnTo>
                  <a:pt x="3121" y="2016"/>
                </a:lnTo>
                <a:lnTo>
                  <a:pt x="3119" y="2016"/>
                </a:lnTo>
                <a:lnTo>
                  <a:pt x="3119" y="2018"/>
                </a:lnTo>
                <a:lnTo>
                  <a:pt x="3117" y="2020"/>
                </a:lnTo>
                <a:lnTo>
                  <a:pt x="3115" y="2020"/>
                </a:lnTo>
                <a:lnTo>
                  <a:pt x="3115" y="2022"/>
                </a:lnTo>
                <a:lnTo>
                  <a:pt x="3115" y="2023"/>
                </a:lnTo>
                <a:lnTo>
                  <a:pt x="3113" y="2023"/>
                </a:lnTo>
                <a:lnTo>
                  <a:pt x="3113" y="2025"/>
                </a:lnTo>
                <a:lnTo>
                  <a:pt x="3111" y="2029"/>
                </a:lnTo>
                <a:lnTo>
                  <a:pt x="3111" y="2033"/>
                </a:lnTo>
                <a:lnTo>
                  <a:pt x="3109" y="2035"/>
                </a:lnTo>
                <a:lnTo>
                  <a:pt x="3109" y="2037"/>
                </a:lnTo>
                <a:lnTo>
                  <a:pt x="3107" y="2035"/>
                </a:lnTo>
                <a:lnTo>
                  <a:pt x="3106" y="2035"/>
                </a:lnTo>
                <a:lnTo>
                  <a:pt x="3106" y="2037"/>
                </a:lnTo>
                <a:lnTo>
                  <a:pt x="3106" y="2039"/>
                </a:lnTo>
                <a:lnTo>
                  <a:pt x="3104" y="2039"/>
                </a:lnTo>
                <a:lnTo>
                  <a:pt x="3104" y="2041"/>
                </a:lnTo>
                <a:lnTo>
                  <a:pt x="3104" y="2045"/>
                </a:lnTo>
                <a:lnTo>
                  <a:pt x="3102" y="2046"/>
                </a:lnTo>
                <a:lnTo>
                  <a:pt x="3102" y="2048"/>
                </a:lnTo>
                <a:lnTo>
                  <a:pt x="3100" y="2048"/>
                </a:lnTo>
                <a:lnTo>
                  <a:pt x="3100" y="2046"/>
                </a:lnTo>
                <a:lnTo>
                  <a:pt x="3098" y="2046"/>
                </a:lnTo>
                <a:lnTo>
                  <a:pt x="3096" y="2048"/>
                </a:lnTo>
                <a:lnTo>
                  <a:pt x="3094" y="2050"/>
                </a:lnTo>
                <a:lnTo>
                  <a:pt x="3094" y="2052"/>
                </a:lnTo>
                <a:lnTo>
                  <a:pt x="3094" y="2054"/>
                </a:lnTo>
                <a:lnTo>
                  <a:pt x="3092" y="2058"/>
                </a:lnTo>
                <a:lnTo>
                  <a:pt x="3092" y="2060"/>
                </a:lnTo>
                <a:lnTo>
                  <a:pt x="3092" y="2062"/>
                </a:lnTo>
                <a:lnTo>
                  <a:pt x="3090" y="2062"/>
                </a:lnTo>
                <a:lnTo>
                  <a:pt x="3090" y="2060"/>
                </a:lnTo>
                <a:lnTo>
                  <a:pt x="3088" y="2060"/>
                </a:lnTo>
                <a:lnTo>
                  <a:pt x="3086" y="2060"/>
                </a:lnTo>
                <a:lnTo>
                  <a:pt x="3086" y="2062"/>
                </a:lnTo>
                <a:lnTo>
                  <a:pt x="3084" y="2062"/>
                </a:lnTo>
                <a:lnTo>
                  <a:pt x="3084" y="2064"/>
                </a:lnTo>
                <a:lnTo>
                  <a:pt x="3083" y="2066"/>
                </a:lnTo>
                <a:lnTo>
                  <a:pt x="3083" y="2068"/>
                </a:lnTo>
                <a:lnTo>
                  <a:pt x="3083" y="2070"/>
                </a:lnTo>
                <a:lnTo>
                  <a:pt x="3081" y="2071"/>
                </a:lnTo>
                <a:lnTo>
                  <a:pt x="3081" y="2073"/>
                </a:lnTo>
                <a:lnTo>
                  <a:pt x="3081" y="2075"/>
                </a:lnTo>
                <a:lnTo>
                  <a:pt x="3079" y="2077"/>
                </a:lnTo>
                <a:lnTo>
                  <a:pt x="3081" y="2077"/>
                </a:lnTo>
                <a:lnTo>
                  <a:pt x="3081" y="2079"/>
                </a:lnTo>
                <a:lnTo>
                  <a:pt x="3079" y="2079"/>
                </a:lnTo>
                <a:lnTo>
                  <a:pt x="3079" y="2077"/>
                </a:lnTo>
                <a:lnTo>
                  <a:pt x="3077" y="2077"/>
                </a:lnTo>
                <a:lnTo>
                  <a:pt x="3077" y="2079"/>
                </a:lnTo>
                <a:lnTo>
                  <a:pt x="3075" y="2079"/>
                </a:lnTo>
                <a:lnTo>
                  <a:pt x="3075" y="2081"/>
                </a:lnTo>
                <a:lnTo>
                  <a:pt x="3075" y="2083"/>
                </a:lnTo>
                <a:lnTo>
                  <a:pt x="3073" y="2085"/>
                </a:lnTo>
                <a:lnTo>
                  <a:pt x="3073" y="2087"/>
                </a:lnTo>
                <a:lnTo>
                  <a:pt x="3071" y="2089"/>
                </a:lnTo>
                <a:lnTo>
                  <a:pt x="3073" y="2089"/>
                </a:lnTo>
                <a:lnTo>
                  <a:pt x="3073" y="2091"/>
                </a:lnTo>
                <a:lnTo>
                  <a:pt x="3071" y="2089"/>
                </a:lnTo>
                <a:lnTo>
                  <a:pt x="3069" y="2089"/>
                </a:lnTo>
                <a:lnTo>
                  <a:pt x="3069" y="2091"/>
                </a:lnTo>
                <a:lnTo>
                  <a:pt x="3067" y="2091"/>
                </a:lnTo>
                <a:lnTo>
                  <a:pt x="3067" y="2093"/>
                </a:lnTo>
                <a:lnTo>
                  <a:pt x="3067" y="2094"/>
                </a:lnTo>
                <a:lnTo>
                  <a:pt x="3065" y="2096"/>
                </a:lnTo>
                <a:lnTo>
                  <a:pt x="3065" y="2098"/>
                </a:lnTo>
                <a:lnTo>
                  <a:pt x="3065" y="2100"/>
                </a:lnTo>
                <a:lnTo>
                  <a:pt x="3067" y="2102"/>
                </a:lnTo>
                <a:lnTo>
                  <a:pt x="3065" y="2102"/>
                </a:lnTo>
                <a:lnTo>
                  <a:pt x="3063" y="2100"/>
                </a:lnTo>
                <a:lnTo>
                  <a:pt x="3061" y="2100"/>
                </a:lnTo>
                <a:lnTo>
                  <a:pt x="3061" y="2102"/>
                </a:lnTo>
                <a:lnTo>
                  <a:pt x="3059" y="2104"/>
                </a:lnTo>
                <a:lnTo>
                  <a:pt x="3059" y="2106"/>
                </a:lnTo>
                <a:lnTo>
                  <a:pt x="3058" y="2108"/>
                </a:lnTo>
                <a:lnTo>
                  <a:pt x="3058" y="2110"/>
                </a:lnTo>
                <a:lnTo>
                  <a:pt x="3058" y="2112"/>
                </a:lnTo>
                <a:lnTo>
                  <a:pt x="3059" y="2112"/>
                </a:lnTo>
                <a:lnTo>
                  <a:pt x="3059" y="2114"/>
                </a:lnTo>
                <a:lnTo>
                  <a:pt x="3058" y="2114"/>
                </a:lnTo>
                <a:lnTo>
                  <a:pt x="3056" y="2112"/>
                </a:lnTo>
                <a:lnTo>
                  <a:pt x="3056" y="2114"/>
                </a:lnTo>
                <a:lnTo>
                  <a:pt x="3054" y="2114"/>
                </a:lnTo>
                <a:lnTo>
                  <a:pt x="3054" y="2116"/>
                </a:lnTo>
                <a:lnTo>
                  <a:pt x="3052" y="2116"/>
                </a:lnTo>
                <a:lnTo>
                  <a:pt x="3052" y="2118"/>
                </a:lnTo>
                <a:lnTo>
                  <a:pt x="3052" y="2119"/>
                </a:lnTo>
                <a:lnTo>
                  <a:pt x="3050" y="2121"/>
                </a:lnTo>
                <a:lnTo>
                  <a:pt x="3050" y="2123"/>
                </a:lnTo>
                <a:lnTo>
                  <a:pt x="3048" y="2123"/>
                </a:lnTo>
                <a:lnTo>
                  <a:pt x="3046" y="2125"/>
                </a:lnTo>
                <a:lnTo>
                  <a:pt x="3046" y="2127"/>
                </a:lnTo>
                <a:lnTo>
                  <a:pt x="3046" y="2129"/>
                </a:lnTo>
                <a:lnTo>
                  <a:pt x="3044" y="2131"/>
                </a:lnTo>
                <a:lnTo>
                  <a:pt x="3044" y="2133"/>
                </a:lnTo>
                <a:lnTo>
                  <a:pt x="3044" y="2135"/>
                </a:lnTo>
                <a:lnTo>
                  <a:pt x="3044" y="2137"/>
                </a:lnTo>
                <a:lnTo>
                  <a:pt x="3042" y="2137"/>
                </a:lnTo>
                <a:lnTo>
                  <a:pt x="3044" y="2137"/>
                </a:lnTo>
                <a:lnTo>
                  <a:pt x="3044" y="2139"/>
                </a:lnTo>
                <a:lnTo>
                  <a:pt x="3042" y="2139"/>
                </a:lnTo>
                <a:lnTo>
                  <a:pt x="3042" y="2137"/>
                </a:lnTo>
                <a:lnTo>
                  <a:pt x="3040" y="2137"/>
                </a:lnTo>
                <a:lnTo>
                  <a:pt x="3038" y="2137"/>
                </a:lnTo>
                <a:lnTo>
                  <a:pt x="3036" y="2137"/>
                </a:lnTo>
                <a:lnTo>
                  <a:pt x="3033" y="2142"/>
                </a:lnTo>
                <a:lnTo>
                  <a:pt x="3031" y="2142"/>
                </a:lnTo>
                <a:lnTo>
                  <a:pt x="3027" y="2148"/>
                </a:lnTo>
                <a:lnTo>
                  <a:pt x="3025" y="2148"/>
                </a:lnTo>
                <a:lnTo>
                  <a:pt x="3023" y="2148"/>
                </a:lnTo>
                <a:lnTo>
                  <a:pt x="3023" y="2150"/>
                </a:lnTo>
                <a:lnTo>
                  <a:pt x="3021" y="2150"/>
                </a:lnTo>
                <a:lnTo>
                  <a:pt x="3021" y="2152"/>
                </a:lnTo>
                <a:lnTo>
                  <a:pt x="3021" y="2150"/>
                </a:lnTo>
                <a:lnTo>
                  <a:pt x="3019" y="2148"/>
                </a:lnTo>
                <a:lnTo>
                  <a:pt x="3019" y="2150"/>
                </a:lnTo>
                <a:lnTo>
                  <a:pt x="3017" y="2150"/>
                </a:lnTo>
                <a:lnTo>
                  <a:pt x="3015" y="2150"/>
                </a:lnTo>
                <a:lnTo>
                  <a:pt x="3015" y="2152"/>
                </a:lnTo>
                <a:lnTo>
                  <a:pt x="3013" y="2154"/>
                </a:lnTo>
                <a:lnTo>
                  <a:pt x="3013" y="2156"/>
                </a:lnTo>
                <a:lnTo>
                  <a:pt x="3011" y="2158"/>
                </a:lnTo>
                <a:lnTo>
                  <a:pt x="3011" y="2156"/>
                </a:lnTo>
                <a:lnTo>
                  <a:pt x="3011" y="2154"/>
                </a:lnTo>
                <a:lnTo>
                  <a:pt x="3010" y="2154"/>
                </a:lnTo>
                <a:lnTo>
                  <a:pt x="3008" y="2152"/>
                </a:lnTo>
                <a:lnTo>
                  <a:pt x="3008" y="2154"/>
                </a:lnTo>
                <a:lnTo>
                  <a:pt x="3006" y="2154"/>
                </a:lnTo>
                <a:lnTo>
                  <a:pt x="3004" y="2154"/>
                </a:lnTo>
                <a:lnTo>
                  <a:pt x="3004" y="2156"/>
                </a:lnTo>
                <a:lnTo>
                  <a:pt x="3002" y="2156"/>
                </a:lnTo>
                <a:lnTo>
                  <a:pt x="3002" y="2158"/>
                </a:lnTo>
                <a:lnTo>
                  <a:pt x="3000" y="2160"/>
                </a:lnTo>
                <a:lnTo>
                  <a:pt x="3002" y="2160"/>
                </a:lnTo>
                <a:lnTo>
                  <a:pt x="3000" y="2160"/>
                </a:lnTo>
                <a:lnTo>
                  <a:pt x="2998" y="2162"/>
                </a:lnTo>
                <a:lnTo>
                  <a:pt x="2998" y="2164"/>
                </a:lnTo>
                <a:lnTo>
                  <a:pt x="2996" y="2164"/>
                </a:lnTo>
                <a:lnTo>
                  <a:pt x="2996" y="2162"/>
                </a:lnTo>
                <a:lnTo>
                  <a:pt x="2998" y="2162"/>
                </a:lnTo>
                <a:lnTo>
                  <a:pt x="2998" y="2160"/>
                </a:lnTo>
                <a:lnTo>
                  <a:pt x="2996" y="2160"/>
                </a:lnTo>
                <a:lnTo>
                  <a:pt x="2996" y="2158"/>
                </a:lnTo>
                <a:lnTo>
                  <a:pt x="2994" y="2158"/>
                </a:lnTo>
                <a:lnTo>
                  <a:pt x="2992" y="2158"/>
                </a:lnTo>
                <a:lnTo>
                  <a:pt x="2990" y="2158"/>
                </a:lnTo>
                <a:lnTo>
                  <a:pt x="2990" y="2160"/>
                </a:lnTo>
                <a:lnTo>
                  <a:pt x="2988" y="2160"/>
                </a:lnTo>
                <a:lnTo>
                  <a:pt x="2986" y="2160"/>
                </a:lnTo>
                <a:lnTo>
                  <a:pt x="2986" y="2162"/>
                </a:lnTo>
                <a:lnTo>
                  <a:pt x="2985" y="2162"/>
                </a:lnTo>
                <a:lnTo>
                  <a:pt x="2985" y="2164"/>
                </a:lnTo>
                <a:lnTo>
                  <a:pt x="2983" y="2164"/>
                </a:lnTo>
                <a:lnTo>
                  <a:pt x="2983" y="2166"/>
                </a:lnTo>
                <a:lnTo>
                  <a:pt x="2981" y="2166"/>
                </a:lnTo>
                <a:lnTo>
                  <a:pt x="2981" y="2164"/>
                </a:lnTo>
                <a:lnTo>
                  <a:pt x="2981" y="2162"/>
                </a:lnTo>
                <a:lnTo>
                  <a:pt x="2979" y="2162"/>
                </a:lnTo>
                <a:lnTo>
                  <a:pt x="2979" y="2164"/>
                </a:lnTo>
                <a:lnTo>
                  <a:pt x="2977" y="2164"/>
                </a:lnTo>
                <a:lnTo>
                  <a:pt x="2975" y="2164"/>
                </a:lnTo>
                <a:lnTo>
                  <a:pt x="2975" y="2166"/>
                </a:lnTo>
                <a:lnTo>
                  <a:pt x="2973" y="2166"/>
                </a:lnTo>
                <a:lnTo>
                  <a:pt x="2973" y="2167"/>
                </a:lnTo>
                <a:lnTo>
                  <a:pt x="2971" y="2169"/>
                </a:lnTo>
                <a:lnTo>
                  <a:pt x="2969" y="2169"/>
                </a:lnTo>
                <a:lnTo>
                  <a:pt x="2967" y="2171"/>
                </a:lnTo>
                <a:lnTo>
                  <a:pt x="2965" y="2171"/>
                </a:lnTo>
                <a:lnTo>
                  <a:pt x="2965" y="2173"/>
                </a:lnTo>
                <a:lnTo>
                  <a:pt x="2965" y="2175"/>
                </a:lnTo>
                <a:lnTo>
                  <a:pt x="2965" y="2173"/>
                </a:lnTo>
                <a:lnTo>
                  <a:pt x="2967" y="2173"/>
                </a:lnTo>
                <a:lnTo>
                  <a:pt x="2967" y="2175"/>
                </a:lnTo>
                <a:lnTo>
                  <a:pt x="2965" y="2175"/>
                </a:lnTo>
                <a:lnTo>
                  <a:pt x="2963" y="2177"/>
                </a:lnTo>
                <a:lnTo>
                  <a:pt x="2962" y="2177"/>
                </a:lnTo>
                <a:lnTo>
                  <a:pt x="2963" y="2175"/>
                </a:lnTo>
                <a:lnTo>
                  <a:pt x="2965" y="2175"/>
                </a:lnTo>
                <a:lnTo>
                  <a:pt x="2963" y="2175"/>
                </a:lnTo>
                <a:lnTo>
                  <a:pt x="2963" y="2173"/>
                </a:lnTo>
                <a:lnTo>
                  <a:pt x="2963" y="2171"/>
                </a:lnTo>
                <a:lnTo>
                  <a:pt x="2962" y="2171"/>
                </a:lnTo>
                <a:lnTo>
                  <a:pt x="2960" y="2171"/>
                </a:lnTo>
                <a:lnTo>
                  <a:pt x="2958" y="2171"/>
                </a:lnTo>
                <a:lnTo>
                  <a:pt x="2956" y="2171"/>
                </a:lnTo>
                <a:lnTo>
                  <a:pt x="2954" y="2173"/>
                </a:lnTo>
                <a:lnTo>
                  <a:pt x="2952" y="2175"/>
                </a:lnTo>
                <a:lnTo>
                  <a:pt x="2952" y="2177"/>
                </a:lnTo>
                <a:lnTo>
                  <a:pt x="2950" y="2177"/>
                </a:lnTo>
                <a:lnTo>
                  <a:pt x="2948" y="2177"/>
                </a:lnTo>
                <a:lnTo>
                  <a:pt x="2948" y="2179"/>
                </a:lnTo>
                <a:lnTo>
                  <a:pt x="2946" y="2179"/>
                </a:lnTo>
                <a:lnTo>
                  <a:pt x="2946" y="2181"/>
                </a:lnTo>
                <a:lnTo>
                  <a:pt x="2944" y="2181"/>
                </a:lnTo>
                <a:lnTo>
                  <a:pt x="2946" y="2181"/>
                </a:lnTo>
                <a:lnTo>
                  <a:pt x="2946" y="2183"/>
                </a:lnTo>
                <a:lnTo>
                  <a:pt x="2946" y="2181"/>
                </a:lnTo>
                <a:lnTo>
                  <a:pt x="2946" y="2183"/>
                </a:lnTo>
                <a:lnTo>
                  <a:pt x="2942" y="2185"/>
                </a:lnTo>
                <a:lnTo>
                  <a:pt x="2942" y="2183"/>
                </a:lnTo>
                <a:lnTo>
                  <a:pt x="2944" y="2183"/>
                </a:lnTo>
                <a:lnTo>
                  <a:pt x="2942" y="2181"/>
                </a:lnTo>
                <a:lnTo>
                  <a:pt x="2942" y="2179"/>
                </a:lnTo>
                <a:lnTo>
                  <a:pt x="2942" y="2177"/>
                </a:lnTo>
                <a:lnTo>
                  <a:pt x="2942" y="2179"/>
                </a:lnTo>
                <a:lnTo>
                  <a:pt x="2940" y="2179"/>
                </a:lnTo>
                <a:lnTo>
                  <a:pt x="2938" y="2179"/>
                </a:lnTo>
                <a:lnTo>
                  <a:pt x="2937" y="2179"/>
                </a:lnTo>
                <a:lnTo>
                  <a:pt x="2935" y="2179"/>
                </a:lnTo>
                <a:lnTo>
                  <a:pt x="2935" y="2181"/>
                </a:lnTo>
                <a:lnTo>
                  <a:pt x="2933" y="2181"/>
                </a:lnTo>
                <a:lnTo>
                  <a:pt x="2933" y="2183"/>
                </a:lnTo>
                <a:lnTo>
                  <a:pt x="2929" y="2183"/>
                </a:lnTo>
                <a:lnTo>
                  <a:pt x="2927" y="2185"/>
                </a:lnTo>
                <a:lnTo>
                  <a:pt x="2927" y="2187"/>
                </a:lnTo>
                <a:lnTo>
                  <a:pt x="2925" y="2187"/>
                </a:lnTo>
                <a:lnTo>
                  <a:pt x="2925" y="2189"/>
                </a:lnTo>
                <a:lnTo>
                  <a:pt x="2923" y="2189"/>
                </a:lnTo>
                <a:lnTo>
                  <a:pt x="2923" y="2187"/>
                </a:lnTo>
                <a:lnTo>
                  <a:pt x="2921" y="2187"/>
                </a:lnTo>
                <a:lnTo>
                  <a:pt x="2921" y="2189"/>
                </a:lnTo>
                <a:lnTo>
                  <a:pt x="2919" y="2189"/>
                </a:lnTo>
                <a:lnTo>
                  <a:pt x="2919" y="2190"/>
                </a:lnTo>
                <a:lnTo>
                  <a:pt x="2917" y="2190"/>
                </a:lnTo>
                <a:lnTo>
                  <a:pt x="2917" y="2192"/>
                </a:lnTo>
                <a:lnTo>
                  <a:pt x="2915" y="2192"/>
                </a:lnTo>
                <a:lnTo>
                  <a:pt x="2914" y="2192"/>
                </a:lnTo>
                <a:lnTo>
                  <a:pt x="2912" y="2192"/>
                </a:lnTo>
                <a:lnTo>
                  <a:pt x="2910" y="2192"/>
                </a:lnTo>
                <a:lnTo>
                  <a:pt x="2910" y="2194"/>
                </a:lnTo>
                <a:lnTo>
                  <a:pt x="2908" y="2194"/>
                </a:lnTo>
                <a:lnTo>
                  <a:pt x="2908" y="2196"/>
                </a:lnTo>
                <a:lnTo>
                  <a:pt x="2906" y="2196"/>
                </a:lnTo>
                <a:lnTo>
                  <a:pt x="2904" y="2198"/>
                </a:lnTo>
                <a:lnTo>
                  <a:pt x="2904" y="2200"/>
                </a:lnTo>
                <a:lnTo>
                  <a:pt x="2902" y="2204"/>
                </a:lnTo>
                <a:lnTo>
                  <a:pt x="2900" y="2206"/>
                </a:lnTo>
                <a:lnTo>
                  <a:pt x="2900" y="2208"/>
                </a:lnTo>
                <a:lnTo>
                  <a:pt x="2898" y="2208"/>
                </a:lnTo>
                <a:lnTo>
                  <a:pt x="2900" y="2206"/>
                </a:lnTo>
                <a:lnTo>
                  <a:pt x="2898" y="2206"/>
                </a:lnTo>
                <a:lnTo>
                  <a:pt x="2896" y="2204"/>
                </a:lnTo>
                <a:lnTo>
                  <a:pt x="2896" y="2206"/>
                </a:lnTo>
                <a:lnTo>
                  <a:pt x="2894" y="2206"/>
                </a:lnTo>
                <a:lnTo>
                  <a:pt x="2894" y="2208"/>
                </a:lnTo>
                <a:lnTo>
                  <a:pt x="2896" y="2208"/>
                </a:lnTo>
                <a:lnTo>
                  <a:pt x="2894" y="2210"/>
                </a:lnTo>
                <a:lnTo>
                  <a:pt x="2892" y="2210"/>
                </a:lnTo>
                <a:lnTo>
                  <a:pt x="2890" y="2212"/>
                </a:lnTo>
                <a:lnTo>
                  <a:pt x="2889" y="2212"/>
                </a:lnTo>
                <a:lnTo>
                  <a:pt x="2887" y="2214"/>
                </a:lnTo>
                <a:lnTo>
                  <a:pt x="2885" y="2214"/>
                </a:lnTo>
                <a:lnTo>
                  <a:pt x="2883" y="2214"/>
                </a:lnTo>
                <a:lnTo>
                  <a:pt x="2883" y="2215"/>
                </a:lnTo>
                <a:lnTo>
                  <a:pt x="2881" y="2215"/>
                </a:lnTo>
                <a:lnTo>
                  <a:pt x="2879" y="2215"/>
                </a:lnTo>
                <a:lnTo>
                  <a:pt x="2877" y="2215"/>
                </a:lnTo>
                <a:lnTo>
                  <a:pt x="2875" y="2215"/>
                </a:lnTo>
                <a:lnTo>
                  <a:pt x="2873" y="2215"/>
                </a:lnTo>
                <a:lnTo>
                  <a:pt x="2873" y="2217"/>
                </a:lnTo>
                <a:lnTo>
                  <a:pt x="2871" y="2217"/>
                </a:lnTo>
                <a:lnTo>
                  <a:pt x="2871" y="2215"/>
                </a:lnTo>
                <a:lnTo>
                  <a:pt x="2869" y="2215"/>
                </a:lnTo>
                <a:lnTo>
                  <a:pt x="2869" y="2214"/>
                </a:lnTo>
                <a:lnTo>
                  <a:pt x="2867" y="2214"/>
                </a:lnTo>
                <a:lnTo>
                  <a:pt x="2866" y="2214"/>
                </a:lnTo>
                <a:lnTo>
                  <a:pt x="2864" y="2214"/>
                </a:lnTo>
                <a:lnTo>
                  <a:pt x="2862" y="2214"/>
                </a:lnTo>
                <a:lnTo>
                  <a:pt x="2862" y="2212"/>
                </a:lnTo>
                <a:lnTo>
                  <a:pt x="2860" y="2212"/>
                </a:lnTo>
                <a:lnTo>
                  <a:pt x="2858" y="2212"/>
                </a:lnTo>
                <a:lnTo>
                  <a:pt x="2856" y="2214"/>
                </a:lnTo>
                <a:lnTo>
                  <a:pt x="2854" y="2214"/>
                </a:lnTo>
                <a:lnTo>
                  <a:pt x="2854" y="2215"/>
                </a:lnTo>
                <a:lnTo>
                  <a:pt x="2852" y="2215"/>
                </a:lnTo>
                <a:lnTo>
                  <a:pt x="2850" y="2215"/>
                </a:lnTo>
                <a:lnTo>
                  <a:pt x="2848" y="2215"/>
                </a:lnTo>
                <a:lnTo>
                  <a:pt x="2846" y="2217"/>
                </a:lnTo>
                <a:lnTo>
                  <a:pt x="2844" y="2217"/>
                </a:lnTo>
                <a:lnTo>
                  <a:pt x="2842" y="2217"/>
                </a:lnTo>
                <a:lnTo>
                  <a:pt x="2842" y="2219"/>
                </a:lnTo>
                <a:lnTo>
                  <a:pt x="2841" y="2219"/>
                </a:lnTo>
                <a:lnTo>
                  <a:pt x="2839" y="2221"/>
                </a:lnTo>
                <a:lnTo>
                  <a:pt x="2839" y="2223"/>
                </a:lnTo>
                <a:lnTo>
                  <a:pt x="2837" y="2223"/>
                </a:lnTo>
                <a:lnTo>
                  <a:pt x="2837" y="2221"/>
                </a:lnTo>
                <a:lnTo>
                  <a:pt x="2835" y="2221"/>
                </a:lnTo>
                <a:lnTo>
                  <a:pt x="2833" y="2221"/>
                </a:lnTo>
                <a:lnTo>
                  <a:pt x="2831" y="2221"/>
                </a:lnTo>
                <a:lnTo>
                  <a:pt x="2831" y="2223"/>
                </a:lnTo>
                <a:lnTo>
                  <a:pt x="2829" y="2225"/>
                </a:lnTo>
                <a:lnTo>
                  <a:pt x="2829" y="2223"/>
                </a:lnTo>
                <a:lnTo>
                  <a:pt x="2827" y="2223"/>
                </a:lnTo>
                <a:lnTo>
                  <a:pt x="2827" y="2225"/>
                </a:lnTo>
                <a:lnTo>
                  <a:pt x="2825" y="2227"/>
                </a:lnTo>
                <a:lnTo>
                  <a:pt x="2825" y="2229"/>
                </a:lnTo>
                <a:lnTo>
                  <a:pt x="2823" y="2231"/>
                </a:lnTo>
                <a:lnTo>
                  <a:pt x="2821" y="2231"/>
                </a:lnTo>
                <a:lnTo>
                  <a:pt x="2821" y="2233"/>
                </a:lnTo>
                <a:lnTo>
                  <a:pt x="2819" y="2235"/>
                </a:lnTo>
                <a:lnTo>
                  <a:pt x="2819" y="2237"/>
                </a:lnTo>
                <a:lnTo>
                  <a:pt x="2818" y="2237"/>
                </a:lnTo>
                <a:lnTo>
                  <a:pt x="2816" y="2238"/>
                </a:lnTo>
                <a:lnTo>
                  <a:pt x="2814" y="2242"/>
                </a:lnTo>
                <a:lnTo>
                  <a:pt x="2810" y="2246"/>
                </a:lnTo>
                <a:lnTo>
                  <a:pt x="2808" y="2252"/>
                </a:lnTo>
                <a:lnTo>
                  <a:pt x="2806" y="2256"/>
                </a:lnTo>
                <a:lnTo>
                  <a:pt x="2804" y="2261"/>
                </a:lnTo>
                <a:lnTo>
                  <a:pt x="2802" y="2267"/>
                </a:lnTo>
                <a:lnTo>
                  <a:pt x="2802" y="2269"/>
                </a:lnTo>
                <a:lnTo>
                  <a:pt x="2800" y="2271"/>
                </a:lnTo>
                <a:lnTo>
                  <a:pt x="2802" y="2273"/>
                </a:lnTo>
                <a:lnTo>
                  <a:pt x="2804" y="2273"/>
                </a:lnTo>
                <a:lnTo>
                  <a:pt x="2806" y="2273"/>
                </a:lnTo>
                <a:lnTo>
                  <a:pt x="2808" y="2273"/>
                </a:lnTo>
                <a:lnTo>
                  <a:pt x="2810" y="2275"/>
                </a:lnTo>
                <a:lnTo>
                  <a:pt x="2812" y="2277"/>
                </a:lnTo>
                <a:lnTo>
                  <a:pt x="2814" y="2279"/>
                </a:lnTo>
                <a:lnTo>
                  <a:pt x="2814" y="2281"/>
                </a:lnTo>
                <a:lnTo>
                  <a:pt x="2812" y="2283"/>
                </a:lnTo>
                <a:lnTo>
                  <a:pt x="2812" y="2285"/>
                </a:lnTo>
                <a:lnTo>
                  <a:pt x="2810" y="2285"/>
                </a:lnTo>
                <a:lnTo>
                  <a:pt x="2808" y="2285"/>
                </a:lnTo>
                <a:lnTo>
                  <a:pt x="2808" y="2286"/>
                </a:lnTo>
                <a:lnTo>
                  <a:pt x="2806" y="2288"/>
                </a:lnTo>
                <a:lnTo>
                  <a:pt x="2806" y="2290"/>
                </a:lnTo>
                <a:lnTo>
                  <a:pt x="2804" y="2292"/>
                </a:lnTo>
                <a:lnTo>
                  <a:pt x="2804" y="2294"/>
                </a:lnTo>
                <a:lnTo>
                  <a:pt x="2804" y="2296"/>
                </a:lnTo>
                <a:lnTo>
                  <a:pt x="2804" y="2298"/>
                </a:lnTo>
                <a:lnTo>
                  <a:pt x="2804" y="2300"/>
                </a:lnTo>
                <a:lnTo>
                  <a:pt x="2804" y="2302"/>
                </a:lnTo>
                <a:lnTo>
                  <a:pt x="2806" y="2302"/>
                </a:lnTo>
                <a:lnTo>
                  <a:pt x="2806" y="2304"/>
                </a:lnTo>
                <a:lnTo>
                  <a:pt x="2808" y="2306"/>
                </a:lnTo>
                <a:lnTo>
                  <a:pt x="2810" y="2308"/>
                </a:lnTo>
                <a:lnTo>
                  <a:pt x="2810" y="2309"/>
                </a:lnTo>
                <a:lnTo>
                  <a:pt x="2812" y="2311"/>
                </a:lnTo>
                <a:lnTo>
                  <a:pt x="2812" y="2313"/>
                </a:lnTo>
                <a:lnTo>
                  <a:pt x="2814" y="2313"/>
                </a:lnTo>
                <a:lnTo>
                  <a:pt x="2814" y="2315"/>
                </a:lnTo>
                <a:lnTo>
                  <a:pt x="2814" y="2317"/>
                </a:lnTo>
                <a:lnTo>
                  <a:pt x="2812" y="2317"/>
                </a:lnTo>
                <a:lnTo>
                  <a:pt x="2812" y="2319"/>
                </a:lnTo>
                <a:lnTo>
                  <a:pt x="2810" y="2319"/>
                </a:lnTo>
                <a:lnTo>
                  <a:pt x="2808" y="2319"/>
                </a:lnTo>
                <a:lnTo>
                  <a:pt x="2806" y="2319"/>
                </a:lnTo>
                <a:lnTo>
                  <a:pt x="2804" y="2319"/>
                </a:lnTo>
                <a:lnTo>
                  <a:pt x="2804" y="2317"/>
                </a:lnTo>
                <a:lnTo>
                  <a:pt x="2802" y="2317"/>
                </a:lnTo>
                <a:lnTo>
                  <a:pt x="2800" y="2317"/>
                </a:lnTo>
                <a:lnTo>
                  <a:pt x="2798" y="2317"/>
                </a:lnTo>
                <a:lnTo>
                  <a:pt x="2796" y="2317"/>
                </a:lnTo>
                <a:lnTo>
                  <a:pt x="2794" y="2319"/>
                </a:lnTo>
                <a:lnTo>
                  <a:pt x="2793" y="2321"/>
                </a:lnTo>
                <a:lnTo>
                  <a:pt x="2791" y="2321"/>
                </a:lnTo>
                <a:lnTo>
                  <a:pt x="2791" y="2323"/>
                </a:lnTo>
                <a:lnTo>
                  <a:pt x="2789" y="2323"/>
                </a:lnTo>
                <a:lnTo>
                  <a:pt x="2789" y="2325"/>
                </a:lnTo>
                <a:lnTo>
                  <a:pt x="2789" y="2327"/>
                </a:lnTo>
                <a:lnTo>
                  <a:pt x="2787" y="2327"/>
                </a:lnTo>
                <a:lnTo>
                  <a:pt x="2787" y="2329"/>
                </a:lnTo>
                <a:lnTo>
                  <a:pt x="2787" y="2331"/>
                </a:lnTo>
                <a:lnTo>
                  <a:pt x="2785" y="2333"/>
                </a:lnTo>
                <a:lnTo>
                  <a:pt x="2785" y="2334"/>
                </a:lnTo>
                <a:lnTo>
                  <a:pt x="2785" y="2336"/>
                </a:lnTo>
                <a:lnTo>
                  <a:pt x="2785" y="2338"/>
                </a:lnTo>
                <a:lnTo>
                  <a:pt x="2785" y="2340"/>
                </a:lnTo>
                <a:lnTo>
                  <a:pt x="2785" y="2342"/>
                </a:lnTo>
                <a:lnTo>
                  <a:pt x="2785" y="2344"/>
                </a:lnTo>
                <a:lnTo>
                  <a:pt x="2785" y="2346"/>
                </a:lnTo>
                <a:lnTo>
                  <a:pt x="2783" y="2346"/>
                </a:lnTo>
                <a:lnTo>
                  <a:pt x="2781" y="2346"/>
                </a:lnTo>
                <a:lnTo>
                  <a:pt x="2781" y="2344"/>
                </a:lnTo>
                <a:lnTo>
                  <a:pt x="2781" y="2342"/>
                </a:lnTo>
                <a:lnTo>
                  <a:pt x="2779" y="2340"/>
                </a:lnTo>
                <a:lnTo>
                  <a:pt x="2779" y="2338"/>
                </a:lnTo>
                <a:lnTo>
                  <a:pt x="2777" y="2336"/>
                </a:lnTo>
                <a:lnTo>
                  <a:pt x="2777" y="2334"/>
                </a:lnTo>
                <a:lnTo>
                  <a:pt x="2777" y="2333"/>
                </a:lnTo>
                <a:lnTo>
                  <a:pt x="2775" y="2333"/>
                </a:lnTo>
                <a:lnTo>
                  <a:pt x="2773" y="2331"/>
                </a:lnTo>
                <a:lnTo>
                  <a:pt x="2771" y="2331"/>
                </a:lnTo>
                <a:lnTo>
                  <a:pt x="2770" y="2331"/>
                </a:lnTo>
                <a:lnTo>
                  <a:pt x="2770" y="2333"/>
                </a:lnTo>
                <a:lnTo>
                  <a:pt x="2768" y="2333"/>
                </a:lnTo>
                <a:lnTo>
                  <a:pt x="2768" y="2334"/>
                </a:lnTo>
                <a:lnTo>
                  <a:pt x="2766" y="2334"/>
                </a:lnTo>
                <a:lnTo>
                  <a:pt x="2764" y="2334"/>
                </a:lnTo>
                <a:lnTo>
                  <a:pt x="2764" y="2333"/>
                </a:lnTo>
                <a:lnTo>
                  <a:pt x="2762" y="2333"/>
                </a:lnTo>
                <a:lnTo>
                  <a:pt x="2762" y="2331"/>
                </a:lnTo>
                <a:lnTo>
                  <a:pt x="2760" y="2331"/>
                </a:lnTo>
                <a:lnTo>
                  <a:pt x="2760" y="2329"/>
                </a:lnTo>
                <a:lnTo>
                  <a:pt x="2760" y="2327"/>
                </a:lnTo>
                <a:lnTo>
                  <a:pt x="2762" y="2325"/>
                </a:lnTo>
                <a:lnTo>
                  <a:pt x="2764" y="2325"/>
                </a:lnTo>
                <a:lnTo>
                  <a:pt x="2764" y="2323"/>
                </a:lnTo>
                <a:lnTo>
                  <a:pt x="2764" y="2325"/>
                </a:lnTo>
                <a:lnTo>
                  <a:pt x="2766" y="2325"/>
                </a:lnTo>
                <a:lnTo>
                  <a:pt x="2768" y="2323"/>
                </a:lnTo>
                <a:lnTo>
                  <a:pt x="2770" y="2323"/>
                </a:lnTo>
                <a:lnTo>
                  <a:pt x="2771" y="2323"/>
                </a:lnTo>
                <a:lnTo>
                  <a:pt x="2773" y="2323"/>
                </a:lnTo>
                <a:lnTo>
                  <a:pt x="2775" y="2323"/>
                </a:lnTo>
                <a:lnTo>
                  <a:pt x="2775" y="2325"/>
                </a:lnTo>
                <a:lnTo>
                  <a:pt x="2777" y="2325"/>
                </a:lnTo>
                <a:lnTo>
                  <a:pt x="2779" y="2325"/>
                </a:lnTo>
                <a:lnTo>
                  <a:pt x="2781" y="2325"/>
                </a:lnTo>
                <a:lnTo>
                  <a:pt x="2783" y="2325"/>
                </a:lnTo>
                <a:lnTo>
                  <a:pt x="2785" y="2325"/>
                </a:lnTo>
                <a:lnTo>
                  <a:pt x="2785" y="2323"/>
                </a:lnTo>
                <a:lnTo>
                  <a:pt x="2785" y="2321"/>
                </a:lnTo>
                <a:lnTo>
                  <a:pt x="2787" y="2319"/>
                </a:lnTo>
                <a:lnTo>
                  <a:pt x="2787" y="2317"/>
                </a:lnTo>
                <a:lnTo>
                  <a:pt x="2789" y="2317"/>
                </a:lnTo>
                <a:lnTo>
                  <a:pt x="2789" y="2315"/>
                </a:lnTo>
                <a:lnTo>
                  <a:pt x="2791" y="2315"/>
                </a:lnTo>
                <a:lnTo>
                  <a:pt x="2793" y="2315"/>
                </a:lnTo>
                <a:lnTo>
                  <a:pt x="2793" y="2313"/>
                </a:lnTo>
                <a:lnTo>
                  <a:pt x="2794" y="2313"/>
                </a:lnTo>
                <a:lnTo>
                  <a:pt x="2796" y="2313"/>
                </a:lnTo>
                <a:lnTo>
                  <a:pt x="2798" y="2313"/>
                </a:lnTo>
                <a:lnTo>
                  <a:pt x="2798" y="2311"/>
                </a:lnTo>
                <a:lnTo>
                  <a:pt x="2798" y="2309"/>
                </a:lnTo>
                <a:lnTo>
                  <a:pt x="2796" y="2309"/>
                </a:lnTo>
                <a:lnTo>
                  <a:pt x="2794" y="2308"/>
                </a:lnTo>
                <a:lnTo>
                  <a:pt x="2793" y="2306"/>
                </a:lnTo>
                <a:lnTo>
                  <a:pt x="2791" y="2304"/>
                </a:lnTo>
                <a:lnTo>
                  <a:pt x="2789" y="2304"/>
                </a:lnTo>
                <a:lnTo>
                  <a:pt x="2787" y="2304"/>
                </a:lnTo>
                <a:lnTo>
                  <a:pt x="2785" y="2302"/>
                </a:lnTo>
                <a:lnTo>
                  <a:pt x="2783" y="2302"/>
                </a:lnTo>
                <a:lnTo>
                  <a:pt x="2781" y="2300"/>
                </a:lnTo>
                <a:lnTo>
                  <a:pt x="2779" y="2300"/>
                </a:lnTo>
                <a:lnTo>
                  <a:pt x="2777" y="2298"/>
                </a:lnTo>
                <a:lnTo>
                  <a:pt x="2775" y="2298"/>
                </a:lnTo>
                <a:lnTo>
                  <a:pt x="2775" y="2300"/>
                </a:lnTo>
                <a:lnTo>
                  <a:pt x="2773" y="2300"/>
                </a:lnTo>
                <a:lnTo>
                  <a:pt x="2771" y="2300"/>
                </a:lnTo>
                <a:lnTo>
                  <a:pt x="2770" y="2298"/>
                </a:lnTo>
                <a:lnTo>
                  <a:pt x="2768" y="2296"/>
                </a:lnTo>
                <a:lnTo>
                  <a:pt x="2766" y="2298"/>
                </a:lnTo>
                <a:lnTo>
                  <a:pt x="2764" y="2302"/>
                </a:lnTo>
                <a:lnTo>
                  <a:pt x="2762" y="2306"/>
                </a:lnTo>
                <a:lnTo>
                  <a:pt x="2762" y="2309"/>
                </a:lnTo>
                <a:lnTo>
                  <a:pt x="2760" y="2309"/>
                </a:lnTo>
                <a:lnTo>
                  <a:pt x="2762" y="2309"/>
                </a:lnTo>
                <a:lnTo>
                  <a:pt x="2770" y="2313"/>
                </a:lnTo>
                <a:lnTo>
                  <a:pt x="2768" y="2315"/>
                </a:lnTo>
                <a:lnTo>
                  <a:pt x="2768" y="2317"/>
                </a:lnTo>
                <a:lnTo>
                  <a:pt x="2766" y="2317"/>
                </a:lnTo>
                <a:lnTo>
                  <a:pt x="2764" y="2317"/>
                </a:lnTo>
                <a:lnTo>
                  <a:pt x="2764" y="2315"/>
                </a:lnTo>
                <a:lnTo>
                  <a:pt x="2762" y="2315"/>
                </a:lnTo>
                <a:lnTo>
                  <a:pt x="2760" y="2313"/>
                </a:lnTo>
                <a:lnTo>
                  <a:pt x="2758" y="2313"/>
                </a:lnTo>
                <a:lnTo>
                  <a:pt x="2756" y="2313"/>
                </a:lnTo>
                <a:lnTo>
                  <a:pt x="2754" y="2313"/>
                </a:lnTo>
                <a:lnTo>
                  <a:pt x="2754" y="2315"/>
                </a:lnTo>
                <a:lnTo>
                  <a:pt x="2752" y="2315"/>
                </a:lnTo>
                <a:lnTo>
                  <a:pt x="2750" y="2315"/>
                </a:lnTo>
                <a:lnTo>
                  <a:pt x="2748" y="2313"/>
                </a:lnTo>
                <a:lnTo>
                  <a:pt x="2748" y="2311"/>
                </a:lnTo>
                <a:lnTo>
                  <a:pt x="2750" y="2311"/>
                </a:lnTo>
                <a:lnTo>
                  <a:pt x="2752" y="2309"/>
                </a:lnTo>
                <a:lnTo>
                  <a:pt x="2752" y="2308"/>
                </a:lnTo>
                <a:lnTo>
                  <a:pt x="2754" y="2308"/>
                </a:lnTo>
                <a:lnTo>
                  <a:pt x="2754" y="2306"/>
                </a:lnTo>
                <a:lnTo>
                  <a:pt x="2756" y="2306"/>
                </a:lnTo>
                <a:lnTo>
                  <a:pt x="2756" y="2304"/>
                </a:lnTo>
                <a:lnTo>
                  <a:pt x="2756" y="2302"/>
                </a:lnTo>
                <a:lnTo>
                  <a:pt x="2756" y="2300"/>
                </a:lnTo>
                <a:lnTo>
                  <a:pt x="2756" y="2298"/>
                </a:lnTo>
                <a:lnTo>
                  <a:pt x="2756" y="2296"/>
                </a:lnTo>
                <a:lnTo>
                  <a:pt x="2756" y="2294"/>
                </a:lnTo>
                <a:lnTo>
                  <a:pt x="2754" y="2294"/>
                </a:lnTo>
                <a:lnTo>
                  <a:pt x="2754" y="2292"/>
                </a:lnTo>
                <a:lnTo>
                  <a:pt x="2752" y="2290"/>
                </a:lnTo>
                <a:lnTo>
                  <a:pt x="2756" y="2288"/>
                </a:lnTo>
                <a:lnTo>
                  <a:pt x="2754" y="2288"/>
                </a:lnTo>
                <a:lnTo>
                  <a:pt x="2752" y="2290"/>
                </a:lnTo>
                <a:lnTo>
                  <a:pt x="2750" y="2288"/>
                </a:lnTo>
                <a:lnTo>
                  <a:pt x="2752" y="2286"/>
                </a:lnTo>
                <a:lnTo>
                  <a:pt x="2750" y="2288"/>
                </a:lnTo>
                <a:lnTo>
                  <a:pt x="2748" y="2286"/>
                </a:lnTo>
                <a:lnTo>
                  <a:pt x="2750" y="2285"/>
                </a:lnTo>
                <a:lnTo>
                  <a:pt x="2748" y="2285"/>
                </a:lnTo>
                <a:lnTo>
                  <a:pt x="2748" y="2283"/>
                </a:lnTo>
                <a:lnTo>
                  <a:pt x="2746" y="2283"/>
                </a:lnTo>
                <a:lnTo>
                  <a:pt x="2745" y="2281"/>
                </a:lnTo>
                <a:lnTo>
                  <a:pt x="2745" y="2279"/>
                </a:lnTo>
                <a:lnTo>
                  <a:pt x="2743" y="2279"/>
                </a:lnTo>
                <a:lnTo>
                  <a:pt x="2741" y="2275"/>
                </a:lnTo>
                <a:lnTo>
                  <a:pt x="2739" y="2275"/>
                </a:lnTo>
                <a:lnTo>
                  <a:pt x="2739" y="2273"/>
                </a:lnTo>
                <a:lnTo>
                  <a:pt x="2739" y="2271"/>
                </a:lnTo>
                <a:lnTo>
                  <a:pt x="2737" y="2271"/>
                </a:lnTo>
                <a:lnTo>
                  <a:pt x="2737" y="2269"/>
                </a:lnTo>
                <a:lnTo>
                  <a:pt x="2735" y="2269"/>
                </a:lnTo>
                <a:lnTo>
                  <a:pt x="2735" y="2267"/>
                </a:lnTo>
                <a:lnTo>
                  <a:pt x="2733" y="2267"/>
                </a:lnTo>
                <a:lnTo>
                  <a:pt x="2737" y="2265"/>
                </a:lnTo>
                <a:lnTo>
                  <a:pt x="2737" y="2263"/>
                </a:lnTo>
                <a:lnTo>
                  <a:pt x="2739" y="2263"/>
                </a:lnTo>
                <a:lnTo>
                  <a:pt x="2741" y="2263"/>
                </a:lnTo>
                <a:lnTo>
                  <a:pt x="2743" y="2261"/>
                </a:lnTo>
                <a:lnTo>
                  <a:pt x="2743" y="2260"/>
                </a:lnTo>
                <a:lnTo>
                  <a:pt x="2743" y="2258"/>
                </a:lnTo>
                <a:lnTo>
                  <a:pt x="2741" y="2260"/>
                </a:lnTo>
                <a:lnTo>
                  <a:pt x="2739" y="2260"/>
                </a:lnTo>
                <a:lnTo>
                  <a:pt x="2735" y="2260"/>
                </a:lnTo>
                <a:lnTo>
                  <a:pt x="2735" y="2258"/>
                </a:lnTo>
                <a:lnTo>
                  <a:pt x="2733" y="2258"/>
                </a:lnTo>
                <a:lnTo>
                  <a:pt x="2731" y="2258"/>
                </a:lnTo>
                <a:lnTo>
                  <a:pt x="2731" y="2256"/>
                </a:lnTo>
                <a:lnTo>
                  <a:pt x="2731" y="2254"/>
                </a:lnTo>
                <a:lnTo>
                  <a:pt x="2729" y="2256"/>
                </a:lnTo>
                <a:lnTo>
                  <a:pt x="2712" y="2261"/>
                </a:lnTo>
                <a:lnTo>
                  <a:pt x="2712" y="2267"/>
                </a:lnTo>
                <a:lnTo>
                  <a:pt x="2710" y="2267"/>
                </a:lnTo>
                <a:lnTo>
                  <a:pt x="2706" y="2267"/>
                </a:lnTo>
                <a:lnTo>
                  <a:pt x="2706" y="2265"/>
                </a:lnTo>
                <a:lnTo>
                  <a:pt x="2704" y="2265"/>
                </a:lnTo>
                <a:lnTo>
                  <a:pt x="2704" y="2267"/>
                </a:lnTo>
                <a:lnTo>
                  <a:pt x="2702" y="2267"/>
                </a:lnTo>
                <a:lnTo>
                  <a:pt x="2706" y="2267"/>
                </a:lnTo>
                <a:lnTo>
                  <a:pt x="2710" y="2269"/>
                </a:lnTo>
                <a:lnTo>
                  <a:pt x="2712" y="2269"/>
                </a:lnTo>
                <a:lnTo>
                  <a:pt x="2718" y="2277"/>
                </a:lnTo>
                <a:lnTo>
                  <a:pt x="2720" y="2279"/>
                </a:lnTo>
                <a:lnTo>
                  <a:pt x="2721" y="2281"/>
                </a:lnTo>
                <a:lnTo>
                  <a:pt x="2723" y="2283"/>
                </a:lnTo>
                <a:lnTo>
                  <a:pt x="2725" y="2285"/>
                </a:lnTo>
                <a:lnTo>
                  <a:pt x="2727" y="2286"/>
                </a:lnTo>
                <a:lnTo>
                  <a:pt x="2729" y="2286"/>
                </a:lnTo>
                <a:lnTo>
                  <a:pt x="2731" y="2288"/>
                </a:lnTo>
                <a:lnTo>
                  <a:pt x="2733" y="2290"/>
                </a:lnTo>
                <a:lnTo>
                  <a:pt x="2735" y="2290"/>
                </a:lnTo>
                <a:lnTo>
                  <a:pt x="2737" y="2292"/>
                </a:lnTo>
                <a:lnTo>
                  <a:pt x="2739" y="2294"/>
                </a:lnTo>
                <a:lnTo>
                  <a:pt x="2741" y="2296"/>
                </a:lnTo>
                <a:lnTo>
                  <a:pt x="2743" y="2298"/>
                </a:lnTo>
                <a:lnTo>
                  <a:pt x="2745" y="2300"/>
                </a:lnTo>
                <a:lnTo>
                  <a:pt x="2745" y="2302"/>
                </a:lnTo>
                <a:lnTo>
                  <a:pt x="2743" y="2304"/>
                </a:lnTo>
                <a:lnTo>
                  <a:pt x="2741" y="2304"/>
                </a:lnTo>
                <a:lnTo>
                  <a:pt x="2739" y="2306"/>
                </a:lnTo>
                <a:lnTo>
                  <a:pt x="2737" y="2308"/>
                </a:lnTo>
                <a:lnTo>
                  <a:pt x="2735" y="2308"/>
                </a:lnTo>
                <a:lnTo>
                  <a:pt x="2733" y="2308"/>
                </a:lnTo>
                <a:lnTo>
                  <a:pt x="2731" y="2308"/>
                </a:lnTo>
                <a:lnTo>
                  <a:pt x="2729" y="2308"/>
                </a:lnTo>
                <a:lnTo>
                  <a:pt x="2727" y="2308"/>
                </a:lnTo>
                <a:lnTo>
                  <a:pt x="2727" y="2306"/>
                </a:lnTo>
                <a:lnTo>
                  <a:pt x="2723" y="2306"/>
                </a:lnTo>
                <a:lnTo>
                  <a:pt x="2721" y="2306"/>
                </a:lnTo>
                <a:lnTo>
                  <a:pt x="2720" y="2306"/>
                </a:lnTo>
                <a:lnTo>
                  <a:pt x="2714" y="2309"/>
                </a:lnTo>
                <a:lnTo>
                  <a:pt x="2716" y="2309"/>
                </a:lnTo>
                <a:lnTo>
                  <a:pt x="2716" y="2311"/>
                </a:lnTo>
                <a:lnTo>
                  <a:pt x="2716" y="2313"/>
                </a:lnTo>
                <a:lnTo>
                  <a:pt x="2718" y="2313"/>
                </a:lnTo>
                <a:lnTo>
                  <a:pt x="2718" y="2315"/>
                </a:lnTo>
                <a:lnTo>
                  <a:pt x="2720" y="2317"/>
                </a:lnTo>
                <a:lnTo>
                  <a:pt x="2720" y="2319"/>
                </a:lnTo>
                <a:lnTo>
                  <a:pt x="2721" y="2321"/>
                </a:lnTo>
                <a:lnTo>
                  <a:pt x="2720" y="2323"/>
                </a:lnTo>
                <a:lnTo>
                  <a:pt x="2720" y="2325"/>
                </a:lnTo>
                <a:lnTo>
                  <a:pt x="2718" y="2325"/>
                </a:lnTo>
                <a:lnTo>
                  <a:pt x="2716" y="2327"/>
                </a:lnTo>
                <a:lnTo>
                  <a:pt x="2714" y="2329"/>
                </a:lnTo>
                <a:lnTo>
                  <a:pt x="2712" y="2331"/>
                </a:lnTo>
                <a:lnTo>
                  <a:pt x="2712" y="2333"/>
                </a:lnTo>
                <a:lnTo>
                  <a:pt x="2710" y="2334"/>
                </a:lnTo>
                <a:lnTo>
                  <a:pt x="2708" y="2336"/>
                </a:lnTo>
                <a:lnTo>
                  <a:pt x="2706" y="2340"/>
                </a:lnTo>
                <a:lnTo>
                  <a:pt x="2704" y="2344"/>
                </a:lnTo>
                <a:lnTo>
                  <a:pt x="2702" y="2346"/>
                </a:lnTo>
                <a:lnTo>
                  <a:pt x="2702" y="2350"/>
                </a:lnTo>
                <a:lnTo>
                  <a:pt x="2700" y="2352"/>
                </a:lnTo>
                <a:lnTo>
                  <a:pt x="2700" y="2354"/>
                </a:lnTo>
                <a:lnTo>
                  <a:pt x="2698" y="2357"/>
                </a:lnTo>
                <a:lnTo>
                  <a:pt x="2698" y="2359"/>
                </a:lnTo>
                <a:lnTo>
                  <a:pt x="2697" y="2363"/>
                </a:lnTo>
                <a:lnTo>
                  <a:pt x="2697" y="2365"/>
                </a:lnTo>
                <a:lnTo>
                  <a:pt x="2695" y="2367"/>
                </a:lnTo>
                <a:lnTo>
                  <a:pt x="2695" y="2369"/>
                </a:lnTo>
                <a:lnTo>
                  <a:pt x="2693" y="2373"/>
                </a:lnTo>
                <a:lnTo>
                  <a:pt x="2691" y="2375"/>
                </a:lnTo>
                <a:lnTo>
                  <a:pt x="2691" y="2379"/>
                </a:lnTo>
                <a:lnTo>
                  <a:pt x="2691" y="2381"/>
                </a:lnTo>
                <a:lnTo>
                  <a:pt x="2689" y="2382"/>
                </a:lnTo>
                <a:lnTo>
                  <a:pt x="2689" y="2386"/>
                </a:lnTo>
                <a:lnTo>
                  <a:pt x="2689" y="2388"/>
                </a:lnTo>
                <a:lnTo>
                  <a:pt x="2689" y="2390"/>
                </a:lnTo>
                <a:lnTo>
                  <a:pt x="2687" y="2394"/>
                </a:lnTo>
                <a:lnTo>
                  <a:pt x="2687" y="2398"/>
                </a:lnTo>
                <a:lnTo>
                  <a:pt x="2687" y="2400"/>
                </a:lnTo>
                <a:lnTo>
                  <a:pt x="2685" y="2402"/>
                </a:lnTo>
                <a:lnTo>
                  <a:pt x="2685" y="2404"/>
                </a:lnTo>
                <a:lnTo>
                  <a:pt x="2685" y="2405"/>
                </a:lnTo>
                <a:lnTo>
                  <a:pt x="2685" y="2407"/>
                </a:lnTo>
                <a:lnTo>
                  <a:pt x="2685" y="2411"/>
                </a:lnTo>
                <a:lnTo>
                  <a:pt x="2685" y="2413"/>
                </a:lnTo>
                <a:lnTo>
                  <a:pt x="2687" y="2413"/>
                </a:lnTo>
                <a:lnTo>
                  <a:pt x="2687" y="2415"/>
                </a:lnTo>
                <a:lnTo>
                  <a:pt x="2687" y="2417"/>
                </a:lnTo>
                <a:lnTo>
                  <a:pt x="2687" y="2419"/>
                </a:lnTo>
                <a:lnTo>
                  <a:pt x="2687" y="2421"/>
                </a:lnTo>
                <a:lnTo>
                  <a:pt x="2687" y="2425"/>
                </a:lnTo>
                <a:lnTo>
                  <a:pt x="2687" y="2429"/>
                </a:lnTo>
                <a:lnTo>
                  <a:pt x="2687" y="2432"/>
                </a:lnTo>
                <a:lnTo>
                  <a:pt x="2687" y="2434"/>
                </a:lnTo>
                <a:lnTo>
                  <a:pt x="2687" y="2436"/>
                </a:lnTo>
                <a:lnTo>
                  <a:pt x="2687" y="2438"/>
                </a:lnTo>
                <a:lnTo>
                  <a:pt x="2689" y="2438"/>
                </a:lnTo>
                <a:lnTo>
                  <a:pt x="2689" y="2440"/>
                </a:lnTo>
                <a:lnTo>
                  <a:pt x="2689" y="2442"/>
                </a:lnTo>
                <a:lnTo>
                  <a:pt x="2687" y="2442"/>
                </a:lnTo>
                <a:lnTo>
                  <a:pt x="2687" y="2444"/>
                </a:lnTo>
                <a:lnTo>
                  <a:pt x="2685" y="2444"/>
                </a:lnTo>
                <a:lnTo>
                  <a:pt x="2683" y="2446"/>
                </a:lnTo>
                <a:lnTo>
                  <a:pt x="2683" y="2448"/>
                </a:lnTo>
                <a:lnTo>
                  <a:pt x="2683" y="2450"/>
                </a:lnTo>
                <a:lnTo>
                  <a:pt x="2683" y="2452"/>
                </a:lnTo>
                <a:lnTo>
                  <a:pt x="2683" y="2453"/>
                </a:lnTo>
                <a:lnTo>
                  <a:pt x="2681" y="2453"/>
                </a:lnTo>
                <a:lnTo>
                  <a:pt x="2681" y="2457"/>
                </a:lnTo>
                <a:lnTo>
                  <a:pt x="2681" y="2459"/>
                </a:lnTo>
                <a:lnTo>
                  <a:pt x="2679" y="2461"/>
                </a:lnTo>
                <a:lnTo>
                  <a:pt x="2679" y="2463"/>
                </a:lnTo>
                <a:lnTo>
                  <a:pt x="2679" y="2467"/>
                </a:lnTo>
                <a:lnTo>
                  <a:pt x="2677" y="2473"/>
                </a:lnTo>
                <a:lnTo>
                  <a:pt x="2675" y="2477"/>
                </a:lnTo>
                <a:lnTo>
                  <a:pt x="2675" y="2478"/>
                </a:lnTo>
                <a:lnTo>
                  <a:pt x="2675" y="2482"/>
                </a:lnTo>
                <a:lnTo>
                  <a:pt x="2677" y="2482"/>
                </a:lnTo>
                <a:lnTo>
                  <a:pt x="2677" y="2484"/>
                </a:lnTo>
                <a:lnTo>
                  <a:pt x="2681" y="2486"/>
                </a:lnTo>
                <a:lnTo>
                  <a:pt x="2681" y="2488"/>
                </a:lnTo>
                <a:lnTo>
                  <a:pt x="2681" y="2490"/>
                </a:lnTo>
                <a:lnTo>
                  <a:pt x="2681" y="2492"/>
                </a:lnTo>
                <a:lnTo>
                  <a:pt x="2679" y="2494"/>
                </a:lnTo>
                <a:lnTo>
                  <a:pt x="2677" y="2496"/>
                </a:lnTo>
                <a:lnTo>
                  <a:pt x="2677" y="2498"/>
                </a:lnTo>
                <a:lnTo>
                  <a:pt x="2675" y="2500"/>
                </a:lnTo>
                <a:lnTo>
                  <a:pt x="2675" y="2501"/>
                </a:lnTo>
                <a:lnTo>
                  <a:pt x="2675" y="2503"/>
                </a:lnTo>
                <a:lnTo>
                  <a:pt x="2673" y="2507"/>
                </a:lnTo>
                <a:lnTo>
                  <a:pt x="2673" y="2511"/>
                </a:lnTo>
                <a:lnTo>
                  <a:pt x="2672" y="2513"/>
                </a:lnTo>
                <a:lnTo>
                  <a:pt x="2672" y="2515"/>
                </a:lnTo>
                <a:lnTo>
                  <a:pt x="2672" y="2517"/>
                </a:lnTo>
                <a:lnTo>
                  <a:pt x="2672" y="2519"/>
                </a:lnTo>
                <a:lnTo>
                  <a:pt x="2670" y="2523"/>
                </a:lnTo>
                <a:lnTo>
                  <a:pt x="2670" y="2525"/>
                </a:lnTo>
                <a:lnTo>
                  <a:pt x="2670" y="2526"/>
                </a:lnTo>
                <a:lnTo>
                  <a:pt x="2672" y="2528"/>
                </a:lnTo>
                <a:lnTo>
                  <a:pt x="2672" y="2530"/>
                </a:lnTo>
                <a:lnTo>
                  <a:pt x="2673" y="2532"/>
                </a:lnTo>
                <a:lnTo>
                  <a:pt x="2673" y="2534"/>
                </a:lnTo>
                <a:lnTo>
                  <a:pt x="2673" y="2536"/>
                </a:lnTo>
                <a:lnTo>
                  <a:pt x="2672" y="2538"/>
                </a:lnTo>
                <a:lnTo>
                  <a:pt x="2670" y="2538"/>
                </a:lnTo>
                <a:lnTo>
                  <a:pt x="2670" y="2540"/>
                </a:lnTo>
                <a:lnTo>
                  <a:pt x="2668" y="2542"/>
                </a:lnTo>
                <a:lnTo>
                  <a:pt x="2668" y="2544"/>
                </a:lnTo>
                <a:lnTo>
                  <a:pt x="2666" y="2546"/>
                </a:lnTo>
                <a:lnTo>
                  <a:pt x="2666" y="2551"/>
                </a:lnTo>
                <a:lnTo>
                  <a:pt x="2664" y="2555"/>
                </a:lnTo>
                <a:lnTo>
                  <a:pt x="2664" y="2559"/>
                </a:lnTo>
                <a:lnTo>
                  <a:pt x="2662" y="2561"/>
                </a:lnTo>
                <a:lnTo>
                  <a:pt x="2662" y="2563"/>
                </a:lnTo>
                <a:lnTo>
                  <a:pt x="2662" y="2565"/>
                </a:lnTo>
                <a:lnTo>
                  <a:pt x="2660" y="2567"/>
                </a:lnTo>
                <a:lnTo>
                  <a:pt x="2660" y="2569"/>
                </a:lnTo>
                <a:lnTo>
                  <a:pt x="2660" y="2571"/>
                </a:lnTo>
                <a:lnTo>
                  <a:pt x="2660" y="2573"/>
                </a:lnTo>
                <a:lnTo>
                  <a:pt x="2660" y="2574"/>
                </a:lnTo>
                <a:lnTo>
                  <a:pt x="2662" y="2576"/>
                </a:lnTo>
                <a:lnTo>
                  <a:pt x="2664" y="2578"/>
                </a:lnTo>
                <a:lnTo>
                  <a:pt x="2666" y="2580"/>
                </a:lnTo>
                <a:lnTo>
                  <a:pt x="2668" y="2582"/>
                </a:lnTo>
                <a:lnTo>
                  <a:pt x="2670" y="2582"/>
                </a:lnTo>
                <a:lnTo>
                  <a:pt x="2675" y="2584"/>
                </a:lnTo>
                <a:lnTo>
                  <a:pt x="2677" y="2586"/>
                </a:lnTo>
                <a:lnTo>
                  <a:pt x="2677" y="2588"/>
                </a:lnTo>
                <a:lnTo>
                  <a:pt x="2679" y="2588"/>
                </a:lnTo>
                <a:lnTo>
                  <a:pt x="2679" y="2590"/>
                </a:lnTo>
                <a:lnTo>
                  <a:pt x="2677" y="2592"/>
                </a:lnTo>
                <a:lnTo>
                  <a:pt x="2675" y="2592"/>
                </a:lnTo>
                <a:lnTo>
                  <a:pt x="2673" y="2592"/>
                </a:lnTo>
                <a:lnTo>
                  <a:pt x="2672" y="2594"/>
                </a:lnTo>
                <a:lnTo>
                  <a:pt x="2672" y="2596"/>
                </a:lnTo>
                <a:lnTo>
                  <a:pt x="2670" y="2596"/>
                </a:lnTo>
                <a:lnTo>
                  <a:pt x="2670" y="2597"/>
                </a:lnTo>
                <a:lnTo>
                  <a:pt x="2670" y="2601"/>
                </a:lnTo>
                <a:lnTo>
                  <a:pt x="2670" y="2605"/>
                </a:lnTo>
                <a:lnTo>
                  <a:pt x="2668" y="2611"/>
                </a:lnTo>
                <a:lnTo>
                  <a:pt x="2668" y="2617"/>
                </a:lnTo>
                <a:lnTo>
                  <a:pt x="2668" y="2622"/>
                </a:lnTo>
                <a:lnTo>
                  <a:pt x="2668" y="2626"/>
                </a:lnTo>
                <a:lnTo>
                  <a:pt x="2668" y="2628"/>
                </a:lnTo>
                <a:lnTo>
                  <a:pt x="2668" y="2630"/>
                </a:lnTo>
                <a:lnTo>
                  <a:pt x="2670" y="2630"/>
                </a:lnTo>
                <a:lnTo>
                  <a:pt x="2672" y="2632"/>
                </a:lnTo>
                <a:lnTo>
                  <a:pt x="2675" y="2632"/>
                </a:lnTo>
                <a:lnTo>
                  <a:pt x="2677" y="2632"/>
                </a:lnTo>
                <a:lnTo>
                  <a:pt x="2677" y="2634"/>
                </a:lnTo>
                <a:lnTo>
                  <a:pt x="2677" y="2636"/>
                </a:lnTo>
                <a:lnTo>
                  <a:pt x="2675" y="2636"/>
                </a:lnTo>
                <a:lnTo>
                  <a:pt x="2673" y="2636"/>
                </a:lnTo>
                <a:lnTo>
                  <a:pt x="2672" y="2636"/>
                </a:lnTo>
                <a:lnTo>
                  <a:pt x="2670" y="2636"/>
                </a:lnTo>
                <a:lnTo>
                  <a:pt x="2668" y="2640"/>
                </a:lnTo>
                <a:lnTo>
                  <a:pt x="2668" y="2642"/>
                </a:lnTo>
                <a:lnTo>
                  <a:pt x="2666" y="2644"/>
                </a:lnTo>
                <a:lnTo>
                  <a:pt x="2666" y="2647"/>
                </a:lnTo>
                <a:lnTo>
                  <a:pt x="2664" y="2661"/>
                </a:lnTo>
                <a:lnTo>
                  <a:pt x="2664" y="2665"/>
                </a:lnTo>
                <a:lnTo>
                  <a:pt x="2664" y="2669"/>
                </a:lnTo>
                <a:lnTo>
                  <a:pt x="2666" y="2670"/>
                </a:lnTo>
                <a:lnTo>
                  <a:pt x="2668" y="2670"/>
                </a:lnTo>
                <a:lnTo>
                  <a:pt x="2670" y="2672"/>
                </a:lnTo>
                <a:lnTo>
                  <a:pt x="2672" y="2672"/>
                </a:lnTo>
                <a:lnTo>
                  <a:pt x="2673" y="2672"/>
                </a:lnTo>
                <a:lnTo>
                  <a:pt x="2675" y="2672"/>
                </a:lnTo>
                <a:lnTo>
                  <a:pt x="2675" y="2674"/>
                </a:lnTo>
                <a:lnTo>
                  <a:pt x="2673" y="2676"/>
                </a:lnTo>
                <a:lnTo>
                  <a:pt x="2672" y="2676"/>
                </a:lnTo>
                <a:lnTo>
                  <a:pt x="2670" y="2676"/>
                </a:lnTo>
                <a:lnTo>
                  <a:pt x="2668" y="2676"/>
                </a:lnTo>
                <a:lnTo>
                  <a:pt x="2666" y="2676"/>
                </a:lnTo>
                <a:lnTo>
                  <a:pt x="2666" y="2678"/>
                </a:lnTo>
                <a:lnTo>
                  <a:pt x="2664" y="2678"/>
                </a:lnTo>
                <a:lnTo>
                  <a:pt x="2664" y="2680"/>
                </a:lnTo>
                <a:lnTo>
                  <a:pt x="2664" y="2682"/>
                </a:lnTo>
                <a:lnTo>
                  <a:pt x="2662" y="2684"/>
                </a:lnTo>
                <a:lnTo>
                  <a:pt x="2662" y="2686"/>
                </a:lnTo>
                <a:lnTo>
                  <a:pt x="2662" y="2688"/>
                </a:lnTo>
                <a:lnTo>
                  <a:pt x="2660" y="2693"/>
                </a:lnTo>
                <a:lnTo>
                  <a:pt x="2660" y="2697"/>
                </a:lnTo>
                <a:lnTo>
                  <a:pt x="2660" y="2699"/>
                </a:lnTo>
                <a:lnTo>
                  <a:pt x="2660" y="2703"/>
                </a:lnTo>
                <a:lnTo>
                  <a:pt x="2660" y="2707"/>
                </a:lnTo>
                <a:lnTo>
                  <a:pt x="2662" y="2709"/>
                </a:lnTo>
                <a:lnTo>
                  <a:pt x="2664" y="2711"/>
                </a:lnTo>
                <a:lnTo>
                  <a:pt x="2666" y="2711"/>
                </a:lnTo>
                <a:lnTo>
                  <a:pt x="2668" y="2713"/>
                </a:lnTo>
                <a:lnTo>
                  <a:pt x="2670" y="2713"/>
                </a:lnTo>
                <a:lnTo>
                  <a:pt x="2672" y="2713"/>
                </a:lnTo>
                <a:lnTo>
                  <a:pt x="2672" y="2715"/>
                </a:lnTo>
                <a:lnTo>
                  <a:pt x="2672" y="2717"/>
                </a:lnTo>
                <a:lnTo>
                  <a:pt x="2670" y="2717"/>
                </a:lnTo>
                <a:lnTo>
                  <a:pt x="2668" y="2717"/>
                </a:lnTo>
                <a:lnTo>
                  <a:pt x="2666" y="2717"/>
                </a:lnTo>
                <a:lnTo>
                  <a:pt x="2662" y="2717"/>
                </a:lnTo>
                <a:lnTo>
                  <a:pt x="2660" y="2717"/>
                </a:lnTo>
                <a:lnTo>
                  <a:pt x="2658" y="2718"/>
                </a:lnTo>
                <a:lnTo>
                  <a:pt x="2656" y="2720"/>
                </a:lnTo>
                <a:lnTo>
                  <a:pt x="2654" y="2724"/>
                </a:lnTo>
                <a:lnTo>
                  <a:pt x="2652" y="2734"/>
                </a:lnTo>
                <a:lnTo>
                  <a:pt x="2650" y="2757"/>
                </a:lnTo>
                <a:lnTo>
                  <a:pt x="2650" y="2763"/>
                </a:lnTo>
                <a:lnTo>
                  <a:pt x="2652" y="2764"/>
                </a:lnTo>
                <a:lnTo>
                  <a:pt x="2654" y="2766"/>
                </a:lnTo>
                <a:lnTo>
                  <a:pt x="2656" y="2768"/>
                </a:lnTo>
                <a:lnTo>
                  <a:pt x="2656" y="2770"/>
                </a:lnTo>
                <a:lnTo>
                  <a:pt x="2658" y="2770"/>
                </a:lnTo>
                <a:lnTo>
                  <a:pt x="2658" y="2772"/>
                </a:lnTo>
                <a:lnTo>
                  <a:pt x="2656" y="2774"/>
                </a:lnTo>
                <a:lnTo>
                  <a:pt x="2654" y="2774"/>
                </a:lnTo>
                <a:lnTo>
                  <a:pt x="2652" y="2774"/>
                </a:lnTo>
                <a:lnTo>
                  <a:pt x="2650" y="2774"/>
                </a:lnTo>
                <a:lnTo>
                  <a:pt x="2650" y="2772"/>
                </a:lnTo>
                <a:lnTo>
                  <a:pt x="2649" y="2772"/>
                </a:lnTo>
                <a:lnTo>
                  <a:pt x="2649" y="2770"/>
                </a:lnTo>
                <a:lnTo>
                  <a:pt x="2647" y="2770"/>
                </a:lnTo>
                <a:lnTo>
                  <a:pt x="2645" y="2768"/>
                </a:lnTo>
                <a:lnTo>
                  <a:pt x="2643" y="2768"/>
                </a:lnTo>
                <a:lnTo>
                  <a:pt x="2641" y="2768"/>
                </a:lnTo>
                <a:lnTo>
                  <a:pt x="2639" y="2768"/>
                </a:lnTo>
                <a:lnTo>
                  <a:pt x="2637" y="2770"/>
                </a:lnTo>
                <a:lnTo>
                  <a:pt x="2635" y="2770"/>
                </a:lnTo>
                <a:lnTo>
                  <a:pt x="2633" y="2770"/>
                </a:lnTo>
                <a:lnTo>
                  <a:pt x="2633" y="2772"/>
                </a:lnTo>
                <a:lnTo>
                  <a:pt x="2631" y="2772"/>
                </a:lnTo>
                <a:lnTo>
                  <a:pt x="2629" y="2772"/>
                </a:lnTo>
                <a:lnTo>
                  <a:pt x="2627" y="2772"/>
                </a:lnTo>
                <a:lnTo>
                  <a:pt x="2625" y="2772"/>
                </a:lnTo>
                <a:lnTo>
                  <a:pt x="2625" y="2770"/>
                </a:lnTo>
                <a:lnTo>
                  <a:pt x="2625" y="2768"/>
                </a:lnTo>
                <a:lnTo>
                  <a:pt x="2627" y="2766"/>
                </a:lnTo>
                <a:lnTo>
                  <a:pt x="2629" y="2766"/>
                </a:lnTo>
                <a:lnTo>
                  <a:pt x="2631" y="2764"/>
                </a:lnTo>
                <a:lnTo>
                  <a:pt x="2633" y="2764"/>
                </a:lnTo>
                <a:lnTo>
                  <a:pt x="2637" y="2763"/>
                </a:lnTo>
                <a:lnTo>
                  <a:pt x="2639" y="2761"/>
                </a:lnTo>
                <a:lnTo>
                  <a:pt x="2641" y="2755"/>
                </a:lnTo>
                <a:lnTo>
                  <a:pt x="2643" y="2753"/>
                </a:lnTo>
                <a:lnTo>
                  <a:pt x="2645" y="2749"/>
                </a:lnTo>
                <a:lnTo>
                  <a:pt x="2645" y="2747"/>
                </a:lnTo>
                <a:lnTo>
                  <a:pt x="2645" y="2745"/>
                </a:lnTo>
                <a:lnTo>
                  <a:pt x="2645" y="2741"/>
                </a:lnTo>
                <a:lnTo>
                  <a:pt x="2643" y="2741"/>
                </a:lnTo>
                <a:lnTo>
                  <a:pt x="2643" y="2740"/>
                </a:lnTo>
                <a:lnTo>
                  <a:pt x="2643" y="2738"/>
                </a:lnTo>
                <a:lnTo>
                  <a:pt x="2643" y="2736"/>
                </a:lnTo>
                <a:lnTo>
                  <a:pt x="2645" y="2736"/>
                </a:lnTo>
                <a:lnTo>
                  <a:pt x="2645" y="2734"/>
                </a:lnTo>
                <a:lnTo>
                  <a:pt x="2647" y="2732"/>
                </a:lnTo>
                <a:lnTo>
                  <a:pt x="2647" y="2728"/>
                </a:lnTo>
                <a:lnTo>
                  <a:pt x="2647" y="2726"/>
                </a:lnTo>
                <a:lnTo>
                  <a:pt x="2647" y="2724"/>
                </a:lnTo>
                <a:lnTo>
                  <a:pt x="2641" y="2720"/>
                </a:lnTo>
                <a:lnTo>
                  <a:pt x="2639" y="2718"/>
                </a:lnTo>
                <a:lnTo>
                  <a:pt x="2635" y="2718"/>
                </a:lnTo>
                <a:lnTo>
                  <a:pt x="2631" y="2718"/>
                </a:lnTo>
                <a:lnTo>
                  <a:pt x="2624" y="2720"/>
                </a:lnTo>
                <a:lnTo>
                  <a:pt x="2622" y="2720"/>
                </a:lnTo>
                <a:lnTo>
                  <a:pt x="2616" y="2722"/>
                </a:lnTo>
                <a:lnTo>
                  <a:pt x="2614" y="2724"/>
                </a:lnTo>
                <a:lnTo>
                  <a:pt x="2614" y="2726"/>
                </a:lnTo>
                <a:lnTo>
                  <a:pt x="2614" y="2728"/>
                </a:lnTo>
                <a:lnTo>
                  <a:pt x="2625" y="2738"/>
                </a:lnTo>
                <a:lnTo>
                  <a:pt x="2627" y="2740"/>
                </a:lnTo>
                <a:lnTo>
                  <a:pt x="2629" y="2740"/>
                </a:lnTo>
                <a:lnTo>
                  <a:pt x="2629" y="2741"/>
                </a:lnTo>
                <a:lnTo>
                  <a:pt x="2631" y="2745"/>
                </a:lnTo>
                <a:lnTo>
                  <a:pt x="2631" y="2747"/>
                </a:lnTo>
                <a:lnTo>
                  <a:pt x="2627" y="2755"/>
                </a:lnTo>
                <a:lnTo>
                  <a:pt x="2625" y="2757"/>
                </a:lnTo>
                <a:lnTo>
                  <a:pt x="2624" y="2757"/>
                </a:lnTo>
                <a:lnTo>
                  <a:pt x="2622" y="2755"/>
                </a:lnTo>
                <a:lnTo>
                  <a:pt x="2620" y="2749"/>
                </a:lnTo>
                <a:lnTo>
                  <a:pt x="2618" y="2747"/>
                </a:lnTo>
                <a:lnTo>
                  <a:pt x="2606" y="2741"/>
                </a:lnTo>
                <a:lnTo>
                  <a:pt x="2602" y="2740"/>
                </a:lnTo>
                <a:lnTo>
                  <a:pt x="2597" y="2740"/>
                </a:lnTo>
                <a:lnTo>
                  <a:pt x="2587" y="2738"/>
                </a:lnTo>
                <a:lnTo>
                  <a:pt x="2581" y="2738"/>
                </a:lnTo>
                <a:lnTo>
                  <a:pt x="2579" y="2740"/>
                </a:lnTo>
                <a:lnTo>
                  <a:pt x="2577" y="2740"/>
                </a:lnTo>
                <a:lnTo>
                  <a:pt x="2570" y="2741"/>
                </a:lnTo>
                <a:lnTo>
                  <a:pt x="2564" y="2743"/>
                </a:lnTo>
                <a:lnTo>
                  <a:pt x="2562" y="2747"/>
                </a:lnTo>
                <a:lnTo>
                  <a:pt x="2562" y="2749"/>
                </a:lnTo>
                <a:lnTo>
                  <a:pt x="2560" y="2751"/>
                </a:lnTo>
                <a:lnTo>
                  <a:pt x="2556" y="2749"/>
                </a:lnTo>
                <a:lnTo>
                  <a:pt x="2554" y="2749"/>
                </a:lnTo>
                <a:lnTo>
                  <a:pt x="2553" y="2749"/>
                </a:lnTo>
                <a:lnTo>
                  <a:pt x="2551" y="2749"/>
                </a:lnTo>
                <a:lnTo>
                  <a:pt x="2549" y="2751"/>
                </a:lnTo>
                <a:lnTo>
                  <a:pt x="2543" y="2753"/>
                </a:lnTo>
                <a:lnTo>
                  <a:pt x="2539" y="2755"/>
                </a:lnTo>
                <a:lnTo>
                  <a:pt x="2533" y="2763"/>
                </a:lnTo>
                <a:lnTo>
                  <a:pt x="2528" y="2770"/>
                </a:lnTo>
                <a:lnTo>
                  <a:pt x="2526" y="2772"/>
                </a:lnTo>
                <a:lnTo>
                  <a:pt x="2524" y="2776"/>
                </a:lnTo>
                <a:lnTo>
                  <a:pt x="2524" y="2778"/>
                </a:lnTo>
                <a:lnTo>
                  <a:pt x="2522" y="2780"/>
                </a:lnTo>
                <a:lnTo>
                  <a:pt x="2520" y="2782"/>
                </a:lnTo>
                <a:lnTo>
                  <a:pt x="2520" y="2784"/>
                </a:lnTo>
                <a:lnTo>
                  <a:pt x="2518" y="2786"/>
                </a:lnTo>
                <a:lnTo>
                  <a:pt x="2516" y="2788"/>
                </a:lnTo>
                <a:lnTo>
                  <a:pt x="2516" y="2789"/>
                </a:lnTo>
                <a:lnTo>
                  <a:pt x="2514" y="2791"/>
                </a:lnTo>
                <a:lnTo>
                  <a:pt x="2514" y="2793"/>
                </a:lnTo>
                <a:lnTo>
                  <a:pt x="2512" y="2793"/>
                </a:lnTo>
                <a:lnTo>
                  <a:pt x="2512" y="2797"/>
                </a:lnTo>
                <a:lnTo>
                  <a:pt x="2510" y="2799"/>
                </a:lnTo>
                <a:lnTo>
                  <a:pt x="2510" y="2801"/>
                </a:lnTo>
                <a:lnTo>
                  <a:pt x="2508" y="2801"/>
                </a:lnTo>
                <a:lnTo>
                  <a:pt x="2506" y="2801"/>
                </a:lnTo>
                <a:lnTo>
                  <a:pt x="2504" y="2803"/>
                </a:lnTo>
                <a:lnTo>
                  <a:pt x="2503" y="2805"/>
                </a:lnTo>
                <a:lnTo>
                  <a:pt x="2501" y="2807"/>
                </a:lnTo>
                <a:lnTo>
                  <a:pt x="2497" y="2816"/>
                </a:lnTo>
                <a:lnTo>
                  <a:pt x="2497" y="2820"/>
                </a:lnTo>
                <a:lnTo>
                  <a:pt x="2497" y="2822"/>
                </a:lnTo>
                <a:lnTo>
                  <a:pt x="2495" y="2824"/>
                </a:lnTo>
                <a:lnTo>
                  <a:pt x="2495" y="2826"/>
                </a:lnTo>
                <a:lnTo>
                  <a:pt x="2493" y="2826"/>
                </a:lnTo>
                <a:lnTo>
                  <a:pt x="2493" y="2828"/>
                </a:lnTo>
                <a:lnTo>
                  <a:pt x="2491" y="2828"/>
                </a:lnTo>
                <a:lnTo>
                  <a:pt x="2489" y="2828"/>
                </a:lnTo>
                <a:lnTo>
                  <a:pt x="2489" y="2826"/>
                </a:lnTo>
                <a:lnTo>
                  <a:pt x="2487" y="2828"/>
                </a:lnTo>
                <a:lnTo>
                  <a:pt x="2487" y="2826"/>
                </a:lnTo>
                <a:lnTo>
                  <a:pt x="2485" y="2824"/>
                </a:lnTo>
                <a:lnTo>
                  <a:pt x="2483" y="2822"/>
                </a:lnTo>
                <a:lnTo>
                  <a:pt x="2483" y="2820"/>
                </a:lnTo>
                <a:lnTo>
                  <a:pt x="2483" y="2818"/>
                </a:lnTo>
                <a:lnTo>
                  <a:pt x="2483" y="2816"/>
                </a:lnTo>
                <a:lnTo>
                  <a:pt x="2485" y="2816"/>
                </a:lnTo>
                <a:lnTo>
                  <a:pt x="2485" y="2814"/>
                </a:lnTo>
                <a:lnTo>
                  <a:pt x="2487" y="2803"/>
                </a:lnTo>
                <a:lnTo>
                  <a:pt x="2487" y="2797"/>
                </a:lnTo>
                <a:lnTo>
                  <a:pt x="2487" y="2788"/>
                </a:lnTo>
                <a:lnTo>
                  <a:pt x="2487" y="2782"/>
                </a:lnTo>
                <a:lnTo>
                  <a:pt x="2481" y="2770"/>
                </a:lnTo>
                <a:lnTo>
                  <a:pt x="2481" y="2768"/>
                </a:lnTo>
                <a:lnTo>
                  <a:pt x="2480" y="2768"/>
                </a:lnTo>
                <a:lnTo>
                  <a:pt x="2480" y="2766"/>
                </a:lnTo>
                <a:lnTo>
                  <a:pt x="2478" y="2766"/>
                </a:lnTo>
                <a:lnTo>
                  <a:pt x="2478" y="2764"/>
                </a:lnTo>
                <a:lnTo>
                  <a:pt x="2478" y="2763"/>
                </a:lnTo>
                <a:lnTo>
                  <a:pt x="2480" y="2761"/>
                </a:lnTo>
                <a:lnTo>
                  <a:pt x="2481" y="2761"/>
                </a:lnTo>
                <a:lnTo>
                  <a:pt x="2481" y="2759"/>
                </a:lnTo>
                <a:lnTo>
                  <a:pt x="2481" y="2757"/>
                </a:lnTo>
                <a:lnTo>
                  <a:pt x="2483" y="2757"/>
                </a:lnTo>
                <a:lnTo>
                  <a:pt x="2485" y="2755"/>
                </a:lnTo>
                <a:lnTo>
                  <a:pt x="2487" y="2751"/>
                </a:lnTo>
                <a:lnTo>
                  <a:pt x="2489" y="2749"/>
                </a:lnTo>
                <a:lnTo>
                  <a:pt x="2489" y="2745"/>
                </a:lnTo>
                <a:lnTo>
                  <a:pt x="2491" y="2741"/>
                </a:lnTo>
                <a:lnTo>
                  <a:pt x="2489" y="2740"/>
                </a:lnTo>
                <a:lnTo>
                  <a:pt x="2489" y="2734"/>
                </a:lnTo>
                <a:lnTo>
                  <a:pt x="2487" y="2732"/>
                </a:lnTo>
                <a:lnTo>
                  <a:pt x="2485" y="2730"/>
                </a:lnTo>
                <a:lnTo>
                  <a:pt x="2483" y="2728"/>
                </a:lnTo>
                <a:lnTo>
                  <a:pt x="2481" y="2726"/>
                </a:lnTo>
                <a:lnTo>
                  <a:pt x="2480" y="2726"/>
                </a:lnTo>
                <a:lnTo>
                  <a:pt x="2478" y="2724"/>
                </a:lnTo>
                <a:lnTo>
                  <a:pt x="2476" y="2724"/>
                </a:lnTo>
                <a:lnTo>
                  <a:pt x="2476" y="2722"/>
                </a:lnTo>
                <a:lnTo>
                  <a:pt x="2478" y="2722"/>
                </a:lnTo>
                <a:lnTo>
                  <a:pt x="2478" y="2720"/>
                </a:lnTo>
                <a:lnTo>
                  <a:pt x="2480" y="2720"/>
                </a:lnTo>
                <a:lnTo>
                  <a:pt x="2480" y="2718"/>
                </a:lnTo>
                <a:lnTo>
                  <a:pt x="2481" y="2718"/>
                </a:lnTo>
                <a:lnTo>
                  <a:pt x="2481" y="2717"/>
                </a:lnTo>
                <a:lnTo>
                  <a:pt x="2483" y="2717"/>
                </a:lnTo>
                <a:lnTo>
                  <a:pt x="2485" y="2717"/>
                </a:lnTo>
                <a:lnTo>
                  <a:pt x="2487" y="2717"/>
                </a:lnTo>
                <a:lnTo>
                  <a:pt x="2487" y="2718"/>
                </a:lnTo>
                <a:lnTo>
                  <a:pt x="2489" y="2718"/>
                </a:lnTo>
                <a:lnTo>
                  <a:pt x="2489" y="2717"/>
                </a:lnTo>
                <a:lnTo>
                  <a:pt x="2489" y="2718"/>
                </a:lnTo>
                <a:lnTo>
                  <a:pt x="2491" y="2718"/>
                </a:lnTo>
                <a:lnTo>
                  <a:pt x="2491" y="2720"/>
                </a:lnTo>
                <a:lnTo>
                  <a:pt x="2493" y="2720"/>
                </a:lnTo>
                <a:lnTo>
                  <a:pt x="2491" y="2722"/>
                </a:lnTo>
                <a:lnTo>
                  <a:pt x="2491" y="2724"/>
                </a:lnTo>
                <a:lnTo>
                  <a:pt x="2491" y="2726"/>
                </a:lnTo>
                <a:lnTo>
                  <a:pt x="2493" y="2726"/>
                </a:lnTo>
                <a:lnTo>
                  <a:pt x="2493" y="2728"/>
                </a:lnTo>
                <a:lnTo>
                  <a:pt x="2493" y="2730"/>
                </a:lnTo>
                <a:lnTo>
                  <a:pt x="2493" y="2732"/>
                </a:lnTo>
                <a:lnTo>
                  <a:pt x="2495" y="2732"/>
                </a:lnTo>
                <a:lnTo>
                  <a:pt x="2495" y="2734"/>
                </a:lnTo>
                <a:lnTo>
                  <a:pt x="2495" y="2738"/>
                </a:lnTo>
                <a:lnTo>
                  <a:pt x="2495" y="2740"/>
                </a:lnTo>
                <a:lnTo>
                  <a:pt x="2495" y="2743"/>
                </a:lnTo>
                <a:lnTo>
                  <a:pt x="2495" y="2745"/>
                </a:lnTo>
                <a:lnTo>
                  <a:pt x="2495" y="2747"/>
                </a:lnTo>
                <a:lnTo>
                  <a:pt x="2495" y="2749"/>
                </a:lnTo>
                <a:lnTo>
                  <a:pt x="2499" y="2749"/>
                </a:lnTo>
                <a:lnTo>
                  <a:pt x="2501" y="2751"/>
                </a:lnTo>
                <a:lnTo>
                  <a:pt x="2508" y="2749"/>
                </a:lnTo>
                <a:lnTo>
                  <a:pt x="2512" y="2745"/>
                </a:lnTo>
                <a:lnTo>
                  <a:pt x="2514" y="2745"/>
                </a:lnTo>
                <a:lnTo>
                  <a:pt x="2518" y="2741"/>
                </a:lnTo>
                <a:lnTo>
                  <a:pt x="2520" y="2738"/>
                </a:lnTo>
                <a:lnTo>
                  <a:pt x="2522" y="2736"/>
                </a:lnTo>
                <a:lnTo>
                  <a:pt x="2522" y="2734"/>
                </a:lnTo>
                <a:lnTo>
                  <a:pt x="2520" y="2728"/>
                </a:lnTo>
                <a:lnTo>
                  <a:pt x="2520" y="2726"/>
                </a:lnTo>
                <a:lnTo>
                  <a:pt x="2518" y="2726"/>
                </a:lnTo>
                <a:lnTo>
                  <a:pt x="2514" y="2724"/>
                </a:lnTo>
                <a:lnTo>
                  <a:pt x="2510" y="2720"/>
                </a:lnTo>
                <a:lnTo>
                  <a:pt x="2508" y="2720"/>
                </a:lnTo>
                <a:lnTo>
                  <a:pt x="2508" y="2718"/>
                </a:lnTo>
                <a:lnTo>
                  <a:pt x="2508" y="2717"/>
                </a:lnTo>
                <a:lnTo>
                  <a:pt x="2508" y="2715"/>
                </a:lnTo>
                <a:lnTo>
                  <a:pt x="2506" y="2713"/>
                </a:lnTo>
                <a:lnTo>
                  <a:pt x="2504" y="2713"/>
                </a:lnTo>
                <a:lnTo>
                  <a:pt x="2503" y="2711"/>
                </a:lnTo>
                <a:lnTo>
                  <a:pt x="2501" y="2711"/>
                </a:lnTo>
                <a:lnTo>
                  <a:pt x="2499" y="2709"/>
                </a:lnTo>
                <a:lnTo>
                  <a:pt x="2499" y="2711"/>
                </a:lnTo>
                <a:lnTo>
                  <a:pt x="2497" y="2711"/>
                </a:lnTo>
                <a:lnTo>
                  <a:pt x="2495" y="2711"/>
                </a:lnTo>
                <a:lnTo>
                  <a:pt x="2495" y="2709"/>
                </a:lnTo>
                <a:lnTo>
                  <a:pt x="2493" y="2709"/>
                </a:lnTo>
                <a:lnTo>
                  <a:pt x="2493" y="2707"/>
                </a:lnTo>
                <a:lnTo>
                  <a:pt x="2491" y="2707"/>
                </a:lnTo>
                <a:lnTo>
                  <a:pt x="2491" y="2705"/>
                </a:lnTo>
                <a:lnTo>
                  <a:pt x="2491" y="2703"/>
                </a:lnTo>
                <a:lnTo>
                  <a:pt x="2493" y="2703"/>
                </a:lnTo>
                <a:lnTo>
                  <a:pt x="2495" y="2703"/>
                </a:lnTo>
                <a:lnTo>
                  <a:pt x="2497" y="2705"/>
                </a:lnTo>
                <a:lnTo>
                  <a:pt x="2499" y="2705"/>
                </a:lnTo>
                <a:lnTo>
                  <a:pt x="2501" y="2705"/>
                </a:lnTo>
                <a:lnTo>
                  <a:pt x="2503" y="2705"/>
                </a:lnTo>
                <a:lnTo>
                  <a:pt x="2504" y="2705"/>
                </a:lnTo>
                <a:lnTo>
                  <a:pt x="2504" y="2703"/>
                </a:lnTo>
                <a:lnTo>
                  <a:pt x="2506" y="2703"/>
                </a:lnTo>
                <a:lnTo>
                  <a:pt x="2506" y="2701"/>
                </a:lnTo>
                <a:lnTo>
                  <a:pt x="2508" y="2701"/>
                </a:lnTo>
                <a:lnTo>
                  <a:pt x="2508" y="2699"/>
                </a:lnTo>
                <a:lnTo>
                  <a:pt x="2510" y="2699"/>
                </a:lnTo>
                <a:lnTo>
                  <a:pt x="2512" y="2697"/>
                </a:lnTo>
                <a:lnTo>
                  <a:pt x="2514" y="2697"/>
                </a:lnTo>
                <a:lnTo>
                  <a:pt x="2514" y="2695"/>
                </a:lnTo>
                <a:lnTo>
                  <a:pt x="2516" y="2695"/>
                </a:lnTo>
                <a:lnTo>
                  <a:pt x="2518" y="2695"/>
                </a:lnTo>
                <a:lnTo>
                  <a:pt x="2516" y="2695"/>
                </a:lnTo>
                <a:lnTo>
                  <a:pt x="2516" y="2697"/>
                </a:lnTo>
                <a:lnTo>
                  <a:pt x="2514" y="2697"/>
                </a:lnTo>
                <a:lnTo>
                  <a:pt x="2514" y="2699"/>
                </a:lnTo>
                <a:lnTo>
                  <a:pt x="2514" y="2701"/>
                </a:lnTo>
                <a:lnTo>
                  <a:pt x="2516" y="2701"/>
                </a:lnTo>
                <a:lnTo>
                  <a:pt x="2516" y="2703"/>
                </a:lnTo>
                <a:lnTo>
                  <a:pt x="2518" y="2705"/>
                </a:lnTo>
                <a:lnTo>
                  <a:pt x="2520" y="2705"/>
                </a:lnTo>
                <a:lnTo>
                  <a:pt x="2522" y="2707"/>
                </a:lnTo>
                <a:lnTo>
                  <a:pt x="2524" y="2709"/>
                </a:lnTo>
                <a:lnTo>
                  <a:pt x="2526" y="2709"/>
                </a:lnTo>
                <a:lnTo>
                  <a:pt x="2528" y="2709"/>
                </a:lnTo>
                <a:lnTo>
                  <a:pt x="2528" y="2707"/>
                </a:lnTo>
                <a:lnTo>
                  <a:pt x="2528" y="2709"/>
                </a:lnTo>
                <a:lnTo>
                  <a:pt x="2528" y="2711"/>
                </a:lnTo>
                <a:lnTo>
                  <a:pt x="2528" y="2713"/>
                </a:lnTo>
                <a:lnTo>
                  <a:pt x="2528" y="2715"/>
                </a:lnTo>
                <a:lnTo>
                  <a:pt x="2528" y="2713"/>
                </a:lnTo>
                <a:lnTo>
                  <a:pt x="2526" y="2713"/>
                </a:lnTo>
                <a:lnTo>
                  <a:pt x="2526" y="2715"/>
                </a:lnTo>
                <a:lnTo>
                  <a:pt x="2526" y="2717"/>
                </a:lnTo>
                <a:lnTo>
                  <a:pt x="2528" y="2717"/>
                </a:lnTo>
                <a:lnTo>
                  <a:pt x="2528" y="2718"/>
                </a:lnTo>
                <a:lnTo>
                  <a:pt x="2529" y="2718"/>
                </a:lnTo>
                <a:lnTo>
                  <a:pt x="2531" y="2718"/>
                </a:lnTo>
                <a:lnTo>
                  <a:pt x="2531" y="2717"/>
                </a:lnTo>
                <a:lnTo>
                  <a:pt x="2533" y="2717"/>
                </a:lnTo>
                <a:lnTo>
                  <a:pt x="2535" y="2715"/>
                </a:lnTo>
                <a:lnTo>
                  <a:pt x="2537" y="2713"/>
                </a:lnTo>
                <a:lnTo>
                  <a:pt x="2539" y="2711"/>
                </a:lnTo>
                <a:lnTo>
                  <a:pt x="2541" y="2709"/>
                </a:lnTo>
                <a:lnTo>
                  <a:pt x="2541" y="2707"/>
                </a:lnTo>
                <a:lnTo>
                  <a:pt x="2541" y="2709"/>
                </a:lnTo>
                <a:lnTo>
                  <a:pt x="2543" y="2709"/>
                </a:lnTo>
                <a:lnTo>
                  <a:pt x="2543" y="2707"/>
                </a:lnTo>
                <a:lnTo>
                  <a:pt x="2545" y="2707"/>
                </a:lnTo>
                <a:lnTo>
                  <a:pt x="2545" y="2705"/>
                </a:lnTo>
                <a:lnTo>
                  <a:pt x="2543" y="2705"/>
                </a:lnTo>
                <a:lnTo>
                  <a:pt x="2541" y="2705"/>
                </a:lnTo>
                <a:lnTo>
                  <a:pt x="2543" y="2705"/>
                </a:lnTo>
                <a:lnTo>
                  <a:pt x="2541" y="2705"/>
                </a:lnTo>
                <a:lnTo>
                  <a:pt x="2541" y="2707"/>
                </a:lnTo>
                <a:lnTo>
                  <a:pt x="2539" y="2707"/>
                </a:lnTo>
                <a:lnTo>
                  <a:pt x="2541" y="2707"/>
                </a:lnTo>
                <a:lnTo>
                  <a:pt x="2541" y="2709"/>
                </a:lnTo>
                <a:lnTo>
                  <a:pt x="2539" y="2709"/>
                </a:lnTo>
                <a:lnTo>
                  <a:pt x="2537" y="2709"/>
                </a:lnTo>
                <a:lnTo>
                  <a:pt x="2537" y="2707"/>
                </a:lnTo>
                <a:lnTo>
                  <a:pt x="2539" y="2707"/>
                </a:lnTo>
                <a:lnTo>
                  <a:pt x="2537" y="2707"/>
                </a:lnTo>
                <a:lnTo>
                  <a:pt x="2537" y="2705"/>
                </a:lnTo>
                <a:lnTo>
                  <a:pt x="2535" y="2705"/>
                </a:lnTo>
                <a:lnTo>
                  <a:pt x="2535" y="2707"/>
                </a:lnTo>
                <a:lnTo>
                  <a:pt x="2533" y="2707"/>
                </a:lnTo>
                <a:lnTo>
                  <a:pt x="2535" y="2705"/>
                </a:lnTo>
                <a:lnTo>
                  <a:pt x="2537" y="2703"/>
                </a:lnTo>
                <a:lnTo>
                  <a:pt x="2539" y="2701"/>
                </a:lnTo>
                <a:lnTo>
                  <a:pt x="2541" y="2697"/>
                </a:lnTo>
                <a:lnTo>
                  <a:pt x="2541" y="2695"/>
                </a:lnTo>
                <a:lnTo>
                  <a:pt x="2543" y="2693"/>
                </a:lnTo>
                <a:lnTo>
                  <a:pt x="2543" y="2692"/>
                </a:lnTo>
                <a:lnTo>
                  <a:pt x="2543" y="2690"/>
                </a:lnTo>
                <a:lnTo>
                  <a:pt x="2543" y="2688"/>
                </a:lnTo>
                <a:lnTo>
                  <a:pt x="2543" y="2686"/>
                </a:lnTo>
                <a:lnTo>
                  <a:pt x="2543" y="2684"/>
                </a:lnTo>
                <a:lnTo>
                  <a:pt x="2543" y="2682"/>
                </a:lnTo>
                <a:lnTo>
                  <a:pt x="2541" y="2678"/>
                </a:lnTo>
                <a:lnTo>
                  <a:pt x="2541" y="2676"/>
                </a:lnTo>
                <a:lnTo>
                  <a:pt x="2541" y="2674"/>
                </a:lnTo>
                <a:lnTo>
                  <a:pt x="2541" y="2672"/>
                </a:lnTo>
                <a:lnTo>
                  <a:pt x="2539" y="2667"/>
                </a:lnTo>
                <a:lnTo>
                  <a:pt x="2537" y="2663"/>
                </a:lnTo>
                <a:lnTo>
                  <a:pt x="2535" y="2661"/>
                </a:lnTo>
                <a:lnTo>
                  <a:pt x="2533" y="2659"/>
                </a:lnTo>
                <a:lnTo>
                  <a:pt x="2533" y="2657"/>
                </a:lnTo>
                <a:lnTo>
                  <a:pt x="2533" y="2655"/>
                </a:lnTo>
                <a:lnTo>
                  <a:pt x="2531" y="2653"/>
                </a:lnTo>
                <a:lnTo>
                  <a:pt x="2531" y="2651"/>
                </a:lnTo>
                <a:lnTo>
                  <a:pt x="2529" y="2647"/>
                </a:lnTo>
                <a:lnTo>
                  <a:pt x="2529" y="2645"/>
                </a:lnTo>
                <a:lnTo>
                  <a:pt x="2528" y="2645"/>
                </a:lnTo>
                <a:lnTo>
                  <a:pt x="2528" y="2644"/>
                </a:lnTo>
                <a:lnTo>
                  <a:pt x="2526" y="2642"/>
                </a:lnTo>
                <a:lnTo>
                  <a:pt x="2524" y="2638"/>
                </a:lnTo>
                <a:lnTo>
                  <a:pt x="2524" y="2636"/>
                </a:lnTo>
                <a:lnTo>
                  <a:pt x="2522" y="2636"/>
                </a:lnTo>
                <a:lnTo>
                  <a:pt x="2520" y="2636"/>
                </a:lnTo>
                <a:lnTo>
                  <a:pt x="2522" y="2634"/>
                </a:lnTo>
                <a:lnTo>
                  <a:pt x="2524" y="2634"/>
                </a:lnTo>
                <a:lnTo>
                  <a:pt x="2526" y="2634"/>
                </a:lnTo>
                <a:lnTo>
                  <a:pt x="2528" y="2634"/>
                </a:lnTo>
                <a:lnTo>
                  <a:pt x="2528" y="2636"/>
                </a:lnTo>
                <a:lnTo>
                  <a:pt x="2529" y="2636"/>
                </a:lnTo>
                <a:lnTo>
                  <a:pt x="2529" y="2638"/>
                </a:lnTo>
                <a:lnTo>
                  <a:pt x="2531" y="2640"/>
                </a:lnTo>
                <a:lnTo>
                  <a:pt x="2533" y="2640"/>
                </a:lnTo>
                <a:lnTo>
                  <a:pt x="2535" y="2640"/>
                </a:lnTo>
                <a:lnTo>
                  <a:pt x="2535" y="2638"/>
                </a:lnTo>
                <a:lnTo>
                  <a:pt x="2537" y="2638"/>
                </a:lnTo>
                <a:lnTo>
                  <a:pt x="2539" y="2638"/>
                </a:lnTo>
                <a:lnTo>
                  <a:pt x="2541" y="2638"/>
                </a:lnTo>
                <a:lnTo>
                  <a:pt x="2541" y="2640"/>
                </a:lnTo>
                <a:lnTo>
                  <a:pt x="2541" y="2642"/>
                </a:lnTo>
                <a:lnTo>
                  <a:pt x="2539" y="2642"/>
                </a:lnTo>
                <a:lnTo>
                  <a:pt x="2539" y="2644"/>
                </a:lnTo>
                <a:lnTo>
                  <a:pt x="2539" y="2645"/>
                </a:lnTo>
                <a:lnTo>
                  <a:pt x="2541" y="2649"/>
                </a:lnTo>
                <a:lnTo>
                  <a:pt x="2541" y="2651"/>
                </a:lnTo>
                <a:lnTo>
                  <a:pt x="2545" y="2655"/>
                </a:lnTo>
                <a:lnTo>
                  <a:pt x="2547" y="2655"/>
                </a:lnTo>
                <a:lnTo>
                  <a:pt x="2553" y="2655"/>
                </a:lnTo>
                <a:lnTo>
                  <a:pt x="2558" y="2655"/>
                </a:lnTo>
                <a:lnTo>
                  <a:pt x="2560" y="2657"/>
                </a:lnTo>
                <a:lnTo>
                  <a:pt x="2562" y="2659"/>
                </a:lnTo>
                <a:lnTo>
                  <a:pt x="2562" y="2661"/>
                </a:lnTo>
                <a:lnTo>
                  <a:pt x="2560" y="2663"/>
                </a:lnTo>
                <a:lnTo>
                  <a:pt x="2556" y="2667"/>
                </a:lnTo>
                <a:lnTo>
                  <a:pt x="2554" y="2669"/>
                </a:lnTo>
                <a:lnTo>
                  <a:pt x="2554" y="2670"/>
                </a:lnTo>
                <a:lnTo>
                  <a:pt x="2556" y="2676"/>
                </a:lnTo>
                <a:lnTo>
                  <a:pt x="2560" y="2680"/>
                </a:lnTo>
                <a:lnTo>
                  <a:pt x="2562" y="2682"/>
                </a:lnTo>
                <a:lnTo>
                  <a:pt x="2564" y="2684"/>
                </a:lnTo>
                <a:lnTo>
                  <a:pt x="2566" y="2684"/>
                </a:lnTo>
                <a:lnTo>
                  <a:pt x="2566" y="2682"/>
                </a:lnTo>
                <a:lnTo>
                  <a:pt x="2568" y="2682"/>
                </a:lnTo>
                <a:lnTo>
                  <a:pt x="2568" y="2680"/>
                </a:lnTo>
                <a:lnTo>
                  <a:pt x="2566" y="2680"/>
                </a:lnTo>
                <a:lnTo>
                  <a:pt x="2566" y="2678"/>
                </a:lnTo>
                <a:lnTo>
                  <a:pt x="2568" y="2678"/>
                </a:lnTo>
                <a:lnTo>
                  <a:pt x="2568" y="2676"/>
                </a:lnTo>
                <a:lnTo>
                  <a:pt x="2566" y="2676"/>
                </a:lnTo>
                <a:lnTo>
                  <a:pt x="2566" y="2674"/>
                </a:lnTo>
                <a:lnTo>
                  <a:pt x="2566" y="2672"/>
                </a:lnTo>
                <a:lnTo>
                  <a:pt x="2566" y="2674"/>
                </a:lnTo>
                <a:lnTo>
                  <a:pt x="2568" y="2674"/>
                </a:lnTo>
                <a:lnTo>
                  <a:pt x="2570" y="2676"/>
                </a:lnTo>
                <a:lnTo>
                  <a:pt x="2572" y="2676"/>
                </a:lnTo>
                <a:lnTo>
                  <a:pt x="2574" y="2676"/>
                </a:lnTo>
                <a:lnTo>
                  <a:pt x="2574" y="2674"/>
                </a:lnTo>
                <a:lnTo>
                  <a:pt x="2576" y="2674"/>
                </a:lnTo>
                <a:lnTo>
                  <a:pt x="2577" y="2674"/>
                </a:lnTo>
                <a:lnTo>
                  <a:pt x="2579" y="2674"/>
                </a:lnTo>
                <a:lnTo>
                  <a:pt x="2581" y="2674"/>
                </a:lnTo>
                <a:lnTo>
                  <a:pt x="2581" y="2672"/>
                </a:lnTo>
                <a:lnTo>
                  <a:pt x="2583" y="2672"/>
                </a:lnTo>
                <a:lnTo>
                  <a:pt x="2585" y="2670"/>
                </a:lnTo>
                <a:lnTo>
                  <a:pt x="2585" y="2672"/>
                </a:lnTo>
                <a:lnTo>
                  <a:pt x="2587" y="2672"/>
                </a:lnTo>
                <a:lnTo>
                  <a:pt x="2587" y="2674"/>
                </a:lnTo>
                <a:lnTo>
                  <a:pt x="2589" y="2674"/>
                </a:lnTo>
                <a:lnTo>
                  <a:pt x="2591" y="2674"/>
                </a:lnTo>
                <a:lnTo>
                  <a:pt x="2591" y="2676"/>
                </a:lnTo>
                <a:lnTo>
                  <a:pt x="2591" y="2674"/>
                </a:lnTo>
                <a:lnTo>
                  <a:pt x="2593" y="2674"/>
                </a:lnTo>
                <a:lnTo>
                  <a:pt x="2595" y="2672"/>
                </a:lnTo>
                <a:lnTo>
                  <a:pt x="2595" y="2670"/>
                </a:lnTo>
                <a:lnTo>
                  <a:pt x="2593" y="2670"/>
                </a:lnTo>
                <a:lnTo>
                  <a:pt x="2593" y="2669"/>
                </a:lnTo>
                <a:lnTo>
                  <a:pt x="2591" y="2669"/>
                </a:lnTo>
                <a:lnTo>
                  <a:pt x="2591" y="2667"/>
                </a:lnTo>
                <a:lnTo>
                  <a:pt x="2589" y="2667"/>
                </a:lnTo>
                <a:lnTo>
                  <a:pt x="2589" y="2665"/>
                </a:lnTo>
                <a:lnTo>
                  <a:pt x="2589" y="2663"/>
                </a:lnTo>
                <a:lnTo>
                  <a:pt x="2591" y="2663"/>
                </a:lnTo>
                <a:lnTo>
                  <a:pt x="2591" y="2661"/>
                </a:lnTo>
                <a:lnTo>
                  <a:pt x="2589" y="2659"/>
                </a:lnTo>
                <a:lnTo>
                  <a:pt x="2591" y="2659"/>
                </a:lnTo>
                <a:lnTo>
                  <a:pt x="2591" y="2657"/>
                </a:lnTo>
                <a:lnTo>
                  <a:pt x="2593" y="2655"/>
                </a:lnTo>
                <a:lnTo>
                  <a:pt x="2593" y="2653"/>
                </a:lnTo>
                <a:lnTo>
                  <a:pt x="2595" y="2653"/>
                </a:lnTo>
                <a:lnTo>
                  <a:pt x="2595" y="2651"/>
                </a:lnTo>
                <a:lnTo>
                  <a:pt x="2597" y="2651"/>
                </a:lnTo>
                <a:lnTo>
                  <a:pt x="2597" y="2649"/>
                </a:lnTo>
                <a:lnTo>
                  <a:pt x="2597" y="2647"/>
                </a:lnTo>
                <a:lnTo>
                  <a:pt x="2599" y="2647"/>
                </a:lnTo>
                <a:lnTo>
                  <a:pt x="2601" y="2647"/>
                </a:lnTo>
                <a:lnTo>
                  <a:pt x="2602" y="2647"/>
                </a:lnTo>
                <a:lnTo>
                  <a:pt x="2602" y="2645"/>
                </a:lnTo>
                <a:lnTo>
                  <a:pt x="2604" y="2645"/>
                </a:lnTo>
                <a:lnTo>
                  <a:pt x="2604" y="2644"/>
                </a:lnTo>
                <a:lnTo>
                  <a:pt x="2604" y="2642"/>
                </a:lnTo>
                <a:lnTo>
                  <a:pt x="2606" y="2642"/>
                </a:lnTo>
                <a:lnTo>
                  <a:pt x="2606" y="2640"/>
                </a:lnTo>
                <a:lnTo>
                  <a:pt x="2606" y="2638"/>
                </a:lnTo>
                <a:lnTo>
                  <a:pt x="2606" y="2636"/>
                </a:lnTo>
                <a:lnTo>
                  <a:pt x="2608" y="2636"/>
                </a:lnTo>
                <a:lnTo>
                  <a:pt x="2608" y="2634"/>
                </a:lnTo>
                <a:lnTo>
                  <a:pt x="2608" y="2632"/>
                </a:lnTo>
                <a:lnTo>
                  <a:pt x="2610" y="2630"/>
                </a:lnTo>
                <a:lnTo>
                  <a:pt x="2610" y="2628"/>
                </a:lnTo>
                <a:lnTo>
                  <a:pt x="2612" y="2628"/>
                </a:lnTo>
                <a:lnTo>
                  <a:pt x="2612" y="2626"/>
                </a:lnTo>
                <a:lnTo>
                  <a:pt x="2612" y="2624"/>
                </a:lnTo>
                <a:lnTo>
                  <a:pt x="2614" y="2624"/>
                </a:lnTo>
                <a:lnTo>
                  <a:pt x="2614" y="2622"/>
                </a:lnTo>
                <a:lnTo>
                  <a:pt x="2614" y="2621"/>
                </a:lnTo>
                <a:lnTo>
                  <a:pt x="2614" y="2619"/>
                </a:lnTo>
                <a:lnTo>
                  <a:pt x="2614" y="2617"/>
                </a:lnTo>
                <a:lnTo>
                  <a:pt x="2612" y="2617"/>
                </a:lnTo>
                <a:lnTo>
                  <a:pt x="2612" y="2615"/>
                </a:lnTo>
                <a:lnTo>
                  <a:pt x="2610" y="2615"/>
                </a:lnTo>
                <a:lnTo>
                  <a:pt x="2608" y="2615"/>
                </a:lnTo>
                <a:lnTo>
                  <a:pt x="2606" y="2613"/>
                </a:lnTo>
                <a:lnTo>
                  <a:pt x="2604" y="2613"/>
                </a:lnTo>
                <a:lnTo>
                  <a:pt x="2602" y="2613"/>
                </a:lnTo>
                <a:lnTo>
                  <a:pt x="2602" y="2611"/>
                </a:lnTo>
                <a:lnTo>
                  <a:pt x="2601" y="2611"/>
                </a:lnTo>
                <a:lnTo>
                  <a:pt x="2601" y="2613"/>
                </a:lnTo>
                <a:lnTo>
                  <a:pt x="2599" y="2613"/>
                </a:lnTo>
                <a:lnTo>
                  <a:pt x="2597" y="2613"/>
                </a:lnTo>
                <a:lnTo>
                  <a:pt x="2595" y="2613"/>
                </a:lnTo>
                <a:lnTo>
                  <a:pt x="2593" y="2611"/>
                </a:lnTo>
                <a:lnTo>
                  <a:pt x="2591" y="2613"/>
                </a:lnTo>
                <a:lnTo>
                  <a:pt x="2589" y="2613"/>
                </a:lnTo>
                <a:lnTo>
                  <a:pt x="2589" y="2615"/>
                </a:lnTo>
                <a:lnTo>
                  <a:pt x="2589" y="2617"/>
                </a:lnTo>
                <a:lnTo>
                  <a:pt x="2587" y="2617"/>
                </a:lnTo>
                <a:lnTo>
                  <a:pt x="2587" y="2619"/>
                </a:lnTo>
                <a:lnTo>
                  <a:pt x="2587" y="2621"/>
                </a:lnTo>
                <a:lnTo>
                  <a:pt x="2585" y="2621"/>
                </a:lnTo>
                <a:lnTo>
                  <a:pt x="2585" y="2622"/>
                </a:lnTo>
                <a:lnTo>
                  <a:pt x="2583" y="2622"/>
                </a:lnTo>
                <a:lnTo>
                  <a:pt x="2581" y="2622"/>
                </a:lnTo>
                <a:lnTo>
                  <a:pt x="2581" y="2624"/>
                </a:lnTo>
                <a:lnTo>
                  <a:pt x="2579" y="2624"/>
                </a:lnTo>
                <a:lnTo>
                  <a:pt x="2579" y="2622"/>
                </a:lnTo>
                <a:lnTo>
                  <a:pt x="2581" y="2622"/>
                </a:lnTo>
                <a:lnTo>
                  <a:pt x="2581" y="2621"/>
                </a:lnTo>
                <a:lnTo>
                  <a:pt x="2581" y="2619"/>
                </a:lnTo>
                <a:lnTo>
                  <a:pt x="2579" y="2619"/>
                </a:lnTo>
                <a:lnTo>
                  <a:pt x="2577" y="2619"/>
                </a:lnTo>
                <a:lnTo>
                  <a:pt x="2576" y="2619"/>
                </a:lnTo>
                <a:lnTo>
                  <a:pt x="2574" y="2619"/>
                </a:lnTo>
                <a:lnTo>
                  <a:pt x="2574" y="2621"/>
                </a:lnTo>
                <a:lnTo>
                  <a:pt x="2572" y="2621"/>
                </a:lnTo>
                <a:lnTo>
                  <a:pt x="2570" y="2622"/>
                </a:lnTo>
                <a:lnTo>
                  <a:pt x="2570" y="2624"/>
                </a:lnTo>
                <a:lnTo>
                  <a:pt x="2570" y="2626"/>
                </a:lnTo>
                <a:lnTo>
                  <a:pt x="2572" y="2626"/>
                </a:lnTo>
                <a:lnTo>
                  <a:pt x="2572" y="2628"/>
                </a:lnTo>
                <a:lnTo>
                  <a:pt x="2572" y="2630"/>
                </a:lnTo>
                <a:lnTo>
                  <a:pt x="2572" y="2632"/>
                </a:lnTo>
                <a:lnTo>
                  <a:pt x="2570" y="2632"/>
                </a:lnTo>
                <a:lnTo>
                  <a:pt x="2570" y="2634"/>
                </a:lnTo>
                <a:lnTo>
                  <a:pt x="2568" y="2634"/>
                </a:lnTo>
                <a:lnTo>
                  <a:pt x="2566" y="2634"/>
                </a:lnTo>
                <a:lnTo>
                  <a:pt x="2564" y="2632"/>
                </a:lnTo>
                <a:lnTo>
                  <a:pt x="2562" y="2630"/>
                </a:lnTo>
                <a:lnTo>
                  <a:pt x="2560" y="2630"/>
                </a:lnTo>
                <a:lnTo>
                  <a:pt x="2558" y="2630"/>
                </a:lnTo>
                <a:lnTo>
                  <a:pt x="2556" y="2630"/>
                </a:lnTo>
                <a:lnTo>
                  <a:pt x="2556" y="2632"/>
                </a:lnTo>
                <a:lnTo>
                  <a:pt x="2554" y="2632"/>
                </a:lnTo>
                <a:lnTo>
                  <a:pt x="2554" y="2634"/>
                </a:lnTo>
                <a:lnTo>
                  <a:pt x="2553" y="2634"/>
                </a:lnTo>
                <a:lnTo>
                  <a:pt x="2553" y="2636"/>
                </a:lnTo>
                <a:lnTo>
                  <a:pt x="2551" y="2636"/>
                </a:lnTo>
                <a:lnTo>
                  <a:pt x="2551" y="2638"/>
                </a:lnTo>
                <a:lnTo>
                  <a:pt x="2551" y="2636"/>
                </a:lnTo>
                <a:lnTo>
                  <a:pt x="2549" y="2636"/>
                </a:lnTo>
                <a:lnTo>
                  <a:pt x="2549" y="2634"/>
                </a:lnTo>
                <a:lnTo>
                  <a:pt x="2549" y="2632"/>
                </a:lnTo>
                <a:lnTo>
                  <a:pt x="2549" y="2630"/>
                </a:lnTo>
                <a:lnTo>
                  <a:pt x="2549" y="2628"/>
                </a:lnTo>
                <a:lnTo>
                  <a:pt x="2551" y="2626"/>
                </a:lnTo>
                <a:lnTo>
                  <a:pt x="2553" y="2626"/>
                </a:lnTo>
                <a:lnTo>
                  <a:pt x="2553" y="2624"/>
                </a:lnTo>
                <a:lnTo>
                  <a:pt x="2554" y="2624"/>
                </a:lnTo>
                <a:lnTo>
                  <a:pt x="2554" y="2622"/>
                </a:lnTo>
                <a:lnTo>
                  <a:pt x="2556" y="2622"/>
                </a:lnTo>
                <a:lnTo>
                  <a:pt x="2556" y="2621"/>
                </a:lnTo>
                <a:lnTo>
                  <a:pt x="2556" y="2619"/>
                </a:lnTo>
                <a:lnTo>
                  <a:pt x="2558" y="2619"/>
                </a:lnTo>
                <a:lnTo>
                  <a:pt x="2560" y="2619"/>
                </a:lnTo>
                <a:lnTo>
                  <a:pt x="2560" y="2617"/>
                </a:lnTo>
                <a:lnTo>
                  <a:pt x="2562" y="2617"/>
                </a:lnTo>
                <a:lnTo>
                  <a:pt x="2562" y="2615"/>
                </a:lnTo>
                <a:lnTo>
                  <a:pt x="2562" y="2613"/>
                </a:lnTo>
                <a:lnTo>
                  <a:pt x="2564" y="2611"/>
                </a:lnTo>
                <a:lnTo>
                  <a:pt x="2564" y="2609"/>
                </a:lnTo>
                <a:lnTo>
                  <a:pt x="2564" y="2607"/>
                </a:lnTo>
                <a:lnTo>
                  <a:pt x="2566" y="2607"/>
                </a:lnTo>
                <a:lnTo>
                  <a:pt x="2568" y="2607"/>
                </a:lnTo>
                <a:lnTo>
                  <a:pt x="2570" y="2607"/>
                </a:lnTo>
                <a:lnTo>
                  <a:pt x="2570" y="2609"/>
                </a:lnTo>
                <a:lnTo>
                  <a:pt x="2572" y="2609"/>
                </a:lnTo>
                <a:lnTo>
                  <a:pt x="2574" y="2609"/>
                </a:lnTo>
                <a:lnTo>
                  <a:pt x="2576" y="2609"/>
                </a:lnTo>
                <a:lnTo>
                  <a:pt x="2576" y="2607"/>
                </a:lnTo>
                <a:lnTo>
                  <a:pt x="2577" y="2607"/>
                </a:lnTo>
                <a:lnTo>
                  <a:pt x="2579" y="2605"/>
                </a:lnTo>
                <a:lnTo>
                  <a:pt x="2581" y="2605"/>
                </a:lnTo>
                <a:lnTo>
                  <a:pt x="2583" y="2605"/>
                </a:lnTo>
                <a:lnTo>
                  <a:pt x="2583" y="2603"/>
                </a:lnTo>
                <a:lnTo>
                  <a:pt x="2585" y="2603"/>
                </a:lnTo>
                <a:lnTo>
                  <a:pt x="2587" y="2601"/>
                </a:lnTo>
                <a:lnTo>
                  <a:pt x="2589" y="2601"/>
                </a:lnTo>
                <a:lnTo>
                  <a:pt x="2591" y="2599"/>
                </a:lnTo>
                <a:lnTo>
                  <a:pt x="2593" y="2599"/>
                </a:lnTo>
                <a:lnTo>
                  <a:pt x="2593" y="2597"/>
                </a:lnTo>
                <a:lnTo>
                  <a:pt x="2595" y="2597"/>
                </a:lnTo>
                <a:lnTo>
                  <a:pt x="2595" y="2596"/>
                </a:lnTo>
                <a:lnTo>
                  <a:pt x="2597" y="2596"/>
                </a:lnTo>
                <a:lnTo>
                  <a:pt x="2599" y="2594"/>
                </a:lnTo>
                <a:lnTo>
                  <a:pt x="2601" y="2594"/>
                </a:lnTo>
                <a:lnTo>
                  <a:pt x="2602" y="2594"/>
                </a:lnTo>
                <a:lnTo>
                  <a:pt x="2604" y="2594"/>
                </a:lnTo>
                <a:lnTo>
                  <a:pt x="2606" y="2592"/>
                </a:lnTo>
                <a:lnTo>
                  <a:pt x="2606" y="2590"/>
                </a:lnTo>
                <a:lnTo>
                  <a:pt x="2606" y="2588"/>
                </a:lnTo>
                <a:lnTo>
                  <a:pt x="2606" y="2586"/>
                </a:lnTo>
                <a:lnTo>
                  <a:pt x="2606" y="2584"/>
                </a:lnTo>
                <a:lnTo>
                  <a:pt x="2606" y="2586"/>
                </a:lnTo>
                <a:lnTo>
                  <a:pt x="2606" y="2588"/>
                </a:lnTo>
                <a:lnTo>
                  <a:pt x="2606" y="2590"/>
                </a:lnTo>
                <a:lnTo>
                  <a:pt x="2608" y="2590"/>
                </a:lnTo>
                <a:lnTo>
                  <a:pt x="2608" y="2588"/>
                </a:lnTo>
                <a:lnTo>
                  <a:pt x="2610" y="2588"/>
                </a:lnTo>
                <a:lnTo>
                  <a:pt x="2610" y="2586"/>
                </a:lnTo>
                <a:lnTo>
                  <a:pt x="2612" y="2586"/>
                </a:lnTo>
                <a:lnTo>
                  <a:pt x="2612" y="2588"/>
                </a:lnTo>
                <a:lnTo>
                  <a:pt x="2612" y="2590"/>
                </a:lnTo>
                <a:lnTo>
                  <a:pt x="2614" y="2590"/>
                </a:lnTo>
                <a:lnTo>
                  <a:pt x="2614" y="2592"/>
                </a:lnTo>
                <a:lnTo>
                  <a:pt x="2612" y="2592"/>
                </a:lnTo>
                <a:lnTo>
                  <a:pt x="2612" y="2594"/>
                </a:lnTo>
                <a:lnTo>
                  <a:pt x="2610" y="2596"/>
                </a:lnTo>
                <a:lnTo>
                  <a:pt x="2610" y="2597"/>
                </a:lnTo>
                <a:lnTo>
                  <a:pt x="2610" y="2599"/>
                </a:lnTo>
                <a:lnTo>
                  <a:pt x="2610" y="2601"/>
                </a:lnTo>
                <a:lnTo>
                  <a:pt x="2610" y="2603"/>
                </a:lnTo>
                <a:lnTo>
                  <a:pt x="2612" y="2603"/>
                </a:lnTo>
                <a:lnTo>
                  <a:pt x="2614" y="2603"/>
                </a:lnTo>
                <a:lnTo>
                  <a:pt x="2616" y="2603"/>
                </a:lnTo>
                <a:lnTo>
                  <a:pt x="2618" y="2603"/>
                </a:lnTo>
                <a:lnTo>
                  <a:pt x="2620" y="2605"/>
                </a:lnTo>
                <a:lnTo>
                  <a:pt x="2622" y="2605"/>
                </a:lnTo>
                <a:lnTo>
                  <a:pt x="2624" y="2607"/>
                </a:lnTo>
                <a:lnTo>
                  <a:pt x="2625" y="2607"/>
                </a:lnTo>
                <a:lnTo>
                  <a:pt x="2627" y="2607"/>
                </a:lnTo>
                <a:lnTo>
                  <a:pt x="2629" y="2607"/>
                </a:lnTo>
                <a:lnTo>
                  <a:pt x="2629" y="2605"/>
                </a:lnTo>
                <a:lnTo>
                  <a:pt x="2631" y="2605"/>
                </a:lnTo>
                <a:lnTo>
                  <a:pt x="2631" y="2603"/>
                </a:lnTo>
                <a:lnTo>
                  <a:pt x="2631" y="2601"/>
                </a:lnTo>
                <a:lnTo>
                  <a:pt x="2633" y="2601"/>
                </a:lnTo>
                <a:lnTo>
                  <a:pt x="2633" y="2599"/>
                </a:lnTo>
                <a:lnTo>
                  <a:pt x="2633" y="2597"/>
                </a:lnTo>
                <a:lnTo>
                  <a:pt x="2633" y="2596"/>
                </a:lnTo>
                <a:lnTo>
                  <a:pt x="2633" y="2594"/>
                </a:lnTo>
                <a:lnTo>
                  <a:pt x="2635" y="2594"/>
                </a:lnTo>
                <a:lnTo>
                  <a:pt x="2635" y="2592"/>
                </a:lnTo>
                <a:lnTo>
                  <a:pt x="2637" y="2590"/>
                </a:lnTo>
                <a:lnTo>
                  <a:pt x="2639" y="2588"/>
                </a:lnTo>
                <a:lnTo>
                  <a:pt x="2639" y="2586"/>
                </a:lnTo>
                <a:lnTo>
                  <a:pt x="2639" y="2584"/>
                </a:lnTo>
                <a:lnTo>
                  <a:pt x="2639" y="2582"/>
                </a:lnTo>
                <a:lnTo>
                  <a:pt x="2641" y="2580"/>
                </a:lnTo>
                <a:lnTo>
                  <a:pt x="2639" y="2580"/>
                </a:lnTo>
                <a:lnTo>
                  <a:pt x="2639" y="2578"/>
                </a:lnTo>
                <a:lnTo>
                  <a:pt x="2639" y="2576"/>
                </a:lnTo>
                <a:lnTo>
                  <a:pt x="2637" y="2574"/>
                </a:lnTo>
                <a:lnTo>
                  <a:pt x="2635" y="2574"/>
                </a:lnTo>
                <a:lnTo>
                  <a:pt x="2635" y="2573"/>
                </a:lnTo>
                <a:lnTo>
                  <a:pt x="2633" y="2573"/>
                </a:lnTo>
                <a:lnTo>
                  <a:pt x="2631" y="2573"/>
                </a:lnTo>
                <a:lnTo>
                  <a:pt x="2631" y="2574"/>
                </a:lnTo>
                <a:lnTo>
                  <a:pt x="2629" y="2574"/>
                </a:lnTo>
                <a:lnTo>
                  <a:pt x="2627" y="2574"/>
                </a:lnTo>
                <a:lnTo>
                  <a:pt x="2627" y="2576"/>
                </a:lnTo>
                <a:lnTo>
                  <a:pt x="2625" y="2576"/>
                </a:lnTo>
                <a:lnTo>
                  <a:pt x="2624" y="2576"/>
                </a:lnTo>
                <a:lnTo>
                  <a:pt x="2622" y="2576"/>
                </a:lnTo>
                <a:lnTo>
                  <a:pt x="2622" y="2578"/>
                </a:lnTo>
                <a:lnTo>
                  <a:pt x="2620" y="2578"/>
                </a:lnTo>
                <a:lnTo>
                  <a:pt x="2618" y="2580"/>
                </a:lnTo>
                <a:lnTo>
                  <a:pt x="2618" y="2582"/>
                </a:lnTo>
                <a:lnTo>
                  <a:pt x="2616" y="2582"/>
                </a:lnTo>
                <a:lnTo>
                  <a:pt x="2614" y="2584"/>
                </a:lnTo>
                <a:lnTo>
                  <a:pt x="2614" y="2586"/>
                </a:lnTo>
                <a:lnTo>
                  <a:pt x="2612" y="2586"/>
                </a:lnTo>
                <a:lnTo>
                  <a:pt x="2610" y="2586"/>
                </a:lnTo>
                <a:lnTo>
                  <a:pt x="2610" y="2584"/>
                </a:lnTo>
                <a:lnTo>
                  <a:pt x="2612" y="2584"/>
                </a:lnTo>
                <a:lnTo>
                  <a:pt x="2612" y="2582"/>
                </a:lnTo>
                <a:lnTo>
                  <a:pt x="2614" y="2582"/>
                </a:lnTo>
                <a:lnTo>
                  <a:pt x="2614" y="2580"/>
                </a:lnTo>
                <a:lnTo>
                  <a:pt x="2616" y="2580"/>
                </a:lnTo>
                <a:lnTo>
                  <a:pt x="2616" y="2578"/>
                </a:lnTo>
                <a:lnTo>
                  <a:pt x="2618" y="2578"/>
                </a:lnTo>
                <a:lnTo>
                  <a:pt x="2618" y="2576"/>
                </a:lnTo>
                <a:lnTo>
                  <a:pt x="2620" y="2576"/>
                </a:lnTo>
                <a:lnTo>
                  <a:pt x="2620" y="2574"/>
                </a:lnTo>
                <a:lnTo>
                  <a:pt x="2622" y="2574"/>
                </a:lnTo>
                <a:lnTo>
                  <a:pt x="2624" y="2574"/>
                </a:lnTo>
                <a:lnTo>
                  <a:pt x="2625" y="2574"/>
                </a:lnTo>
                <a:lnTo>
                  <a:pt x="2625" y="2573"/>
                </a:lnTo>
                <a:lnTo>
                  <a:pt x="2627" y="2571"/>
                </a:lnTo>
                <a:lnTo>
                  <a:pt x="2629" y="2571"/>
                </a:lnTo>
                <a:lnTo>
                  <a:pt x="2631" y="2571"/>
                </a:lnTo>
                <a:lnTo>
                  <a:pt x="2631" y="2569"/>
                </a:lnTo>
                <a:lnTo>
                  <a:pt x="2633" y="2569"/>
                </a:lnTo>
                <a:lnTo>
                  <a:pt x="2633" y="2567"/>
                </a:lnTo>
                <a:lnTo>
                  <a:pt x="2631" y="2567"/>
                </a:lnTo>
                <a:lnTo>
                  <a:pt x="2629" y="2567"/>
                </a:lnTo>
                <a:lnTo>
                  <a:pt x="2629" y="2565"/>
                </a:lnTo>
                <a:lnTo>
                  <a:pt x="2631" y="2565"/>
                </a:lnTo>
                <a:lnTo>
                  <a:pt x="2633" y="2565"/>
                </a:lnTo>
                <a:lnTo>
                  <a:pt x="2635" y="2565"/>
                </a:lnTo>
                <a:lnTo>
                  <a:pt x="2635" y="2563"/>
                </a:lnTo>
                <a:lnTo>
                  <a:pt x="2635" y="2561"/>
                </a:lnTo>
                <a:lnTo>
                  <a:pt x="2637" y="2561"/>
                </a:lnTo>
                <a:lnTo>
                  <a:pt x="2637" y="2559"/>
                </a:lnTo>
                <a:lnTo>
                  <a:pt x="2639" y="2559"/>
                </a:lnTo>
                <a:lnTo>
                  <a:pt x="2641" y="2559"/>
                </a:lnTo>
                <a:lnTo>
                  <a:pt x="2643" y="2559"/>
                </a:lnTo>
                <a:lnTo>
                  <a:pt x="2643" y="2557"/>
                </a:lnTo>
                <a:lnTo>
                  <a:pt x="2645" y="2557"/>
                </a:lnTo>
                <a:lnTo>
                  <a:pt x="2645" y="2555"/>
                </a:lnTo>
                <a:lnTo>
                  <a:pt x="2647" y="2555"/>
                </a:lnTo>
                <a:lnTo>
                  <a:pt x="2647" y="2553"/>
                </a:lnTo>
                <a:lnTo>
                  <a:pt x="2649" y="2553"/>
                </a:lnTo>
                <a:lnTo>
                  <a:pt x="2649" y="2551"/>
                </a:lnTo>
                <a:lnTo>
                  <a:pt x="2650" y="2549"/>
                </a:lnTo>
                <a:lnTo>
                  <a:pt x="2652" y="2548"/>
                </a:lnTo>
                <a:lnTo>
                  <a:pt x="2652" y="2546"/>
                </a:lnTo>
                <a:lnTo>
                  <a:pt x="2654" y="2546"/>
                </a:lnTo>
                <a:lnTo>
                  <a:pt x="2654" y="2544"/>
                </a:lnTo>
                <a:lnTo>
                  <a:pt x="2656" y="2542"/>
                </a:lnTo>
                <a:lnTo>
                  <a:pt x="2656" y="2540"/>
                </a:lnTo>
                <a:lnTo>
                  <a:pt x="2658" y="2540"/>
                </a:lnTo>
                <a:lnTo>
                  <a:pt x="2658" y="2538"/>
                </a:lnTo>
                <a:lnTo>
                  <a:pt x="2660" y="2536"/>
                </a:lnTo>
                <a:lnTo>
                  <a:pt x="2660" y="2534"/>
                </a:lnTo>
                <a:lnTo>
                  <a:pt x="2662" y="2532"/>
                </a:lnTo>
                <a:lnTo>
                  <a:pt x="2662" y="2530"/>
                </a:lnTo>
                <a:lnTo>
                  <a:pt x="2662" y="2528"/>
                </a:lnTo>
                <a:lnTo>
                  <a:pt x="2662" y="2526"/>
                </a:lnTo>
                <a:lnTo>
                  <a:pt x="2662" y="2525"/>
                </a:lnTo>
                <a:lnTo>
                  <a:pt x="2662" y="2523"/>
                </a:lnTo>
                <a:lnTo>
                  <a:pt x="2662" y="2521"/>
                </a:lnTo>
                <a:lnTo>
                  <a:pt x="2662" y="2519"/>
                </a:lnTo>
                <a:lnTo>
                  <a:pt x="2662" y="2517"/>
                </a:lnTo>
                <a:lnTo>
                  <a:pt x="2664" y="2517"/>
                </a:lnTo>
                <a:lnTo>
                  <a:pt x="2664" y="2515"/>
                </a:lnTo>
                <a:lnTo>
                  <a:pt x="2664" y="2513"/>
                </a:lnTo>
                <a:lnTo>
                  <a:pt x="2664" y="2511"/>
                </a:lnTo>
                <a:lnTo>
                  <a:pt x="2664" y="2509"/>
                </a:lnTo>
                <a:lnTo>
                  <a:pt x="2664" y="2507"/>
                </a:lnTo>
                <a:lnTo>
                  <a:pt x="2666" y="2505"/>
                </a:lnTo>
                <a:lnTo>
                  <a:pt x="2666" y="2503"/>
                </a:lnTo>
                <a:lnTo>
                  <a:pt x="2664" y="2501"/>
                </a:lnTo>
                <a:lnTo>
                  <a:pt x="2664" y="2500"/>
                </a:lnTo>
                <a:lnTo>
                  <a:pt x="2664" y="2498"/>
                </a:lnTo>
                <a:lnTo>
                  <a:pt x="2664" y="2496"/>
                </a:lnTo>
                <a:lnTo>
                  <a:pt x="2666" y="2496"/>
                </a:lnTo>
                <a:lnTo>
                  <a:pt x="2666" y="2494"/>
                </a:lnTo>
                <a:lnTo>
                  <a:pt x="2668" y="2494"/>
                </a:lnTo>
                <a:lnTo>
                  <a:pt x="2668" y="2492"/>
                </a:lnTo>
                <a:lnTo>
                  <a:pt x="2668" y="2490"/>
                </a:lnTo>
                <a:lnTo>
                  <a:pt x="2668" y="2488"/>
                </a:lnTo>
                <a:lnTo>
                  <a:pt x="2668" y="2486"/>
                </a:lnTo>
                <a:lnTo>
                  <a:pt x="2670" y="2484"/>
                </a:lnTo>
                <a:lnTo>
                  <a:pt x="2670" y="2482"/>
                </a:lnTo>
                <a:lnTo>
                  <a:pt x="2670" y="2480"/>
                </a:lnTo>
                <a:lnTo>
                  <a:pt x="2670" y="2478"/>
                </a:lnTo>
                <a:lnTo>
                  <a:pt x="2670" y="2477"/>
                </a:lnTo>
                <a:lnTo>
                  <a:pt x="2670" y="2475"/>
                </a:lnTo>
                <a:lnTo>
                  <a:pt x="2670" y="2473"/>
                </a:lnTo>
                <a:lnTo>
                  <a:pt x="2672" y="2471"/>
                </a:lnTo>
                <a:lnTo>
                  <a:pt x="2672" y="2469"/>
                </a:lnTo>
                <a:lnTo>
                  <a:pt x="2672" y="2467"/>
                </a:lnTo>
                <a:lnTo>
                  <a:pt x="2672" y="2465"/>
                </a:lnTo>
                <a:lnTo>
                  <a:pt x="2672" y="2463"/>
                </a:lnTo>
                <a:lnTo>
                  <a:pt x="2673" y="2463"/>
                </a:lnTo>
                <a:lnTo>
                  <a:pt x="2673" y="2461"/>
                </a:lnTo>
                <a:lnTo>
                  <a:pt x="2673" y="2459"/>
                </a:lnTo>
                <a:lnTo>
                  <a:pt x="2673" y="2457"/>
                </a:lnTo>
                <a:lnTo>
                  <a:pt x="2673" y="2455"/>
                </a:lnTo>
                <a:lnTo>
                  <a:pt x="2673" y="2453"/>
                </a:lnTo>
                <a:lnTo>
                  <a:pt x="2650" y="2450"/>
                </a:lnTo>
                <a:lnTo>
                  <a:pt x="2649" y="2459"/>
                </a:lnTo>
                <a:lnTo>
                  <a:pt x="2649" y="2461"/>
                </a:lnTo>
                <a:lnTo>
                  <a:pt x="2643" y="2484"/>
                </a:lnTo>
                <a:lnTo>
                  <a:pt x="2633" y="2501"/>
                </a:lnTo>
                <a:lnTo>
                  <a:pt x="2641" y="2505"/>
                </a:lnTo>
                <a:lnTo>
                  <a:pt x="2643" y="2505"/>
                </a:lnTo>
                <a:lnTo>
                  <a:pt x="2645" y="2507"/>
                </a:lnTo>
                <a:lnTo>
                  <a:pt x="2647" y="2507"/>
                </a:lnTo>
                <a:lnTo>
                  <a:pt x="2647" y="2509"/>
                </a:lnTo>
                <a:lnTo>
                  <a:pt x="2647" y="2511"/>
                </a:lnTo>
                <a:lnTo>
                  <a:pt x="2645" y="2511"/>
                </a:lnTo>
                <a:lnTo>
                  <a:pt x="2643" y="2511"/>
                </a:lnTo>
                <a:lnTo>
                  <a:pt x="2641" y="2509"/>
                </a:lnTo>
                <a:lnTo>
                  <a:pt x="2639" y="2509"/>
                </a:lnTo>
                <a:lnTo>
                  <a:pt x="2637" y="2509"/>
                </a:lnTo>
                <a:lnTo>
                  <a:pt x="2637" y="2507"/>
                </a:lnTo>
                <a:lnTo>
                  <a:pt x="2635" y="2507"/>
                </a:lnTo>
                <a:lnTo>
                  <a:pt x="2633" y="2507"/>
                </a:lnTo>
                <a:lnTo>
                  <a:pt x="2633" y="2505"/>
                </a:lnTo>
                <a:lnTo>
                  <a:pt x="2631" y="2505"/>
                </a:lnTo>
                <a:lnTo>
                  <a:pt x="2629" y="2505"/>
                </a:lnTo>
                <a:lnTo>
                  <a:pt x="2629" y="2507"/>
                </a:lnTo>
                <a:lnTo>
                  <a:pt x="2629" y="2509"/>
                </a:lnTo>
                <a:lnTo>
                  <a:pt x="2627" y="2509"/>
                </a:lnTo>
                <a:lnTo>
                  <a:pt x="2627" y="2511"/>
                </a:lnTo>
                <a:lnTo>
                  <a:pt x="2625" y="2513"/>
                </a:lnTo>
                <a:lnTo>
                  <a:pt x="2625" y="2515"/>
                </a:lnTo>
                <a:lnTo>
                  <a:pt x="2624" y="2515"/>
                </a:lnTo>
                <a:lnTo>
                  <a:pt x="2624" y="2517"/>
                </a:lnTo>
                <a:lnTo>
                  <a:pt x="2622" y="2519"/>
                </a:lnTo>
                <a:lnTo>
                  <a:pt x="2622" y="2521"/>
                </a:lnTo>
                <a:lnTo>
                  <a:pt x="2620" y="2521"/>
                </a:lnTo>
                <a:lnTo>
                  <a:pt x="2620" y="2523"/>
                </a:lnTo>
                <a:lnTo>
                  <a:pt x="2618" y="2525"/>
                </a:lnTo>
                <a:lnTo>
                  <a:pt x="2618" y="2526"/>
                </a:lnTo>
                <a:lnTo>
                  <a:pt x="2616" y="2526"/>
                </a:lnTo>
                <a:lnTo>
                  <a:pt x="2616" y="2528"/>
                </a:lnTo>
                <a:lnTo>
                  <a:pt x="2614" y="2528"/>
                </a:lnTo>
                <a:lnTo>
                  <a:pt x="2614" y="2530"/>
                </a:lnTo>
                <a:lnTo>
                  <a:pt x="2612" y="2532"/>
                </a:lnTo>
                <a:lnTo>
                  <a:pt x="2612" y="2534"/>
                </a:lnTo>
                <a:lnTo>
                  <a:pt x="2612" y="2536"/>
                </a:lnTo>
                <a:lnTo>
                  <a:pt x="2614" y="2536"/>
                </a:lnTo>
                <a:lnTo>
                  <a:pt x="2614" y="2538"/>
                </a:lnTo>
                <a:lnTo>
                  <a:pt x="2614" y="2540"/>
                </a:lnTo>
                <a:lnTo>
                  <a:pt x="2612" y="2542"/>
                </a:lnTo>
                <a:lnTo>
                  <a:pt x="2610" y="2544"/>
                </a:lnTo>
                <a:lnTo>
                  <a:pt x="2608" y="2544"/>
                </a:lnTo>
                <a:lnTo>
                  <a:pt x="2606" y="2544"/>
                </a:lnTo>
                <a:lnTo>
                  <a:pt x="2606" y="2542"/>
                </a:lnTo>
                <a:lnTo>
                  <a:pt x="2604" y="2542"/>
                </a:lnTo>
                <a:lnTo>
                  <a:pt x="2604" y="2540"/>
                </a:lnTo>
                <a:lnTo>
                  <a:pt x="2604" y="2538"/>
                </a:lnTo>
                <a:lnTo>
                  <a:pt x="2602" y="2536"/>
                </a:lnTo>
                <a:lnTo>
                  <a:pt x="2601" y="2536"/>
                </a:lnTo>
                <a:lnTo>
                  <a:pt x="2601" y="2534"/>
                </a:lnTo>
                <a:lnTo>
                  <a:pt x="2601" y="2532"/>
                </a:lnTo>
                <a:lnTo>
                  <a:pt x="2601" y="2530"/>
                </a:lnTo>
                <a:lnTo>
                  <a:pt x="2599" y="2528"/>
                </a:lnTo>
                <a:lnTo>
                  <a:pt x="2599" y="2526"/>
                </a:lnTo>
                <a:lnTo>
                  <a:pt x="2597" y="2526"/>
                </a:lnTo>
                <a:lnTo>
                  <a:pt x="2595" y="2526"/>
                </a:lnTo>
                <a:lnTo>
                  <a:pt x="2595" y="2525"/>
                </a:lnTo>
                <a:lnTo>
                  <a:pt x="2597" y="2525"/>
                </a:lnTo>
                <a:lnTo>
                  <a:pt x="2599" y="2525"/>
                </a:lnTo>
                <a:lnTo>
                  <a:pt x="2601" y="2525"/>
                </a:lnTo>
                <a:lnTo>
                  <a:pt x="2601" y="2523"/>
                </a:lnTo>
                <a:lnTo>
                  <a:pt x="2602" y="2523"/>
                </a:lnTo>
                <a:lnTo>
                  <a:pt x="2602" y="2521"/>
                </a:lnTo>
                <a:lnTo>
                  <a:pt x="2604" y="2521"/>
                </a:lnTo>
                <a:lnTo>
                  <a:pt x="2604" y="2519"/>
                </a:lnTo>
                <a:lnTo>
                  <a:pt x="2604" y="2517"/>
                </a:lnTo>
                <a:lnTo>
                  <a:pt x="2604" y="2515"/>
                </a:lnTo>
                <a:lnTo>
                  <a:pt x="2604" y="2513"/>
                </a:lnTo>
                <a:lnTo>
                  <a:pt x="2606" y="2513"/>
                </a:lnTo>
                <a:lnTo>
                  <a:pt x="2608" y="2511"/>
                </a:lnTo>
                <a:lnTo>
                  <a:pt x="2610" y="2511"/>
                </a:lnTo>
                <a:lnTo>
                  <a:pt x="2612" y="2509"/>
                </a:lnTo>
                <a:lnTo>
                  <a:pt x="2612" y="2507"/>
                </a:lnTo>
                <a:lnTo>
                  <a:pt x="2614" y="2507"/>
                </a:lnTo>
                <a:lnTo>
                  <a:pt x="2614" y="2505"/>
                </a:lnTo>
                <a:lnTo>
                  <a:pt x="2614" y="2503"/>
                </a:lnTo>
                <a:lnTo>
                  <a:pt x="2614" y="2501"/>
                </a:lnTo>
                <a:lnTo>
                  <a:pt x="2614" y="2500"/>
                </a:lnTo>
                <a:lnTo>
                  <a:pt x="2616" y="2500"/>
                </a:lnTo>
                <a:lnTo>
                  <a:pt x="2618" y="2500"/>
                </a:lnTo>
                <a:lnTo>
                  <a:pt x="2620" y="2498"/>
                </a:lnTo>
                <a:lnTo>
                  <a:pt x="2622" y="2498"/>
                </a:lnTo>
                <a:lnTo>
                  <a:pt x="2622" y="2496"/>
                </a:lnTo>
                <a:lnTo>
                  <a:pt x="2624" y="2496"/>
                </a:lnTo>
                <a:lnTo>
                  <a:pt x="2624" y="2494"/>
                </a:lnTo>
                <a:lnTo>
                  <a:pt x="2624" y="2492"/>
                </a:lnTo>
                <a:lnTo>
                  <a:pt x="2624" y="2490"/>
                </a:lnTo>
                <a:lnTo>
                  <a:pt x="2624" y="2488"/>
                </a:lnTo>
                <a:lnTo>
                  <a:pt x="2624" y="2486"/>
                </a:lnTo>
                <a:lnTo>
                  <a:pt x="2624" y="2484"/>
                </a:lnTo>
                <a:lnTo>
                  <a:pt x="2625" y="2484"/>
                </a:lnTo>
                <a:lnTo>
                  <a:pt x="2625" y="2482"/>
                </a:lnTo>
                <a:lnTo>
                  <a:pt x="2625" y="2480"/>
                </a:lnTo>
                <a:lnTo>
                  <a:pt x="2627" y="2480"/>
                </a:lnTo>
                <a:lnTo>
                  <a:pt x="2627" y="2478"/>
                </a:lnTo>
                <a:lnTo>
                  <a:pt x="2627" y="2477"/>
                </a:lnTo>
                <a:lnTo>
                  <a:pt x="2627" y="2475"/>
                </a:lnTo>
                <a:lnTo>
                  <a:pt x="2627" y="2473"/>
                </a:lnTo>
                <a:lnTo>
                  <a:pt x="2625" y="2471"/>
                </a:lnTo>
                <a:lnTo>
                  <a:pt x="2625" y="2469"/>
                </a:lnTo>
                <a:lnTo>
                  <a:pt x="2624" y="2469"/>
                </a:lnTo>
                <a:lnTo>
                  <a:pt x="2624" y="2467"/>
                </a:lnTo>
                <a:lnTo>
                  <a:pt x="2622" y="2465"/>
                </a:lnTo>
                <a:lnTo>
                  <a:pt x="2620" y="2465"/>
                </a:lnTo>
                <a:lnTo>
                  <a:pt x="2620" y="2463"/>
                </a:lnTo>
                <a:lnTo>
                  <a:pt x="2618" y="2463"/>
                </a:lnTo>
                <a:lnTo>
                  <a:pt x="2616" y="2463"/>
                </a:lnTo>
                <a:lnTo>
                  <a:pt x="2616" y="2461"/>
                </a:lnTo>
                <a:lnTo>
                  <a:pt x="2616" y="2459"/>
                </a:lnTo>
                <a:lnTo>
                  <a:pt x="2618" y="2459"/>
                </a:lnTo>
                <a:lnTo>
                  <a:pt x="2620" y="2461"/>
                </a:lnTo>
                <a:lnTo>
                  <a:pt x="2622" y="2461"/>
                </a:lnTo>
                <a:lnTo>
                  <a:pt x="2624" y="2463"/>
                </a:lnTo>
                <a:lnTo>
                  <a:pt x="2625" y="2463"/>
                </a:lnTo>
                <a:lnTo>
                  <a:pt x="2627" y="2465"/>
                </a:lnTo>
                <a:lnTo>
                  <a:pt x="2629" y="2465"/>
                </a:lnTo>
                <a:lnTo>
                  <a:pt x="2629" y="2463"/>
                </a:lnTo>
                <a:lnTo>
                  <a:pt x="2631" y="2463"/>
                </a:lnTo>
                <a:lnTo>
                  <a:pt x="2631" y="2461"/>
                </a:lnTo>
                <a:lnTo>
                  <a:pt x="2633" y="2459"/>
                </a:lnTo>
                <a:lnTo>
                  <a:pt x="2633" y="2457"/>
                </a:lnTo>
                <a:lnTo>
                  <a:pt x="2635" y="2455"/>
                </a:lnTo>
                <a:lnTo>
                  <a:pt x="2635" y="2453"/>
                </a:lnTo>
                <a:lnTo>
                  <a:pt x="2637" y="2453"/>
                </a:lnTo>
                <a:lnTo>
                  <a:pt x="2637" y="2452"/>
                </a:lnTo>
                <a:lnTo>
                  <a:pt x="2639" y="2450"/>
                </a:lnTo>
                <a:lnTo>
                  <a:pt x="2639" y="2448"/>
                </a:lnTo>
                <a:lnTo>
                  <a:pt x="2641" y="2448"/>
                </a:lnTo>
                <a:lnTo>
                  <a:pt x="2641" y="2446"/>
                </a:lnTo>
                <a:lnTo>
                  <a:pt x="2641" y="2444"/>
                </a:lnTo>
                <a:lnTo>
                  <a:pt x="2641" y="2442"/>
                </a:lnTo>
                <a:lnTo>
                  <a:pt x="2641" y="2440"/>
                </a:lnTo>
                <a:lnTo>
                  <a:pt x="2641" y="2438"/>
                </a:lnTo>
                <a:lnTo>
                  <a:pt x="2641" y="2436"/>
                </a:lnTo>
                <a:lnTo>
                  <a:pt x="2639" y="2434"/>
                </a:lnTo>
                <a:lnTo>
                  <a:pt x="2639" y="2432"/>
                </a:lnTo>
                <a:lnTo>
                  <a:pt x="2639" y="2430"/>
                </a:lnTo>
                <a:lnTo>
                  <a:pt x="2637" y="2430"/>
                </a:lnTo>
                <a:lnTo>
                  <a:pt x="2635" y="2430"/>
                </a:lnTo>
                <a:lnTo>
                  <a:pt x="2633" y="2430"/>
                </a:lnTo>
                <a:lnTo>
                  <a:pt x="2631" y="2430"/>
                </a:lnTo>
                <a:lnTo>
                  <a:pt x="2631" y="2429"/>
                </a:lnTo>
                <a:lnTo>
                  <a:pt x="2631" y="2430"/>
                </a:lnTo>
                <a:lnTo>
                  <a:pt x="2629" y="2430"/>
                </a:lnTo>
                <a:lnTo>
                  <a:pt x="2627" y="2430"/>
                </a:lnTo>
                <a:lnTo>
                  <a:pt x="2625" y="2429"/>
                </a:lnTo>
                <a:lnTo>
                  <a:pt x="2625" y="2427"/>
                </a:lnTo>
                <a:lnTo>
                  <a:pt x="2625" y="2425"/>
                </a:lnTo>
                <a:lnTo>
                  <a:pt x="2624" y="2425"/>
                </a:lnTo>
                <a:lnTo>
                  <a:pt x="2622" y="2423"/>
                </a:lnTo>
                <a:lnTo>
                  <a:pt x="2618" y="2421"/>
                </a:lnTo>
                <a:lnTo>
                  <a:pt x="2618" y="2423"/>
                </a:lnTo>
                <a:lnTo>
                  <a:pt x="2616" y="2423"/>
                </a:lnTo>
                <a:lnTo>
                  <a:pt x="2614" y="2423"/>
                </a:lnTo>
                <a:lnTo>
                  <a:pt x="2614" y="2425"/>
                </a:lnTo>
                <a:lnTo>
                  <a:pt x="2612" y="2425"/>
                </a:lnTo>
                <a:lnTo>
                  <a:pt x="2610" y="2425"/>
                </a:lnTo>
                <a:lnTo>
                  <a:pt x="2610" y="2427"/>
                </a:lnTo>
                <a:lnTo>
                  <a:pt x="2608" y="2427"/>
                </a:lnTo>
                <a:lnTo>
                  <a:pt x="2606" y="2429"/>
                </a:lnTo>
                <a:lnTo>
                  <a:pt x="2604" y="2429"/>
                </a:lnTo>
                <a:lnTo>
                  <a:pt x="2602" y="2430"/>
                </a:lnTo>
                <a:lnTo>
                  <a:pt x="2601" y="2432"/>
                </a:lnTo>
                <a:lnTo>
                  <a:pt x="2599" y="2434"/>
                </a:lnTo>
                <a:lnTo>
                  <a:pt x="2599" y="2436"/>
                </a:lnTo>
                <a:lnTo>
                  <a:pt x="2597" y="2436"/>
                </a:lnTo>
                <a:lnTo>
                  <a:pt x="2597" y="2438"/>
                </a:lnTo>
                <a:lnTo>
                  <a:pt x="2595" y="2440"/>
                </a:lnTo>
                <a:lnTo>
                  <a:pt x="2595" y="2442"/>
                </a:lnTo>
                <a:lnTo>
                  <a:pt x="2593" y="2444"/>
                </a:lnTo>
                <a:lnTo>
                  <a:pt x="2593" y="2446"/>
                </a:lnTo>
                <a:lnTo>
                  <a:pt x="2591" y="2446"/>
                </a:lnTo>
                <a:lnTo>
                  <a:pt x="2589" y="2448"/>
                </a:lnTo>
                <a:lnTo>
                  <a:pt x="2587" y="2450"/>
                </a:lnTo>
                <a:lnTo>
                  <a:pt x="2585" y="2450"/>
                </a:lnTo>
                <a:lnTo>
                  <a:pt x="2585" y="2452"/>
                </a:lnTo>
                <a:lnTo>
                  <a:pt x="2583" y="2453"/>
                </a:lnTo>
                <a:lnTo>
                  <a:pt x="2581" y="2453"/>
                </a:lnTo>
                <a:lnTo>
                  <a:pt x="2581" y="2455"/>
                </a:lnTo>
                <a:lnTo>
                  <a:pt x="2579" y="2457"/>
                </a:lnTo>
                <a:lnTo>
                  <a:pt x="2577" y="2459"/>
                </a:lnTo>
                <a:lnTo>
                  <a:pt x="2577" y="2461"/>
                </a:lnTo>
                <a:lnTo>
                  <a:pt x="2576" y="2461"/>
                </a:lnTo>
                <a:lnTo>
                  <a:pt x="2574" y="2463"/>
                </a:lnTo>
                <a:lnTo>
                  <a:pt x="2574" y="2465"/>
                </a:lnTo>
                <a:lnTo>
                  <a:pt x="2572" y="2465"/>
                </a:lnTo>
                <a:lnTo>
                  <a:pt x="2572" y="2467"/>
                </a:lnTo>
                <a:lnTo>
                  <a:pt x="2570" y="2469"/>
                </a:lnTo>
                <a:lnTo>
                  <a:pt x="2570" y="2471"/>
                </a:lnTo>
                <a:lnTo>
                  <a:pt x="2568" y="2473"/>
                </a:lnTo>
                <a:lnTo>
                  <a:pt x="2566" y="2473"/>
                </a:lnTo>
                <a:lnTo>
                  <a:pt x="2566" y="2475"/>
                </a:lnTo>
                <a:lnTo>
                  <a:pt x="2564" y="2477"/>
                </a:lnTo>
                <a:lnTo>
                  <a:pt x="2564" y="2478"/>
                </a:lnTo>
                <a:lnTo>
                  <a:pt x="2562" y="2478"/>
                </a:lnTo>
                <a:lnTo>
                  <a:pt x="2560" y="2480"/>
                </a:lnTo>
                <a:lnTo>
                  <a:pt x="2560" y="2482"/>
                </a:lnTo>
                <a:lnTo>
                  <a:pt x="2558" y="2482"/>
                </a:lnTo>
                <a:lnTo>
                  <a:pt x="2558" y="2484"/>
                </a:lnTo>
                <a:lnTo>
                  <a:pt x="2558" y="2486"/>
                </a:lnTo>
                <a:lnTo>
                  <a:pt x="2556" y="2488"/>
                </a:lnTo>
                <a:lnTo>
                  <a:pt x="2556" y="2486"/>
                </a:lnTo>
                <a:lnTo>
                  <a:pt x="2556" y="2488"/>
                </a:lnTo>
                <a:lnTo>
                  <a:pt x="2554" y="2488"/>
                </a:lnTo>
                <a:lnTo>
                  <a:pt x="2554" y="2490"/>
                </a:lnTo>
                <a:lnTo>
                  <a:pt x="2553" y="2490"/>
                </a:lnTo>
                <a:lnTo>
                  <a:pt x="2553" y="2492"/>
                </a:lnTo>
                <a:lnTo>
                  <a:pt x="2551" y="2494"/>
                </a:lnTo>
                <a:lnTo>
                  <a:pt x="2549" y="2496"/>
                </a:lnTo>
                <a:lnTo>
                  <a:pt x="2549" y="2498"/>
                </a:lnTo>
                <a:lnTo>
                  <a:pt x="2549" y="2496"/>
                </a:lnTo>
                <a:lnTo>
                  <a:pt x="2549" y="2498"/>
                </a:lnTo>
                <a:lnTo>
                  <a:pt x="2547" y="2498"/>
                </a:lnTo>
                <a:lnTo>
                  <a:pt x="2547" y="2500"/>
                </a:lnTo>
                <a:lnTo>
                  <a:pt x="2545" y="2501"/>
                </a:lnTo>
                <a:lnTo>
                  <a:pt x="2543" y="2503"/>
                </a:lnTo>
                <a:lnTo>
                  <a:pt x="2541" y="2505"/>
                </a:lnTo>
                <a:lnTo>
                  <a:pt x="2541" y="2507"/>
                </a:lnTo>
                <a:lnTo>
                  <a:pt x="2541" y="2509"/>
                </a:lnTo>
                <a:lnTo>
                  <a:pt x="2541" y="2511"/>
                </a:lnTo>
                <a:lnTo>
                  <a:pt x="2543" y="2511"/>
                </a:lnTo>
                <a:lnTo>
                  <a:pt x="2543" y="2513"/>
                </a:lnTo>
                <a:lnTo>
                  <a:pt x="2545" y="2513"/>
                </a:lnTo>
                <a:lnTo>
                  <a:pt x="2545" y="2515"/>
                </a:lnTo>
                <a:lnTo>
                  <a:pt x="2547" y="2515"/>
                </a:lnTo>
                <a:lnTo>
                  <a:pt x="2547" y="2517"/>
                </a:lnTo>
                <a:lnTo>
                  <a:pt x="2549" y="2517"/>
                </a:lnTo>
                <a:lnTo>
                  <a:pt x="2551" y="2517"/>
                </a:lnTo>
                <a:lnTo>
                  <a:pt x="2553" y="2517"/>
                </a:lnTo>
                <a:lnTo>
                  <a:pt x="2553" y="2515"/>
                </a:lnTo>
                <a:lnTo>
                  <a:pt x="2554" y="2513"/>
                </a:lnTo>
                <a:lnTo>
                  <a:pt x="2556" y="2511"/>
                </a:lnTo>
                <a:lnTo>
                  <a:pt x="2558" y="2511"/>
                </a:lnTo>
                <a:lnTo>
                  <a:pt x="2558" y="2509"/>
                </a:lnTo>
                <a:lnTo>
                  <a:pt x="2560" y="2509"/>
                </a:lnTo>
                <a:lnTo>
                  <a:pt x="2562" y="2507"/>
                </a:lnTo>
                <a:lnTo>
                  <a:pt x="2562" y="2505"/>
                </a:lnTo>
                <a:lnTo>
                  <a:pt x="2564" y="2505"/>
                </a:lnTo>
                <a:lnTo>
                  <a:pt x="2564" y="2503"/>
                </a:lnTo>
                <a:lnTo>
                  <a:pt x="2566" y="2505"/>
                </a:lnTo>
                <a:lnTo>
                  <a:pt x="2564" y="2507"/>
                </a:lnTo>
                <a:lnTo>
                  <a:pt x="2562" y="2509"/>
                </a:lnTo>
                <a:lnTo>
                  <a:pt x="2560" y="2509"/>
                </a:lnTo>
                <a:lnTo>
                  <a:pt x="2560" y="2511"/>
                </a:lnTo>
                <a:lnTo>
                  <a:pt x="2558" y="2511"/>
                </a:lnTo>
                <a:lnTo>
                  <a:pt x="2558" y="2513"/>
                </a:lnTo>
                <a:lnTo>
                  <a:pt x="2556" y="2513"/>
                </a:lnTo>
                <a:lnTo>
                  <a:pt x="2556" y="2515"/>
                </a:lnTo>
                <a:lnTo>
                  <a:pt x="2554" y="2515"/>
                </a:lnTo>
                <a:lnTo>
                  <a:pt x="2554" y="2517"/>
                </a:lnTo>
                <a:lnTo>
                  <a:pt x="2553" y="2517"/>
                </a:lnTo>
                <a:lnTo>
                  <a:pt x="2553" y="2519"/>
                </a:lnTo>
                <a:lnTo>
                  <a:pt x="2553" y="2517"/>
                </a:lnTo>
                <a:lnTo>
                  <a:pt x="2551" y="2519"/>
                </a:lnTo>
                <a:lnTo>
                  <a:pt x="2549" y="2519"/>
                </a:lnTo>
                <a:lnTo>
                  <a:pt x="2549" y="2521"/>
                </a:lnTo>
                <a:lnTo>
                  <a:pt x="2547" y="2521"/>
                </a:lnTo>
                <a:lnTo>
                  <a:pt x="2547" y="2519"/>
                </a:lnTo>
                <a:lnTo>
                  <a:pt x="2545" y="2519"/>
                </a:lnTo>
                <a:lnTo>
                  <a:pt x="2543" y="2519"/>
                </a:lnTo>
                <a:lnTo>
                  <a:pt x="2541" y="2517"/>
                </a:lnTo>
                <a:lnTo>
                  <a:pt x="2539" y="2517"/>
                </a:lnTo>
                <a:lnTo>
                  <a:pt x="2537" y="2517"/>
                </a:lnTo>
                <a:lnTo>
                  <a:pt x="2537" y="2519"/>
                </a:lnTo>
                <a:lnTo>
                  <a:pt x="2535" y="2519"/>
                </a:lnTo>
                <a:lnTo>
                  <a:pt x="2533" y="2517"/>
                </a:lnTo>
                <a:lnTo>
                  <a:pt x="2531" y="2517"/>
                </a:lnTo>
                <a:lnTo>
                  <a:pt x="2529" y="2517"/>
                </a:lnTo>
                <a:lnTo>
                  <a:pt x="2528" y="2517"/>
                </a:lnTo>
                <a:lnTo>
                  <a:pt x="2526" y="2517"/>
                </a:lnTo>
                <a:lnTo>
                  <a:pt x="2524" y="2517"/>
                </a:lnTo>
                <a:lnTo>
                  <a:pt x="2524" y="2519"/>
                </a:lnTo>
                <a:lnTo>
                  <a:pt x="2522" y="2519"/>
                </a:lnTo>
                <a:lnTo>
                  <a:pt x="2520" y="2519"/>
                </a:lnTo>
                <a:lnTo>
                  <a:pt x="2518" y="2519"/>
                </a:lnTo>
                <a:lnTo>
                  <a:pt x="2516" y="2519"/>
                </a:lnTo>
                <a:lnTo>
                  <a:pt x="2514" y="2521"/>
                </a:lnTo>
                <a:lnTo>
                  <a:pt x="2512" y="2521"/>
                </a:lnTo>
                <a:lnTo>
                  <a:pt x="2512" y="2523"/>
                </a:lnTo>
                <a:lnTo>
                  <a:pt x="2510" y="2523"/>
                </a:lnTo>
                <a:lnTo>
                  <a:pt x="2510" y="2525"/>
                </a:lnTo>
                <a:lnTo>
                  <a:pt x="2508" y="2525"/>
                </a:lnTo>
                <a:lnTo>
                  <a:pt x="2508" y="2526"/>
                </a:lnTo>
                <a:lnTo>
                  <a:pt x="2506" y="2526"/>
                </a:lnTo>
                <a:lnTo>
                  <a:pt x="2506" y="2528"/>
                </a:lnTo>
                <a:lnTo>
                  <a:pt x="2504" y="2528"/>
                </a:lnTo>
                <a:lnTo>
                  <a:pt x="2504" y="2530"/>
                </a:lnTo>
                <a:lnTo>
                  <a:pt x="2504" y="2532"/>
                </a:lnTo>
                <a:lnTo>
                  <a:pt x="2504" y="2534"/>
                </a:lnTo>
                <a:lnTo>
                  <a:pt x="2503" y="2534"/>
                </a:lnTo>
                <a:lnTo>
                  <a:pt x="2501" y="2536"/>
                </a:lnTo>
                <a:lnTo>
                  <a:pt x="2499" y="2536"/>
                </a:lnTo>
                <a:lnTo>
                  <a:pt x="2497" y="2538"/>
                </a:lnTo>
                <a:lnTo>
                  <a:pt x="2495" y="2538"/>
                </a:lnTo>
                <a:lnTo>
                  <a:pt x="2495" y="2540"/>
                </a:lnTo>
                <a:lnTo>
                  <a:pt x="2493" y="2540"/>
                </a:lnTo>
                <a:lnTo>
                  <a:pt x="2491" y="2542"/>
                </a:lnTo>
                <a:lnTo>
                  <a:pt x="2491" y="2544"/>
                </a:lnTo>
                <a:lnTo>
                  <a:pt x="2489" y="2544"/>
                </a:lnTo>
                <a:lnTo>
                  <a:pt x="2489" y="2546"/>
                </a:lnTo>
                <a:lnTo>
                  <a:pt x="2487" y="2548"/>
                </a:lnTo>
                <a:lnTo>
                  <a:pt x="2487" y="2549"/>
                </a:lnTo>
                <a:lnTo>
                  <a:pt x="2485" y="2549"/>
                </a:lnTo>
                <a:lnTo>
                  <a:pt x="2485" y="2551"/>
                </a:lnTo>
                <a:lnTo>
                  <a:pt x="2483" y="2553"/>
                </a:lnTo>
                <a:lnTo>
                  <a:pt x="2483" y="2555"/>
                </a:lnTo>
                <a:lnTo>
                  <a:pt x="2481" y="2555"/>
                </a:lnTo>
                <a:lnTo>
                  <a:pt x="2481" y="2557"/>
                </a:lnTo>
                <a:lnTo>
                  <a:pt x="2480" y="2559"/>
                </a:lnTo>
                <a:lnTo>
                  <a:pt x="2478" y="2561"/>
                </a:lnTo>
                <a:lnTo>
                  <a:pt x="2476" y="2561"/>
                </a:lnTo>
                <a:lnTo>
                  <a:pt x="2476" y="2563"/>
                </a:lnTo>
                <a:lnTo>
                  <a:pt x="2474" y="2565"/>
                </a:lnTo>
                <a:lnTo>
                  <a:pt x="2474" y="2567"/>
                </a:lnTo>
                <a:lnTo>
                  <a:pt x="2472" y="2567"/>
                </a:lnTo>
                <a:lnTo>
                  <a:pt x="2472" y="2569"/>
                </a:lnTo>
                <a:lnTo>
                  <a:pt x="2470" y="2569"/>
                </a:lnTo>
                <a:lnTo>
                  <a:pt x="2470" y="2571"/>
                </a:lnTo>
                <a:lnTo>
                  <a:pt x="2468" y="2571"/>
                </a:lnTo>
                <a:lnTo>
                  <a:pt x="2464" y="2571"/>
                </a:lnTo>
                <a:lnTo>
                  <a:pt x="2464" y="2573"/>
                </a:lnTo>
                <a:lnTo>
                  <a:pt x="2462" y="2573"/>
                </a:lnTo>
                <a:lnTo>
                  <a:pt x="2460" y="2573"/>
                </a:lnTo>
                <a:lnTo>
                  <a:pt x="2460" y="2574"/>
                </a:lnTo>
                <a:lnTo>
                  <a:pt x="2460" y="2576"/>
                </a:lnTo>
                <a:lnTo>
                  <a:pt x="2458" y="2578"/>
                </a:lnTo>
                <a:lnTo>
                  <a:pt x="2458" y="2580"/>
                </a:lnTo>
                <a:lnTo>
                  <a:pt x="2458" y="2582"/>
                </a:lnTo>
                <a:lnTo>
                  <a:pt x="2458" y="2584"/>
                </a:lnTo>
                <a:lnTo>
                  <a:pt x="2460" y="2584"/>
                </a:lnTo>
                <a:lnTo>
                  <a:pt x="2460" y="2586"/>
                </a:lnTo>
                <a:lnTo>
                  <a:pt x="2458" y="2586"/>
                </a:lnTo>
                <a:lnTo>
                  <a:pt x="2458" y="2588"/>
                </a:lnTo>
                <a:lnTo>
                  <a:pt x="2458" y="2590"/>
                </a:lnTo>
                <a:lnTo>
                  <a:pt x="2437" y="2588"/>
                </a:lnTo>
                <a:lnTo>
                  <a:pt x="2412" y="2584"/>
                </a:lnTo>
                <a:lnTo>
                  <a:pt x="2418" y="2588"/>
                </a:lnTo>
                <a:lnTo>
                  <a:pt x="2424" y="2597"/>
                </a:lnTo>
                <a:lnTo>
                  <a:pt x="2432" y="2605"/>
                </a:lnTo>
                <a:lnTo>
                  <a:pt x="2439" y="2615"/>
                </a:lnTo>
                <a:lnTo>
                  <a:pt x="2437" y="2617"/>
                </a:lnTo>
                <a:lnTo>
                  <a:pt x="2437" y="2619"/>
                </a:lnTo>
                <a:lnTo>
                  <a:pt x="2437" y="2621"/>
                </a:lnTo>
                <a:lnTo>
                  <a:pt x="2437" y="2624"/>
                </a:lnTo>
                <a:lnTo>
                  <a:pt x="2437" y="2628"/>
                </a:lnTo>
                <a:lnTo>
                  <a:pt x="2437" y="2630"/>
                </a:lnTo>
                <a:lnTo>
                  <a:pt x="2435" y="2630"/>
                </a:lnTo>
                <a:lnTo>
                  <a:pt x="2435" y="2632"/>
                </a:lnTo>
                <a:lnTo>
                  <a:pt x="2435" y="2634"/>
                </a:lnTo>
                <a:lnTo>
                  <a:pt x="2435" y="2638"/>
                </a:lnTo>
                <a:lnTo>
                  <a:pt x="2435" y="2636"/>
                </a:lnTo>
                <a:lnTo>
                  <a:pt x="2435" y="2634"/>
                </a:lnTo>
                <a:lnTo>
                  <a:pt x="2435" y="2632"/>
                </a:lnTo>
                <a:lnTo>
                  <a:pt x="2435" y="2630"/>
                </a:lnTo>
                <a:lnTo>
                  <a:pt x="2433" y="2630"/>
                </a:lnTo>
                <a:lnTo>
                  <a:pt x="2430" y="2630"/>
                </a:lnTo>
                <a:lnTo>
                  <a:pt x="2426" y="2628"/>
                </a:lnTo>
                <a:lnTo>
                  <a:pt x="2422" y="2628"/>
                </a:lnTo>
                <a:lnTo>
                  <a:pt x="2416" y="2628"/>
                </a:lnTo>
                <a:lnTo>
                  <a:pt x="2412" y="2628"/>
                </a:lnTo>
                <a:lnTo>
                  <a:pt x="2407" y="2628"/>
                </a:lnTo>
                <a:lnTo>
                  <a:pt x="2403" y="2628"/>
                </a:lnTo>
                <a:lnTo>
                  <a:pt x="2399" y="2628"/>
                </a:lnTo>
                <a:lnTo>
                  <a:pt x="2397" y="2630"/>
                </a:lnTo>
                <a:lnTo>
                  <a:pt x="2397" y="2632"/>
                </a:lnTo>
                <a:lnTo>
                  <a:pt x="2395" y="2632"/>
                </a:lnTo>
                <a:lnTo>
                  <a:pt x="2395" y="2634"/>
                </a:lnTo>
                <a:lnTo>
                  <a:pt x="2395" y="2636"/>
                </a:lnTo>
                <a:lnTo>
                  <a:pt x="2393" y="2638"/>
                </a:lnTo>
                <a:lnTo>
                  <a:pt x="2393" y="2640"/>
                </a:lnTo>
                <a:lnTo>
                  <a:pt x="2391" y="2642"/>
                </a:lnTo>
                <a:lnTo>
                  <a:pt x="2391" y="2644"/>
                </a:lnTo>
                <a:lnTo>
                  <a:pt x="2391" y="2645"/>
                </a:lnTo>
                <a:lnTo>
                  <a:pt x="2389" y="2647"/>
                </a:lnTo>
                <a:lnTo>
                  <a:pt x="2389" y="2649"/>
                </a:lnTo>
                <a:lnTo>
                  <a:pt x="2385" y="2657"/>
                </a:lnTo>
                <a:lnTo>
                  <a:pt x="2384" y="2657"/>
                </a:lnTo>
                <a:lnTo>
                  <a:pt x="2384" y="2659"/>
                </a:lnTo>
                <a:lnTo>
                  <a:pt x="2382" y="2661"/>
                </a:lnTo>
                <a:lnTo>
                  <a:pt x="2382" y="2663"/>
                </a:lnTo>
                <a:lnTo>
                  <a:pt x="2380" y="2665"/>
                </a:lnTo>
                <a:lnTo>
                  <a:pt x="2378" y="2667"/>
                </a:lnTo>
                <a:lnTo>
                  <a:pt x="2378" y="2669"/>
                </a:lnTo>
                <a:lnTo>
                  <a:pt x="2376" y="2670"/>
                </a:lnTo>
                <a:lnTo>
                  <a:pt x="2368" y="2680"/>
                </a:lnTo>
                <a:lnTo>
                  <a:pt x="2359" y="2690"/>
                </a:lnTo>
                <a:lnTo>
                  <a:pt x="2355" y="2693"/>
                </a:lnTo>
                <a:lnTo>
                  <a:pt x="2351" y="2697"/>
                </a:lnTo>
                <a:lnTo>
                  <a:pt x="2349" y="2699"/>
                </a:lnTo>
                <a:lnTo>
                  <a:pt x="2339" y="2709"/>
                </a:lnTo>
                <a:lnTo>
                  <a:pt x="2332" y="2715"/>
                </a:lnTo>
                <a:lnTo>
                  <a:pt x="2322" y="2724"/>
                </a:lnTo>
                <a:lnTo>
                  <a:pt x="2312" y="2736"/>
                </a:lnTo>
                <a:lnTo>
                  <a:pt x="2303" y="2743"/>
                </a:lnTo>
                <a:lnTo>
                  <a:pt x="2295" y="2751"/>
                </a:lnTo>
                <a:lnTo>
                  <a:pt x="2293" y="2753"/>
                </a:lnTo>
                <a:lnTo>
                  <a:pt x="2291" y="2753"/>
                </a:lnTo>
                <a:lnTo>
                  <a:pt x="2291" y="2755"/>
                </a:lnTo>
                <a:lnTo>
                  <a:pt x="2289" y="2755"/>
                </a:lnTo>
                <a:lnTo>
                  <a:pt x="2286" y="2755"/>
                </a:lnTo>
                <a:lnTo>
                  <a:pt x="2284" y="2757"/>
                </a:lnTo>
                <a:lnTo>
                  <a:pt x="2280" y="2759"/>
                </a:lnTo>
                <a:lnTo>
                  <a:pt x="2278" y="2761"/>
                </a:lnTo>
                <a:lnTo>
                  <a:pt x="2276" y="2763"/>
                </a:lnTo>
                <a:lnTo>
                  <a:pt x="2274" y="2763"/>
                </a:lnTo>
                <a:lnTo>
                  <a:pt x="2274" y="2764"/>
                </a:lnTo>
                <a:lnTo>
                  <a:pt x="2272" y="2764"/>
                </a:lnTo>
                <a:lnTo>
                  <a:pt x="2268" y="2766"/>
                </a:lnTo>
                <a:lnTo>
                  <a:pt x="2266" y="2768"/>
                </a:lnTo>
                <a:lnTo>
                  <a:pt x="2264" y="2768"/>
                </a:lnTo>
                <a:lnTo>
                  <a:pt x="2264" y="2770"/>
                </a:lnTo>
                <a:lnTo>
                  <a:pt x="2263" y="2770"/>
                </a:lnTo>
                <a:lnTo>
                  <a:pt x="2261" y="2772"/>
                </a:lnTo>
                <a:lnTo>
                  <a:pt x="2261" y="2774"/>
                </a:lnTo>
                <a:lnTo>
                  <a:pt x="2259" y="2774"/>
                </a:lnTo>
                <a:lnTo>
                  <a:pt x="2257" y="2776"/>
                </a:lnTo>
                <a:lnTo>
                  <a:pt x="2255" y="2776"/>
                </a:lnTo>
                <a:lnTo>
                  <a:pt x="2255" y="2778"/>
                </a:lnTo>
                <a:lnTo>
                  <a:pt x="2253" y="2780"/>
                </a:lnTo>
                <a:lnTo>
                  <a:pt x="2253" y="2782"/>
                </a:lnTo>
                <a:lnTo>
                  <a:pt x="2253" y="2784"/>
                </a:lnTo>
                <a:lnTo>
                  <a:pt x="2251" y="2784"/>
                </a:lnTo>
                <a:lnTo>
                  <a:pt x="2249" y="2786"/>
                </a:lnTo>
                <a:lnTo>
                  <a:pt x="2247" y="2784"/>
                </a:lnTo>
                <a:lnTo>
                  <a:pt x="2245" y="2784"/>
                </a:lnTo>
                <a:lnTo>
                  <a:pt x="2243" y="2786"/>
                </a:lnTo>
                <a:lnTo>
                  <a:pt x="2241" y="2788"/>
                </a:lnTo>
                <a:lnTo>
                  <a:pt x="2239" y="2788"/>
                </a:lnTo>
                <a:lnTo>
                  <a:pt x="2239" y="2789"/>
                </a:lnTo>
                <a:lnTo>
                  <a:pt x="2238" y="2789"/>
                </a:lnTo>
                <a:lnTo>
                  <a:pt x="2236" y="2789"/>
                </a:lnTo>
                <a:lnTo>
                  <a:pt x="2236" y="2791"/>
                </a:lnTo>
                <a:lnTo>
                  <a:pt x="2234" y="2791"/>
                </a:lnTo>
                <a:lnTo>
                  <a:pt x="2232" y="2793"/>
                </a:lnTo>
                <a:lnTo>
                  <a:pt x="2230" y="2795"/>
                </a:lnTo>
                <a:lnTo>
                  <a:pt x="2228" y="2797"/>
                </a:lnTo>
                <a:lnTo>
                  <a:pt x="2226" y="2797"/>
                </a:lnTo>
                <a:lnTo>
                  <a:pt x="2226" y="2799"/>
                </a:lnTo>
                <a:lnTo>
                  <a:pt x="2224" y="2799"/>
                </a:lnTo>
                <a:lnTo>
                  <a:pt x="2222" y="2801"/>
                </a:lnTo>
                <a:lnTo>
                  <a:pt x="2220" y="2801"/>
                </a:lnTo>
                <a:lnTo>
                  <a:pt x="2220" y="2803"/>
                </a:lnTo>
                <a:lnTo>
                  <a:pt x="2218" y="2805"/>
                </a:lnTo>
                <a:lnTo>
                  <a:pt x="2216" y="2807"/>
                </a:lnTo>
                <a:lnTo>
                  <a:pt x="2215" y="2807"/>
                </a:lnTo>
                <a:lnTo>
                  <a:pt x="2213" y="2807"/>
                </a:lnTo>
                <a:lnTo>
                  <a:pt x="2211" y="2807"/>
                </a:lnTo>
                <a:lnTo>
                  <a:pt x="2209" y="2807"/>
                </a:lnTo>
                <a:lnTo>
                  <a:pt x="2207" y="2807"/>
                </a:lnTo>
                <a:lnTo>
                  <a:pt x="2205" y="2807"/>
                </a:lnTo>
                <a:lnTo>
                  <a:pt x="2205" y="2809"/>
                </a:lnTo>
                <a:lnTo>
                  <a:pt x="2203" y="2811"/>
                </a:lnTo>
                <a:lnTo>
                  <a:pt x="2199" y="2811"/>
                </a:lnTo>
                <a:lnTo>
                  <a:pt x="2199" y="2812"/>
                </a:lnTo>
                <a:lnTo>
                  <a:pt x="2197" y="2812"/>
                </a:lnTo>
                <a:lnTo>
                  <a:pt x="2195" y="2812"/>
                </a:lnTo>
                <a:lnTo>
                  <a:pt x="2195" y="2814"/>
                </a:lnTo>
                <a:lnTo>
                  <a:pt x="2193" y="2814"/>
                </a:lnTo>
                <a:lnTo>
                  <a:pt x="2191" y="2814"/>
                </a:lnTo>
                <a:lnTo>
                  <a:pt x="2190" y="2814"/>
                </a:lnTo>
                <a:lnTo>
                  <a:pt x="2190" y="2816"/>
                </a:lnTo>
                <a:lnTo>
                  <a:pt x="2188" y="2816"/>
                </a:lnTo>
                <a:lnTo>
                  <a:pt x="2186" y="2816"/>
                </a:lnTo>
                <a:lnTo>
                  <a:pt x="2184" y="2816"/>
                </a:lnTo>
                <a:lnTo>
                  <a:pt x="2182" y="2816"/>
                </a:lnTo>
                <a:lnTo>
                  <a:pt x="2182" y="2818"/>
                </a:lnTo>
                <a:lnTo>
                  <a:pt x="2180" y="2818"/>
                </a:lnTo>
                <a:lnTo>
                  <a:pt x="2180" y="2820"/>
                </a:lnTo>
                <a:lnTo>
                  <a:pt x="2178" y="2822"/>
                </a:lnTo>
                <a:lnTo>
                  <a:pt x="2176" y="2822"/>
                </a:lnTo>
                <a:lnTo>
                  <a:pt x="2174" y="2822"/>
                </a:lnTo>
                <a:lnTo>
                  <a:pt x="2174" y="2824"/>
                </a:lnTo>
                <a:lnTo>
                  <a:pt x="2172" y="2826"/>
                </a:lnTo>
                <a:lnTo>
                  <a:pt x="2170" y="2826"/>
                </a:lnTo>
                <a:lnTo>
                  <a:pt x="2170" y="2828"/>
                </a:lnTo>
                <a:lnTo>
                  <a:pt x="2168" y="2830"/>
                </a:lnTo>
                <a:lnTo>
                  <a:pt x="2167" y="2830"/>
                </a:lnTo>
                <a:lnTo>
                  <a:pt x="2167" y="2832"/>
                </a:lnTo>
                <a:lnTo>
                  <a:pt x="2165" y="2832"/>
                </a:lnTo>
                <a:lnTo>
                  <a:pt x="2165" y="2834"/>
                </a:lnTo>
                <a:lnTo>
                  <a:pt x="2163" y="2834"/>
                </a:lnTo>
                <a:lnTo>
                  <a:pt x="2163" y="2832"/>
                </a:lnTo>
                <a:lnTo>
                  <a:pt x="2161" y="2834"/>
                </a:lnTo>
                <a:lnTo>
                  <a:pt x="2159" y="2834"/>
                </a:lnTo>
                <a:lnTo>
                  <a:pt x="2157" y="2834"/>
                </a:lnTo>
                <a:lnTo>
                  <a:pt x="2153" y="2834"/>
                </a:lnTo>
                <a:lnTo>
                  <a:pt x="2151" y="2836"/>
                </a:lnTo>
                <a:lnTo>
                  <a:pt x="2149" y="2836"/>
                </a:lnTo>
                <a:lnTo>
                  <a:pt x="2147" y="2836"/>
                </a:lnTo>
                <a:lnTo>
                  <a:pt x="2145" y="2836"/>
                </a:lnTo>
                <a:lnTo>
                  <a:pt x="2143" y="2836"/>
                </a:lnTo>
                <a:lnTo>
                  <a:pt x="2142" y="2836"/>
                </a:lnTo>
                <a:lnTo>
                  <a:pt x="2140" y="2836"/>
                </a:lnTo>
                <a:lnTo>
                  <a:pt x="2138" y="2836"/>
                </a:lnTo>
                <a:lnTo>
                  <a:pt x="2136" y="2836"/>
                </a:lnTo>
                <a:lnTo>
                  <a:pt x="2134" y="2836"/>
                </a:lnTo>
                <a:lnTo>
                  <a:pt x="2132" y="2836"/>
                </a:lnTo>
                <a:lnTo>
                  <a:pt x="2130" y="2836"/>
                </a:lnTo>
                <a:lnTo>
                  <a:pt x="2128" y="2836"/>
                </a:lnTo>
                <a:lnTo>
                  <a:pt x="2126" y="2836"/>
                </a:lnTo>
                <a:lnTo>
                  <a:pt x="2124" y="2836"/>
                </a:lnTo>
                <a:lnTo>
                  <a:pt x="2122" y="2836"/>
                </a:lnTo>
                <a:lnTo>
                  <a:pt x="2120" y="2836"/>
                </a:lnTo>
                <a:lnTo>
                  <a:pt x="2119" y="2834"/>
                </a:lnTo>
                <a:lnTo>
                  <a:pt x="2117" y="2834"/>
                </a:lnTo>
                <a:lnTo>
                  <a:pt x="2115" y="2834"/>
                </a:lnTo>
                <a:lnTo>
                  <a:pt x="2113" y="2836"/>
                </a:lnTo>
                <a:lnTo>
                  <a:pt x="2111" y="2836"/>
                </a:lnTo>
                <a:lnTo>
                  <a:pt x="2109" y="2836"/>
                </a:lnTo>
                <a:lnTo>
                  <a:pt x="2107" y="2836"/>
                </a:lnTo>
                <a:lnTo>
                  <a:pt x="2105" y="2836"/>
                </a:lnTo>
                <a:lnTo>
                  <a:pt x="2103" y="2836"/>
                </a:lnTo>
                <a:lnTo>
                  <a:pt x="2103" y="2834"/>
                </a:lnTo>
                <a:lnTo>
                  <a:pt x="2101" y="2834"/>
                </a:lnTo>
                <a:lnTo>
                  <a:pt x="2099" y="2832"/>
                </a:lnTo>
                <a:lnTo>
                  <a:pt x="2099" y="2830"/>
                </a:lnTo>
                <a:lnTo>
                  <a:pt x="2101" y="2828"/>
                </a:lnTo>
                <a:lnTo>
                  <a:pt x="2099" y="2828"/>
                </a:lnTo>
                <a:lnTo>
                  <a:pt x="2101" y="2826"/>
                </a:lnTo>
                <a:lnTo>
                  <a:pt x="2101" y="2824"/>
                </a:lnTo>
                <a:lnTo>
                  <a:pt x="2101" y="2822"/>
                </a:lnTo>
                <a:lnTo>
                  <a:pt x="2099" y="2822"/>
                </a:lnTo>
                <a:lnTo>
                  <a:pt x="2099" y="2820"/>
                </a:lnTo>
                <a:lnTo>
                  <a:pt x="2099" y="2818"/>
                </a:lnTo>
                <a:lnTo>
                  <a:pt x="2097" y="2816"/>
                </a:lnTo>
                <a:lnTo>
                  <a:pt x="2097" y="2814"/>
                </a:lnTo>
                <a:lnTo>
                  <a:pt x="2095" y="2814"/>
                </a:lnTo>
                <a:lnTo>
                  <a:pt x="2095" y="2812"/>
                </a:lnTo>
                <a:lnTo>
                  <a:pt x="2094" y="2812"/>
                </a:lnTo>
                <a:lnTo>
                  <a:pt x="2092" y="2811"/>
                </a:lnTo>
                <a:lnTo>
                  <a:pt x="2092" y="2809"/>
                </a:lnTo>
                <a:lnTo>
                  <a:pt x="2090" y="2807"/>
                </a:lnTo>
                <a:lnTo>
                  <a:pt x="2090" y="2805"/>
                </a:lnTo>
                <a:lnTo>
                  <a:pt x="2088" y="2805"/>
                </a:lnTo>
                <a:lnTo>
                  <a:pt x="2086" y="2803"/>
                </a:lnTo>
                <a:lnTo>
                  <a:pt x="2084" y="2801"/>
                </a:lnTo>
                <a:lnTo>
                  <a:pt x="2084" y="2799"/>
                </a:lnTo>
                <a:lnTo>
                  <a:pt x="2084" y="2797"/>
                </a:lnTo>
                <a:lnTo>
                  <a:pt x="2084" y="2795"/>
                </a:lnTo>
                <a:lnTo>
                  <a:pt x="2084" y="2793"/>
                </a:lnTo>
                <a:lnTo>
                  <a:pt x="2084" y="2791"/>
                </a:lnTo>
                <a:lnTo>
                  <a:pt x="2084" y="2789"/>
                </a:lnTo>
                <a:lnTo>
                  <a:pt x="2084" y="2788"/>
                </a:lnTo>
                <a:lnTo>
                  <a:pt x="2082" y="2786"/>
                </a:lnTo>
                <a:lnTo>
                  <a:pt x="2082" y="2784"/>
                </a:lnTo>
                <a:lnTo>
                  <a:pt x="2082" y="2782"/>
                </a:lnTo>
                <a:lnTo>
                  <a:pt x="2080" y="2778"/>
                </a:lnTo>
                <a:lnTo>
                  <a:pt x="2078" y="2776"/>
                </a:lnTo>
                <a:lnTo>
                  <a:pt x="2076" y="2772"/>
                </a:lnTo>
                <a:lnTo>
                  <a:pt x="2074" y="2768"/>
                </a:lnTo>
                <a:lnTo>
                  <a:pt x="2071" y="2763"/>
                </a:lnTo>
                <a:lnTo>
                  <a:pt x="2069" y="2761"/>
                </a:lnTo>
                <a:lnTo>
                  <a:pt x="2069" y="2759"/>
                </a:lnTo>
                <a:lnTo>
                  <a:pt x="2067" y="2755"/>
                </a:lnTo>
                <a:lnTo>
                  <a:pt x="2065" y="2753"/>
                </a:lnTo>
                <a:lnTo>
                  <a:pt x="2063" y="2749"/>
                </a:lnTo>
                <a:lnTo>
                  <a:pt x="2061" y="2745"/>
                </a:lnTo>
                <a:lnTo>
                  <a:pt x="2057" y="2741"/>
                </a:lnTo>
                <a:lnTo>
                  <a:pt x="2055" y="2740"/>
                </a:lnTo>
                <a:lnTo>
                  <a:pt x="2053" y="2738"/>
                </a:lnTo>
                <a:lnTo>
                  <a:pt x="2053" y="2736"/>
                </a:lnTo>
                <a:lnTo>
                  <a:pt x="2051" y="2734"/>
                </a:lnTo>
                <a:lnTo>
                  <a:pt x="2047" y="2732"/>
                </a:lnTo>
                <a:lnTo>
                  <a:pt x="2046" y="2728"/>
                </a:lnTo>
                <a:lnTo>
                  <a:pt x="2044" y="2726"/>
                </a:lnTo>
                <a:lnTo>
                  <a:pt x="2042" y="2724"/>
                </a:lnTo>
                <a:lnTo>
                  <a:pt x="2038" y="2720"/>
                </a:lnTo>
                <a:lnTo>
                  <a:pt x="2034" y="2717"/>
                </a:lnTo>
                <a:lnTo>
                  <a:pt x="2030" y="2713"/>
                </a:lnTo>
                <a:lnTo>
                  <a:pt x="2028" y="2711"/>
                </a:lnTo>
                <a:lnTo>
                  <a:pt x="2028" y="2709"/>
                </a:lnTo>
                <a:lnTo>
                  <a:pt x="2026" y="2707"/>
                </a:lnTo>
                <a:lnTo>
                  <a:pt x="2026" y="2705"/>
                </a:lnTo>
                <a:lnTo>
                  <a:pt x="2024" y="2703"/>
                </a:lnTo>
                <a:lnTo>
                  <a:pt x="2021" y="2701"/>
                </a:lnTo>
                <a:lnTo>
                  <a:pt x="2019" y="2699"/>
                </a:lnTo>
                <a:lnTo>
                  <a:pt x="2019" y="2697"/>
                </a:lnTo>
                <a:lnTo>
                  <a:pt x="2017" y="2695"/>
                </a:lnTo>
                <a:lnTo>
                  <a:pt x="2015" y="2693"/>
                </a:lnTo>
                <a:lnTo>
                  <a:pt x="2013" y="2692"/>
                </a:lnTo>
                <a:lnTo>
                  <a:pt x="2011" y="2688"/>
                </a:lnTo>
                <a:lnTo>
                  <a:pt x="2007" y="2686"/>
                </a:lnTo>
                <a:lnTo>
                  <a:pt x="2001" y="2680"/>
                </a:lnTo>
                <a:lnTo>
                  <a:pt x="1999" y="2678"/>
                </a:lnTo>
                <a:lnTo>
                  <a:pt x="1998" y="2676"/>
                </a:lnTo>
                <a:lnTo>
                  <a:pt x="1994" y="2672"/>
                </a:lnTo>
                <a:lnTo>
                  <a:pt x="1990" y="2669"/>
                </a:lnTo>
                <a:lnTo>
                  <a:pt x="1986" y="2667"/>
                </a:lnTo>
                <a:lnTo>
                  <a:pt x="1986" y="2665"/>
                </a:lnTo>
                <a:lnTo>
                  <a:pt x="1982" y="2667"/>
                </a:lnTo>
                <a:lnTo>
                  <a:pt x="1980" y="2667"/>
                </a:lnTo>
                <a:lnTo>
                  <a:pt x="1978" y="2669"/>
                </a:lnTo>
                <a:lnTo>
                  <a:pt x="1974" y="2659"/>
                </a:lnTo>
                <a:lnTo>
                  <a:pt x="1973" y="2657"/>
                </a:lnTo>
                <a:lnTo>
                  <a:pt x="1973" y="2655"/>
                </a:lnTo>
                <a:lnTo>
                  <a:pt x="1973" y="2653"/>
                </a:lnTo>
                <a:lnTo>
                  <a:pt x="1973" y="2651"/>
                </a:lnTo>
                <a:lnTo>
                  <a:pt x="1974" y="2649"/>
                </a:lnTo>
                <a:lnTo>
                  <a:pt x="1976" y="2647"/>
                </a:lnTo>
                <a:lnTo>
                  <a:pt x="1978" y="2645"/>
                </a:lnTo>
                <a:lnTo>
                  <a:pt x="1980" y="2644"/>
                </a:lnTo>
                <a:lnTo>
                  <a:pt x="1982" y="2642"/>
                </a:lnTo>
                <a:lnTo>
                  <a:pt x="1984" y="2640"/>
                </a:lnTo>
                <a:lnTo>
                  <a:pt x="1986" y="2638"/>
                </a:lnTo>
                <a:lnTo>
                  <a:pt x="1988" y="2636"/>
                </a:lnTo>
                <a:lnTo>
                  <a:pt x="1990" y="2636"/>
                </a:lnTo>
                <a:lnTo>
                  <a:pt x="1990" y="2634"/>
                </a:lnTo>
                <a:lnTo>
                  <a:pt x="1992" y="2634"/>
                </a:lnTo>
                <a:lnTo>
                  <a:pt x="2001" y="2624"/>
                </a:lnTo>
                <a:lnTo>
                  <a:pt x="2007" y="2621"/>
                </a:lnTo>
                <a:lnTo>
                  <a:pt x="2024" y="2609"/>
                </a:lnTo>
                <a:lnTo>
                  <a:pt x="2032" y="2596"/>
                </a:lnTo>
                <a:lnTo>
                  <a:pt x="2030" y="2594"/>
                </a:lnTo>
                <a:lnTo>
                  <a:pt x="2028" y="2592"/>
                </a:lnTo>
                <a:lnTo>
                  <a:pt x="2030" y="2588"/>
                </a:lnTo>
                <a:lnTo>
                  <a:pt x="2028" y="2590"/>
                </a:lnTo>
                <a:lnTo>
                  <a:pt x="2023" y="2594"/>
                </a:lnTo>
                <a:lnTo>
                  <a:pt x="1999" y="2611"/>
                </a:lnTo>
                <a:lnTo>
                  <a:pt x="1996" y="2613"/>
                </a:lnTo>
                <a:lnTo>
                  <a:pt x="1996" y="2615"/>
                </a:lnTo>
                <a:lnTo>
                  <a:pt x="1994" y="2615"/>
                </a:lnTo>
                <a:lnTo>
                  <a:pt x="1990" y="2613"/>
                </a:lnTo>
                <a:lnTo>
                  <a:pt x="1988" y="2611"/>
                </a:lnTo>
                <a:lnTo>
                  <a:pt x="1988" y="2609"/>
                </a:lnTo>
                <a:lnTo>
                  <a:pt x="1971" y="2590"/>
                </a:lnTo>
                <a:lnTo>
                  <a:pt x="1957" y="2594"/>
                </a:lnTo>
                <a:lnTo>
                  <a:pt x="1948" y="2592"/>
                </a:lnTo>
                <a:lnTo>
                  <a:pt x="1940" y="2592"/>
                </a:lnTo>
                <a:lnTo>
                  <a:pt x="1940" y="2607"/>
                </a:lnTo>
                <a:lnTo>
                  <a:pt x="1932" y="2613"/>
                </a:lnTo>
                <a:lnTo>
                  <a:pt x="1928" y="2613"/>
                </a:lnTo>
                <a:lnTo>
                  <a:pt x="1928" y="2615"/>
                </a:lnTo>
                <a:lnTo>
                  <a:pt x="1930" y="2615"/>
                </a:lnTo>
                <a:lnTo>
                  <a:pt x="1932" y="2615"/>
                </a:lnTo>
                <a:lnTo>
                  <a:pt x="1934" y="2615"/>
                </a:lnTo>
                <a:lnTo>
                  <a:pt x="1934" y="2617"/>
                </a:lnTo>
                <a:lnTo>
                  <a:pt x="1934" y="2619"/>
                </a:lnTo>
                <a:lnTo>
                  <a:pt x="1934" y="2621"/>
                </a:lnTo>
                <a:lnTo>
                  <a:pt x="1934" y="2622"/>
                </a:lnTo>
                <a:lnTo>
                  <a:pt x="1936" y="2624"/>
                </a:lnTo>
                <a:lnTo>
                  <a:pt x="1936" y="2626"/>
                </a:lnTo>
                <a:lnTo>
                  <a:pt x="1936" y="2628"/>
                </a:lnTo>
                <a:lnTo>
                  <a:pt x="1938" y="2630"/>
                </a:lnTo>
                <a:lnTo>
                  <a:pt x="1936" y="2632"/>
                </a:lnTo>
                <a:lnTo>
                  <a:pt x="1934" y="2634"/>
                </a:lnTo>
                <a:lnTo>
                  <a:pt x="1932" y="2634"/>
                </a:lnTo>
                <a:lnTo>
                  <a:pt x="1930" y="2634"/>
                </a:lnTo>
                <a:lnTo>
                  <a:pt x="1928" y="2634"/>
                </a:lnTo>
                <a:lnTo>
                  <a:pt x="1928" y="2636"/>
                </a:lnTo>
                <a:lnTo>
                  <a:pt x="1926" y="2636"/>
                </a:lnTo>
                <a:lnTo>
                  <a:pt x="1928" y="2638"/>
                </a:lnTo>
                <a:lnTo>
                  <a:pt x="1928" y="2640"/>
                </a:lnTo>
                <a:lnTo>
                  <a:pt x="1928" y="2642"/>
                </a:lnTo>
                <a:lnTo>
                  <a:pt x="1928" y="2644"/>
                </a:lnTo>
                <a:lnTo>
                  <a:pt x="1928" y="2645"/>
                </a:lnTo>
                <a:lnTo>
                  <a:pt x="1928" y="2647"/>
                </a:lnTo>
                <a:lnTo>
                  <a:pt x="1928" y="2649"/>
                </a:lnTo>
                <a:lnTo>
                  <a:pt x="1926" y="2651"/>
                </a:lnTo>
                <a:lnTo>
                  <a:pt x="1926" y="2653"/>
                </a:lnTo>
                <a:lnTo>
                  <a:pt x="1925" y="2653"/>
                </a:lnTo>
                <a:lnTo>
                  <a:pt x="1923" y="2655"/>
                </a:lnTo>
                <a:lnTo>
                  <a:pt x="1921" y="2657"/>
                </a:lnTo>
                <a:lnTo>
                  <a:pt x="1919" y="2657"/>
                </a:lnTo>
                <a:lnTo>
                  <a:pt x="1917" y="2659"/>
                </a:lnTo>
                <a:lnTo>
                  <a:pt x="1915" y="2657"/>
                </a:lnTo>
                <a:lnTo>
                  <a:pt x="1913" y="2657"/>
                </a:lnTo>
                <a:lnTo>
                  <a:pt x="1911" y="2657"/>
                </a:lnTo>
                <a:lnTo>
                  <a:pt x="1909" y="2657"/>
                </a:lnTo>
                <a:lnTo>
                  <a:pt x="1907" y="2657"/>
                </a:lnTo>
                <a:lnTo>
                  <a:pt x="1905" y="2657"/>
                </a:lnTo>
                <a:lnTo>
                  <a:pt x="1903" y="2657"/>
                </a:lnTo>
                <a:lnTo>
                  <a:pt x="1903" y="2659"/>
                </a:lnTo>
                <a:lnTo>
                  <a:pt x="1903" y="2661"/>
                </a:lnTo>
                <a:lnTo>
                  <a:pt x="1902" y="2661"/>
                </a:lnTo>
                <a:lnTo>
                  <a:pt x="1900" y="2663"/>
                </a:lnTo>
                <a:lnTo>
                  <a:pt x="1898" y="2661"/>
                </a:lnTo>
                <a:lnTo>
                  <a:pt x="1896" y="2661"/>
                </a:lnTo>
                <a:lnTo>
                  <a:pt x="1894" y="2659"/>
                </a:lnTo>
                <a:lnTo>
                  <a:pt x="1892" y="2659"/>
                </a:lnTo>
                <a:lnTo>
                  <a:pt x="1890" y="2659"/>
                </a:lnTo>
                <a:lnTo>
                  <a:pt x="1888" y="2661"/>
                </a:lnTo>
                <a:lnTo>
                  <a:pt x="1886" y="2661"/>
                </a:lnTo>
                <a:lnTo>
                  <a:pt x="1884" y="2661"/>
                </a:lnTo>
                <a:lnTo>
                  <a:pt x="1882" y="2663"/>
                </a:lnTo>
                <a:lnTo>
                  <a:pt x="1882" y="2661"/>
                </a:lnTo>
                <a:lnTo>
                  <a:pt x="1882" y="2659"/>
                </a:lnTo>
                <a:lnTo>
                  <a:pt x="1882" y="2657"/>
                </a:lnTo>
                <a:lnTo>
                  <a:pt x="1882" y="2653"/>
                </a:lnTo>
                <a:lnTo>
                  <a:pt x="1880" y="2653"/>
                </a:lnTo>
                <a:lnTo>
                  <a:pt x="1878" y="2651"/>
                </a:lnTo>
                <a:lnTo>
                  <a:pt x="1878" y="2649"/>
                </a:lnTo>
                <a:lnTo>
                  <a:pt x="1877" y="2649"/>
                </a:lnTo>
                <a:lnTo>
                  <a:pt x="1867" y="2651"/>
                </a:lnTo>
                <a:lnTo>
                  <a:pt x="1863" y="2657"/>
                </a:lnTo>
                <a:lnTo>
                  <a:pt x="1863" y="2663"/>
                </a:lnTo>
                <a:lnTo>
                  <a:pt x="1861" y="2661"/>
                </a:lnTo>
                <a:lnTo>
                  <a:pt x="1859" y="2661"/>
                </a:lnTo>
                <a:lnTo>
                  <a:pt x="1857" y="2665"/>
                </a:lnTo>
                <a:lnTo>
                  <a:pt x="1859" y="2667"/>
                </a:lnTo>
                <a:lnTo>
                  <a:pt x="1861" y="2667"/>
                </a:lnTo>
                <a:lnTo>
                  <a:pt x="1873" y="2669"/>
                </a:lnTo>
                <a:lnTo>
                  <a:pt x="1875" y="2669"/>
                </a:lnTo>
                <a:lnTo>
                  <a:pt x="1884" y="2667"/>
                </a:lnTo>
                <a:lnTo>
                  <a:pt x="1886" y="2667"/>
                </a:lnTo>
                <a:lnTo>
                  <a:pt x="1888" y="2667"/>
                </a:lnTo>
                <a:lnTo>
                  <a:pt x="1888" y="2669"/>
                </a:lnTo>
                <a:lnTo>
                  <a:pt x="1886" y="2669"/>
                </a:lnTo>
                <a:lnTo>
                  <a:pt x="1875" y="2670"/>
                </a:lnTo>
                <a:lnTo>
                  <a:pt x="1873" y="2670"/>
                </a:lnTo>
                <a:lnTo>
                  <a:pt x="1863" y="2669"/>
                </a:lnTo>
                <a:lnTo>
                  <a:pt x="1859" y="2667"/>
                </a:lnTo>
                <a:lnTo>
                  <a:pt x="1850" y="2663"/>
                </a:lnTo>
                <a:lnTo>
                  <a:pt x="1848" y="2663"/>
                </a:lnTo>
                <a:lnTo>
                  <a:pt x="1848" y="2665"/>
                </a:lnTo>
                <a:lnTo>
                  <a:pt x="1846" y="2665"/>
                </a:lnTo>
                <a:lnTo>
                  <a:pt x="1844" y="2663"/>
                </a:lnTo>
                <a:lnTo>
                  <a:pt x="1842" y="2661"/>
                </a:lnTo>
                <a:lnTo>
                  <a:pt x="1842" y="2659"/>
                </a:lnTo>
                <a:lnTo>
                  <a:pt x="1840" y="2659"/>
                </a:lnTo>
                <a:lnTo>
                  <a:pt x="1840" y="2657"/>
                </a:lnTo>
                <a:lnTo>
                  <a:pt x="1838" y="2657"/>
                </a:lnTo>
                <a:lnTo>
                  <a:pt x="1836" y="2657"/>
                </a:lnTo>
                <a:lnTo>
                  <a:pt x="1836" y="2655"/>
                </a:lnTo>
                <a:lnTo>
                  <a:pt x="1834" y="2655"/>
                </a:lnTo>
                <a:lnTo>
                  <a:pt x="1832" y="2655"/>
                </a:lnTo>
                <a:lnTo>
                  <a:pt x="1830" y="2655"/>
                </a:lnTo>
                <a:lnTo>
                  <a:pt x="1830" y="2657"/>
                </a:lnTo>
                <a:lnTo>
                  <a:pt x="1829" y="2657"/>
                </a:lnTo>
                <a:lnTo>
                  <a:pt x="1827" y="2657"/>
                </a:lnTo>
                <a:lnTo>
                  <a:pt x="1825" y="2657"/>
                </a:lnTo>
                <a:lnTo>
                  <a:pt x="1825" y="2655"/>
                </a:lnTo>
                <a:lnTo>
                  <a:pt x="1823" y="2653"/>
                </a:lnTo>
                <a:lnTo>
                  <a:pt x="1825" y="2651"/>
                </a:lnTo>
                <a:lnTo>
                  <a:pt x="1827" y="2649"/>
                </a:lnTo>
                <a:lnTo>
                  <a:pt x="1827" y="2647"/>
                </a:lnTo>
                <a:lnTo>
                  <a:pt x="1829" y="2647"/>
                </a:lnTo>
                <a:lnTo>
                  <a:pt x="1829" y="2645"/>
                </a:lnTo>
                <a:lnTo>
                  <a:pt x="1829" y="2644"/>
                </a:lnTo>
                <a:lnTo>
                  <a:pt x="1827" y="2644"/>
                </a:lnTo>
                <a:lnTo>
                  <a:pt x="1827" y="2642"/>
                </a:lnTo>
                <a:lnTo>
                  <a:pt x="1827" y="2640"/>
                </a:lnTo>
                <a:lnTo>
                  <a:pt x="1825" y="2640"/>
                </a:lnTo>
                <a:lnTo>
                  <a:pt x="1825" y="2638"/>
                </a:lnTo>
                <a:lnTo>
                  <a:pt x="1832" y="2636"/>
                </a:lnTo>
                <a:lnTo>
                  <a:pt x="1836" y="2636"/>
                </a:lnTo>
                <a:lnTo>
                  <a:pt x="1842" y="2636"/>
                </a:lnTo>
                <a:lnTo>
                  <a:pt x="1844" y="2636"/>
                </a:lnTo>
                <a:lnTo>
                  <a:pt x="1848" y="2634"/>
                </a:lnTo>
                <a:lnTo>
                  <a:pt x="1850" y="2636"/>
                </a:lnTo>
                <a:lnTo>
                  <a:pt x="1852" y="2638"/>
                </a:lnTo>
                <a:lnTo>
                  <a:pt x="1850" y="2640"/>
                </a:lnTo>
                <a:lnTo>
                  <a:pt x="1848" y="2640"/>
                </a:lnTo>
                <a:lnTo>
                  <a:pt x="1848" y="2642"/>
                </a:lnTo>
                <a:lnTo>
                  <a:pt x="1848" y="2644"/>
                </a:lnTo>
                <a:lnTo>
                  <a:pt x="1848" y="2645"/>
                </a:lnTo>
                <a:lnTo>
                  <a:pt x="1846" y="2645"/>
                </a:lnTo>
                <a:lnTo>
                  <a:pt x="1848" y="2645"/>
                </a:lnTo>
                <a:lnTo>
                  <a:pt x="1848" y="2644"/>
                </a:lnTo>
                <a:lnTo>
                  <a:pt x="1848" y="2642"/>
                </a:lnTo>
                <a:lnTo>
                  <a:pt x="1850" y="2642"/>
                </a:lnTo>
                <a:lnTo>
                  <a:pt x="1852" y="2642"/>
                </a:lnTo>
                <a:lnTo>
                  <a:pt x="1852" y="2644"/>
                </a:lnTo>
                <a:lnTo>
                  <a:pt x="1852" y="2645"/>
                </a:lnTo>
                <a:lnTo>
                  <a:pt x="1852" y="2647"/>
                </a:lnTo>
                <a:lnTo>
                  <a:pt x="1850" y="2647"/>
                </a:lnTo>
                <a:lnTo>
                  <a:pt x="1850" y="2649"/>
                </a:lnTo>
                <a:lnTo>
                  <a:pt x="1852" y="2649"/>
                </a:lnTo>
                <a:lnTo>
                  <a:pt x="1852" y="2651"/>
                </a:lnTo>
                <a:lnTo>
                  <a:pt x="1854" y="2651"/>
                </a:lnTo>
                <a:lnTo>
                  <a:pt x="1855" y="2651"/>
                </a:lnTo>
                <a:lnTo>
                  <a:pt x="1857" y="2649"/>
                </a:lnTo>
                <a:lnTo>
                  <a:pt x="1857" y="2647"/>
                </a:lnTo>
                <a:lnTo>
                  <a:pt x="1859" y="2647"/>
                </a:lnTo>
                <a:lnTo>
                  <a:pt x="1861" y="2647"/>
                </a:lnTo>
                <a:lnTo>
                  <a:pt x="1859" y="2632"/>
                </a:lnTo>
                <a:lnTo>
                  <a:pt x="1855" y="2634"/>
                </a:lnTo>
                <a:lnTo>
                  <a:pt x="1855" y="2632"/>
                </a:lnTo>
                <a:lnTo>
                  <a:pt x="1844" y="2624"/>
                </a:lnTo>
                <a:lnTo>
                  <a:pt x="1842" y="2626"/>
                </a:lnTo>
                <a:lnTo>
                  <a:pt x="1840" y="2626"/>
                </a:lnTo>
                <a:lnTo>
                  <a:pt x="1838" y="2626"/>
                </a:lnTo>
                <a:lnTo>
                  <a:pt x="1813" y="2628"/>
                </a:lnTo>
                <a:lnTo>
                  <a:pt x="1809" y="2628"/>
                </a:lnTo>
                <a:lnTo>
                  <a:pt x="1807" y="2628"/>
                </a:lnTo>
                <a:lnTo>
                  <a:pt x="1807" y="2630"/>
                </a:lnTo>
                <a:lnTo>
                  <a:pt x="1796" y="2630"/>
                </a:lnTo>
                <a:lnTo>
                  <a:pt x="1794" y="2630"/>
                </a:lnTo>
                <a:lnTo>
                  <a:pt x="1784" y="2630"/>
                </a:lnTo>
                <a:lnTo>
                  <a:pt x="1781" y="2628"/>
                </a:lnTo>
                <a:lnTo>
                  <a:pt x="1765" y="2626"/>
                </a:lnTo>
                <a:lnTo>
                  <a:pt x="1758" y="2624"/>
                </a:lnTo>
                <a:lnTo>
                  <a:pt x="1746" y="2622"/>
                </a:lnTo>
                <a:lnTo>
                  <a:pt x="1734" y="2619"/>
                </a:lnTo>
                <a:lnTo>
                  <a:pt x="1733" y="2617"/>
                </a:lnTo>
                <a:lnTo>
                  <a:pt x="1731" y="2617"/>
                </a:lnTo>
                <a:lnTo>
                  <a:pt x="1729" y="2615"/>
                </a:lnTo>
                <a:lnTo>
                  <a:pt x="1723" y="2613"/>
                </a:lnTo>
                <a:lnTo>
                  <a:pt x="1721" y="2611"/>
                </a:lnTo>
                <a:lnTo>
                  <a:pt x="1719" y="2611"/>
                </a:lnTo>
                <a:lnTo>
                  <a:pt x="1717" y="2611"/>
                </a:lnTo>
                <a:lnTo>
                  <a:pt x="1717" y="2609"/>
                </a:lnTo>
                <a:lnTo>
                  <a:pt x="1715" y="2609"/>
                </a:lnTo>
                <a:lnTo>
                  <a:pt x="1715" y="2607"/>
                </a:lnTo>
                <a:lnTo>
                  <a:pt x="1713" y="2607"/>
                </a:lnTo>
                <a:lnTo>
                  <a:pt x="1711" y="2605"/>
                </a:lnTo>
                <a:lnTo>
                  <a:pt x="1708" y="2603"/>
                </a:lnTo>
                <a:lnTo>
                  <a:pt x="1706" y="2603"/>
                </a:lnTo>
                <a:lnTo>
                  <a:pt x="1704" y="2601"/>
                </a:lnTo>
                <a:lnTo>
                  <a:pt x="1702" y="2601"/>
                </a:lnTo>
                <a:lnTo>
                  <a:pt x="1702" y="2599"/>
                </a:lnTo>
                <a:lnTo>
                  <a:pt x="1700" y="2599"/>
                </a:lnTo>
                <a:lnTo>
                  <a:pt x="1698" y="2597"/>
                </a:lnTo>
                <a:lnTo>
                  <a:pt x="1696" y="2597"/>
                </a:lnTo>
                <a:lnTo>
                  <a:pt x="1694" y="2597"/>
                </a:lnTo>
                <a:lnTo>
                  <a:pt x="1694" y="2596"/>
                </a:lnTo>
                <a:lnTo>
                  <a:pt x="1692" y="2596"/>
                </a:lnTo>
                <a:lnTo>
                  <a:pt x="1690" y="2594"/>
                </a:lnTo>
                <a:lnTo>
                  <a:pt x="1688" y="2594"/>
                </a:lnTo>
                <a:lnTo>
                  <a:pt x="1686" y="2592"/>
                </a:lnTo>
                <a:lnTo>
                  <a:pt x="1685" y="2592"/>
                </a:lnTo>
                <a:lnTo>
                  <a:pt x="1685" y="2590"/>
                </a:lnTo>
                <a:lnTo>
                  <a:pt x="1683" y="2590"/>
                </a:lnTo>
                <a:lnTo>
                  <a:pt x="1683" y="2586"/>
                </a:lnTo>
                <a:lnTo>
                  <a:pt x="1683" y="2584"/>
                </a:lnTo>
                <a:lnTo>
                  <a:pt x="1679" y="2582"/>
                </a:lnTo>
                <a:lnTo>
                  <a:pt x="1677" y="2582"/>
                </a:lnTo>
                <a:lnTo>
                  <a:pt x="1677" y="2578"/>
                </a:lnTo>
                <a:lnTo>
                  <a:pt x="1677" y="2576"/>
                </a:lnTo>
                <a:lnTo>
                  <a:pt x="1675" y="2576"/>
                </a:lnTo>
                <a:lnTo>
                  <a:pt x="1675" y="2574"/>
                </a:lnTo>
                <a:lnTo>
                  <a:pt x="1673" y="2574"/>
                </a:lnTo>
                <a:lnTo>
                  <a:pt x="1673" y="2573"/>
                </a:lnTo>
                <a:lnTo>
                  <a:pt x="1671" y="2573"/>
                </a:lnTo>
                <a:lnTo>
                  <a:pt x="1669" y="2571"/>
                </a:lnTo>
                <a:lnTo>
                  <a:pt x="1667" y="2571"/>
                </a:lnTo>
                <a:lnTo>
                  <a:pt x="1665" y="2571"/>
                </a:lnTo>
                <a:lnTo>
                  <a:pt x="1665" y="2569"/>
                </a:lnTo>
                <a:lnTo>
                  <a:pt x="1663" y="2569"/>
                </a:lnTo>
                <a:lnTo>
                  <a:pt x="1661" y="2569"/>
                </a:lnTo>
                <a:lnTo>
                  <a:pt x="1660" y="2569"/>
                </a:lnTo>
                <a:lnTo>
                  <a:pt x="1658" y="2569"/>
                </a:lnTo>
                <a:lnTo>
                  <a:pt x="1656" y="2571"/>
                </a:lnTo>
                <a:lnTo>
                  <a:pt x="1654" y="2571"/>
                </a:lnTo>
                <a:lnTo>
                  <a:pt x="1652" y="2573"/>
                </a:lnTo>
                <a:lnTo>
                  <a:pt x="1652" y="2571"/>
                </a:lnTo>
                <a:lnTo>
                  <a:pt x="1650" y="2573"/>
                </a:lnTo>
                <a:lnTo>
                  <a:pt x="1646" y="2571"/>
                </a:lnTo>
                <a:lnTo>
                  <a:pt x="1644" y="2569"/>
                </a:lnTo>
                <a:lnTo>
                  <a:pt x="1644" y="2567"/>
                </a:lnTo>
                <a:lnTo>
                  <a:pt x="1640" y="2565"/>
                </a:lnTo>
                <a:lnTo>
                  <a:pt x="1637" y="2563"/>
                </a:lnTo>
                <a:lnTo>
                  <a:pt x="1633" y="2559"/>
                </a:lnTo>
                <a:lnTo>
                  <a:pt x="1629" y="2557"/>
                </a:lnTo>
                <a:lnTo>
                  <a:pt x="1627" y="2557"/>
                </a:lnTo>
                <a:lnTo>
                  <a:pt x="1625" y="2557"/>
                </a:lnTo>
                <a:lnTo>
                  <a:pt x="1623" y="2555"/>
                </a:lnTo>
                <a:lnTo>
                  <a:pt x="1621" y="2555"/>
                </a:lnTo>
                <a:lnTo>
                  <a:pt x="1621" y="2553"/>
                </a:lnTo>
                <a:lnTo>
                  <a:pt x="1619" y="2553"/>
                </a:lnTo>
                <a:lnTo>
                  <a:pt x="1617" y="2553"/>
                </a:lnTo>
                <a:lnTo>
                  <a:pt x="1615" y="2551"/>
                </a:lnTo>
                <a:lnTo>
                  <a:pt x="1613" y="2551"/>
                </a:lnTo>
                <a:lnTo>
                  <a:pt x="1612" y="2551"/>
                </a:lnTo>
                <a:lnTo>
                  <a:pt x="1610" y="2551"/>
                </a:lnTo>
                <a:lnTo>
                  <a:pt x="1608" y="2551"/>
                </a:lnTo>
                <a:lnTo>
                  <a:pt x="1606" y="2551"/>
                </a:lnTo>
                <a:lnTo>
                  <a:pt x="1604" y="2553"/>
                </a:lnTo>
                <a:lnTo>
                  <a:pt x="1602" y="2555"/>
                </a:lnTo>
                <a:lnTo>
                  <a:pt x="1600" y="2555"/>
                </a:lnTo>
                <a:lnTo>
                  <a:pt x="1598" y="2555"/>
                </a:lnTo>
                <a:lnTo>
                  <a:pt x="1598" y="2553"/>
                </a:lnTo>
                <a:lnTo>
                  <a:pt x="1596" y="2553"/>
                </a:lnTo>
                <a:lnTo>
                  <a:pt x="1596" y="2551"/>
                </a:lnTo>
                <a:lnTo>
                  <a:pt x="1594" y="2551"/>
                </a:lnTo>
                <a:lnTo>
                  <a:pt x="1592" y="2551"/>
                </a:lnTo>
                <a:lnTo>
                  <a:pt x="1590" y="2551"/>
                </a:lnTo>
                <a:lnTo>
                  <a:pt x="1590" y="2549"/>
                </a:lnTo>
                <a:lnTo>
                  <a:pt x="1590" y="2551"/>
                </a:lnTo>
                <a:lnTo>
                  <a:pt x="1589" y="2549"/>
                </a:lnTo>
                <a:lnTo>
                  <a:pt x="1587" y="2549"/>
                </a:lnTo>
                <a:lnTo>
                  <a:pt x="1587" y="2551"/>
                </a:lnTo>
                <a:lnTo>
                  <a:pt x="1585" y="2551"/>
                </a:lnTo>
                <a:lnTo>
                  <a:pt x="1583" y="2551"/>
                </a:lnTo>
                <a:lnTo>
                  <a:pt x="1579" y="2549"/>
                </a:lnTo>
                <a:lnTo>
                  <a:pt x="1577" y="2549"/>
                </a:lnTo>
                <a:lnTo>
                  <a:pt x="1575" y="2549"/>
                </a:lnTo>
                <a:lnTo>
                  <a:pt x="1573" y="2549"/>
                </a:lnTo>
                <a:lnTo>
                  <a:pt x="1571" y="2549"/>
                </a:lnTo>
                <a:lnTo>
                  <a:pt x="1571" y="2548"/>
                </a:lnTo>
                <a:lnTo>
                  <a:pt x="1569" y="2548"/>
                </a:lnTo>
                <a:lnTo>
                  <a:pt x="1567" y="2546"/>
                </a:lnTo>
                <a:lnTo>
                  <a:pt x="1565" y="2544"/>
                </a:lnTo>
                <a:lnTo>
                  <a:pt x="1564" y="2544"/>
                </a:lnTo>
                <a:lnTo>
                  <a:pt x="1562" y="2542"/>
                </a:lnTo>
                <a:lnTo>
                  <a:pt x="1560" y="2542"/>
                </a:lnTo>
                <a:lnTo>
                  <a:pt x="1558" y="2542"/>
                </a:lnTo>
                <a:lnTo>
                  <a:pt x="1556" y="2540"/>
                </a:lnTo>
                <a:lnTo>
                  <a:pt x="1552" y="2540"/>
                </a:lnTo>
                <a:lnTo>
                  <a:pt x="1548" y="2540"/>
                </a:lnTo>
                <a:lnTo>
                  <a:pt x="1546" y="2540"/>
                </a:lnTo>
                <a:lnTo>
                  <a:pt x="1544" y="2542"/>
                </a:lnTo>
                <a:lnTo>
                  <a:pt x="1542" y="2542"/>
                </a:lnTo>
                <a:lnTo>
                  <a:pt x="1541" y="2542"/>
                </a:lnTo>
                <a:lnTo>
                  <a:pt x="1539" y="2544"/>
                </a:lnTo>
                <a:lnTo>
                  <a:pt x="1537" y="2544"/>
                </a:lnTo>
                <a:lnTo>
                  <a:pt x="1535" y="2542"/>
                </a:lnTo>
                <a:lnTo>
                  <a:pt x="1533" y="2542"/>
                </a:lnTo>
                <a:lnTo>
                  <a:pt x="1531" y="2542"/>
                </a:lnTo>
                <a:lnTo>
                  <a:pt x="1529" y="2542"/>
                </a:lnTo>
                <a:lnTo>
                  <a:pt x="1527" y="2544"/>
                </a:lnTo>
                <a:lnTo>
                  <a:pt x="1525" y="2544"/>
                </a:lnTo>
                <a:lnTo>
                  <a:pt x="1523" y="2544"/>
                </a:lnTo>
                <a:lnTo>
                  <a:pt x="1523" y="2546"/>
                </a:lnTo>
                <a:lnTo>
                  <a:pt x="1521" y="2546"/>
                </a:lnTo>
                <a:lnTo>
                  <a:pt x="1521" y="2548"/>
                </a:lnTo>
                <a:lnTo>
                  <a:pt x="1519" y="2548"/>
                </a:lnTo>
                <a:lnTo>
                  <a:pt x="1517" y="2548"/>
                </a:lnTo>
                <a:lnTo>
                  <a:pt x="1516" y="2548"/>
                </a:lnTo>
                <a:lnTo>
                  <a:pt x="1514" y="2548"/>
                </a:lnTo>
                <a:lnTo>
                  <a:pt x="1512" y="2548"/>
                </a:lnTo>
                <a:lnTo>
                  <a:pt x="1510" y="2548"/>
                </a:lnTo>
                <a:lnTo>
                  <a:pt x="1508" y="2548"/>
                </a:lnTo>
                <a:lnTo>
                  <a:pt x="1506" y="2548"/>
                </a:lnTo>
                <a:lnTo>
                  <a:pt x="1504" y="2549"/>
                </a:lnTo>
                <a:lnTo>
                  <a:pt x="1502" y="2549"/>
                </a:lnTo>
                <a:lnTo>
                  <a:pt x="1500" y="2551"/>
                </a:lnTo>
                <a:lnTo>
                  <a:pt x="1498" y="2551"/>
                </a:lnTo>
                <a:lnTo>
                  <a:pt x="1498" y="2553"/>
                </a:lnTo>
                <a:lnTo>
                  <a:pt x="1496" y="2553"/>
                </a:lnTo>
                <a:lnTo>
                  <a:pt x="1496" y="2551"/>
                </a:lnTo>
                <a:lnTo>
                  <a:pt x="1494" y="2551"/>
                </a:lnTo>
                <a:lnTo>
                  <a:pt x="1494" y="2553"/>
                </a:lnTo>
                <a:lnTo>
                  <a:pt x="1492" y="2553"/>
                </a:lnTo>
                <a:lnTo>
                  <a:pt x="1492" y="2555"/>
                </a:lnTo>
                <a:lnTo>
                  <a:pt x="1491" y="2555"/>
                </a:lnTo>
                <a:lnTo>
                  <a:pt x="1491" y="2557"/>
                </a:lnTo>
                <a:lnTo>
                  <a:pt x="1489" y="2559"/>
                </a:lnTo>
                <a:lnTo>
                  <a:pt x="1487" y="2561"/>
                </a:lnTo>
                <a:lnTo>
                  <a:pt x="1485" y="2561"/>
                </a:lnTo>
                <a:lnTo>
                  <a:pt x="1485" y="2559"/>
                </a:lnTo>
                <a:lnTo>
                  <a:pt x="1483" y="2559"/>
                </a:lnTo>
                <a:lnTo>
                  <a:pt x="1481" y="2559"/>
                </a:lnTo>
                <a:lnTo>
                  <a:pt x="1479" y="2559"/>
                </a:lnTo>
                <a:lnTo>
                  <a:pt x="1477" y="2559"/>
                </a:lnTo>
                <a:lnTo>
                  <a:pt x="1475" y="2561"/>
                </a:lnTo>
                <a:lnTo>
                  <a:pt x="1473" y="2561"/>
                </a:lnTo>
                <a:lnTo>
                  <a:pt x="1471" y="2563"/>
                </a:lnTo>
                <a:lnTo>
                  <a:pt x="1469" y="2563"/>
                </a:lnTo>
                <a:lnTo>
                  <a:pt x="1469" y="2565"/>
                </a:lnTo>
                <a:lnTo>
                  <a:pt x="1468" y="2565"/>
                </a:lnTo>
                <a:lnTo>
                  <a:pt x="1466" y="2565"/>
                </a:lnTo>
                <a:lnTo>
                  <a:pt x="1466" y="2567"/>
                </a:lnTo>
                <a:lnTo>
                  <a:pt x="1464" y="2569"/>
                </a:lnTo>
                <a:lnTo>
                  <a:pt x="1462" y="2571"/>
                </a:lnTo>
                <a:lnTo>
                  <a:pt x="1460" y="2571"/>
                </a:lnTo>
                <a:lnTo>
                  <a:pt x="1460" y="2573"/>
                </a:lnTo>
                <a:lnTo>
                  <a:pt x="1458" y="2573"/>
                </a:lnTo>
                <a:lnTo>
                  <a:pt x="1458" y="2574"/>
                </a:lnTo>
                <a:lnTo>
                  <a:pt x="1456" y="2574"/>
                </a:lnTo>
                <a:lnTo>
                  <a:pt x="1454" y="2574"/>
                </a:lnTo>
                <a:lnTo>
                  <a:pt x="1452" y="2574"/>
                </a:lnTo>
                <a:lnTo>
                  <a:pt x="1450" y="2574"/>
                </a:lnTo>
                <a:lnTo>
                  <a:pt x="1448" y="2574"/>
                </a:lnTo>
                <a:lnTo>
                  <a:pt x="1448" y="2576"/>
                </a:lnTo>
                <a:lnTo>
                  <a:pt x="1446" y="2576"/>
                </a:lnTo>
                <a:lnTo>
                  <a:pt x="1446" y="2578"/>
                </a:lnTo>
                <a:lnTo>
                  <a:pt x="1444" y="2578"/>
                </a:lnTo>
                <a:lnTo>
                  <a:pt x="1443" y="2578"/>
                </a:lnTo>
                <a:lnTo>
                  <a:pt x="1441" y="2580"/>
                </a:lnTo>
                <a:lnTo>
                  <a:pt x="1439" y="2580"/>
                </a:lnTo>
                <a:lnTo>
                  <a:pt x="1439" y="2582"/>
                </a:lnTo>
                <a:lnTo>
                  <a:pt x="1437" y="2584"/>
                </a:lnTo>
                <a:lnTo>
                  <a:pt x="1437" y="2586"/>
                </a:lnTo>
                <a:lnTo>
                  <a:pt x="1437" y="2588"/>
                </a:lnTo>
                <a:lnTo>
                  <a:pt x="1435" y="2588"/>
                </a:lnTo>
                <a:lnTo>
                  <a:pt x="1435" y="2590"/>
                </a:lnTo>
                <a:lnTo>
                  <a:pt x="1433" y="2590"/>
                </a:lnTo>
                <a:lnTo>
                  <a:pt x="1433" y="2592"/>
                </a:lnTo>
                <a:lnTo>
                  <a:pt x="1431" y="2594"/>
                </a:lnTo>
                <a:lnTo>
                  <a:pt x="1431" y="2596"/>
                </a:lnTo>
                <a:lnTo>
                  <a:pt x="1429" y="2596"/>
                </a:lnTo>
                <a:lnTo>
                  <a:pt x="1427" y="2596"/>
                </a:lnTo>
                <a:lnTo>
                  <a:pt x="1427" y="2597"/>
                </a:lnTo>
                <a:lnTo>
                  <a:pt x="1425" y="2597"/>
                </a:lnTo>
                <a:lnTo>
                  <a:pt x="1425" y="2599"/>
                </a:lnTo>
                <a:lnTo>
                  <a:pt x="1423" y="2599"/>
                </a:lnTo>
                <a:lnTo>
                  <a:pt x="1421" y="2601"/>
                </a:lnTo>
                <a:lnTo>
                  <a:pt x="1420" y="2601"/>
                </a:lnTo>
                <a:lnTo>
                  <a:pt x="1420" y="2603"/>
                </a:lnTo>
                <a:lnTo>
                  <a:pt x="1418" y="2603"/>
                </a:lnTo>
                <a:lnTo>
                  <a:pt x="1416" y="2603"/>
                </a:lnTo>
                <a:lnTo>
                  <a:pt x="1414" y="2607"/>
                </a:lnTo>
                <a:lnTo>
                  <a:pt x="1412" y="2609"/>
                </a:lnTo>
                <a:lnTo>
                  <a:pt x="1414" y="2611"/>
                </a:lnTo>
                <a:lnTo>
                  <a:pt x="1414" y="2613"/>
                </a:lnTo>
                <a:lnTo>
                  <a:pt x="1416" y="2613"/>
                </a:lnTo>
                <a:lnTo>
                  <a:pt x="1416" y="2615"/>
                </a:lnTo>
                <a:lnTo>
                  <a:pt x="1418" y="2615"/>
                </a:lnTo>
                <a:lnTo>
                  <a:pt x="1418" y="2617"/>
                </a:lnTo>
                <a:lnTo>
                  <a:pt x="1418" y="2619"/>
                </a:lnTo>
                <a:lnTo>
                  <a:pt x="1416" y="2619"/>
                </a:lnTo>
                <a:lnTo>
                  <a:pt x="1414" y="2619"/>
                </a:lnTo>
                <a:lnTo>
                  <a:pt x="1412" y="2619"/>
                </a:lnTo>
                <a:lnTo>
                  <a:pt x="1410" y="2619"/>
                </a:lnTo>
                <a:lnTo>
                  <a:pt x="1408" y="2619"/>
                </a:lnTo>
                <a:lnTo>
                  <a:pt x="1406" y="2619"/>
                </a:lnTo>
                <a:lnTo>
                  <a:pt x="1406" y="2621"/>
                </a:lnTo>
                <a:lnTo>
                  <a:pt x="1404" y="2621"/>
                </a:lnTo>
                <a:lnTo>
                  <a:pt x="1404" y="2622"/>
                </a:lnTo>
                <a:lnTo>
                  <a:pt x="1404" y="2624"/>
                </a:lnTo>
                <a:lnTo>
                  <a:pt x="1404" y="2626"/>
                </a:lnTo>
                <a:lnTo>
                  <a:pt x="1404" y="2628"/>
                </a:lnTo>
                <a:lnTo>
                  <a:pt x="1402" y="2628"/>
                </a:lnTo>
                <a:lnTo>
                  <a:pt x="1402" y="2630"/>
                </a:lnTo>
                <a:lnTo>
                  <a:pt x="1400" y="2632"/>
                </a:lnTo>
                <a:lnTo>
                  <a:pt x="1398" y="2632"/>
                </a:lnTo>
                <a:lnTo>
                  <a:pt x="1398" y="2634"/>
                </a:lnTo>
                <a:lnTo>
                  <a:pt x="1396" y="2634"/>
                </a:lnTo>
                <a:lnTo>
                  <a:pt x="1396" y="2632"/>
                </a:lnTo>
                <a:lnTo>
                  <a:pt x="1396" y="2630"/>
                </a:lnTo>
                <a:lnTo>
                  <a:pt x="1395" y="2630"/>
                </a:lnTo>
                <a:lnTo>
                  <a:pt x="1393" y="2630"/>
                </a:lnTo>
                <a:lnTo>
                  <a:pt x="1393" y="2632"/>
                </a:lnTo>
                <a:lnTo>
                  <a:pt x="1391" y="2632"/>
                </a:lnTo>
                <a:lnTo>
                  <a:pt x="1391" y="2634"/>
                </a:lnTo>
                <a:lnTo>
                  <a:pt x="1389" y="2634"/>
                </a:lnTo>
                <a:lnTo>
                  <a:pt x="1389" y="2636"/>
                </a:lnTo>
                <a:lnTo>
                  <a:pt x="1389" y="2638"/>
                </a:lnTo>
                <a:lnTo>
                  <a:pt x="1389" y="2636"/>
                </a:lnTo>
                <a:lnTo>
                  <a:pt x="1391" y="2636"/>
                </a:lnTo>
                <a:lnTo>
                  <a:pt x="1391" y="2638"/>
                </a:lnTo>
                <a:lnTo>
                  <a:pt x="1389" y="2638"/>
                </a:lnTo>
                <a:lnTo>
                  <a:pt x="1387" y="2638"/>
                </a:lnTo>
                <a:lnTo>
                  <a:pt x="1385" y="2638"/>
                </a:lnTo>
                <a:lnTo>
                  <a:pt x="1385" y="2640"/>
                </a:lnTo>
                <a:lnTo>
                  <a:pt x="1383" y="2640"/>
                </a:lnTo>
                <a:lnTo>
                  <a:pt x="1383" y="2642"/>
                </a:lnTo>
                <a:lnTo>
                  <a:pt x="1383" y="2644"/>
                </a:lnTo>
                <a:lnTo>
                  <a:pt x="1383" y="2645"/>
                </a:lnTo>
                <a:lnTo>
                  <a:pt x="1385" y="2645"/>
                </a:lnTo>
                <a:lnTo>
                  <a:pt x="1385" y="2647"/>
                </a:lnTo>
                <a:lnTo>
                  <a:pt x="1383" y="2647"/>
                </a:lnTo>
                <a:lnTo>
                  <a:pt x="1381" y="2645"/>
                </a:lnTo>
                <a:lnTo>
                  <a:pt x="1381" y="2647"/>
                </a:lnTo>
                <a:lnTo>
                  <a:pt x="1379" y="2647"/>
                </a:lnTo>
                <a:lnTo>
                  <a:pt x="1379" y="2649"/>
                </a:lnTo>
                <a:lnTo>
                  <a:pt x="1379" y="2651"/>
                </a:lnTo>
                <a:lnTo>
                  <a:pt x="1377" y="2653"/>
                </a:lnTo>
                <a:lnTo>
                  <a:pt x="1377" y="2655"/>
                </a:lnTo>
                <a:lnTo>
                  <a:pt x="1377" y="2657"/>
                </a:lnTo>
                <a:lnTo>
                  <a:pt x="1377" y="2659"/>
                </a:lnTo>
                <a:lnTo>
                  <a:pt x="1379" y="2659"/>
                </a:lnTo>
                <a:lnTo>
                  <a:pt x="1379" y="2661"/>
                </a:lnTo>
                <a:lnTo>
                  <a:pt x="1377" y="2661"/>
                </a:lnTo>
                <a:lnTo>
                  <a:pt x="1375" y="2661"/>
                </a:lnTo>
                <a:lnTo>
                  <a:pt x="1375" y="2663"/>
                </a:lnTo>
                <a:lnTo>
                  <a:pt x="1375" y="2665"/>
                </a:lnTo>
                <a:lnTo>
                  <a:pt x="1373" y="2665"/>
                </a:lnTo>
                <a:lnTo>
                  <a:pt x="1373" y="2667"/>
                </a:lnTo>
                <a:lnTo>
                  <a:pt x="1373" y="2669"/>
                </a:lnTo>
                <a:lnTo>
                  <a:pt x="1373" y="2670"/>
                </a:lnTo>
                <a:lnTo>
                  <a:pt x="1373" y="2672"/>
                </a:lnTo>
                <a:lnTo>
                  <a:pt x="1372" y="2672"/>
                </a:lnTo>
                <a:lnTo>
                  <a:pt x="1372" y="2674"/>
                </a:lnTo>
                <a:lnTo>
                  <a:pt x="1372" y="2676"/>
                </a:lnTo>
                <a:lnTo>
                  <a:pt x="1373" y="2676"/>
                </a:lnTo>
                <a:lnTo>
                  <a:pt x="1373" y="2678"/>
                </a:lnTo>
                <a:lnTo>
                  <a:pt x="1373" y="2680"/>
                </a:lnTo>
                <a:lnTo>
                  <a:pt x="1373" y="2682"/>
                </a:lnTo>
                <a:lnTo>
                  <a:pt x="1373" y="2680"/>
                </a:lnTo>
                <a:lnTo>
                  <a:pt x="1372" y="2678"/>
                </a:lnTo>
                <a:lnTo>
                  <a:pt x="1370" y="2680"/>
                </a:lnTo>
                <a:lnTo>
                  <a:pt x="1370" y="2682"/>
                </a:lnTo>
                <a:lnTo>
                  <a:pt x="1370" y="2684"/>
                </a:lnTo>
                <a:lnTo>
                  <a:pt x="1370" y="2686"/>
                </a:lnTo>
                <a:lnTo>
                  <a:pt x="1368" y="2688"/>
                </a:lnTo>
                <a:lnTo>
                  <a:pt x="1370" y="2688"/>
                </a:lnTo>
                <a:lnTo>
                  <a:pt x="1372" y="2688"/>
                </a:lnTo>
                <a:lnTo>
                  <a:pt x="1372" y="2686"/>
                </a:lnTo>
                <a:lnTo>
                  <a:pt x="1373" y="2686"/>
                </a:lnTo>
                <a:lnTo>
                  <a:pt x="1373" y="2688"/>
                </a:lnTo>
                <a:lnTo>
                  <a:pt x="1372" y="2688"/>
                </a:lnTo>
                <a:lnTo>
                  <a:pt x="1372" y="2690"/>
                </a:lnTo>
                <a:lnTo>
                  <a:pt x="1372" y="2692"/>
                </a:lnTo>
                <a:lnTo>
                  <a:pt x="1372" y="2693"/>
                </a:lnTo>
                <a:lnTo>
                  <a:pt x="1373" y="2693"/>
                </a:lnTo>
                <a:lnTo>
                  <a:pt x="1373" y="2695"/>
                </a:lnTo>
                <a:lnTo>
                  <a:pt x="1375" y="2695"/>
                </a:lnTo>
                <a:lnTo>
                  <a:pt x="1373" y="2695"/>
                </a:lnTo>
                <a:lnTo>
                  <a:pt x="1372" y="2695"/>
                </a:lnTo>
                <a:lnTo>
                  <a:pt x="1372" y="2693"/>
                </a:lnTo>
                <a:lnTo>
                  <a:pt x="1370" y="2693"/>
                </a:lnTo>
                <a:lnTo>
                  <a:pt x="1368" y="2693"/>
                </a:lnTo>
                <a:lnTo>
                  <a:pt x="1368" y="2695"/>
                </a:lnTo>
                <a:lnTo>
                  <a:pt x="1368" y="2697"/>
                </a:lnTo>
                <a:lnTo>
                  <a:pt x="1366" y="2697"/>
                </a:lnTo>
                <a:lnTo>
                  <a:pt x="1368" y="2697"/>
                </a:lnTo>
                <a:lnTo>
                  <a:pt x="1368" y="2699"/>
                </a:lnTo>
                <a:lnTo>
                  <a:pt x="1368" y="2701"/>
                </a:lnTo>
                <a:lnTo>
                  <a:pt x="1370" y="2701"/>
                </a:lnTo>
                <a:lnTo>
                  <a:pt x="1370" y="2703"/>
                </a:lnTo>
                <a:lnTo>
                  <a:pt x="1372" y="2703"/>
                </a:lnTo>
                <a:lnTo>
                  <a:pt x="1373" y="2703"/>
                </a:lnTo>
                <a:lnTo>
                  <a:pt x="1375" y="2703"/>
                </a:lnTo>
                <a:lnTo>
                  <a:pt x="1377" y="2703"/>
                </a:lnTo>
                <a:lnTo>
                  <a:pt x="1379" y="2703"/>
                </a:lnTo>
                <a:lnTo>
                  <a:pt x="1381" y="2703"/>
                </a:lnTo>
                <a:lnTo>
                  <a:pt x="1383" y="2703"/>
                </a:lnTo>
                <a:lnTo>
                  <a:pt x="1381" y="2703"/>
                </a:lnTo>
                <a:lnTo>
                  <a:pt x="1379" y="2703"/>
                </a:lnTo>
                <a:lnTo>
                  <a:pt x="1379" y="2705"/>
                </a:lnTo>
                <a:lnTo>
                  <a:pt x="1379" y="2707"/>
                </a:lnTo>
                <a:lnTo>
                  <a:pt x="1383" y="2709"/>
                </a:lnTo>
                <a:lnTo>
                  <a:pt x="1385" y="2711"/>
                </a:lnTo>
                <a:lnTo>
                  <a:pt x="1389" y="2713"/>
                </a:lnTo>
                <a:lnTo>
                  <a:pt x="1391" y="2713"/>
                </a:lnTo>
                <a:lnTo>
                  <a:pt x="1393" y="2711"/>
                </a:lnTo>
                <a:lnTo>
                  <a:pt x="1395" y="2707"/>
                </a:lnTo>
                <a:lnTo>
                  <a:pt x="1396" y="2705"/>
                </a:lnTo>
                <a:lnTo>
                  <a:pt x="1395" y="2703"/>
                </a:lnTo>
                <a:lnTo>
                  <a:pt x="1395" y="2701"/>
                </a:lnTo>
                <a:lnTo>
                  <a:pt x="1395" y="2699"/>
                </a:lnTo>
                <a:lnTo>
                  <a:pt x="1393" y="2697"/>
                </a:lnTo>
                <a:lnTo>
                  <a:pt x="1389" y="2699"/>
                </a:lnTo>
                <a:lnTo>
                  <a:pt x="1393" y="2695"/>
                </a:lnTo>
                <a:lnTo>
                  <a:pt x="1393" y="2693"/>
                </a:lnTo>
                <a:lnTo>
                  <a:pt x="1393" y="2695"/>
                </a:lnTo>
                <a:lnTo>
                  <a:pt x="1395" y="2697"/>
                </a:lnTo>
                <a:lnTo>
                  <a:pt x="1396" y="2697"/>
                </a:lnTo>
                <a:lnTo>
                  <a:pt x="1396" y="2699"/>
                </a:lnTo>
                <a:lnTo>
                  <a:pt x="1396" y="2701"/>
                </a:lnTo>
                <a:lnTo>
                  <a:pt x="1398" y="2703"/>
                </a:lnTo>
                <a:lnTo>
                  <a:pt x="1400" y="2703"/>
                </a:lnTo>
                <a:lnTo>
                  <a:pt x="1402" y="2703"/>
                </a:lnTo>
                <a:lnTo>
                  <a:pt x="1404" y="2703"/>
                </a:lnTo>
                <a:lnTo>
                  <a:pt x="1406" y="2701"/>
                </a:lnTo>
                <a:lnTo>
                  <a:pt x="1406" y="2699"/>
                </a:lnTo>
                <a:lnTo>
                  <a:pt x="1408" y="2697"/>
                </a:lnTo>
                <a:lnTo>
                  <a:pt x="1410" y="2695"/>
                </a:lnTo>
                <a:lnTo>
                  <a:pt x="1410" y="2693"/>
                </a:lnTo>
                <a:lnTo>
                  <a:pt x="1412" y="2692"/>
                </a:lnTo>
                <a:lnTo>
                  <a:pt x="1410" y="2692"/>
                </a:lnTo>
                <a:lnTo>
                  <a:pt x="1410" y="2690"/>
                </a:lnTo>
                <a:lnTo>
                  <a:pt x="1410" y="2688"/>
                </a:lnTo>
                <a:lnTo>
                  <a:pt x="1408" y="2686"/>
                </a:lnTo>
                <a:lnTo>
                  <a:pt x="1408" y="2682"/>
                </a:lnTo>
                <a:lnTo>
                  <a:pt x="1408" y="2680"/>
                </a:lnTo>
                <a:lnTo>
                  <a:pt x="1408" y="2682"/>
                </a:lnTo>
                <a:lnTo>
                  <a:pt x="1410" y="2682"/>
                </a:lnTo>
                <a:lnTo>
                  <a:pt x="1414" y="2684"/>
                </a:lnTo>
                <a:lnTo>
                  <a:pt x="1416" y="2684"/>
                </a:lnTo>
                <a:lnTo>
                  <a:pt x="1418" y="2682"/>
                </a:lnTo>
                <a:lnTo>
                  <a:pt x="1420" y="2680"/>
                </a:lnTo>
                <a:lnTo>
                  <a:pt x="1420" y="2682"/>
                </a:lnTo>
                <a:lnTo>
                  <a:pt x="1421" y="2684"/>
                </a:lnTo>
                <a:lnTo>
                  <a:pt x="1423" y="2686"/>
                </a:lnTo>
                <a:lnTo>
                  <a:pt x="1423" y="2690"/>
                </a:lnTo>
                <a:lnTo>
                  <a:pt x="1423" y="2692"/>
                </a:lnTo>
                <a:lnTo>
                  <a:pt x="1423" y="2695"/>
                </a:lnTo>
                <a:lnTo>
                  <a:pt x="1423" y="2697"/>
                </a:lnTo>
                <a:lnTo>
                  <a:pt x="1425" y="2699"/>
                </a:lnTo>
                <a:lnTo>
                  <a:pt x="1425" y="2703"/>
                </a:lnTo>
                <a:lnTo>
                  <a:pt x="1427" y="2705"/>
                </a:lnTo>
                <a:lnTo>
                  <a:pt x="1429" y="2707"/>
                </a:lnTo>
                <a:lnTo>
                  <a:pt x="1431" y="2709"/>
                </a:lnTo>
                <a:lnTo>
                  <a:pt x="1431" y="2711"/>
                </a:lnTo>
                <a:lnTo>
                  <a:pt x="1431" y="2713"/>
                </a:lnTo>
                <a:lnTo>
                  <a:pt x="1429" y="2715"/>
                </a:lnTo>
                <a:lnTo>
                  <a:pt x="1427" y="2715"/>
                </a:lnTo>
                <a:lnTo>
                  <a:pt x="1425" y="2715"/>
                </a:lnTo>
                <a:lnTo>
                  <a:pt x="1423" y="2713"/>
                </a:lnTo>
                <a:lnTo>
                  <a:pt x="1420" y="2713"/>
                </a:lnTo>
                <a:lnTo>
                  <a:pt x="1418" y="2713"/>
                </a:lnTo>
                <a:lnTo>
                  <a:pt x="1416" y="2713"/>
                </a:lnTo>
                <a:lnTo>
                  <a:pt x="1412" y="2715"/>
                </a:lnTo>
                <a:lnTo>
                  <a:pt x="1410" y="2715"/>
                </a:lnTo>
                <a:lnTo>
                  <a:pt x="1408" y="2715"/>
                </a:lnTo>
                <a:lnTo>
                  <a:pt x="1406" y="2715"/>
                </a:lnTo>
                <a:lnTo>
                  <a:pt x="1402" y="2715"/>
                </a:lnTo>
                <a:lnTo>
                  <a:pt x="1400" y="2717"/>
                </a:lnTo>
                <a:lnTo>
                  <a:pt x="1398" y="2717"/>
                </a:lnTo>
                <a:lnTo>
                  <a:pt x="1396" y="2718"/>
                </a:lnTo>
                <a:lnTo>
                  <a:pt x="1395" y="2720"/>
                </a:lnTo>
                <a:lnTo>
                  <a:pt x="1395" y="2724"/>
                </a:lnTo>
                <a:lnTo>
                  <a:pt x="1393" y="2726"/>
                </a:lnTo>
                <a:lnTo>
                  <a:pt x="1391" y="2728"/>
                </a:lnTo>
                <a:lnTo>
                  <a:pt x="1389" y="2732"/>
                </a:lnTo>
                <a:lnTo>
                  <a:pt x="1387" y="2734"/>
                </a:lnTo>
                <a:lnTo>
                  <a:pt x="1387" y="2736"/>
                </a:lnTo>
                <a:lnTo>
                  <a:pt x="1385" y="2738"/>
                </a:lnTo>
                <a:lnTo>
                  <a:pt x="1383" y="2741"/>
                </a:lnTo>
                <a:lnTo>
                  <a:pt x="1383" y="2743"/>
                </a:lnTo>
                <a:lnTo>
                  <a:pt x="1385" y="2745"/>
                </a:lnTo>
                <a:lnTo>
                  <a:pt x="1385" y="2747"/>
                </a:lnTo>
                <a:lnTo>
                  <a:pt x="1387" y="2749"/>
                </a:lnTo>
                <a:lnTo>
                  <a:pt x="1387" y="2751"/>
                </a:lnTo>
                <a:lnTo>
                  <a:pt x="1389" y="2753"/>
                </a:lnTo>
                <a:lnTo>
                  <a:pt x="1387" y="2757"/>
                </a:lnTo>
                <a:lnTo>
                  <a:pt x="1385" y="2757"/>
                </a:lnTo>
                <a:lnTo>
                  <a:pt x="1383" y="2759"/>
                </a:lnTo>
                <a:lnTo>
                  <a:pt x="1381" y="2757"/>
                </a:lnTo>
                <a:lnTo>
                  <a:pt x="1379" y="2755"/>
                </a:lnTo>
                <a:lnTo>
                  <a:pt x="1379" y="2753"/>
                </a:lnTo>
                <a:lnTo>
                  <a:pt x="1379" y="2751"/>
                </a:lnTo>
                <a:lnTo>
                  <a:pt x="1377" y="2749"/>
                </a:lnTo>
                <a:lnTo>
                  <a:pt x="1377" y="2747"/>
                </a:lnTo>
                <a:lnTo>
                  <a:pt x="1375" y="2745"/>
                </a:lnTo>
                <a:lnTo>
                  <a:pt x="1373" y="2745"/>
                </a:lnTo>
                <a:lnTo>
                  <a:pt x="1372" y="2745"/>
                </a:lnTo>
                <a:lnTo>
                  <a:pt x="1370" y="2743"/>
                </a:lnTo>
                <a:lnTo>
                  <a:pt x="1368" y="2743"/>
                </a:lnTo>
                <a:lnTo>
                  <a:pt x="1366" y="2741"/>
                </a:lnTo>
                <a:lnTo>
                  <a:pt x="1364" y="2740"/>
                </a:lnTo>
                <a:lnTo>
                  <a:pt x="1362" y="2740"/>
                </a:lnTo>
                <a:lnTo>
                  <a:pt x="1362" y="2738"/>
                </a:lnTo>
                <a:lnTo>
                  <a:pt x="1360" y="2738"/>
                </a:lnTo>
                <a:lnTo>
                  <a:pt x="1360" y="2736"/>
                </a:lnTo>
                <a:lnTo>
                  <a:pt x="1360" y="2738"/>
                </a:lnTo>
                <a:lnTo>
                  <a:pt x="1362" y="2738"/>
                </a:lnTo>
                <a:lnTo>
                  <a:pt x="1364" y="2738"/>
                </a:lnTo>
                <a:lnTo>
                  <a:pt x="1364" y="2736"/>
                </a:lnTo>
                <a:lnTo>
                  <a:pt x="1364" y="2734"/>
                </a:lnTo>
                <a:lnTo>
                  <a:pt x="1366" y="2734"/>
                </a:lnTo>
                <a:lnTo>
                  <a:pt x="1366" y="2732"/>
                </a:lnTo>
                <a:lnTo>
                  <a:pt x="1364" y="2730"/>
                </a:lnTo>
                <a:lnTo>
                  <a:pt x="1364" y="2728"/>
                </a:lnTo>
                <a:lnTo>
                  <a:pt x="1362" y="2726"/>
                </a:lnTo>
                <a:lnTo>
                  <a:pt x="1360" y="2724"/>
                </a:lnTo>
                <a:lnTo>
                  <a:pt x="1358" y="2724"/>
                </a:lnTo>
                <a:lnTo>
                  <a:pt x="1356" y="2724"/>
                </a:lnTo>
                <a:lnTo>
                  <a:pt x="1354" y="2724"/>
                </a:lnTo>
                <a:lnTo>
                  <a:pt x="1352" y="2726"/>
                </a:lnTo>
                <a:lnTo>
                  <a:pt x="1350" y="2724"/>
                </a:lnTo>
                <a:lnTo>
                  <a:pt x="1348" y="2724"/>
                </a:lnTo>
                <a:lnTo>
                  <a:pt x="1345" y="2724"/>
                </a:lnTo>
                <a:lnTo>
                  <a:pt x="1345" y="2722"/>
                </a:lnTo>
                <a:lnTo>
                  <a:pt x="1345" y="2724"/>
                </a:lnTo>
                <a:lnTo>
                  <a:pt x="1343" y="2724"/>
                </a:lnTo>
                <a:lnTo>
                  <a:pt x="1341" y="2724"/>
                </a:lnTo>
                <a:lnTo>
                  <a:pt x="1341" y="2726"/>
                </a:lnTo>
                <a:lnTo>
                  <a:pt x="1343" y="2726"/>
                </a:lnTo>
                <a:lnTo>
                  <a:pt x="1345" y="2726"/>
                </a:lnTo>
                <a:lnTo>
                  <a:pt x="1345" y="2728"/>
                </a:lnTo>
                <a:lnTo>
                  <a:pt x="1345" y="2730"/>
                </a:lnTo>
                <a:lnTo>
                  <a:pt x="1345" y="2728"/>
                </a:lnTo>
                <a:lnTo>
                  <a:pt x="1347" y="2728"/>
                </a:lnTo>
                <a:lnTo>
                  <a:pt x="1348" y="2730"/>
                </a:lnTo>
                <a:lnTo>
                  <a:pt x="1347" y="2730"/>
                </a:lnTo>
                <a:lnTo>
                  <a:pt x="1348" y="2732"/>
                </a:lnTo>
                <a:lnTo>
                  <a:pt x="1350" y="2732"/>
                </a:lnTo>
                <a:lnTo>
                  <a:pt x="1352" y="2734"/>
                </a:lnTo>
                <a:lnTo>
                  <a:pt x="1354" y="2734"/>
                </a:lnTo>
                <a:lnTo>
                  <a:pt x="1354" y="2736"/>
                </a:lnTo>
                <a:lnTo>
                  <a:pt x="1356" y="2736"/>
                </a:lnTo>
                <a:lnTo>
                  <a:pt x="1358" y="2736"/>
                </a:lnTo>
                <a:lnTo>
                  <a:pt x="1358" y="2738"/>
                </a:lnTo>
                <a:lnTo>
                  <a:pt x="1356" y="2738"/>
                </a:lnTo>
                <a:lnTo>
                  <a:pt x="1356" y="2736"/>
                </a:lnTo>
                <a:lnTo>
                  <a:pt x="1354" y="2736"/>
                </a:lnTo>
                <a:lnTo>
                  <a:pt x="1354" y="2734"/>
                </a:lnTo>
                <a:lnTo>
                  <a:pt x="1352" y="2734"/>
                </a:lnTo>
                <a:lnTo>
                  <a:pt x="1350" y="2734"/>
                </a:lnTo>
                <a:lnTo>
                  <a:pt x="1348" y="2732"/>
                </a:lnTo>
                <a:lnTo>
                  <a:pt x="1347" y="2732"/>
                </a:lnTo>
                <a:lnTo>
                  <a:pt x="1347" y="2730"/>
                </a:lnTo>
                <a:lnTo>
                  <a:pt x="1345" y="2730"/>
                </a:lnTo>
                <a:lnTo>
                  <a:pt x="1343" y="2730"/>
                </a:lnTo>
                <a:lnTo>
                  <a:pt x="1341" y="2728"/>
                </a:lnTo>
                <a:lnTo>
                  <a:pt x="1339" y="2726"/>
                </a:lnTo>
                <a:lnTo>
                  <a:pt x="1337" y="2726"/>
                </a:lnTo>
                <a:lnTo>
                  <a:pt x="1337" y="2728"/>
                </a:lnTo>
                <a:lnTo>
                  <a:pt x="1337" y="2730"/>
                </a:lnTo>
                <a:lnTo>
                  <a:pt x="1339" y="2730"/>
                </a:lnTo>
                <a:lnTo>
                  <a:pt x="1339" y="2732"/>
                </a:lnTo>
                <a:lnTo>
                  <a:pt x="1341" y="2732"/>
                </a:lnTo>
                <a:lnTo>
                  <a:pt x="1343" y="2734"/>
                </a:lnTo>
                <a:lnTo>
                  <a:pt x="1343" y="2736"/>
                </a:lnTo>
                <a:lnTo>
                  <a:pt x="1345" y="2738"/>
                </a:lnTo>
                <a:lnTo>
                  <a:pt x="1345" y="2740"/>
                </a:lnTo>
                <a:lnTo>
                  <a:pt x="1347" y="2740"/>
                </a:lnTo>
                <a:lnTo>
                  <a:pt x="1348" y="2740"/>
                </a:lnTo>
                <a:lnTo>
                  <a:pt x="1348" y="2741"/>
                </a:lnTo>
                <a:lnTo>
                  <a:pt x="1350" y="2741"/>
                </a:lnTo>
                <a:lnTo>
                  <a:pt x="1352" y="2743"/>
                </a:lnTo>
                <a:lnTo>
                  <a:pt x="1354" y="2745"/>
                </a:lnTo>
                <a:lnTo>
                  <a:pt x="1356" y="2745"/>
                </a:lnTo>
                <a:lnTo>
                  <a:pt x="1358" y="2745"/>
                </a:lnTo>
                <a:lnTo>
                  <a:pt x="1360" y="2747"/>
                </a:lnTo>
                <a:lnTo>
                  <a:pt x="1362" y="2747"/>
                </a:lnTo>
                <a:lnTo>
                  <a:pt x="1364" y="2747"/>
                </a:lnTo>
                <a:lnTo>
                  <a:pt x="1366" y="2749"/>
                </a:lnTo>
                <a:lnTo>
                  <a:pt x="1368" y="2749"/>
                </a:lnTo>
                <a:lnTo>
                  <a:pt x="1368" y="2751"/>
                </a:lnTo>
                <a:lnTo>
                  <a:pt x="1370" y="2753"/>
                </a:lnTo>
                <a:lnTo>
                  <a:pt x="1370" y="2755"/>
                </a:lnTo>
                <a:lnTo>
                  <a:pt x="1370" y="2759"/>
                </a:lnTo>
                <a:lnTo>
                  <a:pt x="1368" y="2761"/>
                </a:lnTo>
                <a:lnTo>
                  <a:pt x="1366" y="2761"/>
                </a:lnTo>
                <a:lnTo>
                  <a:pt x="1366" y="2763"/>
                </a:lnTo>
                <a:lnTo>
                  <a:pt x="1364" y="2763"/>
                </a:lnTo>
                <a:lnTo>
                  <a:pt x="1362" y="2763"/>
                </a:lnTo>
                <a:lnTo>
                  <a:pt x="1360" y="2761"/>
                </a:lnTo>
                <a:lnTo>
                  <a:pt x="1358" y="2761"/>
                </a:lnTo>
                <a:lnTo>
                  <a:pt x="1358" y="2759"/>
                </a:lnTo>
                <a:lnTo>
                  <a:pt x="1358" y="2757"/>
                </a:lnTo>
                <a:lnTo>
                  <a:pt x="1356" y="2755"/>
                </a:lnTo>
                <a:lnTo>
                  <a:pt x="1356" y="2753"/>
                </a:lnTo>
                <a:lnTo>
                  <a:pt x="1354" y="2753"/>
                </a:lnTo>
                <a:lnTo>
                  <a:pt x="1354" y="2755"/>
                </a:lnTo>
                <a:lnTo>
                  <a:pt x="1352" y="2755"/>
                </a:lnTo>
                <a:lnTo>
                  <a:pt x="1352" y="2757"/>
                </a:lnTo>
                <a:lnTo>
                  <a:pt x="1350" y="2759"/>
                </a:lnTo>
                <a:lnTo>
                  <a:pt x="1350" y="2761"/>
                </a:lnTo>
                <a:lnTo>
                  <a:pt x="1350" y="2763"/>
                </a:lnTo>
                <a:lnTo>
                  <a:pt x="1352" y="2764"/>
                </a:lnTo>
                <a:lnTo>
                  <a:pt x="1352" y="2766"/>
                </a:lnTo>
                <a:lnTo>
                  <a:pt x="1354" y="2766"/>
                </a:lnTo>
                <a:lnTo>
                  <a:pt x="1356" y="2768"/>
                </a:lnTo>
                <a:lnTo>
                  <a:pt x="1358" y="2768"/>
                </a:lnTo>
                <a:lnTo>
                  <a:pt x="1358" y="2770"/>
                </a:lnTo>
                <a:lnTo>
                  <a:pt x="1360" y="2772"/>
                </a:lnTo>
                <a:lnTo>
                  <a:pt x="1362" y="2772"/>
                </a:lnTo>
                <a:lnTo>
                  <a:pt x="1362" y="2774"/>
                </a:lnTo>
                <a:lnTo>
                  <a:pt x="1364" y="2774"/>
                </a:lnTo>
                <a:lnTo>
                  <a:pt x="1366" y="2772"/>
                </a:lnTo>
                <a:lnTo>
                  <a:pt x="1368" y="2772"/>
                </a:lnTo>
                <a:lnTo>
                  <a:pt x="1370" y="2770"/>
                </a:lnTo>
                <a:lnTo>
                  <a:pt x="1372" y="2768"/>
                </a:lnTo>
                <a:lnTo>
                  <a:pt x="1373" y="2766"/>
                </a:lnTo>
                <a:lnTo>
                  <a:pt x="1373" y="2764"/>
                </a:lnTo>
                <a:lnTo>
                  <a:pt x="1375" y="2764"/>
                </a:lnTo>
                <a:lnTo>
                  <a:pt x="1377" y="2764"/>
                </a:lnTo>
                <a:lnTo>
                  <a:pt x="1379" y="2764"/>
                </a:lnTo>
                <a:lnTo>
                  <a:pt x="1379" y="2766"/>
                </a:lnTo>
                <a:lnTo>
                  <a:pt x="1381" y="2766"/>
                </a:lnTo>
                <a:lnTo>
                  <a:pt x="1383" y="2768"/>
                </a:lnTo>
                <a:lnTo>
                  <a:pt x="1383" y="2770"/>
                </a:lnTo>
                <a:lnTo>
                  <a:pt x="1381" y="2770"/>
                </a:lnTo>
                <a:lnTo>
                  <a:pt x="1379" y="2770"/>
                </a:lnTo>
                <a:lnTo>
                  <a:pt x="1377" y="2770"/>
                </a:lnTo>
                <a:lnTo>
                  <a:pt x="1375" y="2772"/>
                </a:lnTo>
                <a:lnTo>
                  <a:pt x="1375" y="2774"/>
                </a:lnTo>
                <a:lnTo>
                  <a:pt x="1373" y="2776"/>
                </a:lnTo>
                <a:lnTo>
                  <a:pt x="1372" y="2778"/>
                </a:lnTo>
                <a:lnTo>
                  <a:pt x="1372" y="2780"/>
                </a:lnTo>
                <a:lnTo>
                  <a:pt x="1370" y="2782"/>
                </a:lnTo>
                <a:lnTo>
                  <a:pt x="1368" y="2784"/>
                </a:lnTo>
                <a:lnTo>
                  <a:pt x="1366" y="2789"/>
                </a:lnTo>
                <a:lnTo>
                  <a:pt x="1364" y="2791"/>
                </a:lnTo>
                <a:lnTo>
                  <a:pt x="1362" y="2795"/>
                </a:lnTo>
                <a:lnTo>
                  <a:pt x="1362" y="2797"/>
                </a:lnTo>
                <a:lnTo>
                  <a:pt x="1360" y="2799"/>
                </a:lnTo>
                <a:lnTo>
                  <a:pt x="1362" y="2801"/>
                </a:lnTo>
                <a:lnTo>
                  <a:pt x="1362" y="2803"/>
                </a:lnTo>
                <a:lnTo>
                  <a:pt x="1364" y="2805"/>
                </a:lnTo>
                <a:lnTo>
                  <a:pt x="1366" y="2807"/>
                </a:lnTo>
                <a:lnTo>
                  <a:pt x="1366" y="2809"/>
                </a:lnTo>
                <a:lnTo>
                  <a:pt x="1364" y="2811"/>
                </a:lnTo>
                <a:lnTo>
                  <a:pt x="1362" y="2811"/>
                </a:lnTo>
                <a:lnTo>
                  <a:pt x="1360" y="2809"/>
                </a:lnTo>
                <a:lnTo>
                  <a:pt x="1358" y="2809"/>
                </a:lnTo>
                <a:lnTo>
                  <a:pt x="1356" y="2809"/>
                </a:lnTo>
                <a:lnTo>
                  <a:pt x="1354" y="2807"/>
                </a:lnTo>
                <a:lnTo>
                  <a:pt x="1352" y="2809"/>
                </a:lnTo>
                <a:lnTo>
                  <a:pt x="1352" y="2811"/>
                </a:lnTo>
                <a:lnTo>
                  <a:pt x="1350" y="2812"/>
                </a:lnTo>
                <a:lnTo>
                  <a:pt x="1350" y="2814"/>
                </a:lnTo>
                <a:lnTo>
                  <a:pt x="1348" y="2816"/>
                </a:lnTo>
                <a:lnTo>
                  <a:pt x="1348" y="2818"/>
                </a:lnTo>
                <a:lnTo>
                  <a:pt x="1347" y="2820"/>
                </a:lnTo>
                <a:lnTo>
                  <a:pt x="1347" y="2822"/>
                </a:lnTo>
                <a:lnTo>
                  <a:pt x="1347" y="2824"/>
                </a:lnTo>
                <a:lnTo>
                  <a:pt x="1347" y="2826"/>
                </a:lnTo>
                <a:lnTo>
                  <a:pt x="1348" y="2828"/>
                </a:lnTo>
                <a:lnTo>
                  <a:pt x="1348" y="2830"/>
                </a:lnTo>
                <a:lnTo>
                  <a:pt x="1348" y="2832"/>
                </a:lnTo>
                <a:lnTo>
                  <a:pt x="1350" y="2834"/>
                </a:lnTo>
                <a:lnTo>
                  <a:pt x="1348" y="2836"/>
                </a:lnTo>
                <a:lnTo>
                  <a:pt x="1347" y="2837"/>
                </a:lnTo>
                <a:lnTo>
                  <a:pt x="1345" y="2837"/>
                </a:lnTo>
                <a:lnTo>
                  <a:pt x="1343" y="2836"/>
                </a:lnTo>
                <a:lnTo>
                  <a:pt x="1343" y="2834"/>
                </a:lnTo>
                <a:lnTo>
                  <a:pt x="1341" y="2832"/>
                </a:lnTo>
                <a:lnTo>
                  <a:pt x="1339" y="2830"/>
                </a:lnTo>
                <a:lnTo>
                  <a:pt x="1339" y="2828"/>
                </a:lnTo>
                <a:lnTo>
                  <a:pt x="1339" y="2826"/>
                </a:lnTo>
                <a:lnTo>
                  <a:pt x="1337" y="2824"/>
                </a:lnTo>
                <a:lnTo>
                  <a:pt x="1337" y="2822"/>
                </a:lnTo>
                <a:lnTo>
                  <a:pt x="1335" y="2820"/>
                </a:lnTo>
                <a:lnTo>
                  <a:pt x="1333" y="2820"/>
                </a:lnTo>
                <a:lnTo>
                  <a:pt x="1331" y="2818"/>
                </a:lnTo>
                <a:lnTo>
                  <a:pt x="1329" y="2820"/>
                </a:lnTo>
                <a:lnTo>
                  <a:pt x="1327" y="2820"/>
                </a:lnTo>
                <a:lnTo>
                  <a:pt x="1325" y="2820"/>
                </a:lnTo>
                <a:lnTo>
                  <a:pt x="1324" y="2820"/>
                </a:lnTo>
                <a:lnTo>
                  <a:pt x="1322" y="2822"/>
                </a:lnTo>
                <a:lnTo>
                  <a:pt x="1320" y="2822"/>
                </a:lnTo>
                <a:lnTo>
                  <a:pt x="1318" y="2824"/>
                </a:lnTo>
                <a:lnTo>
                  <a:pt x="1318" y="2826"/>
                </a:lnTo>
                <a:lnTo>
                  <a:pt x="1318" y="2828"/>
                </a:lnTo>
                <a:lnTo>
                  <a:pt x="1318" y="2830"/>
                </a:lnTo>
                <a:lnTo>
                  <a:pt x="1316" y="2832"/>
                </a:lnTo>
                <a:lnTo>
                  <a:pt x="1314" y="2832"/>
                </a:lnTo>
                <a:lnTo>
                  <a:pt x="1314" y="2830"/>
                </a:lnTo>
                <a:lnTo>
                  <a:pt x="1312" y="2830"/>
                </a:lnTo>
                <a:lnTo>
                  <a:pt x="1312" y="2828"/>
                </a:lnTo>
                <a:lnTo>
                  <a:pt x="1312" y="2826"/>
                </a:lnTo>
                <a:lnTo>
                  <a:pt x="1310" y="2826"/>
                </a:lnTo>
                <a:lnTo>
                  <a:pt x="1308" y="2824"/>
                </a:lnTo>
                <a:lnTo>
                  <a:pt x="1306" y="2824"/>
                </a:lnTo>
                <a:lnTo>
                  <a:pt x="1306" y="2822"/>
                </a:lnTo>
                <a:lnTo>
                  <a:pt x="1304" y="2822"/>
                </a:lnTo>
                <a:lnTo>
                  <a:pt x="1304" y="2820"/>
                </a:lnTo>
                <a:lnTo>
                  <a:pt x="1306" y="2820"/>
                </a:lnTo>
                <a:lnTo>
                  <a:pt x="1306" y="2818"/>
                </a:lnTo>
                <a:lnTo>
                  <a:pt x="1308" y="2816"/>
                </a:lnTo>
                <a:lnTo>
                  <a:pt x="1308" y="2814"/>
                </a:lnTo>
                <a:lnTo>
                  <a:pt x="1310" y="2814"/>
                </a:lnTo>
                <a:lnTo>
                  <a:pt x="1310" y="2812"/>
                </a:lnTo>
                <a:lnTo>
                  <a:pt x="1310" y="2811"/>
                </a:lnTo>
                <a:lnTo>
                  <a:pt x="1310" y="2809"/>
                </a:lnTo>
                <a:lnTo>
                  <a:pt x="1312" y="2807"/>
                </a:lnTo>
                <a:lnTo>
                  <a:pt x="1312" y="2805"/>
                </a:lnTo>
                <a:lnTo>
                  <a:pt x="1312" y="2803"/>
                </a:lnTo>
                <a:lnTo>
                  <a:pt x="1314" y="2803"/>
                </a:lnTo>
                <a:lnTo>
                  <a:pt x="1314" y="2805"/>
                </a:lnTo>
                <a:lnTo>
                  <a:pt x="1314" y="2807"/>
                </a:lnTo>
                <a:lnTo>
                  <a:pt x="1314" y="2809"/>
                </a:lnTo>
                <a:lnTo>
                  <a:pt x="1314" y="2811"/>
                </a:lnTo>
                <a:lnTo>
                  <a:pt x="1316" y="2811"/>
                </a:lnTo>
                <a:lnTo>
                  <a:pt x="1316" y="2812"/>
                </a:lnTo>
                <a:lnTo>
                  <a:pt x="1318" y="2812"/>
                </a:lnTo>
                <a:lnTo>
                  <a:pt x="1320" y="2812"/>
                </a:lnTo>
                <a:lnTo>
                  <a:pt x="1322" y="2812"/>
                </a:lnTo>
                <a:lnTo>
                  <a:pt x="1324" y="2812"/>
                </a:lnTo>
                <a:lnTo>
                  <a:pt x="1324" y="2811"/>
                </a:lnTo>
                <a:lnTo>
                  <a:pt x="1325" y="2811"/>
                </a:lnTo>
                <a:lnTo>
                  <a:pt x="1327" y="2812"/>
                </a:lnTo>
                <a:lnTo>
                  <a:pt x="1329" y="2812"/>
                </a:lnTo>
                <a:lnTo>
                  <a:pt x="1331" y="2812"/>
                </a:lnTo>
                <a:lnTo>
                  <a:pt x="1333" y="2812"/>
                </a:lnTo>
                <a:lnTo>
                  <a:pt x="1335" y="2812"/>
                </a:lnTo>
                <a:lnTo>
                  <a:pt x="1337" y="2811"/>
                </a:lnTo>
                <a:lnTo>
                  <a:pt x="1337" y="2809"/>
                </a:lnTo>
                <a:lnTo>
                  <a:pt x="1337" y="2807"/>
                </a:lnTo>
                <a:lnTo>
                  <a:pt x="1337" y="2805"/>
                </a:lnTo>
                <a:lnTo>
                  <a:pt x="1339" y="2803"/>
                </a:lnTo>
                <a:lnTo>
                  <a:pt x="1339" y="2801"/>
                </a:lnTo>
                <a:lnTo>
                  <a:pt x="1339" y="2799"/>
                </a:lnTo>
                <a:lnTo>
                  <a:pt x="1339" y="2797"/>
                </a:lnTo>
                <a:lnTo>
                  <a:pt x="1339" y="2795"/>
                </a:lnTo>
                <a:lnTo>
                  <a:pt x="1337" y="2795"/>
                </a:lnTo>
                <a:lnTo>
                  <a:pt x="1335" y="2793"/>
                </a:lnTo>
                <a:lnTo>
                  <a:pt x="1335" y="2791"/>
                </a:lnTo>
                <a:lnTo>
                  <a:pt x="1337" y="2791"/>
                </a:lnTo>
                <a:lnTo>
                  <a:pt x="1337" y="2789"/>
                </a:lnTo>
                <a:lnTo>
                  <a:pt x="1337" y="2788"/>
                </a:lnTo>
                <a:lnTo>
                  <a:pt x="1339" y="2788"/>
                </a:lnTo>
                <a:lnTo>
                  <a:pt x="1341" y="2788"/>
                </a:lnTo>
                <a:lnTo>
                  <a:pt x="1341" y="2786"/>
                </a:lnTo>
                <a:lnTo>
                  <a:pt x="1343" y="2786"/>
                </a:lnTo>
                <a:lnTo>
                  <a:pt x="1343" y="2784"/>
                </a:lnTo>
                <a:lnTo>
                  <a:pt x="1345" y="2784"/>
                </a:lnTo>
                <a:lnTo>
                  <a:pt x="1345" y="2782"/>
                </a:lnTo>
                <a:lnTo>
                  <a:pt x="1347" y="2780"/>
                </a:lnTo>
                <a:lnTo>
                  <a:pt x="1348" y="2780"/>
                </a:lnTo>
                <a:lnTo>
                  <a:pt x="1348" y="2778"/>
                </a:lnTo>
                <a:lnTo>
                  <a:pt x="1350" y="2776"/>
                </a:lnTo>
                <a:lnTo>
                  <a:pt x="1348" y="2774"/>
                </a:lnTo>
                <a:lnTo>
                  <a:pt x="1347" y="2774"/>
                </a:lnTo>
                <a:lnTo>
                  <a:pt x="1347" y="2772"/>
                </a:lnTo>
                <a:lnTo>
                  <a:pt x="1345" y="2772"/>
                </a:lnTo>
                <a:lnTo>
                  <a:pt x="1345" y="2770"/>
                </a:lnTo>
                <a:lnTo>
                  <a:pt x="1343" y="2768"/>
                </a:lnTo>
                <a:lnTo>
                  <a:pt x="1341" y="2766"/>
                </a:lnTo>
                <a:lnTo>
                  <a:pt x="1339" y="2766"/>
                </a:lnTo>
                <a:lnTo>
                  <a:pt x="1339" y="2764"/>
                </a:lnTo>
                <a:lnTo>
                  <a:pt x="1337" y="2764"/>
                </a:lnTo>
                <a:lnTo>
                  <a:pt x="1337" y="2763"/>
                </a:lnTo>
                <a:lnTo>
                  <a:pt x="1335" y="2763"/>
                </a:lnTo>
                <a:lnTo>
                  <a:pt x="1333" y="2763"/>
                </a:lnTo>
                <a:lnTo>
                  <a:pt x="1333" y="2764"/>
                </a:lnTo>
                <a:lnTo>
                  <a:pt x="1331" y="2764"/>
                </a:lnTo>
                <a:lnTo>
                  <a:pt x="1329" y="2766"/>
                </a:lnTo>
                <a:lnTo>
                  <a:pt x="1329" y="2768"/>
                </a:lnTo>
                <a:lnTo>
                  <a:pt x="1329" y="2766"/>
                </a:lnTo>
                <a:lnTo>
                  <a:pt x="1327" y="2766"/>
                </a:lnTo>
                <a:lnTo>
                  <a:pt x="1325" y="2764"/>
                </a:lnTo>
                <a:lnTo>
                  <a:pt x="1327" y="2764"/>
                </a:lnTo>
                <a:lnTo>
                  <a:pt x="1327" y="2763"/>
                </a:lnTo>
                <a:lnTo>
                  <a:pt x="1329" y="2763"/>
                </a:lnTo>
                <a:lnTo>
                  <a:pt x="1329" y="2761"/>
                </a:lnTo>
                <a:lnTo>
                  <a:pt x="1329" y="2759"/>
                </a:lnTo>
                <a:lnTo>
                  <a:pt x="1327" y="2759"/>
                </a:lnTo>
                <a:lnTo>
                  <a:pt x="1325" y="2757"/>
                </a:lnTo>
                <a:lnTo>
                  <a:pt x="1322" y="2761"/>
                </a:lnTo>
                <a:lnTo>
                  <a:pt x="1320" y="2761"/>
                </a:lnTo>
                <a:lnTo>
                  <a:pt x="1314" y="2761"/>
                </a:lnTo>
                <a:lnTo>
                  <a:pt x="1312" y="2763"/>
                </a:lnTo>
                <a:lnTo>
                  <a:pt x="1310" y="2764"/>
                </a:lnTo>
                <a:lnTo>
                  <a:pt x="1310" y="2766"/>
                </a:lnTo>
                <a:lnTo>
                  <a:pt x="1308" y="2766"/>
                </a:lnTo>
                <a:lnTo>
                  <a:pt x="1306" y="2768"/>
                </a:lnTo>
                <a:lnTo>
                  <a:pt x="1304" y="2768"/>
                </a:lnTo>
                <a:lnTo>
                  <a:pt x="1302" y="2770"/>
                </a:lnTo>
                <a:lnTo>
                  <a:pt x="1300" y="2774"/>
                </a:lnTo>
                <a:lnTo>
                  <a:pt x="1300" y="2776"/>
                </a:lnTo>
                <a:lnTo>
                  <a:pt x="1299" y="2780"/>
                </a:lnTo>
                <a:lnTo>
                  <a:pt x="1299" y="2782"/>
                </a:lnTo>
                <a:lnTo>
                  <a:pt x="1297" y="2784"/>
                </a:lnTo>
                <a:lnTo>
                  <a:pt x="1297" y="2786"/>
                </a:lnTo>
                <a:lnTo>
                  <a:pt x="1295" y="2789"/>
                </a:lnTo>
                <a:lnTo>
                  <a:pt x="1295" y="2791"/>
                </a:lnTo>
                <a:lnTo>
                  <a:pt x="1295" y="2793"/>
                </a:lnTo>
                <a:lnTo>
                  <a:pt x="1295" y="2795"/>
                </a:lnTo>
                <a:lnTo>
                  <a:pt x="1295" y="2797"/>
                </a:lnTo>
                <a:lnTo>
                  <a:pt x="1293" y="2797"/>
                </a:lnTo>
                <a:lnTo>
                  <a:pt x="1293" y="2799"/>
                </a:lnTo>
                <a:lnTo>
                  <a:pt x="1293" y="2801"/>
                </a:lnTo>
                <a:lnTo>
                  <a:pt x="1293" y="2803"/>
                </a:lnTo>
                <a:lnTo>
                  <a:pt x="1291" y="2803"/>
                </a:lnTo>
                <a:lnTo>
                  <a:pt x="1291" y="2805"/>
                </a:lnTo>
                <a:lnTo>
                  <a:pt x="1291" y="2807"/>
                </a:lnTo>
                <a:lnTo>
                  <a:pt x="1289" y="2809"/>
                </a:lnTo>
                <a:lnTo>
                  <a:pt x="1291" y="2809"/>
                </a:lnTo>
                <a:lnTo>
                  <a:pt x="1291" y="2811"/>
                </a:lnTo>
                <a:lnTo>
                  <a:pt x="1291" y="2812"/>
                </a:lnTo>
                <a:lnTo>
                  <a:pt x="1289" y="2814"/>
                </a:lnTo>
                <a:lnTo>
                  <a:pt x="1289" y="2816"/>
                </a:lnTo>
                <a:lnTo>
                  <a:pt x="1287" y="2816"/>
                </a:lnTo>
                <a:lnTo>
                  <a:pt x="1287" y="2818"/>
                </a:lnTo>
                <a:lnTo>
                  <a:pt x="1285" y="2816"/>
                </a:lnTo>
                <a:lnTo>
                  <a:pt x="1283" y="2816"/>
                </a:lnTo>
                <a:lnTo>
                  <a:pt x="1283" y="2818"/>
                </a:lnTo>
                <a:lnTo>
                  <a:pt x="1283" y="2820"/>
                </a:lnTo>
                <a:lnTo>
                  <a:pt x="1283" y="2822"/>
                </a:lnTo>
                <a:lnTo>
                  <a:pt x="1283" y="2824"/>
                </a:lnTo>
                <a:lnTo>
                  <a:pt x="1281" y="2824"/>
                </a:lnTo>
                <a:lnTo>
                  <a:pt x="1281" y="2826"/>
                </a:lnTo>
                <a:lnTo>
                  <a:pt x="1281" y="2828"/>
                </a:lnTo>
                <a:lnTo>
                  <a:pt x="1283" y="2828"/>
                </a:lnTo>
                <a:lnTo>
                  <a:pt x="1285" y="2828"/>
                </a:lnTo>
                <a:lnTo>
                  <a:pt x="1285" y="2826"/>
                </a:lnTo>
                <a:lnTo>
                  <a:pt x="1285" y="2824"/>
                </a:lnTo>
                <a:lnTo>
                  <a:pt x="1287" y="2824"/>
                </a:lnTo>
                <a:lnTo>
                  <a:pt x="1287" y="2826"/>
                </a:lnTo>
                <a:lnTo>
                  <a:pt x="1289" y="2826"/>
                </a:lnTo>
                <a:lnTo>
                  <a:pt x="1289" y="2828"/>
                </a:lnTo>
                <a:lnTo>
                  <a:pt x="1289" y="2830"/>
                </a:lnTo>
                <a:lnTo>
                  <a:pt x="1289" y="2832"/>
                </a:lnTo>
                <a:lnTo>
                  <a:pt x="1287" y="2832"/>
                </a:lnTo>
                <a:lnTo>
                  <a:pt x="1287" y="2834"/>
                </a:lnTo>
                <a:lnTo>
                  <a:pt x="1285" y="2834"/>
                </a:lnTo>
                <a:lnTo>
                  <a:pt x="1283" y="2834"/>
                </a:lnTo>
                <a:lnTo>
                  <a:pt x="1283" y="2836"/>
                </a:lnTo>
                <a:lnTo>
                  <a:pt x="1283" y="2837"/>
                </a:lnTo>
                <a:lnTo>
                  <a:pt x="1283" y="2839"/>
                </a:lnTo>
                <a:lnTo>
                  <a:pt x="1285" y="2839"/>
                </a:lnTo>
                <a:lnTo>
                  <a:pt x="1287" y="2839"/>
                </a:lnTo>
                <a:lnTo>
                  <a:pt x="1287" y="2841"/>
                </a:lnTo>
                <a:lnTo>
                  <a:pt x="1285" y="2841"/>
                </a:lnTo>
                <a:lnTo>
                  <a:pt x="1283" y="2841"/>
                </a:lnTo>
                <a:lnTo>
                  <a:pt x="1283" y="2843"/>
                </a:lnTo>
                <a:lnTo>
                  <a:pt x="1283" y="2845"/>
                </a:lnTo>
                <a:lnTo>
                  <a:pt x="1283" y="2847"/>
                </a:lnTo>
                <a:lnTo>
                  <a:pt x="1285" y="2847"/>
                </a:lnTo>
                <a:lnTo>
                  <a:pt x="1287" y="2847"/>
                </a:lnTo>
                <a:lnTo>
                  <a:pt x="1287" y="2849"/>
                </a:lnTo>
                <a:lnTo>
                  <a:pt x="1285" y="2849"/>
                </a:lnTo>
                <a:lnTo>
                  <a:pt x="1283" y="2849"/>
                </a:lnTo>
                <a:lnTo>
                  <a:pt x="1283" y="2851"/>
                </a:lnTo>
                <a:lnTo>
                  <a:pt x="1283" y="2853"/>
                </a:lnTo>
                <a:lnTo>
                  <a:pt x="1283" y="2855"/>
                </a:lnTo>
                <a:lnTo>
                  <a:pt x="1285" y="2855"/>
                </a:lnTo>
                <a:lnTo>
                  <a:pt x="1285" y="2857"/>
                </a:lnTo>
                <a:lnTo>
                  <a:pt x="1285" y="2859"/>
                </a:lnTo>
                <a:lnTo>
                  <a:pt x="1285" y="2860"/>
                </a:lnTo>
                <a:lnTo>
                  <a:pt x="1285" y="2862"/>
                </a:lnTo>
                <a:lnTo>
                  <a:pt x="1285" y="2864"/>
                </a:lnTo>
                <a:lnTo>
                  <a:pt x="1283" y="2864"/>
                </a:lnTo>
                <a:lnTo>
                  <a:pt x="1283" y="2866"/>
                </a:lnTo>
                <a:lnTo>
                  <a:pt x="1281" y="2866"/>
                </a:lnTo>
                <a:lnTo>
                  <a:pt x="1281" y="2868"/>
                </a:lnTo>
                <a:lnTo>
                  <a:pt x="1281" y="2870"/>
                </a:lnTo>
                <a:lnTo>
                  <a:pt x="1281" y="2872"/>
                </a:lnTo>
                <a:lnTo>
                  <a:pt x="1279" y="2872"/>
                </a:lnTo>
                <a:lnTo>
                  <a:pt x="1279" y="2874"/>
                </a:lnTo>
                <a:lnTo>
                  <a:pt x="1279" y="2876"/>
                </a:lnTo>
                <a:lnTo>
                  <a:pt x="1279" y="2878"/>
                </a:lnTo>
                <a:lnTo>
                  <a:pt x="1277" y="2880"/>
                </a:lnTo>
                <a:lnTo>
                  <a:pt x="1276" y="2880"/>
                </a:lnTo>
                <a:lnTo>
                  <a:pt x="1276" y="2882"/>
                </a:lnTo>
                <a:lnTo>
                  <a:pt x="1274" y="2884"/>
                </a:lnTo>
                <a:lnTo>
                  <a:pt x="1274" y="2885"/>
                </a:lnTo>
                <a:lnTo>
                  <a:pt x="1274" y="2887"/>
                </a:lnTo>
                <a:lnTo>
                  <a:pt x="1274" y="2889"/>
                </a:lnTo>
                <a:lnTo>
                  <a:pt x="1272" y="2891"/>
                </a:lnTo>
                <a:lnTo>
                  <a:pt x="1270" y="2895"/>
                </a:lnTo>
                <a:lnTo>
                  <a:pt x="1270" y="2897"/>
                </a:lnTo>
                <a:lnTo>
                  <a:pt x="1270" y="2895"/>
                </a:lnTo>
                <a:lnTo>
                  <a:pt x="1268" y="2897"/>
                </a:lnTo>
                <a:lnTo>
                  <a:pt x="1266" y="2897"/>
                </a:lnTo>
                <a:lnTo>
                  <a:pt x="1266" y="2899"/>
                </a:lnTo>
                <a:lnTo>
                  <a:pt x="1264" y="2899"/>
                </a:lnTo>
                <a:lnTo>
                  <a:pt x="1264" y="2901"/>
                </a:lnTo>
                <a:lnTo>
                  <a:pt x="1262" y="2903"/>
                </a:lnTo>
                <a:lnTo>
                  <a:pt x="1262" y="2907"/>
                </a:lnTo>
                <a:lnTo>
                  <a:pt x="1262" y="2908"/>
                </a:lnTo>
                <a:lnTo>
                  <a:pt x="1260" y="2910"/>
                </a:lnTo>
                <a:lnTo>
                  <a:pt x="1258" y="2912"/>
                </a:lnTo>
                <a:lnTo>
                  <a:pt x="1258" y="2914"/>
                </a:lnTo>
                <a:lnTo>
                  <a:pt x="1256" y="2916"/>
                </a:lnTo>
                <a:lnTo>
                  <a:pt x="1254" y="2918"/>
                </a:lnTo>
                <a:lnTo>
                  <a:pt x="1252" y="2920"/>
                </a:lnTo>
                <a:lnTo>
                  <a:pt x="1252" y="2922"/>
                </a:lnTo>
                <a:lnTo>
                  <a:pt x="1251" y="2924"/>
                </a:lnTo>
                <a:lnTo>
                  <a:pt x="1249" y="2926"/>
                </a:lnTo>
                <a:lnTo>
                  <a:pt x="1249" y="2928"/>
                </a:lnTo>
                <a:lnTo>
                  <a:pt x="1247" y="2930"/>
                </a:lnTo>
                <a:lnTo>
                  <a:pt x="1245" y="2932"/>
                </a:lnTo>
                <a:lnTo>
                  <a:pt x="1245" y="2933"/>
                </a:lnTo>
                <a:lnTo>
                  <a:pt x="1243" y="2935"/>
                </a:lnTo>
                <a:lnTo>
                  <a:pt x="1241" y="2935"/>
                </a:lnTo>
                <a:lnTo>
                  <a:pt x="1241" y="2937"/>
                </a:lnTo>
                <a:lnTo>
                  <a:pt x="1239" y="2939"/>
                </a:lnTo>
                <a:lnTo>
                  <a:pt x="1237" y="2941"/>
                </a:lnTo>
                <a:lnTo>
                  <a:pt x="1237" y="2943"/>
                </a:lnTo>
                <a:lnTo>
                  <a:pt x="1235" y="2943"/>
                </a:lnTo>
                <a:lnTo>
                  <a:pt x="1235" y="2945"/>
                </a:lnTo>
                <a:lnTo>
                  <a:pt x="1235" y="2947"/>
                </a:lnTo>
                <a:lnTo>
                  <a:pt x="1235" y="2949"/>
                </a:lnTo>
                <a:lnTo>
                  <a:pt x="1233" y="2951"/>
                </a:lnTo>
                <a:lnTo>
                  <a:pt x="1231" y="2953"/>
                </a:lnTo>
                <a:lnTo>
                  <a:pt x="1229" y="2953"/>
                </a:lnTo>
                <a:lnTo>
                  <a:pt x="1229" y="2951"/>
                </a:lnTo>
                <a:lnTo>
                  <a:pt x="1227" y="2951"/>
                </a:lnTo>
                <a:lnTo>
                  <a:pt x="1226" y="2951"/>
                </a:lnTo>
                <a:lnTo>
                  <a:pt x="1224" y="2951"/>
                </a:lnTo>
                <a:lnTo>
                  <a:pt x="1222" y="2951"/>
                </a:lnTo>
                <a:lnTo>
                  <a:pt x="1220" y="2951"/>
                </a:lnTo>
                <a:lnTo>
                  <a:pt x="1218" y="2951"/>
                </a:lnTo>
                <a:lnTo>
                  <a:pt x="1218" y="2949"/>
                </a:lnTo>
                <a:lnTo>
                  <a:pt x="1216" y="2949"/>
                </a:lnTo>
                <a:lnTo>
                  <a:pt x="1214" y="2951"/>
                </a:lnTo>
                <a:lnTo>
                  <a:pt x="1212" y="2951"/>
                </a:lnTo>
                <a:lnTo>
                  <a:pt x="1210" y="2951"/>
                </a:lnTo>
                <a:lnTo>
                  <a:pt x="1208" y="2953"/>
                </a:lnTo>
                <a:lnTo>
                  <a:pt x="1206" y="2953"/>
                </a:lnTo>
                <a:lnTo>
                  <a:pt x="1204" y="2955"/>
                </a:lnTo>
                <a:lnTo>
                  <a:pt x="1203" y="2955"/>
                </a:lnTo>
                <a:lnTo>
                  <a:pt x="1203" y="2956"/>
                </a:lnTo>
                <a:lnTo>
                  <a:pt x="1201" y="2956"/>
                </a:lnTo>
                <a:lnTo>
                  <a:pt x="1201" y="2958"/>
                </a:lnTo>
                <a:lnTo>
                  <a:pt x="1199" y="2960"/>
                </a:lnTo>
                <a:lnTo>
                  <a:pt x="1197" y="2962"/>
                </a:lnTo>
                <a:lnTo>
                  <a:pt x="1197" y="2964"/>
                </a:lnTo>
                <a:lnTo>
                  <a:pt x="1195" y="2964"/>
                </a:lnTo>
                <a:lnTo>
                  <a:pt x="1195" y="2966"/>
                </a:lnTo>
                <a:lnTo>
                  <a:pt x="1193" y="2966"/>
                </a:lnTo>
                <a:lnTo>
                  <a:pt x="1193" y="2968"/>
                </a:lnTo>
                <a:lnTo>
                  <a:pt x="1191" y="2970"/>
                </a:lnTo>
                <a:lnTo>
                  <a:pt x="1191" y="2972"/>
                </a:lnTo>
                <a:lnTo>
                  <a:pt x="1189" y="2974"/>
                </a:lnTo>
                <a:lnTo>
                  <a:pt x="1187" y="2976"/>
                </a:lnTo>
                <a:lnTo>
                  <a:pt x="1187" y="2978"/>
                </a:lnTo>
                <a:lnTo>
                  <a:pt x="1187" y="2980"/>
                </a:lnTo>
                <a:lnTo>
                  <a:pt x="1187" y="2981"/>
                </a:lnTo>
                <a:lnTo>
                  <a:pt x="1187" y="2983"/>
                </a:lnTo>
                <a:lnTo>
                  <a:pt x="1189" y="2985"/>
                </a:lnTo>
                <a:lnTo>
                  <a:pt x="1189" y="2987"/>
                </a:lnTo>
                <a:lnTo>
                  <a:pt x="1189" y="2989"/>
                </a:lnTo>
                <a:lnTo>
                  <a:pt x="1189" y="2991"/>
                </a:lnTo>
                <a:lnTo>
                  <a:pt x="1189" y="2993"/>
                </a:lnTo>
                <a:lnTo>
                  <a:pt x="1187" y="2995"/>
                </a:lnTo>
                <a:lnTo>
                  <a:pt x="1185" y="2997"/>
                </a:lnTo>
                <a:lnTo>
                  <a:pt x="1185" y="2999"/>
                </a:lnTo>
                <a:lnTo>
                  <a:pt x="1185" y="3001"/>
                </a:lnTo>
                <a:lnTo>
                  <a:pt x="1183" y="2999"/>
                </a:lnTo>
                <a:lnTo>
                  <a:pt x="1181" y="2999"/>
                </a:lnTo>
                <a:lnTo>
                  <a:pt x="1181" y="3001"/>
                </a:lnTo>
                <a:lnTo>
                  <a:pt x="1179" y="3001"/>
                </a:lnTo>
                <a:lnTo>
                  <a:pt x="1178" y="3001"/>
                </a:lnTo>
                <a:lnTo>
                  <a:pt x="1176" y="3003"/>
                </a:lnTo>
                <a:lnTo>
                  <a:pt x="1176" y="3004"/>
                </a:lnTo>
                <a:lnTo>
                  <a:pt x="1174" y="3006"/>
                </a:lnTo>
                <a:lnTo>
                  <a:pt x="1174" y="3008"/>
                </a:lnTo>
                <a:lnTo>
                  <a:pt x="1174" y="3010"/>
                </a:lnTo>
                <a:lnTo>
                  <a:pt x="1172" y="3010"/>
                </a:lnTo>
                <a:lnTo>
                  <a:pt x="1172" y="3012"/>
                </a:lnTo>
                <a:lnTo>
                  <a:pt x="1172" y="3014"/>
                </a:lnTo>
                <a:lnTo>
                  <a:pt x="1170" y="3016"/>
                </a:lnTo>
                <a:lnTo>
                  <a:pt x="1170" y="3018"/>
                </a:lnTo>
                <a:lnTo>
                  <a:pt x="1170" y="3020"/>
                </a:lnTo>
                <a:lnTo>
                  <a:pt x="1168" y="3020"/>
                </a:lnTo>
                <a:lnTo>
                  <a:pt x="1168" y="3022"/>
                </a:lnTo>
                <a:lnTo>
                  <a:pt x="1168" y="3024"/>
                </a:lnTo>
                <a:lnTo>
                  <a:pt x="1168" y="3026"/>
                </a:lnTo>
                <a:lnTo>
                  <a:pt x="1168" y="3028"/>
                </a:lnTo>
                <a:lnTo>
                  <a:pt x="1168" y="3029"/>
                </a:lnTo>
                <a:lnTo>
                  <a:pt x="1166" y="3031"/>
                </a:lnTo>
                <a:lnTo>
                  <a:pt x="1164" y="3033"/>
                </a:lnTo>
                <a:lnTo>
                  <a:pt x="1162" y="3035"/>
                </a:lnTo>
                <a:lnTo>
                  <a:pt x="1160" y="3035"/>
                </a:lnTo>
                <a:lnTo>
                  <a:pt x="1158" y="3035"/>
                </a:lnTo>
                <a:lnTo>
                  <a:pt x="1156" y="3037"/>
                </a:lnTo>
                <a:lnTo>
                  <a:pt x="1155" y="3037"/>
                </a:lnTo>
                <a:lnTo>
                  <a:pt x="1155" y="3039"/>
                </a:lnTo>
                <a:lnTo>
                  <a:pt x="1153" y="3039"/>
                </a:lnTo>
                <a:lnTo>
                  <a:pt x="1151" y="3041"/>
                </a:lnTo>
                <a:lnTo>
                  <a:pt x="1149" y="3041"/>
                </a:lnTo>
                <a:lnTo>
                  <a:pt x="1147" y="3041"/>
                </a:lnTo>
                <a:lnTo>
                  <a:pt x="1145" y="3041"/>
                </a:lnTo>
                <a:lnTo>
                  <a:pt x="1143" y="3041"/>
                </a:lnTo>
                <a:lnTo>
                  <a:pt x="1141" y="3043"/>
                </a:lnTo>
                <a:lnTo>
                  <a:pt x="1139" y="3043"/>
                </a:lnTo>
                <a:lnTo>
                  <a:pt x="1137" y="3043"/>
                </a:lnTo>
                <a:lnTo>
                  <a:pt x="1135" y="3043"/>
                </a:lnTo>
                <a:lnTo>
                  <a:pt x="1133" y="3043"/>
                </a:lnTo>
                <a:lnTo>
                  <a:pt x="1131" y="3043"/>
                </a:lnTo>
                <a:lnTo>
                  <a:pt x="1130" y="3043"/>
                </a:lnTo>
                <a:lnTo>
                  <a:pt x="1130" y="3045"/>
                </a:lnTo>
                <a:lnTo>
                  <a:pt x="1128" y="3047"/>
                </a:lnTo>
                <a:lnTo>
                  <a:pt x="1126" y="3049"/>
                </a:lnTo>
                <a:lnTo>
                  <a:pt x="1124" y="3051"/>
                </a:lnTo>
                <a:lnTo>
                  <a:pt x="1122" y="3052"/>
                </a:lnTo>
                <a:lnTo>
                  <a:pt x="1120" y="3051"/>
                </a:lnTo>
                <a:lnTo>
                  <a:pt x="1118" y="3049"/>
                </a:lnTo>
                <a:lnTo>
                  <a:pt x="1118" y="3047"/>
                </a:lnTo>
                <a:lnTo>
                  <a:pt x="1118" y="3045"/>
                </a:lnTo>
                <a:lnTo>
                  <a:pt x="1118" y="3043"/>
                </a:lnTo>
                <a:lnTo>
                  <a:pt x="1116" y="3043"/>
                </a:lnTo>
                <a:lnTo>
                  <a:pt x="1114" y="3043"/>
                </a:lnTo>
                <a:lnTo>
                  <a:pt x="1112" y="3043"/>
                </a:lnTo>
                <a:lnTo>
                  <a:pt x="1110" y="3043"/>
                </a:lnTo>
                <a:lnTo>
                  <a:pt x="1110" y="3045"/>
                </a:lnTo>
                <a:lnTo>
                  <a:pt x="1108" y="3045"/>
                </a:lnTo>
                <a:lnTo>
                  <a:pt x="1107" y="3045"/>
                </a:lnTo>
                <a:lnTo>
                  <a:pt x="1105" y="3045"/>
                </a:lnTo>
                <a:lnTo>
                  <a:pt x="1105" y="3047"/>
                </a:lnTo>
                <a:lnTo>
                  <a:pt x="1103" y="3047"/>
                </a:lnTo>
                <a:lnTo>
                  <a:pt x="1101" y="3047"/>
                </a:lnTo>
                <a:lnTo>
                  <a:pt x="1101" y="3049"/>
                </a:lnTo>
                <a:lnTo>
                  <a:pt x="1099" y="3049"/>
                </a:lnTo>
                <a:lnTo>
                  <a:pt x="1097" y="3047"/>
                </a:lnTo>
                <a:lnTo>
                  <a:pt x="1095" y="3047"/>
                </a:lnTo>
                <a:lnTo>
                  <a:pt x="1093" y="3047"/>
                </a:lnTo>
                <a:lnTo>
                  <a:pt x="1091" y="3047"/>
                </a:lnTo>
                <a:lnTo>
                  <a:pt x="1091" y="3049"/>
                </a:lnTo>
                <a:lnTo>
                  <a:pt x="1089" y="3049"/>
                </a:lnTo>
                <a:lnTo>
                  <a:pt x="1089" y="3047"/>
                </a:lnTo>
                <a:lnTo>
                  <a:pt x="1087" y="3047"/>
                </a:lnTo>
                <a:lnTo>
                  <a:pt x="1085" y="3047"/>
                </a:lnTo>
                <a:lnTo>
                  <a:pt x="1083" y="3049"/>
                </a:lnTo>
                <a:lnTo>
                  <a:pt x="1082" y="3049"/>
                </a:lnTo>
                <a:lnTo>
                  <a:pt x="1082" y="3051"/>
                </a:lnTo>
                <a:lnTo>
                  <a:pt x="1082" y="3052"/>
                </a:lnTo>
                <a:lnTo>
                  <a:pt x="1082" y="3054"/>
                </a:lnTo>
                <a:lnTo>
                  <a:pt x="1082" y="3056"/>
                </a:lnTo>
                <a:lnTo>
                  <a:pt x="1083" y="3056"/>
                </a:lnTo>
                <a:lnTo>
                  <a:pt x="1083" y="3058"/>
                </a:lnTo>
                <a:lnTo>
                  <a:pt x="1085" y="3058"/>
                </a:lnTo>
                <a:lnTo>
                  <a:pt x="1087" y="3058"/>
                </a:lnTo>
                <a:lnTo>
                  <a:pt x="1089" y="3058"/>
                </a:lnTo>
                <a:lnTo>
                  <a:pt x="1089" y="3060"/>
                </a:lnTo>
                <a:lnTo>
                  <a:pt x="1087" y="3060"/>
                </a:lnTo>
                <a:lnTo>
                  <a:pt x="1085" y="3060"/>
                </a:lnTo>
                <a:lnTo>
                  <a:pt x="1083" y="3060"/>
                </a:lnTo>
                <a:lnTo>
                  <a:pt x="1083" y="3062"/>
                </a:lnTo>
                <a:lnTo>
                  <a:pt x="1085" y="3062"/>
                </a:lnTo>
                <a:lnTo>
                  <a:pt x="1087" y="3062"/>
                </a:lnTo>
                <a:lnTo>
                  <a:pt x="1089" y="3062"/>
                </a:lnTo>
                <a:lnTo>
                  <a:pt x="1091" y="3062"/>
                </a:lnTo>
                <a:lnTo>
                  <a:pt x="1091" y="3064"/>
                </a:lnTo>
                <a:lnTo>
                  <a:pt x="1089" y="3064"/>
                </a:lnTo>
                <a:lnTo>
                  <a:pt x="1087" y="3064"/>
                </a:lnTo>
                <a:lnTo>
                  <a:pt x="1085" y="3064"/>
                </a:lnTo>
                <a:lnTo>
                  <a:pt x="1083" y="3066"/>
                </a:lnTo>
                <a:lnTo>
                  <a:pt x="1083" y="3068"/>
                </a:lnTo>
                <a:lnTo>
                  <a:pt x="1082" y="3068"/>
                </a:lnTo>
                <a:lnTo>
                  <a:pt x="1082" y="3070"/>
                </a:lnTo>
                <a:lnTo>
                  <a:pt x="1082" y="3072"/>
                </a:lnTo>
                <a:lnTo>
                  <a:pt x="1080" y="3074"/>
                </a:lnTo>
                <a:lnTo>
                  <a:pt x="1080" y="3076"/>
                </a:lnTo>
                <a:lnTo>
                  <a:pt x="1080" y="3077"/>
                </a:lnTo>
                <a:lnTo>
                  <a:pt x="1080" y="3079"/>
                </a:lnTo>
                <a:lnTo>
                  <a:pt x="1082" y="3081"/>
                </a:lnTo>
                <a:lnTo>
                  <a:pt x="1083" y="3081"/>
                </a:lnTo>
                <a:lnTo>
                  <a:pt x="1085" y="3081"/>
                </a:lnTo>
                <a:lnTo>
                  <a:pt x="1087" y="3083"/>
                </a:lnTo>
                <a:lnTo>
                  <a:pt x="1089" y="3083"/>
                </a:lnTo>
                <a:lnTo>
                  <a:pt x="1091" y="3083"/>
                </a:lnTo>
                <a:lnTo>
                  <a:pt x="1093" y="3085"/>
                </a:lnTo>
                <a:lnTo>
                  <a:pt x="1095" y="3085"/>
                </a:lnTo>
                <a:lnTo>
                  <a:pt x="1097" y="3085"/>
                </a:lnTo>
                <a:lnTo>
                  <a:pt x="1099" y="3085"/>
                </a:lnTo>
                <a:lnTo>
                  <a:pt x="1099" y="3087"/>
                </a:lnTo>
                <a:lnTo>
                  <a:pt x="1099" y="3089"/>
                </a:lnTo>
                <a:lnTo>
                  <a:pt x="1097" y="3089"/>
                </a:lnTo>
                <a:lnTo>
                  <a:pt x="1095" y="3089"/>
                </a:lnTo>
                <a:lnTo>
                  <a:pt x="1093" y="3089"/>
                </a:lnTo>
                <a:lnTo>
                  <a:pt x="1091" y="3091"/>
                </a:lnTo>
                <a:lnTo>
                  <a:pt x="1089" y="3091"/>
                </a:lnTo>
                <a:lnTo>
                  <a:pt x="1089" y="3093"/>
                </a:lnTo>
                <a:lnTo>
                  <a:pt x="1087" y="3095"/>
                </a:lnTo>
                <a:lnTo>
                  <a:pt x="1085" y="3097"/>
                </a:lnTo>
                <a:lnTo>
                  <a:pt x="1085" y="3099"/>
                </a:lnTo>
                <a:lnTo>
                  <a:pt x="1085" y="3100"/>
                </a:lnTo>
                <a:lnTo>
                  <a:pt x="1083" y="3102"/>
                </a:lnTo>
                <a:lnTo>
                  <a:pt x="1085" y="3104"/>
                </a:lnTo>
                <a:lnTo>
                  <a:pt x="1087" y="3104"/>
                </a:lnTo>
                <a:lnTo>
                  <a:pt x="1087" y="3106"/>
                </a:lnTo>
                <a:lnTo>
                  <a:pt x="1085" y="3106"/>
                </a:lnTo>
                <a:lnTo>
                  <a:pt x="1083" y="3106"/>
                </a:lnTo>
                <a:lnTo>
                  <a:pt x="1083" y="3108"/>
                </a:lnTo>
                <a:lnTo>
                  <a:pt x="1083" y="3110"/>
                </a:lnTo>
                <a:lnTo>
                  <a:pt x="1083" y="3112"/>
                </a:lnTo>
                <a:lnTo>
                  <a:pt x="1083" y="3114"/>
                </a:lnTo>
                <a:lnTo>
                  <a:pt x="1085" y="3114"/>
                </a:lnTo>
                <a:lnTo>
                  <a:pt x="1085" y="3116"/>
                </a:lnTo>
                <a:lnTo>
                  <a:pt x="1087" y="3118"/>
                </a:lnTo>
                <a:lnTo>
                  <a:pt x="1089" y="3118"/>
                </a:lnTo>
                <a:lnTo>
                  <a:pt x="1091" y="3118"/>
                </a:lnTo>
                <a:lnTo>
                  <a:pt x="1093" y="3118"/>
                </a:lnTo>
                <a:lnTo>
                  <a:pt x="1093" y="3120"/>
                </a:lnTo>
                <a:lnTo>
                  <a:pt x="1093" y="3122"/>
                </a:lnTo>
                <a:lnTo>
                  <a:pt x="1093" y="3124"/>
                </a:lnTo>
                <a:lnTo>
                  <a:pt x="1091" y="3124"/>
                </a:lnTo>
                <a:lnTo>
                  <a:pt x="1089" y="3124"/>
                </a:lnTo>
                <a:lnTo>
                  <a:pt x="1087" y="3124"/>
                </a:lnTo>
                <a:lnTo>
                  <a:pt x="1085" y="3124"/>
                </a:lnTo>
                <a:lnTo>
                  <a:pt x="1085" y="3125"/>
                </a:lnTo>
                <a:lnTo>
                  <a:pt x="1083" y="3125"/>
                </a:lnTo>
                <a:lnTo>
                  <a:pt x="1083" y="3124"/>
                </a:lnTo>
                <a:lnTo>
                  <a:pt x="1082" y="3124"/>
                </a:lnTo>
                <a:lnTo>
                  <a:pt x="1080" y="3122"/>
                </a:lnTo>
                <a:lnTo>
                  <a:pt x="1080" y="3124"/>
                </a:lnTo>
                <a:lnTo>
                  <a:pt x="1078" y="3124"/>
                </a:lnTo>
                <a:lnTo>
                  <a:pt x="1076" y="3124"/>
                </a:lnTo>
                <a:lnTo>
                  <a:pt x="1074" y="3124"/>
                </a:lnTo>
                <a:lnTo>
                  <a:pt x="1072" y="3124"/>
                </a:lnTo>
                <a:lnTo>
                  <a:pt x="1070" y="3124"/>
                </a:lnTo>
                <a:lnTo>
                  <a:pt x="1070" y="3125"/>
                </a:lnTo>
                <a:lnTo>
                  <a:pt x="1068" y="3125"/>
                </a:lnTo>
                <a:lnTo>
                  <a:pt x="1068" y="3124"/>
                </a:lnTo>
                <a:lnTo>
                  <a:pt x="1066" y="3124"/>
                </a:lnTo>
                <a:lnTo>
                  <a:pt x="1064" y="3124"/>
                </a:lnTo>
                <a:lnTo>
                  <a:pt x="1064" y="3125"/>
                </a:lnTo>
                <a:lnTo>
                  <a:pt x="1062" y="3125"/>
                </a:lnTo>
                <a:lnTo>
                  <a:pt x="1062" y="3127"/>
                </a:lnTo>
                <a:lnTo>
                  <a:pt x="1060" y="3125"/>
                </a:lnTo>
                <a:lnTo>
                  <a:pt x="1059" y="3125"/>
                </a:lnTo>
                <a:lnTo>
                  <a:pt x="1057" y="3125"/>
                </a:lnTo>
                <a:lnTo>
                  <a:pt x="1055" y="3125"/>
                </a:lnTo>
                <a:lnTo>
                  <a:pt x="1053" y="3125"/>
                </a:lnTo>
                <a:lnTo>
                  <a:pt x="1051" y="3125"/>
                </a:lnTo>
                <a:lnTo>
                  <a:pt x="1049" y="3125"/>
                </a:lnTo>
                <a:lnTo>
                  <a:pt x="1049" y="3124"/>
                </a:lnTo>
                <a:lnTo>
                  <a:pt x="1047" y="3124"/>
                </a:lnTo>
                <a:lnTo>
                  <a:pt x="1047" y="3122"/>
                </a:lnTo>
                <a:lnTo>
                  <a:pt x="1045" y="3122"/>
                </a:lnTo>
                <a:lnTo>
                  <a:pt x="1045" y="3120"/>
                </a:lnTo>
                <a:lnTo>
                  <a:pt x="1043" y="3120"/>
                </a:lnTo>
                <a:lnTo>
                  <a:pt x="1041" y="3118"/>
                </a:lnTo>
                <a:lnTo>
                  <a:pt x="1039" y="3116"/>
                </a:lnTo>
                <a:lnTo>
                  <a:pt x="1037" y="3116"/>
                </a:lnTo>
                <a:lnTo>
                  <a:pt x="1035" y="3114"/>
                </a:lnTo>
                <a:lnTo>
                  <a:pt x="1034" y="3114"/>
                </a:lnTo>
                <a:lnTo>
                  <a:pt x="1032" y="3114"/>
                </a:lnTo>
                <a:lnTo>
                  <a:pt x="1032" y="3112"/>
                </a:lnTo>
                <a:lnTo>
                  <a:pt x="1030" y="3112"/>
                </a:lnTo>
                <a:lnTo>
                  <a:pt x="1028" y="3112"/>
                </a:lnTo>
                <a:lnTo>
                  <a:pt x="1028" y="3110"/>
                </a:lnTo>
                <a:lnTo>
                  <a:pt x="1026" y="3110"/>
                </a:lnTo>
                <a:lnTo>
                  <a:pt x="1026" y="3108"/>
                </a:lnTo>
                <a:lnTo>
                  <a:pt x="1028" y="3108"/>
                </a:lnTo>
                <a:lnTo>
                  <a:pt x="1030" y="3110"/>
                </a:lnTo>
                <a:lnTo>
                  <a:pt x="1032" y="3110"/>
                </a:lnTo>
                <a:lnTo>
                  <a:pt x="1034" y="3110"/>
                </a:lnTo>
                <a:lnTo>
                  <a:pt x="1035" y="3112"/>
                </a:lnTo>
                <a:lnTo>
                  <a:pt x="1037" y="3112"/>
                </a:lnTo>
                <a:lnTo>
                  <a:pt x="1039" y="3114"/>
                </a:lnTo>
                <a:lnTo>
                  <a:pt x="1041" y="3114"/>
                </a:lnTo>
                <a:lnTo>
                  <a:pt x="1043" y="3114"/>
                </a:lnTo>
                <a:lnTo>
                  <a:pt x="1043" y="3116"/>
                </a:lnTo>
                <a:lnTo>
                  <a:pt x="1045" y="3118"/>
                </a:lnTo>
                <a:lnTo>
                  <a:pt x="1049" y="3120"/>
                </a:lnTo>
                <a:lnTo>
                  <a:pt x="1051" y="3118"/>
                </a:lnTo>
                <a:lnTo>
                  <a:pt x="1053" y="3116"/>
                </a:lnTo>
                <a:lnTo>
                  <a:pt x="1059" y="3114"/>
                </a:lnTo>
                <a:lnTo>
                  <a:pt x="1059" y="3116"/>
                </a:lnTo>
                <a:lnTo>
                  <a:pt x="1060" y="3116"/>
                </a:lnTo>
                <a:lnTo>
                  <a:pt x="1060" y="3118"/>
                </a:lnTo>
                <a:lnTo>
                  <a:pt x="1062" y="3118"/>
                </a:lnTo>
                <a:lnTo>
                  <a:pt x="1064" y="3118"/>
                </a:lnTo>
                <a:lnTo>
                  <a:pt x="1066" y="3116"/>
                </a:lnTo>
                <a:lnTo>
                  <a:pt x="1068" y="3116"/>
                </a:lnTo>
                <a:lnTo>
                  <a:pt x="1070" y="3116"/>
                </a:lnTo>
                <a:lnTo>
                  <a:pt x="1070" y="3114"/>
                </a:lnTo>
                <a:lnTo>
                  <a:pt x="1068" y="3112"/>
                </a:lnTo>
                <a:lnTo>
                  <a:pt x="1070" y="3110"/>
                </a:lnTo>
                <a:lnTo>
                  <a:pt x="1074" y="3110"/>
                </a:lnTo>
                <a:lnTo>
                  <a:pt x="1076" y="3108"/>
                </a:lnTo>
                <a:lnTo>
                  <a:pt x="1078" y="3106"/>
                </a:lnTo>
                <a:lnTo>
                  <a:pt x="1078" y="3104"/>
                </a:lnTo>
                <a:lnTo>
                  <a:pt x="1078" y="3102"/>
                </a:lnTo>
                <a:lnTo>
                  <a:pt x="1074" y="3091"/>
                </a:lnTo>
                <a:lnTo>
                  <a:pt x="1074" y="3089"/>
                </a:lnTo>
                <a:lnTo>
                  <a:pt x="1062" y="3083"/>
                </a:lnTo>
                <a:lnTo>
                  <a:pt x="1047" y="3089"/>
                </a:lnTo>
                <a:lnTo>
                  <a:pt x="1047" y="3091"/>
                </a:lnTo>
                <a:lnTo>
                  <a:pt x="1043" y="3091"/>
                </a:lnTo>
                <a:lnTo>
                  <a:pt x="1041" y="3091"/>
                </a:lnTo>
                <a:lnTo>
                  <a:pt x="1041" y="3089"/>
                </a:lnTo>
                <a:lnTo>
                  <a:pt x="1041" y="3083"/>
                </a:lnTo>
                <a:lnTo>
                  <a:pt x="1041" y="3081"/>
                </a:lnTo>
                <a:lnTo>
                  <a:pt x="1039" y="3081"/>
                </a:lnTo>
                <a:lnTo>
                  <a:pt x="1039" y="3083"/>
                </a:lnTo>
                <a:lnTo>
                  <a:pt x="1037" y="3083"/>
                </a:lnTo>
                <a:lnTo>
                  <a:pt x="1037" y="3085"/>
                </a:lnTo>
                <a:lnTo>
                  <a:pt x="1037" y="3087"/>
                </a:lnTo>
                <a:lnTo>
                  <a:pt x="1039" y="3089"/>
                </a:lnTo>
                <a:lnTo>
                  <a:pt x="1039" y="3091"/>
                </a:lnTo>
                <a:lnTo>
                  <a:pt x="1039" y="3093"/>
                </a:lnTo>
                <a:lnTo>
                  <a:pt x="1039" y="3095"/>
                </a:lnTo>
                <a:lnTo>
                  <a:pt x="1039" y="3097"/>
                </a:lnTo>
                <a:lnTo>
                  <a:pt x="1039" y="3099"/>
                </a:lnTo>
                <a:lnTo>
                  <a:pt x="1041" y="3099"/>
                </a:lnTo>
                <a:lnTo>
                  <a:pt x="1043" y="3099"/>
                </a:lnTo>
                <a:lnTo>
                  <a:pt x="1045" y="3099"/>
                </a:lnTo>
                <a:lnTo>
                  <a:pt x="1045" y="3100"/>
                </a:lnTo>
                <a:lnTo>
                  <a:pt x="1045" y="3102"/>
                </a:lnTo>
                <a:lnTo>
                  <a:pt x="1047" y="3102"/>
                </a:lnTo>
                <a:lnTo>
                  <a:pt x="1047" y="3104"/>
                </a:lnTo>
                <a:lnTo>
                  <a:pt x="1045" y="3104"/>
                </a:lnTo>
                <a:lnTo>
                  <a:pt x="1043" y="3104"/>
                </a:lnTo>
                <a:lnTo>
                  <a:pt x="1041" y="3104"/>
                </a:lnTo>
                <a:lnTo>
                  <a:pt x="1039" y="3102"/>
                </a:lnTo>
                <a:lnTo>
                  <a:pt x="1037" y="3102"/>
                </a:lnTo>
                <a:lnTo>
                  <a:pt x="1035" y="3102"/>
                </a:lnTo>
                <a:lnTo>
                  <a:pt x="1034" y="3104"/>
                </a:lnTo>
                <a:lnTo>
                  <a:pt x="1034" y="3102"/>
                </a:lnTo>
                <a:lnTo>
                  <a:pt x="1034" y="3100"/>
                </a:lnTo>
                <a:lnTo>
                  <a:pt x="1034" y="3099"/>
                </a:lnTo>
                <a:lnTo>
                  <a:pt x="1035" y="3099"/>
                </a:lnTo>
                <a:lnTo>
                  <a:pt x="1035" y="3097"/>
                </a:lnTo>
                <a:lnTo>
                  <a:pt x="1035" y="3095"/>
                </a:lnTo>
                <a:lnTo>
                  <a:pt x="1034" y="3095"/>
                </a:lnTo>
                <a:lnTo>
                  <a:pt x="1034" y="3093"/>
                </a:lnTo>
                <a:lnTo>
                  <a:pt x="1034" y="3091"/>
                </a:lnTo>
                <a:lnTo>
                  <a:pt x="1032" y="3089"/>
                </a:lnTo>
                <a:lnTo>
                  <a:pt x="1030" y="3087"/>
                </a:lnTo>
                <a:lnTo>
                  <a:pt x="1028" y="3087"/>
                </a:lnTo>
                <a:lnTo>
                  <a:pt x="1028" y="3085"/>
                </a:lnTo>
                <a:lnTo>
                  <a:pt x="1026" y="3085"/>
                </a:lnTo>
                <a:lnTo>
                  <a:pt x="1024" y="3085"/>
                </a:lnTo>
                <a:lnTo>
                  <a:pt x="1022" y="3087"/>
                </a:lnTo>
                <a:lnTo>
                  <a:pt x="1020" y="3087"/>
                </a:lnTo>
                <a:lnTo>
                  <a:pt x="1018" y="3087"/>
                </a:lnTo>
                <a:lnTo>
                  <a:pt x="1018" y="3085"/>
                </a:lnTo>
                <a:lnTo>
                  <a:pt x="1016" y="3085"/>
                </a:lnTo>
                <a:lnTo>
                  <a:pt x="1016" y="3083"/>
                </a:lnTo>
                <a:lnTo>
                  <a:pt x="1014" y="3083"/>
                </a:lnTo>
                <a:lnTo>
                  <a:pt x="1012" y="3083"/>
                </a:lnTo>
                <a:lnTo>
                  <a:pt x="1012" y="3085"/>
                </a:lnTo>
                <a:lnTo>
                  <a:pt x="1011" y="3085"/>
                </a:lnTo>
                <a:lnTo>
                  <a:pt x="1012" y="3085"/>
                </a:lnTo>
                <a:lnTo>
                  <a:pt x="1011" y="3085"/>
                </a:lnTo>
                <a:lnTo>
                  <a:pt x="1011" y="3087"/>
                </a:lnTo>
                <a:lnTo>
                  <a:pt x="1009" y="3087"/>
                </a:lnTo>
                <a:lnTo>
                  <a:pt x="1009" y="3089"/>
                </a:lnTo>
                <a:lnTo>
                  <a:pt x="1007" y="3089"/>
                </a:lnTo>
                <a:lnTo>
                  <a:pt x="1005" y="3089"/>
                </a:lnTo>
                <a:lnTo>
                  <a:pt x="1003" y="3089"/>
                </a:lnTo>
                <a:lnTo>
                  <a:pt x="1001" y="3089"/>
                </a:lnTo>
                <a:lnTo>
                  <a:pt x="999" y="3089"/>
                </a:lnTo>
                <a:lnTo>
                  <a:pt x="997" y="3091"/>
                </a:lnTo>
                <a:lnTo>
                  <a:pt x="995" y="3091"/>
                </a:lnTo>
                <a:lnTo>
                  <a:pt x="993" y="3091"/>
                </a:lnTo>
                <a:lnTo>
                  <a:pt x="991" y="3091"/>
                </a:lnTo>
                <a:lnTo>
                  <a:pt x="989" y="3091"/>
                </a:lnTo>
                <a:lnTo>
                  <a:pt x="987" y="3091"/>
                </a:lnTo>
                <a:lnTo>
                  <a:pt x="986" y="3091"/>
                </a:lnTo>
                <a:lnTo>
                  <a:pt x="984" y="3091"/>
                </a:lnTo>
                <a:lnTo>
                  <a:pt x="982" y="3091"/>
                </a:lnTo>
                <a:lnTo>
                  <a:pt x="980" y="3091"/>
                </a:lnTo>
                <a:lnTo>
                  <a:pt x="978" y="3091"/>
                </a:lnTo>
                <a:lnTo>
                  <a:pt x="976" y="3091"/>
                </a:lnTo>
                <a:lnTo>
                  <a:pt x="974" y="3091"/>
                </a:lnTo>
                <a:lnTo>
                  <a:pt x="972" y="3091"/>
                </a:lnTo>
                <a:lnTo>
                  <a:pt x="972" y="3093"/>
                </a:lnTo>
                <a:lnTo>
                  <a:pt x="970" y="3093"/>
                </a:lnTo>
                <a:lnTo>
                  <a:pt x="968" y="3093"/>
                </a:lnTo>
                <a:lnTo>
                  <a:pt x="966" y="3093"/>
                </a:lnTo>
                <a:lnTo>
                  <a:pt x="964" y="3093"/>
                </a:lnTo>
                <a:lnTo>
                  <a:pt x="964" y="3095"/>
                </a:lnTo>
                <a:lnTo>
                  <a:pt x="962" y="3095"/>
                </a:lnTo>
                <a:lnTo>
                  <a:pt x="962" y="3093"/>
                </a:lnTo>
                <a:lnTo>
                  <a:pt x="961" y="3093"/>
                </a:lnTo>
                <a:lnTo>
                  <a:pt x="959" y="3095"/>
                </a:lnTo>
                <a:lnTo>
                  <a:pt x="957" y="3095"/>
                </a:lnTo>
                <a:lnTo>
                  <a:pt x="955" y="3095"/>
                </a:lnTo>
                <a:lnTo>
                  <a:pt x="953" y="3095"/>
                </a:lnTo>
                <a:lnTo>
                  <a:pt x="951" y="3095"/>
                </a:lnTo>
                <a:lnTo>
                  <a:pt x="949" y="3097"/>
                </a:lnTo>
                <a:lnTo>
                  <a:pt x="947" y="3097"/>
                </a:lnTo>
                <a:lnTo>
                  <a:pt x="945" y="3097"/>
                </a:lnTo>
                <a:lnTo>
                  <a:pt x="943" y="3097"/>
                </a:lnTo>
                <a:lnTo>
                  <a:pt x="941" y="3097"/>
                </a:lnTo>
                <a:lnTo>
                  <a:pt x="939" y="3097"/>
                </a:lnTo>
                <a:lnTo>
                  <a:pt x="938" y="3099"/>
                </a:lnTo>
                <a:lnTo>
                  <a:pt x="936" y="3099"/>
                </a:lnTo>
                <a:lnTo>
                  <a:pt x="936" y="3100"/>
                </a:lnTo>
                <a:lnTo>
                  <a:pt x="934" y="3100"/>
                </a:lnTo>
                <a:lnTo>
                  <a:pt x="932" y="3102"/>
                </a:lnTo>
                <a:lnTo>
                  <a:pt x="930" y="3102"/>
                </a:lnTo>
                <a:lnTo>
                  <a:pt x="930" y="3104"/>
                </a:lnTo>
                <a:lnTo>
                  <a:pt x="930" y="3106"/>
                </a:lnTo>
                <a:lnTo>
                  <a:pt x="928" y="3106"/>
                </a:lnTo>
                <a:lnTo>
                  <a:pt x="928" y="3108"/>
                </a:lnTo>
                <a:lnTo>
                  <a:pt x="928" y="3110"/>
                </a:lnTo>
                <a:lnTo>
                  <a:pt x="926" y="3110"/>
                </a:lnTo>
                <a:lnTo>
                  <a:pt x="926" y="3112"/>
                </a:lnTo>
                <a:lnTo>
                  <a:pt x="924" y="3114"/>
                </a:lnTo>
                <a:lnTo>
                  <a:pt x="924" y="3116"/>
                </a:lnTo>
                <a:lnTo>
                  <a:pt x="922" y="3116"/>
                </a:lnTo>
                <a:lnTo>
                  <a:pt x="920" y="3116"/>
                </a:lnTo>
                <a:lnTo>
                  <a:pt x="918" y="3116"/>
                </a:lnTo>
                <a:lnTo>
                  <a:pt x="916" y="3116"/>
                </a:lnTo>
                <a:lnTo>
                  <a:pt x="914" y="3116"/>
                </a:lnTo>
                <a:lnTo>
                  <a:pt x="913" y="3116"/>
                </a:lnTo>
                <a:lnTo>
                  <a:pt x="913" y="3114"/>
                </a:lnTo>
                <a:lnTo>
                  <a:pt x="913" y="3112"/>
                </a:lnTo>
                <a:lnTo>
                  <a:pt x="914" y="3112"/>
                </a:lnTo>
                <a:lnTo>
                  <a:pt x="914" y="3110"/>
                </a:lnTo>
                <a:lnTo>
                  <a:pt x="914" y="3108"/>
                </a:lnTo>
                <a:lnTo>
                  <a:pt x="913" y="3108"/>
                </a:lnTo>
                <a:lnTo>
                  <a:pt x="911" y="3108"/>
                </a:lnTo>
                <a:lnTo>
                  <a:pt x="909" y="3108"/>
                </a:lnTo>
                <a:lnTo>
                  <a:pt x="907" y="3108"/>
                </a:lnTo>
                <a:lnTo>
                  <a:pt x="905" y="3110"/>
                </a:lnTo>
                <a:lnTo>
                  <a:pt x="903" y="3110"/>
                </a:lnTo>
                <a:lnTo>
                  <a:pt x="901" y="3110"/>
                </a:lnTo>
                <a:lnTo>
                  <a:pt x="899" y="3112"/>
                </a:lnTo>
                <a:lnTo>
                  <a:pt x="897" y="3112"/>
                </a:lnTo>
                <a:lnTo>
                  <a:pt x="895" y="3112"/>
                </a:lnTo>
                <a:lnTo>
                  <a:pt x="893" y="3112"/>
                </a:lnTo>
                <a:lnTo>
                  <a:pt x="891" y="3114"/>
                </a:lnTo>
                <a:lnTo>
                  <a:pt x="890" y="3114"/>
                </a:lnTo>
                <a:lnTo>
                  <a:pt x="888" y="3114"/>
                </a:lnTo>
                <a:lnTo>
                  <a:pt x="888" y="3116"/>
                </a:lnTo>
                <a:lnTo>
                  <a:pt x="886" y="3116"/>
                </a:lnTo>
                <a:lnTo>
                  <a:pt x="886" y="3118"/>
                </a:lnTo>
                <a:lnTo>
                  <a:pt x="886" y="3120"/>
                </a:lnTo>
                <a:lnTo>
                  <a:pt x="884" y="3116"/>
                </a:lnTo>
                <a:lnTo>
                  <a:pt x="882" y="3116"/>
                </a:lnTo>
                <a:lnTo>
                  <a:pt x="880" y="3116"/>
                </a:lnTo>
                <a:lnTo>
                  <a:pt x="880" y="3114"/>
                </a:lnTo>
                <a:lnTo>
                  <a:pt x="878" y="3114"/>
                </a:lnTo>
                <a:lnTo>
                  <a:pt x="876" y="3114"/>
                </a:lnTo>
                <a:lnTo>
                  <a:pt x="874" y="3114"/>
                </a:lnTo>
                <a:lnTo>
                  <a:pt x="872" y="3114"/>
                </a:lnTo>
                <a:lnTo>
                  <a:pt x="870" y="3114"/>
                </a:lnTo>
                <a:lnTo>
                  <a:pt x="870" y="3112"/>
                </a:lnTo>
                <a:lnTo>
                  <a:pt x="868" y="3112"/>
                </a:lnTo>
                <a:lnTo>
                  <a:pt x="866" y="3112"/>
                </a:lnTo>
                <a:lnTo>
                  <a:pt x="865" y="3114"/>
                </a:lnTo>
                <a:lnTo>
                  <a:pt x="863" y="3114"/>
                </a:lnTo>
                <a:lnTo>
                  <a:pt x="861" y="3114"/>
                </a:lnTo>
                <a:lnTo>
                  <a:pt x="859" y="3114"/>
                </a:lnTo>
                <a:lnTo>
                  <a:pt x="859" y="3116"/>
                </a:lnTo>
                <a:lnTo>
                  <a:pt x="857" y="3116"/>
                </a:lnTo>
                <a:lnTo>
                  <a:pt x="857" y="3118"/>
                </a:lnTo>
                <a:lnTo>
                  <a:pt x="855" y="3118"/>
                </a:lnTo>
                <a:lnTo>
                  <a:pt x="855" y="3120"/>
                </a:lnTo>
                <a:lnTo>
                  <a:pt x="853" y="3120"/>
                </a:lnTo>
                <a:lnTo>
                  <a:pt x="851" y="3122"/>
                </a:lnTo>
                <a:lnTo>
                  <a:pt x="849" y="3124"/>
                </a:lnTo>
                <a:lnTo>
                  <a:pt x="847" y="3124"/>
                </a:lnTo>
                <a:lnTo>
                  <a:pt x="847" y="3125"/>
                </a:lnTo>
                <a:lnTo>
                  <a:pt x="845" y="3125"/>
                </a:lnTo>
                <a:lnTo>
                  <a:pt x="845" y="3127"/>
                </a:lnTo>
                <a:lnTo>
                  <a:pt x="843" y="3127"/>
                </a:lnTo>
                <a:lnTo>
                  <a:pt x="843" y="3129"/>
                </a:lnTo>
                <a:lnTo>
                  <a:pt x="842" y="3129"/>
                </a:lnTo>
                <a:lnTo>
                  <a:pt x="842" y="3131"/>
                </a:lnTo>
                <a:lnTo>
                  <a:pt x="840" y="3131"/>
                </a:lnTo>
                <a:lnTo>
                  <a:pt x="840" y="3133"/>
                </a:lnTo>
                <a:lnTo>
                  <a:pt x="838" y="3135"/>
                </a:lnTo>
                <a:lnTo>
                  <a:pt x="836" y="3137"/>
                </a:lnTo>
                <a:lnTo>
                  <a:pt x="836" y="3139"/>
                </a:lnTo>
                <a:lnTo>
                  <a:pt x="834" y="3139"/>
                </a:lnTo>
                <a:lnTo>
                  <a:pt x="834" y="3141"/>
                </a:lnTo>
                <a:lnTo>
                  <a:pt x="832" y="3141"/>
                </a:lnTo>
                <a:lnTo>
                  <a:pt x="832" y="3143"/>
                </a:lnTo>
                <a:lnTo>
                  <a:pt x="832" y="3145"/>
                </a:lnTo>
                <a:lnTo>
                  <a:pt x="830" y="3145"/>
                </a:lnTo>
                <a:lnTo>
                  <a:pt x="830" y="3147"/>
                </a:lnTo>
                <a:lnTo>
                  <a:pt x="828" y="3148"/>
                </a:lnTo>
                <a:lnTo>
                  <a:pt x="828" y="3150"/>
                </a:lnTo>
                <a:lnTo>
                  <a:pt x="826" y="3150"/>
                </a:lnTo>
                <a:lnTo>
                  <a:pt x="826" y="3154"/>
                </a:lnTo>
                <a:lnTo>
                  <a:pt x="824" y="3154"/>
                </a:lnTo>
                <a:lnTo>
                  <a:pt x="822" y="3156"/>
                </a:lnTo>
                <a:lnTo>
                  <a:pt x="822" y="3158"/>
                </a:lnTo>
                <a:lnTo>
                  <a:pt x="820" y="3160"/>
                </a:lnTo>
                <a:lnTo>
                  <a:pt x="818" y="3162"/>
                </a:lnTo>
                <a:lnTo>
                  <a:pt x="817" y="3164"/>
                </a:lnTo>
                <a:lnTo>
                  <a:pt x="817" y="3166"/>
                </a:lnTo>
                <a:lnTo>
                  <a:pt x="815" y="3168"/>
                </a:lnTo>
                <a:lnTo>
                  <a:pt x="815" y="3170"/>
                </a:lnTo>
                <a:lnTo>
                  <a:pt x="815" y="3172"/>
                </a:lnTo>
                <a:lnTo>
                  <a:pt x="813" y="3172"/>
                </a:lnTo>
                <a:lnTo>
                  <a:pt x="813" y="3173"/>
                </a:lnTo>
                <a:lnTo>
                  <a:pt x="813" y="3175"/>
                </a:lnTo>
                <a:lnTo>
                  <a:pt x="813" y="3177"/>
                </a:lnTo>
                <a:lnTo>
                  <a:pt x="811" y="3179"/>
                </a:lnTo>
                <a:lnTo>
                  <a:pt x="811" y="3181"/>
                </a:lnTo>
                <a:lnTo>
                  <a:pt x="811" y="3183"/>
                </a:lnTo>
                <a:lnTo>
                  <a:pt x="811" y="3185"/>
                </a:lnTo>
                <a:lnTo>
                  <a:pt x="809" y="3185"/>
                </a:lnTo>
                <a:lnTo>
                  <a:pt x="809" y="3187"/>
                </a:lnTo>
                <a:lnTo>
                  <a:pt x="809" y="3189"/>
                </a:lnTo>
                <a:lnTo>
                  <a:pt x="809" y="3191"/>
                </a:lnTo>
                <a:lnTo>
                  <a:pt x="807" y="3191"/>
                </a:lnTo>
                <a:lnTo>
                  <a:pt x="807" y="3193"/>
                </a:lnTo>
                <a:lnTo>
                  <a:pt x="807" y="3195"/>
                </a:lnTo>
                <a:lnTo>
                  <a:pt x="807" y="3196"/>
                </a:lnTo>
                <a:lnTo>
                  <a:pt x="803" y="3191"/>
                </a:lnTo>
                <a:lnTo>
                  <a:pt x="801" y="3181"/>
                </a:lnTo>
                <a:lnTo>
                  <a:pt x="795" y="3147"/>
                </a:lnTo>
                <a:lnTo>
                  <a:pt x="767" y="3127"/>
                </a:lnTo>
                <a:lnTo>
                  <a:pt x="769" y="3124"/>
                </a:lnTo>
                <a:lnTo>
                  <a:pt x="780" y="3104"/>
                </a:lnTo>
                <a:lnTo>
                  <a:pt x="782" y="3104"/>
                </a:lnTo>
                <a:lnTo>
                  <a:pt x="780" y="3102"/>
                </a:lnTo>
                <a:lnTo>
                  <a:pt x="778" y="3102"/>
                </a:lnTo>
                <a:lnTo>
                  <a:pt x="776" y="3100"/>
                </a:lnTo>
                <a:lnTo>
                  <a:pt x="776" y="3099"/>
                </a:lnTo>
                <a:lnTo>
                  <a:pt x="774" y="3097"/>
                </a:lnTo>
                <a:lnTo>
                  <a:pt x="772" y="3097"/>
                </a:lnTo>
                <a:lnTo>
                  <a:pt x="770" y="3095"/>
                </a:lnTo>
                <a:lnTo>
                  <a:pt x="769" y="3093"/>
                </a:lnTo>
                <a:lnTo>
                  <a:pt x="767" y="3091"/>
                </a:lnTo>
                <a:lnTo>
                  <a:pt x="765" y="3089"/>
                </a:lnTo>
                <a:lnTo>
                  <a:pt x="763" y="3089"/>
                </a:lnTo>
                <a:lnTo>
                  <a:pt x="761" y="3089"/>
                </a:lnTo>
                <a:lnTo>
                  <a:pt x="759" y="3089"/>
                </a:lnTo>
                <a:lnTo>
                  <a:pt x="757" y="3089"/>
                </a:lnTo>
                <a:lnTo>
                  <a:pt x="757" y="3087"/>
                </a:lnTo>
                <a:lnTo>
                  <a:pt x="755" y="3087"/>
                </a:lnTo>
                <a:lnTo>
                  <a:pt x="755" y="3085"/>
                </a:lnTo>
                <a:lnTo>
                  <a:pt x="755" y="3083"/>
                </a:lnTo>
                <a:lnTo>
                  <a:pt x="755" y="3081"/>
                </a:lnTo>
                <a:lnTo>
                  <a:pt x="755" y="3079"/>
                </a:lnTo>
                <a:lnTo>
                  <a:pt x="755" y="3076"/>
                </a:lnTo>
                <a:lnTo>
                  <a:pt x="755" y="3074"/>
                </a:lnTo>
                <a:lnTo>
                  <a:pt x="755" y="3072"/>
                </a:lnTo>
                <a:lnTo>
                  <a:pt x="755" y="3070"/>
                </a:lnTo>
                <a:lnTo>
                  <a:pt x="755" y="3068"/>
                </a:lnTo>
                <a:lnTo>
                  <a:pt x="755" y="3066"/>
                </a:lnTo>
                <a:lnTo>
                  <a:pt x="755" y="3064"/>
                </a:lnTo>
                <a:lnTo>
                  <a:pt x="757" y="3060"/>
                </a:lnTo>
                <a:lnTo>
                  <a:pt x="757" y="3058"/>
                </a:lnTo>
                <a:lnTo>
                  <a:pt x="759" y="3056"/>
                </a:lnTo>
                <a:lnTo>
                  <a:pt x="759" y="3054"/>
                </a:lnTo>
                <a:lnTo>
                  <a:pt x="761" y="3052"/>
                </a:lnTo>
                <a:lnTo>
                  <a:pt x="761" y="3049"/>
                </a:lnTo>
                <a:lnTo>
                  <a:pt x="761" y="3047"/>
                </a:lnTo>
                <a:lnTo>
                  <a:pt x="763" y="3045"/>
                </a:lnTo>
                <a:lnTo>
                  <a:pt x="763" y="3043"/>
                </a:lnTo>
                <a:lnTo>
                  <a:pt x="763" y="3041"/>
                </a:lnTo>
                <a:lnTo>
                  <a:pt x="763" y="3037"/>
                </a:lnTo>
                <a:lnTo>
                  <a:pt x="761" y="3035"/>
                </a:lnTo>
                <a:lnTo>
                  <a:pt x="761" y="3033"/>
                </a:lnTo>
                <a:lnTo>
                  <a:pt x="759" y="3033"/>
                </a:lnTo>
                <a:lnTo>
                  <a:pt x="759" y="3031"/>
                </a:lnTo>
                <a:lnTo>
                  <a:pt x="755" y="3031"/>
                </a:lnTo>
                <a:lnTo>
                  <a:pt x="753" y="3031"/>
                </a:lnTo>
                <a:lnTo>
                  <a:pt x="751" y="3029"/>
                </a:lnTo>
                <a:lnTo>
                  <a:pt x="747" y="3029"/>
                </a:lnTo>
                <a:lnTo>
                  <a:pt x="745" y="3029"/>
                </a:lnTo>
                <a:lnTo>
                  <a:pt x="744" y="3029"/>
                </a:lnTo>
                <a:lnTo>
                  <a:pt x="740" y="3029"/>
                </a:lnTo>
                <a:lnTo>
                  <a:pt x="738" y="3029"/>
                </a:lnTo>
                <a:lnTo>
                  <a:pt x="734" y="3029"/>
                </a:lnTo>
                <a:lnTo>
                  <a:pt x="730" y="3029"/>
                </a:lnTo>
                <a:lnTo>
                  <a:pt x="728" y="3029"/>
                </a:lnTo>
                <a:lnTo>
                  <a:pt x="726" y="3029"/>
                </a:lnTo>
                <a:lnTo>
                  <a:pt x="724" y="3028"/>
                </a:lnTo>
                <a:lnTo>
                  <a:pt x="721" y="3026"/>
                </a:lnTo>
                <a:lnTo>
                  <a:pt x="721" y="3024"/>
                </a:lnTo>
                <a:lnTo>
                  <a:pt x="719" y="3022"/>
                </a:lnTo>
                <a:lnTo>
                  <a:pt x="719" y="3020"/>
                </a:lnTo>
                <a:lnTo>
                  <a:pt x="719" y="3018"/>
                </a:lnTo>
                <a:lnTo>
                  <a:pt x="719" y="3016"/>
                </a:lnTo>
                <a:lnTo>
                  <a:pt x="719" y="3014"/>
                </a:lnTo>
                <a:lnTo>
                  <a:pt x="719" y="3010"/>
                </a:lnTo>
                <a:lnTo>
                  <a:pt x="719" y="3008"/>
                </a:lnTo>
                <a:lnTo>
                  <a:pt x="721" y="3006"/>
                </a:lnTo>
                <a:lnTo>
                  <a:pt x="721" y="3004"/>
                </a:lnTo>
                <a:lnTo>
                  <a:pt x="721" y="3003"/>
                </a:lnTo>
                <a:lnTo>
                  <a:pt x="722" y="3001"/>
                </a:lnTo>
                <a:lnTo>
                  <a:pt x="721" y="2999"/>
                </a:lnTo>
                <a:lnTo>
                  <a:pt x="721" y="2997"/>
                </a:lnTo>
                <a:lnTo>
                  <a:pt x="721" y="2995"/>
                </a:lnTo>
                <a:lnTo>
                  <a:pt x="721" y="2993"/>
                </a:lnTo>
                <a:lnTo>
                  <a:pt x="719" y="2991"/>
                </a:lnTo>
                <a:lnTo>
                  <a:pt x="719" y="2989"/>
                </a:lnTo>
                <a:lnTo>
                  <a:pt x="717" y="2987"/>
                </a:lnTo>
                <a:lnTo>
                  <a:pt x="715" y="2985"/>
                </a:lnTo>
                <a:lnTo>
                  <a:pt x="713" y="2985"/>
                </a:lnTo>
                <a:lnTo>
                  <a:pt x="711" y="2983"/>
                </a:lnTo>
                <a:lnTo>
                  <a:pt x="707" y="2983"/>
                </a:lnTo>
                <a:lnTo>
                  <a:pt x="705" y="2981"/>
                </a:lnTo>
                <a:lnTo>
                  <a:pt x="703" y="2981"/>
                </a:lnTo>
                <a:lnTo>
                  <a:pt x="703" y="2980"/>
                </a:lnTo>
                <a:lnTo>
                  <a:pt x="703" y="2978"/>
                </a:lnTo>
                <a:lnTo>
                  <a:pt x="701" y="2976"/>
                </a:lnTo>
                <a:lnTo>
                  <a:pt x="701" y="2974"/>
                </a:lnTo>
                <a:lnTo>
                  <a:pt x="701" y="2972"/>
                </a:lnTo>
                <a:lnTo>
                  <a:pt x="701" y="2970"/>
                </a:lnTo>
                <a:lnTo>
                  <a:pt x="701" y="2968"/>
                </a:lnTo>
                <a:lnTo>
                  <a:pt x="699" y="2964"/>
                </a:lnTo>
                <a:lnTo>
                  <a:pt x="699" y="2962"/>
                </a:lnTo>
                <a:lnTo>
                  <a:pt x="699" y="2960"/>
                </a:lnTo>
                <a:lnTo>
                  <a:pt x="697" y="2958"/>
                </a:lnTo>
                <a:lnTo>
                  <a:pt x="697" y="2956"/>
                </a:lnTo>
                <a:lnTo>
                  <a:pt x="699" y="2955"/>
                </a:lnTo>
                <a:lnTo>
                  <a:pt x="699" y="2951"/>
                </a:lnTo>
                <a:lnTo>
                  <a:pt x="699" y="2949"/>
                </a:lnTo>
                <a:lnTo>
                  <a:pt x="699" y="2947"/>
                </a:lnTo>
                <a:lnTo>
                  <a:pt x="697" y="2945"/>
                </a:lnTo>
                <a:lnTo>
                  <a:pt x="697" y="2943"/>
                </a:lnTo>
                <a:lnTo>
                  <a:pt x="696" y="2943"/>
                </a:lnTo>
                <a:lnTo>
                  <a:pt x="694" y="2941"/>
                </a:lnTo>
                <a:lnTo>
                  <a:pt x="692" y="2939"/>
                </a:lnTo>
                <a:lnTo>
                  <a:pt x="690" y="2939"/>
                </a:lnTo>
                <a:lnTo>
                  <a:pt x="688" y="2937"/>
                </a:lnTo>
                <a:lnTo>
                  <a:pt x="686" y="2935"/>
                </a:lnTo>
                <a:lnTo>
                  <a:pt x="684" y="2935"/>
                </a:lnTo>
                <a:lnTo>
                  <a:pt x="682" y="2933"/>
                </a:lnTo>
                <a:lnTo>
                  <a:pt x="680" y="2932"/>
                </a:lnTo>
                <a:lnTo>
                  <a:pt x="680" y="2930"/>
                </a:lnTo>
                <a:lnTo>
                  <a:pt x="678" y="2928"/>
                </a:lnTo>
                <a:lnTo>
                  <a:pt x="678" y="2926"/>
                </a:lnTo>
                <a:lnTo>
                  <a:pt x="676" y="2924"/>
                </a:lnTo>
                <a:lnTo>
                  <a:pt x="674" y="2922"/>
                </a:lnTo>
                <a:lnTo>
                  <a:pt x="673" y="2920"/>
                </a:lnTo>
                <a:lnTo>
                  <a:pt x="671" y="2918"/>
                </a:lnTo>
                <a:lnTo>
                  <a:pt x="669" y="2916"/>
                </a:lnTo>
                <a:lnTo>
                  <a:pt x="667" y="2914"/>
                </a:lnTo>
                <a:lnTo>
                  <a:pt x="665" y="2914"/>
                </a:lnTo>
                <a:lnTo>
                  <a:pt x="663" y="2912"/>
                </a:lnTo>
                <a:lnTo>
                  <a:pt x="661" y="2910"/>
                </a:lnTo>
                <a:lnTo>
                  <a:pt x="659" y="2910"/>
                </a:lnTo>
                <a:lnTo>
                  <a:pt x="657" y="2908"/>
                </a:lnTo>
                <a:lnTo>
                  <a:pt x="655" y="2907"/>
                </a:lnTo>
                <a:lnTo>
                  <a:pt x="653" y="2907"/>
                </a:lnTo>
                <a:lnTo>
                  <a:pt x="651" y="2905"/>
                </a:lnTo>
                <a:lnTo>
                  <a:pt x="649" y="2903"/>
                </a:lnTo>
                <a:lnTo>
                  <a:pt x="649" y="2901"/>
                </a:lnTo>
                <a:lnTo>
                  <a:pt x="648" y="2899"/>
                </a:lnTo>
                <a:lnTo>
                  <a:pt x="646" y="2899"/>
                </a:lnTo>
                <a:lnTo>
                  <a:pt x="646" y="2897"/>
                </a:lnTo>
                <a:lnTo>
                  <a:pt x="644" y="2897"/>
                </a:lnTo>
                <a:lnTo>
                  <a:pt x="642" y="2897"/>
                </a:lnTo>
                <a:lnTo>
                  <a:pt x="640" y="2895"/>
                </a:lnTo>
                <a:lnTo>
                  <a:pt x="638" y="2895"/>
                </a:lnTo>
                <a:lnTo>
                  <a:pt x="636" y="2895"/>
                </a:lnTo>
                <a:lnTo>
                  <a:pt x="634" y="2895"/>
                </a:lnTo>
                <a:lnTo>
                  <a:pt x="632" y="2895"/>
                </a:lnTo>
                <a:lnTo>
                  <a:pt x="630" y="2895"/>
                </a:lnTo>
                <a:lnTo>
                  <a:pt x="628" y="2893"/>
                </a:lnTo>
                <a:lnTo>
                  <a:pt x="626" y="2893"/>
                </a:lnTo>
                <a:lnTo>
                  <a:pt x="626" y="2891"/>
                </a:lnTo>
                <a:lnTo>
                  <a:pt x="626" y="2889"/>
                </a:lnTo>
                <a:lnTo>
                  <a:pt x="626" y="2887"/>
                </a:lnTo>
                <a:lnTo>
                  <a:pt x="628" y="2885"/>
                </a:lnTo>
                <a:lnTo>
                  <a:pt x="628" y="2884"/>
                </a:lnTo>
                <a:lnTo>
                  <a:pt x="628" y="2882"/>
                </a:lnTo>
                <a:lnTo>
                  <a:pt x="628" y="2880"/>
                </a:lnTo>
                <a:lnTo>
                  <a:pt x="626" y="2878"/>
                </a:lnTo>
                <a:lnTo>
                  <a:pt x="625" y="2878"/>
                </a:lnTo>
                <a:lnTo>
                  <a:pt x="623" y="2876"/>
                </a:lnTo>
                <a:lnTo>
                  <a:pt x="621" y="2876"/>
                </a:lnTo>
                <a:lnTo>
                  <a:pt x="619" y="2874"/>
                </a:lnTo>
                <a:lnTo>
                  <a:pt x="617" y="2876"/>
                </a:lnTo>
                <a:lnTo>
                  <a:pt x="615" y="2876"/>
                </a:lnTo>
                <a:lnTo>
                  <a:pt x="613" y="2876"/>
                </a:lnTo>
                <a:lnTo>
                  <a:pt x="611" y="2874"/>
                </a:lnTo>
                <a:lnTo>
                  <a:pt x="609" y="2874"/>
                </a:lnTo>
                <a:lnTo>
                  <a:pt x="607" y="2872"/>
                </a:lnTo>
                <a:lnTo>
                  <a:pt x="607" y="2870"/>
                </a:lnTo>
                <a:lnTo>
                  <a:pt x="607" y="2868"/>
                </a:lnTo>
                <a:lnTo>
                  <a:pt x="605" y="2866"/>
                </a:lnTo>
                <a:lnTo>
                  <a:pt x="605" y="2864"/>
                </a:lnTo>
                <a:lnTo>
                  <a:pt x="605" y="2862"/>
                </a:lnTo>
                <a:lnTo>
                  <a:pt x="605" y="2860"/>
                </a:lnTo>
                <a:lnTo>
                  <a:pt x="605" y="2859"/>
                </a:lnTo>
                <a:lnTo>
                  <a:pt x="605" y="2857"/>
                </a:lnTo>
                <a:lnTo>
                  <a:pt x="605" y="2855"/>
                </a:lnTo>
                <a:lnTo>
                  <a:pt x="605" y="2853"/>
                </a:lnTo>
                <a:lnTo>
                  <a:pt x="607" y="2851"/>
                </a:lnTo>
                <a:lnTo>
                  <a:pt x="609" y="2849"/>
                </a:lnTo>
                <a:lnTo>
                  <a:pt x="611" y="2849"/>
                </a:lnTo>
                <a:lnTo>
                  <a:pt x="613" y="2847"/>
                </a:lnTo>
                <a:lnTo>
                  <a:pt x="615" y="2847"/>
                </a:lnTo>
                <a:lnTo>
                  <a:pt x="617" y="2845"/>
                </a:lnTo>
                <a:lnTo>
                  <a:pt x="619" y="2843"/>
                </a:lnTo>
                <a:lnTo>
                  <a:pt x="619" y="2841"/>
                </a:lnTo>
                <a:lnTo>
                  <a:pt x="621" y="2839"/>
                </a:lnTo>
                <a:lnTo>
                  <a:pt x="623" y="2839"/>
                </a:lnTo>
                <a:lnTo>
                  <a:pt x="625" y="2837"/>
                </a:lnTo>
                <a:lnTo>
                  <a:pt x="626" y="2836"/>
                </a:lnTo>
                <a:lnTo>
                  <a:pt x="628" y="2836"/>
                </a:lnTo>
                <a:lnTo>
                  <a:pt x="630" y="2834"/>
                </a:lnTo>
                <a:lnTo>
                  <a:pt x="632" y="2834"/>
                </a:lnTo>
                <a:lnTo>
                  <a:pt x="632" y="2832"/>
                </a:lnTo>
                <a:lnTo>
                  <a:pt x="634" y="2830"/>
                </a:lnTo>
                <a:lnTo>
                  <a:pt x="634" y="2828"/>
                </a:lnTo>
                <a:lnTo>
                  <a:pt x="632" y="2826"/>
                </a:lnTo>
                <a:lnTo>
                  <a:pt x="632" y="2824"/>
                </a:lnTo>
                <a:lnTo>
                  <a:pt x="632" y="2822"/>
                </a:lnTo>
                <a:lnTo>
                  <a:pt x="630" y="2822"/>
                </a:lnTo>
                <a:lnTo>
                  <a:pt x="628" y="2820"/>
                </a:lnTo>
                <a:lnTo>
                  <a:pt x="626" y="2820"/>
                </a:lnTo>
                <a:lnTo>
                  <a:pt x="625" y="2820"/>
                </a:lnTo>
                <a:lnTo>
                  <a:pt x="623" y="2820"/>
                </a:lnTo>
                <a:lnTo>
                  <a:pt x="621" y="2820"/>
                </a:lnTo>
                <a:lnTo>
                  <a:pt x="619" y="2820"/>
                </a:lnTo>
                <a:lnTo>
                  <a:pt x="615" y="2820"/>
                </a:lnTo>
                <a:lnTo>
                  <a:pt x="613" y="2820"/>
                </a:lnTo>
                <a:lnTo>
                  <a:pt x="611" y="2820"/>
                </a:lnTo>
                <a:lnTo>
                  <a:pt x="609" y="2818"/>
                </a:lnTo>
                <a:lnTo>
                  <a:pt x="607" y="2818"/>
                </a:lnTo>
                <a:lnTo>
                  <a:pt x="605" y="2816"/>
                </a:lnTo>
                <a:lnTo>
                  <a:pt x="603" y="2816"/>
                </a:lnTo>
                <a:lnTo>
                  <a:pt x="601" y="2814"/>
                </a:lnTo>
                <a:lnTo>
                  <a:pt x="600" y="2814"/>
                </a:lnTo>
                <a:lnTo>
                  <a:pt x="600" y="2812"/>
                </a:lnTo>
                <a:lnTo>
                  <a:pt x="598" y="2811"/>
                </a:lnTo>
                <a:lnTo>
                  <a:pt x="596" y="2809"/>
                </a:lnTo>
                <a:lnTo>
                  <a:pt x="596" y="2807"/>
                </a:lnTo>
                <a:lnTo>
                  <a:pt x="598" y="2805"/>
                </a:lnTo>
                <a:lnTo>
                  <a:pt x="598" y="2803"/>
                </a:lnTo>
                <a:lnTo>
                  <a:pt x="598" y="2801"/>
                </a:lnTo>
                <a:lnTo>
                  <a:pt x="598" y="2799"/>
                </a:lnTo>
                <a:lnTo>
                  <a:pt x="598" y="2797"/>
                </a:lnTo>
                <a:lnTo>
                  <a:pt x="600" y="2797"/>
                </a:lnTo>
                <a:lnTo>
                  <a:pt x="600" y="2795"/>
                </a:lnTo>
                <a:lnTo>
                  <a:pt x="600" y="2793"/>
                </a:lnTo>
                <a:lnTo>
                  <a:pt x="600" y="2791"/>
                </a:lnTo>
                <a:lnTo>
                  <a:pt x="601" y="2789"/>
                </a:lnTo>
                <a:lnTo>
                  <a:pt x="601" y="2788"/>
                </a:lnTo>
                <a:lnTo>
                  <a:pt x="601" y="2786"/>
                </a:lnTo>
                <a:lnTo>
                  <a:pt x="601" y="2784"/>
                </a:lnTo>
                <a:lnTo>
                  <a:pt x="601" y="2782"/>
                </a:lnTo>
                <a:lnTo>
                  <a:pt x="601" y="2780"/>
                </a:lnTo>
                <a:lnTo>
                  <a:pt x="601" y="2778"/>
                </a:lnTo>
                <a:lnTo>
                  <a:pt x="603" y="2778"/>
                </a:lnTo>
                <a:lnTo>
                  <a:pt x="605" y="2776"/>
                </a:lnTo>
                <a:lnTo>
                  <a:pt x="607" y="2776"/>
                </a:lnTo>
                <a:lnTo>
                  <a:pt x="607" y="2774"/>
                </a:lnTo>
                <a:lnTo>
                  <a:pt x="609" y="2772"/>
                </a:lnTo>
                <a:lnTo>
                  <a:pt x="611" y="2772"/>
                </a:lnTo>
                <a:lnTo>
                  <a:pt x="611" y="2770"/>
                </a:lnTo>
                <a:lnTo>
                  <a:pt x="611" y="2768"/>
                </a:lnTo>
                <a:lnTo>
                  <a:pt x="611" y="2766"/>
                </a:lnTo>
                <a:lnTo>
                  <a:pt x="611" y="2764"/>
                </a:lnTo>
                <a:lnTo>
                  <a:pt x="611" y="2763"/>
                </a:lnTo>
                <a:lnTo>
                  <a:pt x="611" y="2761"/>
                </a:lnTo>
                <a:lnTo>
                  <a:pt x="609" y="2759"/>
                </a:lnTo>
                <a:lnTo>
                  <a:pt x="609" y="2757"/>
                </a:lnTo>
                <a:lnTo>
                  <a:pt x="609" y="2755"/>
                </a:lnTo>
                <a:lnTo>
                  <a:pt x="609" y="2753"/>
                </a:lnTo>
                <a:lnTo>
                  <a:pt x="611" y="2751"/>
                </a:lnTo>
                <a:lnTo>
                  <a:pt x="611" y="2749"/>
                </a:lnTo>
                <a:lnTo>
                  <a:pt x="609" y="2747"/>
                </a:lnTo>
                <a:lnTo>
                  <a:pt x="609" y="2745"/>
                </a:lnTo>
                <a:lnTo>
                  <a:pt x="609" y="2743"/>
                </a:lnTo>
                <a:lnTo>
                  <a:pt x="609" y="2741"/>
                </a:lnTo>
                <a:lnTo>
                  <a:pt x="609" y="2740"/>
                </a:lnTo>
                <a:lnTo>
                  <a:pt x="609" y="2738"/>
                </a:lnTo>
                <a:lnTo>
                  <a:pt x="609" y="2736"/>
                </a:lnTo>
                <a:lnTo>
                  <a:pt x="609" y="2734"/>
                </a:lnTo>
                <a:lnTo>
                  <a:pt x="609" y="2732"/>
                </a:lnTo>
                <a:lnTo>
                  <a:pt x="611" y="2732"/>
                </a:lnTo>
                <a:lnTo>
                  <a:pt x="613" y="2730"/>
                </a:lnTo>
                <a:lnTo>
                  <a:pt x="615" y="2730"/>
                </a:lnTo>
                <a:lnTo>
                  <a:pt x="617" y="2728"/>
                </a:lnTo>
                <a:lnTo>
                  <a:pt x="619" y="2726"/>
                </a:lnTo>
                <a:lnTo>
                  <a:pt x="621" y="2724"/>
                </a:lnTo>
                <a:lnTo>
                  <a:pt x="621" y="2722"/>
                </a:lnTo>
                <a:lnTo>
                  <a:pt x="621" y="2720"/>
                </a:lnTo>
                <a:lnTo>
                  <a:pt x="619" y="2718"/>
                </a:lnTo>
                <a:lnTo>
                  <a:pt x="619" y="2717"/>
                </a:lnTo>
                <a:lnTo>
                  <a:pt x="617" y="2715"/>
                </a:lnTo>
                <a:lnTo>
                  <a:pt x="617" y="2713"/>
                </a:lnTo>
                <a:lnTo>
                  <a:pt x="617" y="2709"/>
                </a:lnTo>
                <a:lnTo>
                  <a:pt x="619" y="2707"/>
                </a:lnTo>
                <a:lnTo>
                  <a:pt x="619" y="2705"/>
                </a:lnTo>
                <a:lnTo>
                  <a:pt x="619" y="2703"/>
                </a:lnTo>
                <a:lnTo>
                  <a:pt x="619" y="2701"/>
                </a:lnTo>
                <a:lnTo>
                  <a:pt x="619" y="2699"/>
                </a:lnTo>
                <a:lnTo>
                  <a:pt x="619" y="2697"/>
                </a:lnTo>
                <a:lnTo>
                  <a:pt x="619" y="2695"/>
                </a:lnTo>
                <a:lnTo>
                  <a:pt x="621" y="2693"/>
                </a:lnTo>
                <a:lnTo>
                  <a:pt x="621" y="2692"/>
                </a:lnTo>
                <a:lnTo>
                  <a:pt x="623" y="2690"/>
                </a:lnTo>
                <a:lnTo>
                  <a:pt x="625" y="2690"/>
                </a:lnTo>
                <a:lnTo>
                  <a:pt x="626" y="2690"/>
                </a:lnTo>
                <a:lnTo>
                  <a:pt x="628" y="2692"/>
                </a:lnTo>
                <a:lnTo>
                  <a:pt x="630" y="2692"/>
                </a:lnTo>
                <a:lnTo>
                  <a:pt x="632" y="2692"/>
                </a:lnTo>
                <a:lnTo>
                  <a:pt x="634" y="2692"/>
                </a:lnTo>
                <a:lnTo>
                  <a:pt x="634" y="2690"/>
                </a:lnTo>
                <a:lnTo>
                  <a:pt x="636" y="2688"/>
                </a:lnTo>
                <a:lnTo>
                  <a:pt x="636" y="2686"/>
                </a:lnTo>
                <a:lnTo>
                  <a:pt x="636" y="2684"/>
                </a:lnTo>
                <a:lnTo>
                  <a:pt x="636" y="2682"/>
                </a:lnTo>
                <a:lnTo>
                  <a:pt x="636" y="2678"/>
                </a:lnTo>
                <a:lnTo>
                  <a:pt x="636" y="2676"/>
                </a:lnTo>
                <a:lnTo>
                  <a:pt x="636" y="2674"/>
                </a:lnTo>
                <a:lnTo>
                  <a:pt x="638" y="2672"/>
                </a:lnTo>
                <a:lnTo>
                  <a:pt x="638" y="2670"/>
                </a:lnTo>
                <a:lnTo>
                  <a:pt x="638" y="2669"/>
                </a:lnTo>
                <a:lnTo>
                  <a:pt x="638" y="2667"/>
                </a:lnTo>
                <a:lnTo>
                  <a:pt x="636" y="2665"/>
                </a:lnTo>
                <a:lnTo>
                  <a:pt x="636" y="2661"/>
                </a:lnTo>
                <a:lnTo>
                  <a:pt x="634" y="2657"/>
                </a:lnTo>
                <a:lnTo>
                  <a:pt x="634" y="2655"/>
                </a:lnTo>
                <a:lnTo>
                  <a:pt x="634" y="2653"/>
                </a:lnTo>
                <a:lnTo>
                  <a:pt x="634" y="2651"/>
                </a:lnTo>
                <a:lnTo>
                  <a:pt x="632" y="2649"/>
                </a:lnTo>
                <a:lnTo>
                  <a:pt x="630" y="2649"/>
                </a:lnTo>
                <a:lnTo>
                  <a:pt x="628" y="2649"/>
                </a:lnTo>
                <a:lnTo>
                  <a:pt x="626" y="2647"/>
                </a:lnTo>
                <a:lnTo>
                  <a:pt x="625" y="2647"/>
                </a:lnTo>
                <a:lnTo>
                  <a:pt x="623" y="2647"/>
                </a:lnTo>
                <a:lnTo>
                  <a:pt x="621" y="2647"/>
                </a:lnTo>
                <a:lnTo>
                  <a:pt x="619" y="2647"/>
                </a:lnTo>
                <a:lnTo>
                  <a:pt x="617" y="2647"/>
                </a:lnTo>
                <a:lnTo>
                  <a:pt x="615" y="2647"/>
                </a:lnTo>
                <a:lnTo>
                  <a:pt x="613" y="2647"/>
                </a:lnTo>
                <a:lnTo>
                  <a:pt x="611" y="2647"/>
                </a:lnTo>
                <a:lnTo>
                  <a:pt x="609" y="2647"/>
                </a:lnTo>
                <a:lnTo>
                  <a:pt x="607" y="2647"/>
                </a:lnTo>
                <a:lnTo>
                  <a:pt x="605" y="2649"/>
                </a:lnTo>
                <a:lnTo>
                  <a:pt x="603" y="2649"/>
                </a:lnTo>
                <a:lnTo>
                  <a:pt x="603" y="2651"/>
                </a:lnTo>
                <a:lnTo>
                  <a:pt x="603" y="2653"/>
                </a:lnTo>
                <a:lnTo>
                  <a:pt x="603" y="2655"/>
                </a:lnTo>
                <a:lnTo>
                  <a:pt x="601" y="2657"/>
                </a:lnTo>
                <a:lnTo>
                  <a:pt x="601" y="2659"/>
                </a:lnTo>
                <a:lnTo>
                  <a:pt x="600" y="2661"/>
                </a:lnTo>
                <a:lnTo>
                  <a:pt x="598" y="2663"/>
                </a:lnTo>
                <a:lnTo>
                  <a:pt x="596" y="2665"/>
                </a:lnTo>
                <a:lnTo>
                  <a:pt x="594" y="2665"/>
                </a:lnTo>
                <a:lnTo>
                  <a:pt x="592" y="2665"/>
                </a:lnTo>
                <a:lnTo>
                  <a:pt x="592" y="2663"/>
                </a:lnTo>
                <a:lnTo>
                  <a:pt x="590" y="2663"/>
                </a:lnTo>
                <a:lnTo>
                  <a:pt x="588" y="2663"/>
                </a:lnTo>
                <a:lnTo>
                  <a:pt x="586" y="2663"/>
                </a:lnTo>
                <a:lnTo>
                  <a:pt x="584" y="2661"/>
                </a:lnTo>
                <a:lnTo>
                  <a:pt x="582" y="2661"/>
                </a:lnTo>
                <a:lnTo>
                  <a:pt x="580" y="2663"/>
                </a:lnTo>
                <a:lnTo>
                  <a:pt x="578" y="2663"/>
                </a:lnTo>
                <a:lnTo>
                  <a:pt x="578" y="2665"/>
                </a:lnTo>
                <a:lnTo>
                  <a:pt x="577" y="2665"/>
                </a:lnTo>
                <a:lnTo>
                  <a:pt x="575" y="2665"/>
                </a:lnTo>
                <a:lnTo>
                  <a:pt x="573" y="2667"/>
                </a:lnTo>
                <a:lnTo>
                  <a:pt x="571" y="2667"/>
                </a:lnTo>
                <a:lnTo>
                  <a:pt x="569" y="2669"/>
                </a:lnTo>
                <a:lnTo>
                  <a:pt x="567" y="2669"/>
                </a:lnTo>
                <a:lnTo>
                  <a:pt x="565" y="2670"/>
                </a:lnTo>
                <a:lnTo>
                  <a:pt x="563" y="2670"/>
                </a:lnTo>
                <a:lnTo>
                  <a:pt x="561" y="2670"/>
                </a:lnTo>
                <a:lnTo>
                  <a:pt x="559" y="2672"/>
                </a:lnTo>
                <a:lnTo>
                  <a:pt x="557" y="2672"/>
                </a:lnTo>
                <a:lnTo>
                  <a:pt x="555" y="2672"/>
                </a:lnTo>
                <a:lnTo>
                  <a:pt x="553" y="2672"/>
                </a:lnTo>
                <a:lnTo>
                  <a:pt x="552" y="2674"/>
                </a:lnTo>
                <a:lnTo>
                  <a:pt x="550" y="2674"/>
                </a:lnTo>
                <a:lnTo>
                  <a:pt x="548" y="2676"/>
                </a:lnTo>
                <a:lnTo>
                  <a:pt x="546" y="2678"/>
                </a:lnTo>
                <a:lnTo>
                  <a:pt x="544" y="2678"/>
                </a:lnTo>
                <a:lnTo>
                  <a:pt x="544" y="2680"/>
                </a:lnTo>
                <a:lnTo>
                  <a:pt x="542" y="2680"/>
                </a:lnTo>
                <a:lnTo>
                  <a:pt x="540" y="2680"/>
                </a:lnTo>
                <a:lnTo>
                  <a:pt x="538" y="2680"/>
                </a:lnTo>
                <a:lnTo>
                  <a:pt x="536" y="2678"/>
                </a:lnTo>
                <a:lnTo>
                  <a:pt x="534" y="2678"/>
                </a:lnTo>
                <a:lnTo>
                  <a:pt x="532" y="2676"/>
                </a:lnTo>
                <a:lnTo>
                  <a:pt x="530" y="2674"/>
                </a:lnTo>
                <a:lnTo>
                  <a:pt x="529" y="2674"/>
                </a:lnTo>
                <a:lnTo>
                  <a:pt x="529" y="2672"/>
                </a:lnTo>
                <a:lnTo>
                  <a:pt x="527" y="2672"/>
                </a:lnTo>
                <a:lnTo>
                  <a:pt x="525" y="2670"/>
                </a:lnTo>
                <a:lnTo>
                  <a:pt x="523" y="2670"/>
                </a:lnTo>
                <a:lnTo>
                  <a:pt x="521" y="2670"/>
                </a:lnTo>
                <a:lnTo>
                  <a:pt x="521" y="2669"/>
                </a:lnTo>
                <a:lnTo>
                  <a:pt x="519" y="2669"/>
                </a:lnTo>
                <a:lnTo>
                  <a:pt x="517" y="2669"/>
                </a:lnTo>
                <a:lnTo>
                  <a:pt x="515" y="2667"/>
                </a:lnTo>
                <a:lnTo>
                  <a:pt x="513" y="2667"/>
                </a:lnTo>
                <a:lnTo>
                  <a:pt x="511" y="2667"/>
                </a:lnTo>
                <a:lnTo>
                  <a:pt x="509" y="2665"/>
                </a:lnTo>
                <a:lnTo>
                  <a:pt x="507" y="2665"/>
                </a:lnTo>
                <a:lnTo>
                  <a:pt x="505" y="2665"/>
                </a:lnTo>
                <a:lnTo>
                  <a:pt x="504" y="2663"/>
                </a:lnTo>
                <a:lnTo>
                  <a:pt x="502" y="2663"/>
                </a:lnTo>
                <a:lnTo>
                  <a:pt x="500" y="2663"/>
                </a:lnTo>
                <a:lnTo>
                  <a:pt x="500" y="2661"/>
                </a:lnTo>
                <a:lnTo>
                  <a:pt x="498" y="2659"/>
                </a:lnTo>
                <a:lnTo>
                  <a:pt x="496" y="2657"/>
                </a:lnTo>
                <a:lnTo>
                  <a:pt x="494" y="2655"/>
                </a:lnTo>
                <a:lnTo>
                  <a:pt x="492" y="2653"/>
                </a:lnTo>
                <a:lnTo>
                  <a:pt x="490" y="2653"/>
                </a:lnTo>
                <a:lnTo>
                  <a:pt x="488" y="2651"/>
                </a:lnTo>
                <a:lnTo>
                  <a:pt x="486" y="2651"/>
                </a:lnTo>
                <a:lnTo>
                  <a:pt x="484" y="2651"/>
                </a:lnTo>
                <a:lnTo>
                  <a:pt x="482" y="2651"/>
                </a:lnTo>
                <a:lnTo>
                  <a:pt x="480" y="2651"/>
                </a:lnTo>
                <a:lnTo>
                  <a:pt x="479" y="2651"/>
                </a:lnTo>
                <a:lnTo>
                  <a:pt x="477" y="2649"/>
                </a:lnTo>
                <a:lnTo>
                  <a:pt x="475" y="2649"/>
                </a:lnTo>
                <a:lnTo>
                  <a:pt x="473" y="2649"/>
                </a:lnTo>
                <a:lnTo>
                  <a:pt x="473" y="2647"/>
                </a:lnTo>
                <a:lnTo>
                  <a:pt x="471" y="2647"/>
                </a:lnTo>
                <a:lnTo>
                  <a:pt x="469" y="2647"/>
                </a:lnTo>
                <a:lnTo>
                  <a:pt x="467" y="2647"/>
                </a:lnTo>
                <a:lnTo>
                  <a:pt x="465" y="2645"/>
                </a:lnTo>
                <a:lnTo>
                  <a:pt x="463" y="2645"/>
                </a:lnTo>
                <a:lnTo>
                  <a:pt x="457" y="2642"/>
                </a:lnTo>
                <a:lnTo>
                  <a:pt x="456" y="2642"/>
                </a:lnTo>
                <a:lnTo>
                  <a:pt x="454" y="2642"/>
                </a:lnTo>
                <a:lnTo>
                  <a:pt x="454" y="2640"/>
                </a:lnTo>
                <a:lnTo>
                  <a:pt x="452" y="2640"/>
                </a:lnTo>
                <a:lnTo>
                  <a:pt x="450" y="2638"/>
                </a:lnTo>
                <a:lnTo>
                  <a:pt x="450" y="2636"/>
                </a:lnTo>
                <a:lnTo>
                  <a:pt x="448" y="2636"/>
                </a:lnTo>
                <a:lnTo>
                  <a:pt x="448" y="2634"/>
                </a:lnTo>
                <a:lnTo>
                  <a:pt x="448" y="2632"/>
                </a:lnTo>
                <a:lnTo>
                  <a:pt x="448" y="2630"/>
                </a:lnTo>
                <a:lnTo>
                  <a:pt x="448" y="2628"/>
                </a:lnTo>
                <a:lnTo>
                  <a:pt x="450" y="2626"/>
                </a:lnTo>
                <a:lnTo>
                  <a:pt x="450" y="2624"/>
                </a:lnTo>
                <a:lnTo>
                  <a:pt x="452" y="2622"/>
                </a:lnTo>
                <a:lnTo>
                  <a:pt x="452" y="2621"/>
                </a:lnTo>
                <a:lnTo>
                  <a:pt x="454" y="2619"/>
                </a:lnTo>
                <a:lnTo>
                  <a:pt x="454" y="2617"/>
                </a:lnTo>
                <a:lnTo>
                  <a:pt x="454" y="2615"/>
                </a:lnTo>
                <a:lnTo>
                  <a:pt x="456" y="2615"/>
                </a:lnTo>
                <a:lnTo>
                  <a:pt x="456" y="2613"/>
                </a:lnTo>
                <a:lnTo>
                  <a:pt x="456" y="2611"/>
                </a:lnTo>
                <a:lnTo>
                  <a:pt x="456" y="2609"/>
                </a:lnTo>
                <a:lnTo>
                  <a:pt x="456" y="2607"/>
                </a:lnTo>
                <a:lnTo>
                  <a:pt x="456" y="2605"/>
                </a:lnTo>
                <a:lnTo>
                  <a:pt x="456" y="2603"/>
                </a:lnTo>
                <a:lnTo>
                  <a:pt x="456" y="2601"/>
                </a:lnTo>
                <a:lnTo>
                  <a:pt x="456" y="2599"/>
                </a:lnTo>
                <a:lnTo>
                  <a:pt x="456" y="2597"/>
                </a:lnTo>
                <a:lnTo>
                  <a:pt x="454" y="2596"/>
                </a:lnTo>
                <a:lnTo>
                  <a:pt x="454" y="2594"/>
                </a:lnTo>
                <a:lnTo>
                  <a:pt x="454" y="2592"/>
                </a:lnTo>
                <a:lnTo>
                  <a:pt x="452" y="2590"/>
                </a:lnTo>
                <a:lnTo>
                  <a:pt x="450" y="2588"/>
                </a:lnTo>
                <a:lnTo>
                  <a:pt x="450" y="2586"/>
                </a:lnTo>
                <a:lnTo>
                  <a:pt x="450" y="2584"/>
                </a:lnTo>
                <a:lnTo>
                  <a:pt x="450" y="2582"/>
                </a:lnTo>
                <a:lnTo>
                  <a:pt x="452" y="2580"/>
                </a:lnTo>
                <a:lnTo>
                  <a:pt x="452" y="2578"/>
                </a:lnTo>
                <a:lnTo>
                  <a:pt x="452" y="2576"/>
                </a:lnTo>
                <a:lnTo>
                  <a:pt x="452" y="2574"/>
                </a:lnTo>
                <a:lnTo>
                  <a:pt x="450" y="2573"/>
                </a:lnTo>
                <a:lnTo>
                  <a:pt x="448" y="2571"/>
                </a:lnTo>
                <a:lnTo>
                  <a:pt x="448" y="2569"/>
                </a:lnTo>
                <a:lnTo>
                  <a:pt x="448" y="2567"/>
                </a:lnTo>
                <a:lnTo>
                  <a:pt x="448" y="2565"/>
                </a:lnTo>
                <a:lnTo>
                  <a:pt x="448" y="2563"/>
                </a:lnTo>
                <a:lnTo>
                  <a:pt x="448" y="2561"/>
                </a:lnTo>
                <a:lnTo>
                  <a:pt x="450" y="2559"/>
                </a:lnTo>
                <a:lnTo>
                  <a:pt x="450" y="2557"/>
                </a:lnTo>
                <a:lnTo>
                  <a:pt x="450" y="2555"/>
                </a:lnTo>
                <a:lnTo>
                  <a:pt x="452" y="2553"/>
                </a:lnTo>
                <a:lnTo>
                  <a:pt x="452" y="2551"/>
                </a:lnTo>
                <a:lnTo>
                  <a:pt x="454" y="2549"/>
                </a:lnTo>
                <a:lnTo>
                  <a:pt x="454" y="2548"/>
                </a:lnTo>
                <a:lnTo>
                  <a:pt x="454" y="2546"/>
                </a:lnTo>
                <a:lnTo>
                  <a:pt x="454" y="2544"/>
                </a:lnTo>
                <a:lnTo>
                  <a:pt x="454" y="2542"/>
                </a:lnTo>
                <a:lnTo>
                  <a:pt x="454" y="2540"/>
                </a:lnTo>
                <a:lnTo>
                  <a:pt x="452" y="2538"/>
                </a:lnTo>
                <a:lnTo>
                  <a:pt x="452" y="2536"/>
                </a:lnTo>
                <a:lnTo>
                  <a:pt x="450" y="2534"/>
                </a:lnTo>
                <a:lnTo>
                  <a:pt x="448" y="2532"/>
                </a:lnTo>
                <a:lnTo>
                  <a:pt x="448" y="2530"/>
                </a:lnTo>
                <a:lnTo>
                  <a:pt x="446" y="2530"/>
                </a:lnTo>
                <a:lnTo>
                  <a:pt x="446" y="2528"/>
                </a:lnTo>
                <a:lnTo>
                  <a:pt x="444" y="2526"/>
                </a:lnTo>
                <a:lnTo>
                  <a:pt x="444" y="2525"/>
                </a:lnTo>
                <a:lnTo>
                  <a:pt x="442" y="2523"/>
                </a:lnTo>
                <a:lnTo>
                  <a:pt x="442" y="2521"/>
                </a:lnTo>
                <a:lnTo>
                  <a:pt x="442" y="2519"/>
                </a:lnTo>
                <a:lnTo>
                  <a:pt x="440" y="2519"/>
                </a:lnTo>
                <a:lnTo>
                  <a:pt x="440" y="2517"/>
                </a:lnTo>
                <a:lnTo>
                  <a:pt x="440" y="2515"/>
                </a:lnTo>
                <a:lnTo>
                  <a:pt x="440" y="2513"/>
                </a:lnTo>
                <a:lnTo>
                  <a:pt x="440" y="2511"/>
                </a:lnTo>
                <a:lnTo>
                  <a:pt x="438" y="2509"/>
                </a:lnTo>
                <a:lnTo>
                  <a:pt x="438" y="2507"/>
                </a:lnTo>
                <a:lnTo>
                  <a:pt x="436" y="2505"/>
                </a:lnTo>
                <a:lnTo>
                  <a:pt x="436" y="2503"/>
                </a:lnTo>
                <a:lnTo>
                  <a:pt x="436" y="2501"/>
                </a:lnTo>
                <a:lnTo>
                  <a:pt x="434" y="2500"/>
                </a:lnTo>
                <a:lnTo>
                  <a:pt x="432" y="2500"/>
                </a:lnTo>
                <a:lnTo>
                  <a:pt x="432" y="2498"/>
                </a:lnTo>
                <a:lnTo>
                  <a:pt x="431" y="2496"/>
                </a:lnTo>
                <a:lnTo>
                  <a:pt x="429" y="2494"/>
                </a:lnTo>
                <a:lnTo>
                  <a:pt x="429" y="2492"/>
                </a:lnTo>
                <a:lnTo>
                  <a:pt x="429" y="2490"/>
                </a:lnTo>
                <a:lnTo>
                  <a:pt x="431" y="2490"/>
                </a:lnTo>
                <a:lnTo>
                  <a:pt x="431" y="2488"/>
                </a:lnTo>
                <a:lnTo>
                  <a:pt x="431" y="2486"/>
                </a:lnTo>
                <a:lnTo>
                  <a:pt x="429" y="2484"/>
                </a:lnTo>
                <a:lnTo>
                  <a:pt x="429" y="2482"/>
                </a:lnTo>
                <a:lnTo>
                  <a:pt x="427" y="2480"/>
                </a:lnTo>
                <a:lnTo>
                  <a:pt x="427" y="2478"/>
                </a:lnTo>
                <a:lnTo>
                  <a:pt x="425" y="2478"/>
                </a:lnTo>
                <a:lnTo>
                  <a:pt x="423" y="2477"/>
                </a:lnTo>
                <a:lnTo>
                  <a:pt x="423" y="2475"/>
                </a:lnTo>
                <a:lnTo>
                  <a:pt x="421" y="2475"/>
                </a:lnTo>
                <a:lnTo>
                  <a:pt x="419" y="2473"/>
                </a:lnTo>
                <a:lnTo>
                  <a:pt x="419" y="2471"/>
                </a:lnTo>
                <a:lnTo>
                  <a:pt x="417" y="2471"/>
                </a:lnTo>
                <a:lnTo>
                  <a:pt x="415" y="2469"/>
                </a:lnTo>
                <a:lnTo>
                  <a:pt x="415" y="2467"/>
                </a:lnTo>
                <a:lnTo>
                  <a:pt x="413" y="2467"/>
                </a:lnTo>
                <a:lnTo>
                  <a:pt x="413" y="2465"/>
                </a:lnTo>
                <a:lnTo>
                  <a:pt x="411" y="2463"/>
                </a:lnTo>
                <a:lnTo>
                  <a:pt x="409" y="2463"/>
                </a:lnTo>
                <a:lnTo>
                  <a:pt x="408" y="2461"/>
                </a:lnTo>
                <a:lnTo>
                  <a:pt x="406" y="2461"/>
                </a:lnTo>
                <a:lnTo>
                  <a:pt x="404" y="2459"/>
                </a:lnTo>
                <a:lnTo>
                  <a:pt x="402" y="2459"/>
                </a:lnTo>
                <a:lnTo>
                  <a:pt x="400" y="2457"/>
                </a:lnTo>
                <a:lnTo>
                  <a:pt x="398" y="2455"/>
                </a:lnTo>
                <a:lnTo>
                  <a:pt x="396" y="2455"/>
                </a:lnTo>
                <a:lnTo>
                  <a:pt x="394" y="2455"/>
                </a:lnTo>
                <a:lnTo>
                  <a:pt x="392" y="2455"/>
                </a:lnTo>
                <a:lnTo>
                  <a:pt x="390" y="2455"/>
                </a:lnTo>
                <a:lnTo>
                  <a:pt x="388" y="2457"/>
                </a:lnTo>
                <a:lnTo>
                  <a:pt x="386" y="2457"/>
                </a:lnTo>
                <a:lnTo>
                  <a:pt x="384" y="2459"/>
                </a:lnTo>
                <a:lnTo>
                  <a:pt x="383" y="2461"/>
                </a:lnTo>
                <a:lnTo>
                  <a:pt x="381" y="2463"/>
                </a:lnTo>
                <a:lnTo>
                  <a:pt x="379" y="2463"/>
                </a:lnTo>
                <a:lnTo>
                  <a:pt x="377" y="2465"/>
                </a:lnTo>
                <a:lnTo>
                  <a:pt x="377" y="2467"/>
                </a:lnTo>
                <a:lnTo>
                  <a:pt x="375" y="2467"/>
                </a:lnTo>
                <a:lnTo>
                  <a:pt x="373" y="2469"/>
                </a:lnTo>
                <a:lnTo>
                  <a:pt x="371" y="2471"/>
                </a:lnTo>
                <a:lnTo>
                  <a:pt x="369" y="2473"/>
                </a:lnTo>
                <a:lnTo>
                  <a:pt x="367" y="2473"/>
                </a:lnTo>
                <a:lnTo>
                  <a:pt x="365" y="2475"/>
                </a:lnTo>
                <a:lnTo>
                  <a:pt x="363" y="2475"/>
                </a:lnTo>
                <a:lnTo>
                  <a:pt x="361" y="2475"/>
                </a:lnTo>
                <a:lnTo>
                  <a:pt x="360" y="2475"/>
                </a:lnTo>
                <a:lnTo>
                  <a:pt x="358" y="2475"/>
                </a:lnTo>
                <a:lnTo>
                  <a:pt x="356" y="2475"/>
                </a:lnTo>
                <a:lnTo>
                  <a:pt x="354" y="2475"/>
                </a:lnTo>
                <a:lnTo>
                  <a:pt x="352" y="2475"/>
                </a:lnTo>
                <a:lnTo>
                  <a:pt x="350" y="2475"/>
                </a:lnTo>
                <a:lnTo>
                  <a:pt x="348" y="2475"/>
                </a:lnTo>
                <a:lnTo>
                  <a:pt x="346" y="2475"/>
                </a:lnTo>
                <a:lnTo>
                  <a:pt x="344" y="2475"/>
                </a:lnTo>
                <a:lnTo>
                  <a:pt x="342" y="2475"/>
                </a:lnTo>
                <a:lnTo>
                  <a:pt x="342" y="2473"/>
                </a:lnTo>
                <a:lnTo>
                  <a:pt x="340" y="2473"/>
                </a:lnTo>
                <a:lnTo>
                  <a:pt x="340" y="2471"/>
                </a:lnTo>
                <a:lnTo>
                  <a:pt x="338" y="2469"/>
                </a:lnTo>
                <a:lnTo>
                  <a:pt x="336" y="2467"/>
                </a:lnTo>
                <a:lnTo>
                  <a:pt x="335" y="2467"/>
                </a:lnTo>
                <a:lnTo>
                  <a:pt x="333" y="2467"/>
                </a:lnTo>
                <a:lnTo>
                  <a:pt x="331" y="2465"/>
                </a:lnTo>
                <a:lnTo>
                  <a:pt x="327" y="2465"/>
                </a:lnTo>
                <a:lnTo>
                  <a:pt x="323" y="2465"/>
                </a:lnTo>
                <a:lnTo>
                  <a:pt x="313" y="2463"/>
                </a:lnTo>
                <a:lnTo>
                  <a:pt x="312" y="2459"/>
                </a:lnTo>
                <a:lnTo>
                  <a:pt x="310" y="2459"/>
                </a:lnTo>
                <a:lnTo>
                  <a:pt x="310" y="2457"/>
                </a:lnTo>
                <a:lnTo>
                  <a:pt x="308" y="2457"/>
                </a:lnTo>
                <a:lnTo>
                  <a:pt x="306" y="2455"/>
                </a:lnTo>
                <a:lnTo>
                  <a:pt x="304" y="2455"/>
                </a:lnTo>
                <a:lnTo>
                  <a:pt x="302" y="2455"/>
                </a:lnTo>
                <a:lnTo>
                  <a:pt x="300" y="2455"/>
                </a:lnTo>
                <a:lnTo>
                  <a:pt x="298" y="2457"/>
                </a:lnTo>
                <a:lnTo>
                  <a:pt x="296" y="2457"/>
                </a:lnTo>
                <a:lnTo>
                  <a:pt x="294" y="2457"/>
                </a:lnTo>
                <a:lnTo>
                  <a:pt x="292" y="2459"/>
                </a:lnTo>
                <a:lnTo>
                  <a:pt x="290" y="2459"/>
                </a:lnTo>
                <a:lnTo>
                  <a:pt x="288" y="2459"/>
                </a:lnTo>
                <a:lnTo>
                  <a:pt x="287" y="2457"/>
                </a:lnTo>
                <a:lnTo>
                  <a:pt x="285" y="2455"/>
                </a:lnTo>
                <a:lnTo>
                  <a:pt x="283" y="2453"/>
                </a:lnTo>
                <a:lnTo>
                  <a:pt x="281" y="2453"/>
                </a:lnTo>
                <a:lnTo>
                  <a:pt x="279" y="2453"/>
                </a:lnTo>
                <a:lnTo>
                  <a:pt x="277" y="2455"/>
                </a:lnTo>
                <a:lnTo>
                  <a:pt x="275" y="2455"/>
                </a:lnTo>
                <a:lnTo>
                  <a:pt x="273" y="2455"/>
                </a:lnTo>
                <a:lnTo>
                  <a:pt x="271" y="2455"/>
                </a:lnTo>
                <a:lnTo>
                  <a:pt x="269" y="2455"/>
                </a:lnTo>
                <a:lnTo>
                  <a:pt x="267" y="2455"/>
                </a:lnTo>
                <a:lnTo>
                  <a:pt x="267" y="2453"/>
                </a:lnTo>
                <a:lnTo>
                  <a:pt x="265" y="2453"/>
                </a:lnTo>
                <a:lnTo>
                  <a:pt x="264" y="2452"/>
                </a:lnTo>
                <a:lnTo>
                  <a:pt x="264" y="2450"/>
                </a:lnTo>
                <a:lnTo>
                  <a:pt x="264" y="2448"/>
                </a:lnTo>
                <a:lnTo>
                  <a:pt x="262" y="2446"/>
                </a:lnTo>
                <a:lnTo>
                  <a:pt x="262" y="2444"/>
                </a:lnTo>
                <a:lnTo>
                  <a:pt x="262" y="2442"/>
                </a:lnTo>
                <a:lnTo>
                  <a:pt x="260" y="2440"/>
                </a:lnTo>
                <a:lnTo>
                  <a:pt x="260" y="2438"/>
                </a:lnTo>
                <a:lnTo>
                  <a:pt x="258" y="2436"/>
                </a:lnTo>
                <a:lnTo>
                  <a:pt x="256" y="2436"/>
                </a:lnTo>
                <a:lnTo>
                  <a:pt x="262" y="2429"/>
                </a:lnTo>
                <a:lnTo>
                  <a:pt x="277" y="2409"/>
                </a:lnTo>
                <a:lnTo>
                  <a:pt x="304" y="2377"/>
                </a:lnTo>
                <a:lnTo>
                  <a:pt x="344" y="2327"/>
                </a:lnTo>
                <a:lnTo>
                  <a:pt x="367" y="2298"/>
                </a:lnTo>
                <a:lnTo>
                  <a:pt x="379" y="2281"/>
                </a:lnTo>
                <a:lnTo>
                  <a:pt x="381" y="2281"/>
                </a:lnTo>
                <a:lnTo>
                  <a:pt x="383" y="2277"/>
                </a:lnTo>
                <a:lnTo>
                  <a:pt x="386" y="2271"/>
                </a:lnTo>
                <a:lnTo>
                  <a:pt x="392" y="2263"/>
                </a:lnTo>
                <a:lnTo>
                  <a:pt x="404" y="2250"/>
                </a:lnTo>
                <a:lnTo>
                  <a:pt x="406" y="2248"/>
                </a:lnTo>
                <a:lnTo>
                  <a:pt x="425" y="2223"/>
                </a:lnTo>
                <a:lnTo>
                  <a:pt x="417" y="2204"/>
                </a:lnTo>
                <a:lnTo>
                  <a:pt x="415" y="2198"/>
                </a:lnTo>
                <a:lnTo>
                  <a:pt x="413" y="2194"/>
                </a:lnTo>
                <a:lnTo>
                  <a:pt x="411" y="2194"/>
                </a:lnTo>
                <a:lnTo>
                  <a:pt x="411" y="2192"/>
                </a:lnTo>
                <a:lnTo>
                  <a:pt x="411" y="2190"/>
                </a:lnTo>
                <a:lnTo>
                  <a:pt x="409" y="2190"/>
                </a:lnTo>
                <a:lnTo>
                  <a:pt x="409" y="2189"/>
                </a:lnTo>
                <a:lnTo>
                  <a:pt x="409" y="2187"/>
                </a:lnTo>
                <a:lnTo>
                  <a:pt x="408" y="2185"/>
                </a:lnTo>
                <a:lnTo>
                  <a:pt x="408" y="2183"/>
                </a:lnTo>
                <a:lnTo>
                  <a:pt x="406" y="2177"/>
                </a:lnTo>
                <a:lnTo>
                  <a:pt x="404" y="2173"/>
                </a:lnTo>
                <a:lnTo>
                  <a:pt x="402" y="2173"/>
                </a:lnTo>
                <a:lnTo>
                  <a:pt x="402" y="2171"/>
                </a:lnTo>
                <a:lnTo>
                  <a:pt x="402" y="2167"/>
                </a:lnTo>
                <a:lnTo>
                  <a:pt x="398" y="2162"/>
                </a:lnTo>
                <a:lnTo>
                  <a:pt x="386" y="2137"/>
                </a:lnTo>
                <a:lnTo>
                  <a:pt x="383" y="2125"/>
                </a:lnTo>
                <a:lnTo>
                  <a:pt x="377" y="2112"/>
                </a:lnTo>
                <a:lnTo>
                  <a:pt x="375" y="2110"/>
                </a:lnTo>
                <a:lnTo>
                  <a:pt x="375" y="2108"/>
                </a:lnTo>
                <a:lnTo>
                  <a:pt x="375" y="2106"/>
                </a:lnTo>
                <a:lnTo>
                  <a:pt x="375" y="2102"/>
                </a:lnTo>
                <a:lnTo>
                  <a:pt x="344" y="2035"/>
                </a:lnTo>
                <a:lnTo>
                  <a:pt x="331" y="2002"/>
                </a:lnTo>
                <a:lnTo>
                  <a:pt x="329" y="1993"/>
                </a:lnTo>
                <a:lnTo>
                  <a:pt x="329" y="1985"/>
                </a:lnTo>
                <a:lnTo>
                  <a:pt x="327" y="1983"/>
                </a:lnTo>
                <a:lnTo>
                  <a:pt x="325" y="1981"/>
                </a:lnTo>
                <a:lnTo>
                  <a:pt x="325" y="1979"/>
                </a:lnTo>
                <a:lnTo>
                  <a:pt x="323" y="1979"/>
                </a:lnTo>
                <a:lnTo>
                  <a:pt x="323" y="1977"/>
                </a:lnTo>
                <a:lnTo>
                  <a:pt x="323" y="1975"/>
                </a:lnTo>
                <a:lnTo>
                  <a:pt x="321" y="1974"/>
                </a:lnTo>
                <a:lnTo>
                  <a:pt x="321" y="1972"/>
                </a:lnTo>
                <a:lnTo>
                  <a:pt x="319" y="1972"/>
                </a:lnTo>
                <a:lnTo>
                  <a:pt x="319" y="1970"/>
                </a:lnTo>
                <a:lnTo>
                  <a:pt x="319" y="1968"/>
                </a:lnTo>
                <a:lnTo>
                  <a:pt x="317" y="1968"/>
                </a:lnTo>
                <a:lnTo>
                  <a:pt x="317" y="1966"/>
                </a:lnTo>
                <a:lnTo>
                  <a:pt x="317" y="1964"/>
                </a:lnTo>
                <a:lnTo>
                  <a:pt x="315" y="1964"/>
                </a:lnTo>
                <a:lnTo>
                  <a:pt x="315" y="1962"/>
                </a:lnTo>
                <a:lnTo>
                  <a:pt x="313" y="1960"/>
                </a:lnTo>
                <a:lnTo>
                  <a:pt x="313" y="1958"/>
                </a:lnTo>
                <a:lnTo>
                  <a:pt x="313" y="1956"/>
                </a:lnTo>
                <a:lnTo>
                  <a:pt x="312" y="1954"/>
                </a:lnTo>
                <a:lnTo>
                  <a:pt x="312" y="1952"/>
                </a:lnTo>
                <a:lnTo>
                  <a:pt x="310" y="1950"/>
                </a:lnTo>
                <a:lnTo>
                  <a:pt x="310" y="1949"/>
                </a:lnTo>
                <a:lnTo>
                  <a:pt x="308" y="1947"/>
                </a:lnTo>
                <a:lnTo>
                  <a:pt x="308" y="1945"/>
                </a:lnTo>
                <a:lnTo>
                  <a:pt x="308" y="1943"/>
                </a:lnTo>
                <a:lnTo>
                  <a:pt x="306" y="1941"/>
                </a:lnTo>
                <a:lnTo>
                  <a:pt x="306" y="1939"/>
                </a:lnTo>
                <a:lnTo>
                  <a:pt x="306" y="1937"/>
                </a:lnTo>
                <a:lnTo>
                  <a:pt x="292" y="1904"/>
                </a:lnTo>
                <a:lnTo>
                  <a:pt x="288" y="1895"/>
                </a:lnTo>
                <a:lnTo>
                  <a:pt x="288" y="1893"/>
                </a:lnTo>
                <a:lnTo>
                  <a:pt x="285" y="1885"/>
                </a:lnTo>
                <a:lnTo>
                  <a:pt x="281" y="1874"/>
                </a:lnTo>
                <a:lnTo>
                  <a:pt x="269" y="1849"/>
                </a:lnTo>
                <a:lnTo>
                  <a:pt x="269" y="1847"/>
                </a:lnTo>
                <a:lnTo>
                  <a:pt x="267" y="1847"/>
                </a:lnTo>
                <a:lnTo>
                  <a:pt x="267" y="1845"/>
                </a:lnTo>
                <a:lnTo>
                  <a:pt x="264" y="1835"/>
                </a:lnTo>
                <a:lnTo>
                  <a:pt x="258" y="1822"/>
                </a:lnTo>
                <a:lnTo>
                  <a:pt x="248" y="1803"/>
                </a:lnTo>
                <a:lnTo>
                  <a:pt x="244" y="1797"/>
                </a:lnTo>
                <a:lnTo>
                  <a:pt x="244" y="1795"/>
                </a:lnTo>
                <a:lnTo>
                  <a:pt x="239" y="1782"/>
                </a:lnTo>
                <a:lnTo>
                  <a:pt x="229" y="1762"/>
                </a:lnTo>
                <a:lnTo>
                  <a:pt x="229" y="1760"/>
                </a:lnTo>
                <a:lnTo>
                  <a:pt x="223" y="1751"/>
                </a:lnTo>
                <a:lnTo>
                  <a:pt x="219" y="1739"/>
                </a:lnTo>
                <a:lnTo>
                  <a:pt x="214" y="1726"/>
                </a:lnTo>
                <a:lnTo>
                  <a:pt x="208" y="1714"/>
                </a:lnTo>
                <a:lnTo>
                  <a:pt x="198" y="1693"/>
                </a:lnTo>
                <a:lnTo>
                  <a:pt x="185" y="1659"/>
                </a:lnTo>
                <a:lnTo>
                  <a:pt x="179" y="1649"/>
                </a:lnTo>
                <a:lnTo>
                  <a:pt x="175" y="1638"/>
                </a:lnTo>
                <a:lnTo>
                  <a:pt x="169" y="1624"/>
                </a:lnTo>
                <a:lnTo>
                  <a:pt x="160" y="1599"/>
                </a:lnTo>
                <a:lnTo>
                  <a:pt x="139" y="1551"/>
                </a:lnTo>
                <a:lnTo>
                  <a:pt x="137" y="1545"/>
                </a:lnTo>
                <a:lnTo>
                  <a:pt x="131" y="1532"/>
                </a:lnTo>
                <a:lnTo>
                  <a:pt x="131" y="1530"/>
                </a:lnTo>
                <a:lnTo>
                  <a:pt x="125" y="1515"/>
                </a:lnTo>
                <a:lnTo>
                  <a:pt x="116" y="1494"/>
                </a:lnTo>
                <a:lnTo>
                  <a:pt x="112" y="1484"/>
                </a:lnTo>
                <a:lnTo>
                  <a:pt x="110" y="1480"/>
                </a:lnTo>
                <a:lnTo>
                  <a:pt x="108" y="1474"/>
                </a:lnTo>
                <a:lnTo>
                  <a:pt x="106" y="1463"/>
                </a:lnTo>
                <a:lnTo>
                  <a:pt x="104" y="1446"/>
                </a:lnTo>
                <a:lnTo>
                  <a:pt x="98" y="1432"/>
                </a:lnTo>
                <a:lnTo>
                  <a:pt x="98" y="1430"/>
                </a:lnTo>
                <a:lnTo>
                  <a:pt x="96" y="1430"/>
                </a:lnTo>
                <a:lnTo>
                  <a:pt x="96" y="1428"/>
                </a:lnTo>
                <a:lnTo>
                  <a:pt x="96" y="1426"/>
                </a:lnTo>
                <a:lnTo>
                  <a:pt x="96" y="1424"/>
                </a:lnTo>
                <a:lnTo>
                  <a:pt x="95" y="1424"/>
                </a:lnTo>
                <a:lnTo>
                  <a:pt x="95" y="1423"/>
                </a:lnTo>
                <a:lnTo>
                  <a:pt x="93" y="1423"/>
                </a:lnTo>
                <a:lnTo>
                  <a:pt x="93" y="1421"/>
                </a:lnTo>
                <a:lnTo>
                  <a:pt x="91" y="1421"/>
                </a:lnTo>
                <a:lnTo>
                  <a:pt x="89" y="1421"/>
                </a:lnTo>
                <a:lnTo>
                  <a:pt x="87" y="1421"/>
                </a:lnTo>
                <a:lnTo>
                  <a:pt x="87" y="1419"/>
                </a:lnTo>
                <a:lnTo>
                  <a:pt x="85" y="1411"/>
                </a:lnTo>
                <a:lnTo>
                  <a:pt x="83" y="1411"/>
                </a:lnTo>
                <a:lnTo>
                  <a:pt x="83" y="1409"/>
                </a:lnTo>
                <a:lnTo>
                  <a:pt x="75" y="1401"/>
                </a:lnTo>
                <a:lnTo>
                  <a:pt x="75" y="1399"/>
                </a:lnTo>
                <a:lnTo>
                  <a:pt x="66" y="1380"/>
                </a:lnTo>
                <a:lnTo>
                  <a:pt x="66" y="1375"/>
                </a:lnTo>
                <a:lnTo>
                  <a:pt x="50" y="1340"/>
                </a:lnTo>
                <a:lnTo>
                  <a:pt x="43" y="1323"/>
                </a:lnTo>
                <a:lnTo>
                  <a:pt x="29" y="1292"/>
                </a:lnTo>
                <a:lnTo>
                  <a:pt x="27" y="1284"/>
                </a:lnTo>
                <a:lnTo>
                  <a:pt x="22" y="1271"/>
                </a:lnTo>
                <a:lnTo>
                  <a:pt x="22" y="1269"/>
                </a:lnTo>
                <a:lnTo>
                  <a:pt x="20" y="1269"/>
                </a:lnTo>
                <a:lnTo>
                  <a:pt x="20" y="1267"/>
                </a:lnTo>
                <a:lnTo>
                  <a:pt x="20" y="1265"/>
                </a:lnTo>
                <a:lnTo>
                  <a:pt x="20" y="1263"/>
                </a:lnTo>
                <a:lnTo>
                  <a:pt x="14" y="1250"/>
                </a:lnTo>
                <a:lnTo>
                  <a:pt x="12" y="1248"/>
                </a:lnTo>
                <a:lnTo>
                  <a:pt x="8" y="1242"/>
                </a:lnTo>
                <a:lnTo>
                  <a:pt x="0" y="1232"/>
                </a:lnTo>
                <a:lnTo>
                  <a:pt x="8" y="1227"/>
                </a:lnTo>
                <a:lnTo>
                  <a:pt x="12" y="1223"/>
                </a:lnTo>
                <a:lnTo>
                  <a:pt x="16" y="1221"/>
                </a:lnTo>
                <a:lnTo>
                  <a:pt x="18" y="1221"/>
                </a:lnTo>
                <a:lnTo>
                  <a:pt x="22" y="1219"/>
                </a:lnTo>
                <a:lnTo>
                  <a:pt x="23" y="1217"/>
                </a:lnTo>
                <a:lnTo>
                  <a:pt x="25" y="1217"/>
                </a:lnTo>
                <a:lnTo>
                  <a:pt x="27" y="1217"/>
                </a:lnTo>
                <a:lnTo>
                  <a:pt x="31" y="1217"/>
                </a:lnTo>
                <a:lnTo>
                  <a:pt x="33" y="1215"/>
                </a:lnTo>
                <a:lnTo>
                  <a:pt x="37" y="1215"/>
                </a:lnTo>
                <a:lnTo>
                  <a:pt x="39" y="1215"/>
                </a:lnTo>
                <a:lnTo>
                  <a:pt x="43" y="1215"/>
                </a:lnTo>
                <a:lnTo>
                  <a:pt x="45" y="1215"/>
                </a:lnTo>
                <a:lnTo>
                  <a:pt x="47" y="1215"/>
                </a:lnTo>
                <a:lnTo>
                  <a:pt x="50" y="1215"/>
                </a:lnTo>
                <a:lnTo>
                  <a:pt x="54" y="1215"/>
                </a:lnTo>
                <a:lnTo>
                  <a:pt x="56" y="1215"/>
                </a:lnTo>
                <a:lnTo>
                  <a:pt x="56" y="1213"/>
                </a:lnTo>
                <a:lnTo>
                  <a:pt x="58" y="1213"/>
                </a:lnTo>
                <a:lnTo>
                  <a:pt x="60" y="1213"/>
                </a:lnTo>
                <a:lnTo>
                  <a:pt x="64" y="1213"/>
                </a:lnTo>
                <a:lnTo>
                  <a:pt x="68" y="1211"/>
                </a:lnTo>
                <a:lnTo>
                  <a:pt x="70" y="1211"/>
                </a:lnTo>
                <a:lnTo>
                  <a:pt x="77" y="1209"/>
                </a:lnTo>
                <a:lnTo>
                  <a:pt x="81" y="1207"/>
                </a:lnTo>
                <a:lnTo>
                  <a:pt x="119" y="1196"/>
                </a:lnTo>
                <a:lnTo>
                  <a:pt x="119" y="1194"/>
                </a:lnTo>
                <a:lnTo>
                  <a:pt x="164" y="1181"/>
                </a:lnTo>
                <a:lnTo>
                  <a:pt x="187" y="1175"/>
                </a:lnTo>
                <a:lnTo>
                  <a:pt x="210" y="1167"/>
                </a:lnTo>
                <a:lnTo>
                  <a:pt x="212" y="1167"/>
                </a:lnTo>
                <a:lnTo>
                  <a:pt x="214" y="1165"/>
                </a:lnTo>
                <a:lnTo>
                  <a:pt x="235" y="1159"/>
                </a:lnTo>
                <a:lnTo>
                  <a:pt x="258" y="1152"/>
                </a:lnTo>
                <a:lnTo>
                  <a:pt x="262" y="1152"/>
                </a:lnTo>
                <a:lnTo>
                  <a:pt x="288" y="1142"/>
                </a:lnTo>
                <a:lnTo>
                  <a:pt x="302" y="1138"/>
                </a:lnTo>
                <a:lnTo>
                  <a:pt x="313" y="1135"/>
                </a:lnTo>
                <a:lnTo>
                  <a:pt x="333" y="1129"/>
                </a:lnTo>
                <a:lnTo>
                  <a:pt x="356" y="1121"/>
                </a:lnTo>
                <a:lnTo>
                  <a:pt x="363" y="1119"/>
                </a:lnTo>
                <a:lnTo>
                  <a:pt x="390" y="1112"/>
                </a:lnTo>
                <a:lnTo>
                  <a:pt x="411" y="1104"/>
                </a:lnTo>
                <a:lnTo>
                  <a:pt x="494" y="1079"/>
                </a:lnTo>
                <a:lnTo>
                  <a:pt x="519" y="1071"/>
                </a:lnTo>
                <a:lnTo>
                  <a:pt x="521" y="1069"/>
                </a:lnTo>
                <a:lnTo>
                  <a:pt x="523" y="1069"/>
                </a:lnTo>
                <a:lnTo>
                  <a:pt x="527" y="1067"/>
                </a:lnTo>
                <a:lnTo>
                  <a:pt x="530" y="1067"/>
                </a:lnTo>
                <a:lnTo>
                  <a:pt x="532" y="1067"/>
                </a:lnTo>
                <a:lnTo>
                  <a:pt x="532" y="1065"/>
                </a:lnTo>
                <a:lnTo>
                  <a:pt x="536" y="1065"/>
                </a:lnTo>
                <a:lnTo>
                  <a:pt x="542" y="1064"/>
                </a:lnTo>
                <a:lnTo>
                  <a:pt x="573" y="1054"/>
                </a:lnTo>
                <a:lnTo>
                  <a:pt x="575" y="1054"/>
                </a:lnTo>
                <a:lnTo>
                  <a:pt x="590" y="1048"/>
                </a:lnTo>
                <a:lnTo>
                  <a:pt x="626" y="1037"/>
                </a:lnTo>
                <a:lnTo>
                  <a:pt x="661" y="1027"/>
                </a:lnTo>
                <a:lnTo>
                  <a:pt x="663" y="1027"/>
                </a:lnTo>
                <a:lnTo>
                  <a:pt x="686" y="1021"/>
                </a:lnTo>
                <a:lnTo>
                  <a:pt x="709" y="1014"/>
                </a:lnTo>
                <a:lnTo>
                  <a:pt x="732" y="1008"/>
                </a:lnTo>
                <a:lnTo>
                  <a:pt x="755" y="1000"/>
                </a:lnTo>
                <a:lnTo>
                  <a:pt x="780" y="994"/>
                </a:lnTo>
                <a:lnTo>
                  <a:pt x="807" y="987"/>
                </a:lnTo>
                <a:lnTo>
                  <a:pt x="830" y="979"/>
                </a:lnTo>
                <a:lnTo>
                  <a:pt x="853" y="973"/>
                </a:lnTo>
                <a:lnTo>
                  <a:pt x="855" y="973"/>
                </a:lnTo>
                <a:lnTo>
                  <a:pt x="874" y="968"/>
                </a:lnTo>
                <a:lnTo>
                  <a:pt x="876" y="966"/>
                </a:lnTo>
                <a:lnTo>
                  <a:pt x="878" y="966"/>
                </a:lnTo>
                <a:lnTo>
                  <a:pt x="882" y="966"/>
                </a:lnTo>
                <a:lnTo>
                  <a:pt x="891" y="962"/>
                </a:lnTo>
                <a:lnTo>
                  <a:pt x="905" y="958"/>
                </a:lnTo>
                <a:lnTo>
                  <a:pt x="920" y="954"/>
                </a:lnTo>
                <a:lnTo>
                  <a:pt x="922" y="954"/>
                </a:lnTo>
                <a:lnTo>
                  <a:pt x="945" y="946"/>
                </a:lnTo>
                <a:lnTo>
                  <a:pt x="974" y="939"/>
                </a:lnTo>
                <a:lnTo>
                  <a:pt x="978" y="939"/>
                </a:lnTo>
                <a:lnTo>
                  <a:pt x="984" y="935"/>
                </a:lnTo>
                <a:lnTo>
                  <a:pt x="989" y="933"/>
                </a:lnTo>
                <a:lnTo>
                  <a:pt x="991" y="933"/>
                </a:lnTo>
                <a:lnTo>
                  <a:pt x="993" y="931"/>
                </a:lnTo>
                <a:lnTo>
                  <a:pt x="997" y="931"/>
                </a:lnTo>
                <a:lnTo>
                  <a:pt x="999" y="931"/>
                </a:lnTo>
                <a:lnTo>
                  <a:pt x="1001" y="929"/>
                </a:lnTo>
                <a:lnTo>
                  <a:pt x="1003" y="929"/>
                </a:lnTo>
                <a:lnTo>
                  <a:pt x="1005" y="929"/>
                </a:lnTo>
                <a:lnTo>
                  <a:pt x="1007" y="929"/>
                </a:lnTo>
                <a:lnTo>
                  <a:pt x="1011" y="927"/>
                </a:lnTo>
                <a:lnTo>
                  <a:pt x="1012" y="927"/>
                </a:lnTo>
                <a:lnTo>
                  <a:pt x="1014" y="927"/>
                </a:lnTo>
                <a:lnTo>
                  <a:pt x="1028" y="923"/>
                </a:lnTo>
                <a:lnTo>
                  <a:pt x="1078" y="908"/>
                </a:lnTo>
                <a:lnTo>
                  <a:pt x="1135" y="889"/>
                </a:lnTo>
                <a:lnTo>
                  <a:pt x="1158" y="883"/>
                </a:lnTo>
                <a:lnTo>
                  <a:pt x="1181" y="873"/>
                </a:lnTo>
                <a:lnTo>
                  <a:pt x="1195" y="870"/>
                </a:lnTo>
                <a:lnTo>
                  <a:pt x="1218" y="862"/>
                </a:lnTo>
                <a:lnTo>
                  <a:pt x="1254" y="850"/>
                </a:lnTo>
                <a:lnTo>
                  <a:pt x="1333" y="825"/>
                </a:lnTo>
                <a:lnTo>
                  <a:pt x="1389" y="808"/>
                </a:lnTo>
                <a:lnTo>
                  <a:pt x="1389" y="806"/>
                </a:lnTo>
                <a:lnTo>
                  <a:pt x="1423" y="797"/>
                </a:lnTo>
                <a:lnTo>
                  <a:pt x="1439" y="791"/>
                </a:lnTo>
                <a:lnTo>
                  <a:pt x="1452" y="787"/>
                </a:lnTo>
                <a:lnTo>
                  <a:pt x="1460" y="785"/>
                </a:lnTo>
                <a:lnTo>
                  <a:pt x="1468" y="783"/>
                </a:lnTo>
                <a:lnTo>
                  <a:pt x="1483" y="779"/>
                </a:lnTo>
                <a:lnTo>
                  <a:pt x="1516" y="770"/>
                </a:lnTo>
                <a:lnTo>
                  <a:pt x="1523" y="768"/>
                </a:lnTo>
                <a:lnTo>
                  <a:pt x="1531" y="766"/>
                </a:lnTo>
                <a:lnTo>
                  <a:pt x="1546" y="760"/>
                </a:lnTo>
                <a:lnTo>
                  <a:pt x="1550" y="758"/>
                </a:lnTo>
                <a:lnTo>
                  <a:pt x="1569" y="754"/>
                </a:lnTo>
                <a:lnTo>
                  <a:pt x="1615" y="739"/>
                </a:lnTo>
                <a:lnTo>
                  <a:pt x="1631" y="735"/>
                </a:lnTo>
                <a:lnTo>
                  <a:pt x="1650" y="729"/>
                </a:lnTo>
                <a:lnTo>
                  <a:pt x="1669" y="724"/>
                </a:lnTo>
                <a:lnTo>
                  <a:pt x="1686" y="718"/>
                </a:lnTo>
                <a:lnTo>
                  <a:pt x="1708" y="712"/>
                </a:lnTo>
                <a:lnTo>
                  <a:pt x="1740" y="703"/>
                </a:lnTo>
                <a:lnTo>
                  <a:pt x="1769" y="693"/>
                </a:lnTo>
                <a:lnTo>
                  <a:pt x="1794" y="685"/>
                </a:lnTo>
                <a:lnTo>
                  <a:pt x="1821" y="678"/>
                </a:lnTo>
                <a:lnTo>
                  <a:pt x="1846" y="670"/>
                </a:lnTo>
                <a:lnTo>
                  <a:pt x="2046" y="608"/>
                </a:lnTo>
                <a:lnTo>
                  <a:pt x="2046" y="610"/>
                </a:lnTo>
                <a:lnTo>
                  <a:pt x="2046" y="608"/>
                </a:lnTo>
                <a:lnTo>
                  <a:pt x="2061" y="605"/>
                </a:lnTo>
                <a:lnTo>
                  <a:pt x="2074" y="601"/>
                </a:lnTo>
                <a:lnTo>
                  <a:pt x="2084" y="597"/>
                </a:lnTo>
                <a:lnTo>
                  <a:pt x="2103" y="591"/>
                </a:lnTo>
                <a:lnTo>
                  <a:pt x="2122" y="585"/>
                </a:lnTo>
                <a:lnTo>
                  <a:pt x="2134" y="582"/>
                </a:lnTo>
                <a:lnTo>
                  <a:pt x="2142" y="580"/>
                </a:lnTo>
                <a:lnTo>
                  <a:pt x="2153" y="576"/>
                </a:lnTo>
                <a:lnTo>
                  <a:pt x="2167" y="572"/>
                </a:lnTo>
                <a:lnTo>
                  <a:pt x="2178" y="568"/>
                </a:lnTo>
                <a:lnTo>
                  <a:pt x="2193" y="564"/>
                </a:lnTo>
                <a:lnTo>
                  <a:pt x="2211" y="559"/>
                </a:lnTo>
                <a:lnTo>
                  <a:pt x="2215" y="557"/>
                </a:lnTo>
                <a:lnTo>
                  <a:pt x="2228" y="553"/>
                </a:lnTo>
                <a:lnTo>
                  <a:pt x="2245" y="549"/>
                </a:lnTo>
                <a:lnTo>
                  <a:pt x="2251" y="547"/>
                </a:lnTo>
                <a:lnTo>
                  <a:pt x="2259" y="545"/>
                </a:lnTo>
                <a:lnTo>
                  <a:pt x="2272" y="539"/>
                </a:lnTo>
                <a:lnTo>
                  <a:pt x="2286" y="536"/>
                </a:lnTo>
                <a:lnTo>
                  <a:pt x="2309" y="528"/>
                </a:lnTo>
                <a:lnTo>
                  <a:pt x="2312" y="528"/>
                </a:lnTo>
                <a:lnTo>
                  <a:pt x="2326" y="522"/>
                </a:lnTo>
                <a:lnTo>
                  <a:pt x="2343" y="516"/>
                </a:lnTo>
                <a:lnTo>
                  <a:pt x="2362" y="511"/>
                </a:lnTo>
                <a:lnTo>
                  <a:pt x="2370" y="509"/>
                </a:lnTo>
                <a:lnTo>
                  <a:pt x="2405" y="497"/>
                </a:lnTo>
                <a:lnTo>
                  <a:pt x="2414" y="495"/>
                </a:lnTo>
                <a:lnTo>
                  <a:pt x="2418" y="493"/>
                </a:lnTo>
                <a:lnTo>
                  <a:pt x="2447" y="484"/>
                </a:lnTo>
                <a:lnTo>
                  <a:pt x="2462" y="480"/>
                </a:lnTo>
                <a:lnTo>
                  <a:pt x="2476" y="474"/>
                </a:lnTo>
                <a:lnTo>
                  <a:pt x="2501" y="468"/>
                </a:lnTo>
                <a:lnTo>
                  <a:pt x="2506" y="465"/>
                </a:lnTo>
                <a:lnTo>
                  <a:pt x="2520" y="461"/>
                </a:lnTo>
                <a:lnTo>
                  <a:pt x="2526" y="459"/>
                </a:lnTo>
                <a:lnTo>
                  <a:pt x="2539" y="453"/>
                </a:lnTo>
                <a:lnTo>
                  <a:pt x="2549" y="451"/>
                </a:lnTo>
                <a:lnTo>
                  <a:pt x="2554" y="449"/>
                </a:lnTo>
                <a:lnTo>
                  <a:pt x="2564" y="445"/>
                </a:lnTo>
                <a:lnTo>
                  <a:pt x="2585" y="440"/>
                </a:lnTo>
                <a:lnTo>
                  <a:pt x="2589" y="438"/>
                </a:lnTo>
                <a:lnTo>
                  <a:pt x="2591" y="438"/>
                </a:lnTo>
                <a:lnTo>
                  <a:pt x="2595" y="436"/>
                </a:lnTo>
                <a:lnTo>
                  <a:pt x="2604" y="434"/>
                </a:lnTo>
                <a:lnTo>
                  <a:pt x="2606" y="432"/>
                </a:lnTo>
                <a:lnTo>
                  <a:pt x="2616" y="430"/>
                </a:lnTo>
                <a:lnTo>
                  <a:pt x="2622" y="428"/>
                </a:lnTo>
                <a:lnTo>
                  <a:pt x="2631" y="424"/>
                </a:lnTo>
                <a:lnTo>
                  <a:pt x="2649" y="418"/>
                </a:lnTo>
                <a:lnTo>
                  <a:pt x="2662" y="415"/>
                </a:lnTo>
                <a:lnTo>
                  <a:pt x="2683" y="407"/>
                </a:lnTo>
                <a:lnTo>
                  <a:pt x="2698" y="403"/>
                </a:lnTo>
                <a:lnTo>
                  <a:pt x="2702" y="401"/>
                </a:lnTo>
                <a:lnTo>
                  <a:pt x="2712" y="397"/>
                </a:lnTo>
                <a:lnTo>
                  <a:pt x="2721" y="395"/>
                </a:lnTo>
                <a:lnTo>
                  <a:pt x="2737" y="390"/>
                </a:lnTo>
                <a:lnTo>
                  <a:pt x="2752" y="386"/>
                </a:lnTo>
                <a:lnTo>
                  <a:pt x="2773" y="378"/>
                </a:lnTo>
                <a:lnTo>
                  <a:pt x="2796" y="370"/>
                </a:lnTo>
                <a:lnTo>
                  <a:pt x="2810" y="367"/>
                </a:lnTo>
                <a:lnTo>
                  <a:pt x="2812" y="367"/>
                </a:lnTo>
                <a:lnTo>
                  <a:pt x="2818" y="365"/>
                </a:lnTo>
                <a:lnTo>
                  <a:pt x="2837" y="359"/>
                </a:lnTo>
                <a:lnTo>
                  <a:pt x="2842" y="357"/>
                </a:lnTo>
                <a:lnTo>
                  <a:pt x="2850" y="353"/>
                </a:lnTo>
                <a:lnTo>
                  <a:pt x="2854" y="353"/>
                </a:lnTo>
                <a:lnTo>
                  <a:pt x="2866" y="349"/>
                </a:lnTo>
                <a:lnTo>
                  <a:pt x="2877" y="345"/>
                </a:lnTo>
                <a:lnTo>
                  <a:pt x="2885" y="344"/>
                </a:lnTo>
                <a:lnTo>
                  <a:pt x="2889" y="342"/>
                </a:lnTo>
                <a:lnTo>
                  <a:pt x="2894" y="340"/>
                </a:lnTo>
                <a:lnTo>
                  <a:pt x="2904" y="336"/>
                </a:lnTo>
                <a:lnTo>
                  <a:pt x="2906" y="336"/>
                </a:lnTo>
                <a:lnTo>
                  <a:pt x="2914" y="334"/>
                </a:lnTo>
                <a:lnTo>
                  <a:pt x="2925" y="330"/>
                </a:lnTo>
                <a:lnTo>
                  <a:pt x="2929" y="328"/>
                </a:lnTo>
                <a:lnTo>
                  <a:pt x="2944" y="324"/>
                </a:lnTo>
                <a:lnTo>
                  <a:pt x="2960" y="319"/>
                </a:lnTo>
                <a:lnTo>
                  <a:pt x="2963" y="317"/>
                </a:lnTo>
                <a:lnTo>
                  <a:pt x="2973" y="315"/>
                </a:lnTo>
                <a:lnTo>
                  <a:pt x="2985" y="311"/>
                </a:lnTo>
                <a:lnTo>
                  <a:pt x="2998" y="307"/>
                </a:lnTo>
                <a:lnTo>
                  <a:pt x="3021" y="299"/>
                </a:lnTo>
                <a:lnTo>
                  <a:pt x="3031" y="296"/>
                </a:lnTo>
                <a:lnTo>
                  <a:pt x="3042" y="292"/>
                </a:lnTo>
                <a:lnTo>
                  <a:pt x="3050" y="290"/>
                </a:lnTo>
                <a:lnTo>
                  <a:pt x="3061" y="286"/>
                </a:lnTo>
                <a:lnTo>
                  <a:pt x="3063" y="286"/>
                </a:lnTo>
                <a:lnTo>
                  <a:pt x="3090" y="276"/>
                </a:lnTo>
                <a:lnTo>
                  <a:pt x="3098" y="274"/>
                </a:lnTo>
                <a:lnTo>
                  <a:pt x="3111" y="271"/>
                </a:lnTo>
                <a:lnTo>
                  <a:pt x="3125" y="267"/>
                </a:lnTo>
                <a:lnTo>
                  <a:pt x="3138" y="261"/>
                </a:lnTo>
                <a:lnTo>
                  <a:pt x="3161" y="253"/>
                </a:lnTo>
                <a:lnTo>
                  <a:pt x="3182" y="248"/>
                </a:lnTo>
                <a:lnTo>
                  <a:pt x="3192" y="244"/>
                </a:lnTo>
                <a:lnTo>
                  <a:pt x="3225" y="234"/>
                </a:lnTo>
                <a:lnTo>
                  <a:pt x="3232" y="232"/>
                </a:lnTo>
                <a:lnTo>
                  <a:pt x="3240" y="228"/>
                </a:lnTo>
                <a:lnTo>
                  <a:pt x="3257" y="223"/>
                </a:lnTo>
                <a:lnTo>
                  <a:pt x="3267" y="221"/>
                </a:lnTo>
                <a:lnTo>
                  <a:pt x="3280" y="215"/>
                </a:lnTo>
                <a:lnTo>
                  <a:pt x="3288" y="213"/>
                </a:lnTo>
                <a:lnTo>
                  <a:pt x="3311" y="205"/>
                </a:lnTo>
                <a:lnTo>
                  <a:pt x="3315" y="205"/>
                </a:lnTo>
                <a:lnTo>
                  <a:pt x="3317" y="203"/>
                </a:lnTo>
                <a:lnTo>
                  <a:pt x="3344" y="196"/>
                </a:lnTo>
                <a:lnTo>
                  <a:pt x="3365" y="188"/>
                </a:lnTo>
                <a:lnTo>
                  <a:pt x="3367" y="188"/>
                </a:lnTo>
                <a:lnTo>
                  <a:pt x="3384" y="182"/>
                </a:lnTo>
                <a:lnTo>
                  <a:pt x="3386" y="182"/>
                </a:lnTo>
                <a:lnTo>
                  <a:pt x="3407" y="175"/>
                </a:lnTo>
                <a:lnTo>
                  <a:pt x="3426" y="169"/>
                </a:lnTo>
                <a:lnTo>
                  <a:pt x="3447" y="161"/>
                </a:lnTo>
                <a:lnTo>
                  <a:pt x="3455" y="159"/>
                </a:lnTo>
                <a:lnTo>
                  <a:pt x="3459" y="157"/>
                </a:lnTo>
                <a:lnTo>
                  <a:pt x="3463" y="157"/>
                </a:lnTo>
                <a:lnTo>
                  <a:pt x="3472" y="153"/>
                </a:lnTo>
                <a:lnTo>
                  <a:pt x="3480" y="152"/>
                </a:lnTo>
                <a:lnTo>
                  <a:pt x="3484" y="150"/>
                </a:lnTo>
                <a:lnTo>
                  <a:pt x="3499" y="146"/>
                </a:lnTo>
                <a:lnTo>
                  <a:pt x="3524" y="138"/>
                </a:lnTo>
                <a:lnTo>
                  <a:pt x="3536" y="134"/>
                </a:lnTo>
                <a:lnTo>
                  <a:pt x="3553" y="129"/>
                </a:lnTo>
                <a:lnTo>
                  <a:pt x="3572" y="123"/>
                </a:lnTo>
                <a:lnTo>
                  <a:pt x="3591" y="117"/>
                </a:lnTo>
                <a:lnTo>
                  <a:pt x="3595" y="115"/>
                </a:lnTo>
                <a:lnTo>
                  <a:pt x="3599" y="115"/>
                </a:lnTo>
                <a:lnTo>
                  <a:pt x="3609" y="111"/>
                </a:lnTo>
                <a:lnTo>
                  <a:pt x="3613" y="111"/>
                </a:lnTo>
                <a:lnTo>
                  <a:pt x="3618" y="109"/>
                </a:lnTo>
                <a:lnTo>
                  <a:pt x="3636" y="104"/>
                </a:lnTo>
                <a:lnTo>
                  <a:pt x="3659" y="96"/>
                </a:lnTo>
                <a:lnTo>
                  <a:pt x="3691" y="86"/>
                </a:lnTo>
                <a:lnTo>
                  <a:pt x="3695" y="84"/>
                </a:lnTo>
                <a:lnTo>
                  <a:pt x="3703" y="82"/>
                </a:lnTo>
                <a:lnTo>
                  <a:pt x="3707" y="81"/>
                </a:lnTo>
                <a:lnTo>
                  <a:pt x="3710" y="79"/>
                </a:lnTo>
                <a:lnTo>
                  <a:pt x="3724" y="75"/>
                </a:lnTo>
                <a:lnTo>
                  <a:pt x="3739" y="71"/>
                </a:lnTo>
                <a:lnTo>
                  <a:pt x="3753" y="65"/>
                </a:lnTo>
                <a:lnTo>
                  <a:pt x="3764" y="61"/>
                </a:lnTo>
                <a:lnTo>
                  <a:pt x="3770" y="59"/>
                </a:lnTo>
                <a:lnTo>
                  <a:pt x="3782" y="56"/>
                </a:lnTo>
                <a:lnTo>
                  <a:pt x="3783" y="56"/>
                </a:lnTo>
                <a:lnTo>
                  <a:pt x="3812" y="46"/>
                </a:lnTo>
                <a:lnTo>
                  <a:pt x="3814" y="44"/>
                </a:lnTo>
                <a:lnTo>
                  <a:pt x="3822" y="42"/>
                </a:lnTo>
                <a:lnTo>
                  <a:pt x="3845" y="34"/>
                </a:lnTo>
                <a:lnTo>
                  <a:pt x="3853" y="31"/>
                </a:lnTo>
                <a:lnTo>
                  <a:pt x="3864" y="27"/>
                </a:lnTo>
                <a:lnTo>
                  <a:pt x="3885" y="21"/>
                </a:lnTo>
                <a:lnTo>
                  <a:pt x="3891" y="19"/>
                </a:lnTo>
                <a:lnTo>
                  <a:pt x="3893" y="17"/>
                </a:lnTo>
                <a:lnTo>
                  <a:pt x="3897" y="17"/>
                </a:lnTo>
                <a:lnTo>
                  <a:pt x="3939" y="4"/>
                </a:lnTo>
                <a:lnTo>
                  <a:pt x="3947" y="0"/>
                </a:lnTo>
                <a:lnTo>
                  <a:pt x="3972" y="73"/>
                </a:lnTo>
                <a:lnTo>
                  <a:pt x="3975" y="88"/>
                </a:lnTo>
                <a:lnTo>
                  <a:pt x="3977" y="94"/>
                </a:lnTo>
                <a:lnTo>
                  <a:pt x="3981" y="104"/>
                </a:lnTo>
                <a:lnTo>
                  <a:pt x="3983" y="111"/>
                </a:lnTo>
                <a:lnTo>
                  <a:pt x="3989" y="129"/>
                </a:lnTo>
                <a:lnTo>
                  <a:pt x="3993" y="138"/>
                </a:lnTo>
                <a:lnTo>
                  <a:pt x="3993" y="142"/>
                </a:lnTo>
                <a:lnTo>
                  <a:pt x="4012" y="201"/>
                </a:lnTo>
                <a:lnTo>
                  <a:pt x="4016" y="213"/>
                </a:lnTo>
                <a:lnTo>
                  <a:pt x="4018" y="215"/>
                </a:lnTo>
                <a:lnTo>
                  <a:pt x="4020" y="223"/>
                </a:lnTo>
                <a:lnTo>
                  <a:pt x="4020" y="225"/>
                </a:lnTo>
                <a:lnTo>
                  <a:pt x="4025" y="242"/>
                </a:lnTo>
                <a:lnTo>
                  <a:pt x="4027" y="246"/>
                </a:lnTo>
                <a:lnTo>
                  <a:pt x="4027" y="248"/>
                </a:lnTo>
                <a:lnTo>
                  <a:pt x="4029" y="253"/>
                </a:lnTo>
                <a:lnTo>
                  <a:pt x="4029" y="255"/>
                </a:lnTo>
                <a:lnTo>
                  <a:pt x="4033" y="267"/>
                </a:lnTo>
                <a:lnTo>
                  <a:pt x="4035" y="269"/>
                </a:lnTo>
                <a:lnTo>
                  <a:pt x="4037" y="278"/>
                </a:lnTo>
                <a:lnTo>
                  <a:pt x="4043" y="296"/>
                </a:lnTo>
                <a:lnTo>
                  <a:pt x="4050" y="319"/>
                </a:lnTo>
                <a:lnTo>
                  <a:pt x="4060" y="351"/>
                </a:lnTo>
                <a:lnTo>
                  <a:pt x="4068" y="374"/>
                </a:lnTo>
                <a:lnTo>
                  <a:pt x="4071" y="384"/>
                </a:lnTo>
                <a:lnTo>
                  <a:pt x="4077" y="401"/>
                </a:lnTo>
                <a:lnTo>
                  <a:pt x="4083" y="420"/>
                </a:lnTo>
                <a:lnTo>
                  <a:pt x="4091" y="445"/>
                </a:lnTo>
                <a:lnTo>
                  <a:pt x="4095" y="453"/>
                </a:lnTo>
                <a:lnTo>
                  <a:pt x="4095" y="457"/>
                </a:lnTo>
                <a:lnTo>
                  <a:pt x="4096" y="461"/>
                </a:lnTo>
                <a:lnTo>
                  <a:pt x="4096" y="465"/>
                </a:lnTo>
                <a:lnTo>
                  <a:pt x="4098" y="468"/>
                </a:lnTo>
                <a:lnTo>
                  <a:pt x="4098" y="472"/>
                </a:lnTo>
                <a:lnTo>
                  <a:pt x="4100" y="476"/>
                </a:lnTo>
                <a:lnTo>
                  <a:pt x="4100" y="478"/>
                </a:lnTo>
                <a:lnTo>
                  <a:pt x="4102" y="4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85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8E71B-786C-3AE3-B2D7-73888587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26354D17-3B0B-C686-8184-4B4D8CF91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Copenhagen, Denmark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EBD068E-6FB0-8394-7B05-4ED7A5C42D0D}"/>
              </a:ext>
            </a:extLst>
          </p:cNvPr>
          <p:cNvSpPr>
            <a:spLocks noEditPoints="1"/>
          </p:cNvSpPr>
          <p:nvPr/>
        </p:nvSpPr>
        <p:spPr bwMode="auto">
          <a:xfrm>
            <a:off x="587797" y="1491630"/>
            <a:ext cx="3962601" cy="3024336"/>
          </a:xfrm>
          <a:custGeom>
            <a:avLst/>
            <a:gdLst>
              <a:gd name="T0" fmla="*/ 2250 w 2969"/>
              <a:gd name="T1" fmla="*/ 193 h 2266"/>
              <a:gd name="T2" fmla="*/ 1233 w 2969"/>
              <a:gd name="T3" fmla="*/ 55 h 2266"/>
              <a:gd name="T4" fmla="*/ 1369 w 2969"/>
              <a:gd name="T5" fmla="*/ 223 h 2266"/>
              <a:gd name="T6" fmla="*/ 1449 w 2969"/>
              <a:gd name="T7" fmla="*/ 253 h 2266"/>
              <a:gd name="T8" fmla="*/ 1468 w 2969"/>
              <a:gd name="T9" fmla="*/ 397 h 2266"/>
              <a:gd name="T10" fmla="*/ 1557 w 2969"/>
              <a:gd name="T11" fmla="*/ 125 h 2266"/>
              <a:gd name="T12" fmla="*/ 1792 w 2969"/>
              <a:gd name="T13" fmla="*/ 116 h 2266"/>
              <a:gd name="T14" fmla="*/ 1867 w 2969"/>
              <a:gd name="T15" fmla="*/ 106 h 2266"/>
              <a:gd name="T16" fmla="*/ 1514 w 2969"/>
              <a:gd name="T17" fmla="*/ 361 h 2266"/>
              <a:gd name="T18" fmla="*/ 1543 w 2969"/>
              <a:gd name="T19" fmla="*/ 462 h 2266"/>
              <a:gd name="T20" fmla="*/ 1523 w 2969"/>
              <a:gd name="T21" fmla="*/ 532 h 2266"/>
              <a:gd name="T22" fmla="*/ 1649 w 2969"/>
              <a:gd name="T23" fmla="*/ 637 h 2266"/>
              <a:gd name="T24" fmla="*/ 1821 w 2969"/>
              <a:gd name="T25" fmla="*/ 758 h 2266"/>
              <a:gd name="T26" fmla="*/ 1889 w 2969"/>
              <a:gd name="T27" fmla="*/ 1096 h 2266"/>
              <a:gd name="T28" fmla="*/ 1944 w 2969"/>
              <a:gd name="T29" fmla="*/ 972 h 2266"/>
              <a:gd name="T30" fmla="*/ 2069 w 2969"/>
              <a:gd name="T31" fmla="*/ 1098 h 2266"/>
              <a:gd name="T32" fmla="*/ 2052 w 2969"/>
              <a:gd name="T33" fmla="*/ 1140 h 2266"/>
              <a:gd name="T34" fmla="*/ 1934 w 2969"/>
              <a:gd name="T35" fmla="*/ 1113 h 2266"/>
              <a:gd name="T36" fmla="*/ 1974 w 2969"/>
              <a:gd name="T37" fmla="*/ 1315 h 2266"/>
              <a:gd name="T38" fmla="*/ 2095 w 2969"/>
              <a:gd name="T39" fmla="*/ 1418 h 2266"/>
              <a:gd name="T40" fmla="*/ 1994 w 2969"/>
              <a:gd name="T41" fmla="*/ 1281 h 2266"/>
              <a:gd name="T42" fmla="*/ 2081 w 2969"/>
              <a:gd name="T43" fmla="*/ 1363 h 2266"/>
              <a:gd name="T44" fmla="*/ 2127 w 2969"/>
              <a:gd name="T45" fmla="*/ 1528 h 2266"/>
              <a:gd name="T46" fmla="*/ 1898 w 2969"/>
              <a:gd name="T47" fmla="*/ 1620 h 2266"/>
              <a:gd name="T48" fmla="*/ 1820 w 2969"/>
              <a:gd name="T49" fmla="*/ 1708 h 2266"/>
              <a:gd name="T50" fmla="*/ 1550 w 2969"/>
              <a:gd name="T51" fmla="*/ 1816 h 2266"/>
              <a:gd name="T52" fmla="*/ 803 w 2969"/>
              <a:gd name="T53" fmla="*/ 2232 h 2266"/>
              <a:gd name="T54" fmla="*/ 729 w 2969"/>
              <a:gd name="T55" fmla="*/ 2240 h 2266"/>
              <a:gd name="T56" fmla="*/ 1030 w 2969"/>
              <a:gd name="T57" fmla="*/ 1694 h 2266"/>
              <a:gd name="T58" fmla="*/ 975 w 2969"/>
              <a:gd name="T59" fmla="*/ 1831 h 2266"/>
              <a:gd name="T60" fmla="*/ 906 w 2969"/>
              <a:gd name="T61" fmla="*/ 1808 h 2266"/>
              <a:gd name="T62" fmla="*/ 862 w 2969"/>
              <a:gd name="T63" fmla="*/ 1806 h 2266"/>
              <a:gd name="T64" fmla="*/ 535 w 2969"/>
              <a:gd name="T65" fmla="*/ 1713 h 2266"/>
              <a:gd name="T66" fmla="*/ 430 w 2969"/>
              <a:gd name="T67" fmla="*/ 1589 h 2266"/>
              <a:gd name="T68" fmla="*/ 319 w 2969"/>
              <a:gd name="T69" fmla="*/ 1469 h 2266"/>
              <a:gd name="T70" fmla="*/ 310 w 2969"/>
              <a:gd name="T71" fmla="*/ 1312 h 2266"/>
              <a:gd name="T72" fmla="*/ 302 w 2969"/>
              <a:gd name="T73" fmla="*/ 1178 h 2266"/>
              <a:gd name="T74" fmla="*/ 215 w 2969"/>
              <a:gd name="T75" fmla="*/ 1058 h 2266"/>
              <a:gd name="T76" fmla="*/ 157 w 2969"/>
              <a:gd name="T77" fmla="*/ 845 h 2266"/>
              <a:gd name="T78" fmla="*/ 121 w 2969"/>
              <a:gd name="T79" fmla="*/ 610 h 2266"/>
              <a:gd name="T80" fmla="*/ 25 w 2969"/>
              <a:gd name="T81" fmla="*/ 415 h 2266"/>
              <a:gd name="T82" fmla="*/ 283 w 2969"/>
              <a:gd name="T83" fmla="*/ 218 h 2266"/>
              <a:gd name="T84" fmla="*/ 600 w 2969"/>
              <a:gd name="T85" fmla="*/ 265 h 2266"/>
              <a:gd name="T86" fmla="*/ 845 w 2969"/>
              <a:gd name="T87" fmla="*/ 122 h 2266"/>
              <a:gd name="T88" fmla="*/ 959 w 2969"/>
              <a:gd name="T89" fmla="*/ 171 h 2266"/>
              <a:gd name="T90" fmla="*/ 1130 w 2969"/>
              <a:gd name="T91" fmla="*/ 188 h 2266"/>
              <a:gd name="T92" fmla="*/ 1170 w 2969"/>
              <a:gd name="T93" fmla="*/ 26 h 2266"/>
              <a:gd name="T94" fmla="*/ 728 w 2969"/>
              <a:gd name="T95" fmla="*/ 772 h 2266"/>
              <a:gd name="T96" fmla="*/ 510 w 2969"/>
              <a:gd name="T97" fmla="*/ 906 h 2266"/>
              <a:gd name="T98" fmla="*/ 522 w 2969"/>
              <a:gd name="T99" fmla="*/ 1223 h 2266"/>
              <a:gd name="T100" fmla="*/ 684 w 2969"/>
              <a:gd name="T101" fmla="*/ 1220 h 2266"/>
              <a:gd name="T102" fmla="*/ 850 w 2969"/>
              <a:gd name="T103" fmla="*/ 1230 h 2266"/>
              <a:gd name="T104" fmla="*/ 1031 w 2969"/>
              <a:gd name="T105" fmla="*/ 1122 h 2266"/>
              <a:gd name="T106" fmla="*/ 1124 w 2969"/>
              <a:gd name="T107" fmla="*/ 977 h 2266"/>
              <a:gd name="T108" fmla="*/ 940 w 2969"/>
              <a:gd name="T109" fmla="*/ 837 h 2266"/>
              <a:gd name="T110" fmla="*/ 891 w 2969"/>
              <a:gd name="T111" fmla="*/ 673 h 2266"/>
              <a:gd name="T112" fmla="*/ 1224 w 2969"/>
              <a:gd name="T113" fmla="*/ 1346 h 2266"/>
              <a:gd name="T114" fmla="*/ 1189 w 2969"/>
              <a:gd name="T115" fmla="*/ 1447 h 2266"/>
              <a:gd name="T116" fmla="*/ 1088 w 2969"/>
              <a:gd name="T117" fmla="*/ 1455 h 2266"/>
              <a:gd name="T118" fmla="*/ 1128 w 2969"/>
              <a:gd name="T119" fmla="*/ 1575 h 2266"/>
              <a:gd name="T120" fmla="*/ 1053 w 2969"/>
              <a:gd name="T121" fmla="*/ 1607 h 2266"/>
              <a:gd name="T122" fmla="*/ 1091 w 2969"/>
              <a:gd name="T123" fmla="*/ 1675 h 2266"/>
              <a:gd name="T124" fmla="*/ 1218 w 2969"/>
              <a:gd name="T125" fmla="*/ 1453 h 2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9" h="2266">
                <a:moveTo>
                  <a:pt x="1710" y="515"/>
                </a:moveTo>
                <a:lnTo>
                  <a:pt x="1716" y="525"/>
                </a:lnTo>
                <a:lnTo>
                  <a:pt x="1710" y="545"/>
                </a:lnTo>
                <a:lnTo>
                  <a:pt x="1709" y="546"/>
                </a:lnTo>
                <a:lnTo>
                  <a:pt x="1704" y="553"/>
                </a:lnTo>
                <a:lnTo>
                  <a:pt x="1703" y="553"/>
                </a:lnTo>
                <a:lnTo>
                  <a:pt x="1702" y="553"/>
                </a:lnTo>
                <a:lnTo>
                  <a:pt x="1701" y="553"/>
                </a:lnTo>
                <a:lnTo>
                  <a:pt x="1691" y="536"/>
                </a:lnTo>
                <a:lnTo>
                  <a:pt x="1694" y="535"/>
                </a:lnTo>
                <a:lnTo>
                  <a:pt x="1700" y="543"/>
                </a:lnTo>
                <a:lnTo>
                  <a:pt x="1706" y="540"/>
                </a:lnTo>
                <a:lnTo>
                  <a:pt x="1710" y="528"/>
                </a:lnTo>
                <a:lnTo>
                  <a:pt x="1704" y="519"/>
                </a:lnTo>
                <a:lnTo>
                  <a:pt x="1692" y="518"/>
                </a:lnTo>
                <a:lnTo>
                  <a:pt x="1686" y="521"/>
                </a:lnTo>
                <a:lnTo>
                  <a:pt x="1691" y="531"/>
                </a:lnTo>
                <a:lnTo>
                  <a:pt x="1688" y="533"/>
                </a:lnTo>
                <a:lnTo>
                  <a:pt x="1678" y="517"/>
                </a:lnTo>
                <a:lnTo>
                  <a:pt x="1678" y="516"/>
                </a:lnTo>
                <a:lnTo>
                  <a:pt x="1678" y="515"/>
                </a:lnTo>
                <a:lnTo>
                  <a:pt x="1679" y="515"/>
                </a:lnTo>
                <a:lnTo>
                  <a:pt x="1687" y="511"/>
                </a:lnTo>
                <a:lnTo>
                  <a:pt x="1688" y="511"/>
                </a:lnTo>
                <a:lnTo>
                  <a:pt x="1689" y="512"/>
                </a:lnTo>
                <a:lnTo>
                  <a:pt x="1710" y="515"/>
                </a:lnTo>
                <a:close/>
                <a:moveTo>
                  <a:pt x="2968" y="454"/>
                </a:moveTo>
                <a:lnTo>
                  <a:pt x="2968" y="456"/>
                </a:lnTo>
                <a:lnTo>
                  <a:pt x="2969" y="457"/>
                </a:lnTo>
                <a:lnTo>
                  <a:pt x="2968" y="457"/>
                </a:lnTo>
                <a:lnTo>
                  <a:pt x="2968" y="458"/>
                </a:lnTo>
                <a:lnTo>
                  <a:pt x="2966" y="465"/>
                </a:lnTo>
                <a:lnTo>
                  <a:pt x="2964" y="465"/>
                </a:lnTo>
                <a:lnTo>
                  <a:pt x="2964" y="466"/>
                </a:lnTo>
                <a:lnTo>
                  <a:pt x="2963" y="467"/>
                </a:lnTo>
                <a:lnTo>
                  <a:pt x="2962" y="467"/>
                </a:lnTo>
                <a:lnTo>
                  <a:pt x="2961" y="467"/>
                </a:lnTo>
                <a:lnTo>
                  <a:pt x="2960" y="467"/>
                </a:lnTo>
                <a:lnTo>
                  <a:pt x="2936" y="457"/>
                </a:lnTo>
                <a:lnTo>
                  <a:pt x="2919" y="459"/>
                </a:lnTo>
                <a:lnTo>
                  <a:pt x="2918" y="460"/>
                </a:lnTo>
                <a:lnTo>
                  <a:pt x="2917" y="460"/>
                </a:lnTo>
                <a:lnTo>
                  <a:pt x="2917" y="459"/>
                </a:lnTo>
                <a:lnTo>
                  <a:pt x="2916" y="459"/>
                </a:lnTo>
                <a:lnTo>
                  <a:pt x="2914" y="459"/>
                </a:lnTo>
                <a:lnTo>
                  <a:pt x="2914" y="458"/>
                </a:lnTo>
                <a:lnTo>
                  <a:pt x="2913" y="457"/>
                </a:lnTo>
                <a:lnTo>
                  <a:pt x="2913" y="456"/>
                </a:lnTo>
                <a:lnTo>
                  <a:pt x="2912" y="449"/>
                </a:lnTo>
                <a:lnTo>
                  <a:pt x="2912" y="448"/>
                </a:lnTo>
                <a:lnTo>
                  <a:pt x="2912" y="447"/>
                </a:lnTo>
                <a:lnTo>
                  <a:pt x="2913" y="445"/>
                </a:lnTo>
                <a:lnTo>
                  <a:pt x="2914" y="444"/>
                </a:lnTo>
                <a:lnTo>
                  <a:pt x="2916" y="444"/>
                </a:lnTo>
                <a:lnTo>
                  <a:pt x="2936" y="441"/>
                </a:lnTo>
                <a:lnTo>
                  <a:pt x="2937" y="441"/>
                </a:lnTo>
                <a:lnTo>
                  <a:pt x="2938" y="441"/>
                </a:lnTo>
                <a:lnTo>
                  <a:pt x="2967" y="452"/>
                </a:lnTo>
                <a:lnTo>
                  <a:pt x="2967" y="453"/>
                </a:lnTo>
                <a:lnTo>
                  <a:pt x="2968" y="453"/>
                </a:lnTo>
                <a:lnTo>
                  <a:pt x="2968" y="454"/>
                </a:lnTo>
                <a:close/>
                <a:moveTo>
                  <a:pt x="2256" y="169"/>
                </a:moveTo>
                <a:lnTo>
                  <a:pt x="2256" y="171"/>
                </a:lnTo>
                <a:lnTo>
                  <a:pt x="2256" y="172"/>
                </a:lnTo>
                <a:lnTo>
                  <a:pt x="2256" y="173"/>
                </a:lnTo>
                <a:lnTo>
                  <a:pt x="2256" y="184"/>
                </a:lnTo>
                <a:lnTo>
                  <a:pt x="2256" y="186"/>
                </a:lnTo>
                <a:lnTo>
                  <a:pt x="2255" y="189"/>
                </a:lnTo>
                <a:lnTo>
                  <a:pt x="2254" y="189"/>
                </a:lnTo>
                <a:lnTo>
                  <a:pt x="2254" y="190"/>
                </a:lnTo>
                <a:lnTo>
                  <a:pt x="2253" y="191"/>
                </a:lnTo>
                <a:lnTo>
                  <a:pt x="2253" y="192"/>
                </a:lnTo>
                <a:lnTo>
                  <a:pt x="2251" y="192"/>
                </a:lnTo>
                <a:lnTo>
                  <a:pt x="2250" y="193"/>
                </a:lnTo>
                <a:lnTo>
                  <a:pt x="2249" y="194"/>
                </a:lnTo>
                <a:lnTo>
                  <a:pt x="2248" y="194"/>
                </a:lnTo>
                <a:lnTo>
                  <a:pt x="2237" y="198"/>
                </a:lnTo>
                <a:lnTo>
                  <a:pt x="2234" y="199"/>
                </a:lnTo>
                <a:lnTo>
                  <a:pt x="2234" y="198"/>
                </a:lnTo>
                <a:lnTo>
                  <a:pt x="2233" y="198"/>
                </a:lnTo>
                <a:lnTo>
                  <a:pt x="2234" y="198"/>
                </a:lnTo>
                <a:lnTo>
                  <a:pt x="2234" y="197"/>
                </a:lnTo>
                <a:lnTo>
                  <a:pt x="2248" y="193"/>
                </a:lnTo>
                <a:lnTo>
                  <a:pt x="2249" y="192"/>
                </a:lnTo>
                <a:lnTo>
                  <a:pt x="2248" y="191"/>
                </a:lnTo>
                <a:lnTo>
                  <a:pt x="2246" y="191"/>
                </a:lnTo>
                <a:lnTo>
                  <a:pt x="2241" y="192"/>
                </a:lnTo>
                <a:lnTo>
                  <a:pt x="2238" y="190"/>
                </a:lnTo>
                <a:lnTo>
                  <a:pt x="2238" y="188"/>
                </a:lnTo>
                <a:lnTo>
                  <a:pt x="2217" y="176"/>
                </a:lnTo>
                <a:lnTo>
                  <a:pt x="2215" y="176"/>
                </a:lnTo>
                <a:lnTo>
                  <a:pt x="2213" y="175"/>
                </a:lnTo>
                <a:lnTo>
                  <a:pt x="2212" y="172"/>
                </a:lnTo>
                <a:lnTo>
                  <a:pt x="2208" y="173"/>
                </a:lnTo>
                <a:lnTo>
                  <a:pt x="2212" y="188"/>
                </a:lnTo>
                <a:lnTo>
                  <a:pt x="2213" y="189"/>
                </a:lnTo>
                <a:lnTo>
                  <a:pt x="2230" y="199"/>
                </a:lnTo>
                <a:lnTo>
                  <a:pt x="2229" y="200"/>
                </a:lnTo>
                <a:lnTo>
                  <a:pt x="2228" y="199"/>
                </a:lnTo>
                <a:lnTo>
                  <a:pt x="2228" y="198"/>
                </a:lnTo>
                <a:lnTo>
                  <a:pt x="2226" y="198"/>
                </a:lnTo>
                <a:lnTo>
                  <a:pt x="2225" y="197"/>
                </a:lnTo>
                <a:lnTo>
                  <a:pt x="2212" y="190"/>
                </a:lnTo>
                <a:lnTo>
                  <a:pt x="2212" y="189"/>
                </a:lnTo>
                <a:lnTo>
                  <a:pt x="2207" y="171"/>
                </a:lnTo>
                <a:lnTo>
                  <a:pt x="2207" y="164"/>
                </a:lnTo>
                <a:lnTo>
                  <a:pt x="2209" y="161"/>
                </a:lnTo>
                <a:lnTo>
                  <a:pt x="2211" y="159"/>
                </a:lnTo>
                <a:lnTo>
                  <a:pt x="2213" y="158"/>
                </a:lnTo>
                <a:lnTo>
                  <a:pt x="2222" y="152"/>
                </a:lnTo>
                <a:lnTo>
                  <a:pt x="2228" y="151"/>
                </a:lnTo>
                <a:lnTo>
                  <a:pt x="2232" y="151"/>
                </a:lnTo>
                <a:lnTo>
                  <a:pt x="2242" y="153"/>
                </a:lnTo>
                <a:lnTo>
                  <a:pt x="2245" y="155"/>
                </a:lnTo>
                <a:lnTo>
                  <a:pt x="2251" y="163"/>
                </a:lnTo>
                <a:lnTo>
                  <a:pt x="2253" y="163"/>
                </a:lnTo>
                <a:lnTo>
                  <a:pt x="2253" y="164"/>
                </a:lnTo>
                <a:lnTo>
                  <a:pt x="2254" y="165"/>
                </a:lnTo>
                <a:lnTo>
                  <a:pt x="2255" y="166"/>
                </a:lnTo>
                <a:lnTo>
                  <a:pt x="2255" y="167"/>
                </a:lnTo>
                <a:lnTo>
                  <a:pt x="2256" y="168"/>
                </a:lnTo>
                <a:lnTo>
                  <a:pt x="2256" y="169"/>
                </a:lnTo>
                <a:close/>
                <a:moveTo>
                  <a:pt x="1188" y="16"/>
                </a:moveTo>
                <a:lnTo>
                  <a:pt x="1188" y="18"/>
                </a:lnTo>
                <a:lnTo>
                  <a:pt x="1189" y="18"/>
                </a:lnTo>
                <a:lnTo>
                  <a:pt x="1188" y="25"/>
                </a:lnTo>
                <a:lnTo>
                  <a:pt x="1190" y="38"/>
                </a:lnTo>
                <a:lnTo>
                  <a:pt x="1192" y="38"/>
                </a:lnTo>
                <a:lnTo>
                  <a:pt x="1193" y="43"/>
                </a:lnTo>
                <a:lnTo>
                  <a:pt x="1194" y="48"/>
                </a:lnTo>
                <a:lnTo>
                  <a:pt x="1198" y="48"/>
                </a:lnTo>
                <a:lnTo>
                  <a:pt x="1201" y="49"/>
                </a:lnTo>
                <a:lnTo>
                  <a:pt x="1205" y="49"/>
                </a:lnTo>
                <a:lnTo>
                  <a:pt x="1208" y="50"/>
                </a:lnTo>
                <a:lnTo>
                  <a:pt x="1209" y="50"/>
                </a:lnTo>
                <a:lnTo>
                  <a:pt x="1212" y="51"/>
                </a:lnTo>
                <a:lnTo>
                  <a:pt x="1213" y="51"/>
                </a:lnTo>
                <a:lnTo>
                  <a:pt x="1215" y="51"/>
                </a:lnTo>
                <a:lnTo>
                  <a:pt x="1217" y="51"/>
                </a:lnTo>
                <a:lnTo>
                  <a:pt x="1218" y="52"/>
                </a:lnTo>
                <a:lnTo>
                  <a:pt x="1221" y="52"/>
                </a:lnTo>
                <a:lnTo>
                  <a:pt x="1223" y="52"/>
                </a:lnTo>
                <a:lnTo>
                  <a:pt x="1224" y="54"/>
                </a:lnTo>
                <a:lnTo>
                  <a:pt x="1226" y="54"/>
                </a:lnTo>
                <a:lnTo>
                  <a:pt x="1227" y="54"/>
                </a:lnTo>
                <a:lnTo>
                  <a:pt x="1230" y="54"/>
                </a:lnTo>
                <a:lnTo>
                  <a:pt x="1232" y="55"/>
                </a:lnTo>
                <a:lnTo>
                  <a:pt x="1233" y="55"/>
                </a:lnTo>
                <a:lnTo>
                  <a:pt x="1235" y="55"/>
                </a:lnTo>
                <a:lnTo>
                  <a:pt x="1236" y="56"/>
                </a:lnTo>
                <a:lnTo>
                  <a:pt x="1240" y="56"/>
                </a:lnTo>
                <a:lnTo>
                  <a:pt x="1243" y="57"/>
                </a:lnTo>
                <a:lnTo>
                  <a:pt x="1248" y="57"/>
                </a:lnTo>
                <a:lnTo>
                  <a:pt x="1254" y="59"/>
                </a:lnTo>
                <a:lnTo>
                  <a:pt x="1257" y="60"/>
                </a:lnTo>
                <a:lnTo>
                  <a:pt x="1265" y="60"/>
                </a:lnTo>
                <a:lnTo>
                  <a:pt x="1268" y="60"/>
                </a:lnTo>
                <a:lnTo>
                  <a:pt x="1268" y="62"/>
                </a:lnTo>
                <a:lnTo>
                  <a:pt x="1278" y="64"/>
                </a:lnTo>
                <a:lnTo>
                  <a:pt x="1283" y="64"/>
                </a:lnTo>
                <a:lnTo>
                  <a:pt x="1282" y="73"/>
                </a:lnTo>
                <a:lnTo>
                  <a:pt x="1281" y="77"/>
                </a:lnTo>
                <a:lnTo>
                  <a:pt x="1280" y="84"/>
                </a:lnTo>
                <a:lnTo>
                  <a:pt x="1280" y="85"/>
                </a:lnTo>
                <a:lnTo>
                  <a:pt x="1280" y="86"/>
                </a:lnTo>
                <a:lnTo>
                  <a:pt x="1280" y="88"/>
                </a:lnTo>
                <a:lnTo>
                  <a:pt x="1280" y="89"/>
                </a:lnTo>
                <a:lnTo>
                  <a:pt x="1280" y="90"/>
                </a:lnTo>
                <a:lnTo>
                  <a:pt x="1281" y="91"/>
                </a:lnTo>
                <a:lnTo>
                  <a:pt x="1281" y="92"/>
                </a:lnTo>
                <a:lnTo>
                  <a:pt x="1281" y="94"/>
                </a:lnTo>
                <a:lnTo>
                  <a:pt x="1282" y="97"/>
                </a:lnTo>
                <a:lnTo>
                  <a:pt x="1284" y="102"/>
                </a:lnTo>
                <a:lnTo>
                  <a:pt x="1284" y="104"/>
                </a:lnTo>
                <a:lnTo>
                  <a:pt x="1285" y="105"/>
                </a:lnTo>
                <a:lnTo>
                  <a:pt x="1285" y="106"/>
                </a:lnTo>
                <a:lnTo>
                  <a:pt x="1285" y="107"/>
                </a:lnTo>
                <a:lnTo>
                  <a:pt x="1286" y="108"/>
                </a:lnTo>
                <a:lnTo>
                  <a:pt x="1288" y="114"/>
                </a:lnTo>
                <a:lnTo>
                  <a:pt x="1290" y="121"/>
                </a:lnTo>
                <a:lnTo>
                  <a:pt x="1291" y="124"/>
                </a:lnTo>
                <a:lnTo>
                  <a:pt x="1292" y="126"/>
                </a:lnTo>
                <a:lnTo>
                  <a:pt x="1292" y="127"/>
                </a:lnTo>
                <a:lnTo>
                  <a:pt x="1297" y="142"/>
                </a:lnTo>
                <a:lnTo>
                  <a:pt x="1297" y="144"/>
                </a:lnTo>
                <a:lnTo>
                  <a:pt x="1301" y="163"/>
                </a:lnTo>
                <a:lnTo>
                  <a:pt x="1301" y="165"/>
                </a:lnTo>
                <a:lnTo>
                  <a:pt x="1302" y="167"/>
                </a:lnTo>
                <a:lnTo>
                  <a:pt x="1302" y="168"/>
                </a:lnTo>
                <a:lnTo>
                  <a:pt x="1302" y="169"/>
                </a:lnTo>
                <a:lnTo>
                  <a:pt x="1303" y="175"/>
                </a:lnTo>
                <a:lnTo>
                  <a:pt x="1305" y="175"/>
                </a:lnTo>
                <a:lnTo>
                  <a:pt x="1305" y="176"/>
                </a:lnTo>
                <a:lnTo>
                  <a:pt x="1303" y="177"/>
                </a:lnTo>
                <a:lnTo>
                  <a:pt x="1303" y="180"/>
                </a:lnTo>
                <a:lnTo>
                  <a:pt x="1302" y="189"/>
                </a:lnTo>
                <a:lnTo>
                  <a:pt x="1303" y="189"/>
                </a:lnTo>
                <a:lnTo>
                  <a:pt x="1305" y="190"/>
                </a:lnTo>
                <a:lnTo>
                  <a:pt x="1305" y="191"/>
                </a:lnTo>
                <a:lnTo>
                  <a:pt x="1307" y="192"/>
                </a:lnTo>
                <a:lnTo>
                  <a:pt x="1308" y="192"/>
                </a:lnTo>
                <a:lnTo>
                  <a:pt x="1309" y="191"/>
                </a:lnTo>
                <a:lnTo>
                  <a:pt x="1314" y="191"/>
                </a:lnTo>
                <a:lnTo>
                  <a:pt x="1322" y="190"/>
                </a:lnTo>
                <a:lnTo>
                  <a:pt x="1328" y="190"/>
                </a:lnTo>
                <a:lnTo>
                  <a:pt x="1330" y="190"/>
                </a:lnTo>
                <a:lnTo>
                  <a:pt x="1331" y="190"/>
                </a:lnTo>
                <a:lnTo>
                  <a:pt x="1339" y="191"/>
                </a:lnTo>
                <a:lnTo>
                  <a:pt x="1356" y="193"/>
                </a:lnTo>
                <a:lnTo>
                  <a:pt x="1358" y="193"/>
                </a:lnTo>
                <a:lnTo>
                  <a:pt x="1359" y="193"/>
                </a:lnTo>
                <a:lnTo>
                  <a:pt x="1359" y="194"/>
                </a:lnTo>
                <a:lnTo>
                  <a:pt x="1359" y="199"/>
                </a:lnTo>
                <a:lnTo>
                  <a:pt x="1361" y="211"/>
                </a:lnTo>
                <a:lnTo>
                  <a:pt x="1363" y="211"/>
                </a:lnTo>
                <a:lnTo>
                  <a:pt x="1364" y="213"/>
                </a:lnTo>
                <a:lnTo>
                  <a:pt x="1365" y="215"/>
                </a:lnTo>
                <a:lnTo>
                  <a:pt x="1366" y="216"/>
                </a:lnTo>
                <a:lnTo>
                  <a:pt x="1367" y="218"/>
                </a:lnTo>
                <a:lnTo>
                  <a:pt x="1368" y="219"/>
                </a:lnTo>
                <a:lnTo>
                  <a:pt x="1369" y="222"/>
                </a:lnTo>
                <a:lnTo>
                  <a:pt x="1369" y="223"/>
                </a:lnTo>
                <a:lnTo>
                  <a:pt x="1370" y="224"/>
                </a:lnTo>
                <a:lnTo>
                  <a:pt x="1370" y="225"/>
                </a:lnTo>
                <a:lnTo>
                  <a:pt x="1370" y="226"/>
                </a:lnTo>
                <a:lnTo>
                  <a:pt x="1372" y="227"/>
                </a:lnTo>
                <a:lnTo>
                  <a:pt x="1372" y="228"/>
                </a:lnTo>
                <a:lnTo>
                  <a:pt x="1372" y="231"/>
                </a:lnTo>
                <a:lnTo>
                  <a:pt x="1374" y="230"/>
                </a:lnTo>
                <a:lnTo>
                  <a:pt x="1375" y="230"/>
                </a:lnTo>
                <a:lnTo>
                  <a:pt x="1376" y="228"/>
                </a:lnTo>
                <a:lnTo>
                  <a:pt x="1378" y="228"/>
                </a:lnTo>
                <a:lnTo>
                  <a:pt x="1380" y="228"/>
                </a:lnTo>
                <a:lnTo>
                  <a:pt x="1382" y="227"/>
                </a:lnTo>
                <a:lnTo>
                  <a:pt x="1383" y="227"/>
                </a:lnTo>
                <a:lnTo>
                  <a:pt x="1385" y="227"/>
                </a:lnTo>
                <a:lnTo>
                  <a:pt x="1386" y="227"/>
                </a:lnTo>
                <a:lnTo>
                  <a:pt x="1386" y="228"/>
                </a:lnTo>
                <a:lnTo>
                  <a:pt x="1385" y="228"/>
                </a:lnTo>
                <a:lnTo>
                  <a:pt x="1383" y="228"/>
                </a:lnTo>
                <a:lnTo>
                  <a:pt x="1382" y="228"/>
                </a:lnTo>
                <a:lnTo>
                  <a:pt x="1381" y="228"/>
                </a:lnTo>
                <a:lnTo>
                  <a:pt x="1378" y="230"/>
                </a:lnTo>
                <a:lnTo>
                  <a:pt x="1377" y="230"/>
                </a:lnTo>
                <a:lnTo>
                  <a:pt x="1376" y="230"/>
                </a:lnTo>
                <a:lnTo>
                  <a:pt x="1374" y="231"/>
                </a:lnTo>
                <a:lnTo>
                  <a:pt x="1373" y="231"/>
                </a:lnTo>
                <a:lnTo>
                  <a:pt x="1372" y="232"/>
                </a:lnTo>
                <a:lnTo>
                  <a:pt x="1370" y="233"/>
                </a:lnTo>
                <a:lnTo>
                  <a:pt x="1368" y="233"/>
                </a:lnTo>
                <a:lnTo>
                  <a:pt x="1367" y="234"/>
                </a:lnTo>
                <a:lnTo>
                  <a:pt x="1366" y="235"/>
                </a:lnTo>
                <a:lnTo>
                  <a:pt x="1365" y="235"/>
                </a:lnTo>
                <a:lnTo>
                  <a:pt x="1366" y="249"/>
                </a:lnTo>
                <a:lnTo>
                  <a:pt x="1372" y="274"/>
                </a:lnTo>
                <a:lnTo>
                  <a:pt x="1373" y="274"/>
                </a:lnTo>
                <a:lnTo>
                  <a:pt x="1373" y="275"/>
                </a:lnTo>
                <a:lnTo>
                  <a:pt x="1374" y="275"/>
                </a:lnTo>
                <a:lnTo>
                  <a:pt x="1374" y="276"/>
                </a:lnTo>
                <a:lnTo>
                  <a:pt x="1375" y="277"/>
                </a:lnTo>
                <a:lnTo>
                  <a:pt x="1376" y="277"/>
                </a:lnTo>
                <a:lnTo>
                  <a:pt x="1377" y="277"/>
                </a:lnTo>
                <a:lnTo>
                  <a:pt x="1377" y="278"/>
                </a:lnTo>
                <a:lnTo>
                  <a:pt x="1402" y="272"/>
                </a:lnTo>
                <a:lnTo>
                  <a:pt x="1409" y="264"/>
                </a:lnTo>
                <a:lnTo>
                  <a:pt x="1410" y="263"/>
                </a:lnTo>
                <a:lnTo>
                  <a:pt x="1411" y="261"/>
                </a:lnTo>
                <a:lnTo>
                  <a:pt x="1412" y="259"/>
                </a:lnTo>
                <a:lnTo>
                  <a:pt x="1416" y="257"/>
                </a:lnTo>
                <a:lnTo>
                  <a:pt x="1417" y="257"/>
                </a:lnTo>
                <a:lnTo>
                  <a:pt x="1418" y="256"/>
                </a:lnTo>
                <a:lnTo>
                  <a:pt x="1419" y="256"/>
                </a:lnTo>
                <a:lnTo>
                  <a:pt x="1434" y="251"/>
                </a:lnTo>
                <a:lnTo>
                  <a:pt x="1445" y="248"/>
                </a:lnTo>
                <a:lnTo>
                  <a:pt x="1447" y="248"/>
                </a:lnTo>
                <a:lnTo>
                  <a:pt x="1448" y="248"/>
                </a:lnTo>
                <a:lnTo>
                  <a:pt x="1449" y="247"/>
                </a:lnTo>
                <a:lnTo>
                  <a:pt x="1450" y="247"/>
                </a:lnTo>
                <a:lnTo>
                  <a:pt x="1451" y="247"/>
                </a:lnTo>
                <a:lnTo>
                  <a:pt x="1452" y="247"/>
                </a:lnTo>
                <a:lnTo>
                  <a:pt x="1454" y="248"/>
                </a:lnTo>
                <a:lnTo>
                  <a:pt x="1456" y="248"/>
                </a:lnTo>
                <a:lnTo>
                  <a:pt x="1458" y="249"/>
                </a:lnTo>
                <a:lnTo>
                  <a:pt x="1460" y="250"/>
                </a:lnTo>
                <a:lnTo>
                  <a:pt x="1461" y="251"/>
                </a:lnTo>
                <a:lnTo>
                  <a:pt x="1462" y="251"/>
                </a:lnTo>
                <a:lnTo>
                  <a:pt x="1464" y="252"/>
                </a:lnTo>
                <a:lnTo>
                  <a:pt x="1464" y="253"/>
                </a:lnTo>
                <a:lnTo>
                  <a:pt x="1461" y="257"/>
                </a:lnTo>
                <a:lnTo>
                  <a:pt x="1461" y="258"/>
                </a:lnTo>
                <a:lnTo>
                  <a:pt x="1460" y="263"/>
                </a:lnTo>
                <a:lnTo>
                  <a:pt x="1460" y="264"/>
                </a:lnTo>
                <a:lnTo>
                  <a:pt x="1459" y="264"/>
                </a:lnTo>
                <a:lnTo>
                  <a:pt x="1459" y="263"/>
                </a:lnTo>
                <a:lnTo>
                  <a:pt x="1461" y="258"/>
                </a:lnTo>
                <a:lnTo>
                  <a:pt x="1449" y="253"/>
                </a:lnTo>
                <a:lnTo>
                  <a:pt x="1447" y="260"/>
                </a:lnTo>
                <a:lnTo>
                  <a:pt x="1447" y="261"/>
                </a:lnTo>
                <a:lnTo>
                  <a:pt x="1445" y="261"/>
                </a:lnTo>
                <a:lnTo>
                  <a:pt x="1444" y="261"/>
                </a:lnTo>
                <a:lnTo>
                  <a:pt x="1443" y="261"/>
                </a:lnTo>
                <a:lnTo>
                  <a:pt x="1442" y="263"/>
                </a:lnTo>
                <a:lnTo>
                  <a:pt x="1412" y="270"/>
                </a:lnTo>
                <a:lnTo>
                  <a:pt x="1373" y="282"/>
                </a:lnTo>
                <a:lnTo>
                  <a:pt x="1374" y="285"/>
                </a:lnTo>
                <a:lnTo>
                  <a:pt x="1374" y="288"/>
                </a:lnTo>
                <a:lnTo>
                  <a:pt x="1374" y="289"/>
                </a:lnTo>
                <a:lnTo>
                  <a:pt x="1376" y="297"/>
                </a:lnTo>
                <a:lnTo>
                  <a:pt x="1377" y="302"/>
                </a:lnTo>
                <a:lnTo>
                  <a:pt x="1377" y="303"/>
                </a:lnTo>
                <a:lnTo>
                  <a:pt x="1377" y="305"/>
                </a:lnTo>
                <a:lnTo>
                  <a:pt x="1378" y="305"/>
                </a:lnTo>
                <a:lnTo>
                  <a:pt x="1378" y="306"/>
                </a:lnTo>
                <a:lnTo>
                  <a:pt x="1380" y="306"/>
                </a:lnTo>
                <a:lnTo>
                  <a:pt x="1380" y="307"/>
                </a:lnTo>
                <a:lnTo>
                  <a:pt x="1381" y="307"/>
                </a:lnTo>
                <a:lnTo>
                  <a:pt x="1382" y="307"/>
                </a:lnTo>
                <a:lnTo>
                  <a:pt x="1383" y="307"/>
                </a:lnTo>
                <a:lnTo>
                  <a:pt x="1384" y="306"/>
                </a:lnTo>
                <a:lnTo>
                  <a:pt x="1391" y="300"/>
                </a:lnTo>
                <a:lnTo>
                  <a:pt x="1394" y="305"/>
                </a:lnTo>
                <a:lnTo>
                  <a:pt x="1395" y="308"/>
                </a:lnTo>
                <a:lnTo>
                  <a:pt x="1399" y="313"/>
                </a:lnTo>
                <a:lnTo>
                  <a:pt x="1402" y="318"/>
                </a:lnTo>
                <a:lnTo>
                  <a:pt x="1407" y="326"/>
                </a:lnTo>
                <a:lnTo>
                  <a:pt x="1408" y="327"/>
                </a:lnTo>
                <a:lnTo>
                  <a:pt x="1406" y="331"/>
                </a:lnTo>
                <a:lnTo>
                  <a:pt x="1407" y="332"/>
                </a:lnTo>
                <a:lnTo>
                  <a:pt x="1408" y="333"/>
                </a:lnTo>
                <a:lnTo>
                  <a:pt x="1409" y="333"/>
                </a:lnTo>
                <a:lnTo>
                  <a:pt x="1410" y="333"/>
                </a:lnTo>
                <a:lnTo>
                  <a:pt x="1411" y="333"/>
                </a:lnTo>
                <a:lnTo>
                  <a:pt x="1412" y="334"/>
                </a:lnTo>
                <a:lnTo>
                  <a:pt x="1414" y="334"/>
                </a:lnTo>
                <a:lnTo>
                  <a:pt x="1416" y="334"/>
                </a:lnTo>
                <a:lnTo>
                  <a:pt x="1417" y="334"/>
                </a:lnTo>
                <a:lnTo>
                  <a:pt x="1418" y="332"/>
                </a:lnTo>
                <a:lnTo>
                  <a:pt x="1419" y="330"/>
                </a:lnTo>
                <a:lnTo>
                  <a:pt x="1419" y="328"/>
                </a:lnTo>
                <a:lnTo>
                  <a:pt x="1420" y="325"/>
                </a:lnTo>
                <a:lnTo>
                  <a:pt x="1422" y="325"/>
                </a:lnTo>
                <a:lnTo>
                  <a:pt x="1423" y="325"/>
                </a:lnTo>
                <a:lnTo>
                  <a:pt x="1423" y="324"/>
                </a:lnTo>
                <a:lnTo>
                  <a:pt x="1424" y="324"/>
                </a:lnTo>
                <a:lnTo>
                  <a:pt x="1426" y="325"/>
                </a:lnTo>
                <a:lnTo>
                  <a:pt x="1432" y="322"/>
                </a:lnTo>
                <a:lnTo>
                  <a:pt x="1433" y="322"/>
                </a:lnTo>
                <a:lnTo>
                  <a:pt x="1436" y="323"/>
                </a:lnTo>
                <a:lnTo>
                  <a:pt x="1437" y="323"/>
                </a:lnTo>
                <a:lnTo>
                  <a:pt x="1436" y="325"/>
                </a:lnTo>
                <a:lnTo>
                  <a:pt x="1437" y="326"/>
                </a:lnTo>
                <a:lnTo>
                  <a:pt x="1437" y="327"/>
                </a:lnTo>
                <a:lnTo>
                  <a:pt x="1435" y="333"/>
                </a:lnTo>
                <a:lnTo>
                  <a:pt x="1434" y="337"/>
                </a:lnTo>
                <a:lnTo>
                  <a:pt x="1431" y="348"/>
                </a:lnTo>
                <a:lnTo>
                  <a:pt x="1425" y="362"/>
                </a:lnTo>
                <a:lnTo>
                  <a:pt x="1424" y="367"/>
                </a:lnTo>
                <a:lnTo>
                  <a:pt x="1426" y="370"/>
                </a:lnTo>
                <a:lnTo>
                  <a:pt x="1431" y="380"/>
                </a:lnTo>
                <a:lnTo>
                  <a:pt x="1436" y="387"/>
                </a:lnTo>
                <a:lnTo>
                  <a:pt x="1443" y="398"/>
                </a:lnTo>
                <a:lnTo>
                  <a:pt x="1443" y="399"/>
                </a:lnTo>
                <a:lnTo>
                  <a:pt x="1444" y="399"/>
                </a:lnTo>
                <a:lnTo>
                  <a:pt x="1445" y="398"/>
                </a:lnTo>
                <a:lnTo>
                  <a:pt x="1456" y="394"/>
                </a:lnTo>
                <a:lnTo>
                  <a:pt x="1458" y="402"/>
                </a:lnTo>
                <a:lnTo>
                  <a:pt x="1459" y="404"/>
                </a:lnTo>
                <a:lnTo>
                  <a:pt x="1461" y="408"/>
                </a:lnTo>
                <a:lnTo>
                  <a:pt x="1471" y="401"/>
                </a:lnTo>
                <a:lnTo>
                  <a:pt x="1468" y="397"/>
                </a:lnTo>
                <a:lnTo>
                  <a:pt x="1457" y="378"/>
                </a:lnTo>
                <a:lnTo>
                  <a:pt x="1451" y="370"/>
                </a:lnTo>
                <a:lnTo>
                  <a:pt x="1450" y="369"/>
                </a:lnTo>
                <a:lnTo>
                  <a:pt x="1442" y="369"/>
                </a:lnTo>
                <a:lnTo>
                  <a:pt x="1442" y="362"/>
                </a:lnTo>
                <a:lnTo>
                  <a:pt x="1443" y="360"/>
                </a:lnTo>
                <a:lnTo>
                  <a:pt x="1444" y="360"/>
                </a:lnTo>
                <a:lnTo>
                  <a:pt x="1445" y="360"/>
                </a:lnTo>
                <a:lnTo>
                  <a:pt x="1445" y="361"/>
                </a:lnTo>
                <a:lnTo>
                  <a:pt x="1447" y="361"/>
                </a:lnTo>
                <a:lnTo>
                  <a:pt x="1448" y="359"/>
                </a:lnTo>
                <a:lnTo>
                  <a:pt x="1451" y="349"/>
                </a:lnTo>
                <a:lnTo>
                  <a:pt x="1453" y="342"/>
                </a:lnTo>
                <a:lnTo>
                  <a:pt x="1456" y="334"/>
                </a:lnTo>
                <a:lnTo>
                  <a:pt x="1457" y="331"/>
                </a:lnTo>
                <a:lnTo>
                  <a:pt x="1458" y="327"/>
                </a:lnTo>
                <a:lnTo>
                  <a:pt x="1465" y="310"/>
                </a:lnTo>
                <a:lnTo>
                  <a:pt x="1465" y="308"/>
                </a:lnTo>
                <a:lnTo>
                  <a:pt x="1476" y="277"/>
                </a:lnTo>
                <a:lnTo>
                  <a:pt x="1476" y="276"/>
                </a:lnTo>
                <a:lnTo>
                  <a:pt x="1474" y="275"/>
                </a:lnTo>
                <a:lnTo>
                  <a:pt x="1476" y="268"/>
                </a:lnTo>
                <a:lnTo>
                  <a:pt x="1478" y="269"/>
                </a:lnTo>
                <a:lnTo>
                  <a:pt x="1491" y="244"/>
                </a:lnTo>
                <a:lnTo>
                  <a:pt x="1495" y="234"/>
                </a:lnTo>
                <a:lnTo>
                  <a:pt x="1493" y="233"/>
                </a:lnTo>
                <a:lnTo>
                  <a:pt x="1495" y="228"/>
                </a:lnTo>
                <a:lnTo>
                  <a:pt x="1493" y="226"/>
                </a:lnTo>
                <a:lnTo>
                  <a:pt x="1494" y="226"/>
                </a:lnTo>
                <a:lnTo>
                  <a:pt x="1495" y="227"/>
                </a:lnTo>
                <a:lnTo>
                  <a:pt x="1498" y="228"/>
                </a:lnTo>
                <a:lnTo>
                  <a:pt x="1499" y="228"/>
                </a:lnTo>
                <a:lnTo>
                  <a:pt x="1525" y="236"/>
                </a:lnTo>
                <a:lnTo>
                  <a:pt x="1526" y="233"/>
                </a:lnTo>
                <a:lnTo>
                  <a:pt x="1529" y="235"/>
                </a:lnTo>
                <a:lnTo>
                  <a:pt x="1550" y="241"/>
                </a:lnTo>
                <a:lnTo>
                  <a:pt x="1551" y="238"/>
                </a:lnTo>
                <a:lnTo>
                  <a:pt x="1583" y="247"/>
                </a:lnTo>
                <a:lnTo>
                  <a:pt x="1590" y="223"/>
                </a:lnTo>
                <a:lnTo>
                  <a:pt x="1565" y="216"/>
                </a:lnTo>
                <a:lnTo>
                  <a:pt x="1542" y="208"/>
                </a:lnTo>
                <a:lnTo>
                  <a:pt x="1542" y="205"/>
                </a:lnTo>
                <a:lnTo>
                  <a:pt x="1541" y="205"/>
                </a:lnTo>
                <a:lnTo>
                  <a:pt x="1551" y="141"/>
                </a:lnTo>
                <a:lnTo>
                  <a:pt x="1552" y="136"/>
                </a:lnTo>
                <a:lnTo>
                  <a:pt x="1559" y="130"/>
                </a:lnTo>
                <a:lnTo>
                  <a:pt x="1559" y="129"/>
                </a:lnTo>
                <a:lnTo>
                  <a:pt x="1559" y="130"/>
                </a:lnTo>
                <a:lnTo>
                  <a:pt x="1561" y="129"/>
                </a:lnTo>
                <a:lnTo>
                  <a:pt x="1562" y="131"/>
                </a:lnTo>
                <a:lnTo>
                  <a:pt x="1562" y="132"/>
                </a:lnTo>
                <a:lnTo>
                  <a:pt x="1556" y="138"/>
                </a:lnTo>
                <a:lnTo>
                  <a:pt x="1556" y="143"/>
                </a:lnTo>
                <a:lnTo>
                  <a:pt x="1571" y="149"/>
                </a:lnTo>
                <a:lnTo>
                  <a:pt x="1571" y="148"/>
                </a:lnTo>
                <a:lnTo>
                  <a:pt x="1577" y="150"/>
                </a:lnTo>
                <a:lnTo>
                  <a:pt x="1600" y="157"/>
                </a:lnTo>
                <a:lnTo>
                  <a:pt x="1600" y="155"/>
                </a:lnTo>
                <a:lnTo>
                  <a:pt x="1601" y="156"/>
                </a:lnTo>
                <a:lnTo>
                  <a:pt x="1603" y="148"/>
                </a:lnTo>
                <a:lnTo>
                  <a:pt x="1602" y="148"/>
                </a:lnTo>
                <a:lnTo>
                  <a:pt x="1604" y="144"/>
                </a:lnTo>
                <a:lnTo>
                  <a:pt x="1603" y="143"/>
                </a:lnTo>
                <a:lnTo>
                  <a:pt x="1584" y="132"/>
                </a:lnTo>
                <a:lnTo>
                  <a:pt x="1582" y="132"/>
                </a:lnTo>
                <a:lnTo>
                  <a:pt x="1560" y="118"/>
                </a:lnTo>
                <a:lnTo>
                  <a:pt x="1560" y="119"/>
                </a:lnTo>
                <a:lnTo>
                  <a:pt x="1559" y="119"/>
                </a:lnTo>
                <a:lnTo>
                  <a:pt x="1558" y="124"/>
                </a:lnTo>
                <a:lnTo>
                  <a:pt x="1557" y="125"/>
                </a:lnTo>
                <a:lnTo>
                  <a:pt x="1558" y="125"/>
                </a:lnTo>
                <a:lnTo>
                  <a:pt x="1558" y="126"/>
                </a:lnTo>
                <a:lnTo>
                  <a:pt x="1557" y="126"/>
                </a:lnTo>
                <a:lnTo>
                  <a:pt x="1557" y="125"/>
                </a:lnTo>
                <a:lnTo>
                  <a:pt x="1556" y="125"/>
                </a:lnTo>
                <a:lnTo>
                  <a:pt x="1554" y="124"/>
                </a:lnTo>
                <a:lnTo>
                  <a:pt x="1557" y="111"/>
                </a:lnTo>
                <a:lnTo>
                  <a:pt x="1558" y="111"/>
                </a:lnTo>
                <a:lnTo>
                  <a:pt x="1558" y="110"/>
                </a:lnTo>
                <a:lnTo>
                  <a:pt x="1559" y="110"/>
                </a:lnTo>
                <a:lnTo>
                  <a:pt x="1559" y="111"/>
                </a:lnTo>
                <a:lnTo>
                  <a:pt x="1565" y="117"/>
                </a:lnTo>
                <a:lnTo>
                  <a:pt x="1567" y="117"/>
                </a:lnTo>
                <a:lnTo>
                  <a:pt x="1569" y="117"/>
                </a:lnTo>
                <a:lnTo>
                  <a:pt x="1575" y="121"/>
                </a:lnTo>
                <a:lnTo>
                  <a:pt x="1579" y="125"/>
                </a:lnTo>
                <a:lnTo>
                  <a:pt x="1583" y="125"/>
                </a:lnTo>
                <a:lnTo>
                  <a:pt x="1607" y="139"/>
                </a:lnTo>
                <a:lnTo>
                  <a:pt x="1636" y="156"/>
                </a:lnTo>
                <a:lnTo>
                  <a:pt x="1706" y="198"/>
                </a:lnTo>
                <a:lnTo>
                  <a:pt x="1725" y="173"/>
                </a:lnTo>
                <a:lnTo>
                  <a:pt x="1743" y="147"/>
                </a:lnTo>
                <a:lnTo>
                  <a:pt x="1747" y="141"/>
                </a:lnTo>
                <a:lnTo>
                  <a:pt x="1749" y="140"/>
                </a:lnTo>
                <a:lnTo>
                  <a:pt x="1750" y="140"/>
                </a:lnTo>
                <a:lnTo>
                  <a:pt x="1750" y="139"/>
                </a:lnTo>
                <a:lnTo>
                  <a:pt x="1751" y="139"/>
                </a:lnTo>
                <a:lnTo>
                  <a:pt x="1751" y="138"/>
                </a:lnTo>
                <a:lnTo>
                  <a:pt x="1752" y="138"/>
                </a:lnTo>
                <a:lnTo>
                  <a:pt x="1752" y="136"/>
                </a:lnTo>
                <a:lnTo>
                  <a:pt x="1753" y="136"/>
                </a:lnTo>
                <a:lnTo>
                  <a:pt x="1753" y="135"/>
                </a:lnTo>
                <a:lnTo>
                  <a:pt x="1754" y="135"/>
                </a:lnTo>
                <a:lnTo>
                  <a:pt x="1754" y="134"/>
                </a:lnTo>
                <a:lnTo>
                  <a:pt x="1755" y="134"/>
                </a:lnTo>
                <a:lnTo>
                  <a:pt x="1756" y="133"/>
                </a:lnTo>
                <a:lnTo>
                  <a:pt x="1758" y="133"/>
                </a:lnTo>
                <a:lnTo>
                  <a:pt x="1758" y="132"/>
                </a:lnTo>
                <a:lnTo>
                  <a:pt x="1759" y="132"/>
                </a:lnTo>
                <a:lnTo>
                  <a:pt x="1760" y="132"/>
                </a:lnTo>
                <a:lnTo>
                  <a:pt x="1760" y="131"/>
                </a:lnTo>
                <a:lnTo>
                  <a:pt x="1761" y="131"/>
                </a:lnTo>
                <a:lnTo>
                  <a:pt x="1762" y="130"/>
                </a:lnTo>
                <a:lnTo>
                  <a:pt x="1763" y="130"/>
                </a:lnTo>
                <a:lnTo>
                  <a:pt x="1763" y="129"/>
                </a:lnTo>
                <a:lnTo>
                  <a:pt x="1764" y="129"/>
                </a:lnTo>
                <a:lnTo>
                  <a:pt x="1766" y="129"/>
                </a:lnTo>
                <a:lnTo>
                  <a:pt x="1766" y="127"/>
                </a:lnTo>
                <a:lnTo>
                  <a:pt x="1767" y="127"/>
                </a:lnTo>
                <a:lnTo>
                  <a:pt x="1768" y="127"/>
                </a:lnTo>
                <a:lnTo>
                  <a:pt x="1768" y="126"/>
                </a:lnTo>
                <a:lnTo>
                  <a:pt x="1769" y="126"/>
                </a:lnTo>
                <a:lnTo>
                  <a:pt x="1770" y="126"/>
                </a:lnTo>
                <a:lnTo>
                  <a:pt x="1770" y="125"/>
                </a:lnTo>
                <a:lnTo>
                  <a:pt x="1771" y="125"/>
                </a:lnTo>
                <a:lnTo>
                  <a:pt x="1772" y="125"/>
                </a:lnTo>
                <a:lnTo>
                  <a:pt x="1772" y="124"/>
                </a:lnTo>
                <a:lnTo>
                  <a:pt x="1773" y="124"/>
                </a:lnTo>
                <a:lnTo>
                  <a:pt x="1775" y="124"/>
                </a:lnTo>
                <a:lnTo>
                  <a:pt x="1775" y="123"/>
                </a:lnTo>
                <a:lnTo>
                  <a:pt x="1776" y="123"/>
                </a:lnTo>
                <a:lnTo>
                  <a:pt x="1777" y="123"/>
                </a:lnTo>
                <a:lnTo>
                  <a:pt x="1777" y="122"/>
                </a:lnTo>
                <a:lnTo>
                  <a:pt x="1778" y="122"/>
                </a:lnTo>
                <a:lnTo>
                  <a:pt x="1779" y="122"/>
                </a:lnTo>
                <a:lnTo>
                  <a:pt x="1780" y="121"/>
                </a:lnTo>
                <a:lnTo>
                  <a:pt x="1781" y="121"/>
                </a:lnTo>
                <a:lnTo>
                  <a:pt x="1783" y="121"/>
                </a:lnTo>
                <a:lnTo>
                  <a:pt x="1783" y="119"/>
                </a:lnTo>
                <a:lnTo>
                  <a:pt x="1784" y="119"/>
                </a:lnTo>
                <a:lnTo>
                  <a:pt x="1785" y="119"/>
                </a:lnTo>
                <a:lnTo>
                  <a:pt x="1786" y="118"/>
                </a:lnTo>
                <a:lnTo>
                  <a:pt x="1787" y="118"/>
                </a:lnTo>
                <a:lnTo>
                  <a:pt x="1788" y="118"/>
                </a:lnTo>
                <a:lnTo>
                  <a:pt x="1788" y="117"/>
                </a:lnTo>
                <a:lnTo>
                  <a:pt x="1789" y="117"/>
                </a:lnTo>
                <a:lnTo>
                  <a:pt x="1791" y="117"/>
                </a:lnTo>
                <a:lnTo>
                  <a:pt x="1792" y="116"/>
                </a:lnTo>
                <a:lnTo>
                  <a:pt x="1793" y="116"/>
                </a:lnTo>
                <a:lnTo>
                  <a:pt x="1794" y="116"/>
                </a:lnTo>
                <a:lnTo>
                  <a:pt x="1795" y="115"/>
                </a:lnTo>
                <a:lnTo>
                  <a:pt x="1796" y="115"/>
                </a:lnTo>
                <a:lnTo>
                  <a:pt x="1797" y="115"/>
                </a:lnTo>
                <a:lnTo>
                  <a:pt x="1798" y="115"/>
                </a:lnTo>
                <a:lnTo>
                  <a:pt x="1798" y="114"/>
                </a:lnTo>
                <a:lnTo>
                  <a:pt x="1800" y="114"/>
                </a:lnTo>
                <a:lnTo>
                  <a:pt x="1801" y="114"/>
                </a:lnTo>
                <a:lnTo>
                  <a:pt x="1802" y="114"/>
                </a:lnTo>
                <a:lnTo>
                  <a:pt x="1802" y="113"/>
                </a:lnTo>
                <a:lnTo>
                  <a:pt x="1803" y="113"/>
                </a:lnTo>
                <a:lnTo>
                  <a:pt x="1804" y="113"/>
                </a:lnTo>
                <a:lnTo>
                  <a:pt x="1805" y="113"/>
                </a:lnTo>
                <a:lnTo>
                  <a:pt x="1805" y="111"/>
                </a:lnTo>
                <a:lnTo>
                  <a:pt x="1806" y="111"/>
                </a:lnTo>
                <a:lnTo>
                  <a:pt x="1808" y="111"/>
                </a:lnTo>
                <a:lnTo>
                  <a:pt x="1809" y="111"/>
                </a:lnTo>
                <a:lnTo>
                  <a:pt x="1810" y="111"/>
                </a:lnTo>
                <a:lnTo>
                  <a:pt x="1810" y="110"/>
                </a:lnTo>
                <a:lnTo>
                  <a:pt x="1811" y="110"/>
                </a:lnTo>
                <a:lnTo>
                  <a:pt x="1812" y="110"/>
                </a:lnTo>
                <a:lnTo>
                  <a:pt x="1813" y="110"/>
                </a:lnTo>
                <a:lnTo>
                  <a:pt x="1814" y="110"/>
                </a:lnTo>
                <a:lnTo>
                  <a:pt x="1814" y="109"/>
                </a:lnTo>
                <a:lnTo>
                  <a:pt x="1815" y="109"/>
                </a:lnTo>
                <a:lnTo>
                  <a:pt x="1817" y="109"/>
                </a:lnTo>
                <a:lnTo>
                  <a:pt x="1818" y="109"/>
                </a:lnTo>
                <a:lnTo>
                  <a:pt x="1819" y="109"/>
                </a:lnTo>
                <a:lnTo>
                  <a:pt x="1820" y="109"/>
                </a:lnTo>
                <a:lnTo>
                  <a:pt x="1821" y="108"/>
                </a:lnTo>
                <a:lnTo>
                  <a:pt x="1822" y="108"/>
                </a:lnTo>
                <a:lnTo>
                  <a:pt x="1823" y="108"/>
                </a:lnTo>
                <a:lnTo>
                  <a:pt x="1825" y="108"/>
                </a:lnTo>
                <a:lnTo>
                  <a:pt x="1826" y="108"/>
                </a:lnTo>
                <a:lnTo>
                  <a:pt x="1827" y="108"/>
                </a:lnTo>
                <a:lnTo>
                  <a:pt x="1827" y="107"/>
                </a:lnTo>
                <a:lnTo>
                  <a:pt x="1828" y="107"/>
                </a:lnTo>
                <a:lnTo>
                  <a:pt x="1829" y="107"/>
                </a:lnTo>
                <a:lnTo>
                  <a:pt x="1830" y="107"/>
                </a:lnTo>
                <a:lnTo>
                  <a:pt x="1831" y="107"/>
                </a:lnTo>
                <a:lnTo>
                  <a:pt x="1833" y="107"/>
                </a:lnTo>
                <a:lnTo>
                  <a:pt x="1834" y="107"/>
                </a:lnTo>
                <a:lnTo>
                  <a:pt x="1835" y="107"/>
                </a:lnTo>
                <a:lnTo>
                  <a:pt x="1835" y="106"/>
                </a:lnTo>
                <a:lnTo>
                  <a:pt x="1836" y="106"/>
                </a:lnTo>
                <a:lnTo>
                  <a:pt x="1837" y="106"/>
                </a:lnTo>
                <a:lnTo>
                  <a:pt x="1838" y="106"/>
                </a:lnTo>
                <a:lnTo>
                  <a:pt x="1839" y="106"/>
                </a:lnTo>
                <a:lnTo>
                  <a:pt x="1840" y="106"/>
                </a:lnTo>
                <a:lnTo>
                  <a:pt x="1842" y="106"/>
                </a:lnTo>
                <a:lnTo>
                  <a:pt x="1843" y="106"/>
                </a:lnTo>
                <a:lnTo>
                  <a:pt x="1844" y="106"/>
                </a:lnTo>
                <a:lnTo>
                  <a:pt x="1845" y="106"/>
                </a:lnTo>
                <a:lnTo>
                  <a:pt x="1846" y="106"/>
                </a:lnTo>
                <a:lnTo>
                  <a:pt x="1847" y="105"/>
                </a:lnTo>
                <a:lnTo>
                  <a:pt x="1848" y="105"/>
                </a:lnTo>
                <a:lnTo>
                  <a:pt x="1850" y="105"/>
                </a:lnTo>
                <a:lnTo>
                  <a:pt x="1851" y="105"/>
                </a:lnTo>
                <a:lnTo>
                  <a:pt x="1852" y="105"/>
                </a:lnTo>
                <a:lnTo>
                  <a:pt x="1853" y="105"/>
                </a:lnTo>
                <a:lnTo>
                  <a:pt x="1854" y="105"/>
                </a:lnTo>
                <a:lnTo>
                  <a:pt x="1855" y="105"/>
                </a:lnTo>
                <a:lnTo>
                  <a:pt x="1856" y="105"/>
                </a:lnTo>
                <a:lnTo>
                  <a:pt x="1857" y="105"/>
                </a:lnTo>
                <a:lnTo>
                  <a:pt x="1859" y="105"/>
                </a:lnTo>
                <a:lnTo>
                  <a:pt x="1860" y="105"/>
                </a:lnTo>
                <a:lnTo>
                  <a:pt x="1861" y="105"/>
                </a:lnTo>
                <a:lnTo>
                  <a:pt x="1862" y="105"/>
                </a:lnTo>
                <a:lnTo>
                  <a:pt x="1863" y="105"/>
                </a:lnTo>
                <a:lnTo>
                  <a:pt x="1864" y="105"/>
                </a:lnTo>
                <a:lnTo>
                  <a:pt x="1865" y="105"/>
                </a:lnTo>
                <a:lnTo>
                  <a:pt x="1867" y="105"/>
                </a:lnTo>
                <a:lnTo>
                  <a:pt x="1867" y="106"/>
                </a:lnTo>
                <a:lnTo>
                  <a:pt x="1868" y="106"/>
                </a:lnTo>
                <a:lnTo>
                  <a:pt x="1869" y="106"/>
                </a:lnTo>
                <a:lnTo>
                  <a:pt x="1870" y="106"/>
                </a:lnTo>
                <a:lnTo>
                  <a:pt x="1871" y="106"/>
                </a:lnTo>
                <a:lnTo>
                  <a:pt x="1872" y="106"/>
                </a:lnTo>
                <a:lnTo>
                  <a:pt x="1873" y="106"/>
                </a:lnTo>
                <a:lnTo>
                  <a:pt x="1875" y="106"/>
                </a:lnTo>
                <a:lnTo>
                  <a:pt x="1876" y="106"/>
                </a:lnTo>
                <a:lnTo>
                  <a:pt x="1875" y="108"/>
                </a:lnTo>
                <a:lnTo>
                  <a:pt x="1881" y="111"/>
                </a:lnTo>
                <a:lnTo>
                  <a:pt x="1885" y="114"/>
                </a:lnTo>
                <a:lnTo>
                  <a:pt x="1897" y="119"/>
                </a:lnTo>
                <a:lnTo>
                  <a:pt x="1897" y="121"/>
                </a:lnTo>
                <a:lnTo>
                  <a:pt x="1898" y="121"/>
                </a:lnTo>
                <a:lnTo>
                  <a:pt x="1899" y="122"/>
                </a:lnTo>
                <a:lnTo>
                  <a:pt x="1903" y="123"/>
                </a:lnTo>
                <a:lnTo>
                  <a:pt x="1903" y="124"/>
                </a:lnTo>
                <a:lnTo>
                  <a:pt x="1904" y="124"/>
                </a:lnTo>
                <a:lnTo>
                  <a:pt x="1905" y="124"/>
                </a:lnTo>
                <a:lnTo>
                  <a:pt x="1919" y="132"/>
                </a:lnTo>
                <a:lnTo>
                  <a:pt x="1920" y="132"/>
                </a:lnTo>
                <a:lnTo>
                  <a:pt x="1921" y="133"/>
                </a:lnTo>
                <a:lnTo>
                  <a:pt x="1922" y="133"/>
                </a:lnTo>
                <a:lnTo>
                  <a:pt x="1930" y="138"/>
                </a:lnTo>
                <a:lnTo>
                  <a:pt x="1939" y="142"/>
                </a:lnTo>
                <a:lnTo>
                  <a:pt x="1954" y="150"/>
                </a:lnTo>
                <a:lnTo>
                  <a:pt x="1956" y="152"/>
                </a:lnTo>
                <a:lnTo>
                  <a:pt x="1949" y="158"/>
                </a:lnTo>
                <a:lnTo>
                  <a:pt x="1945" y="163"/>
                </a:lnTo>
                <a:lnTo>
                  <a:pt x="1930" y="175"/>
                </a:lnTo>
                <a:lnTo>
                  <a:pt x="1911" y="193"/>
                </a:lnTo>
                <a:lnTo>
                  <a:pt x="1899" y="203"/>
                </a:lnTo>
                <a:lnTo>
                  <a:pt x="1886" y="215"/>
                </a:lnTo>
                <a:lnTo>
                  <a:pt x="1872" y="227"/>
                </a:lnTo>
                <a:lnTo>
                  <a:pt x="1871" y="228"/>
                </a:lnTo>
                <a:lnTo>
                  <a:pt x="1870" y="230"/>
                </a:lnTo>
                <a:lnTo>
                  <a:pt x="1733" y="353"/>
                </a:lnTo>
                <a:lnTo>
                  <a:pt x="1720" y="350"/>
                </a:lnTo>
                <a:lnTo>
                  <a:pt x="1611" y="317"/>
                </a:lnTo>
                <a:lnTo>
                  <a:pt x="1609" y="322"/>
                </a:lnTo>
                <a:lnTo>
                  <a:pt x="1608" y="326"/>
                </a:lnTo>
                <a:lnTo>
                  <a:pt x="1608" y="327"/>
                </a:lnTo>
                <a:lnTo>
                  <a:pt x="1709" y="358"/>
                </a:lnTo>
                <a:lnTo>
                  <a:pt x="1711" y="359"/>
                </a:lnTo>
                <a:lnTo>
                  <a:pt x="1713" y="361"/>
                </a:lnTo>
                <a:lnTo>
                  <a:pt x="1713" y="362"/>
                </a:lnTo>
                <a:lnTo>
                  <a:pt x="1713" y="366"/>
                </a:lnTo>
                <a:lnTo>
                  <a:pt x="1712" y="367"/>
                </a:lnTo>
                <a:lnTo>
                  <a:pt x="1674" y="403"/>
                </a:lnTo>
                <a:lnTo>
                  <a:pt x="1671" y="406"/>
                </a:lnTo>
                <a:lnTo>
                  <a:pt x="1670" y="408"/>
                </a:lnTo>
                <a:lnTo>
                  <a:pt x="1670" y="410"/>
                </a:lnTo>
                <a:lnTo>
                  <a:pt x="1669" y="414"/>
                </a:lnTo>
                <a:lnTo>
                  <a:pt x="1669" y="416"/>
                </a:lnTo>
                <a:lnTo>
                  <a:pt x="1670" y="416"/>
                </a:lnTo>
                <a:lnTo>
                  <a:pt x="1670" y="417"/>
                </a:lnTo>
                <a:lnTo>
                  <a:pt x="1666" y="418"/>
                </a:lnTo>
                <a:lnTo>
                  <a:pt x="1666" y="416"/>
                </a:lnTo>
                <a:lnTo>
                  <a:pt x="1666" y="415"/>
                </a:lnTo>
                <a:lnTo>
                  <a:pt x="1664" y="414"/>
                </a:lnTo>
                <a:lnTo>
                  <a:pt x="1664" y="411"/>
                </a:lnTo>
                <a:lnTo>
                  <a:pt x="1658" y="410"/>
                </a:lnTo>
                <a:lnTo>
                  <a:pt x="1659" y="404"/>
                </a:lnTo>
                <a:lnTo>
                  <a:pt x="1554" y="373"/>
                </a:lnTo>
                <a:lnTo>
                  <a:pt x="1551" y="372"/>
                </a:lnTo>
                <a:lnTo>
                  <a:pt x="1544" y="370"/>
                </a:lnTo>
                <a:lnTo>
                  <a:pt x="1543" y="375"/>
                </a:lnTo>
                <a:lnTo>
                  <a:pt x="1542" y="378"/>
                </a:lnTo>
                <a:lnTo>
                  <a:pt x="1520" y="373"/>
                </a:lnTo>
                <a:lnTo>
                  <a:pt x="1516" y="370"/>
                </a:lnTo>
                <a:lnTo>
                  <a:pt x="1515" y="370"/>
                </a:lnTo>
                <a:lnTo>
                  <a:pt x="1515" y="366"/>
                </a:lnTo>
                <a:lnTo>
                  <a:pt x="1516" y="361"/>
                </a:lnTo>
                <a:lnTo>
                  <a:pt x="1514" y="361"/>
                </a:lnTo>
                <a:lnTo>
                  <a:pt x="1507" y="359"/>
                </a:lnTo>
                <a:lnTo>
                  <a:pt x="1506" y="364"/>
                </a:lnTo>
                <a:lnTo>
                  <a:pt x="1499" y="382"/>
                </a:lnTo>
                <a:lnTo>
                  <a:pt x="1536" y="393"/>
                </a:lnTo>
                <a:lnTo>
                  <a:pt x="1583" y="408"/>
                </a:lnTo>
                <a:lnTo>
                  <a:pt x="1586" y="411"/>
                </a:lnTo>
                <a:lnTo>
                  <a:pt x="1596" y="422"/>
                </a:lnTo>
                <a:lnTo>
                  <a:pt x="1599" y="425"/>
                </a:lnTo>
                <a:lnTo>
                  <a:pt x="1601" y="427"/>
                </a:lnTo>
                <a:lnTo>
                  <a:pt x="1601" y="428"/>
                </a:lnTo>
                <a:lnTo>
                  <a:pt x="1602" y="428"/>
                </a:lnTo>
                <a:lnTo>
                  <a:pt x="1602" y="429"/>
                </a:lnTo>
                <a:lnTo>
                  <a:pt x="1602" y="431"/>
                </a:lnTo>
                <a:lnTo>
                  <a:pt x="1604" y="433"/>
                </a:lnTo>
                <a:lnTo>
                  <a:pt x="1604" y="434"/>
                </a:lnTo>
                <a:lnTo>
                  <a:pt x="1605" y="434"/>
                </a:lnTo>
                <a:lnTo>
                  <a:pt x="1605" y="435"/>
                </a:lnTo>
                <a:lnTo>
                  <a:pt x="1607" y="435"/>
                </a:lnTo>
                <a:lnTo>
                  <a:pt x="1607" y="436"/>
                </a:lnTo>
                <a:lnTo>
                  <a:pt x="1607" y="437"/>
                </a:lnTo>
                <a:lnTo>
                  <a:pt x="1608" y="437"/>
                </a:lnTo>
                <a:lnTo>
                  <a:pt x="1608" y="439"/>
                </a:lnTo>
                <a:lnTo>
                  <a:pt x="1608" y="440"/>
                </a:lnTo>
                <a:lnTo>
                  <a:pt x="1609" y="440"/>
                </a:lnTo>
                <a:lnTo>
                  <a:pt x="1609" y="441"/>
                </a:lnTo>
                <a:lnTo>
                  <a:pt x="1609" y="442"/>
                </a:lnTo>
                <a:lnTo>
                  <a:pt x="1609" y="443"/>
                </a:lnTo>
                <a:lnTo>
                  <a:pt x="1610" y="444"/>
                </a:lnTo>
                <a:lnTo>
                  <a:pt x="1610" y="445"/>
                </a:lnTo>
                <a:lnTo>
                  <a:pt x="1611" y="448"/>
                </a:lnTo>
                <a:lnTo>
                  <a:pt x="1611" y="449"/>
                </a:lnTo>
                <a:lnTo>
                  <a:pt x="1610" y="449"/>
                </a:lnTo>
                <a:lnTo>
                  <a:pt x="1610" y="448"/>
                </a:lnTo>
                <a:lnTo>
                  <a:pt x="1609" y="448"/>
                </a:lnTo>
                <a:lnTo>
                  <a:pt x="1609" y="445"/>
                </a:lnTo>
                <a:lnTo>
                  <a:pt x="1609" y="444"/>
                </a:lnTo>
                <a:lnTo>
                  <a:pt x="1609" y="443"/>
                </a:lnTo>
                <a:lnTo>
                  <a:pt x="1609" y="442"/>
                </a:lnTo>
                <a:lnTo>
                  <a:pt x="1609" y="441"/>
                </a:lnTo>
                <a:lnTo>
                  <a:pt x="1608" y="441"/>
                </a:lnTo>
                <a:lnTo>
                  <a:pt x="1608" y="440"/>
                </a:lnTo>
                <a:lnTo>
                  <a:pt x="1608" y="439"/>
                </a:lnTo>
                <a:lnTo>
                  <a:pt x="1607" y="437"/>
                </a:lnTo>
                <a:lnTo>
                  <a:pt x="1604" y="436"/>
                </a:lnTo>
                <a:lnTo>
                  <a:pt x="1599" y="435"/>
                </a:lnTo>
                <a:lnTo>
                  <a:pt x="1595" y="434"/>
                </a:lnTo>
                <a:lnTo>
                  <a:pt x="1543" y="418"/>
                </a:lnTo>
                <a:lnTo>
                  <a:pt x="1540" y="417"/>
                </a:lnTo>
                <a:lnTo>
                  <a:pt x="1534" y="415"/>
                </a:lnTo>
                <a:lnTo>
                  <a:pt x="1527" y="412"/>
                </a:lnTo>
                <a:lnTo>
                  <a:pt x="1526" y="416"/>
                </a:lnTo>
                <a:lnTo>
                  <a:pt x="1529" y="417"/>
                </a:lnTo>
                <a:lnTo>
                  <a:pt x="1526" y="428"/>
                </a:lnTo>
                <a:lnTo>
                  <a:pt x="1521" y="427"/>
                </a:lnTo>
                <a:lnTo>
                  <a:pt x="1520" y="431"/>
                </a:lnTo>
                <a:lnTo>
                  <a:pt x="1540" y="436"/>
                </a:lnTo>
                <a:lnTo>
                  <a:pt x="1540" y="443"/>
                </a:lnTo>
                <a:lnTo>
                  <a:pt x="1540" y="445"/>
                </a:lnTo>
                <a:lnTo>
                  <a:pt x="1543" y="445"/>
                </a:lnTo>
                <a:lnTo>
                  <a:pt x="1543" y="444"/>
                </a:lnTo>
                <a:lnTo>
                  <a:pt x="1548" y="445"/>
                </a:lnTo>
                <a:lnTo>
                  <a:pt x="1552" y="448"/>
                </a:lnTo>
                <a:lnTo>
                  <a:pt x="1557" y="449"/>
                </a:lnTo>
                <a:lnTo>
                  <a:pt x="1566" y="452"/>
                </a:lnTo>
                <a:lnTo>
                  <a:pt x="1575" y="456"/>
                </a:lnTo>
                <a:lnTo>
                  <a:pt x="1576" y="456"/>
                </a:lnTo>
                <a:lnTo>
                  <a:pt x="1578" y="460"/>
                </a:lnTo>
                <a:lnTo>
                  <a:pt x="1580" y="465"/>
                </a:lnTo>
                <a:lnTo>
                  <a:pt x="1583" y="468"/>
                </a:lnTo>
                <a:lnTo>
                  <a:pt x="1578" y="474"/>
                </a:lnTo>
                <a:lnTo>
                  <a:pt x="1575" y="473"/>
                </a:lnTo>
                <a:lnTo>
                  <a:pt x="1562" y="469"/>
                </a:lnTo>
                <a:lnTo>
                  <a:pt x="1552" y="466"/>
                </a:lnTo>
                <a:lnTo>
                  <a:pt x="1543" y="462"/>
                </a:lnTo>
                <a:lnTo>
                  <a:pt x="1543" y="448"/>
                </a:lnTo>
                <a:lnTo>
                  <a:pt x="1540" y="448"/>
                </a:lnTo>
                <a:lnTo>
                  <a:pt x="1540" y="449"/>
                </a:lnTo>
                <a:lnTo>
                  <a:pt x="1540" y="452"/>
                </a:lnTo>
                <a:lnTo>
                  <a:pt x="1541" y="461"/>
                </a:lnTo>
                <a:lnTo>
                  <a:pt x="1541" y="462"/>
                </a:lnTo>
                <a:lnTo>
                  <a:pt x="1541" y="466"/>
                </a:lnTo>
                <a:lnTo>
                  <a:pt x="1541" y="472"/>
                </a:lnTo>
                <a:lnTo>
                  <a:pt x="1538" y="472"/>
                </a:lnTo>
                <a:lnTo>
                  <a:pt x="1538" y="467"/>
                </a:lnTo>
                <a:lnTo>
                  <a:pt x="1526" y="470"/>
                </a:lnTo>
                <a:lnTo>
                  <a:pt x="1526" y="472"/>
                </a:lnTo>
                <a:lnTo>
                  <a:pt x="1525" y="473"/>
                </a:lnTo>
                <a:lnTo>
                  <a:pt x="1525" y="470"/>
                </a:lnTo>
                <a:lnTo>
                  <a:pt x="1508" y="474"/>
                </a:lnTo>
                <a:lnTo>
                  <a:pt x="1507" y="475"/>
                </a:lnTo>
                <a:lnTo>
                  <a:pt x="1468" y="483"/>
                </a:lnTo>
                <a:lnTo>
                  <a:pt x="1469" y="486"/>
                </a:lnTo>
                <a:lnTo>
                  <a:pt x="1470" y="490"/>
                </a:lnTo>
                <a:lnTo>
                  <a:pt x="1470" y="491"/>
                </a:lnTo>
                <a:lnTo>
                  <a:pt x="1471" y="494"/>
                </a:lnTo>
                <a:lnTo>
                  <a:pt x="1473" y="495"/>
                </a:lnTo>
                <a:lnTo>
                  <a:pt x="1473" y="498"/>
                </a:lnTo>
                <a:lnTo>
                  <a:pt x="1474" y="500"/>
                </a:lnTo>
                <a:lnTo>
                  <a:pt x="1474" y="503"/>
                </a:lnTo>
                <a:lnTo>
                  <a:pt x="1475" y="506"/>
                </a:lnTo>
                <a:lnTo>
                  <a:pt x="1475" y="508"/>
                </a:lnTo>
                <a:lnTo>
                  <a:pt x="1475" y="509"/>
                </a:lnTo>
                <a:lnTo>
                  <a:pt x="1482" y="508"/>
                </a:lnTo>
                <a:lnTo>
                  <a:pt x="1483" y="510"/>
                </a:lnTo>
                <a:lnTo>
                  <a:pt x="1485" y="510"/>
                </a:lnTo>
                <a:lnTo>
                  <a:pt x="1484" y="507"/>
                </a:lnTo>
                <a:lnTo>
                  <a:pt x="1499" y="503"/>
                </a:lnTo>
                <a:lnTo>
                  <a:pt x="1502" y="502"/>
                </a:lnTo>
                <a:lnTo>
                  <a:pt x="1515" y="500"/>
                </a:lnTo>
                <a:lnTo>
                  <a:pt x="1518" y="519"/>
                </a:lnTo>
                <a:lnTo>
                  <a:pt x="1518" y="521"/>
                </a:lnTo>
                <a:lnTo>
                  <a:pt x="1521" y="521"/>
                </a:lnTo>
                <a:lnTo>
                  <a:pt x="1523" y="518"/>
                </a:lnTo>
                <a:lnTo>
                  <a:pt x="1520" y="519"/>
                </a:lnTo>
                <a:lnTo>
                  <a:pt x="1517" y="499"/>
                </a:lnTo>
                <a:lnTo>
                  <a:pt x="1542" y="493"/>
                </a:lnTo>
                <a:lnTo>
                  <a:pt x="1546" y="492"/>
                </a:lnTo>
                <a:lnTo>
                  <a:pt x="1546" y="494"/>
                </a:lnTo>
                <a:lnTo>
                  <a:pt x="1542" y="500"/>
                </a:lnTo>
                <a:lnTo>
                  <a:pt x="1527" y="517"/>
                </a:lnTo>
                <a:lnTo>
                  <a:pt x="1524" y="518"/>
                </a:lnTo>
                <a:lnTo>
                  <a:pt x="1523" y="520"/>
                </a:lnTo>
                <a:lnTo>
                  <a:pt x="1528" y="519"/>
                </a:lnTo>
                <a:lnTo>
                  <a:pt x="1529" y="518"/>
                </a:lnTo>
                <a:lnTo>
                  <a:pt x="1536" y="511"/>
                </a:lnTo>
                <a:lnTo>
                  <a:pt x="1542" y="503"/>
                </a:lnTo>
                <a:lnTo>
                  <a:pt x="1545" y="500"/>
                </a:lnTo>
                <a:lnTo>
                  <a:pt x="1550" y="494"/>
                </a:lnTo>
                <a:lnTo>
                  <a:pt x="1551" y="493"/>
                </a:lnTo>
                <a:lnTo>
                  <a:pt x="1551" y="492"/>
                </a:lnTo>
                <a:lnTo>
                  <a:pt x="1553" y="492"/>
                </a:lnTo>
                <a:lnTo>
                  <a:pt x="1556" y="491"/>
                </a:lnTo>
                <a:lnTo>
                  <a:pt x="1556" y="492"/>
                </a:lnTo>
                <a:lnTo>
                  <a:pt x="1557" y="492"/>
                </a:lnTo>
                <a:lnTo>
                  <a:pt x="1557" y="493"/>
                </a:lnTo>
                <a:lnTo>
                  <a:pt x="1557" y="494"/>
                </a:lnTo>
                <a:lnTo>
                  <a:pt x="1556" y="494"/>
                </a:lnTo>
                <a:lnTo>
                  <a:pt x="1556" y="495"/>
                </a:lnTo>
                <a:lnTo>
                  <a:pt x="1552" y="500"/>
                </a:lnTo>
                <a:lnTo>
                  <a:pt x="1549" y="504"/>
                </a:lnTo>
                <a:lnTo>
                  <a:pt x="1545" y="509"/>
                </a:lnTo>
                <a:lnTo>
                  <a:pt x="1545" y="510"/>
                </a:lnTo>
                <a:lnTo>
                  <a:pt x="1543" y="511"/>
                </a:lnTo>
                <a:lnTo>
                  <a:pt x="1541" y="515"/>
                </a:lnTo>
                <a:lnTo>
                  <a:pt x="1535" y="523"/>
                </a:lnTo>
                <a:lnTo>
                  <a:pt x="1532" y="527"/>
                </a:lnTo>
                <a:lnTo>
                  <a:pt x="1524" y="532"/>
                </a:lnTo>
                <a:lnTo>
                  <a:pt x="1523" y="532"/>
                </a:lnTo>
                <a:lnTo>
                  <a:pt x="1500" y="542"/>
                </a:lnTo>
                <a:lnTo>
                  <a:pt x="1502" y="546"/>
                </a:lnTo>
                <a:lnTo>
                  <a:pt x="1503" y="556"/>
                </a:lnTo>
                <a:lnTo>
                  <a:pt x="1502" y="560"/>
                </a:lnTo>
                <a:lnTo>
                  <a:pt x="1501" y="562"/>
                </a:lnTo>
                <a:lnTo>
                  <a:pt x="1507" y="568"/>
                </a:lnTo>
                <a:lnTo>
                  <a:pt x="1529" y="544"/>
                </a:lnTo>
                <a:lnTo>
                  <a:pt x="1529" y="543"/>
                </a:lnTo>
                <a:lnTo>
                  <a:pt x="1531" y="543"/>
                </a:lnTo>
                <a:lnTo>
                  <a:pt x="1531" y="544"/>
                </a:lnTo>
                <a:lnTo>
                  <a:pt x="1532" y="544"/>
                </a:lnTo>
                <a:lnTo>
                  <a:pt x="1532" y="545"/>
                </a:lnTo>
                <a:lnTo>
                  <a:pt x="1529" y="550"/>
                </a:lnTo>
                <a:lnTo>
                  <a:pt x="1527" y="552"/>
                </a:lnTo>
                <a:lnTo>
                  <a:pt x="1523" y="560"/>
                </a:lnTo>
                <a:lnTo>
                  <a:pt x="1523" y="559"/>
                </a:lnTo>
                <a:lnTo>
                  <a:pt x="1523" y="560"/>
                </a:lnTo>
                <a:lnTo>
                  <a:pt x="1523" y="561"/>
                </a:lnTo>
                <a:lnTo>
                  <a:pt x="1521" y="561"/>
                </a:lnTo>
                <a:lnTo>
                  <a:pt x="1520" y="562"/>
                </a:lnTo>
                <a:lnTo>
                  <a:pt x="1520" y="563"/>
                </a:lnTo>
                <a:lnTo>
                  <a:pt x="1519" y="565"/>
                </a:lnTo>
                <a:lnTo>
                  <a:pt x="1519" y="566"/>
                </a:lnTo>
                <a:lnTo>
                  <a:pt x="1517" y="569"/>
                </a:lnTo>
                <a:lnTo>
                  <a:pt x="1518" y="570"/>
                </a:lnTo>
                <a:lnTo>
                  <a:pt x="1519" y="570"/>
                </a:lnTo>
                <a:lnTo>
                  <a:pt x="1523" y="573"/>
                </a:lnTo>
                <a:lnTo>
                  <a:pt x="1523" y="577"/>
                </a:lnTo>
                <a:lnTo>
                  <a:pt x="1519" y="601"/>
                </a:lnTo>
                <a:lnTo>
                  <a:pt x="1517" y="612"/>
                </a:lnTo>
                <a:lnTo>
                  <a:pt x="1515" y="629"/>
                </a:lnTo>
                <a:lnTo>
                  <a:pt x="1514" y="644"/>
                </a:lnTo>
                <a:lnTo>
                  <a:pt x="1510" y="661"/>
                </a:lnTo>
                <a:lnTo>
                  <a:pt x="1509" y="671"/>
                </a:lnTo>
                <a:lnTo>
                  <a:pt x="1525" y="673"/>
                </a:lnTo>
                <a:lnTo>
                  <a:pt x="1528" y="635"/>
                </a:lnTo>
                <a:lnTo>
                  <a:pt x="1531" y="616"/>
                </a:lnTo>
                <a:lnTo>
                  <a:pt x="1532" y="616"/>
                </a:lnTo>
                <a:lnTo>
                  <a:pt x="1532" y="611"/>
                </a:lnTo>
                <a:lnTo>
                  <a:pt x="1533" y="611"/>
                </a:lnTo>
                <a:lnTo>
                  <a:pt x="1533" y="610"/>
                </a:lnTo>
                <a:lnTo>
                  <a:pt x="1534" y="610"/>
                </a:lnTo>
                <a:lnTo>
                  <a:pt x="1534" y="611"/>
                </a:lnTo>
                <a:lnTo>
                  <a:pt x="1534" y="616"/>
                </a:lnTo>
                <a:lnTo>
                  <a:pt x="1543" y="617"/>
                </a:lnTo>
                <a:lnTo>
                  <a:pt x="1540" y="636"/>
                </a:lnTo>
                <a:lnTo>
                  <a:pt x="1541" y="636"/>
                </a:lnTo>
                <a:lnTo>
                  <a:pt x="1540" y="649"/>
                </a:lnTo>
                <a:lnTo>
                  <a:pt x="1537" y="674"/>
                </a:lnTo>
                <a:lnTo>
                  <a:pt x="1550" y="675"/>
                </a:lnTo>
                <a:lnTo>
                  <a:pt x="1550" y="671"/>
                </a:lnTo>
                <a:lnTo>
                  <a:pt x="1551" y="663"/>
                </a:lnTo>
                <a:lnTo>
                  <a:pt x="1552" y="629"/>
                </a:lnTo>
                <a:lnTo>
                  <a:pt x="1552" y="623"/>
                </a:lnTo>
                <a:lnTo>
                  <a:pt x="1552" y="620"/>
                </a:lnTo>
                <a:lnTo>
                  <a:pt x="1552" y="607"/>
                </a:lnTo>
                <a:lnTo>
                  <a:pt x="1552" y="586"/>
                </a:lnTo>
                <a:lnTo>
                  <a:pt x="1552" y="566"/>
                </a:lnTo>
                <a:lnTo>
                  <a:pt x="1552" y="545"/>
                </a:lnTo>
                <a:lnTo>
                  <a:pt x="1552" y="540"/>
                </a:lnTo>
                <a:lnTo>
                  <a:pt x="1560" y="525"/>
                </a:lnTo>
                <a:lnTo>
                  <a:pt x="1562" y="523"/>
                </a:lnTo>
                <a:lnTo>
                  <a:pt x="1562" y="520"/>
                </a:lnTo>
                <a:lnTo>
                  <a:pt x="1563" y="520"/>
                </a:lnTo>
                <a:lnTo>
                  <a:pt x="1567" y="517"/>
                </a:lnTo>
                <a:lnTo>
                  <a:pt x="1568" y="517"/>
                </a:lnTo>
                <a:lnTo>
                  <a:pt x="1569" y="517"/>
                </a:lnTo>
                <a:lnTo>
                  <a:pt x="1569" y="518"/>
                </a:lnTo>
                <a:lnTo>
                  <a:pt x="1568" y="520"/>
                </a:lnTo>
                <a:lnTo>
                  <a:pt x="1568" y="531"/>
                </a:lnTo>
                <a:lnTo>
                  <a:pt x="1568" y="631"/>
                </a:lnTo>
                <a:lnTo>
                  <a:pt x="1568" y="674"/>
                </a:lnTo>
                <a:lnTo>
                  <a:pt x="1647" y="637"/>
                </a:lnTo>
                <a:lnTo>
                  <a:pt x="1649" y="637"/>
                </a:lnTo>
                <a:lnTo>
                  <a:pt x="1651" y="640"/>
                </a:lnTo>
                <a:lnTo>
                  <a:pt x="1652" y="641"/>
                </a:lnTo>
                <a:lnTo>
                  <a:pt x="1653" y="640"/>
                </a:lnTo>
                <a:lnTo>
                  <a:pt x="1653" y="641"/>
                </a:lnTo>
                <a:lnTo>
                  <a:pt x="1652" y="641"/>
                </a:lnTo>
                <a:lnTo>
                  <a:pt x="1652" y="642"/>
                </a:lnTo>
                <a:lnTo>
                  <a:pt x="1655" y="644"/>
                </a:lnTo>
                <a:lnTo>
                  <a:pt x="1659" y="649"/>
                </a:lnTo>
                <a:lnTo>
                  <a:pt x="1660" y="650"/>
                </a:lnTo>
                <a:lnTo>
                  <a:pt x="1663" y="653"/>
                </a:lnTo>
                <a:lnTo>
                  <a:pt x="1672" y="663"/>
                </a:lnTo>
                <a:lnTo>
                  <a:pt x="1672" y="666"/>
                </a:lnTo>
                <a:lnTo>
                  <a:pt x="1675" y="666"/>
                </a:lnTo>
                <a:lnTo>
                  <a:pt x="1696" y="673"/>
                </a:lnTo>
                <a:lnTo>
                  <a:pt x="1701" y="655"/>
                </a:lnTo>
                <a:lnTo>
                  <a:pt x="1687" y="652"/>
                </a:lnTo>
                <a:lnTo>
                  <a:pt x="1684" y="651"/>
                </a:lnTo>
                <a:lnTo>
                  <a:pt x="1683" y="649"/>
                </a:lnTo>
                <a:lnTo>
                  <a:pt x="1668" y="645"/>
                </a:lnTo>
                <a:lnTo>
                  <a:pt x="1667" y="645"/>
                </a:lnTo>
                <a:lnTo>
                  <a:pt x="1666" y="645"/>
                </a:lnTo>
                <a:lnTo>
                  <a:pt x="1660" y="638"/>
                </a:lnTo>
                <a:lnTo>
                  <a:pt x="1659" y="638"/>
                </a:lnTo>
                <a:lnTo>
                  <a:pt x="1658" y="638"/>
                </a:lnTo>
                <a:lnTo>
                  <a:pt x="1659" y="638"/>
                </a:lnTo>
                <a:lnTo>
                  <a:pt x="1664" y="636"/>
                </a:lnTo>
                <a:lnTo>
                  <a:pt x="1663" y="636"/>
                </a:lnTo>
                <a:lnTo>
                  <a:pt x="1664" y="636"/>
                </a:lnTo>
                <a:lnTo>
                  <a:pt x="1670" y="635"/>
                </a:lnTo>
                <a:lnTo>
                  <a:pt x="1676" y="633"/>
                </a:lnTo>
                <a:lnTo>
                  <a:pt x="1679" y="632"/>
                </a:lnTo>
                <a:lnTo>
                  <a:pt x="1679" y="631"/>
                </a:lnTo>
                <a:lnTo>
                  <a:pt x="1680" y="629"/>
                </a:lnTo>
                <a:lnTo>
                  <a:pt x="1682" y="629"/>
                </a:lnTo>
                <a:lnTo>
                  <a:pt x="1766" y="617"/>
                </a:lnTo>
                <a:lnTo>
                  <a:pt x="1767" y="617"/>
                </a:lnTo>
                <a:lnTo>
                  <a:pt x="1768" y="617"/>
                </a:lnTo>
                <a:lnTo>
                  <a:pt x="1768" y="618"/>
                </a:lnTo>
                <a:lnTo>
                  <a:pt x="1779" y="619"/>
                </a:lnTo>
                <a:lnTo>
                  <a:pt x="1822" y="621"/>
                </a:lnTo>
                <a:lnTo>
                  <a:pt x="1865" y="624"/>
                </a:lnTo>
                <a:lnTo>
                  <a:pt x="1868" y="624"/>
                </a:lnTo>
                <a:lnTo>
                  <a:pt x="1870" y="623"/>
                </a:lnTo>
                <a:lnTo>
                  <a:pt x="1872" y="624"/>
                </a:lnTo>
                <a:lnTo>
                  <a:pt x="1872" y="625"/>
                </a:lnTo>
                <a:lnTo>
                  <a:pt x="1873" y="628"/>
                </a:lnTo>
                <a:lnTo>
                  <a:pt x="1885" y="674"/>
                </a:lnTo>
                <a:lnTo>
                  <a:pt x="1885" y="675"/>
                </a:lnTo>
                <a:lnTo>
                  <a:pt x="1884" y="676"/>
                </a:lnTo>
                <a:lnTo>
                  <a:pt x="1882" y="677"/>
                </a:lnTo>
                <a:lnTo>
                  <a:pt x="1879" y="677"/>
                </a:lnTo>
                <a:lnTo>
                  <a:pt x="1875" y="680"/>
                </a:lnTo>
                <a:lnTo>
                  <a:pt x="1873" y="679"/>
                </a:lnTo>
                <a:lnTo>
                  <a:pt x="1863" y="687"/>
                </a:lnTo>
                <a:lnTo>
                  <a:pt x="1864" y="690"/>
                </a:lnTo>
                <a:lnTo>
                  <a:pt x="1859" y="692"/>
                </a:lnTo>
                <a:lnTo>
                  <a:pt x="1833" y="712"/>
                </a:lnTo>
                <a:lnTo>
                  <a:pt x="1833" y="713"/>
                </a:lnTo>
                <a:lnTo>
                  <a:pt x="1831" y="716"/>
                </a:lnTo>
                <a:lnTo>
                  <a:pt x="1830" y="719"/>
                </a:lnTo>
                <a:lnTo>
                  <a:pt x="1833" y="720"/>
                </a:lnTo>
                <a:lnTo>
                  <a:pt x="1833" y="723"/>
                </a:lnTo>
                <a:lnTo>
                  <a:pt x="1833" y="724"/>
                </a:lnTo>
                <a:lnTo>
                  <a:pt x="1833" y="727"/>
                </a:lnTo>
                <a:lnTo>
                  <a:pt x="1831" y="730"/>
                </a:lnTo>
                <a:lnTo>
                  <a:pt x="1830" y="732"/>
                </a:lnTo>
                <a:lnTo>
                  <a:pt x="1829" y="732"/>
                </a:lnTo>
                <a:lnTo>
                  <a:pt x="1827" y="742"/>
                </a:lnTo>
                <a:lnTo>
                  <a:pt x="1825" y="747"/>
                </a:lnTo>
                <a:lnTo>
                  <a:pt x="1823" y="755"/>
                </a:lnTo>
                <a:lnTo>
                  <a:pt x="1822" y="755"/>
                </a:lnTo>
                <a:lnTo>
                  <a:pt x="1822" y="757"/>
                </a:lnTo>
                <a:lnTo>
                  <a:pt x="1821" y="757"/>
                </a:lnTo>
                <a:lnTo>
                  <a:pt x="1821" y="758"/>
                </a:lnTo>
                <a:lnTo>
                  <a:pt x="1829" y="761"/>
                </a:lnTo>
                <a:lnTo>
                  <a:pt x="1829" y="762"/>
                </a:lnTo>
                <a:lnTo>
                  <a:pt x="1828" y="763"/>
                </a:lnTo>
                <a:lnTo>
                  <a:pt x="1813" y="759"/>
                </a:lnTo>
                <a:lnTo>
                  <a:pt x="1775" y="771"/>
                </a:lnTo>
                <a:lnTo>
                  <a:pt x="1778" y="782"/>
                </a:lnTo>
                <a:lnTo>
                  <a:pt x="1783" y="795"/>
                </a:lnTo>
                <a:lnTo>
                  <a:pt x="1777" y="796"/>
                </a:lnTo>
                <a:lnTo>
                  <a:pt x="1772" y="783"/>
                </a:lnTo>
                <a:lnTo>
                  <a:pt x="1736" y="796"/>
                </a:lnTo>
                <a:lnTo>
                  <a:pt x="1730" y="796"/>
                </a:lnTo>
                <a:lnTo>
                  <a:pt x="1720" y="796"/>
                </a:lnTo>
                <a:lnTo>
                  <a:pt x="1717" y="796"/>
                </a:lnTo>
                <a:lnTo>
                  <a:pt x="1716" y="796"/>
                </a:lnTo>
                <a:lnTo>
                  <a:pt x="1712" y="796"/>
                </a:lnTo>
                <a:lnTo>
                  <a:pt x="1714" y="824"/>
                </a:lnTo>
                <a:lnTo>
                  <a:pt x="1716" y="825"/>
                </a:lnTo>
                <a:lnTo>
                  <a:pt x="1720" y="825"/>
                </a:lnTo>
                <a:lnTo>
                  <a:pt x="1745" y="821"/>
                </a:lnTo>
                <a:lnTo>
                  <a:pt x="1752" y="821"/>
                </a:lnTo>
                <a:lnTo>
                  <a:pt x="1758" y="825"/>
                </a:lnTo>
                <a:lnTo>
                  <a:pt x="1759" y="824"/>
                </a:lnTo>
                <a:lnTo>
                  <a:pt x="1759" y="826"/>
                </a:lnTo>
                <a:lnTo>
                  <a:pt x="1760" y="825"/>
                </a:lnTo>
                <a:lnTo>
                  <a:pt x="1761" y="828"/>
                </a:lnTo>
                <a:lnTo>
                  <a:pt x="1762" y="828"/>
                </a:lnTo>
                <a:lnTo>
                  <a:pt x="1778" y="819"/>
                </a:lnTo>
                <a:lnTo>
                  <a:pt x="1778" y="817"/>
                </a:lnTo>
                <a:lnTo>
                  <a:pt x="1779" y="817"/>
                </a:lnTo>
                <a:lnTo>
                  <a:pt x="1779" y="808"/>
                </a:lnTo>
                <a:lnTo>
                  <a:pt x="1780" y="808"/>
                </a:lnTo>
                <a:lnTo>
                  <a:pt x="1780" y="809"/>
                </a:lnTo>
                <a:lnTo>
                  <a:pt x="1780" y="817"/>
                </a:lnTo>
                <a:lnTo>
                  <a:pt x="1780" y="821"/>
                </a:lnTo>
                <a:lnTo>
                  <a:pt x="1804" y="808"/>
                </a:lnTo>
                <a:lnTo>
                  <a:pt x="1812" y="803"/>
                </a:lnTo>
                <a:lnTo>
                  <a:pt x="1810" y="801"/>
                </a:lnTo>
                <a:lnTo>
                  <a:pt x="1830" y="788"/>
                </a:lnTo>
                <a:lnTo>
                  <a:pt x="1831" y="791"/>
                </a:lnTo>
                <a:lnTo>
                  <a:pt x="1835" y="788"/>
                </a:lnTo>
                <a:lnTo>
                  <a:pt x="1834" y="787"/>
                </a:lnTo>
                <a:lnTo>
                  <a:pt x="1840" y="783"/>
                </a:lnTo>
                <a:lnTo>
                  <a:pt x="1846" y="769"/>
                </a:lnTo>
                <a:lnTo>
                  <a:pt x="1846" y="768"/>
                </a:lnTo>
                <a:lnTo>
                  <a:pt x="1847" y="768"/>
                </a:lnTo>
                <a:lnTo>
                  <a:pt x="1857" y="770"/>
                </a:lnTo>
                <a:lnTo>
                  <a:pt x="1865" y="783"/>
                </a:lnTo>
                <a:lnTo>
                  <a:pt x="1867" y="784"/>
                </a:lnTo>
                <a:lnTo>
                  <a:pt x="1870" y="782"/>
                </a:lnTo>
                <a:lnTo>
                  <a:pt x="1871" y="782"/>
                </a:lnTo>
                <a:lnTo>
                  <a:pt x="1872" y="780"/>
                </a:lnTo>
                <a:lnTo>
                  <a:pt x="1873" y="778"/>
                </a:lnTo>
                <a:lnTo>
                  <a:pt x="1879" y="774"/>
                </a:lnTo>
                <a:lnTo>
                  <a:pt x="1913" y="750"/>
                </a:lnTo>
                <a:lnTo>
                  <a:pt x="1948" y="800"/>
                </a:lnTo>
                <a:lnTo>
                  <a:pt x="1936" y="809"/>
                </a:lnTo>
                <a:lnTo>
                  <a:pt x="1877" y="850"/>
                </a:lnTo>
                <a:lnTo>
                  <a:pt x="1872" y="853"/>
                </a:lnTo>
                <a:lnTo>
                  <a:pt x="1855" y="864"/>
                </a:lnTo>
                <a:lnTo>
                  <a:pt x="1852" y="874"/>
                </a:lnTo>
                <a:lnTo>
                  <a:pt x="1847" y="871"/>
                </a:lnTo>
                <a:lnTo>
                  <a:pt x="1845" y="872"/>
                </a:lnTo>
                <a:lnTo>
                  <a:pt x="1836" y="878"/>
                </a:lnTo>
                <a:lnTo>
                  <a:pt x="1813" y="908"/>
                </a:lnTo>
                <a:lnTo>
                  <a:pt x="1794" y="933"/>
                </a:lnTo>
                <a:lnTo>
                  <a:pt x="1804" y="951"/>
                </a:lnTo>
                <a:lnTo>
                  <a:pt x="1821" y="980"/>
                </a:lnTo>
                <a:lnTo>
                  <a:pt x="1842" y="1017"/>
                </a:lnTo>
                <a:lnTo>
                  <a:pt x="1855" y="1041"/>
                </a:lnTo>
                <a:lnTo>
                  <a:pt x="1870" y="1068"/>
                </a:lnTo>
                <a:lnTo>
                  <a:pt x="1872" y="1072"/>
                </a:lnTo>
                <a:lnTo>
                  <a:pt x="1877" y="1080"/>
                </a:lnTo>
                <a:lnTo>
                  <a:pt x="1886" y="1096"/>
                </a:lnTo>
                <a:lnTo>
                  <a:pt x="1889" y="1096"/>
                </a:lnTo>
                <a:lnTo>
                  <a:pt x="1897" y="1106"/>
                </a:lnTo>
                <a:lnTo>
                  <a:pt x="1907" y="1117"/>
                </a:lnTo>
                <a:lnTo>
                  <a:pt x="1923" y="1113"/>
                </a:lnTo>
                <a:lnTo>
                  <a:pt x="1924" y="1112"/>
                </a:lnTo>
                <a:lnTo>
                  <a:pt x="1926" y="1112"/>
                </a:lnTo>
                <a:lnTo>
                  <a:pt x="1927" y="1112"/>
                </a:lnTo>
                <a:lnTo>
                  <a:pt x="1927" y="1111"/>
                </a:lnTo>
                <a:lnTo>
                  <a:pt x="1928" y="1111"/>
                </a:lnTo>
                <a:lnTo>
                  <a:pt x="1928" y="1110"/>
                </a:lnTo>
                <a:lnTo>
                  <a:pt x="1929" y="1110"/>
                </a:lnTo>
                <a:lnTo>
                  <a:pt x="1930" y="1110"/>
                </a:lnTo>
                <a:lnTo>
                  <a:pt x="1930" y="1109"/>
                </a:lnTo>
                <a:lnTo>
                  <a:pt x="1931" y="1109"/>
                </a:lnTo>
                <a:lnTo>
                  <a:pt x="1931" y="1108"/>
                </a:lnTo>
                <a:lnTo>
                  <a:pt x="1932" y="1108"/>
                </a:lnTo>
                <a:lnTo>
                  <a:pt x="1932" y="1106"/>
                </a:lnTo>
                <a:lnTo>
                  <a:pt x="1934" y="1106"/>
                </a:lnTo>
                <a:lnTo>
                  <a:pt x="1934" y="1105"/>
                </a:lnTo>
                <a:lnTo>
                  <a:pt x="1935" y="1105"/>
                </a:lnTo>
                <a:lnTo>
                  <a:pt x="1935" y="1104"/>
                </a:lnTo>
                <a:lnTo>
                  <a:pt x="1936" y="1104"/>
                </a:lnTo>
                <a:lnTo>
                  <a:pt x="1936" y="1103"/>
                </a:lnTo>
                <a:lnTo>
                  <a:pt x="1936" y="1102"/>
                </a:lnTo>
                <a:lnTo>
                  <a:pt x="1937" y="1102"/>
                </a:lnTo>
                <a:lnTo>
                  <a:pt x="1937" y="1101"/>
                </a:lnTo>
                <a:lnTo>
                  <a:pt x="1937" y="1100"/>
                </a:lnTo>
                <a:lnTo>
                  <a:pt x="1938" y="1100"/>
                </a:lnTo>
                <a:lnTo>
                  <a:pt x="1938" y="1098"/>
                </a:lnTo>
                <a:lnTo>
                  <a:pt x="1938" y="1097"/>
                </a:lnTo>
                <a:lnTo>
                  <a:pt x="1938" y="1096"/>
                </a:lnTo>
                <a:lnTo>
                  <a:pt x="1938" y="1095"/>
                </a:lnTo>
                <a:lnTo>
                  <a:pt x="1907" y="1061"/>
                </a:lnTo>
                <a:lnTo>
                  <a:pt x="1904" y="1059"/>
                </a:lnTo>
                <a:lnTo>
                  <a:pt x="1893" y="1036"/>
                </a:lnTo>
                <a:lnTo>
                  <a:pt x="1890" y="1033"/>
                </a:lnTo>
                <a:lnTo>
                  <a:pt x="1881" y="1016"/>
                </a:lnTo>
                <a:lnTo>
                  <a:pt x="1881" y="1014"/>
                </a:lnTo>
                <a:lnTo>
                  <a:pt x="1856" y="975"/>
                </a:lnTo>
                <a:lnTo>
                  <a:pt x="1839" y="942"/>
                </a:lnTo>
                <a:lnTo>
                  <a:pt x="1864" y="909"/>
                </a:lnTo>
                <a:lnTo>
                  <a:pt x="1927" y="866"/>
                </a:lnTo>
                <a:lnTo>
                  <a:pt x="1946" y="852"/>
                </a:lnTo>
                <a:lnTo>
                  <a:pt x="1948" y="852"/>
                </a:lnTo>
                <a:lnTo>
                  <a:pt x="1961" y="878"/>
                </a:lnTo>
                <a:lnTo>
                  <a:pt x="1963" y="877"/>
                </a:lnTo>
                <a:lnTo>
                  <a:pt x="1966" y="880"/>
                </a:lnTo>
                <a:lnTo>
                  <a:pt x="1964" y="884"/>
                </a:lnTo>
                <a:lnTo>
                  <a:pt x="1990" y="935"/>
                </a:lnTo>
                <a:lnTo>
                  <a:pt x="1993" y="935"/>
                </a:lnTo>
                <a:lnTo>
                  <a:pt x="1994" y="934"/>
                </a:lnTo>
                <a:lnTo>
                  <a:pt x="1995" y="934"/>
                </a:lnTo>
                <a:lnTo>
                  <a:pt x="1996" y="934"/>
                </a:lnTo>
                <a:lnTo>
                  <a:pt x="1996" y="935"/>
                </a:lnTo>
                <a:lnTo>
                  <a:pt x="1995" y="936"/>
                </a:lnTo>
                <a:lnTo>
                  <a:pt x="1988" y="936"/>
                </a:lnTo>
                <a:lnTo>
                  <a:pt x="1984" y="937"/>
                </a:lnTo>
                <a:lnTo>
                  <a:pt x="1966" y="944"/>
                </a:lnTo>
                <a:lnTo>
                  <a:pt x="1951" y="951"/>
                </a:lnTo>
                <a:lnTo>
                  <a:pt x="1951" y="966"/>
                </a:lnTo>
                <a:lnTo>
                  <a:pt x="1952" y="967"/>
                </a:lnTo>
                <a:lnTo>
                  <a:pt x="1954" y="968"/>
                </a:lnTo>
                <a:lnTo>
                  <a:pt x="1954" y="969"/>
                </a:lnTo>
                <a:lnTo>
                  <a:pt x="1953" y="969"/>
                </a:lnTo>
                <a:lnTo>
                  <a:pt x="1952" y="969"/>
                </a:lnTo>
                <a:lnTo>
                  <a:pt x="1951" y="966"/>
                </a:lnTo>
                <a:lnTo>
                  <a:pt x="1949" y="954"/>
                </a:lnTo>
                <a:lnTo>
                  <a:pt x="1948" y="953"/>
                </a:lnTo>
                <a:lnTo>
                  <a:pt x="1946" y="953"/>
                </a:lnTo>
                <a:lnTo>
                  <a:pt x="1940" y="955"/>
                </a:lnTo>
                <a:lnTo>
                  <a:pt x="1939" y="956"/>
                </a:lnTo>
                <a:lnTo>
                  <a:pt x="1939" y="958"/>
                </a:lnTo>
                <a:lnTo>
                  <a:pt x="1938" y="960"/>
                </a:lnTo>
                <a:lnTo>
                  <a:pt x="1937" y="960"/>
                </a:lnTo>
                <a:lnTo>
                  <a:pt x="1944" y="972"/>
                </a:lnTo>
                <a:lnTo>
                  <a:pt x="1945" y="987"/>
                </a:lnTo>
                <a:lnTo>
                  <a:pt x="1948" y="988"/>
                </a:lnTo>
                <a:lnTo>
                  <a:pt x="1947" y="991"/>
                </a:lnTo>
                <a:lnTo>
                  <a:pt x="1945" y="995"/>
                </a:lnTo>
                <a:lnTo>
                  <a:pt x="1944" y="996"/>
                </a:lnTo>
                <a:lnTo>
                  <a:pt x="1942" y="1001"/>
                </a:lnTo>
                <a:lnTo>
                  <a:pt x="1940" y="1004"/>
                </a:lnTo>
                <a:lnTo>
                  <a:pt x="1939" y="1005"/>
                </a:lnTo>
                <a:lnTo>
                  <a:pt x="1937" y="1010"/>
                </a:lnTo>
                <a:lnTo>
                  <a:pt x="1938" y="1010"/>
                </a:lnTo>
                <a:lnTo>
                  <a:pt x="1929" y="1026"/>
                </a:lnTo>
                <a:lnTo>
                  <a:pt x="1930" y="1027"/>
                </a:lnTo>
                <a:lnTo>
                  <a:pt x="1947" y="1026"/>
                </a:lnTo>
                <a:lnTo>
                  <a:pt x="1963" y="1001"/>
                </a:lnTo>
                <a:lnTo>
                  <a:pt x="1969" y="1002"/>
                </a:lnTo>
                <a:lnTo>
                  <a:pt x="1974" y="1003"/>
                </a:lnTo>
                <a:lnTo>
                  <a:pt x="1974" y="1001"/>
                </a:lnTo>
                <a:lnTo>
                  <a:pt x="1989" y="1004"/>
                </a:lnTo>
                <a:lnTo>
                  <a:pt x="1989" y="1006"/>
                </a:lnTo>
                <a:lnTo>
                  <a:pt x="1996" y="1009"/>
                </a:lnTo>
                <a:lnTo>
                  <a:pt x="1997" y="1008"/>
                </a:lnTo>
                <a:lnTo>
                  <a:pt x="2006" y="971"/>
                </a:lnTo>
                <a:lnTo>
                  <a:pt x="2007" y="966"/>
                </a:lnTo>
                <a:lnTo>
                  <a:pt x="2004" y="960"/>
                </a:lnTo>
                <a:lnTo>
                  <a:pt x="2004" y="959"/>
                </a:lnTo>
                <a:lnTo>
                  <a:pt x="2004" y="958"/>
                </a:lnTo>
                <a:lnTo>
                  <a:pt x="2005" y="958"/>
                </a:lnTo>
                <a:lnTo>
                  <a:pt x="2005" y="959"/>
                </a:lnTo>
                <a:lnTo>
                  <a:pt x="2006" y="959"/>
                </a:lnTo>
                <a:lnTo>
                  <a:pt x="2006" y="960"/>
                </a:lnTo>
                <a:lnTo>
                  <a:pt x="2008" y="964"/>
                </a:lnTo>
                <a:lnTo>
                  <a:pt x="2039" y="958"/>
                </a:lnTo>
                <a:lnTo>
                  <a:pt x="2044" y="956"/>
                </a:lnTo>
                <a:lnTo>
                  <a:pt x="2049" y="955"/>
                </a:lnTo>
                <a:lnTo>
                  <a:pt x="2054" y="962"/>
                </a:lnTo>
                <a:lnTo>
                  <a:pt x="2063" y="976"/>
                </a:lnTo>
                <a:lnTo>
                  <a:pt x="2079" y="997"/>
                </a:lnTo>
                <a:lnTo>
                  <a:pt x="2086" y="1006"/>
                </a:lnTo>
                <a:lnTo>
                  <a:pt x="2088" y="1011"/>
                </a:lnTo>
                <a:lnTo>
                  <a:pt x="2085" y="1014"/>
                </a:lnTo>
                <a:lnTo>
                  <a:pt x="2089" y="1021"/>
                </a:lnTo>
                <a:lnTo>
                  <a:pt x="2089" y="1022"/>
                </a:lnTo>
                <a:lnTo>
                  <a:pt x="2090" y="1022"/>
                </a:lnTo>
                <a:lnTo>
                  <a:pt x="2090" y="1023"/>
                </a:lnTo>
                <a:lnTo>
                  <a:pt x="2090" y="1025"/>
                </a:lnTo>
                <a:lnTo>
                  <a:pt x="2090" y="1026"/>
                </a:lnTo>
                <a:lnTo>
                  <a:pt x="2090" y="1027"/>
                </a:lnTo>
                <a:lnTo>
                  <a:pt x="2090" y="1028"/>
                </a:lnTo>
                <a:lnTo>
                  <a:pt x="2089" y="1029"/>
                </a:lnTo>
                <a:lnTo>
                  <a:pt x="2089" y="1030"/>
                </a:lnTo>
                <a:lnTo>
                  <a:pt x="2088" y="1030"/>
                </a:lnTo>
                <a:lnTo>
                  <a:pt x="2088" y="1031"/>
                </a:lnTo>
                <a:lnTo>
                  <a:pt x="2088" y="1033"/>
                </a:lnTo>
                <a:lnTo>
                  <a:pt x="2087" y="1033"/>
                </a:lnTo>
                <a:lnTo>
                  <a:pt x="2087" y="1034"/>
                </a:lnTo>
                <a:lnTo>
                  <a:pt x="2086" y="1034"/>
                </a:lnTo>
                <a:lnTo>
                  <a:pt x="2073" y="1044"/>
                </a:lnTo>
                <a:lnTo>
                  <a:pt x="2063" y="1075"/>
                </a:lnTo>
                <a:lnTo>
                  <a:pt x="2063" y="1076"/>
                </a:lnTo>
                <a:lnTo>
                  <a:pt x="2063" y="1078"/>
                </a:lnTo>
                <a:lnTo>
                  <a:pt x="2062" y="1079"/>
                </a:lnTo>
                <a:lnTo>
                  <a:pt x="2062" y="1080"/>
                </a:lnTo>
                <a:lnTo>
                  <a:pt x="2061" y="1083"/>
                </a:lnTo>
                <a:lnTo>
                  <a:pt x="2061" y="1084"/>
                </a:lnTo>
                <a:lnTo>
                  <a:pt x="2058" y="1088"/>
                </a:lnTo>
                <a:lnTo>
                  <a:pt x="2058" y="1089"/>
                </a:lnTo>
                <a:lnTo>
                  <a:pt x="2058" y="1090"/>
                </a:lnTo>
                <a:lnTo>
                  <a:pt x="2058" y="1092"/>
                </a:lnTo>
                <a:lnTo>
                  <a:pt x="2065" y="1096"/>
                </a:lnTo>
                <a:lnTo>
                  <a:pt x="2066" y="1096"/>
                </a:lnTo>
                <a:lnTo>
                  <a:pt x="2066" y="1097"/>
                </a:lnTo>
                <a:lnTo>
                  <a:pt x="2068" y="1097"/>
                </a:lnTo>
                <a:lnTo>
                  <a:pt x="2068" y="1098"/>
                </a:lnTo>
                <a:lnTo>
                  <a:pt x="2069" y="1098"/>
                </a:lnTo>
                <a:lnTo>
                  <a:pt x="2069" y="1100"/>
                </a:lnTo>
                <a:lnTo>
                  <a:pt x="2069" y="1101"/>
                </a:lnTo>
                <a:lnTo>
                  <a:pt x="2070" y="1101"/>
                </a:lnTo>
                <a:lnTo>
                  <a:pt x="2070" y="1102"/>
                </a:lnTo>
                <a:lnTo>
                  <a:pt x="2070" y="1103"/>
                </a:lnTo>
                <a:lnTo>
                  <a:pt x="2070" y="1104"/>
                </a:lnTo>
                <a:lnTo>
                  <a:pt x="2070" y="1105"/>
                </a:lnTo>
                <a:lnTo>
                  <a:pt x="2069" y="1109"/>
                </a:lnTo>
                <a:lnTo>
                  <a:pt x="2068" y="1109"/>
                </a:lnTo>
                <a:lnTo>
                  <a:pt x="2066" y="1109"/>
                </a:lnTo>
                <a:lnTo>
                  <a:pt x="2066" y="1108"/>
                </a:lnTo>
                <a:lnTo>
                  <a:pt x="2068" y="1108"/>
                </a:lnTo>
                <a:lnTo>
                  <a:pt x="2069" y="1105"/>
                </a:lnTo>
                <a:lnTo>
                  <a:pt x="2069" y="1104"/>
                </a:lnTo>
                <a:lnTo>
                  <a:pt x="2069" y="1103"/>
                </a:lnTo>
                <a:lnTo>
                  <a:pt x="2069" y="1102"/>
                </a:lnTo>
                <a:lnTo>
                  <a:pt x="2068" y="1101"/>
                </a:lnTo>
                <a:lnTo>
                  <a:pt x="2068" y="1100"/>
                </a:lnTo>
                <a:lnTo>
                  <a:pt x="2066" y="1098"/>
                </a:lnTo>
                <a:lnTo>
                  <a:pt x="2065" y="1098"/>
                </a:lnTo>
                <a:lnTo>
                  <a:pt x="2056" y="1092"/>
                </a:lnTo>
                <a:lnTo>
                  <a:pt x="2055" y="1093"/>
                </a:lnTo>
                <a:lnTo>
                  <a:pt x="2055" y="1094"/>
                </a:lnTo>
                <a:lnTo>
                  <a:pt x="2054" y="1094"/>
                </a:lnTo>
                <a:lnTo>
                  <a:pt x="2053" y="1095"/>
                </a:lnTo>
                <a:lnTo>
                  <a:pt x="2052" y="1096"/>
                </a:lnTo>
                <a:lnTo>
                  <a:pt x="2050" y="1097"/>
                </a:lnTo>
                <a:lnTo>
                  <a:pt x="2049" y="1098"/>
                </a:lnTo>
                <a:lnTo>
                  <a:pt x="2048" y="1098"/>
                </a:lnTo>
                <a:lnTo>
                  <a:pt x="2047" y="1100"/>
                </a:lnTo>
                <a:lnTo>
                  <a:pt x="2046" y="1100"/>
                </a:lnTo>
                <a:lnTo>
                  <a:pt x="2045" y="1101"/>
                </a:lnTo>
                <a:lnTo>
                  <a:pt x="2044" y="1101"/>
                </a:lnTo>
                <a:lnTo>
                  <a:pt x="2043" y="1102"/>
                </a:lnTo>
                <a:lnTo>
                  <a:pt x="2040" y="1102"/>
                </a:lnTo>
                <a:lnTo>
                  <a:pt x="2039" y="1102"/>
                </a:lnTo>
                <a:lnTo>
                  <a:pt x="2038" y="1103"/>
                </a:lnTo>
                <a:lnTo>
                  <a:pt x="2037" y="1103"/>
                </a:lnTo>
                <a:lnTo>
                  <a:pt x="2036" y="1103"/>
                </a:lnTo>
                <a:lnTo>
                  <a:pt x="2033" y="1103"/>
                </a:lnTo>
                <a:lnTo>
                  <a:pt x="2032" y="1103"/>
                </a:lnTo>
                <a:lnTo>
                  <a:pt x="2031" y="1103"/>
                </a:lnTo>
                <a:lnTo>
                  <a:pt x="2030" y="1103"/>
                </a:lnTo>
                <a:lnTo>
                  <a:pt x="2029" y="1103"/>
                </a:lnTo>
                <a:lnTo>
                  <a:pt x="2027" y="1102"/>
                </a:lnTo>
                <a:lnTo>
                  <a:pt x="2026" y="1102"/>
                </a:lnTo>
                <a:lnTo>
                  <a:pt x="2022" y="1117"/>
                </a:lnTo>
                <a:lnTo>
                  <a:pt x="1972" y="1123"/>
                </a:lnTo>
                <a:lnTo>
                  <a:pt x="1973" y="1125"/>
                </a:lnTo>
                <a:lnTo>
                  <a:pt x="1974" y="1126"/>
                </a:lnTo>
                <a:lnTo>
                  <a:pt x="1985" y="1125"/>
                </a:lnTo>
                <a:lnTo>
                  <a:pt x="1987" y="1123"/>
                </a:lnTo>
                <a:lnTo>
                  <a:pt x="2021" y="1119"/>
                </a:lnTo>
                <a:lnTo>
                  <a:pt x="2022" y="1119"/>
                </a:lnTo>
                <a:lnTo>
                  <a:pt x="2023" y="1119"/>
                </a:lnTo>
                <a:lnTo>
                  <a:pt x="2041" y="1125"/>
                </a:lnTo>
                <a:lnTo>
                  <a:pt x="2043" y="1125"/>
                </a:lnTo>
                <a:lnTo>
                  <a:pt x="2043" y="1126"/>
                </a:lnTo>
                <a:lnTo>
                  <a:pt x="2045" y="1127"/>
                </a:lnTo>
                <a:lnTo>
                  <a:pt x="2046" y="1127"/>
                </a:lnTo>
                <a:lnTo>
                  <a:pt x="2046" y="1126"/>
                </a:lnTo>
                <a:lnTo>
                  <a:pt x="2047" y="1125"/>
                </a:lnTo>
                <a:lnTo>
                  <a:pt x="2047" y="1123"/>
                </a:lnTo>
                <a:lnTo>
                  <a:pt x="2050" y="1125"/>
                </a:lnTo>
                <a:lnTo>
                  <a:pt x="2055" y="1127"/>
                </a:lnTo>
                <a:lnTo>
                  <a:pt x="2056" y="1126"/>
                </a:lnTo>
                <a:lnTo>
                  <a:pt x="2058" y="1117"/>
                </a:lnTo>
                <a:lnTo>
                  <a:pt x="2058" y="1115"/>
                </a:lnTo>
                <a:lnTo>
                  <a:pt x="2060" y="1114"/>
                </a:lnTo>
                <a:lnTo>
                  <a:pt x="2060" y="1115"/>
                </a:lnTo>
                <a:lnTo>
                  <a:pt x="2061" y="1115"/>
                </a:lnTo>
                <a:lnTo>
                  <a:pt x="2053" y="1139"/>
                </a:lnTo>
                <a:lnTo>
                  <a:pt x="2053" y="1140"/>
                </a:lnTo>
                <a:lnTo>
                  <a:pt x="2052" y="1140"/>
                </a:lnTo>
                <a:lnTo>
                  <a:pt x="2052" y="1142"/>
                </a:lnTo>
                <a:lnTo>
                  <a:pt x="2050" y="1142"/>
                </a:lnTo>
                <a:lnTo>
                  <a:pt x="2049" y="1142"/>
                </a:lnTo>
                <a:lnTo>
                  <a:pt x="2044" y="1144"/>
                </a:lnTo>
                <a:lnTo>
                  <a:pt x="2033" y="1179"/>
                </a:lnTo>
                <a:lnTo>
                  <a:pt x="2032" y="1181"/>
                </a:lnTo>
                <a:lnTo>
                  <a:pt x="2031" y="1181"/>
                </a:lnTo>
                <a:lnTo>
                  <a:pt x="2031" y="1182"/>
                </a:lnTo>
                <a:lnTo>
                  <a:pt x="2030" y="1182"/>
                </a:lnTo>
                <a:lnTo>
                  <a:pt x="2029" y="1182"/>
                </a:lnTo>
                <a:lnTo>
                  <a:pt x="2028" y="1182"/>
                </a:lnTo>
                <a:lnTo>
                  <a:pt x="2027" y="1182"/>
                </a:lnTo>
                <a:lnTo>
                  <a:pt x="2027" y="1181"/>
                </a:lnTo>
                <a:lnTo>
                  <a:pt x="2029" y="1181"/>
                </a:lnTo>
                <a:lnTo>
                  <a:pt x="2030" y="1181"/>
                </a:lnTo>
                <a:lnTo>
                  <a:pt x="2030" y="1180"/>
                </a:lnTo>
                <a:lnTo>
                  <a:pt x="2031" y="1180"/>
                </a:lnTo>
                <a:lnTo>
                  <a:pt x="2031" y="1179"/>
                </a:lnTo>
                <a:lnTo>
                  <a:pt x="2043" y="1144"/>
                </a:lnTo>
                <a:lnTo>
                  <a:pt x="2041" y="1144"/>
                </a:lnTo>
                <a:lnTo>
                  <a:pt x="2040" y="1143"/>
                </a:lnTo>
                <a:lnTo>
                  <a:pt x="2041" y="1142"/>
                </a:lnTo>
                <a:lnTo>
                  <a:pt x="2046" y="1129"/>
                </a:lnTo>
                <a:lnTo>
                  <a:pt x="2045" y="1128"/>
                </a:lnTo>
                <a:lnTo>
                  <a:pt x="2043" y="1128"/>
                </a:lnTo>
                <a:lnTo>
                  <a:pt x="2041" y="1128"/>
                </a:lnTo>
                <a:lnTo>
                  <a:pt x="2039" y="1136"/>
                </a:lnTo>
                <a:lnTo>
                  <a:pt x="2038" y="1136"/>
                </a:lnTo>
                <a:lnTo>
                  <a:pt x="2037" y="1136"/>
                </a:lnTo>
                <a:lnTo>
                  <a:pt x="2036" y="1135"/>
                </a:lnTo>
                <a:lnTo>
                  <a:pt x="2028" y="1125"/>
                </a:lnTo>
                <a:lnTo>
                  <a:pt x="2012" y="1127"/>
                </a:lnTo>
                <a:lnTo>
                  <a:pt x="2010" y="1135"/>
                </a:lnTo>
                <a:lnTo>
                  <a:pt x="2008" y="1135"/>
                </a:lnTo>
                <a:lnTo>
                  <a:pt x="2005" y="1134"/>
                </a:lnTo>
                <a:lnTo>
                  <a:pt x="2003" y="1143"/>
                </a:lnTo>
                <a:lnTo>
                  <a:pt x="2006" y="1144"/>
                </a:lnTo>
                <a:lnTo>
                  <a:pt x="2003" y="1157"/>
                </a:lnTo>
                <a:lnTo>
                  <a:pt x="1999" y="1160"/>
                </a:lnTo>
                <a:lnTo>
                  <a:pt x="2001" y="1161"/>
                </a:lnTo>
                <a:lnTo>
                  <a:pt x="1997" y="1163"/>
                </a:lnTo>
                <a:lnTo>
                  <a:pt x="1998" y="1164"/>
                </a:lnTo>
                <a:lnTo>
                  <a:pt x="1999" y="1164"/>
                </a:lnTo>
                <a:lnTo>
                  <a:pt x="2005" y="1171"/>
                </a:lnTo>
                <a:lnTo>
                  <a:pt x="2005" y="1170"/>
                </a:lnTo>
                <a:lnTo>
                  <a:pt x="2012" y="1179"/>
                </a:lnTo>
                <a:lnTo>
                  <a:pt x="2014" y="1178"/>
                </a:lnTo>
                <a:lnTo>
                  <a:pt x="2018" y="1182"/>
                </a:lnTo>
                <a:lnTo>
                  <a:pt x="2020" y="1181"/>
                </a:lnTo>
                <a:lnTo>
                  <a:pt x="2020" y="1182"/>
                </a:lnTo>
                <a:lnTo>
                  <a:pt x="2021" y="1182"/>
                </a:lnTo>
                <a:lnTo>
                  <a:pt x="2022" y="1182"/>
                </a:lnTo>
                <a:lnTo>
                  <a:pt x="2021" y="1184"/>
                </a:lnTo>
                <a:lnTo>
                  <a:pt x="2020" y="1184"/>
                </a:lnTo>
                <a:lnTo>
                  <a:pt x="2020" y="1185"/>
                </a:lnTo>
                <a:lnTo>
                  <a:pt x="1979" y="1190"/>
                </a:lnTo>
                <a:lnTo>
                  <a:pt x="1978" y="1189"/>
                </a:lnTo>
                <a:lnTo>
                  <a:pt x="1977" y="1189"/>
                </a:lnTo>
                <a:lnTo>
                  <a:pt x="1977" y="1188"/>
                </a:lnTo>
                <a:lnTo>
                  <a:pt x="1978" y="1188"/>
                </a:lnTo>
                <a:lnTo>
                  <a:pt x="1979" y="1187"/>
                </a:lnTo>
                <a:lnTo>
                  <a:pt x="1987" y="1186"/>
                </a:lnTo>
                <a:lnTo>
                  <a:pt x="1994" y="1169"/>
                </a:lnTo>
                <a:lnTo>
                  <a:pt x="1994" y="1168"/>
                </a:lnTo>
                <a:lnTo>
                  <a:pt x="1995" y="1168"/>
                </a:lnTo>
                <a:lnTo>
                  <a:pt x="1997" y="1165"/>
                </a:lnTo>
                <a:lnTo>
                  <a:pt x="1991" y="1159"/>
                </a:lnTo>
                <a:lnTo>
                  <a:pt x="1990" y="1160"/>
                </a:lnTo>
                <a:lnTo>
                  <a:pt x="1974" y="1139"/>
                </a:lnTo>
                <a:lnTo>
                  <a:pt x="1973" y="1127"/>
                </a:lnTo>
                <a:lnTo>
                  <a:pt x="1969" y="1125"/>
                </a:lnTo>
                <a:lnTo>
                  <a:pt x="1945" y="1128"/>
                </a:lnTo>
                <a:lnTo>
                  <a:pt x="1935" y="1114"/>
                </a:lnTo>
                <a:lnTo>
                  <a:pt x="1934" y="1113"/>
                </a:lnTo>
                <a:lnTo>
                  <a:pt x="1934" y="1114"/>
                </a:lnTo>
                <a:lnTo>
                  <a:pt x="1932" y="1114"/>
                </a:lnTo>
                <a:lnTo>
                  <a:pt x="1931" y="1115"/>
                </a:lnTo>
                <a:lnTo>
                  <a:pt x="1930" y="1115"/>
                </a:lnTo>
                <a:lnTo>
                  <a:pt x="1930" y="1117"/>
                </a:lnTo>
                <a:lnTo>
                  <a:pt x="1929" y="1117"/>
                </a:lnTo>
                <a:lnTo>
                  <a:pt x="1928" y="1117"/>
                </a:lnTo>
                <a:lnTo>
                  <a:pt x="1927" y="1118"/>
                </a:lnTo>
                <a:lnTo>
                  <a:pt x="1921" y="1119"/>
                </a:lnTo>
                <a:lnTo>
                  <a:pt x="1911" y="1121"/>
                </a:lnTo>
                <a:lnTo>
                  <a:pt x="1912" y="1123"/>
                </a:lnTo>
                <a:lnTo>
                  <a:pt x="1913" y="1125"/>
                </a:lnTo>
                <a:lnTo>
                  <a:pt x="1927" y="1140"/>
                </a:lnTo>
                <a:lnTo>
                  <a:pt x="1921" y="1144"/>
                </a:lnTo>
                <a:lnTo>
                  <a:pt x="1921" y="1151"/>
                </a:lnTo>
                <a:lnTo>
                  <a:pt x="1922" y="1152"/>
                </a:lnTo>
                <a:lnTo>
                  <a:pt x="1922" y="1159"/>
                </a:lnTo>
                <a:lnTo>
                  <a:pt x="1922" y="1161"/>
                </a:lnTo>
                <a:lnTo>
                  <a:pt x="1926" y="1167"/>
                </a:lnTo>
                <a:lnTo>
                  <a:pt x="1926" y="1168"/>
                </a:lnTo>
                <a:lnTo>
                  <a:pt x="1927" y="1168"/>
                </a:lnTo>
                <a:lnTo>
                  <a:pt x="1928" y="1170"/>
                </a:lnTo>
                <a:lnTo>
                  <a:pt x="1929" y="1172"/>
                </a:lnTo>
                <a:lnTo>
                  <a:pt x="1934" y="1180"/>
                </a:lnTo>
                <a:lnTo>
                  <a:pt x="1935" y="1180"/>
                </a:lnTo>
                <a:lnTo>
                  <a:pt x="1937" y="1184"/>
                </a:lnTo>
                <a:lnTo>
                  <a:pt x="1936" y="1184"/>
                </a:lnTo>
                <a:lnTo>
                  <a:pt x="1938" y="1187"/>
                </a:lnTo>
                <a:lnTo>
                  <a:pt x="1938" y="1188"/>
                </a:lnTo>
                <a:lnTo>
                  <a:pt x="1939" y="1190"/>
                </a:lnTo>
                <a:lnTo>
                  <a:pt x="1944" y="1197"/>
                </a:lnTo>
                <a:lnTo>
                  <a:pt x="1947" y="1205"/>
                </a:lnTo>
                <a:lnTo>
                  <a:pt x="1949" y="1211"/>
                </a:lnTo>
                <a:lnTo>
                  <a:pt x="1952" y="1213"/>
                </a:lnTo>
                <a:lnTo>
                  <a:pt x="1952" y="1214"/>
                </a:lnTo>
                <a:lnTo>
                  <a:pt x="1955" y="1219"/>
                </a:lnTo>
                <a:lnTo>
                  <a:pt x="1959" y="1223"/>
                </a:lnTo>
                <a:lnTo>
                  <a:pt x="1960" y="1224"/>
                </a:lnTo>
                <a:lnTo>
                  <a:pt x="1960" y="1227"/>
                </a:lnTo>
                <a:lnTo>
                  <a:pt x="1960" y="1228"/>
                </a:lnTo>
                <a:lnTo>
                  <a:pt x="1959" y="1227"/>
                </a:lnTo>
                <a:lnTo>
                  <a:pt x="1960" y="1227"/>
                </a:lnTo>
                <a:lnTo>
                  <a:pt x="1959" y="1223"/>
                </a:lnTo>
                <a:lnTo>
                  <a:pt x="1955" y="1219"/>
                </a:lnTo>
                <a:lnTo>
                  <a:pt x="1945" y="1224"/>
                </a:lnTo>
                <a:lnTo>
                  <a:pt x="1927" y="1229"/>
                </a:lnTo>
                <a:lnTo>
                  <a:pt x="1923" y="1230"/>
                </a:lnTo>
                <a:lnTo>
                  <a:pt x="1922" y="1230"/>
                </a:lnTo>
                <a:lnTo>
                  <a:pt x="1922" y="1231"/>
                </a:lnTo>
                <a:lnTo>
                  <a:pt x="1917" y="1232"/>
                </a:lnTo>
                <a:lnTo>
                  <a:pt x="1914" y="1234"/>
                </a:lnTo>
                <a:lnTo>
                  <a:pt x="1915" y="1235"/>
                </a:lnTo>
                <a:lnTo>
                  <a:pt x="1918" y="1235"/>
                </a:lnTo>
                <a:lnTo>
                  <a:pt x="1920" y="1234"/>
                </a:lnTo>
                <a:lnTo>
                  <a:pt x="1922" y="1234"/>
                </a:lnTo>
                <a:lnTo>
                  <a:pt x="1923" y="1234"/>
                </a:lnTo>
                <a:lnTo>
                  <a:pt x="1923" y="1235"/>
                </a:lnTo>
                <a:lnTo>
                  <a:pt x="1931" y="1232"/>
                </a:lnTo>
                <a:lnTo>
                  <a:pt x="1932" y="1232"/>
                </a:lnTo>
                <a:lnTo>
                  <a:pt x="1935" y="1244"/>
                </a:lnTo>
                <a:lnTo>
                  <a:pt x="1935" y="1245"/>
                </a:lnTo>
                <a:lnTo>
                  <a:pt x="1938" y="1252"/>
                </a:lnTo>
                <a:lnTo>
                  <a:pt x="1962" y="1237"/>
                </a:lnTo>
                <a:lnTo>
                  <a:pt x="1960" y="1230"/>
                </a:lnTo>
                <a:lnTo>
                  <a:pt x="1960" y="1229"/>
                </a:lnTo>
                <a:lnTo>
                  <a:pt x="1961" y="1229"/>
                </a:lnTo>
                <a:lnTo>
                  <a:pt x="1961" y="1230"/>
                </a:lnTo>
                <a:lnTo>
                  <a:pt x="1969" y="1255"/>
                </a:lnTo>
                <a:lnTo>
                  <a:pt x="1968" y="1256"/>
                </a:lnTo>
                <a:lnTo>
                  <a:pt x="1968" y="1260"/>
                </a:lnTo>
                <a:lnTo>
                  <a:pt x="1966" y="1293"/>
                </a:lnTo>
                <a:lnTo>
                  <a:pt x="1968" y="1296"/>
                </a:lnTo>
                <a:lnTo>
                  <a:pt x="1974" y="1314"/>
                </a:lnTo>
                <a:lnTo>
                  <a:pt x="1974" y="1315"/>
                </a:lnTo>
                <a:lnTo>
                  <a:pt x="1977" y="1319"/>
                </a:lnTo>
                <a:lnTo>
                  <a:pt x="1995" y="1351"/>
                </a:lnTo>
                <a:lnTo>
                  <a:pt x="1998" y="1357"/>
                </a:lnTo>
                <a:lnTo>
                  <a:pt x="2002" y="1364"/>
                </a:lnTo>
                <a:lnTo>
                  <a:pt x="2012" y="1385"/>
                </a:lnTo>
                <a:lnTo>
                  <a:pt x="2013" y="1387"/>
                </a:lnTo>
                <a:lnTo>
                  <a:pt x="2016" y="1395"/>
                </a:lnTo>
                <a:lnTo>
                  <a:pt x="2020" y="1402"/>
                </a:lnTo>
                <a:lnTo>
                  <a:pt x="2026" y="1419"/>
                </a:lnTo>
                <a:lnTo>
                  <a:pt x="2048" y="1477"/>
                </a:lnTo>
                <a:lnTo>
                  <a:pt x="2048" y="1478"/>
                </a:lnTo>
                <a:lnTo>
                  <a:pt x="2048" y="1479"/>
                </a:lnTo>
                <a:lnTo>
                  <a:pt x="2050" y="1481"/>
                </a:lnTo>
                <a:lnTo>
                  <a:pt x="2052" y="1485"/>
                </a:lnTo>
                <a:lnTo>
                  <a:pt x="2050" y="1486"/>
                </a:lnTo>
                <a:lnTo>
                  <a:pt x="2052" y="1486"/>
                </a:lnTo>
                <a:lnTo>
                  <a:pt x="2054" y="1488"/>
                </a:lnTo>
                <a:lnTo>
                  <a:pt x="2055" y="1489"/>
                </a:lnTo>
                <a:lnTo>
                  <a:pt x="2058" y="1493"/>
                </a:lnTo>
                <a:lnTo>
                  <a:pt x="2062" y="1498"/>
                </a:lnTo>
                <a:lnTo>
                  <a:pt x="2074" y="1511"/>
                </a:lnTo>
                <a:lnTo>
                  <a:pt x="2099" y="1535"/>
                </a:lnTo>
                <a:lnTo>
                  <a:pt x="2100" y="1536"/>
                </a:lnTo>
                <a:lnTo>
                  <a:pt x="2115" y="1537"/>
                </a:lnTo>
                <a:lnTo>
                  <a:pt x="2117" y="1537"/>
                </a:lnTo>
                <a:lnTo>
                  <a:pt x="2119" y="1537"/>
                </a:lnTo>
                <a:lnTo>
                  <a:pt x="2119" y="1536"/>
                </a:lnTo>
                <a:lnTo>
                  <a:pt x="2117" y="1536"/>
                </a:lnTo>
                <a:lnTo>
                  <a:pt x="2117" y="1532"/>
                </a:lnTo>
                <a:lnTo>
                  <a:pt x="2119" y="1532"/>
                </a:lnTo>
                <a:lnTo>
                  <a:pt x="2119" y="1531"/>
                </a:lnTo>
                <a:lnTo>
                  <a:pt x="2117" y="1531"/>
                </a:lnTo>
                <a:lnTo>
                  <a:pt x="2116" y="1530"/>
                </a:lnTo>
                <a:lnTo>
                  <a:pt x="2108" y="1530"/>
                </a:lnTo>
                <a:lnTo>
                  <a:pt x="2106" y="1529"/>
                </a:lnTo>
                <a:lnTo>
                  <a:pt x="2105" y="1529"/>
                </a:lnTo>
                <a:lnTo>
                  <a:pt x="2100" y="1525"/>
                </a:lnTo>
                <a:lnTo>
                  <a:pt x="2100" y="1524"/>
                </a:lnTo>
                <a:lnTo>
                  <a:pt x="2083" y="1507"/>
                </a:lnTo>
                <a:lnTo>
                  <a:pt x="2072" y="1496"/>
                </a:lnTo>
                <a:lnTo>
                  <a:pt x="2065" y="1489"/>
                </a:lnTo>
                <a:lnTo>
                  <a:pt x="2062" y="1486"/>
                </a:lnTo>
                <a:lnTo>
                  <a:pt x="2061" y="1486"/>
                </a:lnTo>
                <a:lnTo>
                  <a:pt x="2060" y="1485"/>
                </a:lnTo>
                <a:lnTo>
                  <a:pt x="2058" y="1485"/>
                </a:lnTo>
                <a:lnTo>
                  <a:pt x="2058" y="1483"/>
                </a:lnTo>
                <a:lnTo>
                  <a:pt x="2057" y="1482"/>
                </a:lnTo>
                <a:lnTo>
                  <a:pt x="2057" y="1481"/>
                </a:lnTo>
                <a:lnTo>
                  <a:pt x="2057" y="1480"/>
                </a:lnTo>
                <a:lnTo>
                  <a:pt x="2057" y="1479"/>
                </a:lnTo>
                <a:lnTo>
                  <a:pt x="2057" y="1478"/>
                </a:lnTo>
                <a:lnTo>
                  <a:pt x="2058" y="1475"/>
                </a:lnTo>
                <a:lnTo>
                  <a:pt x="2060" y="1473"/>
                </a:lnTo>
                <a:lnTo>
                  <a:pt x="2063" y="1470"/>
                </a:lnTo>
                <a:lnTo>
                  <a:pt x="2068" y="1465"/>
                </a:lnTo>
                <a:lnTo>
                  <a:pt x="2080" y="1453"/>
                </a:lnTo>
                <a:lnTo>
                  <a:pt x="2083" y="1449"/>
                </a:lnTo>
                <a:lnTo>
                  <a:pt x="2085" y="1447"/>
                </a:lnTo>
                <a:lnTo>
                  <a:pt x="2086" y="1446"/>
                </a:lnTo>
                <a:lnTo>
                  <a:pt x="2088" y="1444"/>
                </a:lnTo>
                <a:lnTo>
                  <a:pt x="2089" y="1441"/>
                </a:lnTo>
                <a:lnTo>
                  <a:pt x="2090" y="1440"/>
                </a:lnTo>
                <a:lnTo>
                  <a:pt x="2090" y="1439"/>
                </a:lnTo>
                <a:lnTo>
                  <a:pt x="2091" y="1437"/>
                </a:lnTo>
                <a:lnTo>
                  <a:pt x="2092" y="1435"/>
                </a:lnTo>
                <a:lnTo>
                  <a:pt x="2092" y="1432"/>
                </a:lnTo>
                <a:lnTo>
                  <a:pt x="2094" y="1430"/>
                </a:lnTo>
                <a:lnTo>
                  <a:pt x="2094" y="1429"/>
                </a:lnTo>
                <a:lnTo>
                  <a:pt x="2095" y="1427"/>
                </a:lnTo>
                <a:lnTo>
                  <a:pt x="2095" y="1424"/>
                </a:lnTo>
                <a:lnTo>
                  <a:pt x="2095" y="1423"/>
                </a:lnTo>
                <a:lnTo>
                  <a:pt x="2095" y="1421"/>
                </a:lnTo>
                <a:lnTo>
                  <a:pt x="2095" y="1419"/>
                </a:lnTo>
                <a:lnTo>
                  <a:pt x="2095" y="1418"/>
                </a:lnTo>
                <a:lnTo>
                  <a:pt x="2094" y="1416"/>
                </a:lnTo>
                <a:lnTo>
                  <a:pt x="2092" y="1415"/>
                </a:lnTo>
                <a:lnTo>
                  <a:pt x="2092" y="1414"/>
                </a:lnTo>
                <a:lnTo>
                  <a:pt x="2090" y="1414"/>
                </a:lnTo>
                <a:lnTo>
                  <a:pt x="2090" y="1412"/>
                </a:lnTo>
                <a:lnTo>
                  <a:pt x="2091" y="1412"/>
                </a:lnTo>
                <a:lnTo>
                  <a:pt x="2091" y="1408"/>
                </a:lnTo>
                <a:lnTo>
                  <a:pt x="2090" y="1405"/>
                </a:lnTo>
                <a:lnTo>
                  <a:pt x="2088" y="1402"/>
                </a:lnTo>
                <a:lnTo>
                  <a:pt x="2085" y="1397"/>
                </a:lnTo>
                <a:lnTo>
                  <a:pt x="2083" y="1397"/>
                </a:lnTo>
                <a:lnTo>
                  <a:pt x="2083" y="1396"/>
                </a:lnTo>
                <a:lnTo>
                  <a:pt x="2082" y="1395"/>
                </a:lnTo>
                <a:lnTo>
                  <a:pt x="2081" y="1391"/>
                </a:lnTo>
                <a:lnTo>
                  <a:pt x="2078" y="1388"/>
                </a:lnTo>
                <a:lnTo>
                  <a:pt x="2075" y="1387"/>
                </a:lnTo>
                <a:lnTo>
                  <a:pt x="2073" y="1383"/>
                </a:lnTo>
                <a:lnTo>
                  <a:pt x="2068" y="1378"/>
                </a:lnTo>
                <a:lnTo>
                  <a:pt x="2064" y="1378"/>
                </a:lnTo>
                <a:lnTo>
                  <a:pt x="2060" y="1374"/>
                </a:lnTo>
                <a:lnTo>
                  <a:pt x="2057" y="1371"/>
                </a:lnTo>
                <a:lnTo>
                  <a:pt x="2055" y="1369"/>
                </a:lnTo>
                <a:lnTo>
                  <a:pt x="2054" y="1368"/>
                </a:lnTo>
                <a:lnTo>
                  <a:pt x="2053" y="1366"/>
                </a:lnTo>
                <a:lnTo>
                  <a:pt x="2050" y="1365"/>
                </a:lnTo>
                <a:lnTo>
                  <a:pt x="2049" y="1363"/>
                </a:lnTo>
                <a:lnTo>
                  <a:pt x="2047" y="1361"/>
                </a:lnTo>
                <a:lnTo>
                  <a:pt x="2046" y="1360"/>
                </a:lnTo>
                <a:lnTo>
                  <a:pt x="2045" y="1359"/>
                </a:lnTo>
                <a:lnTo>
                  <a:pt x="2044" y="1359"/>
                </a:lnTo>
                <a:lnTo>
                  <a:pt x="2041" y="1357"/>
                </a:lnTo>
                <a:lnTo>
                  <a:pt x="2039" y="1357"/>
                </a:lnTo>
                <a:lnTo>
                  <a:pt x="2037" y="1356"/>
                </a:lnTo>
                <a:lnTo>
                  <a:pt x="2035" y="1356"/>
                </a:lnTo>
                <a:lnTo>
                  <a:pt x="2032" y="1356"/>
                </a:lnTo>
                <a:lnTo>
                  <a:pt x="2028" y="1356"/>
                </a:lnTo>
                <a:lnTo>
                  <a:pt x="2026" y="1356"/>
                </a:lnTo>
                <a:lnTo>
                  <a:pt x="2024" y="1356"/>
                </a:lnTo>
                <a:lnTo>
                  <a:pt x="2024" y="1355"/>
                </a:lnTo>
                <a:lnTo>
                  <a:pt x="2023" y="1355"/>
                </a:lnTo>
                <a:lnTo>
                  <a:pt x="2023" y="1354"/>
                </a:lnTo>
                <a:lnTo>
                  <a:pt x="2023" y="1353"/>
                </a:lnTo>
                <a:lnTo>
                  <a:pt x="2023" y="1352"/>
                </a:lnTo>
                <a:lnTo>
                  <a:pt x="2023" y="1351"/>
                </a:lnTo>
                <a:lnTo>
                  <a:pt x="2023" y="1348"/>
                </a:lnTo>
                <a:lnTo>
                  <a:pt x="2023" y="1343"/>
                </a:lnTo>
                <a:lnTo>
                  <a:pt x="2023" y="1340"/>
                </a:lnTo>
                <a:lnTo>
                  <a:pt x="2023" y="1339"/>
                </a:lnTo>
                <a:lnTo>
                  <a:pt x="2023" y="1337"/>
                </a:lnTo>
                <a:lnTo>
                  <a:pt x="2022" y="1335"/>
                </a:lnTo>
                <a:lnTo>
                  <a:pt x="2022" y="1332"/>
                </a:lnTo>
                <a:lnTo>
                  <a:pt x="2021" y="1329"/>
                </a:lnTo>
                <a:lnTo>
                  <a:pt x="2019" y="1322"/>
                </a:lnTo>
                <a:lnTo>
                  <a:pt x="2015" y="1314"/>
                </a:lnTo>
                <a:lnTo>
                  <a:pt x="2013" y="1312"/>
                </a:lnTo>
                <a:lnTo>
                  <a:pt x="2012" y="1311"/>
                </a:lnTo>
                <a:lnTo>
                  <a:pt x="2012" y="1310"/>
                </a:lnTo>
                <a:lnTo>
                  <a:pt x="2011" y="1309"/>
                </a:lnTo>
                <a:lnTo>
                  <a:pt x="2010" y="1309"/>
                </a:lnTo>
                <a:lnTo>
                  <a:pt x="2008" y="1307"/>
                </a:lnTo>
                <a:lnTo>
                  <a:pt x="2008" y="1306"/>
                </a:lnTo>
                <a:lnTo>
                  <a:pt x="2007" y="1304"/>
                </a:lnTo>
                <a:lnTo>
                  <a:pt x="2007" y="1303"/>
                </a:lnTo>
                <a:lnTo>
                  <a:pt x="2006" y="1302"/>
                </a:lnTo>
                <a:lnTo>
                  <a:pt x="2005" y="1299"/>
                </a:lnTo>
                <a:lnTo>
                  <a:pt x="2002" y="1293"/>
                </a:lnTo>
                <a:lnTo>
                  <a:pt x="2001" y="1292"/>
                </a:lnTo>
                <a:lnTo>
                  <a:pt x="2002" y="1294"/>
                </a:lnTo>
                <a:lnTo>
                  <a:pt x="1999" y="1293"/>
                </a:lnTo>
                <a:lnTo>
                  <a:pt x="1998" y="1292"/>
                </a:lnTo>
                <a:lnTo>
                  <a:pt x="1998" y="1287"/>
                </a:lnTo>
                <a:lnTo>
                  <a:pt x="1995" y="1282"/>
                </a:lnTo>
                <a:lnTo>
                  <a:pt x="1994" y="1282"/>
                </a:lnTo>
                <a:lnTo>
                  <a:pt x="1994" y="1281"/>
                </a:lnTo>
                <a:lnTo>
                  <a:pt x="1993" y="1280"/>
                </a:lnTo>
                <a:lnTo>
                  <a:pt x="1993" y="1278"/>
                </a:lnTo>
                <a:lnTo>
                  <a:pt x="1993" y="1277"/>
                </a:lnTo>
                <a:lnTo>
                  <a:pt x="1993" y="1276"/>
                </a:lnTo>
                <a:lnTo>
                  <a:pt x="1993" y="1274"/>
                </a:lnTo>
                <a:lnTo>
                  <a:pt x="1991" y="1273"/>
                </a:lnTo>
                <a:lnTo>
                  <a:pt x="1990" y="1272"/>
                </a:lnTo>
                <a:lnTo>
                  <a:pt x="1989" y="1271"/>
                </a:lnTo>
                <a:lnTo>
                  <a:pt x="1989" y="1270"/>
                </a:lnTo>
                <a:lnTo>
                  <a:pt x="1988" y="1270"/>
                </a:lnTo>
                <a:lnTo>
                  <a:pt x="1986" y="1269"/>
                </a:lnTo>
                <a:lnTo>
                  <a:pt x="1988" y="1274"/>
                </a:lnTo>
                <a:lnTo>
                  <a:pt x="1987" y="1274"/>
                </a:lnTo>
                <a:lnTo>
                  <a:pt x="1986" y="1270"/>
                </a:lnTo>
                <a:lnTo>
                  <a:pt x="1985" y="1267"/>
                </a:lnTo>
                <a:lnTo>
                  <a:pt x="1985" y="1264"/>
                </a:lnTo>
                <a:lnTo>
                  <a:pt x="1993" y="1247"/>
                </a:lnTo>
                <a:lnTo>
                  <a:pt x="1999" y="1234"/>
                </a:lnTo>
                <a:lnTo>
                  <a:pt x="2006" y="1221"/>
                </a:lnTo>
                <a:lnTo>
                  <a:pt x="2007" y="1219"/>
                </a:lnTo>
                <a:lnTo>
                  <a:pt x="2007" y="1218"/>
                </a:lnTo>
                <a:lnTo>
                  <a:pt x="2007" y="1215"/>
                </a:lnTo>
                <a:lnTo>
                  <a:pt x="2007" y="1214"/>
                </a:lnTo>
                <a:lnTo>
                  <a:pt x="2006" y="1214"/>
                </a:lnTo>
                <a:lnTo>
                  <a:pt x="2006" y="1213"/>
                </a:lnTo>
                <a:lnTo>
                  <a:pt x="2007" y="1213"/>
                </a:lnTo>
                <a:lnTo>
                  <a:pt x="2008" y="1213"/>
                </a:lnTo>
                <a:lnTo>
                  <a:pt x="2010" y="1213"/>
                </a:lnTo>
                <a:lnTo>
                  <a:pt x="2010" y="1214"/>
                </a:lnTo>
                <a:lnTo>
                  <a:pt x="2010" y="1215"/>
                </a:lnTo>
                <a:lnTo>
                  <a:pt x="2010" y="1217"/>
                </a:lnTo>
                <a:lnTo>
                  <a:pt x="2010" y="1218"/>
                </a:lnTo>
                <a:lnTo>
                  <a:pt x="2008" y="1219"/>
                </a:lnTo>
                <a:lnTo>
                  <a:pt x="2008" y="1220"/>
                </a:lnTo>
                <a:lnTo>
                  <a:pt x="2008" y="1221"/>
                </a:lnTo>
                <a:lnTo>
                  <a:pt x="2007" y="1222"/>
                </a:lnTo>
                <a:lnTo>
                  <a:pt x="2005" y="1228"/>
                </a:lnTo>
                <a:lnTo>
                  <a:pt x="2003" y="1232"/>
                </a:lnTo>
                <a:lnTo>
                  <a:pt x="2003" y="1234"/>
                </a:lnTo>
                <a:lnTo>
                  <a:pt x="2003" y="1236"/>
                </a:lnTo>
                <a:lnTo>
                  <a:pt x="2004" y="1237"/>
                </a:lnTo>
                <a:lnTo>
                  <a:pt x="2004" y="1239"/>
                </a:lnTo>
                <a:lnTo>
                  <a:pt x="2004" y="1240"/>
                </a:lnTo>
                <a:lnTo>
                  <a:pt x="2006" y="1245"/>
                </a:lnTo>
                <a:lnTo>
                  <a:pt x="2008" y="1248"/>
                </a:lnTo>
                <a:lnTo>
                  <a:pt x="2010" y="1252"/>
                </a:lnTo>
                <a:lnTo>
                  <a:pt x="2012" y="1256"/>
                </a:lnTo>
                <a:lnTo>
                  <a:pt x="2013" y="1260"/>
                </a:lnTo>
                <a:lnTo>
                  <a:pt x="2014" y="1262"/>
                </a:lnTo>
                <a:lnTo>
                  <a:pt x="2018" y="1269"/>
                </a:lnTo>
                <a:lnTo>
                  <a:pt x="2019" y="1273"/>
                </a:lnTo>
                <a:lnTo>
                  <a:pt x="2022" y="1278"/>
                </a:lnTo>
                <a:lnTo>
                  <a:pt x="2022" y="1280"/>
                </a:lnTo>
                <a:lnTo>
                  <a:pt x="2024" y="1282"/>
                </a:lnTo>
                <a:lnTo>
                  <a:pt x="2027" y="1288"/>
                </a:lnTo>
                <a:lnTo>
                  <a:pt x="2029" y="1293"/>
                </a:lnTo>
                <a:lnTo>
                  <a:pt x="2029" y="1295"/>
                </a:lnTo>
                <a:lnTo>
                  <a:pt x="2030" y="1297"/>
                </a:lnTo>
                <a:lnTo>
                  <a:pt x="2031" y="1297"/>
                </a:lnTo>
                <a:lnTo>
                  <a:pt x="2032" y="1299"/>
                </a:lnTo>
                <a:lnTo>
                  <a:pt x="2033" y="1302"/>
                </a:lnTo>
                <a:lnTo>
                  <a:pt x="2037" y="1305"/>
                </a:lnTo>
                <a:lnTo>
                  <a:pt x="2043" y="1315"/>
                </a:lnTo>
                <a:lnTo>
                  <a:pt x="2045" y="1318"/>
                </a:lnTo>
                <a:lnTo>
                  <a:pt x="2047" y="1320"/>
                </a:lnTo>
                <a:lnTo>
                  <a:pt x="2049" y="1324"/>
                </a:lnTo>
                <a:lnTo>
                  <a:pt x="2054" y="1329"/>
                </a:lnTo>
                <a:lnTo>
                  <a:pt x="2056" y="1332"/>
                </a:lnTo>
                <a:lnTo>
                  <a:pt x="2060" y="1337"/>
                </a:lnTo>
                <a:lnTo>
                  <a:pt x="2065" y="1346"/>
                </a:lnTo>
                <a:lnTo>
                  <a:pt x="2074" y="1357"/>
                </a:lnTo>
                <a:lnTo>
                  <a:pt x="2078" y="1360"/>
                </a:lnTo>
                <a:lnTo>
                  <a:pt x="2080" y="1362"/>
                </a:lnTo>
                <a:lnTo>
                  <a:pt x="2081" y="1363"/>
                </a:lnTo>
                <a:lnTo>
                  <a:pt x="2083" y="1366"/>
                </a:lnTo>
                <a:lnTo>
                  <a:pt x="2085" y="1368"/>
                </a:lnTo>
                <a:lnTo>
                  <a:pt x="2090" y="1373"/>
                </a:lnTo>
                <a:lnTo>
                  <a:pt x="2097" y="1379"/>
                </a:lnTo>
                <a:lnTo>
                  <a:pt x="2098" y="1380"/>
                </a:lnTo>
                <a:lnTo>
                  <a:pt x="2100" y="1383"/>
                </a:lnTo>
                <a:lnTo>
                  <a:pt x="2106" y="1387"/>
                </a:lnTo>
                <a:lnTo>
                  <a:pt x="2108" y="1390"/>
                </a:lnTo>
                <a:lnTo>
                  <a:pt x="2114" y="1395"/>
                </a:lnTo>
                <a:lnTo>
                  <a:pt x="2117" y="1396"/>
                </a:lnTo>
                <a:lnTo>
                  <a:pt x="2120" y="1399"/>
                </a:lnTo>
                <a:lnTo>
                  <a:pt x="2122" y="1401"/>
                </a:lnTo>
                <a:lnTo>
                  <a:pt x="2127" y="1406"/>
                </a:lnTo>
                <a:lnTo>
                  <a:pt x="2130" y="1408"/>
                </a:lnTo>
                <a:lnTo>
                  <a:pt x="2131" y="1408"/>
                </a:lnTo>
                <a:lnTo>
                  <a:pt x="2135" y="1410"/>
                </a:lnTo>
                <a:lnTo>
                  <a:pt x="2146" y="1408"/>
                </a:lnTo>
                <a:lnTo>
                  <a:pt x="2146" y="1410"/>
                </a:lnTo>
                <a:lnTo>
                  <a:pt x="2149" y="1410"/>
                </a:lnTo>
                <a:lnTo>
                  <a:pt x="2149" y="1408"/>
                </a:lnTo>
                <a:lnTo>
                  <a:pt x="2150" y="1408"/>
                </a:lnTo>
                <a:lnTo>
                  <a:pt x="2150" y="1410"/>
                </a:lnTo>
                <a:lnTo>
                  <a:pt x="2152" y="1410"/>
                </a:lnTo>
                <a:lnTo>
                  <a:pt x="2150" y="1410"/>
                </a:lnTo>
                <a:lnTo>
                  <a:pt x="2146" y="1410"/>
                </a:lnTo>
                <a:lnTo>
                  <a:pt x="2146" y="1411"/>
                </a:lnTo>
                <a:lnTo>
                  <a:pt x="2135" y="1411"/>
                </a:lnTo>
                <a:lnTo>
                  <a:pt x="2131" y="1413"/>
                </a:lnTo>
                <a:lnTo>
                  <a:pt x="2129" y="1418"/>
                </a:lnTo>
                <a:lnTo>
                  <a:pt x="2124" y="1423"/>
                </a:lnTo>
                <a:lnTo>
                  <a:pt x="2119" y="1435"/>
                </a:lnTo>
                <a:lnTo>
                  <a:pt x="2116" y="1441"/>
                </a:lnTo>
                <a:lnTo>
                  <a:pt x="2115" y="1446"/>
                </a:lnTo>
                <a:lnTo>
                  <a:pt x="2112" y="1458"/>
                </a:lnTo>
                <a:lnTo>
                  <a:pt x="2111" y="1468"/>
                </a:lnTo>
                <a:lnTo>
                  <a:pt x="2112" y="1472"/>
                </a:lnTo>
                <a:lnTo>
                  <a:pt x="2111" y="1475"/>
                </a:lnTo>
                <a:lnTo>
                  <a:pt x="2111" y="1480"/>
                </a:lnTo>
                <a:lnTo>
                  <a:pt x="2112" y="1485"/>
                </a:lnTo>
                <a:lnTo>
                  <a:pt x="2112" y="1490"/>
                </a:lnTo>
                <a:lnTo>
                  <a:pt x="2112" y="1491"/>
                </a:lnTo>
                <a:lnTo>
                  <a:pt x="2113" y="1496"/>
                </a:lnTo>
                <a:lnTo>
                  <a:pt x="2114" y="1499"/>
                </a:lnTo>
                <a:lnTo>
                  <a:pt x="2114" y="1504"/>
                </a:lnTo>
                <a:lnTo>
                  <a:pt x="2116" y="1510"/>
                </a:lnTo>
                <a:lnTo>
                  <a:pt x="2117" y="1513"/>
                </a:lnTo>
                <a:lnTo>
                  <a:pt x="2121" y="1522"/>
                </a:lnTo>
                <a:lnTo>
                  <a:pt x="2122" y="1524"/>
                </a:lnTo>
                <a:lnTo>
                  <a:pt x="2123" y="1525"/>
                </a:lnTo>
                <a:lnTo>
                  <a:pt x="2128" y="1527"/>
                </a:lnTo>
                <a:lnTo>
                  <a:pt x="2136" y="1528"/>
                </a:lnTo>
                <a:lnTo>
                  <a:pt x="2137" y="1528"/>
                </a:lnTo>
                <a:lnTo>
                  <a:pt x="2138" y="1528"/>
                </a:lnTo>
                <a:lnTo>
                  <a:pt x="2139" y="1528"/>
                </a:lnTo>
                <a:lnTo>
                  <a:pt x="2140" y="1529"/>
                </a:lnTo>
                <a:lnTo>
                  <a:pt x="2141" y="1530"/>
                </a:lnTo>
                <a:lnTo>
                  <a:pt x="2142" y="1530"/>
                </a:lnTo>
                <a:lnTo>
                  <a:pt x="2142" y="1531"/>
                </a:lnTo>
                <a:lnTo>
                  <a:pt x="2144" y="1532"/>
                </a:lnTo>
                <a:lnTo>
                  <a:pt x="2145" y="1533"/>
                </a:lnTo>
                <a:lnTo>
                  <a:pt x="2145" y="1535"/>
                </a:lnTo>
                <a:lnTo>
                  <a:pt x="2145" y="1536"/>
                </a:lnTo>
                <a:lnTo>
                  <a:pt x="2144" y="1536"/>
                </a:lnTo>
                <a:lnTo>
                  <a:pt x="2144" y="1535"/>
                </a:lnTo>
                <a:lnTo>
                  <a:pt x="2142" y="1533"/>
                </a:lnTo>
                <a:lnTo>
                  <a:pt x="2142" y="1532"/>
                </a:lnTo>
                <a:lnTo>
                  <a:pt x="2141" y="1531"/>
                </a:lnTo>
                <a:lnTo>
                  <a:pt x="2140" y="1530"/>
                </a:lnTo>
                <a:lnTo>
                  <a:pt x="2139" y="1530"/>
                </a:lnTo>
                <a:lnTo>
                  <a:pt x="2139" y="1529"/>
                </a:lnTo>
                <a:lnTo>
                  <a:pt x="2138" y="1529"/>
                </a:lnTo>
                <a:lnTo>
                  <a:pt x="2137" y="1529"/>
                </a:lnTo>
                <a:lnTo>
                  <a:pt x="2136" y="1529"/>
                </a:lnTo>
                <a:lnTo>
                  <a:pt x="2127" y="1528"/>
                </a:lnTo>
                <a:lnTo>
                  <a:pt x="2121" y="1527"/>
                </a:lnTo>
                <a:lnTo>
                  <a:pt x="2121" y="1532"/>
                </a:lnTo>
                <a:lnTo>
                  <a:pt x="2120" y="1532"/>
                </a:lnTo>
                <a:lnTo>
                  <a:pt x="2120" y="1533"/>
                </a:lnTo>
                <a:lnTo>
                  <a:pt x="2121" y="1533"/>
                </a:lnTo>
                <a:lnTo>
                  <a:pt x="2124" y="1533"/>
                </a:lnTo>
                <a:lnTo>
                  <a:pt x="2124" y="1536"/>
                </a:lnTo>
                <a:lnTo>
                  <a:pt x="2120" y="1536"/>
                </a:lnTo>
                <a:lnTo>
                  <a:pt x="2119" y="1536"/>
                </a:lnTo>
                <a:lnTo>
                  <a:pt x="2119" y="1537"/>
                </a:lnTo>
                <a:lnTo>
                  <a:pt x="2120" y="1537"/>
                </a:lnTo>
                <a:lnTo>
                  <a:pt x="2120" y="1541"/>
                </a:lnTo>
                <a:lnTo>
                  <a:pt x="2124" y="1543"/>
                </a:lnTo>
                <a:lnTo>
                  <a:pt x="2131" y="1544"/>
                </a:lnTo>
                <a:lnTo>
                  <a:pt x="2135" y="1544"/>
                </a:lnTo>
                <a:lnTo>
                  <a:pt x="2136" y="1544"/>
                </a:lnTo>
                <a:lnTo>
                  <a:pt x="2137" y="1544"/>
                </a:lnTo>
                <a:lnTo>
                  <a:pt x="2138" y="1544"/>
                </a:lnTo>
                <a:lnTo>
                  <a:pt x="2139" y="1543"/>
                </a:lnTo>
                <a:lnTo>
                  <a:pt x="2140" y="1543"/>
                </a:lnTo>
                <a:lnTo>
                  <a:pt x="2140" y="1541"/>
                </a:lnTo>
                <a:lnTo>
                  <a:pt x="2141" y="1541"/>
                </a:lnTo>
                <a:lnTo>
                  <a:pt x="2142" y="1540"/>
                </a:lnTo>
                <a:lnTo>
                  <a:pt x="2142" y="1539"/>
                </a:lnTo>
                <a:lnTo>
                  <a:pt x="2144" y="1539"/>
                </a:lnTo>
                <a:lnTo>
                  <a:pt x="2144" y="1540"/>
                </a:lnTo>
                <a:lnTo>
                  <a:pt x="2142" y="1541"/>
                </a:lnTo>
                <a:lnTo>
                  <a:pt x="2142" y="1543"/>
                </a:lnTo>
                <a:lnTo>
                  <a:pt x="2141" y="1543"/>
                </a:lnTo>
                <a:lnTo>
                  <a:pt x="2141" y="1544"/>
                </a:lnTo>
                <a:lnTo>
                  <a:pt x="2140" y="1544"/>
                </a:lnTo>
                <a:lnTo>
                  <a:pt x="2139" y="1545"/>
                </a:lnTo>
                <a:lnTo>
                  <a:pt x="2138" y="1545"/>
                </a:lnTo>
                <a:lnTo>
                  <a:pt x="2137" y="1545"/>
                </a:lnTo>
                <a:lnTo>
                  <a:pt x="2136" y="1545"/>
                </a:lnTo>
                <a:lnTo>
                  <a:pt x="2135" y="1545"/>
                </a:lnTo>
                <a:lnTo>
                  <a:pt x="2129" y="1544"/>
                </a:lnTo>
                <a:lnTo>
                  <a:pt x="2122" y="1543"/>
                </a:lnTo>
                <a:lnTo>
                  <a:pt x="2121" y="1546"/>
                </a:lnTo>
                <a:lnTo>
                  <a:pt x="2120" y="1548"/>
                </a:lnTo>
                <a:lnTo>
                  <a:pt x="2119" y="1550"/>
                </a:lnTo>
                <a:lnTo>
                  <a:pt x="2117" y="1554"/>
                </a:lnTo>
                <a:lnTo>
                  <a:pt x="2117" y="1556"/>
                </a:lnTo>
                <a:lnTo>
                  <a:pt x="2116" y="1558"/>
                </a:lnTo>
                <a:lnTo>
                  <a:pt x="2116" y="1560"/>
                </a:lnTo>
                <a:lnTo>
                  <a:pt x="2116" y="1562"/>
                </a:lnTo>
                <a:lnTo>
                  <a:pt x="2115" y="1566"/>
                </a:lnTo>
                <a:lnTo>
                  <a:pt x="2105" y="1570"/>
                </a:lnTo>
                <a:lnTo>
                  <a:pt x="2080" y="1577"/>
                </a:lnTo>
                <a:lnTo>
                  <a:pt x="2073" y="1579"/>
                </a:lnTo>
                <a:lnTo>
                  <a:pt x="2072" y="1579"/>
                </a:lnTo>
                <a:lnTo>
                  <a:pt x="2069" y="1580"/>
                </a:lnTo>
                <a:lnTo>
                  <a:pt x="2047" y="1587"/>
                </a:lnTo>
                <a:lnTo>
                  <a:pt x="2029" y="1592"/>
                </a:lnTo>
                <a:lnTo>
                  <a:pt x="2019" y="1596"/>
                </a:lnTo>
                <a:lnTo>
                  <a:pt x="2015" y="1597"/>
                </a:lnTo>
                <a:lnTo>
                  <a:pt x="1999" y="1602"/>
                </a:lnTo>
                <a:lnTo>
                  <a:pt x="1998" y="1602"/>
                </a:lnTo>
                <a:lnTo>
                  <a:pt x="1996" y="1603"/>
                </a:lnTo>
                <a:lnTo>
                  <a:pt x="1978" y="1608"/>
                </a:lnTo>
                <a:lnTo>
                  <a:pt x="1976" y="1608"/>
                </a:lnTo>
                <a:lnTo>
                  <a:pt x="1974" y="1610"/>
                </a:lnTo>
                <a:lnTo>
                  <a:pt x="1971" y="1598"/>
                </a:lnTo>
                <a:lnTo>
                  <a:pt x="1970" y="1596"/>
                </a:lnTo>
                <a:lnTo>
                  <a:pt x="1913" y="1614"/>
                </a:lnTo>
                <a:lnTo>
                  <a:pt x="1912" y="1614"/>
                </a:lnTo>
                <a:lnTo>
                  <a:pt x="1911" y="1614"/>
                </a:lnTo>
                <a:lnTo>
                  <a:pt x="1910" y="1615"/>
                </a:lnTo>
                <a:lnTo>
                  <a:pt x="1909" y="1615"/>
                </a:lnTo>
                <a:lnTo>
                  <a:pt x="1904" y="1617"/>
                </a:lnTo>
                <a:lnTo>
                  <a:pt x="1903" y="1619"/>
                </a:lnTo>
                <a:lnTo>
                  <a:pt x="1902" y="1619"/>
                </a:lnTo>
                <a:lnTo>
                  <a:pt x="1901" y="1620"/>
                </a:lnTo>
                <a:lnTo>
                  <a:pt x="1898" y="1620"/>
                </a:lnTo>
                <a:lnTo>
                  <a:pt x="1896" y="1621"/>
                </a:lnTo>
                <a:lnTo>
                  <a:pt x="1895" y="1622"/>
                </a:lnTo>
                <a:lnTo>
                  <a:pt x="1894" y="1622"/>
                </a:lnTo>
                <a:lnTo>
                  <a:pt x="1893" y="1623"/>
                </a:lnTo>
                <a:lnTo>
                  <a:pt x="1892" y="1623"/>
                </a:lnTo>
                <a:lnTo>
                  <a:pt x="1887" y="1625"/>
                </a:lnTo>
                <a:lnTo>
                  <a:pt x="1887" y="1628"/>
                </a:lnTo>
                <a:lnTo>
                  <a:pt x="1888" y="1630"/>
                </a:lnTo>
                <a:lnTo>
                  <a:pt x="1888" y="1631"/>
                </a:lnTo>
                <a:lnTo>
                  <a:pt x="1889" y="1632"/>
                </a:lnTo>
                <a:lnTo>
                  <a:pt x="1889" y="1633"/>
                </a:lnTo>
                <a:lnTo>
                  <a:pt x="1890" y="1634"/>
                </a:lnTo>
                <a:lnTo>
                  <a:pt x="1890" y="1637"/>
                </a:lnTo>
                <a:lnTo>
                  <a:pt x="1892" y="1638"/>
                </a:lnTo>
                <a:lnTo>
                  <a:pt x="1892" y="1639"/>
                </a:lnTo>
                <a:lnTo>
                  <a:pt x="1892" y="1640"/>
                </a:lnTo>
                <a:lnTo>
                  <a:pt x="1893" y="1641"/>
                </a:lnTo>
                <a:lnTo>
                  <a:pt x="1893" y="1642"/>
                </a:lnTo>
                <a:lnTo>
                  <a:pt x="1894" y="1644"/>
                </a:lnTo>
                <a:lnTo>
                  <a:pt x="1894" y="1645"/>
                </a:lnTo>
                <a:lnTo>
                  <a:pt x="1895" y="1647"/>
                </a:lnTo>
                <a:lnTo>
                  <a:pt x="1895" y="1649"/>
                </a:lnTo>
                <a:lnTo>
                  <a:pt x="1896" y="1650"/>
                </a:lnTo>
                <a:lnTo>
                  <a:pt x="1896" y="1652"/>
                </a:lnTo>
                <a:lnTo>
                  <a:pt x="1897" y="1655"/>
                </a:lnTo>
                <a:lnTo>
                  <a:pt x="1898" y="1657"/>
                </a:lnTo>
                <a:lnTo>
                  <a:pt x="1898" y="1658"/>
                </a:lnTo>
                <a:lnTo>
                  <a:pt x="1899" y="1659"/>
                </a:lnTo>
                <a:lnTo>
                  <a:pt x="1901" y="1662"/>
                </a:lnTo>
                <a:lnTo>
                  <a:pt x="1901" y="1664"/>
                </a:lnTo>
                <a:lnTo>
                  <a:pt x="1902" y="1666"/>
                </a:lnTo>
                <a:lnTo>
                  <a:pt x="1903" y="1669"/>
                </a:lnTo>
                <a:lnTo>
                  <a:pt x="1897" y="1671"/>
                </a:lnTo>
                <a:lnTo>
                  <a:pt x="1896" y="1672"/>
                </a:lnTo>
                <a:lnTo>
                  <a:pt x="1893" y="1673"/>
                </a:lnTo>
                <a:lnTo>
                  <a:pt x="1892" y="1673"/>
                </a:lnTo>
                <a:lnTo>
                  <a:pt x="1890" y="1674"/>
                </a:lnTo>
                <a:lnTo>
                  <a:pt x="1888" y="1675"/>
                </a:lnTo>
                <a:lnTo>
                  <a:pt x="1885" y="1677"/>
                </a:lnTo>
                <a:lnTo>
                  <a:pt x="1882" y="1678"/>
                </a:lnTo>
                <a:lnTo>
                  <a:pt x="1881" y="1678"/>
                </a:lnTo>
                <a:lnTo>
                  <a:pt x="1879" y="1679"/>
                </a:lnTo>
                <a:lnTo>
                  <a:pt x="1876" y="1680"/>
                </a:lnTo>
                <a:lnTo>
                  <a:pt x="1873" y="1681"/>
                </a:lnTo>
                <a:lnTo>
                  <a:pt x="1872" y="1681"/>
                </a:lnTo>
                <a:lnTo>
                  <a:pt x="1871" y="1682"/>
                </a:lnTo>
                <a:lnTo>
                  <a:pt x="1870" y="1682"/>
                </a:lnTo>
                <a:lnTo>
                  <a:pt x="1869" y="1683"/>
                </a:lnTo>
                <a:lnTo>
                  <a:pt x="1868" y="1683"/>
                </a:lnTo>
                <a:lnTo>
                  <a:pt x="1867" y="1684"/>
                </a:lnTo>
                <a:lnTo>
                  <a:pt x="1864" y="1686"/>
                </a:lnTo>
                <a:lnTo>
                  <a:pt x="1863" y="1686"/>
                </a:lnTo>
                <a:lnTo>
                  <a:pt x="1860" y="1688"/>
                </a:lnTo>
                <a:lnTo>
                  <a:pt x="1859" y="1688"/>
                </a:lnTo>
                <a:lnTo>
                  <a:pt x="1857" y="1689"/>
                </a:lnTo>
                <a:lnTo>
                  <a:pt x="1854" y="1690"/>
                </a:lnTo>
                <a:lnTo>
                  <a:pt x="1853" y="1691"/>
                </a:lnTo>
                <a:lnTo>
                  <a:pt x="1852" y="1692"/>
                </a:lnTo>
                <a:lnTo>
                  <a:pt x="1851" y="1692"/>
                </a:lnTo>
                <a:lnTo>
                  <a:pt x="1848" y="1694"/>
                </a:lnTo>
                <a:lnTo>
                  <a:pt x="1847" y="1694"/>
                </a:lnTo>
                <a:lnTo>
                  <a:pt x="1845" y="1695"/>
                </a:lnTo>
                <a:lnTo>
                  <a:pt x="1843" y="1696"/>
                </a:lnTo>
                <a:lnTo>
                  <a:pt x="1843" y="1697"/>
                </a:lnTo>
                <a:lnTo>
                  <a:pt x="1839" y="1698"/>
                </a:lnTo>
                <a:lnTo>
                  <a:pt x="1838" y="1698"/>
                </a:lnTo>
                <a:lnTo>
                  <a:pt x="1838" y="1702"/>
                </a:lnTo>
                <a:lnTo>
                  <a:pt x="1837" y="1705"/>
                </a:lnTo>
                <a:lnTo>
                  <a:pt x="1831" y="1707"/>
                </a:lnTo>
                <a:lnTo>
                  <a:pt x="1830" y="1708"/>
                </a:lnTo>
                <a:lnTo>
                  <a:pt x="1822" y="1712"/>
                </a:lnTo>
                <a:lnTo>
                  <a:pt x="1821" y="1712"/>
                </a:lnTo>
                <a:lnTo>
                  <a:pt x="1821" y="1711"/>
                </a:lnTo>
                <a:lnTo>
                  <a:pt x="1820" y="1708"/>
                </a:lnTo>
                <a:lnTo>
                  <a:pt x="1818" y="1705"/>
                </a:lnTo>
                <a:lnTo>
                  <a:pt x="1817" y="1702"/>
                </a:lnTo>
                <a:lnTo>
                  <a:pt x="1815" y="1700"/>
                </a:lnTo>
                <a:lnTo>
                  <a:pt x="1814" y="1702"/>
                </a:lnTo>
                <a:lnTo>
                  <a:pt x="1812" y="1697"/>
                </a:lnTo>
                <a:lnTo>
                  <a:pt x="1810" y="1698"/>
                </a:lnTo>
                <a:lnTo>
                  <a:pt x="1810" y="1696"/>
                </a:lnTo>
                <a:lnTo>
                  <a:pt x="1809" y="1694"/>
                </a:lnTo>
                <a:lnTo>
                  <a:pt x="1808" y="1691"/>
                </a:lnTo>
                <a:lnTo>
                  <a:pt x="1806" y="1689"/>
                </a:lnTo>
                <a:lnTo>
                  <a:pt x="1800" y="1691"/>
                </a:lnTo>
                <a:lnTo>
                  <a:pt x="1800" y="1692"/>
                </a:lnTo>
                <a:lnTo>
                  <a:pt x="1797" y="1692"/>
                </a:lnTo>
                <a:lnTo>
                  <a:pt x="1795" y="1694"/>
                </a:lnTo>
                <a:lnTo>
                  <a:pt x="1794" y="1694"/>
                </a:lnTo>
                <a:lnTo>
                  <a:pt x="1784" y="1697"/>
                </a:lnTo>
                <a:lnTo>
                  <a:pt x="1781" y="1698"/>
                </a:lnTo>
                <a:lnTo>
                  <a:pt x="1776" y="1699"/>
                </a:lnTo>
                <a:lnTo>
                  <a:pt x="1770" y="1702"/>
                </a:lnTo>
                <a:lnTo>
                  <a:pt x="1764" y="1703"/>
                </a:lnTo>
                <a:lnTo>
                  <a:pt x="1759" y="1705"/>
                </a:lnTo>
                <a:lnTo>
                  <a:pt x="1753" y="1706"/>
                </a:lnTo>
                <a:lnTo>
                  <a:pt x="1747" y="1708"/>
                </a:lnTo>
                <a:lnTo>
                  <a:pt x="1746" y="1708"/>
                </a:lnTo>
                <a:lnTo>
                  <a:pt x="1735" y="1712"/>
                </a:lnTo>
                <a:lnTo>
                  <a:pt x="1718" y="1716"/>
                </a:lnTo>
                <a:lnTo>
                  <a:pt x="1705" y="1721"/>
                </a:lnTo>
                <a:lnTo>
                  <a:pt x="1704" y="1721"/>
                </a:lnTo>
                <a:lnTo>
                  <a:pt x="1702" y="1722"/>
                </a:lnTo>
                <a:lnTo>
                  <a:pt x="1688" y="1725"/>
                </a:lnTo>
                <a:lnTo>
                  <a:pt x="1674" y="1730"/>
                </a:lnTo>
                <a:lnTo>
                  <a:pt x="1654" y="1736"/>
                </a:lnTo>
                <a:lnTo>
                  <a:pt x="1633" y="1742"/>
                </a:lnTo>
                <a:lnTo>
                  <a:pt x="1620" y="1747"/>
                </a:lnTo>
                <a:lnTo>
                  <a:pt x="1618" y="1747"/>
                </a:lnTo>
                <a:lnTo>
                  <a:pt x="1617" y="1748"/>
                </a:lnTo>
                <a:lnTo>
                  <a:pt x="1616" y="1748"/>
                </a:lnTo>
                <a:lnTo>
                  <a:pt x="1609" y="1750"/>
                </a:lnTo>
                <a:lnTo>
                  <a:pt x="1584" y="1750"/>
                </a:lnTo>
                <a:lnTo>
                  <a:pt x="1578" y="1751"/>
                </a:lnTo>
                <a:lnTo>
                  <a:pt x="1576" y="1751"/>
                </a:lnTo>
                <a:lnTo>
                  <a:pt x="1569" y="1751"/>
                </a:lnTo>
                <a:lnTo>
                  <a:pt x="1537" y="1753"/>
                </a:lnTo>
                <a:lnTo>
                  <a:pt x="1537" y="1754"/>
                </a:lnTo>
                <a:lnTo>
                  <a:pt x="1538" y="1758"/>
                </a:lnTo>
                <a:lnTo>
                  <a:pt x="1538" y="1759"/>
                </a:lnTo>
                <a:lnTo>
                  <a:pt x="1538" y="1761"/>
                </a:lnTo>
                <a:lnTo>
                  <a:pt x="1540" y="1762"/>
                </a:lnTo>
                <a:lnTo>
                  <a:pt x="1540" y="1763"/>
                </a:lnTo>
                <a:lnTo>
                  <a:pt x="1540" y="1765"/>
                </a:lnTo>
                <a:lnTo>
                  <a:pt x="1541" y="1767"/>
                </a:lnTo>
                <a:lnTo>
                  <a:pt x="1541" y="1770"/>
                </a:lnTo>
                <a:lnTo>
                  <a:pt x="1541" y="1771"/>
                </a:lnTo>
                <a:lnTo>
                  <a:pt x="1542" y="1772"/>
                </a:lnTo>
                <a:lnTo>
                  <a:pt x="1542" y="1773"/>
                </a:lnTo>
                <a:lnTo>
                  <a:pt x="1542" y="1775"/>
                </a:lnTo>
                <a:lnTo>
                  <a:pt x="1542" y="1776"/>
                </a:lnTo>
                <a:lnTo>
                  <a:pt x="1543" y="1779"/>
                </a:lnTo>
                <a:lnTo>
                  <a:pt x="1543" y="1780"/>
                </a:lnTo>
                <a:lnTo>
                  <a:pt x="1543" y="1781"/>
                </a:lnTo>
                <a:lnTo>
                  <a:pt x="1544" y="1784"/>
                </a:lnTo>
                <a:lnTo>
                  <a:pt x="1544" y="1786"/>
                </a:lnTo>
                <a:lnTo>
                  <a:pt x="1545" y="1789"/>
                </a:lnTo>
                <a:lnTo>
                  <a:pt x="1545" y="1790"/>
                </a:lnTo>
                <a:lnTo>
                  <a:pt x="1545" y="1795"/>
                </a:lnTo>
                <a:lnTo>
                  <a:pt x="1546" y="1798"/>
                </a:lnTo>
                <a:lnTo>
                  <a:pt x="1548" y="1801"/>
                </a:lnTo>
                <a:lnTo>
                  <a:pt x="1548" y="1805"/>
                </a:lnTo>
                <a:lnTo>
                  <a:pt x="1548" y="1806"/>
                </a:lnTo>
                <a:lnTo>
                  <a:pt x="1549" y="1808"/>
                </a:lnTo>
                <a:lnTo>
                  <a:pt x="1549" y="1809"/>
                </a:lnTo>
                <a:lnTo>
                  <a:pt x="1549" y="1811"/>
                </a:lnTo>
                <a:lnTo>
                  <a:pt x="1549" y="1813"/>
                </a:lnTo>
                <a:lnTo>
                  <a:pt x="1550" y="1816"/>
                </a:lnTo>
                <a:lnTo>
                  <a:pt x="1550" y="1817"/>
                </a:lnTo>
                <a:lnTo>
                  <a:pt x="1550" y="1818"/>
                </a:lnTo>
                <a:lnTo>
                  <a:pt x="1551" y="1823"/>
                </a:lnTo>
                <a:lnTo>
                  <a:pt x="1551" y="1824"/>
                </a:lnTo>
                <a:lnTo>
                  <a:pt x="1552" y="1825"/>
                </a:lnTo>
                <a:lnTo>
                  <a:pt x="1552" y="1826"/>
                </a:lnTo>
                <a:lnTo>
                  <a:pt x="1552" y="1829"/>
                </a:lnTo>
                <a:lnTo>
                  <a:pt x="1553" y="1829"/>
                </a:lnTo>
                <a:lnTo>
                  <a:pt x="1553" y="1831"/>
                </a:lnTo>
                <a:lnTo>
                  <a:pt x="1553" y="1832"/>
                </a:lnTo>
                <a:lnTo>
                  <a:pt x="1553" y="1834"/>
                </a:lnTo>
                <a:lnTo>
                  <a:pt x="1553" y="1837"/>
                </a:lnTo>
                <a:lnTo>
                  <a:pt x="1553" y="1838"/>
                </a:lnTo>
                <a:lnTo>
                  <a:pt x="1553" y="1840"/>
                </a:lnTo>
                <a:lnTo>
                  <a:pt x="1553" y="1841"/>
                </a:lnTo>
                <a:lnTo>
                  <a:pt x="1553" y="1843"/>
                </a:lnTo>
                <a:lnTo>
                  <a:pt x="1553" y="1848"/>
                </a:lnTo>
                <a:lnTo>
                  <a:pt x="1552" y="1851"/>
                </a:lnTo>
                <a:lnTo>
                  <a:pt x="1552" y="1856"/>
                </a:lnTo>
                <a:lnTo>
                  <a:pt x="1552" y="1861"/>
                </a:lnTo>
                <a:lnTo>
                  <a:pt x="1552" y="1864"/>
                </a:lnTo>
                <a:lnTo>
                  <a:pt x="1552" y="1867"/>
                </a:lnTo>
                <a:lnTo>
                  <a:pt x="1552" y="1872"/>
                </a:lnTo>
                <a:lnTo>
                  <a:pt x="1552" y="1875"/>
                </a:lnTo>
                <a:lnTo>
                  <a:pt x="1552" y="1880"/>
                </a:lnTo>
                <a:lnTo>
                  <a:pt x="1551" y="1883"/>
                </a:lnTo>
                <a:lnTo>
                  <a:pt x="1551" y="1885"/>
                </a:lnTo>
                <a:lnTo>
                  <a:pt x="1551" y="1891"/>
                </a:lnTo>
                <a:lnTo>
                  <a:pt x="1551" y="1898"/>
                </a:lnTo>
                <a:lnTo>
                  <a:pt x="1551" y="1910"/>
                </a:lnTo>
                <a:lnTo>
                  <a:pt x="1551" y="1913"/>
                </a:lnTo>
                <a:lnTo>
                  <a:pt x="1550" y="1920"/>
                </a:lnTo>
                <a:lnTo>
                  <a:pt x="1550" y="1921"/>
                </a:lnTo>
                <a:lnTo>
                  <a:pt x="1550" y="1928"/>
                </a:lnTo>
                <a:lnTo>
                  <a:pt x="1550" y="1930"/>
                </a:lnTo>
                <a:lnTo>
                  <a:pt x="1550" y="1960"/>
                </a:lnTo>
                <a:lnTo>
                  <a:pt x="1549" y="2007"/>
                </a:lnTo>
                <a:lnTo>
                  <a:pt x="1549" y="2008"/>
                </a:lnTo>
                <a:lnTo>
                  <a:pt x="1548" y="2022"/>
                </a:lnTo>
                <a:lnTo>
                  <a:pt x="1548" y="2024"/>
                </a:lnTo>
                <a:lnTo>
                  <a:pt x="1548" y="2026"/>
                </a:lnTo>
                <a:lnTo>
                  <a:pt x="1548" y="2034"/>
                </a:lnTo>
                <a:lnTo>
                  <a:pt x="1526" y="2049"/>
                </a:lnTo>
                <a:lnTo>
                  <a:pt x="1518" y="2055"/>
                </a:lnTo>
                <a:lnTo>
                  <a:pt x="1508" y="2063"/>
                </a:lnTo>
                <a:lnTo>
                  <a:pt x="1493" y="2073"/>
                </a:lnTo>
                <a:lnTo>
                  <a:pt x="1492" y="2074"/>
                </a:lnTo>
                <a:lnTo>
                  <a:pt x="1490" y="2075"/>
                </a:lnTo>
                <a:lnTo>
                  <a:pt x="1489" y="2076"/>
                </a:lnTo>
                <a:lnTo>
                  <a:pt x="1487" y="2076"/>
                </a:lnTo>
                <a:lnTo>
                  <a:pt x="1485" y="2079"/>
                </a:lnTo>
                <a:lnTo>
                  <a:pt x="1483" y="2080"/>
                </a:lnTo>
                <a:lnTo>
                  <a:pt x="1482" y="2080"/>
                </a:lnTo>
                <a:lnTo>
                  <a:pt x="1482" y="2081"/>
                </a:lnTo>
                <a:lnTo>
                  <a:pt x="1443" y="2109"/>
                </a:lnTo>
                <a:lnTo>
                  <a:pt x="1443" y="2108"/>
                </a:lnTo>
                <a:lnTo>
                  <a:pt x="1426" y="2122"/>
                </a:lnTo>
                <a:lnTo>
                  <a:pt x="1420" y="2125"/>
                </a:lnTo>
                <a:lnTo>
                  <a:pt x="1418" y="2126"/>
                </a:lnTo>
                <a:lnTo>
                  <a:pt x="1416" y="2129"/>
                </a:lnTo>
                <a:lnTo>
                  <a:pt x="1412" y="2131"/>
                </a:lnTo>
                <a:lnTo>
                  <a:pt x="1401" y="2139"/>
                </a:lnTo>
                <a:lnTo>
                  <a:pt x="1384" y="2150"/>
                </a:lnTo>
                <a:lnTo>
                  <a:pt x="1377" y="2156"/>
                </a:lnTo>
                <a:lnTo>
                  <a:pt x="1351" y="2174"/>
                </a:lnTo>
                <a:lnTo>
                  <a:pt x="1343" y="2177"/>
                </a:lnTo>
                <a:lnTo>
                  <a:pt x="1316" y="2184"/>
                </a:lnTo>
                <a:lnTo>
                  <a:pt x="1273" y="2186"/>
                </a:lnTo>
                <a:lnTo>
                  <a:pt x="833" y="2209"/>
                </a:lnTo>
                <a:lnTo>
                  <a:pt x="831" y="2210"/>
                </a:lnTo>
                <a:lnTo>
                  <a:pt x="824" y="2216"/>
                </a:lnTo>
                <a:lnTo>
                  <a:pt x="818" y="2222"/>
                </a:lnTo>
                <a:lnTo>
                  <a:pt x="811" y="2227"/>
                </a:lnTo>
                <a:lnTo>
                  <a:pt x="803" y="2232"/>
                </a:lnTo>
                <a:lnTo>
                  <a:pt x="795" y="2235"/>
                </a:lnTo>
                <a:lnTo>
                  <a:pt x="787" y="2240"/>
                </a:lnTo>
                <a:lnTo>
                  <a:pt x="785" y="2241"/>
                </a:lnTo>
                <a:lnTo>
                  <a:pt x="772" y="2246"/>
                </a:lnTo>
                <a:lnTo>
                  <a:pt x="761" y="2250"/>
                </a:lnTo>
                <a:lnTo>
                  <a:pt x="760" y="2251"/>
                </a:lnTo>
                <a:lnTo>
                  <a:pt x="759" y="2252"/>
                </a:lnTo>
                <a:lnTo>
                  <a:pt x="757" y="2261"/>
                </a:lnTo>
                <a:lnTo>
                  <a:pt x="756" y="2261"/>
                </a:lnTo>
                <a:lnTo>
                  <a:pt x="757" y="2250"/>
                </a:lnTo>
                <a:lnTo>
                  <a:pt x="753" y="2251"/>
                </a:lnTo>
                <a:lnTo>
                  <a:pt x="746" y="2252"/>
                </a:lnTo>
                <a:lnTo>
                  <a:pt x="742" y="2253"/>
                </a:lnTo>
                <a:lnTo>
                  <a:pt x="736" y="2253"/>
                </a:lnTo>
                <a:lnTo>
                  <a:pt x="731" y="2255"/>
                </a:lnTo>
                <a:lnTo>
                  <a:pt x="728" y="2255"/>
                </a:lnTo>
                <a:lnTo>
                  <a:pt x="724" y="2253"/>
                </a:lnTo>
                <a:lnTo>
                  <a:pt x="729" y="2246"/>
                </a:lnTo>
                <a:lnTo>
                  <a:pt x="724" y="2247"/>
                </a:lnTo>
                <a:lnTo>
                  <a:pt x="721" y="2247"/>
                </a:lnTo>
                <a:lnTo>
                  <a:pt x="717" y="2247"/>
                </a:lnTo>
                <a:lnTo>
                  <a:pt x="712" y="2247"/>
                </a:lnTo>
                <a:lnTo>
                  <a:pt x="707" y="2247"/>
                </a:lnTo>
                <a:lnTo>
                  <a:pt x="704" y="2247"/>
                </a:lnTo>
                <a:lnTo>
                  <a:pt x="700" y="2248"/>
                </a:lnTo>
                <a:lnTo>
                  <a:pt x="695" y="2253"/>
                </a:lnTo>
                <a:lnTo>
                  <a:pt x="694" y="2256"/>
                </a:lnTo>
                <a:lnTo>
                  <a:pt x="692" y="2258"/>
                </a:lnTo>
                <a:lnTo>
                  <a:pt x="681" y="2266"/>
                </a:lnTo>
                <a:lnTo>
                  <a:pt x="680" y="2266"/>
                </a:lnTo>
                <a:lnTo>
                  <a:pt x="682" y="2264"/>
                </a:lnTo>
                <a:lnTo>
                  <a:pt x="681" y="2263"/>
                </a:lnTo>
                <a:lnTo>
                  <a:pt x="678" y="2260"/>
                </a:lnTo>
                <a:lnTo>
                  <a:pt x="675" y="2259"/>
                </a:lnTo>
                <a:lnTo>
                  <a:pt x="670" y="2258"/>
                </a:lnTo>
                <a:lnTo>
                  <a:pt x="659" y="2257"/>
                </a:lnTo>
                <a:lnTo>
                  <a:pt x="655" y="2257"/>
                </a:lnTo>
                <a:lnTo>
                  <a:pt x="652" y="2258"/>
                </a:lnTo>
                <a:lnTo>
                  <a:pt x="651" y="2259"/>
                </a:lnTo>
                <a:lnTo>
                  <a:pt x="652" y="2263"/>
                </a:lnTo>
                <a:lnTo>
                  <a:pt x="652" y="2264"/>
                </a:lnTo>
                <a:lnTo>
                  <a:pt x="652" y="2265"/>
                </a:lnTo>
                <a:lnTo>
                  <a:pt x="651" y="2264"/>
                </a:lnTo>
                <a:lnTo>
                  <a:pt x="650" y="2260"/>
                </a:lnTo>
                <a:lnTo>
                  <a:pt x="645" y="2251"/>
                </a:lnTo>
                <a:lnTo>
                  <a:pt x="645" y="2250"/>
                </a:lnTo>
                <a:lnTo>
                  <a:pt x="645" y="2247"/>
                </a:lnTo>
                <a:lnTo>
                  <a:pt x="645" y="2244"/>
                </a:lnTo>
                <a:lnTo>
                  <a:pt x="636" y="2244"/>
                </a:lnTo>
                <a:lnTo>
                  <a:pt x="638" y="2238"/>
                </a:lnTo>
                <a:lnTo>
                  <a:pt x="644" y="2238"/>
                </a:lnTo>
                <a:lnTo>
                  <a:pt x="646" y="2239"/>
                </a:lnTo>
                <a:lnTo>
                  <a:pt x="646" y="2234"/>
                </a:lnTo>
                <a:lnTo>
                  <a:pt x="646" y="2233"/>
                </a:lnTo>
                <a:lnTo>
                  <a:pt x="648" y="2230"/>
                </a:lnTo>
                <a:lnTo>
                  <a:pt x="654" y="2222"/>
                </a:lnTo>
                <a:lnTo>
                  <a:pt x="654" y="2223"/>
                </a:lnTo>
                <a:lnTo>
                  <a:pt x="653" y="2226"/>
                </a:lnTo>
                <a:lnTo>
                  <a:pt x="654" y="2227"/>
                </a:lnTo>
                <a:lnTo>
                  <a:pt x="657" y="2228"/>
                </a:lnTo>
                <a:lnTo>
                  <a:pt x="660" y="2228"/>
                </a:lnTo>
                <a:lnTo>
                  <a:pt x="697" y="2228"/>
                </a:lnTo>
                <a:lnTo>
                  <a:pt x="702" y="2228"/>
                </a:lnTo>
                <a:lnTo>
                  <a:pt x="702" y="2223"/>
                </a:lnTo>
                <a:lnTo>
                  <a:pt x="703" y="2223"/>
                </a:lnTo>
                <a:lnTo>
                  <a:pt x="703" y="2232"/>
                </a:lnTo>
                <a:lnTo>
                  <a:pt x="703" y="2241"/>
                </a:lnTo>
                <a:lnTo>
                  <a:pt x="707" y="2241"/>
                </a:lnTo>
                <a:lnTo>
                  <a:pt x="712" y="2241"/>
                </a:lnTo>
                <a:lnTo>
                  <a:pt x="717" y="2241"/>
                </a:lnTo>
                <a:lnTo>
                  <a:pt x="721" y="2240"/>
                </a:lnTo>
                <a:lnTo>
                  <a:pt x="724" y="2240"/>
                </a:lnTo>
                <a:lnTo>
                  <a:pt x="728" y="2240"/>
                </a:lnTo>
                <a:lnTo>
                  <a:pt x="729" y="2240"/>
                </a:lnTo>
                <a:lnTo>
                  <a:pt x="731" y="2236"/>
                </a:lnTo>
                <a:lnTo>
                  <a:pt x="746" y="2214"/>
                </a:lnTo>
                <a:lnTo>
                  <a:pt x="924" y="1935"/>
                </a:lnTo>
                <a:lnTo>
                  <a:pt x="931" y="1924"/>
                </a:lnTo>
                <a:lnTo>
                  <a:pt x="938" y="1915"/>
                </a:lnTo>
                <a:lnTo>
                  <a:pt x="942" y="1908"/>
                </a:lnTo>
                <a:lnTo>
                  <a:pt x="949" y="1900"/>
                </a:lnTo>
                <a:lnTo>
                  <a:pt x="954" y="1896"/>
                </a:lnTo>
                <a:lnTo>
                  <a:pt x="957" y="1892"/>
                </a:lnTo>
                <a:lnTo>
                  <a:pt x="973" y="1875"/>
                </a:lnTo>
                <a:lnTo>
                  <a:pt x="1000" y="1847"/>
                </a:lnTo>
                <a:lnTo>
                  <a:pt x="1007" y="1840"/>
                </a:lnTo>
                <a:lnTo>
                  <a:pt x="1095" y="1749"/>
                </a:lnTo>
                <a:lnTo>
                  <a:pt x="1096" y="1748"/>
                </a:lnTo>
                <a:lnTo>
                  <a:pt x="1108" y="1736"/>
                </a:lnTo>
                <a:lnTo>
                  <a:pt x="1109" y="1731"/>
                </a:lnTo>
                <a:lnTo>
                  <a:pt x="1110" y="1730"/>
                </a:lnTo>
                <a:lnTo>
                  <a:pt x="1110" y="1728"/>
                </a:lnTo>
                <a:lnTo>
                  <a:pt x="1110" y="1726"/>
                </a:lnTo>
                <a:lnTo>
                  <a:pt x="1110" y="1725"/>
                </a:lnTo>
                <a:lnTo>
                  <a:pt x="1110" y="1723"/>
                </a:lnTo>
                <a:lnTo>
                  <a:pt x="1110" y="1722"/>
                </a:lnTo>
                <a:lnTo>
                  <a:pt x="1109" y="1721"/>
                </a:lnTo>
                <a:lnTo>
                  <a:pt x="1109" y="1720"/>
                </a:lnTo>
                <a:lnTo>
                  <a:pt x="1105" y="1716"/>
                </a:lnTo>
                <a:lnTo>
                  <a:pt x="1105" y="1715"/>
                </a:lnTo>
                <a:lnTo>
                  <a:pt x="1103" y="1715"/>
                </a:lnTo>
                <a:lnTo>
                  <a:pt x="1103" y="1714"/>
                </a:lnTo>
                <a:lnTo>
                  <a:pt x="1099" y="1713"/>
                </a:lnTo>
                <a:lnTo>
                  <a:pt x="1099" y="1714"/>
                </a:lnTo>
                <a:lnTo>
                  <a:pt x="1098" y="1714"/>
                </a:lnTo>
                <a:lnTo>
                  <a:pt x="1097" y="1714"/>
                </a:lnTo>
                <a:lnTo>
                  <a:pt x="1097" y="1713"/>
                </a:lnTo>
                <a:lnTo>
                  <a:pt x="1096" y="1713"/>
                </a:lnTo>
                <a:lnTo>
                  <a:pt x="1088" y="1709"/>
                </a:lnTo>
                <a:lnTo>
                  <a:pt x="1087" y="1709"/>
                </a:lnTo>
                <a:lnTo>
                  <a:pt x="1087" y="1708"/>
                </a:lnTo>
                <a:lnTo>
                  <a:pt x="1084" y="1707"/>
                </a:lnTo>
                <a:lnTo>
                  <a:pt x="1084" y="1706"/>
                </a:lnTo>
                <a:lnTo>
                  <a:pt x="1082" y="1705"/>
                </a:lnTo>
                <a:lnTo>
                  <a:pt x="1080" y="1704"/>
                </a:lnTo>
                <a:lnTo>
                  <a:pt x="1079" y="1704"/>
                </a:lnTo>
                <a:lnTo>
                  <a:pt x="1078" y="1703"/>
                </a:lnTo>
                <a:lnTo>
                  <a:pt x="1075" y="1702"/>
                </a:lnTo>
                <a:lnTo>
                  <a:pt x="1074" y="1703"/>
                </a:lnTo>
                <a:lnTo>
                  <a:pt x="1074" y="1704"/>
                </a:lnTo>
                <a:lnTo>
                  <a:pt x="1073" y="1705"/>
                </a:lnTo>
                <a:lnTo>
                  <a:pt x="1073" y="1706"/>
                </a:lnTo>
                <a:lnTo>
                  <a:pt x="1073" y="1707"/>
                </a:lnTo>
                <a:lnTo>
                  <a:pt x="1074" y="1708"/>
                </a:lnTo>
                <a:lnTo>
                  <a:pt x="1074" y="1709"/>
                </a:lnTo>
                <a:lnTo>
                  <a:pt x="1087" y="1728"/>
                </a:lnTo>
                <a:lnTo>
                  <a:pt x="1085" y="1729"/>
                </a:lnTo>
                <a:lnTo>
                  <a:pt x="1084" y="1730"/>
                </a:lnTo>
                <a:lnTo>
                  <a:pt x="1082" y="1732"/>
                </a:lnTo>
                <a:lnTo>
                  <a:pt x="1081" y="1733"/>
                </a:lnTo>
                <a:lnTo>
                  <a:pt x="1080" y="1736"/>
                </a:lnTo>
                <a:lnTo>
                  <a:pt x="1075" y="1736"/>
                </a:lnTo>
                <a:lnTo>
                  <a:pt x="1073" y="1733"/>
                </a:lnTo>
                <a:lnTo>
                  <a:pt x="1073" y="1730"/>
                </a:lnTo>
                <a:lnTo>
                  <a:pt x="1057" y="1711"/>
                </a:lnTo>
                <a:lnTo>
                  <a:pt x="1055" y="1711"/>
                </a:lnTo>
                <a:lnTo>
                  <a:pt x="1053" y="1708"/>
                </a:lnTo>
                <a:lnTo>
                  <a:pt x="1054" y="1707"/>
                </a:lnTo>
                <a:lnTo>
                  <a:pt x="1051" y="1705"/>
                </a:lnTo>
                <a:lnTo>
                  <a:pt x="1049" y="1703"/>
                </a:lnTo>
                <a:lnTo>
                  <a:pt x="1046" y="1702"/>
                </a:lnTo>
                <a:lnTo>
                  <a:pt x="1043" y="1699"/>
                </a:lnTo>
                <a:lnTo>
                  <a:pt x="1041" y="1697"/>
                </a:lnTo>
                <a:lnTo>
                  <a:pt x="1039" y="1696"/>
                </a:lnTo>
                <a:lnTo>
                  <a:pt x="1036" y="1695"/>
                </a:lnTo>
                <a:lnTo>
                  <a:pt x="1033" y="1694"/>
                </a:lnTo>
                <a:lnTo>
                  <a:pt x="1032" y="1692"/>
                </a:lnTo>
                <a:lnTo>
                  <a:pt x="1030" y="1694"/>
                </a:lnTo>
                <a:lnTo>
                  <a:pt x="1028" y="1692"/>
                </a:lnTo>
                <a:lnTo>
                  <a:pt x="1028" y="1690"/>
                </a:lnTo>
                <a:lnTo>
                  <a:pt x="1024" y="1690"/>
                </a:lnTo>
                <a:lnTo>
                  <a:pt x="1022" y="1689"/>
                </a:lnTo>
                <a:lnTo>
                  <a:pt x="1019" y="1688"/>
                </a:lnTo>
                <a:lnTo>
                  <a:pt x="1015" y="1687"/>
                </a:lnTo>
                <a:lnTo>
                  <a:pt x="1013" y="1687"/>
                </a:lnTo>
                <a:lnTo>
                  <a:pt x="1009" y="1686"/>
                </a:lnTo>
                <a:lnTo>
                  <a:pt x="1006" y="1686"/>
                </a:lnTo>
                <a:lnTo>
                  <a:pt x="1003" y="1686"/>
                </a:lnTo>
                <a:lnTo>
                  <a:pt x="999" y="1686"/>
                </a:lnTo>
                <a:lnTo>
                  <a:pt x="997" y="1686"/>
                </a:lnTo>
                <a:lnTo>
                  <a:pt x="995" y="1686"/>
                </a:lnTo>
                <a:lnTo>
                  <a:pt x="991" y="1692"/>
                </a:lnTo>
                <a:lnTo>
                  <a:pt x="994" y="1706"/>
                </a:lnTo>
                <a:lnTo>
                  <a:pt x="995" y="1708"/>
                </a:lnTo>
                <a:lnTo>
                  <a:pt x="997" y="1719"/>
                </a:lnTo>
                <a:lnTo>
                  <a:pt x="997" y="1720"/>
                </a:lnTo>
                <a:lnTo>
                  <a:pt x="999" y="1732"/>
                </a:lnTo>
                <a:lnTo>
                  <a:pt x="999" y="1733"/>
                </a:lnTo>
                <a:lnTo>
                  <a:pt x="1029" y="1732"/>
                </a:lnTo>
                <a:lnTo>
                  <a:pt x="1031" y="1732"/>
                </a:lnTo>
                <a:lnTo>
                  <a:pt x="1031" y="1734"/>
                </a:lnTo>
                <a:lnTo>
                  <a:pt x="1040" y="1742"/>
                </a:lnTo>
                <a:lnTo>
                  <a:pt x="1042" y="1745"/>
                </a:lnTo>
                <a:lnTo>
                  <a:pt x="1056" y="1758"/>
                </a:lnTo>
                <a:lnTo>
                  <a:pt x="1056" y="1759"/>
                </a:lnTo>
                <a:lnTo>
                  <a:pt x="1055" y="1759"/>
                </a:lnTo>
                <a:lnTo>
                  <a:pt x="1048" y="1753"/>
                </a:lnTo>
                <a:lnTo>
                  <a:pt x="1046" y="1755"/>
                </a:lnTo>
                <a:lnTo>
                  <a:pt x="1045" y="1756"/>
                </a:lnTo>
                <a:lnTo>
                  <a:pt x="1041" y="1758"/>
                </a:lnTo>
                <a:lnTo>
                  <a:pt x="1034" y="1766"/>
                </a:lnTo>
                <a:lnTo>
                  <a:pt x="1032" y="1769"/>
                </a:lnTo>
                <a:lnTo>
                  <a:pt x="1026" y="1775"/>
                </a:lnTo>
                <a:lnTo>
                  <a:pt x="1026" y="1774"/>
                </a:lnTo>
                <a:lnTo>
                  <a:pt x="1024" y="1776"/>
                </a:lnTo>
                <a:lnTo>
                  <a:pt x="1024" y="1775"/>
                </a:lnTo>
                <a:lnTo>
                  <a:pt x="1023" y="1776"/>
                </a:lnTo>
                <a:lnTo>
                  <a:pt x="1023" y="1778"/>
                </a:lnTo>
                <a:lnTo>
                  <a:pt x="1021" y="1780"/>
                </a:lnTo>
                <a:lnTo>
                  <a:pt x="1021" y="1779"/>
                </a:lnTo>
                <a:lnTo>
                  <a:pt x="1020" y="1781"/>
                </a:lnTo>
                <a:lnTo>
                  <a:pt x="1019" y="1781"/>
                </a:lnTo>
                <a:lnTo>
                  <a:pt x="1017" y="1782"/>
                </a:lnTo>
                <a:lnTo>
                  <a:pt x="1017" y="1783"/>
                </a:lnTo>
                <a:lnTo>
                  <a:pt x="1016" y="1784"/>
                </a:lnTo>
                <a:lnTo>
                  <a:pt x="1014" y="1788"/>
                </a:lnTo>
                <a:lnTo>
                  <a:pt x="1013" y="1788"/>
                </a:lnTo>
                <a:lnTo>
                  <a:pt x="1013" y="1789"/>
                </a:lnTo>
                <a:lnTo>
                  <a:pt x="1012" y="1789"/>
                </a:lnTo>
                <a:lnTo>
                  <a:pt x="1011" y="1790"/>
                </a:lnTo>
                <a:lnTo>
                  <a:pt x="1011" y="1791"/>
                </a:lnTo>
                <a:lnTo>
                  <a:pt x="1009" y="1792"/>
                </a:lnTo>
                <a:lnTo>
                  <a:pt x="1008" y="1793"/>
                </a:lnTo>
                <a:lnTo>
                  <a:pt x="1006" y="1796"/>
                </a:lnTo>
                <a:lnTo>
                  <a:pt x="1000" y="1801"/>
                </a:lnTo>
                <a:lnTo>
                  <a:pt x="998" y="1804"/>
                </a:lnTo>
                <a:lnTo>
                  <a:pt x="995" y="1807"/>
                </a:lnTo>
                <a:lnTo>
                  <a:pt x="996" y="1807"/>
                </a:lnTo>
                <a:lnTo>
                  <a:pt x="1001" y="1814"/>
                </a:lnTo>
                <a:lnTo>
                  <a:pt x="1001" y="1815"/>
                </a:lnTo>
                <a:lnTo>
                  <a:pt x="1000" y="1815"/>
                </a:lnTo>
                <a:lnTo>
                  <a:pt x="998" y="1813"/>
                </a:lnTo>
                <a:lnTo>
                  <a:pt x="997" y="1813"/>
                </a:lnTo>
                <a:lnTo>
                  <a:pt x="994" y="1816"/>
                </a:lnTo>
                <a:lnTo>
                  <a:pt x="994" y="1818"/>
                </a:lnTo>
                <a:lnTo>
                  <a:pt x="995" y="1821"/>
                </a:lnTo>
                <a:lnTo>
                  <a:pt x="991" y="1823"/>
                </a:lnTo>
                <a:lnTo>
                  <a:pt x="990" y="1824"/>
                </a:lnTo>
                <a:lnTo>
                  <a:pt x="987" y="1823"/>
                </a:lnTo>
                <a:lnTo>
                  <a:pt x="986" y="1824"/>
                </a:lnTo>
                <a:lnTo>
                  <a:pt x="980" y="1828"/>
                </a:lnTo>
                <a:lnTo>
                  <a:pt x="975" y="1831"/>
                </a:lnTo>
                <a:lnTo>
                  <a:pt x="974" y="1831"/>
                </a:lnTo>
                <a:lnTo>
                  <a:pt x="967" y="1837"/>
                </a:lnTo>
                <a:lnTo>
                  <a:pt x="964" y="1839"/>
                </a:lnTo>
                <a:lnTo>
                  <a:pt x="963" y="1840"/>
                </a:lnTo>
                <a:lnTo>
                  <a:pt x="962" y="1840"/>
                </a:lnTo>
                <a:lnTo>
                  <a:pt x="961" y="1841"/>
                </a:lnTo>
                <a:lnTo>
                  <a:pt x="959" y="1843"/>
                </a:lnTo>
                <a:lnTo>
                  <a:pt x="958" y="1846"/>
                </a:lnTo>
                <a:lnTo>
                  <a:pt x="957" y="1847"/>
                </a:lnTo>
                <a:lnTo>
                  <a:pt x="956" y="1848"/>
                </a:lnTo>
                <a:lnTo>
                  <a:pt x="957" y="1850"/>
                </a:lnTo>
                <a:lnTo>
                  <a:pt x="963" y="1855"/>
                </a:lnTo>
                <a:lnTo>
                  <a:pt x="963" y="1856"/>
                </a:lnTo>
                <a:lnTo>
                  <a:pt x="962" y="1856"/>
                </a:lnTo>
                <a:lnTo>
                  <a:pt x="962" y="1857"/>
                </a:lnTo>
                <a:lnTo>
                  <a:pt x="962" y="1856"/>
                </a:lnTo>
                <a:lnTo>
                  <a:pt x="961" y="1856"/>
                </a:lnTo>
                <a:lnTo>
                  <a:pt x="956" y="1851"/>
                </a:lnTo>
                <a:lnTo>
                  <a:pt x="955" y="1851"/>
                </a:lnTo>
                <a:lnTo>
                  <a:pt x="954" y="1851"/>
                </a:lnTo>
                <a:lnTo>
                  <a:pt x="953" y="1851"/>
                </a:lnTo>
                <a:lnTo>
                  <a:pt x="952" y="1854"/>
                </a:lnTo>
                <a:lnTo>
                  <a:pt x="950" y="1855"/>
                </a:lnTo>
                <a:lnTo>
                  <a:pt x="947" y="1856"/>
                </a:lnTo>
                <a:lnTo>
                  <a:pt x="945" y="1859"/>
                </a:lnTo>
                <a:lnTo>
                  <a:pt x="941" y="1863"/>
                </a:lnTo>
                <a:lnTo>
                  <a:pt x="938" y="1870"/>
                </a:lnTo>
                <a:lnTo>
                  <a:pt x="938" y="1871"/>
                </a:lnTo>
                <a:lnTo>
                  <a:pt x="933" y="1874"/>
                </a:lnTo>
                <a:lnTo>
                  <a:pt x="930" y="1879"/>
                </a:lnTo>
                <a:lnTo>
                  <a:pt x="927" y="1881"/>
                </a:lnTo>
                <a:lnTo>
                  <a:pt x="925" y="1882"/>
                </a:lnTo>
                <a:lnTo>
                  <a:pt x="922" y="1884"/>
                </a:lnTo>
                <a:lnTo>
                  <a:pt x="919" y="1885"/>
                </a:lnTo>
                <a:lnTo>
                  <a:pt x="914" y="1892"/>
                </a:lnTo>
                <a:lnTo>
                  <a:pt x="920" y="1898"/>
                </a:lnTo>
                <a:lnTo>
                  <a:pt x="921" y="1898"/>
                </a:lnTo>
                <a:lnTo>
                  <a:pt x="921" y="1899"/>
                </a:lnTo>
                <a:lnTo>
                  <a:pt x="921" y="1900"/>
                </a:lnTo>
                <a:lnTo>
                  <a:pt x="920" y="1900"/>
                </a:lnTo>
                <a:lnTo>
                  <a:pt x="919" y="1900"/>
                </a:lnTo>
                <a:lnTo>
                  <a:pt x="914" y="1896"/>
                </a:lnTo>
                <a:lnTo>
                  <a:pt x="912" y="1897"/>
                </a:lnTo>
                <a:lnTo>
                  <a:pt x="911" y="1898"/>
                </a:lnTo>
                <a:lnTo>
                  <a:pt x="907" y="1900"/>
                </a:lnTo>
                <a:lnTo>
                  <a:pt x="904" y="1901"/>
                </a:lnTo>
                <a:lnTo>
                  <a:pt x="903" y="1901"/>
                </a:lnTo>
                <a:lnTo>
                  <a:pt x="900" y="1901"/>
                </a:lnTo>
                <a:lnTo>
                  <a:pt x="897" y="1899"/>
                </a:lnTo>
                <a:lnTo>
                  <a:pt x="895" y="1896"/>
                </a:lnTo>
                <a:lnTo>
                  <a:pt x="894" y="1892"/>
                </a:lnTo>
                <a:lnTo>
                  <a:pt x="894" y="1885"/>
                </a:lnTo>
                <a:lnTo>
                  <a:pt x="895" y="1883"/>
                </a:lnTo>
                <a:lnTo>
                  <a:pt x="894" y="1861"/>
                </a:lnTo>
                <a:lnTo>
                  <a:pt x="896" y="1854"/>
                </a:lnTo>
                <a:lnTo>
                  <a:pt x="896" y="1839"/>
                </a:lnTo>
                <a:lnTo>
                  <a:pt x="896" y="1834"/>
                </a:lnTo>
                <a:lnTo>
                  <a:pt x="894" y="1830"/>
                </a:lnTo>
                <a:lnTo>
                  <a:pt x="890" y="1826"/>
                </a:lnTo>
                <a:lnTo>
                  <a:pt x="887" y="1826"/>
                </a:lnTo>
                <a:lnTo>
                  <a:pt x="883" y="1828"/>
                </a:lnTo>
                <a:lnTo>
                  <a:pt x="880" y="1826"/>
                </a:lnTo>
                <a:lnTo>
                  <a:pt x="879" y="1826"/>
                </a:lnTo>
                <a:lnTo>
                  <a:pt x="875" y="1824"/>
                </a:lnTo>
                <a:lnTo>
                  <a:pt x="874" y="1822"/>
                </a:lnTo>
                <a:lnTo>
                  <a:pt x="873" y="1820"/>
                </a:lnTo>
                <a:lnTo>
                  <a:pt x="874" y="1818"/>
                </a:lnTo>
                <a:lnTo>
                  <a:pt x="875" y="1817"/>
                </a:lnTo>
                <a:lnTo>
                  <a:pt x="907" y="1818"/>
                </a:lnTo>
                <a:lnTo>
                  <a:pt x="908" y="1816"/>
                </a:lnTo>
                <a:lnTo>
                  <a:pt x="908" y="1815"/>
                </a:lnTo>
                <a:lnTo>
                  <a:pt x="907" y="1812"/>
                </a:lnTo>
                <a:lnTo>
                  <a:pt x="906" y="1811"/>
                </a:lnTo>
                <a:lnTo>
                  <a:pt x="906" y="1808"/>
                </a:lnTo>
                <a:lnTo>
                  <a:pt x="905" y="1806"/>
                </a:lnTo>
                <a:lnTo>
                  <a:pt x="904" y="1805"/>
                </a:lnTo>
                <a:lnTo>
                  <a:pt x="903" y="1805"/>
                </a:lnTo>
                <a:lnTo>
                  <a:pt x="902" y="1798"/>
                </a:lnTo>
                <a:lnTo>
                  <a:pt x="904" y="1797"/>
                </a:lnTo>
                <a:lnTo>
                  <a:pt x="904" y="1792"/>
                </a:lnTo>
                <a:lnTo>
                  <a:pt x="904" y="1791"/>
                </a:lnTo>
                <a:lnTo>
                  <a:pt x="904" y="1788"/>
                </a:lnTo>
                <a:lnTo>
                  <a:pt x="903" y="1780"/>
                </a:lnTo>
                <a:lnTo>
                  <a:pt x="903" y="1778"/>
                </a:lnTo>
                <a:lnTo>
                  <a:pt x="904" y="1778"/>
                </a:lnTo>
                <a:lnTo>
                  <a:pt x="903" y="1774"/>
                </a:lnTo>
                <a:lnTo>
                  <a:pt x="902" y="1766"/>
                </a:lnTo>
                <a:lnTo>
                  <a:pt x="900" y="1758"/>
                </a:lnTo>
                <a:lnTo>
                  <a:pt x="899" y="1759"/>
                </a:lnTo>
                <a:lnTo>
                  <a:pt x="897" y="1749"/>
                </a:lnTo>
                <a:lnTo>
                  <a:pt x="897" y="1742"/>
                </a:lnTo>
                <a:lnTo>
                  <a:pt x="894" y="1721"/>
                </a:lnTo>
                <a:lnTo>
                  <a:pt x="891" y="1713"/>
                </a:lnTo>
                <a:lnTo>
                  <a:pt x="893" y="1711"/>
                </a:lnTo>
                <a:lnTo>
                  <a:pt x="890" y="1711"/>
                </a:lnTo>
                <a:lnTo>
                  <a:pt x="889" y="1711"/>
                </a:lnTo>
                <a:lnTo>
                  <a:pt x="888" y="1709"/>
                </a:lnTo>
                <a:lnTo>
                  <a:pt x="886" y="1704"/>
                </a:lnTo>
                <a:lnTo>
                  <a:pt x="883" y="1703"/>
                </a:lnTo>
                <a:lnTo>
                  <a:pt x="886" y="1711"/>
                </a:lnTo>
                <a:lnTo>
                  <a:pt x="887" y="1719"/>
                </a:lnTo>
                <a:lnTo>
                  <a:pt x="888" y="1719"/>
                </a:lnTo>
                <a:lnTo>
                  <a:pt x="888" y="1720"/>
                </a:lnTo>
                <a:lnTo>
                  <a:pt x="888" y="1722"/>
                </a:lnTo>
                <a:lnTo>
                  <a:pt x="889" y="1722"/>
                </a:lnTo>
                <a:lnTo>
                  <a:pt x="890" y="1728"/>
                </a:lnTo>
                <a:lnTo>
                  <a:pt x="889" y="1729"/>
                </a:lnTo>
                <a:lnTo>
                  <a:pt x="890" y="1734"/>
                </a:lnTo>
                <a:lnTo>
                  <a:pt x="891" y="1734"/>
                </a:lnTo>
                <a:lnTo>
                  <a:pt x="891" y="1736"/>
                </a:lnTo>
                <a:lnTo>
                  <a:pt x="893" y="1737"/>
                </a:lnTo>
                <a:lnTo>
                  <a:pt x="891" y="1738"/>
                </a:lnTo>
                <a:lnTo>
                  <a:pt x="891" y="1739"/>
                </a:lnTo>
                <a:lnTo>
                  <a:pt x="893" y="1746"/>
                </a:lnTo>
                <a:lnTo>
                  <a:pt x="894" y="1746"/>
                </a:lnTo>
                <a:lnTo>
                  <a:pt x="894" y="1753"/>
                </a:lnTo>
                <a:lnTo>
                  <a:pt x="897" y="1759"/>
                </a:lnTo>
                <a:lnTo>
                  <a:pt x="900" y="1780"/>
                </a:lnTo>
                <a:lnTo>
                  <a:pt x="899" y="1782"/>
                </a:lnTo>
                <a:lnTo>
                  <a:pt x="899" y="1783"/>
                </a:lnTo>
                <a:lnTo>
                  <a:pt x="897" y="1786"/>
                </a:lnTo>
                <a:lnTo>
                  <a:pt x="896" y="1786"/>
                </a:lnTo>
                <a:lnTo>
                  <a:pt x="895" y="1786"/>
                </a:lnTo>
                <a:lnTo>
                  <a:pt x="895" y="1787"/>
                </a:lnTo>
                <a:lnTo>
                  <a:pt x="893" y="1787"/>
                </a:lnTo>
                <a:lnTo>
                  <a:pt x="883" y="1788"/>
                </a:lnTo>
                <a:lnTo>
                  <a:pt x="883" y="1789"/>
                </a:lnTo>
                <a:lnTo>
                  <a:pt x="882" y="1789"/>
                </a:lnTo>
                <a:lnTo>
                  <a:pt x="871" y="1792"/>
                </a:lnTo>
                <a:lnTo>
                  <a:pt x="870" y="1792"/>
                </a:lnTo>
                <a:lnTo>
                  <a:pt x="866" y="1792"/>
                </a:lnTo>
                <a:lnTo>
                  <a:pt x="853" y="1796"/>
                </a:lnTo>
                <a:lnTo>
                  <a:pt x="847" y="1765"/>
                </a:lnTo>
                <a:lnTo>
                  <a:pt x="847" y="1763"/>
                </a:lnTo>
                <a:lnTo>
                  <a:pt x="847" y="1761"/>
                </a:lnTo>
                <a:lnTo>
                  <a:pt x="840" y="1723"/>
                </a:lnTo>
                <a:lnTo>
                  <a:pt x="840" y="1721"/>
                </a:lnTo>
                <a:lnTo>
                  <a:pt x="838" y="1703"/>
                </a:lnTo>
                <a:lnTo>
                  <a:pt x="838" y="1700"/>
                </a:lnTo>
                <a:lnTo>
                  <a:pt x="835" y="1703"/>
                </a:lnTo>
                <a:lnTo>
                  <a:pt x="849" y="1797"/>
                </a:lnTo>
                <a:lnTo>
                  <a:pt x="848" y="1797"/>
                </a:lnTo>
                <a:lnTo>
                  <a:pt x="847" y="1798"/>
                </a:lnTo>
                <a:lnTo>
                  <a:pt x="847" y="1799"/>
                </a:lnTo>
                <a:lnTo>
                  <a:pt x="847" y="1800"/>
                </a:lnTo>
                <a:lnTo>
                  <a:pt x="852" y="1803"/>
                </a:lnTo>
                <a:lnTo>
                  <a:pt x="855" y="1804"/>
                </a:lnTo>
                <a:lnTo>
                  <a:pt x="862" y="1806"/>
                </a:lnTo>
                <a:lnTo>
                  <a:pt x="868" y="1805"/>
                </a:lnTo>
                <a:lnTo>
                  <a:pt x="869" y="1806"/>
                </a:lnTo>
                <a:lnTo>
                  <a:pt x="871" y="1805"/>
                </a:lnTo>
                <a:lnTo>
                  <a:pt x="872" y="1805"/>
                </a:lnTo>
                <a:lnTo>
                  <a:pt x="875" y="1803"/>
                </a:lnTo>
                <a:lnTo>
                  <a:pt x="886" y="1801"/>
                </a:lnTo>
                <a:lnTo>
                  <a:pt x="888" y="1801"/>
                </a:lnTo>
                <a:lnTo>
                  <a:pt x="890" y="1799"/>
                </a:lnTo>
                <a:lnTo>
                  <a:pt x="897" y="1798"/>
                </a:lnTo>
                <a:lnTo>
                  <a:pt x="900" y="1799"/>
                </a:lnTo>
                <a:lnTo>
                  <a:pt x="902" y="1805"/>
                </a:lnTo>
                <a:lnTo>
                  <a:pt x="897" y="1807"/>
                </a:lnTo>
                <a:lnTo>
                  <a:pt x="893" y="1807"/>
                </a:lnTo>
                <a:lnTo>
                  <a:pt x="887" y="1809"/>
                </a:lnTo>
                <a:lnTo>
                  <a:pt x="877" y="1811"/>
                </a:lnTo>
                <a:lnTo>
                  <a:pt x="860" y="1815"/>
                </a:lnTo>
                <a:lnTo>
                  <a:pt x="849" y="1809"/>
                </a:lnTo>
                <a:lnTo>
                  <a:pt x="845" y="1806"/>
                </a:lnTo>
                <a:lnTo>
                  <a:pt x="840" y="1805"/>
                </a:lnTo>
                <a:lnTo>
                  <a:pt x="833" y="1800"/>
                </a:lnTo>
                <a:lnTo>
                  <a:pt x="803" y="1808"/>
                </a:lnTo>
                <a:lnTo>
                  <a:pt x="801" y="1803"/>
                </a:lnTo>
                <a:lnTo>
                  <a:pt x="795" y="1800"/>
                </a:lnTo>
                <a:lnTo>
                  <a:pt x="778" y="1803"/>
                </a:lnTo>
                <a:lnTo>
                  <a:pt x="776" y="1804"/>
                </a:lnTo>
                <a:lnTo>
                  <a:pt x="664" y="1863"/>
                </a:lnTo>
                <a:lnTo>
                  <a:pt x="661" y="1862"/>
                </a:lnTo>
                <a:lnTo>
                  <a:pt x="647" y="1845"/>
                </a:lnTo>
                <a:lnTo>
                  <a:pt x="640" y="1837"/>
                </a:lnTo>
                <a:lnTo>
                  <a:pt x="638" y="1836"/>
                </a:lnTo>
                <a:lnTo>
                  <a:pt x="637" y="1836"/>
                </a:lnTo>
                <a:lnTo>
                  <a:pt x="635" y="1837"/>
                </a:lnTo>
                <a:lnTo>
                  <a:pt x="636" y="1838"/>
                </a:lnTo>
                <a:lnTo>
                  <a:pt x="636" y="1839"/>
                </a:lnTo>
                <a:lnTo>
                  <a:pt x="635" y="1839"/>
                </a:lnTo>
                <a:lnTo>
                  <a:pt x="634" y="1837"/>
                </a:lnTo>
                <a:lnTo>
                  <a:pt x="630" y="1832"/>
                </a:lnTo>
                <a:lnTo>
                  <a:pt x="609" y="1804"/>
                </a:lnTo>
                <a:lnTo>
                  <a:pt x="592" y="1782"/>
                </a:lnTo>
                <a:lnTo>
                  <a:pt x="591" y="1781"/>
                </a:lnTo>
                <a:lnTo>
                  <a:pt x="589" y="1781"/>
                </a:lnTo>
                <a:lnTo>
                  <a:pt x="589" y="1780"/>
                </a:lnTo>
                <a:lnTo>
                  <a:pt x="588" y="1779"/>
                </a:lnTo>
                <a:lnTo>
                  <a:pt x="588" y="1778"/>
                </a:lnTo>
                <a:lnTo>
                  <a:pt x="587" y="1776"/>
                </a:lnTo>
                <a:lnTo>
                  <a:pt x="585" y="1771"/>
                </a:lnTo>
                <a:lnTo>
                  <a:pt x="580" y="1758"/>
                </a:lnTo>
                <a:lnTo>
                  <a:pt x="580" y="1757"/>
                </a:lnTo>
                <a:lnTo>
                  <a:pt x="579" y="1753"/>
                </a:lnTo>
                <a:lnTo>
                  <a:pt x="577" y="1748"/>
                </a:lnTo>
                <a:lnTo>
                  <a:pt x="575" y="1742"/>
                </a:lnTo>
                <a:lnTo>
                  <a:pt x="575" y="1741"/>
                </a:lnTo>
                <a:lnTo>
                  <a:pt x="573" y="1741"/>
                </a:lnTo>
                <a:lnTo>
                  <a:pt x="573" y="1740"/>
                </a:lnTo>
                <a:lnTo>
                  <a:pt x="572" y="1739"/>
                </a:lnTo>
                <a:lnTo>
                  <a:pt x="572" y="1738"/>
                </a:lnTo>
                <a:lnTo>
                  <a:pt x="571" y="1738"/>
                </a:lnTo>
                <a:lnTo>
                  <a:pt x="571" y="1737"/>
                </a:lnTo>
                <a:lnTo>
                  <a:pt x="570" y="1737"/>
                </a:lnTo>
                <a:lnTo>
                  <a:pt x="568" y="1736"/>
                </a:lnTo>
                <a:lnTo>
                  <a:pt x="566" y="1733"/>
                </a:lnTo>
                <a:lnTo>
                  <a:pt x="563" y="1732"/>
                </a:lnTo>
                <a:lnTo>
                  <a:pt x="562" y="1732"/>
                </a:lnTo>
                <a:lnTo>
                  <a:pt x="562" y="1731"/>
                </a:lnTo>
                <a:lnTo>
                  <a:pt x="561" y="1731"/>
                </a:lnTo>
                <a:lnTo>
                  <a:pt x="561" y="1730"/>
                </a:lnTo>
                <a:lnTo>
                  <a:pt x="560" y="1730"/>
                </a:lnTo>
                <a:lnTo>
                  <a:pt x="556" y="1726"/>
                </a:lnTo>
                <a:lnTo>
                  <a:pt x="554" y="1724"/>
                </a:lnTo>
                <a:lnTo>
                  <a:pt x="551" y="1721"/>
                </a:lnTo>
                <a:lnTo>
                  <a:pt x="546" y="1717"/>
                </a:lnTo>
                <a:lnTo>
                  <a:pt x="545" y="1716"/>
                </a:lnTo>
                <a:lnTo>
                  <a:pt x="538" y="1714"/>
                </a:lnTo>
                <a:lnTo>
                  <a:pt x="535" y="1713"/>
                </a:lnTo>
                <a:lnTo>
                  <a:pt x="531" y="1711"/>
                </a:lnTo>
                <a:lnTo>
                  <a:pt x="529" y="1709"/>
                </a:lnTo>
                <a:lnTo>
                  <a:pt x="529" y="1707"/>
                </a:lnTo>
                <a:lnTo>
                  <a:pt x="529" y="1706"/>
                </a:lnTo>
                <a:lnTo>
                  <a:pt x="529" y="1704"/>
                </a:lnTo>
                <a:lnTo>
                  <a:pt x="528" y="1703"/>
                </a:lnTo>
                <a:lnTo>
                  <a:pt x="527" y="1702"/>
                </a:lnTo>
                <a:lnTo>
                  <a:pt x="526" y="1700"/>
                </a:lnTo>
                <a:lnTo>
                  <a:pt x="518" y="1690"/>
                </a:lnTo>
                <a:lnTo>
                  <a:pt x="510" y="1681"/>
                </a:lnTo>
                <a:lnTo>
                  <a:pt x="504" y="1674"/>
                </a:lnTo>
                <a:lnTo>
                  <a:pt x="502" y="1671"/>
                </a:lnTo>
                <a:lnTo>
                  <a:pt x="501" y="1671"/>
                </a:lnTo>
                <a:lnTo>
                  <a:pt x="500" y="1670"/>
                </a:lnTo>
                <a:lnTo>
                  <a:pt x="500" y="1669"/>
                </a:lnTo>
                <a:lnTo>
                  <a:pt x="499" y="1667"/>
                </a:lnTo>
                <a:lnTo>
                  <a:pt x="497" y="1667"/>
                </a:lnTo>
                <a:lnTo>
                  <a:pt x="497" y="1666"/>
                </a:lnTo>
                <a:lnTo>
                  <a:pt x="496" y="1665"/>
                </a:lnTo>
                <a:lnTo>
                  <a:pt x="495" y="1665"/>
                </a:lnTo>
                <a:lnTo>
                  <a:pt x="494" y="1664"/>
                </a:lnTo>
                <a:lnTo>
                  <a:pt x="493" y="1664"/>
                </a:lnTo>
                <a:lnTo>
                  <a:pt x="492" y="1663"/>
                </a:lnTo>
                <a:lnTo>
                  <a:pt x="491" y="1663"/>
                </a:lnTo>
                <a:lnTo>
                  <a:pt x="489" y="1662"/>
                </a:lnTo>
                <a:lnTo>
                  <a:pt x="487" y="1662"/>
                </a:lnTo>
                <a:lnTo>
                  <a:pt x="486" y="1661"/>
                </a:lnTo>
                <a:lnTo>
                  <a:pt x="485" y="1661"/>
                </a:lnTo>
                <a:lnTo>
                  <a:pt x="484" y="1661"/>
                </a:lnTo>
                <a:lnTo>
                  <a:pt x="483" y="1661"/>
                </a:lnTo>
                <a:lnTo>
                  <a:pt x="482" y="1661"/>
                </a:lnTo>
                <a:lnTo>
                  <a:pt x="475" y="1659"/>
                </a:lnTo>
                <a:lnTo>
                  <a:pt x="474" y="1659"/>
                </a:lnTo>
                <a:lnTo>
                  <a:pt x="472" y="1659"/>
                </a:lnTo>
                <a:lnTo>
                  <a:pt x="471" y="1659"/>
                </a:lnTo>
                <a:lnTo>
                  <a:pt x="470" y="1658"/>
                </a:lnTo>
                <a:lnTo>
                  <a:pt x="469" y="1658"/>
                </a:lnTo>
                <a:lnTo>
                  <a:pt x="468" y="1658"/>
                </a:lnTo>
                <a:lnTo>
                  <a:pt x="467" y="1657"/>
                </a:lnTo>
                <a:lnTo>
                  <a:pt x="466" y="1657"/>
                </a:lnTo>
                <a:lnTo>
                  <a:pt x="465" y="1656"/>
                </a:lnTo>
                <a:lnTo>
                  <a:pt x="463" y="1656"/>
                </a:lnTo>
                <a:lnTo>
                  <a:pt x="462" y="1655"/>
                </a:lnTo>
                <a:lnTo>
                  <a:pt x="461" y="1654"/>
                </a:lnTo>
                <a:lnTo>
                  <a:pt x="460" y="1653"/>
                </a:lnTo>
                <a:lnTo>
                  <a:pt x="459" y="1652"/>
                </a:lnTo>
                <a:lnTo>
                  <a:pt x="459" y="1650"/>
                </a:lnTo>
                <a:lnTo>
                  <a:pt x="457" y="1650"/>
                </a:lnTo>
                <a:lnTo>
                  <a:pt x="455" y="1648"/>
                </a:lnTo>
                <a:lnTo>
                  <a:pt x="454" y="1647"/>
                </a:lnTo>
                <a:lnTo>
                  <a:pt x="454" y="1645"/>
                </a:lnTo>
                <a:lnTo>
                  <a:pt x="453" y="1642"/>
                </a:lnTo>
                <a:lnTo>
                  <a:pt x="453" y="1641"/>
                </a:lnTo>
                <a:lnTo>
                  <a:pt x="453" y="1640"/>
                </a:lnTo>
                <a:lnTo>
                  <a:pt x="453" y="1639"/>
                </a:lnTo>
                <a:lnTo>
                  <a:pt x="453" y="1637"/>
                </a:lnTo>
                <a:lnTo>
                  <a:pt x="452" y="1633"/>
                </a:lnTo>
                <a:lnTo>
                  <a:pt x="452" y="1632"/>
                </a:lnTo>
                <a:lnTo>
                  <a:pt x="451" y="1630"/>
                </a:lnTo>
                <a:lnTo>
                  <a:pt x="451" y="1629"/>
                </a:lnTo>
                <a:lnTo>
                  <a:pt x="450" y="1628"/>
                </a:lnTo>
                <a:lnTo>
                  <a:pt x="450" y="1627"/>
                </a:lnTo>
                <a:lnTo>
                  <a:pt x="449" y="1624"/>
                </a:lnTo>
                <a:lnTo>
                  <a:pt x="445" y="1619"/>
                </a:lnTo>
                <a:lnTo>
                  <a:pt x="444" y="1616"/>
                </a:lnTo>
                <a:lnTo>
                  <a:pt x="441" y="1611"/>
                </a:lnTo>
                <a:lnTo>
                  <a:pt x="441" y="1610"/>
                </a:lnTo>
                <a:lnTo>
                  <a:pt x="436" y="1605"/>
                </a:lnTo>
                <a:lnTo>
                  <a:pt x="435" y="1604"/>
                </a:lnTo>
                <a:lnTo>
                  <a:pt x="433" y="1599"/>
                </a:lnTo>
                <a:lnTo>
                  <a:pt x="434" y="1596"/>
                </a:lnTo>
                <a:lnTo>
                  <a:pt x="432" y="1592"/>
                </a:lnTo>
                <a:lnTo>
                  <a:pt x="430" y="1590"/>
                </a:lnTo>
                <a:lnTo>
                  <a:pt x="430" y="1589"/>
                </a:lnTo>
                <a:lnTo>
                  <a:pt x="429" y="1587"/>
                </a:lnTo>
                <a:lnTo>
                  <a:pt x="428" y="1585"/>
                </a:lnTo>
                <a:lnTo>
                  <a:pt x="427" y="1581"/>
                </a:lnTo>
                <a:lnTo>
                  <a:pt x="426" y="1579"/>
                </a:lnTo>
                <a:lnTo>
                  <a:pt x="425" y="1575"/>
                </a:lnTo>
                <a:lnTo>
                  <a:pt x="424" y="1573"/>
                </a:lnTo>
                <a:lnTo>
                  <a:pt x="422" y="1571"/>
                </a:lnTo>
                <a:lnTo>
                  <a:pt x="421" y="1567"/>
                </a:lnTo>
                <a:lnTo>
                  <a:pt x="421" y="1566"/>
                </a:lnTo>
                <a:lnTo>
                  <a:pt x="420" y="1565"/>
                </a:lnTo>
                <a:lnTo>
                  <a:pt x="420" y="1564"/>
                </a:lnTo>
                <a:lnTo>
                  <a:pt x="419" y="1563"/>
                </a:lnTo>
                <a:lnTo>
                  <a:pt x="418" y="1562"/>
                </a:lnTo>
                <a:lnTo>
                  <a:pt x="418" y="1561"/>
                </a:lnTo>
                <a:lnTo>
                  <a:pt x="417" y="1560"/>
                </a:lnTo>
                <a:lnTo>
                  <a:pt x="417" y="1558"/>
                </a:lnTo>
                <a:lnTo>
                  <a:pt x="416" y="1558"/>
                </a:lnTo>
                <a:lnTo>
                  <a:pt x="415" y="1557"/>
                </a:lnTo>
                <a:lnTo>
                  <a:pt x="413" y="1556"/>
                </a:lnTo>
                <a:lnTo>
                  <a:pt x="412" y="1555"/>
                </a:lnTo>
                <a:lnTo>
                  <a:pt x="410" y="1553"/>
                </a:lnTo>
                <a:lnTo>
                  <a:pt x="407" y="1550"/>
                </a:lnTo>
                <a:lnTo>
                  <a:pt x="404" y="1549"/>
                </a:lnTo>
                <a:lnTo>
                  <a:pt x="403" y="1548"/>
                </a:lnTo>
                <a:lnTo>
                  <a:pt x="400" y="1544"/>
                </a:lnTo>
                <a:lnTo>
                  <a:pt x="398" y="1541"/>
                </a:lnTo>
                <a:lnTo>
                  <a:pt x="396" y="1541"/>
                </a:lnTo>
                <a:lnTo>
                  <a:pt x="395" y="1540"/>
                </a:lnTo>
                <a:lnTo>
                  <a:pt x="395" y="1539"/>
                </a:lnTo>
                <a:lnTo>
                  <a:pt x="394" y="1539"/>
                </a:lnTo>
                <a:lnTo>
                  <a:pt x="394" y="1538"/>
                </a:lnTo>
                <a:lnTo>
                  <a:pt x="392" y="1537"/>
                </a:lnTo>
                <a:lnTo>
                  <a:pt x="390" y="1533"/>
                </a:lnTo>
                <a:lnTo>
                  <a:pt x="385" y="1529"/>
                </a:lnTo>
                <a:lnTo>
                  <a:pt x="384" y="1528"/>
                </a:lnTo>
                <a:lnTo>
                  <a:pt x="383" y="1527"/>
                </a:lnTo>
                <a:lnTo>
                  <a:pt x="383" y="1525"/>
                </a:lnTo>
                <a:lnTo>
                  <a:pt x="382" y="1524"/>
                </a:lnTo>
                <a:lnTo>
                  <a:pt x="380" y="1523"/>
                </a:lnTo>
                <a:lnTo>
                  <a:pt x="379" y="1522"/>
                </a:lnTo>
                <a:lnTo>
                  <a:pt x="378" y="1521"/>
                </a:lnTo>
                <a:lnTo>
                  <a:pt x="378" y="1520"/>
                </a:lnTo>
                <a:lnTo>
                  <a:pt x="377" y="1520"/>
                </a:lnTo>
                <a:lnTo>
                  <a:pt x="376" y="1519"/>
                </a:lnTo>
                <a:lnTo>
                  <a:pt x="375" y="1518"/>
                </a:lnTo>
                <a:lnTo>
                  <a:pt x="375" y="1516"/>
                </a:lnTo>
                <a:lnTo>
                  <a:pt x="374" y="1516"/>
                </a:lnTo>
                <a:lnTo>
                  <a:pt x="373" y="1515"/>
                </a:lnTo>
                <a:lnTo>
                  <a:pt x="371" y="1514"/>
                </a:lnTo>
                <a:lnTo>
                  <a:pt x="370" y="1514"/>
                </a:lnTo>
                <a:lnTo>
                  <a:pt x="369" y="1513"/>
                </a:lnTo>
                <a:lnTo>
                  <a:pt x="368" y="1513"/>
                </a:lnTo>
                <a:lnTo>
                  <a:pt x="367" y="1512"/>
                </a:lnTo>
                <a:lnTo>
                  <a:pt x="366" y="1512"/>
                </a:lnTo>
                <a:lnTo>
                  <a:pt x="365" y="1512"/>
                </a:lnTo>
                <a:lnTo>
                  <a:pt x="363" y="1511"/>
                </a:lnTo>
                <a:lnTo>
                  <a:pt x="362" y="1511"/>
                </a:lnTo>
                <a:lnTo>
                  <a:pt x="356" y="1511"/>
                </a:lnTo>
                <a:lnTo>
                  <a:pt x="352" y="1507"/>
                </a:lnTo>
                <a:lnTo>
                  <a:pt x="350" y="1505"/>
                </a:lnTo>
                <a:lnTo>
                  <a:pt x="346" y="1502"/>
                </a:lnTo>
                <a:lnTo>
                  <a:pt x="344" y="1499"/>
                </a:lnTo>
                <a:lnTo>
                  <a:pt x="344" y="1498"/>
                </a:lnTo>
                <a:lnTo>
                  <a:pt x="342" y="1496"/>
                </a:lnTo>
                <a:lnTo>
                  <a:pt x="341" y="1495"/>
                </a:lnTo>
                <a:lnTo>
                  <a:pt x="337" y="1491"/>
                </a:lnTo>
                <a:lnTo>
                  <a:pt x="335" y="1489"/>
                </a:lnTo>
                <a:lnTo>
                  <a:pt x="333" y="1486"/>
                </a:lnTo>
                <a:lnTo>
                  <a:pt x="331" y="1483"/>
                </a:lnTo>
                <a:lnTo>
                  <a:pt x="326" y="1478"/>
                </a:lnTo>
                <a:lnTo>
                  <a:pt x="324" y="1475"/>
                </a:lnTo>
                <a:lnTo>
                  <a:pt x="321" y="1472"/>
                </a:lnTo>
                <a:lnTo>
                  <a:pt x="319" y="1470"/>
                </a:lnTo>
                <a:lnTo>
                  <a:pt x="319" y="1469"/>
                </a:lnTo>
                <a:lnTo>
                  <a:pt x="318" y="1466"/>
                </a:lnTo>
                <a:lnTo>
                  <a:pt x="317" y="1466"/>
                </a:lnTo>
                <a:lnTo>
                  <a:pt x="317" y="1465"/>
                </a:lnTo>
                <a:lnTo>
                  <a:pt x="316" y="1463"/>
                </a:lnTo>
                <a:lnTo>
                  <a:pt x="315" y="1461"/>
                </a:lnTo>
                <a:lnTo>
                  <a:pt x="314" y="1461"/>
                </a:lnTo>
                <a:lnTo>
                  <a:pt x="314" y="1460"/>
                </a:lnTo>
                <a:lnTo>
                  <a:pt x="312" y="1460"/>
                </a:lnTo>
                <a:lnTo>
                  <a:pt x="312" y="1458"/>
                </a:lnTo>
                <a:lnTo>
                  <a:pt x="312" y="1457"/>
                </a:lnTo>
                <a:lnTo>
                  <a:pt x="312" y="1456"/>
                </a:lnTo>
                <a:lnTo>
                  <a:pt x="311" y="1456"/>
                </a:lnTo>
                <a:lnTo>
                  <a:pt x="311" y="1455"/>
                </a:lnTo>
                <a:lnTo>
                  <a:pt x="311" y="1454"/>
                </a:lnTo>
                <a:lnTo>
                  <a:pt x="310" y="1452"/>
                </a:lnTo>
                <a:lnTo>
                  <a:pt x="310" y="1449"/>
                </a:lnTo>
                <a:lnTo>
                  <a:pt x="309" y="1447"/>
                </a:lnTo>
                <a:lnTo>
                  <a:pt x="309" y="1446"/>
                </a:lnTo>
                <a:lnTo>
                  <a:pt x="308" y="1444"/>
                </a:lnTo>
                <a:lnTo>
                  <a:pt x="308" y="1441"/>
                </a:lnTo>
                <a:lnTo>
                  <a:pt x="307" y="1439"/>
                </a:lnTo>
                <a:lnTo>
                  <a:pt x="307" y="1437"/>
                </a:lnTo>
                <a:lnTo>
                  <a:pt x="307" y="1436"/>
                </a:lnTo>
                <a:lnTo>
                  <a:pt x="306" y="1433"/>
                </a:lnTo>
                <a:lnTo>
                  <a:pt x="306" y="1431"/>
                </a:lnTo>
                <a:lnTo>
                  <a:pt x="306" y="1429"/>
                </a:lnTo>
                <a:lnTo>
                  <a:pt x="306" y="1428"/>
                </a:lnTo>
                <a:lnTo>
                  <a:pt x="306" y="1424"/>
                </a:lnTo>
                <a:lnTo>
                  <a:pt x="304" y="1422"/>
                </a:lnTo>
                <a:lnTo>
                  <a:pt x="304" y="1421"/>
                </a:lnTo>
                <a:lnTo>
                  <a:pt x="304" y="1420"/>
                </a:lnTo>
                <a:lnTo>
                  <a:pt x="304" y="1418"/>
                </a:lnTo>
                <a:lnTo>
                  <a:pt x="304" y="1416"/>
                </a:lnTo>
                <a:lnTo>
                  <a:pt x="304" y="1415"/>
                </a:lnTo>
                <a:lnTo>
                  <a:pt x="304" y="1413"/>
                </a:lnTo>
                <a:lnTo>
                  <a:pt x="304" y="1412"/>
                </a:lnTo>
                <a:lnTo>
                  <a:pt x="304" y="1407"/>
                </a:lnTo>
                <a:lnTo>
                  <a:pt x="304" y="1403"/>
                </a:lnTo>
                <a:lnTo>
                  <a:pt x="306" y="1402"/>
                </a:lnTo>
                <a:lnTo>
                  <a:pt x="306" y="1399"/>
                </a:lnTo>
                <a:lnTo>
                  <a:pt x="306" y="1398"/>
                </a:lnTo>
                <a:lnTo>
                  <a:pt x="306" y="1397"/>
                </a:lnTo>
                <a:lnTo>
                  <a:pt x="306" y="1396"/>
                </a:lnTo>
                <a:lnTo>
                  <a:pt x="307" y="1395"/>
                </a:lnTo>
                <a:lnTo>
                  <a:pt x="307" y="1394"/>
                </a:lnTo>
                <a:lnTo>
                  <a:pt x="307" y="1393"/>
                </a:lnTo>
                <a:lnTo>
                  <a:pt x="308" y="1385"/>
                </a:lnTo>
                <a:lnTo>
                  <a:pt x="309" y="1378"/>
                </a:lnTo>
                <a:lnTo>
                  <a:pt x="310" y="1377"/>
                </a:lnTo>
                <a:lnTo>
                  <a:pt x="310" y="1374"/>
                </a:lnTo>
                <a:lnTo>
                  <a:pt x="310" y="1373"/>
                </a:lnTo>
                <a:lnTo>
                  <a:pt x="310" y="1372"/>
                </a:lnTo>
                <a:lnTo>
                  <a:pt x="311" y="1371"/>
                </a:lnTo>
                <a:lnTo>
                  <a:pt x="310" y="1370"/>
                </a:lnTo>
                <a:lnTo>
                  <a:pt x="310" y="1366"/>
                </a:lnTo>
                <a:lnTo>
                  <a:pt x="310" y="1363"/>
                </a:lnTo>
                <a:lnTo>
                  <a:pt x="310" y="1361"/>
                </a:lnTo>
                <a:lnTo>
                  <a:pt x="310" y="1359"/>
                </a:lnTo>
                <a:lnTo>
                  <a:pt x="310" y="1354"/>
                </a:lnTo>
                <a:lnTo>
                  <a:pt x="310" y="1349"/>
                </a:lnTo>
                <a:lnTo>
                  <a:pt x="310" y="1346"/>
                </a:lnTo>
                <a:lnTo>
                  <a:pt x="310" y="1341"/>
                </a:lnTo>
                <a:lnTo>
                  <a:pt x="310" y="1337"/>
                </a:lnTo>
                <a:lnTo>
                  <a:pt x="310" y="1334"/>
                </a:lnTo>
                <a:lnTo>
                  <a:pt x="311" y="1332"/>
                </a:lnTo>
                <a:lnTo>
                  <a:pt x="312" y="1329"/>
                </a:lnTo>
                <a:lnTo>
                  <a:pt x="314" y="1328"/>
                </a:lnTo>
                <a:lnTo>
                  <a:pt x="314" y="1324"/>
                </a:lnTo>
                <a:lnTo>
                  <a:pt x="314" y="1323"/>
                </a:lnTo>
                <a:lnTo>
                  <a:pt x="314" y="1318"/>
                </a:lnTo>
                <a:lnTo>
                  <a:pt x="312" y="1318"/>
                </a:lnTo>
                <a:lnTo>
                  <a:pt x="311" y="1318"/>
                </a:lnTo>
                <a:lnTo>
                  <a:pt x="310" y="1318"/>
                </a:lnTo>
                <a:lnTo>
                  <a:pt x="310" y="1312"/>
                </a:lnTo>
                <a:lnTo>
                  <a:pt x="310" y="1310"/>
                </a:lnTo>
                <a:lnTo>
                  <a:pt x="309" y="1310"/>
                </a:lnTo>
                <a:lnTo>
                  <a:pt x="309" y="1306"/>
                </a:lnTo>
                <a:lnTo>
                  <a:pt x="309" y="1304"/>
                </a:lnTo>
                <a:lnTo>
                  <a:pt x="309" y="1299"/>
                </a:lnTo>
                <a:lnTo>
                  <a:pt x="310" y="1299"/>
                </a:lnTo>
                <a:lnTo>
                  <a:pt x="310" y="1297"/>
                </a:lnTo>
                <a:lnTo>
                  <a:pt x="310" y="1296"/>
                </a:lnTo>
                <a:lnTo>
                  <a:pt x="309" y="1295"/>
                </a:lnTo>
                <a:lnTo>
                  <a:pt x="309" y="1293"/>
                </a:lnTo>
                <a:lnTo>
                  <a:pt x="308" y="1292"/>
                </a:lnTo>
                <a:lnTo>
                  <a:pt x="307" y="1292"/>
                </a:lnTo>
                <a:lnTo>
                  <a:pt x="307" y="1290"/>
                </a:lnTo>
                <a:lnTo>
                  <a:pt x="307" y="1289"/>
                </a:lnTo>
                <a:lnTo>
                  <a:pt x="307" y="1288"/>
                </a:lnTo>
                <a:lnTo>
                  <a:pt x="307" y="1287"/>
                </a:lnTo>
                <a:lnTo>
                  <a:pt x="308" y="1285"/>
                </a:lnTo>
                <a:lnTo>
                  <a:pt x="308" y="1284"/>
                </a:lnTo>
                <a:lnTo>
                  <a:pt x="308" y="1282"/>
                </a:lnTo>
                <a:lnTo>
                  <a:pt x="308" y="1281"/>
                </a:lnTo>
                <a:lnTo>
                  <a:pt x="308" y="1280"/>
                </a:lnTo>
                <a:lnTo>
                  <a:pt x="308" y="1278"/>
                </a:lnTo>
                <a:lnTo>
                  <a:pt x="308" y="1276"/>
                </a:lnTo>
                <a:lnTo>
                  <a:pt x="308" y="1272"/>
                </a:lnTo>
                <a:lnTo>
                  <a:pt x="308" y="1271"/>
                </a:lnTo>
                <a:lnTo>
                  <a:pt x="308" y="1269"/>
                </a:lnTo>
                <a:lnTo>
                  <a:pt x="308" y="1268"/>
                </a:lnTo>
                <a:lnTo>
                  <a:pt x="308" y="1264"/>
                </a:lnTo>
                <a:lnTo>
                  <a:pt x="308" y="1263"/>
                </a:lnTo>
                <a:lnTo>
                  <a:pt x="308" y="1262"/>
                </a:lnTo>
                <a:lnTo>
                  <a:pt x="308" y="1261"/>
                </a:lnTo>
                <a:lnTo>
                  <a:pt x="308" y="1260"/>
                </a:lnTo>
                <a:lnTo>
                  <a:pt x="308" y="1257"/>
                </a:lnTo>
                <a:lnTo>
                  <a:pt x="308" y="1256"/>
                </a:lnTo>
                <a:lnTo>
                  <a:pt x="308" y="1255"/>
                </a:lnTo>
                <a:lnTo>
                  <a:pt x="308" y="1252"/>
                </a:lnTo>
                <a:lnTo>
                  <a:pt x="308" y="1249"/>
                </a:lnTo>
                <a:lnTo>
                  <a:pt x="308" y="1247"/>
                </a:lnTo>
                <a:lnTo>
                  <a:pt x="308" y="1245"/>
                </a:lnTo>
                <a:lnTo>
                  <a:pt x="308" y="1244"/>
                </a:lnTo>
                <a:lnTo>
                  <a:pt x="308" y="1243"/>
                </a:lnTo>
                <a:lnTo>
                  <a:pt x="308" y="1242"/>
                </a:lnTo>
                <a:lnTo>
                  <a:pt x="308" y="1239"/>
                </a:lnTo>
                <a:lnTo>
                  <a:pt x="307" y="1237"/>
                </a:lnTo>
                <a:lnTo>
                  <a:pt x="307" y="1234"/>
                </a:lnTo>
                <a:lnTo>
                  <a:pt x="307" y="1231"/>
                </a:lnTo>
                <a:lnTo>
                  <a:pt x="307" y="1230"/>
                </a:lnTo>
                <a:lnTo>
                  <a:pt x="308" y="1229"/>
                </a:lnTo>
                <a:lnTo>
                  <a:pt x="307" y="1227"/>
                </a:lnTo>
                <a:lnTo>
                  <a:pt x="307" y="1223"/>
                </a:lnTo>
                <a:lnTo>
                  <a:pt x="307" y="1222"/>
                </a:lnTo>
                <a:lnTo>
                  <a:pt x="307" y="1220"/>
                </a:lnTo>
                <a:lnTo>
                  <a:pt x="307" y="1219"/>
                </a:lnTo>
                <a:lnTo>
                  <a:pt x="307" y="1218"/>
                </a:lnTo>
                <a:lnTo>
                  <a:pt x="307" y="1217"/>
                </a:lnTo>
                <a:lnTo>
                  <a:pt x="307" y="1215"/>
                </a:lnTo>
                <a:lnTo>
                  <a:pt x="307" y="1213"/>
                </a:lnTo>
                <a:lnTo>
                  <a:pt x="307" y="1212"/>
                </a:lnTo>
                <a:lnTo>
                  <a:pt x="307" y="1210"/>
                </a:lnTo>
                <a:lnTo>
                  <a:pt x="307" y="1207"/>
                </a:lnTo>
                <a:lnTo>
                  <a:pt x="307" y="1206"/>
                </a:lnTo>
                <a:lnTo>
                  <a:pt x="307" y="1203"/>
                </a:lnTo>
                <a:lnTo>
                  <a:pt x="307" y="1201"/>
                </a:lnTo>
                <a:lnTo>
                  <a:pt x="307" y="1197"/>
                </a:lnTo>
                <a:lnTo>
                  <a:pt x="307" y="1196"/>
                </a:lnTo>
                <a:lnTo>
                  <a:pt x="307" y="1193"/>
                </a:lnTo>
                <a:lnTo>
                  <a:pt x="307" y="1192"/>
                </a:lnTo>
                <a:lnTo>
                  <a:pt x="307" y="1189"/>
                </a:lnTo>
                <a:lnTo>
                  <a:pt x="307" y="1186"/>
                </a:lnTo>
                <a:lnTo>
                  <a:pt x="307" y="1179"/>
                </a:lnTo>
                <a:lnTo>
                  <a:pt x="307" y="1178"/>
                </a:lnTo>
                <a:lnTo>
                  <a:pt x="307" y="1177"/>
                </a:lnTo>
                <a:lnTo>
                  <a:pt x="306" y="1177"/>
                </a:lnTo>
                <a:lnTo>
                  <a:pt x="302" y="1178"/>
                </a:lnTo>
                <a:lnTo>
                  <a:pt x="301" y="1178"/>
                </a:lnTo>
                <a:lnTo>
                  <a:pt x="298" y="1178"/>
                </a:lnTo>
                <a:lnTo>
                  <a:pt x="293" y="1178"/>
                </a:lnTo>
                <a:lnTo>
                  <a:pt x="291" y="1178"/>
                </a:lnTo>
                <a:lnTo>
                  <a:pt x="287" y="1178"/>
                </a:lnTo>
                <a:lnTo>
                  <a:pt x="283" y="1178"/>
                </a:lnTo>
                <a:lnTo>
                  <a:pt x="282" y="1178"/>
                </a:lnTo>
                <a:lnTo>
                  <a:pt x="281" y="1178"/>
                </a:lnTo>
                <a:lnTo>
                  <a:pt x="276" y="1178"/>
                </a:lnTo>
                <a:lnTo>
                  <a:pt x="274" y="1178"/>
                </a:lnTo>
                <a:lnTo>
                  <a:pt x="270" y="1178"/>
                </a:lnTo>
                <a:lnTo>
                  <a:pt x="266" y="1178"/>
                </a:lnTo>
                <a:lnTo>
                  <a:pt x="265" y="1177"/>
                </a:lnTo>
                <a:lnTo>
                  <a:pt x="265" y="1176"/>
                </a:lnTo>
                <a:lnTo>
                  <a:pt x="264" y="1173"/>
                </a:lnTo>
                <a:lnTo>
                  <a:pt x="262" y="1172"/>
                </a:lnTo>
                <a:lnTo>
                  <a:pt x="262" y="1171"/>
                </a:lnTo>
                <a:lnTo>
                  <a:pt x="262" y="1170"/>
                </a:lnTo>
                <a:lnTo>
                  <a:pt x="262" y="1169"/>
                </a:lnTo>
                <a:lnTo>
                  <a:pt x="260" y="1169"/>
                </a:lnTo>
                <a:lnTo>
                  <a:pt x="260" y="1167"/>
                </a:lnTo>
                <a:lnTo>
                  <a:pt x="260" y="1164"/>
                </a:lnTo>
                <a:lnTo>
                  <a:pt x="259" y="1164"/>
                </a:lnTo>
                <a:lnTo>
                  <a:pt x="257" y="1159"/>
                </a:lnTo>
                <a:lnTo>
                  <a:pt x="254" y="1155"/>
                </a:lnTo>
                <a:lnTo>
                  <a:pt x="253" y="1153"/>
                </a:lnTo>
                <a:lnTo>
                  <a:pt x="253" y="1152"/>
                </a:lnTo>
                <a:lnTo>
                  <a:pt x="253" y="1151"/>
                </a:lnTo>
                <a:lnTo>
                  <a:pt x="252" y="1146"/>
                </a:lnTo>
                <a:lnTo>
                  <a:pt x="252" y="1145"/>
                </a:lnTo>
                <a:lnTo>
                  <a:pt x="249" y="1140"/>
                </a:lnTo>
                <a:lnTo>
                  <a:pt x="247" y="1137"/>
                </a:lnTo>
                <a:lnTo>
                  <a:pt x="245" y="1137"/>
                </a:lnTo>
                <a:lnTo>
                  <a:pt x="245" y="1136"/>
                </a:lnTo>
                <a:lnTo>
                  <a:pt x="245" y="1134"/>
                </a:lnTo>
                <a:lnTo>
                  <a:pt x="244" y="1134"/>
                </a:lnTo>
                <a:lnTo>
                  <a:pt x="244" y="1129"/>
                </a:lnTo>
                <a:lnTo>
                  <a:pt x="243" y="1125"/>
                </a:lnTo>
                <a:lnTo>
                  <a:pt x="243" y="1123"/>
                </a:lnTo>
                <a:lnTo>
                  <a:pt x="243" y="1122"/>
                </a:lnTo>
                <a:lnTo>
                  <a:pt x="243" y="1121"/>
                </a:lnTo>
                <a:lnTo>
                  <a:pt x="242" y="1120"/>
                </a:lnTo>
                <a:lnTo>
                  <a:pt x="242" y="1118"/>
                </a:lnTo>
                <a:lnTo>
                  <a:pt x="242" y="1113"/>
                </a:lnTo>
                <a:lnTo>
                  <a:pt x="242" y="1112"/>
                </a:lnTo>
                <a:lnTo>
                  <a:pt x="241" y="1110"/>
                </a:lnTo>
                <a:lnTo>
                  <a:pt x="241" y="1109"/>
                </a:lnTo>
                <a:lnTo>
                  <a:pt x="241" y="1106"/>
                </a:lnTo>
                <a:lnTo>
                  <a:pt x="241" y="1105"/>
                </a:lnTo>
                <a:lnTo>
                  <a:pt x="240" y="1104"/>
                </a:lnTo>
                <a:lnTo>
                  <a:pt x="240" y="1103"/>
                </a:lnTo>
                <a:lnTo>
                  <a:pt x="239" y="1101"/>
                </a:lnTo>
                <a:lnTo>
                  <a:pt x="239" y="1100"/>
                </a:lnTo>
                <a:lnTo>
                  <a:pt x="237" y="1098"/>
                </a:lnTo>
                <a:lnTo>
                  <a:pt x="235" y="1095"/>
                </a:lnTo>
                <a:lnTo>
                  <a:pt x="235" y="1094"/>
                </a:lnTo>
                <a:lnTo>
                  <a:pt x="234" y="1092"/>
                </a:lnTo>
                <a:lnTo>
                  <a:pt x="234" y="1090"/>
                </a:lnTo>
                <a:lnTo>
                  <a:pt x="233" y="1087"/>
                </a:lnTo>
                <a:lnTo>
                  <a:pt x="233" y="1084"/>
                </a:lnTo>
                <a:lnTo>
                  <a:pt x="232" y="1080"/>
                </a:lnTo>
                <a:lnTo>
                  <a:pt x="232" y="1079"/>
                </a:lnTo>
                <a:lnTo>
                  <a:pt x="232" y="1078"/>
                </a:lnTo>
                <a:lnTo>
                  <a:pt x="232" y="1077"/>
                </a:lnTo>
                <a:lnTo>
                  <a:pt x="229" y="1075"/>
                </a:lnTo>
                <a:lnTo>
                  <a:pt x="227" y="1072"/>
                </a:lnTo>
                <a:lnTo>
                  <a:pt x="226" y="1070"/>
                </a:lnTo>
                <a:lnTo>
                  <a:pt x="225" y="1069"/>
                </a:lnTo>
                <a:lnTo>
                  <a:pt x="224" y="1068"/>
                </a:lnTo>
                <a:lnTo>
                  <a:pt x="223" y="1065"/>
                </a:lnTo>
                <a:lnTo>
                  <a:pt x="220" y="1063"/>
                </a:lnTo>
                <a:lnTo>
                  <a:pt x="218" y="1061"/>
                </a:lnTo>
                <a:lnTo>
                  <a:pt x="216" y="1059"/>
                </a:lnTo>
                <a:lnTo>
                  <a:pt x="215" y="1058"/>
                </a:lnTo>
                <a:lnTo>
                  <a:pt x="214" y="1056"/>
                </a:lnTo>
                <a:lnTo>
                  <a:pt x="214" y="1055"/>
                </a:lnTo>
                <a:lnTo>
                  <a:pt x="212" y="1053"/>
                </a:lnTo>
                <a:lnTo>
                  <a:pt x="211" y="1051"/>
                </a:lnTo>
                <a:lnTo>
                  <a:pt x="210" y="1047"/>
                </a:lnTo>
                <a:lnTo>
                  <a:pt x="209" y="1045"/>
                </a:lnTo>
                <a:lnTo>
                  <a:pt x="208" y="1043"/>
                </a:lnTo>
                <a:lnTo>
                  <a:pt x="206" y="1037"/>
                </a:lnTo>
                <a:lnTo>
                  <a:pt x="202" y="1031"/>
                </a:lnTo>
                <a:lnTo>
                  <a:pt x="202" y="1030"/>
                </a:lnTo>
                <a:lnTo>
                  <a:pt x="202" y="1029"/>
                </a:lnTo>
                <a:lnTo>
                  <a:pt x="202" y="1028"/>
                </a:lnTo>
                <a:lnTo>
                  <a:pt x="202" y="1027"/>
                </a:lnTo>
                <a:lnTo>
                  <a:pt x="202" y="1026"/>
                </a:lnTo>
                <a:lnTo>
                  <a:pt x="201" y="1023"/>
                </a:lnTo>
                <a:lnTo>
                  <a:pt x="201" y="1012"/>
                </a:lnTo>
                <a:lnTo>
                  <a:pt x="200" y="1010"/>
                </a:lnTo>
                <a:lnTo>
                  <a:pt x="191" y="1000"/>
                </a:lnTo>
                <a:lnTo>
                  <a:pt x="190" y="997"/>
                </a:lnTo>
                <a:lnTo>
                  <a:pt x="189" y="997"/>
                </a:lnTo>
                <a:lnTo>
                  <a:pt x="187" y="996"/>
                </a:lnTo>
                <a:lnTo>
                  <a:pt x="187" y="995"/>
                </a:lnTo>
                <a:lnTo>
                  <a:pt x="186" y="995"/>
                </a:lnTo>
                <a:lnTo>
                  <a:pt x="183" y="992"/>
                </a:lnTo>
                <a:lnTo>
                  <a:pt x="183" y="991"/>
                </a:lnTo>
                <a:lnTo>
                  <a:pt x="183" y="988"/>
                </a:lnTo>
                <a:lnTo>
                  <a:pt x="184" y="984"/>
                </a:lnTo>
                <a:lnTo>
                  <a:pt x="184" y="983"/>
                </a:lnTo>
                <a:lnTo>
                  <a:pt x="183" y="978"/>
                </a:lnTo>
                <a:lnTo>
                  <a:pt x="182" y="976"/>
                </a:lnTo>
                <a:lnTo>
                  <a:pt x="181" y="969"/>
                </a:lnTo>
                <a:lnTo>
                  <a:pt x="180" y="966"/>
                </a:lnTo>
                <a:lnTo>
                  <a:pt x="178" y="963"/>
                </a:lnTo>
                <a:lnTo>
                  <a:pt x="178" y="959"/>
                </a:lnTo>
                <a:lnTo>
                  <a:pt x="178" y="954"/>
                </a:lnTo>
                <a:lnTo>
                  <a:pt x="178" y="953"/>
                </a:lnTo>
                <a:lnTo>
                  <a:pt x="177" y="951"/>
                </a:lnTo>
                <a:lnTo>
                  <a:pt x="177" y="947"/>
                </a:lnTo>
                <a:lnTo>
                  <a:pt x="176" y="945"/>
                </a:lnTo>
                <a:lnTo>
                  <a:pt x="176" y="942"/>
                </a:lnTo>
                <a:lnTo>
                  <a:pt x="174" y="937"/>
                </a:lnTo>
                <a:lnTo>
                  <a:pt x="174" y="936"/>
                </a:lnTo>
                <a:lnTo>
                  <a:pt x="174" y="930"/>
                </a:lnTo>
                <a:lnTo>
                  <a:pt x="173" y="927"/>
                </a:lnTo>
                <a:lnTo>
                  <a:pt x="173" y="925"/>
                </a:lnTo>
                <a:lnTo>
                  <a:pt x="173" y="924"/>
                </a:lnTo>
                <a:lnTo>
                  <a:pt x="173" y="922"/>
                </a:lnTo>
                <a:lnTo>
                  <a:pt x="172" y="920"/>
                </a:lnTo>
                <a:lnTo>
                  <a:pt x="172" y="919"/>
                </a:lnTo>
                <a:lnTo>
                  <a:pt x="172" y="918"/>
                </a:lnTo>
                <a:lnTo>
                  <a:pt x="172" y="917"/>
                </a:lnTo>
                <a:lnTo>
                  <a:pt x="172" y="914"/>
                </a:lnTo>
                <a:lnTo>
                  <a:pt x="170" y="913"/>
                </a:lnTo>
                <a:lnTo>
                  <a:pt x="170" y="911"/>
                </a:lnTo>
                <a:lnTo>
                  <a:pt x="170" y="909"/>
                </a:lnTo>
                <a:lnTo>
                  <a:pt x="169" y="908"/>
                </a:lnTo>
                <a:lnTo>
                  <a:pt x="169" y="906"/>
                </a:lnTo>
                <a:lnTo>
                  <a:pt x="169" y="905"/>
                </a:lnTo>
                <a:lnTo>
                  <a:pt x="168" y="902"/>
                </a:lnTo>
                <a:lnTo>
                  <a:pt x="167" y="895"/>
                </a:lnTo>
                <a:lnTo>
                  <a:pt x="166" y="888"/>
                </a:lnTo>
                <a:lnTo>
                  <a:pt x="165" y="887"/>
                </a:lnTo>
                <a:lnTo>
                  <a:pt x="165" y="884"/>
                </a:lnTo>
                <a:lnTo>
                  <a:pt x="164" y="880"/>
                </a:lnTo>
                <a:lnTo>
                  <a:pt x="163" y="878"/>
                </a:lnTo>
                <a:lnTo>
                  <a:pt x="163" y="876"/>
                </a:lnTo>
                <a:lnTo>
                  <a:pt x="161" y="871"/>
                </a:lnTo>
                <a:lnTo>
                  <a:pt x="160" y="864"/>
                </a:lnTo>
                <a:lnTo>
                  <a:pt x="160" y="863"/>
                </a:lnTo>
                <a:lnTo>
                  <a:pt x="159" y="859"/>
                </a:lnTo>
                <a:lnTo>
                  <a:pt x="158" y="854"/>
                </a:lnTo>
                <a:lnTo>
                  <a:pt x="158" y="851"/>
                </a:lnTo>
                <a:lnTo>
                  <a:pt x="157" y="846"/>
                </a:lnTo>
                <a:lnTo>
                  <a:pt x="157" y="845"/>
                </a:lnTo>
                <a:lnTo>
                  <a:pt x="157" y="844"/>
                </a:lnTo>
                <a:lnTo>
                  <a:pt x="157" y="843"/>
                </a:lnTo>
                <a:lnTo>
                  <a:pt x="157" y="842"/>
                </a:lnTo>
                <a:lnTo>
                  <a:pt x="157" y="839"/>
                </a:lnTo>
                <a:lnTo>
                  <a:pt x="157" y="838"/>
                </a:lnTo>
                <a:lnTo>
                  <a:pt x="157" y="837"/>
                </a:lnTo>
                <a:lnTo>
                  <a:pt x="158" y="834"/>
                </a:lnTo>
                <a:lnTo>
                  <a:pt x="159" y="833"/>
                </a:lnTo>
                <a:lnTo>
                  <a:pt x="159" y="832"/>
                </a:lnTo>
                <a:lnTo>
                  <a:pt x="160" y="830"/>
                </a:lnTo>
                <a:lnTo>
                  <a:pt x="160" y="829"/>
                </a:lnTo>
                <a:lnTo>
                  <a:pt x="163" y="822"/>
                </a:lnTo>
                <a:lnTo>
                  <a:pt x="168" y="822"/>
                </a:lnTo>
                <a:lnTo>
                  <a:pt x="168" y="821"/>
                </a:lnTo>
                <a:lnTo>
                  <a:pt x="168" y="819"/>
                </a:lnTo>
                <a:lnTo>
                  <a:pt x="167" y="818"/>
                </a:lnTo>
                <a:lnTo>
                  <a:pt x="165" y="818"/>
                </a:lnTo>
                <a:lnTo>
                  <a:pt x="166" y="817"/>
                </a:lnTo>
                <a:lnTo>
                  <a:pt x="166" y="816"/>
                </a:lnTo>
                <a:lnTo>
                  <a:pt x="164" y="803"/>
                </a:lnTo>
                <a:lnTo>
                  <a:pt x="164" y="802"/>
                </a:lnTo>
                <a:lnTo>
                  <a:pt x="164" y="801"/>
                </a:lnTo>
                <a:lnTo>
                  <a:pt x="163" y="799"/>
                </a:lnTo>
                <a:lnTo>
                  <a:pt x="161" y="793"/>
                </a:lnTo>
                <a:lnTo>
                  <a:pt x="158" y="786"/>
                </a:lnTo>
                <a:lnTo>
                  <a:pt x="155" y="782"/>
                </a:lnTo>
                <a:lnTo>
                  <a:pt x="155" y="780"/>
                </a:lnTo>
                <a:lnTo>
                  <a:pt x="153" y="780"/>
                </a:lnTo>
                <a:lnTo>
                  <a:pt x="149" y="774"/>
                </a:lnTo>
                <a:lnTo>
                  <a:pt x="148" y="771"/>
                </a:lnTo>
                <a:lnTo>
                  <a:pt x="147" y="770"/>
                </a:lnTo>
                <a:lnTo>
                  <a:pt x="145" y="768"/>
                </a:lnTo>
                <a:lnTo>
                  <a:pt x="144" y="766"/>
                </a:lnTo>
                <a:lnTo>
                  <a:pt x="143" y="765"/>
                </a:lnTo>
                <a:lnTo>
                  <a:pt x="127" y="741"/>
                </a:lnTo>
                <a:lnTo>
                  <a:pt x="127" y="740"/>
                </a:lnTo>
                <a:lnTo>
                  <a:pt x="126" y="738"/>
                </a:lnTo>
                <a:lnTo>
                  <a:pt x="125" y="734"/>
                </a:lnTo>
                <a:lnTo>
                  <a:pt x="124" y="733"/>
                </a:lnTo>
                <a:lnTo>
                  <a:pt x="124" y="732"/>
                </a:lnTo>
                <a:lnTo>
                  <a:pt x="124" y="729"/>
                </a:lnTo>
                <a:lnTo>
                  <a:pt x="124" y="728"/>
                </a:lnTo>
                <a:lnTo>
                  <a:pt x="124" y="727"/>
                </a:lnTo>
                <a:lnTo>
                  <a:pt x="124" y="725"/>
                </a:lnTo>
                <a:lnTo>
                  <a:pt x="124" y="724"/>
                </a:lnTo>
                <a:lnTo>
                  <a:pt x="124" y="721"/>
                </a:lnTo>
                <a:lnTo>
                  <a:pt x="124" y="720"/>
                </a:lnTo>
                <a:lnTo>
                  <a:pt x="127" y="690"/>
                </a:lnTo>
                <a:lnTo>
                  <a:pt x="128" y="687"/>
                </a:lnTo>
                <a:lnTo>
                  <a:pt x="128" y="686"/>
                </a:lnTo>
                <a:lnTo>
                  <a:pt x="128" y="683"/>
                </a:lnTo>
                <a:lnTo>
                  <a:pt x="128" y="682"/>
                </a:lnTo>
                <a:lnTo>
                  <a:pt x="128" y="678"/>
                </a:lnTo>
                <a:lnTo>
                  <a:pt x="124" y="650"/>
                </a:lnTo>
                <a:lnTo>
                  <a:pt x="128" y="651"/>
                </a:lnTo>
                <a:lnTo>
                  <a:pt x="128" y="650"/>
                </a:lnTo>
                <a:lnTo>
                  <a:pt x="127" y="648"/>
                </a:lnTo>
                <a:lnTo>
                  <a:pt x="127" y="646"/>
                </a:lnTo>
                <a:lnTo>
                  <a:pt x="127" y="645"/>
                </a:lnTo>
                <a:lnTo>
                  <a:pt x="126" y="645"/>
                </a:lnTo>
                <a:lnTo>
                  <a:pt x="126" y="641"/>
                </a:lnTo>
                <a:lnTo>
                  <a:pt x="126" y="640"/>
                </a:lnTo>
                <a:lnTo>
                  <a:pt x="126" y="636"/>
                </a:lnTo>
                <a:lnTo>
                  <a:pt x="127" y="632"/>
                </a:lnTo>
                <a:lnTo>
                  <a:pt x="127" y="629"/>
                </a:lnTo>
                <a:lnTo>
                  <a:pt x="127" y="627"/>
                </a:lnTo>
                <a:lnTo>
                  <a:pt x="127" y="626"/>
                </a:lnTo>
                <a:lnTo>
                  <a:pt x="127" y="625"/>
                </a:lnTo>
                <a:lnTo>
                  <a:pt x="127" y="623"/>
                </a:lnTo>
                <a:lnTo>
                  <a:pt x="127" y="621"/>
                </a:lnTo>
                <a:lnTo>
                  <a:pt x="126" y="619"/>
                </a:lnTo>
                <a:lnTo>
                  <a:pt x="125" y="616"/>
                </a:lnTo>
                <a:lnTo>
                  <a:pt x="122" y="612"/>
                </a:lnTo>
                <a:lnTo>
                  <a:pt x="121" y="610"/>
                </a:lnTo>
                <a:lnTo>
                  <a:pt x="119" y="609"/>
                </a:lnTo>
                <a:lnTo>
                  <a:pt x="117" y="608"/>
                </a:lnTo>
                <a:lnTo>
                  <a:pt x="116" y="608"/>
                </a:lnTo>
                <a:lnTo>
                  <a:pt x="111" y="608"/>
                </a:lnTo>
                <a:lnTo>
                  <a:pt x="105" y="608"/>
                </a:lnTo>
                <a:lnTo>
                  <a:pt x="96" y="607"/>
                </a:lnTo>
                <a:lnTo>
                  <a:pt x="93" y="607"/>
                </a:lnTo>
                <a:lnTo>
                  <a:pt x="92" y="606"/>
                </a:lnTo>
                <a:lnTo>
                  <a:pt x="86" y="603"/>
                </a:lnTo>
                <a:lnTo>
                  <a:pt x="84" y="603"/>
                </a:lnTo>
                <a:lnTo>
                  <a:pt x="82" y="602"/>
                </a:lnTo>
                <a:lnTo>
                  <a:pt x="80" y="601"/>
                </a:lnTo>
                <a:lnTo>
                  <a:pt x="79" y="600"/>
                </a:lnTo>
                <a:lnTo>
                  <a:pt x="69" y="595"/>
                </a:lnTo>
                <a:lnTo>
                  <a:pt x="67" y="594"/>
                </a:lnTo>
                <a:lnTo>
                  <a:pt x="66" y="594"/>
                </a:lnTo>
                <a:lnTo>
                  <a:pt x="64" y="594"/>
                </a:lnTo>
                <a:lnTo>
                  <a:pt x="61" y="593"/>
                </a:lnTo>
                <a:lnTo>
                  <a:pt x="59" y="592"/>
                </a:lnTo>
                <a:lnTo>
                  <a:pt x="54" y="590"/>
                </a:lnTo>
                <a:lnTo>
                  <a:pt x="50" y="587"/>
                </a:lnTo>
                <a:lnTo>
                  <a:pt x="49" y="587"/>
                </a:lnTo>
                <a:lnTo>
                  <a:pt x="49" y="586"/>
                </a:lnTo>
                <a:lnTo>
                  <a:pt x="47" y="585"/>
                </a:lnTo>
                <a:lnTo>
                  <a:pt x="44" y="584"/>
                </a:lnTo>
                <a:lnTo>
                  <a:pt x="43" y="583"/>
                </a:lnTo>
                <a:lnTo>
                  <a:pt x="42" y="582"/>
                </a:lnTo>
                <a:lnTo>
                  <a:pt x="38" y="577"/>
                </a:lnTo>
                <a:lnTo>
                  <a:pt x="36" y="576"/>
                </a:lnTo>
                <a:lnTo>
                  <a:pt x="35" y="575"/>
                </a:lnTo>
                <a:lnTo>
                  <a:pt x="34" y="574"/>
                </a:lnTo>
                <a:lnTo>
                  <a:pt x="31" y="566"/>
                </a:lnTo>
                <a:lnTo>
                  <a:pt x="30" y="561"/>
                </a:lnTo>
                <a:lnTo>
                  <a:pt x="29" y="559"/>
                </a:lnTo>
                <a:lnTo>
                  <a:pt x="27" y="558"/>
                </a:lnTo>
                <a:lnTo>
                  <a:pt x="27" y="557"/>
                </a:lnTo>
                <a:lnTo>
                  <a:pt x="27" y="556"/>
                </a:lnTo>
                <a:lnTo>
                  <a:pt x="26" y="553"/>
                </a:lnTo>
                <a:lnTo>
                  <a:pt x="25" y="552"/>
                </a:lnTo>
                <a:lnTo>
                  <a:pt x="24" y="551"/>
                </a:lnTo>
                <a:lnTo>
                  <a:pt x="22" y="549"/>
                </a:lnTo>
                <a:lnTo>
                  <a:pt x="21" y="548"/>
                </a:lnTo>
                <a:lnTo>
                  <a:pt x="21" y="546"/>
                </a:lnTo>
                <a:lnTo>
                  <a:pt x="21" y="545"/>
                </a:lnTo>
                <a:lnTo>
                  <a:pt x="16" y="539"/>
                </a:lnTo>
                <a:lnTo>
                  <a:pt x="15" y="539"/>
                </a:lnTo>
                <a:lnTo>
                  <a:pt x="15" y="537"/>
                </a:lnTo>
                <a:lnTo>
                  <a:pt x="14" y="537"/>
                </a:lnTo>
                <a:lnTo>
                  <a:pt x="12" y="537"/>
                </a:lnTo>
                <a:lnTo>
                  <a:pt x="12" y="535"/>
                </a:lnTo>
                <a:lnTo>
                  <a:pt x="12" y="532"/>
                </a:lnTo>
                <a:lnTo>
                  <a:pt x="10" y="529"/>
                </a:lnTo>
                <a:lnTo>
                  <a:pt x="10" y="526"/>
                </a:lnTo>
                <a:lnTo>
                  <a:pt x="10" y="523"/>
                </a:lnTo>
                <a:lnTo>
                  <a:pt x="9" y="520"/>
                </a:lnTo>
                <a:lnTo>
                  <a:pt x="9" y="517"/>
                </a:lnTo>
                <a:lnTo>
                  <a:pt x="9" y="514"/>
                </a:lnTo>
                <a:lnTo>
                  <a:pt x="8" y="510"/>
                </a:lnTo>
                <a:lnTo>
                  <a:pt x="8" y="508"/>
                </a:lnTo>
                <a:lnTo>
                  <a:pt x="8" y="504"/>
                </a:lnTo>
                <a:lnTo>
                  <a:pt x="8" y="502"/>
                </a:lnTo>
                <a:lnTo>
                  <a:pt x="7" y="499"/>
                </a:lnTo>
                <a:lnTo>
                  <a:pt x="7" y="495"/>
                </a:lnTo>
                <a:lnTo>
                  <a:pt x="7" y="492"/>
                </a:lnTo>
                <a:lnTo>
                  <a:pt x="6" y="491"/>
                </a:lnTo>
                <a:lnTo>
                  <a:pt x="6" y="484"/>
                </a:lnTo>
                <a:lnTo>
                  <a:pt x="6" y="483"/>
                </a:lnTo>
                <a:lnTo>
                  <a:pt x="5" y="475"/>
                </a:lnTo>
                <a:lnTo>
                  <a:pt x="0" y="443"/>
                </a:lnTo>
                <a:lnTo>
                  <a:pt x="0" y="442"/>
                </a:lnTo>
                <a:lnTo>
                  <a:pt x="0" y="441"/>
                </a:lnTo>
                <a:lnTo>
                  <a:pt x="9" y="429"/>
                </a:lnTo>
                <a:lnTo>
                  <a:pt x="18" y="420"/>
                </a:lnTo>
                <a:lnTo>
                  <a:pt x="25" y="415"/>
                </a:lnTo>
                <a:lnTo>
                  <a:pt x="36" y="409"/>
                </a:lnTo>
                <a:lnTo>
                  <a:pt x="40" y="407"/>
                </a:lnTo>
                <a:lnTo>
                  <a:pt x="41" y="407"/>
                </a:lnTo>
                <a:lnTo>
                  <a:pt x="42" y="406"/>
                </a:lnTo>
                <a:lnTo>
                  <a:pt x="43" y="404"/>
                </a:lnTo>
                <a:lnTo>
                  <a:pt x="44" y="402"/>
                </a:lnTo>
                <a:lnTo>
                  <a:pt x="49" y="398"/>
                </a:lnTo>
                <a:lnTo>
                  <a:pt x="49" y="397"/>
                </a:lnTo>
                <a:lnTo>
                  <a:pt x="49" y="395"/>
                </a:lnTo>
                <a:lnTo>
                  <a:pt x="50" y="394"/>
                </a:lnTo>
                <a:lnTo>
                  <a:pt x="51" y="384"/>
                </a:lnTo>
                <a:lnTo>
                  <a:pt x="52" y="380"/>
                </a:lnTo>
                <a:lnTo>
                  <a:pt x="55" y="368"/>
                </a:lnTo>
                <a:lnTo>
                  <a:pt x="56" y="365"/>
                </a:lnTo>
                <a:lnTo>
                  <a:pt x="56" y="364"/>
                </a:lnTo>
                <a:lnTo>
                  <a:pt x="57" y="360"/>
                </a:lnTo>
                <a:lnTo>
                  <a:pt x="56" y="358"/>
                </a:lnTo>
                <a:lnTo>
                  <a:pt x="56" y="357"/>
                </a:lnTo>
                <a:lnTo>
                  <a:pt x="55" y="353"/>
                </a:lnTo>
                <a:lnTo>
                  <a:pt x="59" y="352"/>
                </a:lnTo>
                <a:lnTo>
                  <a:pt x="61" y="351"/>
                </a:lnTo>
                <a:lnTo>
                  <a:pt x="73" y="348"/>
                </a:lnTo>
                <a:lnTo>
                  <a:pt x="74" y="348"/>
                </a:lnTo>
                <a:lnTo>
                  <a:pt x="76" y="347"/>
                </a:lnTo>
                <a:lnTo>
                  <a:pt x="77" y="345"/>
                </a:lnTo>
                <a:lnTo>
                  <a:pt x="80" y="345"/>
                </a:lnTo>
                <a:lnTo>
                  <a:pt x="82" y="344"/>
                </a:lnTo>
                <a:lnTo>
                  <a:pt x="84" y="343"/>
                </a:lnTo>
                <a:lnTo>
                  <a:pt x="86" y="343"/>
                </a:lnTo>
                <a:lnTo>
                  <a:pt x="89" y="342"/>
                </a:lnTo>
                <a:lnTo>
                  <a:pt x="90" y="342"/>
                </a:lnTo>
                <a:lnTo>
                  <a:pt x="92" y="341"/>
                </a:lnTo>
                <a:lnTo>
                  <a:pt x="94" y="340"/>
                </a:lnTo>
                <a:lnTo>
                  <a:pt x="98" y="339"/>
                </a:lnTo>
                <a:lnTo>
                  <a:pt x="100" y="337"/>
                </a:lnTo>
                <a:lnTo>
                  <a:pt x="103" y="336"/>
                </a:lnTo>
                <a:lnTo>
                  <a:pt x="106" y="334"/>
                </a:lnTo>
                <a:lnTo>
                  <a:pt x="109" y="333"/>
                </a:lnTo>
                <a:lnTo>
                  <a:pt x="111" y="331"/>
                </a:lnTo>
                <a:lnTo>
                  <a:pt x="114" y="330"/>
                </a:lnTo>
                <a:lnTo>
                  <a:pt x="117" y="327"/>
                </a:lnTo>
                <a:lnTo>
                  <a:pt x="119" y="325"/>
                </a:lnTo>
                <a:lnTo>
                  <a:pt x="122" y="323"/>
                </a:lnTo>
                <a:lnTo>
                  <a:pt x="124" y="320"/>
                </a:lnTo>
                <a:lnTo>
                  <a:pt x="126" y="318"/>
                </a:lnTo>
                <a:lnTo>
                  <a:pt x="127" y="316"/>
                </a:lnTo>
                <a:lnTo>
                  <a:pt x="130" y="315"/>
                </a:lnTo>
                <a:lnTo>
                  <a:pt x="132" y="311"/>
                </a:lnTo>
                <a:lnTo>
                  <a:pt x="168" y="309"/>
                </a:lnTo>
                <a:lnTo>
                  <a:pt x="177" y="309"/>
                </a:lnTo>
                <a:lnTo>
                  <a:pt x="178" y="309"/>
                </a:lnTo>
                <a:lnTo>
                  <a:pt x="181" y="309"/>
                </a:lnTo>
                <a:lnTo>
                  <a:pt x="184" y="309"/>
                </a:lnTo>
                <a:lnTo>
                  <a:pt x="202" y="308"/>
                </a:lnTo>
                <a:lnTo>
                  <a:pt x="205" y="303"/>
                </a:lnTo>
                <a:lnTo>
                  <a:pt x="206" y="302"/>
                </a:lnTo>
                <a:lnTo>
                  <a:pt x="207" y="300"/>
                </a:lnTo>
                <a:lnTo>
                  <a:pt x="209" y="297"/>
                </a:lnTo>
                <a:lnTo>
                  <a:pt x="210" y="295"/>
                </a:lnTo>
                <a:lnTo>
                  <a:pt x="216" y="289"/>
                </a:lnTo>
                <a:lnTo>
                  <a:pt x="226" y="281"/>
                </a:lnTo>
                <a:lnTo>
                  <a:pt x="228" y="278"/>
                </a:lnTo>
                <a:lnTo>
                  <a:pt x="229" y="277"/>
                </a:lnTo>
                <a:lnTo>
                  <a:pt x="234" y="273"/>
                </a:lnTo>
                <a:lnTo>
                  <a:pt x="236" y="272"/>
                </a:lnTo>
                <a:lnTo>
                  <a:pt x="239" y="270"/>
                </a:lnTo>
                <a:lnTo>
                  <a:pt x="241" y="269"/>
                </a:lnTo>
                <a:lnTo>
                  <a:pt x="242" y="267"/>
                </a:lnTo>
                <a:lnTo>
                  <a:pt x="243" y="267"/>
                </a:lnTo>
                <a:lnTo>
                  <a:pt x="244" y="265"/>
                </a:lnTo>
                <a:lnTo>
                  <a:pt x="248" y="248"/>
                </a:lnTo>
                <a:lnTo>
                  <a:pt x="248" y="245"/>
                </a:lnTo>
                <a:lnTo>
                  <a:pt x="277" y="222"/>
                </a:lnTo>
                <a:lnTo>
                  <a:pt x="283" y="218"/>
                </a:lnTo>
                <a:lnTo>
                  <a:pt x="284" y="216"/>
                </a:lnTo>
                <a:lnTo>
                  <a:pt x="299" y="206"/>
                </a:lnTo>
                <a:lnTo>
                  <a:pt x="317" y="192"/>
                </a:lnTo>
                <a:lnTo>
                  <a:pt x="321" y="192"/>
                </a:lnTo>
                <a:lnTo>
                  <a:pt x="328" y="192"/>
                </a:lnTo>
                <a:lnTo>
                  <a:pt x="334" y="193"/>
                </a:lnTo>
                <a:lnTo>
                  <a:pt x="337" y="193"/>
                </a:lnTo>
                <a:lnTo>
                  <a:pt x="342" y="194"/>
                </a:lnTo>
                <a:lnTo>
                  <a:pt x="344" y="194"/>
                </a:lnTo>
                <a:lnTo>
                  <a:pt x="345" y="194"/>
                </a:lnTo>
                <a:lnTo>
                  <a:pt x="349" y="194"/>
                </a:lnTo>
                <a:lnTo>
                  <a:pt x="357" y="194"/>
                </a:lnTo>
                <a:lnTo>
                  <a:pt x="360" y="194"/>
                </a:lnTo>
                <a:lnTo>
                  <a:pt x="363" y="194"/>
                </a:lnTo>
                <a:lnTo>
                  <a:pt x="371" y="200"/>
                </a:lnTo>
                <a:lnTo>
                  <a:pt x="379" y="205"/>
                </a:lnTo>
                <a:lnTo>
                  <a:pt x="382" y="207"/>
                </a:lnTo>
                <a:lnTo>
                  <a:pt x="387" y="211"/>
                </a:lnTo>
                <a:lnTo>
                  <a:pt x="403" y="226"/>
                </a:lnTo>
                <a:lnTo>
                  <a:pt x="413" y="223"/>
                </a:lnTo>
                <a:lnTo>
                  <a:pt x="422" y="219"/>
                </a:lnTo>
                <a:lnTo>
                  <a:pt x="444" y="233"/>
                </a:lnTo>
                <a:lnTo>
                  <a:pt x="455" y="240"/>
                </a:lnTo>
                <a:lnTo>
                  <a:pt x="472" y="251"/>
                </a:lnTo>
                <a:lnTo>
                  <a:pt x="475" y="252"/>
                </a:lnTo>
                <a:lnTo>
                  <a:pt x="476" y="253"/>
                </a:lnTo>
                <a:lnTo>
                  <a:pt x="477" y="253"/>
                </a:lnTo>
                <a:lnTo>
                  <a:pt x="478" y="255"/>
                </a:lnTo>
                <a:lnTo>
                  <a:pt x="479" y="256"/>
                </a:lnTo>
                <a:lnTo>
                  <a:pt x="486" y="259"/>
                </a:lnTo>
                <a:lnTo>
                  <a:pt x="487" y="259"/>
                </a:lnTo>
                <a:lnTo>
                  <a:pt x="496" y="264"/>
                </a:lnTo>
                <a:lnTo>
                  <a:pt x="501" y="261"/>
                </a:lnTo>
                <a:lnTo>
                  <a:pt x="505" y="261"/>
                </a:lnTo>
                <a:lnTo>
                  <a:pt x="509" y="260"/>
                </a:lnTo>
                <a:lnTo>
                  <a:pt x="513" y="261"/>
                </a:lnTo>
                <a:lnTo>
                  <a:pt x="518" y="264"/>
                </a:lnTo>
                <a:lnTo>
                  <a:pt x="524" y="268"/>
                </a:lnTo>
                <a:lnTo>
                  <a:pt x="526" y="269"/>
                </a:lnTo>
                <a:lnTo>
                  <a:pt x="529" y="270"/>
                </a:lnTo>
                <a:lnTo>
                  <a:pt x="533" y="273"/>
                </a:lnTo>
                <a:lnTo>
                  <a:pt x="535" y="273"/>
                </a:lnTo>
                <a:lnTo>
                  <a:pt x="538" y="272"/>
                </a:lnTo>
                <a:lnTo>
                  <a:pt x="539" y="269"/>
                </a:lnTo>
                <a:lnTo>
                  <a:pt x="544" y="269"/>
                </a:lnTo>
                <a:lnTo>
                  <a:pt x="546" y="270"/>
                </a:lnTo>
                <a:lnTo>
                  <a:pt x="547" y="272"/>
                </a:lnTo>
                <a:lnTo>
                  <a:pt x="549" y="273"/>
                </a:lnTo>
                <a:lnTo>
                  <a:pt x="550" y="272"/>
                </a:lnTo>
                <a:lnTo>
                  <a:pt x="551" y="272"/>
                </a:lnTo>
                <a:lnTo>
                  <a:pt x="553" y="270"/>
                </a:lnTo>
                <a:lnTo>
                  <a:pt x="556" y="270"/>
                </a:lnTo>
                <a:lnTo>
                  <a:pt x="558" y="270"/>
                </a:lnTo>
                <a:lnTo>
                  <a:pt x="559" y="269"/>
                </a:lnTo>
                <a:lnTo>
                  <a:pt x="561" y="268"/>
                </a:lnTo>
                <a:lnTo>
                  <a:pt x="563" y="266"/>
                </a:lnTo>
                <a:lnTo>
                  <a:pt x="566" y="265"/>
                </a:lnTo>
                <a:lnTo>
                  <a:pt x="567" y="265"/>
                </a:lnTo>
                <a:lnTo>
                  <a:pt x="568" y="264"/>
                </a:lnTo>
                <a:lnTo>
                  <a:pt x="571" y="264"/>
                </a:lnTo>
                <a:lnTo>
                  <a:pt x="573" y="263"/>
                </a:lnTo>
                <a:lnTo>
                  <a:pt x="575" y="263"/>
                </a:lnTo>
                <a:lnTo>
                  <a:pt x="575" y="264"/>
                </a:lnTo>
                <a:lnTo>
                  <a:pt x="577" y="264"/>
                </a:lnTo>
                <a:lnTo>
                  <a:pt x="581" y="264"/>
                </a:lnTo>
                <a:lnTo>
                  <a:pt x="583" y="264"/>
                </a:lnTo>
                <a:lnTo>
                  <a:pt x="586" y="264"/>
                </a:lnTo>
                <a:lnTo>
                  <a:pt x="587" y="264"/>
                </a:lnTo>
                <a:lnTo>
                  <a:pt x="591" y="265"/>
                </a:lnTo>
                <a:lnTo>
                  <a:pt x="593" y="265"/>
                </a:lnTo>
                <a:lnTo>
                  <a:pt x="594" y="265"/>
                </a:lnTo>
                <a:lnTo>
                  <a:pt x="597" y="265"/>
                </a:lnTo>
                <a:lnTo>
                  <a:pt x="598" y="265"/>
                </a:lnTo>
                <a:lnTo>
                  <a:pt x="600" y="265"/>
                </a:lnTo>
                <a:lnTo>
                  <a:pt x="601" y="265"/>
                </a:lnTo>
                <a:lnTo>
                  <a:pt x="602" y="265"/>
                </a:lnTo>
                <a:lnTo>
                  <a:pt x="603" y="265"/>
                </a:lnTo>
                <a:lnTo>
                  <a:pt x="605" y="265"/>
                </a:lnTo>
                <a:lnTo>
                  <a:pt x="609" y="266"/>
                </a:lnTo>
                <a:lnTo>
                  <a:pt x="611" y="267"/>
                </a:lnTo>
                <a:lnTo>
                  <a:pt x="612" y="267"/>
                </a:lnTo>
                <a:lnTo>
                  <a:pt x="614" y="268"/>
                </a:lnTo>
                <a:lnTo>
                  <a:pt x="615" y="269"/>
                </a:lnTo>
                <a:lnTo>
                  <a:pt x="617" y="269"/>
                </a:lnTo>
                <a:lnTo>
                  <a:pt x="618" y="269"/>
                </a:lnTo>
                <a:lnTo>
                  <a:pt x="622" y="268"/>
                </a:lnTo>
                <a:lnTo>
                  <a:pt x="623" y="268"/>
                </a:lnTo>
                <a:lnTo>
                  <a:pt x="625" y="268"/>
                </a:lnTo>
                <a:lnTo>
                  <a:pt x="629" y="267"/>
                </a:lnTo>
                <a:lnTo>
                  <a:pt x="629" y="266"/>
                </a:lnTo>
                <a:lnTo>
                  <a:pt x="629" y="265"/>
                </a:lnTo>
                <a:lnTo>
                  <a:pt x="628" y="263"/>
                </a:lnTo>
                <a:lnTo>
                  <a:pt x="628" y="260"/>
                </a:lnTo>
                <a:lnTo>
                  <a:pt x="629" y="258"/>
                </a:lnTo>
                <a:lnTo>
                  <a:pt x="629" y="257"/>
                </a:lnTo>
                <a:lnTo>
                  <a:pt x="629" y="255"/>
                </a:lnTo>
                <a:lnTo>
                  <a:pt x="630" y="253"/>
                </a:lnTo>
                <a:lnTo>
                  <a:pt x="630" y="251"/>
                </a:lnTo>
                <a:lnTo>
                  <a:pt x="631" y="249"/>
                </a:lnTo>
                <a:lnTo>
                  <a:pt x="633" y="249"/>
                </a:lnTo>
                <a:lnTo>
                  <a:pt x="635" y="244"/>
                </a:lnTo>
                <a:lnTo>
                  <a:pt x="638" y="234"/>
                </a:lnTo>
                <a:lnTo>
                  <a:pt x="638" y="231"/>
                </a:lnTo>
                <a:lnTo>
                  <a:pt x="639" y="225"/>
                </a:lnTo>
                <a:lnTo>
                  <a:pt x="639" y="224"/>
                </a:lnTo>
                <a:lnTo>
                  <a:pt x="639" y="222"/>
                </a:lnTo>
                <a:lnTo>
                  <a:pt x="639" y="221"/>
                </a:lnTo>
                <a:lnTo>
                  <a:pt x="639" y="218"/>
                </a:lnTo>
                <a:lnTo>
                  <a:pt x="638" y="215"/>
                </a:lnTo>
                <a:lnTo>
                  <a:pt x="638" y="210"/>
                </a:lnTo>
                <a:lnTo>
                  <a:pt x="640" y="210"/>
                </a:lnTo>
                <a:lnTo>
                  <a:pt x="644" y="210"/>
                </a:lnTo>
                <a:lnTo>
                  <a:pt x="645" y="210"/>
                </a:lnTo>
                <a:lnTo>
                  <a:pt x="646" y="208"/>
                </a:lnTo>
                <a:lnTo>
                  <a:pt x="652" y="190"/>
                </a:lnTo>
                <a:lnTo>
                  <a:pt x="656" y="178"/>
                </a:lnTo>
                <a:lnTo>
                  <a:pt x="660" y="169"/>
                </a:lnTo>
                <a:lnTo>
                  <a:pt x="660" y="167"/>
                </a:lnTo>
                <a:lnTo>
                  <a:pt x="664" y="156"/>
                </a:lnTo>
                <a:lnTo>
                  <a:pt x="669" y="144"/>
                </a:lnTo>
                <a:lnTo>
                  <a:pt x="673" y="135"/>
                </a:lnTo>
                <a:lnTo>
                  <a:pt x="679" y="127"/>
                </a:lnTo>
                <a:lnTo>
                  <a:pt x="686" y="121"/>
                </a:lnTo>
                <a:lnTo>
                  <a:pt x="703" y="115"/>
                </a:lnTo>
                <a:lnTo>
                  <a:pt x="704" y="115"/>
                </a:lnTo>
                <a:lnTo>
                  <a:pt x="705" y="115"/>
                </a:lnTo>
                <a:lnTo>
                  <a:pt x="729" y="121"/>
                </a:lnTo>
                <a:lnTo>
                  <a:pt x="729" y="119"/>
                </a:lnTo>
                <a:lnTo>
                  <a:pt x="729" y="118"/>
                </a:lnTo>
                <a:lnTo>
                  <a:pt x="740" y="121"/>
                </a:lnTo>
                <a:lnTo>
                  <a:pt x="744" y="122"/>
                </a:lnTo>
                <a:lnTo>
                  <a:pt x="745" y="122"/>
                </a:lnTo>
                <a:lnTo>
                  <a:pt x="746" y="123"/>
                </a:lnTo>
                <a:lnTo>
                  <a:pt x="746" y="125"/>
                </a:lnTo>
                <a:lnTo>
                  <a:pt x="747" y="126"/>
                </a:lnTo>
                <a:lnTo>
                  <a:pt x="749" y="132"/>
                </a:lnTo>
                <a:lnTo>
                  <a:pt x="749" y="131"/>
                </a:lnTo>
                <a:lnTo>
                  <a:pt x="756" y="126"/>
                </a:lnTo>
                <a:lnTo>
                  <a:pt x="759" y="126"/>
                </a:lnTo>
                <a:lnTo>
                  <a:pt x="766" y="130"/>
                </a:lnTo>
                <a:lnTo>
                  <a:pt x="769" y="130"/>
                </a:lnTo>
                <a:lnTo>
                  <a:pt x="780" y="126"/>
                </a:lnTo>
                <a:lnTo>
                  <a:pt x="784" y="125"/>
                </a:lnTo>
                <a:lnTo>
                  <a:pt x="788" y="124"/>
                </a:lnTo>
                <a:lnTo>
                  <a:pt x="790" y="123"/>
                </a:lnTo>
                <a:lnTo>
                  <a:pt x="791" y="123"/>
                </a:lnTo>
                <a:lnTo>
                  <a:pt x="829" y="124"/>
                </a:lnTo>
                <a:lnTo>
                  <a:pt x="845" y="122"/>
                </a:lnTo>
                <a:lnTo>
                  <a:pt x="846" y="121"/>
                </a:lnTo>
                <a:lnTo>
                  <a:pt x="847" y="121"/>
                </a:lnTo>
                <a:lnTo>
                  <a:pt x="848" y="121"/>
                </a:lnTo>
                <a:lnTo>
                  <a:pt x="849" y="121"/>
                </a:lnTo>
                <a:lnTo>
                  <a:pt x="850" y="121"/>
                </a:lnTo>
                <a:lnTo>
                  <a:pt x="852" y="121"/>
                </a:lnTo>
                <a:lnTo>
                  <a:pt x="853" y="121"/>
                </a:lnTo>
                <a:lnTo>
                  <a:pt x="854" y="122"/>
                </a:lnTo>
                <a:lnTo>
                  <a:pt x="855" y="122"/>
                </a:lnTo>
                <a:lnTo>
                  <a:pt x="856" y="122"/>
                </a:lnTo>
                <a:lnTo>
                  <a:pt x="857" y="122"/>
                </a:lnTo>
                <a:lnTo>
                  <a:pt x="866" y="125"/>
                </a:lnTo>
                <a:lnTo>
                  <a:pt x="882" y="131"/>
                </a:lnTo>
                <a:lnTo>
                  <a:pt x="883" y="132"/>
                </a:lnTo>
                <a:lnTo>
                  <a:pt x="886" y="132"/>
                </a:lnTo>
                <a:lnTo>
                  <a:pt x="888" y="133"/>
                </a:lnTo>
                <a:lnTo>
                  <a:pt x="890" y="134"/>
                </a:lnTo>
                <a:lnTo>
                  <a:pt x="891" y="134"/>
                </a:lnTo>
                <a:lnTo>
                  <a:pt x="893" y="134"/>
                </a:lnTo>
                <a:lnTo>
                  <a:pt x="893" y="135"/>
                </a:lnTo>
                <a:lnTo>
                  <a:pt x="894" y="135"/>
                </a:lnTo>
                <a:lnTo>
                  <a:pt x="895" y="135"/>
                </a:lnTo>
                <a:lnTo>
                  <a:pt x="896" y="136"/>
                </a:lnTo>
                <a:lnTo>
                  <a:pt x="896" y="138"/>
                </a:lnTo>
                <a:lnTo>
                  <a:pt x="897" y="138"/>
                </a:lnTo>
                <a:lnTo>
                  <a:pt x="898" y="139"/>
                </a:lnTo>
                <a:lnTo>
                  <a:pt x="899" y="140"/>
                </a:lnTo>
                <a:lnTo>
                  <a:pt x="899" y="141"/>
                </a:lnTo>
                <a:lnTo>
                  <a:pt x="900" y="142"/>
                </a:lnTo>
                <a:lnTo>
                  <a:pt x="900" y="143"/>
                </a:lnTo>
                <a:lnTo>
                  <a:pt x="911" y="168"/>
                </a:lnTo>
                <a:lnTo>
                  <a:pt x="911" y="169"/>
                </a:lnTo>
                <a:lnTo>
                  <a:pt x="912" y="171"/>
                </a:lnTo>
                <a:lnTo>
                  <a:pt x="912" y="172"/>
                </a:lnTo>
                <a:lnTo>
                  <a:pt x="913" y="173"/>
                </a:lnTo>
                <a:lnTo>
                  <a:pt x="914" y="174"/>
                </a:lnTo>
                <a:lnTo>
                  <a:pt x="915" y="175"/>
                </a:lnTo>
                <a:lnTo>
                  <a:pt x="915" y="176"/>
                </a:lnTo>
                <a:lnTo>
                  <a:pt x="916" y="176"/>
                </a:lnTo>
                <a:lnTo>
                  <a:pt x="917" y="177"/>
                </a:lnTo>
                <a:lnTo>
                  <a:pt x="919" y="177"/>
                </a:lnTo>
                <a:lnTo>
                  <a:pt x="920" y="178"/>
                </a:lnTo>
                <a:lnTo>
                  <a:pt x="921" y="180"/>
                </a:lnTo>
                <a:lnTo>
                  <a:pt x="922" y="180"/>
                </a:lnTo>
                <a:lnTo>
                  <a:pt x="923" y="180"/>
                </a:lnTo>
                <a:lnTo>
                  <a:pt x="924" y="181"/>
                </a:lnTo>
                <a:lnTo>
                  <a:pt x="925" y="181"/>
                </a:lnTo>
                <a:lnTo>
                  <a:pt x="927" y="181"/>
                </a:lnTo>
                <a:lnTo>
                  <a:pt x="928" y="181"/>
                </a:lnTo>
                <a:lnTo>
                  <a:pt x="929" y="181"/>
                </a:lnTo>
                <a:lnTo>
                  <a:pt x="931" y="181"/>
                </a:lnTo>
                <a:lnTo>
                  <a:pt x="932" y="181"/>
                </a:lnTo>
                <a:lnTo>
                  <a:pt x="938" y="181"/>
                </a:lnTo>
                <a:lnTo>
                  <a:pt x="939" y="181"/>
                </a:lnTo>
                <a:lnTo>
                  <a:pt x="940" y="181"/>
                </a:lnTo>
                <a:lnTo>
                  <a:pt x="941" y="181"/>
                </a:lnTo>
                <a:lnTo>
                  <a:pt x="942" y="181"/>
                </a:lnTo>
                <a:lnTo>
                  <a:pt x="942" y="178"/>
                </a:lnTo>
                <a:lnTo>
                  <a:pt x="942" y="177"/>
                </a:lnTo>
                <a:lnTo>
                  <a:pt x="942" y="176"/>
                </a:lnTo>
                <a:lnTo>
                  <a:pt x="944" y="176"/>
                </a:lnTo>
                <a:lnTo>
                  <a:pt x="944" y="175"/>
                </a:lnTo>
                <a:lnTo>
                  <a:pt x="945" y="174"/>
                </a:lnTo>
                <a:lnTo>
                  <a:pt x="946" y="173"/>
                </a:lnTo>
                <a:lnTo>
                  <a:pt x="947" y="173"/>
                </a:lnTo>
                <a:lnTo>
                  <a:pt x="948" y="172"/>
                </a:lnTo>
                <a:lnTo>
                  <a:pt x="949" y="172"/>
                </a:lnTo>
                <a:lnTo>
                  <a:pt x="950" y="171"/>
                </a:lnTo>
                <a:lnTo>
                  <a:pt x="952" y="171"/>
                </a:lnTo>
                <a:lnTo>
                  <a:pt x="953" y="171"/>
                </a:lnTo>
                <a:lnTo>
                  <a:pt x="954" y="171"/>
                </a:lnTo>
                <a:lnTo>
                  <a:pt x="955" y="171"/>
                </a:lnTo>
                <a:lnTo>
                  <a:pt x="956" y="171"/>
                </a:lnTo>
                <a:lnTo>
                  <a:pt x="959" y="171"/>
                </a:lnTo>
                <a:lnTo>
                  <a:pt x="961" y="171"/>
                </a:lnTo>
                <a:lnTo>
                  <a:pt x="962" y="171"/>
                </a:lnTo>
                <a:lnTo>
                  <a:pt x="963" y="171"/>
                </a:lnTo>
                <a:lnTo>
                  <a:pt x="965" y="171"/>
                </a:lnTo>
                <a:lnTo>
                  <a:pt x="966" y="172"/>
                </a:lnTo>
                <a:lnTo>
                  <a:pt x="967" y="172"/>
                </a:lnTo>
                <a:lnTo>
                  <a:pt x="970" y="172"/>
                </a:lnTo>
                <a:lnTo>
                  <a:pt x="971" y="172"/>
                </a:lnTo>
                <a:lnTo>
                  <a:pt x="974" y="173"/>
                </a:lnTo>
                <a:lnTo>
                  <a:pt x="975" y="173"/>
                </a:lnTo>
                <a:lnTo>
                  <a:pt x="980" y="174"/>
                </a:lnTo>
                <a:lnTo>
                  <a:pt x="982" y="175"/>
                </a:lnTo>
                <a:lnTo>
                  <a:pt x="984" y="175"/>
                </a:lnTo>
                <a:lnTo>
                  <a:pt x="987" y="175"/>
                </a:lnTo>
                <a:lnTo>
                  <a:pt x="988" y="175"/>
                </a:lnTo>
                <a:lnTo>
                  <a:pt x="991" y="175"/>
                </a:lnTo>
                <a:lnTo>
                  <a:pt x="994" y="175"/>
                </a:lnTo>
                <a:lnTo>
                  <a:pt x="997" y="175"/>
                </a:lnTo>
                <a:lnTo>
                  <a:pt x="999" y="174"/>
                </a:lnTo>
                <a:lnTo>
                  <a:pt x="1003" y="172"/>
                </a:lnTo>
                <a:lnTo>
                  <a:pt x="1004" y="174"/>
                </a:lnTo>
                <a:lnTo>
                  <a:pt x="1005" y="176"/>
                </a:lnTo>
                <a:lnTo>
                  <a:pt x="1006" y="176"/>
                </a:lnTo>
                <a:lnTo>
                  <a:pt x="1006" y="175"/>
                </a:lnTo>
                <a:lnTo>
                  <a:pt x="1007" y="175"/>
                </a:lnTo>
                <a:lnTo>
                  <a:pt x="1007" y="174"/>
                </a:lnTo>
                <a:lnTo>
                  <a:pt x="1008" y="174"/>
                </a:lnTo>
                <a:lnTo>
                  <a:pt x="1009" y="174"/>
                </a:lnTo>
                <a:lnTo>
                  <a:pt x="1011" y="174"/>
                </a:lnTo>
                <a:lnTo>
                  <a:pt x="1012" y="173"/>
                </a:lnTo>
                <a:lnTo>
                  <a:pt x="1013" y="174"/>
                </a:lnTo>
                <a:lnTo>
                  <a:pt x="1014" y="174"/>
                </a:lnTo>
                <a:lnTo>
                  <a:pt x="1015" y="174"/>
                </a:lnTo>
                <a:lnTo>
                  <a:pt x="1015" y="175"/>
                </a:lnTo>
                <a:lnTo>
                  <a:pt x="1016" y="175"/>
                </a:lnTo>
                <a:lnTo>
                  <a:pt x="1017" y="175"/>
                </a:lnTo>
                <a:lnTo>
                  <a:pt x="1019" y="175"/>
                </a:lnTo>
                <a:lnTo>
                  <a:pt x="1020" y="175"/>
                </a:lnTo>
                <a:lnTo>
                  <a:pt x="1022" y="176"/>
                </a:lnTo>
                <a:lnTo>
                  <a:pt x="1023" y="176"/>
                </a:lnTo>
                <a:lnTo>
                  <a:pt x="1026" y="177"/>
                </a:lnTo>
                <a:lnTo>
                  <a:pt x="1026" y="178"/>
                </a:lnTo>
                <a:lnTo>
                  <a:pt x="1028" y="178"/>
                </a:lnTo>
                <a:lnTo>
                  <a:pt x="1028" y="180"/>
                </a:lnTo>
                <a:lnTo>
                  <a:pt x="1030" y="180"/>
                </a:lnTo>
                <a:lnTo>
                  <a:pt x="1031" y="181"/>
                </a:lnTo>
                <a:lnTo>
                  <a:pt x="1037" y="180"/>
                </a:lnTo>
                <a:lnTo>
                  <a:pt x="1040" y="180"/>
                </a:lnTo>
                <a:lnTo>
                  <a:pt x="1041" y="180"/>
                </a:lnTo>
                <a:lnTo>
                  <a:pt x="1042" y="180"/>
                </a:lnTo>
                <a:lnTo>
                  <a:pt x="1045" y="181"/>
                </a:lnTo>
                <a:lnTo>
                  <a:pt x="1047" y="181"/>
                </a:lnTo>
                <a:lnTo>
                  <a:pt x="1048" y="181"/>
                </a:lnTo>
                <a:lnTo>
                  <a:pt x="1049" y="181"/>
                </a:lnTo>
                <a:lnTo>
                  <a:pt x="1050" y="181"/>
                </a:lnTo>
                <a:lnTo>
                  <a:pt x="1050" y="180"/>
                </a:lnTo>
                <a:lnTo>
                  <a:pt x="1051" y="180"/>
                </a:lnTo>
                <a:lnTo>
                  <a:pt x="1053" y="180"/>
                </a:lnTo>
                <a:lnTo>
                  <a:pt x="1054" y="180"/>
                </a:lnTo>
                <a:lnTo>
                  <a:pt x="1056" y="189"/>
                </a:lnTo>
                <a:lnTo>
                  <a:pt x="1059" y="188"/>
                </a:lnTo>
                <a:lnTo>
                  <a:pt x="1063" y="186"/>
                </a:lnTo>
                <a:lnTo>
                  <a:pt x="1064" y="188"/>
                </a:lnTo>
                <a:lnTo>
                  <a:pt x="1067" y="188"/>
                </a:lnTo>
                <a:lnTo>
                  <a:pt x="1070" y="188"/>
                </a:lnTo>
                <a:lnTo>
                  <a:pt x="1072" y="188"/>
                </a:lnTo>
                <a:lnTo>
                  <a:pt x="1076" y="188"/>
                </a:lnTo>
                <a:lnTo>
                  <a:pt x="1079" y="188"/>
                </a:lnTo>
                <a:lnTo>
                  <a:pt x="1082" y="188"/>
                </a:lnTo>
                <a:lnTo>
                  <a:pt x="1087" y="188"/>
                </a:lnTo>
                <a:lnTo>
                  <a:pt x="1110" y="188"/>
                </a:lnTo>
                <a:lnTo>
                  <a:pt x="1113" y="188"/>
                </a:lnTo>
                <a:lnTo>
                  <a:pt x="1114" y="188"/>
                </a:lnTo>
                <a:lnTo>
                  <a:pt x="1130" y="188"/>
                </a:lnTo>
                <a:lnTo>
                  <a:pt x="1129" y="167"/>
                </a:lnTo>
                <a:lnTo>
                  <a:pt x="1130" y="157"/>
                </a:lnTo>
                <a:lnTo>
                  <a:pt x="1130" y="156"/>
                </a:lnTo>
                <a:lnTo>
                  <a:pt x="1131" y="140"/>
                </a:lnTo>
                <a:lnTo>
                  <a:pt x="1131" y="139"/>
                </a:lnTo>
                <a:lnTo>
                  <a:pt x="1131" y="138"/>
                </a:lnTo>
                <a:lnTo>
                  <a:pt x="1131" y="134"/>
                </a:lnTo>
                <a:lnTo>
                  <a:pt x="1132" y="133"/>
                </a:lnTo>
                <a:lnTo>
                  <a:pt x="1132" y="132"/>
                </a:lnTo>
                <a:lnTo>
                  <a:pt x="1132" y="131"/>
                </a:lnTo>
                <a:lnTo>
                  <a:pt x="1132" y="130"/>
                </a:lnTo>
                <a:lnTo>
                  <a:pt x="1132" y="129"/>
                </a:lnTo>
                <a:lnTo>
                  <a:pt x="1132" y="127"/>
                </a:lnTo>
                <a:lnTo>
                  <a:pt x="1132" y="126"/>
                </a:lnTo>
                <a:lnTo>
                  <a:pt x="1132" y="125"/>
                </a:lnTo>
                <a:lnTo>
                  <a:pt x="1133" y="124"/>
                </a:lnTo>
                <a:lnTo>
                  <a:pt x="1133" y="123"/>
                </a:lnTo>
                <a:lnTo>
                  <a:pt x="1133" y="122"/>
                </a:lnTo>
                <a:lnTo>
                  <a:pt x="1133" y="121"/>
                </a:lnTo>
                <a:lnTo>
                  <a:pt x="1133" y="119"/>
                </a:lnTo>
                <a:lnTo>
                  <a:pt x="1133" y="117"/>
                </a:lnTo>
                <a:lnTo>
                  <a:pt x="1133" y="116"/>
                </a:lnTo>
                <a:lnTo>
                  <a:pt x="1133" y="115"/>
                </a:lnTo>
                <a:lnTo>
                  <a:pt x="1134" y="114"/>
                </a:lnTo>
                <a:lnTo>
                  <a:pt x="1134" y="113"/>
                </a:lnTo>
                <a:lnTo>
                  <a:pt x="1134" y="111"/>
                </a:lnTo>
                <a:lnTo>
                  <a:pt x="1134" y="110"/>
                </a:lnTo>
                <a:lnTo>
                  <a:pt x="1134" y="109"/>
                </a:lnTo>
                <a:lnTo>
                  <a:pt x="1134" y="108"/>
                </a:lnTo>
                <a:lnTo>
                  <a:pt x="1134" y="107"/>
                </a:lnTo>
                <a:lnTo>
                  <a:pt x="1134" y="106"/>
                </a:lnTo>
                <a:lnTo>
                  <a:pt x="1135" y="105"/>
                </a:lnTo>
                <a:lnTo>
                  <a:pt x="1135" y="104"/>
                </a:lnTo>
                <a:lnTo>
                  <a:pt x="1135" y="102"/>
                </a:lnTo>
                <a:lnTo>
                  <a:pt x="1135" y="101"/>
                </a:lnTo>
                <a:lnTo>
                  <a:pt x="1135" y="100"/>
                </a:lnTo>
                <a:lnTo>
                  <a:pt x="1135" y="99"/>
                </a:lnTo>
                <a:lnTo>
                  <a:pt x="1135" y="97"/>
                </a:lnTo>
                <a:lnTo>
                  <a:pt x="1135" y="96"/>
                </a:lnTo>
                <a:lnTo>
                  <a:pt x="1137" y="96"/>
                </a:lnTo>
                <a:lnTo>
                  <a:pt x="1137" y="94"/>
                </a:lnTo>
                <a:lnTo>
                  <a:pt x="1137" y="93"/>
                </a:lnTo>
                <a:lnTo>
                  <a:pt x="1137" y="92"/>
                </a:lnTo>
                <a:lnTo>
                  <a:pt x="1137" y="90"/>
                </a:lnTo>
                <a:lnTo>
                  <a:pt x="1137" y="89"/>
                </a:lnTo>
                <a:lnTo>
                  <a:pt x="1138" y="86"/>
                </a:lnTo>
                <a:lnTo>
                  <a:pt x="1138" y="83"/>
                </a:lnTo>
                <a:lnTo>
                  <a:pt x="1138" y="81"/>
                </a:lnTo>
                <a:lnTo>
                  <a:pt x="1138" y="79"/>
                </a:lnTo>
                <a:lnTo>
                  <a:pt x="1139" y="75"/>
                </a:lnTo>
                <a:lnTo>
                  <a:pt x="1139" y="73"/>
                </a:lnTo>
                <a:lnTo>
                  <a:pt x="1139" y="69"/>
                </a:lnTo>
                <a:lnTo>
                  <a:pt x="1140" y="65"/>
                </a:lnTo>
                <a:lnTo>
                  <a:pt x="1141" y="60"/>
                </a:lnTo>
                <a:lnTo>
                  <a:pt x="1141" y="56"/>
                </a:lnTo>
                <a:lnTo>
                  <a:pt x="1141" y="55"/>
                </a:lnTo>
                <a:lnTo>
                  <a:pt x="1141" y="51"/>
                </a:lnTo>
                <a:lnTo>
                  <a:pt x="1142" y="47"/>
                </a:lnTo>
                <a:lnTo>
                  <a:pt x="1142" y="46"/>
                </a:lnTo>
                <a:lnTo>
                  <a:pt x="1143" y="41"/>
                </a:lnTo>
                <a:lnTo>
                  <a:pt x="1143" y="39"/>
                </a:lnTo>
                <a:lnTo>
                  <a:pt x="1143" y="35"/>
                </a:lnTo>
                <a:lnTo>
                  <a:pt x="1145" y="30"/>
                </a:lnTo>
                <a:lnTo>
                  <a:pt x="1145" y="29"/>
                </a:lnTo>
                <a:lnTo>
                  <a:pt x="1145" y="26"/>
                </a:lnTo>
                <a:lnTo>
                  <a:pt x="1145" y="25"/>
                </a:lnTo>
                <a:lnTo>
                  <a:pt x="1146" y="23"/>
                </a:lnTo>
                <a:lnTo>
                  <a:pt x="1150" y="23"/>
                </a:lnTo>
                <a:lnTo>
                  <a:pt x="1151" y="23"/>
                </a:lnTo>
                <a:lnTo>
                  <a:pt x="1154" y="23"/>
                </a:lnTo>
                <a:lnTo>
                  <a:pt x="1155" y="23"/>
                </a:lnTo>
                <a:lnTo>
                  <a:pt x="1157" y="24"/>
                </a:lnTo>
                <a:lnTo>
                  <a:pt x="1164" y="25"/>
                </a:lnTo>
                <a:lnTo>
                  <a:pt x="1170" y="26"/>
                </a:lnTo>
                <a:lnTo>
                  <a:pt x="1171" y="26"/>
                </a:lnTo>
                <a:lnTo>
                  <a:pt x="1170" y="19"/>
                </a:lnTo>
                <a:lnTo>
                  <a:pt x="1168" y="12"/>
                </a:lnTo>
                <a:lnTo>
                  <a:pt x="1167" y="10"/>
                </a:lnTo>
                <a:lnTo>
                  <a:pt x="1167" y="0"/>
                </a:lnTo>
                <a:lnTo>
                  <a:pt x="1170" y="0"/>
                </a:lnTo>
                <a:lnTo>
                  <a:pt x="1179" y="4"/>
                </a:lnTo>
                <a:lnTo>
                  <a:pt x="1181" y="4"/>
                </a:lnTo>
                <a:lnTo>
                  <a:pt x="1181" y="5"/>
                </a:lnTo>
                <a:lnTo>
                  <a:pt x="1182" y="10"/>
                </a:lnTo>
                <a:lnTo>
                  <a:pt x="1183" y="15"/>
                </a:lnTo>
                <a:lnTo>
                  <a:pt x="1188" y="16"/>
                </a:lnTo>
                <a:close/>
                <a:moveTo>
                  <a:pt x="1501" y="406"/>
                </a:moveTo>
                <a:lnTo>
                  <a:pt x="1500" y="409"/>
                </a:lnTo>
                <a:lnTo>
                  <a:pt x="1496" y="409"/>
                </a:lnTo>
                <a:lnTo>
                  <a:pt x="1496" y="425"/>
                </a:lnTo>
                <a:lnTo>
                  <a:pt x="1519" y="431"/>
                </a:lnTo>
                <a:lnTo>
                  <a:pt x="1520" y="426"/>
                </a:lnTo>
                <a:lnTo>
                  <a:pt x="1503" y="422"/>
                </a:lnTo>
                <a:lnTo>
                  <a:pt x="1507" y="410"/>
                </a:lnTo>
                <a:lnTo>
                  <a:pt x="1509" y="411"/>
                </a:lnTo>
                <a:lnTo>
                  <a:pt x="1510" y="408"/>
                </a:lnTo>
                <a:lnTo>
                  <a:pt x="1501" y="406"/>
                </a:lnTo>
                <a:close/>
                <a:moveTo>
                  <a:pt x="1511" y="408"/>
                </a:moveTo>
                <a:lnTo>
                  <a:pt x="1510" y="411"/>
                </a:lnTo>
                <a:lnTo>
                  <a:pt x="1525" y="416"/>
                </a:lnTo>
                <a:lnTo>
                  <a:pt x="1526" y="412"/>
                </a:lnTo>
                <a:lnTo>
                  <a:pt x="1525" y="412"/>
                </a:lnTo>
                <a:lnTo>
                  <a:pt x="1511" y="408"/>
                </a:lnTo>
                <a:close/>
                <a:moveTo>
                  <a:pt x="847" y="687"/>
                </a:moveTo>
                <a:lnTo>
                  <a:pt x="848" y="690"/>
                </a:lnTo>
                <a:lnTo>
                  <a:pt x="845" y="690"/>
                </a:lnTo>
                <a:lnTo>
                  <a:pt x="840" y="690"/>
                </a:lnTo>
                <a:lnTo>
                  <a:pt x="839" y="690"/>
                </a:lnTo>
                <a:lnTo>
                  <a:pt x="837" y="690"/>
                </a:lnTo>
                <a:lnTo>
                  <a:pt x="831" y="690"/>
                </a:lnTo>
                <a:lnTo>
                  <a:pt x="829" y="695"/>
                </a:lnTo>
                <a:lnTo>
                  <a:pt x="827" y="699"/>
                </a:lnTo>
                <a:lnTo>
                  <a:pt x="827" y="700"/>
                </a:lnTo>
                <a:lnTo>
                  <a:pt x="824" y="704"/>
                </a:lnTo>
                <a:lnTo>
                  <a:pt x="823" y="705"/>
                </a:lnTo>
                <a:lnTo>
                  <a:pt x="822" y="707"/>
                </a:lnTo>
                <a:lnTo>
                  <a:pt x="819" y="708"/>
                </a:lnTo>
                <a:lnTo>
                  <a:pt x="811" y="710"/>
                </a:lnTo>
                <a:lnTo>
                  <a:pt x="806" y="711"/>
                </a:lnTo>
                <a:lnTo>
                  <a:pt x="805" y="711"/>
                </a:lnTo>
                <a:lnTo>
                  <a:pt x="803" y="712"/>
                </a:lnTo>
                <a:lnTo>
                  <a:pt x="799" y="713"/>
                </a:lnTo>
                <a:lnTo>
                  <a:pt x="797" y="713"/>
                </a:lnTo>
                <a:lnTo>
                  <a:pt x="789" y="716"/>
                </a:lnTo>
                <a:lnTo>
                  <a:pt x="785" y="717"/>
                </a:lnTo>
                <a:lnTo>
                  <a:pt x="780" y="719"/>
                </a:lnTo>
                <a:lnTo>
                  <a:pt x="773" y="723"/>
                </a:lnTo>
                <a:lnTo>
                  <a:pt x="772" y="723"/>
                </a:lnTo>
                <a:lnTo>
                  <a:pt x="770" y="724"/>
                </a:lnTo>
                <a:lnTo>
                  <a:pt x="756" y="733"/>
                </a:lnTo>
                <a:lnTo>
                  <a:pt x="753" y="736"/>
                </a:lnTo>
                <a:lnTo>
                  <a:pt x="752" y="737"/>
                </a:lnTo>
                <a:lnTo>
                  <a:pt x="746" y="743"/>
                </a:lnTo>
                <a:lnTo>
                  <a:pt x="743" y="745"/>
                </a:lnTo>
                <a:lnTo>
                  <a:pt x="742" y="749"/>
                </a:lnTo>
                <a:lnTo>
                  <a:pt x="742" y="750"/>
                </a:lnTo>
                <a:lnTo>
                  <a:pt x="740" y="750"/>
                </a:lnTo>
                <a:lnTo>
                  <a:pt x="740" y="751"/>
                </a:lnTo>
                <a:lnTo>
                  <a:pt x="738" y="753"/>
                </a:lnTo>
                <a:lnTo>
                  <a:pt x="737" y="754"/>
                </a:lnTo>
                <a:lnTo>
                  <a:pt x="736" y="758"/>
                </a:lnTo>
                <a:lnTo>
                  <a:pt x="735" y="759"/>
                </a:lnTo>
                <a:lnTo>
                  <a:pt x="735" y="761"/>
                </a:lnTo>
                <a:lnTo>
                  <a:pt x="734" y="762"/>
                </a:lnTo>
                <a:lnTo>
                  <a:pt x="732" y="765"/>
                </a:lnTo>
                <a:lnTo>
                  <a:pt x="730" y="768"/>
                </a:lnTo>
                <a:lnTo>
                  <a:pt x="729" y="770"/>
                </a:lnTo>
                <a:lnTo>
                  <a:pt x="728" y="772"/>
                </a:lnTo>
                <a:lnTo>
                  <a:pt x="727" y="774"/>
                </a:lnTo>
                <a:lnTo>
                  <a:pt x="724" y="777"/>
                </a:lnTo>
                <a:lnTo>
                  <a:pt x="723" y="778"/>
                </a:lnTo>
                <a:lnTo>
                  <a:pt x="722" y="779"/>
                </a:lnTo>
                <a:lnTo>
                  <a:pt x="721" y="782"/>
                </a:lnTo>
                <a:lnTo>
                  <a:pt x="720" y="782"/>
                </a:lnTo>
                <a:lnTo>
                  <a:pt x="719" y="784"/>
                </a:lnTo>
                <a:lnTo>
                  <a:pt x="719" y="785"/>
                </a:lnTo>
                <a:lnTo>
                  <a:pt x="718" y="786"/>
                </a:lnTo>
                <a:lnTo>
                  <a:pt x="715" y="788"/>
                </a:lnTo>
                <a:lnTo>
                  <a:pt x="713" y="791"/>
                </a:lnTo>
                <a:lnTo>
                  <a:pt x="712" y="793"/>
                </a:lnTo>
                <a:lnTo>
                  <a:pt x="709" y="796"/>
                </a:lnTo>
                <a:lnTo>
                  <a:pt x="706" y="799"/>
                </a:lnTo>
                <a:lnTo>
                  <a:pt x="703" y="801"/>
                </a:lnTo>
                <a:lnTo>
                  <a:pt x="702" y="803"/>
                </a:lnTo>
                <a:lnTo>
                  <a:pt x="700" y="805"/>
                </a:lnTo>
                <a:lnTo>
                  <a:pt x="698" y="807"/>
                </a:lnTo>
                <a:lnTo>
                  <a:pt x="697" y="808"/>
                </a:lnTo>
                <a:lnTo>
                  <a:pt x="694" y="809"/>
                </a:lnTo>
                <a:lnTo>
                  <a:pt x="692" y="809"/>
                </a:lnTo>
                <a:lnTo>
                  <a:pt x="688" y="811"/>
                </a:lnTo>
                <a:lnTo>
                  <a:pt x="687" y="812"/>
                </a:lnTo>
                <a:lnTo>
                  <a:pt x="685" y="813"/>
                </a:lnTo>
                <a:lnTo>
                  <a:pt x="684" y="812"/>
                </a:lnTo>
                <a:lnTo>
                  <a:pt x="681" y="816"/>
                </a:lnTo>
                <a:lnTo>
                  <a:pt x="679" y="817"/>
                </a:lnTo>
                <a:lnTo>
                  <a:pt x="678" y="818"/>
                </a:lnTo>
                <a:lnTo>
                  <a:pt x="676" y="819"/>
                </a:lnTo>
                <a:lnTo>
                  <a:pt x="673" y="820"/>
                </a:lnTo>
                <a:lnTo>
                  <a:pt x="670" y="821"/>
                </a:lnTo>
                <a:lnTo>
                  <a:pt x="668" y="822"/>
                </a:lnTo>
                <a:lnTo>
                  <a:pt x="663" y="824"/>
                </a:lnTo>
                <a:lnTo>
                  <a:pt x="661" y="825"/>
                </a:lnTo>
                <a:lnTo>
                  <a:pt x="661" y="826"/>
                </a:lnTo>
                <a:lnTo>
                  <a:pt x="652" y="829"/>
                </a:lnTo>
                <a:lnTo>
                  <a:pt x="637" y="837"/>
                </a:lnTo>
                <a:lnTo>
                  <a:pt x="634" y="838"/>
                </a:lnTo>
                <a:lnTo>
                  <a:pt x="634" y="839"/>
                </a:lnTo>
                <a:lnTo>
                  <a:pt x="631" y="839"/>
                </a:lnTo>
                <a:lnTo>
                  <a:pt x="631" y="841"/>
                </a:lnTo>
                <a:lnTo>
                  <a:pt x="626" y="843"/>
                </a:lnTo>
                <a:lnTo>
                  <a:pt x="615" y="845"/>
                </a:lnTo>
                <a:lnTo>
                  <a:pt x="608" y="847"/>
                </a:lnTo>
                <a:lnTo>
                  <a:pt x="606" y="847"/>
                </a:lnTo>
                <a:lnTo>
                  <a:pt x="604" y="847"/>
                </a:lnTo>
                <a:lnTo>
                  <a:pt x="603" y="849"/>
                </a:lnTo>
                <a:lnTo>
                  <a:pt x="596" y="851"/>
                </a:lnTo>
                <a:lnTo>
                  <a:pt x="588" y="854"/>
                </a:lnTo>
                <a:lnTo>
                  <a:pt x="587" y="854"/>
                </a:lnTo>
                <a:lnTo>
                  <a:pt x="584" y="855"/>
                </a:lnTo>
                <a:lnTo>
                  <a:pt x="583" y="855"/>
                </a:lnTo>
                <a:lnTo>
                  <a:pt x="581" y="855"/>
                </a:lnTo>
                <a:lnTo>
                  <a:pt x="559" y="862"/>
                </a:lnTo>
                <a:lnTo>
                  <a:pt x="543" y="872"/>
                </a:lnTo>
                <a:lnTo>
                  <a:pt x="541" y="875"/>
                </a:lnTo>
                <a:lnTo>
                  <a:pt x="539" y="876"/>
                </a:lnTo>
                <a:lnTo>
                  <a:pt x="538" y="877"/>
                </a:lnTo>
                <a:lnTo>
                  <a:pt x="533" y="885"/>
                </a:lnTo>
                <a:lnTo>
                  <a:pt x="527" y="891"/>
                </a:lnTo>
                <a:lnTo>
                  <a:pt x="525" y="892"/>
                </a:lnTo>
                <a:lnTo>
                  <a:pt x="524" y="892"/>
                </a:lnTo>
                <a:lnTo>
                  <a:pt x="522" y="893"/>
                </a:lnTo>
                <a:lnTo>
                  <a:pt x="522" y="894"/>
                </a:lnTo>
                <a:lnTo>
                  <a:pt x="522" y="895"/>
                </a:lnTo>
                <a:lnTo>
                  <a:pt x="521" y="895"/>
                </a:lnTo>
                <a:lnTo>
                  <a:pt x="520" y="896"/>
                </a:lnTo>
                <a:lnTo>
                  <a:pt x="519" y="897"/>
                </a:lnTo>
                <a:lnTo>
                  <a:pt x="518" y="897"/>
                </a:lnTo>
                <a:lnTo>
                  <a:pt x="518" y="899"/>
                </a:lnTo>
                <a:lnTo>
                  <a:pt x="517" y="899"/>
                </a:lnTo>
                <a:lnTo>
                  <a:pt x="514" y="901"/>
                </a:lnTo>
                <a:lnTo>
                  <a:pt x="513" y="903"/>
                </a:lnTo>
                <a:lnTo>
                  <a:pt x="510" y="906"/>
                </a:lnTo>
                <a:lnTo>
                  <a:pt x="508" y="909"/>
                </a:lnTo>
                <a:lnTo>
                  <a:pt x="503" y="913"/>
                </a:lnTo>
                <a:lnTo>
                  <a:pt x="500" y="917"/>
                </a:lnTo>
                <a:lnTo>
                  <a:pt x="499" y="918"/>
                </a:lnTo>
                <a:lnTo>
                  <a:pt x="496" y="920"/>
                </a:lnTo>
                <a:lnTo>
                  <a:pt x="499" y="922"/>
                </a:lnTo>
                <a:lnTo>
                  <a:pt x="496" y="925"/>
                </a:lnTo>
                <a:lnTo>
                  <a:pt x="489" y="933"/>
                </a:lnTo>
                <a:lnTo>
                  <a:pt x="486" y="936"/>
                </a:lnTo>
                <a:lnTo>
                  <a:pt x="482" y="939"/>
                </a:lnTo>
                <a:lnTo>
                  <a:pt x="478" y="944"/>
                </a:lnTo>
                <a:lnTo>
                  <a:pt x="477" y="945"/>
                </a:lnTo>
                <a:lnTo>
                  <a:pt x="477" y="944"/>
                </a:lnTo>
                <a:lnTo>
                  <a:pt x="477" y="941"/>
                </a:lnTo>
                <a:lnTo>
                  <a:pt x="477" y="938"/>
                </a:lnTo>
                <a:lnTo>
                  <a:pt x="478" y="936"/>
                </a:lnTo>
                <a:lnTo>
                  <a:pt x="477" y="936"/>
                </a:lnTo>
                <a:lnTo>
                  <a:pt x="476" y="935"/>
                </a:lnTo>
                <a:lnTo>
                  <a:pt x="475" y="936"/>
                </a:lnTo>
                <a:lnTo>
                  <a:pt x="475" y="938"/>
                </a:lnTo>
                <a:lnTo>
                  <a:pt x="472" y="941"/>
                </a:lnTo>
                <a:lnTo>
                  <a:pt x="471" y="944"/>
                </a:lnTo>
                <a:lnTo>
                  <a:pt x="470" y="947"/>
                </a:lnTo>
                <a:lnTo>
                  <a:pt x="469" y="952"/>
                </a:lnTo>
                <a:lnTo>
                  <a:pt x="468" y="956"/>
                </a:lnTo>
                <a:lnTo>
                  <a:pt x="467" y="959"/>
                </a:lnTo>
                <a:lnTo>
                  <a:pt x="466" y="960"/>
                </a:lnTo>
                <a:lnTo>
                  <a:pt x="465" y="962"/>
                </a:lnTo>
                <a:lnTo>
                  <a:pt x="463" y="963"/>
                </a:lnTo>
                <a:lnTo>
                  <a:pt x="462" y="966"/>
                </a:lnTo>
                <a:lnTo>
                  <a:pt x="461" y="966"/>
                </a:lnTo>
                <a:lnTo>
                  <a:pt x="460" y="964"/>
                </a:lnTo>
                <a:lnTo>
                  <a:pt x="459" y="964"/>
                </a:lnTo>
                <a:lnTo>
                  <a:pt x="458" y="964"/>
                </a:lnTo>
                <a:lnTo>
                  <a:pt x="449" y="983"/>
                </a:lnTo>
                <a:lnTo>
                  <a:pt x="436" y="1031"/>
                </a:lnTo>
                <a:lnTo>
                  <a:pt x="436" y="1038"/>
                </a:lnTo>
                <a:lnTo>
                  <a:pt x="434" y="1041"/>
                </a:lnTo>
                <a:lnTo>
                  <a:pt x="435" y="1043"/>
                </a:lnTo>
                <a:lnTo>
                  <a:pt x="442" y="1055"/>
                </a:lnTo>
                <a:lnTo>
                  <a:pt x="443" y="1056"/>
                </a:lnTo>
                <a:lnTo>
                  <a:pt x="444" y="1058"/>
                </a:lnTo>
                <a:lnTo>
                  <a:pt x="446" y="1063"/>
                </a:lnTo>
                <a:lnTo>
                  <a:pt x="449" y="1067"/>
                </a:lnTo>
                <a:lnTo>
                  <a:pt x="449" y="1069"/>
                </a:lnTo>
                <a:lnTo>
                  <a:pt x="449" y="1073"/>
                </a:lnTo>
                <a:lnTo>
                  <a:pt x="450" y="1079"/>
                </a:lnTo>
                <a:lnTo>
                  <a:pt x="450" y="1085"/>
                </a:lnTo>
                <a:lnTo>
                  <a:pt x="452" y="1100"/>
                </a:lnTo>
                <a:lnTo>
                  <a:pt x="454" y="1115"/>
                </a:lnTo>
                <a:lnTo>
                  <a:pt x="455" y="1121"/>
                </a:lnTo>
                <a:lnTo>
                  <a:pt x="458" y="1136"/>
                </a:lnTo>
                <a:lnTo>
                  <a:pt x="460" y="1152"/>
                </a:lnTo>
                <a:lnTo>
                  <a:pt x="461" y="1160"/>
                </a:lnTo>
                <a:lnTo>
                  <a:pt x="461" y="1161"/>
                </a:lnTo>
                <a:lnTo>
                  <a:pt x="475" y="1161"/>
                </a:lnTo>
                <a:lnTo>
                  <a:pt x="480" y="1160"/>
                </a:lnTo>
                <a:lnTo>
                  <a:pt x="482" y="1161"/>
                </a:lnTo>
                <a:lnTo>
                  <a:pt x="482" y="1164"/>
                </a:lnTo>
                <a:lnTo>
                  <a:pt x="484" y="1164"/>
                </a:lnTo>
                <a:lnTo>
                  <a:pt x="484" y="1165"/>
                </a:lnTo>
                <a:lnTo>
                  <a:pt x="486" y="1172"/>
                </a:lnTo>
                <a:lnTo>
                  <a:pt x="487" y="1178"/>
                </a:lnTo>
                <a:lnTo>
                  <a:pt x="488" y="1184"/>
                </a:lnTo>
                <a:lnTo>
                  <a:pt x="489" y="1189"/>
                </a:lnTo>
                <a:lnTo>
                  <a:pt x="489" y="1190"/>
                </a:lnTo>
                <a:lnTo>
                  <a:pt x="489" y="1192"/>
                </a:lnTo>
                <a:lnTo>
                  <a:pt x="491" y="1193"/>
                </a:lnTo>
                <a:lnTo>
                  <a:pt x="493" y="1205"/>
                </a:lnTo>
                <a:lnTo>
                  <a:pt x="494" y="1210"/>
                </a:lnTo>
                <a:lnTo>
                  <a:pt x="496" y="1219"/>
                </a:lnTo>
                <a:lnTo>
                  <a:pt x="496" y="1221"/>
                </a:lnTo>
                <a:lnTo>
                  <a:pt x="499" y="1227"/>
                </a:lnTo>
                <a:lnTo>
                  <a:pt x="522" y="1223"/>
                </a:lnTo>
                <a:lnTo>
                  <a:pt x="545" y="1221"/>
                </a:lnTo>
                <a:lnTo>
                  <a:pt x="545" y="1218"/>
                </a:lnTo>
                <a:lnTo>
                  <a:pt x="558" y="1215"/>
                </a:lnTo>
                <a:lnTo>
                  <a:pt x="562" y="1215"/>
                </a:lnTo>
                <a:lnTo>
                  <a:pt x="567" y="1220"/>
                </a:lnTo>
                <a:lnTo>
                  <a:pt x="572" y="1219"/>
                </a:lnTo>
                <a:lnTo>
                  <a:pt x="573" y="1219"/>
                </a:lnTo>
                <a:lnTo>
                  <a:pt x="580" y="1218"/>
                </a:lnTo>
                <a:lnTo>
                  <a:pt x="581" y="1218"/>
                </a:lnTo>
                <a:lnTo>
                  <a:pt x="586" y="1217"/>
                </a:lnTo>
                <a:lnTo>
                  <a:pt x="587" y="1217"/>
                </a:lnTo>
                <a:lnTo>
                  <a:pt x="589" y="1217"/>
                </a:lnTo>
                <a:lnTo>
                  <a:pt x="591" y="1217"/>
                </a:lnTo>
                <a:lnTo>
                  <a:pt x="592" y="1217"/>
                </a:lnTo>
                <a:lnTo>
                  <a:pt x="594" y="1215"/>
                </a:lnTo>
                <a:lnTo>
                  <a:pt x="595" y="1215"/>
                </a:lnTo>
                <a:lnTo>
                  <a:pt x="596" y="1215"/>
                </a:lnTo>
                <a:lnTo>
                  <a:pt x="598" y="1215"/>
                </a:lnTo>
                <a:lnTo>
                  <a:pt x="600" y="1215"/>
                </a:lnTo>
                <a:lnTo>
                  <a:pt x="602" y="1214"/>
                </a:lnTo>
                <a:lnTo>
                  <a:pt x="604" y="1214"/>
                </a:lnTo>
                <a:lnTo>
                  <a:pt x="608" y="1214"/>
                </a:lnTo>
                <a:lnTo>
                  <a:pt x="610" y="1213"/>
                </a:lnTo>
                <a:lnTo>
                  <a:pt x="611" y="1213"/>
                </a:lnTo>
                <a:lnTo>
                  <a:pt x="612" y="1213"/>
                </a:lnTo>
                <a:lnTo>
                  <a:pt x="613" y="1213"/>
                </a:lnTo>
                <a:lnTo>
                  <a:pt x="614" y="1213"/>
                </a:lnTo>
                <a:lnTo>
                  <a:pt x="617" y="1213"/>
                </a:lnTo>
                <a:lnTo>
                  <a:pt x="618" y="1212"/>
                </a:lnTo>
                <a:lnTo>
                  <a:pt x="619" y="1212"/>
                </a:lnTo>
                <a:lnTo>
                  <a:pt x="620" y="1212"/>
                </a:lnTo>
                <a:lnTo>
                  <a:pt x="621" y="1212"/>
                </a:lnTo>
                <a:lnTo>
                  <a:pt x="622" y="1212"/>
                </a:lnTo>
                <a:lnTo>
                  <a:pt x="623" y="1212"/>
                </a:lnTo>
                <a:lnTo>
                  <a:pt x="625" y="1212"/>
                </a:lnTo>
                <a:lnTo>
                  <a:pt x="626" y="1211"/>
                </a:lnTo>
                <a:lnTo>
                  <a:pt x="627" y="1211"/>
                </a:lnTo>
                <a:lnTo>
                  <a:pt x="628" y="1211"/>
                </a:lnTo>
                <a:lnTo>
                  <a:pt x="629" y="1211"/>
                </a:lnTo>
                <a:lnTo>
                  <a:pt x="631" y="1211"/>
                </a:lnTo>
                <a:lnTo>
                  <a:pt x="633" y="1211"/>
                </a:lnTo>
                <a:lnTo>
                  <a:pt x="634" y="1211"/>
                </a:lnTo>
                <a:lnTo>
                  <a:pt x="635" y="1210"/>
                </a:lnTo>
                <a:lnTo>
                  <a:pt x="636" y="1210"/>
                </a:lnTo>
                <a:lnTo>
                  <a:pt x="637" y="1210"/>
                </a:lnTo>
                <a:lnTo>
                  <a:pt x="638" y="1210"/>
                </a:lnTo>
                <a:lnTo>
                  <a:pt x="639" y="1210"/>
                </a:lnTo>
                <a:lnTo>
                  <a:pt x="640" y="1210"/>
                </a:lnTo>
                <a:lnTo>
                  <a:pt x="642" y="1210"/>
                </a:lnTo>
                <a:lnTo>
                  <a:pt x="643" y="1209"/>
                </a:lnTo>
                <a:lnTo>
                  <a:pt x="646" y="1209"/>
                </a:lnTo>
                <a:lnTo>
                  <a:pt x="647" y="1209"/>
                </a:lnTo>
                <a:lnTo>
                  <a:pt x="648" y="1209"/>
                </a:lnTo>
                <a:lnTo>
                  <a:pt x="650" y="1209"/>
                </a:lnTo>
                <a:lnTo>
                  <a:pt x="650" y="1207"/>
                </a:lnTo>
                <a:lnTo>
                  <a:pt x="650" y="1206"/>
                </a:lnTo>
                <a:lnTo>
                  <a:pt x="654" y="1207"/>
                </a:lnTo>
                <a:lnTo>
                  <a:pt x="656" y="1209"/>
                </a:lnTo>
                <a:lnTo>
                  <a:pt x="657" y="1209"/>
                </a:lnTo>
                <a:lnTo>
                  <a:pt x="657" y="1210"/>
                </a:lnTo>
                <a:lnTo>
                  <a:pt x="659" y="1210"/>
                </a:lnTo>
                <a:lnTo>
                  <a:pt x="660" y="1210"/>
                </a:lnTo>
                <a:lnTo>
                  <a:pt x="662" y="1211"/>
                </a:lnTo>
                <a:lnTo>
                  <a:pt x="664" y="1212"/>
                </a:lnTo>
                <a:lnTo>
                  <a:pt x="665" y="1212"/>
                </a:lnTo>
                <a:lnTo>
                  <a:pt x="671" y="1214"/>
                </a:lnTo>
                <a:lnTo>
                  <a:pt x="672" y="1215"/>
                </a:lnTo>
                <a:lnTo>
                  <a:pt x="673" y="1215"/>
                </a:lnTo>
                <a:lnTo>
                  <a:pt x="675" y="1215"/>
                </a:lnTo>
                <a:lnTo>
                  <a:pt x="678" y="1218"/>
                </a:lnTo>
                <a:lnTo>
                  <a:pt x="679" y="1218"/>
                </a:lnTo>
                <a:lnTo>
                  <a:pt x="681" y="1219"/>
                </a:lnTo>
                <a:lnTo>
                  <a:pt x="682" y="1219"/>
                </a:lnTo>
                <a:lnTo>
                  <a:pt x="684" y="1220"/>
                </a:lnTo>
                <a:lnTo>
                  <a:pt x="685" y="1220"/>
                </a:lnTo>
                <a:lnTo>
                  <a:pt x="687" y="1221"/>
                </a:lnTo>
                <a:lnTo>
                  <a:pt x="688" y="1221"/>
                </a:lnTo>
                <a:lnTo>
                  <a:pt x="689" y="1222"/>
                </a:lnTo>
                <a:lnTo>
                  <a:pt x="690" y="1222"/>
                </a:lnTo>
                <a:lnTo>
                  <a:pt x="694" y="1223"/>
                </a:lnTo>
                <a:lnTo>
                  <a:pt x="696" y="1224"/>
                </a:lnTo>
                <a:lnTo>
                  <a:pt x="697" y="1224"/>
                </a:lnTo>
                <a:lnTo>
                  <a:pt x="698" y="1226"/>
                </a:lnTo>
                <a:lnTo>
                  <a:pt x="700" y="1226"/>
                </a:lnTo>
                <a:lnTo>
                  <a:pt x="701" y="1226"/>
                </a:lnTo>
                <a:lnTo>
                  <a:pt x="702" y="1227"/>
                </a:lnTo>
                <a:lnTo>
                  <a:pt x="711" y="1230"/>
                </a:lnTo>
                <a:lnTo>
                  <a:pt x="715" y="1232"/>
                </a:lnTo>
                <a:lnTo>
                  <a:pt x="719" y="1232"/>
                </a:lnTo>
                <a:lnTo>
                  <a:pt x="719" y="1234"/>
                </a:lnTo>
                <a:lnTo>
                  <a:pt x="720" y="1234"/>
                </a:lnTo>
                <a:lnTo>
                  <a:pt x="721" y="1234"/>
                </a:lnTo>
                <a:lnTo>
                  <a:pt x="721" y="1235"/>
                </a:lnTo>
                <a:lnTo>
                  <a:pt x="724" y="1236"/>
                </a:lnTo>
                <a:lnTo>
                  <a:pt x="728" y="1237"/>
                </a:lnTo>
                <a:lnTo>
                  <a:pt x="729" y="1237"/>
                </a:lnTo>
                <a:lnTo>
                  <a:pt x="730" y="1238"/>
                </a:lnTo>
                <a:lnTo>
                  <a:pt x="731" y="1238"/>
                </a:lnTo>
                <a:lnTo>
                  <a:pt x="736" y="1239"/>
                </a:lnTo>
                <a:lnTo>
                  <a:pt x="738" y="1240"/>
                </a:lnTo>
                <a:lnTo>
                  <a:pt x="739" y="1240"/>
                </a:lnTo>
                <a:lnTo>
                  <a:pt x="742" y="1240"/>
                </a:lnTo>
                <a:lnTo>
                  <a:pt x="742" y="1242"/>
                </a:lnTo>
                <a:lnTo>
                  <a:pt x="747" y="1244"/>
                </a:lnTo>
                <a:lnTo>
                  <a:pt x="748" y="1245"/>
                </a:lnTo>
                <a:lnTo>
                  <a:pt x="749" y="1245"/>
                </a:lnTo>
                <a:lnTo>
                  <a:pt x="751" y="1245"/>
                </a:lnTo>
                <a:lnTo>
                  <a:pt x="751" y="1246"/>
                </a:lnTo>
                <a:lnTo>
                  <a:pt x="752" y="1246"/>
                </a:lnTo>
                <a:lnTo>
                  <a:pt x="755" y="1246"/>
                </a:lnTo>
                <a:lnTo>
                  <a:pt x="755" y="1247"/>
                </a:lnTo>
                <a:lnTo>
                  <a:pt x="756" y="1247"/>
                </a:lnTo>
                <a:lnTo>
                  <a:pt x="757" y="1247"/>
                </a:lnTo>
                <a:lnTo>
                  <a:pt x="764" y="1251"/>
                </a:lnTo>
                <a:lnTo>
                  <a:pt x="765" y="1251"/>
                </a:lnTo>
                <a:lnTo>
                  <a:pt x="768" y="1252"/>
                </a:lnTo>
                <a:lnTo>
                  <a:pt x="771" y="1253"/>
                </a:lnTo>
                <a:lnTo>
                  <a:pt x="774" y="1254"/>
                </a:lnTo>
                <a:lnTo>
                  <a:pt x="780" y="1254"/>
                </a:lnTo>
                <a:lnTo>
                  <a:pt x="781" y="1253"/>
                </a:lnTo>
                <a:lnTo>
                  <a:pt x="782" y="1254"/>
                </a:lnTo>
                <a:lnTo>
                  <a:pt x="782" y="1257"/>
                </a:lnTo>
                <a:lnTo>
                  <a:pt x="784" y="1257"/>
                </a:lnTo>
                <a:lnTo>
                  <a:pt x="785" y="1257"/>
                </a:lnTo>
                <a:lnTo>
                  <a:pt x="786" y="1256"/>
                </a:lnTo>
                <a:lnTo>
                  <a:pt x="787" y="1256"/>
                </a:lnTo>
                <a:lnTo>
                  <a:pt x="794" y="1254"/>
                </a:lnTo>
                <a:lnTo>
                  <a:pt x="795" y="1254"/>
                </a:lnTo>
                <a:lnTo>
                  <a:pt x="804" y="1251"/>
                </a:lnTo>
                <a:lnTo>
                  <a:pt x="812" y="1247"/>
                </a:lnTo>
                <a:lnTo>
                  <a:pt x="813" y="1247"/>
                </a:lnTo>
                <a:lnTo>
                  <a:pt x="816" y="1246"/>
                </a:lnTo>
                <a:lnTo>
                  <a:pt x="832" y="1239"/>
                </a:lnTo>
                <a:lnTo>
                  <a:pt x="833" y="1239"/>
                </a:lnTo>
                <a:lnTo>
                  <a:pt x="835" y="1238"/>
                </a:lnTo>
                <a:lnTo>
                  <a:pt x="836" y="1238"/>
                </a:lnTo>
                <a:lnTo>
                  <a:pt x="840" y="1236"/>
                </a:lnTo>
                <a:lnTo>
                  <a:pt x="843" y="1236"/>
                </a:lnTo>
                <a:lnTo>
                  <a:pt x="844" y="1235"/>
                </a:lnTo>
                <a:lnTo>
                  <a:pt x="845" y="1234"/>
                </a:lnTo>
                <a:lnTo>
                  <a:pt x="846" y="1234"/>
                </a:lnTo>
                <a:lnTo>
                  <a:pt x="847" y="1234"/>
                </a:lnTo>
                <a:lnTo>
                  <a:pt x="847" y="1232"/>
                </a:lnTo>
                <a:lnTo>
                  <a:pt x="848" y="1232"/>
                </a:lnTo>
                <a:lnTo>
                  <a:pt x="849" y="1232"/>
                </a:lnTo>
                <a:lnTo>
                  <a:pt x="849" y="1231"/>
                </a:lnTo>
                <a:lnTo>
                  <a:pt x="850" y="1231"/>
                </a:lnTo>
                <a:lnTo>
                  <a:pt x="850" y="1230"/>
                </a:lnTo>
                <a:lnTo>
                  <a:pt x="852" y="1230"/>
                </a:lnTo>
                <a:lnTo>
                  <a:pt x="853" y="1230"/>
                </a:lnTo>
                <a:lnTo>
                  <a:pt x="856" y="1230"/>
                </a:lnTo>
                <a:lnTo>
                  <a:pt x="862" y="1228"/>
                </a:lnTo>
                <a:lnTo>
                  <a:pt x="868" y="1226"/>
                </a:lnTo>
                <a:lnTo>
                  <a:pt x="872" y="1223"/>
                </a:lnTo>
                <a:lnTo>
                  <a:pt x="877" y="1222"/>
                </a:lnTo>
                <a:lnTo>
                  <a:pt x="878" y="1221"/>
                </a:lnTo>
                <a:lnTo>
                  <a:pt x="879" y="1221"/>
                </a:lnTo>
                <a:lnTo>
                  <a:pt x="880" y="1220"/>
                </a:lnTo>
                <a:lnTo>
                  <a:pt x="886" y="1218"/>
                </a:lnTo>
                <a:lnTo>
                  <a:pt x="888" y="1217"/>
                </a:lnTo>
                <a:lnTo>
                  <a:pt x="888" y="1215"/>
                </a:lnTo>
                <a:lnTo>
                  <a:pt x="889" y="1215"/>
                </a:lnTo>
                <a:lnTo>
                  <a:pt x="897" y="1211"/>
                </a:lnTo>
                <a:lnTo>
                  <a:pt x="899" y="1210"/>
                </a:lnTo>
                <a:lnTo>
                  <a:pt x="900" y="1210"/>
                </a:lnTo>
                <a:lnTo>
                  <a:pt x="903" y="1209"/>
                </a:lnTo>
                <a:lnTo>
                  <a:pt x="903" y="1206"/>
                </a:lnTo>
                <a:lnTo>
                  <a:pt x="904" y="1205"/>
                </a:lnTo>
                <a:lnTo>
                  <a:pt x="902" y="1200"/>
                </a:lnTo>
                <a:lnTo>
                  <a:pt x="904" y="1198"/>
                </a:lnTo>
                <a:lnTo>
                  <a:pt x="906" y="1196"/>
                </a:lnTo>
                <a:lnTo>
                  <a:pt x="907" y="1196"/>
                </a:lnTo>
                <a:lnTo>
                  <a:pt x="908" y="1195"/>
                </a:lnTo>
                <a:lnTo>
                  <a:pt x="911" y="1194"/>
                </a:lnTo>
                <a:lnTo>
                  <a:pt x="912" y="1194"/>
                </a:lnTo>
                <a:lnTo>
                  <a:pt x="916" y="1190"/>
                </a:lnTo>
                <a:lnTo>
                  <a:pt x="922" y="1187"/>
                </a:lnTo>
                <a:lnTo>
                  <a:pt x="925" y="1186"/>
                </a:lnTo>
                <a:lnTo>
                  <a:pt x="930" y="1184"/>
                </a:lnTo>
                <a:lnTo>
                  <a:pt x="930" y="1182"/>
                </a:lnTo>
                <a:lnTo>
                  <a:pt x="933" y="1181"/>
                </a:lnTo>
                <a:lnTo>
                  <a:pt x="935" y="1180"/>
                </a:lnTo>
                <a:lnTo>
                  <a:pt x="937" y="1179"/>
                </a:lnTo>
                <a:lnTo>
                  <a:pt x="949" y="1180"/>
                </a:lnTo>
                <a:lnTo>
                  <a:pt x="949" y="1178"/>
                </a:lnTo>
                <a:lnTo>
                  <a:pt x="949" y="1172"/>
                </a:lnTo>
                <a:lnTo>
                  <a:pt x="950" y="1171"/>
                </a:lnTo>
                <a:lnTo>
                  <a:pt x="952" y="1170"/>
                </a:lnTo>
                <a:lnTo>
                  <a:pt x="954" y="1170"/>
                </a:lnTo>
                <a:lnTo>
                  <a:pt x="957" y="1167"/>
                </a:lnTo>
                <a:lnTo>
                  <a:pt x="961" y="1165"/>
                </a:lnTo>
                <a:lnTo>
                  <a:pt x="965" y="1163"/>
                </a:lnTo>
                <a:lnTo>
                  <a:pt x="966" y="1162"/>
                </a:lnTo>
                <a:lnTo>
                  <a:pt x="969" y="1161"/>
                </a:lnTo>
                <a:lnTo>
                  <a:pt x="972" y="1159"/>
                </a:lnTo>
                <a:lnTo>
                  <a:pt x="975" y="1157"/>
                </a:lnTo>
                <a:lnTo>
                  <a:pt x="975" y="1156"/>
                </a:lnTo>
                <a:lnTo>
                  <a:pt x="977" y="1156"/>
                </a:lnTo>
                <a:lnTo>
                  <a:pt x="978" y="1155"/>
                </a:lnTo>
                <a:lnTo>
                  <a:pt x="979" y="1155"/>
                </a:lnTo>
                <a:lnTo>
                  <a:pt x="981" y="1154"/>
                </a:lnTo>
                <a:lnTo>
                  <a:pt x="983" y="1153"/>
                </a:lnTo>
                <a:lnTo>
                  <a:pt x="986" y="1151"/>
                </a:lnTo>
                <a:lnTo>
                  <a:pt x="988" y="1150"/>
                </a:lnTo>
                <a:lnTo>
                  <a:pt x="990" y="1148"/>
                </a:lnTo>
                <a:lnTo>
                  <a:pt x="994" y="1146"/>
                </a:lnTo>
                <a:lnTo>
                  <a:pt x="997" y="1145"/>
                </a:lnTo>
                <a:lnTo>
                  <a:pt x="999" y="1143"/>
                </a:lnTo>
                <a:lnTo>
                  <a:pt x="1003" y="1142"/>
                </a:lnTo>
                <a:lnTo>
                  <a:pt x="1005" y="1139"/>
                </a:lnTo>
                <a:lnTo>
                  <a:pt x="1006" y="1139"/>
                </a:lnTo>
                <a:lnTo>
                  <a:pt x="1007" y="1138"/>
                </a:lnTo>
                <a:lnTo>
                  <a:pt x="1017" y="1133"/>
                </a:lnTo>
                <a:lnTo>
                  <a:pt x="1024" y="1129"/>
                </a:lnTo>
                <a:lnTo>
                  <a:pt x="1026" y="1127"/>
                </a:lnTo>
                <a:lnTo>
                  <a:pt x="1026" y="1126"/>
                </a:lnTo>
                <a:lnTo>
                  <a:pt x="1028" y="1126"/>
                </a:lnTo>
                <a:lnTo>
                  <a:pt x="1028" y="1125"/>
                </a:lnTo>
                <a:lnTo>
                  <a:pt x="1029" y="1125"/>
                </a:lnTo>
                <a:lnTo>
                  <a:pt x="1030" y="1125"/>
                </a:lnTo>
                <a:lnTo>
                  <a:pt x="1030" y="1123"/>
                </a:lnTo>
                <a:lnTo>
                  <a:pt x="1031" y="1122"/>
                </a:lnTo>
                <a:lnTo>
                  <a:pt x="1033" y="1122"/>
                </a:lnTo>
                <a:lnTo>
                  <a:pt x="1037" y="1122"/>
                </a:lnTo>
                <a:lnTo>
                  <a:pt x="1038" y="1122"/>
                </a:lnTo>
                <a:lnTo>
                  <a:pt x="1041" y="1123"/>
                </a:lnTo>
                <a:lnTo>
                  <a:pt x="1046" y="1125"/>
                </a:lnTo>
                <a:lnTo>
                  <a:pt x="1053" y="1127"/>
                </a:lnTo>
                <a:lnTo>
                  <a:pt x="1055" y="1128"/>
                </a:lnTo>
                <a:lnTo>
                  <a:pt x="1056" y="1128"/>
                </a:lnTo>
                <a:lnTo>
                  <a:pt x="1057" y="1128"/>
                </a:lnTo>
                <a:lnTo>
                  <a:pt x="1057" y="1127"/>
                </a:lnTo>
                <a:lnTo>
                  <a:pt x="1058" y="1125"/>
                </a:lnTo>
                <a:lnTo>
                  <a:pt x="1057" y="1121"/>
                </a:lnTo>
                <a:lnTo>
                  <a:pt x="1056" y="1117"/>
                </a:lnTo>
                <a:lnTo>
                  <a:pt x="1056" y="1115"/>
                </a:lnTo>
                <a:lnTo>
                  <a:pt x="1056" y="1113"/>
                </a:lnTo>
                <a:lnTo>
                  <a:pt x="1056" y="1110"/>
                </a:lnTo>
                <a:lnTo>
                  <a:pt x="1057" y="1110"/>
                </a:lnTo>
                <a:lnTo>
                  <a:pt x="1057" y="1108"/>
                </a:lnTo>
                <a:lnTo>
                  <a:pt x="1056" y="1105"/>
                </a:lnTo>
                <a:lnTo>
                  <a:pt x="1056" y="1103"/>
                </a:lnTo>
                <a:lnTo>
                  <a:pt x="1056" y="1101"/>
                </a:lnTo>
                <a:lnTo>
                  <a:pt x="1055" y="1096"/>
                </a:lnTo>
                <a:lnTo>
                  <a:pt x="1055" y="1095"/>
                </a:lnTo>
                <a:lnTo>
                  <a:pt x="1056" y="1095"/>
                </a:lnTo>
                <a:lnTo>
                  <a:pt x="1062" y="1097"/>
                </a:lnTo>
                <a:lnTo>
                  <a:pt x="1064" y="1098"/>
                </a:lnTo>
                <a:lnTo>
                  <a:pt x="1065" y="1098"/>
                </a:lnTo>
                <a:lnTo>
                  <a:pt x="1067" y="1100"/>
                </a:lnTo>
                <a:lnTo>
                  <a:pt x="1071" y="1101"/>
                </a:lnTo>
                <a:lnTo>
                  <a:pt x="1073" y="1102"/>
                </a:lnTo>
                <a:lnTo>
                  <a:pt x="1075" y="1102"/>
                </a:lnTo>
                <a:lnTo>
                  <a:pt x="1078" y="1103"/>
                </a:lnTo>
                <a:lnTo>
                  <a:pt x="1082" y="1104"/>
                </a:lnTo>
                <a:lnTo>
                  <a:pt x="1083" y="1104"/>
                </a:lnTo>
                <a:lnTo>
                  <a:pt x="1091" y="1108"/>
                </a:lnTo>
                <a:lnTo>
                  <a:pt x="1093" y="1109"/>
                </a:lnTo>
                <a:lnTo>
                  <a:pt x="1097" y="1110"/>
                </a:lnTo>
                <a:lnTo>
                  <a:pt x="1100" y="1111"/>
                </a:lnTo>
                <a:lnTo>
                  <a:pt x="1105" y="1111"/>
                </a:lnTo>
                <a:lnTo>
                  <a:pt x="1110" y="1110"/>
                </a:lnTo>
                <a:lnTo>
                  <a:pt x="1112" y="1109"/>
                </a:lnTo>
                <a:lnTo>
                  <a:pt x="1112" y="1106"/>
                </a:lnTo>
                <a:lnTo>
                  <a:pt x="1113" y="1104"/>
                </a:lnTo>
                <a:lnTo>
                  <a:pt x="1113" y="1103"/>
                </a:lnTo>
                <a:lnTo>
                  <a:pt x="1113" y="1100"/>
                </a:lnTo>
                <a:lnTo>
                  <a:pt x="1113" y="1098"/>
                </a:lnTo>
                <a:lnTo>
                  <a:pt x="1114" y="1088"/>
                </a:lnTo>
                <a:lnTo>
                  <a:pt x="1114" y="1083"/>
                </a:lnTo>
                <a:lnTo>
                  <a:pt x="1115" y="1073"/>
                </a:lnTo>
                <a:lnTo>
                  <a:pt x="1115" y="1069"/>
                </a:lnTo>
                <a:lnTo>
                  <a:pt x="1116" y="1064"/>
                </a:lnTo>
                <a:lnTo>
                  <a:pt x="1117" y="1048"/>
                </a:lnTo>
                <a:lnTo>
                  <a:pt x="1117" y="1046"/>
                </a:lnTo>
                <a:lnTo>
                  <a:pt x="1118" y="1042"/>
                </a:lnTo>
                <a:lnTo>
                  <a:pt x="1118" y="1036"/>
                </a:lnTo>
                <a:lnTo>
                  <a:pt x="1118" y="1035"/>
                </a:lnTo>
                <a:lnTo>
                  <a:pt x="1120" y="1026"/>
                </a:lnTo>
                <a:lnTo>
                  <a:pt x="1120" y="1025"/>
                </a:lnTo>
                <a:lnTo>
                  <a:pt x="1120" y="1023"/>
                </a:lnTo>
                <a:lnTo>
                  <a:pt x="1120" y="1022"/>
                </a:lnTo>
                <a:lnTo>
                  <a:pt x="1120" y="1021"/>
                </a:lnTo>
                <a:lnTo>
                  <a:pt x="1121" y="1018"/>
                </a:lnTo>
                <a:lnTo>
                  <a:pt x="1121" y="1012"/>
                </a:lnTo>
                <a:lnTo>
                  <a:pt x="1121" y="1011"/>
                </a:lnTo>
                <a:lnTo>
                  <a:pt x="1122" y="1006"/>
                </a:lnTo>
                <a:lnTo>
                  <a:pt x="1122" y="1004"/>
                </a:lnTo>
                <a:lnTo>
                  <a:pt x="1122" y="1001"/>
                </a:lnTo>
                <a:lnTo>
                  <a:pt x="1122" y="1000"/>
                </a:lnTo>
                <a:lnTo>
                  <a:pt x="1123" y="994"/>
                </a:lnTo>
                <a:lnTo>
                  <a:pt x="1123" y="989"/>
                </a:lnTo>
                <a:lnTo>
                  <a:pt x="1123" y="988"/>
                </a:lnTo>
                <a:lnTo>
                  <a:pt x="1124" y="983"/>
                </a:lnTo>
                <a:lnTo>
                  <a:pt x="1124" y="980"/>
                </a:lnTo>
                <a:lnTo>
                  <a:pt x="1124" y="977"/>
                </a:lnTo>
                <a:lnTo>
                  <a:pt x="1124" y="976"/>
                </a:lnTo>
                <a:lnTo>
                  <a:pt x="1124" y="975"/>
                </a:lnTo>
                <a:lnTo>
                  <a:pt x="1124" y="973"/>
                </a:lnTo>
                <a:lnTo>
                  <a:pt x="1125" y="969"/>
                </a:lnTo>
                <a:lnTo>
                  <a:pt x="1125" y="966"/>
                </a:lnTo>
                <a:lnTo>
                  <a:pt x="1126" y="960"/>
                </a:lnTo>
                <a:lnTo>
                  <a:pt x="1126" y="956"/>
                </a:lnTo>
                <a:lnTo>
                  <a:pt x="1126" y="955"/>
                </a:lnTo>
                <a:lnTo>
                  <a:pt x="1122" y="955"/>
                </a:lnTo>
                <a:lnTo>
                  <a:pt x="1120" y="956"/>
                </a:lnTo>
                <a:lnTo>
                  <a:pt x="1106" y="959"/>
                </a:lnTo>
                <a:lnTo>
                  <a:pt x="1103" y="960"/>
                </a:lnTo>
                <a:lnTo>
                  <a:pt x="1098" y="960"/>
                </a:lnTo>
                <a:lnTo>
                  <a:pt x="1095" y="961"/>
                </a:lnTo>
                <a:lnTo>
                  <a:pt x="1093" y="961"/>
                </a:lnTo>
                <a:lnTo>
                  <a:pt x="1088" y="960"/>
                </a:lnTo>
                <a:lnTo>
                  <a:pt x="1090" y="953"/>
                </a:lnTo>
                <a:lnTo>
                  <a:pt x="1093" y="943"/>
                </a:lnTo>
                <a:lnTo>
                  <a:pt x="1101" y="921"/>
                </a:lnTo>
                <a:lnTo>
                  <a:pt x="1103" y="918"/>
                </a:lnTo>
                <a:lnTo>
                  <a:pt x="1103" y="917"/>
                </a:lnTo>
                <a:lnTo>
                  <a:pt x="1098" y="910"/>
                </a:lnTo>
                <a:lnTo>
                  <a:pt x="1097" y="908"/>
                </a:lnTo>
                <a:lnTo>
                  <a:pt x="1096" y="906"/>
                </a:lnTo>
                <a:lnTo>
                  <a:pt x="1093" y="905"/>
                </a:lnTo>
                <a:lnTo>
                  <a:pt x="1091" y="904"/>
                </a:lnTo>
                <a:lnTo>
                  <a:pt x="1085" y="901"/>
                </a:lnTo>
                <a:lnTo>
                  <a:pt x="1082" y="900"/>
                </a:lnTo>
                <a:lnTo>
                  <a:pt x="1081" y="899"/>
                </a:lnTo>
                <a:lnTo>
                  <a:pt x="1075" y="899"/>
                </a:lnTo>
                <a:lnTo>
                  <a:pt x="1072" y="899"/>
                </a:lnTo>
                <a:lnTo>
                  <a:pt x="1062" y="897"/>
                </a:lnTo>
                <a:lnTo>
                  <a:pt x="1061" y="897"/>
                </a:lnTo>
                <a:lnTo>
                  <a:pt x="1057" y="897"/>
                </a:lnTo>
                <a:lnTo>
                  <a:pt x="1048" y="897"/>
                </a:lnTo>
                <a:lnTo>
                  <a:pt x="1045" y="897"/>
                </a:lnTo>
                <a:lnTo>
                  <a:pt x="1037" y="896"/>
                </a:lnTo>
                <a:lnTo>
                  <a:pt x="1017" y="895"/>
                </a:lnTo>
                <a:lnTo>
                  <a:pt x="1015" y="895"/>
                </a:lnTo>
                <a:lnTo>
                  <a:pt x="1014" y="895"/>
                </a:lnTo>
                <a:lnTo>
                  <a:pt x="1013" y="895"/>
                </a:lnTo>
                <a:lnTo>
                  <a:pt x="1012" y="895"/>
                </a:lnTo>
                <a:lnTo>
                  <a:pt x="1011" y="894"/>
                </a:lnTo>
                <a:lnTo>
                  <a:pt x="1009" y="894"/>
                </a:lnTo>
                <a:lnTo>
                  <a:pt x="1009" y="893"/>
                </a:lnTo>
                <a:lnTo>
                  <a:pt x="1008" y="893"/>
                </a:lnTo>
                <a:lnTo>
                  <a:pt x="1005" y="891"/>
                </a:lnTo>
                <a:lnTo>
                  <a:pt x="996" y="883"/>
                </a:lnTo>
                <a:lnTo>
                  <a:pt x="991" y="878"/>
                </a:lnTo>
                <a:lnTo>
                  <a:pt x="990" y="878"/>
                </a:lnTo>
                <a:lnTo>
                  <a:pt x="989" y="877"/>
                </a:lnTo>
                <a:lnTo>
                  <a:pt x="988" y="876"/>
                </a:lnTo>
                <a:lnTo>
                  <a:pt x="987" y="876"/>
                </a:lnTo>
                <a:lnTo>
                  <a:pt x="986" y="875"/>
                </a:lnTo>
                <a:lnTo>
                  <a:pt x="984" y="874"/>
                </a:lnTo>
                <a:lnTo>
                  <a:pt x="983" y="874"/>
                </a:lnTo>
                <a:lnTo>
                  <a:pt x="982" y="872"/>
                </a:lnTo>
                <a:lnTo>
                  <a:pt x="971" y="867"/>
                </a:lnTo>
                <a:lnTo>
                  <a:pt x="969" y="867"/>
                </a:lnTo>
                <a:lnTo>
                  <a:pt x="967" y="866"/>
                </a:lnTo>
                <a:lnTo>
                  <a:pt x="966" y="864"/>
                </a:lnTo>
                <a:lnTo>
                  <a:pt x="964" y="863"/>
                </a:lnTo>
                <a:lnTo>
                  <a:pt x="963" y="863"/>
                </a:lnTo>
                <a:lnTo>
                  <a:pt x="961" y="861"/>
                </a:lnTo>
                <a:lnTo>
                  <a:pt x="962" y="861"/>
                </a:lnTo>
                <a:lnTo>
                  <a:pt x="959" y="860"/>
                </a:lnTo>
                <a:lnTo>
                  <a:pt x="957" y="859"/>
                </a:lnTo>
                <a:lnTo>
                  <a:pt x="954" y="854"/>
                </a:lnTo>
                <a:lnTo>
                  <a:pt x="953" y="854"/>
                </a:lnTo>
                <a:lnTo>
                  <a:pt x="950" y="852"/>
                </a:lnTo>
                <a:lnTo>
                  <a:pt x="947" y="846"/>
                </a:lnTo>
                <a:lnTo>
                  <a:pt x="944" y="841"/>
                </a:lnTo>
                <a:lnTo>
                  <a:pt x="942" y="839"/>
                </a:lnTo>
                <a:lnTo>
                  <a:pt x="940" y="837"/>
                </a:lnTo>
                <a:lnTo>
                  <a:pt x="938" y="835"/>
                </a:lnTo>
                <a:lnTo>
                  <a:pt x="937" y="835"/>
                </a:lnTo>
                <a:lnTo>
                  <a:pt x="929" y="828"/>
                </a:lnTo>
                <a:lnTo>
                  <a:pt x="927" y="826"/>
                </a:lnTo>
                <a:lnTo>
                  <a:pt x="923" y="822"/>
                </a:lnTo>
                <a:lnTo>
                  <a:pt x="919" y="819"/>
                </a:lnTo>
                <a:lnTo>
                  <a:pt x="917" y="819"/>
                </a:lnTo>
                <a:lnTo>
                  <a:pt x="916" y="818"/>
                </a:lnTo>
                <a:lnTo>
                  <a:pt x="915" y="817"/>
                </a:lnTo>
                <a:lnTo>
                  <a:pt x="914" y="816"/>
                </a:lnTo>
                <a:lnTo>
                  <a:pt x="913" y="816"/>
                </a:lnTo>
                <a:lnTo>
                  <a:pt x="912" y="813"/>
                </a:lnTo>
                <a:lnTo>
                  <a:pt x="910" y="811"/>
                </a:lnTo>
                <a:lnTo>
                  <a:pt x="907" y="808"/>
                </a:lnTo>
                <a:lnTo>
                  <a:pt x="906" y="805"/>
                </a:lnTo>
                <a:lnTo>
                  <a:pt x="905" y="803"/>
                </a:lnTo>
                <a:lnTo>
                  <a:pt x="903" y="800"/>
                </a:lnTo>
                <a:lnTo>
                  <a:pt x="900" y="796"/>
                </a:lnTo>
                <a:lnTo>
                  <a:pt x="899" y="793"/>
                </a:lnTo>
                <a:lnTo>
                  <a:pt x="889" y="775"/>
                </a:lnTo>
                <a:lnTo>
                  <a:pt x="888" y="774"/>
                </a:lnTo>
                <a:lnTo>
                  <a:pt x="887" y="768"/>
                </a:lnTo>
                <a:lnTo>
                  <a:pt x="887" y="767"/>
                </a:lnTo>
                <a:lnTo>
                  <a:pt x="887" y="766"/>
                </a:lnTo>
                <a:lnTo>
                  <a:pt x="887" y="763"/>
                </a:lnTo>
                <a:lnTo>
                  <a:pt x="887" y="762"/>
                </a:lnTo>
                <a:lnTo>
                  <a:pt x="888" y="761"/>
                </a:lnTo>
                <a:lnTo>
                  <a:pt x="888" y="758"/>
                </a:lnTo>
                <a:lnTo>
                  <a:pt x="889" y="755"/>
                </a:lnTo>
                <a:lnTo>
                  <a:pt x="889" y="754"/>
                </a:lnTo>
                <a:lnTo>
                  <a:pt x="889" y="753"/>
                </a:lnTo>
                <a:lnTo>
                  <a:pt x="889" y="752"/>
                </a:lnTo>
                <a:lnTo>
                  <a:pt x="888" y="742"/>
                </a:lnTo>
                <a:lnTo>
                  <a:pt x="888" y="741"/>
                </a:lnTo>
                <a:lnTo>
                  <a:pt x="887" y="740"/>
                </a:lnTo>
                <a:lnTo>
                  <a:pt x="886" y="738"/>
                </a:lnTo>
                <a:lnTo>
                  <a:pt x="881" y="734"/>
                </a:lnTo>
                <a:lnTo>
                  <a:pt x="880" y="733"/>
                </a:lnTo>
                <a:lnTo>
                  <a:pt x="878" y="732"/>
                </a:lnTo>
                <a:lnTo>
                  <a:pt x="878" y="730"/>
                </a:lnTo>
                <a:lnTo>
                  <a:pt x="877" y="730"/>
                </a:lnTo>
                <a:lnTo>
                  <a:pt x="878" y="729"/>
                </a:lnTo>
                <a:lnTo>
                  <a:pt x="880" y="726"/>
                </a:lnTo>
                <a:lnTo>
                  <a:pt x="883" y="720"/>
                </a:lnTo>
                <a:lnTo>
                  <a:pt x="885" y="718"/>
                </a:lnTo>
                <a:lnTo>
                  <a:pt x="885" y="717"/>
                </a:lnTo>
                <a:lnTo>
                  <a:pt x="886" y="712"/>
                </a:lnTo>
                <a:lnTo>
                  <a:pt x="886" y="709"/>
                </a:lnTo>
                <a:lnTo>
                  <a:pt x="886" y="708"/>
                </a:lnTo>
                <a:lnTo>
                  <a:pt x="887" y="707"/>
                </a:lnTo>
                <a:lnTo>
                  <a:pt x="889" y="702"/>
                </a:lnTo>
                <a:lnTo>
                  <a:pt x="890" y="701"/>
                </a:lnTo>
                <a:lnTo>
                  <a:pt x="893" y="700"/>
                </a:lnTo>
                <a:lnTo>
                  <a:pt x="894" y="699"/>
                </a:lnTo>
                <a:lnTo>
                  <a:pt x="895" y="698"/>
                </a:lnTo>
                <a:lnTo>
                  <a:pt x="895" y="696"/>
                </a:lnTo>
                <a:lnTo>
                  <a:pt x="896" y="695"/>
                </a:lnTo>
                <a:lnTo>
                  <a:pt x="896" y="693"/>
                </a:lnTo>
                <a:lnTo>
                  <a:pt x="897" y="692"/>
                </a:lnTo>
                <a:lnTo>
                  <a:pt x="898" y="691"/>
                </a:lnTo>
                <a:lnTo>
                  <a:pt x="899" y="691"/>
                </a:lnTo>
                <a:lnTo>
                  <a:pt x="902" y="688"/>
                </a:lnTo>
                <a:lnTo>
                  <a:pt x="904" y="687"/>
                </a:lnTo>
                <a:lnTo>
                  <a:pt x="905" y="685"/>
                </a:lnTo>
                <a:lnTo>
                  <a:pt x="906" y="685"/>
                </a:lnTo>
                <a:lnTo>
                  <a:pt x="910" y="680"/>
                </a:lnTo>
                <a:lnTo>
                  <a:pt x="911" y="678"/>
                </a:lnTo>
                <a:lnTo>
                  <a:pt x="911" y="675"/>
                </a:lnTo>
                <a:lnTo>
                  <a:pt x="911" y="668"/>
                </a:lnTo>
                <a:lnTo>
                  <a:pt x="908" y="668"/>
                </a:lnTo>
                <a:lnTo>
                  <a:pt x="906" y="669"/>
                </a:lnTo>
                <a:lnTo>
                  <a:pt x="900" y="670"/>
                </a:lnTo>
                <a:lnTo>
                  <a:pt x="893" y="671"/>
                </a:lnTo>
                <a:lnTo>
                  <a:pt x="891" y="673"/>
                </a:lnTo>
                <a:lnTo>
                  <a:pt x="890" y="673"/>
                </a:lnTo>
                <a:lnTo>
                  <a:pt x="889" y="673"/>
                </a:lnTo>
                <a:lnTo>
                  <a:pt x="888" y="673"/>
                </a:lnTo>
                <a:lnTo>
                  <a:pt x="887" y="673"/>
                </a:lnTo>
                <a:lnTo>
                  <a:pt x="885" y="674"/>
                </a:lnTo>
                <a:lnTo>
                  <a:pt x="881" y="674"/>
                </a:lnTo>
                <a:lnTo>
                  <a:pt x="856" y="679"/>
                </a:lnTo>
                <a:lnTo>
                  <a:pt x="847" y="682"/>
                </a:lnTo>
                <a:lnTo>
                  <a:pt x="846" y="683"/>
                </a:lnTo>
                <a:lnTo>
                  <a:pt x="847" y="686"/>
                </a:lnTo>
                <a:lnTo>
                  <a:pt x="847" y="687"/>
                </a:lnTo>
                <a:close/>
                <a:moveTo>
                  <a:pt x="1350" y="1152"/>
                </a:moveTo>
                <a:lnTo>
                  <a:pt x="1338" y="1165"/>
                </a:lnTo>
                <a:lnTo>
                  <a:pt x="1341" y="1168"/>
                </a:lnTo>
                <a:lnTo>
                  <a:pt x="1332" y="1178"/>
                </a:lnTo>
                <a:lnTo>
                  <a:pt x="1331" y="1178"/>
                </a:lnTo>
                <a:lnTo>
                  <a:pt x="1325" y="1185"/>
                </a:lnTo>
                <a:lnTo>
                  <a:pt x="1324" y="1186"/>
                </a:lnTo>
                <a:lnTo>
                  <a:pt x="1306" y="1205"/>
                </a:lnTo>
                <a:lnTo>
                  <a:pt x="1305" y="1206"/>
                </a:lnTo>
                <a:lnTo>
                  <a:pt x="1302" y="1209"/>
                </a:lnTo>
                <a:lnTo>
                  <a:pt x="1298" y="1214"/>
                </a:lnTo>
                <a:lnTo>
                  <a:pt x="1293" y="1219"/>
                </a:lnTo>
                <a:lnTo>
                  <a:pt x="1286" y="1224"/>
                </a:lnTo>
                <a:lnTo>
                  <a:pt x="1288" y="1226"/>
                </a:lnTo>
                <a:lnTo>
                  <a:pt x="1285" y="1229"/>
                </a:lnTo>
                <a:lnTo>
                  <a:pt x="1283" y="1227"/>
                </a:lnTo>
                <a:lnTo>
                  <a:pt x="1275" y="1234"/>
                </a:lnTo>
                <a:lnTo>
                  <a:pt x="1268" y="1240"/>
                </a:lnTo>
                <a:lnTo>
                  <a:pt x="1260" y="1247"/>
                </a:lnTo>
                <a:lnTo>
                  <a:pt x="1261" y="1248"/>
                </a:lnTo>
                <a:lnTo>
                  <a:pt x="1258" y="1252"/>
                </a:lnTo>
                <a:lnTo>
                  <a:pt x="1257" y="1251"/>
                </a:lnTo>
                <a:lnTo>
                  <a:pt x="1242" y="1263"/>
                </a:lnTo>
                <a:lnTo>
                  <a:pt x="1242" y="1269"/>
                </a:lnTo>
                <a:lnTo>
                  <a:pt x="1241" y="1269"/>
                </a:lnTo>
                <a:lnTo>
                  <a:pt x="1236" y="1269"/>
                </a:lnTo>
                <a:lnTo>
                  <a:pt x="1234" y="1270"/>
                </a:lnTo>
                <a:lnTo>
                  <a:pt x="1230" y="1274"/>
                </a:lnTo>
                <a:lnTo>
                  <a:pt x="1227" y="1271"/>
                </a:lnTo>
                <a:lnTo>
                  <a:pt x="1226" y="1271"/>
                </a:lnTo>
                <a:lnTo>
                  <a:pt x="1227" y="1271"/>
                </a:lnTo>
                <a:lnTo>
                  <a:pt x="1212" y="1286"/>
                </a:lnTo>
                <a:lnTo>
                  <a:pt x="1204" y="1292"/>
                </a:lnTo>
                <a:lnTo>
                  <a:pt x="1206" y="1294"/>
                </a:lnTo>
                <a:lnTo>
                  <a:pt x="1217" y="1284"/>
                </a:lnTo>
                <a:lnTo>
                  <a:pt x="1227" y="1274"/>
                </a:lnTo>
                <a:lnTo>
                  <a:pt x="1232" y="1279"/>
                </a:lnTo>
                <a:lnTo>
                  <a:pt x="1230" y="1281"/>
                </a:lnTo>
                <a:lnTo>
                  <a:pt x="1233" y="1285"/>
                </a:lnTo>
                <a:lnTo>
                  <a:pt x="1226" y="1292"/>
                </a:lnTo>
                <a:lnTo>
                  <a:pt x="1222" y="1286"/>
                </a:lnTo>
                <a:lnTo>
                  <a:pt x="1221" y="1287"/>
                </a:lnTo>
                <a:lnTo>
                  <a:pt x="1210" y="1296"/>
                </a:lnTo>
                <a:lnTo>
                  <a:pt x="1215" y="1302"/>
                </a:lnTo>
                <a:lnTo>
                  <a:pt x="1212" y="1305"/>
                </a:lnTo>
                <a:lnTo>
                  <a:pt x="1207" y="1299"/>
                </a:lnTo>
                <a:lnTo>
                  <a:pt x="1206" y="1299"/>
                </a:lnTo>
                <a:lnTo>
                  <a:pt x="1204" y="1296"/>
                </a:lnTo>
                <a:lnTo>
                  <a:pt x="1205" y="1295"/>
                </a:lnTo>
                <a:lnTo>
                  <a:pt x="1202" y="1293"/>
                </a:lnTo>
                <a:lnTo>
                  <a:pt x="1199" y="1296"/>
                </a:lnTo>
                <a:lnTo>
                  <a:pt x="1209" y="1306"/>
                </a:lnTo>
                <a:lnTo>
                  <a:pt x="1215" y="1313"/>
                </a:lnTo>
                <a:lnTo>
                  <a:pt x="1217" y="1315"/>
                </a:lnTo>
                <a:lnTo>
                  <a:pt x="1219" y="1313"/>
                </a:lnTo>
                <a:lnTo>
                  <a:pt x="1241" y="1294"/>
                </a:lnTo>
                <a:lnTo>
                  <a:pt x="1233" y="1316"/>
                </a:lnTo>
                <a:lnTo>
                  <a:pt x="1232" y="1319"/>
                </a:lnTo>
                <a:lnTo>
                  <a:pt x="1227" y="1329"/>
                </a:lnTo>
                <a:lnTo>
                  <a:pt x="1227" y="1331"/>
                </a:lnTo>
                <a:lnTo>
                  <a:pt x="1223" y="1344"/>
                </a:lnTo>
                <a:lnTo>
                  <a:pt x="1223" y="1345"/>
                </a:lnTo>
                <a:lnTo>
                  <a:pt x="1224" y="1346"/>
                </a:lnTo>
                <a:lnTo>
                  <a:pt x="1223" y="1347"/>
                </a:lnTo>
                <a:lnTo>
                  <a:pt x="1223" y="1346"/>
                </a:lnTo>
                <a:lnTo>
                  <a:pt x="1222" y="1347"/>
                </a:lnTo>
                <a:lnTo>
                  <a:pt x="1216" y="1339"/>
                </a:lnTo>
                <a:lnTo>
                  <a:pt x="1215" y="1340"/>
                </a:lnTo>
                <a:lnTo>
                  <a:pt x="1221" y="1348"/>
                </a:lnTo>
                <a:lnTo>
                  <a:pt x="1218" y="1354"/>
                </a:lnTo>
                <a:lnTo>
                  <a:pt x="1213" y="1356"/>
                </a:lnTo>
                <a:lnTo>
                  <a:pt x="1213" y="1357"/>
                </a:lnTo>
                <a:lnTo>
                  <a:pt x="1212" y="1357"/>
                </a:lnTo>
                <a:lnTo>
                  <a:pt x="1206" y="1351"/>
                </a:lnTo>
                <a:lnTo>
                  <a:pt x="1205" y="1351"/>
                </a:lnTo>
                <a:lnTo>
                  <a:pt x="1209" y="1357"/>
                </a:lnTo>
                <a:lnTo>
                  <a:pt x="1205" y="1359"/>
                </a:lnTo>
                <a:lnTo>
                  <a:pt x="1204" y="1359"/>
                </a:lnTo>
                <a:lnTo>
                  <a:pt x="1202" y="1359"/>
                </a:lnTo>
                <a:lnTo>
                  <a:pt x="1199" y="1360"/>
                </a:lnTo>
                <a:lnTo>
                  <a:pt x="1196" y="1361"/>
                </a:lnTo>
                <a:lnTo>
                  <a:pt x="1193" y="1362"/>
                </a:lnTo>
                <a:lnTo>
                  <a:pt x="1188" y="1363"/>
                </a:lnTo>
                <a:lnTo>
                  <a:pt x="1187" y="1363"/>
                </a:lnTo>
                <a:lnTo>
                  <a:pt x="1184" y="1362"/>
                </a:lnTo>
                <a:lnTo>
                  <a:pt x="1180" y="1361"/>
                </a:lnTo>
                <a:lnTo>
                  <a:pt x="1179" y="1361"/>
                </a:lnTo>
                <a:lnTo>
                  <a:pt x="1181" y="1356"/>
                </a:lnTo>
                <a:lnTo>
                  <a:pt x="1179" y="1355"/>
                </a:lnTo>
                <a:lnTo>
                  <a:pt x="1173" y="1368"/>
                </a:lnTo>
                <a:lnTo>
                  <a:pt x="1168" y="1370"/>
                </a:lnTo>
                <a:lnTo>
                  <a:pt x="1157" y="1373"/>
                </a:lnTo>
                <a:lnTo>
                  <a:pt x="1159" y="1379"/>
                </a:lnTo>
                <a:lnTo>
                  <a:pt x="1159" y="1381"/>
                </a:lnTo>
                <a:lnTo>
                  <a:pt x="1165" y="1380"/>
                </a:lnTo>
                <a:lnTo>
                  <a:pt x="1166" y="1379"/>
                </a:lnTo>
                <a:lnTo>
                  <a:pt x="1168" y="1379"/>
                </a:lnTo>
                <a:lnTo>
                  <a:pt x="1189" y="1372"/>
                </a:lnTo>
                <a:lnTo>
                  <a:pt x="1189" y="1373"/>
                </a:lnTo>
                <a:lnTo>
                  <a:pt x="1192" y="1372"/>
                </a:lnTo>
                <a:lnTo>
                  <a:pt x="1191" y="1372"/>
                </a:lnTo>
                <a:lnTo>
                  <a:pt x="1191" y="1371"/>
                </a:lnTo>
                <a:lnTo>
                  <a:pt x="1208" y="1366"/>
                </a:lnTo>
                <a:lnTo>
                  <a:pt x="1222" y="1373"/>
                </a:lnTo>
                <a:lnTo>
                  <a:pt x="1215" y="1386"/>
                </a:lnTo>
                <a:lnTo>
                  <a:pt x="1216" y="1387"/>
                </a:lnTo>
                <a:lnTo>
                  <a:pt x="1216" y="1388"/>
                </a:lnTo>
                <a:lnTo>
                  <a:pt x="1206" y="1382"/>
                </a:lnTo>
                <a:lnTo>
                  <a:pt x="1205" y="1382"/>
                </a:lnTo>
                <a:lnTo>
                  <a:pt x="1197" y="1386"/>
                </a:lnTo>
                <a:lnTo>
                  <a:pt x="1197" y="1387"/>
                </a:lnTo>
                <a:lnTo>
                  <a:pt x="1204" y="1385"/>
                </a:lnTo>
                <a:lnTo>
                  <a:pt x="1214" y="1389"/>
                </a:lnTo>
                <a:lnTo>
                  <a:pt x="1217" y="1390"/>
                </a:lnTo>
                <a:lnTo>
                  <a:pt x="1216" y="1391"/>
                </a:lnTo>
                <a:lnTo>
                  <a:pt x="1208" y="1405"/>
                </a:lnTo>
                <a:lnTo>
                  <a:pt x="1200" y="1401"/>
                </a:lnTo>
                <a:lnTo>
                  <a:pt x="1199" y="1401"/>
                </a:lnTo>
                <a:lnTo>
                  <a:pt x="1196" y="1401"/>
                </a:lnTo>
                <a:lnTo>
                  <a:pt x="1194" y="1402"/>
                </a:lnTo>
                <a:lnTo>
                  <a:pt x="1200" y="1403"/>
                </a:lnTo>
                <a:lnTo>
                  <a:pt x="1209" y="1408"/>
                </a:lnTo>
                <a:lnTo>
                  <a:pt x="1205" y="1414"/>
                </a:lnTo>
                <a:lnTo>
                  <a:pt x="1206" y="1414"/>
                </a:lnTo>
                <a:lnTo>
                  <a:pt x="1199" y="1426"/>
                </a:lnTo>
                <a:lnTo>
                  <a:pt x="1194" y="1423"/>
                </a:lnTo>
                <a:lnTo>
                  <a:pt x="1193" y="1421"/>
                </a:lnTo>
                <a:lnTo>
                  <a:pt x="1192" y="1421"/>
                </a:lnTo>
                <a:lnTo>
                  <a:pt x="1188" y="1419"/>
                </a:lnTo>
                <a:lnTo>
                  <a:pt x="1188" y="1420"/>
                </a:lnTo>
                <a:lnTo>
                  <a:pt x="1191" y="1422"/>
                </a:lnTo>
                <a:lnTo>
                  <a:pt x="1192" y="1423"/>
                </a:lnTo>
                <a:lnTo>
                  <a:pt x="1193" y="1426"/>
                </a:lnTo>
                <a:lnTo>
                  <a:pt x="1199" y="1429"/>
                </a:lnTo>
                <a:lnTo>
                  <a:pt x="1196" y="1435"/>
                </a:lnTo>
                <a:lnTo>
                  <a:pt x="1197" y="1436"/>
                </a:lnTo>
                <a:lnTo>
                  <a:pt x="1189" y="1447"/>
                </a:lnTo>
                <a:lnTo>
                  <a:pt x="1187" y="1452"/>
                </a:lnTo>
                <a:lnTo>
                  <a:pt x="1183" y="1451"/>
                </a:lnTo>
                <a:lnTo>
                  <a:pt x="1184" y="1449"/>
                </a:lnTo>
                <a:lnTo>
                  <a:pt x="1182" y="1448"/>
                </a:lnTo>
                <a:lnTo>
                  <a:pt x="1180" y="1446"/>
                </a:lnTo>
                <a:lnTo>
                  <a:pt x="1179" y="1446"/>
                </a:lnTo>
                <a:lnTo>
                  <a:pt x="1181" y="1444"/>
                </a:lnTo>
                <a:lnTo>
                  <a:pt x="1174" y="1439"/>
                </a:lnTo>
                <a:lnTo>
                  <a:pt x="1173" y="1438"/>
                </a:lnTo>
                <a:lnTo>
                  <a:pt x="1174" y="1437"/>
                </a:lnTo>
                <a:lnTo>
                  <a:pt x="1172" y="1435"/>
                </a:lnTo>
                <a:lnTo>
                  <a:pt x="1170" y="1439"/>
                </a:lnTo>
                <a:lnTo>
                  <a:pt x="1171" y="1439"/>
                </a:lnTo>
                <a:lnTo>
                  <a:pt x="1167" y="1447"/>
                </a:lnTo>
                <a:lnTo>
                  <a:pt x="1170" y="1447"/>
                </a:lnTo>
                <a:lnTo>
                  <a:pt x="1176" y="1452"/>
                </a:lnTo>
                <a:lnTo>
                  <a:pt x="1177" y="1453"/>
                </a:lnTo>
                <a:lnTo>
                  <a:pt x="1180" y="1454"/>
                </a:lnTo>
                <a:lnTo>
                  <a:pt x="1176" y="1465"/>
                </a:lnTo>
                <a:lnTo>
                  <a:pt x="1175" y="1468"/>
                </a:lnTo>
                <a:lnTo>
                  <a:pt x="1171" y="1479"/>
                </a:lnTo>
                <a:lnTo>
                  <a:pt x="1171" y="1481"/>
                </a:lnTo>
                <a:lnTo>
                  <a:pt x="1167" y="1488"/>
                </a:lnTo>
                <a:lnTo>
                  <a:pt x="1165" y="1487"/>
                </a:lnTo>
                <a:lnTo>
                  <a:pt x="1164" y="1487"/>
                </a:lnTo>
                <a:lnTo>
                  <a:pt x="1162" y="1487"/>
                </a:lnTo>
                <a:lnTo>
                  <a:pt x="1159" y="1486"/>
                </a:lnTo>
                <a:lnTo>
                  <a:pt x="1158" y="1485"/>
                </a:lnTo>
                <a:lnTo>
                  <a:pt x="1157" y="1485"/>
                </a:lnTo>
                <a:lnTo>
                  <a:pt x="1154" y="1482"/>
                </a:lnTo>
                <a:lnTo>
                  <a:pt x="1152" y="1482"/>
                </a:lnTo>
                <a:lnTo>
                  <a:pt x="1150" y="1481"/>
                </a:lnTo>
                <a:lnTo>
                  <a:pt x="1149" y="1481"/>
                </a:lnTo>
                <a:lnTo>
                  <a:pt x="1148" y="1480"/>
                </a:lnTo>
                <a:lnTo>
                  <a:pt x="1148" y="1479"/>
                </a:lnTo>
                <a:lnTo>
                  <a:pt x="1146" y="1478"/>
                </a:lnTo>
                <a:lnTo>
                  <a:pt x="1145" y="1480"/>
                </a:lnTo>
                <a:lnTo>
                  <a:pt x="1145" y="1481"/>
                </a:lnTo>
                <a:lnTo>
                  <a:pt x="1143" y="1481"/>
                </a:lnTo>
                <a:lnTo>
                  <a:pt x="1141" y="1480"/>
                </a:lnTo>
                <a:lnTo>
                  <a:pt x="1138" y="1480"/>
                </a:lnTo>
                <a:lnTo>
                  <a:pt x="1137" y="1480"/>
                </a:lnTo>
                <a:lnTo>
                  <a:pt x="1131" y="1478"/>
                </a:lnTo>
                <a:lnTo>
                  <a:pt x="1130" y="1478"/>
                </a:lnTo>
                <a:lnTo>
                  <a:pt x="1129" y="1477"/>
                </a:lnTo>
                <a:lnTo>
                  <a:pt x="1126" y="1475"/>
                </a:lnTo>
                <a:lnTo>
                  <a:pt x="1124" y="1475"/>
                </a:lnTo>
                <a:lnTo>
                  <a:pt x="1124" y="1474"/>
                </a:lnTo>
                <a:lnTo>
                  <a:pt x="1125" y="1471"/>
                </a:lnTo>
                <a:lnTo>
                  <a:pt x="1124" y="1471"/>
                </a:lnTo>
                <a:lnTo>
                  <a:pt x="1123" y="1473"/>
                </a:lnTo>
                <a:lnTo>
                  <a:pt x="1122" y="1472"/>
                </a:lnTo>
                <a:lnTo>
                  <a:pt x="1105" y="1466"/>
                </a:lnTo>
                <a:lnTo>
                  <a:pt x="1105" y="1465"/>
                </a:lnTo>
                <a:lnTo>
                  <a:pt x="1109" y="1452"/>
                </a:lnTo>
                <a:lnTo>
                  <a:pt x="1112" y="1448"/>
                </a:lnTo>
                <a:lnTo>
                  <a:pt x="1112" y="1447"/>
                </a:lnTo>
                <a:lnTo>
                  <a:pt x="1106" y="1429"/>
                </a:lnTo>
                <a:lnTo>
                  <a:pt x="1105" y="1424"/>
                </a:lnTo>
                <a:lnTo>
                  <a:pt x="1104" y="1422"/>
                </a:lnTo>
                <a:lnTo>
                  <a:pt x="1104" y="1420"/>
                </a:lnTo>
                <a:lnTo>
                  <a:pt x="1100" y="1421"/>
                </a:lnTo>
                <a:lnTo>
                  <a:pt x="1101" y="1423"/>
                </a:lnTo>
                <a:lnTo>
                  <a:pt x="1108" y="1447"/>
                </a:lnTo>
                <a:lnTo>
                  <a:pt x="1100" y="1469"/>
                </a:lnTo>
                <a:lnTo>
                  <a:pt x="1093" y="1465"/>
                </a:lnTo>
                <a:lnTo>
                  <a:pt x="1092" y="1465"/>
                </a:lnTo>
                <a:lnTo>
                  <a:pt x="1091" y="1464"/>
                </a:lnTo>
                <a:lnTo>
                  <a:pt x="1090" y="1463"/>
                </a:lnTo>
                <a:lnTo>
                  <a:pt x="1090" y="1462"/>
                </a:lnTo>
                <a:lnTo>
                  <a:pt x="1089" y="1461"/>
                </a:lnTo>
                <a:lnTo>
                  <a:pt x="1089" y="1457"/>
                </a:lnTo>
                <a:lnTo>
                  <a:pt x="1089" y="1456"/>
                </a:lnTo>
                <a:lnTo>
                  <a:pt x="1088" y="1455"/>
                </a:lnTo>
                <a:lnTo>
                  <a:pt x="1088" y="1454"/>
                </a:lnTo>
                <a:lnTo>
                  <a:pt x="1087" y="1454"/>
                </a:lnTo>
                <a:lnTo>
                  <a:pt x="1087" y="1453"/>
                </a:lnTo>
                <a:lnTo>
                  <a:pt x="1085" y="1453"/>
                </a:lnTo>
                <a:lnTo>
                  <a:pt x="1084" y="1452"/>
                </a:lnTo>
                <a:lnTo>
                  <a:pt x="1080" y="1451"/>
                </a:lnTo>
                <a:lnTo>
                  <a:pt x="1076" y="1455"/>
                </a:lnTo>
                <a:lnTo>
                  <a:pt x="1070" y="1465"/>
                </a:lnTo>
                <a:lnTo>
                  <a:pt x="1064" y="1464"/>
                </a:lnTo>
                <a:lnTo>
                  <a:pt x="1063" y="1465"/>
                </a:lnTo>
                <a:lnTo>
                  <a:pt x="1067" y="1468"/>
                </a:lnTo>
                <a:lnTo>
                  <a:pt x="1071" y="1469"/>
                </a:lnTo>
                <a:lnTo>
                  <a:pt x="1072" y="1468"/>
                </a:lnTo>
                <a:lnTo>
                  <a:pt x="1074" y="1469"/>
                </a:lnTo>
                <a:lnTo>
                  <a:pt x="1081" y="1472"/>
                </a:lnTo>
                <a:lnTo>
                  <a:pt x="1084" y="1472"/>
                </a:lnTo>
                <a:lnTo>
                  <a:pt x="1083" y="1473"/>
                </a:lnTo>
                <a:lnTo>
                  <a:pt x="1085" y="1474"/>
                </a:lnTo>
                <a:lnTo>
                  <a:pt x="1100" y="1480"/>
                </a:lnTo>
                <a:lnTo>
                  <a:pt x="1101" y="1480"/>
                </a:lnTo>
                <a:lnTo>
                  <a:pt x="1100" y="1480"/>
                </a:lnTo>
                <a:lnTo>
                  <a:pt x="1096" y="1489"/>
                </a:lnTo>
                <a:lnTo>
                  <a:pt x="1085" y="1508"/>
                </a:lnTo>
                <a:lnTo>
                  <a:pt x="1093" y="1513"/>
                </a:lnTo>
                <a:lnTo>
                  <a:pt x="1103" y="1497"/>
                </a:lnTo>
                <a:lnTo>
                  <a:pt x="1109" y="1483"/>
                </a:lnTo>
                <a:lnTo>
                  <a:pt x="1115" y="1486"/>
                </a:lnTo>
                <a:lnTo>
                  <a:pt x="1126" y="1490"/>
                </a:lnTo>
                <a:lnTo>
                  <a:pt x="1130" y="1491"/>
                </a:lnTo>
                <a:lnTo>
                  <a:pt x="1135" y="1495"/>
                </a:lnTo>
                <a:lnTo>
                  <a:pt x="1138" y="1495"/>
                </a:lnTo>
                <a:lnTo>
                  <a:pt x="1145" y="1498"/>
                </a:lnTo>
                <a:lnTo>
                  <a:pt x="1140" y="1507"/>
                </a:lnTo>
                <a:lnTo>
                  <a:pt x="1133" y="1518"/>
                </a:lnTo>
                <a:lnTo>
                  <a:pt x="1125" y="1531"/>
                </a:lnTo>
                <a:lnTo>
                  <a:pt x="1129" y="1532"/>
                </a:lnTo>
                <a:lnTo>
                  <a:pt x="1137" y="1519"/>
                </a:lnTo>
                <a:lnTo>
                  <a:pt x="1142" y="1508"/>
                </a:lnTo>
                <a:lnTo>
                  <a:pt x="1147" y="1499"/>
                </a:lnTo>
                <a:lnTo>
                  <a:pt x="1158" y="1503"/>
                </a:lnTo>
                <a:lnTo>
                  <a:pt x="1165" y="1506"/>
                </a:lnTo>
                <a:lnTo>
                  <a:pt x="1168" y="1515"/>
                </a:lnTo>
                <a:lnTo>
                  <a:pt x="1149" y="1545"/>
                </a:lnTo>
                <a:lnTo>
                  <a:pt x="1148" y="1546"/>
                </a:lnTo>
                <a:lnTo>
                  <a:pt x="1147" y="1547"/>
                </a:lnTo>
                <a:lnTo>
                  <a:pt x="1147" y="1548"/>
                </a:lnTo>
                <a:lnTo>
                  <a:pt x="1146" y="1547"/>
                </a:lnTo>
                <a:lnTo>
                  <a:pt x="1145" y="1549"/>
                </a:lnTo>
                <a:lnTo>
                  <a:pt x="1146" y="1550"/>
                </a:lnTo>
                <a:lnTo>
                  <a:pt x="1151" y="1553"/>
                </a:lnTo>
                <a:lnTo>
                  <a:pt x="1150" y="1555"/>
                </a:lnTo>
                <a:lnTo>
                  <a:pt x="1145" y="1552"/>
                </a:lnTo>
                <a:lnTo>
                  <a:pt x="1143" y="1553"/>
                </a:lnTo>
                <a:lnTo>
                  <a:pt x="1141" y="1556"/>
                </a:lnTo>
                <a:lnTo>
                  <a:pt x="1141" y="1557"/>
                </a:lnTo>
                <a:lnTo>
                  <a:pt x="1147" y="1561"/>
                </a:lnTo>
                <a:lnTo>
                  <a:pt x="1146" y="1562"/>
                </a:lnTo>
                <a:lnTo>
                  <a:pt x="1140" y="1560"/>
                </a:lnTo>
                <a:lnTo>
                  <a:pt x="1139" y="1561"/>
                </a:lnTo>
                <a:lnTo>
                  <a:pt x="1138" y="1562"/>
                </a:lnTo>
                <a:lnTo>
                  <a:pt x="1137" y="1564"/>
                </a:lnTo>
                <a:lnTo>
                  <a:pt x="1135" y="1565"/>
                </a:lnTo>
                <a:lnTo>
                  <a:pt x="1141" y="1569"/>
                </a:lnTo>
                <a:lnTo>
                  <a:pt x="1140" y="1571"/>
                </a:lnTo>
                <a:lnTo>
                  <a:pt x="1134" y="1567"/>
                </a:lnTo>
                <a:lnTo>
                  <a:pt x="1133" y="1569"/>
                </a:lnTo>
                <a:lnTo>
                  <a:pt x="1132" y="1571"/>
                </a:lnTo>
                <a:lnTo>
                  <a:pt x="1131" y="1572"/>
                </a:lnTo>
                <a:lnTo>
                  <a:pt x="1137" y="1574"/>
                </a:lnTo>
                <a:lnTo>
                  <a:pt x="1135" y="1577"/>
                </a:lnTo>
                <a:lnTo>
                  <a:pt x="1130" y="1573"/>
                </a:lnTo>
                <a:lnTo>
                  <a:pt x="1129" y="1573"/>
                </a:lnTo>
                <a:lnTo>
                  <a:pt x="1126" y="1575"/>
                </a:lnTo>
                <a:lnTo>
                  <a:pt x="1128" y="1575"/>
                </a:lnTo>
                <a:lnTo>
                  <a:pt x="1128" y="1577"/>
                </a:lnTo>
                <a:lnTo>
                  <a:pt x="1134" y="1580"/>
                </a:lnTo>
                <a:lnTo>
                  <a:pt x="1132" y="1582"/>
                </a:lnTo>
                <a:lnTo>
                  <a:pt x="1126" y="1578"/>
                </a:lnTo>
                <a:lnTo>
                  <a:pt x="1123" y="1583"/>
                </a:lnTo>
                <a:lnTo>
                  <a:pt x="1129" y="1587"/>
                </a:lnTo>
                <a:lnTo>
                  <a:pt x="1128" y="1589"/>
                </a:lnTo>
                <a:lnTo>
                  <a:pt x="1122" y="1586"/>
                </a:lnTo>
                <a:lnTo>
                  <a:pt x="1121" y="1587"/>
                </a:lnTo>
                <a:lnTo>
                  <a:pt x="1120" y="1588"/>
                </a:lnTo>
                <a:lnTo>
                  <a:pt x="1126" y="1591"/>
                </a:lnTo>
                <a:lnTo>
                  <a:pt x="1125" y="1594"/>
                </a:lnTo>
                <a:lnTo>
                  <a:pt x="1118" y="1590"/>
                </a:lnTo>
                <a:lnTo>
                  <a:pt x="1116" y="1594"/>
                </a:lnTo>
                <a:lnTo>
                  <a:pt x="1108" y="1596"/>
                </a:lnTo>
                <a:lnTo>
                  <a:pt x="1103" y="1592"/>
                </a:lnTo>
                <a:lnTo>
                  <a:pt x="1103" y="1591"/>
                </a:lnTo>
                <a:lnTo>
                  <a:pt x="1100" y="1590"/>
                </a:lnTo>
                <a:lnTo>
                  <a:pt x="1093" y="1587"/>
                </a:lnTo>
                <a:lnTo>
                  <a:pt x="1090" y="1585"/>
                </a:lnTo>
                <a:lnTo>
                  <a:pt x="1075" y="1577"/>
                </a:lnTo>
                <a:lnTo>
                  <a:pt x="1064" y="1570"/>
                </a:lnTo>
                <a:lnTo>
                  <a:pt x="1058" y="1566"/>
                </a:lnTo>
                <a:lnTo>
                  <a:pt x="1047" y="1561"/>
                </a:lnTo>
                <a:lnTo>
                  <a:pt x="1059" y="1539"/>
                </a:lnTo>
                <a:lnTo>
                  <a:pt x="1058" y="1538"/>
                </a:lnTo>
                <a:lnTo>
                  <a:pt x="1055" y="1537"/>
                </a:lnTo>
                <a:lnTo>
                  <a:pt x="1054" y="1539"/>
                </a:lnTo>
                <a:lnTo>
                  <a:pt x="1055" y="1539"/>
                </a:lnTo>
                <a:lnTo>
                  <a:pt x="1056" y="1539"/>
                </a:lnTo>
                <a:lnTo>
                  <a:pt x="1056" y="1540"/>
                </a:lnTo>
                <a:lnTo>
                  <a:pt x="1055" y="1540"/>
                </a:lnTo>
                <a:lnTo>
                  <a:pt x="1054" y="1540"/>
                </a:lnTo>
                <a:lnTo>
                  <a:pt x="1043" y="1558"/>
                </a:lnTo>
                <a:lnTo>
                  <a:pt x="1040" y="1556"/>
                </a:lnTo>
                <a:lnTo>
                  <a:pt x="1051" y="1537"/>
                </a:lnTo>
                <a:lnTo>
                  <a:pt x="1053" y="1538"/>
                </a:lnTo>
                <a:lnTo>
                  <a:pt x="1054" y="1536"/>
                </a:lnTo>
                <a:lnTo>
                  <a:pt x="1048" y="1532"/>
                </a:lnTo>
                <a:lnTo>
                  <a:pt x="1048" y="1528"/>
                </a:lnTo>
                <a:lnTo>
                  <a:pt x="1046" y="1528"/>
                </a:lnTo>
                <a:lnTo>
                  <a:pt x="1045" y="1528"/>
                </a:lnTo>
                <a:lnTo>
                  <a:pt x="1043" y="1528"/>
                </a:lnTo>
                <a:lnTo>
                  <a:pt x="1042" y="1528"/>
                </a:lnTo>
                <a:lnTo>
                  <a:pt x="1037" y="1530"/>
                </a:lnTo>
                <a:lnTo>
                  <a:pt x="1036" y="1529"/>
                </a:lnTo>
                <a:lnTo>
                  <a:pt x="1036" y="1527"/>
                </a:lnTo>
                <a:lnTo>
                  <a:pt x="1033" y="1527"/>
                </a:lnTo>
                <a:lnTo>
                  <a:pt x="1030" y="1527"/>
                </a:lnTo>
                <a:lnTo>
                  <a:pt x="1028" y="1525"/>
                </a:lnTo>
                <a:lnTo>
                  <a:pt x="1026" y="1525"/>
                </a:lnTo>
                <a:lnTo>
                  <a:pt x="1021" y="1535"/>
                </a:lnTo>
                <a:lnTo>
                  <a:pt x="1016" y="1544"/>
                </a:lnTo>
                <a:lnTo>
                  <a:pt x="1015" y="1545"/>
                </a:lnTo>
                <a:lnTo>
                  <a:pt x="1009" y="1556"/>
                </a:lnTo>
                <a:lnTo>
                  <a:pt x="1008" y="1556"/>
                </a:lnTo>
                <a:lnTo>
                  <a:pt x="992" y="1547"/>
                </a:lnTo>
                <a:lnTo>
                  <a:pt x="989" y="1547"/>
                </a:lnTo>
                <a:lnTo>
                  <a:pt x="986" y="1553"/>
                </a:lnTo>
                <a:lnTo>
                  <a:pt x="1011" y="1566"/>
                </a:lnTo>
                <a:lnTo>
                  <a:pt x="1016" y="1580"/>
                </a:lnTo>
                <a:lnTo>
                  <a:pt x="1021" y="1589"/>
                </a:lnTo>
                <a:lnTo>
                  <a:pt x="1025" y="1597"/>
                </a:lnTo>
                <a:lnTo>
                  <a:pt x="1029" y="1605"/>
                </a:lnTo>
                <a:lnTo>
                  <a:pt x="1033" y="1614"/>
                </a:lnTo>
                <a:lnTo>
                  <a:pt x="1029" y="1623"/>
                </a:lnTo>
                <a:lnTo>
                  <a:pt x="1028" y="1627"/>
                </a:lnTo>
                <a:lnTo>
                  <a:pt x="1037" y="1632"/>
                </a:lnTo>
                <a:lnTo>
                  <a:pt x="1038" y="1632"/>
                </a:lnTo>
                <a:lnTo>
                  <a:pt x="1038" y="1631"/>
                </a:lnTo>
                <a:lnTo>
                  <a:pt x="1045" y="1619"/>
                </a:lnTo>
                <a:lnTo>
                  <a:pt x="1047" y="1619"/>
                </a:lnTo>
                <a:lnTo>
                  <a:pt x="1047" y="1617"/>
                </a:lnTo>
                <a:lnTo>
                  <a:pt x="1053" y="1607"/>
                </a:lnTo>
                <a:lnTo>
                  <a:pt x="1054" y="1607"/>
                </a:lnTo>
                <a:lnTo>
                  <a:pt x="1056" y="1607"/>
                </a:lnTo>
                <a:lnTo>
                  <a:pt x="1056" y="1608"/>
                </a:lnTo>
                <a:lnTo>
                  <a:pt x="1057" y="1606"/>
                </a:lnTo>
                <a:lnTo>
                  <a:pt x="1055" y="1605"/>
                </a:lnTo>
                <a:lnTo>
                  <a:pt x="1051" y="1605"/>
                </a:lnTo>
                <a:lnTo>
                  <a:pt x="1048" y="1604"/>
                </a:lnTo>
                <a:lnTo>
                  <a:pt x="1047" y="1604"/>
                </a:lnTo>
                <a:lnTo>
                  <a:pt x="1050" y="1581"/>
                </a:lnTo>
                <a:lnTo>
                  <a:pt x="1059" y="1587"/>
                </a:lnTo>
                <a:lnTo>
                  <a:pt x="1067" y="1591"/>
                </a:lnTo>
                <a:lnTo>
                  <a:pt x="1066" y="1591"/>
                </a:lnTo>
                <a:lnTo>
                  <a:pt x="1070" y="1594"/>
                </a:lnTo>
                <a:lnTo>
                  <a:pt x="1070" y="1592"/>
                </a:lnTo>
                <a:lnTo>
                  <a:pt x="1081" y="1599"/>
                </a:lnTo>
                <a:lnTo>
                  <a:pt x="1084" y="1602"/>
                </a:lnTo>
                <a:lnTo>
                  <a:pt x="1098" y="1610"/>
                </a:lnTo>
                <a:lnTo>
                  <a:pt x="1100" y="1612"/>
                </a:lnTo>
                <a:lnTo>
                  <a:pt x="1101" y="1611"/>
                </a:lnTo>
                <a:lnTo>
                  <a:pt x="1114" y="1617"/>
                </a:lnTo>
                <a:lnTo>
                  <a:pt x="1113" y="1619"/>
                </a:lnTo>
                <a:lnTo>
                  <a:pt x="1115" y="1620"/>
                </a:lnTo>
                <a:lnTo>
                  <a:pt x="1116" y="1619"/>
                </a:lnTo>
                <a:lnTo>
                  <a:pt x="1117" y="1617"/>
                </a:lnTo>
                <a:lnTo>
                  <a:pt x="1123" y="1616"/>
                </a:lnTo>
                <a:lnTo>
                  <a:pt x="1125" y="1617"/>
                </a:lnTo>
                <a:lnTo>
                  <a:pt x="1134" y="1605"/>
                </a:lnTo>
                <a:lnTo>
                  <a:pt x="1134" y="1604"/>
                </a:lnTo>
                <a:lnTo>
                  <a:pt x="1135" y="1603"/>
                </a:lnTo>
                <a:lnTo>
                  <a:pt x="1137" y="1602"/>
                </a:lnTo>
                <a:lnTo>
                  <a:pt x="1137" y="1600"/>
                </a:lnTo>
                <a:lnTo>
                  <a:pt x="1138" y="1600"/>
                </a:lnTo>
                <a:lnTo>
                  <a:pt x="1139" y="1599"/>
                </a:lnTo>
                <a:lnTo>
                  <a:pt x="1140" y="1599"/>
                </a:lnTo>
                <a:lnTo>
                  <a:pt x="1141" y="1598"/>
                </a:lnTo>
                <a:lnTo>
                  <a:pt x="1142" y="1598"/>
                </a:lnTo>
                <a:lnTo>
                  <a:pt x="1143" y="1599"/>
                </a:lnTo>
                <a:lnTo>
                  <a:pt x="1143" y="1600"/>
                </a:lnTo>
                <a:lnTo>
                  <a:pt x="1145" y="1602"/>
                </a:lnTo>
                <a:lnTo>
                  <a:pt x="1143" y="1602"/>
                </a:lnTo>
                <a:lnTo>
                  <a:pt x="1143" y="1604"/>
                </a:lnTo>
                <a:lnTo>
                  <a:pt x="1143" y="1605"/>
                </a:lnTo>
                <a:lnTo>
                  <a:pt x="1143" y="1606"/>
                </a:lnTo>
                <a:lnTo>
                  <a:pt x="1142" y="1607"/>
                </a:lnTo>
                <a:lnTo>
                  <a:pt x="1142" y="1608"/>
                </a:lnTo>
                <a:lnTo>
                  <a:pt x="1141" y="1608"/>
                </a:lnTo>
                <a:lnTo>
                  <a:pt x="1140" y="1610"/>
                </a:lnTo>
                <a:lnTo>
                  <a:pt x="1137" y="1612"/>
                </a:lnTo>
                <a:lnTo>
                  <a:pt x="1134" y="1619"/>
                </a:lnTo>
                <a:lnTo>
                  <a:pt x="1129" y="1627"/>
                </a:lnTo>
                <a:lnTo>
                  <a:pt x="1125" y="1631"/>
                </a:lnTo>
                <a:lnTo>
                  <a:pt x="1114" y="1646"/>
                </a:lnTo>
                <a:lnTo>
                  <a:pt x="1114" y="1645"/>
                </a:lnTo>
                <a:lnTo>
                  <a:pt x="1113" y="1645"/>
                </a:lnTo>
                <a:lnTo>
                  <a:pt x="1112" y="1647"/>
                </a:lnTo>
                <a:lnTo>
                  <a:pt x="1113" y="1648"/>
                </a:lnTo>
                <a:lnTo>
                  <a:pt x="1112" y="1650"/>
                </a:lnTo>
                <a:lnTo>
                  <a:pt x="1109" y="1653"/>
                </a:lnTo>
                <a:lnTo>
                  <a:pt x="1108" y="1653"/>
                </a:lnTo>
                <a:lnTo>
                  <a:pt x="1108" y="1652"/>
                </a:lnTo>
                <a:lnTo>
                  <a:pt x="1107" y="1654"/>
                </a:lnTo>
                <a:lnTo>
                  <a:pt x="1108" y="1654"/>
                </a:lnTo>
                <a:lnTo>
                  <a:pt x="1108" y="1655"/>
                </a:lnTo>
                <a:lnTo>
                  <a:pt x="1108" y="1656"/>
                </a:lnTo>
                <a:lnTo>
                  <a:pt x="1107" y="1656"/>
                </a:lnTo>
                <a:lnTo>
                  <a:pt x="1107" y="1657"/>
                </a:lnTo>
                <a:lnTo>
                  <a:pt x="1106" y="1657"/>
                </a:lnTo>
                <a:lnTo>
                  <a:pt x="1100" y="1664"/>
                </a:lnTo>
                <a:lnTo>
                  <a:pt x="1099" y="1665"/>
                </a:lnTo>
                <a:lnTo>
                  <a:pt x="1098" y="1667"/>
                </a:lnTo>
                <a:lnTo>
                  <a:pt x="1091" y="1673"/>
                </a:lnTo>
                <a:lnTo>
                  <a:pt x="1092" y="1673"/>
                </a:lnTo>
                <a:lnTo>
                  <a:pt x="1091" y="1674"/>
                </a:lnTo>
                <a:lnTo>
                  <a:pt x="1091" y="1675"/>
                </a:lnTo>
                <a:lnTo>
                  <a:pt x="1088" y="1680"/>
                </a:lnTo>
                <a:lnTo>
                  <a:pt x="1078" y="1697"/>
                </a:lnTo>
                <a:lnTo>
                  <a:pt x="1080" y="1698"/>
                </a:lnTo>
                <a:lnTo>
                  <a:pt x="1081" y="1698"/>
                </a:lnTo>
                <a:lnTo>
                  <a:pt x="1082" y="1699"/>
                </a:lnTo>
                <a:lnTo>
                  <a:pt x="1083" y="1700"/>
                </a:lnTo>
                <a:lnTo>
                  <a:pt x="1084" y="1700"/>
                </a:lnTo>
                <a:lnTo>
                  <a:pt x="1085" y="1702"/>
                </a:lnTo>
                <a:lnTo>
                  <a:pt x="1087" y="1702"/>
                </a:lnTo>
                <a:lnTo>
                  <a:pt x="1089" y="1703"/>
                </a:lnTo>
                <a:lnTo>
                  <a:pt x="1090" y="1703"/>
                </a:lnTo>
                <a:lnTo>
                  <a:pt x="1091" y="1703"/>
                </a:lnTo>
                <a:lnTo>
                  <a:pt x="1098" y="1706"/>
                </a:lnTo>
                <a:lnTo>
                  <a:pt x="1099" y="1706"/>
                </a:lnTo>
                <a:lnTo>
                  <a:pt x="1100" y="1706"/>
                </a:lnTo>
                <a:lnTo>
                  <a:pt x="1100" y="1707"/>
                </a:lnTo>
                <a:lnTo>
                  <a:pt x="1101" y="1707"/>
                </a:lnTo>
                <a:lnTo>
                  <a:pt x="1101" y="1708"/>
                </a:lnTo>
                <a:lnTo>
                  <a:pt x="1104" y="1709"/>
                </a:lnTo>
                <a:lnTo>
                  <a:pt x="1104" y="1708"/>
                </a:lnTo>
                <a:lnTo>
                  <a:pt x="1105" y="1708"/>
                </a:lnTo>
                <a:lnTo>
                  <a:pt x="1126" y="1714"/>
                </a:lnTo>
                <a:lnTo>
                  <a:pt x="1130" y="1709"/>
                </a:lnTo>
                <a:lnTo>
                  <a:pt x="1126" y="1706"/>
                </a:lnTo>
                <a:lnTo>
                  <a:pt x="1108" y="1696"/>
                </a:lnTo>
                <a:lnTo>
                  <a:pt x="1107" y="1696"/>
                </a:lnTo>
                <a:lnTo>
                  <a:pt x="1108" y="1695"/>
                </a:lnTo>
                <a:lnTo>
                  <a:pt x="1108" y="1694"/>
                </a:lnTo>
                <a:lnTo>
                  <a:pt x="1113" y="1687"/>
                </a:lnTo>
                <a:lnTo>
                  <a:pt x="1114" y="1684"/>
                </a:lnTo>
                <a:lnTo>
                  <a:pt x="1118" y="1688"/>
                </a:lnTo>
                <a:lnTo>
                  <a:pt x="1120" y="1686"/>
                </a:lnTo>
                <a:lnTo>
                  <a:pt x="1130" y="1691"/>
                </a:lnTo>
                <a:lnTo>
                  <a:pt x="1131" y="1691"/>
                </a:lnTo>
                <a:lnTo>
                  <a:pt x="1132" y="1691"/>
                </a:lnTo>
                <a:lnTo>
                  <a:pt x="1131" y="1667"/>
                </a:lnTo>
                <a:lnTo>
                  <a:pt x="1131" y="1666"/>
                </a:lnTo>
                <a:lnTo>
                  <a:pt x="1133" y="1666"/>
                </a:lnTo>
                <a:lnTo>
                  <a:pt x="1135" y="1664"/>
                </a:lnTo>
                <a:lnTo>
                  <a:pt x="1137" y="1662"/>
                </a:lnTo>
                <a:lnTo>
                  <a:pt x="1138" y="1659"/>
                </a:lnTo>
                <a:lnTo>
                  <a:pt x="1146" y="1637"/>
                </a:lnTo>
                <a:lnTo>
                  <a:pt x="1173" y="1566"/>
                </a:lnTo>
                <a:lnTo>
                  <a:pt x="1198" y="1499"/>
                </a:lnTo>
                <a:lnTo>
                  <a:pt x="1202" y="1487"/>
                </a:lnTo>
                <a:lnTo>
                  <a:pt x="1208" y="1477"/>
                </a:lnTo>
                <a:lnTo>
                  <a:pt x="1209" y="1475"/>
                </a:lnTo>
                <a:lnTo>
                  <a:pt x="1209" y="1474"/>
                </a:lnTo>
                <a:lnTo>
                  <a:pt x="1209" y="1473"/>
                </a:lnTo>
                <a:lnTo>
                  <a:pt x="1209" y="1472"/>
                </a:lnTo>
                <a:lnTo>
                  <a:pt x="1209" y="1471"/>
                </a:lnTo>
                <a:lnTo>
                  <a:pt x="1210" y="1471"/>
                </a:lnTo>
                <a:lnTo>
                  <a:pt x="1210" y="1470"/>
                </a:lnTo>
                <a:lnTo>
                  <a:pt x="1210" y="1469"/>
                </a:lnTo>
                <a:lnTo>
                  <a:pt x="1210" y="1468"/>
                </a:lnTo>
                <a:lnTo>
                  <a:pt x="1212" y="1468"/>
                </a:lnTo>
                <a:lnTo>
                  <a:pt x="1212" y="1466"/>
                </a:lnTo>
                <a:lnTo>
                  <a:pt x="1213" y="1466"/>
                </a:lnTo>
                <a:lnTo>
                  <a:pt x="1213" y="1465"/>
                </a:lnTo>
                <a:lnTo>
                  <a:pt x="1214" y="1465"/>
                </a:lnTo>
                <a:lnTo>
                  <a:pt x="1214" y="1464"/>
                </a:lnTo>
                <a:lnTo>
                  <a:pt x="1214" y="1463"/>
                </a:lnTo>
                <a:lnTo>
                  <a:pt x="1214" y="1462"/>
                </a:lnTo>
                <a:lnTo>
                  <a:pt x="1215" y="1462"/>
                </a:lnTo>
                <a:lnTo>
                  <a:pt x="1215" y="1461"/>
                </a:lnTo>
                <a:lnTo>
                  <a:pt x="1215" y="1460"/>
                </a:lnTo>
                <a:lnTo>
                  <a:pt x="1216" y="1460"/>
                </a:lnTo>
                <a:lnTo>
                  <a:pt x="1216" y="1458"/>
                </a:lnTo>
                <a:lnTo>
                  <a:pt x="1216" y="1457"/>
                </a:lnTo>
                <a:lnTo>
                  <a:pt x="1216" y="1456"/>
                </a:lnTo>
                <a:lnTo>
                  <a:pt x="1217" y="1456"/>
                </a:lnTo>
                <a:lnTo>
                  <a:pt x="1217" y="1455"/>
                </a:lnTo>
                <a:lnTo>
                  <a:pt x="1217" y="1454"/>
                </a:lnTo>
                <a:lnTo>
                  <a:pt x="1218" y="1453"/>
                </a:lnTo>
                <a:lnTo>
                  <a:pt x="1218" y="1452"/>
                </a:lnTo>
                <a:lnTo>
                  <a:pt x="1218" y="1451"/>
                </a:lnTo>
                <a:lnTo>
                  <a:pt x="1216" y="1449"/>
                </a:lnTo>
                <a:lnTo>
                  <a:pt x="1244" y="1377"/>
                </a:lnTo>
                <a:lnTo>
                  <a:pt x="1251" y="1357"/>
                </a:lnTo>
                <a:lnTo>
                  <a:pt x="1260" y="1361"/>
                </a:lnTo>
                <a:lnTo>
                  <a:pt x="1264" y="1353"/>
                </a:lnTo>
                <a:lnTo>
                  <a:pt x="1255" y="1349"/>
                </a:lnTo>
                <a:lnTo>
                  <a:pt x="1257" y="1341"/>
                </a:lnTo>
                <a:lnTo>
                  <a:pt x="1260" y="1334"/>
                </a:lnTo>
                <a:lnTo>
                  <a:pt x="1261" y="1331"/>
                </a:lnTo>
                <a:lnTo>
                  <a:pt x="1261" y="1330"/>
                </a:lnTo>
                <a:lnTo>
                  <a:pt x="1263" y="1329"/>
                </a:lnTo>
                <a:lnTo>
                  <a:pt x="1264" y="1327"/>
                </a:lnTo>
                <a:lnTo>
                  <a:pt x="1268" y="1321"/>
                </a:lnTo>
                <a:lnTo>
                  <a:pt x="1277" y="1307"/>
                </a:lnTo>
                <a:lnTo>
                  <a:pt x="1283" y="1298"/>
                </a:lnTo>
                <a:lnTo>
                  <a:pt x="1290" y="1287"/>
                </a:lnTo>
                <a:lnTo>
                  <a:pt x="1316" y="1249"/>
                </a:lnTo>
                <a:lnTo>
                  <a:pt x="1370" y="1169"/>
                </a:lnTo>
                <a:lnTo>
                  <a:pt x="1370" y="1168"/>
                </a:lnTo>
                <a:lnTo>
                  <a:pt x="1370" y="1167"/>
                </a:lnTo>
                <a:lnTo>
                  <a:pt x="1372" y="1167"/>
                </a:lnTo>
                <a:lnTo>
                  <a:pt x="1372" y="1165"/>
                </a:lnTo>
                <a:lnTo>
                  <a:pt x="1373" y="1164"/>
                </a:lnTo>
                <a:lnTo>
                  <a:pt x="1374" y="1162"/>
                </a:lnTo>
                <a:lnTo>
                  <a:pt x="1356" y="1147"/>
                </a:lnTo>
                <a:lnTo>
                  <a:pt x="1350" y="1152"/>
                </a:lnTo>
                <a:close/>
                <a:moveTo>
                  <a:pt x="1567" y="336"/>
                </a:moveTo>
                <a:lnTo>
                  <a:pt x="1573" y="316"/>
                </a:lnTo>
                <a:lnTo>
                  <a:pt x="1601" y="324"/>
                </a:lnTo>
                <a:lnTo>
                  <a:pt x="1602" y="319"/>
                </a:lnTo>
                <a:lnTo>
                  <a:pt x="1603" y="315"/>
                </a:lnTo>
                <a:lnTo>
                  <a:pt x="1594" y="311"/>
                </a:lnTo>
                <a:lnTo>
                  <a:pt x="1593" y="308"/>
                </a:lnTo>
                <a:lnTo>
                  <a:pt x="1594" y="307"/>
                </a:lnTo>
                <a:lnTo>
                  <a:pt x="1566" y="298"/>
                </a:lnTo>
                <a:lnTo>
                  <a:pt x="1554" y="320"/>
                </a:lnTo>
                <a:lnTo>
                  <a:pt x="1553" y="320"/>
                </a:lnTo>
                <a:lnTo>
                  <a:pt x="1552" y="314"/>
                </a:lnTo>
                <a:lnTo>
                  <a:pt x="1553" y="303"/>
                </a:lnTo>
                <a:lnTo>
                  <a:pt x="1553" y="302"/>
                </a:lnTo>
                <a:lnTo>
                  <a:pt x="1554" y="301"/>
                </a:lnTo>
                <a:lnTo>
                  <a:pt x="1557" y="297"/>
                </a:lnTo>
                <a:lnTo>
                  <a:pt x="1531" y="289"/>
                </a:lnTo>
                <a:lnTo>
                  <a:pt x="1528" y="301"/>
                </a:lnTo>
                <a:lnTo>
                  <a:pt x="1526" y="302"/>
                </a:lnTo>
                <a:lnTo>
                  <a:pt x="1519" y="323"/>
                </a:lnTo>
                <a:lnTo>
                  <a:pt x="1548" y="331"/>
                </a:lnTo>
                <a:lnTo>
                  <a:pt x="1550" y="325"/>
                </a:lnTo>
                <a:lnTo>
                  <a:pt x="1552" y="326"/>
                </a:lnTo>
                <a:lnTo>
                  <a:pt x="1554" y="331"/>
                </a:lnTo>
                <a:lnTo>
                  <a:pt x="1567" y="336"/>
                </a:lnTo>
                <a:close/>
              </a:path>
            </a:pathLst>
          </a:custGeom>
          <a:solidFill>
            <a:srgbClr val="F5B90F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62F7A908-5A6C-3BB3-017C-9EEF99FD0DB0}"/>
              </a:ext>
            </a:extLst>
          </p:cNvPr>
          <p:cNvSpPr>
            <a:spLocks noEditPoints="1"/>
          </p:cNvSpPr>
          <p:nvPr/>
        </p:nvSpPr>
        <p:spPr bwMode="auto">
          <a:xfrm>
            <a:off x="4788024" y="1491630"/>
            <a:ext cx="3962601" cy="3024336"/>
          </a:xfrm>
          <a:custGeom>
            <a:avLst/>
            <a:gdLst>
              <a:gd name="T0" fmla="*/ 2250 w 2969"/>
              <a:gd name="T1" fmla="*/ 193 h 2266"/>
              <a:gd name="T2" fmla="*/ 1233 w 2969"/>
              <a:gd name="T3" fmla="*/ 55 h 2266"/>
              <a:gd name="T4" fmla="*/ 1369 w 2969"/>
              <a:gd name="T5" fmla="*/ 223 h 2266"/>
              <a:gd name="T6" fmla="*/ 1449 w 2969"/>
              <a:gd name="T7" fmla="*/ 253 h 2266"/>
              <a:gd name="T8" fmla="*/ 1468 w 2969"/>
              <a:gd name="T9" fmla="*/ 397 h 2266"/>
              <a:gd name="T10" fmla="*/ 1557 w 2969"/>
              <a:gd name="T11" fmla="*/ 125 h 2266"/>
              <a:gd name="T12" fmla="*/ 1792 w 2969"/>
              <a:gd name="T13" fmla="*/ 116 h 2266"/>
              <a:gd name="T14" fmla="*/ 1867 w 2969"/>
              <a:gd name="T15" fmla="*/ 106 h 2266"/>
              <a:gd name="T16" fmla="*/ 1514 w 2969"/>
              <a:gd name="T17" fmla="*/ 361 h 2266"/>
              <a:gd name="T18" fmla="*/ 1543 w 2969"/>
              <a:gd name="T19" fmla="*/ 462 h 2266"/>
              <a:gd name="T20" fmla="*/ 1523 w 2969"/>
              <a:gd name="T21" fmla="*/ 532 h 2266"/>
              <a:gd name="T22" fmla="*/ 1649 w 2969"/>
              <a:gd name="T23" fmla="*/ 637 h 2266"/>
              <a:gd name="T24" fmla="*/ 1821 w 2969"/>
              <a:gd name="T25" fmla="*/ 758 h 2266"/>
              <a:gd name="T26" fmla="*/ 1889 w 2969"/>
              <a:gd name="T27" fmla="*/ 1096 h 2266"/>
              <a:gd name="T28" fmla="*/ 1944 w 2969"/>
              <a:gd name="T29" fmla="*/ 972 h 2266"/>
              <a:gd name="T30" fmla="*/ 2069 w 2969"/>
              <a:gd name="T31" fmla="*/ 1098 h 2266"/>
              <a:gd name="T32" fmla="*/ 2052 w 2969"/>
              <a:gd name="T33" fmla="*/ 1140 h 2266"/>
              <a:gd name="T34" fmla="*/ 1934 w 2969"/>
              <a:gd name="T35" fmla="*/ 1113 h 2266"/>
              <a:gd name="T36" fmla="*/ 1974 w 2969"/>
              <a:gd name="T37" fmla="*/ 1315 h 2266"/>
              <a:gd name="T38" fmla="*/ 2095 w 2969"/>
              <a:gd name="T39" fmla="*/ 1418 h 2266"/>
              <a:gd name="T40" fmla="*/ 1994 w 2969"/>
              <a:gd name="T41" fmla="*/ 1281 h 2266"/>
              <a:gd name="T42" fmla="*/ 2081 w 2969"/>
              <a:gd name="T43" fmla="*/ 1363 h 2266"/>
              <a:gd name="T44" fmla="*/ 2127 w 2969"/>
              <a:gd name="T45" fmla="*/ 1528 h 2266"/>
              <a:gd name="T46" fmla="*/ 1898 w 2969"/>
              <a:gd name="T47" fmla="*/ 1620 h 2266"/>
              <a:gd name="T48" fmla="*/ 1820 w 2969"/>
              <a:gd name="T49" fmla="*/ 1708 h 2266"/>
              <a:gd name="T50" fmla="*/ 1550 w 2969"/>
              <a:gd name="T51" fmla="*/ 1816 h 2266"/>
              <a:gd name="T52" fmla="*/ 803 w 2969"/>
              <a:gd name="T53" fmla="*/ 2232 h 2266"/>
              <a:gd name="T54" fmla="*/ 729 w 2969"/>
              <a:gd name="T55" fmla="*/ 2240 h 2266"/>
              <a:gd name="T56" fmla="*/ 1030 w 2969"/>
              <a:gd name="T57" fmla="*/ 1694 h 2266"/>
              <a:gd name="T58" fmla="*/ 975 w 2969"/>
              <a:gd name="T59" fmla="*/ 1831 h 2266"/>
              <a:gd name="T60" fmla="*/ 906 w 2969"/>
              <a:gd name="T61" fmla="*/ 1808 h 2266"/>
              <a:gd name="T62" fmla="*/ 862 w 2969"/>
              <a:gd name="T63" fmla="*/ 1806 h 2266"/>
              <a:gd name="T64" fmla="*/ 535 w 2969"/>
              <a:gd name="T65" fmla="*/ 1713 h 2266"/>
              <a:gd name="T66" fmla="*/ 430 w 2969"/>
              <a:gd name="T67" fmla="*/ 1589 h 2266"/>
              <a:gd name="T68" fmla="*/ 319 w 2969"/>
              <a:gd name="T69" fmla="*/ 1469 h 2266"/>
              <a:gd name="T70" fmla="*/ 310 w 2969"/>
              <a:gd name="T71" fmla="*/ 1312 h 2266"/>
              <a:gd name="T72" fmla="*/ 302 w 2969"/>
              <a:gd name="T73" fmla="*/ 1178 h 2266"/>
              <a:gd name="T74" fmla="*/ 215 w 2969"/>
              <a:gd name="T75" fmla="*/ 1058 h 2266"/>
              <a:gd name="T76" fmla="*/ 157 w 2969"/>
              <a:gd name="T77" fmla="*/ 845 h 2266"/>
              <a:gd name="T78" fmla="*/ 121 w 2969"/>
              <a:gd name="T79" fmla="*/ 610 h 2266"/>
              <a:gd name="T80" fmla="*/ 25 w 2969"/>
              <a:gd name="T81" fmla="*/ 415 h 2266"/>
              <a:gd name="T82" fmla="*/ 283 w 2969"/>
              <a:gd name="T83" fmla="*/ 218 h 2266"/>
              <a:gd name="T84" fmla="*/ 600 w 2969"/>
              <a:gd name="T85" fmla="*/ 265 h 2266"/>
              <a:gd name="T86" fmla="*/ 845 w 2969"/>
              <a:gd name="T87" fmla="*/ 122 h 2266"/>
              <a:gd name="T88" fmla="*/ 959 w 2969"/>
              <a:gd name="T89" fmla="*/ 171 h 2266"/>
              <a:gd name="T90" fmla="*/ 1130 w 2969"/>
              <a:gd name="T91" fmla="*/ 188 h 2266"/>
              <a:gd name="T92" fmla="*/ 1170 w 2969"/>
              <a:gd name="T93" fmla="*/ 26 h 2266"/>
              <a:gd name="T94" fmla="*/ 728 w 2969"/>
              <a:gd name="T95" fmla="*/ 772 h 2266"/>
              <a:gd name="T96" fmla="*/ 510 w 2969"/>
              <a:gd name="T97" fmla="*/ 906 h 2266"/>
              <a:gd name="T98" fmla="*/ 522 w 2969"/>
              <a:gd name="T99" fmla="*/ 1223 h 2266"/>
              <a:gd name="T100" fmla="*/ 684 w 2969"/>
              <a:gd name="T101" fmla="*/ 1220 h 2266"/>
              <a:gd name="T102" fmla="*/ 850 w 2969"/>
              <a:gd name="T103" fmla="*/ 1230 h 2266"/>
              <a:gd name="T104" fmla="*/ 1031 w 2969"/>
              <a:gd name="T105" fmla="*/ 1122 h 2266"/>
              <a:gd name="T106" fmla="*/ 1124 w 2969"/>
              <a:gd name="T107" fmla="*/ 977 h 2266"/>
              <a:gd name="T108" fmla="*/ 940 w 2969"/>
              <a:gd name="T109" fmla="*/ 837 h 2266"/>
              <a:gd name="T110" fmla="*/ 891 w 2969"/>
              <a:gd name="T111" fmla="*/ 673 h 2266"/>
              <a:gd name="T112" fmla="*/ 1224 w 2969"/>
              <a:gd name="T113" fmla="*/ 1346 h 2266"/>
              <a:gd name="T114" fmla="*/ 1189 w 2969"/>
              <a:gd name="T115" fmla="*/ 1447 h 2266"/>
              <a:gd name="T116" fmla="*/ 1088 w 2969"/>
              <a:gd name="T117" fmla="*/ 1455 h 2266"/>
              <a:gd name="T118" fmla="*/ 1128 w 2969"/>
              <a:gd name="T119" fmla="*/ 1575 h 2266"/>
              <a:gd name="T120" fmla="*/ 1053 w 2969"/>
              <a:gd name="T121" fmla="*/ 1607 h 2266"/>
              <a:gd name="T122" fmla="*/ 1091 w 2969"/>
              <a:gd name="T123" fmla="*/ 1675 h 2266"/>
              <a:gd name="T124" fmla="*/ 1218 w 2969"/>
              <a:gd name="T125" fmla="*/ 1453 h 2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9" h="2266">
                <a:moveTo>
                  <a:pt x="1710" y="515"/>
                </a:moveTo>
                <a:lnTo>
                  <a:pt x="1716" y="525"/>
                </a:lnTo>
                <a:lnTo>
                  <a:pt x="1710" y="545"/>
                </a:lnTo>
                <a:lnTo>
                  <a:pt x="1709" y="546"/>
                </a:lnTo>
                <a:lnTo>
                  <a:pt x="1704" y="553"/>
                </a:lnTo>
                <a:lnTo>
                  <a:pt x="1703" y="553"/>
                </a:lnTo>
                <a:lnTo>
                  <a:pt x="1702" y="553"/>
                </a:lnTo>
                <a:lnTo>
                  <a:pt x="1701" y="553"/>
                </a:lnTo>
                <a:lnTo>
                  <a:pt x="1691" y="536"/>
                </a:lnTo>
                <a:lnTo>
                  <a:pt x="1694" y="535"/>
                </a:lnTo>
                <a:lnTo>
                  <a:pt x="1700" y="543"/>
                </a:lnTo>
                <a:lnTo>
                  <a:pt x="1706" y="540"/>
                </a:lnTo>
                <a:lnTo>
                  <a:pt x="1710" y="528"/>
                </a:lnTo>
                <a:lnTo>
                  <a:pt x="1704" y="519"/>
                </a:lnTo>
                <a:lnTo>
                  <a:pt x="1692" y="518"/>
                </a:lnTo>
                <a:lnTo>
                  <a:pt x="1686" y="521"/>
                </a:lnTo>
                <a:lnTo>
                  <a:pt x="1691" y="531"/>
                </a:lnTo>
                <a:lnTo>
                  <a:pt x="1688" y="533"/>
                </a:lnTo>
                <a:lnTo>
                  <a:pt x="1678" y="517"/>
                </a:lnTo>
                <a:lnTo>
                  <a:pt x="1678" y="516"/>
                </a:lnTo>
                <a:lnTo>
                  <a:pt x="1678" y="515"/>
                </a:lnTo>
                <a:lnTo>
                  <a:pt x="1679" y="515"/>
                </a:lnTo>
                <a:lnTo>
                  <a:pt x="1687" y="511"/>
                </a:lnTo>
                <a:lnTo>
                  <a:pt x="1688" y="511"/>
                </a:lnTo>
                <a:lnTo>
                  <a:pt x="1689" y="512"/>
                </a:lnTo>
                <a:lnTo>
                  <a:pt x="1710" y="515"/>
                </a:lnTo>
                <a:close/>
                <a:moveTo>
                  <a:pt x="2968" y="454"/>
                </a:moveTo>
                <a:lnTo>
                  <a:pt x="2968" y="456"/>
                </a:lnTo>
                <a:lnTo>
                  <a:pt x="2969" y="457"/>
                </a:lnTo>
                <a:lnTo>
                  <a:pt x="2968" y="457"/>
                </a:lnTo>
                <a:lnTo>
                  <a:pt x="2968" y="458"/>
                </a:lnTo>
                <a:lnTo>
                  <a:pt x="2966" y="465"/>
                </a:lnTo>
                <a:lnTo>
                  <a:pt x="2964" y="465"/>
                </a:lnTo>
                <a:lnTo>
                  <a:pt x="2964" y="466"/>
                </a:lnTo>
                <a:lnTo>
                  <a:pt x="2963" y="467"/>
                </a:lnTo>
                <a:lnTo>
                  <a:pt x="2962" y="467"/>
                </a:lnTo>
                <a:lnTo>
                  <a:pt x="2961" y="467"/>
                </a:lnTo>
                <a:lnTo>
                  <a:pt x="2960" y="467"/>
                </a:lnTo>
                <a:lnTo>
                  <a:pt x="2936" y="457"/>
                </a:lnTo>
                <a:lnTo>
                  <a:pt x="2919" y="459"/>
                </a:lnTo>
                <a:lnTo>
                  <a:pt x="2918" y="460"/>
                </a:lnTo>
                <a:lnTo>
                  <a:pt x="2917" y="460"/>
                </a:lnTo>
                <a:lnTo>
                  <a:pt x="2917" y="459"/>
                </a:lnTo>
                <a:lnTo>
                  <a:pt x="2916" y="459"/>
                </a:lnTo>
                <a:lnTo>
                  <a:pt x="2914" y="459"/>
                </a:lnTo>
                <a:lnTo>
                  <a:pt x="2914" y="458"/>
                </a:lnTo>
                <a:lnTo>
                  <a:pt x="2913" y="457"/>
                </a:lnTo>
                <a:lnTo>
                  <a:pt x="2913" y="456"/>
                </a:lnTo>
                <a:lnTo>
                  <a:pt x="2912" y="449"/>
                </a:lnTo>
                <a:lnTo>
                  <a:pt x="2912" y="448"/>
                </a:lnTo>
                <a:lnTo>
                  <a:pt x="2912" y="447"/>
                </a:lnTo>
                <a:lnTo>
                  <a:pt x="2913" y="445"/>
                </a:lnTo>
                <a:lnTo>
                  <a:pt x="2914" y="444"/>
                </a:lnTo>
                <a:lnTo>
                  <a:pt x="2916" y="444"/>
                </a:lnTo>
                <a:lnTo>
                  <a:pt x="2936" y="441"/>
                </a:lnTo>
                <a:lnTo>
                  <a:pt x="2937" y="441"/>
                </a:lnTo>
                <a:lnTo>
                  <a:pt x="2938" y="441"/>
                </a:lnTo>
                <a:lnTo>
                  <a:pt x="2967" y="452"/>
                </a:lnTo>
                <a:lnTo>
                  <a:pt x="2967" y="453"/>
                </a:lnTo>
                <a:lnTo>
                  <a:pt x="2968" y="453"/>
                </a:lnTo>
                <a:lnTo>
                  <a:pt x="2968" y="454"/>
                </a:lnTo>
                <a:close/>
                <a:moveTo>
                  <a:pt x="2256" y="169"/>
                </a:moveTo>
                <a:lnTo>
                  <a:pt x="2256" y="171"/>
                </a:lnTo>
                <a:lnTo>
                  <a:pt x="2256" y="172"/>
                </a:lnTo>
                <a:lnTo>
                  <a:pt x="2256" y="173"/>
                </a:lnTo>
                <a:lnTo>
                  <a:pt x="2256" y="184"/>
                </a:lnTo>
                <a:lnTo>
                  <a:pt x="2256" y="186"/>
                </a:lnTo>
                <a:lnTo>
                  <a:pt x="2255" y="189"/>
                </a:lnTo>
                <a:lnTo>
                  <a:pt x="2254" y="189"/>
                </a:lnTo>
                <a:lnTo>
                  <a:pt x="2254" y="190"/>
                </a:lnTo>
                <a:lnTo>
                  <a:pt x="2253" y="191"/>
                </a:lnTo>
                <a:lnTo>
                  <a:pt x="2253" y="192"/>
                </a:lnTo>
                <a:lnTo>
                  <a:pt x="2251" y="192"/>
                </a:lnTo>
                <a:lnTo>
                  <a:pt x="2250" y="193"/>
                </a:lnTo>
                <a:lnTo>
                  <a:pt x="2249" y="194"/>
                </a:lnTo>
                <a:lnTo>
                  <a:pt x="2248" y="194"/>
                </a:lnTo>
                <a:lnTo>
                  <a:pt x="2237" y="198"/>
                </a:lnTo>
                <a:lnTo>
                  <a:pt x="2234" y="199"/>
                </a:lnTo>
                <a:lnTo>
                  <a:pt x="2234" y="198"/>
                </a:lnTo>
                <a:lnTo>
                  <a:pt x="2233" y="198"/>
                </a:lnTo>
                <a:lnTo>
                  <a:pt x="2234" y="198"/>
                </a:lnTo>
                <a:lnTo>
                  <a:pt x="2234" y="197"/>
                </a:lnTo>
                <a:lnTo>
                  <a:pt x="2248" y="193"/>
                </a:lnTo>
                <a:lnTo>
                  <a:pt x="2249" y="192"/>
                </a:lnTo>
                <a:lnTo>
                  <a:pt x="2248" y="191"/>
                </a:lnTo>
                <a:lnTo>
                  <a:pt x="2246" y="191"/>
                </a:lnTo>
                <a:lnTo>
                  <a:pt x="2241" y="192"/>
                </a:lnTo>
                <a:lnTo>
                  <a:pt x="2238" y="190"/>
                </a:lnTo>
                <a:lnTo>
                  <a:pt x="2238" y="188"/>
                </a:lnTo>
                <a:lnTo>
                  <a:pt x="2217" y="176"/>
                </a:lnTo>
                <a:lnTo>
                  <a:pt x="2215" y="176"/>
                </a:lnTo>
                <a:lnTo>
                  <a:pt x="2213" y="175"/>
                </a:lnTo>
                <a:lnTo>
                  <a:pt x="2212" y="172"/>
                </a:lnTo>
                <a:lnTo>
                  <a:pt x="2208" y="173"/>
                </a:lnTo>
                <a:lnTo>
                  <a:pt x="2212" y="188"/>
                </a:lnTo>
                <a:lnTo>
                  <a:pt x="2213" y="189"/>
                </a:lnTo>
                <a:lnTo>
                  <a:pt x="2230" y="199"/>
                </a:lnTo>
                <a:lnTo>
                  <a:pt x="2229" y="200"/>
                </a:lnTo>
                <a:lnTo>
                  <a:pt x="2228" y="199"/>
                </a:lnTo>
                <a:lnTo>
                  <a:pt x="2228" y="198"/>
                </a:lnTo>
                <a:lnTo>
                  <a:pt x="2226" y="198"/>
                </a:lnTo>
                <a:lnTo>
                  <a:pt x="2225" y="197"/>
                </a:lnTo>
                <a:lnTo>
                  <a:pt x="2212" y="190"/>
                </a:lnTo>
                <a:lnTo>
                  <a:pt x="2212" y="189"/>
                </a:lnTo>
                <a:lnTo>
                  <a:pt x="2207" y="171"/>
                </a:lnTo>
                <a:lnTo>
                  <a:pt x="2207" y="164"/>
                </a:lnTo>
                <a:lnTo>
                  <a:pt x="2209" y="161"/>
                </a:lnTo>
                <a:lnTo>
                  <a:pt x="2211" y="159"/>
                </a:lnTo>
                <a:lnTo>
                  <a:pt x="2213" y="158"/>
                </a:lnTo>
                <a:lnTo>
                  <a:pt x="2222" y="152"/>
                </a:lnTo>
                <a:lnTo>
                  <a:pt x="2228" y="151"/>
                </a:lnTo>
                <a:lnTo>
                  <a:pt x="2232" y="151"/>
                </a:lnTo>
                <a:lnTo>
                  <a:pt x="2242" y="153"/>
                </a:lnTo>
                <a:lnTo>
                  <a:pt x="2245" y="155"/>
                </a:lnTo>
                <a:lnTo>
                  <a:pt x="2251" y="163"/>
                </a:lnTo>
                <a:lnTo>
                  <a:pt x="2253" y="163"/>
                </a:lnTo>
                <a:lnTo>
                  <a:pt x="2253" y="164"/>
                </a:lnTo>
                <a:lnTo>
                  <a:pt x="2254" y="165"/>
                </a:lnTo>
                <a:lnTo>
                  <a:pt x="2255" y="166"/>
                </a:lnTo>
                <a:lnTo>
                  <a:pt x="2255" y="167"/>
                </a:lnTo>
                <a:lnTo>
                  <a:pt x="2256" y="168"/>
                </a:lnTo>
                <a:lnTo>
                  <a:pt x="2256" y="169"/>
                </a:lnTo>
                <a:close/>
                <a:moveTo>
                  <a:pt x="1188" y="16"/>
                </a:moveTo>
                <a:lnTo>
                  <a:pt x="1188" y="18"/>
                </a:lnTo>
                <a:lnTo>
                  <a:pt x="1189" y="18"/>
                </a:lnTo>
                <a:lnTo>
                  <a:pt x="1188" y="25"/>
                </a:lnTo>
                <a:lnTo>
                  <a:pt x="1190" y="38"/>
                </a:lnTo>
                <a:lnTo>
                  <a:pt x="1192" y="38"/>
                </a:lnTo>
                <a:lnTo>
                  <a:pt x="1193" y="43"/>
                </a:lnTo>
                <a:lnTo>
                  <a:pt x="1194" y="48"/>
                </a:lnTo>
                <a:lnTo>
                  <a:pt x="1198" y="48"/>
                </a:lnTo>
                <a:lnTo>
                  <a:pt x="1201" y="49"/>
                </a:lnTo>
                <a:lnTo>
                  <a:pt x="1205" y="49"/>
                </a:lnTo>
                <a:lnTo>
                  <a:pt x="1208" y="50"/>
                </a:lnTo>
                <a:lnTo>
                  <a:pt x="1209" y="50"/>
                </a:lnTo>
                <a:lnTo>
                  <a:pt x="1212" y="51"/>
                </a:lnTo>
                <a:lnTo>
                  <a:pt x="1213" y="51"/>
                </a:lnTo>
                <a:lnTo>
                  <a:pt x="1215" y="51"/>
                </a:lnTo>
                <a:lnTo>
                  <a:pt x="1217" y="51"/>
                </a:lnTo>
                <a:lnTo>
                  <a:pt x="1218" y="52"/>
                </a:lnTo>
                <a:lnTo>
                  <a:pt x="1221" y="52"/>
                </a:lnTo>
                <a:lnTo>
                  <a:pt x="1223" y="52"/>
                </a:lnTo>
                <a:lnTo>
                  <a:pt x="1224" y="54"/>
                </a:lnTo>
                <a:lnTo>
                  <a:pt x="1226" y="54"/>
                </a:lnTo>
                <a:lnTo>
                  <a:pt x="1227" y="54"/>
                </a:lnTo>
                <a:lnTo>
                  <a:pt x="1230" y="54"/>
                </a:lnTo>
                <a:lnTo>
                  <a:pt x="1232" y="55"/>
                </a:lnTo>
                <a:lnTo>
                  <a:pt x="1233" y="55"/>
                </a:lnTo>
                <a:lnTo>
                  <a:pt x="1235" y="55"/>
                </a:lnTo>
                <a:lnTo>
                  <a:pt x="1236" y="56"/>
                </a:lnTo>
                <a:lnTo>
                  <a:pt x="1240" y="56"/>
                </a:lnTo>
                <a:lnTo>
                  <a:pt x="1243" y="57"/>
                </a:lnTo>
                <a:lnTo>
                  <a:pt x="1248" y="57"/>
                </a:lnTo>
                <a:lnTo>
                  <a:pt x="1254" y="59"/>
                </a:lnTo>
                <a:lnTo>
                  <a:pt x="1257" y="60"/>
                </a:lnTo>
                <a:lnTo>
                  <a:pt x="1265" y="60"/>
                </a:lnTo>
                <a:lnTo>
                  <a:pt x="1268" y="60"/>
                </a:lnTo>
                <a:lnTo>
                  <a:pt x="1268" y="62"/>
                </a:lnTo>
                <a:lnTo>
                  <a:pt x="1278" y="64"/>
                </a:lnTo>
                <a:lnTo>
                  <a:pt x="1283" y="64"/>
                </a:lnTo>
                <a:lnTo>
                  <a:pt x="1282" y="73"/>
                </a:lnTo>
                <a:lnTo>
                  <a:pt x="1281" y="77"/>
                </a:lnTo>
                <a:lnTo>
                  <a:pt x="1280" y="84"/>
                </a:lnTo>
                <a:lnTo>
                  <a:pt x="1280" y="85"/>
                </a:lnTo>
                <a:lnTo>
                  <a:pt x="1280" y="86"/>
                </a:lnTo>
                <a:lnTo>
                  <a:pt x="1280" y="88"/>
                </a:lnTo>
                <a:lnTo>
                  <a:pt x="1280" y="89"/>
                </a:lnTo>
                <a:lnTo>
                  <a:pt x="1280" y="90"/>
                </a:lnTo>
                <a:lnTo>
                  <a:pt x="1281" y="91"/>
                </a:lnTo>
                <a:lnTo>
                  <a:pt x="1281" y="92"/>
                </a:lnTo>
                <a:lnTo>
                  <a:pt x="1281" y="94"/>
                </a:lnTo>
                <a:lnTo>
                  <a:pt x="1282" y="97"/>
                </a:lnTo>
                <a:lnTo>
                  <a:pt x="1284" y="102"/>
                </a:lnTo>
                <a:lnTo>
                  <a:pt x="1284" y="104"/>
                </a:lnTo>
                <a:lnTo>
                  <a:pt x="1285" y="105"/>
                </a:lnTo>
                <a:lnTo>
                  <a:pt x="1285" y="106"/>
                </a:lnTo>
                <a:lnTo>
                  <a:pt x="1285" y="107"/>
                </a:lnTo>
                <a:lnTo>
                  <a:pt x="1286" y="108"/>
                </a:lnTo>
                <a:lnTo>
                  <a:pt x="1288" y="114"/>
                </a:lnTo>
                <a:lnTo>
                  <a:pt x="1290" y="121"/>
                </a:lnTo>
                <a:lnTo>
                  <a:pt x="1291" y="124"/>
                </a:lnTo>
                <a:lnTo>
                  <a:pt x="1292" y="126"/>
                </a:lnTo>
                <a:lnTo>
                  <a:pt x="1292" y="127"/>
                </a:lnTo>
                <a:lnTo>
                  <a:pt x="1297" y="142"/>
                </a:lnTo>
                <a:lnTo>
                  <a:pt x="1297" y="144"/>
                </a:lnTo>
                <a:lnTo>
                  <a:pt x="1301" y="163"/>
                </a:lnTo>
                <a:lnTo>
                  <a:pt x="1301" y="165"/>
                </a:lnTo>
                <a:lnTo>
                  <a:pt x="1302" y="167"/>
                </a:lnTo>
                <a:lnTo>
                  <a:pt x="1302" y="168"/>
                </a:lnTo>
                <a:lnTo>
                  <a:pt x="1302" y="169"/>
                </a:lnTo>
                <a:lnTo>
                  <a:pt x="1303" y="175"/>
                </a:lnTo>
                <a:lnTo>
                  <a:pt x="1305" y="175"/>
                </a:lnTo>
                <a:lnTo>
                  <a:pt x="1305" y="176"/>
                </a:lnTo>
                <a:lnTo>
                  <a:pt x="1303" y="177"/>
                </a:lnTo>
                <a:lnTo>
                  <a:pt x="1303" y="180"/>
                </a:lnTo>
                <a:lnTo>
                  <a:pt x="1302" y="189"/>
                </a:lnTo>
                <a:lnTo>
                  <a:pt x="1303" y="189"/>
                </a:lnTo>
                <a:lnTo>
                  <a:pt x="1305" y="190"/>
                </a:lnTo>
                <a:lnTo>
                  <a:pt x="1305" y="191"/>
                </a:lnTo>
                <a:lnTo>
                  <a:pt x="1307" y="192"/>
                </a:lnTo>
                <a:lnTo>
                  <a:pt x="1308" y="192"/>
                </a:lnTo>
                <a:lnTo>
                  <a:pt x="1309" y="191"/>
                </a:lnTo>
                <a:lnTo>
                  <a:pt x="1314" y="191"/>
                </a:lnTo>
                <a:lnTo>
                  <a:pt x="1322" y="190"/>
                </a:lnTo>
                <a:lnTo>
                  <a:pt x="1328" y="190"/>
                </a:lnTo>
                <a:lnTo>
                  <a:pt x="1330" y="190"/>
                </a:lnTo>
                <a:lnTo>
                  <a:pt x="1331" y="190"/>
                </a:lnTo>
                <a:lnTo>
                  <a:pt x="1339" y="191"/>
                </a:lnTo>
                <a:lnTo>
                  <a:pt x="1356" y="193"/>
                </a:lnTo>
                <a:lnTo>
                  <a:pt x="1358" y="193"/>
                </a:lnTo>
                <a:lnTo>
                  <a:pt x="1359" y="193"/>
                </a:lnTo>
                <a:lnTo>
                  <a:pt x="1359" y="194"/>
                </a:lnTo>
                <a:lnTo>
                  <a:pt x="1359" y="199"/>
                </a:lnTo>
                <a:lnTo>
                  <a:pt x="1361" y="211"/>
                </a:lnTo>
                <a:lnTo>
                  <a:pt x="1363" y="211"/>
                </a:lnTo>
                <a:lnTo>
                  <a:pt x="1364" y="213"/>
                </a:lnTo>
                <a:lnTo>
                  <a:pt x="1365" y="215"/>
                </a:lnTo>
                <a:lnTo>
                  <a:pt x="1366" y="216"/>
                </a:lnTo>
                <a:lnTo>
                  <a:pt x="1367" y="218"/>
                </a:lnTo>
                <a:lnTo>
                  <a:pt x="1368" y="219"/>
                </a:lnTo>
                <a:lnTo>
                  <a:pt x="1369" y="222"/>
                </a:lnTo>
                <a:lnTo>
                  <a:pt x="1369" y="223"/>
                </a:lnTo>
                <a:lnTo>
                  <a:pt x="1370" y="224"/>
                </a:lnTo>
                <a:lnTo>
                  <a:pt x="1370" y="225"/>
                </a:lnTo>
                <a:lnTo>
                  <a:pt x="1370" y="226"/>
                </a:lnTo>
                <a:lnTo>
                  <a:pt x="1372" y="227"/>
                </a:lnTo>
                <a:lnTo>
                  <a:pt x="1372" y="228"/>
                </a:lnTo>
                <a:lnTo>
                  <a:pt x="1372" y="231"/>
                </a:lnTo>
                <a:lnTo>
                  <a:pt x="1374" y="230"/>
                </a:lnTo>
                <a:lnTo>
                  <a:pt x="1375" y="230"/>
                </a:lnTo>
                <a:lnTo>
                  <a:pt x="1376" y="228"/>
                </a:lnTo>
                <a:lnTo>
                  <a:pt x="1378" y="228"/>
                </a:lnTo>
                <a:lnTo>
                  <a:pt x="1380" y="228"/>
                </a:lnTo>
                <a:lnTo>
                  <a:pt x="1382" y="227"/>
                </a:lnTo>
                <a:lnTo>
                  <a:pt x="1383" y="227"/>
                </a:lnTo>
                <a:lnTo>
                  <a:pt x="1385" y="227"/>
                </a:lnTo>
                <a:lnTo>
                  <a:pt x="1386" y="227"/>
                </a:lnTo>
                <a:lnTo>
                  <a:pt x="1386" y="228"/>
                </a:lnTo>
                <a:lnTo>
                  <a:pt x="1385" y="228"/>
                </a:lnTo>
                <a:lnTo>
                  <a:pt x="1383" y="228"/>
                </a:lnTo>
                <a:lnTo>
                  <a:pt x="1382" y="228"/>
                </a:lnTo>
                <a:lnTo>
                  <a:pt x="1381" y="228"/>
                </a:lnTo>
                <a:lnTo>
                  <a:pt x="1378" y="230"/>
                </a:lnTo>
                <a:lnTo>
                  <a:pt x="1377" y="230"/>
                </a:lnTo>
                <a:lnTo>
                  <a:pt x="1376" y="230"/>
                </a:lnTo>
                <a:lnTo>
                  <a:pt x="1374" y="231"/>
                </a:lnTo>
                <a:lnTo>
                  <a:pt x="1373" y="231"/>
                </a:lnTo>
                <a:lnTo>
                  <a:pt x="1372" y="232"/>
                </a:lnTo>
                <a:lnTo>
                  <a:pt x="1370" y="233"/>
                </a:lnTo>
                <a:lnTo>
                  <a:pt x="1368" y="233"/>
                </a:lnTo>
                <a:lnTo>
                  <a:pt x="1367" y="234"/>
                </a:lnTo>
                <a:lnTo>
                  <a:pt x="1366" y="235"/>
                </a:lnTo>
                <a:lnTo>
                  <a:pt x="1365" y="235"/>
                </a:lnTo>
                <a:lnTo>
                  <a:pt x="1366" y="249"/>
                </a:lnTo>
                <a:lnTo>
                  <a:pt x="1372" y="274"/>
                </a:lnTo>
                <a:lnTo>
                  <a:pt x="1373" y="274"/>
                </a:lnTo>
                <a:lnTo>
                  <a:pt x="1373" y="275"/>
                </a:lnTo>
                <a:lnTo>
                  <a:pt x="1374" y="275"/>
                </a:lnTo>
                <a:lnTo>
                  <a:pt x="1374" y="276"/>
                </a:lnTo>
                <a:lnTo>
                  <a:pt x="1375" y="277"/>
                </a:lnTo>
                <a:lnTo>
                  <a:pt x="1376" y="277"/>
                </a:lnTo>
                <a:lnTo>
                  <a:pt x="1377" y="277"/>
                </a:lnTo>
                <a:lnTo>
                  <a:pt x="1377" y="278"/>
                </a:lnTo>
                <a:lnTo>
                  <a:pt x="1402" y="272"/>
                </a:lnTo>
                <a:lnTo>
                  <a:pt x="1409" y="264"/>
                </a:lnTo>
                <a:lnTo>
                  <a:pt x="1410" y="263"/>
                </a:lnTo>
                <a:lnTo>
                  <a:pt x="1411" y="261"/>
                </a:lnTo>
                <a:lnTo>
                  <a:pt x="1412" y="259"/>
                </a:lnTo>
                <a:lnTo>
                  <a:pt x="1416" y="257"/>
                </a:lnTo>
                <a:lnTo>
                  <a:pt x="1417" y="257"/>
                </a:lnTo>
                <a:lnTo>
                  <a:pt x="1418" y="256"/>
                </a:lnTo>
                <a:lnTo>
                  <a:pt x="1419" y="256"/>
                </a:lnTo>
                <a:lnTo>
                  <a:pt x="1434" y="251"/>
                </a:lnTo>
                <a:lnTo>
                  <a:pt x="1445" y="248"/>
                </a:lnTo>
                <a:lnTo>
                  <a:pt x="1447" y="248"/>
                </a:lnTo>
                <a:lnTo>
                  <a:pt x="1448" y="248"/>
                </a:lnTo>
                <a:lnTo>
                  <a:pt x="1449" y="247"/>
                </a:lnTo>
                <a:lnTo>
                  <a:pt x="1450" y="247"/>
                </a:lnTo>
                <a:lnTo>
                  <a:pt x="1451" y="247"/>
                </a:lnTo>
                <a:lnTo>
                  <a:pt x="1452" y="247"/>
                </a:lnTo>
                <a:lnTo>
                  <a:pt x="1454" y="248"/>
                </a:lnTo>
                <a:lnTo>
                  <a:pt x="1456" y="248"/>
                </a:lnTo>
                <a:lnTo>
                  <a:pt x="1458" y="249"/>
                </a:lnTo>
                <a:lnTo>
                  <a:pt x="1460" y="250"/>
                </a:lnTo>
                <a:lnTo>
                  <a:pt x="1461" y="251"/>
                </a:lnTo>
                <a:lnTo>
                  <a:pt x="1462" y="251"/>
                </a:lnTo>
                <a:lnTo>
                  <a:pt x="1464" y="252"/>
                </a:lnTo>
                <a:lnTo>
                  <a:pt x="1464" y="253"/>
                </a:lnTo>
                <a:lnTo>
                  <a:pt x="1461" y="257"/>
                </a:lnTo>
                <a:lnTo>
                  <a:pt x="1461" y="258"/>
                </a:lnTo>
                <a:lnTo>
                  <a:pt x="1460" y="263"/>
                </a:lnTo>
                <a:lnTo>
                  <a:pt x="1460" y="264"/>
                </a:lnTo>
                <a:lnTo>
                  <a:pt x="1459" y="264"/>
                </a:lnTo>
                <a:lnTo>
                  <a:pt x="1459" y="263"/>
                </a:lnTo>
                <a:lnTo>
                  <a:pt x="1461" y="258"/>
                </a:lnTo>
                <a:lnTo>
                  <a:pt x="1449" y="253"/>
                </a:lnTo>
                <a:lnTo>
                  <a:pt x="1447" y="260"/>
                </a:lnTo>
                <a:lnTo>
                  <a:pt x="1447" y="261"/>
                </a:lnTo>
                <a:lnTo>
                  <a:pt x="1445" y="261"/>
                </a:lnTo>
                <a:lnTo>
                  <a:pt x="1444" y="261"/>
                </a:lnTo>
                <a:lnTo>
                  <a:pt x="1443" y="261"/>
                </a:lnTo>
                <a:lnTo>
                  <a:pt x="1442" y="263"/>
                </a:lnTo>
                <a:lnTo>
                  <a:pt x="1412" y="270"/>
                </a:lnTo>
                <a:lnTo>
                  <a:pt x="1373" y="282"/>
                </a:lnTo>
                <a:lnTo>
                  <a:pt x="1374" y="285"/>
                </a:lnTo>
                <a:lnTo>
                  <a:pt x="1374" y="288"/>
                </a:lnTo>
                <a:lnTo>
                  <a:pt x="1374" y="289"/>
                </a:lnTo>
                <a:lnTo>
                  <a:pt x="1376" y="297"/>
                </a:lnTo>
                <a:lnTo>
                  <a:pt x="1377" y="302"/>
                </a:lnTo>
                <a:lnTo>
                  <a:pt x="1377" y="303"/>
                </a:lnTo>
                <a:lnTo>
                  <a:pt x="1377" y="305"/>
                </a:lnTo>
                <a:lnTo>
                  <a:pt x="1378" y="305"/>
                </a:lnTo>
                <a:lnTo>
                  <a:pt x="1378" y="306"/>
                </a:lnTo>
                <a:lnTo>
                  <a:pt x="1380" y="306"/>
                </a:lnTo>
                <a:lnTo>
                  <a:pt x="1380" y="307"/>
                </a:lnTo>
                <a:lnTo>
                  <a:pt x="1381" y="307"/>
                </a:lnTo>
                <a:lnTo>
                  <a:pt x="1382" y="307"/>
                </a:lnTo>
                <a:lnTo>
                  <a:pt x="1383" y="307"/>
                </a:lnTo>
                <a:lnTo>
                  <a:pt x="1384" y="306"/>
                </a:lnTo>
                <a:lnTo>
                  <a:pt x="1391" y="300"/>
                </a:lnTo>
                <a:lnTo>
                  <a:pt x="1394" y="305"/>
                </a:lnTo>
                <a:lnTo>
                  <a:pt x="1395" y="308"/>
                </a:lnTo>
                <a:lnTo>
                  <a:pt x="1399" y="313"/>
                </a:lnTo>
                <a:lnTo>
                  <a:pt x="1402" y="318"/>
                </a:lnTo>
                <a:lnTo>
                  <a:pt x="1407" y="326"/>
                </a:lnTo>
                <a:lnTo>
                  <a:pt x="1408" y="327"/>
                </a:lnTo>
                <a:lnTo>
                  <a:pt x="1406" y="331"/>
                </a:lnTo>
                <a:lnTo>
                  <a:pt x="1407" y="332"/>
                </a:lnTo>
                <a:lnTo>
                  <a:pt x="1408" y="333"/>
                </a:lnTo>
                <a:lnTo>
                  <a:pt x="1409" y="333"/>
                </a:lnTo>
                <a:lnTo>
                  <a:pt x="1410" y="333"/>
                </a:lnTo>
                <a:lnTo>
                  <a:pt x="1411" y="333"/>
                </a:lnTo>
                <a:lnTo>
                  <a:pt x="1412" y="334"/>
                </a:lnTo>
                <a:lnTo>
                  <a:pt x="1414" y="334"/>
                </a:lnTo>
                <a:lnTo>
                  <a:pt x="1416" y="334"/>
                </a:lnTo>
                <a:lnTo>
                  <a:pt x="1417" y="334"/>
                </a:lnTo>
                <a:lnTo>
                  <a:pt x="1418" y="332"/>
                </a:lnTo>
                <a:lnTo>
                  <a:pt x="1419" y="330"/>
                </a:lnTo>
                <a:lnTo>
                  <a:pt x="1419" y="328"/>
                </a:lnTo>
                <a:lnTo>
                  <a:pt x="1420" y="325"/>
                </a:lnTo>
                <a:lnTo>
                  <a:pt x="1422" y="325"/>
                </a:lnTo>
                <a:lnTo>
                  <a:pt x="1423" y="325"/>
                </a:lnTo>
                <a:lnTo>
                  <a:pt x="1423" y="324"/>
                </a:lnTo>
                <a:lnTo>
                  <a:pt x="1424" y="324"/>
                </a:lnTo>
                <a:lnTo>
                  <a:pt x="1426" y="325"/>
                </a:lnTo>
                <a:lnTo>
                  <a:pt x="1432" y="322"/>
                </a:lnTo>
                <a:lnTo>
                  <a:pt x="1433" y="322"/>
                </a:lnTo>
                <a:lnTo>
                  <a:pt x="1436" y="323"/>
                </a:lnTo>
                <a:lnTo>
                  <a:pt x="1437" y="323"/>
                </a:lnTo>
                <a:lnTo>
                  <a:pt x="1436" y="325"/>
                </a:lnTo>
                <a:lnTo>
                  <a:pt x="1437" y="326"/>
                </a:lnTo>
                <a:lnTo>
                  <a:pt x="1437" y="327"/>
                </a:lnTo>
                <a:lnTo>
                  <a:pt x="1435" y="333"/>
                </a:lnTo>
                <a:lnTo>
                  <a:pt x="1434" y="337"/>
                </a:lnTo>
                <a:lnTo>
                  <a:pt x="1431" y="348"/>
                </a:lnTo>
                <a:lnTo>
                  <a:pt x="1425" y="362"/>
                </a:lnTo>
                <a:lnTo>
                  <a:pt x="1424" y="367"/>
                </a:lnTo>
                <a:lnTo>
                  <a:pt x="1426" y="370"/>
                </a:lnTo>
                <a:lnTo>
                  <a:pt x="1431" y="380"/>
                </a:lnTo>
                <a:lnTo>
                  <a:pt x="1436" y="387"/>
                </a:lnTo>
                <a:lnTo>
                  <a:pt x="1443" y="398"/>
                </a:lnTo>
                <a:lnTo>
                  <a:pt x="1443" y="399"/>
                </a:lnTo>
                <a:lnTo>
                  <a:pt x="1444" y="399"/>
                </a:lnTo>
                <a:lnTo>
                  <a:pt x="1445" y="398"/>
                </a:lnTo>
                <a:lnTo>
                  <a:pt x="1456" y="394"/>
                </a:lnTo>
                <a:lnTo>
                  <a:pt x="1458" y="402"/>
                </a:lnTo>
                <a:lnTo>
                  <a:pt x="1459" y="404"/>
                </a:lnTo>
                <a:lnTo>
                  <a:pt x="1461" y="408"/>
                </a:lnTo>
                <a:lnTo>
                  <a:pt x="1471" y="401"/>
                </a:lnTo>
                <a:lnTo>
                  <a:pt x="1468" y="397"/>
                </a:lnTo>
                <a:lnTo>
                  <a:pt x="1457" y="378"/>
                </a:lnTo>
                <a:lnTo>
                  <a:pt x="1451" y="370"/>
                </a:lnTo>
                <a:lnTo>
                  <a:pt x="1450" y="369"/>
                </a:lnTo>
                <a:lnTo>
                  <a:pt x="1442" y="369"/>
                </a:lnTo>
                <a:lnTo>
                  <a:pt x="1442" y="362"/>
                </a:lnTo>
                <a:lnTo>
                  <a:pt x="1443" y="360"/>
                </a:lnTo>
                <a:lnTo>
                  <a:pt x="1444" y="360"/>
                </a:lnTo>
                <a:lnTo>
                  <a:pt x="1445" y="360"/>
                </a:lnTo>
                <a:lnTo>
                  <a:pt x="1445" y="361"/>
                </a:lnTo>
                <a:lnTo>
                  <a:pt x="1447" y="361"/>
                </a:lnTo>
                <a:lnTo>
                  <a:pt x="1448" y="359"/>
                </a:lnTo>
                <a:lnTo>
                  <a:pt x="1451" y="349"/>
                </a:lnTo>
                <a:lnTo>
                  <a:pt x="1453" y="342"/>
                </a:lnTo>
                <a:lnTo>
                  <a:pt x="1456" y="334"/>
                </a:lnTo>
                <a:lnTo>
                  <a:pt x="1457" y="331"/>
                </a:lnTo>
                <a:lnTo>
                  <a:pt x="1458" y="327"/>
                </a:lnTo>
                <a:lnTo>
                  <a:pt x="1465" y="310"/>
                </a:lnTo>
                <a:lnTo>
                  <a:pt x="1465" y="308"/>
                </a:lnTo>
                <a:lnTo>
                  <a:pt x="1476" y="277"/>
                </a:lnTo>
                <a:lnTo>
                  <a:pt x="1476" y="276"/>
                </a:lnTo>
                <a:lnTo>
                  <a:pt x="1474" y="275"/>
                </a:lnTo>
                <a:lnTo>
                  <a:pt x="1476" y="268"/>
                </a:lnTo>
                <a:lnTo>
                  <a:pt x="1478" y="269"/>
                </a:lnTo>
                <a:lnTo>
                  <a:pt x="1491" y="244"/>
                </a:lnTo>
                <a:lnTo>
                  <a:pt x="1495" y="234"/>
                </a:lnTo>
                <a:lnTo>
                  <a:pt x="1493" y="233"/>
                </a:lnTo>
                <a:lnTo>
                  <a:pt x="1495" y="228"/>
                </a:lnTo>
                <a:lnTo>
                  <a:pt x="1493" y="226"/>
                </a:lnTo>
                <a:lnTo>
                  <a:pt x="1494" y="226"/>
                </a:lnTo>
                <a:lnTo>
                  <a:pt x="1495" y="227"/>
                </a:lnTo>
                <a:lnTo>
                  <a:pt x="1498" y="228"/>
                </a:lnTo>
                <a:lnTo>
                  <a:pt x="1499" y="228"/>
                </a:lnTo>
                <a:lnTo>
                  <a:pt x="1525" y="236"/>
                </a:lnTo>
                <a:lnTo>
                  <a:pt x="1526" y="233"/>
                </a:lnTo>
                <a:lnTo>
                  <a:pt x="1529" y="235"/>
                </a:lnTo>
                <a:lnTo>
                  <a:pt x="1550" y="241"/>
                </a:lnTo>
                <a:lnTo>
                  <a:pt x="1551" y="238"/>
                </a:lnTo>
                <a:lnTo>
                  <a:pt x="1583" y="247"/>
                </a:lnTo>
                <a:lnTo>
                  <a:pt x="1590" y="223"/>
                </a:lnTo>
                <a:lnTo>
                  <a:pt x="1565" y="216"/>
                </a:lnTo>
                <a:lnTo>
                  <a:pt x="1542" y="208"/>
                </a:lnTo>
                <a:lnTo>
                  <a:pt x="1542" y="205"/>
                </a:lnTo>
                <a:lnTo>
                  <a:pt x="1541" y="205"/>
                </a:lnTo>
                <a:lnTo>
                  <a:pt x="1551" y="141"/>
                </a:lnTo>
                <a:lnTo>
                  <a:pt x="1552" y="136"/>
                </a:lnTo>
                <a:lnTo>
                  <a:pt x="1559" y="130"/>
                </a:lnTo>
                <a:lnTo>
                  <a:pt x="1559" y="129"/>
                </a:lnTo>
                <a:lnTo>
                  <a:pt x="1559" y="130"/>
                </a:lnTo>
                <a:lnTo>
                  <a:pt x="1561" y="129"/>
                </a:lnTo>
                <a:lnTo>
                  <a:pt x="1562" y="131"/>
                </a:lnTo>
                <a:lnTo>
                  <a:pt x="1562" y="132"/>
                </a:lnTo>
                <a:lnTo>
                  <a:pt x="1556" y="138"/>
                </a:lnTo>
                <a:lnTo>
                  <a:pt x="1556" y="143"/>
                </a:lnTo>
                <a:lnTo>
                  <a:pt x="1571" y="149"/>
                </a:lnTo>
                <a:lnTo>
                  <a:pt x="1571" y="148"/>
                </a:lnTo>
                <a:lnTo>
                  <a:pt x="1577" y="150"/>
                </a:lnTo>
                <a:lnTo>
                  <a:pt x="1600" y="157"/>
                </a:lnTo>
                <a:lnTo>
                  <a:pt x="1600" y="155"/>
                </a:lnTo>
                <a:lnTo>
                  <a:pt x="1601" y="156"/>
                </a:lnTo>
                <a:lnTo>
                  <a:pt x="1603" y="148"/>
                </a:lnTo>
                <a:lnTo>
                  <a:pt x="1602" y="148"/>
                </a:lnTo>
                <a:lnTo>
                  <a:pt x="1604" y="144"/>
                </a:lnTo>
                <a:lnTo>
                  <a:pt x="1603" y="143"/>
                </a:lnTo>
                <a:lnTo>
                  <a:pt x="1584" y="132"/>
                </a:lnTo>
                <a:lnTo>
                  <a:pt x="1582" y="132"/>
                </a:lnTo>
                <a:lnTo>
                  <a:pt x="1560" y="118"/>
                </a:lnTo>
                <a:lnTo>
                  <a:pt x="1560" y="119"/>
                </a:lnTo>
                <a:lnTo>
                  <a:pt x="1559" y="119"/>
                </a:lnTo>
                <a:lnTo>
                  <a:pt x="1558" y="124"/>
                </a:lnTo>
                <a:lnTo>
                  <a:pt x="1557" y="125"/>
                </a:lnTo>
                <a:lnTo>
                  <a:pt x="1558" y="125"/>
                </a:lnTo>
                <a:lnTo>
                  <a:pt x="1558" y="126"/>
                </a:lnTo>
                <a:lnTo>
                  <a:pt x="1557" y="126"/>
                </a:lnTo>
                <a:lnTo>
                  <a:pt x="1557" y="125"/>
                </a:lnTo>
                <a:lnTo>
                  <a:pt x="1556" y="125"/>
                </a:lnTo>
                <a:lnTo>
                  <a:pt x="1554" y="124"/>
                </a:lnTo>
                <a:lnTo>
                  <a:pt x="1557" y="111"/>
                </a:lnTo>
                <a:lnTo>
                  <a:pt x="1558" y="111"/>
                </a:lnTo>
                <a:lnTo>
                  <a:pt x="1558" y="110"/>
                </a:lnTo>
                <a:lnTo>
                  <a:pt x="1559" y="110"/>
                </a:lnTo>
                <a:lnTo>
                  <a:pt x="1559" y="111"/>
                </a:lnTo>
                <a:lnTo>
                  <a:pt x="1565" y="117"/>
                </a:lnTo>
                <a:lnTo>
                  <a:pt x="1567" y="117"/>
                </a:lnTo>
                <a:lnTo>
                  <a:pt x="1569" y="117"/>
                </a:lnTo>
                <a:lnTo>
                  <a:pt x="1575" y="121"/>
                </a:lnTo>
                <a:lnTo>
                  <a:pt x="1579" y="125"/>
                </a:lnTo>
                <a:lnTo>
                  <a:pt x="1583" y="125"/>
                </a:lnTo>
                <a:lnTo>
                  <a:pt x="1607" y="139"/>
                </a:lnTo>
                <a:lnTo>
                  <a:pt x="1636" y="156"/>
                </a:lnTo>
                <a:lnTo>
                  <a:pt x="1706" y="198"/>
                </a:lnTo>
                <a:lnTo>
                  <a:pt x="1725" y="173"/>
                </a:lnTo>
                <a:lnTo>
                  <a:pt x="1743" y="147"/>
                </a:lnTo>
                <a:lnTo>
                  <a:pt x="1747" y="141"/>
                </a:lnTo>
                <a:lnTo>
                  <a:pt x="1749" y="140"/>
                </a:lnTo>
                <a:lnTo>
                  <a:pt x="1750" y="140"/>
                </a:lnTo>
                <a:lnTo>
                  <a:pt x="1750" y="139"/>
                </a:lnTo>
                <a:lnTo>
                  <a:pt x="1751" y="139"/>
                </a:lnTo>
                <a:lnTo>
                  <a:pt x="1751" y="138"/>
                </a:lnTo>
                <a:lnTo>
                  <a:pt x="1752" y="138"/>
                </a:lnTo>
                <a:lnTo>
                  <a:pt x="1752" y="136"/>
                </a:lnTo>
                <a:lnTo>
                  <a:pt x="1753" y="136"/>
                </a:lnTo>
                <a:lnTo>
                  <a:pt x="1753" y="135"/>
                </a:lnTo>
                <a:lnTo>
                  <a:pt x="1754" y="135"/>
                </a:lnTo>
                <a:lnTo>
                  <a:pt x="1754" y="134"/>
                </a:lnTo>
                <a:lnTo>
                  <a:pt x="1755" y="134"/>
                </a:lnTo>
                <a:lnTo>
                  <a:pt x="1756" y="133"/>
                </a:lnTo>
                <a:lnTo>
                  <a:pt x="1758" y="133"/>
                </a:lnTo>
                <a:lnTo>
                  <a:pt x="1758" y="132"/>
                </a:lnTo>
                <a:lnTo>
                  <a:pt x="1759" y="132"/>
                </a:lnTo>
                <a:lnTo>
                  <a:pt x="1760" y="132"/>
                </a:lnTo>
                <a:lnTo>
                  <a:pt x="1760" y="131"/>
                </a:lnTo>
                <a:lnTo>
                  <a:pt x="1761" y="131"/>
                </a:lnTo>
                <a:lnTo>
                  <a:pt x="1762" y="130"/>
                </a:lnTo>
                <a:lnTo>
                  <a:pt x="1763" y="130"/>
                </a:lnTo>
                <a:lnTo>
                  <a:pt x="1763" y="129"/>
                </a:lnTo>
                <a:lnTo>
                  <a:pt x="1764" y="129"/>
                </a:lnTo>
                <a:lnTo>
                  <a:pt x="1766" y="129"/>
                </a:lnTo>
                <a:lnTo>
                  <a:pt x="1766" y="127"/>
                </a:lnTo>
                <a:lnTo>
                  <a:pt x="1767" y="127"/>
                </a:lnTo>
                <a:lnTo>
                  <a:pt x="1768" y="127"/>
                </a:lnTo>
                <a:lnTo>
                  <a:pt x="1768" y="126"/>
                </a:lnTo>
                <a:lnTo>
                  <a:pt x="1769" y="126"/>
                </a:lnTo>
                <a:lnTo>
                  <a:pt x="1770" y="126"/>
                </a:lnTo>
                <a:lnTo>
                  <a:pt x="1770" y="125"/>
                </a:lnTo>
                <a:lnTo>
                  <a:pt x="1771" y="125"/>
                </a:lnTo>
                <a:lnTo>
                  <a:pt x="1772" y="125"/>
                </a:lnTo>
                <a:lnTo>
                  <a:pt x="1772" y="124"/>
                </a:lnTo>
                <a:lnTo>
                  <a:pt x="1773" y="124"/>
                </a:lnTo>
                <a:lnTo>
                  <a:pt x="1775" y="124"/>
                </a:lnTo>
                <a:lnTo>
                  <a:pt x="1775" y="123"/>
                </a:lnTo>
                <a:lnTo>
                  <a:pt x="1776" y="123"/>
                </a:lnTo>
                <a:lnTo>
                  <a:pt x="1777" y="123"/>
                </a:lnTo>
                <a:lnTo>
                  <a:pt x="1777" y="122"/>
                </a:lnTo>
                <a:lnTo>
                  <a:pt x="1778" y="122"/>
                </a:lnTo>
                <a:lnTo>
                  <a:pt x="1779" y="122"/>
                </a:lnTo>
                <a:lnTo>
                  <a:pt x="1780" y="121"/>
                </a:lnTo>
                <a:lnTo>
                  <a:pt x="1781" y="121"/>
                </a:lnTo>
                <a:lnTo>
                  <a:pt x="1783" y="121"/>
                </a:lnTo>
                <a:lnTo>
                  <a:pt x="1783" y="119"/>
                </a:lnTo>
                <a:lnTo>
                  <a:pt x="1784" y="119"/>
                </a:lnTo>
                <a:lnTo>
                  <a:pt x="1785" y="119"/>
                </a:lnTo>
                <a:lnTo>
                  <a:pt x="1786" y="118"/>
                </a:lnTo>
                <a:lnTo>
                  <a:pt x="1787" y="118"/>
                </a:lnTo>
                <a:lnTo>
                  <a:pt x="1788" y="118"/>
                </a:lnTo>
                <a:lnTo>
                  <a:pt x="1788" y="117"/>
                </a:lnTo>
                <a:lnTo>
                  <a:pt x="1789" y="117"/>
                </a:lnTo>
                <a:lnTo>
                  <a:pt x="1791" y="117"/>
                </a:lnTo>
                <a:lnTo>
                  <a:pt x="1792" y="116"/>
                </a:lnTo>
                <a:lnTo>
                  <a:pt x="1793" y="116"/>
                </a:lnTo>
                <a:lnTo>
                  <a:pt x="1794" y="116"/>
                </a:lnTo>
                <a:lnTo>
                  <a:pt x="1795" y="115"/>
                </a:lnTo>
                <a:lnTo>
                  <a:pt x="1796" y="115"/>
                </a:lnTo>
                <a:lnTo>
                  <a:pt x="1797" y="115"/>
                </a:lnTo>
                <a:lnTo>
                  <a:pt x="1798" y="115"/>
                </a:lnTo>
                <a:lnTo>
                  <a:pt x="1798" y="114"/>
                </a:lnTo>
                <a:lnTo>
                  <a:pt x="1800" y="114"/>
                </a:lnTo>
                <a:lnTo>
                  <a:pt x="1801" y="114"/>
                </a:lnTo>
                <a:lnTo>
                  <a:pt x="1802" y="114"/>
                </a:lnTo>
                <a:lnTo>
                  <a:pt x="1802" y="113"/>
                </a:lnTo>
                <a:lnTo>
                  <a:pt x="1803" y="113"/>
                </a:lnTo>
                <a:lnTo>
                  <a:pt x="1804" y="113"/>
                </a:lnTo>
                <a:lnTo>
                  <a:pt x="1805" y="113"/>
                </a:lnTo>
                <a:lnTo>
                  <a:pt x="1805" y="111"/>
                </a:lnTo>
                <a:lnTo>
                  <a:pt x="1806" y="111"/>
                </a:lnTo>
                <a:lnTo>
                  <a:pt x="1808" y="111"/>
                </a:lnTo>
                <a:lnTo>
                  <a:pt x="1809" y="111"/>
                </a:lnTo>
                <a:lnTo>
                  <a:pt x="1810" y="111"/>
                </a:lnTo>
                <a:lnTo>
                  <a:pt x="1810" y="110"/>
                </a:lnTo>
                <a:lnTo>
                  <a:pt x="1811" y="110"/>
                </a:lnTo>
                <a:lnTo>
                  <a:pt x="1812" y="110"/>
                </a:lnTo>
                <a:lnTo>
                  <a:pt x="1813" y="110"/>
                </a:lnTo>
                <a:lnTo>
                  <a:pt x="1814" y="110"/>
                </a:lnTo>
                <a:lnTo>
                  <a:pt x="1814" y="109"/>
                </a:lnTo>
                <a:lnTo>
                  <a:pt x="1815" y="109"/>
                </a:lnTo>
                <a:lnTo>
                  <a:pt x="1817" y="109"/>
                </a:lnTo>
                <a:lnTo>
                  <a:pt x="1818" y="109"/>
                </a:lnTo>
                <a:lnTo>
                  <a:pt x="1819" y="109"/>
                </a:lnTo>
                <a:lnTo>
                  <a:pt x="1820" y="109"/>
                </a:lnTo>
                <a:lnTo>
                  <a:pt x="1821" y="108"/>
                </a:lnTo>
                <a:lnTo>
                  <a:pt x="1822" y="108"/>
                </a:lnTo>
                <a:lnTo>
                  <a:pt x="1823" y="108"/>
                </a:lnTo>
                <a:lnTo>
                  <a:pt x="1825" y="108"/>
                </a:lnTo>
                <a:lnTo>
                  <a:pt x="1826" y="108"/>
                </a:lnTo>
                <a:lnTo>
                  <a:pt x="1827" y="108"/>
                </a:lnTo>
                <a:lnTo>
                  <a:pt x="1827" y="107"/>
                </a:lnTo>
                <a:lnTo>
                  <a:pt x="1828" y="107"/>
                </a:lnTo>
                <a:lnTo>
                  <a:pt x="1829" y="107"/>
                </a:lnTo>
                <a:lnTo>
                  <a:pt x="1830" y="107"/>
                </a:lnTo>
                <a:lnTo>
                  <a:pt x="1831" y="107"/>
                </a:lnTo>
                <a:lnTo>
                  <a:pt x="1833" y="107"/>
                </a:lnTo>
                <a:lnTo>
                  <a:pt x="1834" y="107"/>
                </a:lnTo>
                <a:lnTo>
                  <a:pt x="1835" y="107"/>
                </a:lnTo>
                <a:lnTo>
                  <a:pt x="1835" y="106"/>
                </a:lnTo>
                <a:lnTo>
                  <a:pt x="1836" y="106"/>
                </a:lnTo>
                <a:lnTo>
                  <a:pt x="1837" y="106"/>
                </a:lnTo>
                <a:lnTo>
                  <a:pt x="1838" y="106"/>
                </a:lnTo>
                <a:lnTo>
                  <a:pt x="1839" y="106"/>
                </a:lnTo>
                <a:lnTo>
                  <a:pt x="1840" y="106"/>
                </a:lnTo>
                <a:lnTo>
                  <a:pt x="1842" y="106"/>
                </a:lnTo>
                <a:lnTo>
                  <a:pt x="1843" y="106"/>
                </a:lnTo>
                <a:lnTo>
                  <a:pt x="1844" y="106"/>
                </a:lnTo>
                <a:lnTo>
                  <a:pt x="1845" y="106"/>
                </a:lnTo>
                <a:lnTo>
                  <a:pt x="1846" y="106"/>
                </a:lnTo>
                <a:lnTo>
                  <a:pt x="1847" y="105"/>
                </a:lnTo>
                <a:lnTo>
                  <a:pt x="1848" y="105"/>
                </a:lnTo>
                <a:lnTo>
                  <a:pt x="1850" y="105"/>
                </a:lnTo>
                <a:lnTo>
                  <a:pt x="1851" y="105"/>
                </a:lnTo>
                <a:lnTo>
                  <a:pt x="1852" y="105"/>
                </a:lnTo>
                <a:lnTo>
                  <a:pt x="1853" y="105"/>
                </a:lnTo>
                <a:lnTo>
                  <a:pt x="1854" y="105"/>
                </a:lnTo>
                <a:lnTo>
                  <a:pt x="1855" y="105"/>
                </a:lnTo>
                <a:lnTo>
                  <a:pt x="1856" y="105"/>
                </a:lnTo>
                <a:lnTo>
                  <a:pt x="1857" y="105"/>
                </a:lnTo>
                <a:lnTo>
                  <a:pt x="1859" y="105"/>
                </a:lnTo>
                <a:lnTo>
                  <a:pt x="1860" y="105"/>
                </a:lnTo>
                <a:lnTo>
                  <a:pt x="1861" y="105"/>
                </a:lnTo>
                <a:lnTo>
                  <a:pt x="1862" y="105"/>
                </a:lnTo>
                <a:lnTo>
                  <a:pt x="1863" y="105"/>
                </a:lnTo>
                <a:lnTo>
                  <a:pt x="1864" y="105"/>
                </a:lnTo>
                <a:lnTo>
                  <a:pt x="1865" y="105"/>
                </a:lnTo>
                <a:lnTo>
                  <a:pt x="1867" y="105"/>
                </a:lnTo>
                <a:lnTo>
                  <a:pt x="1867" y="106"/>
                </a:lnTo>
                <a:lnTo>
                  <a:pt x="1868" y="106"/>
                </a:lnTo>
                <a:lnTo>
                  <a:pt x="1869" y="106"/>
                </a:lnTo>
                <a:lnTo>
                  <a:pt x="1870" y="106"/>
                </a:lnTo>
                <a:lnTo>
                  <a:pt x="1871" y="106"/>
                </a:lnTo>
                <a:lnTo>
                  <a:pt x="1872" y="106"/>
                </a:lnTo>
                <a:lnTo>
                  <a:pt x="1873" y="106"/>
                </a:lnTo>
                <a:lnTo>
                  <a:pt x="1875" y="106"/>
                </a:lnTo>
                <a:lnTo>
                  <a:pt x="1876" y="106"/>
                </a:lnTo>
                <a:lnTo>
                  <a:pt x="1875" y="108"/>
                </a:lnTo>
                <a:lnTo>
                  <a:pt x="1881" y="111"/>
                </a:lnTo>
                <a:lnTo>
                  <a:pt x="1885" y="114"/>
                </a:lnTo>
                <a:lnTo>
                  <a:pt x="1897" y="119"/>
                </a:lnTo>
                <a:lnTo>
                  <a:pt x="1897" y="121"/>
                </a:lnTo>
                <a:lnTo>
                  <a:pt x="1898" y="121"/>
                </a:lnTo>
                <a:lnTo>
                  <a:pt x="1899" y="122"/>
                </a:lnTo>
                <a:lnTo>
                  <a:pt x="1903" y="123"/>
                </a:lnTo>
                <a:lnTo>
                  <a:pt x="1903" y="124"/>
                </a:lnTo>
                <a:lnTo>
                  <a:pt x="1904" y="124"/>
                </a:lnTo>
                <a:lnTo>
                  <a:pt x="1905" y="124"/>
                </a:lnTo>
                <a:lnTo>
                  <a:pt x="1919" y="132"/>
                </a:lnTo>
                <a:lnTo>
                  <a:pt x="1920" y="132"/>
                </a:lnTo>
                <a:lnTo>
                  <a:pt x="1921" y="133"/>
                </a:lnTo>
                <a:lnTo>
                  <a:pt x="1922" y="133"/>
                </a:lnTo>
                <a:lnTo>
                  <a:pt x="1930" y="138"/>
                </a:lnTo>
                <a:lnTo>
                  <a:pt x="1939" y="142"/>
                </a:lnTo>
                <a:lnTo>
                  <a:pt x="1954" y="150"/>
                </a:lnTo>
                <a:lnTo>
                  <a:pt x="1956" y="152"/>
                </a:lnTo>
                <a:lnTo>
                  <a:pt x="1949" y="158"/>
                </a:lnTo>
                <a:lnTo>
                  <a:pt x="1945" y="163"/>
                </a:lnTo>
                <a:lnTo>
                  <a:pt x="1930" y="175"/>
                </a:lnTo>
                <a:lnTo>
                  <a:pt x="1911" y="193"/>
                </a:lnTo>
                <a:lnTo>
                  <a:pt x="1899" y="203"/>
                </a:lnTo>
                <a:lnTo>
                  <a:pt x="1886" y="215"/>
                </a:lnTo>
                <a:lnTo>
                  <a:pt x="1872" y="227"/>
                </a:lnTo>
                <a:lnTo>
                  <a:pt x="1871" y="228"/>
                </a:lnTo>
                <a:lnTo>
                  <a:pt x="1870" y="230"/>
                </a:lnTo>
                <a:lnTo>
                  <a:pt x="1733" y="353"/>
                </a:lnTo>
                <a:lnTo>
                  <a:pt x="1720" y="350"/>
                </a:lnTo>
                <a:lnTo>
                  <a:pt x="1611" y="317"/>
                </a:lnTo>
                <a:lnTo>
                  <a:pt x="1609" y="322"/>
                </a:lnTo>
                <a:lnTo>
                  <a:pt x="1608" y="326"/>
                </a:lnTo>
                <a:lnTo>
                  <a:pt x="1608" y="327"/>
                </a:lnTo>
                <a:lnTo>
                  <a:pt x="1709" y="358"/>
                </a:lnTo>
                <a:lnTo>
                  <a:pt x="1711" y="359"/>
                </a:lnTo>
                <a:lnTo>
                  <a:pt x="1713" y="361"/>
                </a:lnTo>
                <a:lnTo>
                  <a:pt x="1713" y="362"/>
                </a:lnTo>
                <a:lnTo>
                  <a:pt x="1713" y="366"/>
                </a:lnTo>
                <a:lnTo>
                  <a:pt x="1712" y="367"/>
                </a:lnTo>
                <a:lnTo>
                  <a:pt x="1674" y="403"/>
                </a:lnTo>
                <a:lnTo>
                  <a:pt x="1671" y="406"/>
                </a:lnTo>
                <a:lnTo>
                  <a:pt x="1670" y="408"/>
                </a:lnTo>
                <a:lnTo>
                  <a:pt x="1670" y="410"/>
                </a:lnTo>
                <a:lnTo>
                  <a:pt x="1669" y="414"/>
                </a:lnTo>
                <a:lnTo>
                  <a:pt x="1669" y="416"/>
                </a:lnTo>
                <a:lnTo>
                  <a:pt x="1670" y="416"/>
                </a:lnTo>
                <a:lnTo>
                  <a:pt x="1670" y="417"/>
                </a:lnTo>
                <a:lnTo>
                  <a:pt x="1666" y="418"/>
                </a:lnTo>
                <a:lnTo>
                  <a:pt x="1666" y="416"/>
                </a:lnTo>
                <a:lnTo>
                  <a:pt x="1666" y="415"/>
                </a:lnTo>
                <a:lnTo>
                  <a:pt x="1664" y="414"/>
                </a:lnTo>
                <a:lnTo>
                  <a:pt x="1664" y="411"/>
                </a:lnTo>
                <a:lnTo>
                  <a:pt x="1658" y="410"/>
                </a:lnTo>
                <a:lnTo>
                  <a:pt x="1659" y="404"/>
                </a:lnTo>
                <a:lnTo>
                  <a:pt x="1554" y="373"/>
                </a:lnTo>
                <a:lnTo>
                  <a:pt x="1551" y="372"/>
                </a:lnTo>
                <a:lnTo>
                  <a:pt x="1544" y="370"/>
                </a:lnTo>
                <a:lnTo>
                  <a:pt x="1543" y="375"/>
                </a:lnTo>
                <a:lnTo>
                  <a:pt x="1542" y="378"/>
                </a:lnTo>
                <a:lnTo>
                  <a:pt x="1520" y="373"/>
                </a:lnTo>
                <a:lnTo>
                  <a:pt x="1516" y="370"/>
                </a:lnTo>
                <a:lnTo>
                  <a:pt x="1515" y="370"/>
                </a:lnTo>
                <a:lnTo>
                  <a:pt x="1515" y="366"/>
                </a:lnTo>
                <a:lnTo>
                  <a:pt x="1516" y="361"/>
                </a:lnTo>
                <a:lnTo>
                  <a:pt x="1514" y="361"/>
                </a:lnTo>
                <a:lnTo>
                  <a:pt x="1507" y="359"/>
                </a:lnTo>
                <a:lnTo>
                  <a:pt x="1506" y="364"/>
                </a:lnTo>
                <a:lnTo>
                  <a:pt x="1499" y="382"/>
                </a:lnTo>
                <a:lnTo>
                  <a:pt x="1536" y="393"/>
                </a:lnTo>
                <a:lnTo>
                  <a:pt x="1583" y="408"/>
                </a:lnTo>
                <a:lnTo>
                  <a:pt x="1586" y="411"/>
                </a:lnTo>
                <a:lnTo>
                  <a:pt x="1596" y="422"/>
                </a:lnTo>
                <a:lnTo>
                  <a:pt x="1599" y="425"/>
                </a:lnTo>
                <a:lnTo>
                  <a:pt x="1601" y="427"/>
                </a:lnTo>
                <a:lnTo>
                  <a:pt x="1601" y="428"/>
                </a:lnTo>
                <a:lnTo>
                  <a:pt x="1602" y="428"/>
                </a:lnTo>
                <a:lnTo>
                  <a:pt x="1602" y="429"/>
                </a:lnTo>
                <a:lnTo>
                  <a:pt x="1602" y="431"/>
                </a:lnTo>
                <a:lnTo>
                  <a:pt x="1604" y="433"/>
                </a:lnTo>
                <a:lnTo>
                  <a:pt x="1604" y="434"/>
                </a:lnTo>
                <a:lnTo>
                  <a:pt x="1605" y="434"/>
                </a:lnTo>
                <a:lnTo>
                  <a:pt x="1605" y="435"/>
                </a:lnTo>
                <a:lnTo>
                  <a:pt x="1607" y="435"/>
                </a:lnTo>
                <a:lnTo>
                  <a:pt x="1607" y="436"/>
                </a:lnTo>
                <a:lnTo>
                  <a:pt x="1607" y="437"/>
                </a:lnTo>
                <a:lnTo>
                  <a:pt x="1608" y="437"/>
                </a:lnTo>
                <a:lnTo>
                  <a:pt x="1608" y="439"/>
                </a:lnTo>
                <a:lnTo>
                  <a:pt x="1608" y="440"/>
                </a:lnTo>
                <a:lnTo>
                  <a:pt x="1609" y="440"/>
                </a:lnTo>
                <a:lnTo>
                  <a:pt x="1609" y="441"/>
                </a:lnTo>
                <a:lnTo>
                  <a:pt x="1609" y="442"/>
                </a:lnTo>
                <a:lnTo>
                  <a:pt x="1609" y="443"/>
                </a:lnTo>
                <a:lnTo>
                  <a:pt x="1610" y="444"/>
                </a:lnTo>
                <a:lnTo>
                  <a:pt x="1610" y="445"/>
                </a:lnTo>
                <a:lnTo>
                  <a:pt x="1611" y="448"/>
                </a:lnTo>
                <a:lnTo>
                  <a:pt x="1611" y="449"/>
                </a:lnTo>
                <a:lnTo>
                  <a:pt x="1610" y="449"/>
                </a:lnTo>
                <a:lnTo>
                  <a:pt x="1610" y="448"/>
                </a:lnTo>
                <a:lnTo>
                  <a:pt x="1609" y="448"/>
                </a:lnTo>
                <a:lnTo>
                  <a:pt x="1609" y="445"/>
                </a:lnTo>
                <a:lnTo>
                  <a:pt x="1609" y="444"/>
                </a:lnTo>
                <a:lnTo>
                  <a:pt x="1609" y="443"/>
                </a:lnTo>
                <a:lnTo>
                  <a:pt x="1609" y="442"/>
                </a:lnTo>
                <a:lnTo>
                  <a:pt x="1609" y="441"/>
                </a:lnTo>
                <a:lnTo>
                  <a:pt x="1608" y="441"/>
                </a:lnTo>
                <a:lnTo>
                  <a:pt x="1608" y="440"/>
                </a:lnTo>
                <a:lnTo>
                  <a:pt x="1608" y="439"/>
                </a:lnTo>
                <a:lnTo>
                  <a:pt x="1607" y="437"/>
                </a:lnTo>
                <a:lnTo>
                  <a:pt x="1604" y="436"/>
                </a:lnTo>
                <a:lnTo>
                  <a:pt x="1599" y="435"/>
                </a:lnTo>
                <a:lnTo>
                  <a:pt x="1595" y="434"/>
                </a:lnTo>
                <a:lnTo>
                  <a:pt x="1543" y="418"/>
                </a:lnTo>
                <a:lnTo>
                  <a:pt x="1540" y="417"/>
                </a:lnTo>
                <a:lnTo>
                  <a:pt x="1534" y="415"/>
                </a:lnTo>
                <a:lnTo>
                  <a:pt x="1527" y="412"/>
                </a:lnTo>
                <a:lnTo>
                  <a:pt x="1526" y="416"/>
                </a:lnTo>
                <a:lnTo>
                  <a:pt x="1529" y="417"/>
                </a:lnTo>
                <a:lnTo>
                  <a:pt x="1526" y="428"/>
                </a:lnTo>
                <a:lnTo>
                  <a:pt x="1521" y="427"/>
                </a:lnTo>
                <a:lnTo>
                  <a:pt x="1520" y="431"/>
                </a:lnTo>
                <a:lnTo>
                  <a:pt x="1540" y="436"/>
                </a:lnTo>
                <a:lnTo>
                  <a:pt x="1540" y="443"/>
                </a:lnTo>
                <a:lnTo>
                  <a:pt x="1540" y="445"/>
                </a:lnTo>
                <a:lnTo>
                  <a:pt x="1543" y="445"/>
                </a:lnTo>
                <a:lnTo>
                  <a:pt x="1543" y="444"/>
                </a:lnTo>
                <a:lnTo>
                  <a:pt x="1548" y="445"/>
                </a:lnTo>
                <a:lnTo>
                  <a:pt x="1552" y="448"/>
                </a:lnTo>
                <a:lnTo>
                  <a:pt x="1557" y="449"/>
                </a:lnTo>
                <a:lnTo>
                  <a:pt x="1566" y="452"/>
                </a:lnTo>
                <a:lnTo>
                  <a:pt x="1575" y="456"/>
                </a:lnTo>
                <a:lnTo>
                  <a:pt x="1576" y="456"/>
                </a:lnTo>
                <a:lnTo>
                  <a:pt x="1578" y="460"/>
                </a:lnTo>
                <a:lnTo>
                  <a:pt x="1580" y="465"/>
                </a:lnTo>
                <a:lnTo>
                  <a:pt x="1583" y="468"/>
                </a:lnTo>
                <a:lnTo>
                  <a:pt x="1578" y="474"/>
                </a:lnTo>
                <a:lnTo>
                  <a:pt x="1575" y="473"/>
                </a:lnTo>
                <a:lnTo>
                  <a:pt x="1562" y="469"/>
                </a:lnTo>
                <a:lnTo>
                  <a:pt x="1552" y="466"/>
                </a:lnTo>
                <a:lnTo>
                  <a:pt x="1543" y="462"/>
                </a:lnTo>
                <a:lnTo>
                  <a:pt x="1543" y="448"/>
                </a:lnTo>
                <a:lnTo>
                  <a:pt x="1540" y="448"/>
                </a:lnTo>
                <a:lnTo>
                  <a:pt x="1540" y="449"/>
                </a:lnTo>
                <a:lnTo>
                  <a:pt x="1540" y="452"/>
                </a:lnTo>
                <a:lnTo>
                  <a:pt x="1541" y="461"/>
                </a:lnTo>
                <a:lnTo>
                  <a:pt x="1541" y="462"/>
                </a:lnTo>
                <a:lnTo>
                  <a:pt x="1541" y="466"/>
                </a:lnTo>
                <a:lnTo>
                  <a:pt x="1541" y="472"/>
                </a:lnTo>
                <a:lnTo>
                  <a:pt x="1538" y="472"/>
                </a:lnTo>
                <a:lnTo>
                  <a:pt x="1538" y="467"/>
                </a:lnTo>
                <a:lnTo>
                  <a:pt x="1526" y="470"/>
                </a:lnTo>
                <a:lnTo>
                  <a:pt x="1526" y="472"/>
                </a:lnTo>
                <a:lnTo>
                  <a:pt x="1525" y="473"/>
                </a:lnTo>
                <a:lnTo>
                  <a:pt x="1525" y="470"/>
                </a:lnTo>
                <a:lnTo>
                  <a:pt x="1508" y="474"/>
                </a:lnTo>
                <a:lnTo>
                  <a:pt x="1507" y="475"/>
                </a:lnTo>
                <a:lnTo>
                  <a:pt x="1468" y="483"/>
                </a:lnTo>
                <a:lnTo>
                  <a:pt x="1469" y="486"/>
                </a:lnTo>
                <a:lnTo>
                  <a:pt x="1470" y="490"/>
                </a:lnTo>
                <a:lnTo>
                  <a:pt x="1470" y="491"/>
                </a:lnTo>
                <a:lnTo>
                  <a:pt x="1471" y="494"/>
                </a:lnTo>
                <a:lnTo>
                  <a:pt x="1473" y="495"/>
                </a:lnTo>
                <a:lnTo>
                  <a:pt x="1473" y="498"/>
                </a:lnTo>
                <a:lnTo>
                  <a:pt x="1474" y="500"/>
                </a:lnTo>
                <a:lnTo>
                  <a:pt x="1474" y="503"/>
                </a:lnTo>
                <a:lnTo>
                  <a:pt x="1475" y="506"/>
                </a:lnTo>
                <a:lnTo>
                  <a:pt x="1475" y="508"/>
                </a:lnTo>
                <a:lnTo>
                  <a:pt x="1475" y="509"/>
                </a:lnTo>
                <a:lnTo>
                  <a:pt x="1482" y="508"/>
                </a:lnTo>
                <a:lnTo>
                  <a:pt x="1483" y="510"/>
                </a:lnTo>
                <a:lnTo>
                  <a:pt x="1485" y="510"/>
                </a:lnTo>
                <a:lnTo>
                  <a:pt x="1484" y="507"/>
                </a:lnTo>
                <a:lnTo>
                  <a:pt x="1499" y="503"/>
                </a:lnTo>
                <a:lnTo>
                  <a:pt x="1502" y="502"/>
                </a:lnTo>
                <a:lnTo>
                  <a:pt x="1515" y="500"/>
                </a:lnTo>
                <a:lnTo>
                  <a:pt x="1518" y="519"/>
                </a:lnTo>
                <a:lnTo>
                  <a:pt x="1518" y="521"/>
                </a:lnTo>
                <a:lnTo>
                  <a:pt x="1521" y="521"/>
                </a:lnTo>
                <a:lnTo>
                  <a:pt x="1523" y="518"/>
                </a:lnTo>
                <a:lnTo>
                  <a:pt x="1520" y="519"/>
                </a:lnTo>
                <a:lnTo>
                  <a:pt x="1517" y="499"/>
                </a:lnTo>
                <a:lnTo>
                  <a:pt x="1542" y="493"/>
                </a:lnTo>
                <a:lnTo>
                  <a:pt x="1546" y="492"/>
                </a:lnTo>
                <a:lnTo>
                  <a:pt x="1546" y="494"/>
                </a:lnTo>
                <a:lnTo>
                  <a:pt x="1542" y="500"/>
                </a:lnTo>
                <a:lnTo>
                  <a:pt x="1527" y="517"/>
                </a:lnTo>
                <a:lnTo>
                  <a:pt x="1524" y="518"/>
                </a:lnTo>
                <a:lnTo>
                  <a:pt x="1523" y="520"/>
                </a:lnTo>
                <a:lnTo>
                  <a:pt x="1528" y="519"/>
                </a:lnTo>
                <a:lnTo>
                  <a:pt x="1529" y="518"/>
                </a:lnTo>
                <a:lnTo>
                  <a:pt x="1536" y="511"/>
                </a:lnTo>
                <a:lnTo>
                  <a:pt x="1542" y="503"/>
                </a:lnTo>
                <a:lnTo>
                  <a:pt x="1545" y="500"/>
                </a:lnTo>
                <a:lnTo>
                  <a:pt x="1550" y="494"/>
                </a:lnTo>
                <a:lnTo>
                  <a:pt x="1551" y="493"/>
                </a:lnTo>
                <a:lnTo>
                  <a:pt x="1551" y="492"/>
                </a:lnTo>
                <a:lnTo>
                  <a:pt x="1553" y="492"/>
                </a:lnTo>
                <a:lnTo>
                  <a:pt x="1556" y="491"/>
                </a:lnTo>
                <a:lnTo>
                  <a:pt x="1556" y="492"/>
                </a:lnTo>
                <a:lnTo>
                  <a:pt x="1557" y="492"/>
                </a:lnTo>
                <a:lnTo>
                  <a:pt x="1557" y="493"/>
                </a:lnTo>
                <a:lnTo>
                  <a:pt x="1557" y="494"/>
                </a:lnTo>
                <a:lnTo>
                  <a:pt x="1556" y="494"/>
                </a:lnTo>
                <a:lnTo>
                  <a:pt x="1556" y="495"/>
                </a:lnTo>
                <a:lnTo>
                  <a:pt x="1552" y="500"/>
                </a:lnTo>
                <a:lnTo>
                  <a:pt x="1549" y="504"/>
                </a:lnTo>
                <a:lnTo>
                  <a:pt x="1545" y="509"/>
                </a:lnTo>
                <a:lnTo>
                  <a:pt x="1545" y="510"/>
                </a:lnTo>
                <a:lnTo>
                  <a:pt x="1543" y="511"/>
                </a:lnTo>
                <a:lnTo>
                  <a:pt x="1541" y="515"/>
                </a:lnTo>
                <a:lnTo>
                  <a:pt x="1535" y="523"/>
                </a:lnTo>
                <a:lnTo>
                  <a:pt x="1532" y="527"/>
                </a:lnTo>
                <a:lnTo>
                  <a:pt x="1524" y="532"/>
                </a:lnTo>
                <a:lnTo>
                  <a:pt x="1523" y="532"/>
                </a:lnTo>
                <a:lnTo>
                  <a:pt x="1500" y="542"/>
                </a:lnTo>
                <a:lnTo>
                  <a:pt x="1502" y="546"/>
                </a:lnTo>
                <a:lnTo>
                  <a:pt x="1503" y="556"/>
                </a:lnTo>
                <a:lnTo>
                  <a:pt x="1502" y="560"/>
                </a:lnTo>
                <a:lnTo>
                  <a:pt x="1501" y="562"/>
                </a:lnTo>
                <a:lnTo>
                  <a:pt x="1507" y="568"/>
                </a:lnTo>
                <a:lnTo>
                  <a:pt x="1529" y="544"/>
                </a:lnTo>
                <a:lnTo>
                  <a:pt x="1529" y="543"/>
                </a:lnTo>
                <a:lnTo>
                  <a:pt x="1531" y="543"/>
                </a:lnTo>
                <a:lnTo>
                  <a:pt x="1531" y="544"/>
                </a:lnTo>
                <a:lnTo>
                  <a:pt x="1532" y="544"/>
                </a:lnTo>
                <a:lnTo>
                  <a:pt x="1532" y="545"/>
                </a:lnTo>
                <a:lnTo>
                  <a:pt x="1529" y="550"/>
                </a:lnTo>
                <a:lnTo>
                  <a:pt x="1527" y="552"/>
                </a:lnTo>
                <a:lnTo>
                  <a:pt x="1523" y="560"/>
                </a:lnTo>
                <a:lnTo>
                  <a:pt x="1523" y="559"/>
                </a:lnTo>
                <a:lnTo>
                  <a:pt x="1523" y="560"/>
                </a:lnTo>
                <a:lnTo>
                  <a:pt x="1523" y="561"/>
                </a:lnTo>
                <a:lnTo>
                  <a:pt x="1521" y="561"/>
                </a:lnTo>
                <a:lnTo>
                  <a:pt x="1520" y="562"/>
                </a:lnTo>
                <a:lnTo>
                  <a:pt x="1520" y="563"/>
                </a:lnTo>
                <a:lnTo>
                  <a:pt x="1519" y="565"/>
                </a:lnTo>
                <a:lnTo>
                  <a:pt x="1519" y="566"/>
                </a:lnTo>
                <a:lnTo>
                  <a:pt x="1517" y="569"/>
                </a:lnTo>
                <a:lnTo>
                  <a:pt x="1518" y="570"/>
                </a:lnTo>
                <a:lnTo>
                  <a:pt x="1519" y="570"/>
                </a:lnTo>
                <a:lnTo>
                  <a:pt x="1523" y="573"/>
                </a:lnTo>
                <a:lnTo>
                  <a:pt x="1523" y="577"/>
                </a:lnTo>
                <a:lnTo>
                  <a:pt x="1519" y="601"/>
                </a:lnTo>
                <a:lnTo>
                  <a:pt x="1517" y="612"/>
                </a:lnTo>
                <a:lnTo>
                  <a:pt x="1515" y="629"/>
                </a:lnTo>
                <a:lnTo>
                  <a:pt x="1514" y="644"/>
                </a:lnTo>
                <a:lnTo>
                  <a:pt x="1510" y="661"/>
                </a:lnTo>
                <a:lnTo>
                  <a:pt x="1509" y="671"/>
                </a:lnTo>
                <a:lnTo>
                  <a:pt x="1525" y="673"/>
                </a:lnTo>
                <a:lnTo>
                  <a:pt x="1528" y="635"/>
                </a:lnTo>
                <a:lnTo>
                  <a:pt x="1531" y="616"/>
                </a:lnTo>
                <a:lnTo>
                  <a:pt x="1532" y="616"/>
                </a:lnTo>
                <a:lnTo>
                  <a:pt x="1532" y="611"/>
                </a:lnTo>
                <a:lnTo>
                  <a:pt x="1533" y="611"/>
                </a:lnTo>
                <a:lnTo>
                  <a:pt x="1533" y="610"/>
                </a:lnTo>
                <a:lnTo>
                  <a:pt x="1534" y="610"/>
                </a:lnTo>
                <a:lnTo>
                  <a:pt x="1534" y="611"/>
                </a:lnTo>
                <a:lnTo>
                  <a:pt x="1534" y="616"/>
                </a:lnTo>
                <a:lnTo>
                  <a:pt x="1543" y="617"/>
                </a:lnTo>
                <a:lnTo>
                  <a:pt x="1540" y="636"/>
                </a:lnTo>
                <a:lnTo>
                  <a:pt x="1541" y="636"/>
                </a:lnTo>
                <a:lnTo>
                  <a:pt x="1540" y="649"/>
                </a:lnTo>
                <a:lnTo>
                  <a:pt x="1537" y="674"/>
                </a:lnTo>
                <a:lnTo>
                  <a:pt x="1550" y="675"/>
                </a:lnTo>
                <a:lnTo>
                  <a:pt x="1550" y="671"/>
                </a:lnTo>
                <a:lnTo>
                  <a:pt x="1551" y="663"/>
                </a:lnTo>
                <a:lnTo>
                  <a:pt x="1552" y="629"/>
                </a:lnTo>
                <a:lnTo>
                  <a:pt x="1552" y="623"/>
                </a:lnTo>
                <a:lnTo>
                  <a:pt x="1552" y="620"/>
                </a:lnTo>
                <a:lnTo>
                  <a:pt x="1552" y="607"/>
                </a:lnTo>
                <a:lnTo>
                  <a:pt x="1552" y="586"/>
                </a:lnTo>
                <a:lnTo>
                  <a:pt x="1552" y="566"/>
                </a:lnTo>
                <a:lnTo>
                  <a:pt x="1552" y="545"/>
                </a:lnTo>
                <a:lnTo>
                  <a:pt x="1552" y="540"/>
                </a:lnTo>
                <a:lnTo>
                  <a:pt x="1560" y="525"/>
                </a:lnTo>
                <a:lnTo>
                  <a:pt x="1562" y="523"/>
                </a:lnTo>
                <a:lnTo>
                  <a:pt x="1562" y="520"/>
                </a:lnTo>
                <a:lnTo>
                  <a:pt x="1563" y="520"/>
                </a:lnTo>
                <a:lnTo>
                  <a:pt x="1567" y="517"/>
                </a:lnTo>
                <a:lnTo>
                  <a:pt x="1568" y="517"/>
                </a:lnTo>
                <a:lnTo>
                  <a:pt x="1569" y="517"/>
                </a:lnTo>
                <a:lnTo>
                  <a:pt x="1569" y="518"/>
                </a:lnTo>
                <a:lnTo>
                  <a:pt x="1568" y="520"/>
                </a:lnTo>
                <a:lnTo>
                  <a:pt x="1568" y="531"/>
                </a:lnTo>
                <a:lnTo>
                  <a:pt x="1568" y="631"/>
                </a:lnTo>
                <a:lnTo>
                  <a:pt x="1568" y="674"/>
                </a:lnTo>
                <a:lnTo>
                  <a:pt x="1647" y="637"/>
                </a:lnTo>
                <a:lnTo>
                  <a:pt x="1649" y="637"/>
                </a:lnTo>
                <a:lnTo>
                  <a:pt x="1651" y="640"/>
                </a:lnTo>
                <a:lnTo>
                  <a:pt x="1652" y="641"/>
                </a:lnTo>
                <a:lnTo>
                  <a:pt x="1653" y="640"/>
                </a:lnTo>
                <a:lnTo>
                  <a:pt x="1653" y="641"/>
                </a:lnTo>
                <a:lnTo>
                  <a:pt x="1652" y="641"/>
                </a:lnTo>
                <a:lnTo>
                  <a:pt x="1652" y="642"/>
                </a:lnTo>
                <a:lnTo>
                  <a:pt x="1655" y="644"/>
                </a:lnTo>
                <a:lnTo>
                  <a:pt x="1659" y="649"/>
                </a:lnTo>
                <a:lnTo>
                  <a:pt x="1660" y="650"/>
                </a:lnTo>
                <a:lnTo>
                  <a:pt x="1663" y="653"/>
                </a:lnTo>
                <a:lnTo>
                  <a:pt x="1672" y="663"/>
                </a:lnTo>
                <a:lnTo>
                  <a:pt x="1672" y="666"/>
                </a:lnTo>
                <a:lnTo>
                  <a:pt x="1675" y="666"/>
                </a:lnTo>
                <a:lnTo>
                  <a:pt x="1696" y="673"/>
                </a:lnTo>
                <a:lnTo>
                  <a:pt x="1701" y="655"/>
                </a:lnTo>
                <a:lnTo>
                  <a:pt x="1687" y="652"/>
                </a:lnTo>
                <a:lnTo>
                  <a:pt x="1684" y="651"/>
                </a:lnTo>
                <a:lnTo>
                  <a:pt x="1683" y="649"/>
                </a:lnTo>
                <a:lnTo>
                  <a:pt x="1668" y="645"/>
                </a:lnTo>
                <a:lnTo>
                  <a:pt x="1667" y="645"/>
                </a:lnTo>
                <a:lnTo>
                  <a:pt x="1666" y="645"/>
                </a:lnTo>
                <a:lnTo>
                  <a:pt x="1660" y="638"/>
                </a:lnTo>
                <a:lnTo>
                  <a:pt x="1659" y="638"/>
                </a:lnTo>
                <a:lnTo>
                  <a:pt x="1658" y="638"/>
                </a:lnTo>
                <a:lnTo>
                  <a:pt x="1659" y="638"/>
                </a:lnTo>
                <a:lnTo>
                  <a:pt x="1664" y="636"/>
                </a:lnTo>
                <a:lnTo>
                  <a:pt x="1663" y="636"/>
                </a:lnTo>
                <a:lnTo>
                  <a:pt x="1664" y="636"/>
                </a:lnTo>
                <a:lnTo>
                  <a:pt x="1670" y="635"/>
                </a:lnTo>
                <a:lnTo>
                  <a:pt x="1676" y="633"/>
                </a:lnTo>
                <a:lnTo>
                  <a:pt x="1679" y="632"/>
                </a:lnTo>
                <a:lnTo>
                  <a:pt x="1679" y="631"/>
                </a:lnTo>
                <a:lnTo>
                  <a:pt x="1680" y="629"/>
                </a:lnTo>
                <a:lnTo>
                  <a:pt x="1682" y="629"/>
                </a:lnTo>
                <a:lnTo>
                  <a:pt x="1766" y="617"/>
                </a:lnTo>
                <a:lnTo>
                  <a:pt x="1767" y="617"/>
                </a:lnTo>
                <a:lnTo>
                  <a:pt x="1768" y="617"/>
                </a:lnTo>
                <a:lnTo>
                  <a:pt x="1768" y="618"/>
                </a:lnTo>
                <a:lnTo>
                  <a:pt x="1779" y="619"/>
                </a:lnTo>
                <a:lnTo>
                  <a:pt x="1822" y="621"/>
                </a:lnTo>
                <a:lnTo>
                  <a:pt x="1865" y="624"/>
                </a:lnTo>
                <a:lnTo>
                  <a:pt x="1868" y="624"/>
                </a:lnTo>
                <a:lnTo>
                  <a:pt x="1870" y="623"/>
                </a:lnTo>
                <a:lnTo>
                  <a:pt x="1872" y="624"/>
                </a:lnTo>
                <a:lnTo>
                  <a:pt x="1872" y="625"/>
                </a:lnTo>
                <a:lnTo>
                  <a:pt x="1873" y="628"/>
                </a:lnTo>
                <a:lnTo>
                  <a:pt x="1885" y="674"/>
                </a:lnTo>
                <a:lnTo>
                  <a:pt x="1885" y="675"/>
                </a:lnTo>
                <a:lnTo>
                  <a:pt x="1884" y="676"/>
                </a:lnTo>
                <a:lnTo>
                  <a:pt x="1882" y="677"/>
                </a:lnTo>
                <a:lnTo>
                  <a:pt x="1879" y="677"/>
                </a:lnTo>
                <a:lnTo>
                  <a:pt x="1875" y="680"/>
                </a:lnTo>
                <a:lnTo>
                  <a:pt x="1873" y="679"/>
                </a:lnTo>
                <a:lnTo>
                  <a:pt x="1863" y="687"/>
                </a:lnTo>
                <a:lnTo>
                  <a:pt x="1864" y="690"/>
                </a:lnTo>
                <a:lnTo>
                  <a:pt x="1859" y="692"/>
                </a:lnTo>
                <a:lnTo>
                  <a:pt x="1833" y="712"/>
                </a:lnTo>
                <a:lnTo>
                  <a:pt x="1833" y="713"/>
                </a:lnTo>
                <a:lnTo>
                  <a:pt x="1831" y="716"/>
                </a:lnTo>
                <a:lnTo>
                  <a:pt x="1830" y="719"/>
                </a:lnTo>
                <a:lnTo>
                  <a:pt x="1833" y="720"/>
                </a:lnTo>
                <a:lnTo>
                  <a:pt x="1833" y="723"/>
                </a:lnTo>
                <a:lnTo>
                  <a:pt x="1833" y="724"/>
                </a:lnTo>
                <a:lnTo>
                  <a:pt x="1833" y="727"/>
                </a:lnTo>
                <a:lnTo>
                  <a:pt x="1831" y="730"/>
                </a:lnTo>
                <a:lnTo>
                  <a:pt x="1830" y="732"/>
                </a:lnTo>
                <a:lnTo>
                  <a:pt x="1829" y="732"/>
                </a:lnTo>
                <a:lnTo>
                  <a:pt x="1827" y="742"/>
                </a:lnTo>
                <a:lnTo>
                  <a:pt x="1825" y="747"/>
                </a:lnTo>
                <a:lnTo>
                  <a:pt x="1823" y="755"/>
                </a:lnTo>
                <a:lnTo>
                  <a:pt x="1822" y="755"/>
                </a:lnTo>
                <a:lnTo>
                  <a:pt x="1822" y="757"/>
                </a:lnTo>
                <a:lnTo>
                  <a:pt x="1821" y="757"/>
                </a:lnTo>
                <a:lnTo>
                  <a:pt x="1821" y="758"/>
                </a:lnTo>
                <a:lnTo>
                  <a:pt x="1829" y="761"/>
                </a:lnTo>
                <a:lnTo>
                  <a:pt x="1829" y="762"/>
                </a:lnTo>
                <a:lnTo>
                  <a:pt x="1828" y="763"/>
                </a:lnTo>
                <a:lnTo>
                  <a:pt x="1813" y="759"/>
                </a:lnTo>
                <a:lnTo>
                  <a:pt x="1775" y="771"/>
                </a:lnTo>
                <a:lnTo>
                  <a:pt x="1778" y="782"/>
                </a:lnTo>
                <a:lnTo>
                  <a:pt x="1783" y="795"/>
                </a:lnTo>
                <a:lnTo>
                  <a:pt x="1777" y="796"/>
                </a:lnTo>
                <a:lnTo>
                  <a:pt x="1772" y="783"/>
                </a:lnTo>
                <a:lnTo>
                  <a:pt x="1736" y="796"/>
                </a:lnTo>
                <a:lnTo>
                  <a:pt x="1730" y="796"/>
                </a:lnTo>
                <a:lnTo>
                  <a:pt x="1720" y="796"/>
                </a:lnTo>
                <a:lnTo>
                  <a:pt x="1717" y="796"/>
                </a:lnTo>
                <a:lnTo>
                  <a:pt x="1716" y="796"/>
                </a:lnTo>
                <a:lnTo>
                  <a:pt x="1712" y="796"/>
                </a:lnTo>
                <a:lnTo>
                  <a:pt x="1714" y="824"/>
                </a:lnTo>
                <a:lnTo>
                  <a:pt x="1716" y="825"/>
                </a:lnTo>
                <a:lnTo>
                  <a:pt x="1720" y="825"/>
                </a:lnTo>
                <a:lnTo>
                  <a:pt x="1745" y="821"/>
                </a:lnTo>
                <a:lnTo>
                  <a:pt x="1752" y="821"/>
                </a:lnTo>
                <a:lnTo>
                  <a:pt x="1758" y="825"/>
                </a:lnTo>
                <a:lnTo>
                  <a:pt x="1759" y="824"/>
                </a:lnTo>
                <a:lnTo>
                  <a:pt x="1759" y="826"/>
                </a:lnTo>
                <a:lnTo>
                  <a:pt x="1760" y="825"/>
                </a:lnTo>
                <a:lnTo>
                  <a:pt x="1761" y="828"/>
                </a:lnTo>
                <a:lnTo>
                  <a:pt x="1762" y="828"/>
                </a:lnTo>
                <a:lnTo>
                  <a:pt x="1778" y="819"/>
                </a:lnTo>
                <a:lnTo>
                  <a:pt x="1778" y="817"/>
                </a:lnTo>
                <a:lnTo>
                  <a:pt x="1779" y="817"/>
                </a:lnTo>
                <a:lnTo>
                  <a:pt x="1779" y="808"/>
                </a:lnTo>
                <a:lnTo>
                  <a:pt x="1780" y="808"/>
                </a:lnTo>
                <a:lnTo>
                  <a:pt x="1780" y="809"/>
                </a:lnTo>
                <a:lnTo>
                  <a:pt x="1780" y="817"/>
                </a:lnTo>
                <a:lnTo>
                  <a:pt x="1780" y="821"/>
                </a:lnTo>
                <a:lnTo>
                  <a:pt x="1804" y="808"/>
                </a:lnTo>
                <a:lnTo>
                  <a:pt x="1812" y="803"/>
                </a:lnTo>
                <a:lnTo>
                  <a:pt x="1810" y="801"/>
                </a:lnTo>
                <a:lnTo>
                  <a:pt x="1830" y="788"/>
                </a:lnTo>
                <a:lnTo>
                  <a:pt x="1831" y="791"/>
                </a:lnTo>
                <a:lnTo>
                  <a:pt x="1835" y="788"/>
                </a:lnTo>
                <a:lnTo>
                  <a:pt x="1834" y="787"/>
                </a:lnTo>
                <a:lnTo>
                  <a:pt x="1840" y="783"/>
                </a:lnTo>
                <a:lnTo>
                  <a:pt x="1846" y="769"/>
                </a:lnTo>
                <a:lnTo>
                  <a:pt x="1846" y="768"/>
                </a:lnTo>
                <a:lnTo>
                  <a:pt x="1847" y="768"/>
                </a:lnTo>
                <a:lnTo>
                  <a:pt x="1857" y="770"/>
                </a:lnTo>
                <a:lnTo>
                  <a:pt x="1865" y="783"/>
                </a:lnTo>
                <a:lnTo>
                  <a:pt x="1867" y="784"/>
                </a:lnTo>
                <a:lnTo>
                  <a:pt x="1870" y="782"/>
                </a:lnTo>
                <a:lnTo>
                  <a:pt x="1871" y="782"/>
                </a:lnTo>
                <a:lnTo>
                  <a:pt x="1872" y="780"/>
                </a:lnTo>
                <a:lnTo>
                  <a:pt x="1873" y="778"/>
                </a:lnTo>
                <a:lnTo>
                  <a:pt x="1879" y="774"/>
                </a:lnTo>
                <a:lnTo>
                  <a:pt x="1913" y="750"/>
                </a:lnTo>
                <a:lnTo>
                  <a:pt x="1948" y="800"/>
                </a:lnTo>
                <a:lnTo>
                  <a:pt x="1936" y="809"/>
                </a:lnTo>
                <a:lnTo>
                  <a:pt x="1877" y="850"/>
                </a:lnTo>
                <a:lnTo>
                  <a:pt x="1872" y="853"/>
                </a:lnTo>
                <a:lnTo>
                  <a:pt x="1855" y="864"/>
                </a:lnTo>
                <a:lnTo>
                  <a:pt x="1852" y="874"/>
                </a:lnTo>
                <a:lnTo>
                  <a:pt x="1847" y="871"/>
                </a:lnTo>
                <a:lnTo>
                  <a:pt x="1845" y="872"/>
                </a:lnTo>
                <a:lnTo>
                  <a:pt x="1836" y="878"/>
                </a:lnTo>
                <a:lnTo>
                  <a:pt x="1813" y="908"/>
                </a:lnTo>
                <a:lnTo>
                  <a:pt x="1794" y="933"/>
                </a:lnTo>
                <a:lnTo>
                  <a:pt x="1804" y="951"/>
                </a:lnTo>
                <a:lnTo>
                  <a:pt x="1821" y="980"/>
                </a:lnTo>
                <a:lnTo>
                  <a:pt x="1842" y="1017"/>
                </a:lnTo>
                <a:lnTo>
                  <a:pt x="1855" y="1041"/>
                </a:lnTo>
                <a:lnTo>
                  <a:pt x="1870" y="1068"/>
                </a:lnTo>
                <a:lnTo>
                  <a:pt x="1872" y="1072"/>
                </a:lnTo>
                <a:lnTo>
                  <a:pt x="1877" y="1080"/>
                </a:lnTo>
                <a:lnTo>
                  <a:pt x="1886" y="1096"/>
                </a:lnTo>
                <a:lnTo>
                  <a:pt x="1889" y="1096"/>
                </a:lnTo>
                <a:lnTo>
                  <a:pt x="1897" y="1106"/>
                </a:lnTo>
                <a:lnTo>
                  <a:pt x="1907" y="1117"/>
                </a:lnTo>
                <a:lnTo>
                  <a:pt x="1923" y="1113"/>
                </a:lnTo>
                <a:lnTo>
                  <a:pt x="1924" y="1112"/>
                </a:lnTo>
                <a:lnTo>
                  <a:pt x="1926" y="1112"/>
                </a:lnTo>
                <a:lnTo>
                  <a:pt x="1927" y="1112"/>
                </a:lnTo>
                <a:lnTo>
                  <a:pt x="1927" y="1111"/>
                </a:lnTo>
                <a:lnTo>
                  <a:pt x="1928" y="1111"/>
                </a:lnTo>
                <a:lnTo>
                  <a:pt x="1928" y="1110"/>
                </a:lnTo>
                <a:lnTo>
                  <a:pt x="1929" y="1110"/>
                </a:lnTo>
                <a:lnTo>
                  <a:pt x="1930" y="1110"/>
                </a:lnTo>
                <a:lnTo>
                  <a:pt x="1930" y="1109"/>
                </a:lnTo>
                <a:lnTo>
                  <a:pt x="1931" y="1109"/>
                </a:lnTo>
                <a:lnTo>
                  <a:pt x="1931" y="1108"/>
                </a:lnTo>
                <a:lnTo>
                  <a:pt x="1932" y="1108"/>
                </a:lnTo>
                <a:lnTo>
                  <a:pt x="1932" y="1106"/>
                </a:lnTo>
                <a:lnTo>
                  <a:pt x="1934" y="1106"/>
                </a:lnTo>
                <a:lnTo>
                  <a:pt x="1934" y="1105"/>
                </a:lnTo>
                <a:lnTo>
                  <a:pt x="1935" y="1105"/>
                </a:lnTo>
                <a:lnTo>
                  <a:pt x="1935" y="1104"/>
                </a:lnTo>
                <a:lnTo>
                  <a:pt x="1936" y="1104"/>
                </a:lnTo>
                <a:lnTo>
                  <a:pt x="1936" y="1103"/>
                </a:lnTo>
                <a:lnTo>
                  <a:pt x="1936" y="1102"/>
                </a:lnTo>
                <a:lnTo>
                  <a:pt x="1937" y="1102"/>
                </a:lnTo>
                <a:lnTo>
                  <a:pt x="1937" y="1101"/>
                </a:lnTo>
                <a:lnTo>
                  <a:pt x="1937" y="1100"/>
                </a:lnTo>
                <a:lnTo>
                  <a:pt x="1938" y="1100"/>
                </a:lnTo>
                <a:lnTo>
                  <a:pt x="1938" y="1098"/>
                </a:lnTo>
                <a:lnTo>
                  <a:pt x="1938" y="1097"/>
                </a:lnTo>
                <a:lnTo>
                  <a:pt x="1938" y="1096"/>
                </a:lnTo>
                <a:lnTo>
                  <a:pt x="1938" y="1095"/>
                </a:lnTo>
                <a:lnTo>
                  <a:pt x="1907" y="1061"/>
                </a:lnTo>
                <a:lnTo>
                  <a:pt x="1904" y="1059"/>
                </a:lnTo>
                <a:lnTo>
                  <a:pt x="1893" y="1036"/>
                </a:lnTo>
                <a:lnTo>
                  <a:pt x="1890" y="1033"/>
                </a:lnTo>
                <a:lnTo>
                  <a:pt x="1881" y="1016"/>
                </a:lnTo>
                <a:lnTo>
                  <a:pt x="1881" y="1014"/>
                </a:lnTo>
                <a:lnTo>
                  <a:pt x="1856" y="975"/>
                </a:lnTo>
                <a:lnTo>
                  <a:pt x="1839" y="942"/>
                </a:lnTo>
                <a:lnTo>
                  <a:pt x="1864" y="909"/>
                </a:lnTo>
                <a:lnTo>
                  <a:pt x="1927" y="866"/>
                </a:lnTo>
                <a:lnTo>
                  <a:pt x="1946" y="852"/>
                </a:lnTo>
                <a:lnTo>
                  <a:pt x="1948" y="852"/>
                </a:lnTo>
                <a:lnTo>
                  <a:pt x="1961" y="878"/>
                </a:lnTo>
                <a:lnTo>
                  <a:pt x="1963" y="877"/>
                </a:lnTo>
                <a:lnTo>
                  <a:pt x="1966" y="880"/>
                </a:lnTo>
                <a:lnTo>
                  <a:pt x="1964" y="884"/>
                </a:lnTo>
                <a:lnTo>
                  <a:pt x="1990" y="935"/>
                </a:lnTo>
                <a:lnTo>
                  <a:pt x="1993" y="935"/>
                </a:lnTo>
                <a:lnTo>
                  <a:pt x="1994" y="934"/>
                </a:lnTo>
                <a:lnTo>
                  <a:pt x="1995" y="934"/>
                </a:lnTo>
                <a:lnTo>
                  <a:pt x="1996" y="934"/>
                </a:lnTo>
                <a:lnTo>
                  <a:pt x="1996" y="935"/>
                </a:lnTo>
                <a:lnTo>
                  <a:pt x="1995" y="936"/>
                </a:lnTo>
                <a:lnTo>
                  <a:pt x="1988" y="936"/>
                </a:lnTo>
                <a:lnTo>
                  <a:pt x="1984" y="937"/>
                </a:lnTo>
                <a:lnTo>
                  <a:pt x="1966" y="944"/>
                </a:lnTo>
                <a:lnTo>
                  <a:pt x="1951" y="951"/>
                </a:lnTo>
                <a:lnTo>
                  <a:pt x="1951" y="966"/>
                </a:lnTo>
                <a:lnTo>
                  <a:pt x="1952" y="967"/>
                </a:lnTo>
                <a:lnTo>
                  <a:pt x="1954" y="968"/>
                </a:lnTo>
                <a:lnTo>
                  <a:pt x="1954" y="969"/>
                </a:lnTo>
                <a:lnTo>
                  <a:pt x="1953" y="969"/>
                </a:lnTo>
                <a:lnTo>
                  <a:pt x="1952" y="969"/>
                </a:lnTo>
                <a:lnTo>
                  <a:pt x="1951" y="966"/>
                </a:lnTo>
                <a:lnTo>
                  <a:pt x="1949" y="954"/>
                </a:lnTo>
                <a:lnTo>
                  <a:pt x="1948" y="953"/>
                </a:lnTo>
                <a:lnTo>
                  <a:pt x="1946" y="953"/>
                </a:lnTo>
                <a:lnTo>
                  <a:pt x="1940" y="955"/>
                </a:lnTo>
                <a:lnTo>
                  <a:pt x="1939" y="956"/>
                </a:lnTo>
                <a:lnTo>
                  <a:pt x="1939" y="958"/>
                </a:lnTo>
                <a:lnTo>
                  <a:pt x="1938" y="960"/>
                </a:lnTo>
                <a:lnTo>
                  <a:pt x="1937" y="960"/>
                </a:lnTo>
                <a:lnTo>
                  <a:pt x="1944" y="972"/>
                </a:lnTo>
                <a:lnTo>
                  <a:pt x="1945" y="987"/>
                </a:lnTo>
                <a:lnTo>
                  <a:pt x="1948" y="988"/>
                </a:lnTo>
                <a:lnTo>
                  <a:pt x="1947" y="991"/>
                </a:lnTo>
                <a:lnTo>
                  <a:pt x="1945" y="995"/>
                </a:lnTo>
                <a:lnTo>
                  <a:pt x="1944" y="996"/>
                </a:lnTo>
                <a:lnTo>
                  <a:pt x="1942" y="1001"/>
                </a:lnTo>
                <a:lnTo>
                  <a:pt x="1940" y="1004"/>
                </a:lnTo>
                <a:lnTo>
                  <a:pt x="1939" y="1005"/>
                </a:lnTo>
                <a:lnTo>
                  <a:pt x="1937" y="1010"/>
                </a:lnTo>
                <a:lnTo>
                  <a:pt x="1938" y="1010"/>
                </a:lnTo>
                <a:lnTo>
                  <a:pt x="1929" y="1026"/>
                </a:lnTo>
                <a:lnTo>
                  <a:pt x="1930" y="1027"/>
                </a:lnTo>
                <a:lnTo>
                  <a:pt x="1947" y="1026"/>
                </a:lnTo>
                <a:lnTo>
                  <a:pt x="1963" y="1001"/>
                </a:lnTo>
                <a:lnTo>
                  <a:pt x="1969" y="1002"/>
                </a:lnTo>
                <a:lnTo>
                  <a:pt x="1974" y="1003"/>
                </a:lnTo>
                <a:lnTo>
                  <a:pt x="1974" y="1001"/>
                </a:lnTo>
                <a:lnTo>
                  <a:pt x="1989" y="1004"/>
                </a:lnTo>
                <a:lnTo>
                  <a:pt x="1989" y="1006"/>
                </a:lnTo>
                <a:lnTo>
                  <a:pt x="1996" y="1009"/>
                </a:lnTo>
                <a:lnTo>
                  <a:pt x="1997" y="1008"/>
                </a:lnTo>
                <a:lnTo>
                  <a:pt x="2006" y="971"/>
                </a:lnTo>
                <a:lnTo>
                  <a:pt x="2007" y="966"/>
                </a:lnTo>
                <a:lnTo>
                  <a:pt x="2004" y="960"/>
                </a:lnTo>
                <a:lnTo>
                  <a:pt x="2004" y="959"/>
                </a:lnTo>
                <a:lnTo>
                  <a:pt x="2004" y="958"/>
                </a:lnTo>
                <a:lnTo>
                  <a:pt x="2005" y="958"/>
                </a:lnTo>
                <a:lnTo>
                  <a:pt x="2005" y="959"/>
                </a:lnTo>
                <a:lnTo>
                  <a:pt x="2006" y="959"/>
                </a:lnTo>
                <a:lnTo>
                  <a:pt x="2006" y="960"/>
                </a:lnTo>
                <a:lnTo>
                  <a:pt x="2008" y="964"/>
                </a:lnTo>
                <a:lnTo>
                  <a:pt x="2039" y="958"/>
                </a:lnTo>
                <a:lnTo>
                  <a:pt x="2044" y="956"/>
                </a:lnTo>
                <a:lnTo>
                  <a:pt x="2049" y="955"/>
                </a:lnTo>
                <a:lnTo>
                  <a:pt x="2054" y="962"/>
                </a:lnTo>
                <a:lnTo>
                  <a:pt x="2063" y="976"/>
                </a:lnTo>
                <a:lnTo>
                  <a:pt x="2079" y="997"/>
                </a:lnTo>
                <a:lnTo>
                  <a:pt x="2086" y="1006"/>
                </a:lnTo>
                <a:lnTo>
                  <a:pt x="2088" y="1011"/>
                </a:lnTo>
                <a:lnTo>
                  <a:pt x="2085" y="1014"/>
                </a:lnTo>
                <a:lnTo>
                  <a:pt x="2089" y="1021"/>
                </a:lnTo>
                <a:lnTo>
                  <a:pt x="2089" y="1022"/>
                </a:lnTo>
                <a:lnTo>
                  <a:pt x="2090" y="1022"/>
                </a:lnTo>
                <a:lnTo>
                  <a:pt x="2090" y="1023"/>
                </a:lnTo>
                <a:lnTo>
                  <a:pt x="2090" y="1025"/>
                </a:lnTo>
                <a:lnTo>
                  <a:pt x="2090" y="1026"/>
                </a:lnTo>
                <a:lnTo>
                  <a:pt x="2090" y="1027"/>
                </a:lnTo>
                <a:lnTo>
                  <a:pt x="2090" y="1028"/>
                </a:lnTo>
                <a:lnTo>
                  <a:pt x="2089" y="1029"/>
                </a:lnTo>
                <a:lnTo>
                  <a:pt x="2089" y="1030"/>
                </a:lnTo>
                <a:lnTo>
                  <a:pt x="2088" y="1030"/>
                </a:lnTo>
                <a:lnTo>
                  <a:pt x="2088" y="1031"/>
                </a:lnTo>
                <a:lnTo>
                  <a:pt x="2088" y="1033"/>
                </a:lnTo>
                <a:lnTo>
                  <a:pt x="2087" y="1033"/>
                </a:lnTo>
                <a:lnTo>
                  <a:pt x="2087" y="1034"/>
                </a:lnTo>
                <a:lnTo>
                  <a:pt x="2086" y="1034"/>
                </a:lnTo>
                <a:lnTo>
                  <a:pt x="2073" y="1044"/>
                </a:lnTo>
                <a:lnTo>
                  <a:pt x="2063" y="1075"/>
                </a:lnTo>
                <a:lnTo>
                  <a:pt x="2063" y="1076"/>
                </a:lnTo>
                <a:lnTo>
                  <a:pt x="2063" y="1078"/>
                </a:lnTo>
                <a:lnTo>
                  <a:pt x="2062" y="1079"/>
                </a:lnTo>
                <a:lnTo>
                  <a:pt x="2062" y="1080"/>
                </a:lnTo>
                <a:lnTo>
                  <a:pt x="2061" y="1083"/>
                </a:lnTo>
                <a:lnTo>
                  <a:pt x="2061" y="1084"/>
                </a:lnTo>
                <a:lnTo>
                  <a:pt x="2058" y="1088"/>
                </a:lnTo>
                <a:lnTo>
                  <a:pt x="2058" y="1089"/>
                </a:lnTo>
                <a:lnTo>
                  <a:pt x="2058" y="1090"/>
                </a:lnTo>
                <a:lnTo>
                  <a:pt x="2058" y="1092"/>
                </a:lnTo>
                <a:lnTo>
                  <a:pt x="2065" y="1096"/>
                </a:lnTo>
                <a:lnTo>
                  <a:pt x="2066" y="1096"/>
                </a:lnTo>
                <a:lnTo>
                  <a:pt x="2066" y="1097"/>
                </a:lnTo>
                <a:lnTo>
                  <a:pt x="2068" y="1097"/>
                </a:lnTo>
                <a:lnTo>
                  <a:pt x="2068" y="1098"/>
                </a:lnTo>
                <a:lnTo>
                  <a:pt x="2069" y="1098"/>
                </a:lnTo>
                <a:lnTo>
                  <a:pt x="2069" y="1100"/>
                </a:lnTo>
                <a:lnTo>
                  <a:pt x="2069" y="1101"/>
                </a:lnTo>
                <a:lnTo>
                  <a:pt x="2070" y="1101"/>
                </a:lnTo>
                <a:lnTo>
                  <a:pt x="2070" y="1102"/>
                </a:lnTo>
                <a:lnTo>
                  <a:pt x="2070" y="1103"/>
                </a:lnTo>
                <a:lnTo>
                  <a:pt x="2070" y="1104"/>
                </a:lnTo>
                <a:lnTo>
                  <a:pt x="2070" y="1105"/>
                </a:lnTo>
                <a:lnTo>
                  <a:pt x="2069" y="1109"/>
                </a:lnTo>
                <a:lnTo>
                  <a:pt x="2068" y="1109"/>
                </a:lnTo>
                <a:lnTo>
                  <a:pt x="2066" y="1109"/>
                </a:lnTo>
                <a:lnTo>
                  <a:pt x="2066" y="1108"/>
                </a:lnTo>
                <a:lnTo>
                  <a:pt x="2068" y="1108"/>
                </a:lnTo>
                <a:lnTo>
                  <a:pt x="2069" y="1105"/>
                </a:lnTo>
                <a:lnTo>
                  <a:pt x="2069" y="1104"/>
                </a:lnTo>
                <a:lnTo>
                  <a:pt x="2069" y="1103"/>
                </a:lnTo>
                <a:lnTo>
                  <a:pt x="2069" y="1102"/>
                </a:lnTo>
                <a:lnTo>
                  <a:pt x="2068" y="1101"/>
                </a:lnTo>
                <a:lnTo>
                  <a:pt x="2068" y="1100"/>
                </a:lnTo>
                <a:lnTo>
                  <a:pt x="2066" y="1098"/>
                </a:lnTo>
                <a:lnTo>
                  <a:pt x="2065" y="1098"/>
                </a:lnTo>
                <a:lnTo>
                  <a:pt x="2056" y="1092"/>
                </a:lnTo>
                <a:lnTo>
                  <a:pt x="2055" y="1093"/>
                </a:lnTo>
                <a:lnTo>
                  <a:pt x="2055" y="1094"/>
                </a:lnTo>
                <a:lnTo>
                  <a:pt x="2054" y="1094"/>
                </a:lnTo>
                <a:lnTo>
                  <a:pt x="2053" y="1095"/>
                </a:lnTo>
                <a:lnTo>
                  <a:pt x="2052" y="1096"/>
                </a:lnTo>
                <a:lnTo>
                  <a:pt x="2050" y="1097"/>
                </a:lnTo>
                <a:lnTo>
                  <a:pt x="2049" y="1098"/>
                </a:lnTo>
                <a:lnTo>
                  <a:pt x="2048" y="1098"/>
                </a:lnTo>
                <a:lnTo>
                  <a:pt x="2047" y="1100"/>
                </a:lnTo>
                <a:lnTo>
                  <a:pt x="2046" y="1100"/>
                </a:lnTo>
                <a:lnTo>
                  <a:pt x="2045" y="1101"/>
                </a:lnTo>
                <a:lnTo>
                  <a:pt x="2044" y="1101"/>
                </a:lnTo>
                <a:lnTo>
                  <a:pt x="2043" y="1102"/>
                </a:lnTo>
                <a:lnTo>
                  <a:pt x="2040" y="1102"/>
                </a:lnTo>
                <a:lnTo>
                  <a:pt x="2039" y="1102"/>
                </a:lnTo>
                <a:lnTo>
                  <a:pt x="2038" y="1103"/>
                </a:lnTo>
                <a:lnTo>
                  <a:pt x="2037" y="1103"/>
                </a:lnTo>
                <a:lnTo>
                  <a:pt x="2036" y="1103"/>
                </a:lnTo>
                <a:lnTo>
                  <a:pt x="2033" y="1103"/>
                </a:lnTo>
                <a:lnTo>
                  <a:pt x="2032" y="1103"/>
                </a:lnTo>
                <a:lnTo>
                  <a:pt x="2031" y="1103"/>
                </a:lnTo>
                <a:lnTo>
                  <a:pt x="2030" y="1103"/>
                </a:lnTo>
                <a:lnTo>
                  <a:pt x="2029" y="1103"/>
                </a:lnTo>
                <a:lnTo>
                  <a:pt x="2027" y="1102"/>
                </a:lnTo>
                <a:lnTo>
                  <a:pt x="2026" y="1102"/>
                </a:lnTo>
                <a:lnTo>
                  <a:pt x="2022" y="1117"/>
                </a:lnTo>
                <a:lnTo>
                  <a:pt x="1972" y="1123"/>
                </a:lnTo>
                <a:lnTo>
                  <a:pt x="1973" y="1125"/>
                </a:lnTo>
                <a:lnTo>
                  <a:pt x="1974" y="1126"/>
                </a:lnTo>
                <a:lnTo>
                  <a:pt x="1985" y="1125"/>
                </a:lnTo>
                <a:lnTo>
                  <a:pt x="1987" y="1123"/>
                </a:lnTo>
                <a:lnTo>
                  <a:pt x="2021" y="1119"/>
                </a:lnTo>
                <a:lnTo>
                  <a:pt x="2022" y="1119"/>
                </a:lnTo>
                <a:lnTo>
                  <a:pt x="2023" y="1119"/>
                </a:lnTo>
                <a:lnTo>
                  <a:pt x="2041" y="1125"/>
                </a:lnTo>
                <a:lnTo>
                  <a:pt x="2043" y="1125"/>
                </a:lnTo>
                <a:lnTo>
                  <a:pt x="2043" y="1126"/>
                </a:lnTo>
                <a:lnTo>
                  <a:pt x="2045" y="1127"/>
                </a:lnTo>
                <a:lnTo>
                  <a:pt x="2046" y="1127"/>
                </a:lnTo>
                <a:lnTo>
                  <a:pt x="2046" y="1126"/>
                </a:lnTo>
                <a:lnTo>
                  <a:pt x="2047" y="1125"/>
                </a:lnTo>
                <a:lnTo>
                  <a:pt x="2047" y="1123"/>
                </a:lnTo>
                <a:lnTo>
                  <a:pt x="2050" y="1125"/>
                </a:lnTo>
                <a:lnTo>
                  <a:pt x="2055" y="1127"/>
                </a:lnTo>
                <a:lnTo>
                  <a:pt x="2056" y="1126"/>
                </a:lnTo>
                <a:lnTo>
                  <a:pt x="2058" y="1117"/>
                </a:lnTo>
                <a:lnTo>
                  <a:pt x="2058" y="1115"/>
                </a:lnTo>
                <a:lnTo>
                  <a:pt x="2060" y="1114"/>
                </a:lnTo>
                <a:lnTo>
                  <a:pt x="2060" y="1115"/>
                </a:lnTo>
                <a:lnTo>
                  <a:pt x="2061" y="1115"/>
                </a:lnTo>
                <a:lnTo>
                  <a:pt x="2053" y="1139"/>
                </a:lnTo>
                <a:lnTo>
                  <a:pt x="2053" y="1140"/>
                </a:lnTo>
                <a:lnTo>
                  <a:pt x="2052" y="1140"/>
                </a:lnTo>
                <a:lnTo>
                  <a:pt x="2052" y="1142"/>
                </a:lnTo>
                <a:lnTo>
                  <a:pt x="2050" y="1142"/>
                </a:lnTo>
                <a:lnTo>
                  <a:pt x="2049" y="1142"/>
                </a:lnTo>
                <a:lnTo>
                  <a:pt x="2044" y="1144"/>
                </a:lnTo>
                <a:lnTo>
                  <a:pt x="2033" y="1179"/>
                </a:lnTo>
                <a:lnTo>
                  <a:pt x="2032" y="1181"/>
                </a:lnTo>
                <a:lnTo>
                  <a:pt x="2031" y="1181"/>
                </a:lnTo>
                <a:lnTo>
                  <a:pt x="2031" y="1182"/>
                </a:lnTo>
                <a:lnTo>
                  <a:pt x="2030" y="1182"/>
                </a:lnTo>
                <a:lnTo>
                  <a:pt x="2029" y="1182"/>
                </a:lnTo>
                <a:lnTo>
                  <a:pt x="2028" y="1182"/>
                </a:lnTo>
                <a:lnTo>
                  <a:pt x="2027" y="1182"/>
                </a:lnTo>
                <a:lnTo>
                  <a:pt x="2027" y="1181"/>
                </a:lnTo>
                <a:lnTo>
                  <a:pt x="2029" y="1181"/>
                </a:lnTo>
                <a:lnTo>
                  <a:pt x="2030" y="1181"/>
                </a:lnTo>
                <a:lnTo>
                  <a:pt x="2030" y="1180"/>
                </a:lnTo>
                <a:lnTo>
                  <a:pt x="2031" y="1180"/>
                </a:lnTo>
                <a:lnTo>
                  <a:pt x="2031" y="1179"/>
                </a:lnTo>
                <a:lnTo>
                  <a:pt x="2043" y="1144"/>
                </a:lnTo>
                <a:lnTo>
                  <a:pt x="2041" y="1144"/>
                </a:lnTo>
                <a:lnTo>
                  <a:pt x="2040" y="1143"/>
                </a:lnTo>
                <a:lnTo>
                  <a:pt x="2041" y="1142"/>
                </a:lnTo>
                <a:lnTo>
                  <a:pt x="2046" y="1129"/>
                </a:lnTo>
                <a:lnTo>
                  <a:pt x="2045" y="1128"/>
                </a:lnTo>
                <a:lnTo>
                  <a:pt x="2043" y="1128"/>
                </a:lnTo>
                <a:lnTo>
                  <a:pt x="2041" y="1128"/>
                </a:lnTo>
                <a:lnTo>
                  <a:pt x="2039" y="1136"/>
                </a:lnTo>
                <a:lnTo>
                  <a:pt x="2038" y="1136"/>
                </a:lnTo>
                <a:lnTo>
                  <a:pt x="2037" y="1136"/>
                </a:lnTo>
                <a:lnTo>
                  <a:pt x="2036" y="1135"/>
                </a:lnTo>
                <a:lnTo>
                  <a:pt x="2028" y="1125"/>
                </a:lnTo>
                <a:lnTo>
                  <a:pt x="2012" y="1127"/>
                </a:lnTo>
                <a:lnTo>
                  <a:pt x="2010" y="1135"/>
                </a:lnTo>
                <a:lnTo>
                  <a:pt x="2008" y="1135"/>
                </a:lnTo>
                <a:lnTo>
                  <a:pt x="2005" y="1134"/>
                </a:lnTo>
                <a:lnTo>
                  <a:pt x="2003" y="1143"/>
                </a:lnTo>
                <a:lnTo>
                  <a:pt x="2006" y="1144"/>
                </a:lnTo>
                <a:lnTo>
                  <a:pt x="2003" y="1157"/>
                </a:lnTo>
                <a:lnTo>
                  <a:pt x="1999" y="1160"/>
                </a:lnTo>
                <a:lnTo>
                  <a:pt x="2001" y="1161"/>
                </a:lnTo>
                <a:lnTo>
                  <a:pt x="1997" y="1163"/>
                </a:lnTo>
                <a:lnTo>
                  <a:pt x="1998" y="1164"/>
                </a:lnTo>
                <a:lnTo>
                  <a:pt x="1999" y="1164"/>
                </a:lnTo>
                <a:lnTo>
                  <a:pt x="2005" y="1171"/>
                </a:lnTo>
                <a:lnTo>
                  <a:pt x="2005" y="1170"/>
                </a:lnTo>
                <a:lnTo>
                  <a:pt x="2012" y="1179"/>
                </a:lnTo>
                <a:lnTo>
                  <a:pt x="2014" y="1178"/>
                </a:lnTo>
                <a:lnTo>
                  <a:pt x="2018" y="1182"/>
                </a:lnTo>
                <a:lnTo>
                  <a:pt x="2020" y="1181"/>
                </a:lnTo>
                <a:lnTo>
                  <a:pt x="2020" y="1182"/>
                </a:lnTo>
                <a:lnTo>
                  <a:pt x="2021" y="1182"/>
                </a:lnTo>
                <a:lnTo>
                  <a:pt x="2022" y="1182"/>
                </a:lnTo>
                <a:lnTo>
                  <a:pt x="2021" y="1184"/>
                </a:lnTo>
                <a:lnTo>
                  <a:pt x="2020" y="1184"/>
                </a:lnTo>
                <a:lnTo>
                  <a:pt x="2020" y="1185"/>
                </a:lnTo>
                <a:lnTo>
                  <a:pt x="1979" y="1190"/>
                </a:lnTo>
                <a:lnTo>
                  <a:pt x="1978" y="1189"/>
                </a:lnTo>
                <a:lnTo>
                  <a:pt x="1977" y="1189"/>
                </a:lnTo>
                <a:lnTo>
                  <a:pt x="1977" y="1188"/>
                </a:lnTo>
                <a:lnTo>
                  <a:pt x="1978" y="1188"/>
                </a:lnTo>
                <a:lnTo>
                  <a:pt x="1979" y="1187"/>
                </a:lnTo>
                <a:lnTo>
                  <a:pt x="1987" y="1186"/>
                </a:lnTo>
                <a:lnTo>
                  <a:pt x="1994" y="1169"/>
                </a:lnTo>
                <a:lnTo>
                  <a:pt x="1994" y="1168"/>
                </a:lnTo>
                <a:lnTo>
                  <a:pt x="1995" y="1168"/>
                </a:lnTo>
                <a:lnTo>
                  <a:pt x="1997" y="1165"/>
                </a:lnTo>
                <a:lnTo>
                  <a:pt x="1991" y="1159"/>
                </a:lnTo>
                <a:lnTo>
                  <a:pt x="1990" y="1160"/>
                </a:lnTo>
                <a:lnTo>
                  <a:pt x="1974" y="1139"/>
                </a:lnTo>
                <a:lnTo>
                  <a:pt x="1973" y="1127"/>
                </a:lnTo>
                <a:lnTo>
                  <a:pt x="1969" y="1125"/>
                </a:lnTo>
                <a:lnTo>
                  <a:pt x="1945" y="1128"/>
                </a:lnTo>
                <a:lnTo>
                  <a:pt x="1935" y="1114"/>
                </a:lnTo>
                <a:lnTo>
                  <a:pt x="1934" y="1113"/>
                </a:lnTo>
                <a:lnTo>
                  <a:pt x="1934" y="1114"/>
                </a:lnTo>
                <a:lnTo>
                  <a:pt x="1932" y="1114"/>
                </a:lnTo>
                <a:lnTo>
                  <a:pt x="1931" y="1115"/>
                </a:lnTo>
                <a:lnTo>
                  <a:pt x="1930" y="1115"/>
                </a:lnTo>
                <a:lnTo>
                  <a:pt x="1930" y="1117"/>
                </a:lnTo>
                <a:lnTo>
                  <a:pt x="1929" y="1117"/>
                </a:lnTo>
                <a:lnTo>
                  <a:pt x="1928" y="1117"/>
                </a:lnTo>
                <a:lnTo>
                  <a:pt x="1927" y="1118"/>
                </a:lnTo>
                <a:lnTo>
                  <a:pt x="1921" y="1119"/>
                </a:lnTo>
                <a:lnTo>
                  <a:pt x="1911" y="1121"/>
                </a:lnTo>
                <a:lnTo>
                  <a:pt x="1912" y="1123"/>
                </a:lnTo>
                <a:lnTo>
                  <a:pt x="1913" y="1125"/>
                </a:lnTo>
                <a:lnTo>
                  <a:pt x="1927" y="1140"/>
                </a:lnTo>
                <a:lnTo>
                  <a:pt x="1921" y="1144"/>
                </a:lnTo>
                <a:lnTo>
                  <a:pt x="1921" y="1151"/>
                </a:lnTo>
                <a:lnTo>
                  <a:pt x="1922" y="1152"/>
                </a:lnTo>
                <a:lnTo>
                  <a:pt x="1922" y="1159"/>
                </a:lnTo>
                <a:lnTo>
                  <a:pt x="1922" y="1161"/>
                </a:lnTo>
                <a:lnTo>
                  <a:pt x="1926" y="1167"/>
                </a:lnTo>
                <a:lnTo>
                  <a:pt x="1926" y="1168"/>
                </a:lnTo>
                <a:lnTo>
                  <a:pt x="1927" y="1168"/>
                </a:lnTo>
                <a:lnTo>
                  <a:pt x="1928" y="1170"/>
                </a:lnTo>
                <a:lnTo>
                  <a:pt x="1929" y="1172"/>
                </a:lnTo>
                <a:lnTo>
                  <a:pt x="1934" y="1180"/>
                </a:lnTo>
                <a:lnTo>
                  <a:pt x="1935" y="1180"/>
                </a:lnTo>
                <a:lnTo>
                  <a:pt x="1937" y="1184"/>
                </a:lnTo>
                <a:lnTo>
                  <a:pt x="1936" y="1184"/>
                </a:lnTo>
                <a:lnTo>
                  <a:pt x="1938" y="1187"/>
                </a:lnTo>
                <a:lnTo>
                  <a:pt x="1938" y="1188"/>
                </a:lnTo>
                <a:lnTo>
                  <a:pt x="1939" y="1190"/>
                </a:lnTo>
                <a:lnTo>
                  <a:pt x="1944" y="1197"/>
                </a:lnTo>
                <a:lnTo>
                  <a:pt x="1947" y="1205"/>
                </a:lnTo>
                <a:lnTo>
                  <a:pt x="1949" y="1211"/>
                </a:lnTo>
                <a:lnTo>
                  <a:pt x="1952" y="1213"/>
                </a:lnTo>
                <a:lnTo>
                  <a:pt x="1952" y="1214"/>
                </a:lnTo>
                <a:lnTo>
                  <a:pt x="1955" y="1219"/>
                </a:lnTo>
                <a:lnTo>
                  <a:pt x="1959" y="1223"/>
                </a:lnTo>
                <a:lnTo>
                  <a:pt x="1960" y="1224"/>
                </a:lnTo>
                <a:lnTo>
                  <a:pt x="1960" y="1227"/>
                </a:lnTo>
                <a:lnTo>
                  <a:pt x="1960" y="1228"/>
                </a:lnTo>
                <a:lnTo>
                  <a:pt x="1959" y="1227"/>
                </a:lnTo>
                <a:lnTo>
                  <a:pt x="1960" y="1227"/>
                </a:lnTo>
                <a:lnTo>
                  <a:pt x="1959" y="1223"/>
                </a:lnTo>
                <a:lnTo>
                  <a:pt x="1955" y="1219"/>
                </a:lnTo>
                <a:lnTo>
                  <a:pt x="1945" y="1224"/>
                </a:lnTo>
                <a:lnTo>
                  <a:pt x="1927" y="1229"/>
                </a:lnTo>
                <a:lnTo>
                  <a:pt x="1923" y="1230"/>
                </a:lnTo>
                <a:lnTo>
                  <a:pt x="1922" y="1230"/>
                </a:lnTo>
                <a:lnTo>
                  <a:pt x="1922" y="1231"/>
                </a:lnTo>
                <a:lnTo>
                  <a:pt x="1917" y="1232"/>
                </a:lnTo>
                <a:lnTo>
                  <a:pt x="1914" y="1234"/>
                </a:lnTo>
                <a:lnTo>
                  <a:pt x="1915" y="1235"/>
                </a:lnTo>
                <a:lnTo>
                  <a:pt x="1918" y="1235"/>
                </a:lnTo>
                <a:lnTo>
                  <a:pt x="1920" y="1234"/>
                </a:lnTo>
                <a:lnTo>
                  <a:pt x="1922" y="1234"/>
                </a:lnTo>
                <a:lnTo>
                  <a:pt x="1923" y="1234"/>
                </a:lnTo>
                <a:lnTo>
                  <a:pt x="1923" y="1235"/>
                </a:lnTo>
                <a:lnTo>
                  <a:pt x="1931" y="1232"/>
                </a:lnTo>
                <a:lnTo>
                  <a:pt x="1932" y="1232"/>
                </a:lnTo>
                <a:lnTo>
                  <a:pt x="1935" y="1244"/>
                </a:lnTo>
                <a:lnTo>
                  <a:pt x="1935" y="1245"/>
                </a:lnTo>
                <a:lnTo>
                  <a:pt x="1938" y="1252"/>
                </a:lnTo>
                <a:lnTo>
                  <a:pt x="1962" y="1237"/>
                </a:lnTo>
                <a:lnTo>
                  <a:pt x="1960" y="1230"/>
                </a:lnTo>
                <a:lnTo>
                  <a:pt x="1960" y="1229"/>
                </a:lnTo>
                <a:lnTo>
                  <a:pt x="1961" y="1229"/>
                </a:lnTo>
                <a:lnTo>
                  <a:pt x="1961" y="1230"/>
                </a:lnTo>
                <a:lnTo>
                  <a:pt x="1969" y="1255"/>
                </a:lnTo>
                <a:lnTo>
                  <a:pt x="1968" y="1256"/>
                </a:lnTo>
                <a:lnTo>
                  <a:pt x="1968" y="1260"/>
                </a:lnTo>
                <a:lnTo>
                  <a:pt x="1966" y="1293"/>
                </a:lnTo>
                <a:lnTo>
                  <a:pt x="1968" y="1296"/>
                </a:lnTo>
                <a:lnTo>
                  <a:pt x="1974" y="1314"/>
                </a:lnTo>
                <a:lnTo>
                  <a:pt x="1974" y="1315"/>
                </a:lnTo>
                <a:lnTo>
                  <a:pt x="1977" y="1319"/>
                </a:lnTo>
                <a:lnTo>
                  <a:pt x="1995" y="1351"/>
                </a:lnTo>
                <a:lnTo>
                  <a:pt x="1998" y="1357"/>
                </a:lnTo>
                <a:lnTo>
                  <a:pt x="2002" y="1364"/>
                </a:lnTo>
                <a:lnTo>
                  <a:pt x="2012" y="1385"/>
                </a:lnTo>
                <a:lnTo>
                  <a:pt x="2013" y="1387"/>
                </a:lnTo>
                <a:lnTo>
                  <a:pt x="2016" y="1395"/>
                </a:lnTo>
                <a:lnTo>
                  <a:pt x="2020" y="1402"/>
                </a:lnTo>
                <a:lnTo>
                  <a:pt x="2026" y="1419"/>
                </a:lnTo>
                <a:lnTo>
                  <a:pt x="2048" y="1477"/>
                </a:lnTo>
                <a:lnTo>
                  <a:pt x="2048" y="1478"/>
                </a:lnTo>
                <a:lnTo>
                  <a:pt x="2048" y="1479"/>
                </a:lnTo>
                <a:lnTo>
                  <a:pt x="2050" y="1481"/>
                </a:lnTo>
                <a:lnTo>
                  <a:pt x="2052" y="1485"/>
                </a:lnTo>
                <a:lnTo>
                  <a:pt x="2050" y="1486"/>
                </a:lnTo>
                <a:lnTo>
                  <a:pt x="2052" y="1486"/>
                </a:lnTo>
                <a:lnTo>
                  <a:pt x="2054" y="1488"/>
                </a:lnTo>
                <a:lnTo>
                  <a:pt x="2055" y="1489"/>
                </a:lnTo>
                <a:lnTo>
                  <a:pt x="2058" y="1493"/>
                </a:lnTo>
                <a:lnTo>
                  <a:pt x="2062" y="1498"/>
                </a:lnTo>
                <a:lnTo>
                  <a:pt x="2074" y="1511"/>
                </a:lnTo>
                <a:lnTo>
                  <a:pt x="2099" y="1535"/>
                </a:lnTo>
                <a:lnTo>
                  <a:pt x="2100" y="1536"/>
                </a:lnTo>
                <a:lnTo>
                  <a:pt x="2115" y="1537"/>
                </a:lnTo>
                <a:lnTo>
                  <a:pt x="2117" y="1537"/>
                </a:lnTo>
                <a:lnTo>
                  <a:pt x="2119" y="1537"/>
                </a:lnTo>
                <a:lnTo>
                  <a:pt x="2119" y="1536"/>
                </a:lnTo>
                <a:lnTo>
                  <a:pt x="2117" y="1536"/>
                </a:lnTo>
                <a:lnTo>
                  <a:pt x="2117" y="1532"/>
                </a:lnTo>
                <a:lnTo>
                  <a:pt x="2119" y="1532"/>
                </a:lnTo>
                <a:lnTo>
                  <a:pt x="2119" y="1531"/>
                </a:lnTo>
                <a:lnTo>
                  <a:pt x="2117" y="1531"/>
                </a:lnTo>
                <a:lnTo>
                  <a:pt x="2116" y="1530"/>
                </a:lnTo>
                <a:lnTo>
                  <a:pt x="2108" y="1530"/>
                </a:lnTo>
                <a:lnTo>
                  <a:pt x="2106" y="1529"/>
                </a:lnTo>
                <a:lnTo>
                  <a:pt x="2105" y="1529"/>
                </a:lnTo>
                <a:lnTo>
                  <a:pt x="2100" y="1525"/>
                </a:lnTo>
                <a:lnTo>
                  <a:pt x="2100" y="1524"/>
                </a:lnTo>
                <a:lnTo>
                  <a:pt x="2083" y="1507"/>
                </a:lnTo>
                <a:lnTo>
                  <a:pt x="2072" y="1496"/>
                </a:lnTo>
                <a:lnTo>
                  <a:pt x="2065" y="1489"/>
                </a:lnTo>
                <a:lnTo>
                  <a:pt x="2062" y="1486"/>
                </a:lnTo>
                <a:lnTo>
                  <a:pt x="2061" y="1486"/>
                </a:lnTo>
                <a:lnTo>
                  <a:pt x="2060" y="1485"/>
                </a:lnTo>
                <a:lnTo>
                  <a:pt x="2058" y="1485"/>
                </a:lnTo>
                <a:lnTo>
                  <a:pt x="2058" y="1483"/>
                </a:lnTo>
                <a:lnTo>
                  <a:pt x="2057" y="1482"/>
                </a:lnTo>
                <a:lnTo>
                  <a:pt x="2057" y="1481"/>
                </a:lnTo>
                <a:lnTo>
                  <a:pt x="2057" y="1480"/>
                </a:lnTo>
                <a:lnTo>
                  <a:pt x="2057" y="1479"/>
                </a:lnTo>
                <a:lnTo>
                  <a:pt x="2057" y="1478"/>
                </a:lnTo>
                <a:lnTo>
                  <a:pt x="2058" y="1475"/>
                </a:lnTo>
                <a:lnTo>
                  <a:pt x="2060" y="1473"/>
                </a:lnTo>
                <a:lnTo>
                  <a:pt x="2063" y="1470"/>
                </a:lnTo>
                <a:lnTo>
                  <a:pt x="2068" y="1465"/>
                </a:lnTo>
                <a:lnTo>
                  <a:pt x="2080" y="1453"/>
                </a:lnTo>
                <a:lnTo>
                  <a:pt x="2083" y="1449"/>
                </a:lnTo>
                <a:lnTo>
                  <a:pt x="2085" y="1447"/>
                </a:lnTo>
                <a:lnTo>
                  <a:pt x="2086" y="1446"/>
                </a:lnTo>
                <a:lnTo>
                  <a:pt x="2088" y="1444"/>
                </a:lnTo>
                <a:lnTo>
                  <a:pt x="2089" y="1441"/>
                </a:lnTo>
                <a:lnTo>
                  <a:pt x="2090" y="1440"/>
                </a:lnTo>
                <a:lnTo>
                  <a:pt x="2090" y="1439"/>
                </a:lnTo>
                <a:lnTo>
                  <a:pt x="2091" y="1437"/>
                </a:lnTo>
                <a:lnTo>
                  <a:pt x="2092" y="1435"/>
                </a:lnTo>
                <a:lnTo>
                  <a:pt x="2092" y="1432"/>
                </a:lnTo>
                <a:lnTo>
                  <a:pt x="2094" y="1430"/>
                </a:lnTo>
                <a:lnTo>
                  <a:pt x="2094" y="1429"/>
                </a:lnTo>
                <a:lnTo>
                  <a:pt x="2095" y="1427"/>
                </a:lnTo>
                <a:lnTo>
                  <a:pt x="2095" y="1424"/>
                </a:lnTo>
                <a:lnTo>
                  <a:pt x="2095" y="1423"/>
                </a:lnTo>
                <a:lnTo>
                  <a:pt x="2095" y="1421"/>
                </a:lnTo>
                <a:lnTo>
                  <a:pt x="2095" y="1419"/>
                </a:lnTo>
                <a:lnTo>
                  <a:pt x="2095" y="1418"/>
                </a:lnTo>
                <a:lnTo>
                  <a:pt x="2094" y="1416"/>
                </a:lnTo>
                <a:lnTo>
                  <a:pt x="2092" y="1415"/>
                </a:lnTo>
                <a:lnTo>
                  <a:pt x="2092" y="1414"/>
                </a:lnTo>
                <a:lnTo>
                  <a:pt x="2090" y="1414"/>
                </a:lnTo>
                <a:lnTo>
                  <a:pt x="2090" y="1412"/>
                </a:lnTo>
                <a:lnTo>
                  <a:pt x="2091" y="1412"/>
                </a:lnTo>
                <a:lnTo>
                  <a:pt x="2091" y="1408"/>
                </a:lnTo>
                <a:lnTo>
                  <a:pt x="2090" y="1405"/>
                </a:lnTo>
                <a:lnTo>
                  <a:pt x="2088" y="1402"/>
                </a:lnTo>
                <a:lnTo>
                  <a:pt x="2085" y="1397"/>
                </a:lnTo>
                <a:lnTo>
                  <a:pt x="2083" y="1397"/>
                </a:lnTo>
                <a:lnTo>
                  <a:pt x="2083" y="1396"/>
                </a:lnTo>
                <a:lnTo>
                  <a:pt x="2082" y="1395"/>
                </a:lnTo>
                <a:lnTo>
                  <a:pt x="2081" y="1391"/>
                </a:lnTo>
                <a:lnTo>
                  <a:pt x="2078" y="1388"/>
                </a:lnTo>
                <a:lnTo>
                  <a:pt x="2075" y="1387"/>
                </a:lnTo>
                <a:lnTo>
                  <a:pt x="2073" y="1383"/>
                </a:lnTo>
                <a:lnTo>
                  <a:pt x="2068" y="1378"/>
                </a:lnTo>
                <a:lnTo>
                  <a:pt x="2064" y="1378"/>
                </a:lnTo>
                <a:lnTo>
                  <a:pt x="2060" y="1374"/>
                </a:lnTo>
                <a:lnTo>
                  <a:pt x="2057" y="1371"/>
                </a:lnTo>
                <a:lnTo>
                  <a:pt x="2055" y="1369"/>
                </a:lnTo>
                <a:lnTo>
                  <a:pt x="2054" y="1368"/>
                </a:lnTo>
                <a:lnTo>
                  <a:pt x="2053" y="1366"/>
                </a:lnTo>
                <a:lnTo>
                  <a:pt x="2050" y="1365"/>
                </a:lnTo>
                <a:lnTo>
                  <a:pt x="2049" y="1363"/>
                </a:lnTo>
                <a:lnTo>
                  <a:pt x="2047" y="1361"/>
                </a:lnTo>
                <a:lnTo>
                  <a:pt x="2046" y="1360"/>
                </a:lnTo>
                <a:lnTo>
                  <a:pt x="2045" y="1359"/>
                </a:lnTo>
                <a:lnTo>
                  <a:pt x="2044" y="1359"/>
                </a:lnTo>
                <a:lnTo>
                  <a:pt x="2041" y="1357"/>
                </a:lnTo>
                <a:lnTo>
                  <a:pt x="2039" y="1357"/>
                </a:lnTo>
                <a:lnTo>
                  <a:pt x="2037" y="1356"/>
                </a:lnTo>
                <a:lnTo>
                  <a:pt x="2035" y="1356"/>
                </a:lnTo>
                <a:lnTo>
                  <a:pt x="2032" y="1356"/>
                </a:lnTo>
                <a:lnTo>
                  <a:pt x="2028" y="1356"/>
                </a:lnTo>
                <a:lnTo>
                  <a:pt x="2026" y="1356"/>
                </a:lnTo>
                <a:lnTo>
                  <a:pt x="2024" y="1356"/>
                </a:lnTo>
                <a:lnTo>
                  <a:pt x="2024" y="1355"/>
                </a:lnTo>
                <a:lnTo>
                  <a:pt x="2023" y="1355"/>
                </a:lnTo>
                <a:lnTo>
                  <a:pt x="2023" y="1354"/>
                </a:lnTo>
                <a:lnTo>
                  <a:pt x="2023" y="1353"/>
                </a:lnTo>
                <a:lnTo>
                  <a:pt x="2023" y="1352"/>
                </a:lnTo>
                <a:lnTo>
                  <a:pt x="2023" y="1351"/>
                </a:lnTo>
                <a:lnTo>
                  <a:pt x="2023" y="1348"/>
                </a:lnTo>
                <a:lnTo>
                  <a:pt x="2023" y="1343"/>
                </a:lnTo>
                <a:lnTo>
                  <a:pt x="2023" y="1340"/>
                </a:lnTo>
                <a:lnTo>
                  <a:pt x="2023" y="1339"/>
                </a:lnTo>
                <a:lnTo>
                  <a:pt x="2023" y="1337"/>
                </a:lnTo>
                <a:lnTo>
                  <a:pt x="2022" y="1335"/>
                </a:lnTo>
                <a:lnTo>
                  <a:pt x="2022" y="1332"/>
                </a:lnTo>
                <a:lnTo>
                  <a:pt x="2021" y="1329"/>
                </a:lnTo>
                <a:lnTo>
                  <a:pt x="2019" y="1322"/>
                </a:lnTo>
                <a:lnTo>
                  <a:pt x="2015" y="1314"/>
                </a:lnTo>
                <a:lnTo>
                  <a:pt x="2013" y="1312"/>
                </a:lnTo>
                <a:lnTo>
                  <a:pt x="2012" y="1311"/>
                </a:lnTo>
                <a:lnTo>
                  <a:pt x="2012" y="1310"/>
                </a:lnTo>
                <a:lnTo>
                  <a:pt x="2011" y="1309"/>
                </a:lnTo>
                <a:lnTo>
                  <a:pt x="2010" y="1309"/>
                </a:lnTo>
                <a:lnTo>
                  <a:pt x="2008" y="1307"/>
                </a:lnTo>
                <a:lnTo>
                  <a:pt x="2008" y="1306"/>
                </a:lnTo>
                <a:lnTo>
                  <a:pt x="2007" y="1304"/>
                </a:lnTo>
                <a:lnTo>
                  <a:pt x="2007" y="1303"/>
                </a:lnTo>
                <a:lnTo>
                  <a:pt x="2006" y="1302"/>
                </a:lnTo>
                <a:lnTo>
                  <a:pt x="2005" y="1299"/>
                </a:lnTo>
                <a:lnTo>
                  <a:pt x="2002" y="1293"/>
                </a:lnTo>
                <a:lnTo>
                  <a:pt x="2001" y="1292"/>
                </a:lnTo>
                <a:lnTo>
                  <a:pt x="2002" y="1294"/>
                </a:lnTo>
                <a:lnTo>
                  <a:pt x="1999" y="1293"/>
                </a:lnTo>
                <a:lnTo>
                  <a:pt x="1998" y="1292"/>
                </a:lnTo>
                <a:lnTo>
                  <a:pt x="1998" y="1287"/>
                </a:lnTo>
                <a:lnTo>
                  <a:pt x="1995" y="1282"/>
                </a:lnTo>
                <a:lnTo>
                  <a:pt x="1994" y="1282"/>
                </a:lnTo>
                <a:lnTo>
                  <a:pt x="1994" y="1281"/>
                </a:lnTo>
                <a:lnTo>
                  <a:pt x="1993" y="1280"/>
                </a:lnTo>
                <a:lnTo>
                  <a:pt x="1993" y="1278"/>
                </a:lnTo>
                <a:lnTo>
                  <a:pt x="1993" y="1277"/>
                </a:lnTo>
                <a:lnTo>
                  <a:pt x="1993" y="1276"/>
                </a:lnTo>
                <a:lnTo>
                  <a:pt x="1993" y="1274"/>
                </a:lnTo>
                <a:lnTo>
                  <a:pt x="1991" y="1273"/>
                </a:lnTo>
                <a:lnTo>
                  <a:pt x="1990" y="1272"/>
                </a:lnTo>
                <a:lnTo>
                  <a:pt x="1989" y="1271"/>
                </a:lnTo>
                <a:lnTo>
                  <a:pt x="1989" y="1270"/>
                </a:lnTo>
                <a:lnTo>
                  <a:pt x="1988" y="1270"/>
                </a:lnTo>
                <a:lnTo>
                  <a:pt x="1986" y="1269"/>
                </a:lnTo>
                <a:lnTo>
                  <a:pt x="1988" y="1274"/>
                </a:lnTo>
                <a:lnTo>
                  <a:pt x="1987" y="1274"/>
                </a:lnTo>
                <a:lnTo>
                  <a:pt x="1986" y="1270"/>
                </a:lnTo>
                <a:lnTo>
                  <a:pt x="1985" y="1267"/>
                </a:lnTo>
                <a:lnTo>
                  <a:pt x="1985" y="1264"/>
                </a:lnTo>
                <a:lnTo>
                  <a:pt x="1993" y="1247"/>
                </a:lnTo>
                <a:lnTo>
                  <a:pt x="1999" y="1234"/>
                </a:lnTo>
                <a:lnTo>
                  <a:pt x="2006" y="1221"/>
                </a:lnTo>
                <a:lnTo>
                  <a:pt x="2007" y="1219"/>
                </a:lnTo>
                <a:lnTo>
                  <a:pt x="2007" y="1218"/>
                </a:lnTo>
                <a:lnTo>
                  <a:pt x="2007" y="1215"/>
                </a:lnTo>
                <a:lnTo>
                  <a:pt x="2007" y="1214"/>
                </a:lnTo>
                <a:lnTo>
                  <a:pt x="2006" y="1214"/>
                </a:lnTo>
                <a:lnTo>
                  <a:pt x="2006" y="1213"/>
                </a:lnTo>
                <a:lnTo>
                  <a:pt x="2007" y="1213"/>
                </a:lnTo>
                <a:lnTo>
                  <a:pt x="2008" y="1213"/>
                </a:lnTo>
                <a:lnTo>
                  <a:pt x="2010" y="1213"/>
                </a:lnTo>
                <a:lnTo>
                  <a:pt x="2010" y="1214"/>
                </a:lnTo>
                <a:lnTo>
                  <a:pt x="2010" y="1215"/>
                </a:lnTo>
                <a:lnTo>
                  <a:pt x="2010" y="1217"/>
                </a:lnTo>
                <a:lnTo>
                  <a:pt x="2010" y="1218"/>
                </a:lnTo>
                <a:lnTo>
                  <a:pt x="2008" y="1219"/>
                </a:lnTo>
                <a:lnTo>
                  <a:pt x="2008" y="1220"/>
                </a:lnTo>
                <a:lnTo>
                  <a:pt x="2008" y="1221"/>
                </a:lnTo>
                <a:lnTo>
                  <a:pt x="2007" y="1222"/>
                </a:lnTo>
                <a:lnTo>
                  <a:pt x="2005" y="1228"/>
                </a:lnTo>
                <a:lnTo>
                  <a:pt x="2003" y="1232"/>
                </a:lnTo>
                <a:lnTo>
                  <a:pt x="2003" y="1234"/>
                </a:lnTo>
                <a:lnTo>
                  <a:pt x="2003" y="1236"/>
                </a:lnTo>
                <a:lnTo>
                  <a:pt x="2004" y="1237"/>
                </a:lnTo>
                <a:lnTo>
                  <a:pt x="2004" y="1239"/>
                </a:lnTo>
                <a:lnTo>
                  <a:pt x="2004" y="1240"/>
                </a:lnTo>
                <a:lnTo>
                  <a:pt x="2006" y="1245"/>
                </a:lnTo>
                <a:lnTo>
                  <a:pt x="2008" y="1248"/>
                </a:lnTo>
                <a:lnTo>
                  <a:pt x="2010" y="1252"/>
                </a:lnTo>
                <a:lnTo>
                  <a:pt x="2012" y="1256"/>
                </a:lnTo>
                <a:lnTo>
                  <a:pt x="2013" y="1260"/>
                </a:lnTo>
                <a:lnTo>
                  <a:pt x="2014" y="1262"/>
                </a:lnTo>
                <a:lnTo>
                  <a:pt x="2018" y="1269"/>
                </a:lnTo>
                <a:lnTo>
                  <a:pt x="2019" y="1273"/>
                </a:lnTo>
                <a:lnTo>
                  <a:pt x="2022" y="1278"/>
                </a:lnTo>
                <a:lnTo>
                  <a:pt x="2022" y="1280"/>
                </a:lnTo>
                <a:lnTo>
                  <a:pt x="2024" y="1282"/>
                </a:lnTo>
                <a:lnTo>
                  <a:pt x="2027" y="1288"/>
                </a:lnTo>
                <a:lnTo>
                  <a:pt x="2029" y="1293"/>
                </a:lnTo>
                <a:lnTo>
                  <a:pt x="2029" y="1295"/>
                </a:lnTo>
                <a:lnTo>
                  <a:pt x="2030" y="1297"/>
                </a:lnTo>
                <a:lnTo>
                  <a:pt x="2031" y="1297"/>
                </a:lnTo>
                <a:lnTo>
                  <a:pt x="2032" y="1299"/>
                </a:lnTo>
                <a:lnTo>
                  <a:pt x="2033" y="1302"/>
                </a:lnTo>
                <a:lnTo>
                  <a:pt x="2037" y="1305"/>
                </a:lnTo>
                <a:lnTo>
                  <a:pt x="2043" y="1315"/>
                </a:lnTo>
                <a:lnTo>
                  <a:pt x="2045" y="1318"/>
                </a:lnTo>
                <a:lnTo>
                  <a:pt x="2047" y="1320"/>
                </a:lnTo>
                <a:lnTo>
                  <a:pt x="2049" y="1324"/>
                </a:lnTo>
                <a:lnTo>
                  <a:pt x="2054" y="1329"/>
                </a:lnTo>
                <a:lnTo>
                  <a:pt x="2056" y="1332"/>
                </a:lnTo>
                <a:lnTo>
                  <a:pt x="2060" y="1337"/>
                </a:lnTo>
                <a:lnTo>
                  <a:pt x="2065" y="1346"/>
                </a:lnTo>
                <a:lnTo>
                  <a:pt x="2074" y="1357"/>
                </a:lnTo>
                <a:lnTo>
                  <a:pt x="2078" y="1360"/>
                </a:lnTo>
                <a:lnTo>
                  <a:pt x="2080" y="1362"/>
                </a:lnTo>
                <a:lnTo>
                  <a:pt x="2081" y="1363"/>
                </a:lnTo>
                <a:lnTo>
                  <a:pt x="2083" y="1366"/>
                </a:lnTo>
                <a:lnTo>
                  <a:pt x="2085" y="1368"/>
                </a:lnTo>
                <a:lnTo>
                  <a:pt x="2090" y="1373"/>
                </a:lnTo>
                <a:lnTo>
                  <a:pt x="2097" y="1379"/>
                </a:lnTo>
                <a:lnTo>
                  <a:pt x="2098" y="1380"/>
                </a:lnTo>
                <a:lnTo>
                  <a:pt x="2100" y="1383"/>
                </a:lnTo>
                <a:lnTo>
                  <a:pt x="2106" y="1387"/>
                </a:lnTo>
                <a:lnTo>
                  <a:pt x="2108" y="1390"/>
                </a:lnTo>
                <a:lnTo>
                  <a:pt x="2114" y="1395"/>
                </a:lnTo>
                <a:lnTo>
                  <a:pt x="2117" y="1396"/>
                </a:lnTo>
                <a:lnTo>
                  <a:pt x="2120" y="1399"/>
                </a:lnTo>
                <a:lnTo>
                  <a:pt x="2122" y="1401"/>
                </a:lnTo>
                <a:lnTo>
                  <a:pt x="2127" y="1406"/>
                </a:lnTo>
                <a:lnTo>
                  <a:pt x="2130" y="1408"/>
                </a:lnTo>
                <a:lnTo>
                  <a:pt x="2131" y="1408"/>
                </a:lnTo>
                <a:lnTo>
                  <a:pt x="2135" y="1410"/>
                </a:lnTo>
                <a:lnTo>
                  <a:pt x="2146" y="1408"/>
                </a:lnTo>
                <a:lnTo>
                  <a:pt x="2146" y="1410"/>
                </a:lnTo>
                <a:lnTo>
                  <a:pt x="2149" y="1410"/>
                </a:lnTo>
                <a:lnTo>
                  <a:pt x="2149" y="1408"/>
                </a:lnTo>
                <a:lnTo>
                  <a:pt x="2150" y="1408"/>
                </a:lnTo>
                <a:lnTo>
                  <a:pt x="2150" y="1410"/>
                </a:lnTo>
                <a:lnTo>
                  <a:pt x="2152" y="1410"/>
                </a:lnTo>
                <a:lnTo>
                  <a:pt x="2150" y="1410"/>
                </a:lnTo>
                <a:lnTo>
                  <a:pt x="2146" y="1410"/>
                </a:lnTo>
                <a:lnTo>
                  <a:pt x="2146" y="1411"/>
                </a:lnTo>
                <a:lnTo>
                  <a:pt x="2135" y="1411"/>
                </a:lnTo>
                <a:lnTo>
                  <a:pt x="2131" y="1413"/>
                </a:lnTo>
                <a:lnTo>
                  <a:pt x="2129" y="1418"/>
                </a:lnTo>
                <a:lnTo>
                  <a:pt x="2124" y="1423"/>
                </a:lnTo>
                <a:lnTo>
                  <a:pt x="2119" y="1435"/>
                </a:lnTo>
                <a:lnTo>
                  <a:pt x="2116" y="1441"/>
                </a:lnTo>
                <a:lnTo>
                  <a:pt x="2115" y="1446"/>
                </a:lnTo>
                <a:lnTo>
                  <a:pt x="2112" y="1458"/>
                </a:lnTo>
                <a:lnTo>
                  <a:pt x="2111" y="1468"/>
                </a:lnTo>
                <a:lnTo>
                  <a:pt x="2112" y="1472"/>
                </a:lnTo>
                <a:lnTo>
                  <a:pt x="2111" y="1475"/>
                </a:lnTo>
                <a:lnTo>
                  <a:pt x="2111" y="1480"/>
                </a:lnTo>
                <a:lnTo>
                  <a:pt x="2112" y="1485"/>
                </a:lnTo>
                <a:lnTo>
                  <a:pt x="2112" y="1490"/>
                </a:lnTo>
                <a:lnTo>
                  <a:pt x="2112" y="1491"/>
                </a:lnTo>
                <a:lnTo>
                  <a:pt x="2113" y="1496"/>
                </a:lnTo>
                <a:lnTo>
                  <a:pt x="2114" y="1499"/>
                </a:lnTo>
                <a:lnTo>
                  <a:pt x="2114" y="1504"/>
                </a:lnTo>
                <a:lnTo>
                  <a:pt x="2116" y="1510"/>
                </a:lnTo>
                <a:lnTo>
                  <a:pt x="2117" y="1513"/>
                </a:lnTo>
                <a:lnTo>
                  <a:pt x="2121" y="1522"/>
                </a:lnTo>
                <a:lnTo>
                  <a:pt x="2122" y="1524"/>
                </a:lnTo>
                <a:lnTo>
                  <a:pt x="2123" y="1525"/>
                </a:lnTo>
                <a:lnTo>
                  <a:pt x="2128" y="1527"/>
                </a:lnTo>
                <a:lnTo>
                  <a:pt x="2136" y="1528"/>
                </a:lnTo>
                <a:lnTo>
                  <a:pt x="2137" y="1528"/>
                </a:lnTo>
                <a:lnTo>
                  <a:pt x="2138" y="1528"/>
                </a:lnTo>
                <a:lnTo>
                  <a:pt x="2139" y="1528"/>
                </a:lnTo>
                <a:lnTo>
                  <a:pt x="2140" y="1529"/>
                </a:lnTo>
                <a:lnTo>
                  <a:pt x="2141" y="1530"/>
                </a:lnTo>
                <a:lnTo>
                  <a:pt x="2142" y="1530"/>
                </a:lnTo>
                <a:lnTo>
                  <a:pt x="2142" y="1531"/>
                </a:lnTo>
                <a:lnTo>
                  <a:pt x="2144" y="1532"/>
                </a:lnTo>
                <a:lnTo>
                  <a:pt x="2145" y="1533"/>
                </a:lnTo>
                <a:lnTo>
                  <a:pt x="2145" y="1535"/>
                </a:lnTo>
                <a:lnTo>
                  <a:pt x="2145" y="1536"/>
                </a:lnTo>
                <a:lnTo>
                  <a:pt x="2144" y="1536"/>
                </a:lnTo>
                <a:lnTo>
                  <a:pt x="2144" y="1535"/>
                </a:lnTo>
                <a:lnTo>
                  <a:pt x="2142" y="1533"/>
                </a:lnTo>
                <a:lnTo>
                  <a:pt x="2142" y="1532"/>
                </a:lnTo>
                <a:lnTo>
                  <a:pt x="2141" y="1531"/>
                </a:lnTo>
                <a:lnTo>
                  <a:pt x="2140" y="1530"/>
                </a:lnTo>
                <a:lnTo>
                  <a:pt x="2139" y="1530"/>
                </a:lnTo>
                <a:lnTo>
                  <a:pt x="2139" y="1529"/>
                </a:lnTo>
                <a:lnTo>
                  <a:pt x="2138" y="1529"/>
                </a:lnTo>
                <a:lnTo>
                  <a:pt x="2137" y="1529"/>
                </a:lnTo>
                <a:lnTo>
                  <a:pt x="2136" y="1529"/>
                </a:lnTo>
                <a:lnTo>
                  <a:pt x="2127" y="1528"/>
                </a:lnTo>
                <a:lnTo>
                  <a:pt x="2121" y="1527"/>
                </a:lnTo>
                <a:lnTo>
                  <a:pt x="2121" y="1532"/>
                </a:lnTo>
                <a:lnTo>
                  <a:pt x="2120" y="1532"/>
                </a:lnTo>
                <a:lnTo>
                  <a:pt x="2120" y="1533"/>
                </a:lnTo>
                <a:lnTo>
                  <a:pt x="2121" y="1533"/>
                </a:lnTo>
                <a:lnTo>
                  <a:pt x="2124" y="1533"/>
                </a:lnTo>
                <a:lnTo>
                  <a:pt x="2124" y="1536"/>
                </a:lnTo>
                <a:lnTo>
                  <a:pt x="2120" y="1536"/>
                </a:lnTo>
                <a:lnTo>
                  <a:pt x="2119" y="1536"/>
                </a:lnTo>
                <a:lnTo>
                  <a:pt x="2119" y="1537"/>
                </a:lnTo>
                <a:lnTo>
                  <a:pt x="2120" y="1537"/>
                </a:lnTo>
                <a:lnTo>
                  <a:pt x="2120" y="1541"/>
                </a:lnTo>
                <a:lnTo>
                  <a:pt x="2124" y="1543"/>
                </a:lnTo>
                <a:lnTo>
                  <a:pt x="2131" y="1544"/>
                </a:lnTo>
                <a:lnTo>
                  <a:pt x="2135" y="1544"/>
                </a:lnTo>
                <a:lnTo>
                  <a:pt x="2136" y="1544"/>
                </a:lnTo>
                <a:lnTo>
                  <a:pt x="2137" y="1544"/>
                </a:lnTo>
                <a:lnTo>
                  <a:pt x="2138" y="1544"/>
                </a:lnTo>
                <a:lnTo>
                  <a:pt x="2139" y="1543"/>
                </a:lnTo>
                <a:lnTo>
                  <a:pt x="2140" y="1543"/>
                </a:lnTo>
                <a:lnTo>
                  <a:pt x="2140" y="1541"/>
                </a:lnTo>
                <a:lnTo>
                  <a:pt x="2141" y="1541"/>
                </a:lnTo>
                <a:lnTo>
                  <a:pt x="2142" y="1540"/>
                </a:lnTo>
                <a:lnTo>
                  <a:pt x="2142" y="1539"/>
                </a:lnTo>
                <a:lnTo>
                  <a:pt x="2144" y="1539"/>
                </a:lnTo>
                <a:lnTo>
                  <a:pt x="2144" y="1540"/>
                </a:lnTo>
                <a:lnTo>
                  <a:pt x="2142" y="1541"/>
                </a:lnTo>
                <a:lnTo>
                  <a:pt x="2142" y="1543"/>
                </a:lnTo>
                <a:lnTo>
                  <a:pt x="2141" y="1543"/>
                </a:lnTo>
                <a:lnTo>
                  <a:pt x="2141" y="1544"/>
                </a:lnTo>
                <a:lnTo>
                  <a:pt x="2140" y="1544"/>
                </a:lnTo>
                <a:lnTo>
                  <a:pt x="2139" y="1545"/>
                </a:lnTo>
                <a:lnTo>
                  <a:pt x="2138" y="1545"/>
                </a:lnTo>
                <a:lnTo>
                  <a:pt x="2137" y="1545"/>
                </a:lnTo>
                <a:lnTo>
                  <a:pt x="2136" y="1545"/>
                </a:lnTo>
                <a:lnTo>
                  <a:pt x="2135" y="1545"/>
                </a:lnTo>
                <a:lnTo>
                  <a:pt x="2129" y="1544"/>
                </a:lnTo>
                <a:lnTo>
                  <a:pt x="2122" y="1543"/>
                </a:lnTo>
                <a:lnTo>
                  <a:pt x="2121" y="1546"/>
                </a:lnTo>
                <a:lnTo>
                  <a:pt x="2120" y="1548"/>
                </a:lnTo>
                <a:lnTo>
                  <a:pt x="2119" y="1550"/>
                </a:lnTo>
                <a:lnTo>
                  <a:pt x="2117" y="1554"/>
                </a:lnTo>
                <a:lnTo>
                  <a:pt x="2117" y="1556"/>
                </a:lnTo>
                <a:lnTo>
                  <a:pt x="2116" y="1558"/>
                </a:lnTo>
                <a:lnTo>
                  <a:pt x="2116" y="1560"/>
                </a:lnTo>
                <a:lnTo>
                  <a:pt x="2116" y="1562"/>
                </a:lnTo>
                <a:lnTo>
                  <a:pt x="2115" y="1566"/>
                </a:lnTo>
                <a:lnTo>
                  <a:pt x="2105" y="1570"/>
                </a:lnTo>
                <a:lnTo>
                  <a:pt x="2080" y="1577"/>
                </a:lnTo>
                <a:lnTo>
                  <a:pt x="2073" y="1579"/>
                </a:lnTo>
                <a:lnTo>
                  <a:pt x="2072" y="1579"/>
                </a:lnTo>
                <a:lnTo>
                  <a:pt x="2069" y="1580"/>
                </a:lnTo>
                <a:lnTo>
                  <a:pt x="2047" y="1587"/>
                </a:lnTo>
                <a:lnTo>
                  <a:pt x="2029" y="1592"/>
                </a:lnTo>
                <a:lnTo>
                  <a:pt x="2019" y="1596"/>
                </a:lnTo>
                <a:lnTo>
                  <a:pt x="2015" y="1597"/>
                </a:lnTo>
                <a:lnTo>
                  <a:pt x="1999" y="1602"/>
                </a:lnTo>
                <a:lnTo>
                  <a:pt x="1998" y="1602"/>
                </a:lnTo>
                <a:lnTo>
                  <a:pt x="1996" y="1603"/>
                </a:lnTo>
                <a:lnTo>
                  <a:pt x="1978" y="1608"/>
                </a:lnTo>
                <a:lnTo>
                  <a:pt x="1976" y="1608"/>
                </a:lnTo>
                <a:lnTo>
                  <a:pt x="1974" y="1610"/>
                </a:lnTo>
                <a:lnTo>
                  <a:pt x="1971" y="1598"/>
                </a:lnTo>
                <a:lnTo>
                  <a:pt x="1970" y="1596"/>
                </a:lnTo>
                <a:lnTo>
                  <a:pt x="1913" y="1614"/>
                </a:lnTo>
                <a:lnTo>
                  <a:pt x="1912" y="1614"/>
                </a:lnTo>
                <a:lnTo>
                  <a:pt x="1911" y="1614"/>
                </a:lnTo>
                <a:lnTo>
                  <a:pt x="1910" y="1615"/>
                </a:lnTo>
                <a:lnTo>
                  <a:pt x="1909" y="1615"/>
                </a:lnTo>
                <a:lnTo>
                  <a:pt x="1904" y="1617"/>
                </a:lnTo>
                <a:lnTo>
                  <a:pt x="1903" y="1619"/>
                </a:lnTo>
                <a:lnTo>
                  <a:pt x="1902" y="1619"/>
                </a:lnTo>
                <a:lnTo>
                  <a:pt x="1901" y="1620"/>
                </a:lnTo>
                <a:lnTo>
                  <a:pt x="1898" y="1620"/>
                </a:lnTo>
                <a:lnTo>
                  <a:pt x="1896" y="1621"/>
                </a:lnTo>
                <a:lnTo>
                  <a:pt x="1895" y="1622"/>
                </a:lnTo>
                <a:lnTo>
                  <a:pt x="1894" y="1622"/>
                </a:lnTo>
                <a:lnTo>
                  <a:pt x="1893" y="1623"/>
                </a:lnTo>
                <a:lnTo>
                  <a:pt x="1892" y="1623"/>
                </a:lnTo>
                <a:lnTo>
                  <a:pt x="1887" y="1625"/>
                </a:lnTo>
                <a:lnTo>
                  <a:pt x="1887" y="1628"/>
                </a:lnTo>
                <a:lnTo>
                  <a:pt x="1888" y="1630"/>
                </a:lnTo>
                <a:lnTo>
                  <a:pt x="1888" y="1631"/>
                </a:lnTo>
                <a:lnTo>
                  <a:pt x="1889" y="1632"/>
                </a:lnTo>
                <a:lnTo>
                  <a:pt x="1889" y="1633"/>
                </a:lnTo>
                <a:lnTo>
                  <a:pt x="1890" y="1634"/>
                </a:lnTo>
                <a:lnTo>
                  <a:pt x="1890" y="1637"/>
                </a:lnTo>
                <a:lnTo>
                  <a:pt x="1892" y="1638"/>
                </a:lnTo>
                <a:lnTo>
                  <a:pt x="1892" y="1639"/>
                </a:lnTo>
                <a:lnTo>
                  <a:pt x="1892" y="1640"/>
                </a:lnTo>
                <a:lnTo>
                  <a:pt x="1893" y="1641"/>
                </a:lnTo>
                <a:lnTo>
                  <a:pt x="1893" y="1642"/>
                </a:lnTo>
                <a:lnTo>
                  <a:pt x="1894" y="1644"/>
                </a:lnTo>
                <a:lnTo>
                  <a:pt x="1894" y="1645"/>
                </a:lnTo>
                <a:lnTo>
                  <a:pt x="1895" y="1647"/>
                </a:lnTo>
                <a:lnTo>
                  <a:pt x="1895" y="1649"/>
                </a:lnTo>
                <a:lnTo>
                  <a:pt x="1896" y="1650"/>
                </a:lnTo>
                <a:lnTo>
                  <a:pt x="1896" y="1652"/>
                </a:lnTo>
                <a:lnTo>
                  <a:pt x="1897" y="1655"/>
                </a:lnTo>
                <a:lnTo>
                  <a:pt x="1898" y="1657"/>
                </a:lnTo>
                <a:lnTo>
                  <a:pt x="1898" y="1658"/>
                </a:lnTo>
                <a:lnTo>
                  <a:pt x="1899" y="1659"/>
                </a:lnTo>
                <a:lnTo>
                  <a:pt x="1901" y="1662"/>
                </a:lnTo>
                <a:lnTo>
                  <a:pt x="1901" y="1664"/>
                </a:lnTo>
                <a:lnTo>
                  <a:pt x="1902" y="1666"/>
                </a:lnTo>
                <a:lnTo>
                  <a:pt x="1903" y="1669"/>
                </a:lnTo>
                <a:lnTo>
                  <a:pt x="1897" y="1671"/>
                </a:lnTo>
                <a:lnTo>
                  <a:pt x="1896" y="1672"/>
                </a:lnTo>
                <a:lnTo>
                  <a:pt x="1893" y="1673"/>
                </a:lnTo>
                <a:lnTo>
                  <a:pt x="1892" y="1673"/>
                </a:lnTo>
                <a:lnTo>
                  <a:pt x="1890" y="1674"/>
                </a:lnTo>
                <a:lnTo>
                  <a:pt x="1888" y="1675"/>
                </a:lnTo>
                <a:lnTo>
                  <a:pt x="1885" y="1677"/>
                </a:lnTo>
                <a:lnTo>
                  <a:pt x="1882" y="1678"/>
                </a:lnTo>
                <a:lnTo>
                  <a:pt x="1881" y="1678"/>
                </a:lnTo>
                <a:lnTo>
                  <a:pt x="1879" y="1679"/>
                </a:lnTo>
                <a:lnTo>
                  <a:pt x="1876" y="1680"/>
                </a:lnTo>
                <a:lnTo>
                  <a:pt x="1873" y="1681"/>
                </a:lnTo>
                <a:lnTo>
                  <a:pt x="1872" y="1681"/>
                </a:lnTo>
                <a:lnTo>
                  <a:pt x="1871" y="1682"/>
                </a:lnTo>
                <a:lnTo>
                  <a:pt x="1870" y="1682"/>
                </a:lnTo>
                <a:lnTo>
                  <a:pt x="1869" y="1683"/>
                </a:lnTo>
                <a:lnTo>
                  <a:pt x="1868" y="1683"/>
                </a:lnTo>
                <a:lnTo>
                  <a:pt x="1867" y="1684"/>
                </a:lnTo>
                <a:lnTo>
                  <a:pt x="1864" y="1686"/>
                </a:lnTo>
                <a:lnTo>
                  <a:pt x="1863" y="1686"/>
                </a:lnTo>
                <a:lnTo>
                  <a:pt x="1860" y="1688"/>
                </a:lnTo>
                <a:lnTo>
                  <a:pt x="1859" y="1688"/>
                </a:lnTo>
                <a:lnTo>
                  <a:pt x="1857" y="1689"/>
                </a:lnTo>
                <a:lnTo>
                  <a:pt x="1854" y="1690"/>
                </a:lnTo>
                <a:lnTo>
                  <a:pt x="1853" y="1691"/>
                </a:lnTo>
                <a:lnTo>
                  <a:pt x="1852" y="1692"/>
                </a:lnTo>
                <a:lnTo>
                  <a:pt x="1851" y="1692"/>
                </a:lnTo>
                <a:lnTo>
                  <a:pt x="1848" y="1694"/>
                </a:lnTo>
                <a:lnTo>
                  <a:pt x="1847" y="1694"/>
                </a:lnTo>
                <a:lnTo>
                  <a:pt x="1845" y="1695"/>
                </a:lnTo>
                <a:lnTo>
                  <a:pt x="1843" y="1696"/>
                </a:lnTo>
                <a:lnTo>
                  <a:pt x="1843" y="1697"/>
                </a:lnTo>
                <a:lnTo>
                  <a:pt x="1839" y="1698"/>
                </a:lnTo>
                <a:lnTo>
                  <a:pt x="1838" y="1698"/>
                </a:lnTo>
                <a:lnTo>
                  <a:pt x="1838" y="1702"/>
                </a:lnTo>
                <a:lnTo>
                  <a:pt x="1837" y="1705"/>
                </a:lnTo>
                <a:lnTo>
                  <a:pt x="1831" y="1707"/>
                </a:lnTo>
                <a:lnTo>
                  <a:pt x="1830" y="1708"/>
                </a:lnTo>
                <a:lnTo>
                  <a:pt x="1822" y="1712"/>
                </a:lnTo>
                <a:lnTo>
                  <a:pt x="1821" y="1712"/>
                </a:lnTo>
                <a:lnTo>
                  <a:pt x="1821" y="1711"/>
                </a:lnTo>
                <a:lnTo>
                  <a:pt x="1820" y="1708"/>
                </a:lnTo>
                <a:lnTo>
                  <a:pt x="1818" y="1705"/>
                </a:lnTo>
                <a:lnTo>
                  <a:pt x="1817" y="1702"/>
                </a:lnTo>
                <a:lnTo>
                  <a:pt x="1815" y="1700"/>
                </a:lnTo>
                <a:lnTo>
                  <a:pt x="1814" y="1702"/>
                </a:lnTo>
                <a:lnTo>
                  <a:pt x="1812" y="1697"/>
                </a:lnTo>
                <a:lnTo>
                  <a:pt x="1810" y="1698"/>
                </a:lnTo>
                <a:lnTo>
                  <a:pt x="1810" y="1696"/>
                </a:lnTo>
                <a:lnTo>
                  <a:pt x="1809" y="1694"/>
                </a:lnTo>
                <a:lnTo>
                  <a:pt x="1808" y="1691"/>
                </a:lnTo>
                <a:lnTo>
                  <a:pt x="1806" y="1689"/>
                </a:lnTo>
                <a:lnTo>
                  <a:pt x="1800" y="1691"/>
                </a:lnTo>
                <a:lnTo>
                  <a:pt x="1800" y="1692"/>
                </a:lnTo>
                <a:lnTo>
                  <a:pt x="1797" y="1692"/>
                </a:lnTo>
                <a:lnTo>
                  <a:pt x="1795" y="1694"/>
                </a:lnTo>
                <a:lnTo>
                  <a:pt x="1794" y="1694"/>
                </a:lnTo>
                <a:lnTo>
                  <a:pt x="1784" y="1697"/>
                </a:lnTo>
                <a:lnTo>
                  <a:pt x="1781" y="1698"/>
                </a:lnTo>
                <a:lnTo>
                  <a:pt x="1776" y="1699"/>
                </a:lnTo>
                <a:lnTo>
                  <a:pt x="1770" y="1702"/>
                </a:lnTo>
                <a:lnTo>
                  <a:pt x="1764" y="1703"/>
                </a:lnTo>
                <a:lnTo>
                  <a:pt x="1759" y="1705"/>
                </a:lnTo>
                <a:lnTo>
                  <a:pt x="1753" y="1706"/>
                </a:lnTo>
                <a:lnTo>
                  <a:pt x="1747" y="1708"/>
                </a:lnTo>
                <a:lnTo>
                  <a:pt x="1746" y="1708"/>
                </a:lnTo>
                <a:lnTo>
                  <a:pt x="1735" y="1712"/>
                </a:lnTo>
                <a:lnTo>
                  <a:pt x="1718" y="1716"/>
                </a:lnTo>
                <a:lnTo>
                  <a:pt x="1705" y="1721"/>
                </a:lnTo>
                <a:lnTo>
                  <a:pt x="1704" y="1721"/>
                </a:lnTo>
                <a:lnTo>
                  <a:pt x="1702" y="1722"/>
                </a:lnTo>
                <a:lnTo>
                  <a:pt x="1688" y="1725"/>
                </a:lnTo>
                <a:lnTo>
                  <a:pt x="1674" y="1730"/>
                </a:lnTo>
                <a:lnTo>
                  <a:pt x="1654" y="1736"/>
                </a:lnTo>
                <a:lnTo>
                  <a:pt x="1633" y="1742"/>
                </a:lnTo>
                <a:lnTo>
                  <a:pt x="1620" y="1747"/>
                </a:lnTo>
                <a:lnTo>
                  <a:pt x="1618" y="1747"/>
                </a:lnTo>
                <a:lnTo>
                  <a:pt x="1617" y="1748"/>
                </a:lnTo>
                <a:lnTo>
                  <a:pt x="1616" y="1748"/>
                </a:lnTo>
                <a:lnTo>
                  <a:pt x="1609" y="1750"/>
                </a:lnTo>
                <a:lnTo>
                  <a:pt x="1584" y="1750"/>
                </a:lnTo>
                <a:lnTo>
                  <a:pt x="1578" y="1751"/>
                </a:lnTo>
                <a:lnTo>
                  <a:pt x="1576" y="1751"/>
                </a:lnTo>
                <a:lnTo>
                  <a:pt x="1569" y="1751"/>
                </a:lnTo>
                <a:lnTo>
                  <a:pt x="1537" y="1753"/>
                </a:lnTo>
                <a:lnTo>
                  <a:pt x="1537" y="1754"/>
                </a:lnTo>
                <a:lnTo>
                  <a:pt x="1538" y="1758"/>
                </a:lnTo>
                <a:lnTo>
                  <a:pt x="1538" y="1759"/>
                </a:lnTo>
                <a:lnTo>
                  <a:pt x="1538" y="1761"/>
                </a:lnTo>
                <a:lnTo>
                  <a:pt x="1540" y="1762"/>
                </a:lnTo>
                <a:lnTo>
                  <a:pt x="1540" y="1763"/>
                </a:lnTo>
                <a:lnTo>
                  <a:pt x="1540" y="1765"/>
                </a:lnTo>
                <a:lnTo>
                  <a:pt x="1541" y="1767"/>
                </a:lnTo>
                <a:lnTo>
                  <a:pt x="1541" y="1770"/>
                </a:lnTo>
                <a:lnTo>
                  <a:pt x="1541" y="1771"/>
                </a:lnTo>
                <a:lnTo>
                  <a:pt x="1542" y="1772"/>
                </a:lnTo>
                <a:lnTo>
                  <a:pt x="1542" y="1773"/>
                </a:lnTo>
                <a:lnTo>
                  <a:pt x="1542" y="1775"/>
                </a:lnTo>
                <a:lnTo>
                  <a:pt x="1542" y="1776"/>
                </a:lnTo>
                <a:lnTo>
                  <a:pt x="1543" y="1779"/>
                </a:lnTo>
                <a:lnTo>
                  <a:pt x="1543" y="1780"/>
                </a:lnTo>
                <a:lnTo>
                  <a:pt x="1543" y="1781"/>
                </a:lnTo>
                <a:lnTo>
                  <a:pt x="1544" y="1784"/>
                </a:lnTo>
                <a:lnTo>
                  <a:pt x="1544" y="1786"/>
                </a:lnTo>
                <a:lnTo>
                  <a:pt x="1545" y="1789"/>
                </a:lnTo>
                <a:lnTo>
                  <a:pt x="1545" y="1790"/>
                </a:lnTo>
                <a:lnTo>
                  <a:pt x="1545" y="1795"/>
                </a:lnTo>
                <a:lnTo>
                  <a:pt x="1546" y="1798"/>
                </a:lnTo>
                <a:lnTo>
                  <a:pt x="1548" y="1801"/>
                </a:lnTo>
                <a:lnTo>
                  <a:pt x="1548" y="1805"/>
                </a:lnTo>
                <a:lnTo>
                  <a:pt x="1548" y="1806"/>
                </a:lnTo>
                <a:lnTo>
                  <a:pt x="1549" y="1808"/>
                </a:lnTo>
                <a:lnTo>
                  <a:pt x="1549" y="1809"/>
                </a:lnTo>
                <a:lnTo>
                  <a:pt x="1549" y="1811"/>
                </a:lnTo>
                <a:lnTo>
                  <a:pt x="1549" y="1813"/>
                </a:lnTo>
                <a:lnTo>
                  <a:pt x="1550" y="1816"/>
                </a:lnTo>
                <a:lnTo>
                  <a:pt x="1550" y="1817"/>
                </a:lnTo>
                <a:lnTo>
                  <a:pt x="1550" y="1818"/>
                </a:lnTo>
                <a:lnTo>
                  <a:pt x="1551" y="1823"/>
                </a:lnTo>
                <a:lnTo>
                  <a:pt x="1551" y="1824"/>
                </a:lnTo>
                <a:lnTo>
                  <a:pt x="1552" y="1825"/>
                </a:lnTo>
                <a:lnTo>
                  <a:pt x="1552" y="1826"/>
                </a:lnTo>
                <a:lnTo>
                  <a:pt x="1552" y="1829"/>
                </a:lnTo>
                <a:lnTo>
                  <a:pt x="1553" y="1829"/>
                </a:lnTo>
                <a:lnTo>
                  <a:pt x="1553" y="1831"/>
                </a:lnTo>
                <a:lnTo>
                  <a:pt x="1553" y="1832"/>
                </a:lnTo>
                <a:lnTo>
                  <a:pt x="1553" y="1834"/>
                </a:lnTo>
                <a:lnTo>
                  <a:pt x="1553" y="1837"/>
                </a:lnTo>
                <a:lnTo>
                  <a:pt x="1553" y="1838"/>
                </a:lnTo>
                <a:lnTo>
                  <a:pt x="1553" y="1840"/>
                </a:lnTo>
                <a:lnTo>
                  <a:pt x="1553" y="1841"/>
                </a:lnTo>
                <a:lnTo>
                  <a:pt x="1553" y="1843"/>
                </a:lnTo>
                <a:lnTo>
                  <a:pt x="1553" y="1848"/>
                </a:lnTo>
                <a:lnTo>
                  <a:pt x="1552" y="1851"/>
                </a:lnTo>
                <a:lnTo>
                  <a:pt x="1552" y="1856"/>
                </a:lnTo>
                <a:lnTo>
                  <a:pt x="1552" y="1861"/>
                </a:lnTo>
                <a:lnTo>
                  <a:pt x="1552" y="1864"/>
                </a:lnTo>
                <a:lnTo>
                  <a:pt x="1552" y="1867"/>
                </a:lnTo>
                <a:lnTo>
                  <a:pt x="1552" y="1872"/>
                </a:lnTo>
                <a:lnTo>
                  <a:pt x="1552" y="1875"/>
                </a:lnTo>
                <a:lnTo>
                  <a:pt x="1552" y="1880"/>
                </a:lnTo>
                <a:lnTo>
                  <a:pt x="1551" y="1883"/>
                </a:lnTo>
                <a:lnTo>
                  <a:pt x="1551" y="1885"/>
                </a:lnTo>
                <a:lnTo>
                  <a:pt x="1551" y="1891"/>
                </a:lnTo>
                <a:lnTo>
                  <a:pt x="1551" y="1898"/>
                </a:lnTo>
                <a:lnTo>
                  <a:pt x="1551" y="1910"/>
                </a:lnTo>
                <a:lnTo>
                  <a:pt x="1551" y="1913"/>
                </a:lnTo>
                <a:lnTo>
                  <a:pt x="1550" y="1920"/>
                </a:lnTo>
                <a:lnTo>
                  <a:pt x="1550" y="1921"/>
                </a:lnTo>
                <a:lnTo>
                  <a:pt x="1550" y="1928"/>
                </a:lnTo>
                <a:lnTo>
                  <a:pt x="1550" y="1930"/>
                </a:lnTo>
                <a:lnTo>
                  <a:pt x="1550" y="1960"/>
                </a:lnTo>
                <a:lnTo>
                  <a:pt x="1549" y="2007"/>
                </a:lnTo>
                <a:lnTo>
                  <a:pt x="1549" y="2008"/>
                </a:lnTo>
                <a:lnTo>
                  <a:pt x="1548" y="2022"/>
                </a:lnTo>
                <a:lnTo>
                  <a:pt x="1548" y="2024"/>
                </a:lnTo>
                <a:lnTo>
                  <a:pt x="1548" y="2026"/>
                </a:lnTo>
                <a:lnTo>
                  <a:pt x="1548" y="2034"/>
                </a:lnTo>
                <a:lnTo>
                  <a:pt x="1526" y="2049"/>
                </a:lnTo>
                <a:lnTo>
                  <a:pt x="1518" y="2055"/>
                </a:lnTo>
                <a:lnTo>
                  <a:pt x="1508" y="2063"/>
                </a:lnTo>
                <a:lnTo>
                  <a:pt x="1493" y="2073"/>
                </a:lnTo>
                <a:lnTo>
                  <a:pt x="1492" y="2074"/>
                </a:lnTo>
                <a:lnTo>
                  <a:pt x="1490" y="2075"/>
                </a:lnTo>
                <a:lnTo>
                  <a:pt x="1489" y="2076"/>
                </a:lnTo>
                <a:lnTo>
                  <a:pt x="1487" y="2076"/>
                </a:lnTo>
                <a:lnTo>
                  <a:pt x="1485" y="2079"/>
                </a:lnTo>
                <a:lnTo>
                  <a:pt x="1483" y="2080"/>
                </a:lnTo>
                <a:lnTo>
                  <a:pt x="1482" y="2080"/>
                </a:lnTo>
                <a:lnTo>
                  <a:pt x="1482" y="2081"/>
                </a:lnTo>
                <a:lnTo>
                  <a:pt x="1443" y="2109"/>
                </a:lnTo>
                <a:lnTo>
                  <a:pt x="1443" y="2108"/>
                </a:lnTo>
                <a:lnTo>
                  <a:pt x="1426" y="2122"/>
                </a:lnTo>
                <a:lnTo>
                  <a:pt x="1420" y="2125"/>
                </a:lnTo>
                <a:lnTo>
                  <a:pt x="1418" y="2126"/>
                </a:lnTo>
                <a:lnTo>
                  <a:pt x="1416" y="2129"/>
                </a:lnTo>
                <a:lnTo>
                  <a:pt x="1412" y="2131"/>
                </a:lnTo>
                <a:lnTo>
                  <a:pt x="1401" y="2139"/>
                </a:lnTo>
                <a:lnTo>
                  <a:pt x="1384" y="2150"/>
                </a:lnTo>
                <a:lnTo>
                  <a:pt x="1377" y="2156"/>
                </a:lnTo>
                <a:lnTo>
                  <a:pt x="1351" y="2174"/>
                </a:lnTo>
                <a:lnTo>
                  <a:pt x="1343" y="2177"/>
                </a:lnTo>
                <a:lnTo>
                  <a:pt x="1316" y="2184"/>
                </a:lnTo>
                <a:lnTo>
                  <a:pt x="1273" y="2186"/>
                </a:lnTo>
                <a:lnTo>
                  <a:pt x="833" y="2209"/>
                </a:lnTo>
                <a:lnTo>
                  <a:pt x="831" y="2210"/>
                </a:lnTo>
                <a:lnTo>
                  <a:pt x="824" y="2216"/>
                </a:lnTo>
                <a:lnTo>
                  <a:pt x="818" y="2222"/>
                </a:lnTo>
                <a:lnTo>
                  <a:pt x="811" y="2227"/>
                </a:lnTo>
                <a:lnTo>
                  <a:pt x="803" y="2232"/>
                </a:lnTo>
                <a:lnTo>
                  <a:pt x="795" y="2235"/>
                </a:lnTo>
                <a:lnTo>
                  <a:pt x="787" y="2240"/>
                </a:lnTo>
                <a:lnTo>
                  <a:pt x="785" y="2241"/>
                </a:lnTo>
                <a:lnTo>
                  <a:pt x="772" y="2246"/>
                </a:lnTo>
                <a:lnTo>
                  <a:pt x="761" y="2250"/>
                </a:lnTo>
                <a:lnTo>
                  <a:pt x="760" y="2251"/>
                </a:lnTo>
                <a:lnTo>
                  <a:pt x="759" y="2252"/>
                </a:lnTo>
                <a:lnTo>
                  <a:pt x="757" y="2261"/>
                </a:lnTo>
                <a:lnTo>
                  <a:pt x="756" y="2261"/>
                </a:lnTo>
                <a:lnTo>
                  <a:pt x="757" y="2250"/>
                </a:lnTo>
                <a:lnTo>
                  <a:pt x="753" y="2251"/>
                </a:lnTo>
                <a:lnTo>
                  <a:pt x="746" y="2252"/>
                </a:lnTo>
                <a:lnTo>
                  <a:pt x="742" y="2253"/>
                </a:lnTo>
                <a:lnTo>
                  <a:pt x="736" y="2253"/>
                </a:lnTo>
                <a:lnTo>
                  <a:pt x="731" y="2255"/>
                </a:lnTo>
                <a:lnTo>
                  <a:pt x="728" y="2255"/>
                </a:lnTo>
                <a:lnTo>
                  <a:pt x="724" y="2253"/>
                </a:lnTo>
                <a:lnTo>
                  <a:pt x="729" y="2246"/>
                </a:lnTo>
                <a:lnTo>
                  <a:pt x="724" y="2247"/>
                </a:lnTo>
                <a:lnTo>
                  <a:pt x="721" y="2247"/>
                </a:lnTo>
                <a:lnTo>
                  <a:pt x="717" y="2247"/>
                </a:lnTo>
                <a:lnTo>
                  <a:pt x="712" y="2247"/>
                </a:lnTo>
                <a:lnTo>
                  <a:pt x="707" y="2247"/>
                </a:lnTo>
                <a:lnTo>
                  <a:pt x="704" y="2247"/>
                </a:lnTo>
                <a:lnTo>
                  <a:pt x="700" y="2248"/>
                </a:lnTo>
                <a:lnTo>
                  <a:pt x="695" y="2253"/>
                </a:lnTo>
                <a:lnTo>
                  <a:pt x="694" y="2256"/>
                </a:lnTo>
                <a:lnTo>
                  <a:pt x="692" y="2258"/>
                </a:lnTo>
                <a:lnTo>
                  <a:pt x="681" y="2266"/>
                </a:lnTo>
                <a:lnTo>
                  <a:pt x="680" y="2266"/>
                </a:lnTo>
                <a:lnTo>
                  <a:pt x="682" y="2264"/>
                </a:lnTo>
                <a:lnTo>
                  <a:pt x="681" y="2263"/>
                </a:lnTo>
                <a:lnTo>
                  <a:pt x="678" y="2260"/>
                </a:lnTo>
                <a:lnTo>
                  <a:pt x="675" y="2259"/>
                </a:lnTo>
                <a:lnTo>
                  <a:pt x="670" y="2258"/>
                </a:lnTo>
                <a:lnTo>
                  <a:pt x="659" y="2257"/>
                </a:lnTo>
                <a:lnTo>
                  <a:pt x="655" y="2257"/>
                </a:lnTo>
                <a:lnTo>
                  <a:pt x="652" y="2258"/>
                </a:lnTo>
                <a:lnTo>
                  <a:pt x="651" y="2259"/>
                </a:lnTo>
                <a:lnTo>
                  <a:pt x="652" y="2263"/>
                </a:lnTo>
                <a:lnTo>
                  <a:pt x="652" y="2264"/>
                </a:lnTo>
                <a:lnTo>
                  <a:pt x="652" y="2265"/>
                </a:lnTo>
                <a:lnTo>
                  <a:pt x="651" y="2264"/>
                </a:lnTo>
                <a:lnTo>
                  <a:pt x="650" y="2260"/>
                </a:lnTo>
                <a:lnTo>
                  <a:pt x="645" y="2251"/>
                </a:lnTo>
                <a:lnTo>
                  <a:pt x="645" y="2250"/>
                </a:lnTo>
                <a:lnTo>
                  <a:pt x="645" y="2247"/>
                </a:lnTo>
                <a:lnTo>
                  <a:pt x="645" y="2244"/>
                </a:lnTo>
                <a:lnTo>
                  <a:pt x="636" y="2244"/>
                </a:lnTo>
                <a:lnTo>
                  <a:pt x="638" y="2238"/>
                </a:lnTo>
                <a:lnTo>
                  <a:pt x="644" y="2238"/>
                </a:lnTo>
                <a:lnTo>
                  <a:pt x="646" y="2239"/>
                </a:lnTo>
                <a:lnTo>
                  <a:pt x="646" y="2234"/>
                </a:lnTo>
                <a:lnTo>
                  <a:pt x="646" y="2233"/>
                </a:lnTo>
                <a:lnTo>
                  <a:pt x="648" y="2230"/>
                </a:lnTo>
                <a:lnTo>
                  <a:pt x="654" y="2222"/>
                </a:lnTo>
                <a:lnTo>
                  <a:pt x="654" y="2223"/>
                </a:lnTo>
                <a:lnTo>
                  <a:pt x="653" y="2226"/>
                </a:lnTo>
                <a:lnTo>
                  <a:pt x="654" y="2227"/>
                </a:lnTo>
                <a:lnTo>
                  <a:pt x="657" y="2228"/>
                </a:lnTo>
                <a:lnTo>
                  <a:pt x="660" y="2228"/>
                </a:lnTo>
                <a:lnTo>
                  <a:pt x="697" y="2228"/>
                </a:lnTo>
                <a:lnTo>
                  <a:pt x="702" y="2228"/>
                </a:lnTo>
                <a:lnTo>
                  <a:pt x="702" y="2223"/>
                </a:lnTo>
                <a:lnTo>
                  <a:pt x="703" y="2223"/>
                </a:lnTo>
                <a:lnTo>
                  <a:pt x="703" y="2232"/>
                </a:lnTo>
                <a:lnTo>
                  <a:pt x="703" y="2241"/>
                </a:lnTo>
                <a:lnTo>
                  <a:pt x="707" y="2241"/>
                </a:lnTo>
                <a:lnTo>
                  <a:pt x="712" y="2241"/>
                </a:lnTo>
                <a:lnTo>
                  <a:pt x="717" y="2241"/>
                </a:lnTo>
                <a:lnTo>
                  <a:pt x="721" y="2240"/>
                </a:lnTo>
                <a:lnTo>
                  <a:pt x="724" y="2240"/>
                </a:lnTo>
                <a:lnTo>
                  <a:pt x="728" y="2240"/>
                </a:lnTo>
                <a:lnTo>
                  <a:pt x="729" y="2240"/>
                </a:lnTo>
                <a:lnTo>
                  <a:pt x="731" y="2236"/>
                </a:lnTo>
                <a:lnTo>
                  <a:pt x="746" y="2214"/>
                </a:lnTo>
                <a:lnTo>
                  <a:pt x="924" y="1935"/>
                </a:lnTo>
                <a:lnTo>
                  <a:pt x="931" y="1924"/>
                </a:lnTo>
                <a:lnTo>
                  <a:pt x="938" y="1915"/>
                </a:lnTo>
                <a:lnTo>
                  <a:pt x="942" y="1908"/>
                </a:lnTo>
                <a:lnTo>
                  <a:pt x="949" y="1900"/>
                </a:lnTo>
                <a:lnTo>
                  <a:pt x="954" y="1896"/>
                </a:lnTo>
                <a:lnTo>
                  <a:pt x="957" y="1892"/>
                </a:lnTo>
                <a:lnTo>
                  <a:pt x="973" y="1875"/>
                </a:lnTo>
                <a:lnTo>
                  <a:pt x="1000" y="1847"/>
                </a:lnTo>
                <a:lnTo>
                  <a:pt x="1007" y="1840"/>
                </a:lnTo>
                <a:lnTo>
                  <a:pt x="1095" y="1749"/>
                </a:lnTo>
                <a:lnTo>
                  <a:pt x="1096" y="1748"/>
                </a:lnTo>
                <a:lnTo>
                  <a:pt x="1108" y="1736"/>
                </a:lnTo>
                <a:lnTo>
                  <a:pt x="1109" y="1731"/>
                </a:lnTo>
                <a:lnTo>
                  <a:pt x="1110" y="1730"/>
                </a:lnTo>
                <a:lnTo>
                  <a:pt x="1110" y="1728"/>
                </a:lnTo>
                <a:lnTo>
                  <a:pt x="1110" y="1726"/>
                </a:lnTo>
                <a:lnTo>
                  <a:pt x="1110" y="1725"/>
                </a:lnTo>
                <a:lnTo>
                  <a:pt x="1110" y="1723"/>
                </a:lnTo>
                <a:lnTo>
                  <a:pt x="1110" y="1722"/>
                </a:lnTo>
                <a:lnTo>
                  <a:pt x="1109" y="1721"/>
                </a:lnTo>
                <a:lnTo>
                  <a:pt x="1109" y="1720"/>
                </a:lnTo>
                <a:lnTo>
                  <a:pt x="1105" y="1716"/>
                </a:lnTo>
                <a:lnTo>
                  <a:pt x="1105" y="1715"/>
                </a:lnTo>
                <a:lnTo>
                  <a:pt x="1103" y="1715"/>
                </a:lnTo>
                <a:lnTo>
                  <a:pt x="1103" y="1714"/>
                </a:lnTo>
                <a:lnTo>
                  <a:pt x="1099" y="1713"/>
                </a:lnTo>
                <a:lnTo>
                  <a:pt x="1099" y="1714"/>
                </a:lnTo>
                <a:lnTo>
                  <a:pt x="1098" y="1714"/>
                </a:lnTo>
                <a:lnTo>
                  <a:pt x="1097" y="1714"/>
                </a:lnTo>
                <a:lnTo>
                  <a:pt x="1097" y="1713"/>
                </a:lnTo>
                <a:lnTo>
                  <a:pt x="1096" y="1713"/>
                </a:lnTo>
                <a:lnTo>
                  <a:pt x="1088" y="1709"/>
                </a:lnTo>
                <a:lnTo>
                  <a:pt x="1087" y="1709"/>
                </a:lnTo>
                <a:lnTo>
                  <a:pt x="1087" y="1708"/>
                </a:lnTo>
                <a:lnTo>
                  <a:pt x="1084" y="1707"/>
                </a:lnTo>
                <a:lnTo>
                  <a:pt x="1084" y="1706"/>
                </a:lnTo>
                <a:lnTo>
                  <a:pt x="1082" y="1705"/>
                </a:lnTo>
                <a:lnTo>
                  <a:pt x="1080" y="1704"/>
                </a:lnTo>
                <a:lnTo>
                  <a:pt x="1079" y="1704"/>
                </a:lnTo>
                <a:lnTo>
                  <a:pt x="1078" y="1703"/>
                </a:lnTo>
                <a:lnTo>
                  <a:pt x="1075" y="1702"/>
                </a:lnTo>
                <a:lnTo>
                  <a:pt x="1074" y="1703"/>
                </a:lnTo>
                <a:lnTo>
                  <a:pt x="1074" y="1704"/>
                </a:lnTo>
                <a:lnTo>
                  <a:pt x="1073" y="1705"/>
                </a:lnTo>
                <a:lnTo>
                  <a:pt x="1073" y="1706"/>
                </a:lnTo>
                <a:lnTo>
                  <a:pt x="1073" y="1707"/>
                </a:lnTo>
                <a:lnTo>
                  <a:pt x="1074" y="1708"/>
                </a:lnTo>
                <a:lnTo>
                  <a:pt x="1074" y="1709"/>
                </a:lnTo>
                <a:lnTo>
                  <a:pt x="1087" y="1728"/>
                </a:lnTo>
                <a:lnTo>
                  <a:pt x="1085" y="1729"/>
                </a:lnTo>
                <a:lnTo>
                  <a:pt x="1084" y="1730"/>
                </a:lnTo>
                <a:lnTo>
                  <a:pt x="1082" y="1732"/>
                </a:lnTo>
                <a:lnTo>
                  <a:pt x="1081" y="1733"/>
                </a:lnTo>
                <a:lnTo>
                  <a:pt x="1080" y="1736"/>
                </a:lnTo>
                <a:lnTo>
                  <a:pt x="1075" y="1736"/>
                </a:lnTo>
                <a:lnTo>
                  <a:pt x="1073" y="1733"/>
                </a:lnTo>
                <a:lnTo>
                  <a:pt x="1073" y="1730"/>
                </a:lnTo>
                <a:lnTo>
                  <a:pt x="1057" y="1711"/>
                </a:lnTo>
                <a:lnTo>
                  <a:pt x="1055" y="1711"/>
                </a:lnTo>
                <a:lnTo>
                  <a:pt x="1053" y="1708"/>
                </a:lnTo>
                <a:lnTo>
                  <a:pt x="1054" y="1707"/>
                </a:lnTo>
                <a:lnTo>
                  <a:pt x="1051" y="1705"/>
                </a:lnTo>
                <a:lnTo>
                  <a:pt x="1049" y="1703"/>
                </a:lnTo>
                <a:lnTo>
                  <a:pt x="1046" y="1702"/>
                </a:lnTo>
                <a:lnTo>
                  <a:pt x="1043" y="1699"/>
                </a:lnTo>
                <a:lnTo>
                  <a:pt x="1041" y="1697"/>
                </a:lnTo>
                <a:lnTo>
                  <a:pt x="1039" y="1696"/>
                </a:lnTo>
                <a:lnTo>
                  <a:pt x="1036" y="1695"/>
                </a:lnTo>
                <a:lnTo>
                  <a:pt x="1033" y="1694"/>
                </a:lnTo>
                <a:lnTo>
                  <a:pt x="1032" y="1692"/>
                </a:lnTo>
                <a:lnTo>
                  <a:pt x="1030" y="1694"/>
                </a:lnTo>
                <a:lnTo>
                  <a:pt x="1028" y="1692"/>
                </a:lnTo>
                <a:lnTo>
                  <a:pt x="1028" y="1690"/>
                </a:lnTo>
                <a:lnTo>
                  <a:pt x="1024" y="1690"/>
                </a:lnTo>
                <a:lnTo>
                  <a:pt x="1022" y="1689"/>
                </a:lnTo>
                <a:lnTo>
                  <a:pt x="1019" y="1688"/>
                </a:lnTo>
                <a:lnTo>
                  <a:pt x="1015" y="1687"/>
                </a:lnTo>
                <a:lnTo>
                  <a:pt x="1013" y="1687"/>
                </a:lnTo>
                <a:lnTo>
                  <a:pt x="1009" y="1686"/>
                </a:lnTo>
                <a:lnTo>
                  <a:pt x="1006" y="1686"/>
                </a:lnTo>
                <a:lnTo>
                  <a:pt x="1003" y="1686"/>
                </a:lnTo>
                <a:lnTo>
                  <a:pt x="999" y="1686"/>
                </a:lnTo>
                <a:lnTo>
                  <a:pt x="997" y="1686"/>
                </a:lnTo>
                <a:lnTo>
                  <a:pt x="995" y="1686"/>
                </a:lnTo>
                <a:lnTo>
                  <a:pt x="991" y="1692"/>
                </a:lnTo>
                <a:lnTo>
                  <a:pt x="994" y="1706"/>
                </a:lnTo>
                <a:lnTo>
                  <a:pt x="995" y="1708"/>
                </a:lnTo>
                <a:lnTo>
                  <a:pt x="997" y="1719"/>
                </a:lnTo>
                <a:lnTo>
                  <a:pt x="997" y="1720"/>
                </a:lnTo>
                <a:lnTo>
                  <a:pt x="999" y="1732"/>
                </a:lnTo>
                <a:lnTo>
                  <a:pt x="999" y="1733"/>
                </a:lnTo>
                <a:lnTo>
                  <a:pt x="1029" y="1732"/>
                </a:lnTo>
                <a:lnTo>
                  <a:pt x="1031" y="1732"/>
                </a:lnTo>
                <a:lnTo>
                  <a:pt x="1031" y="1734"/>
                </a:lnTo>
                <a:lnTo>
                  <a:pt x="1040" y="1742"/>
                </a:lnTo>
                <a:lnTo>
                  <a:pt x="1042" y="1745"/>
                </a:lnTo>
                <a:lnTo>
                  <a:pt x="1056" y="1758"/>
                </a:lnTo>
                <a:lnTo>
                  <a:pt x="1056" y="1759"/>
                </a:lnTo>
                <a:lnTo>
                  <a:pt x="1055" y="1759"/>
                </a:lnTo>
                <a:lnTo>
                  <a:pt x="1048" y="1753"/>
                </a:lnTo>
                <a:lnTo>
                  <a:pt x="1046" y="1755"/>
                </a:lnTo>
                <a:lnTo>
                  <a:pt x="1045" y="1756"/>
                </a:lnTo>
                <a:lnTo>
                  <a:pt x="1041" y="1758"/>
                </a:lnTo>
                <a:lnTo>
                  <a:pt x="1034" y="1766"/>
                </a:lnTo>
                <a:lnTo>
                  <a:pt x="1032" y="1769"/>
                </a:lnTo>
                <a:lnTo>
                  <a:pt x="1026" y="1775"/>
                </a:lnTo>
                <a:lnTo>
                  <a:pt x="1026" y="1774"/>
                </a:lnTo>
                <a:lnTo>
                  <a:pt x="1024" y="1776"/>
                </a:lnTo>
                <a:lnTo>
                  <a:pt x="1024" y="1775"/>
                </a:lnTo>
                <a:lnTo>
                  <a:pt x="1023" y="1776"/>
                </a:lnTo>
                <a:lnTo>
                  <a:pt x="1023" y="1778"/>
                </a:lnTo>
                <a:lnTo>
                  <a:pt x="1021" y="1780"/>
                </a:lnTo>
                <a:lnTo>
                  <a:pt x="1021" y="1779"/>
                </a:lnTo>
                <a:lnTo>
                  <a:pt x="1020" y="1781"/>
                </a:lnTo>
                <a:lnTo>
                  <a:pt x="1019" y="1781"/>
                </a:lnTo>
                <a:lnTo>
                  <a:pt x="1017" y="1782"/>
                </a:lnTo>
                <a:lnTo>
                  <a:pt x="1017" y="1783"/>
                </a:lnTo>
                <a:lnTo>
                  <a:pt x="1016" y="1784"/>
                </a:lnTo>
                <a:lnTo>
                  <a:pt x="1014" y="1788"/>
                </a:lnTo>
                <a:lnTo>
                  <a:pt x="1013" y="1788"/>
                </a:lnTo>
                <a:lnTo>
                  <a:pt x="1013" y="1789"/>
                </a:lnTo>
                <a:lnTo>
                  <a:pt x="1012" y="1789"/>
                </a:lnTo>
                <a:lnTo>
                  <a:pt x="1011" y="1790"/>
                </a:lnTo>
                <a:lnTo>
                  <a:pt x="1011" y="1791"/>
                </a:lnTo>
                <a:lnTo>
                  <a:pt x="1009" y="1792"/>
                </a:lnTo>
                <a:lnTo>
                  <a:pt x="1008" y="1793"/>
                </a:lnTo>
                <a:lnTo>
                  <a:pt x="1006" y="1796"/>
                </a:lnTo>
                <a:lnTo>
                  <a:pt x="1000" y="1801"/>
                </a:lnTo>
                <a:lnTo>
                  <a:pt x="998" y="1804"/>
                </a:lnTo>
                <a:lnTo>
                  <a:pt x="995" y="1807"/>
                </a:lnTo>
                <a:lnTo>
                  <a:pt x="996" y="1807"/>
                </a:lnTo>
                <a:lnTo>
                  <a:pt x="1001" y="1814"/>
                </a:lnTo>
                <a:lnTo>
                  <a:pt x="1001" y="1815"/>
                </a:lnTo>
                <a:lnTo>
                  <a:pt x="1000" y="1815"/>
                </a:lnTo>
                <a:lnTo>
                  <a:pt x="998" y="1813"/>
                </a:lnTo>
                <a:lnTo>
                  <a:pt x="997" y="1813"/>
                </a:lnTo>
                <a:lnTo>
                  <a:pt x="994" y="1816"/>
                </a:lnTo>
                <a:lnTo>
                  <a:pt x="994" y="1818"/>
                </a:lnTo>
                <a:lnTo>
                  <a:pt x="995" y="1821"/>
                </a:lnTo>
                <a:lnTo>
                  <a:pt x="991" y="1823"/>
                </a:lnTo>
                <a:lnTo>
                  <a:pt x="990" y="1824"/>
                </a:lnTo>
                <a:lnTo>
                  <a:pt x="987" y="1823"/>
                </a:lnTo>
                <a:lnTo>
                  <a:pt x="986" y="1824"/>
                </a:lnTo>
                <a:lnTo>
                  <a:pt x="980" y="1828"/>
                </a:lnTo>
                <a:lnTo>
                  <a:pt x="975" y="1831"/>
                </a:lnTo>
                <a:lnTo>
                  <a:pt x="974" y="1831"/>
                </a:lnTo>
                <a:lnTo>
                  <a:pt x="967" y="1837"/>
                </a:lnTo>
                <a:lnTo>
                  <a:pt x="964" y="1839"/>
                </a:lnTo>
                <a:lnTo>
                  <a:pt x="963" y="1840"/>
                </a:lnTo>
                <a:lnTo>
                  <a:pt x="962" y="1840"/>
                </a:lnTo>
                <a:lnTo>
                  <a:pt x="961" y="1841"/>
                </a:lnTo>
                <a:lnTo>
                  <a:pt x="959" y="1843"/>
                </a:lnTo>
                <a:lnTo>
                  <a:pt x="958" y="1846"/>
                </a:lnTo>
                <a:lnTo>
                  <a:pt x="957" y="1847"/>
                </a:lnTo>
                <a:lnTo>
                  <a:pt x="956" y="1848"/>
                </a:lnTo>
                <a:lnTo>
                  <a:pt x="957" y="1850"/>
                </a:lnTo>
                <a:lnTo>
                  <a:pt x="963" y="1855"/>
                </a:lnTo>
                <a:lnTo>
                  <a:pt x="963" y="1856"/>
                </a:lnTo>
                <a:lnTo>
                  <a:pt x="962" y="1856"/>
                </a:lnTo>
                <a:lnTo>
                  <a:pt x="962" y="1857"/>
                </a:lnTo>
                <a:lnTo>
                  <a:pt x="962" y="1856"/>
                </a:lnTo>
                <a:lnTo>
                  <a:pt x="961" y="1856"/>
                </a:lnTo>
                <a:lnTo>
                  <a:pt x="956" y="1851"/>
                </a:lnTo>
                <a:lnTo>
                  <a:pt x="955" y="1851"/>
                </a:lnTo>
                <a:lnTo>
                  <a:pt x="954" y="1851"/>
                </a:lnTo>
                <a:lnTo>
                  <a:pt x="953" y="1851"/>
                </a:lnTo>
                <a:lnTo>
                  <a:pt x="952" y="1854"/>
                </a:lnTo>
                <a:lnTo>
                  <a:pt x="950" y="1855"/>
                </a:lnTo>
                <a:lnTo>
                  <a:pt x="947" y="1856"/>
                </a:lnTo>
                <a:lnTo>
                  <a:pt x="945" y="1859"/>
                </a:lnTo>
                <a:lnTo>
                  <a:pt x="941" y="1863"/>
                </a:lnTo>
                <a:lnTo>
                  <a:pt x="938" y="1870"/>
                </a:lnTo>
                <a:lnTo>
                  <a:pt x="938" y="1871"/>
                </a:lnTo>
                <a:lnTo>
                  <a:pt x="933" y="1874"/>
                </a:lnTo>
                <a:lnTo>
                  <a:pt x="930" y="1879"/>
                </a:lnTo>
                <a:lnTo>
                  <a:pt x="927" y="1881"/>
                </a:lnTo>
                <a:lnTo>
                  <a:pt x="925" y="1882"/>
                </a:lnTo>
                <a:lnTo>
                  <a:pt x="922" y="1884"/>
                </a:lnTo>
                <a:lnTo>
                  <a:pt x="919" y="1885"/>
                </a:lnTo>
                <a:lnTo>
                  <a:pt x="914" y="1892"/>
                </a:lnTo>
                <a:lnTo>
                  <a:pt x="920" y="1898"/>
                </a:lnTo>
                <a:lnTo>
                  <a:pt x="921" y="1898"/>
                </a:lnTo>
                <a:lnTo>
                  <a:pt x="921" y="1899"/>
                </a:lnTo>
                <a:lnTo>
                  <a:pt x="921" y="1900"/>
                </a:lnTo>
                <a:lnTo>
                  <a:pt x="920" y="1900"/>
                </a:lnTo>
                <a:lnTo>
                  <a:pt x="919" y="1900"/>
                </a:lnTo>
                <a:lnTo>
                  <a:pt x="914" y="1896"/>
                </a:lnTo>
                <a:lnTo>
                  <a:pt x="912" y="1897"/>
                </a:lnTo>
                <a:lnTo>
                  <a:pt x="911" y="1898"/>
                </a:lnTo>
                <a:lnTo>
                  <a:pt x="907" y="1900"/>
                </a:lnTo>
                <a:lnTo>
                  <a:pt x="904" y="1901"/>
                </a:lnTo>
                <a:lnTo>
                  <a:pt x="903" y="1901"/>
                </a:lnTo>
                <a:lnTo>
                  <a:pt x="900" y="1901"/>
                </a:lnTo>
                <a:lnTo>
                  <a:pt x="897" y="1899"/>
                </a:lnTo>
                <a:lnTo>
                  <a:pt x="895" y="1896"/>
                </a:lnTo>
                <a:lnTo>
                  <a:pt x="894" y="1892"/>
                </a:lnTo>
                <a:lnTo>
                  <a:pt x="894" y="1885"/>
                </a:lnTo>
                <a:lnTo>
                  <a:pt x="895" y="1883"/>
                </a:lnTo>
                <a:lnTo>
                  <a:pt x="894" y="1861"/>
                </a:lnTo>
                <a:lnTo>
                  <a:pt x="896" y="1854"/>
                </a:lnTo>
                <a:lnTo>
                  <a:pt x="896" y="1839"/>
                </a:lnTo>
                <a:lnTo>
                  <a:pt x="896" y="1834"/>
                </a:lnTo>
                <a:lnTo>
                  <a:pt x="894" y="1830"/>
                </a:lnTo>
                <a:lnTo>
                  <a:pt x="890" y="1826"/>
                </a:lnTo>
                <a:lnTo>
                  <a:pt x="887" y="1826"/>
                </a:lnTo>
                <a:lnTo>
                  <a:pt x="883" y="1828"/>
                </a:lnTo>
                <a:lnTo>
                  <a:pt x="880" y="1826"/>
                </a:lnTo>
                <a:lnTo>
                  <a:pt x="879" y="1826"/>
                </a:lnTo>
                <a:lnTo>
                  <a:pt x="875" y="1824"/>
                </a:lnTo>
                <a:lnTo>
                  <a:pt x="874" y="1822"/>
                </a:lnTo>
                <a:lnTo>
                  <a:pt x="873" y="1820"/>
                </a:lnTo>
                <a:lnTo>
                  <a:pt x="874" y="1818"/>
                </a:lnTo>
                <a:lnTo>
                  <a:pt x="875" y="1817"/>
                </a:lnTo>
                <a:lnTo>
                  <a:pt x="907" y="1818"/>
                </a:lnTo>
                <a:lnTo>
                  <a:pt x="908" y="1816"/>
                </a:lnTo>
                <a:lnTo>
                  <a:pt x="908" y="1815"/>
                </a:lnTo>
                <a:lnTo>
                  <a:pt x="907" y="1812"/>
                </a:lnTo>
                <a:lnTo>
                  <a:pt x="906" y="1811"/>
                </a:lnTo>
                <a:lnTo>
                  <a:pt x="906" y="1808"/>
                </a:lnTo>
                <a:lnTo>
                  <a:pt x="905" y="1806"/>
                </a:lnTo>
                <a:lnTo>
                  <a:pt x="904" y="1805"/>
                </a:lnTo>
                <a:lnTo>
                  <a:pt x="903" y="1805"/>
                </a:lnTo>
                <a:lnTo>
                  <a:pt x="902" y="1798"/>
                </a:lnTo>
                <a:lnTo>
                  <a:pt x="904" y="1797"/>
                </a:lnTo>
                <a:lnTo>
                  <a:pt x="904" y="1792"/>
                </a:lnTo>
                <a:lnTo>
                  <a:pt x="904" y="1791"/>
                </a:lnTo>
                <a:lnTo>
                  <a:pt x="904" y="1788"/>
                </a:lnTo>
                <a:lnTo>
                  <a:pt x="903" y="1780"/>
                </a:lnTo>
                <a:lnTo>
                  <a:pt x="903" y="1778"/>
                </a:lnTo>
                <a:lnTo>
                  <a:pt x="904" y="1778"/>
                </a:lnTo>
                <a:lnTo>
                  <a:pt x="903" y="1774"/>
                </a:lnTo>
                <a:lnTo>
                  <a:pt x="902" y="1766"/>
                </a:lnTo>
                <a:lnTo>
                  <a:pt x="900" y="1758"/>
                </a:lnTo>
                <a:lnTo>
                  <a:pt x="899" y="1759"/>
                </a:lnTo>
                <a:lnTo>
                  <a:pt x="897" y="1749"/>
                </a:lnTo>
                <a:lnTo>
                  <a:pt x="897" y="1742"/>
                </a:lnTo>
                <a:lnTo>
                  <a:pt x="894" y="1721"/>
                </a:lnTo>
                <a:lnTo>
                  <a:pt x="891" y="1713"/>
                </a:lnTo>
                <a:lnTo>
                  <a:pt x="893" y="1711"/>
                </a:lnTo>
                <a:lnTo>
                  <a:pt x="890" y="1711"/>
                </a:lnTo>
                <a:lnTo>
                  <a:pt x="889" y="1711"/>
                </a:lnTo>
                <a:lnTo>
                  <a:pt x="888" y="1709"/>
                </a:lnTo>
                <a:lnTo>
                  <a:pt x="886" y="1704"/>
                </a:lnTo>
                <a:lnTo>
                  <a:pt x="883" y="1703"/>
                </a:lnTo>
                <a:lnTo>
                  <a:pt x="886" y="1711"/>
                </a:lnTo>
                <a:lnTo>
                  <a:pt x="887" y="1719"/>
                </a:lnTo>
                <a:lnTo>
                  <a:pt x="888" y="1719"/>
                </a:lnTo>
                <a:lnTo>
                  <a:pt x="888" y="1720"/>
                </a:lnTo>
                <a:lnTo>
                  <a:pt x="888" y="1722"/>
                </a:lnTo>
                <a:lnTo>
                  <a:pt x="889" y="1722"/>
                </a:lnTo>
                <a:lnTo>
                  <a:pt x="890" y="1728"/>
                </a:lnTo>
                <a:lnTo>
                  <a:pt x="889" y="1729"/>
                </a:lnTo>
                <a:lnTo>
                  <a:pt x="890" y="1734"/>
                </a:lnTo>
                <a:lnTo>
                  <a:pt x="891" y="1734"/>
                </a:lnTo>
                <a:lnTo>
                  <a:pt x="891" y="1736"/>
                </a:lnTo>
                <a:lnTo>
                  <a:pt x="893" y="1737"/>
                </a:lnTo>
                <a:lnTo>
                  <a:pt x="891" y="1738"/>
                </a:lnTo>
                <a:lnTo>
                  <a:pt x="891" y="1739"/>
                </a:lnTo>
                <a:lnTo>
                  <a:pt x="893" y="1746"/>
                </a:lnTo>
                <a:lnTo>
                  <a:pt x="894" y="1746"/>
                </a:lnTo>
                <a:lnTo>
                  <a:pt x="894" y="1753"/>
                </a:lnTo>
                <a:lnTo>
                  <a:pt x="897" y="1759"/>
                </a:lnTo>
                <a:lnTo>
                  <a:pt x="900" y="1780"/>
                </a:lnTo>
                <a:lnTo>
                  <a:pt x="899" y="1782"/>
                </a:lnTo>
                <a:lnTo>
                  <a:pt x="899" y="1783"/>
                </a:lnTo>
                <a:lnTo>
                  <a:pt x="897" y="1786"/>
                </a:lnTo>
                <a:lnTo>
                  <a:pt x="896" y="1786"/>
                </a:lnTo>
                <a:lnTo>
                  <a:pt x="895" y="1786"/>
                </a:lnTo>
                <a:lnTo>
                  <a:pt x="895" y="1787"/>
                </a:lnTo>
                <a:lnTo>
                  <a:pt x="893" y="1787"/>
                </a:lnTo>
                <a:lnTo>
                  <a:pt x="883" y="1788"/>
                </a:lnTo>
                <a:lnTo>
                  <a:pt x="883" y="1789"/>
                </a:lnTo>
                <a:lnTo>
                  <a:pt x="882" y="1789"/>
                </a:lnTo>
                <a:lnTo>
                  <a:pt x="871" y="1792"/>
                </a:lnTo>
                <a:lnTo>
                  <a:pt x="870" y="1792"/>
                </a:lnTo>
                <a:lnTo>
                  <a:pt x="866" y="1792"/>
                </a:lnTo>
                <a:lnTo>
                  <a:pt x="853" y="1796"/>
                </a:lnTo>
                <a:lnTo>
                  <a:pt x="847" y="1765"/>
                </a:lnTo>
                <a:lnTo>
                  <a:pt x="847" y="1763"/>
                </a:lnTo>
                <a:lnTo>
                  <a:pt x="847" y="1761"/>
                </a:lnTo>
                <a:lnTo>
                  <a:pt x="840" y="1723"/>
                </a:lnTo>
                <a:lnTo>
                  <a:pt x="840" y="1721"/>
                </a:lnTo>
                <a:lnTo>
                  <a:pt x="838" y="1703"/>
                </a:lnTo>
                <a:lnTo>
                  <a:pt x="838" y="1700"/>
                </a:lnTo>
                <a:lnTo>
                  <a:pt x="835" y="1703"/>
                </a:lnTo>
                <a:lnTo>
                  <a:pt x="849" y="1797"/>
                </a:lnTo>
                <a:lnTo>
                  <a:pt x="848" y="1797"/>
                </a:lnTo>
                <a:lnTo>
                  <a:pt x="847" y="1798"/>
                </a:lnTo>
                <a:lnTo>
                  <a:pt x="847" y="1799"/>
                </a:lnTo>
                <a:lnTo>
                  <a:pt x="847" y="1800"/>
                </a:lnTo>
                <a:lnTo>
                  <a:pt x="852" y="1803"/>
                </a:lnTo>
                <a:lnTo>
                  <a:pt x="855" y="1804"/>
                </a:lnTo>
                <a:lnTo>
                  <a:pt x="862" y="1806"/>
                </a:lnTo>
                <a:lnTo>
                  <a:pt x="868" y="1805"/>
                </a:lnTo>
                <a:lnTo>
                  <a:pt x="869" y="1806"/>
                </a:lnTo>
                <a:lnTo>
                  <a:pt x="871" y="1805"/>
                </a:lnTo>
                <a:lnTo>
                  <a:pt x="872" y="1805"/>
                </a:lnTo>
                <a:lnTo>
                  <a:pt x="875" y="1803"/>
                </a:lnTo>
                <a:lnTo>
                  <a:pt x="886" y="1801"/>
                </a:lnTo>
                <a:lnTo>
                  <a:pt x="888" y="1801"/>
                </a:lnTo>
                <a:lnTo>
                  <a:pt x="890" y="1799"/>
                </a:lnTo>
                <a:lnTo>
                  <a:pt x="897" y="1798"/>
                </a:lnTo>
                <a:lnTo>
                  <a:pt x="900" y="1799"/>
                </a:lnTo>
                <a:lnTo>
                  <a:pt x="902" y="1805"/>
                </a:lnTo>
                <a:lnTo>
                  <a:pt x="897" y="1807"/>
                </a:lnTo>
                <a:lnTo>
                  <a:pt x="893" y="1807"/>
                </a:lnTo>
                <a:lnTo>
                  <a:pt x="887" y="1809"/>
                </a:lnTo>
                <a:lnTo>
                  <a:pt x="877" y="1811"/>
                </a:lnTo>
                <a:lnTo>
                  <a:pt x="860" y="1815"/>
                </a:lnTo>
                <a:lnTo>
                  <a:pt x="849" y="1809"/>
                </a:lnTo>
                <a:lnTo>
                  <a:pt x="845" y="1806"/>
                </a:lnTo>
                <a:lnTo>
                  <a:pt x="840" y="1805"/>
                </a:lnTo>
                <a:lnTo>
                  <a:pt x="833" y="1800"/>
                </a:lnTo>
                <a:lnTo>
                  <a:pt x="803" y="1808"/>
                </a:lnTo>
                <a:lnTo>
                  <a:pt x="801" y="1803"/>
                </a:lnTo>
                <a:lnTo>
                  <a:pt x="795" y="1800"/>
                </a:lnTo>
                <a:lnTo>
                  <a:pt x="778" y="1803"/>
                </a:lnTo>
                <a:lnTo>
                  <a:pt x="776" y="1804"/>
                </a:lnTo>
                <a:lnTo>
                  <a:pt x="664" y="1863"/>
                </a:lnTo>
                <a:lnTo>
                  <a:pt x="661" y="1862"/>
                </a:lnTo>
                <a:lnTo>
                  <a:pt x="647" y="1845"/>
                </a:lnTo>
                <a:lnTo>
                  <a:pt x="640" y="1837"/>
                </a:lnTo>
                <a:lnTo>
                  <a:pt x="638" y="1836"/>
                </a:lnTo>
                <a:lnTo>
                  <a:pt x="637" y="1836"/>
                </a:lnTo>
                <a:lnTo>
                  <a:pt x="635" y="1837"/>
                </a:lnTo>
                <a:lnTo>
                  <a:pt x="636" y="1838"/>
                </a:lnTo>
                <a:lnTo>
                  <a:pt x="636" y="1839"/>
                </a:lnTo>
                <a:lnTo>
                  <a:pt x="635" y="1839"/>
                </a:lnTo>
                <a:lnTo>
                  <a:pt x="634" y="1837"/>
                </a:lnTo>
                <a:lnTo>
                  <a:pt x="630" y="1832"/>
                </a:lnTo>
                <a:lnTo>
                  <a:pt x="609" y="1804"/>
                </a:lnTo>
                <a:lnTo>
                  <a:pt x="592" y="1782"/>
                </a:lnTo>
                <a:lnTo>
                  <a:pt x="591" y="1781"/>
                </a:lnTo>
                <a:lnTo>
                  <a:pt x="589" y="1781"/>
                </a:lnTo>
                <a:lnTo>
                  <a:pt x="589" y="1780"/>
                </a:lnTo>
                <a:lnTo>
                  <a:pt x="588" y="1779"/>
                </a:lnTo>
                <a:lnTo>
                  <a:pt x="588" y="1778"/>
                </a:lnTo>
                <a:lnTo>
                  <a:pt x="587" y="1776"/>
                </a:lnTo>
                <a:lnTo>
                  <a:pt x="585" y="1771"/>
                </a:lnTo>
                <a:lnTo>
                  <a:pt x="580" y="1758"/>
                </a:lnTo>
                <a:lnTo>
                  <a:pt x="580" y="1757"/>
                </a:lnTo>
                <a:lnTo>
                  <a:pt x="579" y="1753"/>
                </a:lnTo>
                <a:lnTo>
                  <a:pt x="577" y="1748"/>
                </a:lnTo>
                <a:lnTo>
                  <a:pt x="575" y="1742"/>
                </a:lnTo>
                <a:lnTo>
                  <a:pt x="575" y="1741"/>
                </a:lnTo>
                <a:lnTo>
                  <a:pt x="573" y="1741"/>
                </a:lnTo>
                <a:lnTo>
                  <a:pt x="573" y="1740"/>
                </a:lnTo>
                <a:lnTo>
                  <a:pt x="572" y="1739"/>
                </a:lnTo>
                <a:lnTo>
                  <a:pt x="572" y="1738"/>
                </a:lnTo>
                <a:lnTo>
                  <a:pt x="571" y="1738"/>
                </a:lnTo>
                <a:lnTo>
                  <a:pt x="571" y="1737"/>
                </a:lnTo>
                <a:lnTo>
                  <a:pt x="570" y="1737"/>
                </a:lnTo>
                <a:lnTo>
                  <a:pt x="568" y="1736"/>
                </a:lnTo>
                <a:lnTo>
                  <a:pt x="566" y="1733"/>
                </a:lnTo>
                <a:lnTo>
                  <a:pt x="563" y="1732"/>
                </a:lnTo>
                <a:lnTo>
                  <a:pt x="562" y="1732"/>
                </a:lnTo>
                <a:lnTo>
                  <a:pt x="562" y="1731"/>
                </a:lnTo>
                <a:lnTo>
                  <a:pt x="561" y="1731"/>
                </a:lnTo>
                <a:lnTo>
                  <a:pt x="561" y="1730"/>
                </a:lnTo>
                <a:lnTo>
                  <a:pt x="560" y="1730"/>
                </a:lnTo>
                <a:lnTo>
                  <a:pt x="556" y="1726"/>
                </a:lnTo>
                <a:lnTo>
                  <a:pt x="554" y="1724"/>
                </a:lnTo>
                <a:lnTo>
                  <a:pt x="551" y="1721"/>
                </a:lnTo>
                <a:lnTo>
                  <a:pt x="546" y="1717"/>
                </a:lnTo>
                <a:lnTo>
                  <a:pt x="545" y="1716"/>
                </a:lnTo>
                <a:lnTo>
                  <a:pt x="538" y="1714"/>
                </a:lnTo>
                <a:lnTo>
                  <a:pt x="535" y="1713"/>
                </a:lnTo>
                <a:lnTo>
                  <a:pt x="531" y="1711"/>
                </a:lnTo>
                <a:lnTo>
                  <a:pt x="529" y="1709"/>
                </a:lnTo>
                <a:lnTo>
                  <a:pt x="529" y="1707"/>
                </a:lnTo>
                <a:lnTo>
                  <a:pt x="529" y="1706"/>
                </a:lnTo>
                <a:lnTo>
                  <a:pt x="529" y="1704"/>
                </a:lnTo>
                <a:lnTo>
                  <a:pt x="528" y="1703"/>
                </a:lnTo>
                <a:lnTo>
                  <a:pt x="527" y="1702"/>
                </a:lnTo>
                <a:lnTo>
                  <a:pt x="526" y="1700"/>
                </a:lnTo>
                <a:lnTo>
                  <a:pt x="518" y="1690"/>
                </a:lnTo>
                <a:lnTo>
                  <a:pt x="510" y="1681"/>
                </a:lnTo>
                <a:lnTo>
                  <a:pt x="504" y="1674"/>
                </a:lnTo>
                <a:lnTo>
                  <a:pt x="502" y="1671"/>
                </a:lnTo>
                <a:lnTo>
                  <a:pt x="501" y="1671"/>
                </a:lnTo>
                <a:lnTo>
                  <a:pt x="500" y="1670"/>
                </a:lnTo>
                <a:lnTo>
                  <a:pt x="500" y="1669"/>
                </a:lnTo>
                <a:lnTo>
                  <a:pt x="499" y="1667"/>
                </a:lnTo>
                <a:lnTo>
                  <a:pt x="497" y="1667"/>
                </a:lnTo>
                <a:lnTo>
                  <a:pt x="497" y="1666"/>
                </a:lnTo>
                <a:lnTo>
                  <a:pt x="496" y="1665"/>
                </a:lnTo>
                <a:lnTo>
                  <a:pt x="495" y="1665"/>
                </a:lnTo>
                <a:lnTo>
                  <a:pt x="494" y="1664"/>
                </a:lnTo>
                <a:lnTo>
                  <a:pt x="493" y="1664"/>
                </a:lnTo>
                <a:lnTo>
                  <a:pt x="492" y="1663"/>
                </a:lnTo>
                <a:lnTo>
                  <a:pt x="491" y="1663"/>
                </a:lnTo>
                <a:lnTo>
                  <a:pt x="489" y="1662"/>
                </a:lnTo>
                <a:lnTo>
                  <a:pt x="487" y="1662"/>
                </a:lnTo>
                <a:lnTo>
                  <a:pt x="486" y="1661"/>
                </a:lnTo>
                <a:lnTo>
                  <a:pt x="485" y="1661"/>
                </a:lnTo>
                <a:lnTo>
                  <a:pt x="484" y="1661"/>
                </a:lnTo>
                <a:lnTo>
                  <a:pt x="483" y="1661"/>
                </a:lnTo>
                <a:lnTo>
                  <a:pt x="482" y="1661"/>
                </a:lnTo>
                <a:lnTo>
                  <a:pt x="475" y="1659"/>
                </a:lnTo>
                <a:lnTo>
                  <a:pt x="474" y="1659"/>
                </a:lnTo>
                <a:lnTo>
                  <a:pt x="472" y="1659"/>
                </a:lnTo>
                <a:lnTo>
                  <a:pt x="471" y="1659"/>
                </a:lnTo>
                <a:lnTo>
                  <a:pt x="470" y="1658"/>
                </a:lnTo>
                <a:lnTo>
                  <a:pt x="469" y="1658"/>
                </a:lnTo>
                <a:lnTo>
                  <a:pt x="468" y="1658"/>
                </a:lnTo>
                <a:lnTo>
                  <a:pt x="467" y="1657"/>
                </a:lnTo>
                <a:lnTo>
                  <a:pt x="466" y="1657"/>
                </a:lnTo>
                <a:lnTo>
                  <a:pt x="465" y="1656"/>
                </a:lnTo>
                <a:lnTo>
                  <a:pt x="463" y="1656"/>
                </a:lnTo>
                <a:lnTo>
                  <a:pt x="462" y="1655"/>
                </a:lnTo>
                <a:lnTo>
                  <a:pt x="461" y="1654"/>
                </a:lnTo>
                <a:lnTo>
                  <a:pt x="460" y="1653"/>
                </a:lnTo>
                <a:lnTo>
                  <a:pt x="459" y="1652"/>
                </a:lnTo>
                <a:lnTo>
                  <a:pt x="459" y="1650"/>
                </a:lnTo>
                <a:lnTo>
                  <a:pt x="457" y="1650"/>
                </a:lnTo>
                <a:lnTo>
                  <a:pt x="455" y="1648"/>
                </a:lnTo>
                <a:lnTo>
                  <a:pt x="454" y="1647"/>
                </a:lnTo>
                <a:lnTo>
                  <a:pt x="454" y="1645"/>
                </a:lnTo>
                <a:lnTo>
                  <a:pt x="453" y="1642"/>
                </a:lnTo>
                <a:lnTo>
                  <a:pt x="453" y="1641"/>
                </a:lnTo>
                <a:lnTo>
                  <a:pt x="453" y="1640"/>
                </a:lnTo>
                <a:lnTo>
                  <a:pt x="453" y="1639"/>
                </a:lnTo>
                <a:lnTo>
                  <a:pt x="453" y="1637"/>
                </a:lnTo>
                <a:lnTo>
                  <a:pt x="452" y="1633"/>
                </a:lnTo>
                <a:lnTo>
                  <a:pt x="452" y="1632"/>
                </a:lnTo>
                <a:lnTo>
                  <a:pt x="451" y="1630"/>
                </a:lnTo>
                <a:lnTo>
                  <a:pt x="451" y="1629"/>
                </a:lnTo>
                <a:lnTo>
                  <a:pt x="450" y="1628"/>
                </a:lnTo>
                <a:lnTo>
                  <a:pt x="450" y="1627"/>
                </a:lnTo>
                <a:lnTo>
                  <a:pt x="449" y="1624"/>
                </a:lnTo>
                <a:lnTo>
                  <a:pt x="445" y="1619"/>
                </a:lnTo>
                <a:lnTo>
                  <a:pt x="444" y="1616"/>
                </a:lnTo>
                <a:lnTo>
                  <a:pt x="441" y="1611"/>
                </a:lnTo>
                <a:lnTo>
                  <a:pt x="441" y="1610"/>
                </a:lnTo>
                <a:lnTo>
                  <a:pt x="436" y="1605"/>
                </a:lnTo>
                <a:lnTo>
                  <a:pt x="435" y="1604"/>
                </a:lnTo>
                <a:lnTo>
                  <a:pt x="433" y="1599"/>
                </a:lnTo>
                <a:lnTo>
                  <a:pt x="434" y="1596"/>
                </a:lnTo>
                <a:lnTo>
                  <a:pt x="432" y="1592"/>
                </a:lnTo>
                <a:lnTo>
                  <a:pt x="430" y="1590"/>
                </a:lnTo>
                <a:lnTo>
                  <a:pt x="430" y="1589"/>
                </a:lnTo>
                <a:lnTo>
                  <a:pt x="429" y="1587"/>
                </a:lnTo>
                <a:lnTo>
                  <a:pt x="428" y="1585"/>
                </a:lnTo>
                <a:lnTo>
                  <a:pt x="427" y="1581"/>
                </a:lnTo>
                <a:lnTo>
                  <a:pt x="426" y="1579"/>
                </a:lnTo>
                <a:lnTo>
                  <a:pt x="425" y="1575"/>
                </a:lnTo>
                <a:lnTo>
                  <a:pt x="424" y="1573"/>
                </a:lnTo>
                <a:lnTo>
                  <a:pt x="422" y="1571"/>
                </a:lnTo>
                <a:lnTo>
                  <a:pt x="421" y="1567"/>
                </a:lnTo>
                <a:lnTo>
                  <a:pt x="421" y="1566"/>
                </a:lnTo>
                <a:lnTo>
                  <a:pt x="420" y="1565"/>
                </a:lnTo>
                <a:lnTo>
                  <a:pt x="420" y="1564"/>
                </a:lnTo>
                <a:lnTo>
                  <a:pt x="419" y="1563"/>
                </a:lnTo>
                <a:lnTo>
                  <a:pt x="418" y="1562"/>
                </a:lnTo>
                <a:lnTo>
                  <a:pt x="418" y="1561"/>
                </a:lnTo>
                <a:lnTo>
                  <a:pt x="417" y="1560"/>
                </a:lnTo>
                <a:lnTo>
                  <a:pt x="417" y="1558"/>
                </a:lnTo>
                <a:lnTo>
                  <a:pt x="416" y="1558"/>
                </a:lnTo>
                <a:lnTo>
                  <a:pt x="415" y="1557"/>
                </a:lnTo>
                <a:lnTo>
                  <a:pt x="413" y="1556"/>
                </a:lnTo>
                <a:lnTo>
                  <a:pt x="412" y="1555"/>
                </a:lnTo>
                <a:lnTo>
                  <a:pt x="410" y="1553"/>
                </a:lnTo>
                <a:lnTo>
                  <a:pt x="407" y="1550"/>
                </a:lnTo>
                <a:lnTo>
                  <a:pt x="404" y="1549"/>
                </a:lnTo>
                <a:lnTo>
                  <a:pt x="403" y="1548"/>
                </a:lnTo>
                <a:lnTo>
                  <a:pt x="400" y="1544"/>
                </a:lnTo>
                <a:lnTo>
                  <a:pt x="398" y="1541"/>
                </a:lnTo>
                <a:lnTo>
                  <a:pt x="396" y="1541"/>
                </a:lnTo>
                <a:lnTo>
                  <a:pt x="395" y="1540"/>
                </a:lnTo>
                <a:lnTo>
                  <a:pt x="395" y="1539"/>
                </a:lnTo>
                <a:lnTo>
                  <a:pt x="394" y="1539"/>
                </a:lnTo>
                <a:lnTo>
                  <a:pt x="394" y="1538"/>
                </a:lnTo>
                <a:lnTo>
                  <a:pt x="392" y="1537"/>
                </a:lnTo>
                <a:lnTo>
                  <a:pt x="390" y="1533"/>
                </a:lnTo>
                <a:lnTo>
                  <a:pt x="385" y="1529"/>
                </a:lnTo>
                <a:lnTo>
                  <a:pt x="384" y="1528"/>
                </a:lnTo>
                <a:lnTo>
                  <a:pt x="383" y="1527"/>
                </a:lnTo>
                <a:lnTo>
                  <a:pt x="383" y="1525"/>
                </a:lnTo>
                <a:lnTo>
                  <a:pt x="382" y="1524"/>
                </a:lnTo>
                <a:lnTo>
                  <a:pt x="380" y="1523"/>
                </a:lnTo>
                <a:lnTo>
                  <a:pt x="379" y="1522"/>
                </a:lnTo>
                <a:lnTo>
                  <a:pt x="378" y="1521"/>
                </a:lnTo>
                <a:lnTo>
                  <a:pt x="378" y="1520"/>
                </a:lnTo>
                <a:lnTo>
                  <a:pt x="377" y="1520"/>
                </a:lnTo>
                <a:lnTo>
                  <a:pt x="376" y="1519"/>
                </a:lnTo>
                <a:lnTo>
                  <a:pt x="375" y="1518"/>
                </a:lnTo>
                <a:lnTo>
                  <a:pt x="375" y="1516"/>
                </a:lnTo>
                <a:lnTo>
                  <a:pt x="374" y="1516"/>
                </a:lnTo>
                <a:lnTo>
                  <a:pt x="373" y="1515"/>
                </a:lnTo>
                <a:lnTo>
                  <a:pt x="371" y="1514"/>
                </a:lnTo>
                <a:lnTo>
                  <a:pt x="370" y="1514"/>
                </a:lnTo>
                <a:lnTo>
                  <a:pt x="369" y="1513"/>
                </a:lnTo>
                <a:lnTo>
                  <a:pt x="368" y="1513"/>
                </a:lnTo>
                <a:lnTo>
                  <a:pt x="367" y="1512"/>
                </a:lnTo>
                <a:lnTo>
                  <a:pt x="366" y="1512"/>
                </a:lnTo>
                <a:lnTo>
                  <a:pt x="365" y="1512"/>
                </a:lnTo>
                <a:lnTo>
                  <a:pt x="363" y="1511"/>
                </a:lnTo>
                <a:lnTo>
                  <a:pt x="362" y="1511"/>
                </a:lnTo>
                <a:lnTo>
                  <a:pt x="356" y="1511"/>
                </a:lnTo>
                <a:lnTo>
                  <a:pt x="352" y="1507"/>
                </a:lnTo>
                <a:lnTo>
                  <a:pt x="350" y="1505"/>
                </a:lnTo>
                <a:lnTo>
                  <a:pt x="346" y="1502"/>
                </a:lnTo>
                <a:lnTo>
                  <a:pt x="344" y="1499"/>
                </a:lnTo>
                <a:lnTo>
                  <a:pt x="344" y="1498"/>
                </a:lnTo>
                <a:lnTo>
                  <a:pt x="342" y="1496"/>
                </a:lnTo>
                <a:lnTo>
                  <a:pt x="341" y="1495"/>
                </a:lnTo>
                <a:lnTo>
                  <a:pt x="337" y="1491"/>
                </a:lnTo>
                <a:lnTo>
                  <a:pt x="335" y="1489"/>
                </a:lnTo>
                <a:lnTo>
                  <a:pt x="333" y="1486"/>
                </a:lnTo>
                <a:lnTo>
                  <a:pt x="331" y="1483"/>
                </a:lnTo>
                <a:lnTo>
                  <a:pt x="326" y="1478"/>
                </a:lnTo>
                <a:lnTo>
                  <a:pt x="324" y="1475"/>
                </a:lnTo>
                <a:lnTo>
                  <a:pt x="321" y="1472"/>
                </a:lnTo>
                <a:lnTo>
                  <a:pt x="319" y="1470"/>
                </a:lnTo>
                <a:lnTo>
                  <a:pt x="319" y="1469"/>
                </a:lnTo>
                <a:lnTo>
                  <a:pt x="318" y="1466"/>
                </a:lnTo>
                <a:lnTo>
                  <a:pt x="317" y="1466"/>
                </a:lnTo>
                <a:lnTo>
                  <a:pt x="317" y="1465"/>
                </a:lnTo>
                <a:lnTo>
                  <a:pt x="316" y="1463"/>
                </a:lnTo>
                <a:lnTo>
                  <a:pt x="315" y="1461"/>
                </a:lnTo>
                <a:lnTo>
                  <a:pt x="314" y="1461"/>
                </a:lnTo>
                <a:lnTo>
                  <a:pt x="314" y="1460"/>
                </a:lnTo>
                <a:lnTo>
                  <a:pt x="312" y="1460"/>
                </a:lnTo>
                <a:lnTo>
                  <a:pt x="312" y="1458"/>
                </a:lnTo>
                <a:lnTo>
                  <a:pt x="312" y="1457"/>
                </a:lnTo>
                <a:lnTo>
                  <a:pt x="312" y="1456"/>
                </a:lnTo>
                <a:lnTo>
                  <a:pt x="311" y="1456"/>
                </a:lnTo>
                <a:lnTo>
                  <a:pt x="311" y="1455"/>
                </a:lnTo>
                <a:lnTo>
                  <a:pt x="311" y="1454"/>
                </a:lnTo>
                <a:lnTo>
                  <a:pt x="310" y="1452"/>
                </a:lnTo>
                <a:lnTo>
                  <a:pt x="310" y="1449"/>
                </a:lnTo>
                <a:lnTo>
                  <a:pt x="309" y="1447"/>
                </a:lnTo>
                <a:lnTo>
                  <a:pt x="309" y="1446"/>
                </a:lnTo>
                <a:lnTo>
                  <a:pt x="308" y="1444"/>
                </a:lnTo>
                <a:lnTo>
                  <a:pt x="308" y="1441"/>
                </a:lnTo>
                <a:lnTo>
                  <a:pt x="307" y="1439"/>
                </a:lnTo>
                <a:lnTo>
                  <a:pt x="307" y="1437"/>
                </a:lnTo>
                <a:lnTo>
                  <a:pt x="307" y="1436"/>
                </a:lnTo>
                <a:lnTo>
                  <a:pt x="306" y="1433"/>
                </a:lnTo>
                <a:lnTo>
                  <a:pt x="306" y="1431"/>
                </a:lnTo>
                <a:lnTo>
                  <a:pt x="306" y="1429"/>
                </a:lnTo>
                <a:lnTo>
                  <a:pt x="306" y="1428"/>
                </a:lnTo>
                <a:lnTo>
                  <a:pt x="306" y="1424"/>
                </a:lnTo>
                <a:lnTo>
                  <a:pt x="304" y="1422"/>
                </a:lnTo>
                <a:lnTo>
                  <a:pt x="304" y="1421"/>
                </a:lnTo>
                <a:lnTo>
                  <a:pt x="304" y="1420"/>
                </a:lnTo>
                <a:lnTo>
                  <a:pt x="304" y="1418"/>
                </a:lnTo>
                <a:lnTo>
                  <a:pt x="304" y="1416"/>
                </a:lnTo>
                <a:lnTo>
                  <a:pt x="304" y="1415"/>
                </a:lnTo>
                <a:lnTo>
                  <a:pt x="304" y="1413"/>
                </a:lnTo>
                <a:lnTo>
                  <a:pt x="304" y="1412"/>
                </a:lnTo>
                <a:lnTo>
                  <a:pt x="304" y="1407"/>
                </a:lnTo>
                <a:lnTo>
                  <a:pt x="304" y="1403"/>
                </a:lnTo>
                <a:lnTo>
                  <a:pt x="306" y="1402"/>
                </a:lnTo>
                <a:lnTo>
                  <a:pt x="306" y="1399"/>
                </a:lnTo>
                <a:lnTo>
                  <a:pt x="306" y="1398"/>
                </a:lnTo>
                <a:lnTo>
                  <a:pt x="306" y="1397"/>
                </a:lnTo>
                <a:lnTo>
                  <a:pt x="306" y="1396"/>
                </a:lnTo>
                <a:lnTo>
                  <a:pt x="307" y="1395"/>
                </a:lnTo>
                <a:lnTo>
                  <a:pt x="307" y="1394"/>
                </a:lnTo>
                <a:lnTo>
                  <a:pt x="307" y="1393"/>
                </a:lnTo>
                <a:lnTo>
                  <a:pt x="308" y="1385"/>
                </a:lnTo>
                <a:lnTo>
                  <a:pt x="309" y="1378"/>
                </a:lnTo>
                <a:lnTo>
                  <a:pt x="310" y="1377"/>
                </a:lnTo>
                <a:lnTo>
                  <a:pt x="310" y="1374"/>
                </a:lnTo>
                <a:lnTo>
                  <a:pt x="310" y="1373"/>
                </a:lnTo>
                <a:lnTo>
                  <a:pt x="310" y="1372"/>
                </a:lnTo>
                <a:lnTo>
                  <a:pt x="311" y="1371"/>
                </a:lnTo>
                <a:lnTo>
                  <a:pt x="310" y="1370"/>
                </a:lnTo>
                <a:lnTo>
                  <a:pt x="310" y="1366"/>
                </a:lnTo>
                <a:lnTo>
                  <a:pt x="310" y="1363"/>
                </a:lnTo>
                <a:lnTo>
                  <a:pt x="310" y="1361"/>
                </a:lnTo>
                <a:lnTo>
                  <a:pt x="310" y="1359"/>
                </a:lnTo>
                <a:lnTo>
                  <a:pt x="310" y="1354"/>
                </a:lnTo>
                <a:lnTo>
                  <a:pt x="310" y="1349"/>
                </a:lnTo>
                <a:lnTo>
                  <a:pt x="310" y="1346"/>
                </a:lnTo>
                <a:lnTo>
                  <a:pt x="310" y="1341"/>
                </a:lnTo>
                <a:lnTo>
                  <a:pt x="310" y="1337"/>
                </a:lnTo>
                <a:lnTo>
                  <a:pt x="310" y="1334"/>
                </a:lnTo>
                <a:lnTo>
                  <a:pt x="311" y="1332"/>
                </a:lnTo>
                <a:lnTo>
                  <a:pt x="312" y="1329"/>
                </a:lnTo>
                <a:lnTo>
                  <a:pt x="314" y="1328"/>
                </a:lnTo>
                <a:lnTo>
                  <a:pt x="314" y="1324"/>
                </a:lnTo>
                <a:lnTo>
                  <a:pt x="314" y="1323"/>
                </a:lnTo>
                <a:lnTo>
                  <a:pt x="314" y="1318"/>
                </a:lnTo>
                <a:lnTo>
                  <a:pt x="312" y="1318"/>
                </a:lnTo>
                <a:lnTo>
                  <a:pt x="311" y="1318"/>
                </a:lnTo>
                <a:lnTo>
                  <a:pt x="310" y="1318"/>
                </a:lnTo>
                <a:lnTo>
                  <a:pt x="310" y="1312"/>
                </a:lnTo>
                <a:lnTo>
                  <a:pt x="310" y="1310"/>
                </a:lnTo>
                <a:lnTo>
                  <a:pt x="309" y="1310"/>
                </a:lnTo>
                <a:lnTo>
                  <a:pt x="309" y="1306"/>
                </a:lnTo>
                <a:lnTo>
                  <a:pt x="309" y="1304"/>
                </a:lnTo>
                <a:lnTo>
                  <a:pt x="309" y="1299"/>
                </a:lnTo>
                <a:lnTo>
                  <a:pt x="310" y="1299"/>
                </a:lnTo>
                <a:lnTo>
                  <a:pt x="310" y="1297"/>
                </a:lnTo>
                <a:lnTo>
                  <a:pt x="310" y="1296"/>
                </a:lnTo>
                <a:lnTo>
                  <a:pt x="309" y="1295"/>
                </a:lnTo>
                <a:lnTo>
                  <a:pt x="309" y="1293"/>
                </a:lnTo>
                <a:lnTo>
                  <a:pt x="308" y="1292"/>
                </a:lnTo>
                <a:lnTo>
                  <a:pt x="307" y="1292"/>
                </a:lnTo>
                <a:lnTo>
                  <a:pt x="307" y="1290"/>
                </a:lnTo>
                <a:lnTo>
                  <a:pt x="307" y="1289"/>
                </a:lnTo>
                <a:lnTo>
                  <a:pt x="307" y="1288"/>
                </a:lnTo>
                <a:lnTo>
                  <a:pt x="307" y="1287"/>
                </a:lnTo>
                <a:lnTo>
                  <a:pt x="308" y="1285"/>
                </a:lnTo>
                <a:lnTo>
                  <a:pt x="308" y="1284"/>
                </a:lnTo>
                <a:lnTo>
                  <a:pt x="308" y="1282"/>
                </a:lnTo>
                <a:lnTo>
                  <a:pt x="308" y="1281"/>
                </a:lnTo>
                <a:lnTo>
                  <a:pt x="308" y="1280"/>
                </a:lnTo>
                <a:lnTo>
                  <a:pt x="308" y="1278"/>
                </a:lnTo>
                <a:lnTo>
                  <a:pt x="308" y="1276"/>
                </a:lnTo>
                <a:lnTo>
                  <a:pt x="308" y="1272"/>
                </a:lnTo>
                <a:lnTo>
                  <a:pt x="308" y="1271"/>
                </a:lnTo>
                <a:lnTo>
                  <a:pt x="308" y="1269"/>
                </a:lnTo>
                <a:lnTo>
                  <a:pt x="308" y="1268"/>
                </a:lnTo>
                <a:lnTo>
                  <a:pt x="308" y="1264"/>
                </a:lnTo>
                <a:lnTo>
                  <a:pt x="308" y="1263"/>
                </a:lnTo>
                <a:lnTo>
                  <a:pt x="308" y="1262"/>
                </a:lnTo>
                <a:lnTo>
                  <a:pt x="308" y="1261"/>
                </a:lnTo>
                <a:lnTo>
                  <a:pt x="308" y="1260"/>
                </a:lnTo>
                <a:lnTo>
                  <a:pt x="308" y="1257"/>
                </a:lnTo>
                <a:lnTo>
                  <a:pt x="308" y="1256"/>
                </a:lnTo>
                <a:lnTo>
                  <a:pt x="308" y="1255"/>
                </a:lnTo>
                <a:lnTo>
                  <a:pt x="308" y="1252"/>
                </a:lnTo>
                <a:lnTo>
                  <a:pt x="308" y="1249"/>
                </a:lnTo>
                <a:lnTo>
                  <a:pt x="308" y="1247"/>
                </a:lnTo>
                <a:lnTo>
                  <a:pt x="308" y="1245"/>
                </a:lnTo>
                <a:lnTo>
                  <a:pt x="308" y="1244"/>
                </a:lnTo>
                <a:lnTo>
                  <a:pt x="308" y="1243"/>
                </a:lnTo>
                <a:lnTo>
                  <a:pt x="308" y="1242"/>
                </a:lnTo>
                <a:lnTo>
                  <a:pt x="308" y="1239"/>
                </a:lnTo>
                <a:lnTo>
                  <a:pt x="307" y="1237"/>
                </a:lnTo>
                <a:lnTo>
                  <a:pt x="307" y="1234"/>
                </a:lnTo>
                <a:lnTo>
                  <a:pt x="307" y="1231"/>
                </a:lnTo>
                <a:lnTo>
                  <a:pt x="307" y="1230"/>
                </a:lnTo>
                <a:lnTo>
                  <a:pt x="308" y="1229"/>
                </a:lnTo>
                <a:lnTo>
                  <a:pt x="307" y="1227"/>
                </a:lnTo>
                <a:lnTo>
                  <a:pt x="307" y="1223"/>
                </a:lnTo>
                <a:lnTo>
                  <a:pt x="307" y="1222"/>
                </a:lnTo>
                <a:lnTo>
                  <a:pt x="307" y="1220"/>
                </a:lnTo>
                <a:lnTo>
                  <a:pt x="307" y="1219"/>
                </a:lnTo>
                <a:lnTo>
                  <a:pt x="307" y="1218"/>
                </a:lnTo>
                <a:lnTo>
                  <a:pt x="307" y="1217"/>
                </a:lnTo>
                <a:lnTo>
                  <a:pt x="307" y="1215"/>
                </a:lnTo>
                <a:lnTo>
                  <a:pt x="307" y="1213"/>
                </a:lnTo>
                <a:lnTo>
                  <a:pt x="307" y="1212"/>
                </a:lnTo>
                <a:lnTo>
                  <a:pt x="307" y="1210"/>
                </a:lnTo>
                <a:lnTo>
                  <a:pt x="307" y="1207"/>
                </a:lnTo>
                <a:lnTo>
                  <a:pt x="307" y="1206"/>
                </a:lnTo>
                <a:lnTo>
                  <a:pt x="307" y="1203"/>
                </a:lnTo>
                <a:lnTo>
                  <a:pt x="307" y="1201"/>
                </a:lnTo>
                <a:lnTo>
                  <a:pt x="307" y="1197"/>
                </a:lnTo>
                <a:lnTo>
                  <a:pt x="307" y="1196"/>
                </a:lnTo>
                <a:lnTo>
                  <a:pt x="307" y="1193"/>
                </a:lnTo>
                <a:lnTo>
                  <a:pt x="307" y="1192"/>
                </a:lnTo>
                <a:lnTo>
                  <a:pt x="307" y="1189"/>
                </a:lnTo>
                <a:lnTo>
                  <a:pt x="307" y="1186"/>
                </a:lnTo>
                <a:lnTo>
                  <a:pt x="307" y="1179"/>
                </a:lnTo>
                <a:lnTo>
                  <a:pt x="307" y="1178"/>
                </a:lnTo>
                <a:lnTo>
                  <a:pt x="307" y="1177"/>
                </a:lnTo>
                <a:lnTo>
                  <a:pt x="306" y="1177"/>
                </a:lnTo>
                <a:lnTo>
                  <a:pt x="302" y="1178"/>
                </a:lnTo>
                <a:lnTo>
                  <a:pt x="301" y="1178"/>
                </a:lnTo>
                <a:lnTo>
                  <a:pt x="298" y="1178"/>
                </a:lnTo>
                <a:lnTo>
                  <a:pt x="293" y="1178"/>
                </a:lnTo>
                <a:lnTo>
                  <a:pt x="291" y="1178"/>
                </a:lnTo>
                <a:lnTo>
                  <a:pt x="287" y="1178"/>
                </a:lnTo>
                <a:lnTo>
                  <a:pt x="283" y="1178"/>
                </a:lnTo>
                <a:lnTo>
                  <a:pt x="282" y="1178"/>
                </a:lnTo>
                <a:lnTo>
                  <a:pt x="281" y="1178"/>
                </a:lnTo>
                <a:lnTo>
                  <a:pt x="276" y="1178"/>
                </a:lnTo>
                <a:lnTo>
                  <a:pt x="274" y="1178"/>
                </a:lnTo>
                <a:lnTo>
                  <a:pt x="270" y="1178"/>
                </a:lnTo>
                <a:lnTo>
                  <a:pt x="266" y="1178"/>
                </a:lnTo>
                <a:lnTo>
                  <a:pt x="265" y="1177"/>
                </a:lnTo>
                <a:lnTo>
                  <a:pt x="265" y="1176"/>
                </a:lnTo>
                <a:lnTo>
                  <a:pt x="264" y="1173"/>
                </a:lnTo>
                <a:lnTo>
                  <a:pt x="262" y="1172"/>
                </a:lnTo>
                <a:lnTo>
                  <a:pt x="262" y="1171"/>
                </a:lnTo>
                <a:lnTo>
                  <a:pt x="262" y="1170"/>
                </a:lnTo>
                <a:lnTo>
                  <a:pt x="262" y="1169"/>
                </a:lnTo>
                <a:lnTo>
                  <a:pt x="260" y="1169"/>
                </a:lnTo>
                <a:lnTo>
                  <a:pt x="260" y="1167"/>
                </a:lnTo>
                <a:lnTo>
                  <a:pt x="260" y="1164"/>
                </a:lnTo>
                <a:lnTo>
                  <a:pt x="259" y="1164"/>
                </a:lnTo>
                <a:lnTo>
                  <a:pt x="257" y="1159"/>
                </a:lnTo>
                <a:lnTo>
                  <a:pt x="254" y="1155"/>
                </a:lnTo>
                <a:lnTo>
                  <a:pt x="253" y="1153"/>
                </a:lnTo>
                <a:lnTo>
                  <a:pt x="253" y="1152"/>
                </a:lnTo>
                <a:lnTo>
                  <a:pt x="253" y="1151"/>
                </a:lnTo>
                <a:lnTo>
                  <a:pt x="252" y="1146"/>
                </a:lnTo>
                <a:lnTo>
                  <a:pt x="252" y="1145"/>
                </a:lnTo>
                <a:lnTo>
                  <a:pt x="249" y="1140"/>
                </a:lnTo>
                <a:lnTo>
                  <a:pt x="247" y="1137"/>
                </a:lnTo>
                <a:lnTo>
                  <a:pt x="245" y="1137"/>
                </a:lnTo>
                <a:lnTo>
                  <a:pt x="245" y="1136"/>
                </a:lnTo>
                <a:lnTo>
                  <a:pt x="245" y="1134"/>
                </a:lnTo>
                <a:lnTo>
                  <a:pt x="244" y="1134"/>
                </a:lnTo>
                <a:lnTo>
                  <a:pt x="244" y="1129"/>
                </a:lnTo>
                <a:lnTo>
                  <a:pt x="243" y="1125"/>
                </a:lnTo>
                <a:lnTo>
                  <a:pt x="243" y="1123"/>
                </a:lnTo>
                <a:lnTo>
                  <a:pt x="243" y="1122"/>
                </a:lnTo>
                <a:lnTo>
                  <a:pt x="243" y="1121"/>
                </a:lnTo>
                <a:lnTo>
                  <a:pt x="242" y="1120"/>
                </a:lnTo>
                <a:lnTo>
                  <a:pt x="242" y="1118"/>
                </a:lnTo>
                <a:lnTo>
                  <a:pt x="242" y="1113"/>
                </a:lnTo>
                <a:lnTo>
                  <a:pt x="242" y="1112"/>
                </a:lnTo>
                <a:lnTo>
                  <a:pt x="241" y="1110"/>
                </a:lnTo>
                <a:lnTo>
                  <a:pt x="241" y="1109"/>
                </a:lnTo>
                <a:lnTo>
                  <a:pt x="241" y="1106"/>
                </a:lnTo>
                <a:lnTo>
                  <a:pt x="241" y="1105"/>
                </a:lnTo>
                <a:lnTo>
                  <a:pt x="240" y="1104"/>
                </a:lnTo>
                <a:lnTo>
                  <a:pt x="240" y="1103"/>
                </a:lnTo>
                <a:lnTo>
                  <a:pt x="239" y="1101"/>
                </a:lnTo>
                <a:lnTo>
                  <a:pt x="239" y="1100"/>
                </a:lnTo>
                <a:lnTo>
                  <a:pt x="237" y="1098"/>
                </a:lnTo>
                <a:lnTo>
                  <a:pt x="235" y="1095"/>
                </a:lnTo>
                <a:lnTo>
                  <a:pt x="235" y="1094"/>
                </a:lnTo>
                <a:lnTo>
                  <a:pt x="234" y="1092"/>
                </a:lnTo>
                <a:lnTo>
                  <a:pt x="234" y="1090"/>
                </a:lnTo>
                <a:lnTo>
                  <a:pt x="233" y="1087"/>
                </a:lnTo>
                <a:lnTo>
                  <a:pt x="233" y="1084"/>
                </a:lnTo>
                <a:lnTo>
                  <a:pt x="232" y="1080"/>
                </a:lnTo>
                <a:lnTo>
                  <a:pt x="232" y="1079"/>
                </a:lnTo>
                <a:lnTo>
                  <a:pt x="232" y="1078"/>
                </a:lnTo>
                <a:lnTo>
                  <a:pt x="232" y="1077"/>
                </a:lnTo>
                <a:lnTo>
                  <a:pt x="229" y="1075"/>
                </a:lnTo>
                <a:lnTo>
                  <a:pt x="227" y="1072"/>
                </a:lnTo>
                <a:lnTo>
                  <a:pt x="226" y="1070"/>
                </a:lnTo>
                <a:lnTo>
                  <a:pt x="225" y="1069"/>
                </a:lnTo>
                <a:lnTo>
                  <a:pt x="224" y="1068"/>
                </a:lnTo>
                <a:lnTo>
                  <a:pt x="223" y="1065"/>
                </a:lnTo>
                <a:lnTo>
                  <a:pt x="220" y="1063"/>
                </a:lnTo>
                <a:lnTo>
                  <a:pt x="218" y="1061"/>
                </a:lnTo>
                <a:lnTo>
                  <a:pt x="216" y="1059"/>
                </a:lnTo>
                <a:lnTo>
                  <a:pt x="215" y="1058"/>
                </a:lnTo>
                <a:lnTo>
                  <a:pt x="214" y="1056"/>
                </a:lnTo>
                <a:lnTo>
                  <a:pt x="214" y="1055"/>
                </a:lnTo>
                <a:lnTo>
                  <a:pt x="212" y="1053"/>
                </a:lnTo>
                <a:lnTo>
                  <a:pt x="211" y="1051"/>
                </a:lnTo>
                <a:lnTo>
                  <a:pt x="210" y="1047"/>
                </a:lnTo>
                <a:lnTo>
                  <a:pt x="209" y="1045"/>
                </a:lnTo>
                <a:lnTo>
                  <a:pt x="208" y="1043"/>
                </a:lnTo>
                <a:lnTo>
                  <a:pt x="206" y="1037"/>
                </a:lnTo>
                <a:lnTo>
                  <a:pt x="202" y="1031"/>
                </a:lnTo>
                <a:lnTo>
                  <a:pt x="202" y="1030"/>
                </a:lnTo>
                <a:lnTo>
                  <a:pt x="202" y="1029"/>
                </a:lnTo>
                <a:lnTo>
                  <a:pt x="202" y="1028"/>
                </a:lnTo>
                <a:lnTo>
                  <a:pt x="202" y="1027"/>
                </a:lnTo>
                <a:lnTo>
                  <a:pt x="202" y="1026"/>
                </a:lnTo>
                <a:lnTo>
                  <a:pt x="201" y="1023"/>
                </a:lnTo>
                <a:lnTo>
                  <a:pt x="201" y="1012"/>
                </a:lnTo>
                <a:lnTo>
                  <a:pt x="200" y="1010"/>
                </a:lnTo>
                <a:lnTo>
                  <a:pt x="191" y="1000"/>
                </a:lnTo>
                <a:lnTo>
                  <a:pt x="190" y="997"/>
                </a:lnTo>
                <a:lnTo>
                  <a:pt x="189" y="997"/>
                </a:lnTo>
                <a:lnTo>
                  <a:pt x="187" y="996"/>
                </a:lnTo>
                <a:lnTo>
                  <a:pt x="187" y="995"/>
                </a:lnTo>
                <a:lnTo>
                  <a:pt x="186" y="995"/>
                </a:lnTo>
                <a:lnTo>
                  <a:pt x="183" y="992"/>
                </a:lnTo>
                <a:lnTo>
                  <a:pt x="183" y="991"/>
                </a:lnTo>
                <a:lnTo>
                  <a:pt x="183" y="988"/>
                </a:lnTo>
                <a:lnTo>
                  <a:pt x="184" y="984"/>
                </a:lnTo>
                <a:lnTo>
                  <a:pt x="184" y="983"/>
                </a:lnTo>
                <a:lnTo>
                  <a:pt x="183" y="978"/>
                </a:lnTo>
                <a:lnTo>
                  <a:pt x="182" y="976"/>
                </a:lnTo>
                <a:lnTo>
                  <a:pt x="181" y="969"/>
                </a:lnTo>
                <a:lnTo>
                  <a:pt x="180" y="966"/>
                </a:lnTo>
                <a:lnTo>
                  <a:pt x="178" y="963"/>
                </a:lnTo>
                <a:lnTo>
                  <a:pt x="178" y="959"/>
                </a:lnTo>
                <a:lnTo>
                  <a:pt x="178" y="954"/>
                </a:lnTo>
                <a:lnTo>
                  <a:pt x="178" y="953"/>
                </a:lnTo>
                <a:lnTo>
                  <a:pt x="177" y="951"/>
                </a:lnTo>
                <a:lnTo>
                  <a:pt x="177" y="947"/>
                </a:lnTo>
                <a:lnTo>
                  <a:pt x="176" y="945"/>
                </a:lnTo>
                <a:lnTo>
                  <a:pt x="176" y="942"/>
                </a:lnTo>
                <a:lnTo>
                  <a:pt x="174" y="937"/>
                </a:lnTo>
                <a:lnTo>
                  <a:pt x="174" y="936"/>
                </a:lnTo>
                <a:lnTo>
                  <a:pt x="174" y="930"/>
                </a:lnTo>
                <a:lnTo>
                  <a:pt x="173" y="927"/>
                </a:lnTo>
                <a:lnTo>
                  <a:pt x="173" y="925"/>
                </a:lnTo>
                <a:lnTo>
                  <a:pt x="173" y="924"/>
                </a:lnTo>
                <a:lnTo>
                  <a:pt x="173" y="922"/>
                </a:lnTo>
                <a:lnTo>
                  <a:pt x="172" y="920"/>
                </a:lnTo>
                <a:lnTo>
                  <a:pt x="172" y="919"/>
                </a:lnTo>
                <a:lnTo>
                  <a:pt x="172" y="918"/>
                </a:lnTo>
                <a:lnTo>
                  <a:pt x="172" y="917"/>
                </a:lnTo>
                <a:lnTo>
                  <a:pt x="172" y="914"/>
                </a:lnTo>
                <a:lnTo>
                  <a:pt x="170" y="913"/>
                </a:lnTo>
                <a:lnTo>
                  <a:pt x="170" y="911"/>
                </a:lnTo>
                <a:lnTo>
                  <a:pt x="170" y="909"/>
                </a:lnTo>
                <a:lnTo>
                  <a:pt x="169" y="908"/>
                </a:lnTo>
                <a:lnTo>
                  <a:pt x="169" y="906"/>
                </a:lnTo>
                <a:lnTo>
                  <a:pt x="169" y="905"/>
                </a:lnTo>
                <a:lnTo>
                  <a:pt x="168" y="902"/>
                </a:lnTo>
                <a:lnTo>
                  <a:pt x="167" y="895"/>
                </a:lnTo>
                <a:lnTo>
                  <a:pt x="166" y="888"/>
                </a:lnTo>
                <a:lnTo>
                  <a:pt x="165" y="887"/>
                </a:lnTo>
                <a:lnTo>
                  <a:pt x="165" y="884"/>
                </a:lnTo>
                <a:lnTo>
                  <a:pt x="164" y="880"/>
                </a:lnTo>
                <a:lnTo>
                  <a:pt x="163" y="878"/>
                </a:lnTo>
                <a:lnTo>
                  <a:pt x="163" y="876"/>
                </a:lnTo>
                <a:lnTo>
                  <a:pt x="161" y="871"/>
                </a:lnTo>
                <a:lnTo>
                  <a:pt x="160" y="864"/>
                </a:lnTo>
                <a:lnTo>
                  <a:pt x="160" y="863"/>
                </a:lnTo>
                <a:lnTo>
                  <a:pt x="159" y="859"/>
                </a:lnTo>
                <a:lnTo>
                  <a:pt x="158" y="854"/>
                </a:lnTo>
                <a:lnTo>
                  <a:pt x="158" y="851"/>
                </a:lnTo>
                <a:lnTo>
                  <a:pt x="157" y="846"/>
                </a:lnTo>
                <a:lnTo>
                  <a:pt x="157" y="845"/>
                </a:lnTo>
                <a:lnTo>
                  <a:pt x="157" y="844"/>
                </a:lnTo>
                <a:lnTo>
                  <a:pt x="157" y="843"/>
                </a:lnTo>
                <a:lnTo>
                  <a:pt x="157" y="842"/>
                </a:lnTo>
                <a:lnTo>
                  <a:pt x="157" y="839"/>
                </a:lnTo>
                <a:lnTo>
                  <a:pt x="157" y="838"/>
                </a:lnTo>
                <a:lnTo>
                  <a:pt x="157" y="837"/>
                </a:lnTo>
                <a:lnTo>
                  <a:pt x="158" y="834"/>
                </a:lnTo>
                <a:lnTo>
                  <a:pt x="159" y="833"/>
                </a:lnTo>
                <a:lnTo>
                  <a:pt x="159" y="832"/>
                </a:lnTo>
                <a:lnTo>
                  <a:pt x="160" y="830"/>
                </a:lnTo>
                <a:lnTo>
                  <a:pt x="160" y="829"/>
                </a:lnTo>
                <a:lnTo>
                  <a:pt x="163" y="822"/>
                </a:lnTo>
                <a:lnTo>
                  <a:pt x="168" y="822"/>
                </a:lnTo>
                <a:lnTo>
                  <a:pt x="168" y="821"/>
                </a:lnTo>
                <a:lnTo>
                  <a:pt x="168" y="819"/>
                </a:lnTo>
                <a:lnTo>
                  <a:pt x="167" y="818"/>
                </a:lnTo>
                <a:lnTo>
                  <a:pt x="165" y="818"/>
                </a:lnTo>
                <a:lnTo>
                  <a:pt x="166" y="817"/>
                </a:lnTo>
                <a:lnTo>
                  <a:pt x="166" y="816"/>
                </a:lnTo>
                <a:lnTo>
                  <a:pt x="164" y="803"/>
                </a:lnTo>
                <a:lnTo>
                  <a:pt x="164" y="802"/>
                </a:lnTo>
                <a:lnTo>
                  <a:pt x="164" y="801"/>
                </a:lnTo>
                <a:lnTo>
                  <a:pt x="163" y="799"/>
                </a:lnTo>
                <a:lnTo>
                  <a:pt x="161" y="793"/>
                </a:lnTo>
                <a:lnTo>
                  <a:pt x="158" y="786"/>
                </a:lnTo>
                <a:lnTo>
                  <a:pt x="155" y="782"/>
                </a:lnTo>
                <a:lnTo>
                  <a:pt x="155" y="780"/>
                </a:lnTo>
                <a:lnTo>
                  <a:pt x="153" y="780"/>
                </a:lnTo>
                <a:lnTo>
                  <a:pt x="149" y="774"/>
                </a:lnTo>
                <a:lnTo>
                  <a:pt x="148" y="771"/>
                </a:lnTo>
                <a:lnTo>
                  <a:pt x="147" y="770"/>
                </a:lnTo>
                <a:lnTo>
                  <a:pt x="145" y="768"/>
                </a:lnTo>
                <a:lnTo>
                  <a:pt x="144" y="766"/>
                </a:lnTo>
                <a:lnTo>
                  <a:pt x="143" y="765"/>
                </a:lnTo>
                <a:lnTo>
                  <a:pt x="127" y="741"/>
                </a:lnTo>
                <a:lnTo>
                  <a:pt x="127" y="740"/>
                </a:lnTo>
                <a:lnTo>
                  <a:pt x="126" y="738"/>
                </a:lnTo>
                <a:lnTo>
                  <a:pt x="125" y="734"/>
                </a:lnTo>
                <a:lnTo>
                  <a:pt x="124" y="733"/>
                </a:lnTo>
                <a:lnTo>
                  <a:pt x="124" y="732"/>
                </a:lnTo>
                <a:lnTo>
                  <a:pt x="124" y="729"/>
                </a:lnTo>
                <a:lnTo>
                  <a:pt x="124" y="728"/>
                </a:lnTo>
                <a:lnTo>
                  <a:pt x="124" y="727"/>
                </a:lnTo>
                <a:lnTo>
                  <a:pt x="124" y="725"/>
                </a:lnTo>
                <a:lnTo>
                  <a:pt x="124" y="724"/>
                </a:lnTo>
                <a:lnTo>
                  <a:pt x="124" y="721"/>
                </a:lnTo>
                <a:lnTo>
                  <a:pt x="124" y="720"/>
                </a:lnTo>
                <a:lnTo>
                  <a:pt x="127" y="690"/>
                </a:lnTo>
                <a:lnTo>
                  <a:pt x="128" y="687"/>
                </a:lnTo>
                <a:lnTo>
                  <a:pt x="128" y="686"/>
                </a:lnTo>
                <a:lnTo>
                  <a:pt x="128" y="683"/>
                </a:lnTo>
                <a:lnTo>
                  <a:pt x="128" y="682"/>
                </a:lnTo>
                <a:lnTo>
                  <a:pt x="128" y="678"/>
                </a:lnTo>
                <a:lnTo>
                  <a:pt x="124" y="650"/>
                </a:lnTo>
                <a:lnTo>
                  <a:pt x="128" y="651"/>
                </a:lnTo>
                <a:lnTo>
                  <a:pt x="128" y="650"/>
                </a:lnTo>
                <a:lnTo>
                  <a:pt x="127" y="648"/>
                </a:lnTo>
                <a:lnTo>
                  <a:pt x="127" y="646"/>
                </a:lnTo>
                <a:lnTo>
                  <a:pt x="127" y="645"/>
                </a:lnTo>
                <a:lnTo>
                  <a:pt x="126" y="645"/>
                </a:lnTo>
                <a:lnTo>
                  <a:pt x="126" y="641"/>
                </a:lnTo>
                <a:lnTo>
                  <a:pt x="126" y="640"/>
                </a:lnTo>
                <a:lnTo>
                  <a:pt x="126" y="636"/>
                </a:lnTo>
                <a:lnTo>
                  <a:pt x="127" y="632"/>
                </a:lnTo>
                <a:lnTo>
                  <a:pt x="127" y="629"/>
                </a:lnTo>
                <a:lnTo>
                  <a:pt x="127" y="627"/>
                </a:lnTo>
                <a:lnTo>
                  <a:pt x="127" y="626"/>
                </a:lnTo>
                <a:lnTo>
                  <a:pt x="127" y="625"/>
                </a:lnTo>
                <a:lnTo>
                  <a:pt x="127" y="623"/>
                </a:lnTo>
                <a:lnTo>
                  <a:pt x="127" y="621"/>
                </a:lnTo>
                <a:lnTo>
                  <a:pt x="126" y="619"/>
                </a:lnTo>
                <a:lnTo>
                  <a:pt x="125" y="616"/>
                </a:lnTo>
                <a:lnTo>
                  <a:pt x="122" y="612"/>
                </a:lnTo>
                <a:lnTo>
                  <a:pt x="121" y="610"/>
                </a:lnTo>
                <a:lnTo>
                  <a:pt x="119" y="609"/>
                </a:lnTo>
                <a:lnTo>
                  <a:pt x="117" y="608"/>
                </a:lnTo>
                <a:lnTo>
                  <a:pt x="116" y="608"/>
                </a:lnTo>
                <a:lnTo>
                  <a:pt x="111" y="608"/>
                </a:lnTo>
                <a:lnTo>
                  <a:pt x="105" y="608"/>
                </a:lnTo>
                <a:lnTo>
                  <a:pt x="96" y="607"/>
                </a:lnTo>
                <a:lnTo>
                  <a:pt x="93" y="607"/>
                </a:lnTo>
                <a:lnTo>
                  <a:pt x="92" y="606"/>
                </a:lnTo>
                <a:lnTo>
                  <a:pt x="86" y="603"/>
                </a:lnTo>
                <a:lnTo>
                  <a:pt x="84" y="603"/>
                </a:lnTo>
                <a:lnTo>
                  <a:pt x="82" y="602"/>
                </a:lnTo>
                <a:lnTo>
                  <a:pt x="80" y="601"/>
                </a:lnTo>
                <a:lnTo>
                  <a:pt x="79" y="600"/>
                </a:lnTo>
                <a:lnTo>
                  <a:pt x="69" y="595"/>
                </a:lnTo>
                <a:lnTo>
                  <a:pt x="67" y="594"/>
                </a:lnTo>
                <a:lnTo>
                  <a:pt x="66" y="594"/>
                </a:lnTo>
                <a:lnTo>
                  <a:pt x="64" y="594"/>
                </a:lnTo>
                <a:lnTo>
                  <a:pt x="61" y="593"/>
                </a:lnTo>
                <a:lnTo>
                  <a:pt x="59" y="592"/>
                </a:lnTo>
                <a:lnTo>
                  <a:pt x="54" y="590"/>
                </a:lnTo>
                <a:lnTo>
                  <a:pt x="50" y="587"/>
                </a:lnTo>
                <a:lnTo>
                  <a:pt x="49" y="587"/>
                </a:lnTo>
                <a:lnTo>
                  <a:pt x="49" y="586"/>
                </a:lnTo>
                <a:lnTo>
                  <a:pt x="47" y="585"/>
                </a:lnTo>
                <a:lnTo>
                  <a:pt x="44" y="584"/>
                </a:lnTo>
                <a:lnTo>
                  <a:pt x="43" y="583"/>
                </a:lnTo>
                <a:lnTo>
                  <a:pt x="42" y="582"/>
                </a:lnTo>
                <a:lnTo>
                  <a:pt x="38" y="577"/>
                </a:lnTo>
                <a:lnTo>
                  <a:pt x="36" y="576"/>
                </a:lnTo>
                <a:lnTo>
                  <a:pt x="35" y="575"/>
                </a:lnTo>
                <a:lnTo>
                  <a:pt x="34" y="574"/>
                </a:lnTo>
                <a:lnTo>
                  <a:pt x="31" y="566"/>
                </a:lnTo>
                <a:lnTo>
                  <a:pt x="30" y="561"/>
                </a:lnTo>
                <a:lnTo>
                  <a:pt x="29" y="559"/>
                </a:lnTo>
                <a:lnTo>
                  <a:pt x="27" y="558"/>
                </a:lnTo>
                <a:lnTo>
                  <a:pt x="27" y="557"/>
                </a:lnTo>
                <a:lnTo>
                  <a:pt x="27" y="556"/>
                </a:lnTo>
                <a:lnTo>
                  <a:pt x="26" y="553"/>
                </a:lnTo>
                <a:lnTo>
                  <a:pt x="25" y="552"/>
                </a:lnTo>
                <a:lnTo>
                  <a:pt x="24" y="551"/>
                </a:lnTo>
                <a:lnTo>
                  <a:pt x="22" y="549"/>
                </a:lnTo>
                <a:lnTo>
                  <a:pt x="21" y="548"/>
                </a:lnTo>
                <a:lnTo>
                  <a:pt x="21" y="546"/>
                </a:lnTo>
                <a:lnTo>
                  <a:pt x="21" y="545"/>
                </a:lnTo>
                <a:lnTo>
                  <a:pt x="16" y="539"/>
                </a:lnTo>
                <a:lnTo>
                  <a:pt x="15" y="539"/>
                </a:lnTo>
                <a:lnTo>
                  <a:pt x="15" y="537"/>
                </a:lnTo>
                <a:lnTo>
                  <a:pt x="14" y="537"/>
                </a:lnTo>
                <a:lnTo>
                  <a:pt x="12" y="537"/>
                </a:lnTo>
                <a:lnTo>
                  <a:pt x="12" y="535"/>
                </a:lnTo>
                <a:lnTo>
                  <a:pt x="12" y="532"/>
                </a:lnTo>
                <a:lnTo>
                  <a:pt x="10" y="529"/>
                </a:lnTo>
                <a:lnTo>
                  <a:pt x="10" y="526"/>
                </a:lnTo>
                <a:lnTo>
                  <a:pt x="10" y="523"/>
                </a:lnTo>
                <a:lnTo>
                  <a:pt x="9" y="520"/>
                </a:lnTo>
                <a:lnTo>
                  <a:pt x="9" y="517"/>
                </a:lnTo>
                <a:lnTo>
                  <a:pt x="9" y="514"/>
                </a:lnTo>
                <a:lnTo>
                  <a:pt x="8" y="510"/>
                </a:lnTo>
                <a:lnTo>
                  <a:pt x="8" y="508"/>
                </a:lnTo>
                <a:lnTo>
                  <a:pt x="8" y="504"/>
                </a:lnTo>
                <a:lnTo>
                  <a:pt x="8" y="502"/>
                </a:lnTo>
                <a:lnTo>
                  <a:pt x="7" y="499"/>
                </a:lnTo>
                <a:lnTo>
                  <a:pt x="7" y="495"/>
                </a:lnTo>
                <a:lnTo>
                  <a:pt x="7" y="492"/>
                </a:lnTo>
                <a:lnTo>
                  <a:pt x="6" y="491"/>
                </a:lnTo>
                <a:lnTo>
                  <a:pt x="6" y="484"/>
                </a:lnTo>
                <a:lnTo>
                  <a:pt x="6" y="483"/>
                </a:lnTo>
                <a:lnTo>
                  <a:pt x="5" y="475"/>
                </a:lnTo>
                <a:lnTo>
                  <a:pt x="0" y="443"/>
                </a:lnTo>
                <a:lnTo>
                  <a:pt x="0" y="442"/>
                </a:lnTo>
                <a:lnTo>
                  <a:pt x="0" y="441"/>
                </a:lnTo>
                <a:lnTo>
                  <a:pt x="9" y="429"/>
                </a:lnTo>
                <a:lnTo>
                  <a:pt x="18" y="420"/>
                </a:lnTo>
                <a:lnTo>
                  <a:pt x="25" y="415"/>
                </a:lnTo>
                <a:lnTo>
                  <a:pt x="36" y="409"/>
                </a:lnTo>
                <a:lnTo>
                  <a:pt x="40" y="407"/>
                </a:lnTo>
                <a:lnTo>
                  <a:pt x="41" y="407"/>
                </a:lnTo>
                <a:lnTo>
                  <a:pt x="42" y="406"/>
                </a:lnTo>
                <a:lnTo>
                  <a:pt x="43" y="404"/>
                </a:lnTo>
                <a:lnTo>
                  <a:pt x="44" y="402"/>
                </a:lnTo>
                <a:lnTo>
                  <a:pt x="49" y="398"/>
                </a:lnTo>
                <a:lnTo>
                  <a:pt x="49" y="397"/>
                </a:lnTo>
                <a:lnTo>
                  <a:pt x="49" y="395"/>
                </a:lnTo>
                <a:lnTo>
                  <a:pt x="50" y="394"/>
                </a:lnTo>
                <a:lnTo>
                  <a:pt x="51" y="384"/>
                </a:lnTo>
                <a:lnTo>
                  <a:pt x="52" y="380"/>
                </a:lnTo>
                <a:lnTo>
                  <a:pt x="55" y="368"/>
                </a:lnTo>
                <a:lnTo>
                  <a:pt x="56" y="365"/>
                </a:lnTo>
                <a:lnTo>
                  <a:pt x="56" y="364"/>
                </a:lnTo>
                <a:lnTo>
                  <a:pt x="57" y="360"/>
                </a:lnTo>
                <a:lnTo>
                  <a:pt x="56" y="358"/>
                </a:lnTo>
                <a:lnTo>
                  <a:pt x="56" y="357"/>
                </a:lnTo>
                <a:lnTo>
                  <a:pt x="55" y="353"/>
                </a:lnTo>
                <a:lnTo>
                  <a:pt x="59" y="352"/>
                </a:lnTo>
                <a:lnTo>
                  <a:pt x="61" y="351"/>
                </a:lnTo>
                <a:lnTo>
                  <a:pt x="73" y="348"/>
                </a:lnTo>
                <a:lnTo>
                  <a:pt x="74" y="348"/>
                </a:lnTo>
                <a:lnTo>
                  <a:pt x="76" y="347"/>
                </a:lnTo>
                <a:lnTo>
                  <a:pt x="77" y="345"/>
                </a:lnTo>
                <a:lnTo>
                  <a:pt x="80" y="345"/>
                </a:lnTo>
                <a:lnTo>
                  <a:pt x="82" y="344"/>
                </a:lnTo>
                <a:lnTo>
                  <a:pt x="84" y="343"/>
                </a:lnTo>
                <a:lnTo>
                  <a:pt x="86" y="343"/>
                </a:lnTo>
                <a:lnTo>
                  <a:pt x="89" y="342"/>
                </a:lnTo>
                <a:lnTo>
                  <a:pt x="90" y="342"/>
                </a:lnTo>
                <a:lnTo>
                  <a:pt x="92" y="341"/>
                </a:lnTo>
                <a:lnTo>
                  <a:pt x="94" y="340"/>
                </a:lnTo>
                <a:lnTo>
                  <a:pt x="98" y="339"/>
                </a:lnTo>
                <a:lnTo>
                  <a:pt x="100" y="337"/>
                </a:lnTo>
                <a:lnTo>
                  <a:pt x="103" y="336"/>
                </a:lnTo>
                <a:lnTo>
                  <a:pt x="106" y="334"/>
                </a:lnTo>
                <a:lnTo>
                  <a:pt x="109" y="333"/>
                </a:lnTo>
                <a:lnTo>
                  <a:pt x="111" y="331"/>
                </a:lnTo>
                <a:lnTo>
                  <a:pt x="114" y="330"/>
                </a:lnTo>
                <a:lnTo>
                  <a:pt x="117" y="327"/>
                </a:lnTo>
                <a:lnTo>
                  <a:pt x="119" y="325"/>
                </a:lnTo>
                <a:lnTo>
                  <a:pt x="122" y="323"/>
                </a:lnTo>
                <a:lnTo>
                  <a:pt x="124" y="320"/>
                </a:lnTo>
                <a:lnTo>
                  <a:pt x="126" y="318"/>
                </a:lnTo>
                <a:lnTo>
                  <a:pt x="127" y="316"/>
                </a:lnTo>
                <a:lnTo>
                  <a:pt x="130" y="315"/>
                </a:lnTo>
                <a:lnTo>
                  <a:pt x="132" y="311"/>
                </a:lnTo>
                <a:lnTo>
                  <a:pt x="168" y="309"/>
                </a:lnTo>
                <a:lnTo>
                  <a:pt x="177" y="309"/>
                </a:lnTo>
                <a:lnTo>
                  <a:pt x="178" y="309"/>
                </a:lnTo>
                <a:lnTo>
                  <a:pt x="181" y="309"/>
                </a:lnTo>
                <a:lnTo>
                  <a:pt x="184" y="309"/>
                </a:lnTo>
                <a:lnTo>
                  <a:pt x="202" y="308"/>
                </a:lnTo>
                <a:lnTo>
                  <a:pt x="205" y="303"/>
                </a:lnTo>
                <a:lnTo>
                  <a:pt x="206" y="302"/>
                </a:lnTo>
                <a:lnTo>
                  <a:pt x="207" y="300"/>
                </a:lnTo>
                <a:lnTo>
                  <a:pt x="209" y="297"/>
                </a:lnTo>
                <a:lnTo>
                  <a:pt x="210" y="295"/>
                </a:lnTo>
                <a:lnTo>
                  <a:pt x="216" y="289"/>
                </a:lnTo>
                <a:lnTo>
                  <a:pt x="226" y="281"/>
                </a:lnTo>
                <a:lnTo>
                  <a:pt x="228" y="278"/>
                </a:lnTo>
                <a:lnTo>
                  <a:pt x="229" y="277"/>
                </a:lnTo>
                <a:lnTo>
                  <a:pt x="234" y="273"/>
                </a:lnTo>
                <a:lnTo>
                  <a:pt x="236" y="272"/>
                </a:lnTo>
                <a:lnTo>
                  <a:pt x="239" y="270"/>
                </a:lnTo>
                <a:lnTo>
                  <a:pt x="241" y="269"/>
                </a:lnTo>
                <a:lnTo>
                  <a:pt x="242" y="267"/>
                </a:lnTo>
                <a:lnTo>
                  <a:pt x="243" y="267"/>
                </a:lnTo>
                <a:lnTo>
                  <a:pt x="244" y="265"/>
                </a:lnTo>
                <a:lnTo>
                  <a:pt x="248" y="248"/>
                </a:lnTo>
                <a:lnTo>
                  <a:pt x="248" y="245"/>
                </a:lnTo>
                <a:lnTo>
                  <a:pt x="277" y="222"/>
                </a:lnTo>
                <a:lnTo>
                  <a:pt x="283" y="218"/>
                </a:lnTo>
                <a:lnTo>
                  <a:pt x="284" y="216"/>
                </a:lnTo>
                <a:lnTo>
                  <a:pt x="299" y="206"/>
                </a:lnTo>
                <a:lnTo>
                  <a:pt x="317" y="192"/>
                </a:lnTo>
                <a:lnTo>
                  <a:pt x="321" y="192"/>
                </a:lnTo>
                <a:lnTo>
                  <a:pt x="328" y="192"/>
                </a:lnTo>
                <a:lnTo>
                  <a:pt x="334" y="193"/>
                </a:lnTo>
                <a:lnTo>
                  <a:pt x="337" y="193"/>
                </a:lnTo>
                <a:lnTo>
                  <a:pt x="342" y="194"/>
                </a:lnTo>
                <a:lnTo>
                  <a:pt x="344" y="194"/>
                </a:lnTo>
                <a:lnTo>
                  <a:pt x="345" y="194"/>
                </a:lnTo>
                <a:lnTo>
                  <a:pt x="349" y="194"/>
                </a:lnTo>
                <a:lnTo>
                  <a:pt x="357" y="194"/>
                </a:lnTo>
                <a:lnTo>
                  <a:pt x="360" y="194"/>
                </a:lnTo>
                <a:lnTo>
                  <a:pt x="363" y="194"/>
                </a:lnTo>
                <a:lnTo>
                  <a:pt x="371" y="200"/>
                </a:lnTo>
                <a:lnTo>
                  <a:pt x="379" y="205"/>
                </a:lnTo>
                <a:lnTo>
                  <a:pt x="382" y="207"/>
                </a:lnTo>
                <a:lnTo>
                  <a:pt x="387" y="211"/>
                </a:lnTo>
                <a:lnTo>
                  <a:pt x="403" y="226"/>
                </a:lnTo>
                <a:lnTo>
                  <a:pt x="413" y="223"/>
                </a:lnTo>
                <a:lnTo>
                  <a:pt x="422" y="219"/>
                </a:lnTo>
                <a:lnTo>
                  <a:pt x="444" y="233"/>
                </a:lnTo>
                <a:lnTo>
                  <a:pt x="455" y="240"/>
                </a:lnTo>
                <a:lnTo>
                  <a:pt x="472" y="251"/>
                </a:lnTo>
                <a:lnTo>
                  <a:pt x="475" y="252"/>
                </a:lnTo>
                <a:lnTo>
                  <a:pt x="476" y="253"/>
                </a:lnTo>
                <a:lnTo>
                  <a:pt x="477" y="253"/>
                </a:lnTo>
                <a:lnTo>
                  <a:pt x="478" y="255"/>
                </a:lnTo>
                <a:lnTo>
                  <a:pt x="479" y="256"/>
                </a:lnTo>
                <a:lnTo>
                  <a:pt x="486" y="259"/>
                </a:lnTo>
                <a:lnTo>
                  <a:pt x="487" y="259"/>
                </a:lnTo>
                <a:lnTo>
                  <a:pt x="496" y="264"/>
                </a:lnTo>
                <a:lnTo>
                  <a:pt x="501" y="261"/>
                </a:lnTo>
                <a:lnTo>
                  <a:pt x="505" y="261"/>
                </a:lnTo>
                <a:lnTo>
                  <a:pt x="509" y="260"/>
                </a:lnTo>
                <a:lnTo>
                  <a:pt x="513" y="261"/>
                </a:lnTo>
                <a:lnTo>
                  <a:pt x="518" y="264"/>
                </a:lnTo>
                <a:lnTo>
                  <a:pt x="524" y="268"/>
                </a:lnTo>
                <a:lnTo>
                  <a:pt x="526" y="269"/>
                </a:lnTo>
                <a:lnTo>
                  <a:pt x="529" y="270"/>
                </a:lnTo>
                <a:lnTo>
                  <a:pt x="533" y="273"/>
                </a:lnTo>
                <a:lnTo>
                  <a:pt x="535" y="273"/>
                </a:lnTo>
                <a:lnTo>
                  <a:pt x="538" y="272"/>
                </a:lnTo>
                <a:lnTo>
                  <a:pt x="539" y="269"/>
                </a:lnTo>
                <a:lnTo>
                  <a:pt x="544" y="269"/>
                </a:lnTo>
                <a:lnTo>
                  <a:pt x="546" y="270"/>
                </a:lnTo>
                <a:lnTo>
                  <a:pt x="547" y="272"/>
                </a:lnTo>
                <a:lnTo>
                  <a:pt x="549" y="273"/>
                </a:lnTo>
                <a:lnTo>
                  <a:pt x="550" y="272"/>
                </a:lnTo>
                <a:lnTo>
                  <a:pt x="551" y="272"/>
                </a:lnTo>
                <a:lnTo>
                  <a:pt x="553" y="270"/>
                </a:lnTo>
                <a:lnTo>
                  <a:pt x="556" y="270"/>
                </a:lnTo>
                <a:lnTo>
                  <a:pt x="558" y="270"/>
                </a:lnTo>
                <a:lnTo>
                  <a:pt x="559" y="269"/>
                </a:lnTo>
                <a:lnTo>
                  <a:pt x="561" y="268"/>
                </a:lnTo>
                <a:lnTo>
                  <a:pt x="563" y="266"/>
                </a:lnTo>
                <a:lnTo>
                  <a:pt x="566" y="265"/>
                </a:lnTo>
                <a:lnTo>
                  <a:pt x="567" y="265"/>
                </a:lnTo>
                <a:lnTo>
                  <a:pt x="568" y="264"/>
                </a:lnTo>
                <a:lnTo>
                  <a:pt x="571" y="264"/>
                </a:lnTo>
                <a:lnTo>
                  <a:pt x="573" y="263"/>
                </a:lnTo>
                <a:lnTo>
                  <a:pt x="575" y="263"/>
                </a:lnTo>
                <a:lnTo>
                  <a:pt x="575" y="264"/>
                </a:lnTo>
                <a:lnTo>
                  <a:pt x="577" y="264"/>
                </a:lnTo>
                <a:lnTo>
                  <a:pt x="581" y="264"/>
                </a:lnTo>
                <a:lnTo>
                  <a:pt x="583" y="264"/>
                </a:lnTo>
                <a:lnTo>
                  <a:pt x="586" y="264"/>
                </a:lnTo>
                <a:lnTo>
                  <a:pt x="587" y="264"/>
                </a:lnTo>
                <a:lnTo>
                  <a:pt x="591" y="265"/>
                </a:lnTo>
                <a:lnTo>
                  <a:pt x="593" y="265"/>
                </a:lnTo>
                <a:lnTo>
                  <a:pt x="594" y="265"/>
                </a:lnTo>
                <a:lnTo>
                  <a:pt x="597" y="265"/>
                </a:lnTo>
                <a:lnTo>
                  <a:pt x="598" y="265"/>
                </a:lnTo>
                <a:lnTo>
                  <a:pt x="600" y="265"/>
                </a:lnTo>
                <a:lnTo>
                  <a:pt x="601" y="265"/>
                </a:lnTo>
                <a:lnTo>
                  <a:pt x="602" y="265"/>
                </a:lnTo>
                <a:lnTo>
                  <a:pt x="603" y="265"/>
                </a:lnTo>
                <a:lnTo>
                  <a:pt x="605" y="265"/>
                </a:lnTo>
                <a:lnTo>
                  <a:pt x="609" y="266"/>
                </a:lnTo>
                <a:lnTo>
                  <a:pt x="611" y="267"/>
                </a:lnTo>
                <a:lnTo>
                  <a:pt x="612" y="267"/>
                </a:lnTo>
                <a:lnTo>
                  <a:pt x="614" y="268"/>
                </a:lnTo>
                <a:lnTo>
                  <a:pt x="615" y="269"/>
                </a:lnTo>
                <a:lnTo>
                  <a:pt x="617" y="269"/>
                </a:lnTo>
                <a:lnTo>
                  <a:pt x="618" y="269"/>
                </a:lnTo>
                <a:lnTo>
                  <a:pt x="622" y="268"/>
                </a:lnTo>
                <a:lnTo>
                  <a:pt x="623" y="268"/>
                </a:lnTo>
                <a:lnTo>
                  <a:pt x="625" y="268"/>
                </a:lnTo>
                <a:lnTo>
                  <a:pt x="629" y="267"/>
                </a:lnTo>
                <a:lnTo>
                  <a:pt x="629" y="266"/>
                </a:lnTo>
                <a:lnTo>
                  <a:pt x="629" y="265"/>
                </a:lnTo>
                <a:lnTo>
                  <a:pt x="628" y="263"/>
                </a:lnTo>
                <a:lnTo>
                  <a:pt x="628" y="260"/>
                </a:lnTo>
                <a:lnTo>
                  <a:pt x="629" y="258"/>
                </a:lnTo>
                <a:lnTo>
                  <a:pt x="629" y="257"/>
                </a:lnTo>
                <a:lnTo>
                  <a:pt x="629" y="255"/>
                </a:lnTo>
                <a:lnTo>
                  <a:pt x="630" y="253"/>
                </a:lnTo>
                <a:lnTo>
                  <a:pt x="630" y="251"/>
                </a:lnTo>
                <a:lnTo>
                  <a:pt x="631" y="249"/>
                </a:lnTo>
                <a:lnTo>
                  <a:pt x="633" y="249"/>
                </a:lnTo>
                <a:lnTo>
                  <a:pt x="635" y="244"/>
                </a:lnTo>
                <a:lnTo>
                  <a:pt x="638" y="234"/>
                </a:lnTo>
                <a:lnTo>
                  <a:pt x="638" y="231"/>
                </a:lnTo>
                <a:lnTo>
                  <a:pt x="639" y="225"/>
                </a:lnTo>
                <a:lnTo>
                  <a:pt x="639" y="224"/>
                </a:lnTo>
                <a:lnTo>
                  <a:pt x="639" y="222"/>
                </a:lnTo>
                <a:lnTo>
                  <a:pt x="639" y="221"/>
                </a:lnTo>
                <a:lnTo>
                  <a:pt x="639" y="218"/>
                </a:lnTo>
                <a:lnTo>
                  <a:pt x="638" y="215"/>
                </a:lnTo>
                <a:lnTo>
                  <a:pt x="638" y="210"/>
                </a:lnTo>
                <a:lnTo>
                  <a:pt x="640" y="210"/>
                </a:lnTo>
                <a:lnTo>
                  <a:pt x="644" y="210"/>
                </a:lnTo>
                <a:lnTo>
                  <a:pt x="645" y="210"/>
                </a:lnTo>
                <a:lnTo>
                  <a:pt x="646" y="208"/>
                </a:lnTo>
                <a:lnTo>
                  <a:pt x="652" y="190"/>
                </a:lnTo>
                <a:lnTo>
                  <a:pt x="656" y="178"/>
                </a:lnTo>
                <a:lnTo>
                  <a:pt x="660" y="169"/>
                </a:lnTo>
                <a:lnTo>
                  <a:pt x="660" y="167"/>
                </a:lnTo>
                <a:lnTo>
                  <a:pt x="664" y="156"/>
                </a:lnTo>
                <a:lnTo>
                  <a:pt x="669" y="144"/>
                </a:lnTo>
                <a:lnTo>
                  <a:pt x="673" y="135"/>
                </a:lnTo>
                <a:lnTo>
                  <a:pt x="679" y="127"/>
                </a:lnTo>
                <a:lnTo>
                  <a:pt x="686" y="121"/>
                </a:lnTo>
                <a:lnTo>
                  <a:pt x="703" y="115"/>
                </a:lnTo>
                <a:lnTo>
                  <a:pt x="704" y="115"/>
                </a:lnTo>
                <a:lnTo>
                  <a:pt x="705" y="115"/>
                </a:lnTo>
                <a:lnTo>
                  <a:pt x="729" y="121"/>
                </a:lnTo>
                <a:lnTo>
                  <a:pt x="729" y="119"/>
                </a:lnTo>
                <a:lnTo>
                  <a:pt x="729" y="118"/>
                </a:lnTo>
                <a:lnTo>
                  <a:pt x="740" y="121"/>
                </a:lnTo>
                <a:lnTo>
                  <a:pt x="744" y="122"/>
                </a:lnTo>
                <a:lnTo>
                  <a:pt x="745" y="122"/>
                </a:lnTo>
                <a:lnTo>
                  <a:pt x="746" y="123"/>
                </a:lnTo>
                <a:lnTo>
                  <a:pt x="746" y="125"/>
                </a:lnTo>
                <a:lnTo>
                  <a:pt x="747" y="126"/>
                </a:lnTo>
                <a:lnTo>
                  <a:pt x="749" y="132"/>
                </a:lnTo>
                <a:lnTo>
                  <a:pt x="749" y="131"/>
                </a:lnTo>
                <a:lnTo>
                  <a:pt x="756" y="126"/>
                </a:lnTo>
                <a:lnTo>
                  <a:pt x="759" y="126"/>
                </a:lnTo>
                <a:lnTo>
                  <a:pt x="766" y="130"/>
                </a:lnTo>
                <a:lnTo>
                  <a:pt x="769" y="130"/>
                </a:lnTo>
                <a:lnTo>
                  <a:pt x="780" y="126"/>
                </a:lnTo>
                <a:lnTo>
                  <a:pt x="784" y="125"/>
                </a:lnTo>
                <a:lnTo>
                  <a:pt x="788" y="124"/>
                </a:lnTo>
                <a:lnTo>
                  <a:pt x="790" y="123"/>
                </a:lnTo>
                <a:lnTo>
                  <a:pt x="791" y="123"/>
                </a:lnTo>
                <a:lnTo>
                  <a:pt x="829" y="124"/>
                </a:lnTo>
                <a:lnTo>
                  <a:pt x="845" y="122"/>
                </a:lnTo>
                <a:lnTo>
                  <a:pt x="846" y="121"/>
                </a:lnTo>
                <a:lnTo>
                  <a:pt x="847" y="121"/>
                </a:lnTo>
                <a:lnTo>
                  <a:pt x="848" y="121"/>
                </a:lnTo>
                <a:lnTo>
                  <a:pt x="849" y="121"/>
                </a:lnTo>
                <a:lnTo>
                  <a:pt x="850" y="121"/>
                </a:lnTo>
                <a:lnTo>
                  <a:pt x="852" y="121"/>
                </a:lnTo>
                <a:lnTo>
                  <a:pt x="853" y="121"/>
                </a:lnTo>
                <a:lnTo>
                  <a:pt x="854" y="122"/>
                </a:lnTo>
                <a:lnTo>
                  <a:pt x="855" y="122"/>
                </a:lnTo>
                <a:lnTo>
                  <a:pt x="856" y="122"/>
                </a:lnTo>
                <a:lnTo>
                  <a:pt x="857" y="122"/>
                </a:lnTo>
                <a:lnTo>
                  <a:pt x="866" y="125"/>
                </a:lnTo>
                <a:lnTo>
                  <a:pt x="882" y="131"/>
                </a:lnTo>
                <a:lnTo>
                  <a:pt x="883" y="132"/>
                </a:lnTo>
                <a:lnTo>
                  <a:pt x="886" y="132"/>
                </a:lnTo>
                <a:lnTo>
                  <a:pt x="888" y="133"/>
                </a:lnTo>
                <a:lnTo>
                  <a:pt x="890" y="134"/>
                </a:lnTo>
                <a:lnTo>
                  <a:pt x="891" y="134"/>
                </a:lnTo>
                <a:lnTo>
                  <a:pt x="893" y="134"/>
                </a:lnTo>
                <a:lnTo>
                  <a:pt x="893" y="135"/>
                </a:lnTo>
                <a:lnTo>
                  <a:pt x="894" y="135"/>
                </a:lnTo>
                <a:lnTo>
                  <a:pt x="895" y="135"/>
                </a:lnTo>
                <a:lnTo>
                  <a:pt x="896" y="136"/>
                </a:lnTo>
                <a:lnTo>
                  <a:pt x="896" y="138"/>
                </a:lnTo>
                <a:lnTo>
                  <a:pt x="897" y="138"/>
                </a:lnTo>
                <a:lnTo>
                  <a:pt x="898" y="139"/>
                </a:lnTo>
                <a:lnTo>
                  <a:pt x="899" y="140"/>
                </a:lnTo>
                <a:lnTo>
                  <a:pt x="899" y="141"/>
                </a:lnTo>
                <a:lnTo>
                  <a:pt x="900" y="142"/>
                </a:lnTo>
                <a:lnTo>
                  <a:pt x="900" y="143"/>
                </a:lnTo>
                <a:lnTo>
                  <a:pt x="911" y="168"/>
                </a:lnTo>
                <a:lnTo>
                  <a:pt x="911" y="169"/>
                </a:lnTo>
                <a:lnTo>
                  <a:pt x="912" y="171"/>
                </a:lnTo>
                <a:lnTo>
                  <a:pt x="912" y="172"/>
                </a:lnTo>
                <a:lnTo>
                  <a:pt x="913" y="173"/>
                </a:lnTo>
                <a:lnTo>
                  <a:pt x="914" y="174"/>
                </a:lnTo>
                <a:lnTo>
                  <a:pt x="915" y="175"/>
                </a:lnTo>
                <a:lnTo>
                  <a:pt x="915" y="176"/>
                </a:lnTo>
                <a:lnTo>
                  <a:pt x="916" y="176"/>
                </a:lnTo>
                <a:lnTo>
                  <a:pt x="917" y="177"/>
                </a:lnTo>
                <a:lnTo>
                  <a:pt x="919" y="177"/>
                </a:lnTo>
                <a:lnTo>
                  <a:pt x="920" y="178"/>
                </a:lnTo>
                <a:lnTo>
                  <a:pt x="921" y="180"/>
                </a:lnTo>
                <a:lnTo>
                  <a:pt x="922" y="180"/>
                </a:lnTo>
                <a:lnTo>
                  <a:pt x="923" y="180"/>
                </a:lnTo>
                <a:lnTo>
                  <a:pt x="924" y="181"/>
                </a:lnTo>
                <a:lnTo>
                  <a:pt x="925" y="181"/>
                </a:lnTo>
                <a:lnTo>
                  <a:pt x="927" y="181"/>
                </a:lnTo>
                <a:lnTo>
                  <a:pt x="928" y="181"/>
                </a:lnTo>
                <a:lnTo>
                  <a:pt x="929" y="181"/>
                </a:lnTo>
                <a:lnTo>
                  <a:pt x="931" y="181"/>
                </a:lnTo>
                <a:lnTo>
                  <a:pt x="932" y="181"/>
                </a:lnTo>
                <a:lnTo>
                  <a:pt x="938" y="181"/>
                </a:lnTo>
                <a:lnTo>
                  <a:pt x="939" y="181"/>
                </a:lnTo>
                <a:lnTo>
                  <a:pt x="940" y="181"/>
                </a:lnTo>
                <a:lnTo>
                  <a:pt x="941" y="181"/>
                </a:lnTo>
                <a:lnTo>
                  <a:pt x="942" y="181"/>
                </a:lnTo>
                <a:lnTo>
                  <a:pt x="942" y="178"/>
                </a:lnTo>
                <a:lnTo>
                  <a:pt x="942" y="177"/>
                </a:lnTo>
                <a:lnTo>
                  <a:pt x="942" y="176"/>
                </a:lnTo>
                <a:lnTo>
                  <a:pt x="944" y="176"/>
                </a:lnTo>
                <a:lnTo>
                  <a:pt x="944" y="175"/>
                </a:lnTo>
                <a:lnTo>
                  <a:pt x="945" y="174"/>
                </a:lnTo>
                <a:lnTo>
                  <a:pt x="946" y="173"/>
                </a:lnTo>
                <a:lnTo>
                  <a:pt x="947" y="173"/>
                </a:lnTo>
                <a:lnTo>
                  <a:pt x="948" y="172"/>
                </a:lnTo>
                <a:lnTo>
                  <a:pt x="949" y="172"/>
                </a:lnTo>
                <a:lnTo>
                  <a:pt x="950" y="171"/>
                </a:lnTo>
                <a:lnTo>
                  <a:pt x="952" y="171"/>
                </a:lnTo>
                <a:lnTo>
                  <a:pt x="953" y="171"/>
                </a:lnTo>
                <a:lnTo>
                  <a:pt x="954" y="171"/>
                </a:lnTo>
                <a:lnTo>
                  <a:pt x="955" y="171"/>
                </a:lnTo>
                <a:lnTo>
                  <a:pt x="956" y="171"/>
                </a:lnTo>
                <a:lnTo>
                  <a:pt x="959" y="171"/>
                </a:lnTo>
                <a:lnTo>
                  <a:pt x="961" y="171"/>
                </a:lnTo>
                <a:lnTo>
                  <a:pt x="962" y="171"/>
                </a:lnTo>
                <a:lnTo>
                  <a:pt x="963" y="171"/>
                </a:lnTo>
                <a:lnTo>
                  <a:pt x="965" y="171"/>
                </a:lnTo>
                <a:lnTo>
                  <a:pt x="966" y="172"/>
                </a:lnTo>
                <a:lnTo>
                  <a:pt x="967" y="172"/>
                </a:lnTo>
                <a:lnTo>
                  <a:pt x="970" y="172"/>
                </a:lnTo>
                <a:lnTo>
                  <a:pt x="971" y="172"/>
                </a:lnTo>
                <a:lnTo>
                  <a:pt x="974" y="173"/>
                </a:lnTo>
                <a:lnTo>
                  <a:pt x="975" y="173"/>
                </a:lnTo>
                <a:lnTo>
                  <a:pt x="980" y="174"/>
                </a:lnTo>
                <a:lnTo>
                  <a:pt x="982" y="175"/>
                </a:lnTo>
                <a:lnTo>
                  <a:pt x="984" y="175"/>
                </a:lnTo>
                <a:lnTo>
                  <a:pt x="987" y="175"/>
                </a:lnTo>
                <a:lnTo>
                  <a:pt x="988" y="175"/>
                </a:lnTo>
                <a:lnTo>
                  <a:pt x="991" y="175"/>
                </a:lnTo>
                <a:lnTo>
                  <a:pt x="994" y="175"/>
                </a:lnTo>
                <a:lnTo>
                  <a:pt x="997" y="175"/>
                </a:lnTo>
                <a:lnTo>
                  <a:pt x="999" y="174"/>
                </a:lnTo>
                <a:lnTo>
                  <a:pt x="1003" y="172"/>
                </a:lnTo>
                <a:lnTo>
                  <a:pt x="1004" y="174"/>
                </a:lnTo>
                <a:lnTo>
                  <a:pt x="1005" y="176"/>
                </a:lnTo>
                <a:lnTo>
                  <a:pt x="1006" y="176"/>
                </a:lnTo>
                <a:lnTo>
                  <a:pt x="1006" y="175"/>
                </a:lnTo>
                <a:lnTo>
                  <a:pt x="1007" y="175"/>
                </a:lnTo>
                <a:lnTo>
                  <a:pt x="1007" y="174"/>
                </a:lnTo>
                <a:lnTo>
                  <a:pt x="1008" y="174"/>
                </a:lnTo>
                <a:lnTo>
                  <a:pt x="1009" y="174"/>
                </a:lnTo>
                <a:lnTo>
                  <a:pt x="1011" y="174"/>
                </a:lnTo>
                <a:lnTo>
                  <a:pt x="1012" y="173"/>
                </a:lnTo>
                <a:lnTo>
                  <a:pt x="1013" y="174"/>
                </a:lnTo>
                <a:lnTo>
                  <a:pt x="1014" y="174"/>
                </a:lnTo>
                <a:lnTo>
                  <a:pt x="1015" y="174"/>
                </a:lnTo>
                <a:lnTo>
                  <a:pt x="1015" y="175"/>
                </a:lnTo>
                <a:lnTo>
                  <a:pt x="1016" y="175"/>
                </a:lnTo>
                <a:lnTo>
                  <a:pt x="1017" y="175"/>
                </a:lnTo>
                <a:lnTo>
                  <a:pt x="1019" y="175"/>
                </a:lnTo>
                <a:lnTo>
                  <a:pt x="1020" y="175"/>
                </a:lnTo>
                <a:lnTo>
                  <a:pt x="1022" y="176"/>
                </a:lnTo>
                <a:lnTo>
                  <a:pt x="1023" y="176"/>
                </a:lnTo>
                <a:lnTo>
                  <a:pt x="1026" y="177"/>
                </a:lnTo>
                <a:lnTo>
                  <a:pt x="1026" y="178"/>
                </a:lnTo>
                <a:lnTo>
                  <a:pt x="1028" y="178"/>
                </a:lnTo>
                <a:lnTo>
                  <a:pt x="1028" y="180"/>
                </a:lnTo>
                <a:lnTo>
                  <a:pt x="1030" y="180"/>
                </a:lnTo>
                <a:lnTo>
                  <a:pt x="1031" y="181"/>
                </a:lnTo>
                <a:lnTo>
                  <a:pt x="1037" y="180"/>
                </a:lnTo>
                <a:lnTo>
                  <a:pt x="1040" y="180"/>
                </a:lnTo>
                <a:lnTo>
                  <a:pt x="1041" y="180"/>
                </a:lnTo>
                <a:lnTo>
                  <a:pt x="1042" y="180"/>
                </a:lnTo>
                <a:lnTo>
                  <a:pt x="1045" y="181"/>
                </a:lnTo>
                <a:lnTo>
                  <a:pt x="1047" y="181"/>
                </a:lnTo>
                <a:lnTo>
                  <a:pt x="1048" y="181"/>
                </a:lnTo>
                <a:lnTo>
                  <a:pt x="1049" y="181"/>
                </a:lnTo>
                <a:lnTo>
                  <a:pt x="1050" y="181"/>
                </a:lnTo>
                <a:lnTo>
                  <a:pt x="1050" y="180"/>
                </a:lnTo>
                <a:lnTo>
                  <a:pt x="1051" y="180"/>
                </a:lnTo>
                <a:lnTo>
                  <a:pt x="1053" y="180"/>
                </a:lnTo>
                <a:lnTo>
                  <a:pt x="1054" y="180"/>
                </a:lnTo>
                <a:lnTo>
                  <a:pt x="1056" y="189"/>
                </a:lnTo>
                <a:lnTo>
                  <a:pt x="1059" y="188"/>
                </a:lnTo>
                <a:lnTo>
                  <a:pt x="1063" y="186"/>
                </a:lnTo>
                <a:lnTo>
                  <a:pt x="1064" y="188"/>
                </a:lnTo>
                <a:lnTo>
                  <a:pt x="1067" y="188"/>
                </a:lnTo>
                <a:lnTo>
                  <a:pt x="1070" y="188"/>
                </a:lnTo>
                <a:lnTo>
                  <a:pt x="1072" y="188"/>
                </a:lnTo>
                <a:lnTo>
                  <a:pt x="1076" y="188"/>
                </a:lnTo>
                <a:lnTo>
                  <a:pt x="1079" y="188"/>
                </a:lnTo>
                <a:lnTo>
                  <a:pt x="1082" y="188"/>
                </a:lnTo>
                <a:lnTo>
                  <a:pt x="1087" y="188"/>
                </a:lnTo>
                <a:lnTo>
                  <a:pt x="1110" y="188"/>
                </a:lnTo>
                <a:lnTo>
                  <a:pt x="1113" y="188"/>
                </a:lnTo>
                <a:lnTo>
                  <a:pt x="1114" y="188"/>
                </a:lnTo>
                <a:lnTo>
                  <a:pt x="1130" y="188"/>
                </a:lnTo>
                <a:lnTo>
                  <a:pt x="1129" y="167"/>
                </a:lnTo>
                <a:lnTo>
                  <a:pt x="1130" y="157"/>
                </a:lnTo>
                <a:lnTo>
                  <a:pt x="1130" y="156"/>
                </a:lnTo>
                <a:lnTo>
                  <a:pt x="1131" y="140"/>
                </a:lnTo>
                <a:lnTo>
                  <a:pt x="1131" y="139"/>
                </a:lnTo>
                <a:lnTo>
                  <a:pt x="1131" y="138"/>
                </a:lnTo>
                <a:lnTo>
                  <a:pt x="1131" y="134"/>
                </a:lnTo>
                <a:lnTo>
                  <a:pt x="1132" y="133"/>
                </a:lnTo>
                <a:lnTo>
                  <a:pt x="1132" y="132"/>
                </a:lnTo>
                <a:lnTo>
                  <a:pt x="1132" y="131"/>
                </a:lnTo>
                <a:lnTo>
                  <a:pt x="1132" y="130"/>
                </a:lnTo>
                <a:lnTo>
                  <a:pt x="1132" y="129"/>
                </a:lnTo>
                <a:lnTo>
                  <a:pt x="1132" y="127"/>
                </a:lnTo>
                <a:lnTo>
                  <a:pt x="1132" y="126"/>
                </a:lnTo>
                <a:lnTo>
                  <a:pt x="1132" y="125"/>
                </a:lnTo>
                <a:lnTo>
                  <a:pt x="1133" y="124"/>
                </a:lnTo>
                <a:lnTo>
                  <a:pt x="1133" y="123"/>
                </a:lnTo>
                <a:lnTo>
                  <a:pt x="1133" y="122"/>
                </a:lnTo>
                <a:lnTo>
                  <a:pt x="1133" y="121"/>
                </a:lnTo>
                <a:lnTo>
                  <a:pt x="1133" y="119"/>
                </a:lnTo>
                <a:lnTo>
                  <a:pt x="1133" y="117"/>
                </a:lnTo>
                <a:lnTo>
                  <a:pt x="1133" y="116"/>
                </a:lnTo>
                <a:lnTo>
                  <a:pt x="1133" y="115"/>
                </a:lnTo>
                <a:lnTo>
                  <a:pt x="1134" y="114"/>
                </a:lnTo>
                <a:lnTo>
                  <a:pt x="1134" y="113"/>
                </a:lnTo>
                <a:lnTo>
                  <a:pt x="1134" y="111"/>
                </a:lnTo>
                <a:lnTo>
                  <a:pt x="1134" y="110"/>
                </a:lnTo>
                <a:lnTo>
                  <a:pt x="1134" y="109"/>
                </a:lnTo>
                <a:lnTo>
                  <a:pt x="1134" y="108"/>
                </a:lnTo>
                <a:lnTo>
                  <a:pt x="1134" y="107"/>
                </a:lnTo>
                <a:lnTo>
                  <a:pt x="1134" y="106"/>
                </a:lnTo>
                <a:lnTo>
                  <a:pt x="1135" y="105"/>
                </a:lnTo>
                <a:lnTo>
                  <a:pt x="1135" y="104"/>
                </a:lnTo>
                <a:lnTo>
                  <a:pt x="1135" y="102"/>
                </a:lnTo>
                <a:lnTo>
                  <a:pt x="1135" y="101"/>
                </a:lnTo>
                <a:lnTo>
                  <a:pt x="1135" y="100"/>
                </a:lnTo>
                <a:lnTo>
                  <a:pt x="1135" y="99"/>
                </a:lnTo>
                <a:lnTo>
                  <a:pt x="1135" y="97"/>
                </a:lnTo>
                <a:lnTo>
                  <a:pt x="1135" y="96"/>
                </a:lnTo>
                <a:lnTo>
                  <a:pt x="1137" y="96"/>
                </a:lnTo>
                <a:lnTo>
                  <a:pt x="1137" y="94"/>
                </a:lnTo>
                <a:lnTo>
                  <a:pt x="1137" y="93"/>
                </a:lnTo>
                <a:lnTo>
                  <a:pt x="1137" y="92"/>
                </a:lnTo>
                <a:lnTo>
                  <a:pt x="1137" y="90"/>
                </a:lnTo>
                <a:lnTo>
                  <a:pt x="1137" y="89"/>
                </a:lnTo>
                <a:lnTo>
                  <a:pt x="1138" y="86"/>
                </a:lnTo>
                <a:lnTo>
                  <a:pt x="1138" y="83"/>
                </a:lnTo>
                <a:lnTo>
                  <a:pt x="1138" y="81"/>
                </a:lnTo>
                <a:lnTo>
                  <a:pt x="1138" y="79"/>
                </a:lnTo>
                <a:lnTo>
                  <a:pt x="1139" y="75"/>
                </a:lnTo>
                <a:lnTo>
                  <a:pt x="1139" y="73"/>
                </a:lnTo>
                <a:lnTo>
                  <a:pt x="1139" y="69"/>
                </a:lnTo>
                <a:lnTo>
                  <a:pt x="1140" y="65"/>
                </a:lnTo>
                <a:lnTo>
                  <a:pt x="1141" y="60"/>
                </a:lnTo>
                <a:lnTo>
                  <a:pt x="1141" y="56"/>
                </a:lnTo>
                <a:lnTo>
                  <a:pt x="1141" y="55"/>
                </a:lnTo>
                <a:lnTo>
                  <a:pt x="1141" y="51"/>
                </a:lnTo>
                <a:lnTo>
                  <a:pt x="1142" y="47"/>
                </a:lnTo>
                <a:lnTo>
                  <a:pt x="1142" y="46"/>
                </a:lnTo>
                <a:lnTo>
                  <a:pt x="1143" y="41"/>
                </a:lnTo>
                <a:lnTo>
                  <a:pt x="1143" y="39"/>
                </a:lnTo>
                <a:lnTo>
                  <a:pt x="1143" y="35"/>
                </a:lnTo>
                <a:lnTo>
                  <a:pt x="1145" y="30"/>
                </a:lnTo>
                <a:lnTo>
                  <a:pt x="1145" y="29"/>
                </a:lnTo>
                <a:lnTo>
                  <a:pt x="1145" y="26"/>
                </a:lnTo>
                <a:lnTo>
                  <a:pt x="1145" y="25"/>
                </a:lnTo>
                <a:lnTo>
                  <a:pt x="1146" y="23"/>
                </a:lnTo>
                <a:lnTo>
                  <a:pt x="1150" y="23"/>
                </a:lnTo>
                <a:lnTo>
                  <a:pt x="1151" y="23"/>
                </a:lnTo>
                <a:lnTo>
                  <a:pt x="1154" y="23"/>
                </a:lnTo>
                <a:lnTo>
                  <a:pt x="1155" y="23"/>
                </a:lnTo>
                <a:lnTo>
                  <a:pt x="1157" y="24"/>
                </a:lnTo>
                <a:lnTo>
                  <a:pt x="1164" y="25"/>
                </a:lnTo>
                <a:lnTo>
                  <a:pt x="1170" y="26"/>
                </a:lnTo>
                <a:lnTo>
                  <a:pt x="1171" y="26"/>
                </a:lnTo>
                <a:lnTo>
                  <a:pt x="1170" y="19"/>
                </a:lnTo>
                <a:lnTo>
                  <a:pt x="1168" y="12"/>
                </a:lnTo>
                <a:lnTo>
                  <a:pt x="1167" y="10"/>
                </a:lnTo>
                <a:lnTo>
                  <a:pt x="1167" y="0"/>
                </a:lnTo>
                <a:lnTo>
                  <a:pt x="1170" y="0"/>
                </a:lnTo>
                <a:lnTo>
                  <a:pt x="1179" y="4"/>
                </a:lnTo>
                <a:lnTo>
                  <a:pt x="1181" y="4"/>
                </a:lnTo>
                <a:lnTo>
                  <a:pt x="1181" y="5"/>
                </a:lnTo>
                <a:lnTo>
                  <a:pt x="1182" y="10"/>
                </a:lnTo>
                <a:lnTo>
                  <a:pt x="1183" y="15"/>
                </a:lnTo>
                <a:lnTo>
                  <a:pt x="1188" y="16"/>
                </a:lnTo>
                <a:close/>
                <a:moveTo>
                  <a:pt x="1501" y="406"/>
                </a:moveTo>
                <a:lnTo>
                  <a:pt x="1500" y="409"/>
                </a:lnTo>
                <a:lnTo>
                  <a:pt x="1496" y="409"/>
                </a:lnTo>
                <a:lnTo>
                  <a:pt x="1496" y="425"/>
                </a:lnTo>
                <a:lnTo>
                  <a:pt x="1519" y="431"/>
                </a:lnTo>
                <a:lnTo>
                  <a:pt x="1520" y="426"/>
                </a:lnTo>
                <a:lnTo>
                  <a:pt x="1503" y="422"/>
                </a:lnTo>
                <a:lnTo>
                  <a:pt x="1507" y="410"/>
                </a:lnTo>
                <a:lnTo>
                  <a:pt x="1509" y="411"/>
                </a:lnTo>
                <a:lnTo>
                  <a:pt x="1510" y="408"/>
                </a:lnTo>
                <a:lnTo>
                  <a:pt x="1501" y="406"/>
                </a:lnTo>
                <a:close/>
                <a:moveTo>
                  <a:pt x="1511" y="408"/>
                </a:moveTo>
                <a:lnTo>
                  <a:pt x="1510" y="411"/>
                </a:lnTo>
                <a:lnTo>
                  <a:pt x="1525" y="416"/>
                </a:lnTo>
                <a:lnTo>
                  <a:pt x="1526" y="412"/>
                </a:lnTo>
                <a:lnTo>
                  <a:pt x="1525" y="412"/>
                </a:lnTo>
                <a:lnTo>
                  <a:pt x="1511" y="408"/>
                </a:lnTo>
                <a:close/>
                <a:moveTo>
                  <a:pt x="847" y="687"/>
                </a:moveTo>
                <a:lnTo>
                  <a:pt x="848" y="690"/>
                </a:lnTo>
                <a:lnTo>
                  <a:pt x="845" y="690"/>
                </a:lnTo>
                <a:lnTo>
                  <a:pt x="840" y="690"/>
                </a:lnTo>
                <a:lnTo>
                  <a:pt x="839" y="690"/>
                </a:lnTo>
                <a:lnTo>
                  <a:pt x="837" y="690"/>
                </a:lnTo>
                <a:lnTo>
                  <a:pt x="831" y="690"/>
                </a:lnTo>
                <a:lnTo>
                  <a:pt x="829" y="695"/>
                </a:lnTo>
                <a:lnTo>
                  <a:pt x="827" y="699"/>
                </a:lnTo>
                <a:lnTo>
                  <a:pt x="827" y="700"/>
                </a:lnTo>
                <a:lnTo>
                  <a:pt x="824" y="704"/>
                </a:lnTo>
                <a:lnTo>
                  <a:pt x="823" y="705"/>
                </a:lnTo>
                <a:lnTo>
                  <a:pt x="822" y="707"/>
                </a:lnTo>
                <a:lnTo>
                  <a:pt x="819" y="708"/>
                </a:lnTo>
                <a:lnTo>
                  <a:pt x="811" y="710"/>
                </a:lnTo>
                <a:lnTo>
                  <a:pt x="806" y="711"/>
                </a:lnTo>
                <a:lnTo>
                  <a:pt x="805" y="711"/>
                </a:lnTo>
                <a:lnTo>
                  <a:pt x="803" y="712"/>
                </a:lnTo>
                <a:lnTo>
                  <a:pt x="799" y="713"/>
                </a:lnTo>
                <a:lnTo>
                  <a:pt x="797" y="713"/>
                </a:lnTo>
                <a:lnTo>
                  <a:pt x="789" y="716"/>
                </a:lnTo>
                <a:lnTo>
                  <a:pt x="785" y="717"/>
                </a:lnTo>
                <a:lnTo>
                  <a:pt x="780" y="719"/>
                </a:lnTo>
                <a:lnTo>
                  <a:pt x="773" y="723"/>
                </a:lnTo>
                <a:lnTo>
                  <a:pt x="772" y="723"/>
                </a:lnTo>
                <a:lnTo>
                  <a:pt x="770" y="724"/>
                </a:lnTo>
                <a:lnTo>
                  <a:pt x="756" y="733"/>
                </a:lnTo>
                <a:lnTo>
                  <a:pt x="753" y="736"/>
                </a:lnTo>
                <a:lnTo>
                  <a:pt x="752" y="737"/>
                </a:lnTo>
                <a:lnTo>
                  <a:pt x="746" y="743"/>
                </a:lnTo>
                <a:lnTo>
                  <a:pt x="743" y="745"/>
                </a:lnTo>
                <a:lnTo>
                  <a:pt x="742" y="749"/>
                </a:lnTo>
                <a:lnTo>
                  <a:pt x="742" y="750"/>
                </a:lnTo>
                <a:lnTo>
                  <a:pt x="740" y="750"/>
                </a:lnTo>
                <a:lnTo>
                  <a:pt x="740" y="751"/>
                </a:lnTo>
                <a:lnTo>
                  <a:pt x="738" y="753"/>
                </a:lnTo>
                <a:lnTo>
                  <a:pt x="737" y="754"/>
                </a:lnTo>
                <a:lnTo>
                  <a:pt x="736" y="758"/>
                </a:lnTo>
                <a:lnTo>
                  <a:pt x="735" y="759"/>
                </a:lnTo>
                <a:lnTo>
                  <a:pt x="735" y="761"/>
                </a:lnTo>
                <a:lnTo>
                  <a:pt x="734" y="762"/>
                </a:lnTo>
                <a:lnTo>
                  <a:pt x="732" y="765"/>
                </a:lnTo>
                <a:lnTo>
                  <a:pt x="730" y="768"/>
                </a:lnTo>
                <a:lnTo>
                  <a:pt x="729" y="770"/>
                </a:lnTo>
                <a:lnTo>
                  <a:pt x="728" y="772"/>
                </a:lnTo>
                <a:lnTo>
                  <a:pt x="727" y="774"/>
                </a:lnTo>
                <a:lnTo>
                  <a:pt x="724" y="777"/>
                </a:lnTo>
                <a:lnTo>
                  <a:pt x="723" y="778"/>
                </a:lnTo>
                <a:lnTo>
                  <a:pt x="722" y="779"/>
                </a:lnTo>
                <a:lnTo>
                  <a:pt x="721" y="782"/>
                </a:lnTo>
                <a:lnTo>
                  <a:pt x="720" y="782"/>
                </a:lnTo>
                <a:lnTo>
                  <a:pt x="719" y="784"/>
                </a:lnTo>
                <a:lnTo>
                  <a:pt x="719" y="785"/>
                </a:lnTo>
                <a:lnTo>
                  <a:pt x="718" y="786"/>
                </a:lnTo>
                <a:lnTo>
                  <a:pt x="715" y="788"/>
                </a:lnTo>
                <a:lnTo>
                  <a:pt x="713" y="791"/>
                </a:lnTo>
                <a:lnTo>
                  <a:pt x="712" y="793"/>
                </a:lnTo>
                <a:lnTo>
                  <a:pt x="709" y="796"/>
                </a:lnTo>
                <a:lnTo>
                  <a:pt x="706" y="799"/>
                </a:lnTo>
                <a:lnTo>
                  <a:pt x="703" y="801"/>
                </a:lnTo>
                <a:lnTo>
                  <a:pt x="702" y="803"/>
                </a:lnTo>
                <a:lnTo>
                  <a:pt x="700" y="805"/>
                </a:lnTo>
                <a:lnTo>
                  <a:pt x="698" y="807"/>
                </a:lnTo>
                <a:lnTo>
                  <a:pt x="697" y="808"/>
                </a:lnTo>
                <a:lnTo>
                  <a:pt x="694" y="809"/>
                </a:lnTo>
                <a:lnTo>
                  <a:pt x="692" y="809"/>
                </a:lnTo>
                <a:lnTo>
                  <a:pt x="688" y="811"/>
                </a:lnTo>
                <a:lnTo>
                  <a:pt x="687" y="812"/>
                </a:lnTo>
                <a:lnTo>
                  <a:pt x="685" y="813"/>
                </a:lnTo>
                <a:lnTo>
                  <a:pt x="684" y="812"/>
                </a:lnTo>
                <a:lnTo>
                  <a:pt x="681" y="816"/>
                </a:lnTo>
                <a:lnTo>
                  <a:pt x="679" y="817"/>
                </a:lnTo>
                <a:lnTo>
                  <a:pt x="678" y="818"/>
                </a:lnTo>
                <a:lnTo>
                  <a:pt x="676" y="819"/>
                </a:lnTo>
                <a:lnTo>
                  <a:pt x="673" y="820"/>
                </a:lnTo>
                <a:lnTo>
                  <a:pt x="670" y="821"/>
                </a:lnTo>
                <a:lnTo>
                  <a:pt x="668" y="822"/>
                </a:lnTo>
                <a:lnTo>
                  <a:pt x="663" y="824"/>
                </a:lnTo>
                <a:lnTo>
                  <a:pt x="661" y="825"/>
                </a:lnTo>
                <a:lnTo>
                  <a:pt x="661" y="826"/>
                </a:lnTo>
                <a:lnTo>
                  <a:pt x="652" y="829"/>
                </a:lnTo>
                <a:lnTo>
                  <a:pt x="637" y="837"/>
                </a:lnTo>
                <a:lnTo>
                  <a:pt x="634" y="838"/>
                </a:lnTo>
                <a:lnTo>
                  <a:pt x="634" y="839"/>
                </a:lnTo>
                <a:lnTo>
                  <a:pt x="631" y="839"/>
                </a:lnTo>
                <a:lnTo>
                  <a:pt x="631" y="841"/>
                </a:lnTo>
                <a:lnTo>
                  <a:pt x="626" y="843"/>
                </a:lnTo>
                <a:lnTo>
                  <a:pt x="615" y="845"/>
                </a:lnTo>
                <a:lnTo>
                  <a:pt x="608" y="847"/>
                </a:lnTo>
                <a:lnTo>
                  <a:pt x="606" y="847"/>
                </a:lnTo>
                <a:lnTo>
                  <a:pt x="604" y="847"/>
                </a:lnTo>
                <a:lnTo>
                  <a:pt x="603" y="849"/>
                </a:lnTo>
                <a:lnTo>
                  <a:pt x="596" y="851"/>
                </a:lnTo>
                <a:lnTo>
                  <a:pt x="588" y="854"/>
                </a:lnTo>
                <a:lnTo>
                  <a:pt x="587" y="854"/>
                </a:lnTo>
                <a:lnTo>
                  <a:pt x="584" y="855"/>
                </a:lnTo>
                <a:lnTo>
                  <a:pt x="583" y="855"/>
                </a:lnTo>
                <a:lnTo>
                  <a:pt x="581" y="855"/>
                </a:lnTo>
                <a:lnTo>
                  <a:pt x="559" y="862"/>
                </a:lnTo>
                <a:lnTo>
                  <a:pt x="543" y="872"/>
                </a:lnTo>
                <a:lnTo>
                  <a:pt x="541" y="875"/>
                </a:lnTo>
                <a:lnTo>
                  <a:pt x="539" y="876"/>
                </a:lnTo>
                <a:lnTo>
                  <a:pt x="538" y="877"/>
                </a:lnTo>
                <a:lnTo>
                  <a:pt x="533" y="885"/>
                </a:lnTo>
                <a:lnTo>
                  <a:pt x="527" y="891"/>
                </a:lnTo>
                <a:lnTo>
                  <a:pt x="525" y="892"/>
                </a:lnTo>
                <a:lnTo>
                  <a:pt x="524" y="892"/>
                </a:lnTo>
                <a:lnTo>
                  <a:pt x="522" y="893"/>
                </a:lnTo>
                <a:lnTo>
                  <a:pt x="522" y="894"/>
                </a:lnTo>
                <a:lnTo>
                  <a:pt x="522" y="895"/>
                </a:lnTo>
                <a:lnTo>
                  <a:pt x="521" y="895"/>
                </a:lnTo>
                <a:lnTo>
                  <a:pt x="520" y="896"/>
                </a:lnTo>
                <a:lnTo>
                  <a:pt x="519" y="897"/>
                </a:lnTo>
                <a:lnTo>
                  <a:pt x="518" y="897"/>
                </a:lnTo>
                <a:lnTo>
                  <a:pt x="518" y="899"/>
                </a:lnTo>
                <a:lnTo>
                  <a:pt x="517" y="899"/>
                </a:lnTo>
                <a:lnTo>
                  <a:pt x="514" y="901"/>
                </a:lnTo>
                <a:lnTo>
                  <a:pt x="513" y="903"/>
                </a:lnTo>
                <a:lnTo>
                  <a:pt x="510" y="906"/>
                </a:lnTo>
                <a:lnTo>
                  <a:pt x="508" y="909"/>
                </a:lnTo>
                <a:lnTo>
                  <a:pt x="503" y="913"/>
                </a:lnTo>
                <a:lnTo>
                  <a:pt x="500" y="917"/>
                </a:lnTo>
                <a:lnTo>
                  <a:pt x="499" y="918"/>
                </a:lnTo>
                <a:lnTo>
                  <a:pt x="496" y="920"/>
                </a:lnTo>
                <a:lnTo>
                  <a:pt x="499" y="922"/>
                </a:lnTo>
                <a:lnTo>
                  <a:pt x="496" y="925"/>
                </a:lnTo>
                <a:lnTo>
                  <a:pt x="489" y="933"/>
                </a:lnTo>
                <a:lnTo>
                  <a:pt x="486" y="936"/>
                </a:lnTo>
                <a:lnTo>
                  <a:pt x="482" y="939"/>
                </a:lnTo>
                <a:lnTo>
                  <a:pt x="478" y="944"/>
                </a:lnTo>
                <a:lnTo>
                  <a:pt x="477" y="945"/>
                </a:lnTo>
                <a:lnTo>
                  <a:pt x="477" y="944"/>
                </a:lnTo>
                <a:lnTo>
                  <a:pt x="477" y="941"/>
                </a:lnTo>
                <a:lnTo>
                  <a:pt x="477" y="938"/>
                </a:lnTo>
                <a:lnTo>
                  <a:pt x="478" y="936"/>
                </a:lnTo>
                <a:lnTo>
                  <a:pt x="477" y="936"/>
                </a:lnTo>
                <a:lnTo>
                  <a:pt x="476" y="935"/>
                </a:lnTo>
                <a:lnTo>
                  <a:pt x="475" y="936"/>
                </a:lnTo>
                <a:lnTo>
                  <a:pt x="475" y="938"/>
                </a:lnTo>
                <a:lnTo>
                  <a:pt x="472" y="941"/>
                </a:lnTo>
                <a:lnTo>
                  <a:pt x="471" y="944"/>
                </a:lnTo>
                <a:lnTo>
                  <a:pt x="470" y="947"/>
                </a:lnTo>
                <a:lnTo>
                  <a:pt x="469" y="952"/>
                </a:lnTo>
                <a:lnTo>
                  <a:pt x="468" y="956"/>
                </a:lnTo>
                <a:lnTo>
                  <a:pt x="467" y="959"/>
                </a:lnTo>
                <a:lnTo>
                  <a:pt x="466" y="960"/>
                </a:lnTo>
                <a:lnTo>
                  <a:pt x="465" y="962"/>
                </a:lnTo>
                <a:lnTo>
                  <a:pt x="463" y="963"/>
                </a:lnTo>
                <a:lnTo>
                  <a:pt x="462" y="966"/>
                </a:lnTo>
                <a:lnTo>
                  <a:pt x="461" y="966"/>
                </a:lnTo>
                <a:lnTo>
                  <a:pt x="460" y="964"/>
                </a:lnTo>
                <a:lnTo>
                  <a:pt x="459" y="964"/>
                </a:lnTo>
                <a:lnTo>
                  <a:pt x="458" y="964"/>
                </a:lnTo>
                <a:lnTo>
                  <a:pt x="449" y="983"/>
                </a:lnTo>
                <a:lnTo>
                  <a:pt x="436" y="1031"/>
                </a:lnTo>
                <a:lnTo>
                  <a:pt x="436" y="1038"/>
                </a:lnTo>
                <a:lnTo>
                  <a:pt x="434" y="1041"/>
                </a:lnTo>
                <a:lnTo>
                  <a:pt x="435" y="1043"/>
                </a:lnTo>
                <a:lnTo>
                  <a:pt x="442" y="1055"/>
                </a:lnTo>
                <a:lnTo>
                  <a:pt x="443" y="1056"/>
                </a:lnTo>
                <a:lnTo>
                  <a:pt x="444" y="1058"/>
                </a:lnTo>
                <a:lnTo>
                  <a:pt x="446" y="1063"/>
                </a:lnTo>
                <a:lnTo>
                  <a:pt x="449" y="1067"/>
                </a:lnTo>
                <a:lnTo>
                  <a:pt x="449" y="1069"/>
                </a:lnTo>
                <a:lnTo>
                  <a:pt x="449" y="1073"/>
                </a:lnTo>
                <a:lnTo>
                  <a:pt x="450" y="1079"/>
                </a:lnTo>
                <a:lnTo>
                  <a:pt x="450" y="1085"/>
                </a:lnTo>
                <a:lnTo>
                  <a:pt x="452" y="1100"/>
                </a:lnTo>
                <a:lnTo>
                  <a:pt x="454" y="1115"/>
                </a:lnTo>
                <a:lnTo>
                  <a:pt x="455" y="1121"/>
                </a:lnTo>
                <a:lnTo>
                  <a:pt x="458" y="1136"/>
                </a:lnTo>
                <a:lnTo>
                  <a:pt x="460" y="1152"/>
                </a:lnTo>
                <a:lnTo>
                  <a:pt x="461" y="1160"/>
                </a:lnTo>
                <a:lnTo>
                  <a:pt x="461" y="1161"/>
                </a:lnTo>
                <a:lnTo>
                  <a:pt x="475" y="1161"/>
                </a:lnTo>
                <a:lnTo>
                  <a:pt x="480" y="1160"/>
                </a:lnTo>
                <a:lnTo>
                  <a:pt x="482" y="1161"/>
                </a:lnTo>
                <a:lnTo>
                  <a:pt x="482" y="1164"/>
                </a:lnTo>
                <a:lnTo>
                  <a:pt x="484" y="1164"/>
                </a:lnTo>
                <a:lnTo>
                  <a:pt x="484" y="1165"/>
                </a:lnTo>
                <a:lnTo>
                  <a:pt x="486" y="1172"/>
                </a:lnTo>
                <a:lnTo>
                  <a:pt x="487" y="1178"/>
                </a:lnTo>
                <a:lnTo>
                  <a:pt x="488" y="1184"/>
                </a:lnTo>
                <a:lnTo>
                  <a:pt x="489" y="1189"/>
                </a:lnTo>
                <a:lnTo>
                  <a:pt x="489" y="1190"/>
                </a:lnTo>
                <a:lnTo>
                  <a:pt x="489" y="1192"/>
                </a:lnTo>
                <a:lnTo>
                  <a:pt x="491" y="1193"/>
                </a:lnTo>
                <a:lnTo>
                  <a:pt x="493" y="1205"/>
                </a:lnTo>
                <a:lnTo>
                  <a:pt x="494" y="1210"/>
                </a:lnTo>
                <a:lnTo>
                  <a:pt x="496" y="1219"/>
                </a:lnTo>
                <a:lnTo>
                  <a:pt x="496" y="1221"/>
                </a:lnTo>
                <a:lnTo>
                  <a:pt x="499" y="1227"/>
                </a:lnTo>
                <a:lnTo>
                  <a:pt x="522" y="1223"/>
                </a:lnTo>
                <a:lnTo>
                  <a:pt x="545" y="1221"/>
                </a:lnTo>
                <a:lnTo>
                  <a:pt x="545" y="1218"/>
                </a:lnTo>
                <a:lnTo>
                  <a:pt x="558" y="1215"/>
                </a:lnTo>
                <a:lnTo>
                  <a:pt x="562" y="1215"/>
                </a:lnTo>
                <a:lnTo>
                  <a:pt x="567" y="1220"/>
                </a:lnTo>
                <a:lnTo>
                  <a:pt x="572" y="1219"/>
                </a:lnTo>
                <a:lnTo>
                  <a:pt x="573" y="1219"/>
                </a:lnTo>
                <a:lnTo>
                  <a:pt x="580" y="1218"/>
                </a:lnTo>
                <a:lnTo>
                  <a:pt x="581" y="1218"/>
                </a:lnTo>
                <a:lnTo>
                  <a:pt x="586" y="1217"/>
                </a:lnTo>
                <a:lnTo>
                  <a:pt x="587" y="1217"/>
                </a:lnTo>
                <a:lnTo>
                  <a:pt x="589" y="1217"/>
                </a:lnTo>
                <a:lnTo>
                  <a:pt x="591" y="1217"/>
                </a:lnTo>
                <a:lnTo>
                  <a:pt x="592" y="1217"/>
                </a:lnTo>
                <a:lnTo>
                  <a:pt x="594" y="1215"/>
                </a:lnTo>
                <a:lnTo>
                  <a:pt x="595" y="1215"/>
                </a:lnTo>
                <a:lnTo>
                  <a:pt x="596" y="1215"/>
                </a:lnTo>
                <a:lnTo>
                  <a:pt x="598" y="1215"/>
                </a:lnTo>
                <a:lnTo>
                  <a:pt x="600" y="1215"/>
                </a:lnTo>
                <a:lnTo>
                  <a:pt x="602" y="1214"/>
                </a:lnTo>
                <a:lnTo>
                  <a:pt x="604" y="1214"/>
                </a:lnTo>
                <a:lnTo>
                  <a:pt x="608" y="1214"/>
                </a:lnTo>
                <a:lnTo>
                  <a:pt x="610" y="1213"/>
                </a:lnTo>
                <a:lnTo>
                  <a:pt x="611" y="1213"/>
                </a:lnTo>
                <a:lnTo>
                  <a:pt x="612" y="1213"/>
                </a:lnTo>
                <a:lnTo>
                  <a:pt x="613" y="1213"/>
                </a:lnTo>
                <a:lnTo>
                  <a:pt x="614" y="1213"/>
                </a:lnTo>
                <a:lnTo>
                  <a:pt x="617" y="1213"/>
                </a:lnTo>
                <a:lnTo>
                  <a:pt x="618" y="1212"/>
                </a:lnTo>
                <a:lnTo>
                  <a:pt x="619" y="1212"/>
                </a:lnTo>
                <a:lnTo>
                  <a:pt x="620" y="1212"/>
                </a:lnTo>
                <a:lnTo>
                  <a:pt x="621" y="1212"/>
                </a:lnTo>
                <a:lnTo>
                  <a:pt x="622" y="1212"/>
                </a:lnTo>
                <a:lnTo>
                  <a:pt x="623" y="1212"/>
                </a:lnTo>
                <a:lnTo>
                  <a:pt x="625" y="1212"/>
                </a:lnTo>
                <a:lnTo>
                  <a:pt x="626" y="1211"/>
                </a:lnTo>
                <a:lnTo>
                  <a:pt x="627" y="1211"/>
                </a:lnTo>
                <a:lnTo>
                  <a:pt x="628" y="1211"/>
                </a:lnTo>
                <a:lnTo>
                  <a:pt x="629" y="1211"/>
                </a:lnTo>
                <a:lnTo>
                  <a:pt x="631" y="1211"/>
                </a:lnTo>
                <a:lnTo>
                  <a:pt x="633" y="1211"/>
                </a:lnTo>
                <a:lnTo>
                  <a:pt x="634" y="1211"/>
                </a:lnTo>
                <a:lnTo>
                  <a:pt x="635" y="1210"/>
                </a:lnTo>
                <a:lnTo>
                  <a:pt x="636" y="1210"/>
                </a:lnTo>
                <a:lnTo>
                  <a:pt x="637" y="1210"/>
                </a:lnTo>
                <a:lnTo>
                  <a:pt x="638" y="1210"/>
                </a:lnTo>
                <a:lnTo>
                  <a:pt x="639" y="1210"/>
                </a:lnTo>
                <a:lnTo>
                  <a:pt x="640" y="1210"/>
                </a:lnTo>
                <a:lnTo>
                  <a:pt x="642" y="1210"/>
                </a:lnTo>
                <a:lnTo>
                  <a:pt x="643" y="1209"/>
                </a:lnTo>
                <a:lnTo>
                  <a:pt x="646" y="1209"/>
                </a:lnTo>
                <a:lnTo>
                  <a:pt x="647" y="1209"/>
                </a:lnTo>
                <a:lnTo>
                  <a:pt x="648" y="1209"/>
                </a:lnTo>
                <a:lnTo>
                  <a:pt x="650" y="1209"/>
                </a:lnTo>
                <a:lnTo>
                  <a:pt x="650" y="1207"/>
                </a:lnTo>
                <a:lnTo>
                  <a:pt x="650" y="1206"/>
                </a:lnTo>
                <a:lnTo>
                  <a:pt x="654" y="1207"/>
                </a:lnTo>
                <a:lnTo>
                  <a:pt x="656" y="1209"/>
                </a:lnTo>
                <a:lnTo>
                  <a:pt x="657" y="1209"/>
                </a:lnTo>
                <a:lnTo>
                  <a:pt x="657" y="1210"/>
                </a:lnTo>
                <a:lnTo>
                  <a:pt x="659" y="1210"/>
                </a:lnTo>
                <a:lnTo>
                  <a:pt x="660" y="1210"/>
                </a:lnTo>
                <a:lnTo>
                  <a:pt x="662" y="1211"/>
                </a:lnTo>
                <a:lnTo>
                  <a:pt x="664" y="1212"/>
                </a:lnTo>
                <a:lnTo>
                  <a:pt x="665" y="1212"/>
                </a:lnTo>
                <a:lnTo>
                  <a:pt x="671" y="1214"/>
                </a:lnTo>
                <a:lnTo>
                  <a:pt x="672" y="1215"/>
                </a:lnTo>
                <a:lnTo>
                  <a:pt x="673" y="1215"/>
                </a:lnTo>
                <a:lnTo>
                  <a:pt x="675" y="1215"/>
                </a:lnTo>
                <a:lnTo>
                  <a:pt x="678" y="1218"/>
                </a:lnTo>
                <a:lnTo>
                  <a:pt x="679" y="1218"/>
                </a:lnTo>
                <a:lnTo>
                  <a:pt x="681" y="1219"/>
                </a:lnTo>
                <a:lnTo>
                  <a:pt x="682" y="1219"/>
                </a:lnTo>
                <a:lnTo>
                  <a:pt x="684" y="1220"/>
                </a:lnTo>
                <a:lnTo>
                  <a:pt x="685" y="1220"/>
                </a:lnTo>
                <a:lnTo>
                  <a:pt x="687" y="1221"/>
                </a:lnTo>
                <a:lnTo>
                  <a:pt x="688" y="1221"/>
                </a:lnTo>
                <a:lnTo>
                  <a:pt x="689" y="1222"/>
                </a:lnTo>
                <a:lnTo>
                  <a:pt x="690" y="1222"/>
                </a:lnTo>
                <a:lnTo>
                  <a:pt x="694" y="1223"/>
                </a:lnTo>
                <a:lnTo>
                  <a:pt x="696" y="1224"/>
                </a:lnTo>
                <a:lnTo>
                  <a:pt x="697" y="1224"/>
                </a:lnTo>
                <a:lnTo>
                  <a:pt x="698" y="1226"/>
                </a:lnTo>
                <a:lnTo>
                  <a:pt x="700" y="1226"/>
                </a:lnTo>
                <a:lnTo>
                  <a:pt x="701" y="1226"/>
                </a:lnTo>
                <a:lnTo>
                  <a:pt x="702" y="1227"/>
                </a:lnTo>
                <a:lnTo>
                  <a:pt x="711" y="1230"/>
                </a:lnTo>
                <a:lnTo>
                  <a:pt x="715" y="1232"/>
                </a:lnTo>
                <a:lnTo>
                  <a:pt x="719" y="1232"/>
                </a:lnTo>
                <a:lnTo>
                  <a:pt x="719" y="1234"/>
                </a:lnTo>
                <a:lnTo>
                  <a:pt x="720" y="1234"/>
                </a:lnTo>
                <a:lnTo>
                  <a:pt x="721" y="1234"/>
                </a:lnTo>
                <a:lnTo>
                  <a:pt x="721" y="1235"/>
                </a:lnTo>
                <a:lnTo>
                  <a:pt x="724" y="1236"/>
                </a:lnTo>
                <a:lnTo>
                  <a:pt x="728" y="1237"/>
                </a:lnTo>
                <a:lnTo>
                  <a:pt x="729" y="1237"/>
                </a:lnTo>
                <a:lnTo>
                  <a:pt x="730" y="1238"/>
                </a:lnTo>
                <a:lnTo>
                  <a:pt x="731" y="1238"/>
                </a:lnTo>
                <a:lnTo>
                  <a:pt x="736" y="1239"/>
                </a:lnTo>
                <a:lnTo>
                  <a:pt x="738" y="1240"/>
                </a:lnTo>
                <a:lnTo>
                  <a:pt x="739" y="1240"/>
                </a:lnTo>
                <a:lnTo>
                  <a:pt x="742" y="1240"/>
                </a:lnTo>
                <a:lnTo>
                  <a:pt x="742" y="1242"/>
                </a:lnTo>
                <a:lnTo>
                  <a:pt x="747" y="1244"/>
                </a:lnTo>
                <a:lnTo>
                  <a:pt x="748" y="1245"/>
                </a:lnTo>
                <a:lnTo>
                  <a:pt x="749" y="1245"/>
                </a:lnTo>
                <a:lnTo>
                  <a:pt x="751" y="1245"/>
                </a:lnTo>
                <a:lnTo>
                  <a:pt x="751" y="1246"/>
                </a:lnTo>
                <a:lnTo>
                  <a:pt x="752" y="1246"/>
                </a:lnTo>
                <a:lnTo>
                  <a:pt x="755" y="1246"/>
                </a:lnTo>
                <a:lnTo>
                  <a:pt x="755" y="1247"/>
                </a:lnTo>
                <a:lnTo>
                  <a:pt x="756" y="1247"/>
                </a:lnTo>
                <a:lnTo>
                  <a:pt x="757" y="1247"/>
                </a:lnTo>
                <a:lnTo>
                  <a:pt x="764" y="1251"/>
                </a:lnTo>
                <a:lnTo>
                  <a:pt x="765" y="1251"/>
                </a:lnTo>
                <a:lnTo>
                  <a:pt x="768" y="1252"/>
                </a:lnTo>
                <a:lnTo>
                  <a:pt x="771" y="1253"/>
                </a:lnTo>
                <a:lnTo>
                  <a:pt x="774" y="1254"/>
                </a:lnTo>
                <a:lnTo>
                  <a:pt x="780" y="1254"/>
                </a:lnTo>
                <a:lnTo>
                  <a:pt x="781" y="1253"/>
                </a:lnTo>
                <a:lnTo>
                  <a:pt x="782" y="1254"/>
                </a:lnTo>
                <a:lnTo>
                  <a:pt x="782" y="1257"/>
                </a:lnTo>
                <a:lnTo>
                  <a:pt x="784" y="1257"/>
                </a:lnTo>
                <a:lnTo>
                  <a:pt x="785" y="1257"/>
                </a:lnTo>
                <a:lnTo>
                  <a:pt x="786" y="1256"/>
                </a:lnTo>
                <a:lnTo>
                  <a:pt x="787" y="1256"/>
                </a:lnTo>
                <a:lnTo>
                  <a:pt x="794" y="1254"/>
                </a:lnTo>
                <a:lnTo>
                  <a:pt x="795" y="1254"/>
                </a:lnTo>
                <a:lnTo>
                  <a:pt x="804" y="1251"/>
                </a:lnTo>
                <a:lnTo>
                  <a:pt x="812" y="1247"/>
                </a:lnTo>
                <a:lnTo>
                  <a:pt x="813" y="1247"/>
                </a:lnTo>
                <a:lnTo>
                  <a:pt x="816" y="1246"/>
                </a:lnTo>
                <a:lnTo>
                  <a:pt x="832" y="1239"/>
                </a:lnTo>
                <a:lnTo>
                  <a:pt x="833" y="1239"/>
                </a:lnTo>
                <a:lnTo>
                  <a:pt x="835" y="1238"/>
                </a:lnTo>
                <a:lnTo>
                  <a:pt x="836" y="1238"/>
                </a:lnTo>
                <a:lnTo>
                  <a:pt x="840" y="1236"/>
                </a:lnTo>
                <a:lnTo>
                  <a:pt x="843" y="1236"/>
                </a:lnTo>
                <a:lnTo>
                  <a:pt x="844" y="1235"/>
                </a:lnTo>
                <a:lnTo>
                  <a:pt x="845" y="1234"/>
                </a:lnTo>
                <a:lnTo>
                  <a:pt x="846" y="1234"/>
                </a:lnTo>
                <a:lnTo>
                  <a:pt x="847" y="1234"/>
                </a:lnTo>
                <a:lnTo>
                  <a:pt x="847" y="1232"/>
                </a:lnTo>
                <a:lnTo>
                  <a:pt x="848" y="1232"/>
                </a:lnTo>
                <a:lnTo>
                  <a:pt x="849" y="1232"/>
                </a:lnTo>
                <a:lnTo>
                  <a:pt x="849" y="1231"/>
                </a:lnTo>
                <a:lnTo>
                  <a:pt x="850" y="1231"/>
                </a:lnTo>
                <a:lnTo>
                  <a:pt x="850" y="1230"/>
                </a:lnTo>
                <a:lnTo>
                  <a:pt x="852" y="1230"/>
                </a:lnTo>
                <a:lnTo>
                  <a:pt x="853" y="1230"/>
                </a:lnTo>
                <a:lnTo>
                  <a:pt x="856" y="1230"/>
                </a:lnTo>
                <a:lnTo>
                  <a:pt x="862" y="1228"/>
                </a:lnTo>
                <a:lnTo>
                  <a:pt x="868" y="1226"/>
                </a:lnTo>
                <a:lnTo>
                  <a:pt x="872" y="1223"/>
                </a:lnTo>
                <a:lnTo>
                  <a:pt x="877" y="1222"/>
                </a:lnTo>
                <a:lnTo>
                  <a:pt x="878" y="1221"/>
                </a:lnTo>
                <a:lnTo>
                  <a:pt x="879" y="1221"/>
                </a:lnTo>
                <a:lnTo>
                  <a:pt x="880" y="1220"/>
                </a:lnTo>
                <a:lnTo>
                  <a:pt x="886" y="1218"/>
                </a:lnTo>
                <a:lnTo>
                  <a:pt x="888" y="1217"/>
                </a:lnTo>
                <a:lnTo>
                  <a:pt x="888" y="1215"/>
                </a:lnTo>
                <a:lnTo>
                  <a:pt x="889" y="1215"/>
                </a:lnTo>
                <a:lnTo>
                  <a:pt x="897" y="1211"/>
                </a:lnTo>
                <a:lnTo>
                  <a:pt x="899" y="1210"/>
                </a:lnTo>
                <a:lnTo>
                  <a:pt x="900" y="1210"/>
                </a:lnTo>
                <a:lnTo>
                  <a:pt x="903" y="1209"/>
                </a:lnTo>
                <a:lnTo>
                  <a:pt x="903" y="1206"/>
                </a:lnTo>
                <a:lnTo>
                  <a:pt x="904" y="1205"/>
                </a:lnTo>
                <a:lnTo>
                  <a:pt x="902" y="1200"/>
                </a:lnTo>
                <a:lnTo>
                  <a:pt x="904" y="1198"/>
                </a:lnTo>
                <a:lnTo>
                  <a:pt x="906" y="1196"/>
                </a:lnTo>
                <a:lnTo>
                  <a:pt x="907" y="1196"/>
                </a:lnTo>
                <a:lnTo>
                  <a:pt x="908" y="1195"/>
                </a:lnTo>
                <a:lnTo>
                  <a:pt x="911" y="1194"/>
                </a:lnTo>
                <a:lnTo>
                  <a:pt x="912" y="1194"/>
                </a:lnTo>
                <a:lnTo>
                  <a:pt x="916" y="1190"/>
                </a:lnTo>
                <a:lnTo>
                  <a:pt x="922" y="1187"/>
                </a:lnTo>
                <a:lnTo>
                  <a:pt x="925" y="1186"/>
                </a:lnTo>
                <a:lnTo>
                  <a:pt x="930" y="1184"/>
                </a:lnTo>
                <a:lnTo>
                  <a:pt x="930" y="1182"/>
                </a:lnTo>
                <a:lnTo>
                  <a:pt x="933" y="1181"/>
                </a:lnTo>
                <a:lnTo>
                  <a:pt x="935" y="1180"/>
                </a:lnTo>
                <a:lnTo>
                  <a:pt x="937" y="1179"/>
                </a:lnTo>
                <a:lnTo>
                  <a:pt x="949" y="1180"/>
                </a:lnTo>
                <a:lnTo>
                  <a:pt x="949" y="1178"/>
                </a:lnTo>
                <a:lnTo>
                  <a:pt x="949" y="1172"/>
                </a:lnTo>
                <a:lnTo>
                  <a:pt x="950" y="1171"/>
                </a:lnTo>
                <a:lnTo>
                  <a:pt x="952" y="1170"/>
                </a:lnTo>
                <a:lnTo>
                  <a:pt x="954" y="1170"/>
                </a:lnTo>
                <a:lnTo>
                  <a:pt x="957" y="1167"/>
                </a:lnTo>
                <a:lnTo>
                  <a:pt x="961" y="1165"/>
                </a:lnTo>
                <a:lnTo>
                  <a:pt x="965" y="1163"/>
                </a:lnTo>
                <a:lnTo>
                  <a:pt x="966" y="1162"/>
                </a:lnTo>
                <a:lnTo>
                  <a:pt x="969" y="1161"/>
                </a:lnTo>
                <a:lnTo>
                  <a:pt x="972" y="1159"/>
                </a:lnTo>
                <a:lnTo>
                  <a:pt x="975" y="1157"/>
                </a:lnTo>
                <a:lnTo>
                  <a:pt x="975" y="1156"/>
                </a:lnTo>
                <a:lnTo>
                  <a:pt x="977" y="1156"/>
                </a:lnTo>
                <a:lnTo>
                  <a:pt x="978" y="1155"/>
                </a:lnTo>
                <a:lnTo>
                  <a:pt x="979" y="1155"/>
                </a:lnTo>
                <a:lnTo>
                  <a:pt x="981" y="1154"/>
                </a:lnTo>
                <a:lnTo>
                  <a:pt x="983" y="1153"/>
                </a:lnTo>
                <a:lnTo>
                  <a:pt x="986" y="1151"/>
                </a:lnTo>
                <a:lnTo>
                  <a:pt x="988" y="1150"/>
                </a:lnTo>
                <a:lnTo>
                  <a:pt x="990" y="1148"/>
                </a:lnTo>
                <a:lnTo>
                  <a:pt x="994" y="1146"/>
                </a:lnTo>
                <a:lnTo>
                  <a:pt x="997" y="1145"/>
                </a:lnTo>
                <a:lnTo>
                  <a:pt x="999" y="1143"/>
                </a:lnTo>
                <a:lnTo>
                  <a:pt x="1003" y="1142"/>
                </a:lnTo>
                <a:lnTo>
                  <a:pt x="1005" y="1139"/>
                </a:lnTo>
                <a:lnTo>
                  <a:pt x="1006" y="1139"/>
                </a:lnTo>
                <a:lnTo>
                  <a:pt x="1007" y="1138"/>
                </a:lnTo>
                <a:lnTo>
                  <a:pt x="1017" y="1133"/>
                </a:lnTo>
                <a:lnTo>
                  <a:pt x="1024" y="1129"/>
                </a:lnTo>
                <a:lnTo>
                  <a:pt x="1026" y="1127"/>
                </a:lnTo>
                <a:lnTo>
                  <a:pt x="1026" y="1126"/>
                </a:lnTo>
                <a:lnTo>
                  <a:pt x="1028" y="1126"/>
                </a:lnTo>
                <a:lnTo>
                  <a:pt x="1028" y="1125"/>
                </a:lnTo>
                <a:lnTo>
                  <a:pt x="1029" y="1125"/>
                </a:lnTo>
                <a:lnTo>
                  <a:pt x="1030" y="1125"/>
                </a:lnTo>
                <a:lnTo>
                  <a:pt x="1030" y="1123"/>
                </a:lnTo>
                <a:lnTo>
                  <a:pt x="1031" y="1122"/>
                </a:lnTo>
                <a:lnTo>
                  <a:pt x="1033" y="1122"/>
                </a:lnTo>
                <a:lnTo>
                  <a:pt x="1037" y="1122"/>
                </a:lnTo>
                <a:lnTo>
                  <a:pt x="1038" y="1122"/>
                </a:lnTo>
                <a:lnTo>
                  <a:pt x="1041" y="1123"/>
                </a:lnTo>
                <a:lnTo>
                  <a:pt x="1046" y="1125"/>
                </a:lnTo>
                <a:lnTo>
                  <a:pt x="1053" y="1127"/>
                </a:lnTo>
                <a:lnTo>
                  <a:pt x="1055" y="1128"/>
                </a:lnTo>
                <a:lnTo>
                  <a:pt x="1056" y="1128"/>
                </a:lnTo>
                <a:lnTo>
                  <a:pt x="1057" y="1128"/>
                </a:lnTo>
                <a:lnTo>
                  <a:pt x="1057" y="1127"/>
                </a:lnTo>
                <a:lnTo>
                  <a:pt x="1058" y="1125"/>
                </a:lnTo>
                <a:lnTo>
                  <a:pt x="1057" y="1121"/>
                </a:lnTo>
                <a:lnTo>
                  <a:pt x="1056" y="1117"/>
                </a:lnTo>
                <a:lnTo>
                  <a:pt x="1056" y="1115"/>
                </a:lnTo>
                <a:lnTo>
                  <a:pt x="1056" y="1113"/>
                </a:lnTo>
                <a:lnTo>
                  <a:pt x="1056" y="1110"/>
                </a:lnTo>
                <a:lnTo>
                  <a:pt x="1057" y="1110"/>
                </a:lnTo>
                <a:lnTo>
                  <a:pt x="1057" y="1108"/>
                </a:lnTo>
                <a:lnTo>
                  <a:pt x="1056" y="1105"/>
                </a:lnTo>
                <a:lnTo>
                  <a:pt x="1056" y="1103"/>
                </a:lnTo>
                <a:lnTo>
                  <a:pt x="1056" y="1101"/>
                </a:lnTo>
                <a:lnTo>
                  <a:pt x="1055" y="1096"/>
                </a:lnTo>
                <a:lnTo>
                  <a:pt x="1055" y="1095"/>
                </a:lnTo>
                <a:lnTo>
                  <a:pt x="1056" y="1095"/>
                </a:lnTo>
                <a:lnTo>
                  <a:pt x="1062" y="1097"/>
                </a:lnTo>
                <a:lnTo>
                  <a:pt x="1064" y="1098"/>
                </a:lnTo>
                <a:lnTo>
                  <a:pt x="1065" y="1098"/>
                </a:lnTo>
                <a:lnTo>
                  <a:pt x="1067" y="1100"/>
                </a:lnTo>
                <a:lnTo>
                  <a:pt x="1071" y="1101"/>
                </a:lnTo>
                <a:lnTo>
                  <a:pt x="1073" y="1102"/>
                </a:lnTo>
                <a:lnTo>
                  <a:pt x="1075" y="1102"/>
                </a:lnTo>
                <a:lnTo>
                  <a:pt x="1078" y="1103"/>
                </a:lnTo>
                <a:lnTo>
                  <a:pt x="1082" y="1104"/>
                </a:lnTo>
                <a:lnTo>
                  <a:pt x="1083" y="1104"/>
                </a:lnTo>
                <a:lnTo>
                  <a:pt x="1091" y="1108"/>
                </a:lnTo>
                <a:lnTo>
                  <a:pt x="1093" y="1109"/>
                </a:lnTo>
                <a:lnTo>
                  <a:pt x="1097" y="1110"/>
                </a:lnTo>
                <a:lnTo>
                  <a:pt x="1100" y="1111"/>
                </a:lnTo>
                <a:lnTo>
                  <a:pt x="1105" y="1111"/>
                </a:lnTo>
                <a:lnTo>
                  <a:pt x="1110" y="1110"/>
                </a:lnTo>
                <a:lnTo>
                  <a:pt x="1112" y="1109"/>
                </a:lnTo>
                <a:lnTo>
                  <a:pt x="1112" y="1106"/>
                </a:lnTo>
                <a:lnTo>
                  <a:pt x="1113" y="1104"/>
                </a:lnTo>
                <a:lnTo>
                  <a:pt x="1113" y="1103"/>
                </a:lnTo>
                <a:lnTo>
                  <a:pt x="1113" y="1100"/>
                </a:lnTo>
                <a:lnTo>
                  <a:pt x="1113" y="1098"/>
                </a:lnTo>
                <a:lnTo>
                  <a:pt x="1114" y="1088"/>
                </a:lnTo>
                <a:lnTo>
                  <a:pt x="1114" y="1083"/>
                </a:lnTo>
                <a:lnTo>
                  <a:pt x="1115" y="1073"/>
                </a:lnTo>
                <a:lnTo>
                  <a:pt x="1115" y="1069"/>
                </a:lnTo>
                <a:lnTo>
                  <a:pt x="1116" y="1064"/>
                </a:lnTo>
                <a:lnTo>
                  <a:pt x="1117" y="1048"/>
                </a:lnTo>
                <a:lnTo>
                  <a:pt x="1117" y="1046"/>
                </a:lnTo>
                <a:lnTo>
                  <a:pt x="1118" y="1042"/>
                </a:lnTo>
                <a:lnTo>
                  <a:pt x="1118" y="1036"/>
                </a:lnTo>
                <a:lnTo>
                  <a:pt x="1118" y="1035"/>
                </a:lnTo>
                <a:lnTo>
                  <a:pt x="1120" y="1026"/>
                </a:lnTo>
                <a:lnTo>
                  <a:pt x="1120" y="1025"/>
                </a:lnTo>
                <a:lnTo>
                  <a:pt x="1120" y="1023"/>
                </a:lnTo>
                <a:lnTo>
                  <a:pt x="1120" y="1022"/>
                </a:lnTo>
                <a:lnTo>
                  <a:pt x="1120" y="1021"/>
                </a:lnTo>
                <a:lnTo>
                  <a:pt x="1121" y="1018"/>
                </a:lnTo>
                <a:lnTo>
                  <a:pt x="1121" y="1012"/>
                </a:lnTo>
                <a:lnTo>
                  <a:pt x="1121" y="1011"/>
                </a:lnTo>
                <a:lnTo>
                  <a:pt x="1122" y="1006"/>
                </a:lnTo>
                <a:lnTo>
                  <a:pt x="1122" y="1004"/>
                </a:lnTo>
                <a:lnTo>
                  <a:pt x="1122" y="1001"/>
                </a:lnTo>
                <a:lnTo>
                  <a:pt x="1122" y="1000"/>
                </a:lnTo>
                <a:lnTo>
                  <a:pt x="1123" y="994"/>
                </a:lnTo>
                <a:lnTo>
                  <a:pt x="1123" y="989"/>
                </a:lnTo>
                <a:lnTo>
                  <a:pt x="1123" y="988"/>
                </a:lnTo>
                <a:lnTo>
                  <a:pt x="1124" y="983"/>
                </a:lnTo>
                <a:lnTo>
                  <a:pt x="1124" y="980"/>
                </a:lnTo>
                <a:lnTo>
                  <a:pt x="1124" y="977"/>
                </a:lnTo>
                <a:lnTo>
                  <a:pt x="1124" y="976"/>
                </a:lnTo>
                <a:lnTo>
                  <a:pt x="1124" y="975"/>
                </a:lnTo>
                <a:lnTo>
                  <a:pt x="1124" y="973"/>
                </a:lnTo>
                <a:lnTo>
                  <a:pt x="1125" y="969"/>
                </a:lnTo>
                <a:lnTo>
                  <a:pt x="1125" y="966"/>
                </a:lnTo>
                <a:lnTo>
                  <a:pt x="1126" y="960"/>
                </a:lnTo>
                <a:lnTo>
                  <a:pt x="1126" y="956"/>
                </a:lnTo>
                <a:lnTo>
                  <a:pt x="1126" y="955"/>
                </a:lnTo>
                <a:lnTo>
                  <a:pt x="1122" y="955"/>
                </a:lnTo>
                <a:lnTo>
                  <a:pt x="1120" y="956"/>
                </a:lnTo>
                <a:lnTo>
                  <a:pt x="1106" y="959"/>
                </a:lnTo>
                <a:lnTo>
                  <a:pt x="1103" y="960"/>
                </a:lnTo>
                <a:lnTo>
                  <a:pt x="1098" y="960"/>
                </a:lnTo>
                <a:lnTo>
                  <a:pt x="1095" y="961"/>
                </a:lnTo>
                <a:lnTo>
                  <a:pt x="1093" y="961"/>
                </a:lnTo>
                <a:lnTo>
                  <a:pt x="1088" y="960"/>
                </a:lnTo>
                <a:lnTo>
                  <a:pt x="1090" y="953"/>
                </a:lnTo>
                <a:lnTo>
                  <a:pt x="1093" y="943"/>
                </a:lnTo>
                <a:lnTo>
                  <a:pt x="1101" y="921"/>
                </a:lnTo>
                <a:lnTo>
                  <a:pt x="1103" y="918"/>
                </a:lnTo>
                <a:lnTo>
                  <a:pt x="1103" y="917"/>
                </a:lnTo>
                <a:lnTo>
                  <a:pt x="1098" y="910"/>
                </a:lnTo>
                <a:lnTo>
                  <a:pt x="1097" y="908"/>
                </a:lnTo>
                <a:lnTo>
                  <a:pt x="1096" y="906"/>
                </a:lnTo>
                <a:lnTo>
                  <a:pt x="1093" y="905"/>
                </a:lnTo>
                <a:lnTo>
                  <a:pt x="1091" y="904"/>
                </a:lnTo>
                <a:lnTo>
                  <a:pt x="1085" y="901"/>
                </a:lnTo>
                <a:lnTo>
                  <a:pt x="1082" y="900"/>
                </a:lnTo>
                <a:lnTo>
                  <a:pt x="1081" y="899"/>
                </a:lnTo>
                <a:lnTo>
                  <a:pt x="1075" y="899"/>
                </a:lnTo>
                <a:lnTo>
                  <a:pt x="1072" y="899"/>
                </a:lnTo>
                <a:lnTo>
                  <a:pt x="1062" y="897"/>
                </a:lnTo>
                <a:lnTo>
                  <a:pt x="1061" y="897"/>
                </a:lnTo>
                <a:lnTo>
                  <a:pt x="1057" y="897"/>
                </a:lnTo>
                <a:lnTo>
                  <a:pt x="1048" y="897"/>
                </a:lnTo>
                <a:lnTo>
                  <a:pt x="1045" y="897"/>
                </a:lnTo>
                <a:lnTo>
                  <a:pt x="1037" y="896"/>
                </a:lnTo>
                <a:lnTo>
                  <a:pt x="1017" y="895"/>
                </a:lnTo>
                <a:lnTo>
                  <a:pt x="1015" y="895"/>
                </a:lnTo>
                <a:lnTo>
                  <a:pt x="1014" y="895"/>
                </a:lnTo>
                <a:lnTo>
                  <a:pt x="1013" y="895"/>
                </a:lnTo>
                <a:lnTo>
                  <a:pt x="1012" y="895"/>
                </a:lnTo>
                <a:lnTo>
                  <a:pt x="1011" y="894"/>
                </a:lnTo>
                <a:lnTo>
                  <a:pt x="1009" y="894"/>
                </a:lnTo>
                <a:lnTo>
                  <a:pt x="1009" y="893"/>
                </a:lnTo>
                <a:lnTo>
                  <a:pt x="1008" y="893"/>
                </a:lnTo>
                <a:lnTo>
                  <a:pt x="1005" y="891"/>
                </a:lnTo>
                <a:lnTo>
                  <a:pt x="996" y="883"/>
                </a:lnTo>
                <a:lnTo>
                  <a:pt x="991" y="878"/>
                </a:lnTo>
                <a:lnTo>
                  <a:pt x="990" y="878"/>
                </a:lnTo>
                <a:lnTo>
                  <a:pt x="989" y="877"/>
                </a:lnTo>
                <a:lnTo>
                  <a:pt x="988" y="876"/>
                </a:lnTo>
                <a:lnTo>
                  <a:pt x="987" y="876"/>
                </a:lnTo>
                <a:lnTo>
                  <a:pt x="986" y="875"/>
                </a:lnTo>
                <a:lnTo>
                  <a:pt x="984" y="874"/>
                </a:lnTo>
                <a:lnTo>
                  <a:pt x="983" y="874"/>
                </a:lnTo>
                <a:lnTo>
                  <a:pt x="982" y="872"/>
                </a:lnTo>
                <a:lnTo>
                  <a:pt x="971" y="867"/>
                </a:lnTo>
                <a:lnTo>
                  <a:pt x="969" y="867"/>
                </a:lnTo>
                <a:lnTo>
                  <a:pt x="967" y="866"/>
                </a:lnTo>
                <a:lnTo>
                  <a:pt x="966" y="864"/>
                </a:lnTo>
                <a:lnTo>
                  <a:pt x="964" y="863"/>
                </a:lnTo>
                <a:lnTo>
                  <a:pt x="963" y="863"/>
                </a:lnTo>
                <a:lnTo>
                  <a:pt x="961" y="861"/>
                </a:lnTo>
                <a:lnTo>
                  <a:pt x="962" y="861"/>
                </a:lnTo>
                <a:lnTo>
                  <a:pt x="959" y="860"/>
                </a:lnTo>
                <a:lnTo>
                  <a:pt x="957" y="859"/>
                </a:lnTo>
                <a:lnTo>
                  <a:pt x="954" y="854"/>
                </a:lnTo>
                <a:lnTo>
                  <a:pt x="953" y="854"/>
                </a:lnTo>
                <a:lnTo>
                  <a:pt x="950" y="852"/>
                </a:lnTo>
                <a:lnTo>
                  <a:pt x="947" y="846"/>
                </a:lnTo>
                <a:lnTo>
                  <a:pt x="944" y="841"/>
                </a:lnTo>
                <a:lnTo>
                  <a:pt x="942" y="839"/>
                </a:lnTo>
                <a:lnTo>
                  <a:pt x="940" y="837"/>
                </a:lnTo>
                <a:lnTo>
                  <a:pt x="938" y="835"/>
                </a:lnTo>
                <a:lnTo>
                  <a:pt x="937" y="835"/>
                </a:lnTo>
                <a:lnTo>
                  <a:pt x="929" y="828"/>
                </a:lnTo>
                <a:lnTo>
                  <a:pt x="927" y="826"/>
                </a:lnTo>
                <a:lnTo>
                  <a:pt x="923" y="822"/>
                </a:lnTo>
                <a:lnTo>
                  <a:pt x="919" y="819"/>
                </a:lnTo>
                <a:lnTo>
                  <a:pt x="917" y="819"/>
                </a:lnTo>
                <a:lnTo>
                  <a:pt x="916" y="818"/>
                </a:lnTo>
                <a:lnTo>
                  <a:pt x="915" y="817"/>
                </a:lnTo>
                <a:lnTo>
                  <a:pt x="914" y="816"/>
                </a:lnTo>
                <a:lnTo>
                  <a:pt x="913" y="816"/>
                </a:lnTo>
                <a:lnTo>
                  <a:pt x="912" y="813"/>
                </a:lnTo>
                <a:lnTo>
                  <a:pt x="910" y="811"/>
                </a:lnTo>
                <a:lnTo>
                  <a:pt x="907" y="808"/>
                </a:lnTo>
                <a:lnTo>
                  <a:pt x="906" y="805"/>
                </a:lnTo>
                <a:lnTo>
                  <a:pt x="905" y="803"/>
                </a:lnTo>
                <a:lnTo>
                  <a:pt x="903" y="800"/>
                </a:lnTo>
                <a:lnTo>
                  <a:pt x="900" y="796"/>
                </a:lnTo>
                <a:lnTo>
                  <a:pt x="899" y="793"/>
                </a:lnTo>
                <a:lnTo>
                  <a:pt x="889" y="775"/>
                </a:lnTo>
                <a:lnTo>
                  <a:pt x="888" y="774"/>
                </a:lnTo>
                <a:lnTo>
                  <a:pt x="887" y="768"/>
                </a:lnTo>
                <a:lnTo>
                  <a:pt x="887" y="767"/>
                </a:lnTo>
                <a:lnTo>
                  <a:pt x="887" y="766"/>
                </a:lnTo>
                <a:lnTo>
                  <a:pt x="887" y="763"/>
                </a:lnTo>
                <a:lnTo>
                  <a:pt x="887" y="762"/>
                </a:lnTo>
                <a:lnTo>
                  <a:pt x="888" y="761"/>
                </a:lnTo>
                <a:lnTo>
                  <a:pt x="888" y="758"/>
                </a:lnTo>
                <a:lnTo>
                  <a:pt x="889" y="755"/>
                </a:lnTo>
                <a:lnTo>
                  <a:pt x="889" y="754"/>
                </a:lnTo>
                <a:lnTo>
                  <a:pt x="889" y="753"/>
                </a:lnTo>
                <a:lnTo>
                  <a:pt x="889" y="752"/>
                </a:lnTo>
                <a:lnTo>
                  <a:pt x="888" y="742"/>
                </a:lnTo>
                <a:lnTo>
                  <a:pt x="888" y="741"/>
                </a:lnTo>
                <a:lnTo>
                  <a:pt x="887" y="740"/>
                </a:lnTo>
                <a:lnTo>
                  <a:pt x="886" y="738"/>
                </a:lnTo>
                <a:lnTo>
                  <a:pt x="881" y="734"/>
                </a:lnTo>
                <a:lnTo>
                  <a:pt x="880" y="733"/>
                </a:lnTo>
                <a:lnTo>
                  <a:pt x="878" y="732"/>
                </a:lnTo>
                <a:lnTo>
                  <a:pt x="878" y="730"/>
                </a:lnTo>
                <a:lnTo>
                  <a:pt x="877" y="730"/>
                </a:lnTo>
                <a:lnTo>
                  <a:pt x="878" y="729"/>
                </a:lnTo>
                <a:lnTo>
                  <a:pt x="880" y="726"/>
                </a:lnTo>
                <a:lnTo>
                  <a:pt x="883" y="720"/>
                </a:lnTo>
                <a:lnTo>
                  <a:pt x="885" y="718"/>
                </a:lnTo>
                <a:lnTo>
                  <a:pt x="885" y="717"/>
                </a:lnTo>
                <a:lnTo>
                  <a:pt x="886" y="712"/>
                </a:lnTo>
                <a:lnTo>
                  <a:pt x="886" y="709"/>
                </a:lnTo>
                <a:lnTo>
                  <a:pt x="886" y="708"/>
                </a:lnTo>
                <a:lnTo>
                  <a:pt x="887" y="707"/>
                </a:lnTo>
                <a:lnTo>
                  <a:pt x="889" y="702"/>
                </a:lnTo>
                <a:lnTo>
                  <a:pt x="890" y="701"/>
                </a:lnTo>
                <a:lnTo>
                  <a:pt x="893" y="700"/>
                </a:lnTo>
                <a:lnTo>
                  <a:pt x="894" y="699"/>
                </a:lnTo>
                <a:lnTo>
                  <a:pt x="895" y="698"/>
                </a:lnTo>
                <a:lnTo>
                  <a:pt x="895" y="696"/>
                </a:lnTo>
                <a:lnTo>
                  <a:pt x="896" y="695"/>
                </a:lnTo>
                <a:lnTo>
                  <a:pt x="896" y="693"/>
                </a:lnTo>
                <a:lnTo>
                  <a:pt x="897" y="692"/>
                </a:lnTo>
                <a:lnTo>
                  <a:pt x="898" y="691"/>
                </a:lnTo>
                <a:lnTo>
                  <a:pt x="899" y="691"/>
                </a:lnTo>
                <a:lnTo>
                  <a:pt x="902" y="688"/>
                </a:lnTo>
                <a:lnTo>
                  <a:pt x="904" y="687"/>
                </a:lnTo>
                <a:lnTo>
                  <a:pt x="905" y="685"/>
                </a:lnTo>
                <a:lnTo>
                  <a:pt x="906" y="685"/>
                </a:lnTo>
                <a:lnTo>
                  <a:pt x="910" y="680"/>
                </a:lnTo>
                <a:lnTo>
                  <a:pt x="911" y="678"/>
                </a:lnTo>
                <a:lnTo>
                  <a:pt x="911" y="675"/>
                </a:lnTo>
                <a:lnTo>
                  <a:pt x="911" y="668"/>
                </a:lnTo>
                <a:lnTo>
                  <a:pt x="908" y="668"/>
                </a:lnTo>
                <a:lnTo>
                  <a:pt x="906" y="669"/>
                </a:lnTo>
                <a:lnTo>
                  <a:pt x="900" y="670"/>
                </a:lnTo>
                <a:lnTo>
                  <a:pt x="893" y="671"/>
                </a:lnTo>
                <a:lnTo>
                  <a:pt x="891" y="673"/>
                </a:lnTo>
                <a:lnTo>
                  <a:pt x="890" y="673"/>
                </a:lnTo>
                <a:lnTo>
                  <a:pt x="889" y="673"/>
                </a:lnTo>
                <a:lnTo>
                  <a:pt x="888" y="673"/>
                </a:lnTo>
                <a:lnTo>
                  <a:pt x="887" y="673"/>
                </a:lnTo>
                <a:lnTo>
                  <a:pt x="885" y="674"/>
                </a:lnTo>
                <a:lnTo>
                  <a:pt x="881" y="674"/>
                </a:lnTo>
                <a:lnTo>
                  <a:pt x="856" y="679"/>
                </a:lnTo>
                <a:lnTo>
                  <a:pt x="847" y="682"/>
                </a:lnTo>
                <a:lnTo>
                  <a:pt x="846" y="683"/>
                </a:lnTo>
                <a:lnTo>
                  <a:pt x="847" y="686"/>
                </a:lnTo>
                <a:lnTo>
                  <a:pt x="847" y="687"/>
                </a:lnTo>
                <a:close/>
                <a:moveTo>
                  <a:pt x="1350" y="1152"/>
                </a:moveTo>
                <a:lnTo>
                  <a:pt x="1338" y="1165"/>
                </a:lnTo>
                <a:lnTo>
                  <a:pt x="1341" y="1168"/>
                </a:lnTo>
                <a:lnTo>
                  <a:pt x="1332" y="1178"/>
                </a:lnTo>
                <a:lnTo>
                  <a:pt x="1331" y="1178"/>
                </a:lnTo>
                <a:lnTo>
                  <a:pt x="1325" y="1185"/>
                </a:lnTo>
                <a:lnTo>
                  <a:pt x="1324" y="1186"/>
                </a:lnTo>
                <a:lnTo>
                  <a:pt x="1306" y="1205"/>
                </a:lnTo>
                <a:lnTo>
                  <a:pt x="1305" y="1206"/>
                </a:lnTo>
                <a:lnTo>
                  <a:pt x="1302" y="1209"/>
                </a:lnTo>
                <a:lnTo>
                  <a:pt x="1298" y="1214"/>
                </a:lnTo>
                <a:lnTo>
                  <a:pt x="1293" y="1219"/>
                </a:lnTo>
                <a:lnTo>
                  <a:pt x="1286" y="1224"/>
                </a:lnTo>
                <a:lnTo>
                  <a:pt x="1288" y="1226"/>
                </a:lnTo>
                <a:lnTo>
                  <a:pt x="1285" y="1229"/>
                </a:lnTo>
                <a:lnTo>
                  <a:pt x="1283" y="1227"/>
                </a:lnTo>
                <a:lnTo>
                  <a:pt x="1275" y="1234"/>
                </a:lnTo>
                <a:lnTo>
                  <a:pt x="1268" y="1240"/>
                </a:lnTo>
                <a:lnTo>
                  <a:pt x="1260" y="1247"/>
                </a:lnTo>
                <a:lnTo>
                  <a:pt x="1261" y="1248"/>
                </a:lnTo>
                <a:lnTo>
                  <a:pt x="1258" y="1252"/>
                </a:lnTo>
                <a:lnTo>
                  <a:pt x="1257" y="1251"/>
                </a:lnTo>
                <a:lnTo>
                  <a:pt x="1242" y="1263"/>
                </a:lnTo>
                <a:lnTo>
                  <a:pt x="1242" y="1269"/>
                </a:lnTo>
                <a:lnTo>
                  <a:pt x="1241" y="1269"/>
                </a:lnTo>
                <a:lnTo>
                  <a:pt x="1236" y="1269"/>
                </a:lnTo>
                <a:lnTo>
                  <a:pt x="1234" y="1270"/>
                </a:lnTo>
                <a:lnTo>
                  <a:pt x="1230" y="1274"/>
                </a:lnTo>
                <a:lnTo>
                  <a:pt x="1227" y="1271"/>
                </a:lnTo>
                <a:lnTo>
                  <a:pt x="1226" y="1271"/>
                </a:lnTo>
                <a:lnTo>
                  <a:pt x="1227" y="1271"/>
                </a:lnTo>
                <a:lnTo>
                  <a:pt x="1212" y="1286"/>
                </a:lnTo>
                <a:lnTo>
                  <a:pt x="1204" y="1292"/>
                </a:lnTo>
                <a:lnTo>
                  <a:pt x="1206" y="1294"/>
                </a:lnTo>
                <a:lnTo>
                  <a:pt x="1217" y="1284"/>
                </a:lnTo>
                <a:lnTo>
                  <a:pt x="1227" y="1274"/>
                </a:lnTo>
                <a:lnTo>
                  <a:pt x="1232" y="1279"/>
                </a:lnTo>
                <a:lnTo>
                  <a:pt x="1230" y="1281"/>
                </a:lnTo>
                <a:lnTo>
                  <a:pt x="1233" y="1285"/>
                </a:lnTo>
                <a:lnTo>
                  <a:pt x="1226" y="1292"/>
                </a:lnTo>
                <a:lnTo>
                  <a:pt x="1222" y="1286"/>
                </a:lnTo>
                <a:lnTo>
                  <a:pt x="1221" y="1287"/>
                </a:lnTo>
                <a:lnTo>
                  <a:pt x="1210" y="1296"/>
                </a:lnTo>
                <a:lnTo>
                  <a:pt x="1215" y="1302"/>
                </a:lnTo>
                <a:lnTo>
                  <a:pt x="1212" y="1305"/>
                </a:lnTo>
                <a:lnTo>
                  <a:pt x="1207" y="1299"/>
                </a:lnTo>
                <a:lnTo>
                  <a:pt x="1206" y="1299"/>
                </a:lnTo>
                <a:lnTo>
                  <a:pt x="1204" y="1296"/>
                </a:lnTo>
                <a:lnTo>
                  <a:pt x="1205" y="1295"/>
                </a:lnTo>
                <a:lnTo>
                  <a:pt x="1202" y="1293"/>
                </a:lnTo>
                <a:lnTo>
                  <a:pt x="1199" y="1296"/>
                </a:lnTo>
                <a:lnTo>
                  <a:pt x="1209" y="1306"/>
                </a:lnTo>
                <a:lnTo>
                  <a:pt x="1215" y="1313"/>
                </a:lnTo>
                <a:lnTo>
                  <a:pt x="1217" y="1315"/>
                </a:lnTo>
                <a:lnTo>
                  <a:pt x="1219" y="1313"/>
                </a:lnTo>
                <a:lnTo>
                  <a:pt x="1241" y="1294"/>
                </a:lnTo>
                <a:lnTo>
                  <a:pt x="1233" y="1316"/>
                </a:lnTo>
                <a:lnTo>
                  <a:pt x="1232" y="1319"/>
                </a:lnTo>
                <a:lnTo>
                  <a:pt x="1227" y="1329"/>
                </a:lnTo>
                <a:lnTo>
                  <a:pt x="1227" y="1331"/>
                </a:lnTo>
                <a:lnTo>
                  <a:pt x="1223" y="1344"/>
                </a:lnTo>
                <a:lnTo>
                  <a:pt x="1223" y="1345"/>
                </a:lnTo>
                <a:lnTo>
                  <a:pt x="1224" y="1346"/>
                </a:lnTo>
                <a:lnTo>
                  <a:pt x="1223" y="1347"/>
                </a:lnTo>
                <a:lnTo>
                  <a:pt x="1223" y="1346"/>
                </a:lnTo>
                <a:lnTo>
                  <a:pt x="1222" y="1347"/>
                </a:lnTo>
                <a:lnTo>
                  <a:pt x="1216" y="1339"/>
                </a:lnTo>
                <a:lnTo>
                  <a:pt x="1215" y="1340"/>
                </a:lnTo>
                <a:lnTo>
                  <a:pt x="1221" y="1348"/>
                </a:lnTo>
                <a:lnTo>
                  <a:pt x="1218" y="1354"/>
                </a:lnTo>
                <a:lnTo>
                  <a:pt x="1213" y="1356"/>
                </a:lnTo>
                <a:lnTo>
                  <a:pt x="1213" y="1357"/>
                </a:lnTo>
                <a:lnTo>
                  <a:pt x="1212" y="1357"/>
                </a:lnTo>
                <a:lnTo>
                  <a:pt x="1206" y="1351"/>
                </a:lnTo>
                <a:lnTo>
                  <a:pt x="1205" y="1351"/>
                </a:lnTo>
                <a:lnTo>
                  <a:pt x="1209" y="1357"/>
                </a:lnTo>
                <a:lnTo>
                  <a:pt x="1205" y="1359"/>
                </a:lnTo>
                <a:lnTo>
                  <a:pt x="1204" y="1359"/>
                </a:lnTo>
                <a:lnTo>
                  <a:pt x="1202" y="1359"/>
                </a:lnTo>
                <a:lnTo>
                  <a:pt x="1199" y="1360"/>
                </a:lnTo>
                <a:lnTo>
                  <a:pt x="1196" y="1361"/>
                </a:lnTo>
                <a:lnTo>
                  <a:pt x="1193" y="1362"/>
                </a:lnTo>
                <a:lnTo>
                  <a:pt x="1188" y="1363"/>
                </a:lnTo>
                <a:lnTo>
                  <a:pt x="1187" y="1363"/>
                </a:lnTo>
                <a:lnTo>
                  <a:pt x="1184" y="1362"/>
                </a:lnTo>
                <a:lnTo>
                  <a:pt x="1180" y="1361"/>
                </a:lnTo>
                <a:lnTo>
                  <a:pt x="1179" y="1361"/>
                </a:lnTo>
                <a:lnTo>
                  <a:pt x="1181" y="1356"/>
                </a:lnTo>
                <a:lnTo>
                  <a:pt x="1179" y="1355"/>
                </a:lnTo>
                <a:lnTo>
                  <a:pt x="1173" y="1368"/>
                </a:lnTo>
                <a:lnTo>
                  <a:pt x="1168" y="1370"/>
                </a:lnTo>
                <a:lnTo>
                  <a:pt x="1157" y="1373"/>
                </a:lnTo>
                <a:lnTo>
                  <a:pt x="1159" y="1379"/>
                </a:lnTo>
                <a:lnTo>
                  <a:pt x="1159" y="1381"/>
                </a:lnTo>
                <a:lnTo>
                  <a:pt x="1165" y="1380"/>
                </a:lnTo>
                <a:lnTo>
                  <a:pt x="1166" y="1379"/>
                </a:lnTo>
                <a:lnTo>
                  <a:pt x="1168" y="1379"/>
                </a:lnTo>
                <a:lnTo>
                  <a:pt x="1189" y="1372"/>
                </a:lnTo>
                <a:lnTo>
                  <a:pt x="1189" y="1373"/>
                </a:lnTo>
                <a:lnTo>
                  <a:pt x="1192" y="1372"/>
                </a:lnTo>
                <a:lnTo>
                  <a:pt x="1191" y="1372"/>
                </a:lnTo>
                <a:lnTo>
                  <a:pt x="1191" y="1371"/>
                </a:lnTo>
                <a:lnTo>
                  <a:pt x="1208" y="1366"/>
                </a:lnTo>
                <a:lnTo>
                  <a:pt x="1222" y="1373"/>
                </a:lnTo>
                <a:lnTo>
                  <a:pt x="1215" y="1386"/>
                </a:lnTo>
                <a:lnTo>
                  <a:pt x="1216" y="1387"/>
                </a:lnTo>
                <a:lnTo>
                  <a:pt x="1216" y="1388"/>
                </a:lnTo>
                <a:lnTo>
                  <a:pt x="1206" y="1382"/>
                </a:lnTo>
                <a:lnTo>
                  <a:pt x="1205" y="1382"/>
                </a:lnTo>
                <a:lnTo>
                  <a:pt x="1197" y="1386"/>
                </a:lnTo>
                <a:lnTo>
                  <a:pt x="1197" y="1387"/>
                </a:lnTo>
                <a:lnTo>
                  <a:pt x="1204" y="1385"/>
                </a:lnTo>
                <a:lnTo>
                  <a:pt x="1214" y="1389"/>
                </a:lnTo>
                <a:lnTo>
                  <a:pt x="1217" y="1390"/>
                </a:lnTo>
                <a:lnTo>
                  <a:pt x="1216" y="1391"/>
                </a:lnTo>
                <a:lnTo>
                  <a:pt x="1208" y="1405"/>
                </a:lnTo>
                <a:lnTo>
                  <a:pt x="1200" y="1401"/>
                </a:lnTo>
                <a:lnTo>
                  <a:pt x="1199" y="1401"/>
                </a:lnTo>
                <a:lnTo>
                  <a:pt x="1196" y="1401"/>
                </a:lnTo>
                <a:lnTo>
                  <a:pt x="1194" y="1402"/>
                </a:lnTo>
                <a:lnTo>
                  <a:pt x="1200" y="1403"/>
                </a:lnTo>
                <a:lnTo>
                  <a:pt x="1209" y="1408"/>
                </a:lnTo>
                <a:lnTo>
                  <a:pt x="1205" y="1414"/>
                </a:lnTo>
                <a:lnTo>
                  <a:pt x="1206" y="1414"/>
                </a:lnTo>
                <a:lnTo>
                  <a:pt x="1199" y="1426"/>
                </a:lnTo>
                <a:lnTo>
                  <a:pt x="1194" y="1423"/>
                </a:lnTo>
                <a:lnTo>
                  <a:pt x="1193" y="1421"/>
                </a:lnTo>
                <a:lnTo>
                  <a:pt x="1192" y="1421"/>
                </a:lnTo>
                <a:lnTo>
                  <a:pt x="1188" y="1419"/>
                </a:lnTo>
                <a:lnTo>
                  <a:pt x="1188" y="1420"/>
                </a:lnTo>
                <a:lnTo>
                  <a:pt x="1191" y="1422"/>
                </a:lnTo>
                <a:lnTo>
                  <a:pt x="1192" y="1423"/>
                </a:lnTo>
                <a:lnTo>
                  <a:pt x="1193" y="1426"/>
                </a:lnTo>
                <a:lnTo>
                  <a:pt x="1199" y="1429"/>
                </a:lnTo>
                <a:lnTo>
                  <a:pt x="1196" y="1435"/>
                </a:lnTo>
                <a:lnTo>
                  <a:pt x="1197" y="1436"/>
                </a:lnTo>
                <a:lnTo>
                  <a:pt x="1189" y="1447"/>
                </a:lnTo>
                <a:lnTo>
                  <a:pt x="1187" y="1452"/>
                </a:lnTo>
                <a:lnTo>
                  <a:pt x="1183" y="1451"/>
                </a:lnTo>
                <a:lnTo>
                  <a:pt x="1184" y="1449"/>
                </a:lnTo>
                <a:lnTo>
                  <a:pt x="1182" y="1448"/>
                </a:lnTo>
                <a:lnTo>
                  <a:pt x="1180" y="1446"/>
                </a:lnTo>
                <a:lnTo>
                  <a:pt x="1179" y="1446"/>
                </a:lnTo>
                <a:lnTo>
                  <a:pt x="1181" y="1444"/>
                </a:lnTo>
                <a:lnTo>
                  <a:pt x="1174" y="1439"/>
                </a:lnTo>
                <a:lnTo>
                  <a:pt x="1173" y="1438"/>
                </a:lnTo>
                <a:lnTo>
                  <a:pt x="1174" y="1437"/>
                </a:lnTo>
                <a:lnTo>
                  <a:pt x="1172" y="1435"/>
                </a:lnTo>
                <a:lnTo>
                  <a:pt x="1170" y="1439"/>
                </a:lnTo>
                <a:lnTo>
                  <a:pt x="1171" y="1439"/>
                </a:lnTo>
                <a:lnTo>
                  <a:pt x="1167" y="1447"/>
                </a:lnTo>
                <a:lnTo>
                  <a:pt x="1170" y="1447"/>
                </a:lnTo>
                <a:lnTo>
                  <a:pt x="1176" y="1452"/>
                </a:lnTo>
                <a:lnTo>
                  <a:pt x="1177" y="1453"/>
                </a:lnTo>
                <a:lnTo>
                  <a:pt x="1180" y="1454"/>
                </a:lnTo>
                <a:lnTo>
                  <a:pt x="1176" y="1465"/>
                </a:lnTo>
                <a:lnTo>
                  <a:pt x="1175" y="1468"/>
                </a:lnTo>
                <a:lnTo>
                  <a:pt x="1171" y="1479"/>
                </a:lnTo>
                <a:lnTo>
                  <a:pt x="1171" y="1481"/>
                </a:lnTo>
                <a:lnTo>
                  <a:pt x="1167" y="1488"/>
                </a:lnTo>
                <a:lnTo>
                  <a:pt x="1165" y="1487"/>
                </a:lnTo>
                <a:lnTo>
                  <a:pt x="1164" y="1487"/>
                </a:lnTo>
                <a:lnTo>
                  <a:pt x="1162" y="1487"/>
                </a:lnTo>
                <a:lnTo>
                  <a:pt x="1159" y="1486"/>
                </a:lnTo>
                <a:lnTo>
                  <a:pt x="1158" y="1485"/>
                </a:lnTo>
                <a:lnTo>
                  <a:pt x="1157" y="1485"/>
                </a:lnTo>
                <a:lnTo>
                  <a:pt x="1154" y="1482"/>
                </a:lnTo>
                <a:lnTo>
                  <a:pt x="1152" y="1482"/>
                </a:lnTo>
                <a:lnTo>
                  <a:pt x="1150" y="1481"/>
                </a:lnTo>
                <a:lnTo>
                  <a:pt x="1149" y="1481"/>
                </a:lnTo>
                <a:lnTo>
                  <a:pt x="1148" y="1480"/>
                </a:lnTo>
                <a:lnTo>
                  <a:pt x="1148" y="1479"/>
                </a:lnTo>
                <a:lnTo>
                  <a:pt x="1146" y="1478"/>
                </a:lnTo>
                <a:lnTo>
                  <a:pt x="1145" y="1480"/>
                </a:lnTo>
                <a:lnTo>
                  <a:pt x="1145" y="1481"/>
                </a:lnTo>
                <a:lnTo>
                  <a:pt x="1143" y="1481"/>
                </a:lnTo>
                <a:lnTo>
                  <a:pt x="1141" y="1480"/>
                </a:lnTo>
                <a:lnTo>
                  <a:pt x="1138" y="1480"/>
                </a:lnTo>
                <a:lnTo>
                  <a:pt x="1137" y="1480"/>
                </a:lnTo>
                <a:lnTo>
                  <a:pt x="1131" y="1478"/>
                </a:lnTo>
                <a:lnTo>
                  <a:pt x="1130" y="1478"/>
                </a:lnTo>
                <a:lnTo>
                  <a:pt x="1129" y="1477"/>
                </a:lnTo>
                <a:lnTo>
                  <a:pt x="1126" y="1475"/>
                </a:lnTo>
                <a:lnTo>
                  <a:pt x="1124" y="1475"/>
                </a:lnTo>
                <a:lnTo>
                  <a:pt x="1124" y="1474"/>
                </a:lnTo>
                <a:lnTo>
                  <a:pt x="1125" y="1471"/>
                </a:lnTo>
                <a:lnTo>
                  <a:pt x="1124" y="1471"/>
                </a:lnTo>
                <a:lnTo>
                  <a:pt x="1123" y="1473"/>
                </a:lnTo>
                <a:lnTo>
                  <a:pt x="1122" y="1472"/>
                </a:lnTo>
                <a:lnTo>
                  <a:pt x="1105" y="1466"/>
                </a:lnTo>
                <a:lnTo>
                  <a:pt x="1105" y="1465"/>
                </a:lnTo>
                <a:lnTo>
                  <a:pt x="1109" y="1452"/>
                </a:lnTo>
                <a:lnTo>
                  <a:pt x="1112" y="1448"/>
                </a:lnTo>
                <a:lnTo>
                  <a:pt x="1112" y="1447"/>
                </a:lnTo>
                <a:lnTo>
                  <a:pt x="1106" y="1429"/>
                </a:lnTo>
                <a:lnTo>
                  <a:pt x="1105" y="1424"/>
                </a:lnTo>
                <a:lnTo>
                  <a:pt x="1104" y="1422"/>
                </a:lnTo>
                <a:lnTo>
                  <a:pt x="1104" y="1420"/>
                </a:lnTo>
                <a:lnTo>
                  <a:pt x="1100" y="1421"/>
                </a:lnTo>
                <a:lnTo>
                  <a:pt x="1101" y="1423"/>
                </a:lnTo>
                <a:lnTo>
                  <a:pt x="1108" y="1447"/>
                </a:lnTo>
                <a:lnTo>
                  <a:pt x="1100" y="1469"/>
                </a:lnTo>
                <a:lnTo>
                  <a:pt x="1093" y="1465"/>
                </a:lnTo>
                <a:lnTo>
                  <a:pt x="1092" y="1465"/>
                </a:lnTo>
                <a:lnTo>
                  <a:pt x="1091" y="1464"/>
                </a:lnTo>
                <a:lnTo>
                  <a:pt x="1090" y="1463"/>
                </a:lnTo>
                <a:lnTo>
                  <a:pt x="1090" y="1462"/>
                </a:lnTo>
                <a:lnTo>
                  <a:pt x="1089" y="1461"/>
                </a:lnTo>
                <a:lnTo>
                  <a:pt x="1089" y="1457"/>
                </a:lnTo>
                <a:lnTo>
                  <a:pt x="1089" y="1456"/>
                </a:lnTo>
                <a:lnTo>
                  <a:pt x="1088" y="1455"/>
                </a:lnTo>
                <a:lnTo>
                  <a:pt x="1088" y="1454"/>
                </a:lnTo>
                <a:lnTo>
                  <a:pt x="1087" y="1454"/>
                </a:lnTo>
                <a:lnTo>
                  <a:pt x="1087" y="1453"/>
                </a:lnTo>
                <a:lnTo>
                  <a:pt x="1085" y="1453"/>
                </a:lnTo>
                <a:lnTo>
                  <a:pt x="1084" y="1452"/>
                </a:lnTo>
                <a:lnTo>
                  <a:pt x="1080" y="1451"/>
                </a:lnTo>
                <a:lnTo>
                  <a:pt x="1076" y="1455"/>
                </a:lnTo>
                <a:lnTo>
                  <a:pt x="1070" y="1465"/>
                </a:lnTo>
                <a:lnTo>
                  <a:pt x="1064" y="1464"/>
                </a:lnTo>
                <a:lnTo>
                  <a:pt x="1063" y="1465"/>
                </a:lnTo>
                <a:lnTo>
                  <a:pt x="1067" y="1468"/>
                </a:lnTo>
                <a:lnTo>
                  <a:pt x="1071" y="1469"/>
                </a:lnTo>
                <a:lnTo>
                  <a:pt x="1072" y="1468"/>
                </a:lnTo>
                <a:lnTo>
                  <a:pt x="1074" y="1469"/>
                </a:lnTo>
                <a:lnTo>
                  <a:pt x="1081" y="1472"/>
                </a:lnTo>
                <a:lnTo>
                  <a:pt x="1084" y="1472"/>
                </a:lnTo>
                <a:lnTo>
                  <a:pt x="1083" y="1473"/>
                </a:lnTo>
                <a:lnTo>
                  <a:pt x="1085" y="1474"/>
                </a:lnTo>
                <a:lnTo>
                  <a:pt x="1100" y="1480"/>
                </a:lnTo>
                <a:lnTo>
                  <a:pt x="1101" y="1480"/>
                </a:lnTo>
                <a:lnTo>
                  <a:pt x="1100" y="1480"/>
                </a:lnTo>
                <a:lnTo>
                  <a:pt x="1096" y="1489"/>
                </a:lnTo>
                <a:lnTo>
                  <a:pt x="1085" y="1508"/>
                </a:lnTo>
                <a:lnTo>
                  <a:pt x="1093" y="1513"/>
                </a:lnTo>
                <a:lnTo>
                  <a:pt x="1103" y="1497"/>
                </a:lnTo>
                <a:lnTo>
                  <a:pt x="1109" y="1483"/>
                </a:lnTo>
                <a:lnTo>
                  <a:pt x="1115" y="1486"/>
                </a:lnTo>
                <a:lnTo>
                  <a:pt x="1126" y="1490"/>
                </a:lnTo>
                <a:lnTo>
                  <a:pt x="1130" y="1491"/>
                </a:lnTo>
                <a:lnTo>
                  <a:pt x="1135" y="1495"/>
                </a:lnTo>
                <a:lnTo>
                  <a:pt x="1138" y="1495"/>
                </a:lnTo>
                <a:lnTo>
                  <a:pt x="1145" y="1498"/>
                </a:lnTo>
                <a:lnTo>
                  <a:pt x="1140" y="1507"/>
                </a:lnTo>
                <a:lnTo>
                  <a:pt x="1133" y="1518"/>
                </a:lnTo>
                <a:lnTo>
                  <a:pt x="1125" y="1531"/>
                </a:lnTo>
                <a:lnTo>
                  <a:pt x="1129" y="1532"/>
                </a:lnTo>
                <a:lnTo>
                  <a:pt x="1137" y="1519"/>
                </a:lnTo>
                <a:lnTo>
                  <a:pt x="1142" y="1508"/>
                </a:lnTo>
                <a:lnTo>
                  <a:pt x="1147" y="1499"/>
                </a:lnTo>
                <a:lnTo>
                  <a:pt x="1158" y="1503"/>
                </a:lnTo>
                <a:lnTo>
                  <a:pt x="1165" y="1506"/>
                </a:lnTo>
                <a:lnTo>
                  <a:pt x="1168" y="1515"/>
                </a:lnTo>
                <a:lnTo>
                  <a:pt x="1149" y="1545"/>
                </a:lnTo>
                <a:lnTo>
                  <a:pt x="1148" y="1546"/>
                </a:lnTo>
                <a:lnTo>
                  <a:pt x="1147" y="1547"/>
                </a:lnTo>
                <a:lnTo>
                  <a:pt x="1147" y="1548"/>
                </a:lnTo>
                <a:lnTo>
                  <a:pt x="1146" y="1547"/>
                </a:lnTo>
                <a:lnTo>
                  <a:pt x="1145" y="1549"/>
                </a:lnTo>
                <a:lnTo>
                  <a:pt x="1146" y="1550"/>
                </a:lnTo>
                <a:lnTo>
                  <a:pt x="1151" y="1553"/>
                </a:lnTo>
                <a:lnTo>
                  <a:pt x="1150" y="1555"/>
                </a:lnTo>
                <a:lnTo>
                  <a:pt x="1145" y="1552"/>
                </a:lnTo>
                <a:lnTo>
                  <a:pt x="1143" y="1553"/>
                </a:lnTo>
                <a:lnTo>
                  <a:pt x="1141" y="1556"/>
                </a:lnTo>
                <a:lnTo>
                  <a:pt x="1141" y="1557"/>
                </a:lnTo>
                <a:lnTo>
                  <a:pt x="1147" y="1561"/>
                </a:lnTo>
                <a:lnTo>
                  <a:pt x="1146" y="1562"/>
                </a:lnTo>
                <a:lnTo>
                  <a:pt x="1140" y="1560"/>
                </a:lnTo>
                <a:lnTo>
                  <a:pt x="1139" y="1561"/>
                </a:lnTo>
                <a:lnTo>
                  <a:pt x="1138" y="1562"/>
                </a:lnTo>
                <a:lnTo>
                  <a:pt x="1137" y="1564"/>
                </a:lnTo>
                <a:lnTo>
                  <a:pt x="1135" y="1565"/>
                </a:lnTo>
                <a:lnTo>
                  <a:pt x="1141" y="1569"/>
                </a:lnTo>
                <a:lnTo>
                  <a:pt x="1140" y="1571"/>
                </a:lnTo>
                <a:lnTo>
                  <a:pt x="1134" y="1567"/>
                </a:lnTo>
                <a:lnTo>
                  <a:pt x="1133" y="1569"/>
                </a:lnTo>
                <a:lnTo>
                  <a:pt x="1132" y="1571"/>
                </a:lnTo>
                <a:lnTo>
                  <a:pt x="1131" y="1572"/>
                </a:lnTo>
                <a:lnTo>
                  <a:pt x="1137" y="1574"/>
                </a:lnTo>
                <a:lnTo>
                  <a:pt x="1135" y="1577"/>
                </a:lnTo>
                <a:lnTo>
                  <a:pt x="1130" y="1573"/>
                </a:lnTo>
                <a:lnTo>
                  <a:pt x="1129" y="1573"/>
                </a:lnTo>
                <a:lnTo>
                  <a:pt x="1126" y="1575"/>
                </a:lnTo>
                <a:lnTo>
                  <a:pt x="1128" y="1575"/>
                </a:lnTo>
                <a:lnTo>
                  <a:pt x="1128" y="1577"/>
                </a:lnTo>
                <a:lnTo>
                  <a:pt x="1134" y="1580"/>
                </a:lnTo>
                <a:lnTo>
                  <a:pt x="1132" y="1582"/>
                </a:lnTo>
                <a:lnTo>
                  <a:pt x="1126" y="1578"/>
                </a:lnTo>
                <a:lnTo>
                  <a:pt x="1123" y="1583"/>
                </a:lnTo>
                <a:lnTo>
                  <a:pt x="1129" y="1587"/>
                </a:lnTo>
                <a:lnTo>
                  <a:pt x="1128" y="1589"/>
                </a:lnTo>
                <a:lnTo>
                  <a:pt x="1122" y="1586"/>
                </a:lnTo>
                <a:lnTo>
                  <a:pt x="1121" y="1587"/>
                </a:lnTo>
                <a:lnTo>
                  <a:pt x="1120" y="1588"/>
                </a:lnTo>
                <a:lnTo>
                  <a:pt x="1126" y="1591"/>
                </a:lnTo>
                <a:lnTo>
                  <a:pt x="1125" y="1594"/>
                </a:lnTo>
                <a:lnTo>
                  <a:pt x="1118" y="1590"/>
                </a:lnTo>
                <a:lnTo>
                  <a:pt x="1116" y="1594"/>
                </a:lnTo>
                <a:lnTo>
                  <a:pt x="1108" y="1596"/>
                </a:lnTo>
                <a:lnTo>
                  <a:pt x="1103" y="1592"/>
                </a:lnTo>
                <a:lnTo>
                  <a:pt x="1103" y="1591"/>
                </a:lnTo>
                <a:lnTo>
                  <a:pt x="1100" y="1590"/>
                </a:lnTo>
                <a:lnTo>
                  <a:pt x="1093" y="1587"/>
                </a:lnTo>
                <a:lnTo>
                  <a:pt x="1090" y="1585"/>
                </a:lnTo>
                <a:lnTo>
                  <a:pt x="1075" y="1577"/>
                </a:lnTo>
                <a:lnTo>
                  <a:pt x="1064" y="1570"/>
                </a:lnTo>
                <a:lnTo>
                  <a:pt x="1058" y="1566"/>
                </a:lnTo>
                <a:lnTo>
                  <a:pt x="1047" y="1561"/>
                </a:lnTo>
                <a:lnTo>
                  <a:pt x="1059" y="1539"/>
                </a:lnTo>
                <a:lnTo>
                  <a:pt x="1058" y="1538"/>
                </a:lnTo>
                <a:lnTo>
                  <a:pt x="1055" y="1537"/>
                </a:lnTo>
                <a:lnTo>
                  <a:pt x="1054" y="1539"/>
                </a:lnTo>
                <a:lnTo>
                  <a:pt x="1055" y="1539"/>
                </a:lnTo>
                <a:lnTo>
                  <a:pt x="1056" y="1539"/>
                </a:lnTo>
                <a:lnTo>
                  <a:pt x="1056" y="1540"/>
                </a:lnTo>
                <a:lnTo>
                  <a:pt x="1055" y="1540"/>
                </a:lnTo>
                <a:lnTo>
                  <a:pt x="1054" y="1540"/>
                </a:lnTo>
                <a:lnTo>
                  <a:pt x="1043" y="1558"/>
                </a:lnTo>
                <a:lnTo>
                  <a:pt x="1040" y="1556"/>
                </a:lnTo>
                <a:lnTo>
                  <a:pt x="1051" y="1537"/>
                </a:lnTo>
                <a:lnTo>
                  <a:pt x="1053" y="1538"/>
                </a:lnTo>
                <a:lnTo>
                  <a:pt x="1054" y="1536"/>
                </a:lnTo>
                <a:lnTo>
                  <a:pt x="1048" y="1532"/>
                </a:lnTo>
                <a:lnTo>
                  <a:pt x="1048" y="1528"/>
                </a:lnTo>
                <a:lnTo>
                  <a:pt x="1046" y="1528"/>
                </a:lnTo>
                <a:lnTo>
                  <a:pt x="1045" y="1528"/>
                </a:lnTo>
                <a:lnTo>
                  <a:pt x="1043" y="1528"/>
                </a:lnTo>
                <a:lnTo>
                  <a:pt x="1042" y="1528"/>
                </a:lnTo>
                <a:lnTo>
                  <a:pt x="1037" y="1530"/>
                </a:lnTo>
                <a:lnTo>
                  <a:pt x="1036" y="1529"/>
                </a:lnTo>
                <a:lnTo>
                  <a:pt x="1036" y="1527"/>
                </a:lnTo>
                <a:lnTo>
                  <a:pt x="1033" y="1527"/>
                </a:lnTo>
                <a:lnTo>
                  <a:pt x="1030" y="1527"/>
                </a:lnTo>
                <a:lnTo>
                  <a:pt x="1028" y="1525"/>
                </a:lnTo>
                <a:lnTo>
                  <a:pt x="1026" y="1525"/>
                </a:lnTo>
                <a:lnTo>
                  <a:pt x="1021" y="1535"/>
                </a:lnTo>
                <a:lnTo>
                  <a:pt x="1016" y="1544"/>
                </a:lnTo>
                <a:lnTo>
                  <a:pt x="1015" y="1545"/>
                </a:lnTo>
                <a:lnTo>
                  <a:pt x="1009" y="1556"/>
                </a:lnTo>
                <a:lnTo>
                  <a:pt x="1008" y="1556"/>
                </a:lnTo>
                <a:lnTo>
                  <a:pt x="992" y="1547"/>
                </a:lnTo>
                <a:lnTo>
                  <a:pt x="989" y="1547"/>
                </a:lnTo>
                <a:lnTo>
                  <a:pt x="986" y="1553"/>
                </a:lnTo>
                <a:lnTo>
                  <a:pt x="1011" y="1566"/>
                </a:lnTo>
                <a:lnTo>
                  <a:pt x="1016" y="1580"/>
                </a:lnTo>
                <a:lnTo>
                  <a:pt x="1021" y="1589"/>
                </a:lnTo>
                <a:lnTo>
                  <a:pt x="1025" y="1597"/>
                </a:lnTo>
                <a:lnTo>
                  <a:pt x="1029" y="1605"/>
                </a:lnTo>
                <a:lnTo>
                  <a:pt x="1033" y="1614"/>
                </a:lnTo>
                <a:lnTo>
                  <a:pt x="1029" y="1623"/>
                </a:lnTo>
                <a:lnTo>
                  <a:pt x="1028" y="1627"/>
                </a:lnTo>
                <a:lnTo>
                  <a:pt x="1037" y="1632"/>
                </a:lnTo>
                <a:lnTo>
                  <a:pt x="1038" y="1632"/>
                </a:lnTo>
                <a:lnTo>
                  <a:pt x="1038" y="1631"/>
                </a:lnTo>
                <a:lnTo>
                  <a:pt x="1045" y="1619"/>
                </a:lnTo>
                <a:lnTo>
                  <a:pt x="1047" y="1619"/>
                </a:lnTo>
                <a:lnTo>
                  <a:pt x="1047" y="1617"/>
                </a:lnTo>
                <a:lnTo>
                  <a:pt x="1053" y="1607"/>
                </a:lnTo>
                <a:lnTo>
                  <a:pt x="1054" y="1607"/>
                </a:lnTo>
                <a:lnTo>
                  <a:pt x="1056" y="1607"/>
                </a:lnTo>
                <a:lnTo>
                  <a:pt x="1056" y="1608"/>
                </a:lnTo>
                <a:lnTo>
                  <a:pt x="1057" y="1606"/>
                </a:lnTo>
                <a:lnTo>
                  <a:pt x="1055" y="1605"/>
                </a:lnTo>
                <a:lnTo>
                  <a:pt x="1051" y="1605"/>
                </a:lnTo>
                <a:lnTo>
                  <a:pt x="1048" y="1604"/>
                </a:lnTo>
                <a:lnTo>
                  <a:pt x="1047" y="1604"/>
                </a:lnTo>
                <a:lnTo>
                  <a:pt x="1050" y="1581"/>
                </a:lnTo>
                <a:lnTo>
                  <a:pt x="1059" y="1587"/>
                </a:lnTo>
                <a:lnTo>
                  <a:pt x="1067" y="1591"/>
                </a:lnTo>
                <a:lnTo>
                  <a:pt x="1066" y="1591"/>
                </a:lnTo>
                <a:lnTo>
                  <a:pt x="1070" y="1594"/>
                </a:lnTo>
                <a:lnTo>
                  <a:pt x="1070" y="1592"/>
                </a:lnTo>
                <a:lnTo>
                  <a:pt x="1081" y="1599"/>
                </a:lnTo>
                <a:lnTo>
                  <a:pt x="1084" y="1602"/>
                </a:lnTo>
                <a:lnTo>
                  <a:pt x="1098" y="1610"/>
                </a:lnTo>
                <a:lnTo>
                  <a:pt x="1100" y="1612"/>
                </a:lnTo>
                <a:lnTo>
                  <a:pt x="1101" y="1611"/>
                </a:lnTo>
                <a:lnTo>
                  <a:pt x="1114" y="1617"/>
                </a:lnTo>
                <a:lnTo>
                  <a:pt x="1113" y="1619"/>
                </a:lnTo>
                <a:lnTo>
                  <a:pt x="1115" y="1620"/>
                </a:lnTo>
                <a:lnTo>
                  <a:pt x="1116" y="1619"/>
                </a:lnTo>
                <a:lnTo>
                  <a:pt x="1117" y="1617"/>
                </a:lnTo>
                <a:lnTo>
                  <a:pt x="1123" y="1616"/>
                </a:lnTo>
                <a:lnTo>
                  <a:pt x="1125" y="1617"/>
                </a:lnTo>
                <a:lnTo>
                  <a:pt x="1134" y="1605"/>
                </a:lnTo>
                <a:lnTo>
                  <a:pt x="1134" y="1604"/>
                </a:lnTo>
                <a:lnTo>
                  <a:pt x="1135" y="1603"/>
                </a:lnTo>
                <a:lnTo>
                  <a:pt x="1137" y="1602"/>
                </a:lnTo>
                <a:lnTo>
                  <a:pt x="1137" y="1600"/>
                </a:lnTo>
                <a:lnTo>
                  <a:pt x="1138" y="1600"/>
                </a:lnTo>
                <a:lnTo>
                  <a:pt x="1139" y="1599"/>
                </a:lnTo>
                <a:lnTo>
                  <a:pt x="1140" y="1599"/>
                </a:lnTo>
                <a:lnTo>
                  <a:pt x="1141" y="1598"/>
                </a:lnTo>
                <a:lnTo>
                  <a:pt x="1142" y="1598"/>
                </a:lnTo>
                <a:lnTo>
                  <a:pt x="1143" y="1599"/>
                </a:lnTo>
                <a:lnTo>
                  <a:pt x="1143" y="1600"/>
                </a:lnTo>
                <a:lnTo>
                  <a:pt x="1145" y="1602"/>
                </a:lnTo>
                <a:lnTo>
                  <a:pt x="1143" y="1602"/>
                </a:lnTo>
                <a:lnTo>
                  <a:pt x="1143" y="1604"/>
                </a:lnTo>
                <a:lnTo>
                  <a:pt x="1143" y="1605"/>
                </a:lnTo>
                <a:lnTo>
                  <a:pt x="1143" y="1606"/>
                </a:lnTo>
                <a:lnTo>
                  <a:pt x="1142" y="1607"/>
                </a:lnTo>
                <a:lnTo>
                  <a:pt x="1142" y="1608"/>
                </a:lnTo>
                <a:lnTo>
                  <a:pt x="1141" y="1608"/>
                </a:lnTo>
                <a:lnTo>
                  <a:pt x="1140" y="1610"/>
                </a:lnTo>
                <a:lnTo>
                  <a:pt x="1137" y="1612"/>
                </a:lnTo>
                <a:lnTo>
                  <a:pt x="1134" y="1619"/>
                </a:lnTo>
                <a:lnTo>
                  <a:pt x="1129" y="1627"/>
                </a:lnTo>
                <a:lnTo>
                  <a:pt x="1125" y="1631"/>
                </a:lnTo>
                <a:lnTo>
                  <a:pt x="1114" y="1646"/>
                </a:lnTo>
                <a:lnTo>
                  <a:pt x="1114" y="1645"/>
                </a:lnTo>
                <a:lnTo>
                  <a:pt x="1113" y="1645"/>
                </a:lnTo>
                <a:lnTo>
                  <a:pt x="1112" y="1647"/>
                </a:lnTo>
                <a:lnTo>
                  <a:pt x="1113" y="1648"/>
                </a:lnTo>
                <a:lnTo>
                  <a:pt x="1112" y="1650"/>
                </a:lnTo>
                <a:lnTo>
                  <a:pt x="1109" y="1653"/>
                </a:lnTo>
                <a:lnTo>
                  <a:pt x="1108" y="1653"/>
                </a:lnTo>
                <a:lnTo>
                  <a:pt x="1108" y="1652"/>
                </a:lnTo>
                <a:lnTo>
                  <a:pt x="1107" y="1654"/>
                </a:lnTo>
                <a:lnTo>
                  <a:pt x="1108" y="1654"/>
                </a:lnTo>
                <a:lnTo>
                  <a:pt x="1108" y="1655"/>
                </a:lnTo>
                <a:lnTo>
                  <a:pt x="1108" y="1656"/>
                </a:lnTo>
                <a:lnTo>
                  <a:pt x="1107" y="1656"/>
                </a:lnTo>
                <a:lnTo>
                  <a:pt x="1107" y="1657"/>
                </a:lnTo>
                <a:lnTo>
                  <a:pt x="1106" y="1657"/>
                </a:lnTo>
                <a:lnTo>
                  <a:pt x="1100" y="1664"/>
                </a:lnTo>
                <a:lnTo>
                  <a:pt x="1099" y="1665"/>
                </a:lnTo>
                <a:lnTo>
                  <a:pt x="1098" y="1667"/>
                </a:lnTo>
                <a:lnTo>
                  <a:pt x="1091" y="1673"/>
                </a:lnTo>
                <a:lnTo>
                  <a:pt x="1092" y="1673"/>
                </a:lnTo>
                <a:lnTo>
                  <a:pt x="1091" y="1674"/>
                </a:lnTo>
                <a:lnTo>
                  <a:pt x="1091" y="1675"/>
                </a:lnTo>
                <a:lnTo>
                  <a:pt x="1088" y="1680"/>
                </a:lnTo>
                <a:lnTo>
                  <a:pt x="1078" y="1697"/>
                </a:lnTo>
                <a:lnTo>
                  <a:pt x="1080" y="1698"/>
                </a:lnTo>
                <a:lnTo>
                  <a:pt x="1081" y="1698"/>
                </a:lnTo>
                <a:lnTo>
                  <a:pt x="1082" y="1699"/>
                </a:lnTo>
                <a:lnTo>
                  <a:pt x="1083" y="1700"/>
                </a:lnTo>
                <a:lnTo>
                  <a:pt x="1084" y="1700"/>
                </a:lnTo>
                <a:lnTo>
                  <a:pt x="1085" y="1702"/>
                </a:lnTo>
                <a:lnTo>
                  <a:pt x="1087" y="1702"/>
                </a:lnTo>
                <a:lnTo>
                  <a:pt x="1089" y="1703"/>
                </a:lnTo>
                <a:lnTo>
                  <a:pt x="1090" y="1703"/>
                </a:lnTo>
                <a:lnTo>
                  <a:pt x="1091" y="1703"/>
                </a:lnTo>
                <a:lnTo>
                  <a:pt x="1098" y="1706"/>
                </a:lnTo>
                <a:lnTo>
                  <a:pt x="1099" y="1706"/>
                </a:lnTo>
                <a:lnTo>
                  <a:pt x="1100" y="1706"/>
                </a:lnTo>
                <a:lnTo>
                  <a:pt x="1100" y="1707"/>
                </a:lnTo>
                <a:lnTo>
                  <a:pt x="1101" y="1707"/>
                </a:lnTo>
                <a:lnTo>
                  <a:pt x="1101" y="1708"/>
                </a:lnTo>
                <a:lnTo>
                  <a:pt x="1104" y="1709"/>
                </a:lnTo>
                <a:lnTo>
                  <a:pt x="1104" y="1708"/>
                </a:lnTo>
                <a:lnTo>
                  <a:pt x="1105" y="1708"/>
                </a:lnTo>
                <a:lnTo>
                  <a:pt x="1126" y="1714"/>
                </a:lnTo>
                <a:lnTo>
                  <a:pt x="1130" y="1709"/>
                </a:lnTo>
                <a:lnTo>
                  <a:pt x="1126" y="1706"/>
                </a:lnTo>
                <a:lnTo>
                  <a:pt x="1108" y="1696"/>
                </a:lnTo>
                <a:lnTo>
                  <a:pt x="1107" y="1696"/>
                </a:lnTo>
                <a:lnTo>
                  <a:pt x="1108" y="1695"/>
                </a:lnTo>
                <a:lnTo>
                  <a:pt x="1108" y="1694"/>
                </a:lnTo>
                <a:lnTo>
                  <a:pt x="1113" y="1687"/>
                </a:lnTo>
                <a:lnTo>
                  <a:pt x="1114" y="1684"/>
                </a:lnTo>
                <a:lnTo>
                  <a:pt x="1118" y="1688"/>
                </a:lnTo>
                <a:lnTo>
                  <a:pt x="1120" y="1686"/>
                </a:lnTo>
                <a:lnTo>
                  <a:pt x="1130" y="1691"/>
                </a:lnTo>
                <a:lnTo>
                  <a:pt x="1131" y="1691"/>
                </a:lnTo>
                <a:lnTo>
                  <a:pt x="1132" y="1691"/>
                </a:lnTo>
                <a:lnTo>
                  <a:pt x="1131" y="1667"/>
                </a:lnTo>
                <a:lnTo>
                  <a:pt x="1131" y="1666"/>
                </a:lnTo>
                <a:lnTo>
                  <a:pt x="1133" y="1666"/>
                </a:lnTo>
                <a:lnTo>
                  <a:pt x="1135" y="1664"/>
                </a:lnTo>
                <a:lnTo>
                  <a:pt x="1137" y="1662"/>
                </a:lnTo>
                <a:lnTo>
                  <a:pt x="1138" y="1659"/>
                </a:lnTo>
                <a:lnTo>
                  <a:pt x="1146" y="1637"/>
                </a:lnTo>
                <a:lnTo>
                  <a:pt x="1173" y="1566"/>
                </a:lnTo>
                <a:lnTo>
                  <a:pt x="1198" y="1499"/>
                </a:lnTo>
                <a:lnTo>
                  <a:pt x="1202" y="1487"/>
                </a:lnTo>
                <a:lnTo>
                  <a:pt x="1208" y="1477"/>
                </a:lnTo>
                <a:lnTo>
                  <a:pt x="1209" y="1475"/>
                </a:lnTo>
                <a:lnTo>
                  <a:pt x="1209" y="1474"/>
                </a:lnTo>
                <a:lnTo>
                  <a:pt x="1209" y="1473"/>
                </a:lnTo>
                <a:lnTo>
                  <a:pt x="1209" y="1472"/>
                </a:lnTo>
                <a:lnTo>
                  <a:pt x="1209" y="1471"/>
                </a:lnTo>
                <a:lnTo>
                  <a:pt x="1210" y="1471"/>
                </a:lnTo>
                <a:lnTo>
                  <a:pt x="1210" y="1470"/>
                </a:lnTo>
                <a:lnTo>
                  <a:pt x="1210" y="1469"/>
                </a:lnTo>
                <a:lnTo>
                  <a:pt x="1210" y="1468"/>
                </a:lnTo>
                <a:lnTo>
                  <a:pt x="1212" y="1468"/>
                </a:lnTo>
                <a:lnTo>
                  <a:pt x="1212" y="1466"/>
                </a:lnTo>
                <a:lnTo>
                  <a:pt x="1213" y="1466"/>
                </a:lnTo>
                <a:lnTo>
                  <a:pt x="1213" y="1465"/>
                </a:lnTo>
                <a:lnTo>
                  <a:pt x="1214" y="1465"/>
                </a:lnTo>
                <a:lnTo>
                  <a:pt x="1214" y="1464"/>
                </a:lnTo>
                <a:lnTo>
                  <a:pt x="1214" y="1463"/>
                </a:lnTo>
                <a:lnTo>
                  <a:pt x="1214" y="1462"/>
                </a:lnTo>
                <a:lnTo>
                  <a:pt x="1215" y="1462"/>
                </a:lnTo>
                <a:lnTo>
                  <a:pt x="1215" y="1461"/>
                </a:lnTo>
                <a:lnTo>
                  <a:pt x="1215" y="1460"/>
                </a:lnTo>
                <a:lnTo>
                  <a:pt x="1216" y="1460"/>
                </a:lnTo>
                <a:lnTo>
                  <a:pt x="1216" y="1458"/>
                </a:lnTo>
                <a:lnTo>
                  <a:pt x="1216" y="1457"/>
                </a:lnTo>
                <a:lnTo>
                  <a:pt x="1216" y="1456"/>
                </a:lnTo>
                <a:lnTo>
                  <a:pt x="1217" y="1456"/>
                </a:lnTo>
                <a:lnTo>
                  <a:pt x="1217" y="1455"/>
                </a:lnTo>
                <a:lnTo>
                  <a:pt x="1217" y="1454"/>
                </a:lnTo>
                <a:lnTo>
                  <a:pt x="1218" y="1453"/>
                </a:lnTo>
                <a:lnTo>
                  <a:pt x="1218" y="1452"/>
                </a:lnTo>
                <a:lnTo>
                  <a:pt x="1218" y="1451"/>
                </a:lnTo>
                <a:lnTo>
                  <a:pt x="1216" y="1449"/>
                </a:lnTo>
                <a:lnTo>
                  <a:pt x="1244" y="1377"/>
                </a:lnTo>
                <a:lnTo>
                  <a:pt x="1251" y="1357"/>
                </a:lnTo>
                <a:lnTo>
                  <a:pt x="1260" y="1361"/>
                </a:lnTo>
                <a:lnTo>
                  <a:pt x="1264" y="1353"/>
                </a:lnTo>
                <a:lnTo>
                  <a:pt x="1255" y="1349"/>
                </a:lnTo>
                <a:lnTo>
                  <a:pt x="1257" y="1341"/>
                </a:lnTo>
                <a:lnTo>
                  <a:pt x="1260" y="1334"/>
                </a:lnTo>
                <a:lnTo>
                  <a:pt x="1261" y="1331"/>
                </a:lnTo>
                <a:lnTo>
                  <a:pt x="1261" y="1330"/>
                </a:lnTo>
                <a:lnTo>
                  <a:pt x="1263" y="1329"/>
                </a:lnTo>
                <a:lnTo>
                  <a:pt x="1264" y="1327"/>
                </a:lnTo>
                <a:lnTo>
                  <a:pt x="1268" y="1321"/>
                </a:lnTo>
                <a:lnTo>
                  <a:pt x="1277" y="1307"/>
                </a:lnTo>
                <a:lnTo>
                  <a:pt x="1283" y="1298"/>
                </a:lnTo>
                <a:lnTo>
                  <a:pt x="1290" y="1287"/>
                </a:lnTo>
                <a:lnTo>
                  <a:pt x="1316" y="1249"/>
                </a:lnTo>
                <a:lnTo>
                  <a:pt x="1370" y="1169"/>
                </a:lnTo>
                <a:lnTo>
                  <a:pt x="1370" y="1168"/>
                </a:lnTo>
                <a:lnTo>
                  <a:pt x="1370" y="1167"/>
                </a:lnTo>
                <a:lnTo>
                  <a:pt x="1372" y="1167"/>
                </a:lnTo>
                <a:lnTo>
                  <a:pt x="1372" y="1165"/>
                </a:lnTo>
                <a:lnTo>
                  <a:pt x="1373" y="1164"/>
                </a:lnTo>
                <a:lnTo>
                  <a:pt x="1374" y="1162"/>
                </a:lnTo>
                <a:lnTo>
                  <a:pt x="1356" y="1147"/>
                </a:lnTo>
                <a:lnTo>
                  <a:pt x="1350" y="1152"/>
                </a:lnTo>
                <a:close/>
                <a:moveTo>
                  <a:pt x="1567" y="336"/>
                </a:moveTo>
                <a:lnTo>
                  <a:pt x="1573" y="316"/>
                </a:lnTo>
                <a:lnTo>
                  <a:pt x="1601" y="324"/>
                </a:lnTo>
                <a:lnTo>
                  <a:pt x="1602" y="319"/>
                </a:lnTo>
                <a:lnTo>
                  <a:pt x="1603" y="315"/>
                </a:lnTo>
                <a:lnTo>
                  <a:pt x="1594" y="311"/>
                </a:lnTo>
                <a:lnTo>
                  <a:pt x="1593" y="308"/>
                </a:lnTo>
                <a:lnTo>
                  <a:pt x="1594" y="307"/>
                </a:lnTo>
                <a:lnTo>
                  <a:pt x="1566" y="298"/>
                </a:lnTo>
                <a:lnTo>
                  <a:pt x="1554" y="320"/>
                </a:lnTo>
                <a:lnTo>
                  <a:pt x="1553" y="320"/>
                </a:lnTo>
                <a:lnTo>
                  <a:pt x="1552" y="314"/>
                </a:lnTo>
                <a:lnTo>
                  <a:pt x="1553" y="303"/>
                </a:lnTo>
                <a:lnTo>
                  <a:pt x="1553" y="302"/>
                </a:lnTo>
                <a:lnTo>
                  <a:pt x="1554" y="301"/>
                </a:lnTo>
                <a:lnTo>
                  <a:pt x="1557" y="297"/>
                </a:lnTo>
                <a:lnTo>
                  <a:pt x="1531" y="289"/>
                </a:lnTo>
                <a:lnTo>
                  <a:pt x="1528" y="301"/>
                </a:lnTo>
                <a:lnTo>
                  <a:pt x="1526" y="302"/>
                </a:lnTo>
                <a:lnTo>
                  <a:pt x="1519" y="323"/>
                </a:lnTo>
                <a:lnTo>
                  <a:pt x="1548" y="331"/>
                </a:lnTo>
                <a:lnTo>
                  <a:pt x="1550" y="325"/>
                </a:lnTo>
                <a:lnTo>
                  <a:pt x="1552" y="326"/>
                </a:lnTo>
                <a:lnTo>
                  <a:pt x="1554" y="331"/>
                </a:lnTo>
                <a:lnTo>
                  <a:pt x="1567" y="336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35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DA2B6-4302-9D04-D403-8D22E8066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909434F8-E616-53E7-5B15-7F335AA8D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Vienna, Austria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280D952-7A88-3B6C-D55D-01F068F16D80}"/>
              </a:ext>
            </a:extLst>
          </p:cNvPr>
          <p:cNvSpPr>
            <a:spLocks/>
          </p:cNvSpPr>
          <p:nvPr/>
        </p:nvSpPr>
        <p:spPr bwMode="auto">
          <a:xfrm>
            <a:off x="683568" y="1419622"/>
            <a:ext cx="3644378" cy="2828701"/>
          </a:xfrm>
          <a:custGeom>
            <a:avLst/>
            <a:gdLst>
              <a:gd name="T0" fmla="*/ 1920 w 2855"/>
              <a:gd name="T1" fmla="*/ 400 h 2216"/>
              <a:gd name="T2" fmla="*/ 2108 w 2855"/>
              <a:gd name="T3" fmla="*/ 487 h 2216"/>
              <a:gd name="T4" fmla="*/ 2102 w 2855"/>
              <a:gd name="T5" fmla="*/ 350 h 2216"/>
              <a:gd name="T6" fmla="*/ 2231 w 2855"/>
              <a:gd name="T7" fmla="*/ 317 h 2216"/>
              <a:gd name="T8" fmla="*/ 2341 w 2855"/>
              <a:gd name="T9" fmla="*/ 528 h 2216"/>
              <a:gd name="T10" fmla="*/ 2556 w 2855"/>
              <a:gd name="T11" fmla="*/ 701 h 2216"/>
              <a:gd name="T12" fmla="*/ 2602 w 2855"/>
              <a:gd name="T13" fmla="*/ 1031 h 2216"/>
              <a:gd name="T14" fmla="*/ 2569 w 2855"/>
              <a:gd name="T15" fmla="*/ 1395 h 2216"/>
              <a:gd name="T16" fmla="*/ 2556 w 2855"/>
              <a:gd name="T17" fmla="*/ 1544 h 2216"/>
              <a:gd name="T18" fmla="*/ 2634 w 2855"/>
              <a:gd name="T19" fmla="*/ 1524 h 2216"/>
              <a:gd name="T20" fmla="*/ 2688 w 2855"/>
              <a:gd name="T21" fmla="*/ 1681 h 2216"/>
              <a:gd name="T22" fmla="*/ 2827 w 2855"/>
              <a:gd name="T23" fmla="*/ 1763 h 2216"/>
              <a:gd name="T24" fmla="*/ 2852 w 2855"/>
              <a:gd name="T25" fmla="*/ 1963 h 2216"/>
              <a:gd name="T26" fmla="*/ 2643 w 2855"/>
              <a:gd name="T27" fmla="*/ 1905 h 2216"/>
              <a:gd name="T28" fmla="*/ 2454 w 2855"/>
              <a:gd name="T29" fmla="*/ 1762 h 2216"/>
              <a:gd name="T30" fmla="*/ 2222 w 2855"/>
              <a:gd name="T31" fmla="*/ 1768 h 2216"/>
              <a:gd name="T32" fmla="*/ 2070 w 2855"/>
              <a:gd name="T33" fmla="*/ 1861 h 2216"/>
              <a:gd name="T34" fmla="*/ 1950 w 2855"/>
              <a:gd name="T35" fmla="*/ 1969 h 2216"/>
              <a:gd name="T36" fmla="*/ 1833 w 2855"/>
              <a:gd name="T37" fmla="*/ 2097 h 2216"/>
              <a:gd name="T38" fmla="*/ 1783 w 2855"/>
              <a:gd name="T39" fmla="*/ 2159 h 2216"/>
              <a:gd name="T40" fmla="*/ 1681 w 2855"/>
              <a:gd name="T41" fmla="*/ 2201 h 2216"/>
              <a:gd name="T42" fmla="*/ 1556 w 2855"/>
              <a:gd name="T43" fmla="*/ 2146 h 2216"/>
              <a:gd name="T44" fmla="*/ 1334 w 2855"/>
              <a:gd name="T45" fmla="*/ 2103 h 2216"/>
              <a:gd name="T46" fmla="*/ 1209 w 2855"/>
              <a:gd name="T47" fmla="*/ 2058 h 2216"/>
              <a:gd name="T48" fmla="*/ 1118 w 2855"/>
              <a:gd name="T49" fmla="*/ 2035 h 2216"/>
              <a:gd name="T50" fmla="*/ 995 w 2855"/>
              <a:gd name="T51" fmla="*/ 2158 h 2216"/>
              <a:gd name="T52" fmla="*/ 872 w 2855"/>
              <a:gd name="T53" fmla="*/ 2163 h 2216"/>
              <a:gd name="T54" fmla="*/ 727 w 2855"/>
              <a:gd name="T55" fmla="*/ 2091 h 2216"/>
              <a:gd name="T56" fmla="*/ 594 w 2855"/>
              <a:gd name="T57" fmla="*/ 2105 h 2216"/>
              <a:gd name="T58" fmla="*/ 504 w 2855"/>
              <a:gd name="T59" fmla="*/ 2109 h 2216"/>
              <a:gd name="T60" fmla="*/ 389 w 2855"/>
              <a:gd name="T61" fmla="*/ 2135 h 2216"/>
              <a:gd name="T62" fmla="*/ 299 w 2855"/>
              <a:gd name="T63" fmla="*/ 2186 h 2216"/>
              <a:gd name="T64" fmla="*/ 392 w 2855"/>
              <a:gd name="T65" fmla="*/ 2111 h 2216"/>
              <a:gd name="T66" fmla="*/ 311 w 2855"/>
              <a:gd name="T67" fmla="*/ 2067 h 2216"/>
              <a:gd name="T68" fmla="*/ 257 w 2855"/>
              <a:gd name="T69" fmla="*/ 2006 h 2216"/>
              <a:gd name="T70" fmla="*/ 238 w 2855"/>
              <a:gd name="T71" fmla="*/ 1902 h 2216"/>
              <a:gd name="T72" fmla="*/ 221 w 2855"/>
              <a:gd name="T73" fmla="*/ 1866 h 2216"/>
              <a:gd name="T74" fmla="*/ 132 w 2855"/>
              <a:gd name="T75" fmla="*/ 1510 h 2216"/>
              <a:gd name="T76" fmla="*/ 135 w 2855"/>
              <a:gd name="T77" fmla="*/ 1337 h 2216"/>
              <a:gd name="T78" fmla="*/ 165 w 2855"/>
              <a:gd name="T79" fmla="*/ 1256 h 2216"/>
              <a:gd name="T80" fmla="*/ 96 w 2855"/>
              <a:gd name="T81" fmla="*/ 1222 h 2216"/>
              <a:gd name="T82" fmla="*/ 55 w 2855"/>
              <a:gd name="T83" fmla="*/ 1130 h 2216"/>
              <a:gd name="T84" fmla="*/ 53 w 2855"/>
              <a:gd name="T85" fmla="*/ 1098 h 2216"/>
              <a:gd name="T86" fmla="*/ 96 w 2855"/>
              <a:gd name="T87" fmla="*/ 1045 h 2216"/>
              <a:gd name="T88" fmla="*/ 60 w 2855"/>
              <a:gd name="T89" fmla="*/ 973 h 2216"/>
              <a:gd name="T90" fmla="*/ 66 w 2855"/>
              <a:gd name="T91" fmla="*/ 895 h 2216"/>
              <a:gd name="T92" fmla="*/ 97 w 2855"/>
              <a:gd name="T93" fmla="*/ 806 h 2216"/>
              <a:gd name="T94" fmla="*/ 134 w 2855"/>
              <a:gd name="T95" fmla="*/ 735 h 2216"/>
              <a:gd name="T96" fmla="*/ 200 w 2855"/>
              <a:gd name="T97" fmla="*/ 734 h 2216"/>
              <a:gd name="T98" fmla="*/ 374 w 2855"/>
              <a:gd name="T99" fmla="*/ 930 h 2216"/>
              <a:gd name="T100" fmla="*/ 508 w 2855"/>
              <a:gd name="T101" fmla="*/ 922 h 2216"/>
              <a:gd name="T102" fmla="*/ 566 w 2855"/>
              <a:gd name="T103" fmla="*/ 852 h 2216"/>
              <a:gd name="T104" fmla="*/ 633 w 2855"/>
              <a:gd name="T105" fmla="*/ 750 h 2216"/>
              <a:gd name="T106" fmla="*/ 743 w 2855"/>
              <a:gd name="T107" fmla="*/ 640 h 2216"/>
              <a:gd name="T108" fmla="*/ 836 w 2855"/>
              <a:gd name="T109" fmla="*/ 577 h 2216"/>
              <a:gd name="T110" fmla="*/ 991 w 2855"/>
              <a:gd name="T111" fmla="*/ 515 h 2216"/>
              <a:gd name="T112" fmla="*/ 1118 w 2855"/>
              <a:gd name="T113" fmla="*/ 409 h 2216"/>
              <a:gd name="T114" fmla="*/ 1272 w 2855"/>
              <a:gd name="T115" fmla="*/ 457 h 2216"/>
              <a:gd name="T116" fmla="*/ 1350 w 2855"/>
              <a:gd name="T117" fmla="*/ 384 h 2216"/>
              <a:gd name="T118" fmla="*/ 1353 w 2855"/>
              <a:gd name="T119" fmla="*/ 277 h 2216"/>
              <a:gd name="T120" fmla="*/ 1398 w 2855"/>
              <a:gd name="T121" fmla="*/ 218 h 2216"/>
              <a:gd name="T122" fmla="*/ 1397 w 2855"/>
              <a:gd name="T123" fmla="*/ 47 h 2216"/>
              <a:gd name="T124" fmla="*/ 1533 w 2855"/>
              <a:gd name="T125" fmla="*/ 50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55" h="2216">
                <a:moveTo>
                  <a:pt x="1777" y="59"/>
                </a:moveTo>
                <a:lnTo>
                  <a:pt x="1779" y="64"/>
                </a:lnTo>
                <a:lnTo>
                  <a:pt x="1781" y="75"/>
                </a:lnTo>
                <a:lnTo>
                  <a:pt x="1782" y="84"/>
                </a:lnTo>
                <a:lnTo>
                  <a:pt x="1781" y="94"/>
                </a:lnTo>
                <a:lnTo>
                  <a:pt x="1779" y="107"/>
                </a:lnTo>
                <a:lnTo>
                  <a:pt x="1779" y="111"/>
                </a:lnTo>
                <a:lnTo>
                  <a:pt x="1781" y="123"/>
                </a:lnTo>
                <a:lnTo>
                  <a:pt x="1782" y="129"/>
                </a:lnTo>
                <a:lnTo>
                  <a:pt x="1782" y="137"/>
                </a:lnTo>
                <a:lnTo>
                  <a:pt x="1786" y="145"/>
                </a:lnTo>
                <a:lnTo>
                  <a:pt x="1790" y="154"/>
                </a:lnTo>
                <a:lnTo>
                  <a:pt x="1791" y="161"/>
                </a:lnTo>
                <a:lnTo>
                  <a:pt x="1792" y="161"/>
                </a:lnTo>
                <a:lnTo>
                  <a:pt x="1794" y="169"/>
                </a:lnTo>
                <a:lnTo>
                  <a:pt x="1798" y="184"/>
                </a:lnTo>
                <a:lnTo>
                  <a:pt x="1798" y="186"/>
                </a:lnTo>
                <a:lnTo>
                  <a:pt x="1799" y="191"/>
                </a:lnTo>
                <a:lnTo>
                  <a:pt x="1799" y="192"/>
                </a:lnTo>
                <a:lnTo>
                  <a:pt x="1800" y="197"/>
                </a:lnTo>
                <a:lnTo>
                  <a:pt x="1800" y="201"/>
                </a:lnTo>
                <a:lnTo>
                  <a:pt x="1802" y="213"/>
                </a:lnTo>
                <a:lnTo>
                  <a:pt x="1802" y="220"/>
                </a:lnTo>
                <a:lnTo>
                  <a:pt x="1802" y="222"/>
                </a:lnTo>
                <a:lnTo>
                  <a:pt x="1802" y="226"/>
                </a:lnTo>
                <a:lnTo>
                  <a:pt x="1802" y="239"/>
                </a:lnTo>
                <a:lnTo>
                  <a:pt x="1803" y="252"/>
                </a:lnTo>
                <a:lnTo>
                  <a:pt x="1803" y="261"/>
                </a:lnTo>
                <a:lnTo>
                  <a:pt x="1803" y="265"/>
                </a:lnTo>
                <a:lnTo>
                  <a:pt x="1803" y="268"/>
                </a:lnTo>
                <a:lnTo>
                  <a:pt x="1804" y="269"/>
                </a:lnTo>
                <a:lnTo>
                  <a:pt x="1804" y="276"/>
                </a:lnTo>
                <a:lnTo>
                  <a:pt x="1804" y="278"/>
                </a:lnTo>
                <a:lnTo>
                  <a:pt x="1804" y="280"/>
                </a:lnTo>
                <a:lnTo>
                  <a:pt x="1804" y="285"/>
                </a:lnTo>
                <a:lnTo>
                  <a:pt x="1805" y="293"/>
                </a:lnTo>
                <a:lnTo>
                  <a:pt x="1805" y="302"/>
                </a:lnTo>
                <a:lnTo>
                  <a:pt x="1805" y="307"/>
                </a:lnTo>
                <a:lnTo>
                  <a:pt x="1805" y="315"/>
                </a:lnTo>
                <a:lnTo>
                  <a:pt x="1805" y="316"/>
                </a:lnTo>
                <a:lnTo>
                  <a:pt x="1807" y="320"/>
                </a:lnTo>
                <a:lnTo>
                  <a:pt x="1807" y="325"/>
                </a:lnTo>
                <a:lnTo>
                  <a:pt x="1816" y="331"/>
                </a:lnTo>
                <a:lnTo>
                  <a:pt x="1820" y="333"/>
                </a:lnTo>
                <a:lnTo>
                  <a:pt x="1826" y="337"/>
                </a:lnTo>
                <a:lnTo>
                  <a:pt x="1835" y="344"/>
                </a:lnTo>
                <a:lnTo>
                  <a:pt x="1841" y="347"/>
                </a:lnTo>
                <a:lnTo>
                  <a:pt x="1854" y="357"/>
                </a:lnTo>
                <a:lnTo>
                  <a:pt x="1863" y="362"/>
                </a:lnTo>
                <a:lnTo>
                  <a:pt x="1865" y="363"/>
                </a:lnTo>
                <a:lnTo>
                  <a:pt x="1865" y="364"/>
                </a:lnTo>
                <a:lnTo>
                  <a:pt x="1867" y="364"/>
                </a:lnTo>
                <a:lnTo>
                  <a:pt x="1872" y="367"/>
                </a:lnTo>
                <a:lnTo>
                  <a:pt x="1876" y="370"/>
                </a:lnTo>
                <a:lnTo>
                  <a:pt x="1877" y="371"/>
                </a:lnTo>
                <a:lnTo>
                  <a:pt x="1879" y="372"/>
                </a:lnTo>
                <a:lnTo>
                  <a:pt x="1886" y="378"/>
                </a:lnTo>
                <a:lnTo>
                  <a:pt x="1890" y="379"/>
                </a:lnTo>
                <a:lnTo>
                  <a:pt x="1894" y="381"/>
                </a:lnTo>
                <a:lnTo>
                  <a:pt x="1897" y="384"/>
                </a:lnTo>
                <a:lnTo>
                  <a:pt x="1909" y="393"/>
                </a:lnTo>
                <a:lnTo>
                  <a:pt x="1912" y="395"/>
                </a:lnTo>
                <a:lnTo>
                  <a:pt x="1920" y="400"/>
                </a:lnTo>
                <a:lnTo>
                  <a:pt x="1922" y="400"/>
                </a:lnTo>
                <a:lnTo>
                  <a:pt x="1922" y="401"/>
                </a:lnTo>
                <a:lnTo>
                  <a:pt x="1924" y="402"/>
                </a:lnTo>
                <a:lnTo>
                  <a:pt x="1929" y="406"/>
                </a:lnTo>
                <a:lnTo>
                  <a:pt x="1931" y="406"/>
                </a:lnTo>
                <a:lnTo>
                  <a:pt x="1933" y="408"/>
                </a:lnTo>
                <a:lnTo>
                  <a:pt x="1940" y="411"/>
                </a:lnTo>
                <a:lnTo>
                  <a:pt x="1941" y="413"/>
                </a:lnTo>
                <a:lnTo>
                  <a:pt x="1948" y="417"/>
                </a:lnTo>
                <a:lnTo>
                  <a:pt x="1950" y="418"/>
                </a:lnTo>
                <a:lnTo>
                  <a:pt x="1956" y="421"/>
                </a:lnTo>
                <a:lnTo>
                  <a:pt x="1957" y="422"/>
                </a:lnTo>
                <a:lnTo>
                  <a:pt x="1958" y="425"/>
                </a:lnTo>
                <a:lnTo>
                  <a:pt x="1961" y="426"/>
                </a:lnTo>
                <a:lnTo>
                  <a:pt x="1965" y="428"/>
                </a:lnTo>
                <a:lnTo>
                  <a:pt x="1973" y="435"/>
                </a:lnTo>
                <a:lnTo>
                  <a:pt x="1976" y="436"/>
                </a:lnTo>
                <a:lnTo>
                  <a:pt x="1979" y="438"/>
                </a:lnTo>
                <a:lnTo>
                  <a:pt x="1979" y="439"/>
                </a:lnTo>
                <a:lnTo>
                  <a:pt x="1980" y="439"/>
                </a:lnTo>
                <a:lnTo>
                  <a:pt x="1982" y="440"/>
                </a:lnTo>
                <a:lnTo>
                  <a:pt x="1992" y="448"/>
                </a:lnTo>
                <a:lnTo>
                  <a:pt x="1995" y="449"/>
                </a:lnTo>
                <a:lnTo>
                  <a:pt x="2000" y="453"/>
                </a:lnTo>
                <a:lnTo>
                  <a:pt x="2001" y="455"/>
                </a:lnTo>
                <a:lnTo>
                  <a:pt x="2005" y="459"/>
                </a:lnTo>
                <a:lnTo>
                  <a:pt x="2017" y="465"/>
                </a:lnTo>
                <a:lnTo>
                  <a:pt x="2033" y="474"/>
                </a:lnTo>
                <a:lnTo>
                  <a:pt x="2040" y="482"/>
                </a:lnTo>
                <a:lnTo>
                  <a:pt x="2042" y="483"/>
                </a:lnTo>
                <a:lnTo>
                  <a:pt x="2046" y="485"/>
                </a:lnTo>
                <a:lnTo>
                  <a:pt x="2057" y="489"/>
                </a:lnTo>
                <a:lnTo>
                  <a:pt x="2057" y="492"/>
                </a:lnTo>
                <a:lnTo>
                  <a:pt x="2059" y="492"/>
                </a:lnTo>
                <a:lnTo>
                  <a:pt x="2060" y="494"/>
                </a:lnTo>
                <a:lnTo>
                  <a:pt x="2061" y="494"/>
                </a:lnTo>
                <a:lnTo>
                  <a:pt x="2063" y="495"/>
                </a:lnTo>
                <a:lnTo>
                  <a:pt x="2064" y="495"/>
                </a:lnTo>
                <a:lnTo>
                  <a:pt x="2064" y="496"/>
                </a:lnTo>
                <a:lnTo>
                  <a:pt x="2065" y="496"/>
                </a:lnTo>
                <a:lnTo>
                  <a:pt x="2066" y="498"/>
                </a:lnTo>
                <a:lnTo>
                  <a:pt x="2069" y="499"/>
                </a:lnTo>
                <a:lnTo>
                  <a:pt x="2070" y="499"/>
                </a:lnTo>
                <a:lnTo>
                  <a:pt x="2073" y="500"/>
                </a:lnTo>
                <a:lnTo>
                  <a:pt x="2076" y="503"/>
                </a:lnTo>
                <a:lnTo>
                  <a:pt x="2078" y="504"/>
                </a:lnTo>
                <a:lnTo>
                  <a:pt x="2081" y="506"/>
                </a:lnTo>
                <a:lnTo>
                  <a:pt x="2085" y="507"/>
                </a:lnTo>
                <a:lnTo>
                  <a:pt x="2089" y="508"/>
                </a:lnTo>
                <a:lnTo>
                  <a:pt x="2099" y="509"/>
                </a:lnTo>
                <a:lnTo>
                  <a:pt x="2108" y="512"/>
                </a:lnTo>
                <a:lnTo>
                  <a:pt x="2107" y="507"/>
                </a:lnTo>
                <a:lnTo>
                  <a:pt x="2107" y="506"/>
                </a:lnTo>
                <a:lnTo>
                  <a:pt x="2107" y="503"/>
                </a:lnTo>
                <a:lnTo>
                  <a:pt x="2107" y="502"/>
                </a:lnTo>
                <a:lnTo>
                  <a:pt x="2107" y="499"/>
                </a:lnTo>
                <a:lnTo>
                  <a:pt x="2107" y="498"/>
                </a:lnTo>
                <a:lnTo>
                  <a:pt x="2107" y="496"/>
                </a:lnTo>
                <a:lnTo>
                  <a:pt x="2107" y="494"/>
                </a:lnTo>
                <a:lnTo>
                  <a:pt x="2107" y="492"/>
                </a:lnTo>
                <a:lnTo>
                  <a:pt x="2108" y="490"/>
                </a:lnTo>
                <a:lnTo>
                  <a:pt x="2108" y="489"/>
                </a:lnTo>
                <a:lnTo>
                  <a:pt x="2108" y="487"/>
                </a:lnTo>
                <a:lnTo>
                  <a:pt x="2110" y="487"/>
                </a:lnTo>
                <a:lnTo>
                  <a:pt x="2110" y="486"/>
                </a:lnTo>
                <a:lnTo>
                  <a:pt x="2110" y="485"/>
                </a:lnTo>
                <a:lnTo>
                  <a:pt x="2110" y="483"/>
                </a:lnTo>
                <a:lnTo>
                  <a:pt x="2110" y="482"/>
                </a:lnTo>
                <a:lnTo>
                  <a:pt x="2111" y="481"/>
                </a:lnTo>
                <a:lnTo>
                  <a:pt x="2113" y="475"/>
                </a:lnTo>
                <a:lnTo>
                  <a:pt x="2115" y="470"/>
                </a:lnTo>
                <a:lnTo>
                  <a:pt x="2119" y="460"/>
                </a:lnTo>
                <a:lnTo>
                  <a:pt x="2120" y="456"/>
                </a:lnTo>
                <a:lnTo>
                  <a:pt x="2121" y="451"/>
                </a:lnTo>
                <a:lnTo>
                  <a:pt x="2121" y="447"/>
                </a:lnTo>
                <a:lnTo>
                  <a:pt x="2121" y="444"/>
                </a:lnTo>
                <a:lnTo>
                  <a:pt x="2121" y="442"/>
                </a:lnTo>
                <a:lnTo>
                  <a:pt x="2117" y="432"/>
                </a:lnTo>
                <a:lnTo>
                  <a:pt x="2117" y="430"/>
                </a:lnTo>
                <a:lnTo>
                  <a:pt x="2117" y="428"/>
                </a:lnTo>
                <a:lnTo>
                  <a:pt x="2116" y="426"/>
                </a:lnTo>
                <a:lnTo>
                  <a:pt x="2115" y="425"/>
                </a:lnTo>
                <a:lnTo>
                  <a:pt x="2115" y="423"/>
                </a:lnTo>
                <a:lnTo>
                  <a:pt x="2115" y="422"/>
                </a:lnTo>
                <a:lnTo>
                  <a:pt x="2115" y="421"/>
                </a:lnTo>
                <a:lnTo>
                  <a:pt x="2115" y="418"/>
                </a:lnTo>
                <a:lnTo>
                  <a:pt x="2115" y="417"/>
                </a:lnTo>
                <a:lnTo>
                  <a:pt x="2115" y="415"/>
                </a:lnTo>
                <a:lnTo>
                  <a:pt x="2116" y="413"/>
                </a:lnTo>
                <a:lnTo>
                  <a:pt x="2116" y="411"/>
                </a:lnTo>
                <a:lnTo>
                  <a:pt x="2115" y="409"/>
                </a:lnTo>
                <a:lnTo>
                  <a:pt x="2115" y="408"/>
                </a:lnTo>
                <a:lnTo>
                  <a:pt x="2115" y="406"/>
                </a:lnTo>
                <a:lnTo>
                  <a:pt x="2115" y="405"/>
                </a:lnTo>
                <a:lnTo>
                  <a:pt x="2115" y="404"/>
                </a:lnTo>
                <a:lnTo>
                  <a:pt x="2115" y="402"/>
                </a:lnTo>
                <a:lnTo>
                  <a:pt x="2113" y="402"/>
                </a:lnTo>
                <a:lnTo>
                  <a:pt x="2113" y="401"/>
                </a:lnTo>
                <a:lnTo>
                  <a:pt x="2113" y="400"/>
                </a:lnTo>
                <a:lnTo>
                  <a:pt x="2113" y="397"/>
                </a:lnTo>
                <a:lnTo>
                  <a:pt x="2113" y="396"/>
                </a:lnTo>
                <a:lnTo>
                  <a:pt x="2115" y="395"/>
                </a:lnTo>
                <a:lnTo>
                  <a:pt x="2112" y="395"/>
                </a:lnTo>
                <a:lnTo>
                  <a:pt x="2111" y="393"/>
                </a:lnTo>
                <a:lnTo>
                  <a:pt x="2110" y="393"/>
                </a:lnTo>
                <a:lnTo>
                  <a:pt x="2110" y="392"/>
                </a:lnTo>
                <a:lnTo>
                  <a:pt x="2110" y="391"/>
                </a:lnTo>
                <a:lnTo>
                  <a:pt x="2110" y="389"/>
                </a:lnTo>
                <a:lnTo>
                  <a:pt x="2108" y="388"/>
                </a:lnTo>
                <a:lnTo>
                  <a:pt x="2107" y="380"/>
                </a:lnTo>
                <a:lnTo>
                  <a:pt x="2107" y="379"/>
                </a:lnTo>
                <a:lnTo>
                  <a:pt x="2107" y="378"/>
                </a:lnTo>
                <a:lnTo>
                  <a:pt x="2107" y="376"/>
                </a:lnTo>
                <a:lnTo>
                  <a:pt x="2106" y="376"/>
                </a:lnTo>
                <a:lnTo>
                  <a:pt x="2106" y="375"/>
                </a:lnTo>
                <a:lnTo>
                  <a:pt x="2106" y="372"/>
                </a:lnTo>
                <a:lnTo>
                  <a:pt x="2104" y="370"/>
                </a:lnTo>
                <a:lnTo>
                  <a:pt x="2104" y="368"/>
                </a:lnTo>
                <a:lnTo>
                  <a:pt x="2103" y="366"/>
                </a:lnTo>
                <a:lnTo>
                  <a:pt x="2103" y="362"/>
                </a:lnTo>
                <a:lnTo>
                  <a:pt x="2103" y="361"/>
                </a:lnTo>
                <a:lnTo>
                  <a:pt x="2103" y="359"/>
                </a:lnTo>
                <a:lnTo>
                  <a:pt x="2103" y="358"/>
                </a:lnTo>
                <a:lnTo>
                  <a:pt x="2102" y="354"/>
                </a:lnTo>
                <a:lnTo>
                  <a:pt x="2102" y="353"/>
                </a:lnTo>
                <a:lnTo>
                  <a:pt x="2102" y="350"/>
                </a:lnTo>
                <a:lnTo>
                  <a:pt x="2100" y="349"/>
                </a:lnTo>
                <a:lnTo>
                  <a:pt x="2100" y="347"/>
                </a:lnTo>
                <a:lnTo>
                  <a:pt x="2100" y="346"/>
                </a:lnTo>
                <a:lnTo>
                  <a:pt x="2099" y="341"/>
                </a:lnTo>
                <a:lnTo>
                  <a:pt x="2099" y="338"/>
                </a:lnTo>
                <a:lnTo>
                  <a:pt x="2099" y="337"/>
                </a:lnTo>
                <a:lnTo>
                  <a:pt x="2099" y="334"/>
                </a:lnTo>
                <a:lnTo>
                  <a:pt x="2098" y="328"/>
                </a:lnTo>
                <a:lnTo>
                  <a:pt x="2098" y="321"/>
                </a:lnTo>
                <a:lnTo>
                  <a:pt x="2098" y="320"/>
                </a:lnTo>
                <a:lnTo>
                  <a:pt x="2098" y="312"/>
                </a:lnTo>
                <a:lnTo>
                  <a:pt x="2099" y="304"/>
                </a:lnTo>
                <a:lnTo>
                  <a:pt x="2100" y="299"/>
                </a:lnTo>
                <a:lnTo>
                  <a:pt x="2099" y="299"/>
                </a:lnTo>
                <a:lnTo>
                  <a:pt x="2099" y="298"/>
                </a:lnTo>
                <a:lnTo>
                  <a:pt x="2099" y="297"/>
                </a:lnTo>
                <a:lnTo>
                  <a:pt x="2099" y="295"/>
                </a:lnTo>
                <a:lnTo>
                  <a:pt x="2099" y="297"/>
                </a:lnTo>
                <a:lnTo>
                  <a:pt x="2100" y="297"/>
                </a:lnTo>
                <a:lnTo>
                  <a:pt x="2102" y="297"/>
                </a:lnTo>
                <a:lnTo>
                  <a:pt x="2103" y="297"/>
                </a:lnTo>
                <a:lnTo>
                  <a:pt x="2112" y="298"/>
                </a:lnTo>
                <a:lnTo>
                  <a:pt x="2113" y="298"/>
                </a:lnTo>
                <a:lnTo>
                  <a:pt x="2115" y="299"/>
                </a:lnTo>
                <a:lnTo>
                  <a:pt x="2117" y="299"/>
                </a:lnTo>
                <a:lnTo>
                  <a:pt x="2119" y="299"/>
                </a:lnTo>
                <a:lnTo>
                  <a:pt x="2120" y="299"/>
                </a:lnTo>
                <a:lnTo>
                  <a:pt x="2121" y="299"/>
                </a:lnTo>
                <a:lnTo>
                  <a:pt x="2123" y="299"/>
                </a:lnTo>
                <a:lnTo>
                  <a:pt x="2125" y="299"/>
                </a:lnTo>
                <a:lnTo>
                  <a:pt x="2128" y="299"/>
                </a:lnTo>
                <a:lnTo>
                  <a:pt x="2129" y="299"/>
                </a:lnTo>
                <a:lnTo>
                  <a:pt x="2132" y="299"/>
                </a:lnTo>
                <a:lnTo>
                  <a:pt x="2134" y="299"/>
                </a:lnTo>
                <a:lnTo>
                  <a:pt x="2137" y="299"/>
                </a:lnTo>
                <a:lnTo>
                  <a:pt x="2140" y="299"/>
                </a:lnTo>
                <a:lnTo>
                  <a:pt x="2142" y="299"/>
                </a:lnTo>
                <a:lnTo>
                  <a:pt x="2145" y="300"/>
                </a:lnTo>
                <a:lnTo>
                  <a:pt x="2147" y="300"/>
                </a:lnTo>
                <a:lnTo>
                  <a:pt x="2150" y="300"/>
                </a:lnTo>
                <a:lnTo>
                  <a:pt x="2154" y="300"/>
                </a:lnTo>
                <a:lnTo>
                  <a:pt x="2157" y="300"/>
                </a:lnTo>
                <a:lnTo>
                  <a:pt x="2158" y="300"/>
                </a:lnTo>
                <a:lnTo>
                  <a:pt x="2159" y="300"/>
                </a:lnTo>
                <a:lnTo>
                  <a:pt x="2164" y="300"/>
                </a:lnTo>
                <a:lnTo>
                  <a:pt x="2168" y="302"/>
                </a:lnTo>
                <a:lnTo>
                  <a:pt x="2177" y="300"/>
                </a:lnTo>
                <a:lnTo>
                  <a:pt x="2179" y="300"/>
                </a:lnTo>
                <a:lnTo>
                  <a:pt x="2187" y="300"/>
                </a:lnTo>
                <a:lnTo>
                  <a:pt x="2200" y="302"/>
                </a:lnTo>
                <a:lnTo>
                  <a:pt x="2202" y="302"/>
                </a:lnTo>
                <a:lnTo>
                  <a:pt x="2205" y="302"/>
                </a:lnTo>
                <a:lnTo>
                  <a:pt x="2209" y="303"/>
                </a:lnTo>
                <a:lnTo>
                  <a:pt x="2206" y="310"/>
                </a:lnTo>
                <a:lnTo>
                  <a:pt x="2207" y="310"/>
                </a:lnTo>
                <a:lnTo>
                  <a:pt x="2209" y="310"/>
                </a:lnTo>
                <a:lnTo>
                  <a:pt x="2217" y="312"/>
                </a:lnTo>
                <a:lnTo>
                  <a:pt x="2219" y="314"/>
                </a:lnTo>
                <a:lnTo>
                  <a:pt x="2223" y="315"/>
                </a:lnTo>
                <a:lnTo>
                  <a:pt x="2224" y="315"/>
                </a:lnTo>
                <a:lnTo>
                  <a:pt x="2227" y="316"/>
                </a:lnTo>
                <a:lnTo>
                  <a:pt x="2228" y="316"/>
                </a:lnTo>
                <a:lnTo>
                  <a:pt x="2231" y="317"/>
                </a:lnTo>
                <a:lnTo>
                  <a:pt x="2239" y="320"/>
                </a:lnTo>
                <a:lnTo>
                  <a:pt x="2240" y="320"/>
                </a:lnTo>
                <a:lnTo>
                  <a:pt x="2241" y="321"/>
                </a:lnTo>
                <a:lnTo>
                  <a:pt x="2243" y="321"/>
                </a:lnTo>
                <a:lnTo>
                  <a:pt x="2244" y="321"/>
                </a:lnTo>
                <a:lnTo>
                  <a:pt x="2245" y="323"/>
                </a:lnTo>
                <a:lnTo>
                  <a:pt x="2249" y="324"/>
                </a:lnTo>
                <a:lnTo>
                  <a:pt x="2251" y="324"/>
                </a:lnTo>
                <a:lnTo>
                  <a:pt x="2252" y="324"/>
                </a:lnTo>
                <a:lnTo>
                  <a:pt x="2257" y="327"/>
                </a:lnTo>
                <a:lnTo>
                  <a:pt x="2266" y="329"/>
                </a:lnTo>
                <a:lnTo>
                  <a:pt x="2267" y="329"/>
                </a:lnTo>
                <a:lnTo>
                  <a:pt x="2267" y="331"/>
                </a:lnTo>
                <a:lnTo>
                  <a:pt x="2269" y="331"/>
                </a:lnTo>
                <a:lnTo>
                  <a:pt x="2271" y="332"/>
                </a:lnTo>
                <a:lnTo>
                  <a:pt x="2277" y="334"/>
                </a:lnTo>
                <a:lnTo>
                  <a:pt x="2286" y="340"/>
                </a:lnTo>
                <a:lnTo>
                  <a:pt x="2291" y="342"/>
                </a:lnTo>
                <a:lnTo>
                  <a:pt x="2300" y="346"/>
                </a:lnTo>
                <a:lnTo>
                  <a:pt x="2303" y="346"/>
                </a:lnTo>
                <a:lnTo>
                  <a:pt x="2311" y="349"/>
                </a:lnTo>
                <a:lnTo>
                  <a:pt x="2320" y="351"/>
                </a:lnTo>
                <a:lnTo>
                  <a:pt x="2331" y="355"/>
                </a:lnTo>
                <a:lnTo>
                  <a:pt x="2329" y="363"/>
                </a:lnTo>
                <a:lnTo>
                  <a:pt x="2331" y="364"/>
                </a:lnTo>
                <a:lnTo>
                  <a:pt x="2334" y="367"/>
                </a:lnTo>
                <a:lnTo>
                  <a:pt x="2335" y="367"/>
                </a:lnTo>
                <a:lnTo>
                  <a:pt x="2337" y="368"/>
                </a:lnTo>
                <a:lnTo>
                  <a:pt x="2338" y="368"/>
                </a:lnTo>
                <a:lnTo>
                  <a:pt x="2339" y="370"/>
                </a:lnTo>
                <a:lnTo>
                  <a:pt x="2342" y="371"/>
                </a:lnTo>
                <a:lnTo>
                  <a:pt x="2344" y="372"/>
                </a:lnTo>
                <a:lnTo>
                  <a:pt x="2339" y="388"/>
                </a:lnTo>
                <a:lnTo>
                  <a:pt x="2339" y="392"/>
                </a:lnTo>
                <a:lnTo>
                  <a:pt x="2338" y="397"/>
                </a:lnTo>
                <a:lnTo>
                  <a:pt x="2333" y="410"/>
                </a:lnTo>
                <a:lnTo>
                  <a:pt x="2331" y="415"/>
                </a:lnTo>
                <a:lnTo>
                  <a:pt x="2331" y="418"/>
                </a:lnTo>
                <a:lnTo>
                  <a:pt x="2330" y="418"/>
                </a:lnTo>
                <a:lnTo>
                  <a:pt x="2328" y="421"/>
                </a:lnTo>
                <a:lnTo>
                  <a:pt x="2324" y="425"/>
                </a:lnTo>
                <a:lnTo>
                  <a:pt x="2322" y="425"/>
                </a:lnTo>
                <a:lnTo>
                  <a:pt x="2316" y="438"/>
                </a:lnTo>
                <a:lnTo>
                  <a:pt x="2314" y="442"/>
                </a:lnTo>
                <a:lnTo>
                  <a:pt x="2311" y="447"/>
                </a:lnTo>
                <a:lnTo>
                  <a:pt x="2307" y="456"/>
                </a:lnTo>
                <a:lnTo>
                  <a:pt x="2305" y="461"/>
                </a:lnTo>
                <a:lnTo>
                  <a:pt x="2304" y="461"/>
                </a:lnTo>
                <a:lnTo>
                  <a:pt x="2304" y="462"/>
                </a:lnTo>
                <a:lnTo>
                  <a:pt x="2300" y="472"/>
                </a:lnTo>
                <a:lnTo>
                  <a:pt x="2298" y="481"/>
                </a:lnTo>
                <a:lnTo>
                  <a:pt x="2295" y="490"/>
                </a:lnTo>
                <a:lnTo>
                  <a:pt x="2294" y="492"/>
                </a:lnTo>
                <a:lnTo>
                  <a:pt x="2290" y="503"/>
                </a:lnTo>
                <a:lnTo>
                  <a:pt x="2292" y="503"/>
                </a:lnTo>
                <a:lnTo>
                  <a:pt x="2299" y="504"/>
                </a:lnTo>
                <a:lnTo>
                  <a:pt x="2301" y="504"/>
                </a:lnTo>
                <a:lnTo>
                  <a:pt x="2307" y="507"/>
                </a:lnTo>
                <a:lnTo>
                  <a:pt x="2309" y="507"/>
                </a:lnTo>
                <a:lnTo>
                  <a:pt x="2324" y="516"/>
                </a:lnTo>
                <a:lnTo>
                  <a:pt x="2333" y="522"/>
                </a:lnTo>
                <a:lnTo>
                  <a:pt x="2341" y="526"/>
                </a:lnTo>
                <a:lnTo>
                  <a:pt x="2341" y="528"/>
                </a:lnTo>
                <a:lnTo>
                  <a:pt x="2342" y="528"/>
                </a:lnTo>
                <a:lnTo>
                  <a:pt x="2344" y="528"/>
                </a:lnTo>
                <a:lnTo>
                  <a:pt x="2343" y="537"/>
                </a:lnTo>
                <a:lnTo>
                  <a:pt x="2337" y="563"/>
                </a:lnTo>
                <a:lnTo>
                  <a:pt x="2342" y="563"/>
                </a:lnTo>
                <a:lnTo>
                  <a:pt x="2356" y="566"/>
                </a:lnTo>
                <a:lnTo>
                  <a:pt x="2359" y="566"/>
                </a:lnTo>
                <a:lnTo>
                  <a:pt x="2369" y="568"/>
                </a:lnTo>
                <a:lnTo>
                  <a:pt x="2371" y="568"/>
                </a:lnTo>
                <a:lnTo>
                  <a:pt x="2381" y="570"/>
                </a:lnTo>
                <a:lnTo>
                  <a:pt x="2382" y="571"/>
                </a:lnTo>
                <a:lnTo>
                  <a:pt x="2388" y="579"/>
                </a:lnTo>
                <a:lnTo>
                  <a:pt x="2389" y="581"/>
                </a:lnTo>
                <a:lnTo>
                  <a:pt x="2391" y="586"/>
                </a:lnTo>
                <a:lnTo>
                  <a:pt x="2395" y="596"/>
                </a:lnTo>
                <a:lnTo>
                  <a:pt x="2402" y="597"/>
                </a:lnTo>
                <a:lnTo>
                  <a:pt x="2403" y="597"/>
                </a:lnTo>
                <a:lnTo>
                  <a:pt x="2403" y="598"/>
                </a:lnTo>
                <a:lnTo>
                  <a:pt x="2414" y="602"/>
                </a:lnTo>
                <a:lnTo>
                  <a:pt x="2423" y="606"/>
                </a:lnTo>
                <a:lnTo>
                  <a:pt x="2435" y="609"/>
                </a:lnTo>
                <a:lnTo>
                  <a:pt x="2444" y="611"/>
                </a:lnTo>
                <a:lnTo>
                  <a:pt x="2454" y="614"/>
                </a:lnTo>
                <a:lnTo>
                  <a:pt x="2457" y="614"/>
                </a:lnTo>
                <a:lnTo>
                  <a:pt x="2459" y="615"/>
                </a:lnTo>
                <a:lnTo>
                  <a:pt x="2465" y="617"/>
                </a:lnTo>
                <a:lnTo>
                  <a:pt x="2474" y="618"/>
                </a:lnTo>
                <a:lnTo>
                  <a:pt x="2482" y="619"/>
                </a:lnTo>
                <a:lnTo>
                  <a:pt x="2484" y="610"/>
                </a:lnTo>
                <a:lnTo>
                  <a:pt x="2493" y="605"/>
                </a:lnTo>
                <a:lnTo>
                  <a:pt x="2504" y="600"/>
                </a:lnTo>
                <a:lnTo>
                  <a:pt x="2513" y="597"/>
                </a:lnTo>
                <a:lnTo>
                  <a:pt x="2523" y="594"/>
                </a:lnTo>
                <a:lnTo>
                  <a:pt x="2535" y="596"/>
                </a:lnTo>
                <a:lnTo>
                  <a:pt x="2547" y="597"/>
                </a:lnTo>
                <a:lnTo>
                  <a:pt x="2556" y="600"/>
                </a:lnTo>
                <a:lnTo>
                  <a:pt x="2565" y="601"/>
                </a:lnTo>
                <a:lnTo>
                  <a:pt x="2576" y="603"/>
                </a:lnTo>
                <a:lnTo>
                  <a:pt x="2585" y="605"/>
                </a:lnTo>
                <a:lnTo>
                  <a:pt x="2583" y="607"/>
                </a:lnTo>
                <a:lnTo>
                  <a:pt x="2579" y="619"/>
                </a:lnTo>
                <a:lnTo>
                  <a:pt x="2578" y="622"/>
                </a:lnTo>
                <a:lnTo>
                  <a:pt x="2578" y="624"/>
                </a:lnTo>
                <a:lnTo>
                  <a:pt x="2576" y="631"/>
                </a:lnTo>
                <a:lnTo>
                  <a:pt x="2574" y="633"/>
                </a:lnTo>
                <a:lnTo>
                  <a:pt x="2573" y="640"/>
                </a:lnTo>
                <a:lnTo>
                  <a:pt x="2573" y="641"/>
                </a:lnTo>
                <a:lnTo>
                  <a:pt x="2572" y="643"/>
                </a:lnTo>
                <a:lnTo>
                  <a:pt x="2572" y="645"/>
                </a:lnTo>
                <a:lnTo>
                  <a:pt x="2570" y="649"/>
                </a:lnTo>
                <a:lnTo>
                  <a:pt x="2569" y="654"/>
                </a:lnTo>
                <a:lnTo>
                  <a:pt x="2568" y="656"/>
                </a:lnTo>
                <a:lnTo>
                  <a:pt x="2566" y="661"/>
                </a:lnTo>
                <a:lnTo>
                  <a:pt x="2565" y="669"/>
                </a:lnTo>
                <a:lnTo>
                  <a:pt x="2564" y="674"/>
                </a:lnTo>
                <a:lnTo>
                  <a:pt x="2562" y="679"/>
                </a:lnTo>
                <a:lnTo>
                  <a:pt x="2561" y="681"/>
                </a:lnTo>
                <a:lnTo>
                  <a:pt x="2561" y="684"/>
                </a:lnTo>
                <a:lnTo>
                  <a:pt x="2560" y="686"/>
                </a:lnTo>
                <a:lnTo>
                  <a:pt x="2560" y="688"/>
                </a:lnTo>
                <a:lnTo>
                  <a:pt x="2557" y="697"/>
                </a:lnTo>
                <a:lnTo>
                  <a:pt x="2557" y="699"/>
                </a:lnTo>
                <a:lnTo>
                  <a:pt x="2556" y="701"/>
                </a:lnTo>
                <a:lnTo>
                  <a:pt x="2556" y="704"/>
                </a:lnTo>
                <a:lnTo>
                  <a:pt x="2556" y="705"/>
                </a:lnTo>
                <a:lnTo>
                  <a:pt x="2555" y="709"/>
                </a:lnTo>
                <a:lnTo>
                  <a:pt x="2555" y="713"/>
                </a:lnTo>
                <a:lnTo>
                  <a:pt x="2553" y="722"/>
                </a:lnTo>
                <a:lnTo>
                  <a:pt x="2553" y="731"/>
                </a:lnTo>
                <a:lnTo>
                  <a:pt x="2552" y="733"/>
                </a:lnTo>
                <a:lnTo>
                  <a:pt x="2552" y="743"/>
                </a:lnTo>
                <a:lnTo>
                  <a:pt x="2551" y="747"/>
                </a:lnTo>
                <a:lnTo>
                  <a:pt x="2551" y="751"/>
                </a:lnTo>
                <a:lnTo>
                  <a:pt x="2549" y="756"/>
                </a:lnTo>
                <a:lnTo>
                  <a:pt x="2549" y="759"/>
                </a:lnTo>
                <a:lnTo>
                  <a:pt x="2549" y="764"/>
                </a:lnTo>
                <a:lnTo>
                  <a:pt x="2549" y="765"/>
                </a:lnTo>
                <a:lnTo>
                  <a:pt x="2549" y="767"/>
                </a:lnTo>
                <a:lnTo>
                  <a:pt x="2549" y="769"/>
                </a:lnTo>
                <a:lnTo>
                  <a:pt x="2549" y="771"/>
                </a:lnTo>
                <a:lnTo>
                  <a:pt x="2547" y="777"/>
                </a:lnTo>
                <a:lnTo>
                  <a:pt x="2547" y="780"/>
                </a:lnTo>
                <a:lnTo>
                  <a:pt x="2544" y="789"/>
                </a:lnTo>
                <a:lnTo>
                  <a:pt x="2544" y="790"/>
                </a:lnTo>
                <a:lnTo>
                  <a:pt x="2542" y="801"/>
                </a:lnTo>
                <a:lnTo>
                  <a:pt x="2540" y="806"/>
                </a:lnTo>
                <a:lnTo>
                  <a:pt x="2540" y="811"/>
                </a:lnTo>
                <a:lnTo>
                  <a:pt x="2539" y="820"/>
                </a:lnTo>
                <a:lnTo>
                  <a:pt x="2539" y="824"/>
                </a:lnTo>
                <a:lnTo>
                  <a:pt x="2553" y="824"/>
                </a:lnTo>
                <a:lnTo>
                  <a:pt x="2561" y="823"/>
                </a:lnTo>
                <a:lnTo>
                  <a:pt x="2562" y="823"/>
                </a:lnTo>
                <a:lnTo>
                  <a:pt x="2583" y="823"/>
                </a:lnTo>
                <a:lnTo>
                  <a:pt x="2591" y="823"/>
                </a:lnTo>
                <a:lnTo>
                  <a:pt x="2602" y="823"/>
                </a:lnTo>
                <a:lnTo>
                  <a:pt x="2602" y="836"/>
                </a:lnTo>
                <a:lnTo>
                  <a:pt x="2600" y="844"/>
                </a:lnTo>
                <a:lnTo>
                  <a:pt x="2600" y="846"/>
                </a:lnTo>
                <a:lnTo>
                  <a:pt x="2600" y="849"/>
                </a:lnTo>
                <a:lnTo>
                  <a:pt x="2612" y="853"/>
                </a:lnTo>
                <a:lnTo>
                  <a:pt x="2623" y="857"/>
                </a:lnTo>
                <a:lnTo>
                  <a:pt x="2624" y="857"/>
                </a:lnTo>
                <a:lnTo>
                  <a:pt x="2637" y="861"/>
                </a:lnTo>
                <a:lnTo>
                  <a:pt x="2636" y="865"/>
                </a:lnTo>
                <a:lnTo>
                  <a:pt x="2634" y="871"/>
                </a:lnTo>
                <a:lnTo>
                  <a:pt x="2633" y="878"/>
                </a:lnTo>
                <a:lnTo>
                  <a:pt x="2632" y="878"/>
                </a:lnTo>
                <a:lnTo>
                  <a:pt x="2632" y="879"/>
                </a:lnTo>
                <a:lnTo>
                  <a:pt x="2632" y="880"/>
                </a:lnTo>
                <a:lnTo>
                  <a:pt x="2632" y="883"/>
                </a:lnTo>
                <a:lnTo>
                  <a:pt x="2629" y="892"/>
                </a:lnTo>
                <a:lnTo>
                  <a:pt x="2626" y="901"/>
                </a:lnTo>
                <a:lnTo>
                  <a:pt x="2625" y="909"/>
                </a:lnTo>
                <a:lnTo>
                  <a:pt x="2624" y="913"/>
                </a:lnTo>
                <a:lnTo>
                  <a:pt x="2623" y="917"/>
                </a:lnTo>
                <a:lnTo>
                  <a:pt x="2619" y="930"/>
                </a:lnTo>
                <a:lnTo>
                  <a:pt x="2617" y="940"/>
                </a:lnTo>
                <a:lnTo>
                  <a:pt x="2616" y="947"/>
                </a:lnTo>
                <a:lnTo>
                  <a:pt x="2613" y="959"/>
                </a:lnTo>
                <a:lnTo>
                  <a:pt x="2613" y="961"/>
                </a:lnTo>
                <a:lnTo>
                  <a:pt x="2611" y="976"/>
                </a:lnTo>
                <a:lnTo>
                  <a:pt x="2609" y="986"/>
                </a:lnTo>
                <a:lnTo>
                  <a:pt x="2607" y="997"/>
                </a:lnTo>
                <a:lnTo>
                  <a:pt x="2606" y="1008"/>
                </a:lnTo>
                <a:lnTo>
                  <a:pt x="2603" y="1020"/>
                </a:lnTo>
                <a:lnTo>
                  <a:pt x="2602" y="1031"/>
                </a:lnTo>
                <a:lnTo>
                  <a:pt x="2600" y="1042"/>
                </a:lnTo>
                <a:lnTo>
                  <a:pt x="2599" y="1055"/>
                </a:lnTo>
                <a:lnTo>
                  <a:pt x="2600" y="1066"/>
                </a:lnTo>
                <a:lnTo>
                  <a:pt x="2602" y="1067"/>
                </a:lnTo>
                <a:lnTo>
                  <a:pt x="2602" y="1075"/>
                </a:lnTo>
                <a:lnTo>
                  <a:pt x="2602" y="1081"/>
                </a:lnTo>
                <a:lnTo>
                  <a:pt x="2600" y="1094"/>
                </a:lnTo>
                <a:lnTo>
                  <a:pt x="2598" y="1108"/>
                </a:lnTo>
                <a:lnTo>
                  <a:pt x="2595" y="1122"/>
                </a:lnTo>
                <a:lnTo>
                  <a:pt x="2591" y="1135"/>
                </a:lnTo>
                <a:lnTo>
                  <a:pt x="2587" y="1147"/>
                </a:lnTo>
                <a:lnTo>
                  <a:pt x="2583" y="1157"/>
                </a:lnTo>
                <a:lnTo>
                  <a:pt x="2583" y="1158"/>
                </a:lnTo>
                <a:lnTo>
                  <a:pt x="2578" y="1169"/>
                </a:lnTo>
                <a:lnTo>
                  <a:pt x="2577" y="1170"/>
                </a:lnTo>
                <a:lnTo>
                  <a:pt x="2574" y="1175"/>
                </a:lnTo>
                <a:lnTo>
                  <a:pt x="2574" y="1177"/>
                </a:lnTo>
                <a:lnTo>
                  <a:pt x="2570" y="1186"/>
                </a:lnTo>
                <a:lnTo>
                  <a:pt x="2566" y="1195"/>
                </a:lnTo>
                <a:lnTo>
                  <a:pt x="2565" y="1196"/>
                </a:lnTo>
                <a:lnTo>
                  <a:pt x="2565" y="1198"/>
                </a:lnTo>
                <a:lnTo>
                  <a:pt x="2562" y="1203"/>
                </a:lnTo>
                <a:lnTo>
                  <a:pt x="2561" y="1205"/>
                </a:lnTo>
                <a:lnTo>
                  <a:pt x="2560" y="1209"/>
                </a:lnTo>
                <a:lnTo>
                  <a:pt x="2555" y="1216"/>
                </a:lnTo>
                <a:lnTo>
                  <a:pt x="2553" y="1220"/>
                </a:lnTo>
                <a:lnTo>
                  <a:pt x="2549" y="1226"/>
                </a:lnTo>
                <a:lnTo>
                  <a:pt x="2547" y="1232"/>
                </a:lnTo>
                <a:lnTo>
                  <a:pt x="2547" y="1234"/>
                </a:lnTo>
                <a:lnTo>
                  <a:pt x="2544" y="1241"/>
                </a:lnTo>
                <a:lnTo>
                  <a:pt x="2543" y="1247"/>
                </a:lnTo>
                <a:lnTo>
                  <a:pt x="2543" y="1250"/>
                </a:lnTo>
                <a:lnTo>
                  <a:pt x="2542" y="1256"/>
                </a:lnTo>
                <a:lnTo>
                  <a:pt x="2539" y="1272"/>
                </a:lnTo>
                <a:lnTo>
                  <a:pt x="2538" y="1276"/>
                </a:lnTo>
                <a:lnTo>
                  <a:pt x="2538" y="1277"/>
                </a:lnTo>
                <a:lnTo>
                  <a:pt x="2536" y="1279"/>
                </a:lnTo>
                <a:lnTo>
                  <a:pt x="2535" y="1281"/>
                </a:lnTo>
                <a:lnTo>
                  <a:pt x="2538" y="1285"/>
                </a:lnTo>
                <a:lnTo>
                  <a:pt x="2539" y="1288"/>
                </a:lnTo>
                <a:lnTo>
                  <a:pt x="2540" y="1288"/>
                </a:lnTo>
                <a:lnTo>
                  <a:pt x="2543" y="1293"/>
                </a:lnTo>
                <a:lnTo>
                  <a:pt x="2544" y="1294"/>
                </a:lnTo>
                <a:lnTo>
                  <a:pt x="2545" y="1298"/>
                </a:lnTo>
                <a:lnTo>
                  <a:pt x="2549" y="1303"/>
                </a:lnTo>
                <a:lnTo>
                  <a:pt x="2555" y="1315"/>
                </a:lnTo>
                <a:lnTo>
                  <a:pt x="2559" y="1323"/>
                </a:lnTo>
                <a:lnTo>
                  <a:pt x="2560" y="1331"/>
                </a:lnTo>
                <a:lnTo>
                  <a:pt x="2561" y="1332"/>
                </a:lnTo>
                <a:lnTo>
                  <a:pt x="2564" y="1341"/>
                </a:lnTo>
                <a:lnTo>
                  <a:pt x="2566" y="1348"/>
                </a:lnTo>
                <a:lnTo>
                  <a:pt x="2568" y="1349"/>
                </a:lnTo>
                <a:lnTo>
                  <a:pt x="2569" y="1350"/>
                </a:lnTo>
                <a:lnTo>
                  <a:pt x="2569" y="1352"/>
                </a:lnTo>
                <a:lnTo>
                  <a:pt x="2569" y="1353"/>
                </a:lnTo>
                <a:lnTo>
                  <a:pt x="2576" y="1365"/>
                </a:lnTo>
                <a:lnTo>
                  <a:pt x="2579" y="1375"/>
                </a:lnTo>
                <a:lnTo>
                  <a:pt x="2577" y="1380"/>
                </a:lnTo>
                <a:lnTo>
                  <a:pt x="2574" y="1388"/>
                </a:lnTo>
                <a:lnTo>
                  <a:pt x="2573" y="1390"/>
                </a:lnTo>
                <a:lnTo>
                  <a:pt x="2570" y="1394"/>
                </a:lnTo>
                <a:lnTo>
                  <a:pt x="2570" y="1395"/>
                </a:lnTo>
                <a:lnTo>
                  <a:pt x="2569" y="1395"/>
                </a:lnTo>
                <a:lnTo>
                  <a:pt x="2569" y="1396"/>
                </a:lnTo>
                <a:lnTo>
                  <a:pt x="2568" y="1399"/>
                </a:lnTo>
                <a:lnTo>
                  <a:pt x="2568" y="1400"/>
                </a:lnTo>
                <a:lnTo>
                  <a:pt x="2566" y="1403"/>
                </a:lnTo>
                <a:lnTo>
                  <a:pt x="2565" y="1404"/>
                </a:lnTo>
                <a:lnTo>
                  <a:pt x="2561" y="1418"/>
                </a:lnTo>
                <a:lnTo>
                  <a:pt x="2561" y="1420"/>
                </a:lnTo>
                <a:lnTo>
                  <a:pt x="2561" y="1421"/>
                </a:lnTo>
                <a:lnTo>
                  <a:pt x="2560" y="1422"/>
                </a:lnTo>
                <a:lnTo>
                  <a:pt x="2559" y="1426"/>
                </a:lnTo>
                <a:lnTo>
                  <a:pt x="2559" y="1428"/>
                </a:lnTo>
                <a:lnTo>
                  <a:pt x="2557" y="1442"/>
                </a:lnTo>
                <a:lnTo>
                  <a:pt x="2556" y="1452"/>
                </a:lnTo>
                <a:lnTo>
                  <a:pt x="2555" y="1464"/>
                </a:lnTo>
                <a:lnTo>
                  <a:pt x="2559" y="1465"/>
                </a:lnTo>
                <a:lnTo>
                  <a:pt x="2560" y="1465"/>
                </a:lnTo>
                <a:lnTo>
                  <a:pt x="2561" y="1465"/>
                </a:lnTo>
                <a:lnTo>
                  <a:pt x="2562" y="1465"/>
                </a:lnTo>
                <a:lnTo>
                  <a:pt x="2572" y="1468"/>
                </a:lnTo>
                <a:lnTo>
                  <a:pt x="2578" y="1471"/>
                </a:lnTo>
                <a:lnTo>
                  <a:pt x="2579" y="1471"/>
                </a:lnTo>
                <a:lnTo>
                  <a:pt x="2579" y="1472"/>
                </a:lnTo>
                <a:lnTo>
                  <a:pt x="2581" y="1472"/>
                </a:lnTo>
                <a:lnTo>
                  <a:pt x="2581" y="1473"/>
                </a:lnTo>
                <a:lnTo>
                  <a:pt x="2582" y="1473"/>
                </a:lnTo>
                <a:lnTo>
                  <a:pt x="2582" y="1475"/>
                </a:lnTo>
                <a:lnTo>
                  <a:pt x="2583" y="1476"/>
                </a:lnTo>
                <a:lnTo>
                  <a:pt x="2583" y="1477"/>
                </a:lnTo>
                <a:lnTo>
                  <a:pt x="2583" y="1480"/>
                </a:lnTo>
                <a:lnTo>
                  <a:pt x="2582" y="1480"/>
                </a:lnTo>
                <a:lnTo>
                  <a:pt x="2582" y="1481"/>
                </a:lnTo>
                <a:lnTo>
                  <a:pt x="2579" y="1490"/>
                </a:lnTo>
                <a:lnTo>
                  <a:pt x="2576" y="1489"/>
                </a:lnTo>
                <a:lnTo>
                  <a:pt x="2570" y="1485"/>
                </a:lnTo>
                <a:lnTo>
                  <a:pt x="2566" y="1482"/>
                </a:lnTo>
                <a:lnTo>
                  <a:pt x="2562" y="1480"/>
                </a:lnTo>
                <a:lnTo>
                  <a:pt x="2560" y="1478"/>
                </a:lnTo>
                <a:lnTo>
                  <a:pt x="2559" y="1477"/>
                </a:lnTo>
                <a:lnTo>
                  <a:pt x="2557" y="1476"/>
                </a:lnTo>
                <a:lnTo>
                  <a:pt x="2553" y="1473"/>
                </a:lnTo>
                <a:lnTo>
                  <a:pt x="2551" y="1489"/>
                </a:lnTo>
                <a:lnTo>
                  <a:pt x="2551" y="1491"/>
                </a:lnTo>
                <a:lnTo>
                  <a:pt x="2551" y="1495"/>
                </a:lnTo>
                <a:lnTo>
                  <a:pt x="2551" y="1497"/>
                </a:lnTo>
                <a:lnTo>
                  <a:pt x="2549" y="1497"/>
                </a:lnTo>
                <a:lnTo>
                  <a:pt x="2549" y="1498"/>
                </a:lnTo>
                <a:lnTo>
                  <a:pt x="2549" y="1499"/>
                </a:lnTo>
                <a:lnTo>
                  <a:pt x="2549" y="1501"/>
                </a:lnTo>
                <a:lnTo>
                  <a:pt x="2549" y="1502"/>
                </a:lnTo>
                <a:lnTo>
                  <a:pt x="2548" y="1506"/>
                </a:lnTo>
                <a:lnTo>
                  <a:pt x="2548" y="1507"/>
                </a:lnTo>
                <a:lnTo>
                  <a:pt x="2548" y="1508"/>
                </a:lnTo>
                <a:lnTo>
                  <a:pt x="2548" y="1510"/>
                </a:lnTo>
                <a:lnTo>
                  <a:pt x="2548" y="1511"/>
                </a:lnTo>
                <a:lnTo>
                  <a:pt x="2547" y="1516"/>
                </a:lnTo>
                <a:lnTo>
                  <a:pt x="2547" y="1520"/>
                </a:lnTo>
                <a:lnTo>
                  <a:pt x="2545" y="1527"/>
                </a:lnTo>
                <a:lnTo>
                  <a:pt x="2545" y="1532"/>
                </a:lnTo>
                <a:lnTo>
                  <a:pt x="2551" y="1537"/>
                </a:lnTo>
                <a:lnTo>
                  <a:pt x="2552" y="1539"/>
                </a:lnTo>
                <a:lnTo>
                  <a:pt x="2553" y="1540"/>
                </a:lnTo>
                <a:lnTo>
                  <a:pt x="2553" y="1541"/>
                </a:lnTo>
                <a:lnTo>
                  <a:pt x="2556" y="1544"/>
                </a:lnTo>
                <a:lnTo>
                  <a:pt x="2559" y="1546"/>
                </a:lnTo>
                <a:lnTo>
                  <a:pt x="2562" y="1552"/>
                </a:lnTo>
                <a:lnTo>
                  <a:pt x="2564" y="1552"/>
                </a:lnTo>
                <a:lnTo>
                  <a:pt x="2568" y="1555"/>
                </a:lnTo>
                <a:lnTo>
                  <a:pt x="2570" y="1559"/>
                </a:lnTo>
                <a:lnTo>
                  <a:pt x="2574" y="1562"/>
                </a:lnTo>
                <a:lnTo>
                  <a:pt x="2579" y="1566"/>
                </a:lnTo>
                <a:lnTo>
                  <a:pt x="2570" y="1565"/>
                </a:lnTo>
                <a:lnTo>
                  <a:pt x="2568" y="1565"/>
                </a:lnTo>
                <a:lnTo>
                  <a:pt x="2566" y="1563"/>
                </a:lnTo>
                <a:lnTo>
                  <a:pt x="2561" y="1562"/>
                </a:lnTo>
                <a:lnTo>
                  <a:pt x="2557" y="1561"/>
                </a:lnTo>
                <a:lnTo>
                  <a:pt x="2552" y="1559"/>
                </a:lnTo>
                <a:lnTo>
                  <a:pt x="2548" y="1558"/>
                </a:lnTo>
                <a:lnTo>
                  <a:pt x="2551" y="1571"/>
                </a:lnTo>
                <a:lnTo>
                  <a:pt x="2553" y="1572"/>
                </a:lnTo>
                <a:lnTo>
                  <a:pt x="2555" y="1572"/>
                </a:lnTo>
                <a:lnTo>
                  <a:pt x="2556" y="1572"/>
                </a:lnTo>
                <a:lnTo>
                  <a:pt x="2560" y="1574"/>
                </a:lnTo>
                <a:lnTo>
                  <a:pt x="2561" y="1575"/>
                </a:lnTo>
                <a:lnTo>
                  <a:pt x="2562" y="1575"/>
                </a:lnTo>
                <a:lnTo>
                  <a:pt x="2568" y="1576"/>
                </a:lnTo>
                <a:lnTo>
                  <a:pt x="2572" y="1578"/>
                </a:lnTo>
                <a:lnTo>
                  <a:pt x="2576" y="1576"/>
                </a:lnTo>
                <a:lnTo>
                  <a:pt x="2581" y="1570"/>
                </a:lnTo>
                <a:lnTo>
                  <a:pt x="2583" y="1569"/>
                </a:lnTo>
                <a:lnTo>
                  <a:pt x="2587" y="1570"/>
                </a:lnTo>
                <a:lnTo>
                  <a:pt x="2592" y="1571"/>
                </a:lnTo>
                <a:lnTo>
                  <a:pt x="2598" y="1571"/>
                </a:lnTo>
                <a:lnTo>
                  <a:pt x="2608" y="1575"/>
                </a:lnTo>
                <a:lnTo>
                  <a:pt x="2608" y="1574"/>
                </a:lnTo>
                <a:lnTo>
                  <a:pt x="2606" y="1566"/>
                </a:lnTo>
                <a:lnTo>
                  <a:pt x="2604" y="1565"/>
                </a:lnTo>
                <a:lnTo>
                  <a:pt x="2604" y="1562"/>
                </a:lnTo>
                <a:lnTo>
                  <a:pt x="2603" y="1554"/>
                </a:lnTo>
                <a:lnTo>
                  <a:pt x="2602" y="1554"/>
                </a:lnTo>
                <a:lnTo>
                  <a:pt x="2600" y="1552"/>
                </a:lnTo>
                <a:lnTo>
                  <a:pt x="2598" y="1550"/>
                </a:lnTo>
                <a:lnTo>
                  <a:pt x="2587" y="1549"/>
                </a:lnTo>
                <a:lnTo>
                  <a:pt x="2585" y="1548"/>
                </a:lnTo>
                <a:lnTo>
                  <a:pt x="2581" y="1544"/>
                </a:lnTo>
                <a:lnTo>
                  <a:pt x="2579" y="1541"/>
                </a:lnTo>
                <a:lnTo>
                  <a:pt x="2579" y="1539"/>
                </a:lnTo>
                <a:lnTo>
                  <a:pt x="2581" y="1536"/>
                </a:lnTo>
                <a:lnTo>
                  <a:pt x="2585" y="1532"/>
                </a:lnTo>
                <a:lnTo>
                  <a:pt x="2590" y="1532"/>
                </a:lnTo>
                <a:lnTo>
                  <a:pt x="2598" y="1532"/>
                </a:lnTo>
                <a:lnTo>
                  <a:pt x="2602" y="1532"/>
                </a:lnTo>
                <a:lnTo>
                  <a:pt x="2603" y="1532"/>
                </a:lnTo>
                <a:lnTo>
                  <a:pt x="2606" y="1532"/>
                </a:lnTo>
                <a:lnTo>
                  <a:pt x="2608" y="1529"/>
                </a:lnTo>
                <a:lnTo>
                  <a:pt x="2611" y="1527"/>
                </a:lnTo>
                <a:lnTo>
                  <a:pt x="2611" y="1523"/>
                </a:lnTo>
                <a:lnTo>
                  <a:pt x="2613" y="1520"/>
                </a:lnTo>
                <a:lnTo>
                  <a:pt x="2617" y="1522"/>
                </a:lnTo>
                <a:lnTo>
                  <a:pt x="2619" y="1522"/>
                </a:lnTo>
                <a:lnTo>
                  <a:pt x="2620" y="1522"/>
                </a:lnTo>
                <a:lnTo>
                  <a:pt x="2624" y="1520"/>
                </a:lnTo>
                <a:lnTo>
                  <a:pt x="2625" y="1520"/>
                </a:lnTo>
                <a:lnTo>
                  <a:pt x="2626" y="1520"/>
                </a:lnTo>
                <a:lnTo>
                  <a:pt x="2628" y="1520"/>
                </a:lnTo>
                <a:lnTo>
                  <a:pt x="2629" y="1520"/>
                </a:lnTo>
                <a:lnTo>
                  <a:pt x="2634" y="1524"/>
                </a:lnTo>
                <a:lnTo>
                  <a:pt x="2636" y="1525"/>
                </a:lnTo>
                <a:lnTo>
                  <a:pt x="2637" y="1527"/>
                </a:lnTo>
                <a:lnTo>
                  <a:pt x="2641" y="1528"/>
                </a:lnTo>
                <a:lnTo>
                  <a:pt x="2641" y="1529"/>
                </a:lnTo>
                <a:lnTo>
                  <a:pt x="2642" y="1531"/>
                </a:lnTo>
                <a:lnTo>
                  <a:pt x="2643" y="1531"/>
                </a:lnTo>
                <a:lnTo>
                  <a:pt x="2643" y="1532"/>
                </a:lnTo>
                <a:lnTo>
                  <a:pt x="2642" y="1537"/>
                </a:lnTo>
                <a:lnTo>
                  <a:pt x="2643" y="1542"/>
                </a:lnTo>
                <a:lnTo>
                  <a:pt x="2643" y="1544"/>
                </a:lnTo>
                <a:lnTo>
                  <a:pt x="2645" y="1548"/>
                </a:lnTo>
                <a:lnTo>
                  <a:pt x="2646" y="1553"/>
                </a:lnTo>
                <a:lnTo>
                  <a:pt x="2650" y="1561"/>
                </a:lnTo>
                <a:lnTo>
                  <a:pt x="2651" y="1565"/>
                </a:lnTo>
                <a:lnTo>
                  <a:pt x="2653" y="1569"/>
                </a:lnTo>
                <a:lnTo>
                  <a:pt x="2653" y="1570"/>
                </a:lnTo>
                <a:lnTo>
                  <a:pt x="2654" y="1571"/>
                </a:lnTo>
                <a:lnTo>
                  <a:pt x="2653" y="1574"/>
                </a:lnTo>
                <a:lnTo>
                  <a:pt x="2653" y="1575"/>
                </a:lnTo>
                <a:lnTo>
                  <a:pt x="2653" y="1583"/>
                </a:lnTo>
                <a:lnTo>
                  <a:pt x="2651" y="1583"/>
                </a:lnTo>
                <a:lnTo>
                  <a:pt x="2651" y="1584"/>
                </a:lnTo>
                <a:lnTo>
                  <a:pt x="2651" y="1586"/>
                </a:lnTo>
                <a:lnTo>
                  <a:pt x="2649" y="1588"/>
                </a:lnTo>
                <a:lnTo>
                  <a:pt x="2645" y="1589"/>
                </a:lnTo>
                <a:lnTo>
                  <a:pt x="2637" y="1588"/>
                </a:lnTo>
                <a:lnTo>
                  <a:pt x="2636" y="1589"/>
                </a:lnTo>
                <a:lnTo>
                  <a:pt x="2629" y="1591"/>
                </a:lnTo>
                <a:lnTo>
                  <a:pt x="2626" y="1589"/>
                </a:lnTo>
                <a:lnTo>
                  <a:pt x="2623" y="1587"/>
                </a:lnTo>
                <a:lnTo>
                  <a:pt x="2624" y="1589"/>
                </a:lnTo>
                <a:lnTo>
                  <a:pt x="2624" y="1596"/>
                </a:lnTo>
                <a:lnTo>
                  <a:pt x="2625" y="1596"/>
                </a:lnTo>
                <a:lnTo>
                  <a:pt x="2625" y="1597"/>
                </a:lnTo>
                <a:lnTo>
                  <a:pt x="2629" y="1605"/>
                </a:lnTo>
                <a:lnTo>
                  <a:pt x="2630" y="1608"/>
                </a:lnTo>
                <a:lnTo>
                  <a:pt x="2632" y="1614"/>
                </a:lnTo>
                <a:lnTo>
                  <a:pt x="2633" y="1619"/>
                </a:lnTo>
                <a:lnTo>
                  <a:pt x="2634" y="1621"/>
                </a:lnTo>
                <a:lnTo>
                  <a:pt x="2637" y="1636"/>
                </a:lnTo>
                <a:lnTo>
                  <a:pt x="2646" y="1640"/>
                </a:lnTo>
                <a:lnTo>
                  <a:pt x="2649" y="1644"/>
                </a:lnTo>
                <a:lnTo>
                  <a:pt x="2651" y="1647"/>
                </a:lnTo>
                <a:lnTo>
                  <a:pt x="2649" y="1661"/>
                </a:lnTo>
                <a:lnTo>
                  <a:pt x="2650" y="1664"/>
                </a:lnTo>
                <a:lnTo>
                  <a:pt x="2651" y="1665"/>
                </a:lnTo>
                <a:lnTo>
                  <a:pt x="2651" y="1666"/>
                </a:lnTo>
                <a:lnTo>
                  <a:pt x="2653" y="1666"/>
                </a:lnTo>
                <a:lnTo>
                  <a:pt x="2655" y="1669"/>
                </a:lnTo>
                <a:lnTo>
                  <a:pt x="2659" y="1672"/>
                </a:lnTo>
                <a:lnTo>
                  <a:pt x="2666" y="1680"/>
                </a:lnTo>
                <a:lnTo>
                  <a:pt x="2669" y="1685"/>
                </a:lnTo>
                <a:lnTo>
                  <a:pt x="2671" y="1686"/>
                </a:lnTo>
                <a:lnTo>
                  <a:pt x="2672" y="1686"/>
                </a:lnTo>
                <a:lnTo>
                  <a:pt x="2673" y="1689"/>
                </a:lnTo>
                <a:lnTo>
                  <a:pt x="2675" y="1689"/>
                </a:lnTo>
                <a:lnTo>
                  <a:pt x="2676" y="1689"/>
                </a:lnTo>
                <a:lnTo>
                  <a:pt x="2689" y="1689"/>
                </a:lnTo>
                <a:lnTo>
                  <a:pt x="2697" y="1691"/>
                </a:lnTo>
                <a:lnTo>
                  <a:pt x="2693" y="1686"/>
                </a:lnTo>
                <a:lnTo>
                  <a:pt x="2692" y="1686"/>
                </a:lnTo>
                <a:lnTo>
                  <a:pt x="2692" y="1685"/>
                </a:lnTo>
                <a:lnTo>
                  <a:pt x="2688" y="1681"/>
                </a:lnTo>
                <a:lnTo>
                  <a:pt x="2683" y="1676"/>
                </a:lnTo>
                <a:lnTo>
                  <a:pt x="2679" y="1670"/>
                </a:lnTo>
                <a:lnTo>
                  <a:pt x="2680" y="1669"/>
                </a:lnTo>
                <a:lnTo>
                  <a:pt x="2680" y="1668"/>
                </a:lnTo>
                <a:lnTo>
                  <a:pt x="2681" y="1665"/>
                </a:lnTo>
                <a:lnTo>
                  <a:pt x="2683" y="1664"/>
                </a:lnTo>
                <a:lnTo>
                  <a:pt x="2690" y="1661"/>
                </a:lnTo>
                <a:lnTo>
                  <a:pt x="2697" y="1661"/>
                </a:lnTo>
                <a:lnTo>
                  <a:pt x="2703" y="1664"/>
                </a:lnTo>
                <a:lnTo>
                  <a:pt x="2707" y="1665"/>
                </a:lnTo>
                <a:lnTo>
                  <a:pt x="2714" y="1673"/>
                </a:lnTo>
                <a:lnTo>
                  <a:pt x="2715" y="1676"/>
                </a:lnTo>
                <a:lnTo>
                  <a:pt x="2716" y="1676"/>
                </a:lnTo>
                <a:lnTo>
                  <a:pt x="2718" y="1678"/>
                </a:lnTo>
                <a:lnTo>
                  <a:pt x="2720" y="1685"/>
                </a:lnTo>
                <a:lnTo>
                  <a:pt x="2722" y="1685"/>
                </a:lnTo>
                <a:lnTo>
                  <a:pt x="2723" y="1689"/>
                </a:lnTo>
                <a:lnTo>
                  <a:pt x="2724" y="1690"/>
                </a:lnTo>
                <a:lnTo>
                  <a:pt x="2727" y="1694"/>
                </a:lnTo>
                <a:lnTo>
                  <a:pt x="2728" y="1695"/>
                </a:lnTo>
                <a:lnTo>
                  <a:pt x="2736" y="1704"/>
                </a:lnTo>
                <a:lnTo>
                  <a:pt x="2739" y="1702"/>
                </a:lnTo>
                <a:lnTo>
                  <a:pt x="2741" y="1700"/>
                </a:lnTo>
                <a:lnTo>
                  <a:pt x="2744" y="1697"/>
                </a:lnTo>
                <a:lnTo>
                  <a:pt x="2746" y="1690"/>
                </a:lnTo>
                <a:lnTo>
                  <a:pt x="2749" y="1686"/>
                </a:lnTo>
                <a:lnTo>
                  <a:pt x="2750" y="1686"/>
                </a:lnTo>
                <a:lnTo>
                  <a:pt x="2753" y="1683"/>
                </a:lnTo>
                <a:lnTo>
                  <a:pt x="2761" y="1680"/>
                </a:lnTo>
                <a:lnTo>
                  <a:pt x="2765" y="1677"/>
                </a:lnTo>
                <a:lnTo>
                  <a:pt x="2775" y="1670"/>
                </a:lnTo>
                <a:lnTo>
                  <a:pt x="2780" y="1668"/>
                </a:lnTo>
                <a:lnTo>
                  <a:pt x="2787" y="1668"/>
                </a:lnTo>
                <a:lnTo>
                  <a:pt x="2791" y="1668"/>
                </a:lnTo>
                <a:lnTo>
                  <a:pt x="2793" y="1668"/>
                </a:lnTo>
                <a:lnTo>
                  <a:pt x="2795" y="1668"/>
                </a:lnTo>
                <a:lnTo>
                  <a:pt x="2796" y="1665"/>
                </a:lnTo>
                <a:lnTo>
                  <a:pt x="2797" y="1665"/>
                </a:lnTo>
                <a:lnTo>
                  <a:pt x="2803" y="1665"/>
                </a:lnTo>
                <a:lnTo>
                  <a:pt x="2804" y="1666"/>
                </a:lnTo>
                <a:lnTo>
                  <a:pt x="2817" y="1670"/>
                </a:lnTo>
                <a:lnTo>
                  <a:pt x="2826" y="1678"/>
                </a:lnTo>
                <a:lnTo>
                  <a:pt x="2833" y="1685"/>
                </a:lnTo>
                <a:lnTo>
                  <a:pt x="2833" y="1686"/>
                </a:lnTo>
                <a:lnTo>
                  <a:pt x="2838" y="1695"/>
                </a:lnTo>
                <a:lnTo>
                  <a:pt x="2840" y="1700"/>
                </a:lnTo>
                <a:lnTo>
                  <a:pt x="2842" y="1712"/>
                </a:lnTo>
                <a:lnTo>
                  <a:pt x="2842" y="1714"/>
                </a:lnTo>
                <a:lnTo>
                  <a:pt x="2842" y="1715"/>
                </a:lnTo>
                <a:lnTo>
                  <a:pt x="2842" y="1717"/>
                </a:lnTo>
                <a:lnTo>
                  <a:pt x="2839" y="1723"/>
                </a:lnTo>
                <a:lnTo>
                  <a:pt x="2838" y="1727"/>
                </a:lnTo>
                <a:lnTo>
                  <a:pt x="2838" y="1729"/>
                </a:lnTo>
                <a:lnTo>
                  <a:pt x="2837" y="1733"/>
                </a:lnTo>
                <a:lnTo>
                  <a:pt x="2831" y="1744"/>
                </a:lnTo>
                <a:lnTo>
                  <a:pt x="2826" y="1750"/>
                </a:lnTo>
                <a:lnTo>
                  <a:pt x="2824" y="1753"/>
                </a:lnTo>
                <a:lnTo>
                  <a:pt x="2822" y="1757"/>
                </a:lnTo>
                <a:lnTo>
                  <a:pt x="2824" y="1757"/>
                </a:lnTo>
                <a:lnTo>
                  <a:pt x="2826" y="1758"/>
                </a:lnTo>
                <a:lnTo>
                  <a:pt x="2826" y="1761"/>
                </a:lnTo>
                <a:lnTo>
                  <a:pt x="2826" y="1763"/>
                </a:lnTo>
                <a:lnTo>
                  <a:pt x="2827" y="1763"/>
                </a:lnTo>
                <a:lnTo>
                  <a:pt x="2830" y="1766"/>
                </a:lnTo>
                <a:lnTo>
                  <a:pt x="2834" y="1767"/>
                </a:lnTo>
                <a:lnTo>
                  <a:pt x="2837" y="1770"/>
                </a:lnTo>
                <a:lnTo>
                  <a:pt x="2840" y="1774"/>
                </a:lnTo>
                <a:lnTo>
                  <a:pt x="2842" y="1776"/>
                </a:lnTo>
                <a:lnTo>
                  <a:pt x="2843" y="1777"/>
                </a:lnTo>
                <a:lnTo>
                  <a:pt x="2844" y="1779"/>
                </a:lnTo>
                <a:lnTo>
                  <a:pt x="2847" y="1783"/>
                </a:lnTo>
                <a:lnTo>
                  <a:pt x="2850" y="1789"/>
                </a:lnTo>
                <a:lnTo>
                  <a:pt x="2854" y="1797"/>
                </a:lnTo>
                <a:lnTo>
                  <a:pt x="2855" y="1806"/>
                </a:lnTo>
                <a:lnTo>
                  <a:pt x="2855" y="1808"/>
                </a:lnTo>
                <a:lnTo>
                  <a:pt x="2855" y="1811"/>
                </a:lnTo>
                <a:lnTo>
                  <a:pt x="2855" y="1813"/>
                </a:lnTo>
                <a:lnTo>
                  <a:pt x="2855" y="1815"/>
                </a:lnTo>
                <a:lnTo>
                  <a:pt x="2854" y="1822"/>
                </a:lnTo>
                <a:lnTo>
                  <a:pt x="2854" y="1823"/>
                </a:lnTo>
                <a:lnTo>
                  <a:pt x="2854" y="1825"/>
                </a:lnTo>
                <a:lnTo>
                  <a:pt x="2854" y="1826"/>
                </a:lnTo>
                <a:lnTo>
                  <a:pt x="2854" y="1827"/>
                </a:lnTo>
                <a:lnTo>
                  <a:pt x="2854" y="1838"/>
                </a:lnTo>
                <a:lnTo>
                  <a:pt x="2854" y="1839"/>
                </a:lnTo>
                <a:lnTo>
                  <a:pt x="2854" y="1840"/>
                </a:lnTo>
                <a:lnTo>
                  <a:pt x="2854" y="1841"/>
                </a:lnTo>
                <a:lnTo>
                  <a:pt x="2854" y="1844"/>
                </a:lnTo>
                <a:lnTo>
                  <a:pt x="2854" y="1845"/>
                </a:lnTo>
                <a:lnTo>
                  <a:pt x="2854" y="1848"/>
                </a:lnTo>
                <a:lnTo>
                  <a:pt x="2854" y="1855"/>
                </a:lnTo>
                <a:lnTo>
                  <a:pt x="2854" y="1869"/>
                </a:lnTo>
                <a:lnTo>
                  <a:pt x="2854" y="1870"/>
                </a:lnTo>
                <a:lnTo>
                  <a:pt x="2854" y="1873"/>
                </a:lnTo>
                <a:lnTo>
                  <a:pt x="2854" y="1874"/>
                </a:lnTo>
                <a:lnTo>
                  <a:pt x="2854" y="1887"/>
                </a:lnTo>
                <a:lnTo>
                  <a:pt x="2854" y="1888"/>
                </a:lnTo>
                <a:lnTo>
                  <a:pt x="2854" y="1890"/>
                </a:lnTo>
                <a:lnTo>
                  <a:pt x="2854" y="1892"/>
                </a:lnTo>
                <a:lnTo>
                  <a:pt x="2854" y="1895"/>
                </a:lnTo>
                <a:lnTo>
                  <a:pt x="2854" y="1904"/>
                </a:lnTo>
                <a:lnTo>
                  <a:pt x="2854" y="1905"/>
                </a:lnTo>
                <a:lnTo>
                  <a:pt x="2854" y="1915"/>
                </a:lnTo>
                <a:lnTo>
                  <a:pt x="2854" y="1920"/>
                </a:lnTo>
                <a:lnTo>
                  <a:pt x="2854" y="1921"/>
                </a:lnTo>
                <a:lnTo>
                  <a:pt x="2854" y="1922"/>
                </a:lnTo>
                <a:lnTo>
                  <a:pt x="2854" y="1924"/>
                </a:lnTo>
                <a:lnTo>
                  <a:pt x="2854" y="1925"/>
                </a:lnTo>
                <a:lnTo>
                  <a:pt x="2854" y="1926"/>
                </a:lnTo>
                <a:lnTo>
                  <a:pt x="2854" y="1928"/>
                </a:lnTo>
                <a:lnTo>
                  <a:pt x="2854" y="1930"/>
                </a:lnTo>
                <a:lnTo>
                  <a:pt x="2854" y="1933"/>
                </a:lnTo>
                <a:lnTo>
                  <a:pt x="2854" y="1936"/>
                </a:lnTo>
                <a:lnTo>
                  <a:pt x="2854" y="1937"/>
                </a:lnTo>
                <a:lnTo>
                  <a:pt x="2854" y="1939"/>
                </a:lnTo>
                <a:lnTo>
                  <a:pt x="2854" y="1941"/>
                </a:lnTo>
                <a:lnTo>
                  <a:pt x="2854" y="1942"/>
                </a:lnTo>
                <a:lnTo>
                  <a:pt x="2854" y="1943"/>
                </a:lnTo>
                <a:lnTo>
                  <a:pt x="2854" y="1945"/>
                </a:lnTo>
                <a:lnTo>
                  <a:pt x="2854" y="1949"/>
                </a:lnTo>
                <a:lnTo>
                  <a:pt x="2854" y="1951"/>
                </a:lnTo>
                <a:lnTo>
                  <a:pt x="2852" y="1954"/>
                </a:lnTo>
                <a:lnTo>
                  <a:pt x="2852" y="1955"/>
                </a:lnTo>
                <a:lnTo>
                  <a:pt x="2852" y="1956"/>
                </a:lnTo>
                <a:lnTo>
                  <a:pt x="2852" y="1959"/>
                </a:lnTo>
                <a:lnTo>
                  <a:pt x="2852" y="1963"/>
                </a:lnTo>
                <a:lnTo>
                  <a:pt x="2851" y="1964"/>
                </a:lnTo>
                <a:lnTo>
                  <a:pt x="2851" y="1966"/>
                </a:lnTo>
                <a:lnTo>
                  <a:pt x="2851" y="1968"/>
                </a:lnTo>
                <a:lnTo>
                  <a:pt x="2851" y="1971"/>
                </a:lnTo>
                <a:lnTo>
                  <a:pt x="2844" y="1968"/>
                </a:lnTo>
                <a:lnTo>
                  <a:pt x="2830" y="1963"/>
                </a:lnTo>
                <a:lnTo>
                  <a:pt x="2826" y="1962"/>
                </a:lnTo>
                <a:lnTo>
                  <a:pt x="2822" y="1960"/>
                </a:lnTo>
                <a:lnTo>
                  <a:pt x="2821" y="1959"/>
                </a:lnTo>
                <a:lnTo>
                  <a:pt x="2820" y="1959"/>
                </a:lnTo>
                <a:lnTo>
                  <a:pt x="2816" y="1958"/>
                </a:lnTo>
                <a:lnTo>
                  <a:pt x="2810" y="1956"/>
                </a:lnTo>
                <a:lnTo>
                  <a:pt x="2801" y="1952"/>
                </a:lnTo>
                <a:lnTo>
                  <a:pt x="2795" y="1950"/>
                </a:lnTo>
                <a:lnTo>
                  <a:pt x="2792" y="1950"/>
                </a:lnTo>
                <a:lnTo>
                  <a:pt x="2787" y="1947"/>
                </a:lnTo>
                <a:lnTo>
                  <a:pt x="2786" y="1947"/>
                </a:lnTo>
                <a:lnTo>
                  <a:pt x="2784" y="1946"/>
                </a:lnTo>
                <a:lnTo>
                  <a:pt x="2783" y="1946"/>
                </a:lnTo>
                <a:lnTo>
                  <a:pt x="2779" y="1945"/>
                </a:lnTo>
                <a:lnTo>
                  <a:pt x="2770" y="1942"/>
                </a:lnTo>
                <a:lnTo>
                  <a:pt x="2765" y="1939"/>
                </a:lnTo>
                <a:lnTo>
                  <a:pt x="2762" y="1938"/>
                </a:lnTo>
                <a:lnTo>
                  <a:pt x="2749" y="1934"/>
                </a:lnTo>
                <a:lnTo>
                  <a:pt x="2741" y="1932"/>
                </a:lnTo>
                <a:lnTo>
                  <a:pt x="2740" y="1932"/>
                </a:lnTo>
                <a:lnTo>
                  <a:pt x="2736" y="1930"/>
                </a:lnTo>
                <a:lnTo>
                  <a:pt x="2735" y="1930"/>
                </a:lnTo>
                <a:lnTo>
                  <a:pt x="2731" y="1929"/>
                </a:lnTo>
                <a:lnTo>
                  <a:pt x="2730" y="1928"/>
                </a:lnTo>
                <a:lnTo>
                  <a:pt x="2727" y="1928"/>
                </a:lnTo>
                <a:lnTo>
                  <a:pt x="2726" y="1926"/>
                </a:lnTo>
                <a:lnTo>
                  <a:pt x="2723" y="1926"/>
                </a:lnTo>
                <a:lnTo>
                  <a:pt x="2722" y="1926"/>
                </a:lnTo>
                <a:lnTo>
                  <a:pt x="2722" y="1925"/>
                </a:lnTo>
                <a:lnTo>
                  <a:pt x="2719" y="1925"/>
                </a:lnTo>
                <a:lnTo>
                  <a:pt x="2716" y="1924"/>
                </a:lnTo>
                <a:lnTo>
                  <a:pt x="2715" y="1924"/>
                </a:lnTo>
                <a:lnTo>
                  <a:pt x="2714" y="1924"/>
                </a:lnTo>
                <a:lnTo>
                  <a:pt x="2713" y="1924"/>
                </a:lnTo>
                <a:lnTo>
                  <a:pt x="2710" y="1922"/>
                </a:lnTo>
                <a:lnTo>
                  <a:pt x="2707" y="1922"/>
                </a:lnTo>
                <a:lnTo>
                  <a:pt x="2706" y="1921"/>
                </a:lnTo>
                <a:lnTo>
                  <a:pt x="2703" y="1921"/>
                </a:lnTo>
                <a:lnTo>
                  <a:pt x="2700" y="1920"/>
                </a:lnTo>
                <a:lnTo>
                  <a:pt x="2694" y="1919"/>
                </a:lnTo>
                <a:lnTo>
                  <a:pt x="2692" y="1917"/>
                </a:lnTo>
                <a:lnTo>
                  <a:pt x="2688" y="1917"/>
                </a:lnTo>
                <a:lnTo>
                  <a:pt x="2686" y="1916"/>
                </a:lnTo>
                <a:lnTo>
                  <a:pt x="2684" y="1916"/>
                </a:lnTo>
                <a:lnTo>
                  <a:pt x="2676" y="1913"/>
                </a:lnTo>
                <a:lnTo>
                  <a:pt x="2671" y="1912"/>
                </a:lnTo>
                <a:lnTo>
                  <a:pt x="2668" y="1912"/>
                </a:lnTo>
                <a:lnTo>
                  <a:pt x="2667" y="1911"/>
                </a:lnTo>
                <a:lnTo>
                  <a:pt x="2664" y="1911"/>
                </a:lnTo>
                <a:lnTo>
                  <a:pt x="2663" y="1911"/>
                </a:lnTo>
                <a:lnTo>
                  <a:pt x="2662" y="1909"/>
                </a:lnTo>
                <a:lnTo>
                  <a:pt x="2660" y="1909"/>
                </a:lnTo>
                <a:lnTo>
                  <a:pt x="2659" y="1909"/>
                </a:lnTo>
                <a:lnTo>
                  <a:pt x="2658" y="1909"/>
                </a:lnTo>
                <a:lnTo>
                  <a:pt x="2649" y="1907"/>
                </a:lnTo>
                <a:lnTo>
                  <a:pt x="2646" y="1905"/>
                </a:lnTo>
                <a:lnTo>
                  <a:pt x="2643" y="1905"/>
                </a:lnTo>
                <a:lnTo>
                  <a:pt x="2642" y="1904"/>
                </a:lnTo>
                <a:lnTo>
                  <a:pt x="2636" y="1903"/>
                </a:lnTo>
                <a:lnTo>
                  <a:pt x="2632" y="1902"/>
                </a:lnTo>
                <a:lnTo>
                  <a:pt x="2629" y="1900"/>
                </a:lnTo>
                <a:lnTo>
                  <a:pt x="2626" y="1900"/>
                </a:lnTo>
                <a:lnTo>
                  <a:pt x="2624" y="1899"/>
                </a:lnTo>
                <a:lnTo>
                  <a:pt x="2620" y="1898"/>
                </a:lnTo>
                <a:lnTo>
                  <a:pt x="2617" y="1896"/>
                </a:lnTo>
                <a:lnTo>
                  <a:pt x="2616" y="1896"/>
                </a:lnTo>
                <a:lnTo>
                  <a:pt x="2615" y="1895"/>
                </a:lnTo>
                <a:lnTo>
                  <a:pt x="2613" y="1895"/>
                </a:lnTo>
                <a:lnTo>
                  <a:pt x="2612" y="1894"/>
                </a:lnTo>
                <a:lnTo>
                  <a:pt x="2611" y="1894"/>
                </a:lnTo>
                <a:lnTo>
                  <a:pt x="2609" y="1894"/>
                </a:lnTo>
                <a:lnTo>
                  <a:pt x="2609" y="1892"/>
                </a:lnTo>
                <a:lnTo>
                  <a:pt x="2608" y="1892"/>
                </a:lnTo>
                <a:lnTo>
                  <a:pt x="2607" y="1891"/>
                </a:lnTo>
                <a:lnTo>
                  <a:pt x="2603" y="1888"/>
                </a:lnTo>
                <a:lnTo>
                  <a:pt x="2599" y="1887"/>
                </a:lnTo>
                <a:lnTo>
                  <a:pt x="2598" y="1886"/>
                </a:lnTo>
                <a:lnTo>
                  <a:pt x="2596" y="1885"/>
                </a:lnTo>
                <a:lnTo>
                  <a:pt x="2595" y="1885"/>
                </a:lnTo>
                <a:lnTo>
                  <a:pt x="2594" y="1883"/>
                </a:lnTo>
                <a:lnTo>
                  <a:pt x="2592" y="1883"/>
                </a:lnTo>
                <a:lnTo>
                  <a:pt x="2592" y="1882"/>
                </a:lnTo>
                <a:lnTo>
                  <a:pt x="2591" y="1882"/>
                </a:lnTo>
                <a:lnTo>
                  <a:pt x="2591" y="1881"/>
                </a:lnTo>
                <a:lnTo>
                  <a:pt x="2590" y="1881"/>
                </a:lnTo>
                <a:lnTo>
                  <a:pt x="2589" y="1881"/>
                </a:lnTo>
                <a:lnTo>
                  <a:pt x="2589" y="1879"/>
                </a:lnTo>
                <a:lnTo>
                  <a:pt x="2585" y="1875"/>
                </a:lnTo>
                <a:lnTo>
                  <a:pt x="2579" y="1872"/>
                </a:lnTo>
                <a:lnTo>
                  <a:pt x="2577" y="1869"/>
                </a:lnTo>
                <a:lnTo>
                  <a:pt x="2572" y="1864"/>
                </a:lnTo>
                <a:lnTo>
                  <a:pt x="2565" y="1857"/>
                </a:lnTo>
                <a:lnTo>
                  <a:pt x="2557" y="1851"/>
                </a:lnTo>
                <a:lnTo>
                  <a:pt x="2544" y="1839"/>
                </a:lnTo>
                <a:lnTo>
                  <a:pt x="2543" y="1838"/>
                </a:lnTo>
                <a:lnTo>
                  <a:pt x="2538" y="1832"/>
                </a:lnTo>
                <a:lnTo>
                  <a:pt x="2535" y="1830"/>
                </a:lnTo>
                <a:lnTo>
                  <a:pt x="2530" y="1825"/>
                </a:lnTo>
                <a:lnTo>
                  <a:pt x="2518" y="1814"/>
                </a:lnTo>
                <a:lnTo>
                  <a:pt x="2518" y="1813"/>
                </a:lnTo>
                <a:lnTo>
                  <a:pt x="2513" y="1809"/>
                </a:lnTo>
                <a:lnTo>
                  <a:pt x="2502" y="1798"/>
                </a:lnTo>
                <a:lnTo>
                  <a:pt x="2499" y="1794"/>
                </a:lnTo>
                <a:lnTo>
                  <a:pt x="2497" y="1793"/>
                </a:lnTo>
                <a:lnTo>
                  <a:pt x="2496" y="1792"/>
                </a:lnTo>
                <a:lnTo>
                  <a:pt x="2491" y="1788"/>
                </a:lnTo>
                <a:lnTo>
                  <a:pt x="2488" y="1785"/>
                </a:lnTo>
                <a:lnTo>
                  <a:pt x="2487" y="1784"/>
                </a:lnTo>
                <a:lnTo>
                  <a:pt x="2485" y="1783"/>
                </a:lnTo>
                <a:lnTo>
                  <a:pt x="2484" y="1781"/>
                </a:lnTo>
                <a:lnTo>
                  <a:pt x="2482" y="1780"/>
                </a:lnTo>
                <a:lnTo>
                  <a:pt x="2479" y="1777"/>
                </a:lnTo>
                <a:lnTo>
                  <a:pt x="2478" y="1777"/>
                </a:lnTo>
                <a:lnTo>
                  <a:pt x="2478" y="1776"/>
                </a:lnTo>
                <a:lnTo>
                  <a:pt x="2476" y="1776"/>
                </a:lnTo>
                <a:lnTo>
                  <a:pt x="2472" y="1774"/>
                </a:lnTo>
                <a:lnTo>
                  <a:pt x="2470" y="1772"/>
                </a:lnTo>
                <a:lnTo>
                  <a:pt x="2465" y="1768"/>
                </a:lnTo>
                <a:lnTo>
                  <a:pt x="2461" y="1766"/>
                </a:lnTo>
                <a:lnTo>
                  <a:pt x="2454" y="1762"/>
                </a:lnTo>
                <a:lnTo>
                  <a:pt x="2452" y="1761"/>
                </a:lnTo>
                <a:lnTo>
                  <a:pt x="2446" y="1758"/>
                </a:lnTo>
                <a:lnTo>
                  <a:pt x="2442" y="1755"/>
                </a:lnTo>
                <a:lnTo>
                  <a:pt x="2433" y="1750"/>
                </a:lnTo>
                <a:lnTo>
                  <a:pt x="2424" y="1745"/>
                </a:lnTo>
                <a:lnTo>
                  <a:pt x="2419" y="1742"/>
                </a:lnTo>
                <a:lnTo>
                  <a:pt x="2418" y="1741"/>
                </a:lnTo>
                <a:lnTo>
                  <a:pt x="2416" y="1741"/>
                </a:lnTo>
                <a:lnTo>
                  <a:pt x="2415" y="1740"/>
                </a:lnTo>
                <a:lnTo>
                  <a:pt x="2412" y="1738"/>
                </a:lnTo>
                <a:lnTo>
                  <a:pt x="2393" y="1734"/>
                </a:lnTo>
                <a:lnTo>
                  <a:pt x="2376" y="1740"/>
                </a:lnTo>
                <a:lnTo>
                  <a:pt x="2375" y="1740"/>
                </a:lnTo>
                <a:lnTo>
                  <a:pt x="2373" y="1740"/>
                </a:lnTo>
                <a:lnTo>
                  <a:pt x="2368" y="1742"/>
                </a:lnTo>
                <a:lnTo>
                  <a:pt x="2365" y="1742"/>
                </a:lnTo>
                <a:lnTo>
                  <a:pt x="2364" y="1742"/>
                </a:lnTo>
                <a:lnTo>
                  <a:pt x="2356" y="1745"/>
                </a:lnTo>
                <a:lnTo>
                  <a:pt x="2351" y="1747"/>
                </a:lnTo>
                <a:lnTo>
                  <a:pt x="2350" y="1747"/>
                </a:lnTo>
                <a:lnTo>
                  <a:pt x="2347" y="1749"/>
                </a:lnTo>
                <a:lnTo>
                  <a:pt x="2344" y="1749"/>
                </a:lnTo>
                <a:lnTo>
                  <a:pt x="2343" y="1750"/>
                </a:lnTo>
                <a:lnTo>
                  <a:pt x="2342" y="1750"/>
                </a:lnTo>
                <a:lnTo>
                  <a:pt x="2338" y="1751"/>
                </a:lnTo>
                <a:lnTo>
                  <a:pt x="2337" y="1751"/>
                </a:lnTo>
                <a:lnTo>
                  <a:pt x="2335" y="1753"/>
                </a:lnTo>
                <a:lnTo>
                  <a:pt x="2334" y="1753"/>
                </a:lnTo>
                <a:lnTo>
                  <a:pt x="2333" y="1753"/>
                </a:lnTo>
                <a:lnTo>
                  <a:pt x="2318" y="1758"/>
                </a:lnTo>
                <a:lnTo>
                  <a:pt x="2307" y="1761"/>
                </a:lnTo>
                <a:lnTo>
                  <a:pt x="2305" y="1762"/>
                </a:lnTo>
                <a:lnTo>
                  <a:pt x="2299" y="1763"/>
                </a:lnTo>
                <a:lnTo>
                  <a:pt x="2298" y="1763"/>
                </a:lnTo>
                <a:lnTo>
                  <a:pt x="2295" y="1764"/>
                </a:lnTo>
                <a:lnTo>
                  <a:pt x="2291" y="1766"/>
                </a:lnTo>
                <a:lnTo>
                  <a:pt x="2290" y="1766"/>
                </a:lnTo>
                <a:lnTo>
                  <a:pt x="2283" y="1768"/>
                </a:lnTo>
                <a:lnTo>
                  <a:pt x="2279" y="1763"/>
                </a:lnTo>
                <a:lnTo>
                  <a:pt x="2266" y="1757"/>
                </a:lnTo>
                <a:lnTo>
                  <a:pt x="2260" y="1751"/>
                </a:lnTo>
                <a:lnTo>
                  <a:pt x="2257" y="1749"/>
                </a:lnTo>
                <a:lnTo>
                  <a:pt x="2254" y="1747"/>
                </a:lnTo>
                <a:lnTo>
                  <a:pt x="2253" y="1746"/>
                </a:lnTo>
                <a:lnTo>
                  <a:pt x="2245" y="1741"/>
                </a:lnTo>
                <a:lnTo>
                  <a:pt x="2244" y="1744"/>
                </a:lnTo>
                <a:lnTo>
                  <a:pt x="2243" y="1744"/>
                </a:lnTo>
                <a:lnTo>
                  <a:pt x="2240" y="1746"/>
                </a:lnTo>
                <a:lnTo>
                  <a:pt x="2239" y="1746"/>
                </a:lnTo>
                <a:lnTo>
                  <a:pt x="2239" y="1747"/>
                </a:lnTo>
                <a:lnTo>
                  <a:pt x="2236" y="1749"/>
                </a:lnTo>
                <a:lnTo>
                  <a:pt x="2236" y="1750"/>
                </a:lnTo>
                <a:lnTo>
                  <a:pt x="2236" y="1751"/>
                </a:lnTo>
                <a:lnTo>
                  <a:pt x="2235" y="1751"/>
                </a:lnTo>
                <a:lnTo>
                  <a:pt x="2235" y="1753"/>
                </a:lnTo>
                <a:lnTo>
                  <a:pt x="2234" y="1753"/>
                </a:lnTo>
                <a:lnTo>
                  <a:pt x="2231" y="1757"/>
                </a:lnTo>
                <a:lnTo>
                  <a:pt x="2230" y="1758"/>
                </a:lnTo>
                <a:lnTo>
                  <a:pt x="2228" y="1761"/>
                </a:lnTo>
                <a:lnTo>
                  <a:pt x="2224" y="1764"/>
                </a:lnTo>
                <a:lnTo>
                  <a:pt x="2224" y="1766"/>
                </a:lnTo>
                <a:lnTo>
                  <a:pt x="2223" y="1767"/>
                </a:lnTo>
                <a:lnTo>
                  <a:pt x="2222" y="1768"/>
                </a:lnTo>
                <a:lnTo>
                  <a:pt x="2221" y="1770"/>
                </a:lnTo>
                <a:lnTo>
                  <a:pt x="2221" y="1771"/>
                </a:lnTo>
                <a:lnTo>
                  <a:pt x="2218" y="1774"/>
                </a:lnTo>
                <a:lnTo>
                  <a:pt x="2217" y="1775"/>
                </a:lnTo>
                <a:lnTo>
                  <a:pt x="2214" y="1777"/>
                </a:lnTo>
                <a:lnTo>
                  <a:pt x="2213" y="1779"/>
                </a:lnTo>
                <a:lnTo>
                  <a:pt x="2210" y="1781"/>
                </a:lnTo>
                <a:lnTo>
                  <a:pt x="2205" y="1780"/>
                </a:lnTo>
                <a:lnTo>
                  <a:pt x="2202" y="1780"/>
                </a:lnTo>
                <a:lnTo>
                  <a:pt x="2184" y="1776"/>
                </a:lnTo>
                <a:lnTo>
                  <a:pt x="2183" y="1776"/>
                </a:lnTo>
                <a:lnTo>
                  <a:pt x="2175" y="1774"/>
                </a:lnTo>
                <a:lnTo>
                  <a:pt x="2151" y="1770"/>
                </a:lnTo>
                <a:lnTo>
                  <a:pt x="2153" y="1774"/>
                </a:lnTo>
                <a:lnTo>
                  <a:pt x="2151" y="1774"/>
                </a:lnTo>
                <a:lnTo>
                  <a:pt x="2150" y="1774"/>
                </a:lnTo>
                <a:lnTo>
                  <a:pt x="2145" y="1771"/>
                </a:lnTo>
                <a:lnTo>
                  <a:pt x="2143" y="1770"/>
                </a:lnTo>
                <a:lnTo>
                  <a:pt x="2141" y="1770"/>
                </a:lnTo>
                <a:lnTo>
                  <a:pt x="2140" y="1770"/>
                </a:lnTo>
                <a:lnTo>
                  <a:pt x="2138" y="1770"/>
                </a:lnTo>
                <a:lnTo>
                  <a:pt x="2137" y="1768"/>
                </a:lnTo>
                <a:lnTo>
                  <a:pt x="2136" y="1767"/>
                </a:lnTo>
                <a:lnTo>
                  <a:pt x="2133" y="1761"/>
                </a:lnTo>
                <a:lnTo>
                  <a:pt x="2133" y="1762"/>
                </a:lnTo>
                <a:lnTo>
                  <a:pt x="2136" y="1768"/>
                </a:lnTo>
                <a:lnTo>
                  <a:pt x="2136" y="1770"/>
                </a:lnTo>
                <a:lnTo>
                  <a:pt x="2136" y="1771"/>
                </a:lnTo>
                <a:lnTo>
                  <a:pt x="2137" y="1772"/>
                </a:lnTo>
                <a:lnTo>
                  <a:pt x="2137" y="1774"/>
                </a:lnTo>
                <a:lnTo>
                  <a:pt x="2137" y="1775"/>
                </a:lnTo>
                <a:lnTo>
                  <a:pt x="2136" y="1775"/>
                </a:lnTo>
                <a:lnTo>
                  <a:pt x="2136" y="1776"/>
                </a:lnTo>
                <a:lnTo>
                  <a:pt x="2136" y="1781"/>
                </a:lnTo>
                <a:lnTo>
                  <a:pt x="2136" y="1785"/>
                </a:lnTo>
                <a:lnTo>
                  <a:pt x="2134" y="1789"/>
                </a:lnTo>
                <a:lnTo>
                  <a:pt x="2133" y="1792"/>
                </a:lnTo>
                <a:lnTo>
                  <a:pt x="2130" y="1796"/>
                </a:lnTo>
                <a:lnTo>
                  <a:pt x="2129" y="1798"/>
                </a:lnTo>
                <a:lnTo>
                  <a:pt x="2124" y="1804"/>
                </a:lnTo>
                <a:lnTo>
                  <a:pt x="2123" y="1805"/>
                </a:lnTo>
                <a:lnTo>
                  <a:pt x="2120" y="1808"/>
                </a:lnTo>
                <a:lnTo>
                  <a:pt x="2117" y="1810"/>
                </a:lnTo>
                <a:lnTo>
                  <a:pt x="2113" y="1814"/>
                </a:lnTo>
                <a:lnTo>
                  <a:pt x="2112" y="1815"/>
                </a:lnTo>
                <a:lnTo>
                  <a:pt x="2110" y="1818"/>
                </a:lnTo>
                <a:lnTo>
                  <a:pt x="2108" y="1821"/>
                </a:lnTo>
                <a:lnTo>
                  <a:pt x="2106" y="1823"/>
                </a:lnTo>
                <a:lnTo>
                  <a:pt x="2104" y="1825"/>
                </a:lnTo>
                <a:lnTo>
                  <a:pt x="2103" y="1826"/>
                </a:lnTo>
                <a:lnTo>
                  <a:pt x="2103" y="1827"/>
                </a:lnTo>
                <a:lnTo>
                  <a:pt x="2102" y="1828"/>
                </a:lnTo>
                <a:lnTo>
                  <a:pt x="2100" y="1830"/>
                </a:lnTo>
                <a:lnTo>
                  <a:pt x="2099" y="1831"/>
                </a:lnTo>
                <a:lnTo>
                  <a:pt x="2099" y="1832"/>
                </a:lnTo>
                <a:lnTo>
                  <a:pt x="2098" y="1834"/>
                </a:lnTo>
                <a:lnTo>
                  <a:pt x="2094" y="1838"/>
                </a:lnTo>
                <a:lnTo>
                  <a:pt x="2089" y="1843"/>
                </a:lnTo>
                <a:lnTo>
                  <a:pt x="2085" y="1848"/>
                </a:lnTo>
                <a:lnTo>
                  <a:pt x="2081" y="1852"/>
                </a:lnTo>
                <a:lnTo>
                  <a:pt x="2077" y="1856"/>
                </a:lnTo>
                <a:lnTo>
                  <a:pt x="2076" y="1856"/>
                </a:lnTo>
                <a:lnTo>
                  <a:pt x="2070" y="1861"/>
                </a:lnTo>
                <a:lnTo>
                  <a:pt x="2070" y="1862"/>
                </a:lnTo>
                <a:lnTo>
                  <a:pt x="2068" y="1865"/>
                </a:lnTo>
                <a:lnTo>
                  <a:pt x="2069" y="1865"/>
                </a:lnTo>
                <a:lnTo>
                  <a:pt x="2068" y="1866"/>
                </a:lnTo>
                <a:lnTo>
                  <a:pt x="2068" y="1868"/>
                </a:lnTo>
                <a:lnTo>
                  <a:pt x="2065" y="1869"/>
                </a:lnTo>
                <a:lnTo>
                  <a:pt x="2064" y="1870"/>
                </a:lnTo>
                <a:lnTo>
                  <a:pt x="2061" y="1873"/>
                </a:lnTo>
                <a:lnTo>
                  <a:pt x="2059" y="1875"/>
                </a:lnTo>
                <a:lnTo>
                  <a:pt x="2059" y="1877"/>
                </a:lnTo>
                <a:lnTo>
                  <a:pt x="2057" y="1878"/>
                </a:lnTo>
                <a:lnTo>
                  <a:pt x="2056" y="1879"/>
                </a:lnTo>
                <a:lnTo>
                  <a:pt x="2055" y="1879"/>
                </a:lnTo>
                <a:lnTo>
                  <a:pt x="2055" y="1881"/>
                </a:lnTo>
                <a:lnTo>
                  <a:pt x="2057" y="1883"/>
                </a:lnTo>
                <a:lnTo>
                  <a:pt x="2059" y="1885"/>
                </a:lnTo>
                <a:lnTo>
                  <a:pt x="2057" y="1886"/>
                </a:lnTo>
                <a:lnTo>
                  <a:pt x="2056" y="1888"/>
                </a:lnTo>
                <a:lnTo>
                  <a:pt x="2055" y="1888"/>
                </a:lnTo>
                <a:lnTo>
                  <a:pt x="2055" y="1890"/>
                </a:lnTo>
                <a:lnTo>
                  <a:pt x="2051" y="1894"/>
                </a:lnTo>
                <a:lnTo>
                  <a:pt x="2050" y="1895"/>
                </a:lnTo>
                <a:lnTo>
                  <a:pt x="2050" y="1896"/>
                </a:lnTo>
                <a:lnTo>
                  <a:pt x="2047" y="1899"/>
                </a:lnTo>
                <a:lnTo>
                  <a:pt x="2046" y="1900"/>
                </a:lnTo>
                <a:lnTo>
                  <a:pt x="2043" y="1903"/>
                </a:lnTo>
                <a:lnTo>
                  <a:pt x="2042" y="1904"/>
                </a:lnTo>
                <a:lnTo>
                  <a:pt x="2042" y="1905"/>
                </a:lnTo>
                <a:lnTo>
                  <a:pt x="2040" y="1905"/>
                </a:lnTo>
                <a:lnTo>
                  <a:pt x="2038" y="1908"/>
                </a:lnTo>
                <a:lnTo>
                  <a:pt x="2030" y="1916"/>
                </a:lnTo>
                <a:lnTo>
                  <a:pt x="2026" y="1921"/>
                </a:lnTo>
                <a:lnTo>
                  <a:pt x="2023" y="1922"/>
                </a:lnTo>
                <a:lnTo>
                  <a:pt x="2022" y="1922"/>
                </a:lnTo>
                <a:lnTo>
                  <a:pt x="2020" y="1922"/>
                </a:lnTo>
                <a:lnTo>
                  <a:pt x="2020" y="1924"/>
                </a:lnTo>
                <a:lnTo>
                  <a:pt x="2013" y="1929"/>
                </a:lnTo>
                <a:lnTo>
                  <a:pt x="2013" y="1930"/>
                </a:lnTo>
                <a:lnTo>
                  <a:pt x="2008" y="1934"/>
                </a:lnTo>
                <a:lnTo>
                  <a:pt x="2006" y="1937"/>
                </a:lnTo>
                <a:lnTo>
                  <a:pt x="2005" y="1938"/>
                </a:lnTo>
                <a:lnTo>
                  <a:pt x="2003" y="1938"/>
                </a:lnTo>
                <a:lnTo>
                  <a:pt x="2001" y="1939"/>
                </a:lnTo>
                <a:lnTo>
                  <a:pt x="2000" y="1941"/>
                </a:lnTo>
                <a:lnTo>
                  <a:pt x="1997" y="1943"/>
                </a:lnTo>
                <a:lnTo>
                  <a:pt x="1992" y="1949"/>
                </a:lnTo>
                <a:lnTo>
                  <a:pt x="1992" y="1950"/>
                </a:lnTo>
                <a:lnTo>
                  <a:pt x="1989" y="1952"/>
                </a:lnTo>
                <a:lnTo>
                  <a:pt x="1988" y="1952"/>
                </a:lnTo>
                <a:lnTo>
                  <a:pt x="1988" y="1954"/>
                </a:lnTo>
                <a:lnTo>
                  <a:pt x="1987" y="1955"/>
                </a:lnTo>
                <a:lnTo>
                  <a:pt x="1986" y="1956"/>
                </a:lnTo>
                <a:lnTo>
                  <a:pt x="1983" y="1958"/>
                </a:lnTo>
                <a:lnTo>
                  <a:pt x="1980" y="1960"/>
                </a:lnTo>
                <a:lnTo>
                  <a:pt x="1978" y="1962"/>
                </a:lnTo>
                <a:lnTo>
                  <a:pt x="1974" y="1963"/>
                </a:lnTo>
                <a:lnTo>
                  <a:pt x="1973" y="1964"/>
                </a:lnTo>
                <a:lnTo>
                  <a:pt x="1969" y="1966"/>
                </a:lnTo>
                <a:lnTo>
                  <a:pt x="1966" y="1967"/>
                </a:lnTo>
                <a:lnTo>
                  <a:pt x="1957" y="1969"/>
                </a:lnTo>
                <a:lnTo>
                  <a:pt x="1954" y="1969"/>
                </a:lnTo>
                <a:lnTo>
                  <a:pt x="1949" y="1971"/>
                </a:lnTo>
                <a:lnTo>
                  <a:pt x="1950" y="1969"/>
                </a:lnTo>
                <a:lnTo>
                  <a:pt x="1949" y="1969"/>
                </a:lnTo>
                <a:lnTo>
                  <a:pt x="1944" y="1971"/>
                </a:lnTo>
                <a:lnTo>
                  <a:pt x="1942" y="1971"/>
                </a:lnTo>
                <a:lnTo>
                  <a:pt x="1922" y="1973"/>
                </a:lnTo>
                <a:lnTo>
                  <a:pt x="1915" y="1973"/>
                </a:lnTo>
                <a:lnTo>
                  <a:pt x="1911" y="1973"/>
                </a:lnTo>
                <a:lnTo>
                  <a:pt x="1910" y="1973"/>
                </a:lnTo>
                <a:lnTo>
                  <a:pt x="1902" y="1975"/>
                </a:lnTo>
                <a:lnTo>
                  <a:pt x="1899" y="1976"/>
                </a:lnTo>
                <a:lnTo>
                  <a:pt x="1896" y="1976"/>
                </a:lnTo>
                <a:lnTo>
                  <a:pt x="1894" y="1976"/>
                </a:lnTo>
                <a:lnTo>
                  <a:pt x="1889" y="1977"/>
                </a:lnTo>
                <a:lnTo>
                  <a:pt x="1881" y="1977"/>
                </a:lnTo>
                <a:lnTo>
                  <a:pt x="1880" y="1977"/>
                </a:lnTo>
                <a:lnTo>
                  <a:pt x="1871" y="1979"/>
                </a:lnTo>
                <a:lnTo>
                  <a:pt x="1854" y="1981"/>
                </a:lnTo>
                <a:lnTo>
                  <a:pt x="1850" y="1981"/>
                </a:lnTo>
                <a:lnTo>
                  <a:pt x="1849" y="1981"/>
                </a:lnTo>
                <a:lnTo>
                  <a:pt x="1845" y="1981"/>
                </a:lnTo>
                <a:lnTo>
                  <a:pt x="1843" y="1983"/>
                </a:lnTo>
                <a:lnTo>
                  <a:pt x="1842" y="1983"/>
                </a:lnTo>
                <a:lnTo>
                  <a:pt x="1841" y="1983"/>
                </a:lnTo>
                <a:lnTo>
                  <a:pt x="1839" y="1983"/>
                </a:lnTo>
                <a:lnTo>
                  <a:pt x="1838" y="1983"/>
                </a:lnTo>
                <a:lnTo>
                  <a:pt x="1834" y="1983"/>
                </a:lnTo>
                <a:lnTo>
                  <a:pt x="1830" y="1984"/>
                </a:lnTo>
                <a:lnTo>
                  <a:pt x="1821" y="1984"/>
                </a:lnTo>
                <a:lnTo>
                  <a:pt x="1821" y="2007"/>
                </a:lnTo>
                <a:lnTo>
                  <a:pt x="1821" y="2015"/>
                </a:lnTo>
                <a:lnTo>
                  <a:pt x="1821" y="2026"/>
                </a:lnTo>
                <a:lnTo>
                  <a:pt x="1821" y="2027"/>
                </a:lnTo>
                <a:lnTo>
                  <a:pt x="1821" y="2030"/>
                </a:lnTo>
                <a:lnTo>
                  <a:pt x="1821" y="2033"/>
                </a:lnTo>
                <a:lnTo>
                  <a:pt x="1821" y="2035"/>
                </a:lnTo>
                <a:lnTo>
                  <a:pt x="1821" y="2037"/>
                </a:lnTo>
                <a:lnTo>
                  <a:pt x="1821" y="2039"/>
                </a:lnTo>
                <a:lnTo>
                  <a:pt x="1821" y="2040"/>
                </a:lnTo>
                <a:lnTo>
                  <a:pt x="1821" y="2047"/>
                </a:lnTo>
                <a:lnTo>
                  <a:pt x="1821" y="2050"/>
                </a:lnTo>
                <a:lnTo>
                  <a:pt x="1821" y="2052"/>
                </a:lnTo>
                <a:lnTo>
                  <a:pt x="1822" y="2052"/>
                </a:lnTo>
                <a:lnTo>
                  <a:pt x="1824" y="2052"/>
                </a:lnTo>
                <a:lnTo>
                  <a:pt x="1826" y="2052"/>
                </a:lnTo>
                <a:lnTo>
                  <a:pt x="1826" y="2053"/>
                </a:lnTo>
                <a:lnTo>
                  <a:pt x="1826" y="2054"/>
                </a:lnTo>
                <a:lnTo>
                  <a:pt x="1825" y="2057"/>
                </a:lnTo>
                <a:lnTo>
                  <a:pt x="1825" y="2058"/>
                </a:lnTo>
                <a:lnTo>
                  <a:pt x="1828" y="2058"/>
                </a:lnTo>
                <a:lnTo>
                  <a:pt x="1830" y="2057"/>
                </a:lnTo>
                <a:lnTo>
                  <a:pt x="1830" y="2058"/>
                </a:lnTo>
                <a:lnTo>
                  <a:pt x="1830" y="2060"/>
                </a:lnTo>
                <a:lnTo>
                  <a:pt x="1830" y="2061"/>
                </a:lnTo>
                <a:lnTo>
                  <a:pt x="1830" y="2063"/>
                </a:lnTo>
                <a:lnTo>
                  <a:pt x="1830" y="2065"/>
                </a:lnTo>
                <a:lnTo>
                  <a:pt x="1832" y="2067"/>
                </a:lnTo>
                <a:lnTo>
                  <a:pt x="1832" y="2070"/>
                </a:lnTo>
                <a:lnTo>
                  <a:pt x="1832" y="2075"/>
                </a:lnTo>
                <a:lnTo>
                  <a:pt x="1832" y="2079"/>
                </a:lnTo>
                <a:lnTo>
                  <a:pt x="1832" y="2084"/>
                </a:lnTo>
                <a:lnTo>
                  <a:pt x="1833" y="2094"/>
                </a:lnTo>
                <a:lnTo>
                  <a:pt x="1833" y="2095"/>
                </a:lnTo>
                <a:lnTo>
                  <a:pt x="1833" y="2096"/>
                </a:lnTo>
                <a:lnTo>
                  <a:pt x="1833" y="2097"/>
                </a:lnTo>
                <a:lnTo>
                  <a:pt x="1833" y="2099"/>
                </a:lnTo>
                <a:lnTo>
                  <a:pt x="1833" y="2100"/>
                </a:lnTo>
                <a:lnTo>
                  <a:pt x="1833" y="2103"/>
                </a:lnTo>
                <a:lnTo>
                  <a:pt x="1833" y="2107"/>
                </a:lnTo>
                <a:lnTo>
                  <a:pt x="1833" y="2111"/>
                </a:lnTo>
                <a:lnTo>
                  <a:pt x="1833" y="2112"/>
                </a:lnTo>
                <a:lnTo>
                  <a:pt x="1834" y="2117"/>
                </a:lnTo>
                <a:lnTo>
                  <a:pt x="1835" y="2125"/>
                </a:lnTo>
                <a:lnTo>
                  <a:pt x="1837" y="2131"/>
                </a:lnTo>
                <a:lnTo>
                  <a:pt x="1839" y="2137"/>
                </a:lnTo>
                <a:lnTo>
                  <a:pt x="1841" y="2138"/>
                </a:lnTo>
                <a:lnTo>
                  <a:pt x="1841" y="2141"/>
                </a:lnTo>
                <a:lnTo>
                  <a:pt x="1842" y="2142"/>
                </a:lnTo>
                <a:lnTo>
                  <a:pt x="1843" y="2144"/>
                </a:lnTo>
                <a:lnTo>
                  <a:pt x="1843" y="2146"/>
                </a:lnTo>
                <a:lnTo>
                  <a:pt x="1845" y="2147"/>
                </a:lnTo>
                <a:lnTo>
                  <a:pt x="1846" y="2150"/>
                </a:lnTo>
                <a:lnTo>
                  <a:pt x="1847" y="2152"/>
                </a:lnTo>
                <a:lnTo>
                  <a:pt x="1851" y="2161"/>
                </a:lnTo>
                <a:lnTo>
                  <a:pt x="1858" y="2176"/>
                </a:lnTo>
                <a:lnTo>
                  <a:pt x="1851" y="2174"/>
                </a:lnTo>
                <a:lnTo>
                  <a:pt x="1845" y="2172"/>
                </a:lnTo>
                <a:lnTo>
                  <a:pt x="1843" y="2171"/>
                </a:lnTo>
                <a:lnTo>
                  <a:pt x="1842" y="2171"/>
                </a:lnTo>
                <a:lnTo>
                  <a:pt x="1841" y="2171"/>
                </a:lnTo>
                <a:lnTo>
                  <a:pt x="1839" y="2171"/>
                </a:lnTo>
                <a:lnTo>
                  <a:pt x="1838" y="2171"/>
                </a:lnTo>
                <a:lnTo>
                  <a:pt x="1837" y="2169"/>
                </a:lnTo>
                <a:lnTo>
                  <a:pt x="1835" y="2169"/>
                </a:lnTo>
                <a:lnTo>
                  <a:pt x="1834" y="2169"/>
                </a:lnTo>
                <a:lnTo>
                  <a:pt x="1833" y="2169"/>
                </a:lnTo>
                <a:lnTo>
                  <a:pt x="1832" y="2169"/>
                </a:lnTo>
                <a:lnTo>
                  <a:pt x="1830" y="2169"/>
                </a:lnTo>
                <a:lnTo>
                  <a:pt x="1829" y="2169"/>
                </a:lnTo>
                <a:lnTo>
                  <a:pt x="1828" y="2169"/>
                </a:lnTo>
                <a:lnTo>
                  <a:pt x="1826" y="2169"/>
                </a:lnTo>
                <a:lnTo>
                  <a:pt x="1826" y="2168"/>
                </a:lnTo>
                <a:lnTo>
                  <a:pt x="1825" y="2168"/>
                </a:lnTo>
                <a:lnTo>
                  <a:pt x="1824" y="2168"/>
                </a:lnTo>
                <a:lnTo>
                  <a:pt x="1822" y="2168"/>
                </a:lnTo>
                <a:lnTo>
                  <a:pt x="1821" y="2168"/>
                </a:lnTo>
                <a:lnTo>
                  <a:pt x="1820" y="2168"/>
                </a:lnTo>
                <a:lnTo>
                  <a:pt x="1819" y="2168"/>
                </a:lnTo>
                <a:lnTo>
                  <a:pt x="1817" y="2167"/>
                </a:lnTo>
                <a:lnTo>
                  <a:pt x="1816" y="2167"/>
                </a:lnTo>
                <a:lnTo>
                  <a:pt x="1815" y="2167"/>
                </a:lnTo>
                <a:lnTo>
                  <a:pt x="1813" y="2167"/>
                </a:lnTo>
                <a:lnTo>
                  <a:pt x="1812" y="2167"/>
                </a:lnTo>
                <a:lnTo>
                  <a:pt x="1811" y="2165"/>
                </a:lnTo>
                <a:lnTo>
                  <a:pt x="1809" y="2165"/>
                </a:lnTo>
                <a:lnTo>
                  <a:pt x="1807" y="2165"/>
                </a:lnTo>
                <a:lnTo>
                  <a:pt x="1805" y="2165"/>
                </a:lnTo>
                <a:lnTo>
                  <a:pt x="1804" y="2164"/>
                </a:lnTo>
                <a:lnTo>
                  <a:pt x="1803" y="2164"/>
                </a:lnTo>
                <a:lnTo>
                  <a:pt x="1798" y="2163"/>
                </a:lnTo>
                <a:lnTo>
                  <a:pt x="1795" y="2163"/>
                </a:lnTo>
                <a:lnTo>
                  <a:pt x="1792" y="2161"/>
                </a:lnTo>
                <a:lnTo>
                  <a:pt x="1791" y="2161"/>
                </a:lnTo>
                <a:lnTo>
                  <a:pt x="1790" y="2160"/>
                </a:lnTo>
                <a:lnTo>
                  <a:pt x="1788" y="2160"/>
                </a:lnTo>
                <a:lnTo>
                  <a:pt x="1786" y="2160"/>
                </a:lnTo>
                <a:lnTo>
                  <a:pt x="1785" y="2159"/>
                </a:lnTo>
                <a:lnTo>
                  <a:pt x="1783" y="2159"/>
                </a:lnTo>
                <a:lnTo>
                  <a:pt x="1782" y="2159"/>
                </a:lnTo>
                <a:lnTo>
                  <a:pt x="1779" y="2158"/>
                </a:lnTo>
                <a:lnTo>
                  <a:pt x="1778" y="2158"/>
                </a:lnTo>
                <a:lnTo>
                  <a:pt x="1778" y="2156"/>
                </a:lnTo>
                <a:lnTo>
                  <a:pt x="1777" y="2156"/>
                </a:lnTo>
                <a:lnTo>
                  <a:pt x="1775" y="2156"/>
                </a:lnTo>
                <a:lnTo>
                  <a:pt x="1774" y="2156"/>
                </a:lnTo>
                <a:lnTo>
                  <a:pt x="1773" y="2155"/>
                </a:lnTo>
                <a:lnTo>
                  <a:pt x="1772" y="2155"/>
                </a:lnTo>
                <a:lnTo>
                  <a:pt x="1770" y="2154"/>
                </a:lnTo>
                <a:lnTo>
                  <a:pt x="1768" y="2154"/>
                </a:lnTo>
                <a:lnTo>
                  <a:pt x="1766" y="2152"/>
                </a:lnTo>
                <a:lnTo>
                  <a:pt x="1765" y="2152"/>
                </a:lnTo>
                <a:lnTo>
                  <a:pt x="1762" y="2151"/>
                </a:lnTo>
                <a:lnTo>
                  <a:pt x="1758" y="2148"/>
                </a:lnTo>
                <a:lnTo>
                  <a:pt x="1757" y="2147"/>
                </a:lnTo>
                <a:lnTo>
                  <a:pt x="1755" y="2147"/>
                </a:lnTo>
                <a:lnTo>
                  <a:pt x="1755" y="2146"/>
                </a:lnTo>
                <a:lnTo>
                  <a:pt x="1753" y="2147"/>
                </a:lnTo>
                <a:lnTo>
                  <a:pt x="1753" y="2148"/>
                </a:lnTo>
                <a:lnTo>
                  <a:pt x="1752" y="2151"/>
                </a:lnTo>
                <a:lnTo>
                  <a:pt x="1752" y="2152"/>
                </a:lnTo>
                <a:lnTo>
                  <a:pt x="1751" y="2154"/>
                </a:lnTo>
                <a:lnTo>
                  <a:pt x="1751" y="2155"/>
                </a:lnTo>
                <a:lnTo>
                  <a:pt x="1751" y="2156"/>
                </a:lnTo>
                <a:lnTo>
                  <a:pt x="1749" y="2159"/>
                </a:lnTo>
                <a:lnTo>
                  <a:pt x="1749" y="2160"/>
                </a:lnTo>
                <a:lnTo>
                  <a:pt x="1748" y="2161"/>
                </a:lnTo>
                <a:lnTo>
                  <a:pt x="1747" y="2163"/>
                </a:lnTo>
                <a:lnTo>
                  <a:pt x="1744" y="2165"/>
                </a:lnTo>
                <a:lnTo>
                  <a:pt x="1740" y="2171"/>
                </a:lnTo>
                <a:lnTo>
                  <a:pt x="1739" y="2172"/>
                </a:lnTo>
                <a:lnTo>
                  <a:pt x="1738" y="2173"/>
                </a:lnTo>
                <a:lnTo>
                  <a:pt x="1736" y="2173"/>
                </a:lnTo>
                <a:lnTo>
                  <a:pt x="1732" y="2173"/>
                </a:lnTo>
                <a:lnTo>
                  <a:pt x="1725" y="2174"/>
                </a:lnTo>
                <a:lnTo>
                  <a:pt x="1723" y="2174"/>
                </a:lnTo>
                <a:lnTo>
                  <a:pt x="1721" y="2174"/>
                </a:lnTo>
                <a:lnTo>
                  <a:pt x="1718" y="2174"/>
                </a:lnTo>
                <a:lnTo>
                  <a:pt x="1708" y="2176"/>
                </a:lnTo>
                <a:lnTo>
                  <a:pt x="1706" y="2176"/>
                </a:lnTo>
                <a:lnTo>
                  <a:pt x="1705" y="2176"/>
                </a:lnTo>
                <a:lnTo>
                  <a:pt x="1702" y="2176"/>
                </a:lnTo>
                <a:lnTo>
                  <a:pt x="1698" y="2177"/>
                </a:lnTo>
                <a:lnTo>
                  <a:pt x="1696" y="2177"/>
                </a:lnTo>
                <a:lnTo>
                  <a:pt x="1689" y="2177"/>
                </a:lnTo>
                <a:lnTo>
                  <a:pt x="1687" y="2177"/>
                </a:lnTo>
                <a:lnTo>
                  <a:pt x="1684" y="2178"/>
                </a:lnTo>
                <a:lnTo>
                  <a:pt x="1680" y="2178"/>
                </a:lnTo>
                <a:lnTo>
                  <a:pt x="1678" y="2178"/>
                </a:lnTo>
                <a:lnTo>
                  <a:pt x="1675" y="2178"/>
                </a:lnTo>
                <a:lnTo>
                  <a:pt x="1675" y="2180"/>
                </a:lnTo>
                <a:lnTo>
                  <a:pt x="1676" y="2181"/>
                </a:lnTo>
                <a:lnTo>
                  <a:pt x="1676" y="2182"/>
                </a:lnTo>
                <a:lnTo>
                  <a:pt x="1676" y="2184"/>
                </a:lnTo>
                <a:lnTo>
                  <a:pt x="1679" y="2188"/>
                </a:lnTo>
                <a:lnTo>
                  <a:pt x="1679" y="2189"/>
                </a:lnTo>
                <a:lnTo>
                  <a:pt x="1679" y="2190"/>
                </a:lnTo>
                <a:lnTo>
                  <a:pt x="1680" y="2193"/>
                </a:lnTo>
                <a:lnTo>
                  <a:pt x="1681" y="2195"/>
                </a:lnTo>
                <a:lnTo>
                  <a:pt x="1683" y="2198"/>
                </a:lnTo>
                <a:lnTo>
                  <a:pt x="1684" y="2201"/>
                </a:lnTo>
                <a:lnTo>
                  <a:pt x="1681" y="2201"/>
                </a:lnTo>
                <a:lnTo>
                  <a:pt x="1679" y="2202"/>
                </a:lnTo>
                <a:lnTo>
                  <a:pt x="1667" y="2203"/>
                </a:lnTo>
                <a:lnTo>
                  <a:pt x="1651" y="2206"/>
                </a:lnTo>
                <a:lnTo>
                  <a:pt x="1650" y="2203"/>
                </a:lnTo>
                <a:lnTo>
                  <a:pt x="1649" y="2201"/>
                </a:lnTo>
                <a:lnTo>
                  <a:pt x="1649" y="2198"/>
                </a:lnTo>
                <a:lnTo>
                  <a:pt x="1648" y="2195"/>
                </a:lnTo>
                <a:lnTo>
                  <a:pt x="1648" y="2194"/>
                </a:lnTo>
                <a:lnTo>
                  <a:pt x="1646" y="2193"/>
                </a:lnTo>
                <a:lnTo>
                  <a:pt x="1645" y="2189"/>
                </a:lnTo>
                <a:lnTo>
                  <a:pt x="1642" y="2184"/>
                </a:lnTo>
                <a:lnTo>
                  <a:pt x="1642" y="2182"/>
                </a:lnTo>
                <a:lnTo>
                  <a:pt x="1642" y="2181"/>
                </a:lnTo>
                <a:lnTo>
                  <a:pt x="1640" y="2180"/>
                </a:lnTo>
                <a:lnTo>
                  <a:pt x="1638" y="2180"/>
                </a:lnTo>
                <a:lnTo>
                  <a:pt x="1637" y="2178"/>
                </a:lnTo>
                <a:lnTo>
                  <a:pt x="1636" y="2177"/>
                </a:lnTo>
                <a:lnTo>
                  <a:pt x="1634" y="2177"/>
                </a:lnTo>
                <a:lnTo>
                  <a:pt x="1633" y="2177"/>
                </a:lnTo>
                <a:lnTo>
                  <a:pt x="1631" y="2176"/>
                </a:lnTo>
                <a:lnTo>
                  <a:pt x="1629" y="2176"/>
                </a:lnTo>
                <a:lnTo>
                  <a:pt x="1627" y="2174"/>
                </a:lnTo>
                <a:lnTo>
                  <a:pt x="1625" y="2174"/>
                </a:lnTo>
                <a:lnTo>
                  <a:pt x="1625" y="2172"/>
                </a:lnTo>
                <a:lnTo>
                  <a:pt x="1627" y="2168"/>
                </a:lnTo>
                <a:lnTo>
                  <a:pt x="1627" y="2167"/>
                </a:lnTo>
                <a:lnTo>
                  <a:pt x="1627" y="2165"/>
                </a:lnTo>
                <a:lnTo>
                  <a:pt x="1627" y="2164"/>
                </a:lnTo>
                <a:lnTo>
                  <a:pt x="1627" y="2163"/>
                </a:lnTo>
                <a:lnTo>
                  <a:pt x="1625" y="2163"/>
                </a:lnTo>
                <a:lnTo>
                  <a:pt x="1624" y="2163"/>
                </a:lnTo>
                <a:lnTo>
                  <a:pt x="1623" y="2163"/>
                </a:lnTo>
                <a:lnTo>
                  <a:pt x="1620" y="2163"/>
                </a:lnTo>
                <a:lnTo>
                  <a:pt x="1619" y="2161"/>
                </a:lnTo>
                <a:lnTo>
                  <a:pt x="1618" y="2161"/>
                </a:lnTo>
                <a:lnTo>
                  <a:pt x="1616" y="2161"/>
                </a:lnTo>
                <a:lnTo>
                  <a:pt x="1614" y="2161"/>
                </a:lnTo>
                <a:lnTo>
                  <a:pt x="1612" y="2160"/>
                </a:lnTo>
                <a:lnTo>
                  <a:pt x="1610" y="2160"/>
                </a:lnTo>
                <a:lnTo>
                  <a:pt x="1608" y="2159"/>
                </a:lnTo>
                <a:lnTo>
                  <a:pt x="1607" y="2159"/>
                </a:lnTo>
                <a:lnTo>
                  <a:pt x="1604" y="2158"/>
                </a:lnTo>
                <a:lnTo>
                  <a:pt x="1602" y="2158"/>
                </a:lnTo>
                <a:lnTo>
                  <a:pt x="1601" y="2158"/>
                </a:lnTo>
                <a:lnTo>
                  <a:pt x="1599" y="2156"/>
                </a:lnTo>
                <a:lnTo>
                  <a:pt x="1598" y="2156"/>
                </a:lnTo>
                <a:lnTo>
                  <a:pt x="1593" y="2155"/>
                </a:lnTo>
                <a:lnTo>
                  <a:pt x="1591" y="2155"/>
                </a:lnTo>
                <a:lnTo>
                  <a:pt x="1590" y="2155"/>
                </a:lnTo>
                <a:lnTo>
                  <a:pt x="1590" y="2154"/>
                </a:lnTo>
                <a:lnTo>
                  <a:pt x="1589" y="2154"/>
                </a:lnTo>
                <a:lnTo>
                  <a:pt x="1587" y="2154"/>
                </a:lnTo>
                <a:lnTo>
                  <a:pt x="1585" y="2154"/>
                </a:lnTo>
                <a:lnTo>
                  <a:pt x="1585" y="2152"/>
                </a:lnTo>
                <a:lnTo>
                  <a:pt x="1582" y="2152"/>
                </a:lnTo>
                <a:lnTo>
                  <a:pt x="1581" y="2152"/>
                </a:lnTo>
                <a:lnTo>
                  <a:pt x="1580" y="2151"/>
                </a:lnTo>
                <a:lnTo>
                  <a:pt x="1578" y="2151"/>
                </a:lnTo>
                <a:lnTo>
                  <a:pt x="1577" y="2151"/>
                </a:lnTo>
                <a:lnTo>
                  <a:pt x="1576" y="2150"/>
                </a:lnTo>
                <a:lnTo>
                  <a:pt x="1559" y="2146"/>
                </a:lnTo>
                <a:lnTo>
                  <a:pt x="1557" y="2146"/>
                </a:lnTo>
                <a:lnTo>
                  <a:pt x="1556" y="2146"/>
                </a:lnTo>
                <a:lnTo>
                  <a:pt x="1555" y="2146"/>
                </a:lnTo>
                <a:lnTo>
                  <a:pt x="1552" y="2146"/>
                </a:lnTo>
                <a:lnTo>
                  <a:pt x="1551" y="2146"/>
                </a:lnTo>
                <a:lnTo>
                  <a:pt x="1550" y="2146"/>
                </a:lnTo>
                <a:lnTo>
                  <a:pt x="1548" y="2146"/>
                </a:lnTo>
                <a:lnTo>
                  <a:pt x="1547" y="2144"/>
                </a:lnTo>
                <a:lnTo>
                  <a:pt x="1544" y="2144"/>
                </a:lnTo>
                <a:lnTo>
                  <a:pt x="1543" y="2144"/>
                </a:lnTo>
                <a:lnTo>
                  <a:pt x="1541" y="2143"/>
                </a:lnTo>
                <a:lnTo>
                  <a:pt x="1537" y="2143"/>
                </a:lnTo>
                <a:lnTo>
                  <a:pt x="1534" y="2142"/>
                </a:lnTo>
                <a:lnTo>
                  <a:pt x="1531" y="2142"/>
                </a:lnTo>
                <a:lnTo>
                  <a:pt x="1524" y="2141"/>
                </a:lnTo>
                <a:lnTo>
                  <a:pt x="1524" y="2139"/>
                </a:lnTo>
                <a:lnTo>
                  <a:pt x="1525" y="2138"/>
                </a:lnTo>
                <a:lnTo>
                  <a:pt x="1524" y="2137"/>
                </a:lnTo>
                <a:lnTo>
                  <a:pt x="1522" y="2137"/>
                </a:lnTo>
                <a:lnTo>
                  <a:pt x="1521" y="2135"/>
                </a:lnTo>
                <a:lnTo>
                  <a:pt x="1520" y="2135"/>
                </a:lnTo>
                <a:lnTo>
                  <a:pt x="1518" y="2135"/>
                </a:lnTo>
                <a:lnTo>
                  <a:pt x="1517" y="2135"/>
                </a:lnTo>
                <a:lnTo>
                  <a:pt x="1504" y="2131"/>
                </a:lnTo>
                <a:lnTo>
                  <a:pt x="1492" y="2129"/>
                </a:lnTo>
                <a:lnTo>
                  <a:pt x="1483" y="2125"/>
                </a:lnTo>
                <a:lnTo>
                  <a:pt x="1477" y="2124"/>
                </a:lnTo>
                <a:lnTo>
                  <a:pt x="1465" y="2122"/>
                </a:lnTo>
                <a:lnTo>
                  <a:pt x="1458" y="2122"/>
                </a:lnTo>
                <a:lnTo>
                  <a:pt x="1457" y="2121"/>
                </a:lnTo>
                <a:lnTo>
                  <a:pt x="1448" y="2121"/>
                </a:lnTo>
                <a:lnTo>
                  <a:pt x="1440" y="2120"/>
                </a:lnTo>
                <a:lnTo>
                  <a:pt x="1435" y="2118"/>
                </a:lnTo>
                <a:lnTo>
                  <a:pt x="1433" y="2118"/>
                </a:lnTo>
                <a:lnTo>
                  <a:pt x="1431" y="2118"/>
                </a:lnTo>
                <a:lnTo>
                  <a:pt x="1430" y="2117"/>
                </a:lnTo>
                <a:lnTo>
                  <a:pt x="1428" y="2117"/>
                </a:lnTo>
                <a:lnTo>
                  <a:pt x="1417" y="2117"/>
                </a:lnTo>
                <a:lnTo>
                  <a:pt x="1401" y="2116"/>
                </a:lnTo>
                <a:lnTo>
                  <a:pt x="1398" y="2116"/>
                </a:lnTo>
                <a:lnTo>
                  <a:pt x="1383" y="2116"/>
                </a:lnTo>
                <a:lnTo>
                  <a:pt x="1375" y="2113"/>
                </a:lnTo>
                <a:lnTo>
                  <a:pt x="1371" y="2113"/>
                </a:lnTo>
                <a:lnTo>
                  <a:pt x="1368" y="2113"/>
                </a:lnTo>
                <a:lnTo>
                  <a:pt x="1366" y="2112"/>
                </a:lnTo>
                <a:lnTo>
                  <a:pt x="1364" y="2112"/>
                </a:lnTo>
                <a:lnTo>
                  <a:pt x="1362" y="2111"/>
                </a:lnTo>
                <a:lnTo>
                  <a:pt x="1360" y="2111"/>
                </a:lnTo>
                <a:lnTo>
                  <a:pt x="1359" y="2111"/>
                </a:lnTo>
                <a:lnTo>
                  <a:pt x="1358" y="2111"/>
                </a:lnTo>
                <a:lnTo>
                  <a:pt x="1354" y="2109"/>
                </a:lnTo>
                <a:lnTo>
                  <a:pt x="1354" y="2108"/>
                </a:lnTo>
                <a:lnTo>
                  <a:pt x="1351" y="2107"/>
                </a:lnTo>
                <a:lnTo>
                  <a:pt x="1350" y="2107"/>
                </a:lnTo>
                <a:lnTo>
                  <a:pt x="1349" y="2107"/>
                </a:lnTo>
                <a:lnTo>
                  <a:pt x="1347" y="2107"/>
                </a:lnTo>
                <a:lnTo>
                  <a:pt x="1343" y="2105"/>
                </a:lnTo>
                <a:lnTo>
                  <a:pt x="1342" y="2105"/>
                </a:lnTo>
                <a:lnTo>
                  <a:pt x="1342" y="2103"/>
                </a:lnTo>
                <a:lnTo>
                  <a:pt x="1341" y="2103"/>
                </a:lnTo>
                <a:lnTo>
                  <a:pt x="1340" y="2103"/>
                </a:lnTo>
                <a:lnTo>
                  <a:pt x="1338" y="2103"/>
                </a:lnTo>
                <a:lnTo>
                  <a:pt x="1337" y="2101"/>
                </a:lnTo>
                <a:lnTo>
                  <a:pt x="1336" y="2103"/>
                </a:lnTo>
                <a:lnTo>
                  <a:pt x="1334" y="2103"/>
                </a:lnTo>
                <a:lnTo>
                  <a:pt x="1333" y="2103"/>
                </a:lnTo>
                <a:lnTo>
                  <a:pt x="1332" y="2103"/>
                </a:lnTo>
                <a:lnTo>
                  <a:pt x="1329" y="2101"/>
                </a:lnTo>
                <a:lnTo>
                  <a:pt x="1328" y="2101"/>
                </a:lnTo>
                <a:lnTo>
                  <a:pt x="1326" y="2101"/>
                </a:lnTo>
                <a:lnTo>
                  <a:pt x="1325" y="2101"/>
                </a:lnTo>
                <a:lnTo>
                  <a:pt x="1324" y="2101"/>
                </a:lnTo>
                <a:lnTo>
                  <a:pt x="1321" y="2101"/>
                </a:lnTo>
                <a:lnTo>
                  <a:pt x="1320" y="2100"/>
                </a:lnTo>
                <a:lnTo>
                  <a:pt x="1319" y="2100"/>
                </a:lnTo>
                <a:lnTo>
                  <a:pt x="1317" y="2100"/>
                </a:lnTo>
                <a:lnTo>
                  <a:pt x="1316" y="2100"/>
                </a:lnTo>
                <a:lnTo>
                  <a:pt x="1315" y="2100"/>
                </a:lnTo>
                <a:lnTo>
                  <a:pt x="1313" y="2100"/>
                </a:lnTo>
                <a:lnTo>
                  <a:pt x="1312" y="2100"/>
                </a:lnTo>
                <a:lnTo>
                  <a:pt x="1311" y="2100"/>
                </a:lnTo>
                <a:lnTo>
                  <a:pt x="1304" y="2099"/>
                </a:lnTo>
                <a:lnTo>
                  <a:pt x="1302" y="2099"/>
                </a:lnTo>
                <a:lnTo>
                  <a:pt x="1300" y="2099"/>
                </a:lnTo>
                <a:lnTo>
                  <a:pt x="1299" y="2099"/>
                </a:lnTo>
                <a:lnTo>
                  <a:pt x="1298" y="2099"/>
                </a:lnTo>
                <a:lnTo>
                  <a:pt x="1296" y="2099"/>
                </a:lnTo>
                <a:lnTo>
                  <a:pt x="1295" y="2099"/>
                </a:lnTo>
                <a:lnTo>
                  <a:pt x="1294" y="2097"/>
                </a:lnTo>
                <a:lnTo>
                  <a:pt x="1293" y="2097"/>
                </a:lnTo>
                <a:lnTo>
                  <a:pt x="1291" y="2097"/>
                </a:lnTo>
                <a:lnTo>
                  <a:pt x="1290" y="2097"/>
                </a:lnTo>
                <a:lnTo>
                  <a:pt x="1289" y="2097"/>
                </a:lnTo>
                <a:lnTo>
                  <a:pt x="1287" y="2097"/>
                </a:lnTo>
                <a:lnTo>
                  <a:pt x="1286" y="2097"/>
                </a:lnTo>
                <a:lnTo>
                  <a:pt x="1285" y="2096"/>
                </a:lnTo>
                <a:lnTo>
                  <a:pt x="1283" y="2096"/>
                </a:lnTo>
                <a:lnTo>
                  <a:pt x="1282" y="2096"/>
                </a:lnTo>
                <a:lnTo>
                  <a:pt x="1281" y="2095"/>
                </a:lnTo>
                <a:lnTo>
                  <a:pt x="1279" y="2095"/>
                </a:lnTo>
                <a:lnTo>
                  <a:pt x="1279" y="2094"/>
                </a:lnTo>
                <a:lnTo>
                  <a:pt x="1278" y="2092"/>
                </a:lnTo>
                <a:lnTo>
                  <a:pt x="1277" y="2092"/>
                </a:lnTo>
                <a:lnTo>
                  <a:pt x="1265" y="2086"/>
                </a:lnTo>
                <a:lnTo>
                  <a:pt x="1264" y="2084"/>
                </a:lnTo>
                <a:lnTo>
                  <a:pt x="1262" y="2084"/>
                </a:lnTo>
                <a:lnTo>
                  <a:pt x="1261" y="2083"/>
                </a:lnTo>
                <a:lnTo>
                  <a:pt x="1260" y="2083"/>
                </a:lnTo>
                <a:lnTo>
                  <a:pt x="1260" y="2082"/>
                </a:lnTo>
                <a:lnTo>
                  <a:pt x="1259" y="2082"/>
                </a:lnTo>
                <a:lnTo>
                  <a:pt x="1257" y="2082"/>
                </a:lnTo>
                <a:lnTo>
                  <a:pt x="1257" y="2080"/>
                </a:lnTo>
                <a:lnTo>
                  <a:pt x="1244" y="2074"/>
                </a:lnTo>
                <a:lnTo>
                  <a:pt x="1242" y="2071"/>
                </a:lnTo>
                <a:lnTo>
                  <a:pt x="1239" y="2070"/>
                </a:lnTo>
                <a:lnTo>
                  <a:pt x="1235" y="2067"/>
                </a:lnTo>
                <a:lnTo>
                  <a:pt x="1234" y="2065"/>
                </a:lnTo>
                <a:lnTo>
                  <a:pt x="1232" y="2065"/>
                </a:lnTo>
                <a:lnTo>
                  <a:pt x="1231" y="2065"/>
                </a:lnTo>
                <a:lnTo>
                  <a:pt x="1231" y="2063"/>
                </a:lnTo>
                <a:lnTo>
                  <a:pt x="1230" y="2063"/>
                </a:lnTo>
                <a:lnTo>
                  <a:pt x="1227" y="2063"/>
                </a:lnTo>
                <a:lnTo>
                  <a:pt x="1226" y="2063"/>
                </a:lnTo>
                <a:lnTo>
                  <a:pt x="1225" y="2063"/>
                </a:lnTo>
                <a:lnTo>
                  <a:pt x="1221" y="2062"/>
                </a:lnTo>
                <a:lnTo>
                  <a:pt x="1218" y="2061"/>
                </a:lnTo>
                <a:lnTo>
                  <a:pt x="1217" y="2061"/>
                </a:lnTo>
                <a:lnTo>
                  <a:pt x="1209" y="2058"/>
                </a:lnTo>
                <a:lnTo>
                  <a:pt x="1208" y="2058"/>
                </a:lnTo>
                <a:lnTo>
                  <a:pt x="1206" y="2058"/>
                </a:lnTo>
                <a:lnTo>
                  <a:pt x="1205" y="2058"/>
                </a:lnTo>
                <a:lnTo>
                  <a:pt x="1204" y="2058"/>
                </a:lnTo>
                <a:lnTo>
                  <a:pt x="1202" y="2058"/>
                </a:lnTo>
                <a:lnTo>
                  <a:pt x="1201" y="2058"/>
                </a:lnTo>
                <a:lnTo>
                  <a:pt x="1200" y="2058"/>
                </a:lnTo>
                <a:lnTo>
                  <a:pt x="1199" y="2058"/>
                </a:lnTo>
                <a:lnTo>
                  <a:pt x="1197" y="2058"/>
                </a:lnTo>
                <a:lnTo>
                  <a:pt x="1196" y="2057"/>
                </a:lnTo>
                <a:lnTo>
                  <a:pt x="1196" y="2058"/>
                </a:lnTo>
                <a:lnTo>
                  <a:pt x="1195" y="2057"/>
                </a:lnTo>
                <a:lnTo>
                  <a:pt x="1193" y="2057"/>
                </a:lnTo>
                <a:lnTo>
                  <a:pt x="1192" y="2057"/>
                </a:lnTo>
                <a:lnTo>
                  <a:pt x="1189" y="2056"/>
                </a:lnTo>
                <a:lnTo>
                  <a:pt x="1188" y="2056"/>
                </a:lnTo>
                <a:lnTo>
                  <a:pt x="1187" y="2054"/>
                </a:lnTo>
                <a:lnTo>
                  <a:pt x="1185" y="2054"/>
                </a:lnTo>
                <a:lnTo>
                  <a:pt x="1184" y="2054"/>
                </a:lnTo>
                <a:lnTo>
                  <a:pt x="1183" y="2053"/>
                </a:lnTo>
                <a:lnTo>
                  <a:pt x="1182" y="2053"/>
                </a:lnTo>
                <a:lnTo>
                  <a:pt x="1180" y="2053"/>
                </a:lnTo>
                <a:lnTo>
                  <a:pt x="1179" y="2052"/>
                </a:lnTo>
                <a:lnTo>
                  <a:pt x="1178" y="2052"/>
                </a:lnTo>
                <a:lnTo>
                  <a:pt x="1174" y="2050"/>
                </a:lnTo>
                <a:lnTo>
                  <a:pt x="1172" y="2050"/>
                </a:lnTo>
                <a:lnTo>
                  <a:pt x="1171" y="2050"/>
                </a:lnTo>
                <a:lnTo>
                  <a:pt x="1171" y="2049"/>
                </a:lnTo>
                <a:lnTo>
                  <a:pt x="1170" y="2049"/>
                </a:lnTo>
                <a:lnTo>
                  <a:pt x="1169" y="2049"/>
                </a:lnTo>
                <a:lnTo>
                  <a:pt x="1167" y="2049"/>
                </a:lnTo>
                <a:lnTo>
                  <a:pt x="1166" y="2048"/>
                </a:lnTo>
                <a:lnTo>
                  <a:pt x="1163" y="2048"/>
                </a:lnTo>
                <a:lnTo>
                  <a:pt x="1162" y="2048"/>
                </a:lnTo>
                <a:lnTo>
                  <a:pt x="1161" y="2047"/>
                </a:lnTo>
                <a:lnTo>
                  <a:pt x="1159" y="2047"/>
                </a:lnTo>
                <a:lnTo>
                  <a:pt x="1158" y="2047"/>
                </a:lnTo>
                <a:lnTo>
                  <a:pt x="1157" y="2045"/>
                </a:lnTo>
                <a:lnTo>
                  <a:pt x="1146" y="2043"/>
                </a:lnTo>
                <a:lnTo>
                  <a:pt x="1145" y="2043"/>
                </a:lnTo>
                <a:lnTo>
                  <a:pt x="1144" y="2043"/>
                </a:lnTo>
                <a:lnTo>
                  <a:pt x="1142" y="2043"/>
                </a:lnTo>
                <a:lnTo>
                  <a:pt x="1141" y="2041"/>
                </a:lnTo>
                <a:lnTo>
                  <a:pt x="1140" y="2041"/>
                </a:lnTo>
                <a:lnTo>
                  <a:pt x="1139" y="2041"/>
                </a:lnTo>
                <a:lnTo>
                  <a:pt x="1137" y="2041"/>
                </a:lnTo>
                <a:lnTo>
                  <a:pt x="1137" y="2040"/>
                </a:lnTo>
                <a:lnTo>
                  <a:pt x="1136" y="2040"/>
                </a:lnTo>
                <a:lnTo>
                  <a:pt x="1135" y="2040"/>
                </a:lnTo>
                <a:lnTo>
                  <a:pt x="1133" y="2040"/>
                </a:lnTo>
                <a:lnTo>
                  <a:pt x="1132" y="2039"/>
                </a:lnTo>
                <a:lnTo>
                  <a:pt x="1131" y="2039"/>
                </a:lnTo>
                <a:lnTo>
                  <a:pt x="1129" y="2039"/>
                </a:lnTo>
                <a:lnTo>
                  <a:pt x="1128" y="2039"/>
                </a:lnTo>
                <a:lnTo>
                  <a:pt x="1127" y="2037"/>
                </a:lnTo>
                <a:lnTo>
                  <a:pt x="1125" y="2037"/>
                </a:lnTo>
                <a:lnTo>
                  <a:pt x="1124" y="2037"/>
                </a:lnTo>
                <a:lnTo>
                  <a:pt x="1123" y="2037"/>
                </a:lnTo>
                <a:lnTo>
                  <a:pt x="1122" y="2036"/>
                </a:lnTo>
                <a:lnTo>
                  <a:pt x="1120" y="2036"/>
                </a:lnTo>
                <a:lnTo>
                  <a:pt x="1119" y="2036"/>
                </a:lnTo>
                <a:lnTo>
                  <a:pt x="1118" y="2036"/>
                </a:lnTo>
                <a:lnTo>
                  <a:pt x="1118" y="2035"/>
                </a:lnTo>
                <a:lnTo>
                  <a:pt x="1116" y="2035"/>
                </a:lnTo>
                <a:lnTo>
                  <a:pt x="1115" y="2035"/>
                </a:lnTo>
                <a:lnTo>
                  <a:pt x="1114" y="2035"/>
                </a:lnTo>
                <a:lnTo>
                  <a:pt x="1112" y="2035"/>
                </a:lnTo>
                <a:lnTo>
                  <a:pt x="1112" y="2033"/>
                </a:lnTo>
                <a:lnTo>
                  <a:pt x="1111" y="2033"/>
                </a:lnTo>
                <a:lnTo>
                  <a:pt x="1110" y="2033"/>
                </a:lnTo>
                <a:lnTo>
                  <a:pt x="1101" y="2031"/>
                </a:lnTo>
                <a:lnTo>
                  <a:pt x="1095" y="2030"/>
                </a:lnTo>
                <a:lnTo>
                  <a:pt x="1094" y="2030"/>
                </a:lnTo>
                <a:lnTo>
                  <a:pt x="1093" y="2028"/>
                </a:lnTo>
                <a:lnTo>
                  <a:pt x="1090" y="2028"/>
                </a:lnTo>
                <a:lnTo>
                  <a:pt x="1089" y="2027"/>
                </a:lnTo>
                <a:lnTo>
                  <a:pt x="1080" y="2026"/>
                </a:lnTo>
                <a:lnTo>
                  <a:pt x="1078" y="2024"/>
                </a:lnTo>
                <a:lnTo>
                  <a:pt x="1075" y="2023"/>
                </a:lnTo>
                <a:lnTo>
                  <a:pt x="1071" y="2023"/>
                </a:lnTo>
                <a:lnTo>
                  <a:pt x="1063" y="2020"/>
                </a:lnTo>
                <a:lnTo>
                  <a:pt x="1060" y="2020"/>
                </a:lnTo>
                <a:lnTo>
                  <a:pt x="1059" y="2020"/>
                </a:lnTo>
                <a:lnTo>
                  <a:pt x="1058" y="2019"/>
                </a:lnTo>
                <a:lnTo>
                  <a:pt x="1054" y="2018"/>
                </a:lnTo>
                <a:lnTo>
                  <a:pt x="1052" y="2018"/>
                </a:lnTo>
                <a:lnTo>
                  <a:pt x="1051" y="2018"/>
                </a:lnTo>
                <a:lnTo>
                  <a:pt x="1047" y="2016"/>
                </a:lnTo>
                <a:lnTo>
                  <a:pt x="1043" y="2016"/>
                </a:lnTo>
                <a:lnTo>
                  <a:pt x="1042" y="2016"/>
                </a:lnTo>
                <a:lnTo>
                  <a:pt x="1041" y="2016"/>
                </a:lnTo>
                <a:lnTo>
                  <a:pt x="1045" y="2032"/>
                </a:lnTo>
                <a:lnTo>
                  <a:pt x="1043" y="2033"/>
                </a:lnTo>
                <a:lnTo>
                  <a:pt x="1043" y="2035"/>
                </a:lnTo>
                <a:lnTo>
                  <a:pt x="1041" y="2041"/>
                </a:lnTo>
                <a:lnTo>
                  <a:pt x="1041" y="2043"/>
                </a:lnTo>
                <a:lnTo>
                  <a:pt x="1039" y="2044"/>
                </a:lnTo>
                <a:lnTo>
                  <a:pt x="1037" y="2052"/>
                </a:lnTo>
                <a:lnTo>
                  <a:pt x="1037" y="2053"/>
                </a:lnTo>
                <a:lnTo>
                  <a:pt x="1030" y="2069"/>
                </a:lnTo>
                <a:lnTo>
                  <a:pt x="1030" y="2070"/>
                </a:lnTo>
                <a:lnTo>
                  <a:pt x="1029" y="2071"/>
                </a:lnTo>
                <a:lnTo>
                  <a:pt x="1029" y="2074"/>
                </a:lnTo>
                <a:lnTo>
                  <a:pt x="1025" y="2084"/>
                </a:lnTo>
                <a:lnTo>
                  <a:pt x="1025" y="2087"/>
                </a:lnTo>
                <a:lnTo>
                  <a:pt x="1024" y="2090"/>
                </a:lnTo>
                <a:lnTo>
                  <a:pt x="1022" y="2094"/>
                </a:lnTo>
                <a:lnTo>
                  <a:pt x="1022" y="2095"/>
                </a:lnTo>
                <a:lnTo>
                  <a:pt x="1021" y="2096"/>
                </a:lnTo>
                <a:lnTo>
                  <a:pt x="1016" y="2113"/>
                </a:lnTo>
                <a:lnTo>
                  <a:pt x="1013" y="2124"/>
                </a:lnTo>
                <a:lnTo>
                  <a:pt x="1009" y="2134"/>
                </a:lnTo>
                <a:lnTo>
                  <a:pt x="1008" y="2138"/>
                </a:lnTo>
                <a:lnTo>
                  <a:pt x="1008" y="2139"/>
                </a:lnTo>
                <a:lnTo>
                  <a:pt x="1008" y="2141"/>
                </a:lnTo>
                <a:lnTo>
                  <a:pt x="1007" y="2141"/>
                </a:lnTo>
                <a:lnTo>
                  <a:pt x="1005" y="2146"/>
                </a:lnTo>
                <a:lnTo>
                  <a:pt x="1005" y="2147"/>
                </a:lnTo>
                <a:lnTo>
                  <a:pt x="1003" y="2155"/>
                </a:lnTo>
                <a:lnTo>
                  <a:pt x="1003" y="2160"/>
                </a:lnTo>
                <a:lnTo>
                  <a:pt x="1001" y="2159"/>
                </a:lnTo>
                <a:lnTo>
                  <a:pt x="1001" y="2158"/>
                </a:lnTo>
                <a:lnTo>
                  <a:pt x="1000" y="2156"/>
                </a:lnTo>
                <a:lnTo>
                  <a:pt x="999" y="2156"/>
                </a:lnTo>
                <a:lnTo>
                  <a:pt x="998" y="2158"/>
                </a:lnTo>
                <a:lnTo>
                  <a:pt x="995" y="2158"/>
                </a:lnTo>
                <a:lnTo>
                  <a:pt x="991" y="2156"/>
                </a:lnTo>
                <a:lnTo>
                  <a:pt x="987" y="2154"/>
                </a:lnTo>
                <a:lnTo>
                  <a:pt x="984" y="2152"/>
                </a:lnTo>
                <a:lnTo>
                  <a:pt x="983" y="2152"/>
                </a:lnTo>
                <a:lnTo>
                  <a:pt x="982" y="2151"/>
                </a:lnTo>
                <a:lnTo>
                  <a:pt x="981" y="2151"/>
                </a:lnTo>
                <a:lnTo>
                  <a:pt x="981" y="2152"/>
                </a:lnTo>
                <a:lnTo>
                  <a:pt x="979" y="2152"/>
                </a:lnTo>
                <a:lnTo>
                  <a:pt x="977" y="2152"/>
                </a:lnTo>
                <a:lnTo>
                  <a:pt x="975" y="2151"/>
                </a:lnTo>
                <a:lnTo>
                  <a:pt x="974" y="2151"/>
                </a:lnTo>
                <a:lnTo>
                  <a:pt x="973" y="2150"/>
                </a:lnTo>
                <a:lnTo>
                  <a:pt x="971" y="2150"/>
                </a:lnTo>
                <a:lnTo>
                  <a:pt x="970" y="2150"/>
                </a:lnTo>
                <a:lnTo>
                  <a:pt x="969" y="2150"/>
                </a:lnTo>
                <a:lnTo>
                  <a:pt x="969" y="2152"/>
                </a:lnTo>
                <a:lnTo>
                  <a:pt x="968" y="2156"/>
                </a:lnTo>
                <a:lnTo>
                  <a:pt x="966" y="2160"/>
                </a:lnTo>
                <a:lnTo>
                  <a:pt x="966" y="2163"/>
                </a:lnTo>
                <a:lnTo>
                  <a:pt x="965" y="2169"/>
                </a:lnTo>
                <a:lnTo>
                  <a:pt x="964" y="2180"/>
                </a:lnTo>
                <a:lnTo>
                  <a:pt x="962" y="2188"/>
                </a:lnTo>
                <a:lnTo>
                  <a:pt x="962" y="2189"/>
                </a:lnTo>
                <a:lnTo>
                  <a:pt x="962" y="2190"/>
                </a:lnTo>
                <a:lnTo>
                  <a:pt x="962" y="2191"/>
                </a:lnTo>
                <a:lnTo>
                  <a:pt x="962" y="2195"/>
                </a:lnTo>
                <a:lnTo>
                  <a:pt x="962" y="2197"/>
                </a:lnTo>
                <a:lnTo>
                  <a:pt x="961" y="2199"/>
                </a:lnTo>
                <a:lnTo>
                  <a:pt x="961" y="2208"/>
                </a:lnTo>
                <a:lnTo>
                  <a:pt x="961" y="2210"/>
                </a:lnTo>
                <a:lnTo>
                  <a:pt x="961" y="2214"/>
                </a:lnTo>
                <a:lnTo>
                  <a:pt x="962" y="2215"/>
                </a:lnTo>
                <a:lnTo>
                  <a:pt x="958" y="2216"/>
                </a:lnTo>
                <a:lnTo>
                  <a:pt x="956" y="2216"/>
                </a:lnTo>
                <a:lnTo>
                  <a:pt x="952" y="2216"/>
                </a:lnTo>
                <a:lnTo>
                  <a:pt x="949" y="2216"/>
                </a:lnTo>
                <a:lnTo>
                  <a:pt x="944" y="2216"/>
                </a:lnTo>
                <a:lnTo>
                  <a:pt x="940" y="2215"/>
                </a:lnTo>
                <a:lnTo>
                  <a:pt x="935" y="2212"/>
                </a:lnTo>
                <a:lnTo>
                  <a:pt x="935" y="2211"/>
                </a:lnTo>
                <a:lnTo>
                  <a:pt x="934" y="2211"/>
                </a:lnTo>
                <a:lnTo>
                  <a:pt x="930" y="2210"/>
                </a:lnTo>
                <a:lnTo>
                  <a:pt x="923" y="2206"/>
                </a:lnTo>
                <a:lnTo>
                  <a:pt x="922" y="2206"/>
                </a:lnTo>
                <a:lnTo>
                  <a:pt x="922" y="2205"/>
                </a:lnTo>
                <a:lnTo>
                  <a:pt x="921" y="2205"/>
                </a:lnTo>
                <a:lnTo>
                  <a:pt x="918" y="2203"/>
                </a:lnTo>
                <a:lnTo>
                  <a:pt x="917" y="2202"/>
                </a:lnTo>
                <a:lnTo>
                  <a:pt x="915" y="2201"/>
                </a:lnTo>
                <a:lnTo>
                  <a:pt x="911" y="2198"/>
                </a:lnTo>
                <a:lnTo>
                  <a:pt x="907" y="2195"/>
                </a:lnTo>
                <a:lnTo>
                  <a:pt x="905" y="2194"/>
                </a:lnTo>
                <a:lnTo>
                  <a:pt x="902" y="2191"/>
                </a:lnTo>
                <a:lnTo>
                  <a:pt x="901" y="2191"/>
                </a:lnTo>
                <a:lnTo>
                  <a:pt x="900" y="2189"/>
                </a:lnTo>
                <a:lnTo>
                  <a:pt x="896" y="2186"/>
                </a:lnTo>
                <a:lnTo>
                  <a:pt x="891" y="2182"/>
                </a:lnTo>
                <a:lnTo>
                  <a:pt x="887" y="2178"/>
                </a:lnTo>
                <a:lnTo>
                  <a:pt x="884" y="2176"/>
                </a:lnTo>
                <a:lnTo>
                  <a:pt x="883" y="2174"/>
                </a:lnTo>
                <a:lnTo>
                  <a:pt x="875" y="2165"/>
                </a:lnTo>
                <a:lnTo>
                  <a:pt x="874" y="2164"/>
                </a:lnTo>
                <a:lnTo>
                  <a:pt x="872" y="2163"/>
                </a:lnTo>
                <a:lnTo>
                  <a:pt x="871" y="2163"/>
                </a:lnTo>
                <a:lnTo>
                  <a:pt x="866" y="2160"/>
                </a:lnTo>
                <a:lnTo>
                  <a:pt x="859" y="2158"/>
                </a:lnTo>
                <a:lnTo>
                  <a:pt x="858" y="2158"/>
                </a:lnTo>
                <a:lnTo>
                  <a:pt x="859" y="2156"/>
                </a:lnTo>
                <a:lnTo>
                  <a:pt x="859" y="2154"/>
                </a:lnTo>
                <a:lnTo>
                  <a:pt x="859" y="2152"/>
                </a:lnTo>
                <a:lnTo>
                  <a:pt x="859" y="2151"/>
                </a:lnTo>
                <a:lnTo>
                  <a:pt x="859" y="2148"/>
                </a:lnTo>
                <a:lnTo>
                  <a:pt x="860" y="2144"/>
                </a:lnTo>
                <a:lnTo>
                  <a:pt x="862" y="2143"/>
                </a:lnTo>
                <a:lnTo>
                  <a:pt x="860" y="2141"/>
                </a:lnTo>
                <a:lnTo>
                  <a:pt x="860" y="2139"/>
                </a:lnTo>
                <a:lnTo>
                  <a:pt x="859" y="2139"/>
                </a:lnTo>
                <a:lnTo>
                  <a:pt x="858" y="2139"/>
                </a:lnTo>
                <a:lnTo>
                  <a:pt x="858" y="2138"/>
                </a:lnTo>
                <a:lnTo>
                  <a:pt x="857" y="2138"/>
                </a:lnTo>
                <a:lnTo>
                  <a:pt x="857" y="2137"/>
                </a:lnTo>
                <a:lnTo>
                  <a:pt x="855" y="2130"/>
                </a:lnTo>
                <a:lnTo>
                  <a:pt x="855" y="2129"/>
                </a:lnTo>
                <a:lnTo>
                  <a:pt x="855" y="2126"/>
                </a:lnTo>
                <a:lnTo>
                  <a:pt x="854" y="2122"/>
                </a:lnTo>
                <a:lnTo>
                  <a:pt x="854" y="2120"/>
                </a:lnTo>
                <a:lnTo>
                  <a:pt x="853" y="2118"/>
                </a:lnTo>
                <a:lnTo>
                  <a:pt x="851" y="2117"/>
                </a:lnTo>
                <a:lnTo>
                  <a:pt x="851" y="2113"/>
                </a:lnTo>
                <a:lnTo>
                  <a:pt x="842" y="2112"/>
                </a:lnTo>
                <a:lnTo>
                  <a:pt x="827" y="2109"/>
                </a:lnTo>
                <a:lnTo>
                  <a:pt x="825" y="2108"/>
                </a:lnTo>
                <a:lnTo>
                  <a:pt x="824" y="2108"/>
                </a:lnTo>
                <a:lnTo>
                  <a:pt x="812" y="2107"/>
                </a:lnTo>
                <a:lnTo>
                  <a:pt x="811" y="2107"/>
                </a:lnTo>
                <a:lnTo>
                  <a:pt x="810" y="2105"/>
                </a:lnTo>
                <a:lnTo>
                  <a:pt x="808" y="2105"/>
                </a:lnTo>
                <a:lnTo>
                  <a:pt x="806" y="2105"/>
                </a:lnTo>
                <a:lnTo>
                  <a:pt x="802" y="2104"/>
                </a:lnTo>
                <a:lnTo>
                  <a:pt x="795" y="2104"/>
                </a:lnTo>
                <a:lnTo>
                  <a:pt x="785" y="2101"/>
                </a:lnTo>
                <a:lnTo>
                  <a:pt x="778" y="2101"/>
                </a:lnTo>
                <a:lnTo>
                  <a:pt x="777" y="2100"/>
                </a:lnTo>
                <a:lnTo>
                  <a:pt x="776" y="2101"/>
                </a:lnTo>
                <a:lnTo>
                  <a:pt x="770" y="2101"/>
                </a:lnTo>
                <a:lnTo>
                  <a:pt x="767" y="2103"/>
                </a:lnTo>
                <a:lnTo>
                  <a:pt x="761" y="2104"/>
                </a:lnTo>
                <a:lnTo>
                  <a:pt x="760" y="2104"/>
                </a:lnTo>
                <a:lnTo>
                  <a:pt x="759" y="2105"/>
                </a:lnTo>
                <a:lnTo>
                  <a:pt x="757" y="2107"/>
                </a:lnTo>
                <a:lnTo>
                  <a:pt x="756" y="2108"/>
                </a:lnTo>
                <a:lnTo>
                  <a:pt x="755" y="2108"/>
                </a:lnTo>
                <a:lnTo>
                  <a:pt x="755" y="2109"/>
                </a:lnTo>
                <a:lnTo>
                  <a:pt x="753" y="2109"/>
                </a:lnTo>
                <a:lnTo>
                  <a:pt x="752" y="2109"/>
                </a:lnTo>
                <a:lnTo>
                  <a:pt x="751" y="2109"/>
                </a:lnTo>
                <a:lnTo>
                  <a:pt x="750" y="2109"/>
                </a:lnTo>
                <a:lnTo>
                  <a:pt x="750" y="2108"/>
                </a:lnTo>
                <a:lnTo>
                  <a:pt x="743" y="2104"/>
                </a:lnTo>
                <a:lnTo>
                  <a:pt x="739" y="2100"/>
                </a:lnTo>
                <a:lnTo>
                  <a:pt x="735" y="2097"/>
                </a:lnTo>
                <a:lnTo>
                  <a:pt x="731" y="2094"/>
                </a:lnTo>
                <a:lnTo>
                  <a:pt x="730" y="2092"/>
                </a:lnTo>
                <a:lnTo>
                  <a:pt x="729" y="2092"/>
                </a:lnTo>
                <a:lnTo>
                  <a:pt x="729" y="2091"/>
                </a:lnTo>
                <a:lnTo>
                  <a:pt x="727" y="2091"/>
                </a:lnTo>
                <a:lnTo>
                  <a:pt x="725" y="2090"/>
                </a:lnTo>
                <a:lnTo>
                  <a:pt x="721" y="2090"/>
                </a:lnTo>
                <a:lnTo>
                  <a:pt x="717" y="2090"/>
                </a:lnTo>
                <a:lnTo>
                  <a:pt x="713" y="2090"/>
                </a:lnTo>
                <a:lnTo>
                  <a:pt x="710" y="2088"/>
                </a:lnTo>
                <a:lnTo>
                  <a:pt x="706" y="2088"/>
                </a:lnTo>
                <a:lnTo>
                  <a:pt x="703" y="2087"/>
                </a:lnTo>
                <a:lnTo>
                  <a:pt x="699" y="2084"/>
                </a:lnTo>
                <a:lnTo>
                  <a:pt x="693" y="2083"/>
                </a:lnTo>
                <a:lnTo>
                  <a:pt x="688" y="2080"/>
                </a:lnTo>
                <a:lnTo>
                  <a:pt x="684" y="2078"/>
                </a:lnTo>
                <a:lnTo>
                  <a:pt x="682" y="2077"/>
                </a:lnTo>
                <a:lnTo>
                  <a:pt x="680" y="2077"/>
                </a:lnTo>
                <a:lnTo>
                  <a:pt x="678" y="2075"/>
                </a:lnTo>
                <a:lnTo>
                  <a:pt x="674" y="2075"/>
                </a:lnTo>
                <a:lnTo>
                  <a:pt x="665" y="2074"/>
                </a:lnTo>
                <a:lnTo>
                  <a:pt x="663" y="2074"/>
                </a:lnTo>
                <a:lnTo>
                  <a:pt x="657" y="2073"/>
                </a:lnTo>
                <a:lnTo>
                  <a:pt x="657" y="2074"/>
                </a:lnTo>
                <a:lnTo>
                  <a:pt x="657" y="2075"/>
                </a:lnTo>
                <a:lnTo>
                  <a:pt x="654" y="2075"/>
                </a:lnTo>
                <a:lnTo>
                  <a:pt x="653" y="2075"/>
                </a:lnTo>
                <a:lnTo>
                  <a:pt x="652" y="2075"/>
                </a:lnTo>
                <a:lnTo>
                  <a:pt x="650" y="2075"/>
                </a:lnTo>
                <a:lnTo>
                  <a:pt x="649" y="2075"/>
                </a:lnTo>
                <a:lnTo>
                  <a:pt x="648" y="2075"/>
                </a:lnTo>
                <a:lnTo>
                  <a:pt x="646" y="2075"/>
                </a:lnTo>
                <a:lnTo>
                  <a:pt x="646" y="2074"/>
                </a:lnTo>
                <a:lnTo>
                  <a:pt x="645" y="2074"/>
                </a:lnTo>
                <a:lnTo>
                  <a:pt x="644" y="2074"/>
                </a:lnTo>
                <a:lnTo>
                  <a:pt x="643" y="2074"/>
                </a:lnTo>
                <a:lnTo>
                  <a:pt x="641" y="2074"/>
                </a:lnTo>
                <a:lnTo>
                  <a:pt x="640" y="2074"/>
                </a:lnTo>
                <a:lnTo>
                  <a:pt x="639" y="2074"/>
                </a:lnTo>
                <a:lnTo>
                  <a:pt x="639" y="2075"/>
                </a:lnTo>
                <a:lnTo>
                  <a:pt x="636" y="2075"/>
                </a:lnTo>
                <a:lnTo>
                  <a:pt x="632" y="2075"/>
                </a:lnTo>
                <a:lnTo>
                  <a:pt x="629" y="2077"/>
                </a:lnTo>
                <a:lnTo>
                  <a:pt x="628" y="2078"/>
                </a:lnTo>
                <a:lnTo>
                  <a:pt x="627" y="2078"/>
                </a:lnTo>
                <a:lnTo>
                  <a:pt x="627" y="2079"/>
                </a:lnTo>
                <a:lnTo>
                  <a:pt x="626" y="2079"/>
                </a:lnTo>
                <a:lnTo>
                  <a:pt x="624" y="2080"/>
                </a:lnTo>
                <a:lnTo>
                  <a:pt x="623" y="2082"/>
                </a:lnTo>
                <a:lnTo>
                  <a:pt x="622" y="2082"/>
                </a:lnTo>
                <a:lnTo>
                  <a:pt x="620" y="2083"/>
                </a:lnTo>
                <a:lnTo>
                  <a:pt x="619" y="2084"/>
                </a:lnTo>
                <a:lnTo>
                  <a:pt x="618" y="2084"/>
                </a:lnTo>
                <a:lnTo>
                  <a:pt x="616" y="2086"/>
                </a:lnTo>
                <a:lnTo>
                  <a:pt x="614" y="2087"/>
                </a:lnTo>
                <a:lnTo>
                  <a:pt x="613" y="2087"/>
                </a:lnTo>
                <a:lnTo>
                  <a:pt x="611" y="2088"/>
                </a:lnTo>
                <a:lnTo>
                  <a:pt x="609" y="2090"/>
                </a:lnTo>
                <a:lnTo>
                  <a:pt x="607" y="2091"/>
                </a:lnTo>
                <a:lnTo>
                  <a:pt x="606" y="2091"/>
                </a:lnTo>
                <a:lnTo>
                  <a:pt x="606" y="2092"/>
                </a:lnTo>
                <a:lnTo>
                  <a:pt x="605" y="2092"/>
                </a:lnTo>
                <a:lnTo>
                  <a:pt x="603" y="2094"/>
                </a:lnTo>
                <a:lnTo>
                  <a:pt x="602" y="2095"/>
                </a:lnTo>
                <a:lnTo>
                  <a:pt x="601" y="2096"/>
                </a:lnTo>
                <a:lnTo>
                  <a:pt x="599" y="2097"/>
                </a:lnTo>
                <a:lnTo>
                  <a:pt x="597" y="2100"/>
                </a:lnTo>
                <a:lnTo>
                  <a:pt x="594" y="2105"/>
                </a:lnTo>
                <a:lnTo>
                  <a:pt x="592" y="2108"/>
                </a:lnTo>
                <a:lnTo>
                  <a:pt x="589" y="2109"/>
                </a:lnTo>
                <a:lnTo>
                  <a:pt x="588" y="2111"/>
                </a:lnTo>
                <a:lnTo>
                  <a:pt x="584" y="2113"/>
                </a:lnTo>
                <a:lnTo>
                  <a:pt x="582" y="2113"/>
                </a:lnTo>
                <a:lnTo>
                  <a:pt x="581" y="2113"/>
                </a:lnTo>
                <a:lnTo>
                  <a:pt x="580" y="2114"/>
                </a:lnTo>
                <a:lnTo>
                  <a:pt x="579" y="2114"/>
                </a:lnTo>
                <a:lnTo>
                  <a:pt x="579" y="2116"/>
                </a:lnTo>
                <a:lnTo>
                  <a:pt x="577" y="2116"/>
                </a:lnTo>
                <a:lnTo>
                  <a:pt x="577" y="2117"/>
                </a:lnTo>
                <a:lnTo>
                  <a:pt x="576" y="2117"/>
                </a:lnTo>
                <a:lnTo>
                  <a:pt x="576" y="2118"/>
                </a:lnTo>
                <a:lnTo>
                  <a:pt x="575" y="2118"/>
                </a:lnTo>
                <a:lnTo>
                  <a:pt x="575" y="2117"/>
                </a:lnTo>
                <a:lnTo>
                  <a:pt x="573" y="2117"/>
                </a:lnTo>
                <a:lnTo>
                  <a:pt x="572" y="2117"/>
                </a:lnTo>
                <a:lnTo>
                  <a:pt x="571" y="2117"/>
                </a:lnTo>
                <a:lnTo>
                  <a:pt x="569" y="2118"/>
                </a:lnTo>
                <a:lnTo>
                  <a:pt x="568" y="2118"/>
                </a:lnTo>
                <a:lnTo>
                  <a:pt x="566" y="2118"/>
                </a:lnTo>
                <a:lnTo>
                  <a:pt x="563" y="2118"/>
                </a:lnTo>
                <a:lnTo>
                  <a:pt x="563" y="2120"/>
                </a:lnTo>
                <a:lnTo>
                  <a:pt x="562" y="2121"/>
                </a:lnTo>
                <a:lnTo>
                  <a:pt x="562" y="2122"/>
                </a:lnTo>
                <a:lnTo>
                  <a:pt x="560" y="2122"/>
                </a:lnTo>
                <a:lnTo>
                  <a:pt x="559" y="2122"/>
                </a:lnTo>
                <a:lnTo>
                  <a:pt x="558" y="2122"/>
                </a:lnTo>
                <a:lnTo>
                  <a:pt x="555" y="2121"/>
                </a:lnTo>
                <a:lnTo>
                  <a:pt x="554" y="2121"/>
                </a:lnTo>
                <a:lnTo>
                  <a:pt x="552" y="2122"/>
                </a:lnTo>
                <a:lnTo>
                  <a:pt x="551" y="2121"/>
                </a:lnTo>
                <a:lnTo>
                  <a:pt x="550" y="2121"/>
                </a:lnTo>
                <a:lnTo>
                  <a:pt x="543" y="2120"/>
                </a:lnTo>
                <a:lnTo>
                  <a:pt x="539" y="2118"/>
                </a:lnTo>
                <a:lnTo>
                  <a:pt x="538" y="2118"/>
                </a:lnTo>
                <a:lnTo>
                  <a:pt x="537" y="2118"/>
                </a:lnTo>
                <a:lnTo>
                  <a:pt x="536" y="2118"/>
                </a:lnTo>
                <a:lnTo>
                  <a:pt x="534" y="2118"/>
                </a:lnTo>
                <a:lnTo>
                  <a:pt x="533" y="2120"/>
                </a:lnTo>
                <a:lnTo>
                  <a:pt x="533" y="2121"/>
                </a:lnTo>
                <a:lnTo>
                  <a:pt x="532" y="2121"/>
                </a:lnTo>
                <a:lnTo>
                  <a:pt x="530" y="2121"/>
                </a:lnTo>
                <a:lnTo>
                  <a:pt x="530" y="2120"/>
                </a:lnTo>
                <a:lnTo>
                  <a:pt x="530" y="2118"/>
                </a:lnTo>
                <a:lnTo>
                  <a:pt x="528" y="2117"/>
                </a:lnTo>
                <a:lnTo>
                  <a:pt x="526" y="2117"/>
                </a:lnTo>
                <a:lnTo>
                  <a:pt x="525" y="2117"/>
                </a:lnTo>
                <a:lnTo>
                  <a:pt x="524" y="2116"/>
                </a:lnTo>
                <a:lnTo>
                  <a:pt x="522" y="2116"/>
                </a:lnTo>
                <a:lnTo>
                  <a:pt x="520" y="2114"/>
                </a:lnTo>
                <a:lnTo>
                  <a:pt x="519" y="2113"/>
                </a:lnTo>
                <a:lnTo>
                  <a:pt x="517" y="2113"/>
                </a:lnTo>
                <a:lnTo>
                  <a:pt x="516" y="2112"/>
                </a:lnTo>
                <a:lnTo>
                  <a:pt x="516" y="2113"/>
                </a:lnTo>
                <a:lnTo>
                  <a:pt x="516" y="2112"/>
                </a:lnTo>
                <a:lnTo>
                  <a:pt x="513" y="2112"/>
                </a:lnTo>
                <a:lnTo>
                  <a:pt x="512" y="2111"/>
                </a:lnTo>
                <a:lnTo>
                  <a:pt x="509" y="2111"/>
                </a:lnTo>
                <a:lnTo>
                  <a:pt x="508" y="2109"/>
                </a:lnTo>
                <a:lnTo>
                  <a:pt x="507" y="2109"/>
                </a:lnTo>
                <a:lnTo>
                  <a:pt x="505" y="2109"/>
                </a:lnTo>
                <a:lnTo>
                  <a:pt x="504" y="2109"/>
                </a:lnTo>
                <a:lnTo>
                  <a:pt x="503" y="2109"/>
                </a:lnTo>
                <a:lnTo>
                  <a:pt x="502" y="2109"/>
                </a:lnTo>
                <a:lnTo>
                  <a:pt x="502" y="2108"/>
                </a:lnTo>
                <a:lnTo>
                  <a:pt x="500" y="2108"/>
                </a:lnTo>
                <a:lnTo>
                  <a:pt x="499" y="2108"/>
                </a:lnTo>
                <a:lnTo>
                  <a:pt x="498" y="2108"/>
                </a:lnTo>
                <a:lnTo>
                  <a:pt x="496" y="2109"/>
                </a:lnTo>
                <a:lnTo>
                  <a:pt x="495" y="2109"/>
                </a:lnTo>
                <a:lnTo>
                  <a:pt x="494" y="2109"/>
                </a:lnTo>
                <a:lnTo>
                  <a:pt x="490" y="2108"/>
                </a:lnTo>
                <a:lnTo>
                  <a:pt x="489" y="2108"/>
                </a:lnTo>
                <a:lnTo>
                  <a:pt x="489" y="2107"/>
                </a:lnTo>
                <a:lnTo>
                  <a:pt x="487" y="2105"/>
                </a:lnTo>
                <a:lnTo>
                  <a:pt x="486" y="2105"/>
                </a:lnTo>
                <a:lnTo>
                  <a:pt x="485" y="2107"/>
                </a:lnTo>
                <a:lnTo>
                  <a:pt x="483" y="2107"/>
                </a:lnTo>
                <a:lnTo>
                  <a:pt x="481" y="2107"/>
                </a:lnTo>
                <a:lnTo>
                  <a:pt x="479" y="2108"/>
                </a:lnTo>
                <a:lnTo>
                  <a:pt x="478" y="2108"/>
                </a:lnTo>
                <a:lnTo>
                  <a:pt x="477" y="2108"/>
                </a:lnTo>
                <a:lnTo>
                  <a:pt x="475" y="2108"/>
                </a:lnTo>
                <a:lnTo>
                  <a:pt x="474" y="2108"/>
                </a:lnTo>
                <a:lnTo>
                  <a:pt x="473" y="2108"/>
                </a:lnTo>
                <a:lnTo>
                  <a:pt x="472" y="2109"/>
                </a:lnTo>
                <a:lnTo>
                  <a:pt x="466" y="2109"/>
                </a:lnTo>
                <a:lnTo>
                  <a:pt x="465" y="2109"/>
                </a:lnTo>
                <a:lnTo>
                  <a:pt x="464" y="2109"/>
                </a:lnTo>
                <a:lnTo>
                  <a:pt x="462" y="2111"/>
                </a:lnTo>
                <a:lnTo>
                  <a:pt x="457" y="2112"/>
                </a:lnTo>
                <a:lnTo>
                  <a:pt x="453" y="2112"/>
                </a:lnTo>
                <a:lnTo>
                  <a:pt x="448" y="2113"/>
                </a:lnTo>
                <a:lnTo>
                  <a:pt x="444" y="2114"/>
                </a:lnTo>
                <a:lnTo>
                  <a:pt x="442" y="2116"/>
                </a:lnTo>
                <a:lnTo>
                  <a:pt x="439" y="2116"/>
                </a:lnTo>
                <a:lnTo>
                  <a:pt x="435" y="2117"/>
                </a:lnTo>
                <a:lnTo>
                  <a:pt x="434" y="2117"/>
                </a:lnTo>
                <a:lnTo>
                  <a:pt x="430" y="2118"/>
                </a:lnTo>
                <a:lnTo>
                  <a:pt x="428" y="2118"/>
                </a:lnTo>
                <a:lnTo>
                  <a:pt x="428" y="2117"/>
                </a:lnTo>
                <a:lnTo>
                  <a:pt x="427" y="2117"/>
                </a:lnTo>
                <a:lnTo>
                  <a:pt x="427" y="2118"/>
                </a:lnTo>
                <a:lnTo>
                  <a:pt x="426" y="2118"/>
                </a:lnTo>
                <a:lnTo>
                  <a:pt x="425" y="2118"/>
                </a:lnTo>
                <a:lnTo>
                  <a:pt x="423" y="2118"/>
                </a:lnTo>
                <a:lnTo>
                  <a:pt x="423" y="2120"/>
                </a:lnTo>
                <a:lnTo>
                  <a:pt x="422" y="2120"/>
                </a:lnTo>
                <a:lnTo>
                  <a:pt x="421" y="2121"/>
                </a:lnTo>
                <a:lnTo>
                  <a:pt x="417" y="2121"/>
                </a:lnTo>
                <a:lnTo>
                  <a:pt x="415" y="2121"/>
                </a:lnTo>
                <a:lnTo>
                  <a:pt x="414" y="2122"/>
                </a:lnTo>
                <a:lnTo>
                  <a:pt x="413" y="2122"/>
                </a:lnTo>
                <a:lnTo>
                  <a:pt x="409" y="2124"/>
                </a:lnTo>
                <a:lnTo>
                  <a:pt x="406" y="2124"/>
                </a:lnTo>
                <a:lnTo>
                  <a:pt x="405" y="2125"/>
                </a:lnTo>
                <a:lnTo>
                  <a:pt x="404" y="2126"/>
                </a:lnTo>
                <a:lnTo>
                  <a:pt x="401" y="2127"/>
                </a:lnTo>
                <a:lnTo>
                  <a:pt x="400" y="2127"/>
                </a:lnTo>
                <a:lnTo>
                  <a:pt x="397" y="2130"/>
                </a:lnTo>
                <a:lnTo>
                  <a:pt x="396" y="2131"/>
                </a:lnTo>
                <a:lnTo>
                  <a:pt x="393" y="2133"/>
                </a:lnTo>
                <a:lnTo>
                  <a:pt x="392" y="2134"/>
                </a:lnTo>
                <a:lnTo>
                  <a:pt x="391" y="2134"/>
                </a:lnTo>
                <a:lnTo>
                  <a:pt x="389" y="2135"/>
                </a:lnTo>
                <a:lnTo>
                  <a:pt x="388" y="2135"/>
                </a:lnTo>
                <a:lnTo>
                  <a:pt x="384" y="2138"/>
                </a:lnTo>
                <a:lnTo>
                  <a:pt x="384" y="2139"/>
                </a:lnTo>
                <a:lnTo>
                  <a:pt x="383" y="2139"/>
                </a:lnTo>
                <a:lnTo>
                  <a:pt x="381" y="2141"/>
                </a:lnTo>
                <a:lnTo>
                  <a:pt x="379" y="2143"/>
                </a:lnTo>
                <a:lnTo>
                  <a:pt x="378" y="2144"/>
                </a:lnTo>
                <a:lnTo>
                  <a:pt x="375" y="2146"/>
                </a:lnTo>
                <a:lnTo>
                  <a:pt x="375" y="2148"/>
                </a:lnTo>
                <a:lnTo>
                  <a:pt x="374" y="2148"/>
                </a:lnTo>
                <a:lnTo>
                  <a:pt x="374" y="2150"/>
                </a:lnTo>
                <a:lnTo>
                  <a:pt x="372" y="2151"/>
                </a:lnTo>
                <a:lnTo>
                  <a:pt x="371" y="2151"/>
                </a:lnTo>
                <a:lnTo>
                  <a:pt x="370" y="2151"/>
                </a:lnTo>
                <a:lnTo>
                  <a:pt x="368" y="2151"/>
                </a:lnTo>
                <a:lnTo>
                  <a:pt x="366" y="2152"/>
                </a:lnTo>
                <a:lnTo>
                  <a:pt x="365" y="2154"/>
                </a:lnTo>
                <a:lnTo>
                  <a:pt x="362" y="2155"/>
                </a:lnTo>
                <a:lnTo>
                  <a:pt x="361" y="2155"/>
                </a:lnTo>
                <a:lnTo>
                  <a:pt x="359" y="2156"/>
                </a:lnTo>
                <a:lnTo>
                  <a:pt x="358" y="2156"/>
                </a:lnTo>
                <a:lnTo>
                  <a:pt x="357" y="2158"/>
                </a:lnTo>
                <a:lnTo>
                  <a:pt x="355" y="2158"/>
                </a:lnTo>
                <a:lnTo>
                  <a:pt x="354" y="2159"/>
                </a:lnTo>
                <a:lnTo>
                  <a:pt x="353" y="2159"/>
                </a:lnTo>
                <a:lnTo>
                  <a:pt x="351" y="2160"/>
                </a:lnTo>
                <a:lnTo>
                  <a:pt x="350" y="2160"/>
                </a:lnTo>
                <a:lnTo>
                  <a:pt x="349" y="2161"/>
                </a:lnTo>
                <a:lnTo>
                  <a:pt x="348" y="2161"/>
                </a:lnTo>
                <a:lnTo>
                  <a:pt x="348" y="2163"/>
                </a:lnTo>
                <a:lnTo>
                  <a:pt x="346" y="2163"/>
                </a:lnTo>
                <a:lnTo>
                  <a:pt x="345" y="2164"/>
                </a:lnTo>
                <a:lnTo>
                  <a:pt x="344" y="2164"/>
                </a:lnTo>
                <a:lnTo>
                  <a:pt x="344" y="2165"/>
                </a:lnTo>
                <a:lnTo>
                  <a:pt x="342" y="2165"/>
                </a:lnTo>
                <a:lnTo>
                  <a:pt x="342" y="2167"/>
                </a:lnTo>
                <a:lnTo>
                  <a:pt x="341" y="2168"/>
                </a:lnTo>
                <a:lnTo>
                  <a:pt x="340" y="2169"/>
                </a:lnTo>
                <a:lnTo>
                  <a:pt x="338" y="2171"/>
                </a:lnTo>
                <a:lnTo>
                  <a:pt x="337" y="2172"/>
                </a:lnTo>
                <a:lnTo>
                  <a:pt x="336" y="2172"/>
                </a:lnTo>
                <a:lnTo>
                  <a:pt x="336" y="2173"/>
                </a:lnTo>
                <a:lnTo>
                  <a:pt x="335" y="2174"/>
                </a:lnTo>
                <a:lnTo>
                  <a:pt x="333" y="2176"/>
                </a:lnTo>
                <a:lnTo>
                  <a:pt x="332" y="2177"/>
                </a:lnTo>
                <a:lnTo>
                  <a:pt x="331" y="2177"/>
                </a:lnTo>
                <a:lnTo>
                  <a:pt x="328" y="2178"/>
                </a:lnTo>
                <a:lnTo>
                  <a:pt x="325" y="2180"/>
                </a:lnTo>
                <a:lnTo>
                  <a:pt x="325" y="2181"/>
                </a:lnTo>
                <a:lnTo>
                  <a:pt x="324" y="2181"/>
                </a:lnTo>
                <a:lnTo>
                  <a:pt x="323" y="2181"/>
                </a:lnTo>
                <a:lnTo>
                  <a:pt x="323" y="2182"/>
                </a:lnTo>
                <a:lnTo>
                  <a:pt x="321" y="2182"/>
                </a:lnTo>
                <a:lnTo>
                  <a:pt x="320" y="2182"/>
                </a:lnTo>
                <a:lnTo>
                  <a:pt x="319" y="2182"/>
                </a:lnTo>
                <a:lnTo>
                  <a:pt x="315" y="2184"/>
                </a:lnTo>
                <a:lnTo>
                  <a:pt x="308" y="2184"/>
                </a:lnTo>
                <a:lnTo>
                  <a:pt x="306" y="2184"/>
                </a:lnTo>
                <a:lnTo>
                  <a:pt x="304" y="2184"/>
                </a:lnTo>
                <a:lnTo>
                  <a:pt x="303" y="2185"/>
                </a:lnTo>
                <a:lnTo>
                  <a:pt x="302" y="2185"/>
                </a:lnTo>
                <a:lnTo>
                  <a:pt x="301" y="2185"/>
                </a:lnTo>
                <a:lnTo>
                  <a:pt x="299" y="2186"/>
                </a:lnTo>
                <a:lnTo>
                  <a:pt x="298" y="2186"/>
                </a:lnTo>
                <a:lnTo>
                  <a:pt x="297" y="2188"/>
                </a:lnTo>
                <a:lnTo>
                  <a:pt x="295" y="2188"/>
                </a:lnTo>
                <a:lnTo>
                  <a:pt x="294" y="2189"/>
                </a:lnTo>
                <a:lnTo>
                  <a:pt x="291" y="2190"/>
                </a:lnTo>
                <a:lnTo>
                  <a:pt x="289" y="2191"/>
                </a:lnTo>
                <a:lnTo>
                  <a:pt x="288" y="2193"/>
                </a:lnTo>
                <a:lnTo>
                  <a:pt x="286" y="2194"/>
                </a:lnTo>
                <a:lnTo>
                  <a:pt x="286" y="2195"/>
                </a:lnTo>
                <a:lnTo>
                  <a:pt x="284" y="2194"/>
                </a:lnTo>
                <a:lnTo>
                  <a:pt x="282" y="2194"/>
                </a:lnTo>
                <a:lnTo>
                  <a:pt x="281" y="2193"/>
                </a:lnTo>
                <a:lnTo>
                  <a:pt x="280" y="2191"/>
                </a:lnTo>
                <a:lnTo>
                  <a:pt x="278" y="2191"/>
                </a:lnTo>
                <a:lnTo>
                  <a:pt x="277" y="2191"/>
                </a:lnTo>
                <a:lnTo>
                  <a:pt x="277" y="2190"/>
                </a:lnTo>
                <a:lnTo>
                  <a:pt x="276" y="2190"/>
                </a:lnTo>
                <a:lnTo>
                  <a:pt x="274" y="2190"/>
                </a:lnTo>
                <a:lnTo>
                  <a:pt x="274" y="2189"/>
                </a:lnTo>
                <a:lnTo>
                  <a:pt x="273" y="2189"/>
                </a:lnTo>
                <a:lnTo>
                  <a:pt x="273" y="2188"/>
                </a:lnTo>
                <a:lnTo>
                  <a:pt x="272" y="2188"/>
                </a:lnTo>
                <a:lnTo>
                  <a:pt x="271" y="2188"/>
                </a:lnTo>
                <a:lnTo>
                  <a:pt x="271" y="2186"/>
                </a:lnTo>
                <a:lnTo>
                  <a:pt x="269" y="2186"/>
                </a:lnTo>
                <a:lnTo>
                  <a:pt x="269" y="2185"/>
                </a:lnTo>
                <a:lnTo>
                  <a:pt x="268" y="2185"/>
                </a:lnTo>
                <a:lnTo>
                  <a:pt x="268" y="2184"/>
                </a:lnTo>
                <a:lnTo>
                  <a:pt x="267" y="2184"/>
                </a:lnTo>
                <a:lnTo>
                  <a:pt x="267" y="2182"/>
                </a:lnTo>
                <a:lnTo>
                  <a:pt x="265" y="2182"/>
                </a:lnTo>
                <a:lnTo>
                  <a:pt x="265" y="2181"/>
                </a:lnTo>
                <a:lnTo>
                  <a:pt x="263" y="2181"/>
                </a:lnTo>
                <a:lnTo>
                  <a:pt x="261" y="2181"/>
                </a:lnTo>
                <a:lnTo>
                  <a:pt x="260" y="2181"/>
                </a:lnTo>
                <a:lnTo>
                  <a:pt x="259" y="2181"/>
                </a:lnTo>
                <a:lnTo>
                  <a:pt x="257" y="2180"/>
                </a:lnTo>
                <a:lnTo>
                  <a:pt x="256" y="2180"/>
                </a:lnTo>
                <a:lnTo>
                  <a:pt x="256" y="2178"/>
                </a:lnTo>
                <a:lnTo>
                  <a:pt x="256" y="2176"/>
                </a:lnTo>
                <a:lnTo>
                  <a:pt x="255" y="2174"/>
                </a:lnTo>
                <a:lnTo>
                  <a:pt x="256" y="2172"/>
                </a:lnTo>
                <a:lnTo>
                  <a:pt x="261" y="2171"/>
                </a:lnTo>
                <a:lnTo>
                  <a:pt x="264" y="2168"/>
                </a:lnTo>
                <a:lnTo>
                  <a:pt x="268" y="2165"/>
                </a:lnTo>
                <a:lnTo>
                  <a:pt x="276" y="2159"/>
                </a:lnTo>
                <a:lnTo>
                  <a:pt x="278" y="2150"/>
                </a:lnTo>
                <a:lnTo>
                  <a:pt x="286" y="2147"/>
                </a:lnTo>
                <a:lnTo>
                  <a:pt x="294" y="2147"/>
                </a:lnTo>
                <a:lnTo>
                  <a:pt x="306" y="2139"/>
                </a:lnTo>
                <a:lnTo>
                  <a:pt x="314" y="2138"/>
                </a:lnTo>
                <a:lnTo>
                  <a:pt x="324" y="2135"/>
                </a:lnTo>
                <a:lnTo>
                  <a:pt x="333" y="2134"/>
                </a:lnTo>
                <a:lnTo>
                  <a:pt x="336" y="2133"/>
                </a:lnTo>
                <a:lnTo>
                  <a:pt x="341" y="2131"/>
                </a:lnTo>
                <a:lnTo>
                  <a:pt x="355" y="2125"/>
                </a:lnTo>
                <a:lnTo>
                  <a:pt x="362" y="2122"/>
                </a:lnTo>
                <a:lnTo>
                  <a:pt x="367" y="2120"/>
                </a:lnTo>
                <a:lnTo>
                  <a:pt x="368" y="2120"/>
                </a:lnTo>
                <a:lnTo>
                  <a:pt x="372" y="2117"/>
                </a:lnTo>
                <a:lnTo>
                  <a:pt x="376" y="2116"/>
                </a:lnTo>
                <a:lnTo>
                  <a:pt x="378" y="2114"/>
                </a:lnTo>
                <a:lnTo>
                  <a:pt x="392" y="2111"/>
                </a:lnTo>
                <a:lnTo>
                  <a:pt x="397" y="2109"/>
                </a:lnTo>
                <a:lnTo>
                  <a:pt x="413" y="2104"/>
                </a:lnTo>
                <a:lnTo>
                  <a:pt x="417" y="2103"/>
                </a:lnTo>
                <a:lnTo>
                  <a:pt x="423" y="2101"/>
                </a:lnTo>
                <a:lnTo>
                  <a:pt x="425" y="2101"/>
                </a:lnTo>
                <a:lnTo>
                  <a:pt x="423" y="2095"/>
                </a:lnTo>
                <a:lnTo>
                  <a:pt x="422" y="2094"/>
                </a:lnTo>
                <a:lnTo>
                  <a:pt x="422" y="2087"/>
                </a:lnTo>
                <a:lnTo>
                  <a:pt x="425" y="2080"/>
                </a:lnTo>
                <a:lnTo>
                  <a:pt x="423" y="2080"/>
                </a:lnTo>
                <a:lnTo>
                  <a:pt x="417" y="2079"/>
                </a:lnTo>
                <a:lnTo>
                  <a:pt x="412" y="2077"/>
                </a:lnTo>
                <a:lnTo>
                  <a:pt x="409" y="2077"/>
                </a:lnTo>
                <a:lnTo>
                  <a:pt x="408" y="2074"/>
                </a:lnTo>
                <a:lnTo>
                  <a:pt x="405" y="2073"/>
                </a:lnTo>
                <a:lnTo>
                  <a:pt x="406" y="2071"/>
                </a:lnTo>
                <a:lnTo>
                  <a:pt x="413" y="2066"/>
                </a:lnTo>
                <a:lnTo>
                  <a:pt x="415" y="2063"/>
                </a:lnTo>
                <a:lnTo>
                  <a:pt x="421" y="2047"/>
                </a:lnTo>
                <a:lnTo>
                  <a:pt x="413" y="2047"/>
                </a:lnTo>
                <a:lnTo>
                  <a:pt x="406" y="2049"/>
                </a:lnTo>
                <a:lnTo>
                  <a:pt x="405" y="2049"/>
                </a:lnTo>
                <a:lnTo>
                  <a:pt x="404" y="2049"/>
                </a:lnTo>
                <a:lnTo>
                  <a:pt x="401" y="2050"/>
                </a:lnTo>
                <a:lnTo>
                  <a:pt x="397" y="2050"/>
                </a:lnTo>
                <a:lnTo>
                  <a:pt x="395" y="2052"/>
                </a:lnTo>
                <a:lnTo>
                  <a:pt x="393" y="2052"/>
                </a:lnTo>
                <a:lnTo>
                  <a:pt x="391" y="2052"/>
                </a:lnTo>
                <a:lnTo>
                  <a:pt x="389" y="2052"/>
                </a:lnTo>
                <a:lnTo>
                  <a:pt x="387" y="2052"/>
                </a:lnTo>
                <a:lnTo>
                  <a:pt x="385" y="2052"/>
                </a:lnTo>
                <a:lnTo>
                  <a:pt x="381" y="2052"/>
                </a:lnTo>
                <a:lnTo>
                  <a:pt x="380" y="2052"/>
                </a:lnTo>
                <a:lnTo>
                  <a:pt x="378" y="2053"/>
                </a:lnTo>
                <a:lnTo>
                  <a:pt x="372" y="2054"/>
                </a:lnTo>
                <a:lnTo>
                  <a:pt x="371" y="2054"/>
                </a:lnTo>
                <a:lnTo>
                  <a:pt x="370" y="2054"/>
                </a:lnTo>
                <a:lnTo>
                  <a:pt x="367" y="2056"/>
                </a:lnTo>
                <a:lnTo>
                  <a:pt x="366" y="2056"/>
                </a:lnTo>
                <a:lnTo>
                  <a:pt x="365" y="2056"/>
                </a:lnTo>
                <a:lnTo>
                  <a:pt x="363" y="2056"/>
                </a:lnTo>
                <a:lnTo>
                  <a:pt x="362" y="2057"/>
                </a:lnTo>
                <a:lnTo>
                  <a:pt x="361" y="2057"/>
                </a:lnTo>
                <a:lnTo>
                  <a:pt x="359" y="2057"/>
                </a:lnTo>
                <a:lnTo>
                  <a:pt x="357" y="2057"/>
                </a:lnTo>
                <a:lnTo>
                  <a:pt x="355" y="2057"/>
                </a:lnTo>
                <a:lnTo>
                  <a:pt x="354" y="2057"/>
                </a:lnTo>
                <a:lnTo>
                  <a:pt x="351" y="2057"/>
                </a:lnTo>
                <a:lnTo>
                  <a:pt x="350" y="2058"/>
                </a:lnTo>
                <a:lnTo>
                  <a:pt x="349" y="2058"/>
                </a:lnTo>
                <a:lnTo>
                  <a:pt x="348" y="2058"/>
                </a:lnTo>
                <a:lnTo>
                  <a:pt x="345" y="2058"/>
                </a:lnTo>
                <a:lnTo>
                  <a:pt x="344" y="2058"/>
                </a:lnTo>
                <a:lnTo>
                  <a:pt x="342" y="2058"/>
                </a:lnTo>
                <a:lnTo>
                  <a:pt x="340" y="2060"/>
                </a:lnTo>
                <a:lnTo>
                  <a:pt x="332" y="2062"/>
                </a:lnTo>
                <a:lnTo>
                  <a:pt x="328" y="2062"/>
                </a:lnTo>
                <a:lnTo>
                  <a:pt x="323" y="2063"/>
                </a:lnTo>
                <a:lnTo>
                  <a:pt x="320" y="2065"/>
                </a:lnTo>
                <a:lnTo>
                  <a:pt x="319" y="2066"/>
                </a:lnTo>
                <a:lnTo>
                  <a:pt x="315" y="2067"/>
                </a:lnTo>
                <a:lnTo>
                  <a:pt x="312" y="2067"/>
                </a:lnTo>
                <a:lnTo>
                  <a:pt x="311" y="2067"/>
                </a:lnTo>
                <a:lnTo>
                  <a:pt x="310" y="2069"/>
                </a:lnTo>
                <a:lnTo>
                  <a:pt x="308" y="2069"/>
                </a:lnTo>
                <a:lnTo>
                  <a:pt x="307" y="2069"/>
                </a:lnTo>
                <a:lnTo>
                  <a:pt x="306" y="2069"/>
                </a:lnTo>
                <a:lnTo>
                  <a:pt x="304" y="2069"/>
                </a:lnTo>
                <a:lnTo>
                  <a:pt x="303" y="2069"/>
                </a:lnTo>
                <a:lnTo>
                  <a:pt x="302" y="2069"/>
                </a:lnTo>
                <a:lnTo>
                  <a:pt x="299" y="2069"/>
                </a:lnTo>
                <a:lnTo>
                  <a:pt x="298" y="2069"/>
                </a:lnTo>
                <a:lnTo>
                  <a:pt x="297" y="2069"/>
                </a:lnTo>
                <a:lnTo>
                  <a:pt x="295" y="2069"/>
                </a:lnTo>
                <a:lnTo>
                  <a:pt x="294" y="2069"/>
                </a:lnTo>
                <a:lnTo>
                  <a:pt x="294" y="2066"/>
                </a:lnTo>
                <a:lnTo>
                  <a:pt x="294" y="2063"/>
                </a:lnTo>
                <a:lnTo>
                  <a:pt x="295" y="2062"/>
                </a:lnTo>
                <a:lnTo>
                  <a:pt x="295" y="2061"/>
                </a:lnTo>
                <a:lnTo>
                  <a:pt x="297" y="2061"/>
                </a:lnTo>
                <a:lnTo>
                  <a:pt x="297" y="2062"/>
                </a:lnTo>
                <a:lnTo>
                  <a:pt x="298" y="2063"/>
                </a:lnTo>
                <a:lnTo>
                  <a:pt x="298" y="2062"/>
                </a:lnTo>
                <a:lnTo>
                  <a:pt x="299" y="2062"/>
                </a:lnTo>
                <a:lnTo>
                  <a:pt x="301" y="2062"/>
                </a:lnTo>
                <a:lnTo>
                  <a:pt x="301" y="2061"/>
                </a:lnTo>
                <a:lnTo>
                  <a:pt x="299" y="2057"/>
                </a:lnTo>
                <a:lnTo>
                  <a:pt x="298" y="2056"/>
                </a:lnTo>
                <a:lnTo>
                  <a:pt x="298" y="2054"/>
                </a:lnTo>
                <a:lnTo>
                  <a:pt x="297" y="2053"/>
                </a:lnTo>
                <a:lnTo>
                  <a:pt x="297" y="2052"/>
                </a:lnTo>
                <a:lnTo>
                  <a:pt x="295" y="2052"/>
                </a:lnTo>
                <a:lnTo>
                  <a:pt x="297" y="2052"/>
                </a:lnTo>
                <a:lnTo>
                  <a:pt x="297" y="2050"/>
                </a:lnTo>
                <a:lnTo>
                  <a:pt x="295" y="2049"/>
                </a:lnTo>
                <a:lnTo>
                  <a:pt x="295" y="2048"/>
                </a:lnTo>
                <a:lnTo>
                  <a:pt x="295" y="2045"/>
                </a:lnTo>
                <a:lnTo>
                  <a:pt x="295" y="2044"/>
                </a:lnTo>
                <a:lnTo>
                  <a:pt x="294" y="2043"/>
                </a:lnTo>
                <a:lnTo>
                  <a:pt x="291" y="2041"/>
                </a:lnTo>
                <a:lnTo>
                  <a:pt x="291" y="2040"/>
                </a:lnTo>
                <a:lnTo>
                  <a:pt x="290" y="2040"/>
                </a:lnTo>
                <a:lnTo>
                  <a:pt x="289" y="2039"/>
                </a:lnTo>
                <a:lnTo>
                  <a:pt x="289" y="2037"/>
                </a:lnTo>
                <a:lnTo>
                  <a:pt x="289" y="2035"/>
                </a:lnTo>
                <a:lnTo>
                  <a:pt x="289" y="2033"/>
                </a:lnTo>
                <a:lnTo>
                  <a:pt x="288" y="2032"/>
                </a:lnTo>
                <a:lnTo>
                  <a:pt x="288" y="2031"/>
                </a:lnTo>
                <a:lnTo>
                  <a:pt x="285" y="2024"/>
                </a:lnTo>
                <a:lnTo>
                  <a:pt x="282" y="2022"/>
                </a:lnTo>
                <a:lnTo>
                  <a:pt x="280" y="2019"/>
                </a:lnTo>
                <a:lnTo>
                  <a:pt x="280" y="2018"/>
                </a:lnTo>
                <a:lnTo>
                  <a:pt x="278" y="2015"/>
                </a:lnTo>
                <a:lnTo>
                  <a:pt x="277" y="2015"/>
                </a:lnTo>
                <a:lnTo>
                  <a:pt x="276" y="2015"/>
                </a:lnTo>
                <a:lnTo>
                  <a:pt x="273" y="2014"/>
                </a:lnTo>
                <a:lnTo>
                  <a:pt x="271" y="2015"/>
                </a:lnTo>
                <a:lnTo>
                  <a:pt x="269" y="2014"/>
                </a:lnTo>
                <a:lnTo>
                  <a:pt x="268" y="2014"/>
                </a:lnTo>
                <a:lnTo>
                  <a:pt x="267" y="2013"/>
                </a:lnTo>
                <a:lnTo>
                  <a:pt x="264" y="2013"/>
                </a:lnTo>
                <a:lnTo>
                  <a:pt x="261" y="2011"/>
                </a:lnTo>
                <a:lnTo>
                  <a:pt x="260" y="2010"/>
                </a:lnTo>
                <a:lnTo>
                  <a:pt x="259" y="2009"/>
                </a:lnTo>
                <a:lnTo>
                  <a:pt x="257" y="2007"/>
                </a:lnTo>
                <a:lnTo>
                  <a:pt x="257" y="2006"/>
                </a:lnTo>
                <a:lnTo>
                  <a:pt x="257" y="2005"/>
                </a:lnTo>
                <a:lnTo>
                  <a:pt x="257" y="2003"/>
                </a:lnTo>
                <a:lnTo>
                  <a:pt x="257" y="2002"/>
                </a:lnTo>
                <a:lnTo>
                  <a:pt x="257" y="2001"/>
                </a:lnTo>
                <a:lnTo>
                  <a:pt x="257" y="2000"/>
                </a:lnTo>
                <a:lnTo>
                  <a:pt x="255" y="1997"/>
                </a:lnTo>
                <a:lnTo>
                  <a:pt x="254" y="1996"/>
                </a:lnTo>
                <a:lnTo>
                  <a:pt x="252" y="1994"/>
                </a:lnTo>
                <a:lnTo>
                  <a:pt x="251" y="1994"/>
                </a:lnTo>
                <a:lnTo>
                  <a:pt x="251" y="1993"/>
                </a:lnTo>
                <a:lnTo>
                  <a:pt x="250" y="1993"/>
                </a:lnTo>
                <a:lnTo>
                  <a:pt x="248" y="1993"/>
                </a:lnTo>
                <a:lnTo>
                  <a:pt x="248" y="1992"/>
                </a:lnTo>
                <a:lnTo>
                  <a:pt x="247" y="1989"/>
                </a:lnTo>
                <a:lnTo>
                  <a:pt x="247" y="1988"/>
                </a:lnTo>
                <a:lnTo>
                  <a:pt x="246" y="1984"/>
                </a:lnTo>
                <a:lnTo>
                  <a:pt x="246" y="1981"/>
                </a:lnTo>
                <a:lnTo>
                  <a:pt x="246" y="1980"/>
                </a:lnTo>
                <a:lnTo>
                  <a:pt x="243" y="1979"/>
                </a:lnTo>
                <a:lnTo>
                  <a:pt x="243" y="1977"/>
                </a:lnTo>
                <a:lnTo>
                  <a:pt x="242" y="1975"/>
                </a:lnTo>
                <a:lnTo>
                  <a:pt x="241" y="1975"/>
                </a:lnTo>
                <a:lnTo>
                  <a:pt x="239" y="1973"/>
                </a:lnTo>
                <a:lnTo>
                  <a:pt x="238" y="1972"/>
                </a:lnTo>
                <a:lnTo>
                  <a:pt x="238" y="1971"/>
                </a:lnTo>
                <a:lnTo>
                  <a:pt x="237" y="1971"/>
                </a:lnTo>
                <a:lnTo>
                  <a:pt x="237" y="1969"/>
                </a:lnTo>
                <a:lnTo>
                  <a:pt x="235" y="1968"/>
                </a:lnTo>
                <a:lnTo>
                  <a:pt x="235" y="1967"/>
                </a:lnTo>
                <a:lnTo>
                  <a:pt x="234" y="1967"/>
                </a:lnTo>
                <a:lnTo>
                  <a:pt x="234" y="1966"/>
                </a:lnTo>
                <a:lnTo>
                  <a:pt x="234" y="1964"/>
                </a:lnTo>
                <a:lnTo>
                  <a:pt x="233" y="1963"/>
                </a:lnTo>
                <a:lnTo>
                  <a:pt x="233" y="1962"/>
                </a:lnTo>
                <a:lnTo>
                  <a:pt x="231" y="1960"/>
                </a:lnTo>
                <a:lnTo>
                  <a:pt x="231" y="1958"/>
                </a:lnTo>
                <a:lnTo>
                  <a:pt x="230" y="1955"/>
                </a:lnTo>
                <a:lnTo>
                  <a:pt x="229" y="1952"/>
                </a:lnTo>
                <a:lnTo>
                  <a:pt x="229" y="1951"/>
                </a:lnTo>
                <a:lnTo>
                  <a:pt x="227" y="1950"/>
                </a:lnTo>
                <a:lnTo>
                  <a:pt x="226" y="1949"/>
                </a:lnTo>
                <a:lnTo>
                  <a:pt x="226" y="1947"/>
                </a:lnTo>
                <a:lnTo>
                  <a:pt x="222" y="1946"/>
                </a:lnTo>
                <a:lnTo>
                  <a:pt x="221" y="1945"/>
                </a:lnTo>
                <a:lnTo>
                  <a:pt x="220" y="1945"/>
                </a:lnTo>
                <a:lnTo>
                  <a:pt x="217" y="1943"/>
                </a:lnTo>
                <a:lnTo>
                  <a:pt x="211" y="1942"/>
                </a:lnTo>
                <a:lnTo>
                  <a:pt x="212" y="1941"/>
                </a:lnTo>
                <a:lnTo>
                  <a:pt x="212" y="1939"/>
                </a:lnTo>
                <a:lnTo>
                  <a:pt x="212" y="1938"/>
                </a:lnTo>
                <a:lnTo>
                  <a:pt x="213" y="1937"/>
                </a:lnTo>
                <a:lnTo>
                  <a:pt x="213" y="1933"/>
                </a:lnTo>
                <a:lnTo>
                  <a:pt x="214" y="1924"/>
                </a:lnTo>
                <a:lnTo>
                  <a:pt x="222" y="1919"/>
                </a:lnTo>
                <a:lnTo>
                  <a:pt x="229" y="1911"/>
                </a:lnTo>
                <a:lnTo>
                  <a:pt x="229" y="1909"/>
                </a:lnTo>
                <a:lnTo>
                  <a:pt x="230" y="1908"/>
                </a:lnTo>
                <a:lnTo>
                  <a:pt x="231" y="1907"/>
                </a:lnTo>
                <a:lnTo>
                  <a:pt x="233" y="1907"/>
                </a:lnTo>
                <a:lnTo>
                  <a:pt x="233" y="1905"/>
                </a:lnTo>
                <a:lnTo>
                  <a:pt x="234" y="1905"/>
                </a:lnTo>
                <a:lnTo>
                  <a:pt x="234" y="1904"/>
                </a:lnTo>
                <a:lnTo>
                  <a:pt x="238" y="1902"/>
                </a:lnTo>
                <a:lnTo>
                  <a:pt x="239" y="1902"/>
                </a:lnTo>
                <a:lnTo>
                  <a:pt x="239" y="1903"/>
                </a:lnTo>
                <a:lnTo>
                  <a:pt x="242" y="1904"/>
                </a:lnTo>
                <a:lnTo>
                  <a:pt x="244" y="1903"/>
                </a:lnTo>
                <a:lnTo>
                  <a:pt x="247" y="1903"/>
                </a:lnTo>
                <a:lnTo>
                  <a:pt x="250" y="1903"/>
                </a:lnTo>
                <a:lnTo>
                  <a:pt x="254" y="1902"/>
                </a:lnTo>
                <a:lnTo>
                  <a:pt x="260" y="1900"/>
                </a:lnTo>
                <a:lnTo>
                  <a:pt x="261" y="1900"/>
                </a:lnTo>
                <a:lnTo>
                  <a:pt x="267" y="1898"/>
                </a:lnTo>
                <a:lnTo>
                  <a:pt x="271" y="1896"/>
                </a:lnTo>
                <a:lnTo>
                  <a:pt x="274" y="1891"/>
                </a:lnTo>
                <a:lnTo>
                  <a:pt x="276" y="1890"/>
                </a:lnTo>
                <a:lnTo>
                  <a:pt x="276" y="1888"/>
                </a:lnTo>
                <a:lnTo>
                  <a:pt x="276" y="1886"/>
                </a:lnTo>
                <a:lnTo>
                  <a:pt x="276" y="1882"/>
                </a:lnTo>
                <a:lnTo>
                  <a:pt x="277" y="1879"/>
                </a:lnTo>
                <a:lnTo>
                  <a:pt x="277" y="1878"/>
                </a:lnTo>
                <a:lnTo>
                  <a:pt x="278" y="1878"/>
                </a:lnTo>
                <a:lnTo>
                  <a:pt x="285" y="1881"/>
                </a:lnTo>
                <a:lnTo>
                  <a:pt x="286" y="1882"/>
                </a:lnTo>
                <a:lnTo>
                  <a:pt x="288" y="1883"/>
                </a:lnTo>
                <a:lnTo>
                  <a:pt x="289" y="1883"/>
                </a:lnTo>
                <a:lnTo>
                  <a:pt x="290" y="1883"/>
                </a:lnTo>
                <a:lnTo>
                  <a:pt x="291" y="1883"/>
                </a:lnTo>
                <a:lnTo>
                  <a:pt x="291" y="1885"/>
                </a:lnTo>
                <a:lnTo>
                  <a:pt x="293" y="1885"/>
                </a:lnTo>
                <a:lnTo>
                  <a:pt x="294" y="1886"/>
                </a:lnTo>
                <a:lnTo>
                  <a:pt x="294" y="1885"/>
                </a:lnTo>
                <a:lnTo>
                  <a:pt x="295" y="1885"/>
                </a:lnTo>
                <a:lnTo>
                  <a:pt x="295" y="1886"/>
                </a:lnTo>
                <a:lnTo>
                  <a:pt x="298" y="1887"/>
                </a:lnTo>
                <a:lnTo>
                  <a:pt x="299" y="1887"/>
                </a:lnTo>
                <a:lnTo>
                  <a:pt x="301" y="1887"/>
                </a:lnTo>
                <a:lnTo>
                  <a:pt x="302" y="1887"/>
                </a:lnTo>
                <a:lnTo>
                  <a:pt x="302" y="1888"/>
                </a:lnTo>
                <a:lnTo>
                  <a:pt x="303" y="1888"/>
                </a:lnTo>
                <a:lnTo>
                  <a:pt x="303" y="1890"/>
                </a:lnTo>
                <a:lnTo>
                  <a:pt x="306" y="1890"/>
                </a:lnTo>
                <a:lnTo>
                  <a:pt x="306" y="1891"/>
                </a:lnTo>
                <a:lnTo>
                  <a:pt x="307" y="1890"/>
                </a:lnTo>
                <a:lnTo>
                  <a:pt x="307" y="1888"/>
                </a:lnTo>
                <a:lnTo>
                  <a:pt x="307" y="1887"/>
                </a:lnTo>
                <a:lnTo>
                  <a:pt x="307" y="1885"/>
                </a:lnTo>
                <a:lnTo>
                  <a:pt x="306" y="1885"/>
                </a:lnTo>
                <a:lnTo>
                  <a:pt x="304" y="1883"/>
                </a:lnTo>
                <a:lnTo>
                  <a:pt x="304" y="1879"/>
                </a:lnTo>
                <a:lnTo>
                  <a:pt x="304" y="1878"/>
                </a:lnTo>
                <a:lnTo>
                  <a:pt x="303" y="1878"/>
                </a:lnTo>
                <a:lnTo>
                  <a:pt x="301" y="1878"/>
                </a:lnTo>
                <a:lnTo>
                  <a:pt x="299" y="1878"/>
                </a:lnTo>
                <a:lnTo>
                  <a:pt x="299" y="1877"/>
                </a:lnTo>
                <a:lnTo>
                  <a:pt x="298" y="1877"/>
                </a:lnTo>
                <a:lnTo>
                  <a:pt x="295" y="1877"/>
                </a:lnTo>
                <a:lnTo>
                  <a:pt x="293" y="1877"/>
                </a:lnTo>
                <a:lnTo>
                  <a:pt x="289" y="1875"/>
                </a:lnTo>
                <a:lnTo>
                  <a:pt x="271" y="1874"/>
                </a:lnTo>
                <a:lnTo>
                  <a:pt x="257" y="1872"/>
                </a:lnTo>
                <a:lnTo>
                  <a:pt x="256" y="1872"/>
                </a:lnTo>
                <a:lnTo>
                  <a:pt x="255" y="1872"/>
                </a:lnTo>
                <a:lnTo>
                  <a:pt x="242" y="1869"/>
                </a:lnTo>
                <a:lnTo>
                  <a:pt x="229" y="1868"/>
                </a:lnTo>
                <a:lnTo>
                  <a:pt x="221" y="1866"/>
                </a:lnTo>
                <a:lnTo>
                  <a:pt x="214" y="1866"/>
                </a:lnTo>
                <a:lnTo>
                  <a:pt x="208" y="1865"/>
                </a:lnTo>
                <a:lnTo>
                  <a:pt x="197" y="1864"/>
                </a:lnTo>
                <a:lnTo>
                  <a:pt x="182" y="1861"/>
                </a:lnTo>
                <a:lnTo>
                  <a:pt x="175" y="1860"/>
                </a:lnTo>
                <a:lnTo>
                  <a:pt x="171" y="1860"/>
                </a:lnTo>
                <a:lnTo>
                  <a:pt x="162" y="1858"/>
                </a:lnTo>
                <a:lnTo>
                  <a:pt x="160" y="1860"/>
                </a:lnTo>
                <a:lnTo>
                  <a:pt x="153" y="1864"/>
                </a:lnTo>
                <a:lnTo>
                  <a:pt x="148" y="1866"/>
                </a:lnTo>
                <a:lnTo>
                  <a:pt x="136" y="1870"/>
                </a:lnTo>
                <a:lnTo>
                  <a:pt x="124" y="1874"/>
                </a:lnTo>
                <a:lnTo>
                  <a:pt x="123" y="1870"/>
                </a:lnTo>
                <a:lnTo>
                  <a:pt x="120" y="1866"/>
                </a:lnTo>
                <a:lnTo>
                  <a:pt x="117" y="1858"/>
                </a:lnTo>
                <a:lnTo>
                  <a:pt x="113" y="1849"/>
                </a:lnTo>
                <a:lnTo>
                  <a:pt x="113" y="1845"/>
                </a:lnTo>
                <a:lnTo>
                  <a:pt x="114" y="1835"/>
                </a:lnTo>
                <a:lnTo>
                  <a:pt x="115" y="1825"/>
                </a:lnTo>
                <a:lnTo>
                  <a:pt x="115" y="1814"/>
                </a:lnTo>
                <a:lnTo>
                  <a:pt x="117" y="1802"/>
                </a:lnTo>
                <a:lnTo>
                  <a:pt x="111" y="1788"/>
                </a:lnTo>
                <a:lnTo>
                  <a:pt x="111" y="1787"/>
                </a:lnTo>
                <a:lnTo>
                  <a:pt x="110" y="1780"/>
                </a:lnTo>
                <a:lnTo>
                  <a:pt x="106" y="1770"/>
                </a:lnTo>
                <a:lnTo>
                  <a:pt x="98" y="1759"/>
                </a:lnTo>
                <a:lnTo>
                  <a:pt x="98" y="1758"/>
                </a:lnTo>
                <a:lnTo>
                  <a:pt x="96" y="1755"/>
                </a:lnTo>
                <a:lnTo>
                  <a:pt x="89" y="1746"/>
                </a:lnTo>
                <a:lnTo>
                  <a:pt x="88" y="1745"/>
                </a:lnTo>
                <a:lnTo>
                  <a:pt x="85" y="1744"/>
                </a:lnTo>
                <a:lnTo>
                  <a:pt x="75" y="1740"/>
                </a:lnTo>
                <a:lnTo>
                  <a:pt x="55" y="1732"/>
                </a:lnTo>
                <a:lnTo>
                  <a:pt x="53" y="1730"/>
                </a:lnTo>
                <a:lnTo>
                  <a:pt x="47" y="1729"/>
                </a:lnTo>
                <a:lnTo>
                  <a:pt x="45" y="1728"/>
                </a:lnTo>
                <a:lnTo>
                  <a:pt x="21" y="1719"/>
                </a:lnTo>
                <a:lnTo>
                  <a:pt x="19" y="1716"/>
                </a:lnTo>
                <a:lnTo>
                  <a:pt x="15" y="1715"/>
                </a:lnTo>
                <a:lnTo>
                  <a:pt x="8" y="1711"/>
                </a:lnTo>
                <a:lnTo>
                  <a:pt x="0" y="1698"/>
                </a:lnTo>
                <a:lnTo>
                  <a:pt x="0" y="1697"/>
                </a:lnTo>
                <a:lnTo>
                  <a:pt x="3" y="1694"/>
                </a:lnTo>
                <a:lnTo>
                  <a:pt x="16" y="1685"/>
                </a:lnTo>
                <a:lnTo>
                  <a:pt x="32" y="1673"/>
                </a:lnTo>
                <a:lnTo>
                  <a:pt x="33" y="1672"/>
                </a:lnTo>
                <a:lnTo>
                  <a:pt x="38" y="1668"/>
                </a:lnTo>
                <a:lnTo>
                  <a:pt x="40" y="1665"/>
                </a:lnTo>
                <a:lnTo>
                  <a:pt x="41" y="1644"/>
                </a:lnTo>
                <a:lnTo>
                  <a:pt x="41" y="1630"/>
                </a:lnTo>
                <a:lnTo>
                  <a:pt x="50" y="1618"/>
                </a:lnTo>
                <a:lnTo>
                  <a:pt x="51" y="1617"/>
                </a:lnTo>
                <a:lnTo>
                  <a:pt x="57" y="1610"/>
                </a:lnTo>
                <a:lnTo>
                  <a:pt x="75" y="1595"/>
                </a:lnTo>
                <a:lnTo>
                  <a:pt x="79" y="1591"/>
                </a:lnTo>
                <a:lnTo>
                  <a:pt x="96" y="1555"/>
                </a:lnTo>
                <a:lnTo>
                  <a:pt x="107" y="1545"/>
                </a:lnTo>
                <a:lnTo>
                  <a:pt x="109" y="1544"/>
                </a:lnTo>
                <a:lnTo>
                  <a:pt x="120" y="1532"/>
                </a:lnTo>
                <a:lnTo>
                  <a:pt x="123" y="1529"/>
                </a:lnTo>
                <a:lnTo>
                  <a:pt x="128" y="1516"/>
                </a:lnTo>
                <a:lnTo>
                  <a:pt x="131" y="1510"/>
                </a:lnTo>
                <a:lnTo>
                  <a:pt x="132" y="1510"/>
                </a:lnTo>
                <a:lnTo>
                  <a:pt x="132" y="1508"/>
                </a:lnTo>
                <a:lnTo>
                  <a:pt x="132" y="1507"/>
                </a:lnTo>
                <a:lnTo>
                  <a:pt x="134" y="1505"/>
                </a:lnTo>
                <a:lnTo>
                  <a:pt x="137" y="1495"/>
                </a:lnTo>
                <a:lnTo>
                  <a:pt x="139" y="1493"/>
                </a:lnTo>
                <a:lnTo>
                  <a:pt x="140" y="1490"/>
                </a:lnTo>
                <a:lnTo>
                  <a:pt x="140" y="1488"/>
                </a:lnTo>
                <a:lnTo>
                  <a:pt x="145" y="1477"/>
                </a:lnTo>
                <a:lnTo>
                  <a:pt x="145" y="1475"/>
                </a:lnTo>
                <a:lnTo>
                  <a:pt x="147" y="1467"/>
                </a:lnTo>
                <a:lnTo>
                  <a:pt x="147" y="1464"/>
                </a:lnTo>
                <a:lnTo>
                  <a:pt x="148" y="1461"/>
                </a:lnTo>
                <a:lnTo>
                  <a:pt x="148" y="1456"/>
                </a:lnTo>
                <a:lnTo>
                  <a:pt x="149" y="1454"/>
                </a:lnTo>
                <a:lnTo>
                  <a:pt x="149" y="1452"/>
                </a:lnTo>
                <a:lnTo>
                  <a:pt x="149" y="1451"/>
                </a:lnTo>
                <a:lnTo>
                  <a:pt x="149" y="1450"/>
                </a:lnTo>
                <a:lnTo>
                  <a:pt x="149" y="1448"/>
                </a:lnTo>
                <a:lnTo>
                  <a:pt x="150" y="1446"/>
                </a:lnTo>
                <a:lnTo>
                  <a:pt x="150" y="1444"/>
                </a:lnTo>
                <a:lnTo>
                  <a:pt x="149" y="1439"/>
                </a:lnTo>
                <a:lnTo>
                  <a:pt x="149" y="1428"/>
                </a:lnTo>
                <a:lnTo>
                  <a:pt x="149" y="1426"/>
                </a:lnTo>
                <a:lnTo>
                  <a:pt x="149" y="1418"/>
                </a:lnTo>
                <a:lnTo>
                  <a:pt x="154" y="1411"/>
                </a:lnTo>
                <a:lnTo>
                  <a:pt x="158" y="1404"/>
                </a:lnTo>
                <a:lnTo>
                  <a:pt x="160" y="1397"/>
                </a:lnTo>
                <a:lnTo>
                  <a:pt x="161" y="1387"/>
                </a:lnTo>
                <a:lnTo>
                  <a:pt x="162" y="1382"/>
                </a:lnTo>
                <a:lnTo>
                  <a:pt x="162" y="1380"/>
                </a:lnTo>
                <a:lnTo>
                  <a:pt x="166" y="1370"/>
                </a:lnTo>
                <a:lnTo>
                  <a:pt x="170" y="1357"/>
                </a:lnTo>
                <a:lnTo>
                  <a:pt x="171" y="1354"/>
                </a:lnTo>
                <a:lnTo>
                  <a:pt x="171" y="1353"/>
                </a:lnTo>
                <a:lnTo>
                  <a:pt x="170" y="1353"/>
                </a:lnTo>
                <a:lnTo>
                  <a:pt x="167" y="1352"/>
                </a:lnTo>
                <a:lnTo>
                  <a:pt x="166" y="1352"/>
                </a:lnTo>
                <a:lnTo>
                  <a:pt x="165" y="1353"/>
                </a:lnTo>
                <a:lnTo>
                  <a:pt x="162" y="1353"/>
                </a:lnTo>
                <a:lnTo>
                  <a:pt x="161" y="1353"/>
                </a:lnTo>
                <a:lnTo>
                  <a:pt x="160" y="1353"/>
                </a:lnTo>
                <a:lnTo>
                  <a:pt x="158" y="1353"/>
                </a:lnTo>
                <a:lnTo>
                  <a:pt x="157" y="1353"/>
                </a:lnTo>
                <a:lnTo>
                  <a:pt x="157" y="1352"/>
                </a:lnTo>
                <a:lnTo>
                  <a:pt x="156" y="1352"/>
                </a:lnTo>
                <a:lnTo>
                  <a:pt x="156" y="1350"/>
                </a:lnTo>
                <a:lnTo>
                  <a:pt x="154" y="1350"/>
                </a:lnTo>
                <a:lnTo>
                  <a:pt x="154" y="1349"/>
                </a:lnTo>
                <a:lnTo>
                  <a:pt x="153" y="1349"/>
                </a:lnTo>
                <a:lnTo>
                  <a:pt x="152" y="1348"/>
                </a:lnTo>
                <a:lnTo>
                  <a:pt x="150" y="1348"/>
                </a:lnTo>
                <a:lnTo>
                  <a:pt x="149" y="1347"/>
                </a:lnTo>
                <a:lnTo>
                  <a:pt x="148" y="1347"/>
                </a:lnTo>
                <a:lnTo>
                  <a:pt x="147" y="1347"/>
                </a:lnTo>
                <a:lnTo>
                  <a:pt x="145" y="1347"/>
                </a:lnTo>
                <a:lnTo>
                  <a:pt x="144" y="1345"/>
                </a:lnTo>
                <a:lnTo>
                  <a:pt x="141" y="1344"/>
                </a:lnTo>
                <a:lnTo>
                  <a:pt x="141" y="1343"/>
                </a:lnTo>
                <a:lnTo>
                  <a:pt x="140" y="1341"/>
                </a:lnTo>
                <a:lnTo>
                  <a:pt x="139" y="1340"/>
                </a:lnTo>
                <a:lnTo>
                  <a:pt x="137" y="1339"/>
                </a:lnTo>
                <a:lnTo>
                  <a:pt x="136" y="1337"/>
                </a:lnTo>
                <a:lnTo>
                  <a:pt x="135" y="1337"/>
                </a:lnTo>
                <a:lnTo>
                  <a:pt x="134" y="1336"/>
                </a:lnTo>
                <a:lnTo>
                  <a:pt x="134" y="1333"/>
                </a:lnTo>
                <a:lnTo>
                  <a:pt x="132" y="1333"/>
                </a:lnTo>
                <a:lnTo>
                  <a:pt x="132" y="1332"/>
                </a:lnTo>
                <a:lnTo>
                  <a:pt x="132" y="1331"/>
                </a:lnTo>
                <a:lnTo>
                  <a:pt x="131" y="1328"/>
                </a:lnTo>
                <a:lnTo>
                  <a:pt x="132" y="1328"/>
                </a:lnTo>
                <a:lnTo>
                  <a:pt x="134" y="1328"/>
                </a:lnTo>
                <a:lnTo>
                  <a:pt x="136" y="1328"/>
                </a:lnTo>
                <a:lnTo>
                  <a:pt x="137" y="1327"/>
                </a:lnTo>
                <a:lnTo>
                  <a:pt x="139" y="1327"/>
                </a:lnTo>
                <a:lnTo>
                  <a:pt x="140" y="1327"/>
                </a:lnTo>
                <a:lnTo>
                  <a:pt x="141" y="1326"/>
                </a:lnTo>
                <a:lnTo>
                  <a:pt x="140" y="1324"/>
                </a:lnTo>
                <a:lnTo>
                  <a:pt x="139" y="1320"/>
                </a:lnTo>
                <a:lnTo>
                  <a:pt x="139" y="1319"/>
                </a:lnTo>
                <a:lnTo>
                  <a:pt x="137" y="1318"/>
                </a:lnTo>
                <a:lnTo>
                  <a:pt x="136" y="1316"/>
                </a:lnTo>
                <a:lnTo>
                  <a:pt x="136" y="1315"/>
                </a:lnTo>
                <a:lnTo>
                  <a:pt x="137" y="1315"/>
                </a:lnTo>
                <a:lnTo>
                  <a:pt x="137" y="1316"/>
                </a:lnTo>
                <a:lnTo>
                  <a:pt x="139" y="1316"/>
                </a:lnTo>
                <a:lnTo>
                  <a:pt x="143" y="1316"/>
                </a:lnTo>
                <a:lnTo>
                  <a:pt x="144" y="1315"/>
                </a:lnTo>
                <a:lnTo>
                  <a:pt x="145" y="1315"/>
                </a:lnTo>
                <a:lnTo>
                  <a:pt x="148" y="1314"/>
                </a:lnTo>
                <a:lnTo>
                  <a:pt x="149" y="1314"/>
                </a:lnTo>
                <a:lnTo>
                  <a:pt x="152" y="1313"/>
                </a:lnTo>
                <a:lnTo>
                  <a:pt x="153" y="1313"/>
                </a:lnTo>
                <a:lnTo>
                  <a:pt x="156" y="1310"/>
                </a:lnTo>
                <a:lnTo>
                  <a:pt x="158" y="1307"/>
                </a:lnTo>
                <a:lnTo>
                  <a:pt x="158" y="1306"/>
                </a:lnTo>
                <a:lnTo>
                  <a:pt x="160" y="1306"/>
                </a:lnTo>
                <a:lnTo>
                  <a:pt x="161" y="1303"/>
                </a:lnTo>
                <a:lnTo>
                  <a:pt x="164" y="1301"/>
                </a:lnTo>
                <a:lnTo>
                  <a:pt x="165" y="1298"/>
                </a:lnTo>
                <a:lnTo>
                  <a:pt x="166" y="1296"/>
                </a:lnTo>
                <a:lnTo>
                  <a:pt x="167" y="1292"/>
                </a:lnTo>
                <a:lnTo>
                  <a:pt x="170" y="1289"/>
                </a:lnTo>
                <a:lnTo>
                  <a:pt x="170" y="1288"/>
                </a:lnTo>
                <a:lnTo>
                  <a:pt x="170" y="1286"/>
                </a:lnTo>
                <a:lnTo>
                  <a:pt x="174" y="1284"/>
                </a:lnTo>
                <a:lnTo>
                  <a:pt x="174" y="1283"/>
                </a:lnTo>
                <a:lnTo>
                  <a:pt x="177" y="1280"/>
                </a:lnTo>
                <a:lnTo>
                  <a:pt x="180" y="1277"/>
                </a:lnTo>
                <a:lnTo>
                  <a:pt x="184" y="1275"/>
                </a:lnTo>
                <a:lnTo>
                  <a:pt x="183" y="1273"/>
                </a:lnTo>
                <a:lnTo>
                  <a:pt x="183" y="1272"/>
                </a:lnTo>
                <a:lnTo>
                  <a:pt x="182" y="1272"/>
                </a:lnTo>
                <a:lnTo>
                  <a:pt x="180" y="1271"/>
                </a:lnTo>
                <a:lnTo>
                  <a:pt x="179" y="1269"/>
                </a:lnTo>
                <a:lnTo>
                  <a:pt x="179" y="1267"/>
                </a:lnTo>
                <a:lnTo>
                  <a:pt x="178" y="1266"/>
                </a:lnTo>
                <a:lnTo>
                  <a:pt x="178" y="1264"/>
                </a:lnTo>
                <a:lnTo>
                  <a:pt x="177" y="1263"/>
                </a:lnTo>
                <a:lnTo>
                  <a:pt x="175" y="1260"/>
                </a:lnTo>
                <a:lnTo>
                  <a:pt x="174" y="1260"/>
                </a:lnTo>
                <a:lnTo>
                  <a:pt x="173" y="1260"/>
                </a:lnTo>
                <a:lnTo>
                  <a:pt x="170" y="1259"/>
                </a:lnTo>
                <a:lnTo>
                  <a:pt x="169" y="1259"/>
                </a:lnTo>
                <a:lnTo>
                  <a:pt x="169" y="1258"/>
                </a:lnTo>
                <a:lnTo>
                  <a:pt x="166" y="1258"/>
                </a:lnTo>
                <a:lnTo>
                  <a:pt x="165" y="1256"/>
                </a:lnTo>
                <a:lnTo>
                  <a:pt x="162" y="1256"/>
                </a:lnTo>
                <a:lnTo>
                  <a:pt x="161" y="1255"/>
                </a:lnTo>
                <a:lnTo>
                  <a:pt x="160" y="1256"/>
                </a:lnTo>
                <a:lnTo>
                  <a:pt x="160" y="1258"/>
                </a:lnTo>
                <a:lnTo>
                  <a:pt x="158" y="1258"/>
                </a:lnTo>
                <a:lnTo>
                  <a:pt x="157" y="1258"/>
                </a:lnTo>
                <a:lnTo>
                  <a:pt x="157" y="1256"/>
                </a:lnTo>
                <a:lnTo>
                  <a:pt x="156" y="1256"/>
                </a:lnTo>
                <a:lnTo>
                  <a:pt x="154" y="1256"/>
                </a:lnTo>
                <a:lnTo>
                  <a:pt x="154" y="1255"/>
                </a:lnTo>
                <a:lnTo>
                  <a:pt x="153" y="1254"/>
                </a:lnTo>
                <a:lnTo>
                  <a:pt x="153" y="1253"/>
                </a:lnTo>
                <a:lnTo>
                  <a:pt x="153" y="1251"/>
                </a:lnTo>
                <a:lnTo>
                  <a:pt x="152" y="1251"/>
                </a:lnTo>
                <a:lnTo>
                  <a:pt x="150" y="1250"/>
                </a:lnTo>
                <a:lnTo>
                  <a:pt x="150" y="1249"/>
                </a:lnTo>
                <a:lnTo>
                  <a:pt x="149" y="1250"/>
                </a:lnTo>
                <a:lnTo>
                  <a:pt x="148" y="1250"/>
                </a:lnTo>
                <a:lnTo>
                  <a:pt x="147" y="1249"/>
                </a:lnTo>
                <a:lnTo>
                  <a:pt x="145" y="1249"/>
                </a:lnTo>
                <a:lnTo>
                  <a:pt x="144" y="1249"/>
                </a:lnTo>
                <a:lnTo>
                  <a:pt x="139" y="1247"/>
                </a:lnTo>
                <a:lnTo>
                  <a:pt x="137" y="1247"/>
                </a:lnTo>
                <a:lnTo>
                  <a:pt x="136" y="1246"/>
                </a:lnTo>
                <a:lnTo>
                  <a:pt x="134" y="1246"/>
                </a:lnTo>
                <a:lnTo>
                  <a:pt x="132" y="1246"/>
                </a:lnTo>
                <a:lnTo>
                  <a:pt x="131" y="1247"/>
                </a:lnTo>
                <a:lnTo>
                  <a:pt x="130" y="1247"/>
                </a:lnTo>
                <a:lnTo>
                  <a:pt x="130" y="1246"/>
                </a:lnTo>
                <a:lnTo>
                  <a:pt x="128" y="1246"/>
                </a:lnTo>
                <a:lnTo>
                  <a:pt x="127" y="1247"/>
                </a:lnTo>
                <a:lnTo>
                  <a:pt x="126" y="1246"/>
                </a:lnTo>
                <a:lnTo>
                  <a:pt x="123" y="1245"/>
                </a:lnTo>
                <a:lnTo>
                  <a:pt x="122" y="1245"/>
                </a:lnTo>
                <a:lnTo>
                  <a:pt x="119" y="1242"/>
                </a:lnTo>
                <a:lnTo>
                  <a:pt x="117" y="1242"/>
                </a:lnTo>
                <a:lnTo>
                  <a:pt x="117" y="1241"/>
                </a:lnTo>
                <a:lnTo>
                  <a:pt x="115" y="1241"/>
                </a:lnTo>
                <a:lnTo>
                  <a:pt x="115" y="1242"/>
                </a:lnTo>
                <a:lnTo>
                  <a:pt x="113" y="1241"/>
                </a:lnTo>
                <a:lnTo>
                  <a:pt x="113" y="1239"/>
                </a:lnTo>
                <a:lnTo>
                  <a:pt x="111" y="1239"/>
                </a:lnTo>
                <a:lnTo>
                  <a:pt x="110" y="1239"/>
                </a:lnTo>
                <a:lnTo>
                  <a:pt x="110" y="1238"/>
                </a:lnTo>
                <a:lnTo>
                  <a:pt x="109" y="1238"/>
                </a:lnTo>
                <a:lnTo>
                  <a:pt x="107" y="1237"/>
                </a:lnTo>
                <a:lnTo>
                  <a:pt x="107" y="1236"/>
                </a:lnTo>
                <a:lnTo>
                  <a:pt x="106" y="1234"/>
                </a:lnTo>
                <a:lnTo>
                  <a:pt x="105" y="1234"/>
                </a:lnTo>
                <a:lnTo>
                  <a:pt x="103" y="1234"/>
                </a:lnTo>
                <a:lnTo>
                  <a:pt x="103" y="1233"/>
                </a:lnTo>
                <a:lnTo>
                  <a:pt x="102" y="1232"/>
                </a:lnTo>
                <a:lnTo>
                  <a:pt x="102" y="1230"/>
                </a:lnTo>
                <a:lnTo>
                  <a:pt x="101" y="1230"/>
                </a:lnTo>
                <a:lnTo>
                  <a:pt x="100" y="1230"/>
                </a:lnTo>
                <a:lnTo>
                  <a:pt x="98" y="1229"/>
                </a:lnTo>
                <a:lnTo>
                  <a:pt x="97" y="1228"/>
                </a:lnTo>
                <a:lnTo>
                  <a:pt x="97" y="1226"/>
                </a:lnTo>
                <a:lnTo>
                  <a:pt x="97" y="1225"/>
                </a:lnTo>
                <a:lnTo>
                  <a:pt x="96" y="1225"/>
                </a:lnTo>
                <a:lnTo>
                  <a:pt x="97" y="1224"/>
                </a:lnTo>
                <a:lnTo>
                  <a:pt x="97" y="1222"/>
                </a:lnTo>
                <a:lnTo>
                  <a:pt x="96" y="1222"/>
                </a:lnTo>
                <a:lnTo>
                  <a:pt x="96" y="1221"/>
                </a:lnTo>
                <a:lnTo>
                  <a:pt x="94" y="1217"/>
                </a:lnTo>
                <a:lnTo>
                  <a:pt x="93" y="1217"/>
                </a:lnTo>
                <a:lnTo>
                  <a:pt x="92" y="1216"/>
                </a:lnTo>
                <a:lnTo>
                  <a:pt x="92" y="1213"/>
                </a:lnTo>
                <a:lnTo>
                  <a:pt x="92" y="1212"/>
                </a:lnTo>
                <a:lnTo>
                  <a:pt x="90" y="1212"/>
                </a:lnTo>
                <a:lnTo>
                  <a:pt x="89" y="1212"/>
                </a:lnTo>
                <a:lnTo>
                  <a:pt x="89" y="1211"/>
                </a:lnTo>
                <a:lnTo>
                  <a:pt x="90" y="1209"/>
                </a:lnTo>
                <a:lnTo>
                  <a:pt x="90" y="1208"/>
                </a:lnTo>
                <a:lnTo>
                  <a:pt x="89" y="1208"/>
                </a:lnTo>
                <a:lnTo>
                  <a:pt x="88" y="1207"/>
                </a:lnTo>
                <a:lnTo>
                  <a:pt x="88" y="1205"/>
                </a:lnTo>
                <a:lnTo>
                  <a:pt x="87" y="1205"/>
                </a:lnTo>
                <a:lnTo>
                  <a:pt x="87" y="1204"/>
                </a:lnTo>
                <a:lnTo>
                  <a:pt x="85" y="1202"/>
                </a:lnTo>
                <a:lnTo>
                  <a:pt x="84" y="1200"/>
                </a:lnTo>
                <a:lnTo>
                  <a:pt x="84" y="1199"/>
                </a:lnTo>
                <a:lnTo>
                  <a:pt x="85" y="1199"/>
                </a:lnTo>
                <a:lnTo>
                  <a:pt x="87" y="1198"/>
                </a:lnTo>
                <a:lnTo>
                  <a:pt x="85" y="1195"/>
                </a:lnTo>
                <a:lnTo>
                  <a:pt x="87" y="1194"/>
                </a:lnTo>
                <a:lnTo>
                  <a:pt x="85" y="1191"/>
                </a:lnTo>
                <a:lnTo>
                  <a:pt x="85" y="1189"/>
                </a:lnTo>
                <a:lnTo>
                  <a:pt x="83" y="1183"/>
                </a:lnTo>
                <a:lnTo>
                  <a:pt x="81" y="1183"/>
                </a:lnTo>
                <a:lnTo>
                  <a:pt x="81" y="1181"/>
                </a:lnTo>
                <a:lnTo>
                  <a:pt x="79" y="1181"/>
                </a:lnTo>
                <a:lnTo>
                  <a:pt x="79" y="1178"/>
                </a:lnTo>
                <a:lnTo>
                  <a:pt x="76" y="1173"/>
                </a:lnTo>
                <a:lnTo>
                  <a:pt x="76" y="1172"/>
                </a:lnTo>
                <a:lnTo>
                  <a:pt x="77" y="1169"/>
                </a:lnTo>
                <a:lnTo>
                  <a:pt x="81" y="1165"/>
                </a:lnTo>
                <a:lnTo>
                  <a:pt x="83" y="1162"/>
                </a:lnTo>
                <a:lnTo>
                  <a:pt x="84" y="1161"/>
                </a:lnTo>
                <a:lnTo>
                  <a:pt x="87" y="1160"/>
                </a:lnTo>
                <a:lnTo>
                  <a:pt x="87" y="1158"/>
                </a:lnTo>
                <a:lnTo>
                  <a:pt x="88" y="1157"/>
                </a:lnTo>
                <a:lnTo>
                  <a:pt x="88" y="1156"/>
                </a:lnTo>
                <a:lnTo>
                  <a:pt x="89" y="1153"/>
                </a:lnTo>
                <a:lnTo>
                  <a:pt x="90" y="1153"/>
                </a:lnTo>
                <a:lnTo>
                  <a:pt x="92" y="1152"/>
                </a:lnTo>
                <a:lnTo>
                  <a:pt x="93" y="1152"/>
                </a:lnTo>
                <a:lnTo>
                  <a:pt x="94" y="1152"/>
                </a:lnTo>
                <a:lnTo>
                  <a:pt x="98" y="1147"/>
                </a:lnTo>
                <a:lnTo>
                  <a:pt x="98" y="1142"/>
                </a:lnTo>
                <a:lnTo>
                  <a:pt x="94" y="1135"/>
                </a:lnTo>
                <a:lnTo>
                  <a:pt x="92" y="1135"/>
                </a:lnTo>
                <a:lnTo>
                  <a:pt x="90" y="1134"/>
                </a:lnTo>
                <a:lnTo>
                  <a:pt x="88" y="1134"/>
                </a:lnTo>
                <a:lnTo>
                  <a:pt x="81" y="1131"/>
                </a:lnTo>
                <a:lnTo>
                  <a:pt x="79" y="1131"/>
                </a:lnTo>
                <a:lnTo>
                  <a:pt x="73" y="1131"/>
                </a:lnTo>
                <a:lnTo>
                  <a:pt x="70" y="1131"/>
                </a:lnTo>
                <a:lnTo>
                  <a:pt x="68" y="1131"/>
                </a:lnTo>
                <a:lnTo>
                  <a:pt x="66" y="1131"/>
                </a:lnTo>
                <a:lnTo>
                  <a:pt x="64" y="1131"/>
                </a:lnTo>
                <a:lnTo>
                  <a:pt x="63" y="1131"/>
                </a:lnTo>
                <a:lnTo>
                  <a:pt x="62" y="1131"/>
                </a:lnTo>
                <a:lnTo>
                  <a:pt x="59" y="1131"/>
                </a:lnTo>
                <a:lnTo>
                  <a:pt x="57" y="1130"/>
                </a:lnTo>
                <a:lnTo>
                  <a:pt x="55" y="1130"/>
                </a:lnTo>
                <a:lnTo>
                  <a:pt x="54" y="1131"/>
                </a:lnTo>
                <a:lnTo>
                  <a:pt x="51" y="1131"/>
                </a:lnTo>
                <a:lnTo>
                  <a:pt x="49" y="1132"/>
                </a:lnTo>
                <a:lnTo>
                  <a:pt x="47" y="1132"/>
                </a:lnTo>
                <a:lnTo>
                  <a:pt x="46" y="1132"/>
                </a:lnTo>
                <a:lnTo>
                  <a:pt x="43" y="1134"/>
                </a:lnTo>
                <a:lnTo>
                  <a:pt x="42" y="1134"/>
                </a:lnTo>
                <a:lnTo>
                  <a:pt x="40" y="1135"/>
                </a:lnTo>
                <a:lnTo>
                  <a:pt x="38" y="1135"/>
                </a:lnTo>
                <a:lnTo>
                  <a:pt x="37" y="1135"/>
                </a:lnTo>
                <a:lnTo>
                  <a:pt x="34" y="1135"/>
                </a:lnTo>
                <a:lnTo>
                  <a:pt x="32" y="1135"/>
                </a:lnTo>
                <a:lnTo>
                  <a:pt x="30" y="1135"/>
                </a:lnTo>
                <a:lnTo>
                  <a:pt x="28" y="1134"/>
                </a:lnTo>
                <a:lnTo>
                  <a:pt x="26" y="1134"/>
                </a:lnTo>
                <a:lnTo>
                  <a:pt x="23" y="1134"/>
                </a:lnTo>
                <a:lnTo>
                  <a:pt x="13" y="1135"/>
                </a:lnTo>
                <a:lnTo>
                  <a:pt x="10" y="1134"/>
                </a:lnTo>
                <a:lnTo>
                  <a:pt x="10" y="1135"/>
                </a:lnTo>
                <a:lnTo>
                  <a:pt x="6" y="1138"/>
                </a:lnTo>
                <a:lnTo>
                  <a:pt x="4" y="1136"/>
                </a:lnTo>
                <a:lnTo>
                  <a:pt x="3" y="1135"/>
                </a:lnTo>
                <a:lnTo>
                  <a:pt x="4" y="1130"/>
                </a:lnTo>
                <a:lnTo>
                  <a:pt x="6" y="1128"/>
                </a:lnTo>
                <a:lnTo>
                  <a:pt x="7" y="1127"/>
                </a:lnTo>
                <a:lnTo>
                  <a:pt x="8" y="1126"/>
                </a:lnTo>
                <a:lnTo>
                  <a:pt x="10" y="1125"/>
                </a:lnTo>
                <a:lnTo>
                  <a:pt x="10" y="1123"/>
                </a:lnTo>
                <a:lnTo>
                  <a:pt x="11" y="1122"/>
                </a:lnTo>
                <a:lnTo>
                  <a:pt x="11" y="1121"/>
                </a:lnTo>
                <a:lnTo>
                  <a:pt x="12" y="1121"/>
                </a:lnTo>
                <a:lnTo>
                  <a:pt x="13" y="1119"/>
                </a:lnTo>
                <a:lnTo>
                  <a:pt x="15" y="1119"/>
                </a:lnTo>
                <a:lnTo>
                  <a:pt x="16" y="1118"/>
                </a:lnTo>
                <a:lnTo>
                  <a:pt x="17" y="1117"/>
                </a:lnTo>
                <a:lnTo>
                  <a:pt x="19" y="1115"/>
                </a:lnTo>
                <a:lnTo>
                  <a:pt x="20" y="1114"/>
                </a:lnTo>
                <a:lnTo>
                  <a:pt x="21" y="1114"/>
                </a:lnTo>
                <a:lnTo>
                  <a:pt x="23" y="1114"/>
                </a:lnTo>
                <a:lnTo>
                  <a:pt x="24" y="1114"/>
                </a:lnTo>
                <a:lnTo>
                  <a:pt x="25" y="1114"/>
                </a:lnTo>
                <a:lnTo>
                  <a:pt x="26" y="1114"/>
                </a:lnTo>
                <a:lnTo>
                  <a:pt x="29" y="1113"/>
                </a:lnTo>
                <a:lnTo>
                  <a:pt x="30" y="1113"/>
                </a:lnTo>
                <a:lnTo>
                  <a:pt x="30" y="1114"/>
                </a:lnTo>
                <a:lnTo>
                  <a:pt x="32" y="1114"/>
                </a:lnTo>
                <a:lnTo>
                  <a:pt x="33" y="1113"/>
                </a:lnTo>
                <a:lnTo>
                  <a:pt x="34" y="1111"/>
                </a:lnTo>
                <a:lnTo>
                  <a:pt x="36" y="1111"/>
                </a:lnTo>
                <a:lnTo>
                  <a:pt x="37" y="1111"/>
                </a:lnTo>
                <a:lnTo>
                  <a:pt x="38" y="1110"/>
                </a:lnTo>
                <a:lnTo>
                  <a:pt x="40" y="1110"/>
                </a:lnTo>
                <a:lnTo>
                  <a:pt x="41" y="1109"/>
                </a:lnTo>
                <a:lnTo>
                  <a:pt x="42" y="1108"/>
                </a:lnTo>
                <a:lnTo>
                  <a:pt x="42" y="1106"/>
                </a:lnTo>
                <a:lnTo>
                  <a:pt x="43" y="1106"/>
                </a:lnTo>
                <a:lnTo>
                  <a:pt x="43" y="1105"/>
                </a:lnTo>
                <a:lnTo>
                  <a:pt x="45" y="1105"/>
                </a:lnTo>
                <a:lnTo>
                  <a:pt x="46" y="1104"/>
                </a:lnTo>
                <a:lnTo>
                  <a:pt x="47" y="1104"/>
                </a:lnTo>
                <a:lnTo>
                  <a:pt x="51" y="1101"/>
                </a:lnTo>
                <a:lnTo>
                  <a:pt x="51" y="1100"/>
                </a:lnTo>
                <a:lnTo>
                  <a:pt x="53" y="1098"/>
                </a:lnTo>
                <a:lnTo>
                  <a:pt x="53" y="1097"/>
                </a:lnTo>
                <a:lnTo>
                  <a:pt x="54" y="1096"/>
                </a:lnTo>
                <a:lnTo>
                  <a:pt x="55" y="1093"/>
                </a:lnTo>
                <a:lnTo>
                  <a:pt x="57" y="1092"/>
                </a:lnTo>
                <a:lnTo>
                  <a:pt x="58" y="1091"/>
                </a:lnTo>
                <a:lnTo>
                  <a:pt x="59" y="1091"/>
                </a:lnTo>
                <a:lnTo>
                  <a:pt x="60" y="1091"/>
                </a:lnTo>
                <a:lnTo>
                  <a:pt x="60" y="1088"/>
                </a:lnTo>
                <a:lnTo>
                  <a:pt x="62" y="1088"/>
                </a:lnTo>
                <a:lnTo>
                  <a:pt x="63" y="1087"/>
                </a:lnTo>
                <a:lnTo>
                  <a:pt x="62" y="1085"/>
                </a:lnTo>
                <a:lnTo>
                  <a:pt x="63" y="1084"/>
                </a:lnTo>
                <a:lnTo>
                  <a:pt x="63" y="1083"/>
                </a:lnTo>
                <a:lnTo>
                  <a:pt x="64" y="1081"/>
                </a:lnTo>
                <a:lnTo>
                  <a:pt x="64" y="1080"/>
                </a:lnTo>
                <a:lnTo>
                  <a:pt x="64" y="1079"/>
                </a:lnTo>
                <a:lnTo>
                  <a:pt x="66" y="1078"/>
                </a:lnTo>
                <a:lnTo>
                  <a:pt x="67" y="1076"/>
                </a:lnTo>
                <a:lnTo>
                  <a:pt x="68" y="1076"/>
                </a:lnTo>
                <a:lnTo>
                  <a:pt x="68" y="1075"/>
                </a:lnTo>
                <a:lnTo>
                  <a:pt x="70" y="1074"/>
                </a:lnTo>
                <a:lnTo>
                  <a:pt x="72" y="1071"/>
                </a:lnTo>
                <a:lnTo>
                  <a:pt x="73" y="1070"/>
                </a:lnTo>
                <a:lnTo>
                  <a:pt x="75" y="1070"/>
                </a:lnTo>
                <a:lnTo>
                  <a:pt x="76" y="1068"/>
                </a:lnTo>
                <a:lnTo>
                  <a:pt x="77" y="1068"/>
                </a:lnTo>
                <a:lnTo>
                  <a:pt x="79" y="1067"/>
                </a:lnTo>
                <a:lnTo>
                  <a:pt x="80" y="1067"/>
                </a:lnTo>
                <a:lnTo>
                  <a:pt x="81" y="1066"/>
                </a:lnTo>
                <a:lnTo>
                  <a:pt x="81" y="1064"/>
                </a:lnTo>
                <a:lnTo>
                  <a:pt x="81" y="1063"/>
                </a:lnTo>
                <a:lnTo>
                  <a:pt x="83" y="1062"/>
                </a:lnTo>
                <a:lnTo>
                  <a:pt x="84" y="1061"/>
                </a:lnTo>
                <a:lnTo>
                  <a:pt x="85" y="1061"/>
                </a:lnTo>
                <a:lnTo>
                  <a:pt x="87" y="1061"/>
                </a:lnTo>
                <a:lnTo>
                  <a:pt x="88" y="1061"/>
                </a:lnTo>
                <a:lnTo>
                  <a:pt x="89" y="1061"/>
                </a:lnTo>
                <a:lnTo>
                  <a:pt x="90" y="1062"/>
                </a:lnTo>
                <a:lnTo>
                  <a:pt x="92" y="1062"/>
                </a:lnTo>
                <a:lnTo>
                  <a:pt x="92" y="1063"/>
                </a:lnTo>
                <a:lnTo>
                  <a:pt x="93" y="1064"/>
                </a:lnTo>
                <a:lnTo>
                  <a:pt x="94" y="1066"/>
                </a:lnTo>
                <a:lnTo>
                  <a:pt x="96" y="1068"/>
                </a:lnTo>
                <a:lnTo>
                  <a:pt x="98" y="1071"/>
                </a:lnTo>
                <a:lnTo>
                  <a:pt x="101" y="1074"/>
                </a:lnTo>
                <a:lnTo>
                  <a:pt x="101" y="1067"/>
                </a:lnTo>
                <a:lnTo>
                  <a:pt x="100" y="1061"/>
                </a:lnTo>
                <a:lnTo>
                  <a:pt x="94" y="1054"/>
                </a:lnTo>
                <a:lnTo>
                  <a:pt x="96" y="1054"/>
                </a:lnTo>
                <a:lnTo>
                  <a:pt x="96" y="1053"/>
                </a:lnTo>
                <a:lnTo>
                  <a:pt x="97" y="1053"/>
                </a:lnTo>
                <a:lnTo>
                  <a:pt x="97" y="1051"/>
                </a:lnTo>
                <a:lnTo>
                  <a:pt x="98" y="1050"/>
                </a:lnTo>
                <a:lnTo>
                  <a:pt x="100" y="1050"/>
                </a:lnTo>
                <a:lnTo>
                  <a:pt x="101" y="1050"/>
                </a:lnTo>
                <a:lnTo>
                  <a:pt x="102" y="1051"/>
                </a:lnTo>
                <a:lnTo>
                  <a:pt x="103" y="1051"/>
                </a:lnTo>
                <a:lnTo>
                  <a:pt x="103" y="1050"/>
                </a:lnTo>
                <a:lnTo>
                  <a:pt x="103" y="1049"/>
                </a:lnTo>
                <a:lnTo>
                  <a:pt x="101" y="1047"/>
                </a:lnTo>
                <a:lnTo>
                  <a:pt x="100" y="1046"/>
                </a:lnTo>
                <a:lnTo>
                  <a:pt x="97" y="1046"/>
                </a:lnTo>
                <a:lnTo>
                  <a:pt x="96" y="1045"/>
                </a:lnTo>
                <a:lnTo>
                  <a:pt x="94" y="1044"/>
                </a:lnTo>
                <a:lnTo>
                  <a:pt x="93" y="1044"/>
                </a:lnTo>
                <a:lnTo>
                  <a:pt x="92" y="1044"/>
                </a:lnTo>
                <a:lnTo>
                  <a:pt x="89" y="1041"/>
                </a:lnTo>
                <a:lnTo>
                  <a:pt x="87" y="1040"/>
                </a:lnTo>
                <a:lnTo>
                  <a:pt x="81" y="1036"/>
                </a:lnTo>
                <a:lnTo>
                  <a:pt x="77" y="1033"/>
                </a:lnTo>
                <a:lnTo>
                  <a:pt x="75" y="1032"/>
                </a:lnTo>
                <a:lnTo>
                  <a:pt x="72" y="1031"/>
                </a:lnTo>
                <a:lnTo>
                  <a:pt x="71" y="1029"/>
                </a:lnTo>
                <a:lnTo>
                  <a:pt x="63" y="1025"/>
                </a:lnTo>
                <a:lnTo>
                  <a:pt x="62" y="1024"/>
                </a:lnTo>
                <a:lnTo>
                  <a:pt x="60" y="1024"/>
                </a:lnTo>
                <a:lnTo>
                  <a:pt x="59" y="1024"/>
                </a:lnTo>
                <a:lnTo>
                  <a:pt x="60" y="1021"/>
                </a:lnTo>
                <a:lnTo>
                  <a:pt x="60" y="1020"/>
                </a:lnTo>
                <a:lnTo>
                  <a:pt x="60" y="1019"/>
                </a:lnTo>
                <a:lnTo>
                  <a:pt x="60" y="1017"/>
                </a:lnTo>
                <a:lnTo>
                  <a:pt x="59" y="1016"/>
                </a:lnTo>
                <a:lnTo>
                  <a:pt x="59" y="1015"/>
                </a:lnTo>
                <a:lnTo>
                  <a:pt x="59" y="1014"/>
                </a:lnTo>
                <a:lnTo>
                  <a:pt x="60" y="1012"/>
                </a:lnTo>
                <a:lnTo>
                  <a:pt x="59" y="1012"/>
                </a:lnTo>
                <a:lnTo>
                  <a:pt x="58" y="1014"/>
                </a:lnTo>
                <a:lnTo>
                  <a:pt x="57" y="1012"/>
                </a:lnTo>
                <a:lnTo>
                  <a:pt x="57" y="1011"/>
                </a:lnTo>
                <a:lnTo>
                  <a:pt x="57" y="1010"/>
                </a:lnTo>
                <a:lnTo>
                  <a:pt x="55" y="1010"/>
                </a:lnTo>
                <a:lnTo>
                  <a:pt x="55" y="1007"/>
                </a:lnTo>
                <a:lnTo>
                  <a:pt x="55" y="1006"/>
                </a:lnTo>
                <a:lnTo>
                  <a:pt x="58" y="1003"/>
                </a:lnTo>
                <a:lnTo>
                  <a:pt x="58" y="1002"/>
                </a:lnTo>
                <a:lnTo>
                  <a:pt x="58" y="999"/>
                </a:lnTo>
                <a:lnTo>
                  <a:pt x="59" y="998"/>
                </a:lnTo>
                <a:lnTo>
                  <a:pt x="59" y="995"/>
                </a:lnTo>
                <a:lnTo>
                  <a:pt x="58" y="995"/>
                </a:lnTo>
                <a:lnTo>
                  <a:pt x="57" y="995"/>
                </a:lnTo>
                <a:lnTo>
                  <a:pt x="55" y="994"/>
                </a:lnTo>
                <a:lnTo>
                  <a:pt x="53" y="993"/>
                </a:lnTo>
                <a:lnTo>
                  <a:pt x="53" y="991"/>
                </a:lnTo>
                <a:lnTo>
                  <a:pt x="54" y="991"/>
                </a:lnTo>
                <a:lnTo>
                  <a:pt x="54" y="990"/>
                </a:lnTo>
                <a:lnTo>
                  <a:pt x="54" y="989"/>
                </a:lnTo>
                <a:lnTo>
                  <a:pt x="53" y="989"/>
                </a:lnTo>
                <a:lnTo>
                  <a:pt x="51" y="989"/>
                </a:lnTo>
                <a:lnTo>
                  <a:pt x="50" y="989"/>
                </a:lnTo>
                <a:lnTo>
                  <a:pt x="51" y="987"/>
                </a:lnTo>
                <a:lnTo>
                  <a:pt x="53" y="986"/>
                </a:lnTo>
                <a:lnTo>
                  <a:pt x="54" y="986"/>
                </a:lnTo>
                <a:lnTo>
                  <a:pt x="55" y="986"/>
                </a:lnTo>
                <a:lnTo>
                  <a:pt x="57" y="986"/>
                </a:lnTo>
                <a:lnTo>
                  <a:pt x="58" y="986"/>
                </a:lnTo>
                <a:lnTo>
                  <a:pt x="58" y="985"/>
                </a:lnTo>
                <a:lnTo>
                  <a:pt x="58" y="983"/>
                </a:lnTo>
                <a:lnTo>
                  <a:pt x="58" y="982"/>
                </a:lnTo>
                <a:lnTo>
                  <a:pt x="59" y="981"/>
                </a:lnTo>
                <a:lnTo>
                  <a:pt x="60" y="980"/>
                </a:lnTo>
                <a:lnTo>
                  <a:pt x="60" y="978"/>
                </a:lnTo>
                <a:lnTo>
                  <a:pt x="62" y="977"/>
                </a:lnTo>
                <a:lnTo>
                  <a:pt x="62" y="976"/>
                </a:lnTo>
                <a:lnTo>
                  <a:pt x="62" y="974"/>
                </a:lnTo>
                <a:lnTo>
                  <a:pt x="62" y="973"/>
                </a:lnTo>
                <a:lnTo>
                  <a:pt x="60" y="973"/>
                </a:lnTo>
                <a:lnTo>
                  <a:pt x="62" y="970"/>
                </a:lnTo>
                <a:lnTo>
                  <a:pt x="62" y="969"/>
                </a:lnTo>
                <a:lnTo>
                  <a:pt x="63" y="969"/>
                </a:lnTo>
                <a:lnTo>
                  <a:pt x="62" y="968"/>
                </a:lnTo>
                <a:lnTo>
                  <a:pt x="60" y="968"/>
                </a:lnTo>
                <a:lnTo>
                  <a:pt x="60" y="965"/>
                </a:lnTo>
                <a:lnTo>
                  <a:pt x="60" y="964"/>
                </a:lnTo>
                <a:lnTo>
                  <a:pt x="60" y="963"/>
                </a:lnTo>
                <a:lnTo>
                  <a:pt x="60" y="961"/>
                </a:lnTo>
                <a:lnTo>
                  <a:pt x="60" y="960"/>
                </a:lnTo>
                <a:lnTo>
                  <a:pt x="62" y="957"/>
                </a:lnTo>
                <a:lnTo>
                  <a:pt x="62" y="956"/>
                </a:lnTo>
                <a:lnTo>
                  <a:pt x="63" y="953"/>
                </a:lnTo>
                <a:lnTo>
                  <a:pt x="63" y="950"/>
                </a:lnTo>
                <a:lnTo>
                  <a:pt x="63" y="948"/>
                </a:lnTo>
                <a:lnTo>
                  <a:pt x="63" y="947"/>
                </a:lnTo>
                <a:lnTo>
                  <a:pt x="63" y="946"/>
                </a:lnTo>
                <a:lnTo>
                  <a:pt x="62" y="944"/>
                </a:lnTo>
                <a:lnTo>
                  <a:pt x="60" y="946"/>
                </a:lnTo>
                <a:lnTo>
                  <a:pt x="59" y="946"/>
                </a:lnTo>
                <a:lnTo>
                  <a:pt x="59" y="944"/>
                </a:lnTo>
                <a:lnTo>
                  <a:pt x="59" y="943"/>
                </a:lnTo>
                <a:lnTo>
                  <a:pt x="59" y="940"/>
                </a:lnTo>
                <a:lnTo>
                  <a:pt x="60" y="942"/>
                </a:lnTo>
                <a:lnTo>
                  <a:pt x="60" y="940"/>
                </a:lnTo>
                <a:lnTo>
                  <a:pt x="60" y="939"/>
                </a:lnTo>
                <a:lnTo>
                  <a:pt x="59" y="939"/>
                </a:lnTo>
                <a:lnTo>
                  <a:pt x="59" y="938"/>
                </a:lnTo>
                <a:lnTo>
                  <a:pt x="59" y="936"/>
                </a:lnTo>
                <a:lnTo>
                  <a:pt x="60" y="935"/>
                </a:lnTo>
                <a:lnTo>
                  <a:pt x="62" y="935"/>
                </a:lnTo>
                <a:lnTo>
                  <a:pt x="62" y="934"/>
                </a:lnTo>
                <a:lnTo>
                  <a:pt x="63" y="933"/>
                </a:lnTo>
                <a:lnTo>
                  <a:pt x="60" y="931"/>
                </a:lnTo>
                <a:lnTo>
                  <a:pt x="58" y="930"/>
                </a:lnTo>
                <a:lnTo>
                  <a:pt x="58" y="929"/>
                </a:lnTo>
                <a:lnTo>
                  <a:pt x="57" y="927"/>
                </a:lnTo>
                <a:lnTo>
                  <a:pt x="57" y="926"/>
                </a:lnTo>
                <a:lnTo>
                  <a:pt x="57" y="923"/>
                </a:lnTo>
                <a:lnTo>
                  <a:pt x="58" y="921"/>
                </a:lnTo>
                <a:lnTo>
                  <a:pt x="57" y="919"/>
                </a:lnTo>
                <a:lnTo>
                  <a:pt x="55" y="919"/>
                </a:lnTo>
                <a:lnTo>
                  <a:pt x="55" y="918"/>
                </a:lnTo>
                <a:lnTo>
                  <a:pt x="55" y="917"/>
                </a:lnTo>
                <a:lnTo>
                  <a:pt x="55" y="916"/>
                </a:lnTo>
                <a:lnTo>
                  <a:pt x="55" y="914"/>
                </a:lnTo>
                <a:lnTo>
                  <a:pt x="57" y="912"/>
                </a:lnTo>
                <a:lnTo>
                  <a:pt x="57" y="910"/>
                </a:lnTo>
                <a:lnTo>
                  <a:pt x="57" y="908"/>
                </a:lnTo>
                <a:lnTo>
                  <a:pt x="58" y="906"/>
                </a:lnTo>
                <a:lnTo>
                  <a:pt x="58" y="905"/>
                </a:lnTo>
                <a:lnTo>
                  <a:pt x="58" y="904"/>
                </a:lnTo>
                <a:lnTo>
                  <a:pt x="59" y="904"/>
                </a:lnTo>
                <a:lnTo>
                  <a:pt x="59" y="903"/>
                </a:lnTo>
                <a:lnTo>
                  <a:pt x="60" y="903"/>
                </a:lnTo>
                <a:lnTo>
                  <a:pt x="62" y="901"/>
                </a:lnTo>
                <a:lnTo>
                  <a:pt x="63" y="901"/>
                </a:lnTo>
                <a:lnTo>
                  <a:pt x="63" y="900"/>
                </a:lnTo>
                <a:lnTo>
                  <a:pt x="63" y="899"/>
                </a:lnTo>
                <a:lnTo>
                  <a:pt x="63" y="897"/>
                </a:lnTo>
                <a:lnTo>
                  <a:pt x="63" y="896"/>
                </a:lnTo>
                <a:lnTo>
                  <a:pt x="64" y="895"/>
                </a:lnTo>
                <a:lnTo>
                  <a:pt x="66" y="895"/>
                </a:lnTo>
                <a:lnTo>
                  <a:pt x="66" y="893"/>
                </a:lnTo>
                <a:lnTo>
                  <a:pt x="67" y="892"/>
                </a:lnTo>
                <a:lnTo>
                  <a:pt x="67" y="889"/>
                </a:lnTo>
                <a:lnTo>
                  <a:pt x="67" y="888"/>
                </a:lnTo>
                <a:lnTo>
                  <a:pt x="67" y="887"/>
                </a:lnTo>
                <a:lnTo>
                  <a:pt x="68" y="886"/>
                </a:lnTo>
                <a:lnTo>
                  <a:pt x="68" y="883"/>
                </a:lnTo>
                <a:lnTo>
                  <a:pt x="70" y="882"/>
                </a:lnTo>
                <a:lnTo>
                  <a:pt x="70" y="880"/>
                </a:lnTo>
                <a:lnTo>
                  <a:pt x="70" y="879"/>
                </a:lnTo>
                <a:lnTo>
                  <a:pt x="71" y="878"/>
                </a:lnTo>
                <a:lnTo>
                  <a:pt x="71" y="875"/>
                </a:lnTo>
                <a:lnTo>
                  <a:pt x="72" y="871"/>
                </a:lnTo>
                <a:lnTo>
                  <a:pt x="73" y="870"/>
                </a:lnTo>
                <a:lnTo>
                  <a:pt x="72" y="869"/>
                </a:lnTo>
                <a:lnTo>
                  <a:pt x="71" y="867"/>
                </a:lnTo>
                <a:lnTo>
                  <a:pt x="71" y="866"/>
                </a:lnTo>
                <a:lnTo>
                  <a:pt x="72" y="865"/>
                </a:lnTo>
                <a:lnTo>
                  <a:pt x="72" y="863"/>
                </a:lnTo>
                <a:lnTo>
                  <a:pt x="71" y="863"/>
                </a:lnTo>
                <a:lnTo>
                  <a:pt x="71" y="862"/>
                </a:lnTo>
                <a:lnTo>
                  <a:pt x="71" y="861"/>
                </a:lnTo>
                <a:lnTo>
                  <a:pt x="71" y="858"/>
                </a:lnTo>
                <a:lnTo>
                  <a:pt x="71" y="856"/>
                </a:lnTo>
                <a:lnTo>
                  <a:pt x="71" y="854"/>
                </a:lnTo>
                <a:lnTo>
                  <a:pt x="71" y="852"/>
                </a:lnTo>
                <a:lnTo>
                  <a:pt x="71" y="850"/>
                </a:lnTo>
                <a:lnTo>
                  <a:pt x="72" y="848"/>
                </a:lnTo>
                <a:lnTo>
                  <a:pt x="72" y="846"/>
                </a:lnTo>
                <a:lnTo>
                  <a:pt x="72" y="845"/>
                </a:lnTo>
                <a:lnTo>
                  <a:pt x="73" y="844"/>
                </a:lnTo>
                <a:lnTo>
                  <a:pt x="75" y="842"/>
                </a:lnTo>
                <a:lnTo>
                  <a:pt x="75" y="841"/>
                </a:lnTo>
                <a:lnTo>
                  <a:pt x="76" y="841"/>
                </a:lnTo>
                <a:lnTo>
                  <a:pt x="76" y="840"/>
                </a:lnTo>
                <a:lnTo>
                  <a:pt x="79" y="839"/>
                </a:lnTo>
                <a:lnTo>
                  <a:pt x="80" y="837"/>
                </a:lnTo>
                <a:lnTo>
                  <a:pt x="80" y="836"/>
                </a:lnTo>
                <a:lnTo>
                  <a:pt x="81" y="835"/>
                </a:lnTo>
                <a:lnTo>
                  <a:pt x="83" y="835"/>
                </a:lnTo>
                <a:lnTo>
                  <a:pt x="83" y="833"/>
                </a:lnTo>
                <a:lnTo>
                  <a:pt x="84" y="832"/>
                </a:lnTo>
                <a:lnTo>
                  <a:pt x="84" y="829"/>
                </a:lnTo>
                <a:lnTo>
                  <a:pt x="85" y="828"/>
                </a:lnTo>
                <a:lnTo>
                  <a:pt x="85" y="827"/>
                </a:lnTo>
                <a:lnTo>
                  <a:pt x="87" y="827"/>
                </a:lnTo>
                <a:lnTo>
                  <a:pt x="87" y="825"/>
                </a:lnTo>
                <a:lnTo>
                  <a:pt x="88" y="824"/>
                </a:lnTo>
                <a:lnTo>
                  <a:pt x="89" y="824"/>
                </a:lnTo>
                <a:lnTo>
                  <a:pt x="89" y="822"/>
                </a:lnTo>
                <a:lnTo>
                  <a:pt x="90" y="822"/>
                </a:lnTo>
                <a:lnTo>
                  <a:pt x="90" y="820"/>
                </a:lnTo>
                <a:lnTo>
                  <a:pt x="90" y="819"/>
                </a:lnTo>
                <a:lnTo>
                  <a:pt x="90" y="818"/>
                </a:lnTo>
                <a:lnTo>
                  <a:pt x="90" y="815"/>
                </a:lnTo>
                <a:lnTo>
                  <a:pt x="93" y="812"/>
                </a:lnTo>
                <a:lnTo>
                  <a:pt x="93" y="811"/>
                </a:lnTo>
                <a:lnTo>
                  <a:pt x="94" y="811"/>
                </a:lnTo>
                <a:lnTo>
                  <a:pt x="96" y="811"/>
                </a:lnTo>
                <a:lnTo>
                  <a:pt x="96" y="810"/>
                </a:lnTo>
                <a:lnTo>
                  <a:pt x="97" y="810"/>
                </a:lnTo>
                <a:lnTo>
                  <a:pt x="97" y="807"/>
                </a:lnTo>
                <a:lnTo>
                  <a:pt x="97" y="806"/>
                </a:lnTo>
                <a:lnTo>
                  <a:pt x="98" y="806"/>
                </a:lnTo>
                <a:lnTo>
                  <a:pt x="100" y="806"/>
                </a:lnTo>
                <a:lnTo>
                  <a:pt x="100" y="805"/>
                </a:lnTo>
                <a:lnTo>
                  <a:pt x="101" y="802"/>
                </a:lnTo>
                <a:lnTo>
                  <a:pt x="102" y="801"/>
                </a:lnTo>
                <a:lnTo>
                  <a:pt x="105" y="801"/>
                </a:lnTo>
                <a:lnTo>
                  <a:pt x="106" y="799"/>
                </a:lnTo>
                <a:lnTo>
                  <a:pt x="106" y="798"/>
                </a:lnTo>
                <a:lnTo>
                  <a:pt x="107" y="798"/>
                </a:lnTo>
                <a:lnTo>
                  <a:pt x="109" y="798"/>
                </a:lnTo>
                <a:lnTo>
                  <a:pt x="111" y="797"/>
                </a:lnTo>
                <a:lnTo>
                  <a:pt x="111" y="795"/>
                </a:lnTo>
                <a:lnTo>
                  <a:pt x="113" y="793"/>
                </a:lnTo>
                <a:lnTo>
                  <a:pt x="117" y="793"/>
                </a:lnTo>
                <a:lnTo>
                  <a:pt x="118" y="792"/>
                </a:lnTo>
                <a:lnTo>
                  <a:pt x="118" y="790"/>
                </a:lnTo>
                <a:lnTo>
                  <a:pt x="118" y="789"/>
                </a:lnTo>
                <a:lnTo>
                  <a:pt x="120" y="788"/>
                </a:lnTo>
                <a:lnTo>
                  <a:pt x="120" y="786"/>
                </a:lnTo>
                <a:lnTo>
                  <a:pt x="120" y="785"/>
                </a:lnTo>
                <a:lnTo>
                  <a:pt x="122" y="785"/>
                </a:lnTo>
                <a:lnTo>
                  <a:pt x="122" y="784"/>
                </a:lnTo>
                <a:lnTo>
                  <a:pt x="124" y="784"/>
                </a:lnTo>
                <a:lnTo>
                  <a:pt x="126" y="784"/>
                </a:lnTo>
                <a:lnTo>
                  <a:pt x="126" y="781"/>
                </a:lnTo>
                <a:lnTo>
                  <a:pt x="131" y="780"/>
                </a:lnTo>
                <a:lnTo>
                  <a:pt x="131" y="778"/>
                </a:lnTo>
                <a:lnTo>
                  <a:pt x="131" y="777"/>
                </a:lnTo>
                <a:lnTo>
                  <a:pt x="131" y="776"/>
                </a:lnTo>
                <a:lnTo>
                  <a:pt x="132" y="775"/>
                </a:lnTo>
                <a:lnTo>
                  <a:pt x="134" y="775"/>
                </a:lnTo>
                <a:lnTo>
                  <a:pt x="134" y="776"/>
                </a:lnTo>
                <a:lnTo>
                  <a:pt x="136" y="776"/>
                </a:lnTo>
                <a:lnTo>
                  <a:pt x="137" y="775"/>
                </a:lnTo>
                <a:lnTo>
                  <a:pt x="137" y="773"/>
                </a:lnTo>
                <a:lnTo>
                  <a:pt x="137" y="771"/>
                </a:lnTo>
                <a:lnTo>
                  <a:pt x="136" y="768"/>
                </a:lnTo>
                <a:lnTo>
                  <a:pt x="135" y="767"/>
                </a:lnTo>
                <a:lnTo>
                  <a:pt x="135" y="765"/>
                </a:lnTo>
                <a:lnTo>
                  <a:pt x="135" y="764"/>
                </a:lnTo>
                <a:lnTo>
                  <a:pt x="134" y="764"/>
                </a:lnTo>
                <a:lnTo>
                  <a:pt x="135" y="763"/>
                </a:lnTo>
                <a:lnTo>
                  <a:pt x="135" y="761"/>
                </a:lnTo>
                <a:lnTo>
                  <a:pt x="134" y="761"/>
                </a:lnTo>
                <a:lnTo>
                  <a:pt x="132" y="761"/>
                </a:lnTo>
                <a:lnTo>
                  <a:pt x="132" y="760"/>
                </a:lnTo>
                <a:lnTo>
                  <a:pt x="131" y="760"/>
                </a:lnTo>
                <a:lnTo>
                  <a:pt x="131" y="758"/>
                </a:lnTo>
                <a:lnTo>
                  <a:pt x="131" y="756"/>
                </a:lnTo>
                <a:lnTo>
                  <a:pt x="131" y="754"/>
                </a:lnTo>
                <a:lnTo>
                  <a:pt x="131" y="751"/>
                </a:lnTo>
                <a:lnTo>
                  <a:pt x="130" y="750"/>
                </a:lnTo>
                <a:lnTo>
                  <a:pt x="130" y="748"/>
                </a:lnTo>
                <a:lnTo>
                  <a:pt x="130" y="747"/>
                </a:lnTo>
                <a:lnTo>
                  <a:pt x="131" y="746"/>
                </a:lnTo>
                <a:lnTo>
                  <a:pt x="131" y="745"/>
                </a:lnTo>
                <a:lnTo>
                  <a:pt x="130" y="745"/>
                </a:lnTo>
                <a:lnTo>
                  <a:pt x="130" y="743"/>
                </a:lnTo>
                <a:lnTo>
                  <a:pt x="131" y="742"/>
                </a:lnTo>
                <a:lnTo>
                  <a:pt x="132" y="739"/>
                </a:lnTo>
                <a:lnTo>
                  <a:pt x="134" y="738"/>
                </a:lnTo>
                <a:lnTo>
                  <a:pt x="134" y="737"/>
                </a:lnTo>
                <a:lnTo>
                  <a:pt x="134" y="735"/>
                </a:lnTo>
                <a:lnTo>
                  <a:pt x="134" y="734"/>
                </a:lnTo>
                <a:lnTo>
                  <a:pt x="135" y="734"/>
                </a:lnTo>
                <a:lnTo>
                  <a:pt x="136" y="733"/>
                </a:lnTo>
                <a:lnTo>
                  <a:pt x="135" y="730"/>
                </a:lnTo>
                <a:lnTo>
                  <a:pt x="135" y="729"/>
                </a:lnTo>
                <a:lnTo>
                  <a:pt x="135" y="728"/>
                </a:lnTo>
                <a:lnTo>
                  <a:pt x="135" y="726"/>
                </a:lnTo>
                <a:lnTo>
                  <a:pt x="135" y="725"/>
                </a:lnTo>
                <a:lnTo>
                  <a:pt x="135" y="724"/>
                </a:lnTo>
                <a:lnTo>
                  <a:pt x="135" y="722"/>
                </a:lnTo>
                <a:lnTo>
                  <a:pt x="135" y="721"/>
                </a:lnTo>
                <a:lnTo>
                  <a:pt x="135" y="720"/>
                </a:lnTo>
                <a:lnTo>
                  <a:pt x="135" y="718"/>
                </a:lnTo>
                <a:lnTo>
                  <a:pt x="135" y="717"/>
                </a:lnTo>
                <a:lnTo>
                  <a:pt x="134" y="716"/>
                </a:lnTo>
                <a:lnTo>
                  <a:pt x="132" y="713"/>
                </a:lnTo>
                <a:lnTo>
                  <a:pt x="131" y="712"/>
                </a:lnTo>
                <a:lnTo>
                  <a:pt x="132" y="711"/>
                </a:lnTo>
                <a:lnTo>
                  <a:pt x="132" y="709"/>
                </a:lnTo>
                <a:lnTo>
                  <a:pt x="134" y="709"/>
                </a:lnTo>
                <a:lnTo>
                  <a:pt x="134" y="708"/>
                </a:lnTo>
                <a:lnTo>
                  <a:pt x="135" y="708"/>
                </a:lnTo>
                <a:lnTo>
                  <a:pt x="135" y="707"/>
                </a:lnTo>
                <a:lnTo>
                  <a:pt x="136" y="705"/>
                </a:lnTo>
                <a:lnTo>
                  <a:pt x="136" y="704"/>
                </a:lnTo>
                <a:lnTo>
                  <a:pt x="136" y="703"/>
                </a:lnTo>
                <a:lnTo>
                  <a:pt x="136" y="701"/>
                </a:lnTo>
                <a:lnTo>
                  <a:pt x="137" y="701"/>
                </a:lnTo>
                <a:lnTo>
                  <a:pt x="139" y="700"/>
                </a:lnTo>
                <a:lnTo>
                  <a:pt x="139" y="699"/>
                </a:lnTo>
                <a:lnTo>
                  <a:pt x="140" y="699"/>
                </a:lnTo>
                <a:lnTo>
                  <a:pt x="140" y="697"/>
                </a:lnTo>
                <a:lnTo>
                  <a:pt x="141" y="697"/>
                </a:lnTo>
                <a:lnTo>
                  <a:pt x="141" y="696"/>
                </a:lnTo>
                <a:lnTo>
                  <a:pt x="143" y="695"/>
                </a:lnTo>
                <a:lnTo>
                  <a:pt x="145" y="694"/>
                </a:lnTo>
                <a:lnTo>
                  <a:pt x="147" y="694"/>
                </a:lnTo>
                <a:lnTo>
                  <a:pt x="147" y="692"/>
                </a:lnTo>
                <a:lnTo>
                  <a:pt x="147" y="691"/>
                </a:lnTo>
                <a:lnTo>
                  <a:pt x="148" y="691"/>
                </a:lnTo>
                <a:lnTo>
                  <a:pt x="149" y="691"/>
                </a:lnTo>
                <a:lnTo>
                  <a:pt x="150" y="690"/>
                </a:lnTo>
                <a:lnTo>
                  <a:pt x="152" y="690"/>
                </a:lnTo>
                <a:lnTo>
                  <a:pt x="152" y="688"/>
                </a:lnTo>
                <a:lnTo>
                  <a:pt x="156" y="688"/>
                </a:lnTo>
                <a:lnTo>
                  <a:pt x="158" y="688"/>
                </a:lnTo>
                <a:lnTo>
                  <a:pt x="160" y="688"/>
                </a:lnTo>
                <a:lnTo>
                  <a:pt x="161" y="690"/>
                </a:lnTo>
                <a:lnTo>
                  <a:pt x="164" y="692"/>
                </a:lnTo>
                <a:lnTo>
                  <a:pt x="165" y="692"/>
                </a:lnTo>
                <a:lnTo>
                  <a:pt x="166" y="694"/>
                </a:lnTo>
                <a:lnTo>
                  <a:pt x="167" y="695"/>
                </a:lnTo>
                <a:lnTo>
                  <a:pt x="170" y="697"/>
                </a:lnTo>
                <a:lnTo>
                  <a:pt x="178" y="705"/>
                </a:lnTo>
                <a:lnTo>
                  <a:pt x="187" y="716"/>
                </a:lnTo>
                <a:lnTo>
                  <a:pt x="191" y="718"/>
                </a:lnTo>
                <a:lnTo>
                  <a:pt x="197" y="721"/>
                </a:lnTo>
                <a:lnTo>
                  <a:pt x="199" y="724"/>
                </a:lnTo>
                <a:lnTo>
                  <a:pt x="200" y="726"/>
                </a:lnTo>
                <a:lnTo>
                  <a:pt x="200" y="729"/>
                </a:lnTo>
                <a:lnTo>
                  <a:pt x="199" y="731"/>
                </a:lnTo>
                <a:lnTo>
                  <a:pt x="199" y="733"/>
                </a:lnTo>
                <a:lnTo>
                  <a:pt x="200" y="734"/>
                </a:lnTo>
                <a:lnTo>
                  <a:pt x="205" y="733"/>
                </a:lnTo>
                <a:lnTo>
                  <a:pt x="207" y="733"/>
                </a:lnTo>
                <a:lnTo>
                  <a:pt x="208" y="733"/>
                </a:lnTo>
                <a:lnTo>
                  <a:pt x="211" y="734"/>
                </a:lnTo>
                <a:lnTo>
                  <a:pt x="212" y="735"/>
                </a:lnTo>
                <a:lnTo>
                  <a:pt x="214" y="735"/>
                </a:lnTo>
                <a:lnTo>
                  <a:pt x="217" y="738"/>
                </a:lnTo>
                <a:lnTo>
                  <a:pt x="224" y="739"/>
                </a:lnTo>
                <a:lnTo>
                  <a:pt x="237" y="746"/>
                </a:lnTo>
                <a:lnTo>
                  <a:pt x="243" y="746"/>
                </a:lnTo>
                <a:lnTo>
                  <a:pt x="248" y="750"/>
                </a:lnTo>
                <a:lnTo>
                  <a:pt x="259" y="761"/>
                </a:lnTo>
                <a:lnTo>
                  <a:pt x="261" y="764"/>
                </a:lnTo>
                <a:lnTo>
                  <a:pt x="267" y="769"/>
                </a:lnTo>
                <a:lnTo>
                  <a:pt x="288" y="782"/>
                </a:lnTo>
                <a:lnTo>
                  <a:pt x="285" y="785"/>
                </a:lnTo>
                <a:lnTo>
                  <a:pt x="285" y="786"/>
                </a:lnTo>
                <a:lnTo>
                  <a:pt x="286" y="788"/>
                </a:lnTo>
                <a:lnTo>
                  <a:pt x="291" y="788"/>
                </a:lnTo>
                <a:lnTo>
                  <a:pt x="297" y="793"/>
                </a:lnTo>
                <a:lnTo>
                  <a:pt x="306" y="798"/>
                </a:lnTo>
                <a:lnTo>
                  <a:pt x="312" y="802"/>
                </a:lnTo>
                <a:lnTo>
                  <a:pt x="319" y="810"/>
                </a:lnTo>
                <a:lnTo>
                  <a:pt x="321" y="814"/>
                </a:lnTo>
                <a:lnTo>
                  <a:pt x="324" y="818"/>
                </a:lnTo>
                <a:lnTo>
                  <a:pt x="333" y="822"/>
                </a:lnTo>
                <a:lnTo>
                  <a:pt x="340" y="827"/>
                </a:lnTo>
                <a:lnTo>
                  <a:pt x="342" y="831"/>
                </a:lnTo>
                <a:lnTo>
                  <a:pt x="344" y="831"/>
                </a:lnTo>
                <a:lnTo>
                  <a:pt x="346" y="832"/>
                </a:lnTo>
                <a:lnTo>
                  <a:pt x="350" y="833"/>
                </a:lnTo>
                <a:lnTo>
                  <a:pt x="351" y="833"/>
                </a:lnTo>
                <a:lnTo>
                  <a:pt x="359" y="833"/>
                </a:lnTo>
                <a:lnTo>
                  <a:pt x="361" y="835"/>
                </a:lnTo>
                <a:lnTo>
                  <a:pt x="362" y="835"/>
                </a:lnTo>
                <a:lnTo>
                  <a:pt x="371" y="839"/>
                </a:lnTo>
                <a:lnTo>
                  <a:pt x="375" y="840"/>
                </a:lnTo>
                <a:lnTo>
                  <a:pt x="376" y="840"/>
                </a:lnTo>
                <a:lnTo>
                  <a:pt x="378" y="840"/>
                </a:lnTo>
                <a:lnTo>
                  <a:pt x="380" y="841"/>
                </a:lnTo>
                <a:lnTo>
                  <a:pt x="381" y="841"/>
                </a:lnTo>
                <a:lnTo>
                  <a:pt x="381" y="842"/>
                </a:lnTo>
                <a:lnTo>
                  <a:pt x="384" y="844"/>
                </a:lnTo>
                <a:lnTo>
                  <a:pt x="385" y="845"/>
                </a:lnTo>
                <a:lnTo>
                  <a:pt x="387" y="845"/>
                </a:lnTo>
                <a:lnTo>
                  <a:pt x="392" y="849"/>
                </a:lnTo>
                <a:lnTo>
                  <a:pt x="395" y="849"/>
                </a:lnTo>
                <a:lnTo>
                  <a:pt x="395" y="853"/>
                </a:lnTo>
                <a:lnTo>
                  <a:pt x="393" y="856"/>
                </a:lnTo>
                <a:lnTo>
                  <a:pt x="389" y="863"/>
                </a:lnTo>
                <a:lnTo>
                  <a:pt x="385" y="871"/>
                </a:lnTo>
                <a:lnTo>
                  <a:pt x="387" y="876"/>
                </a:lnTo>
                <a:lnTo>
                  <a:pt x="385" y="878"/>
                </a:lnTo>
                <a:lnTo>
                  <a:pt x="381" y="882"/>
                </a:lnTo>
                <a:lnTo>
                  <a:pt x="380" y="888"/>
                </a:lnTo>
                <a:lnTo>
                  <a:pt x="379" y="897"/>
                </a:lnTo>
                <a:lnTo>
                  <a:pt x="371" y="904"/>
                </a:lnTo>
                <a:lnTo>
                  <a:pt x="371" y="905"/>
                </a:lnTo>
                <a:lnTo>
                  <a:pt x="370" y="910"/>
                </a:lnTo>
                <a:lnTo>
                  <a:pt x="370" y="914"/>
                </a:lnTo>
                <a:lnTo>
                  <a:pt x="371" y="917"/>
                </a:lnTo>
                <a:lnTo>
                  <a:pt x="371" y="923"/>
                </a:lnTo>
                <a:lnTo>
                  <a:pt x="374" y="930"/>
                </a:lnTo>
                <a:lnTo>
                  <a:pt x="374" y="933"/>
                </a:lnTo>
                <a:lnTo>
                  <a:pt x="376" y="935"/>
                </a:lnTo>
                <a:lnTo>
                  <a:pt x="378" y="936"/>
                </a:lnTo>
                <a:lnTo>
                  <a:pt x="378" y="938"/>
                </a:lnTo>
                <a:lnTo>
                  <a:pt x="379" y="939"/>
                </a:lnTo>
                <a:lnTo>
                  <a:pt x="381" y="940"/>
                </a:lnTo>
                <a:lnTo>
                  <a:pt x="384" y="940"/>
                </a:lnTo>
                <a:lnTo>
                  <a:pt x="385" y="940"/>
                </a:lnTo>
                <a:lnTo>
                  <a:pt x="385" y="942"/>
                </a:lnTo>
                <a:lnTo>
                  <a:pt x="387" y="942"/>
                </a:lnTo>
                <a:lnTo>
                  <a:pt x="388" y="942"/>
                </a:lnTo>
                <a:lnTo>
                  <a:pt x="389" y="943"/>
                </a:lnTo>
                <a:lnTo>
                  <a:pt x="391" y="943"/>
                </a:lnTo>
                <a:lnTo>
                  <a:pt x="389" y="943"/>
                </a:lnTo>
                <a:lnTo>
                  <a:pt x="389" y="946"/>
                </a:lnTo>
                <a:lnTo>
                  <a:pt x="389" y="947"/>
                </a:lnTo>
                <a:lnTo>
                  <a:pt x="391" y="948"/>
                </a:lnTo>
                <a:lnTo>
                  <a:pt x="391" y="947"/>
                </a:lnTo>
                <a:lnTo>
                  <a:pt x="392" y="947"/>
                </a:lnTo>
                <a:lnTo>
                  <a:pt x="392" y="948"/>
                </a:lnTo>
                <a:lnTo>
                  <a:pt x="393" y="950"/>
                </a:lnTo>
                <a:lnTo>
                  <a:pt x="395" y="950"/>
                </a:lnTo>
                <a:lnTo>
                  <a:pt x="395" y="951"/>
                </a:lnTo>
                <a:lnTo>
                  <a:pt x="395" y="952"/>
                </a:lnTo>
                <a:lnTo>
                  <a:pt x="396" y="952"/>
                </a:lnTo>
                <a:lnTo>
                  <a:pt x="397" y="952"/>
                </a:lnTo>
                <a:lnTo>
                  <a:pt x="398" y="952"/>
                </a:lnTo>
                <a:lnTo>
                  <a:pt x="400" y="953"/>
                </a:lnTo>
                <a:lnTo>
                  <a:pt x="400" y="955"/>
                </a:lnTo>
                <a:lnTo>
                  <a:pt x="401" y="955"/>
                </a:lnTo>
                <a:lnTo>
                  <a:pt x="401" y="956"/>
                </a:lnTo>
                <a:lnTo>
                  <a:pt x="401" y="957"/>
                </a:lnTo>
                <a:lnTo>
                  <a:pt x="402" y="957"/>
                </a:lnTo>
                <a:lnTo>
                  <a:pt x="408" y="952"/>
                </a:lnTo>
                <a:lnTo>
                  <a:pt x="412" y="952"/>
                </a:lnTo>
                <a:lnTo>
                  <a:pt x="417" y="952"/>
                </a:lnTo>
                <a:lnTo>
                  <a:pt x="417" y="951"/>
                </a:lnTo>
                <a:lnTo>
                  <a:pt x="423" y="950"/>
                </a:lnTo>
                <a:lnTo>
                  <a:pt x="427" y="950"/>
                </a:lnTo>
                <a:lnTo>
                  <a:pt x="432" y="950"/>
                </a:lnTo>
                <a:lnTo>
                  <a:pt x="439" y="948"/>
                </a:lnTo>
                <a:lnTo>
                  <a:pt x="444" y="946"/>
                </a:lnTo>
                <a:lnTo>
                  <a:pt x="448" y="943"/>
                </a:lnTo>
                <a:lnTo>
                  <a:pt x="453" y="940"/>
                </a:lnTo>
                <a:lnTo>
                  <a:pt x="455" y="940"/>
                </a:lnTo>
                <a:lnTo>
                  <a:pt x="462" y="934"/>
                </a:lnTo>
                <a:lnTo>
                  <a:pt x="466" y="935"/>
                </a:lnTo>
                <a:lnTo>
                  <a:pt x="470" y="933"/>
                </a:lnTo>
                <a:lnTo>
                  <a:pt x="477" y="933"/>
                </a:lnTo>
                <a:lnTo>
                  <a:pt x="481" y="933"/>
                </a:lnTo>
                <a:lnTo>
                  <a:pt x="486" y="934"/>
                </a:lnTo>
                <a:lnTo>
                  <a:pt x="495" y="934"/>
                </a:lnTo>
                <a:lnTo>
                  <a:pt x="496" y="935"/>
                </a:lnTo>
                <a:lnTo>
                  <a:pt x="504" y="936"/>
                </a:lnTo>
                <a:lnTo>
                  <a:pt x="507" y="936"/>
                </a:lnTo>
                <a:lnTo>
                  <a:pt x="508" y="936"/>
                </a:lnTo>
                <a:lnTo>
                  <a:pt x="509" y="936"/>
                </a:lnTo>
                <a:lnTo>
                  <a:pt x="509" y="934"/>
                </a:lnTo>
                <a:lnTo>
                  <a:pt x="509" y="933"/>
                </a:lnTo>
                <a:lnTo>
                  <a:pt x="509" y="931"/>
                </a:lnTo>
                <a:lnTo>
                  <a:pt x="509" y="929"/>
                </a:lnTo>
                <a:lnTo>
                  <a:pt x="508" y="926"/>
                </a:lnTo>
                <a:lnTo>
                  <a:pt x="508" y="922"/>
                </a:lnTo>
                <a:lnTo>
                  <a:pt x="511" y="923"/>
                </a:lnTo>
                <a:lnTo>
                  <a:pt x="512" y="919"/>
                </a:lnTo>
                <a:lnTo>
                  <a:pt x="512" y="918"/>
                </a:lnTo>
                <a:lnTo>
                  <a:pt x="511" y="906"/>
                </a:lnTo>
                <a:lnTo>
                  <a:pt x="509" y="906"/>
                </a:lnTo>
                <a:lnTo>
                  <a:pt x="509" y="905"/>
                </a:lnTo>
                <a:lnTo>
                  <a:pt x="509" y="904"/>
                </a:lnTo>
                <a:lnTo>
                  <a:pt x="511" y="903"/>
                </a:lnTo>
                <a:lnTo>
                  <a:pt x="513" y="900"/>
                </a:lnTo>
                <a:lnTo>
                  <a:pt x="515" y="899"/>
                </a:lnTo>
                <a:lnTo>
                  <a:pt x="516" y="897"/>
                </a:lnTo>
                <a:lnTo>
                  <a:pt x="517" y="896"/>
                </a:lnTo>
                <a:lnTo>
                  <a:pt x="519" y="895"/>
                </a:lnTo>
                <a:lnTo>
                  <a:pt x="519" y="893"/>
                </a:lnTo>
                <a:lnTo>
                  <a:pt x="519" y="892"/>
                </a:lnTo>
                <a:lnTo>
                  <a:pt x="520" y="891"/>
                </a:lnTo>
                <a:lnTo>
                  <a:pt x="520" y="886"/>
                </a:lnTo>
                <a:lnTo>
                  <a:pt x="520" y="878"/>
                </a:lnTo>
                <a:lnTo>
                  <a:pt x="520" y="875"/>
                </a:lnTo>
                <a:lnTo>
                  <a:pt x="520" y="874"/>
                </a:lnTo>
                <a:lnTo>
                  <a:pt x="521" y="874"/>
                </a:lnTo>
                <a:lnTo>
                  <a:pt x="521" y="872"/>
                </a:lnTo>
                <a:lnTo>
                  <a:pt x="521" y="871"/>
                </a:lnTo>
                <a:lnTo>
                  <a:pt x="522" y="870"/>
                </a:lnTo>
                <a:lnTo>
                  <a:pt x="524" y="870"/>
                </a:lnTo>
                <a:lnTo>
                  <a:pt x="525" y="870"/>
                </a:lnTo>
                <a:lnTo>
                  <a:pt x="526" y="871"/>
                </a:lnTo>
                <a:lnTo>
                  <a:pt x="528" y="872"/>
                </a:lnTo>
                <a:lnTo>
                  <a:pt x="530" y="872"/>
                </a:lnTo>
                <a:lnTo>
                  <a:pt x="530" y="871"/>
                </a:lnTo>
                <a:lnTo>
                  <a:pt x="532" y="871"/>
                </a:lnTo>
                <a:lnTo>
                  <a:pt x="532" y="872"/>
                </a:lnTo>
                <a:lnTo>
                  <a:pt x="533" y="872"/>
                </a:lnTo>
                <a:lnTo>
                  <a:pt x="534" y="872"/>
                </a:lnTo>
                <a:lnTo>
                  <a:pt x="538" y="874"/>
                </a:lnTo>
                <a:lnTo>
                  <a:pt x="538" y="875"/>
                </a:lnTo>
                <a:lnTo>
                  <a:pt x="539" y="875"/>
                </a:lnTo>
                <a:lnTo>
                  <a:pt x="542" y="867"/>
                </a:lnTo>
                <a:lnTo>
                  <a:pt x="545" y="869"/>
                </a:lnTo>
                <a:lnTo>
                  <a:pt x="546" y="870"/>
                </a:lnTo>
                <a:lnTo>
                  <a:pt x="546" y="869"/>
                </a:lnTo>
                <a:lnTo>
                  <a:pt x="547" y="869"/>
                </a:lnTo>
                <a:lnTo>
                  <a:pt x="547" y="867"/>
                </a:lnTo>
                <a:lnTo>
                  <a:pt x="549" y="867"/>
                </a:lnTo>
                <a:lnTo>
                  <a:pt x="549" y="866"/>
                </a:lnTo>
                <a:lnTo>
                  <a:pt x="550" y="866"/>
                </a:lnTo>
                <a:lnTo>
                  <a:pt x="550" y="865"/>
                </a:lnTo>
                <a:lnTo>
                  <a:pt x="551" y="865"/>
                </a:lnTo>
                <a:lnTo>
                  <a:pt x="552" y="862"/>
                </a:lnTo>
                <a:lnTo>
                  <a:pt x="552" y="859"/>
                </a:lnTo>
                <a:lnTo>
                  <a:pt x="552" y="858"/>
                </a:lnTo>
                <a:lnTo>
                  <a:pt x="554" y="858"/>
                </a:lnTo>
                <a:lnTo>
                  <a:pt x="555" y="858"/>
                </a:lnTo>
                <a:lnTo>
                  <a:pt x="555" y="859"/>
                </a:lnTo>
                <a:lnTo>
                  <a:pt x="556" y="861"/>
                </a:lnTo>
                <a:lnTo>
                  <a:pt x="556" y="859"/>
                </a:lnTo>
                <a:lnTo>
                  <a:pt x="558" y="861"/>
                </a:lnTo>
                <a:lnTo>
                  <a:pt x="559" y="859"/>
                </a:lnTo>
                <a:lnTo>
                  <a:pt x="558" y="857"/>
                </a:lnTo>
                <a:lnTo>
                  <a:pt x="558" y="856"/>
                </a:lnTo>
                <a:lnTo>
                  <a:pt x="563" y="853"/>
                </a:lnTo>
                <a:lnTo>
                  <a:pt x="564" y="852"/>
                </a:lnTo>
                <a:lnTo>
                  <a:pt x="566" y="852"/>
                </a:lnTo>
                <a:lnTo>
                  <a:pt x="566" y="850"/>
                </a:lnTo>
                <a:lnTo>
                  <a:pt x="567" y="850"/>
                </a:lnTo>
                <a:lnTo>
                  <a:pt x="567" y="849"/>
                </a:lnTo>
                <a:lnTo>
                  <a:pt x="568" y="848"/>
                </a:lnTo>
                <a:lnTo>
                  <a:pt x="568" y="845"/>
                </a:lnTo>
                <a:lnTo>
                  <a:pt x="568" y="844"/>
                </a:lnTo>
                <a:lnTo>
                  <a:pt x="569" y="844"/>
                </a:lnTo>
                <a:lnTo>
                  <a:pt x="567" y="841"/>
                </a:lnTo>
                <a:lnTo>
                  <a:pt x="566" y="839"/>
                </a:lnTo>
                <a:lnTo>
                  <a:pt x="566" y="836"/>
                </a:lnTo>
                <a:lnTo>
                  <a:pt x="564" y="836"/>
                </a:lnTo>
                <a:lnTo>
                  <a:pt x="564" y="835"/>
                </a:lnTo>
                <a:lnTo>
                  <a:pt x="564" y="833"/>
                </a:lnTo>
                <a:lnTo>
                  <a:pt x="568" y="831"/>
                </a:lnTo>
                <a:lnTo>
                  <a:pt x="571" y="828"/>
                </a:lnTo>
                <a:lnTo>
                  <a:pt x="576" y="824"/>
                </a:lnTo>
                <a:lnTo>
                  <a:pt x="577" y="824"/>
                </a:lnTo>
                <a:lnTo>
                  <a:pt x="586" y="816"/>
                </a:lnTo>
                <a:lnTo>
                  <a:pt x="593" y="810"/>
                </a:lnTo>
                <a:lnTo>
                  <a:pt x="597" y="808"/>
                </a:lnTo>
                <a:lnTo>
                  <a:pt x="603" y="805"/>
                </a:lnTo>
                <a:lnTo>
                  <a:pt x="603" y="803"/>
                </a:lnTo>
                <a:lnTo>
                  <a:pt x="603" y="799"/>
                </a:lnTo>
                <a:lnTo>
                  <a:pt x="605" y="794"/>
                </a:lnTo>
                <a:lnTo>
                  <a:pt x="605" y="793"/>
                </a:lnTo>
                <a:lnTo>
                  <a:pt x="602" y="788"/>
                </a:lnTo>
                <a:lnTo>
                  <a:pt x="599" y="785"/>
                </a:lnTo>
                <a:lnTo>
                  <a:pt x="597" y="782"/>
                </a:lnTo>
                <a:lnTo>
                  <a:pt x="596" y="781"/>
                </a:lnTo>
                <a:lnTo>
                  <a:pt x="592" y="781"/>
                </a:lnTo>
                <a:lnTo>
                  <a:pt x="581" y="782"/>
                </a:lnTo>
                <a:lnTo>
                  <a:pt x="580" y="781"/>
                </a:lnTo>
                <a:lnTo>
                  <a:pt x="575" y="780"/>
                </a:lnTo>
                <a:lnTo>
                  <a:pt x="569" y="777"/>
                </a:lnTo>
                <a:lnTo>
                  <a:pt x="567" y="778"/>
                </a:lnTo>
                <a:lnTo>
                  <a:pt x="563" y="777"/>
                </a:lnTo>
                <a:lnTo>
                  <a:pt x="562" y="777"/>
                </a:lnTo>
                <a:lnTo>
                  <a:pt x="558" y="777"/>
                </a:lnTo>
                <a:lnTo>
                  <a:pt x="558" y="776"/>
                </a:lnTo>
                <a:lnTo>
                  <a:pt x="556" y="773"/>
                </a:lnTo>
                <a:lnTo>
                  <a:pt x="558" y="773"/>
                </a:lnTo>
                <a:lnTo>
                  <a:pt x="560" y="772"/>
                </a:lnTo>
                <a:lnTo>
                  <a:pt x="562" y="772"/>
                </a:lnTo>
                <a:lnTo>
                  <a:pt x="563" y="772"/>
                </a:lnTo>
                <a:lnTo>
                  <a:pt x="566" y="772"/>
                </a:lnTo>
                <a:lnTo>
                  <a:pt x="569" y="772"/>
                </a:lnTo>
                <a:lnTo>
                  <a:pt x="573" y="772"/>
                </a:lnTo>
                <a:lnTo>
                  <a:pt x="577" y="772"/>
                </a:lnTo>
                <a:lnTo>
                  <a:pt x="580" y="772"/>
                </a:lnTo>
                <a:lnTo>
                  <a:pt x="590" y="772"/>
                </a:lnTo>
                <a:lnTo>
                  <a:pt x="599" y="769"/>
                </a:lnTo>
                <a:lnTo>
                  <a:pt x="603" y="767"/>
                </a:lnTo>
                <a:lnTo>
                  <a:pt x="603" y="765"/>
                </a:lnTo>
                <a:lnTo>
                  <a:pt x="607" y="761"/>
                </a:lnTo>
                <a:lnTo>
                  <a:pt x="611" y="760"/>
                </a:lnTo>
                <a:lnTo>
                  <a:pt x="613" y="759"/>
                </a:lnTo>
                <a:lnTo>
                  <a:pt x="615" y="758"/>
                </a:lnTo>
                <a:lnTo>
                  <a:pt x="619" y="755"/>
                </a:lnTo>
                <a:lnTo>
                  <a:pt x="620" y="755"/>
                </a:lnTo>
                <a:lnTo>
                  <a:pt x="622" y="754"/>
                </a:lnTo>
                <a:lnTo>
                  <a:pt x="623" y="754"/>
                </a:lnTo>
                <a:lnTo>
                  <a:pt x="631" y="750"/>
                </a:lnTo>
                <a:lnTo>
                  <a:pt x="633" y="750"/>
                </a:lnTo>
                <a:lnTo>
                  <a:pt x="639" y="747"/>
                </a:lnTo>
                <a:lnTo>
                  <a:pt x="644" y="747"/>
                </a:lnTo>
                <a:lnTo>
                  <a:pt x="648" y="748"/>
                </a:lnTo>
                <a:lnTo>
                  <a:pt x="652" y="748"/>
                </a:lnTo>
                <a:lnTo>
                  <a:pt x="654" y="748"/>
                </a:lnTo>
                <a:lnTo>
                  <a:pt x="656" y="748"/>
                </a:lnTo>
                <a:lnTo>
                  <a:pt x="662" y="750"/>
                </a:lnTo>
                <a:lnTo>
                  <a:pt x="666" y="750"/>
                </a:lnTo>
                <a:lnTo>
                  <a:pt x="670" y="748"/>
                </a:lnTo>
                <a:lnTo>
                  <a:pt x="671" y="748"/>
                </a:lnTo>
                <a:lnTo>
                  <a:pt x="673" y="747"/>
                </a:lnTo>
                <a:lnTo>
                  <a:pt x="676" y="745"/>
                </a:lnTo>
                <a:lnTo>
                  <a:pt x="679" y="743"/>
                </a:lnTo>
                <a:lnTo>
                  <a:pt x="680" y="743"/>
                </a:lnTo>
                <a:lnTo>
                  <a:pt x="682" y="742"/>
                </a:lnTo>
                <a:lnTo>
                  <a:pt x="684" y="741"/>
                </a:lnTo>
                <a:lnTo>
                  <a:pt x="686" y="739"/>
                </a:lnTo>
                <a:lnTo>
                  <a:pt x="693" y="737"/>
                </a:lnTo>
                <a:lnTo>
                  <a:pt x="699" y="737"/>
                </a:lnTo>
                <a:lnTo>
                  <a:pt x="700" y="735"/>
                </a:lnTo>
                <a:lnTo>
                  <a:pt x="703" y="735"/>
                </a:lnTo>
                <a:lnTo>
                  <a:pt x="703" y="734"/>
                </a:lnTo>
                <a:lnTo>
                  <a:pt x="704" y="734"/>
                </a:lnTo>
                <a:lnTo>
                  <a:pt x="706" y="731"/>
                </a:lnTo>
                <a:lnTo>
                  <a:pt x="709" y="731"/>
                </a:lnTo>
                <a:lnTo>
                  <a:pt x="710" y="730"/>
                </a:lnTo>
                <a:lnTo>
                  <a:pt x="712" y="730"/>
                </a:lnTo>
                <a:lnTo>
                  <a:pt x="712" y="728"/>
                </a:lnTo>
                <a:lnTo>
                  <a:pt x="712" y="726"/>
                </a:lnTo>
                <a:lnTo>
                  <a:pt x="712" y="725"/>
                </a:lnTo>
                <a:lnTo>
                  <a:pt x="712" y="724"/>
                </a:lnTo>
                <a:lnTo>
                  <a:pt x="714" y="716"/>
                </a:lnTo>
                <a:lnTo>
                  <a:pt x="721" y="709"/>
                </a:lnTo>
                <a:lnTo>
                  <a:pt x="722" y="707"/>
                </a:lnTo>
                <a:lnTo>
                  <a:pt x="725" y="707"/>
                </a:lnTo>
                <a:lnTo>
                  <a:pt x="726" y="705"/>
                </a:lnTo>
                <a:lnTo>
                  <a:pt x="726" y="704"/>
                </a:lnTo>
                <a:lnTo>
                  <a:pt x="729" y="701"/>
                </a:lnTo>
                <a:lnTo>
                  <a:pt x="730" y="699"/>
                </a:lnTo>
                <a:lnTo>
                  <a:pt x="731" y="697"/>
                </a:lnTo>
                <a:lnTo>
                  <a:pt x="733" y="697"/>
                </a:lnTo>
                <a:lnTo>
                  <a:pt x="733" y="696"/>
                </a:lnTo>
                <a:lnTo>
                  <a:pt x="734" y="695"/>
                </a:lnTo>
                <a:lnTo>
                  <a:pt x="737" y="692"/>
                </a:lnTo>
                <a:lnTo>
                  <a:pt x="738" y="692"/>
                </a:lnTo>
                <a:lnTo>
                  <a:pt x="740" y="691"/>
                </a:lnTo>
                <a:lnTo>
                  <a:pt x="742" y="691"/>
                </a:lnTo>
                <a:lnTo>
                  <a:pt x="747" y="688"/>
                </a:lnTo>
                <a:lnTo>
                  <a:pt x="755" y="687"/>
                </a:lnTo>
                <a:lnTo>
                  <a:pt x="759" y="681"/>
                </a:lnTo>
                <a:lnTo>
                  <a:pt x="763" y="674"/>
                </a:lnTo>
                <a:lnTo>
                  <a:pt x="768" y="669"/>
                </a:lnTo>
                <a:lnTo>
                  <a:pt x="768" y="667"/>
                </a:lnTo>
                <a:lnTo>
                  <a:pt x="769" y="667"/>
                </a:lnTo>
                <a:lnTo>
                  <a:pt x="768" y="661"/>
                </a:lnTo>
                <a:lnTo>
                  <a:pt x="761" y="656"/>
                </a:lnTo>
                <a:lnTo>
                  <a:pt x="761" y="654"/>
                </a:lnTo>
                <a:lnTo>
                  <a:pt x="757" y="650"/>
                </a:lnTo>
                <a:lnTo>
                  <a:pt x="755" y="648"/>
                </a:lnTo>
                <a:lnTo>
                  <a:pt x="751" y="643"/>
                </a:lnTo>
                <a:lnTo>
                  <a:pt x="750" y="641"/>
                </a:lnTo>
                <a:lnTo>
                  <a:pt x="748" y="639"/>
                </a:lnTo>
                <a:lnTo>
                  <a:pt x="743" y="640"/>
                </a:lnTo>
                <a:lnTo>
                  <a:pt x="739" y="640"/>
                </a:lnTo>
                <a:lnTo>
                  <a:pt x="733" y="643"/>
                </a:lnTo>
                <a:lnTo>
                  <a:pt x="729" y="643"/>
                </a:lnTo>
                <a:lnTo>
                  <a:pt x="722" y="643"/>
                </a:lnTo>
                <a:lnTo>
                  <a:pt x="716" y="643"/>
                </a:lnTo>
                <a:lnTo>
                  <a:pt x="713" y="643"/>
                </a:lnTo>
                <a:lnTo>
                  <a:pt x="710" y="640"/>
                </a:lnTo>
                <a:lnTo>
                  <a:pt x="710" y="637"/>
                </a:lnTo>
                <a:lnTo>
                  <a:pt x="709" y="636"/>
                </a:lnTo>
                <a:lnTo>
                  <a:pt x="708" y="632"/>
                </a:lnTo>
                <a:lnTo>
                  <a:pt x="709" y="631"/>
                </a:lnTo>
                <a:lnTo>
                  <a:pt x="710" y="630"/>
                </a:lnTo>
                <a:lnTo>
                  <a:pt x="713" y="627"/>
                </a:lnTo>
                <a:lnTo>
                  <a:pt x="716" y="626"/>
                </a:lnTo>
                <a:lnTo>
                  <a:pt x="717" y="626"/>
                </a:lnTo>
                <a:lnTo>
                  <a:pt x="720" y="623"/>
                </a:lnTo>
                <a:lnTo>
                  <a:pt x="721" y="620"/>
                </a:lnTo>
                <a:lnTo>
                  <a:pt x="722" y="618"/>
                </a:lnTo>
                <a:lnTo>
                  <a:pt x="722" y="614"/>
                </a:lnTo>
                <a:lnTo>
                  <a:pt x="723" y="610"/>
                </a:lnTo>
                <a:lnTo>
                  <a:pt x="725" y="606"/>
                </a:lnTo>
                <a:lnTo>
                  <a:pt x="726" y="602"/>
                </a:lnTo>
                <a:lnTo>
                  <a:pt x="727" y="601"/>
                </a:lnTo>
                <a:lnTo>
                  <a:pt x="730" y="598"/>
                </a:lnTo>
                <a:lnTo>
                  <a:pt x="731" y="597"/>
                </a:lnTo>
                <a:lnTo>
                  <a:pt x="737" y="596"/>
                </a:lnTo>
                <a:lnTo>
                  <a:pt x="742" y="594"/>
                </a:lnTo>
                <a:lnTo>
                  <a:pt x="742" y="593"/>
                </a:lnTo>
                <a:lnTo>
                  <a:pt x="743" y="590"/>
                </a:lnTo>
                <a:lnTo>
                  <a:pt x="744" y="589"/>
                </a:lnTo>
                <a:lnTo>
                  <a:pt x="746" y="589"/>
                </a:lnTo>
                <a:lnTo>
                  <a:pt x="748" y="588"/>
                </a:lnTo>
                <a:lnTo>
                  <a:pt x="752" y="588"/>
                </a:lnTo>
                <a:lnTo>
                  <a:pt x="756" y="586"/>
                </a:lnTo>
                <a:lnTo>
                  <a:pt x="760" y="585"/>
                </a:lnTo>
                <a:lnTo>
                  <a:pt x="760" y="584"/>
                </a:lnTo>
                <a:lnTo>
                  <a:pt x="764" y="583"/>
                </a:lnTo>
                <a:lnTo>
                  <a:pt x="765" y="581"/>
                </a:lnTo>
                <a:lnTo>
                  <a:pt x="767" y="580"/>
                </a:lnTo>
                <a:lnTo>
                  <a:pt x="768" y="579"/>
                </a:lnTo>
                <a:lnTo>
                  <a:pt x="773" y="580"/>
                </a:lnTo>
                <a:lnTo>
                  <a:pt x="782" y="580"/>
                </a:lnTo>
                <a:lnTo>
                  <a:pt x="789" y="580"/>
                </a:lnTo>
                <a:lnTo>
                  <a:pt x="795" y="576"/>
                </a:lnTo>
                <a:lnTo>
                  <a:pt x="797" y="576"/>
                </a:lnTo>
                <a:lnTo>
                  <a:pt x="800" y="576"/>
                </a:lnTo>
                <a:lnTo>
                  <a:pt x="802" y="570"/>
                </a:lnTo>
                <a:lnTo>
                  <a:pt x="806" y="567"/>
                </a:lnTo>
                <a:lnTo>
                  <a:pt x="808" y="567"/>
                </a:lnTo>
                <a:lnTo>
                  <a:pt x="810" y="566"/>
                </a:lnTo>
                <a:lnTo>
                  <a:pt x="811" y="566"/>
                </a:lnTo>
                <a:lnTo>
                  <a:pt x="812" y="566"/>
                </a:lnTo>
                <a:lnTo>
                  <a:pt x="814" y="566"/>
                </a:lnTo>
                <a:lnTo>
                  <a:pt x="816" y="566"/>
                </a:lnTo>
                <a:lnTo>
                  <a:pt x="816" y="567"/>
                </a:lnTo>
                <a:lnTo>
                  <a:pt x="817" y="567"/>
                </a:lnTo>
                <a:lnTo>
                  <a:pt x="819" y="567"/>
                </a:lnTo>
                <a:lnTo>
                  <a:pt x="817" y="570"/>
                </a:lnTo>
                <a:lnTo>
                  <a:pt x="816" y="572"/>
                </a:lnTo>
                <a:lnTo>
                  <a:pt x="823" y="573"/>
                </a:lnTo>
                <a:lnTo>
                  <a:pt x="825" y="575"/>
                </a:lnTo>
                <a:lnTo>
                  <a:pt x="833" y="577"/>
                </a:lnTo>
                <a:lnTo>
                  <a:pt x="836" y="577"/>
                </a:lnTo>
                <a:lnTo>
                  <a:pt x="837" y="579"/>
                </a:lnTo>
                <a:lnTo>
                  <a:pt x="841" y="580"/>
                </a:lnTo>
                <a:lnTo>
                  <a:pt x="847" y="581"/>
                </a:lnTo>
                <a:lnTo>
                  <a:pt x="850" y="580"/>
                </a:lnTo>
                <a:lnTo>
                  <a:pt x="854" y="577"/>
                </a:lnTo>
                <a:lnTo>
                  <a:pt x="857" y="575"/>
                </a:lnTo>
                <a:lnTo>
                  <a:pt x="859" y="573"/>
                </a:lnTo>
                <a:lnTo>
                  <a:pt x="868" y="572"/>
                </a:lnTo>
                <a:lnTo>
                  <a:pt x="872" y="568"/>
                </a:lnTo>
                <a:lnTo>
                  <a:pt x="876" y="566"/>
                </a:lnTo>
                <a:lnTo>
                  <a:pt x="883" y="559"/>
                </a:lnTo>
                <a:lnTo>
                  <a:pt x="885" y="558"/>
                </a:lnTo>
                <a:lnTo>
                  <a:pt x="887" y="558"/>
                </a:lnTo>
                <a:lnTo>
                  <a:pt x="891" y="555"/>
                </a:lnTo>
                <a:lnTo>
                  <a:pt x="896" y="556"/>
                </a:lnTo>
                <a:lnTo>
                  <a:pt x="896" y="555"/>
                </a:lnTo>
                <a:lnTo>
                  <a:pt x="897" y="555"/>
                </a:lnTo>
                <a:lnTo>
                  <a:pt x="902" y="555"/>
                </a:lnTo>
                <a:lnTo>
                  <a:pt x="905" y="555"/>
                </a:lnTo>
                <a:lnTo>
                  <a:pt x="911" y="554"/>
                </a:lnTo>
                <a:lnTo>
                  <a:pt x="915" y="550"/>
                </a:lnTo>
                <a:lnTo>
                  <a:pt x="917" y="549"/>
                </a:lnTo>
                <a:lnTo>
                  <a:pt x="918" y="546"/>
                </a:lnTo>
                <a:lnTo>
                  <a:pt x="919" y="545"/>
                </a:lnTo>
                <a:lnTo>
                  <a:pt x="919" y="543"/>
                </a:lnTo>
                <a:lnTo>
                  <a:pt x="923" y="537"/>
                </a:lnTo>
                <a:lnTo>
                  <a:pt x="927" y="534"/>
                </a:lnTo>
                <a:lnTo>
                  <a:pt x="927" y="530"/>
                </a:lnTo>
                <a:lnTo>
                  <a:pt x="932" y="524"/>
                </a:lnTo>
                <a:lnTo>
                  <a:pt x="932" y="522"/>
                </a:lnTo>
                <a:lnTo>
                  <a:pt x="934" y="520"/>
                </a:lnTo>
                <a:lnTo>
                  <a:pt x="935" y="519"/>
                </a:lnTo>
                <a:lnTo>
                  <a:pt x="936" y="517"/>
                </a:lnTo>
                <a:lnTo>
                  <a:pt x="939" y="516"/>
                </a:lnTo>
                <a:lnTo>
                  <a:pt x="940" y="516"/>
                </a:lnTo>
                <a:lnTo>
                  <a:pt x="940" y="515"/>
                </a:lnTo>
                <a:lnTo>
                  <a:pt x="941" y="515"/>
                </a:lnTo>
                <a:lnTo>
                  <a:pt x="943" y="513"/>
                </a:lnTo>
                <a:lnTo>
                  <a:pt x="944" y="513"/>
                </a:lnTo>
                <a:lnTo>
                  <a:pt x="944" y="512"/>
                </a:lnTo>
                <a:lnTo>
                  <a:pt x="945" y="512"/>
                </a:lnTo>
                <a:lnTo>
                  <a:pt x="947" y="512"/>
                </a:lnTo>
                <a:lnTo>
                  <a:pt x="948" y="511"/>
                </a:lnTo>
                <a:lnTo>
                  <a:pt x="951" y="509"/>
                </a:lnTo>
                <a:lnTo>
                  <a:pt x="954" y="507"/>
                </a:lnTo>
                <a:lnTo>
                  <a:pt x="958" y="507"/>
                </a:lnTo>
                <a:lnTo>
                  <a:pt x="961" y="507"/>
                </a:lnTo>
                <a:lnTo>
                  <a:pt x="964" y="507"/>
                </a:lnTo>
                <a:lnTo>
                  <a:pt x="965" y="507"/>
                </a:lnTo>
                <a:lnTo>
                  <a:pt x="968" y="507"/>
                </a:lnTo>
                <a:lnTo>
                  <a:pt x="969" y="508"/>
                </a:lnTo>
                <a:lnTo>
                  <a:pt x="971" y="508"/>
                </a:lnTo>
                <a:lnTo>
                  <a:pt x="973" y="509"/>
                </a:lnTo>
                <a:lnTo>
                  <a:pt x="975" y="509"/>
                </a:lnTo>
                <a:lnTo>
                  <a:pt x="975" y="511"/>
                </a:lnTo>
                <a:lnTo>
                  <a:pt x="977" y="511"/>
                </a:lnTo>
                <a:lnTo>
                  <a:pt x="978" y="512"/>
                </a:lnTo>
                <a:lnTo>
                  <a:pt x="981" y="512"/>
                </a:lnTo>
                <a:lnTo>
                  <a:pt x="982" y="513"/>
                </a:lnTo>
                <a:lnTo>
                  <a:pt x="983" y="513"/>
                </a:lnTo>
                <a:lnTo>
                  <a:pt x="986" y="513"/>
                </a:lnTo>
                <a:lnTo>
                  <a:pt x="988" y="515"/>
                </a:lnTo>
                <a:lnTo>
                  <a:pt x="991" y="515"/>
                </a:lnTo>
                <a:lnTo>
                  <a:pt x="994" y="515"/>
                </a:lnTo>
                <a:lnTo>
                  <a:pt x="995" y="515"/>
                </a:lnTo>
                <a:lnTo>
                  <a:pt x="998" y="515"/>
                </a:lnTo>
                <a:lnTo>
                  <a:pt x="1000" y="516"/>
                </a:lnTo>
                <a:lnTo>
                  <a:pt x="1003" y="516"/>
                </a:lnTo>
                <a:lnTo>
                  <a:pt x="1005" y="516"/>
                </a:lnTo>
                <a:lnTo>
                  <a:pt x="1008" y="516"/>
                </a:lnTo>
                <a:lnTo>
                  <a:pt x="1009" y="516"/>
                </a:lnTo>
                <a:lnTo>
                  <a:pt x="1012" y="516"/>
                </a:lnTo>
                <a:lnTo>
                  <a:pt x="1013" y="515"/>
                </a:lnTo>
                <a:lnTo>
                  <a:pt x="1017" y="513"/>
                </a:lnTo>
                <a:lnTo>
                  <a:pt x="1020" y="511"/>
                </a:lnTo>
                <a:lnTo>
                  <a:pt x="1022" y="508"/>
                </a:lnTo>
                <a:lnTo>
                  <a:pt x="1022" y="509"/>
                </a:lnTo>
                <a:lnTo>
                  <a:pt x="1022" y="506"/>
                </a:lnTo>
                <a:lnTo>
                  <a:pt x="1022" y="502"/>
                </a:lnTo>
                <a:lnTo>
                  <a:pt x="1024" y="498"/>
                </a:lnTo>
                <a:lnTo>
                  <a:pt x="1024" y="495"/>
                </a:lnTo>
                <a:lnTo>
                  <a:pt x="1026" y="492"/>
                </a:lnTo>
                <a:lnTo>
                  <a:pt x="1026" y="491"/>
                </a:lnTo>
                <a:lnTo>
                  <a:pt x="1028" y="489"/>
                </a:lnTo>
                <a:lnTo>
                  <a:pt x="1029" y="487"/>
                </a:lnTo>
                <a:lnTo>
                  <a:pt x="1029" y="485"/>
                </a:lnTo>
                <a:lnTo>
                  <a:pt x="1031" y="482"/>
                </a:lnTo>
                <a:lnTo>
                  <a:pt x="1031" y="481"/>
                </a:lnTo>
                <a:lnTo>
                  <a:pt x="1031" y="478"/>
                </a:lnTo>
                <a:lnTo>
                  <a:pt x="1034" y="475"/>
                </a:lnTo>
                <a:lnTo>
                  <a:pt x="1035" y="475"/>
                </a:lnTo>
                <a:lnTo>
                  <a:pt x="1035" y="474"/>
                </a:lnTo>
                <a:lnTo>
                  <a:pt x="1037" y="474"/>
                </a:lnTo>
                <a:lnTo>
                  <a:pt x="1038" y="473"/>
                </a:lnTo>
                <a:lnTo>
                  <a:pt x="1042" y="472"/>
                </a:lnTo>
                <a:lnTo>
                  <a:pt x="1045" y="472"/>
                </a:lnTo>
                <a:lnTo>
                  <a:pt x="1046" y="472"/>
                </a:lnTo>
                <a:lnTo>
                  <a:pt x="1050" y="472"/>
                </a:lnTo>
                <a:lnTo>
                  <a:pt x="1051" y="472"/>
                </a:lnTo>
                <a:lnTo>
                  <a:pt x="1051" y="470"/>
                </a:lnTo>
                <a:lnTo>
                  <a:pt x="1052" y="470"/>
                </a:lnTo>
                <a:lnTo>
                  <a:pt x="1054" y="470"/>
                </a:lnTo>
                <a:lnTo>
                  <a:pt x="1059" y="468"/>
                </a:lnTo>
                <a:lnTo>
                  <a:pt x="1067" y="464"/>
                </a:lnTo>
                <a:lnTo>
                  <a:pt x="1069" y="461"/>
                </a:lnTo>
                <a:lnTo>
                  <a:pt x="1078" y="455"/>
                </a:lnTo>
                <a:lnTo>
                  <a:pt x="1080" y="455"/>
                </a:lnTo>
                <a:lnTo>
                  <a:pt x="1092" y="445"/>
                </a:lnTo>
                <a:lnTo>
                  <a:pt x="1094" y="444"/>
                </a:lnTo>
                <a:lnTo>
                  <a:pt x="1101" y="440"/>
                </a:lnTo>
                <a:lnTo>
                  <a:pt x="1106" y="436"/>
                </a:lnTo>
                <a:lnTo>
                  <a:pt x="1115" y="430"/>
                </a:lnTo>
                <a:lnTo>
                  <a:pt x="1119" y="427"/>
                </a:lnTo>
                <a:lnTo>
                  <a:pt x="1122" y="426"/>
                </a:lnTo>
                <a:lnTo>
                  <a:pt x="1122" y="425"/>
                </a:lnTo>
                <a:lnTo>
                  <a:pt x="1123" y="425"/>
                </a:lnTo>
                <a:lnTo>
                  <a:pt x="1122" y="423"/>
                </a:lnTo>
                <a:lnTo>
                  <a:pt x="1123" y="423"/>
                </a:lnTo>
                <a:lnTo>
                  <a:pt x="1124" y="422"/>
                </a:lnTo>
                <a:lnTo>
                  <a:pt x="1125" y="422"/>
                </a:lnTo>
                <a:lnTo>
                  <a:pt x="1127" y="421"/>
                </a:lnTo>
                <a:lnTo>
                  <a:pt x="1124" y="417"/>
                </a:lnTo>
                <a:lnTo>
                  <a:pt x="1123" y="417"/>
                </a:lnTo>
                <a:lnTo>
                  <a:pt x="1122" y="414"/>
                </a:lnTo>
                <a:lnTo>
                  <a:pt x="1120" y="411"/>
                </a:lnTo>
                <a:lnTo>
                  <a:pt x="1118" y="409"/>
                </a:lnTo>
                <a:lnTo>
                  <a:pt x="1116" y="406"/>
                </a:lnTo>
                <a:lnTo>
                  <a:pt x="1115" y="406"/>
                </a:lnTo>
                <a:lnTo>
                  <a:pt x="1114" y="402"/>
                </a:lnTo>
                <a:lnTo>
                  <a:pt x="1112" y="402"/>
                </a:lnTo>
                <a:lnTo>
                  <a:pt x="1112" y="401"/>
                </a:lnTo>
                <a:lnTo>
                  <a:pt x="1111" y="400"/>
                </a:lnTo>
                <a:lnTo>
                  <a:pt x="1110" y="398"/>
                </a:lnTo>
                <a:lnTo>
                  <a:pt x="1107" y="396"/>
                </a:lnTo>
                <a:lnTo>
                  <a:pt x="1105" y="393"/>
                </a:lnTo>
                <a:lnTo>
                  <a:pt x="1103" y="392"/>
                </a:lnTo>
                <a:lnTo>
                  <a:pt x="1101" y="389"/>
                </a:lnTo>
                <a:lnTo>
                  <a:pt x="1099" y="388"/>
                </a:lnTo>
                <a:lnTo>
                  <a:pt x="1097" y="385"/>
                </a:lnTo>
                <a:lnTo>
                  <a:pt x="1098" y="385"/>
                </a:lnTo>
                <a:lnTo>
                  <a:pt x="1098" y="384"/>
                </a:lnTo>
                <a:lnTo>
                  <a:pt x="1102" y="383"/>
                </a:lnTo>
                <a:lnTo>
                  <a:pt x="1103" y="383"/>
                </a:lnTo>
                <a:lnTo>
                  <a:pt x="1108" y="380"/>
                </a:lnTo>
                <a:lnTo>
                  <a:pt x="1111" y="380"/>
                </a:lnTo>
                <a:lnTo>
                  <a:pt x="1114" y="379"/>
                </a:lnTo>
                <a:lnTo>
                  <a:pt x="1116" y="378"/>
                </a:lnTo>
                <a:lnTo>
                  <a:pt x="1120" y="376"/>
                </a:lnTo>
                <a:lnTo>
                  <a:pt x="1128" y="374"/>
                </a:lnTo>
                <a:lnTo>
                  <a:pt x="1129" y="374"/>
                </a:lnTo>
                <a:lnTo>
                  <a:pt x="1131" y="372"/>
                </a:lnTo>
                <a:lnTo>
                  <a:pt x="1132" y="372"/>
                </a:lnTo>
                <a:lnTo>
                  <a:pt x="1133" y="372"/>
                </a:lnTo>
                <a:lnTo>
                  <a:pt x="1133" y="371"/>
                </a:lnTo>
                <a:lnTo>
                  <a:pt x="1142" y="368"/>
                </a:lnTo>
                <a:lnTo>
                  <a:pt x="1145" y="367"/>
                </a:lnTo>
                <a:lnTo>
                  <a:pt x="1158" y="389"/>
                </a:lnTo>
                <a:lnTo>
                  <a:pt x="1161" y="395"/>
                </a:lnTo>
                <a:lnTo>
                  <a:pt x="1162" y="395"/>
                </a:lnTo>
                <a:lnTo>
                  <a:pt x="1162" y="397"/>
                </a:lnTo>
                <a:lnTo>
                  <a:pt x="1163" y="398"/>
                </a:lnTo>
                <a:lnTo>
                  <a:pt x="1165" y="401"/>
                </a:lnTo>
                <a:lnTo>
                  <a:pt x="1167" y="405"/>
                </a:lnTo>
                <a:lnTo>
                  <a:pt x="1172" y="414"/>
                </a:lnTo>
                <a:lnTo>
                  <a:pt x="1174" y="417"/>
                </a:lnTo>
                <a:lnTo>
                  <a:pt x="1175" y="418"/>
                </a:lnTo>
                <a:lnTo>
                  <a:pt x="1176" y="422"/>
                </a:lnTo>
                <a:lnTo>
                  <a:pt x="1179" y="426"/>
                </a:lnTo>
                <a:lnTo>
                  <a:pt x="1182" y="430"/>
                </a:lnTo>
                <a:lnTo>
                  <a:pt x="1183" y="432"/>
                </a:lnTo>
                <a:lnTo>
                  <a:pt x="1187" y="439"/>
                </a:lnTo>
                <a:lnTo>
                  <a:pt x="1205" y="442"/>
                </a:lnTo>
                <a:lnTo>
                  <a:pt x="1206" y="442"/>
                </a:lnTo>
                <a:lnTo>
                  <a:pt x="1208" y="442"/>
                </a:lnTo>
                <a:lnTo>
                  <a:pt x="1210" y="443"/>
                </a:lnTo>
                <a:lnTo>
                  <a:pt x="1216" y="443"/>
                </a:lnTo>
                <a:lnTo>
                  <a:pt x="1223" y="445"/>
                </a:lnTo>
                <a:lnTo>
                  <a:pt x="1226" y="445"/>
                </a:lnTo>
                <a:lnTo>
                  <a:pt x="1246" y="449"/>
                </a:lnTo>
                <a:lnTo>
                  <a:pt x="1248" y="449"/>
                </a:lnTo>
                <a:lnTo>
                  <a:pt x="1255" y="451"/>
                </a:lnTo>
                <a:lnTo>
                  <a:pt x="1257" y="451"/>
                </a:lnTo>
                <a:lnTo>
                  <a:pt x="1259" y="452"/>
                </a:lnTo>
                <a:lnTo>
                  <a:pt x="1260" y="452"/>
                </a:lnTo>
                <a:lnTo>
                  <a:pt x="1261" y="452"/>
                </a:lnTo>
                <a:lnTo>
                  <a:pt x="1264" y="453"/>
                </a:lnTo>
                <a:lnTo>
                  <a:pt x="1265" y="455"/>
                </a:lnTo>
                <a:lnTo>
                  <a:pt x="1266" y="455"/>
                </a:lnTo>
                <a:lnTo>
                  <a:pt x="1272" y="457"/>
                </a:lnTo>
                <a:lnTo>
                  <a:pt x="1273" y="457"/>
                </a:lnTo>
                <a:lnTo>
                  <a:pt x="1274" y="459"/>
                </a:lnTo>
                <a:lnTo>
                  <a:pt x="1276" y="459"/>
                </a:lnTo>
                <a:lnTo>
                  <a:pt x="1277" y="460"/>
                </a:lnTo>
                <a:lnTo>
                  <a:pt x="1281" y="461"/>
                </a:lnTo>
                <a:lnTo>
                  <a:pt x="1282" y="462"/>
                </a:lnTo>
                <a:lnTo>
                  <a:pt x="1283" y="464"/>
                </a:lnTo>
                <a:lnTo>
                  <a:pt x="1285" y="462"/>
                </a:lnTo>
                <a:lnTo>
                  <a:pt x="1289" y="462"/>
                </a:lnTo>
                <a:lnTo>
                  <a:pt x="1290" y="462"/>
                </a:lnTo>
                <a:lnTo>
                  <a:pt x="1291" y="462"/>
                </a:lnTo>
                <a:lnTo>
                  <a:pt x="1293" y="462"/>
                </a:lnTo>
                <a:lnTo>
                  <a:pt x="1293" y="461"/>
                </a:lnTo>
                <a:lnTo>
                  <a:pt x="1295" y="461"/>
                </a:lnTo>
                <a:lnTo>
                  <a:pt x="1299" y="460"/>
                </a:lnTo>
                <a:lnTo>
                  <a:pt x="1304" y="457"/>
                </a:lnTo>
                <a:lnTo>
                  <a:pt x="1306" y="457"/>
                </a:lnTo>
                <a:lnTo>
                  <a:pt x="1308" y="456"/>
                </a:lnTo>
                <a:lnTo>
                  <a:pt x="1311" y="455"/>
                </a:lnTo>
                <a:lnTo>
                  <a:pt x="1300" y="452"/>
                </a:lnTo>
                <a:lnTo>
                  <a:pt x="1299" y="449"/>
                </a:lnTo>
                <a:lnTo>
                  <a:pt x="1298" y="449"/>
                </a:lnTo>
                <a:lnTo>
                  <a:pt x="1295" y="447"/>
                </a:lnTo>
                <a:lnTo>
                  <a:pt x="1293" y="444"/>
                </a:lnTo>
                <a:lnTo>
                  <a:pt x="1290" y="440"/>
                </a:lnTo>
                <a:lnTo>
                  <a:pt x="1289" y="438"/>
                </a:lnTo>
                <a:lnTo>
                  <a:pt x="1287" y="432"/>
                </a:lnTo>
                <a:lnTo>
                  <a:pt x="1286" y="432"/>
                </a:lnTo>
                <a:lnTo>
                  <a:pt x="1285" y="430"/>
                </a:lnTo>
                <a:lnTo>
                  <a:pt x="1285" y="427"/>
                </a:lnTo>
                <a:lnTo>
                  <a:pt x="1283" y="425"/>
                </a:lnTo>
                <a:lnTo>
                  <a:pt x="1283" y="423"/>
                </a:lnTo>
                <a:lnTo>
                  <a:pt x="1282" y="421"/>
                </a:lnTo>
                <a:lnTo>
                  <a:pt x="1282" y="418"/>
                </a:lnTo>
                <a:lnTo>
                  <a:pt x="1282" y="417"/>
                </a:lnTo>
                <a:lnTo>
                  <a:pt x="1281" y="415"/>
                </a:lnTo>
                <a:lnTo>
                  <a:pt x="1281" y="411"/>
                </a:lnTo>
                <a:lnTo>
                  <a:pt x="1282" y="406"/>
                </a:lnTo>
                <a:lnTo>
                  <a:pt x="1282" y="404"/>
                </a:lnTo>
                <a:lnTo>
                  <a:pt x="1283" y="402"/>
                </a:lnTo>
                <a:lnTo>
                  <a:pt x="1283" y="401"/>
                </a:lnTo>
                <a:lnTo>
                  <a:pt x="1283" y="400"/>
                </a:lnTo>
                <a:lnTo>
                  <a:pt x="1285" y="398"/>
                </a:lnTo>
                <a:lnTo>
                  <a:pt x="1286" y="398"/>
                </a:lnTo>
                <a:lnTo>
                  <a:pt x="1286" y="397"/>
                </a:lnTo>
                <a:lnTo>
                  <a:pt x="1287" y="397"/>
                </a:lnTo>
                <a:lnTo>
                  <a:pt x="1289" y="396"/>
                </a:lnTo>
                <a:lnTo>
                  <a:pt x="1294" y="393"/>
                </a:lnTo>
                <a:lnTo>
                  <a:pt x="1299" y="392"/>
                </a:lnTo>
                <a:lnTo>
                  <a:pt x="1303" y="391"/>
                </a:lnTo>
                <a:lnTo>
                  <a:pt x="1306" y="389"/>
                </a:lnTo>
                <a:lnTo>
                  <a:pt x="1308" y="389"/>
                </a:lnTo>
                <a:lnTo>
                  <a:pt x="1312" y="391"/>
                </a:lnTo>
                <a:lnTo>
                  <a:pt x="1313" y="391"/>
                </a:lnTo>
                <a:lnTo>
                  <a:pt x="1316" y="389"/>
                </a:lnTo>
                <a:lnTo>
                  <a:pt x="1326" y="388"/>
                </a:lnTo>
                <a:lnTo>
                  <a:pt x="1329" y="387"/>
                </a:lnTo>
                <a:lnTo>
                  <a:pt x="1330" y="385"/>
                </a:lnTo>
                <a:lnTo>
                  <a:pt x="1334" y="385"/>
                </a:lnTo>
                <a:lnTo>
                  <a:pt x="1338" y="384"/>
                </a:lnTo>
                <a:lnTo>
                  <a:pt x="1340" y="384"/>
                </a:lnTo>
                <a:lnTo>
                  <a:pt x="1345" y="384"/>
                </a:lnTo>
                <a:lnTo>
                  <a:pt x="1350" y="384"/>
                </a:lnTo>
                <a:lnTo>
                  <a:pt x="1354" y="383"/>
                </a:lnTo>
                <a:lnTo>
                  <a:pt x="1356" y="383"/>
                </a:lnTo>
                <a:lnTo>
                  <a:pt x="1359" y="381"/>
                </a:lnTo>
                <a:lnTo>
                  <a:pt x="1360" y="381"/>
                </a:lnTo>
                <a:lnTo>
                  <a:pt x="1360" y="380"/>
                </a:lnTo>
                <a:lnTo>
                  <a:pt x="1362" y="380"/>
                </a:lnTo>
                <a:lnTo>
                  <a:pt x="1362" y="379"/>
                </a:lnTo>
                <a:lnTo>
                  <a:pt x="1363" y="378"/>
                </a:lnTo>
                <a:lnTo>
                  <a:pt x="1366" y="370"/>
                </a:lnTo>
                <a:lnTo>
                  <a:pt x="1367" y="366"/>
                </a:lnTo>
                <a:lnTo>
                  <a:pt x="1367" y="363"/>
                </a:lnTo>
                <a:lnTo>
                  <a:pt x="1367" y="362"/>
                </a:lnTo>
                <a:lnTo>
                  <a:pt x="1367" y="361"/>
                </a:lnTo>
                <a:lnTo>
                  <a:pt x="1367" y="353"/>
                </a:lnTo>
                <a:lnTo>
                  <a:pt x="1367" y="349"/>
                </a:lnTo>
                <a:lnTo>
                  <a:pt x="1367" y="346"/>
                </a:lnTo>
                <a:lnTo>
                  <a:pt x="1366" y="342"/>
                </a:lnTo>
                <a:lnTo>
                  <a:pt x="1366" y="341"/>
                </a:lnTo>
                <a:lnTo>
                  <a:pt x="1364" y="340"/>
                </a:lnTo>
                <a:lnTo>
                  <a:pt x="1363" y="336"/>
                </a:lnTo>
                <a:lnTo>
                  <a:pt x="1362" y="334"/>
                </a:lnTo>
                <a:lnTo>
                  <a:pt x="1362" y="333"/>
                </a:lnTo>
                <a:lnTo>
                  <a:pt x="1360" y="331"/>
                </a:lnTo>
                <a:lnTo>
                  <a:pt x="1359" y="328"/>
                </a:lnTo>
                <a:lnTo>
                  <a:pt x="1359" y="327"/>
                </a:lnTo>
                <a:lnTo>
                  <a:pt x="1358" y="327"/>
                </a:lnTo>
                <a:lnTo>
                  <a:pt x="1358" y="325"/>
                </a:lnTo>
                <a:lnTo>
                  <a:pt x="1356" y="324"/>
                </a:lnTo>
                <a:lnTo>
                  <a:pt x="1356" y="323"/>
                </a:lnTo>
                <a:lnTo>
                  <a:pt x="1355" y="321"/>
                </a:lnTo>
                <a:lnTo>
                  <a:pt x="1355" y="320"/>
                </a:lnTo>
                <a:lnTo>
                  <a:pt x="1354" y="319"/>
                </a:lnTo>
                <a:lnTo>
                  <a:pt x="1354" y="317"/>
                </a:lnTo>
                <a:lnTo>
                  <a:pt x="1353" y="317"/>
                </a:lnTo>
                <a:lnTo>
                  <a:pt x="1353" y="316"/>
                </a:lnTo>
                <a:lnTo>
                  <a:pt x="1351" y="315"/>
                </a:lnTo>
                <a:lnTo>
                  <a:pt x="1351" y="314"/>
                </a:lnTo>
                <a:lnTo>
                  <a:pt x="1350" y="312"/>
                </a:lnTo>
                <a:lnTo>
                  <a:pt x="1349" y="311"/>
                </a:lnTo>
                <a:lnTo>
                  <a:pt x="1347" y="308"/>
                </a:lnTo>
                <a:lnTo>
                  <a:pt x="1346" y="307"/>
                </a:lnTo>
                <a:lnTo>
                  <a:pt x="1345" y="306"/>
                </a:lnTo>
                <a:lnTo>
                  <a:pt x="1343" y="304"/>
                </a:lnTo>
                <a:lnTo>
                  <a:pt x="1342" y="303"/>
                </a:lnTo>
                <a:lnTo>
                  <a:pt x="1341" y="302"/>
                </a:lnTo>
                <a:lnTo>
                  <a:pt x="1340" y="300"/>
                </a:lnTo>
                <a:lnTo>
                  <a:pt x="1341" y="300"/>
                </a:lnTo>
                <a:lnTo>
                  <a:pt x="1342" y="297"/>
                </a:lnTo>
                <a:lnTo>
                  <a:pt x="1343" y="295"/>
                </a:lnTo>
                <a:lnTo>
                  <a:pt x="1343" y="294"/>
                </a:lnTo>
                <a:lnTo>
                  <a:pt x="1345" y="293"/>
                </a:lnTo>
                <a:lnTo>
                  <a:pt x="1345" y="291"/>
                </a:lnTo>
                <a:lnTo>
                  <a:pt x="1346" y="290"/>
                </a:lnTo>
                <a:lnTo>
                  <a:pt x="1346" y="289"/>
                </a:lnTo>
                <a:lnTo>
                  <a:pt x="1346" y="287"/>
                </a:lnTo>
                <a:lnTo>
                  <a:pt x="1347" y="287"/>
                </a:lnTo>
                <a:lnTo>
                  <a:pt x="1347" y="285"/>
                </a:lnTo>
                <a:lnTo>
                  <a:pt x="1349" y="285"/>
                </a:lnTo>
                <a:lnTo>
                  <a:pt x="1350" y="282"/>
                </a:lnTo>
                <a:lnTo>
                  <a:pt x="1350" y="281"/>
                </a:lnTo>
                <a:lnTo>
                  <a:pt x="1351" y="280"/>
                </a:lnTo>
                <a:lnTo>
                  <a:pt x="1351" y="278"/>
                </a:lnTo>
                <a:lnTo>
                  <a:pt x="1353" y="277"/>
                </a:lnTo>
                <a:lnTo>
                  <a:pt x="1353" y="276"/>
                </a:lnTo>
                <a:lnTo>
                  <a:pt x="1354" y="272"/>
                </a:lnTo>
                <a:lnTo>
                  <a:pt x="1355" y="270"/>
                </a:lnTo>
                <a:lnTo>
                  <a:pt x="1355" y="269"/>
                </a:lnTo>
                <a:lnTo>
                  <a:pt x="1356" y="265"/>
                </a:lnTo>
                <a:lnTo>
                  <a:pt x="1360" y="257"/>
                </a:lnTo>
                <a:lnTo>
                  <a:pt x="1360" y="256"/>
                </a:lnTo>
                <a:lnTo>
                  <a:pt x="1362" y="252"/>
                </a:lnTo>
                <a:lnTo>
                  <a:pt x="1363" y="250"/>
                </a:lnTo>
                <a:lnTo>
                  <a:pt x="1366" y="243"/>
                </a:lnTo>
                <a:lnTo>
                  <a:pt x="1367" y="236"/>
                </a:lnTo>
                <a:lnTo>
                  <a:pt x="1367" y="235"/>
                </a:lnTo>
                <a:lnTo>
                  <a:pt x="1368" y="235"/>
                </a:lnTo>
                <a:lnTo>
                  <a:pt x="1368" y="234"/>
                </a:lnTo>
                <a:lnTo>
                  <a:pt x="1371" y="235"/>
                </a:lnTo>
                <a:lnTo>
                  <a:pt x="1372" y="235"/>
                </a:lnTo>
                <a:lnTo>
                  <a:pt x="1373" y="235"/>
                </a:lnTo>
                <a:lnTo>
                  <a:pt x="1375" y="235"/>
                </a:lnTo>
                <a:lnTo>
                  <a:pt x="1376" y="235"/>
                </a:lnTo>
                <a:lnTo>
                  <a:pt x="1377" y="235"/>
                </a:lnTo>
                <a:lnTo>
                  <a:pt x="1379" y="235"/>
                </a:lnTo>
                <a:lnTo>
                  <a:pt x="1380" y="235"/>
                </a:lnTo>
                <a:lnTo>
                  <a:pt x="1383" y="236"/>
                </a:lnTo>
                <a:lnTo>
                  <a:pt x="1384" y="236"/>
                </a:lnTo>
                <a:lnTo>
                  <a:pt x="1385" y="236"/>
                </a:lnTo>
                <a:lnTo>
                  <a:pt x="1388" y="238"/>
                </a:lnTo>
                <a:lnTo>
                  <a:pt x="1389" y="238"/>
                </a:lnTo>
                <a:lnTo>
                  <a:pt x="1390" y="238"/>
                </a:lnTo>
                <a:lnTo>
                  <a:pt x="1390" y="239"/>
                </a:lnTo>
                <a:lnTo>
                  <a:pt x="1392" y="239"/>
                </a:lnTo>
                <a:lnTo>
                  <a:pt x="1393" y="239"/>
                </a:lnTo>
                <a:lnTo>
                  <a:pt x="1394" y="239"/>
                </a:lnTo>
                <a:lnTo>
                  <a:pt x="1396" y="239"/>
                </a:lnTo>
                <a:lnTo>
                  <a:pt x="1397" y="239"/>
                </a:lnTo>
                <a:lnTo>
                  <a:pt x="1398" y="240"/>
                </a:lnTo>
                <a:lnTo>
                  <a:pt x="1401" y="240"/>
                </a:lnTo>
                <a:lnTo>
                  <a:pt x="1402" y="240"/>
                </a:lnTo>
                <a:lnTo>
                  <a:pt x="1403" y="240"/>
                </a:lnTo>
                <a:lnTo>
                  <a:pt x="1406" y="240"/>
                </a:lnTo>
                <a:lnTo>
                  <a:pt x="1406" y="239"/>
                </a:lnTo>
                <a:lnTo>
                  <a:pt x="1407" y="239"/>
                </a:lnTo>
                <a:lnTo>
                  <a:pt x="1409" y="238"/>
                </a:lnTo>
                <a:lnTo>
                  <a:pt x="1410" y="238"/>
                </a:lnTo>
                <a:lnTo>
                  <a:pt x="1410" y="236"/>
                </a:lnTo>
                <a:lnTo>
                  <a:pt x="1411" y="236"/>
                </a:lnTo>
                <a:lnTo>
                  <a:pt x="1413" y="235"/>
                </a:lnTo>
                <a:lnTo>
                  <a:pt x="1414" y="235"/>
                </a:lnTo>
                <a:lnTo>
                  <a:pt x="1413" y="234"/>
                </a:lnTo>
                <a:lnTo>
                  <a:pt x="1411" y="233"/>
                </a:lnTo>
                <a:lnTo>
                  <a:pt x="1410" y="233"/>
                </a:lnTo>
                <a:lnTo>
                  <a:pt x="1409" y="231"/>
                </a:lnTo>
                <a:lnTo>
                  <a:pt x="1406" y="230"/>
                </a:lnTo>
                <a:lnTo>
                  <a:pt x="1403" y="229"/>
                </a:lnTo>
                <a:lnTo>
                  <a:pt x="1402" y="227"/>
                </a:lnTo>
                <a:lnTo>
                  <a:pt x="1401" y="226"/>
                </a:lnTo>
                <a:lnTo>
                  <a:pt x="1400" y="226"/>
                </a:lnTo>
                <a:lnTo>
                  <a:pt x="1398" y="226"/>
                </a:lnTo>
                <a:lnTo>
                  <a:pt x="1397" y="225"/>
                </a:lnTo>
                <a:lnTo>
                  <a:pt x="1397" y="223"/>
                </a:lnTo>
                <a:lnTo>
                  <a:pt x="1397" y="222"/>
                </a:lnTo>
                <a:lnTo>
                  <a:pt x="1398" y="221"/>
                </a:lnTo>
                <a:lnTo>
                  <a:pt x="1398" y="220"/>
                </a:lnTo>
                <a:lnTo>
                  <a:pt x="1398" y="218"/>
                </a:lnTo>
                <a:lnTo>
                  <a:pt x="1398" y="217"/>
                </a:lnTo>
                <a:lnTo>
                  <a:pt x="1400" y="217"/>
                </a:lnTo>
                <a:lnTo>
                  <a:pt x="1400" y="216"/>
                </a:lnTo>
                <a:lnTo>
                  <a:pt x="1401" y="214"/>
                </a:lnTo>
                <a:lnTo>
                  <a:pt x="1402" y="213"/>
                </a:lnTo>
                <a:lnTo>
                  <a:pt x="1403" y="212"/>
                </a:lnTo>
                <a:lnTo>
                  <a:pt x="1402" y="212"/>
                </a:lnTo>
                <a:lnTo>
                  <a:pt x="1401" y="209"/>
                </a:lnTo>
                <a:lnTo>
                  <a:pt x="1400" y="209"/>
                </a:lnTo>
                <a:lnTo>
                  <a:pt x="1398" y="208"/>
                </a:lnTo>
                <a:lnTo>
                  <a:pt x="1394" y="204"/>
                </a:lnTo>
                <a:lnTo>
                  <a:pt x="1392" y="200"/>
                </a:lnTo>
                <a:lnTo>
                  <a:pt x="1389" y="197"/>
                </a:lnTo>
                <a:lnTo>
                  <a:pt x="1390" y="197"/>
                </a:lnTo>
                <a:lnTo>
                  <a:pt x="1390" y="196"/>
                </a:lnTo>
                <a:lnTo>
                  <a:pt x="1390" y="195"/>
                </a:lnTo>
                <a:lnTo>
                  <a:pt x="1392" y="193"/>
                </a:lnTo>
                <a:lnTo>
                  <a:pt x="1393" y="187"/>
                </a:lnTo>
                <a:lnTo>
                  <a:pt x="1393" y="180"/>
                </a:lnTo>
                <a:lnTo>
                  <a:pt x="1394" y="178"/>
                </a:lnTo>
                <a:lnTo>
                  <a:pt x="1394" y="175"/>
                </a:lnTo>
                <a:lnTo>
                  <a:pt x="1393" y="171"/>
                </a:lnTo>
                <a:lnTo>
                  <a:pt x="1392" y="162"/>
                </a:lnTo>
                <a:lnTo>
                  <a:pt x="1388" y="153"/>
                </a:lnTo>
                <a:lnTo>
                  <a:pt x="1386" y="150"/>
                </a:lnTo>
                <a:lnTo>
                  <a:pt x="1385" y="148"/>
                </a:lnTo>
                <a:lnTo>
                  <a:pt x="1385" y="146"/>
                </a:lnTo>
                <a:lnTo>
                  <a:pt x="1384" y="142"/>
                </a:lnTo>
                <a:lnTo>
                  <a:pt x="1383" y="142"/>
                </a:lnTo>
                <a:lnTo>
                  <a:pt x="1383" y="141"/>
                </a:lnTo>
                <a:lnTo>
                  <a:pt x="1384" y="140"/>
                </a:lnTo>
                <a:lnTo>
                  <a:pt x="1384" y="139"/>
                </a:lnTo>
                <a:lnTo>
                  <a:pt x="1384" y="132"/>
                </a:lnTo>
                <a:lnTo>
                  <a:pt x="1383" y="131"/>
                </a:lnTo>
                <a:lnTo>
                  <a:pt x="1381" y="131"/>
                </a:lnTo>
                <a:lnTo>
                  <a:pt x="1375" y="131"/>
                </a:lnTo>
                <a:lnTo>
                  <a:pt x="1375" y="129"/>
                </a:lnTo>
                <a:lnTo>
                  <a:pt x="1373" y="125"/>
                </a:lnTo>
                <a:lnTo>
                  <a:pt x="1371" y="120"/>
                </a:lnTo>
                <a:lnTo>
                  <a:pt x="1368" y="118"/>
                </a:lnTo>
                <a:lnTo>
                  <a:pt x="1368" y="115"/>
                </a:lnTo>
                <a:lnTo>
                  <a:pt x="1368" y="114"/>
                </a:lnTo>
                <a:lnTo>
                  <a:pt x="1368" y="111"/>
                </a:lnTo>
                <a:lnTo>
                  <a:pt x="1368" y="107"/>
                </a:lnTo>
                <a:lnTo>
                  <a:pt x="1368" y="102"/>
                </a:lnTo>
                <a:lnTo>
                  <a:pt x="1368" y="98"/>
                </a:lnTo>
                <a:lnTo>
                  <a:pt x="1367" y="97"/>
                </a:lnTo>
                <a:lnTo>
                  <a:pt x="1367" y="94"/>
                </a:lnTo>
                <a:lnTo>
                  <a:pt x="1367" y="93"/>
                </a:lnTo>
                <a:lnTo>
                  <a:pt x="1368" y="90"/>
                </a:lnTo>
                <a:lnTo>
                  <a:pt x="1368" y="89"/>
                </a:lnTo>
                <a:lnTo>
                  <a:pt x="1370" y="88"/>
                </a:lnTo>
                <a:lnTo>
                  <a:pt x="1371" y="84"/>
                </a:lnTo>
                <a:lnTo>
                  <a:pt x="1371" y="82"/>
                </a:lnTo>
                <a:lnTo>
                  <a:pt x="1372" y="81"/>
                </a:lnTo>
                <a:lnTo>
                  <a:pt x="1372" y="80"/>
                </a:lnTo>
                <a:lnTo>
                  <a:pt x="1373" y="77"/>
                </a:lnTo>
                <a:lnTo>
                  <a:pt x="1373" y="76"/>
                </a:lnTo>
                <a:lnTo>
                  <a:pt x="1375" y="72"/>
                </a:lnTo>
                <a:lnTo>
                  <a:pt x="1375" y="71"/>
                </a:lnTo>
                <a:lnTo>
                  <a:pt x="1388" y="58"/>
                </a:lnTo>
                <a:lnTo>
                  <a:pt x="1394" y="48"/>
                </a:lnTo>
                <a:lnTo>
                  <a:pt x="1397" y="47"/>
                </a:lnTo>
                <a:lnTo>
                  <a:pt x="1398" y="46"/>
                </a:lnTo>
                <a:lnTo>
                  <a:pt x="1398" y="45"/>
                </a:lnTo>
                <a:lnTo>
                  <a:pt x="1400" y="45"/>
                </a:lnTo>
                <a:lnTo>
                  <a:pt x="1402" y="43"/>
                </a:lnTo>
                <a:lnTo>
                  <a:pt x="1406" y="42"/>
                </a:lnTo>
                <a:lnTo>
                  <a:pt x="1414" y="43"/>
                </a:lnTo>
                <a:lnTo>
                  <a:pt x="1430" y="48"/>
                </a:lnTo>
                <a:lnTo>
                  <a:pt x="1430" y="47"/>
                </a:lnTo>
                <a:lnTo>
                  <a:pt x="1431" y="41"/>
                </a:lnTo>
                <a:lnTo>
                  <a:pt x="1432" y="39"/>
                </a:lnTo>
                <a:lnTo>
                  <a:pt x="1433" y="34"/>
                </a:lnTo>
                <a:lnTo>
                  <a:pt x="1426" y="34"/>
                </a:lnTo>
                <a:lnTo>
                  <a:pt x="1424" y="34"/>
                </a:lnTo>
                <a:lnTo>
                  <a:pt x="1424" y="28"/>
                </a:lnTo>
                <a:lnTo>
                  <a:pt x="1443" y="28"/>
                </a:lnTo>
                <a:lnTo>
                  <a:pt x="1441" y="24"/>
                </a:lnTo>
                <a:lnTo>
                  <a:pt x="1440" y="18"/>
                </a:lnTo>
                <a:lnTo>
                  <a:pt x="1440" y="17"/>
                </a:lnTo>
                <a:lnTo>
                  <a:pt x="1439" y="12"/>
                </a:lnTo>
                <a:lnTo>
                  <a:pt x="1440" y="12"/>
                </a:lnTo>
                <a:lnTo>
                  <a:pt x="1445" y="13"/>
                </a:lnTo>
                <a:lnTo>
                  <a:pt x="1450" y="12"/>
                </a:lnTo>
                <a:lnTo>
                  <a:pt x="1457" y="12"/>
                </a:lnTo>
                <a:lnTo>
                  <a:pt x="1458" y="11"/>
                </a:lnTo>
                <a:lnTo>
                  <a:pt x="1460" y="11"/>
                </a:lnTo>
                <a:lnTo>
                  <a:pt x="1463" y="9"/>
                </a:lnTo>
                <a:lnTo>
                  <a:pt x="1469" y="9"/>
                </a:lnTo>
                <a:lnTo>
                  <a:pt x="1470" y="20"/>
                </a:lnTo>
                <a:lnTo>
                  <a:pt x="1471" y="29"/>
                </a:lnTo>
                <a:lnTo>
                  <a:pt x="1471" y="30"/>
                </a:lnTo>
                <a:lnTo>
                  <a:pt x="1471" y="33"/>
                </a:lnTo>
                <a:lnTo>
                  <a:pt x="1471" y="34"/>
                </a:lnTo>
                <a:lnTo>
                  <a:pt x="1470" y="35"/>
                </a:lnTo>
                <a:lnTo>
                  <a:pt x="1470" y="37"/>
                </a:lnTo>
                <a:lnTo>
                  <a:pt x="1465" y="37"/>
                </a:lnTo>
                <a:lnTo>
                  <a:pt x="1465" y="38"/>
                </a:lnTo>
                <a:lnTo>
                  <a:pt x="1465" y="39"/>
                </a:lnTo>
                <a:lnTo>
                  <a:pt x="1463" y="41"/>
                </a:lnTo>
                <a:lnTo>
                  <a:pt x="1463" y="43"/>
                </a:lnTo>
                <a:lnTo>
                  <a:pt x="1463" y="45"/>
                </a:lnTo>
                <a:lnTo>
                  <a:pt x="1469" y="47"/>
                </a:lnTo>
                <a:lnTo>
                  <a:pt x="1470" y="48"/>
                </a:lnTo>
                <a:lnTo>
                  <a:pt x="1474" y="50"/>
                </a:lnTo>
                <a:lnTo>
                  <a:pt x="1477" y="51"/>
                </a:lnTo>
                <a:lnTo>
                  <a:pt x="1479" y="52"/>
                </a:lnTo>
                <a:lnTo>
                  <a:pt x="1484" y="55"/>
                </a:lnTo>
                <a:lnTo>
                  <a:pt x="1487" y="56"/>
                </a:lnTo>
                <a:lnTo>
                  <a:pt x="1492" y="58"/>
                </a:lnTo>
                <a:lnTo>
                  <a:pt x="1499" y="59"/>
                </a:lnTo>
                <a:lnTo>
                  <a:pt x="1505" y="61"/>
                </a:lnTo>
                <a:lnTo>
                  <a:pt x="1512" y="64"/>
                </a:lnTo>
                <a:lnTo>
                  <a:pt x="1513" y="64"/>
                </a:lnTo>
                <a:lnTo>
                  <a:pt x="1520" y="67"/>
                </a:lnTo>
                <a:lnTo>
                  <a:pt x="1522" y="68"/>
                </a:lnTo>
                <a:lnTo>
                  <a:pt x="1525" y="68"/>
                </a:lnTo>
                <a:lnTo>
                  <a:pt x="1527" y="69"/>
                </a:lnTo>
                <a:lnTo>
                  <a:pt x="1529" y="64"/>
                </a:lnTo>
                <a:lnTo>
                  <a:pt x="1529" y="61"/>
                </a:lnTo>
                <a:lnTo>
                  <a:pt x="1531" y="55"/>
                </a:lnTo>
                <a:lnTo>
                  <a:pt x="1531" y="54"/>
                </a:lnTo>
                <a:lnTo>
                  <a:pt x="1531" y="52"/>
                </a:lnTo>
                <a:lnTo>
                  <a:pt x="1533" y="51"/>
                </a:lnTo>
                <a:lnTo>
                  <a:pt x="1533" y="50"/>
                </a:lnTo>
                <a:lnTo>
                  <a:pt x="1533" y="48"/>
                </a:lnTo>
                <a:lnTo>
                  <a:pt x="1533" y="47"/>
                </a:lnTo>
                <a:lnTo>
                  <a:pt x="1534" y="46"/>
                </a:lnTo>
                <a:lnTo>
                  <a:pt x="1534" y="45"/>
                </a:lnTo>
                <a:lnTo>
                  <a:pt x="1535" y="42"/>
                </a:lnTo>
                <a:lnTo>
                  <a:pt x="1535" y="41"/>
                </a:lnTo>
                <a:lnTo>
                  <a:pt x="1547" y="35"/>
                </a:lnTo>
                <a:lnTo>
                  <a:pt x="1554" y="33"/>
                </a:lnTo>
                <a:lnTo>
                  <a:pt x="1556" y="31"/>
                </a:lnTo>
                <a:lnTo>
                  <a:pt x="1559" y="30"/>
                </a:lnTo>
                <a:lnTo>
                  <a:pt x="1561" y="29"/>
                </a:lnTo>
                <a:lnTo>
                  <a:pt x="1563" y="29"/>
                </a:lnTo>
                <a:lnTo>
                  <a:pt x="1571" y="25"/>
                </a:lnTo>
                <a:lnTo>
                  <a:pt x="1574" y="24"/>
                </a:lnTo>
                <a:lnTo>
                  <a:pt x="1574" y="22"/>
                </a:lnTo>
                <a:lnTo>
                  <a:pt x="1577" y="21"/>
                </a:lnTo>
                <a:lnTo>
                  <a:pt x="1578" y="21"/>
                </a:lnTo>
                <a:lnTo>
                  <a:pt x="1584" y="18"/>
                </a:lnTo>
                <a:lnTo>
                  <a:pt x="1589" y="16"/>
                </a:lnTo>
                <a:lnTo>
                  <a:pt x="1591" y="16"/>
                </a:lnTo>
                <a:lnTo>
                  <a:pt x="1595" y="13"/>
                </a:lnTo>
                <a:lnTo>
                  <a:pt x="1597" y="13"/>
                </a:lnTo>
                <a:lnTo>
                  <a:pt x="1614" y="7"/>
                </a:lnTo>
                <a:lnTo>
                  <a:pt x="1621" y="4"/>
                </a:lnTo>
                <a:lnTo>
                  <a:pt x="1624" y="3"/>
                </a:lnTo>
                <a:lnTo>
                  <a:pt x="1631" y="1"/>
                </a:lnTo>
                <a:lnTo>
                  <a:pt x="1637" y="1"/>
                </a:lnTo>
                <a:lnTo>
                  <a:pt x="1646" y="0"/>
                </a:lnTo>
                <a:lnTo>
                  <a:pt x="1653" y="1"/>
                </a:lnTo>
                <a:lnTo>
                  <a:pt x="1654" y="1"/>
                </a:lnTo>
                <a:lnTo>
                  <a:pt x="1661" y="3"/>
                </a:lnTo>
                <a:lnTo>
                  <a:pt x="1666" y="4"/>
                </a:lnTo>
                <a:lnTo>
                  <a:pt x="1676" y="7"/>
                </a:lnTo>
                <a:lnTo>
                  <a:pt x="1681" y="8"/>
                </a:lnTo>
                <a:lnTo>
                  <a:pt x="1689" y="12"/>
                </a:lnTo>
                <a:lnTo>
                  <a:pt x="1696" y="17"/>
                </a:lnTo>
                <a:lnTo>
                  <a:pt x="1705" y="22"/>
                </a:lnTo>
                <a:lnTo>
                  <a:pt x="1714" y="28"/>
                </a:lnTo>
                <a:lnTo>
                  <a:pt x="1715" y="29"/>
                </a:lnTo>
                <a:lnTo>
                  <a:pt x="1728" y="35"/>
                </a:lnTo>
                <a:lnTo>
                  <a:pt x="1734" y="38"/>
                </a:lnTo>
                <a:lnTo>
                  <a:pt x="1739" y="41"/>
                </a:lnTo>
                <a:lnTo>
                  <a:pt x="1741" y="42"/>
                </a:lnTo>
                <a:lnTo>
                  <a:pt x="1744" y="43"/>
                </a:lnTo>
                <a:lnTo>
                  <a:pt x="1745" y="45"/>
                </a:lnTo>
                <a:lnTo>
                  <a:pt x="1752" y="47"/>
                </a:lnTo>
                <a:lnTo>
                  <a:pt x="1755" y="48"/>
                </a:lnTo>
                <a:lnTo>
                  <a:pt x="1760" y="51"/>
                </a:lnTo>
                <a:lnTo>
                  <a:pt x="1769" y="55"/>
                </a:lnTo>
                <a:lnTo>
                  <a:pt x="1770" y="55"/>
                </a:lnTo>
                <a:lnTo>
                  <a:pt x="1777" y="59"/>
                </a:lnTo>
                <a:close/>
              </a:path>
            </a:pathLst>
          </a:custGeom>
          <a:solidFill>
            <a:srgbClr val="00B0F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C55FC385-0A80-0957-82AB-FB81FDE66A39}"/>
              </a:ext>
            </a:extLst>
          </p:cNvPr>
          <p:cNvSpPr>
            <a:spLocks/>
          </p:cNvSpPr>
          <p:nvPr/>
        </p:nvSpPr>
        <p:spPr bwMode="auto">
          <a:xfrm>
            <a:off x="5042422" y="1419622"/>
            <a:ext cx="3644378" cy="2828701"/>
          </a:xfrm>
          <a:custGeom>
            <a:avLst/>
            <a:gdLst>
              <a:gd name="T0" fmla="*/ 1920 w 2855"/>
              <a:gd name="T1" fmla="*/ 400 h 2216"/>
              <a:gd name="T2" fmla="*/ 2108 w 2855"/>
              <a:gd name="T3" fmla="*/ 487 h 2216"/>
              <a:gd name="T4" fmla="*/ 2102 w 2855"/>
              <a:gd name="T5" fmla="*/ 350 h 2216"/>
              <a:gd name="T6" fmla="*/ 2231 w 2855"/>
              <a:gd name="T7" fmla="*/ 317 h 2216"/>
              <a:gd name="T8" fmla="*/ 2341 w 2855"/>
              <a:gd name="T9" fmla="*/ 528 h 2216"/>
              <a:gd name="T10" fmla="*/ 2556 w 2855"/>
              <a:gd name="T11" fmla="*/ 701 h 2216"/>
              <a:gd name="T12" fmla="*/ 2602 w 2855"/>
              <a:gd name="T13" fmla="*/ 1031 h 2216"/>
              <a:gd name="T14" fmla="*/ 2569 w 2855"/>
              <a:gd name="T15" fmla="*/ 1395 h 2216"/>
              <a:gd name="T16" fmla="*/ 2556 w 2855"/>
              <a:gd name="T17" fmla="*/ 1544 h 2216"/>
              <a:gd name="T18" fmla="*/ 2634 w 2855"/>
              <a:gd name="T19" fmla="*/ 1524 h 2216"/>
              <a:gd name="T20" fmla="*/ 2688 w 2855"/>
              <a:gd name="T21" fmla="*/ 1681 h 2216"/>
              <a:gd name="T22" fmla="*/ 2827 w 2855"/>
              <a:gd name="T23" fmla="*/ 1763 h 2216"/>
              <a:gd name="T24" fmla="*/ 2852 w 2855"/>
              <a:gd name="T25" fmla="*/ 1963 h 2216"/>
              <a:gd name="T26" fmla="*/ 2643 w 2855"/>
              <a:gd name="T27" fmla="*/ 1905 h 2216"/>
              <a:gd name="T28" fmla="*/ 2454 w 2855"/>
              <a:gd name="T29" fmla="*/ 1762 h 2216"/>
              <a:gd name="T30" fmla="*/ 2222 w 2855"/>
              <a:gd name="T31" fmla="*/ 1768 h 2216"/>
              <a:gd name="T32" fmla="*/ 2070 w 2855"/>
              <a:gd name="T33" fmla="*/ 1861 h 2216"/>
              <a:gd name="T34" fmla="*/ 1950 w 2855"/>
              <a:gd name="T35" fmla="*/ 1969 h 2216"/>
              <a:gd name="T36" fmla="*/ 1833 w 2855"/>
              <a:gd name="T37" fmla="*/ 2097 h 2216"/>
              <a:gd name="T38" fmla="*/ 1783 w 2855"/>
              <a:gd name="T39" fmla="*/ 2159 h 2216"/>
              <a:gd name="T40" fmla="*/ 1681 w 2855"/>
              <a:gd name="T41" fmla="*/ 2201 h 2216"/>
              <a:gd name="T42" fmla="*/ 1556 w 2855"/>
              <a:gd name="T43" fmla="*/ 2146 h 2216"/>
              <a:gd name="T44" fmla="*/ 1334 w 2855"/>
              <a:gd name="T45" fmla="*/ 2103 h 2216"/>
              <a:gd name="T46" fmla="*/ 1209 w 2855"/>
              <a:gd name="T47" fmla="*/ 2058 h 2216"/>
              <a:gd name="T48" fmla="*/ 1118 w 2855"/>
              <a:gd name="T49" fmla="*/ 2035 h 2216"/>
              <a:gd name="T50" fmla="*/ 995 w 2855"/>
              <a:gd name="T51" fmla="*/ 2158 h 2216"/>
              <a:gd name="T52" fmla="*/ 872 w 2855"/>
              <a:gd name="T53" fmla="*/ 2163 h 2216"/>
              <a:gd name="T54" fmla="*/ 727 w 2855"/>
              <a:gd name="T55" fmla="*/ 2091 h 2216"/>
              <a:gd name="T56" fmla="*/ 594 w 2855"/>
              <a:gd name="T57" fmla="*/ 2105 h 2216"/>
              <a:gd name="T58" fmla="*/ 504 w 2855"/>
              <a:gd name="T59" fmla="*/ 2109 h 2216"/>
              <a:gd name="T60" fmla="*/ 389 w 2855"/>
              <a:gd name="T61" fmla="*/ 2135 h 2216"/>
              <a:gd name="T62" fmla="*/ 299 w 2855"/>
              <a:gd name="T63" fmla="*/ 2186 h 2216"/>
              <a:gd name="T64" fmla="*/ 392 w 2855"/>
              <a:gd name="T65" fmla="*/ 2111 h 2216"/>
              <a:gd name="T66" fmla="*/ 311 w 2855"/>
              <a:gd name="T67" fmla="*/ 2067 h 2216"/>
              <a:gd name="T68" fmla="*/ 257 w 2855"/>
              <a:gd name="T69" fmla="*/ 2006 h 2216"/>
              <a:gd name="T70" fmla="*/ 238 w 2855"/>
              <a:gd name="T71" fmla="*/ 1902 h 2216"/>
              <a:gd name="T72" fmla="*/ 221 w 2855"/>
              <a:gd name="T73" fmla="*/ 1866 h 2216"/>
              <a:gd name="T74" fmla="*/ 132 w 2855"/>
              <a:gd name="T75" fmla="*/ 1510 h 2216"/>
              <a:gd name="T76" fmla="*/ 135 w 2855"/>
              <a:gd name="T77" fmla="*/ 1337 h 2216"/>
              <a:gd name="T78" fmla="*/ 165 w 2855"/>
              <a:gd name="T79" fmla="*/ 1256 h 2216"/>
              <a:gd name="T80" fmla="*/ 96 w 2855"/>
              <a:gd name="T81" fmla="*/ 1222 h 2216"/>
              <a:gd name="T82" fmla="*/ 55 w 2855"/>
              <a:gd name="T83" fmla="*/ 1130 h 2216"/>
              <a:gd name="T84" fmla="*/ 53 w 2855"/>
              <a:gd name="T85" fmla="*/ 1098 h 2216"/>
              <a:gd name="T86" fmla="*/ 96 w 2855"/>
              <a:gd name="T87" fmla="*/ 1045 h 2216"/>
              <a:gd name="T88" fmla="*/ 60 w 2855"/>
              <a:gd name="T89" fmla="*/ 973 h 2216"/>
              <a:gd name="T90" fmla="*/ 66 w 2855"/>
              <a:gd name="T91" fmla="*/ 895 h 2216"/>
              <a:gd name="T92" fmla="*/ 97 w 2855"/>
              <a:gd name="T93" fmla="*/ 806 h 2216"/>
              <a:gd name="T94" fmla="*/ 134 w 2855"/>
              <a:gd name="T95" fmla="*/ 735 h 2216"/>
              <a:gd name="T96" fmla="*/ 200 w 2855"/>
              <a:gd name="T97" fmla="*/ 734 h 2216"/>
              <a:gd name="T98" fmla="*/ 374 w 2855"/>
              <a:gd name="T99" fmla="*/ 930 h 2216"/>
              <a:gd name="T100" fmla="*/ 508 w 2855"/>
              <a:gd name="T101" fmla="*/ 922 h 2216"/>
              <a:gd name="T102" fmla="*/ 566 w 2855"/>
              <a:gd name="T103" fmla="*/ 852 h 2216"/>
              <a:gd name="T104" fmla="*/ 633 w 2855"/>
              <a:gd name="T105" fmla="*/ 750 h 2216"/>
              <a:gd name="T106" fmla="*/ 743 w 2855"/>
              <a:gd name="T107" fmla="*/ 640 h 2216"/>
              <a:gd name="T108" fmla="*/ 836 w 2855"/>
              <a:gd name="T109" fmla="*/ 577 h 2216"/>
              <a:gd name="T110" fmla="*/ 991 w 2855"/>
              <a:gd name="T111" fmla="*/ 515 h 2216"/>
              <a:gd name="T112" fmla="*/ 1118 w 2855"/>
              <a:gd name="T113" fmla="*/ 409 h 2216"/>
              <a:gd name="T114" fmla="*/ 1272 w 2855"/>
              <a:gd name="T115" fmla="*/ 457 h 2216"/>
              <a:gd name="T116" fmla="*/ 1350 w 2855"/>
              <a:gd name="T117" fmla="*/ 384 h 2216"/>
              <a:gd name="T118" fmla="*/ 1353 w 2855"/>
              <a:gd name="T119" fmla="*/ 277 h 2216"/>
              <a:gd name="T120" fmla="*/ 1398 w 2855"/>
              <a:gd name="T121" fmla="*/ 218 h 2216"/>
              <a:gd name="T122" fmla="*/ 1397 w 2855"/>
              <a:gd name="T123" fmla="*/ 47 h 2216"/>
              <a:gd name="T124" fmla="*/ 1533 w 2855"/>
              <a:gd name="T125" fmla="*/ 50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55" h="2216">
                <a:moveTo>
                  <a:pt x="1777" y="59"/>
                </a:moveTo>
                <a:lnTo>
                  <a:pt x="1779" y="64"/>
                </a:lnTo>
                <a:lnTo>
                  <a:pt x="1781" y="75"/>
                </a:lnTo>
                <a:lnTo>
                  <a:pt x="1782" y="84"/>
                </a:lnTo>
                <a:lnTo>
                  <a:pt x="1781" y="94"/>
                </a:lnTo>
                <a:lnTo>
                  <a:pt x="1779" y="107"/>
                </a:lnTo>
                <a:lnTo>
                  <a:pt x="1779" y="111"/>
                </a:lnTo>
                <a:lnTo>
                  <a:pt x="1781" y="123"/>
                </a:lnTo>
                <a:lnTo>
                  <a:pt x="1782" y="129"/>
                </a:lnTo>
                <a:lnTo>
                  <a:pt x="1782" y="137"/>
                </a:lnTo>
                <a:lnTo>
                  <a:pt x="1786" y="145"/>
                </a:lnTo>
                <a:lnTo>
                  <a:pt x="1790" y="154"/>
                </a:lnTo>
                <a:lnTo>
                  <a:pt x="1791" y="161"/>
                </a:lnTo>
                <a:lnTo>
                  <a:pt x="1792" y="161"/>
                </a:lnTo>
                <a:lnTo>
                  <a:pt x="1794" y="169"/>
                </a:lnTo>
                <a:lnTo>
                  <a:pt x="1798" y="184"/>
                </a:lnTo>
                <a:lnTo>
                  <a:pt x="1798" y="186"/>
                </a:lnTo>
                <a:lnTo>
                  <a:pt x="1799" y="191"/>
                </a:lnTo>
                <a:lnTo>
                  <a:pt x="1799" y="192"/>
                </a:lnTo>
                <a:lnTo>
                  <a:pt x="1800" y="197"/>
                </a:lnTo>
                <a:lnTo>
                  <a:pt x="1800" y="201"/>
                </a:lnTo>
                <a:lnTo>
                  <a:pt x="1802" y="213"/>
                </a:lnTo>
                <a:lnTo>
                  <a:pt x="1802" y="220"/>
                </a:lnTo>
                <a:lnTo>
                  <a:pt x="1802" y="222"/>
                </a:lnTo>
                <a:lnTo>
                  <a:pt x="1802" y="226"/>
                </a:lnTo>
                <a:lnTo>
                  <a:pt x="1802" y="239"/>
                </a:lnTo>
                <a:lnTo>
                  <a:pt x="1803" y="252"/>
                </a:lnTo>
                <a:lnTo>
                  <a:pt x="1803" y="261"/>
                </a:lnTo>
                <a:lnTo>
                  <a:pt x="1803" y="265"/>
                </a:lnTo>
                <a:lnTo>
                  <a:pt x="1803" y="268"/>
                </a:lnTo>
                <a:lnTo>
                  <a:pt x="1804" y="269"/>
                </a:lnTo>
                <a:lnTo>
                  <a:pt x="1804" y="276"/>
                </a:lnTo>
                <a:lnTo>
                  <a:pt x="1804" y="278"/>
                </a:lnTo>
                <a:lnTo>
                  <a:pt x="1804" y="280"/>
                </a:lnTo>
                <a:lnTo>
                  <a:pt x="1804" y="285"/>
                </a:lnTo>
                <a:lnTo>
                  <a:pt x="1805" y="293"/>
                </a:lnTo>
                <a:lnTo>
                  <a:pt x="1805" y="302"/>
                </a:lnTo>
                <a:lnTo>
                  <a:pt x="1805" y="307"/>
                </a:lnTo>
                <a:lnTo>
                  <a:pt x="1805" y="315"/>
                </a:lnTo>
                <a:lnTo>
                  <a:pt x="1805" y="316"/>
                </a:lnTo>
                <a:lnTo>
                  <a:pt x="1807" y="320"/>
                </a:lnTo>
                <a:lnTo>
                  <a:pt x="1807" y="325"/>
                </a:lnTo>
                <a:lnTo>
                  <a:pt x="1816" y="331"/>
                </a:lnTo>
                <a:lnTo>
                  <a:pt x="1820" y="333"/>
                </a:lnTo>
                <a:lnTo>
                  <a:pt x="1826" y="337"/>
                </a:lnTo>
                <a:lnTo>
                  <a:pt x="1835" y="344"/>
                </a:lnTo>
                <a:lnTo>
                  <a:pt x="1841" y="347"/>
                </a:lnTo>
                <a:lnTo>
                  <a:pt x="1854" y="357"/>
                </a:lnTo>
                <a:lnTo>
                  <a:pt x="1863" y="362"/>
                </a:lnTo>
                <a:lnTo>
                  <a:pt x="1865" y="363"/>
                </a:lnTo>
                <a:lnTo>
                  <a:pt x="1865" y="364"/>
                </a:lnTo>
                <a:lnTo>
                  <a:pt x="1867" y="364"/>
                </a:lnTo>
                <a:lnTo>
                  <a:pt x="1872" y="367"/>
                </a:lnTo>
                <a:lnTo>
                  <a:pt x="1876" y="370"/>
                </a:lnTo>
                <a:lnTo>
                  <a:pt x="1877" y="371"/>
                </a:lnTo>
                <a:lnTo>
                  <a:pt x="1879" y="372"/>
                </a:lnTo>
                <a:lnTo>
                  <a:pt x="1886" y="378"/>
                </a:lnTo>
                <a:lnTo>
                  <a:pt x="1890" y="379"/>
                </a:lnTo>
                <a:lnTo>
                  <a:pt x="1894" y="381"/>
                </a:lnTo>
                <a:lnTo>
                  <a:pt x="1897" y="384"/>
                </a:lnTo>
                <a:lnTo>
                  <a:pt x="1909" y="393"/>
                </a:lnTo>
                <a:lnTo>
                  <a:pt x="1912" y="395"/>
                </a:lnTo>
                <a:lnTo>
                  <a:pt x="1920" y="400"/>
                </a:lnTo>
                <a:lnTo>
                  <a:pt x="1922" y="400"/>
                </a:lnTo>
                <a:lnTo>
                  <a:pt x="1922" y="401"/>
                </a:lnTo>
                <a:lnTo>
                  <a:pt x="1924" y="402"/>
                </a:lnTo>
                <a:lnTo>
                  <a:pt x="1929" y="406"/>
                </a:lnTo>
                <a:lnTo>
                  <a:pt x="1931" y="406"/>
                </a:lnTo>
                <a:lnTo>
                  <a:pt x="1933" y="408"/>
                </a:lnTo>
                <a:lnTo>
                  <a:pt x="1940" y="411"/>
                </a:lnTo>
                <a:lnTo>
                  <a:pt x="1941" y="413"/>
                </a:lnTo>
                <a:lnTo>
                  <a:pt x="1948" y="417"/>
                </a:lnTo>
                <a:lnTo>
                  <a:pt x="1950" y="418"/>
                </a:lnTo>
                <a:lnTo>
                  <a:pt x="1956" y="421"/>
                </a:lnTo>
                <a:lnTo>
                  <a:pt x="1957" y="422"/>
                </a:lnTo>
                <a:lnTo>
                  <a:pt x="1958" y="425"/>
                </a:lnTo>
                <a:lnTo>
                  <a:pt x="1961" y="426"/>
                </a:lnTo>
                <a:lnTo>
                  <a:pt x="1965" y="428"/>
                </a:lnTo>
                <a:lnTo>
                  <a:pt x="1973" y="435"/>
                </a:lnTo>
                <a:lnTo>
                  <a:pt x="1976" y="436"/>
                </a:lnTo>
                <a:lnTo>
                  <a:pt x="1979" y="438"/>
                </a:lnTo>
                <a:lnTo>
                  <a:pt x="1979" y="439"/>
                </a:lnTo>
                <a:lnTo>
                  <a:pt x="1980" y="439"/>
                </a:lnTo>
                <a:lnTo>
                  <a:pt x="1982" y="440"/>
                </a:lnTo>
                <a:lnTo>
                  <a:pt x="1992" y="448"/>
                </a:lnTo>
                <a:lnTo>
                  <a:pt x="1995" y="449"/>
                </a:lnTo>
                <a:lnTo>
                  <a:pt x="2000" y="453"/>
                </a:lnTo>
                <a:lnTo>
                  <a:pt x="2001" y="455"/>
                </a:lnTo>
                <a:lnTo>
                  <a:pt x="2005" y="459"/>
                </a:lnTo>
                <a:lnTo>
                  <a:pt x="2017" y="465"/>
                </a:lnTo>
                <a:lnTo>
                  <a:pt x="2033" y="474"/>
                </a:lnTo>
                <a:lnTo>
                  <a:pt x="2040" y="482"/>
                </a:lnTo>
                <a:lnTo>
                  <a:pt x="2042" y="483"/>
                </a:lnTo>
                <a:lnTo>
                  <a:pt x="2046" y="485"/>
                </a:lnTo>
                <a:lnTo>
                  <a:pt x="2057" y="489"/>
                </a:lnTo>
                <a:lnTo>
                  <a:pt x="2057" y="492"/>
                </a:lnTo>
                <a:lnTo>
                  <a:pt x="2059" y="492"/>
                </a:lnTo>
                <a:lnTo>
                  <a:pt x="2060" y="494"/>
                </a:lnTo>
                <a:lnTo>
                  <a:pt x="2061" y="494"/>
                </a:lnTo>
                <a:lnTo>
                  <a:pt x="2063" y="495"/>
                </a:lnTo>
                <a:lnTo>
                  <a:pt x="2064" y="495"/>
                </a:lnTo>
                <a:lnTo>
                  <a:pt x="2064" y="496"/>
                </a:lnTo>
                <a:lnTo>
                  <a:pt x="2065" y="496"/>
                </a:lnTo>
                <a:lnTo>
                  <a:pt x="2066" y="498"/>
                </a:lnTo>
                <a:lnTo>
                  <a:pt x="2069" y="499"/>
                </a:lnTo>
                <a:lnTo>
                  <a:pt x="2070" y="499"/>
                </a:lnTo>
                <a:lnTo>
                  <a:pt x="2073" y="500"/>
                </a:lnTo>
                <a:lnTo>
                  <a:pt x="2076" y="503"/>
                </a:lnTo>
                <a:lnTo>
                  <a:pt x="2078" y="504"/>
                </a:lnTo>
                <a:lnTo>
                  <a:pt x="2081" y="506"/>
                </a:lnTo>
                <a:lnTo>
                  <a:pt x="2085" y="507"/>
                </a:lnTo>
                <a:lnTo>
                  <a:pt x="2089" y="508"/>
                </a:lnTo>
                <a:lnTo>
                  <a:pt x="2099" y="509"/>
                </a:lnTo>
                <a:lnTo>
                  <a:pt x="2108" y="512"/>
                </a:lnTo>
                <a:lnTo>
                  <a:pt x="2107" y="507"/>
                </a:lnTo>
                <a:lnTo>
                  <a:pt x="2107" y="506"/>
                </a:lnTo>
                <a:lnTo>
                  <a:pt x="2107" y="503"/>
                </a:lnTo>
                <a:lnTo>
                  <a:pt x="2107" y="502"/>
                </a:lnTo>
                <a:lnTo>
                  <a:pt x="2107" y="499"/>
                </a:lnTo>
                <a:lnTo>
                  <a:pt x="2107" y="498"/>
                </a:lnTo>
                <a:lnTo>
                  <a:pt x="2107" y="496"/>
                </a:lnTo>
                <a:lnTo>
                  <a:pt x="2107" y="494"/>
                </a:lnTo>
                <a:lnTo>
                  <a:pt x="2107" y="492"/>
                </a:lnTo>
                <a:lnTo>
                  <a:pt x="2108" y="490"/>
                </a:lnTo>
                <a:lnTo>
                  <a:pt x="2108" y="489"/>
                </a:lnTo>
                <a:lnTo>
                  <a:pt x="2108" y="487"/>
                </a:lnTo>
                <a:lnTo>
                  <a:pt x="2110" y="487"/>
                </a:lnTo>
                <a:lnTo>
                  <a:pt x="2110" y="486"/>
                </a:lnTo>
                <a:lnTo>
                  <a:pt x="2110" y="485"/>
                </a:lnTo>
                <a:lnTo>
                  <a:pt x="2110" y="483"/>
                </a:lnTo>
                <a:lnTo>
                  <a:pt x="2110" y="482"/>
                </a:lnTo>
                <a:lnTo>
                  <a:pt x="2111" y="481"/>
                </a:lnTo>
                <a:lnTo>
                  <a:pt x="2113" y="475"/>
                </a:lnTo>
                <a:lnTo>
                  <a:pt x="2115" y="470"/>
                </a:lnTo>
                <a:lnTo>
                  <a:pt x="2119" y="460"/>
                </a:lnTo>
                <a:lnTo>
                  <a:pt x="2120" y="456"/>
                </a:lnTo>
                <a:lnTo>
                  <a:pt x="2121" y="451"/>
                </a:lnTo>
                <a:lnTo>
                  <a:pt x="2121" y="447"/>
                </a:lnTo>
                <a:lnTo>
                  <a:pt x="2121" y="444"/>
                </a:lnTo>
                <a:lnTo>
                  <a:pt x="2121" y="442"/>
                </a:lnTo>
                <a:lnTo>
                  <a:pt x="2117" y="432"/>
                </a:lnTo>
                <a:lnTo>
                  <a:pt x="2117" y="430"/>
                </a:lnTo>
                <a:lnTo>
                  <a:pt x="2117" y="428"/>
                </a:lnTo>
                <a:lnTo>
                  <a:pt x="2116" y="426"/>
                </a:lnTo>
                <a:lnTo>
                  <a:pt x="2115" y="425"/>
                </a:lnTo>
                <a:lnTo>
                  <a:pt x="2115" y="423"/>
                </a:lnTo>
                <a:lnTo>
                  <a:pt x="2115" y="422"/>
                </a:lnTo>
                <a:lnTo>
                  <a:pt x="2115" y="421"/>
                </a:lnTo>
                <a:lnTo>
                  <a:pt x="2115" y="418"/>
                </a:lnTo>
                <a:lnTo>
                  <a:pt x="2115" y="417"/>
                </a:lnTo>
                <a:lnTo>
                  <a:pt x="2115" y="415"/>
                </a:lnTo>
                <a:lnTo>
                  <a:pt x="2116" y="413"/>
                </a:lnTo>
                <a:lnTo>
                  <a:pt x="2116" y="411"/>
                </a:lnTo>
                <a:lnTo>
                  <a:pt x="2115" y="409"/>
                </a:lnTo>
                <a:lnTo>
                  <a:pt x="2115" y="408"/>
                </a:lnTo>
                <a:lnTo>
                  <a:pt x="2115" y="406"/>
                </a:lnTo>
                <a:lnTo>
                  <a:pt x="2115" y="405"/>
                </a:lnTo>
                <a:lnTo>
                  <a:pt x="2115" y="404"/>
                </a:lnTo>
                <a:lnTo>
                  <a:pt x="2115" y="402"/>
                </a:lnTo>
                <a:lnTo>
                  <a:pt x="2113" y="402"/>
                </a:lnTo>
                <a:lnTo>
                  <a:pt x="2113" y="401"/>
                </a:lnTo>
                <a:lnTo>
                  <a:pt x="2113" y="400"/>
                </a:lnTo>
                <a:lnTo>
                  <a:pt x="2113" y="397"/>
                </a:lnTo>
                <a:lnTo>
                  <a:pt x="2113" y="396"/>
                </a:lnTo>
                <a:lnTo>
                  <a:pt x="2115" y="395"/>
                </a:lnTo>
                <a:lnTo>
                  <a:pt x="2112" y="395"/>
                </a:lnTo>
                <a:lnTo>
                  <a:pt x="2111" y="393"/>
                </a:lnTo>
                <a:lnTo>
                  <a:pt x="2110" y="393"/>
                </a:lnTo>
                <a:lnTo>
                  <a:pt x="2110" y="392"/>
                </a:lnTo>
                <a:lnTo>
                  <a:pt x="2110" y="391"/>
                </a:lnTo>
                <a:lnTo>
                  <a:pt x="2110" y="389"/>
                </a:lnTo>
                <a:lnTo>
                  <a:pt x="2108" y="388"/>
                </a:lnTo>
                <a:lnTo>
                  <a:pt x="2107" y="380"/>
                </a:lnTo>
                <a:lnTo>
                  <a:pt x="2107" y="379"/>
                </a:lnTo>
                <a:lnTo>
                  <a:pt x="2107" y="378"/>
                </a:lnTo>
                <a:lnTo>
                  <a:pt x="2107" y="376"/>
                </a:lnTo>
                <a:lnTo>
                  <a:pt x="2106" y="376"/>
                </a:lnTo>
                <a:lnTo>
                  <a:pt x="2106" y="375"/>
                </a:lnTo>
                <a:lnTo>
                  <a:pt x="2106" y="372"/>
                </a:lnTo>
                <a:lnTo>
                  <a:pt x="2104" y="370"/>
                </a:lnTo>
                <a:lnTo>
                  <a:pt x="2104" y="368"/>
                </a:lnTo>
                <a:lnTo>
                  <a:pt x="2103" y="366"/>
                </a:lnTo>
                <a:lnTo>
                  <a:pt x="2103" y="362"/>
                </a:lnTo>
                <a:lnTo>
                  <a:pt x="2103" y="361"/>
                </a:lnTo>
                <a:lnTo>
                  <a:pt x="2103" y="359"/>
                </a:lnTo>
                <a:lnTo>
                  <a:pt x="2103" y="358"/>
                </a:lnTo>
                <a:lnTo>
                  <a:pt x="2102" y="354"/>
                </a:lnTo>
                <a:lnTo>
                  <a:pt x="2102" y="353"/>
                </a:lnTo>
                <a:lnTo>
                  <a:pt x="2102" y="350"/>
                </a:lnTo>
                <a:lnTo>
                  <a:pt x="2100" y="349"/>
                </a:lnTo>
                <a:lnTo>
                  <a:pt x="2100" y="347"/>
                </a:lnTo>
                <a:lnTo>
                  <a:pt x="2100" y="346"/>
                </a:lnTo>
                <a:lnTo>
                  <a:pt x="2099" y="341"/>
                </a:lnTo>
                <a:lnTo>
                  <a:pt x="2099" y="338"/>
                </a:lnTo>
                <a:lnTo>
                  <a:pt x="2099" y="337"/>
                </a:lnTo>
                <a:lnTo>
                  <a:pt x="2099" y="334"/>
                </a:lnTo>
                <a:lnTo>
                  <a:pt x="2098" y="328"/>
                </a:lnTo>
                <a:lnTo>
                  <a:pt x="2098" y="321"/>
                </a:lnTo>
                <a:lnTo>
                  <a:pt x="2098" y="320"/>
                </a:lnTo>
                <a:lnTo>
                  <a:pt x="2098" y="312"/>
                </a:lnTo>
                <a:lnTo>
                  <a:pt x="2099" y="304"/>
                </a:lnTo>
                <a:lnTo>
                  <a:pt x="2100" y="299"/>
                </a:lnTo>
                <a:lnTo>
                  <a:pt x="2099" y="299"/>
                </a:lnTo>
                <a:lnTo>
                  <a:pt x="2099" y="298"/>
                </a:lnTo>
                <a:lnTo>
                  <a:pt x="2099" y="297"/>
                </a:lnTo>
                <a:lnTo>
                  <a:pt x="2099" y="295"/>
                </a:lnTo>
                <a:lnTo>
                  <a:pt x="2099" y="297"/>
                </a:lnTo>
                <a:lnTo>
                  <a:pt x="2100" y="297"/>
                </a:lnTo>
                <a:lnTo>
                  <a:pt x="2102" y="297"/>
                </a:lnTo>
                <a:lnTo>
                  <a:pt x="2103" y="297"/>
                </a:lnTo>
                <a:lnTo>
                  <a:pt x="2112" y="298"/>
                </a:lnTo>
                <a:lnTo>
                  <a:pt x="2113" y="298"/>
                </a:lnTo>
                <a:lnTo>
                  <a:pt x="2115" y="299"/>
                </a:lnTo>
                <a:lnTo>
                  <a:pt x="2117" y="299"/>
                </a:lnTo>
                <a:lnTo>
                  <a:pt x="2119" y="299"/>
                </a:lnTo>
                <a:lnTo>
                  <a:pt x="2120" y="299"/>
                </a:lnTo>
                <a:lnTo>
                  <a:pt x="2121" y="299"/>
                </a:lnTo>
                <a:lnTo>
                  <a:pt x="2123" y="299"/>
                </a:lnTo>
                <a:lnTo>
                  <a:pt x="2125" y="299"/>
                </a:lnTo>
                <a:lnTo>
                  <a:pt x="2128" y="299"/>
                </a:lnTo>
                <a:lnTo>
                  <a:pt x="2129" y="299"/>
                </a:lnTo>
                <a:lnTo>
                  <a:pt x="2132" y="299"/>
                </a:lnTo>
                <a:lnTo>
                  <a:pt x="2134" y="299"/>
                </a:lnTo>
                <a:lnTo>
                  <a:pt x="2137" y="299"/>
                </a:lnTo>
                <a:lnTo>
                  <a:pt x="2140" y="299"/>
                </a:lnTo>
                <a:lnTo>
                  <a:pt x="2142" y="299"/>
                </a:lnTo>
                <a:lnTo>
                  <a:pt x="2145" y="300"/>
                </a:lnTo>
                <a:lnTo>
                  <a:pt x="2147" y="300"/>
                </a:lnTo>
                <a:lnTo>
                  <a:pt x="2150" y="300"/>
                </a:lnTo>
                <a:lnTo>
                  <a:pt x="2154" y="300"/>
                </a:lnTo>
                <a:lnTo>
                  <a:pt x="2157" y="300"/>
                </a:lnTo>
                <a:lnTo>
                  <a:pt x="2158" y="300"/>
                </a:lnTo>
                <a:lnTo>
                  <a:pt x="2159" y="300"/>
                </a:lnTo>
                <a:lnTo>
                  <a:pt x="2164" y="300"/>
                </a:lnTo>
                <a:lnTo>
                  <a:pt x="2168" y="302"/>
                </a:lnTo>
                <a:lnTo>
                  <a:pt x="2177" y="300"/>
                </a:lnTo>
                <a:lnTo>
                  <a:pt x="2179" y="300"/>
                </a:lnTo>
                <a:lnTo>
                  <a:pt x="2187" y="300"/>
                </a:lnTo>
                <a:lnTo>
                  <a:pt x="2200" y="302"/>
                </a:lnTo>
                <a:lnTo>
                  <a:pt x="2202" y="302"/>
                </a:lnTo>
                <a:lnTo>
                  <a:pt x="2205" y="302"/>
                </a:lnTo>
                <a:lnTo>
                  <a:pt x="2209" y="303"/>
                </a:lnTo>
                <a:lnTo>
                  <a:pt x="2206" y="310"/>
                </a:lnTo>
                <a:lnTo>
                  <a:pt x="2207" y="310"/>
                </a:lnTo>
                <a:lnTo>
                  <a:pt x="2209" y="310"/>
                </a:lnTo>
                <a:lnTo>
                  <a:pt x="2217" y="312"/>
                </a:lnTo>
                <a:lnTo>
                  <a:pt x="2219" y="314"/>
                </a:lnTo>
                <a:lnTo>
                  <a:pt x="2223" y="315"/>
                </a:lnTo>
                <a:lnTo>
                  <a:pt x="2224" y="315"/>
                </a:lnTo>
                <a:lnTo>
                  <a:pt x="2227" y="316"/>
                </a:lnTo>
                <a:lnTo>
                  <a:pt x="2228" y="316"/>
                </a:lnTo>
                <a:lnTo>
                  <a:pt x="2231" y="317"/>
                </a:lnTo>
                <a:lnTo>
                  <a:pt x="2239" y="320"/>
                </a:lnTo>
                <a:lnTo>
                  <a:pt x="2240" y="320"/>
                </a:lnTo>
                <a:lnTo>
                  <a:pt x="2241" y="321"/>
                </a:lnTo>
                <a:lnTo>
                  <a:pt x="2243" y="321"/>
                </a:lnTo>
                <a:lnTo>
                  <a:pt x="2244" y="321"/>
                </a:lnTo>
                <a:lnTo>
                  <a:pt x="2245" y="323"/>
                </a:lnTo>
                <a:lnTo>
                  <a:pt x="2249" y="324"/>
                </a:lnTo>
                <a:lnTo>
                  <a:pt x="2251" y="324"/>
                </a:lnTo>
                <a:lnTo>
                  <a:pt x="2252" y="324"/>
                </a:lnTo>
                <a:lnTo>
                  <a:pt x="2257" y="327"/>
                </a:lnTo>
                <a:lnTo>
                  <a:pt x="2266" y="329"/>
                </a:lnTo>
                <a:lnTo>
                  <a:pt x="2267" y="329"/>
                </a:lnTo>
                <a:lnTo>
                  <a:pt x="2267" y="331"/>
                </a:lnTo>
                <a:lnTo>
                  <a:pt x="2269" y="331"/>
                </a:lnTo>
                <a:lnTo>
                  <a:pt x="2271" y="332"/>
                </a:lnTo>
                <a:lnTo>
                  <a:pt x="2277" y="334"/>
                </a:lnTo>
                <a:lnTo>
                  <a:pt x="2286" y="340"/>
                </a:lnTo>
                <a:lnTo>
                  <a:pt x="2291" y="342"/>
                </a:lnTo>
                <a:lnTo>
                  <a:pt x="2300" y="346"/>
                </a:lnTo>
                <a:lnTo>
                  <a:pt x="2303" y="346"/>
                </a:lnTo>
                <a:lnTo>
                  <a:pt x="2311" y="349"/>
                </a:lnTo>
                <a:lnTo>
                  <a:pt x="2320" y="351"/>
                </a:lnTo>
                <a:lnTo>
                  <a:pt x="2331" y="355"/>
                </a:lnTo>
                <a:lnTo>
                  <a:pt x="2329" y="363"/>
                </a:lnTo>
                <a:lnTo>
                  <a:pt x="2331" y="364"/>
                </a:lnTo>
                <a:lnTo>
                  <a:pt x="2334" y="367"/>
                </a:lnTo>
                <a:lnTo>
                  <a:pt x="2335" y="367"/>
                </a:lnTo>
                <a:lnTo>
                  <a:pt x="2337" y="368"/>
                </a:lnTo>
                <a:lnTo>
                  <a:pt x="2338" y="368"/>
                </a:lnTo>
                <a:lnTo>
                  <a:pt x="2339" y="370"/>
                </a:lnTo>
                <a:lnTo>
                  <a:pt x="2342" y="371"/>
                </a:lnTo>
                <a:lnTo>
                  <a:pt x="2344" y="372"/>
                </a:lnTo>
                <a:lnTo>
                  <a:pt x="2339" y="388"/>
                </a:lnTo>
                <a:lnTo>
                  <a:pt x="2339" y="392"/>
                </a:lnTo>
                <a:lnTo>
                  <a:pt x="2338" y="397"/>
                </a:lnTo>
                <a:lnTo>
                  <a:pt x="2333" y="410"/>
                </a:lnTo>
                <a:lnTo>
                  <a:pt x="2331" y="415"/>
                </a:lnTo>
                <a:lnTo>
                  <a:pt x="2331" y="418"/>
                </a:lnTo>
                <a:lnTo>
                  <a:pt x="2330" y="418"/>
                </a:lnTo>
                <a:lnTo>
                  <a:pt x="2328" y="421"/>
                </a:lnTo>
                <a:lnTo>
                  <a:pt x="2324" y="425"/>
                </a:lnTo>
                <a:lnTo>
                  <a:pt x="2322" y="425"/>
                </a:lnTo>
                <a:lnTo>
                  <a:pt x="2316" y="438"/>
                </a:lnTo>
                <a:lnTo>
                  <a:pt x="2314" y="442"/>
                </a:lnTo>
                <a:lnTo>
                  <a:pt x="2311" y="447"/>
                </a:lnTo>
                <a:lnTo>
                  <a:pt x="2307" y="456"/>
                </a:lnTo>
                <a:lnTo>
                  <a:pt x="2305" y="461"/>
                </a:lnTo>
                <a:lnTo>
                  <a:pt x="2304" y="461"/>
                </a:lnTo>
                <a:lnTo>
                  <a:pt x="2304" y="462"/>
                </a:lnTo>
                <a:lnTo>
                  <a:pt x="2300" y="472"/>
                </a:lnTo>
                <a:lnTo>
                  <a:pt x="2298" y="481"/>
                </a:lnTo>
                <a:lnTo>
                  <a:pt x="2295" y="490"/>
                </a:lnTo>
                <a:lnTo>
                  <a:pt x="2294" y="492"/>
                </a:lnTo>
                <a:lnTo>
                  <a:pt x="2290" y="503"/>
                </a:lnTo>
                <a:lnTo>
                  <a:pt x="2292" y="503"/>
                </a:lnTo>
                <a:lnTo>
                  <a:pt x="2299" y="504"/>
                </a:lnTo>
                <a:lnTo>
                  <a:pt x="2301" y="504"/>
                </a:lnTo>
                <a:lnTo>
                  <a:pt x="2307" y="507"/>
                </a:lnTo>
                <a:lnTo>
                  <a:pt x="2309" y="507"/>
                </a:lnTo>
                <a:lnTo>
                  <a:pt x="2324" y="516"/>
                </a:lnTo>
                <a:lnTo>
                  <a:pt x="2333" y="522"/>
                </a:lnTo>
                <a:lnTo>
                  <a:pt x="2341" y="526"/>
                </a:lnTo>
                <a:lnTo>
                  <a:pt x="2341" y="528"/>
                </a:lnTo>
                <a:lnTo>
                  <a:pt x="2342" y="528"/>
                </a:lnTo>
                <a:lnTo>
                  <a:pt x="2344" y="528"/>
                </a:lnTo>
                <a:lnTo>
                  <a:pt x="2343" y="537"/>
                </a:lnTo>
                <a:lnTo>
                  <a:pt x="2337" y="563"/>
                </a:lnTo>
                <a:lnTo>
                  <a:pt x="2342" y="563"/>
                </a:lnTo>
                <a:lnTo>
                  <a:pt x="2356" y="566"/>
                </a:lnTo>
                <a:lnTo>
                  <a:pt x="2359" y="566"/>
                </a:lnTo>
                <a:lnTo>
                  <a:pt x="2369" y="568"/>
                </a:lnTo>
                <a:lnTo>
                  <a:pt x="2371" y="568"/>
                </a:lnTo>
                <a:lnTo>
                  <a:pt x="2381" y="570"/>
                </a:lnTo>
                <a:lnTo>
                  <a:pt x="2382" y="571"/>
                </a:lnTo>
                <a:lnTo>
                  <a:pt x="2388" y="579"/>
                </a:lnTo>
                <a:lnTo>
                  <a:pt x="2389" y="581"/>
                </a:lnTo>
                <a:lnTo>
                  <a:pt x="2391" y="586"/>
                </a:lnTo>
                <a:lnTo>
                  <a:pt x="2395" y="596"/>
                </a:lnTo>
                <a:lnTo>
                  <a:pt x="2402" y="597"/>
                </a:lnTo>
                <a:lnTo>
                  <a:pt x="2403" y="597"/>
                </a:lnTo>
                <a:lnTo>
                  <a:pt x="2403" y="598"/>
                </a:lnTo>
                <a:lnTo>
                  <a:pt x="2414" y="602"/>
                </a:lnTo>
                <a:lnTo>
                  <a:pt x="2423" y="606"/>
                </a:lnTo>
                <a:lnTo>
                  <a:pt x="2435" y="609"/>
                </a:lnTo>
                <a:lnTo>
                  <a:pt x="2444" y="611"/>
                </a:lnTo>
                <a:lnTo>
                  <a:pt x="2454" y="614"/>
                </a:lnTo>
                <a:lnTo>
                  <a:pt x="2457" y="614"/>
                </a:lnTo>
                <a:lnTo>
                  <a:pt x="2459" y="615"/>
                </a:lnTo>
                <a:lnTo>
                  <a:pt x="2465" y="617"/>
                </a:lnTo>
                <a:lnTo>
                  <a:pt x="2474" y="618"/>
                </a:lnTo>
                <a:lnTo>
                  <a:pt x="2482" y="619"/>
                </a:lnTo>
                <a:lnTo>
                  <a:pt x="2484" y="610"/>
                </a:lnTo>
                <a:lnTo>
                  <a:pt x="2493" y="605"/>
                </a:lnTo>
                <a:lnTo>
                  <a:pt x="2504" y="600"/>
                </a:lnTo>
                <a:lnTo>
                  <a:pt x="2513" y="597"/>
                </a:lnTo>
                <a:lnTo>
                  <a:pt x="2523" y="594"/>
                </a:lnTo>
                <a:lnTo>
                  <a:pt x="2535" y="596"/>
                </a:lnTo>
                <a:lnTo>
                  <a:pt x="2547" y="597"/>
                </a:lnTo>
                <a:lnTo>
                  <a:pt x="2556" y="600"/>
                </a:lnTo>
                <a:lnTo>
                  <a:pt x="2565" y="601"/>
                </a:lnTo>
                <a:lnTo>
                  <a:pt x="2576" y="603"/>
                </a:lnTo>
                <a:lnTo>
                  <a:pt x="2585" y="605"/>
                </a:lnTo>
                <a:lnTo>
                  <a:pt x="2583" y="607"/>
                </a:lnTo>
                <a:lnTo>
                  <a:pt x="2579" y="619"/>
                </a:lnTo>
                <a:lnTo>
                  <a:pt x="2578" y="622"/>
                </a:lnTo>
                <a:lnTo>
                  <a:pt x="2578" y="624"/>
                </a:lnTo>
                <a:lnTo>
                  <a:pt x="2576" y="631"/>
                </a:lnTo>
                <a:lnTo>
                  <a:pt x="2574" y="633"/>
                </a:lnTo>
                <a:lnTo>
                  <a:pt x="2573" y="640"/>
                </a:lnTo>
                <a:lnTo>
                  <a:pt x="2573" y="641"/>
                </a:lnTo>
                <a:lnTo>
                  <a:pt x="2572" y="643"/>
                </a:lnTo>
                <a:lnTo>
                  <a:pt x="2572" y="645"/>
                </a:lnTo>
                <a:lnTo>
                  <a:pt x="2570" y="649"/>
                </a:lnTo>
                <a:lnTo>
                  <a:pt x="2569" y="654"/>
                </a:lnTo>
                <a:lnTo>
                  <a:pt x="2568" y="656"/>
                </a:lnTo>
                <a:lnTo>
                  <a:pt x="2566" y="661"/>
                </a:lnTo>
                <a:lnTo>
                  <a:pt x="2565" y="669"/>
                </a:lnTo>
                <a:lnTo>
                  <a:pt x="2564" y="674"/>
                </a:lnTo>
                <a:lnTo>
                  <a:pt x="2562" y="679"/>
                </a:lnTo>
                <a:lnTo>
                  <a:pt x="2561" y="681"/>
                </a:lnTo>
                <a:lnTo>
                  <a:pt x="2561" y="684"/>
                </a:lnTo>
                <a:lnTo>
                  <a:pt x="2560" y="686"/>
                </a:lnTo>
                <a:lnTo>
                  <a:pt x="2560" y="688"/>
                </a:lnTo>
                <a:lnTo>
                  <a:pt x="2557" y="697"/>
                </a:lnTo>
                <a:lnTo>
                  <a:pt x="2557" y="699"/>
                </a:lnTo>
                <a:lnTo>
                  <a:pt x="2556" y="701"/>
                </a:lnTo>
                <a:lnTo>
                  <a:pt x="2556" y="704"/>
                </a:lnTo>
                <a:lnTo>
                  <a:pt x="2556" y="705"/>
                </a:lnTo>
                <a:lnTo>
                  <a:pt x="2555" y="709"/>
                </a:lnTo>
                <a:lnTo>
                  <a:pt x="2555" y="713"/>
                </a:lnTo>
                <a:lnTo>
                  <a:pt x="2553" y="722"/>
                </a:lnTo>
                <a:lnTo>
                  <a:pt x="2553" y="731"/>
                </a:lnTo>
                <a:lnTo>
                  <a:pt x="2552" y="733"/>
                </a:lnTo>
                <a:lnTo>
                  <a:pt x="2552" y="743"/>
                </a:lnTo>
                <a:lnTo>
                  <a:pt x="2551" y="747"/>
                </a:lnTo>
                <a:lnTo>
                  <a:pt x="2551" y="751"/>
                </a:lnTo>
                <a:lnTo>
                  <a:pt x="2549" y="756"/>
                </a:lnTo>
                <a:lnTo>
                  <a:pt x="2549" y="759"/>
                </a:lnTo>
                <a:lnTo>
                  <a:pt x="2549" y="764"/>
                </a:lnTo>
                <a:lnTo>
                  <a:pt x="2549" y="765"/>
                </a:lnTo>
                <a:lnTo>
                  <a:pt x="2549" y="767"/>
                </a:lnTo>
                <a:lnTo>
                  <a:pt x="2549" y="769"/>
                </a:lnTo>
                <a:lnTo>
                  <a:pt x="2549" y="771"/>
                </a:lnTo>
                <a:lnTo>
                  <a:pt x="2547" y="777"/>
                </a:lnTo>
                <a:lnTo>
                  <a:pt x="2547" y="780"/>
                </a:lnTo>
                <a:lnTo>
                  <a:pt x="2544" y="789"/>
                </a:lnTo>
                <a:lnTo>
                  <a:pt x="2544" y="790"/>
                </a:lnTo>
                <a:lnTo>
                  <a:pt x="2542" y="801"/>
                </a:lnTo>
                <a:lnTo>
                  <a:pt x="2540" y="806"/>
                </a:lnTo>
                <a:lnTo>
                  <a:pt x="2540" y="811"/>
                </a:lnTo>
                <a:lnTo>
                  <a:pt x="2539" y="820"/>
                </a:lnTo>
                <a:lnTo>
                  <a:pt x="2539" y="824"/>
                </a:lnTo>
                <a:lnTo>
                  <a:pt x="2553" y="824"/>
                </a:lnTo>
                <a:lnTo>
                  <a:pt x="2561" y="823"/>
                </a:lnTo>
                <a:lnTo>
                  <a:pt x="2562" y="823"/>
                </a:lnTo>
                <a:lnTo>
                  <a:pt x="2583" y="823"/>
                </a:lnTo>
                <a:lnTo>
                  <a:pt x="2591" y="823"/>
                </a:lnTo>
                <a:lnTo>
                  <a:pt x="2602" y="823"/>
                </a:lnTo>
                <a:lnTo>
                  <a:pt x="2602" y="836"/>
                </a:lnTo>
                <a:lnTo>
                  <a:pt x="2600" y="844"/>
                </a:lnTo>
                <a:lnTo>
                  <a:pt x="2600" y="846"/>
                </a:lnTo>
                <a:lnTo>
                  <a:pt x="2600" y="849"/>
                </a:lnTo>
                <a:lnTo>
                  <a:pt x="2612" y="853"/>
                </a:lnTo>
                <a:lnTo>
                  <a:pt x="2623" y="857"/>
                </a:lnTo>
                <a:lnTo>
                  <a:pt x="2624" y="857"/>
                </a:lnTo>
                <a:lnTo>
                  <a:pt x="2637" y="861"/>
                </a:lnTo>
                <a:lnTo>
                  <a:pt x="2636" y="865"/>
                </a:lnTo>
                <a:lnTo>
                  <a:pt x="2634" y="871"/>
                </a:lnTo>
                <a:lnTo>
                  <a:pt x="2633" y="878"/>
                </a:lnTo>
                <a:lnTo>
                  <a:pt x="2632" y="878"/>
                </a:lnTo>
                <a:lnTo>
                  <a:pt x="2632" y="879"/>
                </a:lnTo>
                <a:lnTo>
                  <a:pt x="2632" y="880"/>
                </a:lnTo>
                <a:lnTo>
                  <a:pt x="2632" y="883"/>
                </a:lnTo>
                <a:lnTo>
                  <a:pt x="2629" y="892"/>
                </a:lnTo>
                <a:lnTo>
                  <a:pt x="2626" y="901"/>
                </a:lnTo>
                <a:lnTo>
                  <a:pt x="2625" y="909"/>
                </a:lnTo>
                <a:lnTo>
                  <a:pt x="2624" y="913"/>
                </a:lnTo>
                <a:lnTo>
                  <a:pt x="2623" y="917"/>
                </a:lnTo>
                <a:lnTo>
                  <a:pt x="2619" y="930"/>
                </a:lnTo>
                <a:lnTo>
                  <a:pt x="2617" y="940"/>
                </a:lnTo>
                <a:lnTo>
                  <a:pt x="2616" y="947"/>
                </a:lnTo>
                <a:lnTo>
                  <a:pt x="2613" y="959"/>
                </a:lnTo>
                <a:lnTo>
                  <a:pt x="2613" y="961"/>
                </a:lnTo>
                <a:lnTo>
                  <a:pt x="2611" y="976"/>
                </a:lnTo>
                <a:lnTo>
                  <a:pt x="2609" y="986"/>
                </a:lnTo>
                <a:lnTo>
                  <a:pt x="2607" y="997"/>
                </a:lnTo>
                <a:lnTo>
                  <a:pt x="2606" y="1008"/>
                </a:lnTo>
                <a:lnTo>
                  <a:pt x="2603" y="1020"/>
                </a:lnTo>
                <a:lnTo>
                  <a:pt x="2602" y="1031"/>
                </a:lnTo>
                <a:lnTo>
                  <a:pt x="2600" y="1042"/>
                </a:lnTo>
                <a:lnTo>
                  <a:pt x="2599" y="1055"/>
                </a:lnTo>
                <a:lnTo>
                  <a:pt x="2600" y="1066"/>
                </a:lnTo>
                <a:lnTo>
                  <a:pt x="2602" y="1067"/>
                </a:lnTo>
                <a:lnTo>
                  <a:pt x="2602" y="1075"/>
                </a:lnTo>
                <a:lnTo>
                  <a:pt x="2602" y="1081"/>
                </a:lnTo>
                <a:lnTo>
                  <a:pt x="2600" y="1094"/>
                </a:lnTo>
                <a:lnTo>
                  <a:pt x="2598" y="1108"/>
                </a:lnTo>
                <a:lnTo>
                  <a:pt x="2595" y="1122"/>
                </a:lnTo>
                <a:lnTo>
                  <a:pt x="2591" y="1135"/>
                </a:lnTo>
                <a:lnTo>
                  <a:pt x="2587" y="1147"/>
                </a:lnTo>
                <a:lnTo>
                  <a:pt x="2583" y="1157"/>
                </a:lnTo>
                <a:lnTo>
                  <a:pt x="2583" y="1158"/>
                </a:lnTo>
                <a:lnTo>
                  <a:pt x="2578" y="1169"/>
                </a:lnTo>
                <a:lnTo>
                  <a:pt x="2577" y="1170"/>
                </a:lnTo>
                <a:lnTo>
                  <a:pt x="2574" y="1175"/>
                </a:lnTo>
                <a:lnTo>
                  <a:pt x="2574" y="1177"/>
                </a:lnTo>
                <a:lnTo>
                  <a:pt x="2570" y="1186"/>
                </a:lnTo>
                <a:lnTo>
                  <a:pt x="2566" y="1195"/>
                </a:lnTo>
                <a:lnTo>
                  <a:pt x="2565" y="1196"/>
                </a:lnTo>
                <a:lnTo>
                  <a:pt x="2565" y="1198"/>
                </a:lnTo>
                <a:lnTo>
                  <a:pt x="2562" y="1203"/>
                </a:lnTo>
                <a:lnTo>
                  <a:pt x="2561" y="1205"/>
                </a:lnTo>
                <a:lnTo>
                  <a:pt x="2560" y="1209"/>
                </a:lnTo>
                <a:lnTo>
                  <a:pt x="2555" y="1216"/>
                </a:lnTo>
                <a:lnTo>
                  <a:pt x="2553" y="1220"/>
                </a:lnTo>
                <a:lnTo>
                  <a:pt x="2549" y="1226"/>
                </a:lnTo>
                <a:lnTo>
                  <a:pt x="2547" y="1232"/>
                </a:lnTo>
                <a:lnTo>
                  <a:pt x="2547" y="1234"/>
                </a:lnTo>
                <a:lnTo>
                  <a:pt x="2544" y="1241"/>
                </a:lnTo>
                <a:lnTo>
                  <a:pt x="2543" y="1247"/>
                </a:lnTo>
                <a:lnTo>
                  <a:pt x="2543" y="1250"/>
                </a:lnTo>
                <a:lnTo>
                  <a:pt x="2542" y="1256"/>
                </a:lnTo>
                <a:lnTo>
                  <a:pt x="2539" y="1272"/>
                </a:lnTo>
                <a:lnTo>
                  <a:pt x="2538" y="1276"/>
                </a:lnTo>
                <a:lnTo>
                  <a:pt x="2538" y="1277"/>
                </a:lnTo>
                <a:lnTo>
                  <a:pt x="2536" y="1279"/>
                </a:lnTo>
                <a:lnTo>
                  <a:pt x="2535" y="1281"/>
                </a:lnTo>
                <a:lnTo>
                  <a:pt x="2538" y="1285"/>
                </a:lnTo>
                <a:lnTo>
                  <a:pt x="2539" y="1288"/>
                </a:lnTo>
                <a:lnTo>
                  <a:pt x="2540" y="1288"/>
                </a:lnTo>
                <a:lnTo>
                  <a:pt x="2543" y="1293"/>
                </a:lnTo>
                <a:lnTo>
                  <a:pt x="2544" y="1294"/>
                </a:lnTo>
                <a:lnTo>
                  <a:pt x="2545" y="1298"/>
                </a:lnTo>
                <a:lnTo>
                  <a:pt x="2549" y="1303"/>
                </a:lnTo>
                <a:lnTo>
                  <a:pt x="2555" y="1315"/>
                </a:lnTo>
                <a:lnTo>
                  <a:pt x="2559" y="1323"/>
                </a:lnTo>
                <a:lnTo>
                  <a:pt x="2560" y="1331"/>
                </a:lnTo>
                <a:lnTo>
                  <a:pt x="2561" y="1332"/>
                </a:lnTo>
                <a:lnTo>
                  <a:pt x="2564" y="1341"/>
                </a:lnTo>
                <a:lnTo>
                  <a:pt x="2566" y="1348"/>
                </a:lnTo>
                <a:lnTo>
                  <a:pt x="2568" y="1349"/>
                </a:lnTo>
                <a:lnTo>
                  <a:pt x="2569" y="1350"/>
                </a:lnTo>
                <a:lnTo>
                  <a:pt x="2569" y="1352"/>
                </a:lnTo>
                <a:lnTo>
                  <a:pt x="2569" y="1353"/>
                </a:lnTo>
                <a:lnTo>
                  <a:pt x="2576" y="1365"/>
                </a:lnTo>
                <a:lnTo>
                  <a:pt x="2579" y="1375"/>
                </a:lnTo>
                <a:lnTo>
                  <a:pt x="2577" y="1380"/>
                </a:lnTo>
                <a:lnTo>
                  <a:pt x="2574" y="1388"/>
                </a:lnTo>
                <a:lnTo>
                  <a:pt x="2573" y="1390"/>
                </a:lnTo>
                <a:lnTo>
                  <a:pt x="2570" y="1394"/>
                </a:lnTo>
                <a:lnTo>
                  <a:pt x="2570" y="1395"/>
                </a:lnTo>
                <a:lnTo>
                  <a:pt x="2569" y="1395"/>
                </a:lnTo>
                <a:lnTo>
                  <a:pt x="2569" y="1396"/>
                </a:lnTo>
                <a:lnTo>
                  <a:pt x="2568" y="1399"/>
                </a:lnTo>
                <a:lnTo>
                  <a:pt x="2568" y="1400"/>
                </a:lnTo>
                <a:lnTo>
                  <a:pt x="2566" y="1403"/>
                </a:lnTo>
                <a:lnTo>
                  <a:pt x="2565" y="1404"/>
                </a:lnTo>
                <a:lnTo>
                  <a:pt x="2561" y="1418"/>
                </a:lnTo>
                <a:lnTo>
                  <a:pt x="2561" y="1420"/>
                </a:lnTo>
                <a:lnTo>
                  <a:pt x="2561" y="1421"/>
                </a:lnTo>
                <a:lnTo>
                  <a:pt x="2560" y="1422"/>
                </a:lnTo>
                <a:lnTo>
                  <a:pt x="2559" y="1426"/>
                </a:lnTo>
                <a:lnTo>
                  <a:pt x="2559" y="1428"/>
                </a:lnTo>
                <a:lnTo>
                  <a:pt x="2557" y="1442"/>
                </a:lnTo>
                <a:lnTo>
                  <a:pt x="2556" y="1452"/>
                </a:lnTo>
                <a:lnTo>
                  <a:pt x="2555" y="1464"/>
                </a:lnTo>
                <a:lnTo>
                  <a:pt x="2559" y="1465"/>
                </a:lnTo>
                <a:lnTo>
                  <a:pt x="2560" y="1465"/>
                </a:lnTo>
                <a:lnTo>
                  <a:pt x="2561" y="1465"/>
                </a:lnTo>
                <a:lnTo>
                  <a:pt x="2562" y="1465"/>
                </a:lnTo>
                <a:lnTo>
                  <a:pt x="2572" y="1468"/>
                </a:lnTo>
                <a:lnTo>
                  <a:pt x="2578" y="1471"/>
                </a:lnTo>
                <a:lnTo>
                  <a:pt x="2579" y="1471"/>
                </a:lnTo>
                <a:lnTo>
                  <a:pt x="2579" y="1472"/>
                </a:lnTo>
                <a:lnTo>
                  <a:pt x="2581" y="1472"/>
                </a:lnTo>
                <a:lnTo>
                  <a:pt x="2581" y="1473"/>
                </a:lnTo>
                <a:lnTo>
                  <a:pt x="2582" y="1473"/>
                </a:lnTo>
                <a:lnTo>
                  <a:pt x="2582" y="1475"/>
                </a:lnTo>
                <a:lnTo>
                  <a:pt x="2583" y="1476"/>
                </a:lnTo>
                <a:lnTo>
                  <a:pt x="2583" y="1477"/>
                </a:lnTo>
                <a:lnTo>
                  <a:pt x="2583" y="1480"/>
                </a:lnTo>
                <a:lnTo>
                  <a:pt x="2582" y="1480"/>
                </a:lnTo>
                <a:lnTo>
                  <a:pt x="2582" y="1481"/>
                </a:lnTo>
                <a:lnTo>
                  <a:pt x="2579" y="1490"/>
                </a:lnTo>
                <a:lnTo>
                  <a:pt x="2576" y="1489"/>
                </a:lnTo>
                <a:lnTo>
                  <a:pt x="2570" y="1485"/>
                </a:lnTo>
                <a:lnTo>
                  <a:pt x="2566" y="1482"/>
                </a:lnTo>
                <a:lnTo>
                  <a:pt x="2562" y="1480"/>
                </a:lnTo>
                <a:lnTo>
                  <a:pt x="2560" y="1478"/>
                </a:lnTo>
                <a:lnTo>
                  <a:pt x="2559" y="1477"/>
                </a:lnTo>
                <a:lnTo>
                  <a:pt x="2557" y="1476"/>
                </a:lnTo>
                <a:lnTo>
                  <a:pt x="2553" y="1473"/>
                </a:lnTo>
                <a:lnTo>
                  <a:pt x="2551" y="1489"/>
                </a:lnTo>
                <a:lnTo>
                  <a:pt x="2551" y="1491"/>
                </a:lnTo>
                <a:lnTo>
                  <a:pt x="2551" y="1495"/>
                </a:lnTo>
                <a:lnTo>
                  <a:pt x="2551" y="1497"/>
                </a:lnTo>
                <a:lnTo>
                  <a:pt x="2549" y="1497"/>
                </a:lnTo>
                <a:lnTo>
                  <a:pt x="2549" y="1498"/>
                </a:lnTo>
                <a:lnTo>
                  <a:pt x="2549" y="1499"/>
                </a:lnTo>
                <a:lnTo>
                  <a:pt x="2549" y="1501"/>
                </a:lnTo>
                <a:lnTo>
                  <a:pt x="2549" y="1502"/>
                </a:lnTo>
                <a:lnTo>
                  <a:pt x="2548" y="1506"/>
                </a:lnTo>
                <a:lnTo>
                  <a:pt x="2548" y="1507"/>
                </a:lnTo>
                <a:lnTo>
                  <a:pt x="2548" y="1508"/>
                </a:lnTo>
                <a:lnTo>
                  <a:pt x="2548" y="1510"/>
                </a:lnTo>
                <a:lnTo>
                  <a:pt x="2548" y="1511"/>
                </a:lnTo>
                <a:lnTo>
                  <a:pt x="2547" y="1516"/>
                </a:lnTo>
                <a:lnTo>
                  <a:pt x="2547" y="1520"/>
                </a:lnTo>
                <a:lnTo>
                  <a:pt x="2545" y="1527"/>
                </a:lnTo>
                <a:lnTo>
                  <a:pt x="2545" y="1532"/>
                </a:lnTo>
                <a:lnTo>
                  <a:pt x="2551" y="1537"/>
                </a:lnTo>
                <a:lnTo>
                  <a:pt x="2552" y="1539"/>
                </a:lnTo>
                <a:lnTo>
                  <a:pt x="2553" y="1540"/>
                </a:lnTo>
                <a:lnTo>
                  <a:pt x="2553" y="1541"/>
                </a:lnTo>
                <a:lnTo>
                  <a:pt x="2556" y="1544"/>
                </a:lnTo>
                <a:lnTo>
                  <a:pt x="2559" y="1546"/>
                </a:lnTo>
                <a:lnTo>
                  <a:pt x="2562" y="1552"/>
                </a:lnTo>
                <a:lnTo>
                  <a:pt x="2564" y="1552"/>
                </a:lnTo>
                <a:lnTo>
                  <a:pt x="2568" y="1555"/>
                </a:lnTo>
                <a:lnTo>
                  <a:pt x="2570" y="1559"/>
                </a:lnTo>
                <a:lnTo>
                  <a:pt x="2574" y="1562"/>
                </a:lnTo>
                <a:lnTo>
                  <a:pt x="2579" y="1566"/>
                </a:lnTo>
                <a:lnTo>
                  <a:pt x="2570" y="1565"/>
                </a:lnTo>
                <a:lnTo>
                  <a:pt x="2568" y="1565"/>
                </a:lnTo>
                <a:lnTo>
                  <a:pt x="2566" y="1563"/>
                </a:lnTo>
                <a:lnTo>
                  <a:pt x="2561" y="1562"/>
                </a:lnTo>
                <a:lnTo>
                  <a:pt x="2557" y="1561"/>
                </a:lnTo>
                <a:lnTo>
                  <a:pt x="2552" y="1559"/>
                </a:lnTo>
                <a:lnTo>
                  <a:pt x="2548" y="1558"/>
                </a:lnTo>
                <a:lnTo>
                  <a:pt x="2551" y="1571"/>
                </a:lnTo>
                <a:lnTo>
                  <a:pt x="2553" y="1572"/>
                </a:lnTo>
                <a:lnTo>
                  <a:pt x="2555" y="1572"/>
                </a:lnTo>
                <a:lnTo>
                  <a:pt x="2556" y="1572"/>
                </a:lnTo>
                <a:lnTo>
                  <a:pt x="2560" y="1574"/>
                </a:lnTo>
                <a:lnTo>
                  <a:pt x="2561" y="1575"/>
                </a:lnTo>
                <a:lnTo>
                  <a:pt x="2562" y="1575"/>
                </a:lnTo>
                <a:lnTo>
                  <a:pt x="2568" y="1576"/>
                </a:lnTo>
                <a:lnTo>
                  <a:pt x="2572" y="1578"/>
                </a:lnTo>
                <a:lnTo>
                  <a:pt x="2576" y="1576"/>
                </a:lnTo>
                <a:lnTo>
                  <a:pt x="2581" y="1570"/>
                </a:lnTo>
                <a:lnTo>
                  <a:pt x="2583" y="1569"/>
                </a:lnTo>
                <a:lnTo>
                  <a:pt x="2587" y="1570"/>
                </a:lnTo>
                <a:lnTo>
                  <a:pt x="2592" y="1571"/>
                </a:lnTo>
                <a:lnTo>
                  <a:pt x="2598" y="1571"/>
                </a:lnTo>
                <a:lnTo>
                  <a:pt x="2608" y="1575"/>
                </a:lnTo>
                <a:lnTo>
                  <a:pt x="2608" y="1574"/>
                </a:lnTo>
                <a:lnTo>
                  <a:pt x="2606" y="1566"/>
                </a:lnTo>
                <a:lnTo>
                  <a:pt x="2604" y="1565"/>
                </a:lnTo>
                <a:lnTo>
                  <a:pt x="2604" y="1562"/>
                </a:lnTo>
                <a:lnTo>
                  <a:pt x="2603" y="1554"/>
                </a:lnTo>
                <a:lnTo>
                  <a:pt x="2602" y="1554"/>
                </a:lnTo>
                <a:lnTo>
                  <a:pt x="2600" y="1552"/>
                </a:lnTo>
                <a:lnTo>
                  <a:pt x="2598" y="1550"/>
                </a:lnTo>
                <a:lnTo>
                  <a:pt x="2587" y="1549"/>
                </a:lnTo>
                <a:lnTo>
                  <a:pt x="2585" y="1548"/>
                </a:lnTo>
                <a:lnTo>
                  <a:pt x="2581" y="1544"/>
                </a:lnTo>
                <a:lnTo>
                  <a:pt x="2579" y="1541"/>
                </a:lnTo>
                <a:lnTo>
                  <a:pt x="2579" y="1539"/>
                </a:lnTo>
                <a:lnTo>
                  <a:pt x="2581" y="1536"/>
                </a:lnTo>
                <a:lnTo>
                  <a:pt x="2585" y="1532"/>
                </a:lnTo>
                <a:lnTo>
                  <a:pt x="2590" y="1532"/>
                </a:lnTo>
                <a:lnTo>
                  <a:pt x="2598" y="1532"/>
                </a:lnTo>
                <a:lnTo>
                  <a:pt x="2602" y="1532"/>
                </a:lnTo>
                <a:lnTo>
                  <a:pt x="2603" y="1532"/>
                </a:lnTo>
                <a:lnTo>
                  <a:pt x="2606" y="1532"/>
                </a:lnTo>
                <a:lnTo>
                  <a:pt x="2608" y="1529"/>
                </a:lnTo>
                <a:lnTo>
                  <a:pt x="2611" y="1527"/>
                </a:lnTo>
                <a:lnTo>
                  <a:pt x="2611" y="1523"/>
                </a:lnTo>
                <a:lnTo>
                  <a:pt x="2613" y="1520"/>
                </a:lnTo>
                <a:lnTo>
                  <a:pt x="2617" y="1522"/>
                </a:lnTo>
                <a:lnTo>
                  <a:pt x="2619" y="1522"/>
                </a:lnTo>
                <a:lnTo>
                  <a:pt x="2620" y="1522"/>
                </a:lnTo>
                <a:lnTo>
                  <a:pt x="2624" y="1520"/>
                </a:lnTo>
                <a:lnTo>
                  <a:pt x="2625" y="1520"/>
                </a:lnTo>
                <a:lnTo>
                  <a:pt x="2626" y="1520"/>
                </a:lnTo>
                <a:lnTo>
                  <a:pt x="2628" y="1520"/>
                </a:lnTo>
                <a:lnTo>
                  <a:pt x="2629" y="1520"/>
                </a:lnTo>
                <a:lnTo>
                  <a:pt x="2634" y="1524"/>
                </a:lnTo>
                <a:lnTo>
                  <a:pt x="2636" y="1525"/>
                </a:lnTo>
                <a:lnTo>
                  <a:pt x="2637" y="1527"/>
                </a:lnTo>
                <a:lnTo>
                  <a:pt x="2641" y="1528"/>
                </a:lnTo>
                <a:lnTo>
                  <a:pt x="2641" y="1529"/>
                </a:lnTo>
                <a:lnTo>
                  <a:pt x="2642" y="1531"/>
                </a:lnTo>
                <a:lnTo>
                  <a:pt x="2643" y="1531"/>
                </a:lnTo>
                <a:lnTo>
                  <a:pt x="2643" y="1532"/>
                </a:lnTo>
                <a:lnTo>
                  <a:pt x="2642" y="1537"/>
                </a:lnTo>
                <a:lnTo>
                  <a:pt x="2643" y="1542"/>
                </a:lnTo>
                <a:lnTo>
                  <a:pt x="2643" y="1544"/>
                </a:lnTo>
                <a:lnTo>
                  <a:pt x="2645" y="1548"/>
                </a:lnTo>
                <a:lnTo>
                  <a:pt x="2646" y="1553"/>
                </a:lnTo>
                <a:lnTo>
                  <a:pt x="2650" y="1561"/>
                </a:lnTo>
                <a:lnTo>
                  <a:pt x="2651" y="1565"/>
                </a:lnTo>
                <a:lnTo>
                  <a:pt x="2653" y="1569"/>
                </a:lnTo>
                <a:lnTo>
                  <a:pt x="2653" y="1570"/>
                </a:lnTo>
                <a:lnTo>
                  <a:pt x="2654" y="1571"/>
                </a:lnTo>
                <a:lnTo>
                  <a:pt x="2653" y="1574"/>
                </a:lnTo>
                <a:lnTo>
                  <a:pt x="2653" y="1575"/>
                </a:lnTo>
                <a:lnTo>
                  <a:pt x="2653" y="1583"/>
                </a:lnTo>
                <a:lnTo>
                  <a:pt x="2651" y="1583"/>
                </a:lnTo>
                <a:lnTo>
                  <a:pt x="2651" y="1584"/>
                </a:lnTo>
                <a:lnTo>
                  <a:pt x="2651" y="1586"/>
                </a:lnTo>
                <a:lnTo>
                  <a:pt x="2649" y="1588"/>
                </a:lnTo>
                <a:lnTo>
                  <a:pt x="2645" y="1589"/>
                </a:lnTo>
                <a:lnTo>
                  <a:pt x="2637" y="1588"/>
                </a:lnTo>
                <a:lnTo>
                  <a:pt x="2636" y="1589"/>
                </a:lnTo>
                <a:lnTo>
                  <a:pt x="2629" y="1591"/>
                </a:lnTo>
                <a:lnTo>
                  <a:pt x="2626" y="1589"/>
                </a:lnTo>
                <a:lnTo>
                  <a:pt x="2623" y="1587"/>
                </a:lnTo>
                <a:lnTo>
                  <a:pt x="2624" y="1589"/>
                </a:lnTo>
                <a:lnTo>
                  <a:pt x="2624" y="1596"/>
                </a:lnTo>
                <a:lnTo>
                  <a:pt x="2625" y="1596"/>
                </a:lnTo>
                <a:lnTo>
                  <a:pt x="2625" y="1597"/>
                </a:lnTo>
                <a:lnTo>
                  <a:pt x="2629" y="1605"/>
                </a:lnTo>
                <a:lnTo>
                  <a:pt x="2630" y="1608"/>
                </a:lnTo>
                <a:lnTo>
                  <a:pt x="2632" y="1614"/>
                </a:lnTo>
                <a:lnTo>
                  <a:pt x="2633" y="1619"/>
                </a:lnTo>
                <a:lnTo>
                  <a:pt x="2634" y="1621"/>
                </a:lnTo>
                <a:lnTo>
                  <a:pt x="2637" y="1636"/>
                </a:lnTo>
                <a:lnTo>
                  <a:pt x="2646" y="1640"/>
                </a:lnTo>
                <a:lnTo>
                  <a:pt x="2649" y="1644"/>
                </a:lnTo>
                <a:lnTo>
                  <a:pt x="2651" y="1647"/>
                </a:lnTo>
                <a:lnTo>
                  <a:pt x="2649" y="1661"/>
                </a:lnTo>
                <a:lnTo>
                  <a:pt x="2650" y="1664"/>
                </a:lnTo>
                <a:lnTo>
                  <a:pt x="2651" y="1665"/>
                </a:lnTo>
                <a:lnTo>
                  <a:pt x="2651" y="1666"/>
                </a:lnTo>
                <a:lnTo>
                  <a:pt x="2653" y="1666"/>
                </a:lnTo>
                <a:lnTo>
                  <a:pt x="2655" y="1669"/>
                </a:lnTo>
                <a:lnTo>
                  <a:pt x="2659" y="1672"/>
                </a:lnTo>
                <a:lnTo>
                  <a:pt x="2666" y="1680"/>
                </a:lnTo>
                <a:lnTo>
                  <a:pt x="2669" y="1685"/>
                </a:lnTo>
                <a:lnTo>
                  <a:pt x="2671" y="1686"/>
                </a:lnTo>
                <a:lnTo>
                  <a:pt x="2672" y="1686"/>
                </a:lnTo>
                <a:lnTo>
                  <a:pt x="2673" y="1689"/>
                </a:lnTo>
                <a:lnTo>
                  <a:pt x="2675" y="1689"/>
                </a:lnTo>
                <a:lnTo>
                  <a:pt x="2676" y="1689"/>
                </a:lnTo>
                <a:lnTo>
                  <a:pt x="2689" y="1689"/>
                </a:lnTo>
                <a:lnTo>
                  <a:pt x="2697" y="1691"/>
                </a:lnTo>
                <a:lnTo>
                  <a:pt x="2693" y="1686"/>
                </a:lnTo>
                <a:lnTo>
                  <a:pt x="2692" y="1686"/>
                </a:lnTo>
                <a:lnTo>
                  <a:pt x="2692" y="1685"/>
                </a:lnTo>
                <a:lnTo>
                  <a:pt x="2688" y="1681"/>
                </a:lnTo>
                <a:lnTo>
                  <a:pt x="2683" y="1676"/>
                </a:lnTo>
                <a:lnTo>
                  <a:pt x="2679" y="1670"/>
                </a:lnTo>
                <a:lnTo>
                  <a:pt x="2680" y="1669"/>
                </a:lnTo>
                <a:lnTo>
                  <a:pt x="2680" y="1668"/>
                </a:lnTo>
                <a:lnTo>
                  <a:pt x="2681" y="1665"/>
                </a:lnTo>
                <a:lnTo>
                  <a:pt x="2683" y="1664"/>
                </a:lnTo>
                <a:lnTo>
                  <a:pt x="2690" y="1661"/>
                </a:lnTo>
                <a:lnTo>
                  <a:pt x="2697" y="1661"/>
                </a:lnTo>
                <a:lnTo>
                  <a:pt x="2703" y="1664"/>
                </a:lnTo>
                <a:lnTo>
                  <a:pt x="2707" y="1665"/>
                </a:lnTo>
                <a:lnTo>
                  <a:pt x="2714" y="1673"/>
                </a:lnTo>
                <a:lnTo>
                  <a:pt x="2715" y="1676"/>
                </a:lnTo>
                <a:lnTo>
                  <a:pt x="2716" y="1676"/>
                </a:lnTo>
                <a:lnTo>
                  <a:pt x="2718" y="1678"/>
                </a:lnTo>
                <a:lnTo>
                  <a:pt x="2720" y="1685"/>
                </a:lnTo>
                <a:lnTo>
                  <a:pt x="2722" y="1685"/>
                </a:lnTo>
                <a:lnTo>
                  <a:pt x="2723" y="1689"/>
                </a:lnTo>
                <a:lnTo>
                  <a:pt x="2724" y="1690"/>
                </a:lnTo>
                <a:lnTo>
                  <a:pt x="2727" y="1694"/>
                </a:lnTo>
                <a:lnTo>
                  <a:pt x="2728" y="1695"/>
                </a:lnTo>
                <a:lnTo>
                  <a:pt x="2736" y="1704"/>
                </a:lnTo>
                <a:lnTo>
                  <a:pt x="2739" y="1702"/>
                </a:lnTo>
                <a:lnTo>
                  <a:pt x="2741" y="1700"/>
                </a:lnTo>
                <a:lnTo>
                  <a:pt x="2744" y="1697"/>
                </a:lnTo>
                <a:lnTo>
                  <a:pt x="2746" y="1690"/>
                </a:lnTo>
                <a:lnTo>
                  <a:pt x="2749" y="1686"/>
                </a:lnTo>
                <a:lnTo>
                  <a:pt x="2750" y="1686"/>
                </a:lnTo>
                <a:lnTo>
                  <a:pt x="2753" y="1683"/>
                </a:lnTo>
                <a:lnTo>
                  <a:pt x="2761" y="1680"/>
                </a:lnTo>
                <a:lnTo>
                  <a:pt x="2765" y="1677"/>
                </a:lnTo>
                <a:lnTo>
                  <a:pt x="2775" y="1670"/>
                </a:lnTo>
                <a:lnTo>
                  <a:pt x="2780" y="1668"/>
                </a:lnTo>
                <a:lnTo>
                  <a:pt x="2787" y="1668"/>
                </a:lnTo>
                <a:lnTo>
                  <a:pt x="2791" y="1668"/>
                </a:lnTo>
                <a:lnTo>
                  <a:pt x="2793" y="1668"/>
                </a:lnTo>
                <a:lnTo>
                  <a:pt x="2795" y="1668"/>
                </a:lnTo>
                <a:lnTo>
                  <a:pt x="2796" y="1665"/>
                </a:lnTo>
                <a:lnTo>
                  <a:pt x="2797" y="1665"/>
                </a:lnTo>
                <a:lnTo>
                  <a:pt x="2803" y="1665"/>
                </a:lnTo>
                <a:lnTo>
                  <a:pt x="2804" y="1666"/>
                </a:lnTo>
                <a:lnTo>
                  <a:pt x="2817" y="1670"/>
                </a:lnTo>
                <a:lnTo>
                  <a:pt x="2826" y="1678"/>
                </a:lnTo>
                <a:lnTo>
                  <a:pt x="2833" y="1685"/>
                </a:lnTo>
                <a:lnTo>
                  <a:pt x="2833" y="1686"/>
                </a:lnTo>
                <a:lnTo>
                  <a:pt x="2838" y="1695"/>
                </a:lnTo>
                <a:lnTo>
                  <a:pt x="2840" y="1700"/>
                </a:lnTo>
                <a:lnTo>
                  <a:pt x="2842" y="1712"/>
                </a:lnTo>
                <a:lnTo>
                  <a:pt x="2842" y="1714"/>
                </a:lnTo>
                <a:lnTo>
                  <a:pt x="2842" y="1715"/>
                </a:lnTo>
                <a:lnTo>
                  <a:pt x="2842" y="1717"/>
                </a:lnTo>
                <a:lnTo>
                  <a:pt x="2839" y="1723"/>
                </a:lnTo>
                <a:lnTo>
                  <a:pt x="2838" y="1727"/>
                </a:lnTo>
                <a:lnTo>
                  <a:pt x="2838" y="1729"/>
                </a:lnTo>
                <a:lnTo>
                  <a:pt x="2837" y="1733"/>
                </a:lnTo>
                <a:lnTo>
                  <a:pt x="2831" y="1744"/>
                </a:lnTo>
                <a:lnTo>
                  <a:pt x="2826" y="1750"/>
                </a:lnTo>
                <a:lnTo>
                  <a:pt x="2824" y="1753"/>
                </a:lnTo>
                <a:lnTo>
                  <a:pt x="2822" y="1757"/>
                </a:lnTo>
                <a:lnTo>
                  <a:pt x="2824" y="1757"/>
                </a:lnTo>
                <a:lnTo>
                  <a:pt x="2826" y="1758"/>
                </a:lnTo>
                <a:lnTo>
                  <a:pt x="2826" y="1761"/>
                </a:lnTo>
                <a:lnTo>
                  <a:pt x="2826" y="1763"/>
                </a:lnTo>
                <a:lnTo>
                  <a:pt x="2827" y="1763"/>
                </a:lnTo>
                <a:lnTo>
                  <a:pt x="2830" y="1766"/>
                </a:lnTo>
                <a:lnTo>
                  <a:pt x="2834" y="1767"/>
                </a:lnTo>
                <a:lnTo>
                  <a:pt x="2837" y="1770"/>
                </a:lnTo>
                <a:lnTo>
                  <a:pt x="2840" y="1774"/>
                </a:lnTo>
                <a:lnTo>
                  <a:pt x="2842" y="1776"/>
                </a:lnTo>
                <a:lnTo>
                  <a:pt x="2843" y="1777"/>
                </a:lnTo>
                <a:lnTo>
                  <a:pt x="2844" y="1779"/>
                </a:lnTo>
                <a:lnTo>
                  <a:pt x="2847" y="1783"/>
                </a:lnTo>
                <a:lnTo>
                  <a:pt x="2850" y="1789"/>
                </a:lnTo>
                <a:lnTo>
                  <a:pt x="2854" y="1797"/>
                </a:lnTo>
                <a:lnTo>
                  <a:pt x="2855" y="1806"/>
                </a:lnTo>
                <a:lnTo>
                  <a:pt x="2855" y="1808"/>
                </a:lnTo>
                <a:lnTo>
                  <a:pt x="2855" y="1811"/>
                </a:lnTo>
                <a:lnTo>
                  <a:pt x="2855" y="1813"/>
                </a:lnTo>
                <a:lnTo>
                  <a:pt x="2855" y="1815"/>
                </a:lnTo>
                <a:lnTo>
                  <a:pt x="2854" y="1822"/>
                </a:lnTo>
                <a:lnTo>
                  <a:pt x="2854" y="1823"/>
                </a:lnTo>
                <a:lnTo>
                  <a:pt x="2854" y="1825"/>
                </a:lnTo>
                <a:lnTo>
                  <a:pt x="2854" y="1826"/>
                </a:lnTo>
                <a:lnTo>
                  <a:pt x="2854" y="1827"/>
                </a:lnTo>
                <a:lnTo>
                  <a:pt x="2854" y="1838"/>
                </a:lnTo>
                <a:lnTo>
                  <a:pt x="2854" y="1839"/>
                </a:lnTo>
                <a:lnTo>
                  <a:pt x="2854" y="1840"/>
                </a:lnTo>
                <a:lnTo>
                  <a:pt x="2854" y="1841"/>
                </a:lnTo>
                <a:lnTo>
                  <a:pt x="2854" y="1844"/>
                </a:lnTo>
                <a:lnTo>
                  <a:pt x="2854" y="1845"/>
                </a:lnTo>
                <a:lnTo>
                  <a:pt x="2854" y="1848"/>
                </a:lnTo>
                <a:lnTo>
                  <a:pt x="2854" y="1855"/>
                </a:lnTo>
                <a:lnTo>
                  <a:pt x="2854" y="1869"/>
                </a:lnTo>
                <a:lnTo>
                  <a:pt x="2854" y="1870"/>
                </a:lnTo>
                <a:lnTo>
                  <a:pt x="2854" y="1873"/>
                </a:lnTo>
                <a:lnTo>
                  <a:pt x="2854" y="1874"/>
                </a:lnTo>
                <a:lnTo>
                  <a:pt x="2854" y="1887"/>
                </a:lnTo>
                <a:lnTo>
                  <a:pt x="2854" y="1888"/>
                </a:lnTo>
                <a:lnTo>
                  <a:pt x="2854" y="1890"/>
                </a:lnTo>
                <a:lnTo>
                  <a:pt x="2854" y="1892"/>
                </a:lnTo>
                <a:lnTo>
                  <a:pt x="2854" y="1895"/>
                </a:lnTo>
                <a:lnTo>
                  <a:pt x="2854" y="1904"/>
                </a:lnTo>
                <a:lnTo>
                  <a:pt x="2854" y="1905"/>
                </a:lnTo>
                <a:lnTo>
                  <a:pt x="2854" y="1915"/>
                </a:lnTo>
                <a:lnTo>
                  <a:pt x="2854" y="1920"/>
                </a:lnTo>
                <a:lnTo>
                  <a:pt x="2854" y="1921"/>
                </a:lnTo>
                <a:lnTo>
                  <a:pt x="2854" y="1922"/>
                </a:lnTo>
                <a:lnTo>
                  <a:pt x="2854" y="1924"/>
                </a:lnTo>
                <a:lnTo>
                  <a:pt x="2854" y="1925"/>
                </a:lnTo>
                <a:lnTo>
                  <a:pt x="2854" y="1926"/>
                </a:lnTo>
                <a:lnTo>
                  <a:pt x="2854" y="1928"/>
                </a:lnTo>
                <a:lnTo>
                  <a:pt x="2854" y="1930"/>
                </a:lnTo>
                <a:lnTo>
                  <a:pt x="2854" y="1933"/>
                </a:lnTo>
                <a:lnTo>
                  <a:pt x="2854" y="1936"/>
                </a:lnTo>
                <a:lnTo>
                  <a:pt x="2854" y="1937"/>
                </a:lnTo>
                <a:lnTo>
                  <a:pt x="2854" y="1939"/>
                </a:lnTo>
                <a:lnTo>
                  <a:pt x="2854" y="1941"/>
                </a:lnTo>
                <a:lnTo>
                  <a:pt x="2854" y="1942"/>
                </a:lnTo>
                <a:lnTo>
                  <a:pt x="2854" y="1943"/>
                </a:lnTo>
                <a:lnTo>
                  <a:pt x="2854" y="1945"/>
                </a:lnTo>
                <a:lnTo>
                  <a:pt x="2854" y="1949"/>
                </a:lnTo>
                <a:lnTo>
                  <a:pt x="2854" y="1951"/>
                </a:lnTo>
                <a:lnTo>
                  <a:pt x="2852" y="1954"/>
                </a:lnTo>
                <a:lnTo>
                  <a:pt x="2852" y="1955"/>
                </a:lnTo>
                <a:lnTo>
                  <a:pt x="2852" y="1956"/>
                </a:lnTo>
                <a:lnTo>
                  <a:pt x="2852" y="1959"/>
                </a:lnTo>
                <a:lnTo>
                  <a:pt x="2852" y="1963"/>
                </a:lnTo>
                <a:lnTo>
                  <a:pt x="2851" y="1964"/>
                </a:lnTo>
                <a:lnTo>
                  <a:pt x="2851" y="1966"/>
                </a:lnTo>
                <a:lnTo>
                  <a:pt x="2851" y="1968"/>
                </a:lnTo>
                <a:lnTo>
                  <a:pt x="2851" y="1971"/>
                </a:lnTo>
                <a:lnTo>
                  <a:pt x="2844" y="1968"/>
                </a:lnTo>
                <a:lnTo>
                  <a:pt x="2830" y="1963"/>
                </a:lnTo>
                <a:lnTo>
                  <a:pt x="2826" y="1962"/>
                </a:lnTo>
                <a:lnTo>
                  <a:pt x="2822" y="1960"/>
                </a:lnTo>
                <a:lnTo>
                  <a:pt x="2821" y="1959"/>
                </a:lnTo>
                <a:lnTo>
                  <a:pt x="2820" y="1959"/>
                </a:lnTo>
                <a:lnTo>
                  <a:pt x="2816" y="1958"/>
                </a:lnTo>
                <a:lnTo>
                  <a:pt x="2810" y="1956"/>
                </a:lnTo>
                <a:lnTo>
                  <a:pt x="2801" y="1952"/>
                </a:lnTo>
                <a:lnTo>
                  <a:pt x="2795" y="1950"/>
                </a:lnTo>
                <a:lnTo>
                  <a:pt x="2792" y="1950"/>
                </a:lnTo>
                <a:lnTo>
                  <a:pt x="2787" y="1947"/>
                </a:lnTo>
                <a:lnTo>
                  <a:pt x="2786" y="1947"/>
                </a:lnTo>
                <a:lnTo>
                  <a:pt x="2784" y="1946"/>
                </a:lnTo>
                <a:lnTo>
                  <a:pt x="2783" y="1946"/>
                </a:lnTo>
                <a:lnTo>
                  <a:pt x="2779" y="1945"/>
                </a:lnTo>
                <a:lnTo>
                  <a:pt x="2770" y="1942"/>
                </a:lnTo>
                <a:lnTo>
                  <a:pt x="2765" y="1939"/>
                </a:lnTo>
                <a:lnTo>
                  <a:pt x="2762" y="1938"/>
                </a:lnTo>
                <a:lnTo>
                  <a:pt x="2749" y="1934"/>
                </a:lnTo>
                <a:lnTo>
                  <a:pt x="2741" y="1932"/>
                </a:lnTo>
                <a:lnTo>
                  <a:pt x="2740" y="1932"/>
                </a:lnTo>
                <a:lnTo>
                  <a:pt x="2736" y="1930"/>
                </a:lnTo>
                <a:lnTo>
                  <a:pt x="2735" y="1930"/>
                </a:lnTo>
                <a:lnTo>
                  <a:pt x="2731" y="1929"/>
                </a:lnTo>
                <a:lnTo>
                  <a:pt x="2730" y="1928"/>
                </a:lnTo>
                <a:lnTo>
                  <a:pt x="2727" y="1928"/>
                </a:lnTo>
                <a:lnTo>
                  <a:pt x="2726" y="1926"/>
                </a:lnTo>
                <a:lnTo>
                  <a:pt x="2723" y="1926"/>
                </a:lnTo>
                <a:lnTo>
                  <a:pt x="2722" y="1926"/>
                </a:lnTo>
                <a:lnTo>
                  <a:pt x="2722" y="1925"/>
                </a:lnTo>
                <a:lnTo>
                  <a:pt x="2719" y="1925"/>
                </a:lnTo>
                <a:lnTo>
                  <a:pt x="2716" y="1924"/>
                </a:lnTo>
                <a:lnTo>
                  <a:pt x="2715" y="1924"/>
                </a:lnTo>
                <a:lnTo>
                  <a:pt x="2714" y="1924"/>
                </a:lnTo>
                <a:lnTo>
                  <a:pt x="2713" y="1924"/>
                </a:lnTo>
                <a:lnTo>
                  <a:pt x="2710" y="1922"/>
                </a:lnTo>
                <a:lnTo>
                  <a:pt x="2707" y="1922"/>
                </a:lnTo>
                <a:lnTo>
                  <a:pt x="2706" y="1921"/>
                </a:lnTo>
                <a:lnTo>
                  <a:pt x="2703" y="1921"/>
                </a:lnTo>
                <a:lnTo>
                  <a:pt x="2700" y="1920"/>
                </a:lnTo>
                <a:lnTo>
                  <a:pt x="2694" y="1919"/>
                </a:lnTo>
                <a:lnTo>
                  <a:pt x="2692" y="1917"/>
                </a:lnTo>
                <a:lnTo>
                  <a:pt x="2688" y="1917"/>
                </a:lnTo>
                <a:lnTo>
                  <a:pt x="2686" y="1916"/>
                </a:lnTo>
                <a:lnTo>
                  <a:pt x="2684" y="1916"/>
                </a:lnTo>
                <a:lnTo>
                  <a:pt x="2676" y="1913"/>
                </a:lnTo>
                <a:lnTo>
                  <a:pt x="2671" y="1912"/>
                </a:lnTo>
                <a:lnTo>
                  <a:pt x="2668" y="1912"/>
                </a:lnTo>
                <a:lnTo>
                  <a:pt x="2667" y="1911"/>
                </a:lnTo>
                <a:lnTo>
                  <a:pt x="2664" y="1911"/>
                </a:lnTo>
                <a:lnTo>
                  <a:pt x="2663" y="1911"/>
                </a:lnTo>
                <a:lnTo>
                  <a:pt x="2662" y="1909"/>
                </a:lnTo>
                <a:lnTo>
                  <a:pt x="2660" y="1909"/>
                </a:lnTo>
                <a:lnTo>
                  <a:pt x="2659" y="1909"/>
                </a:lnTo>
                <a:lnTo>
                  <a:pt x="2658" y="1909"/>
                </a:lnTo>
                <a:lnTo>
                  <a:pt x="2649" y="1907"/>
                </a:lnTo>
                <a:lnTo>
                  <a:pt x="2646" y="1905"/>
                </a:lnTo>
                <a:lnTo>
                  <a:pt x="2643" y="1905"/>
                </a:lnTo>
                <a:lnTo>
                  <a:pt x="2642" y="1904"/>
                </a:lnTo>
                <a:lnTo>
                  <a:pt x="2636" y="1903"/>
                </a:lnTo>
                <a:lnTo>
                  <a:pt x="2632" y="1902"/>
                </a:lnTo>
                <a:lnTo>
                  <a:pt x="2629" y="1900"/>
                </a:lnTo>
                <a:lnTo>
                  <a:pt x="2626" y="1900"/>
                </a:lnTo>
                <a:lnTo>
                  <a:pt x="2624" y="1899"/>
                </a:lnTo>
                <a:lnTo>
                  <a:pt x="2620" y="1898"/>
                </a:lnTo>
                <a:lnTo>
                  <a:pt x="2617" y="1896"/>
                </a:lnTo>
                <a:lnTo>
                  <a:pt x="2616" y="1896"/>
                </a:lnTo>
                <a:lnTo>
                  <a:pt x="2615" y="1895"/>
                </a:lnTo>
                <a:lnTo>
                  <a:pt x="2613" y="1895"/>
                </a:lnTo>
                <a:lnTo>
                  <a:pt x="2612" y="1894"/>
                </a:lnTo>
                <a:lnTo>
                  <a:pt x="2611" y="1894"/>
                </a:lnTo>
                <a:lnTo>
                  <a:pt x="2609" y="1894"/>
                </a:lnTo>
                <a:lnTo>
                  <a:pt x="2609" y="1892"/>
                </a:lnTo>
                <a:lnTo>
                  <a:pt x="2608" y="1892"/>
                </a:lnTo>
                <a:lnTo>
                  <a:pt x="2607" y="1891"/>
                </a:lnTo>
                <a:lnTo>
                  <a:pt x="2603" y="1888"/>
                </a:lnTo>
                <a:lnTo>
                  <a:pt x="2599" y="1887"/>
                </a:lnTo>
                <a:lnTo>
                  <a:pt x="2598" y="1886"/>
                </a:lnTo>
                <a:lnTo>
                  <a:pt x="2596" y="1885"/>
                </a:lnTo>
                <a:lnTo>
                  <a:pt x="2595" y="1885"/>
                </a:lnTo>
                <a:lnTo>
                  <a:pt x="2594" y="1883"/>
                </a:lnTo>
                <a:lnTo>
                  <a:pt x="2592" y="1883"/>
                </a:lnTo>
                <a:lnTo>
                  <a:pt x="2592" y="1882"/>
                </a:lnTo>
                <a:lnTo>
                  <a:pt x="2591" y="1882"/>
                </a:lnTo>
                <a:lnTo>
                  <a:pt x="2591" y="1881"/>
                </a:lnTo>
                <a:lnTo>
                  <a:pt x="2590" y="1881"/>
                </a:lnTo>
                <a:lnTo>
                  <a:pt x="2589" y="1881"/>
                </a:lnTo>
                <a:lnTo>
                  <a:pt x="2589" y="1879"/>
                </a:lnTo>
                <a:lnTo>
                  <a:pt x="2585" y="1875"/>
                </a:lnTo>
                <a:lnTo>
                  <a:pt x="2579" y="1872"/>
                </a:lnTo>
                <a:lnTo>
                  <a:pt x="2577" y="1869"/>
                </a:lnTo>
                <a:lnTo>
                  <a:pt x="2572" y="1864"/>
                </a:lnTo>
                <a:lnTo>
                  <a:pt x="2565" y="1857"/>
                </a:lnTo>
                <a:lnTo>
                  <a:pt x="2557" y="1851"/>
                </a:lnTo>
                <a:lnTo>
                  <a:pt x="2544" y="1839"/>
                </a:lnTo>
                <a:lnTo>
                  <a:pt x="2543" y="1838"/>
                </a:lnTo>
                <a:lnTo>
                  <a:pt x="2538" y="1832"/>
                </a:lnTo>
                <a:lnTo>
                  <a:pt x="2535" y="1830"/>
                </a:lnTo>
                <a:lnTo>
                  <a:pt x="2530" y="1825"/>
                </a:lnTo>
                <a:lnTo>
                  <a:pt x="2518" y="1814"/>
                </a:lnTo>
                <a:lnTo>
                  <a:pt x="2518" y="1813"/>
                </a:lnTo>
                <a:lnTo>
                  <a:pt x="2513" y="1809"/>
                </a:lnTo>
                <a:lnTo>
                  <a:pt x="2502" y="1798"/>
                </a:lnTo>
                <a:lnTo>
                  <a:pt x="2499" y="1794"/>
                </a:lnTo>
                <a:lnTo>
                  <a:pt x="2497" y="1793"/>
                </a:lnTo>
                <a:lnTo>
                  <a:pt x="2496" y="1792"/>
                </a:lnTo>
                <a:lnTo>
                  <a:pt x="2491" y="1788"/>
                </a:lnTo>
                <a:lnTo>
                  <a:pt x="2488" y="1785"/>
                </a:lnTo>
                <a:lnTo>
                  <a:pt x="2487" y="1784"/>
                </a:lnTo>
                <a:lnTo>
                  <a:pt x="2485" y="1783"/>
                </a:lnTo>
                <a:lnTo>
                  <a:pt x="2484" y="1781"/>
                </a:lnTo>
                <a:lnTo>
                  <a:pt x="2482" y="1780"/>
                </a:lnTo>
                <a:lnTo>
                  <a:pt x="2479" y="1777"/>
                </a:lnTo>
                <a:lnTo>
                  <a:pt x="2478" y="1777"/>
                </a:lnTo>
                <a:lnTo>
                  <a:pt x="2478" y="1776"/>
                </a:lnTo>
                <a:lnTo>
                  <a:pt x="2476" y="1776"/>
                </a:lnTo>
                <a:lnTo>
                  <a:pt x="2472" y="1774"/>
                </a:lnTo>
                <a:lnTo>
                  <a:pt x="2470" y="1772"/>
                </a:lnTo>
                <a:lnTo>
                  <a:pt x="2465" y="1768"/>
                </a:lnTo>
                <a:lnTo>
                  <a:pt x="2461" y="1766"/>
                </a:lnTo>
                <a:lnTo>
                  <a:pt x="2454" y="1762"/>
                </a:lnTo>
                <a:lnTo>
                  <a:pt x="2452" y="1761"/>
                </a:lnTo>
                <a:lnTo>
                  <a:pt x="2446" y="1758"/>
                </a:lnTo>
                <a:lnTo>
                  <a:pt x="2442" y="1755"/>
                </a:lnTo>
                <a:lnTo>
                  <a:pt x="2433" y="1750"/>
                </a:lnTo>
                <a:lnTo>
                  <a:pt x="2424" y="1745"/>
                </a:lnTo>
                <a:lnTo>
                  <a:pt x="2419" y="1742"/>
                </a:lnTo>
                <a:lnTo>
                  <a:pt x="2418" y="1741"/>
                </a:lnTo>
                <a:lnTo>
                  <a:pt x="2416" y="1741"/>
                </a:lnTo>
                <a:lnTo>
                  <a:pt x="2415" y="1740"/>
                </a:lnTo>
                <a:lnTo>
                  <a:pt x="2412" y="1738"/>
                </a:lnTo>
                <a:lnTo>
                  <a:pt x="2393" y="1734"/>
                </a:lnTo>
                <a:lnTo>
                  <a:pt x="2376" y="1740"/>
                </a:lnTo>
                <a:lnTo>
                  <a:pt x="2375" y="1740"/>
                </a:lnTo>
                <a:lnTo>
                  <a:pt x="2373" y="1740"/>
                </a:lnTo>
                <a:lnTo>
                  <a:pt x="2368" y="1742"/>
                </a:lnTo>
                <a:lnTo>
                  <a:pt x="2365" y="1742"/>
                </a:lnTo>
                <a:lnTo>
                  <a:pt x="2364" y="1742"/>
                </a:lnTo>
                <a:lnTo>
                  <a:pt x="2356" y="1745"/>
                </a:lnTo>
                <a:lnTo>
                  <a:pt x="2351" y="1747"/>
                </a:lnTo>
                <a:lnTo>
                  <a:pt x="2350" y="1747"/>
                </a:lnTo>
                <a:lnTo>
                  <a:pt x="2347" y="1749"/>
                </a:lnTo>
                <a:lnTo>
                  <a:pt x="2344" y="1749"/>
                </a:lnTo>
                <a:lnTo>
                  <a:pt x="2343" y="1750"/>
                </a:lnTo>
                <a:lnTo>
                  <a:pt x="2342" y="1750"/>
                </a:lnTo>
                <a:lnTo>
                  <a:pt x="2338" y="1751"/>
                </a:lnTo>
                <a:lnTo>
                  <a:pt x="2337" y="1751"/>
                </a:lnTo>
                <a:lnTo>
                  <a:pt x="2335" y="1753"/>
                </a:lnTo>
                <a:lnTo>
                  <a:pt x="2334" y="1753"/>
                </a:lnTo>
                <a:lnTo>
                  <a:pt x="2333" y="1753"/>
                </a:lnTo>
                <a:lnTo>
                  <a:pt x="2318" y="1758"/>
                </a:lnTo>
                <a:lnTo>
                  <a:pt x="2307" y="1761"/>
                </a:lnTo>
                <a:lnTo>
                  <a:pt x="2305" y="1762"/>
                </a:lnTo>
                <a:lnTo>
                  <a:pt x="2299" y="1763"/>
                </a:lnTo>
                <a:lnTo>
                  <a:pt x="2298" y="1763"/>
                </a:lnTo>
                <a:lnTo>
                  <a:pt x="2295" y="1764"/>
                </a:lnTo>
                <a:lnTo>
                  <a:pt x="2291" y="1766"/>
                </a:lnTo>
                <a:lnTo>
                  <a:pt x="2290" y="1766"/>
                </a:lnTo>
                <a:lnTo>
                  <a:pt x="2283" y="1768"/>
                </a:lnTo>
                <a:lnTo>
                  <a:pt x="2279" y="1763"/>
                </a:lnTo>
                <a:lnTo>
                  <a:pt x="2266" y="1757"/>
                </a:lnTo>
                <a:lnTo>
                  <a:pt x="2260" y="1751"/>
                </a:lnTo>
                <a:lnTo>
                  <a:pt x="2257" y="1749"/>
                </a:lnTo>
                <a:lnTo>
                  <a:pt x="2254" y="1747"/>
                </a:lnTo>
                <a:lnTo>
                  <a:pt x="2253" y="1746"/>
                </a:lnTo>
                <a:lnTo>
                  <a:pt x="2245" y="1741"/>
                </a:lnTo>
                <a:lnTo>
                  <a:pt x="2244" y="1744"/>
                </a:lnTo>
                <a:lnTo>
                  <a:pt x="2243" y="1744"/>
                </a:lnTo>
                <a:lnTo>
                  <a:pt x="2240" y="1746"/>
                </a:lnTo>
                <a:lnTo>
                  <a:pt x="2239" y="1746"/>
                </a:lnTo>
                <a:lnTo>
                  <a:pt x="2239" y="1747"/>
                </a:lnTo>
                <a:lnTo>
                  <a:pt x="2236" y="1749"/>
                </a:lnTo>
                <a:lnTo>
                  <a:pt x="2236" y="1750"/>
                </a:lnTo>
                <a:lnTo>
                  <a:pt x="2236" y="1751"/>
                </a:lnTo>
                <a:lnTo>
                  <a:pt x="2235" y="1751"/>
                </a:lnTo>
                <a:lnTo>
                  <a:pt x="2235" y="1753"/>
                </a:lnTo>
                <a:lnTo>
                  <a:pt x="2234" y="1753"/>
                </a:lnTo>
                <a:lnTo>
                  <a:pt x="2231" y="1757"/>
                </a:lnTo>
                <a:lnTo>
                  <a:pt x="2230" y="1758"/>
                </a:lnTo>
                <a:lnTo>
                  <a:pt x="2228" y="1761"/>
                </a:lnTo>
                <a:lnTo>
                  <a:pt x="2224" y="1764"/>
                </a:lnTo>
                <a:lnTo>
                  <a:pt x="2224" y="1766"/>
                </a:lnTo>
                <a:lnTo>
                  <a:pt x="2223" y="1767"/>
                </a:lnTo>
                <a:lnTo>
                  <a:pt x="2222" y="1768"/>
                </a:lnTo>
                <a:lnTo>
                  <a:pt x="2221" y="1770"/>
                </a:lnTo>
                <a:lnTo>
                  <a:pt x="2221" y="1771"/>
                </a:lnTo>
                <a:lnTo>
                  <a:pt x="2218" y="1774"/>
                </a:lnTo>
                <a:lnTo>
                  <a:pt x="2217" y="1775"/>
                </a:lnTo>
                <a:lnTo>
                  <a:pt x="2214" y="1777"/>
                </a:lnTo>
                <a:lnTo>
                  <a:pt x="2213" y="1779"/>
                </a:lnTo>
                <a:lnTo>
                  <a:pt x="2210" y="1781"/>
                </a:lnTo>
                <a:lnTo>
                  <a:pt x="2205" y="1780"/>
                </a:lnTo>
                <a:lnTo>
                  <a:pt x="2202" y="1780"/>
                </a:lnTo>
                <a:lnTo>
                  <a:pt x="2184" y="1776"/>
                </a:lnTo>
                <a:lnTo>
                  <a:pt x="2183" y="1776"/>
                </a:lnTo>
                <a:lnTo>
                  <a:pt x="2175" y="1774"/>
                </a:lnTo>
                <a:lnTo>
                  <a:pt x="2151" y="1770"/>
                </a:lnTo>
                <a:lnTo>
                  <a:pt x="2153" y="1774"/>
                </a:lnTo>
                <a:lnTo>
                  <a:pt x="2151" y="1774"/>
                </a:lnTo>
                <a:lnTo>
                  <a:pt x="2150" y="1774"/>
                </a:lnTo>
                <a:lnTo>
                  <a:pt x="2145" y="1771"/>
                </a:lnTo>
                <a:lnTo>
                  <a:pt x="2143" y="1770"/>
                </a:lnTo>
                <a:lnTo>
                  <a:pt x="2141" y="1770"/>
                </a:lnTo>
                <a:lnTo>
                  <a:pt x="2140" y="1770"/>
                </a:lnTo>
                <a:lnTo>
                  <a:pt x="2138" y="1770"/>
                </a:lnTo>
                <a:lnTo>
                  <a:pt x="2137" y="1768"/>
                </a:lnTo>
                <a:lnTo>
                  <a:pt x="2136" y="1767"/>
                </a:lnTo>
                <a:lnTo>
                  <a:pt x="2133" y="1761"/>
                </a:lnTo>
                <a:lnTo>
                  <a:pt x="2133" y="1762"/>
                </a:lnTo>
                <a:lnTo>
                  <a:pt x="2136" y="1768"/>
                </a:lnTo>
                <a:lnTo>
                  <a:pt x="2136" y="1770"/>
                </a:lnTo>
                <a:lnTo>
                  <a:pt x="2136" y="1771"/>
                </a:lnTo>
                <a:lnTo>
                  <a:pt x="2137" y="1772"/>
                </a:lnTo>
                <a:lnTo>
                  <a:pt x="2137" y="1774"/>
                </a:lnTo>
                <a:lnTo>
                  <a:pt x="2137" y="1775"/>
                </a:lnTo>
                <a:lnTo>
                  <a:pt x="2136" y="1775"/>
                </a:lnTo>
                <a:lnTo>
                  <a:pt x="2136" y="1776"/>
                </a:lnTo>
                <a:lnTo>
                  <a:pt x="2136" y="1781"/>
                </a:lnTo>
                <a:lnTo>
                  <a:pt x="2136" y="1785"/>
                </a:lnTo>
                <a:lnTo>
                  <a:pt x="2134" y="1789"/>
                </a:lnTo>
                <a:lnTo>
                  <a:pt x="2133" y="1792"/>
                </a:lnTo>
                <a:lnTo>
                  <a:pt x="2130" y="1796"/>
                </a:lnTo>
                <a:lnTo>
                  <a:pt x="2129" y="1798"/>
                </a:lnTo>
                <a:lnTo>
                  <a:pt x="2124" y="1804"/>
                </a:lnTo>
                <a:lnTo>
                  <a:pt x="2123" y="1805"/>
                </a:lnTo>
                <a:lnTo>
                  <a:pt x="2120" y="1808"/>
                </a:lnTo>
                <a:lnTo>
                  <a:pt x="2117" y="1810"/>
                </a:lnTo>
                <a:lnTo>
                  <a:pt x="2113" y="1814"/>
                </a:lnTo>
                <a:lnTo>
                  <a:pt x="2112" y="1815"/>
                </a:lnTo>
                <a:lnTo>
                  <a:pt x="2110" y="1818"/>
                </a:lnTo>
                <a:lnTo>
                  <a:pt x="2108" y="1821"/>
                </a:lnTo>
                <a:lnTo>
                  <a:pt x="2106" y="1823"/>
                </a:lnTo>
                <a:lnTo>
                  <a:pt x="2104" y="1825"/>
                </a:lnTo>
                <a:lnTo>
                  <a:pt x="2103" y="1826"/>
                </a:lnTo>
                <a:lnTo>
                  <a:pt x="2103" y="1827"/>
                </a:lnTo>
                <a:lnTo>
                  <a:pt x="2102" y="1828"/>
                </a:lnTo>
                <a:lnTo>
                  <a:pt x="2100" y="1830"/>
                </a:lnTo>
                <a:lnTo>
                  <a:pt x="2099" y="1831"/>
                </a:lnTo>
                <a:lnTo>
                  <a:pt x="2099" y="1832"/>
                </a:lnTo>
                <a:lnTo>
                  <a:pt x="2098" y="1834"/>
                </a:lnTo>
                <a:lnTo>
                  <a:pt x="2094" y="1838"/>
                </a:lnTo>
                <a:lnTo>
                  <a:pt x="2089" y="1843"/>
                </a:lnTo>
                <a:lnTo>
                  <a:pt x="2085" y="1848"/>
                </a:lnTo>
                <a:lnTo>
                  <a:pt x="2081" y="1852"/>
                </a:lnTo>
                <a:lnTo>
                  <a:pt x="2077" y="1856"/>
                </a:lnTo>
                <a:lnTo>
                  <a:pt x="2076" y="1856"/>
                </a:lnTo>
                <a:lnTo>
                  <a:pt x="2070" y="1861"/>
                </a:lnTo>
                <a:lnTo>
                  <a:pt x="2070" y="1862"/>
                </a:lnTo>
                <a:lnTo>
                  <a:pt x="2068" y="1865"/>
                </a:lnTo>
                <a:lnTo>
                  <a:pt x="2069" y="1865"/>
                </a:lnTo>
                <a:lnTo>
                  <a:pt x="2068" y="1866"/>
                </a:lnTo>
                <a:lnTo>
                  <a:pt x="2068" y="1868"/>
                </a:lnTo>
                <a:lnTo>
                  <a:pt x="2065" y="1869"/>
                </a:lnTo>
                <a:lnTo>
                  <a:pt x="2064" y="1870"/>
                </a:lnTo>
                <a:lnTo>
                  <a:pt x="2061" y="1873"/>
                </a:lnTo>
                <a:lnTo>
                  <a:pt x="2059" y="1875"/>
                </a:lnTo>
                <a:lnTo>
                  <a:pt x="2059" y="1877"/>
                </a:lnTo>
                <a:lnTo>
                  <a:pt x="2057" y="1878"/>
                </a:lnTo>
                <a:lnTo>
                  <a:pt x="2056" y="1879"/>
                </a:lnTo>
                <a:lnTo>
                  <a:pt x="2055" y="1879"/>
                </a:lnTo>
                <a:lnTo>
                  <a:pt x="2055" y="1881"/>
                </a:lnTo>
                <a:lnTo>
                  <a:pt x="2057" y="1883"/>
                </a:lnTo>
                <a:lnTo>
                  <a:pt x="2059" y="1885"/>
                </a:lnTo>
                <a:lnTo>
                  <a:pt x="2057" y="1886"/>
                </a:lnTo>
                <a:lnTo>
                  <a:pt x="2056" y="1888"/>
                </a:lnTo>
                <a:lnTo>
                  <a:pt x="2055" y="1888"/>
                </a:lnTo>
                <a:lnTo>
                  <a:pt x="2055" y="1890"/>
                </a:lnTo>
                <a:lnTo>
                  <a:pt x="2051" y="1894"/>
                </a:lnTo>
                <a:lnTo>
                  <a:pt x="2050" y="1895"/>
                </a:lnTo>
                <a:lnTo>
                  <a:pt x="2050" y="1896"/>
                </a:lnTo>
                <a:lnTo>
                  <a:pt x="2047" y="1899"/>
                </a:lnTo>
                <a:lnTo>
                  <a:pt x="2046" y="1900"/>
                </a:lnTo>
                <a:lnTo>
                  <a:pt x="2043" y="1903"/>
                </a:lnTo>
                <a:lnTo>
                  <a:pt x="2042" y="1904"/>
                </a:lnTo>
                <a:lnTo>
                  <a:pt x="2042" y="1905"/>
                </a:lnTo>
                <a:lnTo>
                  <a:pt x="2040" y="1905"/>
                </a:lnTo>
                <a:lnTo>
                  <a:pt x="2038" y="1908"/>
                </a:lnTo>
                <a:lnTo>
                  <a:pt x="2030" y="1916"/>
                </a:lnTo>
                <a:lnTo>
                  <a:pt x="2026" y="1921"/>
                </a:lnTo>
                <a:lnTo>
                  <a:pt x="2023" y="1922"/>
                </a:lnTo>
                <a:lnTo>
                  <a:pt x="2022" y="1922"/>
                </a:lnTo>
                <a:lnTo>
                  <a:pt x="2020" y="1922"/>
                </a:lnTo>
                <a:lnTo>
                  <a:pt x="2020" y="1924"/>
                </a:lnTo>
                <a:lnTo>
                  <a:pt x="2013" y="1929"/>
                </a:lnTo>
                <a:lnTo>
                  <a:pt x="2013" y="1930"/>
                </a:lnTo>
                <a:lnTo>
                  <a:pt x="2008" y="1934"/>
                </a:lnTo>
                <a:lnTo>
                  <a:pt x="2006" y="1937"/>
                </a:lnTo>
                <a:lnTo>
                  <a:pt x="2005" y="1938"/>
                </a:lnTo>
                <a:lnTo>
                  <a:pt x="2003" y="1938"/>
                </a:lnTo>
                <a:lnTo>
                  <a:pt x="2001" y="1939"/>
                </a:lnTo>
                <a:lnTo>
                  <a:pt x="2000" y="1941"/>
                </a:lnTo>
                <a:lnTo>
                  <a:pt x="1997" y="1943"/>
                </a:lnTo>
                <a:lnTo>
                  <a:pt x="1992" y="1949"/>
                </a:lnTo>
                <a:lnTo>
                  <a:pt x="1992" y="1950"/>
                </a:lnTo>
                <a:lnTo>
                  <a:pt x="1989" y="1952"/>
                </a:lnTo>
                <a:lnTo>
                  <a:pt x="1988" y="1952"/>
                </a:lnTo>
                <a:lnTo>
                  <a:pt x="1988" y="1954"/>
                </a:lnTo>
                <a:lnTo>
                  <a:pt x="1987" y="1955"/>
                </a:lnTo>
                <a:lnTo>
                  <a:pt x="1986" y="1956"/>
                </a:lnTo>
                <a:lnTo>
                  <a:pt x="1983" y="1958"/>
                </a:lnTo>
                <a:lnTo>
                  <a:pt x="1980" y="1960"/>
                </a:lnTo>
                <a:lnTo>
                  <a:pt x="1978" y="1962"/>
                </a:lnTo>
                <a:lnTo>
                  <a:pt x="1974" y="1963"/>
                </a:lnTo>
                <a:lnTo>
                  <a:pt x="1973" y="1964"/>
                </a:lnTo>
                <a:lnTo>
                  <a:pt x="1969" y="1966"/>
                </a:lnTo>
                <a:lnTo>
                  <a:pt x="1966" y="1967"/>
                </a:lnTo>
                <a:lnTo>
                  <a:pt x="1957" y="1969"/>
                </a:lnTo>
                <a:lnTo>
                  <a:pt x="1954" y="1969"/>
                </a:lnTo>
                <a:lnTo>
                  <a:pt x="1949" y="1971"/>
                </a:lnTo>
                <a:lnTo>
                  <a:pt x="1950" y="1969"/>
                </a:lnTo>
                <a:lnTo>
                  <a:pt x="1949" y="1969"/>
                </a:lnTo>
                <a:lnTo>
                  <a:pt x="1944" y="1971"/>
                </a:lnTo>
                <a:lnTo>
                  <a:pt x="1942" y="1971"/>
                </a:lnTo>
                <a:lnTo>
                  <a:pt x="1922" y="1973"/>
                </a:lnTo>
                <a:lnTo>
                  <a:pt x="1915" y="1973"/>
                </a:lnTo>
                <a:lnTo>
                  <a:pt x="1911" y="1973"/>
                </a:lnTo>
                <a:lnTo>
                  <a:pt x="1910" y="1973"/>
                </a:lnTo>
                <a:lnTo>
                  <a:pt x="1902" y="1975"/>
                </a:lnTo>
                <a:lnTo>
                  <a:pt x="1899" y="1976"/>
                </a:lnTo>
                <a:lnTo>
                  <a:pt x="1896" y="1976"/>
                </a:lnTo>
                <a:lnTo>
                  <a:pt x="1894" y="1976"/>
                </a:lnTo>
                <a:lnTo>
                  <a:pt x="1889" y="1977"/>
                </a:lnTo>
                <a:lnTo>
                  <a:pt x="1881" y="1977"/>
                </a:lnTo>
                <a:lnTo>
                  <a:pt x="1880" y="1977"/>
                </a:lnTo>
                <a:lnTo>
                  <a:pt x="1871" y="1979"/>
                </a:lnTo>
                <a:lnTo>
                  <a:pt x="1854" y="1981"/>
                </a:lnTo>
                <a:lnTo>
                  <a:pt x="1850" y="1981"/>
                </a:lnTo>
                <a:lnTo>
                  <a:pt x="1849" y="1981"/>
                </a:lnTo>
                <a:lnTo>
                  <a:pt x="1845" y="1981"/>
                </a:lnTo>
                <a:lnTo>
                  <a:pt x="1843" y="1983"/>
                </a:lnTo>
                <a:lnTo>
                  <a:pt x="1842" y="1983"/>
                </a:lnTo>
                <a:lnTo>
                  <a:pt x="1841" y="1983"/>
                </a:lnTo>
                <a:lnTo>
                  <a:pt x="1839" y="1983"/>
                </a:lnTo>
                <a:lnTo>
                  <a:pt x="1838" y="1983"/>
                </a:lnTo>
                <a:lnTo>
                  <a:pt x="1834" y="1983"/>
                </a:lnTo>
                <a:lnTo>
                  <a:pt x="1830" y="1984"/>
                </a:lnTo>
                <a:lnTo>
                  <a:pt x="1821" y="1984"/>
                </a:lnTo>
                <a:lnTo>
                  <a:pt x="1821" y="2007"/>
                </a:lnTo>
                <a:lnTo>
                  <a:pt x="1821" y="2015"/>
                </a:lnTo>
                <a:lnTo>
                  <a:pt x="1821" y="2026"/>
                </a:lnTo>
                <a:lnTo>
                  <a:pt x="1821" y="2027"/>
                </a:lnTo>
                <a:lnTo>
                  <a:pt x="1821" y="2030"/>
                </a:lnTo>
                <a:lnTo>
                  <a:pt x="1821" y="2033"/>
                </a:lnTo>
                <a:lnTo>
                  <a:pt x="1821" y="2035"/>
                </a:lnTo>
                <a:lnTo>
                  <a:pt x="1821" y="2037"/>
                </a:lnTo>
                <a:lnTo>
                  <a:pt x="1821" y="2039"/>
                </a:lnTo>
                <a:lnTo>
                  <a:pt x="1821" y="2040"/>
                </a:lnTo>
                <a:lnTo>
                  <a:pt x="1821" y="2047"/>
                </a:lnTo>
                <a:lnTo>
                  <a:pt x="1821" y="2050"/>
                </a:lnTo>
                <a:lnTo>
                  <a:pt x="1821" y="2052"/>
                </a:lnTo>
                <a:lnTo>
                  <a:pt x="1822" y="2052"/>
                </a:lnTo>
                <a:lnTo>
                  <a:pt x="1824" y="2052"/>
                </a:lnTo>
                <a:lnTo>
                  <a:pt x="1826" y="2052"/>
                </a:lnTo>
                <a:lnTo>
                  <a:pt x="1826" y="2053"/>
                </a:lnTo>
                <a:lnTo>
                  <a:pt x="1826" y="2054"/>
                </a:lnTo>
                <a:lnTo>
                  <a:pt x="1825" y="2057"/>
                </a:lnTo>
                <a:lnTo>
                  <a:pt x="1825" y="2058"/>
                </a:lnTo>
                <a:lnTo>
                  <a:pt x="1828" y="2058"/>
                </a:lnTo>
                <a:lnTo>
                  <a:pt x="1830" y="2057"/>
                </a:lnTo>
                <a:lnTo>
                  <a:pt x="1830" y="2058"/>
                </a:lnTo>
                <a:lnTo>
                  <a:pt x="1830" y="2060"/>
                </a:lnTo>
                <a:lnTo>
                  <a:pt x="1830" y="2061"/>
                </a:lnTo>
                <a:lnTo>
                  <a:pt x="1830" y="2063"/>
                </a:lnTo>
                <a:lnTo>
                  <a:pt x="1830" y="2065"/>
                </a:lnTo>
                <a:lnTo>
                  <a:pt x="1832" y="2067"/>
                </a:lnTo>
                <a:lnTo>
                  <a:pt x="1832" y="2070"/>
                </a:lnTo>
                <a:lnTo>
                  <a:pt x="1832" y="2075"/>
                </a:lnTo>
                <a:lnTo>
                  <a:pt x="1832" y="2079"/>
                </a:lnTo>
                <a:lnTo>
                  <a:pt x="1832" y="2084"/>
                </a:lnTo>
                <a:lnTo>
                  <a:pt x="1833" y="2094"/>
                </a:lnTo>
                <a:lnTo>
                  <a:pt x="1833" y="2095"/>
                </a:lnTo>
                <a:lnTo>
                  <a:pt x="1833" y="2096"/>
                </a:lnTo>
                <a:lnTo>
                  <a:pt x="1833" y="2097"/>
                </a:lnTo>
                <a:lnTo>
                  <a:pt x="1833" y="2099"/>
                </a:lnTo>
                <a:lnTo>
                  <a:pt x="1833" y="2100"/>
                </a:lnTo>
                <a:lnTo>
                  <a:pt x="1833" y="2103"/>
                </a:lnTo>
                <a:lnTo>
                  <a:pt x="1833" y="2107"/>
                </a:lnTo>
                <a:lnTo>
                  <a:pt x="1833" y="2111"/>
                </a:lnTo>
                <a:lnTo>
                  <a:pt x="1833" y="2112"/>
                </a:lnTo>
                <a:lnTo>
                  <a:pt x="1834" y="2117"/>
                </a:lnTo>
                <a:lnTo>
                  <a:pt x="1835" y="2125"/>
                </a:lnTo>
                <a:lnTo>
                  <a:pt x="1837" y="2131"/>
                </a:lnTo>
                <a:lnTo>
                  <a:pt x="1839" y="2137"/>
                </a:lnTo>
                <a:lnTo>
                  <a:pt x="1841" y="2138"/>
                </a:lnTo>
                <a:lnTo>
                  <a:pt x="1841" y="2141"/>
                </a:lnTo>
                <a:lnTo>
                  <a:pt x="1842" y="2142"/>
                </a:lnTo>
                <a:lnTo>
                  <a:pt x="1843" y="2144"/>
                </a:lnTo>
                <a:lnTo>
                  <a:pt x="1843" y="2146"/>
                </a:lnTo>
                <a:lnTo>
                  <a:pt x="1845" y="2147"/>
                </a:lnTo>
                <a:lnTo>
                  <a:pt x="1846" y="2150"/>
                </a:lnTo>
                <a:lnTo>
                  <a:pt x="1847" y="2152"/>
                </a:lnTo>
                <a:lnTo>
                  <a:pt x="1851" y="2161"/>
                </a:lnTo>
                <a:lnTo>
                  <a:pt x="1858" y="2176"/>
                </a:lnTo>
                <a:lnTo>
                  <a:pt x="1851" y="2174"/>
                </a:lnTo>
                <a:lnTo>
                  <a:pt x="1845" y="2172"/>
                </a:lnTo>
                <a:lnTo>
                  <a:pt x="1843" y="2171"/>
                </a:lnTo>
                <a:lnTo>
                  <a:pt x="1842" y="2171"/>
                </a:lnTo>
                <a:lnTo>
                  <a:pt x="1841" y="2171"/>
                </a:lnTo>
                <a:lnTo>
                  <a:pt x="1839" y="2171"/>
                </a:lnTo>
                <a:lnTo>
                  <a:pt x="1838" y="2171"/>
                </a:lnTo>
                <a:lnTo>
                  <a:pt x="1837" y="2169"/>
                </a:lnTo>
                <a:lnTo>
                  <a:pt x="1835" y="2169"/>
                </a:lnTo>
                <a:lnTo>
                  <a:pt x="1834" y="2169"/>
                </a:lnTo>
                <a:lnTo>
                  <a:pt x="1833" y="2169"/>
                </a:lnTo>
                <a:lnTo>
                  <a:pt x="1832" y="2169"/>
                </a:lnTo>
                <a:lnTo>
                  <a:pt x="1830" y="2169"/>
                </a:lnTo>
                <a:lnTo>
                  <a:pt x="1829" y="2169"/>
                </a:lnTo>
                <a:lnTo>
                  <a:pt x="1828" y="2169"/>
                </a:lnTo>
                <a:lnTo>
                  <a:pt x="1826" y="2169"/>
                </a:lnTo>
                <a:lnTo>
                  <a:pt x="1826" y="2168"/>
                </a:lnTo>
                <a:lnTo>
                  <a:pt x="1825" y="2168"/>
                </a:lnTo>
                <a:lnTo>
                  <a:pt x="1824" y="2168"/>
                </a:lnTo>
                <a:lnTo>
                  <a:pt x="1822" y="2168"/>
                </a:lnTo>
                <a:lnTo>
                  <a:pt x="1821" y="2168"/>
                </a:lnTo>
                <a:lnTo>
                  <a:pt x="1820" y="2168"/>
                </a:lnTo>
                <a:lnTo>
                  <a:pt x="1819" y="2168"/>
                </a:lnTo>
                <a:lnTo>
                  <a:pt x="1817" y="2167"/>
                </a:lnTo>
                <a:lnTo>
                  <a:pt x="1816" y="2167"/>
                </a:lnTo>
                <a:lnTo>
                  <a:pt x="1815" y="2167"/>
                </a:lnTo>
                <a:lnTo>
                  <a:pt x="1813" y="2167"/>
                </a:lnTo>
                <a:lnTo>
                  <a:pt x="1812" y="2167"/>
                </a:lnTo>
                <a:lnTo>
                  <a:pt x="1811" y="2165"/>
                </a:lnTo>
                <a:lnTo>
                  <a:pt x="1809" y="2165"/>
                </a:lnTo>
                <a:lnTo>
                  <a:pt x="1807" y="2165"/>
                </a:lnTo>
                <a:lnTo>
                  <a:pt x="1805" y="2165"/>
                </a:lnTo>
                <a:lnTo>
                  <a:pt x="1804" y="2164"/>
                </a:lnTo>
                <a:lnTo>
                  <a:pt x="1803" y="2164"/>
                </a:lnTo>
                <a:lnTo>
                  <a:pt x="1798" y="2163"/>
                </a:lnTo>
                <a:lnTo>
                  <a:pt x="1795" y="2163"/>
                </a:lnTo>
                <a:lnTo>
                  <a:pt x="1792" y="2161"/>
                </a:lnTo>
                <a:lnTo>
                  <a:pt x="1791" y="2161"/>
                </a:lnTo>
                <a:lnTo>
                  <a:pt x="1790" y="2160"/>
                </a:lnTo>
                <a:lnTo>
                  <a:pt x="1788" y="2160"/>
                </a:lnTo>
                <a:lnTo>
                  <a:pt x="1786" y="2160"/>
                </a:lnTo>
                <a:lnTo>
                  <a:pt x="1785" y="2159"/>
                </a:lnTo>
                <a:lnTo>
                  <a:pt x="1783" y="2159"/>
                </a:lnTo>
                <a:lnTo>
                  <a:pt x="1782" y="2159"/>
                </a:lnTo>
                <a:lnTo>
                  <a:pt x="1779" y="2158"/>
                </a:lnTo>
                <a:lnTo>
                  <a:pt x="1778" y="2158"/>
                </a:lnTo>
                <a:lnTo>
                  <a:pt x="1778" y="2156"/>
                </a:lnTo>
                <a:lnTo>
                  <a:pt x="1777" y="2156"/>
                </a:lnTo>
                <a:lnTo>
                  <a:pt x="1775" y="2156"/>
                </a:lnTo>
                <a:lnTo>
                  <a:pt x="1774" y="2156"/>
                </a:lnTo>
                <a:lnTo>
                  <a:pt x="1773" y="2155"/>
                </a:lnTo>
                <a:lnTo>
                  <a:pt x="1772" y="2155"/>
                </a:lnTo>
                <a:lnTo>
                  <a:pt x="1770" y="2154"/>
                </a:lnTo>
                <a:lnTo>
                  <a:pt x="1768" y="2154"/>
                </a:lnTo>
                <a:lnTo>
                  <a:pt x="1766" y="2152"/>
                </a:lnTo>
                <a:lnTo>
                  <a:pt x="1765" y="2152"/>
                </a:lnTo>
                <a:lnTo>
                  <a:pt x="1762" y="2151"/>
                </a:lnTo>
                <a:lnTo>
                  <a:pt x="1758" y="2148"/>
                </a:lnTo>
                <a:lnTo>
                  <a:pt x="1757" y="2147"/>
                </a:lnTo>
                <a:lnTo>
                  <a:pt x="1755" y="2147"/>
                </a:lnTo>
                <a:lnTo>
                  <a:pt x="1755" y="2146"/>
                </a:lnTo>
                <a:lnTo>
                  <a:pt x="1753" y="2147"/>
                </a:lnTo>
                <a:lnTo>
                  <a:pt x="1753" y="2148"/>
                </a:lnTo>
                <a:lnTo>
                  <a:pt x="1752" y="2151"/>
                </a:lnTo>
                <a:lnTo>
                  <a:pt x="1752" y="2152"/>
                </a:lnTo>
                <a:lnTo>
                  <a:pt x="1751" y="2154"/>
                </a:lnTo>
                <a:lnTo>
                  <a:pt x="1751" y="2155"/>
                </a:lnTo>
                <a:lnTo>
                  <a:pt x="1751" y="2156"/>
                </a:lnTo>
                <a:lnTo>
                  <a:pt x="1749" y="2159"/>
                </a:lnTo>
                <a:lnTo>
                  <a:pt x="1749" y="2160"/>
                </a:lnTo>
                <a:lnTo>
                  <a:pt x="1748" y="2161"/>
                </a:lnTo>
                <a:lnTo>
                  <a:pt x="1747" y="2163"/>
                </a:lnTo>
                <a:lnTo>
                  <a:pt x="1744" y="2165"/>
                </a:lnTo>
                <a:lnTo>
                  <a:pt x="1740" y="2171"/>
                </a:lnTo>
                <a:lnTo>
                  <a:pt x="1739" y="2172"/>
                </a:lnTo>
                <a:lnTo>
                  <a:pt x="1738" y="2173"/>
                </a:lnTo>
                <a:lnTo>
                  <a:pt x="1736" y="2173"/>
                </a:lnTo>
                <a:lnTo>
                  <a:pt x="1732" y="2173"/>
                </a:lnTo>
                <a:lnTo>
                  <a:pt x="1725" y="2174"/>
                </a:lnTo>
                <a:lnTo>
                  <a:pt x="1723" y="2174"/>
                </a:lnTo>
                <a:lnTo>
                  <a:pt x="1721" y="2174"/>
                </a:lnTo>
                <a:lnTo>
                  <a:pt x="1718" y="2174"/>
                </a:lnTo>
                <a:lnTo>
                  <a:pt x="1708" y="2176"/>
                </a:lnTo>
                <a:lnTo>
                  <a:pt x="1706" y="2176"/>
                </a:lnTo>
                <a:lnTo>
                  <a:pt x="1705" y="2176"/>
                </a:lnTo>
                <a:lnTo>
                  <a:pt x="1702" y="2176"/>
                </a:lnTo>
                <a:lnTo>
                  <a:pt x="1698" y="2177"/>
                </a:lnTo>
                <a:lnTo>
                  <a:pt x="1696" y="2177"/>
                </a:lnTo>
                <a:lnTo>
                  <a:pt x="1689" y="2177"/>
                </a:lnTo>
                <a:lnTo>
                  <a:pt x="1687" y="2177"/>
                </a:lnTo>
                <a:lnTo>
                  <a:pt x="1684" y="2178"/>
                </a:lnTo>
                <a:lnTo>
                  <a:pt x="1680" y="2178"/>
                </a:lnTo>
                <a:lnTo>
                  <a:pt x="1678" y="2178"/>
                </a:lnTo>
                <a:lnTo>
                  <a:pt x="1675" y="2178"/>
                </a:lnTo>
                <a:lnTo>
                  <a:pt x="1675" y="2180"/>
                </a:lnTo>
                <a:lnTo>
                  <a:pt x="1676" y="2181"/>
                </a:lnTo>
                <a:lnTo>
                  <a:pt x="1676" y="2182"/>
                </a:lnTo>
                <a:lnTo>
                  <a:pt x="1676" y="2184"/>
                </a:lnTo>
                <a:lnTo>
                  <a:pt x="1679" y="2188"/>
                </a:lnTo>
                <a:lnTo>
                  <a:pt x="1679" y="2189"/>
                </a:lnTo>
                <a:lnTo>
                  <a:pt x="1679" y="2190"/>
                </a:lnTo>
                <a:lnTo>
                  <a:pt x="1680" y="2193"/>
                </a:lnTo>
                <a:lnTo>
                  <a:pt x="1681" y="2195"/>
                </a:lnTo>
                <a:lnTo>
                  <a:pt x="1683" y="2198"/>
                </a:lnTo>
                <a:lnTo>
                  <a:pt x="1684" y="2201"/>
                </a:lnTo>
                <a:lnTo>
                  <a:pt x="1681" y="2201"/>
                </a:lnTo>
                <a:lnTo>
                  <a:pt x="1679" y="2202"/>
                </a:lnTo>
                <a:lnTo>
                  <a:pt x="1667" y="2203"/>
                </a:lnTo>
                <a:lnTo>
                  <a:pt x="1651" y="2206"/>
                </a:lnTo>
                <a:lnTo>
                  <a:pt x="1650" y="2203"/>
                </a:lnTo>
                <a:lnTo>
                  <a:pt x="1649" y="2201"/>
                </a:lnTo>
                <a:lnTo>
                  <a:pt x="1649" y="2198"/>
                </a:lnTo>
                <a:lnTo>
                  <a:pt x="1648" y="2195"/>
                </a:lnTo>
                <a:lnTo>
                  <a:pt x="1648" y="2194"/>
                </a:lnTo>
                <a:lnTo>
                  <a:pt x="1646" y="2193"/>
                </a:lnTo>
                <a:lnTo>
                  <a:pt x="1645" y="2189"/>
                </a:lnTo>
                <a:lnTo>
                  <a:pt x="1642" y="2184"/>
                </a:lnTo>
                <a:lnTo>
                  <a:pt x="1642" y="2182"/>
                </a:lnTo>
                <a:lnTo>
                  <a:pt x="1642" y="2181"/>
                </a:lnTo>
                <a:lnTo>
                  <a:pt x="1640" y="2180"/>
                </a:lnTo>
                <a:lnTo>
                  <a:pt x="1638" y="2180"/>
                </a:lnTo>
                <a:lnTo>
                  <a:pt x="1637" y="2178"/>
                </a:lnTo>
                <a:lnTo>
                  <a:pt x="1636" y="2177"/>
                </a:lnTo>
                <a:lnTo>
                  <a:pt x="1634" y="2177"/>
                </a:lnTo>
                <a:lnTo>
                  <a:pt x="1633" y="2177"/>
                </a:lnTo>
                <a:lnTo>
                  <a:pt x="1631" y="2176"/>
                </a:lnTo>
                <a:lnTo>
                  <a:pt x="1629" y="2176"/>
                </a:lnTo>
                <a:lnTo>
                  <a:pt x="1627" y="2174"/>
                </a:lnTo>
                <a:lnTo>
                  <a:pt x="1625" y="2174"/>
                </a:lnTo>
                <a:lnTo>
                  <a:pt x="1625" y="2172"/>
                </a:lnTo>
                <a:lnTo>
                  <a:pt x="1627" y="2168"/>
                </a:lnTo>
                <a:lnTo>
                  <a:pt x="1627" y="2167"/>
                </a:lnTo>
                <a:lnTo>
                  <a:pt x="1627" y="2165"/>
                </a:lnTo>
                <a:lnTo>
                  <a:pt x="1627" y="2164"/>
                </a:lnTo>
                <a:lnTo>
                  <a:pt x="1627" y="2163"/>
                </a:lnTo>
                <a:lnTo>
                  <a:pt x="1625" y="2163"/>
                </a:lnTo>
                <a:lnTo>
                  <a:pt x="1624" y="2163"/>
                </a:lnTo>
                <a:lnTo>
                  <a:pt x="1623" y="2163"/>
                </a:lnTo>
                <a:lnTo>
                  <a:pt x="1620" y="2163"/>
                </a:lnTo>
                <a:lnTo>
                  <a:pt x="1619" y="2161"/>
                </a:lnTo>
                <a:lnTo>
                  <a:pt x="1618" y="2161"/>
                </a:lnTo>
                <a:lnTo>
                  <a:pt x="1616" y="2161"/>
                </a:lnTo>
                <a:lnTo>
                  <a:pt x="1614" y="2161"/>
                </a:lnTo>
                <a:lnTo>
                  <a:pt x="1612" y="2160"/>
                </a:lnTo>
                <a:lnTo>
                  <a:pt x="1610" y="2160"/>
                </a:lnTo>
                <a:lnTo>
                  <a:pt x="1608" y="2159"/>
                </a:lnTo>
                <a:lnTo>
                  <a:pt x="1607" y="2159"/>
                </a:lnTo>
                <a:lnTo>
                  <a:pt x="1604" y="2158"/>
                </a:lnTo>
                <a:lnTo>
                  <a:pt x="1602" y="2158"/>
                </a:lnTo>
                <a:lnTo>
                  <a:pt x="1601" y="2158"/>
                </a:lnTo>
                <a:lnTo>
                  <a:pt x="1599" y="2156"/>
                </a:lnTo>
                <a:lnTo>
                  <a:pt x="1598" y="2156"/>
                </a:lnTo>
                <a:lnTo>
                  <a:pt x="1593" y="2155"/>
                </a:lnTo>
                <a:lnTo>
                  <a:pt x="1591" y="2155"/>
                </a:lnTo>
                <a:lnTo>
                  <a:pt x="1590" y="2155"/>
                </a:lnTo>
                <a:lnTo>
                  <a:pt x="1590" y="2154"/>
                </a:lnTo>
                <a:lnTo>
                  <a:pt x="1589" y="2154"/>
                </a:lnTo>
                <a:lnTo>
                  <a:pt x="1587" y="2154"/>
                </a:lnTo>
                <a:lnTo>
                  <a:pt x="1585" y="2154"/>
                </a:lnTo>
                <a:lnTo>
                  <a:pt x="1585" y="2152"/>
                </a:lnTo>
                <a:lnTo>
                  <a:pt x="1582" y="2152"/>
                </a:lnTo>
                <a:lnTo>
                  <a:pt x="1581" y="2152"/>
                </a:lnTo>
                <a:lnTo>
                  <a:pt x="1580" y="2151"/>
                </a:lnTo>
                <a:lnTo>
                  <a:pt x="1578" y="2151"/>
                </a:lnTo>
                <a:lnTo>
                  <a:pt x="1577" y="2151"/>
                </a:lnTo>
                <a:lnTo>
                  <a:pt x="1576" y="2150"/>
                </a:lnTo>
                <a:lnTo>
                  <a:pt x="1559" y="2146"/>
                </a:lnTo>
                <a:lnTo>
                  <a:pt x="1557" y="2146"/>
                </a:lnTo>
                <a:lnTo>
                  <a:pt x="1556" y="2146"/>
                </a:lnTo>
                <a:lnTo>
                  <a:pt x="1555" y="2146"/>
                </a:lnTo>
                <a:lnTo>
                  <a:pt x="1552" y="2146"/>
                </a:lnTo>
                <a:lnTo>
                  <a:pt x="1551" y="2146"/>
                </a:lnTo>
                <a:lnTo>
                  <a:pt x="1550" y="2146"/>
                </a:lnTo>
                <a:lnTo>
                  <a:pt x="1548" y="2146"/>
                </a:lnTo>
                <a:lnTo>
                  <a:pt x="1547" y="2144"/>
                </a:lnTo>
                <a:lnTo>
                  <a:pt x="1544" y="2144"/>
                </a:lnTo>
                <a:lnTo>
                  <a:pt x="1543" y="2144"/>
                </a:lnTo>
                <a:lnTo>
                  <a:pt x="1541" y="2143"/>
                </a:lnTo>
                <a:lnTo>
                  <a:pt x="1537" y="2143"/>
                </a:lnTo>
                <a:lnTo>
                  <a:pt x="1534" y="2142"/>
                </a:lnTo>
                <a:lnTo>
                  <a:pt x="1531" y="2142"/>
                </a:lnTo>
                <a:lnTo>
                  <a:pt x="1524" y="2141"/>
                </a:lnTo>
                <a:lnTo>
                  <a:pt x="1524" y="2139"/>
                </a:lnTo>
                <a:lnTo>
                  <a:pt x="1525" y="2138"/>
                </a:lnTo>
                <a:lnTo>
                  <a:pt x="1524" y="2137"/>
                </a:lnTo>
                <a:lnTo>
                  <a:pt x="1522" y="2137"/>
                </a:lnTo>
                <a:lnTo>
                  <a:pt x="1521" y="2135"/>
                </a:lnTo>
                <a:lnTo>
                  <a:pt x="1520" y="2135"/>
                </a:lnTo>
                <a:lnTo>
                  <a:pt x="1518" y="2135"/>
                </a:lnTo>
                <a:lnTo>
                  <a:pt x="1517" y="2135"/>
                </a:lnTo>
                <a:lnTo>
                  <a:pt x="1504" y="2131"/>
                </a:lnTo>
                <a:lnTo>
                  <a:pt x="1492" y="2129"/>
                </a:lnTo>
                <a:lnTo>
                  <a:pt x="1483" y="2125"/>
                </a:lnTo>
                <a:lnTo>
                  <a:pt x="1477" y="2124"/>
                </a:lnTo>
                <a:lnTo>
                  <a:pt x="1465" y="2122"/>
                </a:lnTo>
                <a:lnTo>
                  <a:pt x="1458" y="2122"/>
                </a:lnTo>
                <a:lnTo>
                  <a:pt x="1457" y="2121"/>
                </a:lnTo>
                <a:lnTo>
                  <a:pt x="1448" y="2121"/>
                </a:lnTo>
                <a:lnTo>
                  <a:pt x="1440" y="2120"/>
                </a:lnTo>
                <a:lnTo>
                  <a:pt x="1435" y="2118"/>
                </a:lnTo>
                <a:lnTo>
                  <a:pt x="1433" y="2118"/>
                </a:lnTo>
                <a:lnTo>
                  <a:pt x="1431" y="2118"/>
                </a:lnTo>
                <a:lnTo>
                  <a:pt x="1430" y="2117"/>
                </a:lnTo>
                <a:lnTo>
                  <a:pt x="1428" y="2117"/>
                </a:lnTo>
                <a:lnTo>
                  <a:pt x="1417" y="2117"/>
                </a:lnTo>
                <a:lnTo>
                  <a:pt x="1401" y="2116"/>
                </a:lnTo>
                <a:lnTo>
                  <a:pt x="1398" y="2116"/>
                </a:lnTo>
                <a:lnTo>
                  <a:pt x="1383" y="2116"/>
                </a:lnTo>
                <a:lnTo>
                  <a:pt x="1375" y="2113"/>
                </a:lnTo>
                <a:lnTo>
                  <a:pt x="1371" y="2113"/>
                </a:lnTo>
                <a:lnTo>
                  <a:pt x="1368" y="2113"/>
                </a:lnTo>
                <a:lnTo>
                  <a:pt x="1366" y="2112"/>
                </a:lnTo>
                <a:lnTo>
                  <a:pt x="1364" y="2112"/>
                </a:lnTo>
                <a:lnTo>
                  <a:pt x="1362" y="2111"/>
                </a:lnTo>
                <a:lnTo>
                  <a:pt x="1360" y="2111"/>
                </a:lnTo>
                <a:lnTo>
                  <a:pt x="1359" y="2111"/>
                </a:lnTo>
                <a:lnTo>
                  <a:pt x="1358" y="2111"/>
                </a:lnTo>
                <a:lnTo>
                  <a:pt x="1354" y="2109"/>
                </a:lnTo>
                <a:lnTo>
                  <a:pt x="1354" y="2108"/>
                </a:lnTo>
                <a:lnTo>
                  <a:pt x="1351" y="2107"/>
                </a:lnTo>
                <a:lnTo>
                  <a:pt x="1350" y="2107"/>
                </a:lnTo>
                <a:lnTo>
                  <a:pt x="1349" y="2107"/>
                </a:lnTo>
                <a:lnTo>
                  <a:pt x="1347" y="2107"/>
                </a:lnTo>
                <a:lnTo>
                  <a:pt x="1343" y="2105"/>
                </a:lnTo>
                <a:lnTo>
                  <a:pt x="1342" y="2105"/>
                </a:lnTo>
                <a:lnTo>
                  <a:pt x="1342" y="2103"/>
                </a:lnTo>
                <a:lnTo>
                  <a:pt x="1341" y="2103"/>
                </a:lnTo>
                <a:lnTo>
                  <a:pt x="1340" y="2103"/>
                </a:lnTo>
                <a:lnTo>
                  <a:pt x="1338" y="2103"/>
                </a:lnTo>
                <a:lnTo>
                  <a:pt x="1337" y="2101"/>
                </a:lnTo>
                <a:lnTo>
                  <a:pt x="1336" y="2103"/>
                </a:lnTo>
                <a:lnTo>
                  <a:pt x="1334" y="2103"/>
                </a:lnTo>
                <a:lnTo>
                  <a:pt x="1333" y="2103"/>
                </a:lnTo>
                <a:lnTo>
                  <a:pt x="1332" y="2103"/>
                </a:lnTo>
                <a:lnTo>
                  <a:pt x="1329" y="2101"/>
                </a:lnTo>
                <a:lnTo>
                  <a:pt x="1328" y="2101"/>
                </a:lnTo>
                <a:lnTo>
                  <a:pt x="1326" y="2101"/>
                </a:lnTo>
                <a:lnTo>
                  <a:pt x="1325" y="2101"/>
                </a:lnTo>
                <a:lnTo>
                  <a:pt x="1324" y="2101"/>
                </a:lnTo>
                <a:lnTo>
                  <a:pt x="1321" y="2101"/>
                </a:lnTo>
                <a:lnTo>
                  <a:pt x="1320" y="2100"/>
                </a:lnTo>
                <a:lnTo>
                  <a:pt x="1319" y="2100"/>
                </a:lnTo>
                <a:lnTo>
                  <a:pt x="1317" y="2100"/>
                </a:lnTo>
                <a:lnTo>
                  <a:pt x="1316" y="2100"/>
                </a:lnTo>
                <a:lnTo>
                  <a:pt x="1315" y="2100"/>
                </a:lnTo>
                <a:lnTo>
                  <a:pt x="1313" y="2100"/>
                </a:lnTo>
                <a:lnTo>
                  <a:pt x="1312" y="2100"/>
                </a:lnTo>
                <a:lnTo>
                  <a:pt x="1311" y="2100"/>
                </a:lnTo>
                <a:lnTo>
                  <a:pt x="1304" y="2099"/>
                </a:lnTo>
                <a:lnTo>
                  <a:pt x="1302" y="2099"/>
                </a:lnTo>
                <a:lnTo>
                  <a:pt x="1300" y="2099"/>
                </a:lnTo>
                <a:lnTo>
                  <a:pt x="1299" y="2099"/>
                </a:lnTo>
                <a:lnTo>
                  <a:pt x="1298" y="2099"/>
                </a:lnTo>
                <a:lnTo>
                  <a:pt x="1296" y="2099"/>
                </a:lnTo>
                <a:lnTo>
                  <a:pt x="1295" y="2099"/>
                </a:lnTo>
                <a:lnTo>
                  <a:pt x="1294" y="2097"/>
                </a:lnTo>
                <a:lnTo>
                  <a:pt x="1293" y="2097"/>
                </a:lnTo>
                <a:lnTo>
                  <a:pt x="1291" y="2097"/>
                </a:lnTo>
                <a:lnTo>
                  <a:pt x="1290" y="2097"/>
                </a:lnTo>
                <a:lnTo>
                  <a:pt x="1289" y="2097"/>
                </a:lnTo>
                <a:lnTo>
                  <a:pt x="1287" y="2097"/>
                </a:lnTo>
                <a:lnTo>
                  <a:pt x="1286" y="2097"/>
                </a:lnTo>
                <a:lnTo>
                  <a:pt x="1285" y="2096"/>
                </a:lnTo>
                <a:lnTo>
                  <a:pt x="1283" y="2096"/>
                </a:lnTo>
                <a:lnTo>
                  <a:pt x="1282" y="2096"/>
                </a:lnTo>
                <a:lnTo>
                  <a:pt x="1281" y="2095"/>
                </a:lnTo>
                <a:lnTo>
                  <a:pt x="1279" y="2095"/>
                </a:lnTo>
                <a:lnTo>
                  <a:pt x="1279" y="2094"/>
                </a:lnTo>
                <a:lnTo>
                  <a:pt x="1278" y="2092"/>
                </a:lnTo>
                <a:lnTo>
                  <a:pt x="1277" y="2092"/>
                </a:lnTo>
                <a:lnTo>
                  <a:pt x="1265" y="2086"/>
                </a:lnTo>
                <a:lnTo>
                  <a:pt x="1264" y="2084"/>
                </a:lnTo>
                <a:lnTo>
                  <a:pt x="1262" y="2084"/>
                </a:lnTo>
                <a:lnTo>
                  <a:pt x="1261" y="2083"/>
                </a:lnTo>
                <a:lnTo>
                  <a:pt x="1260" y="2083"/>
                </a:lnTo>
                <a:lnTo>
                  <a:pt x="1260" y="2082"/>
                </a:lnTo>
                <a:lnTo>
                  <a:pt x="1259" y="2082"/>
                </a:lnTo>
                <a:lnTo>
                  <a:pt x="1257" y="2082"/>
                </a:lnTo>
                <a:lnTo>
                  <a:pt x="1257" y="2080"/>
                </a:lnTo>
                <a:lnTo>
                  <a:pt x="1244" y="2074"/>
                </a:lnTo>
                <a:lnTo>
                  <a:pt x="1242" y="2071"/>
                </a:lnTo>
                <a:lnTo>
                  <a:pt x="1239" y="2070"/>
                </a:lnTo>
                <a:lnTo>
                  <a:pt x="1235" y="2067"/>
                </a:lnTo>
                <a:lnTo>
                  <a:pt x="1234" y="2065"/>
                </a:lnTo>
                <a:lnTo>
                  <a:pt x="1232" y="2065"/>
                </a:lnTo>
                <a:lnTo>
                  <a:pt x="1231" y="2065"/>
                </a:lnTo>
                <a:lnTo>
                  <a:pt x="1231" y="2063"/>
                </a:lnTo>
                <a:lnTo>
                  <a:pt x="1230" y="2063"/>
                </a:lnTo>
                <a:lnTo>
                  <a:pt x="1227" y="2063"/>
                </a:lnTo>
                <a:lnTo>
                  <a:pt x="1226" y="2063"/>
                </a:lnTo>
                <a:lnTo>
                  <a:pt x="1225" y="2063"/>
                </a:lnTo>
                <a:lnTo>
                  <a:pt x="1221" y="2062"/>
                </a:lnTo>
                <a:lnTo>
                  <a:pt x="1218" y="2061"/>
                </a:lnTo>
                <a:lnTo>
                  <a:pt x="1217" y="2061"/>
                </a:lnTo>
                <a:lnTo>
                  <a:pt x="1209" y="2058"/>
                </a:lnTo>
                <a:lnTo>
                  <a:pt x="1208" y="2058"/>
                </a:lnTo>
                <a:lnTo>
                  <a:pt x="1206" y="2058"/>
                </a:lnTo>
                <a:lnTo>
                  <a:pt x="1205" y="2058"/>
                </a:lnTo>
                <a:lnTo>
                  <a:pt x="1204" y="2058"/>
                </a:lnTo>
                <a:lnTo>
                  <a:pt x="1202" y="2058"/>
                </a:lnTo>
                <a:lnTo>
                  <a:pt x="1201" y="2058"/>
                </a:lnTo>
                <a:lnTo>
                  <a:pt x="1200" y="2058"/>
                </a:lnTo>
                <a:lnTo>
                  <a:pt x="1199" y="2058"/>
                </a:lnTo>
                <a:lnTo>
                  <a:pt x="1197" y="2058"/>
                </a:lnTo>
                <a:lnTo>
                  <a:pt x="1196" y="2057"/>
                </a:lnTo>
                <a:lnTo>
                  <a:pt x="1196" y="2058"/>
                </a:lnTo>
                <a:lnTo>
                  <a:pt x="1195" y="2057"/>
                </a:lnTo>
                <a:lnTo>
                  <a:pt x="1193" y="2057"/>
                </a:lnTo>
                <a:lnTo>
                  <a:pt x="1192" y="2057"/>
                </a:lnTo>
                <a:lnTo>
                  <a:pt x="1189" y="2056"/>
                </a:lnTo>
                <a:lnTo>
                  <a:pt x="1188" y="2056"/>
                </a:lnTo>
                <a:lnTo>
                  <a:pt x="1187" y="2054"/>
                </a:lnTo>
                <a:lnTo>
                  <a:pt x="1185" y="2054"/>
                </a:lnTo>
                <a:lnTo>
                  <a:pt x="1184" y="2054"/>
                </a:lnTo>
                <a:lnTo>
                  <a:pt x="1183" y="2053"/>
                </a:lnTo>
                <a:lnTo>
                  <a:pt x="1182" y="2053"/>
                </a:lnTo>
                <a:lnTo>
                  <a:pt x="1180" y="2053"/>
                </a:lnTo>
                <a:lnTo>
                  <a:pt x="1179" y="2052"/>
                </a:lnTo>
                <a:lnTo>
                  <a:pt x="1178" y="2052"/>
                </a:lnTo>
                <a:lnTo>
                  <a:pt x="1174" y="2050"/>
                </a:lnTo>
                <a:lnTo>
                  <a:pt x="1172" y="2050"/>
                </a:lnTo>
                <a:lnTo>
                  <a:pt x="1171" y="2050"/>
                </a:lnTo>
                <a:lnTo>
                  <a:pt x="1171" y="2049"/>
                </a:lnTo>
                <a:lnTo>
                  <a:pt x="1170" y="2049"/>
                </a:lnTo>
                <a:lnTo>
                  <a:pt x="1169" y="2049"/>
                </a:lnTo>
                <a:lnTo>
                  <a:pt x="1167" y="2049"/>
                </a:lnTo>
                <a:lnTo>
                  <a:pt x="1166" y="2048"/>
                </a:lnTo>
                <a:lnTo>
                  <a:pt x="1163" y="2048"/>
                </a:lnTo>
                <a:lnTo>
                  <a:pt x="1162" y="2048"/>
                </a:lnTo>
                <a:lnTo>
                  <a:pt x="1161" y="2047"/>
                </a:lnTo>
                <a:lnTo>
                  <a:pt x="1159" y="2047"/>
                </a:lnTo>
                <a:lnTo>
                  <a:pt x="1158" y="2047"/>
                </a:lnTo>
                <a:lnTo>
                  <a:pt x="1157" y="2045"/>
                </a:lnTo>
                <a:lnTo>
                  <a:pt x="1146" y="2043"/>
                </a:lnTo>
                <a:lnTo>
                  <a:pt x="1145" y="2043"/>
                </a:lnTo>
                <a:lnTo>
                  <a:pt x="1144" y="2043"/>
                </a:lnTo>
                <a:lnTo>
                  <a:pt x="1142" y="2043"/>
                </a:lnTo>
                <a:lnTo>
                  <a:pt x="1141" y="2041"/>
                </a:lnTo>
                <a:lnTo>
                  <a:pt x="1140" y="2041"/>
                </a:lnTo>
                <a:lnTo>
                  <a:pt x="1139" y="2041"/>
                </a:lnTo>
                <a:lnTo>
                  <a:pt x="1137" y="2041"/>
                </a:lnTo>
                <a:lnTo>
                  <a:pt x="1137" y="2040"/>
                </a:lnTo>
                <a:lnTo>
                  <a:pt x="1136" y="2040"/>
                </a:lnTo>
                <a:lnTo>
                  <a:pt x="1135" y="2040"/>
                </a:lnTo>
                <a:lnTo>
                  <a:pt x="1133" y="2040"/>
                </a:lnTo>
                <a:lnTo>
                  <a:pt x="1132" y="2039"/>
                </a:lnTo>
                <a:lnTo>
                  <a:pt x="1131" y="2039"/>
                </a:lnTo>
                <a:lnTo>
                  <a:pt x="1129" y="2039"/>
                </a:lnTo>
                <a:lnTo>
                  <a:pt x="1128" y="2039"/>
                </a:lnTo>
                <a:lnTo>
                  <a:pt x="1127" y="2037"/>
                </a:lnTo>
                <a:lnTo>
                  <a:pt x="1125" y="2037"/>
                </a:lnTo>
                <a:lnTo>
                  <a:pt x="1124" y="2037"/>
                </a:lnTo>
                <a:lnTo>
                  <a:pt x="1123" y="2037"/>
                </a:lnTo>
                <a:lnTo>
                  <a:pt x="1122" y="2036"/>
                </a:lnTo>
                <a:lnTo>
                  <a:pt x="1120" y="2036"/>
                </a:lnTo>
                <a:lnTo>
                  <a:pt x="1119" y="2036"/>
                </a:lnTo>
                <a:lnTo>
                  <a:pt x="1118" y="2036"/>
                </a:lnTo>
                <a:lnTo>
                  <a:pt x="1118" y="2035"/>
                </a:lnTo>
                <a:lnTo>
                  <a:pt x="1116" y="2035"/>
                </a:lnTo>
                <a:lnTo>
                  <a:pt x="1115" y="2035"/>
                </a:lnTo>
                <a:lnTo>
                  <a:pt x="1114" y="2035"/>
                </a:lnTo>
                <a:lnTo>
                  <a:pt x="1112" y="2035"/>
                </a:lnTo>
                <a:lnTo>
                  <a:pt x="1112" y="2033"/>
                </a:lnTo>
                <a:lnTo>
                  <a:pt x="1111" y="2033"/>
                </a:lnTo>
                <a:lnTo>
                  <a:pt x="1110" y="2033"/>
                </a:lnTo>
                <a:lnTo>
                  <a:pt x="1101" y="2031"/>
                </a:lnTo>
                <a:lnTo>
                  <a:pt x="1095" y="2030"/>
                </a:lnTo>
                <a:lnTo>
                  <a:pt x="1094" y="2030"/>
                </a:lnTo>
                <a:lnTo>
                  <a:pt x="1093" y="2028"/>
                </a:lnTo>
                <a:lnTo>
                  <a:pt x="1090" y="2028"/>
                </a:lnTo>
                <a:lnTo>
                  <a:pt x="1089" y="2027"/>
                </a:lnTo>
                <a:lnTo>
                  <a:pt x="1080" y="2026"/>
                </a:lnTo>
                <a:lnTo>
                  <a:pt x="1078" y="2024"/>
                </a:lnTo>
                <a:lnTo>
                  <a:pt x="1075" y="2023"/>
                </a:lnTo>
                <a:lnTo>
                  <a:pt x="1071" y="2023"/>
                </a:lnTo>
                <a:lnTo>
                  <a:pt x="1063" y="2020"/>
                </a:lnTo>
                <a:lnTo>
                  <a:pt x="1060" y="2020"/>
                </a:lnTo>
                <a:lnTo>
                  <a:pt x="1059" y="2020"/>
                </a:lnTo>
                <a:lnTo>
                  <a:pt x="1058" y="2019"/>
                </a:lnTo>
                <a:lnTo>
                  <a:pt x="1054" y="2018"/>
                </a:lnTo>
                <a:lnTo>
                  <a:pt x="1052" y="2018"/>
                </a:lnTo>
                <a:lnTo>
                  <a:pt x="1051" y="2018"/>
                </a:lnTo>
                <a:lnTo>
                  <a:pt x="1047" y="2016"/>
                </a:lnTo>
                <a:lnTo>
                  <a:pt x="1043" y="2016"/>
                </a:lnTo>
                <a:lnTo>
                  <a:pt x="1042" y="2016"/>
                </a:lnTo>
                <a:lnTo>
                  <a:pt x="1041" y="2016"/>
                </a:lnTo>
                <a:lnTo>
                  <a:pt x="1045" y="2032"/>
                </a:lnTo>
                <a:lnTo>
                  <a:pt x="1043" y="2033"/>
                </a:lnTo>
                <a:lnTo>
                  <a:pt x="1043" y="2035"/>
                </a:lnTo>
                <a:lnTo>
                  <a:pt x="1041" y="2041"/>
                </a:lnTo>
                <a:lnTo>
                  <a:pt x="1041" y="2043"/>
                </a:lnTo>
                <a:lnTo>
                  <a:pt x="1039" y="2044"/>
                </a:lnTo>
                <a:lnTo>
                  <a:pt x="1037" y="2052"/>
                </a:lnTo>
                <a:lnTo>
                  <a:pt x="1037" y="2053"/>
                </a:lnTo>
                <a:lnTo>
                  <a:pt x="1030" y="2069"/>
                </a:lnTo>
                <a:lnTo>
                  <a:pt x="1030" y="2070"/>
                </a:lnTo>
                <a:lnTo>
                  <a:pt x="1029" y="2071"/>
                </a:lnTo>
                <a:lnTo>
                  <a:pt x="1029" y="2074"/>
                </a:lnTo>
                <a:lnTo>
                  <a:pt x="1025" y="2084"/>
                </a:lnTo>
                <a:lnTo>
                  <a:pt x="1025" y="2087"/>
                </a:lnTo>
                <a:lnTo>
                  <a:pt x="1024" y="2090"/>
                </a:lnTo>
                <a:lnTo>
                  <a:pt x="1022" y="2094"/>
                </a:lnTo>
                <a:lnTo>
                  <a:pt x="1022" y="2095"/>
                </a:lnTo>
                <a:lnTo>
                  <a:pt x="1021" y="2096"/>
                </a:lnTo>
                <a:lnTo>
                  <a:pt x="1016" y="2113"/>
                </a:lnTo>
                <a:lnTo>
                  <a:pt x="1013" y="2124"/>
                </a:lnTo>
                <a:lnTo>
                  <a:pt x="1009" y="2134"/>
                </a:lnTo>
                <a:lnTo>
                  <a:pt x="1008" y="2138"/>
                </a:lnTo>
                <a:lnTo>
                  <a:pt x="1008" y="2139"/>
                </a:lnTo>
                <a:lnTo>
                  <a:pt x="1008" y="2141"/>
                </a:lnTo>
                <a:lnTo>
                  <a:pt x="1007" y="2141"/>
                </a:lnTo>
                <a:lnTo>
                  <a:pt x="1005" y="2146"/>
                </a:lnTo>
                <a:lnTo>
                  <a:pt x="1005" y="2147"/>
                </a:lnTo>
                <a:lnTo>
                  <a:pt x="1003" y="2155"/>
                </a:lnTo>
                <a:lnTo>
                  <a:pt x="1003" y="2160"/>
                </a:lnTo>
                <a:lnTo>
                  <a:pt x="1001" y="2159"/>
                </a:lnTo>
                <a:lnTo>
                  <a:pt x="1001" y="2158"/>
                </a:lnTo>
                <a:lnTo>
                  <a:pt x="1000" y="2156"/>
                </a:lnTo>
                <a:lnTo>
                  <a:pt x="999" y="2156"/>
                </a:lnTo>
                <a:lnTo>
                  <a:pt x="998" y="2158"/>
                </a:lnTo>
                <a:lnTo>
                  <a:pt x="995" y="2158"/>
                </a:lnTo>
                <a:lnTo>
                  <a:pt x="991" y="2156"/>
                </a:lnTo>
                <a:lnTo>
                  <a:pt x="987" y="2154"/>
                </a:lnTo>
                <a:lnTo>
                  <a:pt x="984" y="2152"/>
                </a:lnTo>
                <a:lnTo>
                  <a:pt x="983" y="2152"/>
                </a:lnTo>
                <a:lnTo>
                  <a:pt x="982" y="2151"/>
                </a:lnTo>
                <a:lnTo>
                  <a:pt x="981" y="2151"/>
                </a:lnTo>
                <a:lnTo>
                  <a:pt x="981" y="2152"/>
                </a:lnTo>
                <a:lnTo>
                  <a:pt x="979" y="2152"/>
                </a:lnTo>
                <a:lnTo>
                  <a:pt x="977" y="2152"/>
                </a:lnTo>
                <a:lnTo>
                  <a:pt x="975" y="2151"/>
                </a:lnTo>
                <a:lnTo>
                  <a:pt x="974" y="2151"/>
                </a:lnTo>
                <a:lnTo>
                  <a:pt x="973" y="2150"/>
                </a:lnTo>
                <a:lnTo>
                  <a:pt x="971" y="2150"/>
                </a:lnTo>
                <a:lnTo>
                  <a:pt x="970" y="2150"/>
                </a:lnTo>
                <a:lnTo>
                  <a:pt x="969" y="2150"/>
                </a:lnTo>
                <a:lnTo>
                  <a:pt x="969" y="2152"/>
                </a:lnTo>
                <a:lnTo>
                  <a:pt x="968" y="2156"/>
                </a:lnTo>
                <a:lnTo>
                  <a:pt x="966" y="2160"/>
                </a:lnTo>
                <a:lnTo>
                  <a:pt x="966" y="2163"/>
                </a:lnTo>
                <a:lnTo>
                  <a:pt x="965" y="2169"/>
                </a:lnTo>
                <a:lnTo>
                  <a:pt x="964" y="2180"/>
                </a:lnTo>
                <a:lnTo>
                  <a:pt x="962" y="2188"/>
                </a:lnTo>
                <a:lnTo>
                  <a:pt x="962" y="2189"/>
                </a:lnTo>
                <a:lnTo>
                  <a:pt x="962" y="2190"/>
                </a:lnTo>
                <a:lnTo>
                  <a:pt x="962" y="2191"/>
                </a:lnTo>
                <a:lnTo>
                  <a:pt x="962" y="2195"/>
                </a:lnTo>
                <a:lnTo>
                  <a:pt x="962" y="2197"/>
                </a:lnTo>
                <a:lnTo>
                  <a:pt x="961" y="2199"/>
                </a:lnTo>
                <a:lnTo>
                  <a:pt x="961" y="2208"/>
                </a:lnTo>
                <a:lnTo>
                  <a:pt x="961" y="2210"/>
                </a:lnTo>
                <a:lnTo>
                  <a:pt x="961" y="2214"/>
                </a:lnTo>
                <a:lnTo>
                  <a:pt x="962" y="2215"/>
                </a:lnTo>
                <a:lnTo>
                  <a:pt x="958" y="2216"/>
                </a:lnTo>
                <a:lnTo>
                  <a:pt x="956" y="2216"/>
                </a:lnTo>
                <a:lnTo>
                  <a:pt x="952" y="2216"/>
                </a:lnTo>
                <a:lnTo>
                  <a:pt x="949" y="2216"/>
                </a:lnTo>
                <a:lnTo>
                  <a:pt x="944" y="2216"/>
                </a:lnTo>
                <a:lnTo>
                  <a:pt x="940" y="2215"/>
                </a:lnTo>
                <a:lnTo>
                  <a:pt x="935" y="2212"/>
                </a:lnTo>
                <a:lnTo>
                  <a:pt x="935" y="2211"/>
                </a:lnTo>
                <a:lnTo>
                  <a:pt x="934" y="2211"/>
                </a:lnTo>
                <a:lnTo>
                  <a:pt x="930" y="2210"/>
                </a:lnTo>
                <a:lnTo>
                  <a:pt x="923" y="2206"/>
                </a:lnTo>
                <a:lnTo>
                  <a:pt x="922" y="2206"/>
                </a:lnTo>
                <a:lnTo>
                  <a:pt x="922" y="2205"/>
                </a:lnTo>
                <a:lnTo>
                  <a:pt x="921" y="2205"/>
                </a:lnTo>
                <a:lnTo>
                  <a:pt x="918" y="2203"/>
                </a:lnTo>
                <a:lnTo>
                  <a:pt x="917" y="2202"/>
                </a:lnTo>
                <a:lnTo>
                  <a:pt x="915" y="2201"/>
                </a:lnTo>
                <a:lnTo>
                  <a:pt x="911" y="2198"/>
                </a:lnTo>
                <a:lnTo>
                  <a:pt x="907" y="2195"/>
                </a:lnTo>
                <a:lnTo>
                  <a:pt x="905" y="2194"/>
                </a:lnTo>
                <a:lnTo>
                  <a:pt x="902" y="2191"/>
                </a:lnTo>
                <a:lnTo>
                  <a:pt x="901" y="2191"/>
                </a:lnTo>
                <a:lnTo>
                  <a:pt x="900" y="2189"/>
                </a:lnTo>
                <a:lnTo>
                  <a:pt x="896" y="2186"/>
                </a:lnTo>
                <a:lnTo>
                  <a:pt x="891" y="2182"/>
                </a:lnTo>
                <a:lnTo>
                  <a:pt x="887" y="2178"/>
                </a:lnTo>
                <a:lnTo>
                  <a:pt x="884" y="2176"/>
                </a:lnTo>
                <a:lnTo>
                  <a:pt x="883" y="2174"/>
                </a:lnTo>
                <a:lnTo>
                  <a:pt x="875" y="2165"/>
                </a:lnTo>
                <a:lnTo>
                  <a:pt x="874" y="2164"/>
                </a:lnTo>
                <a:lnTo>
                  <a:pt x="872" y="2163"/>
                </a:lnTo>
                <a:lnTo>
                  <a:pt x="871" y="2163"/>
                </a:lnTo>
                <a:lnTo>
                  <a:pt x="866" y="2160"/>
                </a:lnTo>
                <a:lnTo>
                  <a:pt x="859" y="2158"/>
                </a:lnTo>
                <a:lnTo>
                  <a:pt x="858" y="2158"/>
                </a:lnTo>
                <a:lnTo>
                  <a:pt x="859" y="2156"/>
                </a:lnTo>
                <a:lnTo>
                  <a:pt x="859" y="2154"/>
                </a:lnTo>
                <a:lnTo>
                  <a:pt x="859" y="2152"/>
                </a:lnTo>
                <a:lnTo>
                  <a:pt x="859" y="2151"/>
                </a:lnTo>
                <a:lnTo>
                  <a:pt x="859" y="2148"/>
                </a:lnTo>
                <a:lnTo>
                  <a:pt x="860" y="2144"/>
                </a:lnTo>
                <a:lnTo>
                  <a:pt x="862" y="2143"/>
                </a:lnTo>
                <a:lnTo>
                  <a:pt x="860" y="2141"/>
                </a:lnTo>
                <a:lnTo>
                  <a:pt x="860" y="2139"/>
                </a:lnTo>
                <a:lnTo>
                  <a:pt x="859" y="2139"/>
                </a:lnTo>
                <a:lnTo>
                  <a:pt x="858" y="2139"/>
                </a:lnTo>
                <a:lnTo>
                  <a:pt x="858" y="2138"/>
                </a:lnTo>
                <a:lnTo>
                  <a:pt x="857" y="2138"/>
                </a:lnTo>
                <a:lnTo>
                  <a:pt x="857" y="2137"/>
                </a:lnTo>
                <a:lnTo>
                  <a:pt x="855" y="2130"/>
                </a:lnTo>
                <a:lnTo>
                  <a:pt x="855" y="2129"/>
                </a:lnTo>
                <a:lnTo>
                  <a:pt x="855" y="2126"/>
                </a:lnTo>
                <a:lnTo>
                  <a:pt x="854" y="2122"/>
                </a:lnTo>
                <a:lnTo>
                  <a:pt x="854" y="2120"/>
                </a:lnTo>
                <a:lnTo>
                  <a:pt x="853" y="2118"/>
                </a:lnTo>
                <a:lnTo>
                  <a:pt x="851" y="2117"/>
                </a:lnTo>
                <a:lnTo>
                  <a:pt x="851" y="2113"/>
                </a:lnTo>
                <a:lnTo>
                  <a:pt x="842" y="2112"/>
                </a:lnTo>
                <a:lnTo>
                  <a:pt x="827" y="2109"/>
                </a:lnTo>
                <a:lnTo>
                  <a:pt x="825" y="2108"/>
                </a:lnTo>
                <a:lnTo>
                  <a:pt x="824" y="2108"/>
                </a:lnTo>
                <a:lnTo>
                  <a:pt x="812" y="2107"/>
                </a:lnTo>
                <a:lnTo>
                  <a:pt x="811" y="2107"/>
                </a:lnTo>
                <a:lnTo>
                  <a:pt x="810" y="2105"/>
                </a:lnTo>
                <a:lnTo>
                  <a:pt x="808" y="2105"/>
                </a:lnTo>
                <a:lnTo>
                  <a:pt x="806" y="2105"/>
                </a:lnTo>
                <a:lnTo>
                  <a:pt x="802" y="2104"/>
                </a:lnTo>
                <a:lnTo>
                  <a:pt x="795" y="2104"/>
                </a:lnTo>
                <a:lnTo>
                  <a:pt x="785" y="2101"/>
                </a:lnTo>
                <a:lnTo>
                  <a:pt x="778" y="2101"/>
                </a:lnTo>
                <a:lnTo>
                  <a:pt x="777" y="2100"/>
                </a:lnTo>
                <a:lnTo>
                  <a:pt x="776" y="2101"/>
                </a:lnTo>
                <a:lnTo>
                  <a:pt x="770" y="2101"/>
                </a:lnTo>
                <a:lnTo>
                  <a:pt x="767" y="2103"/>
                </a:lnTo>
                <a:lnTo>
                  <a:pt x="761" y="2104"/>
                </a:lnTo>
                <a:lnTo>
                  <a:pt x="760" y="2104"/>
                </a:lnTo>
                <a:lnTo>
                  <a:pt x="759" y="2105"/>
                </a:lnTo>
                <a:lnTo>
                  <a:pt x="757" y="2107"/>
                </a:lnTo>
                <a:lnTo>
                  <a:pt x="756" y="2108"/>
                </a:lnTo>
                <a:lnTo>
                  <a:pt x="755" y="2108"/>
                </a:lnTo>
                <a:lnTo>
                  <a:pt x="755" y="2109"/>
                </a:lnTo>
                <a:lnTo>
                  <a:pt x="753" y="2109"/>
                </a:lnTo>
                <a:lnTo>
                  <a:pt x="752" y="2109"/>
                </a:lnTo>
                <a:lnTo>
                  <a:pt x="751" y="2109"/>
                </a:lnTo>
                <a:lnTo>
                  <a:pt x="750" y="2109"/>
                </a:lnTo>
                <a:lnTo>
                  <a:pt x="750" y="2108"/>
                </a:lnTo>
                <a:lnTo>
                  <a:pt x="743" y="2104"/>
                </a:lnTo>
                <a:lnTo>
                  <a:pt x="739" y="2100"/>
                </a:lnTo>
                <a:lnTo>
                  <a:pt x="735" y="2097"/>
                </a:lnTo>
                <a:lnTo>
                  <a:pt x="731" y="2094"/>
                </a:lnTo>
                <a:lnTo>
                  <a:pt x="730" y="2092"/>
                </a:lnTo>
                <a:lnTo>
                  <a:pt x="729" y="2092"/>
                </a:lnTo>
                <a:lnTo>
                  <a:pt x="729" y="2091"/>
                </a:lnTo>
                <a:lnTo>
                  <a:pt x="727" y="2091"/>
                </a:lnTo>
                <a:lnTo>
                  <a:pt x="725" y="2090"/>
                </a:lnTo>
                <a:lnTo>
                  <a:pt x="721" y="2090"/>
                </a:lnTo>
                <a:lnTo>
                  <a:pt x="717" y="2090"/>
                </a:lnTo>
                <a:lnTo>
                  <a:pt x="713" y="2090"/>
                </a:lnTo>
                <a:lnTo>
                  <a:pt x="710" y="2088"/>
                </a:lnTo>
                <a:lnTo>
                  <a:pt x="706" y="2088"/>
                </a:lnTo>
                <a:lnTo>
                  <a:pt x="703" y="2087"/>
                </a:lnTo>
                <a:lnTo>
                  <a:pt x="699" y="2084"/>
                </a:lnTo>
                <a:lnTo>
                  <a:pt x="693" y="2083"/>
                </a:lnTo>
                <a:lnTo>
                  <a:pt x="688" y="2080"/>
                </a:lnTo>
                <a:lnTo>
                  <a:pt x="684" y="2078"/>
                </a:lnTo>
                <a:lnTo>
                  <a:pt x="682" y="2077"/>
                </a:lnTo>
                <a:lnTo>
                  <a:pt x="680" y="2077"/>
                </a:lnTo>
                <a:lnTo>
                  <a:pt x="678" y="2075"/>
                </a:lnTo>
                <a:lnTo>
                  <a:pt x="674" y="2075"/>
                </a:lnTo>
                <a:lnTo>
                  <a:pt x="665" y="2074"/>
                </a:lnTo>
                <a:lnTo>
                  <a:pt x="663" y="2074"/>
                </a:lnTo>
                <a:lnTo>
                  <a:pt x="657" y="2073"/>
                </a:lnTo>
                <a:lnTo>
                  <a:pt x="657" y="2074"/>
                </a:lnTo>
                <a:lnTo>
                  <a:pt x="657" y="2075"/>
                </a:lnTo>
                <a:lnTo>
                  <a:pt x="654" y="2075"/>
                </a:lnTo>
                <a:lnTo>
                  <a:pt x="653" y="2075"/>
                </a:lnTo>
                <a:lnTo>
                  <a:pt x="652" y="2075"/>
                </a:lnTo>
                <a:lnTo>
                  <a:pt x="650" y="2075"/>
                </a:lnTo>
                <a:lnTo>
                  <a:pt x="649" y="2075"/>
                </a:lnTo>
                <a:lnTo>
                  <a:pt x="648" y="2075"/>
                </a:lnTo>
                <a:lnTo>
                  <a:pt x="646" y="2075"/>
                </a:lnTo>
                <a:lnTo>
                  <a:pt x="646" y="2074"/>
                </a:lnTo>
                <a:lnTo>
                  <a:pt x="645" y="2074"/>
                </a:lnTo>
                <a:lnTo>
                  <a:pt x="644" y="2074"/>
                </a:lnTo>
                <a:lnTo>
                  <a:pt x="643" y="2074"/>
                </a:lnTo>
                <a:lnTo>
                  <a:pt x="641" y="2074"/>
                </a:lnTo>
                <a:lnTo>
                  <a:pt x="640" y="2074"/>
                </a:lnTo>
                <a:lnTo>
                  <a:pt x="639" y="2074"/>
                </a:lnTo>
                <a:lnTo>
                  <a:pt x="639" y="2075"/>
                </a:lnTo>
                <a:lnTo>
                  <a:pt x="636" y="2075"/>
                </a:lnTo>
                <a:lnTo>
                  <a:pt x="632" y="2075"/>
                </a:lnTo>
                <a:lnTo>
                  <a:pt x="629" y="2077"/>
                </a:lnTo>
                <a:lnTo>
                  <a:pt x="628" y="2078"/>
                </a:lnTo>
                <a:lnTo>
                  <a:pt x="627" y="2078"/>
                </a:lnTo>
                <a:lnTo>
                  <a:pt x="627" y="2079"/>
                </a:lnTo>
                <a:lnTo>
                  <a:pt x="626" y="2079"/>
                </a:lnTo>
                <a:lnTo>
                  <a:pt x="624" y="2080"/>
                </a:lnTo>
                <a:lnTo>
                  <a:pt x="623" y="2082"/>
                </a:lnTo>
                <a:lnTo>
                  <a:pt x="622" y="2082"/>
                </a:lnTo>
                <a:lnTo>
                  <a:pt x="620" y="2083"/>
                </a:lnTo>
                <a:lnTo>
                  <a:pt x="619" y="2084"/>
                </a:lnTo>
                <a:lnTo>
                  <a:pt x="618" y="2084"/>
                </a:lnTo>
                <a:lnTo>
                  <a:pt x="616" y="2086"/>
                </a:lnTo>
                <a:lnTo>
                  <a:pt x="614" y="2087"/>
                </a:lnTo>
                <a:lnTo>
                  <a:pt x="613" y="2087"/>
                </a:lnTo>
                <a:lnTo>
                  <a:pt x="611" y="2088"/>
                </a:lnTo>
                <a:lnTo>
                  <a:pt x="609" y="2090"/>
                </a:lnTo>
                <a:lnTo>
                  <a:pt x="607" y="2091"/>
                </a:lnTo>
                <a:lnTo>
                  <a:pt x="606" y="2091"/>
                </a:lnTo>
                <a:lnTo>
                  <a:pt x="606" y="2092"/>
                </a:lnTo>
                <a:lnTo>
                  <a:pt x="605" y="2092"/>
                </a:lnTo>
                <a:lnTo>
                  <a:pt x="603" y="2094"/>
                </a:lnTo>
                <a:lnTo>
                  <a:pt x="602" y="2095"/>
                </a:lnTo>
                <a:lnTo>
                  <a:pt x="601" y="2096"/>
                </a:lnTo>
                <a:lnTo>
                  <a:pt x="599" y="2097"/>
                </a:lnTo>
                <a:lnTo>
                  <a:pt x="597" y="2100"/>
                </a:lnTo>
                <a:lnTo>
                  <a:pt x="594" y="2105"/>
                </a:lnTo>
                <a:lnTo>
                  <a:pt x="592" y="2108"/>
                </a:lnTo>
                <a:lnTo>
                  <a:pt x="589" y="2109"/>
                </a:lnTo>
                <a:lnTo>
                  <a:pt x="588" y="2111"/>
                </a:lnTo>
                <a:lnTo>
                  <a:pt x="584" y="2113"/>
                </a:lnTo>
                <a:lnTo>
                  <a:pt x="582" y="2113"/>
                </a:lnTo>
                <a:lnTo>
                  <a:pt x="581" y="2113"/>
                </a:lnTo>
                <a:lnTo>
                  <a:pt x="580" y="2114"/>
                </a:lnTo>
                <a:lnTo>
                  <a:pt x="579" y="2114"/>
                </a:lnTo>
                <a:lnTo>
                  <a:pt x="579" y="2116"/>
                </a:lnTo>
                <a:lnTo>
                  <a:pt x="577" y="2116"/>
                </a:lnTo>
                <a:lnTo>
                  <a:pt x="577" y="2117"/>
                </a:lnTo>
                <a:lnTo>
                  <a:pt x="576" y="2117"/>
                </a:lnTo>
                <a:lnTo>
                  <a:pt x="576" y="2118"/>
                </a:lnTo>
                <a:lnTo>
                  <a:pt x="575" y="2118"/>
                </a:lnTo>
                <a:lnTo>
                  <a:pt x="575" y="2117"/>
                </a:lnTo>
                <a:lnTo>
                  <a:pt x="573" y="2117"/>
                </a:lnTo>
                <a:lnTo>
                  <a:pt x="572" y="2117"/>
                </a:lnTo>
                <a:lnTo>
                  <a:pt x="571" y="2117"/>
                </a:lnTo>
                <a:lnTo>
                  <a:pt x="569" y="2118"/>
                </a:lnTo>
                <a:lnTo>
                  <a:pt x="568" y="2118"/>
                </a:lnTo>
                <a:lnTo>
                  <a:pt x="566" y="2118"/>
                </a:lnTo>
                <a:lnTo>
                  <a:pt x="563" y="2118"/>
                </a:lnTo>
                <a:lnTo>
                  <a:pt x="563" y="2120"/>
                </a:lnTo>
                <a:lnTo>
                  <a:pt x="562" y="2121"/>
                </a:lnTo>
                <a:lnTo>
                  <a:pt x="562" y="2122"/>
                </a:lnTo>
                <a:lnTo>
                  <a:pt x="560" y="2122"/>
                </a:lnTo>
                <a:lnTo>
                  <a:pt x="559" y="2122"/>
                </a:lnTo>
                <a:lnTo>
                  <a:pt x="558" y="2122"/>
                </a:lnTo>
                <a:lnTo>
                  <a:pt x="555" y="2121"/>
                </a:lnTo>
                <a:lnTo>
                  <a:pt x="554" y="2121"/>
                </a:lnTo>
                <a:lnTo>
                  <a:pt x="552" y="2122"/>
                </a:lnTo>
                <a:lnTo>
                  <a:pt x="551" y="2121"/>
                </a:lnTo>
                <a:lnTo>
                  <a:pt x="550" y="2121"/>
                </a:lnTo>
                <a:lnTo>
                  <a:pt x="543" y="2120"/>
                </a:lnTo>
                <a:lnTo>
                  <a:pt x="539" y="2118"/>
                </a:lnTo>
                <a:lnTo>
                  <a:pt x="538" y="2118"/>
                </a:lnTo>
                <a:lnTo>
                  <a:pt x="537" y="2118"/>
                </a:lnTo>
                <a:lnTo>
                  <a:pt x="536" y="2118"/>
                </a:lnTo>
                <a:lnTo>
                  <a:pt x="534" y="2118"/>
                </a:lnTo>
                <a:lnTo>
                  <a:pt x="533" y="2120"/>
                </a:lnTo>
                <a:lnTo>
                  <a:pt x="533" y="2121"/>
                </a:lnTo>
                <a:lnTo>
                  <a:pt x="532" y="2121"/>
                </a:lnTo>
                <a:lnTo>
                  <a:pt x="530" y="2121"/>
                </a:lnTo>
                <a:lnTo>
                  <a:pt x="530" y="2120"/>
                </a:lnTo>
                <a:lnTo>
                  <a:pt x="530" y="2118"/>
                </a:lnTo>
                <a:lnTo>
                  <a:pt x="528" y="2117"/>
                </a:lnTo>
                <a:lnTo>
                  <a:pt x="526" y="2117"/>
                </a:lnTo>
                <a:lnTo>
                  <a:pt x="525" y="2117"/>
                </a:lnTo>
                <a:lnTo>
                  <a:pt x="524" y="2116"/>
                </a:lnTo>
                <a:lnTo>
                  <a:pt x="522" y="2116"/>
                </a:lnTo>
                <a:lnTo>
                  <a:pt x="520" y="2114"/>
                </a:lnTo>
                <a:lnTo>
                  <a:pt x="519" y="2113"/>
                </a:lnTo>
                <a:lnTo>
                  <a:pt x="517" y="2113"/>
                </a:lnTo>
                <a:lnTo>
                  <a:pt x="516" y="2112"/>
                </a:lnTo>
                <a:lnTo>
                  <a:pt x="516" y="2113"/>
                </a:lnTo>
                <a:lnTo>
                  <a:pt x="516" y="2112"/>
                </a:lnTo>
                <a:lnTo>
                  <a:pt x="513" y="2112"/>
                </a:lnTo>
                <a:lnTo>
                  <a:pt x="512" y="2111"/>
                </a:lnTo>
                <a:lnTo>
                  <a:pt x="509" y="2111"/>
                </a:lnTo>
                <a:lnTo>
                  <a:pt x="508" y="2109"/>
                </a:lnTo>
                <a:lnTo>
                  <a:pt x="507" y="2109"/>
                </a:lnTo>
                <a:lnTo>
                  <a:pt x="505" y="2109"/>
                </a:lnTo>
                <a:lnTo>
                  <a:pt x="504" y="2109"/>
                </a:lnTo>
                <a:lnTo>
                  <a:pt x="503" y="2109"/>
                </a:lnTo>
                <a:lnTo>
                  <a:pt x="502" y="2109"/>
                </a:lnTo>
                <a:lnTo>
                  <a:pt x="502" y="2108"/>
                </a:lnTo>
                <a:lnTo>
                  <a:pt x="500" y="2108"/>
                </a:lnTo>
                <a:lnTo>
                  <a:pt x="499" y="2108"/>
                </a:lnTo>
                <a:lnTo>
                  <a:pt x="498" y="2108"/>
                </a:lnTo>
                <a:lnTo>
                  <a:pt x="496" y="2109"/>
                </a:lnTo>
                <a:lnTo>
                  <a:pt x="495" y="2109"/>
                </a:lnTo>
                <a:lnTo>
                  <a:pt x="494" y="2109"/>
                </a:lnTo>
                <a:lnTo>
                  <a:pt x="490" y="2108"/>
                </a:lnTo>
                <a:lnTo>
                  <a:pt x="489" y="2108"/>
                </a:lnTo>
                <a:lnTo>
                  <a:pt x="489" y="2107"/>
                </a:lnTo>
                <a:lnTo>
                  <a:pt x="487" y="2105"/>
                </a:lnTo>
                <a:lnTo>
                  <a:pt x="486" y="2105"/>
                </a:lnTo>
                <a:lnTo>
                  <a:pt x="485" y="2107"/>
                </a:lnTo>
                <a:lnTo>
                  <a:pt x="483" y="2107"/>
                </a:lnTo>
                <a:lnTo>
                  <a:pt x="481" y="2107"/>
                </a:lnTo>
                <a:lnTo>
                  <a:pt x="479" y="2108"/>
                </a:lnTo>
                <a:lnTo>
                  <a:pt x="478" y="2108"/>
                </a:lnTo>
                <a:lnTo>
                  <a:pt x="477" y="2108"/>
                </a:lnTo>
                <a:lnTo>
                  <a:pt x="475" y="2108"/>
                </a:lnTo>
                <a:lnTo>
                  <a:pt x="474" y="2108"/>
                </a:lnTo>
                <a:lnTo>
                  <a:pt x="473" y="2108"/>
                </a:lnTo>
                <a:lnTo>
                  <a:pt x="472" y="2109"/>
                </a:lnTo>
                <a:lnTo>
                  <a:pt x="466" y="2109"/>
                </a:lnTo>
                <a:lnTo>
                  <a:pt x="465" y="2109"/>
                </a:lnTo>
                <a:lnTo>
                  <a:pt x="464" y="2109"/>
                </a:lnTo>
                <a:lnTo>
                  <a:pt x="462" y="2111"/>
                </a:lnTo>
                <a:lnTo>
                  <a:pt x="457" y="2112"/>
                </a:lnTo>
                <a:lnTo>
                  <a:pt x="453" y="2112"/>
                </a:lnTo>
                <a:lnTo>
                  <a:pt x="448" y="2113"/>
                </a:lnTo>
                <a:lnTo>
                  <a:pt x="444" y="2114"/>
                </a:lnTo>
                <a:lnTo>
                  <a:pt x="442" y="2116"/>
                </a:lnTo>
                <a:lnTo>
                  <a:pt x="439" y="2116"/>
                </a:lnTo>
                <a:lnTo>
                  <a:pt x="435" y="2117"/>
                </a:lnTo>
                <a:lnTo>
                  <a:pt x="434" y="2117"/>
                </a:lnTo>
                <a:lnTo>
                  <a:pt x="430" y="2118"/>
                </a:lnTo>
                <a:lnTo>
                  <a:pt x="428" y="2118"/>
                </a:lnTo>
                <a:lnTo>
                  <a:pt x="428" y="2117"/>
                </a:lnTo>
                <a:lnTo>
                  <a:pt x="427" y="2117"/>
                </a:lnTo>
                <a:lnTo>
                  <a:pt x="427" y="2118"/>
                </a:lnTo>
                <a:lnTo>
                  <a:pt x="426" y="2118"/>
                </a:lnTo>
                <a:lnTo>
                  <a:pt x="425" y="2118"/>
                </a:lnTo>
                <a:lnTo>
                  <a:pt x="423" y="2118"/>
                </a:lnTo>
                <a:lnTo>
                  <a:pt x="423" y="2120"/>
                </a:lnTo>
                <a:lnTo>
                  <a:pt x="422" y="2120"/>
                </a:lnTo>
                <a:lnTo>
                  <a:pt x="421" y="2121"/>
                </a:lnTo>
                <a:lnTo>
                  <a:pt x="417" y="2121"/>
                </a:lnTo>
                <a:lnTo>
                  <a:pt x="415" y="2121"/>
                </a:lnTo>
                <a:lnTo>
                  <a:pt x="414" y="2122"/>
                </a:lnTo>
                <a:lnTo>
                  <a:pt x="413" y="2122"/>
                </a:lnTo>
                <a:lnTo>
                  <a:pt x="409" y="2124"/>
                </a:lnTo>
                <a:lnTo>
                  <a:pt x="406" y="2124"/>
                </a:lnTo>
                <a:lnTo>
                  <a:pt x="405" y="2125"/>
                </a:lnTo>
                <a:lnTo>
                  <a:pt x="404" y="2126"/>
                </a:lnTo>
                <a:lnTo>
                  <a:pt x="401" y="2127"/>
                </a:lnTo>
                <a:lnTo>
                  <a:pt x="400" y="2127"/>
                </a:lnTo>
                <a:lnTo>
                  <a:pt x="397" y="2130"/>
                </a:lnTo>
                <a:lnTo>
                  <a:pt x="396" y="2131"/>
                </a:lnTo>
                <a:lnTo>
                  <a:pt x="393" y="2133"/>
                </a:lnTo>
                <a:lnTo>
                  <a:pt x="392" y="2134"/>
                </a:lnTo>
                <a:lnTo>
                  <a:pt x="391" y="2134"/>
                </a:lnTo>
                <a:lnTo>
                  <a:pt x="389" y="2135"/>
                </a:lnTo>
                <a:lnTo>
                  <a:pt x="388" y="2135"/>
                </a:lnTo>
                <a:lnTo>
                  <a:pt x="384" y="2138"/>
                </a:lnTo>
                <a:lnTo>
                  <a:pt x="384" y="2139"/>
                </a:lnTo>
                <a:lnTo>
                  <a:pt x="383" y="2139"/>
                </a:lnTo>
                <a:lnTo>
                  <a:pt x="381" y="2141"/>
                </a:lnTo>
                <a:lnTo>
                  <a:pt x="379" y="2143"/>
                </a:lnTo>
                <a:lnTo>
                  <a:pt x="378" y="2144"/>
                </a:lnTo>
                <a:lnTo>
                  <a:pt x="375" y="2146"/>
                </a:lnTo>
                <a:lnTo>
                  <a:pt x="375" y="2148"/>
                </a:lnTo>
                <a:lnTo>
                  <a:pt x="374" y="2148"/>
                </a:lnTo>
                <a:lnTo>
                  <a:pt x="374" y="2150"/>
                </a:lnTo>
                <a:lnTo>
                  <a:pt x="372" y="2151"/>
                </a:lnTo>
                <a:lnTo>
                  <a:pt x="371" y="2151"/>
                </a:lnTo>
                <a:lnTo>
                  <a:pt x="370" y="2151"/>
                </a:lnTo>
                <a:lnTo>
                  <a:pt x="368" y="2151"/>
                </a:lnTo>
                <a:lnTo>
                  <a:pt x="366" y="2152"/>
                </a:lnTo>
                <a:lnTo>
                  <a:pt x="365" y="2154"/>
                </a:lnTo>
                <a:lnTo>
                  <a:pt x="362" y="2155"/>
                </a:lnTo>
                <a:lnTo>
                  <a:pt x="361" y="2155"/>
                </a:lnTo>
                <a:lnTo>
                  <a:pt x="359" y="2156"/>
                </a:lnTo>
                <a:lnTo>
                  <a:pt x="358" y="2156"/>
                </a:lnTo>
                <a:lnTo>
                  <a:pt x="357" y="2158"/>
                </a:lnTo>
                <a:lnTo>
                  <a:pt x="355" y="2158"/>
                </a:lnTo>
                <a:lnTo>
                  <a:pt x="354" y="2159"/>
                </a:lnTo>
                <a:lnTo>
                  <a:pt x="353" y="2159"/>
                </a:lnTo>
                <a:lnTo>
                  <a:pt x="351" y="2160"/>
                </a:lnTo>
                <a:lnTo>
                  <a:pt x="350" y="2160"/>
                </a:lnTo>
                <a:lnTo>
                  <a:pt x="349" y="2161"/>
                </a:lnTo>
                <a:lnTo>
                  <a:pt x="348" y="2161"/>
                </a:lnTo>
                <a:lnTo>
                  <a:pt x="348" y="2163"/>
                </a:lnTo>
                <a:lnTo>
                  <a:pt x="346" y="2163"/>
                </a:lnTo>
                <a:lnTo>
                  <a:pt x="345" y="2164"/>
                </a:lnTo>
                <a:lnTo>
                  <a:pt x="344" y="2164"/>
                </a:lnTo>
                <a:lnTo>
                  <a:pt x="344" y="2165"/>
                </a:lnTo>
                <a:lnTo>
                  <a:pt x="342" y="2165"/>
                </a:lnTo>
                <a:lnTo>
                  <a:pt x="342" y="2167"/>
                </a:lnTo>
                <a:lnTo>
                  <a:pt x="341" y="2168"/>
                </a:lnTo>
                <a:lnTo>
                  <a:pt x="340" y="2169"/>
                </a:lnTo>
                <a:lnTo>
                  <a:pt x="338" y="2171"/>
                </a:lnTo>
                <a:lnTo>
                  <a:pt x="337" y="2172"/>
                </a:lnTo>
                <a:lnTo>
                  <a:pt x="336" y="2172"/>
                </a:lnTo>
                <a:lnTo>
                  <a:pt x="336" y="2173"/>
                </a:lnTo>
                <a:lnTo>
                  <a:pt x="335" y="2174"/>
                </a:lnTo>
                <a:lnTo>
                  <a:pt x="333" y="2176"/>
                </a:lnTo>
                <a:lnTo>
                  <a:pt x="332" y="2177"/>
                </a:lnTo>
                <a:lnTo>
                  <a:pt x="331" y="2177"/>
                </a:lnTo>
                <a:lnTo>
                  <a:pt x="328" y="2178"/>
                </a:lnTo>
                <a:lnTo>
                  <a:pt x="325" y="2180"/>
                </a:lnTo>
                <a:lnTo>
                  <a:pt x="325" y="2181"/>
                </a:lnTo>
                <a:lnTo>
                  <a:pt x="324" y="2181"/>
                </a:lnTo>
                <a:lnTo>
                  <a:pt x="323" y="2181"/>
                </a:lnTo>
                <a:lnTo>
                  <a:pt x="323" y="2182"/>
                </a:lnTo>
                <a:lnTo>
                  <a:pt x="321" y="2182"/>
                </a:lnTo>
                <a:lnTo>
                  <a:pt x="320" y="2182"/>
                </a:lnTo>
                <a:lnTo>
                  <a:pt x="319" y="2182"/>
                </a:lnTo>
                <a:lnTo>
                  <a:pt x="315" y="2184"/>
                </a:lnTo>
                <a:lnTo>
                  <a:pt x="308" y="2184"/>
                </a:lnTo>
                <a:lnTo>
                  <a:pt x="306" y="2184"/>
                </a:lnTo>
                <a:lnTo>
                  <a:pt x="304" y="2184"/>
                </a:lnTo>
                <a:lnTo>
                  <a:pt x="303" y="2185"/>
                </a:lnTo>
                <a:lnTo>
                  <a:pt x="302" y="2185"/>
                </a:lnTo>
                <a:lnTo>
                  <a:pt x="301" y="2185"/>
                </a:lnTo>
                <a:lnTo>
                  <a:pt x="299" y="2186"/>
                </a:lnTo>
                <a:lnTo>
                  <a:pt x="298" y="2186"/>
                </a:lnTo>
                <a:lnTo>
                  <a:pt x="297" y="2188"/>
                </a:lnTo>
                <a:lnTo>
                  <a:pt x="295" y="2188"/>
                </a:lnTo>
                <a:lnTo>
                  <a:pt x="294" y="2189"/>
                </a:lnTo>
                <a:lnTo>
                  <a:pt x="291" y="2190"/>
                </a:lnTo>
                <a:lnTo>
                  <a:pt x="289" y="2191"/>
                </a:lnTo>
                <a:lnTo>
                  <a:pt x="288" y="2193"/>
                </a:lnTo>
                <a:lnTo>
                  <a:pt x="286" y="2194"/>
                </a:lnTo>
                <a:lnTo>
                  <a:pt x="286" y="2195"/>
                </a:lnTo>
                <a:lnTo>
                  <a:pt x="284" y="2194"/>
                </a:lnTo>
                <a:lnTo>
                  <a:pt x="282" y="2194"/>
                </a:lnTo>
                <a:lnTo>
                  <a:pt x="281" y="2193"/>
                </a:lnTo>
                <a:lnTo>
                  <a:pt x="280" y="2191"/>
                </a:lnTo>
                <a:lnTo>
                  <a:pt x="278" y="2191"/>
                </a:lnTo>
                <a:lnTo>
                  <a:pt x="277" y="2191"/>
                </a:lnTo>
                <a:lnTo>
                  <a:pt x="277" y="2190"/>
                </a:lnTo>
                <a:lnTo>
                  <a:pt x="276" y="2190"/>
                </a:lnTo>
                <a:lnTo>
                  <a:pt x="274" y="2190"/>
                </a:lnTo>
                <a:lnTo>
                  <a:pt x="274" y="2189"/>
                </a:lnTo>
                <a:lnTo>
                  <a:pt x="273" y="2189"/>
                </a:lnTo>
                <a:lnTo>
                  <a:pt x="273" y="2188"/>
                </a:lnTo>
                <a:lnTo>
                  <a:pt x="272" y="2188"/>
                </a:lnTo>
                <a:lnTo>
                  <a:pt x="271" y="2188"/>
                </a:lnTo>
                <a:lnTo>
                  <a:pt x="271" y="2186"/>
                </a:lnTo>
                <a:lnTo>
                  <a:pt x="269" y="2186"/>
                </a:lnTo>
                <a:lnTo>
                  <a:pt x="269" y="2185"/>
                </a:lnTo>
                <a:lnTo>
                  <a:pt x="268" y="2185"/>
                </a:lnTo>
                <a:lnTo>
                  <a:pt x="268" y="2184"/>
                </a:lnTo>
                <a:lnTo>
                  <a:pt x="267" y="2184"/>
                </a:lnTo>
                <a:lnTo>
                  <a:pt x="267" y="2182"/>
                </a:lnTo>
                <a:lnTo>
                  <a:pt x="265" y="2182"/>
                </a:lnTo>
                <a:lnTo>
                  <a:pt x="265" y="2181"/>
                </a:lnTo>
                <a:lnTo>
                  <a:pt x="263" y="2181"/>
                </a:lnTo>
                <a:lnTo>
                  <a:pt x="261" y="2181"/>
                </a:lnTo>
                <a:lnTo>
                  <a:pt x="260" y="2181"/>
                </a:lnTo>
                <a:lnTo>
                  <a:pt x="259" y="2181"/>
                </a:lnTo>
                <a:lnTo>
                  <a:pt x="257" y="2180"/>
                </a:lnTo>
                <a:lnTo>
                  <a:pt x="256" y="2180"/>
                </a:lnTo>
                <a:lnTo>
                  <a:pt x="256" y="2178"/>
                </a:lnTo>
                <a:lnTo>
                  <a:pt x="256" y="2176"/>
                </a:lnTo>
                <a:lnTo>
                  <a:pt x="255" y="2174"/>
                </a:lnTo>
                <a:lnTo>
                  <a:pt x="256" y="2172"/>
                </a:lnTo>
                <a:lnTo>
                  <a:pt x="261" y="2171"/>
                </a:lnTo>
                <a:lnTo>
                  <a:pt x="264" y="2168"/>
                </a:lnTo>
                <a:lnTo>
                  <a:pt x="268" y="2165"/>
                </a:lnTo>
                <a:lnTo>
                  <a:pt x="276" y="2159"/>
                </a:lnTo>
                <a:lnTo>
                  <a:pt x="278" y="2150"/>
                </a:lnTo>
                <a:lnTo>
                  <a:pt x="286" y="2147"/>
                </a:lnTo>
                <a:lnTo>
                  <a:pt x="294" y="2147"/>
                </a:lnTo>
                <a:lnTo>
                  <a:pt x="306" y="2139"/>
                </a:lnTo>
                <a:lnTo>
                  <a:pt x="314" y="2138"/>
                </a:lnTo>
                <a:lnTo>
                  <a:pt x="324" y="2135"/>
                </a:lnTo>
                <a:lnTo>
                  <a:pt x="333" y="2134"/>
                </a:lnTo>
                <a:lnTo>
                  <a:pt x="336" y="2133"/>
                </a:lnTo>
                <a:lnTo>
                  <a:pt x="341" y="2131"/>
                </a:lnTo>
                <a:lnTo>
                  <a:pt x="355" y="2125"/>
                </a:lnTo>
                <a:lnTo>
                  <a:pt x="362" y="2122"/>
                </a:lnTo>
                <a:lnTo>
                  <a:pt x="367" y="2120"/>
                </a:lnTo>
                <a:lnTo>
                  <a:pt x="368" y="2120"/>
                </a:lnTo>
                <a:lnTo>
                  <a:pt x="372" y="2117"/>
                </a:lnTo>
                <a:lnTo>
                  <a:pt x="376" y="2116"/>
                </a:lnTo>
                <a:lnTo>
                  <a:pt x="378" y="2114"/>
                </a:lnTo>
                <a:lnTo>
                  <a:pt x="392" y="2111"/>
                </a:lnTo>
                <a:lnTo>
                  <a:pt x="397" y="2109"/>
                </a:lnTo>
                <a:lnTo>
                  <a:pt x="413" y="2104"/>
                </a:lnTo>
                <a:lnTo>
                  <a:pt x="417" y="2103"/>
                </a:lnTo>
                <a:lnTo>
                  <a:pt x="423" y="2101"/>
                </a:lnTo>
                <a:lnTo>
                  <a:pt x="425" y="2101"/>
                </a:lnTo>
                <a:lnTo>
                  <a:pt x="423" y="2095"/>
                </a:lnTo>
                <a:lnTo>
                  <a:pt x="422" y="2094"/>
                </a:lnTo>
                <a:lnTo>
                  <a:pt x="422" y="2087"/>
                </a:lnTo>
                <a:lnTo>
                  <a:pt x="425" y="2080"/>
                </a:lnTo>
                <a:lnTo>
                  <a:pt x="423" y="2080"/>
                </a:lnTo>
                <a:lnTo>
                  <a:pt x="417" y="2079"/>
                </a:lnTo>
                <a:lnTo>
                  <a:pt x="412" y="2077"/>
                </a:lnTo>
                <a:lnTo>
                  <a:pt x="409" y="2077"/>
                </a:lnTo>
                <a:lnTo>
                  <a:pt x="408" y="2074"/>
                </a:lnTo>
                <a:lnTo>
                  <a:pt x="405" y="2073"/>
                </a:lnTo>
                <a:lnTo>
                  <a:pt x="406" y="2071"/>
                </a:lnTo>
                <a:lnTo>
                  <a:pt x="413" y="2066"/>
                </a:lnTo>
                <a:lnTo>
                  <a:pt x="415" y="2063"/>
                </a:lnTo>
                <a:lnTo>
                  <a:pt x="421" y="2047"/>
                </a:lnTo>
                <a:lnTo>
                  <a:pt x="413" y="2047"/>
                </a:lnTo>
                <a:lnTo>
                  <a:pt x="406" y="2049"/>
                </a:lnTo>
                <a:lnTo>
                  <a:pt x="405" y="2049"/>
                </a:lnTo>
                <a:lnTo>
                  <a:pt x="404" y="2049"/>
                </a:lnTo>
                <a:lnTo>
                  <a:pt x="401" y="2050"/>
                </a:lnTo>
                <a:lnTo>
                  <a:pt x="397" y="2050"/>
                </a:lnTo>
                <a:lnTo>
                  <a:pt x="395" y="2052"/>
                </a:lnTo>
                <a:lnTo>
                  <a:pt x="393" y="2052"/>
                </a:lnTo>
                <a:lnTo>
                  <a:pt x="391" y="2052"/>
                </a:lnTo>
                <a:lnTo>
                  <a:pt x="389" y="2052"/>
                </a:lnTo>
                <a:lnTo>
                  <a:pt x="387" y="2052"/>
                </a:lnTo>
                <a:lnTo>
                  <a:pt x="385" y="2052"/>
                </a:lnTo>
                <a:lnTo>
                  <a:pt x="381" y="2052"/>
                </a:lnTo>
                <a:lnTo>
                  <a:pt x="380" y="2052"/>
                </a:lnTo>
                <a:lnTo>
                  <a:pt x="378" y="2053"/>
                </a:lnTo>
                <a:lnTo>
                  <a:pt x="372" y="2054"/>
                </a:lnTo>
                <a:lnTo>
                  <a:pt x="371" y="2054"/>
                </a:lnTo>
                <a:lnTo>
                  <a:pt x="370" y="2054"/>
                </a:lnTo>
                <a:lnTo>
                  <a:pt x="367" y="2056"/>
                </a:lnTo>
                <a:lnTo>
                  <a:pt x="366" y="2056"/>
                </a:lnTo>
                <a:lnTo>
                  <a:pt x="365" y="2056"/>
                </a:lnTo>
                <a:lnTo>
                  <a:pt x="363" y="2056"/>
                </a:lnTo>
                <a:lnTo>
                  <a:pt x="362" y="2057"/>
                </a:lnTo>
                <a:lnTo>
                  <a:pt x="361" y="2057"/>
                </a:lnTo>
                <a:lnTo>
                  <a:pt x="359" y="2057"/>
                </a:lnTo>
                <a:lnTo>
                  <a:pt x="357" y="2057"/>
                </a:lnTo>
                <a:lnTo>
                  <a:pt x="355" y="2057"/>
                </a:lnTo>
                <a:lnTo>
                  <a:pt x="354" y="2057"/>
                </a:lnTo>
                <a:lnTo>
                  <a:pt x="351" y="2057"/>
                </a:lnTo>
                <a:lnTo>
                  <a:pt x="350" y="2058"/>
                </a:lnTo>
                <a:lnTo>
                  <a:pt x="349" y="2058"/>
                </a:lnTo>
                <a:lnTo>
                  <a:pt x="348" y="2058"/>
                </a:lnTo>
                <a:lnTo>
                  <a:pt x="345" y="2058"/>
                </a:lnTo>
                <a:lnTo>
                  <a:pt x="344" y="2058"/>
                </a:lnTo>
                <a:lnTo>
                  <a:pt x="342" y="2058"/>
                </a:lnTo>
                <a:lnTo>
                  <a:pt x="340" y="2060"/>
                </a:lnTo>
                <a:lnTo>
                  <a:pt x="332" y="2062"/>
                </a:lnTo>
                <a:lnTo>
                  <a:pt x="328" y="2062"/>
                </a:lnTo>
                <a:lnTo>
                  <a:pt x="323" y="2063"/>
                </a:lnTo>
                <a:lnTo>
                  <a:pt x="320" y="2065"/>
                </a:lnTo>
                <a:lnTo>
                  <a:pt x="319" y="2066"/>
                </a:lnTo>
                <a:lnTo>
                  <a:pt x="315" y="2067"/>
                </a:lnTo>
                <a:lnTo>
                  <a:pt x="312" y="2067"/>
                </a:lnTo>
                <a:lnTo>
                  <a:pt x="311" y="2067"/>
                </a:lnTo>
                <a:lnTo>
                  <a:pt x="310" y="2069"/>
                </a:lnTo>
                <a:lnTo>
                  <a:pt x="308" y="2069"/>
                </a:lnTo>
                <a:lnTo>
                  <a:pt x="307" y="2069"/>
                </a:lnTo>
                <a:lnTo>
                  <a:pt x="306" y="2069"/>
                </a:lnTo>
                <a:lnTo>
                  <a:pt x="304" y="2069"/>
                </a:lnTo>
                <a:lnTo>
                  <a:pt x="303" y="2069"/>
                </a:lnTo>
                <a:lnTo>
                  <a:pt x="302" y="2069"/>
                </a:lnTo>
                <a:lnTo>
                  <a:pt x="299" y="2069"/>
                </a:lnTo>
                <a:lnTo>
                  <a:pt x="298" y="2069"/>
                </a:lnTo>
                <a:lnTo>
                  <a:pt x="297" y="2069"/>
                </a:lnTo>
                <a:lnTo>
                  <a:pt x="295" y="2069"/>
                </a:lnTo>
                <a:lnTo>
                  <a:pt x="294" y="2069"/>
                </a:lnTo>
                <a:lnTo>
                  <a:pt x="294" y="2066"/>
                </a:lnTo>
                <a:lnTo>
                  <a:pt x="294" y="2063"/>
                </a:lnTo>
                <a:lnTo>
                  <a:pt x="295" y="2062"/>
                </a:lnTo>
                <a:lnTo>
                  <a:pt x="295" y="2061"/>
                </a:lnTo>
                <a:lnTo>
                  <a:pt x="297" y="2061"/>
                </a:lnTo>
                <a:lnTo>
                  <a:pt x="297" y="2062"/>
                </a:lnTo>
                <a:lnTo>
                  <a:pt x="298" y="2063"/>
                </a:lnTo>
                <a:lnTo>
                  <a:pt x="298" y="2062"/>
                </a:lnTo>
                <a:lnTo>
                  <a:pt x="299" y="2062"/>
                </a:lnTo>
                <a:lnTo>
                  <a:pt x="301" y="2062"/>
                </a:lnTo>
                <a:lnTo>
                  <a:pt x="301" y="2061"/>
                </a:lnTo>
                <a:lnTo>
                  <a:pt x="299" y="2057"/>
                </a:lnTo>
                <a:lnTo>
                  <a:pt x="298" y="2056"/>
                </a:lnTo>
                <a:lnTo>
                  <a:pt x="298" y="2054"/>
                </a:lnTo>
                <a:lnTo>
                  <a:pt x="297" y="2053"/>
                </a:lnTo>
                <a:lnTo>
                  <a:pt x="297" y="2052"/>
                </a:lnTo>
                <a:lnTo>
                  <a:pt x="295" y="2052"/>
                </a:lnTo>
                <a:lnTo>
                  <a:pt x="297" y="2052"/>
                </a:lnTo>
                <a:lnTo>
                  <a:pt x="297" y="2050"/>
                </a:lnTo>
                <a:lnTo>
                  <a:pt x="295" y="2049"/>
                </a:lnTo>
                <a:lnTo>
                  <a:pt x="295" y="2048"/>
                </a:lnTo>
                <a:lnTo>
                  <a:pt x="295" y="2045"/>
                </a:lnTo>
                <a:lnTo>
                  <a:pt x="295" y="2044"/>
                </a:lnTo>
                <a:lnTo>
                  <a:pt x="294" y="2043"/>
                </a:lnTo>
                <a:lnTo>
                  <a:pt x="291" y="2041"/>
                </a:lnTo>
                <a:lnTo>
                  <a:pt x="291" y="2040"/>
                </a:lnTo>
                <a:lnTo>
                  <a:pt x="290" y="2040"/>
                </a:lnTo>
                <a:lnTo>
                  <a:pt x="289" y="2039"/>
                </a:lnTo>
                <a:lnTo>
                  <a:pt x="289" y="2037"/>
                </a:lnTo>
                <a:lnTo>
                  <a:pt x="289" y="2035"/>
                </a:lnTo>
                <a:lnTo>
                  <a:pt x="289" y="2033"/>
                </a:lnTo>
                <a:lnTo>
                  <a:pt x="288" y="2032"/>
                </a:lnTo>
                <a:lnTo>
                  <a:pt x="288" y="2031"/>
                </a:lnTo>
                <a:lnTo>
                  <a:pt x="285" y="2024"/>
                </a:lnTo>
                <a:lnTo>
                  <a:pt x="282" y="2022"/>
                </a:lnTo>
                <a:lnTo>
                  <a:pt x="280" y="2019"/>
                </a:lnTo>
                <a:lnTo>
                  <a:pt x="280" y="2018"/>
                </a:lnTo>
                <a:lnTo>
                  <a:pt x="278" y="2015"/>
                </a:lnTo>
                <a:lnTo>
                  <a:pt x="277" y="2015"/>
                </a:lnTo>
                <a:lnTo>
                  <a:pt x="276" y="2015"/>
                </a:lnTo>
                <a:lnTo>
                  <a:pt x="273" y="2014"/>
                </a:lnTo>
                <a:lnTo>
                  <a:pt x="271" y="2015"/>
                </a:lnTo>
                <a:lnTo>
                  <a:pt x="269" y="2014"/>
                </a:lnTo>
                <a:lnTo>
                  <a:pt x="268" y="2014"/>
                </a:lnTo>
                <a:lnTo>
                  <a:pt x="267" y="2013"/>
                </a:lnTo>
                <a:lnTo>
                  <a:pt x="264" y="2013"/>
                </a:lnTo>
                <a:lnTo>
                  <a:pt x="261" y="2011"/>
                </a:lnTo>
                <a:lnTo>
                  <a:pt x="260" y="2010"/>
                </a:lnTo>
                <a:lnTo>
                  <a:pt x="259" y="2009"/>
                </a:lnTo>
                <a:lnTo>
                  <a:pt x="257" y="2007"/>
                </a:lnTo>
                <a:lnTo>
                  <a:pt x="257" y="2006"/>
                </a:lnTo>
                <a:lnTo>
                  <a:pt x="257" y="2005"/>
                </a:lnTo>
                <a:lnTo>
                  <a:pt x="257" y="2003"/>
                </a:lnTo>
                <a:lnTo>
                  <a:pt x="257" y="2002"/>
                </a:lnTo>
                <a:lnTo>
                  <a:pt x="257" y="2001"/>
                </a:lnTo>
                <a:lnTo>
                  <a:pt x="257" y="2000"/>
                </a:lnTo>
                <a:lnTo>
                  <a:pt x="255" y="1997"/>
                </a:lnTo>
                <a:lnTo>
                  <a:pt x="254" y="1996"/>
                </a:lnTo>
                <a:lnTo>
                  <a:pt x="252" y="1994"/>
                </a:lnTo>
                <a:lnTo>
                  <a:pt x="251" y="1994"/>
                </a:lnTo>
                <a:lnTo>
                  <a:pt x="251" y="1993"/>
                </a:lnTo>
                <a:lnTo>
                  <a:pt x="250" y="1993"/>
                </a:lnTo>
                <a:lnTo>
                  <a:pt x="248" y="1993"/>
                </a:lnTo>
                <a:lnTo>
                  <a:pt x="248" y="1992"/>
                </a:lnTo>
                <a:lnTo>
                  <a:pt x="247" y="1989"/>
                </a:lnTo>
                <a:lnTo>
                  <a:pt x="247" y="1988"/>
                </a:lnTo>
                <a:lnTo>
                  <a:pt x="246" y="1984"/>
                </a:lnTo>
                <a:lnTo>
                  <a:pt x="246" y="1981"/>
                </a:lnTo>
                <a:lnTo>
                  <a:pt x="246" y="1980"/>
                </a:lnTo>
                <a:lnTo>
                  <a:pt x="243" y="1979"/>
                </a:lnTo>
                <a:lnTo>
                  <a:pt x="243" y="1977"/>
                </a:lnTo>
                <a:lnTo>
                  <a:pt x="242" y="1975"/>
                </a:lnTo>
                <a:lnTo>
                  <a:pt x="241" y="1975"/>
                </a:lnTo>
                <a:lnTo>
                  <a:pt x="239" y="1973"/>
                </a:lnTo>
                <a:lnTo>
                  <a:pt x="238" y="1972"/>
                </a:lnTo>
                <a:lnTo>
                  <a:pt x="238" y="1971"/>
                </a:lnTo>
                <a:lnTo>
                  <a:pt x="237" y="1971"/>
                </a:lnTo>
                <a:lnTo>
                  <a:pt x="237" y="1969"/>
                </a:lnTo>
                <a:lnTo>
                  <a:pt x="235" y="1968"/>
                </a:lnTo>
                <a:lnTo>
                  <a:pt x="235" y="1967"/>
                </a:lnTo>
                <a:lnTo>
                  <a:pt x="234" y="1967"/>
                </a:lnTo>
                <a:lnTo>
                  <a:pt x="234" y="1966"/>
                </a:lnTo>
                <a:lnTo>
                  <a:pt x="234" y="1964"/>
                </a:lnTo>
                <a:lnTo>
                  <a:pt x="233" y="1963"/>
                </a:lnTo>
                <a:lnTo>
                  <a:pt x="233" y="1962"/>
                </a:lnTo>
                <a:lnTo>
                  <a:pt x="231" y="1960"/>
                </a:lnTo>
                <a:lnTo>
                  <a:pt x="231" y="1958"/>
                </a:lnTo>
                <a:lnTo>
                  <a:pt x="230" y="1955"/>
                </a:lnTo>
                <a:lnTo>
                  <a:pt x="229" y="1952"/>
                </a:lnTo>
                <a:lnTo>
                  <a:pt x="229" y="1951"/>
                </a:lnTo>
                <a:lnTo>
                  <a:pt x="227" y="1950"/>
                </a:lnTo>
                <a:lnTo>
                  <a:pt x="226" y="1949"/>
                </a:lnTo>
                <a:lnTo>
                  <a:pt x="226" y="1947"/>
                </a:lnTo>
                <a:lnTo>
                  <a:pt x="222" y="1946"/>
                </a:lnTo>
                <a:lnTo>
                  <a:pt x="221" y="1945"/>
                </a:lnTo>
                <a:lnTo>
                  <a:pt x="220" y="1945"/>
                </a:lnTo>
                <a:lnTo>
                  <a:pt x="217" y="1943"/>
                </a:lnTo>
                <a:lnTo>
                  <a:pt x="211" y="1942"/>
                </a:lnTo>
                <a:lnTo>
                  <a:pt x="212" y="1941"/>
                </a:lnTo>
                <a:lnTo>
                  <a:pt x="212" y="1939"/>
                </a:lnTo>
                <a:lnTo>
                  <a:pt x="212" y="1938"/>
                </a:lnTo>
                <a:lnTo>
                  <a:pt x="213" y="1937"/>
                </a:lnTo>
                <a:lnTo>
                  <a:pt x="213" y="1933"/>
                </a:lnTo>
                <a:lnTo>
                  <a:pt x="214" y="1924"/>
                </a:lnTo>
                <a:lnTo>
                  <a:pt x="222" y="1919"/>
                </a:lnTo>
                <a:lnTo>
                  <a:pt x="229" y="1911"/>
                </a:lnTo>
                <a:lnTo>
                  <a:pt x="229" y="1909"/>
                </a:lnTo>
                <a:lnTo>
                  <a:pt x="230" y="1908"/>
                </a:lnTo>
                <a:lnTo>
                  <a:pt x="231" y="1907"/>
                </a:lnTo>
                <a:lnTo>
                  <a:pt x="233" y="1907"/>
                </a:lnTo>
                <a:lnTo>
                  <a:pt x="233" y="1905"/>
                </a:lnTo>
                <a:lnTo>
                  <a:pt x="234" y="1905"/>
                </a:lnTo>
                <a:lnTo>
                  <a:pt x="234" y="1904"/>
                </a:lnTo>
                <a:lnTo>
                  <a:pt x="238" y="1902"/>
                </a:lnTo>
                <a:lnTo>
                  <a:pt x="239" y="1902"/>
                </a:lnTo>
                <a:lnTo>
                  <a:pt x="239" y="1903"/>
                </a:lnTo>
                <a:lnTo>
                  <a:pt x="242" y="1904"/>
                </a:lnTo>
                <a:lnTo>
                  <a:pt x="244" y="1903"/>
                </a:lnTo>
                <a:lnTo>
                  <a:pt x="247" y="1903"/>
                </a:lnTo>
                <a:lnTo>
                  <a:pt x="250" y="1903"/>
                </a:lnTo>
                <a:lnTo>
                  <a:pt x="254" y="1902"/>
                </a:lnTo>
                <a:lnTo>
                  <a:pt x="260" y="1900"/>
                </a:lnTo>
                <a:lnTo>
                  <a:pt x="261" y="1900"/>
                </a:lnTo>
                <a:lnTo>
                  <a:pt x="267" y="1898"/>
                </a:lnTo>
                <a:lnTo>
                  <a:pt x="271" y="1896"/>
                </a:lnTo>
                <a:lnTo>
                  <a:pt x="274" y="1891"/>
                </a:lnTo>
                <a:lnTo>
                  <a:pt x="276" y="1890"/>
                </a:lnTo>
                <a:lnTo>
                  <a:pt x="276" y="1888"/>
                </a:lnTo>
                <a:lnTo>
                  <a:pt x="276" y="1886"/>
                </a:lnTo>
                <a:lnTo>
                  <a:pt x="276" y="1882"/>
                </a:lnTo>
                <a:lnTo>
                  <a:pt x="277" y="1879"/>
                </a:lnTo>
                <a:lnTo>
                  <a:pt x="277" y="1878"/>
                </a:lnTo>
                <a:lnTo>
                  <a:pt x="278" y="1878"/>
                </a:lnTo>
                <a:lnTo>
                  <a:pt x="285" y="1881"/>
                </a:lnTo>
                <a:lnTo>
                  <a:pt x="286" y="1882"/>
                </a:lnTo>
                <a:lnTo>
                  <a:pt x="288" y="1883"/>
                </a:lnTo>
                <a:lnTo>
                  <a:pt x="289" y="1883"/>
                </a:lnTo>
                <a:lnTo>
                  <a:pt x="290" y="1883"/>
                </a:lnTo>
                <a:lnTo>
                  <a:pt x="291" y="1883"/>
                </a:lnTo>
                <a:lnTo>
                  <a:pt x="291" y="1885"/>
                </a:lnTo>
                <a:lnTo>
                  <a:pt x="293" y="1885"/>
                </a:lnTo>
                <a:lnTo>
                  <a:pt x="294" y="1886"/>
                </a:lnTo>
                <a:lnTo>
                  <a:pt x="294" y="1885"/>
                </a:lnTo>
                <a:lnTo>
                  <a:pt x="295" y="1885"/>
                </a:lnTo>
                <a:lnTo>
                  <a:pt x="295" y="1886"/>
                </a:lnTo>
                <a:lnTo>
                  <a:pt x="298" y="1887"/>
                </a:lnTo>
                <a:lnTo>
                  <a:pt x="299" y="1887"/>
                </a:lnTo>
                <a:lnTo>
                  <a:pt x="301" y="1887"/>
                </a:lnTo>
                <a:lnTo>
                  <a:pt x="302" y="1887"/>
                </a:lnTo>
                <a:lnTo>
                  <a:pt x="302" y="1888"/>
                </a:lnTo>
                <a:lnTo>
                  <a:pt x="303" y="1888"/>
                </a:lnTo>
                <a:lnTo>
                  <a:pt x="303" y="1890"/>
                </a:lnTo>
                <a:lnTo>
                  <a:pt x="306" y="1890"/>
                </a:lnTo>
                <a:lnTo>
                  <a:pt x="306" y="1891"/>
                </a:lnTo>
                <a:lnTo>
                  <a:pt x="307" y="1890"/>
                </a:lnTo>
                <a:lnTo>
                  <a:pt x="307" y="1888"/>
                </a:lnTo>
                <a:lnTo>
                  <a:pt x="307" y="1887"/>
                </a:lnTo>
                <a:lnTo>
                  <a:pt x="307" y="1885"/>
                </a:lnTo>
                <a:lnTo>
                  <a:pt x="306" y="1885"/>
                </a:lnTo>
                <a:lnTo>
                  <a:pt x="304" y="1883"/>
                </a:lnTo>
                <a:lnTo>
                  <a:pt x="304" y="1879"/>
                </a:lnTo>
                <a:lnTo>
                  <a:pt x="304" y="1878"/>
                </a:lnTo>
                <a:lnTo>
                  <a:pt x="303" y="1878"/>
                </a:lnTo>
                <a:lnTo>
                  <a:pt x="301" y="1878"/>
                </a:lnTo>
                <a:lnTo>
                  <a:pt x="299" y="1878"/>
                </a:lnTo>
                <a:lnTo>
                  <a:pt x="299" y="1877"/>
                </a:lnTo>
                <a:lnTo>
                  <a:pt x="298" y="1877"/>
                </a:lnTo>
                <a:lnTo>
                  <a:pt x="295" y="1877"/>
                </a:lnTo>
                <a:lnTo>
                  <a:pt x="293" y="1877"/>
                </a:lnTo>
                <a:lnTo>
                  <a:pt x="289" y="1875"/>
                </a:lnTo>
                <a:lnTo>
                  <a:pt x="271" y="1874"/>
                </a:lnTo>
                <a:lnTo>
                  <a:pt x="257" y="1872"/>
                </a:lnTo>
                <a:lnTo>
                  <a:pt x="256" y="1872"/>
                </a:lnTo>
                <a:lnTo>
                  <a:pt x="255" y="1872"/>
                </a:lnTo>
                <a:lnTo>
                  <a:pt x="242" y="1869"/>
                </a:lnTo>
                <a:lnTo>
                  <a:pt x="229" y="1868"/>
                </a:lnTo>
                <a:lnTo>
                  <a:pt x="221" y="1866"/>
                </a:lnTo>
                <a:lnTo>
                  <a:pt x="214" y="1866"/>
                </a:lnTo>
                <a:lnTo>
                  <a:pt x="208" y="1865"/>
                </a:lnTo>
                <a:lnTo>
                  <a:pt x="197" y="1864"/>
                </a:lnTo>
                <a:lnTo>
                  <a:pt x="182" y="1861"/>
                </a:lnTo>
                <a:lnTo>
                  <a:pt x="175" y="1860"/>
                </a:lnTo>
                <a:lnTo>
                  <a:pt x="171" y="1860"/>
                </a:lnTo>
                <a:lnTo>
                  <a:pt x="162" y="1858"/>
                </a:lnTo>
                <a:lnTo>
                  <a:pt x="160" y="1860"/>
                </a:lnTo>
                <a:lnTo>
                  <a:pt x="153" y="1864"/>
                </a:lnTo>
                <a:lnTo>
                  <a:pt x="148" y="1866"/>
                </a:lnTo>
                <a:lnTo>
                  <a:pt x="136" y="1870"/>
                </a:lnTo>
                <a:lnTo>
                  <a:pt x="124" y="1874"/>
                </a:lnTo>
                <a:lnTo>
                  <a:pt x="123" y="1870"/>
                </a:lnTo>
                <a:lnTo>
                  <a:pt x="120" y="1866"/>
                </a:lnTo>
                <a:lnTo>
                  <a:pt x="117" y="1858"/>
                </a:lnTo>
                <a:lnTo>
                  <a:pt x="113" y="1849"/>
                </a:lnTo>
                <a:lnTo>
                  <a:pt x="113" y="1845"/>
                </a:lnTo>
                <a:lnTo>
                  <a:pt x="114" y="1835"/>
                </a:lnTo>
                <a:lnTo>
                  <a:pt x="115" y="1825"/>
                </a:lnTo>
                <a:lnTo>
                  <a:pt x="115" y="1814"/>
                </a:lnTo>
                <a:lnTo>
                  <a:pt x="117" y="1802"/>
                </a:lnTo>
                <a:lnTo>
                  <a:pt x="111" y="1788"/>
                </a:lnTo>
                <a:lnTo>
                  <a:pt x="111" y="1787"/>
                </a:lnTo>
                <a:lnTo>
                  <a:pt x="110" y="1780"/>
                </a:lnTo>
                <a:lnTo>
                  <a:pt x="106" y="1770"/>
                </a:lnTo>
                <a:lnTo>
                  <a:pt x="98" y="1759"/>
                </a:lnTo>
                <a:lnTo>
                  <a:pt x="98" y="1758"/>
                </a:lnTo>
                <a:lnTo>
                  <a:pt x="96" y="1755"/>
                </a:lnTo>
                <a:lnTo>
                  <a:pt x="89" y="1746"/>
                </a:lnTo>
                <a:lnTo>
                  <a:pt x="88" y="1745"/>
                </a:lnTo>
                <a:lnTo>
                  <a:pt x="85" y="1744"/>
                </a:lnTo>
                <a:lnTo>
                  <a:pt x="75" y="1740"/>
                </a:lnTo>
                <a:lnTo>
                  <a:pt x="55" y="1732"/>
                </a:lnTo>
                <a:lnTo>
                  <a:pt x="53" y="1730"/>
                </a:lnTo>
                <a:lnTo>
                  <a:pt x="47" y="1729"/>
                </a:lnTo>
                <a:lnTo>
                  <a:pt x="45" y="1728"/>
                </a:lnTo>
                <a:lnTo>
                  <a:pt x="21" y="1719"/>
                </a:lnTo>
                <a:lnTo>
                  <a:pt x="19" y="1716"/>
                </a:lnTo>
                <a:lnTo>
                  <a:pt x="15" y="1715"/>
                </a:lnTo>
                <a:lnTo>
                  <a:pt x="8" y="1711"/>
                </a:lnTo>
                <a:lnTo>
                  <a:pt x="0" y="1698"/>
                </a:lnTo>
                <a:lnTo>
                  <a:pt x="0" y="1697"/>
                </a:lnTo>
                <a:lnTo>
                  <a:pt x="3" y="1694"/>
                </a:lnTo>
                <a:lnTo>
                  <a:pt x="16" y="1685"/>
                </a:lnTo>
                <a:lnTo>
                  <a:pt x="32" y="1673"/>
                </a:lnTo>
                <a:lnTo>
                  <a:pt x="33" y="1672"/>
                </a:lnTo>
                <a:lnTo>
                  <a:pt x="38" y="1668"/>
                </a:lnTo>
                <a:lnTo>
                  <a:pt x="40" y="1665"/>
                </a:lnTo>
                <a:lnTo>
                  <a:pt x="41" y="1644"/>
                </a:lnTo>
                <a:lnTo>
                  <a:pt x="41" y="1630"/>
                </a:lnTo>
                <a:lnTo>
                  <a:pt x="50" y="1618"/>
                </a:lnTo>
                <a:lnTo>
                  <a:pt x="51" y="1617"/>
                </a:lnTo>
                <a:lnTo>
                  <a:pt x="57" y="1610"/>
                </a:lnTo>
                <a:lnTo>
                  <a:pt x="75" y="1595"/>
                </a:lnTo>
                <a:lnTo>
                  <a:pt x="79" y="1591"/>
                </a:lnTo>
                <a:lnTo>
                  <a:pt x="96" y="1555"/>
                </a:lnTo>
                <a:lnTo>
                  <a:pt x="107" y="1545"/>
                </a:lnTo>
                <a:lnTo>
                  <a:pt x="109" y="1544"/>
                </a:lnTo>
                <a:lnTo>
                  <a:pt x="120" y="1532"/>
                </a:lnTo>
                <a:lnTo>
                  <a:pt x="123" y="1529"/>
                </a:lnTo>
                <a:lnTo>
                  <a:pt x="128" y="1516"/>
                </a:lnTo>
                <a:lnTo>
                  <a:pt x="131" y="1510"/>
                </a:lnTo>
                <a:lnTo>
                  <a:pt x="132" y="1510"/>
                </a:lnTo>
                <a:lnTo>
                  <a:pt x="132" y="1508"/>
                </a:lnTo>
                <a:lnTo>
                  <a:pt x="132" y="1507"/>
                </a:lnTo>
                <a:lnTo>
                  <a:pt x="134" y="1505"/>
                </a:lnTo>
                <a:lnTo>
                  <a:pt x="137" y="1495"/>
                </a:lnTo>
                <a:lnTo>
                  <a:pt x="139" y="1493"/>
                </a:lnTo>
                <a:lnTo>
                  <a:pt x="140" y="1490"/>
                </a:lnTo>
                <a:lnTo>
                  <a:pt x="140" y="1488"/>
                </a:lnTo>
                <a:lnTo>
                  <a:pt x="145" y="1477"/>
                </a:lnTo>
                <a:lnTo>
                  <a:pt x="145" y="1475"/>
                </a:lnTo>
                <a:lnTo>
                  <a:pt x="147" y="1467"/>
                </a:lnTo>
                <a:lnTo>
                  <a:pt x="147" y="1464"/>
                </a:lnTo>
                <a:lnTo>
                  <a:pt x="148" y="1461"/>
                </a:lnTo>
                <a:lnTo>
                  <a:pt x="148" y="1456"/>
                </a:lnTo>
                <a:lnTo>
                  <a:pt x="149" y="1454"/>
                </a:lnTo>
                <a:lnTo>
                  <a:pt x="149" y="1452"/>
                </a:lnTo>
                <a:lnTo>
                  <a:pt x="149" y="1451"/>
                </a:lnTo>
                <a:lnTo>
                  <a:pt x="149" y="1450"/>
                </a:lnTo>
                <a:lnTo>
                  <a:pt x="149" y="1448"/>
                </a:lnTo>
                <a:lnTo>
                  <a:pt x="150" y="1446"/>
                </a:lnTo>
                <a:lnTo>
                  <a:pt x="150" y="1444"/>
                </a:lnTo>
                <a:lnTo>
                  <a:pt x="149" y="1439"/>
                </a:lnTo>
                <a:lnTo>
                  <a:pt x="149" y="1428"/>
                </a:lnTo>
                <a:lnTo>
                  <a:pt x="149" y="1426"/>
                </a:lnTo>
                <a:lnTo>
                  <a:pt x="149" y="1418"/>
                </a:lnTo>
                <a:lnTo>
                  <a:pt x="154" y="1411"/>
                </a:lnTo>
                <a:lnTo>
                  <a:pt x="158" y="1404"/>
                </a:lnTo>
                <a:lnTo>
                  <a:pt x="160" y="1397"/>
                </a:lnTo>
                <a:lnTo>
                  <a:pt x="161" y="1387"/>
                </a:lnTo>
                <a:lnTo>
                  <a:pt x="162" y="1382"/>
                </a:lnTo>
                <a:lnTo>
                  <a:pt x="162" y="1380"/>
                </a:lnTo>
                <a:lnTo>
                  <a:pt x="166" y="1370"/>
                </a:lnTo>
                <a:lnTo>
                  <a:pt x="170" y="1357"/>
                </a:lnTo>
                <a:lnTo>
                  <a:pt x="171" y="1354"/>
                </a:lnTo>
                <a:lnTo>
                  <a:pt x="171" y="1353"/>
                </a:lnTo>
                <a:lnTo>
                  <a:pt x="170" y="1353"/>
                </a:lnTo>
                <a:lnTo>
                  <a:pt x="167" y="1352"/>
                </a:lnTo>
                <a:lnTo>
                  <a:pt x="166" y="1352"/>
                </a:lnTo>
                <a:lnTo>
                  <a:pt x="165" y="1353"/>
                </a:lnTo>
                <a:lnTo>
                  <a:pt x="162" y="1353"/>
                </a:lnTo>
                <a:lnTo>
                  <a:pt x="161" y="1353"/>
                </a:lnTo>
                <a:lnTo>
                  <a:pt x="160" y="1353"/>
                </a:lnTo>
                <a:lnTo>
                  <a:pt x="158" y="1353"/>
                </a:lnTo>
                <a:lnTo>
                  <a:pt x="157" y="1353"/>
                </a:lnTo>
                <a:lnTo>
                  <a:pt x="157" y="1352"/>
                </a:lnTo>
                <a:lnTo>
                  <a:pt x="156" y="1352"/>
                </a:lnTo>
                <a:lnTo>
                  <a:pt x="156" y="1350"/>
                </a:lnTo>
                <a:lnTo>
                  <a:pt x="154" y="1350"/>
                </a:lnTo>
                <a:lnTo>
                  <a:pt x="154" y="1349"/>
                </a:lnTo>
                <a:lnTo>
                  <a:pt x="153" y="1349"/>
                </a:lnTo>
                <a:lnTo>
                  <a:pt x="152" y="1348"/>
                </a:lnTo>
                <a:lnTo>
                  <a:pt x="150" y="1348"/>
                </a:lnTo>
                <a:lnTo>
                  <a:pt x="149" y="1347"/>
                </a:lnTo>
                <a:lnTo>
                  <a:pt x="148" y="1347"/>
                </a:lnTo>
                <a:lnTo>
                  <a:pt x="147" y="1347"/>
                </a:lnTo>
                <a:lnTo>
                  <a:pt x="145" y="1347"/>
                </a:lnTo>
                <a:lnTo>
                  <a:pt x="144" y="1345"/>
                </a:lnTo>
                <a:lnTo>
                  <a:pt x="141" y="1344"/>
                </a:lnTo>
                <a:lnTo>
                  <a:pt x="141" y="1343"/>
                </a:lnTo>
                <a:lnTo>
                  <a:pt x="140" y="1341"/>
                </a:lnTo>
                <a:lnTo>
                  <a:pt x="139" y="1340"/>
                </a:lnTo>
                <a:lnTo>
                  <a:pt x="137" y="1339"/>
                </a:lnTo>
                <a:lnTo>
                  <a:pt x="136" y="1337"/>
                </a:lnTo>
                <a:lnTo>
                  <a:pt x="135" y="1337"/>
                </a:lnTo>
                <a:lnTo>
                  <a:pt x="134" y="1336"/>
                </a:lnTo>
                <a:lnTo>
                  <a:pt x="134" y="1333"/>
                </a:lnTo>
                <a:lnTo>
                  <a:pt x="132" y="1333"/>
                </a:lnTo>
                <a:lnTo>
                  <a:pt x="132" y="1332"/>
                </a:lnTo>
                <a:lnTo>
                  <a:pt x="132" y="1331"/>
                </a:lnTo>
                <a:lnTo>
                  <a:pt x="131" y="1328"/>
                </a:lnTo>
                <a:lnTo>
                  <a:pt x="132" y="1328"/>
                </a:lnTo>
                <a:lnTo>
                  <a:pt x="134" y="1328"/>
                </a:lnTo>
                <a:lnTo>
                  <a:pt x="136" y="1328"/>
                </a:lnTo>
                <a:lnTo>
                  <a:pt x="137" y="1327"/>
                </a:lnTo>
                <a:lnTo>
                  <a:pt x="139" y="1327"/>
                </a:lnTo>
                <a:lnTo>
                  <a:pt x="140" y="1327"/>
                </a:lnTo>
                <a:lnTo>
                  <a:pt x="141" y="1326"/>
                </a:lnTo>
                <a:lnTo>
                  <a:pt x="140" y="1324"/>
                </a:lnTo>
                <a:lnTo>
                  <a:pt x="139" y="1320"/>
                </a:lnTo>
                <a:lnTo>
                  <a:pt x="139" y="1319"/>
                </a:lnTo>
                <a:lnTo>
                  <a:pt x="137" y="1318"/>
                </a:lnTo>
                <a:lnTo>
                  <a:pt x="136" y="1316"/>
                </a:lnTo>
                <a:lnTo>
                  <a:pt x="136" y="1315"/>
                </a:lnTo>
                <a:lnTo>
                  <a:pt x="137" y="1315"/>
                </a:lnTo>
                <a:lnTo>
                  <a:pt x="137" y="1316"/>
                </a:lnTo>
                <a:lnTo>
                  <a:pt x="139" y="1316"/>
                </a:lnTo>
                <a:lnTo>
                  <a:pt x="143" y="1316"/>
                </a:lnTo>
                <a:lnTo>
                  <a:pt x="144" y="1315"/>
                </a:lnTo>
                <a:lnTo>
                  <a:pt x="145" y="1315"/>
                </a:lnTo>
                <a:lnTo>
                  <a:pt x="148" y="1314"/>
                </a:lnTo>
                <a:lnTo>
                  <a:pt x="149" y="1314"/>
                </a:lnTo>
                <a:lnTo>
                  <a:pt x="152" y="1313"/>
                </a:lnTo>
                <a:lnTo>
                  <a:pt x="153" y="1313"/>
                </a:lnTo>
                <a:lnTo>
                  <a:pt x="156" y="1310"/>
                </a:lnTo>
                <a:lnTo>
                  <a:pt x="158" y="1307"/>
                </a:lnTo>
                <a:lnTo>
                  <a:pt x="158" y="1306"/>
                </a:lnTo>
                <a:lnTo>
                  <a:pt x="160" y="1306"/>
                </a:lnTo>
                <a:lnTo>
                  <a:pt x="161" y="1303"/>
                </a:lnTo>
                <a:lnTo>
                  <a:pt x="164" y="1301"/>
                </a:lnTo>
                <a:lnTo>
                  <a:pt x="165" y="1298"/>
                </a:lnTo>
                <a:lnTo>
                  <a:pt x="166" y="1296"/>
                </a:lnTo>
                <a:lnTo>
                  <a:pt x="167" y="1292"/>
                </a:lnTo>
                <a:lnTo>
                  <a:pt x="170" y="1289"/>
                </a:lnTo>
                <a:lnTo>
                  <a:pt x="170" y="1288"/>
                </a:lnTo>
                <a:lnTo>
                  <a:pt x="170" y="1286"/>
                </a:lnTo>
                <a:lnTo>
                  <a:pt x="174" y="1284"/>
                </a:lnTo>
                <a:lnTo>
                  <a:pt x="174" y="1283"/>
                </a:lnTo>
                <a:lnTo>
                  <a:pt x="177" y="1280"/>
                </a:lnTo>
                <a:lnTo>
                  <a:pt x="180" y="1277"/>
                </a:lnTo>
                <a:lnTo>
                  <a:pt x="184" y="1275"/>
                </a:lnTo>
                <a:lnTo>
                  <a:pt x="183" y="1273"/>
                </a:lnTo>
                <a:lnTo>
                  <a:pt x="183" y="1272"/>
                </a:lnTo>
                <a:lnTo>
                  <a:pt x="182" y="1272"/>
                </a:lnTo>
                <a:lnTo>
                  <a:pt x="180" y="1271"/>
                </a:lnTo>
                <a:lnTo>
                  <a:pt x="179" y="1269"/>
                </a:lnTo>
                <a:lnTo>
                  <a:pt x="179" y="1267"/>
                </a:lnTo>
                <a:lnTo>
                  <a:pt x="178" y="1266"/>
                </a:lnTo>
                <a:lnTo>
                  <a:pt x="178" y="1264"/>
                </a:lnTo>
                <a:lnTo>
                  <a:pt x="177" y="1263"/>
                </a:lnTo>
                <a:lnTo>
                  <a:pt x="175" y="1260"/>
                </a:lnTo>
                <a:lnTo>
                  <a:pt x="174" y="1260"/>
                </a:lnTo>
                <a:lnTo>
                  <a:pt x="173" y="1260"/>
                </a:lnTo>
                <a:lnTo>
                  <a:pt x="170" y="1259"/>
                </a:lnTo>
                <a:lnTo>
                  <a:pt x="169" y="1259"/>
                </a:lnTo>
                <a:lnTo>
                  <a:pt x="169" y="1258"/>
                </a:lnTo>
                <a:lnTo>
                  <a:pt x="166" y="1258"/>
                </a:lnTo>
                <a:lnTo>
                  <a:pt x="165" y="1256"/>
                </a:lnTo>
                <a:lnTo>
                  <a:pt x="162" y="1256"/>
                </a:lnTo>
                <a:lnTo>
                  <a:pt x="161" y="1255"/>
                </a:lnTo>
                <a:lnTo>
                  <a:pt x="160" y="1256"/>
                </a:lnTo>
                <a:lnTo>
                  <a:pt x="160" y="1258"/>
                </a:lnTo>
                <a:lnTo>
                  <a:pt x="158" y="1258"/>
                </a:lnTo>
                <a:lnTo>
                  <a:pt x="157" y="1258"/>
                </a:lnTo>
                <a:lnTo>
                  <a:pt x="157" y="1256"/>
                </a:lnTo>
                <a:lnTo>
                  <a:pt x="156" y="1256"/>
                </a:lnTo>
                <a:lnTo>
                  <a:pt x="154" y="1256"/>
                </a:lnTo>
                <a:lnTo>
                  <a:pt x="154" y="1255"/>
                </a:lnTo>
                <a:lnTo>
                  <a:pt x="153" y="1254"/>
                </a:lnTo>
                <a:lnTo>
                  <a:pt x="153" y="1253"/>
                </a:lnTo>
                <a:lnTo>
                  <a:pt x="153" y="1251"/>
                </a:lnTo>
                <a:lnTo>
                  <a:pt x="152" y="1251"/>
                </a:lnTo>
                <a:lnTo>
                  <a:pt x="150" y="1250"/>
                </a:lnTo>
                <a:lnTo>
                  <a:pt x="150" y="1249"/>
                </a:lnTo>
                <a:lnTo>
                  <a:pt x="149" y="1250"/>
                </a:lnTo>
                <a:lnTo>
                  <a:pt x="148" y="1250"/>
                </a:lnTo>
                <a:lnTo>
                  <a:pt x="147" y="1249"/>
                </a:lnTo>
                <a:lnTo>
                  <a:pt x="145" y="1249"/>
                </a:lnTo>
                <a:lnTo>
                  <a:pt x="144" y="1249"/>
                </a:lnTo>
                <a:lnTo>
                  <a:pt x="139" y="1247"/>
                </a:lnTo>
                <a:lnTo>
                  <a:pt x="137" y="1247"/>
                </a:lnTo>
                <a:lnTo>
                  <a:pt x="136" y="1246"/>
                </a:lnTo>
                <a:lnTo>
                  <a:pt x="134" y="1246"/>
                </a:lnTo>
                <a:lnTo>
                  <a:pt x="132" y="1246"/>
                </a:lnTo>
                <a:lnTo>
                  <a:pt x="131" y="1247"/>
                </a:lnTo>
                <a:lnTo>
                  <a:pt x="130" y="1247"/>
                </a:lnTo>
                <a:lnTo>
                  <a:pt x="130" y="1246"/>
                </a:lnTo>
                <a:lnTo>
                  <a:pt x="128" y="1246"/>
                </a:lnTo>
                <a:lnTo>
                  <a:pt x="127" y="1247"/>
                </a:lnTo>
                <a:lnTo>
                  <a:pt x="126" y="1246"/>
                </a:lnTo>
                <a:lnTo>
                  <a:pt x="123" y="1245"/>
                </a:lnTo>
                <a:lnTo>
                  <a:pt x="122" y="1245"/>
                </a:lnTo>
                <a:lnTo>
                  <a:pt x="119" y="1242"/>
                </a:lnTo>
                <a:lnTo>
                  <a:pt x="117" y="1242"/>
                </a:lnTo>
                <a:lnTo>
                  <a:pt x="117" y="1241"/>
                </a:lnTo>
                <a:lnTo>
                  <a:pt x="115" y="1241"/>
                </a:lnTo>
                <a:lnTo>
                  <a:pt x="115" y="1242"/>
                </a:lnTo>
                <a:lnTo>
                  <a:pt x="113" y="1241"/>
                </a:lnTo>
                <a:lnTo>
                  <a:pt x="113" y="1239"/>
                </a:lnTo>
                <a:lnTo>
                  <a:pt x="111" y="1239"/>
                </a:lnTo>
                <a:lnTo>
                  <a:pt x="110" y="1239"/>
                </a:lnTo>
                <a:lnTo>
                  <a:pt x="110" y="1238"/>
                </a:lnTo>
                <a:lnTo>
                  <a:pt x="109" y="1238"/>
                </a:lnTo>
                <a:lnTo>
                  <a:pt x="107" y="1237"/>
                </a:lnTo>
                <a:lnTo>
                  <a:pt x="107" y="1236"/>
                </a:lnTo>
                <a:lnTo>
                  <a:pt x="106" y="1234"/>
                </a:lnTo>
                <a:lnTo>
                  <a:pt x="105" y="1234"/>
                </a:lnTo>
                <a:lnTo>
                  <a:pt x="103" y="1234"/>
                </a:lnTo>
                <a:lnTo>
                  <a:pt x="103" y="1233"/>
                </a:lnTo>
                <a:lnTo>
                  <a:pt x="102" y="1232"/>
                </a:lnTo>
                <a:lnTo>
                  <a:pt x="102" y="1230"/>
                </a:lnTo>
                <a:lnTo>
                  <a:pt x="101" y="1230"/>
                </a:lnTo>
                <a:lnTo>
                  <a:pt x="100" y="1230"/>
                </a:lnTo>
                <a:lnTo>
                  <a:pt x="98" y="1229"/>
                </a:lnTo>
                <a:lnTo>
                  <a:pt x="97" y="1228"/>
                </a:lnTo>
                <a:lnTo>
                  <a:pt x="97" y="1226"/>
                </a:lnTo>
                <a:lnTo>
                  <a:pt x="97" y="1225"/>
                </a:lnTo>
                <a:lnTo>
                  <a:pt x="96" y="1225"/>
                </a:lnTo>
                <a:lnTo>
                  <a:pt x="97" y="1224"/>
                </a:lnTo>
                <a:lnTo>
                  <a:pt x="97" y="1222"/>
                </a:lnTo>
                <a:lnTo>
                  <a:pt x="96" y="1222"/>
                </a:lnTo>
                <a:lnTo>
                  <a:pt x="96" y="1221"/>
                </a:lnTo>
                <a:lnTo>
                  <a:pt x="94" y="1217"/>
                </a:lnTo>
                <a:lnTo>
                  <a:pt x="93" y="1217"/>
                </a:lnTo>
                <a:lnTo>
                  <a:pt x="92" y="1216"/>
                </a:lnTo>
                <a:lnTo>
                  <a:pt x="92" y="1213"/>
                </a:lnTo>
                <a:lnTo>
                  <a:pt x="92" y="1212"/>
                </a:lnTo>
                <a:lnTo>
                  <a:pt x="90" y="1212"/>
                </a:lnTo>
                <a:lnTo>
                  <a:pt x="89" y="1212"/>
                </a:lnTo>
                <a:lnTo>
                  <a:pt x="89" y="1211"/>
                </a:lnTo>
                <a:lnTo>
                  <a:pt x="90" y="1209"/>
                </a:lnTo>
                <a:lnTo>
                  <a:pt x="90" y="1208"/>
                </a:lnTo>
                <a:lnTo>
                  <a:pt x="89" y="1208"/>
                </a:lnTo>
                <a:lnTo>
                  <a:pt x="88" y="1207"/>
                </a:lnTo>
                <a:lnTo>
                  <a:pt x="88" y="1205"/>
                </a:lnTo>
                <a:lnTo>
                  <a:pt x="87" y="1205"/>
                </a:lnTo>
                <a:lnTo>
                  <a:pt x="87" y="1204"/>
                </a:lnTo>
                <a:lnTo>
                  <a:pt x="85" y="1202"/>
                </a:lnTo>
                <a:lnTo>
                  <a:pt x="84" y="1200"/>
                </a:lnTo>
                <a:lnTo>
                  <a:pt x="84" y="1199"/>
                </a:lnTo>
                <a:lnTo>
                  <a:pt x="85" y="1199"/>
                </a:lnTo>
                <a:lnTo>
                  <a:pt x="87" y="1198"/>
                </a:lnTo>
                <a:lnTo>
                  <a:pt x="85" y="1195"/>
                </a:lnTo>
                <a:lnTo>
                  <a:pt x="87" y="1194"/>
                </a:lnTo>
                <a:lnTo>
                  <a:pt x="85" y="1191"/>
                </a:lnTo>
                <a:lnTo>
                  <a:pt x="85" y="1189"/>
                </a:lnTo>
                <a:lnTo>
                  <a:pt x="83" y="1183"/>
                </a:lnTo>
                <a:lnTo>
                  <a:pt x="81" y="1183"/>
                </a:lnTo>
                <a:lnTo>
                  <a:pt x="81" y="1181"/>
                </a:lnTo>
                <a:lnTo>
                  <a:pt x="79" y="1181"/>
                </a:lnTo>
                <a:lnTo>
                  <a:pt x="79" y="1178"/>
                </a:lnTo>
                <a:lnTo>
                  <a:pt x="76" y="1173"/>
                </a:lnTo>
                <a:lnTo>
                  <a:pt x="76" y="1172"/>
                </a:lnTo>
                <a:lnTo>
                  <a:pt x="77" y="1169"/>
                </a:lnTo>
                <a:lnTo>
                  <a:pt x="81" y="1165"/>
                </a:lnTo>
                <a:lnTo>
                  <a:pt x="83" y="1162"/>
                </a:lnTo>
                <a:lnTo>
                  <a:pt x="84" y="1161"/>
                </a:lnTo>
                <a:lnTo>
                  <a:pt x="87" y="1160"/>
                </a:lnTo>
                <a:lnTo>
                  <a:pt x="87" y="1158"/>
                </a:lnTo>
                <a:lnTo>
                  <a:pt x="88" y="1157"/>
                </a:lnTo>
                <a:lnTo>
                  <a:pt x="88" y="1156"/>
                </a:lnTo>
                <a:lnTo>
                  <a:pt x="89" y="1153"/>
                </a:lnTo>
                <a:lnTo>
                  <a:pt x="90" y="1153"/>
                </a:lnTo>
                <a:lnTo>
                  <a:pt x="92" y="1152"/>
                </a:lnTo>
                <a:lnTo>
                  <a:pt x="93" y="1152"/>
                </a:lnTo>
                <a:lnTo>
                  <a:pt x="94" y="1152"/>
                </a:lnTo>
                <a:lnTo>
                  <a:pt x="98" y="1147"/>
                </a:lnTo>
                <a:lnTo>
                  <a:pt x="98" y="1142"/>
                </a:lnTo>
                <a:lnTo>
                  <a:pt x="94" y="1135"/>
                </a:lnTo>
                <a:lnTo>
                  <a:pt x="92" y="1135"/>
                </a:lnTo>
                <a:lnTo>
                  <a:pt x="90" y="1134"/>
                </a:lnTo>
                <a:lnTo>
                  <a:pt x="88" y="1134"/>
                </a:lnTo>
                <a:lnTo>
                  <a:pt x="81" y="1131"/>
                </a:lnTo>
                <a:lnTo>
                  <a:pt x="79" y="1131"/>
                </a:lnTo>
                <a:lnTo>
                  <a:pt x="73" y="1131"/>
                </a:lnTo>
                <a:lnTo>
                  <a:pt x="70" y="1131"/>
                </a:lnTo>
                <a:lnTo>
                  <a:pt x="68" y="1131"/>
                </a:lnTo>
                <a:lnTo>
                  <a:pt x="66" y="1131"/>
                </a:lnTo>
                <a:lnTo>
                  <a:pt x="64" y="1131"/>
                </a:lnTo>
                <a:lnTo>
                  <a:pt x="63" y="1131"/>
                </a:lnTo>
                <a:lnTo>
                  <a:pt x="62" y="1131"/>
                </a:lnTo>
                <a:lnTo>
                  <a:pt x="59" y="1131"/>
                </a:lnTo>
                <a:lnTo>
                  <a:pt x="57" y="1130"/>
                </a:lnTo>
                <a:lnTo>
                  <a:pt x="55" y="1130"/>
                </a:lnTo>
                <a:lnTo>
                  <a:pt x="54" y="1131"/>
                </a:lnTo>
                <a:lnTo>
                  <a:pt x="51" y="1131"/>
                </a:lnTo>
                <a:lnTo>
                  <a:pt x="49" y="1132"/>
                </a:lnTo>
                <a:lnTo>
                  <a:pt x="47" y="1132"/>
                </a:lnTo>
                <a:lnTo>
                  <a:pt x="46" y="1132"/>
                </a:lnTo>
                <a:lnTo>
                  <a:pt x="43" y="1134"/>
                </a:lnTo>
                <a:lnTo>
                  <a:pt x="42" y="1134"/>
                </a:lnTo>
                <a:lnTo>
                  <a:pt x="40" y="1135"/>
                </a:lnTo>
                <a:lnTo>
                  <a:pt x="38" y="1135"/>
                </a:lnTo>
                <a:lnTo>
                  <a:pt x="37" y="1135"/>
                </a:lnTo>
                <a:lnTo>
                  <a:pt x="34" y="1135"/>
                </a:lnTo>
                <a:lnTo>
                  <a:pt x="32" y="1135"/>
                </a:lnTo>
                <a:lnTo>
                  <a:pt x="30" y="1135"/>
                </a:lnTo>
                <a:lnTo>
                  <a:pt x="28" y="1134"/>
                </a:lnTo>
                <a:lnTo>
                  <a:pt x="26" y="1134"/>
                </a:lnTo>
                <a:lnTo>
                  <a:pt x="23" y="1134"/>
                </a:lnTo>
                <a:lnTo>
                  <a:pt x="13" y="1135"/>
                </a:lnTo>
                <a:lnTo>
                  <a:pt x="10" y="1134"/>
                </a:lnTo>
                <a:lnTo>
                  <a:pt x="10" y="1135"/>
                </a:lnTo>
                <a:lnTo>
                  <a:pt x="6" y="1138"/>
                </a:lnTo>
                <a:lnTo>
                  <a:pt x="4" y="1136"/>
                </a:lnTo>
                <a:lnTo>
                  <a:pt x="3" y="1135"/>
                </a:lnTo>
                <a:lnTo>
                  <a:pt x="4" y="1130"/>
                </a:lnTo>
                <a:lnTo>
                  <a:pt x="6" y="1128"/>
                </a:lnTo>
                <a:lnTo>
                  <a:pt x="7" y="1127"/>
                </a:lnTo>
                <a:lnTo>
                  <a:pt x="8" y="1126"/>
                </a:lnTo>
                <a:lnTo>
                  <a:pt x="10" y="1125"/>
                </a:lnTo>
                <a:lnTo>
                  <a:pt x="10" y="1123"/>
                </a:lnTo>
                <a:lnTo>
                  <a:pt x="11" y="1122"/>
                </a:lnTo>
                <a:lnTo>
                  <a:pt x="11" y="1121"/>
                </a:lnTo>
                <a:lnTo>
                  <a:pt x="12" y="1121"/>
                </a:lnTo>
                <a:lnTo>
                  <a:pt x="13" y="1119"/>
                </a:lnTo>
                <a:lnTo>
                  <a:pt x="15" y="1119"/>
                </a:lnTo>
                <a:lnTo>
                  <a:pt x="16" y="1118"/>
                </a:lnTo>
                <a:lnTo>
                  <a:pt x="17" y="1117"/>
                </a:lnTo>
                <a:lnTo>
                  <a:pt x="19" y="1115"/>
                </a:lnTo>
                <a:lnTo>
                  <a:pt x="20" y="1114"/>
                </a:lnTo>
                <a:lnTo>
                  <a:pt x="21" y="1114"/>
                </a:lnTo>
                <a:lnTo>
                  <a:pt x="23" y="1114"/>
                </a:lnTo>
                <a:lnTo>
                  <a:pt x="24" y="1114"/>
                </a:lnTo>
                <a:lnTo>
                  <a:pt x="25" y="1114"/>
                </a:lnTo>
                <a:lnTo>
                  <a:pt x="26" y="1114"/>
                </a:lnTo>
                <a:lnTo>
                  <a:pt x="29" y="1113"/>
                </a:lnTo>
                <a:lnTo>
                  <a:pt x="30" y="1113"/>
                </a:lnTo>
                <a:lnTo>
                  <a:pt x="30" y="1114"/>
                </a:lnTo>
                <a:lnTo>
                  <a:pt x="32" y="1114"/>
                </a:lnTo>
                <a:lnTo>
                  <a:pt x="33" y="1113"/>
                </a:lnTo>
                <a:lnTo>
                  <a:pt x="34" y="1111"/>
                </a:lnTo>
                <a:lnTo>
                  <a:pt x="36" y="1111"/>
                </a:lnTo>
                <a:lnTo>
                  <a:pt x="37" y="1111"/>
                </a:lnTo>
                <a:lnTo>
                  <a:pt x="38" y="1110"/>
                </a:lnTo>
                <a:lnTo>
                  <a:pt x="40" y="1110"/>
                </a:lnTo>
                <a:lnTo>
                  <a:pt x="41" y="1109"/>
                </a:lnTo>
                <a:lnTo>
                  <a:pt x="42" y="1108"/>
                </a:lnTo>
                <a:lnTo>
                  <a:pt x="42" y="1106"/>
                </a:lnTo>
                <a:lnTo>
                  <a:pt x="43" y="1106"/>
                </a:lnTo>
                <a:lnTo>
                  <a:pt x="43" y="1105"/>
                </a:lnTo>
                <a:lnTo>
                  <a:pt x="45" y="1105"/>
                </a:lnTo>
                <a:lnTo>
                  <a:pt x="46" y="1104"/>
                </a:lnTo>
                <a:lnTo>
                  <a:pt x="47" y="1104"/>
                </a:lnTo>
                <a:lnTo>
                  <a:pt x="51" y="1101"/>
                </a:lnTo>
                <a:lnTo>
                  <a:pt x="51" y="1100"/>
                </a:lnTo>
                <a:lnTo>
                  <a:pt x="53" y="1098"/>
                </a:lnTo>
                <a:lnTo>
                  <a:pt x="53" y="1097"/>
                </a:lnTo>
                <a:lnTo>
                  <a:pt x="54" y="1096"/>
                </a:lnTo>
                <a:lnTo>
                  <a:pt x="55" y="1093"/>
                </a:lnTo>
                <a:lnTo>
                  <a:pt x="57" y="1092"/>
                </a:lnTo>
                <a:lnTo>
                  <a:pt x="58" y="1091"/>
                </a:lnTo>
                <a:lnTo>
                  <a:pt x="59" y="1091"/>
                </a:lnTo>
                <a:lnTo>
                  <a:pt x="60" y="1091"/>
                </a:lnTo>
                <a:lnTo>
                  <a:pt x="60" y="1088"/>
                </a:lnTo>
                <a:lnTo>
                  <a:pt x="62" y="1088"/>
                </a:lnTo>
                <a:lnTo>
                  <a:pt x="63" y="1087"/>
                </a:lnTo>
                <a:lnTo>
                  <a:pt x="62" y="1085"/>
                </a:lnTo>
                <a:lnTo>
                  <a:pt x="63" y="1084"/>
                </a:lnTo>
                <a:lnTo>
                  <a:pt x="63" y="1083"/>
                </a:lnTo>
                <a:lnTo>
                  <a:pt x="64" y="1081"/>
                </a:lnTo>
                <a:lnTo>
                  <a:pt x="64" y="1080"/>
                </a:lnTo>
                <a:lnTo>
                  <a:pt x="64" y="1079"/>
                </a:lnTo>
                <a:lnTo>
                  <a:pt x="66" y="1078"/>
                </a:lnTo>
                <a:lnTo>
                  <a:pt x="67" y="1076"/>
                </a:lnTo>
                <a:lnTo>
                  <a:pt x="68" y="1076"/>
                </a:lnTo>
                <a:lnTo>
                  <a:pt x="68" y="1075"/>
                </a:lnTo>
                <a:lnTo>
                  <a:pt x="70" y="1074"/>
                </a:lnTo>
                <a:lnTo>
                  <a:pt x="72" y="1071"/>
                </a:lnTo>
                <a:lnTo>
                  <a:pt x="73" y="1070"/>
                </a:lnTo>
                <a:lnTo>
                  <a:pt x="75" y="1070"/>
                </a:lnTo>
                <a:lnTo>
                  <a:pt x="76" y="1068"/>
                </a:lnTo>
                <a:lnTo>
                  <a:pt x="77" y="1068"/>
                </a:lnTo>
                <a:lnTo>
                  <a:pt x="79" y="1067"/>
                </a:lnTo>
                <a:lnTo>
                  <a:pt x="80" y="1067"/>
                </a:lnTo>
                <a:lnTo>
                  <a:pt x="81" y="1066"/>
                </a:lnTo>
                <a:lnTo>
                  <a:pt x="81" y="1064"/>
                </a:lnTo>
                <a:lnTo>
                  <a:pt x="81" y="1063"/>
                </a:lnTo>
                <a:lnTo>
                  <a:pt x="83" y="1062"/>
                </a:lnTo>
                <a:lnTo>
                  <a:pt x="84" y="1061"/>
                </a:lnTo>
                <a:lnTo>
                  <a:pt x="85" y="1061"/>
                </a:lnTo>
                <a:lnTo>
                  <a:pt x="87" y="1061"/>
                </a:lnTo>
                <a:lnTo>
                  <a:pt x="88" y="1061"/>
                </a:lnTo>
                <a:lnTo>
                  <a:pt x="89" y="1061"/>
                </a:lnTo>
                <a:lnTo>
                  <a:pt x="90" y="1062"/>
                </a:lnTo>
                <a:lnTo>
                  <a:pt x="92" y="1062"/>
                </a:lnTo>
                <a:lnTo>
                  <a:pt x="92" y="1063"/>
                </a:lnTo>
                <a:lnTo>
                  <a:pt x="93" y="1064"/>
                </a:lnTo>
                <a:lnTo>
                  <a:pt x="94" y="1066"/>
                </a:lnTo>
                <a:lnTo>
                  <a:pt x="96" y="1068"/>
                </a:lnTo>
                <a:lnTo>
                  <a:pt x="98" y="1071"/>
                </a:lnTo>
                <a:lnTo>
                  <a:pt x="101" y="1074"/>
                </a:lnTo>
                <a:lnTo>
                  <a:pt x="101" y="1067"/>
                </a:lnTo>
                <a:lnTo>
                  <a:pt x="100" y="1061"/>
                </a:lnTo>
                <a:lnTo>
                  <a:pt x="94" y="1054"/>
                </a:lnTo>
                <a:lnTo>
                  <a:pt x="96" y="1054"/>
                </a:lnTo>
                <a:lnTo>
                  <a:pt x="96" y="1053"/>
                </a:lnTo>
                <a:lnTo>
                  <a:pt x="97" y="1053"/>
                </a:lnTo>
                <a:lnTo>
                  <a:pt x="97" y="1051"/>
                </a:lnTo>
                <a:lnTo>
                  <a:pt x="98" y="1050"/>
                </a:lnTo>
                <a:lnTo>
                  <a:pt x="100" y="1050"/>
                </a:lnTo>
                <a:lnTo>
                  <a:pt x="101" y="1050"/>
                </a:lnTo>
                <a:lnTo>
                  <a:pt x="102" y="1051"/>
                </a:lnTo>
                <a:lnTo>
                  <a:pt x="103" y="1051"/>
                </a:lnTo>
                <a:lnTo>
                  <a:pt x="103" y="1050"/>
                </a:lnTo>
                <a:lnTo>
                  <a:pt x="103" y="1049"/>
                </a:lnTo>
                <a:lnTo>
                  <a:pt x="101" y="1047"/>
                </a:lnTo>
                <a:lnTo>
                  <a:pt x="100" y="1046"/>
                </a:lnTo>
                <a:lnTo>
                  <a:pt x="97" y="1046"/>
                </a:lnTo>
                <a:lnTo>
                  <a:pt x="96" y="1045"/>
                </a:lnTo>
                <a:lnTo>
                  <a:pt x="94" y="1044"/>
                </a:lnTo>
                <a:lnTo>
                  <a:pt x="93" y="1044"/>
                </a:lnTo>
                <a:lnTo>
                  <a:pt x="92" y="1044"/>
                </a:lnTo>
                <a:lnTo>
                  <a:pt x="89" y="1041"/>
                </a:lnTo>
                <a:lnTo>
                  <a:pt x="87" y="1040"/>
                </a:lnTo>
                <a:lnTo>
                  <a:pt x="81" y="1036"/>
                </a:lnTo>
                <a:lnTo>
                  <a:pt x="77" y="1033"/>
                </a:lnTo>
                <a:lnTo>
                  <a:pt x="75" y="1032"/>
                </a:lnTo>
                <a:lnTo>
                  <a:pt x="72" y="1031"/>
                </a:lnTo>
                <a:lnTo>
                  <a:pt x="71" y="1029"/>
                </a:lnTo>
                <a:lnTo>
                  <a:pt x="63" y="1025"/>
                </a:lnTo>
                <a:lnTo>
                  <a:pt x="62" y="1024"/>
                </a:lnTo>
                <a:lnTo>
                  <a:pt x="60" y="1024"/>
                </a:lnTo>
                <a:lnTo>
                  <a:pt x="59" y="1024"/>
                </a:lnTo>
                <a:lnTo>
                  <a:pt x="60" y="1021"/>
                </a:lnTo>
                <a:lnTo>
                  <a:pt x="60" y="1020"/>
                </a:lnTo>
                <a:lnTo>
                  <a:pt x="60" y="1019"/>
                </a:lnTo>
                <a:lnTo>
                  <a:pt x="60" y="1017"/>
                </a:lnTo>
                <a:lnTo>
                  <a:pt x="59" y="1016"/>
                </a:lnTo>
                <a:lnTo>
                  <a:pt x="59" y="1015"/>
                </a:lnTo>
                <a:lnTo>
                  <a:pt x="59" y="1014"/>
                </a:lnTo>
                <a:lnTo>
                  <a:pt x="60" y="1012"/>
                </a:lnTo>
                <a:lnTo>
                  <a:pt x="59" y="1012"/>
                </a:lnTo>
                <a:lnTo>
                  <a:pt x="58" y="1014"/>
                </a:lnTo>
                <a:lnTo>
                  <a:pt x="57" y="1012"/>
                </a:lnTo>
                <a:lnTo>
                  <a:pt x="57" y="1011"/>
                </a:lnTo>
                <a:lnTo>
                  <a:pt x="57" y="1010"/>
                </a:lnTo>
                <a:lnTo>
                  <a:pt x="55" y="1010"/>
                </a:lnTo>
                <a:lnTo>
                  <a:pt x="55" y="1007"/>
                </a:lnTo>
                <a:lnTo>
                  <a:pt x="55" y="1006"/>
                </a:lnTo>
                <a:lnTo>
                  <a:pt x="58" y="1003"/>
                </a:lnTo>
                <a:lnTo>
                  <a:pt x="58" y="1002"/>
                </a:lnTo>
                <a:lnTo>
                  <a:pt x="58" y="999"/>
                </a:lnTo>
                <a:lnTo>
                  <a:pt x="59" y="998"/>
                </a:lnTo>
                <a:lnTo>
                  <a:pt x="59" y="995"/>
                </a:lnTo>
                <a:lnTo>
                  <a:pt x="58" y="995"/>
                </a:lnTo>
                <a:lnTo>
                  <a:pt x="57" y="995"/>
                </a:lnTo>
                <a:lnTo>
                  <a:pt x="55" y="994"/>
                </a:lnTo>
                <a:lnTo>
                  <a:pt x="53" y="993"/>
                </a:lnTo>
                <a:lnTo>
                  <a:pt x="53" y="991"/>
                </a:lnTo>
                <a:lnTo>
                  <a:pt x="54" y="991"/>
                </a:lnTo>
                <a:lnTo>
                  <a:pt x="54" y="990"/>
                </a:lnTo>
                <a:lnTo>
                  <a:pt x="54" y="989"/>
                </a:lnTo>
                <a:lnTo>
                  <a:pt x="53" y="989"/>
                </a:lnTo>
                <a:lnTo>
                  <a:pt x="51" y="989"/>
                </a:lnTo>
                <a:lnTo>
                  <a:pt x="50" y="989"/>
                </a:lnTo>
                <a:lnTo>
                  <a:pt x="51" y="987"/>
                </a:lnTo>
                <a:lnTo>
                  <a:pt x="53" y="986"/>
                </a:lnTo>
                <a:lnTo>
                  <a:pt x="54" y="986"/>
                </a:lnTo>
                <a:lnTo>
                  <a:pt x="55" y="986"/>
                </a:lnTo>
                <a:lnTo>
                  <a:pt x="57" y="986"/>
                </a:lnTo>
                <a:lnTo>
                  <a:pt x="58" y="986"/>
                </a:lnTo>
                <a:lnTo>
                  <a:pt x="58" y="985"/>
                </a:lnTo>
                <a:lnTo>
                  <a:pt x="58" y="983"/>
                </a:lnTo>
                <a:lnTo>
                  <a:pt x="58" y="982"/>
                </a:lnTo>
                <a:lnTo>
                  <a:pt x="59" y="981"/>
                </a:lnTo>
                <a:lnTo>
                  <a:pt x="60" y="980"/>
                </a:lnTo>
                <a:lnTo>
                  <a:pt x="60" y="978"/>
                </a:lnTo>
                <a:lnTo>
                  <a:pt x="62" y="977"/>
                </a:lnTo>
                <a:lnTo>
                  <a:pt x="62" y="976"/>
                </a:lnTo>
                <a:lnTo>
                  <a:pt x="62" y="974"/>
                </a:lnTo>
                <a:lnTo>
                  <a:pt x="62" y="973"/>
                </a:lnTo>
                <a:lnTo>
                  <a:pt x="60" y="973"/>
                </a:lnTo>
                <a:lnTo>
                  <a:pt x="62" y="970"/>
                </a:lnTo>
                <a:lnTo>
                  <a:pt x="62" y="969"/>
                </a:lnTo>
                <a:lnTo>
                  <a:pt x="63" y="969"/>
                </a:lnTo>
                <a:lnTo>
                  <a:pt x="62" y="968"/>
                </a:lnTo>
                <a:lnTo>
                  <a:pt x="60" y="968"/>
                </a:lnTo>
                <a:lnTo>
                  <a:pt x="60" y="965"/>
                </a:lnTo>
                <a:lnTo>
                  <a:pt x="60" y="964"/>
                </a:lnTo>
                <a:lnTo>
                  <a:pt x="60" y="963"/>
                </a:lnTo>
                <a:lnTo>
                  <a:pt x="60" y="961"/>
                </a:lnTo>
                <a:lnTo>
                  <a:pt x="60" y="960"/>
                </a:lnTo>
                <a:lnTo>
                  <a:pt x="62" y="957"/>
                </a:lnTo>
                <a:lnTo>
                  <a:pt x="62" y="956"/>
                </a:lnTo>
                <a:lnTo>
                  <a:pt x="63" y="953"/>
                </a:lnTo>
                <a:lnTo>
                  <a:pt x="63" y="950"/>
                </a:lnTo>
                <a:lnTo>
                  <a:pt x="63" y="948"/>
                </a:lnTo>
                <a:lnTo>
                  <a:pt x="63" y="947"/>
                </a:lnTo>
                <a:lnTo>
                  <a:pt x="63" y="946"/>
                </a:lnTo>
                <a:lnTo>
                  <a:pt x="62" y="944"/>
                </a:lnTo>
                <a:lnTo>
                  <a:pt x="60" y="946"/>
                </a:lnTo>
                <a:lnTo>
                  <a:pt x="59" y="946"/>
                </a:lnTo>
                <a:lnTo>
                  <a:pt x="59" y="944"/>
                </a:lnTo>
                <a:lnTo>
                  <a:pt x="59" y="943"/>
                </a:lnTo>
                <a:lnTo>
                  <a:pt x="59" y="940"/>
                </a:lnTo>
                <a:lnTo>
                  <a:pt x="60" y="942"/>
                </a:lnTo>
                <a:lnTo>
                  <a:pt x="60" y="940"/>
                </a:lnTo>
                <a:lnTo>
                  <a:pt x="60" y="939"/>
                </a:lnTo>
                <a:lnTo>
                  <a:pt x="59" y="939"/>
                </a:lnTo>
                <a:lnTo>
                  <a:pt x="59" y="938"/>
                </a:lnTo>
                <a:lnTo>
                  <a:pt x="59" y="936"/>
                </a:lnTo>
                <a:lnTo>
                  <a:pt x="60" y="935"/>
                </a:lnTo>
                <a:lnTo>
                  <a:pt x="62" y="935"/>
                </a:lnTo>
                <a:lnTo>
                  <a:pt x="62" y="934"/>
                </a:lnTo>
                <a:lnTo>
                  <a:pt x="63" y="933"/>
                </a:lnTo>
                <a:lnTo>
                  <a:pt x="60" y="931"/>
                </a:lnTo>
                <a:lnTo>
                  <a:pt x="58" y="930"/>
                </a:lnTo>
                <a:lnTo>
                  <a:pt x="58" y="929"/>
                </a:lnTo>
                <a:lnTo>
                  <a:pt x="57" y="927"/>
                </a:lnTo>
                <a:lnTo>
                  <a:pt x="57" y="926"/>
                </a:lnTo>
                <a:lnTo>
                  <a:pt x="57" y="923"/>
                </a:lnTo>
                <a:lnTo>
                  <a:pt x="58" y="921"/>
                </a:lnTo>
                <a:lnTo>
                  <a:pt x="57" y="919"/>
                </a:lnTo>
                <a:lnTo>
                  <a:pt x="55" y="919"/>
                </a:lnTo>
                <a:lnTo>
                  <a:pt x="55" y="918"/>
                </a:lnTo>
                <a:lnTo>
                  <a:pt x="55" y="917"/>
                </a:lnTo>
                <a:lnTo>
                  <a:pt x="55" y="916"/>
                </a:lnTo>
                <a:lnTo>
                  <a:pt x="55" y="914"/>
                </a:lnTo>
                <a:lnTo>
                  <a:pt x="57" y="912"/>
                </a:lnTo>
                <a:lnTo>
                  <a:pt x="57" y="910"/>
                </a:lnTo>
                <a:lnTo>
                  <a:pt x="57" y="908"/>
                </a:lnTo>
                <a:lnTo>
                  <a:pt x="58" y="906"/>
                </a:lnTo>
                <a:lnTo>
                  <a:pt x="58" y="905"/>
                </a:lnTo>
                <a:lnTo>
                  <a:pt x="58" y="904"/>
                </a:lnTo>
                <a:lnTo>
                  <a:pt x="59" y="904"/>
                </a:lnTo>
                <a:lnTo>
                  <a:pt x="59" y="903"/>
                </a:lnTo>
                <a:lnTo>
                  <a:pt x="60" y="903"/>
                </a:lnTo>
                <a:lnTo>
                  <a:pt x="62" y="901"/>
                </a:lnTo>
                <a:lnTo>
                  <a:pt x="63" y="901"/>
                </a:lnTo>
                <a:lnTo>
                  <a:pt x="63" y="900"/>
                </a:lnTo>
                <a:lnTo>
                  <a:pt x="63" y="899"/>
                </a:lnTo>
                <a:lnTo>
                  <a:pt x="63" y="897"/>
                </a:lnTo>
                <a:lnTo>
                  <a:pt x="63" y="896"/>
                </a:lnTo>
                <a:lnTo>
                  <a:pt x="64" y="895"/>
                </a:lnTo>
                <a:lnTo>
                  <a:pt x="66" y="895"/>
                </a:lnTo>
                <a:lnTo>
                  <a:pt x="66" y="893"/>
                </a:lnTo>
                <a:lnTo>
                  <a:pt x="67" y="892"/>
                </a:lnTo>
                <a:lnTo>
                  <a:pt x="67" y="889"/>
                </a:lnTo>
                <a:lnTo>
                  <a:pt x="67" y="888"/>
                </a:lnTo>
                <a:lnTo>
                  <a:pt x="67" y="887"/>
                </a:lnTo>
                <a:lnTo>
                  <a:pt x="68" y="886"/>
                </a:lnTo>
                <a:lnTo>
                  <a:pt x="68" y="883"/>
                </a:lnTo>
                <a:lnTo>
                  <a:pt x="70" y="882"/>
                </a:lnTo>
                <a:lnTo>
                  <a:pt x="70" y="880"/>
                </a:lnTo>
                <a:lnTo>
                  <a:pt x="70" y="879"/>
                </a:lnTo>
                <a:lnTo>
                  <a:pt x="71" y="878"/>
                </a:lnTo>
                <a:lnTo>
                  <a:pt x="71" y="875"/>
                </a:lnTo>
                <a:lnTo>
                  <a:pt x="72" y="871"/>
                </a:lnTo>
                <a:lnTo>
                  <a:pt x="73" y="870"/>
                </a:lnTo>
                <a:lnTo>
                  <a:pt x="72" y="869"/>
                </a:lnTo>
                <a:lnTo>
                  <a:pt x="71" y="867"/>
                </a:lnTo>
                <a:lnTo>
                  <a:pt x="71" y="866"/>
                </a:lnTo>
                <a:lnTo>
                  <a:pt x="72" y="865"/>
                </a:lnTo>
                <a:lnTo>
                  <a:pt x="72" y="863"/>
                </a:lnTo>
                <a:lnTo>
                  <a:pt x="71" y="863"/>
                </a:lnTo>
                <a:lnTo>
                  <a:pt x="71" y="862"/>
                </a:lnTo>
                <a:lnTo>
                  <a:pt x="71" y="861"/>
                </a:lnTo>
                <a:lnTo>
                  <a:pt x="71" y="858"/>
                </a:lnTo>
                <a:lnTo>
                  <a:pt x="71" y="856"/>
                </a:lnTo>
                <a:lnTo>
                  <a:pt x="71" y="854"/>
                </a:lnTo>
                <a:lnTo>
                  <a:pt x="71" y="852"/>
                </a:lnTo>
                <a:lnTo>
                  <a:pt x="71" y="850"/>
                </a:lnTo>
                <a:lnTo>
                  <a:pt x="72" y="848"/>
                </a:lnTo>
                <a:lnTo>
                  <a:pt x="72" y="846"/>
                </a:lnTo>
                <a:lnTo>
                  <a:pt x="72" y="845"/>
                </a:lnTo>
                <a:lnTo>
                  <a:pt x="73" y="844"/>
                </a:lnTo>
                <a:lnTo>
                  <a:pt x="75" y="842"/>
                </a:lnTo>
                <a:lnTo>
                  <a:pt x="75" y="841"/>
                </a:lnTo>
                <a:lnTo>
                  <a:pt x="76" y="841"/>
                </a:lnTo>
                <a:lnTo>
                  <a:pt x="76" y="840"/>
                </a:lnTo>
                <a:lnTo>
                  <a:pt x="79" y="839"/>
                </a:lnTo>
                <a:lnTo>
                  <a:pt x="80" y="837"/>
                </a:lnTo>
                <a:lnTo>
                  <a:pt x="80" y="836"/>
                </a:lnTo>
                <a:lnTo>
                  <a:pt x="81" y="835"/>
                </a:lnTo>
                <a:lnTo>
                  <a:pt x="83" y="835"/>
                </a:lnTo>
                <a:lnTo>
                  <a:pt x="83" y="833"/>
                </a:lnTo>
                <a:lnTo>
                  <a:pt x="84" y="832"/>
                </a:lnTo>
                <a:lnTo>
                  <a:pt x="84" y="829"/>
                </a:lnTo>
                <a:lnTo>
                  <a:pt x="85" y="828"/>
                </a:lnTo>
                <a:lnTo>
                  <a:pt x="85" y="827"/>
                </a:lnTo>
                <a:lnTo>
                  <a:pt x="87" y="827"/>
                </a:lnTo>
                <a:lnTo>
                  <a:pt x="87" y="825"/>
                </a:lnTo>
                <a:lnTo>
                  <a:pt x="88" y="824"/>
                </a:lnTo>
                <a:lnTo>
                  <a:pt x="89" y="824"/>
                </a:lnTo>
                <a:lnTo>
                  <a:pt x="89" y="822"/>
                </a:lnTo>
                <a:lnTo>
                  <a:pt x="90" y="822"/>
                </a:lnTo>
                <a:lnTo>
                  <a:pt x="90" y="820"/>
                </a:lnTo>
                <a:lnTo>
                  <a:pt x="90" y="819"/>
                </a:lnTo>
                <a:lnTo>
                  <a:pt x="90" y="818"/>
                </a:lnTo>
                <a:lnTo>
                  <a:pt x="90" y="815"/>
                </a:lnTo>
                <a:lnTo>
                  <a:pt x="93" y="812"/>
                </a:lnTo>
                <a:lnTo>
                  <a:pt x="93" y="811"/>
                </a:lnTo>
                <a:lnTo>
                  <a:pt x="94" y="811"/>
                </a:lnTo>
                <a:lnTo>
                  <a:pt x="96" y="811"/>
                </a:lnTo>
                <a:lnTo>
                  <a:pt x="96" y="810"/>
                </a:lnTo>
                <a:lnTo>
                  <a:pt x="97" y="810"/>
                </a:lnTo>
                <a:lnTo>
                  <a:pt x="97" y="807"/>
                </a:lnTo>
                <a:lnTo>
                  <a:pt x="97" y="806"/>
                </a:lnTo>
                <a:lnTo>
                  <a:pt x="98" y="806"/>
                </a:lnTo>
                <a:lnTo>
                  <a:pt x="100" y="806"/>
                </a:lnTo>
                <a:lnTo>
                  <a:pt x="100" y="805"/>
                </a:lnTo>
                <a:lnTo>
                  <a:pt x="101" y="802"/>
                </a:lnTo>
                <a:lnTo>
                  <a:pt x="102" y="801"/>
                </a:lnTo>
                <a:lnTo>
                  <a:pt x="105" y="801"/>
                </a:lnTo>
                <a:lnTo>
                  <a:pt x="106" y="799"/>
                </a:lnTo>
                <a:lnTo>
                  <a:pt x="106" y="798"/>
                </a:lnTo>
                <a:lnTo>
                  <a:pt x="107" y="798"/>
                </a:lnTo>
                <a:lnTo>
                  <a:pt x="109" y="798"/>
                </a:lnTo>
                <a:lnTo>
                  <a:pt x="111" y="797"/>
                </a:lnTo>
                <a:lnTo>
                  <a:pt x="111" y="795"/>
                </a:lnTo>
                <a:lnTo>
                  <a:pt x="113" y="793"/>
                </a:lnTo>
                <a:lnTo>
                  <a:pt x="117" y="793"/>
                </a:lnTo>
                <a:lnTo>
                  <a:pt x="118" y="792"/>
                </a:lnTo>
                <a:lnTo>
                  <a:pt x="118" y="790"/>
                </a:lnTo>
                <a:lnTo>
                  <a:pt x="118" y="789"/>
                </a:lnTo>
                <a:lnTo>
                  <a:pt x="120" y="788"/>
                </a:lnTo>
                <a:lnTo>
                  <a:pt x="120" y="786"/>
                </a:lnTo>
                <a:lnTo>
                  <a:pt x="120" y="785"/>
                </a:lnTo>
                <a:lnTo>
                  <a:pt x="122" y="785"/>
                </a:lnTo>
                <a:lnTo>
                  <a:pt x="122" y="784"/>
                </a:lnTo>
                <a:lnTo>
                  <a:pt x="124" y="784"/>
                </a:lnTo>
                <a:lnTo>
                  <a:pt x="126" y="784"/>
                </a:lnTo>
                <a:lnTo>
                  <a:pt x="126" y="781"/>
                </a:lnTo>
                <a:lnTo>
                  <a:pt x="131" y="780"/>
                </a:lnTo>
                <a:lnTo>
                  <a:pt x="131" y="778"/>
                </a:lnTo>
                <a:lnTo>
                  <a:pt x="131" y="777"/>
                </a:lnTo>
                <a:lnTo>
                  <a:pt x="131" y="776"/>
                </a:lnTo>
                <a:lnTo>
                  <a:pt x="132" y="775"/>
                </a:lnTo>
                <a:lnTo>
                  <a:pt x="134" y="775"/>
                </a:lnTo>
                <a:lnTo>
                  <a:pt x="134" y="776"/>
                </a:lnTo>
                <a:lnTo>
                  <a:pt x="136" y="776"/>
                </a:lnTo>
                <a:lnTo>
                  <a:pt x="137" y="775"/>
                </a:lnTo>
                <a:lnTo>
                  <a:pt x="137" y="773"/>
                </a:lnTo>
                <a:lnTo>
                  <a:pt x="137" y="771"/>
                </a:lnTo>
                <a:lnTo>
                  <a:pt x="136" y="768"/>
                </a:lnTo>
                <a:lnTo>
                  <a:pt x="135" y="767"/>
                </a:lnTo>
                <a:lnTo>
                  <a:pt x="135" y="765"/>
                </a:lnTo>
                <a:lnTo>
                  <a:pt x="135" y="764"/>
                </a:lnTo>
                <a:lnTo>
                  <a:pt x="134" y="764"/>
                </a:lnTo>
                <a:lnTo>
                  <a:pt x="135" y="763"/>
                </a:lnTo>
                <a:lnTo>
                  <a:pt x="135" y="761"/>
                </a:lnTo>
                <a:lnTo>
                  <a:pt x="134" y="761"/>
                </a:lnTo>
                <a:lnTo>
                  <a:pt x="132" y="761"/>
                </a:lnTo>
                <a:lnTo>
                  <a:pt x="132" y="760"/>
                </a:lnTo>
                <a:lnTo>
                  <a:pt x="131" y="760"/>
                </a:lnTo>
                <a:lnTo>
                  <a:pt x="131" y="758"/>
                </a:lnTo>
                <a:lnTo>
                  <a:pt x="131" y="756"/>
                </a:lnTo>
                <a:lnTo>
                  <a:pt x="131" y="754"/>
                </a:lnTo>
                <a:lnTo>
                  <a:pt x="131" y="751"/>
                </a:lnTo>
                <a:lnTo>
                  <a:pt x="130" y="750"/>
                </a:lnTo>
                <a:lnTo>
                  <a:pt x="130" y="748"/>
                </a:lnTo>
                <a:lnTo>
                  <a:pt x="130" y="747"/>
                </a:lnTo>
                <a:lnTo>
                  <a:pt x="131" y="746"/>
                </a:lnTo>
                <a:lnTo>
                  <a:pt x="131" y="745"/>
                </a:lnTo>
                <a:lnTo>
                  <a:pt x="130" y="745"/>
                </a:lnTo>
                <a:lnTo>
                  <a:pt x="130" y="743"/>
                </a:lnTo>
                <a:lnTo>
                  <a:pt x="131" y="742"/>
                </a:lnTo>
                <a:lnTo>
                  <a:pt x="132" y="739"/>
                </a:lnTo>
                <a:lnTo>
                  <a:pt x="134" y="738"/>
                </a:lnTo>
                <a:lnTo>
                  <a:pt x="134" y="737"/>
                </a:lnTo>
                <a:lnTo>
                  <a:pt x="134" y="735"/>
                </a:lnTo>
                <a:lnTo>
                  <a:pt x="134" y="734"/>
                </a:lnTo>
                <a:lnTo>
                  <a:pt x="135" y="734"/>
                </a:lnTo>
                <a:lnTo>
                  <a:pt x="136" y="733"/>
                </a:lnTo>
                <a:lnTo>
                  <a:pt x="135" y="730"/>
                </a:lnTo>
                <a:lnTo>
                  <a:pt x="135" y="729"/>
                </a:lnTo>
                <a:lnTo>
                  <a:pt x="135" y="728"/>
                </a:lnTo>
                <a:lnTo>
                  <a:pt x="135" y="726"/>
                </a:lnTo>
                <a:lnTo>
                  <a:pt x="135" y="725"/>
                </a:lnTo>
                <a:lnTo>
                  <a:pt x="135" y="724"/>
                </a:lnTo>
                <a:lnTo>
                  <a:pt x="135" y="722"/>
                </a:lnTo>
                <a:lnTo>
                  <a:pt x="135" y="721"/>
                </a:lnTo>
                <a:lnTo>
                  <a:pt x="135" y="720"/>
                </a:lnTo>
                <a:lnTo>
                  <a:pt x="135" y="718"/>
                </a:lnTo>
                <a:lnTo>
                  <a:pt x="135" y="717"/>
                </a:lnTo>
                <a:lnTo>
                  <a:pt x="134" y="716"/>
                </a:lnTo>
                <a:lnTo>
                  <a:pt x="132" y="713"/>
                </a:lnTo>
                <a:lnTo>
                  <a:pt x="131" y="712"/>
                </a:lnTo>
                <a:lnTo>
                  <a:pt x="132" y="711"/>
                </a:lnTo>
                <a:lnTo>
                  <a:pt x="132" y="709"/>
                </a:lnTo>
                <a:lnTo>
                  <a:pt x="134" y="709"/>
                </a:lnTo>
                <a:lnTo>
                  <a:pt x="134" y="708"/>
                </a:lnTo>
                <a:lnTo>
                  <a:pt x="135" y="708"/>
                </a:lnTo>
                <a:lnTo>
                  <a:pt x="135" y="707"/>
                </a:lnTo>
                <a:lnTo>
                  <a:pt x="136" y="705"/>
                </a:lnTo>
                <a:lnTo>
                  <a:pt x="136" y="704"/>
                </a:lnTo>
                <a:lnTo>
                  <a:pt x="136" y="703"/>
                </a:lnTo>
                <a:lnTo>
                  <a:pt x="136" y="701"/>
                </a:lnTo>
                <a:lnTo>
                  <a:pt x="137" y="701"/>
                </a:lnTo>
                <a:lnTo>
                  <a:pt x="139" y="700"/>
                </a:lnTo>
                <a:lnTo>
                  <a:pt x="139" y="699"/>
                </a:lnTo>
                <a:lnTo>
                  <a:pt x="140" y="699"/>
                </a:lnTo>
                <a:lnTo>
                  <a:pt x="140" y="697"/>
                </a:lnTo>
                <a:lnTo>
                  <a:pt x="141" y="697"/>
                </a:lnTo>
                <a:lnTo>
                  <a:pt x="141" y="696"/>
                </a:lnTo>
                <a:lnTo>
                  <a:pt x="143" y="695"/>
                </a:lnTo>
                <a:lnTo>
                  <a:pt x="145" y="694"/>
                </a:lnTo>
                <a:lnTo>
                  <a:pt x="147" y="694"/>
                </a:lnTo>
                <a:lnTo>
                  <a:pt x="147" y="692"/>
                </a:lnTo>
                <a:lnTo>
                  <a:pt x="147" y="691"/>
                </a:lnTo>
                <a:lnTo>
                  <a:pt x="148" y="691"/>
                </a:lnTo>
                <a:lnTo>
                  <a:pt x="149" y="691"/>
                </a:lnTo>
                <a:lnTo>
                  <a:pt x="150" y="690"/>
                </a:lnTo>
                <a:lnTo>
                  <a:pt x="152" y="690"/>
                </a:lnTo>
                <a:lnTo>
                  <a:pt x="152" y="688"/>
                </a:lnTo>
                <a:lnTo>
                  <a:pt x="156" y="688"/>
                </a:lnTo>
                <a:lnTo>
                  <a:pt x="158" y="688"/>
                </a:lnTo>
                <a:lnTo>
                  <a:pt x="160" y="688"/>
                </a:lnTo>
                <a:lnTo>
                  <a:pt x="161" y="690"/>
                </a:lnTo>
                <a:lnTo>
                  <a:pt x="164" y="692"/>
                </a:lnTo>
                <a:lnTo>
                  <a:pt x="165" y="692"/>
                </a:lnTo>
                <a:lnTo>
                  <a:pt x="166" y="694"/>
                </a:lnTo>
                <a:lnTo>
                  <a:pt x="167" y="695"/>
                </a:lnTo>
                <a:lnTo>
                  <a:pt x="170" y="697"/>
                </a:lnTo>
                <a:lnTo>
                  <a:pt x="178" y="705"/>
                </a:lnTo>
                <a:lnTo>
                  <a:pt x="187" y="716"/>
                </a:lnTo>
                <a:lnTo>
                  <a:pt x="191" y="718"/>
                </a:lnTo>
                <a:lnTo>
                  <a:pt x="197" y="721"/>
                </a:lnTo>
                <a:lnTo>
                  <a:pt x="199" y="724"/>
                </a:lnTo>
                <a:lnTo>
                  <a:pt x="200" y="726"/>
                </a:lnTo>
                <a:lnTo>
                  <a:pt x="200" y="729"/>
                </a:lnTo>
                <a:lnTo>
                  <a:pt x="199" y="731"/>
                </a:lnTo>
                <a:lnTo>
                  <a:pt x="199" y="733"/>
                </a:lnTo>
                <a:lnTo>
                  <a:pt x="200" y="734"/>
                </a:lnTo>
                <a:lnTo>
                  <a:pt x="205" y="733"/>
                </a:lnTo>
                <a:lnTo>
                  <a:pt x="207" y="733"/>
                </a:lnTo>
                <a:lnTo>
                  <a:pt x="208" y="733"/>
                </a:lnTo>
                <a:lnTo>
                  <a:pt x="211" y="734"/>
                </a:lnTo>
                <a:lnTo>
                  <a:pt x="212" y="735"/>
                </a:lnTo>
                <a:lnTo>
                  <a:pt x="214" y="735"/>
                </a:lnTo>
                <a:lnTo>
                  <a:pt x="217" y="738"/>
                </a:lnTo>
                <a:lnTo>
                  <a:pt x="224" y="739"/>
                </a:lnTo>
                <a:lnTo>
                  <a:pt x="237" y="746"/>
                </a:lnTo>
                <a:lnTo>
                  <a:pt x="243" y="746"/>
                </a:lnTo>
                <a:lnTo>
                  <a:pt x="248" y="750"/>
                </a:lnTo>
                <a:lnTo>
                  <a:pt x="259" y="761"/>
                </a:lnTo>
                <a:lnTo>
                  <a:pt x="261" y="764"/>
                </a:lnTo>
                <a:lnTo>
                  <a:pt x="267" y="769"/>
                </a:lnTo>
                <a:lnTo>
                  <a:pt x="288" y="782"/>
                </a:lnTo>
                <a:lnTo>
                  <a:pt x="285" y="785"/>
                </a:lnTo>
                <a:lnTo>
                  <a:pt x="285" y="786"/>
                </a:lnTo>
                <a:lnTo>
                  <a:pt x="286" y="788"/>
                </a:lnTo>
                <a:lnTo>
                  <a:pt x="291" y="788"/>
                </a:lnTo>
                <a:lnTo>
                  <a:pt x="297" y="793"/>
                </a:lnTo>
                <a:lnTo>
                  <a:pt x="306" y="798"/>
                </a:lnTo>
                <a:lnTo>
                  <a:pt x="312" y="802"/>
                </a:lnTo>
                <a:lnTo>
                  <a:pt x="319" y="810"/>
                </a:lnTo>
                <a:lnTo>
                  <a:pt x="321" y="814"/>
                </a:lnTo>
                <a:lnTo>
                  <a:pt x="324" y="818"/>
                </a:lnTo>
                <a:lnTo>
                  <a:pt x="333" y="822"/>
                </a:lnTo>
                <a:lnTo>
                  <a:pt x="340" y="827"/>
                </a:lnTo>
                <a:lnTo>
                  <a:pt x="342" y="831"/>
                </a:lnTo>
                <a:lnTo>
                  <a:pt x="344" y="831"/>
                </a:lnTo>
                <a:lnTo>
                  <a:pt x="346" y="832"/>
                </a:lnTo>
                <a:lnTo>
                  <a:pt x="350" y="833"/>
                </a:lnTo>
                <a:lnTo>
                  <a:pt x="351" y="833"/>
                </a:lnTo>
                <a:lnTo>
                  <a:pt x="359" y="833"/>
                </a:lnTo>
                <a:lnTo>
                  <a:pt x="361" y="835"/>
                </a:lnTo>
                <a:lnTo>
                  <a:pt x="362" y="835"/>
                </a:lnTo>
                <a:lnTo>
                  <a:pt x="371" y="839"/>
                </a:lnTo>
                <a:lnTo>
                  <a:pt x="375" y="840"/>
                </a:lnTo>
                <a:lnTo>
                  <a:pt x="376" y="840"/>
                </a:lnTo>
                <a:lnTo>
                  <a:pt x="378" y="840"/>
                </a:lnTo>
                <a:lnTo>
                  <a:pt x="380" y="841"/>
                </a:lnTo>
                <a:lnTo>
                  <a:pt x="381" y="841"/>
                </a:lnTo>
                <a:lnTo>
                  <a:pt x="381" y="842"/>
                </a:lnTo>
                <a:lnTo>
                  <a:pt x="384" y="844"/>
                </a:lnTo>
                <a:lnTo>
                  <a:pt x="385" y="845"/>
                </a:lnTo>
                <a:lnTo>
                  <a:pt x="387" y="845"/>
                </a:lnTo>
                <a:lnTo>
                  <a:pt x="392" y="849"/>
                </a:lnTo>
                <a:lnTo>
                  <a:pt x="395" y="849"/>
                </a:lnTo>
                <a:lnTo>
                  <a:pt x="395" y="853"/>
                </a:lnTo>
                <a:lnTo>
                  <a:pt x="393" y="856"/>
                </a:lnTo>
                <a:lnTo>
                  <a:pt x="389" y="863"/>
                </a:lnTo>
                <a:lnTo>
                  <a:pt x="385" y="871"/>
                </a:lnTo>
                <a:lnTo>
                  <a:pt x="387" y="876"/>
                </a:lnTo>
                <a:lnTo>
                  <a:pt x="385" y="878"/>
                </a:lnTo>
                <a:lnTo>
                  <a:pt x="381" y="882"/>
                </a:lnTo>
                <a:lnTo>
                  <a:pt x="380" y="888"/>
                </a:lnTo>
                <a:lnTo>
                  <a:pt x="379" y="897"/>
                </a:lnTo>
                <a:lnTo>
                  <a:pt x="371" y="904"/>
                </a:lnTo>
                <a:lnTo>
                  <a:pt x="371" y="905"/>
                </a:lnTo>
                <a:lnTo>
                  <a:pt x="370" y="910"/>
                </a:lnTo>
                <a:lnTo>
                  <a:pt x="370" y="914"/>
                </a:lnTo>
                <a:lnTo>
                  <a:pt x="371" y="917"/>
                </a:lnTo>
                <a:lnTo>
                  <a:pt x="371" y="923"/>
                </a:lnTo>
                <a:lnTo>
                  <a:pt x="374" y="930"/>
                </a:lnTo>
                <a:lnTo>
                  <a:pt x="374" y="933"/>
                </a:lnTo>
                <a:lnTo>
                  <a:pt x="376" y="935"/>
                </a:lnTo>
                <a:lnTo>
                  <a:pt x="378" y="936"/>
                </a:lnTo>
                <a:lnTo>
                  <a:pt x="378" y="938"/>
                </a:lnTo>
                <a:lnTo>
                  <a:pt x="379" y="939"/>
                </a:lnTo>
                <a:lnTo>
                  <a:pt x="381" y="940"/>
                </a:lnTo>
                <a:lnTo>
                  <a:pt x="384" y="940"/>
                </a:lnTo>
                <a:lnTo>
                  <a:pt x="385" y="940"/>
                </a:lnTo>
                <a:lnTo>
                  <a:pt x="385" y="942"/>
                </a:lnTo>
                <a:lnTo>
                  <a:pt x="387" y="942"/>
                </a:lnTo>
                <a:lnTo>
                  <a:pt x="388" y="942"/>
                </a:lnTo>
                <a:lnTo>
                  <a:pt x="389" y="943"/>
                </a:lnTo>
                <a:lnTo>
                  <a:pt x="391" y="943"/>
                </a:lnTo>
                <a:lnTo>
                  <a:pt x="389" y="943"/>
                </a:lnTo>
                <a:lnTo>
                  <a:pt x="389" y="946"/>
                </a:lnTo>
                <a:lnTo>
                  <a:pt x="389" y="947"/>
                </a:lnTo>
                <a:lnTo>
                  <a:pt x="391" y="948"/>
                </a:lnTo>
                <a:lnTo>
                  <a:pt x="391" y="947"/>
                </a:lnTo>
                <a:lnTo>
                  <a:pt x="392" y="947"/>
                </a:lnTo>
                <a:lnTo>
                  <a:pt x="392" y="948"/>
                </a:lnTo>
                <a:lnTo>
                  <a:pt x="393" y="950"/>
                </a:lnTo>
                <a:lnTo>
                  <a:pt x="395" y="950"/>
                </a:lnTo>
                <a:lnTo>
                  <a:pt x="395" y="951"/>
                </a:lnTo>
                <a:lnTo>
                  <a:pt x="395" y="952"/>
                </a:lnTo>
                <a:lnTo>
                  <a:pt x="396" y="952"/>
                </a:lnTo>
                <a:lnTo>
                  <a:pt x="397" y="952"/>
                </a:lnTo>
                <a:lnTo>
                  <a:pt x="398" y="952"/>
                </a:lnTo>
                <a:lnTo>
                  <a:pt x="400" y="953"/>
                </a:lnTo>
                <a:lnTo>
                  <a:pt x="400" y="955"/>
                </a:lnTo>
                <a:lnTo>
                  <a:pt x="401" y="955"/>
                </a:lnTo>
                <a:lnTo>
                  <a:pt x="401" y="956"/>
                </a:lnTo>
                <a:lnTo>
                  <a:pt x="401" y="957"/>
                </a:lnTo>
                <a:lnTo>
                  <a:pt x="402" y="957"/>
                </a:lnTo>
                <a:lnTo>
                  <a:pt x="408" y="952"/>
                </a:lnTo>
                <a:lnTo>
                  <a:pt x="412" y="952"/>
                </a:lnTo>
                <a:lnTo>
                  <a:pt x="417" y="952"/>
                </a:lnTo>
                <a:lnTo>
                  <a:pt x="417" y="951"/>
                </a:lnTo>
                <a:lnTo>
                  <a:pt x="423" y="950"/>
                </a:lnTo>
                <a:lnTo>
                  <a:pt x="427" y="950"/>
                </a:lnTo>
                <a:lnTo>
                  <a:pt x="432" y="950"/>
                </a:lnTo>
                <a:lnTo>
                  <a:pt x="439" y="948"/>
                </a:lnTo>
                <a:lnTo>
                  <a:pt x="444" y="946"/>
                </a:lnTo>
                <a:lnTo>
                  <a:pt x="448" y="943"/>
                </a:lnTo>
                <a:lnTo>
                  <a:pt x="453" y="940"/>
                </a:lnTo>
                <a:lnTo>
                  <a:pt x="455" y="940"/>
                </a:lnTo>
                <a:lnTo>
                  <a:pt x="462" y="934"/>
                </a:lnTo>
                <a:lnTo>
                  <a:pt x="466" y="935"/>
                </a:lnTo>
                <a:lnTo>
                  <a:pt x="470" y="933"/>
                </a:lnTo>
                <a:lnTo>
                  <a:pt x="477" y="933"/>
                </a:lnTo>
                <a:lnTo>
                  <a:pt x="481" y="933"/>
                </a:lnTo>
                <a:lnTo>
                  <a:pt x="486" y="934"/>
                </a:lnTo>
                <a:lnTo>
                  <a:pt x="495" y="934"/>
                </a:lnTo>
                <a:lnTo>
                  <a:pt x="496" y="935"/>
                </a:lnTo>
                <a:lnTo>
                  <a:pt x="504" y="936"/>
                </a:lnTo>
                <a:lnTo>
                  <a:pt x="507" y="936"/>
                </a:lnTo>
                <a:lnTo>
                  <a:pt x="508" y="936"/>
                </a:lnTo>
                <a:lnTo>
                  <a:pt x="509" y="936"/>
                </a:lnTo>
                <a:lnTo>
                  <a:pt x="509" y="934"/>
                </a:lnTo>
                <a:lnTo>
                  <a:pt x="509" y="933"/>
                </a:lnTo>
                <a:lnTo>
                  <a:pt x="509" y="931"/>
                </a:lnTo>
                <a:lnTo>
                  <a:pt x="509" y="929"/>
                </a:lnTo>
                <a:lnTo>
                  <a:pt x="508" y="926"/>
                </a:lnTo>
                <a:lnTo>
                  <a:pt x="508" y="922"/>
                </a:lnTo>
                <a:lnTo>
                  <a:pt x="511" y="923"/>
                </a:lnTo>
                <a:lnTo>
                  <a:pt x="512" y="919"/>
                </a:lnTo>
                <a:lnTo>
                  <a:pt x="512" y="918"/>
                </a:lnTo>
                <a:lnTo>
                  <a:pt x="511" y="906"/>
                </a:lnTo>
                <a:lnTo>
                  <a:pt x="509" y="906"/>
                </a:lnTo>
                <a:lnTo>
                  <a:pt x="509" y="905"/>
                </a:lnTo>
                <a:lnTo>
                  <a:pt x="509" y="904"/>
                </a:lnTo>
                <a:lnTo>
                  <a:pt x="511" y="903"/>
                </a:lnTo>
                <a:lnTo>
                  <a:pt x="513" y="900"/>
                </a:lnTo>
                <a:lnTo>
                  <a:pt x="515" y="899"/>
                </a:lnTo>
                <a:lnTo>
                  <a:pt x="516" y="897"/>
                </a:lnTo>
                <a:lnTo>
                  <a:pt x="517" y="896"/>
                </a:lnTo>
                <a:lnTo>
                  <a:pt x="519" y="895"/>
                </a:lnTo>
                <a:lnTo>
                  <a:pt x="519" y="893"/>
                </a:lnTo>
                <a:lnTo>
                  <a:pt x="519" y="892"/>
                </a:lnTo>
                <a:lnTo>
                  <a:pt x="520" y="891"/>
                </a:lnTo>
                <a:lnTo>
                  <a:pt x="520" y="886"/>
                </a:lnTo>
                <a:lnTo>
                  <a:pt x="520" y="878"/>
                </a:lnTo>
                <a:lnTo>
                  <a:pt x="520" y="875"/>
                </a:lnTo>
                <a:lnTo>
                  <a:pt x="520" y="874"/>
                </a:lnTo>
                <a:lnTo>
                  <a:pt x="521" y="874"/>
                </a:lnTo>
                <a:lnTo>
                  <a:pt x="521" y="872"/>
                </a:lnTo>
                <a:lnTo>
                  <a:pt x="521" y="871"/>
                </a:lnTo>
                <a:lnTo>
                  <a:pt x="522" y="870"/>
                </a:lnTo>
                <a:lnTo>
                  <a:pt x="524" y="870"/>
                </a:lnTo>
                <a:lnTo>
                  <a:pt x="525" y="870"/>
                </a:lnTo>
                <a:lnTo>
                  <a:pt x="526" y="871"/>
                </a:lnTo>
                <a:lnTo>
                  <a:pt x="528" y="872"/>
                </a:lnTo>
                <a:lnTo>
                  <a:pt x="530" y="872"/>
                </a:lnTo>
                <a:lnTo>
                  <a:pt x="530" y="871"/>
                </a:lnTo>
                <a:lnTo>
                  <a:pt x="532" y="871"/>
                </a:lnTo>
                <a:lnTo>
                  <a:pt x="532" y="872"/>
                </a:lnTo>
                <a:lnTo>
                  <a:pt x="533" y="872"/>
                </a:lnTo>
                <a:lnTo>
                  <a:pt x="534" y="872"/>
                </a:lnTo>
                <a:lnTo>
                  <a:pt x="538" y="874"/>
                </a:lnTo>
                <a:lnTo>
                  <a:pt x="538" y="875"/>
                </a:lnTo>
                <a:lnTo>
                  <a:pt x="539" y="875"/>
                </a:lnTo>
                <a:lnTo>
                  <a:pt x="542" y="867"/>
                </a:lnTo>
                <a:lnTo>
                  <a:pt x="545" y="869"/>
                </a:lnTo>
                <a:lnTo>
                  <a:pt x="546" y="870"/>
                </a:lnTo>
                <a:lnTo>
                  <a:pt x="546" y="869"/>
                </a:lnTo>
                <a:lnTo>
                  <a:pt x="547" y="869"/>
                </a:lnTo>
                <a:lnTo>
                  <a:pt x="547" y="867"/>
                </a:lnTo>
                <a:lnTo>
                  <a:pt x="549" y="867"/>
                </a:lnTo>
                <a:lnTo>
                  <a:pt x="549" y="866"/>
                </a:lnTo>
                <a:lnTo>
                  <a:pt x="550" y="866"/>
                </a:lnTo>
                <a:lnTo>
                  <a:pt x="550" y="865"/>
                </a:lnTo>
                <a:lnTo>
                  <a:pt x="551" y="865"/>
                </a:lnTo>
                <a:lnTo>
                  <a:pt x="552" y="862"/>
                </a:lnTo>
                <a:lnTo>
                  <a:pt x="552" y="859"/>
                </a:lnTo>
                <a:lnTo>
                  <a:pt x="552" y="858"/>
                </a:lnTo>
                <a:lnTo>
                  <a:pt x="554" y="858"/>
                </a:lnTo>
                <a:lnTo>
                  <a:pt x="555" y="858"/>
                </a:lnTo>
                <a:lnTo>
                  <a:pt x="555" y="859"/>
                </a:lnTo>
                <a:lnTo>
                  <a:pt x="556" y="861"/>
                </a:lnTo>
                <a:lnTo>
                  <a:pt x="556" y="859"/>
                </a:lnTo>
                <a:lnTo>
                  <a:pt x="558" y="861"/>
                </a:lnTo>
                <a:lnTo>
                  <a:pt x="559" y="859"/>
                </a:lnTo>
                <a:lnTo>
                  <a:pt x="558" y="857"/>
                </a:lnTo>
                <a:lnTo>
                  <a:pt x="558" y="856"/>
                </a:lnTo>
                <a:lnTo>
                  <a:pt x="563" y="853"/>
                </a:lnTo>
                <a:lnTo>
                  <a:pt x="564" y="852"/>
                </a:lnTo>
                <a:lnTo>
                  <a:pt x="566" y="852"/>
                </a:lnTo>
                <a:lnTo>
                  <a:pt x="566" y="850"/>
                </a:lnTo>
                <a:lnTo>
                  <a:pt x="567" y="850"/>
                </a:lnTo>
                <a:lnTo>
                  <a:pt x="567" y="849"/>
                </a:lnTo>
                <a:lnTo>
                  <a:pt x="568" y="848"/>
                </a:lnTo>
                <a:lnTo>
                  <a:pt x="568" y="845"/>
                </a:lnTo>
                <a:lnTo>
                  <a:pt x="568" y="844"/>
                </a:lnTo>
                <a:lnTo>
                  <a:pt x="569" y="844"/>
                </a:lnTo>
                <a:lnTo>
                  <a:pt x="567" y="841"/>
                </a:lnTo>
                <a:lnTo>
                  <a:pt x="566" y="839"/>
                </a:lnTo>
                <a:lnTo>
                  <a:pt x="566" y="836"/>
                </a:lnTo>
                <a:lnTo>
                  <a:pt x="564" y="836"/>
                </a:lnTo>
                <a:lnTo>
                  <a:pt x="564" y="835"/>
                </a:lnTo>
                <a:lnTo>
                  <a:pt x="564" y="833"/>
                </a:lnTo>
                <a:lnTo>
                  <a:pt x="568" y="831"/>
                </a:lnTo>
                <a:lnTo>
                  <a:pt x="571" y="828"/>
                </a:lnTo>
                <a:lnTo>
                  <a:pt x="576" y="824"/>
                </a:lnTo>
                <a:lnTo>
                  <a:pt x="577" y="824"/>
                </a:lnTo>
                <a:lnTo>
                  <a:pt x="586" y="816"/>
                </a:lnTo>
                <a:lnTo>
                  <a:pt x="593" y="810"/>
                </a:lnTo>
                <a:lnTo>
                  <a:pt x="597" y="808"/>
                </a:lnTo>
                <a:lnTo>
                  <a:pt x="603" y="805"/>
                </a:lnTo>
                <a:lnTo>
                  <a:pt x="603" y="803"/>
                </a:lnTo>
                <a:lnTo>
                  <a:pt x="603" y="799"/>
                </a:lnTo>
                <a:lnTo>
                  <a:pt x="605" y="794"/>
                </a:lnTo>
                <a:lnTo>
                  <a:pt x="605" y="793"/>
                </a:lnTo>
                <a:lnTo>
                  <a:pt x="602" y="788"/>
                </a:lnTo>
                <a:lnTo>
                  <a:pt x="599" y="785"/>
                </a:lnTo>
                <a:lnTo>
                  <a:pt x="597" y="782"/>
                </a:lnTo>
                <a:lnTo>
                  <a:pt x="596" y="781"/>
                </a:lnTo>
                <a:lnTo>
                  <a:pt x="592" y="781"/>
                </a:lnTo>
                <a:lnTo>
                  <a:pt x="581" y="782"/>
                </a:lnTo>
                <a:lnTo>
                  <a:pt x="580" y="781"/>
                </a:lnTo>
                <a:lnTo>
                  <a:pt x="575" y="780"/>
                </a:lnTo>
                <a:lnTo>
                  <a:pt x="569" y="777"/>
                </a:lnTo>
                <a:lnTo>
                  <a:pt x="567" y="778"/>
                </a:lnTo>
                <a:lnTo>
                  <a:pt x="563" y="777"/>
                </a:lnTo>
                <a:lnTo>
                  <a:pt x="562" y="777"/>
                </a:lnTo>
                <a:lnTo>
                  <a:pt x="558" y="777"/>
                </a:lnTo>
                <a:lnTo>
                  <a:pt x="558" y="776"/>
                </a:lnTo>
                <a:lnTo>
                  <a:pt x="556" y="773"/>
                </a:lnTo>
                <a:lnTo>
                  <a:pt x="558" y="773"/>
                </a:lnTo>
                <a:lnTo>
                  <a:pt x="560" y="772"/>
                </a:lnTo>
                <a:lnTo>
                  <a:pt x="562" y="772"/>
                </a:lnTo>
                <a:lnTo>
                  <a:pt x="563" y="772"/>
                </a:lnTo>
                <a:lnTo>
                  <a:pt x="566" y="772"/>
                </a:lnTo>
                <a:lnTo>
                  <a:pt x="569" y="772"/>
                </a:lnTo>
                <a:lnTo>
                  <a:pt x="573" y="772"/>
                </a:lnTo>
                <a:lnTo>
                  <a:pt x="577" y="772"/>
                </a:lnTo>
                <a:lnTo>
                  <a:pt x="580" y="772"/>
                </a:lnTo>
                <a:lnTo>
                  <a:pt x="590" y="772"/>
                </a:lnTo>
                <a:lnTo>
                  <a:pt x="599" y="769"/>
                </a:lnTo>
                <a:lnTo>
                  <a:pt x="603" y="767"/>
                </a:lnTo>
                <a:lnTo>
                  <a:pt x="603" y="765"/>
                </a:lnTo>
                <a:lnTo>
                  <a:pt x="607" y="761"/>
                </a:lnTo>
                <a:lnTo>
                  <a:pt x="611" y="760"/>
                </a:lnTo>
                <a:lnTo>
                  <a:pt x="613" y="759"/>
                </a:lnTo>
                <a:lnTo>
                  <a:pt x="615" y="758"/>
                </a:lnTo>
                <a:lnTo>
                  <a:pt x="619" y="755"/>
                </a:lnTo>
                <a:lnTo>
                  <a:pt x="620" y="755"/>
                </a:lnTo>
                <a:lnTo>
                  <a:pt x="622" y="754"/>
                </a:lnTo>
                <a:lnTo>
                  <a:pt x="623" y="754"/>
                </a:lnTo>
                <a:lnTo>
                  <a:pt x="631" y="750"/>
                </a:lnTo>
                <a:lnTo>
                  <a:pt x="633" y="750"/>
                </a:lnTo>
                <a:lnTo>
                  <a:pt x="639" y="747"/>
                </a:lnTo>
                <a:lnTo>
                  <a:pt x="644" y="747"/>
                </a:lnTo>
                <a:lnTo>
                  <a:pt x="648" y="748"/>
                </a:lnTo>
                <a:lnTo>
                  <a:pt x="652" y="748"/>
                </a:lnTo>
                <a:lnTo>
                  <a:pt x="654" y="748"/>
                </a:lnTo>
                <a:lnTo>
                  <a:pt x="656" y="748"/>
                </a:lnTo>
                <a:lnTo>
                  <a:pt x="662" y="750"/>
                </a:lnTo>
                <a:lnTo>
                  <a:pt x="666" y="750"/>
                </a:lnTo>
                <a:lnTo>
                  <a:pt x="670" y="748"/>
                </a:lnTo>
                <a:lnTo>
                  <a:pt x="671" y="748"/>
                </a:lnTo>
                <a:lnTo>
                  <a:pt x="673" y="747"/>
                </a:lnTo>
                <a:lnTo>
                  <a:pt x="676" y="745"/>
                </a:lnTo>
                <a:lnTo>
                  <a:pt x="679" y="743"/>
                </a:lnTo>
                <a:lnTo>
                  <a:pt x="680" y="743"/>
                </a:lnTo>
                <a:lnTo>
                  <a:pt x="682" y="742"/>
                </a:lnTo>
                <a:lnTo>
                  <a:pt x="684" y="741"/>
                </a:lnTo>
                <a:lnTo>
                  <a:pt x="686" y="739"/>
                </a:lnTo>
                <a:lnTo>
                  <a:pt x="693" y="737"/>
                </a:lnTo>
                <a:lnTo>
                  <a:pt x="699" y="737"/>
                </a:lnTo>
                <a:lnTo>
                  <a:pt x="700" y="735"/>
                </a:lnTo>
                <a:lnTo>
                  <a:pt x="703" y="735"/>
                </a:lnTo>
                <a:lnTo>
                  <a:pt x="703" y="734"/>
                </a:lnTo>
                <a:lnTo>
                  <a:pt x="704" y="734"/>
                </a:lnTo>
                <a:lnTo>
                  <a:pt x="706" y="731"/>
                </a:lnTo>
                <a:lnTo>
                  <a:pt x="709" y="731"/>
                </a:lnTo>
                <a:lnTo>
                  <a:pt x="710" y="730"/>
                </a:lnTo>
                <a:lnTo>
                  <a:pt x="712" y="730"/>
                </a:lnTo>
                <a:lnTo>
                  <a:pt x="712" y="728"/>
                </a:lnTo>
                <a:lnTo>
                  <a:pt x="712" y="726"/>
                </a:lnTo>
                <a:lnTo>
                  <a:pt x="712" y="725"/>
                </a:lnTo>
                <a:lnTo>
                  <a:pt x="712" y="724"/>
                </a:lnTo>
                <a:lnTo>
                  <a:pt x="714" y="716"/>
                </a:lnTo>
                <a:lnTo>
                  <a:pt x="721" y="709"/>
                </a:lnTo>
                <a:lnTo>
                  <a:pt x="722" y="707"/>
                </a:lnTo>
                <a:lnTo>
                  <a:pt x="725" y="707"/>
                </a:lnTo>
                <a:lnTo>
                  <a:pt x="726" y="705"/>
                </a:lnTo>
                <a:lnTo>
                  <a:pt x="726" y="704"/>
                </a:lnTo>
                <a:lnTo>
                  <a:pt x="729" y="701"/>
                </a:lnTo>
                <a:lnTo>
                  <a:pt x="730" y="699"/>
                </a:lnTo>
                <a:lnTo>
                  <a:pt x="731" y="697"/>
                </a:lnTo>
                <a:lnTo>
                  <a:pt x="733" y="697"/>
                </a:lnTo>
                <a:lnTo>
                  <a:pt x="733" y="696"/>
                </a:lnTo>
                <a:lnTo>
                  <a:pt x="734" y="695"/>
                </a:lnTo>
                <a:lnTo>
                  <a:pt x="737" y="692"/>
                </a:lnTo>
                <a:lnTo>
                  <a:pt x="738" y="692"/>
                </a:lnTo>
                <a:lnTo>
                  <a:pt x="740" y="691"/>
                </a:lnTo>
                <a:lnTo>
                  <a:pt x="742" y="691"/>
                </a:lnTo>
                <a:lnTo>
                  <a:pt x="747" y="688"/>
                </a:lnTo>
                <a:lnTo>
                  <a:pt x="755" y="687"/>
                </a:lnTo>
                <a:lnTo>
                  <a:pt x="759" y="681"/>
                </a:lnTo>
                <a:lnTo>
                  <a:pt x="763" y="674"/>
                </a:lnTo>
                <a:lnTo>
                  <a:pt x="768" y="669"/>
                </a:lnTo>
                <a:lnTo>
                  <a:pt x="768" y="667"/>
                </a:lnTo>
                <a:lnTo>
                  <a:pt x="769" y="667"/>
                </a:lnTo>
                <a:lnTo>
                  <a:pt x="768" y="661"/>
                </a:lnTo>
                <a:lnTo>
                  <a:pt x="761" y="656"/>
                </a:lnTo>
                <a:lnTo>
                  <a:pt x="761" y="654"/>
                </a:lnTo>
                <a:lnTo>
                  <a:pt x="757" y="650"/>
                </a:lnTo>
                <a:lnTo>
                  <a:pt x="755" y="648"/>
                </a:lnTo>
                <a:lnTo>
                  <a:pt x="751" y="643"/>
                </a:lnTo>
                <a:lnTo>
                  <a:pt x="750" y="641"/>
                </a:lnTo>
                <a:lnTo>
                  <a:pt x="748" y="639"/>
                </a:lnTo>
                <a:lnTo>
                  <a:pt x="743" y="640"/>
                </a:lnTo>
                <a:lnTo>
                  <a:pt x="739" y="640"/>
                </a:lnTo>
                <a:lnTo>
                  <a:pt x="733" y="643"/>
                </a:lnTo>
                <a:lnTo>
                  <a:pt x="729" y="643"/>
                </a:lnTo>
                <a:lnTo>
                  <a:pt x="722" y="643"/>
                </a:lnTo>
                <a:lnTo>
                  <a:pt x="716" y="643"/>
                </a:lnTo>
                <a:lnTo>
                  <a:pt x="713" y="643"/>
                </a:lnTo>
                <a:lnTo>
                  <a:pt x="710" y="640"/>
                </a:lnTo>
                <a:lnTo>
                  <a:pt x="710" y="637"/>
                </a:lnTo>
                <a:lnTo>
                  <a:pt x="709" y="636"/>
                </a:lnTo>
                <a:lnTo>
                  <a:pt x="708" y="632"/>
                </a:lnTo>
                <a:lnTo>
                  <a:pt x="709" y="631"/>
                </a:lnTo>
                <a:lnTo>
                  <a:pt x="710" y="630"/>
                </a:lnTo>
                <a:lnTo>
                  <a:pt x="713" y="627"/>
                </a:lnTo>
                <a:lnTo>
                  <a:pt x="716" y="626"/>
                </a:lnTo>
                <a:lnTo>
                  <a:pt x="717" y="626"/>
                </a:lnTo>
                <a:lnTo>
                  <a:pt x="720" y="623"/>
                </a:lnTo>
                <a:lnTo>
                  <a:pt x="721" y="620"/>
                </a:lnTo>
                <a:lnTo>
                  <a:pt x="722" y="618"/>
                </a:lnTo>
                <a:lnTo>
                  <a:pt x="722" y="614"/>
                </a:lnTo>
                <a:lnTo>
                  <a:pt x="723" y="610"/>
                </a:lnTo>
                <a:lnTo>
                  <a:pt x="725" y="606"/>
                </a:lnTo>
                <a:lnTo>
                  <a:pt x="726" y="602"/>
                </a:lnTo>
                <a:lnTo>
                  <a:pt x="727" y="601"/>
                </a:lnTo>
                <a:lnTo>
                  <a:pt x="730" y="598"/>
                </a:lnTo>
                <a:lnTo>
                  <a:pt x="731" y="597"/>
                </a:lnTo>
                <a:lnTo>
                  <a:pt x="737" y="596"/>
                </a:lnTo>
                <a:lnTo>
                  <a:pt x="742" y="594"/>
                </a:lnTo>
                <a:lnTo>
                  <a:pt x="742" y="593"/>
                </a:lnTo>
                <a:lnTo>
                  <a:pt x="743" y="590"/>
                </a:lnTo>
                <a:lnTo>
                  <a:pt x="744" y="589"/>
                </a:lnTo>
                <a:lnTo>
                  <a:pt x="746" y="589"/>
                </a:lnTo>
                <a:lnTo>
                  <a:pt x="748" y="588"/>
                </a:lnTo>
                <a:lnTo>
                  <a:pt x="752" y="588"/>
                </a:lnTo>
                <a:lnTo>
                  <a:pt x="756" y="586"/>
                </a:lnTo>
                <a:lnTo>
                  <a:pt x="760" y="585"/>
                </a:lnTo>
                <a:lnTo>
                  <a:pt x="760" y="584"/>
                </a:lnTo>
                <a:lnTo>
                  <a:pt x="764" y="583"/>
                </a:lnTo>
                <a:lnTo>
                  <a:pt x="765" y="581"/>
                </a:lnTo>
                <a:lnTo>
                  <a:pt x="767" y="580"/>
                </a:lnTo>
                <a:lnTo>
                  <a:pt x="768" y="579"/>
                </a:lnTo>
                <a:lnTo>
                  <a:pt x="773" y="580"/>
                </a:lnTo>
                <a:lnTo>
                  <a:pt x="782" y="580"/>
                </a:lnTo>
                <a:lnTo>
                  <a:pt x="789" y="580"/>
                </a:lnTo>
                <a:lnTo>
                  <a:pt x="795" y="576"/>
                </a:lnTo>
                <a:lnTo>
                  <a:pt x="797" y="576"/>
                </a:lnTo>
                <a:lnTo>
                  <a:pt x="800" y="576"/>
                </a:lnTo>
                <a:lnTo>
                  <a:pt x="802" y="570"/>
                </a:lnTo>
                <a:lnTo>
                  <a:pt x="806" y="567"/>
                </a:lnTo>
                <a:lnTo>
                  <a:pt x="808" y="567"/>
                </a:lnTo>
                <a:lnTo>
                  <a:pt x="810" y="566"/>
                </a:lnTo>
                <a:lnTo>
                  <a:pt x="811" y="566"/>
                </a:lnTo>
                <a:lnTo>
                  <a:pt x="812" y="566"/>
                </a:lnTo>
                <a:lnTo>
                  <a:pt x="814" y="566"/>
                </a:lnTo>
                <a:lnTo>
                  <a:pt x="816" y="566"/>
                </a:lnTo>
                <a:lnTo>
                  <a:pt x="816" y="567"/>
                </a:lnTo>
                <a:lnTo>
                  <a:pt x="817" y="567"/>
                </a:lnTo>
                <a:lnTo>
                  <a:pt x="819" y="567"/>
                </a:lnTo>
                <a:lnTo>
                  <a:pt x="817" y="570"/>
                </a:lnTo>
                <a:lnTo>
                  <a:pt x="816" y="572"/>
                </a:lnTo>
                <a:lnTo>
                  <a:pt x="823" y="573"/>
                </a:lnTo>
                <a:lnTo>
                  <a:pt x="825" y="575"/>
                </a:lnTo>
                <a:lnTo>
                  <a:pt x="833" y="577"/>
                </a:lnTo>
                <a:lnTo>
                  <a:pt x="836" y="577"/>
                </a:lnTo>
                <a:lnTo>
                  <a:pt x="837" y="579"/>
                </a:lnTo>
                <a:lnTo>
                  <a:pt x="841" y="580"/>
                </a:lnTo>
                <a:lnTo>
                  <a:pt x="847" y="581"/>
                </a:lnTo>
                <a:lnTo>
                  <a:pt x="850" y="580"/>
                </a:lnTo>
                <a:lnTo>
                  <a:pt x="854" y="577"/>
                </a:lnTo>
                <a:lnTo>
                  <a:pt x="857" y="575"/>
                </a:lnTo>
                <a:lnTo>
                  <a:pt x="859" y="573"/>
                </a:lnTo>
                <a:lnTo>
                  <a:pt x="868" y="572"/>
                </a:lnTo>
                <a:lnTo>
                  <a:pt x="872" y="568"/>
                </a:lnTo>
                <a:lnTo>
                  <a:pt x="876" y="566"/>
                </a:lnTo>
                <a:lnTo>
                  <a:pt x="883" y="559"/>
                </a:lnTo>
                <a:lnTo>
                  <a:pt x="885" y="558"/>
                </a:lnTo>
                <a:lnTo>
                  <a:pt x="887" y="558"/>
                </a:lnTo>
                <a:lnTo>
                  <a:pt x="891" y="555"/>
                </a:lnTo>
                <a:lnTo>
                  <a:pt x="896" y="556"/>
                </a:lnTo>
                <a:lnTo>
                  <a:pt x="896" y="555"/>
                </a:lnTo>
                <a:lnTo>
                  <a:pt x="897" y="555"/>
                </a:lnTo>
                <a:lnTo>
                  <a:pt x="902" y="555"/>
                </a:lnTo>
                <a:lnTo>
                  <a:pt x="905" y="555"/>
                </a:lnTo>
                <a:lnTo>
                  <a:pt x="911" y="554"/>
                </a:lnTo>
                <a:lnTo>
                  <a:pt x="915" y="550"/>
                </a:lnTo>
                <a:lnTo>
                  <a:pt x="917" y="549"/>
                </a:lnTo>
                <a:lnTo>
                  <a:pt x="918" y="546"/>
                </a:lnTo>
                <a:lnTo>
                  <a:pt x="919" y="545"/>
                </a:lnTo>
                <a:lnTo>
                  <a:pt x="919" y="543"/>
                </a:lnTo>
                <a:lnTo>
                  <a:pt x="923" y="537"/>
                </a:lnTo>
                <a:lnTo>
                  <a:pt x="927" y="534"/>
                </a:lnTo>
                <a:lnTo>
                  <a:pt x="927" y="530"/>
                </a:lnTo>
                <a:lnTo>
                  <a:pt x="932" y="524"/>
                </a:lnTo>
                <a:lnTo>
                  <a:pt x="932" y="522"/>
                </a:lnTo>
                <a:lnTo>
                  <a:pt x="934" y="520"/>
                </a:lnTo>
                <a:lnTo>
                  <a:pt x="935" y="519"/>
                </a:lnTo>
                <a:lnTo>
                  <a:pt x="936" y="517"/>
                </a:lnTo>
                <a:lnTo>
                  <a:pt x="939" y="516"/>
                </a:lnTo>
                <a:lnTo>
                  <a:pt x="940" y="516"/>
                </a:lnTo>
                <a:lnTo>
                  <a:pt x="940" y="515"/>
                </a:lnTo>
                <a:lnTo>
                  <a:pt x="941" y="515"/>
                </a:lnTo>
                <a:lnTo>
                  <a:pt x="943" y="513"/>
                </a:lnTo>
                <a:lnTo>
                  <a:pt x="944" y="513"/>
                </a:lnTo>
                <a:lnTo>
                  <a:pt x="944" y="512"/>
                </a:lnTo>
                <a:lnTo>
                  <a:pt x="945" y="512"/>
                </a:lnTo>
                <a:lnTo>
                  <a:pt x="947" y="512"/>
                </a:lnTo>
                <a:lnTo>
                  <a:pt x="948" y="511"/>
                </a:lnTo>
                <a:lnTo>
                  <a:pt x="951" y="509"/>
                </a:lnTo>
                <a:lnTo>
                  <a:pt x="954" y="507"/>
                </a:lnTo>
                <a:lnTo>
                  <a:pt x="958" y="507"/>
                </a:lnTo>
                <a:lnTo>
                  <a:pt x="961" y="507"/>
                </a:lnTo>
                <a:lnTo>
                  <a:pt x="964" y="507"/>
                </a:lnTo>
                <a:lnTo>
                  <a:pt x="965" y="507"/>
                </a:lnTo>
                <a:lnTo>
                  <a:pt x="968" y="507"/>
                </a:lnTo>
                <a:lnTo>
                  <a:pt x="969" y="508"/>
                </a:lnTo>
                <a:lnTo>
                  <a:pt x="971" y="508"/>
                </a:lnTo>
                <a:lnTo>
                  <a:pt x="973" y="509"/>
                </a:lnTo>
                <a:lnTo>
                  <a:pt x="975" y="509"/>
                </a:lnTo>
                <a:lnTo>
                  <a:pt x="975" y="511"/>
                </a:lnTo>
                <a:lnTo>
                  <a:pt x="977" y="511"/>
                </a:lnTo>
                <a:lnTo>
                  <a:pt x="978" y="512"/>
                </a:lnTo>
                <a:lnTo>
                  <a:pt x="981" y="512"/>
                </a:lnTo>
                <a:lnTo>
                  <a:pt x="982" y="513"/>
                </a:lnTo>
                <a:lnTo>
                  <a:pt x="983" y="513"/>
                </a:lnTo>
                <a:lnTo>
                  <a:pt x="986" y="513"/>
                </a:lnTo>
                <a:lnTo>
                  <a:pt x="988" y="515"/>
                </a:lnTo>
                <a:lnTo>
                  <a:pt x="991" y="515"/>
                </a:lnTo>
                <a:lnTo>
                  <a:pt x="994" y="515"/>
                </a:lnTo>
                <a:lnTo>
                  <a:pt x="995" y="515"/>
                </a:lnTo>
                <a:lnTo>
                  <a:pt x="998" y="515"/>
                </a:lnTo>
                <a:lnTo>
                  <a:pt x="1000" y="516"/>
                </a:lnTo>
                <a:lnTo>
                  <a:pt x="1003" y="516"/>
                </a:lnTo>
                <a:lnTo>
                  <a:pt x="1005" y="516"/>
                </a:lnTo>
                <a:lnTo>
                  <a:pt x="1008" y="516"/>
                </a:lnTo>
                <a:lnTo>
                  <a:pt x="1009" y="516"/>
                </a:lnTo>
                <a:lnTo>
                  <a:pt x="1012" y="516"/>
                </a:lnTo>
                <a:lnTo>
                  <a:pt x="1013" y="515"/>
                </a:lnTo>
                <a:lnTo>
                  <a:pt x="1017" y="513"/>
                </a:lnTo>
                <a:lnTo>
                  <a:pt x="1020" y="511"/>
                </a:lnTo>
                <a:lnTo>
                  <a:pt x="1022" y="508"/>
                </a:lnTo>
                <a:lnTo>
                  <a:pt x="1022" y="509"/>
                </a:lnTo>
                <a:lnTo>
                  <a:pt x="1022" y="506"/>
                </a:lnTo>
                <a:lnTo>
                  <a:pt x="1022" y="502"/>
                </a:lnTo>
                <a:lnTo>
                  <a:pt x="1024" y="498"/>
                </a:lnTo>
                <a:lnTo>
                  <a:pt x="1024" y="495"/>
                </a:lnTo>
                <a:lnTo>
                  <a:pt x="1026" y="492"/>
                </a:lnTo>
                <a:lnTo>
                  <a:pt x="1026" y="491"/>
                </a:lnTo>
                <a:lnTo>
                  <a:pt x="1028" y="489"/>
                </a:lnTo>
                <a:lnTo>
                  <a:pt x="1029" y="487"/>
                </a:lnTo>
                <a:lnTo>
                  <a:pt x="1029" y="485"/>
                </a:lnTo>
                <a:lnTo>
                  <a:pt x="1031" y="482"/>
                </a:lnTo>
                <a:lnTo>
                  <a:pt x="1031" y="481"/>
                </a:lnTo>
                <a:lnTo>
                  <a:pt x="1031" y="478"/>
                </a:lnTo>
                <a:lnTo>
                  <a:pt x="1034" y="475"/>
                </a:lnTo>
                <a:lnTo>
                  <a:pt x="1035" y="475"/>
                </a:lnTo>
                <a:lnTo>
                  <a:pt x="1035" y="474"/>
                </a:lnTo>
                <a:lnTo>
                  <a:pt x="1037" y="474"/>
                </a:lnTo>
                <a:lnTo>
                  <a:pt x="1038" y="473"/>
                </a:lnTo>
                <a:lnTo>
                  <a:pt x="1042" y="472"/>
                </a:lnTo>
                <a:lnTo>
                  <a:pt x="1045" y="472"/>
                </a:lnTo>
                <a:lnTo>
                  <a:pt x="1046" y="472"/>
                </a:lnTo>
                <a:lnTo>
                  <a:pt x="1050" y="472"/>
                </a:lnTo>
                <a:lnTo>
                  <a:pt x="1051" y="472"/>
                </a:lnTo>
                <a:lnTo>
                  <a:pt x="1051" y="470"/>
                </a:lnTo>
                <a:lnTo>
                  <a:pt x="1052" y="470"/>
                </a:lnTo>
                <a:lnTo>
                  <a:pt x="1054" y="470"/>
                </a:lnTo>
                <a:lnTo>
                  <a:pt x="1059" y="468"/>
                </a:lnTo>
                <a:lnTo>
                  <a:pt x="1067" y="464"/>
                </a:lnTo>
                <a:lnTo>
                  <a:pt x="1069" y="461"/>
                </a:lnTo>
                <a:lnTo>
                  <a:pt x="1078" y="455"/>
                </a:lnTo>
                <a:lnTo>
                  <a:pt x="1080" y="455"/>
                </a:lnTo>
                <a:lnTo>
                  <a:pt x="1092" y="445"/>
                </a:lnTo>
                <a:lnTo>
                  <a:pt x="1094" y="444"/>
                </a:lnTo>
                <a:lnTo>
                  <a:pt x="1101" y="440"/>
                </a:lnTo>
                <a:lnTo>
                  <a:pt x="1106" y="436"/>
                </a:lnTo>
                <a:lnTo>
                  <a:pt x="1115" y="430"/>
                </a:lnTo>
                <a:lnTo>
                  <a:pt x="1119" y="427"/>
                </a:lnTo>
                <a:lnTo>
                  <a:pt x="1122" y="426"/>
                </a:lnTo>
                <a:lnTo>
                  <a:pt x="1122" y="425"/>
                </a:lnTo>
                <a:lnTo>
                  <a:pt x="1123" y="425"/>
                </a:lnTo>
                <a:lnTo>
                  <a:pt x="1122" y="423"/>
                </a:lnTo>
                <a:lnTo>
                  <a:pt x="1123" y="423"/>
                </a:lnTo>
                <a:lnTo>
                  <a:pt x="1124" y="422"/>
                </a:lnTo>
                <a:lnTo>
                  <a:pt x="1125" y="422"/>
                </a:lnTo>
                <a:lnTo>
                  <a:pt x="1127" y="421"/>
                </a:lnTo>
                <a:lnTo>
                  <a:pt x="1124" y="417"/>
                </a:lnTo>
                <a:lnTo>
                  <a:pt x="1123" y="417"/>
                </a:lnTo>
                <a:lnTo>
                  <a:pt x="1122" y="414"/>
                </a:lnTo>
                <a:lnTo>
                  <a:pt x="1120" y="411"/>
                </a:lnTo>
                <a:lnTo>
                  <a:pt x="1118" y="409"/>
                </a:lnTo>
                <a:lnTo>
                  <a:pt x="1116" y="406"/>
                </a:lnTo>
                <a:lnTo>
                  <a:pt x="1115" y="406"/>
                </a:lnTo>
                <a:lnTo>
                  <a:pt x="1114" y="402"/>
                </a:lnTo>
                <a:lnTo>
                  <a:pt x="1112" y="402"/>
                </a:lnTo>
                <a:lnTo>
                  <a:pt x="1112" y="401"/>
                </a:lnTo>
                <a:lnTo>
                  <a:pt x="1111" y="400"/>
                </a:lnTo>
                <a:lnTo>
                  <a:pt x="1110" y="398"/>
                </a:lnTo>
                <a:lnTo>
                  <a:pt x="1107" y="396"/>
                </a:lnTo>
                <a:lnTo>
                  <a:pt x="1105" y="393"/>
                </a:lnTo>
                <a:lnTo>
                  <a:pt x="1103" y="392"/>
                </a:lnTo>
                <a:lnTo>
                  <a:pt x="1101" y="389"/>
                </a:lnTo>
                <a:lnTo>
                  <a:pt x="1099" y="388"/>
                </a:lnTo>
                <a:lnTo>
                  <a:pt x="1097" y="385"/>
                </a:lnTo>
                <a:lnTo>
                  <a:pt x="1098" y="385"/>
                </a:lnTo>
                <a:lnTo>
                  <a:pt x="1098" y="384"/>
                </a:lnTo>
                <a:lnTo>
                  <a:pt x="1102" y="383"/>
                </a:lnTo>
                <a:lnTo>
                  <a:pt x="1103" y="383"/>
                </a:lnTo>
                <a:lnTo>
                  <a:pt x="1108" y="380"/>
                </a:lnTo>
                <a:lnTo>
                  <a:pt x="1111" y="380"/>
                </a:lnTo>
                <a:lnTo>
                  <a:pt x="1114" y="379"/>
                </a:lnTo>
                <a:lnTo>
                  <a:pt x="1116" y="378"/>
                </a:lnTo>
                <a:lnTo>
                  <a:pt x="1120" y="376"/>
                </a:lnTo>
                <a:lnTo>
                  <a:pt x="1128" y="374"/>
                </a:lnTo>
                <a:lnTo>
                  <a:pt x="1129" y="374"/>
                </a:lnTo>
                <a:lnTo>
                  <a:pt x="1131" y="372"/>
                </a:lnTo>
                <a:lnTo>
                  <a:pt x="1132" y="372"/>
                </a:lnTo>
                <a:lnTo>
                  <a:pt x="1133" y="372"/>
                </a:lnTo>
                <a:lnTo>
                  <a:pt x="1133" y="371"/>
                </a:lnTo>
                <a:lnTo>
                  <a:pt x="1142" y="368"/>
                </a:lnTo>
                <a:lnTo>
                  <a:pt x="1145" y="367"/>
                </a:lnTo>
                <a:lnTo>
                  <a:pt x="1158" y="389"/>
                </a:lnTo>
                <a:lnTo>
                  <a:pt x="1161" y="395"/>
                </a:lnTo>
                <a:lnTo>
                  <a:pt x="1162" y="395"/>
                </a:lnTo>
                <a:lnTo>
                  <a:pt x="1162" y="397"/>
                </a:lnTo>
                <a:lnTo>
                  <a:pt x="1163" y="398"/>
                </a:lnTo>
                <a:lnTo>
                  <a:pt x="1165" y="401"/>
                </a:lnTo>
                <a:lnTo>
                  <a:pt x="1167" y="405"/>
                </a:lnTo>
                <a:lnTo>
                  <a:pt x="1172" y="414"/>
                </a:lnTo>
                <a:lnTo>
                  <a:pt x="1174" y="417"/>
                </a:lnTo>
                <a:lnTo>
                  <a:pt x="1175" y="418"/>
                </a:lnTo>
                <a:lnTo>
                  <a:pt x="1176" y="422"/>
                </a:lnTo>
                <a:lnTo>
                  <a:pt x="1179" y="426"/>
                </a:lnTo>
                <a:lnTo>
                  <a:pt x="1182" y="430"/>
                </a:lnTo>
                <a:lnTo>
                  <a:pt x="1183" y="432"/>
                </a:lnTo>
                <a:lnTo>
                  <a:pt x="1187" y="439"/>
                </a:lnTo>
                <a:lnTo>
                  <a:pt x="1205" y="442"/>
                </a:lnTo>
                <a:lnTo>
                  <a:pt x="1206" y="442"/>
                </a:lnTo>
                <a:lnTo>
                  <a:pt x="1208" y="442"/>
                </a:lnTo>
                <a:lnTo>
                  <a:pt x="1210" y="443"/>
                </a:lnTo>
                <a:lnTo>
                  <a:pt x="1216" y="443"/>
                </a:lnTo>
                <a:lnTo>
                  <a:pt x="1223" y="445"/>
                </a:lnTo>
                <a:lnTo>
                  <a:pt x="1226" y="445"/>
                </a:lnTo>
                <a:lnTo>
                  <a:pt x="1246" y="449"/>
                </a:lnTo>
                <a:lnTo>
                  <a:pt x="1248" y="449"/>
                </a:lnTo>
                <a:lnTo>
                  <a:pt x="1255" y="451"/>
                </a:lnTo>
                <a:lnTo>
                  <a:pt x="1257" y="451"/>
                </a:lnTo>
                <a:lnTo>
                  <a:pt x="1259" y="452"/>
                </a:lnTo>
                <a:lnTo>
                  <a:pt x="1260" y="452"/>
                </a:lnTo>
                <a:lnTo>
                  <a:pt x="1261" y="452"/>
                </a:lnTo>
                <a:lnTo>
                  <a:pt x="1264" y="453"/>
                </a:lnTo>
                <a:lnTo>
                  <a:pt x="1265" y="455"/>
                </a:lnTo>
                <a:lnTo>
                  <a:pt x="1266" y="455"/>
                </a:lnTo>
                <a:lnTo>
                  <a:pt x="1272" y="457"/>
                </a:lnTo>
                <a:lnTo>
                  <a:pt x="1273" y="457"/>
                </a:lnTo>
                <a:lnTo>
                  <a:pt x="1274" y="459"/>
                </a:lnTo>
                <a:lnTo>
                  <a:pt x="1276" y="459"/>
                </a:lnTo>
                <a:lnTo>
                  <a:pt x="1277" y="460"/>
                </a:lnTo>
                <a:lnTo>
                  <a:pt x="1281" y="461"/>
                </a:lnTo>
                <a:lnTo>
                  <a:pt x="1282" y="462"/>
                </a:lnTo>
                <a:lnTo>
                  <a:pt x="1283" y="464"/>
                </a:lnTo>
                <a:lnTo>
                  <a:pt x="1285" y="462"/>
                </a:lnTo>
                <a:lnTo>
                  <a:pt x="1289" y="462"/>
                </a:lnTo>
                <a:lnTo>
                  <a:pt x="1290" y="462"/>
                </a:lnTo>
                <a:lnTo>
                  <a:pt x="1291" y="462"/>
                </a:lnTo>
                <a:lnTo>
                  <a:pt x="1293" y="462"/>
                </a:lnTo>
                <a:lnTo>
                  <a:pt x="1293" y="461"/>
                </a:lnTo>
                <a:lnTo>
                  <a:pt x="1295" y="461"/>
                </a:lnTo>
                <a:lnTo>
                  <a:pt x="1299" y="460"/>
                </a:lnTo>
                <a:lnTo>
                  <a:pt x="1304" y="457"/>
                </a:lnTo>
                <a:lnTo>
                  <a:pt x="1306" y="457"/>
                </a:lnTo>
                <a:lnTo>
                  <a:pt x="1308" y="456"/>
                </a:lnTo>
                <a:lnTo>
                  <a:pt x="1311" y="455"/>
                </a:lnTo>
                <a:lnTo>
                  <a:pt x="1300" y="452"/>
                </a:lnTo>
                <a:lnTo>
                  <a:pt x="1299" y="449"/>
                </a:lnTo>
                <a:lnTo>
                  <a:pt x="1298" y="449"/>
                </a:lnTo>
                <a:lnTo>
                  <a:pt x="1295" y="447"/>
                </a:lnTo>
                <a:lnTo>
                  <a:pt x="1293" y="444"/>
                </a:lnTo>
                <a:lnTo>
                  <a:pt x="1290" y="440"/>
                </a:lnTo>
                <a:lnTo>
                  <a:pt x="1289" y="438"/>
                </a:lnTo>
                <a:lnTo>
                  <a:pt x="1287" y="432"/>
                </a:lnTo>
                <a:lnTo>
                  <a:pt x="1286" y="432"/>
                </a:lnTo>
                <a:lnTo>
                  <a:pt x="1285" y="430"/>
                </a:lnTo>
                <a:lnTo>
                  <a:pt x="1285" y="427"/>
                </a:lnTo>
                <a:lnTo>
                  <a:pt x="1283" y="425"/>
                </a:lnTo>
                <a:lnTo>
                  <a:pt x="1283" y="423"/>
                </a:lnTo>
                <a:lnTo>
                  <a:pt x="1282" y="421"/>
                </a:lnTo>
                <a:lnTo>
                  <a:pt x="1282" y="418"/>
                </a:lnTo>
                <a:lnTo>
                  <a:pt x="1282" y="417"/>
                </a:lnTo>
                <a:lnTo>
                  <a:pt x="1281" y="415"/>
                </a:lnTo>
                <a:lnTo>
                  <a:pt x="1281" y="411"/>
                </a:lnTo>
                <a:lnTo>
                  <a:pt x="1282" y="406"/>
                </a:lnTo>
                <a:lnTo>
                  <a:pt x="1282" y="404"/>
                </a:lnTo>
                <a:lnTo>
                  <a:pt x="1283" y="402"/>
                </a:lnTo>
                <a:lnTo>
                  <a:pt x="1283" y="401"/>
                </a:lnTo>
                <a:lnTo>
                  <a:pt x="1283" y="400"/>
                </a:lnTo>
                <a:lnTo>
                  <a:pt x="1285" y="398"/>
                </a:lnTo>
                <a:lnTo>
                  <a:pt x="1286" y="398"/>
                </a:lnTo>
                <a:lnTo>
                  <a:pt x="1286" y="397"/>
                </a:lnTo>
                <a:lnTo>
                  <a:pt x="1287" y="397"/>
                </a:lnTo>
                <a:lnTo>
                  <a:pt x="1289" y="396"/>
                </a:lnTo>
                <a:lnTo>
                  <a:pt x="1294" y="393"/>
                </a:lnTo>
                <a:lnTo>
                  <a:pt x="1299" y="392"/>
                </a:lnTo>
                <a:lnTo>
                  <a:pt x="1303" y="391"/>
                </a:lnTo>
                <a:lnTo>
                  <a:pt x="1306" y="389"/>
                </a:lnTo>
                <a:lnTo>
                  <a:pt x="1308" y="389"/>
                </a:lnTo>
                <a:lnTo>
                  <a:pt x="1312" y="391"/>
                </a:lnTo>
                <a:lnTo>
                  <a:pt x="1313" y="391"/>
                </a:lnTo>
                <a:lnTo>
                  <a:pt x="1316" y="389"/>
                </a:lnTo>
                <a:lnTo>
                  <a:pt x="1326" y="388"/>
                </a:lnTo>
                <a:lnTo>
                  <a:pt x="1329" y="387"/>
                </a:lnTo>
                <a:lnTo>
                  <a:pt x="1330" y="385"/>
                </a:lnTo>
                <a:lnTo>
                  <a:pt x="1334" y="385"/>
                </a:lnTo>
                <a:lnTo>
                  <a:pt x="1338" y="384"/>
                </a:lnTo>
                <a:lnTo>
                  <a:pt x="1340" y="384"/>
                </a:lnTo>
                <a:lnTo>
                  <a:pt x="1345" y="384"/>
                </a:lnTo>
                <a:lnTo>
                  <a:pt x="1350" y="384"/>
                </a:lnTo>
                <a:lnTo>
                  <a:pt x="1354" y="383"/>
                </a:lnTo>
                <a:lnTo>
                  <a:pt x="1356" y="383"/>
                </a:lnTo>
                <a:lnTo>
                  <a:pt x="1359" y="381"/>
                </a:lnTo>
                <a:lnTo>
                  <a:pt x="1360" y="381"/>
                </a:lnTo>
                <a:lnTo>
                  <a:pt x="1360" y="380"/>
                </a:lnTo>
                <a:lnTo>
                  <a:pt x="1362" y="380"/>
                </a:lnTo>
                <a:lnTo>
                  <a:pt x="1362" y="379"/>
                </a:lnTo>
                <a:lnTo>
                  <a:pt x="1363" y="378"/>
                </a:lnTo>
                <a:lnTo>
                  <a:pt x="1366" y="370"/>
                </a:lnTo>
                <a:lnTo>
                  <a:pt x="1367" y="366"/>
                </a:lnTo>
                <a:lnTo>
                  <a:pt x="1367" y="363"/>
                </a:lnTo>
                <a:lnTo>
                  <a:pt x="1367" y="362"/>
                </a:lnTo>
                <a:lnTo>
                  <a:pt x="1367" y="361"/>
                </a:lnTo>
                <a:lnTo>
                  <a:pt x="1367" y="353"/>
                </a:lnTo>
                <a:lnTo>
                  <a:pt x="1367" y="349"/>
                </a:lnTo>
                <a:lnTo>
                  <a:pt x="1367" y="346"/>
                </a:lnTo>
                <a:lnTo>
                  <a:pt x="1366" y="342"/>
                </a:lnTo>
                <a:lnTo>
                  <a:pt x="1366" y="341"/>
                </a:lnTo>
                <a:lnTo>
                  <a:pt x="1364" y="340"/>
                </a:lnTo>
                <a:lnTo>
                  <a:pt x="1363" y="336"/>
                </a:lnTo>
                <a:lnTo>
                  <a:pt x="1362" y="334"/>
                </a:lnTo>
                <a:lnTo>
                  <a:pt x="1362" y="333"/>
                </a:lnTo>
                <a:lnTo>
                  <a:pt x="1360" y="331"/>
                </a:lnTo>
                <a:lnTo>
                  <a:pt x="1359" y="328"/>
                </a:lnTo>
                <a:lnTo>
                  <a:pt x="1359" y="327"/>
                </a:lnTo>
                <a:lnTo>
                  <a:pt x="1358" y="327"/>
                </a:lnTo>
                <a:lnTo>
                  <a:pt x="1358" y="325"/>
                </a:lnTo>
                <a:lnTo>
                  <a:pt x="1356" y="324"/>
                </a:lnTo>
                <a:lnTo>
                  <a:pt x="1356" y="323"/>
                </a:lnTo>
                <a:lnTo>
                  <a:pt x="1355" y="321"/>
                </a:lnTo>
                <a:lnTo>
                  <a:pt x="1355" y="320"/>
                </a:lnTo>
                <a:lnTo>
                  <a:pt x="1354" y="319"/>
                </a:lnTo>
                <a:lnTo>
                  <a:pt x="1354" y="317"/>
                </a:lnTo>
                <a:lnTo>
                  <a:pt x="1353" y="317"/>
                </a:lnTo>
                <a:lnTo>
                  <a:pt x="1353" y="316"/>
                </a:lnTo>
                <a:lnTo>
                  <a:pt x="1351" y="315"/>
                </a:lnTo>
                <a:lnTo>
                  <a:pt x="1351" y="314"/>
                </a:lnTo>
                <a:lnTo>
                  <a:pt x="1350" y="312"/>
                </a:lnTo>
                <a:lnTo>
                  <a:pt x="1349" y="311"/>
                </a:lnTo>
                <a:lnTo>
                  <a:pt x="1347" y="308"/>
                </a:lnTo>
                <a:lnTo>
                  <a:pt x="1346" y="307"/>
                </a:lnTo>
                <a:lnTo>
                  <a:pt x="1345" y="306"/>
                </a:lnTo>
                <a:lnTo>
                  <a:pt x="1343" y="304"/>
                </a:lnTo>
                <a:lnTo>
                  <a:pt x="1342" y="303"/>
                </a:lnTo>
                <a:lnTo>
                  <a:pt x="1341" y="302"/>
                </a:lnTo>
                <a:lnTo>
                  <a:pt x="1340" y="300"/>
                </a:lnTo>
                <a:lnTo>
                  <a:pt x="1341" y="300"/>
                </a:lnTo>
                <a:lnTo>
                  <a:pt x="1342" y="297"/>
                </a:lnTo>
                <a:lnTo>
                  <a:pt x="1343" y="295"/>
                </a:lnTo>
                <a:lnTo>
                  <a:pt x="1343" y="294"/>
                </a:lnTo>
                <a:lnTo>
                  <a:pt x="1345" y="293"/>
                </a:lnTo>
                <a:lnTo>
                  <a:pt x="1345" y="291"/>
                </a:lnTo>
                <a:lnTo>
                  <a:pt x="1346" y="290"/>
                </a:lnTo>
                <a:lnTo>
                  <a:pt x="1346" y="289"/>
                </a:lnTo>
                <a:lnTo>
                  <a:pt x="1346" y="287"/>
                </a:lnTo>
                <a:lnTo>
                  <a:pt x="1347" y="287"/>
                </a:lnTo>
                <a:lnTo>
                  <a:pt x="1347" y="285"/>
                </a:lnTo>
                <a:lnTo>
                  <a:pt x="1349" y="285"/>
                </a:lnTo>
                <a:lnTo>
                  <a:pt x="1350" y="282"/>
                </a:lnTo>
                <a:lnTo>
                  <a:pt x="1350" y="281"/>
                </a:lnTo>
                <a:lnTo>
                  <a:pt x="1351" y="280"/>
                </a:lnTo>
                <a:lnTo>
                  <a:pt x="1351" y="278"/>
                </a:lnTo>
                <a:lnTo>
                  <a:pt x="1353" y="277"/>
                </a:lnTo>
                <a:lnTo>
                  <a:pt x="1353" y="276"/>
                </a:lnTo>
                <a:lnTo>
                  <a:pt x="1354" y="272"/>
                </a:lnTo>
                <a:lnTo>
                  <a:pt x="1355" y="270"/>
                </a:lnTo>
                <a:lnTo>
                  <a:pt x="1355" y="269"/>
                </a:lnTo>
                <a:lnTo>
                  <a:pt x="1356" y="265"/>
                </a:lnTo>
                <a:lnTo>
                  <a:pt x="1360" y="257"/>
                </a:lnTo>
                <a:lnTo>
                  <a:pt x="1360" y="256"/>
                </a:lnTo>
                <a:lnTo>
                  <a:pt x="1362" y="252"/>
                </a:lnTo>
                <a:lnTo>
                  <a:pt x="1363" y="250"/>
                </a:lnTo>
                <a:lnTo>
                  <a:pt x="1366" y="243"/>
                </a:lnTo>
                <a:lnTo>
                  <a:pt x="1367" y="236"/>
                </a:lnTo>
                <a:lnTo>
                  <a:pt x="1367" y="235"/>
                </a:lnTo>
                <a:lnTo>
                  <a:pt x="1368" y="235"/>
                </a:lnTo>
                <a:lnTo>
                  <a:pt x="1368" y="234"/>
                </a:lnTo>
                <a:lnTo>
                  <a:pt x="1371" y="235"/>
                </a:lnTo>
                <a:lnTo>
                  <a:pt x="1372" y="235"/>
                </a:lnTo>
                <a:lnTo>
                  <a:pt x="1373" y="235"/>
                </a:lnTo>
                <a:lnTo>
                  <a:pt x="1375" y="235"/>
                </a:lnTo>
                <a:lnTo>
                  <a:pt x="1376" y="235"/>
                </a:lnTo>
                <a:lnTo>
                  <a:pt x="1377" y="235"/>
                </a:lnTo>
                <a:lnTo>
                  <a:pt x="1379" y="235"/>
                </a:lnTo>
                <a:lnTo>
                  <a:pt x="1380" y="235"/>
                </a:lnTo>
                <a:lnTo>
                  <a:pt x="1383" y="236"/>
                </a:lnTo>
                <a:lnTo>
                  <a:pt x="1384" y="236"/>
                </a:lnTo>
                <a:lnTo>
                  <a:pt x="1385" y="236"/>
                </a:lnTo>
                <a:lnTo>
                  <a:pt x="1388" y="238"/>
                </a:lnTo>
                <a:lnTo>
                  <a:pt x="1389" y="238"/>
                </a:lnTo>
                <a:lnTo>
                  <a:pt x="1390" y="238"/>
                </a:lnTo>
                <a:lnTo>
                  <a:pt x="1390" y="239"/>
                </a:lnTo>
                <a:lnTo>
                  <a:pt x="1392" y="239"/>
                </a:lnTo>
                <a:lnTo>
                  <a:pt x="1393" y="239"/>
                </a:lnTo>
                <a:lnTo>
                  <a:pt x="1394" y="239"/>
                </a:lnTo>
                <a:lnTo>
                  <a:pt x="1396" y="239"/>
                </a:lnTo>
                <a:lnTo>
                  <a:pt x="1397" y="239"/>
                </a:lnTo>
                <a:lnTo>
                  <a:pt x="1398" y="240"/>
                </a:lnTo>
                <a:lnTo>
                  <a:pt x="1401" y="240"/>
                </a:lnTo>
                <a:lnTo>
                  <a:pt x="1402" y="240"/>
                </a:lnTo>
                <a:lnTo>
                  <a:pt x="1403" y="240"/>
                </a:lnTo>
                <a:lnTo>
                  <a:pt x="1406" y="240"/>
                </a:lnTo>
                <a:lnTo>
                  <a:pt x="1406" y="239"/>
                </a:lnTo>
                <a:lnTo>
                  <a:pt x="1407" y="239"/>
                </a:lnTo>
                <a:lnTo>
                  <a:pt x="1409" y="238"/>
                </a:lnTo>
                <a:lnTo>
                  <a:pt x="1410" y="238"/>
                </a:lnTo>
                <a:lnTo>
                  <a:pt x="1410" y="236"/>
                </a:lnTo>
                <a:lnTo>
                  <a:pt x="1411" y="236"/>
                </a:lnTo>
                <a:lnTo>
                  <a:pt x="1413" y="235"/>
                </a:lnTo>
                <a:lnTo>
                  <a:pt x="1414" y="235"/>
                </a:lnTo>
                <a:lnTo>
                  <a:pt x="1413" y="234"/>
                </a:lnTo>
                <a:lnTo>
                  <a:pt x="1411" y="233"/>
                </a:lnTo>
                <a:lnTo>
                  <a:pt x="1410" y="233"/>
                </a:lnTo>
                <a:lnTo>
                  <a:pt x="1409" y="231"/>
                </a:lnTo>
                <a:lnTo>
                  <a:pt x="1406" y="230"/>
                </a:lnTo>
                <a:lnTo>
                  <a:pt x="1403" y="229"/>
                </a:lnTo>
                <a:lnTo>
                  <a:pt x="1402" y="227"/>
                </a:lnTo>
                <a:lnTo>
                  <a:pt x="1401" y="226"/>
                </a:lnTo>
                <a:lnTo>
                  <a:pt x="1400" y="226"/>
                </a:lnTo>
                <a:lnTo>
                  <a:pt x="1398" y="226"/>
                </a:lnTo>
                <a:lnTo>
                  <a:pt x="1397" y="225"/>
                </a:lnTo>
                <a:lnTo>
                  <a:pt x="1397" y="223"/>
                </a:lnTo>
                <a:lnTo>
                  <a:pt x="1397" y="222"/>
                </a:lnTo>
                <a:lnTo>
                  <a:pt x="1398" y="221"/>
                </a:lnTo>
                <a:lnTo>
                  <a:pt x="1398" y="220"/>
                </a:lnTo>
                <a:lnTo>
                  <a:pt x="1398" y="218"/>
                </a:lnTo>
                <a:lnTo>
                  <a:pt x="1398" y="217"/>
                </a:lnTo>
                <a:lnTo>
                  <a:pt x="1400" y="217"/>
                </a:lnTo>
                <a:lnTo>
                  <a:pt x="1400" y="216"/>
                </a:lnTo>
                <a:lnTo>
                  <a:pt x="1401" y="214"/>
                </a:lnTo>
                <a:lnTo>
                  <a:pt x="1402" y="213"/>
                </a:lnTo>
                <a:lnTo>
                  <a:pt x="1403" y="212"/>
                </a:lnTo>
                <a:lnTo>
                  <a:pt x="1402" y="212"/>
                </a:lnTo>
                <a:lnTo>
                  <a:pt x="1401" y="209"/>
                </a:lnTo>
                <a:lnTo>
                  <a:pt x="1400" y="209"/>
                </a:lnTo>
                <a:lnTo>
                  <a:pt x="1398" y="208"/>
                </a:lnTo>
                <a:lnTo>
                  <a:pt x="1394" y="204"/>
                </a:lnTo>
                <a:lnTo>
                  <a:pt x="1392" y="200"/>
                </a:lnTo>
                <a:lnTo>
                  <a:pt x="1389" y="197"/>
                </a:lnTo>
                <a:lnTo>
                  <a:pt x="1390" y="197"/>
                </a:lnTo>
                <a:lnTo>
                  <a:pt x="1390" y="196"/>
                </a:lnTo>
                <a:lnTo>
                  <a:pt x="1390" y="195"/>
                </a:lnTo>
                <a:lnTo>
                  <a:pt x="1392" y="193"/>
                </a:lnTo>
                <a:lnTo>
                  <a:pt x="1393" y="187"/>
                </a:lnTo>
                <a:lnTo>
                  <a:pt x="1393" y="180"/>
                </a:lnTo>
                <a:lnTo>
                  <a:pt x="1394" y="178"/>
                </a:lnTo>
                <a:lnTo>
                  <a:pt x="1394" y="175"/>
                </a:lnTo>
                <a:lnTo>
                  <a:pt x="1393" y="171"/>
                </a:lnTo>
                <a:lnTo>
                  <a:pt x="1392" y="162"/>
                </a:lnTo>
                <a:lnTo>
                  <a:pt x="1388" y="153"/>
                </a:lnTo>
                <a:lnTo>
                  <a:pt x="1386" y="150"/>
                </a:lnTo>
                <a:lnTo>
                  <a:pt x="1385" y="148"/>
                </a:lnTo>
                <a:lnTo>
                  <a:pt x="1385" y="146"/>
                </a:lnTo>
                <a:lnTo>
                  <a:pt x="1384" y="142"/>
                </a:lnTo>
                <a:lnTo>
                  <a:pt x="1383" y="142"/>
                </a:lnTo>
                <a:lnTo>
                  <a:pt x="1383" y="141"/>
                </a:lnTo>
                <a:lnTo>
                  <a:pt x="1384" y="140"/>
                </a:lnTo>
                <a:lnTo>
                  <a:pt x="1384" y="139"/>
                </a:lnTo>
                <a:lnTo>
                  <a:pt x="1384" y="132"/>
                </a:lnTo>
                <a:lnTo>
                  <a:pt x="1383" y="131"/>
                </a:lnTo>
                <a:lnTo>
                  <a:pt x="1381" y="131"/>
                </a:lnTo>
                <a:lnTo>
                  <a:pt x="1375" y="131"/>
                </a:lnTo>
                <a:lnTo>
                  <a:pt x="1375" y="129"/>
                </a:lnTo>
                <a:lnTo>
                  <a:pt x="1373" y="125"/>
                </a:lnTo>
                <a:lnTo>
                  <a:pt x="1371" y="120"/>
                </a:lnTo>
                <a:lnTo>
                  <a:pt x="1368" y="118"/>
                </a:lnTo>
                <a:lnTo>
                  <a:pt x="1368" y="115"/>
                </a:lnTo>
                <a:lnTo>
                  <a:pt x="1368" y="114"/>
                </a:lnTo>
                <a:lnTo>
                  <a:pt x="1368" y="111"/>
                </a:lnTo>
                <a:lnTo>
                  <a:pt x="1368" y="107"/>
                </a:lnTo>
                <a:lnTo>
                  <a:pt x="1368" y="102"/>
                </a:lnTo>
                <a:lnTo>
                  <a:pt x="1368" y="98"/>
                </a:lnTo>
                <a:lnTo>
                  <a:pt x="1367" y="97"/>
                </a:lnTo>
                <a:lnTo>
                  <a:pt x="1367" y="94"/>
                </a:lnTo>
                <a:lnTo>
                  <a:pt x="1367" y="93"/>
                </a:lnTo>
                <a:lnTo>
                  <a:pt x="1368" y="90"/>
                </a:lnTo>
                <a:lnTo>
                  <a:pt x="1368" y="89"/>
                </a:lnTo>
                <a:lnTo>
                  <a:pt x="1370" y="88"/>
                </a:lnTo>
                <a:lnTo>
                  <a:pt x="1371" y="84"/>
                </a:lnTo>
                <a:lnTo>
                  <a:pt x="1371" y="82"/>
                </a:lnTo>
                <a:lnTo>
                  <a:pt x="1372" y="81"/>
                </a:lnTo>
                <a:lnTo>
                  <a:pt x="1372" y="80"/>
                </a:lnTo>
                <a:lnTo>
                  <a:pt x="1373" y="77"/>
                </a:lnTo>
                <a:lnTo>
                  <a:pt x="1373" y="76"/>
                </a:lnTo>
                <a:lnTo>
                  <a:pt x="1375" y="72"/>
                </a:lnTo>
                <a:lnTo>
                  <a:pt x="1375" y="71"/>
                </a:lnTo>
                <a:lnTo>
                  <a:pt x="1388" y="58"/>
                </a:lnTo>
                <a:lnTo>
                  <a:pt x="1394" y="48"/>
                </a:lnTo>
                <a:lnTo>
                  <a:pt x="1397" y="47"/>
                </a:lnTo>
                <a:lnTo>
                  <a:pt x="1398" y="46"/>
                </a:lnTo>
                <a:lnTo>
                  <a:pt x="1398" y="45"/>
                </a:lnTo>
                <a:lnTo>
                  <a:pt x="1400" y="45"/>
                </a:lnTo>
                <a:lnTo>
                  <a:pt x="1402" y="43"/>
                </a:lnTo>
                <a:lnTo>
                  <a:pt x="1406" y="42"/>
                </a:lnTo>
                <a:lnTo>
                  <a:pt x="1414" y="43"/>
                </a:lnTo>
                <a:lnTo>
                  <a:pt x="1430" y="48"/>
                </a:lnTo>
                <a:lnTo>
                  <a:pt x="1430" y="47"/>
                </a:lnTo>
                <a:lnTo>
                  <a:pt x="1431" y="41"/>
                </a:lnTo>
                <a:lnTo>
                  <a:pt x="1432" y="39"/>
                </a:lnTo>
                <a:lnTo>
                  <a:pt x="1433" y="34"/>
                </a:lnTo>
                <a:lnTo>
                  <a:pt x="1426" y="34"/>
                </a:lnTo>
                <a:lnTo>
                  <a:pt x="1424" y="34"/>
                </a:lnTo>
                <a:lnTo>
                  <a:pt x="1424" y="28"/>
                </a:lnTo>
                <a:lnTo>
                  <a:pt x="1443" y="28"/>
                </a:lnTo>
                <a:lnTo>
                  <a:pt x="1441" y="24"/>
                </a:lnTo>
                <a:lnTo>
                  <a:pt x="1440" y="18"/>
                </a:lnTo>
                <a:lnTo>
                  <a:pt x="1440" y="17"/>
                </a:lnTo>
                <a:lnTo>
                  <a:pt x="1439" y="12"/>
                </a:lnTo>
                <a:lnTo>
                  <a:pt x="1440" y="12"/>
                </a:lnTo>
                <a:lnTo>
                  <a:pt x="1445" y="13"/>
                </a:lnTo>
                <a:lnTo>
                  <a:pt x="1450" y="12"/>
                </a:lnTo>
                <a:lnTo>
                  <a:pt x="1457" y="12"/>
                </a:lnTo>
                <a:lnTo>
                  <a:pt x="1458" y="11"/>
                </a:lnTo>
                <a:lnTo>
                  <a:pt x="1460" y="11"/>
                </a:lnTo>
                <a:lnTo>
                  <a:pt x="1463" y="9"/>
                </a:lnTo>
                <a:lnTo>
                  <a:pt x="1469" y="9"/>
                </a:lnTo>
                <a:lnTo>
                  <a:pt x="1470" y="20"/>
                </a:lnTo>
                <a:lnTo>
                  <a:pt x="1471" y="29"/>
                </a:lnTo>
                <a:lnTo>
                  <a:pt x="1471" y="30"/>
                </a:lnTo>
                <a:lnTo>
                  <a:pt x="1471" y="33"/>
                </a:lnTo>
                <a:lnTo>
                  <a:pt x="1471" y="34"/>
                </a:lnTo>
                <a:lnTo>
                  <a:pt x="1470" y="35"/>
                </a:lnTo>
                <a:lnTo>
                  <a:pt x="1470" y="37"/>
                </a:lnTo>
                <a:lnTo>
                  <a:pt x="1465" y="37"/>
                </a:lnTo>
                <a:lnTo>
                  <a:pt x="1465" y="38"/>
                </a:lnTo>
                <a:lnTo>
                  <a:pt x="1465" y="39"/>
                </a:lnTo>
                <a:lnTo>
                  <a:pt x="1463" y="41"/>
                </a:lnTo>
                <a:lnTo>
                  <a:pt x="1463" y="43"/>
                </a:lnTo>
                <a:lnTo>
                  <a:pt x="1463" y="45"/>
                </a:lnTo>
                <a:lnTo>
                  <a:pt x="1469" y="47"/>
                </a:lnTo>
                <a:lnTo>
                  <a:pt x="1470" y="48"/>
                </a:lnTo>
                <a:lnTo>
                  <a:pt x="1474" y="50"/>
                </a:lnTo>
                <a:lnTo>
                  <a:pt x="1477" y="51"/>
                </a:lnTo>
                <a:lnTo>
                  <a:pt x="1479" y="52"/>
                </a:lnTo>
                <a:lnTo>
                  <a:pt x="1484" y="55"/>
                </a:lnTo>
                <a:lnTo>
                  <a:pt x="1487" y="56"/>
                </a:lnTo>
                <a:lnTo>
                  <a:pt x="1492" y="58"/>
                </a:lnTo>
                <a:lnTo>
                  <a:pt x="1499" y="59"/>
                </a:lnTo>
                <a:lnTo>
                  <a:pt x="1505" y="61"/>
                </a:lnTo>
                <a:lnTo>
                  <a:pt x="1512" y="64"/>
                </a:lnTo>
                <a:lnTo>
                  <a:pt x="1513" y="64"/>
                </a:lnTo>
                <a:lnTo>
                  <a:pt x="1520" y="67"/>
                </a:lnTo>
                <a:lnTo>
                  <a:pt x="1522" y="68"/>
                </a:lnTo>
                <a:lnTo>
                  <a:pt x="1525" y="68"/>
                </a:lnTo>
                <a:lnTo>
                  <a:pt x="1527" y="69"/>
                </a:lnTo>
                <a:lnTo>
                  <a:pt x="1529" y="64"/>
                </a:lnTo>
                <a:lnTo>
                  <a:pt x="1529" y="61"/>
                </a:lnTo>
                <a:lnTo>
                  <a:pt x="1531" y="55"/>
                </a:lnTo>
                <a:lnTo>
                  <a:pt x="1531" y="54"/>
                </a:lnTo>
                <a:lnTo>
                  <a:pt x="1531" y="52"/>
                </a:lnTo>
                <a:lnTo>
                  <a:pt x="1533" y="51"/>
                </a:lnTo>
                <a:lnTo>
                  <a:pt x="1533" y="50"/>
                </a:lnTo>
                <a:lnTo>
                  <a:pt x="1533" y="48"/>
                </a:lnTo>
                <a:lnTo>
                  <a:pt x="1533" y="47"/>
                </a:lnTo>
                <a:lnTo>
                  <a:pt x="1534" y="46"/>
                </a:lnTo>
                <a:lnTo>
                  <a:pt x="1534" y="45"/>
                </a:lnTo>
                <a:lnTo>
                  <a:pt x="1535" y="42"/>
                </a:lnTo>
                <a:lnTo>
                  <a:pt x="1535" y="41"/>
                </a:lnTo>
                <a:lnTo>
                  <a:pt x="1547" y="35"/>
                </a:lnTo>
                <a:lnTo>
                  <a:pt x="1554" y="33"/>
                </a:lnTo>
                <a:lnTo>
                  <a:pt x="1556" y="31"/>
                </a:lnTo>
                <a:lnTo>
                  <a:pt x="1559" y="30"/>
                </a:lnTo>
                <a:lnTo>
                  <a:pt x="1561" y="29"/>
                </a:lnTo>
                <a:lnTo>
                  <a:pt x="1563" y="29"/>
                </a:lnTo>
                <a:lnTo>
                  <a:pt x="1571" y="25"/>
                </a:lnTo>
                <a:lnTo>
                  <a:pt x="1574" y="24"/>
                </a:lnTo>
                <a:lnTo>
                  <a:pt x="1574" y="22"/>
                </a:lnTo>
                <a:lnTo>
                  <a:pt x="1577" y="21"/>
                </a:lnTo>
                <a:lnTo>
                  <a:pt x="1578" y="21"/>
                </a:lnTo>
                <a:lnTo>
                  <a:pt x="1584" y="18"/>
                </a:lnTo>
                <a:lnTo>
                  <a:pt x="1589" y="16"/>
                </a:lnTo>
                <a:lnTo>
                  <a:pt x="1591" y="16"/>
                </a:lnTo>
                <a:lnTo>
                  <a:pt x="1595" y="13"/>
                </a:lnTo>
                <a:lnTo>
                  <a:pt x="1597" y="13"/>
                </a:lnTo>
                <a:lnTo>
                  <a:pt x="1614" y="7"/>
                </a:lnTo>
                <a:lnTo>
                  <a:pt x="1621" y="4"/>
                </a:lnTo>
                <a:lnTo>
                  <a:pt x="1624" y="3"/>
                </a:lnTo>
                <a:lnTo>
                  <a:pt x="1631" y="1"/>
                </a:lnTo>
                <a:lnTo>
                  <a:pt x="1637" y="1"/>
                </a:lnTo>
                <a:lnTo>
                  <a:pt x="1646" y="0"/>
                </a:lnTo>
                <a:lnTo>
                  <a:pt x="1653" y="1"/>
                </a:lnTo>
                <a:lnTo>
                  <a:pt x="1654" y="1"/>
                </a:lnTo>
                <a:lnTo>
                  <a:pt x="1661" y="3"/>
                </a:lnTo>
                <a:lnTo>
                  <a:pt x="1666" y="4"/>
                </a:lnTo>
                <a:lnTo>
                  <a:pt x="1676" y="7"/>
                </a:lnTo>
                <a:lnTo>
                  <a:pt x="1681" y="8"/>
                </a:lnTo>
                <a:lnTo>
                  <a:pt x="1689" y="12"/>
                </a:lnTo>
                <a:lnTo>
                  <a:pt x="1696" y="17"/>
                </a:lnTo>
                <a:lnTo>
                  <a:pt x="1705" y="22"/>
                </a:lnTo>
                <a:lnTo>
                  <a:pt x="1714" y="28"/>
                </a:lnTo>
                <a:lnTo>
                  <a:pt x="1715" y="29"/>
                </a:lnTo>
                <a:lnTo>
                  <a:pt x="1728" y="35"/>
                </a:lnTo>
                <a:lnTo>
                  <a:pt x="1734" y="38"/>
                </a:lnTo>
                <a:lnTo>
                  <a:pt x="1739" y="41"/>
                </a:lnTo>
                <a:lnTo>
                  <a:pt x="1741" y="42"/>
                </a:lnTo>
                <a:lnTo>
                  <a:pt x="1744" y="43"/>
                </a:lnTo>
                <a:lnTo>
                  <a:pt x="1745" y="45"/>
                </a:lnTo>
                <a:lnTo>
                  <a:pt x="1752" y="47"/>
                </a:lnTo>
                <a:lnTo>
                  <a:pt x="1755" y="48"/>
                </a:lnTo>
                <a:lnTo>
                  <a:pt x="1760" y="51"/>
                </a:lnTo>
                <a:lnTo>
                  <a:pt x="1769" y="55"/>
                </a:lnTo>
                <a:lnTo>
                  <a:pt x="1770" y="55"/>
                </a:lnTo>
                <a:lnTo>
                  <a:pt x="1777" y="59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69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B6143-C41F-ED11-BAEF-C5A57F39D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4D949DA3-12EA-5461-BDEF-632E46798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Melbourne, Australia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522462DC-98F8-6F6E-1255-07AD2E566F16}"/>
              </a:ext>
            </a:extLst>
          </p:cNvPr>
          <p:cNvSpPr>
            <a:spLocks/>
          </p:cNvSpPr>
          <p:nvPr/>
        </p:nvSpPr>
        <p:spPr bwMode="auto">
          <a:xfrm>
            <a:off x="741630" y="1491630"/>
            <a:ext cx="3614347" cy="2880320"/>
          </a:xfrm>
          <a:custGeom>
            <a:avLst/>
            <a:gdLst>
              <a:gd name="T0" fmla="*/ 1273 w 2766"/>
              <a:gd name="T1" fmla="*/ 332 h 2205"/>
              <a:gd name="T2" fmla="*/ 1256 w 2766"/>
              <a:gd name="T3" fmla="*/ 284 h 2205"/>
              <a:gd name="T4" fmla="*/ 1198 w 2766"/>
              <a:gd name="T5" fmla="*/ 63 h 2205"/>
              <a:gd name="T6" fmla="*/ 1209 w 2766"/>
              <a:gd name="T7" fmla="*/ 36 h 2205"/>
              <a:gd name="T8" fmla="*/ 1221 w 2766"/>
              <a:gd name="T9" fmla="*/ 8 h 2205"/>
              <a:gd name="T10" fmla="*/ 1884 w 2766"/>
              <a:gd name="T11" fmla="*/ 81 h 2205"/>
              <a:gd name="T12" fmla="*/ 1925 w 2766"/>
              <a:gd name="T13" fmla="*/ 111 h 2205"/>
              <a:gd name="T14" fmla="*/ 1930 w 2766"/>
              <a:gd name="T15" fmla="*/ 162 h 2205"/>
              <a:gd name="T16" fmla="*/ 1957 w 2766"/>
              <a:gd name="T17" fmla="*/ 199 h 2205"/>
              <a:gd name="T18" fmla="*/ 2766 w 2766"/>
              <a:gd name="T19" fmla="*/ 1008 h 2205"/>
              <a:gd name="T20" fmla="*/ 2699 w 2766"/>
              <a:gd name="T21" fmla="*/ 1405 h 2205"/>
              <a:gd name="T22" fmla="*/ 2668 w 2766"/>
              <a:gd name="T23" fmla="*/ 1626 h 2205"/>
              <a:gd name="T24" fmla="*/ 2582 w 2766"/>
              <a:gd name="T25" fmla="*/ 2059 h 2205"/>
              <a:gd name="T26" fmla="*/ 2296 w 2766"/>
              <a:gd name="T27" fmla="*/ 1765 h 2205"/>
              <a:gd name="T28" fmla="*/ 2254 w 2766"/>
              <a:gd name="T29" fmla="*/ 1715 h 2205"/>
              <a:gd name="T30" fmla="*/ 2197 w 2766"/>
              <a:gd name="T31" fmla="*/ 1669 h 2205"/>
              <a:gd name="T32" fmla="*/ 2172 w 2766"/>
              <a:gd name="T33" fmla="*/ 1598 h 2205"/>
              <a:gd name="T34" fmla="*/ 1907 w 2766"/>
              <a:gd name="T35" fmla="*/ 1547 h 2205"/>
              <a:gd name="T36" fmla="*/ 1875 w 2766"/>
              <a:gd name="T37" fmla="*/ 1547 h 2205"/>
              <a:gd name="T38" fmla="*/ 1737 w 2766"/>
              <a:gd name="T39" fmla="*/ 1551 h 2205"/>
              <a:gd name="T40" fmla="*/ 1703 w 2766"/>
              <a:gd name="T41" fmla="*/ 1544 h 2205"/>
              <a:gd name="T42" fmla="*/ 1513 w 2766"/>
              <a:gd name="T43" fmla="*/ 1509 h 2205"/>
              <a:gd name="T44" fmla="*/ 1447 w 2766"/>
              <a:gd name="T45" fmla="*/ 1500 h 2205"/>
              <a:gd name="T46" fmla="*/ 1297 w 2766"/>
              <a:gd name="T47" fmla="*/ 1482 h 2205"/>
              <a:gd name="T48" fmla="*/ 1201 w 2766"/>
              <a:gd name="T49" fmla="*/ 1479 h 2205"/>
              <a:gd name="T50" fmla="*/ 1142 w 2766"/>
              <a:gd name="T51" fmla="*/ 1483 h 2205"/>
              <a:gd name="T52" fmla="*/ 1003 w 2766"/>
              <a:gd name="T53" fmla="*/ 1504 h 2205"/>
              <a:gd name="T54" fmla="*/ 743 w 2766"/>
              <a:gd name="T55" fmla="*/ 1561 h 2205"/>
              <a:gd name="T56" fmla="*/ 661 w 2766"/>
              <a:gd name="T57" fmla="*/ 1634 h 2205"/>
              <a:gd name="T58" fmla="*/ 504 w 2766"/>
              <a:gd name="T59" fmla="*/ 1747 h 2205"/>
              <a:gd name="T60" fmla="*/ 455 w 2766"/>
              <a:gd name="T61" fmla="*/ 1921 h 2205"/>
              <a:gd name="T62" fmla="*/ 481 w 2766"/>
              <a:gd name="T63" fmla="*/ 1962 h 2205"/>
              <a:gd name="T64" fmla="*/ 496 w 2766"/>
              <a:gd name="T65" fmla="*/ 1984 h 2205"/>
              <a:gd name="T66" fmla="*/ 505 w 2766"/>
              <a:gd name="T67" fmla="*/ 2002 h 2205"/>
              <a:gd name="T68" fmla="*/ 510 w 2766"/>
              <a:gd name="T69" fmla="*/ 2017 h 2205"/>
              <a:gd name="T70" fmla="*/ 474 w 2766"/>
              <a:gd name="T71" fmla="*/ 2048 h 2205"/>
              <a:gd name="T72" fmla="*/ 514 w 2766"/>
              <a:gd name="T73" fmla="*/ 2142 h 2205"/>
              <a:gd name="T74" fmla="*/ 489 w 2766"/>
              <a:gd name="T75" fmla="*/ 2155 h 2205"/>
              <a:gd name="T76" fmla="*/ 467 w 2766"/>
              <a:gd name="T77" fmla="*/ 2166 h 2205"/>
              <a:gd name="T78" fmla="*/ 349 w 2766"/>
              <a:gd name="T79" fmla="*/ 2034 h 2205"/>
              <a:gd name="T80" fmla="*/ 258 w 2766"/>
              <a:gd name="T81" fmla="*/ 1899 h 2205"/>
              <a:gd name="T82" fmla="*/ 201 w 2766"/>
              <a:gd name="T83" fmla="*/ 1967 h 2205"/>
              <a:gd name="T84" fmla="*/ 256 w 2766"/>
              <a:gd name="T85" fmla="*/ 2060 h 2205"/>
              <a:gd name="T86" fmla="*/ 254 w 2766"/>
              <a:gd name="T87" fmla="*/ 2121 h 2205"/>
              <a:gd name="T88" fmla="*/ 272 w 2766"/>
              <a:gd name="T89" fmla="*/ 2175 h 2205"/>
              <a:gd name="T90" fmla="*/ 0 w 2766"/>
              <a:gd name="T91" fmla="*/ 1751 h 2205"/>
              <a:gd name="T92" fmla="*/ 282 w 2766"/>
              <a:gd name="T93" fmla="*/ 1299 h 2205"/>
              <a:gd name="T94" fmla="*/ 335 w 2766"/>
              <a:gd name="T95" fmla="*/ 844 h 2205"/>
              <a:gd name="T96" fmla="*/ 423 w 2766"/>
              <a:gd name="T97" fmla="*/ 715 h 2205"/>
              <a:gd name="T98" fmla="*/ 527 w 2766"/>
              <a:gd name="T99" fmla="*/ 725 h 2205"/>
              <a:gd name="T100" fmla="*/ 566 w 2766"/>
              <a:gd name="T101" fmla="*/ 644 h 2205"/>
              <a:gd name="T102" fmla="*/ 432 w 2766"/>
              <a:gd name="T103" fmla="*/ 561 h 2205"/>
              <a:gd name="T104" fmla="*/ 233 w 2766"/>
              <a:gd name="T105" fmla="*/ 489 h 2205"/>
              <a:gd name="T106" fmla="*/ 179 w 2766"/>
              <a:gd name="T107" fmla="*/ 412 h 2205"/>
              <a:gd name="T108" fmla="*/ 234 w 2766"/>
              <a:gd name="T109" fmla="*/ 347 h 2205"/>
              <a:gd name="T110" fmla="*/ 279 w 2766"/>
              <a:gd name="T111" fmla="*/ 329 h 2205"/>
              <a:gd name="T112" fmla="*/ 510 w 2766"/>
              <a:gd name="T113" fmla="*/ 139 h 2205"/>
              <a:gd name="T114" fmla="*/ 956 w 2766"/>
              <a:gd name="T115" fmla="*/ 382 h 2205"/>
              <a:gd name="T116" fmla="*/ 1238 w 2766"/>
              <a:gd name="T117" fmla="*/ 374 h 2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66" h="2205">
                <a:moveTo>
                  <a:pt x="1273" y="356"/>
                </a:moveTo>
                <a:lnTo>
                  <a:pt x="1265" y="344"/>
                </a:lnTo>
                <a:lnTo>
                  <a:pt x="1261" y="341"/>
                </a:lnTo>
                <a:lnTo>
                  <a:pt x="1268" y="337"/>
                </a:lnTo>
                <a:lnTo>
                  <a:pt x="1269" y="337"/>
                </a:lnTo>
                <a:lnTo>
                  <a:pt x="1269" y="336"/>
                </a:lnTo>
                <a:lnTo>
                  <a:pt x="1270" y="335"/>
                </a:lnTo>
                <a:lnTo>
                  <a:pt x="1272" y="334"/>
                </a:lnTo>
                <a:lnTo>
                  <a:pt x="1273" y="333"/>
                </a:lnTo>
                <a:lnTo>
                  <a:pt x="1273" y="332"/>
                </a:lnTo>
                <a:lnTo>
                  <a:pt x="1274" y="330"/>
                </a:lnTo>
                <a:lnTo>
                  <a:pt x="1274" y="329"/>
                </a:lnTo>
                <a:lnTo>
                  <a:pt x="1274" y="328"/>
                </a:lnTo>
                <a:lnTo>
                  <a:pt x="1274" y="326"/>
                </a:lnTo>
                <a:lnTo>
                  <a:pt x="1274" y="325"/>
                </a:lnTo>
                <a:lnTo>
                  <a:pt x="1274" y="324"/>
                </a:lnTo>
                <a:lnTo>
                  <a:pt x="1274" y="323"/>
                </a:lnTo>
                <a:lnTo>
                  <a:pt x="1273" y="322"/>
                </a:lnTo>
                <a:lnTo>
                  <a:pt x="1273" y="320"/>
                </a:lnTo>
                <a:lnTo>
                  <a:pt x="1256" y="284"/>
                </a:lnTo>
                <a:lnTo>
                  <a:pt x="1243" y="240"/>
                </a:lnTo>
                <a:lnTo>
                  <a:pt x="1239" y="213"/>
                </a:lnTo>
                <a:lnTo>
                  <a:pt x="1232" y="182"/>
                </a:lnTo>
                <a:lnTo>
                  <a:pt x="1229" y="171"/>
                </a:lnTo>
                <a:lnTo>
                  <a:pt x="1219" y="146"/>
                </a:lnTo>
                <a:lnTo>
                  <a:pt x="1193" y="103"/>
                </a:lnTo>
                <a:lnTo>
                  <a:pt x="1179" y="74"/>
                </a:lnTo>
                <a:lnTo>
                  <a:pt x="1177" y="68"/>
                </a:lnTo>
                <a:lnTo>
                  <a:pt x="1202" y="72"/>
                </a:lnTo>
                <a:lnTo>
                  <a:pt x="1198" y="63"/>
                </a:lnTo>
                <a:lnTo>
                  <a:pt x="1196" y="56"/>
                </a:lnTo>
                <a:lnTo>
                  <a:pt x="1195" y="53"/>
                </a:lnTo>
                <a:lnTo>
                  <a:pt x="1193" y="50"/>
                </a:lnTo>
                <a:lnTo>
                  <a:pt x="1195" y="50"/>
                </a:lnTo>
                <a:lnTo>
                  <a:pt x="1198" y="48"/>
                </a:lnTo>
                <a:lnTo>
                  <a:pt x="1199" y="47"/>
                </a:lnTo>
                <a:lnTo>
                  <a:pt x="1201" y="45"/>
                </a:lnTo>
                <a:lnTo>
                  <a:pt x="1205" y="42"/>
                </a:lnTo>
                <a:lnTo>
                  <a:pt x="1208" y="38"/>
                </a:lnTo>
                <a:lnTo>
                  <a:pt x="1209" y="36"/>
                </a:lnTo>
                <a:lnTo>
                  <a:pt x="1210" y="34"/>
                </a:lnTo>
                <a:lnTo>
                  <a:pt x="1210" y="31"/>
                </a:lnTo>
                <a:lnTo>
                  <a:pt x="1210" y="30"/>
                </a:lnTo>
                <a:lnTo>
                  <a:pt x="1212" y="27"/>
                </a:lnTo>
                <a:lnTo>
                  <a:pt x="1215" y="25"/>
                </a:lnTo>
                <a:lnTo>
                  <a:pt x="1216" y="23"/>
                </a:lnTo>
                <a:lnTo>
                  <a:pt x="1218" y="20"/>
                </a:lnTo>
                <a:lnTo>
                  <a:pt x="1219" y="17"/>
                </a:lnTo>
                <a:lnTo>
                  <a:pt x="1221" y="10"/>
                </a:lnTo>
                <a:lnTo>
                  <a:pt x="1221" y="8"/>
                </a:lnTo>
                <a:lnTo>
                  <a:pt x="1222" y="5"/>
                </a:lnTo>
                <a:lnTo>
                  <a:pt x="1224" y="4"/>
                </a:lnTo>
                <a:lnTo>
                  <a:pt x="1226" y="0"/>
                </a:lnTo>
                <a:lnTo>
                  <a:pt x="1349" y="15"/>
                </a:lnTo>
                <a:lnTo>
                  <a:pt x="1362" y="17"/>
                </a:lnTo>
                <a:lnTo>
                  <a:pt x="1539" y="38"/>
                </a:lnTo>
                <a:lnTo>
                  <a:pt x="1719" y="59"/>
                </a:lnTo>
                <a:lnTo>
                  <a:pt x="1855" y="76"/>
                </a:lnTo>
                <a:lnTo>
                  <a:pt x="1874" y="78"/>
                </a:lnTo>
                <a:lnTo>
                  <a:pt x="1884" y="81"/>
                </a:lnTo>
                <a:lnTo>
                  <a:pt x="1890" y="83"/>
                </a:lnTo>
                <a:lnTo>
                  <a:pt x="1895" y="85"/>
                </a:lnTo>
                <a:lnTo>
                  <a:pt x="1900" y="87"/>
                </a:lnTo>
                <a:lnTo>
                  <a:pt x="1904" y="89"/>
                </a:lnTo>
                <a:lnTo>
                  <a:pt x="1909" y="92"/>
                </a:lnTo>
                <a:lnTo>
                  <a:pt x="1913" y="95"/>
                </a:lnTo>
                <a:lnTo>
                  <a:pt x="1917" y="98"/>
                </a:lnTo>
                <a:lnTo>
                  <a:pt x="1920" y="103"/>
                </a:lnTo>
                <a:lnTo>
                  <a:pt x="1923" y="106"/>
                </a:lnTo>
                <a:lnTo>
                  <a:pt x="1925" y="111"/>
                </a:lnTo>
                <a:lnTo>
                  <a:pt x="1928" y="115"/>
                </a:lnTo>
                <a:lnTo>
                  <a:pt x="1930" y="118"/>
                </a:lnTo>
                <a:lnTo>
                  <a:pt x="1931" y="123"/>
                </a:lnTo>
                <a:lnTo>
                  <a:pt x="1931" y="127"/>
                </a:lnTo>
                <a:lnTo>
                  <a:pt x="1931" y="134"/>
                </a:lnTo>
                <a:lnTo>
                  <a:pt x="1931" y="140"/>
                </a:lnTo>
                <a:lnTo>
                  <a:pt x="1931" y="145"/>
                </a:lnTo>
                <a:lnTo>
                  <a:pt x="1930" y="153"/>
                </a:lnTo>
                <a:lnTo>
                  <a:pt x="1930" y="158"/>
                </a:lnTo>
                <a:lnTo>
                  <a:pt x="1930" y="162"/>
                </a:lnTo>
                <a:lnTo>
                  <a:pt x="1931" y="166"/>
                </a:lnTo>
                <a:lnTo>
                  <a:pt x="1932" y="171"/>
                </a:lnTo>
                <a:lnTo>
                  <a:pt x="1933" y="174"/>
                </a:lnTo>
                <a:lnTo>
                  <a:pt x="1936" y="179"/>
                </a:lnTo>
                <a:lnTo>
                  <a:pt x="1938" y="183"/>
                </a:lnTo>
                <a:lnTo>
                  <a:pt x="1941" y="187"/>
                </a:lnTo>
                <a:lnTo>
                  <a:pt x="1944" y="190"/>
                </a:lnTo>
                <a:lnTo>
                  <a:pt x="1948" y="193"/>
                </a:lnTo>
                <a:lnTo>
                  <a:pt x="1952" y="197"/>
                </a:lnTo>
                <a:lnTo>
                  <a:pt x="1957" y="199"/>
                </a:lnTo>
                <a:lnTo>
                  <a:pt x="1961" y="201"/>
                </a:lnTo>
                <a:lnTo>
                  <a:pt x="1966" y="203"/>
                </a:lnTo>
                <a:lnTo>
                  <a:pt x="1953" y="280"/>
                </a:lnTo>
                <a:lnTo>
                  <a:pt x="2129" y="298"/>
                </a:lnTo>
                <a:lnTo>
                  <a:pt x="2096" y="483"/>
                </a:lnTo>
                <a:lnTo>
                  <a:pt x="2094" y="492"/>
                </a:lnTo>
                <a:lnTo>
                  <a:pt x="2309" y="516"/>
                </a:lnTo>
                <a:lnTo>
                  <a:pt x="2236" y="952"/>
                </a:lnTo>
                <a:lnTo>
                  <a:pt x="2328" y="962"/>
                </a:lnTo>
                <a:lnTo>
                  <a:pt x="2766" y="1008"/>
                </a:lnTo>
                <a:lnTo>
                  <a:pt x="2727" y="1233"/>
                </a:lnTo>
                <a:lnTo>
                  <a:pt x="2727" y="1235"/>
                </a:lnTo>
                <a:lnTo>
                  <a:pt x="2725" y="1244"/>
                </a:lnTo>
                <a:lnTo>
                  <a:pt x="2725" y="1246"/>
                </a:lnTo>
                <a:lnTo>
                  <a:pt x="2721" y="1265"/>
                </a:lnTo>
                <a:lnTo>
                  <a:pt x="2719" y="1278"/>
                </a:lnTo>
                <a:lnTo>
                  <a:pt x="2717" y="1288"/>
                </a:lnTo>
                <a:lnTo>
                  <a:pt x="2712" y="1317"/>
                </a:lnTo>
                <a:lnTo>
                  <a:pt x="2707" y="1350"/>
                </a:lnTo>
                <a:lnTo>
                  <a:pt x="2699" y="1405"/>
                </a:lnTo>
                <a:lnTo>
                  <a:pt x="2694" y="1424"/>
                </a:lnTo>
                <a:lnTo>
                  <a:pt x="2694" y="1429"/>
                </a:lnTo>
                <a:lnTo>
                  <a:pt x="2693" y="1437"/>
                </a:lnTo>
                <a:lnTo>
                  <a:pt x="2688" y="1469"/>
                </a:lnTo>
                <a:lnTo>
                  <a:pt x="2678" y="1528"/>
                </a:lnTo>
                <a:lnTo>
                  <a:pt x="2667" y="1590"/>
                </a:lnTo>
                <a:lnTo>
                  <a:pt x="2664" y="1605"/>
                </a:lnTo>
                <a:lnTo>
                  <a:pt x="2663" y="1615"/>
                </a:lnTo>
                <a:lnTo>
                  <a:pt x="2665" y="1621"/>
                </a:lnTo>
                <a:lnTo>
                  <a:pt x="2668" y="1626"/>
                </a:lnTo>
                <a:lnTo>
                  <a:pt x="2669" y="1633"/>
                </a:lnTo>
                <a:lnTo>
                  <a:pt x="2668" y="1639"/>
                </a:lnTo>
                <a:lnTo>
                  <a:pt x="2649" y="1735"/>
                </a:lnTo>
                <a:lnTo>
                  <a:pt x="2646" y="1743"/>
                </a:lnTo>
                <a:lnTo>
                  <a:pt x="2640" y="1775"/>
                </a:lnTo>
                <a:lnTo>
                  <a:pt x="2633" y="1811"/>
                </a:lnTo>
                <a:lnTo>
                  <a:pt x="2626" y="1840"/>
                </a:lnTo>
                <a:lnTo>
                  <a:pt x="2625" y="1846"/>
                </a:lnTo>
                <a:lnTo>
                  <a:pt x="2588" y="2027"/>
                </a:lnTo>
                <a:lnTo>
                  <a:pt x="2582" y="2059"/>
                </a:lnTo>
                <a:lnTo>
                  <a:pt x="2558" y="2205"/>
                </a:lnTo>
                <a:lnTo>
                  <a:pt x="2453" y="2191"/>
                </a:lnTo>
                <a:lnTo>
                  <a:pt x="2429" y="2125"/>
                </a:lnTo>
                <a:lnTo>
                  <a:pt x="2396" y="2034"/>
                </a:lnTo>
                <a:lnTo>
                  <a:pt x="2334" y="1862"/>
                </a:lnTo>
                <a:lnTo>
                  <a:pt x="2304" y="1779"/>
                </a:lnTo>
                <a:lnTo>
                  <a:pt x="2302" y="1775"/>
                </a:lnTo>
                <a:lnTo>
                  <a:pt x="2299" y="1771"/>
                </a:lnTo>
                <a:lnTo>
                  <a:pt x="2297" y="1768"/>
                </a:lnTo>
                <a:lnTo>
                  <a:pt x="2296" y="1765"/>
                </a:lnTo>
                <a:lnTo>
                  <a:pt x="2295" y="1764"/>
                </a:lnTo>
                <a:lnTo>
                  <a:pt x="2294" y="1762"/>
                </a:lnTo>
                <a:lnTo>
                  <a:pt x="2290" y="1757"/>
                </a:lnTo>
                <a:lnTo>
                  <a:pt x="2287" y="1752"/>
                </a:lnTo>
                <a:lnTo>
                  <a:pt x="2284" y="1746"/>
                </a:lnTo>
                <a:lnTo>
                  <a:pt x="2283" y="1743"/>
                </a:lnTo>
                <a:lnTo>
                  <a:pt x="2279" y="1740"/>
                </a:lnTo>
                <a:lnTo>
                  <a:pt x="2277" y="1736"/>
                </a:lnTo>
                <a:lnTo>
                  <a:pt x="2266" y="1725"/>
                </a:lnTo>
                <a:lnTo>
                  <a:pt x="2254" y="1715"/>
                </a:lnTo>
                <a:lnTo>
                  <a:pt x="2240" y="1705"/>
                </a:lnTo>
                <a:lnTo>
                  <a:pt x="2226" y="1696"/>
                </a:lnTo>
                <a:lnTo>
                  <a:pt x="2221" y="1694"/>
                </a:lnTo>
                <a:lnTo>
                  <a:pt x="2218" y="1691"/>
                </a:lnTo>
                <a:lnTo>
                  <a:pt x="2213" y="1687"/>
                </a:lnTo>
                <a:lnTo>
                  <a:pt x="2210" y="1685"/>
                </a:lnTo>
                <a:lnTo>
                  <a:pt x="2203" y="1676"/>
                </a:lnTo>
                <a:lnTo>
                  <a:pt x="2201" y="1674"/>
                </a:lnTo>
                <a:lnTo>
                  <a:pt x="2199" y="1672"/>
                </a:lnTo>
                <a:lnTo>
                  <a:pt x="2197" y="1669"/>
                </a:lnTo>
                <a:lnTo>
                  <a:pt x="2194" y="1665"/>
                </a:lnTo>
                <a:lnTo>
                  <a:pt x="2190" y="1659"/>
                </a:lnTo>
                <a:lnTo>
                  <a:pt x="2188" y="1653"/>
                </a:lnTo>
                <a:lnTo>
                  <a:pt x="2186" y="1646"/>
                </a:lnTo>
                <a:lnTo>
                  <a:pt x="2183" y="1640"/>
                </a:lnTo>
                <a:lnTo>
                  <a:pt x="2182" y="1634"/>
                </a:lnTo>
                <a:lnTo>
                  <a:pt x="2181" y="1621"/>
                </a:lnTo>
                <a:lnTo>
                  <a:pt x="2180" y="1608"/>
                </a:lnTo>
                <a:lnTo>
                  <a:pt x="2180" y="1596"/>
                </a:lnTo>
                <a:lnTo>
                  <a:pt x="2172" y="1598"/>
                </a:lnTo>
                <a:lnTo>
                  <a:pt x="2020" y="1643"/>
                </a:lnTo>
                <a:lnTo>
                  <a:pt x="1936" y="1557"/>
                </a:lnTo>
                <a:lnTo>
                  <a:pt x="1930" y="1560"/>
                </a:lnTo>
                <a:lnTo>
                  <a:pt x="1924" y="1557"/>
                </a:lnTo>
                <a:lnTo>
                  <a:pt x="1917" y="1554"/>
                </a:lnTo>
                <a:lnTo>
                  <a:pt x="1913" y="1551"/>
                </a:lnTo>
                <a:lnTo>
                  <a:pt x="1914" y="1550"/>
                </a:lnTo>
                <a:lnTo>
                  <a:pt x="1912" y="1549"/>
                </a:lnTo>
                <a:lnTo>
                  <a:pt x="1910" y="1548"/>
                </a:lnTo>
                <a:lnTo>
                  <a:pt x="1907" y="1547"/>
                </a:lnTo>
                <a:lnTo>
                  <a:pt x="1904" y="1545"/>
                </a:lnTo>
                <a:lnTo>
                  <a:pt x="1902" y="1544"/>
                </a:lnTo>
                <a:lnTo>
                  <a:pt x="1899" y="1544"/>
                </a:lnTo>
                <a:lnTo>
                  <a:pt x="1896" y="1543"/>
                </a:lnTo>
                <a:lnTo>
                  <a:pt x="1893" y="1543"/>
                </a:lnTo>
                <a:lnTo>
                  <a:pt x="1890" y="1543"/>
                </a:lnTo>
                <a:lnTo>
                  <a:pt x="1886" y="1544"/>
                </a:lnTo>
                <a:lnTo>
                  <a:pt x="1882" y="1544"/>
                </a:lnTo>
                <a:lnTo>
                  <a:pt x="1879" y="1545"/>
                </a:lnTo>
                <a:lnTo>
                  <a:pt x="1875" y="1547"/>
                </a:lnTo>
                <a:lnTo>
                  <a:pt x="1852" y="1552"/>
                </a:lnTo>
                <a:lnTo>
                  <a:pt x="1843" y="1554"/>
                </a:lnTo>
                <a:lnTo>
                  <a:pt x="1833" y="1556"/>
                </a:lnTo>
                <a:lnTo>
                  <a:pt x="1823" y="1557"/>
                </a:lnTo>
                <a:lnTo>
                  <a:pt x="1811" y="1558"/>
                </a:lnTo>
                <a:lnTo>
                  <a:pt x="1799" y="1558"/>
                </a:lnTo>
                <a:lnTo>
                  <a:pt x="1787" y="1557"/>
                </a:lnTo>
                <a:lnTo>
                  <a:pt x="1770" y="1556"/>
                </a:lnTo>
                <a:lnTo>
                  <a:pt x="1754" y="1554"/>
                </a:lnTo>
                <a:lnTo>
                  <a:pt x="1737" y="1551"/>
                </a:lnTo>
                <a:lnTo>
                  <a:pt x="1734" y="1551"/>
                </a:lnTo>
                <a:lnTo>
                  <a:pt x="1730" y="1550"/>
                </a:lnTo>
                <a:lnTo>
                  <a:pt x="1727" y="1549"/>
                </a:lnTo>
                <a:lnTo>
                  <a:pt x="1724" y="1549"/>
                </a:lnTo>
                <a:lnTo>
                  <a:pt x="1721" y="1548"/>
                </a:lnTo>
                <a:lnTo>
                  <a:pt x="1719" y="1548"/>
                </a:lnTo>
                <a:lnTo>
                  <a:pt x="1715" y="1547"/>
                </a:lnTo>
                <a:lnTo>
                  <a:pt x="1709" y="1545"/>
                </a:lnTo>
                <a:lnTo>
                  <a:pt x="1705" y="1544"/>
                </a:lnTo>
                <a:lnTo>
                  <a:pt x="1703" y="1544"/>
                </a:lnTo>
                <a:lnTo>
                  <a:pt x="1702" y="1544"/>
                </a:lnTo>
                <a:lnTo>
                  <a:pt x="1701" y="1543"/>
                </a:lnTo>
                <a:lnTo>
                  <a:pt x="1640" y="1530"/>
                </a:lnTo>
                <a:lnTo>
                  <a:pt x="1631" y="1528"/>
                </a:lnTo>
                <a:lnTo>
                  <a:pt x="1607" y="1524"/>
                </a:lnTo>
                <a:lnTo>
                  <a:pt x="1585" y="1520"/>
                </a:lnTo>
                <a:lnTo>
                  <a:pt x="1568" y="1518"/>
                </a:lnTo>
                <a:lnTo>
                  <a:pt x="1553" y="1515"/>
                </a:lnTo>
                <a:lnTo>
                  <a:pt x="1530" y="1512"/>
                </a:lnTo>
                <a:lnTo>
                  <a:pt x="1513" y="1509"/>
                </a:lnTo>
                <a:lnTo>
                  <a:pt x="1500" y="1508"/>
                </a:lnTo>
                <a:lnTo>
                  <a:pt x="1500" y="1509"/>
                </a:lnTo>
                <a:lnTo>
                  <a:pt x="1480" y="1506"/>
                </a:lnTo>
                <a:lnTo>
                  <a:pt x="1475" y="1511"/>
                </a:lnTo>
                <a:lnTo>
                  <a:pt x="1465" y="1508"/>
                </a:lnTo>
                <a:lnTo>
                  <a:pt x="1455" y="1504"/>
                </a:lnTo>
                <a:lnTo>
                  <a:pt x="1451" y="1502"/>
                </a:lnTo>
                <a:lnTo>
                  <a:pt x="1450" y="1502"/>
                </a:lnTo>
                <a:lnTo>
                  <a:pt x="1449" y="1501"/>
                </a:lnTo>
                <a:lnTo>
                  <a:pt x="1447" y="1500"/>
                </a:lnTo>
                <a:lnTo>
                  <a:pt x="1446" y="1500"/>
                </a:lnTo>
                <a:lnTo>
                  <a:pt x="1443" y="1500"/>
                </a:lnTo>
                <a:lnTo>
                  <a:pt x="1427" y="1496"/>
                </a:lnTo>
                <a:lnTo>
                  <a:pt x="1417" y="1495"/>
                </a:lnTo>
                <a:lnTo>
                  <a:pt x="1345" y="1483"/>
                </a:lnTo>
                <a:lnTo>
                  <a:pt x="1323" y="1481"/>
                </a:lnTo>
                <a:lnTo>
                  <a:pt x="1313" y="1481"/>
                </a:lnTo>
                <a:lnTo>
                  <a:pt x="1307" y="1481"/>
                </a:lnTo>
                <a:lnTo>
                  <a:pt x="1304" y="1481"/>
                </a:lnTo>
                <a:lnTo>
                  <a:pt x="1297" y="1482"/>
                </a:lnTo>
                <a:lnTo>
                  <a:pt x="1296" y="1482"/>
                </a:lnTo>
                <a:lnTo>
                  <a:pt x="1295" y="1480"/>
                </a:lnTo>
                <a:lnTo>
                  <a:pt x="1270" y="1480"/>
                </a:lnTo>
                <a:lnTo>
                  <a:pt x="1243" y="1480"/>
                </a:lnTo>
                <a:lnTo>
                  <a:pt x="1236" y="1479"/>
                </a:lnTo>
                <a:lnTo>
                  <a:pt x="1228" y="1479"/>
                </a:lnTo>
                <a:lnTo>
                  <a:pt x="1224" y="1479"/>
                </a:lnTo>
                <a:lnTo>
                  <a:pt x="1216" y="1479"/>
                </a:lnTo>
                <a:lnTo>
                  <a:pt x="1206" y="1479"/>
                </a:lnTo>
                <a:lnTo>
                  <a:pt x="1201" y="1479"/>
                </a:lnTo>
                <a:lnTo>
                  <a:pt x="1195" y="1480"/>
                </a:lnTo>
                <a:lnTo>
                  <a:pt x="1193" y="1479"/>
                </a:lnTo>
                <a:lnTo>
                  <a:pt x="1192" y="1479"/>
                </a:lnTo>
                <a:lnTo>
                  <a:pt x="1191" y="1480"/>
                </a:lnTo>
                <a:lnTo>
                  <a:pt x="1190" y="1479"/>
                </a:lnTo>
                <a:lnTo>
                  <a:pt x="1181" y="1480"/>
                </a:lnTo>
                <a:lnTo>
                  <a:pt x="1180" y="1480"/>
                </a:lnTo>
                <a:lnTo>
                  <a:pt x="1177" y="1482"/>
                </a:lnTo>
                <a:lnTo>
                  <a:pt x="1174" y="1481"/>
                </a:lnTo>
                <a:lnTo>
                  <a:pt x="1142" y="1483"/>
                </a:lnTo>
                <a:lnTo>
                  <a:pt x="1131" y="1483"/>
                </a:lnTo>
                <a:lnTo>
                  <a:pt x="1107" y="1489"/>
                </a:lnTo>
                <a:lnTo>
                  <a:pt x="1105" y="1487"/>
                </a:lnTo>
                <a:lnTo>
                  <a:pt x="1104" y="1487"/>
                </a:lnTo>
                <a:lnTo>
                  <a:pt x="1103" y="1489"/>
                </a:lnTo>
                <a:lnTo>
                  <a:pt x="1100" y="1491"/>
                </a:lnTo>
                <a:lnTo>
                  <a:pt x="1099" y="1491"/>
                </a:lnTo>
                <a:lnTo>
                  <a:pt x="1070" y="1493"/>
                </a:lnTo>
                <a:lnTo>
                  <a:pt x="1036" y="1495"/>
                </a:lnTo>
                <a:lnTo>
                  <a:pt x="1003" y="1504"/>
                </a:lnTo>
                <a:lnTo>
                  <a:pt x="887" y="1531"/>
                </a:lnTo>
                <a:lnTo>
                  <a:pt x="861" y="1535"/>
                </a:lnTo>
                <a:lnTo>
                  <a:pt x="836" y="1539"/>
                </a:lnTo>
                <a:lnTo>
                  <a:pt x="827" y="1541"/>
                </a:lnTo>
                <a:lnTo>
                  <a:pt x="768" y="1552"/>
                </a:lnTo>
                <a:lnTo>
                  <a:pt x="757" y="1557"/>
                </a:lnTo>
                <a:lnTo>
                  <a:pt x="754" y="1558"/>
                </a:lnTo>
                <a:lnTo>
                  <a:pt x="751" y="1559"/>
                </a:lnTo>
                <a:lnTo>
                  <a:pt x="748" y="1560"/>
                </a:lnTo>
                <a:lnTo>
                  <a:pt x="743" y="1561"/>
                </a:lnTo>
                <a:lnTo>
                  <a:pt x="741" y="1561"/>
                </a:lnTo>
                <a:lnTo>
                  <a:pt x="740" y="1562"/>
                </a:lnTo>
                <a:lnTo>
                  <a:pt x="739" y="1562"/>
                </a:lnTo>
                <a:lnTo>
                  <a:pt x="740" y="1566"/>
                </a:lnTo>
                <a:lnTo>
                  <a:pt x="726" y="1572"/>
                </a:lnTo>
                <a:lnTo>
                  <a:pt x="712" y="1579"/>
                </a:lnTo>
                <a:lnTo>
                  <a:pt x="699" y="1588"/>
                </a:lnTo>
                <a:lnTo>
                  <a:pt x="702" y="1598"/>
                </a:lnTo>
                <a:lnTo>
                  <a:pt x="685" y="1601"/>
                </a:lnTo>
                <a:lnTo>
                  <a:pt x="661" y="1634"/>
                </a:lnTo>
                <a:lnTo>
                  <a:pt x="649" y="1643"/>
                </a:lnTo>
                <a:lnTo>
                  <a:pt x="631" y="1657"/>
                </a:lnTo>
                <a:lnTo>
                  <a:pt x="622" y="1665"/>
                </a:lnTo>
                <a:lnTo>
                  <a:pt x="572" y="1680"/>
                </a:lnTo>
                <a:lnTo>
                  <a:pt x="505" y="1708"/>
                </a:lnTo>
                <a:lnTo>
                  <a:pt x="487" y="1714"/>
                </a:lnTo>
                <a:lnTo>
                  <a:pt x="484" y="1715"/>
                </a:lnTo>
                <a:lnTo>
                  <a:pt x="478" y="1717"/>
                </a:lnTo>
                <a:lnTo>
                  <a:pt x="499" y="1742"/>
                </a:lnTo>
                <a:lnTo>
                  <a:pt x="504" y="1747"/>
                </a:lnTo>
                <a:lnTo>
                  <a:pt x="507" y="1754"/>
                </a:lnTo>
                <a:lnTo>
                  <a:pt x="510" y="1761"/>
                </a:lnTo>
                <a:lnTo>
                  <a:pt x="513" y="1766"/>
                </a:lnTo>
                <a:lnTo>
                  <a:pt x="524" y="1803"/>
                </a:lnTo>
                <a:lnTo>
                  <a:pt x="526" y="1802"/>
                </a:lnTo>
                <a:lnTo>
                  <a:pt x="542" y="1851"/>
                </a:lnTo>
                <a:lnTo>
                  <a:pt x="529" y="1855"/>
                </a:lnTo>
                <a:lnTo>
                  <a:pt x="537" y="1876"/>
                </a:lnTo>
                <a:lnTo>
                  <a:pt x="536" y="1878"/>
                </a:lnTo>
                <a:lnTo>
                  <a:pt x="455" y="1921"/>
                </a:lnTo>
                <a:lnTo>
                  <a:pt x="457" y="1926"/>
                </a:lnTo>
                <a:lnTo>
                  <a:pt x="459" y="1932"/>
                </a:lnTo>
                <a:lnTo>
                  <a:pt x="462" y="1936"/>
                </a:lnTo>
                <a:lnTo>
                  <a:pt x="464" y="1938"/>
                </a:lnTo>
                <a:lnTo>
                  <a:pt x="471" y="1948"/>
                </a:lnTo>
                <a:lnTo>
                  <a:pt x="469" y="1949"/>
                </a:lnTo>
                <a:lnTo>
                  <a:pt x="477" y="1959"/>
                </a:lnTo>
                <a:lnTo>
                  <a:pt x="478" y="1957"/>
                </a:lnTo>
                <a:lnTo>
                  <a:pt x="479" y="1958"/>
                </a:lnTo>
                <a:lnTo>
                  <a:pt x="481" y="1962"/>
                </a:lnTo>
                <a:lnTo>
                  <a:pt x="483" y="1964"/>
                </a:lnTo>
                <a:lnTo>
                  <a:pt x="484" y="1965"/>
                </a:lnTo>
                <a:lnTo>
                  <a:pt x="486" y="1967"/>
                </a:lnTo>
                <a:lnTo>
                  <a:pt x="487" y="1969"/>
                </a:lnTo>
                <a:lnTo>
                  <a:pt x="488" y="1973"/>
                </a:lnTo>
                <a:lnTo>
                  <a:pt x="490" y="1976"/>
                </a:lnTo>
                <a:lnTo>
                  <a:pt x="491" y="1977"/>
                </a:lnTo>
                <a:lnTo>
                  <a:pt x="493" y="1980"/>
                </a:lnTo>
                <a:lnTo>
                  <a:pt x="495" y="1983"/>
                </a:lnTo>
                <a:lnTo>
                  <a:pt x="496" y="1984"/>
                </a:lnTo>
                <a:lnTo>
                  <a:pt x="497" y="1986"/>
                </a:lnTo>
                <a:lnTo>
                  <a:pt x="498" y="1987"/>
                </a:lnTo>
                <a:lnTo>
                  <a:pt x="499" y="1988"/>
                </a:lnTo>
                <a:lnTo>
                  <a:pt x="500" y="1991"/>
                </a:lnTo>
                <a:lnTo>
                  <a:pt x="501" y="1993"/>
                </a:lnTo>
                <a:lnTo>
                  <a:pt x="504" y="1995"/>
                </a:lnTo>
                <a:lnTo>
                  <a:pt x="504" y="1996"/>
                </a:lnTo>
                <a:lnTo>
                  <a:pt x="505" y="1997"/>
                </a:lnTo>
                <a:lnTo>
                  <a:pt x="505" y="2001"/>
                </a:lnTo>
                <a:lnTo>
                  <a:pt x="505" y="2002"/>
                </a:lnTo>
                <a:lnTo>
                  <a:pt x="505" y="2004"/>
                </a:lnTo>
                <a:lnTo>
                  <a:pt x="505" y="2005"/>
                </a:lnTo>
                <a:lnTo>
                  <a:pt x="505" y="2007"/>
                </a:lnTo>
                <a:lnTo>
                  <a:pt x="505" y="2009"/>
                </a:lnTo>
                <a:lnTo>
                  <a:pt x="505" y="2011"/>
                </a:lnTo>
                <a:lnTo>
                  <a:pt x="506" y="2013"/>
                </a:lnTo>
                <a:lnTo>
                  <a:pt x="507" y="2013"/>
                </a:lnTo>
                <a:lnTo>
                  <a:pt x="508" y="2014"/>
                </a:lnTo>
                <a:lnTo>
                  <a:pt x="509" y="2015"/>
                </a:lnTo>
                <a:lnTo>
                  <a:pt x="510" y="2017"/>
                </a:lnTo>
                <a:lnTo>
                  <a:pt x="512" y="2019"/>
                </a:lnTo>
                <a:lnTo>
                  <a:pt x="513" y="2019"/>
                </a:lnTo>
                <a:lnTo>
                  <a:pt x="514" y="2019"/>
                </a:lnTo>
                <a:lnTo>
                  <a:pt x="517" y="2019"/>
                </a:lnTo>
                <a:lnTo>
                  <a:pt x="518" y="2019"/>
                </a:lnTo>
                <a:lnTo>
                  <a:pt x="520" y="2021"/>
                </a:lnTo>
                <a:lnTo>
                  <a:pt x="525" y="2021"/>
                </a:lnTo>
                <a:lnTo>
                  <a:pt x="508" y="2030"/>
                </a:lnTo>
                <a:lnTo>
                  <a:pt x="491" y="2038"/>
                </a:lnTo>
                <a:lnTo>
                  <a:pt x="474" y="2048"/>
                </a:lnTo>
                <a:lnTo>
                  <a:pt x="461" y="2053"/>
                </a:lnTo>
                <a:lnTo>
                  <a:pt x="459" y="2056"/>
                </a:lnTo>
                <a:lnTo>
                  <a:pt x="457" y="2061"/>
                </a:lnTo>
                <a:lnTo>
                  <a:pt x="457" y="2064"/>
                </a:lnTo>
                <a:lnTo>
                  <a:pt x="460" y="2069"/>
                </a:lnTo>
                <a:lnTo>
                  <a:pt x="475" y="2089"/>
                </a:lnTo>
                <a:lnTo>
                  <a:pt x="497" y="2117"/>
                </a:lnTo>
                <a:lnTo>
                  <a:pt x="505" y="2128"/>
                </a:lnTo>
                <a:lnTo>
                  <a:pt x="514" y="2139"/>
                </a:lnTo>
                <a:lnTo>
                  <a:pt x="514" y="2142"/>
                </a:lnTo>
                <a:lnTo>
                  <a:pt x="512" y="2145"/>
                </a:lnTo>
                <a:lnTo>
                  <a:pt x="509" y="2146"/>
                </a:lnTo>
                <a:lnTo>
                  <a:pt x="503" y="2149"/>
                </a:lnTo>
                <a:lnTo>
                  <a:pt x="501" y="2149"/>
                </a:lnTo>
                <a:lnTo>
                  <a:pt x="498" y="2150"/>
                </a:lnTo>
                <a:lnTo>
                  <a:pt x="496" y="2151"/>
                </a:lnTo>
                <a:lnTo>
                  <a:pt x="495" y="2152"/>
                </a:lnTo>
                <a:lnTo>
                  <a:pt x="494" y="2152"/>
                </a:lnTo>
                <a:lnTo>
                  <a:pt x="491" y="2154"/>
                </a:lnTo>
                <a:lnTo>
                  <a:pt x="489" y="2155"/>
                </a:lnTo>
                <a:lnTo>
                  <a:pt x="488" y="2155"/>
                </a:lnTo>
                <a:lnTo>
                  <a:pt x="485" y="2156"/>
                </a:lnTo>
                <a:lnTo>
                  <a:pt x="484" y="2157"/>
                </a:lnTo>
                <a:lnTo>
                  <a:pt x="481" y="2158"/>
                </a:lnTo>
                <a:lnTo>
                  <a:pt x="479" y="2159"/>
                </a:lnTo>
                <a:lnTo>
                  <a:pt x="476" y="2160"/>
                </a:lnTo>
                <a:lnTo>
                  <a:pt x="470" y="2164"/>
                </a:lnTo>
                <a:lnTo>
                  <a:pt x="469" y="2164"/>
                </a:lnTo>
                <a:lnTo>
                  <a:pt x="468" y="2164"/>
                </a:lnTo>
                <a:lnTo>
                  <a:pt x="467" y="2166"/>
                </a:lnTo>
                <a:lnTo>
                  <a:pt x="464" y="2167"/>
                </a:lnTo>
                <a:lnTo>
                  <a:pt x="461" y="2168"/>
                </a:lnTo>
                <a:lnTo>
                  <a:pt x="459" y="2170"/>
                </a:lnTo>
                <a:lnTo>
                  <a:pt x="458" y="2170"/>
                </a:lnTo>
                <a:lnTo>
                  <a:pt x="457" y="2170"/>
                </a:lnTo>
                <a:lnTo>
                  <a:pt x="456" y="2169"/>
                </a:lnTo>
                <a:lnTo>
                  <a:pt x="454" y="2167"/>
                </a:lnTo>
                <a:lnTo>
                  <a:pt x="443" y="2154"/>
                </a:lnTo>
                <a:lnTo>
                  <a:pt x="440" y="2156"/>
                </a:lnTo>
                <a:lnTo>
                  <a:pt x="349" y="2034"/>
                </a:lnTo>
                <a:lnTo>
                  <a:pt x="340" y="2039"/>
                </a:lnTo>
                <a:lnTo>
                  <a:pt x="332" y="2024"/>
                </a:lnTo>
                <a:lnTo>
                  <a:pt x="318" y="1986"/>
                </a:lnTo>
                <a:lnTo>
                  <a:pt x="310" y="1987"/>
                </a:lnTo>
                <a:lnTo>
                  <a:pt x="281" y="1939"/>
                </a:lnTo>
                <a:lnTo>
                  <a:pt x="286" y="1937"/>
                </a:lnTo>
                <a:lnTo>
                  <a:pt x="269" y="1909"/>
                </a:lnTo>
                <a:lnTo>
                  <a:pt x="263" y="1909"/>
                </a:lnTo>
                <a:lnTo>
                  <a:pt x="262" y="1907"/>
                </a:lnTo>
                <a:lnTo>
                  <a:pt x="258" y="1899"/>
                </a:lnTo>
                <a:lnTo>
                  <a:pt x="249" y="1898"/>
                </a:lnTo>
                <a:lnTo>
                  <a:pt x="241" y="1899"/>
                </a:lnTo>
                <a:lnTo>
                  <a:pt x="227" y="1906"/>
                </a:lnTo>
                <a:lnTo>
                  <a:pt x="214" y="1911"/>
                </a:lnTo>
                <a:lnTo>
                  <a:pt x="206" y="1916"/>
                </a:lnTo>
                <a:lnTo>
                  <a:pt x="190" y="1923"/>
                </a:lnTo>
                <a:lnTo>
                  <a:pt x="182" y="1934"/>
                </a:lnTo>
                <a:lnTo>
                  <a:pt x="188" y="1944"/>
                </a:lnTo>
                <a:lnTo>
                  <a:pt x="193" y="1954"/>
                </a:lnTo>
                <a:lnTo>
                  <a:pt x="201" y="1967"/>
                </a:lnTo>
                <a:lnTo>
                  <a:pt x="206" y="1976"/>
                </a:lnTo>
                <a:lnTo>
                  <a:pt x="211" y="1986"/>
                </a:lnTo>
                <a:lnTo>
                  <a:pt x="218" y="1997"/>
                </a:lnTo>
                <a:lnTo>
                  <a:pt x="226" y="2009"/>
                </a:lnTo>
                <a:lnTo>
                  <a:pt x="231" y="2015"/>
                </a:lnTo>
                <a:lnTo>
                  <a:pt x="234" y="2023"/>
                </a:lnTo>
                <a:lnTo>
                  <a:pt x="236" y="2026"/>
                </a:lnTo>
                <a:lnTo>
                  <a:pt x="241" y="2036"/>
                </a:lnTo>
                <a:lnTo>
                  <a:pt x="249" y="2050"/>
                </a:lnTo>
                <a:lnTo>
                  <a:pt x="256" y="2060"/>
                </a:lnTo>
                <a:lnTo>
                  <a:pt x="260" y="2069"/>
                </a:lnTo>
                <a:lnTo>
                  <a:pt x="267" y="2078"/>
                </a:lnTo>
                <a:lnTo>
                  <a:pt x="270" y="2086"/>
                </a:lnTo>
                <a:lnTo>
                  <a:pt x="275" y="2091"/>
                </a:lnTo>
                <a:lnTo>
                  <a:pt x="275" y="2093"/>
                </a:lnTo>
                <a:lnTo>
                  <a:pt x="269" y="2098"/>
                </a:lnTo>
                <a:lnTo>
                  <a:pt x="260" y="2104"/>
                </a:lnTo>
                <a:lnTo>
                  <a:pt x="249" y="2111"/>
                </a:lnTo>
                <a:lnTo>
                  <a:pt x="249" y="2116"/>
                </a:lnTo>
                <a:lnTo>
                  <a:pt x="254" y="2121"/>
                </a:lnTo>
                <a:lnTo>
                  <a:pt x="259" y="2123"/>
                </a:lnTo>
                <a:lnTo>
                  <a:pt x="260" y="2127"/>
                </a:lnTo>
                <a:lnTo>
                  <a:pt x="265" y="2133"/>
                </a:lnTo>
                <a:lnTo>
                  <a:pt x="272" y="2139"/>
                </a:lnTo>
                <a:lnTo>
                  <a:pt x="282" y="2149"/>
                </a:lnTo>
                <a:lnTo>
                  <a:pt x="292" y="2159"/>
                </a:lnTo>
                <a:lnTo>
                  <a:pt x="303" y="2169"/>
                </a:lnTo>
                <a:lnTo>
                  <a:pt x="302" y="2171"/>
                </a:lnTo>
                <a:lnTo>
                  <a:pt x="291" y="2176"/>
                </a:lnTo>
                <a:lnTo>
                  <a:pt x="272" y="2175"/>
                </a:lnTo>
                <a:lnTo>
                  <a:pt x="219" y="2137"/>
                </a:lnTo>
                <a:lnTo>
                  <a:pt x="170" y="2099"/>
                </a:lnTo>
                <a:lnTo>
                  <a:pt x="129" y="2056"/>
                </a:lnTo>
                <a:lnTo>
                  <a:pt x="92" y="2020"/>
                </a:lnTo>
                <a:lnTo>
                  <a:pt x="53" y="1974"/>
                </a:lnTo>
                <a:lnTo>
                  <a:pt x="27" y="1930"/>
                </a:lnTo>
                <a:lnTo>
                  <a:pt x="12" y="1885"/>
                </a:lnTo>
                <a:lnTo>
                  <a:pt x="5" y="1841"/>
                </a:lnTo>
                <a:lnTo>
                  <a:pt x="0" y="1800"/>
                </a:lnTo>
                <a:lnTo>
                  <a:pt x="0" y="1751"/>
                </a:lnTo>
                <a:lnTo>
                  <a:pt x="6" y="1689"/>
                </a:lnTo>
                <a:lnTo>
                  <a:pt x="23" y="1624"/>
                </a:lnTo>
                <a:lnTo>
                  <a:pt x="54" y="1572"/>
                </a:lnTo>
                <a:lnTo>
                  <a:pt x="94" y="1527"/>
                </a:lnTo>
                <a:lnTo>
                  <a:pt x="143" y="1480"/>
                </a:lnTo>
                <a:lnTo>
                  <a:pt x="200" y="1432"/>
                </a:lnTo>
                <a:lnTo>
                  <a:pt x="239" y="1399"/>
                </a:lnTo>
                <a:lnTo>
                  <a:pt x="267" y="1371"/>
                </a:lnTo>
                <a:lnTo>
                  <a:pt x="284" y="1336"/>
                </a:lnTo>
                <a:lnTo>
                  <a:pt x="282" y="1299"/>
                </a:lnTo>
                <a:lnTo>
                  <a:pt x="274" y="1259"/>
                </a:lnTo>
                <a:lnTo>
                  <a:pt x="265" y="1221"/>
                </a:lnTo>
                <a:lnTo>
                  <a:pt x="255" y="1180"/>
                </a:lnTo>
                <a:lnTo>
                  <a:pt x="249" y="1146"/>
                </a:lnTo>
                <a:lnTo>
                  <a:pt x="250" y="1114"/>
                </a:lnTo>
                <a:lnTo>
                  <a:pt x="264" y="1045"/>
                </a:lnTo>
                <a:lnTo>
                  <a:pt x="275" y="994"/>
                </a:lnTo>
                <a:lnTo>
                  <a:pt x="285" y="961"/>
                </a:lnTo>
                <a:lnTo>
                  <a:pt x="314" y="894"/>
                </a:lnTo>
                <a:lnTo>
                  <a:pt x="335" y="844"/>
                </a:lnTo>
                <a:lnTo>
                  <a:pt x="341" y="833"/>
                </a:lnTo>
                <a:lnTo>
                  <a:pt x="351" y="810"/>
                </a:lnTo>
                <a:lnTo>
                  <a:pt x="361" y="794"/>
                </a:lnTo>
                <a:lnTo>
                  <a:pt x="369" y="778"/>
                </a:lnTo>
                <a:lnTo>
                  <a:pt x="379" y="762"/>
                </a:lnTo>
                <a:lnTo>
                  <a:pt x="387" y="750"/>
                </a:lnTo>
                <a:lnTo>
                  <a:pt x="394" y="739"/>
                </a:lnTo>
                <a:lnTo>
                  <a:pt x="403" y="729"/>
                </a:lnTo>
                <a:lnTo>
                  <a:pt x="411" y="722"/>
                </a:lnTo>
                <a:lnTo>
                  <a:pt x="423" y="715"/>
                </a:lnTo>
                <a:lnTo>
                  <a:pt x="433" y="710"/>
                </a:lnTo>
                <a:lnTo>
                  <a:pt x="447" y="706"/>
                </a:lnTo>
                <a:lnTo>
                  <a:pt x="460" y="705"/>
                </a:lnTo>
                <a:lnTo>
                  <a:pt x="471" y="708"/>
                </a:lnTo>
                <a:lnTo>
                  <a:pt x="478" y="709"/>
                </a:lnTo>
                <a:lnTo>
                  <a:pt x="484" y="712"/>
                </a:lnTo>
                <a:lnTo>
                  <a:pt x="495" y="719"/>
                </a:lnTo>
                <a:lnTo>
                  <a:pt x="506" y="723"/>
                </a:lnTo>
                <a:lnTo>
                  <a:pt x="518" y="727"/>
                </a:lnTo>
                <a:lnTo>
                  <a:pt x="527" y="725"/>
                </a:lnTo>
                <a:lnTo>
                  <a:pt x="536" y="721"/>
                </a:lnTo>
                <a:lnTo>
                  <a:pt x="547" y="713"/>
                </a:lnTo>
                <a:lnTo>
                  <a:pt x="557" y="702"/>
                </a:lnTo>
                <a:lnTo>
                  <a:pt x="565" y="694"/>
                </a:lnTo>
                <a:lnTo>
                  <a:pt x="570" y="683"/>
                </a:lnTo>
                <a:lnTo>
                  <a:pt x="573" y="673"/>
                </a:lnTo>
                <a:lnTo>
                  <a:pt x="574" y="667"/>
                </a:lnTo>
                <a:lnTo>
                  <a:pt x="574" y="663"/>
                </a:lnTo>
                <a:lnTo>
                  <a:pt x="572" y="654"/>
                </a:lnTo>
                <a:lnTo>
                  <a:pt x="566" y="644"/>
                </a:lnTo>
                <a:lnTo>
                  <a:pt x="560" y="636"/>
                </a:lnTo>
                <a:lnTo>
                  <a:pt x="547" y="625"/>
                </a:lnTo>
                <a:lnTo>
                  <a:pt x="533" y="612"/>
                </a:lnTo>
                <a:lnTo>
                  <a:pt x="520" y="603"/>
                </a:lnTo>
                <a:lnTo>
                  <a:pt x="501" y="593"/>
                </a:lnTo>
                <a:lnTo>
                  <a:pt x="486" y="585"/>
                </a:lnTo>
                <a:lnTo>
                  <a:pt x="475" y="579"/>
                </a:lnTo>
                <a:lnTo>
                  <a:pt x="469" y="577"/>
                </a:lnTo>
                <a:lnTo>
                  <a:pt x="452" y="570"/>
                </a:lnTo>
                <a:lnTo>
                  <a:pt x="432" y="561"/>
                </a:lnTo>
                <a:lnTo>
                  <a:pt x="412" y="554"/>
                </a:lnTo>
                <a:lnTo>
                  <a:pt x="391" y="548"/>
                </a:lnTo>
                <a:lnTo>
                  <a:pt x="369" y="544"/>
                </a:lnTo>
                <a:lnTo>
                  <a:pt x="346" y="537"/>
                </a:lnTo>
                <a:lnTo>
                  <a:pt x="325" y="528"/>
                </a:lnTo>
                <a:lnTo>
                  <a:pt x="307" y="519"/>
                </a:lnTo>
                <a:lnTo>
                  <a:pt x="289" y="511"/>
                </a:lnTo>
                <a:lnTo>
                  <a:pt x="273" y="503"/>
                </a:lnTo>
                <a:lnTo>
                  <a:pt x="256" y="498"/>
                </a:lnTo>
                <a:lnTo>
                  <a:pt x="233" y="489"/>
                </a:lnTo>
                <a:lnTo>
                  <a:pt x="216" y="482"/>
                </a:lnTo>
                <a:lnTo>
                  <a:pt x="201" y="476"/>
                </a:lnTo>
                <a:lnTo>
                  <a:pt x="189" y="468"/>
                </a:lnTo>
                <a:lnTo>
                  <a:pt x="181" y="459"/>
                </a:lnTo>
                <a:lnTo>
                  <a:pt x="175" y="447"/>
                </a:lnTo>
                <a:lnTo>
                  <a:pt x="171" y="436"/>
                </a:lnTo>
                <a:lnTo>
                  <a:pt x="170" y="434"/>
                </a:lnTo>
                <a:lnTo>
                  <a:pt x="168" y="424"/>
                </a:lnTo>
                <a:lnTo>
                  <a:pt x="168" y="416"/>
                </a:lnTo>
                <a:lnTo>
                  <a:pt x="179" y="412"/>
                </a:lnTo>
                <a:lnTo>
                  <a:pt x="186" y="409"/>
                </a:lnTo>
                <a:lnTo>
                  <a:pt x="192" y="405"/>
                </a:lnTo>
                <a:lnTo>
                  <a:pt x="198" y="402"/>
                </a:lnTo>
                <a:lnTo>
                  <a:pt x="205" y="397"/>
                </a:lnTo>
                <a:lnTo>
                  <a:pt x="209" y="393"/>
                </a:lnTo>
                <a:lnTo>
                  <a:pt x="215" y="388"/>
                </a:lnTo>
                <a:lnTo>
                  <a:pt x="221" y="378"/>
                </a:lnTo>
                <a:lnTo>
                  <a:pt x="226" y="368"/>
                </a:lnTo>
                <a:lnTo>
                  <a:pt x="230" y="358"/>
                </a:lnTo>
                <a:lnTo>
                  <a:pt x="234" y="347"/>
                </a:lnTo>
                <a:lnTo>
                  <a:pt x="237" y="348"/>
                </a:lnTo>
                <a:lnTo>
                  <a:pt x="237" y="347"/>
                </a:lnTo>
                <a:lnTo>
                  <a:pt x="238" y="347"/>
                </a:lnTo>
                <a:lnTo>
                  <a:pt x="238" y="346"/>
                </a:lnTo>
                <a:lnTo>
                  <a:pt x="239" y="346"/>
                </a:lnTo>
                <a:lnTo>
                  <a:pt x="240" y="346"/>
                </a:lnTo>
                <a:lnTo>
                  <a:pt x="241" y="346"/>
                </a:lnTo>
                <a:lnTo>
                  <a:pt x="275" y="352"/>
                </a:lnTo>
                <a:lnTo>
                  <a:pt x="277" y="341"/>
                </a:lnTo>
                <a:lnTo>
                  <a:pt x="279" y="329"/>
                </a:lnTo>
                <a:lnTo>
                  <a:pt x="281" y="318"/>
                </a:lnTo>
                <a:lnTo>
                  <a:pt x="283" y="301"/>
                </a:lnTo>
                <a:lnTo>
                  <a:pt x="287" y="285"/>
                </a:lnTo>
                <a:lnTo>
                  <a:pt x="293" y="268"/>
                </a:lnTo>
                <a:lnTo>
                  <a:pt x="301" y="252"/>
                </a:lnTo>
                <a:lnTo>
                  <a:pt x="310" y="237"/>
                </a:lnTo>
                <a:lnTo>
                  <a:pt x="320" y="221"/>
                </a:lnTo>
                <a:lnTo>
                  <a:pt x="332" y="208"/>
                </a:lnTo>
                <a:lnTo>
                  <a:pt x="488" y="115"/>
                </a:lnTo>
                <a:lnTo>
                  <a:pt x="510" y="139"/>
                </a:lnTo>
                <a:lnTo>
                  <a:pt x="523" y="152"/>
                </a:lnTo>
                <a:lnTo>
                  <a:pt x="605" y="239"/>
                </a:lnTo>
                <a:lnTo>
                  <a:pt x="612" y="247"/>
                </a:lnTo>
                <a:lnTo>
                  <a:pt x="643" y="279"/>
                </a:lnTo>
                <a:lnTo>
                  <a:pt x="710" y="347"/>
                </a:lnTo>
                <a:lnTo>
                  <a:pt x="715" y="352"/>
                </a:lnTo>
                <a:lnTo>
                  <a:pt x="718" y="352"/>
                </a:lnTo>
                <a:lnTo>
                  <a:pt x="748" y="351"/>
                </a:lnTo>
                <a:lnTo>
                  <a:pt x="952" y="373"/>
                </a:lnTo>
                <a:lnTo>
                  <a:pt x="956" y="382"/>
                </a:lnTo>
                <a:lnTo>
                  <a:pt x="957" y="385"/>
                </a:lnTo>
                <a:lnTo>
                  <a:pt x="997" y="391"/>
                </a:lnTo>
                <a:lnTo>
                  <a:pt x="1004" y="390"/>
                </a:lnTo>
                <a:lnTo>
                  <a:pt x="1027" y="393"/>
                </a:lnTo>
                <a:lnTo>
                  <a:pt x="1030" y="378"/>
                </a:lnTo>
                <a:lnTo>
                  <a:pt x="1033" y="377"/>
                </a:lnTo>
                <a:lnTo>
                  <a:pt x="1209" y="396"/>
                </a:lnTo>
                <a:lnTo>
                  <a:pt x="1216" y="391"/>
                </a:lnTo>
                <a:lnTo>
                  <a:pt x="1227" y="382"/>
                </a:lnTo>
                <a:lnTo>
                  <a:pt x="1238" y="374"/>
                </a:lnTo>
                <a:lnTo>
                  <a:pt x="1251" y="367"/>
                </a:lnTo>
                <a:lnTo>
                  <a:pt x="1265" y="361"/>
                </a:lnTo>
                <a:lnTo>
                  <a:pt x="1273" y="356"/>
                </a:lnTo>
                <a:close/>
              </a:path>
            </a:pathLst>
          </a:custGeom>
          <a:solidFill>
            <a:srgbClr val="92D05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C52B9DC4-EFD2-888E-4595-F695A1ED99DB}"/>
              </a:ext>
            </a:extLst>
          </p:cNvPr>
          <p:cNvSpPr>
            <a:spLocks/>
          </p:cNvSpPr>
          <p:nvPr/>
        </p:nvSpPr>
        <p:spPr bwMode="auto">
          <a:xfrm>
            <a:off x="4788024" y="1491630"/>
            <a:ext cx="3614347" cy="2880320"/>
          </a:xfrm>
          <a:custGeom>
            <a:avLst/>
            <a:gdLst>
              <a:gd name="T0" fmla="*/ 1273 w 2766"/>
              <a:gd name="T1" fmla="*/ 332 h 2205"/>
              <a:gd name="T2" fmla="*/ 1256 w 2766"/>
              <a:gd name="T3" fmla="*/ 284 h 2205"/>
              <a:gd name="T4" fmla="*/ 1198 w 2766"/>
              <a:gd name="T5" fmla="*/ 63 h 2205"/>
              <a:gd name="T6" fmla="*/ 1209 w 2766"/>
              <a:gd name="T7" fmla="*/ 36 h 2205"/>
              <a:gd name="T8" fmla="*/ 1221 w 2766"/>
              <a:gd name="T9" fmla="*/ 8 h 2205"/>
              <a:gd name="T10" fmla="*/ 1884 w 2766"/>
              <a:gd name="T11" fmla="*/ 81 h 2205"/>
              <a:gd name="T12" fmla="*/ 1925 w 2766"/>
              <a:gd name="T13" fmla="*/ 111 h 2205"/>
              <a:gd name="T14" fmla="*/ 1930 w 2766"/>
              <a:gd name="T15" fmla="*/ 162 h 2205"/>
              <a:gd name="T16" fmla="*/ 1957 w 2766"/>
              <a:gd name="T17" fmla="*/ 199 h 2205"/>
              <a:gd name="T18" fmla="*/ 2766 w 2766"/>
              <a:gd name="T19" fmla="*/ 1008 h 2205"/>
              <a:gd name="T20" fmla="*/ 2699 w 2766"/>
              <a:gd name="T21" fmla="*/ 1405 h 2205"/>
              <a:gd name="T22" fmla="*/ 2668 w 2766"/>
              <a:gd name="T23" fmla="*/ 1626 h 2205"/>
              <a:gd name="T24" fmla="*/ 2582 w 2766"/>
              <a:gd name="T25" fmla="*/ 2059 h 2205"/>
              <a:gd name="T26" fmla="*/ 2296 w 2766"/>
              <a:gd name="T27" fmla="*/ 1765 h 2205"/>
              <a:gd name="T28" fmla="*/ 2254 w 2766"/>
              <a:gd name="T29" fmla="*/ 1715 h 2205"/>
              <a:gd name="T30" fmla="*/ 2197 w 2766"/>
              <a:gd name="T31" fmla="*/ 1669 h 2205"/>
              <a:gd name="T32" fmla="*/ 2172 w 2766"/>
              <a:gd name="T33" fmla="*/ 1598 h 2205"/>
              <a:gd name="T34" fmla="*/ 1907 w 2766"/>
              <a:gd name="T35" fmla="*/ 1547 h 2205"/>
              <a:gd name="T36" fmla="*/ 1875 w 2766"/>
              <a:gd name="T37" fmla="*/ 1547 h 2205"/>
              <a:gd name="T38" fmla="*/ 1737 w 2766"/>
              <a:gd name="T39" fmla="*/ 1551 h 2205"/>
              <a:gd name="T40" fmla="*/ 1703 w 2766"/>
              <a:gd name="T41" fmla="*/ 1544 h 2205"/>
              <a:gd name="T42" fmla="*/ 1513 w 2766"/>
              <a:gd name="T43" fmla="*/ 1509 h 2205"/>
              <a:gd name="T44" fmla="*/ 1447 w 2766"/>
              <a:gd name="T45" fmla="*/ 1500 h 2205"/>
              <a:gd name="T46" fmla="*/ 1297 w 2766"/>
              <a:gd name="T47" fmla="*/ 1482 h 2205"/>
              <a:gd name="T48" fmla="*/ 1201 w 2766"/>
              <a:gd name="T49" fmla="*/ 1479 h 2205"/>
              <a:gd name="T50" fmla="*/ 1142 w 2766"/>
              <a:gd name="T51" fmla="*/ 1483 h 2205"/>
              <a:gd name="T52" fmla="*/ 1003 w 2766"/>
              <a:gd name="T53" fmla="*/ 1504 h 2205"/>
              <a:gd name="T54" fmla="*/ 743 w 2766"/>
              <a:gd name="T55" fmla="*/ 1561 h 2205"/>
              <a:gd name="T56" fmla="*/ 661 w 2766"/>
              <a:gd name="T57" fmla="*/ 1634 h 2205"/>
              <a:gd name="T58" fmla="*/ 504 w 2766"/>
              <a:gd name="T59" fmla="*/ 1747 h 2205"/>
              <a:gd name="T60" fmla="*/ 455 w 2766"/>
              <a:gd name="T61" fmla="*/ 1921 h 2205"/>
              <a:gd name="T62" fmla="*/ 481 w 2766"/>
              <a:gd name="T63" fmla="*/ 1962 h 2205"/>
              <a:gd name="T64" fmla="*/ 496 w 2766"/>
              <a:gd name="T65" fmla="*/ 1984 h 2205"/>
              <a:gd name="T66" fmla="*/ 505 w 2766"/>
              <a:gd name="T67" fmla="*/ 2002 h 2205"/>
              <a:gd name="T68" fmla="*/ 510 w 2766"/>
              <a:gd name="T69" fmla="*/ 2017 h 2205"/>
              <a:gd name="T70" fmla="*/ 474 w 2766"/>
              <a:gd name="T71" fmla="*/ 2048 h 2205"/>
              <a:gd name="T72" fmla="*/ 514 w 2766"/>
              <a:gd name="T73" fmla="*/ 2142 h 2205"/>
              <a:gd name="T74" fmla="*/ 489 w 2766"/>
              <a:gd name="T75" fmla="*/ 2155 h 2205"/>
              <a:gd name="T76" fmla="*/ 467 w 2766"/>
              <a:gd name="T77" fmla="*/ 2166 h 2205"/>
              <a:gd name="T78" fmla="*/ 349 w 2766"/>
              <a:gd name="T79" fmla="*/ 2034 h 2205"/>
              <a:gd name="T80" fmla="*/ 258 w 2766"/>
              <a:gd name="T81" fmla="*/ 1899 h 2205"/>
              <a:gd name="T82" fmla="*/ 201 w 2766"/>
              <a:gd name="T83" fmla="*/ 1967 h 2205"/>
              <a:gd name="T84" fmla="*/ 256 w 2766"/>
              <a:gd name="T85" fmla="*/ 2060 h 2205"/>
              <a:gd name="T86" fmla="*/ 254 w 2766"/>
              <a:gd name="T87" fmla="*/ 2121 h 2205"/>
              <a:gd name="T88" fmla="*/ 272 w 2766"/>
              <a:gd name="T89" fmla="*/ 2175 h 2205"/>
              <a:gd name="T90" fmla="*/ 0 w 2766"/>
              <a:gd name="T91" fmla="*/ 1751 h 2205"/>
              <a:gd name="T92" fmla="*/ 282 w 2766"/>
              <a:gd name="T93" fmla="*/ 1299 h 2205"/>
              <a:gd name="T94" fmla="*/ 335 w 2766"/>
              <a:gd name="T95" fmla="*/ 844 h 2205"/>
              <a:gd name="T96" fmla="*/ 423 w 2766"/>
              <a:gd name="T97" fmla="*/ 715 h 2205"/>
              <a:gd name="T98" fmla="*/ 527 w 2766"/>
              <a:gd name="T99" fmla="*/ 725 h 2205"/>
              <a:gd name="T100" fmla="*/ 566 w 2766"/>
              <a:gd name="T101" fmla="*/ 644 h 2205"/>
              <a:gd name="T102" fmla="*/ 432 w 2766"/>
              <a:gd name="T103" fmla="*/ 561 h 2205"/>
              <a:gd name="T104" fmla="*/ 233 w 2766"/>
              <a:gd name="T105" fmla="*/ 489 h 2205"/>
              <a:gd name="T106" fmla="*/ 179 w 2766"/>
              <a:gd name="T107" fmla="*/ 412 h 2205"/>
              <a:gd name="T108" fmla="*/ 234 w 2766"/>
              <a:gd name="T109" fmla="*/ 347 h 2205"/>
              <a:gd name="T110" fmla="*/ 279 w 2766"/>
              <a:gd name="T111" fmla="*/ 329 h 2205"/>
              <a:gd name="T112" fmla="*/ 510 w 2766"/>
              <a:gd name="T113" fmla="*/ 139 h 2205"/>
              <a:gd name="T114" fmla="*/ 956 w 2766"/>
              <a:gd name="T115" fmla="*/ 382 h 2205"/>
              <a:gd name="T116" fmla="*/ 1238 w 2766"/>
              <a:gd name="T117" fmla="*/ 374 h 2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66" h="2205">
                <a:moveTo>
                  <a:pt x="1273" y="356"/>
                </a:moveTo>
                <a:lnTo>
                  <a:pt x="1265" y="344"/>
                </a:lnTo>
                <a:lnTo>
                  <a:pt x="1261" y="341"/>
                </a:lnTo>
                <a:lnTo>
                  <a:pt x="1268" y="337"/>
                </a:lnTo>
                <a:lnTo>
                  <a:pt x="1269" y="337"/>
                </a:lnTo>
                <a:lnTo>
                  <a:pt x="1269" y="336"/>
                </a:lnTo>
                <a:lnTo>
                  <a:pt x="1270" y="335"/>
                </a:lnTo>
                <a:lnTo>
                  <a:pt x="1272" y="334"/>
                </a:lnTo>
                <a:lnTo>
                  <a:pt x="1273" y="333"/>
                </a:lnTo>
                <a:lnTo>
                  <a:pt x="1273" y="332"/>
                </a:lnTo>
                <a:lnTo>
                  <a:pt x="1274" y="330"/>
                </a:lnTo>
                <a:lnTo>
                  <a:pt x="1274" y="329"/>
                </a:lnTo>
                <a:lnTo>
                  <a:pt x="1274" y="328"/>
                </a:lnTo>
                <a:lnTo>
                  <a:pt x="1274" y="326"/>
                </a:lnTo>
                <a:lnTo>
                  <a:pt x="1274" y="325"/>
                </a:lnTo>
                <a:lnTo>
                  <a:pt x="1274" y="324"/>
                </a:lnTo>
                <a:lnTo>
                  <a:pt x="1274" y="323"/>
                </a:lnTo>
                <a:lnTo>
                  <a:pt x="1273" y="322"/>
                </a:lnTo>
                <a:lnTo>
                  <a:pt x="1273" y="320"/>
                </a:lnTo>
                <a:lnTo>
                  <a:pt x="1256" y="284"/>
                </a:lnTo>
                <a:lnTo>
                  <a:pt x="1243" y="240"/>
                </a:lnTo>
                <a:lnTo>
                  <a:pt x="1239" y="213"/>
                </a:lnTo>
                <a:lnTo>
                  <a:pt x="1232" y="182"/>
                </a:lnTo>
                <a:lnTo>
                  <a:pt x="1229" y="171"/>
                </a:lnTo>
                <a:lnTo>
                  <a:pt x="1219" y="146"/>
                </a:lnTo>
                <a:lnTo>
                  <a:pt x="1193" y="103"/>
                </a:lnTo>
                <a:lnTo>
                  <a:pt x="1179" y="74"/>
                </a:lnTo>
                <a:lnTo>
                  <a:pt x="1177" y="68"/>
                </a:lnTo>
                <a:lnTo>
                  <a:pt x="1202" y="72"/>
                </a:lnTo>
                <a:lnTo>
                  <a:pt x="1198" y="63"/>
                </a:lnTo>
                <a:lnTo>
                  <a:pt x="1196" y="56"/>
                </a:lnTo>
                <a:lnTo>
                  <a:pt x="1195" y="53"/>
                </a:lnTo>
                <a:lnTo>
                  <a:pt x="1193" y="50"/>
                </a:lnTo>
                <a:lnTo>
                  <a:pt x="1195" y="50"/>
                </a:lnTo>
                <a:lnTo>
                  <a:pt x="1198" y="48"/>
                </a:lnTo>
                <a:lnTo>
                  <a:pt x="1199" y="47"/>
                </a:lnTo>
                <a:lnTo>
                  <a:pt x="1201" y="45"/>
                </a:lnTo>
                <a:lnTo>
                  <a:pt x="1205" y="42"/>
                </a:lnTo>
                <a:lnTo>
                  <a:pt x="1208" y="38"/>
                </a:lnTo>
                <a:lnTo>
                  <a:pt x="1209" y="36"/>
                </a:lnTo>
                <a:lnTo>
                  <a:pt x="1210" y="34"/>
                </a:lnTo>
                <a:lnTo>
                  <a:pt x="1210" y="31"/>
                </a:lnTo>
                <a:lnTo>
                  <a:pt x="1210" y="30"/>
                </a:lnTo>
                <a:lnTo>
                  <a:pt x="1212" y="27"/>
                </a:lnTo>
                <a:lnTo>
                  <a:pt x="1215" y="25"/>
                </a:lnTo>
                <a:lnTo>
                  <a:pt x="1216" y="23"/>
                </a:lnTo>
                <a:lnTo>
                  <a:pt x="1218" y="20"/>
                </a:lnTo>
                <a:lnTo>
                  <a:pt x="1219" y="17"/>
                </a:lnTo>
                <a:lnTo>
                  <a:pt x="1221" y="10"/>
                </a:lnTo>
                <a:lnTo>
                  <a:pt x="1221" y="8"/>
                </a:lnTo>
                <a:lnTo>
                  <a:pt x="1222" y="5"/>
                </a:lnTo>
                <a:lnTo>
                  <a:pt x="1224" y="4"/>
                </a:lnTo>
                <a:lnTo>
                  <a:pt x="1226" y="0"/>
                </a:lnTo>
                <a:lnTo>
                  <a:pt x="1349" y="15"/>
                </a:lnTo>
                <a:lnTo>
                  <a:pt x="1362" y="17"/>
                </a:lnTo>
                <a:lnTo>
                  <a:pt x="1539" y="38"/>
                </a:lnTo>
                <a:lnTo>
                  <a:pt x="1719" y="59"/>
                </a:lnTo>
                <a:lnTo>
                  <a:pt x="1855" y="76"/>
                </a:lnTo>
                <a:lnTo>
                  <a:pt x="1874" y="78"/>
                </a:lnTo>
                <a:lnTo>
                  <a:pt x="1884" y="81"/>
                </a:lnTo>
                <a:lnTo>
                  <a:pt x="1890" y="83"/>
                </a:lnTo>
                <a:lnTo>
                  <a:pt x="1895" y="85"/>
                </a:lnTo>
                <a:lnTo>
                  <a:pt x="1900" y="87"/>
                </a:lnTo>
                <a:lnTo>
                  <a:pt x="1904" y="89"/>
                </a:lnTo>
                <a:lnTo>
                  <a:pt x="1909" y="92"/>
                </a:lnTo>
                <a:lnTo>
                  <a:pt x="1913" y="95"/>
                </a:lnTo>
                <a:lnTo>
                  <a:pt x="1917" y="98"/>
                </a:lnTo>
                <a:lnTo>
                  <a:pt x="1920" y="103"/>
                </a:lnTo>
                <a:lnTo>
                  <a:pt x="1923" y="106"/>
                </a:lnTo>
                <a:lnTo>
                  <a:pt x="1925" y="111"/>
                </a:lnTo>
                <a:lnTo>
                  <a:pt x="1928" y="115"/>
                </a:lnTo>
                <a:lnTo>
                  <a:pt x="1930" y="118"/>
                </a:lnTo>
                <a:lnTo>
                  <a:pt x="1931" y="123"/>
                </a:lnTo>
                <a:lnTo>
                  <a:pt x="1931" y="127"/>
                </a:lnTo>
                <a:lnTo>
                  <a:pt x="1931" y="134"/>
                </a:lnTo>
                <a:lnTo>
                  <a:pt x="1931" y="140"/>
                </a:lnTo>
                <a:lnTo>
                  <a:pt x="1931" y="145"/>
                </a:lnTo>
                <a:lnTo>
                  <a:pt x="1930" y="153"/>
                </a:lnTo>
                <a:lnTo>
                  <a:pt x="1930" y="158"/>
                </a:lnTo>
                <a:lnTo>
                  <a:pt x="1930" y="162"/>
                </a:lnTo>
                <a:lnTo>
                  <a:pt x="1931" y="166"/>
                </a:lnTo>
                <a:lnTo>
                  <a:pt x="1932" y="171"/>
                </a:lnTo>
                <a:lnTo>
                  <a:pt x="1933" y="174"/>
                </a:lnTo>
                <a:lnTo>
                  <a:pt x="1936" y="179"/>
                </a:lnTo>
                <a:lnTo>
                  <a:pt x="1938" y="183"/>
                </a:lnTo>
                <a:lnTo>
                  <a:pt x="1941" y="187"/>
                </a:lnTo>
                <a:lnTo>
                  <a:pt x="1944" y="190"/>
                </a:lnTo>
                <a:lnTo>
                  <a:pt x="1948" y="193"/>
                </a:lnTo>
                <a:lnTo>
                  <a:pt x="1952" y="197"/>
                </a:lnTo>
                <a:lnTo>
                  <a:pt x="1957" y="199"/>
                </a:lnTo>
                <a:lnTo>
                  <a:pt x="1961" y="201"/>
                </a:lnTo>
                <a:lnTo>
                  <a:pt x="1966" y="203"/>
                </a:lnTo>
                <a:lnTo>
                  <a:pt x="1953" y="280"/>
                </a:lnTo>
                <a:lnTo>
                  <a:pt x="2129" y="298"/>
                </a:lnTo>
                <a:lnTo>
                  <a:pt x="2096" y="483"/>
                </a:lnTo>
                <a:lnTo>
                  <a:pt x="2094" y="492"/>
                </a:lnTo>
                <a:lnTo>
                  <a:pt x="2309" y="516"/>
                </a:lnTo>
                <a:lnTo>
                  <a:pt x="2236" y="952"/>
                </a:lnTo>
                <a:lnTo>
                  <a:pt x="2328" y="962"/>
                </a:lnTo>
                <a:lnTo>
                  <a:pt x="2766" y="1008"/>
                </a:lnTo>
                <a:lnTo>
                  <a:pt x="2727" y="1233"/>
                </a:lnTo>
                <a:lnTo>
                  <a:pt x="2727" y="1235"/>
                </a:lnTo>
                <a:lnTo>
                  <a:pt x="2725" y="1244"/>
                </a:lnTo>
                <a:lnTo>
                  <a:pt x="2725" y="1246"/>
                </a:lnTo>
                <a:lnTo>
                  <a:pt x="2721" y="1265"/>
                </a:lnTo>
                <a:lnTo>
                  <a:pt x="2719" y="1278"/>
                </a:lnTo>
                <a:lnTo>
                  <a:pt x="2717" y="1288"/>
                </a:lnTo>
                <a:lnTo>
                  <a:pt x="2712" y="1317"/>
                </a:lnTo>
                <a:lnTo>
                  <a:pt x="2707" y="1350"/>
                </a:lnTo>
                <a:lnTo>
                  <a:pt x="2699" y="1405"/>
                </a:lnTo>
                <a:lnTo>
                  <a:pt x="2694" y="1424"/>
                </a:lnTo>
                <a:lnTo>
                  <a:pt x="2694" y="1429"/>
                </a:lnTo>
                <a:lnTo>
                  <a:pt x="2693" y="1437"/>
                </a:lnTo>
                <a:lnTo>
                  <a:pt x="2688" y="1469"/>
                </a:lnTo>
                <a:lnTo>
                  <a:pt x="2678" y="1528"/>
                </a:lnTo>
                <a:lnTo>
                  <a:pt x="2667" y="1590"/>
                </a:lnTo>
                <a:lnTo>
                  <a:pt x="2664" y="1605"/>
                </a:lnTo>
                <a:lnTo>
                  <a:pt x="2663" y="1615"/>
                </a:lnTo>
                <a:lnTo>
                  <a:pt x="2665" y="1621"/>
                </a:lnTo>
                <a:lnTo>
                  <a:pt x="2668" y="1626"/>
                </a:lnTo>
                <a:lnTo>
                  <a:pt x="2669" y="1633"/>
                </a:lnTo>
                <a:lnTo>
                  <a:pt x="2668" y="1639"/>
                </a:lnTo>
                <a:lnTo>
                  <a:pt x="2649" y="1735"/>
                </a:lnTo>
                <a:lnTo>
                  <a:pt x="2646" y="1743"/>
                </a:lnTo>
                <a:lnTo>
                  <a:pt x="2640" y="1775"/>
                </a:lnTo>
                <a:lnTo>
                  <a:pt x="2633" y="1811"/>
                </a:lnTo>
                <a:lnTo>
                  <a:pt x="2626" y="1840"/>
                </a:lnTo>
                <a:lnTo>
                  <a:pt x="2625" y="1846"/>
                </a:lnTo>
                <a:lnTo>
                  <a:pt x="2588" y="2027"/>
                </a:lnTo>
                <a:lnTo>
                  <a:pt x="2582" y="2059"/>
                </a:lnTo>
                <a:lnTo>
                  <a:pt x="2558" y="2205"/>
                </a:lnTo>
                <a:lnTo>
                  <a:pt x="2453" y="2191"/>
                </a:lnTo>
                <a:lnTo>
                  <a:pt x="2429" y="2125"/>
                </a:lnTo>
                <a:lnTo>
                  <a:pt x="2396" y="2034"/>
                </a:lnTo>
                <a:lnTo>
                  <a:pt x="2334" y="1862"/>
                </a:lnTo>
                <a:lnTo>
                  <a:pt x="2304" y="1779"/>
                </a:lnTo>
                <a:lnTo>
                  <a:pt x="2302" y="1775"/>
                </a:lnTo>
                <a:lnTo>
                  <a:pt x="2299" y="1771"/>
                </a:lnTo>
                <a:lnTo>
                  <a:pt x="2297" y="1768"/>
                </a:lnTo>
                <a:lnTo>
                  <a:pt x="2296" y="1765"/>
                </a:lnTo>
                <a:lnTo>
                  <a:pt x="2295" y="1764"/>
                </a:lnTo>
                <a:lnTo>
                  <a:pt x="2294" y="1762"/>
                </a:lnTo>
                <a:lnTo>
                  <a:pt x="2290" y="1757"/>
                </a:lnTo>
                <a:lnTo>
                  <a:pt x="2287" y="1752"/>
                </a:lnTo>
                <a:lnTo>
                  <a:pt x="2284" y="1746"/>
                </a:lnTo>
                <a:lnTo>
                  <a:pt x="2283" y="1743"/>
                </a:lnTo>
                <a:lnTo>
                  <a:pt x="2279" y="1740"/>
                </a:lnTo>
                <a:lnTo>
                  <a:pt x="2277" y="1736"/>
                </a:lnTo>
                <a:lnTo>
                  <a:pt x="2266" y="1725"/>
                </a:lnTo>
                <a:lnTo>
                  <a:pt x="2254" y="1715"/>
                </a:lnTo>
                <a:lnTo>
                  <a:pt x="2240" y="1705"/>
                </a:lnTo>
                <a:lnTo>
                  <a:pt x="2226" y="1696"/>
                </a:lnTo>
                <a:lnTo>
                  <a:pt x="2221" y="1694"/>
                </a:lnTo>
                <a:lnTo>
                  <a:pt x="2218" y="1691"/>
                </a:lnTo>
                <a:lnTo>
                  <a:pt x="2213" y="1687"/>
                </a:lnTo>
                <a:lnTo>
                  <a:pt x="2210" y="1685"/>
                </a:lnTo>
                <a:lnTo>
                  <a:pt x="2203" y="1676"/>
                </a:lnTo>
                <a:lnTo>
                  <a:pt x="2201" y="1674"/>
                </a:lnTo>
                <a:lnTo>
                  <a:pt x="2199" y="1672"/>
                </a:lnTo>
                <a:lnTo>
                  <a:pt x="2197" y="1669"/>
                </a:lnTo>
                <a:lnTo>
                  <a:pt x="2194" y="1665"/>
                </a:lnTo>
                <a:lnTo>
                  <a:pt x="2190" y="1659"/>
                </a:lnTo>
                <a:lnTo>
                  <a:pt x="2188" y="1653"/>
                </a:lnTo>
                <a:lnTo>
                  <a:pt x="2186" y="1646"/>
                </a:lnTo>
                <a:lnTo>
                  <a:pt x="2183" y="1640"/>
                </a:lnTo>
                <a:lnTo>
                  <a:pt x="2182" y="1634"/>
                </a:lnTo>
                <a:lnTo>
                  <a:pt x="2181" y="1621"/>
                </a:lnTo>
                <a:lnTo>
                  <a:pt x="2180" y="1608"/>
                </a:lnTo>
                <a:lnTo>
                  <a:pt x="2180" y="1596"/>
                </a:lnTo>
                <a:lnTo>
                  <a:pt x="2172" y="1598"/>
                </a:lnTo>
                <a:lnTo>
                  <a:pt x="2020" y="1643"/>
                </a:lnTo>
                <a:lnTo>
                  <a:pt x="1936" y="1557"/>
                </a:lnTo>
                <a:lnTo>
                  <a:pt x="1930" y="1560"/>
                </a:lnTo>
                <a:lnTo>
                  <a:pt x="1924" y="1557"/>
                </a:lnTo>
                <a:lnTo>
                  <a:pt x="1917" y="1554"/>
                </a:lnTo>
                <a:lnTo>
                  <a:pt x="1913" y="1551"/>
                </a:lnTo>
                <a:lnTo>
                  <a:pt x="1914" y="1550"/>
                </a:lnTo>
                <a:lnTo>
                  <a:pt x="1912" y="1549"/>
                </a:lnTo>
                <a:lnTo>
                  <a:pt x="1910" y="1548"/>
                </a:lnTo>
                <a:lnTo>
                  <a:pt x="1907" y="1547"/>
                </a:lnTo>
                <a:lnTo>
                  <a:pt x="1904" y="1545"/>
                </a:lnTo>
                <a:lnTo>
                  <a:pt x="1902" y="1544"/>
                </a:lnTo>
                <a:lnTo>
                  <a:pt x="1899" y="1544"/>
                </a:lnTo>
                <a:lnTo>
                  <a:pt x="1896" y="1543"/>
                </a:lnTo>
                <a:lnTo>
                  <a:pt x="1893" y="1543"/>
                </a:lnTo>
                <a:lnTo>
                  <a:pt x="1890" y="1543"/>
                </a:lnTo>
                <a:lnTo>
                  <a:pt x="1886" y="1544"/>
                </a:lnTo>
                <a:lnTo>
                  <a:pt x="1882" y="1544"/>
                </a:lnTo>
                <a:lnTo>
                  <a:pt x="1879" y="1545"/>
                </a:lnTo>
                <a:lnTo>
                  <a:pt x="1875" y="1547"/>
                </a:lnTo>
                <a:lnTo>
                  <a:pt x="1852" y="1552"/>
                </a:lnTo>
                <a:lnTo>
                  <a:pt x="1843" y="1554"/>
                </a:lnTo>
                <a:lnTo>
                  <a:pt x="1833" y="1556"/>
                </a:lnTo>
                <a:lnTo>
                  <a:pt x="1823" y="1557"/>
                </a:lnTo>
                <a:lnTo>
                  <a:pt x="1811" y="1558"/>
                </a:lnTo>
                <a:lnTo>
                  <a:pt x="1799" y="1558"/>
                </a:lnTo>
                <a:lnTo>
                  <a:pt x="1787" y="1557"/>
                </a:lnTo>
                <a:lnTo>
                  <a:pt x="1770" y="1556"/>
                </a:lnTo>
                <a:lnTo>
                  <a:pt x="1754" y="1554"/>
                </a:lnTo>
                <a:lnTo>
                  <a:pt x="1737" y="1551"/>
                </a:lnTo>
                <a:lnTo>
                  <a:pt x="1734" y="1551"/>
                </a:lnTo>
                <a:lnTo>
                  <a:pt x="1730" y="1550"/>
                </a:lnTo>
                <a:lnTo>
                  <a:pt x="1727" y="1549"/>
                </a:lnTo>
                <a:lnTo>
                  <a:pt x="1724" y="1549"/>
                </a:lnTo>
                <a:lnTo>
                  <a:pt x="1721" y="1548"/>
                </a:lnTo>
                <a:lnTo>
                  <a:pt x="1719" y="1548"/>
                </a:lnTo>
                <a:lnTo>
                  <a:pt x="1715" y="1547"/>
                </a:lnTo>
                <a:lnTo>
                  <a:pt x="1709" y="1545"/>
                </a:lnTo>
                <a:lnTo>
                  <a:pt x="1705" y="1544"/>
                </a:lnTo>
                <a:lnTo>
                  <a:pt x="1703" y="1544"/>
                </a:lnTo>
                <a:lnTo>
                  <a:pt x="1702" y="1544"/>
                </a:lnTo>
                <a:lnTo>
                  <a:pt x="1701" y="1543"/>
                </a:lnTo>
                <a:lnTo>
                  <a:pt x="1640" y="1530"/>
                </a:lnTo>
                <a:lnTo>
                  <a:pt x="1631" y="1528"/>
                </a:lnTo>
                <a:lnTo>
                  <a:pt x="1607" y="1524"/>
                </a:lnTo>
                <a:lnTo>
                  <a:pt x="1585" y="1520"/>
                </a:lnTo>
                <a:lnTo>
                  <a:pt x="1568" y="1518"/>
                </a:lnTo>
                <a:lnTo>
                  <a:pt x="1553" y="1515"/>
                </a:lnTo>
                <a:lnTo>
                  <a:pt x="1530" y="1512"/>
                </a:lnTo>
                <a:lnTo>
                  <a:pt x="1513" y="1509"/>
                </a:lnTo>
                <a:lnTo>
                  <a:pt x="1500" y="1508"/>
                </a:lnTo>
                <a:lnTo>
                  <a:pt x="1500" y="1509"/>
                </a:lnTo>
                <a:lnTo>
                  <a:pt x="1480" y="1506"/>
                </a:lnTo>
                <a:lnTo>
                  <a:pt x="1475" y="1511"/>
                </a:lnTo>
                <a:lnTo>
                  <a:pt x="1465" y="1508"/>
                </a:lnTo>
                <a:lnTo>
                  <a:pt x="1455" y="1504"/>
                </a:lnTo>
                <a:lnTo>
                  <a:pt x="1451" y="1502"/>
                </a:lnTo>
                <a:lnTo>
                  <a:pt x="1450" y="1502"/>
                </a:lnTo>
                <a:lnTo>
                  <a:pt x="1449" y="1501"/>
                </a:lnTo>
                <a:lnTo>
                  <a:pt x="1447" y="1500"/>
                </a:lnTo>
                <a:lnTo>
                  <a:pt x="1446" y="1500"/>
                </a:lnTo>
                <a:lnTo>
                  <a:pt x="1443" y="1500"/>
                </a:lnTo>
                <a:lnTo>
                  <a:pt x="1427" y="1496"/>
                </a:lnTo>
                <a:lnTo>
                  <a:pt x="1417" y="1495"/>
                </a:lnTo>
                <a:lnTo>
                  <a:pt x="1345" y="1483"/>
                </a:lnTo>
                <a:lnTo>
                  <a:pt x="1323" y="1481"/>
                </a:lnTo>
                <a:lnTo>
                  <a:pt x="1313" y="1481"/>
                </a:lnTo>
                <a:lnTo>
                  <a:pt x="1307" y="1481"/>
                </a:lnTo>
                <a:lnTo>
                  <a:pt x="1304" y="1481"/>
                </a:lnTo>
                <a:lnTo>
                  <a:pt x="1297" y="1482"/>
                </a:lnTo>
                <a:lnTo>
                  <a:pt x="1296" y="1482"/>
                </a:lnTo>
                <a:lnTo>
                  <a:pt x="1295" y="1480"/>
                </a:lnTo>
                <a:lnTo>
                  <a:pt x="1270" y="1480"/>
                </a:lnTo>
                <a:lnTo>
                  <a:pt x="1243" y="1480"/>
                </a:lnTo>
                <a:lnTo>
                  <a:pt x="1236" y="1479"/>
                </a:lnTo>
                <a:lnTo>
                  <a:pt x="1228" y="1479"/>
                </a:lnTo>
                <a:lnTo>
                  <a:pt x="1224" y="1479"/>
                </a:lnTo>
                <a:lnTo>
                  <a:pt x="1216" y="1479"/>
                </a:lnTo>
                <a:lnTo>
                  <a:pt x="1206" y="1479"/>
                </a:lnTo>
                <a:lnTo>
                  <a:pt x="1201" y="1479"/>
                </a:lnTo>
                <a:lnTo>
                  <a:pt x="1195" y="1480"/>
                </a:lnTo>
                <a:lnTo>
                  <a:pt x="1193" y="1479"/>
                </a:lnTo>
                <a:lnTo>
                  <a:pt x="1192" y="1479"/>
                </a:lnTo>
                <a:lnTo>
                  <a:pt x="1191" y="1480"/>
                </a:lnTo>
                <a:lnTo>
                  <a:pt x="1190" y="1479"/>
                </a:lnTo>
                <a:lnTo>
                  <a:pt x="1181" y="1480"/>
                </a:lnTo>
                <a:lnTo>
                  <a:pt x="1180" y="1480"/>
                </a:lnTo>
                <a:lnTo>
                  <a:pt x="1177" y="1482"/>
                </a:lnTo>
                <a:lnTo>
                  <a:pt x="1174" y="1481"/>
                </a:lnTo>
                <a:lnTo>
                  <a:pt x="1142" y="1483"/>
                </a:lnTo>
                <a:lnTo>
                  <a:pt x="1131" y="1483"/>
                </a:lnTo>
                <a:lnTo>
                  <a:pt x="1107" y="1489"/>
                </a:lnTo>
                <a:lnTo>
                  <a:pt x="1105" y="1487"/>
                </a:lnTo>
                <a:lnTo>
                  <a:pt x="1104" y="1487"/>
                </a:lnTo>
                <a:lnTo>
                  <a:pt x="1103" y="1489"/>
                </a:lnTo>
                <a:lnTo>
                  <a:pt x="1100" y="1491"/>
                </a:lnTo>
                <a:lnTo>
                  <a:pt x="1099" y="1491"/>
                </a:lnTo>
                <a:lnTo>
                  <a:pt x="1070" y="1493"/>
                </a:lnTo>
                <a:lnTo>
                  <a:pt x="1036" y="1495"/>
                </a:lnTo>
                <a:lnTo>
                  <a:pt x="1003" y="1504"/>
                </a:lnTo>
                <a:lnTo>
                  <a:pt x="887" y="1531"/>
                </a:lnTo>
                <a:lnTo>
                  <a:pt x="861" y="1535"/>
                </a:lnTo>
                <a:lnTo>
                  <a:pt x="836" y="1539"/>
                </a:lnTo>
                <a:lnTo>
                  <a:pt x="827" y="1541"/>
                </a:lnTo>
                <a:lnTo>
                  <a:pt x="768" y="1552"/>
                </a:lnTo>
                <a:lnTo>
                  <a:pt x="757" y="1557"/>
                </a:lnTo>
                <a:lnTo>
                  <a:pt x="754" y="1558"/>
                </a:lnTo>
                <a:lnTo>
                  <a:pt x="751" y="1559"/>
                </a:lnTo>
                <a:lnTo>
                  <a:pt x="748" y="1560"/>
                </a:lnTo>
                <a:lnTo>
                  <a:pt x="743" y="1561"/>
                </a:lnTo>
                <a:lnTo>
                  <a:pt x="741" y="1561"/>
                </a:lnTo>
                <a:lnTo>
                  <a:pt x="740" y="1562"/>
                </a:lnTo>
                <a:lnTo>
                  <a:pt x="739" y="1562"/>
                </a:lnTo>
                <a:lnTo>
                  <a:pt x="740" y="1566"/>
                </a:lnTo>
                <a:lnTo>
                  <a:pt x="726" y="1572"/>
                </a:lnTo>
                <a:lnTo>
                  <a:pt x="712" y="1579"/>
                </a:lnTo>
                <a:lnTo>
                  <a:pt x="699" y="1588"/>
                </a:lnTo>
                <a:lnTo>
                  <a:pt x="702" y="1598"/>
                </a:lnTo>
                <a:lnTo>
                  <a:pt x="685" y="1601"/>
                </a:lnTo>
                <a:lnTo>
                  <a:pt x="661" y="1634"/>
                </a:lnTo>
                <a:lnTo>
                  <a:pt x="649" y="1643"/>
                </a:lnTo>
                <a:lnTo>
                  <a:pt x="631" y="1657"/>
                </a:lnTo>
                <a:lnTo>
                  <a:pt x="622" y="1665"/>
                </a:lnTo>
                <a:lnTo>
                  <a:pt x="572" y="1680"/>
                </a:lnTo>
                <a:lnTo>
                  <a:pt x="505" y="1708"/>
                </a:lnTo>
                <a:lnTo>
                  <a:pt x="487" y="1714"/>
                </a:lnTo>
                <a:lnTo>
                  <a:pt x="484" y="1715"/>
                </a:lnTo>
                <a:lnTo>
                  <a:pt x="478" y="1717"/>
                </a:lnTo>
                <a:lnTo>
                  <a:pt x="499" y="1742"/>
                </a:lnTo>
                <a:lnTo>
                  <a:pt x="504" y="1747"/>
                </a:lnTo>
                <a:lnTo>
                  <a:pt x="507" y="1754"/>
                </a:lnTo>
                <a:lnTo>
                  <a:pt x="510" y="1761"/>
                </a:lnTo>
                <a:lnTo>
                  <a:pt x="513" y="1766"/>
                </a:lnTo>
                <a:lnTo>
                  <a:pt x="524" y="1803"/>
                </a:lnTo>
                <a:lnTo>
                  <a:pt x="526" y="1802"/>
                </a:lnTo>
                <a:lnTo>
                  <a:pt x="542" y="1851"/>
                </a:lnTo>
                <a:lnTo>
                  <a:pt x="529" y="1855"/>
                </a:lnTo>
                <a:lnTo>
                  <a:pt x="537" y="1876"/>
                </a:lnTo>
                <a:lnTo>
                  <a:pt x="536" y="1878"/>
                </a:lnTo>
                <a:lnTo>
                  <a:pt x="455" y="1921"/>
                </a:lnTo>
                <a:lnTo>
                  <a:pt x="457" y="1926"/>
                </a:lnTo>
                <a:lnTo>
                  <a:pt x="459" y="1932"/>
                </a:lnTo>
                <a:lnTo>
                  <a:pt x="462" y="1936"/>
                </a:lnTo>
                <a:lnTo>
                  <a:pt x="464" y="1938"/>
                </a:lnTo>
                <a:lnTo>
                  <a:pt x="471" y="1948"/>
                </a:lnTo>
                <a:lnTo>
                  <a:pt x="469" y="1949"/>
                </a:lnTo>
                <a:lnTo>
                  <a:pt x="477" y="1959"/>
                </a:lnTo>
                <a:lnTo>
                  <a:pt x="478" y="1957"/>
                </a:lnTo>
                <a:lnTo>
                  <a:pt x="479" y="1958"/>
                </a:lnTo>
                <a:lnTo>
                  <a:pt x="481" y="1962"/>
                </a:lnTo>
                <a:lnTo>
                  <a:pt x="483" y="1964"/>
                </a:lnTo>
                <a:lnTo>
                  <a:pt x="484" y="1965"/>
                </a:lnTo>
                <a:lnTo>
                  <a:pt x="486" y="1967"/>
                </a:lnTo>
                <a:lnTo>
                  <a:pt x="487" y="1969"/>
                </a:lnTo>
                <a:lnTo>
                  <a:pt x="488" y="1973"/>
                </a:lnTo>
                <a:lnTo>
                  <a:pt x="490" y="1976"/>
                </a:lnTo>
                <a:lnTo>
                  <a:pt x="491" y="1977"/>
                </a:lnTo>
                <a:lnTo>
                  <a:pt x="493" y="1980"/>
                </a:lnTo>
                <a:lnTo>
                  <a:pt x="495" y="1983"/>
                </a:lnTo>
                <a:lnTo>
                  <a:pt x="496" y="1984"/>
                </a:lnTo>
                <a:lnTo>
                  <a:pt x="497" y="1986"/>
                </a:lnTo>
                <a:lnTo>
                  <a:pt x="498" y="1987"/>
                </a:lnTo>
                <a:lnTo>
                  <a:pt x="499" y="1988"/>
                </a:lnTo>
                <a:lnTo>
                  <a:pt x="500" y="1991"/>
                </a:lnTo>
                <a:lnTo>
                  <a:pt x="501" y="1993"/>
                </a:lnTo>
                <a:lnTo>
                  <a:pt x="504" y="1995"/>
                </a:lnTo>
                <a:lnTo>
                  <a:pt x="504" y="1996"/>
                </a:lnTo>
                <a:lnTo>
                  <a:pt x="505" y="1997"/>
                </a:lnTo>
                <a:lnTo>
                  <a:pt x="505" y="2001"/>
                </a:lnTo>
                <a:lnTo>
                  <a:pt x="505" y="2002"/>
                </a:lnTo>
                <a:lnTo>
                  <a:pt x="505" y="2004"/>
                </a:lnTo>
                <a:lnTo>
                  <a:pt x="505" y="2005"/>
                </a:lnTo>
                <a:lnTo>
                  <a:pt x="505" y="2007"/>
                </a:lnTo>
                <a:lnTo>
                  <a:pt x="505" y="2009"/>
                </a:lnTo>
                <a:lnTo>
                  <a:pt x="505" y="2011"/>
                </a:lnTo>
                <a:lnTo>
                  <a:pt x="506" y="2013"/>
                </a:lnTo>
                <a:lnTo>
                  <a:pt x="507" y="2013"/>
                </a:lnTo>
                <a:lnTo>
                  <a:pt x="508" y="2014"/>
                </a:lnTo>
                <a:lnTo>
                  <a:pt x="509" y="2015"/>
                </a:lnTo>
                <a:lnTo>
                  <a:pt x="510" y="2017"/>
                </a:lnTo>
                <a:lnTo>
                  <a:pt x="512" y="2019"/>
                </a:lnTo>
                <a:lnTo>
                  <a:pt x="513" y="2019"/>
                </a:lnTo>
                <a:lnTo>
                  <a:pt x="514" y="2019"/>
                </a:lnTo>
                <a:lnTo>
                  <a:pt x="517" y="2019"/>
                </a:lnTo>
                <a:lnTo>
                  <a:pt x="518" y="2019"/>
                </a:lnTo>
                <a:lnTo>
                  <a:pt x="520" y="2021"/>
                </a:lnTo>
                <a:lnTo>
                  <a:pt x="525" y="2021"/>
                </a:lnTo>
                <a:lnTo>
                  <a:pt x="508" y="2030"/>
                </a:lnTo>
                <a:lnTo>
                  <a:pt x="491" y="2038"/>
                </a:lnTo>
                <a:lnTo>
                  <a:pt x="474" y="2048"/>
                </a:lnTo>
                <a:lnTo>
                  <a:pt x="461" y="2053"/>
                </a:lnTo>
                <a:lnTo>
                  <a:pt x="459" y="2056"/>
                </a:lnTo>
                <a:lnTo>
                  <a:pt x="457" y="2061"/>
                </a:lnTo>
                <a:lnTo>
                  <a:pt x="457" y="2064"/>
                </a:lnTo>
                <a:lnTo>
                  <a:pt x="460" y="2069"/>
                </a:lnTo>
                <a:lnTo>
                  <a:pt x="475" y="2089"/>
                </a:lnTo>
                <a:lnTo>
                  <a:pt x="497" y="2117"/>
                </a:lnTo>
                <a:lnTo>
                  <a:pt x="505" y="2128"/>
                </a:lnTo>
                <a:lnTo>
                  <a:pt x="514" y="2139"/>
                </a:lnTo>
                <a:lnTo>
                  <a:pt x="514" y="2142"/>
                </a:lnTo>
                <a:lnTo>
                  <a:pt x="512" y="2145"/>
                </a:lnTo>
                <a:lnTo>
                  <a:pt x="509" y="2146"/>
                </a:lnTo>
                <a:lnTo>
                  <a:pt x="503" y="2149"/>
                </a:lnTo>
                <a:lnTo>
                  <a:pt x="501" y="2149"/>
                </a:lnTo>
                <a:lnTo>
                  <a:pt x="498" y="2150"/>
                </a:lnTo>
                <a:lnTo>
                  <a:pt x="496" y="2151"/>
                </a:lnTo>
                <a:lnTo>
                  <a:pt x="495" y="2152"/>
                </a:lnTo>
                <a:lnTo>
                  <a:pt x="494" y="2152"/>
                </a:lnTo>
                <a:lnTo>
                  <a:pt x="491" y="2154"/>
                </a:lnTo>
                <a:lnTo>
                  <a:pt x="489" y="2155"/>
                </a:lnTo>
                <a:lnTo>
                  <a:pt x="488" y="2155"/>
                </a:lnTo>
                <a:lnTo>
                  <a:pt x="485" y="2156"/>
                </a:lnTo>
                <a:lnTo>
                  <a:pt x="484" y="2157"/>
                </a:lnTo>
                <a:lnTo>
                  <a:pt x="481" y="2158"/>
                </a:lnTo>
                <a:lnTo>
                  <a:pt x="479" y="2159"/>
                </a:lnTo>
                <a:lnTo>
                  <a:pt x="476" y="2160"/>
                </a:lnTo>
                <a:lnTo>
                  <a:pt x="470" y="2164"/>
                </a:lnTo>
                <a:lnTo>
                  <a:pt x="469" y="2164"/>
                </a:lnTo>
                <a:lnTo>
                  <a:pt x="468" y="2164"/>
                </a:lnTo>
                <a:lnTo>
                  <a:pt x="467" y="2166"/>
                </a:lnTo>
                <a:lnTo>
                  <a:pt x="464" y="2167"/>
                </a:lnTo>
                <a:lnTo>
                  <a:pt x="461" y="2168"/>
                </a:lnTo>
                <a:lnTo>
                  <a:pt x="459" y="2170"/>
                </a:lnTo>
                <a:lnTo>
                  <a:pt x="458" y="2170"/>
                </a:lnTo>
                <a:lnTo>
                  <a:pt x="457" y="2170"/>
                </a:lnTo>
                <a:lnTo>
                  <a:pt x="456" y="2169"/>
                </a:lnTo>
                <a:lnTo>
                  <a:pt x="454" y="2167"/>
                </a:lnTo>
                <a:lnTo>
                  <a:pt x="443" y="2154"/>
                </a:lnTo>
                <a:lnTo>
                  <a:pt x="440" y="2156"/>
                </a:lnTo>
                <a:lnTo>
                  <a:pt x="349" y="2034"/>
                </a:lnTo>
                <a:lnTo>
                  <a:pt x="340" y="2039"/>
                </a:lnTo>
                <a:lnTo>
                  <a:pt x="332" y="2024"/>
                </a:lnTo>
                <a:lnTo>
                  <a:pt x="318" y="1986"/>
                </a:lnTo>
                <a:lnTo>
                  <a:pt x="310" y="1987"/>
                </a:lnTo>
                <a:lnTo>
                  <a:pt x="281" y="1939"/>
                </a:lnTo>
                <a:lnTo>
                  <a:pt x="286" y="1937"/>
                </a:lnTo>
                <a:lnTo>
                  <a:pt x="269" y="1909"/>
                </a:lnTo>
                <a:lnTo>
                  <a:pt x="263" y="1909"/>
                </a:lnTo>
                <a:lnTo>
                  <a:pt x="262" y="1907"/>
                </a:lnTo>
                <a:lnTo>
                  <a:pt x="258" y="1899"/>
                </a:lnTo>
                <a:lnTo>
                  <a:pt x="249" y="1898"/>
                </a:lnTo>
                <a:lnTo>
                  <a:pt x="241" y="1899"/>
                </a:lnTo>
                <a:lnTo>
                  <a:pt x="227" y="1906"/>
                </a:lnTo>
                <a:lnTo>
                  <a:pt x="214" y="1911"/>
                </a:lnTo>
                <a:lnTo>
                  <a:pt x="206" y="1916"/>
                </a:lnTo>
                <a:lnTo>
                  <a:pt x="190" y="1923"/>
                </a:lnTo>
                <a:lnTo>
                  <a:pt x="182" y="1934"/>
                </a:lnTo>
                <a:lnTo>
                  <a:pt x="188" y="1944"/>
                </a:lnTo>
                <a:lnTo>
                  <a:pt x="193" y="1954"/>
                </a:lnTo>
                <a:lnTo>
                  <a:pt x="201" y="1967"/>
                </a:lnTo>
                <a:lnTo>
                  <a:pt x="206" y="1976"/>
                </a:lnTo>
                <a:lnTo>
                  <a:pt x="211" y="1986"/>
                </a:lnTo>
                <a:lnTo>
                  <a:pt x="218" y="1997"/>
                </a:lnTo>
                <a:lnTo>
                  <a:pt x="226" y="2009"/>
                </a:lnTo>
                <a:lnTo>
                  <a:pt x="231" y="2015"/>
                </a:lnTo>
                <a:lnTo>
                  <a:pt x="234" y="2023"/>
                </a:lnTo>
                <a:lnTo>
                  <a:pt x="236" y="2026"/>
                </a:lnTo>
                <a:lnTo>
                  <a:pt x="241" y="2036"/>
                </a:lnTo>
                <a:lnTo>
                  <a:pt x="249" y="2050"/>
                </a:lnTo>
                <a:lnTo>
                  <a:pt x="256" y="2060"/>
                </a:lnTo>
                <a:lnTo>
                  <a:pt x="260" y="2069"/>
                </a:lnTo>
                <a:lnTo>
                  <a:pt x="267" y="2078"/>
                </a:lnTo>
                <a:lnTo>
                  <a:pt x="270" y="2086"/>
                </a:lnTo>
                <a:lnTo>
                  <a:pt x="275" y="2091"/>
                </a:lnTo>
                <a:lnTo>
                  <a:pt x="275" y="2093"/>
                </a:lnTo>
                <a:lnTo>
                  <a:pt x="269" y="2098"/>
                </a:lnTo>
                <a:lnTo>
                  <a:pt x="260" y="2104"/>
                </a:lnTo>
                <a:lnTo>
                  <a:pt x="249" y="2111"/>
                </a:lnTo>
                <a:lnTo>
                  <a:pt x="249" y="2116"/>
                </a:lnTo>
                <a:lnTo>
                  <a:pt x="254" y="2121"/>
                </a:lnTo>
                <a:lnTo>
                  <a:pt x="259" y="2123"/>
                </a:lnTo>
                <a:lnTo>
                  <a:pt x="260" y="2127"/>
                </a:lnTo>
                <a:lnTo>
                  <a:pt x="265" y="2133"/>
                </a:lnTo>
                <a:lnTo>
                  <a:pt x="272" y="2139"/>
                </a:lnTo>
                <a:lnTo>
                  <a:pt x="282" y="2149"/>
                </a:lnTo>
                <a:lnTo>
                  <a:pt x="292" y="2159"/>
                </a:lnTo>
                <a:lnTo>
                  <a:pt x="303" y="2169"/>
                </a:lnTo>
                <a:lnTo>
                  <a:pt x="302" y="2171"/>
                </a:lnTo>
                <a:lnTo>
                  <a:pt x="291" y="2176"/>
                </a:lnTo>
                <a:lnTo>
                  <a:pt x="272" y="2175"/>
                </a:lnTo>
                <a:lnTo>
                  <a:pt x="219" y="2137"/>
                </a:lnTo>
                <a:lnTo>
                  <a:pt x="170" y="2099"/>
                </a:lnTo>
                <a:lnTo>
                  <a:pt x="129" y="2056"/>
                </a:lnTo>
                <a:lnTo>
                  <a:pt x="92" y="2020"/>
                </a:lnTo>
                <a:lnTo>
                  <a:pt x="53" y="1974"/>
                </a:lnTo>
                <a:lnTo>
                  <a:pt x="27" y="1930"/>
                </a:lnTo>
                <a:lnTo>
                  <a:pt x="12" y="1885"/>
                </a:lnTo>
                <a:lnTo>
                  <a:pt x="5" y="1841"/>
                </a:lnTo>
                <a:lnTo>
                  <a:pt x="0" y="1800"/>
                </a:lnTo>
                <a:lnTo>
                  <a:pt x="0" y="1751"/>
                </a:lnTo>
                <a:lnTo>
                  <a:pt x="6" y="1689"/>
                </a:lnTo>
                <a:lnTo>
                  <a:pt x="23" y="1624"/>
                </a:lnTo>
                <a:lnTo>
                  <a:pt x="54" y="1572"/>
                </a:lnTo>
                <a:lnTo>
                  <a:pt x="94" y="1527"/>
                </a:lnTo>
                <a:lnTo>
                  <a:pt x="143" y="1480"/>
                </a:lnTo>
                <a:lnTo>
                  <a:pt x="200" y="1432"/>
                </a:lnTo>
                <a:lnTo>
                  <a:pt x="239" y="1399"/>
                </a:lnTo>
                <a:lnTo>
                  <a:pt x="267" y="1371"/>
                </a:lnTo>
                <a:lnTo>
                  <a:pt x="284" y="1336"/>
                </a:lnTo>
                <a:lnTo>
                  <a:pt x="282" y="1299"/>
                </a:lnTo>
                <a:lnTo>
                  <a:pt x="274" y="1259"/>
                </a:lnTo>
                <a:lnTo>
                  <a:pt x="265" y="1221"/>
                </a:lnTo>
                <a:lnTo>
                  <a:pt x="255" y="1180"/>
                </a:lnTo>
                <a:lnTo>
                  <a:pt x="249" y="1146"/>
                </a:lnTo>
                <a:lnTo>
                  <a:pt x="250" y="1114"/>
                </a:lnTo>
                <a:lnTo>
                  <a:pt x="264" y="1045"/>
                </a:lnTo>
                <a:lnTo>
                  <a:pt x="275" y="994"/>
                </a:lnTo>
                <a:lnTo>
                  <a:pt x="285" y="961"/>
                </a:lnTo>
                <a:lnTo>
                  <a:pt x="314" y="894"/>
                </a:lnTo>
                <a:lnTo>
                  <a:pt x="335" y="844"/>
                </a:lnTo>
                <a:lnTo>
                  <a:pt x="341" y="833"/>
                </a:lnTo>
                <a:lnTo>
                  <a:pt x="351" y="810"/>
                </a:lnTo>
                <a:lnTo>
                  <a:pt x="361" y="794"/>
                </a:lnTo>
                <a:lnTo>
                  <a:pt x="369" y="778"/>
                </a:lnTo>
                <a:lnTo>
                  <a:pt x="379" y="762"/>
                </a:lnTo>
                <a:lnTo>
                  <a:pt x="387" y="750"/>
                </a:lnTo>
                <a:lnTo>
                  <a:pt x="394" y="739"/>
                </a:lnTo>
                <a:lnTo>
                  <a:pt x="403" y="729"/>
                </a:lnTo>
                <a:lnTo>
                  <a:pt x="411" y="722"/>
                </a:lnTo>
                <a:lnTo>
                  <a:pt x="423" y="715"/>
                </a:lnTo>
                <a:lnTo>
                  <a:pt x="433" y="710"/>
                </a:lnTo>
                <a:lnTo>
                  <a:pt x="447" y="706"/>
                </a:lnTo>
                <a:lnTo>
                  <a:pt x="460" y="705"/>
                </a:lnTo>
                <a:lnTo>
                  <a:pt x="471" y="708"/>
                </a:lnTo>
                <a:lnTo>
                  <a:pt x="478" y="709"/>
                </a:lnTo>
                <a:lnTo>
                  <a:pt x="484" y="712"/>
                </a:lnTo>
                <a:lnTo>
                  <a:pt x="495" y="719"/>
                </a:lnTo>
                <a:lnTo>
                  <a:pt x="506" y="723"/>
                </a:lnTo>
                <a:lnTo>
                  <a:pt x="518" y="727"/>
                </a:lnTo>
                <a:lnTo>
                  <a:pt x="527" y="725"/>
                </a:lnTo>
                <a:lnTo>
                  <a:pt x="536" y="721"/>
                </a:lnTo>
                <a:lnTo>
                  <a:pt x="547" y="713"/>
                </a:lnTo>
                <a:lnTo>
                  <a:pt x="557" y="702"/>
                </a:lnTo>
                <a:lnTo>
                  <a:pt x="565" y="694"/>
                </a:lnTo>
                <a:lnTo>
                  <a:pt x="570" y="683"/>
                </a:lnTo>
                <a:lnTo>
                  <a:pt x="573" y="673"/>
                </a:lnTo>
                <a:lnTo>
                  <a:pt x="574" y="667"/>
                </a:lnTo>
                <a:lnTo>
                  <a:pt x="574" y="663"/>
                </a:lnTo>
                <a:lnTo>
                  <a:pt x="572" y="654"/>
                </a:lnTo>
                <a:lnTo>
                  <a:pt x="566" y="644"/>
                </a:lnTo>
                <a:lnTo>
                  <a:pt x="560" y="636"/>
                </a:lnTo>
                <a:lnTo>
                  <a:pt x="547" y="625"/>
                </a:lnTo>
                <a:lnTo>
                  <a:pt x="533" y="612"/>
                </a:lnTo>
                <a:lnTo>
                  <a:pt x="520" y="603"/>
                </a:lnTo>
                <a:lnTo>
                  <a:pt x="501" y="593"/>
                </a:lnTo>
                <a:lnTo>
                  <a:pt x="486" y="585"/>
                </a:lnTo>
                <a:lnTo>
                  <a:pt x="475" y="579"/>
                </a:lnTo>
                <a:lnTo>
                  <a:pt x="469" y="577"/>
                </a:lnTo>
                <a:lnTo>
                  <a:pt x="452" y="570"/>
                </a:lnTo>
                <a:lnTo>
                  <a:pt x="432" y="561"/>
                </a:lnTo>
                <a:lnTo>
                  <a:pt x="412" y="554"/>
                </a:lnTo>
                <a:lnTo>
                  <a:pt x="391" y="548"/>
                </a:lnTo>
                <a:lnTo>
                  <a:pt x="369" y="544"/>
                </a:lnTo>
                <a:lnTo>
                  <a:pt x="346" y="537"/>
                </a:lnTo>
                <a:lnTo>
                  <a:pt x="325" y="528"/>
                </a:lnTo>
                <a:lnTo>
                  <a:pt x="307" y="519"/>
                </a:lnTo>
                <a:lnTo>
                  <a:pt x="289" y="511"/>
                </a:lnTo>
                <a:lnTo>
                  <a:pt x="273" y="503"/>
                </a:lnTo>
                <a:lnTo>
                  <a:pt x="256" y="498"/>
                </a:lnTo>
                <a:lnTo>
                  <a:pt x="233" y="489"/>
                </a:lnTo>
                <a:lnTo>
                  <a:pt x="216" y="482"/>
                </a:lnTo>
                <a:lnTo>
                  <a:pt x="201" y="476"/>
                </a:lnTo>
                <a:lnTo>
                  <a:pt x="189" y="468"/>
                </a:lnTo>
                <a:lnTo>
                  <a:pt x="181" y="459"/>
                </a:lnTo>
                <a:lnTo>
                  <a:pt x="175" y="447"/>
                </a:lnTo>
                <a:lnTo>
                  <a:pt x="171" y="436"/>
                </a:lnTo>
                <a:lnTo>
                  <a:pt x="170" y="434"/>
                </a:lnTo>
                <a:lnTo>
                  <a:pt x="168" y="424"/>
                </a:lnTo>
                <a:lnTo>
                  <a:pt x="168" y="416"/>
                </a:lnTo>
                <a:lnTo>
                  <a:pt x="179" y="412"/>
                </a:lnTo>
                <a:lnTo>
                  <a:pt x="186" y="409"/>
                </a:lnTo>
                <a:lnTo>
                  <a:pt x="192" y="405"/>
                </a:lnTo>
                <a:lnTo>
                  <a:pt x="198" y="402"/>
                </a:lnTo>
                <a:lnTo>
                  <a:pt x="205" y="397"/>
                </a:lnTo>
                <a:lnTo>
                  <a:pt x="209" y="393"/>
                </a:lnTo>
                <a:lnTo>
                  <a:pt x="215" y="388"/>
                </a:lnTo>
                <a:lnTo>
                  <a:pt x="221" y="378"/>
                </a:lnTo>
                <a:lnTo>
                  <a:pt x="226" y="368"/>
                </a:lnTo>
                <a:lnTo>
                  <a:pt x="230" y="358"/>
                </a:lnTo>
                <a:lnTo>
                  <a:pt x="234" y="347"/>
                </a:lnTo>
                <a:lnTo>
                  <a:pt x="237" y="348"/>
                </a:lnTo>
                <a:lnTo>
                  <a:pt x="237" y="347"/>
                </a:lnTo>
                <a:lnTo>
                  <a:pt x="238" y="347"/>
                </a:lnTo>
                <a:lnTo>
                  <a:pt x="238" y="346"/>
                </a:lnTo>
                <a:lnTo>
                  <a:pt x="239" y="346"/>
                </a:lnTo>
                <a:lnTo>
                  <a:pt x="240" y="346"/>
                </a:lnTo>
                <a:lnTo>
                  <a:pt x="241" y="346"/>
                </a:lnTo>
                <a:lnTo>
                  <a:pt x="275" y="352"/>
                </a:lnTo>
                <a:lnTo>
                  <a:pt x="277" y="341"/>
                </a:lnTo>
                <a:lnTo>
                  <a:pt x="279" y="329"/>
                </a:lnTo>
                <a:lnTo>
                  <a:pt x="281" y="318"/>
                </a:lnTo>
                <a:lnTo>
                  <a:pt x="283" y="301"/>
                </a:lnTo>
                <a:lnTo>
                  <a:pt x="287" y="285"/>
                </a:lnTo>
                <a:lnTo>
                  <a:pt x="293" y="268"/>
                </a:lnTo>
                <a:lnTo>
                  <a:pt x="301" y="252"/>
                </a:lnTo>
                <a:lnTo>
                  <a:pt x="310" y="237"/>
                </a:lnTo>
                <a:lnTo>
                  <a:pt x="320" y="221"/>
                </a:lnTo>
                <a:lnTo>
                  <a:pt x="332" y="208"/>
                </a:lnTo>
                <a:lnTo>
                  <a:pt x="488" y="115"/>
                </a:lnTo>
                <a:lnTo>
                  <a:pt x="510" y="139"/>
                </a:lnTo>
                <a:lnTo>
                  <a:pt x="523" y="152"/>
                </a:lnTo>
                <a:lnTo>
                  <a:pt x="605" y="239"/>
                </a:lnTo>
                <a:lnTo>
                  <a:pt x="612" y="247"/>
                </a:lnTo>
                <a:lnTo>
                  <a:pt x="643" y="279"/>
                </a:lnTo>
                <a:lnTo>
                  <a:pt x="710" y="347"/>
                </a:lnTo>
                <a:lnTo>
                  <a:pt x="715" y="352"/>
                </a:lnTo>
                <a:lnTo>
                  <a:pt x="718" y="352"/>
                </a:lnTo>
                <a:lnTo>
                  <a:pt x="748" y="351"/>
                </a:lnTo>
                <a:lnTo>
                  <a:pt x="952" y="373"/>
                </a:lnTo>
                <a:lnTo>
                  <a:pt x="956" y="382"/>
                </a:lnTo>
                <a:lnTo>
                  <a:pt x="957" y="385"/>
                </a:lnTo>
                <a:lnTo>
                  <a:pt x="997" y="391"/>
                </a:lnTo>
                <a:lnTo>
                  <a:pt x="1004" y="390"/>
                </a:lnTo>
                <a:lnTo>
                  <a:pt x="1027" y="393"/>
                </a:lnTo>
                <a:lnTo>
                  <a:pt x="1030" y="378"/>
                </a:lnTo>
                <a:lnTo>
                  <a:pt x="1033" y="377"/>
                </a:lnTo>
                <a:lnTo>
                  <a:pt x="1209" y="396"/>
                </a:lnTo>
                <a:lnTo>
                  <a:pt x="1216" y="391"/>
                </a:lnTo>
                <a:lnTo>
                  <a:pt x="1227" y="382"/>
                </a:lnTo>
                <a:lnTo>
                  <a:pt x="1238" y="374"/>
                </a:lnTo>
                <a:lnTo>
                  <a:pt x="1251" y="367"/>
                </a:lnTo>
                <a:lnTo>
                  <a:pt x="1265" y="361"/>
                </a:lnTo>
                <a:lnTo>
                  <a:pt x="1273" y="356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7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3A62F-72D0-D6C2-530C-50ECFFEA8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5D49D4A4-903C-4C7B-511A-BCA2B0BCE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Zurich, Switzerland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9545A8A4-BDB3-505E-21B8-42785BF811D5}"/>
              </a:ext>
            </a:extLst>
          </p:cNvPr>
          <p:cNvSpPr>
            <a:spLocks/>
          </p:cNvSpPr>
          <p:nvPr/>
        </p:nvSpPr>
        <p:spPr bwMode="auto">
          <a:xfrm>
            <a:off x="715326" y="1347614"/>
            <a:ext cx="3573379" cy="3384376"/>
          </a:xfrm>
          <a:custGeom>
            <a:avLst/>
            <a:gdLst>
              <a:gd name="T0" fmla="*/ 766 w 2023"/>
              <a:gd name="T1" fmla="*/ 50 h 1916"/>
              <a:gd name="T2" fmla="*/ 922 w 2023"/>
              <a:gd name="T3" fmla="*/ 38 h 1916"/>
              <a:gd name="T4" fmla="*/ 1035 w 2023"/>
              <a:gd name="T5" fmla="*/ 53 h 1916"/>
              <a:gd name="T6" fmla="*/ 1148 w 2023"/>
              <a:gd name="T7" fmla="*/ 49 h 1916"/>
              <a:gd name="T8" fmla="*/ 1237 w 2023"/>
              <a:gd name="T9" fmla="*/ 145 h 1916"/>
              <a:gd name="T10" fmla="*/ 1330 w 2023"/>
              <a:gd name="T11" fmla="*/ 299 h 1916"/>
              <a:gd name="T12" fmla="*/ 1401 w 2023"/>
              <a:gd name="T13" fmla="*/ 252 h 1916"/>
              <a:gd name="T14" fmla="*/ 1423 w 2023"/>
              <a:gd name="T15" fmla="*/ 328 h 1916"/>
              <a:gd name="T16" fmla="*/ 1686 w 2023"/>
              <a:gd name="T17" fmla="*/ 457 h 1916"/>
              <a:gd name="T18" fmla="*/ 1681 w 2023"/>
              <a:gd name="T19" fmla="*/ 623 h 1916"/>
              <a:gd name="T20" fmla="*/ 1584 w 2023"/>
              <a:gd name="T21" fmla="*/ 679 h 1916"/>
              <a:gd name="T22" fmla="*/ 1547 w 2023"/>
              <a:gd name="T23" fmla="*/ 754 h 1916"/>
              <a:gd name="T24" fmla="*/ 1582 w 2023"/>
              <a:gd name="T25" fmla="*/ 745 h 1916"/>
              <a:gd name="T26" fmla="*/ 1629 w 2023"/>
              <a:gd name="T27" fmla="*/ 824 h 1916"/>
              <a:gd name="T28" fmla="*/ 1656 w 2023"/>
              <a:gd name="T29" fmla="*/ 886 h 1916"/>
              <a:gd name="T30" fmla="*/ 1731 w 2023"/>
              <a:gd name="T31" fmla="*/ 1011 h 1916"/>
              <a:gd name="T32" fmla="*/ 1777 w 2023"/>
              <a:gd name="T33" fmla="*/ 1057 h 1916"/>
              <a:gd name="T34" fmla="*/ 1821 w 2023"/>
              <a:gd name="T35" fmla="*/ 1103 h 1916"/>
              <a:gd name="T36" fmla="*/ 1923 w 2023"/>
              <a:gd name="T37" fmla="*/ 1097 h 1916"/>
              <a:gd name="T38" fmla="*/ 1914 w 2023"/>
              <a:gd name="T39" fmla="*/ 1150 h 1916"/>
              <a:gd name="T40" fmla="*/ 1959 w 2023"/>
              <a:gd name="T41" fmla="*/ 1214 h 1916"/>
              <a:gd name="T42" fmla="*/ 2001 w 2023"/>
              <a:gd name="T43" fmla="*/ 1299 h 1916"/>
              <a:gd name="T44" fmla="*/ 1986 w 2023"/>
              <a:gd name="T45" fmla="*/ 1342 h 1916"/>
              <a:gd name="T46" fmla="*/ 1913 w 2023"/>
              <a:gd name="T47" fmla="*/ 1325 h 1916"/>
              <a:gd name="T48" fmla="*/ 1864 w 2023"/>
              <a:gd name="T49" fmla="*/ 1336 h 1916"/>
              <a:gd name="T50" fmla="*/ 1797 w 2023"/>
              <a:gd name="T51" fmla="*/ 1341 h 1916"/>
              <a:gd name="T52" fmla="*/ 1768 w 2023"/>
              <a:gd name="T53" fmla="*/ 1388 h 1916"/>
              <a:gd name="T54" fmla="*/ 1704 w 2023"/>
              <a:gd name="T55" fmla="*/ 1377 h 1916"/>
              <a:gd name="T56" fmla="*/ 1650 w 2023"/>
              <a:gd name="T57" fmla="*/ 1366 h 1916"/>
              <a:gd name="T58" fmla="*/ 1596 w 2023"/>
              <a:gd name="T59" fmla="*/ 1353 h 1916"/>
              <a:gd name="T60" fmla="*/ 1549 w 2023"/>
              <a:gd name="T61" fmla="*/ 1388 h 1916"/>
              <a:gd name="T62" fmla="*/ 1445 w 2023"/>
              <a:gd name="T63" fmla="*/ 1442 h 1916"/>
              <a:gd name="T64" fmla="*/ 1337 w 2023"/>
              <a:gd name="T65" fmla="*/ 1468 h 1916"/>
              <a:gd name="T66" fmla="*/ 1028 w 2023"/>
              <a:gd name="T67" fmla="*/ 1724 h 1916"/>
              <a:gd name="T68" fmla="*/ 983 w 2023"/>
              <a:gd name="T69" fmla="*/ 1749 h 1916"/>
              <a:gd name="T70" fmla="*/ 918 w 2023"/>
              <a:gd name="T71" fmla="*/ 1809 h 1916"/>
              <a:gd name="T72" fmla="*/ 810 w 2023"/>
              <a:gd name="T73" fmla="*/ 1858 h 1916"/>
              <a:gd name="T74" fmla="*/ 752 w 2023"/>
              <a:gd name="T75" fmla="*/ 1870 h 1916"/>
              <a:gd name="T76" fmla="*/ 659 w 2023"/>
              <a:gd name="T77" fmla="*/ 1900 h 1916"/>
              <a:gd name="T78" fmla="*/ 617 w 2023"/>
              <a:gd name="T79" fmla="*/ 1816 h 1916"/>
              <a:gd name="T80" fmla="*/ 623 w 2023"/>
              <a:gd name="T81" fmla="*/ 1644 h 1916"/>
              <a:gd name="T82" fmla="*/ 576 w 2023"/>
              <a:gd name="T83" fmla="*/ 1524 h 1916"/>
              <a:gd name="T84" fmla="*/ 537 w 2023"/>
              <a:gd name="T85" fmla="*/ 1458 h 1916"/>
              <a:gd name="T86" fmla="*/ 449 w 2023"/>
              <a:gd name="T87" fmla="*/ 1375 h 1916"/>
              <a:gd name="T88" fmla="*/ 340 w 2023"/>
              <a:gd name="T89" fmla="*/ 1246 h 1916"/>
              <a:gd name="T90" fmla="*/ 201 w 2023"/>
              <a:gd name="T91" fmla="*/ 1146 h 1916"/>
              <a:gd name="T92" fmla="*/ 199 w 2023"/>
              <a:gd name="T93" fmla="*/ 1014 h 1916"/>
              <a:gd name="T94" fmla="*/ 52 w 2023"/>
              <a:gd name="T95" fmla="*/ 914 h 1916"/>
              <a:gd name="T96" fmla="*/ 91 w 2023"/>
              <a:gd name="T97" fmla="*/ 910 h 1916"/>
              <a:gd name="T98" fmla="*/ 113 w 2023"/>
              <a:gd name="T99" fmla="*/ 872 h 1916"/>
              <a:gd name="T100" fmla="*/ 212 w 2023"/>
              <a:gd name="T101" fmla="*/ 741 h 1916"/>
              <a:gd name="T102" fmla="*/ 192 w 2023"/>
              <a:gd name="T103" fmla="*/ 669 h 1916"/>
              <a:gd name="T104" fmla="*/ 264 w 2023"/>
              <a:gd name="T105" fmla="*/ 680 h 1916"/>
              <a:gd name="T106" fmla="*/ 193 w 2023"/>
              <a:gd name="T107" fmla="*/ 608 h 1916"/>
              <a:gd name="T108" fmla="*/ 298 w 2023"/>
              <a:gd name="T109" fmla="*/ 522 h 1916"/>
              <a:gd name="T110" fmla="*/ 329 w 2023"/>
              <a:gd name="T111" fmla="*/ 498 h 1916"/>
              <a:gd name="T112" fmla="*/ 323 w 2023"/>
              <a:gd name="T113" fmla="*/ 389 h 1916"/>
              <a:gd name="T114" fmla="*/ 224 w 2023"/>
              <a:gd name="T115" fmla="*/ 358 h 1916"/>
              <a:gd name="T116" fmla="*/ 239 w 2023"/>
              <a:gd name="T117" fmla="*/ 320 h 1916"/>
              <a:gd name="T118" fmla="*/ 356 w 2023"/>
              <a:gd name="T119" fmla="*/ 224 h 1916"/>
              <a:gd name="T120" fmla="*/ 475 w 2023"/>
              <a:gd name="T121" fmla="*/ 192 h 1916"/>
              <a:gd name="T122" fmla="*/ 413 w 2023"/>
              <a:gd name="T123" fmla="*/ 127 h 1916"/>
              <a:gd name="T124" fmla="*/ 697 w 2023"/>
              <a:gd name="T125" fmla="*/ 44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23" h="1916">
                <a:moveTo>
                  <a:pt x="696" y="44"/>
                </a:moveTo>
                <a:lnTo>
                  <a:pt x="698" y="45"/>
                </a:lnTo>
                <a:lnTo>
                  <a:pt x="698" y="46"/>
                </a:lnTo>
                <a:lnTo>
                  <a:pt x="709" y="55"/>
                </a:lnTo>
                <a:lnTo>
                  <a:pt x="709" y="56"/>
                </a:lnTo>
                <a:lnTo>
                  <a:pt x="710" y="56"/>
                </a:lnTo>
                <a:lnTo>
                  <a:pt x="711" y="57"/>
                </a:lnTo>
                <a:lnTo>
                  <a:pt x="712" y="57"/>
                </a:lnTo>
                <a:lnTo>
                  <a:pt x="712" y="58"/>
                </a:lnTo>
                <a:lnTo>
                  <a:pt x="713" y="58"/>
                </a:lnTo>
                <a:lnTo>
                  <a:pt x="721" y="61"/>
                </a:lnTo>
                <a:lnTo>
                  <a:pt x="722" y="61"/>
                </a:lnTo>
                <a:lnTo>
                  <a:pt x="723" y="61"/>
                </a:lnTo>
                <a:lnTo>
                  <a:pt x="723" y="62"/>
                </a:lnTo>
                <a:lnTo>
                  <a:pt x="724" y="62"/>
                </a:lnTo>
                <a:lnTo>
                  <a:pt x="725" y="62"/>
                </a:lnTo>
                <a:lnTo>
                  <a:pt x="726" y="62"/>
                </a:lnTo>
                <a:lnTo>
                  <a:pt x="727" y="62"/>
                </a:lnTo>
                <a:lnTo>
                  <a:pt x="728" y="61"/>
                </a:lnTo>
                <a:lnTo>
                  <a:pt x="729" y="61"/>
                </a:lnTo>
                <a:lnTo>
                  <a:pt x="730" y="61"/>
                </a:lnTo>
                <a:lnTo>
                  <a:pt x="731" y="60"/>
                </a:lnTo>
                <a:lnTo>
                  <a:pt x="732" y="60"/>
                </a:lnTo>
                <a:lnTo>
                  <a:pt x="751" y="52"/>
                </a:lnTo>
                <a:lnTo>
                  <a:pt x="752" y="51"/>
                </a:lnTo>
                <a:lnTo>
                  <a:pt x="753" y="51"/>
                </a:lnTo>
                <a:lnTo>
                  <a:pt x="754" y="50"/>
                </a:lnTo>
                <a:lnTo>
                  <a:pt x="755" y="50"/>
                </a:lnTo>
                <a:lnTo>
                  <a:pt x="756" y="49"/>
                </a:lnTo>
                <a:lnTo>
                  <a:pt x="757" y="49"/>
                </a:lnTo>
                <a:lnTo>
                  <a:pt x="758" y="49"/>
                </a:lnTo>
                <a:lnTo>
                  <a:pt x="758" y="48"/>
                </a:lnTo>
                <a:lnTo>
                  <a:pt x="759" y="48"/>
                </a:lnTo>
                <a:lnTo>
                  <a:pt x="760" y="47"/>
                </a:lnTo>
                <a:lnTo>
                  <a:pt x="761" y="47"/>
                </a:lnTo>
                <a:lnTo>
                  <a:pt x="761" y="46"/>
                </a:lnTo>
                <a:lnTo>
                  <a:pt x="762" y="46"/>
                </a:lnTo>
                <a:lnTo>
                  <a:pt x="762" y="47"/>
                </a:lnTo>
                <a:lnTo>
                  <a:pt x="763" y="47"/>
                </a:lnTo>
                <a:lnTo>
                  <a:pt x="764" y="46"/>
                </a:lnTo>
                <a:lnTo>
                  <a:pt x="765" y="49"/>
                </a:lnTo>
                <a:lnTo>
                  <a:pt x="766" y="49"/>
                </a:lnTo>
                <a:lnTo>
                  <a:pt x="766" y="50"/>
                </a:lnTo>
                <a:lnTo>
                  <a:pt x="767" y="50"/>
                </a:lnTo>
                <a:lnTo>
                  <a:pt x="767" y="51"/>
                </a:lnTo>
                <a:lnTo>
                  <a:pt x="768" y="51"/>
                </a:lnTo>
                <a:lnTo>
                  <a:pt x="769" y="51"/>
                </a:lnTo>
                <a:lnTo>
                  <a:pt x="770" y="51"/>
                </a:lnTo>
                <a:lnTo>
                  <a:pt x="770" y="53"/>
                </a:lnTo>
                <a:lnTo>
                  <a:pt x="771" y="53"/>
                </a:lnTo>
                <a:lnTo>
                  <a:pt x="771" y="52"/>
                </a:lnTo>
                <a:lnTo>
                  <a:pt x="772" y="52"/>
                </a:lnTo>
                <a:lnTo>
                  <a:pt x="773" y="52"/>
                </a:lnTo>
                <a:lnTo>
                  <a:pt x="774" y="51"/>
                </a:lnTo>
                <a:lnTo>
                  <a:pt x="778" y="49"/>
                </a:lnTo>
                <a:lnTo>
                  <a:pt x="779" y="48"/>
                </a:lnTo>
                <a:lnTo>
                  <a:pt x="780" y="48"/>
                </a:lnTo>
                <a:lnTo>
                  <a:pt x="781" y="47"/>
                </a:lnTo>
                <a:lnTo>
                  <a:pt x="782" y="47"/>
                </a:lnTo>
                <a:lnTo>
                  <a:pt x="782" y="46"/>
                </a:lnTo>
                <a:lnTo>
                  <a:pt x="783" y="46"/>
                </a:lnTo>
                <a:lnTo>
                  <a:pt x="784" y="46"/>
                </a:lnTo>
                <a:lnTo>
                  <a:pt x="785" y="46"/>
                </a:lnTo>
                <a:lnTo>
                  <a:pt x="785" y="45"/>
                </a:lnTo>
                <a:lnTo>
                  <a:pt x="786" y="45"/>
                </a:lnTo>
                <a:lnTo>
                  <a:pt x="792" y="44"/>
                </a:lnTo>
                <a:lnTo>
                  <a:pt x="793" y="44"/>
                </a:lnTo>
                <a:lnTo>
                  <a:pt x="804" y="47"/>
                </a:lnTo>
                <a:lnTo>
                  <a:pt x="808" y="47"/>
                </a:lnTo>
                <a:lnTo>
                  <a:pt x="820" y="49"/>
                </a:lnTo>
                <a:lnTo>
                  <a:pt x="849" y="52"/>
                </a:lnTo>
                <a:lnTo>
                  <a:pt x="859" y="53"/>
                </a:lnTo>
                <a:lnTo>
                  <a:pt x="868" y="22"/>
                </a:lnTo>
                <a:lnTo>
                  <a:pt x="869" y="21"/>
                </a:lnTo>
                <a:lnTo>
                  <a:pt x="870" y="21"/>
                </a:lnTo>
                <a:lnTo>
                  <a:pt x="871" y="21"/>
                </a:lnTo>
                <a:lnTo>
                  <a:pt x="872" y="22"/>
                </a:lnTo>
                <a:lnTo>
                  <a:pt x="873" y="22"/>
                </a:lnTo>
                <a:lnTo>
                  <a:pt x="885" y="27"/>
                </a:lnTo>
                <a:lnTo>
                  <a:pt x="893" y="30"/>
                </a:lnTo>
                <a:lnTo>
                  <a:pt x="897" y="31"/>
                </a:lnTo>
                <a:lnTo>
                  <a:pt x="909" y="35"/>
                </a:lnTo>
                <a:lnTo>
                  <a:pt x="910" y="35"/>
                </a:lnTo>
                <a:lnTo>
                  <a:pt x="912" y="36"/>
                </a:lnTo>
                <a:lnTo>
                  <a:pt x="920" y="38"/>
                </a:lnTo>
                <a:lnTo>
                  <a:pt x="922" y="38"/>
                </a:lnTo>
                <a:lnTo>
                  <a:pt x="923" y="39"/>
                </a:lnTo>
                <a:lnTo>
                  <a:pt x="923" y="38"/>
                </a:lnTo>
                <a:lnTo>
                  <a:pt x="925" y="31"/>
                </a:lnTo>
                <a:lnTo>
                  <a:pt x="925" y="30"/>
                </a:lnTo>
                <a:lnTo>
                  <a:pt x="926" y="30"/>
                </a:lnTo>
                <a:lnTo>
                  <a:pt x="926" y="29"/>
                </a:lnTo>
                <a:lnTo>
                  <a:pt x="927" y="29"/>
                </a:lnTo>
                <a:lnTo>
                  <a:pt x="928" y="29"/>
                </a:lnTo>
                <a:lnTo>
                  <a:pt x="938" y="32"/>
                </a:lnTo>
                <a:lnTo>
                  <a:pt x="942" y="33"/>
                </a:lnTo>
                <a:lnTo>
                  <a:pt x="947" y="34"/>
                </a:lnTo>
                <a:lnTo>
                  <a:pt x="950" y="34"/>
                </a:lnTo>
                <a:lnTo>
                  <a:pt x="954" y="35"/>
                </a:lnTo>
                <a:lnTo>
                  <a:pt x="955" y="35"/>
                </a:lnTo>
                <a:lnTo>
                  <a:pt x="956" y="35"/>
                </a:lnTo>
                <a:lnTo>
                  <a:pt x="957" y="35"/>
                </a:lnTo>
                <a:lnTo>
                  <a:pt x="957" y="34"/>
                </a:lnTo>
                <a:lnTo>
                  <a:pt x="962" y="31"/>
                </a:lnTo>
                <a:lnTo>
                  <a:pt x="963" y="31"/>
                </a:lnTo>
                <a:lnTo>
                  <a:pt x="965" y="32"/>
                </a:lnTo>
                <a:lnTo>
                  <a:pt x="967" y="34"/>
                </a:lnTo>
                <a:lnTo>
                  <a:pt x="968" y="34"/>
                </a:lnTo>
                <a:lnTo>
                  <a:pt x="970" y="37"/>
                </a:lnTo>
                <a:lnTo>
                  <a:pt x="973" y="39"/>
                </a:lnTo>
                <a:lnTo>
                  <a:pt x="979" y="41"/>
                </a:lnTo>
                <a:lnTo>
                  <a:pt x="984" y="42"/>
                </a:lnTo>
                <a:lnTo>
                  <a:pt x="985" y="42"/>
                </a:lnTo>
                <a:lnTo>
                  <a:pt x="986" y="42"/>
                </a:lnTo>
                <a:lnTo>
                  <a:pt x="986" y="41"/>
                </a:lnTo>
                <a:lnTo>
                  <a:pt x="989" y="41"/>
                </a:lnTo>
                <a:lnTo>
                  <a:pt x="991" y="42"/>
                </a:lnTo>
                <a:lnTo>
                  <a:pt x="996" y="45"/>
                </a:lnTo>
                <a:lnTo>
                  <a:pt x="999" y="47"/>
                </a:lnTo>
                <a:lnTo>
                  <a:pt x="1002" y="48"/>
                </a:lnTo>
                <a:lnTo>
                  <a:pt x="1005" y="49"/>
                </a:lnTo>
                <a:lnTo>
                  <a:pt x="1009" y="49"/>
                </a:lnTo>
                <a:lnTo>
                  <a:pt x="1021" y="50"/>
                </a:lnTo>
                <a:lnTo>
                  <a:pt x="1028" y="51"/>
                </a:lnTo>
                <a:lnTo>
                  <a:pt x="1029" y="51"/>
                </a:lnTo>
                <a:lnTo>
                  <a:pt x="1030" y="51"/>
                </a:lnTo>
                <a:lnTo>
                  <a:pt x="1031" y="51"/>
                </a:lnTo>
                <a:lnTo>
                  <a:pt x="1033" y="52"/>
                </a:lnTo>
                <a:lnTo>
                  <a:pt x="1035" y="53"/>
                </a:lnTo>
                <a:lnTo>
                  <a:pt x="1036" y="42"/>
                </a:lnTo>
                <a:lnTo>
                  <a:pt x="1037" y="41"/>
                </a:lnTo>
                <a:lnTo>
                  <a:pt x="1054" y="44"/>
                </a:lnTo>
                <a:lnTo>
                  <a:pt x="1056" y="44"/>
                </a:lnTo>
                <a:lnTo>
                  <a:pt x="1061" y="45"/>
                </a:lnTo>
                <a:lnTo>
                  <a:pt x="1062" y="45"/>
                </a:lnTo>
                <a:lnTo>
                  <a:pt x="1067" y="46"/>
                </a:lnTo>
                <a:lnTo>
                  <a:pt x="1068" y="46"/>
                </a:lnTo>
                <a:lnTo>
                  <a:pt x="1069" y="46"/>
                </a:lnTo>
                <a:lnTo>
                  <a:pt x="1075" y="47"/>
                </a:lnTo>
                <a:lnTo>
                  <a:pt x="1075" y="46"/>
                </a:lnTo>
                <a:lnTo>
                  <a:pt x="1071" y="37"/>
                </a:lnTo>
                <a:lnTo>
                  <a:pt x="1069" y="33"/>
                </a:lnTo>
                <a:lnTo>
                  <a:pt x="1066" y="22"/>
                </a:lnTo>
                <a:lnTo>
                  <a:pt x="1069" y="25"/>
                </a:lnTo>
                <a:lnTo>
                  <a:pt x="1069" y="24"/>
                </a:lnTo>
                <a:lnTo>
                  <a:pt x="1078" y="27"/>
                </a:lnTo>
                <a:lnTo>
                  <a:pt x="1085" y="30"/>
                </a:lnTo>
                <a:lnTo>
                  <a:pt x="1085" y="29"/>
                </a:lnTo>
                <a:lnTo>
                  <a:pt x="1085" y="28"/>
                </a:lnTo>
                <a:lnTo>
                  <a:pt x="1089" y="29"/>
                </a:lnTo>
                <a:lnTo>
                  <a:pt x="1092" y="31"/>
                </a:lnTo>
                <a:lnTo>
                  <a:pt x="1094" y="32"/>
                </a:lnTo>
                <a:lnTo>
                  <a:pt x="1097" y="34"/>
                </a:lnTo>
                <a:lnTo>
                  <a:pt x="1099" y="35"/>
                </a:lnTo>
                <a:lnTo>
                  <a:pt x="1102" y="36"/>
                </a:lnTo>
                <a:lnTo>
                  <a:pt x="1111" y="40"/>
                </a:lnTo>
                <a:lnTo>
                  <a:pt x="1113" y="41"/>
                </a:lnTo>
                <a:lnTo>
                  <a:pt x="1125" y="45"/>
                </a:lnTo>
                <a:lnTo>
                  <a:pt x="1126" y="45"/>
                </a:lnTo>
                <a:lnTo>
                  <a:pt x="1127" y="45"/>
                </a:lnTo>
                <a:lnTo>
                  <a:pt x="1127" y="46"/>
                </a:lnTo>
                <a:lnTo>
                  <a:pt x="1128" y="46"/>
                </a:lnTo>
                <a:lnTo>
                  <a:pt x="1129" y="46"/>
                </a:lnTo>
                <a:lnTo>
                  <a:pt x="1130" y="46"/>
                </a:lnTo>
                <a:lnTo>
                  <a:pt x="1130" y="47"/>
                </a:lnTo>
                <a:lnTo>
                  <a:pt x="1131" y="47"/>
                </a:lnTo>
                <a:lnTo>
                  <a:pt x="1132" y="47"/>
                </a:lnTo>
                <a:lnTo>
                  <a:pt x="1133" y="47"/>
                </a:lnTo>
                <a:lnTo>
                  <a:pt x="1134" y="47"/>
                </a:lnTo>
                <a:lnTo>
                  <a:pt x="1146" y="49"/>
                </a:lnTo>
                <a:lnTo>
                  <a:pt x="1148" y="50"/>
                </a:lnTo>
                <a:lnTo>
                  <a:pt x="1148" y="49"/>
                </a:lnTo>
                <a:lnTo>
                  <a:pt x="1150" y="50"/>
                </a:lnTo>
                <a:lnTo>
                  <a:pt x="1154" y="52"/>
                </a:lnTo>
                <a:lnTo>
                  <a:pt x="1156" y="53"/>
                </a:lnTo>
                <a:lnTo>
                  <a:pt x="1159" y="53"/>
                </a:lnTo>
                <a:lnTo>
                  <a:pt x="1161" y="52"/>
                </a:lnTo>
                <a:lnTo>
                  <a:pt x="1163" y="52"/>
                </a:lnTo>
                <a:lnTo>
                  <a:pt x="1170" y="52"/>
                </a:lnTo>
                <a:lnTo>
                  <a:pt x="1171" y="53"/>
                </a:lnTo>
                <a:lnTo>
                  <a:pt x="1176" y="53"/>
                </a:lnTo>
                <a:lnTo>
                  <a:pt x="1179" y="54"/>
                </a:lnTo>
                <a:lnTo>
                  <a:pt x="1185" y="54"/>
                </a:lnTo>
                <a:lnTo>
                  <a:pt x="1188" y="54"/>
                </a:lnTo>
                <a:lnTo>
                  <a:pt x="1196" y="56"/>
                </a:lnTo>
                <a:lnTo>
                  <a:pt x="1205" y="58"/>
                </a:lnTo>
                <a:lnTo>
                  <a:pt x="1208" y="58"/>
                </a:lnTo>
                <a:lnTo>
                  <a:pt x="1208" y="59"/>
                </a:lnTo>
                <a:lnTo>
                  <a:pt x="1208" y="60"/>
                </a:lnTo>
                <a:lnTo>
                  <a:pt x="1210" y="64"/>
                </a:lnTo>
                <a:lnTo>
                  <a:pt x="1211" y="67"/>
                </a:lnTo>
                <a:lnTo>
                  <a:pt x="1211" y="68"/>
                </a:lnTo>
                <a:lnTo>
                  <a:pt x="1211" y="69"/>
                </a:lnTo>
                <a:lnTo>
                  <a:pt x="1212" y="72"/>
                </a:lnTo>
                <a:lnTo>
                  <a:pt x="1212" y="76"/>
                </a:lnTo>
                <a:lnTo>
                  <a:pt x="1213" y="78"/>
                </a:lnTo>
                <a:lnTo>
                  <a:pt x="1213" y="81"/>
                </a:lnTo>
                <a:lnTo>
                  <a:pt x="1214" y="86"/>
                </a:lnTo>
                <a:lnTo>
                  <a:pt x="1216" y="92"/>
                </a:lnTo>
                <a:lnTo>
                  <a:pt x="1217" y="98"/>
                </a:lnTo>
                <a:lnTo>
                  <a:pt x="1217" y="99"/>
                </a:lnTo>
                <a:lnTo>
                  <a:pt x="1218" y="102"/>
                </a:lnTo>
                <a:lnTo>
                  <a:pt x="1220" y="110"/>
                </a:lnTo>
                <a:lnTo>
                  <a:pt x="1223" y="118"/>
                </a:lnTo>
                <a:lnTo>
                  <a:pt x="1226" y="132"/>
                </a:lnTo>
                <a:lnTo>
                  <a:pt x="1227" y="132"/>
                </a:lnTo>
                <a:lnTo>
                  <a:pt x="1227" y="133"/>
                </a:lnTo>
                <a:lnTo>
                  <a:pt x="1228" y="133"/>
                </a:lnTo>
                <a:lnTo>
                  <a:pt x="1229" y="135"/>
                </a:lnTo>
                <a:lnTo>
                  <a:pt x="1234" y="142"/>
                </a:lnTo>
                <a:lnTo>
                  <a:pt x="1235" y="142"/>
                </a:lnTo>
                <a:lnTo>
                  <a:pt x="1235" y="143"/>
                </a:lnTo>
                <a:lnTo>
                  <a:pt x="1236" y="143"/>
                </a:lnTo>
                <a:lnTo>
                  <a:pt x="1238" y="144"/>
                </a:lnTo>
                <a:lnTo>
                  <a:pt x="1237" y="145"/>
                </a:lnTo>
                <a:lnTo>
                  <a:pt x="1228" y="154"/>
                </a:lnTo>
                <a:lnTo>
                  <a:pt x="1233" y="157"/>
                </a:lnTo>
                <a:lnTo>
                  <a:pt x="1228" y="165"/>
                </a:lnTo>
                <a:lnTo>
                  <a:pt x="1231" y="168"/>
                </a:lnTo>
                <a:lnTo>
                  <a:pt x="1226" y="177"/>
                </a:lnTo>
                <a:lnTo>
                  <a:pt x="1222" y="184"/>
                </a:lnTo>
                <a:lnTo>
                  <a:pt x="1217" y="192"/>
                </a:lnTo>
                <a:lnTo>
                  <a:pt x="1216" y="193"/>
                </a:lnTo>
                <a:lnTo>
                  <a:pt x="1207" y="207"/>
                </a:lnTo>
                <a:lnTo>
                  <a:pt x="1206" y="208"/>
                </a:lnTo>
                <a:lnTo>
                  <a:pt x="1206" y="209"/>
                </a:lnTo>
                <a:lnTo>
                  <a:pt x="1205" y="210"/>
                </a:lnTo>
                <a:lnTo>
                  <a:pt x="1205" y="211"/>
                </a:lnTo>
                <a:lnTo>
                  <a:pt x="1204" y="211"/>
                </a:lnTo>
                <a:lnTo>
                  <a:pt x="1204" y="212"/>
                </a:lnTo>
                <a:lnTo>
                  <a:pt x="1203" y="213"/>
                </a:lnTo>
                <a:lnTo>
                  <a:pt x="1203" y="214"/>
                </a:lnTo>
                <a:lnTo>
                  <a:pt x="1202" y="214"/>
                </a:lnTo>
                <a:lnTo>
                  <a:pt x="1201" y="216"/>
                </a:lnTo>
                <a:lnTo>
                  <a:pt x="1201" y="217"/>
                </a:lnTo>
                <a:lnTo>
                  <a:pt x="1201" y="218"/>
                </a:lnTo>
                <a:lnTo>
                  <a:pt x="1197" y="223"/>
                </a:lnTo>
                <a:lnTo>
                  <a:pt x="1218" y="235"/>
                </a:lnTo>
                <a:lnTo>
                  <a:pt x="1223" y="238"/>
                </a:lnTo>
                <a:lnTo>
                  <a:pt x="1271" y="265"/>
                </a:lnTo>
                <a:lnTo>
                  <a:pt x="1274" y="266"/>
                </a:lnTo>
                <a:lnTo>
                  <a:pt x="1275" y="266"/>
                </a:lnTo>
                <a:lnTo>
                  <a:pt x="1279" y="264"/>
                </a:lnTo>
                <a:lnTo>
                  <a:pt x="1279" y="266"/>
                </a:lnTo>
                <a:lnTo>
                  <a:pt x="1280" y="268"/>
                </a:lnTo>
                <a:lnTo>
                  <a:pt x="1281" y="269"/>
                </a:lnTo>
                <a:lnTo>
                  <a:pt x="1281" y="270"/>
                </a:lnTo>
                <a:lnTo>
                  <a:pt x="1286" y="285"/>
                </a:lnTo>
                <a:lnTo>
                  <a:pt x="1291" y="297"/>
                </a:lnTo>
                <a:lnTo>
                  <a:pt x="1296" y="295"/>
                </a:lnTo>
                <a:lnTo>
                  <a:pt x="1297" y="296"/>
                </a:lnTo>
                <a:lnTo>
                  <a:pt x="1297" y="298"/>
                </a:lnTo>
                <a:lnTo>
                  <a:pt x="1301" y="308"/>
                </a:lnTo>
                <a:lnTo>
                  <a:pt x="1310" y="305"/>
                </a:lnTo>
                <a:lnTo>
                  <a:pt x="1313" y="304"/>
                </a:lnTo>
                <a:lnTo>
                  <a:pt x="1326" y="300"/>
                </a:lnTo>
                <a:lnTo>
                  <a:pt x="1329" y="299"/>
                </a:lnTo>
                <a:lnTo>
                  <a:pt x="1330" y="299"/>
                </a:lnTo>
                <a:lnTo>
                  <a:pt x="1335" y="297"/>
                </a:lnTo>
                <a:lnTo>
                  <a:pt x="1337" y="296"/>
                </a:lnTo>
                <a:lnTo>
                  <a:pt x="1341" y="297"/>
                </a:lnTo>
                <a:lnTo>
                  <a:pt x="1342" y="297"/>
                </a:lnTo>
                <a:lnTo>
                  <a:pt x="1343" y="297"/>
                </a:lnTo>
                <a:lnTo>
                  <a:pt x="1348" y="294"/>
                </a:lnTo>
                <a:lnTo>
                  <a:pt x="1350" y="292"/>
                </a:lnTo>
                <a:lnTo>
                  <a:pt x="1353" y="288"/>
                </a:lnTo>
                <a:lnTo>
                  <a:pt x="1353" y="287"/>
                </a:lnTo>
                <a:lnTo>
                  <a:pt x="1353" y="286"/>
                </a:lnTo>
                <a:lnTo>
                  <a:pt x="1354" y="285"/>
                </a:lnTo>
                <a:lnTo>
                  <a:pt x="1354" y="284"/>
                </a:lnTo>
                <a:lnTo>
                  <a:pt x="1355" y="283"/>
                </a:lnTo>
                <a:lnTo>
                  <a:pt x="1356" y="280"/>
                </a:lnTo>
                <a:lnTo>
                  <a:pt x="1357" y="279"/>
                </a:lnTo>
                <a:lnTo>
                  <a:pt x="1357" y="275"/>
                </a:lnTo>
                <a:lnTo>
                  <a:pt x="1358" y="273"/>
                </a:lnTo>
                <a:lnTo>
                  <a:pt x="1359" y="268"/>
                </a:lnTo>
                <a:lnTo>
                  <a:pt x="1360" y="267"/>
                </a:lnTo>
                <a:lnTo>
                  <a:pt x="1360" y="265"/>
                </a:lnTo>
                <a:lnTo>
                  <a:pt x="1361" y="263"/>
                </a:lnTo>
                <a:lnTo>
                  <a:pt x="1363" y="259"/>
                </a:lnTo>
                <a:lnTo>
                  <a:pt x="1367" y="256"/>
                </a:lnTo>
                <a:lnTo>
                  <a:pt x="1371" y="255"/>
                </a:lnTo>
                <a:lnTo>
                  <a:pt x="1373" y="256"/>
                </a:lnTo>
                <a:lnTo>
                  <a:pt x="1374" y="253"/>
                </a:lnTo>
                <a:lnTo>
                  <a:pt x="1371" y="249"/>
                </a:lnTo>
                <a:lnTo>
                  <a:pt x="1371" y="247"/>
                </a:lnTo>
                <a:lnTo>
                  <a:pt x="1379" y="248"/>
                </a:lnTo>
                <a:lnTo>
                  <a:pt x="1380" y="248"/>
                </a:lnTo>
                <a:lnTo>
                  <a:pt x="1380" y="247"/>
                </a:lnTo>
                <a:lnTo>
                  <a:pt x="1381" y="248"/>
                </a:lnTo>
                <a:lnTo>
                  <a:pt x="1382" y="248"/>
                </a:lnTo>
                <a:lnTo>
                  <a:pt x="1383" y="248"/>
                </a:lnTo>
                <a:lnTo>
                  <a:pt x="1383" y="249"/>
                </a:lnTo>
                <a:lnTo>
                  <a:pt x="1384" y="249"/>
                </a:lnTo>
                <a:lnTo>
                  <a:pt x="1385" y="249"/>
                </a:lnTo>
                <a:lnTo>
                  <a:pt x="1397" y="250"/>
                </a:lnTo>
                <a:lnTo>
                  <a:pt x="1398" y="251"/>
                </a:lnTo>
                <a:lnTo>
                  <a:pt x="1399" y="251"/>
                </a:lnTo>
                <a:lnTo>
                  <a:pt x="1400" y="251"/>
                </a:lnTo>
                <a:lnTo>
                  <a:pt x="1401" y="251"/>
                </a:lnTo>
                <a:lnTo>
                  <a:pt x="1401" y="252"/>
                </a:lnTo>
                <a:lnTo>
                  <a:pt x="1402" y="252"/>
                </a:lnTo>
                <a:lnTo>
                  <a:pt x="1403" y="252"/>
                </a:lnTo>
                <a:lnTo>
                  <a:pt x="1403" y="251"/>
                </a:lnTo>
                <a:lnTo>
                  <a:pt x="1404" y="250"/>
                </a:lnTo>
                <a:lnTo>
                  <a:pt x="1409" y="246"/>
                </a:lnTo>
                <a:lnTo>
                  <a:pt x="1411" y="244"/>
                </a:lnTo>
                <a:lnTo>
                  <a:pt x="1412" y="243"/>
                </a:lnTo>
                <a:lnTo>
                  <a:pt x="1414" y="240"/>
                </a:lnTo>
                <a:lnTo>
                  <a:pt x="1418" y="235"/>
                </a:lnTo>
                <a:lnTo>
                  <a:pt x="1418" y="234"/>
                </a:lnTo>
                <a:lnTo>
                  <a:pt x="1421" y="270"/>
                </a:lnTo>
                <a:lnTo>
                  <a:pt x="1420" y="270"/>
                </a:lnTo>
                <a:lnTo>
                  <a:pt x="1420" y="272"/>
                </a:lnTo>
                <a:lnTo>
                  <a:pt x="1418" y="273"/>
                </a:lnTo>
                <a:lnTo>
                  <a:pt x="1417" y="275"/>
                </a:lnTo>
                <a:lnTo>
                  <a:pt x="1417" y="279"/>
                </a:lnTo>
                <a:lnTo>
                  <a:pt x="1417" y="280"/>
                </a:lnTo>
                <a:lnTo>
                  <a:pt x="1416" y="281"/>
                </a:lnTo>
                <a:lnTo>
                  <a:pt x="1416" y="282"/>
                </a:lnTo>
                <a:lnTo>
                  <a:pt x="1416" y="283"/>
                </a:lnTo>
                <a:lnTo>
                  <a:pt x="1417" y="284"/>
                </a:lnTo>
                <a:lnTo>
                  <a:pt x="1417" y="285"/>
                </a:lnTo>
                <a:lnTo>
                  <a:pt x="1417" y="286"/>
                </a:lnTo>
                <a:lnTo>
                  <a:pt x="1417" y="287"/>
                </a:lnTo>
                <a:lnTo>
                  <a:pt x="1417" y="288"/>
                </a:lnTo>
                <a:lnTo>
                  <a:pt x="1418" y="289"/>
                </a:lnTo>
                <a:lnTo>
                  <a:pt x="1418" y="290"/>
                </a:lnTo>
                <a:lnTo>
                  <a:pt x="1418" y="291"/>
                </a:lnTo>
                <a:lnTo>
                  <a:pt x="1418" y="293"/>
                </a:lnTo>
                <a:lnTo>
                  <a:pt x="1418" y="295"/>
                </a:lnTo>
                <a:lnTo>
                  <a:pt x="1418" y="296"/>
                </a:lnTo>
                <a:lnTo>
                  <a:pt x="1418" y="299"/>
                </a:lnTo>
                <a:lnTo>
                  <a:pt x="1418" y="301"/>
                </a:lnTo>
                <a:lnTo>
                  <a:pt x="1418" y="302"/>
                </a:lnTo>
                <a:lnTo>
                  <a:pt x="1418" y="304"/>
                </a:lnTo>
                <a:lnTo>
                  <a:pt x="1418" y="306"/>
                </a:lnTo>
                <a:lnTo>
                  <a:pt x="1418" y="307"/>
                </a:lnTo>
                <a:lnTo>
                  <a:pt x="1420" y="310"/>
                </a:lnTo>
                <a:lnTo>
                  <a:pt x="1421" y="310"/>
                </a:lnTo>
                <a:lnTo>
                  <a:pt x="1421" y="312"/>
                </a:lnTo>
                <a:lnTo>
                  <a:pt x="1421" y="313"/>
                </a:lnTo>
                <a:lnTo>
                  <a:pt x="1422" y="328"/>
                </a:lnTo>
                <a:lnTo>
                  <a:pt x="1423" y="328"/>
                </a:lnTo>
                <a:lnTo>
                  <a:pt x="1423" y="329"/>
                </a:lnTo>
                <a:lnTo>
                  <a:pt x="1423" y="331"/>
                </a:lnTo>
                <a:lnTo>
                  <a:pt x="1423" y="334"/>
                </a:lnTo>
                <a:lnTo>
                  <a:pt x="1423" y="335"/>
                </a:lnTo>
                <a:lnTo>
                  <a:pt x="1423" y="336"/>
                </a:lnTo>
                <a:lnTo>
                  <a:pt x="1423" y="337"/>
                </a:lnTo>
                <a:lnTo>
                  <a:pt x="1423" y="341"/>
                </a:lnTo>
                <a:lnTo>
                  <a:pt x="1423" y="342"/>
                </a:lnTo>
                <a:lnTo>
                  <a:pt x="1423" y="343"/>
                </a:lnTo>
                <a:lnTo>
                  <a:pt x="1423" y="347"/>
                </a:lnTo>
                <a:lnTo>
                  <a:pt x="1421" y="351"/>
                </a:lnTo>
                <a:lnTo>
                  <a:pt x="1418" y="356"/>
                </a:lnTo>
                <a:lnTo>
                  <a:pt x="1416" y="358"/>
                </a:lnTo>
                <a:lnTo>
                  <a:pt x="1413" y="362"/>
                </a:lnTo>
                <a:lnTo>
                  <a:pt x="1410" y="365"/>
                </a:lnTo>
                <a:lnTo>
                  <a:pt x="1408" y="366"/>
                </a:lnTo>
                <a:lnTo>
                  <a:pt x="1408" y="367"/>
                </a:lnTo>
                <a:lnTo>
                  <a:pt x="1408" y="368"/>
                </a:lnTo>
                <a:lnTo>
                  <a:pt x="1408" y="369"/>
                </a:lnTo>
                <a:lnTo>
                  <a:pt x="1409" y="370"/>
                </a:lnTo>
                <a:lnTo>
                  <a:pt x="1410" y="373"/>
                </a:lnTo>
                <a:lnTo>
                  <a:pt x="1412" y="376"/>
                </a:lnTo>
                <a:lnTo>
                  <a:pt x="1413" y="378"/>
                </a:lnTo>
                <a:lnTo>
                  <a:pt x="1416" y="379"/>
                </a:lnTo>
                <a:lnTo>
                  <a:pt x="1434" y="385"/>
                </a:lnTo>
                <a:lnTo>
                  <a:pt x="1458" y="392"/>
                </a:lnTo>
                <a:lnTo>
                  <a:pt x="1490" y="402"/>
                </a:lnTo>
                <a:lnTo>
                  <a:pt x="1526" y="414"/>
                </a:lnTo>
                <a:lnTo>
                  <a:pt x="1541" y="418"/>
                </a:lnTo>
                <a:lnTo>
                  <a:pt x="1551" y="422"/>
                </a:lnTo>
                <a:lnTo>
                  <a:pt x="1582" y="432"/>
                </a:lnTo>
                <a:lnTo>
                  <a:pt x="1586" y="433"/>
                </a:lnTo>
                <a:lnTo>
                  <a:pt x="1596" y="440"/>
                </a:lnTo>
                <a:lnTo>
                  <a:pt x="1599" y="440"/>
                </a:lnTo>
                <a:lnTo>
                  <a:pt x="1604" y="442"/>
                </a:lnTo>
                <a:lnTo>
                  <a:pt x="1606" y="442"/>
                </a:lnTo>
                <a:lnTo>
                  <a:pt x="1615" y="442"/>
                </a:lnTo>
                <a:lnTo>
                  <a:pt x="1624" y="444"/>
                </a:lnTo>
                <a:lnTo>
                  <a:pt x="1627" y="445"/>
                </a:lnTo>
                <a:lnTo>
                  <a:pt x="1636" y="446"/>
                </a:lnTo>
                <a:lnTo>
                  <a:pt x="1643" y="448"/>
                </a:lnTo>
                <a:lnTo>
                  <a:pt x="1683" y="456"/>
                </a:lnTo>
                <a:lnTo>
                  <a:pt x="1686" y="457"/>
                </a:lnTo>
                <a:lnTo>
                  <a:pt x="1688" y="459"/>
                </a:lnTo>
                <a:lnTo>
                  <a:pt x="1691" y="459"/>
                </a:lnTo>
                <a:lnTo>
                  <a:pt x="1690" y="464"/>
                </a:lnTo>
                <a:lnTo>
                  <a:pt x="1689" y="464"/>
                </a:lnTo>
                <a:lnTo>
                  <a:pt x="1681" y="463"/>
                </a:lnTo>
                <a:lnTo>
                  <a:pt x="1676" y="462"/>
                </a:lnTo>
                <a:lnTo>
                  <a:pt x="1674" y="468"/>
                </a:lnTo>
                <a:lnTo>
                  <a:pt x="1674" y="469"/>
                </a:lnTo>
                <a:lnTo>
                  <a:pt x="1670" y="480"/>
                </a:lnTo>
                <a:lnTo>
                  <a:pt x="1670" y="481"/>
                </a:lnTo>
                <a:lnTo>
                  <a:pt x="1668" y="486"/>
                </a:lnTo>
                <a:lnTo>
                  <a:pt x="1667" y="488"/>
                </a:lnTo>
                <a:lnTo>
                  <a:pt x="1666" y="491"/>
                </a:lnTo>
                <a:lnTo>
                  <a:pt x="1665" y="493"/>
                </a:lnTo>
                <a:lnTo>
                  <a:pt x="1660" y="507"/>
                </a:lnTo>
                <a:lnTo>
                  <a:pt x="1653" y="524"/>
                </a:lnTo>
                <a:lnTo>
                  <a:pt x="1652" y="528"/>
                </a:lnTo>
                <a:lnTo>
                  <a:pt x="1679" y="539"/>
                </a:lnTo>
                <a:lnTo>
                  <a:pt x="1671" y="559"/>
                </a:lnTo>
                <a:lnTo>
                  <a:pt x="1666" y="572"/>
                </a:lnTo>
                <a:lnTo>
                  <a:pt x="1664" y="580"/>
                </a:lnTo>
                <a:lnTo>
                  <a:pt x="1668" y="581"/>
                </a:lnTo>
                <a:lnTo>
                  <a:pt x="1673" y="583"/>
                </a:lnTo>
                <a:lnTo>
                  <a:pt x="1674" y="583"/>
                </a:lnTo>
                <a:lnTo>
                  <a:pt x="1674" y="584"/>
                </a:lnTo>
                <a:lnTo>
                  <a:pt x="1687" y="588"/>
                </a:lnTo>
                <a:lnTo>
                  <a:pt x="1692" y="590"/>
                </a:lnTo>
                <a:lnTo>
                  <a:pt x="1693" y="591"/>
                </a:lnTo>
                <a:lnTo>
                  <a:pt x="1691" y="595"/>
                </a:lnTo>
                <a:lnTo>
                  <a:pt x="1689" y="598"/>
                </a:lnTo>
                <a:lnTo>
                  <a:pt x="1688" y="600"/>
                </a:lnTo>
                <a:lnTo>
                  <a:pt x="1687" y="602"/>
                </a:lnTo>
                <a:lnTo>
                  <a:pt x="1686" y="604"/>
                </a:lnTo>
                <a:lnTo>
                  <a:pt x="1685" y="610"/>
                </a:lnTo>
                <a:lnTo>
                  <a:pt x="1684" y="613"/>
                </a:lnTo>
                <a:lnTo>
                  <a:pt x="1683" y="615"/>
                </a:lnTo>
                <a:lnTo>
                  <a:pt x="1683" y="617"/>
                </a:lnTo>
                <a:lnTo>
                  <a:pt x="1683" y="618"/>
                </a:lnTo>
                <a:lnTo>
                  <a:pt x="1683" y="620"/>
                </a:lnTo>
                <a:lnTo>
                  <a:pt x="1683" y="621"/>
                </a:lnTo>
                <a:lnTo>
                  <a:pt x="1682" y="623"/>
                </a:lnTo>
                <a:lnTo>
                  <a:pt x="1681" y="624"/>
                </a:lnTo>
                <a:lnTo>
                  <a:pt x="1681" y="623"/>
                </a:lnTo>
                <a:lnTo>
                  <a:pt x="1667" y="616"/>
                </a:lnTo>
                <a:lnTo>
                  <a:pt x="1665" y="616"/>
                </a:lnTo>
                <a:lnTo>
                  <a:pt x="1663" y="614"/>
                </a:lnTo>
                <a:lnTo>
                  <a:pt x="1661" y="613"/>
                </a:lnTo>
                <a:lnTo>
                  <a:pt x="1659" y="618"/>
                </a:lnTo>
                <a:lnTo>
                  <a:pt x="1656" y="622"/>
                </a:lnTo>
                <a:lnTo>
                  <a:pt x="1655" y="624"/>
                </a:lnTo>
                <a:lnTo>
                  <a:pt x="1654" y="624"/>
                </a:lnTo>
                <a:lnTo>
                  <a:pt x="1653" y="625"/>
                </a:lnTo>
                <a:lnTo>
                  <a:pt x="1652" y="627"/>
                </a:lnTo>
                <a:lnTo>
                  <a:pt x="1651" y="629"/>
                </a:lnTo>
                <a:lnTo>
                  <a:pt x="1650" y="629"/>
                </a:lnTo>
                <a:lnTo>
                  <a:pt x="1648" y="631"/>
                </a:lnTo>
                <a:lnTo>
                  <a:pt x="1647" y="629"/>
                </a:lnTo>
                <a:lnTo>
                  <a:pt x="1644" y="626"/>
                </a:lnTo>
                <a:lnTo>
                  <a:pt x="1640" y="623"/>
                </a:lnTo>
                <a:lnTo>
                  <a:pt x="1634" y="617"/>
                </a:lnTo>
                <a:lnTo>
                  <a:pt x="1630" y="619"/>
                </a:lnTo>
                <a:lnTo>
                  <a:pt x="1626" y="616"/>
                </a:lnTo>
                <a:lnTo>
                  <a:pt x="1615" y="621"/>
                </a:lnTo>
                <a:lnTo>
                  <a:pt x="1608" y="625"/>
                </a:lnTo>
                <a:lnTo>
                  <a:pt x="1605" y="627"/>
                </a:lnTo>
                <a:lnTo>
                  <a:pt x="1592" y="637"/>
                </a:lnTo>
                <a:lnTo>
                  <a:pt x="1591" y="637"/>
                </a:lnTo>
                <a:lnTo>
                  <a:pt x="1594" y="642"/>
                </a:lnTo>
                <a:lnTo>
                  <a:pt x="1596" y="645"/>
                </a:lnTo>
                <a:lnTo>
                  <a:pt x="1598" y="649"/>
                </a:lnTo>
                <a:lnTo>
                  <a:pt x="1600" y="650"/>
                </a:lnTo>
                <a:lnTo>
                  <a:pt x="1601" y="651"/>
                </a:lnTo>
                <a:lnTo>
                  <a:pt x="1604" y="652"/>
                </a:lnTo>
                <a:lnTo>
                  <a:pt x="1608" y="654"/>
                </a:lnTo>
                <a:lnTo>
                  <a:pt x="1609" y="654"/>
                </a:lnTo>
                <a:lnTo>
                  <a:pt x="1610" y="654"/>
                </a:lnTo>
                <a:lnTo>
                  <a:pt x="1609" y="654"/>
                </a:lnTo>
                <a:lnTo>
                  <a:pt x="1608" y="656"/>
                </a:lnTo>
                <a:lnTo>
                  <a:pt x="1603" y="661"/>
                </a:lnTo>
                <a:lnTo>
                  <a:pt x="1603" y="662"/>
                </a:lnTo>
                <a:lnTo>
                  <a:pt x="1599" y="666"/>
                </a:lnTo>
                <a:lnTo>
                  <a:pt x="1595" y="669"/>
                </a:lnTo>
                <a:lnTo>
                  <a:pt x="1590" y="675"/>
                </a:lnTo>
                <a:lnTo>
                  <a:pt x="1589" y="676"/>
                </a:lnTo>
                <a:lnTo>
                  <a:pt x="1588" y="677"/>
                </a:lnTo>
                <a:lnTo>
                  <a:pt x="1584" y="679"/>
                </a:lnTo>
                <a:lnTo>
                  <a:pt x="1583" y="680"/>
                </a:lnTo>
                <a:lnTo>
                  <a:pt x="1583" y="685"/>
                </a:lnTo>
                <a:lnTo>
                  <a:pt x="1576" y="685"/>
                </a:lnTo>
                <a:lnTo>
                  <a:pt x="1573" y="685"/>
                </a:lnTo>
                <a:lnTo>
                  <a:pt x="1567" y="688"/>
                </a:lnTo>
                <a:lnTo>
                  <a:pt x="1568" y="688"/>
                </a:lnTo>
                <a:lnTo>
                  <a:pt x="1563" y="690"/>
                </a:lnTo>
                <a:lnTo>
                  <a:pt x="1562" y="691"/>
                </a:lnTo>
                <a:lnTo>
                  <a:pt x="1559" y="693"/>
                </a:lnTo>
                <a:lnTo>
                  <a:pt x="1555" y="696"/>
                </a:lnTo>
                <a:lnTo>
                  <a:pt x="1552" y="698"/>
                </a:lnTo>
                <a:lnTo>
                  <a:pt x="1550" y="700"/>
                </a:lnTo>
                <a:lnTo>
                  <a:pt x="1549" y="701"/>
                </a:lnTo>
                <a:lnTo>
                  <a:pt x="1548" y="702"/>
                </a:lnTo>
                <a:lnTo>
                  <a:pt x="1547" y="703"/>
                </a:lnTo>
                <a:lnTo>
                  <a:pt x="1546" y="705"/>
                </a:lnTo>
                <a:lnTo>
                  <a:pt x="1545" y="709"/>
                </a:lnTo>
                <a:lnTo>
                  <a:pt x="1544" y="713"/>
                </a:lnTo>
                <a:lnTo>
                  <a:pt x="1544" y="715"/>
                </a:lnTo>
                <a:lnTo>
                  <a:pt x="1544" y="717"/>
                </a:lnTo>
                <a:lnTo>
                  <a:pt x="1543" y="719"/>
                </a:lnTo>
                <a:lnTo>
                  <a:pt x="1541" y="726"/>
                </a:lnTo>
                <a:lnTo>
                  <a:pt x="1540" y="734"/>
                </a:lnTo>
                <a:lnTo>
                  <a:pt x="1538" y="739"/>
                </a:lnTo>
                <a:lnTo>
                  <a:pt x="1537" y="742"/>
                </a:lnTo>
                <a:lnTo>
                  <a:pt x="1537" y="743"/>
                </a:lnTo>
                <a:lnTo>
                  <a:pt x="1537" y="744"/>
                </a:lnTo>
                <a:lnTo>
                  <a:pt x="1536" y="745"/>
                </a:lnTo>
                <a:lnTo>
                  <a:pt x="1533" y="751"/>
                </a:lnTo>
                <a:lnTo>
                  <a:pt x="1534" y="753"/>
                </a:lnTo>
                <a:lnTo>
                  <a:pt x="1534" y="756"/>
                </a:lnTo>
                <a:lnTo>
                  <a:pt x="1534" y="760"/>
                </a:lnTo>
                <a:lnTo>
                  <a:pt x="1535" y="763"/>
                </a:lnTo>
                <a:lnTo>
                  <a:pt x="1538" y="763"/>
                </a:lnTo>
                <a:lnTo>
                  <a:pt x="1546" y="762"/>
                </a:lnTo>
                <a:lnTo>
                  <a:pt x="1548" y="762"/>
                </a:lnTo>
                <a:lnTo>
                  <a:pt x="1548" y="761"/>
                </a:lnTo>
                <a:lnTo>
                  <a:pt x="1548" y="760"/>
                </a:lnTo>
                <a:lnTo>
                  <a:pt x="1548" y="758"/>
                </a:lnTo>
                <a:lnTo>
                  <a:pt x="1548" y="757"/>
                </a:lnTo>
                <a:lnTo>
                  <a:pt x="1548" y="756"/>
                </a:lnTo>
                <a:lnTo>
                  <a:pt x="1548" y="755"/>
                </a:lnTo>
                <a:lnTo>
                  <a:pt x="1547" y="754"/>
                </a:lnTo>
                <a:lnTo>
                  <a:pt x="1548" y="752"/>
                </a:lnTo>
                <a:lnTo>
                  <a:pt x="1548" y="751"/>
                </a:lnTo>
                <a:lnTo>
                  <a:pt x="1549" y="750"/>
                </a:lnTo>
                <a:lnTo>
                  <a:pt x="1549" y="748"/>
                </a:lnTo>
                <a:lnTo>
                  <a:pt x="1549" y="747"/>
                </a:lnTo>
                <a:lnTo>
                  <a:pt x="1550" y="747"/>
                </a:lnTo>
                <a:lnTo>
                  <a:pt x="1550" y="746"/>
                </a:lnTo>
                <a:lnTo>
                  <a:pt x="1551" y="744"/>
                </a:lnTo>
                <a:lnTo>
                  <a:pt x="1551" y="743"/>
                </a:lnTo>
                <a:lnTo>
                  <a:pt x="1552" y="740"/>
                </a:lnTo>
                <a:lnTo>
                  <a:pt x="1553" y="740"/>
                </a:lnTo>
                <a:lnTo>
                  <a:pt x="1553" y="739"/>
                </a:lnTo>
                <a:lnTo>
                  <a:pt x="1553" y="738"/>
                </a:lnTo>
                <a:lnTo>
                  <a:pt x="1553" y="736"/>
                </a:lnTo>
                <a:lnTo>
                  <a:pt x="1554" y="735"/>
                </a:lnTo>
                <a:lnTo>
                  <a:pt x="1554" y="734"/>
                </a:lnTo>
                <a:lnTo>
                  <a:pt x="1554" y="733"/>
                </a:lnTo>
                <a:lnTo>
                  <a:pt x="1555" y="732"/>
                </a:lnTo>
                <a:lnTo>
                  <a:pt x="1556" y="730"/>
                </a:lnTo>
                <a:lnTo>
                  <a:pt x="1556" y="729"/>
                </a:lnTo>
                <a:lnTo>
                  <a:pt x="1558" y="728"/>
                </a:lnTo>
                <a:lnTo>
                  <a:pt x="1558" y="727"/>
                </a:lnTo>
                <a:lnTo>
                  <a:pt x="1559" y="727"/>
                </a:lnTo>
                <a:lnTo>
                  <a:pt x="1564" y="729"/>
                </a:lnTo>
                <a:lnTo>
                  <a:pt x="1568" y="730"/>
                </a:lnTo>
                <a:lnTo>
                  <a:pt x="1571" y="730"/>
                </a:lnTo>
                <a:lnTo>
                  <a:pt x="1576" y="732"/>
                </a:lnTo>
                <a:lnTo>
                  <a:pt x="1577" y="732"/>
                </a:lnTo>
                <a:lnTo>
                  <a:pt x="1578" y="732"/>
                </a:lnTo>
                <a:lnTo>
                  <a:pt x="1578" y="733"/>
                </a:lnTo>
                <a:lnTo>
                  <a:pt x="1578" y="734"/>
                </a:lnTo>
                <a:lnTo>
                  <a:pt x="1577" y="734"/>
                </a:lnTo>
                <a:lnTo>
                  <a:pt x="1577" y="735"/>
                </a:lnTo>
                <a:lnTo>
                  <a:pt x="1576" y="735"/>
                </a:lnTo>
                <a:lnTo>
                  <a:pt x="1576" y="736"/>
                </a:lnTo>
                <a:lnTo>
                  <a:pt x="1577" y="738"/>
                </a:lnTo>
                <a:lnTo>
                  <a:pt x="1578" y="740"/>
                </a:lnTo>
                <a:lnTo>
                  <a:pt x="1578" y="741"/>
                </a:lnTo>
                <a:lnTo>
                  <a:pt x="1579" y="741"/>
                </a:lnTo>
                <a:lnTo>
                  <a:pt x="1581" y="743"/>
                </a:lnTo>
                <a:lnTo>
                  <a:pt x="1581" y="744"/>
                </a:lnTo>
                <a:lnTo>
                  <a:pt x="1582" y="744"/>
                </a:lnTo>
                <a:lnTo>
                  <a:pt x="1582" y="745"/>
                </a:lnTo>
                <a:lnTo>
                  <a:pt x="1583" y="747"/>
                </a:lnTo>
                <a:lnTo>
                  <a:pt x="1584" y="748"/>
                </a:lnTo>
                <a:lnTo>
                  <a:pt x="1584" y="749"/>
                </a:lnTo>
                <a:lnTo>
                  <a:pt x="1586" y="750"/>
                </a:lnTo>
                <a:lnTo>
                  <a:pt x="1585" y="750"/>
                </a:lnTo>
                <a:lnTo>
                  <a:pt x="1585" y="751"/>
                </a:lnTo>
                <a:lnTo>
                  <a:pt x="1583" y="757"/>
                </a:lnTo>
                <a:lnTo>
                  <a:pt x="1578" y="768"/>
                </a:lnTo>
                <a:lnTo>
                  <a:pt x="1592" y="774"/>
                </a:lnTo>
                <a:lnTo>
                  <a:pt x="1593" y="775"/>
                </a:lnTo>
                <a:lnTo>
                  <a:pt x="1597" y="776"/>
                </a:lnTo>
                <a:lnTo>
                  <a:pt x="1604" y="780"/>
                </a:lnTo>
                <a:lnTo>
                  <a:pt x="1606" y="781"/>
                </a:lnTo>
                <a:lnTo>
                  <a:pt x="1608" y="783"/>
                </a:lnTo>
                <a:lnTo>
                  <a:pt x="1613" y="785"/>
                </a:lnTo>
                <a:lnTo>
                  <a:pt x="1615" y="787"/>
                </a:lnTo>
                <a:lnTo>
                  <a:pt x="1617" y="788"/>
                </a:lnTo>
                <a:lnTo>
                  <a:pt x="1620" y="789"/>
                </a:lnTo>
                <a:lnTo>
                  <a:pt x="1621" y="789"/>
                </a:lnTo>
                <a:lnTo>
                  <a:pt x="1624" y="790"/>
                </a:lnTo>
                <a:lnTo>
                  <a:pt x="1625" y="791"/>
                </a:lnTo>
                <a:lnTo>
                  <a:pt x="1630" y="793"/>
                </a:lnTo>
                <a:lnTo>
                  <a:pt x="1634" y="794"/>
                </a:lnTo>
                <a:lnTo>
                  <a:pt x="1637" y="796"/>
                </a:lnTo>
                <a:lnTo>
                  <a:pt x="1640" y="798"/>
                </a:lnTo>
                <a:lnTo>
                  <a:pt x="1643" y="801"/>
                </a:lnTo>
                <a:lnTo>
                  <a:pt x="1645" y="803"/>
                </a:lnTo>
                <a:lnTo>
                  <a:pt x="1648" y="806"/>
                </a:lnTo>
                <a:lnTo>
                  <a:pt x="1648" y="808"/>
                </a:lnTo>
                <a:lnTo>
                  <a:pt x="1647" y="813"/>
                </a:lnTo>
                <a:lnTo>
                  <a:pt x="1653" y="813"/>
                </a:lnTo>
                <a:lnTo>
                  <a:pt x="1652" y="817"/>
                </a:lnTo>
                <a:lnTo>
                  <a:pt x="1651" y="818"/>
                </a:lnTo>
                <a:lnTo>
                  <a:pt x="1651" y="819"/>
                </a:lnTo>
                <a:lnTo>
                  <a:pt x="1650" y="822"/>
                </a:lnTo>
                <a:lnTo>
                  <a:pt x="1649" y="825"/>
                </a:lnTo>
                <a:lnTo>
                  <a:pt x="1648" y="826"/>
                </a:lnTo>
                <a:lnTo>
                  <a:pt x="1647" y="827"/>
                </a:lnTo>
                <a:lnTo>
                  <a:pt x="1644" y="830"/>
                </a:lnTo>
                <a:lnTo>
                  <a:pt x="1639" y="828"/>
                </a:lnTo>
                <a:lnTo>
                  <a:pt x="1636" y="827"/>
                </a:lnTo>
                <a:lnTo>
                  <a:pt x="1633" y="826"/>
                </a:lnTo>
                <a:lnTo>
                  <a:pt x="1629" y="824"/>
                </a:lnTo>
                <a:lnTo>
                  <a:pt x="1622" y="821"/>
                </a:lnTo>
                <a:lnTo>
                  <a:pt x="1618" y="829"/>
                </a:lnTo>
                <a:lnTo>
                  <a:pt x="1616" y="833"/>
                </a:lnTo>
                <a:lnTo>
                  <a:pt x="1614" y="838"/>
                </a:lnTo>
                <a:lnTo>
                  <a:pt x="1612" y="836"/>
                </a:lnTo>
                <a:lnTo>
                  <a:pt x="1609" y="835"/>
                </a:lnTo>
                <a:lnTo>
                  <a:pt x="1608" y="839"/>
                </a:lnTo>
                <a:lnTo>
                  <a:pt x="1611" y="840"/>
                </a:lnTo>
                <a:lnTo>
                  <a:pt x="1616" y="841"/>
                </a:lnTo>
                <a:lnTo>
                  <a:pt x="1622" y="843"/>
                </a:lnTo>
                <a:lnTo>
                  <a:pt x="1624" y="843"/>
                </a:lnTo>
                <a:lnTo>
                  <a:pt x="1624" y="844"/>
                </a:lnTo>
                <a:lnTo>
                  <a:pt x="1629" y="845"/>
                </a:lnTo>
                <a:lnTo>
                  <a:pt x="1630" y="845"/>
                </a:lnTo>
                <a:lnTo>
                  <a:pt x="1631" y="845"/>
                </a:lnTo>
                <a:lnTo>
                  <a:pt x="1631" y="846"/>
                </a:lnTo>
                <a:lnTo>
                  <a:pt x="1632" y="846"/>
                </a:lnTo>
                <a:lnTo>
                  <a:pt x="1633" y="846"/>
                </a:lnTo>
                <a:lnTo>
                  <a:pt x="1634" y="846"/>
                </a:lnTo>
                <a:lnTo>
                  <a:pt x="1634" y="847"/>
                </a:lnTo>
                <a:lnTo>
                  <a:pt x="1636" y="847"/>
                </a:lnTo>
                <a:lnTo>
                  <a:pt x="1637" y="848"/>
                </a:lnTo>
                <a:lnTo>
                  <a:pt x="1638" y="849"/>
                </a:lnTo>
                <a:lnTo>
                  <a:pt x="1639" y="849"/>
                </a:lnTo>
                <a:lnTo>
                  <a:pt x="1639" y="850"/>
                </a:lnTo>
                <a:lnTo>
                  <a:pt x="1637" y="852"/>
                </a:lnTo>
                <a:lnTo>
                  <a:pt x="1636" y="853"/>
                </a:lnTo>
                <a:lnTo>
                  <a:pt x="1635" y="855"/>
                </a:lnTo>
                <a:lnTo>
                  <a:pt x="1633" y="858"/>
                </a:lnTo>
                <a:lnTo>
                  <a:pt x="1631" y="860"/>
                </a:lnTo>
                <a:lnTo>
                  <a:pt x="1635" y="864"/>
                </a:lnTo>
                <a:lnTo>
                  <a:pt x="1638" y="867"/>
                </a:lnTo>
                <a:lnTo>
                  <a:pt x="1642" y="871"/>
                </a:lnTo>
                <a:lnTo>
                  <a:pt x="1642" y="872"/>
                </a:lnTo>
                <a:lnTo>
                  <a:pt x="1644" y="874"/>
                </a:lnTo>
                <a:lnTo>
                  <a:pt x="1644" y="875"/>
                </a:lnTo>
                <a:lnTo>
                  <a:pt x="1645" y="875"/>
                </a:lnTo>
                <a:lnTo>
                  <a:pt x="1646" y="876"/>
                </a:lnTo>
                <a:lnTo>
                  <a:pt x="1648" y="878"/>
                </a:lnTo>
                <a:lnTo>
                  <a:pt x="1650" y="879"/>
                </a:lnTo>
                <a:lnTo>
                  <a:pt x="1651" y="881"/>
                </a:lnTo>
                <a:lnTo>
                  <a:pt x="1654" y="884"/>
                </a:lnTo>
                <a:lnTo>
                  <a:pt x="1656" y="886"/>
                </a:lnTo>
                <a:lnTo>
                  <a:pt x="1658" y="887"/>
                </a:lnTo>
                <a:lnTo>
                  <a:pt x="1660" y="890"/>
                </a:lnTo>
                <a:lnTo>
                  <a:pt x="1660" y="891"/>
                </a:lnTo>
                <a:lnTo>
                  <a:pt x="1660" y="895"/>
                </a:lnTo>
                <a:lnTo>
                  <a:pt x="1660" y="896"/>
                </a:lnTo>
                <a:lnTo>
                  <a:pt x="1661" y="896"/>
                </a:lnTo>
                <a:lnTo>
                  <a:pt x="1663" y="897"/>
                </a:lnTo>
                <a:lnTo>
                  <a:pt x="1666" y="900"/>
                </a:lnTo>
                <a:lnTo>
                  <a:pt x="1667" y="901"/>
                </a:lnTo>
                <a:lnTo>
                  <a:pt x="1671" y="903"/>
                </a:lnTo>
                <a:lnTo>
                  <a:pt x="1672" y="905"/>
                </a:lnTo>
                <a:lnTo>
                  <a:pt x="1676" y="906"/>
                </a:lnTo>
                <a:lnTo>
                  <a:pt x="1677" y="907"/>
                </a:lnTo>
                <a:lnTo>
                  <a:pt x="1678" y="910"/>
                </a:lnTo>
                <a:lnTo>
                  <a:pt x="1679" y="912"/>
                </a:lnTo>
                <a:lnTo>
                  <a:pt x="1686" y="915"/>
                </a:lnTo>
                <a:lnTo>
                  <a:pt x="1689" y="918"/>
                </a:lnTo>
                <a:lnTo>
                  <a:pt x="1692" y="921"/>
                </a:lnTo>
                <a:lnTo>
                  <a:pt x="1693" y="921"/>
                </a:lnTo>
                <a:lnTo>
                  <a:pt x="1697" y="925"/>
                </a:lnTo>
                <a:lnTo>
                  <a:pt x="1696" y="929"/>
                </a:lnTo>
                <a:lnTo>
                  <a:pt x="1694" y="933"/>
                </a:lnTo>
                <a:lnTo>
                  <a:pt x="1692" y="936"/>
                </a:lnTo>
                <a:lnTo>
                  <a:pt x="1692" y="937"/>
                </a:lnTo>
                <a:lnTo>
                  <a:pt x="1692" y="939"/>
                </a:lnTo>
                <a:lnTo>
                  <a:pt x="1694" y="944"/>
                </a:lnTo>
                <a:lnTo>
                  <a:pt x="1695" y="948"/>
                </a:lnTo>
                <a:lnTo>
                  <a:pt x="1697" y="950"/>
                </a:lnTo>
                <a:lnTo>
                  <a:pt x="1700" y="954"/>
                </a:lnTo>
                <a:lnTo>
                  <a:pt x="1702" y="957"/>
                </a:lnTo>
                <a:lnTo>
                  <a:pt x="1698" y="963"/>
                </a:lnTo>
                <a:lnTo>
                  <a:pt x="1696" y="968"/>
                </a:lnTo>
                <a:lnTo>
                  <a:pt x="1700" y="971"/>
                </a:lnTo>
                <a:lnTo>
                  <a:pt x="1704" y="974"/>
                </a:lnTo>
                <a:lnTo>
                  <a:pt x="1710" y="981"/>
                </a:lnTo>
                <a:lnTo>
                  <a:pt x="1713" y="988"/>
                </a:lnTo>
                <a:lnTo>
                  <a:pt x="1710" y="991"/>
                </a:lnTo>
                <a:lnTo>
                  <a:pt x="1708" y="993"/>
                </a:lnTo>
                <a:lnTo>
                  <a:pt x="1714" y="997"/>
                </a:lnTo>
                <a:lnTo>
                  <a:pt x="1719" y="1000"/>
                </a:lnTo>
                <a:lnTo>
                  <a:pt x="1723" y="1005"/>
                </a:lnTo>
                <a:lnTo>
                  <a:pt x="1728" y="1009"/>
                </a:lnTo>
                <a:lnTo>
                  <a:pt x="1731" y="1011"/>
                </a:lnTo>
                <a:lnTo>
                  <a:pt x="1736" y="1010"/>
                </a:lnTo>
                <a:lnTo>
                  <a:pt x="1741" y="1014"/>
                </a:lnTo>
                <a:lnTo>
                  <a:pt x="1744" y="1019"/>
                </a:lnTo>
                <a:lnTo>
                  <a:pt x="1746" y="1024"/>
                </a:lnTo>
                <a:lnTo>
                  <a:pt x="1750" y="1031"/>
                </a:lnTo>
                <a:lnTo>
                  <a:pt x="1751" y="1032"/>
                </a:lnTo>
                <a:lnTo>
                  <a:pt x="1752" y="1033"/>
                </a:lnTo>
                <a:lnTo>
                  <a:pt x="1751" y="1034"/>
                </a:lnTo>
                <a:lnTo>
                  <a:pt x="1751" y="1036"/>
                </a:lnTo>
                <a:lnTo>
                  <a:pt x="1751" y="1037"/>
                </a:lnTo>
                <a:lnTo>
                  <a:pt x="1751" y="1038"/>
                </a:lnTo>
                <a:lnTo>
                  <a:pt x="1752" y="1038"/>
                </a:lnTo>
                <a:lnTo>
                  <a:pt x="1752" y="1039"/>
                </a:lnTo>
                <a:lnTo>
                  <a:pt x="1753" y="1039"/>
                </a:lnTo>
                <a:lnTo>
                  <a:pt x="1754" y="1039"/>
                </a:lnTo>
                <a:lnTo>
                  <a:pt x="1754" y="1040"/>
                </a:lnTo>
                <a:lnTo>
                  <a:pt x="1755" y="1040"/>
                </a:lnTo>
                <a:lnTo>
                  <a:pt x="1757" y="1040"/>
                </a:lnTo>
                <a:lnTo>
                  <a:pt x="1758" y="1040"/>
                </a:lnTo>
                <a:lnTo>
                  <a:pt x="1759" y="1040"/>
                </a:lnTo>
                <a:lnTo>
                  <a:pt x="1759" y="1041"/>
                </a:lnTo>
                <a:lnTo>
                  <a:pt x="1760" y="1041"/>
                </a:lnTo>
                <a:lnTo>
                  <a:pt x="1763" y="1042"/>
                </a:lnTo>
                <a:lnTo>
                  <a:pt x="1764" y="1043"/>
                </a:lnTo>
                <a:lnTo>
                  <a:pt x="1765" y="1043"/>
                </a:lnTo>
                <a:lnTo>
                  <a:pt x="1766" y="1044"/>
                </a:lnTo>
                <a:lnTo>
                  <a:pt x="1767" y="1045"/>
                </a:lnTo>
                <a:lnTo>
                  <a:pt x="1768" y="1046"/>
                </a:lnTo>
                <a:lnTo>
                  <a:pt x="1768" y="1047"/>
                </a:lnTo>
                <a:lnTo>
                  <a:pt x="1769" y="1047"/>
                </a:lnTo>
                <a:lnTo>
                  <a:pt x="1771" y="1050"/>
                </a:lnTo>
                <a:lnTo>
                  <a:pt x="1771" y="1051"/>
                </a:lnTo>
                <a:lnTo>
                  <a:pt x="1771" y="1052"/>
                </a:lnTo>
                <a:lnTo>
                  <a:pt x="1772" y="1052"/>
                </a:lnTo>
                <a:lnTo>
                  <a:pt x="1772" y="1053"/>
                </a:lnTo>
                <a:lnTo>
                  <a:pt x="1773" y="1053"/>
                </a:lnTo>
                <a:lnTo>
                  <a:pt x="1773" y="1054"/>
                </a:lnTo>
                <a:lnTo>
                  <a:pt x="1774" y="1054"/>
                </a:lnTo>
                <a:lnTo>
                  <a:pt x="1774" y="1055"/>
                </a:lnTo>
                <a:lnTo>
                  <a:pt x="1775" y="1056"/>
                </a:lnTo>
                <a:lnTo>
                  <a:pt x="1776" y="1056"/>
                </a:lnTo>
                <a:lnTo>
                  <a:pt x="1776" y="1057"/>
                </a:lnTo>
                <a:lnTo>
                  <a:pt x="1777" y="1057"/>
                </a:lnTo>
                <a:lnTo>
                  <a:pt x="1777" y="1058"/>
                </a:lnTo>
                <a:lnTo>
                  <a:pt x="1778" y="1058"/>
                </a:lnTo>
                <a:lnTo>
                  <a:pt x="1778" y="1059"/>
                </a:lnTo>
                <a:lnTo>
                  <a:pt x="1778" y="1060"/>
                </a:lnTo>
                <a:lnTo>
                  <a:pt x="1780" y="1062"/>
                </a:lnTo>
                <a:lnTo>
                  <a:pt x="1780" y="1063"/>
                </a:lnTo>
                <a:lnTo>
                  <a:pt x="1780" y="1064"/>
                </a:lnTo>
                <a:lnTo>
                  <a:pt x="1781" y="1064"/>
                </a:lnTo>
                <a:lnTo>
                  <a:pt x="1781" y="1065"/>
                </a:lnTo>
                <a:lnTo>
                  <a:pt x="1782" y="1065"/>
                </a:lnTo>
                <a:lnTo>
                  <a:pt x="1782" y="1066"/>
                </a:lnTo>
                <a:lnTo>
                  <a:pt x="1783" y="1066"/>
                </a:lnTo>
                <a:lnTo>
                  <a:pt x="1784" y="1067"/>
                </a:lnTo>
                <a:lnTo>
                  <a:pt x="1786" y="1068"/>
                </a:lnTo>
                <a:lnTo>
                  <a:pt x="1787" y="1069"/>
                </a:lnTo>
                <a:lnTo>
                  <a:pt x="1792" y="1075"/>
                </a:lnTo>
                <a:lnTo>
                  <a:pt x="1795" y="1078"/>
                </a:lnTo>
                <a:lnTo>
                  <a:pt x="1797" y="1081"/>
                </a:lnTo>
                <a:lnTo>
                  <a:pt x="1798" y="1082"/>
                </a:lnTo>
                <a:lnTo>
                  <a:pt x="1798" y="1083"/>
                </a:lnTo>
                <a:lnTo>
                  <a:pt x="1798" y="1084"/>
                </a:lnTo>
                <a:lnTo>
                  <a:pt x="1798" y="1086"/>
                </a:lnTo>
                <a:lnTo>
                  <a:pt x="1799" y="1086"/>
                </a:lnTo>
                <a:lnTo>
                  <a:pt x="1799" y="1087"/>
                </a:lnTo>
                <a:lnTo>
                  <a:pt x="1800" y="1088"/>
                </a:lnTo>
                <a:lnTo>
                  <a:pt x="1801" y="1088"/>
                </a:lnTo>
                <a:lnTo>
                  <a:pt x="1801" y="1089"/>
                </a:lnTo>
                <a:lnTo>
                  <a:pt x="1802" y="1089"/>
                </a:lnTo>
                <a:lnTo>
                  <a:pt x="1803" y="1089"/>
                </a:lnTo>
                <a:lnTo>
                  <a:pt x="1804" y="1089"/>
                </a:lnTo>
                <a:lnTo>
                  <a:pt x="1805" y="1089"/>
                </a:lnTo>
                <a:lnTo>
                  <a:pt x="1805" y="1090"/>
                </a:lnTo>
                <a:lnTo>
                  <a:pt x="1806" y="1090"/>
                </a:lnTo>
                <a:lnTo>
                  <a:pt x="1807" y="1090"/>
                </a:lnTo>
                <a:lnTo>
                  <a:pt x="1807" y="1091"/>
                </a:lnTo>
                <a:lnTo>
                  <a:pt x="1810" y="1093"/>
                </a:lnTo>
                <a:lnTo>
                  <a:pt x="1815" y="1097"/>
                </a:lnTo>
                <a:lnTo>
                  <a:pt x="1818" y="1099"/>
                </a:lnTo>
                <a:lnTo>
                  <a:pt x="1819" y="1099"/>
                </a:lnTo>
                <a:lnTo>
                  <a:pt x="1819" y="1100"/>
                </a:lnTo>
                <a:lnTo>
                  <a:pt x="1820" y="1101"/>
                </a:lnTo>
                <a:lnTo>
                  <a:pt x="1821" y="1102"/>
                </a:lnTo>
                <a:lnTo>
                  <a:pt x="1821" y="1103"/>
                </a:lnTo>
                <a:lnTo>
                  <a:pt x="1822" y="1104"/>
                </a:lnTo>
                <a:lnTo>
                  <a:pt x="1822" y="1105"/>
                </a:lnTo>
                <a:lnTo>
                  <a:pt x="1823" y="1105"/>
                </a:lnTo>
                <a:lnTo>
                  <a:pt x="1823" y="1106"/>
                </a:lnTo>
                <a:lnTo>
                  <a:pt x="1824" y="1106"/>
                </a:lnTo>
                <a:lnTo>
                  <a:pt x="1825" y="1106"/>
                </a:lnTo>
                <a:lnTo>
                  <a:pt x="1826" y="1106"/>
                </a:lnTo>
                <a:lnTo>
                  <a:pt x="1827" y="1106"/>
                </a:lnTo>
                <a:lnTo>
                  <a:pt x="1828" y="1106"/>
                </a:lnTo>
                <a:lnTo>
                  <a:pt x="1829" y="1106"/>
                </a:lnTo>
                <a:lnTo>
                  <a:pt x="1838" y="1107"/>
                </a:lnTo>
                <a:lnTo>
                  <a:pt x="1849" y="1109"/>
                </a:lnTo>
                <a:lnTo>
                  <a:pt x="1850" y="1110"/>
                </a:lnTo>
                <a:lnTo>
                  <a:pt x="1851" y="1110"/>
                </a:lnTo>
                <a:lnTo>
                  <a:pt x="1852" y="1110"/>
                </a:lnTo>
                <a:lnTo>
                  <a:pt x="1853" y="1110"/>
                </a:lnTo>
                <a:lnTo>
                  <a:pt x="1854" y="1111"/>
                </a:lnTo>
                <a:lnTo>
                  <a:pt x="1855" y="1111"/>
                </a:lnTo>
                <a:lnTo>
                  <a:pt x="1856" y="1111"/>
                </a:lnTo>
                <a:lnTo>
                  <a:pt x="1862" y="1114"/>
                </a:lnTo>
                <a:lnTo>
                  <a:pt x="1863" y="1115"/>
                </a:lnTo>
                <a:lnTo>
                  <a:pt x="1864" y="1115"/>
                </a:lnTo>
                <a:lnTo>
                  <a:pt x="1865" y="1116"/>
                </a:lnTo>
                <a:lnTo>
                  <a:pt x="1866" y="1116"/>
                </a:lnTo>
                <a:lnTo>
                  <a:pt x="1866" y="1117"/>
                </a:lnTo>
                <a:lnTo>
                  <a:pt x="1868" y="1118"/>
                </a:lnTo>
                <a:lnTo>
                  <a:pt x="1876" y="1106"/>
                </a:lnTo>
                <a:lnTo>
                  <a:pt x="1879" y="1102"/>
                </a:lnTo>
                <a:lnTo>
                  <a:pt x="1880" y="1102"/>
                </a:lnTo>
                <a:lnTo>
                  <a:pt x="1881" y="1102"/>
                </a:lnTo>
                <a:lnTo>
                  <a:pt x="1882" y="1102"/>
                </a:lnTo>
                <a:lnTo>
                  <a:pt x="1883" y="1102"/>
                </a:lnTo>
                <a:lnTo>
                  <a:pt x="1884" y="1102"/>
                </a:lnTo>
                <a:lnTo>
                  <a:pt x="1884" y="1101"/>
                </a:lnTo>
                <a:lnTo>
                  <a:pt x="1885" y="1101"/>
                </a:lnTo>
                <a:lnTo>
                  <a:pt x="1885" y="1100"/>
                </a:lnTo>
                <a:lnTo>
                  <a:pt x="1885" y="1099"/>
                </a:lnTo>
                <a:lnTo>
                  <a:pt x="1886" y="1098"/>
                </a:lnTo>
                <a:lnTo>
                  <a:pt x="1907" y="1103"/>
                </a:lnTo>
                <a:lnTo>
                  <a:pt x="1908" y="1103"/>
                </a:lnTo>
                <a:lnTo>
                  <a:pt x="1918" y="1091"/>
                </a:lnTo>
                <a:lnTo>
                  <a:pt x="1920" y="1093"/>
                </a:lnTo>
                <a:lnTo>
                  <a:pt x="1923" y="1097"/>
                </a:lnTo>
                <a:lnTo>
                  <a:pt x="1925" y="1101"/>
                </a:lnTo>
                <a:lnTo>
                  <a:pt x="1926" y="1106"/>
                </a:lnTo>
                <a:lnTo>
                  <a:pt x="1928" y="1111"/>
                </a:lnTo>
                <a:lnTo>
                  <a:pt x="1931" y="1116"/>
                </a:lnTo>
                <a:lnTo>
                  <a:pt x="1931" y="1117"/>
                </a:lnTo>
                <a:lnTo>
                  <a:pt x="1931" y="1118"/>
                </a:lnTo>
                <a:lnTo>
                  <a:pt x="1930" y="1118"/>
                </a:lnTo>
                <a:lnTo>
                  <a:pt x="1930" y="1119"/>
                </a:lnTo>
                <a:lnTo>
                  <a:pt x="1930" y="1120"/>
                </a:lnTo>
                <a:lnTo>
                  <a:pt x="1929" y="1121"/>
                </a:lnTo>
                <a:lnTo>
                  <a:pt x="1929" y="1122"/>
                </a:lnTo>
                <a:lnTo>
                  <a:pt x="1928" y="1123"/>
                </a:lnTo>
                <a:lnTo>
                  <a:pt x="1928" y="1124"/>
                </a:lnTo>
                <a:lnTo>
                  <a:pt x="1928" y="1125"/>
                </a:lnTo>
                <a:lnTo>
                  <a:pt x="1926" y="1125"/>
                </a:lnTo>
                <a:lnTo>
                  <a:pt x="1926" y="1126"/>
                </a:lnTo>
                <a:lnTo>
                  <a:pt x="1925" y="1126"/>
                </a:lnTo>
                <a:lnTo>
                  <a:pt x="1925" y="1127"/>
                </a:lnTo>
                <a:lnTo>
                  <a:pt x="1926" y="1127"/>
                </a:lnTo>
                <a:lnTo>
                  <a:pt x="1925" y="1128"/>
                </a:lnTo>
                <a:lnTo>
                  <a:pt x="1925" y="1129"/>
                </a:lnTo>
                <a:lnTo>
                  <a:pt x="1925" y="1130"/>
                </a:lnTo>
                <a:lnTo>
                  <a:pt x="1925" y="1131"/>
                </a:lnTo>
                <a:lnTo>
                  <a:pt x="1925" y="1132"/>
                </a:lnTo>
                <a:lnTo>
                  <a:pt x="1924" y="1134"/>
                </a:lnTo>
                <a:lnTo>
                  <a:pt x="1924" y="1135"/>
                </a:lnTo>
                <a:lnTo>
                  <a:pt x="1924" y="1137"/>
                </a:lnTo>
                <a:lnTo>
                  <a:pt x="1924" y="1138"/>
                </a:lnTo>
                <a:lnTo>
                  <a:pt x="1923" y="1139"/>
                </a:lnTo>
                <a:lnTo>
                  <a:pt x="1923" y="1140"/>
                </a:lnTo>
                <a:lnTo>
                  <a:pt x="1923" y="1141"/>
                </a:lnTo>
                <a:lnTo>
                  <a:pt x="1923" y="1142"/>
                </a:lnTo>
                <a:lnTo>
                  <a:pt x="1922" y="1143"/>
                </a:lnTo>
                <a:lnTo>
                  <a:pt x="1921" y="1144"/>
                </a:lnTo>
                <a:lnTo>
                  <a:pt x="1920" y="1144"/>
                </a:lnTo>
                <a:lnTo>
                  <a:pt x="1919" y="1145"/>
                </a:lnTo>
                <a:lnTo>
                  <a:pt x="1919" y="1146"/>
                </a:lnTo>
                <a:lnTo>
                  <a:pt x="1918" y="1146"/>
                </a:lnTo>
                <a:lnTo>
                  <a:pt x="1918" y="1147"/>
                </a:lnTo>
                <a:lnTo>
                  <a:pt x="1917" y="1148"/>
                </a:lnTo>
                <a:lnTo>
                  <a:pt x="1916" y="1148"/>
                </a:lnTo>
                <a:lnTo>
                  <a:pt x="1915" y="1149"/>
                </a:lnTo>
                <a:lnTo>
                  <a:pt x="1914" y="1150"/>
                </a:lnTo>
                <a:lnTo>
                  <a:pt x="1913" y="1151"/>
                </a:lnTo>
                <a:lnTo>
                  <a:pt x="1912" y="1152"/>
                </a:lnTo>
                <a:lnTo>
                  <a:pt x="1911" y="1153"/>
                </a:lnTo>
                <a:lnTo>
                  <a:pt x="1910" y="1153"/>
                </a:lnTo>
                <a:lnTo>
                  <a:pt x="1910" y="1154"/>
                </a:lnTo>
                <a:lnTo>
                  <a:pt x="1909" y="1154"/>
                </a:lnTo>
                <a:lnTo>
                  <a:pt x="1908" y="1153"/>
                </a:lnTo>
                <a:lnTo>
                  <a:pt x="1908" y="1155"/>
                </a:lnTo>
                <a:lnTo>
                  <a:pt x="1907" y="1155"/>
                </a:lnTo>
                <a:lnTo>
                  <a:pt x="1905" y="1155"/>
                </a:lnTo>
                <a:lnTo>
                  <a:pt x="1904" y="1155"/>
                </a:lnTo>
                <a:lnTo>
                  <a:pt x="1904" y="1154"/>
                </a:lnTo>
                <a:lnTo>
                  <a:pt x="1903" y="1154"/>
                </a:lnTo>
                <a:lnTo>
                  <a:pt x="1903" y="1155"/>
                </a:lnTo>
                <a:lnTo>
                  <a:pt x="1902" y="1155"/>
                </a:lnTo>
                <a:lnTo>
                  <a:pt x="1903" y="1158"/>
                </a:lnTo>
                <a:lnTo>
                  <a:pt x="1905" y="1164"/>
                </a:lnTo>
                <a:lnTo>
                  <a:pt x="1908" y="1172"/>
                </a:lnTo>
                <a:lnTo>
                  <a:pt x="1909" y="1174"/>
                </a:lnTo>
                <a:lnTo>
                  <a:pt x="1910" y="1183"/>
                </a:lnTo>
                <a:lnTo>
                  <a:pt x="1910" y="1184"/>
                </a:lnTo>
                <a:lnTo>
                  <a:pt x="1910" y="1185"/>
                </a:lnTo>
                <a:lnTo>
                  <a:pt x="1901" y="1188"/>
                </a:lnTo>
                <a:lnTo>
                  <a:pt x="1901" y="1189"/>
                </a:lnTo>
                <a:lnTo>
                  <a:pt x="1901" y="1190"/>
                </a:lnTo>
                <a:lnTo>
                  <a:pt x="1901" y="1191"/>
                </a:lnTo>
                <a:lnTo>
                  <a:pt x="1901" y="1192"/>
                </a:lnTo>
                <a:lnTo>
                  <a:pt x="1900" y="1198"/>
                </a:lnTo>
                <a:lnTo>
                  <a:pt x="1900" y="1203"/>
                </a:lnTo>
                <a:lnTo>
                  <a:pt x="1900" y="1207"/>
                </a:lnTo>
                <a:lnTo>
                  <a:pt x="1902" y="1207"/>
                </a:lnTo>
                <a:lnTo>
                  <a:pt x="1906" y="1207"/>
                </a:lnTo>
                <a:lnTo>
                  <a:pt x="1910" y="1208"/>
                </a:lnTo>
                <a:lnTo>
                  <a:pt x="1921" y="1208"/>
                </a:lnTo>
                <a:lnTo>
                  <a:pt x="1931" y="1209"/>
                </a:lnTo>
                <a:lnTo>
                  <a:pt x="1938" y="1209"/>
                </a:lnTo>
                <a:lnTo>
                  <a:pt x="1939" y="1209"/>
                </a:lnTo>
                <a:lnTo>
                  <a:pt x="1945" y="1209"/>
                </a:lnTo>
                <a:lnTo>
                  <a:pt x="1952" y="1211"/>
                </a:lnTo>
                <a:lnTo>
                  <a:pt x="1957" y="1213"/>
                </a:lnTo>
                <a:lnTo>
                  <a:pt x="1959" y="1213"/>
                </a:lnTo>
                <a:lnTo>
                  <a:pt x="1960" y="1214"/>
                </a:lnTo>
                <a:lnTo>
                  <a:pt x="1959" y="1214"/>
                </a:lnTo>
                <a:lnTo>
                  <a:pt x="1960" y="1214"/>
                </a:lnTo>
                <a:lnTo>
                  <a:pt x="1964" y="1217"/>
                </a:lnTo>
                <a:lnTo>
                  <a:pt x="1969" y="1220"/>
                </a:lnTo>
                <a:lnTo>
                  <a:pt x="1973" y="1223"/>
                </a:lnTo>
                <a:lnTo>
                  <a:pt x="1979" y="1229"/>
                </a:lnTo>
                <a:lnTo>
                  <a:pt x="1980" y="1229"/>
                </a:lnTo>
                <a:lnTo>
                  <a:pt x="1982" y="1230"/>
                </a:lnTo>
                <a:lnTo>
                  <a:pt x="1985" y="1232"/>
                </a:lnTo>
                <a:lnTo>
                  <a:pt x="1987" y="1232"/>
                </a:lnTo>
                <a:lnTo>
                  <a:pt x="1989" y="1233"/>
                </a:lnTo>
                <a:lnTo>
                  <a:pt x="1988" y="1233"/>
                </a:lnTo>
                <a:lnTo>
                  <a:pt x="1983" y="1238"/>
                </a:lnTo>
                <a:lnTo>
                  <a:pt x="1982" y="1239"/>
                </a:lnTo>
                <a:lnTo>
                  <a:pt x="1981" y="1240"/>
                </a:lnTo>
                <a:lnTo>
                  <a:pt x="1981" y="1241"/>
                </a:lnTo>
                <a:lnTo>
                  <a:pt x="1981" y="1244"/>
                </a:lnTo>
                <a:lnTo>
                  <a:pt x="1980" y="1248"/>
                </a:lnTo>
                <a:lnTo>
                  <a:pt x="1980" y="1255"/>
                </a:lnTo>
                <a:lnTo>
                  <a:pt x="1980" y="1256"/>
                </a:lnTo>
                <a:lnTo>
                  <a:pt x="1980" y="1257"/>
                </a:lnTo>
                <a:lnTo>
                  <a:pt x="1979" y="1258"/>
                </a:lnTo>
                <a:lnTo>
                  <a:pt x="1976" y="1267"/>
                </a:lnTo>
                <a:lnTo>
                  <a:pt x="1976" y="1268"/>
                </a:lnTo>
                <a:lnTo>
                  <a:pt x="1975" y="1269"/>
                </a:lnTo>
                <a:lnTo>
                  <a:pt x="1975" y="1270"/>
                </a:lnTo>
                <a:lnTo>
                  <a:pt x="1975" y="1271"/>
                </a:lnTo>
                <a:lnTo>
                  <a:pt x="1976" y="1272"/>
                </a:lnTo>
                <a:lnTo>
                  <a:pt x="1976" y="1273"/>
                </a:lnTo>
                <a:lnTo>
                  <a:pt x="1976" y="1274"/>
                </a:lnTo>
                <a:lnTo>
                  <a:pt x="1977" y="1275"/>
                </a:lnTo>
                <a:lnTo>
                  <a:pt x="1977" y="1276"/>
                </a:lnTo>
                <a:lnTo>
                  <a:pt x="1978" y="1277"/>
                </a:lnTo>
                <a:lnTo>
                  <a:pt x="1980" y="1279"/>
                </a:lnTo>
                <a:lnTo>
                  <a:pt x="1982" y="1281"/>
                </a:lnTo>
                <a:lnTo>
                  <a:pt x="1984" y="1283"/>
                </a:lnTo>
                <a:lnTo>
                  <a:pt x="1987" y="1285"/>
                </a:lnTo>
                <a:lnTo>
                  <a:pt x="1989" y="1287"/>
                </a:lnTo>
                <a:lnTo>
                  <a:pt x="1992" y="1290"/>
                </a:lnTo>
                <a:lnTo>
                  <a:pt x="1993" y="1291"/>
                </a:lnTo>
                <a:lnTo>
                  <a:pt x="1997" y="1294"/>
                </a:lnTo>
                <a:lnTo>
                  <a:pt x="1999" y="1298"/>
                </a:lnTo>
                <a:lnTo>
                  <a:pt x="2000" y="1299"/>
                </a:lnTo>
                <a:lnTo>
                  <a:pt x="2001" y="1299"/>
                </a:lnTo>
                <a:lnTo>
                  <a:pt x="2002" y="1299"/>
                </a:lnTo>
                <a:lnTo>
                  <a:pt x="2001" y="1299"/>
                </a:lnTo>
                <a:lnTo>
                  <a:pt x="2002" y="1299"/>
                </a:lnTo>
                <a:lnTo>
                  <a:pt x="2000" y="1301"/>
                </a:lnTo>
                <a:lnTo>
                  <a:pt x="2001" y="1303"/>
                </a:lnTo>
                <a:lnTo>
                  <a:pt x="2001" y="1304"/>
                </a:lnTo>
                <a:lnTo>
                  <a:pt x="2002" y="1304"/>
                </a:lnTo>
                <a:lnTo>
                  <a:pt x="2007" y="1308"/>
                </a:lnTo>
                <a:lnTo>
                  <a:pt x="2013" y="1313"/>
                </a:lnTo>
                <a:lnTo>
                  <a:pt x="2019" y="1318"/>
                </a:lnTo>
                <a:lnTo>
                  <a:pt x="2020" y="1318"/>
                </a:lnTo>
                <a:lnTo>
                  <a:pt x="2020" y="1319"/>
                </a:lnTo>
                <a:lnTo>
                  <a:pt x="2021" y="1319"/>
                </a:lnTo>
                <a:lnTo>
                  <a:pt x="2022" y="1319"/>
                </a:lnTo>
                <a:lnTo>
                  <a:pt x="2023" y="1319"/>
                </a:lnTo>
                <a:lnTo>
                  <a:pt x="2023" y="1320"/>
                </a:lnTo>
                <a:lnTo>
                  <a:pt x="2022" y="1320"/>
                </a:lnTo>
                <a:lnTo>
                  <a:pt x="2022" y="1321"/>
                </a:lnTo>
                <a:lnTo>
                  <a:pt x="2019" y="1323"/>
                </a:lnTo>
                <a:lnTo>
                  <a:pt x="2017" y="1324"/>
                </a:lnTo>
                <a:lnTo>
                  <a:pt x="2015" y="1326"/>
                </a:lnTo>
                <a:lnTo>
                  <a:pt x="2014" y="1326"/>
                </a:lnTo>
                <a:lnTo>
                  <a:pt x="2014" y="1327"/>
                </a:lnTo>
                <a:lnTo>
                  <a:pt x="2013" y="1328"/>
                </a:lnTo>
                <a:lnTo>
                  <a:pt x="2012" y="1329"/>
                </a:lnTo>
                <a:lnTo>
                  <a:pt x="2011" y="1329"/>
                </a:lnTo>
                <a:lnTo>
                  <a:pt x="2011" y="1330"/>
                </a:lnTo>
                <a:lnTo>
                  <a:pt x="2010" y="1330"/>
                </a:lnTo>
                <a:lnTo>
                  <a:pt x="2009" y="1331"/>
                </a:lnTo>
                <a:lnTo>
                  <a:pt x="2008" y="1331"/>
                </a:lnTo>
                <a:lnTo>
                  <a:pt x="2008" y="1332"/>
                </a:lnTo>
                <a:lnTo>
                  <a:pt x="2007" y="1332"/>
                </a:lnTo>
                <a:lnTo>
                  <a:pt x="2001" y="1334"/>
                </a:lnTo>
                <a:lnTo>
                  <a:pt x="1996" y="1335"/>
                </a:lnTo>
                <a:lnTo>
                  <a:pt x="1990" y="1336"/>
                </a:lnTo>
                <a:lnTo>
                  <a:pt x="1989" y="1336"/>
                </a:lnTo>
                <a:lnTo>
                  <a:pt x="1989" y="1337"/>
                </a:lnTo>
                <a:lnTo>
                  <a:pt x="1988" y="1337"/>
                </a:lnTo>
                <a:lnTo>
                  <a:pt x="1988" y="1339"/>
                </a:lnTo>
                <a:lnTo>
                  <a:pt x="1987" y="1339"/>
                </a:lnTo>
                <a:lnTo>
                  <a:pt x="1987" y="1340"/>
                </a:lnTo>
                <a:lnTo>
                  <a:pt x="1987" y="1341"/>
                </a:lnTo>
                <a:lnTo>
                  <a:pt x="1986" y="1342"/>
                </a:lnTo>
                <a:lnTo>
                  <a:pt x="1985" y="1342"/>
                </a:lnTo>
                <a:lnTo>
                  <a:pt x="1981" y="1341"/>
                </a:lnTo>
                <a:lnTo>
                  <a:pt x="1973" y="1340"/>
                </a:lnTo>
                <a:lnTo>
                  <a:pt x="1972" y="1340"/>
                </a:lnTo>
                <a:lnTo>
                  <a:pt x="1971" y="1340"/>
                </a:lnTo>
                <a:lnTo>
                  <a:pt x="1970" y="1340"/>
                </a:lnTo>
                <a:lnTo>
                  <a:pt x="1970" y="1339"/>
                </a:lnTo>
                <a:lnTo>
                  <a:pt x="1963" y="1336"/>
                </a:lnTo>
                <a:lnTo>
                  <a:pt x="1962" y="1336"/>
                </a:lnTo>
                <a:lnTo>
                  <a:pt x="1961" y="1336"/>
                </a:lnTo>
                <a:lnTo>
                  <a:pt x="1960" y="1336"/>
                </a:lnTo>
                <a:lnTo>
                  <a:pt x="1960" y="1334"/>
                </a:lnTo>
                <a:lnTo>
                  <a:pt x="1959" y="1334"/>
                </a:lnTo>
                <a:lnTo>
                  <a:pt x="1955" y="1333"/>
                </a:lnTo>
                <a:lnTo>
                  <a:pt x="1951" y="1334"/>
                </a:lnTo>
                <a:lnTo>
                  <a:pt x="1945" y="1334"/>
                </a:lnTo>
                <a:lnTo>
                  <a:pt x="1944" y="1332"/>
                </a:lnTo>
                <a:lnTo>
                  <a:pt x="1944" y="1331"/>
                </a:lnTo>
                <a:lnTo>
                  <a:pt x="1944" y="1327"/>
                </a:lnTo>
                <a:lnTo>
                  <a:pt x="1943" y="1327"/>
                </a:lnTo>
                <a:lnTo>
                  <a:pt x="1943" y="1328"/>
                </a:lnTo>
                <a:lnTo>
                  <a:pt x="1941" y="1328"/>
                </a:lnTo>
                <a:lnTo>
                  <a:pt x="1940" y="1328"/>
                </a:lnTo>
                <a:lnTo>
                  <a:pt x="1939" y="1328"/>
                </a:lnTo>
                <a:lnTo>
                  <a:pt x="1936" y="1328"/>
                </a:lnTo>
                <a:lnTo>
                  <a:pt x="1935" y="1328"/>
                </a:lnTo>
                <a:lnTo>
                  <a:pt x="1934" y="1328"/>
                </a:lnTo>
                <a:lnTo>
                  <a:pt x="1931" y="1329"/>
                </a:lnTo>
                <a:lnTo>
                  <a:pt x="1930" y="1329"/>
                </a:lnTo>
                <a:lnTo>
                  <a:pt x="1929" y="1329"/>
                </a:lnTo>
                <a:lnTo>
                  <a:pt x="1928" y="1329"/>
                </a:lnTo>
                <a:lnTo>
                  <a:pt x="1927" y="1329"/>
                </a:lnTo>
                <a:lnTo>
                  <a:pt x="1926" y="1329"/>
                </a:lnTo>
                <a:lnTo>
                  <a:pt x="1925" y="1329"/>
                </a:lnTo>
                <a:lnTo>
                  <a:pt x="1922" y="1327"/>
                </a:lnTo>
                <a:lnTo>
                  <a:pt x="1920" y="1326"/>
                </a:lnTo>
                <a:lnTo>
                  <a:pt x="1919" y="1326"/>
                </a:lnTo>
                <a:lnTo>
                  <a:pt x="1918" y="1326"/>
                </a:lnTo>
                <a:lnTo>
                  <a:pt x="1917" y="1326"/>
                </a:lnTo>
                <a:lnTo>
                  <a:pt x="1916" y="1326"/>
                </a:lnTo>
                <a:lnTo>
                  <a:pt x="1915" y="1326"/>
                </a:lnTo>
                <a:lnTo>
                  <a:pt x="1914" y="1325"/>
                </a:lnTo>
                <a:lnTo>
                  <a:pt x="1913" y="1325"/>
                </a:lnTo>
                <a:lnTo>
                  <a:pt x="1912" y="1325"/>
                </a:lnTo>
                <a:lnTo>
                  <a:pt x="1911" y="1325"/>
                </a:lnTo>
                <a:lnTo>
                  <a:pt x="1911" y="1326"/>
                </a:lnTo>
                <a:lnTo>
                  <a:pt x="1910" y="1326"/>
                </a:lnTo>
                <a:lnTo>
                  <a:pt x="1910" y="1327"/>
                </a:lnTo>
                <a:lnTo>
                  <a:pt x="1909" y="1328"/>
                </a:lnTo>
                <a:lnTo>
                  <a:pt x="1908" y="1329"/>
                </a:lnTo>
                <a:lnTo>
                  <a:pt x="1908" y="1330"/>
                </a:lnTo>
                <a:lnTo>
                  <a:pt x="1907" y="1330"/>
                </a:lnTo>
                <a:lnTo>
                  <a:pt x="1907" y="1329"/>
                </a:lnTo>
                <a:lnTo>
                  <a:pt x="1906" y="1330"/>
                </a:lnTo>
                <a:lnTo>
                  <a:pt x="1905" y="1331"/>
                </a:lnTo>
                <a:lnTo>
                  <a:pt x="1902" y="1331"/>
                </a:lnTo>
                <a:lnTo>
                  <a:pt x="1898" y="1331"/>
                </a:lnTo>
                <a:lnTo>
                  <a:pt x="1896" y="1330"/>
                </a:lnTo>
                <a:lnTo>
                  <a:pt x="1895" y="1331"/>
                </a:lnTo>
                <a:lnTo>
                  <a:pt x="1894" y="1331"/>
                </a:lnTo>
                <a:lnTo>
                  <a:pt x="1893" y="1332"/>
                </a:lnTo>
                <a:lnTo>
                  <a:pt x="1892" y="1332"/>
                </a:lnTo>
                <a:lnTo>
                  <a:pt x="1892" y="1331"/>
                </a:lnTo>
                <a:lnTo>
                  <a:pt x="1892" y="1330"/>
                </a:lnTo>
                <a:lnTo>
                  <a:pt x="1891" y="1331"/>
                </a:lnTo>
                <a:lnTo>
                  <a:pt x="1890" y="1331"/>
                </a:lnTo>
                <a:lnTo>
                  <a:pt x="1890" y="1330"/>
                </a:lnTo>
                <a:lnTo>
                  <a:pt x="1888" y="1330"/>
                </a:lnTo>
                <a:lnTo>
                  <a:pt x="1886" y="1329"/>
                </a:lnTo>
                <a:lnTo>
                  <a:pt x="1884" y="1328"/>
                </a:lnTo>
                <a:lnTo>
                  <a:pt x="1880" y="1327"/>
                </a:lnTo>
                <a:lnTo>
                  <a:pt x="1879" y="1327"/>
                </a:lnTo>
                <a:lnTo>
                  <a:pt x="1878" y="1327"/>
                </a:lnTo>
                <a:lnTo>
                  <a:pt x="1877" y="1326"/>
                </a:lnTo>
                <a:lnTo>
                  <a:pt x="1876" y="1327"/>
                </a:lnTo>
                <a:lnTo>
                  <a:pt x="1874" y="1328"/>
                </a:lnTo>
                <a:lnTo>
                  <a:pt x="1873" y="1328"/>
                </a:lnTo>
                <a:lnTo>
                  <a:pt x="1872" y="1330"/>
                </a:lnTo>
                <a:lnTo>
                  <a:pt x="1871" y="1330"/>
                </a:lnTo>
                <a:lnTo>
                  <a:pt x="1871" y="1331"/>
                </a:lnTo>
                <a:lnTo>
                  <a:pt x="1869" y="1333"/>
                </a:lnTo>
                <a:lnTo>
                  <a:pt x="1867" y="1333"/>
                </a:lnTo>
                <a:lnTo>
                  <a:pt x="1866" y="1333"/>
                </a:lnTo>
                <a:lnTo>
                  <a:pt x="1865" y="1334"/>
                </a:lnTo>
                <a:lnTo>
                  <a:pt x="1864" y="1335"/>
                </a:lnTo>
                <a:lnTo>
                  <a:pt x="1864" y="1336"/>
                </a:lnTo>
                <a:lnTo>
                  <a:pt x="1863" y="1339"/>
                </a:lnTo>
                <a:lnTo>
                  <a:pt x="1862" y="1340"/>
                </a:lnTo>
                <a:lnTo>
                  <a:pt x="1861" y="1340"/>
                </a:lnTo>
                <a:lnTo>
                  <a:pt x="1860" y="1341"/>
                </a:lnTo>
                <a:lnTo>
                  <a:pt x="1858" y="1342"/>
                </a:lnTo>
                <a:lnTo>
                  <a:pt x="1857" y="1342"/>
                </a:lnTo>
                <a:lnTo>
                  <a:pt x="1856" y="1343"/>
                </a:lnTo>
                <a:lnTo>
                  <a:pt x="1854" y="1343"/>
                </a:lnTo>
                <a:lnTo>
                  <a:pt x="1853" y="1344"/>
                </a:lnTo>
                <a:lnTo>
                  <a:pt x="1852" y="1343"/>
                </a:lnTo>
                <a:lnTo>
                  <a:pt x="1851" y="1343"/>
                </a:lnTo>
                <a:lnTo>
                  <a:pt x="1849" y="1343"/>
                </a:lnTo>
                <a:lnTo>
                  <a:pt x="1848" y="1343"/>
                </a:lnTo>
                <a:lnTo>
                  <a:pt x="1847" y="1343"/>
                </a:lnTo>
                <a:lnTo>
                  <a:pt x="1847" y="1344"/>
                </a:lnTo>
                <a:lnTo>
                  <a:pt x="1846" y="1343"/>
                </a:lnTo>
                <a:lnTo>
                  <a:pt x="1843" y="1342"/>
                </a:lnTo>
                <a:lnTo>
                  <a:pt x="1842" y="1342"/>
                </a:lnTo>
                <a:lnTo>
                  <a:pt x="1841" y="1342"/>
                </a:lnTo>
                <a:lnTo>
                  <a:pt x="1840" y="1342"/>
                </a:lnTo>
                <a:lnTo>
                  <a:pt x="1839" y="1343"/>
                </a:lnTo>
                <a:lnTo>
                  <a:pt x="1838" y="1342"/>
                </a:lnTo>
                <a:lnTo>
                  <a:pt x="1833" y="1343"/>
                </a:lnTo>
                <a:lnTo>
                  <a:pt x="1832" y="1343"/>
                </a:lnTo>
                <a:lnTo>
                  <a:pt x="1830" y="1344"/>
                </a:lnTo>
                <a:lnTo>
                  <a:pt x="1829" y="1343"/>
                </a:lnTo>
                <a:lnTo>
                  <a:pt x="1828" y="1344"/>
                </a:lnTo>
                <a:lnTo>
                  <a:pt x="1826" y="1345"/>
                </a:lnTo>
                <a:lnTo>
                  <a:pt x="1823" y="1345"/>
                </a:lnTo>
                <a:lnTo>
                  <a:pt x="1821" y="1345"/>
                </a:lnTo>
                <a:lnTo>
                  <a:pt x="1820" y="1344"/>
                </a:lnTo>
                <a:lnTo>
                  <a:pt x="1818" y="1344"/>
                </a:lnTo>
                <a:lnTo>
                  <a:pt x="1817" y="1344"/>
                </a:lnTo>
                <a:lnTo>
                  <a:pt x="1816" y="1344"/>
                </a:lnTo>
                <a:lnTo>
                  <a:pt x="1814" y="1343"/>
                </a:lnTo>
                <a:lnTo>
                  <a:pt x="1812" y="1344"/>
                </a:lnTo>
                <a:lnTo>
                  <a:pt x="1811" y="1343"/>
                </a:lnTo>
                <a:lnTo>
                  <a:pt x="1807" y="1342"/>
                </a:lnTo>
                <a:lnTo>
                  <a:pt x="1806" y="1342"/>
                </a:lnTo>
                <a:lnTo>
                  <a:pt x="1804" y="1340"/>
                </a:lnTo>
                <a:lnTo>
                  <a:pt x="1802" y="1341"/>
                </a:lnTo>
                <a:lnTo>
                  <a:pt x="1799" y="1341"/>
                </a:lnTo>
                <a:lnTo>
                  <a:pt x="1797" y="1341"/>
                </a:lnTo>
                <a:lnTo>
                  <a:pt x="1796" y="1341"/>
                </a:lnTo>
                <a:lnTo>
                  <a:pt x="1795" y="1341"/>
                </a:lnTo>
                <a:lnTo>
                  <a:pt x="1793" y="1341"/>
                </a:lnTo>
                <a:lnTo>
                  <a:pt x="1792" y="1341"/>
                </a:lnTo>
                <a:lnTo>
                  <a:pt x="1791" y="1343"/>
                </a:lnTo>
                <a:lnTo>
                  <a:pt x="1789" y="1345"/>
                </a:lnTo>
                <a:lnTo>
                  <a:pt x="1788" y="1346"/>
                </a:lnTo>
                <a:lnTo>
                  <a:pt x="1784" y="1347"/>
                </a:lnTo>
                <a:lnTo>
                  <a:pt x="1783" y="1347"/>
                </a:lnTo>
                <a:lnTo>
                  <a:pt x="1783" y="1348"/>
                </a:lnTo>
                <a:lnTo>
                  <a:pt x="1782" y="1349"/>
                </a:lnTo>
                <a:lnTo>
                  <a:pt x="1781" y="1348"/>
                </a:lnTo>
                <a:lnTo>
                  <a:pt x="1780" y="1350"/>
                </a:lnTo>
                <a:lnTo>
                  <a:pt x="1779" y="1351"/>
                </a:lnTo>
                <a:lnTo>
                  <a:pt x="1777" y="1351"/>
                </a:lnTo>
                <a:lnTo>
                  <a:pt x="1777" y="1353"/>
                </a:lnTo>
                <a:lnTo>
                  <a:pt x="1777" y="1354"/>
                </a:lnTo>
                <a:lnTo>
                  <a:pt x="1776" y="1355"/>
                </a:lnTo>
                <a:lnTo>
                  <a:pt x="1775" y="1355"/>
                </a:lnTo>
                <a:lnTo>
                  <a:pt x="1773" y="1358"/>
                </a:lnTo>
                <a:lnTo>
                  <a:pt x="1773" y="1359"/>
                </a:lnTo>
                <a:lnTo>
                  <a:pt x="1772" y="1361"/>
                </a:lnTo>
                <a:lnTo>
                  <a:pt x="1771" y="1363"/>
                </a:lnTo>
                <a:lnTo>
                  <a:pt x="1770" y="1363"/>
                </a:lnTo>
                <a:lnTo>
                  <a:pt x="1769" y="1365"/>
                </a:lnTo>
                <a:lnTo>
                  <a:pt x="1771" y="1367"/>
                </a:lnTo>
                <a:lnTo>
                  <a:pt x="1770" y="1369"/>
                </a:lnTo>
                <a:lnTo>
                  <a:pt x="1769" y="1369"/>
                </a:lnTo>
                <a:lnTo>
                  <a:pt x="1768" y="1372"/>
                </a:lnTo>
                <a:lnTo>
                  <a:pt x="1769" y="1373"/>
                </a:lnTo>
                <a:lnTo>
                  <a:pt x="1769" y="1374"/>
                </a:lnTo>
                <a:lnTo>
                  <a:pt x="1769" y="1375"/>
                </a:lnTo>
                <a:lnTo>
                  <a:pt x="1769" y="1376"/>
                </a:lnTo>
                <a:lnTo>
                  <a:pt x="1770" y="1377"/>
                </a:lnTo>
                <a:lnTo>
                  <a:pt x="1770" y="1378"/>
                </a:lnTo>
                <a:lnTo>
                  <a:pt x="1769" y="1380"/>
                </a:lnTo>
                <a:lnTo>
                  <a:pt x="1769" y="1381"/>
                </a:lnTo>
                <a:lnTo>
                  <a:pt x="1769" y="1382"/>
                </a:lnTo>
                <a:lnTo>
                  <a:pt x="1769" y="1383"/>
                </a:lnTo>
                <a:lnTo>
                  <a:pt x="1769" y="1384"/>
                </a:lnTo>
                <a:lnTo>
                  <a:pt x="1769" y="1387"/>
                </a:lnTo>
                <a:lnTo>
                  <a:pt x="1769" y="1388"/>
                </a:lnTo>
                <a:lnTo>
                  <a:pt x="1768" y="1388"/>
                </a:lnTo>
                <a:lnTo>
                  <a:pt x="1767" y="1388"/>
                </a:lnTo>
                <a:lnTo>
                  <a:pt x="1765" y="1390"/>
                </a:lnTo>
                <a:lnTo>
                  <a:pt x="1762" y="1390"/>
                </a:lnTo>
                <a:lnTo>
                  <a:pt x="1758" y="1390"/>
                </a:lnTo>
                <a:lnTo>
                  <a:pt x="1757" y="1390"/>
                </a:lnTo>
                <a:lnTo>
                  <a:pt x="1756" y="1390"/>
                </a:lnTo>
                <a:lnTo>
                  <a:pt x="1755" y="1390"/>
                </a:lnTo>
                <a:lnTo>
                  <a:pt x="1753" y="1390"/>
                </a:lnTo>
                <a:lnTo>
                  <a:pt x="1752" y="1388"/>
                </a:lnTo>
                <a:lnTo>
                  <a:pt x="1751" y="1387"/>
                </a:lnTo>
                <a:lnTo>
                  <a:pt x="1750" y="1387"/>
                </a:lnTo>
                <a:lnTo>
                  <a:pt x="1749" y="1385"/>
                </a:lnTo>
                <a:lnTo>
                  <a:pt x="1747" y="1384"/>
                </a:lnTo>
                <a:lnTo>
                  <a:pt x="1746" y="1384"/>
                </a:lnTo>
                <a:lnTo>
                  <a:pt x="1745" y="1384"/>
                </a:lnTo>
                <a:lnTo>
                  <a:pt x="1744" y="1384"/>
                </a:lnTo>
                <a:lnTo>
                  <a:pt x="1743" y="1384"/>
                </a:lnTo>
                <a:lnTo>
                  <a:pt x="1742" y="1384"/>
                </a:lnTo>
                <a:lnTo>
                  <a:pt x="1739" y="1383"/>
                </a:lnTo>
                <a:lnTo>
                  <a:pt x="1738" y="1383"/>
                </a:lnTo>
                <a:lnTo>
                  <a:pt x="1737" y="1382"/>
                </a:lnTo>
                <a:lnTo>
                  <a:pt x="1736" y="1380"/>
                </a:lnTo>
                <a:lnTo>
                  <a:pt x="1735" y="1379"/>
                </a:lnTo>
                <a:lnTo>
                  <a:pt x="1734" y="1379"/>
                </a:lnTo>
                <a:lnTo>
                  <a:pt x="1731" y="1379"/>
                </a:lnTo>
                <a:lnTo>
                  <a:pt x="1730" y="1377"/>
                </a:lnTo>
                <a:lnTo>
                  <a:pt x="1729" y="1377"/>
                </a:lnTo>
                <a:lnTo>
                  <a:pt x="1728" y="1377"/>
                </a:lnTo>
                <a:lnTo>
                  <a:pt x="1727" y="1377"/>
                </a:lnTo>
                <a:lnTo>
                  <a:pt x="1725" y="1377"/>
                </a:lnTo>
                <a:lnTo>
                  <a:pt x="1723" y="1377"/>
                </a:lnTo>
                <a:lnTo>
                  <a:pt x="1722" y="1377"/>
                </a:lnTo>
                <a:lnTo>
                  <a:pt x="1721" y="1377"/>
                </a:lnTo>
                <a:lnTo>
                  <a:pt x="1720" y="1378"/>
                </a:lnTo>
                <a:lnTo>
                  <a:pt x="1719" y="1377"/>
                </a:lnTo>
                <a:lnTo>
                  <a:pt x="1718" y="1377"/>
                </a:lnTo>
                <a:lnTo>
                  <a:pt x="1716" y="1375"/>
                </a:lnTo>
                <a:lnTo>
                  <a:pt x="1715" y="1374"/>
                </a:lnTo>
                <a:lnTo>
                  <a:pt x="1713" y="1374"/>
                </a:lnTo>
                <a:lnTo>
                  <a:pt x="1711" y="1374"/>
                </a:lnTo>
                <a:lnTo>
                  <a:pt x="1709" y="1375"/>
                </a:lnTo>
                <a:lnTo>
                  <a:pt x="1708" y="1376"/>
                </a:lnTo>
                <a:lnTo>
                  <a:pt x="1704" y="1377"/>
                </a:lnTo>
                <a:lnTo>
                  <a:pt x="1703" y="1377"/>
                </a:lnTo>
                <a:lnTo>
                  <a:pt x="1702" y="1377"/>
                </a:lnTo>
                <a:lnTo>
                  <a:pt x="1701" y="1377"/>
                </a:lnTo>
                <a:lnTo>
                  <a:pt x="1700" y="1378"/>
                </a:lnTo>
                <a:lnTo>
                  <a:pt x="1699" y="1378"/>
                </a:lnTo>
                <a:lnTo>
                  <a:pt x="1698" y="1378"/>
                </a:lnTo>
                <a:lnTo>
                  <a:pt x="1698" y="1376"/>
                </a:lnTo>
                <a:lnTo>
                  <a:pt x="1697" y="1375"/>
                </a:lnTo>
                <a:lnTo>
                  <a:pt x="1696" y="1375"/>
                </a:lnTo>
                <a:lnTo>
                  <a:pt x="1695" y="1374"/>
                </a:lnTo>
                <a:lnTo>
                  <a:pt x="1694" y="1373"/>
                </a:lnTo>
                <a:lnTo>
                  <a:pt x="1692" y="1374"/>
                </a:lnTo>
                <a:lnTo>
                  <a:pt x="1689" y="1374"/>
                </a:lnTo>
                <a:lnTo>
                  <a:pt x="1688" y="1373"/>
                </a:lnTo>
                <a:lnTo>
                  <a:pt x="1688" y="1372"/>
                </a:lnTo>
                <a:lnTo>
                  <a:pt x="1686" y="1371"/>
                </a:lnTo>
                <a:lnTo>
                  <a:pt x="1685" y="1371"/>
                </a:lnTo>
                <a:lnTo>
                  <a:pt x="1684" y="1371"/>
                </a:lnTo>
                <a:lnTo>
                  <a:pt x="1682" y="1373"/>
                </a:lnTo>
                <a:lnTo>
                  <a:pt x="1679" y="1374"/>
                </a:lnTo>
                <a:lnTo>
                  <a:pt x="1677" y="1375"/>
                </a:lnTo>
                <a:lnTo>
                  <a:pt x="1676" y="1375"/>
                </a:lnTo>
                <a:lnTo>
                  <a:pt x="1674" y="1374"/>
                </a:lnTo>
                <a:lnTo>
                  <a:pt x="1672" y="1373"/>
                </a:lnTo>
                <a:lnTo>
                  <a:pt x="1669" y="1375"/>
                </a:lnTo>
                <a:lnTo>
                  <a:pt x="1668" y="1375"/>
                </a:lnTo>
                <a:lnTo>
                  <a:pt x="1667" y="1376"/>
                </a:lnTo>
                <a:lnTo>
                  <a:pt x="1666" y="1376"/>
                </a:lnTo>
                <a:lnTo>
                  <a:pt x="1665" y="1376"/>
                </a:lnTo>
                <a:lnTo>
                  <a:pt x="1665" y="1375"/>
                </a:lnTo>
                <a:lnTo>
                  <a:pt x="1664" y="1373"/>
                </a:lnTo>
                <a:lnTo>
                  <a:pt x="1664" y="1372"/>
                </a:lnTo>
                <a:lnTo>
                  <a:pt x="1663" y="1371"/>
                </a:lnTo>
                <a:lnTo>
                  <a:pt x="1663" y="1370"/>
                </a:lnTo>
                <a:lnTo>
                  <a:pt x="1662" y="1369"/>
                </a:lnTo>
                <a:lnTo>
                  <a:pt x="1661" y="1367"/>
                </a:lnTo>
                <a:lnTo>
                  <a:pt x="1660" y="1367"/>
                </a:lnTo>
                <a:lnTo>
                  <a:pt x="1659" y="1366"/>
                </a:lnTo>
                <a:lnTo>
                  <a:pt x="1657" y="1366"/>
                </a:lnTo>
                <a:lnTo>
                  <a:pt x="1655" y="1366"/>
                </a:lnTo>
                <a:lnTo>
                  <a:pt x="1653" y="1366"/>
                </a:lnTo>
                <a:lnTo>
                  <a:pt x="1652" y="1366"/>
                </a:lnTo>
                <a:lnTo>
                  <a:pt x="1650" y="1366"/>
                </a:lnTo>
                <a:lnTo>
                  <a:pt x="1649" y="1366"/>
                </a:lnTo>
                <a:lnTo>
                  <a:pt x="1647" y="1365"/>
                </a:lnTo>
                <a:lnTo>
                  <a:pt x="1645" y="1363"/>
                </a:lnTo>
                <a:lnTo>
                  <a:pt x="1644" y="1362"/>
                </a:lnTo>
                <a:lnTo>
                  <a:pt x="1644" y="1361"/>
                </a:lnTo>
                <a:lnTo>
                  <a:pt x="1643" y="1359"/>
                </a:lnTo>
                <a:lnTo>
                  <a:pt x="1643" y="1358"/>
                </a:lnTo>
                <a:lnTo>
                  <a:pt x="1643" y="1357"/>
                </a:lnTo>
                <a:lnTo>
                  <a:pt x="1641" y="1355"/>
                </a:lnTo>
                <a:lnTo>
                  <a:pt x="1640" y="1354"/>
                </a:lnTo>
                <a:lnTo>
                  <a:pt x="1638" y="1353"/>
                </a:lnTo>
                <a:lnTo>
                  <a:pt x="1637" y="1351"/>
                </a:lnTo>
                <a:lnTo>
                  <a:pt x="1636" y="1350"/>
                </a:lnTo>
                <a:lnTo>
                  <a:pt x="1635" y="1350"/>
                </a:lnTo>
                <a:lnTo>
                  <a:pt x="1633" y="1350"/>
                </a:lnTo>
                <a:lnTo>
                  <a:pt x="1632" y="1351"/>
                </a:lnTo>
                <a:lnTo>
                  <a:pt x="1631" y="1352"/>
                </a:lnTo>
                <a:lnTo>
                  <a:pt x="1630" y="1354"/>
                </a:lnTo>
                <a:lnTo>
                  <a:pt x="1627" y="1356"/>
                </a:lnTo>
                <a:lnTo>
                  <a:pt x="1627" y="1357"/>
                </a:lnTo>
                <a:lnTo>
                  <a:pt x="1626" y="1358"/>
                </a:lnTo>
                <a:lnTo>
                  <a:pt x="1625" y="1358"/>
                </a:lnTo>
                <a:lnTo>
                  <a:pt x="1623" y="1357"/>
                </a:lnTo>
                <a:lnTo>
                  <a:pt x="1623" y="1356"/>
                </a:lnTo>
                <a:lnTo>
                  <a:pt x="1622" y="1356"/>
                </a:lnTo>
                <a:lnTo>
                  <a:pt x="1620" y="1356"/>
                </a:lnTo>
                <a:lnTo>
                  <a:pt x="1619" y="1356"/>
                </a:lnTo>
                <a:lnTo>
                  <a:pt x="1617" y="1355"/>
                </a:lnTo>
                <a:lnTo>
                  <a:pt x="1616" y="1355"/>
                </a:lnTo>
                <a:lnTo>
                  <a:pt x="1615" y="1356"/>
                </a:lnTo>
                <a:lnTo>
                  <a:pt x="1614" y="1356"/>
                </a:lnTo>
                <a:lnTo>
                  <a:pt x="1612" y="1356"/>
                </a:lnTo>
                <a:lnTo>
                  <a:pt x="1610" y="1357"/>
                </a:lnTo>
                <a:lnTo>
                  <a:pt x="1608" y="1357"/>
                </a:lnTo>
                <a:lnTo>
                  <a:pt x="1607" y="1356"/>
                </a:lnTo>
                <a:lnTo>
                  <a:pt x="1605" y="1356"/>
                </a:lnTo>
                <a:lnTo>
                  <a:pt x="1603" y="1356"/>
                </a:lnTo>
                <a:lnTo>
                  <a:pt x="1601" y="1355"/>
                </a:lnTo>
                <a:lnTo>
                  <a:pt x="1600" y="1354"/>
                </a:lnTo>
                <a:lnTo>
                  <a:pt x="1599" y="1353"/>
                </a:lnTo>
                <a:lnTo>
                  <a:pt x="1598" y="1353"/>
                </a:lnTo>
                <a:lnTo>
                  <a:pt x="1597" y="1353"/>
                </a:lnTo>
                <a:lnTo>
                  <a:pt x="1596" y="1353"/>
                </a:lnTo>
                <a:lnTo>
                  <a:pt x="1596" y="1355"/>
                </a:lnTo>
                <a:lnTo>
                  <a:pt x="1595" y="1357"/>
                </a:lnTo>
                <a:lnTo>
                  <a:pt x="1594" y="1358"/>
                </a:lnTo>
                <a:lnTo>
                  <a:pt x="1592" y="1359"/>
                </a:lnTo>
                <a:lnTo>
                  <a:pt x="1591" y="1359"/>
                </a:lnTo>
                <a:lnTo>
                  <a:pt x="1589" y="1358"/>
                </a:lnTo>
                <a:lnTo>
                  <a:pt x="1588" y="1357"/>
                </a:lnTo>
                <a:lnTo>
                  <a:pt x="1586" y="1356"/>
                </a:lnTo>
                <a:lnTo>
                  <a:pt x="1585" y="1356"/>
                </a:lnTo>
                <a:lnTo>
                  <a:pt x="1583" y="1357"/>
                </a:lnTo>
                <a:lnTo>
                  <a:pt x="1582" y="1357"/>
                </a:lnTo>
                <a:lnTo>
                  <a:pt x="1581" y="1356"/>
                </a:lnTo>
                <a:lnTo>
                  <a:pt x="1579" y="1356"/>
                </a:lnTo>
                <a:lnTo>
                  <a:pt x="1578" y="1357"/>
                </a:lnTo>
                <a:lnTo>
                  <a:pt x="1577" y="1361"/>
                </a:lnTo>
                <a:lnTo>
                  <a:pt x="1576" y="1363"/>
                </a:lnTo>
                <a:lnTo>
                  <a:pt x="1574" y="1365"/>
                </a:lnTo>
                <a:lnTo>
                  <a:pt x="1571" y="1367"/>
                </a:lnTo>
                <a:lnTo>
                  <a:pt x="1570" y="1368"/>
                </a:lnTo>
                <a:lnTo>
                  <a:pt x="1569" y="1368"/>
                </a:lnTo>
                <a:lnTo>
                  <a:pt x="1567" y="1370"/>
                </a:lnTo>
                <a:lnTo>
                  <a:pt x="1566" y="1372"/>
                </a:lnTo>
                <a:lnTo>
                  <a:pt x="1565" y="1375"/>
                </a:lnTo>
                <a:lnTo>
                  <a:pt x="1563" y="1376"/>
                </a:lnTo>
                <a:lnTo>
                  <a:pt x="1562" y="1378"/>
                </a:lnTo>
                <a:lnTo>
                  <a:pt x="1561" y="1378"/>
                </a:lnTo>
                <a:lnTo>
                  <a:pt x="1559" y="1380"/>
                </a:lnTo>
                <a:lnTo>
                  <a:pt x="1560" y="1380"/>
                </a:lnTo>
                <a:lnTo>
                  <a:pt x="1557" y="1382"/>
                </a:lnTo>
                <a:lnTo>
                  <a:pt x="1555" y="1382"/>
                </a:lnTo>
                <a:lnTo>
                  <a:pt x="1557" y="1385"/>
                </a:lnTo>
                <a:lnTo>
                  <a:pt x="1556" y="1385"/>
                </a:lnTo>
                <a:lnTo>
                  <a:pt x="1555" y="1385"/>
                </a:lnTo>
                <a:lnTo>
                  <a:pt x="1555" y="1386"/>
                </a:lnTo>
                <a:lnTo>
                  <a:pt x="1554" y="1387"/>
                </a:lnTo>
                <a:lnTo>
                  <a:pt x="1554" y="1388"/>
                </a:lnTo>
                <a:lnTo>
                  <a:pt x="1553" y="1391"/>
                </a:lnTo>
                <a:lnTo>
                  <a:pt x="1552" y="1391"/>
                </a:lnTo>
                <a:lnTo>
                  <a:pt x="1552" y="1390"/>
                </a:lnTo>
                <a:lnTo>
                  <a:pt x="1551" y="1390"/>
                </a:lnTo>
                <a:lnTo>
                  <a:pt x="1551" y="1388"/>
                </a:lnTo>
                <a:lnTo>
                  <a:pt x="1550" y="1388"/>
                </a:lnTo>
                <a:lnTo>
                  <a:pt x="1549" y="1388"/>
                </a:lnTo>
                <a:lnTo>
                  <a:pt x="1549" y="1387"/>
                </a:lnTo>
                <a:lnTo>
                  <a:pt x="1548" y="1387"/>
                </a:lnTo>
                <a:lnTo>
                  <a:pt x="1547" y="1387"/>
                </a:lnTo>
                <a:lnTo>
                  <a:pt x="1546" y="1390"/>
                </a:lnTo>
                <a:lnTo>
                  <a:pt x="1545" y="1390"/>
                </a:lnTo>
                <a:lnTo>
                  <a:pt x="1544" y="1390"/>
                </a:lnTo>
                <a:lnTo>
                  <a:pt x="1543" y="1390"/>
                </a:lnTo>
                <a:lnTo>
                  <a:pt x="1543" y="1388"/>
                </a:lnTo>
                <a:lnTo>
                  <a:pt x="1542" y="1388"/>
                </a:lnTo>
                <a:lnTo>
                  <a:pt x="1541" y="1388"/>
                </a:lnTo>
                <a:lnTo>
                  <a:pt x="1540" y="1388"/>
                </a:lnTo>
                <a:lnTo>
                  <a:pt x="1539" y="1388"/>
                </a:lnTo>
                <a:lnTo>
                  <a:pt x="1537" y="1388"/>
                </a:lnTo>
                <a:lnTo>
                  <a:pt x="1536" y="1387"/>
                </a:lnTo>
                <a:lnTo>
                  <a:pt x="1535" y="1387"/>
                </a:lnTo>
                <a:lnTo>
                  <a:pt x="1534" y="1387"/>
                </a:lnTo>
                <a:lnTo>
                  <a:pt x="1533" y="1387"/>
                </a:lnTo>
                <a:lnTo>
                  <a:pt x="1534" y="1390"/>
                </a:lnTo>
                <a:lnTo>
                  <a:pt x="1536" y="1395"/>
                </a:lnTo>
                <a:lnTo>
                  <a:pt x="1499" y="1421"/>
                </a:lnTo>
                <a:lnTo>
                  <a:pt x="1498" y="1422"/>
                </a:lnTo>
                <a:lnTo>
                  <a:pt x="1497" y="1423"/>
                </a:lnTo>
                <a:lnTo>
                  <a:pt x="1495" y="1424"/>
                </a:lnTo>
                <a:lnTo>
                  <a:pt x="1494" y="1424"/>
                </a:lnTo>
                <a:lnTo>
                  <a:pt x="1493" y="1424"/>
                </a:lnTo>
                <a:lnTo>
                  <a:pt x="1492" y="1426"/>
                </a:lnTo>
                <a:lnTo>
                  <a:pt x="1491" y="1426"/>
                </a:lnTo>
                <a:lnTo>
                  <a:pt x="1489" y="1424"/>
                </a:lnTo>
                <a:lnTo>
                  <a:pt x="1484" y="1428"/>
                </a:lnTo>
                <a:lnTo>
                  <a:pt x="1480" y="1427"/>
                </a:lnTo>
                <a:lnTo>
                  <a:pt x="1478" y="1427"/>
                </a:lnTo>
                <a:lnTo>
                  <a:pt x="1476" y="1426"/>
                </a:lnTo>
                <a:lnTo>
                  <a:pt x="1473" y="1426"/>
                </a:lnTo>
                <a:lnTo>
                  <a:pt x="1473" y="1429"/>
                </a:lnTo>
                <a:lnTo>
                  <a:pt x="1469" y="1430"/>
                </a:lnTo>
                <a:lnTo>
                  <a:pt x="1468" y="1431"/>
                </a:lnTo>
                <a:lnTo>
                  <a:pt x="1465" y="1432"/>
                </a:lnTo>
                <a:lnTo>
                  <a:pt x="1463" y="1433"/>
                </a:lnTo>
                <a:lnTo>
                  <a:pt x="1458" y="1436"/>
                </a:lnTo>
                <a:lnTo>
                  <a:pt x="1453" y="1437"/>
                </a:lnTo>
                <a:lnTo>
                  <a:pt x="1449" y="1439"/>
                </a:lnTo>
                <a:lnTo>
                  <a:pt x="1447" y="1441"/>
                </a:lnTo>
                <a:lnTo>
                  <a:pt x="1445" y="1442"/>
                </a:lnTo>
                <a:lnTo>
                  <a:pt x="1444" y="1443"/>
                </a:lnTo>
                <a:lnTo>
                  <a:pt x="1438" y="1445"/>
                </a:lnTo>
                <a:lnTo>
                  <a:pt x="1437" y="1445"/>
                </a:lnTo>
                <a:lnTo>
                  <a:pt x="1437" y="1446"/>
                </a:lnTo>
                <a:lnTo>
                  <a:pt x="1432" y="1447"/>
                </a:lnTo>
                <a:lnTo>
                  <a:pt x="1430" y="1448"/>
                </a:lnTo>
                <a:lnTo>
                  <a:pt x="1429" y="1446"/>
                </a:lnTo>
                <a:lnTo>
                  <a:pt x="1426" y="1447"/>
                </a:lnTo>
                <a:lnTo>
                  <a:pt x="1420" y="1450"/>
                </a:lnTo>
                <a:lnTo>
                  <a:pt x="1420" y="1451"/>
                </a:lnTo>
                <a:lnTo>
                  <a:pt x="1418" y="1451"/>
                </a:lnTo>
                <a:lnTo>
                  <a:pt x="1417" y="1451"/>
                </a:lnTo>
                <a:lnTo>
                  <a:pt x="1413" y="1452"/>
                </a:lnTo>
                <a:lnTo>
                  <a:pt x="1414" y="1455"/>
                </a:lnTo>
                <a:lnTo>
                  <a:pt x="1412" y="1456"/>
                </a:lnTo>
                <a:lnTo>
                  <a:pt x="1398" y="1462"/>
                </a:lnTo>
                <a:lnTo>
                  <a:pt x="1391" y="1447"/>
                </a:lnTo>
                <a:lnTo>
                  <a:pt x="1377" y="1455"/>
                </a:lnTo>
                <a:lnTo>
                  <a:pt x="1373" y="1458"/>
                </a:lnTo>
                <a:lnTo>
                  <a:pt x="1372" y="1459"/>
                </a:lnTo>
                <a:lnTo>
                  <a:pt x="1369" y="1460"/>
                </a:lnTo>
                <a:lnTo>
                  <a:pt x="1365" y="1462"/>
                </a:lnTo>
                <a:lnTo>
                  <a:pt x="1364" y="1462"/>
                </a:lnTo>
                <a:lnTo>
                  <a:pt x="1362" y="1459"/>
                </a:lnTo>
                <a:lnTo>
                  <a:pt x="1361" y="1460"/>
                </a:lnTo>
                <a:lnTo>
                  <a:pt x="1360" y="1459"/>
                </a:lnTo>
                <a:lnTo>
                  <a:pt x="1360" y="1458"/>
                </a:lnTo>
                <a:lnTo>
                  <a:pt x="1359" y="1457"/>
                </a:lnTo>
                <a:lnTo>
                  <a:pt x="1358" y="1456"/>
                </a:lnTo>
                <a:lnTo>
                  <a:pt x="1356" y="1457"/>
                </a:lnTo>
                <a:lnTo>
                  <a:pt x="1353" y="1458"/>
                </a:lnTo>
                <a:lnTo>
                  <a:pt x="1350" y="1458"/>
                </a:lnTo>
                <a:lnTo>
                  <a:pt x="1350" y="1459"/>
                </a:lnTo>
                <a:lnTo>
                  <a:pt x="1348" y="1459"/>
                </a:lnTo>
                <a:lnTo>
                  <a:pt x="1346" y="1460"/>
                </a:lnTo>
                <a:lnTo>
                  <a:pt x="1345" y="1460"/>
                </a:lnTo>
                <a:lnTo>
                  <a:pt x="1346" y="1462"/>
                </a:lnTo>
                <a:lnTo>
                  <a:pt x="1346" y="1463"/>
                </a:lnTo>
                <a:lnTo>
                  <a:pt x="1346" y="1464"/>
                </a:lnTo>
                <a:lnTo>
                  <a:pt x="1341" y="1466"/>
                </a:lnTo>
                <a:lnTo>
                  <a:pt x="1341" y="1467"/>
                </a:lnTo>
                <a:lnTo>
                  <a:pt x="1339" y="1467"/>
                </a:lnTo>
                <a:lnTo>
                  <a:pt x="1337" y="1468"/>
                </a:lnTo>
                <a:lnTo>
                  <a:pt x="1333" y="1471"/>
                </a:lnTo>
                <a:lnTo>
                  <a:pt x="1332" y="1473"/>
                </a:lnTo>
                <a:lnTo>
                  <a:pt x="1213" y="1562"/>
                </a:lnTo>
                <a:lnTo>
                  <a:pt x="1090" y="1655"/>
                </a:lnTo>
                <a:lnTo>
                  <a:pt x="1088" y="1656"/>
                </a:lnTo>
                <a:lnTo>
                  <a:pt x="1088" y="1657"/>
                </a:lnTo>
                <a:lnTo>
                  <a:pt x="1080" y="1662"/>
                </a:lnTo>
                <a:lnTo>
                  <a:pt x="1078" y="1665"/>
                </a:lnTo>
                <a:lnTo>
                  <a:pt x="1076" y="1667"/>
                </a:lnTo>
                <a:lnTo>
                  <a:pt x="1074" y="1669"/>
                </a:lnTo>
                <a:lnTo>
                  <a:pt x="1073" y="1671"/>
                </a:lnTo>
                <a:lnTo>
                  <a:pt x="1072" y="1671"/>
                </a:lnTo>
                <a:lnTo>
                  <a:pt x="1072" y="1672"/>
                </a:lnTo>
                <a:lnTo>
                  <a:pt x="1070" y="1674"/>
                </a:lnTo>
                <a:lnTo>
                  <a:pt x="1068" y="1677"/>
                </a:lnTo>
                <a:lnTo>
                  <a:pt x="1066" y="1681"/>
                </a:lnTo>
                <a:lnTo>
                  <a:pt x="1066" y="1682"/>
                </a:lnTo>
                <a:lnTo>
                  <a:pt x="1065" y="1683"/>
                </a:lnTo>
                <a:lnTo>
                  <a:pt x="1060" y="1680"/>
                </a:lnTo>
                <a:lnTo>
                  <a:pt x="1059" y="1684"/>
                </a:lnTo>
                <a:lnTo>
                  <a:pt x="1060" y="1684"/>
                </a:lnTo>
                <a:lnTo>
                  <a:pt x="1060" y="1685"/>
                </a:lnTo>
                <a:lnTo>
                  <a:pt x="1061" y="1685"/>
                </a:lnTo>
                <a:lnTo>
                  <a:pt x="1061" y="1686"/>
                </a:lnTo>
                <a:lnTo>
                  <a:pt x="1062" y="1686"/>
                </a:lnTo>
                <a:lnTo>
                  <a:pt x="1061" y="1687"/>
                </a:lnTo>
                <a:lnTo>
                  <a:pt x="1061" y="1688"/>
                </a:lnTo>
                <a:lnTo>
                  <a:pt x="1058" y="1692"/>
                </a:lnTo>
                <a:lnTo>
                  <a:pt x="1056" y="1697"/>
                </a:lnTo>
                <a:lnTo>
                  <a:pt x="1051" y="1701"/>
                </a:lnTo>
                <a:lnTo>
                  <a:pt x="1049" y="1701"/>
                </a:lnTo>
                <a:lnTo>
                  <a:pt x="1049" y="1702"/>
                </a:lnTo>
                <a:lnTo>
                  <a:pt x="1048" y="1703"/>
                </a:lnTo>
                <a:lnTo>
                  <a:pt x="1045" y="1709"/>
                </a:lnTo>
                <a:lnTo>
                  <a:pt x="1044" y="1711"/>
                </a:lnTo>
                <a:lnTo>
                  <a:pt x="1043" y="1712"/>
                </a:lnTo>
                <a:lnTo>
                  <a:pt x="1042" y="1713"/>
                </a:lnTo>
                <a:lnTo>
                  <a:pt x="1040" y="1714"/>
                </a:lnTo>
                <a:lnTo>
                  <a:pt x="1036" y="1717"/>
                </a:lnTo>
                <a:lnTo>
                  <a:pt x="1032" y="1720"/>
                </a:lnTo>
                <a:lnTo>
                  <a:pt x="1031" y="1721"/>
                </a:lnTo>
                <a:lnTo>
                  <a:pt x="1028" y="1723"/>
                </a:lnTo>
                <a:lnTo>
                  <a:pt x="1028" y="1724"/>
                </a:lnTo>
                <a:lnTo>
                  <a:pt x="1026" y="1725"/>
                </a:lnTo>
                <a:lnTo>
                  <a:pt x="1024" y="1726"/>
                </a:lnTo>
                <a:lnTo>
                  <a:pt x="1022" y="1728"/>
                </a:lnTo>
                <a:lnTo>
                  <a:pt x="1021" y="1730"/>
                </a:lnTo>
                <a:lnTo>
                  <a:pt x="1019" y="1732"/>
                </a:lnTo>
                <a:lnTo>
                  <a:pt x="1018" y="1733"/>
                </a:lnTo>
                <a:lnTo>
                  <a:pt x="1017" y="1734"/>
                </a:lnTo>
                <a:lnTo>
                  <a:pt x="1017" y="1735"/>
                </a:lnTo>
                <a:lnTo>
                  <a:pt x="1017" y="1736"/>
                </a:lnTo>
                <a:lnTo>
                  <a:pt x="1017" y="1737"/>
                </a:lnTo>
                <a:lnTo>
                  <a:pt x="1017" y="1739"/>
                </a:lnTo>
                <a:lnTo>
                  <a:pt x="1017" y="1740"/>
                </a:lnTo>
                <a:lnTo>
                  <a:pt x="1016" y="1740"/>
                </a:lnTo>
                <a:lnTo>
                  <a:pt x="1016" y="1741"/>
                </a:lnTo>
                <a:lnTo>
                  <a:pt x="1015" y="1741"/>
                </a:lnTo>
                <a:lnTo>
                  <a:pt x="1015" y="1742"/>
                </a:lnTo>
                <a:lnTo>
                  <a:pt x="1015" y="1745"/>
                </a:lnTo>
                <a:lnTo>
                  <a:pt x="1012" y="1745"/>
                </a:lnTo>
                <a:lnTo>
                  <a:pt x="1011" y="1746"/>
                </a:lnTo>
                <a:lnTo>
                  <a:pt x="1010" y="1746"/>
                </a:lnTo>
                <a:lnTo>
                  <a:pt x="1009" y="1746"/>
                </a:lnTo>
                <a:lnTo>
                  <a:pt x="1008" y="1746"/>
                </a:lnTo>
                <a:lnTo>
                  <a:pt x="1007" y="1746"/>
                </a:lnTo>
                <a:lnTo>
                  <a:pt x="1007" y="1747"/>
                </a:lnTo>
                <a:lnTo>
                  <a:pt x="1006" y="1747"/>
                </a:lnTo>
                <a:lnTo>
                  <a:pt x="1005" y="1747"/>
                </a:lnTo>
                <a:lnTo>
                  <a:pt x="1004" y="1747"/>
                </a:lnTo>
                <a:lnTo>
                  <a:pt x="1003" y="1747"/>
                </a:lnTo>
                <a:lnTo>
                  <a:pt x="1002" y="1747"/>
                </a:lnTo>
                <a:lnTo>
                  <a:pt x="1001" y="1747"/>
                </a:lnTo>
                <a:lnTo>
                  <a:pt x="994" y="1748"/>
                </a:lnTo>
                <a:lnTo>
                  <a:pt x="993" y="1748"/>
                </a:lnTo>
                <a:lnTo>
                  <a:pt x="992" y="1748"/>
                </a:lnTo>
                <a:lnTo>
                  <a:pt x="991" y="1748"/>
                </a:lnTo>
                <a:lnTo>
                  <a:pt x="990" y="1748"/>
                </a:lnTo>
                <a:lnTo>
                  <a:pt x="989" y="1748"/>
                </a:lnTo>
                <a:lnTo>
                  <a:pt x="988" y="1748"/>
                </a:lnTo>
                <a:lnTo>
                  <a:pt x="987" y="1748"/>
                </a:lnTo>
                <a:lnTo>
                  <a:pt x="987" y="1749"/>
                </a:lnTo>
                <a:lnTo>
                  <a:pt x="986" y="1749"/>
                </a:lnTo>
                <a:lnTo>
                  <a:pt x="985" y="1749"/>
                </a:lnTo>
                <a:lnTo>
                  <a:pt x="984" y="1749"/>
                </a:lnTo>
                <a:lnTo>
                  <a:pt x="983" y="1749"/>
                </a:lnTo>
                <a:lnTo>
                  <a:pt x="982" y="1749"/>
                </a:lnTo>
                <a:lnTo>
                  <a:pt x="982" y="1750"/>
                </a:lnTo>
                <a:lnTo>
                  <a:pt x="981" y="1750"/>
                </a:lnTo>
                <a:lnTo>
                  <a:pt x="980" y="1750"/>
                </a:lnTo>
                <a:lnTo>
                  <a:pt x="979" y="1750"/>
                </a:lnTo>
                <a:lnTo>
                  <a:pt x="978" y="1751"/>
                </a:lnTo>
                <a:lnTo>
                  <a:pt x="977" y="1751"/>
                </a:lnTo>
                <a:lnTo>
                  <a:pt x="976" y="1751"/>
                </a:lnTo>
                <a:lnTo>
                  <a:pt x="975" y="1752"/>
                </a:lnTo>
                <a:lnTo>
                  <a:pt x="974" y="1752"/>
                </a:lnTo>
                <a:lnTo>
                  <a:pt x="973" y="1752"/>
                </a:lnTo>
                <a:lnTo>
                  <a:pt x="972" y="1753"/>
                </a:lnTo>
                <a:lnTo>
                  <a:pt x="967" y="1755"/>
                </a:lnTo>
                <a:lnTo>
                  <a:pt x="965" y="1756"/>
                </a:lnTo>
                <a:lnTo>
                  <a:pt x="964" y="1756"/>
                </a:lnTo>
                <a:lnTo>
                  <a:pt x="964" y="1757"/>
                </a:lnTo>
                <a:lnTo>
                  <a:pt x="963" y="1759"/>
                </a:lnTo>
                <a:lnTo>
                  <a:pt x="963" y="1761"/>
                </a:lnTo>
                <a:lnTo>
                  <a:pt x="962" y="1764"/>
                </a:lnTo>
                <a:lnTo>
                  <a:pt x="962" y="1765"/>
                </a:lnTo>
                <a:lnTo>
                  <a:pt x="962" y="1771"/>
                </a:lnTo>
                <a:lnTo>
                  <a:pt x="961" y="1774"/>
                </a:lnTo>
                <a:lnTo>
                  <a:pt x="958" y="1779"/>
                </a:lnTo>
                <a:lnTo>
                  <a:pt x="956" y="1783"/>
                </a:lnTo>
                <a:lnTo>
                  <a:pt x="946" y="1784"/>
                </a:lnTo>
                <a:lnTo>
                  <a:pt x="945" y="1785"/>
                </a:lnTo>
                <a:lnTo>
                  <a:pt x="941" y="1785"/>
                </a:lnTo>
                <a:lnTo>
                  <a:pt x="941" y="1789"/>
                </a:lnTo>
                <a:lnTo>
                  <a:pt x="941" y="1795"/>
                </a:lnTo>
                <a:lnTo>
                  <a:pt x="941" y="1798"/>
                </a:lnTo>
                <a:lnTo>
                  <a:pt x="941" y="1799"/>
                </a:lnTo>
                <a:lnTo>
                  <a:pt x="941" y="1801"/>
                </a:lnTo>
                <a:lnTo>
                  <a:pt x="938" y="1801"/>
                </a:lnTo>
                <a:lnTo>
                  <a:pt x="936" y="1800"/>
                </a:lnTo>
                <a:lnTo>
                  <a:pt x="933" y="1799"/>
                </a:lnTo>
                <a:lnTo>
                  <a:pt x="932" y="1799"/>
                </a:lnTo>
                <a:lnTo>
                  <a:pt x="931" y="1799"/>
                </a:lnTo>
                <a:lnTo>
                  <a:pt x="928" y="1800"/>
                </a:lnTo>
                <a:lnTo>
                  <a:pt x="923" y="1802"/>
                </a:lnTo>
                <a:lnTo>
                  <a:pt x="922" y="1807"/>
                </a:lnTo>
                <a:lnTo>
                  <a:pt x="922" y="1809"/>
                </a:lnTo>
                <a:lnTo>
                  <a:pt x="922" y="1810"/>
                </a:lnTo>
                <a:lnTo>
                  <a:pt x="918" y="1809"/>
                </a:lnTo>
                <a:lnTo>
                  <a:pt x="917" y="1809"/>
                </a:lnTo>
                <a:lnTo>
                  <a:pt x="918" y="1813"/>
                </a:lnTo>
                <a:lnTo>
                  <a:pt x="903" y="1813"/>
                </a:lnTo>
                <a:lnTo>
                  <a:pt x="897" y="1813"/>
                </a:lnTo>
                <a:lnTo>
                  <a:pt x="897" y="1815"/>
                </a:lnTo>
                <a:lnTo>
                  <a:pt x="896" y="1820"/>
                </a:lnTo>
                <a:lnTo>
                  <a:pt x="879" y="1815"/>
                </a:lnTo>
                <a:lnTo>
                  <a:pt x="879" y="1818"/>
                </a:lnTo>
                <a:lnTo>
                  <a:pt x="879" y="1820"/>
                </a:lnTo>
                <a:lnTo>
                  <a:pt x="878" y="1823"/>
                </a:lnTo>
                <a:lnTo>
                  <a:pt x="878" y="1824"/>
                </a:lnTo>
                <a:lnTo>
                  <a:pt x="879" y="1825"/>
                </a:lnTo>
                <a:lnTo>
                  <a:pt x="879" y="1826"/>
                </a:lnTo>
                <a:lnTo>
                  <a:pt x="879" y="1830"/>
                </a:lnTo>
                <a:lnTo>
                  <a:pt x="879" y="1835"/>
                </a:lnTo>
                <a:lnTo>
                  <a:pt x="878" y="1836"/>
                </a:lnTo>
                <a:lnTo>
                  <a:pt x="877" y="1839"/>
                </a:lnTo>
                <a:lnTo>
                  <a:pt x="875" y="1843"/>
                </a:lnTo>
                <a:lnTo>
                  <a:pt x="874" y="1847"/>
                </a:lnTo>
                <a:lnTo>
                  <a:pt x="870" y="1846"/>
                </a:lnTo>
                <a:lnTo>
                  <a:pt x="866" y="1845"/>
                </a:lnTo>
                <a:lnTo>
                  <a:pt x="861" y="1843"/>
                </a:lnTo>
                <a:lnTo>
                  <a:pt x="854" y="1843"/>
                </a:lnTo>
                <a:lnTo>
                  <a:pt x="854" y="1851"/>
                </a:lnTo>
                <a:lnTo>
                  <a:pt x="847" y="1852"/>
                </a:lnTo>
                <a:lnTo>
                  <a:pt x="845" y="1852"/>
                </a:lnTo>
                <a:lnTo>
                  <a:pt x="841" y="1852"/>
                </a:lnTo>
                <a:lnTo>
                  <a:pt x="835" y="1852"/>
                </a:lnTo>
                <a:lnTo>
                  <a:pt x="830" y="1850"/>
                </a:lnTo>
                <a:lnTo>
                  <a:pt x="829" y="1850"/>
                </a:lnTo>
                <a:lnTo>
                  <a:pt x="828" y="1850"/>
                </a:lnTo>
                <a:lnTo>
                  <a:pt x="824" y="1851"/>
                </a:lnTo>
                <a:lnTo>
                  <a:pt x="820" y="1852"/>
                </a:lnTo>
                <a:lnTo>
                  <a:pt x="819" y="1852"/>
                </a:lnTo>
                <a:lnTo>
                  <a:pt x="816" y="1853"/>
                </a:lnTo>
                <a:lnTo>
                  <a:pt x="816" y="1854"/>
                </a:lnTo>
                <a:lnTo>
                  <a:pt x="815" y="1854"/>
                </a:lnTo>
                <a:lnTo>
                  <a:pt x="814" y="1855"/>
                </a:lnTo>
                <a:lnTo>
                  <a:pt x="814" y="1856"/>
                </a:lnTo>
                <a:lnTo>
                  <a:pt x="813" y="1856"/>
                </a:lnTo>
                <a:lnTo>
                  <a:pt x="813" y="1857"/>
                </a:lnTo>
                <a:lnTo>
                  <a:pt x="811" y="1858"/>
                </a:lnTo>
                <a:lnTo>
                  <a:pt x="810" y="1858"/>
                </a:lnTo>
                <a:lnTo>
                  <a:pt x="810" y="1859"/>
                </a:lnTo>
                <a:lnTo>
                  <a:pt x="809" y="1859"/>
                </a:lnTo>
                <a:lnTo>
                  <a:pt x="808" y="1862"/>
                </a:lnTo>
                <a:lnTo>
                  <a:pt x="807" y="1863"/>
                </a:lnTo>
                <a:lnTo>
                  <a:pt x="806" y="1864"/>
                </a:lnTo>
                <a:lnTo>
                  <a:pt x="805" y="1864"/>
                </a:lnTo>
                <a:lnTo>
                  <a:pt x="801" y="1864"/>
                </a:lnTo>
                <a:lnTo>
                  <a:pt x="797" y="1865"/>
                </a:lnTo>
                <a:lnTo>
                  <a:pt x="795" y="1865"/>
                </a:lnTo>
                <a:lnTo>
                  <a:pt x="794" y="1865"/>
                </a:lnTo>
                <a:lnTo>
                  <a:pt x="793" y="1866"/>
                </a:lnTo>
                <a:lnTo>
                  <a:pt x="792" y="1866"/>
                </a:lnTo>
                <a:lnTo>
                  <a:pt x="790" y="1866"/>
                </a:lnTo>
                <a:lnTo>
                  <a:pt x="789" y="1866"/>
                </a:lnTo>
                <a:lnTo>
                  <a:pt x="788" y="1866"/>
                </a:lnTo>
                <a:lnTo>
                  <a:pt x="784" y="1866"/>
                </a:lnTo>
                <a:lnTo>
                  <a:pt x="783" y="1865"/>
                </a:lnTo>
                <a:lnTo>
                  <a:pt x="782" y="1865"/>
                </a:lnTo>
                <a:lnTo>
                  <a:pt x="781" y="1865"/>
                </a:lnTo>
                <a:lnTo>
                  <a:pt x="780" y="1865"/>
                </a:lnTo>
                <a:lnTo>
                  <a:pt x="779" y="1866"/>
                </a:lnTo>
                <a:lnTo>
                  <a:pt x="778" y="1867"/>
                </a:lnTo>
                <a:lnTo>
                  <a:pt x="777" y="1868"/>
                </a:lnTo>
                <a:lnTo>
                  <a:pt x="776" y="1868"/>
                </a:lnTo>
                <a:lnTo>
                  <a:pt x="775" y="1870"/>
                </a:lnTo>
                <a:lnTo>
                  <a:pt x="774" y="1870"/>
                </a:lnTo>
                <a:lnTo>
                  <a:pt x="773" y="1871"/>
                </a:lnTo>
                <a:lnTo>
                  <a:pt x="772" y="1872"/>
                </a:lnTo>
                <a:lnTo>
                  <a:pt x="771" y="1872"/>
                </a:lnTo>
                <a:lnTo>
                  <a:pt x="771" y="1873"/>
                </a:lnTo>
                <a:lnTo>
                  <a:pt x="770" y="1873"/>
                </a:lnTo>
                <a:lnTo>
                  <a:pt x="769" y="1872"/>
                </a:lnTo>
                <a:lnTo>
                  <a:pt x="767" y="1872"/>
                </a:lnTo>
                <a:lnTo>
                  <a:pt x="766" y="1872"/>
                </a:lnTo>
                <a:lnTo>
                  <a:pt x="759" y="1871"/>
                </a:lnTo>
                <a:lnTo>
                  <a:pt x="759" y="1870"/>
                </a:lnTo>
                <a:lnTo>
                  <a:pt x="758" y="1870"/>
                </a:lnTo>
                <a:lnTo>
                  <a:pt x="757" y="1870"/>
                </a:lnTo>
                <a:lnTo>
                  <a:pt x="756" y="1870"/>
                </a:lnTo>
                <a:lnTo>
                  <a:pt x="755" y="1870"/>
                </a:lnTo>
                <a:lnTo>
                  <a:pt x="754" y="1870"/>
                </a:lnTo>
                <a:lnTo>
                  <a:pt x="753" y="1870"/>
                </a:lnTo>
                <a:lnTo>
                  <a:pt x="752" y="1870"/>
                </a:lnTo>
                <a:lnTo>
                  <a:pt x="751" y="1870"/>
                </a:lnTo>
                <a:lnTo>
                  <a:pt x="750" y="1870"/>
                </a:lnTo>
                <a:lnTo>
                  <a:pt x="750" y="1871"/>
                </a:lnTo>
                <a:lnTo>
                  <a:pt x="749" y="1871"/>
                </a:lnTo>
                <a:lnTo>
                  <a:pt x="748" y="1871"/>
                </a:lnTo>
                <a:lnTo>
                  <a:pt x="748" y="1872"/>
                </a:lnTo>
                <a:lnTo>
                  <a:pt x="747" y="1872"/>
                </a:lnTo>
                <a:lnTo>
                  <a:pt x="746" y="1872"/>
                </a:lnTo>
                <a:lnTo>
                  <a:pt x="746" y="1873"/>
                </a:lnTo>
                <a:lnTo>
                  <a:pt x="744" y="1875"/>
                </a:lnTo>
                <a:lnTo>
                  <a:pt x="743" y="1875"/>
                </a:lnTo>
                <a:lnTo>
                  <a:pt x="741" y="1877"/>
                </a:lnTo>
                <a:lnTo>
                  <a:pt x="741" y="1878"/>
                </a:lnTo>
                <a:lnTo>
                  <a:pt x="740" y="1879"/>
                </a:lnTo>
                <a:lnTo>
                  <a:pt x="737" y="1880"/>
                </a:lnTo>
                <a:lnTo>
                  <a:pt x="736" y="1881"/>
                </a:lnTo>
                <a:lnTo>
                  <a:pt x="735" y="1881"/>
                </a:lnTo>
                <a:lnTo>
                  <a:pt x="734" y="1881"/>
                </a:lnTo>
                <a:lnTo>
                  <a:pt x="733" y="1882"/>
                </a:lnTo>
                <a:lnTo>
                  <a:pt x="730" y="1883"/>
                </a:lnTo>
                <a:lnTo>
                  <a:pt x="728" y="1883"/>
                </a:lnTo>
                <a:lnTo>
                  <a:pt x="721" y="1884"/>
                </a:lnTo>
                <a:lnTo>
                  <a:pt x="716" y="1885"/>
                </a:lnTo>
                <a:lnTo>
                  <a:pt x="713" y="1885"/>
                </a:lnTo>
                <a:lnTo>
                  <a:pt x="713" y="1888"/>
                </a:lnTo>
                <a:lnTo>
                  <a:pt x="712" y="1891"/>
                </a:lnTo>
                <a:lnTo>
                  <a:pt x="711" y="1890"/>
                </a:lnTo>
                <a:lnTo>
                  <a:pt x="707" y="1890"/>
                </a:lnTo>
                <a:lnTo>
                  <a:pt x="705" y="1889"/>
                </a:lnTo>
                <a:lnTo>
                  <a:pt x="703" y="1888"/>
                </a:lnTo>
                <a:lnTo>
                  <a:pt x="701" y="1887"/>
                </a:lnTo>
                <a:lnTo>
                  <a:pt x="698" y="1886"/>
                </a:lnTo>
                <a:lnTo>
                  <a:pt x="697" y="1885"/>
                </a:lnTo>
                <a:lnTo>
                  <a:pt x="694" y="1885"/>
                </a:lnTo>
                <a:lnTo>
                  <a:pt x="691" y="1888"/>
                </a:lnTo>
                <a:lnTo>
                  <a:pt x="688" y="1890"/>
                </a:lnTo>
                <a:lnTo>
                  <a:pt x="684" y="1890"/>
                </a:lnTo>
                <a:lnTo>
                  <a:pt x="681" y="1891"/>
                </a:lnTo>
                <a:lnTo>
                  <a:pt x="676" y="1893"/>
                </a:lnTo>
                <a:lnTo>
                  <a:pt x="672" y="1894"/>
                </a:lnTo>
                <a:lnTo>
                  <a:pt x="669" y="1896"/>
                </a:lnTo>
                <a:lnTo>
                  <a:pt x="665" y="1896"/>
                </a:lnTo>
                <a:lnTo>
                  <a:pt x="659" y="1900"/>
                </a:lnTo>
                <a:lnTo>
                  <a:pt x="656" y="1904"/>
                </a:lnTo>
                <a:lnTo>
                  <a:pt x="654" y="1907"/>
                </a:lnTo>
                <a:lnTo>
                  <a:pt x="652" y="1909"/>
                </a:lnTo>
                <a:lnTo>
                  <a:pt x="649" y="1911"/>
                </a:lnTo>
                <a:lnTo>
                  <a:pt x="647" y="1912"/>
                </a:lnTo>
                <a:lnTo>
                  <a:pt x="646" y="1913"/>
                </a:lnTo>
                <a:lnTo>
                  <a:pt x="643" y="1914"/>
                </a:lnTo>
                <a:lnTo>
                  <a:pt x="641" y="1916"/>
                </a:lnTo>
                <a:lnTo>
                  <a:pt x="640" y="1914"/>
                </a:lnTo>
                <a:lnTo>
                  <a:pt x="637" y="1914"/>
                </a:lnTo>
                <a:lnTo>
                  <a:pt x="635" y="1912"/>
                </a:lnTo>
                <a:lnTo>
                  <a:pt x="632" y="1911"/>
                </a:lnTo>
                <a:lnTo>
                  <a:pt x="630" y="1907"/>
                </a:lnTo>
                <a:lnTo>
                  <a:pt x="628" y="1906"/>
                </a:lnTo>
                <a:lnTo>
                  <a:pt x="626" y="1905"/>
                </a:lnTo>
                <a:lnTo>
                  <a:pt x="624" y="1902"/>
                </a:lnTo>
                <a:lnTo>
                  <a:pt x="621" y="1899"/>
                </a:lnTo>
                <a:lnTo>
                  <a:pt x="620" y="1894"/>
                </a:lnTo>
                <a:lnTo>
                  <a:pt x="618" y="1892"/>
                </a:lnTo>
                <a:lnTo>
                  <a:pt x="616" y="1887"/>
                </a:lnTo>
                <a:lnTo>
                  <a:pt x="616" y="1886"/>
                </a:lnTo>
                <a:lnTo>
                  <a:pt x="615" y="1883"/>
                </a:lnTo>
                <a:lnTo>
                  <a:pt x="615" y="1878"/>
                </a:lnTo>
                <a:lnTo>
                  <a:pt x="615" y="1877"/>
                </a:lnTo>
                <a:lnTo>
                  <a:pt x="613" y="1875"/>
                </a:lnTo>
                <a:lnTo>
                  <a:pt x="611" y="1873"/>
                </a:lnTo>
                <a:lnTo>
                  <a:pt x="611" y="1872"/>
                </a:lnTo>
                <a:lnTo>
                  <a:pt x="611" y="1870"/>
                </a:lnTo>
                <a:lnTo>
                  <a:pt x="612" y="1865"/>
                </a:lnTo>
                <a:lnTo>
                  <a:pt x="613" y="1858"/>
                </a:lnTo>
                <a:lnTo>
                  <a:pt x="612" y="1856"/>
                </a:lnTo>
                <a:lnTo>
                  <a:pt x="612" y="1851"/>
                </a:lnTo>
                <a:lnTo>
                  <a:pt x="612" y="1850"/>
                </a:lnTo>
                <a:lnTo>
                  <a:pt x="612" y="1848"/>
                </a:lnTo>
                <a:lnTo>
                  <a:pt x="611" y="1845"/>
                </a:lnTo>
                <a:lnTo>
                  <a:pt x="613" y="1839"/>
                </a:lnTo>
                <a:lnTo>
                  <a:pt x="613" y="1835"/>
                </a:lnTo>
                <a:lnTo>
                  <a:pt x="613" y="1832"/>
                </a:lnTo>
                <a:lnTo>
                  <a:pt x="614" y="1830"/>
                </a:lnTo>
                <a:lnTo>
                  <a:pt x="614" y="1820"/>
                </a:lnTo>
                <a:lnTo>
                  <a:pt x="615" y="1820"/>
                </a:lnTo>
                <a:lnTo>
                  <a:pt x="616" y="1818"/>
                </a:lnTo>
                <a:lnTo>
                  <a:pt x="617" y="1816"/>
                </a:lnTo>
                <a:lnTo>
                  <a:pt x="619" y="1813"/>
                </a:lnTo>
                <a:lnTo>
                  <a:pt x="620" y="1811"/>
                </a:lnTo>
                <a:lnTo>
                  <a:pt x="621" y="1809"/>
                </a:lnTo>
                <a:lnTo>
                  <a:pt x="621" y="1802"/>
                </a:lnTo>
                <a:lnTo>
                  <a:pt x="621" y="1799"/>
                </a:lnTo>
                <a:lnTo>
                  <a:pt x="621" y="1798"/>
                </a:lnTo>
                <a:lnTo>
                  <a:pt x="623" y="1796"/>
                </a:lnTo>
                <a:lnTo>
                  <a:pt x="624" y="1791"/>
                </a:lnTo>
                <a:lnTo>
                  <a:pt x="617" y="1772"/>
                </a:lnTo>
                <a:lnTo>
                  <a:pt x="618" y="1769"/>
                </a:lnTo>
                <a:lnTo>
                  <a:pt x="612" y="1761"/>
                </a:lnTo>
                <a:lnTo>
                  <a:pt x="610" y="1756"/>
                </a:lnTo>
                <a:lnTo>
                  <a:pt x="611" y="1752"/>
                </a:lnTo>
                <a:lnTo>
                  <a:pt x="612" y="1744"/>
                </a:lnTo>
                <a:lnTo>
                  <a:pt x="611" y="1739"/>
                </a:lnTo>
                <a:lnTo>
                  <a:pt x="609" y="1734"/>
                </a:lnTo>
                <a:lnTo>
                  <a:pt x="610" y="1729"/>
                </a:lnTo>
                <a:lnTo>
                  <a:pt x="613" y="1725"/>
                </a:lnTo>
                <a:lnTo>
                  <a:pt x="615" y="1722"/>
                </a:lnTo>
                <a:lnTo>
                  <a:pt x="611" y="1719"/>
                </a:lnTo>
                <a:lnTo>
                  <a:pt x="611" y="1715"/>
                </a:lnTo>
                <a:lnTo>
                  <a:pt x="612" y="1712"/>
                </a:lnTo>
                <a:lnTo>
                  <a:pt x="614" y="1709"/>
                </a:lnTo>
                <a:lnTo>
                  <a:pt x="617" y="1706"/>
                </a:lnTo>
                <a:lnTo>
                  <a:pt x="620" y="1704"/>
                </a:lnTo>
                <a:lnTo>
                  <a:pt x="623" y="1702"/>
                </a:lnTo>
                <a:lnTo>
                  <a:pt x="625" y="1700"/>
                </a:lnTo>
                <a:lnTo>
                  <a:pt x="625" y="1698"/>
                </a:lnTo>
                <a:lnTo>
                  <a:pt x="625" y="1697"/>
                </a:lnTo>
                <a:lnTo>
                  <a:pt x="625" y="1696"/>
                </a:lnTo>
                <a:lnTo>
                  <a:pt x="626" y="1691"/>
                </a:lnTo>
                <a:lnTo>
                  <a:pt x="625" y="1690"/>
                </a:lnTo>
                <a:lnTo>
                  <a:pt x="623" y="1687"/>
                </a:lnTo>
                <a:lnTo>
                  <a:pt x="621" y="1683"/>
                </a:lnTo>
                <a:lnTo>
                  <a:pt x="620" y="1678"/>
                </a:lnTo>
                <a:lnTo>
                  <a:pt x="619" y="1672"/>
                </a:lnTo>
                <a:lnTo>
                  <a:pt x="618" y="1668"/>
                </a:lnTo>
                <a:lnTo>
                  <a:pt x="620" y="1662"/>
                </a:lnTo>
                <a:lnTo>
                  <a:pt x="620" y="1654"/>
                </a:lnTo>
                <a:lnTo>
                  <a:pt x="622" y="1650"/>
                </a:lnTo>
                <a:lnTo>
                  <a:pt x="624" y="1646"/>
                </a:lnTo>
                <a:lnTo>
                  <a:pt x="623" y="1646"/>
                </a:lnTo>
                <a:lnTo>
                  <a:pt x="623" y="1644"/>
                </a:lnTo>
                <a:lnTo>
                  <a:pt x="623" y="1640"/>
                </a:lnTo>
                <a:lnTo>
                  <a:pt x="623" y="1638"/>
                </a:lnTo>
                <a:lnTo>
                  <a:pt x="622" y="1636"/>
                </a:lnTo>
                <a:lnTo>
                  <a:pt x="621" y="1634"/>
                </a:lnTo>
                <a:lnTo>
                  <a:pt x="620" y="1632"/>
                </a:lnTo>
                <a:lnTo>
                  <a:pt x="619" y="1630"/>
                </a:lnTo>
                <a:lnTo>
                  <a:pt x="614" y="1625"/>
                </a:lnTo>
                <a:lnTo>
                  <a:pt x="613" y="1624"/>
                </a:lnTo>
                <a:lnTo>
                  <a:pt x="612" y="1623"/>
                </a:lnTo>
                <a:lnTo>
                  <a:pt x="605" y="1615"/>
                </a:lnTo>
                <a:lnTo>
                  <a:pt x="603" y="1614"/>
                </a:lnTo>
                <a:lnTo>
                  <a:pt x="603" y="1613"/>
                </a:lnTo>
                <a:lnTo>
                  <a:pt x="600" y="1609"/>
                </a:lnTo>
                <a:lnTo>
                  <a:pt x="598" y="1606"/>
                </a:lnTo>
                <a:lnTo>
                  <a:pt x="593" y="1600"/>
                </a:lnTo>
                <a:lnTo>
                  <a:pt x="592" y="1597"/>
                </a:lnTo>
                <a:lnTo>
                  <a:pt x="588" y="1592"/>
                </a:lnTo>
                <a:lnTo>
                  <a:pt x="587" y="1590"/>
                </a:lnTo>
                <a:lnTo>
                  <a:pt x="586" y="1589"/>
                </a:lnTo>
                <a:lnTo>
                  <a:pt x="584" y="1582"/>
                </a:lnTo>
                <a:lnTo>
                  <a:pt x="582" y="1574"/>
                </a:lnTo>
                <a:lnTo>
                  <a:pt x="582" y="1572"/>
                </a:lnTo>
                <a:lnTo>
                  <a:pt x="580" y="1569"/>
                </a:lnTo>
                <a:lnTo>
                  <a:pt x="578" y="1560"/>
                </a:lnTo>
                <a:lnTo>
                  <a:pt x="577" y="1557"/>
                </a:lnTo>
                <a:lnTo>
                  <a:pt x="576" y="1555"/>
                </a:lnTo>
                <a:lnTo>
                  <a:pt x="575" y="1553"/>
                </a:lnTo>
                <a:lnTo>
                  <a:pt x="573" y="1551"/>
                </a:lnTo>
                <a:lnTo>
                  <a:pt x="572" y="1550"/>
                </a:lnTo>
                <a:lnTo>
                  <a:pt x="568" y="1548"/>
                </a:lnTo>
                <a:lnTo>
                  <a:pt x="567" y="1547"/>
                </a:lnTo>
                <a:lnTo>
                  <a:pt x="566" y="1546"/>
                </a:lnTo>
                <a:lnTo>
                  <a:pt x="566" y="1545"/>
                </a:lnTo>
                <a:lnTo>
                  <a:pt x="565" y="1544"/>
                </a:lnTo>
                <a:lnTo>
                  <a:pt x="565" y="1538"/>
                </a:lnTo>
                <a:lnTo>
                  <a:pt x="565" y="1535"/>
                </a:lnTo>
                <a:lnTo>
                  <a:pt x="566" y="1532"/>
                </a:lnTo>
                <a:lnTo>
                  <a:pt x="566" y="1531"/>
                </a:lnTo>
                <a:lnTo>
                  <a:pt x="567" y="1530"/>
                </a:lnTo>
                <a:lnTo>
                  <a:pt x="567" y="1529"/>
                </a:lnTo>
                <a:lnTo>
                  <a:pt x="574" y="1526"/>
                </a:lnTo>
                <a:lnTo>
                  <a:pt x="575" y="1525"/>
                </a:lnTo>
                <a:lnTo>
                  <a:pt x="576" y="1524"/>
                </a:lnTo>
                <a:lnTo>
                  <a:pt x="577" y="1522"/>
                </a:lnTo>
                <a:lnTo>
                  <a:pt x="577" y="1521"/>
                </a:lnTo>
                <a:lnTo>
                  <a:pt x="577" y="1519"/>
                </a:lnTo>
                <a:lnTo>
                  <a:pt x="578" y="1517"/>
                </a:lnTo>
                <a:lnTo>
                  <a:pt x="578" y="1515"/>
                </a:lnTo>
                <a:lnTo>
                  <a:pt x="578" y="1513"/>
                </a:lnTo>
                <a:lnTo>
                  <a:pt x="578" y="1510"/>
                </a:lnTo>
                <a:lnTo>
                  <a:pt x="578" y="1508"/>
                </a:lnTo>
                <a:lnTo>
                  <a:pt x="576" y="1505"/>
                </a:lnTo>
                <a:lnTo>
                  <a:pt x="575" y="1502"/>
                </a:lnTo>
                <a:lnTo>
                  <a:pt x="573" y="1499"/>
                </a:lnTo>
                <a:lnTo>
                  <a:pt x="570" y="1496"/>
                </a:lnTo>
                <a:lnTo>
                  <a:pt x="568" y="1495"/>
                </a:lnTo>
                <a:lnTo>
                  <a:pt x="567" y="1494"/>
                </a:lnTo>
                <a:lnTo>
                  <a:pt x="563" y="1486"/>
                </a:lnTo>
                <a:lnTo>
                  <a:pt x="558" y="1478"/>
                </a:lnTo>
                <a:lnTo>
                  <a:pt x="557" y="1477"/>
                </a:lnTo>
                <a:lnTo>
                  <a:pt x="556" y="1476"/>
                </a:lnTo>
                <a:lnTo>
                  <a:pt x="553" y="1475"/>
                </a:lnTo>
                <a:lnTo>
                  <a:pt x="552" y="1474"/>
                </a:lnTo>
                <a:lnTo>
                  <a:pt x="550" y="1472"/>
                </a:lnTo>
                <a:lnTo>
                  <a:pt x="549" y="1472"/>
                </a:lnTo>
                <a:lnTo>
                  <a:pt x="548" y="1471"/>
                </a:lnTo>
                <a:lnTo>
                  <a:pt x="547" y="1471"/>
                </a:lnTo>
                <a:lnTo>
                  <a:pt x="546" y="1471"/>
                </a:lnTo>
                <a:lnTo>
                  <a:pt x="545" y="1471"/>
                </a:lnTo>
                <a:lnTo>
                  <a:pt x="544" y="1471"/>
                </a:lnTo>
                <a:lnTo>
                  <a:pt x="543" y="1470"/>
                </a:lnTo>
                <a:lnTo>
                  <a:pt x="542" y="1469"/>
                </a:lnTo>
                <a:lnTo>
                  <a:pt x="542" y="1468"/>
                </a:lnTo>
                <a:lnTo>
                  <a:pt x="542" y="1467"/>
                </a:lnTo>
                <a:lnTo>
                  <a:pt x="542" y="1465"/>
                </a:lnTo>
                <a:lnTo>
                  <a:pt x="541" y="1465"/>
                </a:lnTo>
                <a:lnTo>
                  <a:pt x="541" y="1464"/>
                </a:lnTo>
                <a:lnTo>
                  <a:pt x="541" y="1463"/>
                </a:lnTo>
                <a:lnTo>
                  <a:pt x="541" y="1462"/>
                </a:lnTo>
                <a:lnTo>
                  <a:pt x="540" y="1462"/>
                </a:lnTo>
                <a:lnTo>
                  <a:pt x="540" y="1461"/>
                </a:lnTo>
                <a:lnTo>
                  <a:pt x="540" y="1460"/>
                </a:lnTo>
                <a:lnTo>
                  <a:pt x="539" y="1460"/>
                </a:lnTo>
                <a:lnTo>
                  <a:pt x="539" y="1459"/>
                </a:lnTo>
                <a:lnTo>
                  <a:pt x="538" y="1459"/>
                </a:lnTo>
                <a:lnTo>
                  <a:pt x="537" y="1458"/>
                </a:lnTo>
                <a:lnTo>
                  <a:pt x="536" y="1457"/>
                </a:lnTo>
                <a:lnTo>
                  <a:pt x="535" y="1457"/>
                </a:lnTo>
                <a:lnTo>
                  <a:pt x="534" y="1456"/>
                </a:lnTo>
                <a:lnTo>
                  <a:pt x="533" y="1455"/>
                </a:lnTo>
                <a:lnTo>
                  <a:pt x="527" y="1453"/>
                </a:lnTo>
                <a:lnTo>
                  <a:pt x="526" y="1453"/>
                </a:lnTo>
                <a:lnTo>
                  <a:pt x="525" y="1453"/>
                </a:lnTo>
                <a:lnTo>
                  <a:pt x="525" y="1452"/>
                </a:lnTo>
                <a:lnTo>
                  <a:pt x="524" y="1452"/>
                </a:lnTo>
                <a:lnTo>
                  <a:pt x="525" y="1451"/>
                </a:lnTo>
                <a:lnTo>
                  <a:pt x="523" y="1451"/>
                </a:lnTo>
                <a:lnTo>
                  <a:pt x="517" y="1448"/>
                </a:lnTo>
                <a:lnTo>
                  <a:pt x="508" y="1428"/>
                </a:lnTo>
                <a:lnTo>
                  <a:pt x="508" y="1427"/>
                </a:lnTo>
                <a:lnTo>
                  <a:pt x="506" y="1427"/>
                </a:lnTo>
                <a:lnTo>
                  <a:pt x="501" y="1425"/>
                </a:lnTo>
                <a:lnTo>
                  <a:pt x="499" y="1422"/>
                </a:lnTo>
                <a:lnTo>
                  <a:pt x="498" y="1417"/>
                </a:lnTo>
                <a:lnTo>
                  <a:pt x="496" y="1415"/>
                </a:lnTo>
                <a:lnTo>
                  <a:pt x="494" y="1411"/>
                </a:lnTo>
                <a:lnTo>
                  <a:pt x="494" y="1408"/>
                </a:lnTo>
                <a:lnTo>
                  <a:pt x="485" y="1410"/>
                </a:lnTo>
                <a:lnTo>
                  <a:pt x="484" y="1410"/>
                </a:lnTo>
                <a:lnTo>
                  <a:pt x="483" y="1409"/>
                </a:lnTo>
                <a:lnTo>
                  <a:pt x="480" y="1405"/>
                </a:lnTo>
                <a:lnTo>
                  <a:pt x="475" y="1400"/>
                </a:lnTo>
                <a:lnTo>
                  <a:pt x="473" y="1397"/>
                </a:lnTo>
                <a:lnTo>
                  <a:pt x="471" y="1394"/>
                </a:lnTo>
                <a:lnTo>
                  <a:pt x="470" y="1393"/>
                </a:lnTo>
                <a:lnTo>
                  <a:pt x="469" y="1392"/>
                </a:lnTo>
                <a:lnTo>
                  <a:pt x="467" y="1390"/>
                </a:lnTo>
                <a:lnTo>
                  <a:pt x="465" y="1390"/>
                </a:lnTo>
                <a:lnTo>
                  <a:pt x="463" y="1388"/>
                </a:lnTo>
                <a:lnTo>
                  <a:pt x="462" y="1387"/>
                </a:lnTo>
                <a:lnTo>
                  <a:pt x="462" y="1386"/>
                </a:lnTo>
                <a:lnTo>
                  <a:pt x="459" y="1385"/>
                </a:lnTo>
                <a:lnTo>
                  <a:pt x="458" y="1385"/>
                </a:lnTo>
                <a:lnTo>
                  <a:pt x="456" y="1385"/>
                </a:lnTo>
                <a:lnTo>
                  <a:pt x="454" y="1384"/>
                </a:lnTo>
                <a:lnTo>
                  <a:pt x="450" y="1385"/>
                </a:lnTo>
                <a:lnTo>
                  <a:pt x="449" y="1385"/>
                </a:lnTo>
                <a:lnTo>
                  <a:pt x="447" y="1383"/>
                </a:lnTo>
                <a:lnTo>
                  <a:pt x="449" y="1375"/>
                </a:lnTo>
                <a:lnTo>
                  <a:pt x="452" y="1368"/>
                </a:lnTo>
                <a:lnTo>
                  <a:pt x="452" y="1366"/>
                </a:lnTo>
                <a:lnTo>
                  <a:pt x="451" y="1363"/>
                </a:lnTo>
                <a:lnTo>
                  <a:pt x="447" y="1359"/>
                </a:lnTo>
                <a:lnTo>
                  <a:pt x="444" y="1357"/>
                </a:lnTo>
                <a:lnTo>
                  <a:pt x="439" y="1353"/>
                </a:lnTo>
                <a:lnTo>
                  <a:pt x="435" y="1350"/>
                </a:lnTo>
                <a:lnTo>
                  <a:pt x="435" y="1348"/>
                </a:lnTo>
                <a:lnTo>
                  <a:pt x="432" y="1346"/>
                </a:lnTo>
                <a:lnTo>
                  <a:pt x="432" y="1345"/>
                </a:lnTo>
                <a:lnTo>
                  <a:pt x="429" y="1344"/>
                </a:lnTo>
                <a:lnTo>
                  <a:pt x="427" y="1342"/>
                </a:lnTo>
                <a:lnTo>
                  <a:pt x="427" y="1341"/>
                </a:lnTo>
                <a:lnTo>
                  <a:pt x="424" y="1336"/>
                </a:lnTo>
                <a:lnTo>
                  <a:pt x="421" y="1330"/>
                </a:lnTo>
                <a:lnTo>
                  <a:pt x="421" y="1326"/>
                </a:lnTo>
                <a:lnTo>
                  <a:pt x="421" y="1323"/>
                </a:lnTo>
                <a:lnTo>
                  <a:pt x="421" y="1316"/>
                </a:lnTo>
                <a:lnTo>
                  <a:pt x="421" y="1308"/>
                </a:lnTo>
                <a:lnTo>
                  <a:pt x="420" y="1308"/>
                </a:lnTo>
                <a:lnTo>
                  <a:pt x="419" y="1303"/>
                </a:lnTo>
                <a:lnTo>
                  <a:pt x="417" y="1299"/>
                </a:lnTo>
                <a:lnTo>
                  <a:pt x="417" y="1297"/>
                </a:lnTo>
                <a:lnTo>
                  <a:pt x="415" y="1294"/>
                </a:lnTo>
                <a:lnTo>
                  <a:pt x="412" y="1291"/>
                </a:lnTo>
                <a:lnTo>
                  <a:pt x="407" y="1286"/>
                </a:lnTo>
                <a:lnTo>
                  <a:pt x="405" y="1284"/>
                </a:lnTo>
                <a:lnTo>
                  <a:pt x="405" y="1282"/>
                </a:lnTo>
                <a:lnTo>
                  <a:pt x="405" y="1280"/>
                </a:lnTo>
                <a:lnTo>
                  <a:pt x="404" y="1276"/>
                </a:lnTo>
                <a:lnTo>
                  <a:pt x="399" y="1268"/>
                </a:lnTo>
                <a:lnTo>
                  <a:pt x="392" y="1261"/>
                </a:lnTo>
                <a:lnTo>
                  <a:pt x="388" y="1257"/>
                </a:lnTo>
                <a:lnTo>
                  <a:pt x="382" y="1254"/>
                </a:lnTo>
                <a:lnTo>
                  <a:pt x="377" y="1252"/>
                </a:lnTo>
                <a:lnTo>
                  <a:pt x="370" y="1249"/>
                </a:lnTo>
                <a:lnTo>
                  <a:pt x="365" y="1246"/>
                </a:lnTo>
                <a:lnTo>
                  <a:pt x="360" y="1244"/>
                </a:lnTo>
                <a:lnTo>
                  <a:pt x="358" y="1244"/>
                </a:lnTo>
                <a:lnTo>
                  <a:pt x="354" y="1241"/>
                </a:lnTo>
                <a:lnTo>
                  <a:pt x="347" y="1243"/>
                </a:lnTo>
                <a:lnTo>
                  <a:pt x="346" y="1243"/>
                </a:lnTo>
                <a:lnTo>
                  <a:pt x="340" y="1246"/>
                </a:lnTo>
                <a:lnTo>
                  <a:pt x="337" y="1247"/>
                </a:lnTo>
                <a:lnTo>
                  <a:pt x="335" y="1249"/>
                </a:lnTo>
                <a:lnTo>
                  <a:pt x="334" y="1249"/>
                </a:lnTo>
                <a:lnTo>
                  <a:pt x="328" y="1248"/>
                </a:lnTo>
                <a:lnTo>
                  <a:pt x="322" y="1247"/>
                </a:lnTo>
                <a:lnTo>
                  <a:pt x="315" y="1245"/>
                </a:lnTo>
                <a:lnTo>
                  <a:pt x="310" y="1244"/>
                </a:lnTo>
                <a:lnTo>
                  <a:pt x="306" y="1244"/>
                </a:lnTo>
                <a:lnTo>
                  <a:pt x="302" y="1243"/>
                </a:lnTo>
                <a:lnTo>
                  <a:pt x="296" y="1241"/>
                </a:lnTo>
                <a:lnTo>
                  <a:pt x="293" y="1242"/>
                </a:lnTo>
                <a:lnTo>
                  <a:pt x="286" y="1242"/>
                </a:lnTo>
                <a:lnTo>
                  <a:pt x="280" y="1239"/>
                </a:lnTo>
                <a:lnTo>
                  <a:pt x="274" y="1232"/>
                </a:lnTo>
                <a:lnTo>
                  <a:pt x="270" y="1230"/>
                </a:lnTo>
                <a:lnTo>
                  <a:pt x="269" y="1230"/>
                </a:lnTo>
                <a:lnTo>
                  <a:pt x="265" y="1229"/>
                </a:lnTo>
                <a:lnTo>
                  <a:pt x="264" y="1228"/>
                </a:lnTo>
                <a:lnTo>
                  <a:pt x="260" y="1227"/>
                </a:lnTo>
                <a:lnTo>
                  <a:pt x="260" y="1226"/>
                </a:lnTo>
                <a:lnTo>
                  <a:pt x="258" y="1223"/>
                </a:lnTo>
                <a:lnTo>
                  <a:pt x="257" y="1214"/>
                </a:lnTo>
                <a:lnTo>
                  <a:pt x="255" y="1207"/>
                </a:lnTo>
                <a:lnTo>
                  <a:pt x="254" y="1203"/>
                </a:lnTo>
                <a:lnTo>
                  <a:pt x="253" y="1199"/>
                </a:lnTo>
                <a:lnTo>
                  <a:pt x="250" y="1191"/>
                </a:lnTo>
                <a:lnTo>
                  <a:pt x="249" y="1186"/>
                </a:lnTo>
                <a:lnTo>
                  <a:pt x="248" y="1184"/>
                </a:lnTo>
                <a:lnTo>
                  <a:pt x="247" y="1182"/>
                </a:lnTo>
                <a:lnTo>
                  <a:pt x="248" y="1181"/>
                </a:lnTo>
                <a:lnTo>
                  <a:pt x="246" y="1180"/>
                </a:lnTo>
                <a:lnTo>
                  <a:pt x="235" y="1172"/>
                </a:lnTo>
                <a:lnTo>
                  <a:pt x="225" y="1166"/>
                </a:lnTo>
                <a:lnTo>
                  <a:pt x="221" y="1164"/>
                </a:lnTo>
                <a:lnTo>
                  <a:pt x="220" y="1164"/>
                </a:lnTo>
                <a:lnTo>
                  <a:pt x="214" y="1161"/>
                </a:lnTo>
                <a:lnTo>
                  <a:pt x="212" y="1159"/>
                </a:lnTo>
                <a:lnTo>
                  <a:pt x="209" y="1157"/>
                </a:lnTo>
                <a:lnTo>
                  <a:pt x="208" y="1156"/>
                </a:lnTo>
                <a:lnTo>
                  <a:pt x="205" y="1154"/>
                </a:lnTo>
                <a:lnTo>
                  <a:pt x="203" y="1149"/>
                </a:lnTo>
                <a:lnTo>
                  <a:pt x="202" y="1148"/>
                </a:lnTo>
                <a:lnTo>
                  <a:pt x="201" y="1146"/>
                </a:lnTo>
                <a:lnTo>
                  <a:pt x="201" y="1145"/>
                </a:lnTo>
                <a:lnTo>
                  <a:pt x="200" y="1145"/>
                </a:lnTo>
                <a:lnTo>
                  <a:pt x="194" y="1142"/>
                </a:lnTo>
                <a:lnTo>
                  <a:pt x="188" y="1133"/>
                </a:lnTo>
                <a:lnTo>
                  <a:pt x="187" y="1124"/>
                </a:lnTo>
                <a:lnTo>
                  <a:pt x="187" y="1115"/>
                </a:lnTo>
                <a:lnTo>
                  <a:pt x="190" y="1109"/>
                </a:lnTo>
                <a:lnTo>
                  <a:pt x="191" y="1107"/>
                </a:lnTo>
                <a:lnTo>
                  <a:pt x="192" y="1106"/>
                </a:lnTo>
                <a:lnTo>
                  <a:pt x="193" y="1106"/>
                </a:lnTo>
                <a:lnTo>
                  <a:pt x="194" y="1106"/>
                </a:lnTo>
                <a:lnTo>
                  <a:pt x="194" y="1103"/>
                </a:lnTo>
                <a:lnTo>
                  <a:pt x="198" y="1102"/>
                </a:lnTo>
                <a:lnTo>
                  <a:pt x="205" y="1096"/>
                </a:lnTo>
                <a:lnTo>
                  <a:pt x="208" y="1093"/>
                </a:lnTo>
                <a:lnTo>
                  <a:pt x="216" y="1088"/>
                </a:lnTo>
                <a:lnTo>
                  <a:pt x="217" y="1087"/>
                </a:lnTo>
                <a:lnTo>
                  <a:pt x="221" y="1083"/>
                </a:lnTo>
                <a:lnTo>
                  <a:pt x="222" y="1082"/>
                </a:lnTo>
                <a:lnTo>
                  <a:pt x="225" y="1079"/>
                </a:lnTo>
                <a:lnTo>
                  <a:pt x="227" y="1078"/>
                </a:lnTo>
                <a:lnTo>
                  <a:pt x="232" y="1074"/>
                </a:lnTo>
                <a:lnTo>
                  <a:pt x="233" y="1074"/>
                </a:lnTo>
                <a:lnTo>
                  <a:pt x="242" y="1067"/>
                </a:lnTo>
                <a:lnTo>
                  <a:pt x="245" y="1065"/>
                </a:lnTo>
                <a:lnTo>
                  <a:pt x="248" y="1059"/>
                </a:lnTo>
                <a:lnTo>
                  <a:pt x="250" y="1056"/>
                </a:lnTo>
                <a:lnTo>
                  <a:pt x="250" y="1055"/>
                </a:lnTo>
                <a:lnTo>
                  <a:pt x="252" y="1051"/>
                </a:lnTo>
                <a:lnTo>
                  <a:pt x="256" y="1044"/>
                </a:lnTo>
                <a:lnTo>
                  <a:pt x="256" y="1040"/>
                </a:lnTo>
                <a:lnTo>
                  <a:pt x="257" y="1040"/>
                </a:lnTo>
                <a:lnTo>
                  <a:pt x="257" y="1036"/>
                </a:lnTo>
                <a:lnTo>
                  <a:pt x="256" y="1031"/>
                </a:lnTo>
                <a:lnTo>
                  <a:pt x="255" y="1027"/>
                </a:lnTo>
                <a:lnTo>
                  <a:pt x="254" y="1021"/>
                </a:lnTo>
                <a:lnTo>
                  <a:pt x="253" y="1021"/>
                </a:lnTo>
                <a:lnTo>
                  <a:pt x="237" y="1023"/>
                </a:lnTo>
                <a:lnTo>
                  <a:pt x="230" y="1025"/>
                </a:lnTo>
                <a:lnTo>
                  <a:pt x="225" y="1028"/>
                </a:lnTo>
                <a:lnTo>
                  <a:pt x="217" y="1024"/>
                </a:lnTo>
                <a:lnTo>
                  <a:pt x="208" y="1019"/>
                </a:lnTo>
                <a:lnTo>
                  <a:pt x="199" y="1014"/>
                </a:lnTo>
                <a:lnTo>
                  <a:pt x="190" y="1005"/>
                </a:lnTo>
                <a:lnTo>
                  <a:pt x="188" y="1003"/>
                </a:lnTo>
                <a:lnTo>
                  <a:pt x="185" y="1000"/>
                </a:lnTo>
                <a:lnTo>
                  <a:pt x="182" y="997"/>
                </a:lnTo>
                <a:lnTo>
                  <a:pt x="170" y="988"/>
                </a:lnTo>
                <a:lnTo>
                  <a:pt x="161" y="981"/>
                </a:lnTo>
                <a:lnTo>
                  <a:pt x="152" y="974"/>
                </a:lnTo>
                <a:lnTo>
                  <a:pt x="144" y="968"/>
                </a:lnTo>
                <a:lnTo>
                  <a:pt x="136" y="963"/>
                </a:lnTo>
                <a:lnTo>
                  <a:pt x="129" y="961"/>
                </a:lnTo>
                <a:lnTo>
                  <a:pt x="122" y="960"/>
                </a:lnTo>
                <a:lnTo>
                  <a:pt x="113" y="960"/>
                </a:lnTo>
                <a:lnTo>
                  <a:pt x="107" y="959"/>
                </a:lnTo>
                <a:lnTo>
                  <a:pt x="96" y="955"/>
                </a:lnTo>
                <a:lnTo>
                  <a:pt x="83" y="954"/>
                </a:lnTo>
                <a:lnTo>
                  <a:pt x="71" y="954"/>
                </a:lnTo>
                <a:lnTo>
                  <a:pt x="62" y="954"/>
                </a:lnTo>
                <a:lnTo>
                  <a:pt x="52" y="954"/>
                </a:lnTo>
                <a:lnTo>
                  <a:pt x="43" y="954"/>
                </a:lnTo>
                <a:lnTo>
                  <a:pt x="36" y="954"/>
                </a:lnTo>
                <a:lnTo>
                  <a:pt x="29" y="951"/>
                </a:lnTo>
                <a:lnTo>
                  <a:pt x="13" y="936"/>
                </a:lnTo>
                <a:lnTo>
                  <a:pt x="5" y="928"/>
                </a:lnTo>
                <a:lnTo>
                  <a:pt x="0" y="919"/>
                </a:lnTo>
                <a:lnTo>
                  <a:pt x="7" y="918"/>
                </a:lnTo>
                <a:lnTo>
                  <a:pt x="16" y="918"/>
                </a:lnTo>
                <a:lnTo>
                  <a:pt x="22" y="917"/>
                </a:lnTo>
                <a:lnTo>
                  <a:pt x="27" y="916"/>
                </a:lnTo>
                <a:lnTo>
                  <a:pt x="35" y="914"/>
                </a:lnTo>
                <a:lnTo>
                  <a:pt x="41" y="912"/>
                </a:lnTo>
                <a:lnTo>
                  <a:pt x="42" y="912"/>
                </a:lnTo>
                <a:lnTo>
                  <a:pt x="43" y="912"/>
                </a:lnTo>
                <a:lnTo>
                  <a:pt x="43" y="913"/>
                </a:lnTo>
                <a:lnTo>
                  <a:pt x="44" y="913"/>
                </a:lnTo>
                <a:lnTo>
                  <a:pt x="45" y="913"/>
                </a:lnTo>
                <a:lnTo>
                  <a:pt x="45" y="914"/>
                </a:lnTo>
                <a:lnTo>
                  <a:pt x="46" y="914"/>
                </a:lnTo>
                <a:lnTo>
                  <a:pt x="47" y="914"/>
                </a:lnTo>
                <a:lnTo>
                  <a:pt x="48" y="914"/>
                </a:lnTo>
                <a:lnTo>
                  <a:pt x="49" y="914"/>
                </a:lnTo>
                <a:lnTo>
                  <a:pt x="50" y="914"/>
                </a:lnTo>
                <a:lnTo>
                  <a:pt x="51" y="914"/>
                </a:lnTo>
                <a:lnTo>
                  <a:pt x="52" y="914"/>
                </a:lnTo>
                <a:lnTo>
                  <a:pt x="53" y="914"/>
                </a:lnTo>
                <a:lnTo>
                  <a:pt x="53" y="915"/>
                </a:lnTo>
                <a:lnTo>
                  <a:pt x="54" y="915"/>
                </a:lnTo>
                <a:lnTo>
                  <a:pt x="55" y="915"/>
                </a:lnTo>
                <a:lnTo>
                  <a:pt x="56" y="915"/>
                </a:lnTo>
                <a:lnTo>
                  <a:pt x="56" y="916"/>
                </a:lnTo>
                <a:lnTo>
                  <a:pt x="57" y="916"/>
                </a:lnTo>
                <a:lnTo>
                  <a:pt x="59" y="916"/>
                </a:lnTo>
                <a:lnTo>
                  <a:pt x="59" y="917"/>
                </a:lnTo>
                <a:lnTo>
                  <a:pt x="60" y="917"/>
                </a:lnTo>
                <a:lnTo>
                  <a:pt x="61" y="917"/>
                </a:lnTo>
                <a:lnTo>
                  <a:pt x="62" y="917"/>
                </a:lnTo>
                <a:lnTo>
                  <a:pt x="62" y="918"/>
                </a:lnTo>
                <a:lnTo>
                  <a:pt x="63" y="918"/>
                </a:lnTo>
                <a:lnTo>
                  <a:pt x="64" y="918"/>
                </a:lnTo>
                <a:lnTo>
                  <a:pt x="65" y="918"/>
                </a:lnTo>
                <a:lnTo>
                  <a:pt x="66" y="918"/>
                </a:lnTo>
                <a:lnTo>
                  <a:pt x="66" y="917"/>
                </a:lnTo>
                <a:lnTo>
                  <a:pt x="67" y="917"/>
                </a:lnTo>
                <a:lnTo>
                  <a:pt x="68" y="917"/>
                </a:lnTo>
                <a:lnTo>
                  <a:pt x="69" y="917"/>
                </a:lnTo>
                <a:lnTo>
                  <a:pt x="70" y="917"/>
                </a:lnTo>
                <a:lnTo>
                  <a:pt x="71" y="916"/>
                </a:lnTo>
                <a:lnTo>
                  <a:pt x="73" y="915"/>
                </a:lnTo>
                <a:lnTo>
                  <a:pt x="74" y="915"/>
                </a:lnTo>
                <a:lnTo>
                  <a:pt x="74" y="914"/>
                </a:lnTo>
                <a:lnTo>
                  <a:pt x="75" y="914"/>
                </a:lnTo>
                <a:lnTo>
                  <a:pt x="76" y="914"/>
                </a:lnTo>
                <a:lnTo>
                  <a:pt x="77" y="913"/>
                </a:lnTo>
                <a:lnTo>
                  <a:pt x="78" y="913"/>
                </a:lnTo>
                <a:lnTo>
                  <a:pt x="79" y="913"/>
                </a:lnTo>
                <a:lnTo>
                  <a:pt x="80" y="913"/>
                </a:lnTo>
                <a:lnTo>
                  <a:pt x="81" y="912"/>
                </a:lnTo>
                <a:lnTo>
                  <a:pt x="82" y="912"/>
                </a:lnTo>
                <a:lnTo>
                  <a:pt x="83" y="912"/>
                </a:lnTo>
                <a:lnTo>
                  <a:pt x="84" y="912"/>
                </a:lnTo>
                <a:lnTo>
                  <a:pt x="85" y="912"/>
                </a:lnTo>
                <a:lnTo>
                  <a:pt x="86" y="911"/>
                </a:lnTo>
                <a:lnTo>
                  <a:pt x="87" y="911"/>
                </a:lnTo>
                <a:lnTo>
                  <a:pt x="88" y="911"/>
                </a:lnTo>
                <a:lnTo>
                  <a:pt x="89" y="911"/>
                </a:lnTo>
                <a:lnTo>
                  <a:pt x="90" y="911"/>
                </a:lnTo>
                <a:lnTo>
                  <a:pt x="91" y="910"/>
                </a:lnTo>
                <a:lnTo>
                  <a:pt x="92" y="910"/>
                </a:lnTo>
                <a:lnTo>
                  <a:pt x="93" y="910"/>
                </a:lnTo>
                <a:lnTo>
                  <a:pt x="94" y="909"/>
                </a:lnTo>
                <a:lnTo>
                  <a:pt x="95" y="909"/>
                </a:lnTo>
                <a:lnTo>
                  <a:pt x="95" y="908"/>
                </a:lnTo>
                <a:lnTo>
                  <a:pt x="96" y="908"/>
                </a:lnTo>
                <a:lnTo>
                  <a:pt x="97" y="907"/>
                </a:lnTo>
                <a:lnTo>
                  <a:pt x="98" y="907"/>
                </a:lnTo>
                <a:lnTo>
                  <a:pt x="98" y="906"/>
                </a:lnTo>
                <a:lnTo>
                  <a:pt x="98" y="881"/>
                </a:lnTo>
                <a:lnTo>
                  <a:pt x="99" y="881"/>
                </a:lnTo>
                <a:lnTo>
                  <a:pt x="100" y="882"/>
                </a:lnTo>
                <a:lnTo>
                  <a:pt x="101" y="882"/>
                </a:lnTo>
                <a:lnTo>
                  <a:pt x="102" y="884"/>
                </a:lnTo>
                <a:lnTo>
                  <a:pt x="103" y="884"/>
                </a:lnTo>
                <a:lnTo>
                  <a:pt x="104" y="885"/>
                </a:lnTo>
                <a:lnTo>
                  <a:pt x="105" y="885"/>
                </a:lnTo>
                <a:lnTo>
                  <a:pt x="106" y="885"/>
                </a:lnTo>
                <a:lnTo>
                  <a:pt x="107" y="885"/>
                </a:lnTo>
                <a:lnTo>
                  <a:pt x="108" y="885"/>
                </a:lnTo>
                <a:lnTo>
                  <a:pt x="113" y="885"/>
                </a:lnTo>
                <a:lnTo>
                  <a:pt x="114" y="885"/>
                </a:lnTo>
                <a:lnTo>
                  <a:pt x="115" y="885"/>
                </a:lnTo>
                <a:lnTo>
                  <a:pt x="116" y="885"/>
                </a:lnTo>
                <a:lnTo>
                  <a:pt x="117" y="885"/>
                </a:lnTo>
                <a:lnTo>
                  <a:pt x="118" y="884"/>
                </a:lnTo>
                <a:lnTo>
                  <a:pt x="119" y="882"/>
                </a:lnTo>
                <a:lnTo>
                  <a:pt x="119" y="881"/>
                </a:lnTo>
                <a:lnTo>
                  <a:pt x="119" y="880"/>
                </a:lnTo>
                <a:lnTo>
                  <a:pt x="119" y="879"/>
                </a:lnTo>
                <a:lnTo>
                  <a:pt x="119" y="878"/>
                </a:lnTo>
                <a:lnTo>
                  <a:pt x="118" y="878"/>
                </a:lnTo>
                <a:lnTo>
                  <a:pt x="118" y="877"/>
                </a:lnTo>
                <a:lnTo>
                  <a:pt x="118" y="876"/>
                </a:lnTo>
                <a:lnTo>
                  <a:pt x="117" y="876"/>
                </a:lnTo>
                <a:lnTo>
                  <a:pt x="117" y="875"/>
                </a:lnTo>
                <a:lnTo>
                  <a:pt x="116" y="875"/>
                </a:lnTo>
                <a:lnTo>
                  <a:pt x="116" y="874"/>
                </a:lnTo>
                <a:lnTo>
                  <a:pt x="115" y="874"/>
                </a:lnTo>
                <a:lnTo>
                  <a:pt x="115" y="873"/>
                </a:lnTo>
                <a:lnTo>
                  <a:pt x="114" y="873"/>
                </a:lnTo>
                <a:lnTo>
                  <a:pt x="114" y="872"/>
                </a:lnTo>
                <a:lnTo>
                  <a:pt x="113" y="872"/>
                </a:lnTo>
                <a:lnTo>
                  <a:pt x="112" y="872"/>
                </a:lnTo>
                <a:lnTo>
                  <a:pt x="112" y="871"/>
                </a:lnTo>
                <a:lnTo>
                  <a:pt x="110" y="871"/>
                </a:lnTo>
                <a:lnTo>
                  <a:pt x="109" y="870"/>
                </a:lnTo>
                <a:lnTo>
                  <a:pt x="108" y="870"/>
                </a:lnTo>
                <a:lnTo>
                  <a:pt x="108" y="869"/>
                </a:lnTo>
                <a:lnTo>
                  <a:pt x="107" y="869"/>
                </a:lnTo>
                <a:lnTo>
                  <a:pt x="107" y="868"/>
                </a:lnTo>
                <a:lnTo>
                  <a:pt x="106" y="867"/>
                </a:lnTo>
                <a:lnTo>
                  <a:pt x="107" y="867"/>
                </a:lnTo>
                <a:lnTo>
                  <a:pt x="108" y="867"/>
                </a:lnTo>
                <a:lnTo>
                  <a:pt x="108" y="866"/>
                </a:lnTo>
                <a:lnTo>
                  <a:pt x="109" y="865"/>
                </a:lnTo>
                <a:lnTo>
                  <a:pt x="109" y="864"/>
                </a:lnTo>
                <a:lnTo>
                  <a:pt x="107" y="860"/>
                </a:lnTo>
                <a:lnTo>
                  <a:pt x="114" y="857"/>
                </a:lnTo>
                <a:lnTo>
                  <a:pt x="116" y="852"/>
                </a:lnTo>
                <a:lnTo>
                  <a:pt x="118" y="848"/>
                </a:lnTo>
                <a:lnTo>
                  <a:pt x="123" y="842"/>
                </a:lnTo>
                <a:lnTo>
                  <a:pt x="128" y="836"/>
                </a:lnTo>
                <a:lnTo>
                  <a:pt x="132" y="828"/>
                </a:lnTo>
                <a:lnTo>
                  <a:pt x="136" y="822"/>
                </a:lnTo>
                <a:lnTo>
                  <a:pt x="138" y="815"/>
                </a:lnTo>
                <a:lnTo>
                  <a:pt x="140" y="811"/>
                </a:lnTo>
                <a:lnTo>
                  <a:pt x="141" y="809"/>
                </a:lnTo>
                <a:lnTo>
                  <a:pt x="145" y="803"/>
                </a:lnTo>
                <a:lnTo>
                  <a:pt x="146" y="798"/>
                </a:lnTo>
                <a:lnTo>
                  <a:pt x="147" y="791"/>
                </a:lnTo>
                <a:lnTo>
                  <a:pt x="148" y="789"/>
                </a:lnTo>
                <a:lnTo>
                  <a:pt x="146" y="787"/>
                </a:lnTo>
                <a:lnTo>
                  <a:pt x="154" y="775"/>
                </a:lnTo>
                <a:lnTo>
                  <a:pt x="174" y="750"/>
                </a:lnTo>
                <a:lnTo>
                  <a:pt x="178" y="745"/>
                </a:lnTo>
                <a:lnTo>
                  <a:pt x="192" y="732"/>
                </a:lnTo>
                <a:lnTo>
                  <a:pt x="193" y="732"/>
                </a:lnTo>
                <a:lnTo>
                  <a:pt x="196" y="734"/>
                </a:lnTo>
                <a:lnTo>
                  <a:pt x="197" y="735"/>
                </a:lnTo>
                <a:lnTo>
                  <a:pt x="198" y="735"/>
                </a:lnTo>
                <a:lnTo>
                  <a:pt x="201" y="734"/>
                </a:lnTo>
                <a:lnTo>
                  <a:pt x="203" y="734"/>
                </a:lnTo>
                <a:lnTo>
                  <a:pt x="204" y="735"/>
                </a:lnTo>
                <a:lnTo>
                  <a:pt x="210" y="739"/>
                </a:lnTo>
                <a:lnTo>
                  <a:pt x="212" y="741"/>
                </a:lnTo>
                <a:lnTo>
                  <a:pt x="217" y="743"/>
                </a:lnTo>
                <a:lnTo>
                  <a:pt x="217" y="742"/>
                </a:lnTo>
                <a:lnTo>
                  <a:pt x="216" y="740"/>
                </a:lnTo>
                <a:lnTo>
                  <a:pt x="214" y="737"/>
                </a:lnTo>
                <a:lnTo>
                  <a:pt x="213" y="733"/>
                </a:lnTo>
                <a:lnTo>
                  <a:pt x="213" y="732"/>
                </a:lnTo>
                <a:lnTo>
                  <a:pt x="214" y="726"/>
                </a:lnTo>
                <a:lnTo>
                  <a:pt x="216" y="720"/>
                </a:lnTo>
                <a:lnTo>
                  <a:pt x="216" y="717"/>
                </a:lnTo>
                <a:lnTo>
                  <a:pt x="217" y="716"/>
                </a:lnTo>
                <a:lnTo>
                  <a:pt x="217" y="715"/>
                </a:lnTo>
                <a:lnTo>
                  <a:pt x="217" y="714"/>
                </a:lnTo>
                <a:lnTo>
                  <a:pt x="217" y="713"/>
                </a:lnTo>
                <a:lnTo>
                  <a:pt x="218" y="710"/>
                </a:lnTo>
                <a:lnTo>
                  <a:pt x="218" y="709"/>
                </a:lnTo>
                <a:lnTo>
                  <a:pt x="218" y="706"/>
                </a:lnTo>
                <a:lnTo>
                  <a:pt x="218" y="704"/>
                </a:lnTo>
                <a:lnTo>
                  <a:pt x="217" y="703"/>
                </a:lnTo>
                <a:lnTo>
                  <a:pt x="217" y="701"/>
                </a:lnTo>
                <a:lnTo>
                  <a:pt x="216" y="700"/>
                </a:lnTo>
                <a:lnTo>
                  <a:pt x="216" y="699"/>
                </a:lnTo>
                <a:lnTo>
                  <a:pt x="214" y="697"/>
                </a:lnTo>
                <a:lnTo>
                  <a:pt x="213" y="696"/>
                </a:lnTo>
                <a:lnTo>
                  <a:pt x="212" y="695"/>
                </a:lnTo>
                <a:lnTo>
                  <a:pt x="211" y="695"/>
                </a:lnTo>
                <a:lnTo>
                  <a:pt x="211" y="694"/>
                </a:lnTo>
                <a:lnTo>
                  <a:pt x="210" y="694"/>
                </a:lnTo>
                <a:lnTo>
                  <a:pt x="208" y="693"/>
                </a:lnTo>
                <a:lnTo>
                  <a:pt x="206" y="692"/>
                </a:lnTo>
                <a:lnTo>
                  <a:pt x="204" y="691"/>
                </a:lnTo>
                <a:lnTo>
                  <a:pt x="202" y="690"/>
                </a:lnTo>
                <a:lnTo>
                  <a:pt x="201" y="688"/>
                </a:lnTo>
                <a:lnTo>
                  <a:pt x="198" y="685"/>
                </a:lnTo>
                <a:lnTo>
                  <a:pt x="197" y="685"/>
                </a:lnTo>
                <a:lnTo>
                  <a:pt x="196" y="683"/>
                </a:lnTo>
                <a:lnTo>
                  <a:pt x="195" y="683"/>
                </a:lnTo>
                <a:lnTo>
                  <a:pt x="195" y="682"/>
                </a:lnTo>
                <a:lnTo>
                  <a:pt x="194" y="682"/>
                </a:lnTo>
                <a:lnTo>
                  <a:pt x="191" y="677"/>
                </a:lnTo>
                <a:lnTo>
                  <a:pt x="189" y="673"/>
                </a:lnTo>
                <a:lnTo>
                  <a:pt x="188" y="672"/>
                </a:lnTo>
                <a:lnTo>
                  <a:pt x="189" y="668"/>
                </a:lnTo>
                <a:lnTo>
                  <a:pt x="192" y="669"/>
                </a:lnTo>
                <a:lnTo>
                  <a:pt x="193" y="669"/>
                </a:lnTo>
                <a:lnTo>
                  <a:pt x="194" y="670"/>
                </a:lnTo>
                <a:lnTo>
                  <a:pt x="195" y="671"/>
                </a:lnTo>
                <a:lnTo>
                  <a:pt x="201" y="671"/>
                </a:lnTo>
                <a:lnTo>
                  <a:pt x="212" y="673"/>
                </a:lnTo>
                <a:lnTo>
                  <a:pt x="214" y="673"/>
                </a:lnTo>
                <a:lnTo>
                  <a:pt x="216" y="673"/>
                </a:lnTo>
                <a:lnTo>
                  <a:pt x="218" y="673"/>
                </a:lnTo>
                <a:lnTo>
                  <a:pt x="219" y="673"/>
                </a:lnTo>
                <a:lnTo>
                  <a:pt x="220" y="673"/>
                </a:lnTo>
                <a:lnTo>
                  <a:pt x="222" y="673"/>
                </a:lnTo>
                <a:lnTo>
                  <a:pt x="223" y="674"/>
                </a:lnTo>
                <a:lnTo>
                  <a:pt x="224" y="674"/>
                </a:lnTo>
                <a:lnTo>
                  <a:pt x="227" y="674"/>
                </a:lnTo>
                <a:lnTo>
                  <a:pt x="229" y="675"/>
                </a:lnTo>
                <a:lnTo>
                  <a:pt x="231" y="675"/>
                </a:lnTo>
                <a:lnTo>
                  <a:pt x="233" y="676"/>
                </a:lnTo>
                <a:lnTo>
                  <a:pt x="234" y="677"/>
                </a:lnTo>
                <a:lnTo>
                  <a:pt x="235" y="677"/>
                </a:lnTo>
                <a:lnTo>
                  <a:pt x="236" y="677"/>
                </a:lnTo>
                <a:lnTo>
                  <a:pt x="237" y="678"/>
                </a:lnTo>
                <a:lnTo>
                  <a:pt x="238" y="679"/>
                </a:lnTo>
                <a:lnTo>
                  <a:pt x="239" y="679"/>
                </a:lnTo>
                <a:lnTo>
                  <a:pt x="241" y="680"/>
                </a:lnTo>
                <a:lnTo>
                  <a:pt x="242" y="682"/>
                </a:lnTo>
                <a:lnTo>
                  <a:pt x="243" y="682"/>
                </a:lnTo>
                <a:lnTo>
                  <a:pt x="245" y="683"/>
                </a:lnTo>
                <a:lnTo>
                  <a:pt x="246" y="684"/>
                </a:lnTo>
                <a:lnTo>
                  <a:pt x="247" y="685"/>
                </a:lnTo>
                <a:lnTo>
                  <a:pt x="249" y="686"/>
                </a:lnTo>
                <a:lnTo>
                  <a:pt x="250" y="685"/>
                </a:lnTo>
                <a:lnTo>
                  <a:pt x="250" y="684"/>
                </a:lnTo>
                <a:lnTo>
                  <a:pt x="251" y="684"/>
                </a:lnTo>
                <a:lnTo>
                  <a:pt x="252" y="683"/>
                </a:lnTo>
                <a:lnTo>
                  <a:pt x="252" y="682"/>
                </a:lnTo>
                <a:lnTo>
                  <a:pt x="253" y="682"/>
                </a:lnTo>
                <a:lnTo>
                  <a:pt x="254" y="678"/>
                </a:lnTo>
                <a:lnTo>
                  <a:pt x="257" y="680"/>
                </a:lnTo>
                <a:lnTo>
                  <a:pt x="259" y="682"/>
                </a:lnTo>
                <a:lnTo>
                  <a:pt x="262" y="684"/>
                </a:lnTo>
                <a:lnTo>
                  <a:pt x="269" y="688"/>
                </a:lnTo>
                <a:lnTo>
                  <a:pt x="271" y="684"/>
                </a:lnTo>
                <a:lnTo>
                  <a:pt x="264" y="680"/>
                </a:lnTo>
                <a:lnTo>
                  <a:pt x="264" y="679"/>
                </a:lnTo>
                <a:lnTo>
                  <a:pt x="264" y="678"/>
                </a:lnTo>
                <a:lnTo>
                  <a:pt x="263" y="677"/>
                </a:lnTo>
                <a:lnTo>
                  <a:pt x="263" y="676"/>
                </a:lnTo>
                <a:lnTo>
                  <a:pt x="263" y="675"/>
                </a:lnTo>
                <a:lnTo>
                  <a:pt x="263" y="674"/>
                </a:lnTo>
                <a:lnTo>
                  <a:pt x="263" y="673"/>
                </a:lnTo>
                <a:lnTo>
                  <a:pt x="263" y="672"/>
                </a:lnTo>
                <a:lnTo>
                  <a:pt x="263" y="671"/>
                </a:lnTo>
                <a:lnTo>
                  <a:pt x="263" y="670"/>
                </a:lnTo>
                <a:lnTo>
                  <a:pt x="264" y="670"/>
                </a:lnTo>
                <a:lnTo>
                  <a:pt x="264" y="669"/>
                </a:lnTo>
                <a:lnTo>
                  <a:pt x="265" y="668"/>
                </a:lnTo>
                <a:lnTo>
                  <a:pt x="266" y="668"/>
                </a:lnTo>
                <a:lnTo>
                  <a:pt x="266" y="667"/>
                </a:lnTo>
                <a:lnTo>
                  <a:pt x="267" y="667"/>
                </a:lnTo>
                <a:lnTo>
                  <a:pt x="267" y="666"/>
                </a:lnTo>
                <a:lnTo>
                  <a:pt x="269" y="666"/>
                </a:lnTo>
                <a:lnTo>
                  <a:pt x="270" y="666"/>
                </a:lnTo>
                <a:lnTo>
                  <a:pt x="271" y="666"/>
                </a:lnTo>
                <a:lnTo>
                  <a:pt x="271" y="665"/>
                </a:lnTo>
                <a:lnTo>
                  <a:pt x="272" y="665"/>
                </a:lnTo>
                <a:lnTo>
                  <a:pt x="273" y="665"/>
                </a:lnTo>
                <a:lnTo>
                  <a:pt x="274" y="665"/>
                </a:lnTo>
                <a:lnTo>
                  <a:pt x="275" y="665"/>
                </a:lnTo>
                <a:lnTo>
                  <a:pt x="276" y="666"/>
                </a:lnTo>
                <a:lnTo>
                  <a:pt x="277" y="666"/>
                </a:lnTo>
                <a:lnTo>
                  <a:pt x="278" y="666"/>
                </a:lnTo>
                <a:lnTo>
                  <a:pt x="279" y="666"/>
                </a:lnTo>
                <a:lnTo>
                  <a:pt x="280" y="666"/>
                </a:lnTo>
                <a:lnTo>
                  <a:pt x="280" y="667"/>
                </a:lnTo>
                <a:lnTo>
                  <a:pt x="281" y="667"/>
                </a:lnTo>
                <a:lnTo>
                  <a:pt x="284" y="659"/>
                </a:lnTo>
                <a:lnTo>
                  <a:pt x="286" y="652"/>
                </a:lnTo>
                <a:lnTo>
                  <a:pt x="233" y="632"/>
                </a:lnTo>
                <a:lnTo>
                  <a:pt x="233" y="631"/>
                </a:lnTo>
                <a:lnTo>
                  <a:pt x="228" y="628"/>
                </a:lnTo>
                <a:lnTo>
                  <a:pt x="223" y="626"/>
                </a:lnTo>
                <a:lnTo>
                  <a:pt x="217" y="624"/>
                </a:lnTo>
                <a:lnTo>
                  <a:pt x="206" y="620"/>
                </a:lnTo>
                <a:lnTo>
                  <a:pt x="201" y="618"/>
                </a:lnTo>
                <a:lnTo>
                  <a:pt x="191" y="614"/>
                </a:lnTo>
                <a:lnTo>
                  <a:pt x="193" y="608"/>
                </a:lnTo>
                <a:lnTo>
                  <a:pt x="196" y="601"/>
                </a:lnTo>
                <a:lnTo>
                  <a:pt x="197" y="599"/>
                </a:lnTo>
                <a:lnTo>
                  <a:pt x="219" y="607"/>
                </a:lnTo>
                <a:lnTo>
                  <a:pt x="223" y="595"/>
                </a:lnTo>
                <a:lnTo>
                  <a:pt x="224" y="593"/>
                </a:lnTo>
                <a:lnTo>
                  <a:pt x="217" y="590"/>
                </a:lnTo>
                <a:lnTo>
                  <a:pt x="202" y="585"/>
                </a:lnTo>
                <a:lnTo>
                  <a:pt x="203" y="582"/>
                </a:lnTo>
                <a:lnTo>
                  <a:pt x="218" y="542"/>
                </a:lnTo>
                <a:lnTo>
                  <a:pt x="219" y="536"/>
                </a:lnTo>
                <a:lnTo>
                  <a:pt x="220" y="536"/>
                </a:lnTo>
                <a:lnTo>
                  <a:pt x="221" y="536"/>
                </a:lnTo>
                <a:lnTo>
                  <a:pt x="222" y="536"/>
                </a:lnTo>
                <a:lnTo>
                  <a:pt x="223" y="536"/>
                </a:lnTo>
                <a:lnTo>
                  <a:pt x="224" y="536"/>
                </a:lnTo>
                <a:lnTo>
                  <a:pt x="225" y="536"/>
                </a:lnTo>
                <a:lnTo>
                  <a:pt x="226" y="536"/>
                </a:lnTo>
                <a:lnTo>
                  <a:pt x="227" y="536"/>
                </a:lnTo>
                <a:lnTo>
                  <a:pt x="228" y="536"/>
                </a:lnTo>
                <a:lnTo>
                  <a:pt x="229" y="536"/>
                </a:lnTo>
                <a:lnTo>
                  <a:pt x="230" y="536"/>
                </a:lnTo>
                <a:lnTo>
                  <a:pt x="232" y="536"/>
                </a:lnTo>
                <a:lnTo>
                  <a:pt x="233" y="536"/>
                </a:lnTo>
                <a:lnTo>
                  <a:pt x="234" y="536"/>
                </a:lnTo>
                <a:lnTo>
                  <a:pt x="235" y="536"/>
                </a:lnTo>
                <a:lnTo>
                  <a:pt x="237" y="536"/>
                </a:lnTo>
                <a:lnTo>
                  <a:pt x="238" y="536"/>
                </a:lnTo>
                <a:lnTo>
                  <a:pt x="239" y="536"/>
                </a:lnTo>
                <a:lnTo>
                  <a:pt x="240" y="536"/>
                </a:lnTo>
                <a:lnTo>
                  <a:pt x="241" y="536"/>
                </a:lnTo>
                <a:lnTo>
                  <a:pt x="243" y="536"/>
                </a:lnTo>
                <a:lnTo>
                  <a:pt x="244" y="535"/>
                </a:lnTo>
                <a:lnTo>
                  <a:pt x="245" y="535"/>
                </a:lnTo>
                <a:lnTo>
                  <a:pt x="246" y="535"/>
                </a:lnTo>
                <a:lnTo>
                  <a:pt x="248" y="535"/>
                </a:lnTo>
                <a:lnTo>
                  <a:pt x="249" y="535"/>
                </a:lnTo>
                <a:lnTo>
                  <a:pt x="250" y="534"/>
                </a:lnTo>
                <a:lnTo>
                  <a:pt x="251" y="534"/>
                </a:lnTo>
                <a:lnTo>
                  <a:pt x="252" y="534"/>
                </a:lnTo>
                <a:lnTo>
                  <a:pt x="253" y="534"/>
                </a:lnTo>
                <a:lnTo>
                  <a:pt x="296" y="522"/>
                </a:lnTo>
                <a:lnTo>
                  <a:pt x="297" y="522"/>
                </a:lnTo>
                <a:lnTo>
                  <a:pt x="298" y="522"/>
                </a:lnTo>
                <a:lnTo>
                  <a:pt x="299" y="522"/>
                </a:lnTo>
                <a:lnTo>
                  <a:pt x="300" y="521"/>
                </a:lnTo>
                <a:lnTo>
                  <a:pt x="301" y="521"/>
                </a:lnTo>
                <a:lnTo>
                  <a:pt x="302" y="521"/>
                </a:lnTo>
                <a:lnTo>
                  <a:pt x="304" y="521"/>
                </a:lnTo>
                <a:lnTo>
                  <a:pt x="305" y="520"/>
                </a:lnTo>
                <a:lnTo>
                  <a:pt x="306" y="520"/>
                </a:lnTo>
                <a:lnTo>
                  <a:pt x="307" y="520"/>
                </a:lnTo>
                <a:lnTo>
                  <a:pt x="308" y="520"/>
                </a:lnTo>
                <a:lnTo>
                  <a:pt x="310" y="520"/>
                </a:lnTo>
                <a:lnTo>
                  <a:pt x="311" y="520"/>
                </a:lnTo>
                <a:lnTo>
                  <a:pt x="312" y="519"/>
                </a:lnTo>
                <a:lnTo>
                  <a:pt x="313" y="519"/>
                </a:lnTo>
                <a:lnTo>
                  <a:pt x="314" y="519"/>
                </a:lnTo>
                <a:lnTo>
                  <a:pt x="315" y="519"/>
                </a:lnTo>
                <a:lnTo>
                  <a:pt x="316" y="519"/>
                </a:lnTo>
                <a:lnTo>
                  <a:pt x="317" y="519"/>
                </a:lnTo>
                <a:lnTo>
                  <a:pt x="318" y="519"/>
                </a:lnTo>
                <a:lnTo>
                  <a:pt x="319" y="519"/>
                </a:lnTo>
                <a:lnTo>
                  <a:pt x="321" y="519"/>
                </a:lnTo>
                <a:lnTo>
                  <a:pt x="323" y="519"/>
                </a:lnTo>
                <a:lnTo>
                  <a:pt x="324" y="519"/>
                </a:lnTo>
                <a:lnTo>
                  <a:pt x="326" y="518"/>
                </a:lnTo>
                <a:lnTo>
                  <a:pt x="327" y="518"/>
                </a:lnTo>
                <a:lnTo>
                  <a:pt x="329" y="518"/>
                </a:lnTo>
                <a:lnTo>
                  <a:pt x="330" y="518"/>
                </a:lnTo>
                <a:lnTo>
                  <a:pt x="331" y="518"/>
                </a:lnTo>
                <a:lnTo>
                  <a:pt x="333" y="518"/>
                </a:lnTo>
                <a:lnTo>
                  <a:pt x="334" y="518"/>
                </a:lnTo>
                <a:lnTo>
                  <a:pt x="335" y="519"/>
                </a:lnTo>
                <a:lnTo>
                  <a:pt x="336" y="519"/>
                </a:lnTo>
                <a:lnTo>
                  <a:pt x="338" y="519"/>
                </a:lnTo>
                <a:lnTo>
                  <a:pt x="338" y="513"/>
                </a:lnTo>
                <a:lnTo>
                  <a:pt x="338" y="512"/>
                </a:lnTo>
                <a:lnTo>
                  <a:pt x="338" y="508"/>
                </a:lnTo>
                <a:lnTo>
                  <a:pt x="337" y="504"/>
                </a:lnTo>
                <a:lnTo>
                  <a:pt x="337" y="502"/>
                </a:lnTo>
                <a:lnTo>
                  <a:pt x="338" y="499"/>
                </a:lnTo>
                <a:lnTo>
                  <a:pt x="337" y="499"/>
                </a:lnTo>
                <a:lnTo>
                  <a:pt x="336" y="498"/>
                </a:lnTo>
                <a:lnTo>
                  <a:pt x="334" y="498"/>
                </a:lnTo>
                <a:lnTo>
                  <a:pt x="330" y="498"/>
                </a:lnTo>
                <a:lnTo>
                  <a:pt x="329" y="498"/>
                </a:lnTo>
                <a:lnTo>
                  <a:pt x="329" y="495"/>
                </a:lnTo>
                <a:lnTo>
                  <a:pt x="328" y="494"/>
                </a:lnTo>
                <a:lnTo>
                  <a:pt x="328" y="490"/>
                </a:lnTo>
                <a:lnTo>
                  <a:pt x="328" y="489"/>
                </a:lnTo>
                <a:lnTo>
                  <a:pt x="328" y="488"/>
                </a:lnTo>
                <a:lnTo>
                  <a:pt x="328" y="487"/>
                </a:lnTo>
                <a:lnTo>
                  <a:pt x="327" y="486"/>
                </a:lnTo>
                <a:lnTo>
                  <a:pt x="327" y="485"/>
                </a:lnTo>
                <a:lnTo>
                  <a:pt x="326" y="485"/>
                </a:lnTo>
                <a:lnTo>
                  <a:pt x="325" y="481"/>
                </a:lnTo>
                <a:lnTo>
                  <a:pt x="325" y="466"/>
                </a:lnTo>
                <a:lnTo>
                  <a:pt x="325" y="461"/>
                </a:lnTo>
                <a:lnTo>
                  <a:pt x="325" y="456"/>
                </a:lnTo>
                <a:lnTo>
                  <a:pt x="325" y="453"/>
                </a:lnTo>
                <a:lnTo>
                  <a:pt x="327" y="447"/>
                </a:lnTo>
                <a:lnTo>
                  <a:pt x="327" y="446"/>
                </a:lnTo>
                <a:lnTo>
                  <a:pt x="327" y="445"/>
                </a:lnTo>
                <a:lnTo>
                  <a:pt x="327" y="444"/>
                </a:lnTo>
                <a:lnTo>
                  <a:pt x="327" y="439"/>
                </a:lnTo>
                <a:lnTo>
                  <a:pt x="327" y="436"/>
                </a:lnTo>
                <a:lnTo>
                  <a:pt x="327" y="433"/>
                </a:lnTo>
                <a:lnTo>
                  <a:pt x="327" y="431"/>
                </a:lnTo>
                <a:lnTo>
                  <a:pt x="324" y="428"/>
                </a:lnTo>
                <a:lnTo>
                  <a:pt x="317" y="425"/>
                </a:lnTo>
                <a:lnTo>
                  <a:pt x="315" y="424"/>
                </a:lnTo>
                <a:lnTo>
                  <a:pt x="305" y="421"/>
                </a:lnTo>
                <a:lnTo>
                  <a:pt x="306" y="418"/>
                </a:lnTo>
                <a:lnTo>
                  <a:pt x="306" y="416"/>
                </a:lnTo>
                <a:lnTo>
                  <a:pt x="307" y="411"/>
                </a:lnTo>
                <a:lnTo>
                  <a:pt x="308" y="411"/>
                </a:lnTo>
                <a:lnTo>
                  <a:pt x="308" y="410"/>
                </a:lnTo>
                <a:lnTo>
                  <a:pt x="309" y="404"/>
                </a:lnTo>
                <a:lnTo>
                  <a:pt x="312" y="405"/>
                </a:lnTo>
                <a:lnTo>
                  <a:pt x="313" y="403"/>
                </a:lnTo>
                <a:lnTo>
                  <a:pt x="314" y="401"/>
                </a:lnTo>
                <a:lnTo>
                  <a:pt x="314" y="400"/>
                </a:lnTo>
                <a:lnTo>
                  <a:pt x="315" y="400"/>
                </a:lnTo>
                <a:lnTo>
                  <a:pt x="317" y="400"/>
                </a:lnTo>
                <a:lnTo>
                  <a:pt x="318" y="400"/>
                </a:lnTo>
                <a:lnTo>
                  <a:pt x="319" y="399"/>
                </a:lnTo>
                <a:lnTo>
                  <a:pt x="319" y="396"/>
                </a:lnTo>
                <a:lnTo>
                  <a:pt x="321" y="392"/>
                </a:lnTo>
                <a:lnTo>
                  <a:pt x="323" y="389"/>
                </a:lnTo>
                <a:lnTo>
                  <a:pt x="326" y="384"/>
                </a:lnTo>
                <a:lnTo>
                  <a:pt x="322" y="383"/>
                </a:lnTo>
                <a:lnTo>
                  <a:pt x="316" y="381"/>
                </a:lnTo>
                <a:lnTo>
                  <a:pt x="313" y="380"/>
                </a:lnTo>
                <a:lnTo>
                  <a:pt x="309" y="379"/>
                </a:lnTo>
                <a:lnTo>
                  <a:pt x="306" y="378"/>
                </a:lnTo>
                <a:lnTo>
                  <a:pt x="298" y="376"/>
                </a:lnTo>
                <a:lnTo>
                  <a:pt x="297" y="376"/>
                </a:lnTo>
                <a:lnTo>
                  <a:pt x="294" y="378"/>
                </a:lnTo>
                <a:lnTo>
                  <a:pt x="290" y="380"/>
                </a:lnTo>
                <a:lnTo>
                  <a:pt x="288" y="380"/>
                </a:lnTo>
                <a:lnTo>
                  <a:pt x="285" y="382"/>
                </a:lnTo>
                <a:lnTo>
                  <a:pt x="284" y="383"/>
                </a:lnTo>
                <a:lnTo>
                  <a:pt x="283" y="385"/>
                </a:lnTo>
                <a:lnTo>
                  <a:pt x="278" y="393"/>
                </a:lnTo>
                <a:lnTo>
                  <a:pt x="277" y="401"/>
                </a:lnTo>
                <a:lnTo>
                  <a:pt x="275" y="405"/>
                </a:lnTo>
                <a:lnTo>
                  <a:pt x="274" y="407"/>
                </a:lnTo>
                <a:lnTo>
                  <a:pt x="272" y="407"/>
                </a:lnTo>
                <a:lnTo>
                  <a:pt x="265" y="405"/>
                </a:lnTo>
                <a:lnTo>
                  <a:pt x="261" y="403"/>
                </a:lnTo>
                <a:lnTo>
                  <a:pt x="255" y="402"/>
                </a:lnTo>
                <a:lnTo>
                  <a:pt x="255" y="399"/>
                </a:lnTo>
                <a:lnTo>
                  <a:pt x="256" y="395"/>
                </a:lnTo>
                <a:lnTo>
                  <a:pt x="254" y="391"/>
                </a:lnTo>
                <a:lnTo>
                  <a:pt x="253" y="390"/>
                </a:lnTo>
                <a:lnTo>
                  <a:pt x="249" y="391"/>
                </a:lnTo>
                <a:lnTo>
                  <a:pt x="248" y="391"/>
                </a:lnTo>
                <a:lnTo>
                  <a:pt x="248" y="389"/>
                </a:lnTo>
                <a:lnTo>
                  <a:pt x="247" y="375"/>
                </a:lnTo>
                <a:lnTo>
                  <a:pt x="246" y="375"/>
                </a:lnTo>
                <a:lnTo>
                  <a:pt x="243" y="375"/>
                </a:lnTo>
                <a:lnTo>
                  <a:pt x="236" y="378"/>
                </a:lnTo>
                <a:lnTo>
                  <a:pt x="229" y="381"/>
                </a:lnTo>
                <a:lnTo>
                  <a:pt x="229" y="380"/>
                </a:lnTo>
                <a:lnTo>
                  <a:pt x="226" y="372"/>
                </a:lnTo>
                <a:lnTo>
                  <a:pt x="222" y="365"/>
                </a:lnTo>
                <a:lnTo>
                  <a:pt x="221" y="362"/>
                </a:lnTo>
                <a:lnTo>
                  <a:pt x="221" y="361"/>
                </a:lnTo>
                <a:lnTo>
                  <a:pt x="222" y="360"/>
                </a:lnTo>
                <a:lnTo>
                  <a:pt x="222" y="359"/>
                </a:lnTo>
                <a:lnTo>
                  <a:pt x="223" y="359"/>
                </a:lnTo>
                <a:lnTo>
                  <a:pt x="224" y="358"/>
                </a:lnTo>
                <a:lnTo>
                  <a:pt x="225" y="358"/>
                </a:lnTo>
                <a:lnTo>
                  <a:pt x="226" y="358"/>
                </a:lnTo>
                <a:lnTo>
                  <a:pt x="226" y="357"/>
                </a:lnTo>
                <a:lnTo>
                  <a:pt x="227" y="357"/>
                </a:lnTo>
                <a:lnTo>
                  <a:pt x="228" y="356"/>
                </a:lnTo>
                <a:lnTo>
                  <a:pt x="227" y="355"/>
                </a:lnTo>
                <a:lnTo>
                  <a:pt x="227" y="354"/>
                </a:lnTo>
                <a:lnTo>
                  <a:pt x="228" y="353"/>
                </a:lnTo>
                <a:lnTo>
                  <a:pt x="227" y="352"/>
                </a:lnTo>
                <a:lnTo>
                  <a:pt x="227" y="351"/>
                </a:lnTo>
                <a:lnTo>
                  <a:pt x="227" y="350"/>
                </a:lnTo>
                <a:lnTo>
                  <a:pt x="227" y="349"/>
                </a:lnTo>
                <a:lnTo>
                  <a:pt x="228" y="348"/>
                </a:lnTo>
                <a:lnTo>
                  <a:pt x="229" y="347"/>
                </a:lnTo>
                <a:lnTo>
                  <a:pt x="229" y="346"/>
                </a:lnTo>
                <a:lnTo>
                  <a:pt x="230" y="345"/>
                </a:lnTo>
                <a:lnTo>
                  <a:pt x="231" y="345"/>
                </a:lnTo>
                <a:lnTo>
                  <a:pt x="231" y="344"/>
                </a:lnTo>
                <a:lnTo>
                  <a:pt x="232" y="343"/>
                </a:lnTo>
                <a:lnTo>
                  <a:pt x="232" y="342"/>
                </a:lnTo>
                <a:lnTo>
                  <a:pt x="233" y="342"/>
                </a:lnTo>
                <a:lnTo>
                  <a:pt x="233" y="341"/>
                </a:lnTo>
                <a:lnTo>
                  <a:pt x="234" y="341"/>
                </a:lnTo>
                <a:lnTo>
                  <a:pt x="234" y="340"/>
                </a:lnTo>
                <a:lnTo>
                  <a:pt x="235" y="339"/>
                </a:lnTo>
                <a:lnTo>
                  <a:pt x="236" y="339"/>
                </a:lnTo>
                <a:lnTo>
                  <a:pt x="236" y="338"/>
                </a:lnTo>
                <a:lnTo>
                  <a:pt x="237" y="338"/>
                </a:lnTo>
                <a:lnTo>
                  <a:pt x="237" y="337"/>
                </a:lnTo>
                <a:lnTo>
                  <a:pt x="238" y="336"/>
                </a:lnTo>
                <a:lnTo>
                  <a:pt x="238" y="335"/>
                </a:lnTo>
                <a:lnTo>
                  <a:pt x="239" y="334"/>
                </a:lnTo>
                <a:lnTo>
                  <a:pt x="239" y="333"/>
                </a:lnTo>
                <a:lnTo>
                  <a:pt x="239" y="332"/>
                </a:lnTo>
                <a:lnTo>
                  <a:pt x="240" y="330"/>
                </a:lnTo>
                <a:lnTo>
                  <a:pt x="241" y="329"/>
                </a:lnTo>
                <a:lnTo>
                  <a:pt x="241" y="328"/>
                </a:lnTo>
                <a:lnTo>
                  <a:pt x="242" y="327"/>
                </a:lnTo>
                <a:lnTo>
                  <a:pt x="242" y="325"/>
                </a:lnTo>
                <a:lnTo>
                  <a:pt x="243" y="325"/>
                </a:lnTo>
                <a:lnTo>
                  <a:pt x="243" y="324"/>
                </a:lnTo>
                <a:lnTo>
                  <a:pt x="242" y="323"/>
                </a:lnTo>
                <a:lnTo>
                  <a:pt x="239" y="320"/>
                </a:lnTo>
                <a:lnTo>
                  <a:pt x="237" y="318"/>
                </a:lnTo>
                <a:lnTo>
                  <a:pt x="236" y="316"/>
                </a:lnTo>
                <a:lnTo>
                  <a:pt x="236" y="315"/>
                </a:lnTo>
                <a:lnTo>
                  <a:pt x="232" y="309"/>
                </a:lnTo>
                <a:lnTo>
                  <a:pt x="232" y="302"/>
                </a:lnTo>
                <a:lnTo>
                  <a:pt x="238" y="292"/>
                </a:lnTo>
                <a:lnTo>
                  <a:pt x="239" y="292"/>
                </a:lnTo>
                <a:lnTo>
                  <a:pt x="250" y="291"/>
                </a:lnTo>
                <a:lnTo>
                  <a:pt x="259" y="290"/>
                </a:lnTo>
                <a:lnTo>
                  <a:pt x="273" y="283"/>
                </a:lnTo>
                <a:lnTo>
                  <a:pt x="283" y="278"/>
                </a:lnTo>
                <a:lnTo>
                  <a:pt x="287" y="275"/>
                </a:lnTo>
                <a:lnTo>
                  <a:pt x="291" y="272"/>
                </a:lnTo>
                <a:lnTo>
                  <a:pt x="293" y="271"/>
                </a:lnTo>
                <a:lnTo>
                  <a:pt x="295" y="270"/>
                </a:lnTo>
                <a:lnTo>
                  <a:pt x="296" y="269"/>
                </a:lnTo>
                <a:lnTo>
                  <a:pt x="297" y="269"/>
                </a:lnTo>
                <a:lnTo>
                  <a:pt x="299" y="268"/>
                </a:lnTo>
                <a:lnTo>
                  <a:pt x="301" y="267"/>
                </a:lnTo>
                <a:lnTo>
                  <a:pt x="303" y="266"/>
                </a:lnTo>
                <a:lnTo>
                  <a:pt x="304" y="265"/>
                </a:lnTo>
                <a:lnTo>
                  <a:pt x="306" y="264"/>
                </a:lnTo>
                <a:lnTo>
                  <a:pt x="309" y="262"/>
                </a:lnTo>
                <a:lnTo>
                  <a:pt x="314" y="259"/>
                </a:lnTo>
                <a:lnTo>
                  <a:pt x="315" y="259"/>
                </a:lnTo>
                <a:lnTo>
                  <a:pt x="317" y="257"/>
                </a:lnTo>
                <a:lnTo>
                  <a:pt x="321" y="255"/>
                </a:lnTo>
                <a:lnTo>
                  <a:pt x="324" y="253"/>
                </a:lnTo>
                <a:lnTo>
                  <a:pt x="323" y="250"/>
                </a:lnTo>
                <a:lnTo>
                  <a:pt x="319" y="246"/>
                </a:lnTo>
                <a:lnTo>
                  <a:pt x="322" y="241"/>
                </a:lnTo>
                <a:lnTo>
                  <a:pt x="323" y="236"/>
                </a:lnTo>
                <a:lnTo>
                  <a:pt x="325" y="230"/>
                </a:lnTo>
                <a:lnTo>
                  <a:pt x="328" y="221"/>
                </a:lnTo>
                <a:lnTo>
                  <a:pt x="329" y="217"/>
                </a:lnTo>
                <a:lnTo>
                  <a:pt x="330" y="213"/>
                </a:lnTo>
                <a:lnTo>
                  <a:pt x="337" y="217"/>
                </a:lnTo>
                <a:lnTo>
                  <a:pt x="343" y="220"/>
                </a:lnTo>
                <a:lnTo>
                  <a:pt x="346" y="227"/>
                </a:lnTo>
                <a:lnTo>
                  <a:pt x="347" y="230"/>
                </a:lnTo>
                <a:lnTo>
                  <a:pt x="351" y="226"/>
                </a:lnTo>
                <a:lnTo>
                  <a:pt x="354" y="224"/>
                </a:lnTo>
                <a:lnTo>
                  <a:pt x="356" y="224"/>
                </a:lnTo>
                <a:lnTo>
                  <a:pt x="364" y="226"/>
                </a:lnTo>
                <a:lnTo>
                  <a:pt x="367" y="226"/>
                </a:lnTo>
                <a:lnTo>
                  <a:pt x="369" y="226"/>
                </a:lnTo>
                <a:lnTo>
                  <a:pt x="370" y="226"/>
                </a:lnTo>
                <a:lnTo>
                  <a:pt x="369" y="224"/>
                </a:lnTo>
                <a:lnTo>
                  <a:pt x="370" y="222"/>
                </a:lnTo>
                <a:lnTo>
                  <a:pt x="370" y="219"/>
                </a:lnTo>
                <a:lnTo>
                  <a:pt x="371" y="211"/>
                </a:lnTo>
                <a:lnTo>
                  <a:pt x="373" y="207"/>
                </a:lnTo>
                <a:lnTo>
                  <a:pt x="374" y="198"/>
                </a:lnTo>
                <a:lnTo>
                  <a:pt x="375" y="198"/>
                </a:lnTo>
                <a:lnTo>
                  <a:pt x="379" y="200"/>
                </a:lnTo>
                <a:lnTo>
                  <a:pt x="384" y="202"/>
                </a:lnTo>
                <a:lnTo>
                  <a:pt x="387" y="203"/>
                </a:lnTo>
                <a:lnTo>
                  <a:pt x="388" y="204"/>
                </a:lnTo>
                <a:lnTo>
                  <a:pt x="388" y="207"/>
                </a:lnTo>
                <a:lnTo>
                  <a:pt x="388" y="211"/>
                </a:lnTo>
                <a:lnTo>
                  <a:pt x="391" y="212"/>
                </a:lnTo>
                <a:lnTo>
                  <a:pt x="395" y="213"/>
                </a:lnTo>
                <a:lnTo>
                  <a:pt x="399" y="215"/>
                </a:lnTo>
                <a:lnTo>
                  <a:pt x="404" y="217"/>
                </a:lnTo>
                <a:lnTo>
                  <a:pt x="407" y="217"/>
                </a:lnTo>
                <a:lnTo>
                  <a:pt x="412" y="219"/>
                </a:lnTo>
                <a:lnTo>
                  <a:pt x="418" y="220"/>
                </a:lnTo>
                <a:lnTo>
                  <a:pt x="423" y="221"/>
                </a:lnTo>
                <a:lnTo>
                  <a:pt x="428" y="221"/>
                </a:lnTo>
                <a:lnTo>
                  <a:pt x="430" y="220"/>
                </a:lnTo>
                <a:lnTo>
                  <a:pt x="431" y="217"/>
                </a:lnTo>
                <a:lnTo>
                  <a:pt x="432" y="216"/>
                </a:lnTo>
                <a:lnTo>
                  <a:pt x="437" y="215"/>
                </a:lnTo>
                <a:lnTo>
                  <a:pt x="440" y="214"/>
                </a:lnTo>
                <a:lnTo>
                  <a:pt x="444" y="213"/>
                </a:lnTo>
                <a:lnTo>
                  <a:pt x="445" y="214"/>
                </a:lnTo>
                <a:lnTo>
                  <a:pt x="445" y="212"/>
                </a:lnTo>
                <a:lnTo>
                  <a:pt x="445" y="211"/>
                </a:lnTo>
                <a:lnTo>
                  <a:pt x="447" y="209"/>
                </a:lnTo>
                <a:lnTo>
                  <a:pt x="448" y="206"/>
                </a:lnTo>
                <a:lnTo>
                  <a:pt x="451" y="202"/>
                </a:lnTo>
                <a:lnTo>
                  <a:pt x="460" y="205"/>
                </a:lnTo>
                <a:lnTo>
                  <a:pt x="469" y="208"/>
                </a:lnTo>
                <a:lnTo>
                  <a:pt x="470" y="208"/>
                </a:lnTo>
                <a:lnTo>
                  <a:pt x="470" y="206"/>
                </a:lnTo>
                <a:lnTo>
                  <a:pt x="475" y="192"/>
                </a:lnTo>
                <a:lnTo>
                  <a:pt x="476" y="191"/>
                </a:lnTo>
                <a:lnTo>
                  <a:pt x="476" y="190"/>
                </a:lnTo>
                <a:lnTo>
                  <a:pt x="476" y="189"/>
                </a:lnTo>
                <a:lnTo>
                  <a:pt x="479" y="183"/>
                </a:lnTo>
                <a:lnTo>
                  <a:pt x="479" y="182"/>
                </a:lnTo>
                <a:lnTo>
                  <a:pt x="479" y="181"/>
                </a:lnTo>
                <a:lnTo>
                  <a:pt x="473" y="178"/>
                </a:lnTo>
                <a:lnTo>
                  <a:pt x="472" y="178"/>
                </a:lnTo>
                <a:lnTo>
                  <a:pt x="470" y="176"/>
                </a:lnTo>
                <a:lnTo>
                  <a:pt x="469" y="176"/>
                </a:lnTo>
                <a:lnTo>
                  <a:pt x="468" y="175"/>
                </a:lnTo>
                <a:lnTo>
                  <a:pt x="468" y="165"/>
                </a:lnTo>
                <a:lnTo>
                  <a:pt x="468" y="161"/>
                </a:lnTo>
                <a:lnTo>
                  <a:pt x="468" y="159"/>
                </a:lnTo>
                <a:lnTo>
                  <a:pt x="468" y="158"/>
                </a:lnTo>
                <a:lnTo>
                  <a:pt x="469" y="158"/>
                </a:lnTo>
                <a:lnTo>
                  <a:pt x="469" y="157"/>
                </a:lnTo>
                <a:lnTo>
                  <a:pt x="470" y="157"/>
                </a:lnTo>
                <a:lnTo>
                  <a:pt x="471" y="157"/>
                </a:lnTo>
                <a:lnTo>
                  <a:pt x="471" y="156"/>
                </a:lnTo>
                <a:lnTo>
                  <a:pt x="472" y="156"/>
                </a:lnTo>
                <a:lnTo>
                  <a:pt x="472" y="155"/>
                </a:lnTo>
                <a:lnTo>
                  <a:pt x="472" y="154"/>
                </a:lnTo>
                <a:lnTo>
                  <a:pt x="471" y="154"/>
                </a:lnTo>
                <a:lnTo>
                  <a:pt x="471" y="153"/>
                </a:lnTo>
                <a:lnTo>
                  <a:pt x="470" y="153"/>
                </a:lnTo>
                <a:lnTo>
                  <a:pt x="470" y="152"/>
                </a:lnTo>
                <a:lnTo>
                  <a:pt x="469" y="152"/>
                </a:lnTo>
                <a:lnTo>
                  <a:pt x="463" y="149"/>
                </a:lnTo>
                <a:lnTo>
                  <a:pt x="457" y="148"/>
                </a:lnTo>
                <a:lnTo>
                  <a:pt x="458" y="146"/>
                </a:lnTo>
                <a:lnTo>
                  <a:pt x="457" y="145"/>
                </a:lnTo>
                <a:lnTo>
                  <a:pt x="452" y="143"/>
                </a:lnTo>
                <a:lnTo>
                  <a:pt x="451" y="143"/>
                </a:lnTo>
                <a:lnTo>
                  <a:pt x="446" y="141"/>
                </a:lnTo>
                <a:lnTo>
                  <a:pt x="441" y="139"/>
                </a:lnTo>
                <a:lnTo>
                  <a:pt x="438" y="138"/>
                </a:lnTo>
                <a:lnTo>
                  <a:pt x="432" y="135"/>
                </a:lnTo>
                <a:lnTo>
                  <a:pt x="428" y="134"/>
                </a:lnTo>
                <a:lnTo>
                  <a:pt x="421" y="130"/>
                </a:lnTo>
                <a:lnTo>
                  <a:pt x="417" y="129"/>
                </a:lnTo>
                <a:lnTo>
                  <a:pt x="416" y="129"/>
                </a:lnTo>
                <a:lnTo>
                  <a:pt x="413" y="127"/>
                </a:lnTo>
                <a:lnTo>
                  <a:pt x="408" y="116"/>
                </a:lnTo>
                <a:lnTo>
                  <a:pt x="406" y="112"/>
                </a:lnTo>
                <a:lnTo>
                  <a:pt x="407" y="108"/>
                </a:lnTo>
                <a:lnTo>
                  <a:pt x="407" y="106"/>
                </a:lnTo>
                <a:lnTo>
                  <a:pt x="406" y="102"/>
                </a:lnTo>
                <a:lnTo>
                  <a:pt x="403" y="98"/>
                </a:lnTo>
                <a:lnTo>
                  <a:pt x="403" y="97"/>
                </a:lnTo>
                <a:lnTo>
                  <a:pt x="402" y="97"/>
                </a:lnTo>
                <a:lnTo>
                  <a:pt x="402" y="96"/>
                </a:lnTo>
                <a:lnTo>
                  <a:pt x="403" y="94"/>
                </a:lnTo>
                <a:lnTo>
                  <a:pt x="403" y="92"/>
                </a:lnTo>
                <a:lnTo>
                  <a:pt x="403" y="90"/>
                </a:lnTo>
                <a:lnTo>
                  <a:pt x="403" y="86"/>
                </a:lnTo>
                <a:lnTo>
                  <a:pt x="403" y="84"/>
                </a:lnTo>
                <a:lnTo>
                  <a:pt x="405" y="82"/>
                </a:lnTo>
                <a:lnTo>
                  <a:pt x="407" y="79"/>
                </a:lnTo>
                <a:lnTo>
                  <a:pt x="407" y="78"/>
                </a:lnTo>
                <a:lnTo>
                  <a:pt x="408" y="77"/>
                </a:lnTo>
                <a:lnTo>
                  <a:pt x="409" y="77"/>
                </a:lnTo>
                <a:lnTo>
                  <a:pt x="409" y="76"/>
                </a:lnTo>
                <a:lnTo>
                  <a:pt x="410" y="76"/>
                </a:lnTo>
                <a:lnTo>
                  <a:pt x="411" y="74"/>
                </a:lnTo>
                <a:lnTo>
                  <a:pt x="411" y="72"/>
                </a:lnTo>
                <a:lnTo>
                  <a:pt x="413" y="70"/>
                </a:lnTo>
                <a:lnTo>
                  <a:pt x="414" y="69"/>
                </a:lnTo>
                <a:lnTo>
                  <a:pt x="415" y="68"/>
                </a:lnTo>
                <a:lnTo>
                  <a:pt x="415" y="67"/>
                </a:lnTo>
                <a:lnTo>
                  <a:pt x="418" y="63"/>
                </a:lnTo>
                <a:lnTo>
                  <a:pt x="530" y="32"/>
                </a:lnTo>
                <a:lnTo>
                  <a:pt x="582" y="4"/>
                </a:lnTo>
                <a:lnTo>
                  <a:pt x="589" y="1"/>
                </a:lnTo>
                <a:lnTo>
                  <a:pt x="597" y="1"/>
                </a:lnTo>
                <a:lnTo>
                  <a:pt x="601" y="0"/>
                </a:lnTo>
                <a:lnTo>
                  <a:pt x="602" y="0"/>
                </a:lnTo>
                <a:lnTo>
                  <a:pt x="617" y="8"/>
                </a:lnTo>
                <a:lnTo>
                  <a:pt x="620" y="10"/>
                </a:lnTo>
                <a:lnTo>
                  <a:pt x="623" y="11"/>
                </a:lnTo>
                <a:lnTo>
                  <a:pt x="625" y="12"/>
                </a:lnTo>
                <a:lnTo>
                  <a:pt x="652" y="24"/>
                </a:lnTo>
                <a:lnTo>
                  <a:pt x="693" y="41"/>
                </a:lnTo>
                <a:lnTo>
                  <a:pt x="695" y="42"/>
                </a:lnTo>
                <a:lnTo>
                  <a:pt x="696" y="43"/>
                </a:lnTo>
                <a:lnTo>
                  <a:pt x="697" y="44"/>
                </a:lnTo>
                <a:lnTo>
                  <a:pt x="696" y="44"/>
                </a:lnTo>
                <a:close/>
              </a:path>
            </a:pathLst>
          </a:custGeom>
          <a:solidFill>
            <a:srgbClr val="C3B996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37EF4988-38DA-D173-9262-0D7D87F61F4C}"/>
              </a:ext>
            </a:extLst>
          </p:cNvPr>
          <p:cNvSpPr>
            <a:spLocks/>
          </p:cNvSpPr>
          <p:nvPr/>
        </p:nvSpPr>
        <p:spPr bwMode="auto">
          <a:xfrm>
            <a:off x="4788024" y="1347614"/>
            <a:ext cx="3573379" cy="3384376"/>
          </a:xfrm>
          <a:custGeom>
            <a:avLst/>
            <a:gdLst>
              <a:gd name="T0" fmla="*/ 766 w 2023"/>
              <a:gd name="T1" fmla="*/ 50 h 1916"/>
              <a:gd name="T2" fmla="*/ 922 w 2023"/>
              <a:gd name="T3" fmla="*/ 38 h 1916"/>
              <a:gd name="T4" fmla="*/ 1035 w 2023"/>
              <a:gd name="T5" fmla="*/ 53 h 1916"/>
              <a:gd name="T6" fmla="*/ 1148 w 2023"/>
              <a:gd name="T7" fmla="*/ 49 h 1916"/>
              <a:gd name="T8" fmla="*/ 1237 w 2023"/>
              <a:gd name="T9" fmla="*/ 145 h 1916"/>
              <a:gd name="T10" fmla="*/ 1330 w 2023"/>
              <a:gd name="T11" fmla="*/ 299 h 1916"/>
              <a:gd name="T12" fmla="*/ 1401 w 2023"/>
              <a:gd name="T13" fmla="*/ 252 h 1916"/>
              <a:gd name="T14" fmla="*/ 1423 w 2023"/>
              <a:gd name="T15" fmla="*/ 328 h 1916"/>
              <a:gd name="T16" fmla="*/ 1686 w 2023"/>
              <a:gd name="T17" fmla="*/ 457 h 1916"/>
              <a:gd name="T18" fmla="*/ 1681 w 2023"/>
              <a:gd name="T19" fmla="*/ 623 h 1916"/>
              <a:gd name="T20" fmla="*/ 1584 w 2023"/>
              <a:gd name="T21" fmla="*/ 679 h 1916"/>
              <a:gd name="T22" fmla="*/ 1547 w 2023"/>
              <a:gd name="T23" fmla="*/ 754 h 1916"/>
              <a:gd name="T24" fmla="*/ 1582 w 2023"/>
              <a:gd name="T25" fmla="*/ 745 h 1916"/>
              <a:gd name="T26" fmla="*/ 1629 w 2023"/>
              <a:gd name="T27" fmla="*/ 824 h 1916"/>
              <a:gd name="T28" fmla="*/ 1656 w 2023"/>
              <a:gd name="T29" fmla="*/ 886 h 1916"/>
              <a:gd name="T30" fmla="*/ 1731 w 2023"/>
              <a:gd name="T31" fmla="*/ 1011 h 1916"/>
              <a:gd name="T32" fmla="*/ 1777 w 2023"/>
              <a:gd name="T33" fmla="*/ 1057 h 1916"/>
              <a:gd name="T34" fmla="*/ 1821 w 2023"/>
              <a:gd name="T35" fmla="*/ 1103 h 1916"/>
              <a:gd name="T36" fmla="*/ 1923 w 2023"/>
              <a:gd name="T37" fmla="*/ 1097 h 1916"/>
              <a:gd name="T38" fmla="*/ 1914 w 2023"/>
              <a:gd name="T39" fmla="*/ 1150 h 1916"/>
              <a:gd name="T40" fmla="*/ 1959 w 2023"/>
              <a:gd name="T41" fmla="*/ 1214 h 1916"/>
              <a:gd name="T42" fmla="*/ 2001 w 2023"/>
              <a:gd name="T43" fmla="*/ 1299 h 1916"/>
              <a:gd name="T44" fmla="*/ 1986 w 2023"/>
              <a:gd name="T45" fmla="*/ 1342 h 1916"/>
              <a:gd name="T46" fmla="*/ 1913 w 2023"/>
              <a:gd name="T47" fmla="*/ 1325 h 1916"/>
              <a:gd name="T48" fmla="*/ 1864 w 2023"/>
              <a:gd name="T49" fmla="*/ 1336 h 1916"/>
              <a:gd name="T50" fmla="*/ 1797 w 2023"/>
              <a:gd name="T51" fmla="*/ 1341 h 1916"/>
              <a:gd name="T52" fmla="*/ 1768 w 2023"/>
              <a:gd name="T53" fmla="*/ 1388 h 1916"/>
              <a:gd name="T54" fmla="*/ 1704 w 2023"/>
              <a:gd name="T55" fmla="*/ 1377 h 1916"/>
              <a:gd name="T56" fmla="*/ 1650 w 2023"/>
              <a:gd name="T57" fmla="*/ 1366 h 1916"/>
              <a:gd name="T58" fmla="*/ 1596 w 2023"/>
              <a:gd name="T59" fmla="*/ 1353 h 1916"/>
              <a:gd name="T60" fmla="*/ 1549 w 2023"/>
              <a:gd name="T61" fmla="*/ 1388 h 1916"/>
              <a:gd name="T62" fmla="*/ 1445 w 2023"/>
              <a:gd name="T63" fmla="*/ 1442 h 1916"/>
              <a:gd name="T64" fmla="*/ 1337 w 2023"/>
              <a:gd name="T65" fmla="*/ 1468 h 1916"/>
              <a:gd name="T66" fmla="*/ 1028 w 2023"/>
              <a:gd name="T67" fmla="*/ 1724 h 1916"/>
              <a:gd name="T68" fmla="*/ 983 w 2023"/>
              <a:gd name="T69" fmla="*/ 1749 h 1916"/>
              <a:gd name="T70" fmla="*/ 918 w 2023"/>
              <a:gd name="T71" fmla="*/ 1809 h 1916"/>
              <a:gd name="T72" fmla="*/ 810 w 2023"/>
              <a:gd name="T73" fmla="*/ 1858 h 1916"/>
              <a:gd name="T74" fmla="*/ 752 w 2023"/>
              <a:gd name="T75" fmla="*/ 1870 h 1916"/>
              <a:gd name="T76" fmla="*/ 659 w 2023"/>
              <a:gd name="T77" fmla="*/ 1900 h 1916"/>
              <a:gd name="T78" fmla="*/ 617 w 2023"/>
              <a:gd name="T79" fmla="*/ 1816 h 1916"/>
              <a:gd name="T80" fmla="*/ 623 w 2023"/>
              <a:gd name="T81" fmla="*/ 1644 h 1916"/>
              <a:gd name="T82" fmla="*/ 576 w 2023"/>
              <a:gd name="T83" fmla="*/ 1524 h 1916"/>
              <a:gd name="T84" fmla="*/ 537 w 2023"/>
              <a:gd name="T85" fmla="*/ 1458 h 1916"/>
              <a:gd name="T86" fmla="*/ 449 w 2023"/>
              <a:gd name="T87" fmla="*/ 1375 h 1916"/>
              <a:gd name="T88" fmla="*/ 340 w 2023"/>
              <a:gd name="T89" fmla="*/ 1246 h 1916"/>
              <a:gd name="T90" fmla="*/ 201 w 2023"/>
              <a:gd name="T91" fmla="*/ 1146 h 1916"/>
              <a:gd name="T92" fmla="*/ 199 w 2023"/>
              <a:gd name="T93" fmla="*/ 1014 h 1916"/>
              <a:gd name="T94" fmla="*/ 52 w 2023"/>
              <a:gd name="T95" fmla="*/ 914 h 1916"/>
              <a:gd name="T96" fmla="*/ 91 w 2023"/>
              <a:gd name="T97" fmla="*/ 910 h 1916"/>
              <a:gd name="T98" fmla="*/ 113 w 2023"/>
              <a:gd name="T99" fmla="*/ 872 h 1916"/>
              <a:gd name="T100" fmla="*/ 212 w 2023"/>
              <a:gd name="T101" fmla="*/ 741 h 1916"/>
              <a:gd name="T102" fmla="*/ 192 w 2023"/>
              <a:gd name="T103" fmla="*/ 669 h 1916"/>
              <a:gd name="T104" fmla="*/ 264 w 2023"/>
              <a:gd name="T105" fmla="*/ 680 h 1916"/>
              <a:gd name="T106" fmla="*/ 193 w 2023"/>
              <a:gd name="T107" fmla="*/ 608 h 1916"/>
              <a:gd name="T108" fmla="*/ 298 w 2023"/>
              <a:gd name="T109" fmla="*/ 522 h 1916"/>
              <a:gd name="T110" fmla="*/ 329 w 2023"/>
              <a:gd name="T111" fmla="*/ 498 h 1916"/>
              <a:gd name="T112" fmla="*/ 323 w 2023"/>
              <a:gd name="T113" fmla="*/ 389 h 1916"/>
              <a:gd name="T114" fmla="*/ 224 w 2023"/>
              <a:gd name="T115" fmla="*/ 358 h 1916"/>
              <a:gd name="T116" fmla="*/ 239 w 2023"/>
              <a:gd name="T117" fmla="*/ 320 h 1916"/>
              <a:gd name="T118" fmla="*/ 356 w 2023"/>
              <a:gd name="T119" fmla="*/ 224 h 1916"/>
              <a:gd name="T120" fmla="*/ 475 w 2023"/>
              <a:gd name="T121" fmla="*/ 192 h 1916"/>
              <a:gd name="T122" fmla="*/ 413 w 2023"/>
              <a:gd name="T123" fmla="*/ 127 h 1916"/>
              <a:gd name="T124" fmla="*/ 697 w 2023"/>
              <a:gd name="T125" fmla="*/ 44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23" h="1916">
                <a:moveTo>
                  <a:pt x="696" y="44"/>
                </a:moveTo>
                <a:lnTo>
                  <a:pt x="698" y="45"/>
                </a:lnTo>
                <a:lnTo>
                  <a:pt x="698" y="46"/>
                </a:lnTo>
                <a:lnTo>
                  <a:pt x="709" y="55"/>
                </a:lnTo>
                <a:lnTo>
                  <a:pt x="709" y="56"/>
                </a:lnTo>
                <a:lnTo>
                  <a:pt x="710" y="56"/>
                </a:lnTo>
                <a:lnTo>
                  <a:pt x="711" y="57"/>
                </a:lnTo>
                <a:lnTo>
                  <a:pt x="712" y="57"/>
                </a:lnTo>
                <a:lnTo>
                  <a:pt x="712" y="58"/>
                </a:lnTo>
                <a:lnTo>
                  <a:pt x="713" y="58"/>
                </a:lnTo>
                <a:lnTo>
                  <a:pt x="721" y="61"/>
                </a:lnTo>
                <a:lnTo>
                  <a:pt x="722" y="61"/>
                </a:lnTo>
                <a:lnTo>
                  <a:pt x="723" y="61"/>
                </a:lnTo>
                <a:lnTo>
                  <a:pt x="723" y="62"/>
                </a:lnTo>
                <a:lnTo>
                  <a:pt x="724" y="62"/>
                </a:lnTo>
                <a:lnTo>
                  <a:pt x="725" y="62"/>
                </a:lnTo>
                <a:lnTo>
                  <a:pt x="726" y="62"/>
                </a:lnTo>
                <a:lnTo>
                  <a:pt x="727" y="62"/>
                </a:lnTo>
                <a:lnTo>
                  <a:pt x="728" y="61"/>
                </a:lnTo>
                <a:lnTo>
                  <a:pt x="729" y="61"/>
                </a:lnTo>
                <a:lnTo>
                  <a:pt x="730" y="61"/>
                </a:lnTo>
                <a:lnTo>
                  <a:pt x="731" y="60"/>
                </a:lnTo>
                <a:lnTo>
                  <a:pt x="732" y="60"/>
                </a:lnTo>
                <a:lnTo>
                  <a:pt x="751" y="52"/>
                </a:lnTo>
                <a:lnTo>
                  <a:pt x="752" y="51"/>
                </a:lnTo>
                <a:lnTo>
                  <a:pt x="753" y="51"/>
                </a:lnTo>
                <a:lnTo>
                  <a:pt x="754" y="50"/>
                </a:lnTo>
                <a:lnTo>
                  <a:pt x="755" y="50"/>
                </a:lnTo>
                <a:lnTo>
                  <a:pt x="756" y="49"/>
                </a:lnTo>
                <a:lnTo>
                  <a:pt x="757" y="49"/>
                </a:lnTo>
                <a:lnTo>
                  <a:pt x="758" y="49"/>
                </a:lnTo>
                <a:lnTo>
                  <a:pt x="758" y="48"/>
                </a:lnTo>
                <a:lnTo>
                  <a:pt x="759" y="48"/>
                </a:lnTo>
                <a:lnTo>
                  <a:pt x="760" y="47"/>
                </a:lnTo>
                <a:lnTo>
                  <a:pt x="761" y="47"/>
                </a:lnTo>
                <a:lnTo>
                  <a:pt x="761" y="46"/>
                </a:lnTo>
                <a:lnTo>
                  <a:pt x="762" y="46"/>
                </a:lnTo>
                <a:lnTo>
                  <a:pt x="762" y="47"/>
                </a:lnTo>
                <a:lnTo>
                  <a:pt x="763" y="47"/>
                </a:lnTo>
                <a:lnTo>
                  <a:pt x="764" y="46"/>
                </a:lnTo>
                <a:lnTo>
                  <a:pt x="765" y="49"/>
                </a:lnTo>
                <a:lnTo>
                  <a:pt x="766" y="49"/>
                </a:lnTo>
                <a:lnTo>
                  <a:pt x="766" y="50"/>
                </a:lnTo>
                <a:lnTo>
                  <a:pt x="767" y="50"/>
                </a:lnTo>
                <a:lnTo>
                  <a:pt x="767" y="51"/>
                </a:lnTo>
                <a:lnTo>
                  <a:pt x="768" y="51"/>
                </a:lnTo>
                <a:lnTo>
                  <a:pt x="769" y="51"/>
                </a:lnTo>
                <a:lnTo>
                  <a:pt x="770" y="51"/>
                </a:lnTo>
                <a:lnTo>
                  <a:pt x="770" y="53"/>
                </a:lnTo>
                <a:lnTo>
                  <a:pt x="771" y="53"/>
                </a:lnTo>
                <a:lnTo>
                  <a:pt x="771" y="52"/>
                </a:lnTo>
                <a:lnTo>
                  <a:pt x="772" y="52"/>
                </a:lnTo>
                <a:lnTo>
                  <a:pt x="773" y="52"/>
                </a:lnTo>
                <a:lnTo>
                  <a:pt x="774" y="51"/>
                </a:lnTo>
                <a:lnTo>
                  <a:pt x="778" y="49"/>
                </a:lnTo>
                <a:lnTo>
                  <a:pt x="779" y="48"/>
                </a:lnTo>
                <a:lnTo>
                  <a:pt x="780" y="48"/>
                </a:lnTo>
                <a:lnTo>
                  <a:pt x="781" y="47"/>
                </a:lnTo>
                <a:lnTo>
                  <a:pt x="782" y="47"/>
                </a:lnTo>
                <a:lnTo>
                  <a:pt x="782" y="46"/>
                </a:lnTo>
                <a:lnTo>
                  <a:pt x="783" y="46"/>
                </a:lnTo>
                <a:lnTo>
                  <a:pt x="784" y="46"/>
                </a:lnTo>
                <a:lnTo>
                  <a:pt x="785" y="46"/>
                </a:lnTo>
                <a:lnTo>
                  <a:pt x="785" y="45"/>
                </a:lnTo>
                <a:lnTo>
                  <a:pt x="786" y="45"/>
                </a:lnTo>
                <a:lnTo>
                  <a:pt x="792" y="44"/>
                </a:lnTo>
                <a:lnTo>
                  <a:pt x="793" y="44"/>
                </a:lnTo>
                <a:lnTo>
                  <a:pt x="804" y="47"/>
                </a:lnTo>
                <a:lnTo>
                  <a:pt x="808" y="47"/>
                </a:lnTo>
                <a:lnTo>
                  <a:pt x="820" y="49"/>
                </a:lnTo>
                <a:lnTo>
                  <a:pt x="849" y="52"/>
                </a:lnTo>
                <a:lnTo>
                  <a:pt x="859" y="53"/>
                </a:lnTo>
                <a:lnTo>
                  <a:pt x="868" y="22"/>
                </a:lnTo>
                <a:lnTo>
                  <a:pt x="869" y="21"/>
                </a:lnTo>
                <a:lnTo>
                  <a:pt x="870" y="21"/>
                </a:lnTo>
                <a:lnTo>
                  <a:pt x="871" y="21"/>
                </a:lnTo>
                <a:lnTo>
                  <a:pt x="872" y="22"/>
                </a:lnTo>
                <a:lnTo>
                  <a:pt x="873" y="22"/>
                </a:lnTo>
                <a:lnTo>
                  <a:pt x="885" y="27"/>
                </a:lnTo>
                <a:lnTo>
                  <a:pt x="893" y="30"/>
                </a:lnTo>
                <a:lnTo>
                  <a:pt x="897" y="31"/>
                </a:lnTo>
                <a:lnTo>
                  <a:pt x="909" y="35"/>
                </a:lnTo>
                <a:lnTo>
                  <a:pt x="910" y="35"/>
                </a:lnTo>
                <a:lnTo>
                  <a:pt x="912" y="36"/>
                </a:lnTo>
                <a:lnTo>
                  <a:pt x="920" y="38"/>
                </a:lnTo>
                <a:lnTo>
                  <a:pt x="922" y="38"/>
                </a:lnTo>
                <a:lnTo>
                  <a:pt x="923" y="39"/>
                </a:lnTo>
                <a:lnTo>
                  <a:pt x="923" y="38"/>
                </a:lnTo>
                <a:lnTo>
                  <a:pt x="925" y="31"/>
                </a:lnTo>
                <a:lnTo>
                  <a:pt x="925" y="30"/>
                </a:lnTo>
                <a:lnTo>
                  <a:pt x="926" y="30"/>
                </a:lnTo>
                <a:lnTo>
                  <a:pt x="926" y="29"/>
                </a:lnTo>
                <a:lnTo>
                  <a:pt x="927" y="29"/>
                </a:lnTo>
                <a:lnTo>
                  <a:pt x="928" y="29"/>
                </a:lnTo>
                <a:lnTo>
                  <a:pt x="938" y="32"/>
                </a:lnTo>
                <a:lnTo>
                  <a:pt x="942" y="33"/>
                </a:lnTo>
                <a:lnTo>
                  <a:pt x="947" y="34"/>
                </a:lnTo>
                <a:lnTo>
                  <a:pt x="950" y="34"/>
                </a:lnTo>
                <a:lnTo>
                  <a:pt x="954" y="35"/>
                </a:lnTo>
                <a:lnTo>
                  <a:pt x="955" y="35"/>
                </a:lnTo>
                <a:lnTo>
                  <a:pt x="956" y="35"/>
                </a:lnTo>
                <a:lnTo>
                  <a:pt x="957" y="35"/>
                </a:lnTo>
                <a:lnTo>
                  <a:pt x="957" y="34"/>
                </a:lnTo>
                <a:lnTo>
                  <a:pt x="962" y="31"/>
                </a:lnTo>
                <a:lnTo>
                  <a:pt x="963" y="31"/>
                </a:lnTo>
                <a:lnTo>
                  <a:pt x="965" y="32"/>
                </a:lnTo>
                <a:lnTo>
                  <a:pt x="967" y="34"/>
                </a:lnTo>
                <a:lnTo>
                  <a:pt x="968" y="34"/>
                </a:lnTo>
                <a:lnTo>
                  <a:pt x="970" y="37"/>
                </a:lnTo>
                <a:lnTo>
                  <a:pt x="973" y="39"/>
                </a:lnTo>
                <a:lnTo>
                  <a:pt x="979" y="41"/>
                </a:lnTo>
                <a:lnTo>
                  <a:pt x="984" y="42"/>
                </a:lnTo>
                <a:lnTo>
                  <a:pt x="985" y="42"/>
                </a:lnTo>
                <a:lnTo>
                  <a:pt x="986" y="42"/>
                </a:lnTo>
                <a:lnTo>
                  <a:pt x="986" y="41"/>
                </a:lnTo>
                <a:lnTo>
                  <a:pt x="989" y="41"/>
                </a:lnTo>
                <a:lnTo>
                  <a:pt x="991" y="42"/>
                </a:lnTo>
                <a:lnTo>
                  <a:pt x="996" y="45"/>
                </a:lnTo>
                <a:lnTo>
                  <a:pt x="999" y="47"/>
                </a:lnTo>
                <a:lnTo>
                  <a:pt x="1002" y="48"/>
                </a:lnTo>
                <a:lnTo>
                  <a:pt x="1005" y="49"/>
                </a:lnTo>
                <a:lnTo>
                  <a:pt x="1009" y="49"/>
                </a:lnTo>
                <a:lnTo>
                  <a:pt x="1021" y="50"/>
                </a:lnTo>
                <a:lnTo>
                  <a:pt x="1028" y="51"/>
                </a:lnTo>
                <a:lnTo>
                  <a:pt x="1029" y="51"/>
                </a:lnTo>
                <a:lnTo>
                  <a:pt x="1030" y="51"/>
                </a:lnTo>
                <a:lnTo>
                  <a:pt x="1031" y="51"/>
                </a:lnTo>
                <a:lnTo>
                  <a:pt x="1033" y="52"/>
                </a:lnTo>
                <a:lnTo>
                  <a:pt x="1035" y="53"/>
                </a:lnTo>
                <a:lnTo>
                  <a:pt x="1036" y="42"/>
                </a:lnTo>
                <a:lnTo>
                  <a:pt x="1037" y="41"/>
                </a:lnTo>
                <a:lnTo>
                  <a:pt x="1054" y="44"/>
                </a:lnTo>
                <a:lnTo>
                  <a:pt x="1056" y="44"/>
                </a:lnTo>
                <a:lnTo>
                  <a:pt x="1061" y="45"/>
                </a:lnTo>
                <a:lnTo>
                  <a:pt x="1062" y="45"/>
                </a:lnTo>
                <a:lnTo>
                  <a:pt x="1067" y="46"/>
                </a:lnTo>
                <a:lnTo>
                  <a:pt x="1068" y="46"/>
                </a:lnTo>
                <a:lnTo>
                  <a:pt x="1069" y="46"/>
                </a:lnTo>
                <a:lnTo>
                  <a:pt x="1075" y="47"/>
                </a:lnTo>
                <a:lnTo>
                  <a:pt x="1075" y="46"/>
                </a:lnTo>
                <a:lnTo>
                  <a:pt x="1071" y="37"/>
                </a:lnTo>
                <a:lnTo>
                  <a:pt x="1069" y="33"/>
                </a:lnTo>
                <a:lnTo>
                  <a:pt x="1066" y="22"/>
                </a:lnTo>
                <a:lnTo>
                  <a:pt x="1069" y="25"/>
                </a:lnTo>
                <a:lnTo>
                  <a:pt x="1069" y="24"/>
                </a:lnTo>
                <a:lnTo>
                  <a:pt x="1078" y="27"/>
                </a:lnTo>
                <a:lnTo>
                  <a:pt x="1085" y="30"/>
                </a:lnTo>
                <a:lnTo>
                  <a:pt x="1085" y="29"/>
                </a:lnTo>
                <a:lnTo>
                  <a:pt x="1085" y="28"/>
                </a:lnTo>
                <a:lnTo>
                  <a:pt x="1089" y="29"/>
                </a:lnTo>
                <a:lnTo>
                  <a:pt x="1092" y="31"/>
                </a:lnTo>
                <a:lnTo>
                  <a:pt x="1094" y="32"/>
                </a:lnTo>
                <a:lnTo>
                  <a:pt x="1097" y="34"/>
                </a:lnTo>
                <a:lnTo>
                  <a:pt x="1099" y="35"/>
                </a:lnTo>
                <a:lnTo>
                  <a:pt x="1102" y="36"/>
                </a:lnTo>
                <a:lnTo>
                  <a:pt x="1111" y="40"/>
                </a:lnTo>
                <a:lnTo>
                  <a:pt x="1113" y="41"/>
                </a:lnTo>
                <a:lnTo>
                  <a:pt x="1125" y="45"/>
                </a:lnTo>
                <a:lnTo>
                  <a:pt x="1126" y="45"/>
                </a:lnTo>
                <a:lnTo>
                  <a:pt x="1127" y="45"/>
                </a:lnTo>
                <a:lnTo>
                  <a:pt x="1127" y="46"/>
                </a:lnTo>
                <a:lnTo>
                  <a:pt x="1128" y="46"/>
                </a:lnTo>
                <a:lnTo>
                  <a:pt x="1129" y="46"/>
                </a:lnTo>
                <a:lnTo>
                  <a:pt x="1130" y="46"/>
                </a:lnTo>
                <a:lnTo>
                  <a:pt x="1130" y="47"/>
                </a:lnTo>
                <a:lnTo>
                  <a:pt x="1131" y="47"/>
                </a:lnTo>
                <a:lnTo>
                  <a:pt x="1132" y="47"/>
                </a:lnTo>
                <a:lnTo>
                  <a:pt x="1133" y="47"/>
                </a:lnTo>
                <a:lnTo>
                  <a:pt x="1134" y="47"/>
                </a:lnTo>
                <a:lnTo>
                  <a:pt x="1146" y="49"/>
                </a:lnTo>
                <a:lnTo>
                  <a:pt x="1148" y="50"/>
                </a:lnTo>
                <a:lnTo>
                  <a:pt x="1148" y="49"/>
                </a:lnTo>
                <a:lnTo>
                  <a:pt x="1150" y="50"/>
                </a:lnTo>
                <a:lnTo>
                  <a:pt x="1154" y="52"/>
                </a:lnTo>
                <a:lnTo>
                  <a:pt x="1156" y="53"/>
                </a:lnTo>
                <a:lnTo>
                  <a:pt x="1159" y="53"/>
                </a:lnTo>
                <a:lnTo>
                  <a:pt x="1161" y="52"/>
                </a:lnTo>
                <a:lnTo>
                  <a:pt x="1163" y="52"/>
                </a:lnTo>
                <a:lnTo>
                  <a:pt x="1170" y="52"/>
                </a:lnTo>
                <a:lnTo>
                  <a:pt x="1171" y="53"/>
                </a:lnTo>
                <a:lnTo>
                  <a:pt x="1176" y="53"/>
                </a:lnTo>
                <a:lnTo>
                  <a:pt x="1179" y="54"/>
                </a:lnTo>
                <a:lnTo>
                  <a:pt x="1185" y="54"/>
                </a:lnTo>
                <a:lnTo>
                  <a:pt x="1188" y="54"/>
                </a:lnTo>
                <a:lnTo>
                  <a:pt x="1196" y="56"/>
                </a:lnTo>
                <a:lnTo>
                  <a:pt x="1205" y="58"/>
                </a:lnTo>
                <a:lnTo>
                  <a:pt x="1208" y="58"/>
                </a:lnTo>
                <a:lnTo>
                  <a:pt x="1208" y="59"/>
                </a:lnTo>
                <a:lnTo>
                  <a:pt x="1208" y="60"/>
                </a:lnTo>
                <a:lnTo>
                  <a:pt x="1210" y="64"/>
                </a:lnTo>
                <a:lnTo>
                  <a:pt x="1211" y="67"/>
                </a:lnTo>
                <a:lnTo>
                  <a:pt x="1211" y="68"/>
                </a:lnTo>
                <a:lnTo>
                  <a:pt x="1211" y="69"/>
                </a:lnTo>
                <a:lnTo>
                  <a:pt x="1212" y="72"/>
                </a:lnTo>
                <a:lnTo>
                  <a:pt x="1212" y="76"/>
                </a:lnTo>
                <a:lnTo>
                  <a:pt x="1213" y="78"/>
                </a:lnTo>
                <a:lnTo>
                  <a:pt x="1213" y="81"/>
                </a:lnTo>
                <a:lnTo>
                  <a:pt x="1214" y="86"/>
                </a:lnTo>
                <a:lnTo>
                  <a:pt x="1216" y="92"/>
                </a:lnTo>
                <a:lnTo>
                  <a:pt x="1217" y="98"/>
                </a:lnTo>
                <a:lnTo>
                  <a:pt x="1217" y="99"/>
                </a:lnTo>
                <a:lnTo>
                  <a:pt x="1218" y="102"/>
                </a:lnTo>
                <a:lnTo>
                  <a:pt x="1220" y="110"/>
                </a:lnTo>
                <a:lnTo>
                  <a:pt x="1223" y="118"/>
                </a:lnTo>
                <a:lnTo>
                  <a:pt x="1226" y="132"/>
                </a:lnTo>
                <a:lnTo>
                  <a:pt x="1227" y="132"/>
                </a:lnTo>
                <a:lnTo>
                  <a:pt x="1227" y="133"/>
                </a:lnTo>
                <a:lnTo>
                  <a:pt x="1228" y="133"/>
                </a:lnTo>
                <a:lnTo>
                  <a:pt x="1229" y="135"/>
                </a:lnTo>
                <a:lnTo>
                  <a:pt x="1234" y="142"/>
                </a:lnTo>
                <a:lnTo>
                  <a:pt x="1235" y="142"/>
                </a:lnTo>
                <a:lnTo>
                  <a:pt x="1235" y="143"/>
                </a:lnTo>
                <a:lnTo>
                  <a:pt x="1236" y="143"/>
                </a:lnTo>
                <a:lnTo>
                  <a:pt x="1238" y="144"/>
                </a:lnTo>
                <a:lnTo>
                  <a:pt x="1237" y="145"/>
                </a:lnTo>
                <a:lnTo>
                  <a:pt x="1228" y="154"/>
                </a:lnTo>
                <a:lnTo>
                  <a:pt x="1233" y="157"/>
                </a:lnTo>
                <a:lnTo>
                  <a:pt x="1228" y="165"/>
                </a:lnTo>
                <a:lnTo>
                  <a:pt x="1231" y="168"/>
                </a:lnTo>
                <a:lnTo>
                  <a:pt x="1226" y="177"/>
                </a:lnTo>
                <a:lnTo>
                  <a:pt x="1222" y="184"/>
                </a:lnTo>
                <a:lnTo>
                  <a:pt x="1217" y="192"/>
                </a:lnTo>
                <a:lnTo>
                  <a:pt x="1216" y="193"/>
                </a:lnTo>
                <a:lnTo>
                  <a:pt x="1207" y="207"/>
                </a:lnTo>
                <a:lnTo>
                  <a:pt x="1206" y="208"/>
                </a:lnTo>
                <a:lnTo>
                  <a:pt x="1206" y="209"/>
                </a:lnTo>
                <a:lnTo>
                  <a:pt x="1205" y="210"/>
                </a:lnTo>
                <a:lnTo>
                  <a:pt x="1205" y="211"/>
                </a:lnTo>
                <a:lnTo>
                  <a:pt x="1204" y="211"/>
                </a:lnTo>
                <a:lnTo>
                  <a:pt x="1204" y="212"/>
                </a:lnTo>
                <a:lnTo>
                  <a:pt x="1203" y="213"/>
                </a:lnTo>
                <a:lnTo>
                  <a:pt x="1203" y="214"/>
                </a:lnTo>
                <a:lnTo>
                  <a:pt x="1202" y="214"/>
                </a:lnTo>
                <a:lnTo>
                  <a:pt x="1201" y="216"/>
                </a:lnTo>
                <a:lnTo>
                  <a:pt x="1201" y="217"/>
                </a:lnTo>
                <a:lnTo>
                  <a:pt x="1201" y="218"/>
                </a:lnTo>
                <a:lnTo>
                  <a:pt x="1197" y="223"/>
                </a:lnTo>
                <a:lnTo>
                  <a:pt x="1218" y="235"/>
                </a:lnTo>
                <a:lnTo>
                  <a:pt x="1223" y="238"/>
                </a:lnTo>
                <a:lnTo>
                  <a:pt x="1271" y="265"/>
                </a:lnTo>
                <a:lnTo>
                  <a:pt x="1274" y="266"/>
                </a:lnTo>
                <a:lnTo>
                  <a:pt x="1275" y="266"/>
                </a:lnTo>
                <a:lnTo>
                  <a:pt x="1279" y="264"/>
                </a:lnTo>
                <a:lnTo>
                  <a:pt x="1279" y="266"/>
                </a:lnTo>
                <a:lnTo>
                  <a:pt x="1280" y="268"/>
                </a:lnTo>
                <a:lnTo>
                  <a:pt x="1281" y="269"/>
                </a:lnTo>
                <a:lnTo>
                  <a:pt x="1281" y="270"/>
                </a:lnTo>
                <a:lnTo>
                  <a:pt x="1286" y="285"/>
                </a:lnTo>
                <a:lnTo>
                  <a:pt x="1291" y="297"/>
                </a:lnTo>
                <a:lnTo>
                  <a:pt x="1296" y="295"/>
                </a:lnTo>
                <a:lnTo>
                  <a:pt x="1297" y="296"/>
                </a:lnTo>
                <a:lnTo>
                  <a:pt x="1297" y="298"/>
                </a:lnTo>
                <a:lnTo>
                  <a:pt x="1301" y="308"/>
                </a:lnTo>
                <a:lnTo>
                  <a:pt x="1310" y="305"/>
                </a:lnTo>
                <a:lnTo>
                  <a:pt x="1313" y="304"/>
                </a:lnTo>
                <a:lnTo>
                  <a:pt x="1326" y="300"/>
                </a:lnTo>
                <a:lnTo>
                  <a:pt x="1329" y="299"/>
                </a:lnTo>
                <a:lnTo>
                  <a:pt x="1330" y="299"/>
                </a:lnTo>
                <a:lnTo>
                  <a:pt x="1335" y="297"/>
                </a:lnTo>
                <a:lnTo>
                  <a:pt x="1337" y="296"/>
                </a:lnTo>
                <a:lnTo>
                  <a:pt x="1341" y="297"/>
                </a:lnTo>
                <a:lnTo>
                  <a:pt x="1342" y="297"/>
                </a:lnTo>
                <a:lnTo>
                  <a:pt x="1343" y="297"/>
                </a:lnTo>
                <a:lnTo>
                  <a:pt x="1348" y="294"/>
                </a:lnTo>
                <a:lnTo>
                  <a:pt x="1350" y="292"/>
                </a:lnTo>
                <a:lnTo>
                  <a:pt x="1353" y="288"/>
                </a:lnTo>
                <a:lnTo>
                  <a:pt x="1353" y="287"/>
                </a:lnTo>
                <a:lnTo>
                  <a:pt x="1353" y="286"/>
                </a:lnTo>
                <a:lnTo>
                  <a:pt x="1354" y="285"/>
                </a:lnTo>
                <a:lnTo>
                  <a:pt x="1354" y="284"/>
                </a:lnTo>
                <a:lnTo>
                  <a:pt x="1355" y="283"/>
                </a:lnTo>
                <a:lnTo>
                  <a:pt x="1356" y="280"/>
                </a:lnTo>
                <a:lnTo>
                  <a:pt x="1357" y="279"/>
                </a:lnTo>
                <a:lnTo>
                  <a:pt x="1357" y="275"/>
                </a:lnTo>
                <a:lnTo>
                  <a:pt x="1358" y="273"/>
                </a:lnTo>
                <a:lnTo>
                  <a:pt x="1359" y="268"/>
                </a:lnTo>
                <a:lnTo>
                  <a:pt x="1360" y="267"/>
                </a:lnTo>
                <a:lnTo>
                  <a:pt x="1360" y="265"/>
                </a:lnTo>
                <a:lnTo>
                  <a:pt x="1361" y="263"/>
                </a:lnTo>
                <a:lnTo>
                  <a:pt x="1363" y="259"/>
                </a:lnTo>
                <a:lnTo>
                  <a:pt x="1367" y="256"/>
                </a:lnTo>
                <a:lnTo>
                  <a:pt x="1371" y="255"/>
                </a:lnTo>
                <a:lnTo>
                  <a:pt x="1373" y="256"/>
                </a:lnTo>
                <a:lnTo>
                  <a:pt x="1374" y="253"/>
                </a:lnTo>
                <a:lnTo>
                  <a:pt x="1371" y="249"/>
                </a:lnTo>
                <a:lnTo>
                  <a:pt x="1371" y="247"/>
                </a:lnTo>
                <a:lnTo>
                  <a:pt x="1379" y="248"/>
                </a:lnTo>
                <a:lnTo>
                  <a:pt x="1380" y="248"/>
                </a:lnTo>
                <a:lnTo>
                  <a:pt x="1380" y="247"/>
                </a:lnTo>
                <a:lnTo>
                  <a:pt x="1381" y="248"/>
                </a:lnTo>
                <a:lnTo>
                  <a:pt x="1382" y="248"/>
                </a:lnTo>
                <a:lnTo>
                  <a:pt x="1383" y="248"/>
                </a:lnTo>
                <a:lnTo>
                  <a:pt x="1383" y="249"/>
                </a:lnTo>
                <a:lnTo>
                  <a:pt x="1384" y="249"/>
                </a:lnTo>
                <a:lnTo>
                  <a:pt x="1385" y="249"/>
                </a:lnTo>
                <a:lnTo>
                  <a:pt x="1397" y="250"/>
                </a:lnTo>
                <a:lnTo>
                  <a:pt x="1398" y="251"/>
                </a:lnTo>
                <a:lnTo>
                  <a:pt x="1399" y="251"/>
                </a:lnTo>
                <a:lnTo>
                  <a:pt x="1400" y="251"/>
                </a:lnTo>
                <a:lnTo>
                  <a:pt x="1401" y="251"/>
                </a:lnTo>
                <a:lnTo>
                  <a:pt x="1401" y="252"/>
                </a:lnTo>
                <a:lnTo>
                  <a:pt x="1402" y="252"/>
                </a:lnTo>
                <a:lnTo>
                  <a:pt x="1403" y="252"/>
                </a:lnTo>
                <a:lnTo>
                  <a:pt x="1403" y="251"/>
                </a:lnTo>
                <a:lnTo>
                  <a:pt x="1404" y="250"/>
                </a:lnTo>
                <a:lnTo>
                  <a:pt x="1409" y="246"/>
                </a:lnTo>
                <a:lnTo>
                  <a:pt x="1411" y="244"/>
                </a:lnTo>
                <a:lnTo>
                  <a:pt x="1412" y="243"/>
                </a:lnTo>
                <a:lnTo>
                  <a:pt x="1414" y="240"/>
                </a:lnTo>
                <a:lnTo>
                  <a:pt x="1418" y="235"/>
                </a:lnTo>
                <a:lnTo>
                  <a:pt x="1418" y="234"/>
                </a:lnTo>
                <a:lnTo>
                  <a:pt x="1421" y="270"/>
                </a:lnTo>
                <a:lnTo>
                  <a:pt x="1420" y="270"/>
                </a:lnTo>
                <a:lnTo>
                  <a:pt x="1420" y="272"/>
                </a:lnTo>
                <a:lnTo>
                  <a:pt x="1418" y="273"/>
                </a:lnTo>
                <a:lnTo>
                  <a:pt x="1417" y="275"/>
                </a:lnTo>
                <a:lnTo>
                  <a:pt x="1417" y="279"/>
                </a:lnTo>
                <a:lnTo>
                  <a:pt x="1417" y="280"/>
                </a:lnTo>
                <a:lnTo>
                  <a:pt x="1416" y="281"/>
                </a:lnTo>
                <a:lnTo>
                  <a:pt x="1416" y="282"/>
                </a:lnTo>
                <a:lnTo>
                  <a:pt x="1416" y="283"/>
                </a:lnTo>
                <a:lnTo>
                  <a:pt x="1417" y="284"/>
                </a:lnTo>
                <a:lnTo>
                  <a:pt x="1417" y="285"/>
                </a:lnTo>
                <a:lnTo>
                  <a:pt x="1417" y="286"/>
                </a:lnTo>
                <a:lnTo>
                  <a:pt x="1417" y="287"/>
                </a:lnTo>
                <a:lnTo>
                  <a:pt x="1417" y="288"/>
                </a:lnTo>
                <a:lnTo>
                  <a:pt x="1418" y="289"/>
                </a:lnTo>
                <a:lnTo>
                  <a:pt x="1418" y="290"/>
                </a:lnTo>
                <a:lnTo>
                  <a:pt x="1418" y="291"/>
                </a:lnTo>
                <a:lnTo>
                  <a:pt x="1418" y="293"/>
                </a:lnTo>
                <a:lnTo>
                  <a:pt x="1418" y="295"/>
                </a:lnTo>
                <a:lnTo>
                  <a:pt x="1418" y="296"/>
                </a:lnTo>
                <a:lnTo>
                  <a:pt x="1418" y="299"/>
                </a:lnTo>
                <a:lnTo>
                  <a:pt x="1418" y="301"/>
                </a:lnTo>
                <a:lnTo>
                  <a:pt x="1418" y="302"/>
                </a:lnTo>
                <a:lnTo>
                  <a:pt x="1418" y="304"/>
                </a:lnTo>
                <a:lnTo>
                  <a:pt x="1418" y="306"/>
                </a:lnTo>
                <a:lnTo>
                  <a:pt x="1418" y="307"/>
                </a:lnTo>
                <a:lnTo>
                  <a:pt x="1420" y="310"/>
                </a:lnTo>
                <a:lnTo>
                  <a:pt x="1421" y="310"/>
                </a:lnTo>
                <a:lnTo>
                  <a:pt x="1421" y="312"/>
                </a:lnTo>
                <a:lnTo>
                  <a:pt x="1421" y="313"/>
                </a:lnTo>
                <a:lnTo>
                  <a:pt x="1422" y="328"/>
                </a:lnTo>
                <a:lnTo>
                  <a:pt x="1423" y="328"/>
                </a:lnTo>
                <a:lnTo>
                  <a:pt x="1423" y="329"/>
                </a:lnTo>
                <a:lnTo>
                  <a:pt x="1423" y="331"/>
                </a:lnTo>
                <a:lnTo>
                  <a:pt x="1423" y="334"/>
                </a:lnTo>
                <a:lnTo>
                  <a:pt x="1423" y="335"/>
                </a:lnTo>
                <a:lnTo>
                  <a:pt x="1423" y="336"/>
                </a:lnTo>
                <a:lnTo>
                  <a:pt x="1423" y="337"/>
                </a:lnTo>
                <a:lnTo>
                  <a:pt x="1423" y="341"/>
                </a:lnTo>
                <a:lnTo>
                  <a:pt x="1423" y="342"/>
                </a:lnTo>
                <a:lnTo>
                  <a:pt x="1423" y="343"/>
                </a:lnTo>
                <a:lnTo>
                  <a:pt x="1423" y="347"/>
                </a:lnTo>
                <a:lnTo>
                  <a:pt x="1421" y="351"/>
                </a:lnTo>
                <a:lnTo>
                  <a:pt x="1418" y="356"/>
                </a:lnTo>
                <a:lnTo>
                  <a:pt x="1416" y="358"/>
                </a:lnTo>
                <a:lnTo>
                  <a:pt x="1413" y="362"/>
                </a:lnTo>
                <a:lnTo>
                  <a:pt x="1410" y="365"/>
                </a:lnTo>
                <a:lnTo>
                  <a:pt x="1408" y="366"/>
                </a:lnTo>
                <a:lnTo>
                  <a:pt x="1408" y="367"/>
                </a:lnTo>
                <a:lnTo>
                  <a:pt x="1408" y="368"/>
                </a:lnTo>
                <a:lnTo>
                  <a:pt x="1408" y="369"/>
                </a:lnTo>
                <a:lnTo>
                  <a:pt x="1409" y="370"/>
                </a:lnTo>
                <a:lnTo>
                  <a:pt x="1410" y="373"/>
                </a:lnTo>
                <a:lnTo>
                  <a:pt x="1412" y="376"/>
                </a:lnTo>
                <a:lnTo>
                  <a:pt x="1413" y="378"/>
                </a:lnTo>
                <a:lnTo>
                  <a:pt x="1416" y="379"/>
                </a:lnTo>
                <a:lnTo>
                  <a:pt x="1434" y="385"/>
                </a:lnTo>
                <a:lnTo>
                  <a:pt x="1458" y="392"/>
                </a:lnTo>
                <a:lnTo>
                  <a:pt x="1490" y="402"/>
                </a:lnTo>
                <a:lnTo>
                  <a:pt x="1526" y="414"/>
                </a:lnTo>
                <a:lnTo>
                  <a:pt x="1541" y="418"/>
                </a:lnTo>
                <a:lnTo>
                  <a:pt x="1551" y="422"/>
                </a:lnTo>
                <a:lnTo>
                  <a:pt x="1582" y="432"/>
                </a:lnTo>
                <a:lnTo>
                  <a:pt x="1586" y="433"/>
                </a:lnTo>
                <a:lnTo>
                  <a:pt x="1596" y="440"/>
                </a:lnTo>
                <a:lnTo>
                  <a:pt x="1599" y="440"/>
                </a:lnTo>
                <a:lnTo>
                  <a:pt x="1604" y="442"/>
                </a:lnTo>
                <a:lnTo>
                  <a:pt x="1606" y="442"/>
                </a:lnTo>
                <a:lnTo>
                  <a:pt x="1615" y="442"/>
                </a:lnTo>
                <a:lnTo>
                  <a:pt x="1624" y="444"/>
                </a:lnTo>
                <a:lnTo>
                  <a:pt x="1627" y="445"/>
                </a:lnTo>
                <a:lnTo>
                  <a:pt x="1636" y="446"/>
                </a:lnTo>
                <a:lnTo>
                  <a:pt x="1643" y="448"/>
                </a:lnTo>
                <a:lnTo>
                  <a:pt x="1683" y="456"/>
                </a:lnTo>
                <a:lnTo>
                  <a:pt x="1686" y="457"/>
                </a:lnTo>
                <a:lnTo>
                  <a:pt x="1688" y="459"/>
                </a:lnTo>
                <a:lnTo>
                  <a:pt x="1691" y="459"/>
                </a:lnTo>
                <a:lnTo>
                  <a:pt x="1690" y="464"/>
                </a:lnTo>
                <a:lnTo>
                  <a:pt x="1689" y="464"/>
                </a:lnTo>
                <a:lnTo>
                  <a:pt x="1681" y="463"/>
                </a:lnTo>
                <a:lnTo>
                  <a:pt x="1676" y="462"/>
                </a:lnTo>
                <a:lnTo>
                  <a:pt x="1674" y="468"/>
                </a:lnTo>
                <a:lnTo>
                  <a:pt x="1674" y="469"/>
                </a:lnTo>
                <a:lnTo>
                  <a:pt x="1670" y="480"/>
                </a:lnTo>
                <a:lnTo>
                  <a:pt x="1670" y="481"/>
                </a:lnTo>
                <a:lnTo>
                  <a:pt x="1668" y="486"/>
                </a:lnTo>
                <a:lnTo>
                  <a:pt x="1667" y="488"/>
                </a:lnTo>
                <a:lnTo>
                  <a:pt x="1666" y="491"/>
                </a:lnTo>
                <a:lnTo>
                  <a:pt x="1665" y="493"/>
                </a:lnTo>
                <a:lnTo>
                  <a:pt x="1660" y="507"/>
                </a:lnTo>
                <a:lnTo>
                  <a:pt x="1653" y="524"/>
                </a:lnTo>
                <a:lnTo>
                  <a:pt x="1652" y="528"/>
                </a:lnTo>
                <a:lnTo>
                  <a:pt x="1679" y="539"/>
                </a:lnTo>
                <a:lnTo>
                  <a:pt x="1671" y="559"/>
                </a:lnTo>
                <a:lnTo>
                  <a:pt x="1666" y="572"/>
                </a:lnTo>
                <a:lnTo>
                  <a:pt x="1664" y="580"/>
                </a:lnTo>
                <a:lnTo>
                  <a:pt x="1668" y="581"/>
                </a:lnTo>
                <a:lnTo>
                  <a:pt x="1673" y="583"/>
                </a:lnTo>
                <a:lnTo>
                  <a:pt x="1674" y="583"/>
                </a:lnTo>
                <a:lnTo>
                  <a:pt x="1674" y="584"/>
                </a:lnTo>
                <a:lnTo>
                  <a:pt x="1687" y="588"/>
                </a:lnTo>
                <a:lnTo>
                  <a:pt x="1692" y="590"/>
                </a:lnTo>
                <a:lnTo>
                  <a:pt x="1693" y="591"/>
                </a:lnTo>
                <a:lnTo>
                  <a:pt x="1691" y="595"/>
                </a:lnTo>
                <a:lnTo>
                  <a:pt x="1689" y="598"/>
                </a:lnTo>
                <a:lnTo>
                  <a:pt x="1688" y="600"/>
                </a:lnTo>
                <a:lnTo>
                  <a:pt x="1687" y="602"/>
                </a:lnTo>
                <a:lnTo>
                  <a:pt x="1686" y="604"/>
                </a:lnTo>
                <a:lnTo>
                  <a:pt x="1685" y="610"/>
                </a:lnTo>
                <a:lnTo>
                  <a:pt x="1684" y="613"/>
                </a:lnTo>
                <a:lnTo>
                  <a:pt x="1683" y="615"/>
                </a:lnTo>
                <a:lnTo>
                  <a:pt x="1683" y="617"/>
                </a:lnTo>
                <a:lnTo>
                  <a:pt x="1683" y="618"/>
                </a:lnTo>
                <a:lnTo>
                  <a:pt x="1683" y="620"/>
                </a:lnTo>
                <a:lnTo>
                  <a:pt x="1683" y="621"/>
                </a:lnTo>
                <a:lnTo>
                  <a:pt x="1682" y="623"/>
                </a:lnTo>
                <a:lnTo>
                  <a:pt x="1681" y="624"/>
                </a:lnTo>
                <a:lnTo>
                  <a:pt x="1681" y="623"/>
                </a:lnTo>
                <a:lnTo>
                  <a:pt x="1667" y="616"/>
                </a:lnTo>
                <a:lnTo>
                  <a:pt x="1665" y="616"/>
                </a:lnTo>
                <a:lnTo>
                  <a:pt x="1663" y="614"/>
                </a:lnTo>
                <a:lnTo>
                  <a:pt x="1661" y="613"/>
                </a:lnTo>
                <a:lnTo>
                  <a:pt x="1659" y="618"/>
                </a:lnTo>
                <a:lnTo>
                  <a:pt x="1656" y="622"/>
                </a:lnTo>
                <a:lnTo>
                  <a:pt x="1655" y="624"/>
                </a:lnTo>
                <a:lnTo>
                  <a:pt x="1654" y="624"/>
                </a:lnTo>
                <a:lnTo>
                  <a:pt x="1653" y="625"/>
                </a:lnTo>
                <a:lnTo>
                  <a:pt x="1652" y="627"/>
                </a:lnTo>
                <a:lnTo>
                  <a:pt x="1651" y="629"/>
                </a:lnTo>
                <a:lnTo>
                  <a:pt x="1650" y="629"/>
                </a:lnTo>
                <a:lnTo>
                  <a:pt x="1648" y="631"/>
                </a:lnTo>
                <a:lnTo>
                  <a:pt x="1647" y="629"/>
                </a:lnTo>
                <a:lnTo>
                  <a:pt x="1644" y="626"/>
                </a:lnTo>
                <a:lnTo>
                  <a:pt x="1640" y="623"/>
                </a:lnTo>
                <a:lnTo>
                  <a:pt x="1634" y="617"/>
                </a:lnTo>
                <a:lnTo>
                  <a:pt x="1630" y="619"/>
                </a:lnTo>
                <a:lnTo>
                  <a:pt x="1626" y="616"/>
                </a:lnTo>
                <a:lnTo>
                  <a:pt x="1615" y="621"/>
                </a:lnTo>
                <a:lnTo>
                  <a:pt x="1608" y="625"/>
                </a:lnTo>
                <a:lnTo>
                  <a:pt x="1605" y="627"/>
                </a:lnTo>
                <a:lnTo>
                  <a:pt x="1592" y="637"/>
                </a:lnTo>
                <a:lnTo>
                  <a:pt x="1591" y="637"/>
                </a:lnTo>
                <a:lnTo>
                  <a:pt x="1594" y="642"/>
                </a:lnTo>
                <a:lnTo>
                  <a:pt x="1596" y="645"/>
                </a:lnTo>
                <a:lnTo>
                  <a:pt x="1598" y="649"/>
                </a:lnTo>
                <a:lnTo>
                  <a:pt x="1600" y="650"/>
                </a:lnTo>
                <a:lnTo>
                  <a:pt x="1601" y="651"/>
                </a:lnTo>
                <a:lnTo>
                  <a:pt x="1604" y="652"/>
                </a:lnTo>
                <a:lnTo>
                  <a:pt x="1608" y="654"/>
                </a:lnTo>
                <a:lnTo>
                  <a:pt x="1609" y="654"/>
                </a:lnTo>
                <a:lnTo>
                  <a:pt x="1610" y="654"/>
                </a:lnTo>
                <a:lnTo>
                  <a:pt x="1609" y="654"/>
                </a:lnTo>
                <a:lnTo>
                  <a:pt x="1608" y="656"/>
                </a:lnTo>
                <a:lnTo>
                  <a:pt x="1603" y="661"/>
                </a:lnTo>
                <a:lnTo>
                  <a:pt x="1603" y="662"/>
                </a:lnTo>
                <a:lnTo>
                  <a:pt x="1599" y="666"/>
                </a:lnTo>
                <a:lnTo>
                  <a:pt x="1595" y="669"/>
                </a:lnTo>
                <a:lnTo>
                  <a:pt x="1590" y="675"/>
                </a:lnTo>
                <a:lnTo>
                  <a:pt x="1589" y="676"/>
                </a:lnTo>
                <a:lnTo>
                  <a:pt x="1588" y="677"/>
                </a:lnTo>
                <a:lnTo>
                  <a:pt x="1584" y="679"/>
                </a:lnTo>
                <a:lnTo>
                  <a:pt x="1583" y="680"/>
                </a:lnTo>
                <a:lnTo>
                  <a:pt x="1583" y="685"/>
                </a:lnTo>
                <a:lnTo>
                  <a:pt x="1576" y="685"/>
                </a:lnTo>
                <a:lnTo>
                  <a:pt x="1573" y="685"/>
                </a:lnTo>
                <a:lnTo>
                  <a:pt x="1567" y="688"/>
                </a:lnTo>
                <a:lnTo>
                  <a:pt x="1568" y="688"/>
                </a:lnTo>
                <a:lnTo>
                  <a:pt x="1563" y="690"/>
                </a:lnTo>
                <a:lnTo>
                  <a:pt x="1562" y="691"/>
                </a:lnTo>
                <a:lnTo>
                  <a:pt x="1559" y="693"/>
                </a:lnTo>
                <a:lnTo>
                  <a:pt x="1555" y="696"/>
                </a:lnTo>
                <a:lnTo>
                  <a:pt x="1552" y="698"/>
                </a:lnTo>
                <a:lnTo>
                  <a:pt x="1550" y="700"/>
                </a:lnTo>
                <a:lnTo>
                  <a:pt x="1549" y="701"/>
                </a:lnTo>
                <a:lnTo>
                  <a:pt x="1548" y="702"/>
                </a:lnTo>
                <a:lnTo>
                  <a:pt x="1547" y="703"/>
                </a:lnTo>
                <a:lnTo>
                  <a:pt x="1546" y="705"/>
                </a:lnTo>
                <a:lnTo>
                  <a:pt x="1545" y="709"/>
                </a:lnTo>
                <a:lnTo>
                  <a:pt x="1544" y="713"/>
                </a:lnTo>
                <a:lnTo>
                  <a:pt x="1544" y="715"/>
                </a:lnTo>
                <a:lnTo>
                  <a:pt x="1544" y="717"/>
                </a:lnTo>
                <a:lnTo>
                  <a:pt x="1543" y="719"/>
                </a:lnTo>
                <a:lnTo>
                  <a:pt x="1541" y="726"/>
                </a:lnTo>
                <a:lnTo>
                  <a:pt x="1540" y="734"/>
                </a:lnTo>
                <a:lnTo>
                  <a:pt x="1538" y="739"/>
                </a:lnTo>
                <a:lnTo>
                  <a:pt x="1537" y="742"/>
                </a:lnTo>
                <a:lnTo>
                  <a:pt x="1537" y="743"/>
                </a:lnTo>
                <a:lnTo>
                  <a:pt x="1537" y="744"/>
                </a:lnTo>
                <a:lnTo>
                  <a:pt x="1536" y="745"/>
                </a:lnTo>
                <a:lnTo>
                  <a:pt x="1533" y="751"/>
                </a:lnTo>
                <a:lnTo>
                  <a:pt x="1534" y="753"/>
                </a:lnTo>
                <a:lnTo>
                  <a:pt x="1534" y="756"/>
                </a:lnTo>
                <a:lnTo>
                  <a:pt x="1534" y="760"/>
                </a:lnTo>
                <a:lnTo>
                  <a:pt x="1535" y="763"/>
                </a:lnTo>
                <a:lnTo>
                  <a:pt x="1538" y="763"/>
                </a:lnTo>
                <a:lnTo>
                  <a:pt x="1546" y="762"/>
                </a:lnTo>
                <a:lnTo>
                  <a:pt x="1548" y="762"/>
                </a:lnTo>
                <a:lnTo>
                  <a:pt x="1548" y="761"/>
                </a:lnTo>
                <a:lnTo>
                  <a:pt x="1548" y="760"/>
                </a:lnTo>
                <a:lnTo>
                  <a:pt x="1548" y="758"/>
                </a:lnTo>
                <a:lnTo>
                  <a:pt x="1548" y="757"/>
                </a:lnTo>
                <a:lnTo>
                  <a:pt x="1548" y="756"/>
                </a:lnTo>
                <a:lnTo>
                  <a:pt x="1548" y="755"/>
                </a:lnTo>
                <a:lnTo>
                  <a:pt x="1547" y="754"/>
                </a:lnTo>
                <a:lnTo>
                  <a:pt x="1548" y="752"/>
                </a:lnTo>
                <a:lnTo>
                  <a:pt x="1548" y="751"/>
                </a:lnTo>
                <a:lnTo>
                  <a:pt x="1549" y="750"/>
                </a:lnTo>
                <a:lnTo>
                  <a:pt x="1549" y="748"/>
                </a:lnTo>
                <a:lnTo>
                  <a:pt x="1549" y="747"/>
                </a:lnTo>
                <a:lnTo>
                  <a:pt x="1550" y="747"/>
                </a:lnTo>
                <a:lnTo>
                  <a:pt x="1550" y="746"/>
                </a:lnTo>
                <a:lnTo>
                  <a:pt x="1551" y="744"/>
                </a:lnTo>
                <a:lnTo>
                  <a:pt x="1551" y="743"/>
                </a:lnTo>
                <a:lnTo>
                  <a:pt x="1552" y="740"/>
                </a:lnTo>
                <a:lnTo>
                  <a:pt x="1553" y="740"/>
                </a:lnTo>
                <a:lnTo>
                  <a:pt x="1553" y="739"/>
                </a:lnTo>
                <a:lnTo>
                  <a:pt x="1553" y="738"/>
                </a:lnTo>
                <a:lnTo>
                  <a:pt x="1553" y="736"/>
                </a:lnTo>
                <a:lnTo>
                  <a:pt x="1554" y="735"/>
                </a:lnTo>
                <a:lnTo>
                  <a:pt x="1554" y="734"/>
                </a:lnTo>
                <a:lnTo>
                  <a:pt x="1554" y="733"/>
                </a:lnTo>
                <a:lnTo>
                  <a:pt x="1555" y="732"/>
                </a:lnTo>
                <a:lnTo>
                  <a:pt x="1556" y="730"/>
                </a:lnTo>
                <a:lnTo>
                  <a:pt x="1556" y="729"/>
                </a:lnTo>
                <a:lnTo>
                  <a:pt x="1558" y="728"/>
                </a:lnTo>
                <a:lnTo>
                  <a:pt x="1558" y="727"/>
                </a:lnTo>
                <a:lnTo>
                  <a:pt x="1559" y="727"/>
                </a:lnTo>
                <a:lnTo>
                  <a:pt x="1564" y="729"/>
                </a:lnTo>
                <a:lnTo>
                  <a:pt x="1568" y="730"/>
                </a:lnTo>
                <a:lnTo>
                  <a:pt x="1571" y="730"/>
                </a:lnTo>
                <a:lnTo>
                  <a:pt x="1576" y="732"/>
                </a:lnTo>
                <a:lnTo>
                  <a:pt x="1577" y="732"/>
                </a:lnTo>
                <a:lnTo>
                  <a:pt x="1578" y="732"/>
                </a:lnTo>
                <a:lnTo>
                  <a:pt x="1578" y="733"/>
                </a:lnTo>
                <a:lnTo>
                  <a:pt x="1578" y="734"/>
                </a:lnTo>
                <a:lnTo>
                  <a:pt x="1577" y="734"/>
                </a:lnTo>
                <a:lnTo>
                  <a:pt x="1577" y="735"/>
                </a:lnTo>
                <a:lnTo>
                  <a:pt x="1576" y="735"/>
                </a:lnTo>
                <a:lnTo>
                  <a:pt x="1576" y="736"/>
                </a:lnTo>
                <a:lnTo>
                  <a:pt x="1577" y="738"/>
                </a:lnTo>
                <a:lnTo>
                  <a:pt x="1578" y="740"/>
                </a:lnTo>
                <a:lnTo>
                  <a:pt x="1578" y="741"/>
                </a:lnTo>
                <a:lnTo>
                  <a:pt x="1579" y="741"/>
                </a:lnTo>
                <a:lnTo>
                  <a:pt x="1581" y="743"/>
                </a:lnTo>
                <a:lnTo>
                  <a:pt x="1581" y="744"/>
                </a:lnTo>
                <a:lnTo>
                  <a:pt x="1582" y="744"/>
                </a:lnTo>
                <a:lnTo>
                  <a:pt x="1582" y="745"/>
                </a:lnTo>
                <a:lnTo>
                  <a:pt x="1583" y="747"/>
                </a:lnTo>
                <a:lnTo>
                  <a:pt x="1584" y="748"/>
                </a:lnTo>
                <a:lnTo>
                  <a:pt x="1584" y="749"/>
                </a:lnTo>
                <a:lnTo>
                  <a:pt x="1586" y="750"/>
                </a:lnTo>
                <a:lnTo>
                  <a:pt x="1585" y="750"/>
                </a:lnTo>
                <a:lnTo>
                  <a:pt x="1585" y="751"/>
                </a:lnTo>
                <a:lnTo>
                  <a:pt x="1583" y="757"/>
                </a:lnTo>
                <a:lnTo>
                  <a:pt x="1578" y="768"/>
                </a:lnTo>
                <a:lnTo>
                  <a:pt x="1592" y="774"/>
                </a:lnTo>
                <a:lnTo>
                  <a:pt x="1593" y="775"/>
                </a:lnTo>
                <a:lnTo>
                  <a:pt x="1597" y="776"/>
                </a:lnTo>
                <a:lnTo>
                  <a:pt x="1604" y="780"/>
                </a:lnTo>
                <a:lnTo>
                  <a:pt x="1606" y="781"/>
                </a:lnTo>
                <a:lnTo>
                  <a:pt x="1608" y="783"/>
                </a:lnTo>
                <a:lnTo>
                  <a:pt x="1613" y="785"/>
                </a:lnTo>
                <a:lnTo>
                  <a:pt x="1615" y="787"/>
                </a:lnTo>
                <a:lnTo>
                  <a:pt x="1617" y="788"/>
                </a:lnTo>
                <a:lnTo>
                  <a:pt x="1620" y="789"/>
                </a:lnTo>
                <a:lnTo>
                  <a:pt x="1621" y="789"/>
                </a:lnTo>
                <a:lnTo>
                  <a:pt x="1624" y="790"/>
                </a:lnTo>
                <a:lnTo>
                  <a:pt x="1625" y="791"/>
                </a:lnTo>
                <a:lnTo>
                  <a:pt x="1630" y="793"/>
                </a:lnTo>
                <a:lnTo>
                  <a:pt x="1634" y="794"/>
                </a:lnTo>
                <a:lnTo>
                  <a:pt x="1637" y="796"/>
                </a:lnTo>
                <a:lnTo>
                  <a:pt x="1640" y="798"/>
                </a:lnTo>
                <a:lnTo>
                  <a:pt x="1643" y="801"/>
                </a:lnTo>
                <a:lnTo>
                  <a:pt x="1645" y="803"/>
                </a:lnTo>
                <a:lnTo>
                  <a:pt x="1648" y="806"/>
                </a:lnTo>
                <a:lnTo>
                  <a:pt x="1648" y="808"/>
                </a:lnTo>
                <a:lnTo>
                  <a:pt x="1647" y="813"/>
                </a:lnTo>
                <a:lnTo>
                  <a:pt x="1653" y="813"/>
                </a:lnTo>
                <a:lnTo>
                  <a:pt x="1652" y="817"/>
                </a:lnTo>
                <a:lnTo>
                  <a:pt x="1651" y="818"/>
                </a:lnTo>
                <a:lnTo>
                  <a:pt x="1651" y="819"/>
                </a:lnTo>
                <a:lnTo>
                  <a:pt x="1650" y="822"/>
                </a:lnTo>
                <a:lnTo>
                  <a:pt x="1649" y="825"/>
                </a:lnTo>
                <a:lnTo>
                  <a:pt x="1648" y="826"/>
                </a:lnTo>
                <a:lnTo>
                  <a:pt x="1647" y="827"/>
                </a:lnTo>
                <a:lnTo>
                  <a:pt x="1644" y="830"/>
                </a:lnTo>
                <a:lnTo>
                  <a:pt x="1639" y="828"/>
                </a:lnTo>
                <a:lnTo>
                  <a:pt x="1636" y="827"/>
                </a:lnTo>
                <a:lnTo>
                  <a:pt x="1633" y="826"/>
                </a:lnTo>
                <a:lnTo>
                  <a:pt x="1629" y="824"/>
                </a:lnTo>
                <a:lnTo>
                  <a:pt x="1622" y="821"/>
                </a:lnTo>
                <a:lnTo>
                  <a:pt x="1618" y="829"/>
                </a:lnTo>
                <a:lnTo>
                  <a:pt x="1616" y="833"/>
                </a:lnTo>
                <a:lnTo>
                  <a:pt x="1614" y="838"/>
                </a:lnTo>
                <a:lnTo>
                  <a:pt x="1612" y="836"/>
                </a:lnTo>
                <a:lnTo>
                  <a:pt x="1609" y="835"/>
                </a:lnTo>
                <a:lnTo>
                  <a:pt x="1608" y="839"/>
                </a:lnTo>
                <a:lnTo>
                  <a:pt x="1611" y="840"/>
                </a:lnTo>
                <a:lnTo>
                  <a:pt x="1616" y="841"/>
                </a:lnTo>
                <a:lnTo>
                  <a:pt x="1622" y="843"/>
                </a:lnTo>
                <a:lnTo>
                  <a:pt x="1624" y="843"/>
                </a:lnTo>
                <a:lnTo>
                  <a:pt x="1624" y="844"/>
                </a:lnTo>
                <a:lnTo>
                  <a:pt x="1629" y="845"/>
                </a:lnTo>
                <a:lnTo>
                  <a:pt x="1630" y="845"/>
                </a:lnTo>
                <a:lnTo>
                  <a:pt x="1631" y="845"/>
                </a:lnTo>
                <a:lnTo>
                  <a:pt x="1631" y="846"/>
                </a:lnTo>
                <a:lnTo>
                  <a:pt x="1632" y="846"/>
                </a:lnTo>
                <a:lnTo>
                  <a:pt x="1633" y="846"/>
                </a:lnTo>
                <a:lnTo>
                  <a:pt x="1634" y="846"/>
                </a:lnTo>
                <a:lnTo>
                  <a:pt x="1634" y="847"/>
                </a:lnTo>
                <a:lnTo>
                  <a:pt x="1636" y="847"/>
                </a:lnTo>
                <a:lnTo>
                  <a:pt x="1637" y="848"/>
                </a:lnTo>
                <a:lnTo>
                  <a:pt x="1638" y="849"/>
                </a:lnTo>
                <a:lnTo>
                  <a:pt x="1639" y="849"/>
                </a:lnTo>
                <a:lnTo>
                  <a:pt x="1639" y="850"/>
                </a:lnTo>
                <a:lnTo>
                  <a:pt x="1637" y="852"/>
                </a:lnTo>
                <a:lnTo>
                  <a:pt x="1636" y="853"/>
                </a:lnTo>
                <a:lnTo>
                  <a:pt x="1635" y="855"/>
                </a:lnTo>
                <a:lnTo>
                  <a:pt x="1633" y="858"/>
                </a:lnTo>
                <a:lnTo>
                  <a:pt x="1631" y="860"/>
                </a:lnTo>
                <a:lnTo>
                  <a:pt x="1635" y="864"/>
                </a:lnTo>
                <a:lnTo>
                  <a:pt x="1638" y="867"/>
                </a:lnTo>
                <a:lnTo>
                  <a:pt x="1642" y="871"/>
                </a:lnTo>
                <a:lnTo>
                  <a:pt x="1642" y="872"/>
                </a:lnTo>
                <a:lnTo>
                  <a:pt x="1644" y="874"/>
                </a:lnTo>
                <a:lnTo>
                  <a:pt x="1644" y="875"/>
                </a:lnTo>
                <a:lnTo>
                  <a:pt x="1645" y="875"/>
                </a:lnTo>
                <a:lnTo>
                  <a:pt x="1646" y="876"/>
                </a:lnTo>
                <a:lnTo>
                  <a:pt x="1648" y="878"/>
                </a:lnTo>
                <a:lnTo>
                  <a:pt x="1650" y="879"/>
                </a:lnTo>
                <a:lnTo>
                  <a:pt x="1651" y="881"/>
                </a:lnTo>
                <a:lnTo>
                  <a:pt x="1654" y="884"/>
                </a:lnTo>
                <a:lnTo>
                  <a:pt x="1656" y="886"/>
                </a:lnTo>
                <a:lnTo>
                  <a:pt x="1658" y="887"/>
                </a:lnTo>
                <a:lnTo>
                  <a:pt x="1660" y="890"/>
                </a:lnTo>
                <a:lnTo>
                  <a:pt x="1660" y="891"/>
                </a:lnTo>
                <a:lnTo>
                  <a:pt x="1660" y="895"/>
                </a:lnTo>
                <a:lnTo>
                  <a:pt x="1660" y="896"/>
                </a:lnTo>
                <a:lnTo>
                  <a:pt x="1661" y="896"/>
                </a:lnTo>
                <a:lnTo>
                  <a:pt x="1663" y="897"/>
                </a:lnTo>
                <a:lnTo>
                  <a:pt x="1666" y="900"/>
                </a:lnTo>
                <a:lnTo>
                  <a:pt x="1667" y="901"/>
                </a:lnTo>
                <a:lnTo>
                  <a:pt x="1671" y="903"/>
                </a:lnTo>
                <a:lnTo>
                  <a:pt x="1672" y="905"/>
                </a:lnTo>
                <a:lnTo>
                  <a:pt x="1676" y="906"/>
                </a:lnTo>
                <a:lnTo>
                  <a:pt x="1677" y="907"/>
                </a:lnTo>
                <a:lnTo>
                  <a:pt x="1678" y="910"/>
                </a:lnTo>
                <a:lnTo>
                  <a:pt x="1679" y="912"/>
                </a:lnTo>
                <a:lnTo>
                  <a:pt x="1686" y="915"/>
                </a:lnTo>
                <a:lnTo>
                  <a:pt x="1689" y="918"/>
                </a:lnTo>
                <a:lnTo>
                  <a:pt x="1692" y="921"/>
                </a:lnTo>
                <a:lnTo>
                  <a:pt x="1693" y="921"/>
                </a:lnTo>
                <a:lnTo>
                  <a:pt x="1697" y="925"/>
                </a:lnTo>
                <a:lnTo>
                  <a:pt x="1696" y="929"/>
                </a:lnTo>
                <a:lnTo>
                  <a:pt x="1694" y="933"/>
                </a:lnTo>
                <a:lnTo>
                  <a:pt x="1692" y="936"/>
                </a:lnTo>
                <a:lnTo>
                  <a:pt x="1692" y="937"/>
                </a:lnTo>
                <a:lnTo>
                  <a:pt x="1692" y="939"/>
                </a:lnTo>
                <a:lnTo>
                  <a:pt x="1694" y="944"/>
                </a:lnTo>
                <a:lnTo>
                  <a:pt x="1695" y="948"/>
                </a:lnTo>
                <a:lnTo>
                  <a:pt x="1697" y="950"/>
                </a:lnTo>
                <a:lnTo>
                  <a:pt x="1700" y="954"/>
                </a:lnTo>
                <a:lnTo>
                  <a:pt x="1702" y="957"/>
                </a:lnTo>
                <a:lnTo>
                  <a:pt x="1698" y="963"/>
                </a:lnTo>
                <a:lnTo>
                  <a:pt x="1696" y="968"/>
                </a:lnTo>
                <a:lnTo>
                  <a:pt x="1700" y="971"/>
                </a:lnTo>
                <a:lnTo>
                  <a:pt x="1704" y="974"/>
                </a:lnTo>
                <a:lnTo>
                  <a:pt x="1710" y="981"/>
                </a:lnTo>
                <a:lnTo>
                  <a:pt x="1713" y="988"/>
                </a:lnTo>
                <a:lnTo>
                  <a:pt x="1710" y="991"/>
                </a:lnTo>
                <a:lnTo>
                  <a:pt x="1708" y="993"/>
                </a:lnTo>
                <a:lnTo>
                  <a:pt x="1714" y="997"/>
                </a:lnTo>
                <a:lnTo>
                  <a:pt x="1719" y="1000"/>
                </a:lnTo>
                <a:lnTo>
                  <a:pt x="1723" y="1005"/>
                </a:lnTo>
                <a:lnTo>
                  <a:pt x="1728" y="1009"/>
                </a:lnTo>
                <a:lnTo>
                  <a:pt x="1731" y="1011"/>
                </a:lnTo>
                <a:lnTo>
                  <a:pt x="1736" y="1010"/>
                </a:lnTo>
                <a:lnTo>
                  <a:pt x="1741" y="1014"/>
                </a:lnTo>
                <a:lnTo>
                  <a:pt x="1744" y="1019"/>
                </a:lnTo>
                <a:lnTo>
                  <a:pt x="1746" y="1024"/>
                </a:lnTo>
                <a:lnTo>
                  <a:pt x="1750" y="1031"/>
                </a:lnTo>
                <a:lnTo>
                  <a:pt x="1751" y="1032"/>
                </a:lnTo>
                <a:lnTo>
                  <a:pt x="1752" y="1033"/>
                </a:lnTo>
                <a:lnTo>
                  <a:pt x="1751" y="1034"/>
                </a:lnTo>
                <a:lnTo>
                  <a:pt x="1751" y="1036"/>
                </a:lnTo>
                <a:lnTo>
                  <a:pt x="1751" y="1037"/>
                </a:lnTo>
                <a:lnTo>
                  <a:pt x="1751" y="1038"/>
                </a:lnTo>
                <a:lnTo>
                  <a:pt x="1752" y="1038"/>
                </a:lnTo>
                <a:lnTo>
                  <a:pt x="1752" y="1039"/>
                </a:lnTo>
                <a:lnTo>
                  <a:pt x="1753" y="1039"/>
                </a:lnTo>
                <a:lnTo>
                  <a:pt x="1754" y="1039"/>
                </a:lnTo>
                <a:lnTo>
                  <a:pt x="1754" y="1040"/>
                </a:lnTo>
                <a:lnTo>
                  <a:pt x="1755" y="1040"/>
                </a:lnTo>
                <a:lnTo>
                  <a:pt x="1757" y="1040"/>
                </a:lnTo>
                <a:lnTo>
                  <a:pt x="1758" y="1040"/>
                </a:lnTo>
                <a:lnTo>
                  <a:pt x="1759" y="1040"/>
                </a:lnTo>
                <a:lnTo>
                  <a:pt x="1759" y="1041"/>
                </a:lnTo>
                <a:lnTo>
                  <a:pt x="1760" y="1041"/>
                </a:lnTo>
                <a:lnTo>
                  <a:pt x="1763" y="1042"/>
                </a:lnTo>
                <a:lnTo>
                  <a:pt x="1764" y="1043"/>
                </a:lnTo>
                <a:lnTo>
                  <a:pt x="1765" y="1043"/>
                </a:lnTo>
                <a:lnTo>
                  <a:pt x="1766" y="1044"/>
                </a:lnTo>
                <a:lnTo>
                  <a:pt x="1767" y="1045"/>
                </a:lnTo>
                <a:lnTo>
                  <a:pt x="1768" y="1046"/>
                </a:lnTo>
                <a:lnTo>
                  <a:pt x="1768" y="1047"/>
                </a:lnTo>
                <a:lnTo>
                  <a:pt x="1769" y="1047"/>
                </a:lnTo>
                <a:lnTo>
                  <a:pt x="1771" y="1050"/>
                </a:lnTo>
                <a:lnTo>
                  <a:pt x="1771" y="1051"/>
                </a:lnTo>
                <a:lnTo>
                  <a:pt x="1771" y="1052"/>
                </a:lnTo>
                <a:lnTo>
                  <a:pt x="1772" y="1052"/>
                </a:lnTo>
                <a:lnTo>
                  <a:pt x="1772" y="1053"/>
                </a:lnTo>
                <a:lnTo>
                  <a:pt x="1773" y="1053"/>
                </a:lnTo>
                <a:lnTo>
                  <a:pt x="1773" y="1054"/>
                </a:lnTo>
                <a:lnTo>
                  <a:pt x="1774" y="1054"/>
                </a:lnTo>
                <a:lnTo>
                  <a:pt x="1774" y="1055"/>
                </a:lnTo>
                <a:lnTo>
                  <a:pt x="1775" y="1056"/>
                </a:lnTo>
                <a:lnTo>
                  <a:pt x="1776" y="1056"/>
                </a:lnTo>
                <a:lnTo>
                  <a:pt x="1776" y="1057"/>
                </a:lnTo>
                <a:lnTo>
                  <a:pt x="1777" y="1057"/>
                </a:lnTo>
                <a:lnTo>
                  <a:pt x="1777" y="1058"/>
                </a:lnTo>
                <a:lnTo>
                  <a:pt x="1778" y="1058"/>
                </a:lnTo>
                <a:lnTo>
                  <a:pt x="1778" y="1059"/>
                </a:lnTo>
                <a:lnTo>
                  <a:pt x="1778" y="1060"/>
                </a:lnTo>
                <a:lnTo>
                  <a:pt x="1780" y="1062"/>
                </a:lnTo>
                <a:lnTo>
                  <a:pt x="1780" y="1063"/>
                </a:lnTo>
                <a:lnTo>
                  <a:pt x="1780" y="1064"/>
                </a:lnTo>
                <a:lnTo>
                  <a:pt x="1781" y="1064"/>
                </a:lnTo>
                <a:lnTo>
                  <a:pt x="1781" y="1065"/>
                </a:lnTo>
                <a:lnTo>
                  <a:pt x="1782" y="1065"/>
                </a:lnTo>
                <a:lnTo>
                  <a:pt x="1782" y="1066"/>
                </a:lnTo>
                <a:lnTo>
                  <a:pt x="1783" y="1066"/>
                </a:lnTo>
                <a:lnTo>
                  <a:pt x="1784" y="1067"/>
                </a:lnTo>
                <a:lnTo>
                  <a:pt x="1786" y="1068"/>
                </a:lnTo>
                <a:lnTo>
                  <a:pt x="1787" y="1069"/>
                </a:lnTo>
                <a:lnTo>
                  <a:pt x="1792" y="1075"/>
                </a:lnTo>
                <a:lnTo>
                  <a:pt x="1795" y="1078"/>
                </a:lnTo>
                <a:lnTo>
                  <a:pt x="1797" y="1081"/>
                </a:lnTo>
                <a:lnTo>
                  <a:pt x="1798" y="1082"/>
                </a:lnTo>
                <a:lnTo>
                  <a:pt x="1798" y="1083"/>
                </a:lnTo>
                <a:lnTo>
                  <a:pt x="1798" y="1084"/>
                </a:lnTo>
                <a:lnTo>
                  <a:pt x="1798" y="1086"/>
                </a:lnTo>
                <a:lnTo>
                  <a:pt x="1799" y="1086"/>
                </a:lnTo>
                <a:lnTo>
                  <a:pt x="1799" y="1087"/>
                </a:lnTo>
                <a:lnTo>
                  <a:pt x="1800" y="1088"/>
                </a:lnTo>
                <a:lnTo>
                  <a:pt x="1801" y="1088"/>
                </a:lnTo>
                <a:lnTo>
                  <a:pt x="1801" y="1089"/>
                </a:lnTo>
                <a:lnTo>
                  <a:pt x="1802" y="1089"/>
                </a:lnTo>
                <a:lnTo>
                  <a:pt x="1803" y="1089"/>
                </a:lnTo>
                <a:lnTo>
                  <a:pt x="1804" y="1089"/>
                </a:lnTo>
                <a:lnTo>
                  <a:pt x="1805" y="1089"/>
                </a:lnTo>
                <a:lnTo>
                  <a:pt x="1805" y="1090"/>
                </a:lnTo>
                <a:lnTo>
                  <a:pt x="1806" y="1090"/>
                </a:lnTo>
                <a:lnTo>
                  <a:pt x="1807" y="1090"/>
                </a:lnTo>
                <a:lnTo>
                  <a:pt x="1807" y="1091"/>
                </a:lnTo>
                <a:lnTo>
                  <a:pt x="1810" y="1093"/>
                </a:lnTo>
                <a:lnTo>
                  <a:pt x="1815" y="1097"/>
                </a:lnTo>
                <a:lnTo>
                  <a:pt x="1818" y="1099"/>
                </a:lnTo>
                <a:lnTo>
                  <a:pt x="1819" y="1099"/>
                </a:lnTo>
                <a:lnTo>
                  <a:pt x="1819" y="1100"/>
                </a:lnTo>
                <a:lnTo>
                  <a:pt x="1820" y="1101"/>
                </a:lnTo>
                <a:lnTo>
                  <a:pt x="1821" y="1102"/>
                </a:lnTo>
                <a:lnTo>
                  <a:pt x="1821" y="1103"/>
                </a:lnTo>
                <a:lnTo>
                  <a:pt x="1822" y="1104"/>
                </a:lnTo>
                <a:lnTo>
                  <a:pt x="1822" y="1105"/>
                </a:lnTo>
                <a:lnTo>
                  <a:pt x="1823" y="1105"/>
                </a:lnTo>
                <a:lnTo>
                  <a:pt x="1823" y="1106"/>
                </a:lnTo>
                <a:lnTo>
                  <a:pt x="1824" y="1106"/>
                </a:lnTo>
                <a:lnTo>
                  <a:pt x="1825" y="1106"/>
                </a:lnTo>
                <a:lnTo>
                  <a:pt x="1826" y="1106"/>
                </a:lnTo>
                <a:lnTo>
                  <a:pt x="1827" y="1106"/>
                </a:lnTo>
                <a:lnTo>
                  <a:pt x="1828" y="1106"/>
                </a:lnTo>
                <a:lnTo>
                  <a:pt x="1829" y="1106"/>
                </a:lnTo>
                <a:lnTo>
                  <a:pt x="1838" y="1107"/>
                </a:lnTo>
                <a:lnTo>
                  <a:pt x="1849" y="1109"/>
                </a:lnTo>
                <a:lnTo>
                  <a:pt x="1850" y="1110"/>
                </a:lnTo>
                <a:lnTo>
                  <a:pt x="1851" y="1110"/>
                </a:lnTo>
                <a:lnTo>
                  <a:pt x="1852" y="1110"/>
                </a:lnTo>
                <a:lnTo>
                  <a:pt x="1853" y="1110"/>
                </a:lnTo>
                <a:lnTo>
                  <a:pt x="1854" y="1111"/>
                </a:lnTo>
                <a:lnTo>
                  <a:pt x="1855" y="1111"/>
                </a:lnTo>
                <a:lnTo>
                  <a:pt x="1856" y="1111"/>
                </a:lnTo>
                <a:lnTo>
                  <a:pt x="1862" y="1114"/>
                </a:lnTo>
                <a:lnTo>
                  <a:pt x="1863" y="1115"/>
                </a:lnTo>
                <a:lnTo>
                  <a:pt x="1864" y="1115"/>
                </a:lnTo>
                <a:lnTo>
                  <a:pt x="1865" y="1116"/>
                </a:lnTo>
                <a:lnTo>
                  <a:pt x="1866" y="1116"/>
                </a:lnTo>
                <a:lnTo>
                  <a:pt x="1866" y="1117"/>
                </a:lnTo>
                <a:lnTo>
                  <a:pt x="1868" y="1118"/>
                </a:lnTo>
                <a:lnTo>
                  <a:pt x="1876" y="1106"/>
                </a:lnTo>
                <a:lnTo>
                  <a:pt x="1879" y="1102"/>
                </a:lnTo>
                <a:lnTo>
                  <a:pt x="1880" y="1102"/>
                </a:lnTo>
                <a:lnTo>
                  <a:pt x="1881" y="1102"/>
                </a:lnTo>
                <a:lnTo>
                  <a:pt x="1882" y="1102"/>
                </a:lnTo>
                <a:lnTo>
                  <a:pt x="1883" y="1102"/>
                </a:lnTo>
                <a:lnTo>
                  <a:pt x="1884" y="1102"/>
                </a:lnTo>
                <a:lnTo>
                  <a:pt x="1884" y="1101"/>
                </a:lnTo>
                <a:lnTo>
                  <a:pt x="1885" y="1101"/>
                </a:lnTo>
                <a:lnTo>
                  <a:pt x="1885" y="1100"/>
                </a:lnTo>
                <a:lnTo>
                  <a:pt x="1885" y="1099"/>
                </a:lnTo>
                <a:lnTo>
                  <a:pt x="1886" y="1098"/>
                </a:lnTo>
                <a:lnTo>
                  <a:pt x="1907" y="1103"/>
                </a:lnTo>
                <a:lnTo>
                  <a:pt x="1908" y="1103"/>
                </a:lnTo>
                <a:lnTo>
                  <a:pt x="1918" y="1091"/>
                </a:lnTo>
                <a:lnTo>
                  <a:pt x="1920" y="1093"/>
                </a:lnTo>
                <a:lnTo>
                  <a:pt x="1923" y="1097"/>
                </a:lnTo>
                <a:lnTo>
                  <a:pt x="1925" y="1101"/>
                </a:lnTo>
                <a:lnTo>
                  <a:pt x="1926" y="1106"/>
                </a:lnTo>
                <a:lnTo>
                  <a:pt x="1928" y="1111"/>
                </a:lnTo>
                <a:lnTo>
                  <a:pt x="1931" y="1116"/>
                </a:lnTo>
                <a:lnTo>
                  <a:pt x="1931" y="1117"/>
                </a:lnTo>
                <a:lnTo>
                  <a:pt x="1931" y="1118"/>
                </a:lnTo>
                <a:lnTo>
                  <a:pt x="1930" y="1118"/>
                </a:lnTo>
                <a:lnTo>
                  <a:pt x="1930" y="1119"/>
                </a:lnTo>
                <a:lnTo>
                  <a:pt x="1930" y="1120"/>
                </a:lnTo>
                <a:lnTo>
                  <a:pt x="1929" y="1121"/>
                </a:lnTo>
                <a:lnTo>
                  <a:pt x="1929" y="1122"/>
                </a:lnTo>
                <a:lnTo>
                  <a:pt x="1928" y="1123"/>
                </a:lnTo>
                <a:lnTo>
                  <a:pt x="1928" y="1124"/>
                </a:lnTo>
                <a:lnTo>
                  <a:pt x="1928" y="1125"/>
                </a:lnTo>
                <a:lnTo>
                  <a:pt x="1926" y="1125"/>
                </a:lnTo>
                <a:lnTo>
                  <a:pt x="1926" y="1126"/>
                </a:lnTo>
                <a:lnTo>
                  <a:pt x="1925" y="1126"/>
                </a:lnTo>
                <a:lnTo>
                  <a:pt x="1925" y="1127"/>
                </a:lnTo>
                <a:lnTo>
                  <a:pt x="1926" y="1127"/>
                </a:lnTo>
                <a:lnTo>
                  <a:pt x="1925" y="1128"/>
                </a:lnTo>
                <a:lnTo>
                  <a:pt x="1925" y="1129"/>
                </a:lnTo>
                <a:lnTo>
                  <a:pt x="1925" y="1130"/>
                </a:lnTo>
                <a:lnTo>
                  <a:pt x="1925" y="1131"/>
                </a:lnTo>
                <a:lnTo>
                  <a:pt x="1925" y="1132"/>
                </a:lnTo>
                <a:lnTo>
                  <a:pt x="1924" y="1134"/>
                </a:lnTo>
                <a:lnTo>
                  <a:pt x="1924" y="1135"/>
                </a:lnTo>
                <a:lnTo>
                  <a:pt x="1924" y="1137"/>
                </a:lnTo>
                <a:lnTo>
                  <a:pt x="1924" y="1138"/>
                </a:lnTo>
                <a:lnTo>
                  <a:pt x="1923" y="1139"/>
                </a:lnTo>
                <a:lnTo>
                  <a:pt x="1923" y="1140"/>
                </a:lnTo>
                <a:lnTo>
                  <a:pt x="1923" y="1141"/>
                </a:lnTo>
                <a:lnTo>
                  <a:pt x="1923" y="1142"/>
                </a:lnTo>
                <a:lnTo>
                  <a:pt x="1922" y="1143"/>
                </a:lnTo>
                <a:lnTo>
                  <a:pt x="1921" y="1144"/>
                </a:lnTo>
                <a:lnTo>
                  <a:pt x="1920" y="1144"/>
                </a:lnTo>
                <a:lnTo>
                  <a:pt x="1919" y="1145"/>
                </a:lnTo>
                <a:lnTo>
                  <a:pt x="1919" y="1146"/>
                </a:lnTo>
                <a:lnTo>
                  <a:pt x="1918" y="1146"/>
                </a:lnTo>
                <a:lnTo>
                  <a:pt x="1918" y="1147"/>
                </a:lnTo>
                <a:lnTo>
                  <a:pt x="1917" y="1148"/>
                </a:lnTo>
                <a:lnTo>
                  <a:pt x="1916" y="1148"/>
                </a:lnTo>
                <a:lnTo>
                  <a:pt x="1915" y="1149"/>
                </a:lnTo>
                <a:lnTo>
                  <a:pt x="1914" y="1150"/>
                </a:lnTo>
                <a:lnTo>
                  <a:pt x="1913" y="1151"/>
                </a:lnTo>
                <a:lnTo>
                  <a:pt x="1912" y="1152"/>
                </a:lnTo>
                <a:lnTo>
                  <a:pt x="1911" y="1153"/>
                </a:lnTo>
                <a:lnTo>
                  <a:pt x="1910" y="1153"/>
                </a:lnTo>
                <a:lnTo>
                  <a:pt x="1910" y="1154"/>
                </a:lnTo>
                <a:lnTo>
                  <a:pt x="1909" y="1154"/>
                </a:lnTo>
                <a:lnTo>
                  <a:pt x="1908" y="1153"/>
                </a:lnTo>
                <a:lnTo>
                  <a:pt x="1908" y="1155"/>
                </a:lnTo>
                <a:lnTo>
                  <a:pt x="1907" y="1155"/>
                </a:lnTo>
                <a:lnTo>
                  <a:pt x="1905" y="1155"/>
                </a:lnTo>
                <a:lnTo>
                  <a:pt x="1904" y="1155"/>
                </a:lnTo>
                <a:lnTo>
                  <a:pt x="1904" y="1154"/>
                </a:lnTo>
                <a:lnTo>
                  <a:pt x="1903" y="1154"/>
                </a:lnTo>
                <a:lnTo>
                  <a:pt x="1903" y="1155"/>
                </a:lnTo>
                <a:lnTo>
                  <a:pt x="1902" y="1155"/>
                </a:lnTo>
                <a:lnTo>
                  <a:pt x="1903" y="1158"/>
                </a:lnTo>
                <a:lnTo>
                  <a:pt x="1905" y="1164"/>
                </a:lnTo>
                <a:lnTo>
                  <a:pt x="1908" y="1172"/>
                </a:lnTo>
                <a:lnTo>
                  <a:pt x="1909" y="1174"/>
                </a:lnTo>
                <a:lnTo>
                  <a:pt x="1910" y="1183"/>
                </a:lnTo>
                <a:lnTo>
                  <a:pt x="1910" y="1184"/>
                </a:lnTo>
                <a:lnTo>
                  <a:pt x="1910" y="1185"/>
                </a:lnTo>
                <a:lnTo>
                  <a:pt x="1901" y="1188"/>
                </a:lnTo>
                <a:lnTo>
                  <a:pt x="1901" y="1189"/>
                </a:lnTo>
                <a:lnTo>
                  <a:pt x="1901" y="1190"/>
                </a:lnTo>
                <a:lnTo>
                  <a:pt x="1901" y="1191"/>
                </a:lnTo>
                <a:lnTo>
                  <a:pt x="1901" y="1192"/>
                </a:lnTo>
                <a:lnTo>
                  <a:pt x="1900" y="1198"/>
                </a:lnTo>
                <a:lnTo>
                  <a:pt x="1900" y="1203"/>
                </a:lnTo>
                <a:lnTo>
                  <a:pt x="1900" y="1207"/>
                </a:lnTo>
                <a:lnTo>
                  <a:pt x="1902" y="1207"/>
                </a:lnTo>
                <a:lnTo>
                  <a:pt x="1906" y="1207"/>
                </a:lnTo>
                <a:lnTo>
                  <a:pt x="1910" y="1208"/>
                </a:lnTo>
                <a:lnTo>
                  <a:pt x="1921" y="1208"/>
                </a:lnTo>
                <a:lnTo>
                  <a:pt x="1931" y="1209"/>
                </a:lnTo>
                <a:lnTo>
                  <a:pt x="1938" y="1209"/>
                </a:lnTo>
                <a:lnTo>
                  <a:pt x="1939" y="1209"/>
                </a:lnTo>
                <a:lnTo>
                  <a:pt x="1945" y="1209"/>
                </a:lnTo>
                <a:lnTo>
                  <a:pt x="1952" y="1211"/>
                </a:lnTo>
                <a:lnTo>
                  <a:pt x="1957" y="1213"/>
                </a:lnTo>
                <a:lnTo>
                  <a:pt x="1959" y="1213"/>
                </a:lnTo>
                <a:lnTo>
                  <a:pt x="1960" y="1214"/>
                </a:lnTo>
                <a:lnTo>
                  <a:pt x="1959" y="1214"/>
                </a:lnTo>
                <a:lnTo>
                  <a:pt x="1960" y="1214"/>
                </a:lnTo>
                <a:lnTo>
                  <a:pt x="1964" y="1217"/>
                </a:lnTo>
                <a:lnTo>
                  <a:pt x="1969" y="1220"/>
                </a:lnTo>
                <a:lnTo>
                  <a:pt x="1973" y="1223"/>
                </a:lnTo>
                <a:lnTo>
                  <a:pt x="1979" y="1229"/>
                </a:lnTo>
                <a:lnTo>
                  <a:pt x="1980" y="1229"/>
                </a:lnTo>
                <a:lnTo>
                  <a:pt x="1982" y="1230"/>
                </a:lnTo>
                <a:lnTo>
                  <a:pt x="1985" y="1232"/>
                </a:lnTo>
                <a:lnTo>
                  <a:pt x="1987" y="1232"/>
                </a:lnTo>
                <a:lnTo>
                  <a:pt x="1989" y="1233"/>
                </a:lnTo>
                <a:lnTo>
                  <a:pt x="1988" y="1233"/>
                </a:lnTo>
                <a:lnTo>
                  <a:pt x="1983" y="1238"/>
                </a:lnTo>
                <a:lnTo>
                  <a:pt x="1982" y="1239"/>
                </a:lnTo>
                <a:lnTo>
                  <a:pt x="1981" y="1240"/>
                </a:lnTo>
                <a:lnTo>
                  <a:pt x="1981" y="1241"/>
                </a:lnTo>
                <a:lnTo>
                  <a:pt x="1981" y="1244"/>
                </a:lnTo>
                <a:lnTo>
                  <a:pt x="1980" y="1248"/>
                </a:lnTo>
                <a:lnTo>
                  <a:pt x="1980" y="1255"/>
                </a:lnTo>
                <a:lnTo>
                  <a:pt x="1980" y="1256"/>
                </a:lnTo>
                <a:lnTo>
                  <a:pt x="1980" y="1257"/>
                </a:lnTo>
                <a:lnTo>
                  <a:pt x="1979" y="1258"/>
                </a:lnTo>
                <a:lnTo>
                  <a:pt x="1976" y="1267"/>
                </a:lnTo>
                <a:lnTo>
                  <a:pt x="1976" y="1268"/>
                </a:lnTo>
                <a:lnTo>
                  <a:pt x="1975" y="1269"/>
                </a:lnTo>
                <a:lnTo>
                  <a:pt x="1975" y="1270"/>
                </a:lnTo>
                <a:lnTo>
                  <a:pt x="1975" y="1271"/>
                </a:lnTo>
                <a:lnTo>
                  <a:pt x="1976" y="1272"/>
                </a:lnTo>
                <a:lnTo>
                  <a:pt x="1976" y="1273"/>
                </a:lnTo>
                <a:lnTo>
                  <a:pt x="1976" y="1274"/>
                </a:lnTo>
                <a:lnTo>
                  <a:pt x="1977" y="1275"/>
                </a:lnTo>
                <a:lnTo>
                  <a:pt x="1977" y="1276"/>
                </a:lnTo>
                <a:lnTo>
                  <a:pt x="1978" y="1277"/>
                </a:lnTo>
                <a:lnTo>
                  <a:pt x="1980" y="1279"/>
                </a:lnTo>
                <a:lnTo>
                  <a:pt x="1982" y="1281"/>
                </a:lnTo>
                <a:lnTo>
                  <a:pt x="1984" y="1283"/>
                </a:lnTo>
                <a:lnTo>
                  <a:pt x="1987" y="1285"/>
                </a:lnTo>
                <a:lnTo>
                  <a:pt x="1989" y="1287"/>
                </a:lnTo>
                <a:lnTo>
                  <a:pt x="1992" y="1290"/>
                </a:lnTo>
                <a:lnTo>
                  <a:pt x="1993" y="1291"/>
                </a:lnTo>
                <a:lnTo>
                  <a:pt x="1997" y="1294"/>
                </a:lnTo>
                <a:lnTo>
                  <a:pt x="1999" y="1298"/>
                </a:lnTo>
                <a:lnTo>
                  <a:pt x="2000" y="1299"/>
                </a:lnTo>
                <a:lnTo>
                  <a:pt x="2001" y="1299"/>
                </a:lnTo>
                <a:lnTo>
                  <a:pt x="2002" y="1299"/>
                </a:lnTo>
                <a:lnTo>
                  <a:pt x="2001" y="1299"/>
                </a:lnTo>
                <a:lnTo>
                  <a:pt x="2002" y="1299"/>
                </a:lnTo>
                <a:lnTo>
                  <a:pt x="2000" y="1301"/>
                </a:lnTo>
                <a:lnTo>
                  <a:pt x="2001" y="1303"/>
                </a:lnTo>
                <a:lnTo>
                  <a:pt x="2001" y="1304"/>
                </a:lnTo>
                <a:lnTo>
                  <a:pt x="2002" y="1304"/>
                </a:lnTo>
                <a:lnTo>
                  <a:pt x="2007" y="1308"/>
                </a:lnTo>
                <a:lnTo>
                  <a:pt x="2013" y="1313"/>
                </a:lnTo>
                <a:lnTo>
                  <a:pt x="2019" y="1318"/>
                </a:lnTo>
                <a:lnTo>
                  <a:pt x="2020" y="1318"/>
                </a:lnTo>
                <a:lnTo>
                  <a:pt x="2020" y="1319"/>
                </a:lnTo>
                <a:lnTo>
                  <a:pt x="2021" y="1319"/>
                </a:lnTo>
                <a:lnTo>
                  <a:pt x="2022" y="1319"/>
                </a:lnTo>
                <a:lnTo>
                  <a:pt x="2023" y="1319"/>
                </a:lnTo>
                <a:lnTo>
                  <a:pt x="2023" y="1320"/>
                </a:lnTo>
                <a:lnTo>
                  <a:pt x="2022" y="1320"/>
                </a:lnTo>
                <a:lnTo>
                  <a:pt x="2022" y="1321"/>
                </a:lnTo>
                <a:lnTo>
                  <a:pt x="2019" y="1323"/>
                </a:lnTo>
                <a:lnTo>
                  <a:pt x="2017" y="1324"/>
                </a:lnTo>
                <a:lnTo>
                  <a:pt x="2015" y="1326"/>
                </a:lnTo>
                <a:lnTo>
                  <a:pt x="2014" y="1326"/>
                </a:lnTo>
                <a:lnTo>
                  <a:pt x="2014" y="1327"/>
                </a:lnTo>
                <a:lnTo>
                  <a:pt x="2013" y="1328"/>
                </a:lnTo>
                <a:lnTo>
                  <a:pt x="2012" y="1329"/>
                </a:lnTo>
                <a:lnTo>
                  <a:pt x="2011" y="1329"/>
                </a:lnTo>
                <a:lnTo>
                  <a:pt x="2011" y="1330"/>
                </a:lnTo>
                <a:lnTo>
                  <a:pt x="2010" y="1330"/>
                </a:lnTo>
                <a:lnTo>
                  <a:pt x="2009" y="1331"/>
                </a:lnTo>
                <a:lnTo>
                  <a:pt x="2008" y="1331"/>
                </a:lnTo>
                <a:lnTo>
                  <a:pt x="2008" y="1332"/>
                </a:lnTo>
                <a:lnTo>
                  <a:pt x="2007" y="1332"/>
                </a:lnTo>
                <a:lnTo>
                  <a:pt x="2001" y="1334"/>
                </a:lnTo>
                <a:lnTo>
                  <a:pt x="1996" y="1335"/>
                </a:lnTo>
                <a:lnTo>
                  <a:pt x="1990" y="1336"/>
                </a:lnTo>
                <a:lnTo>
                  <a:pt x="1989" y="1336"/>
                </a:lnTo>
                <a:lnTo>
                  <a:pt x="1989" y="1337"/>
                </a:lnTo>
                <a:lnTo>
                  <a:pt x="1988" y="1337"/>
                </a:lnTo>
                <a:lnTo>
                  <a:pt x="1988" y="1339"/>
                </a:lnTo>
                <a:lnTo>
                  <a:pt x="1987" y="1339"/>
                </a:lnTo>
                <a:lnTo>
                  <a:pt x="1987" y="1340"/>
                </a:lnTo>
                <a:lnTo>
                  <a:pt x="1987" y="1341"/>
                </a:lnTo>
                <a:lnTo>
                  <a:pt x="1986" y="1342"/>
                </a:lnTo>
                <a:lnTo>
                  <a:pt x="1985" y="1342"/>
                </a:lnTo>
                <a:lnTo>
                  <a:pt x="1981" y="1341"/>
                </a:lnTo>
                <a:lnTo>
                  <a:pt x="1973" y="1340"/>
                </a:lnTo>
                <a:lnTo>
                  <a:pt x="1972" y="1340"/>
                </a:lnTo>
                <a:lnTo>
                  <a:pt x="1971" y="1340"/>
                </a:lnTo>
                <a:lnTo>
                  <a:pt x="1970" y="1340"/>
                </a:lnTo>
                <a:lnTo>
                  <a:pt x="1970" y="1339"/>
                </a:lnTo>
                <a:lnTo>
                  <a:pt x="1963" y="1336"/>
                </a:lnTo>
                <a:lnTo>
                  <a:pt x="1962" y="1336"/>
                </a:lnTo>
                <a:lnTo>
                  <a:pt x="1961" y="1336"/>
                </a:lnTo>
                <a:lnTo>
                  <a:pt x="1960" y="1336"/>
                </a:lnTo>
                <a:lnTo>
                  <a:pt x="1960" y="1334"/>
                </a:lnTo>
                <a:lnTo>
                  <a:pt x="1959" y="1334"/>
                </a:lnTo>
                <a:lnTo>
                  <a:pt x="1955" y="1333"/>
                </a:lnTo>
                <a:lnTo>
                  <a:pt x="1951" y="1334"/>
                </a:lnTo>
                <a:lnTo>
                  <a:pt x="1945" y="1334"/>
                </a:lnTo>
                <a:lnTo>
                  <a:pt x="1944" y="1332"/>
                </a:lnTo>
                <a:lnTo>
                  <a:pt x="1944" y="1331"/>
                </a:lnTo>
                <a:lnTo>
                  <a:pt x="1944" y="1327"/>
                </a:lnTo>
                <a:lnTo>
                  <a:pt x="1943" y="1327"/>
                </a:lnTo>
                <a:lnTo>
                  <a:pt x="1943" y="1328"/>
                </a:lnTo>
                <a:lnTo>
                  <a:pt x="1941" y="1328"/>
                </a:lnTo>
                <a:lnTo>
                  <a:pt x="1940" y="1328"/>
                </a:lnTo>
                <a:lnTo>
                  <a:pt x="1939" y="1328"/>
                </a:lnTo>
                <a:lnTo>
                  <a:pt x="1936" y="1328"/>
                </a:lnTo>
                <a:lnTo>
                  <a:pt x="1935" y="1328"/>
                </a:lnTo>
                <a:lnTo>
                  <a:pt x="1934" y="1328"/>
                </a:lnTo>
                <a:lnTo>
                  <a:pt x="1931" y="1329"/>
                </a:lnTo>
                <a:lnTo>
                  <a:pt x="1930" y="1329"/>
                </a:lnTo>
                <a:lnTo>
                  <a:pt x="1929" y="1329"/>
                </a:lnTo>
                <a:lnTo>
                  <a:pt x="1928" y="1329"/>
                </a:lnTo>
                <a:lnTo>
                  <a:pt x="1927" y="1329"/>
                </a:lnTo>
                <a:lnTo>
                  <a:pt x="1926" y="1329"/>
                </a:lnTo>
                <a:lnTo>
                  <a:pt x="1925" y="1329"/>
                </a:lnTo>
                <a:lnTo>
                  <a:pt x="1922" y="1327"/>
                </a:lnTo>
                <a:lnTo>
                  <a:pt x="1920" y="1326"/>
                </a:lnTo>
                <a:lnTo>
                  <a:pt x="1919" y="1326"/>
                </a:lnTo>
                <a:lnTo>
                  <a:pt x="1918" y="1326"/>
                </a:lnTo>
                <a:lnTo>
                  <a:pt x="1917" y="1326"/>
                </a:lnTo>
                <a:lnTo>
                  <a:pt x="1916" y="1326"/>
                </a:lnTo>
                <a:lnTo>
                  <a:pt x="1915" y="1326"/>
                </a:lnTo>
                <a:lnTo>
                  <a:pt x="1914" y="1325"/>
                </a:lnTo>
                <a:lnTo>
                  <a:pt x="1913" y="1325"/>
                </a:lnTo>
                <a:lnTo>
                  <a:pt x="1912" y="1325"/>
                </a:lnTo>
                <a:lnTo>
                  <a:pt x="1911" y="1325"/>
                </a:lnTo>
                <a:lnTo>
                  <a:pt x="1911" y="1326"/>
                </a:lnTo>
                <a:lnTo>
                  <a:pt x="1910" y="1326"/>
                </a:lnTo>
                <a:lnTo>
                  <a:pt x="1910" y="1327"/>
                </a:lnTo>
                <a:lnTo>
                  <a:pt x="1909" y="1328"/>
                </a:lnTo>
                <a:lnTo>
                  <a:pt x="1908" y="1329"/>
                </a:lnTo>
                <a:lnTo>
                  <a:pt x="1908" y="1330"/>
                </a:lnTo>
                <a:lnTo>
                  <a:pt x="1907" y="1330"/>
                </a:lnTo>
                <a:lnTo>
                  <a:pt x="1907" y="1329"/>
                </a:lnTo>
                <a:lnTo>
                  <a:pt x="1906" y="1330"/>
                </a:lnTo>
                <a:lnTo>
                  <a:pt x="1905" y="1331"/>
                </a:lnTo>
                <a:lnTo>
                  <a:pt x="1902" y="1331"/>
                </a:lnTo>
                <a:lnTo>
                  <a:pt x="1898" y="1331"/>
                </a:lnTo>
                <a:lnTo>
                  <a:pt x="1896" y="1330"/>
                </a:lnTo>
                <a:lnTo>
                  <a:pt x="1895" y="1331"/>
                </a:lnTo>
                <a:lnTo>
                  <a:pt x="1894" y="1331"/>
                </a:lnTo>
                <a:lnTo>
                  <a:pt x="1893" y="1332"/>
                </a:lnTo>
                <a:lnTo>
                  <a:pt x="1892" y="1332"/>
                </a:lnTo>
                <a:lnTo>
                  <a:pt x="1892" y="1331"/>
                </a:lnTo>
                <a:lnTo>
                  <a:pt x="1892" y="1330"/>
                </a:lnTo>
                <a:lnTo>
                  <a:pt x="1891" y="1331"/>
                </a:lnTo>
                <a:lnTo>
                  <a:pt x="1890" y="1331"/>
                </a:lnTo>
                <a:lnTo>
                  <a:pt x="1890" y="1330"/>
                </a:lnTo>
                <a:lnTo>
                  <a:pt x="1888" y="1330"/>
                </a:lnTo>
                <a:lnTo>
                  <a:pt x="1886" y="1329"/>
                </a:lnTo>
                <a:lnTo>
                  <a:pt x="1884" y="1328"/>
                </a:lnTo>
                <a:lnTo>
                  <a:pt x="1880" y="1327"/>
                </a:lnTo>
                <a:lnTo>
                  <a:pt x="1879" y="1327"/>
                </a:lnTo>
                <a:lnTo>
                  <a:pt x="1878" y="1327"/>
                </a:lnTo>
                <a:lnTo>
                  <a:pt x="1877" y="1326"/>
                </a:lnTo>
                <a:lnTo>
                  <a:pt x="1876" y="1327"/>
                </a:lnTo>
                <a:lnTo>
                  <a:pt x="1874" y="1328"/>
                </a:lnTo>
                <a:lnTo>
                  <a:pt x="1873" y="1328"/>
                </a:lnTo>
                <a:lnTo>
                  <a:pt x="1872" y="1330"/>
                </a:lnTo>
                <a:lnTo>
                  <a:pt x="1871" y="1330"/>
                </a:lnTo>
                <a:lnTo>
                  <a:pt x="1871" y="1331"/>
                </a:lnTo>
                <a:lnTo>
                  <a:pt x="1869" y="1333"/>
                </a:lnTo>
                <a:lnTo>
                  <a:pt x="1867" y="1333"/>
                </a:lnTo>
                <a:lnTo>
                  <a:pt x="1866" y="1333"/>
                </a:lnTo>
                <a:lnTo>
                  <a:pt x="1865" y="1334"/>
                </a:lnTo>
                <a:lnTo>
                  <a:pt x="1864" y="1335"/>
                </a:lnTo>
                <a:lnTo>
                  <a:pt x="1864" y="1336"/>
                </a:lnTo>
                <a:lnTo>
                  <a:pt x="1863" y="1339"/>
                </a:lnTo>
                <a:lnTo>
                  <a:pt x="1862" y="1340"/>
                </a:lnTo>
                <a:lnTo>
                  <a:pt x="1861" y="1340"/>
                </a:lnTo>
                <a:lnTo>
                  <a:pt x="1860" y="1341"/>
                </a:lnTo>
                <a:lnTo>
                  <a:pt x="1858" y="1342"/>
                </a:lnTo>
                <a:lnTo>
                  <a:pt x="1857" y="1342"/>
                </a:lnTo>
                <a:lnTo>
                  <a:pt x="1856" y="1343"/>
                </a:lnTo>
                <a:lnTo>
                  <a:pt x="1854" y="1343"/>
                </a:lnTo>
                <a:lnTo>
                  <a:pt x="1853" y="1344"/>
                </a:lnTo>
                <a:lnTo>
                  <a:pt x="1852" y="1343"/>
                </a:lnTo>
                <a:lnTo>
                  <a:pt x="1851" y="1343"/>
                </a:lnTo>
                <a:lnTo>
                  <a:pt x="1849" y="1343"/>
                </a:lnTo>
                <a:lnTo>
                  <a:pt x="1848" y="1343"/>
                </a:lnTo>
                <a:lnTo>
                  <a:pt x="1847" y="1343"/>
                </a:lnTo>
                <a:lnTo>
                  <a:pt x="1847" y="1344"/>
                </a:lnTo>
                <a:lnTo>
                  <a:pt x="1846" y="1343"/>
                </a:lnTo>
                <a:lnTo>
                  <a:pt x="1843" y="1342"/>
                </a:lnTo>
                <a:lnTo>
                  <a:pt x="1842" y="1342"/>
                </a:lnTo>
                <a:lnTo>
                  <a:pt x="1841" y="1342"/>
                </a:lnTo>
                <a:lnTo>
                  <a:pt x="1840" y="1342"/>
                </a:lnTo>
                <a:lnTo>
                  <a:pt x="1839" y="1343"/>
                </a:lnTo>
                <a:lnTo>
                  <a:pt x="1838" y="1342"/>
                </a:lnTo>
                <a:lnTo>
                  <a:pt x="1833" y="1343"/>
                </a:lnTo>
                <a:lnTo>
                  <a:pt x="1832" y="1343"/>
                </a:lnTo>
                <a:lnTo>
                  <a:pt x="1830" y="1344"/>
                </a:lnTo>
                <a:lnTo>
                  <a:pt x="1829" y="1343"/>
                </a:lnTo>
                <a:lnTo>
                  <a:pt x="1828" y="1344"/>
                </a:lnTo>
                <a:lnTo>
                  <a:pt x="1826" y="1345"/>
                </a:lnTo>
                <a:lnTo>
                  <a:pt x="1823" y="1345"/>
                </a:lnTo>
                <a:lnTo>
                  <a:pt x="1821" y="1345"/>
                </a:lnTo>
                <a:lnTo>
                  <a:pt x="1820" y="1344"/>
                </a:lnTo>
                <a:lnTo>
                  <a:pt x="1818" y="1344"/>
                </a:lnTo>
                <a:lnTo>
                  <a:pt x="1817" y="1344"/>
                </a:lnTo>
                <a:lnTo>
                  <a:pt x="1816" y="1344"/>
                </a:lnTo>
                <a:lnTo>
                  <a:pt x="1814" y="1343"/>
                </a:lnTo>
                <a:lnTo>
                  <a:pt x="1812" y="1344"/>
                </a:lnTo>
                <a:lnTo>
                  <a:pt x="1811" y="1343"/>
                </a:lnTo>
                <a:lnTo>
                  <a:pt x="1807" y="1342"/>
                </a:lnTo>
                <a:lnTo>
                  <a:pt x="1806" y="1342"/>
                </a:lnTo>
                <a:lnTo>
                  <a:pt x="1804" y="1340"/>
                </a:lnTo>
                <a:lnTo>
                  <a:pt x="1802" y="1341"/>
                </a:lnTo>
                <a:lnTo>
                  <a:pt x="1799" y="1341"/>
                </a:lnTo>
                <a:lnTo>
                  <a:pt x="1797" y="1341"/>
                </a:lnTo>
                <a:lnTo>
                  <a:pt x="1796" y="1341"/>
                </a:lnTo>
                <a:lnTo>
                  <a:pt x="1795" y="1341"/>
                </a:lnTo>
                <a:lnTo>
                  <a:pt x="1793" y="1341"/>
                </a:lnTo>
                <a:lnTo>
                  <a:pt x="1792" y="1341"/>
                </a:lnTo>
                <a:lnTo>
                  <a:pt x="1791" y="1343"/>
                </a:lnTo>
                <a:lnTo>
                  <a:pt x="1789" y="1345"/>
                </a:lnTo>
                <a:lnTo>
                  <a:pt x="1788" y="1346"/>
                </a:lnTo>
                <a:lnTo>
                  <a:pt x="1784" y="1347"/>
                </a:lnTo>
                <a:lnTo>
                  <a:pt x="1783" y="1347"/>
                </a:lnTo>
                <a:lnTo>
                  <a:pt x="1783" y="1348"/>
                </a:lnTo>
                <a:lnTo>
                  <a:pt x="1782" y="1349"/>
                </a:lnTo>
                <a:lnTo>
                  <a:pt x="1781" y="1348"/>
                </a:lnTo>
                <a:lnTo>
                  <a:pt x="1780" y="1350"/>
                </a:lnTo>
                <a:lnTo>
                  <a:pt x="1779" y="1351"/>
                </a:lnTo>
                <a:lnTo>
                  <a:pt x="1777" y="1351"/>
                </a:lnTo>
                <a:lnTo>
                  <a:pt x="1777" y="1353"/>
                </a:lnTo>
                <a:lnTo>
                  <a:pt x="1777" y="1354"/>
                </a:lnTo>
                <a:lnTo>
                  <a:pt x="1776" y="1355"/>
                </a:lnTo>
                <a:lnTo>
                  <a:pt x="1775" y="1355"/>
                </a:lnTo>
                <a:lnTo>
                  <a:pt x="1773" y="1358"/>
                </a:lnTo>
                <a:lnTo>
                  <a:pt x="1773" y="1359"/>
                </a:lnTo>
                <a:lnTo>
                  <a:pt x="1772" y="1361"/>
                </a:lnTo>
                <a:lnTo>
                  <a:pt x="1771" y="1363"/>
                </a:lnTo>
                <a:lnTo>
                  <a:pt x="1770" y="1363"/>
                </a:lnTo>
                <a:lnTo>
                  <a:pt x="1769" y="1365"/>
                </a:lnTo>
                <a:lnTo>
                  <a:pt x="1771" y="1367"/>
                </a:lnTo>
                <a:lnTo>
                  <a:pt x="1770" y="1369"/>
                </a:lnTo>
                <a:lnTo>
                  <a:pt x="1769" y="1369"/>
                </a:lnTo>
                <a:lnTo>
                  <a:pt x="1768" y="1372"/>
                </a:lnTo>
                <a:lnTo>
                  <a:pt x="1769" y="1373"/>
                </a:lnTo>
                <a:lnTo>
                  <a:pt x="1769" y="1374"/>
                </a:lnTo>
                <a:lnTo>
                  <a:pt x="1769" y="1375"/>
                </a:lnTo>
                <a:lnTo>
                  <a:pt x="1769" y="1376"/>
                </a:lnTo>
                <a:lnTo>
                  <a:pt x="1770" y="1377"/>
                </a:lnTo>
                <a:lnTo>
                  <a:pt x="1770" y="1378"/>
                </a:lnTo>
                <a:lnTo>
                  <a:pt x="1769" y="1380"/>
                </a:lnTo>
                <a:lnTo>
                  <a:pt x="1769" y="1381"/>
                </a:lnTo>
                <a:lnTo>
                  <a:pt x="1769" y="1382"/>
                </a:lnTo>
                <a:lnTo>
                  <a:pt x="1769" y="1383"/>
                </a:lnTo>
                <a:lnTo>
                  <a:pt x="1769" y="1384"/>
                </a:lnTo>
                <a:lnTo>
                  <a:pt x="1769" y="1387"/>
                </a:lnTo>
                <a:lnTo>
                  <a:pt x="1769" y="1388"/>
                </a:lnTo>
                <a:lnTo>
                  <a:pt x="1768" y="1388"/>
                </a:lnTo>
                <a:lnTo>
                  <a:pt x="1767" y="1388"/>
                </a:lnTo>
                <a:lnTo>
                  <a:pt x="1765" y="1390"/>
                </a:lnTo>
                <a:lnTo>
                  <a:pt x="1762" y="1390"/>
                </a:lnTo>
                <a:lnTo>
                  <a:pt x="1758" y="1390"/>
                </a:lnTo>
                <a:lnTo>
                  <a:pt x="1757" y="1390"/>
                </a:lnTo>
                <a:lnTo>
                  <a:pt x="1756" y="1390"/>
                </a:lnTo>
                <a:lnTo>
                  <a:pt x="1755" y="1390"/>
                </a:lnTo>
                <a:lnTo>
                  <a:pt x="1753" y="1390"/>
                </a:lnTo>
                <a:lnTo>
                  <a:pt x="1752" y="1388"/>
                </a:lnTo>
                <a:lnTo>
                  <a:pt x="1751" y="1387"/>
                </a:lnTo>
                <a:lnTo>
                  <a:pt x="1750" y="1387"/>
                </a:lnTo>
                <a:lnTo>
                  <a:pt x="1749" y="1385"/>
                </a:lnTo>
                <a:lnTo>
                  <a:pt x="1747" y="1384"/>
                </a:lnTo>
                <a:lnTo>
                  <a:pt x="1746" y="1384"/>
                </a:lnTo>
                <a:lnTo>
                  <a:pt x="1745" y="1384"/>
                </a:lnTo>
                <a:lnTo>
                  <a:pt x="1744" y="1384"/>
                </a:lnTo>
                <a:lnTo>
                  <a:pt x="1743" y="1384"/>
                </a:lnTo>
                <a:lnTo>
                  <a:pt x="1742" y="1384"/>
                </a:lnTo>
                <a:lnTo>
                  <a:pt x="1739" y="1383"/>
                </a:lnTo>
                <a:lnTo>
                  <a:pt x="1738" y="1383"/>
                </a:lnTo>
                <a:lnTo>
                  <a:pt x="1737" y="1382"/>
                </a:lnTo>
                <a:lnTo>
                  <a:pt x="1736" y="1380"/>
                </a:lnTo>
                <a:lnTo>
                  <a:pt x="1735" y="1379"/>
                </a:lnTo>
                <a:lnTo>
                  <a:pt x="1734" y="1379"/>
                </a:lnTo>
                <a:lnTo>
                  <a:pt x="1731" y="1379"/>
                </a:lnTo>
                <a:lnTo>
                  <a:pt x="1730" y="1377"/>
                </a:lnTo>
                <a:lnTo>
                  <a:pt x="1729" y="1377"/>
                </a:lnTo>
                <a:lnTo>
                  <a:pt x="1728" y="1377"/>
                </a:lnTo>
                <a:lnTo>
                  <a:pt x="1727" y="1377"/>
                </a:lnTo>
                <a:lnTo>
                  <a:pt x="1725" y="1377"/>
                </a:lnTo>
                <a:lnTo>
                  <a:pt x="1723" y="1377"/>
                </a:lnTo>
                <a:lnTo>
                  <a:pt x="1722" y="1377"/>
                </a:lnTo>
                <a:lnTo>
                  <a:pt x="1721" y="1377"/>
                </a:lnTo>
                <a:lnTo>
                  <a:pt x="1720" y="1378"/>
                </a:lnTo>
                <a:lnTo>
                  <a:pt x="1719" y="1377"/>
                </a:lnTo>
                <a:lnTo>
                  <a:pt x="1718" y="1377"/>
                </a:lnTo>
                <a:lnTo>
                  <a:pt x="1716" y="1375"/>
                </a:lnTo>
                <a:lnTo>
                  <a:pt x="1715" y="1374"/>
                </a:lnTo>
                <a:lnTo>
                  <a:pt x="1713" y="1374"/>
                </a:lnTo>
                <a:lnTo>
                  <a:pt x="1711" y="1374"/>
                </a:lnTo>
                <a:lnTo>
                  <a:pt x="1709" y="1375"/>
                </a:lnTo>
                <a:lnTo>
                  <a:pt x="1708" y="1376"/>
                </a:lnTo>
                <a:lnTo>
                  <a:pt x="1704" y="1377"/>
                </a:lnTo>
                <a:lnTo>
                  <a:pt x="1703" y="1377"/>
                </a:lnTo>
                <a:lnTo>
                  <a:pt x="1702" y="1377"/>
                </a:lnTo>
                <a:lnTo>
                  <a:pt x="1701" y="1377"/>
                </a:lnTo>
                <a:lnTo>
                  <a:pt x="1700" y="1378"/>
                </a:lnTo>
                <a:lnTo>
                  <a:pt x="1699" y="1378"/>
                </a:lnTo>
                <a:lnTo>
                  <a:pt x="1698" y="1378"/>
                </a:lnTo>
                <a:lnTo>
                  <a:pt x="1698" y="1376"/>
                </a:lnTo>
                <a:lnTo>
                  <a:pt x="1697" y="1375"/>
                </a:lnTo>
                <a:lnTo>
                  <a:pt x="1696" y="1375"/>
                </a:lnTo>
                <a:lnTo>
                  <a:pt x="1695" y="1374"/>
                </a:lnTo>
                <a:lnTo>
                  <a:pt x="1694" y="1373"/>
                </a:lnTo>
                <a:lnTo>
                  <a:pt x="1692" y="1374"/>
                </a:lnTo>
                <a:lnTo>
                  <a:pt x="1689" y="1374"/>
                </a:lnTo>
                <a:lnTo>
                  <a:pt x="1688" y="1373"/>
                </a:lnTo>
                <a:lnTo>
                  <a:pt x="1688" y="1372"/>
                </a:lnTo>
                <a:lnTo>
                  <a:pt x="1686" y="1371"/>
                </a:lnTo>
                <a:lnTo>
                  <a:pt x="1685" y="1371"/>
                </a:lnTo>
                <a:lnTo>
                  <a:pt x="1684" y="1371"/>
                </a:lnTo>
                <a:lnTo>
                  <a:pt x="1682" y="1373"/>
                </a:lnTo>
                <a:lnTo>
                  <a:pt x="1679" y="1374"/>
                </a:lnTo>
                <a:lnTo>
                  <a:pt x="1677" y="1375"/>
                </a:lnTo>
                <a:lnTo>
                  <a:pt x="1676" y="1375"/>
                </a:lnTo>
                <a:lnTo>
                  <a:pt x="1674" y="1374"/>
                </a:lnTo>
                <a:lnTo>
                  <a:pt x="1672" y="1373"/>
                </a:lnTo>
                <a:lnTo>
                  <a:pt x="1669" y="1375"/>
                </a:lnTo>
                <a:lnTo>
                  <a:pt x="1668" y="1375"/>
                </a:lnTo>
                <a:lnTo>
                  <a:pt x="1667" y="1376"/>
                </a:lnTo>
                <a:lnTo>
                  <a:pt x="1666" y="1376"/>
                </a:lnTo>
                <a:lnTo>
                  <a:pt x="1665" y="1376"/>
                </a:lnTo>
                <a:lnTo>
                  <a:pt x="1665" y="1375"/>
                </a:lnTo>
                <a:lnTo>
                  <a:pt x="1664" y="1373"/>
                </a:lnTo>
                <a:lnTo>
                  <a:pt x="1664" y="1372"/>
                </a:lnTo>
                <a:lnTo>
                  <a:pt x="1663" y="1371"/>
                </a:lnTo>
                <a:lnTo>
                  <a:pt x="1663" y="1370"/>
                </a:lnTo>
                <a:lnTo>
                  <a:pt x="1662" y="1369"/>
                </a:lnTo>
                <a:lnTo>
                  <a:pt x="1661" y="1367"/>
                </a:lnTo>
                <a:lnTo>
                  <a:pt x="1660" y="1367"/>
                </a:lnTo>
                <a:lnTo>
                  <a:pt x="1659" y="1366"/>
                </a:lnTo>
                <a:lnTo>
                  <a:pt x="1657" y="1366"/>
                </a:lnTo>
                <a:lnTo>
                  <a:pt x="1655" y="1366"/>
                </a:lnTo>
                <a:lnTo>
                  <a:pt x="1653" y="1366"/>
                </a:lnTo>
                <a:lnTo>
                  <a:pt x="1652" y="1366"/>
                </a:lnTo>
                <a:lnTo>
                  <a:pt x="1650" y="1366"/>
                </a:lnTo>
                <a:lnTo>
                  <a:pt x="1649" y="1366"/>
                </a:lnTo>
                <a:lnTo>
                  <a:pt x="1647" y="1365"/>
                </a:lnTo>
                <a:lnTo>
                  <a:pt x="1645" y="1363"/>
                </a:lnTo>
                <a:lnTo>
                  <a:pt x="1644" y="1362"/>
                </a:lnTo>
                <a:lnTo>
                  <a:pt x="1644" y="1361"/>
                </a:lnTo>
                <a:lnTo>
                  <a:pt x="1643" y="1359"/>
                </a:lnTo>
                <a:lnTo>
                  <a:pt x="1643" y="1358"/>
                </a:lnTo>
                <a:lnTo>
                  <a:pt x="1643" y="1357"/>
                </a:lnTo>
                <a:lnTo>
                  <a:pt x="1641" y="1355"/>
                </a:lnTo>
                <a:lnTo>
                  <a:pt x="1640" y="1354"/>
                </a:lnTo>
                <a:lnTo>
                  <a:pt x="1638" y="1353"/>
                </a:lnTo>
                <a:lnTo>
                  <a:pt x="1637" y="1351"/>
                </a:lnTo>
                <a:lnTo>
                  <a:pt x="1636" y="1350"/>
                </a:lnTo>
                <a:lnTo>
                  <a:pt x="1635" y="1350"/>
                </a:lnTo>
                <a:lnTo>
                  <a:pt x="1633" y="1350"/>
                </a:lnTo>
                <a:lnTo>
                  <a:pt x="1632" y="1351"/>
                </a:lnTo>
                <a:lnTo>
                  <a:pt x="1631" y="1352"/>
                </a:lnTo>
                <a:lnTo>
                  <a:pt x="1630" y="1354"/>
                </a:lnTo>
                <a:lnTo>
                  <a:pt x="1627" y="1356"/>
                </a:lnTo>
                <a:lnTo>
                  <a:pt x="1627" y="1357"/>
                </a:lnTo>
                <a:lnTo>
                  <a:pt x="1626" y="1358"/>
                </a:lnTo>
                <a:lnTo>
                  <a:pt x="1625" y="1358"/>
                </a:lnTo>
                <a:lnTo>
                  <a:pt x="1623" y="1357"/>
                </a:lnTo>
                <a:lnTo>
                  <a:pt x="1623" y="1356"/>
                </a:lnTo>
                <a:lnTo>
                  <a:pt x="1622" y="1356"/>
                </a:lnTo>
                <a:lnTo>
                  <a:pt x="1620" y="1356"/>
                </a:lnTo>
                <a:lnTo>
                  <a:pt x="1619" y="1356"/>
                </a:lnTo>
                <a:lnTo>
                  <a:pt x="1617" y="1355"/>
                </a:lnTo>
                <a:lnTo>
                  <a:pt x="1616" y="1355"/>
                </a:lnTo>
                <a:lnTo>
                  <a:pt x="1615" y="1356"/>
                </a:lnTo>
                <a:lnTo>
                  <a:pt x="1614" y="1356"/>
                </a:lnTo>
                <a:lnTo>
                  <a:pt x="1612" y="1356"/>
                </a:lnTo>
                <a:lnTo>
                  <a:pt x="1610" y="1357"/>
                </a:lnTo>
                <a:lnTo>
                  <a:pt x="1608" y="1357"/>
                </a:lnTo>
                <a:lnTo>
                  <a:pt x="1607" y="1356"/>
                </a:lnTo>
                <a:lnTo>
                  <a:pt x="1605" y="1356"/>
                </a:lnTo>
                <a:lnTo>
                  <a:pt x="1603" y="1356"/>
                </a:lnTo>
                <a:lnTo>
                  <a:pt x="1601" y="1355"/>
                </a:lnTo>
                <a:lnTo>
                  <a:pt x="1600" y="1354"/>
                </a:lnTo>
                <a:lnTo>
                  <a:pt x="1599" y="1353"/>
                </a:lnTo>
                <a:lnTo>
                  <a:pt x="1598" y="1353"/>
                </a:lnTo>
                <a:lnTo>
                  <a:pt x="1597" y="1353"/>
                </a:lnTo>
                <a:lnTo>
                  <a:pt x="1596" y="1353"/>
                </a:lnTo>
                <a:lnTo>
                  <a:pt x="1596" y="1355"/>
                </a:lnTo>
                <a:lnTo>
                  <a:pt x="1595" y="1357"/>
                </a:lnTo>
                <a:lnTo>
                  <a:pt x="1594" y="1358"/>
                </a:lnTo>
                <a:lnTo>
                  <a:pt x="1592" y="1359"/>
                </a:lnTo>
                <a:lnTo>
                  <a:pt x="1591" y="1359"/>
                </a:lnTo>
                <a:lnTo>
                  <a:pt x="1589" y="1358"/>
                </a:lnTo>
                <a:lnTo>
                  <a:pt x="1588" y="1357"/>
                </a:lnTo>
                <a:lnTo>
                  <a:pt x="1586" y="1356"/>
                </a:lnTo>
                <a:lnTo>
                  <a:pt x="1585" y="1356"/>
                </a:lnTo>
                <a:lnTo>
                  <a:pt x="1583" y="1357"/>
                </a:lnTo>
                <a:lnTo>
                  <a:pt x="1582" y="1357"/>
                </a:lnTo>
                <a:lnTo>
                  <a:pt x="1581" y="1356"/>
                </a:lnTo>
                <a:lnTo>
                  <a:pt x="1579" y="1356"/>
                </a:lnTo>
                <a:lnTo>
                  <a:pt x="1578" y="1357"/>
                </a:lnTo>
                <a:lnTo>
                  <a:pt x="1577" y="1361"/>
                </a:lnTo>
                <a:lnTo>
                  <a:pt x="1576" y="1363"/>
                </a:lnTo>
                <a:lnTo>
                  <a:pt x="1574" y="1365"/>
                </a:lnTo>
                <a:lnTo>
                  <a:pt x="1571" y="1367"/>
                </a:lnTo>
                <a:lnTo>
                  <a:pt x="1570" y="1368"/>
                </a:lnTo>
                <a:lnTo>
                  <a:pt x="1569" y="1368"/>
                </a:lnTo>
                <a:lnTo>
                  <a:pt x="1567" y="1370"/>
                </a:lnTo>
                <a:lnTo>
                  <a:pt x="1566" y="1372"/>
                </a:lnTo>
                <a:lnTo>
                  <a:pt x="1565" y="1375"/>
                </a:lnTo>
                <a:lnTo>
                  <a:pt x="1563" y="1376"/>
                </a:lnTo>
                <a:lnTo>
                  <a:pt x="1562" y="1378"/>
                </a:lnTo>
                <a:lnTo>
                  <a:pt x="1561" y="1378"/>
                </a:lnTo>
                <a:lnTo>
                  <a:pt x="1559" y="1380"/>
                </a:lnTo>
                <a:lnTo>
                  <a:pt x="1560" y="1380"/>
                </a:lnTo>
                <a:lnTo>
                  <a:pt x="1557" y="1382"/>
                </a:lnTo>
                <a:lnTo>
                  <a:pt x="1555" y="1382"/>
                </a:lnTo>
                <a:lnTo>
                  <a:pt x="1557" y="1385"/>
                </a:lnTo>
                <a:lnTo>
                  <a:pt x="1556" y="1385"/>
                </a:lnTo>
                <a:lnTo>
                  <a:pt x="1555" y="1385"/>
                </a:lnTo>
                <a:lnTo>
                  <a:pt x="1555" y="1386"/>
                </a:lnTo>
                <a:lnTo>
                  <a:pt x="1554" y="1387"/>
                </a:lnTo>
                <a:lnTo>
                  <a:pt x="1554" y="1388"/>
                </a:lnTo>
                <a:lnTo>
                  <a:pt x="1553" y="1391"/>
                </a:lnTo>
                <a:lnTo>
                  <a:pt x="1552" y="1391"/>
                </a:lnTo>
                <a:lnTo>
                  <a:pt x="1552" y="1390"/>
                </a:lnTo>
                <a:lnTo>
                  <a:pt x="1551" y="1390"/>
                </a:lnTo>
                <a:lnTo>
                  <a:pt x="1551" y="1388"/>
                </a:lnTo>
                <a:lnTo>
                  <a:pt x="1550" y="1388"/>
                </a:lnTo>
                <a:lnTo>
                  <a:pt x="1549" y="1388"/>
                </a:lnTo>
                <a:lnTo>
                  <a:pt x="1549" y="1387"/>
                </a:lnTo>
                <a:lnTo>
                  <a:pt x="1548" y="1387"/>
                </a:lnTo>
                <a:lnTo>
                  <a:pt x="1547" y="1387"/>
                </a:lnTo>
                <a:lnTo>
                  <a:pt x="1546" y="1390"/>
                </a:lnTo>
                <a:lnTo>
                  <a:pt x="1545" y="1390"/>
                </a:lnTo>
                <a:lnTo>
                  <a:pt x="1544" y="1390"/>
                </a:lnTo>
                <a:lnTo>
                  <a:pt x="1543" y="1390"/>
                </a:lnTo>
                <a:lnTo>
                  <a:pt x="1543" y="1388"/>
                </a:lnTo>
                <a:lnTo>
                  <a:pt x="1542" y="1388"/>
                </a:lnTo>
                <a:lnTo>
                  <a:pt x="1541" y="1388"/>
                </a:lnTo>
                <a:lnTo>
                  <a:pt x="1540" y="1388"/>
                </a:lnTo>
                <a:lnTo>
                  <a:pt x="1539" y="1388"/>
                </a:lnTo>
                <a:lnTo>
                  <a:pt x="1537" y="1388"/>
                </a:lnTo>
                <a:lnTo>
                  <a:pt x="1536" y="1387"/>
                </a:lnTo>
                <a:lnTo>
                  <a:pt x="1535" y="1387"/>
                </a:lnTo>
                <a:lnTo>
                  <a:pt x="1534" y="1387"/>
                </a:lnTo>
                <a:lnTo>
                  <a:pt x="1533" y="1387"/>
                </a:lnTo>
                <a:lnTo>
                  <a:pt x="1534" y="1390"/>
                </a:lnTo>
                <a:lnTo>
                  <a:pt x="1536" y="1395"/>
                </a:lnTo>
                <a:lnTo>
                  <a:pt x="1499" y="1421"/>
                </a:lnTo>
                <a:lnTo>
                  <a:pt x="1498" y="1422"/>
                </a:lnTo>
                <a:lnTo>
                  <a:pt x="1497" y="1423"/>
                </a:lnTo>
                <a:lnTo>
                  <a:pt x="1495" y="1424"/>
                </a:lnTo>
                <a:lnTo>
                  <a:pt x="1494" y="1424"/>
                </a:lnTo>
                <a:lnTo>
                  <a:pt x="1493" y="1424"/>
                </a:lnTo>
                <a:lnTo>
                  <a:pt x="1492" y="1426"/>
                </a:lnTo>
                <a:lnTo>
                  <a:pt x="1491" y="1426"/>
                </a:lnTo>
                <a:lnTo>
                  <a:pt x="1489" y="1424"/>
                </a:lnTo>
                <a:lnTo>
                  <a:pt x="1484" y="1428"/>
                </a:lnTo>
                <a:lnTo>
                  <a:pt x="1480" y="1427"/>
                </a:lnTo>
                <a:lnTo>
                  <a:pt x="1478" y="1427"/>
                </a:lnTo>
                <a:lnTo>
                  <a:pt x="1476" y="1426"/>
                </a:lnTo>
                <a:lnTo>
                  <a:pt x="1473" y="1426"/>
                </a:lnTo>
                <a:lnTo>
                  <a:pt x="1473" y="1429"/>
                </a:lnTo>
                <a:lnTo>
                  <a:pt x="1469" y="1430"/>
                </a:lnTo>
                <a:lnTo>
                  <a:pt x="1468" y="1431"/>
                </a:lnTo>
                <a:lnTo>
                  <a:pt x="1465" y="1432"/>
                </a:lnTo>
                <a:lnTo>
                  <a:pt x="1463" y="1433"/>
                </a:lnTo>
                <a:lnTo>
                  <a:pt x="1458" y="1436"/>
                </a:lnTo>
                <a:lnTo>
                  <a:pt x="1453" y="1437"/>
                </a:lnTo>
                <a:lnTo>
                  <a:pt x="1449" y="1439"/>
                </a:lnTo>
                <a:lnTo>
                  <a:pt x="1447" y="1441"/>
                </a:lnTo>
                <a:lnTo>
                  <a:pt x="1445" y="1442"/>
                </a:lnTo>
                <a:lnTo>
                  <a:pt x="1444" y="1443"/>
                </a:lnTo>
                <a:lnTo>
                  <a:pt x="1438" y="1445"/>
                </a:lnTo>
                <a:lnTo>
                  <a:pt x="1437" y="1445"/>
                </a:lnTo>
                <a:lnTo>
                  <a:pt x="1437" y="1446"/>
                </a:lnTo>
                <a:lnTo>
                  <a:pt x="1432" y="1447"/>
                </a:lnTo>
                <a:lnTo>
                  <a:pt x="1430" y="1448"/>
                </a:lnTo>
                <a:lnTo>
                  <a:pt x="1429" y="1446"/>
                </a:lnTo>
                <a:lnTo>
                  <a:pt x="1426" y="1447"/>
                </a:lnTo>
                <a:lnTo>
                  <a:pt x="1420" y="1450"/>
                </a:lnTo>
                <a:lnTo>
                  <a:pt x="1420" y="1451"/>
                </a:lnTo>
                <a:lnTo>
                  <a:pt x="1418" y="1451"/>
                </a:lnTo>
                <a:lnTo>
                  <a:pt x="1417" y="1451"/>
                </a:lnTo>
                <a:lnTo>
                  <a:pt x="1413" y="1452"/>
                </a:lnTo>
                <a:lnTo>
                  <a:pt x="1414" y="1455"/>
                </a:lnTo>
                <a:lnTo>
                  <a:pt x="1412" y="1456"/>
                </a:lnTo>
                <a:lnTo>
                  <a:pt x="1398" y="1462"/>
                </a:lnTo>
                <a:lnTo>
                  <a:pt x="1391" y="1447"/>
                </a:lnTo>
                <a:lnTo>
                  <a:pt x="1377" y="1455"/>
                </a:lnTo>
                <a:lnTo>
                  <a:pt x="1373" y="1458"/>
                </a:lnTo>
                <a:lnTo>
                  <a:pt x="1372" y="1459"/>
                </a:lnTo>
                <a:lnTo>
                  <a:pt x="1369" y="1460"/>
                </a:lnTo>
                <a:lnTo>
                  <a:pt x="1365" y="1462"/>
                </a:lnTo>
                <a:lnTo>
                  <a:pt x="1364" y="1462"/>
                </a:lnTo>
                <a:lnTo>
                  <a:pt x="1362" y="1459"/>
                </a:lnTo>
                <a:lnTo>
                  <a:pt x="1361" y="1460"/>
                </a:lnTo>
                <a:lnTo>
                  <a:pt x="1360" y="1459"/>
                </a:lnTo>
                <a:lnTo>
                  <a:pt x="1360" y="1458"/>
                </a:lnTo>
                <a:lnTo>
                  <a:pt x="1359" y="1457"/>
                </a:lnTo>
                <a:lnTo>
                  <a:pt x="1358" y="1456"/>
                </a:lnTo>
                <a:lnTo>
                  <a:pt x="1356" y="1457"/>
                </a:lnTo>
                <a:lnTo>
                  <a:pt x="1353" y="1458"/>
                </a:lnTo>
                <a:lnTo>
                  <a:pt x="1350" y="1458"/>
                </a:lnTo>
                <a:lnTo>
                  <a:pt x="1350" y="1459"/>
                </a:lnTo>
                <a:lnTo>
                  <a:pt x="1348" y="1459"/>
                </a:lnTo>
                <a:lnTo>
                  <a:pt x="1346" y="1460"/>
                </a:lnTo>
                <a:lnTo>
                  <a:pt x="1345" y="1460"/>
                </a:lnTo>
                <a:lnTo>
                  <a:pt x="1346" y="1462"/>
                </a:lnTo>
                <a:lnTo>
                  <a:pt x="1346" y="1463"/>
                </a:lnTo>
                <a:lnTo>
                  <a:pt x="1346" y="1464"/>
                </a:lnTo>
                <a:lnTo>
                  <a:pt x="1341" y="1466"/>
                </a:lnTo>
                <a:lnTo>
                  <a:pt x="1341" y="1467"/>
                </a:lnTo>
                <a:lnTo>
                  <a:pt x="1339" y="1467"/>
                </a:lnTo>
                <a:lnTo>
                  <a:pt x="1337" y="1468"/>
                </a:lnTo>
                <a:lnTo>
                  <a:pt x="1333" y="1471"/>
                </a:lnTo>
                <a:lnTo>
                  <a:pt x="1332" y="1473"/>
                </a:lnTo>
                <a:lnTo>
                  <a:pt x="1213" y="1562"/>
                </a:lnTo>
                <a:lnTo>
                  <a:pt x="1090" y="1655"/>
                </a:lnTo>
                <a:lnTo>
                  <a:pt x="1088" y="1656"/>
                </a:lnTo>
                <a:lnTo>
                  <a:pt x="1088" y="1657"/>
                </a:lnTo>
                <a:lnTo>
                  <a:pt x="1080" y="1662"/>
                </a:lnTo>
                <a:lnTo>
                  <a:pt x="1078" y="1665"/>
                </a:lnTo>
                <a:lnTo>
                  <a:pt x="1076" y="1667"/>
                </a:lnTo>
                <a:lnTo>
                  <a:pt x="1074" y="1669"/>
                </a:lnTo>
                <a:lnTo>
                  <a:pt x="1073" y="1671"/>
                </a:lnTo>
                <a:lnTo>
                  <a:pt x="1072" y="1671"/>
                </a:lnTo>
                <a:lnTo>
                  <a:pt x="1072" y="1672"/>
                </a:lnTo>
                <a:lnTo>
                  <a:pt x="1070" y="1674"/>
                </a:lnTo>
                <a:lnTo>
                  <a:pt x="1068" y="1677"/>
                </a:lnTo>
                <a:lnTo>
                  <a:pt x="1066" y="1681"/>
                </a:lnTo>
                <a:lnTo>
                  <a:pt x="1066" y="1682"/>
                </a:lnTo>
                <a:lnTo>
                  <a:pt x="1065" y="1683"/>
                </a:lnTo>
                <a:lnTo>
                  <a:pt x="1060" y="1680"/>
                </a:lnTo>
                <a:lnTo>
                  <a:pt x="1059" y="1684"/>
                </a:lnTo>
                <a:lnTo>
                  <a:pt x="1060" y="1684"/>
                </a:lnTo>
                <a:lnTo>
                  <a:pt x="1060" y="1685"/>
                </a:lnTo>
                <a:lnTo>
                  <a:pt x="1061" y="1685"/>
                </a:lnTo>
                <a:lnTo>
                  <a:pt x="1061" y="1686"/>
                </a:lnTo>
                <a:lnTo>
                  <a:pt x="1062" y="1686"/>
                </a:lnTo>
                <a:lnTo>
                  <a:pt x="1061" y="1687"/>
                </a:lnTo>
                <a:lnTo>
                  <a:pt x="1061" y="1688"/>
                </a:lnTo>
                <a:lnTo>
                  <a:pt x="1058" y="1692"/>
                </a:lnTo>
                <a:lnTo>
                  <a:pt x="1056" y="1697"/>
                </a:lnTo>
                <a:lnTo>
                  <a:pt x="1051" y="1701"/>
                </a:lnTo>
                <a:lnTo>
                  <a:pt x="1049" y="1701"/>
                </a:lnTo>
                <a:lnTo>
                  <a:pt x="1049" y="1702"/>
                </a:lnTo>
                <a:lnTo>
                  <a:pt x="1048" y="1703"/>
                </a:lnTo>
                <a:lnTo>
                  <a:pt x="1045" y="1709"/>
                </a:lnTo>
                <a:lnTo>
                  <a:pt x="1044" y="1711"/>
                </a:lnTo>
                <a:lnTo>
                  <a:pt x="1043" y="1712"/>
                </a:lnTo>
                <a:lnTo>
                  <a:pt x="1042" y="1713"/>
                </a:lnTo>
                <a:lnTo>
                  <a:pt x="1040" y="1714"/>
                </a:lnTo>
                <a:lnTo>
                  <a:pt x="1036" y="1717"/>
                </a:lnTo>
                <a:lnTo>
                  <a:pt x="1032" y="1720"/>
                </a:lnTo>
                <a:lnTo>
                  <a:pt x="1031" y="1721"/>
                </a:lnTo>
                <a:lnTo>
                  <a:pt x="1028" y="1723"/>
                </a:lnTo>
                <a:lnTo>
                  <a:pt x="1028" y="1724"/>
                </a:lnTo>
                <a:lnTo>
                  <a:pt x="1026" y="1725"/>
                </a:lnTo>
                <a:lnTo>
                  <a:pt x="1024" y="1726"/>
                </a:lnTo>
                <a:lnTo>
                  <a:pt x="1022" y="1728"/>
                </a:lnTo>
                <a:lnTo>
                  <a:pt x="1021" y="1730"/>
                </a:lnTo>
                <a:lnTo>
                  <a:pt x="1019" y="1732"/>
                </a:lnTo>
                <a:lnTo>
                  <a:pt x="1018" y="1733"/>
                </a:lnTo>
                <a:lnTo>
                  <a:pt x="1017" y="1734"/>
                </a:lnTo>
                <a:lnTo>
                  <a:pt x="1017" y="1735"/>
                </a:lnTo>
                <a:lnTo>
                  <a:pt x="1017" y="1736"/>
                </a:lnTo>
                <a:lnTo>
                  <a:pt x="1017" y="1737"/>
                </a:lnTo>
                <a:lnTo>
                  <a:pt x="1017" y="1739"/>
                </a:lnTo>
                <a:lnTo>
                  <a:pt x="1017" y="1740"/>
                </a:lnTo>
                <a:lnTo>
                  <a:pt x="1016" y="1740"/>
                </a:lnTo>
                <a:lnTo>
                  <a:pt x="1016" y="1741"/>
                </a:lnTo>
                <a:lnTo>
                  <a:pt x="1015" y="1741"/>
                </a:lnTo>
                <a:lnTo>
                  <a:pt x="1015" y="1742"/>
                </a:lnTo>
                <a:lnTo>
                  <a:pt x="1015" y="1745"/>
                </a:lnTo>
                <a:lnTo>
                  <a:pt x="1012" y="1745"/>
                </a:lnTo>
                <a:lnTo>
                  <a:pt x="1011" y="1746"/>
                </a:lnTo>
                <a:lnTo>
                  <a:pt x="1010" y="1746"/>
                </a:lnTo>
                <a:lnTo>
                  <a:pt x="1009" y="1746"/>
                </a:lnTo>
                <a:lnTo>
                  <a:pt x="1008" y="1746"/>
                </a:lnTo>
                <a:lnTo>
                  <a:pt x="1007" y="1746"/>
                </a:lnTo>
                <a:lnTo>
                  <a:pt x="1007" y="1747"/>
                </a:lnTo>
                <a:lnTo>
                  <a:pt x="1006" y="1747"/>
                </a:lnTo>
                <a:lnTo>
                  <a:pt x="1005" y="1747"/>
                </a:lnTo>
                <a:lnTo>
                  <a:pt x="1004" y="1747"/>
                </a:lnTo>
                <a:lnTo>
                  <a:pt x="1003" y="1747"/>
                </a:lnTo>
                <a:lnTo>
                  <a:pt x="1002" y="1747"/>
                </a:lnTo>
                <a:lnTo>
                  <a:pt x="1001" y="1747"/>
                </a:lnTo>
                <a:lnTo>
                  <a:pt x="994" y="1748"/>
                </a:lnTo>
                <a:lnTo>
                  <a:pt x="993" y="1748"/>
                </a:lnTo>
                <a:lnTo>
                  <a:pt x="992" y="1748"/>
                </a:lnTo>
                <a:lnTo>
                  <a:pt x="991" y="1748"/>
                </a:lnTo>
                <a:lnTo>
                  <a:pt x="990" y="1748"/>
                </a:lnTo>
                <a:lnTo>
                  <a:pt x="989" y="1748"/>
                </a:lnTo>
                <a:lnTo>
                  <a:pt x="988" y="1748"/>
                </a:lnTo>
                <a:lnTo>
                  <a:pt x="987" y="1748"/>
                </a:lnTo>
                <a:lnTo>
                  <a:pt x="987" y="1749"/>
                </a:lnTo>
                <a:lnTo>
                  <a:pt x="986" y="1749"/>
                </a:lnTo>
                <a:lnTo>
                  <a:pt x="985" y="1749"/>
                </a:lnTo>
                <a:lnTo>
                  <a:pt x="984" y="1749"/>
                </a:lnTo>
                <a:lnTo>
                  <a:pt x="983" y="1749"/>
                </a:lnTo>
                <a:lnTo>
                  <a:pt x="982" y="1749"/>
                </a:lnTo>
                <a:lnTo>
                  <a:pt x="982" y="1750"/>
                </a:lnTo>
                <a:lnTo>
                  <a:pt x="981" y="1750"/>
                </a:lnTo>
                <a:lnTo>
                  <a:pt x="980" y="1750"/>
                </a:lnTo>
                <a:lnTo>
                  <a:pt x="979" y="1750"/>
                </a:lnTo>
                <a:lnTo>
                  <a:pt x="978" y="1751"/>
                </a:lnTo>
                <a:lnTo>
                  <a:pt x="977" y="1751"/>
                </a:lnTo>
                <a:lnTo>
                  <a:pt x="976" y="1751"/>
                </a:lnTo>
                <a:lnTo>
                  <a:pt x="975" y="1752"/>
                </a:lnTo>
                <a:lnTo>
                  <a:pt x="974" y="1752"/>
                </a:lnTo>
                <a:lnTo>
                  <a:pt x="973" y="1752"/>
                </a:lnTo>
                <a:lnTo>
                  <a:pt x="972" y="1753"/>
                </a:lnTo>
                <a:lnTo>
                  <a:pt x="967" y="1755"/>
                </a:lnTo>
                <a:lnTo>
                  <a:pt x="965" y="1756"/>
                </a:lnTo>
                <a:lnTo>
                  <a:pt x="964" y="1756"/>
                </a:lnTo>
                <a:lnTo>
                  <a:pt x="964" y="1757"/>
                </a:lnTo>
                <a:lnTo>
                  <a:pt x="963" y="1759"/>
                </a:lnTo>
                <a:lnTo>
                  <a:pt x="963" y="1761"/>
                </a:lnTo>
                <a:lnTo>
                  <a:pt x="962" y="1764"/>
                </a:lnTo>
                <a:lnTo>
                  <a:pt x="962" y="1765"/>
                </a:lnTo>
                <a:lnTo>
                  <a:pt x="962" y="1771"/>
                </a:lnTo>
                <a:lnTo>
                  <a:pt x="961" y="1774"/>
                </a:lnTo>
                <a:lnTo>
                  <a:pt x="958" y="1779"/>
                </a:lnTo>
                <a:lnTo>
                  <a:pt x="956" y="1783"/>
                </a:lnTo>
                <a:lnTo>
                  <a:pt x="946" y="1784"/>
                </a:lnTo>
                <a:lnTo>
                  <a:pt x="945" y="1785"/>
                </a:lnTo>
                <a:lnTo>
                  <a:pt x="941" y="1785"/>
                </a:lnTo>
                <a:lnTo>
                  <a:pt x="941" y="1789"/>
                </a:lnTo>
                <a:lnTo>
                  <a:pt x="941" y="1795"/>
                </a:lnTo>
                <a:lnTo>
                  <a:pt x="941" y="1798"/>
                </a:lnTo>
                <a:lnTo>
                  <a:pt x="941" y="1799"/>
                </a:lnTo>
                <a:lnTo>
                  <a:pt x="941" y="1801"/>
                </a:lnTo>
                <a:lnTo>
                  <a:pt x="938" y="1801"/>
                </a:lnTo>
                <a:lnTo>
                  <a:pt x="936" y="1800"/>
                </a:lnTo>
                <a:lnTo>
                  <a:pt x="933" y="1799"/>
                </a:lnTo>
                <a:lnTo>
                  <a:pt x="932" y="1799"/>
                </a:lnTo>
                <a:lnTo>
                  <a:pt x="931" y="1799"/>
                </a:lnTo>
                <a:lnTo>
                  <a:pt x="928" y="1800"/>
                </a:lnTo>
                <a:lnTo>
                  <a:pt x="923" y="1802"/>
                </a:lnTo>
                <a:lnTo>
                  <a:pt x="922" y="1807"/>
                </a:lnTo>
                <a:lnTo>
                  <a:pt x="922" y="1809"/>
                </a:lnTo>
                <a:lnTo>
                  <a:pt x="922" y="1810"/>
                </a:lnTo>
                <a:lnTo>
                  <a:pt x="918" y="1809"/>
                </a:lnTo>
                <a:lnTo>
                  <a:pt x="917" y="1809"/>
                </a:lnTo>
                <a:lnTo>
                  <a:pt x="918" y="1813"/>
                </a:lnTo>
                <a:lnTo>
                  <a:pt x="903" y="1813"/>
                </a:lnTo>
                <a:lnTo>
                  <a:pt x="897" y="1813"/>
                </a:lnTo>
                <a:lnTo>
                  <a:pt x="897" y="1815"/>
                </a:lnTo>
                <a:lnTo>
                  <a:pt x="896" y="1820"/>
                </a:lnTo>
                <a:lnTo>
                  <a:pt x="879" y="1815"/>
                </a:lnTo>
                <a:lnTo>
                  <a:pt x="879" y="1818"/>
                </a:lnTo>
                <a:lnTo>
                  <a:pt x="879" y="1820"/>
                </a:lnTo>
                <a:lnTo>
                  <a:pt x="878" y="1823"/>
                </a:lnTo>
                <a:lnTo>
                  <a:pt x="878" y="1824"/>
                </a:lnTo>
                <a:lnTo>
                  <a:pt x="879" y="1825"/>
                </a:lnTo>
                <a:lnTo>
                  <a:pt x="879" y="1826"/>
                </a:lnTo>
                <a:lnTo>
                  <a:pt x="879" y="1830"/>
                </a:lnTo>
                <a:lnTo>
                  <a:pt x="879" y="1835"/>
                </a:lnTo>
                <a:lnTo>
                  <a:pt x="878" y="1836"/>
                </a:lnTo>
                <a:lnTo>
                  <a:pt x="877" y="1839"/>
                </a:lnTo>
                <a:lnTo>
                  <a:pt x="875" y="1843"/>
                </a:lnTo>
                <a:lnTo>
                  <a:pt x="874" y="1847"/>
                </a:lnTo>
                <a:lnTo>
                  <a:pt x="870" y="1846"/>
                </a:lnTo>
                <a:lnTo>
                  <a:pt x="866" y="1845"/>
                </a:lnTo>
                <a:lnTo>
                  <a:pt x="861" y="1843"/>
                </a:lnTo>
                <a:lnTo>
                  <a:pt x="854" y="1843"/>
                </a:lnTo>
                <a:lnTo>
                  <a:pt x="854" y="1851"/>
                </a:lnTo>
                <a:lnTo>
                  <a:pt x="847" y="1852"/>
                </a:lnTo>
                <a:lnTo>
                  <a:pt x="845" y="1852"/>
                </a:lnTo>
                <a:lnTo>
                  <a:pt x="841" y="1852"/>
                </a:lnTo>
                <a:lnTo>
                  <a:pt x="835" y="1852"/>
                </a:lnTo>
                <a:lnTo>
                  <a:pt x="830" y="1850"/>
                </a:lnTo>
                <a:lnTo>
                  <a:pt x="829" y="1850"/>
                </a:lnTo>
                <a:lnTo>
                  <a:pt x="828" y="1850"/>
                </a:lnTo>
                <a:lnTo>
                  <a:pt x="824" y="1851"/>
                </a:lnTo>
                <a:lnTo>
                  <a:pt x="820" y="1852"/>
                </a:lnTo>
                <a:lnTo>
                  <a:pt x="819" y="1852"/>
                </a:lnTo>
                <a:lnTo>
                  <a:pt x="816" y="1853"/>
                </a:lnTo>
                <a:lnTo>
                  <a:pt x="816" y="1854"/>
                </a:lnTo>
                <a:lnTo>
                  <a:pt x="815" y="1854"/>
                </a:lnTo>
                <a:lnTo>
                  <a:pt x="814" y="1855"/>
                </a:lnTo>
                <a:lnTo>
                  <a:pt x="814" y="1856"/>
                </a:lnTo>
                <a:lnTo>
                  <a:pt x="813" y="1856"/>
                </a:lnTo>
                <a:lnTo>
                  <a:pt x="813" y="1857"/>
                </a:lnTo>
                <a:lnTo>
                  <a:pt x="811" y="1858"/>
                </a:lnTo>
                <a:lnTo>
                  <a:pt x="810" y="1858"/>
                </a:lnTo>
                <a:lnTo>
                  <a:pt x="810" y="1859"/>
                </a:lnTo>
                <a:lnTo>
                  <a:pt x="809" y="1859"/>
                </a:lnTo>
                <a:lnTo>
                  <a:pt x="808" y="1862"/>
                </a:lnTo>
                <a:lnTo>
                  <a:pt x="807" y="1863"/>
                </a:lnTo>
                <a:lnTo>
                  <a:pt x="806" y="1864"/>
                </a:lnTo>
                <a:lnTo>
                  <a:pt x="805" y="1864"/>
                </a:lnTo>
                <a:lnTo>
                  <a:pt x="801" y="1864"/>
                </a:lnTo>
                <a:lnTo>
                  <a:pt x="797" y="1865"/>
                </a:lnTo>
                <a:lnTo>
                  <a:pt x="795" y="1865"/>
                </a:lnTo>
                <a:lnTo>
                  <a:pt x="794" y="1865"/>
                </a:lnTo>
                <a:lnTo>
                  <a:pt x="793" y="1866"/>
                </a:lnTo>
                <a:lnTo>
                  <a:pt x="792" y="1866"/>
                </a:lnTo>
                <a:lnTo>
                  <a:pt x="790" y="1866"/>
                </a:lnTo>
                <a:lnTo>
                  <a:pt x="789" y="1866"/>
                </a:lnTo>
                <a:lnTo>
                  <a:pt x="788" y="1866"/>
                </a:lnTo>
                <a:lnTo>
                  <a:pt x="784" y="1866"/>
                </a:lnTo>
                <a:lnTo>
                  <a:pt x="783" y="1865"/>
                </a:lnTo>
                <a:lnTo>
                  <a:pt x="782" y="1865"/>
                </a:lnTo>
                <a:lnTo>
                  <a:pt x="781" y="1865"/>
                </a:lnTo>
                <a:lnTo>
                  <a:pt x="780" y="1865"/>
                </a:lnTo>
                <a:lnTo>
                  <a:pt x="779" y="1866"/>
                </a:lnTo>
                <a:lnTo>
                  <a:pt x="778" y="1867"/>
                </a:lnTo>
                <a:lnTo>
                  <a:pt x="777" y="1868"/>
                </a:lnTo>
                <a:lnTo>
                  <a:pt x="776" y="1868"/>
                </a:lnTo>
                <a:lnTo>
                  <a:pt x="775" y="1870"/>
                </a:lnTo>
                <a:lnTo>
                  <a:pt x="774" y="1870"/>
                </a:lnTo>
                <a:lnTo>
                  <a:pt x="773" y="1871"/>
                </a:lnTo>
                <a:lnTo>
                  <a:pt x="772" y="1872"/>
                </a:lnTo>
                <a:lnTo>
                  <a:pt x="771" y="1872"/>
                </a:lnTo>
                <a:lnTo>
                  <a:pt x="771" y="1873"/>
                </a:lnTo>
                <a:lnTo>
                  <a:pt x="770" y="1873"/>
                </a:lnTo>
                <a:lnTo>
                  <a:pt x="769" y="1872"/>
                </a:lnTo>
                <a:lnTo>
                  <a:pt x="767" y="1872"/>
                </a:lnTo>
                <a:lnTo>
                  <a:pt x="766" y="1872"/>
                </a:lnTo>
                <a:lnTo>
                  <a:pt x="759" y="1871"/>
                </a:lnTo>
                <a:lnTo>
                  <a:pt x="759" y="1870"/>
                </a:lnTo>
                <a:lnTo>
                  <a:pt x="758" y="1870"/>
                </a:lnTo>
                <a:lnTo>
                  <a:pt x="757" y="1870"/>
                </a:lnTo>
                <a:lnTo>
                  <a:pt x="756" y="1870"/>
                </a:lnTo>
                <a:lnTo>
                  <a:pt x="755" y="1870"/>
                </a:lnTo>
                <a:lnTo>
                  <a:pt x="754" y="1870"/>
                </a:lnTo>
                <a:lnTo>
                  <a:pt x="753" y="1870"/>
                </a:lnTo>
                <a:lnTo>
                  <a:pt x="752" y="1870"/>
                </a:lnTo>
                <a:lnTo>
                  <a:pt x="751" y="1870"/>
                </a:lnTo>
                <a:lnTo>
                  <a:pt x="750" y="1870"/>
                </a:lnTo>
                <a:lnTo>
                  <a:pt x="750" y="1871"/>
                </a:lnTo>
                <a:lnTo>
                  <a:pt x="749" y="1871"/>
                </a:lnTo>
                <a:lnTo>
                  <a:pt x="748" y="1871"/>
                </a:lnTo>
                <a:lnTo>
                  <a:pt x="748" y="1872"/>
                </a:lnTo>
                <a:lnTo>
                  <a:pt x="747" y="1872"/>
                </a:lnTo>
                <a:lnTo>
                  <a:pt x="746" y="1872"/>
                </a:lnTo>
                <a:lnTo>
                  <a:pt x="746" y="1873"/>
                </a:lnTo>
                <a:lnTo>
                  <a:pt x="744" y="1875"/>
                </a:lnTo>
                <a:lnTo>
                  <a:pt x="743" y="1875"/>
                </a:lnTo>
                <a:lnTo>
                  <a:pt x="741" y="1877"/>
                </a:lnTo>
                <a:lnTo>
                  <a:pt x="741" y="1878"/>
                </a:lnTo>
                <a:lnTo>
                  <a:pt x="740" y="1879"/>
                </a:lnTo>
                <a:lnTo>
                  <a:pt x="737" y="1880"/>
                </a:lnTo>
                <a:lnTo>
                  <a:pt x="736" y="1881"/>
                </a:lnTo>
                <a:lnTo>
                  <a:pt x="735" y="1881"/>
                </a:lnTo>
                <a:lnTo>
                  <a:pt x="734" y="1881"/>
                </a:lnTo>
                <a:lnTo>
                  <a:pt x="733" y="1882"/>
                </a:lnTo>
                <a:lnTo>
                  <a:pt x="730" y="1883"/>
                </a:lnTo>
                <a:lnTo>
                  <a:pt x="728" y="1883"/>
                </a:lnTo>
                <a:lnTo>
                  <a:pt x="721" y="1884"/>
                </a:lnTo>
                <a:lnTo>
                  <a:pt x="716" y="1885"/>
                </a:lnTo>
                <a:lnTo>
                  <a:pt x="713" y="1885"/>
                </a:lnTo>
                <a:lnTo>
                  <a:pt x="713" y="1888"/>
                </a:lnTo>
                <a:lnTo>
                  <a:pt x="712" y="1891"/>
                </a:lnTo>
                <a:lnTo>
                  <a:pt x="711" y="1890"/>
                </a:lnTo>
                <a:lnTo>
                  <a:pt x="707" y="1890"/>
                </a:lnTo>
                <a:lnTo>
                  <a:pt x="705" y="1889"/>
                </a:lnTo>
                <a:lnTo>
                  <a:pt x="703" y="1888"/>
                </a:lnTo>
                <a:lnTo>
                  <a:pt x="701" y="1887"/>
                </a:lnTo>
                <a:lnTo>
                  <a:pt x="698" y="1886"/>
                </a:lnTo>
                <a:lnTo>
                  <a:pt x="697" y="1885"/>
                </a:lnTo>
                <a:lnTo>
                  <a:pt x="694" y="1885"/>
                </a:lnTo>
                <a:lnTo>
                  <a:pt x="691" y="1888"/>
                </a:lnTo>
                <a:lnTo>
                  <a:pt x="688" y="1890"/>
                </a:lnTo>
                <a:lnTo>
                  <a:pt x="684" y="1890"/>
                </a:lnTo>
                <a:lnTo>
                  <a:pt x="681" y="1891"/>
                </a:lnTo>
                <a:lnTo>
                  <a:pt x="676" y="1893"/>
                </a:lnTo>
                <a:lnTo>
                  <a:pt x="672" y="1894"/>
                </a:lnTo>
                <a:lnTo>
                  <a:pt x="669" y="1896"/>
                </a:lnTo>
                <a:lnTo>
                  <a:pt x="665" y="1896"/>
                </a:lnTo>
                <a:lnTo>
                  <a:pt x="659" y="1900"/>
                </a:lnTo>
                <a:lnTo>
                  <a:pt x="656" y="1904"/>
                </a:lnTo>
                <a:lnTo>
                  <a:pt x="654" y="1907"/>
                </a:lnTo>
                <a:lnTo>
                  <a:pt x="652" y="1909"/>
                </a:lnTo>
                <a:lnTo>
                  <a:pt x="649" y="1911"/>
                </a:lnTo>
                <a:lnTo>
                  <a:pt x="647" y="1912"/>
                </a:lnTo>
                <a:lnTo>
                  <a:pt x="646" y="1913"/>
                </a:lnTo>
                <a:lnTo>
                  <a:pt x="643" y="1914"/>
                </a:lnTo>
                <a:lnTo>
                  <a:pt x="641" y="1916"/>
                </a:lnTo>
                <a:lnTo>
                  <a:pt x="640" y="1914"/>
                </a:lnTo>
                <a:lnTo>
                  <a:pt x="637" y="1914"/>
                </a:lnTo>
                <a:lnTo>
                  <a:pt x="635" y="1912"/>
                </a:lnTo>
                <a:lnTo>
                  <a:pt x="632" y="1911"/>
                </a:lnTo>
                <a:lnTo>
                  <a:pt x="630" y="1907"/>
                </a:lnTo>
                <a:lnTo>
                  <a:pt x="628" y="1906"/>
                </a:lnTo>
                <a:lnTo>
                  <a:pt x="626" y="1905"/>
                </a:lnTo>
                <a:lnTo>
                  <a:pt x="624" y="1902"/>
                </a:lnTo>
                <a:lnTo>
                  <a:pt x="621" y="1899"/>
                </a:lnTo>
                <a:lnTo>
                  <a:pt x="620" y="1894"/>
                </a:lnTo>
                <a:lnTo>
                  <a:pt x="618" y="1892"/>
                </a:lnTo>
                <a:lnTo>
                  <a:pt x="616" y="1887"/>
                </a:lnTo>
                <a:lnTo>
                  <a:pt x="616" y="1886"/>
                </a:lnTo>
                <a:lnTo>
                  <a:pt x="615" y="1883"/>
                </a:lnTo>
                <a:lnTo>
                  <a:pt x="615" y="1878"/>
                </a:lnTo>
                <a:lnTo>
                  <a:pt x="615" y="1877"/>
                </a:lnTo>
                <a:lnTo>
                  <a:pt x="613" y="1875"/>
                </a:lnTo>
                <a:lnTo>
                  <a:pt x="611" y="1873"/>
                </a:lnTo>
                <a:lnTo>
                  <a:pt x="611" y="1872"/>
                </a:lnTo>
                <a:lnTo>
                  <a:pt x="611" y="1870"/>
                </a:lnTo>
                <a:lnTo>
                  <a:pt x="612" y="1865"/>
                </a:lnTo>
                <a:lnTo>
                  <a:pt x="613" y="1858"/>
                </a:lnTo>
                <a:lnTo>
                  <a:pt x="612" y="1856"/>
                </a:lnTo>
                <a:lnTo>
                  <a:pt x="612" y="1851"/>
                </a:lnTo>
                <a:lnTo>
                  <a:pt x="612" y="1850"/>
                </a:lnTo>
                <a:lnTo>
                  <a:pt x="612" y="1848"/>
                </a:lnTo>
                <a:lnTo>
                  <a:pt x="611" y="1845"/>
                </a:lnTo>
                <a:lnTo>
                  <a:pt x="613" y="1839"/>
                </a:lnTo>
                <a:lnTo>
                  <a:pt x="613" y="1835"/>
                </a:lnTo>
                <a:lnTo>
                  <a:pt x="613" y="1832"/>
                </a:lnTo>
                <a:lnTo>
                  <a:pt x="614" y="1830"/>
                </a:lnTo>
                <a:lnTo>
                  <a:pt x="614" y="1820"/>
                </a:lnTo>
                <a:lnTo>
                  <a:pt x="615" y="1820"/>
                </a:lnTo>
                <a:lnTo>
                  <a:pt x="616" y="1818"/>
                </a:lnTo>
                <a:lnTo>
                  <a:pt x="617" y="1816"/>
                </a:lnTo>
                <a:lnTo>
                  <a:pt x="619" y="1813"/>
                </a:lnTo>
                <a:lnTo>
                  <a:pt x="620" y="1811"/>
                </a:lnTo>
                <a:lnTo>
                  <a:pt x="621" y="1809"/>
                </a:lnTo>
                <a:lnTo>
                  <a:pt x="621" y="1802"/>
                </a:lnTo>
                <a:lnTo>
                  <a:pt x="621" y="1799"/>
                </a:lnTo>
                <a:lnTo>
                  <a:pt x="621" y="1798"/>
                </a:lnTo>
                <a:lnTo>
                  <a:pt x="623" y="1796"/>
                </a:lnTo>
                <a:lnTo>
                  <a:pt x="624" y="1791"/>
                </a:lnTo>
                <a:lnTo>
                  <a:pt x="617" y="1772"/>
                </a:lnTo>
                <a:lnTo>
                  <a:pt x="618" y="1769"/>
                </a:lnTo>
                <a:lnTo>
                  <a:pt x="612" y="1761"/>
                </a:lnTo>
                <a:lnTo>
                  <a:pt x="610" y="1756"/>
                </a:lnTo>
                <a:lnTo>
                  <a:pt x="611" y="1752"/>
                </a:lnTo>
                <a:lnTo>
                  <a:pt x="612" y="1744"/>
                </a:lnTo>
                <a:lnTo>
                  <a:pt x="611" y="1739"/>
                </a:lnTo>
                <a:lnTo>
                  <a:pt x="609" y="1734"/>
                </a:lnTo>
                <a:lnTo>
                  <a:pt x="610" y="1729"/>
                </a:lnTo>
                <a:lnTo>
                  <a:pt x="613" y="1725"/>
                </a:lnTo>
                <a:lnTo>
                  <a:pt x="615" y="1722"/>
                </a:lnTo>
                <a:lnTo>
                  <a:pt x="611" y="1719"/>
                </a:lnTo>
                <a:lnTo>
                  <a:pt x="611" y="1715"/>
                </a:lnTo>
                <a:lnTo>
                  <a:pt x="612" y="1712"/>
                </a:lnTo>
                <a:lnTo>
                  <a:pt x="614" y="1709"/>
                </a:lnTo>
                <a:lnTo>
                  <a:pt x="617" y="1706"/>
                </a:lnTo>
                <a:lnTo>
                  <a:pt x="620" y="1704"/>
                </a:lnTo>
                <a:lnTo>
                  <a:pt x="623" y="1702"/>
                </a:lnTo>
                <a:lnTo>
                  <a:pt x="625" y="1700"/>
                </a:lnTo>
                <a:lnTo>
                  <a:pt x="625" y="1698"/>
                </a:lnTo>
                <a:lnTo>
                  <a:pt x="625" y="1697"/>
                </a:lnTo>
                <a:lnTo>
                  <a:pt x="625" y="1696"/>
                </a:lnTo>
                <a:lnTo>
                  <a:pt x="626" y="1691"/>
                </a:lnTo>
                <a:lnTo>
                  <a:pt x="625" y="1690"/>
                </a:lnTo>
                <a:lnTo>
                  <a:pt x="623" y="1687"/>
                </a:lnTo>
                <a:lnTo>
                  <a:pt x="621" y="1683"/>
                </a:lnTo>
                <a:lnTo>
                  <a:pt x="620" y="1678"/>
                </a:lnTo>
                <a:lnTo>
                  <a:pt x="619" y="1672"/>
                </a:lnTo>
                <a:lnTo>
                  <a:pt x="618" y="1668"/>
                </a:lnTo>
                <a:lnTo>
                  <a:pt x="620" y="1662"/>
                </a:lnTo>
                <a:lnTo>
                  <a:pt x="620" y="1654"/>
                </a:lnTo>
                <a:lnTo>
                  <a:pt x="622" y="1650"/>
                </a:lnTo>
                <a:lnTo>
                  <a:pt x="624" y="1646"/>
                </a:lnTo>
                <a:lnTo>
                  <a:pt x="623" y="1646"/>
                </a:lnTo>
                <a:lnTo>
                  <a:pt x="623" y="1644"/>
                </a:lnTo>
                <a:lnTo>
                  <a:pt x="623" y="1640"/>
                </a:lnTo>
                <a:lnTo>
                  <a:pt x="623" y="1638"/>
                </a:lnTo>
                <a:lnTo>
                  <a:pt x="622" y="1636"/>
                </a:lnTo>
                <a:lnTo>
                  <a:pt x="621" y="1634"/>
                </a:lnTo>
                <a:lnTo>
                  <a:pt x="620" y="1632"/>
                </a:lnTo>
                <a:lnTo>
                  <a:pt x="619" y="1630"/>
                </a:lnTo>
                <a:lnTo>
                  <a:pt x="614" y="1625"/>
                </a:lnTo>
                <a:lnTo>
                  <a:pt x="613" y="1624"/>
                </a:lnTo>
                <a:lnTo>
                  <a:pt x="612" y="1623"/>
                </a:lnTo>
                <a:lnTo>
                  <a:pt x="605" y="1615"/>
                </a:lnTo>
                <a:lnTo>
                  <a:pt x="603" y="1614"/>
                </a:lnTo>
                <a:lnTo>
                  <a:pt x="603" y="1613"/>
                </a:lnTo>
                <a:lnTo>
                  <a:pt x="600" y="1609"/>
                </a:lnTo>
                <a:lnTo>
                  <a:pt x="598" y="1606"/>
                </a:lnTo>
                <a:lnTo>
                  <a:pt x="593" y="1600"/>
                </a:lnTo>
                <a:lnTo>
                  <a:pt x="592" y="1597"/>
                </a:lnTo>
                <a:lnTo>
                  <a:pt x="588" y="1592"/>
                </a:lnTo>
                <a:lnTo>
                  <a:pt x="587" y="1590"/>
                </a:lnTo>
                <a:lnTo>
                  <a:pt x="586" y="1589"/>
                </a:lnTo>
                <a:lnTo>
                  <a:pt x="584" y="1582"/>
                </a:lnTo>
                <a:lnTo>
                  <a:pt x="582" y="1574"/>
                </a:lnTo>
                <a:lnTo>
                  <a:pt x="582" y="1572"/>
                </a:lnTo>
                <a:lnTo>
                  <a:pt x="580" y="1569"/>
                </a:lnTo>
                <a:lnTo>
                  <a:pt x="578" y="1560"/>
                </a:lnTo>
                <a:lnTo>
                  <a:pt x="577" y="1557"/>
                </a:lnTo>
                <a:lnTo>
                  <a:pt x="576" y="1555"/>
                </a:lnTo>
                <a:lnTo>
                  <a:pt x="575" y="1553"/>
                </a:lnTo>
                <a:lnTo>
                  <a:pt x="573" y="1551"/>
                </a:lnTo>
                <a:lnTo>
                  <a:pt x="572" y="1550"/>
                </a:lnTo>
                <a:lnTo>
                  <a:pt x="568" y="1548"/>
                </a:lnTo>
                <a:lnTo>
                  <a:pt x="567" y="1547"/>
                </a:lnTo>
                <a:lnTo>
                  <a:pt x="566" y="1546"/>
                </a:lnTo>
                <a:lnTo>
                  <a:pt x="566" y="1545"/>
                </a:lnTo>
                <a:lnTo>
                  <a:pt x="565" y="1544"/>
                </a:lnTo>
                <a:lnTo>
                  <a:pt x="565" y="1538"/>
                </a:lnTo>
                <a:lnTo>
                  <a:pt x="565" y="1535"/>
                </a:lnTo>
                <a:lnTo>
                  <a:pt x="566" y="1532"/>
                </a:lnTo>
                <a:lnTo>
                  <a:pt x="566" y="1531"/>
                </a:lnTo>
                <a:lnTo>
                  <a:pt x="567" y="1530"/>
                </a:lnTo>
                <a:lnTo>
                  <a:pt x="567" y="1529"/>
                </a:lnTo>
                <a:lnTo>
                  <a:pt x="574" y="1526"/>
                </a:lnTo>
                <a:lnTo>
                  <a:pt x="575" y="1525"/>
                </a:lnTo>
                <a:lnTo>
                  <a:pt x="576" y="1524"/>
                </a:lnTo>
                <a:lnTo>
                  <a:pt x="577" y="1522"/>
                </a:lnTo>
                <a:lnTo>
                  <a:pt x="577" y="1521"/>
                </a:lnTo>
                <a:lnTo>
                  <a:pt x="577" y="1519"/>
                </a:lnTo>
                <a:lnTo>
                  <a:pt x="578" y="1517"/>
                </a:lnTo>
                <a:lnTo>
                  <a:pt x="578" y="1515"/>
                </a:lnTo>
                <a:lnTo>
                  <a:pt x="578" y="1513"/>
                </a:lnTo>
                <a:lnTo>
                  <a:pt x="578" y="1510"/>
                </a:lnTo>
                <a:lnTo>
                  <a:pt x="578" y="1508"/>
                </a:lnTo>
                <a:lnTo>
                  <a:pt x="576" y="1505"/>
                </a:lnTo>
                <a:lnTo>
                  <a:pt x="575" y="1502"/>
                </a:lnTo>
                <a:lnTo>
                  <a:pt x="573" y="1499"/>
                </a:lnTo>
                <a:lnTo>
                  <a:pt x="570" y="1496"/>
                </a:lnTo>
                <a:lnTo>
                  <a:pt x="568" y="1495"/>
                </a:lnTo>
                <a:lnTo>
                  <a:pt x="567" y="1494"/>
                </a:lnTo>
                <a:lnTo>
                  <a:pt x="563" y="1486"/>
                </a:lnTo>
                <a:lnTo>
                  <a:pt x="558" y="1478"/>
                </a:lnTo>
                <a:lnTo>
                  <a:pt x="557" y="1477"/>
                </a:lnTo>
                <a:lnTo>
                  <a:pt x="556" y="1476"/>
                </a:lnTo>
                <a:lnTo>
                  <a:pt x="553" y="1475"/>
                </a:lnTo>
                <a:lnTo>
                  <a:pt x="552" y="1474"/>
                </a:lnTo>
                <a:lnTo>
                  <a:pt x="550" y="1472"/>
                </a:lnTo>
                <a:lnTo>
                  <a:pt x="549" y="1472"/>
                </a:lnTo>
                <a:lnTo>
                  <a:pt x="548" y="1471"/>
                </a:lnTo>
                <a:lnTo>
                  <a:pt x="547" y="1471"/>
                </a:lnTo>
                <a:lnTo>
                  <a:pt x="546" y="1471"/>
                </a:lnTo>
                <a:lnTo>
                  <a:pt x="545" y="1471"/>
                </a:lnTo>
                <a:lnTo>
                  <a:pt x="544" y="1471"/>
                </a:lnTo>
                <a:lnTo>
                  <a:pt x="543" y="1470"/>
                </a:lnTo>
                <a:lnTo>
                  <a:pt x="542" y="1469"/>
                </a:lnTo>
                <a:lnTo>
                  <a:pt x="542" y="1468"/>
                </a:lnTo>
                <a:lnTo>
                  <a:pt x="542" y="1467"/>
                </a:lnTo>
                <a:lnTo>
                  <a:pt x="542" y="1465"/>
                </a:lnTo>
                <a:lnTo>
                  <a:pt x="541" y="1465"/>
                </a:lnTo>
                <a:lnTo>
                  <a:pt x="541" y="1464"/>
                </a:lnTo>
                <a:lnTo>
                  <a:pt x="541" y="1463"/>
                </a:lnTo>
                <a:lnTo>
                  <a:pt x="541" y="1462"/>
                </a:lnTo>
                <a:lnTo>
                  <a:pt x="540" y="1462"/>
                </a:lnTo>
                <a:lnTo>
                  <a:pt x="540" y="1461"/>
                </a:lnTo>
                <a:lnTo>
                  <a:pt x="540" y="1460"/>
                </a:lnTo>
                <a:lnTo>
                  <a:pt x="539" y="1460"/>
                </a:lnTo>
                <a:lnTo>
                  <a:pt x="539" y="1459"/>
                </a:lnTo>
                <a:lnTo>
                  <a:pt x="538" y="1459"/>
                </a:lnTo>
                <a:lnTo>
                  <a:pt x="537" y="1458"/>
                </a:lnTo>
                <a:lnTo>
                  <a:pt x="536" y="1457"/>
                </a:lnTo>
                <a:lnTo>
                  <a:pt x="535" y="1457"/>
                </a:lnTo>
                <a:lnTo>
                  <a:pt x="534" y="1456"/>
                </a:lnTo>
                <a:lnTo>
                  <a:pt x="533" y="1455"/>
                </a:lnTo>
                <a:lnTo>
                  <a:pt x="527" y="1453"/>
                </a:lnTo>
                <a:lnTo>
                  <a:pt x="526" y="1453"/>
                </a:lnTo>
                <a:lnTo>
                  <a:pt x="525" y="1453"/>
                </a:lnTo>
                <a:lnTo>
                  <a:pt x="525" y="1452"/>
                </a:lnTo>
                <a:lnTo>
                  <a:pt x="524" y="1452"/>
                </a:lnTo>
                <a:lnTo>
                  <a:pt x="525" y="1451"/>
                </a:lnTo>
                <a:lnTo>
                  <a:pt x="523" y="1451"/>
                </a:lnTo>
                <a:lnTo>
                  <a:pt x="517" y="1448"/>
                </a:lnTo>
                <a:lnTo>
                  <a:pt x="508" y="1428"/>
                </a:lnTo>
                <a:lnTo>
                  <a:pt x="508" y="1427"/>
                </a:lnTo>
                <a:lnTo>
                  <a:pt x="506" y="1427"/>
                </a:lnTo>
                <a:lnTo>
                  <a:pt x="501" y="1425"/>
                </a:lnTo>
                <a:lnTo>
                  <a:pt x="499" y="1422"/>
                </a:lnTo>
                <a:lnTo>
                  <a:pt x="498" y="1417"/>
                </a:lnTo>
                <a:lnTo>
                  <a:pt x="496" y="1415"/>
                </a:lnTo>
                <a:lnTo>
                  <a:pt x="494" y="1411"/>
                </a:lnTo>
                <a:lnTo>
                  <a:pt x="494" y="1408"/>
                </a:lnTo>
                <a:lnTo>
                  <a:pt x="485" y="1410"/>
                </a:lnTo>
                <a:lnTo>
                  <a:pt x="484" y="1410"/>
                </a:lnTo>
                <a:lnTo>
                  <a:pt x="483" y="1409"/>
                </a:lnTo>
                <a:lnTo>
                  <a:pt x="480" y="1405"/>
                </a:lnTo>
                <a:lnTo>
                  <a:pt x="475" y="1400"/>
                </a:lnTo>
                <a:lnTo>
                  <a:pt x="473" y="1397"/>
                </a:lnTo>
                <a:lnTo>
                  <a:pt x="471" y="1394"/>
                </a:lnTo>
                <a:lnTo>
                  <a:pt x="470" y="1393"/>
                </a:lnTo>
                <a:lnTo>
                  <a:pt x="469" y="1392"/>
                </a:lnTo>
                <a:lnTo>
                  <a:pt x="467" y="1390"/>
                </a:lnTo>
                <a:lnTo>
                  <a:pt x="465" y="1390"/>
                </a:lnTo>
                <a:lnTo>
                  <a:pt x="463" y="1388"/>
                </a:lnTo>
                <a:lnTo>
                  <a:pt x="462" y="1387"/>
                </a:lnTo>
                <a:lnTo>
                  <a:pt x="462" y="1386"/>
                </a:lnTo>
                <a:lnTo>
                  <a:pt x="459" y="1385"/>
                </a:lnTo>
                <a:lnTo>
                  <a:pt x="458" y="1385"/>
                </a:lnTo>
                <a:lnTo>
                  <a:pt x="456" y="1385"/>
                </a:lnTo>
                <a:lnTo>
                  <a:pt x="454" y="1384"/>
                </a:lnTo>
                <a:lnTo>
                  <a:pt x="450" y="1385"/>
                </a:lnTo>
                <a:lnTo>
                  <a:pt x="449" y="1385"/>
                </a:lnTo>
                <a:lnTo>
                  <a:pt x="447" y="1383"/>
                </a:lnTo>
                <a:lnTo>
                  <a:pt x="449" y="1375"/>
                </a:lnTo>
                <a:lnTo>
                  <a:pt x="452" y="1368"/>
                </a:lnTo>
                <a:lnTo>
                  <a:pt x="452" y="1366"/>
                </a:lnTo>
                <a:lnTo>
                  <a:pt x="451" y="1363"/>
                </a:lnTo>
                <a:lnTo>
                  <a:pt x="447" y="1359"/>
                </a:lnTo>
                <a:lnTo>
                  <a:pt x="444" y="1357"/>
                </a:lnTo>
                <a:lnTo>
                  <a:pt x="439" y="1353"/>
                </a:lnTo>
                <a:lnTo>
                  <a:pt x="435" y="1350"/>
                </a:lnTo>
                <a:lnTo>
                  <a:pt x="435" y="1348"/>
                </a:lnTo>
                <a:lnTo>
                  <a:pt x="432" y="1346"/>
                </a:lnTo>
                <a:lnTo>
                  <a:pt x="432" y="1345"/>
                </a:lnTo>
                <a:lnTo>
                  <a:pt x="429" y="1344"/>
                </a:lnTo>
                <a:lnTo>
                  <a:pt x="427" y="1342"/>
                </a:lnTo>
                <a:lnTo>
                  <a:pt x="427" y="1341"/>
                </a:lnTo>
                <a:lnTo>
                  <a:pt x="424" y="1336"/>
                </a:lnTo>
                <a:lnTo>
                  <a:pt x="421" y="1330"/>
                </a:lnTo>
                <a:lnTo>
                  <a:pt x="421" y="1326"/>
                </a:lnTo>
                <a:lnTo>
                  <a:pt x="421" y="1323"/>
                </a:lnTo>
                <a:lnTo>
                  <a:pt x="421" y="1316"/>
                </a:lnTo>
                <a:lnTo>
                  <a:pt x="421" y="1308"/>
                </a:lnTo>
                <a:lnTo>
                  <a:pt x="420" y="1308"/>
                </a:lnTo>
                <a:lnTo>
                  <a:pt x="419" y="1303"/>
                </a:lnTo>
                <a:lnTo>
                  <a:pt x="417" y="1299"/>
                </a:lnTo>
                <a:lnTo>
                  <a:pt x="417" y="1297"/>
                </a:lnTo>
                <a:lnTo>
                  <a:pt x="415" y="1294"/>
                </a:lnTo>
                <a:lnTo>
                  <a:pt x="412" y="1291"/>
                </a:lnTo>
                <a:lnTo>
                  <a:pt x="407" y="1286"/>
                </a:lnTo>
                <a:lnTo>
                  <a:pt x="405" y="1284"/>
                </a:lnTo>
                <a:lnTo>
                  <a:pt x="405" y="1282"/>
                </a:lnTo>
                <a:lnTo>
                  <a:pt x="405" y="1280"/>
                </a:lnTo>
                <a:lnTo>
                  <a:pt x="404" y="1276"/>
                </a:lnTo>
                <a:lnTo>
                  <a:pt x="399" y="1268"/>
                </a:lnTo>
                <a:lnTo>
                  <a:pt x="392" y="1261"/>
                </a:lnTo>
                <a:lnTo>
                  <a:pt x="388" y="1257"/>
                </a:lnTo>
                <a:lnTo>
                  <a:pt x="382" y="1254"/>
                </a:lnTo>
                <a:lnTo>
                  <a:pt x="377" y="1252"/>
                </a:lnTo>
                <a:lnTo>
                  <a:pt x="370" y="1249"/>
                </a:lnTo>
                <a:lnTo>
                  <a:pt x="365" y="1246"/>
                </a:lnTo>
                <a:lnTo>
                  <a:pt x="360" y="1244"/>
                </a:lnTo>
                <a:lnTo>
                  <a:pt x="358" y="1244"/>
                </a:lnTo>
                <a:lnTo>
                  <a:pt x="354" y="1241"/>
                </a:lnTo>
                <a:lnTo>
                  <a:pt x="347" y="1243"/>
                </a:lnTo>
                <a:lnTo>
                  <a:pt x="346" y="1243"/>
                </a:lnTo>
                <a:lnTo>
                  <a:pt x="340" y="1246"/>
                </a:lnTo>
                <a:lnTo>
                  <a:pt x="337" y="1247"/>
                </a:lnTo>
                <a:lnTo>
                  <a:pt x="335" y="1249"/>
                </a:lnTo>
                <a:lnTo>
                  <a:pt x="334" y="1249"/>
                </a:lnTo>
                <a:lnTo>
                  <a:pt x="328" y="1248"/>
                </a:lnTo>
                <a:lnTo>
                  <a:pt x="322" y="1247"/>
                </a:lnTo>
                <a:lnTo>
                  <a:pt x="315" y="1245"/>
                </a:lnTo>
                <a:lnTo>
                  <a:pt x="310" y="1244"/>
                </a:lnTo>
                <a:lnTo>
                  <a:pt x="306" y="1244"/>
                </a:lnTo>
                <a:lnTo>
                  <a:pt x="302" y="1243"/>
                </a:lnTo>
                <a:lnTo>
                  <a:pt x="296" y="1241"/>
                </a:lnTo>
                <a:lnTo>
                  <a:pt x="293" y="1242"/>
                </a:lnTo>
                <a:lnTo>
                  <a:pt x="286" y="1242"/>
                </a:lnTo>
                <a:lnTo>
                  <a:pt x="280" y="1239"/>
                </a:lnTo>
                <a:lnTo>
                  <a:pt x="274" y="1232"/>
                </a:lnTo>
                <a:lnTo>
                  <a:pt x="270" y="1230"/>
                </a:lnTo>
                <a:lnTo>
                  <a:pt x="269" y="1230"/>
                </a:lnTo>
                <a:lnTo>
                  <a:pt x="265" y="1229"/>
                </a:lnTo>
                <a:lnTo>
                  <a:pt x="264" y="1228"/>
                </a:lnTo>
                <a:lnTo>
                  <a:pt x="260" y="1227"/>
                </a:lnTo>
                <a:lnTo>
                  <a:pt x="260" y="1226"/>
                </a:lnTo>
                <a:lnTo>
                  <a:pt x="258" y="1223"/>
                </a:lnTo>
                <a:lnTo>
                  <a:pt x="257" y="1214"/>
                </a:lnTo>
                <a:lnTo>
                  <a:pt x="255" y="1207"/>
                </a:lnTo>
                <a:lnTo>
                  <a:pt x="254" y="1203"/>
                </a:lnTo>
                <a:lnTo>
                  <a:pt x="253" y="1199"/>
                </a:lnTo>
                <a:lnTo>
                  <a:pt x="250" y="1191"/>
                </a:lnTo>
                <a:lnTo>
                  <a:pt x="249" y="1186"/>
                </a:lnTo>
                <a:lnTo>
                  <a:pt x="248" y="1184"/>
                </a:lnTo>
                <a:lnTo>
                  <a:pt x="247" y="1182"/>
                </a:lnTo>
                <a:lnTo>
                  <a:pt x="248" y="1181"/>
                </a:lnTo>
                <a:lnTo>
                  <a:pt x="246" y="1180"/>
                </a:lnTo>
                <a:lnTo>
                  <a:pt x="235" y="1172"/>
                </a:lnTo>
                <a:lnTo>
                  <a:pt x="225" y="1166"/>
                </a:lnTo>
                <a:lnTo>
                  <a:pt x="221" y="1164"/>
                </a:lnTo>
                <a:lnTo>
                  <a:pt x="220" y="1164"/>
                </a:lnTo>
                <a:lnTo>
                  <a:pt x="214" y="1161"/>
                </a:lnTo>
                <a:lnTo>
                  <a:pt x="212" y="1159"/>
                </a:lnTo>
                <a:lnTo>
                  <a:pt x="209" y="1157"/>
                </a:lnTo>
                <a:lnTo>
                  <a:pt x="208" y="1156"/>
                </a:lnTo>
                <a:lnTo>
                  <a:pt x="205" y="1154"/>
                </a:lnTo>
                <a:lnTo>
                  <a:pt x="203" y="1149"/>
                </a:lnTo>
                <a:lnTo>
                  <a:pt x="202" y="1148"/>
                </a:lnTo>
                <a:lnTo>
                  <a:pt x="201" y="1146"/>
                </a:lnTo>
                <a:lnTo>
                  <a:pt x="201" y="1145"/>
                </a:lnTo>
                <a:lnTo>
                  <a:pt x="200" y="1145"/>
                </a:lnTo>
                <a:lnTo>
                  <a:pt x="194" y="1142"/>
                </a:lnTo>
                <a:lnTo>
                  <a:pt x="188" y="1133"/>
                </a:lnTo>
                <a:lnTo>
                  <a:pt x="187" y="1124"/>
                </a:lnTo>
                <a:lnTo>
                  <a:pt x="187" y="1115"/>
                </a:lnTo>
                <a:lnTo>
                  <a:pt x="190" y="1109"/>
                </a:lnTo>
                <a:lnTo>
                  <a:pt x="191" y="1107"/>
                </a:lnTo>
                <a:lnTo>
                  <a:pt x="192" y="1106"/>
                </a:lnTo>
                <a:lnTo>
                  <a:pt x="193" y="1106"/>
                </a:lnTo>
                <a:lnTo>
                  <a:pt x="194" y="1106"/>
                </a:lnTo>
                <a:lnTo>
                  <a:pt x="194" y="1103"/>
                </a:lnTo>
                <a:lnTo>
                  <a:pt x="198" y="1102"/>
                </a:lnTo>
                <a:lnTo>
                  <a:pt x="205" y="1096"/>
                </a:lnTo>
                <a:lnTo>
                  <a:pt x="208" y="1093"/>
                </a:lnTo>
                <a:lnTo>
                  <a:pt x="216" y="1088"/>
                </a:lnTo>
                <a:lnTo>
                  <a:pt x="217" y="1087"/>
                </a:lnTo>
                <a:lnTo>
                  <a:pt x="221" y="1083"/>
                </a:lnTo>
                <a:lnTo>
                  <a:pt x="222" y="1082"/>
                </a:lnTo>
                <a:lnTo>
                  <a:pt x="225" y="1079"/>
                </a:lnTo>
                <a:lnTo>
                  <a:pt x="227" y="1078"/>
                </a:lnTo>
                <a:lnTo>
                  <a:pt x="232" y="1074"/>
                </a:lnTo>
                <a:lnTo>
                  <a:pt x="233" y="1074"/>
                </a:lnTo>
                <a:lnTo>
                  <a:pt x="242" y="1067"/>
                </a:lnTo>
                <a:lnTo>
                  <a:pt x="245" y="1065"/>
                </a:lnTo>
                <a:lnTo>
                  <a:pt x="248" y="1059"/>
                </a:lnTo>
                <a:lnTo>
                  <a:pt x="250" y="1056"/>
                </a:lnTo>
                <a:lnTo>
                  <a:pt x="250" y="1055"/>
                </a:lnTo>
                <a:lnTo>
                  <a:pt x="252" y="1051"/>
                </a:lnTo>
                <a:lnTo>
                  <a:pt x="256" y="1044"/>
                </a:lnTo>
                <a:lnTo>
                  <a:pt x="256" y="1040"/>
                </a:lnTo>
                <a:lnTo>
                  <a:pt x="257" y="1040"/>
                </a:lnTo>
                <a:lnTo>
                  <a:pt x="257" y="1036"/>
                </a:lnTo>
                <a:lnTo>
                  <a:pt x="256" y="1031"/>
                </a:lnTo>
                <a:lnTo>
                  <a:pt x="255" y="1027"/>
                </a:lnTo>
                <a:lnTo>
                  <a:pt x="254" y="1021"/>
                </a:lnTo>
                <a:lnTo>
                  <a:pt x="253" y="1021"/>
                </a:lnTo>
                <a:lnTo>
                  <a:pt x="237" y="1023"/>
                </a:lnTo>
                <a:lnTo>
                  <a:pt x="230" y="1025"/>
                </a:lnTo>
                <a:lnTo>
                  <a:pt x="225" y="1028"/>
                </a:lnTo>
                <a:lnTo>
                  <a:pt x="217" y="1024"/>
                </a:lnTo>
                <a:lnTo>
                  <a:pt x="208" y="1019"/>
                </a:lnTo>
                <a:lnTo>
                  <a:pt x="199" y="1014"/>
                </a:lnTo>
                <a:lnTo>
                  <a:pt x="190" y="1005"/>
                </a:lnTo>
                <a:lnTo>
                  <a:pt x="188" y="1003"/>
                </a:lnTo>
                <a:lnTo>
                  <a:pt x="185" y="1000"/>
                </a:lnTo>
                <a:lnTo>
                  <a:pt x="182" y="997"/>
                </a:lnTo>
                <a:lnTo>
                  <a:pt x="170" y="988"/>
                </a:lnTo>
                <a:lnTo>
                  <a:pt x="161" y="981"/>
                </a:lnTo>
                <a:lnTo>
                  <a:pt x="152" y="974"/>
                </a:lnTo>
                <a:lnTo>
                  <a:pt x="144" y="968"/>
                </a:lnTo>
                <a:lnTo>
                  <a:pt x="136" y="963"/>
                </a:lnTo>
                <a:lnTo>
                  <a:pt x="129" y="961"/>
                </a:lnTo>
                <a:lnTo>
                  <a:pt x="122" y="960"/>
                </a:lnTo>
                <a:lnTo>
                  <a:pt x="113" y="960"/>
                </a:lnTo>
                <a:lnTo>
                  <a:pt x="107" y="959"/>
                </a:lnTo>
                <a:lnTo>
                  <a:pt x="96" y="955"/>
                </a:lnTo>
                <a:lnTo>
                  <a:pt x="83" y="954"/>
                </a:lnTo>
                <a:lnTo>
                  <a:pt x="71" y="954"/>
                </a:lnTo>
                <a:lnTo>
                  <a:pt x="62" y="954"/>
                </a:lnTo>
                <a:lnTo>
                  <a:pt x="52" y="954"/>
                </a:lnTo>
                <a:lnTo>
                  <a:pt x="43" y="954"/>
                </a:lnTo>
                <a:lnTo>
                  <a:pt x="36" y="954"/>
                </a:lnTo>
                <a:lnTo>
                  <a:pt x="29" y="951"/>
                </a:lnTo>
                <a:lnTo>
                  <a:pt x="13" y="936"/>
                </a:lnTo>
                <a:lnTo>
                  <a:pt x="5" y="928"/>
                </a:lnTo>
                <a:lnTo>
                  <a:pt x="0" y="919"/>
                </a:lnTo>
                <a:lnTo>
                  <a:pt x="7" y="918"/>
                </a:lnTo>
                <a:lnTo>
                  <a:pt x="16" y="918"/>
                </a:lnTo>
                <a:lnTo>
                  <a:pt x="22" y="917"/>
                </a:lnTo>
                <a:lnTo>
                  <a:pt x="27" y="916"/>
                </a:lnTo>
                <a:lnTo>
                  <a:pt x="35" y="914"/>
                </a:lnTo>
                <a:lnTo>
                  <a:pt x="41" y="912"/>
                </a:lnTo>
                <a:lnTo>
                  <a:pt x="42" y="912"/>
                </a:lnTo>
                <a:lnTo>
                  <a:pt x="43" y="912"/>
                </a:lnTo>
                <a:lnTo>
                  <a:pt x="43" y="913"/>
                </a:lnTo>
                <a:lnTo>
                  <a:pt x="44" y="913"/>
                </a:lnTo>
                <a:lnTo>
                  <a:pt x="45" y="913"/>
                </a:lnTo>
                <a:lnTo>
                  <a:pt x="45" y="914"/>
                </a:lnTo>
                <a:lnTo>
                  <a:pt x="46" y="914"/>
                </a:lnTo>
                <a:lnTo>
                  <a:pt x="47" y="914"/>
                </a:lnTo>
                <a:lnTo>
                  <a:pt x="48" y="914"/>
                </a:lnTo>
                <a:lnTo>
                  <a:pt x="49" y="914"/>
                </a:lnTo>
                <a:lnTo>
                  <a:pt x="50" y="914"/>
                </a:lnTo>
                <a:lnTo>
                  <a:pt x="51" y="914"/>
                </a:lnTo>
                <a:lnTo>
                  <a:pt x="52" y="914"/>
                </a:lnTo>
                <a:lnTo>
                  <a:pt x="53" y="914"/>
                </a:lnTo>
                <a:lnTo>
                  <a:pt x="53" y="915"/>
                </a:lnTo>
                <a:lnTo>
                  <a:pt x="54" y="915"/>
                </a:lnTo>
                <a:lnTo>
                  <a:pt x="55" y="915"/>
                </a:lnTo>
                <a:lnTo>
                  <a:pt x="56" y="915"/>
                </a:lnTo>
                <a:lnTo>
                  <a:pt x="56" y="916"/>
                </a:lnTo>
                <a:lnTo>
                  <a:pt x="57" y="916"/>
                </a:lnTo>
                <a:lnTo>
                  <a:pt x="59" y="916"/>
                </a:lnTo>
                <a:lnTo>
                  <a:pt x="59" y="917"/>
                </a:lnTo>
                <a:lnTo>
                  <a:pt x="60" y="917"/>
                </a:lnTo>
                <a:lnTo>
                  <a:pt x="61" y="917"/>
                </a:lnTo>
                <a:lnTo>
                  <a:pt x="62" y="917"/>
                </a:lnTo>
                <a:lnTo>
                  <a:pt x="62" y="918"/>
                </a:lnTo>
                <a:lnTo>
                  <a:pt x="63" y="918"/>
                </a:lnTo>
                <a:lnTo>
                  <a:pt x="64" y="918"/>
                </a:lnTo>
                <a:lnTo>
                  <a:pt x="65" y="918"/>
                </a:lnTo>
                <a:lnTo>
                  <a:pt x="66" y="918"/>
                </a:lnTo>
                <a:lnTo>
                  <a:pt x="66" y="917"/>
                </a:lnTo>
                <a:lnTo>
                  <a:pt x="67" y="917"/>
                </a:lnTo>
                <a:lnTo>
                  <a:pt x="68" y="917"/>
                </a:lnTo>
                <a:lnTo>
                  <a:pt x="69" y="917"/>
                </a:lnTo>
                <a:lnTo>
                  <a:pt x="70" y="917"/>
                </a:lnTo>
                <a:lnTo>
                  <a:pt x="71" y="916"/>
                </a:lnTo>
                <a:lnTo>
                  <a:pt x="73" y="915"/>
                </a:lnTo>
                <a:lnTo>
                  <a:pt x="74" y="915"/>
                </a:lnTo>
                <a:lnTo>
                  <a:pt x="74" y="914"/>
                </a:lnTo>
                <a:lnTo>
                  <a:pt x="75" y="914"/>
                </a:lnTo>
                <a:lnTo>
                  <a:pt x="76" y="914"/>
                </a:lnTo>
                <a:lnTo>
                  <a:pt x="77" y="913"/>
                </a:lnTo>
                <a:lnTo>
                  <a:pt x="78" y="913"/>
                </a:lnTo>
                <a:lnTo>
                  <a:pt x="79" y="913"/>
                </a:lnTo>
                <a:lnTo>
                  <a:pt x="80" y="913"/>
                </a:lnTo>
                <a:lnTo>
                  <a:pt x="81" y="912"/>
                </a:lnTo>
                <a:lnTo>
                  <a:pt x="82" y="912"/>
                </a:lnTo>
                <a:lnTo>
                  <a:pt x="83" y="912"/>
                </a:lnTo>
                <a:lnTo>
                  <a:pt x="84" y="912"/>
                </a:lnTo>
                <a:lnTo>
                  <a:pt x="85" y="912"/>
                </a:lnTo>
                <a:lnTo>
                  <a:pt x="86" y="911"/>
                </a:lnTo>
                <a:lnTo>
                  <a:pt x="87" y="911"/>
                </a:lnTo>
                <a:lnTo>
                  <a:pt x="88" y="911"/>
                </a:lnTo>
                <a:lnTo>
                  <a:pt x="89" y="911"/>
                </a:lnTo>
                <a:lnTo>
                  <a:pt x="90" y="911"/>
                </a:lnTo>
                <a:lnTo>
                  <a:pt x="91" y="910"/>
                </a:lnTo>
                <a:lnTo>
                  <a:pt x="92" y="910"/>
                </a:lnTo>
                <a:lnTo>
                  <a:pt x="93" y="910"/>
                </a:lnTo>
                <a:lnTo>
                  <a:pt x="94" y="909"/>
                </a:lnTo>
                <a:lnTo>
                  <a:pt x="95" y="909"/>
                </a:lnTo>
                <a:lnTo>
                  <a:pt x="95" y="908"/>
                </a:lnTo>
                <a:lnTo>
                  <a:pt x="96" y="908"/>
                </a:lnTo>
                <a:lnTo>
                  <a:pt x="97" y="907"/>
                </a:lnTo>
                <a:lnTo>
                  <a:pt x="98" y="907"/>
                </a:lnTo>
                <a:lnTo>
                  <a:pt x="98" y="906"/>
                </a:lnTo>
                <a:lnTo>
                  <a:pt x="98" y="881"/>
                </a:lnTo>
                <a:lnTo>
                  <a:pt x="99" y="881"/>
                </a:lnTo>
                <a:lnTo>
                  <a:pt x="100" y="882"/>
                </a:lnTo>
                <a:lnTo>
                  <a:pt x="101" y="882"/>
                </a:lnTo>
                <a:lnTo>
                  <a:pt x="102" y="884"/>
                </a:lnTo>
                <a:lnTo>
                  <a:pt x="103" y="884"/>
                </a:lnTo>
                <a:lnTo>
                  <a:pt x="104" y="885"/>
                </a:lnTo>
                <a:lnTo>
                  <a:pt x="105" y="885"/>
                </a:lnTo>
                <a:lnTo>
                  <a:pt x="106" y="885"/>
                </a:lnTo>
                <a:lnTo>
                  <a:pt x="107" y="885"/>
                </a:lnTo>
                <a:lnTo>
                  <a:pt x="108" y="885"/>
                </a:lnTo>
                <a:lnTo>
                  <a:pt x="113" y="885"/>
                </a:lnTo>
                <a:lnTo>
                  <a:pt x="114" y="885"/>
                </a:lnTo>
                <a:lnTo>
                  <a:pt x="115" y="885"/>
                </a:lnTo>
                <a:lnTo>
                  <a:pt x="116" y="885"/>
                </a:lnTo>
                <a:lnTo>
                  <a:pt x="117" y="885"/>
                </a:lnTo>
                <a:lnTo>
                  <a:pt x="118" y="884"/>
                </a:lnTo>
                <a:lnTo>
                  <a:pt x="119" y="882"/>
                </a:lnTo>
                <a:lnTo>
                  <a:pt x="119" y="881"/>
                </a:lnTo>
                <a:lnTo>
                  <a:pt x="119" y="880"/>
                </a:lnTo>
                <a:lnTo>
                  <a:pt x="119" y="879"/>
                </a:lnTo>
                <a:lnTo>
                  <a:pt x="119" y="878"/>
                </a:lnTo>
                <a:lnTo>
                  <a:pt x="118" y="878"/>
                </a:lnTo>
                <a:lnTo>
                  <a:pt x="118" y="877"/>
                </a:lnTo>
                <a:lnTo>
                  <a:pt x="118" y="876"/>
                </a:lnTo>
                <a:lnTo>
                  <a:pt x="117" y="876"/>
                </a:lnTo>
                <a:lnTo>
                  <a:pt x="117" y="875"/>
                </a:lnTo>
                <a:lnTo>
                  <a:pt x="116" y="875"/>
                </a:lnTo>
                <a:lnTo>
                  <a:pt x="116" y="874"/>
                </a:lnTo>
                <a:lnTo>
                  <a:pt x="115" y="874"/>
                </a:lnTo>
                <a:lnTo>
                  <a:pt x="115" y="873"/>
                </a:lnTo>
                <a:lnTo>
                  <a:pt x="114" y="873"/>
                </a:lnTo>
                <a:lnTo>
                  <a:pt x="114" y="872"/>
                </a:lnTo>
                <a:lnTo>
                  <a:pt x="113" y="872"/>
                </a:lnTo>
                <a:lnTo>
                  <a:pt x="112" y="872"/>
                </a:lnTo>
                <a:lnTo>
                  <a:pt x="112" y="871"/>
                </a:lnTo>
                <a:lnTo>
                  <a:pt x="110" y="871"/>
                </a:lnTo>
                <a:lnTo>
                  <a:pt x="109" y="870"/>
                </a:lnTo>
                <a:lnTo>
                  <a:pt x="108" y="870"/>
                </a:lnTo>
                <a:lnTo>
                  <a:pt x="108" y="869"/>
                </a:lnTo>
                <a:lnTo>
                  <a:pt x="107" y="869"/>
                </a:lnTo>
                <a:lnTo>
                  <a:pt x="107" y="868"/>
                </a:lnTo>
                <a:lnTo>
                  <a:pt x="106" y="867"/>
                </a:lnTo>
                <a:lnTo>
                  <a:pt x="107" y="867"/>
                </a:lnTo>
                <a:lnTo>
                  <a:pt x="108" y="867"/>
                </a:lnTo>
                <a:lnTo>
                  <a:pt x="108" y="866"/>
                </a:lnTo>
                <a:lnTo>
                  <a:pt x="109" y="865"/>
                </a:lnTo>
                <a:lnTo>
                  <a:pt x="109" y="864"/>
                </a:lnTo>
                <a:lnTo>
                  <a:pt x="107" y="860"/>
                </a:lnTo>
                <a:lnTo>
                  <a:pt x="114" y="857"/>
                </a:lnTo>
                <a:lnTo>
                  <a:pt x="116" y="852"/>
                </a:lnTo>
                <a:lnTo>
                  <a:pt x="118" y="848"/>
                </a:lnTo>
                <a:lnTo>
                  <a:pt x="123" y="842"/>
                </a:lnTo>
                <a:lnTo>
                  <a:pt x="128" y="836"/>
                </a:lnTo>
                <a:lnTo>
                  <a:pt x="132" y="828"/>
                </a:lnTo>
                <a:lnTo>
                  <a:pt x="136" y="822"/>
                </a:lnTo>
                <a:lnTo>
                  <a:pt x="138" y="815"/>
                </a:lnTo>
                <a:lnTo>
                  <a:pt x="140" y="811"/>
                </a:lnTo>
                <a:lnTo>
                  <a:pt x="141" y="809"/>
                </a:lnTo>
                <a:lnTo>
                  <a:pt x="145" y="803"/>
                </a:lnTo>
                <a:lnTo>
                  <a:pt x="146" y="798"/>
                </a:lnTo>
                <a:lnTo>
                  <a:pt x="147" y="791"/>
                </a:lnTo>
                <a:lnTo>
                  <a:pt x="148" y="789"/>
                </a:lnTo>
                <a:lnTo>
                  <a:pt x="146" y="787"/>
                </a:lnTo>
                <a:lnTo>
                  <a:pt x="154" y="775"/>
                </a:lnTo>
                <a:lnTo>
                  <a:pt x="174" y="750"/>
                </a:lnTo>
                <a:lnTo>
                  <a:pt x="178" y="745"/>
                </a:lnTo>
                <a:lnTo>
                  <a:pt x="192" y="732"/>
                </a:lnTo>
                <a:lnTo>
                  <a:pt x="193" y="732"/>
                </a:lnTo>
                <a:lnTo>
                  <a:pt x="196" y="734"/>
                </a:lnTo>
                <a:lnTo>
                  <a:pt x="197" y="735"/>
                </a:lnTo>
                <a:lnTo>
                  <a:pt x="198" y="735"/>
                </a:lnTo>
                <a:lnTo>
                  <a:pt x="201" y="734"/>
                </a:lnTo>
                <a:lnTo>
                  <a:pt x="203" y="734"/>
                </a:lnTo>
                <a:lnTo>
                  <a:pt x="204" y="735"/>
                </a:lnTo>
                <a:lnTo>
                  <a:pt x="210" y="739"/>
                </a:lnTo>
                <a:lnTo>
                  <a:pt x="212" y="741"/>
                </a:lnTo>
                <a:lnTo>
                  <a:pt x="217" y="743"/>
                </a:lnTo>
                <a:lnTo>
                  <a:pt x="217" y="742"/>
                </a:lnTo>
                <a:lnTo>
                  <a:pt x="216" y="740"/>
                </a:lnTo>
                <a:lnTo>
                  <a:pt x="214" y="737"/>
                </a:lnTo>
                <a:lnTo>
                  <a:pt x="213" y="733"/>
                </a:lnTo>
                <a:lnTo>
                  <a:pt x="213" y="732"/>
                </a:lnTo>
                <a:lnTo>
                  <a:pt x="214" y="726"/>
                </a:lnTo>
                <a:lnTo>
                  <a:pt x="216" y="720"/>
                </a:lnTo>
                <a:lnTo>
                  <a:pt x="216" y="717"/>
                </a:lnTo>
                <a:lnTo>
                  <a:pt x="217" y="716"/>
                </a:lnTo>
                <a:lnTo>
                  <a:pt x="217" y="715"/>
                </a:lnTo>
                <a:lnTo>
                  <a:pt x="217" y="714"/>
                </a:lnTo>
                <a:lnTo>
                  <a:pt x="217" y="713"/>
                </a:lnTo>
                <a:lnTo>
                  <a:pt x="218" y="710"/>
                </a:lnTo>
                <a:lnTo>
                  <a:pt x="218" y="709"/>
                </a:lnTo>
                <a:lnTo>
                  <a:pt x="218" y="706"/>
                </a:lnTo>
                <a:lnTo>
                  <a:pt x="218" y="704"/>
                </a:lnTo>
                <a:lnTo>
                  <a:pt x="217" y="703"/>
                </a:lnTo>
                <a:lnTo>
                  <a:pt x="217" y="701"/>
                </a:lnTo>
                <a:lnTo>
                  <a:pt x="216" y="700"/>
                </a:lnTo>
                <a:lnTo>
                  <a:pt x="216" y="699"/>
                </a:lnTo>
                <a:lnTo>
                  <a:pt x="214" y="697"/>
                </a:lnTo>
                <a:lnTo>
                  <a:pt x="213" y="696"/>
                </a:lnTo>
                <a:lnTo>
                  <a:pt x="212" y="695"/>
                </a:lnTo>
                <a:lnTo>
                  <a:pt x="211" y="695"/>
                </a:lnTo>
                <a:lnTo>
                  <a:pt x="211" y="694"/>
                </a:lnTo>
                <a:lnTo>
                  <a:pt x="210" y="694"/>
                </a:lnTo>
                <a:lnTo>
                  <a:pt x="208" y="693"/>
                </a:lnTo>
                <a:lnTo>
                  <a:pt x="206" y="692"/>
                </a:lnTo>
                <a:lnTo>
                  <a:pt x="204" y="691"/>
                </a:lnTo>
                <a:lnTo>
                  <a:pt x="202" y="690"/>
                </a:lnTo>
                <a:lnTo>
                  <a:pt x="201" y="688"/>
                </a:lnTo>
                <a:lnTo>
                  <a:pt x="198" y="685"/>
                </a:lnTo>
                <a:lnTo>
                  <a:pt x="197" y="685"/>
                </a:lnTo>
                <a:lnTo>
                  <a:pt x="196" y="683"/>
                </a:lnTo>
                <a:lnTo>
                  <a:pt x="195" y="683"/>
                </a:lnTo>
                <a:lnTo>
                  <a:pt x="195" y="682"/>
                </a:lnTo>
                <a:lnTo>
                  <a:pt x="194" y="682"/>
                </a:lnTo>
                <a:lnTo>
                  <a:pt x="191" y="677"/>
                </a:lnTo>
                <a:lnTo>
                  <a:pt x="189" y="673"/>
                </a:lnTo>
                <a:lnTo>
                  <a:pt x="188" y="672"/>
                </a:lnTo>
                <a:lnTo>
                  <a:pt x="189" y="668"/>
                </a:lnTo>
                <a:lnTo>
                  <a:pt x="192" y="669"/>
                </a:lnTo>
                <a:lnTo>
                  <a:pt x="193" y="669"/>
                </a:lnTo>
                <a:lnTo>
                  <a:pt x="194" y="670"/>
                </a:lnTo>
                <a:lnTo>
                  <a:pt x="195" y="671"/>
                </a:lnTo>
                <a:lnTo>
                  <a:pt x="201" y="671"/>
                </a:lnTo>
                <a:lnTo>
                  <a:pt x="212" y="673"/>
                </a:lnTo>
                <a:lnTo>
                  <a:pt x="214" y="673"/>
                </a:lnTo>
                <a:lnTo>
                  <a:pt x="216" y="673"/>
                </a:lnTo>
                <a:lnTo>
                  <a:pt x="218" y="673"/>
                </a:lnTo>
                <a:lnTo>
                  <a:pt x="219" y="673"/>
                </a:lnTo>
                <a:lnTo>
                  <a:pt x="220" y="673"/>
                </a:lnTo>
                <a:lnTo>
                  <a:pt x="222" y="673"/>
                </a:lnTo>
                <a:lnTo>
                  <a:pt x="223" y="674"/>
                </a:lnTo>
                <a:lnTo>
                  <a:pt x="224" y="674"/>
                </a:lnTo>
                <a:lnTo>
                  <a:pt x="227" y="674"/>
                </a:lnTo>
                <a:lnTo>
                  <a:pt x="229" y="675"/>
                </a:lnTo>
                <a:lnTo>
                  <a:pt x="231" y="675"/>
                </a:lnTo>
                <a:lnTo>
                  <a:pt x="233" y="676"/>
                </a:lnTo>
                <a:lnTo>
                  <a:pt x="234" y="677"/>
                </a:lnTo>
                <a:lnTo>
                  <a:pt x="235" y="677"/>
                </a:lnTo>
                <a:lnTo>
                  <a:pt x="236" y="677"/>
                </a:lnTo>
                <a:lnTo>
                  <a:pt x="237" y="678"/>
                </a:lnTo>
                <a:lnTo>
                  <a:pt x="238" y="679"/>
                </a:lnTo>
                <a:lnTo>
                  <a:pt x="239" y="679"/>
                </a:lnTo>
                <a:lnTo>
                  <a:pt x="241" y="680"/>
                </a:lnTo>
                <a:lnTo>
                  <a:pt x="242" y="682"/>
                </a:lnTo>
                <a:lnTo>
                  <a:pt x="243" y="682"/>
                </a:lnTo>
                <a:lnTo>
                  <a:pt x="245" y="683"/>
                </a:lnTo>
                <a:lnTo>
                  <a:pt x="246" y="684"/>
                </a:lnTo>
                <a:lnTo>
                  <a:pt x="247" y="685"/>
                </a:lnTo>
                <a:lnTo>
                  <a:pt x="249" y="686"/>
                </a:lnTo>
                <a:lnTo>
                  <a:pt x="250" y="685"/>
                </a:lnTo>
                <a:lnTo>
                  <a:pt x="250" y="684"/>
                </a:lnTo>
                <a:lnTo>
                  <a:pt x="251" y="684"/>
                </a:lnTo>
                <a:lnTo>
                  <a:pt x="252" y="683"/>
                </a:lnTo>
                <a:lnTo>
                  <a:pt x="252" y="682"/>
                </a:lnTo>
                <a:lnTo>
                  <a:pt x="253" y="682"/>
                </a:lnTo>
                <a:lnTo>
                  <a:pt x="254" y="678"/>
                </a:lnTo>
                <a:lnTo>
                  <a:pt x="257" y="680"/>
                </a:lnTo>
                <a:lnTo>
                  <a:pt x="259" y="682"/>
                </a:lnTo>
                <a:lnTo>
                  <a:pt x="262" y="684"/>
                </a:lnTo>
                <a:lnTo>
                  <a:pt x="269" y="688"/>
                </a:lnTo>
                <a:lnTo>
                  <a:pt x="271" y="684"/>
                </a:lnTo>
                <a:lnTo>
                  <a:pt x="264" y="680"/>
                </a:lnTo>
                <a:lnTo>
                  <a:pt x="264" y="679"/>
                </a:lnTo>
                <a:lnTo>
                  <a:pt x="264" y="678"/>
                </a:lnTo>
                <a:lnTo>
                  <a:pt x="263" y="677"/>
                </a:lnTo>
                <a:lnTo>
                  <a:pt x="263" y="676"/>
                </a:lnTo>
                <a:lnTo>
                  <a:pt x="263" y="675"/>
                </a:lnTo>
                <a:lnTo>
                  <a:pt x="263" y="674"/>
                </a:lnTo>
                <a:lnTo>
                  <a:pt x="263" y="673"/>
                </a:lnTo>
                <a:lnTo>
                  <a:pt x="263" y="672"/>
                </a:lnTo>
                <a:lnTo>
                  <a:pt x="263" y="671"/>
                </a:lnTo>
                <a:lnTo>
                  <a:pt x="263" y="670"/>
                </a:lnTo>
                <a:lnTo>
                  <a:pt x="264" y="670"/>
                </a:lnTo>
                <a:lnTo>
                  <a:pt x="264" y="669"/>
                </a:lnTo>
                <a:lnTo>
                  <a:pt x="265" y="668"/>
                </a:lnTo>
                <a:lnTo>
                  <a:pt x="266" y="668"/>
                </a:lnTo>
                <a:lnTo>
                  <a:pt x="266" y="667"/>
                </a:lnTo>
                <a:lnTo>
                  <a:pt x="267" y="667"/>
                </a:lnTo>
                <a:lnTo>
                  <a:pt x="267" y="666"/>
                </a:lnTo>
                <a:lnTo>
                  <a:pt x="269" y="666"/>
                </a:lnTo>
                <a:lnTo>
                  <a:pt x="270" y="666"/>
                </a:lnTo>
                <a:lnTo>
                  <a:pt x="271" y="666"/>
                </a:lnTo>
                <a:lnTo>
                  <a:pt x="271" y="665"/>
                </a:lnTo>
                <a:lnTo>
                  <a:pt x="272" y="665"/>
                </a:lnTo>
                <a:lnTo>
                  <a:pt x="273" y="665"/>
                </a:lnTo>
                <a:lnTo>
                  <a:pt x="274" y="665"/>
                </a:lnTo>
                <a:lnTo>
                  <a:pt x="275" y="665"/>
                </a:lnTo>
                <a:lnTo>
                  <a:pt x="276" y="666"/>
                </a:lnTo>
                <a:lnTo>
                  <a:pt x="277" y="666"/>
                </a:lnTo>
                <a:lnTo>
                  <a:pt x="278" y="666"/>
                </a:lnTo>
                <a:lnTo>
                  <a:pt x="279" y="666"/>
                </a:lnTo>
                <a:lnTo>
                  <a:pt x="280" y="666"/>
                </a:lnTo>
                <a:lnTo>
                  <a:pt x="280" y="667"/>
                </a:lnTo>
                <a:lnTo>
                  <a:pt x="281" y="667"/>
                </a:lnTo>
                <a:lnTo>
                  <a:pt x="284" y="659"/>
                </a:lnTo>
                <a:lnTo>
                  <a:pt x="286" y="652"/>
                </a:lnTo>
                <a:lnTo>
                  <a:pt x="233" y="632"/>
                </a:lnTo>
                <a:lnTo>
                  <a:pt x="233" y="631"/>
                </a:lnTo>
                <a:lnTo>
                  <a:pt x="228" y="628"/>
                </a:lnTo>
                <a:lnTo>
                  <a:pt x="223" y="626"/>
                </a:lnTo>
                <a:lnTo>
                  <a:pt x="217" y="624"/>
                </a:lnTo>
                <a:lnTo>
                  <a:pt x="206" y="620"/>
                </a:lnTo>
                <a:lnTo>
                  <a:pt x="201" y="618"/>
                </a:lnTo>
                <a:lnTo>
                  <a:pt x="191" y="614"/>
                </a:lnTo>
                <a:lnTo>
                  <a:pt x="193" y="608"/>
                </a:lnTo>
                <a:lnTo>
                  <a:pt x="196" y="601"/>
                </a:lnTo>
                <a:lnTo>
                  <a:pt x="197" y="599"/>
                </a:lnTo>
                <a:lnTo>
                  <a:pt x="219" y="607"/>
                </a:lnTo>
                <a:lnTo>
                  <a:pt x="223" y="595"/>
                </a:lnTo>
                <a:lnTo>
                  <a:pt x="224" y="593"/>
                </a:lnTo>
                <a:lnTo>
                  <a:pt x="217" y="590"/>
                </a:lnTo>
                <a:lnTo>
                  <a:pt x="202" y="585"/>
                </a:lnTo>
                <a:lnTo>
                  <a:pt x="203" y="582"/>
                </a:lnTo>
                <a:lnTo>
                  <a:pt x="218" y="542"/>
                </a:lnTo>
                <a:lnTo>
                  <a:pt x="219" y="536"/>
                </a:lnTo>
                <a:lnTo>
                  <a:pt x="220" y="536"/>
                </a:lnTo>
                <a:lnTo>
                  <a:pt x="221" y="536"/>
                </a:lnTo>
                <a:lnTo>
                  <a:pt x="222" y="536"/>
                </a:lnTo>
                <a:lnTo>
                  <a:pt x="223" y="536"/>
                </a:lnTo>
                <a:lnTo>
                  <a:pt x="224" y="536"/>
                </a:lnTo>
                <a:lnTo>
                  <a:pt x="225" y="536"/>
                </a:lnTo>
                <a:lnTo>
                  <a:pt x="226" y="536"/>
                </a:lnTo>
                <a:lnTo>
                  <a:pt x="227" y="536"/>
                </a:lnTo>
                <a:lnTo>
                  <a:pt x="228" y="536"/>
                </a:lnTo>
                <a:lnTo>
                  <a:pt x="229" y="536"/>
                </a:lnTo>
                <a:lnTo>
                  <a:pt x="230" y="536"/>
                </a:lnTo>
                <a:lnTo>
                  <a:pt x="232" y="536"/>
                </a:lnTo>
                <a:lnTo>
                  <a:pt x="233" y="536"/>
                </a:lnTo>
                <a:lnTo>
                  <a:pt x="234" y="536"/>
                </a:lnTo>
                <a:lnTo>
                  <a:pt x="235" y="536"/>
                </a:lnTo>
                <a:lnTo>
                  <a:pt x="237" y="536"/>
                </a:lnTo>
                <a:lnTo>
                  <a:pt x="238" y="536"/>
                </a:lnTo>
                <a:lnTo>
                  <a:pt x="239" y="536"/>
                </a:lnTo>
                <a:lnTo>
                  <a:pt x="240" y="536"/>
                </a:lnTo>
                <a:lnTo>
                  <a:pt x="241" y="536"/>
                </a:lnTo>
                <a:lnTo>
                  <a:pt x="243" y="536"/>
                </a:lnTo>
                <a:lnTo>
                  <a:pt x="244" y="535"/>
                </a:lnTo>
                <a:lnTo>
                  <a:pt x="245" y="535"/>
                </a:lnTo>
                <a:lnTo>
                  <a:pt x="246" y="535"/>
                </a:lnTo>
                <a:lnTo>
                  <a:pt x="248" y="535"/>
                </a:lnTo>
                <a:lnTo>
                  <a:pt x="249" y="535"/>
                </a:lnTo>
                <a:lnTo>
                  <a:pt x="250" y="534"/>
                </a:lnTo>
                <a:lnTo>
                  <a:pt x="251" y="534"/>
                </a:lnTo>
                <a:lnTo>
                  <a:pt x="252" y="534"/>
                </a:lnTo>
                <a:lnTo>
                  <a:pt x="253" y="534"/>
                </a:lnTo>
                <a:lnTo>
                  <a:pt x="296" y="522"/>
                </a:lnTo>
                <a:lnTo>
                  <a:pt x="297" y="522"/>
                </a:lnTo>
                <a:lnTo>
                  <a:pt x="298" y="522"/>
                </a:lnTo>
                <a:lnTo>
                  <a:pt x="299" y="522"/>
                </a:lnTo>
                <a:lnTo>
                  <a:pt x="300" y="521"/>
                </a:lnTo>
                <a:lnTo>
                  <a:pt x="301" y="521"/>
                </a:lnTo>
                <a:lnTo>
                  <a:pt x="302" y="521"/>
                </a:lnTo>
                <a:lnTo>
                  <a:pt x="304" y="521"/>
                </a:lnTo>
                <a:lnTo>
                  <a:pt x="305" y="520"/>
                </a:lnTo>
                <a:lnTo>
                  <a:pt x="306" y="520"/>
                </a:lnTo>
                <a:lnTo>
                  <a:pt x="307" y="520"/>
                </a:lnTo>
                <a:lnTo>
                  <a:pt x="308" y="520"/>
                </a:lnTo>
                <a:lnTo>
                  <a:pt x="310" y="520"/>
                </a:lnTo>
                <a:lnTo>
                  <a:pt x="311" y="520"/>
                </a:lnTo>
                <a:lnTo>
                  <a:pt x="312" y="519"/>
                </a:lnTo>
                <a:lnTo>
                  <a:pt x="313" y="519"/>
                </a:lnTo>
                <a:lnTo>
                  <a:pt x="314" y="519"/>
                </a:lnTo>
                <a:lnTo>
                  <a:pt x="315" y="519"/>
                </a:lnTo>
                <a:lnTo>
                  <a:pt x="316" y="519"/>
                </a:lnTo>
                <a:lnTo>
                  <a:pt x="317" y="519"/>
                </a:lnTo>
                <a:lnTo>
                  <a:pt x="318" y="519"/>
                </a:lnTo>
                <a:lnTo>
                  <a:pt x="319" y="519"/>
                </a:lnTo>
                <a:lnTo>
                  <a:pt x="321" y="519"/>
                </a:lnTo>
                <a:lnTo>
                  <a:pt x="323" y="519"/>
                </a:lnTo>
                <a:lnTo>
                  <a:pt x="324" y="519"/>
                </a:lnTo>
                <a:lnTo>
                  <a:pt x="326" y="518"/>
                </a:lnTo>
                <a:lnTo>
                  <a:pt x="327" y="518"/>
                </a:lnTo>
                <a:lnTo>
                  <a:pt x="329" y="518"/>
                </a:lnTo>
                <a:lnTo>
                  <a:pt x="330" y="518"/>
                </a:lnTo>
                <a:lnTo>
                  <a:pt x="331" y="518"/>
                </a:lnTo>
                <a:lnTo>
                  <a:pt x="333" y="518"/>
                </a:lnTo>
                <a:lnTo>
                  <a:pt x="334" y="518"/>
                </a:lnTo>
                <a:lnTo>
                  <a:pt x="335" y="519"/>
                </a:lnTo>
                <a:lnTo>
                  <a:pt x="336" y="519"/>
                </a:lnTo>
                <a:lnTo>
                  <a:pt x="338" y="519"/>
                </a:lnTo>
                <a:lnTo>
                  <a:pt x="338" y="513"/>
                </a:lnTo>
                <a:lnTo>
                  <a:pt x="338" y="512"/>
                </a:lnTo>
                <a:lnTo>
                  <a:pt x="338" y="508"/>
                </a:lnTo>
                <a:lnTo>
                  <a:pt x="337" y="504"/>
                </a:lnTo>
                <a:lnTo>
                  <a:pt x="337" y="502"/>
                </a:lnTo>
                <a:lnTo>
                  <a:pt x="338" y="499"/>
                </a:lnTo>
                <a:lnTo>
                  <a:pt x="337" y="499"/>
                </a:lnTo>
                <a:lnTo>
                  <a:pt x="336" y="498"/>
                </a:lnTo>
                <a:lnTo>
                  <a:pt x="334" y="498"/>
                </a:lnTo>
                <a:lnTo>
                  <a:pt x="330" y="498"/>
                </a:lnTo>
                <a:lnTo>
                  <a:pt x="329" y="498"/>
                </a:lnTo>
                <a:lnTo>
                  <a:pt x="329" y="495"/>
                </a:lnTo>
                <a:lnTo>
                  <a:pt x="328" y="494"/>
                </a:lnTo>
                <a:lnTo>
                  <a:pt x="328" y="490"/>
                </a:lnTo>
                <a:lnTo>
                  <a:pt x="328" y="489"/>
                </a:lnTo>
                <a:lnTo>
                  <a:pt x="328" y="488"/>
                </a:lnTo>
                <a:lnTo>
                  <a:pt x="328" y="487"/>
                </a:lnTo>
                <a:lnTo>
                  <a:pt x="327" y="486"/>
                </a:lnTo>
                <a:lnTo>
                  <a:pt x="327" y="485"/>
                </a:lnTo>
                <a:lnTo>
                  <a:pt x="326" y="485"/>
                </a:lnTo>
                <a:lnTo>
                  <a:pt x="325" y="481"/>
                </a:lnTo>
                <a:lnTo>
                  <a:pt x="325" y="466"/>
                </a:lnTo>
                <a:lnTo>
                  <a:pt x="325" y="461"/>
                </a:lnTo>
                <a:lnTo>
                  <a:pt x="325" y="456"/>
                </a:lnTo>
                <a:lnTo>
                  <a:pt x="325" y="453"/>
                </a:lnTo>
                <a:lnTo>
                  <a:pt x="327" y="447"/>
                </a:lnTo>
                <a:lnTo>
                  <a:pt x="327" y="446"/>
                </a:lnTo>
                <a:lnTo>
                  <a:pt x="327" y="445"/>
                </a:lnTo>
                <a:lnTo>
                  <a:pt x="327" y="444"/>
                </a:lnTo>
                <a:lnTo>
                  <a:pt x="327" y="439"/>
                </a:lnTo>
                <a:lnTo>
                  <a:pt x="327" y="436"/>
                </a:lnTo>
                <a:lnTo>
                  <a:pt x="327" y="433"/>
                </a:lnTo>
                <a:lnTo>
                  <a:pt x="327" y="431"/>
                </a:lnTo>
                <a:lnTo>
                  <a:pt x="324" y="428"/>
                </a:lnTo>
                <a:lnTo>
                  <a:pt x="317" y="425"/>
                </a:lnTo>
                <a:lnTo>
                  <a:pt x="315" y="424"/>
                </a:lnTo>
                <a:lnTo>
                  <a:pt x="305" y="421"/>
                </a:lnTo>
                <a:lnTo>
                  <a:pt x="306" y="418"/>
                </a:lnTo>
                <a:lnTo>
                  <a:pt x="306" y="416"/>
                </a:lnTo>
                <a:lnTo>
                  <a:pt x="307" y="411"/>
                </a:lnTo>
                <a:lnTo>
                  <a:pt x="308" y="411"/>
                </a:lnTo>
                <a:lnTo>
                  <a:pt x="308" y="410"/>
                </a:lnTo>
                <a:lnTo>
                  <a:pt x="309" y="404"/>
                </a:lnTo>
                <a:lnTo>
                  <a:pt x="312" y="405"/>
                </a:lnTo>
                <a:lnTo>
                  <a:pt x="313" y="403"/>
                </a:lnTo>
                <a:lnTo>
                  <a:pt x="314" y="401"/>
                </a:lnTo>
                <a:lnTo>
                  <a:pt x="314" y="400"/>
                </a:lnTo>
                <a:lnTo>
                  <a:pt x="315" y="400"/>
                </a:lnTo>
                <a:lnTo>
                  <a:pt x="317" y="400"/>
                </a:lnTo>
                <a:lnTo>
                  <a:pt x="318" y="400"/>
                </a:lnTo>
                <a:lnTo>
                  <a:pt x="319" y="399"/>
                </a:lnTo>
                <a:lnTo>
                  <a:pt x="319" y="396"/>
                </a:lnTo>
                <a:lnTo>
                  <a:pt x="321" y="392"/>
                </a:lnTo>
                <a:lnTo>
                  <a:pt x="323" y="389"/>
                </a:lnTo>
                <a:lnTo>
                  <a:pt x="326" y="384"/>
                </a:lnTo>
                <a:lnTo>
                  <a:pt x="322" y="383"/>
                </a:lnTo>
                <a:lnTo>
                  <a:pt x="316" y="381"/>
                </a:lnTo>
                <a:lnTo>
                  <a:pt x="313" y="380"/>
                </a:lnTo>
                <a:lnTo>
                  <a:pt x="309" y="379"/>
                </a:lnTo>
                <a:lnTo>
                  <a:pt x="306" y="378"/>
                </a:lnTo>
                <a:lnTo>
                  <a:pt x="298" y="376"/>
                </a:lnTo>
                <a:lnTo>
                  <a:pt x="297" y="376"/>
                </a:lnTo>
                <a:lnTo>
                  <a:pt x="294" y="378"/>
                </a:lnTo>
                <a:lnTo>
                  <a:pt x="290" y="380"/>
                </a:lnTo>
                <a:lnTo>
                  <a:pt x="288" y="380"/>
                </a:lnTo>
                <a:lnTo>
                  <a:pt x="285" y="382"/>
                </a:lnTo>
                <a:lnTo>
                  <a:pt x="284" y="383"/>
                </a:lnTo>
                <a:lnTo>
                  <a:pt x="283" y="385"/>
                </a:lnTo>
                <a:lnTo>
                  <a:pt x="278" y="393"/>
                </a:lnTo>
                <a:lnTo>
                  <a:pt x="277" y="401"/>
                </a:lnTo>
                <a:lnTo>
                  <a:pt x="275" y="405"/>
                </a:lnTo>
                <a:lnTo>
                  <a:pt x="274" y="407"/>
                </a:lnTo>
                <a:lnTo>
                  <a:pt x="272" y="407"/>
                </a:lnTo>
                <a:lnTo>
                  <a:pt x="265" y="405"/>
                </a:lnTo>
                <a:lnTo>
                  <a:pt x="261" y="403"/>
                </a:lnTo>
                <a:lnTo>
                  <a:pt x="255" y="402"/>
                </a:lnTo>
                <a:lnTo>
                  <a:pt x="255" y="399"/>
                </a:lnTo>
                <a:lnTo>
                  <a:pt x="256" y="395"/>
                </a:lnTo>
                <a:lnTo>
                  <a:pt x="254" y="391"/>
                </a:lnTo>
                <a:lnTo>
                  <a:pt x="253" y="390"/>
                </a:lnTo>
                <a:lnTo>
                  <a:pt x="249" y="391"/>
                </a:lnTo>
                <a:lnTo>
                  <a:pt x="248" y="391"/>
                </a:lnTo>
                <a:lnTo>
                  <a:pt x="248" y="389"/>
                </a:lnTo>
                <a:lnTo>
                  <a:pt x="247" y="375"/>
                </a:lnTo>
                <a:lnTo>
                  <a:pt x="246" y="375"/>
                </a:lnTo>
                <a:lnTo>
                  <a:pt x="243" y="375"/>
                </a:lnTo>
                <a:lnTo>
                  <a:pt x="236" y="378"/>
                </a:lnTo>
                <a:lnTo>
                  <a:pt x="229" y="381"/>
                </a:lnTo>
                <a:lnTo>
                  <a:pt x="229" y="380"/>
                </a:lnTo>
                <a:lnTo>
                  <a:pt x="226" y="372"/>
                </a:lnTo>
                <a:lnTo>
                  <a:pt x="222" y="365"/>
                </a:lnTo>
                <a:lnTo>
                  <a:pt x="221" y="362"/>
                </a:lnTo>
                <a:lnTo>
                  <a:pt x="221" y="361"/>
                </a:lnTo>
                <a:lnTo>
                  <a:pt x="222" y="360"/>
                </a:lnTo>
                <a:lnTo>
                  <a:pt x="222" y="359"/>
                </a:lnTo>
                <a:lnTo>
                  <a:pt x="223" y="359"/>
                </a:lnTo>
                <a:lnTo>
                  <a:pt x="224" y="358"/>
                </a:lnTo>
                <a:lnTo>
                  <a:pt x="225" y="358"/>
                </a:lnTo>
                <a:lnTo>
                  <a:pt x="226" y="358"/>
                </a:lnTo>
                <a:lnTo>
                  <a:pt x="226" y="357"/>
                </a:lnTo>
                <a:lnTo>
                  <a:pt x="227" y="357"/>
                </a:lnTo>
                <a:lnTo>
                  <a:pt x="228" y="356"/>
                </a:lnTo>
                <a:lnTo>
                  <a:pt x="227" y="355"/>
                </a:lnTo>
                <a:lnTo>
                  <a:pt x="227" y="354"/>
                </a:lnTo>
                <a:lnTo>
                  <a:pt x="228" y="353"/>
                </a:lnTo>
                <a:lnTo>
                  <a:pt x="227" y="352"/>
                </a:lnTo>
                <a:lnTo>
                  <a:pt x="227" y="351"/>
                </a:lnTo>
                <a:lnTo>
                  <a:pt x="227" y="350"/>
                </a:lnTo>
                <a:lnTo>
                  <a:pt x="227" y="349"/>
                </a:lnTo>
                <a:lnTo>
                  <a:pt x="228" y="348"/>
                </a:lnTo>
                <a:lnTo>
                  <a:pt x="229" y="347"/>
                </a:lnTo>
                <a:lnTo>
                  <a:pt x="229" y="346"/>
                </a:lnTo>
                <a:lnTo>
                  <a:pt x="230" y="345"/>
                </a:lnTo>
                <a:lnTo>
                  <a:pt x="231" y="345"/>
                </a:lnTo>
                <a:lnTo>
                  <a:pt x="231" y="344"/>
                </a:lnTo>
                <a:lnTo>
                  <a:pt x="232" y="343"/>
                </a:lnTo>
                <a:lnTo>
                  <a:pt x="232" y="342"/>
                </a:lnTo>
                <a:lnTo>
                  <a:pt x="233" y="342"/>
                </a:lnTo>
                <a:lnTo>
                  <a:pt x="233" y="341"/>
                </a:lnTo>
                <a:lnTo>
                  <a:pt x="234" y="341"/>
                </a:lnTo>
                <a:lnTo>
                  <a:pt x="234" y="340"/>
                </a:lnTo>
                <a:lnTo>
                  <a:pt x="235" y="339"/>
                </a:lnTo>
                <a:lnTo>
                  <a:pt x="236" y="339"/>
                </a:lnTo>
                <a:lnTo>
                  <a:pt x="236" y="338"/>
                </a:lnTo>
                <a:lnTo>
                  <a:pt x="237" y="338"/>
                </a:lnTo>
                <a:lnTo>
                  <a:pt x="237" y="337"/>
                </a:lnTo>
                <a:lnTo>
                  <a:pt x="238" y="336"/>
                </a:lnTo>
                <a:lnTo>
                  <a:pt x="238" y="335"/>
                </a:lnTo>
                <a:lnTo>
                  <a:pt x="239" y="334"/>
                </a:lnTo>
                <a:lnTo>
                  <a:pt x="239" y="333"/>
                </a:lnTo>
                <a:lnTo>
                  <a:pt x="239" y="332"/>
                </a:lnTo>
                <a:lnTo>
                  <a:pt x="240" y="330"/>
                </a:lnTo>
                <a:lnTo>
                  <a:pt x="241" y="329"/>
                </a:lnTo>
                <a:lnTo>
                  <a:pt x="241" y="328"/>
                </a:lnTo>
                <a:lnTo>
                  <a:pt x="242" y="327"/>
                </a:lnTo>
                <a:lnTo>
                  <a:pt x="242" y="325"/>
                </a:lnTo>
                <a:lnTo>
                  <a:pt x="243" y="325"/>
                </a:lnTo>
                <a:lnTo>
                  <a:pt x="243" y="324"/>
                </a:lnTo>
                <a:lnTo>
                  <a:pt x="242" y="323"/>
                </a:lnTo>
                <a:lnTo>
                  <a:pt x="239" y="320"/>
                </a:lnTo>
                <a:lnTo>
                  <a:pt x="237" y="318"/>
                </a:lnTo>
                <a:lnTo>
                  <a:pt x="236" y="316"/>
                </a:lnTo>
                <a:lnTo>
                  <a:pt x="236" y="315"/>
                </a:lnTo>
                <a:lnTo>
                  <a:pt x="232" y="309"/>
                </a:lnTo>
                <a:lnTo>
                  <a:pt x="232" y="302"/>
                </a:lnTo>
                <a:lnTo>
                  <a:pt x="238" y="292"/>
                </a:lnTo>
                <a:lnTo>
                  <a:pt x="239" y="292"/>
                </a:lnTo>
                <a:lnTo>
                  <a:pt x="250" y="291"/>
                </a:lnTo>
                <a:lnTo>
                  <a:pt x="259" y="290"/>
                </a:lnTo>
                <a:lnTo>
                  <a:pt x="273" y="283"/>
                </a:lnTo>
                <a:lnTo>
                  <a:pt x="283" y="278"/>
                </a:lnTo>
                <a:lnTo>
                  <a:pt x="287" y="275"/>
                </a:lnTo>
                <a:lnTo>
                  <a:pt x="291" y="272"/>
                </a:lnTo>
                <a:lnTo>
                  <a:pt x="293" y="271"/>
                </a:lnTo>
                <a:lnTo>
                  <a:pt x="295" y="270"/>
                </a:lnTo>
                <a:lnTo>
                  <a:pt x="296" y="269"/>
                </a:lnTo>
                <a:lnTo>
                  <a:pt x="297" y="269"/>
                </a:lnTo>
                <a:lnTo>
                  <a:pt x="299" y="268"/>
                </a:lnTo>
                <a:lnTo>
                  <a:pt x="301" y="267"/>
                </a:lnTo>
                <a:lnTo>
                  <a:pt x="303" y="266"/>
                </a:lnTo>
                <a:lnTo>
                  <a:pt x="304" y="265"/>
                </a:lnTo>
                <a:lnTo>
                  <a:pt x="306" y="264"/>
                </a:lnTo>
                <a:lnTo>
                  <a:pt x="309" y="262"/>
                </a:lnTo>
                <a:lnTo>
                  <a:pt x="314" y="259"/>
                </a:lnTo>
                <a:lnTo>
                  <a:pt x="315" y="259"/>
                </a:lnTo>
                <a:lnTo>
                  <a:pt x="317" y="257"/>
                </a:lnTo>
                <a:lnTo>
                  <a:pt x="321" y="255"/>
                </a:lnTo>
                <a:lnTo>
                  <a:pt x="324" y="253"/>
                </a:lnTo>
                <a:lnTo>
                  <a:pt x="323" y="250"/>
                </a:lnTo>
                <a:lnTo>
                  <a:pt x="319" y="246"/>
                </a:lnTo>
                <a:lnTo>
                  <a:pt x="322" y="241"/>
                </a:lnTo>
                <a:lnTo>
                  <a:pt x="323" y="236"/>
                </a:lnTo>
                <a:lnTo>
                  <a:pt x="325" y="230"/>
                </a:lnTo>
                <a:lnTo>
                  <a:pt x="328" y="221"/>
                </a:lnTo>
                <a:lnTo>
                  <a:pt x="329" y="217"/>
                </a:lnTo>
                <a:lnTo>
                  <a:pt x="330" y="213"/>
                </a:lnTo>
                <a:lnTo>
                  <a:pt x="337" y="217"/>
                </a:lnTo>
                <a:lnTo>
                  <a:pt x="343" y="220"/>
                </a:lnTo>
                <a:lnTo>
                  <a:pt x="346" y="227"/>
                </a:lnTo>
                <a:lnTo>
                  <a:pt x="347" y="230"/>
                </a:lnTo>
                <a:lnTo>
                  <a:pt x="351" y="226"/>
                </a:lnTo>
                <a:lnTo>
                  <a:pt x="354" y="224"/>
                </a:lnTo>
                <a:lnTo>
                  <a:pt x="356" y="224"/>
                </a:lnTo>
                <a:lnTo>
                  <a:pt x="364" y="226"/>
                </a:lnTo>
                <a:lnTo>
                  <a:pt x="367" y="226"/>
                </a:lnTo>
                <a:lnTo>
                  <a:pt x="369" y="226"/>
                </a:lnTo>
                <a:lnTo>
                  <a:pt x="370" y="226"/>
                </a:lnTo>
                <a:lnTo>
                  <a:pt x="369" y="224"/>
                </a:lnTo>
                <a:lnTo>
                  <a:pt x="370" y="222"/>
                </a:lnTo>
                <a:lnTo>
                  <a:pt x="370" y="219"/>
                </a:lnTo>
                <a:lnTo>
                  <a:pt x="371" y="211"/>
                </a:lnTo>
                <a:lnTo>
                  <a:pt x="373" y="207"/>
                </a:lnTo>
                <a:lnTo>
                  <a:pt x="374" y="198"/>
                </a:lnTo>
                <a:lnTo>
                  <a:pt x="375" y="198"/>
                </a:lnTo>
                <a:lnTo>
                  <a:pt x="379" y="200"/>
                </a:lnTo>
                <a:lnTo>
                  <a:pt x="384" y="202"/>
                </a:lnTo>
                <a:lnTo>
                  <a:pt x="387" y="203"/>
                </a:lnTo>
                <a:lnTo>
                  <a:pt x="388" y="204"/>
                </a:lnTo>
                <a:lnTo>
                  <a:pt x="388" y="207"/>
                </a:lnTo>
                <a:lnTo>
                  <a:pt x="388" y="211"/>
                </a:lnTo>
                <a:lnTo>
                  <a:pt x="391" y="212"/>
                </a:lnTo>
                <a:lnTo>
                  <a:pt x="395" y="213"/>
                </a:lnTo>
                <a:lnTo>
                  <a:pt x="399" y="215"/>
                </a:lnTo>
                <a:lnTo>
                  <a:pt x="404" y="217"/>
                </a:lnTo>
                <a:lnTo>
                  <a:pt x="407" y="217"/>
                </a:lnTo>
                <a:lnTo>
                  <a:pt x="412" y="219"/>
                </a:lnTo>
                <a:lnTo>
                  <a:pt x="418" y="220"/>
                </a:lnTo>
                <a:lnTo>
                  <a:pt x="423" y="221"/>
                </a:lnTo>
                <a:lnTo>
                  <a:pt x="428" y="221"/>
                </a:lnTo>
                <a:lnTo>
                  <a:pt x="430" y="220"/>
                </a:lnTo>
                <a:lnTo>
                  <a:pt x="431" y="217"/>
                </a:lnTo>
                <a:lnTo>
                  <a:pt x="432" y="216"/>
                </a:lnTo>
                <a:lnTo>
                  <a:pt x="437" y="215"/>
                </a:lnTo>
                <a:lnTo>
                  <a:pt x="440" y="214"/>
                </a:lnTo>
                <a:lnTo>
                  <a:pt x="444" y="213"/>
                </a:lnTo>
                <a:lnTo>
                  <a:pt x="445" y="214"/>
                </a:lnTo>
                <a:lnTo>
                  <a:pt x="445" y="212"/>
                </a:lnTo>
                <a:lnTo>
                  <a:pt x="445" y="211"/>
                </a:lnTo>
                <a:lnTo>
                  <a:pt x="447" y="209"/>
                </a:lnTo>
                <a:lnTo>
                  <a:pt x="448" y="206"/>
                </a:lnTo>
                <a:lnTo>
                  <a:pt x="451" y="202"/>
                </a:lnTo>
                <a:lnTo>
                  <a:pt x="460" y="205"/>
                </a:lnTo>
                <a:lnTo>
                  <a:pt x="469" y="208"/>
                </a:lnTo>
                <a:lnTo>
                  <a:pt x="470" y="208"/>
                </a:lnTo>
                <a:lnTo>
                  <a:pt x="470" y="206"/>
                </a:lnTo>
                <a:lnTo>
                  <a:pt x="475" y="192"/>
                </a:lnTo>
                <a:lnTo>
                  <a:pt x="476" y="191"/>
                </a:lnTo>
                <a:lnTo>
                  <a:pt x="476" y="190"/>
                </a:lnTo>
                <a:lnTo>
                  <a:pt x="476" y="189"/>
                </a:lnTo>
                <a:lnTo>
                  <a:pt x="479" y="183"/>
                </a:lnTo>
                <a:lnTo>
                  <a:pt x="479" y="182"/>
                </a:lnTo>
                <a:lnTo>
                  <a:pt x="479" y="181"/>
                </a:lnTo>
                <a:lnTo>
                  <a:pt x="473" y="178"/>
                </a:lnTo>
                <a:lnTo>
                  <a:pt x="472" y="178"/>
                </a:lnTo>
                <a:lnTo>
                  <a:pt x="470" y="176"/>
                </a:lnTo>
                <a:lnTo>
                  <a:pt x="469" y="176"/>
                </a:lnTo>
                <a:lnTo>
                  <a:pt x="468" y="175"/>
                </a:lnTo>
                <a:lnTo>
                  <a:pt x="468" y="165"/>
                </a:lnTo>
                <a:lnTo>
                  <a:pt x="468" y="161"/>
                </a:lnTo>
                <a:lnTo>
                  <a:pt x="468" y="159"/>
                </a:lnTo>
                <a:lnTo>
                  <a:pt x="468" y="158"/>
                </a:lnTo>
                <a:lnTo>
                  <a:pt x="469" y="158"/>
                </a:lnTo>
                <a:lnTo>
                  <a:pt x="469" y="157"/>
                </a:lnTo>
                <a:lnTo>
                  <a:pt x="470" y="157"/>
                </a:lnTo>
                <a:lnTo>
                  <a:pt x="471" y="157"/>
                </a:lnTo>
                <a:lnTo>
                  <a:pt x="471" y="156"/>
                </a:lnTo>
                <a:lnTo>
                  <a:pt x="472" y="156"/>
                </a:lnTo>
                <a:lnTo>
                  <a:pt x="472" y="155"/>
                </a:lnTo>
                <a:lnTo>
                  <a:pt x="472" y="154"/>
                </a:lnTo>
                <a:lnTo>
                  <a:pt x="471" y="154"/>
                </a:lnTo>
                <a:lnTo>
                  <a:pt x="471" y="153"/>
                </a:lnTo>
                <a:lnTo>
                  <a:pt x="470" y="153"/>
                </a:lnTo>
                <a:lnTo>
                  <a:pt x="470" y="152"/>
                </a:lnTo>
                <a:lnTo>
                  <a:pt x="469" y="152"/>
                </a:lnTo>
                <a:lnTo>
                  <a:pt x="463" y="149"/>
                </a:lnTo>
                <a:lnTo>
                  <a:pt x="457" y="148"/>
                </a:lnTo>
                <a:lnTo>
                  <a:pt x="458" y="146"/>
                </a:lnTo>
                <a:lnTo>
                  <a:pt x="457" y="145"/>
                </a:lnTo>
                <a:lnTo>
                  <a:pt x="452" y="143"/>
                </a:lnTo>
                <a:lnTo>
                  <a:pt x="451" y="143"/>
                </a:lnTo>
                <a:lnTo>
                  <a:pt x="446" y="141"/>
                </a:lnTo>
                <a:lnTo>
                  <a:pt x="441" y="139"/>
                </a:lnTo>
                <a:lnTo>
                  <a:pt x="438" y="138"/>
                </a:lnTo>
                <a:lnTo>
                  <a:pt x="432" y="135"/>
                </a:lnTo>
                <a:lnTo>
                  <a:pt x="428" y="134"/>
                </a:lnTo>
                <a:lnTo>
                  <a:pt x="421" y="130"/>
                </a:lnTo>
                <a:lnTo>
                  <a:pt x="417" y="129"/>
                </a:lnTo>
                <a:lnTo>
                  <a:pt x="416" y="129"/>
                </a:lnTo>
                <a:lnTo>
                  <a:pt x="413" y="127"/>
                </a:lnTo>
                <a:lnTo>
                  <a:pt x="408" y="116"/>
                </a:lnTo>
                <a:lnTo>
                  <a:pt x="406" y="112"/>
                </a:lnTo>
                <a:lnTo>
                  <a:pt x="407" y="108"/>
                </a:lnTo>
                <a:lnTo>
                  <a:pt x="407" y="106"/>
                </a:lnTo>
                <a:lnTo>
                  <a:pt x="406" y="102"/>
                </a:lnTo>
                <a:lnTo>
                  <a:pt x="403" y="98"/>
                </a:lnTo>
                <a:lnTo>
                  <a:pt x="403" y="97"/>
                </a:lnTo>
                <a:lnTo>
                  <a:pt x="402" y="97"/>
                </a:lnTo>
                <a:lnTo>
                  <a:pt x="402" y="96"/>
                </a:lnTo>
                <a:lnTo>
                  <a:pt x="403" y="94"/>
                </a:lnTo>
                <a:lnTo>
                  <a:pt x="403" y="92"/>
                </a:lnTo>
                <a:lnTo>
                  <a:pt x="403" y="90"/>
                </a:lnTo>
                <a:lnTo>
                  <a:pt x="403" y="86"/>
                </a:lnTo>
                <a:lnTo>
                  <a:pt x="403" y="84"/>
                </a:lnTo>
                <a:lnTo>
                  <a:pt x="405" y="82"/>
                </a:lnTo>
                <a:lnTo>
                  <a:pt x="407" y="79"/>
                </a:lnTo>
                <a:lnTo>
                  <a:pt x="407" y="78"/>
                </a:lnTo>
                <a:lnTo>
                  <a:pt x="408" y="77"/>
                </a:lnTo>
                <a:lnTo>
                  <a:pt x="409" y="77"/>
                </a:lnTo>
                <a:lnTo>
                  <a:pt x="409" y="76"/>
                </a:lnTo>
                <a:lnTo>
                  <a:pt x="410" y="76"/>
                </a:lnTo>
                <a:lnTo>
                  <a:pt x="411" y="74"/>
                </a:lnTo>
                <a:lnTo>
                  <a:pt x="411" y="72"/>
                </a:lnTo>
                <a:lnTo>
                  <a:pt x="413" y="70"/>
                </a:lnTo>
                <a:lnTo>
                  <a:pt x="414" y="69"/>
                </a:lnTo>
                <a:lnTo>
                  <a:pt x="415" y="68"/>
                </a:lnTo>
                <a:lnTo>
                  <a:pt x="415" y="67"/>
                </a:lnTo>
                <a:lnTo>
                  <a:pt x="418" y="63"/>
                </a:lnTo>
                <a:lnTo>
                  <a:pt x="530" y="32"/>
                </a:lnTo>
                <a:lnTo>
                  <a:pt x="582" y="4"/>
                </a:lnTo>
                <a:lnTo>
                  <a:pt x="589" y="1"/>
                </a:lnTo>
                <a:lnTo>
                  <a:pt x="597" y="1"/>
                </a:lnTo>
                <a:lnTo>
                  <a:pt x="601" y="0"/>
                </a:lnTo>
                <a:lnTo>
                  <a:pt x="602" y="0"/>
                </a:lnTo>
                <a:lnTo>
                  <a:pt x="617" y="8"/>
                </a:lnTo>
                <a:lnTo>
                  <a:pt x="620" y="10"/>
                </a:lnTo>
                <a:lnTo>
                  <a:pt x="623" y="11"/>
                </a:lnTo>
                <a:lnTo>
                  <a:pt x="625" y="12"/>
                </a:lnTo>
                <a:lnTo>
                  <a:pt x="652" y="24"/>
                </a:lnTo>
                <a:lnTo>
                  <a:pt x="693" y="41"/>
                </a:lnTo>
                <a:lnTo>
                  <a:pt x="695" y="42"/>
                </a:lnTo>
                <a:lnTo>
                  <a:pt x="696" y="43"/>
                </a:lnTo>
                <a:lnTo>
                  <a:pt x="697" y="44"/>
                </a:lnTo>
                <a:lnTo>
                  <a:pt x="696" y="4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069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4DF11-19DD-CFB3-E407-B97CC05F9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5ED449EC-389F-1241-E225-8146DDE12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Oslo, Norway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7D5ECC5-5A8A-8A28-857A-527CBEC05C20}"/>
              </a:ext>
            </a:extLst>
          </p:cNvPr>
          <p:cNvSpPr>
            <a:spLocks noEditPoints="1"/>
          </p:cNvSpPr>
          <p:nvPr/>
        </p:nvSpPr>
        <p:spPr bwMode="auto">
          <a:xfrm>
            <a:off x="1259632" y="1275606"/>
            <a:ext cx="2376264" cy="3429329"/>
          </a:xfrm>
          <a:custGeom>
            <a:avLst/>
            <a:gdLst>
              <a:gd name="T0" fmla="*/ 597 w 1038"/>
              <a:gd name="T1" fmla="*/ 1135 h 1498"/>
              <a:gd name="T2" fmla="*/ 579 w 1038"/>
              <a:gd name="T3" fmla="*/ 1074 h 1498"/>
              <a:gd name="T4" fmla="*/ 561 w 1038"/>
              <a:gd name="T5" fmla="*/ 1059 h 1498"/>
              <a:gd name="T6" fmla="*/ 534 w 1038"/>
              <a:gd name="T7" fmla="*/ 1032 h 1498"/>
              <a:gd name="T8" fmla="*/ 461 w 1038"/>
              <a:gd name="T9" fmla="*/ 1013 h 1498"/>
              <a:gd name="T10" fmla="*/ 376 w 1038"/>
              <a:gd name="T11" fmla="*/ 1041 h 1498"/>
              <a:gd name="T12" fmla="*/ 307 w 1038"/>
              <a:gd name="T13" fmla="*/ 997 h 1498"/>
              <a:gd name="T14" fmla="*/ 293 w 1038"/>
              <a:gd name="T15" fmla="*/ 965 h 1498"/>
              <a:gd name="T16" fmla="*/ 312 w 1038"/>
              <a:gd name="T17" fmla="*/ 898 h 1498"/>
              <a:gd name="T18" fmla="*/ 314 w 1038"/>
              <a:gd name="T19" fmla="*/ 831 h 1498"/>
              <a:gd name="T20" fmla="*/ 294 w 1038"/>
              <a:gd name="T21" fmla="*/ 780 h 1498"/>
              <a:gd name="T22" fmla="*/ 232 w 1038"/>
              <a:gd name="T23" fmla="*/ 714 h 1498"/>
              <a:gd name="T24" fmla="*/ 212 w 1038"/>
              <a:gd name="T25" fmla="*/ 693 h 1498"/>
              <a:gd name="T26" fmla="*/ 183 w 1038"/>
              <a:gd name="T27" fmla="*/ 662 h 1498"/>
              <a:gd name="T28" fmla="*/ 122 w 1038"/>
              <a:gd name="T29" fmla="*/ 624 h 1498"/>
              <a:gd name="T30" fmla="*/ 52 w 1038"/>
              <a:gd name="T31" fmla="*/ 594 h 1498"/>
              <a:gd name="T32" fmla="*/ 10 w 1038"/>
              <a:gd name="T33" fmla="*/ 539 h 1498"/>
              <a:gd name="T34" fmla="*/ 114 w 1038"/>
              <a:gd name="T35" fmla="*/ 386 h 1498"/>
              <a:gd name="T36" fmla="*/ 254 w 1038"/>
              <a:gd name="T37" fmla="*/ 256 h 1498"/>
              <a:gd name="T38" fmla="*/ 218 w 1038"/>
              <a:gd name="T39" fmla="*/ 69 h 1498"/>
              <a:gd name="T40" fmla="*/ 497 w 1038"/>
              <a:gd name="T41" fmla="*/ 52 h 1498"/>
              <a:gd name="T42" fmla="*/ 551 w 1038"/>
              <a:gd name="T43" fmla="*/ 71 h 1498"/>
              <a:gd name="T44" fmla="*/ 606 w 1038"/>
              <a:gd name="T45" fmla="*/ 72 h 1498"/>
              <a:gd name="T46" fmla="*/ 621 w 1038"/>
              <a:gd name="T47" fmla="*/ 174 h 1498"/>
              <a:gd name="T48" fmla="*/ 646 w 1038"/>
              <a:gd name="T49" fmla="*/ 215 h 1498"/>
              <a:gd name="T50" fmla="*/ 667 w 1038"/>
              <a:gd name="T51" fmla="*/ 273 h 1498"/>
              <a:gd name="T52" fmla="*/ 684 w 1038"/>
              <a:gd name="T53" fmla="*/ 318 h 1498"/>
              <a:gd name="T54" fmla="*/ 728 w 1038"/>
              <a:gd name="T55" fmla="*/ 336 h 1498"/>
              <a:gd name="T56" fmla="*/ 749 w 1038"/>
              <a:gd name="T57" fmla="*/ 374 h 1498"/>
              <a:gd name="T58" fmla="*/ 748 w 1038"/>
              <a:gd name="T59" fmla="*/ 415 h 1498"/>
              <a:gd name="T60" fmla="*/ 734 w 1038"/>
              <a:gd name="T61" fmla="*/ 474 h 1498"/>
              <a:gd name="T62" fmla="*/ 734 w 1038"/>
              <a:gd name="T63" fmla="*/ 512 h 1498"/>
              <a:gd name="T64" fmla="*/ 747 w 1038"/>
              <a:gd name="T65" fmla="*/ 546 h 1498"/>
              <a:gd name="T66" fmla="*/ 762 w 1038"/>
              <a:gd name="T67" fmla="*/ 526 h 1498"/>
              <a:gd name="T68" fmla="*/ 778 w 1038"/>
              <a:gd name="T69" fmla="*/ 586 h 1498"/>
              <a:gd name="T70" fmla="*/ 788 w 1038"/>
              <a:gd name="T71" fmla="*/ 633 h 1498"/>
              <a:gd name="T72" fmla="*/ 804 w 1038"/>
              <a:gd name="T73" fmla="*/ 630 h 1498"/>
              <a:gd name="T74" fmla="*/ 841 w 1038"/>
              <a:gd name="T75" fmla="*/ 653 h 1498"/>
              <a:gd name="T76" fmla="*/ 870 w 1038"/>
              <a:gd name="T77" fmla="*/ 692 h 1498"/>
              <a:gd name="T78" fmla="*/ 928 w 1038"/>
              <a:gd name="T79" fmla="*/ 726 h 1498"/>
              <a:gd name="T80" fmla="*/ 990 w 1038"/>
              <a:gd name="T81" fmla="*/ 732 h 1498"/>
              <a:gd name="T82" fmla="*/ 1008 w 1038"/>
              <a:gd name="T83" fmla="*/ 809 h 1498"/>
              <a:gd name="T84" fmla="*/ 1026 w 1038"/>
              <a:gd name="T85" fmla="*/ 855 h 1498"/>
              <a:gd name="T86" fmla="*/ 1021 w 1038"/>
              <a:gd name="T87" fmla="*/ 894 h 1498"/>
              <a:gd name="T88" fmla="*/ 988 w 1038"/>
              <a:gd name="T89" fmla="*/ 931 h 1498"/>
              <a:gd name="T90" fmla="*/ 955 w 1038"/>
              <a:gd name="T91" fmla="*/ 1012 h 1498"/>
              <a:gd name="T92" fmla="*/ 946 w 1038"/>
              <a:gd name="T93" fmla="*/ 1058 h 1498"/>
              <a:gd name="T94" fmla="*/ 967 w 1038"/>
              <a:gd name="T95" fmla="*/ 1357 h 1498"/>
              <a:gd name="T96" fmla="*/ 971 w 1038"/>
              <a:gd name="T97" fmla="*/ 1414 h 1498"/>
              <a:gd name="T98" fmla="*/ 933 w 1038"/>
              <a:gd name="T99" fmla="*/ 1423 h 1498"/>
              <a:gd name="T100" fmla="*/ 887 w 1038"/>
              <a:gd name="T101" fmla="*/ 1445 h 1498"/>
              <a:gd name="T102" fmla="*/ 847 w 1038"/>
              <a:gd name="T103" fmla="*/ 1486 h 1498"/>
              <a:gd name="T104" fmla="*/ 798 w 1038"/>
              <a:gd name="T105" fmla="*/ 1497 h 1498"/>
              <a:gd name="T106" fmla="*/ 746 w 1038"/>
              <a:gd name="T107" fmla="*/ 1461 h 1498"/>
              <a:gd name="T108" fmla="*/ 688 w 1038"/>
              <a:gd name="T109" fmla="*/ 1423 h 1498"/>
              <a:gd name="T110" fmla="*/ 633 w 1038"/>
              <a:gd name="T111" fmla="*/ 1420 h 1498"/>
              <a:gd name="T112" fmla="*/ 598 w 1038"/>
              <a:gd name="T113" fmla="*/ 1405 h 1498"/>
              <a:gd name="T114" fmla="*/ 588 w 1038"/>
              <a:gd name="T115" fmla="*/ 1194 h 1498"/>
              <a:gd name="T116" fmla="*/ 560 w 1038"/>
              <a:gd name="T117" fmla="*/ 1233 h 1498"/>
              <a:gd name="T118" fmla="*/ 526 w 1038"/>
              <a:gd name="T119" fmla="*/ 1081 h 1498"/>
              <a:gd name="T120" fmla="*/ 488 w 1038"/>
              <a:gd name="T121" fmla="*/ 1164 h 1498"/>
              <a:gd name="T122" fmla="*/ 467 w 1038"/>
              <a:gd name="T123" fmla="*/ 1121 h 1498"/>
              <a:gd name="T124" fmla="*/ 364 w 1038"/>
              <a:gd name="T125" fmla="*/ 1016 h 1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38" h="1498">
                <a:moveTo>
                  <a:pt x="598" y="1405"/>
                </a:moveTo>
                <a:lnTo>
                  <a:pt x="598" y="1399"/>
                </a:lnTo>
                <a:lnTo>
                  <a:pt x="598" y="1398"/>
                </a:lnTo>
                <a:lnTo>
                  <a:pt x="599" y="1390"/>
                </a:lnTo>
                <a:lnTo>
                  <a:pt x="608" y="1391"/>
                </a:lnTo>
                <a:lnTo>
                  <a:pt x="611" y="1383"/>
                </a:lnTo>
                <a:lnTo>
                  <a:pt x="606" y="1372"/>
                </a:lnTo>
                <a:lnTo>
                  <a:pt x="605" y="1361"/>
                </a:lnTo>
                <a:lnTo>
                  <a:pt x="610" y="1347"/>
                </a:lnTo>
                <a:lnTo>
                  <a:pt x="612" y="1345"/>
                </a:lnTo>
                <a:lnTo>
                  <a:pt x="614" y="1343"/>
                </a:lnTo>
                <a:lnTo>
                  <a:pt x="616" y="1342"/>
                </a:lnTo>
                <a:lnTo>
                  <a:pt x="620" y="1343"/>
                </a:lnTo>
                <a:lnTo>
                  <a:pt x="617" y="1337"/>
                </a:lnTo>
                <a:lnTo>
                  <a:pt x="622" y="1320"/>
                </a:lnTo>
                <a:lnTo>
                  <a:pt x="623" y="1318"/>
                </a:lnTo>
                <a:lnTo>
                  <a:pt x="634" y="1306"/>
                </a:lnTo>
                <a:lnTo>
                  <a:pt x="634" y="1304"/>
                </a:lnTo>
                <a:lnTo>
                  <a:pt x="635" y="1299"/>
                </a:lnTo>
                <a:lnTo>
                  <a:pt x="638" y="1283"/>
                </a:lnTo>
                <a:lnTo>
                  <a:pt x="643" y="1262"/>
                </a:lnTo>
                <a:lnTo>
                  <a:pt x="638" y="1238"/>
                </a:lnTo>
                <a:lnTo>
                  <a:pt x="639" y="1223"/>
                </a:lnTo>
                <a:lnTo>
                  <a:pt x="632" y="1204"/>
                </a:lnTo>
                <a:lnTo>
                  <a:pt x="632" y="1203"/>
                </a:lnTo>
                <a:lnTo>
                  <a:pt x="632" y="1202"/>
                </a:lnTo>
                <a:lnTo>
                  <a:pt x="631" y="1201"/>
                </a:lnTo>
                <a:lnTo>
                  <a:pt x="624" y="1182"/>
                </a:lnTo>
                <a:lnTo>
                  <a:pt x="619" y="1181"/>
                </a:lnTo>
                <a:lnTo>
                  <a:pt x="609" y="1181"/>
                </a:lnTo>
                <a:lnTo>
                  <a:pt x="604" y="1181"/>
                </a:lnTo>
                <a:lnTo>
                  <a:pt x="603" y="1174"/>
                </a:lnTo>
                <a:lnTo>
                  <a:pt x="602" y="1172"/>
                </a:lnTo>
                <a:lnTo>
                  <a:pt x="602" y="1169"/>
                </a:lnTo>
                <a:lnTo>
                  <a:pt x="603" y="1168"/>
                </a:lnTo>
                <a:lnTo>
                  <a:pt x="599" y="1165"/>
                </a:lnTo>
                <a:lnTo>
                  <a:pt x="605" y="1156"/>
                </a:lnTo>
                <a:lnTo>
                  <a:pt x="606" y="1154"/>
                </a:lnTo>
                <a:lnTo>
                  <a:pt x="607" y="1153"/>
                </a:lnTo>
                <a:lnTo>
                  <a:pt x="606" y="1150"/>
                </a:lnTo>
                <a:lnTo>
                  <a:pt x="604" y="1143"/>
                </a:lnTo>
                <a:lnTo>
                  <a:pt x="603" y="1141"/>
                </a:lnTo>
                <a:lnTo>
                  <a:pt x="602" y="1142"/>
                </a:lnTo>
                <a:lnTo>
                  <a:pt x="601" y="1145"/>
                </a:lnTo>
                <a:lnTo>
                  <a:pt x="599" y="1149"/>
                </a:lnTo>
                <a:lnTo>
                  <a:pt x="598" y="1152"/>
                </a:lnTo>
                <a:lnTo>
                  <a:pt x="594" y="1153"/>
                </a:lnTo>
                <a:lnTo>
                  <a:pt x="594" y="1151"/>
                </a:lnTo>
                <a:lnTo>
                  <a:pt x="596" y="1140"/>
                </a:lnTo>
                <a:lnTo>
                  <a:pt x="597" y="1135"/>
                </a:lnTo>
                <a:lnTo>
                  <a:pt x="598" y="1131"/>
                </a:lnTo>
                <a:lnTo>
                  <a:pt x="594" y="1128"/>
                </a:lnTo>
                <a:lnTo>
                  <a:pt x="593" y="1125"/>
                </a:lnTo>
                <a:lnTo>
                  <a:pt x="592" y="1126"/>
                </a:lnTo>
                <a:lnTo>
                  <a:pt x="591" y="1128"/>
                </a:lnTo>
                <a:lnTo>
                  <a:pt x="591" y="1129"/>
                </a:lnTo>
                <a:lnTo>
                  <a:pt x="593" y="1136"/>
                </a:lnTo>
                <a:lnTo>
                  <a:pt x="592" y="1137"/>
                </a:lnTo>
                <a:lnTo>
                  <a:pt x="585" y="1138"/>
                </a:lnTo>
                <a:lnTo>
                  <a:pt x="560" y="1141"/>
                </a:lnTo>
                <a:lnTo>
                  <a:pt x="558" y="1140"/>
                </a:lnTo>
                <a:lnTo>
                  <a:pt x="558" y="1137"/>
                </a:lnTo>
                <a:lnTo>
                  <a:pt x="560" y="1136"/>
                </a:lnTo>
                <a:lnTo>
                  <a:pt x="560" y="1137"/>
                </a:lnTo>
                <a:lnTo>
                  <a:pt x="560" y="1137"/>
                </a:lnTo>
                <a:lnTo>
                  <a:pt x="560" y="1138"/>
                </a:lnTo>
                <a:lnTo>
                  <a:pt x="564" y="1137"/>
                </a:lnTo>
                <a:lnTo>
                  <a:pt x="564" y="1135"/>
                </a:lnTo>
                <a:lnTo>
                  <a:pt x="567" y="1132"/>
                </a:lnTo>
                <a:lnTo>
                  <a:pt x="570" y="1131"/>
                </a:lnTo>
                <a:lnTo>
                  <a:pt x="577" y="1127"/>
                </a:lnTo>
                <a:lnTo>
                  <a:pt x="579" y="1125"/>
                </a:lnTo>
                <a:lnTo>
                  <a:pt x="581" y="1125"/>
                </a:lnTo>
                <a:lnTo>
                  <a:pt x="582" y="1125"/>
                </a:lnTo>
                <a:lnTo>
                  <a:pt x="587" y="1123"/>
                </a:lnTo>
                <a:lnTo>
                  <a:pt x="589" y="1117"/>
                </a:lnTo>
                <a:lnTo>
                  <a:pt x="588" y="1113"/>
                </a:lnTo>
                <a:lnTo>
                  <a:pt x="587" y="1112"/>
                </a:lnTo>
                <a:lnTo>
                  <a:pt x="586" y="1112"/>
                </a:lnTo>
                <a:lnTo>
                  <a:pt x="584" y="1113"/>
                </a:lnTo>
                <a:lnTo>
                  <a:pt x="579" y="1105"/>
                </a:lnTo>
                <a:lnTo>
                  <a:pt x="579" y="1099"/>
                </a:lnTo>
                <a:lnTo>
                  <a:pt x="574" y="1096"/>
                </a:lnTo>
                <a:lnTo>
                  <a:pt x="576" y="1090"/>
                </a:lnTo>
                <a:lnTo>
                  <a:pt x="579" y="1087"/>
                </a:lnTo>
                <a:lnTo>
                  <a:pt x="583" y="1079"/>
                </a:lnTo>
                <a:lnTo>
                  <a:pt x="584" y="1079"/>
                </a:lnTo>
                <a:lnTo>
                  <a:pt x="593" y="1069"/>
                </a:lnTo>
                <a:lnTo>
                  <a:pt x="594" y="1069"/>
                </a:lnTo>
                <a:lnTo>
                  <a:pt x="595" y="1068"/>
                </a:lnTo>
                <a:lnTo>
                  <a:pt x="594" y="1068"/>
                </a:lnTo>
                <a:lnTo>
                  <a:pt x="593" y="1067"/>
                </a:lnTo>
                <a:lnTo>
                  <a:pt x="590" y="1068"/>
                </a:lnTo>
                <a:lnTo>
                  <a:pt x="589" y="1068"/>
                </a:lnTo>
                <a:lnTo>
                  <a:pt x="585" y="1069"/>
                </a:lnTo>
                <a:lnTo>
                  <a:pt x="584" y="1069"/>
                </a:lnTo>
                <a:lnTo>
                  <a:pt x="582" y="1072"/>
                </a:lnTo>
                <a:lnTo>
                  <a:pt x="580" y="1073"/>
                </a:lnTo>
                <a:lnTo>
                  <a:pt x="580" y="1074"/>
                </a:lnTo>
                <a:lnTo>
                  <a:pt x="579" y="1074"/>
                </a:lnTo>
                <a:lnTo>
                  <a:pt x="576" y="1075"/>
                </a:lnTo>
                <a:lnTo>
                  <a:pt x="574" y="1072"/>
                </a:lnTo>
                <a:lnTo>
                  <a:pt x="574" y="1070"/>
                </a:lnTo>
                <a:lnTo>
                  <a:pt x="577" y="1069"/>
                </a:lnTo>
                <a:lnTo>
                  <a:pt x="579" y="1067"/>
                </a:lnTo>
                <a:lnTo>
                  <a:pt x="581" y="1064"/>
                </a:lnTo>
                <a:lnTo>
                  <a:pt x="583" y="1062"/>
                </a:lnTo>
                <a:lnTo>
                  <a:pt x="583" y="1062"/>
                </a:lnTo>
                <a:lnTo>
                  <a:pt x="585" y="1059"/>
                </a:lnTo>
                <a:lnTo>
                  <a:pt x="587" y="1057"/>
                </a:lnTo>
                <a:lnTo>
                  <a:pt x="588" y="1057"/>
                </a:lnTo>
                <a:lnTo>
                  <a:pt x="590" y="1056"/>
                </a:lnTo>
                <a:lnTo>
                  <a:pt x="591" y="1056"/>
                </a:lnTo>
                <a:lnTo>
                  <a:pt x="593" y="1054"/>
                </a:lnTo>
                <a:lnTo>
                  <a:pt x="594" y="1052"/>
                </a:lnTo>
                <a:lnTo>
                  <a:pt x="595" y="1050"/>
                </a:lnTo>
                <a:lnTo>
                  <a:pt x="594" y="1050"/>
                </a:lnTo>
                <a:lnTo>
                  <a:pt x="592" y="1049"/>
                </a:lnTo>
                <a:lnTo>
                  <a:pt x="588" y="1048"/>
                </a:lnTo>
                <a:lnTo>
                  <a:pt x="587" y="1048"/>
                </a:lnTo>
                <a:lnTo>
                  <a:pt x="585" y="1050"/>
                </a:lnTo>
                <a:lnTo>
                  <a:pt x="584" y="1053"/>
                </a:lnTo>
                <a:lnTo>
                  <a:pt x="583" y="1055"/>
                </a:lnTo>
                <a:lnTo>
                  <a:pt x="582" y="1056"/>
                </a:lnTo>
                <a:lnTo>
                  <a:pt x="580" y="1057"/>
                </a:lnTo>
                <a:lnTo>
                  <a:pt x="579" y="1057"/>
                </a:lnTo>
                <a:lnTo>
                  <a:pt x="576" y="1056"/>
                </a:lnTo>
                <a:lnTo>
                  <a:pt x="576" y="1056"/>
                </a:lnTo>
                <a:lnTo>
                  <a:pt x="577" y="1052"/>
                </a:lnTo>
                <a:lnTo>
                  <a:pt x="577" y="1051"/>
                </a:lnTo>
                <a:lnTo>
                  <a:pt x="577" y="1050"/>
                </a:lnTo>
                <a:lnTo>
                  <a:pt x="578" y="1047"/>
                </a:lnTo>
                <a:lnTo>
                  <a:pt x="579" y="1046"/>
                </a:lnTo>
                <a:lnTo>
                  <a:pt x="580" y="1043"/>
                </a:lnTo>
                <a:lnTo>
                  <a:pt x="581" y="1040"/>
                </a:lnTo>
                <a:lnTo>
                  <a:pt x="580" y="1040"/>
                </a:lnTo>
                <a:lnTo>
                  <a:pt x="578" y="1040"/>
                </a:lnTo>
                <a:lnTo>
                  <a:pt x="573" y="1039"/>
                </a:lnTo>
                <a:lnTo>
                  <a:pt x="573" y="1040"/>
                </a:lnTo>
                <a:lnTo>
                  <a:pt x="572" y="1041"/>
                </a:lnTo>
                <a:lnTo>
                  <a:pt x="570" y="1043"/>
                </a:lnTo>
                <a:lnTo>
                  <a:pt x="568" y="1044"/>
                </a:lnTo>
                <a:lnTo>
                  <a:pt x="567" y="1044"/>
                </a:lnTo>
                <a:lnTo>
                  <a:pt x="566" y="1046"/>
                </a:lnTo>
                <a:lnTo>
                  <a:pt x="565" y="1048"/>
                </a:lnTo>
                <a:lnTo>
                  <a:pt x="564" y="1049"/>
                </a:lnTo>
                <a:lnTo>
                  <a:pt x="564" y="1050"/>
                </a:lnTo>
                <a:lnTo>
                  <a:pt x="562" y="1056"/>
                </a:lnTo>
                <a:lnTo>
                  <a:pt x="560" y="1058"/>
                </a:lnTo>
                <a:lnTo>
                  <a:pt x="561" y="1059"/>
                </a:lnTo>
                <a:lnTo>
                  <a:pt x="562" y="1060"/>
                </a:lnTo>
                <a:lnTo>
                  <a:pt x="560" y="1062"/>
                </a:lnTo>
                <a:lnTo>
                  <a:pt x="559" y="1060"/>
                </a:lnTo>
                <a:lnTo>
                  <a:pt x="559" y="1059"/>
                </a:lnTo>
                <a:lnTo>
                  <a:pt x="557" y="1056"/>
                </a:lnTo>
                <a:lnTo>
                  <a:pt x="556" y="1058"/>
                </a:lnTo>
                <a:lnTo>
                  <a:pt x="556" y="1059"/>
                </a:lnTo>
                <a:lnTo>
                  <a:pt x="557" y="1060"/>
                </a:lnTo>
                <a:lnTo>
                  <a:pt x="558" y="1062"/>
                </a:lnTo>
                <a:lnTo>
                  <a:pt x="559" y="1063"/>
                </a:lnTo>
                <a:lnTo>
                  <a:pt x="559" y="1064"/>
                </a:lnTo>
                <a:lnTo>
                  <a:pt x="560" y="1065"/>
                </a:lnTo>
                <a:lnTo>
                  <a:pt x="560" y="1068"/>
                </a:lnTo>
                <a:lnTo>
                  <a:pt x="560" y="1068"/>
                </a:lnTo>
                <a:lnTo>
                  <a:pt x="557" y="1069"/>
                </a:lnTo>
                <a:lnTo>
                  <a:pt x="556" y="1066"/>
                </a:lnTo>
                <a:lnTo>
                  <a:pt x="555" y="1065"/>
                </a:lnTo>
                <a:lnTo>
                  <a:pt x="555" y="1064"/>
                </a:lnTo>
                <a:lnTo>
                  <a:pt x="554" y="1064"/>
                </a:lnTo>
                <a:lnTo>
                  <a:pt x="554" y="1065"/>
                </a:lnTo>
                <a:lnTo>
                  <a:pt x="554" y="1069"/>
                </a:lnTo>
                <a:lnTo>
                  <a:pt x="553" y="1070"/>
                </a:lnTo>
                <a:lnTo>
                  <a:pt x="552" y="1069"/>
                </a:lnTo>
                <a:lnTo>
                  <a:pt x="551" y="1069"/>
                </a:lnTo>
                <a:lnTo>
                  <a:pt x="550" y="1068"/>
                </a:lnTo>
                <a:lnTo>
                  <a:pt x="548" y="1066"/>
                </a:lnTo>
                <a:lnTo>
                  <a:pt x="548" y="1064"/>
                </a:lnTo>
                <a:lnTo>
                  <a:pt x="547" y="1062"/>
                </a:lnTo>
                <a:lnTo>
                  <a:pt x="547" y="1062"/>
                </a:lnTo>
                <a:lnTo>
                  <a:pt x="545" y="1060"/>
                </a:lnTo>
                <a:lnTo>
                  <a:pt x="544" y="1057"/>
                </a:lnTo>
                <a:lnTo>
                  <a:pt x="543" y="1056"/>
                </a:lnTo>
                <a:lnTo>
                  <a:pt x="542" y="1055"/>
                </a:lnTo>
                <a:lnTo>
                  <a:pt x="542" y="1052"/>
                </a:lnTo>
                <a:lnTo>
                  <a:pt x="539" y="1050"/>
                </a:lnTo>
                <a:lnTo>
                  <a:pt x="538" y="1048"/>
                </a:lnTo>
                <a:lnTo>
                  <a:pt x="537" y="1046"/>
                </a:lnTo>
                <a:lnTo>
                  <a:pt x="537" y="1044"/>
                </a:lnTo>
                <a:lnTo>
                  <a:pt x="535" y="1042"/>
                </a:lnTo>
                <a:lnTo>
                  <a:pt x="533" y="1042"/>
                </a:lnTo>
                <a:lnTo>
                  <a:pt x="533" y="1041"/>
                </a:lnTo>
                <a:lnTo>
                  <a:pt x="534" y="1038"/>
                </a:lnTo>
                <a:lnTo>
                  <a:pt x="535" y="1037"/>
                </a:lnTo>
                <a:lnTo>
                  <a:pt x="535" y="1036"/>
                </a:lnTo>
                <a:lnTo>
                  <a:pt x="537" y="1032"/>
                </a:lnTo>
                <a:lnTo>
                  <a:pt x="537" y="1031"/>
                </a:lnTo>
                <a:lnTo>
                  <a:pt x="537" y="1030"/>
                </a:lnTo>
                <a:lnTo>
                  <a:pt x="536" y="1030"/>
                </a:lnTo>
                <a:lnTo>
                  <a:pt x="535" y="1031"/>
                </a:lnTo>
                <a:lnTo>
                  <a:pt x="534" y="1032"/>
                </a:lnTo>
                <a:lnTo>
                  <a:pt x="532" y="1034"/>
                </a:lnTo>
                <a:lnTo>
                  <a:pt x="533" y="1031"/>
                </a:lnTo>
                <a:lnTo>
                  <a:pt x="532" y="1028"/>
                </a:lnTo>
                <a:lnTo>
                  <a:pt x="531" y="1030"/>
                </a:lnTo>
                <a:lnTo>
                  <a:pt x="529" y="1031"/>
                </a:lnTo>
                <a:lnTo>
                  <a:pt x="527" y="1030"/>
                </a:lnTo>
                <a:lnTo>
                  <a:pt x="526" y="1031"/>
                </a:lnTo>
                <a:lnTo>
                  <a:pt x="524" y="1031"/>
                </a:lnTo>
                <a:lnTo>
                  <a:pt x="521" y="1036"/>
                </a:lnTo>
                <a:lnTo>
                  <a:pt x="520" y="1036"/>
                </a:lnTo>
                <a:lnTo>
                  <a:pt x="517" y="1037"/>
                </a:lnTo>
                <a:lnTo>
                  <a:pt x="517" y="1035"/>
                </a:lnTo>
                <a:lnTo>
                  <a:pt x="515" y="1036"/>
                </a:lnTo>
                <a:lnTo>
                  <a:pt x="514" y="1037"/>
                </a:lnTo>
                <a:lnTo>
                  <a:pt x="513" y="1040"/>
                </a:lnTo>
                <a:lnTo>
                  <a:pt x="511" y="1043"/>
                </a:lnTo>
                <a:lnTo>
                  <a:pt x="510" y="1046"/>
                </a:lnTo>
                <a:lnTo>
                  <a:pt x="510" y="1047"/>
                </a:lnTo>
                <a:lnTo>
                  <a:pt x="509" y="1047"/>
                </a:lnTo>
                <a:lnTo>
                  <a:pt x="507" y="1047"/>
                </a:lnTo>
                <a:lnTo>
                  <a:pt x="504" y="1046"/>
                </a:lnTo>
                <a:lnTo>
                  <a:pt x="504" y="1045"/>
                </a:lnTo>
                <a:lnTo>
                  <a:pt x="506" y="1044"/>
                </a:lnTo>
                <a:lnTo>
                  <a:pt x="507" y="1041"/>
                </a:lnTo>
                <a:lnTo>
                  <a:pt x="507" y="1040"/>
                </a:lnTo>
                <a:lnTo>
                  <a:pt x="508" y="1039"/>
                </a:lnTo>
                <a:lnTo>
                  <a:pt x="509" y="1037"/>
                </a:lnTo>
                <a:lnTo>
                  <a:pt x="510" y="1033"/>
                </a:lnTo>
                <a:lnTo>
                  <a:pt x="509" y="1034"/>
                </a:lnTo>
                <a:lnTo>
                  <a:pt x="508" y="1034"/>
                </a:lnTo>
                <a:lnTo>
                  <a:pt x="505" y="1035"/>
                </a:lnTo>
                <a:lnTo>
                  <a:pt x="503" y="1037"/>
                </a:lnTo>
                <a:lnTo>
                  <a:pt x="499" y="1039"/>
                </a:lnTo>
                <a:lnTo>
                  <a:pt x="495" y="1042"/>
                </a:lnTo>
                <a:lnTo>
                  <a:pt x="491" y="1044"/>
                </a:lnTo>
                <a:lnTo>
                  <a:pt x="486" y="1045"/>
                </a:lnTo>
                <a:lnTo>
                  <a:pt x="484" y="1047"/>
                </a:lnTo>
                <a:lnTo>
                  <a:pt x="483" y="1047"/>
                </a:lnTo>
                <a:lnTo>
                  <a:pt x="482" y="1048"/>
                </a:lnTo>
                <a:lnTo>
                  <a:pt x="480" y="1044"/>
                </a:lnTo>
                <a:lnTo>
                  <a:pt x="479" y="1037"/>
                </a:lnTo>
                <a:lnTo>
                  <a:pt x="479" y="1035"/>
                </a:lnTo>
                <a:lnTo>
                  <a:pt x="479" y="1034"/>
                </a:lnTo>
                <a:lnTo>
                  <a:pt x="479" y="1033"/>
                </a:lnTo>
                <a:lnTo>
                  <a:pt x="480" y="1030"/>
                </a:lnTo>
                <a:lnTo>
                  <a:pt x="480" y="1028"/>
                </a:lnTo>
                <a:lnTo>
                  <a:pt x="479" y="1028"/>
                </a:lnTo>
                <a:lnTo>
                  <a:pt x="474" y="1027"/>
                </a:lnTo>
                <a:lnTo>
                  <a:pt x="471" y="1026"/>
                </a:lnTo>
                <a:lnTo>
                  <a:pt x="461" y="1013"/>
                </a:lnTo>
                <a:lnTo>
                  <a:pt x="446" y="1001"/>
                </a:lnTo>
                <a:lnTo>
                  <a:pt x="440" y="996"/>
                </a:lnTo>
                <a:lnTo>
                  <a:pt x="439" y="995"/>
                </a:lnTo>
                <a:lnTo>
                  <a:pt x="436" y="992"/>
                </a:lnTo>
                <a:lnTo>
                  <a:pt x="436" y="991"/>
                </a:lnTo>
                <a:lnTo>
                  <a:pt x="436" y="996"/>
                </a:lnTo>
                <a:lnTo>
                  <a:pt x="433" y="1002"/>
                </a:lnTo>
                <a:lnTo>
                  <a:pt x="435" y="1002"/>
                </a:lnTo>
                <a:lnTo>
                  <a:pt x="440" y="1002"/>
                </a:lnTo>
                <a:lnTo>
                  <a:pt x="441" y="1002"/>
                </a:lnTo>
                <a:lnTo>
                  <a:pt x="442" y="1017"/>
                </a:lnTo>
                <a:lnTo>
                  <a:pt x="448" y="1020"/>
                </a:lnTo>
                <a:lnTo>
                  <a:pt x="445" y="1032"/>
                </a:lnTo>
                <a:lnTo>
                  <a:pt x="444" y="1036"/>
                </a:lnTo>
                <a:lnTo>
                  <a:pt x="446" y="1037"/>
                </a:lnTo>
                <a:lnTo>
                  <a:pt x="446" y="1037"/>
                </a:lnTo>
                <a:lnTo>
                  <a:pt x="452" y="1043"/>
                </a:lnTo>
                <a:lnTo>
                  <a:pt x="441" y="1052"/>
                </a:lnTo>
                <a:lnTo>
                  <a:pt x="439" y="1054"/>
                </a:lnTo>
                <a:lnTo>
                  <a:pt x="438" y="1055"/>
                </a:lnTo>
                <a:lnTo>
                  <a:pt x="437" y="1056"/>
                </a:lnTo>
                <a:lnTo>
                  <a:pt x="435" y="1061"/>
                </a:lnTo>
                <a:lnTo>
                  <a:pt x="450" y="1052"/>
                </a:lnTo>
                <a:lnTo>
                  <a:pt x="458" y="1050"/>
                </a:lnTo>
                <a:lnTo>
                  <a:pt x="457" y="1055"/>
                </a:lnTo>
                <a:lnTo>
                  <a:pt x="460" y="1056"/>
                </a:lnTo>
                <a:lnTo>
                  <a:pt x="462" y="1056"/>
                </a:lnTo>
                <a:lnTo>
                  <a:pt x="461" y="1057"/>
                </a:lnTo>
                <a:lnTo>
                  <a:pt x="459" y="1059"/>
                </a:lnTo>
                <a:lnTo>
                  <a:pt x="454" y="1063"/>
                </a:lnTo>
                <a:lnTo>
                  <a:pt x="449" y="1068"/>
                </a:lnTo>
                <a:lnTo>
                  <a:pt x="441" y="1071"/>
                </a:lnTo>
                <a:lnTo>
                  <a:pt x="440" y="1072"/>
                </a:lnTo>
                <a:lnTo>
                  <a:pt x="431" y="1077"/>
                </a:lnTo>
                <a:lnTo>
                  <a:pt x="431" y="1088"/>
                </a:lnTo>
                <a:lnTo>
                  <a:pt x="429" y="1086"/>
                </a:lnTo>
                <a:lnTo>
                  <a:pt x="427" y="1087"/>
                </a:lnTo>
                <a:lnTo>
                  <a:pt x="425" y="1087"/>
                </a:lnTo>
                <a:lnTo>
                  <a:pt x="422" y="1087"/>
                </a:lnTo>
                <a:lnTo>
                  <a:pt x="417" y="1084"/>
                </a:lnTo>
                <a:lnTo>
                  <a:pt x="416" y="1088"/>
                </a:lnTo>
                <a:lnTo>
                  <a:pt x="408" y="1091"/>
                </a:lnTo>
                <a:lnTo>
                  <a:pt x="399" y="1096"/>
                </a:lnTo>
                <a:lnTo>
                  <a:pt x="399" y="1087"/>
                </a:lnTo>
                <a:lnTo>
                  <a:pt x="399" y="1086"/>
                </a:lnTo>
                <a:lnTo>
                  <a:pt x="395" y="1090"/>
                </a:lnTo>
                <a:lnTo>
                  <a:pt x="391" y="1087"/>
                </a:lnTo>
                <a:lnTo>
                  <a:pt x="388" y="1077"/>
                </a:lnTo>
                <a:lnTo>
                  <a:pt x="381" y="1069"/>
                </a:lnTo>
                <a:lnTo>
                  <a:pt x="376" y="1041"/>
                </a:lnTo>
                <a:lnTo>
                  <a:pt x="376" y="1032"/>
                </a:lnTo>
                <a:lnTo>
                  <a:pt x="384" y="1021"/>
                </a:lnTo>
                <a:lnTo>
                  <a:pt x="376" y="1018"/>
                </a:lnTo>
                <a:lnTo>
                  <a:pt x="374" y="1007"/>
                </a:lnTo>
                <a:lnTo>
                  <a:pt x="389" y="1000"/>
                </a:lnTo>
                <a:lnTo>
                  <a:pt x="394" y="997"/>
                </a:lnTo>
                <a:lnTo>
                  <a:pt x="400" y="994"/>
                </a:lnTo>
                <a:lnTo>
                  <a:pt x="404" y="991"/>
                </a:lnTo>
                <a:lnTo>
                  <a:pt x="405" y="985"/>
                </a:lnTo>
                <a:lnTo>
                  <a:pt x="398" y="981"/>
                </a:lnTo>
                <a:lnTo>
                  <a:pt x="385" y="988"/>
                </a:lnTo>
                <a:lnTo>
                  <a:pt x="370" y="994"/>
                </a:lnTo>
                <a:lnTo>
                  <a:pt x="367" y="998"/>
                </a:lnTo>
                <a:lnTo>
                  <a:pt x="362" y="1005"/>
                </a:lnTo>
                <a:lnTo>
                  <a:pt x="330" y="1016"/>
                </a:lnTo>
                <a:lnTo>
                  <a:pt x="328" y="1016"/>
                </a:lnTo>
                <a:lnTo>
                  <a:pt x="327" y="1016"/>
                </a:lnTo>
                <a:lnTo>
                  <a:pt x="325" y="1010"/>
                </a:lnTo>
                <a:lnTo>
                  <a:pt x="325" y="1009"/>
                </a:lnTo>
                <a:lnTo>
                  <a:pt x="324" y="1007"/>
                </a:lnTo>
                <a:lnTo>
                  <a:pt x="324" y="1006"/>
                </a:lnTo>
                <a:lnTo>
                  <a:pt x="324" y="1006"/>
                </a:lnTo>
                <a:lnTo>
                  <a:pt x="324" y="1005"/>
                </a:lnTo>
                <a:lnTo>
                  <a:pt x="323" y="1004"/>
                </a:lnTo>
                <a:lnTo>
                  <a:pt x="322" y="1004"/>
                </a:lnTo>
                <a:lnTo>
                  <a:pt x="321" y="1004"/>
                </a:lnTo>
                <a:lnTo>
                  <a:pt x="320" y="1004"/>
                </a:lnTo>
                <a:lnTo>
                  <a:pt x="319" y="1003"/>
                </a:lnTo>
                <a:lnTo>
                  <a:pt x="318" y="1002"/>
                </a:lnTo>
                <a:lnTo>
                  <a:pt x="317" y="1002"/>
                </a:lnTo>
                <a:lnTo>
                  <a:pt x="317" y="1001"/>
                </a:lnTo>
                <a:lnTo>
                  <a:pt x="316" y="1001"/>
                </a:lnTo>
                <a:lnTo>
                  <a:pt x="315" y="1001"/>
                </a:lnTo>
                <a:lnTo>
                  <a:pt x="315" y="1000"/>
                </a:lnTo>
                <a:lnTo>
                  <a:pt x="314" y="1000"/>
                </a:lnTo>
                <a:lnTo>
                  <a:pt x="313" y="1000"/>
                </a:lnTo>
                <a:lnTo>
                  <a:pt x="313" y="1001"/>
                </a:lnTo>
                <a:lnTo>
                  <a:pt x="313" y="1002"/>
                </a:lnTo>
                <a:lnTo>
                  <a:pt x="312" y="1002"/>
                </a:lnTo>
                <a:lnTo>
                  <a:pt x="313" y="1003"/>
                </a:lnTo>
                <a:lnTo>
                  <a:pt x="312" y="1003"/>
                </a:lnTo>
                <a:lnTo>
                  <a:pt x="312" y="1004"/>
                </a:lnTo>
                <a:lnTo>
                  <a:pt x="311" y="1004"/>
                </a:lnTo>
                <a:lnTo>
                  <a:pt x="311" y="1003"/>
                </a:lnTo>
                <a:lnTo>
                  <a:pt x="310" y="1003"/>
                </a:lnTo>
                <a:lnTo>
                  <a:pt x="308" y="1002"/>
                </a:lnTo>
                <a:lnTo>
                  <a:pt x="308" y="1001"/>
                </a:lnTo>
                <a:lnTo>
                  <a:pt x="307" y="1000"/>
                </a:lnTo>
                <a:lnTo>
                  <a:pt x="307" y="999"/>
                </a:lnTo>
                <a:lnTo>
                  <a:pt x="307" y="997"/>
                </a:lnTo>
                <a:lnTo>
                  <a:pt x="307" y="996"/>
                </a:lnTo>
                <a:lnTo>
                  <a:pt x="307" y="994"/>
                </a:lnTo>
                <a:lnTo>
                  <a:pt x="308" y="994"/>
                </a:lnTo>
                <a:lnTo>
                  <a:pt x="308" y="993"/>
                </a:lnTo>
                <a:lnTo>
                  <a:pt x="309" y="993"/>
                </a:lnTo>
                <a:lnTo>
                  <a:pt x="310" y="993"/>
                </a:lnTo>
                <a:lnTo>
                  <a:pt x="310" y="992"/>
                </a:lnTo>
                <a:lnTo>
                  <a:pt x="311" y="991"/>
                </a:lnTo>
                <a:lnTo>
                  <a:pt x="311" y="990"/>
                </a:lnTo>
                <a:lnTo>
                  <a:pt x="311" y="989"/>
                </a:lnTo>
                <a:lnTo>
                  <a:pt x="311" y="988"/>
                </a:lnTo>
                <a:lnTo>
                  <a:pt x="310" y="987"/>
                </a:lnTo>
                <a:lnTo>
                  <a:pt x="309" y="987"/>
                </a:lnTo>
                <a:lnTo>
                  <a:pt x="309" y="986"/>
                </a:lnTo>
                <a:lnTo>
                  <a:pt x="308" y="986"/>
                </a:lnTo>
                <a:lnTo>
                  <a:pt x="307" y="986"/>
                </a:lnTo>
                <a:lnTo>
                  <a:pt x="307" y="987"/>
                </a:lnTo>
                <a:lnTo>
                  <a:pt x="306" y="987"/>
                </a:lnTo>
                <a:lnTo>
                  <a:pt x="305" y="987"/>
                </a:lnTo>
                <a:lnTo>
                  <a:pt x="305" y="987"/>
                </a:lnTo>
                <a:lnTo>
                  <a:pt x="304" y="987"/>
                </a:lnTo>
                <a:lnTo>
                  <a:pt x="302" y="985"/>
                </a:lnTo>
                <a:lnTo>
                  <a:pt x="302" y="984"/>
                </a:lnTo>
                <a:lnTo>
                  <a:pt x="301" y="982"/>
                </a:lnTo>
                <a:lnTo>
                  <a:pt x="302" y="981"/>
                </a:lnTo>
                <a:lnTo>
                  <a:pt x="301" y="980"/>
                </a:lnTo>
                <a:lnTo>
                  <a:pt x="301" y="979"/>
                </a:lnTo>
                <a:lnTo>
                  <a:pt x="301" y="978"/>
                </a:lnTo>
                <a:lnTo>
                  <a:pt x="300" y="977"/>
                </a:lnTo>
                <a:lnTo>
                  <a:pt x="300" y="976"/>
                </a:lnTo>
                <a:lnTo>
                  <a:pt x="301" y="975"/>
                </a:lnTo>
                <a:lnTo>
                  <a:pt x="301" y="975"/>
                </a:lnTo>
                <a:lnTo>
                  <a:pt x="301" y="974"/>
                </a:lnTo>
                <a:lnTo>
                  <a:pt x="301" y="973"/>
                </a:lnTo>
                <a:lnTo>
                  <a:pt x="301" y="972"/>
                </a:lnTo>
                <a:lnTo>
                  <a:pt x="301" y="971"/>
                </a:lnTo>
                <a:lnTo>
                  <a:pt x="301" y="970"/>
                </a:lnTo>
                <a:lnTo>
                  <a:pt x="301" y="969"/>
                </a:lnTo>
                <a:lnTo>
                  <a:pt x="301" y="969"/>
                </a:lnTo>
                <a:lnTo>
                  <a:pt x="300" y="969"/>
                </a:lnTo>
                <a:lnTo>
                  <a:pt x="300" y="968"/>
                </a:lnTo>
                <a:lnTo>
                  <a:pt x="299" y="968"/>
                </a:lnTo>
                <a:lnTo>
                  <a:pt x="299" y="967"/>
                </a:lnTo>
                <a:lnTo>
                  <a:pt x="299" y="967"/>
                </a:lnTo>
                <a:lnTo>
                  <a:pt x="299" y="966"/>
                </a:lnTo>
                <a:lnTo>
                  <a:pt x="298" y="966"/>
                </a:lnTo>
                <a:lnTo>
                  <a:pt x="297" y="966"/>
                </a:lnTo>
                <a:lnTo>
                  <a:pt x="296" y="966"/>
                </a:lnTo>
                <a:lnTo>
                  <a:pt x="295" y="966"/>
                </a:lnTo>
                <a:lnTo>
                  <a:pt x="293" y="965"/>
                </a:lnTo>
                <a:lnTo>
                  <a:pt x="293" y="964"/>
                </a:lnTo>
                <a:lnTo>
                  <a:pt x="293" y="963"/>
                </a:lnTo>
                <a:lnTo>
                  <a:pt x="293" y="963"/>
                </a:lnTo>
                <a:lnTo>
                  <a:pt x="293" y="962"/>
                </a:lnTo>
                <a:lnTo>
                  <a:pt x="292" y="963"/>
                </a:lnTo>
                <a:lnTo>
                  <a:pt x="292" y="960"/>
                </a:lnTo>
                <a:lnTo>
                  <a:pt x="292" y="958"/>
                </a:lnTo>
                <a:lnTo>
                  <a:pt x="293" y="956"/>
                </a:lnTo>
                <a:lnTo>
                  <a:pt x="294" y="955"/>
                </a:lnTo>
                <a:lnTo>
                  <a:pt x="297" y="954"/>
                </a:lnTo>
                <a:lnTo>
                  <a:pt x="297" y="953"/>
                </a:lnTo>
                <a:lnTo>
                  <a:pt x="297" y="951"/>
                </a:lnTo>
                <a:lnTo>
                  <a:pt x="296" y="949"/>
                </a:lnTo>
                <a:lnTo>
                  <a:pt x="295" y="949"/>
                </a:lnTo>
                <a:lnTo>
                  <a:pt x="295" y="948"/>
                </a:lnTo>
                <a:lnTo>
                  <a:pt x="293" y="946"/>
                </a:lnTo>
                <a:lnTo>
                  <a:pt x="293" y="945"/>
                </a:lnTo>
                <a:lnTo>
                  <a:pt x="293" y="944"/>
                </a:lnTo>
                <a:lnTo>
                  <a:pt x="295" y="942"/>
                </a:lnTo>
                <a:lnTo>
                  <a:pt x="296" y="940"/>
                </a:lnTo>
                <a:lnTo>
                  <a:pt x="297" y="939"/>
                </a:lnTo>
                <a:lnTo>
                  <a:pt x="297" y="938"/>
                </a:lnTo>
                <a:lnTo>
                  <a:pt x="297" y="937"/>
                </a:lnTo>
                <a:lnTo>
                  <a:pt x="296" y="936"/>
                </a:lnTo>
                <a:lnTo>
                  <a:pt x="295" y="933"/>
                </a:lnTo>
                <a:lnTo>
                  <a:pt x="295" y="932"/>
                </a:lnTo>
                <a:lnTo>
                  <a:pt x="296" y="931"/>
                </a:lnTo>
                <a:lnTo>
                  <a:pt x="298" y="931"/>
                </a:lnTo>
                <a:lnTo>
                  <a:pt x="299" y="930"/>
                </a:lnTo>
                <a:lnTo>
                  <a:pt x="300" y="930"/>
                </a:lnTo>
                <a:lnTo>
                  <a:pt x="303" y="928"/>
                </a:lnTo>
                <a:lnTo>
                  <a:pt x="304" y="927"/>
                </a:lnTo>
                <a:lnTo>
                  <a:pt x="306" y="925"/>
                </a:lnTo>
                <a:lnTo>
                  <a:pt x="309" y="923"/>
                </a:lnTo>
                <a:lnTo>
                  <a:pt x="310" y="921"/>
                </a:lnTo>
                <a:lnTo>
                  <a:pt x="311" y="919"/>
                </a:lnTo>
                <a:lnTo>
                  <a:pt x="311" y="918"/>
                </a:lnTo>
                <a:lnTo>
                  <a:pt x="311" y="917"/>
                </a:lnTo>
                <a:lnTo>
                  <a:pt x="311" y="916"/>
                </a:lnTo>
                <a:lnTo>
                  <a:pt x="311" y="915"/>
                </a:lnTo>
                <a:lnTo>
                  <a:pt x="313" y="913"/>
                </a:lnTo>
                <a:lnTo>
                  <a:pt x="313" y="911"/>
                </a:lnTo>
                <a:lnTo>
                  <a:pt x="314" y="909"/>
                </a:lnTo>
                <a:lnTo>
                  <a:pt x="316" y="907"/>
                </a:lnTo>
                <a:lnTo>
                  <a:pt x="317" y="906"/>
                </a:lnTo>
                <a:lnTo>
                  <a:pt x="317" y="905"/>
                </a:lnTo>
                <a:lnTo>
                  <a:pt x="316" y="903"/>
                </a:lnTo>
                <a:lnTo>
                  <a:pt x="315" y="901"/>
                </a:lnTo>
                <a:lnTo>
                  <a:pt x="314" y="900"/>
                </a:lnTo>
                <a:lnTo>
                  <a:pt x="312" y="898"/>
                </a:lnTo>
                <a:lnTo>
                  <a:pt x="311" y="895"/>
                </a:lnTo>
                <a:lnTo>
                  <a:pt x="310" y="894"/>
                </a:lnTo>
                <a:lnTo>
                  <a:pt x="310" y="894"/>
                </a:lnTo>
                <a:lnTo>
                  <a:pt x="309" y="894"/>
                </a:lnTo>
                <a:lnTo>
                  <a:pt x="309" y="893"/>
                </a:lnTo>
                <a:lnTo>
                  <a:pt x="309" y="892"/>
                </a:lnTo>
                <a:lnTo>
                  <a:pt x="309" y="891"/>
                </a:lnTo>
                <a:lnTo>
                  <a:pt x="309" y="890"/>
                </a:lnTo>
                <a:lnTo>
                  <a:pt x="309" y="889"/>
                </a:lnTo>
                <a:lnTo>
                  <a:pt x="309" y="888"/>
                </a:lnTo>
                <a:lnTo>
                  <a:pt x="310" y="887"/>
                </a:lnTo>
                <a:lnTo>
                  <a:pt x="310" y="886"/>
                </a:lnTo>
                <a:lnTo>
                  <a:pt x="311" y="885"/>
                </a:lnTo>
                <a:lnTo>
                  <a:pt x="310" y="885"/>
                </a:lnTo>
                <a:lnTo>
                  <a:pt x="310" y="884"/>
                </a:lnTo>
                <a:lnTo>
                  <a:pt x="311" y="883"/>
                </a:lnTo>
                <a:lnTo>
                  <a:pt x="311" y="882"/>
                </a:lnTo>
                <a:lnTo>
                  <a:pt x="311" y="881"/>
                </a:lnTo>
                <a:lnTo>
                  <a:pt x="311" y="879"/>
                </a:lnTo>
                <a:lnTo>
                  <a:pt x="311" y="878"/>
                </a:lnTo>
                <a:lnTo>
                  <a:pt x="312" y="877"/>
                </a:lnTo>
                <a:lnTo>
                  <a:pt x="313" y="875"/>
                </a:lnTo>
                <a:lnTo>
                  <a:pt x="312" y="875"/>
                </a:lnTo>
                <a:lnTo>
                  <a:pt x="312" y="873"/>
                </a:lnTo>
                <a:lnTo>
                  <a:pt x="312" y="872"/>
                </a:lnTo>
                <a:lnTo>
                  <a:pt x="313" y="871"/>
                </a:lnTo>
                <a:lnTo>
                  <a:pt x="315" y="869"/>
                </a:lnTo>
                <a:lnTo>
                  <a:pt x="316" y="868"/>
                </a:lnTo>
                <a:lnTo>
                  <a:pt x="317" y="868"/>
                </a:lnTo>
                <a:lnTo>
                  <a:pt x="318" y="867"/>
                </a:lnTo>
                <a:lnTo>
                  <a:pt x="318" y="864"/>
                </a:lnTo>
                <a:lnTo>
                  <a:pt x="319" y="862"/>
                </a:lnTo>
                <a:lnTo>
                  <a:pt x="319" y="861"/>
                </a:lnTo>
                <a:lnTo>
                  <a:pt x="319" y="859"/>
                </a:lnTo>
                <a:lnTo>
                  <a:pt x="319" y="858"/>
                </a:lnTo>
                <a:lnTo>
                  <a:pt x="319" y="856"/>
                </a:lnTo>
                <a:lnTo>
                  <a:pt x="319" y="852"/>
                </a:lnTo>
                <a:lnTo>
                  <a:pt x="319" y="850"/>
                </a:lnTo>
                <a:lnTo>
                  <a:pt x="318" y="849"/>
                </a:lnTo>
                <a:lnTo>
                  <a:pt x="318" y="848"/>
                </a:lnTo>
                <a:lnTo>
                  <a:pt x="318" y="847"/>
                </a:lnTo>
                <a:lnTo>
                  <a:pt x="318" y="844"/>
                </a:lnTo>
                <a:lnTo>
                  <a:pt x="318" y="842"/>
                </a:lnTo>
                <a:lnTo>
                  <a:pt x="318" y="840"/>
                </a:lnTo>
                <a:lnTo>
                  <a:pt x="317" y="837"/>
                </a:lnTo>
                <a:lnTo>
                  <a:pt x="317" y="835"/>
                </a:lnTo>
                <a:lnTo>
                  <a:pt x="317" y="834"/>
                </a:lnTo>
                <a:lnTo>
                  <a:pt x="317" y="833"/>
                </a:lnTo>
                <a:lnTo>
                  <a:pt x="316" y="832"/>
                </a:lnTo>
                <a:lnTo>
                  <a:pt x="314" y="831"/>
                </a:lnTo>
                <a:lnTo>
                  <a:pt x="314" y="830"/>
                </a:lnTo>
                <a:lnTo>
                  <a:pt x="317" y="829"/>
                </a:lnTo>
                <a:lnTo>
                  <a:pt x="317" y="828"/>
                </a:lnTo>
                <a:lnTo>
                  <a:pt x="317" y="827"/>
                </a:lnTo>
                <a:lnTo>
                  <a:pt x="317" y="826"/>
                </a:lnTo>
                <a:lnTo>
                  <a:pt x="317" y="825"/>
                </a:lnTo>
                <a:lnTo>
                  <a:pt x="316" y="825"/>
                </a:lnTo>
                <a:lnTo>
                  <a:pt x="313" y="825"/>
                </a:lnTo>
                <a:lnTo>
                  <a:pt x="313" y="824"/>
                </a:lnTo>
                <a:lnTo>
                  <a:pt x="312" y="824"/>
                </a:lnTo>
                <a:lnTo>
                  <a:pt x="312" y="822"/>
                </a:lnTo>
                <a:lnTo>
                  <a:pt x="311" y="821"/>
                </a:lnTo>
                <a:lnTo>
                  <a:pt x="311" y="819"/>
                </a:lnTo>
                <a:lnTo>
                  <a:pt x="311" y="818"/>
                </a:lnTo>
                <a:lnTo>
                  <a:pt x="311" y="817"/>
                </a:lnTo>
                <a:lnTo>
                  <a:pt x="310" y="816"/>
                </a:lnTo>
                <a:lnTo>
                  <a:pt x="310" y="815"/>
                </a:lnTo>
                <a:lnTo>
                  <a:pt x="310" y="812"/>
                </a:lnTo>
                <a:lnTo>
                  <a:pt x="311" y="809"/>
                </a:lnTo>
                <a:lnTo>
                  <a:pt x="312" y="808"/>
                </a:lnTo>
                <a:lnTo>
                  <a:pt x="312" y="807"/>
                </a:lnTo>
                <a:lnTo>
                  <a:pt x="311" y="807"/>
                </a:lnTo>
                <a:lnTo>
                  <a:pt x="311" y="805"/>
                </a:lnTo>
                <a:lnTo>
                  <a:pt x="310" y="804"/>
                </a:lnTo>
                <a:lnTo>
                  <a:pt x="309" y="803"/>
                </a:lnTo>
                <a:lnTo>
                  <a:pt x="308" y="801"/>
                </a:lnTo>
                <a:lnTo>
                  <a:pt x="308" y="800"/>
                </a:lnTo>
                <a:lnTo>
                  <a:pt x="308" y="798"/>
                </a:lnTo>
                <a:lnTo>
                  <a:pt x="308" y="797"/>
                </a:lnTo>
                <a:lnTo>
                  <a:pt x="307" y="796"/>
                </a:lnTo>
                <a:lnTo>
                  <a:pt x="306" y="795"/>
                </a:lnTo>
                <a:lnTo>
                  <a:pt x="305" y="794"/>
                </a:lnTo>
                <a:lnTo>
                  <a:pt x="305" y="794"/>
                </a:lnTo>
                <a:lnTo>
                  <a:pt x="305" y="793"/>
                </a:lnTo>
                <a:lnTo>
                  <a:pt x="305" y="792"/>
                </a:lnTo>
                <a:lnTo>
                  <a:pt x="305" y="790"/>
                </a:lnTo>
                <a:lnTo>
                  <a:pt x="305" y="789"/>
                </a:lnTo>
                <a:lnTo>
                  <a:pt x="305" y="788"/>
                </a:lnTo>
                <a:lnTo>
                  <a:pt x="304" y="788"/>
                </a:lnTo>
                <a:lnTo>
                  <a:pt x="304" y="788"/>
                </a:lnTo>
                <a:lnTo>
                  <a:pt x="303" y="787"/>
                </a:lnTo>
                <a:lnTo>
                  <a:pt x="302" y="787"/>
                </a:lnTo>
                <a:lnTo>
                  <a:pt x="301" y="787"/>
                </a:lnTo>
                <a:lnTo>
                  <a:pt x="301" y="786"/>
                </a:lnTo>
                <a:lnTo>
                  <a:pt x="300" y="785"/>
                </a:lnTo>
                <a:lnTo>
                  <a:pt x="299" y="784"/>
                </a:lnTo>
                <a:lnTo>
                  <a:pt x="296" y="783"/>
                </a:lnTo>
                <a:lnTo>
                  <a:pt x="294" y="782"/>
                </a:lnTo>
                <a:lnTo>
                  <a:pt x="294" y="782"/>
                </a:lnTo>
                <a:lnTo>
                  <a:pt x="294" y="780"/>
                </a:lnTo>
                <a:lnTo>
                  <a:pt x="295" y="779"/>
                </a:lnTo>
                <a:lnTo>
                  <a:pt x="296" y="777"/>
                </a:lnTo>
                <a:lnTo>
                  <a:pt x="297" y="776"/>
                </a:lnTo>
                <a:lnTo>
                  <a:pt x="297" y="774"/>
                </a:lnTo>
                <a:lnTo>
                  <a:pt x="297" y="773"/>
                </a:lnTo>
                <a:lnTo>
                  <a:pt x="296" y="772"/>
                </a:lnTo>
                <a:lnTo>
                  <a:pt x="295" y="772"/>
                </a:lnTo>
                <a:lnTo>
                  <a:pt x="295" y="771"/>
                </a:lnTo>
                <a:lnTo>
                  <a:pt x="292" y="769"/>
                </a:lnTo>
                <a:lnTo>
                  <a:pt x="288" y="765"/>
                </a:lnTo>
                <a:lnTo>
                  <a:pt x="284" y="746"/>
                </a:lnTo>
                <a:lnTo>
                  <a:pt x="274" y="729"/>
                </a:lnTo>
                <a:lnTo>
                  <a:pt x="268" y="718"/>
                </a:lnTo>
                <a:lnTo>
                  <a:pt x="253" y="716"/>
                </a:lnTo>
                <a:lnTo>
                  <a:pt x="253" y="715"/>
                </a:lnTo>
                <a:lnTo>
                  <a:pt x="252" y="716"/>
                </a:lnTo>
                <a:lnTo>
                  <a:pt x="252" y="717"/>
                </a:lnTo>
                <a:lnTo>
                  <a:pt x="251" y="717"/>
                </a:lnTo>
                <a:lnTo>
                  <a:pt x="250" y="717"/>
                </a:lnTo>
                <a:lnTo>
                  <a:pt x="249" y="717"/>
                </a:lnTo>
                <a:lnTo>
                  <a:pt x="249" y="717"/>
                </a:lnTo>
                <a:lnTo>
                  <a:pt x="249" y="716"/>
                </a:lnTo>
                <a:lnTo>
                  <a:pt x="248" y="716"/>
                </a:lnTo>
                <a:lnTo>
                  <a:pt x="247" y="716"/>
                </a:lnTo>
                <a:lnTo>
                  <a:pt x="246" y="715"/>
                </a:lnTo>
                <a:lnTo>
                  <a:pt x="245" y="715"/>
                </a:lnTo>
                <a:lnTo>
                  <a:pt x="245" y="714"/>
                </a:lnTo>
                <a:lnTo>
                  <a:pt x="244" y="714"/>
                </a:lnTo>
                <a:lnTo>
                  <a:pt x="243" y="714"/>
                </a:lnTo>
                <a:lnTo>
                  <a:pt x="243" y="714"/>
                </a:lnTo>
                <a:lnTo>
                  <a:pt x="242" y="713"/>
                </a:lnTo>
                <a:lnTo>
                  <a:pt x="241" y="713"/>
                </a:lnTo>
                <a:lnTo>
                  <a:pt x="240" y="713"/>
                </a:lnTo>
                <a:lnTo>
                  <a:pt x="240" y="713"/>
                </a:lnTo>
                <a:lnTo>
                  <a:pt x="239" y="713"/>
                </a:lnTo>
                <a:lnTo>
                  <a:pt x="238" y="713"/>
                </a:lnTo>
                <a:lnTo>
                  <a:pt x="237" y="713"/>
                </a:lnTo>
                <a:lnTo>
                  <a:pt x="237" y="712"/>
                </a:lnTo>
                <a:lnTo>
                  <a:pt x="237" y="712"/>
                </a:lnTo>
                <a:lnTo>
                  <a:pt x="237" y="711"/>
                </a:lnTo>
                <a:lnTo>
                  <a:pt x="236" y="712"/>
                </a:lnTo>
                <a:lnTo>
                  <a:pt x="236" y="711"/>
                </a:lnTo>
                <a:lnTo>
                  <a:pt x="236" y="712"/>
                </a:lnTo>
                <a:lnTo>
                  <a:pt x="235" y="712"/>
                </a:lnTo>
                <a:lnTo>
                  <a:pt x="235" y="713"/>
                </a:lnTo>
                <a:lnTo>
                  <a:pt x="234" y="713"/>
                </a:lnTo>
                <a:lnTo>
                  <a:pt x="234" y="713"/>
                </a:lnTo>
                <a:lnTo>
                  <a:pt x="233" y="713"/>
                </a:lnTo>
                <a:lnTo>
                  <a:pt x="233" y="714"/>
                </a:lnTo>
                <a:lnTo>
                  <a:pt x="232" y="714"/>
                </a:lnTo>
                <a:lnTo>
                  <a:pt x="231" y="714"/>
                </a:lnTo>
                <a:lnTo>
                  <a:pt x="231" y="715"/>
                </a:lnTo>
                <a:lnTo>
                  <a:pt x="231" y="716"/>
                </a:lnTo>
                <a:lnTo>
                  <a:pt x="230" y="716"/>
                </a:lnTo>
                <a:lnTo>
                  <a:pt x="230" y="716"/>
                </a:lnTo>
                <a:lnTo>
                  <a:pt x="229" y="716"/>
                </a:lnTo>
                <a:lnTo>
                  <a:pt x="228" y="716"/>
                </a:lnTo>
                <a:lnTo>
                  <a:pt x="227" y="715"/>
                </a:lnTo>
                <a:lnTo>
                  <a:pt x="226" y="715"/>
                </a:lnTo>
                <a:lnTo>
                  <a:pt x="225" y="715"/>
                </a:lnTo>
                <a:lnTo>
                  <a:pt x="224" y="715"/>
                </a:lnTo>
                <a:lnTo>
                  <a:pt x="224" y="714"/>
                </a:lnTo>
                <a:lnTo>
                  <a:pt x="224" y="714"/>
                </a:lnTo>
                <a:lnTo>
                  <a:pt x="223" y="714"/>
                </a:lnTo>
                <a:lnTo>
                  <a:pt x="223" y="713"/>
                </a:lnTo>
                <a:lnTo>
                  <a:pt x="222" y="713"/>
                </a:lnTo>
                <a:lnTo>
                  <a:pt x="222" y="713"/>
                </a:lnTo>
                <a:lnTo>
                  <a:pt x="222" y="712"/>
                </a:lnTo>
                <a:lnTo>
                  <a:pt x="222" y="711"/>
                </a:lnTo>
                <a:lnTo>
                  <a:pt x="222" y="710"/>
                </a:lnTo>
                <a:lnTo>
                  <a:pt x="222" y="709"/>
                </a:lnTo>
                <a:lnTo>
                  <a:pt x="222" y="708"/>
                </a:lnTo>
                <a:lnTo>
                  <a:pt x="222" y="707"/>
                </a:lnTo>
                <a:lnTo>
                  <a:pt x="222" y="707"/>
                </a:lnTo>
                <a:lnTo>
                  <a:pt x="221" y="707"/>
                </a:lnTo>
                <a:lnTo>
                  <a:pt x="221" y="706"/>
                </a:lnTo>
                <a:lnTo>
                  <a:pt x="220" y="706"/>
                </a:lnTo>
                <a:lnTo>
                  <a:pt x="220" y="705"/>
                </a:lnTo>
                <a:lnTo>
                  <a:pt x="219" y="704"/>
                </a:lnTo>
                <a:lnTo>
                  <a:pt x="219" y="703"/>
                </a:lnTo>
                <a:lnTo>
                  <a:pt x="219" y="702"/>
                </a:lnTo>
                <a:lnTo>
                  <a:pt x="218" y="702"/>
                </a:lnTo>
                <a:lnTo>
                  <a:pt x="218" y="702"/>
                </a:lnTo>
                <a:lnTo>
                  <a:pt x="218" y="701"/>
                </a:lnTo>
                <a:lnTo>
                  <a:pt x="217" y="701"/>
                </a:lnTo>
                <a:lnTo>
                  <a:pt x="216" y="701"/>
                </a:lnTo>
                <a:lnTo>
                  <a:pt x="216" y="701"/>
                </a:lnTo>
                <a:lnTo>
                  <a:pt x="215" y="701"/>
                </a:lnTo>
                <a:lnTo>
                  <a:pt x="215" y="700"/>
                </a:lnTo>
                <a:lnTo>
                  <a:pt x="215" y="699"/>
                </a:lnTo>
                <a:lnTo>
                  <a:pt x="215" y="698"/>
                </a:lnTo>
                <a:lnTo>
                  <a:pt x="214" y="698"/>
                </a:lnTo>
                <a:lnTo>
                  <a:pt x="214" y="697"/>
                </a:lnTo>
                <a:lnTo>
                  <a:pt x="214" y="696"/>
                </a:lnTo>
                <a:lnTo>
                  <a:pt x="213" y="696"/>
                </a:lnTo>
                <a:lnTo>
                  <a:pt x="213" y="695"/>
                </a:lnTo>
                <a:lnTo>
                  <a:pt x="213" y="694"/>
                </a:lnTo>
                <a:lnTo>
                  <a:pt x="212" y="694"/>
                </a:lnTo>
                <a:lnTo>
                  <a:pt x="212" y="694"/>
                </a:lnTo>
                <a:lnTo>
                  <a:pt x="212" y="693"/>
                </a:lnTo>
                <a:lnTo>
                  <a:pt x="211" y="692"/>
                </a:lnTo>
                <a:lnTo>
                  <a:pt x="210" y="692"/>
                </a:lnTo>
                <a:lnTo>
                  <a:pt x="210" y="691"/>
                </a:lnTo>
                <a:lnTo>
                  <a:pt x="209" y="690"/>
                </a:lnTo>
                <a:lnTo>
                  <a:pt x="209" y="689"/>
                </a:lnTo>
                <a:lnTo>
                  <a:pt x="209" y="688"/>
                </a:lnTo>
                <a:lnTo>
                  <a:pt x="208" y="688"/>
                </a:lnTo>
                <a:lnTo>
                  <a:pt x="208" y="688"/>
                </a:lnTo>
                <a:lnTo>
                  <a:pt x="207" y="687"/>
                </a:lnTo>
                <a:lnTo>
                  <a:pt x="207" y="686"/>
                </a:lnTo>
                <a:lnTo>
                  <a:pt x="206" y="686"/>
                </a:lnTo>
                <a:lnTo>
                  <a:pt x="206" y="685"/>
                </a:lnTo>
                <a:lnTo>
                  <a:pt x="205" y="685"/>
                </a:lnTo>
                <a:lnTo>
                  <a:pt x="204" y="684"/>
                </a:lnTo>
                <a:lnTo>
                  <a:pt x="204" y="683"/>
                </a:lnTo>
                <a:lnTo>
                  <a:pt x="203" y="682"/>
                </a:lnTo>
                <a:lnTo>
                  <a:pt x="202" y="682"/>
                </a:lnTo>
                <a:lnTo>
                  <a:pt x="202" y="682"/>
                </a:lnTo>
                <a:lnTo>
                  <a:pt x="202" y="681"/>
                </a:lnTo>
                <a:lnTo>
                  <a:pt x="201" y="681"/>
                </a:lnTo>
                <a:lnTo>
                  <a:pt x="201" y="680"/>
                </a:lnTo>
                <a:lnTo>
                  <a:pt x="200" y="680"/>
                </a:lnTo>
                <a:lnTo>
                  <a:pt x="200" y="679"/>
                </a:lnTo>
                <a:lnTo>
                  <a:pt x="199" y="678"/>
                </a:lnTo>
                <a:lnTo>
                  <a:pt x="199" y="677"/>
                </a:lnTo>
                <a:lnTo>
                  <a:pt x="199" y="677"/>
                </a:lnTo>
                <a:lnTo>
                  <a:pt x="199" y="676"/>
                </a:lnTo>
                <a:lnTo>
                  <a:pt x="198" y="676"/>
                </a:lnTo>
                <a:lnTo>
                  <a:pt x="197" y="675"/>
                </a:lnTo>
                <a:lnTo>
                  <a:pt x="196" y="675"/>
                </a:lnTo>
                <a:lnTo>
                  <a:pt x="196" y="674"/>
                </a:lnTo>
                <a:lnTo>
                  <a:pt x="195" y="674"/>
                </a:lnTo>
                <a:lnTo>
                  <a:pt x="195" y="673"/>
                </a:lnTo>
                <a:lnTo>
                  <a:pt x="194" y="673"/>
                </a:lnTo>
                <a:lnTo>
                  <a:pt x="194" y="672"/>
                </a:lnTo>
                <a:lnTo>
                  <a:pt x="193" y="672"/>
                </a:lnTo>
                <a:lnTo>
                  <a:pt x="193" y="672"/>
                </a:lnTo>
                <a:lnTo>
                  <a:pt x="192" y="671"/>
                </a:lnTo>
                <a:lnTo>
                  <a:pt x="192" y="670"/>
                </a:lnTo>
                <a:lnTo>
                  <a:pt x="191" y="670"/>
                </a:lnTo>
                <a:lnTo>
                  <a:pt x="191" y="670"/>
                </a:lnTo>
                <a:lnTo>
                  <a:pt x="190" y="670"/>
                </a:lnTo>
                <a:lnTo>
                  <a:pt x="189" y="668"/>
                </a:lnTo>
                <a:lnTo>
                  <a:pt x="188" y="667"/>
                </a:lnTo>
                <a:lnTo>
                  <a:pt x="187" y="666"/>
                </a:lnTo>
                <a:lnTo>
                  <a:pt x="187" y="665"/>
                </a:lnTo>
                <a:lnTo>
                  <a:pt x="186" y="664"/>
                </a:lnTo>
                <a:lnTo>
                  <a:pt x="185" y="663"/>
                </a:lnTo>
                <a:lnTo>
                  <a:pt x="184" y="663"/>
                </a:lnTo>
                <a:lnTo>
                  <a:pt x="183" y="662"/>
                </a:lnTo>
                <a:lnTo>
                  <a:pt x="183" y="661"/>
                </a:lnTo>
                <a:lnTo>
                  <a:pt x="182" y="661"/>
                </a:lnTo>
                <a:lnTo>
                  <a:pt x="182" y="660"/>
                </a:lnTo>
                <a:lnTo>
                  <a:pt x="181" y="659"/>
                </a:lnTo>
                <a:lnTo>
                  <a:pt x="181" y="658"/>
                </a:lnTo>
                <a:lnTo>
                  <a:pt x="180" y="657"/>
                </a:lnTo>
                <a:lnTo>
                  <a:pt x="180" y="657"/>
                </a:lnTo>
                <a:lnTo>
                  <a:pt x="179" y="657"/>
                </a:lnTo>
                <a:lnTo>
                  <a:pt x="179" y="656"/>
                </a:lnTo>
                <a:lnTo>
                  <a:pt x="178" y="656"/>
                </a:lnTo>
                <a:lnTo>
                  <a:pt x="178" y="655"/>
                </a:lnTo>
                <a:lnTo>
                  <a:pt x="177" y="654"/>
                </a:lnTo>
                <a:lnTo>
                  <a:pt x="176" y="653"/>
                </a:lnTo>
                <a:lnTo>
                  <a:pt x="176" y="652"/>
                </a:lnTo>
                <a:lnTo>
                  <a:pt x="175" y="651"/>
                </a:lnTo>
                <a:lnTo>
                  <a:pt x="175" y="651"/>
                </a:lnTo>
                <a:lnTo>
                  <a:pt x="174" y="650"/>
                </a:lnTo>
                <a:lnTo>
                  <a:pt x="174" y="649"/>
                </a:lnTo>
                <a:lnTo>
                  <a:pt x="174" y="649"/>
                </a:lnTo>
                <a:lnTo>
                  <a:pt x="174" y="648"/>
                </a:lnTo>
                <a:lnTo>
                  <a:pt x="173" y="648"/>
                </a:lnTo>
                <a:lnTo>
                  <a:pt x="173" y="647"/>
                </a:lnTo>
                <a:lnTo>
                  <a:pt x="172" y="647"/>
                </a:lnTo>
                <a:lnTo>
                  <a:pt x="172" y="646"/>
                </a:lnTo>
                <a:lnTo>
                  <a:pt x="171" y="646"/>
                </a:lnTo>
                <a:lnTo>
                  <a:pt x="170" y="645"/>
                </a:lnTo>
                <a:lnTo>
                  <a:pt x="170" y="645"/>
                </a:lnTo>
                <a:lnTo>
                  <a:pt x="169" y="645"/>
                </a:lnTo>
                <a:lnTo>
                  <a:pt x="168" y="643"/>
                </a:lnTo>
                <a:lnTo>
                  <a:pt x="156" y="635"/>
                </a:lnTo>
                <a:lnTo>
                  <a:pt x="155" y="634"/>
                </a:lnTo>
                <a:lnTo>
                  <a:pt x="155" y="633"/>
                </a:lnTo>
                <a:lnTo>
                  <a:pt x="154" y="632"/>
                </a:lnTo>
                <a:lnTo>
                  <a:pt x="152" y="629"/>
                </a:lnTo>
                <a:lnTo>
                  <a:pt x="150" y="624"/>
                </a:lnTo>
                <a:lnTo>
                  <a:pt x="148" y="622"/>
                </a:lnTo>
                <a:lnTo>
                  <a:pt x="147" y="622"/>
                </a:lnTo>
                <a:lnTo>
                  <a:pt x="140" y="629"/>
                </a:lnTo>
                <a:lnTo>
                  <a:pt x="138" y="631"/>
                </a:lnTo>
                <a:lnTo>
                  <a:pt x="131" y="635"/>
                </a:lnTo>
                <a:lnTo>
                  <a:pt x="130" y="634"/>
                </a:lnTo>
                <a:lnTo>
                  <a:pt x="126" y="632"/>
                </a:lnTo>
                <a:lnTo>
                  <a:pt x="125" y="631"/>
                </a:lnTo>
                <a:lnTo>
                  <a:pt x="125" y="630"/>
                </a:lnTo>
                <a:lnTo>
                  <a:pt x="124" y="629"/>
                </a:lnTo>
                <a:lnTo>
                  <a:pt x="124" y="628"/>
                </a:lnTo>
                <a:lnTo>
                  <a:pt x="123" y="628"/>
                </a:lnTo>
                <a:lnTo>
                  <a:pt x="123" y="627"/>
                </a:lnTo>
                <a:lnTo>
                  <a:pt x="123" y="626"/>
                </a:lnTo>
                <a:lnTo>
                  <a:pt x="122" y="624"/>
                </a:lnTo>
                <a:lnTo>
                  <a:pt x="121" y="617"/>
                </a:lnTo>
                <a:lnTo>
                  <a:pt x="120" y="616"/>
                </a:lnTo>
                <a:lnTo>
                  <a:pt x="120" y="614"/>
                </a:lnTo>
                <a:lnTo>
                  <a:pt x="117" y="613"/>
                </a:lnTo>
                <a:lnTo>
                  <a:pt x="112" y="610"/>
                </a:lnTo>
                <a:lnTo>
                  <a:pt x="111" y="609"/>
                </a:lnTo>
                <a:lnTo>
                  <a:pt x="106" y="607"/>
                </a:lnTo>
                <a:lnTo>
                  <a:pt x="105" y="606"/>
                </a:lnTo>
                <a:lnTo>
                  <a:pt x="103" y="605"/>
                </a:lnTo>
                <a:lnTo>
                  <a:pt x="101" y="604"/>
                </a:lnTo>
                <a:lnTo>
                  <a:pt x="101" y="602"/>
                </a:lnTo>
                <a:lnTo>
                  <a:pt x="100" y="602"/>
                </a:lnTo>
                <a:lnTo>
                  <a:pt x="100" y="602"/>
                </a:lnTo>
                <a:lnTo>
                  <a:pt x="98" y="602"/>
                </a:lnTo>
                <a:lnTo>
                  <a:pt x="96" y="602"/>
                </a:lnTo>
                <a:lnTo>
                  <a:pt x="94" y="603"/>
                </a:lnTo>
                <a:lnTo>
                  <a:pt x="94" y="603"/>
                </a:lnTo>
                <a:lnTo>
                  <a:pt x="92" y="604"/>
                </a:lnTo>
                <a:lnTo>
                  <a:pt x="91" y="604"/>
                </a:lnTo>
                <a:lnTo>
                  <a:pt x="90" y="604"/>
                </a:lnTo>
                <a:lnTo>
                  <a:pt x="89" y="604"/>
                </a:lnTo>
                <a:lnTo>
                  <a:pt x="88" y="604"/>
                </a:lnTo>
                <a:lnTo>
                  <a:pt x="87" y="606"/>
                </a:lnTo>
                <a:lnTo>
                  <a:pt x="87" y="607"/>
                </a:lnTo>
                <a:lnTo>
                  <a:pt x="86" y="607"/>
                </a:lnTo>
                <a:lnTo>
                  <a:pt x="86" y="607"/>
                </a:lnTo>
                <a:lnTo>
                  <a:pt x="85" y="607"/>
                </a:lnTo>
                <a:lnTo>
                  <a:pt x="84" y="606"/>
                </a:lnTo>
                <a:lnTo>
                  <a:pt x="83" y="606"/>
                </a:lnTo>
                <a:lnTo>
                  <a:pt x="82" y="606"/>
                </a:lnTo>
                <a:lnTo>
                  <a:pt x="81" y="605"/>
                </a:lnTo>
                <a:lnTo>
                  <a:pt x="81" y="605"/>
                </a:lnTo>
                <a:lnTo>
                  <a:pt x="79" y="604"/>
                </a:lnTo>
                <a:lnTo>
                  <a:pt x="79" y="603"/>
                </a:lnTo>
                <a:lnTo>
                  <a:pt x="78" y="604"/>
                </a:lnTo>
                <a:lnTo>
                  <a:pt x="75" y="604"/>
                </a:lnTo>
                <a:lnTo>
                  <a:pt x="75" y="604"/>
                </a:lnTo>
                <a:lnTo>
                  <a:pt x="74" y="604"/>
                </a:lnTo>
                <a:lnTo>
                  <a:pt x="73" y="604"/>
                </a:lnTo>
                <a:lnTo>
                  <a:pt x="68" y="605"/>
                </a:lnTo>
                <a:lnTo>
                  <a:pt x="62" y="607"/>
                </a:lnTo>
                <a:lnTo>
                  <a:pt x="62" y="607"/>
                </a:lnTo>
                <a:lnTo>
                  <a:pt x="60" y="605"/>
                </a:lnTo>
                <a:lnTo>
                  <a:pt x="58" y="602"/>
                </a:lnTo>
                <a:lnTo>
                  <a:pt x="57" y="601"/>
                </a:lnTo>
                <a:lnTo>
                  <a:pt x="56" y="600"/>
                </a:lnTo>
                <a:lnTo>
                  <a:pt x="56" y="598"/>
                </a:lnTo>
                <a:lnTo>
                  <a:pt x="55" y="597"/>
                </a:lnTo>
                <a:lnTo>
                  <a:pt x="54" y="595"/>
                </a:lnTo>
                <a:lnTo>
                  <a:pt x="52" y="594"/>
                </a:lnTo>
                <a:lnTo>
                  <a:pt x="51" y="592"/>
                </a:lnTo>
                <a:lnTo>
                  <a:pt x="50" y="591"/>
                </a:lnTo>
                <a:lnTo>
                  <a:pt x="50" y="590"/>
                </a:lnTo>
                <a:lnTo>
                  <a:pt x="50" y="589"/>
                </a:lnTo>
                <a:lnTo>
                  <a:pt x="49" y="589"/>
                </a:lnTo>
                <a:lnTo>
                  <a:pt x="49" y="588"/>
                </a:lnTo>
                <a:lnTo>
                  <a:pt x="48" y="588"/>
                </a:lnTo>
                <a:lnTo>
                  <a:pt x="48" y="587"/>
                </a:lnTo>
                <a:lnTo>
                  <a:pt x="47" y="586"/>
                </a:lnTo>
                <a:lnTo>
                  <a:pt x="46" y="585"/>
                </a:lnTo>
                <a:lnTo>
                  <a:pt x="45" y="583"/>
                </a:lnTo>
                <a:lnTo>
                  <a:pt x="44" y="582"/>
                </a:lnTo>
                <a:lnTo>
                  <a:pt x="44" y="582"/>
                </a:lnTo>
                <a:lnTo>
                  <a:pt x="43" y="581"/>
                </a:lnTo>
                <a:lnTo>
                  <a:pt x="43" y="580"/>
                </a:lnTo>
                <a:lnTo>
                  <a:pt x="42" y="578"/>
                </a:lnTo>
                <a:lnTo>
                  <a:pt x="41" y="577"/>
                </a:lnTo>
                <a:lnTo>
                  <a:pt x="39" y="576"/>
                </a:lnTo>
                <a:lnTo>
                  <a:pt x="38" y="573"/>
                </a:lnTo>
                <a:lnTo>
                  <a:pt x="37" y="572"/>
                </a:lnTo>
                <a:lnTo>
                  <a:pt x="37" y="571"/>
                </a:lnTo>
                <a:lnTo>
                  <a:pt x="35" y="570"/>
                </a:lnTo>
                <a:lnTo>
                  <a:pt x="35" y="569"/>
                </a:lnTo>
                <a:lnTo>
                  <a:pt x="34" y="568"/>
                </a:lnTo>
                <a:lnTo>
                  <a:pt x="34" y="567"/>
                </a:lnTo>
                <a:lnTo>
                  <a:pt x="33" y="567"/>
                </a:lnTo>
                <a:lnTo>
                  <a:pt x="32" y="565"/>
                </a:lnTo>
                <a:lnTo>
                  <a:pt x="31" y="564"/>
                </a:lnTo>
                <a:lnTo>
                  <a:pt x="30" y="563"/>
                </a:lnTo>
                <a:lnTo>
                  <a:pt x="28" y="561"/>
                </a:lnTo>
                <a:lnTo>
                  <a:pt x="26" y="559"/>
                </a:lnTo>
                <a:lnTo>
                  <a:pt x="25" y="557"/>
                </a:lnTo>
                <a:lnTo>
                  <a:pt x="25" y="557"/>
                </a:lnTo>
                <a:lnTo>
                  <a:pt x="24" y="556"/>
                </a:lnTo>
                <a:lnTo>
                  <a:pt x="23" y="555"/>
                </a:lnTo>
                <a:lnTo>
                  <a:pt x="22" y="554"/>
                </a:lnTo>
                <a:lnTo>
                  <a:pt x="20" y="551"/>
                </a:lnTo>
                <a:lnTo>
                  <a:pt x="19" y="551"/>
                </a:lnTo>
                <a:lnTo>
                  <a:pt x="19" y="550"/>
                </a:lnTo>
                <a:lnTo>
                  <a:pt x="18" y="549"/>
                </a:lnTo>
                <a:lnTo>
                  <a:pt x="18" y="548"/>
                </a:lnTo>
                <a:lnTo>
                  <a:pt x="16" y="547"/>
                </a:lnTo>
                <a:lnTo>
                  <a:pt x="16" y="546"/>
                </a:lnTo>
                <a:lnTo>
                  <a:pt x="14" y="545"/>
                </a:lnTo>
                <a:lnTo>
                  <a:pt x="14" y="545"/>
                </a:lnTo>
                <a:lnTo>
                  <a:pt x="13" y="544"/>
                </a:lnTo>
                <a:lnTo>
                  <a:pt x="13" y="542"/>
                </a:lnTo>
                <a:lnTo>
                  <a:pt x="12" y="541"/>
                </a:lnTo>
                <a:lnTo>
                  <a:pt x="11" y="540"/>
                </a:lnTo>
                <a:lnTo>
                  <a:pt x="10" y="539"/>
                </a:lnTo>
                <a:lnTo>
                  <a:pt x="9" y="538"/>
                </a:lnTo>
                <a:lnTo>
                  <a:pt x="7" y="536"/>
                </a:lnTo>
                <a:lnTo>
                  <a:pt x="6" y="535"/>
                </a:lnTo>
                <a:lnTo>
                  <a:pt x="6" y="533"/>
                </a:lnTo>
                <a:lnTo>
                  <a:pt x="4" y="532"/>
                </a:lnTo>
                <a:lnTo>
                  <a:pt x="3" y="532"/>
                </a:lnTo>
                <a:lnTo>
                  <a:pt x="2" y="530"/>
                </a:lnTo>
                <a:lnTo>
                  <a:pt x="1" y="529"/>
                </a:lnTo>
                <a:lnTo>
                  <a:pt x="1" y="527"/>
                </a:lnTo>
                <a:lnTo>
                  <a:pt x="0" y="526"/>
                </a:lnTo>
                <a:lnTo>
                  <a:pt x="0" y="525"/>
                </a:lnTo>
                <a:lnTo>
                  <a:pt x="0" y="524"/>
                </a:lnTo>
                <a:lnTo>
                  <a:pt x="0" y="522"/>
                </a:lnTo>
                <a:lnTo>
                  <a:pt x="0" y="521"/>
                </a:lnTo>
                <a:lnTo>
                  <a:pt x="2" y="520"/>
                </a:lnTo>
                <a:lnTo>
                  <a:pt x="3" y="518"/>
                </a:lnTo>
                <a:lnTo>
                  <a:pt x="5" y="516"/>
                </a:lnTo>
                <a:lnTo>
                  <a:pt x="6" y="514"/>
                </a:lnTo>
                <a:lnTo>
                  <a:pt x="7" y="513"/>
                </a:lnTo>
                <a:lnTo>
                  <a:pt x="9" y="511"/>
                </a:lnTo>
                <a:lnTo>
                  <a:pt x="11" y="509"/>
                </a:lnTo>
                <a:lnTo>
                  <a:pt x="12" y="507"/>
                </a:lnTo>
                <a:lnTo>
                  <a:pt x="13" y="506"/>
                </a:lnTo>
                <a:lnTo>
                  <a:pt x="15" y="504"/>
                </a:lnTo>
                <a:lnTo>
                  <a:pt x="16" y="502"/>
                </a:lnTo>
                <a:lnTo>
                  <a:pt x="18" y="501"/>
                </a:lnTo>
                <a:lnTo>
                  <a:pt x="19" y="499"/>
                </a:lnTo>
                <a:lnTo>
                  <a:pt x="22" y="496"/>
                </a:lnTo>
                <a:lnTo>
                  <a:pt x="23" y="495"/>
                </a:lnTo>
                <a:lnTo>
                  <a:pt x="25" y="493"/>
                </a:lnTo>
                <a:lnTo>
                  <a:pt x="26" y="491"/>
                </a:lnTo>
                <a:lnTo>
                  <a:pt x="29" y="488"/>
                </a:lnTo>
                <a:lnTo>
                  <a:pt x="31" y="484"/>
                </a:lnTo>
                <a:lnTo>
                  <a:pt x="36" y="480"/>
                </a:lnTo>
                <a:lnTo>
                  <a:pt x="40" y="475"/>
                </a:lnTo>
                <a:lnTo>
                  <a:pt x="47" y="466"/>
                </a:lnTo>
                <a:lnTo>
                  <a:pt x="56" y="454"/>
                </a:lnTo>
                <a:lnTo>
                  <a:pt x="64" y="446"/>
                </a:lnTo>
                <a:lnTo>
                  <a:pt x="70" y="438"/>
                </a:lnTo>
                <a:lnTo>
                  <a:pt x="78" y="430"/>
                </a:lnTo>
                <a:lnTo>
                  <a:pt x="83" y="423"/>
                </a:lnTo>
                <a:lnTo>
                  <a:pt x="87" y="418"/>
                </a:lnTo>
                <a:lnTo>
                  <a:pt x="92" y="413"/>
                </a:lnTo>
                <a:lnTo>
                  <a:pt x="96" y="408"/>
                </a:lnTo>
                <a:lnTo>
                  <a:pt x="99" y="404"/>
                </a:lnTo>
                <a:lnTo>
                  <a:pt x="103" y="399"/>
                </a:lnTo>
                <a:lnTo>
                  <a:pt x="106" y="396"/>
                </a:lnTo>
                <a:lnTo>
                  <a:pt x="109" y="393"/>
                </a:lnTo>
                <a:lnTo>
                  <a:pt x="112" y="389"/>
                </a:lnTo>
                <a:lnTo>
                  <a:pt x="114" y="386"/>
                </a:lnTo>
                <a:lnTo>
                  <a:pt x="118" y="383"/>
                </a:lnTo>
                <a:lnTo>
                  <a:pt x="118" y="381"/>
                </a:lnTo>
                <a:lnTo>
                  <a:pt x="122" y="378"/>
                </a:lnTo>
                <a:lnTo>
                  <a:pt x="125" y="375"/>
                </a:lnTo>
                <a:lnTo>
                  <a:pt x="127" y="371"/>
                </a:lnTo>
                <a:lnTo>
                  <a:pt x="131" y="366"/>
                </a:lnTo>
                <a:lnTo>
                  <a:pt x="134" y="363"/>
                </a:lnTo>
                <a:lnTo>
                  <a:pt x="137" y="358"/>
                </a:lnTo>
                <a:lnTo>
                  <a:pt x="141" y="355"/>
                </a:lnTo>
                <a:lnTo>
                  <a:pt x="142" y="353"/>
                </a:lnTo>
                <a:lnTo>
                  <a:pt x="145" y="350"/>
                </a:lnTo>
                <a:lnTo>
                  <a:pt x="148" y="346"/>
                </a:lnTo>
                <a:lnTo>
                  <a:pt x="150" y="343"/>
                </a:lnTo>
                <a:lnTo>
                  <a:pt x="154" y="339"/>
                </a:lnTo>
                <a:lnTo>
                  <a:pt x="156" y="338"/>
                </a:lnTo>
                <a:lnTo>
                  <a:pt x="158" y="334"/>
                </a:lnTo>
                <a:lnTo>
                  <a:pt x="161" y="332"/>
                </a:lnTo>
                <a:lnTo>
                  <a:pt x="163" y="328"/>
                </a:lnTo>
                <a:lnTo>
                  <a:pt x="167" y="325"/>
                </a:lnTo>
                <a:lnTo>
                  <a:pt x="169" y="321"/>
                </a:lnTo>
                <a:lnTo>
                  <a:pt x="171" y="320"/>
                </a:lnTo>
                <a:lnTo>
                  <a:pt x="174" y="316"/>
                </a:lnTo>
                <a:lnTo>
                  <a:pt x="176" y="313"/>
                </a:lnTo>
                <a:lnTo>
                  <a:pt x="180" y="309"/>
                </a:lnTo>
                <a:lnTo>
                  <a:pt x="182" y="306"/>
                </a:lnTo>
                <a:lnTo>
                  <a:pt x="185" y="302"/>
                </a:lnTo>
                <a:lnTo>
                  <a:pt x="187" y="299"/>
                </a:lnTo>
                <a:lnTo>
                  <a:pt x="191" y="296"/>
                </a:lnTo>
                <a:lnTo>
                  <a:pt x="192" y="295"/>
                </a:lnTo>
                <a:lnTo>
                  <a:pt x="194" y="292"/>
                </a:lnTo>
                <a:lnTo>
                  <a:pt x="197" y="289"/>
                </a:lnTo>
                <a:lnTo>
                  <a:pt x="201" y="283"/>
                </a:lnTo>
                <a:lnTo>
                  <a:pt x="206" y="278"/>
                </a:lnTo>
                <a:lnTo>
                  <a:pt x="209" y="274"/>
                </a:lnTo>
                <a:lnTo>
                  <a:pt x="212" y="271"/>
                </a:lnTo>
                <a:lnTo>
                  <a:pt x="215" y="267"/>
                </a:lnTo>
                <a:lnTo>
                  <a:pt x="218" y="264"/>
                </a:lnTo>
                <a:lnTo>
                  <a:pt x="222" y="264"/>
                </a:lnTo>
                <a:lnTo>
                  <a:pt x="222" y="263"/>
                </a:lnTo>
                <a:lnTo>
                  <a:pt x="226" y="263"/>
                </a:lnTo>
                <a:lnTo>
                  <a:pt x="230" y="263"/>
                </a:lnTo>
                <a:lnTo>
                  <a:pt x="235" y="262"/>
                </a:lnTo>
                <a:lnTo>
                  <a:pt x="239" y="262"/>
                </a:lnTo>
                <a:lnTo>
                  <a:pt x="243" y="261"/>
                </a:lnTo>
                <a:lnTo>
                  <a:pt x="248" y="261"/>
                </a:lnTo>
                <a:lnTo>
                  <a:pt x="250" y="261"/>
                </a:lnTo>
                <a:lnTo>
                  <a:pt x="252" y="261"/>
                </a:lnTo>
                <a:lnTo>
                  <a:pt x="255" y="260"/>
                </a:lnTo>
                <a:lnTo>
                  <a:pt x="255" y="258"/>
                </a:lnTo>
                <a:lnTo>
                  <a:pt x="254" y="256"/>
                </a:lnTo>
                <a:lnTo>
                  <a:pt x="252" y="252"/>
                </a:lnTo>
                <a:lnTo>
                  <a:pt x="251" y="248"/>
                </a:lnTo>
                <a:lnTo>
                  <a:pt x="249" y="244"/>
                </a:lnTo>
                <a:lnTo>
                  <a:pt x="249" y="241"/>
                </a:lnTo>
                <a:lnTo>
                  <a:pt x="247" y="237"/>
                </a:lnTo>
                <a:lnTo>
                  <a:pt x="246" y="236"/>
                </a:lnTo>
                <a:lnTo>
                  <a:pt x="246" y="234"/>
                </a:lnTo>
                <a:lnTo>
                  <a:pt x="246" y="230"/>
                </a:lnTo>
                <a:lnTo>
                  <a:pt x="246" y="226"/>
                </a:lnTo>
                <a:lnTo>
                  <a:pt x="246" y="224"/>
                </a:lnTo>
                <a:lnTo>
                  <a:pt x="246" y="222"/>
                </a:lnTo>
                <a:lnTo>
                  <a:pt x="246" y="216"/>
                </a:lnTo>
                <a:lnTo>
                  <a:pt x="246" y="210"/>
                </a:lnTo>
                <a:lnTo>
                  <a:pt x="246" y="206"/>
                </a:lnTo>
                <a:lnTo>
                  <a:pt x="246" y="203"/>
                </a:lnTo>
                <a:lnTo>
                  <a:pt x="246" y="199"/>
                </a:lnTo>
                <a:lnTo>
                  <a:pt x="246" y="195"/>
                </a:lnTo>
                <a:lnTo>
                  <a:pt x="246" y="192"/>
                </a:lnTo>
                <a:lnTo>
                  <a:pt x="246" y="190"/>
                </a:lnTo>
                <a:lnTo>
                  <a:pt x="247" y="184"/>
                </a:lnTo>
                <a:lnTo>
                  <a:pt x="245" y="178"/>
                </a:lnTo>
                <a:lnTo>
                  <a:pt x="244" y="171"/>
                </a:lnTo>
                <a:lnTo>
                  <a:pt x="243" y="165"/>
                </a:lnTo>
                <a:lnTo>
                  <a:pt x="242" y="161"/>
                </a:lnTo>
                <a:lnTo>
                  <a:pt x="241" y="157"/>
                </a:lnTo>
                <a:lnTo>
                  <a:pt x="240" y="155"/>
                </a:lnTo>
                <a:lnTo>
                  <a:pt x="239" y="153"/>
                </a:lnTo>
                <a:lnTo>
                  <a:pt x="237" y="147"/>
                </a:lnTo>
                <a:lnTo>
                  <a:pt x="235" y="141"/>
                </a:lnTo>
                <a:lnTo>
                  <a:pt x="232" y="135"/>
                </a:lnTo>
                <a:lnTo>
                  <a:pt x="231" y="131"/>
                </a:lnTo>
                <a:lnTo>
                  <a:pt x="230" y="127"/>
                </a:lnTo>
                <a:lnTo>
                  <a:pt x="229" y="125"/>
                </a:lnTo>
                <a:lnTo>
                  <a:pt x="228" y="123"/>
                </a:lnTo>
                <a:lnTo>
                  <a:pt x="227" y="121"/>
                </a:lnTo>
                <a:lnTo>
                  <a:pt x="226" y="120"/>
                </a:lnTo>
                <a:lnTo>
                  <a:pt x="224" y="115"/>
                </a:lnTo>
                <a:lnTo>
                  <a:pt x="222" y="111"/>
                </a:lnTo>
                <a:lnTo>
                  <a:pt x="220" y="108"/>
                </a:lnTo>
                <a:lnTo>
                  <a:pt x="218" y="103"/>
                </a:lnTo>
                <a:lnTo>
                  <a:pt x="217" y="100"/>
                </a:lnTo>
                <a:lnTo>
                  <a:pt x="215" y="96"/>
                </a:lnTo>
                <a:lnTo>
                  <a:pt x="212" y="91"/>
                </a:lnTo>
                <a:lnTo>
                  <a:pt x="212" y="89"/>
                </a:lnTo>
                <a:lnTo>
                  <a:pt x="210" y="84"/>
                </a:lnTo>
                <a:lnTo>
                  <a:pt x="208" y="81"/>
                </a:lnTo>
                <a:lnTo>
                  <a:pt x="207" y="79"/>
                </a:lnTo>
                <a:lnTo>
                  <a:pt x="208" y="77"/>
                </a:lnTo>
                <a:lnTo>
                  <a:pt x="212" y="75"/>
                </a:lnTo>
                <a:lnTo>
                  <a:pt x="218" y="69"/>
                </a:lnTo>
                <a:lnTo>
                  <a:pt x="225" y="61"/>
                </a:lnTo>
                <a:lnTo>
                  <a:pt x="232" y="55"/>
                </a:lnTo>
                <a:lnTo>
                  <a:pt x="238" y="48"/>
                </a:lnTo>
                <a:lnTo>
                  <a:pt x="244" y="42"/>
                </a:lnTo>
                <a:lnTo>
                  <a:pt x="250" y="36"/>
                </a:lnTo>
                <a:lnTo>
                  <a:pt x="255" y="32"/>
                </a:lnTo>
                <a:lnTo>
                  <a:pt x="260" y="27"/>
                </a:lnTo>
                <a:lnTo>
                  <a:pt x="265" y="22"/>
                </a:lnTo>
                <a:lnTo>
                  <a:pt x="268" y="20"/>
                </a:lnTo>
                <a:lnTo>
                  <a:pt x="271" y="16"/>
                </a:lnTo>
                <a:lnTo>
                  <a:pt x="273" y="15"/>
                </a:lnTo>
                <a:lnTo>
                  <a:pt x="274" y="15"/>
                </a:lnTo>
                <a:lnTo>
                  <a:pt x="278" y="11"/>
                </a:lnTo>
                <a:lnTo>
                  <a:pt x="280" y="4"/>
                </a:lnTo>
                <a:lnTo>
                  <a:pt x="293" y="3"/>
                </a:lnTo>
                <a:lnTo>
                  <a:pt x="296" y="2"/>
                </a:lnTo>
                <a:lnTo>
                  <a:pt x="315" y="0"/>
                </a:lnTo>
                <a:lnTo>
                  <a:pt x="354" y="8"/>
                </a:lnTo>
                <a:lnTo>
                  <a:pt x="367" y="10"/>
                </a:lnTo>
                <a:lnTo>
                  <a:pt x="379" y="13"/>
                </a:lnTo>
                <a:lnTo>
                  <a:pt x="454" y="13"/>
                </a:lnTo>
                <a:lnTo>
                  <a:pt x="480" y="39"/>
                </a:lnTo>
                <a:lnTo>
                  <a:pt x="485" y="42"/>
                </a:lnTo>
                <a:lnTo>
                  <a:pt x="486" y="42"/>
                </a:lnTo>
                <a:lnTo>
                  <a:pt x="486" y="43"/>
                </a:lnTo>
                <a:lnTo>
                  <a:pt x="486" y="44"/>
                </a:lnTo>
                <a:lnTo>
                  <a:pt x="486" y="44"/>
                </a:lnTo>
                <a:lnTo>
                  <a:pt x="486" y="45"/>
                </a:lnTo>
                <a:lnTo>
                  <a:pt x="486" y="46"/>
                </a:lnTo>
                <a:lnTo>
                  <a:pt x="487" y="46"/>
                </a:lnTo>
                <a:lnTo>
                  <a:pt x="487" y="46"/>
                </a:lnTo>
                <a:lnTo>
                  <a:pt x="487" y="47"/>
                </a:lnTo>
                <a:lnTo>
                  <a:pt x="488" y="47"/>
                </a:lnTo>
                <a:lnTo>
                  <a:pt x="488" y="48"/>
                </a:lnTo>
                <a:lnTo>
                  <a:pt x="488" y="49"/>
                </a:lnTo>
                <a:lnTo>
                  <a:pt x="489" y="49"/>
                </a:lnTo>
                <a:lnTo>
                  <a:pt x="489" y="48"/>
                </a:lnTo>
                <a:lnTo>
                  <a:pt x="489" y="49"/>
                </a:lnTo>
                <a:lnTo>
                  <a:pt x="490" y="49"/>
                </a:lnTo>
                <a:lnTo>
                  <a:pt x="491" y="49"/>
                </a:lnTo>
                <a:lnTo>
                  <a:pt x="492" y="49"/>
                </a:lnTo>
                <a:lnTo>
                  <a:pt x="492" y="49"/>
                </a:lnTo>
                <a:lnTo>
                  <a:pt x="493" y="49"/>
                </a:lnTo>
                <a:lnTo>
                  <a:pt x="493" y="50"/>
                </a:lnTo>
                <a:lnTo>
                  <a:pt x="493" y="51"/>
                </a:lnTo>
                <a:lnTo>
                  <a:pt x="494" y="51"/>
                </a:lnTo>
                <a:lnTo>
                  <a:pt x="494" y="52"/>
                </a:lnTo>
                <a:lnTo>
                  <a:pt x="495" y="52"/>
                </a:lnTo>
                <a:lnTo>
                  <a:pt x="496" y="52"/>
                </a:lnTo>
                <a:lnTo>
                  <a:pt x="497" y="52"/>
                </a:lnTo>
                <a:lnTo>
                  <a:pt x="498" y="52"/>
                </a:lnTo>
                <a:lnTo>
                  <a:pt x="498" y="52"/>
                </a:lnTo>
                <a:lnTo>
                  <a:pt x="499" y="52"/>
                </a:lnTo>
                <a:lnTo>
                  <a:pt x="500" y="52"/>
                </a:lnTo>
                <a:lnTo>
                  <a:pt x="506" y="52"/>
                </a:lnTo>
                <a:lnTo>
                  <a:pt x="507" y="58"/>
                </a:lnTo>
                <a:lnTo>
                  <a:pt x="507" y="63"/>
                </a:lnTo>
                <a:lnTo>
                  <a:pt x="505" y="68"/>
                </a:lnTo>
                <a:lnTo>
                  <a:pt x="504" y="71"/>
                </a:lnTo>
                <a:lnTo>
                  <a:pt x="505" y="72"/>
                </a:lnTo>
                <a:lnTo>
                  <a:pt x="506" y="75"/>
                </a:lnTo>
                <a:lnTo>
                  <a:pt x="508" y="76"/>
                </a:lnTo>
                <a:lnTo>
                  <a:pt x="509" y="76"/>
                </a:lnTo>
                <a:lnTo>
                  <a:pt x="509" y="77"/>
                </a:lnTo>
                <a:lnTo>
                  <a:pt x="510" y="77"/>
                </a:lnTo>
                <a:lnTo>
                  <a:pt x="510" y="77"/>
                </a:lnTo>
                <a:lnTo>
                  <a:pt x="510" y="77"/>
                </a:lnTo>
                <a:lnTo>
                  <a:pt x="510" y="78"/>
                </a:lnTo>
                <a:lnTo>
                  <a:pt x="512" y="79"/>
                </a:lnTo>
                <a:lnTo>
                  <a:pt x="515" y="79"/>
                </a:lnTo>
                <a:lnTo>
                  <a:pt x="521" y="78"/>
                </a:lnTo>
                <a:lnTo>
                  <a:pt x="527" y="77"/>
                </a:lnTo>
                <a:lnTo>
                  <a:pt x="529" y="77"/>
                </a:lnTo>
                <a:lnTo>
                  <a:pt x="530" y="78"/>
                </a:lnTo>
                <a:lnTo>
                  <a:pt x="532" y="78"/>
                </a:lnTo>
                <a:lnTo>
                  <a:pt x="533" y="78"/>
                </a:lnTo>
                <a:lnTo>
                  <a:pt x="533" y="77"/>
                </a:lnTo>
                <a:lnTo>
                  <a:pt x="534" y="77"/>
                </a:lnTo>
                <a:lnTo>
                  <a:pt x="534" y="77"/>
                </a:lnTo>
                <a:lnTo>
                  <a:pt x="534" y="76"/>
                </a:lnTo>
                <a:lnTo>
                  <a:pt x="534" y="75"/>
                </a:lnTo>
                <a:lnTo>
                  <a:pt x="534" y="74"/>
                </a:lnTo>
                <a:lnTo>
                  <a:pt x="535" y="74"/>
                </a:lnTo>
                <a:lnTo>
                  <a:pt x="535" y="73"/>
                </a:lnTo>
                <a:lnTo>
                  <a:pt x="536" y="72"/>
                </a:lnTo>
                <a:lnTo>
                  <a:pt x="538" y="71"/>
                </a:lnTo>
                <a:lnTo>
                  <a:pt x="539" y="71"/>
                </a:lnTo>
                <a:lnTo>
                  <a:pt x="540" y="71"/>
                </a:lnTo>
                <a:lnTo>
                  <a:pt x="541" y="71"/>
                </a:lnTo>
                <a:lnTo>
                  <a:pt x="542" y="71"/>
                </a:lnTo>
                <a:lnTo>
                  <a:pt x="542" y="71"/>
                </a:lnTo>
                <a:lnTo>
                  <a:pt x="543" y="71"/>
                </a:lnTo>
                <a:lnTo>
                  <a:pt x="544" y="71"/>
                </a:lnTo>
                <a:lnTo>
                  <a:pt x="545" y="71"/>
                </a:lnTo>
                <a:lnTo>
                  <a:pt x="546" y="71"/>
                </a:lnTo>
                <a:lnTo>
                  <a:pt x="547" y="71"/>
                </a:lnTo>
                <a:lnTo>
                  <a:pt x="548" y="71"/>
                </a:lnTo>
                <a:lnTo>
                  <a:pt x="549" y="71"/>
                </a:lnTo>
                <a:lnTo>
                  <a:pt x="550" y="71"/>
                </a:lnTo>
                <a:lnTo>
                  <a:pt x="551" y="71"/>
                </a:lnTo>
                <a:lnTo>
                  <a:pt x="552" y="71"/>
                </a:lnTo>
                <a:lnTo>
                  <a:pt x="552" y="70"/>
                </a:lnTo>
                <a:lnTo>
                  <a:pt x="554" y="70"/>
                </a:lnTo>
                <a:lnTo>
                  <a:pt x="554" y="69"/>
                </a:lnTo>
                <a:lnTo>
                  <a:pt x="556" y="69"/>
                </a:lnTo>
                <a:lnTo>
                  <a:pt x="557" y="68"/>
                </a:lnTo>
                <a:lnTo>
                  <a:pt x="560" y="66"/>
                </a:lnTo>
                <a:lnTo>
                  <a:pt x="565" y="64"/>
                </a:lnTo>
                <a:lnTo>
                  <a:pt x="567" y="62"/>
                </a:lnTo>
                <a:lnTo>
                  <a:pt x="569" y="59"/>
                </a:lnTo>
                <a:lnTo>
                  <a:pt x="570" y="56"/>
                </a:lnTo>
                <a:lnTo>
                  <a:pt x="571" y="55"/>
                </a:lnTo>
                <a:lnTo>
                  <a:pt x="573" y="54"/>
                </a:lnTo>
                <a:lnTo>
                  <a:pt x="574" y="53"/>
                </a:lnTo>
                <a:lnTo>
                  <a:pt x="579" y="53"/>
                </a:lnTo>
                <a:lnTo>
                  <a:pt x="580" y="52"/>
                </a:lnTo>
                <a:lnTo>
                  <a:pt x="584" y="53"/>
                </a:lnTo>
                <a:lnTo>
                  <a:pt x="587" y="55"/>
                </a:lnTo>
                <a:lnTo>
                  <a:pt x="591" y="59"/>
                </a:lnTo>
                <a:lnTo>
                  <a:pt x="592" y="60"/>
                </a:lnTo>
                <a:lnTo>
                  <a:pt x="592" y="61"/>
                </a:lnTo>
                <a:lnTo>
                  <a:pt x="593" y="61"/>
                </a:lnTo>
                <a:lnTo>
                  <a:pt x="593" y="62"/>
                </a:lnTo>
                <a:lnTo>
                  <a:pt x="594" y="62"/>
                </a:lnTo>
                <a:lnTo>
                  <a:pt x="594" y="63"/>
                </a:lnTo>
                <a:lnTo>
                  <a:pt x="594" y="64"/>
                </a:lnTo>
                <a:lnTo>
                  <a:pt x="595" y="64"/>
                </a:lnTo>
                <a:lnTo>
                  <a:pt x="595" y="65"/>
                </a:lnTo>
                <a:lnTo>
                  <a:pt x="596" y="65"/>
                </a:lnTo>
                <a:lnTo>
                  <a:pt x="597" y="65"/>
                </a:lnTo>
                <a:lnTo>
                  <a:pt x="598" y="65"/>
                </a:lnTo>
                <a:lnTo>
                  <a:pt x="598" y="65"/>
                </a:lnTo>
                <a:lnTo>
                  <a:pt x="598" y="65"/>
                </a:lnTo>
                <a:lnTo>
                  <a:pt x="599" y="65"/>
                </a:lnTo>
                <a:lnTo>
                  <a:pt x="600" y="65"/>
                </a:lnTo>
                <a:lnTo>
                  <a:pt x="601" y="65"/>
                </a:lnTo>
                <a:lnTo>
                  <a:pt x="602" y="65"/>
                </a:lnTo>
                <a:lnTo>
                  <a:pt x="602" y="66"/>
                </a:lnTo>
                <a:lnTo>
                  <a:pt x="603" y="66"/>
                </a:lnTo>
                <a:lnTo>
                  <a:pt x="603" y="67"/>
                </a:lnTo>
                <a:lnTo>
                  <a:pt x="603" y="68"/>
                </a:lnTo>
                <a:lnTo>
                  <a:pt x="604" y="68"/>
                </a:lnTo>
                <a:lnTo>
                  <a:pt x="604" y="69"/>
                </a:lnTo>
                <a:lnTo>
                  <a:pt x="604" y="70"/>
                </a:lnTo>
                <a:lnTo>
                  <a:pt x="604" y="71"/>
                </a:lnTo>
                <a:lnTo>
                  <a:pt x="604" y="71"/>
                </a:lnTo>
                <a:lnTo>
                  <a:pt x="604" y="71"/>
                </a:lnTo>
                <a:lnTo>
                  <a:pt x="604" y="72"/>
                </a:lnTo>
                <a:lnTo>
                  <a:pt x="605" y="72"/>
                </a:lnTo>
                <a:lnTo>
                  <a:pt x="606" y="72"/>
                </a:lnTo>
                <a:lnTo>
                  <a:pt x="607" y="72"/>
                </a:lnTo>
                <a:lnTo>
                  <a:pt x="607" y="73"/>
                </a:lnTo>
                <a:lnTo>
                  <a:pt x="609" y="74"/>
                </a:lnTo>
                <a:lnTo>
                  <a:pt x="610" y="75"/>
                </a:lnTo>
                <a:lnTo>
                  <a:pt x="611" y="76"/>
                </a:lnTo>
                <a:lnTo>
                  <a:pt x="611" y="77"/>
                </a:lnTo>
                <a:lnTo>
                  <a:pt x="611" y="77"/>
                </a:lnTo>
                <a:lnTo>
                  <a:pt x="612" y="78"/>
                </a:lnTo>
                <a:lnTo>
                  <a:pt x="612" y="81"/>
                </a:lnTo>
                <a:lnTo>
                  <a:pt x="612" y="84"/>
                </a:lnTo>
                <a:lnTo>
                  <a:pt x="613" y="87"/>
                </a:lnTo>
                <a:lnTo>
                  <a:pt x="614" y="88"/>
                </a:lnTo>
                <a:lnTo>
                  <a:pt x="615" y="89"/>
                </a:lnTo>
                <a:lnTo>
                  <a:pt x="616" y="90"/>
                </a:lnTo>
                <a:lnTo>
                  <a:pt x="616" y="90"/>
                </a:lnTo>
                <a:lnTo>
                  <a:pt x="617" y="90"/>
                </a:lnTo>
                <a:lnTo>
                  <a:pt x="623" y="95"/>
                </a:lnTo>
                <a:lnTo>
                  <a:pt x="627" y="97"/>
                </a:lnTo>
                <a:lnTo>
                  <a:pt x="628" y="98"/>
                </a:lnTo>
                <a:lnTo>
                  <a:pt x="643" y="110"/>
                </a:lnTo>
                <a:lnTo>
                  <a:pt x="644" y="111"/>
                </a:lnTo>
                <a:lnTo>
                  <a:pt x="647" y="112"/>
                </a:lnTo>
                <a:lnTo>
                  <a:pt x="647" y="113"/>
                </a:lnTo>
                <a:lnTo>
                  <a:pt x="647" y="114"/>
                </a:lnTo>
                <a:lnTo>
                  <a:pt x="648" y="115"/>
                </a:lnTo>
                <a:lnTo>
                  <a:pt x="648" y="115"/>
                </a:lnTo>
                <a:lnTo>
                  <a:pt x="649" y="116"/>
                </a:lnTo>
                <a:lnTo>
                  <a:pt x="649" y="117"/>
                </a:lnTo>
                <a:lnTo>
                  <a:pt x="648" y="117"/>
                </a:lnTo>
                <a:lnTo>
                  <a:pt x="647" y="118"/>
                </a:lnTo>
                <a:lnTo>
                  <a:pt x="646" y="118"/>
                </a:lnTo>
                <a:lnTo>
                  <a:pt x="645" y="117"/>
                </a:lnTo>
                <a:lnTo>
                  <a:pt x="645" y="118"/>
                </a:lnTo>
                <a:lnTo>
                  <a:pt x="644" y="118"/>
                </a:lnTo>
                <a:lnTo>
                  <a:pt x="644" y="119"/>
                </a:lnTo>
                <a:lnTo>
                  <a:pt x="644" y="120"/>
                </a:lnTo>
                <a:lnTo>
                  <a:pt x="642" y="121"/>
                </a:lnTo>
                <a:lnTo>
                  <a:pt x="641" y="122"/>
                </a:lnTo>
                <a:lnTo>
                  <a:pt x="639" y="125"/>
                </a:lnTo>
                <a:lnTo>
                  <a:pt x="637" y="127"/>
                </a:lnTo>
                <a:lnTo>
                  <a:pt x="631" y="134"/>
                </a:lnTo>
                <a:lnTo>
                  <a:pt x="622" y="144"/>
                </a:lnTo>
                <a:lnTo>
                  <a:pt x="619" y="149"/>
                </a:lnTo>
                <a:lnTo>
                  <a:pt x="618" y="154"/>
                </a:lnTo>
                <a:lnTo>
                  <a:pt x="616" y="163"/>
                </a:lnTo>
                <a:lnTo>
                  <a:pt x="616" y="166"/>
                </a:lnTo>
                <a:lnTo>
                  <a:pt x="616" y="170"/>
                </a:lnTo>
                <a:lnTo>
                  <a:pt x="617" y="173"/>
                </a:lnTo>
                <a:lnTo>
                  <a:pt x="620" y="174"/>
                </a:lnTo>
                <a:lnTo>
                  <a:pt x="621" y="174"/>
                </a:lnTo>
                <a:lnTo>
                  <a:pt x="622" y="174"/>
                </a:lnTo>
                <a:lnTo>
                  <a:pt x="622" y="174"/>
                </a:lnTo>
                <a:lnTo>
                  <a:pt x="622" y="175"/>
                </a:lnTo>
                <a:lnTo>
                  <a:pt x="622" y="176"/>
                </a:lnTo>
                <a:lnTo>
                  <a:pt x="622" y="177"/>
                </a:lnTo>
                <a:lnTo>
                  <a:pt x="622" y="177"/>
                </a:lnTo>
                <a:lnTo>
                  <a:pt x="623" y="177"/>
                </a:lnTo>
                <a:lnTo>
                  <a:pt x="623" y="178"/>
                </a:lnTo>
                <a:lnTo>
                  <a:pt x="624" y="178"/>
                </a:lnTo>
                <a:lnTo>
                  <a:pt x="624" y="177"/>
                </a:lnTo>
                <a:lnTo>
                  <a:pt x="625" y="177"/>
                </a:lnTo>
                <a:lnTo>
                  <a:pt x="626" y="178"/>
                </a:lnTo>
                <a:lnTo>
                  <a:pt x="626" y="179"/>
                </a:lnTo>
                <a:lnTo>
                  <a:pt x="627" y="179"/>
                </a:lnTo>
                <a:lnTo>
                  <a:pt x="628" y="180"/>
                </a:lnTo>
                <a:lnTo>
                  <a:pt x="629" y="180"/>
                </a:lnTo>
                <a:lnTo>
                  <a:pt x="629" y="180"/>
                </a:lnTo>
                <a:lnTo>
                  <a:pt x="630" y="180"/>
                </a:lnTo>
                <a:lnTo>
                  <a:pt x="631" y="180"/>
                </a:lnTo>
                <a:lnTo>
                  <a:pt x="631" y="181"/>
                </a:lnTo>
                <a:lnTo>
                  <a:pt x="632" y="181"/>
                </a:lnTo>
                <a:lnTo>
                  <a:pt x="632" y="182"/>
                </a:lnTo>
                <a:lnTo>
                  <a:pt x="632" y="183"/>
                </a:lnTo>
                <a:lnTo>
                  <a:pt x="633" y="183"/>
                </a:lnTo>
                <a:lnTo>
                  <a:pt x="633" y="183"/>
                </a:lnTo>
                <a:lnTo>
                  <a:pt x="633" y="184"/>
                </a:lnTo>
                <a:lnTo>
                  <a:pt x="633" y="185"/>
                </a:lnTo>
                <a:lnTo>
                  <a:pt x="634" y="185"/>
                </a:lnTo>
                <a:lnTo>
                  <a:pt x="634" y="186"/>
                </a:lnTo>
                <a:lnTo>
                  <a:pt x="634" y="187"/>
                </a:lnTo>
                <a:lnTo>
                  <a:pt x="634" y="188"/>
                </a:lnTo>
                <a:lnTo>
                  <a:pt x="635" y="188"/>
                </a:lnTo>
                <a:lnTo>
                  <a:pt x="635" y="188"/>
                </a:lnTo>
                <a:lnTo>
                  <a:pt x="635" y="187"/>
                </a:lnTo>
                <a:lnTo>
                  <a:pt x="635" y="188"/>
                </a:lnTo>
                <a:lnTo>
                  <a:pt x="636" y="188"/>
                </a:lnTo>
                <a:lnTo>
                  <a:pt x="636" y="189"/>
                </a:lnTo>
                <a:lnTo>
                  <a:pt x="637" y="189"/>
                </a:lnTo>
                <a:lnTo>
                  <a:pt x="637" y="190"/>
                </a:lnTo>
                <a:lnTo>
                  <a:pt x="637" y="190"/>
                </a:lnTo>
                <a:lnTo>
                  <a:pt x="637" y="191"/>
                </a:lnTo>
                <a:lnTo>
                  <a:pt x="638" y="191"/>
                </a:lnTo>
                <a:lnTo>
                  <a:pt x="638" y="192"/>
                </a:lnTo>
                <a:lnTo>
                  <a:pt x="638" y="193"/>
                </a:lnTo>
                <a:lnTo>
                  <a:pt x="639" y="195"/>
                </a:lnTo>
                <a:lnTo>
                  <a:pt x="641" y="202"/>
                </a:lnTo>
                <a:lnTo>
                  <a:pt x="642" y="205"/>
                </a:lnTo>
                <a:lnTo>
                  <a:pt x="645" y="213"/>
                </a:lnTo>
                <a:lnTo>
                  <a:pt x="645" y="214"/>
                </a:lnTo>
                <a:lnTo>
                  <a:pt x="646" y="215"/>
                </a:lnTo>
                <a:lnTo>
                  <a:pt x="646" y="218"/>
                </a:lnTo>
                <a:lnTo>
                  <a:pt x="646" y="220"/>
                </a:lnTo>
                <a:lnTo>
                  <a:pt x="647" y="221"/>
                </a:lnTo>
                <a:lnTo>
                  <a:pt x="647" y="223"/>
                </a:lnTo>
                <a:lnTo>
                  <a:pt x="647" y="225"/>
                </a:lnTo>
                <a:lnTo>
                  <a:pt x="648" y="227"/>
                </a:lnTo>
                <a:lnTo>
                  <a:pt x="648" y="229"/>
                </a:lnTo>
                <a:lnTo>
                  <a:pt x="648" y="230"/>
                </a:lnTo>
                <a:lnTo>
                  <a:pt x="649" y="231"/>
                </a:lnTo>
                <a:lnTo>
                  <a:pt x="650" y="232"/>
                </a:lnTo>
                <a:lnTo>
                  <a:pt x="652" y="233"/>
                </a:lnTo>
                <a:lnTo>
                  <a:pt x="654" y="233"/>
                </a:lnTo>
                <a:lnTo>
                  <a:pt x="654" y="235"/>
                </a:lnTo>
                <a:lnTo>
                  <a:pt x="657" y="239"/>
                </a:lnTo>
                <a:lnTo>
                  <a:pt x="659" y="246"/>
                </a:lnTo>
                <a:lnTo>
                  <a:pt x="660" y="251"/>
                </a:lnTo>
                <a:lnTo>
                  <a:pt x="660" y="252"/>
                </a:lnTo>
                <a:lnTo>
                  <a:pt x="660" y="252"/>
                </a:lnTo>
                <a:lnTo>
                  <a:pt x="661" y="252"/>
                </a:lnTo>
                <a:lnTo>
                  <a:pt x="661" y="253"/>
                </a:lnTo>
                <a:lnTo>
                  <a:pt x="661" y="254"/>
                </a:lnTo>
                <a:lnTo>
                  <a:pt x="661" y="255"/>
                </a:lnTo>
                <a:lnTo>
                  <a:pt x="661" y="256"/>
                </a:lnTo>
                <a:lnTo>
                  <a:pt x="662" y="258"/>
                </a:lnTo>
                <a:lnTo>
                  <a:pt x="662" y="258"/>
                </a:lnTo>
                <a:lnTo>
                  <a:pt x="663" y="258"/>
                </a:lnTo>
                <a:lnTo>
                  <a:pt x="663" y="259"/>
                </a:lnTo>
                <a:lnTo>
                  <a:pt x="663" y="260"/>
                </a:lnTo>
                <a:lnTo>
                  <a:pt x="663" y="261"/>
                </a:lnTo>
                <a:lnTo>
                  <a:pt x="663" y="262"/>
                </a:lnTo>
                <a:lnTo>
                  <a:pt x="663" y="263"/>
                </a:lnTo>
                <a:lnTo>
                  <a:pt x="662" y="263"/>
                </a:lnTo>
                <a:lnTo>
                  <a:pt x="663" y="263"/>
                </a:lnTo>
                <a:lnTo>
                  <a:pt x="663" y="264"/>
                </a:lnTo>
                <a:lnTo>
                  <a:pt x="663" y="264"/>
                </a:lnTo>
                <a:lnTo>
                  <a:pt x="663" y="265"/>
                </a:lnTo>
                <a:lnTo>
                  <a:pt x="663" y="266"/>
                </a:lnTo>
                <a:lnTo>
                  <a:pt x="664" y="266"/>
                </a:lnTo>
                <a:lnTo>
                  <a:pt x="664" y="267"/>
                </a:lnTo>
                <a:lnTo>
                  <a:pt x="665" y="267"/>
                </a:lnTo>
                <a:lnTo>
                  <a:pt x="665" y="268"/>
                </a:lnTo>
                <a:lnTo>
                  <a:pt x="665" y="269"/>
                </a:lnTo>
                <a:lnTo>
                  <a:pt x="666" y="269"/>
                </a:lnTo>
                <a:lnTo>
                  <a:pt x="666" y="270"/>
                </a:lnTo>
                <a:lnTo>
                  <a:pt x="666" y="270"/>
                </a:lnTo>
                <a:lnTo>
                  <a:pt x="666" y="271"/>
                </a:lnTo>
                <a:lnTo>
                  <a:pt x="667" y="271"/>
                </a:lnTo>
                <a:lnTo>
                  <a:pt x="667" y="271"/>
                </a:lnTo>
                <a:lnTo>
                  <a:pt x="667" y="272"/>
                </a:lnTo>
                <a:lnTo>
                  <a:pt x="667" y="273"/>
                </a:lnTo>
                <a:lnTo>
                  <a:pt x="666" y="273"/>
                </a:lnTo>
                <a:lnTo>
                  <a:pt x="666" y="274"/>
                </a:lnTo>
                <a:lnTo>
                  <a:pt x="666" y="275"/>
                </a:lnTo>
                <a:lnTo>
                  <a:pt x="666" y="276"/>
                </a:lnTo>
                <a:lnTo>
                  <a:pt x="666" y="277"/>
                </a:lnTo>
                <a:lnTo>
                  <a:pt x="666" y="277"/>
                </a:lnTo>
                <a:lnTo>
                  <a:pt x="666" y="277"/>
                </a:lnTo>
                <a:lnTo>
                  <a:pt x="667" y="278"/>
                </a:lnTo>
                <a:lnTo>
                  <a:pt x="668" y="280"/>
                </a:lnTo>
                <a:lnTo>
                  <a:pt x="669" y="281"/>
                </a:lnTo>
                <a:lnTo>
                  <a:pt x="670" y="283"/>
                </a:lnTo>
                <a:lnTo>
                  <a:pt x="671" y="283"/>
                </a:lnTo>
                <a:lnTo>
                  <a:pt x="672" y="284"/>
                </a:lnTo>
                <a:lnTo>
                  <a:pt x="673" y="286"/>
                </a:lnTo>
                <a:lnTo>
                  <a:pt x="674" y="288"/>
                </a:lnTo>
                <a:lnTo>
                  <a:pt x="674" y="289"/>
                </a:lnTo>
                <a:lnTo>
                  <a:pt x="676" y="293"/>
                </a:lnTo>
                <a:lnTo>
                  <a:pt x="676" y="294"/>
                </a:lnTo>
                <a:lnTo>
                  <a:pt x="677" y="294"/>
                </a:lnTo>
                <a:lnTo>
                  <a:pt x="677" y="295"/>
                </a:lnTo>
                <a:lnTo>
                  <a:pt x="678" y="296"/>
                </a:lnTo>
                <a:lnTo>
                  <a:pt x="678" y="296"/>
                </a:lnTo>
                <a:lnTo>
                  <a:pt x="678" y="297"/>
                </a:lnTo>
                <a:lnTo>
                  <a:pt x="678" y="298"/>
                </a:lnTo>
                <a:lnTo>
                  <a:pt x="678" y="299"/>
                </a:lnTo>
                <a:lnTo>
                  <a:pt x="678" y="300"/>
                </a:lnTo>
                <a:lnTo>
                  <a:pt x="678" y="301"/>
                </a:lnTo>
                <a:lnTo>
                  <a:pt x="678" y="302"/>
                </a:lnTo>
                <a:lnTo>
                  <a:pt x="678" y="302"/>
                </a:lnTo>
                <a:lnTo>
                  <a:pt x="678" y="303"/>
                </a:lnTo>
                <a:lnTo>
                  <a:pt x="678" y="304"/>
                </a:lnTo>
                <a:lnTo>
                  <a:pt x="678" y="305"/>
                </a:lnTo>
                <a:lnTo>
                  <a:pt x="678" y="306"/>
                </a:lnTo>
                <a:lnTo>
                  <a:pt x="678" y="307"/>
                </a:lnTo>
                <a:lnTo>
                  <a:pt x="679" y="307"/>
                </a:lnTo>
                <a:lnTo>
                  <a:pt x="679" y="308"/>
                </a:lnTo>
                <a:lnTo>
                  <a:pt x="680" y="308"/>
                </a:lnTo>
                <a:lnTo>
                  <a:pt x="680" y="309"/>
                </a:lnTo>
                <a:lnTo>
                  <a:pt x="680" y="310"/>
                </a:lnTo>
                <a:lnTo>
                  <a:pt x="680" y="312"/>
                </a:lnTo>
                <a:lnTo>
                  <a:pt x="680" y="313"/>
                </a:lnTo>
                <a:lnTo>
                  <a:pt x="681" y="314"/>
                </a:lnTo>
                <a:lnTo>
                  <a:pt x="681" y="314"/>
                </a:lnTo>
                <a:lnTo>
                  <a:pt x="682" y="314"/>
                </a:lnTo>
                <a:lnTo>
                  <a:pt x="682" y="315"/>
                </a:lnTo>
                <a:lnTo>
                  <a:pt x="683" y="315"/>
                </a:lnTo>
                <a:lnTo>
                  <a:pt x="683" y="316"/>
                </a:lnTo>
                <a:lnTo>
                  <a:pt x="683" y="317"/>
                </a:lnTo>
                <a:lnTo>
                  <a:pt x="683" y="318"/>
                </a:lnTo>
                <a:lnTo>
                  <a:pt x="684" y="318"/>
                </a:lnTo>
                <a:lnTo>
                  <a:pt x="684" y="319"/>
                </a:lnTo>
                <a:lnTo>
                  <a:pt x="685" y="319"/>
                </a:lnTo>
                <a:lnTo>
                  <a:pt x="685" y="320"/>
                </a:lnTo>
                <a:lnTo>
                  <a:pt x="685" y="320"/>
                </a:lnTo>
                <a:lnTo>
                  <a:pt x="686" y="321"/>
                </a:lnTo>
                <a:lnTo>
                  <a:pt x="687" y="321"/>
                </a:lnTo>
                <a:lnTo>
                  <a:pt x="690" y="322"/>
                </a:lnTo>
                <a:lnTo>
                  <a:pt x="692" y="322"/>
                </a:lnTo>
                <a:lnTo>
                  <a:pt x="695" y="323"/>
                </a:lnTo>
                <a:lnTo>
                  <a:pt x="697" y="324"/>
                </a:lnTo>
                <a:lnTo>
                  <a:pt x="699" y="325"/>
                </a:lnTo>
                <a:lnTo>
                  <a:pt x="701" y="326"/>
                </a:lnTo>
                <a:lnTo>
                  <a:pt x="703" y="327"/>
                </a:lnTo>
                <a:lnTo>
                  <a:pt x="704" y="328"/>
                </a:lnTo>
                <a:lnTo>
                  <a:pt x="705" y="328"/>
                </a:lnTo>
                <a:lnTo>
                  <a:pt x="706" y="328"/>
                </a:lnTo>
                <a:lnTo>
                  <a:pt x="707" y="328"/>
                </a:lnTo>
                <a:lnTo>
                  <a:pt x="708" y="328"/>
                </a:lnTo>
                <a:lnTo>
                  <a:pt x="709" y="328"/>
                </a:lnTo>
                <a:lnTo>
                  <a:pt x="710" y="328"/>
                </a:lnTo>
                <a:lnTo>
                  <a:pt x="710" y="329"/>
                </a:lnTo>
                <a:lnTo>
                  <a:pt x="710" y="330"/>
                </a:lnTo>
                <a:lnTo>
                  <a:pt x="711" y="330"/>
                </a:lnTo>
                <a:lnTo>
                  <a:pt x="712" y="330"/>
                </a:lnTo>
                <a:lnTo>
                  <a:pt x="713" y="330"/>
                </a:lnTo>
                <a:lnTo>
                  <a:pt x="714" y="330"/>
                </a:lnTo>
                <a:lnTo>
                  <a:pt x="714" y="329"/>
                </a:lnTo>
                <a:lnTo>
                  <a:pt x="715" y="329"/>
                </a:lnTo>
                <a:lnTo>
                  <a:pt x="716" y="329"/>
                </a:lnTo>
                <a:lnTo>
                  <a:pt x="716" y="330"/>
                </a:lnTo>
                <a:lnTo>
                  <a:pt x="716" y="330"/>
                </a:lnTo>
                <a:lnTo>
                  <a:pt x="716" y="331"/>
                </a:lnTo>
                <a:lnTo>
                  <a:pt x="716" y="332"/>
                </a:lnTo>
                <a:lnTo>
                  <a:pt x="717" y="332"/>
                </a:lnTo>
                <a:lnTo>
                  <a:pt x="718" y="332"/>
                </a:lnTo>
                <a:lnTo>
                  <a:pt x="719" y="332"/>
                </a:lnTo>
                <a:lnTo>
                  <a:pt x="720" y="332"/>
                </a:lnTo>
                <a:lnTo>
                  <a:pt x="721" y="332"/>
                </a:lnTo>
                <a:lnTo>
                  <a:pt x="721" y="333"/>
                </a:lnTo>
                <a:lnTo>
                  <a:pt x="722" y="333"/>
                </a:lnTo>
                <a:lnTo>
                  <a:pt x="722" y="333"/>
                </a:lnTo>
                <a:lnTo>
                  <a:pt x="722" y="333"/>
                </a:lnTo>
                <a:lnTo>
                  <a:pt x="723" y="333"/>
                </a:lnTo>
                <a:lnTo>
                  <a:pt x="724" y="333"/>
                </a:lnTo>
                <a:lnTo>
                  <a:pt x="724" y="334"/>
                </a:lnTo>
                <a:lnTo>
                  <a:pt x="725" y="334"/>
                </a:lnTo>
                <a:lnTo>
                  <a:pt x="725" y="335"/>
                </a:lnTo>
                <a:lnTo>
                  <a:pt x="726" y="335"/>
                </a:lnTo>
                <a:lnTo>
                  <a:pt x="727" y="335"/>
                </a:lnTo>
                <a:lnTo>
                  <a:pt x="728" y="336"/>
                </a:lnTo>
                <a:lnTo>
                  <a:pt x="728" y="336"/>
                </a:lnTo>
                <a:lnTo>
                  <a:pt x="729" y="337"/>
                </a:lnTo>
                <a:lnTo>
                  <a:pt x="730" y="337"/>
                </a:lnTo>
                <a:lnTo>
                  <a:pt x="730" y="338"/>
                </a:lnTo>
                <a:lnTo>
                  <a:pt x="731" y="338"/>
                </a:lnTo>
                <a:lnTo>
                  <a:pt x="732" y="338"/>
                </a:lnTo>
                <a:lnTo>
                  <a:pt x="733" y="338"/>
                </a:lnTo>
                <a:lnTo>
                  <a:pt x="733" y="339"/>
                </a:lnTo>
                <a:lnTo>
                  <a:pt x="734" y="339"/>
                </a:lnTo>
                <a:lnTo>
                  <a:pt x="734" y="338"/>
                </a:lnTo>
                <a:lnTo>
                  <a:pt x="734" y="337"/>
                </a:lnTo>
                <a:lnTo>
                  <a:pt x="735" y="337"/>
                </a:lnTo>
                <a:lnTo>
                  <a:pt x="735" y="336"/>
                </a:lnTo>
                <a:lnTo>
                  <a:pt x="736" y="336"/>
                </a:lnTo>
                <a:lnTo>
                  <a:pt x="737" y="336"/>
                </a:lnTo>
                <a:lnTo>
                  <a:pt x="737" y="337"/>
                </a:lnTo>
                <a:lnTo>
                  <a:pt x="737" y="338"/>
                </a:lnTo>
                <a:lnTo>
                  <a:pt x="738" y="338"/>
                </a:lnTo>
                <a:lnTo>
                  <a:pt x="738" y="337"/>
                </a:lnTo>
                <a:lnTo>
                  <a:pt x="739" y="337"/>
                </a:lnTo>
                <a:lnTo>
                  <a:pt x="739" y="338"/>
                </a:lnTo>
                <a:lnTo>
                  <a:pt x="740" y="338"/>
                </a:lnTo>
                <a:lnTo>
                  <a:pt x="741" y="338"/>
                </a:lnTo>
                <a:lnTo>
                  <a:pt x="741" y="337"/>
                </a:lnTo>
                <a:lnTo>
                  <a:pt x="741" y="337"/>
                </a:lnTo>
                <a:lnTo>
                  <a:pt x="741" y="336"/>
                </a:lnTo>
                <a:lnTo>
                  <a:pt x="742" y="336"/>
                </a:lnTo>
                <a:lnTo>
                  <a:pt x="742" y="335"/>
                </a:lnTo>
                <a:lnTo>
                  <a:pt x="743" y="334"/>
                </a:lnTo>
                <a:lnTo>
                  <a:pt x="744" y="334"/>
                </a:lnTo>
                <a:lnTo>
                  <a:pt x="745" y="334"/>
                </a:lnTo>
                <a:lnTo>
                  <a:pt x="746" y="334"/>
                </a:lnTo>
                <a:lnTo>
                  <a:pt x="747" y="334"/>
                </a:lnTo>
                <a:lnTo>
                  <a:pt x="748" y="334"/>
                </a:lnTo>
                <a:lnTo>
                  <a:pt x="750" y="334"/>
                </a:lnTo>
                <a:lnTo>
                  <a:pt x="753" y="334"/>
                </a:lnTo>
                <a:lnTo>
                  <a:pt x="754" y="334"/>
                </a:lnTo>
                <a:lnTo>
                  <a:pt x="755" y="335"/>
                </a:lnTo>
                <a:lnTo>
                  <a:pt x="756" y="336"/>
                </a:lnTo>
                <a:lnTo>
                  <a:pt x="757" y="337"/>
                </a:lnTo>
                <a:lnTo>
                  <a:pt x="757" y="338"/>
                </a:lnTo>
                <a:lnTo>
                  <a:pt x="757" y="339"/>
                </a:lnTo>
                <a:lnTo>
                  <a:pt x="757" y="340"/>
                </a:lnTo>
                <a:lnTo>
                  <a:pt x="757" y="341"/>
                </a:lnTo>
                <a:lnTo>
                  <a:pt x="756" y="342"/>
                </a:lnTo>
                <a:lnTo>
                  <a:pt x="756" y="343"/>
                </a:lnTo>
                <a:lnTo>
                  <a:pt x="756" y="344"/>
                </a:lnTo>
                <a:lnTo>
                  <a:pt x="754" y="355"/>
                </a:lnTo>
                <a:lnTo>
                  <a:pt x="749" y="373"/>
                </a:lnTo>
                <a:lnTo>
                  <a:pt x="749" y="374"/>
                </a:lnTo>
                <a:lnTo>
                  <a:pt x="749" y="375"/>
                </a:lnTo>
                <a:lnTo>
                  <a:pt x="749" y="376"/>
                </a:lnTo>
                <a:lnTo>
                  <a:pt x="748" y="376"/>
                </a:lnTo>
                <a:lnTo>
                  <a:pt x="748" y="377"/>
                </a:lnTo>
                <a:lnTo>
                  <a:pt x="748" y="377"/>
                </a:lnTo>
                <a:lnTo>
                  <a:pt x="748" y="378"/>
                </a:lnTo>
                <a:lnTo>
                  <a:pt x="748" y="379"/>
                </a:lnTo>
                <a:lnTo>
                  <a:pt x="748" y="380"/>
                </a:lnTo>
                <a:lnTo>
                  <a:pt x="748" y="381"/>
                </a:lnTo>
                <a:lnTo>
                  <a:pt x="748" y="382"/>
                </a:lnTo>
                <a:lnTo>
                  <a:pt x="748" y="383"/>
                </a:lnTo>
                <a:lnTo>
                  <a:pt x="748" y="383"/>
                </a:lnTo>
                <a:lnTo>
                  <a:pt x="748" y="384"/>
                </a:lnTo>
                <a:lnTo>
                  <a:pt x="748" y="385"/>
                </a:lnTo>
                <a:lnTo>
                  <a:pt x="748" y="386"/>
                </a:lnTo>
                <a:lnTo>
                  <a:pt x="748" y="387"/>
                </a:lnTo>
                <a:lnTo>
                  <a:pt x="749" y="387"/>
                </a:lnTo>
                <a:lnTo>
                  <a:pt x="749" y="388"/>
                </a:lnTo>
                <a:lnTo>
                  <a:pt x="749" y="389"/>
                </a:lnTo>
                <a:lnTo>
                  <a:pt x="749" y="389"/>
                </a:lnTo>
                <a:lnTo>
                  <a:pt x="749" y="390"/>
                </a:lnTo>
                <a:lnTo>
                  <a:pt x="749" y="391"/>
                </a:lnTo>
                <a:lnTo>
                  <a:pt x="749" y="392"/>
                </a:lnTo>
                <a:lnTo>
                  <a:pt x="749" y="393"/>
                </a:lnTo>
                <a:lnTo>
                  <a:pt x="749" y="394"/>
                </a:lnTo>
                <a:lnTo>
                  <a:pt x="749" y="395"/>
                </a:lnTo>
                <a:lnTo>
                  <a:pt x="749" y="395"/>
                </a:lnTo>
                <a:lnTo>
                  <a:pt x="749" y="396"/>
                </a:lnTo>
                <a:lnTo>
                  <a:pt x="749" y="397"/>
                </a:lnTo>
                <a:lnTo>
                  <a:pt x="749" y="398"/>
                </a:lnTo>
                <a:lnTo>
                  <a:pt x="749" y="399"/>
                </a:lnTo>
                <a:lnTo>
                  <a:pt x="749" y="400"/>
                </a:lnTo>
                <a:lnTo>
                  <a:pt x="749" y="401"/>
                </a:lnTo>
                <a:lnTo>
                  <a:pt x="749" y="402"/>
                </a:lnTo>
                <a:lnTo>
                  <a:pt x="749" y="402"/>
                </a:lnTo>
                <a:lnTo>
                  <a:pt x="749" y="403"/>
                </a:lnTo>
                <a:lnTo>
                  <a:pt x="749" y="404"/>
                </a:lnTo>
                <a:lnTo>
                  <a:pt x="749" y="405"/>
                </a:lnTo>
                <a:lnTo>
                  <a:pt x="749" y="406"/>
                </a:lnTo>
                <a:lnTo>
                  <a:pt x="749" y="407"/>
                </a:lnTo>
                <a:lnTo>
                  <a:pt x="749" y="408"/>
                </a:lnTo>
                <a:lnTo>
                  <a:pt x="749" y="408"/>
                </a:lnTo>
                <a:lnTo>
                  <a:pt x="749" y="409"/>
                </a:lnTo>
                <a:lnTo>
                  <a:pt x="749" y="410"/>
                </a:lnTo>
                <a:lnTo>
                  <a:pt x="749" y="411"/>
                </a:lnTo>
                <a:lnTo>
                  <a:pt x="749" y="412"/>
                </a:lnTo>
                <a:lnTo>
                  <a:pt x="748" y="413"/>
                </a:lnTo>
                <a:lnTo>
                  <a:pt x="748" y="414"/>
                </a:lnTo>
                <a:lnTo>
                  <a:pt x="748" y="414"/>
                </a:lnTo>
                <a:lnTo>
                  <a:pt x="748" y="415"/>
                </a:lnTo>
                <a:lnTo>
                  <a:pt x="749" y="416"/>
                </a:lnTo>
                <a:lnTo>
                  <a:pt x="749" y="417"/>
                </a:lnTo>
                <a:lnTo>
                  <a:pt x="749" y="418"/>
                </a:lnTo>
                <a:lnTo>
                  <a:pt x="749" y="419"/>
                </a:lnTo>
                <a:lnTo>
                  <a:pt x="749" y="420"/>
                </a:lnTo>
                <a:lnTo>
                  <a:pt x="749" y="420"/>
                </a:lnTo>
                <a:lnTo>
                  <a:pt x="749" y="421"/>
                </a:lnTo>
                <a:lnTo>
                  <a:pt x="749" y="422"/>
                </a:lnTo>
                <a:lnTo>
                  <a:pt x="749" y="423"/>
                </a:lnTo>
                <a:lnTo>
                  <a:pt x="749" y="424"/>
                </a:lnTo>
                <a:lnTo>
                  <a:pt x="749" y="425"/>
                </a:lnTo>
                <a:lnTo>
                  <a:pt x="749" y="426"/>
                </a:lnTo>
                <a:lnTo>
                  <a:pt x="749" y="426"/>
                </a:lnTo>
                <a:lnTo>
                  <a:pt x="749" y="427"/>
                </a:lnTo>
                <a:lnTo>
                  <a:pt x="750" y="427"/>
                </a:lnTo>
                <a:lnTo>
                  <a:pt x="750" y="428"/>
                </a:lnTo>
                <a:lnTo>
                  <a:pt x="750" y="429"/>
                </a:lnTo>
                <a:lnTo>
                  <a:pt x="750" y="431"/>
                </a:lnTo>
                <a:lnTo>
                  <a:pt x="750" y="434"/>
                </a:lnTo>
                <a:lnTo>
                  <a:pt x="749" y="438"/>
                </a:lnTo>
                <a:lnTo>
                  <a:pt x="748" y="439"/>
                </a:lnTo>
                <a:lnTo>
                  <a:pt x="747" y="442"/>
                </a:lnTo>
                <a:lnTo>
                  <a:pt x="747" y="445"/>
                </a:lnTo>
                <a:lnTo>
                  <a:pt x="747" y="449"/>
                </a:lnTo>
                <a:lnTo>
                  <a:pt x="748" y="449"/>
                </a:lnTo>
                <a:lnTo>
                  <a:pt x="748" y="450"/>
                </a:lnTo>
                <a:lnTo>
                  <a:pt x="747" y="450"/>
                </a:lnTo>
                <a:lnTo>
                  <a:pt x="747" y="451"/>
                </a:lnTo>
                <a:lnTo>
                  <a:pt x="747" y="451"/>
                </a:lnTo>
                <a:lnTo>
                  <a:pt x="747" y="452"/>
                </a:lnTo>
                <a:lnTo>
                  <a:pt x="747" y="453"/>
                </a:lnTo>
                <a:lnTo>
                  <a:pt x="747" y="454"/>
                </a:lnTo>
                <a:lnTo>
                  <a:pt x="748" y="454"/>
                </a:lnTo>
                <a:lnTo>
                  <a:pt x="748" y="455"/>
                </a:lnTo>
                <a:lnTo>
                  <a:pt x="749" y="455"/>
                </a:lnTo>
                <a:lnTo>
                  <a:pt x="749" y="456"/>
                </a:lnTo>
                <a:lnTo>
                  <a:pt x="749" y="457"/>
                </a:lnTo>
                <a:lnTo>
                  <a:pt x="749" y="458"/>
                </a:lnTo>
                <a:lnTo>
                  <a:pt x="749" y="458"/>
                </a:lnTo>
                <a:lnTo>
                  <a:pt x="748" y="458"/>
                </a:lnTo>
                <a:lnTo>
                  <a:pt x="747" y="459"/>
                </a:lnTo>
                <a:lnTo>
                  <a:pt x="746" y="459"/>
                </a:lnTo>
                <a:lnTo>
                  <a:pt x="743" y="461"/>
                </a:lnTo>
                <a:lnTo>
                  <a:pt x="741" y="462"/>
                </a:lnTo>
                <a:lnTo>
                  <a:pt x="740" y="464"/>
                </a:lnTo>
                <a:lnTo>
                  <a:pt x="738" y="466"/>
                </a:lnTo>
                <a:lnTo>
                  <a:pt x="737" y="468"/>
                </a:lnTo>
                <a:lnTo>
                  <a:pt x="736" y="470"/>
                </a:lnTo>
                <a:lnTo>
                  <a:pt x="735" y="471"/>
                </a:lnTo>
                <a:lnTo>
                  <a:pt x="734" y="474"/>
                </a:lnTo>
                <a:lnTo>
                  <a:pt x="734" y="475"/>
                </a:lnTo>
                <a:lnTo>
                  <a:pt x="734" y="476"/>
                </a:lnTo>
                <a:lnTo>
                  <a:pt x="734" y="477"/>
                </a:lnTo>
                <a:lnTo>
                  <a:pt x="734" y="479"/>
                </a:lnTo>
                <a:lnTo>
                  <a:pt x="735" y="479"/>
                </a:lnTo>
                <a:lnTo>
                  <a:pt x="734" y="479"/>
                </a:lnTo>
                <a:lnTo>
                  <a:pt x="735" y="479"/>
                </a:lnTo>
                <a:lnTo>
                  <a:pt x="735" y="480"/>
                </a:lnTo>
                <a:lnTo>
                  <a:pt x="735" y="481"/>
                </a:lnTo>
                <a:lnTo>
                  <a:pt x="735" y="482"/>
                </a:lnTo>
                <a:lnTo>
                  <a:pt x="736" y="482"/>
                </a:lnTo>
                <a:lnTo>
                  <a:pt x="736" y="483"/>
                </a:lnTo>
                <a:lnTo>
                  <a:pt x="736" y="484"/>
                </a:lnTo>
                <a:lnTo>
                  <a:pt x="736" y="485"/>
                </a:lnTo>
                <a:lnTo>
                  <a:pt x="736" y="486"/>
                </a:lnTo>
                <a:lnTo>
                  <a:pt x="735" y="487"/>
                </a:lnTo>
                <a:lnTo>
                  <a:pt x="735" y="488"/>
                </a:lnTo>
                <a:lnTo>
                  <a:pt x="736" y="489"/>
                </a:lnTo>
                <a:lnTo>
                  <a:pt x="737" y="489"/>
                </a:lnTo>
                <a:lnTo>
                  <a:pt x="737" y="489"/>
                </a:lnTo>
                <a:lnTo>
                  <a:pt x="736" y="489"/>
                </a:lnTo>
                <a:lnTo>
                  <a:pt x="736" y="490"/>
                </a:lnTo>
                <a:lnTo>
                  <a:pt x="736" y="491"/>
                </a:lnTo>
                <a:lnTo>
                  <a:pt x="736" y="492"/>
                </a:lnTo>
                <a:lnTo>
                  <a:pt x="735" y="493"/>
                </a:lnTo>
                <a:lnTo>
                  <a:pt x="734" y="495"/>
                </a:lnTo>
                <a:lnTo>
                  <a:pt x="736" y="495"/>
                </a:lnTo>
                <a:lnTo>
                  <a:pt x="737" y="495"/>
                </a:lnTo>
                <a:lnTo>
                  <a:pt x="737" y="496"/>
                </a:lnTo>
                <a:lnTo>
                  <a:pt x="737" y="497"/>
                </a:lnTo>
                <a:lnTo>
                  <a:pt x="736" y="499"/>
                </a:lnTo>
                <a:lnTo>
                  <a:pt x="735" y="500"/>
                </a:lnTo>
                <a:lnTo>
                  <a:pt x="735" y="501"/>
                </a:lnTo>
                <a:lnTo>
                  <a:pt x="735" y="501"/>
                </a:lnTo>
                <a:lnTo>
                  <a:pt x="734" y="502"/>
                </a:lnTo>
                <a:lnTo>
                  <a:pt x="734" y="503"/>
                </a:lnTo>
                <a:lnTo>
                  <a:pt x="734" y="503"/>
                </a:lnTo>
                <a:lnTo>
                  <a:pt x="734" y="504"/>
                </a:lnTo>
                <a:lnTo>
                  <a:pt x="734" y="505"/>
                </a:lnTo>
                <a:lnTo>
                  <a:pt x="734" y="506"/>
                </a:lnTo>
                <a:lnTo>
                  <a:pt x="734" y="506"/>
                </a:lnTo>
                <a:lnTo>
                  <a:pt x="734" y="507"/>
                </a:lnTo>
                <a:lnTo>
                  <a:pt x="734" y="507"/>
                </a:lnTo>
                <a:lnTo>
                  <a:pt x="733" y="507"/>
                </a:lnTo>
                <a:lnTo>
                  <a:pt x="733" y="508"/>
                </a:lnTo>
                <a:lnTo>
                  <a:pt x="733" y="509"/>
                </a:lnTo>
                <a:lnTo>
                  <a:pt x="734" y="510"/>
                </a:lnTo>
                <a:lnTo>
                  <a:pt x="733" y="511"/>
                </a:lnTo>
                <a:lnTo>
                  <a:pt x="733" y="512"/>
                </a:lnTo>
                <a:lnTo>
                  <a:pt x="734" y="512"/>
                </a:lnTo>
                <a:lnTo>
                  <a:pt x="733" y="512"/>
                </a:lnTo>
                <a:lnTo>
                  <a:pt x="733" y="513"/>
                </a:lnTo>
                <a:lnTo>
                  <a:pt x="733" y="514"/>
                </a:lnTo>
                <a:lnTo>
                  <a:pt x="733" y="514"/>
                </a:lnTo>
                <a:lnTo>
                  <a:pt x="734" y="515"/>
                </a:lnTo>
                <a:lnTo>
                  <a:pt x="734" y="516"/>
                </a:lnTo>
                <a:lnTo>
                  <a:pt x="734" y="517"/>
                </a:lnTo>
                <a:lnTo>
                  <a:pt x="734" y="518"/>
                </a:lnTo>
                <a:lnTo>
                  <a:pt x="734" y="519"/>
                </a:lnTo>
                <a:lnTo>
                  <a:pt x="734" y="520"/>
                </a:lnTo>
                <a:lnTo>
                  <a:pt x="734" y="520"/>
                </a:lnTo>
                <a:lnTo>
                  <a:pt x="734" y="521"/>
                </a:lnTo>
                <a:lnTo>
                  <a:pt x="735" y="521"/>
                </a:lnTo>
                <a:lnTo>
                  <a:pt x="735" y="522"/>
                </a:lnTo>
                <a:lnTo>
                  <a:pt x="735" y="523"/>
                </a:lnTo>
                <a:lnTo>
                  <a:pt x="736" y="524"/>
                </a:lnTo>
                <a:lnTo>
                  <a:pt x="736" y="525"/>
                </a:lnTo>
                <a:lnTo>
                  <a:pt x="736" y="526"/>
                </a:lnTo>
                <a:lnTo>
                  <a:pt x="737" y="526"/>
                </a:lnTo>
                <a:lnTo>
                  <a:pt x="737" y="526"/>
                </a:lnTo>
                <a:lnTo>
                  <a:pt x="737" y="527"/>
                </a:lnTo>
                <a:lnTo>
                  <a:pt x="738" y="527"/>
                </a:lnTo>
                <a:lnTo>
                  <a:pt x="738" y="528"/>
                </a:lnTo>
                <a:lnTo>
                  <a:pt x="738" y="529"/>
                </a:lnTo>
                <a:lnTo>
                  <a:pt x="739" y="530"/>
                </a:lnTo>
                <a:lnTo>
                  <a:pt x="739" y="531"/>
                </a:lnTo>
                <a:lnTo>
                  <a:pt x="740" y="532"/>
                </a:lnTo>
                <a:lnTo>
                  <a:pt x="740" y="532"/>
                </a:lnTo>
                <a:lnTo>
                  <a:pt x="741" y="532"/>
                </a:lnTo>
                <a:lnTo>
                  <a:pt x="740" y="532"/>
                </a:lnTo>
                <a:lnTo>
                  <a:pt x="740" y="533"/>
                </a:lnTo>
                <a:lnTo>
                  <a:pt x="740" y="534"/>
                </a:lnTo>
                <a:lnTo>
                  <a:pt x="741" y="534"/>
                </a:lnTo>
                <a:lnTo>
                  <a:pt x="741" y="535"/>
                </a:lnTo>
                <a:lnTo>
                  <a:pt x="741" y="536"/>
                </a:lnTo>
                <a:lnTo>
                  <a:pt x="742" y="537"/>
                </a:lnTo>
                <a:lnTo>
                  <a:pt x="742" y="538"/>
                </a:lnTo>
                <a:lnTo>
                  <a:pt x="743" y="538"/>
                </a:lnTo>
                <a:lnTo>
                  <a:pt x="743" y="539"/>
                </a:lnTo>
                <a:lnTo>
                  <a:pt x="744" y="539"/>
                </a:lnTo>
                <a:lnTo>
                  <a:pt x="744" y="540"/>
                </a:lnTo>
                <a:lnTo>
                  <a:pt x="744" y="541"/>
                </a:lnTo>
                <a:lnTo>
                  <a:pt x="745" y="541"/>
                </a:lnTo>
                <a:lnTo>
                  <a:pt x="745" y="542"/>
                </a:lnTo>
                <a:lnTo>
                  <a:pt x="746" y="543"/>
                </a:lnTo>
                <a:lnTo>
                  <a:pt x="746" y="544"/>
                </a:lnTo>
                <a:lnTo>
                  <a:pt x="747" y="544"/>
                </a:lnTo>
                <a:lnTo>
                  <a:pt x="747" y="545"/>
                </a:lnTo>
                <a:lnTo>
                  <a:pt x="747" y="545"/>
                </a:lnTo>
                <a:lnTo>
                  <a:pt x="747" y="546"/>
                </a:lnTo>
                <a:lnTo>
                  <a:pt x="747" y="547"/>
                </a:lnTo>
                <a:lnTo>
                  <a:pt x="748" y="548"/>
                </a:lnTo>
                <a:lnTo>
                  <a:pt x="749" y="547"/>
                </a:lnTo>
                <a:lnTo>
                  <a:pt x="750" y="547"/>
                </a:lnTo>
                <a:lnTo>
                  <a:pt x="750" y="548"/>
                </a:lnTo>
                <a:lnTo>
                  <a:pt x="751" y="548"/>
                </a:lnTo>
                <a:lnTo>
                  <a:pt x="752" y="549"/>
                </a:lnTo>
                <a:lnTo>
                  <a:pt x="752" y="550"/>
                </a:lnTo>
                <a:lnTo>
                  <a:pt x="752" y="551"/>
                </a:lnTo>
                <a:lnTo>
                  <a:pt x="753" y="551"/>
                </a:lnTo>
                <a:lnTo>
                  <a:pt x="753" y="551"/>
                </a:lnTo>
                <a:lnTo>
                  <a:pt x="753" y="551"/>
                </a:lnTo>
                <a:lnTo>
                  <a:pt x="754" y="551"/>
                </a:lnTo>
                <a:lnTo>
                  <a:pt x="754" y="550"/>
                </a:lnTo>
                <a:lnTo>
                  <a:pt x="755" y="550"/>
                </a:lnTo>
                <a:lnTo>
                  <a:pt x="755" y="549"/>
                </a:lnTo>
                <a:lnTo>
                  <a:pt x="755" y="548"/>
                </a:lnTo>
                <a:lnTo>
                  <a:pt x="755" y="547"/>
                </a:lnTo>
                <a:lnTo>
                  <a:pt x="755" y="546"/>
                </a:lnTo>
                <a:lnTo>
                  <a:pt x="755" y="545"/>
                </a:lnTo>
                <a:lnTo>
                  <a:pt x="755" y="545"/>
                </a:lnTo>
                <a:lnTo>
                  <a:pt x="755" y="544"/>
                </a:lnTo>
                <a:lnTo>
                  <a:pt x="755" y="543"/>
                </a:lnTo>
                <a:lnTo>
                  <a:pt x="756" y="543"/>
                </a:lnTo>
                <a:lnTo>
                  <a:pt x="755" y="543"/>
                </a:lnTo>
                <a:lnTo>
                  <a:pt x="755" y="542"/>
                </a:lnTo>
                <a:lnTo>
                  <a:pt x="755" y="541"/>
                </a:lnTo>
                <a:lnTo>
                  <a:pt x="755" y="540"/>
                </a:lnTo>
                <a:lnTo>
                  <a:pt x="756" y="539"/>
                </a:lnTo>
                <a:lnTo>
                  <a:pt x="756" y="539"/>
                </a:lnTo>
                <a:lnTo>
                  <a:pt x="756" y="538"/>
                </a:lnTo>
                <a:lnTo>
                  <a:pt x="756" y="537"/>
                </a:lnTo>
                <a:lnTo>
                  <a:pt x="756" y="536"/>
                </a:lnTo>
                <a:lnTo>
                  <a:pt x="757" y="536"/>
                </a:lnTo>
                <a:lnTo>
                  <a:pt x="757" y="535"/>
                </a:lnTo>
                <a:lnTo>
                  <a:pt x="757" y="534"/>
                </a:lnTo>
                <a:lnTo>
                  <a:pt x="758" y="534"/>
                </a:lnTo>
                <a:lnTo>
                  <a:pt x="758" y="533"/>
                </a:lnTo>
                <a:lnTo>
                  <a:pt x="758" y="532"/>
                </a:lnTo>
                <a:lnTo>
                  <a:pt x="759" y="532"/>
                </a:lnTo>
                <a:lnTo>
                  <a:pt x="759" y="531"/>
                </a:lnTo>
                <a:lnTo>
                  <a:pt x="759" y="530"/>
                </a:lnTo>
                <a:lnTo>
                  <a:pt x="759" y="530"/>
                </a:lnTo>
                <a:lnTo>
                  <a:pt x="759" y="529"/>
                </a:lnTo>
                <a:lnTo>
                  <a:pt x="759" y="528"/>
                </a:lnTo>
                <a:lnTo>
                  <a:pt x="760" y="527"/>
                </a:lnTo>
                <a:lnTo>
                  <a:pt x="761" y="527"/>
                </a:lnTo>
                <a:lnTo>
                  <a:pt x="761" y="526"/>
                </a:lnTo>
                <a:lnTo>
                  <a:pt x="762" y="526"/>
                </a:lnTo>
                <a:lnTo>
                  <a:pt x="762" y="526"/>
                </a:lnTo>
                <a:lnTo>
                  <a:pt x="762" y="525"/>
                </a:lnTo>
                <a:lnTo>
                  <a:pt x="763" y="525"/>
                </a:lnTo>
                <a:lnTo>
                  <a:pt x="764" y="526"/>
                </a:lnTo>
                <a:lnTo>
                  <a:pt x="765" y="525"/>
                </a:lnTo>
                <a:lnTo>
                  <a:pt x="766" y="525"/>
                </a:lnTo>
                <a:lnTo>
                  <a:pt x="766" y="526"/>
                </a:lnTo>
                <a:lnTo>
                  <a:pt x="766" y="526"/>
                </a:lnTo>
                <a:lnTo>
                  <a:pt x="767" y="526"/>
                </a:lnTo>
                <a:lnTo>
                  <a:pt x="767" y="526"/>
                </a:lnTo>
                <a:lnTo>
                  <a:pt x="767" y="527"/>
                </a:lnTo>
                <a:lnTo>
                  <a:pt x="768" y="527"/>
                </a:lnTo>
                <a:lnTo>
                  <a:pt x="769" y="528"/>
                </a:lnTo>
                <a:lnTo>
                  <a:pt x="770" y="530"/>
                </a:lnTo>
                <a:lnTo>
                  <a:pt x="771" y="532"/>
                </a:lnTo>
                <a:lnTo>
                  <a:pt x="772" y="541"/>
                </a:lnTo>
                <a:lnTo>
                  <a:pt x="772" y="544"/>
                </a:lnTo>
                <a:lnTo>
                  <a:pt x="774" y="545"/>
                </a:lnTo>
                <a:lnTo>
                  <a:pt x="776" y="546"/>
                </a:lnTo>
                <a:lnTo>
                  <a:pt x="776" y="547"/>
                </a:lnTo>
                <a:lnTo>
                  <a:pt x="777" y="549"/>
                </a:lnTo>
                <a:lnTo>
                  <a:pt x="778" y="551"/>
                </a:lnTo>
                <a:lnTo>
                  <a:pt x="778" y="552"/>
                </a:lnTo>
                <a:lnTo>
                  <a:pt x="778" y="557"/>
                </a:lnTo>
                <a:lnTo>
                  <a:pt x="778" y="558"/>
                </a:lnTo>
                <a:lnTo>
                  <a:pt x="778" y="560"/>
                </a:lnTo>
                <a:lnTo>
                  <a:pt x="778" y="562"/>
                </a:lnTo>
                <a:lnTo>
                  <a:pt x="778" y="563"/>
                </a:lnTo>
                <a:lnTo>
                  <a:pt x="778" y="564"/>
                </a:lnTo>
                <a:lnTo>
                  <a:pt x="778" y="564"/>
                </a:lnTo>
                <a:lnTo>
                  <a:pt x="778" y="565"/>
                </a:lnTo>
                <a:lnTo>
                  <a:pt x="778" y="566"/>
                </a:lnTo>
                <a:lnTo>
                  <a:pt x="778" y="568"/>
                </a:lnTo>
                <a:lnTo>
                  <a:pt x="778" y="570"/>
                </a:lnTo>
                <a:lnTo>
                  <a:pt x="778" y="571"/>
                </a:lnTo>
                <a:lnTo>
                  <a:pt x="778" y="572"/>
                </a:lnTo>
                <a:lnTo>
                  <a:pt x="779" y="575"/>
                </a:lnTo>
                <a:lnTo>
                  <a:pt x="779" y="576"/>
                </a:lnTo>
                <a:lnTo>
                  <a:pt x="779" y="576"/>
                </a:lnTo>
                <a:lnTo>
                  <a:pt x="779" y="577"/>
                </a:lnTo>
                <a:lnTo>
                  <a:pt x="779" y="578"/>
                </a:lnTo>
                <a:lnTo>
                  <a:pt x="779" y="579"/>
                </a:lnTo>
                <a:lnTo>
                  <a:pt x="779" y="580"/>
                </a:lnTo>
                <a:lnTo>
                  <a:pt x="779" y="581"/>
                </a:lnTo>
                <a:lnTo>
                  <a:pt x="779" y="582"/>
                </a:lnTo>
                <a:lnTo>
                  <a:pt x="779" y="582"/>
                </a:lnTo>
                <a:lnTo>
                  <a:pt x="779" y="583"/>
                </a:lnTo>
                <a:lnTo>
                  <a:pt x="778" y="583"/>
                </a:lnTo>
                <a:lnTo>
                  <a:pt x="778" y="584"/>
                </a:lnTo>
                <a:lnTo>
                  <a:pt x="778" y="585"/>
                </a:lnTo>
                <a:lnTo>
                  <a:pt x="778" y="586"/>
                </a:lnTo>
                <a:lnTo>
                  <a:pt x="778" y="587"/>
                </a:lnTo>
                <a:lnTo>
                  <a:pt x="779" y="588"/>
                </a:lnTo>
                <a:lnTo>
                  <a:pt x="779" y="589"/>
                </a:lnTo>
                <a:lnTo>
                  <a:pt x="780" y="589"/>
                </a:lnTo>
                <a:lnTo>
                  <a:pt x="780" y="589"/>
                </a:lnTo>
                <a:lnTo>
                  <a:pt x="781" y="589"/>
                </a:lnTo>
                <a:lnTo>
                  <a:pt x="781" y="590"/>
                </a:lnTo>
                <a:lnTo>
                  <a:pt x="782" y="590"/>
                </a:lnTo>
                <a:lnTo>
                  <a:pt x="782" y="591"/>
                </a:lnTo>
                <a:lnTo>
                  <a:pt x="783" y="591"/>
                </a:lnTo>
                <a:lnTo>
                  <a:pt x="784" y="591"/>
                </a:lnTo>
                <a:lnTo>
                  <a:pt x="784" y="592"/>
                </a:lnTo>
                <a:lnTo>
                  <a:pt x="784" y="593"/>
                </a:lnTo>
                <a:lnTo>
                  <a:pt x="784" y="593"/>
                </a:lnTo>
                <a:lnTo>
                  <a:pt x="785" y="595"/>
                </a:lnTo>
                <a:lnTo>
                  <a:pt x="785" y="596"/>
                </a:lnTo>
                <a:lnTo>
                  <a:pt x="786" y="596"/>
                </a:lnTo>
                <a:lnTo>
                  <a:pt x="787" y="600"/>
                </a:lnTo>
                <a:lnTo>
                  <a:pt x="787" y="601"/>
                </a:lnTo>
                <a:lnTo>
                  <a:pt x="787" y="604"/>
                </a:lnTo>
                <a:lnTo>
                  <a:pt x="788" y="607"/>
                </a:lnTo>
                <a:lnTo>
                  <a:pt x="788" y="610"/>
                </a:lnTo>
                <a:lnTo>
                  <a:pt x="788" y="611"/>
                </a:lnTo>
                <a:lnTo>
                  <a:pt x="788" y="612"/>
                </a:lnTo>
                <a:lnTo>
                  <a:pt x="788" y="613"/>
                </a:lnTo>
                <a:lnTo>
                  <a:pt x="788" y="613"/>
                </a:lnTo>
                <a:lnTo>
                  <a:pt x="789" y="614"/>
                </a:lnTo>
                <a:lnTo>
                  <a:pt x="789" y="615"/>
                </a:lnTo>
                <a:lnTo>
                  <a:pt x="789" y="616"/>
                </a:lnTo>
                <a:lnTo>
                  <a:pt x="789" y="617"/>
                </a:lnTo>
                <a:lnTo>
                  <a:pt x="789" y="618"/>
                </a:lnTo>
                <a:lnTo>
                  <a:pt x="789" y="619"/>
                </a:lnTo>
                <a:lnTo>
                  <a:pt x="789" y="620"/>
                </a:lnTo>
                <a:lnTo>
                  <a:pt x="789" y="620"/>
                </a:lnTo>
                <a:lnTo>
                  <a:pt x="790" y="621"/>
                </a:lnTo>
                <a:lnTo>
                  <a:pt x="790" y="622"/>
                </a:lnTo>
                <a:lnTo>
                  <a:pt x="790" y="623"/>
                </a:lnTo>
                <a:lnTo>
                  <a:pt x="790" y="624"/>
                </a:lnTo>
                <a:lnTo>
                  <a:pt x="790" y="625"/>
                </a:lnTo>
                <a:lnTo>
                  <a:pt x="790" y="626"/>
                </a:lnTo>
                <a:lnTo>
                  <a:pt x="790" y="626"/>
                </a:lnTo>
                <a:lnTo>
                  <a:pt x="790" y="627"/>
                </a:lnTo>
                <a:lnTo>
                  <a:pt x="789" y="627"/>
                </a:lnTo>
                <a:lnTo>
                  <a:pt x="789" y="628"/>
                </a:lnTo>
                <a:lnTo>
                  <a:pt x="789" y="629"/>
                </a:lnTo>
                <a:lnTo>
                  <a:pt x="789" y="630"/>
                </a:lnTo>
                <a:lnTo>
                  <a:pt x="789" y="631"/>
                </a:lnTo>
                <a:lnTo>
                  <a:pt x="789" y="632"/>
                </a:lnTo>
                <a:lnTo>
                  <a:pt x="788" y="632"/>
                </a:lnTo>
                <a:lnTo>
                  <a:pt x="788" y="633"/>
                </a:lnTo>
                <a:lnTo>
                  <a:pt x="788" y="634"/>
                </a:lnTo>
                <a:lnTo>
                  <a:pt x="788" y="635"/>
                </a:lnTo>
                <a:lnTo>
                  <a:pt x="788" y="636"/>
                </a:lnTo>
                <a:lnTo>
                  <a:pt x="788" y="637"/>
                </a:lnTo>
                <a:lnTo>
                  <a:pt x="788" y="638"/>
                </a:lnTo>
                <a:lnTo>
                  <a:pt x="788" y="638"/>
                </a:lnTo>
                <a:lnTo>
                  <a:pt x="787" y="638"/>
                </a:lnTo>
                <a:lnTo>
                  <a:pt x="787" y="639"/>
                </a:lnTo>
                <a:lnTo>
                  <a:pt x="787" y="640"/>
                </a:lnTo>
                <a:lnTo>
                  <a:pt x="788" y="640"/>
                </a:lnTo>
                <a:lnTo>
                  <a:pt x="788" y="641"/>
                </a:lnTo>
                <a:lnTo>
                  <a:pt x="789" y="640"/>
                </a:lnTo>
                <a:lnTo>
                  <a:pt x="789" y="639"/>
                </a:lnTo>
                <a:lnTo>
                  <a:pt x="790" y="639"/>
                </a:lnTo>
                <a:lnTo>
                  <a:pt x="790" y="640"/>
                </a:lnTo>
                <a:lnTo>
                  <a:pt x="791" y="640"/>
                </a:lnTo>
                <a:lnTo>
                  <a:pt x="792" y="640"/>
                </a:lnTo>
                <a:lnTo>
                  <a:pt x="792" y="641"/>
                </a:lnTo>
                <a:lnTo>
                  <a:pt x="793" y="641"/>
                </a:lnTo>
                <a:lnTo>
                  <a:pt x="793" y="642"/>
                </a:lnTo>
                <a:lnTo>
                  <a:pt x="794" y="642"/>
                </a:lnTo>
                <a:lnTo>
                  <a:pt x="794" y="643"/>
                </a:lnTo>
                <a:lnTo>
                  <a:pt x="795" y="643"/>
                </a:lnTo>
                <a:lnTo>
                  <a:pt x="795" y="644"/>
                </a:lnTo>
                <a:lnTo>
                  <a:pt x="796" y="644"/>
                </a:lnTo>
                <a:lnTo>
                  <a:pt x="797" y="644"/>
                </a:lnTo>
                <a:lnTo>
                  <a:pt x="797" y="645"/>
                </a:lnTo>
                <a:lnTo>
                  <a:pt x="797" y="645"/>
                </a:lnTo>
                <a:lnTo>
                  <a:pt x="798" y="643"/>
                </a:lnTo>
                <a:lnTo>
                  <a:pt x="798" y="642"/>
                </a:lnTo>
                <a:lnTo>
                  <a:pt x="798" y="641"/>
                </a:lnTo>
                <a:lnTo>
                  <a:pt x="798" y="640"/>
                </a:lnTo>
                <a:lnTo>
                  <a:pt x="799" y="639"/>
                </a:lnTo>
                <a:lnTo>
                  <a:pt x="799" y="638"/>
                </a:lnTo>
                <a:lnTo>
                  <a:pt x="799" y="638"/>
                </a:lnTo>
                <a:lnTo>
                  <a:pt x="799" y="637"/>
                </a:lnTo>
                <a:lnTo>
                  <a:pt x="799" y="636"/>
                </a:lnTo>
                <a:lnTo>
                  <a:pt x="799" y="635"/>
                </a:lnTo>
                <a:lnTo>
                  <a:pt x="798" y="635"/>
                </a:lnTo>
                <a:lnTo>
                  <a:pt x="798" y="634"/>
                </a:lnTo>
                <a:lnTo>
                  <a:pt x="799" y="634"/>
                </a:lnTo>
                <a:lnTo>
                  <a:pt x="799" y="633"/>
                </a:lnTo>
                <a:lnTo>
                  <a:pt x="800" y="633"/>
                </a:lnTo>
                <a:lnTo>
                  <a:pt x="801" y="632"/>
                </a:lnTo>
                <a:lnTo>
                  <a:pt x="802" y="632"/>
                </a:lnTo>
                <a:lnTo>
                  <a:pt x="802" y="632"/>
                </a:lnTo>
                <a:lnTo>
                  <a:pt x="803" y="632"/>
                </a:lnTo>
                <a:lnTo>
                  <a:pt x="803" y="632"/>
                </a:lnTo>
                <a:lnTo>
                  <a:pt x="804" y="631"/>
                </a:lnTo>
                <a:lnTo>
                  <a:pt x="804" y="630"/>
                </a:lnTo>
                <a:lnTo>
                  <a:pt x="805" y="629"/>
                </a:lnTo>
                <a:lnTo>
                  <a:pt x="806" y="629"/>
                </a:lnTo>
                <a:lnTo>
                  <a:pt x="808" y="628"/>
                </a:lnTo>
                <a:lnTo>
                  <a:pt x="809" y="628"/>
                </a:lnTo>
                <a:lnTo>
                  <a:pt x="809" y="627"/>
                </a:lnTo>
                <a:lnTo>
                  <a:pt x="810" y="626"/>
                </a:lnTo>
                <a:lnTo>
                  <a:pt x="811" y="626"/>
                </a:lnTo>
                <a:lnTo>
                  <a:pt x="811" y="626"/>
                </a:lnTo>
                <a:lnTo>
                  <a:pt x="812" y="626"/>
                </a:lnTo>
                <a:lnTo>
                  <a:pt x="813" y="625"/>
                </a:lnTo>
                <a:lnTo>
                  <a:pt x="814" y="624"/>
                </a:lnTo>
                <a:lnTo>
                  <a:pt x="814" y="623"/>
                </a:lnTo>
                <a:lnTo>
                  <a:pt x="815" y="624"/>
                </a:lnTo>
                <a:lnTo>
                  <a:pt x="815" y="625"/>
                </a:lnTo>
                <a:lnTo>
                  <a:pt x="816" y="627"/>
                </a:lnTo>
                <a:lnTo>
                  <a:pt x="817" y="628"/>
                </a:lnTo>
                <a:lnTo>
                  <a:pt x="818" y="629"/>
                </a:lnTo>
                <a:lnTo>
                  <a:pt x="818" y="630"/>
                </a:lnTo>
                <a:lnTo>
                  <a:pt x="819" y="631"/>
                </a:lnTo>
                <a:lnTo>
                  <a:pt x="819" y="632"/>
                </a:lnTo>
                <a:lnTo>
                  <a:pt x="820" y="632"/>
                </a:lnTo>
                <a:lnTo>
                  <a:pt x="820" y="633"/>
                </a:lnTo>
                <a:lnTo>
                  <a:pt x="821" y="633"/>
                </a:lnTo>
                <a:lnTo>
                  <a:pt x="821" y="634"/>
                </a:lnTo>
                <a:lnTo>
                  <a:pt x="822" y="634"/>
                </a:lnTo>
                <a:lnTo>
                  <a:pt x="822" y="635"/>
                </a:lnTo>
                <a:lnTo>
                  <a:pt x="822" y="635"/>
                </a:lnTo>
                <a:lnTo>
                  <a:pt x="822" y="636"/>
                </a:lnTo>
                <a:lnTo>
                  <a:pt x="828" y="641"/>
                </a:lnTo>
                <a:lnTo>
                  <a:pt x="828" y="642"/>
                </a:lnTo>
                <a:lnTo>
                  <a:pt x="828" y="643"/>
                </a:lnTo>
                <a:lnTo>
                  <a:pt x="828" y="644"/>
                </a:lnTo>
                <a:lnTo>
                  <a:pt x="829" y="645"/>
                </a:lnTo>
                <a:lnTo>
                  <a:pt x="829" y="645"/>
                </a:lnTo>
                <a:lnTo>
                  <a:pt x="830" y="646"/>
                </a:lnTo>
                <a:lnTo>
                  <a:pt x="830" y="647"/>
                </a:lnTo>
                <a:lnTo>
                  <a:pt x="831" y="648"/>
                </a:lnTo>
                <a:lnTo>
                  <a:pt x="832" y="649"/>
                </a:lnTo>
                <a:lnTo>
                  <a:pt x="832" y="650"/>
                </a:lnTo>
                <a:lnTo>
                  <a:pt x="833" y="651"/>
                </a:lnTo>
                <a:lnTo>
                  <a:pt x="834" y="651"/>
                </a:lnTo>
                <a:lnTo>
                  <a:pt x="834" y="651"/>
                </a:lnTo>
                <a:lnTo>
                  <a:pt x="835" y="651"/>
                </a:lnTo>
                <a:lnTo>
                  <a:pt x="836" y="651"/>
                </a:lnTo>
                <a:lnTo>
                  <a:pt x="837" y="651"/>
                </a:lnTo>
                <a:lnTo>
                  <a:pt x="839" y="651"/>
                </a:lnTo>
                <a:lnTo>
                  <a:pt x="840" y="652"/>
                </a:lnTo>
                <a:lnTo>
                  <a:pt x="840" y="652"/>
                </a:lnTo>
                <a:lnTo>
                  <a:pt x="841" y="652"/>
                </a:lnTo>
                <a:lnTo>
                  <a:pt x="841" y="653"/>
                </a:lnTo>
                <a:lnTo>
                  <a:pt x="842" y="653"/>
                </a:lnTo>
                <a:lnTo>
                  <a:pt x="843" y="654"/>
                </a:lnTo>
                <a:lnTo>
                  <a:pt x="844" y="654"/>
                </a:lnTo>
                <a:lnTo>
                  <a:pt x="845" y="654"/>
                </a:lnTo>
                <a:lnTo>
                  <a:pt x="846" y="653"/>
                </a:lnTo>
                <a:lnTo>
                  <a:pt x="846" y="654"/>
                </a:lnTo>
                <a:lnTo>
                  <a:pt x="846" y="654"/>
                </a:lnTo>
                <a:lnTo>
                  <a:pt x="846" y="653"/>
                </a:lnTo>
                <a:lnTo>
                  <a:pt x="847" y="653"/>
                </a:lnTo>
                <a:lnTo>
                  <a:pt x="847" y="654"/>
                </a:lnTo>
                <a:lnTo>
                  <a:pt x="848" y="654"/>
                </a:lnTo>
                <a:lnTo>
                  <a:pt x="848" y="655"/>
                </a:lnTo>
                <a:lnTo>
                  <a:pt x="849" y="655"/>
                </a:lnTo>
                <a:lnTo>
                  <a:pt x="849" y="656"/>
                </a:lnTo>
                <a:lnTo>
                  <a:pt x="850" y="656"/>
                </a:lnTo>
                <a:lnTo>
                  <a:pt x="851" y="656"/>
                </a:lnTo>
                <a:lnTo>
                  <a:pt x="851" y="657"/>
                </a:lnTo>
                <a:lnTo>
                  <a:pt x="851" y="657"/>
                </a:lnTo>
                <a:lnTo>
                  <a:pt x="851" y="658"/>
                </a:lnTo>
                <a:lnTo>
                  <a:pt x="851" y="659"/>
                </a:lnTo>
                <a:lnTo>
                  <a:pt x="851" y="660"/>
                </a:lnTo>
                <a:lnTo>
                  <a:pt x="851" y="661"/>
                </a:lnTo>
                <a:lnTo>
                  <a:pt x="852" y="661"/>
                </a:lnTo>
                <a:lnTo>
                  <a:pt x="852" y="662"/>
                </a:lnTo>
                <a:lnTo>
                  <a:pt x="852" y="663"/>
                </a:lnTo>
                <a:lnTo>
                  <a:pt x="852" y="663"/>
                </a:lnTo>
                <a:lnTo>
                  <a:pt x="853" y="663"/>
                </a:lnTo>
                <a:lnTo>
                  <a:pt x="853" y="664"/>
                </a:lnTo>
                <a:lnTo>
                  <a:pt x="853" y="665"/>
                </a:lnTo>
                <a:lnTo>
                  <a:pt x="853" y="665"/>
                </a:lnTo>
                <a:lnTo>
                  <a:pt x="854" y="674"/>
                </a:lnTo>
                <a:lnTo>
                  <a:pt x="859" y="678"/>
                </a:lnTo>
                <a:lnTo>
                  <a:pt x="863" y="681"/>
                </a:lnTo>
                <a:lnTo>
                  <a:pt x="863" y="682"/>
                </a:lnTo>
                <a:lnTo>
                  <a:pt x="864" y="682"/>
                </a:lnTo>
                <a:lnTo>
                  <a:pt x="865" y="682"/>
                </a:lnTo>
                <a:lnTo>
                  <a:pt x="865" y="683"/>
                </a:lnTo>
                <a:lnTo>
                  <a:pt x="865" y="683"/>
                </a:lnTo>
                <a:lnTo>
                  <a:pt x="865" y="684"/>
                </a:lnTo>
                <a:lnTo>
                  <a:pt x="866" y="684"/>
                </a:lnTo>
                <a:lnTo>
                  <a:pt x="866" y="685"/>
                </a:lnTo>
                <a:lnTo>
                  <a:pt x="866" y="686"/>
                </a:lnTo>
                <a:lnTo>
                  <a:pt x="867" y="687"/>
                </a:lnTo>
                <a:lnTo>
                  <a:pt x="867" y="688"/>
                </a:lnTo>
                <a:lnTo>
                  <a:pt x="868" y="688"/>
                </a:lnTo>
                <a:lnTo>
                  <a:pt x="869" y="689"/>
                </a:lnTo>
                <a:lnTo>
                  <a:pt x="870" y="689"/>
                </a:lnTo>
                <a:lnTo>
                  <a:pt x="870" y="690"/>
                </a:lnTo>
                <a:lnTo>
                  <a:pt x="870" y="691"/>
                </a:lnTo>
                <a:lnTo>
                  <a:pt x="870" y="692"/>
                </a:lnTo>
                <a:lnTo>
                  <a:pt x="871" y="693"/>
                </a:lnTo>
                <a:lnTo>
                  <a:pt x="871" y="694"/>
                </a:lnTo>
                <a:lnTo>
                  <a:pt x="870" y="694"/>
                </a:lnTo>
                <a:lnTo>
                  <a:pt x="871" y="694"/>
                </a:lnTo>
                <a:lnTo>
                  <a:pt x="870" y="695"/>
                </a:lnTo>
                <a:lnTo>
                  <a:pt x="870" y="696"/>
                </a:lnTo>
                <a:lnTo>
                  <a:pt x="870" y="697"/>
                </a:lnTo>
                <a:lnTo>
                  <a:pt x="871" y="697"/>
                </a:lnTo>
                <a:lnTo>
                  <a:pt x="871" y="698"/>
                </a:lnTo>
                <a:lnTo>
                  <a:pt x="871" y="699"/>
                </a:lnTo>
                <a:lnTo>
                  <a:pt x="871" y="700"/>
                </a:lnTo>
                <a:lnTo>
                  <a:pt x="872" y="701"/>
                </a:lnTo>
                <a:lnTo>
                  <a:pt x="876" y="701"/>
                </a:lnTo>
                <a:lnTo>
                  <a:pt x="878" y="701"/>
                </a:lnTo>
                <a:lnTo>
                  <a:pt x="882" y="703"/>
                </a:lnTo>
                <a:lnTo>
                  <a:pt x="884" y="704"/>
                </a:lnTo>
                <a:lnTo>
                  <a:pt x="887" y="705"/>
                </a:lnTo>
                <a:lnTo>
                  <a:pt x="889" y="707"/>
                </a:lnTo>
                <a:lnTo>
                  <a:pt x="891" y="709"/>
                </a:lnTo>
                <a:lnTo>
                  <a:pt x="892" y="710"/>
                </a:lnTo>
                <a:lnTo>
                  <a:pt x="893" y="711"/>
                </a:lnTo>
                <a:lnTo>
                  <a:pt x="894" y="711"/>
                </a:lnTo>
                <a:lnTo>
                  <a:pt x="895" y="712"/>
                </a:lnTo>
                <a:lnTo>
                  <a:pt x="896" y="713"/>
                </a:lnTo>
                <a:lnTo>
                  <a:pt x="896" y="713"/>
                </a:lnTo>
                <a:lnTo>
                  <a:pt x="903" y="718"/>
                </a:lnTo>
                <a:lnTo>
                  <a:pt x="904" y="719"/>
                </a:lnTo>
                <a:lnTo>
                  <a:pt x="905" y="719"/>
                </a:lnTo>
                <a:lnTo>
                  <a:pt x="906" y="720"/>
                </a:lnTo>
                <a:lnTo>
                  <a:pt x="907" y="720"/>
                </a:lnTo>
                <a:lnTo>
                  <a:pt x="907" y="721"/>
                </a:lnTo>
                <a:lnTo>
                  <a:pt x="908" y="721"/>
                </a:lnTo>
                <a:lnTo>
                  <a:pt x="909" y="722"/>
                </a:lnTo>
                <a:lnTo>
                  <a:pt x="909" y="723"/>
                </a:lnTo>
                <a:lnTo>
                  <a:pt x="910" y="723"/>
                </a:lnTo>
                <a:lnTo>
                  <a:pt x="913" y="724"/>
                </a:lnTo>
                <a:lnTo>
                  <a:pt x="914" y="724"/>
                </a:lnTo>
                <a:lnTo>
                  <a:pt x="915" y="724"/>
                </a:lnTo>
                <a:lnTo>
                  <a:pt x="915" y="724"/>
                </a:lnTo>
                <a:lnTo>
                  <a:pt x="916" y="724"/>
                </a:lnTo>
                <a:lnTo>
                  <a:pt x="918" y="725"/>
                </a:lnTo>
                <a:lnTo>
                  <a:pt x="919" y="725"/>
                </a:lnTo>
                <a:lnTo>
                  <a:pt x="921" y="726"/>
                </a:lnTo>
                <a:lnTo>
                  <a:pt x="922" y="726"/>
                </a:lnTo>
                <a:lnTo>
                  <a:pt x="923" y="726"/>
                </a:lnTo>
                <a:lnTo>
                  <a:pt x="924" y="726"/>
                </a:lnTo>
                <a:lnTo>
                  <a:pt x="925" y="726"/>
                </a:lnTo>
                <a:lnTo>
                  <a:pt x="927" y="726"/>
                </a:lnTo>
                <a:lnTo>
                  <a:pt x="927" y="726"/>
                </a:lnTo>
                <a:lnTo>
                  <a:pt x="928" y="726"/>
                </a:lnTo>
                <a:lnTo>
                  <a:pt x="930" y="726"/>
                </a:lnTo>
                <a:lnTo>
                  <a:pt x="932" y="726"/>
                </a:lnTo>
                <a:lnTo>
                  <a:pt x="933" y="726"/>
                </a:lnTo>
                <a:lnTo>
                  <a:pt x="934" y="726"/>
                </a:lnTo>
                <a:lnTo>
                  <a:pt x="934" y="726"/>
                </a:lnTo>
                <a:lnTo>
                  <a:pt x="935" y="726"/>
                </a:lnTo>
                <a:lnTo>
                  <a:pt x="935" y="725"/>
                </a:lnTo>
                <a:lnTo>
                  <a:pt x="940" y="725"/>
                </a:lnTo>
                <a:lnTo>
                  <a:pt x="941" y="726"/>
                </a:lnTo>
                <a:lnTo>
                  <a:pt x="942" y="726"/>
                </a:lnTo>
                <a:lnTo>
                  <a:pt x="945" y="727"/>
                </a:lnTo>
                <a:lnTo>
                  <a:pt x="946" y="727"/>
                </a:lnTo>
                <a:lnTo>
                  <a:pt x="946" y="727"/>
                </a:lnTo>
                <a:lnTo>
                  <a:pt x="949" y="726"/>
                </a:lnTo>
                <a:lnTo>
                  <a:pt x="951" y="726"/>
                </a:lnTo>
                <a:lnTo>
                  <a:pt x="952" y="726"/>
                </a:lnTo>
                <a:lnTo>
                  <a:pt x="952" y="725"/>
                </a:lnTo>
                <a:lnTo>
                  <a:pt x="953" y="724"/>
                </a:lnTo>
                <a:lnTo>
                  <a:pt x="954" y="724"/>
                </a:lnTo>
                <a:lnTo>
                  <a:pt x="955" y="723"/>
                </a:lnTo>
                <a:lnTo>
                  <a:pt x="956" y="722"/>
                </a:lnTo>
                <a:lnTo>
                  <a:pt x="956" y="721"/>
                </a:lnTo>
                <a:lnTo>
                  <a:pt x="957" y="719"/>
                </a:lnTo>
                <a:lnTo>
                  <a:pt x="958" y="719"/>
                </a:lnTo>
                <a:lnTo>
                  <a:pt x="958" y="718"/>
                </a:lnTo>
                <a:lnTo>
                  <a:pt x="959" y="716"/>
                </a:lnTo>
                <a:lnTo>
                  <a:pt x="960" y="715"/>
                </a:lnTo>
                <a:lnTo>
                  <a:pt x="961" y="713"/>
                </a:lnTo>
                <a:lnTo>
                  <a:pt x="962" y="712"/>
                </a:lnTo>
                <a:lnTo>
                  <a:pt x="963" y="711"/>
                </a:lnTo>
                <a:lnTo>
                  <a:pt x="964" y="710"/>
                </a:lnTo>
                <a:lnTo>
                  <a:pt x="967" y="708"/>
                </a:lnTo>
                <a:lnTo>
                  <a:pt x="968" y="708"/>
                </a:lnTo>
                <a:lnTo>
                  <a:pt x="976" y="710"/>
                </a:lnTo>
                <a:lnTo>
                  <a:pt x="978" y="710"/>
                </a:lnTo>
                <a:lnTo>
                  <a:pt x="980" y="710"/>
                </a:lnTo>
                <a:lnTo>
                  <a:pt x="980" y="711"/>
                </a:lnTo>
                <a:lnTo>
                  <a:pt x="981" y="711"/>
                </a:lnTo>
                <a:lnTo>
                  <a:pt x="984" y="713"/>
                </a:lnTo>
                <a:lnTo>
                  <a:pt x="984" y="713"/>
                </a:lnTo>
                <a:lnTo>
                  <a:pt x="984" y="715"/>
                </a:lnTo>
                <a:lnTo>
                  <a:pt x="984" y="716"/>
                </a:lnTo>
                <a:lnTo>
                  <a:pt x="985" y="718"/>
                </a:lnTo>
                <a:lnTo>
                  <a:pt x="986" y="719"/>
                </a:lnTo>
                <a:lnTo>
                  <a:pt x="987" y="721"/>
                </a:lnTo>
                <a:lnTo>
                  <a:pt x="988" y="724"/>
                </a:lnTo>
                <a:lnTo>
                  <a:pt x="990" y="729"/>
                </a:lnTo>
                <a:lnTo>
                  <a:pt x="990" y="731"/>
                </a:lnTo>
                <a:lnTo>
                  <a:pt x="990" y="731"/>
                </a:lnTo>
                <a:lnTo>
                  <a:pt x="990" y="732"/>
                </a:lnTo>
                <a:lnTo>
                  <a:pt x="990" y="733"/>
                </a:lnTo>
                <a:lnTo>
                  <a:pt x="990" y="734"/>
                </a:lnTo>
                <a:lnTo>
                  <a:pt x="991" y="735"/>
                </a:lnTo>
                <a:lnTo>
                  <a:pt x="991" y="736"/>
                </a:lnTo>
                <a:lnTo>
                  <a:pt x="992" y="737"/>
                </a:lnTo>
                <a:lnTo>
                  <a:pt x="992" y="738"/>
                </a:lnTo>
                <a:lnTo>
                  <a:pt x="993" y="739"/>
                </a:lnTo>
                <a:lnTo>
                  <a:pt x="993" y="740"/>
                </a:lnTo>
                <a:lnTo>
                  <a:pt x="994" y="741"/>
                </a:lnTo>
                <a:lnTo>
                  <a:pt x="994" y="742"/>
                </a:lnTo>
                <a:lnTo>
                  <a:pt x="995" y="743"/>
                </a:lnTo>
                <a:lnTo>
                  <a:pt x="994" y="743"/>
                </a:lnTo>
                <a:lnTo>
                  <a:pt x="995" y="743"/>
                </a:lnTo>
                <a:lnTo>
                  <a:pt x="996" y="743"/>
                </a:lnTo>
                <a:lnTo>
                  <a:pt x="996" y="744"/>
                </a:lnTo>
                <a:lnTo>
                  <a:pt x="996" y="745"/>
                </a:lnTo>
                <a:lnTo>
                  <a:pt x="996" y="745"/>
                </a:lnTo>
                <a:lnTo>
                  <a:pt x="996" y="746"/>
                </a:lnTo>
                <a:lnTo>
                  <a:pt x="997" y="747"/>
                </a:lnTo>
                <a:lnTo>
                  <a:pt x="998" y="749"/>
                </a:lnTo>
                <a:lnTo>
                  <a:pt x="998" y="750"/>
                </a:lnTo>
                <a:lnTo>
                  <a:pt x="999" y="750"/>
                </a:lnTo>
                <a:lnTo>
                  <a:pt x="1000" y="751"/>
                </a:lnTo>
                <a:lnTo>
                  <a:pt x="1000" y="751"/>
                </a:lnTo>
                <a:lnTo>
                  <a:pt x="1000" y="752"/>
                </a:lnTo>
                <a:lnTo>
                  <a:pt x="1001" y="753"/>
                </a:lnTo>
                <a:lnTo>
                  <a:pt x="1002" y="757"/>
                </a:lnTo>
                <a:lnTo>
                  <a:pt x="1002" y="757"/>
                </a:lnTo>
                <a:lnTo>
                  <a:pt x="1002" y="758"/>
                </a:lnTo>
                <a:lnTo>
                  <a:pt x="1004" y="762"/>
                </a:lnTo>
                <a:lnTo>
                  <a:pt x="1004" y="763"/>
                </a:lnTo>
                <a:lnTo>
                  <a:pt x="1005" y="766"/>
                </a:lnTo>
                <a:lnTo>
                  <a:pt x="1006" y="767"/>
                </a:lnTo>
                <a:lnTo>
                  <a:pt x="1007" y="769"/>
                </a:lnTo>
                <a:lnTo>
                  <a:pt x="1007" y="770"/>
                </a:lnTo>
                <a:lnTo>
                  <a:pt x="1008" y="771"/>
                </a:lnTo>
                <a:lnTo>
                  <a:pt x="1008" y="774"/>
                </a:lnTo>
                <a:lnTo>
                  <a:pt x="1008" y="776"/>
                </a:lnTo>
                <a:lnTo>
                  <a:pt x="1009" y="777"/>
                </a:lnTo>
                <a:lnTo>
                  <a:pt x="1009" y="780"/>
                </a:lnTo>
                <a:lnTo>
                  <a:pt x="1010" y="783"/>
                </a:lnTo>
                <a:lnTo>
                  <a:pt x="1010" y="787"/>
                </a:lnTo>
                <a:lnTo>
                  <a:pt x="1009" y="789"/>
                </a:lnTo>
                <a:lnTo>
                  <a:pt x="1009" y="793"/>
                </a:lnTo>
                <a:lnTo>
                  <a:pt x="1010" y="796"/>
                </a:lnTo>
                <a:lnTo>
                  <a:pt x="1009" y="798"/>
                </a:lnTo>
                <a:lnTo>
                  <a:pt x="1008" y="801"/>
                </a:lnTo>
                <a:lnTo>
                  <a:pt x="1008" y="804"/>
                </a:lnTo>
                <a:lnTo>
                  <a:pt x="1007" y="807"/>
                </a:lnTo>
                <a:lnTo>
                  <a:pt x="1008" y="809"/>
                </a:lnTo>
                <a:lnTo>
                  <a:pt x="1008" y="811"/>
                </a:lnTo>
                <a:lnTo>
                  <a:pt x="1008" y="813"/>
                </a:lnTo>
                <a:lnTo>
                  <a:pt x="1008" y="815"/>
                </a:lnTo>
                <a:lnTo>
                  <a:pt x="1008" y="817"/>
                </a:lnTo>
                <a:lnTo>
                  <a:pt x="1008" y="819"/>
                </a:lnTo>
                <a:lnTo>
                  <a:pt x="1009" y="820"/>
                </a:lnTo>
                <a:lnTo>
                  <a:pt x="1009" y="821"/>
                </a:lnTo>
                <a:lnTo>
                  <a:pt x="1010" y="822"/>
                </a:lnTo>
                <a:lnTo>
                  <a:pt x="1011" y="825"/>
                </a:lnTo>
                <a:lnTo>
                  <a:pt x="1012" y="827"/>
                </a:lnTo>
                <a:lnTo>
                  <a:pt x="1013" y="829"/>
                </a:lnTo>
                <a:lnTo>
                  <a:pt x="1014" y="831"/>
                </a:lnTo>
                <a:lnTo>
                  <a:pt x="1014" y="832"/>
                </a:lnTo>
                <a:lnTo>
                  <a:pt x="1014" y="833"/>
                </a:lnTo>
                <a:lnTo>
                  <a:pt x="1014" y="834"/>
                </a:lnTo>
                <a:lnTo>
                  <a:pt x="1014" y="835"/>
                </a:lnTo>
                <a:lnTo>
                  <a:pt x="1014" y="837"/>
                </a:lnTo>
                <a:lnTo>
                  <a:pt x="1014" y="838"/>
                </a:lnTo>
                <a:lnTo>
                  <a:pt x="1015" y="839"/>
                </a:lnTo>
                <a:lnTo>
                  <a:pt x="1015" y="840"/>
                </a:lnTo>
                <a:lnTo>
                  <a:pt x="1015" y="842"/>
                </a:lnTo>
                <a:lnTo>
                  <a:pt x="1016" y="843"/>
                </a:lnTo>
                <a:lnTo>
                  <a:pt x="1016" y="844"/>
                </a:lnTo>
                <a:lnTo>
                  <a:pt x="1015" y="844"/>
                </a:lnTo>
                <a:lnTo>
                  <a:pt x="1015" y="845"/>
                </a:lnTo>
                <a:lnTo>
                  <a:pt x="1015" y="846"/>
                </a:lnTo>
                <a:lnTo>
                  <a:pt x="1016" y="847"/>
                </a:lnTo>
                <a:lnTo>
                  <a:pt x="1016" y="848"/>
                </a:lnTo>
                <a:lnTo>
                  <a:pt x="1017" y="848"/>
                </a:lnTo>
                <a:lnTo>
                  <a:pt x="1017" y="849"/>
                </a:lnTo>
                <a:lnTo>
                  <a:pt x="1018" y="849"/>
                </a:lnTo>
                <a:lnTo>
                  <a:pt x="1018" y="850"/>
                </a:lnTo>
                <a:lnTo>
                  <a:pt x="1018" y="850"/>
                </a:lnTo>
                <a:lnTo>
                  <a:pt x="1017" y="850"/>
                </a:lnTo>
                <a:lnTo>
                  <a:pt x="1018" y="851"/>
                </a:lnTo>
                <a:lnTo>
                  <a:pt x="1018" y="852"/>
                </a:lnTo>
                <a:lnTo>
                  <a:pt x="1018" y="853"/>
                </a:lnTo>
                <a:lnTo>
                  <a:pt x="1019" y="853"/>
                </a:lnTo>
                <a:lnTo>
                  <a:pt x="1018" y="853"/>
                </a:lnTo>
                <a:lnTo>
                  <a:pt x="1018" y="854"/>
                </a:lnTo>
                <a:lnTo>
                  <a:pt x="1019" y="854"/>
                </a:lnTo>
                <a:lnTo>
                  <a:pt x="1020" y="854"/>
                </a:lnTo>
                <a:lnTo>
                  <a:pt x="1020" y="855"/>
                </a:lnTo>
                <a:lnTo>
                  <a:pt x="1021" y="854"/>
                </a:lnTo>
                <a:lnTo>
                  <a:pt x="1021" y="853"/>
                </a:lnTo>
                <a:lnTo>
                  <a:pt x="1022" y="852"/>
                </a:lnTo>
                <a:lnTo>
                  <a:pt x="1023" y="853"/>
                </a:lnTo>
                <a:lnTo>
                  <a:pt x="1024" y="854"/>
                </a:lnTo>
                <a:lnTo>
                  <a:pt x="1025" y="855"/>
                </a:lnTo>
                <a:lnTo>
                  <a:pt x="1026" y="855"/>
                </a:lnTo>
                <a:lnTo>
                  <a:pt x="1029" y="859"/>
                </a:lnTo>
                <a:lnTo>
                  <a:pt x="1036" y="869"/>
                </a:lnTo>
                <a:lnTo>
                  <a:pt x="1036" y="869"/>
                </a:lnTo>
                <a:lnTo>
                  <a:pt x="1038" y="870"/>
                </a:lnTo>
                <a:lnTo>
                  <a:pt x="1036" y="871"/>
                </a:lnTo>
                <a:lnTo>
                  <a:pt x="1035" y="873"/>
                </a:lnTo>
                <a:lnTo>
                  <a:pt x="1034" y="873"/>
                </a:lnTo>
                <a:lnTo>
                  <a:pt x="1033" y="874"/>
                </a:lnTo>
                <a:lnTo>
                  <a:pt x="1031" y="875"/>
                </a:lnTo>
                <a:lnTo>
                  <a:pt x="1029" y="875"/>
                </a:lnTo>
                <a:lnTo>
                  <a:pt x="1028" y="877"/>
                </a:lnTo>
                <a:lnTo>
                  <a:pt x="1028" y="878"/>
                </a:lnTo>
                <a:lnTo>
                  <a:pt x="1028" y="879"/>
                </a:lnTo>
                <a:lnTo>
                  <a:pt x="1027" y="880"/>
                </a:lnTo>
                <a:lnTo>
                  <a:pt x="1027" y="881"/>
                </a:lnTo>
                <a:lnTo>
                  <a:pt x="1027" y="881"/>
                </a:lnTo>
                <a:lnTo>
                  <a:pt x="1026" y="881"/>
                </a:lnTo>
                <a:lnTo>
                  <a:pt x="1025" y="881"/>
                </a:lnTo>
                <a:lnTo>
                  <a:pt x="1024" y="881"/>
                </a:lnTo>
                <a:lnTo>
                  <a:pt x="1024" y="880"/>
                </a:lnTo>
                <a:lnTo>
                  <a:pt x="1023" y="879"/>
                </a:lnTo>
                <a:lnTo>
                  <a:pt x="1023" y="878"/>
                </a:lnTo>
                <a:lnTo>
                  <a:pt x="1023" y="877"/>
                </a:lnTo>
                <a:lnTo>
                  <a:pt x="1021" y="877"/>
                </a:lnTo>
                <a:lnTo>
                  <a:pt x="1020" y="878"/>
                </a:lnTo>
                <a:lnTo>
                  <a:pt x="1018" y="879"/>
                </a:lnTo>
                <a:lnTo>
                  <a:pt x="1018" y="880"/>
                </a:lnTo>
                <a:lnTo>
                  <a:pt x="1017" y="880"/>
                </a:lnTo>
                <a:lnTo>
                  <a:pt x="1017" y="881"/>
                </a:lnTo>
                <a:lnTo>
                  <a:pt x="1017" y="882"/>
                </a:lnTo>
                <a:lnTo>
                  <a:pt x="1017" y="882"/>
                </a:lnTo>
                <a:lnTo>
                  <a:pt x="1018" y="883"/>
                </a:lnTo>
                <a:lnTo>
                  <a:pt x="1018" y="884"/>
                </a:lnTo>
                <a:lnTo>
                  <a:pt x="1018" y="885"/>
                </a:lnTo>
                <a:lnTo>
                  <a:pt x="1017" y="885"/>
                </a:lnTo>
                <a:lnTo>
                  <a:pt x="1016" y="885"/>
                </a:lnTo>
                <a:lnTo>
                  <a:pt x="1016" y="888"/>
                </a:lnTo>
                <a:lnTo>
                  <a:pt x="1017" y="888"/>
                </a:lnTo>
                <a:lnTo>
                  <a:pt x="1017" y="888"/>
                </a:lnTo>
                <a:lnTo>
                  <a:pt x="1018" y="888"/>
                </a:lnTo>
                <a:lnTo>
                  <a:pt x="1019" y="889"/>
                </a:lnTo>
                <a:lnTo>
                  <a:pt x="1018" y="889"/>
                </a:lnTo>
                <a:lnTo>
                  <a:pt x="1018" y="890"/>
                </a:lnTo>
                <a:lnTo>
                  <a:pt x="1019" y="890"/>
                </a:lnTo>
                <a:lnTo>
                  <a:pt x="1018" y="890"/>
                </a:lnTo>
                <a:lnTo>
                  <a:pt x="1019" y="891"/>
                </a:lnTo>
                <a:lnTo>
                  <a:pt x="1020" y="892"/>
                </a:lnTo>
                <a:lnTo>
                  <a:pt x="1020" y="893"/>
                </a:lnTo>
                <a:lnTo>
                  <a:pt x="1021" y="893"/>
                </a:lnTo>
                <a:lnTo>
                  <a:pt x="1021" y="894"/>
                </a:lnTo>
                <a:lnTo>
                  <a:pt x="1022" y="894"/>
                </a:lnTo>
                <a:lnTo>
                  <a:pt x="1023" y="895"/>
                </a:lnTo>
                <a:lnTo>
                  <a:pt x="1024" y="898"/>
                </a:lnTo>
                <a:lnTo>
                  <a:pt x="1022" y="898"/>
                </a:lnTo>
                <a:lnTo>
                  <a:pt x="1021" y="899"/>
                </a:lnTo>
                <a:lnTo>
                  <a:pt x="1021" y="899"/>
                </a:lnTo>
                <a:lnTo>
                  <a:pt x="1021" y="900"/>
                </a:lnTo>
                <a:lnTo>
                  <a:pt x="1020" y="900"/>
                </a:lnTo>
                <a:lnTo>
                  <a:pt x="1021" y="901"/>
                </a:lnTo>
                <a:lnTo>
                  <a:pt x="1021" y="902"/>
                </a:lnTo>
                <a:lnTo>
                  <a:pt x="1020" y="902"/>
                </a:lnTo>
                <a:lnTo>
                  <a:pt x="1018" y="903"/>
                </a:lnTo>
                <a:lnTo>
                  <a:pt x="1017" y="903"/>
                </a:lnTo>
                <a:lnTo>
                  <a:pt x="1017" y="904"/>
                </a:lnTo>
                <a:lnTo>
                  <a:pt x="1018" y="904"/>
                </a:lnTo>
                <a:lnTo>
                  <a:pt x="1018" y="905"/>
                </a:lnTo>
                <a:lnTo>
                  <a:pt x="1017" y="905"/>
                </a:lnTo>
                <a:lnTo>
                  <a:pt x="1017" y="906"/>
                </a:lnTo>
                <a:lnTo>
                  <a:pt x="1017" y="905"/>
                </a:lnTo>
                <a:lnTo>
                  <a:pt x="1016" y="906"/>
                </a:lnTo>
                <a:lnTo>
                  <a:pt x="1014" y="907"/>
                </a:lnTo>
                <a:lnTo>
                  <a:pt x="1014" y="907"/>
                </a:lnTo>
                <a:lnTo>
                  <a:pt x="1013" y="908"/>
                </a:lnTo>
                <a:lnTo>
                  <a:pt x="1012" y="909"/>
                </a:lnTo>
                <a:lnTo>
                  <a:pt x="1012" y="910"/>
                </a:lnTo>
                <a:lnTo>
                  <a:pt x="1011" y="910"/>
                </a:lnTo>
                <a:lnTo>
                  <a:pt x="1010" y="911"/>
                </a:lnTo>
                <a:lnTo>
                  <a:pt x="1009" y="911"/>
                </a:lnTo>
                <a:lnTo>
                  <a:pt x="1008" y="911"/>
                </a:lnTo>
                <a:lnTo>
                  <a:pt x="1008" y="912"/>
                </a:lnTo>
                <a:lnTo>
                  <a:pt x="1007" y="912"/>
                </a:lnTo>
                <a:lnTo>
                  <a:pt x="1006" y="913"/>
                </a:lnTo>
                <a:lnTo>
                  <a:pt x="1005" y="913"/>
                </a:lnTo>
                <a:lnTo>
                  <a:pt x="1004" y="913"/>
                </a:lnTo>
                <a:lnTo>
                  <a:pt x="1003" y="915"/>
                </a:lnTo>
                <a:lnTo>
                  <a:pt x="1002" y="915"/>
                </a:lnTo>
                <a:lnTo>
                  <a:pt x="1002" y="916"/>
                </a:lnTo>
                <a:lnTo>
                  <a:pt x="1001" y="917"/>
                </a:lnTo>
                <a:lnTo>
                  <a:pt x="1000" y="918"/>
                </a:lnTo>
                <a:lnTo>
                  <a:pt x="999" y="918"/>
                </a:lnTo>
                <a:lnTo>
                  <a:pt x="999" y="919"/>
                </a:lnTo>
                <a:lnTo>
                  <a:pt x="998" y="919"/>
                </a:lnTo>
                <a:lnTo>
                  <a:pt x="996" y="920"/>
                </a:lnTo>
                <a:lnTo>
                  <a:pt x="996" y="921"/>
                </a:lnTo>
                <a:lnTo>
                  <a:pt x="996" y="921"/>
                </a:lnTo>
                <a:lnTo>
                  <a:pt x="994" y="924"/>
                </a:lnTo>
                <a:lnTo>
                  <a:pt x="993" y="925"/>
                </a:lnTo>
                <a:lnTo>
                  <a:pt x="990" y="927"/>
                </a:lnTo>
                <a:lnTo>
                  <a:pt x="990" y="928"/>
                </a:lnTo>
                <a:lnTo>
                  <a:pt x="988" y="931"/>
                </a:lnTo>
                <a:lnTo>
                  <a:pt x="987" y="931"/>
                </a:lnTo>
                <a:lnTo>
                  <a:pt x="986" y="932"/>
                </a:lnTo>
                <a:lnTo>
                  <a:pt x="985" y="934"/>
                </a:lnTo>
                <a:lnTo>
                  <a:pt x="984" y="934"/>
                </a:lnTo>
                <a:lnTo>
                  <a:pt x="983" y="936"/>
                </a:lnTo>
                <a:lnTo>
                  <a:pt x="983" y="937"/>
                </a:lnTo>
                <a:lnTo>
                  <a:pt x="980" y="945"/>
                </a:lnTo>
                <a:lnTo>
                  <a:pt x="980" y="946"/>
                </a:lnTo>
                <a:lnTo>
                  <a:pt x="979" y="946"/>
                </a:lnTo>
                <a:lnTo>
                  <a:pt x="976" y="951"/>
                </a:lnTo>
                <a:lnTo>
                  <a:pt x="974" y="954"/>
                </a:lnTo>
                <a:lnTo>
                  <a:pt x="965" y="971"/>
                </a:lnTo>
                <a:lnTo>
                  <a:pt x="965" y="972"/>
                </a:lnTo>
                <a:lnTo>
                  <a:pt x="965" y="973"/>
                </a:lnTo>
                <a:lnTo>
                  <a:pt x="965" y="977"/>
                </a:lnTo>
                <a:lnTo>
                  <a:pt x="965" y="979"/>
                </a:lnTo>
                <a:lnTo>
                  <a:pt x="964" y="981"/>
                </a:lnTo>
                <a:lnTo>
                  <a:pt x="963" y="983"/>
                </a:lnTo>
                <a:lnTo>
                  <a:pt x="963" y="986"/>
                </a:lnTo>
                <a:lnTo>
                  <a:pt x="962" y="987"/>
                </a:lnTo>
                <a:lnTo>
                  <a:pt x="962" y="988"/>
                </a:lnTo>
                <a:lnTo>
                  <a:pt x="962" y="989"/>
                </a:lnTo>
                <a:lnTo>
                  <a:pt x="962" y="991"/>
                </a:lnTo>
                <a:lnTo>
                  <a:pt x="961" y="992"/>
                </a:lnTo>
                <a:lnTo>
                  <a:pt x="961" y="993"/>
                </a:lnTo>
                <a:lnTo>
                  <a:pt x="960" y="994"/>
                </a:lnTo>
                <a:lnTo>
                  <a:pt x="960" y="994"/>
                </a:lnTo>
                <a:lnTo>
                  <a:pt x="960" y="995"/>
                </a:lnTo>
                <a:lnTo>
                  <a:pt x="960" y="996"/>
                </a:lnTo>
                <a:lnTo>
                  <a:pt x="961" y="997"/>
                </a:lnTo>
                <a:lnTo>
                  <a:pt x="961" y="998"/>
                </a:lnTo>
                <a:lnTo>
                  <a:pt x="960" y="998"/>
                </a:lnTo>
                <a:lnTo>
                  <a:pt x="959" y="999"/>
                </a:lnTo>
                <a:lnTo>
                  <a:pt x="959" y="1000"/>
                </a:lnTo>
                <a:lnTo>
                  <a:pt x="958" y="1000"/>
                </a:lnTo>
                <a:lnTo>
                  <a:pt x="958" y="1001"/>
                </a:lnTo>
                <a:lnTo>
                  <a:pt x="958" y="1001"/>
                </a:lnTo>
                <a:lnTo>
                  <a:pt x="957" y="1001"/>
                </a:lnTo>
                <a:lnTo>
                  <a:pt x="957" y="1002"/>
                </a:lnTo>
                <a:lnTo>
                  <a:pt x="957" y="1003"/>
                </a:lnTo>
                <a:lnTo>
                  <a:pt x="957" y="1004"/>
                </a:lnTo>
                <a:lnTo>
                  <a:pt x="957" y="1005"/>
                </a:lnTo>
                <a:lnTo>
                  <a:pt x="957" y="1006"/>
                </a:lnTo>
                <a:lnTo>
                  <a:pt x="956" y="1007"/>
                </a:lnTo>
                <a:lnTo>
                  <a:pt x="956" y="1008"/>
                </a:lnTo>
                <a:lnTo>
                  <a:pt x="956" y="1009"/>
                </a:lnTo>
                <a:lnTo>
                  <a:pt x="955" y="1009"/>
                </a:lnTo>
                <a:lnTo>
                  <a:pt x="955" y="1010"/>
                </a:lnTo>
                <a:lnTo>
                  <a:pt x="955" y="1011"/>
                </a:lnTo>
                <a:lnTo>
                  <a:pt x="955" y="1012"/>
                </a:lnTo>
                <a:lnTo>
                  <a:pt x="955" y="1014"/>
                </a:lnTo>
                <a:lnTo>
                  <a:pt x="953" y="1018"/>
                </a:lnTo>
                <a:lnTo>
                  <a:pt x="953" y="1019"/>
                </a:lnTo>
                <a:lnTo>
                  <a:pt x="953" y="1019"/>
                </a:lnTo>
                <a:lnTo>
                  <a:pt x="953" y="1021"/>
                </a:lnTo>
                <a:lnTo>
                  <a:pt x="952" y="1023"/>
                </a:lnTo>
                <a:lnTo>
                  <a:pt x="952" y="1025"/>
                </a:lnTo>
                <a:lnTo>
                  <a:pt x="952" y="1025"/>
                </a:lnTo>
                <a:lnTo>
                  <a:pt x="952" y="1027"/>
                </a:lnTo>
                <a:lnTo>
                  <a:pt x="952" y="1028"/>
                </a:lnTo>
                <a:lnTo>
                  <a:pt x="951" y="1028"/>
                </a:lnTo>
                <a:lnTo>
                  <a:pt x="951" y="1029"/>
                </a:lnTo>
                <a:lnTo>
                  <a:pt x="951" y="1030"/>
                </a:lnTo>
                <a:lnTo>
                  <a:pt x="951" y="1031"/>
                </a:lnTo>
                <a:lnTo>
                  <a:pt x="952" y="1031"/>
                </a:lnTo>
                <a:lnTo>
                  <a:pt x="952" y="1031"/>
                </a:lnTo>
                <a:lnTo>
                  <a:pt x="952" y="1032"/>
                </a:lnTo>
                <a:lnTo>
                  <a:pt x="951" y="1033"/>
                </a:lnTo>
                <a:lnTo>
                  <a:pt x="952" y="1034"/>
                </a:lnTo>
                <a:lnTo>
                  <a:pt x="951" y="1035"/>
                </a:lnTo>
                <a:lnTo>
                  <a:pt x="951" y="1036"/>
                </a:lnTo>
                <a:lnTo>
                  <a:pt x="950" y="1037"/>
                </a:lnTo>
                <a:lnTo>
                  <a:pt x="949" y="1038"/>
                </a:lnTo>
                <a:lnTo>
                  <a:pt x="948" y="1038"/>
                </a:lnTo>
                <a:lnTo>
                  <a:pt x="949" y="1039"/>
                </a:lnTo>
                <a:lnTo>
                  <a:pt x="950" y="1040"/>
                </a:lnTo>
                <a:lnTo>
                  <a:pt x="949" y="1040"/>
                </a:lnTo>
                <a:lnTo>
                  <a:pt x="949" y="1041"/>
                </a:lnTo>
                <a:lnTo>
                  <a:pt x="948" y="1041"/>
                </a:lnTo>
                <a:lnTo>
                  <a:pt x="948" y="1043"/>
                </a:lnTo>
                <a:lnTo>
                  <a:pt x="949" y="1044"/>
                </a:lnTo>
                <a:lnTo>
                  <a:pt x="948" y="1045"/>
                </a:lnTo>
                <a:lnTo>
                  <a:pt x="948" y="1046"/>
                </a:lnTo>
                <a:lnTo>
                  <a:pt x="948" y="1047"/>
                </a:lnTo>
                <a:lnTo>
                  <a:pt x="947" y="1048"/>
                </a:lnTo>
                <a:lnTo>
                  <a:pt x="947" y="1049"/>
                </a:lnTo>
                <a:lnTo>
                  <a:pt x="947" y="1050"/>
                </a:lnTo>
                <a:lnTo>
                  <a:pt x="947" y="1050"/>
                </a:lnTo>
                <a:lnTo>
                  <a:pt x="946" y="1050"/>
                </a:lnTo>
                <a:lnTo>
                  <a:pt x="946" y="1051"/>
                </a:lnTo>
                <a:lnTo>
                  <a:pt x="946" y="1052"/>
                </a:lnTo>
                <a:lnTo>
                  <a:pt x="946" y="1053"/>
                </a:lnTo>
                <a:lnTo>
                  <a:pt x="946" y="1054"/>
                </a:lnTo>
                <a:lnTo>
                  <a:pt x="946" y="1055"/>
                </a:lnTo>
                <a:lnTo>
                  <a:pt x="946" y="1055"/>
                </a:lnTo>
                <a:lnTo>
                  <a:pt x="946" y="1056"/>
                </a:lnTo>
                <a:lnTo>
                  <a:pt x="946" y="1056"/>
                </a:lnTo>
                <a:lnTo>
                  <a:pt x="946" y="1056"/>
                </a:lnTo>
                <a:lnTo>
                  <a:pt x="946" y="1057"/>
                </a:lnTo>
                <a:lnTo>
                  <a:pt x="946" y="1058"/>
                </a:lnTo>
                <a:lnTo>
                  <a:pt x="946" y="1059"/>
                </a:lnTo>
                <a:lnTo>
                  <a:pt x="946" y="1060"/>
                </a:lnTo>
                <a:lnTo>
                  <a:pt x="946" y="1061"/>
                </a:lnTo>
                <a:lnTo>
                  <a:pt x="946" y="1062"/>
                </a:lnTo>
                <a:lnTo>
                  <a:pt x="946" y="1062"/>
                </a:lnTo>
                <a:lnTo>
                  <a:pt x="945" y="1062"/>
                </a:lnTo>
                <a:lnTo>
                  <a:pt x="945" y="1063"/>
                </a:lnTo>
                <a:lnTo>
                  <a:pt x="946" y="1063"/>
                </a:lnTo>
                <a:lnTo>
                  <a:pt x="946" y="1064"/>
                </a:lnTo>
                <a:lnTo>
                  <a:pt x="946" y="1065"/>
                </a:lnTo>
                <a:lnTo>
                  <a:pt x="945" y="1065"/>
                </a:lnTo>
                <a:lnTo>
                  <a:pt x="945" y="1066"/>
                </a:lnTo>
                <a:lnTo>
                  <a:pt x="945" y="1067"/>
                </a:lnTo>
                <a:lnTo>
                  <a:pt x="945" y="1068"/>
                </a:lnTo>
                <a:lnTo>
                  <a:pt x="944" y="1068"/>
                </a:lnTo>
                <a:lnTo>
                  <a:pt x="944" y="1069"/>
                </a:lnTo>
                <a:lnTo>
                  <a:pt x="940" y="1089"/>
                </a:lnTo>
                <a:lnTo>
                  <a:pt x="939" y="1106"/>
                </a:lnTo>
                <a:lnTo>
                  <a:pt x="932" y="1143"/>
                </a:lnTo>
                <a:lnTo>
                  <a:pt x="927" y="1159"/>
                </a:lnTo>
                <a:lnTo>
                  <a:pt x="931" y="1193"/>
                </a:lnTo>
                <a:lnTo>
                  <a:pt x="932" y="1203"/>
                </a:lnTo>
                <a:lnTo>
                  <a:pt x="924" y="1227"/>
                </a:lnTo>
                <a:lnTo>
                  <a:pt x="928" y="1250"/>
                </a:lnTo>
                <a:lnTo>
                  <a:pt x="934" y="1272"/>
                </a:lnTo>
                <a:lnTo>
                  <a:pt x="951" y="1301"/>
                </a:lnTo>
                <a:lnTo>
                  <a:pt x="954" y="1309"/>
                </a:lnTo>
                <a:lnTo>
                  <a:pt x="963" y="1336"/>
                </a:lnTo>
                <a:lnTo>
                  <a:pt x="965" y="1341"/>
                </a:lnTo>
                <a:lnTo>
                  <a:pt x="965" y="1342"/>
                </a:lnTo>
                <a:lnTo>
                  <a:pt x="965" y="1343"/>
                </a:lnTo>
                <a:lnTo>
                  <a:pt x="965" y="1343"/>
                </a:lnTo>
                <a:lnTo>
                  <a:pt x="964" y="1343"/>
                </a:lnTo>
                <a:lnTo>
                  <a:pt x="964" y="1345"/>
                </a:lnTo>
                <a:lnTo>
                  <a:pt x="964" y="1346"/>
                </a:lnTo>
                <a:lnTo>
                  <a:pt x="964" y="1347"/>
                </a:lnTo>
                <a:lnTo>
                  <a:pt x="965" y="1348"/>
                </a:lnTo>
                <a:lnTo>
                  <a:pt x="965" y="1349"/>
                </a:lnTo>
                <a:lnTo>
                  <a:pt x="964" y="1349"/>
                </a:lnTo>
                <a:lnTo>
                  <a:pt x="964" y="1349"/>
                </a:lnTo>
                <a:lnTo>
                  <a:pt x="965" y="1349"/>
                </a:lnTo>
                <a:lnTo>
                  <a:pt x="965" y="1350"/>
                </a:lnTo>
                <a:lnTo>
                  <a:pt x="965" y="1351"/>
                </a:lnTo>
                <a:lnTo>
                  <a:pt x="965" y="1352"/>
                </a:lnTo>
                <a:lnTo>
                  <a:pt x="965" y="1353"/>
                </a:lnTo>
                <a:lnTo>
                  <a:pt x="965" y="1354"/>
                </a:lnTo>
                <a:lnTo>
                  <a:pt x="966" y="1355"/>
                </a:lnTo>
                <a:lnTo>
                  <a:pt x="966" y="1355"/>
                </a:lnTo>
                <a:lnTo>
                  <a:pt x="967" y="1356"/>
                </a:lnTo>
                <a:lnTo>
                  <a:pt x="967" y="1357"/>
                </a:lnTo>
                <a:lnTo>
                  <a:pt x="967" y="1358"/>
                </a:lnTo>
                <a:lnTo>
                  <a:pt x="968" y="1358"/>
                </a:lnTo>
                <a:lnTo>
                  <a:pt x="968" y="1359"/>
                </a:lnTo>
                <a:lnTo>
                  <a:pt x="968" y="1360"/>
                </a:lnTo>
                <a:lnTo>
                  <a:pt x="969" y="1361"/>
                </a:lnTo>
                <a:lnTo>
                  <a:pt x="970" y="1361"/>
                </a:lnTo>
                <a:lnTo>
                  <a:pt x="970" y="1361"/>
                </a:lnTo>
                <a:lnTo>
                  <a:pt x="971" y="1362"/>
                </a:lnTo>
                <a:lnTo>
                  <a:pt x="970" y="1362"/>
                </a:lnTo>
                <a:lnTo>
                  <a:pt x="970" y="1363"/>
                </a:lnTo>
                <a:lnTo>
                  <a:pt x="970" y="1364"/>
                </a:lnTo>
                <a:lnTo>
                  <a:pt x="970" y="1365"/>
                </a:lnTo>
                <a:lnTo>
                  <a:pt x="970" y="1366"/>
                </a:lnTo>
                <a:lnTo>
                  <a:pt x="970" y="1367"/>
                </a:lnTo>
                <a:lnTo>
                  <a:pt x="971" y="1368"/>
                </a:lnTo>
                <a:lnTo>
                  <a:pt x="971" y="1368"/>
                </a:lnTo>
                <a:lnTo>
                  <a:pt x="971" y="1369"/>
                </a:lnTo>
                <a:lnTo>
                  <a:pt x="971" y="1370"/>
                </a:lnTo>
                <a:lnTo>
                  <a:pt x="971" y="1371"/>
                </a:lnTo>
                <a:lnTo>
                  <a:pt x="971" y="1372"/>
                </a:lnTo>
                <a:lnTo>
                  <a:pt x="972" y="1373"/>
                </a:lnTo>
                <a:lnTo>
                  <a:pt x="972" y="1374"/>
                </a:lnTo>
                <a:lnTo>
                  <a:pt x="972" y="1374"/>
                </a:lnTo>
                <a:lnTo>
                  <a:pt x="973" y="1375"/>
                </a:lnTo>
                <a:lnTo>
                  <a:pt x="973" y="1376"/>
                </a:lnTo>
                <a:lnTo>
                  <a:pt x="973" y="1377"/>
                </a:lnTo>
                <a:lnTo>
                  <a:pt x="974" y="1378"/>
                </a:lnTo>
                <a:lnTo>
                  <a:pt x="974" y="1379"/>
                </a:lnTo>
                <a:lnTo>
                  <a:pt x="976" y="1380"/>
                </a:lnTo>
                <a:lnTo>
                  <a:pt x="978" y="1380"/>
                </a:lnTo>
                <a:lnTo>
                  <a:pt x="979" y="1381"/>
                </a:lnTo>
                <a:lnTo>
                  <a:pt x="981" y="1383"/>
                </a:lnTo>
                <a:lnTo>
                  <a:pt x="983" y="1388"/>
                </a:lnTo>
                <a:lnTo>
                  <a:pt x="984" y="1393"/>
                </a:lnTo>
                <a:lnTo>
                  <a:pt x="985" y="1400"/>
                </a:lnTo>
                <a:lnTo>
                  <a:pt x="985" y="1401"/>
                </a:lnTo>
                <a:lnTo>
                  <a:pt x="985" y="1402"/>
                </a:lnTo>
                <a:lnTo>
                  <a:pt x="985" y="1403"/>
                </a:lnTo>
                <a:lnTo>
                  <a:pt x="984" y="1403"/>
                </a:lnTo>
                <a:lnTo>
                  <a:pt x="983" y="1403"/>
                </a:lnTo>
                <a:lnTo>
                  <a:pt x="981" y="1403"/>
                </a:lnTo>
                <a:lnTo>
                  <a:pt x="979" y="1403"/>
                </a:lnTo>
                <a:lnTo>
                  <a:pt x="977" y="1404"/>
                </a:lnTo>
                <a:lnTo>
                  <a:pt x="977" y="1405"/>
                </a:lnTo>
                <a:lnTo>
                  <a:pt x="976" y="1406"/>
                </a:lnTo>
                <a:lnTo>
                  <a:pt x="975" y="1408"/>
                </a:lnTo>
                <a:lnTo>
                  <a:pt x="973" y="1410"/>
                </a:lnTo>
                <a:lnTo>
                  <a:pt x="971" y="1413"/>
                </a:lnTo>
                <a:lnTo>
                  <a:pt x="971" y="1413"/>
                </a:lnTo>
                <a:lnTo>
                  <a:pt x="971" y="1414"/>
                </a:lnTo>
                <a:lnTo>
                  <a:pt x="970" y="1415"/>
                </a:lnTo>
                <a:lnTo>
                  <a:pt x="969" y="1415"/>
                </a:lnTo>
                <a:lnTo>
                  <a:pt x="969" y="1416"/>
                </a:lnTo>
                <a:lnTo>
                  <a:pt x="968" y="1416"/>
                </a:lnTo>
                <a:lnTo>
                  <a:pt x="968" y="1417"/>
                </a:lnTo>
                <a:lnTo>
                  <a:pt x="968" y="1418"/>
                </a:lnTo>
                <a:lnTo>
                  <a:pt x="967" y="1418"/>
                </a:lnTo>
                <a:lnTo>
                  <a:pt x="967" y="1418"/>
                </a:lnTo>
                <a:lnTo>
                  <a:pt x="966" y="1419"/>
                </a:lnTo>
                <a:lnTo>
                  <a:pt x="965" y="1421"/>
                </a:lnTo>
                <a:lnTo>
                  <a:pt x="965" y="1423"/>
                </a:lnTo>
                <a:lnTo>
                  <a:pt x="964" y="1424"/>
                </a:lnTo>
                <a:lnTo>
                  <a:pt x="963" y="1424"/>
                </a:lnTo>
                <a:lnTo>
                  <a:pt x="963" y="1423"/>
                </a:lnTo>
                <a:lnTo>
                  <a:pt x="962" y="1423"/>
                </a:lnTo>
                <a:lnTo>
                  <a:pt x="961" y="1423"/>
                </a:lnTo>
                <a:lnTo>
                  <a:pt x="961" y="1422"/>
                </a:lnTo>
                <a:lnTo>
                  <a:pt x="960" y="1422"/>
                </a:lnTo>
                <a:lnTo>
                  <a:pt x="959" y="1421"/>
                </a:lnTo>
                <a:lnTo>
                  <a:pt x="959" y="1420"/>
                </a:lnTo>
                <a:lnTo>
                  <a:pt x="958" y="1420"/>
                </a:lnTo>
                <a:lnTo>
                  <a:pt x="958" y="1420"/>
                </a:lnTo>
                <a:lnTo>
                  <a:pt x="957" y="1419"/>
                </a:lnTo>
                <a:lnTo>
                  <a:pt x="957" y="1420"/>
                </a:lnTo>
                <a:lnTo>
                  <a:pt x="956" y="1420"/>
                </a:lnTo>
                <a:lnTo>
                  <a:pt x="956" y="1419"/>
                </a:lnTo>
                <a:lnTo>
                  <a:pt x="955" y="1419"/>
                </a:lnTo>
                <a:lnTo>
                  <a:pt x="954" y="1419"/>
                </a:lnTo>
                <a:lnTo>
                  <a:pt x="953" y="1419"/>
                </a:lnTo>
                <a:lnTo>
                  <a:pt x="953" y="1420"/>
                </a:lnTo>
                <a:lnTo>
                  <a:pt x="952" y="1420"/>
                </a:lnTo>
                <a:lnTo>
                  <a:pt x="952" y="1419"/>
                </a:lnTo>
                <a:lnTo>
                  <a:pt x="951" y="1419"/>
                </a:lnTo>
                <a:lnTo>
                  <a:pt x="950" y="1419"/>
                </a:lnTo>
                <a:lnTo>
                  <a:pt x="949" y="1419"/>
                </a:lnTo>
                <a:lnTo>
                  <a:pt x="946" y="1418"/>
                </a:lnTo>
                <a:lnTo>
                  <a:pt x="946" y="1418"/>
                </a:lnTo>
                <a:lnTo>
                  <a:pt x="945" y="1418"/>
                </a:lnTo>
                <a:lnTo>
                  <a:pt x="944" y="1418"/>
                </a:lnTo>
                <a:lnTo>
                  <a:pt x="943" y="1418"/>
                </a:lnTo>
                <a:lnTo>
                  <a:pt x="942" y="1418"/>
                </a:lnTo>
                <a:lnTo>
                  <a:pt x="941" y="1418"/>
                </a:lnTo>
                <a:lnTo>
                  <a:pt x="940" y="1419"/>
                </a:lnTo>
                <a:lnTo>
                  <a:pt x="940" y="1420"/>
                </a:lnTo>
                <a:lnTo>
                  <a:pt x="938" y="1421"/>
                </a:lnTo>
                <a:lnTo>
                  <a:pt x="937" y="1422"/>
                </a:lnTo>
                <a:lnTo>
                  <a:pt x="935" y="1423"/>
                </a:lnTo>
                <a:lnTo>
                  <a:pt x="934" y="1423"/>
                </a:lnTo>
                <a:lnTo>
                  <a:pt x="934" y="1423"/>
                </a:lnTo>
                <a:lnTo>
                  <a:pt x="933" y="1423"/>
                </a:lnTo>
                <a:lnTo>
                  <a:pt x="933" y="1422"/>
                </a:lnTo>
                <a:lnTo>
                  <a:pt x="932" y="1422"/>
                </a:lnTo>
                <a:lnTo>
                  <a:pt x="931" y="1422"/>
                </a:lnTo>
                <a:lnTo>
                  <a:pt x="930" y="1422"/>
                </a:lnTo>
                <a:lnTo>
                  <a:pt x="929" y="1423"/>
                </a:lnTo>
                <a:lnTo>
                  <a:pt x="928" y="1423"/>
                </a:lnTo>
                <a:lnTo>
                  <a:pt x="927" y="1423"/>
                </a:lnTo>
                <a:lnTo>
                  <a:pt x="927" y="1424"/>
                </a:lnTo>
                <a:lnTo>
                  <a:pt x="927" y="1424"/>
                </a:lnTo>
                <a:lnTo>
                  <a:pt x="926" y="1424"/>
                </a:lnTo>
                <a:lnTo>
                  <a:pt x="926" y="1425"/>
                </a:lnTo>
                <a:lnTo>
                  <a:pt x="927" y="1425"/>
                </a:lnTo>
                <a:lnTo>
                  <a:pt x="927" y="1426"/>
                </a:lnTo>
                <a:lnTo>
                  <a:pt x="926" y="1426"/>
                </a:lnTo>
                <a:lnTo>
                  <a:pt x="925" y="1426"/>
                </a:lnTo>
                <a:lnTo>
                  <a:pt x="924" y="1426"/>
                </a:lnTo>
                <a:lnTo>
                  <a:pt x="924" y="1425"/>
                </a:lnTo>
                <a:lnTo>
                  <a:pt x="923" y="1425"/>
                </a:lnTo>
                <a:lnTo>
                  <a:pt x="922" y="1425"/>
                </a:lnTo>
                <a:lnTo>
                  <a:pt x="921" y="1426"/>
                </a:lnTo>
                <a:lnTo>
                  <a:pt x="921" y="1426"/>
                </a:lnTo>
                <a:lnTo>
                  <a:pt x="920" y="1426"/>
                </a:lnTo>
                <a:lnTo>
                  <a:pt x="919" y="1426"/>
                </a:lnTo>
                <a:lnTo>
                  <a:pt x="918" y="1426"/>
                </a:lnTo>
                <a:lnTo>
                  <a:pt x="917" y="1425"/>
                </a:lnTo>
                <a:lnTo>
                  <a:pt x="916" y="1425"/>
                </a:lnTo>
                <a:lnTo>
                  <a:pt x="912" y="1427"/>
                </a:lnTo>
                <a:lnTo>
                  <a:pt x="911" y="1426"/>
                </a:lnTo>
                <a:lnTo>
                  <a:pt x="910" y="1426"/>
                </a:lnTo>
                <a:lnTo>
                  <a:pt x="909" y="1427"/>
                </a:lnTo>
                <a:lnTo>
                  <a:pt x="909" y="1427"/>
                </a:lnTo>
                <a:lnTo>
                  <a:pt x="908" y="1427"/>
                </a:lnTo>
                <a:lnTo>
                  <a:pt x="906" y="1427"/>
                </a:lnTo>
                <a:lnTo>
                  <a:pt x="904" y="1428"/>
                </a:lnTo>
                <a:lnTo>
                  <a:pt x="903" y="1428"/>
                </a:lnTo>
                <a:lnTo>
                  <a:pt x="900" y="1430"/>
                </a:lnTo>
                <a:lnTo>
                  <a:pt x="896" y="1433"/>
                </a:lnTo>
                <a:lnTo>
                  <a:pt x="896" y="1433"/>
                </a:lnTo>
                <a:lnTo>
                  <a:pt x="895" y="1434"/>
                </a:lnTo>
                <a:lnTo>
                  <a:pt x="895" y="1435"/>
                </a:lnTo>
                <a:lnTo>
                  <a:pt x="894" y="1435"/>
                </a:lnTo>
                <a:lnTo>
                  <a:pt x="893" y="1436"/>
                </a:lnTo>
                <a:lnTo>
                  <a:pt x="893" y="1443"/>
                </a:lnTo>
                <a:lnTo>
                  <a:pt x="892" y="1444"/>
                </a:lnTo>
                <a:lnTo>
                  <a:pt x="891" y="1444"/>
                </a:lnTo>
                <a:lnTo>
                  <a:pt x="890" y="1444"/>
                </a:lnTo>
                <a:lnTo>
                  <a:pt x="889" y="1444"/>
                </a:lnTo>
                <a:lnTo>
                  <a:pt x="889" y="1445"/>
                </a:lnTo>
                <a:lnTo>
                  <a:pt x="888" y="1445"/>
                </a:lnTo>
                <a:lnTo>
                  <a:pt x="887" y="1445"/>
                </a:lnTo>
                <a:lnTo>
                  <a:pt x="886" y="1445"/>
                </a:lnTo>
                <a:lnTo>
                  <a:pt x="885" y="1445"/>
                </a:lnTo>
                <a:lnTo>
                  <a:pt x="884" y="1446"/>
                </a:lnTo>
                <a:lnTo>
                  <a:pt x="883" y="1446"/>
                </a:lnTo>
                <a:lnTo>
                  <a:pt x="882" y="1448"/>
                </a:lnTo>
                <a:lnTo>
                  <a:pt x="882" y="1455"/>
                </a:lnTo>
                <a:lnTo>
                  <a:pt x="882" y="1455"/>
                </a:lnTo>
                <a:lnTo>
                  <a:pt x="881" y="1456"/>
                </a:lnTo>
                <a:lnTo>
                  <a:pt x="881" y="1457"/>
                </a:lnTo>
                <a:lnTo>
                  <a:pt x="881" y="1460"/>
                </a:lnTo>
                <a:lnTo>
                  <a:pt x="881" y="1461"/>
                </a:lnTo>
                <a:lnTo>
                  <a:pt x="878" y="1461"/>
                </a:lnTo>
                <a:lnTo>
                  <a:pt x="878" y="1462"/>
                </a:lnTo>
                <a:lnTo>
                  <a:pt x="878" y="1463"/>
                </a:lnTo>
                <a:lnTo>
                  <a:pt x="876" y="1466"/>
                </a:lnTo>
                <a:lnTo>
                  <a:pt x="874" y="1468"/>
                </a:lnTo>
                <a:lnTo>
                  <a:pt x="873" y="1470"/>
                </a:lnTo>
                <a:lnTo>
                  <a:pt x="871" y="1471"/>
                </a:lnTo>
                <a:lnTo>
                  <a:pt x="870" y="1472"/>
                </a:lnTo>
                <a:lnTo>
                  <a:pt x="867" y="1474"/>
                </a:lnTo>
                <a:lnTo>
                  <a:pt x="866" y="1474"/>
                </a:lnTo>
                <a:lnTo>
                  <a:pt x="865" y="1474"/>
                </a:lnTo>
                <a:lnTo>
                  <a:pt x="863" y="1475"/>
                </a:lnTo>
                <a:lnTo>
                  <a:pt x="861" y="1475"/>
                </a:lnTo>
                <a:lnTo>
                  <a:pt x="861" y="1476"/>
                </a:lnTo>
                <a:lnTo>
                  <a:pt x="860" y="1477"/>
                </a:lnTo>
                <a:lnTo>
                  <a:pt x="859" y="1477"/>
                </a:lnTo>
                <a:lnTo>
                  <a:pt x="859" y="1479"/>
                </a:lnTo>
                <a:lnTo>
                  <a:pt x="859" y="1480"/>
                </a:lnTo>
                <a:lnTo>
                  <a:pt x="859" y="1481"/>
                </a:lnTo>
                <a:lnTo>
                  <a:pt x="859" y="1482"/>
                </a:lnTo>
                <a:lnTo>
                  <a:pt x="859" y="1483"/>
                </a:lnTo>
                <a:lnTo>
                  <a:pt x="859" y="1484"/>
                </a:lnTo>
                <a:lnTo>
                  <a:pt x="858" y="1485"/>
                </a:lnTo>
                <a:lnTo>
                  <a:pt x="856" y="1487"/>
                </a:lnTo>
                <a:lnTo>
                  <a:pt x="856" y="1488"/>
                </a:lnTo>
                <a:lnTo>
                  <a:pt x="854" y="1490"/>
                </a:lnTo>
                <a:lnTo>
                  <a:pt x="853" y="1490"/>
                </a:lnTo>
                <a:lnTo>
                  <a:pt x="853" y="1491"/>
                </a:lnTo>
                <a:lnTo>
                  <a:pt x="853" y="1492"/>
                </a:lnTo>
                <a:lnTo>
                  <a:pt x="853" y="1492"/>
                </a:lnTo>
                <a:lnTo>
                  <a:pt x="852" y="1492"/>
                </a:lnTo>
                <a:lnTo>
                  <a:pt x="853" y="1490"/>
                </a:lnTo>
                <a:lnTo>
                  <a:pt x="852" y="1489"/>
                </a:lnTo>
                <a:lnTo>
                  <a:pt x="852" y="1488"/>
                </a:lnTo>
                <a:lnTo>
                  <a:pt x="851" y="1487"/>
                </a:lnTo>
                <a:lnTo>
                  <a:pt x="850" y="1487"/>
                </a:lnTo>
                <a:lnTo>
                  <a:pt x="850" y="1486"/>
                </a:lnTo>
                <a:lnTo>
                  <a:pt x="849" y="1486"/>
                </a:lnTo>
                <a:lnTo>
                  <a:pt x="847" y="1486"/>
                </a:lnTo>
                <a:lnTo>
                  <a:pt x="846" y="1486"/>
                </a:lnTo>
                <a:lnTo>
                  <a:pt x="846" y="1486"/>
                </a:lnTo>
                <a:lnTo>
                  <a:pt x="845" y="1485"/>
                </a:lnTo>
                <a:lnTo>
                  <a:pt x="844" y="1485"/>
                </a:lnTo>
                <a:lnTo>
                  <a:pt x="844" y="1484"/>
                </a:lnTo>
                <a:lnTo>
                  <a:pt x="843" y="1484"/>
                </a:lnTo>
                <a:lnTo>
                  <a:pt x="843" y="1483"/>
                </a:lnTo>
                <a:lnTo>
                  <a:pt x="842" y="1483"/>
                </a:lnTo>
                <a:lnTo>
                  <a:pt x="842" y="1484"/>
                </a:lnTo>
                <a:lnTo>
                  <a:pt x="841" y="1484"/>
                </a:lnTo>
                <a:lnTo>
                  <a:pt x="841" y="1485"/>
                </a:lnTo>
                <a:lnTo>
                  <a:pt x="841" y="1484"/>
                </a:lnTo>
                <a:lnTo>
                  <a:pt x="840" y="1484"/>
                </a:lnTo>
                <a:lnTo>
                  <a:pt x="840" y="1483"/>
                </a:lnTo>
                <a:lnTo>
                  <a:pt x="840" y="1483"/>
                </a:lnTo>
                <a:lnTo>
                  <a:pt x="839" y="1482"/>
                </a:lnTo>
                <a:lnTo>
                  <a:pt x="839" y="1483"/>
                </a:lnTo>
                <a:lnTo>
                  <a:pt x="839" y="1482"/>
                </a:lnTo>
                <a:lnTo>
                  <a:pt x="838" y="1482"/>
                </a:lnTo>
                <a:lnTo>
                  <a:pt x="837" y="1482"/>
                </a:lnTo>
                <a:lnTo>
                  <a:pt x="836" y="1482"/>
                </a:lnTo>
                <a:lnTo>
                  <a:pt x="835" y="1482"/>
                </a:lnTo>
                <a:lnTo>
                  <a:pt x="834" y="1481"/>
                </a:lnTo>
                <a:lnTo>
                  <a:pt x="831" y="1480"/>
                </a:lnTo>
                <a:lnTo>
                  <a:pt x="830" y="1481"/>
                </a:lnTo>
                <a:lnTo>
                  <a:pt x="828" y="1481"/>
                </a:lnTo>
                <a:lnTo>
                  <a:pt x="824" y="1483"/>
                </a:lnTo>
                <a:lnTo>
                  <a:pt x="821" y="1483"/>
                </a:lnTo>
                <a:lnTo>
                  <a:pt x="819" y="1483"/>
                </a:lnTo>
                <a:lnTo>
                  <a:pt x="818" y="1483"/>
                </a:lnTo>
                <a:lnTo>
                  <a:pt x="816" y="1484"/>
                </a:lnTo>
                <a:lnTo>
                  <a:pt x="815" y="1485"/>
                </a:lnTo>
                <a:lnTo>
                  <a:pt x="815" y="1486"/>
                </a:lnTo>
                <a:lnTo>
                  <a:pt x="814" y="1486"/>
                </a:lnTo>
                <a:lnTo>
                  <a:pt x="813" y="1486"/>
                </a:lnTo>
                <a:lnTo>
                  <a:pt x="812" y="1487"/>
                </a:lnTo>
                <a:lnTo>
                  <a:pt x="809" y="1489"/>
                </a:lnTo>
                <a:lnTo>
                  <a:pt x="809" y="1489"/>
                </a:lnTo>
                <a:lnTo>
                  <a:pt x="808" y="1490"/>
                </a:lnTo>
                <a:lnTo>
                  <a:pt x="807" y="1490"/>
                </a:lnTo>
                <a:lnTo>
                  <a:pt x="807" y="1491"/>
                </a:lnTo>
                <a:lnTo>
                  <a:pt x="806" y="1491"/>
                </a:lnTo>
                <a:lnTo>
                  <a:pt x="805" y="1491"/>
                </a:lnTo>
                <a:lnTo>
                  <a:pt x="805" y="1492"/>
                </a:lnTo>
                <a:lnTo>
                  <a:pt x="801" y="1494"/>
                </a:lnTo>
                <a:lnTo>
                  <a:pt x="800" y="1496"/>
                </a:lnTo>
                <a:lnTo>
                  <a:pt x="800" y="1497"/>
                </a:lnTo>
                <a:lnTo>
                  <a:pt x="799" y="1498"/>
                </a:lnTo>
                <a:lnTo>
                  <a:pt x="798" y="1498"/>
                </a:lnTo>
                <a:lnTo>
                  <a:pt x="798" y="1497"/>
                </a:lnTo>
                <a:lnTo>
                  <a:pt x="797" y="1497"/>
                </a:lnTo>
                <a:lnTo>
                  <a:pt x="794" y="1496"/>
                </a:lnTo>
                <a:lnTo>
                  <a:pt x="793" y="1495"/>
                </a:lnTo>
                <a:lnTo>
                  <a:pt x="792" y="1495"/>
                </a:lnTo>
                <a:lnTo>
                  <a:pt x="790" y="1494"/>
                </a:lnTo>
                <a:lnTo>
                  <a:pt x="790" y="1493"/>
                </a:lnTo>
                <a:lnTo>
                  <a:pt x="787" y="1492"/>
                </a:lnTo>
                <a:lnTo>
                  <a:pt x="786" y="1491"/>
                </a:lnTo>
                <a:lnTo>
                  <a:pt x="785" y="1490"/>
                </a:lnTo>
                <a:lnTo>
                  <a:pt x="784" y="1489"/>
                </a:lnTo>
                <a:lnTo>
                  <a:pt x="784" y="1488"/>
                </a:lnTo>
                <a:lnTo>
                  <a:pt x="782" y="1486"/>
                </a:lnTo>
                <a:lnTo>
                  <a:pt x="780" y="1485"/>
                </a:lnTo>
                <a:lnTo>
                  <a:pt x="780" y="1483"/>
                </a:lnTo>
                <a:lnTo>
                  <a:pt x="779" y="1482"/>
                </a:lnTo>
                <a:lnTo>
                  <a:pt x="779" y="1481"/>
                </a:lnTo>
                <a:lnTo>
                  <a:pt x="778" y="1480"/>
                </a:lnTo>
                <a:lnTo>
                  <a:pt x="778" y="1477"/>
                </a:lnTo>
                <a:lnTo>
                  <a:pt x="778" y="1476"/>
                </a:lnTo>
                <a:lnTo>
                  <a:pt x="777" y="1474"/>
                </a:lnTo>
                <a:lnTo>
                  <a:pt x="777" y="1473"/>
                </a:lnTo>
                <a:lnTo>
                  <a:pt x="776" y="1470"/>
                </a:lnTo>
                <a:lnTo>
                  <a:pt x="776" y="1467"/>
                </a:lnTo>
                <a:lnTo>
                  <a:pt x="777" y="1467"/>
                </a:lnTo>
                <a:lnTo>
                  <a:pt x="777" y="1464"/>
                </a:lnTo>
                <a:lnTo>
                  <a:pt x="776" y="1462"/>
                </a:lnTo>
                <a:lnTo>
                  <a:pt x="773" y="1463"/>
                </a:lnTo>
                <a:lnTo>
                  <a:pt x="772" y="1463"/>
                </a:lnTo>
                <a:lnTo>
                  <a:pt x="772" y="1463"/>
                </a:lnTo>
                <a:lnTo>
                  <a:pt x="770" y="1464"/>
                </a:lnTo>
                <a:lnTo>
                  <a:pt x="769" y="1464"/>
                </a:lnTo>
                <a:lnTo>
                  <a:pt x="766" y="1465"/>
                </a:lnTo>
                <a:lnTo>
                  <a:pt x="765" y="1465"/>
                </a:lnTo>
                <a:lnTo>
                  <a:pt x="763" y="1465"/>
                </a:lnTo>
                <a:lnTo>
                  <a:pt x="762" y="1465"/>
                </a:lnTo>
                <a:lnTo>
                  <a:pt x="760" y="1465"/>
                </a:lnTo>
                <a:lnTo>
                  <a:pt x="759" y="1465"/>
                </a:lnTo>
                <a:lnTo>
                  <a:pt x="759" y="1466"/>
                </a:lnTo>
                <a:lnTo>
                  <a:pt x="758" y="1466"/>
                </a:lnTo>
                <a:lnTo>
                  <a:pt x="755" y="1465"/>
                </a:lnTo>
                <a:lnTo>
                  <a:pt x="754" y="1463"/>
                </a:lnTo>
                <a:lnTo>
                  <a:pt x="753" y="1462"/>
                </a:lnTo>
                <a:lnTo>
                  <a:pt x="753" y="1461"/>
                </a:lnTo>
                <a:lnTo>
                  <a:pt x="753" y="1461"/>
                </a:lnTo>
                <a:lnTo>
                  <a:pt x="752" y="1461"/>
                </a:lnTo>
                <a:lnTo>
                  <a:pt x="751" y="1461"/>
                </a:lnTo>
                <a:lnTo>
                  <a:pt x="750" y="1461"/>
                </a:lnTo>
                <a:lnTo>
                  <a:pt x="748" y="1461"/>
                </a:lnTo>
                <a:lnTo>
                  <a:pt x="747" y="1461"/>
                </a:lnTo>
                <a:lnTo>
                  <a:pt x="746" y="1461"/>
                </a:lnTo>
                <a:lnTo>
                  <a:pt x="746" y="1460"/>
                </a:lnTo>
                <a:lnTo>
                  <a:pt x="744" y="1460"/>
                </a:lnTo>
                <a:lnTo>
                  <a:pt x="743" y="1459"/>
                </a:lnTo>
                <a:lnTo>
                  <a:pt x="737" y="1458"/>
                </a:lnTo>
                <a:lnTo>
                  <a:pt x="734" y="1458"/>
                </a:lnTo>
                <a:lnTo>
                  <a:pt x="732" y="1457"/>
                </a:lnTo>
                <a:lnTo>
                  <a:pt x="730" y="1457"/>
                </a:lnTo>
                <a:lnTo>
                  <a:pt x="727" y="1457"/>
                </a:lnTo>
                <a:lnTo>
                  <a:pt x="722" y="1456"/>
                </a:lnTo>
                <a:lnTo>
                  <a:pt x="720" y="1455"/>
                </a:lnTo>
                <a:lnTo>
                  <a:pt x="717" y="1455"/>
                </a:lnTo>
                <a:lnTo>
                  <a:pt x="716" y="1455"/>
                </a:lnTo>
                <a:lnTo>
                  <a:pt x="711" y="1455"/>
                </a:lnTo>
                <a:lnTo>
                  <a:pt x="710" y="1454"/>
                </a:lnTo>
                <a:lnTo>
                  <a:pt x="710" y="1451"/>
                </a:lnTo>
                <a:lnTo>
                  <a:pt x="710" y="1449"/>
                </a:lnTo>
                <a:lnTo>
                  <a:pt x="710" y="1449"/>
                </a:lnTo>
                <a:lnTo>
                  <a:pt x="709" y="1448"/>
                </a:lnTo>
                <a:lnTo>
                  <a:pt x="709" y="1446"/>
                </a:lnTo>
                <a:lnTo>
                  <a:pt x="708" y="1445"/>
                </a:lnTo>
                <a:lnTo>
                  <a:pt x="708" y="1443"/>
                </a:lnTo>
                <a:lnTo>
                  <a:pt x="707" y="1443"/>
                </a:lnTo>
                <a:lnTo>
                  <a:pt x="707" y="1442"/>
                </a:lnTo>
                <a:lnTo>
                  <a:pt x="707" y="1441"/>
                </a:lnTo>
                <a:lnTo>
                  <a:pt x="707" y="1439"/>
                </a:lnTo>
                <a:lnTo>
                  <a:pt x="707" y="1436"/>
                </a:lnTo>
                <a:lnTo>
                  <a:pt x="707" y="1436"/>
                </a:lnTo>
                <a:lnTo>
                  <a:pt x="707" y="1435"/>
                </a:lnTo>
                <a:lnTo>
                  <a:pt x="707" y="1434"/>
                </a:lnTo>
                <a:lnTo>
                  <a:pt x="707" y="1433"/>
                </a:lnTo>
                <a:lnTo>
                  <a:pt x="707" y="1432"/>
                </a:lnTo>
                <a:lnTo>
                  <a:pt x="707" y="1431"/>
                </a:lnTo>
                <a:lnTo>
                  <a:pt x="706" y="1430"/>
                </a:lnTo>
                <a:lnTo>
                  <a:pt x="706" y="1430"/>
                </a:lnTo>
                <a:lnTo>
                  <a:pt x="705" y="1429"/>
                </a:lnTo>
                <a:lnTo>
                  <a:pt x="705" y="1428"/>
                </a:lnTo>
                <a:lnTo>
                  <a:pt x="704" y="1427"/>
                </a:lnTo>
                <a:lnTo>
                  <a:pt x="703" y="1426"/>
                </a:lnTo>
                <a:lnTo>
                  <a:pt x="703" y="1425"/>
                </a:lnTo>
                <a:lnTo>
                  <a:pt x="703" y="1424"/>
                </a:lnTo>
                <a:lnTo>
                  <a:pt x="702" y="1423"/>
                </a:lnTo>
                <a:lnTo>
                  <a:pt x="701" y="1421"/>
                </a:lnTo>
                <a:lnTo>
                  <a:pt x="700" y="1421"/>
                </a:lnTo>
                <a:lnTo>
                  <a:pt x="699" y="1421"/>
                </a:lnTo>
                <a:lnTo>
                  <a:pt x="697" y="1422"/>
                </a:lnTo>
                <a:lnTo>
                  <a:pt x="697" y="1422"/>
                </a:lnTo>
                <a:lnTo>
                  <a:pt x="696" y="1422"/>
                </a:lnTo>
                <a:lnTo>
                  <a:pt x="694" y="1422"/>
                </a:lnTo>
                <a:lnTo>
                  <a:pt x="691" y="1422"/>
                </a:lnTo>
                <a:lnTo>
                  <a:pt x="688" y="1423"/>
                </a:lnTo>
                <a:lnTo>
                  <a:pt x="686" y="1422"/>
                </a:lnTo>
                <a:lnTo>
                  <a:pt x="685" y="1422"/>
                </a:lnTo>
                <a:lnTo>
                  <a:pt x="685" y="1423"/>
                </a:lnTo>
                <a:lnTo>
                  <a:pt x="685" y="1423"/>
                </a:lnTo>
                <a:lnTo>
                  <a:pt x="684" y="1423"/>
                </a:lnTo>
                <a:lnTo>
                  <a:pt x="683" y="1423"/>
                </a:lnTo>
                <a:lnTo>
                  <a:pt x="682" y="1424"/>
                </a:lnTo>
                <a:lnTo>
                  <a:pt x="681" y="1424"/>
                </a:lnTo>
                <a:lnTo>
                  <a:pt x="680" y="1424"/>
                </a:lnTo>
                <a:lnTo>
                  <a:pt x="680" y="1424"/>
                </a:lnTo>
                <a:lnTo>
                  <a:pt x="679" y="1424"/>
                </a:lnTo>
                <a:lnTo>
                  <a:pt x="678" y="1424"/>
                </a:lnTo>
                <a:lnTo>
                  <a:pt x="678" y="1425"/>
                </a:lnTo>
                <a:lnTo>
                  <a:pt x="677" y="1425"/>
                </a:lnTo>
                <a:lnTo>
                  <a:pt x="676" y="1426"/>
                </a:lnTo>
                <a:lnTo>
                  <a:pt x="675" y="1427"/>
                </a:lnTo>
                <a:lnTo>
                  <a:pt x="673" y="1429"/>
                </a:lnTo>
                <a:lnTo>
                  <a:pt x="672" y="1430"/>
                </a:lnTo>
                <a:lnTo>
                  <a:pt x="671" y="1430"/>
                </a:lnTo>
                <a:lnTo>
                  <a:pt x="670" y="1430"/>
                </a:lnTo>
                <a:lnTo>
                  <a:pt x="669" y="1430"/>
                </a:lnTo>
                <a:lnTo>
                  <a:pt x="668" y="1430"/>
                </a:lnTo>
                <a:lnTo>
                  <a:pt x="667" y="1430"/>
                </a:lnTo>
                <a:lnTo>
                  <a:pt x="665" y="1430"/>
                </a:lnTo>
                <a:lnTo>
                  <a:pt x="664" y="1430"/>
                </a:lnTo>
                <a:lnTo>
                  <a:pt x="663" y="1430"/>
                </a:lnTo>
                <a:lnTo>
                  <a:pt x="663" y="1430"/>
                </a:lnTo>
                <a:lnTo>
                  <a:pt x="662" y="1430"/>
                </a:lnTo>
                <a:lnTo>
                  <a:pt x="661" y="1430"/>
                </a:lnTo>
                <a:lnTo>
                  <a:pt x="660" y="1430"/>
                </a:lnTo>
                <a:lnTo>
                  <a:pt x="660" y="1430"/>
                </a:lnTo>
                <a:lnTo>
                  <a:pt x="654" y="1429"/>
                </a:lnTo>
                <a:lnTo>
                  <a:pt x="651" y="1428"/>
                </a:lnTo>
                <a:lnTo>
                  <a:pt x="649" y="1428"/>
                </a:lnTo>
                <a:lnTo>
                  <a:pt x="647" y="1428"/>
                </a:lnTo>
                <a:lnTo>
                  <a:pt x="647" y="1427"/>
                </a:lnTo>
                <a:lnTo>
                  <a:pt x="646" y="1427"/>
                </a:lnTo>
                <a:lnTo>
                  <a:pt x="645" y="1426"/>
                </a:lnTo>
                <a:lnTo>
                  <a:pt x="644" y="1426"/>
                </a:lnTo>
                <a:lnTo>
                  <a:pt x="644" y="1425"/>
                </a:lnTo>
                <a:lnTo>
                  <a:pt x="643" y="1425"/>
                </a:lnTo>
                <a:lnTo>
                  <a:pt x="642" y="1424"/>
                </a:lnTo>
                <a:lnTo>
                  <a:pt x="640" y="1424"/>
                </a:lnTo>
                <a:lnTo>
                  <a:pt x="639" y="1424"/>
                </a:lnTo>
                <a:lnTo>
                  <a:pt x="637" y="1424"/>
                </a:lnTo>
                <a:lnTo>
                  <a:pt x="637" y="1423"/>
                </a:lnTo>
                <a:lnTo>
                  <a:pt x="635" y="1422"/>
                </a:lnTo>
                <a:lnTo>
                  <a:pt x="635" y="1422"/>
                </a:lnTo>
                <a:lnTo>
                  <a:pt x="633" y="1421"/>
                </a:lnTo>
                <a:lnTo>
                  <a:pt x="633" y="1420"/>
                </a:lnTo>
                <a:lnTo>
                  <a:pt x="632" y="1419"/>
                </a:lnTo>
                <a:lnTo>
                  <a:pt x="630" y="1418"/>
                </a:lnTo>
                <a:lnTo>
                  <a:pt x="629" y="1416"/>
                </a:lnTo>
                <a:lnTo>
                  <a:pt x="626" y="1416"/>
                </a:lnTo>
                <a:lnTo>
                  <a:pt x="625" y="1416"/>
                </a:lnTo>
                <a:lnTo>
                  <a:pt x="622" y="1414"/>
                </a:lnTo>
                <a:lnTo>
                  <a:pt x="620" y="1414"/>
                </a:lnTo>
                <a:lnTo>
                  <a:pt x="620" y="1415"/>
                </a:lnTo>
                <a:lnTo>
                  <a:pt x="618" y="1417"/>
                </a:lnTo>
                <a:lnTo>
                  <a:pt x="617" y="1418"/>
                </a:lnTo>
                <a:lnTo>
                  <a:pt x="616" y="1418"/>
                </a:lnTo>
                <a:lnTo>
                  <a:pt x="616" y="1419"/>
                </a:lnTo>
                <a:lnTo>
                  <a:pt x="616" y="1419"/>
                </a:lnTo>
                <a:lnTo>
                  <a:pt x="616" y="1420"/>
                </a:lnTo>
                <a:lnTo>
                  <a:pt x="615" y="1420"/>
                </a:lnTo>
                <a:lnTo>
                  <a:pt x="615" y="1421"/>
                </a:lnTo>
                <a:lnTo>
                  <a:pt x="615" y="1422"/>
                </a:lnTo>
                <a:lnTo>
                  <a:pt x="614" y="1422"/>
                </a:lnTo>
                <a:lnTo>
                  <a:pt x="614" y="1423"/>
                </a:lnTo>
                <a:lnTo>
                  <a:pt x="613" y="1423"/>
                </a:lnTo>
                <a:lnTo>
                  <a:pt x="613" y="1424"/>
                </a:lnTo>
                <a:lnTo>
                  <a:pt x="612" y="1424"/>
                </a:lnTo>
                <a:lnTo>
                  <a:pt x="611" y="1424"/>
                </a:lnTo>
                <a:lnTo>
                  <a:pt x="611" y="1425"/>
                </a:lnTo>
                <a:lnTo>
                  <a:pt x="610" y="1425"/>
                </a:lnTo>
                <a:lnTo>
                  <a:pt x="610" y="1425"/>
                </a:lnTo>
                <a:lnTo>
                  <a:pt x="609" y="1425"/>
                </a:lnTo>
                <a:lnTo>
                  <a:pt x="609" y="1426"/>
                </a:lnTo>
                <a:lnTo>
                  <a:pt x="608" y="1426"/>
                </a:lnTo>
                <a:lnTo>
                  <a:pt x="607" y="1424"/>
                </a:lnTo>
                <a:lnTo>
                  <a:pt x="607" y="1424"/>
                </a:lnTo>
                <a:lnTo>
                  <a:pt x="606" y="1421"/>
                </a:lnTo>
                <a:lnTo>
                  <a:pt x="606" y="1420"/>
                </a:lnTo>
                <a:lnTo>
                  <a:pt x="606" y="1419"/>
                </a:lnTo>
                <a:lnTo>
                  <a:pt x="606" y="1418"/>
                </a:lnTo>
                <a:lnTo>
                  <a:pt x="605" y="1418"/>
                </a:lnTo>
                <a:lnTo>
                  <a:pt x="605" y="1418"/>
                </a:lnTo>
                <a:lnTo>
                  <a:pt x="604" y="1417"/>
                </a:lnTo>
                <a:lnTo>
                  <a:pt x="604" y="1415"/>
                </a:lnTo>
                <a:lnTo>
                  <a:pt x="604" y="1414"/>
                </a:lnTo>
                <a:lnTo>
                  <a:pt x="604" y="1413"/>
                </a:lnTo>
                <a:lnTo>
                  <a:pt x="602" y="1412"/>
                </a:lnTo>
                <a:lnTo>
                  <a:pt x="601" y="1411"/>
                </a:lnTo>
                <a:lnTo>
                  <a:pt x="601" y="1411"/>
                </a:lnTo>
                <a:lnTo>
                  <a:pt x="600" y="1410"/>
                </a:lnTo>
                <a:lnTo>
                  <a:pt x="600" y="1409"/>
                </a:lnTo>
                <a:lnTo>
                  <a:pt x="599" y="1409"/>
                </a:lnTo>
                <a:lnTo>
                  <a:pt x="598" y="1406"/>
                </a:lnTo>
                <a:lnTo>
                  <a:pt x="598" y="1405"/>
                </a:lnTo>
                <a:lnTo>
                  <a:pt x="598" y="1405"/>
                </a:lnTo>
                <a:close/>
                <a:moveTo>
                  <a:pt x="627" y="1203"/>
                </a:moveTo>
                <a:lnTo>
                  <a:pt x="627" y="1204"/>
                </a:lnTo>
                <a:lnTo>
                  <a:pt x="627" y="1207"/>
                </a:lnTo>
                <a:lnTo>
                  <a:pt x="627" y="1208"/>
                </a:lnTo>
                <a:lnTo>
                  <a:pt x="626" y="1212"/>
                </a:lnTo>
                <a:lnTo>
                  <a:pt x="625" y="1217"/>
                </a:lnTo>
                <a:lnTo>
                  <a:pt x="625" y="1218"/>
                </a:lnTo>
                <a:lnTo>
                  <a:pt x="625" y="1221"/>
                </a:lnTo>
                <a:lnTo>
                  <a:pt x="623" y="1223"/>
                </a:lnTo>
                <a:lnTo>
                  <a:pt x="622" y="1225"/>
                </a:lnTo>
                <a:lnTo>
                  <a:pt x="620" y="1228"/>
                </a:lnTo>
                <a:lnTo>
                  <a:pt x="620" y="1229"/>
                </a:lnTo>
                <a:lnTo>
                  <a:pt x="618" y="1232"/>
                </a:lnTo>
                <a:lnTo>
                  <a:pt x="616" y="1231"/>
                </a:lnTo>
                <a:lnTo>
                  <a:pt x="612" y="1231"/>
                </a:lnTo>
                <a:lnTo>
                  <a:pt x="610" y="1231"/>
                </a:lnTo>
                <a:lnTo>
                  <a:pt x="608" y="1226"/>
                </a:lnTo>
                <a:lnTo>
                  <a:pt x="607" y="1223"/>
                </a:lnTo>
                <a:lnTo>
                  <a:pt x="607" y="1222"/>
                </a:lnTo>
                <a:lnTo>
                  <a:pt x="605" y="1219"/>
                </a:lnTo>
                <a:lnTo>
                  <a:pt x="605" y="1218"/>
                </a:lnTo>
                <a:lnTo>
                  <a:pt x="604" y="1217"/>
                </a:lnTo>
                <a:lnTo>
                  <a:pt x="605" y="1214"/>
                </a:lnTo>
                <a:lnTo>
                  <a:pt x="606" y="1212"/>
                </a:lnTo>
                <a:lnTo>
                  <a:pt x="610" y="1209"/>
                </a:lnTo>
                <a:lnTo>
                  <a:pt x="612" y="1206"/>
                </a:lnTo>
                <a:lnTo>
                  <a:pt x="614" y="1205"/>
                </a:lnTo>
                <a:lnTo>
                  <a:pt x="616" y="1204"/>
                </a:lnTo>
                <a:lnTo>
                  <a:pt x="621" y="1204"/>
                </a:lnTo>
                <a:lnTo>
                  <a:pt x="624" y="1203"/>
                </a:lnTo>
                <a:lnTo>
                  <a:pt x="627" y="1203"/>
                </a:lnTo>
                <a:close/>
                <a:moveTo>
                  <a:pt x="613" y="1195"/>
                </a:moveTo>
                <a:lnTo>
                  <a:pt x="610" y="1197"/>
                </a:lnTo>
                <a:lnTo>
                  <a:pt x="609" y="1196"/>
                </a:lnTo>
                <a:lnTo>
                  <a:pt x="607" y="1197"/>
                </a:lnTo>
                <a:lnTo>
                  <a:pt x="606" y="1196"/>
                </a:lnTo>
                <a:lnTo>
                  <a:pt x="606" y="1193"/>
                </a:lnTo>
                <a:lnTo>
                  <a:pt x="607" y="1193"/>
                </a:lnTo>
                <a:lnTo>
                  <a:pt x="608" y="1191"/>
                </a:lnTo>
                <a:lnTo>
                  <a:pt x="610" y="1188"/>
                </a:lnTo>
                <a:lnTo>
                  <a:pt x="612" y="1187"/>
                </a:lnTo>
                <a:lnTo>
                  <a:pt x="613" y="1187"/>
                </a:lnTo>
                <a:lnTo>
                  <a:pt x="614" y="1187"/>
                </a:lnTo>
                <a:lnTo>
                  <a:pt x="616" y="1187"/>
                </a:lnTo>
                <a:lnTo>
                  <a:pt x="616" y="1187"/>
                </a:lnTo>
                <a:lnTo>
                  <a:pt x="616" y="1191"/>
                </a:lnTo>
                <a:lnTo>
                  <a:pt x="615" y="1193"/>
                </a:lnTo>
                <a:lnTo>
                  <a:pt x="613" y="1195"/>
                </a:lnTo>
                <a:close/>
                <a:moveTo>
                  <a:pt x="596" y="1187"/>
                </a:moveTo>
                <a:lnTo>
                  <a:pt x="588" y="1194"/>
                </a:lnTo>
                <a:lnTo>
                  <a:pt x="587" y="1193"/>
                </a:lnTo>
                <a:lnTo>
                  <a:pt x="580" y="1187"/>
                </a:lnTo>
                <a:lnTo>
                  <a:pt x="585" y="1178"/>
                </a:lnTo>
                <a:lnTo>
                  <a:pt x="592" y="1172"/>
                </a:lnTo>
                <a:lnTo>
                  <a:pt x="596" y="1171"/>
                </a:lnTo>
                <a:lnTo>
                  <a:pt x="597" y="1170"/>
                </a:lnTo>
                <a:lnTo>
                  <a:pt x="598" y="1171"/>
                </a:lnTo>
                <a:lnTo>
                  <a:pt x="599" y="1177"/>
                </a:lnTo>
                <a:lnTo>
                  <a:pt x="600" y="1180"/>
                </a:lnTo>
                <a:lnTo>
                  <a:pt x="600" y="1182"/>
                </a:lnTo>
                <a:lnTo>
                  <a:pt x="596" y="1187"/>
                </a:lnTo>
                <a:close/>
                <a:moveTo>
                  <a:pt x="589" y="1227"/>
                </a:moveTo>
                <a:lnTo>
                  <a:pt x="596" y="1231"/>
                </a:lnTo>
                <a:lnTo>
                  <a:pt x="596" y="1243"/>
                </a:lnTo>
                <a:lnTo>
                  <a:pt x="591" y="1240"/>
                </a:lnTo>
                <a:lnTo>
                  <a:pt x="585" y="1243"/>
                </a:lnTo>
                <a:lnTo>
                  <a:pt x="573" y="1252"/>
                </a:lnTo>
                <a:lnTo>
                  <a:pt x="566" y="1253"/>
                </a:lnTo>
                <a:lnTo>
                  <a:pt x="565" y="1242"/>
                </a:lnTo>
                <a:lnTo>
                  <a:pt x="563" y="1235"/>
                </a:lnTo>
                <a:lnTo>
                  <a:pt x="570" y="1233"/>
                </a:lnTo>
                <a:lnTo>
                  <a:pt x="570" y="1227"/>
                </a:lnTo>
                <a:lnTo>
                  <a:pt x="574" y="1232"/>
                </a:lnTo>
                <a:lnTo>
                  <a:pt x="580" y="1229"/>
                </a:lnTo>
                <a:lnTo>
                  <a:pt x="570" y="1212"/>
                </a:lnTo>
                <a:lnTo>
                  <a:pt x="574" y="1202"/>
                </a:lnTo>
                <a:lnTo>
                  <a:pt x="577" y="1199"/>
                </a:lnTo>
                <a:lnTo>
                  <a:pt x="575" y="1195"/>
                </a:lnTo>
                <a:lnTo>
                  <a:pt x="579" y="1194"/>
                </a:lnTo>
                <a:lnTo>
                  <a:pt x="584" y="1197"/>
                </a:lnTo>
                <a:lnTo>
                  <a:pt x="584" y="1198"/>
                </a:lnTo>
                <a:lnTo>
                  <a:pt x="586" y="1203"/>
                </a:lnTo>
                <a:lnTo>
                  <a:pt x="585" y="1209"/>
                </a:lnTo>
                <a:lnTo>
                  <a:pt x="591" y="1213"/>
                </a:lnTo>
                <a:lnTo>
                  <a:pt x="591" y="1213"/>
                </a:lnTo>
                <a:lnTo>
                  <a:pt x="591" y="1218"/>
                </a:lnTo>
                <a:lnTo>
                  <a:pt x="593" y="1219"/>
                </a:lnTo>
                <a:lnTo>
                  <a:pt x="594" y="1220"/>
                </a:lnTo>
                <a:lnTo>
                  <a:pt x="589" y="1227"/>
                </a:lnTo>
                <a:close/>
                <a:moveTo>
                  <a:pt x="560" y="1233"/>
                </a:moveTo>
                <a:lnTo>
                  <a:pt x="560" y="1239"/>
                </a:lnTo>
                <a:lnTo>
                  <a:pt x="557" y="1238"/>
                </a:lnTo>
                <a:lnTo>
                  <a:pt x="556" y="1239"/>
                </a:lnTo>
                <a:lnTo>
                  <a:pt x="551" y="1245"/>
                </a:lnTo>
                <a:lnTo>
                  <a:pt x="544" y="1241"/>
                </a:lnTo>
                <a:lnTo>
                  <a:pt x="548" y="1237"/>
                </a:lnTo>
                <a:lnTo>
                  <a:pt x="552" y="1232"/>
                </a:lnTo>
                <a:lnTo>
                  <a:pt x="564" y="1228"/>
                </a:lnTo>
                <a:lnTo>
                  <a:pt x="563" y="1230"/>
                </a:lnTo>
                <a:lnTo>
                  <a:pt x="560" y="1233"/>
                </a:lnTo>
                <a:close/>
                <a:moveTo>
                  <a:pt x="554" y="1116"/>
                </a:moveTo>
                <a:lnTo>
                  <a:pt x="559" y="1118"/>
                </a:lnTo>
                <a:lnTo>
                  <a:pt x="566" y="1116"/>
                </a:lnTo>
                <a:lnTo>
                  <a:pt x="561" y="1120"/>
                </a:lnTo>
                <a:lnTo>
                  <a:pt x="557" y="1118"/>
                </a:lnTo>
                <a:lnTo>
                  <a:pt x="557" y="1124"/>
                </a:lnTo>
                <a:lnTo>
                  <a:pt x="554" y="1126"/>
                </a:lnTo>
                <a:lnTo>
                  <a:pt x="543" y="1132"/>
                </a:lnTo>
                <a:lnTo>
                  <a:pt x="531" y="1133"/>
                </a:lnTo>
                <a:lnTo>
                  <a:pt x="548" y="1121"/>
                </a:lnTo>
                <a:lnTo>
                  <a:pt x="548" y="1120"/>
                </a:lnTo>
                <a:lnTo>
                  <a:pt x="554" y="1116"/>
                </a:lnTo>
                <a:close/>
                <a:moveTo>
                  <a:pt x="529" y="1099"/>
                </a:moveTo>
                <a:lnTo>
                  <a:pt x="530" y="1100"/>
                </a:lnTo>
                <a:lnTo>
                  <a:pt x="534" y="1099"/>
                </a:lnTo>
                <a:lnTo>
                  <a:pt x="536" y="1097"/>
                </a:lnTo>
                <a:lnTo>
                  <a:pt x="538" y="1096"/>
                </a:lnTo>
                <a:lnTo>
                  <a:pt x="541" y="1095"/>
                </a:lnTo>
                <a:lnTo>
                  <a:pt x="546" y="1093"/>
                </a:lnTo>
                <a:lnTo>
                  <a:pt x="550" y="1092"/>
                </a:lnTo>
                <a:lnTo>
                  <a:pt x="552" y="1091"/>
                </a:lnTo>
                <a:lnTo>
                  <a:pt x="551" y="1094"/>
                </a:lnTo>
                <a:lnTo>
                  <a:pt x="549" y="1099"/>
                </a:lnTo>
                <a:lnTo>
                  <a:pt x="548" y="1100"/>
                </a:lnTo>
                <a:lnTo>
                  <a:pt x="543" y="1103"/>
                </a:lnTo>
                <a:lnTo>
                  <a:pt x="541" y="1106"/>
                </a:lnTo>
                <a:lnTo>
                  <a:pt x="538" y="1107"/>
                </a:lnTo>
                <a:lnTo>
                  <a:pt x="535" y="1109"/>
                </a:lnTo>
                <a:lnTo>
                  <a:pt x="531" y="1112"/>
                </a:lnTo>
                <a:lnTo>
                  <a:pt x="529" y="1113"/>
                </a:lnTo>
                <a:lnTo>
                  <a:pt x="527" y="1113"/>
                </a:lnTo>
                <a:lnTo>
                  <a:pt x="523" y="1113"/>
                </a:lnTo>
                <a:lnTo>
                  <a:pt x="521" y="1114"/>
                </a:lnTo>
                <a:lnTo>
                  <a:pt x="518" y="1115"/>
                </a:lnTo>
                <a:lnTo>
                  <a:pt x="516" y="1117"/>
                </a:lnTo>
                <a:lnTo>
                  <a:pt x="517" y="1112"/>
                </a:lnTo>
                <a:lnTo>
                  <a:pt x="518" y="1109"/>
                </a:lnTo>
                <a:lnTo>
                  <a:pt x="519" y="1106"/>
                </a:lnTo>
                <a:lnTo>
                  <a:pt x="517" y="1105"/>
                </a:lnTo>
                <a:lnTo>
                  <a:pt x="514" y="1104"/>
                </a:lnTo>
                <a:lnTo>
                  <a:pt x="512" y="1101"/>
                </a:lnTo>
                <a:lnTo>
                  <a:pt x="512" y="1099"/>
                </a:lnTo>
                <a:lnTo>
                  <a:pt x="510" y="1095"/>
                </a:lnTo>
                <a:lnTo>
                  <a:pt x="509" y="1093"/>
                </a:lnTo>
                <a:lnTo>
                  <a:pt x="510" y="1091"/>
                </a:lnTo>
                <a:lnTo>
                  <a:pt x="512" y="1090"/>
                </a:lnTo>
                <a:lnTo>
                  <a:pt x="517" y="1087"/>
                </a:lnTo>
                <a:lnTo>
                  <a:pt x="520" y="1084"/>
                </a:lnTo>
                <a:lnTo>
                  <a:pt x="523" y="1081"/>
                </a:lnTo>
                <a:lnTo>
                  <a:pt x="526" y="1081"/>
                </a:lnTo>
                <a:lnTo>
                  <a:pt x="528" y="1080"/>
                </a:lnTo>
                <a:lnTo>
                  <a:pt x="529" y="1081"/>
                </a:lnTo>
                <a:lnTo>
                  <a:pt x="532" y="1083"/>
                </a:lnTo>
                <a:lnTo>
                  <a:pt x="533" y="1085"/>
                </a:lnTo>
                <a:lnTo>
                  <a:pt x="530" y="1088"/>
                </a:lnTo>
                <a:lnTo>
                  <a:pt x="529" y="1091"/>
                </a:lnTo>
                <a:lnTo>
                  <a:pt x="527" y="1093"/>
                </a:lnTo>
                <a:lnTo>
                  <a:pt x="529" y="1096"/>
                </a:lnTo>
                <a:lnTo>
                  <a:pt x="529" y="1099"/>
                </a:lnTo>
                <a:close/>
                <a:moveTo>
                  <a:pt x="516" y="1138"/>
                </a:moveTo>
                <a:lnTo>
                  <a:pt x="514" y="1140"/>
                </a:lnTo>
                <a:lnTo>
                  <a:pt x="511" y="1141"/>
                </a:lnTo>
                <a:lnTo>
                  <a:pt x="510" y="1145"/>
                </a:lnTo>
                <a:lnTo>
                  <a:pt x="509" y="1147"/>
                </a:lnTo>
                <a:lnTo>
                  <a:pt x="506" y="1150"/>
                </a:lnTo>
                <a:lnTo>
                  <a:pt x="505" y="1150"/>
                </a:lnTo>
                <a:lnTo>
                  <a:pt x="508" y="1152"/>
                </a:lnTo>
                <a:lnTo>
                  <a:pt x="504" y="1152"/>
                </a:lnTo>
                <a:lnTo>
                  <a:pt x="502" y="1152"/>
                </a:lnTo>
                <a:lnTo>
                  <a:pt x="498" y="1152"/>
                </a:lnTo>
                <a:lnTo>
                  <a:pt x="496" y="1154"/>
                </a:lnTo>
                <a:lnTo>
                  <a:pt x="493" y="1155"/>
                </a:lnTo>
                <a:lnTo>
                  <a:pt x="492" y="1156"/>
                </a:lnTo>
                <a:lnTo>
                  <a:pt x="491" y="1158"/>
                </a:lnTo>
                <a:lnTo>
                  <a:pt x="491" y="1162"/>
                </a:lnTo>
                <a:lnTo>
                  <a:pt x="492" y="1162"/>
                </a:lnTo>
                <a:lnTo>
                  <a:pt x="494" y="1162"/>
                </a:lnTo>
                <a:lnTo>
                  <a:pt x="497" y="1162"/>
                </a:lnTo>
                <a:lnTo>
                  <a:pt x="500" y="1159"/>
                </a:lnTo>
                <a:lnTo>
                  <a:pt x="503" y="1158"/>
                </a:lnTo>
                <a:lnTo>
                  <a:pt x="504" y="1157"/>
                </a:lnTo>
                <a:lnTo>
                  <a:pt x="506" y="1156"/>
                </a:lnTo>
                <a:lnTo>
                  <a:pt x="509" y="1156"/>
                </a:lnTo>
                <a:lnTo>
                  <a:pt x="510" y="1156"/>
                </a:lnTo>
                <a:lnTo>
                  <a:pt x="510" y="1159"/>
                </a:lnTo>
                <a:lnTo>
                  <a:pt x="512" y="1161"/>
                </a:lnTo>
                <a:lnTo>
                  <a:pt x="512" y="1163"/>
                </a:lnTo>
                <a:lnTo>
                  <a:pt x="509" y="1164"/>
                </a:lnTo>
                <a:lnTo>
                  <a:pt x="508" y="1164"/>
                </a:lnTo>
                <a:lnTo>
                  <a:pt x="505" y="1166"/>
                </a:lnTo>
                <a:lnTo>
                  <a:pt x="504" y="1167"/>
                </a:lnTo>
                <a:lnTo>
                  <a:pt x="498" y="1168"/>
                </a:lnTo>
                <a:lnTo>
                  <a:pt x="496" y="1169"/>
                </a:lnTo>
                <a:lnTo>
                  <a:pt x="493" y="1169"/>
                </a:lnTo>
                <a:lnTo>
                  <a:pt x="492" y="1169"/>
                </a:lnTo>
                <a:lnTo>
                  <a:pt x="491" y="1169"/>
                </a:lnTo>
                <a:lnTo>
                  <a:pt x="489" y="1169"/>
                </a:lnTo>
                <a:lnTo>
                  <a:pt x="486" y="1168"/>
                </a:lnTo>
                <a:lnTo>
                  <a:pt x="487" y="1165"/>
                </a:lnTo>
                <a:lnTo>
                  <a:pt x="488" y="1164"/>
                </a:lnTo>
                <a:lnTo>
                  <a:pt x="486" y="1162"/>
                </a:lnTo>
                <a:lnTo>
                  <a:pt x="486" y="1160"/>
                </a:lnTo>
                <a:lnTo>
                  <a:pt x="488" y="1158"/>
                </a:lnTo>
                <a:lnTo>
                  <a:pt x="489" y="1153"/>
                </a:lnTo>
                <a:lnTo>
                  <a:pt x="488" y="1150"/>
                </a:lnTo>
                <a:lnTo>
                  <a:pt x="486" y="1152"/>
                </a:lnTo>
                <a:lnTo>
                  <a:pt x="484" y="1153"/>
                </a:lnTo>
                <a:lnTo>
                  <a:pt x="481" y="1156"/>
                </a:lnTo>
                <a:lnTo>
                  <a:pt x="479" y="1156"/>
                </a:lnTo>
                <a:lnTo>
                  <a:pt x="480" y="1152"/>
                </a:lnTo>
                <a:lnTo>
                  <a:pt x="482" y="1148"/>
                </a:lnTo>
                <a:lnTo>
                  <a:pt x="484" y="1144"/>
                </a:lnTo>
                <a:lnTo>
                  <a:pt x="486" y="1142"/>
                </a:lnTo>
                <a:lnTo>
                  <a:pt x="487" y="1141"/>
                </a:lnTo>
                <a:lnTo>
                  <a:pt x="488" y="1143"/>
                </a:lnTo>
                <a:lnTo>
                  <a:pt x="489" y="1146"/>
                </a:lnTo>
                <a:lnTo>
                  <a:pt x="489" y="1148"/>
                </a:lnTo>
                <a:lnTo>
                  <a:pt x="490" y="1149"/>
                </a:lnTo>
                <a:lnTo>
                  <a:pt x="493" y="1148"/>
                </a:lnTo>
                <a:lnTo>
                  <a:pt x="497" y="1144"/>
                </a:lnTo>
                <a:lnTo>
                  <a:pt x="500" y="1142"/>
                </a:lnTo>
                <a:lnTo>
                  <a:pt x="503" y="1140"/>
                </a:lnTo>
                <a:lnTo>
                  <a:pt x="504" y="1139"/>
                </a:lnTo>
                <a:lnTo>
                  <a:pt x="505" y="1139"/>
                </a:lnTo>
                <a:lnTo>
                  <a:pt x="507" y="1139"/>
                </a:lnTo>
                <a:lnTo>
                  <a:pt x="510" y="1139"/>
                </a:lnTo>
                <a:lnTo>
                  <a:pt x="513" y="1138"/>
                </a:lnTo>
                <a:lnTo>
                  <a:pt x="516" y="1138"/>
                </a:lnTo>
                <a:close/>
                <a:moveTo>
                  <a:pt x="499" y="1119"/>
                </a:moveTo>
                <a:lnTo>
                  <a:pt x="497" y="1124"/>
                </a:lnTo>
                <a:lnTo>
                  <a:pt x="498" y="1124"/>
                </a:lnTo>
                <a:lnTo>
                  <a:pt x="504" y="1124"/>
                </a:lnTo>
                <a:lnTo>
                  <a:pt x="498" y="1126"/>
                </a:lnTo>
                <a:lnTo>
                  <a:pt x="497" y="1130"/>
                </a:lnTo>
                <a:lnTo>
                  <a:pt x="492" y="1133"/>
                </a:lnTo>
                <a:lnTo>
                  <a:pt x="492" y="1130"/>
                </a:lnTo>
                <a:lnTo>
                  <a:pt x="492" y="1130"/>
                </a:lnTo>
                <a:lnTo>
                  <a:pt x="487" y="1130"/>
                </a:lnTo>
                <a:lnTo>
                  <a:pt x="489" y="1125"/>
                </a:lnTo>
                <a:lnTo>
                  <a:pt x="486" y="1126"/>
                </a:lnTo>
                <a:lnTo>
                  <a:pt x="484" y="1126"/>
                </a:lnTo>
                <a:lnTo>
                  <a:pt x="479" y="1125"/>
                </a:lnTo>
                <a:lnTo>
                  <a:pt x="478" y="1126"/>
                </a:lnTo>
                <a:lnTo>
                  <a:pt x="475" y="1130"/>
                </a:lnTo>
                <a:lnTo>
                  <a:pt x="474" y="1130"/>
                </a:lnTo>
                <a:lnTo>
                  <a:pt x="471" y="1132"/>
                </a:lnTo>
                <a:lnTo>
                  <a:pt x="464" y="1136"/>
                </a:lnTo>
                <a:lnTo>
                  <a:pt x="467" y="1129"/>
                </a:lnTo>
                <a:lnTo>
                  <a:pt x="463" y="1124"/>
                </a:lnTo>
                <a:lnTo>
                  <a:pt x="467" y="1121"/>
                </a:lnTo>
                <a:lnTo>
                  <a:pt x="468" y="1120"/>
                </a:lnTo>
                <a:lnTo>
                  <a:pt x="473" y="1118"/>
                </a:lnTo>
                <a:lnTo>
                  <a:pt x="477" y="1112"/>
                </a:lnTo>
                <a:lnTo>
                  <a:pt x="481" y="1107"/>
                </a:lnTo>
                <a:lnTo>
                  <a:pt x="491" y="1103"/>
                </a:lnTo>
                <a:lnTo>
                  <a:pt x="492" y="1103"/>
                </a:lnTo>
                <a:lnTo>
                  <a:pt x="498" y="1102"/>
                </a:lnTo>
                <a:lnTo>
                  <a:pt x="498" y="1106"/>
                </a:lnTo>
                <a:lnTo>
                  <a:pt x="501" y="1108"/>
                </a:lnTo>
                <a:lnTo>
                  <a:pt x="498" y="1111"/>
                </a:lnTo>
                <a:lnTo>
                  <a:pt x="503" y="1112"/>
                </a:lnTo>
                <a:lnTo>
                  <a:pt x="497" y="1115"/>
                </a:lnTo>
                <a:lnTo>
                  <a:pt x="499" y="1119"/>
                </a:lnTo>
                <a:close/>
                <a:moveTo>
                  <a:pt x="448" y="1112"/>
                </a:moveTo>
                <a:lnTo>
                  <a:pt x="450" y="1119"/>
                </a:lnTo>
                <a:lnTo>
                  <a:pt x="448" y="1127"/>
                </a:lnTo>
                <a:lnTo>
                  <a:pt x="449" y="1128"/>
                </a:lnTo>
                <a:lnTo>
                  <a:pt x="450" y="1128"/>
                </a:lnTo>
                <a:lnTo>
                  <a:pt x="450" y="1131"/>
                </a:lnTo>
                <a:lnTo>
                  <a:pt x="451" y="1131"/>
                </a:lnTo>
                <a:lnTo>
                  <a:pt x="451" y="1132"/>
                </a:lnTo>
                <a:lnTo>
                  <a:pt x="451" y="1133"/>
                </a:lnTo>
                <a:lnTo>
                  <a:pt x="451" y="1134"/>
                </a:lnTo>
                <a:lnTo>
                  <a:pt x="450" y="1134"/>
                </a:lnTo>
                <a:lnTo>
                  <a:pt x="449" y="1134"/>
                </a:lnTo>
                <a:lnTo>
                  <a:pt x="448" y="1135"/>
                </a:lnTo>
                <a:lnTo>
                  <a:pt x="447" y="1135"/>
                </a:lnTo>
                <a:lnTo>
                  <a:pt x="446" y="1134"/>
                </a:lnTo>
                <a:lnTo>
                  <a:pt x="445" y="1134"/>
                </a:lnTo>
                <a:lnTo>
                  <a:pt x="444" y="1133"/>
                </a:lnTo>
                <a:lnTo>
                  <a:pt x="444" y="1132"/>
                </a:lnTo>
                <a:lnTo>
                  <a:pt x="444" y="1131"/>
                </a:lnTo>
                <a:lnTo>
                  <a:pt x="444" y="1129"/>
                </a:lnTo>
                <a:lnTo>
                  <a:pt x="443" y="1129"/>
                </a:lnTo>
                <a:lnTo>
                  <a:pt x="442" y="1128"/>
                </a:lnTo>
                <a:lnTo>
                  <a:pt x="442" y="1127"/>
                </a:lnTo>
                <a:lnTo>
                  <a:pt x="442" y="1125"/>
                </a:lnTo>
                <a:lnTo>
                  <a:pt x="442" y="1125"/>
                </a:lnTo>
                <a:lnTo>
                  <a:pt x="442" y="1123"/>
                </a:lnTo>
                <a:lnTo>
                  <a:pt x="439" y="1118"/>
                </a:lnTo>
                <a:lnTo>
                  <a:pt x="436" y="1126"/>
                </a:lnTo>
                <a:lnTo>
                  <a:pt x="434" y="1118"/>
                </a:lnTo>
                <a:lnTo>
                  <a:pt x="442" y="1111"/>
                </a:lnTo>
                <a:lnTo>
                  <a:pt x="450" y="1106"/>
                </a:lnTo>
                <a:lnTo>
                  <a:pt x="448" y="1112"/>
                </a:lnTo>
                <a:close/>
                <a:moveTo>
                  <a:pt x="370" y="1028"/>
                </a:moveTo>
                <a:lnTo>
                  <a:pt x="365" y="1040"/>
                </a:lnTo>
                <a:lnTo>
                  <a:pt x="361" y="1036"/>
                </a:lnTo>
                <a:lnTo>
                  <a:pt x="363" y="1027"/>
                </a:lnTo>
                <a:lnTo>
                  <a:pt x="364" y="1016"/>
                </a:lnTo>
                <a:lnTo>
                  <a:pt x="364" y="1010"/>
                </a:lnTo>
                <a:lnTo>
                  <a:pt x="367" y="1011"/>
                </a:lnTo>
                <a:lnTo>
                  <a:pt x="368" y="1015"/>
                </a:lnTo>
                <a:lnTo>
                  <a:pt x="370" y="1028"/>
                </a:lnTo>
                <a:close/>
              </a:path>
            </a:pathLst>
          </a:custGeom>
          <a:solidFill>
            <a:schemeClr val="accent5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53D1E38-2652-ACD8-ABE1-BCACC4A943CA}"/>
              </a:ext>
            </a:extLst>
          </p:cNvPr>
          <p:cNvSpPr>
            <a:spLocks noEditPoints="1"/>
          </p:cNvSpPr>
          <p:nvPr/>
        </p:nvSpPr>
        <p:spPr bwMode="auto">
          <a:xfrm>
            <a:off x="5364088" y="1275606"/>
            <a:ext cx="2376264" cy="3429329"/>
          </a:xfrm>
          <a:custGeom>
            <a:avLst/>
            <a:gdLst>
              <a:gd name="T0" fmla="*/ 597 w 1038"/>
              <a:gd name="T1" fmla="*/ 1135 h 1498"/>
              <a:gd name="T2" fmla="*/ 579 w 1038"/>
              <a:gd name="T3" fmla="*/ 1074 h 1498"/>
              <a:gd name="T4" fmla="*/ 561 w 1038"/>
              <a:gd name="T5" fmla="*/ 1059 h 1498"/>
              <a:gd name="T6" fmla="*/ 534 w 1038"/>
              <a:gd name="T7" fmla="*/ 1032 h 1498"/>
              <a:gd name="T8" fmla="*/ 461 w 1038"/>
              <a:gd name="T9" fmla="*/ 1013 h 1498"/>
              <a:gd name="T10" fmla="*/ 376 w 1038"/>
              <a:gd name="T11" fmla="*/ 1041 h 1498"/>
              <a:gd name="T12" fmla="*/ 307 w 1038"/>
              <a:gd name="T13" fmla="*/ 997 h 1498"/>
              <a:gd name="T14" fmla="*/ 293 w 1038"/>
              <a:gd name="T15" fmla="*/ 965 h 1498"/>
              <a:gd name="T16" fmla="*/ 312 w 1038"/>
              <a:gd name="T17" fmla="*/ 898 h 1498"/>
              <a:gd name="T18" fmla="*/ 314 w 1038"/>
              <a:gd name="T19" fmla="*/ 831 h 1498"/>
              <a:gd name="T20" fmla="*/ 294 w 1038"/>
              <a:gd name="T21" fmla="*/ 780 h 1498"/>
              <a:gd name="T22" fmla="*/ 232 w 1038"/>
              <a:gd name="T23" fmla="*/ 714 h 1498"/>
              <a:gd name="T24" fmla="*/ 212 w 1038"/>
              <a:gd name="T25" fmla="*/ 693 h 1498"/>
              <a:gd name="T26" fmla="*/ 183 w 1038"/>
              <a:gd name="T27" fmla="*/ 662 h 1498"/>
              <a:gd name="T28" fmla="*/ 122 w 1038"/>
              <a:gd name="T29" fmla="*/ 624 h 1498"/>
              <a:gd name="T30" fmla="*/ 52 w 1038"/>
              <a:gd name="T31" fmla="*/ 594 h 1498"/>
              <a:gd name="T32" fmla="*/ 10 w 1038"/>
              <a:gd name="T33" fmla="*/ 539 h 1498"/>
              <a:gd name="T34" fmla="*/ 114 w 1038"/>
              <a:gd name="T35" fmla="*/ 386 h 1498"/>
              <a:gd name="T36" fmla="*/ 254 w 1038"/>
              <a:gd name="T37" fmla="*/ 256 h 1498"/>
              <a:gd name="T38" fmla="*/ 218 w 1038"/>
              <a:gd name="T39" fmla="*/ 69 h 1498"/>
              <a:gd name="T40" fmla="*/ 497 w 1038"/>
              <a:gd name="T41" fmla="*/ 52 h 1498"/>
              <a:gd name="T42" fmla="*/ 551 w 1038"/>
              <a:gd name="T43" fmla="*/ 71 h 1498"/>
              <a:gd name="T44" fmla="*/ 606 w 1038"/>
              <a:gd name="T45" fmla="*/ 72 h 1498"/>
              <a:gd name="T46" fmla="*/ 621 w 1038"/>
              <a:gd name="T47" fmla="*/ 174 h 1498"/>
              <a:gd name="T48" fmla="*/ 646 w 1038"/>
              <a:gd name="T49" fmla="*/ 215 h 1498"/>
              <a:gd name="T50" fmla="*/ 667 w 1038"/>
              <a:gd name="T51" fmla="*/ 273 h 1498"/>
              <a:gd name="T52" fmla="*/ 684 w 1038"/>
              <a:gd name="T53" fmla="*/ 318 h 1498"/>
              <a:gd name="T54" fmla="*/ 728 w 1038"/>
              <a:gd name="T55" fmla="*/ 336 h 1498"/>
              <a:gd name="T56" fmla="*/ 749 w 1038"/>
              <a:gd name="T57" fmla="*/ 374 h 1498"/>
              <a:gd name="T58" fmla="*/ 748 w 1038"/>
              <a:gd name="T59" fmla="*/ 415 h 1498"/>
              <a:gd name="T60" fmla="*/ 734 w 1038"/>
              <a:gd name="T61" fmla="*/ 474 h 1498"/>
              <a:gd name="T62" fmla="*/ 734 w 1038"/>
              <a:gd name="T63" fmla="*/ 512 h 1498"/>
              <a:gd name="T64" fmla="*/ 747 w 1038"/>
              <a:gd name="T65" fmla="*/ 546 h 1498"/>
              <a:gd name="T66" fmla="*/ 762 w 1038"/>
              <a:gd name="T67" fmla="*/ 526 h 1498"/>
              <a:gd name="T68" fmla="*/ 778 w 1038"/>
              <a:gd name="T69" fmla="*/ 586 h 1498"/>
              <a:gd name="T70" fmla="*/ 788 w 1038"/>
              <a:gd name="T71" fmla="*/ 633 h 1498"/>
              <a:gd name="T72" fmla="*/ 804 w 1038"/>
              <a:gd name="T73" fmla="*/ 630 h 1498"/>
              <a:gd name="T74" fmla="*/ 841 w 1038"/>
              <a:gd name="T75" fmla="*/ 653 h 1498"/>
              <a:gd name="T76" fmla="*/ 870 w 1038"/>
              <a:gd name="T77" fmla="*/ 692 h 1498"/>
              <a:gd name="T78" fmla="*/ 928 w 1038"/>
              <a:gd name="T79" fmla="*/ 726 h 1498"/>
              <a:gd name="T80" fmla="*/ 990 w 1038"/>
              <a:gd name="T81" fmla="*/ 732 h 1498"/>
              <a:gd name="T82" fmla="*/ 1008 w 1038"/>
              <a:gd name="T83" fmla="*/ 809 h 1498"/>
              <a:gd name="T84" fmla="*/ 1026 w 1038"/>
              <a:gd name="T85" fmla="*/ 855 h 1498"/>
              <a:gd name="T86" fmla="*/ 1021 w 1038"/>
              <a:gd name="T87" fmla="*/ 894 h 1498"/>
              <a:gd name="T88" fmla="*/ 988 w 1038"/>
              <a:gd name="T89" fmla="*/ 931 h 1498"/>
              <a:gd name="T90" fmla="*/ 955 w 1038"/>
              <a:gd name="T91" fmla="*/ 1012 h 1498"/>
              <a:gd name="T92" fmla="*/ 946 w 1038"/>
              <a:gd name="T93" fmla="*/ 1058 h 1498"/>
              <a:gd name="T94" fmla="*/ 967 w 1038"/>
              <a:gd name="T95" fmla="*/ 1357 h 1498"/>
              <a:gd name="T96" fmla="*/ 971 w 1038"/>
              <a:gd name="T97" fmla="*/ 1414 h 1498"/>
              <a:gd name="T98" fmla="*/ 933 w 1038"/>
              <a:gd name="T99" fmla="*/ 1423 h 1498"/>
              <a:gd name="T100" fmla="*/ 887 w 1038"/>
              <a:gd name="T101" fmla="*/ 1445 h 1498"/>
              <a:gd name="T102" fmla="*/ 847 w 1038"/>
              <a:gd name="T103" fmla="*/ 1486 h 1498"/>
              <a:gd name="T104" fmla="*/ 798 w 1038"/>
              <a:gd name="T105" fmla="*/ 1497 h 1498"/>
              <a:gd name="T106" fmla="*/ 746 w 1038"/>
              <a:gd name="T107" fmla="*/ 1461 h 1498"/>
              <a:gd name="T108" fmla="*/ 688 w 1038"/>
              <a:gd name="T109" fmla="*/ 1423 h 1498"/>
              <a:gd name="T110" fmla="*/ 633 w 1038"/>
              <a:gd name="T111" fmla="*/ 1420 h 1498"/>
              <a:gd name="T112" fmla="*/ 598 w 1038"/>
              <a:gd name="T113" fmla="*/ 1405 h 1498"/>
              <a:gd name="T114" fmla="*/ 588 w 1038"/>
              <a:gd name="T115" fmla="*/ 1194 h 1498"/>
              <a:gd name="T116" fmla="*/ 560 w 1038"/>
              <a:gd name="T117" fmla="*/ 1233 h 1498"/>
              <a:gd name="T118" fmla="*/ 526 w 1038"/>
              <a:gd name="T119" fmla="*/ 1081 h 1498"/>
              <a:gd name="T120" fmla="*/ 488 w 1038"/>
              <a:gd name="T121" fmla="*/ 1164 h 1498"/>
              <a:gd name="T122" fmla="*/ 467 w 1038"/>
              <a:gd name="T123" fmla="*/ 1121 h 1498"/>
              <a:gd name="T124" fmla="*/ 364 w 1038"/>
              <a:gd name="T125" fmla="*/ 1016 h 1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38" h="1498">
                <a:moveTo>
                  <a:pt x="598" y="1405"/>
                </a:moveTo>
                <a:lnTo>
                  <a:pt x="598" y="1399"/>
                </a:lnTo>
                <a:lnTo>
                  <a:pt x="598" y="1398"/>
                </a:lnTo>
                <a:lnTo>
                  <a:pt x="599" y="1390"/>
                </a:lnTo>
                <a:lnTo>
                  <a:pt x="608" y="1391"/>
                </a:lnTo>
                <a:lnTo>
                  <a:pt x="611" y="1383"/>
                </a:lnTo>
                <a:lnTo>
                  <a:pt x="606" y="1372"/>
                </a:lnTo>
                <a:lnTo>
                  <a:pt x="605" y="1361"/>
                </a:lnTo>
                <a:lnTo>
                  <a:pt x="610" y="1347"/>
                </a:lnTo>
                <a:lnTo>
                  <a:pt x="612" y="1345"/>
                </a:lnTo>
                <a:lnTo>
                  <a:pt x="614" y="1343"/>
                </a:lnTo>
                <a:lnTo>
                  <a:pt x="616" y="1342"/>
                </a:lnTo>
                <a:lnTo>
                  <a:pt x="620" y="1343"/>
                </a:lnTo>
                <a:lnTo>
                  <a:pt x="617" y="1337"/>
                </a:lnTo>
                <a:lnTo>
                  <a:pt x="622" y="1320"/>
                </a:lnTo>
                <a:lnTo>
                  <a:pt x="623" y="1318"/>
                </a:lnTo>
                <a:lnTo>
                  <a:pt x="634" y="1306"/>
                </a:lnTo>
                <a:lnTo>
                  <a:pt x="634" y="1304"/>
                </a:lnTo>
                <a:lnTo>
                  <a:pt x="635" y="1299"/>
                </a:lnTo>
                <a:lnTo>
                  <a:pt x="638" y="1283"/>
                </a:lnTo>
                <a:lnTo>
                  <a:pt x="643" y="1262"/>
                </a:lnTo>
                <a:lnTo>
                  <a:pt x="638" y="1238"/>
                </a:lnTo>
                <a:lnTo>
                  <a:pt x="639" y="1223"/>
                </a:lnTo>
                <a:lnTo>
                  <a:pt x="632" y="1204"/>
                </a:lnTo>
                <a:lnTo>
                  <a:pt x="632" y="1203"/>
                </a:lnTo>
                <a:lnTo>
                  <a:pt x="632" y="1202"/>
                </a:lnTo>
                <a:lnTo>
                  <a:pt x="631" y="1201"/>
                </a:lnTo>
                <a:lnTo>
                  <a:pt x="624" y="1182"/>
                </a:lnTo>
                <a:lnTo>
                  <a:pt x="619" y="1181"/>
                </a:lnTo>
                <a:lnTo>
                  <a:pt x="609" y="1181"/>
                </a:lnTo>
                <a:lnTo>
                  <a:pt x="604" y="1181"/>
                </a:lnTo>
                <a:lnTo>
                  <a:pt x="603" y="1174"/>
                </a:lnTo>
                <a:lnTo>
                  <a:pt x="602" y="1172"/>
                </a:lnTo>
                <a:lnTo>
                  <a:pt x="602" y="1169"/>
                </a:lnTo>
                <a:lnTo>
                  <a:pt x="603" y="1168"/>
                </a:lnTo>
                <a:lnTo>
                  <a:pt x="599" y="1165"/>
                </a:lnTo>
                <a:lnTo>
                  <a:pt x="605" y="1156"/>
                </a:lnTo>
                <a:lnTo>
                  <a:pt x="606" y="1154"/>
                </a:lnTo>
                <a:lnTo>
                  <a:pt x="607" y="1153"/>
                </a:lnTo>
                <a:lnTo>
                  <a:pt x="606" y="1150"/>
                </a:lnTo>
                <a:lnTo>
                  <a:pt x="604" y="1143"/>
                </a:lnTo>
                <a:lnTo>
                  <a:pt x="603" y="1141"/>
                </a:lnTo>
                <a:lnTo>
                  <a:pt x="602" y="1142"/>
                </a:lnTo>
                <a:lnTo>
                  <a:pt x="601" y="1145"/>
                </a:lnTo>
                <a:lnTo>
                  <a:pt x="599" y="1149"/>
                </a:lnTo>
                <a:lnTo>
                  <a:pt x="598" y="1152"/>
                </a:lnTo>
                <a:lnTo>
                  <a:pt x="594" y="1153"/>
                </a:lnTo>
                <a:lnTo>
                  <a:pt x="594" y="1151"/>
                </a:lnTo>
                <a:lnTo>
                  <a:pt x="596" y="1140"/>
                </a:lnTo>
                <a:lnTo>
                  <a:pt x="597" y="1135"/>
                </a:lnTo>
                <a:lnTo>
                  <a:pt x="598" y="1131"/>
                </a:lnTo>
                <a:lnTo>
                  <a:pt x="594" y="1128"/>
                </a:lnTo>
                <a:lnTo>
                  <a:pt x="593" y="1125"/>
                </a:lnTo>
                <a:lnTo>
                  <a:pt x="592" y="1126"/>
                </a:lnTo>
                <a:lnTo>
                  <a:pt x="591" y="1128"/>
                </a:lnTo>
                <a:lnTo>
                  <a:pt x="591" y="1129"/>
                </a:lnTo>
                <a:lnTo>
                  <a:pt x="593" y="1136"/>
                </a:lnTo>
                <a:lnTo>
                  <a:pt x="592" y="1137"/>
                </a:lnTo>
                <a:lnTo>
                  <a:pt x="585" y="1138"/>
                </a:lnTo>
                <a:lnTo>
                  <a:pt x="560" y="1141"/>
                </a:lnTo>
                <a:lnTo>
                  <a:pt x="558" y="1140"/>
                </a:lnTo>
                <a:lnTo>
                  <a:pt x="558" y="1137"/>
                </a:lnTo>
                <a:lnTo>
                  <a:pt x="560" y="1136"/>
                </a:lnTo>
                <a:lnTo>
                  <a:pt x="560" y="1137"/>
                </a:lnTo>
                <a:lnTo>
                  <a:pt x="560" y="1137"/>
                </a:lnTo>
                <a:lnTo>
                  <a:pt x="560" y="1138"/>
                </a:lnTo>
                <a:lnTo>
                  <a:pt x="564" y="1137"/>
                </a:lnTo>
                <a:lnTo>
                  <a:pt x="564" y="1135"/>
                </a:lnTo>
                <a:lnTo>
                  <a:pt x="567" y="1132"/>
                </a:lnTo>
                <a:lnTo>
                  <a:pt x="570" y="1131"/>
                </a:lnTo>
                <a:lnTo>
                  <a:pt x="577" y="1127"/>
                </a:lnTo>
                <a:lnTo>
                  <a:pt x="579" y="1125"/>
                </a:lnTo>
                <a:lnTo>
                  <a:pt x="581" y="1125"/>
                </a:lnTo>
                <a:lnTo>
                  <a:pt x="582" y="1125"/>
                </a:lnTo>
                <a:lnTo>
                  <a:pt x="587" y="1123"/>
                </a:lnTo>
                <a:lnTo>
                  <a:pt x="589" y="1117"/>
                </a:lnTo>
                <a:lnTo>
                  <a:pt x="588" y="1113"/>
                </a:lnTo>
                <a:lnTo>
                  <a:pt x="587" y="1112"/>
                </a:lnTo>
                <a:lnTo>
                  <a:pt x="586" y="1112"/>
                </a:lnTo>
                <a:lnTo>
                  <a:pt x="584" y="1113"/>
                </a:lnTo>
                <a:lnTo>
                  <a:pt x="579" y="1105"/>
                </a:lnTo>
                <a:lnTo>
                  <a:pt x="579" y="1099"/>
                </a:lnTo>
                <a:lnTo>
                  <a:pt x="574" y="1096"/>
                </a:lnTo>
                <a:lnTo>
                  <a:pt x="576" y="1090"/>
                </a:lnTo>
                <a:lnTo>
                  <a:pt x="579" y="1087"/>
                </a:lnTo>
                <a:lnTo>
                  <a:pt x="583" y="1079"/>
                </a:lnTo>
                <a:lnTo>
                  <a:pt x="584" y="1079"/>
                </a:lnTo>
                <a:lnTo>
                  <a:pt x="593" y="1069"/>
                </a:lnTo>
                <a:lnTo>
                  <a:pt x="594" y="1069"/>
                </a:lnTo>
                <a:lnTo>
                  <a:pt x="595" y="1068"/>
                </a:lnTo>
                <a:lnTo>
                  <a:pt x="594" y="1068"/>
                </a:lnTo>
                <a:lnTo>
                  <a:pt x="593" y="1067"/>
                </a:lnTo>
                <a:lnTo>
                  <a:pt x="590" y="1068"/>
                </a:lnTo>
                <a:lnTo>
                  <a:pt x="589" y="1068"/>
                </a:lnTo>
                <a:lnTo>
                  <a:pt x="585" y="1069"/>
                </a:lnTo>
                <a:lnTo>
                  <a:pt x="584" y="1069"/>
                </a:lnTo>
                <a:lnTo>
                  <a:pt x="582" y="1072"/>
                </a:lnTo>
                <a:lnTo>
                  <a:pt x="580" y="1073"/>
                </a:lnTo>
                <a:lnTo>
                  <a:pt x="580" y="1074"/>
                </a:lnTo>
                <a:lnTo>
                  <a:pt x="579" y="1074"/>
                </a:lnTo>
                <a:lnTo>
                  <a:pt x="576" y="1075"/>
                </a:lnTo>
                <a:lnTo>
                  <a:pt x="574" y="1072"/>
                </a:lnTo>
                <a:lnTo>
                  <a:pt x="574" y="1070"/>
                </a:lnTo>
                <a:lnTo>
                  <a:pt x="577" y="1069"/>
                </a:lnTo>
                <a:lnTo>
                  <a:pt x="579" y="1067"/>
                </a:lnTo>
                <a:lnTo>
                  <a:pt x="581" y="1064"/>
                </a:lnTo>
                <a:lnTo>
                  <a:pt x="583" y="1062"/>
                </a:lnTo>
                <a:lnTo>
                  <a:pt x="583" y="1062"/>
                </a:lnTo>
                <a:lnTo>
                  <a:pt x="585" y="1059"/>
                </a:lnTo>
                <a:lnTo>
                  <a:pt x="587" y="1057"/>
                </a:lnTo>
                <a:lnTo>
                  <a:pt x="588" y="1057"/>
                </a:lnTo>
                <a:lnTo>
                  <a:pt x="590" y="1056"/>
                </a:lnTo>
                <a:lnTo>
                  <a:pt x="591" y="1056"/>
                </a:lnTo>
                <a:lnTo>
                  <a:pt x="593" y="1054"/>
                </a:lnTo>
                <a:lnTo>
                  <a:pt x="594" y="1052"/>
                </a:lnTo>
                <a:lnTo>
                  <a:pt x="595" y="1050"/>
                </a:lnTo>
                <a:lnTo>
                  <a:pt x="594" y="1050"/>
                </a:lnTo>
                <a:lnTo>
                  <a:pt x="592" y="1049"/>
                </a:lnTo>
                <a:lnTo>
                  <a:pt x="588" y="1048"/>
                </a:lnTo>
                <a:lnTo>
                  <a:pt x="587" y="1048"/>
                </a:lnTo>
                <a:lnTo>
                  <a:pt x="585" y="1050"/>
                </a:lnTo>
                <a:lnTo>
                  <a:pt x="584" y="1053"/>
                </a:lnTo>
                <a:lnTo>
                  <a:pt x="583" y="1055"/>
                </a:lnTo>
                <a:lnTo>
                  <a:pt x="582" y="1056"/>
                </a:lnTo>
                <a:lnTo>
                  <a:pt x="580" y="1057"/>
                </a:lnTo>
                <a:lnTo>
                  <a:pt x="579" y="1057"/>
                </a:lnTo>
                <a:lnTo>
                  <a:pt x="576" y="1056"/>
                </a:lnTo>
                <a:lnTo>
                  <a:pt x="576" y="1056"/>
                </a:lnTo>
                <a:lnTo>
                  <a:pt x="577" y="1052"/>
                </a:lnTo>
                <a:lnTo>
                  <a:pt x="577" y="1051"/>
                </a:lnTo>
                <a:lnTo>
                  <a:pt x="577" y="1050"/>
                </a:lnTo>
                <a:lnTo>
                  <a:pt x="578" y="1047"/>
                </a:lnTo>
                <a:lnTo>
                  <a:pt x="579" y="1046"/>
                </a:lnTo>
                <a:lnTo>
                  <a:pt x="580" y="1043"/>
                </a:lnTo>
                <a:lnTo>
                  <a:pt x="581" y="1040"/>
                </a:lnTo>
                <a:lnTo>
                  <a:pt x="580" y="1040"/>
                </a:lnTo>
                <a:lnTo>
                  <a:pt x="578" y="1040"/>
                </a:lnTo>
                <a:lnTo>
                  <a:pt x="573" y="1039"/>
                </a:lnTo>
                <a:lnTo>
                  <a:pt x="573" y="1040"/>
                </a:lnTo>
                <a:lnTo>
                  <a:pt x="572" y="1041"/>
                </a:lnTo>
                <a:lnTo>
                  <a:pt x="570" y="1043"/>
                </a:lnTo>
                <a:lnTo>
                  <a:pt x="568" y="1044"/>
                </a:lnTo>
                <a:lnTo>
                  <a:pt x="567" y="1044"/>
                </a:lnTo>
                <a:lnTo>
                  <a:pt x="566" y="1046"/>
                </a:lnTo>
                <a:lnTo>
                  <a:pt x="565" y="1048"/>
                </a:lnTo>
                <a:lnTo>
                  <a:pt x="564" y="1049"/>
                </a:lnTo>
                <a:lnTo>
                  <a:pt x="564" y="1050"/>
                </a:lnTo>
                <a:lnTo>
                  <a:pt x="562" y="1056"/>
                </a:lnTo>
                <a:lnTo>
                  <a:pt x="560" y="1058"/>
                </a:lnTo>
                <a:lnTo>
                  <a:pt x="561" y="1059"/>
                </a:lnTo>
                <a:lnTo>
                  <a:pt x="562" y="1060"/>
                </a:lnTo>
                <a:lnTo>
                  <a:pt x="560" y="1062"/>
                </a:lnTo>
                <a:lnTo>
                  <a:pt x="559" y="1060"/>
                </a:lnTo>
                <a:lnTo>
                  <a:pt x="559" y="1059"/>
                </a:lnTo>
                <a:lnTo>
                  <a:pt x="557" y="1056"/>
                </a:lnTo>
                <a:lnTo>
                  <a:pt x="556" y="1058"/>
                </a:lnTo>
                <a:lnTo>
                  <a:pt x="556" y="1059"/>
                </a:lnTo>
                <a:lnTo>
                  <a:pt x="557" y="1060"/>
                </a:lnTo>
                <a:lnTo>
                  <a:pt x="558" y="1062"/>
                </a:lnTo>
                <a:lnTo>
                  <a:pt x="559" y="1063"/>
                </a:lnTo>
                <a:lnTo>
                  <a:pt x="559" y="1064"/>
                </a:lnTo>
                <a:lnTo>
                  <a:pt x="560" y="1065"/>
                </a:lnTo>
                <a:lnTo>
                  <a:pt x="560" y="1068"/>
                </a:lnTo>
                <a:lnTo>
                  <a:pt x="560" y="1068"/>
                </a:lnTo>
                <a:lnTo>
                  <a:pt x="557" y="1069"/>
                </a:lnTo>
                <a:lnTo>
                  <a:pt x="556" y="1066"/>
                </a:lnTo>
                <a:lnTo>
                  <a:pt x="555" y="1065"/>
                </a:lnTo>
                <a:lnTo>
                  <a:pt x="555" y="1064"/>
                </a:lnTo>
                <a:lnTo>
                  <a:pt x="554" y="1064"/>
                </a:lnTo>
                <a:lnTo>
                  <a:pt x="554" y="1065"/>
                </a:lnTo>
                <a:lnTo>
                  <a:pt x="554" y="1069"/>
                </a:lnTo>
                <a:lnTo>
                  <a:pt x="553" y="1070"/>
                </a:lnTo>
                <a:lnTo>
                  <a:pt x="552" y="1069"/>
                </a:lnTo>
                <a:lnTo>
                  <a:pt x="551" y="1069"/>
                </a:lnTo>
                <a:lnTo>
                  <a:pt x="550" y="1068"/>
                </a:lnTo>
                <a:lnTo>
                  <a:pt x="548" y="1066"/>
                </a:lnTo>
                <a:lnTo>
                  <a:pt x="548" y="1064"/>
                </a:lnTo>
                <a:lnTo>
                  <a:pt x="547" y="1062"/>
                </a:lnTo>
                <a:lnTo>
                  <a:pt x="547" y="1062"/>
                </a:lnTo>
                <a:lnTo>
                  <a:pt x="545" y="1060"/>
                </a:lnTo>
                <a:lnTo>
                  <a:pt x="544" y="1057"/>
                </a:lnTo>
                <a:lnTo>
                  <a:pt x="543" y="1056"/>
                </a:lnTo>
                <a:lnTo>
                  <a:pt x="542" y="1055"/>
                </a:lnTo>
                <a:lnTo>
                  <a:pt x="542" y="1052"/>
                </a:lnTo>
                <a:lnTo>
                  <a:pt x="539" y="1050"/>
                </a:lnTo>
                <a:lnTo>
                  <a:pt x="538" y="1048"/>
                </a:lnTo>
                <a:lnTo>
                  <a:pt x="537" y="1046"/>
                </a:lnTo>
                <a:lnTo>
                  <a:pt x="537" y="1044"/>
                </a:lnTo>
                <a:lnTo>
                  <a:pt x="535" y="1042"/>
                </a:lnTo>
                <a:lnTo>
                  <a:pt x="533" y="1042"/>
                </a:lnTo>
                <a:lnTo>
                  <a:pt x="533" y="1041"/>
                </a:lnTo>
                <a:lnTo>
                  <a:pt x="534" y="1038"/>
                </a:lnTo>
                <a:lnTo>
                  <a:pt x="535" y="1037"/>
                </a:lnTo>
                <a:lnTo>
                  <a:pt x="535" y="1036"/>
                </a:lnTo>
                <a:lnTo>
                  <a:pt x="537" y="1032"/>
                </a:lnTo>
                <a:lnTo>
                  <a:pt x="537" y="1031"/>
                </a:lnTo>
                <a:lnTo>
                  <a:pt x="537" y="1030"/>
                </a:lnTo>
                <a:lnTo>
                  <a:pt x="536" y="1030"/>
                </a:lnTo>
                <a:lnTo>
                  <a:pt x="535" y="1031"/>
                </a:lnTo>
                <a:lnTo>
                  <a:pt x="534" y="1032"/>
                </a:lnTo>
                <a:lnTo>
                  <a:pt x="532" y="1034"/>
                </a:lnTo>
                <a:lnTo>
                  <a:pt x="533" y="1031"/>
                </a:lnTo>
                <a:lnTo>
                  <a:pt x="532" y="1028"/>
                </a:lnTo>
                <a:lnTo>
                  <a:pt x="531" y="1030"/>
                </a:lnTo>
                <a:lnTo>
                  <a:pt x="529" y="1031"/>
                </a:lnTo>
                <a:lnTo>
                  <a:pt x="527" y="1030"/>
                </a:lnTo>
                <a:lnTo>
                  <a:pt x="526" y="1031"/>
                </a:lnTo>
                <a:lnTo>
                  <a:pt x="524" y="1031"/>
                </a:lnTo>
                <a:lnTo>
                  <a:pt x="521" y="1036"/>
                </a:lnTo>
                <a:lnTo>
                  <a:pt x="520" y="1036"/>
                </a:lnTo>
                <a:lnTo>
                  <a:pt x="517" y="1037"/>
                </a:lnTo>
                <a:lnTo>
                  <a:pt x="517" y="1035"/>
                </a:lnTo>
                <a:lnTo>
                  <a:pt x="515" y="1036"/>
                </a:lnTo>
                <a:lnTo>
                  <a:pt x="514" y="1037"/>
                </a:lnTo>
                <a:lnTo>
                  <a:pt x="513" y="1040"/>
                </a:lnTo>
                <a:lnTo>
                  <a:pt x="511" y="1043"/>
                </a:lnTo>
                <a:lnTo>
                  <a:pt x="510" y="1046"/>
                </a:lnTo>
                <a:lnTo>
                  <a:pt x="510" y="1047"/>
                </a:lnTo>
                <a:lnTo>
                  <a:pt x="509" y="1047"/>
                </a:lnTo>
                <a:lnTo>
                  <a:pt x="507" y="1047"/>
                </a:lnTo>
                <a:lnTo>
                  <a:pt x="504" y="1046"/>
                </a:lnTo>
                <a:lnTo>
                  <a:pt x="504" y="1045"/>
                </a:lnTo>
                <a:lnTo>
                  <a:pt x="506" y="1044"/>
                </a:lnTo>
                <a:lnTo>
                  <a:pt x="507" y="1041"/>
                </a:lnTo>
                <a:lnTo>
                  <a:pt x="507" y="1040"/>
                </a:lnTo>
                <a:lnTo>
                  <a:pt x="508" y="1039"/>
                </a:lnTo>
                <a:lnTo>
                  <a:pt x="509" y="1037"/>
                </a:lnTo>
                <a:lnTo>
                  <a:pt x="510" y="1033"/>
                </a:lnTo>
                <a:lnTo>
                  <a:pt x="509" y="1034"/>
                </a:lnTo>
                <a:lnTo>
                  <a:pt x="508" y="1034"/>
                </a:lnTo>
                <a:lnTo>
                  <a:pt x="505" y="1035"/>
                </a:lnTo>
                <a:lnTo>
                  <a:pt x="503" y="1037"/>
                </a:lnTo>
                <a:lnTo>
                  <a:pt x="499" y="1039"/>
                </a:lnTo>
                <a:lnTo>
                  <a:pt x="495" y="1042"/>
                </a:lnTo>
                <a:lnTo>
                  <a:pt x="491" y="1044"/>
                </a:lnTo>
                <a:lnTo>
                  <a:pt x="486" y="1045"/>
                </a:lnTo>
                <a:lnTo>
                  <a:pt x="484" y="1047"/>
                </a:lnTo>
                <a:lnTo>
                  <a:pt x="483" y="1047"/>
                </a:lnTo>
                <a:lnTo>
                  <a:pt x="482" y="1048"/>
                </a:lnTo>
                <a:lnTo>
                  <a:pt x="480" y="1044"/>
                </a:lnTo>
                <a:lnTo>
                  <a:pt x="479" y="1037"/>
                </a:lnTo>
                <a:lnTo>
                  <a:pt x="479" y="1035"/>
                </a:lnTo>
                <a:lnTo>
                  <a:pt x="479" y="1034"/>
                </a:lnTo>
                <a:lnTo>
                  <a:pt x="479" y="1033"/>
                </a:lnTo>
                <a:lnTo>
                  <a:pt x="480" y="1030"/>
                </a:lnTo>
                <a:lnTo>
                  <a:pt x="480" y="1028"/>
                </a:lnTo>
                <a:lnTo>
                  <a:pt x="479" y="1028"/>
                </a:lnTo>
                <a:lnTo>
                  <a:pt x="474" y="1027"/>
                </a:lnTo>
                <a:lnTo>
                  <a:pt x="471" y="1026"/>
                </a:lnTo>
                <a:lnTo>
                  <a:pt x="461" y="1013"/>
                </a:lnTo>
                <a:lnTo>
                  <a:pt x="446" y="1001"/>
                </a:lnTo>
                <a:lnTo>
                  <a:pt x="440" y="996"/>
                </a:lnTo>
                <a:lnTo>
                  <a:pt x="439" y="995"/>
                </a:lnTo>
                <a:lnTo>
                  <a:pt x="436" y="992"/>
                </a:lnTo>
                <a:lnTo>
                  <a:pt x="436" y="991"/>
                </a:lnTo>
                <a:lnTo>
                  <a:pt x="436" y="996"/>
                </a:lnTo>
                <a:lnTo>
                  <a:pt x="433" y="1002"/>
                </a:lnTo>
                <a:lnTo>
                  <a:pt x="435" y="1002"/>
                </a:lnTo>
                <a:lnTo>
                  <a:pt x="440" y="1002"/>
                </a:lnTo>
                <a:lnTo>
                  <a:pt x="441" y="1002"/>
                </a:lnTo>
                <a:lnTo>
                  <a:pt x="442" y="1017"/>
                </a:lnTo>
                <a:lnTo>
                  <a:pt x="448" y="1020"/>
                </a:lnTo>
                <a:lnTo>
                  <a:pt x="445" y="1032"/>
                </a:lnTo>
                <a:lnTo>
                  <a:pt x="444" y="1036"/>
                </a:lnTo>
                <a:lnTo>
                  <a:pt x="446" y="1037"/>
                </a:lnTo>
                <a:lnTo>
                  <a:pt x="446" y="1037"/>
                </a:lnTo>
                <a:lnTo>
                  <a:pt x="452" y="1043"/>
                </a:lnTo>
                <a:lnTo>
                  <a:pt x="441" y="1052"/>
                </a:lnTo>
                <a:lnTo>
                  <a:pt x="439" y="1054"/>
                </a:lnTo>
                <a:lnTo>
                  <a:pt x="438" y="1055"/>
                </a:lnTo>
                <a:lnTo>
                  <a:pt x="437" y="1056"/>
                </a:lnTo>
                <a:lnTo>
                  <a:pt x="435" y="1061"/>
                </a:lnTo>
                <a:lnTo>
                  <a:pt x="450" y="1052"/>
                </a:lnTo>
                <a:lnTo>
                  <a:pt x="458" y="1050"/>
                </a:lnTo>
                <a:lnTo>
                  <a:pt x="457" y="1055"/>
                </a:lnTo>
                <a:lnTo>
                  <a:pt x="460" y="1056"/>
                </a:lnTo>
                <a:lnTo>
                  <a:pt x="462" y="1056"/>
                </a:lnTo>
                <a:lnTo>
                  <a:pt x="461" y="1057"/>
                </a:lnTo>
                <a:lnTo>
                  <a:pt x="459" y="1059"/>
                </a:lnTo>
                <a:lnTo>
                  <a:pt x="454" y="1063"/>
                </a:lnTo>
                <a:lnTo>
                  <a:pt x="449" y="1068"/>
                </a:lnTo>
                <a:lnTo>
                  <a:pt x="441" y="1071"/>
                </a:lnTo>
                <a:lnTo>
                  <a:pt x="440" y="1072"/>
                </a:lnTo>
                <a:lnTo>
                  <a:pt x="431" y="1077"/>
                </a:lnTo>
                <a:lnTo>
                  <a:pt x="431" y="1088"/>
                </a:lnTo>
                <a:lnTo>
                  <a:pt x="429" y="1086"/>
                </a:lnTo>
                <a:lnTo>
                  <a:pt x="427" y="1087"/>
                </a:lnTo>
                <a:lnTo>
                  <a:pt x="425" y="1087"/>
                </a:lnTo>
                <a:lnTo>
                  <a:pt x="422" y="1087"/>
                </a:lnTo>
                <a:lnTo>
                  <a:pt x="417" y="1084"/>
                </a:lnTo>
                <a:lnTo>
                  <a:pt x="416" y="1088"/>
                </a:lnTo>
                <a:lnTo>
                  <a:pt x="408" y="1091"/>
                </a:lnTo>
                <a:lnTo>
                  <a:pt x="399" y="1096"/>
                </a:lnTo>
                <a:lnTo>
                  <a:pt x="399" y="1087"/>
                </a:lnTo>
                <a:lnTo>
                  <a:pt x="399" y="1086"/>
                </a:lnTo>
                <a:lnTo>
                  <a:pt x="395" y="1090"/>
                </a:lnTo>
                <a:lnTo>
                  <a:pt x="391" y="1087"/>
                </a:lnTo>
                <a:lnTo>
                  <a:pt x="388" y="1077"/>
                </a:lnTo>
                <a:lnTo>
                  <a:pt x="381" y="1069"/>
                </a:lnTo>
                <a:lnTo>
                  <a:pt x="376" y="1041"/>
                </a:lnTo>
                <a:lnTo>
                  <a:pt x="376" y="1032"/>
                </a:lnTo>
                <a:lnTo>
                  <a:pt x="384" y="1021"/>
                </a:lnTo>
                <a:lnTo>
                  <a:pt x="376" y="1018"/>
                </a:lnTo>
                <a:lnTo>
                  <a:pt x="374" y="1007"/>
                </a:lnTo>
                <a:lnTo>
                  <a:pt x="389" y="1000"/>
                </a:lnTo>
                <a:lnTo>
                  <a:pt x="394" y="997"/>
                </a:lnTo>
                <a:lnTo>
                  <a:pt x="400" y="994"/>
                </a:lnTo>
                <a:lnTo>
                  <a:pt x="404" y="991"/>
                </a:lnTo>
                <a:lnTo>
                  <a:pt x="405" y="985"/>
                </a:lnTo>
                <a:lnTo>
                  <a:pt x="398" y="981"/>
                </a:lnTo>
                <a:lnTo>
                  <a:pt x="385" y="988"/>
                </a:lnTo>
                <a:lnTo>
                  <a:pt x="370" y="994"/>
                </a:lnTo>
                <a:lnTo>
                  <a:pt x="367" y="998"/>
                </a:lnTo>
                <a:lnTo>
                  <a:pt x="362" y="1005"/>
                </a:lnTo>
                <a:lnTo>
                  <a:pt x="330" y="1016"/>
                </a:lnTo>
                <a:lnTo>
                  <a:pt x="328" y="1016"/>
                </a:lnTo>
                <a:lnTo>
                  <a:pt x="327" y="1016"/>
                </a:lnTo>
                <a:lnTo>
                  <a:pt x="325" y="1010"/>
                </a:lnTo>
                <a:lnTo>
                  <a:pt x="325" y="1009"/>
                </a:lnTo>
                <a:lnTo>
                  <a:pt x="324" y="1007"/>
                </a:lnTo>
                <a:lnTo>
                  <a:pt x="324" y="1006"/>
                </a:lnTo>
                <a:lnTo>
                  <a:pt x="324" y="1006"/>
                </a:lnTo>
                <a:lnTo>
                  <a:pt x="324" y="1005"/>
                </a:lnTo>
                <a:lnTo>
                  <a:pt x="323" y="1004"/>
                </a:lnTo>
                <a:lnTo>
                  <a:pt x="322" y="1004"/>
                </a:lnTo>
                <a:lnTo>
                  <a:pt x="321" y="1004"/>
                </a:lnTo>
                <a:lnTo>
                  <a:pt x="320" y="1004"/>
                </a:lnTo>
                <a:lnTo>
                  <a:pt x="319" y="1003"/>
                </a:lnTo>
                <a:lnTo>
                  <a:pt x="318" y="1002"/>
                </a:lnTo>
                <a:lnTo>
                  <a:pt x="317" y="1002"/>
                </a:lnTo>
                <a:lnTo>
                  <a:pt x="317" y="1001"/>
                </a:lnTo>
                <a:lnTo>
                  <a:pt x="316" y="1001"/>
                </a:lnTo>
                <a:lnTo>
                  <a:pt x="315" y="1001"/>
                </a:lnTo>
                <a:lnTo>
                  <a:pt x="315" y="1000"/>
                </a:lnTo>
                <a:lnTo>
                  <a:pt x="314" y="1000"/>
                </a:lnTo>
                <a:lnTo>
                  <a:pt x="313" y="1000"/>
                </a:lnTo>
                <a:lnTo>
                  <a:pt x="313" y="1001"/>
                </a:lnTo>
                <a:lnTo>
                  <a:pt x="313" y="1002"/>
                </a:lnTo>
                <a:lnTo>
                  <a:pt x="312" y="1002"/>
                </a:lnTo>
                <a:lnTo>
                  <a:pt x="313" y="1003"/>
                </a:lnTo>
                <a:lnTo>
                  <a:pt x="312" y="1003"/>
                </a:lnTo>
                <a:lnTo>
                  <a:pt x="312" y="1004"/>
                </a:lnTo>
                <a:lnTo>
                  <a:pt x="311" y="1004"/>
                </a:lnTo>
                <a:lnTo>
                  <a:pt x="311" y="1003"/>
                </a:lnTo>
                <a:lnTo>
                  <a:pt x="310" y="1003"/>
                </a:lnTo>
                <a:lnTo>
                  <a:pt x="308" y="1002"/>
                </a:lnTo>
                <a:lnTo>
                  <a:pt x="308" y="1001"/>
                </a:lnTo>
                <a:lnTo>
                  <a:pt x="307" y="1000"/>
                </a:lnTo>
                <a:lnTo>
                  <a:pt x="307" y="999"/>
                </a:lnTo>
                <a:lnTo>
                  <a:pt x="307" y="997"/>
                </a:lnTo>
                <a:lnTo>
                  <a:pt x="307" y="996"/>
                </a:lnTo>
                <a:lnTo>
                  <a:pt x="307" y="994"/>
                </a:lnTo>
                <a:lnTo>
                  <a:pt x="308" y="994"/>
                </a:lnTo>
                <a:lnTo>
                  <a:pt x="308" y="993"/>
                </a:lnTo>
                <a:lnTo>
                  <a:pt x="309" y="993"/>
                </a:lnTo>
                <a:lnTo>
                  <a:pt x="310" y="993"/>
                </a:lnTo>
                <a:lnTo>
                  <a:pt x="310" y="992"/>
                </a:lnTo>
                <a:lnTo>
                  <a:pt x="311" y="991"/>
                </a:lnTo>
                <a:lnTo>
                  <a:pt x="311" y="990"/>
                </a:lnTo>
                <a:lnTo>
                  <a:pt x="311" y="989"/>
                </a:lnTo>
                <a:lnTo>
                  <a:pt x="311" y="988"/>
                </a:lnTo>
                <a:lnTo>
                  <a:pt x="310" y="987"/>
                </a:lnTo>
                <a:lnTo>
                  <a:pt x="309" y="987"/>
                </a:lnTo>
                <a:lnTo>
                  <a:pt x="309" y="986"/>
                </a:lnTo>
                <a:lnTo>
                  <a:pt x="308" y="986"/>
                </a:lnTo>
                <a:lnTo>
                  <a:pt x="307" y="986"/>
                </a:lnTo>
                <a:lnTo>
                  <a:pt x="307" y="987"/>
                </a:lnTo>
                <a:lnTo>
                  <a:pt x="306" y="987"/>
                </a:lnTo>
                <a:lnTo>
                  <a:pt x="305" y="987"/>
                </a:lnTo>
                <a:lnTo>
                  <a:pt x="305" y="987"/>
                </a:lnTo>
                <a:lnTo>
                  <a:pt x="304" y="987"/>
                </a:lnTo>
                <a:lnTo>
                  <a:pt x="302" y="985"/>
                </a:lnTo>
                <a:lnTo>
                  <a:pt x="302" y="984"/>
                </a:lnTo>
                <a:lnTo>
                  <a:pt x="301" y="982"/>
                </a:lnTo>
                <a:lnTo>
                  <a:pt x="302" y="981"/>
                </a:lnTo>
                <a:lnTo>
                  <a:pt x="301" y="980"/>
                </a:lnTo>
                <a:lnTo>
                  <a:pt x="301" y="979"/>
                </a:lnTo>
                <a:lnTo>
                  <a:pt x="301" y="978"/>
                </a:lnTo>
                <a:lnTo>
                  <a:pt x="300" y="977"/>
                </a:lnTo>
                <a:lnTo>
                  <a:pt x="300" y="976"/>
                </a:lnTo>
                <a:lnTo>
                  <a:pt x="301" y="975"/>
                </a:lnTo>
                <a:lnTo>
                  <a:pt x="301" y="975"/>
                </a:lnTo>
                <a:lnTo>
                  <a:pt x="301" y="974"/>
                </a:lnTo>
                <a:lnTo>
                  <a:pt x="301" y="973"/>
                </a:lnTo>
                <a:lnTo>
                  <a:pt x="301" y="972"/>
                </a:lnTo>
                <a:lnTo>
                  <a:pt x="301" y="971"/>
                </a:lnTo>
                <a:lnTo>
                  <a:pt x="301" y="970"/>
                </a:lnTo>
                <a:lnTo>
                  <a:pt x="301" y="969"/>
                </a:lnTo>
                <a:lnTo>
                  <a:pt x="301" y="969"/>
                </a:lnTo>
                <a:lnTo>
                  <a:pt x="300" y="969"/>
                </a:lnTo>
                <a:lnTo>
                  <a:pt x="300" y="968"/>
                </a:lnTo>
                <a:lnTo>
                  <a:pt x="299" y="968"/>
                </a:lnTo>
                <a:lnTo>
                  <a:pt x="299" y="967"/>
                </a:lnTo>
                <a:lnTo>
                  <a:pt x="299" y="967"/>
                </a:lnTo>
                <a:lnTo>
                  <a:pt x="299" y="966"/>
                </a:lnTo>
                <a:lnTo>
                  <a:pt x="298" y="966"/>
                </a:lnTo>
                <a:lnTo>
                  <a:pt x="297" y="966"/>
                </a:lnTo>
                <a:lnTo>
                  <a:pt x="296" y="966"/>
                </a:lnTo>
                <a:lnTo>
                  <a:pt x="295" y="966"/>
                </a:lnTo>
                <a:lnTo>
                  <a:pt x="293" y="965"/>
                </a:lnTo>
                <a:lnTo>
                  <a:pt x="293" y="964"/>
                </a:lnTo>
                <a:lnTo>
                  <a:pt x="293" y="963"/>
                </a:lnTo>
                <a:lnTo>
                  <a:pt x="293" y="963"/>
                </a:lnTo>
                <a:lnTo>
                  <a:pt x="293" y="962"/>
                </a:lnTo>
                <a:lnTo>
                  <a:pt x="292" y="963"/>
                </a:lnTo>
                <a:lnTo>
                  <a:pt x="292" y="960"/>
                </a:lnTo>
                <a:lnTo>
                  <a:pt x="292" y="958"/>
                </a:lnTo>
                <a:lnTo>
                  <a:pt x="293" y="956"/>
                </a:lnTo>
                <a:lnTo>
                  <a:pt x="294" y="955"/>
                </a:lnTo>
                <a:lnTo>
                  <a:pt x="297" y="954"/>
                </a:lnTo>
                <a:lnTo>
                  <a:pt x="297" y="953"/>
                </a:lnTo>
                <a:lnTo>
                  <a:pt x="297" y="951"/>
                </a:lnTo>
                <a:lnTo>
                  <a:pt x="296" y="949"/>
                </a:lnTo>
                <a:lnTo>
                  <a:pt x="295" y="949"/>
                </a:lnTo>
                <a:lnTo>
                  <a:pt x="295" y="948"/>
                </a:lnTo>
                <a:lnTo>
                  <a:pt x="293" y="946"/>
                </a:lnTo>
                <a:lnTo>
                  <a:pt x="293" y="945"/>
                </a:lnTo>
                <a:lnTo>
                  <a:pt x="293" y="944"/>
                </a:lnTo>
                <a:lnTo>
                  <a:pt x="295" y="942"/>
                </a:lnTo>
                <a:lnTo>
                  <a:pt x="296" y="940"/>
                </a:lnTo>
                <a:lnTo>
                  <a:pt x="297" y="939"/>
                </a:lnTo>
                <a:lnTo>
                  <a:pt x="297" y="938"/>
                </a:lnTo>
                <a:lnTo>
                  <a:pt x="297" y="937"/>
                </a:lnTo>
                <a:lnTo>
                  <a:pt x="296" y="936"/>
                </a:lnTo>
                <a:lnTo>
                  <a:pt x="295" y="933"/>
                </a:lnTo>
                <a:lnTo>
                  <a:pt x="295" y="932"/>
                </a:lnTo>
                <a:lnTo>
                  <a:pt x="296" y="931"/>
                </a:lnTo>
                <a:lnTo>
                  <a:pt x="298" y="931"/>
                </a:lnTo>
                <a:lnTo>
                  <a:pt x="299" y="930"/>
                </a:lnTo>
                <a:lnTo>
                  <a:pt x="300" y="930"/>
                </a:lnTo>
                <a:lnTo>
                  <a:pt x="303" y="928"/>
                </a:lnTo>
                <a:lnTo>
                  <a:pt x="304" y="927"/>
                </a:lnTo>
                <a:lnTo>
                  <a:pt x="306" y="925"/>
                </a:lnTo>
                <a:lnTo>
                  <a:pt x="309" y="923"/>
                </a:lnTo>
                <a:lnTo>
                  <a:pt x="310" y="921"/>
                </a:lnTo>
                <a:lnTo>
                  <a:pt x="311" y="919"/>
                </a:lnTo>
                <a:lnTo>
                  <a:pt x="311" y="918"/>
                </a:lnTo>
                <a:lnTo>
                  <a:pt x="311" y="917"/>
                </a:lnTo>
                <a:lnTo>
                  <a:pt x="311" y="916"/>
                </a:lnTo>
                <a:lnTo>
                  <a:pt x="311" y="915"/>
                </a:lnTo>
                <a:lnTo>
                  <a:pt x="313" y="913"/>
                </a:lnTo>
                <a:lnTo>
                  <a:pt x="313" y="911"/>
                </a:lnTo>
                <a:lnTo>
                  <a:pt x="314" y="909"/>
                </a:lnTo>
                <a:lnTo>
                  <a:pt x="316" y="907"/>
                </a:lnTo>
                <a:lnTo>
                  <a:pt x="317" y="906"/>
                </a:lnTo>
                <a:lnTo>
                  <a:pt x="317" y="905"/>
                </a:lnTo>
                <a:lnTo>
                  <a:pt x="316" y="903"/>
                </a:lnTo>
                <a:lnTo>
                  <a:pt x="315" y="901"/>
                </a:lnTo>
                <a:lnTo>
                  <a:pt x="314" y="900"/>
                </a:lnTo>
                <a:lnTo>
                  <a:pt x="312" y="898"/>
                </a:lnTo>
                <a:lnTo>
                  <a:pt x="311" y="895"/>
                </a:lnTo>
                <a:lnTo>
                  <a:pt x="310" y="894"/>
                </a:lnTo>
                <a:lnTo>
                  <a:pt x="310" y="894"/>
                </a:lnTo>
                <a:lnTo>
                  <a:pt x="309" y="894"/>
                </a:lnTo>
                <a:lnTo>
                  <a:pt x="309" y="893"/>
                </a:lnTo>
                <a:lnTo>
                  <a:pt x="309" y="892"/>
                </a:lnTo>
                <a:lnTo>
                  <a:pt x="309" y="891"/>
                </a:lnTo>
                <a:lnTo>
                  <a:pt x="309" y="890"/>
                </a:lnTo>
                <a:lnTo>
                  <a:pt x="309" y="889"/>
                </a:lnTo>
                <a:lnTo>
                  <a:pt x="309" y="888"/>
                </a:lnTo>
                <a:lnTo>
                  <a:pt x="310" y="887"/>
                </a:lnTo>
                <a:lnTo>
                  <a:pt x="310" y="886"/>
                </a:lnTo>
                <a:lnTo>
                  <a:pt x="311" y="885"/>
                </a:lnTo>
                <a:lnTo>
                  <a:pt x="310" y="885"/>
                </a:lnTo>
                <a:lnTo>
                  <a:pt x="310" y="884"/>
                </a:lnTo>
                <a:lnTo>
                  <a:pt x="311" y="883"/>
                </a:lnTo>
                <a:lnTo>
                  <a:pt x="311" y="882"/>
                </a:lnTo>
                <a:lnTo>
                  <a:pt x="311" y="881"/>
                </a:lnTo>
                <a:lnTo>
                  <a:pt x="311" y="879"/>
                </a:lnTo>
                <a:lnTo>
                  <a:pt x="311" y="878"/>
                </a:lnTo>
                <a:lnTo>
                  <a:pt x="312" y="877"/>
                </a:lnTo>
                <a:lnTo>
                  <a:pt x="313" y="875"/>
                </a:lnTo>
                <a:lnTo>
                  <a:pt x="312" y="875"/>
                </a:lnTo>
                <a:lnTo>
                  <a:pt x="312" y="873"/>
                </a:lnTo>
                <a:lnTo>
                  <a:pt x="312" y="872"/>
                </a:lnTo>
                <a:lnTo>
                  <a:pt x="313" y="871"/>
                </a:lnTo>
                <a:lnTo>
                  <a:pt x="315" y="869"/>
                </a:lnTo>
                <a:lnTo>
                  <a:pt x="316" y="868"/>
                </a:lnTo>
                <a:lnTo>
                  <a:pt x="317" y="868"/>
                </a:lnTo>
                <a:lnTo>
                  <a:pt x="318" y="867"/>
                </a:lnTo>
                <a:lnTo>
                  <a:pt x="318" y="864"/>
                </a:lnTo>
                <a:lnTo>
                  <a:pt x="319" y="862"/>
                </a:lnTo>
                <a:lnTo>
                  <a:pt x="319" y="861"/>
                </a:lnTo>
                <a:lnTo>
                  <a:pt x="319" y="859"/>
                </a:lnTo>
                <a:lnTo>
                  <a:pt x="319" y="858"/>
                </a:lnTo>
                <a:lnTo>
                  <a:pt x="319" y="856"/>
                </a:lnTo>
                <a:lnTo>
                  <a:pt x="319" y="852"/>
                </a:lnTo>
                <a:lnTo>
                  <a:pt x="319" y="850"/>
                </a:lnTo>
                <a:lnTo>
                  <a:pt x="318" y="849"/>
                </a:lnTo>
                <a:lnTo>
                  <a:pt x="318" y="848"/>
                </a:lnTo>
                <a:lnTo>
                  <a:pt x="318" y="847"/>
                </a:lnTo>
                <a:lnTo>
                  <a:pt x="318" y="844"/>
                </a:lnTo>
                <a:lnTo>
                  <a:pt x="318" y="842"/>
                </a:lnTo>
                <a:lnTo>
                  <a:pt x="318" y="840"/>
                </a:lnTo>
                <a:lnTo>
                  <a:pt x="317" y="837"/>
                </a:lnTo>
                <a:lnTo>
                  <a:pt x="317" y="835"/>
                </a:lnTo>
                <a:lnTo>
                  <a:pt x="317" y="834"/>
                </a:lnTo>
                <a:lnTo>
                  <a:pt x="317" y="833"/>
                </a:lnTo>
                <a:lnTo>
                  <a:pt x="316" y="832"/>
                </a:lnTo>
                <a:lnTo>
                  <a:pt x="314" y="831"/>
                </a:lnTo>
                <a:lnTo>
                  <a:pt x="314" y="830"/>
                </a:lnTo>
                <a:lnTo>
                  <a:pt x="317" y="829"/>
                </a:lnTo>
                <a:lnTo>
                  <a:pt x="317" y="828"/>
                </a:lnTo>
                <a:lnTo>
                  <a:pt x="317" y="827"/>
                </a:lnTo>
                <a:lnTo>
                  <a:pt x="317" y="826"/>
                </a:lnTo>
                <a:lnTo>
                  <a:pt x="317" y="825"/>
                </a:lnTo>
                <a:lnTo>
                  <a:pt x="316" y="825"/>
                </a:lnTo>
                <a:lnTo>
                  <a:pt x="313" y="825"/>
                </a:lnTo>
                <a:lnTo>
                  <a:pt x="313" y="824"/>
                </a:lnTo>
                <a:lnTo>
                  <a:pt x="312" y="824"/>
                </a:lnTo>
                <a:lnTo>
                  <a:pt x="312" y="822"/>
                </a:lnTo>
                <a:lnTo>
                  <a:pt x="311" y="821"/>
                </a:lnTo>
                <a:lnTo>
                  <a:pt x="311" y="819"/>
                </a:lnTo>
                <a:lnTo>
                  <a:pt x="311" y="818"/>
                </a:lnTo>
                <a:lnTo>
                  <a:pt x="311" y="817"/>
                </a:lnTo>
                <a:lnTo>
                  <a:pt x="310" y="816"/>
                </a:lnTo>
                <a:lnTo>
                  <a:pt x="310" y="815"/>
                </a:lnTo>
                <a:lnTo>
                  <a:pt x="310" y="812"/>
                </a:lnTo>
                <a:lnTo>
                  <a:pt x="311" y="809"/>
                </a:lnTo>
                <a:lnTo>
                  <a:pt x="312" y="808"/>
                </a:lnTo>
                <a:lnTo>
                  <a:pt x="312" y="807"/>
                </a:lnTo>
                <a:lnTo>
                  <a:pt x="311" y="807"/>
                </a:lnTo>
                <a:lnTo>
                  <a:pt x="311" y="805"/>
                </a:lnTo>
                <a:lnTo>
                  <a:pt x="310" y="804"/>
                </a:lnTo>
                <a:lnTo>
                  <a:pt x="309" y="803"/>
                </a:lnTo>
                <a:lnTo>
                  <a:pt x="308" y="801"/>
                </a:lnTo>
                <a:lnTo>
                  <a:pt x="308" y="800"/>
                </a:lnTo>
                <a:lnTo>
                  <a:pt x="308" y="798"/>
                </a:lnTo>
                <a:lnTo>
                  <a:pt x="308" y="797"/>
                </a:lnTo>
                <a:lnTo>
                  <a:pt x="307" y="796"/>
                </a:lnTo>
                <a:lnTo>
                  <a:pt x="306" y="795"/>
                </a:lnTo>
                <a:lnTo>
                  <a:pt x="305" y="794"/>
                </a:lnTo>
                <a:lnTo>
                  <a:pt x="305" y="794"/>
                </a:lnTo>
                <a:lnTo>
                  <a:pt x="305" y="793"/>
                </a:lnTo>
                <a:lnTo>
                  <a:pt x="305" y="792"/>
                </a:lnTo>
                <a:lnTo>
                  <a:pt x="305" y="790"/>
                </a:lnTo>
                <a:lnTo>
                  <a:pt x="305" y="789"/>
                </a:lnTo>
                <a:lnTo>
                  <a:pt x="305" y="788"/>
                </a:lnTo>
                <a:lnTo>
                  <a:pt x="304" y="788"/>
                </a:lnTo>
                <a:lnTo>
                  <a:pt x="304" y="788"/>
                </a:lnTo>
                <a:lnTo>
                  <a:pt x="303" y="787"/>
                </a:lnTo>
                <a:lnTo>
                  <a:pt x="302" y="787"/>
                </a:lnTo>
                <a:lnTo>
                  <a:pt x="301" y="787"/>
                </a:lnTo>
                <a:lnTo>
                  <a:pt x="301" y="786"/>
                </a:lnTo>
                <a:lnTo>
                  <a:pt x="300" y="785"/>
                </a:lnTo>
                <a:lnTo>
                  <a:pt x="299" y="784"/>
                </a:lnTo>
                <a:lnTo>
                  <a:pt x="296" y="783"/>
                </a:lnTo>
                <a:lnTo>
                  <a:pt x="294" y="782"/>
                </a:lnTo>
                <a:lnTo>
                  <a:pt x="294" y="782"/>
                </a:lnTo>
                <a:lnTo>
                  <a:pt x="294" y="780"/>
                </a:lnTo>
                <a:lnTo>
                  <a:pt x="295" y="779"/>
                </a:lnTo>
                <a:lnTo>
                  <a:pt x="296" y="777"/>
                </a:lnTo>
                <a:lnTo>
                  <a:pt x="297" y="776"/>
                </a:lnTo>
                <a:lnTo>
                  <a:pt x="297" y="774"/>
                </a:lnTo>
                <a:lnTo>
                  <a:pt x="297" y="773"/>
                </a:lnTo>
                <a:lnTo>
                  <a:pt x="296" y="772"/>
                </a:lnTo>
                <a:lnTo>
                  <a:pt x="295" y="772"/>
                </a:lnTo>
                <a:lnTo>
                  <a:pt x="295" y="771"/>
                </a:lnTo>
                <a:lnTo>
                  <a:pt x="292" y="769"/>
                </a:lnTo>
                <a:lnTo>
                  <a:pt x="288" y="765"/>
                </a:lnTo>
                <a:lnTo>
                  <a:pt x="284" y="746"/>
                </a:lnTo>
                <a:lnTo>
                  <a:pt x="274" y="729"/>
                </a:lnTo>
                <a:lnTo>
                  <a:pt x="268" y="718"/>
                </a:lnTo>
                <a:lnTo>
                  <a:pt x="253" y="716"/>
                </a:lnTo>
                <a:lnTo>
                  <a:pt x="253" y="715"/>
                </a:lnTo>
                <a:lnTo>
                  <a:pt x="252" y="716"/>
                </a:lnTo>
                <a:lnTo>
                  <a:pt x="252" y="717"/>
                </a:lnTo>
                <a:lnTo>
                  <a:pt x="251" y="717"/>
                </a:lnTo>
                <a:lnTo>
                  <a:pt x="250" y="717"/>
                </a:lnTo>
                <a:lnTo>
                  <a:pt x="249" y="717"/>
                </a:lnTo>
                <a:lnTo>
                  <a:pt x="249" y="717"/>
                </a:lnTo>
                <a:lnTo>
                  <a:pt x="249" y="716"/>
                </a:lnTo>
                <a:lnTo>
                  <a:pt x="248" y="716"/>
                </a:lnTo>
                <a:lnTo>
                  <a:pt x="247" y="716"/>
                </a:lnTo>
                <a:lnTo>
                  <a:pt x="246" y="715"/>
                </a:lnTo>
                <a:lnTo>
                  <a:pt x="245" y="715"/>
                </a:lnTo>
                <a:lnTo>
                  <a:pt x="245" y="714"/>
                </a:lnTo>
                <a:lnTo>
                  <a:pt x="244" y="714"/>
                </a:lnTo>
                <a:lnTo>
                  <a:pt x="243" y="714"/>
                </a:lnTo>
                <a:lnTo>
                  <a:pt x="243" y="714"/>
                </a:lnTo>
                <a:lnTo>
                  <a:pt x="242" y="713"/>
                </a:lnTo>
                <a:lnTo>
                  <a:pt x="241" y="713"/>
                </a:lnTo>
                <a:lnTo>
                  <a:pt x="240" y="713"/>
                </a:lnTo>
                <a:lnTo>
                  <a:pt x="240" y="713"/>
                </a:lnTo>
                <a:lnTo>
                  <a:pt x="239" y="713"/>
                </a:lnTo>
                <a:lnTo>
                  <a:pt x="238" y="713"/>
                </a:lnTo>
                <a:lnTo>
                  <a:pt x="237" y="713"/>
                </a:lnTo>
                <a:lnTo>
                  <a:pt x="237" y="712"/>
                </a:lnTo>
                <a:lnTo>
                  <a:pt x="237" y="712"/>
                </a:lnTo>
                <a:lnTo>
                  <a:pt x="237" y="711"/>
                </a:lnTo>
                <a:lnTo>
                  <a:pt x="236" y="712"/>
                </a:lnTo>
                <a:lnTo>
                  <a:pt x="236" y="711"/>
                </a:lnTo>
                <a:lnTo>
                  <a:pt x="236" y="712"/>
                </a:lnTo>
                <a:lnTo>
                  <a:pt x="235" y="712"/>
                </a:lnTo>
                <a:lnTo>
                  <a:pt x="235" y="713"/>
                </a:lnTo>
                <a:lnTo>
                  <a:pt x="234" y="713"/>
                </a:lnTo>
                <a:lnTo>
                  <a:pt x="234" y="713"/>
                </a:lnTo>
                <a:lnTo>
                  <a:pt x="233" y="713"/>
                </a:lnTo>
                <a:lnTo>
                  <a:pt x="233" y="714"/>
                </a:lnTo>
                <a:lnTo>
                  <a:pt x="232" y="714"/>
                </a:lnTo>
                <a:lnTo>
                  <a:pt x="231" y="714"/>
                </a:lnTo>
                <a:lnTo>
                  <a:pt x="231" y="715"/>
                </a:lnTo>
                <a:lnTo>
                  <a:pt x="231" y="716"/>
                </a:lnTo>
                <a:lnTo>
                  <a:pt x="230" y="716"/>
                </a:lnTo>
                <a:lnTo>
                  <a:pt x="230" y="716"/>
                </a:lnTo>
                <a:lnTo>
                  <a:pt x="229" y="716"/>
                </a:lnTo>
                <a:lnTo>
                  <a:pt x="228" y="716"/>
                </a:lnTo>
                <a:lnTo>
                  <a:pt x="227" y="715"/>
                </a:lnTo>
                <a:lnTo>
                  <a:pt x="226" y="715"/>
                </a:lnTo>
                <a:lnTo>
                  <a:pt x="225" y="715"/>
                </a:lnTo>
                <a:lnTo>
                  <a:pt x="224" y="715"/>
                </a:lnTo>
                <a:lnTo>
                  <a:pt x="224" y="714"/>
                </a:lnTo>
                <a:lnTo>
                  <a:pt x="224" y="714"/>
                </a:lnTo>
                <a:lnTo>
                  <a:pt x="223" y="714"/>
                </a:lnTo>
                <a:lnTo>
                  <a:pt x="223" y="713"/>
                </a:lnTo>
                <a:lnTo>
                  <a:pt x="222" y="713"/>
                </a:lnTo>
                <a:lnTo>
                  <a:pt x="222" y="713"/>
                </a:lnTo>
                <a:lnTo>
                  <a:pt x="222" y="712"/>
                </a:lnTo>
                <a:lnTo>
                  <a:pt x="222" y="711"/>
                </a:lnTo>
                <a:lnTo>
                  <a:pt x="222" y="710"/>
                </a:lnTo>
                <a:lnTo>
                  <a:pt x="222" y="709"/>
                </a:lnTo>
                <a:lnTo>
                  <a:pt x="222" y="708"/>
                </a:lnTo>
                <a:lnTo>
                  <a:pt x="222" y="707"/>
                </a:lnTo>
                <a:lnTo>
                  <a:pt x="222" y="707"/>
                </a:lnTo>
                <a:lnTo>
                  <a:pt x="221" y="707"/>
                </a:lnTo>
                <a:lnTo>
                  <a:pt x="221" y="706"/>
                </a:lnTo>
                <a:lnTo>
                  <a:pt x="220" y="706"/>
                </a:lnTo>
                <a:lnTo>
                  <a:pt x="220" y="705"/>
                </a:lnTo>
                <a:lnTo>
                  <a:pt x="219" y="704"/>
                </a:lnTo>
                <a:lnTo>
                  <a:pt x="219" y="703"/>
                </a:lnTo>
                <a:lnTo>
                  <a:pt x="219" y="702"/>
                </a:lnTo>
                <a:lnTo>
                  <a:pt x="218" y="702"/>
                </a:lnTo>
                <a:lnTo>
                  <a:pt x="218" y="702"/>
                </a:lnTo>
                <a:lnTo>
                  <a:pt x="218" y="701"/>
                </a:lnTo>
                <a:lnTo>
                  <a:pt x="217" y="701"/>
                </a:lnTo>
                <a:lnTo>
                  <a:pt x="216" y="701"/>
                </a:lnTo>
                <a:lnTo>
                  <a:pt x="216" y="701"/>
                </a:lnTo>
                <a:lnTo>
                  <a:pt x="215" y="701"/>
                </a:lnTo>
                <a:lnTo>
                  <a:pt x="215" y="700"/>
                </a:lnTo>
                <a:lnTo>
                  <a:pt x="215" y="699"/>
                </a:lnTo>
                <a:lnTo>
                  <a:pt x="215" y="698"/>
                </a:lnTo>
                <a:lnTo>
                  <a:pt x="214" y="698"/>
                </a:lnTo>
                <a:lnTo>
                  <a:pt x="214" y="697"/>
                </a:lnTo>
                <a:lnTo>
                  <a:pt x="214" y="696"/>
                </a:lnTo>
                <a:lnTo>
                  <a:pt x="213" y="696"/>
                </a:lnTo>
                <a:lnTo>
                  <a:pt x="213" y="695"/>
                </a:lnTo>
                <a:lnTo>
                  <a:pt x="213" y="694"/>
                </a:lnTo>
                <a:lnTo>
                  <a:pt x="212" y="694"/>
                </a:lnTo>
                <a:lnTo>
                  <a:pt x="212" y="694"/>
                </a:lnTo>
                <a:lnTo>
                  <a:pt x="212" y="693"/>
                </a:lnTo>
                <a:lnTo>
                  <a:pt x="211" y="692"/>
                </a:lnTo>
                <a:lnTo>
                  <a:pt x="210" y="692"/>
                </a:lnTo>
                <a:lnTo>
                  <a:pt x="210" y="691"/>
                </a:lnTo>
                <a:lnTo>
                  <a:pt x="209" y="690"/>
                </a:lnTo>
                <a:lnTo>
                  <a:pt x="209" y="689"/>
                </a:lnTo>
                <a:lnTo>
                  <a:pt x="209" y="688"/>
                </a:lnTo>
                <a:lnTo>
                  <a:pt x="208" y="688"/>
                </a:lnTo>
                <a:lnTo>
                  <a:pt x="208" y="688"/>
                </a:lnTo>
                <a:lnTo>
                  <a:pt x="207" y="687"/>
                </a:lnTo>
                <a:lnTo>
                  <a:pt x="207" y="686"/>
                </a:lnTo>
                <a:lnTo>
                  <a:pt x="206" y="686"/>
                </a:lnTo>
                <a:lnTo>
                  <a:pt x="206" y="685"/>
                </a:lnTo>
                <a:lnTo>
                  <a:pt x="205" y="685"/>
                </a:lnTo>
                <a:lnTo>
                  <a:pt x="204" y="684"/>
                </a:lnTo>
                <a:lnTo>
                  <a:pt x="204" y="683"/>
                </a:lnTo>
                <a:lnTo>
                  <a:pt x="203" y="682"/>
                </a:lnTo>
                <a:lnTo>
                  <a:pt x="202" y="682"/>
                </a:lnTo>
                <a:lnTo>
                  <a:pt x="202" y="682"/>
                </a:lnTo>
                <a:lnTo>
                  <a:pt x="202" y="681"/>
                </a:lnTo>
                <a:lnTo>
                  <a:pt x="201" y="681"/>
                </a:lnTo>
                <a:lnTo>
                  <a:pt x="201" y="680"/>
                </a:lnTo>
                <a:lnTo>
                  <a:pt x="200" y="680"/>
                </a:lnTo>
                <a:lnTo>
                  <a:pt x="200" y="679"/>
                </a:lnTo>
                <a:lnTo>
                  <a:pt x="199" y="678"/>
                </a:lnTo>
                <a:lnTo>
                  <a:pt x="199" y="677"/>
                </a:lnTo>
                <a:lnTo>
                  <a:pt x="199" y="677"/>
                </a:lnTo>
                <a:lnTo>
                  <a:pt x="199" y="676"/>
                </a:lnTo>
                <a:lnTo>
                  <a:pt x="198" y="676"/>
                </a:lnTo>
                <a:lnTo>
                  <a:pt x="197" y="675"/>
                </a:lnTo>
                <a:lnTo>
                  <a:pt x="196" y="675"/>
                </a:lnTo>
                <a:lnTo>
                  <a:pt x="196" y="674"/>
                </a:lnTo>
                <a:lnTo>
                  <a:pt x="195" y="674"/>
                </a:lnTo>
                <a:lnTo>
                  <a:pt x="195" y="673"/>
                </a:lnTo>
                <a:lnTo>
                  <a:pt x="194" y="673"/>
                </a:lnTo>
                <a:lnTo>
                  <a:pt x="194" y="672"/>
                </a:lnTo>
                <a:lnTo>
                  <a:pt x="193" y="672"/>
                </a:lnTo>
                <a:lnTo>
                  <a:pt x="193" y="672"/>
                </a:lnTo>
                <a:lnTo>
                  <a:pt x="192" y="671"/>
                </a:lnTo>
                <a:lnTo>
                  <a:pt x="192" y="670"/>
                </a:lnTo>
                <a:lnTo>
                  <a:pt x="191" y="670"/>
                </a:lnTo>
                <a:lnTo>
                  <a:pt x="191" y="670"/>
                </a:lnTo>
                <a:lnTo>
                  <a:pt x="190" y="670"/>
                </a:lnTo>
                <a:lnTo>
                  <a:pt x="189" y="668"/>
                </a:lnTo>
                <a:lnTo>
                  <a:pt x="188" y="667"/>
                </a:lnTo>
                <a:lnTo>
                  <a:pt x="187" y="666"/>
                </a:lnTo>
                <a:lnTo>
                  <a:pt x="187" y="665"/>
                </a:lnTo>
                <a:lnTo>
                  <a:pt x="186" y="664"/>
                </a:lnTo>
                <a:lnTo>
                  <a:pt x="185" y="663"/>
                </a:lnTo>
                <a:lnTo>
                  <a:pt x="184" y="663"/>
                </a:lnTo>
                <a:lnTo>
                  <a:pt x="183" y="662"/>
                </a:lnTo>
                <a:lnTo>
                  <a:pt x="183" y="661"/>
                </a:lnTo>
                <a:lnTo>
                  <a:pt x="182" y="661"/>
                </a:lnTo>
                <a:lnTo>
                  <a:pt x="182" y="660"/>
                </a:lnTo>
                <a:lnTo>
                  <a:pt x="181" y="659"/>
                </a:lnTo>
                <a:lnTo>
                  <a:pt x="181" y="658"/>
                </a:lnTo>
                <a:lnTo>
                  <a:pt x="180" y="657"/>
                </a:lnTo>
                <a:lnTo>
                  <a:pt x="180" y="657"/>
                </a:lnTo>
                <a:lnTo>
                  <a:pt x="179" y="657"/>
                </a:lnTo>
                <a:lnTo>
                  <a:pt x="179" y="656"/>
                </a:lnTo>
                <a:lnTo>
                  <a:pt x="178" y="656"/>
                </a:lnTo>
                <a:lnTo>
                  <a:pt x="178" y="655"/>
                </a:lnTo>
                <a:lnTo>
                  <a:pt x="177" y="654"/>
                </a:lnTo>
                <a:lnTo>
                  <a:pt x="176" y="653"/>
                </a:lnTo>
                <a:lnTo>
                  <a:pt x="176" y="652"/>
                </a:lnTo>
                <a:lnTo>
                  <a:pt x="175" y="651"/>
                </a:lnTo>
                <a:lnTo>
                  <a:pt x="175" y="651"/>
                </a:lnTo>
                <a:lnTo>
                  <a:pt x="174" y="650"/>
                </a:lnTo>
                <a:lnTo>
                  <a:pt x="174" y="649"/>
                </a:lnTo>
                <a:lnTo>
                  <a:pt x="174" y="649"/>
                </a:lnTo>
                <a:lnTo>
                  <a:pt x="174" y="648"/>
                </a:lnTo>
                <a:lnTo>
                  <a:pt x="173" y="648"/>
                </a:lnTo>
                <a:lnTo>
                  <a:pt x="173" y="647"/>
                </a:lnTo>
                <a:lnTo>
                  <a:pt x="172" y="647"/>
                </a:lnTo>
                <a:lnTo>
                  <a:pt x="172" y="646"/>
                </a:lnTo>
                <a:lnTo>
                  <a:pt x="171" y="646"/>
                </a:lnTo>
                <a:lnTo>
                  <a:pt x="170" y="645"/>
                </a:lnTo>
                <a:lnTo>
                  <a:pt x="170" y="645"/>
                </a:lnTo>
                <a:lnTo>
                  <a:pt x="169" y="645"/>
                </a:lnTo>
                <a:lnTo>
                  <a:pt x="168" y="643"/>
                </a:lnTo>
                <a:lnTo>
                  <a:pt x="156" y="635"/>
                </a:lnTo>
                <a:lnTo>
                  <a:pt x="155" y="634"/>
                </a:lnTo>
                <a:lnTo>
                  <a:pt x="155" y="633"/>
                </a:lnTo>
                <a:lnTo>
                  <a:pt x="154" y="632"/>
                </a:lnTo>
                <a:lnTo>
                  <a:pt x="152" y="629"/>
                </a:lnTo>
                <a:lnTo>
                  <a:pt x="150" y="624"/>
                </a:lnTo>
                <a:lnTo>
                  <a:pt x="148" y="622"/>
                </a:lnTo>
                <a:lnTo>
                  <a:pt x="147" y="622"/>
                </a:lnTo>
                <a:lnTo>
                  <a:pt x="140" y="629"/>
                </a:lnTo>
                <a:lnTo>
                  <a:pt x="138" y="631"/>
                </a:lnTo>
                <a:lnTo>
                  <a:pt x="131" y="635"/>
                </a:lnTo>
                <a:lnTo>
                  <a:pt x="130" y="634"/>
                </a:lnTo>
                <a:lnTo>
                  <a:pt x="126" y="632"/>
                </a:lnTo>
                <a:lnTo>
                  <a:pt x="125" y="631"/>
                </a:lnTo>
                <a:lnTo>
                  <a:pt x="125" y="630"/>
                </a:lnTo>
                <a:lnTo>
                  <a:pt x="124" y="629"/>
                </a:lnTo>
                <a:lnTo>
                  <a:pt x="124" y="628"/>
                </a:lnTo>
                <a:lnTo>
                  <a:pt x="123" y="628"/>
                </a:lnTo>
                <a:lnTo>
                  <a:pt x="123" y="627"/>
                </a:lnTo>
                <a:lnTo>
                  <a:pt x="123" y="626"/>
                </a:lnTo>
                <a:lnTo>
                  <a:pt x="122" y="624"/>
                </a:lnTo>
                <a:lnTo>
                  <a:pt x="121" y="617"/>
                </a:lnTo>
                <a:lnTo>
                  <a:pt x="120" y="616"/>
                </a:lnTo>
                <a:lnTo>
                  <a:pt x="120" y="614"/>
                </a:lnTo>
                <a:lnTo>
                  <a:pt x="117" y="613"/>
                </a:lnTo>
                <a:lnTo>
                  <a:pt x="112" y="610"/>
                </a:lnTo>
                <a:lnTo>
                  <a:pt x="111" y="609"/>
                </a:lnTo>
                <a:lnTo>
                  <a:pt x="106" y="607"/>
                </a:lnTo>
                <a:lnTo>
                  <a:pt x="105" y="606"/>
                </a:lnTo>
                <a:lnTo>
                  <a:pt x="103" y="605"/>
                </a:lnTo>
                <a:lnTo>
                  <a:pt x="101" y="604"/>
                </a:lnTo>
                <a:lnTo>
                  <a:pt x="101" y="602"/>
                </a:lnTo>
                <a:lnTo>
                  <a:pt x="100" y="602"/>
                </a:lnTo>
                <a:lnTo>
                  <a:pt x="100" y="602"/>
                </a:lnTo>
                <a:lnTo>
                  <a:pt x="98" y="602"/>
                </a:lnTo>
                <a:lnTo>
                  <a:pt x="96" y="602"/>
                </a:lnTo>
                <a:lnTo>
                  <a:pt x="94" y="603"/>
                </a:lnTo>
                <a:lnTo>
                  <a:pt x="94" y="603"/>
                </a:lnTo>
                <a:lnTo>
                  <a:pt x="92" y="604"/>
                </a:lnTo>
                <a:lnTo>
                  <a:pt x="91" y="604"/>
                </a:lnTo>
                <a:lnTo>
                  <a:pt x="90" y="604"/>
                </a:lnTo>
                <a:lnTo>
                  <a:pt x="89" y="604"/>
                </a:lnTo>
                <a:lnTo>
                  <a:pt x="88" y="604"/>
                </a:lnTo>
                <a:lnTo>
                  <a:pt x="87" y="606"/>
                </a:lnTo>
                <a:lnTo>
                  <a:pt x="87" y="607"/>
                </a:lnTo>
                <a:lnTo>
                  <a:pt x="86" y="607"/>
                </a:lnTo>
                <a:lnTo>
                  <a:pt x="86" y="607"/>
                </a:lnTo>
                <a:lnTo>
                  <a:pt x="85" y="607"/>
                </a:lnTo>
                <a:lnTo>
                  <a:pt x="84" y="606"/>
                </a:lnTo>
                <a:lnTo>
                  <a:pt x="83" y="606"/>
                </a:lnTo>
                <a:lnTo>
                  <a:pt x="82" y="606"/>
                </a:lnTo>
                <a:lnTo>
                  <a:pt x="81" y="605"/>
                </a:lnTo>
                <a:lnTo>
                  <a:pt x="81" y="605"/>
                </a:lnTo>
                <a:lnTo>
                  <a:pt x="79" y="604"/>
                </a:lnTo>
                <a:lnTo>
                  <a:pt x="79" y="603"/>
                </a:lnTo>
                <a:lnTo>
                  <a:pt x="78" y="604"/>
                </a:lnTo>
                <a:lnTo>
                  <a:pt x="75" y="604"/>
                </a:lnTo>
                <a:lnTo>
                  <a:pt x="75" y="604"/>
                </a:lnTo>
                <a:lnTo>
                  <a:pt x="74" y="604"/>
                </a:lnTo>
                <a:lnTo>
                  <a:pt x="73" y="604"/>
                </a:lnTo>
                <a:lnTo>
                  <a:pt x="68" y="605"/>
                </a:lnTo>
                <a:lnTo>
                  <a:pt x="62" y="607"/>
                </a:lnTo>
                <a:lnTo>
                  <a:pt x="62" y="607"/>
                </a:lnTo>
                <a:lnTo>
                  <a:pt x="60" y="605"/>
                </a:lnTo>
                <a:lnTo>
                  <a:pt x="58" y="602"/>
                </a:lnTo>
                <a:lnTo>
                  <a:pt x="57" y="601"/>
                </a:lnTo>
                <a:lnTo>
                  <a:pt x="56" y="600"/>
                </a:lnTo>
                <a:lnTo>
                  <a:pt x="56" y="598"/>
                </a:lnTo>
                <a:lnTo>
                  <a:pt x="55" y="597"/>
                </a:lnTo>
                <a:lnTo>
                  <a:pt x="54" y="595"/>
                </a:lnTo>
                <a:lnTo>
                  <a:pt x="52" y="594"/>
                </a:lnTo>
                <a:lnTo>
                  <a:pt x="51" y="592"/>
                </a:lnTo>
                <a:lnTo>
                  <a:pt x="50" y="591"/>
                </a:lnTo>
                <a:lnTo>
                  <a:pt x="50" y="590"/>
                </a:lnTo>
                <a:lnTo>
                  <a:pt x="50" y="589"/>
                </a:lnTo>
                <a:lnTo>
                  <a:pt x="49" y="589"/>
                </a:lnTo>
                <a:lnTo>
                  <a:pt x="49" y="588"/>
                </a:lnTo>
                <a:lnTo>
                  <a:pt x="48" y="588"/>
                </a:lnTo>
                <a:lnTo>
                  <a:pt x="48" y="587"/>
                </a:lnTo>
                <a:lnTo>
                  <a:pt x="47" y="586"/>
                </a:lnTo>
                <a:lnTo>
                  <a:pt x="46" y="585"/>
                </a:lnTo>
                <a:lnTo>
                  <a:pt x="45" y="583"/>
                </a:lnTo>
                <a:lnTo>
                  <a:pt x="44" y="582"/>
                </a:lnTo>
                <a:lnTo>
                  <a:pt x="44" y="582"/>
                </a:lnTo>
                <a:lnTo>
                  <a:pt x="43" y="581"/>
                </a:lnTo>
                <a:lnTo>
                  <a:pt x="43" y="580"/>
                </a:lnTo>
                <a:lnTo>
                  <a:pt x="42" y="578"/>
                </a:lnTo>
                <a:lnTo>
                  <a:pt x="41" y="577"/>
                </a:lnTo>
                <a:lnTo>
                  <a:pt x="39" y="576"/>
                </a:lnTo>
                <a:lnTo>
                  <a:pt x="38" y="573"/>
                </a:lnTo>
                <a:lnTo>
                  <a:pt x="37" y="572"/>
                </a:lnTo>
                <a:lnTo>
                  <a:pt x="37" y="571"/>
                </a:lnTo>
                <a:lnTo>
                  <a:pt x="35" y="570"/>
                </a:lnTo>
                <a:lnTo>
                  <a:pt x="35" y="569"/>
                </a:lnTo>
                <a:lnTo>
                  <a:pt x="34" y="568"/>
                </a:lnTo>
                <a:lnTo>
                  <a:pt x="34" y="567"/>
                </a:lnTo>
                <a:lnTo>
                  <a:pt x="33" y="567"/>
                </a:lnTo>
                <a:lnTo>
                  <a:pt x="32" y="565"/>
                </a:lnTo>
                <a:lnTo>
                  <a:pt x="31" y="564"/>
                </a:lnTo>
                <a:lnTo>
                  <a:pt x="30" y="563"/>
                </a:lnTo>
                <a:lnTo>
                  <a:pt x="28" y="561"/>
                </a:lnTo>
                <a:lnTo>
                  <a:pt x="26" y="559"/>
                </a:lnTo>
                <a:lnTo>
                  <a:pt x="25" y="557"/>
                </a:lnTo>
                <a:lnTo>
                  <a:pt x="25" y="557"/>
                </a:lnTo>
                <a:lnTo>
                  <a:pt x="24" y="556"/>
                </a:lnTo>
                <a:lnTo>
                  <a:pt x="23" y="555"/>
                </a:lnTo>
                <a:lnTo>
                  <a:pt x="22" y="554"/>
                </a:lnTo>
                <a:lnTo>
                  <a:pt x="20" y="551"/>
                </a:lnTo>
                <a:lnTo>
                  <a:pt x="19" y="551"/>
                </a:lnTo>
                <a:lnTo>
                  <a:pt x="19" y="550"/>
                </a:lnTo>
                <a:lnTo>
                  <a:pt x="18" y="549"/>
                </a:lnTo>
                <a:lnTo>
                  <a:pt x="18" y="548"/>
                </a:lnTo>
                <a:lnTo>
                  <a:pt x="16" y="547"/>
                </a:lnTo>
                <a:lnTo>
                  <a:pt x="16" y="546"/>
                </a:lnTo>
                <a:lnTo>
                  <a:pt x="14" y="545"/>
                </a:lnTo>
                <a:lnTo>
                  <a:pt x="14" y="545"/>
                </a:lnTo>
                <a:lnTo>
                  <a:pt x="13" y="544"/>
                </a:lnTo>
                <a:lnTo>
                  <a:pt x="13" y="542"/>
                </a:lnTo>
                <a:lnTo>
                  <a:pt x="12" y="541"/>
                </a:lnTo>
                <a:lnTo>
                  <a:pt x="11" y="540"/>
                </a:lnTo>
                <a:lnTo>
                  <a:pt x="10" y="539"/>
                </a:lnTo>
                <a:lnTo>
                  <a:pt x="9" y="538"/>
                </a:lnTo>
                <a:lnTo>
                  <a:pt x="7" y="536"/>
                </a:lnTo>
                <a:lnTo>
                  <a:pt x="6" y="535"/>
                </a:lnTo>
                <a:lnTo>
                  <a:pt x="6" y="533"/>
                </a:lnTo>
                <a:lnTo>
                  <a:pt x="4" y="532"/>
                </a:lnTo>
                <a:lnTo>
                  <a:pt x="3" y="532"/>
                </a:lnTo>
                <a:lnTo>
                  <a:pt x="2" y="530"/>
                </a:lnTo>
                <a:lnTo>
                  <a:pt x="1" y="529"/>
                </a:lnTo>
                <a:lnTo>
                  <a:pt x="1" y="527"/>
                </a:lnTo>
                <a:lnTo>
                  <a:pt x="0" y="526"/>
                </a:lnTo>
                <a:lnTo>
                  <a:pt x="0" y="525"/>
                </a:lnTo>
                <a:lnTo>
                  <a:pt x="0" y="524"/>
                </a:lnTo>
                <a:lnTo>
                  <a:pt x="0" y="522"/>
                </a:lnTo>
                <a:lnTo>
                  <a:pt x="0" y="521"/>
                </a:lnTo>
                <a:lnTo>
                  <a:pt x="2" y="520"/>
                </a:lnTo>
                <a:lnTo>
                  <a:pt x="3" y="518"/>
                </a:lnTo>
                <a:lnTo>
                  <a:pt x="5" y="516"/>
                </a:lnTo>
                <a:lnTo>
                  <a:pt x="6" y="514"/>
                </a:lnTo>
                <a:lnTo>
                  <a:pt x="7" y="513"/>
                </a:lnTo>
                <a:lnTo>
                  <a:pt x="9" y="511"/>
                </a:lnTo>
                <a:lnTo>
                  <a:pt x="11" y="509"/>
                </a:lnTo>
                <a:lnTo>
                  <a:pt x="12" y="507"/>
                </a:lnTo>
                <a:lnTo>
                  <a:pt x="13" y="506"/>
                </a:lnTo>
                <a:lnTo>
                  <a:pt x="15" y="504"/>
                </a:lnTo>
                <a:lnTo>
                  <a:pt x="16" y="502"/>
                </a:lnTo>
                <a:lnTo>
                  <a:pt x="18" y="501"/>
                </a:lnTo>
                <a:lnTo>
                  <a:pt x="19" y="499"/>
                </a:lnTo>
                <a:lnTo>
                  <a:pt x="22" y="496"/>
                </a:lnTo>
                <a:lnTo>
                  <a:pt x="23" y="495"/>
                </a:lnTo>
                <a:lnTo>
                  <a:pt x="25" y="493"/>
                </a:lnTo>
                <a:lnTo>
                  <a:pt x="26" y="491"/>
                </a:lnTo>
                <a:lnTo>
                  <a:pt x="29" y="488"/>
                </a:lnTo>
                <a:lnTo>
                  <a:pt x="31" y="484"/>
                </a:lnTo>
                <a:lnTo>
                  <a:pt x="36" y="480"/>
                </a:lnTo>
                <a:lnTo>
                  <a:pt x="40" y="475"/>
                </a:lnTo>
                <a:lnTo>
                  <a:pt x="47" y="466"/>
                </a:lnTo>
                <a:lnTo>
                  <a:pt x="56" y="454"/>
                </a:lnTo>
                <a:lnTo>
                  <a:pt x="64" y="446"/>
                </a:lnTo>
                <a:lnTo>
                  <a:pt x="70" y="438"/>
                </a:lnTo>
                <a:lnTo>
                  <a:pt x="78" y="430"/>
                </a:lnTo>
                <a:lnTo>
                  <a:pt x="83" y="423"/>
                </a:lnTo>
                <a:lnTo>
                  <a:pt x="87" y="418"/>
                </a:lnTo>
                <a:lnTo>
                  <a:pt x="92" y="413"/>
                </a:lnTo>
                <a:lnTo>
                  <a:pt x="96" y="408"/>
                </a:lnTo>
                <a:lnTo>
                  <a:pt x="99" y="404"/>
                </a:lnTo>
                <a:lnTo>
                  <a:pt x="103" y="399"/>
                </a:lnTo>
                <a:lnTo>
                  <a:pt x="106" y="396"/>
                </a:lnTo>
                <a:lnTo>
                  <a:pt x="109" y="393"/>
                </a:lnTo>
                <a:lnTo>
                  <a:pt x="112" y="389"/>
                </a:lnTo>
                <a:lnTo>
                  <a:pt x="114" y="386"/>
                </a:lnTo>
                <a:lnTo>
                  <a:pt x="118" y="383"/>
                </a:lnTo>
                <a:lnTo>
                  <a:pt x="118" y="381"/>
                </a:lnTo>
                <a:lnTo>
                  <a:pt x="122" y="378"/>
                </a:lnTo>
                <a:lnTo>
                  <a:pt x="125" y="375"/>
                </a:lnTo>
                <a:lnTo>
                  <a:pt x="127" y="371"/>
                </a:lnTo>
                <a:lnTo>
                  <a:pt x="131" y="366"/>
                </a:lnTo>
                <a:lnTo>
                  <a:pt x="134" y="363"/>
                </a:lnTo>
                <a:lnTo>
                  <a:pt x="137" y="358"/>
                </a:lnTo>
                <a:lnTo>
                  <a:pt x="141" y="355"/>
                </a:lnTo>
                <a:lnTo>
                  <a:pt x="142" y="353"/>
                </a:lnTo>
                <a:lnTo>
                  <a:pt x="145" y="350"/>
                </a:lnTo>
                <a:lnTo>
                  <a:pt x="148" y="346"/>
                </a:lnTo>
                <a:lnTo>
                  <a:pt x="150" y="343"/>
                </a:lnTo>
                <a:lnTo>
                  <a:pt x="154" y="339"/>
                </a:lnTo>
                <a:lnTo>
                  <a:pt x="156" y="338"/>
                </a:lnTo>
                <a:lnTo>
                  <a:pt x="158" y="334"/>
                </a:lnTo>
                <a:lnTo>
                  <a:pt x="161" y="332"/>
                </a:lnTo>
                <a:lnTo>
                  <a:pt x="163" y="328"/>
                </a:lnTo>
                <a:lnTo>
                  <a:pt x="167" y="325"/>
                </a:lnTo>
                <a:lnTo>
                  <a:pt x="169" y="321"/>
                </a:lnTo>
                <a:lnTo>
                  <a:pt x="171" y="320"/>
                </a:lnTo>
                <a:lnTo>
                  <a:pt x="174" y="316"/>
                </a:lnTo>
                <a:lnTo>
                  <a:pt x="176" y="313"/>
                </a:lnTo>
                <a:lnTo>
                  <a:pt x="180" y="309"/>
                </a:lnTo>
                <a:lnTo>
                  <a:pt x="182" y="306"/>
                </a:lnTo>
                <a:lnTo>
                  <a:pt x="185" y="302"/>
                </a:lnTo>
                <a:lnTo>
                  <a:pt x="187" y="299"/>
                </a:lnTo>
                <a:lnTo>
                  <a:pt x="191" y="296"/>
                </a:lnTo>
                <a:lnTo>
                  <a:pt x="192" y="295"/>
                </a:lnTo>
                <a:lnTo>
                  <a:pt x="194" y="292"/>
                </a:lnTo>
                <a:lnTo>
                  <a:pt x="197" y="289"/>
                </a:lnTo>
                <a:lnTo>
                  <a:pt x="201" y="283"/>
                </a:lnTo>
                <a:lnTo>
                  <a:pt x="206" y="278"/>
                </a:lnTo>
                <a:lnTo>
                  <a:pt x="209" y="274"/>
                </a:lnTo>
                <a:lnTo>
                  <a:pt x="212" y="271"/>
                </a:lnTo>
                <a:lnTo>
                  <a:pt x="215" y="267"/>
                </a:lnTo>
                <a:lnTo>
                  <a:pt x="218" y="264"/>
                </a:lnTo>
                <a:lnTo>
                  <a:pt x="222" y="264"/>
                </a:lnTo>
                <a:lnTo>
                  <a:pt x="222" y="263"/>
                </a:lnTo>
                <a:lnTo>
                  <a:pt x="226" y="263"/>
                </a:lnTo>
                <a:lnTo>
                  <a:pt x="230" y="263"/>
                </a:lnTo>
                <a:lnTo>
                  <a:pt x="235" y="262"/>
                </a:lnTo>
                <a:lnTo>
                  <a:pt x="239" y="262"/>
                </a:lnTo>
                <a:lnTo>
                  <a:pt x="243" y="261"/>
                </a:lnTo>
                <a:lnTo>
                  <a:pt x="248" y="261"/>
                </a:lnTo>
                <a:lnTo>
                  <a:pt x="250" y="261"/>
                </a:lnTo>
                <a:lnTo>
                  <a:pt x="252" y="261"/>
                </a:lnTo>
                <a:lnTo>
                  <a:pt x="255" y="260"/>
                </a:lnTo>
                <a:lnTo>
                  <a:pt x="255" y="258"/>
                </a:lnTo>
                <a:lnTo>
                  <a:pt x="254" y="256"/>
                </a:lnTo>
                <a:lnTo>
                  <a:pt x="252" y="252"/>
                </a:lnTo>
                <a:lnTo>
                  <a:pt x="251" y="248"/>
                </a:lnTo>
                <a:lnTo>
                  <a:pt x="249" y="244"/>
                </a:lnTo>
                <a:lnTo>
                  <a:pt x="249" y="241"/>
                </a:lnTo>
                <a:lnTo>
                  <a:pt x="247" y="237"/>
                </a:lnTo>
                <a:lnTo>
                  <a:pt x="246" y="236"/>
                </a:lnTo>
                <a:lnTo>
                  <a:pt x="246" y="234"/>
                </a:lnTo>
                <a:lnTo>
                  <a:pt x="246" y="230"/>
                </a:lnTo>
                <a:lnTo>
                  <a:pt x="246" y="226"/>
                </a:lnTo>
                <a:lnTo>
                  <a:pt x="246" y="224"/>
                </a:lnTo>
                <a:lnTo>
                  <a:pt x="246" y="222"/>
                </a:lnTo>
                <a:lnTo>
                  <a:pt x="246" y="216"/>
                </a:lnTo>
                <a:lnTo>
                  <a:pt x="246" y="210"/>
                </a:lnTo>
                <a:lnTo>
                  <a:pt x="246" y="206"/>
                </a:lnTo>
                <a:lnTo>
                  <a:pt x="246" y="203"/>
                </a:lnTo>
                <a:lnTo>
                  <a:pt x="246" y="199"/>
                </a:lnTo>
                <a:lnTo>
                  <a:pt x="246" y="195"/>
                </a:lnTo>
                <a:lnTo>
                  <a:pt x="246" y="192"/>
                </a:lnTo>
                <a:lnTo>
                  <a:pt x="246" y="190"/>
                </a:lnTo>
                <a:lnTo>
                  <a:pt x="247" y="184"/>
                </a:lnTo>
                <a:lnTo>
                  <a:pt x="245" y="178"/>
                </a:lnTo>
                <a:lnTo>
                  <a:pt x="244" y="171"/>
                </a:lnTo>
                <a:lnTo>
                  <a:pt x="243" y="165"/>
                </a:lnTo>
                <a:lnTo>
                  <a:pt x="242" y="161"/>
                </a:lnTo>
                <a:lnTo>
                  <a:pt x="241" y="157"/>
                </a:lnTo>
                <a:lnTo>
                  <a:pt x="240" y="155"/>
                </a:lnTo>
                <a:lnTo>
                  <a:pt x="239" y="153"/>
                </a:lnTo>
                <a:lnTo>
                  <a:pt x="237" y="147"/>
                </a:lnTo>
                <a:lnTo>
                  <a:pt x="235" y="141"/>
                </a:lnTo>
                <a:lnTo>
                  <a:pt x="232" y="135"/>
                </a:lnTo>
                <a:lnTo>
                  <a:pt x="231" y="131"/>
                </a:lnTo>
                <a:lnTo>
                  <a:pt x="230" y="127"/>
                </a:lnTo>
                <a:lnTo>
                  <a:pt x="229" y="125"/>
                </a:lnTo>
                <a:lnTo>
                  <a:pt x="228" y="123"/>
                </a:lnTo>
                <a:lnTo>
                  <a:pt x="227" y="121"/>
                </a:lnTo>
                <a:lnTo>
                  <a:pt x="226" y="120"/>
                </a:lnTo>
                <a:lnTo>
                  <a:pt x="224" y="115"/>
                </a:lnTo>
                <a:lnTo>
                  <a:pt x="222" y="111"/>
                </a:lnTo>
                <a:lnTo>
                  <a:pt x="220" y="108"/>
                </a:lnTo>
                <a:lnTo>
                  <a:pt x="218" y="103"/>
                </a:lnTo>
                <a:lnTo>
                  <a:pt x="217" y="100"/>
                </a:lnTo>
                <a:lnTo>
                  <a:pt x="215" y="96"/>
                </a:lnTo>
                <a:lnTo>
                  <a:pt x="212" y="91"/>
                </a:lnTo>
                <a:lnTo>
                  <a:pt x="212" y="89"/>
                </a:lnTo>
                <a:lnTo>
                  <a:pt x="210" y="84"/>
                </a:lnTo>
                <a:lnTo>
                  <a:pt x="208" y="81"/>
                </a:lnTo>
                <a:lnTo>
                  <a:pt x="207" y="79"/>
                </a:lnTo>
                <a:lnTo>
                  <a:pt x="208" y="77"/>
                </a:lnTo>
                <a:lnTo>
                  <a:pt x="212" y="75"/>
                </a:lnTo>
                <a:lnTo>
                  <a:pt x="218" y="69"/>
                </a:lnTo>
                <a:lnTo>
                  <a:pt x="225" y="61"/>
                </a:lnTo>
                <a:lnTo>
                  <a:pt x="232" y="55"/>
                </a:lnTo>
                <a:lnTo>
                  <a:pt x="238" y="48"/>
                </a:lnTo>
                <a:lnTo>
                  <a:pt x="244" y="42"/>
                </a:lnTo>
                <a:lnTo>
                  <a:pt x="250" y="36"/>
                </a:lnTo>
                <a:lnTo>
                  <a:pt x="255" y="32"/>
                </a:lnTo>
                <a:lnTo>
                  <a:pt x="260" y="27"/>
                </a:lnTo>
                <a:lnTo>
                  <a:pt x="265" y="22"/>
                </a:lnTo>
                <a:lnTo>
                  <a:pt x="268" y="20"/>
                </a:lnTo>
                <a:lnTo>
                  <a:pt x="271" y="16"/>
                </a:lnTo>
                <a:lnTo>
                  <a:pt x="273" y="15"/>
                </a:lnTo>
                <a:lnTo>
                  <a:pt x="274" y="15"/>
                </a:lnTo>
                <a:lnTo>
                  <a:pt x="278" y="11"/>
                </a:lnTo>
                <a:lnTo>
                  <a:pt x="280" y="4"/>
                </a:lnTo>
                <a:lnTo>
                  <a:pt x="293" y="3"/>
                </a:lnTo>
                <a:lnTo>
                  <a:pt x="296" y="2"/>
                </a:lnTo>
                <a:lnTo>
                  <a:pt x="315" y="0"/>
                </a:lnTo>
                <a:lnTo>
                  <a:pt x="354" y="8"/>
                </a:lnTo>
                <a:lnTo>
                  <a:pt x="367" y="10"/>
                </a:lnTo>
                <a:lnTo>
                  <a:pt x="379" y="13"/>
                </a:lnTo>
                <a:lnTo>
                  <a:pt x="454" y="13"/>
                </a:lnTo>
                <a:lnTo>
                  <a:pt x="480" y="39"/>
                </a:lnTo>
                <a:lnTo>
                  <a:pt x="485" y="42"/>
                </a:lnTo>
                <a:lnTo>
                  <a:pt x="486" y="42"/>
                </a:lnTo>
                <a:lnTo>
                  <a:pt x="486" y="43"/>
                </a:lnTo>
                <a:lnTo>
                  <a:pt x="486" y="44"/>
                </a:lnTo>
                <a:lnTo>
                  <a:pt x="486" y="44"/>
                </a:lnTo>
                <a:lnTo>
                  <a:pt x="486" y="45"/>
                </a:lnTo>
                <a:lnTo>
                  <a:pt x="486" y="46"/>
                </a:lnTo>
                <a:lnTo>
                  <a:pt x="487" y="46"/>
                </a:lnTo>
                <a:lnTo>
                  <a:pt x="487" y="46"/>
                </a:lnTo>
                <a:lnTo>
                  <a:pt x="487" y="47"/>
                </a:lnTo>
                <a:lnTo>
                  <a:pt x="488" y="47"/>
                </a:lnTo>
                <a:lnTo>
                  <a:pt x="488" y="48"/>
                </a:lnTo>
                <a:lnTo>
                  <a:pt x="488" y="49"/>
                </a:lnTo>
                <a:lnTo>
                  <a:pt x="489" y="49"/>
                </a:lnTo>
                <a:lnTo>
                  <a:pt x="489" y="48"/>
                </a:lnTo>
                <a:lnTo>
                  <a:pt x="489" y="49"/>
                </a:lnTo>
                <a:lnTo>
                  <a:pt x="490" y="49"/>
                </a:lnTo>
                <a:lnTo>
                  <a:pt x="491" y="49"/>
                </a:lnTo>
                <a:lnTo>
                  <a:pt x="492" y="49"/>
                </a:lnTo>
                <a:lnTo>
                  <a:pt x="492" y="49"/>
                </a:lnTo>
                <a:lnTo>
                  <a:pt x="493" y="49"/>
                </a:lnTo>
                <a:lnTo>
                  <a:pt x="493" y="50"/>
                </a:lnTo>
                <a:lnTo>
                  <a:pt x="493" y="51"/>
                </a:lnTo>
                <a:lnTo>
                  <a:pt x="494" y="51"/>
                </a:lnTo>
                <a:lnTo>
                  <a:pt x="494" y="52"/>
                </a:lnTo>
                <a:lnTo>
                  <a:pt x="495" y="52"/>
                </a:lnTo>
                <a:lnTo>
                  <a:pt x="496" y="52"/>
                </a:lnTo>
                <a:lnTo>
                  <a:pt x="497" y="52"/>
                </a:lnTo>
                <a:lnTo>
                  <a:pt x="498" y="52"/>
                </a:lnTo>
                <a:lnTo>
                  <a:pt x="498" y="52"/>
                </a:lnTo>
                <a:lnTo>
                  <a:pt x="499" y="52"/>
                </a:lnTo>
                <a:lnTo>
                  <a:pt x="500" y="52"/>
                </a:lnTo>
                <a:lnTo>
                  <a:pt x="506" y="52"/>
                </a:lnTo>
                <a:lnTo>
                  <a:pt x="507" y="58"/>
                </a:lnTo>
                <a:lnTo>
                  <a:pt x="507" y="63"/>
                </a:lnTo>
                <a:lnTo>
                  <a:pt x="505" y="68"/>
                </a:lnTo>
                <a:lnTo>
                  <a:pt x="504" y="71"/>
                </a:lnTo>
                <a:lnTo>
                  <a:pt x="505" y="72"/>
                </a:lnTo>
                <a:lnTo>
                  <a:pt x="506" y="75"/>
                </a:lnTo>
                <a:lnTo>
                  <a:pt x="508" y="76"/>
                </a:lnTo>
                <a:lnTo>
                  <a:pt x="509" y="76"/>
                </a:lnTo>
                <a:lnTo>
                  <a:pt x="509" y="77"/>
                </a:lnTo>
                <a:lnTo>
                  <a:pt x="510" y="77"/>
                </a:lnTo>
                <a:lnTo>
                  <a:pt x="510" y="77"/>
                </a:lnTo>
                <a:lnTo>
                  <a:pt x="510" y="77"/>
                </a:lnTo>
                <a:lnTo>
                  <a:pt x="510" y="78"/>
                </a:lnTo>
                <a:lnTo>
                  <a:pt x="512" y="79"/>
                </a:lnTo>
                <a:lnTo>
                  <a:pt x="515" y="79"/>
                </a:lnTo>
                <a:lnTo>
                  <a:pt x="521" y="78"/>
                </a:lnTo>
                <a:lnTo>
                  <a:pt x="527" y="77"/>
                </a:lnTo>
                <a:lnTo>
                  <a:pt x="529" y="77"/>
                </a:lnTo>
                <a:lnTo>
                  <a:pt x="530" y="78"/>
                </a:lnTo>
                <a:lnTo>
                  <a:pt x="532" y="78"/>
                </a:lnTo>
                <a:lnTo>
                  <a:pt x="533" y="78"/>
                </a:lnTo>
                <a:lnTo>
                  <a:pt x="533" y="77"/>
                </a:lnTo>
                <a:lnTo>
                  <a:pt x="534" y="77"/>
                </a:lnTo>
                <a:lnTo>
                  <a:pt x="534" y="77"/>
                </a:lnTo>
                <a:lnTo>
                  <a:pt x="534" y="76"/>
                </a:lnTo>
                <a:lnTo>
                  <a:pt x="534" y="75"/>
                </a:lnTo>
                <a:lnTo>
                  <a:pt x="534" y="74"/>
                </a:lnTo>
                <a:lnTo>
                  <a:pt x="535" y="74"/>
                </a:lnTo>
                <a:lnTo>
                  <a:pt x="535" y="73"/>
                </a:lnTo>
                <a:lnTo>
                  <a:pt x="536" y="72"/>
                </a:lnTo>
                <a:lnTo>
                  <a:pt x="538" y="71"/>
                </a:lnTo>
                <a:lnTo>
                  <a:pt x="539" y="71"/>
                </a:lnTo>
                <a:lnTo>
                  <a:pt x="540" y="71"/>
                </a:lnTo>
                <a:lnTo>
                  <a:pt x="541" y="71"/>
                </a:lnTo>
                <a:lnTo>
                  <a:pt x="542" y="71"/>
                </a:lnTo>
                <a:lnTo>
                  <a:pt x="542" y="71"/>
                </a:lnTo>
                <a:lnTo>
                  <a:pt x="543" y="71"/>
                </a:lnTo>
                <a:lnTo>
                  <a:pt x="544" y="71"/>
                </a:lnTo>
                <a:lnTo>
                  <a:pt x="545" y="71"/>
                </a:lnTo>
                <a:lnTo>
                  <a:pt x="546" y="71"/>
                </a:lnTo>
                <a:lnTo>
                  <a:pt x="547" y="71"/>
                </a:lnTo>
                <a:lnTo>
                  <a:pt x="548" y="71"/>
                </a:lnTo>
                <a:lnTo>
                  <a:pt x="549" y="71"/>
                </a:lnTo>
                <a:lnTo>
                  <a:pt x="550" y="71"/>
                </a:lnTo>
                <a:lnTo>
                  <a:pt x="551" y="71"/>
                </a:lnTo>
                <a:lnTo>
                  <a:pt x="552" y="71"/>
                </a:lnTo>
                <a:lnTo>
                  <a:pt x="552" y="70"/>
                </a:lnTo>
                <a:lnTo>
                  <a:pt x="554" y="70"/>
                </a:lnTo>
                <a:lnTo>
                  <a:pt x="554" y="69"/>
                </a:lnTo>
                <a:lnTo>
                  <a:pt x="556" y="69"/>
                </a:lnTo>
                <a:lnTo>
                  <a:pt x="557" y="68"/>
                </a:lnTo>
                <a:lnTo>
                  <a:pt x="560" y="66"/>
                </a:lnTo>
                <a:lnTo>
                  <a:pt x="565" y="64"/>
                </a:lnTo>
                <a:lnTo>
                  <a:pt x="567" y="62"/>
                </a:lnTo>
                <a:lnTo>
                  <a:pt x="569" y="59"/>
                </a:lnTo>
                <a:lnTo>
                  <a:pt x="570" y="56"/>
                </a:lnTo>
                <a:lnTo>
                  <a:pt x="571" y="55"/>
                </a:lnTo>
                <a:lnTo>
                  <a:pt x="573" y="54"/>
                </a:lnTo>
                <a:lnTo>
                  <a:pt x="574" y="53"/>
                </a:lnTo>
                <a:lnTo>
                  <a:pt x="579" y="53"/>
                </a:lnTo>
                <a:lnTo>
                  <a:pt x="580" y="52"/>
                </a:lnTo>
                <a:lnTo>
                  <a:pt x="584" y="53"/>
                </a:lnTo>
                <a:lnTo>
                  <a:pt x="587" y="55"/>
                </a:lnTo>
                <a:lnTo>
                  <a:pt x="591" y="59"/>
                </a:lnTo>
                <a:lnTo>
                  <a:pt x="592" y="60"/>
                </a:lnTo>
                <a:lnTo>
                  <a:pt x="592" y="61"/>
                </a:lnTo>
                <a:lnTo>
                  <a:pt x="593" y="61"/>
                </a:lnTo>
                <a:lnTo>
                  <a:pt x="593" y="62"/>
                </a:lnTo>
                <a:lnTo>
                  <a:pt x="594" y="62"/>
                </a:lnTo>
                <a:lnTo>
                  <a:pt x="594" y="63"/>
                </a:lnTo>
                <a:lnTo>
                  <a:pt x="594" y="64"/>
                </a:lnTo>
                <a:lnTo>
                  <a:pt x="595" y="64"/>
                </a:lnTo>
                <a:lnTo>
                  <a:pt x="595" y="65"/>
                </a:lnTo>
                <a:lnTo>
                  <a:pt x="596" y="65"/>
                </a:lnTo>
                <a:lnTo>
                  <a:pt x="597" y="65"/>
                </a:lnTo>
                <a:lnTo>
                  <a:pt x="598" y="65"/>
                </a:lnTo>
                <a:lnTo>
                  <a:pt x="598" y="65"/>
                </a:lnTo>
                <a:lnTo>
                  <a:pt x="598" y="65"/>
                </a:lnTo>
                <a:lnTo>
                  <a:pt x="599" y="65"/>
                </a:lnTo>
                <a:lnTo>
                  <a:pt x="600" y="65"/>
                </a:lnTo>
                <a:lnTo>
                  <a:pt x="601" y="65"/>
                </a:lnTo>
                <a:lnTo>
                  <a:pt x="602" y="65"/>
                </a:lnTo>
                <a:lnTo>
                  <a:pt x="602" y="66"/>
                </a:lnTo>
                <a:lnTo>
                  <a:pt x="603" y="66"/>
                </a:lnTo>
                <a:lnTo>
                  <a:pt x="603" y="67"/>
                </a:lnTo>
                <a:lnTo>
                  <a:pt x="603" y="68"/>
                </a:lnTo>
                <a:lnTo>
                  <a:pt x="604" y="68"/>
                </a:lnTo>
                <a:lnTo>
                  <a:pt x="604" y="69"/>
                </a:lnTo>
                <a:lnTo>
                  <a:pt x="604" y="70"/>
                </a:lnTo>
                <a:lnTo>
                  <a:pt x="604" y="71"/>
                </a:lnTo>
                <a:lnTo>
                  <a:pt x="604" y="71"/>
                </a:lnTo>
                <a:lnTo>
                  <a:pt x="604" y="71"/>
                </a:lnTo>
                <a:lnTo>
                  <a:pt x="604" y="72"/>
                </a:lnTo>
                <a:lnTo>
                  <a:pt x="605" y="72"/>
                </a:lnTo>
                <a:lnTo>
                  <a:pt x="606" y="72"/>
                </a:lnTo>
                <a:lnTo>
                  <a:pt x="607" y="72"/>
                </a:lnTo>
                <a:lnTo>
                  <a:pt x="607" y="73"/>
                </a:lnTo>
                <a:lnTo>
                  <a:pt x="609" y="74"/>
                </a:lnTo>
                <a:lnTo>
                  <a:pt x="610" y="75"/>
                </a:lnTo>
                <a:lnTo>
                  <a:pt x="611" y="76"/>
                </a:lnTo>
                <a:lnTo>
                  <a:pt x="611" y="77"/>
                </a:lnTo>
                <a:lnTo>
                  <a:pt x="611" y="77"/>
                </a:lnTo>
                <a:lnTo>
                  <a:pt x="612" y="78"/>
                </a:lnTo>
                <a:lnTo>
                  <a:pt x="612" y="81"/>
                </a:lnTo>
                <a:lnTo>
                  <a:pt x="612" y="84"/>
                </a:lnTo>
                <a:lnTo>
                  <a:pt x="613" y="87"/>
                </a:lnTo>
                <a:lnTo>
                  <a:pt x="614" y="88"/>
                </a:lnTo>
                <a:lnTo>
                  <a:pt x="615" y="89"/>
                </a:lnTo>
                <a:lnTo>
                  <a:pt x="616" y="90"/>
                </a:lnTo>
                <a:lnTo>
                  <a:pt x="616" y="90"/>
                </a:lnTo>
                <a:lnTo>
                  <a:pt x="617" y="90"/>
                </a:lnTo>
                <a:lnTo>
                  <a:pt x="623" y="95"/>
                </a:lnTo>
                <a:lnTo>
                  <a:pt x="627" y="97"/>
                </a:lnTo>
                <a:lnTo>
                  <a:pt x="628" y="98"/>
                </a:lnTo>
                <a:lnTo>
                  <a:pt x="643" y="110"/>
                </a:lnTo>
                <a:lnTo>
                  <a:pt x="644" y="111"/>
                </a:lnTo>
                <a:lnTo>
                  <a:pt x="647" y="112"/>
                </a:lnTo>
                <a:lnTo>
                  <a:pt x="647" y="113"/>
                </a:lnTo>
                <a:lnTo>
                  <a:pt x="647" y="114"/>
                </a:lnTo>
                <a:lnTo>
                  <a:pt x="648" y="115"/>
                </a:lnTo>
                <a:lnTo>
                  <a:pt x="648" y="115"/>
                </a:lnTo>
                <a:lnTo>
                  <a:pt x="649" y="116"/>
                </a:lnTo>
                <a:lnTo>
                  <a:pt x="649" y="117"/>
                </a:lnTo>
                <a:lnTo>
                  <a:pt x="648" y="117"/>
                </a:lnTo>
                <a:lnTo>
                  <a:pt x="647" y="118"/>
                </a:lnTo>
                <a:lnTo>
                  <a:pt x="646" y="118"/>
                </a:lnTo>
                <a:lnTo>
                  <a:pt x="645" y="117"/>
                </a:lnTo>
                <a:lnTo>
                  <a:pt x="645" y="118"/>
                </a:lnTo>
                <a:lnTo>
                  <a:pt x="644" y="118"/>
                </a:lnTo>
                <a:lnTo>
                  <a:pt x="644" y="119"/>
                </a:lnTo>
                <a:lnTo>
                  <a:pt x="644" y="120"/>
                </a:lnTo>
                <a:lnTo>
                  <a:pt x="642" y="121"/>
                </a:lnTo>
                <a:lnTo>
                  <a:pt x="641" y="122"/>
                </a:lnTo>
                <a:lnTo>
                  <a:pt x="639" y="125"/>
                </a:lnTo>
                <a:lnTo>
                  <a:pt x="637" y="127"/>
                </a:lnTo>
                <a:lnTo>
                  <a:pt x="631" y="134"/>
                </a:lnTo>
                <a:lnTo>
                  <a:pt x="622" y="144"/>
                </a:lnTo>
                <a:lnTo>
                  <a:pt x="619" y="149"/>
                </a:lnTo>
                <a:lnTo>
                  <a:pt x="618" y="154"/>
                </a:lnTo>
                <a:lnTo>
                  <a:pt x="616" y="163"/>
                </a:lnTo>
                <a:lnTo>
                  <a:pt x="616" y="166"/>
                </a:lnTo>
                <a:lnTo>
                  <a:pt x="616" y="170"/>
                </a:lnTo>
                <a:lnTo>
                  <a:pt x="617" y="173"/>
                </a:lnTo>
                <a:lnTo>
                  <a:pt x="620" y="174"/>
                </a:lnTo>
                <a:lnTo>
                  <a:pt x="621" y="174"/>
                </a:lnTo>
                <a:lnTo>
                  <a:pt x="622" y="174"/>
                </a:lnTo>
                <a:lnTo>
                  <a:pt x="622" y="174"/>
                </a:lnTo>
                <a:lnTo>
                  <a:pt x="622" y="175"/>
                </a:lnTo>
                <a:lnTo>
                  <a:pt x="622" y="176"/>
                </a:lnTo>
                <a:lnTo>
                  <a:pt x="622" y="177"/>
                </a:lnTo>
                <a:lnTo>
                  <a:pt x="622" y="177"/>
                </a:lnTo>
                <a:lnTo>
                  <a:pt x="623" y="177"/>
                </a:lnTo>
                <a:lnTo>
                  <a:pt x="623" y="178"/>
                </a:lnTo>
                <a:lnTo>
                  <a:pt x="624" y="178"/>
                </a:lnTo>
                <a:lnTo>
                  <a:pt x="624" y="177"/>
                </a:lnTo>
                <a:lnTo>
                  <a:pt x="625" y="177"/>
                </a:lnTo>
                <a:lnTo>
                  <a:pt x="626" y="178"/>
                </a:lnTo>
                <a:lnTo>
                  <a:pt x="626" y="179"/>
                </a:lnTo>
                <a:lnTo>
                  <a:pt x="627" y="179"/>
                </a:lnTo>
                <a:lnTo>
                  <a:pt x="628" y="180"/>
                </a:lnTo>
                <a:lnTo>
                  <a:pt x="629" y="180"/>
                </a:lnTo>
                <a:lnTo>
                  <a:pt x="629" y="180"/>
                </a:lnTo>
                <a:lnTo>
                  <a:pt x="630" y="180"/>
                </a:lnTo>
                <a:lnTo>
                  <a:pt x="631" y="180"/>
                </a:lnTo>
                <a:lnTo>
                  <a:pt x="631" y="181"/>
                </a:lnTo>
                <a:lnTo>
                  <a:pt x="632" y="181"/>
                </a:lnTo>
                <a:lnTo>
                  <a:pt x="632" y="182"/>
                </a:lnTo>
                <a:lnTo>
                  <a:pt x="632" y="183"/>
                </a:lnTo>
                <a:lnTo>
                  <a:pt x="633" y="183"/>
                </a:lnTo>
                <a:lnTo>
                  <a:pt x="633" y="183"/>
                </a:lnTo>
                <a:lnTo>
                  <a:pt x="633" y="184"/>
                </a:lnTo>
                <a:lnTo>
                  <a:pt x="633" y="185"/>
                </a:lnTo>
                <a:lnTo>
                  <a:pt x="634" y="185"/>
                </a:lnTo>
                <a:lnTo>
                  <a:pt x="634" y="186"/>
                </a:lnTo>
                <a:lnTo>
                  <a:pt x="634" y="187"/>
                </a:lnTo>
                <a:lnTo>
                  <a:pt x="634" y="188"/>
                </a:lnTo>
                <a:lnTo>
                  <a:pt x="635" y="188"/>
                </a:lnTo>
                <a:lnTo>
                  <a:pt x="635" y="188"/>
                </a:lnTo>
                <a:lnTo>
                  <a:pt x="635" y="187"/>
                </a:lnTo>
                <a:lnTo>
                  <a:pt x="635" y="188"/>
                </a:lnTo>
                <a:lnTo>
                  <a:pt x="636" y="188"/>
                </a:lnTo>
                <a:lnTo>
                  <a:pt x="636" y="189"/>
                </a:lnTo>
                <a:lnTo>
                  <a:pt x="637" y="189"/>
                </a:lnTo>
                <a:lnTo>
                  <a:pt x="637" y="190"/>
                </a:lnTo>
                <a:lnTo>
                  <a:pt x="637" y="190"/>
                </a:lnTo>
                <a:lnTo>
                  <a:pt x="637" y="191"/>
                </a:lnTo>
                <a:lnTo>
                  <a:pt x="638" y="191"/>
                </a:lnTo>
                <a:lnTo>
                  <a:pt x="638" y="192"/>
                </a:lnTo>
                <a:lnTo>
                  <a:pt x="638" y="193"/>
                </a:lnTo>
                <a:lnTo>
                  <a:pt x="639" y="195"/>
                </a:lnTo>
                <a:lnTo>
                  <a:pt x="641" y="202"/>
                </a:lnTo>
                <a:lnTo>
                  <a:pt x="642" y="205"/>
                </a:lnTo>
                <a:lnTo>
                  <a:pt x="645" y="213"/>
                </a:lnTo>
                <a:lnTo>
                  <a:pt x="645" y="214"/>
                </a:lnTo>
                <a:lnTo>
                  <a:pt x="646" y="215"/>
                </a:lnTo>
                <a:lnTo>
                  <a:pt x="646" y="218"/>
                </a:lnTo>
                <a:lnTo>
                  <a:pt x="646" y="220"/>
                </a:lnTo>
                <a:lnTo>
                  <a:pt x="647" y="221"/>
                </a:lnTo>
                <a:lnTo>
                  <a:pt x="647" y="223"/>
                </a:lnTo>
                <a:lnTo>
                  <a:pt x="647" y="225"/>
                </a:lnTo>
                <a:lnTo>
                  <a:pt x="648" y="227"/>
                </a:lnTo>
                <a:lnTo>
                  <a:pt x="648" y="229"/>
                </a:lnTo>
                <a:lnTo>
                  <a:pt x="648" y="230"/>
                </a:lnTo>
                <a:lnTo>
                  <a:pt x="649" y="231"/>
                </a:lnTo>
                <a:lnTo>
                  <a:pt x="650" y="232"/>
                </a:lnTo>
                <a:lnTo>
                  <a:pt x="652" y="233"/>
                </a:lnTo>
                <a:lnTo>
                  <a:pt x="654" y="233"/>
                </a:lnTo>
                <a:lnTo>
                  <a:pt x="654" y="235"/>
                </a:lnTo>
                <a:lnTo>
                  <a:pt x="657" y="239"/>
                </a:lnTo>
                <a:lnTo>
                  <a:pt x="659" y="246"/>
                </a:lnTo>
                <a:lnTo>
                  <a:pt x="660" y="251"/>
                </a:lnTo>
                <a:lnTo>
                  <a:pt x="660" y="252"/>
                </a:lnTo>
                <a:lnTo>
                  <a:pt x="660" y="252"/>
                </a:lnTo>
                <a:lnTo>
                  <a:pt x="661" y="252"/>
                </a:lnTo>
                <a:lnTo>
                  <a:pt x="661" y="253"/>
                </a:lnTo>
                <a:lnTo>
                  <a:pt x="661" y="254"/>
                </a:lnTo>
                <a:lnTo>
                  <a:pt x="661" y="255"/>
                </a:lnTo>
                <a:lnTo>
                  <a:pt x="661" y="256"/>
                </a:lnTo>
                <a:lnTo>
                  <a:pt x="662" y="258"/>
                </a:lnTo>
                <a:lnTo>
                  <a:pt x="662" y="258"/>
                </a:lnTo>
                <a:lnTo>
                  <a:pt x="663" y="258"/>
                </a:lnTo>
                <a:lnTo>
                  <a:pt x="663" y="259"/>
                </a:lnTo>
                <a:lnTo>
                  <a:pt x="663" y="260"/>
                </a:lnTo>
                <a:lnTo>
                  <a:pt x="663" y="261"/>
                </a:lnTo>
                <a:lnTo>
                  <a:pt x="663" y="262"/>
                </a:lnTo>
                <a:lnTo>
                  <a:pt x="663" y="263"/>
                </a:lnTo>
                <a:lnTo>
                  <a:pt x="662" y="263"/>
                </a:lnTo>
                <a:lnTo>
                  <a:pt x="663" y="263"/>
                </a:lnTo>
                <a:lnTo>
                  <a:pt x="663" y="264"/>
                </a:lnTo>
                <a:lnTo>
                  <a:pt x="663" y="264"/>
                </a:lnTo>
                <a:lnTo>
                  <a:pt x="663" y="265"/>
                </a:lnTo>
                <a:lnTo>
                  <a:pt x="663" y="266"/>
                </a:lnTo>
                <a:lnTo>
                  <a:pt x="664" y="266"/>
                </a:lnTo>
                <a:lnTo>
                  <a:pt x="664" y="267"/>
                </a:lnTo>
                <a:lnTo>
                  <a:pt x="665" y="267"/>
                </a:lnTo>
                <a:lnTo>
                  <a:pt x="665" y="268"/>
                </a:lnTo>
                <a:lnTo>
                  <a:pt x="665" y="269"/>
                </a:lnTo>
                <a:lnTo>
                  <a:pt x="666" y="269"/>
                </a:lnTo>
                <a:lnTo>
                  <a:pt x="666" y="270"/>
                </a:lnTo>
                <a:lnTo>
                  <a:pt x="666" y="270"/>
                </a:lnTo>
                <a:lnTo>
                  <a:pt x="666" y="271"/>
                </a:lnTo>
                <a:lnTo>
                  <a:pt x="667" y="271"/>
                </a:lnTo>
                <a:lnTo>
                  <a:pt x="667" y="271"/>
                </a:lnTo>
                <a:lnTo>
                  <a:pt x="667" y="272"/>
                </a:lnTo>
                <a:lnTo>
                  <a:pt x="667" y="273"/>
                </a:lnTo>
                <a:lnTo>
                  <a:pt x="666" y="273"/>
                </a:lnTo>
                <a:lnTo>
                  <a:pt x="666" y="274"/>
                </a:lnTo>
                <a:lnTo>
                  <a:pt x="666" y="275"/>
                </a:lnTo>
                <a:lnTo>
                  <a:pt x="666" y="276"/>
                </a:lnTo>
                <a:lnTo>
                  <a:pt x="666" y="277"/>
                </a:lnTo>
                <a:lnTo>
                  <a:pt x="666" y="277"/>
                </a:lnTo>
                <a:lnTo>
                  <a:pt x="666" y="277"/>
                </a:lnTo>
                <a:lnTo>
                  <a:pt x="667" y="278"/>
                </a:lnTo>
                <a:lnTo>
                  <a:pt x="668" y="280"/>
                </a:lnTo>
                <a:lnTo>
                  <a:pt x="669" y="281"/>
                </a:lnTo>
                <a:lnTo>
                  <a:pt x="670" y="283"/>
                </a:lnTo>
                <a:lnTo>
                  <a:pt x="671" y="283"/>
                </a:lnTo>
                <a:lnTo>
                  <a:pt x="672" y="284"/>
                </a:lnTo>
                <a:lnTo>
                  <a:pt x="673" y="286"/>
                </a:lnTo>
                <a:lnTo>
                  <a:pt x="674" y="288"/>
                </a:lnTo>
                <a:lnTo>
                  <a:pt x="674" y="289"/>
                </a:lnTo>
                <a:lnTo>
                  <a:pt x="676" y="293"/>
                </a:lnTo>
                <a:lnTo>
                  <a:pt x="676" y="294"/>
                </a:lnTo>
                <a:lnTo>
                  <a:pt x="677" y="294"/>
                </a:lnTo>
                <a:lnTo>
                  <a:pt x="677" y="295"/>
                </a:lnTo>
                <a:lnTo>
                  <a:pt x="678" y="296"/>
                </a:lnTo>
                <a:lnTo>
                  <a:pt x="678" y="296"/>
                </a:lnTo>
                <a:lnTo>
                  <a:pt x="678" y="297"/>
                </a:lnTo>
                <a:lnTo>
                  <a:pt x="678" y="298"/>
                </a:lnTo>
                <a:lnTo>
                  <a:pt x="678" y="299"/>
                </a:lnTo>
                <a:lnTo>
                  <a:pt x="678" y="300"/>
                </a:lnTo>
                <a:lnTo>
                  <a:pt x="678" y="301"/>
                </a:lnTo>
                <a:lnTo>
                  <a:pt x="678" y="302"/>
                </a:lnTo>
                <a:lnTo>
                  <a:pt x="678" y="302"/>
                </a:lnTo>
                <a:lnTo>
                  <a:pt x="678" y="303"/>
                </a:lnTo>
                <a:lnTo>
                  <a:pt x="678" y="304"/>
                </a:lnTo>
                <a:lnTo>
                  <a:pt x="678" y="305"/>
                </a:lnTo>
                <a:lnTo>
                  <a:pt x="678" y="306"/>
                </a:lnTo>
                <a:lnTo>
                  <a:pt x="678" y="307"/>
                </a:lnTo>
                <a:lnTo>
                  <a:pt x="679" y="307"/>
                </a:lnTo>
                <a:lnTo>
                  <a:pt x="679" y="308"/>
                </a:lnTo>
                <a:lnTo>
                  <a:pt x="680" y="308"/>
                </a:lnTo>
                <a:lnTo>
                  <a:pt x="680" y="309"/>
                </a:lnTo>
                <a:lnTo>
                  <a:pt x="680" y="310"/>
                </a:lnTo>
                <a:lnTo>
                  <a:pt x="680" y="312"/>
                </a:lnTo>
                <a:lnTo>
                  <a:pt x="680" y="313"/>
                </a:lnTo>
                <a:lnTo>
                  <a:pt x="681" y="314"/>
                </a:lnTo>
                <a:lnTo>
                  <a:pt x="681" y="314"/>
                </a:lnTo>
                <a:lnTo>
                  <a:pt x="682" y="314"/>
                </a:lnTo>
                <a:lnTo>
                  <a:pt x="682" y="315"/>
                </a:lnTo>
                <a:lnTo>
                  <a:pt x="683" y="315"/>
                </a:lnTo>
                <a:lnTo>
                  <a:pt x="683" y="316"/>
                </a:lnTo>
                <a:lnTo>
                  <a:pt x="683" y="317"/>
                </a:lnTo>
                <a:lnTo>
                  <a:pt x="683" y="318"/>
                </a:lnTo>
                <a:lnTo>
                  <a:pt x="684" y="318"/>
                </a:lnTo>
                <a:lnTo>
                  <a:pt x="684" y="319"/>
                </a:lnTo>
                <a:lnTo>
                  <a:pt x="685" y="319"/>
                </a:lnTo>
                <a:lnTo>
                  <a:pt x="685" y="320"/>
                </a:lnTo>
                <a:lnTo>
                  <a:pt x="685" y="320"/>
                </a:lnTo>
                <a:lnTo>
                  <a:pt x="686" y="321"/>
                </a:lnTo>
                <a:lnTo>
                  <a:pt x="687" y="321"/>
                </a:lnTo>
                <a:lnTo>
                  <a:pt x="690" y="322"/>
                </a:lnTo>
                <a:lnTo>
                  <a:pt x="692" y="322"/>
                </a:lnTo>
                <a:lnTo>
                  <a:pt x="695" y="323"/>
                </a:lnTo>
                <a:lnTo>
                  <a:pt x="697" y="324"/>
                </a:lnTo>
                <a:lnTo>
                  <a:pt x="699" y="325"/>
                </a:lnTo>
                <a:lnTo>
                  <a:pt x="701" y="326"/>
                </a:lnTo>
                <a:lnTo>
                  <a:pt x="703" y="327"/>
                </a:lnTo>
                <a:lnTo>
                  <a:pt x="704" y="328"/>
                </a:lnTo>
                <a:lnTo>
                  <a:pt x="705" y="328"/>
                </a:lnTo>
                <a:lnTo>
                  <a:pt x="706" y="328"/>
                </a:lnTo>
                <a:lnTo>
                  <a:pt x="707" y="328"/>
                </a:lnTo>
                <a:lnTo>
                  <a:pt x="708" y="328"/>
                </a:lnTo>
                <a:lnTo>
                  <a:pt x="709" y="328"/>
                </a:lnTo>
                <a:lnTo>
                  <a:pt x="710" y="328"/>
                </a:lnTo>
                <a:lnTo>
                  <a:pt x="710" y="329"/>
                </a:lnTo>
                <a:lnTo>
                  <a:pt x="710" y="330"/>
                </a:lnTo>
                <a:lnTo>
                  <a:pt x="711" y="330"/>
                </a:lnTo>
                <a:lnTo>
                  <a:pt x="712" y="330"/>
                </a:lnTo>
                <a:lnTo>
                  <a:pt x="713" y="330"/>
                </a:lnTo>
                <a:lnTo>
                  <a:pt x="714" y="330"/>
                </a:lnTo>
                <a:lnTo>
                  <a:pt x="714" y="329"/>
                </a:lnTo>
                <a:lnTo>
                  <a:pt x="715" y="329"/>
                </a:lnTo>
                <a:lnTo>
                  <a:pt x="716" y="329"/>
                </a:lnTo>
                <a:lnTo>
                  <a:pt x="716" y="330"/>
                </a:lnTo>
                <a:lnTo>
                  <a:pt x="716" y="330"/>
                </a:lnTo>
                <a:lnTo>
                  <a:pt x="716" y="331"/>
                </a:lnTo>
                <a:lnTo>
                  <a:pt x="716" y="332"/>
                </a:lnTo>
                <a:lnTo>
                  <a:pt x="717" y="332"/>
                </a:lnTo>
                <a:lnTo>
                  <a:pt x="718" y="332"/>
                </a:lnTo>
                <a:lnTo>
                  <a:pt x="719" y="332"/>
                </a:lnTo>
                <a:lnTo>
                  <a:pt x="720" y="332"/>
                </a:lnTo>
                <a:lnTo>
                  <a:pt x="721" y="332"/>
                </a:lnTo>
                <a:lnTo>
                  <a:pt x="721" y="333"/>
                </a:lnTo>
                <a:lnTo>
                  <a:pt x="722" y="333"/>
                </a:lnTo>
                <a:lnTo>
                  <a:pt x="722" y="333"/>
                </a:lnTo>
                <a:lnTo>
                  <a:pt x="722" y="333"/>
                </a:lnTo>
                <a:lnTo>
                  <a:pt x="723" y="333"/>
                </a:lnTo>
                <a:lnTo>
                  <a:pt x="724" y="333"/>
                </a:lnTo>
                <a:lnTo>
                  <a:pt x="724" y="334"/>
                </a:lnTo>
                <a:lnTo>
                  <a:pt x="725" y="334"/>
                </a:lnTo>
                <a:lnTo>
                  <a:pt x="725" y="335"/>
                </a:lnTo>
                <a:lnTo>
                  <a:pt x="726" y="335"/>
                </a:lnTo>
                <a:lnTo>
                  <a:pt x="727" y="335"/>
                </a:lnTo>
                <a:lnTo>
                  <a:pt x="728" y="336"/>
                </a:lnTo>
                <a:lnTo>
                  <a:pt x="728" y="336"/>
                </a:lnTo>
                <a:lnTo>
                  <a:pt x="729" y="337"/>
                </a:lnTo>
                <a:lnTo>
                  <a:pt x="730" y="337"/>
                </a:lnTo>
                <a:lnTo>
                  <a:pt x="730" y="338"/>
                </a:lnTo>
                <a:lnTo>
                  <a:pt x="731" y="338"/>
                </a:lnTo>
                <a:lnTo>
                  <a:pt x="732" y="338"/>
                </a:lnTo>
                <a:lnTo>
                  <a:pt x="733" y="338"/>
                </a:lnTo>
                <a:lnTo>
                  <a:pt x="733" y="339"/>
                </a:lnTo>
                <a:lnTo>
                  <a:pt x="734" y="339"/>
                </a:lnTo>
                <a:lnTo>
                  <a:pt x="734" y="338"/>
                </a:lnTo>
                <a:lnTo>
                  <a:pt x="734" y="337"/>
                </a:lnTo>
                <a:lnTo>
                  <a:pt x="735" y="337"/>
                </a:lnTo>
                <a:lnTo>
                  <a:pt x="735" y="336"/>
                </a:lnTo>
                <a:lnTo>
                  <a:pt x="736" y="336"/>
                </a:lnTo>
                <a:lnTo>
                  <a:pt x="737" y="336"/>
                </a:lnTo>
                <a:lnTo>
                  <a:pt x="737" y="337"/>
                </a:lnTo>
                <a:lnTo>
                  <a:pt x="737" y="338"/>
                </a:lnTo>
                <a:lnTo>
                  <a:pt x="738" y="338"/>
                </a:lnTo>
                <a:lnTo>
                  <a:pt x="738" y="337"/>
                </a:lnTo>
                <a:lnTo>
                  <a:pt x="739" y="337"/>
                </a:lnTo>
                <a:lnTo>
                  <a:pt x="739" y="338"/>
                </a:lnTo>
                <a:lnTo>
                  <a:pt x="740" y="338"/>
                </a:lnTo>
                <a:lnTo>
                  <a:pt x="741" y="338"/>
                </a:lnTo>
                <a:lnTo>
                  <a:pt x="741" y="337"/>
                </a:lnTo>
                <a:lnTo>
                  <a:pt x="741" y="337"/>
                </a:lnTo>
                <a:lnTo>
                  <a:pt x="741" y="336"/>
                </a:lnTo>
                <a:lnTo>
                  <a:pt x="742" y="336"/>
                </a:lnTo>
                <a:lnTo>
                  <a:pt x="742" y="335"/>
                </a:lnTo>
                <a:lnTo>
                  <a:pt x="743" y="334"/>
                </a:lnTo>
                <a:lnTo>
                  <a:pt x="744" y="334"/>
                </a:lnTo>
                <a:lnTo>
                  <a:pt x="745" y="334"/>
                </a:lnTo>
                <a:lnTo>
                  <a:pt x="746" y="334"/>
                </a:lnTo>
                <a:lnTo>
                  <a:pt x="747" y="334"/>
                </a:lnTo>
                <a:lnTo>
                  <a:pt x="748" y="334"/>
                </a:lnTo>
                <a:lnTo>
                  <a:pt x="750" y="334"/>
                </a:lnTo>
                <a:lnTo>
                  <a:pt x="753" y="334"/>
                </a:lnTo>
                <a:lnTo>
                  <a:pt x="754" y="334"/>
                </a:lnTo>
                <a:lnTo>
                  <a:pt x="755" y="335"/>
                </a:lnTo>
                <a:lnTo>
                  <a:pt x="756" y="336"/>
                </a:lnTo>
                <a:lnTo>
                  <a:pt x="757" y="337"/>
                </a:lnTo>
                <a:lnTo>
                  <a:pt x="757" y="338"/>
                </a:lnTo>
                <a:lnTo>
                  <a:pt x="757" y="339"/>
                </a:lnTo>
                <a:lnTo>
                  <a:pt x="757" y="340"/>
                </a:lnTo>
                <a:lnTo>
                  <a:pt x="757" y="341"/>
                </a:lnTo>
                <a:lnTo>
                  <a:pt x="756" y="342"/>
                </a:lnTo>
                <a:lnTo>
                  <a:pt x="756" y="343"/>
                </a:lnTo>
                <a:lnTo>
                  <a:pt x="756" y="344"/>
                </a:lnTo>
                <a:lnTo>
                  <a:pt x="754" y="355"/>
                </a:lnTo>
                <a:lnTo>
                  <a:pt x="749" y="373"/>
                </a:lnTo>
                <a:lnTo>
                  <a:pt x="749" y="374"/>
                </a:lnTo>
                <a:lnTo>
                  <a:pt x="749" y="375"/>
                </a:lnTo>
                <a:lnTo>
                  <a:pt x="749" y="376"/>
                </a:lnTo>
                <a:lnTo>
                  <a:pt x="748" y="376"/>
                </a:lnTo>
                <a:lnTo>
                  <a:pt x="748" y="377"/>
                </a:lnTo>
                <a:lnTo>
                  <a:pt x="748" y="377"/>
                </a:lnTo>
                <a:lnTo>
                  <a:pt x="748" y="378"/>
                </a:lnTo>
                <a:lnTo>
                  <a:pt x="748" y="379"/>
                </a:lnTo>
                <a:lnTo>
                  <a:pt x="748" y="380"/>
                </a:lnTo>
                <a:lnTo>
                  <a:pt x="748" y="381"/>
                </a:lnTo>
                <a:lnTo>
                  <a:pt x="748" y="382"/>
                </a:lnTo>
                <a:lnTo>
                  <a:pt x="748" y="383"/>
                </a:lnTo>
                <a:lnTo>
                  <a:pt x="748" y="383"/>
                </a:lnTo>
                <a:lnTo>
                  <a:pt x="748" y="384"/>
                </a:lnTo>
                <a:lnTo>
                  <a:pt x="748" y="385"/>
                </a:lnTo>
                <a:lnTo>
                  <a:pt x="748" y="386"/>
                </a:lnTo>
                <a:lnTo>
                  <a:pt x="748" y="387"/>
                </a:lnTo>
                <a:lnTo>
                  <a:pt x="749" y="387"/>
                </a:lnTo>
                <a:lnTo>
                  <a:pt x="749" y="388"/>
                </a:lnTo>
                <a:lnTo>
                  <a:pt x="749" y="389"/>
                </a:lnTo>
                <a:lnTo>
                  <a:pt x="749" y="389"/>
                </a:lnTo>
                <a:lnTo>
                  <a:pt x="749" y="390"/>
                </a:lnTo>
                <a:lnTo>
                  <a:pt x="749" y="391"/>
                </a:lnTo>
                <a:lnTo>
                  <a:pt x="749" y="392"/>
                </a:lnTo>
                <a:lnTo>
                  <a:pt x="749" y="393"/>
                </a:lnTo>
                <a:lnTo>
                  <a:pt x="749" y="394"/>
                </a:lnTo>
                <a:lnTo>
                  <a:pt x="749" y="395"/>
                </a:lnTo>
                <a:lnTo>
                  <a:pt x="749" y="395"/>
                </a:lnTo>
                <a:lnTo>
                  <a:pt x="749" y="396"/>
                </a:lnTo>
                <a:lnTo>
                  <a:pt x="749" y="397"/>
                </a:lnTo>
                <a:lnTo>
                  <a:pt x="749" y="398"/>
                </a:lnTo>
                <a:lnTo>
                  <a:pt x="749" y="399"/>
                </a:lnTo>
                <a:lnTo>
                  <a:pt x="749" y="400"/>
                </a:lnTo>
                <a:lnTo>
                  <a:pt x="749" y="401"/>
                </a:lnTo>
                <a:lnTo>
                  <a:pt x="749" y="402"/>
                </a:lnTo>
                <a:lnTo>
                  <a:pt x="749" y="402"/>
                </a:lnTo>
                <a:lnTo>
                  <a:pt x="749" y="403"/>
                </a:lnTo>
                <a:lnTo>
                  <a:pt x="749" y="404"/>
                </a:lnTo>
                <a:lnTo>
                  <a:pt x="749" y="405"/>
                </a:lnTo>
                <a:lnTo>
                  <a:pt x="749" y="406"/>
                </a:lnTo>
                <a:lnTo>
                  <a:pt x="749" y="407"/>
                </a:lnTo>
                <a:lnTo>
                  <a:pt x="749" y="408"/>
                </a:lnTo>
                <a:lnTo>
                  <a:pt x="749" y="408"/>
                </a:lnTo>
                <a:lnTo>
                  <a:pt x="749" y="409"/>
                </a:lnTo>
                <a:lnTo>
                  <a:pt x="749" y="410"/>
                </a:lnTo>
                <a:lnTo>
                  <a:pt x="749" y="411"/>
                </a:lnTo>
                <a:lnTo>
                  <a:pt x="749" y="412"/>
                </a:lnTo>
                <a:lnTo>
                  <a:pt x="748" y="413"/>
                </a:lnTo>
                <a:lnTo>
                  <a:pt x="748" y="414"/>
                </a:lnTo>
                <a:lnTo>
                  <a:pt x="748" y="414"/>
                </a:lnTo>
                <a:lnTo>
                  <a:pt x="748" y="415"/>
                </a:lnTo>
                <a:lnTo>
                  <a:pt x="749" y="416"/>
                </a:lnTo>
                <a:lnTo>
                  <a:pt x="749" y="417"/>
                </a:lnTo>
                <a:lnTo>
                  <a:pt x="749" y="418"/>
                </a:lnTo>
                <a:lnTo>
                  <a:pt x="749" y="419"/>
                </a:lnTo>
                <a:lnTo>
                  <a:pt x="749" y="420"/>
                </a:lnTo>
                <a:lnTo>
                  <a:pt x="749" y="420"/>
                </a:lnTo>
                <a:lnTo>
                  <a:pt x="749" y="421"/>
                </a:lnTo>
                <a:lnTo>
                  <a:pt x="749" y="422"/>
                </a:lnTo>
                <a:lnTo>
                  <a:pt x="749" y="423"/>
                </a:lnTo>
                <a:lnTo>
                  <a:pt x="749" y="424"/>
                </a:lnTo>
                <a:lnTo>
                  <a:pt x="749" y="425"/>
                </a:lnTo>
                <a:lnTo>
                  <a:pt x="749" y="426"/>
                </a:lnTo>
                <a:lnTo>
                  <a:pt x="749" y="426"/>
                </a:lnTo>
                <a:lnTo>
                  <a:pt x="749" y="427"/>
                </a:lnTo>
                <a:lnTo>
                  <a:pt x="750" y="427"/>
                </a:lnTo>
                <a:lnTo>
                  <a:pt x="750" y="428"/>
                </a:lnTo>
                <a:lnTo>
                  <a:pt x="750" y="429"/>
                </a:lnTo>
                <a:lnTo>
                  <a:pt x="750" y="431"/>
                </a:lnTo>
                <a:lnTo>
                  <a:pt x="750" y="434"/>
                </a:lnTo>
                <a:lnTo>
                  <a:pt x="749" y="438"/>
                </a:lnTo>
                <a:lnTo>
                  <a:pt x="748" y="439"/>
                </a:lnTo>
                <a:lnTo>
                  <a:pt x="747" y="442"/>
                </a:lnTo>
                <a:lnTo>
                  <a:pt x="747" y="445"/>
                </a:lnTo>
                <a:lnTo>
                  <a:pt x="747" y="449"/>
                </a:lnTo>
                <a:lnTo>
                  <a:pt x="748" y="449"/>
                </a:lnTo>
                <a:lnTo>
                  <a:pt x="748" y="450"/>
                </a:lnTo>
                <a:lnTo>
                  <a:pt x="747" y="450"/>
                </a:lnTo>
                <a:lnTo>
                  <a:pt x="747" y="451"/>
                </a:lnTo>
                <a:lnTo>
                  <a:pt x="747" y="451"/>
                </a:lnTo>
                <a:lnTo>
                  <a:pt x="747" y="452"/>
                </a:lnTo>
                <a:lnTo>
                  <a:pt x="747" y="453"/>
                </a:lnTo>
                <a:lnTo>
                  <a:pt x="747" y="454"/>
                </a:lnTo>
                <a:lnTo>
                  <a:pt x="748" y="454"/>
                </a:lnTo>
                <a:lnTo>
                  <a:pt x="748" y="455"/>
                </a:lnTo>
                <a:lnTo>
                  <a:pt x="749" y="455"/>
                </a:lnTo>
                <a:lnTo>
                  <a:pt x="749" y="456"/>
                </a:lnTo>
                <a:lnTo>
                  <a:pt x="749" y="457"/>
                </a:lnTo>
                <a:lnTo>
                  <a:pt x="749" y="458"/>
                </a:lnTo>
                <a:lnTo>
                  <a:pt x="749" y="458"/>
                </a:lnTo>
                <a:lnTo>
                  <a:pt x="748" y="458"/>
                </a:lnTo>
                <a:lnTo>
                  <a:pt x="747" y="459"/>
                </a:lnTo>
                <a:lnTo>
                  <a:pt x="746" y="459"/>
                </a:lnTo>
                <a:lnTo>
                  <a:pt x="743" y="461"/>
                </a:lnTo>
                <a:lnTo>
                  <a:pt x="741" y="462"/>
                </a:lnTo>
                <a:lnTo>
                  <a:pt x="740" y="464"/>
                </a:lnTo>
                <a:lnTo>
                  <a:pt x="738" y="466"/>
                </a:lnTo>
                <a:lnTo>
                  <a:pt x="737" y="468"/>
                </a:lnTo>
                <a:lnTo>
                  <a:pt x="736" y="470"/>
                </a:lnTo>
                <a:lnTo>
                  <a:pt x="735" y="471"/>
                </a:lnTo>
                <a:lnTo>
                  <a:pt x="734" y="474"/>
                </a:lnTo>
                <a:lnTo>
                  <a:pt x="734" y="475"/>
                </a:lnTo>
                <a:lnTo>
                  <a:pt x="734" y="476"/>
                </a:lnTo>
                <a:lnTo>
                  <a:pt x="734" y="477"/>
                </a:lnTo>
                <a:lnTo>
                  <a:pt x="734" y="479"/>
                </a:lnTo>
                <a:lnTo>
                  <a:pt x="735" y="479"/>
                </a:lnTo>
                <a:lnTo>
                  <a:pt x="734" y="479"/>
                </a:lnTo>
                <a:lnTo>
                  <a:pt x="735" y="479"/>
                </a:lnTo>
                <a:lnTo>
                  <a:pt x="735" y="480"/>
                </a:lnTo>
                <a:lnTo>
                  <a:pt x="735" y="481"/>
                </a:lnTo>
                <a:lnTo>
                  <a:pt x="735" y="482"/>
                </a:lnTo>
                <a:lnTo>
                  <a:pt x="736" y="482"/>
                </a:lnTo>
                <a:lnTo>
                  <a:pt x="736" y="483"/>
                </a:lnTo>
                <a:lnTo>
                  <a:pt x="736" y="484"/>
                </a:lnTo>
                <a:lnTo>
                  <a:pt x="736" y="485"/>
                </a:lnTo>
                <a:lnTo>
                  <a:pt x="736" y="486"/>
                </a:lnTo>
                <a:lnTo>
                  <a:pt x="735" y="487"/>
                </a:lnTo>
                <a:lnTo>
                  <a:pt x="735" y="488"/>
                </a:lnTo>
                <a:lnTo>
                  <a:pt x="736" y="489"/>
                </a:lnTo>
                <a:lnTo>
                  <a:pt x="737" y="489"/>
                </a:lnTo>
                <a:lnTo>
                  <a:pt x="737" y="489"/>
                </a:lnTo>
                <a:lnTo>
                  <a:pt x="736" y="489"/>
                </a:lnTo>
                <a:lnTo>
                  <a:pt x="736" y="490"/>
                </a:lnTo>
                <a:lnTo>
                  <a:pt x="736" y="491"/>
                </a:lnTo>
                <a:lnTo>
                  <a:pt x="736" y="492"/>
                </a:lnTo>
                <a:lnTo>
                  <a:pt x="735" y="493"/>
                </a:lnTo>
                <a:lnTo>
                  <a:pt x="734" y="495"/>
                </a:lnTo>
                <a:lnTo>
                  <a:pt x="736" y="495"/>
                </a:lnTo>
                <a:lnTo>
                  <a:pt x="737" y="495"/>
                </a:lnTo>
                <a:lnTo>
                  <a:pt x="737" y="496"/>
                </a:lnTo>
                <a:lnTo>
                  <a:pt x="737" y="497"/>
                </a:lnTo>
                <a:lnTo>
                  <a:pt x="736" y="499"/>
                </a:lnTo>
                <a:lnTo>
                  <a:pt x="735" y="500"/>
                </a:lnTo>
                <a:lnTo>
                  <a:pt x="735" y="501"/>
                </a:lnTo>
                <a:lnTo>
                  <a:pt x="735" y="501"/>
                </a:lnTo>
                <a:lnTo>
                  <a:pt x="734" y="502"/>
                </a:lnTo>
                <a:lnTo>
                  <a:pt x="734" y="503"/>
                </a:lnTo>
                <a:lnTo>
                  <a:pt x="734" y="503"/>
                </a:lnTo>
                <a:lnTo>
                  <a:pt x="734" y="504"/>
                </a:lnTo>
                <a:lnTo>
                  <a:pt x="734" y="505"/>
                </a:lnTo>
                <a:lnTo>
                  <a:pt x="734" y="506"/>
                </a:lnTo>
                <a:lnTo>
                  <a:pt x="734" y="506"/>
                </a:lnTo>
                <a:lnTo>
                  <a:pt x="734" y="507"/>
                </a:lnTo>
                <a:lnTo>
                  <a:pt x="734" y="507"/>
                </a:lnTo>
                <a:lnTo>
                  <a:pt x="733" y="507"/>
                </a:lnTo>
                <a:lnTo>
                  <a:pt x="733" y="508"/>
                </a:lnTo>
                <a:lnTo>
                  <a:pt x="733" y="509"/>
                </a:lnTo>
                <a:lnTo>
                  <a:pt x="734" y="510"/>
                </a:lnTo>
                <a:lnTo>
                  <a:pt x="733" y="511"/>
                </a:lnTo>
                <a:lnTo>
                  <a:pt x="733" y="512"/>
                </a:lnTo>
                <a:lnTo>
                  <a:pt x="734" y="512"/>
                </a:lnTo>
                <a:lnTo>
                  <a:pt x="733" y="512"/>
                </a:lnTo>
                <a:lnTo>
                  <a:pt x="733" y="513"/>
                </a:lnTo>
                <a:lnTo>
                  <a:pt x="733" y="514"/>
                </a:lnTo>
                <a:lnTo>
                  <a:pt x="733" y="514"/>
                </a:lnTo>
                <a:lnTo>
                  <a:pt x="734" y="515"/>
                </a:lnTo>
                <a:lnTo>
                  <a:pt x="734" y="516"/>
                </a:lnTo>
                <a:lnTo>
                  <a:pt x="734" y="517"/>
                </a:lnTo>
                <a:lnTo>
                  <a:pt x="734" y="518"/>
                </a:lnTo>
                <a:lnTo>
                  <a:pt x="734" y="519"/>
                </a:lnTo>
                <a:lnTo>
                  <a:pt x="734" y="520"/>
                </a:lnTo>
                <a:lnTo>
                  <a:pt x="734" y="520"/>
                </a:lnTo>
                <a:lnTo>
                  <a:pt x="734" y="521"/>
                </a:lnTo>
                <a:lnTo>
                  <a:pt x="735" y="521"/>
                </a:lnTo>
                <a:lnTo>
                  <a:pt x="735" y="522"/>
                </a:lnTo>
                <a:lnTo>
                  <a:pt x="735" y="523"/>
                </a:lnTo>
                <a:lnTo>
                  <a:pt x="736" y="524"/>
                </a:lnTo>
                <a:lnTo>
                  <a:pt x="736" y="525"/>
                </a:lnTo>
                <a:lnTo>
                  <a:pt x="736" y="526"/>
                </a:lnTo>
                <a:lnTo>
                  <a:pt x="737" y="526"/>
                </a:lnTo>
                <a:lnTo>
                  <a:pt x="737" y="526"/>
                </a:lnTo>
                <a:lnTo>
                  <a:pt x="737" y="527"/>
                </a:lnTo>
                <a:lnTo>
                  <a:pt x="738" y="527"/>
                </a:lnTo>
                <a:lnTo>
                  <a:pt x="738" y="528"/>
                </a:lnTo>
                <a:lnTo>
                  <a:pt x="738" y="529"/>
                </a:lnTo>
                <a:lnTo>
                  <a:pt x="739" y="530"/>
                </a:lnTo>
                <a:lnTo>
                  <a:pt x="739" y="531"/>
                </a:lnTo>
                <a:lnTo>
                  <a:pt x="740" y="532"/>
                </a:lnTo>
                <a:lnTo>
                  <a:pt x="740" y="532"/>
                </a:lnTo>
                <a:lnTo>
                  <a:pt x="741" y="532"/>
                </a:lnTo>
                <a:lnTo>
                  <a:pt x="740" y="532"/>
                </a:lnTo>
                <a:lnTo>
                  <a:pt x="740" y="533"/>
                </a:lnTo>
                <a:lnTo>
                  <a:pt x="740" y="534"/>
                </a:lnTo>
                <a:lnTo>
                  <a:pt x="741" y="534"/>
                </a:lnTo>
                <a:lnTo>
                  <a:pt x="741" y="535"/>
                </a:lnTo>
                <a:lnTo>
                  <a:pt x="741" y="536"/>
                </a:lnTo>
                <a:lnTo>
                  <a:pt x="742" y="537"/>
                </a:lnTo>
                <a:lnTo>
                  <a:pt x="742" y="538"/>
                </a:lnTo>
                <a:lnTo>
                  <a:pt x="743" y="538"/>
                </a:lnTo>
                <a:lnTo>
                  <a:pt x="743" y="539"/>
                </a:lnTo>
                <a:lnTo>
                  <a:pt x="744" y="539"/>
                </a:lnTo>
                <a:lnTo>
                  <a:pt x="744" y="540"/>
                </a:lnTo>
                <a:lnTo>
                  <a:pt x="744" y="541"/>
                </a:lnTo>
                <a:lnTo>
                  <a:pt x="745" y="541"/>
                </a:lnTo>
                <a:lnTo>
                  <a:pt x="745" y="542"/>
                </a:lnTo>
                <a:lnTo>
                  <a:pt x="746" y="543"/>
                </a:lnTo>
                <a:lnTo>
                  <a:pt x="746" y="544"/>
                </a:lnTo>
                <a:lnTo>
                  <a:pt x="747" y="544"/>
                </a:lnTo>
                <a:lnTo>
                  <a:pt x="747" y="545"/>
                </a:lnTo>
                <a:lnTo>
                  <a:pt x="747" y="545"/>
                </a:lnTo>
                <a:lnTo>
                  <a:pt x="747" y="546"/>
                </a:lnTo>
                <a:lnTo>
                  <a:pt x="747" y="547"/>
                </a:lnTo>
                <a:lnTo>
                  <a:pt x="748" y="548"/>
                </a:lnTo>
                <a:lnTo>
                  <a:pt x="749" y="547"/>
                </a:lnTo>
                <a:lnTo>
                  <a:pt x="750" y="547"/>
                </a:lnTo>
                <a:lnTo>
                  <a:pt x="750" y="548"/>
                </a:lnTo>
                <a:lnTo>
                  <a:pt x="751" y="548"/>
                </a:lnTo>
                <a:lnTo>
                  <a:pt x="752" y="549"/>
                </a:lnTo>
                <a:lnTo>
                  <a:pt x="752" y="550"/>
                </a:lnTo>
                <a:lnTo>
                  <a:pt x="752" y="551"/>
                </a:lnTo>
                <a:lnTo>
                  <a:pt x="753" y="551"/>
                </a:lnTo>
                <a:lnTo>
                  <a:pt x="753" y="551"/>
                </a:lnTo>
                <a:lnTo>
                  <a:pt x="753" y="551"/>
                </a:lnTo>
                <a:lnTo>
                  <a:pt x="754" y="551"/>
                </a:lnTo>
                <a:lnTo>
                  <a:pt x="754" y="550"/>
                </a:lnTo>
                <a:lnTo>
                  <a:pt x="755" y="550"/>
                </a:lnTo>
                <a:lnTo>
                  <a:pt x="755" y="549"/>
                </a:lnTo>
                <a:lnTo>
                  <a:pt x="755" y="548"/>
                </a:lnTo>
                <a:lnTo>
                  <a:pt x="755" y="547"/>
                </a:lnTo>
                <a:lnTo>
                  <a:pt x="755" y="546"/>
                </a:lnTo>
                <a:lnTo>
                  <a:pt x="755" y="545"/>
                </a:lnTo>
                <a:lnTo>
                  <a:pt x="755" y="545"/>
                </a:lnTo>
                <a:lnTo>
                  <a:pt x="755" y="544"/>
                </a:lnTo>
                <a:lnTo>
                  <a:pt x="755" y="543"/>
                </a:lnTo>
                <a:lnTo>
                  <a:pt x="756" y="543"/>
                </a:lnTo>
                <a:lnTo>
                  <a:pt x="755" y="543"/>
                </a:lnTo>
                <a:lnTo>
                  <a:pt x="755" y="542"/>
                </a:lnTo>
                <a:lnTo>
                  <a:pt x="755" y="541"/>
                </a:lnTo>
                <a:lnTo>
                  <a:pt x="755" y="540"/>
                </a:lnTo>
                <a:lnTo>
                  <a:pt x="756" y="539"/>
                </a:lnTo>
                <a:lnTo>
                  <a:pt x="756" y="539"/>
                </a:lnTo>
                <a:lnTo>
                  <a:pt x="756" y="538"/>
                </a:lnTo>
                <a:lnTo>
                  <a:pt x="756" y="537"/>
                </a:lnTo>
                <a:lnTo>
                  <a:pt x="756" y="536"/>
                </a:lnTo>
                <a:lnTo>
                  <a:pt x="757" y="536"/>
                </a:lnTo>
                <a:lnTo>
                  <a:pt x="757" y="535"/>
                </a:lnTo>
                <a:lnTo>
                  <a:pt x="757" y="534"/>
                </a:lnTo>
                <a:lnTo>
                  <a:pt x="758" y="534"/>
                </a:lnTo>
                <a:lnTo>
                  <a:pt x="758" y="533"/>
                </a:lnTo>
                <a:lnTo>
                  <a:pt x="758" y="532"/>
                </a:lnTo>
                <a:lnTo>
                  <a:pt x="759" y="532"/>
                </a:lnTo>
                <a:lnTo>
                  <a:pt x="759" y="531"/>
                </a:lnTo>
                <a:lnTo>
                  <a:pt x="759" y="530"/>
                </a:lnTo>
                <a:lnTo>
                  <a:pt x="759" y="530"/>
                </a:lnTo>
                <a:lnTo>
                  <a:pt x="759" y="529"/>
                </a:lnTo>
                <a:lnTo>
                  <a:pt x="759" y="528"/>
                </a:lnTo>
                <a:lnTo>
                  <a:pt x="760" y="527"/>
                </a:lnTo>
                <a:lnTo>
                  <a:pt x="761" y="527"/>
                </a:lnTo>
                <a:lnTo>
                  <a:pt x="761" y="526"/>
                </a:lnTo>
                <a:lnTo>
                  <a:pt x="762" y="526"/>
                </a:lnTo>
                <a:lnTo>
                  <a:pt x="762" y="526"/>
                </a:lnTo>
                <a:lnTo>
                  <a:pt x="762" y="525"/>
                </a:lnTo>
                <a:lnTo>
                  <a:pt x="763" y="525"/>
                </a:lnTo>
                <a:lnTo>
                  <a:pt x="764" y="526"/>
                </a:lnTo>
                <a:lnTo>
                  <a:pt x="765" y="525"/>
                </a:lnTo>
                <a:lnTo>
                  <a:pt x="766" y="525"/>
                </a:lnTo>
                <a:lnTo>
                  <a:pt x="766" y="526"/>
                </a:lnTo>
                <a:lnTo>
                  <a:pt x="766" y="526"/>
                </a:lnTo>
                <a:lnTo>
                  <a:pt x="767" y="526"/>
                </a:lnTo>
                <a:lnTo>
                  <a:pt x="767" y="526"/>
                </a:lnTo>
                <a:lnTo>
                  <a:pt x="767" y="527"/>
                </a:lnTo>
                <a:lnTo>
                  <a:pt x="768" y="527"/>
                </a:lnTo>
                <a:lnTo>
                  <a:pt x="769" y="528"/>
                </a:lnTo>
                <a:lnTo>
                  <a:pt x="770" y="530"/>
                </a:lnTo>
                <a:lnTo>
                  <a:pt x="771" y="532"/>
                </a:lnTo>
                <a:lnTo>
                  <a:pt x="772" y="541"/>
                </a:lnTo>
                <a:lnTo>
                  <a:pt x="772" y="544"/>
                </a:lnTo>
                <a:lnTo>
                  <a:pt x="774" y="545"/>
                </a:lnTo>
                <a:lnTo>
                  <a:pt x="776" y="546"/>
                </a:lnTo>
                <a:lnTo>
                  <a:pt x="776" y="547"/>
                </a:lnTo>
                <a:lnTo>
                  <a:pt x="777" y="549"/>
                </a:lnTo>
                <a:lnTo>
                  <a:pt x="778" y="551"/>
                </a:lnTo>
                <a:lnTo>
                  <a:pt x="778" y="552"/>
                </a:lnTo>
                <a:lnTo>
                  <a:pt x="778" y="557"/>
                </a:lnTo>
                <a:lnTo>
                  <a:pt x="778" y="558"/>
                </a:lnTo>
                <a:lnTo>
                  <a:pt x="778" y="560"/>
                </a:lnTo>
                <a:lnTo>
                  <a:pt x="778" y="562"/>
                </a:lnTo>
                <a:lnTo>
                  <a:pt x="778" y="563"/>
                </a:lnTo>
                <a:lnTo>
                  <a:pt x="778" y="564"/>
                </a:lnTo>
                <a:lnTo>
                  <a:pt x="778" y="564"/>
                </a:lnTo>
                <a:lnTo>
                  <a:pt x="778" y="565"/>
                </a:lnTo>
                <a:lnTo>
                  <a:pt x="778" y="566"/>
                </a:lnTo>
                <a:lnTo>
                  <a:pt x="778" y="568"/>
                </a:lnTo>
                <a:lnTo>
                  <a:pt x="778" y="570"/>
                </a:lnTo>
                <a:lnTo>
                  <a:pt x="778" y="571"/>
                </a:lnTo>
                <a:lnTo>
                  <a:pt x="778" y="572"/>
                </a:lnTo>
                <a:lnTo>
                  <a:pt x="779" y="575"/>
                </a:lnTo>
                <a:lnTo>
                  <a:pt x="779" y="576"/>
                </a:lnTo>
                <a:lnTo>
                  <a:pt x="779" y="576"/>
                </a:lnTo>
                <a:lnTo>
                  <a:pt x="779" y="577"/>
                </a:lnTo>
                <a:lnTo>
                  <a:pt x="779" y="578"/>
                </a:lnTo>
                <a:lnTo>
                  <a:pt x="779" y="579"/>
                </a:lnTo>
                <a:lnTo>
                  <a:pt x="779" y="580"/>
                </a:lnTo>
                <a:lnTo>
                  <a:pt x="779" y="581"/>
                </a:lnTo>
                <a:lnTo>
                  <a:pt x="779" y="582"/>
                </a:lnTo>
                <a:lnTo>
                  <a:pt x="779" y="582"/>
                </a:lnTo>
                <a:lnTo>
                  <a:pt x="779" y="583"/>
                </a:lnTo>
                <a:lnTo>
                  <a:pt x="778" y="583"/>
                </a:lnTo>
                <a:lnTo>
                  <a:pt x="778" y="584"/>
                </a:lnTo>
                <a:lnTo>
                  <a:pt x="778" y="585"/>
                </a:lnTo>
                <a:lnTo>
                  <a:pt x="778" y="586"/>
                </a:lnTo>
                <a:lnTo>
                  <a:pt x="778" y="587"/>
                </a:lnTo>
                <a:lnTo>
                  <a:pt x="779" y="588"/>
                </a:lnTo>
                <a:lnTo>
                  <a:pt x="779" y="589"/>
                </a:lnTo>
                <a:lnTo>
                  <a:pt x="780" y="589"/>
                </a:lnTo>
                <a:lnTo>
                  <a:pt x="780" y="589"/>
                </a:lnTo>
                <a:lnTo>
                  <a:pt x="781" y="589"/>
                </a:lnTo>
                <a:lnTo>
                  <a:pt x="781" y="590"/>
                </a:lnTo>
                <a:lnTo>
                  <a:pt x="782" y="590"/>
                </a:lnTo>
                <a:lnTo>
                  <a:pt x="782" y="591"/>
                </a:lnTo>
                <a:lnTo>
                  <a:pt x="783" y="591"/>
                </a:lnTo>
                <a:lnTo>
                  <a:pt x="784" y="591"/>
                </a:lnTo>
                <a:lnTo>
                  <a:pt x="784" y="592"/>
                </a:lnTo>
                <a:lnTo>
                  <a:pt x="784" y="593"/>
                </a:lnTo>
                <a:lnTo>
                  <a:pt x="784" y="593"/>
                </a:lnTo>
                <a:lnTo>
                  <a:pt x="785" y="595"/>
                </a:lnTo>
                <a:lnTo>
                  <a:pt x="785" y="596"/>
                </a:lnTo>
                <a:lnTo>
                  <a:pt x="786" y="596"/>
                </a:lnTo>
                <a:lnTo>
                  <a:pt x="787" y="600"/>
                </a:lnTo>
                <a:lnTo>
                  <a:pt x="787" y="601"/>
                </a:lnTo>
                <a:lnTo>
                  <a:pt x="787" y="604"/>
                </a:lnTo>
                <a:lnTo>
                  <a:pt x="788" y="607"/>
                </a:lnTo>
                <a:lnTo>
                  <a:pt x="788" y="610"/>
                </a:lnTo>
                <a:lnTo>
                  <a:pt x="788" y="611"/>
                </a:lnTo>
                <a:lnTo>
                  <a:pt x="788" y="612"/>
                </a:lnTo>
                <a:lnTo>
                  <a:pt x="788" y="613"/>
                </a:lnTo>
                <a:lnTo>
                  <a:pt x="788" y="613"/>
                </a:lnTo>
                <a:lnTo>
                  <a:pt x="789" y="614"/>
                </a:lnTo>
                <a:lnTo>
                  <a:pt x="789" y="615"/>
                </a:lnTo>
                <a:lnTo>
                  <a:pt x="789" y="616"/>
                </a:lnTo>
                <a:lnTo>
                  <a:pt x="789" y="617"/>
                </a:lnTo>
                <a:lnTo>
                  <a:pt x="789" y="618"/>
                </a:lnTo>
                <a:lnTo>
                  <a:pt x="789" y="619"/>
                </a:lnTo>
                <a:lnTo>
                  <a:pt x="789" y="620"/>
                </a:lnTo>
                <a:lnTo>
                  <a:pt x="789" y="620"/>
                </a:lnTo>
                <a:lnTo>
                  <a:pt x="790" y="621"/>
                </a:lnTo>
                <a:lnTo>
                  <a:pt x="790" y="622"/>
                </a:lnTo>
                <a:lnTo>
                  <a:pt x="790" y="623"/>
                </a:lnTo>
                <a:lnTo>
                  <a:pt x="790" y="624"/>
                </a:lnTo>
                <a:lnTo>
                  <a:pt x="790" y="625"/>
                </a:lnTo>
                <a:lnTo>
                  <a:pt x="790" y="626"/>
                </a:lnTo>
                <a:lnTo>
                  <a:pt x="790" y="626"/>
                </a:lnTo>
                <a:lnTo>
                  <a:pt x="790" y="627"/>
                </a:lnTo>
                <a:lnTo>
                  <a:pt x="789" y="627"/>
                </a:lnTo>
                <a:lnTo>
                  <a:pt x="789" y="628"/>
                </a:lnTo>
                <a:lnTo>
                  <a:pt x="789" y="629"/>
                </a:lnTo>
                <a:lnTo>
                  <a:pt x="789" y="630"/>
                </a:lnTo>
                <a:lnTo>
                  <a:pt x="789" y="631"/>
                </a:lnTo>
                <a:lnTo>
                  <a:pt x="789" y="632"/>
                </a:lnTo>
                <a:lnTo>
                  <a:pt x="788" y="632"/>
                </a:lnTo>
                <a:lnTo>
                  <a:pt x="788" y="633"/>
                </a:lnTo>
                <a:lnTo>
                  <a:pt x="788" y="634"/>
                </a:lnTo>
                <a:lnTo>
                  <a:pt x="788" y="635"/>
                </a:lnTo>
                <a:lnTo>
                  <a:pt x="788" y="636"/>
                </a:lnTo>
                <a:lnTo>
                  <a:pt x="788" y="637"/>
                </a:lnTo>
                <a:lnTo>
                  <a:pt x="788" y="638"/>
                </a:lnTo>
                <a:lnTo>
                  <a:pt x="788" y="638"/>
                </a:lnTo>
                <a:lnTo>
                  <a:pt x="787" y="638"/>
                </a:lnTo>
                <a:lnTo>
                  <a:pt x="787" y="639"/>
                </a:lnTo>
                <a:lnTo>
                  <a:pt x="787" y="640"/>
                </a:lnTo>
                <a:lnTo>
                  <a:pt x="788" y="640"/>
                </a:lnTo>
                <a:lnTo>
                  <a:pt x="788" y="641"/>
                </a:lnTo>
                <a:lnTo>
                  <a:pt x="789" y="640"/>
                </a:lnTo>
                <a:lnTo>
                  <a:pt x="789" y="639"/>
                </a:lnTo>
                <a:lnTo>
                  <a:pt x="790" y="639"/>
                </a:lnTo>
                <a:lnTo>
                  <a:pt x="790" y="640"/>
                </a:lnTo>
                <a:lnTo>
                  <a:pt x="791" y="640"/>
                </a:lnTo>
                <a:lnTo>
                  <a:pt x="792" y="640"/>
                </a:lnTo>
                <a:lnTo>
                  <a:pt x="792" y="641"/>
                </a:lnTo>
                <a:lnTo>
                  <a:pt x="793" y="641"/>
                </a:lnTo>
                <a:lnTo>
                  <a:pt x="793" y="642"/>
                </a:lnTo>
                <a:lnTo>
                  <a:pt x="794" y="642"/>
                </a:lnTo>
                <a:lnTo>
                  <a:pt x="794" y="643"/>
                </a:lnTo>
                <a:lnTo>
                  <a:pt x="795" y="643"/>
                </a:lnTo>
                <a:lnTo>
                  <a:pt x="795" y="644"/>
                </a:lnTo>
                <a:lnTo>
                  <a:pt x="796" y="644"/>
                </a:lnTo>
                <a:lnTo>
                  <a:pt x="797" y="644"/>
                </a:lnTo>
                <a:lnTo>
                  <a:pt x="797" y="645"/>
                </a:lnTo>
                <a:lnTo>
                  <a:pt x="797" y="645"/>
                </a:lnTo>
                <a:lnTo>
                  <a:pt x="798" y="643"/>
                </a:lnTo>
                <a:lnTo>
                  <a:pt x="798" y="642"/>
                </a:lnTo>
                <a:lnTo>
                  <a:pt x="798" y="641"/>
                </a:lnTo>
                <a:lnTo>
                  <a:pt x="798" y="640"/>
                </a:lnTo>
                <a:lnTo>
                  <a:pt x="799" y="639"/>
                </a:lnTo>
                <a:lnTo>
                  <a:pt x="799" y="638"/>
                </a:lnTo>
                <a:lnTo>
                  <a:pt x="799" y="638"/>
                </a:lnTo>
                <a:lnTo>
                  <a:pt x="799" y="637"/>
                </a:lnTo>
                <a:lnTo>
                  <a:pt x="799" y="636"/>
                </a:lnTo>
                <a:lnTo>
                  <a:pt x="799" y="635"/>
                </a:lnTo>
                <a:lnTo>
                  <a:pt x="798" y="635"/>
                </a:lnTo>
                <a:lnTo>
                  <a:pt x="798" y="634"/>
                </a:lnTo>
                <a:lnTo>
                  <a:pt x="799" y="634"/>
                </a:lnTo>
                <a:lnTo>
                  <a:pt x="799" y="633"/>
                </a:lnTo>
                <a:lnTo>
                  <a:pt x="800" y="633"/>
                </a:lnTo>
                <a:lnTo>
                  <a:pt x="801" y="632"/>
                </a:lnTo>
                <a:lnTo>
                  <a:pt x="802" y="632"/>
                </a:lnTo>
                <a:lnTo>
                  <a:pt x="802" y="632"/>
                </a:lnTo>
                <a:lnTo>
                  <a:pt x="803" y="632"/>
                </a:lnTo>
                <a:lnTo>
                  <a:pt x="803" y="632"/>
                </a:lnTo>
                <a:lnTo>
                  <a:pt x="804" y="631"/>
                </a:lnTo>
                <a:lnTo>
                  <a:pt x="804" y="630"/>
                </a:lnTo>
                <a:lnTo>
                  <a:pt x="805" y="629"/>
                </a:lnTo>
                <a:lnTo>
                  <a:pt x="806" y="629"/>
                </a:lnTo>
                <a:lnTo>
                  <a:pt x="808" y="628"/>
                </a:lnTo>
                <a:lnTo>
                  <a:pt x="809" y="628"/>
                </a:lnTo>
                <a:lnTo>
                  <a:pt x="809" y="627"/>
                </a:lnTo>
                <a:lnTo>
                  <a:pt x="810" y="626"/>
                </a:lnTo>
                <a:lnTo>
                  <a:pt x="811" y="626"/>
                </a:lnTo>
                <a:lnTo>
                  <a:pt x="811" y="626"/>
                </a:lnTo>
                <a:lnTo>
                  <a:pt x="812" y="626"/>
                </a:lnTo>
                <a:lnTo>
                  <a:pt x="813" y="625"/>
                </a:lnTo>
                <a:lnTo>
                  <a:pt x="814" y="624"/>
                </a:lnTo>
                <a:lnTo>
                  <a:pt x="814" y="623"/>
                </a:lnTo>
                <a:lnTo>
                  <a:pt x="815" y="624"/>
                </a:lnTo>
                <a:lnTo>
                  <a:pt x="815" y="625"/>
                </a:lnTo>
                <a:lnTo>
                  <a:pt x="816" y="627"/>
                </a:lnTo>
                <a:lnTo>
                  <a:pt x="817" y="628"/>
                </a:lnTo>
                <a:lnTo>
                  <a:pt x="818" y="629"/>
                </a:lnTo>
                <a:lnTo>
                  <a:pt x="818" y="630"/>
                </a:lnTo>
                <a:lnTo>
                  <a:pt x="819" y="631"/>
                </a:lnTo>
                <a:lnTo>
                  <a:pt x="819" y="632"/>
                </a:lnTo>
                <a:lnTo>
                  <a:pt x="820" y="632"/>
                </a:lnTo>
                <a:lnTo>
                  <a:pt x="820" y="633"/>
                </a:lnTo>
                <a:lnTo>
                  <a:pt x="821" y="633"/>
                </a:lnTo>
                <a:lnTo>
                  <a:pt x="821" y="634"/>
                </a:lnTo>
                <a:lnTo>
                  <a:pt x="822" y="634"/>
                </a:lnTo>
                <a:lnTo>
                  <a:pt x="822" y="635"/>
                </a:lnTo>
                <a:lnTo>
                  <a:pt x="822" y="635"/>
                </a:lnTo>
                <a:lnTo>
                  <a:pt x="822" y="636"/>
                </a:lnTo>
                <a:lnTo>
                  <a:pt x="828" y="641"/>
                </a:lnTo>
                <a:lnTo>
                  <a:pt x="828" y="642"/>
                </a:lnTo>
                <a:lnTo>
                  <a:pt x="828" y="643"/>
                </a:lnTo>
                <a:lnTo>
                  <a:pt x="828" y="644"/>
                </a:lnTo>
                <a:lnTo>
                  <a:pt x="829" y="645"/>
                </a:lnTo>
                <a:lnTo>
                  <a:pt x="829" y="645"/>
                </a:lnTo>
                <a:lnTo>
                  <a:pt x="830" y="646"/>
                </a:lnTo>
                <a:lnTo>
                  <a:pt x="830" y="647"/>
                </a:lnTo>
                <a:lnTo>
                  <a:pt x="831" y="648"/>
                </a:lnTo>
                <a:lnTo>
                  <a:pt x="832" y="649"/>
                </a:lnTo>
                <a:lnTo>
                  <a:pt x="832" y="650"/>
                </a:lnTo>
                <a:lnTo>
                  <a:pt x="833" y="651"/>
                </a:lnTo>
                <a:lnTo>
                  <a:pt x="834" y="651"/>
                </a:lnTo>
                <a:lnTo>
                  <a:pt x="834" y="651"/>
                </a:lnTo>
                <a:lnTo>
                  <a:pt x="835" y="651"/>
                </a:lnTo>
                <a:lnTo>
                  <a:pt x="836" y="651"/>
                </a:lnTo>
                <a:lnTo>
                  <a:pt x="837" y="651"/>
                </a:lnTo>
                <a:lnTo>
                  <a:pt x="839" y="651"/>
                </a:lnTo>
                <a:lnTo>
                  <a:pt x="840" y="652"/>
                </a:lnTo>
                <a:lnTo>
                  <a:pt x="840" y="652"/>
                </a:lnTo>
                <a:lnTo>
                  <a:pt x="841" y="652"/>
                </a:lnTo>
                <a:lnTo>
                  <a:pt x="841" y="653"/>
                </a:lnTo>
                <a:lnTo>
                  <a:pt x="842" y="653"/>
                </a:lnTo>
                <a:lnTo>
                  <a:pt x="843" y="654"/>
                </a:lnTo>
                <a:lnTo>
                  <a:pt x="844" y="654"/>
                </a:lnTo>
                <a:lnTo>
                  <a:pt x="845" y="654"/>
                </a:lnTo>
                <a:lnTo>
                  <a:pt x="846" y="653"/>
                </a:lnTo>
                <a:lnTo>
                  <a:pt x="846" y="654"/>
                </a:lnTo>
                <a:lnTo>
                  <a:pt x="846" y="654"/>
                </a:lnTo>
                <a:lnTo>
                  <a:pt x="846" y="653"/>
                </a:lnTo>
                <a:lnTo>
                  <a:pt x="847" y="653"/>
                </a:lnTo>
                <a:lnTo>
                  <a:pt x="847" y="654"/>
                </a:lnTo>
                <a:lnTo>
                  <a:pt x="848" y="654"/>
                </a:lnTo>
                <a:lnTo>
                  <a:pt x="848" y="655"/>
                </a:lnTo>
                <a:lnTo>
                  <a:pt x="849" y="655"/>
                </a:lnTo>
                <a:lnTo>
                  <a:pt x="849" y="656"/>
                </a:lnTo>
                <a:lnTo>
                  <a:pt x="850" y="656"/>
                </a:lnTo>
                <a:lnTo>
                  <a:pt x="851" y="656"/>
                </a:lnTo>
                <a:lnTo>
                  <a:pt x="851" y="657"/>
                </a:lnTo>
                <a:lnTo>
                  <a:pt x="851" y="657"/>
                </a:lnTo>
                <a:lnTo>
                  <a:pt x="851" y="658"/>
                </a:lnTo>
                <a:lnTo>
                  <a:pt x="851" y="659"/>
                </a:lnTo>
                <a:lnTo>
                  <a:pt x="851" y="660"/>
                </a:lnTo>
                <a:lnTo>
                  <a:pt x="851" y="661"/>
                </a:lnTo>
                <a:lnTo>
                  <a:pt x="852" y="661"/>
                </a:lnTo>
                <a:lnTo>
                  <a:pt x="852" y="662"/>
                </a:lnTo>
                <a:lnTo>
                  <a:pt x="852" y="663"/>
                </a:lnTo>
                <a:lnTo>
                  <a:pt x="852" y="663"/>
                </a:lnTo>
                <a:lnTo>
                  <a:pt x="853" y="663"/>
                </a:lnTo>
                <a:lnTo>
                  <a:pt x="853" y="664"/>
                </a:lnTo>
                <a:lnTo>
                  <a:pt x="853" y="665"/>
                </a:lnTo>
                <a:lnTo>
                  <a:pt x="853" y="665"/>
                </a:lnTo>
                <a:lnTo>
                  <a:pt x="854" y="674"/>
                </a:lnTo>
                <a:lnTo>
                  <a:pt x="859" y="678"/>
                </a:lnTo>
                <a:lnTo>
                  <a:pt x="863" y="681"/>
                </a:lnTo>
                <a:lnTo>
                  <a:pt x="863" y="682"/>
                </a:lnTo>
                <a:lnTo>
                  <a:pt x="864" y="682"/>
                </a:lnTo>
                <a:lnTo>
                  <a:pt x="865" y="682"/>
                </a:lnTo>
                <a:lnTo>
                  <a:pt x="865" y="683"/>
                </a:lnTo>
                <a:lnTo>
                  <a:pt x="865" y="683"/>
                </a:lnTo>
                <a:lnTo>
                  <a:pt x="865" y="684"/>
                </a:lnTo>
                <a:lnTo>
                  <a:pt x="866" y="684"/>
                </a:lnTo>
                <a:lnTo>
                  <a:pt x="866" y="685"/>
                </a:lnTo>
                <a:lnTo>
                  <a:pt x="866" y="686"/>
                </a:lnTo>
                <a:lnTo>
                  <a:pt x="867" y="687"/>
                </a:lnTo>
                <a:lnTo>
                  <a:pt x="867" y="688"/>
                </a:lnTo>
                <a:lnTo>
                  <a:pt x="868" y="688"/>
                </a:lnTo>
                <a:lnTo>
                  <a:pt x="869" y="689"/>
                </a:lnTo>
                <a:lnTo>
                  <a:pt x="870" y="689"/>
                </a:lnTo>
                <a:lnTo>
                  <a:pt x="870" y="690"/>
                </a:lnTo>
                <a:lnTo>
                  <a:pt x="870" y="691"/>
                </a:lnTo>
                <a:lnTo>
                  <a:pt x="870" y="692"/>
                </a:lnTo>
                <a:lnTo>
                  <a:pt x="871" y="693"/>
                </a:lnTo>
                <a:lnTo>
                  <a:pt x="871" y="694"/>
                </a:lnTo>
                <a:lnTo>
                  <a:pt x="870" y="694"/>
                </a:lnTo>
                <a:lnTo>
                  <a:pt x="871" y="694"/>
                </a:lnTo>
                <a:lnTo>
                  <a:pt x="870" y="695"/>
                </a:lnTo>
                <a:lnTo>
                  <a:pt x="870" y="696"/>
                </a:lnTo>
                <a:lnTo>
                  <a:pt x="870" y="697"/>
                </a:lnTo>
                <a:lnTo>
                  <a:pt x="871" y="697"/>
                </a:lnTo>
                <a:lnTo>
                  <a:pt x="871" y="698"/>
                </a:lnTo>
                <a:lnTo>
                  <a:pt x="871" y="699"/>
                </a:lnTo>
                <a:lnTo>
                  <a:pt x="871" y="700"/>
                </a:lnTo>
                <a:lnTo>
                  <a:pt x="872" y="701"/>
                </a:lnTo>
                <a:lnTo>
                  <a:pt x="876" y="701"/>
                </a:lnTo>
                <a:lnTo>
                  <a:pt x="878" y="701"/>
                </a:lnTo>
                <a:lnTo>
                  <a:pt x="882" y="703"/>
                </a:lnTo>
                <a:lnTo>
                  <a:pt x="884" y="704"/>
                </a:lnTo>
                <a:lnTo>
                  <a:pt x="887" y="705"/>
                </a:lnTo>
                <a:lnTo>
                  <a:pt x="889" y="707"/>
                </a:lnTo>
                <a:lnTo>
                  <a:pt x="891" y="709"/>
                </a:lnTo>
                <a:lnTo>
                  <a:pt x="892" y="710"/>
                </a:lnTo>
                <a:lnTo>
                  <a:pt x="893" y="711"/>
                </a:lnTo>
                <a:lnTo>
                  <a:pt x="894" y="711"/>
                </a:lnTo>
                <a:lnTo>
                  <a:pt x="895" y="712"/>
                </a:lnTo>
                <a:lnTo>
                  <a:pt x="896" y="713"/>
                </a:lnTo>
                <a:lnTo>
                  <a:pt x="896" y="713"/>
                </a:lnTo>
                <a:lnTo>
                  <a:pt x="903" y="718"/>
                </a:lnTo>
                <a:lnTo>
                  <a:pt x="904" y="719"/>
                </a:lnTo>
                <a:lnTo>
                  <a:pt x="905" y="719"/>
                </a:lnTo>
                <a:lnTo>
                  <a:pt x="906" y="720"/>
                </a:lnTo>
                <a:lnTo>
                  <a:pt x="907" y="720"/>
                </a:lnTo>
                <a:lnTo>
                  <a:pt x="907" y="721"/>
                </a:lnTo>
                <a:lnTo>
                  <a:pt x="908" y="721"/>
                </a:lnTo>
                <a:lnTo>
                  <a:pt x="909" y="722"/>
                </a:lnTo>
                <a:lnTo>
                  <a:pt x="909" y="723"/>
                </a:lnTo>
                <a:lnTo>
                  <a:pt x="910" y="723"/>
                </a:lnTo>
                <a:lnTo>
                  <a:pt x="913" y="724"/>
                </a:lnTo>
                <a:lnTo>
                  <a:pt x="914" y="724"/>
                </a:lnTo>
                <a:lnTo>
                  <a:pt x="915" y="724"/>
                </a:lnTo>
                <a:lnTo>
                  <a:pt x="915" y="724"/>
                </a:lnTo>
                <a:lnTo>
                  <a:pt x="916" y="724"/>
                </a:lnTo>
                <a:lnTo>
                  <a:pt x="918" y="725"/>
                </a:lnTo>
                <a:lnTo>
                  <a:pt x="919" y="725"/>
                </a:lnTo>
                <a:lnTo>
                  <a:pt x="921" y="726"/>
                </a:lnTo>
                <a:lnTo>
                  <a:pt x="922" y="726"/>
                </a:lnTo>
                <a:lnTo>
                  <a:pt x="923" y="726"/>
                </a:lnTo>
                <a:lnTo>
                  <a:pt x="924" y="726"/>
                </a:lnTo>
                <a:lnTo>
                  <a:pt x="925" y="726"/>
                </a:lnTo>
                <a:lnTo>
                  <a:pt x="927" y="726"/>
                </a:lnTo>
                <a:lnTo>
                  <a:pt x="927" y="726"/>
                </a:lnTo>
                <a:lnTo>
                  <a:pt x="928" y="726"/>
                </a:lnTo>
                <a:lnTo>
                  <a:pt x="930" y="726"/>
                </a:lnTo>
                <a:lnTo>
                  <a:pt x="932" y="726"/>
                </a:lnTo>
                <a:lnTo>
                  <a:pt x="933" y="726"/>
                </a:lnTo>
                <a:lnTo>
                  <a:pt x="934" y="726"/>
                </a:lnTo>
                <a:lnTo>
                  <a:pt x="934" y="726"/>
                </a:lnTo>
                <a:lnTo>
                  <a:pt x="935" y="726"/>
                </a:lnTo>
                <a:lnTo>
                  <a:pt x="935" y="725"/>
                </a:lnTo>
                <a:lnTo>
                  <a:pt x="940" y="725"/>
                </a:lnTo>
                <a:lnTo>
                  <a:pt x="941" y="726"/>
                </a:lnTo>
                <a:lnTo>
                  <a:pt x="942" y="726"/>
                </a:lnTo>
                <a:lnTo>
                  <a:pt x="945" y="727"/>
                </a:lnTo>
                <a:lnTo>
                  <a:pt x="946" y="727"/>
                </a:lnTo>
                <a:lnTo>
                  <a:pt x="946" y="727"/>
                </a:lnTo>
                <a:lnTo>
                  <a:pt x="949" y="726"/>
                </a:lnTo>
                <a:lnTo>
                  <a:pt x="951" y="726"/>
                </a:lnTo>
                <a:lnTo>
                  <a:pt x="952" y="726"/>
                </a:lnTo>
                <a:lnTo>
                  <a:pt x="952" y="725"/>
                </a:lnTo>
                <a:lnTo>
                  <a:pt x="953" y="724"/>
                </a:lnTo>
                <a:lnTo>
                  <a:pt x="954" y="724"/>
                </a:lnTo>
                <a:lnTo>
                  <a:pt x="955" y="723"/>
                </a:lnTo>
                <a:lnTo>
                  <a:pt x="956" y="722"/>
                </a:lnTo>
                <a:lnTo>
                  <a:pt x="956" y="721"/>
                </a:lnTo>
                <a:lnTo>
                  <a:pt x="957" y="719"/>
                </a:lnTo>
                <a:lnTo>
                  <a:pt x="958" y="719"/>
                </a:lnTo>
                <a:lnTo>
                  <a:pt x="958" y="718"/>
                </a:lnTo>
                <a:lnTo>
                  <a:pt x="959" y="716"/>
                </a:lnTo>
                <a:lnTo>
                  <a:pt x="960" y="715"/>
                </a:lnTo>
                <a:lnTo>
                  <a:pt x="961" y="713"/>
                </a:lnTo>
                <a:lnTo>
                  <a:pt x="962" y="712"/>
                </a:lnTo>
                <a:lnTo>
                  <a:pt x="963" y="711"/>
                </a:lnTo>
                <a:lnTo>
                  <a:pt x="964" y="710"/>
                </a:lnTo>
                <a:lnTo>
                  <a:pt x="967" y="708"/>
                </a:lnTo>
                <a:lnTo>
                  <a:pt x="968" y="708"/>
                </a:lnTo>
                <a:lnTo>
                  <a:pt x="976" y="710"/>
                </a:lnTo>
                <a:lnTo>
                  <a:pt x="978" y="710"/>
                </a:lnTo>
                <a:lnTo>
                  <a:pt x="980" y="710"/>
                </a:lnTo>
                <a:lnTo>
                  <a:pt x="980" y="711"/>
                </a:lnTo>
                <a:lnTo>
                  <a:pt x="981" y="711"/>
                </a:lnTo>
                <a:lnTo>
                  <a:pt x="984" y="713"/>
                </a:lnTo>
                <a:lnTo>
                  <a:pt x="984" y="713"/>
                </a:lnTo>
                <a:lnTo>
                  <a:pt x="984" y="715"/>
                </a:lnTo>
                <a:lnTo>
                  <a:pt x="984" y="716"/>
                </a:lnTo>
                <a:lnTo>
                  <a:pt x="985" y="718"/>
                </a:lnTo>
                <a:lnTo>
                  <a:pt x="986" y="719"/>
                </a:lnTo>
                <a:lnTo>
                  <a:pt x="987" y="721"/>
                </a:lnTo>
                <a:lnTo>
                  <a:pt x="988" y="724"/>
                </a:lnTo>
                <a:lnTo>
                  <a:pt x="990" y="729"/>
                </a:lnTo>
                <a:lnTo>
                  <a:pt x="990" y="731"/>
                </a:lnTo>
                <a:lnTo>
                  <a:pt x="990" y="731"/>
                </a:lnTo>
                <a:lnTo>
                  <a:pt x="990" y="732"/>
                </a:lnTo>
                <a:lnTo>
                  <a:pt x="990" y="733"/>
                </a:lnTo>
                <a:lnTo>
                  <a:pt x="990" y="734"/>
                </a:lnTo>
                <a:lnTo>
                  <a:pt x="991" y="735"/>
                </a:lnTo>
                <a:lnTo>
                  <a:pt x="991" y="736"/>
                </a:lnTo>
                <a:lnTo>
                  <a:pt x="992" y="737"/>
                </a:lnTo>
                <a:lnTo>
                  <a:pt x="992" y="738"/>
                </a:lnTo>
                <a:lnTo>
                  <a:pt x="993" y="739"/>
                </a:lnTo>
                <a:lnTo>
                  <a:pt x="993" y="740"/>
                </a:lnTo>
                <a:lnTo>
                  <a:pt x="994" y="741"/>
                </a:lnTo>
                <a:lnTo>
                  <a:pt x="994" y="742"/>
                </a:lnTo>
                <a:lnTo>
                  <a:pt x="995" y="743"/>
                </a:lnTo>
                <a:lnTo>
                  <a:pt x="994" y="743"/>
                </a:lnTo>
                <a:lnTo>
                  <a:pt x="995" y="743"/>
                </a:lnTo>
                <a:lnTo>
                  <a:pt x="996" y="743"/>
                </a:lnTo>
                <a:lnTo>
                  <a:pt x="996" y="744"/>
                </a:lnTo>
                <a:lnTo>
                  <a:pt x="996" y="745"/>
                </a:lnTo>
                <a:lnTo>
                  <a:pt x="996" y="745"/>
                </a:lnTo>
                <a:lnTo>
                  <a:pt x="996" y="746"/>
                </a:lnTo>
                <a:lnTo>
                  <a:pt x="997" y="747"/>
                </a:lnTo>
                <a:lnTo>
                  <a:pt x="998" y="749"/>
                </a:lnTo>
                <a:lnTo>
                  <a:pt x="998" y="750"/>
                </a:lnTo>
                <a:lnTo>
                  <a:pt x="999" y="750"/>
                </a:lnTo>
                <a:lnTo>
                  <a:pt x="1000" y="751"/>
                </a:lnTo>
                <a:lnTo>
                  <a:pt x="1000" y="751"/>
                </a:lnTo>
                <a:lnTo>
                  <a:pt x="1000" y="752"/>
                </a:lnTo>
                <a:lnTo>
                  <a:pt x="1001" y="753"/>
                </a:lnTo>
                <a:lnTo>
                  <a:pt x="1002" y="757"/>
                </a:lnTo>
                <a:lnTo>
                  <a:pt x="1002" y="757"/>
                </a:lnTo>
                <a:lnTo>
                  <a:pt x="1002" y="758"/>
                </a:lnTo>
                <a:lnTo>
                  <a:pt x="1004" y="762"/>
                </a:lnTo>
                <a:lnTo>
                  <a:pt x="1004" y="763"/>
                </a:lnTo>
                <a:lnTo>
                  <a:pt x="1005" y="766"/>
                </a:lnTo>
                <a:lnTo>
                  <a:pt x="1006" y="767"/>
                </a:lnTo>
                <a:lnTo>
                  <a:pt x="1007" y="769"/>
                </a:lnTo>
                <a:lnTo>
                  <a:pt x="1007" y="770"/>
                </a:lnTo>
                <a:lnTo>
                  <a:pt x="1008" y="771"/>
                </a:lnTo>
                <a:lnTo>
                  <a:pt x="1008" y="774"/>
                </a:lnTo>
                <a:lnTo>
                  <a:pt x="1008" y="776"/>
                </a:lnTo>
                <a:lnTo>
                  <a:pt x="1009" y="777"/>
                </a:lnTo>
                <a:lnTo>
                  <a:pt x="1009" y="780"/>
                </a:lnTo>
                <a:lnTo>
                  <a:pt x="1010" y="783"/>
                </a:lnTo>
                <a:lnTo>
                  <a:pt x="1010" y="787"/>
                </a:lnTo>
                <a:lnTo>
                  <a:pt x="1009" y="789"/>
                </a:lnTo>
                <a:lnTo>
                  <a:pt x="1009" y="793"/>
                </a:lnTo>
                <a:lnTo>
                  <a:pt x="1010" y="796"/>
                </a:lnTo>
                <a:lnTo>
                  <a:pt x="1009" y="798"/>
                </a:lnTo>
                <a:lnTo>
                  <a:pt x="1008" y="801"/>
                </a:lnTo>
                <a:lnTo>
                  <a:pt x="1008" y="804"/>
                </a:lnTo>
                <a:lnTo>
                  <a:pt x="1007" y="807"/>
                </a:lnTo>
                <a:lnTo>
                  <a:pt x="1008" y="809"/>
                </a:lnTo>
                <a:lnTo>
                  <a:pt x="1008" y="811"/>
                </a:lnTo>
                <a:lnTo>
                  <a:pt x="1008" y="813"/>
                </a:lnTo>
                <a:lnTo>
                  <a:pt x="1008" y="815"/>
                </a:lnTo>
                <a:lnTo>
                  <a:pt x="1008" y="817"/>
                </a:lnTo>
                <a:lnTo>
                  <a:pt x="1008" y="819"/>
                </a:lnTo>
                <a:lnTo>
                  <a:pt x="1009" y="820"/>
                </a:lnTo>
                <a:lnTo>
                  <a:pt x="1009" y="821"/>
                </a:lnTo>
                <a:lnTo>
                  <a:pt x="1010" y="822"/>
                </a:lnTo>
                <a:lnTo>
                  <a:pt x="1011" y="825"/>
                </a:lnTo>
                <a:lnTo>
                  <a:pt x="1012" y="827"/>
                </a:lnTo>
                <a:lnTo>
                  <a:pt x="1013" y="829"/>
                </a:lnTo>
                <a:lnTo>
                  <a:pt x="1014" y="831"/>
                </a:lnTo>
                <a:lnTo>
                  <a:pt x="1014" y="832"/>
                </a:lnTo>
                <a:lnTo>
                  <a:pt x="1014" y="833"/>
                </a:lnTo>
                <a:lnTo>
                  <a:pt x="1014" y="834"/>
                </a:lnTo>
                <a:lnTo>
                  <a:pt x="1014" y="835"/>
                </a:lnTo>
                <a:lnTo>
                  <a:pt x="1014" y="837"/>
                </a:lnTo>
                <a:lnTo>
                  <a:pt x="1014" y="838"/>
                </a:lnTo>
                <a:lnTo>
                  <a:pt x="1015" y="839"/>
                </a:lnTo>
                <a:lnTo>
                  <a:pt x="1015" y="840"/>
                </a:lnTo>
                <a:lnTo>
                  <a:pt x="1015" y="842"/>
                </a:lnTo>
                <a:lnTo>
                  <a:pt x="1016" y="843"/>
                </a:lnTo>
                <a:lnTo>
                  <a:pt x="1016" y="844"/>
                </a:lnTo>
                <a:lnTo>
                  <a:pt x="1015" y="844"/>
                </a:lnTo>
                <a:lnTo>
                  <a:pt x="1015" y="845"/>
                </a:lnTo>
                <a:lnTo>
                  <a:pt x="1015" y="846"/>
                </a:lnTo>
                <a:lnTo>
                  <a:pt x="1016" y="847"/>
                </a:lnTo>
                <a:lnTo>
                  <a:pt x="1016" y="848"/>
                </a:lnTo>
                <a:lnTo>
                  <a:pt x="1017" y="848"/>
                </a:lnTo>
                <a:lnTo>
                  <a:pt x="1017" y="849"/>
                </a:lnTo>
                <a:lnTo>
                  <a:pt x="1018" y="849"/>
                </a:lnTo>
                <a:lnTo>
                  <a:pt x="1018" y="850"/>
                </a:lnTo>
                <a:lnTo>
                  <a:pt x="1018" y="850"/>
                </a:lnTo>
                <a:lnTo>
                  <a:pt x="1017" y="850"/>
                </a:lnTo>
                <a:lnTo>
                  <a:pt x="1018" y="851"/>
                </a:lnTo>
                <a:lnTo>
                  <a:pt x="1018" y="852"/>
                </a:lnTo>
                <a:lnTo>
                  <a:pt x="1018" y="853"/>
                </a:lnTo>
                <a:lnTo>
                  <a:pt x="1019" y="853"/>
                </a:lnTo>
                <a:lnTo>
                  <a:pt x="1018" y="853"/>
                </a:lnTo>
                <a:lnTo>
                  <a:pt x="1018" y="854"/>
                </a:lnTo>
                <a:lnTo>
                  <a:pt x="1019" y="854"/>
                </a:lnTo>
                <a:lnTo>
                  <a:pt x="1020" y="854"/>
                </a:lnTo>
                <a:lnTo>
                  <a:pt x="1020" y="855"/>
                </a:lnTo>
                <a:lnTo>
                  <a:pt x="1021" y="854"/>
                </a:lnTo>
                <a:lnTo>
                  <a:pt x="1021" y="853"/>
                </a:lnTo>
                <a:lnTo>
                  <a:pt x="1022" y="852"/>
                </a:lnTo>
                <a:lnTo>
                  <a:pt x="1023" y="853"/>
                </a:lnTo>
                <a:lnTo>
                  <a:pt x="1024" y="854"/>
                </a:lnTo>
                <a:lnTo>
                  <a:pt x="1025" y="855"/>
                </a:lnTo>
                <a:lnTo>
                  <a:pt x="1026" y="855"/>
                </a:lnTo>
                <a:lnTo>
                  <a:pt x="1029" y="859"/>
                </a:lnTo>
                <a:lnTo>
                  <a:pt x="1036" y="869"/>
                </a:lnTo>
                <a:lnTo>
                  <a:pt x="1036" y="869"/>
                </a:lnTo>
                <a:lnTo>
                  <a:pt x="1038" y="870"/>
                </a:lnTo>
                <a:lnTo>
                  <a:pt x="1036" y="871"/>
                </a:lnTo>
                <a:lnTo>
                  <a:pt x="1035" y="873"/>
                </a:lnTo>
                <a:lnTo>
                  <a:pt x="1034" y="873"/>
                </a:lnTo>
                <a:lnTo>
                  <a:pt x="1033" y="874"/>
                </a:lnTo>
                <a:lnTo>
                  <a:pt x="1031" y="875"/>
                </a:lnTo>
                <a:lnTo>
                  <a:pt x="1029" y="875"/>
                </a:lnTo>
                <a:lnTo>
                  <a:pt x="1028" y="877"/>
                </a:lnTo>
                <a:lnTo>
                  <a:pt x="1028" y="878"/>
                </a:lnTo>
                <a:lnTo>
                  <a:pt x="1028" y="879"/>
                </a:lnTo>
                <a:lnTo>
                  <a:pt x="1027" y="880"/>
                </a:lnTo>
                <a:lnTo>
                  <a:pt x="1027" y="881"/>
                </a:lnTo>
                <a:lnTo>
                  <a:pt x="1027" y="881"/>
                </a:lnTo>
                <a:lnTo>
                  <a:pt x="1026" y="881"/>
                </a:lnTo>
                <a:lnTo>
                  <a:pt x="1025" y="881"/>
                </a:lnTo>
                <a:lnTo>
                  <a:pt x="1024" y="881"/>
                </a:lnTo>
                <a:lnTo>
                  <a:pt x="1024" y="880"/>
                </a:lnTo>
                <a:lnTo>
                  <a:pt x="1023" y="879"/>
                </a:lnTo>
                <a:lnTo>
                  <a:pt x="1023" y="878"/>
                </a:lnTo>
                <a:lnTo>
                  <a:pt x="1023" y="877"/>
                </a:lnTo>
                <a:lnTo>
                  <a:pt x="1021" y="877"/>
                </a:lnTo>
                <a:lnTo>
                  <a:pt x="1020" y="878"/>
                </a:lnTo>
                <a:lnTo>
                  <a:pt x="1018" y="879"/>
                </a:lnTo>
                <a:lnTo>
                  <a:pt x="1018" y="880"/>
                </a:lnTo>
                <a:lnTo>
                  <a:pt x="1017" y="880"/>
                </a:lnTo>
                <a:lnTo>
                  <a:pt x="1017" y="881"/>
                </a:lnTo>
                <a:lnTo>
                  <a:pt x="1017" y="882"/>
                </a:lnTo>
                <a:lnTo>
                  <a:pt x="1017" y="882"/>
                </a:lnTo>
                <a:lnTo>
                  <a:pt x="1018" y="883"/>
                </a:lnTo>
                <a:lnTo>
                  <a:pt x="1018" y="884"/>
                </a:lnTo>
                <a:lnTo>
                  <a:pt x="1018" y="885"/>
                </a:lnTo>
                <a:lnTo>
                  <a:pt x="1017" y="885"/>
                </a:lnTo>
                <a:lnTo>
                  <a:pt x="1016" y="885"/>
                </a:lnTo>
                <a:lnTo>
                  <a:pt x="1016" y="888"/>
                </a:lnTo>
                <a:lnTo>
                  <a:pt x="1017" y="888"/>
                </a:lnTo>
                <a:lnTo>
                  <a:pt x="1017" y="888"/>
                </a:lnTo>
                <a:lnTo>
                  <a:pt x="1018" y="888"/>
                </a:lnTo>
                <a:lnTo>
                  <a:pt x="1019" y="889"/>
                </a:lnTo>
                <a:lnTo>
                  <a:pt x="1018" y="889"/>
                </a:lnTo>
                <a:lnTo>
                  <a:pt x="1018" y="890"/>
                </a:lnTo>
                <a:lnTo>
                  <a:pt x="1019" y="890"/>
                </a:lnTo>
                <a:lnTo>
                  <a:pt x="1018" y="890"/>
                </a:lnTo>
                <a:lnTo>
                  <a:pt x="1019" y="891"/>
                </a:lnTo>
                <a:lnTo>
                  <a:pt x="1020" y="892"/>
                </a:lnTo>
                <a:lnTo>
                  <a:pt x="1020" y="893"/>
                </a:lnTo>
                <a:lnTo>
                  <a:pt x="1021" y="893"/>
                </a:lnTo>
                <a:lnTo>
                  <a:pt x="1021" y="894"/>
                </a:lnTo>
                <a:lnTo>
                  <a:pt x="1022" y="894"/>
                </a:lnTo>
                <a:lnTo>
                  <a:pt x="1023" y="895"/>
                </a:lnTo>
                <a:lnTo>
                  <a:pt x="1024" y="898"/>
                </a:lnTo>
                <a:lnTo>
                  <a:pt x="1022" y="898"/>
                </a:lnTo>
                <a:lnTo>
                  <a:pt x="1021" y="899"/>
                </a:lnTo>
                <a:lnTo>
                  <a:pt x="1021" y="899"/>
                </a:lnTo>
                <a:lnTo>
                  <a:pt x="1021" y="900"/>
                </a:lnTo>
                <a:lnTo>
                  <a:pt x="1020" y="900"/>
                </a:lnTo>
                <a:lnTo>
                  <a:pt x="1021" y="901"/>
                </a:lnTo>
                <a:lnTo>
                  <a:pt x="1021" y="902"/>
                </a:lnTo>
                <a:lnTo>
                  <a:pt x="1020" y="902"/>
                </a:lnTo>
                <a:lnTo>
                  <a:pt x="1018" y="903"/>
                </a:lnTo>
                <a:lnTo>
                  <a:pt x="1017" y="903"/>
                </a:lnTo>
                <a:lnTo>
                  <a:pt x="1017" y="904"/>
                </a:lnTo>
                <a:lnTo>
                  <a:pt x="1018" y="904"/>
                </a:lnTo>
                <a:lnTo>
                  <a:pt x="1018" y="905"/>
                </a:lnTo>
                <a:lnTo>
                  <a:pt x="1017" y="905"/>
                </a:lnTo>
                <a:lnTo>
                  <a:pt x="1017" y="906"/>
                </a:lnTo>
                <a:lnTo>
                  <a:pt x="1017" y="905"/>
                </a:lnTo>
                <a:lnTo>
                  <a:pt x="1016" y="906"/>
                </a:lnTo>
                <a:lnTo>
                  <a:pt x="1014" y="907"/>
                </a:lnTo>
                <a:lnTo>
                  <a:pt x="1014" y="907"/>
                </a:lnTo>
                <a:lnTo>
                  <a:pt x="1013" y="908"/>
                </a:lnTo>
                <a:lnTo>
                  <a:pt x="1012" y="909"/>
                </a:lnTo>
                <a:lnTo>
                  <a:pt x="1012" y="910"/>
                </a:lnTo>
                <a:lnTo>
                  <a:pt x="1011" y="910"/>
                </a:lnTo>
                <a:lnTo>
                  <a:pt x="1010" y="911"/>
                </a:lnTo>
                <a:lnTo>
                  <a:pt x="1009" y="911"/>
                </a:lnTo>
                <a:lnTo>
                  <a:pt x="1008" y="911"/>
                </a:lnTo>
                <a:lnTo>
                  <a:pt x="1008" y="912"/>
                </a:lnTo>
                <a:lnTo>
                  <a:pt x="1007" y="912"/>
                </a:lnTo>
                <a:lnTo>
                  <a:pt x="1006" y="913"/>
                </a:lnTo>
                <a:lnTo>
                  <a:pt x="1005" y="913"/>
                </a:lnTo>
                <a:lnTo>
                  <a:pt x="1004" y="913"/>
                </a:lnTo>
                <a:lnTo>
                  <a:pt x="1003" y="915"/>
                </a:lnTo>
                <a:lnTo>
                  <a:pt x="1002" y="915"/>
                </a:lnTo>
                <a:lnTo>
                  <a:pt x="1002" y="916"/>
                </a:lnTo>
                <a:lnTo>
                  <a:pt x="1001" y="917"/>
                </a:lnTo>
                <a:lnTo>
                  <a:pt x="1000" y="918"/>
                </a:lnTo>
                <a:lnTo>
                  <a:pt x="999" y="918"/>
                </a:lnTo>
                <a:lnTo>
                  <a:pt x="999" y="919"/>
                </a:lnTo>
                <a:lnTo>
                  <a:pt x="998" y="919"/>
                </a:lnTo>
                <a:lnTo>
                  <a:pt x="996" y="920"/>
                </a:lnTo>
                <a:lnTo>
                  <a:pt x="996" y="921"/>
                </a:lnTo>
                <a:lnTo>
                  <a:pt x="996" y="921"/>
                </a:lnTo>
                <a:lnTo>
                  <a:pt x="994" y="924"/>
                </a:lnTo>
                <a:lnTo>
                  <a:pt x="993" y="925"/>
                </a:lnTo>
                <a:lnTo>
                  <a:pt x="990" y="927"/>
                </a:lnTo>
                <a:lnTo>
                  <a:pt x="990" y="928"/>
                </a:lnTo>
                <a:lnTo>
                  <a:pt x="988" y="931"/>
                </a:lnTo>
                <a:lnTo>
                  <a:pt x="987" y="931"/>
                </a:lnTo>
                <a:lnTo>
                  <a:pt x="986" y="932"/>
                </a:lnTo>
                <a:lnTo>
                  <a:pt x="985" y="934"/>
                </a:lnTo>
                <a:lnTo>
                  <a:pt x="984" y="934"/>
                </a:lnTo>
                <a:lnTo>
                  <a:pt x="983" y="936"/>
                </a:lnTo>
                <a:lnTo>
                  <a:pt x="983" y="937"/>
                </a:lnTo>
                <a:lnTo>
                  <a:pt x="980" y="945"/>
                </a:lnTo>
                <a:lnTo>
                  <a:pt x="980" y="946"/>
                </a:lnTo>
                <a:lnTo>
                  <a:pt x="979" y="946"/>
                </a:lnTo>
                <a:lnTo>
                  <a:pt x="976" y="951"/>
                </a:lnTo>
                <a:lnTo>
                  <a:pt x="974" y="954"/>
                </a:lnTo>
                <a:lnTo>
                  <a:pt x="965" y="971"/>
                </a:lnTo>
                <a:lnTo>
                  <a:pt x="965" y="972"/>
                </a:lnTo>
                <a:lnTo>
                  <a:pt x="965" y="973"/>
                </a:lnTo>
                <a:lnTo>
                  <a:pt x="965" y="977"/>
                </a:lnTo>
                <a:lnTo>
                  <a:pt x="965" y="979"/>
                </a:lnTo>
                <a:lnTo>
                  <a:pt x="964" y="981"/>
                </a:lnTo>
                <a:lnTo>
                  <a:pt x="963" y="983"/>
                </a:lnTo>
                <a:lnTo>
                  <a:pt x="963" y="986"/>
                </a:lnTo>
                <a:lnTo>
                  <a:pt x="962" y="987"/>
                </a:lnTo>
                <a:lnTo>
                  <a:pt x="962" y="988"/>
                </a:lnTo>
                <a:lnTo>
                  <a:pt x="962" y="989"/>
                </a:lnTo>
                <a:lnTo>
                  <a:pt x="962" y="991"/>
                </a:lnTo>
                <a:lnTo>
                  <a:pt x="961" y="992"/>
                </a:lnTo>
                <a:lnTo>
                  <a:pt x="961" y="993"/>
                </a:lnTo>
                <a:lnTo>
                  <a:pt x="960" y="994"/>
                </a:lnTo>
                <a:lnTo>
                  <a:pt x="960" y="994"/>
                </a:lnTo>
                <a:lnTo>
                  <a:pt x="960" y="995"/>
                </a:lnTo>
                <a:lnTo>
                  <a:pt x="960" y="996"/>
                </a:lnTo>
                <a:lnTo>
                  <a:pt x="961" y="997"/>
                </a:lnTo>
                <a:lnTo>
                  <a:pt x="961" y="998"/>
                </a:lnTo>
                <a:lnTo>
                  <a:pt x="960" y="998"/>
                </a:lnTo>
                <a:lnTo>
                  <a:pt x="959" y="999"/>
                </a:lnTo>
                <a:lnTo>
                  <a:pt x="959" y="1000"/>
                </a:lnTo>
                <a:lnTo>
                  <a:pt x="958" y="1000"/>
                </a:lnTo>
                <a:lnTo>
                  <a:pt x="958" y="1001"/>
                </a:lnTo>
                <a:lnTo>
                  <a:pt x="958" y="1001"/>
                </a:lnTo>
                <a:lnTo>
                  <a:pt x="957" y="1001"/>
                </a:lnTo>
                <a:lnTo>
                  <a:pt x="957" y="1002"/>
                </a:lnTo>
                <a:lnTo>
                  <a:pt x="957" y="1003"/>
                </a:lnTo>
                <a:lnTo>
                  <a:pt x="957" y="1004"/>
                </a:lnTo>
                <a:lnTo>
                  <a:pt x="957" y="1005"/>
                </a:lnTo>
                <a:lnTo>
                  <a:pt x="957" y="1006"/>
                </a:lnTo>
                <a:lnTo>
                  <a:pt x="956" y="1007"/>
                </a:lnTo>
                <a:lnTo>
                  <a:pt x="956" y="1008"/>
                </a:lnTo>
                <a:lnTo>
                  <a:pt x="956" y="1009"/>
                </a:lnTo>
                <a:lnTo>
                  <a:pt x="955" y="1009"/>
                </a:lnTo>
                <a:lnTo>
                  <a:pt x="955" y="1010"/>
                </a:lnTo>
                <a:lnTo>
                  <a:pt x="955" y="1011"/>
                </a:lnTo>
                <a:lnTo>
                  <a:pt x="955" y="1012"/>
                </a:lnTo>
                <a:lnTo>
                  <a:pt x="955" y="1014"/>
                </a:lnTo>
                <a:lnTo>
                  <a:pt x="953" y="1018"/>
                </a:lnTo>
                <a:lnTo>
                  <a:pt x="953" y="1019"/>
                </a:lnTo>
                <a:lnTo>
                  <a:pt x="953" y="1019"/>
                </a:lnTo>
                <a:lnTo>
                  <a:pt x="953" y="1021"/>
                </a:lnTo>
                <a:lnTo>
                  <a:pt x="952" y="1023"/>
                </a:lnTo>
                <a:lnTo>
                  <a:pt x="952" y="1025"/>
                </a:lnTo>
                <a:lnTo>
                  <a:pt x="952" y="1025"/>
                </a:lnTo>
                <a:lnTo>
                  <a:pt x="952" y="1027"/>
                </a:lnTo>
                <a:lnTo>
                  <a:pt x="952" y="1028"/>
                </a:lnTo>
                <a:lnTo>
                  <a:pt x="951" y="1028"/>
                </a:lnTo>
                <a:lnTo>
                  <a:pt x="951" y="1029"/>
                </a:lnTo>
                <a:lnTo>
                  <a:pt x="951" y="1030"/>
                </a:lnTo>
                <a:lnTo>
                  <a:pt x="951" y="1031"/>
                </a:lnTo>
                <a:lnTo>
                  <a:pt x="952" y="1031"/>
                </a:lnTo>
                <a:lnTo>
                  <a:pt x="952" y="1031"/>
                </a:lnTo>
                <a:lnTo>
                  <a:pt x="952" y="1032"/>
                </a:lnTo>
                <a:lnTo>
                  <a:pt x="951" y="1033"/>
                </a:lnTo>
                <a:lnTo>
                  <a:pt x="952" y="1034"/>
                </a:lnTo>
                <a:lnTo>
                  <a:pt x="951" y="1035"/>
                </a:lnTo>
                <a:lnTo>
                  <a:pt x="951" y="1036"/>
                </a:lnTo>
                <a:lnTo>
                  <a:pt x="950" y="1037"/>
                </a:lnTo>
                <a:lnTo>
                  <a:pt x="949" y="1038"/>
                </a:lnTo>
                <a:lnTo>
                  <a:pt x="948" y="1038"/>
                </a:lnTo>
                <a:lnTo>
                  <a:pt x="949" y="1039"/>
                </a:lnTo>
                <a:lnTo>
                  <a:pt x="950" y="1040"/>
                </a:lnTo>
                <a:lnTo>
                  <a:pt x="949" y="1040"/>
                </a:lnTo>
                <a:lnTo>
                  <a:pt x="949" y="1041"/>
                </a:lnTo>
                <a:lnTo>
                  <a:pt x="948" y="1041"/>
                </a:lnTo>
                <a:lnTo>
                  <a:pt x="948" y="1043"/>
                </a:lnTo>
                <a:lnTo>
                  <a:pt x="949" y="1044"/>
                </a:lnTo>
                <a:lnTo>
                  <a:pt x="948" y="1045"/>
                </a:lnTo>
                <a:lnTo>
                  <a:pt x="948" y="1046"/>
                </a:lnTo>
                <a:lnTo>
                  <a:pt x="948" y="1047"/>
                </a:lnTo>
                <a:lnTo>
                  <a:pt x="947" y="1048"/>
                </a:lnTo>
                <a:lnTo>
                  <a:pt x="947" y="1049"/>
                </a:lnTo>
                <a:lnTo>
                  <a:pt x="947" y="1050"/>
                </a:lnTo>
                <a:lnTo>
                  <a:pt x="947" y="1050"/>
                </a:lnTo>
                <a:lnTo>
                  <a:pt x="946" y="1050"/>
                </a:lnTo>
                <a:lnTo>
                  <a:pt x="946" y="1051"/>
                </a:lnTo>
                <a:lnTo>
                  <a:pt x="946" y="1052"/>
                </a:lnTo>
                <a:lnTo>
                  <a:pt x="946" y="1053"/>
                </a:lnTo>
                <a:lnTo>
                  <a:pt x="946" y="1054"/>
                </a:lnTo>
                <a:lnTo>
                  <a:pt x="946" y="1055"/>
                </a:lnTo>
                <a:lnTo>
                  <a:pt x="946" y="1055"/>
                </a:lnTo>
                <a:lnTo>
                  <a:pt x="946" y="1056"/>
                </a:lnTo>
                <a:lnTo>
                  <a:pt x="946" y="1056"/>
                </a:lnTo>
                <a:lnTo>
                  <a:pt x="946" y="1056"/>
                </a:lnTo>
                <a:lnTo>
                  <a:pt x="946" y="1057"/>
                </a:lnTo>
                <a:lnTo>
                  <a:pt x="946" y="1058"/>
                </a:lnTo>
                <a:lnTo>
                  <a:pt x="946" y="1059"/>
                </a:lnTo>
                <a:lnTo>
                  <a:pt x="946" y="1060"/>
                </a:lnTo>
                <a:lnTo>
                  <a:pt x="946" y="1061"/>
                </a:lnTo>
                <a:lnTo>
                  <a:pt x="946" y="1062"/>
                </a:lnTo>
                <a:lnTo>
                  <a:pt x="946" y="1062"/>
                </a:lnTo>
                <a:lnTo>
                  <a:pt x="945" y="1062"/>
                </a:lnTo>
                <a:lnTo>
                  <a:pt x="945" y="1063"/>
                </a:lnTo>
                <a:lnTo>
                  <a:pt x="946" y="1063"/>
                </a:lnTo>
                <a:lnTo>
                  <a:pt x="946" y="1064"/>
                </a:lnTo>
                <a:lnTo>
                  <a:pt x="946" y="1065"/>
                </a:lnTo>
                <a:lnTo>
                  <a:pt x="945" y="1065"/>
                </a:lnTo>
                <a:lnTo>
                  <a:pt x="945" y="1066"/>
                </a:lnTo>
                <a:lnTo>
                  <a:pt x="945" y="1067"/>
                </a:lnTo>
                <a:lnTo>
                  <a:pt x="945" y="1068"/>
                </a:lnTo>
                <a:lnTo>
                  <a:pt x="944" y="1068"/>
                </a:lnTo>
                <a:lnTo>
                  <a:pt x="944" y="1069"/>
                </a:lnTo>
                <a:lnTo>
                  <a:pt x="940" y="1089"/>
                </a:lnTo>
                <a:lnTo>
                  <a:pt x="939" y="1106"/>
                </a:lnTo>
                <a:lnTo>
                  <a:pt x="932" y="1143"/>
                </a:lnTo>
                <a:lnTo>
                  <a:pt x="927" y="1159"/>
                </a:lnTo>
                <a:lnTo>
                  <a:pt x="931" y="1193"/>
                </a:lnTo>
                <a:lnTo>
                  <a:pt x="932" y="1203"/>
                </a:lnTo>
                <a:lnTo>
                  <a:pt x="924" y="1227"/>
                </a:lnTo>
                <a:lnTo>
                  <a:pt x="928" y="1250"/>
                </a:lnTo>
                <a:lnTo>
                  <a:pt x="934" y="1272"/>
                </a:lnTo>
                <a:lnTo>
                  <a:pt x="951" y="1301"/>
                </a:lnTo>
                <a:lnTo>
                  <a:pt x="954" y="1309"/>
                </a:lnTo>
                <a:lnTo>
                  <a:pt x="963" y="1336"/>
                </a:lnTo>
                <a:lnTo>
                  <a:pt x="965" y="1341"/>
                </a:lnTo>
                <a:lnTo>
                  <a:pt x="965" y="1342"/>
                </a:lnTo>
                <a:lnTo>
                  <a:pt x="965" y="1343"/>
                </a:lnTo>
                <a:lnTo>
                  <a:pt x="965" y="1343"/>
                </a:lnTo>
                <a:lnTo>
                  <a:pt x="964" y="1343"/>
                </a:lnTo>
                <a:lnTo>
                  <a:pt x="964" y="1345"/>
                </a:lnTo>
                <a:lnTo>
                  <a:pt x="964" y="1346"/>
                </a:lnTo>
                <a:lnTo>
                  <a:pt x="964" y="1347"/>
                </a:lnTo>
                <a:lnTo>
                  <a:pt x="965" y="1348"/>
                </a:lnTo>
                <a:lnTo>
                  <a:pt x="965" y="1349"/>
                </a:lnTo>
                <a:lnTo>
                  <a:pt x="964" y="1349"/>
                </a:lnTo>
                <a:lnTo>
                  <a:pt x="964" y="1349"/>
                </a:lnTo>
                <a:lnTo>
                  <a:pt x="965" y="1349"/>
                </a:lnTo>
                <a:lnTo>
                  <a:pt x="965" y="1350"/>
                </a:lnTo>
                <a:lnTo>
                  <a:pt x="965" y="1351"/>
                </a:lnTo>
                <a:lnTo>
                  <a:pt x="965" y="1352"/>
                </a:lnTo>
                <a:lnTo>
                  <a:pt x="965" y="1353"/>
                </a:lnTo>
                <a:lnTo>
                  <a:pt x="965" y="1354"/>
                </a:lnTo>
                <a:lnTo>
                  <a:pt x="966" y="1355"/>
                </a:lnTo>
                <a:lnTo>
                  <a:pt x="966" y="1355"/>
                </a:lnTo>
                <a:lnTo>
                  <a:pt x="967" y="1356"/>
                </a:lnTo>
                <a:lnTo>
                  <a:pt x="967" y="1357"/>
                </a:lnTo>
                <a:lnTo>
                  <a:pt x="967" y="1358"/>
                </a:lnTo>
                <a:lnTo>
                  <a:pt x="968" y="1358"/>
                </a:lnTo>
                <a:lnTo>
                  <a:pt x="968" y="1359"/>
                </a:lnTo>
                <a:lnTo>
                  <a:pt x="968" y="1360"/>
                </a:lnTo>
                <a:lnTo>
                  <a:pt x="969" y="1361"/>
                </a:lnTo>
                <a:lnTo>
                  <a:pt x="970" y="1361"/>
                </a:lnTo>
                <a:lnTo>
                  <a:pt x="970" y="1361"/>
                </a:lnTo>
                <a:lnTo>
                  <a:pt x="971" y="1362"/>
                </a:lnTo>
                <a:lnTo>
                  <a:pt x="970" y="1362"/>
                </a:lnTo>
                <a:lnTo>
                  <a:pt x="970" y="1363"/>
                </a:lnTo>
                <a:lnTo>
                  <a:pt x="970" y="1364"/>
                </a:lnTo>
                <a:lnTo>
                  <a:pt x="970" y="1365"/>
                </a:lnTo>
                <a:lnTo>
                  <a:pt x="970" y="1366"/>
                </a:lnTo>
                <a:lnTo>
                  <a:pt x="970" y="1367"/>
                </a:lnTo>
                <a:lnTo>
                  <a:pt x="971" y="1368"/>
                </a:lnTo>
                <a:lnTo>
                  <a:pt x="971" y="1368"/>
                </a:lnTo>
                <a:lnTo>
                  <a:pt x="971" y="1369"/>
                </a:lnTo>
                <a:lnTo>
                  <a:pt x="971" y="1370"/>
                </a:lnTo>
                <a:lnTo>
                  <a:pt x="971" y="1371"/>
                </a:lnTo>
                <a:lnTo>
                  <a:pt x="971" y="1372"/>
                </a:lnTo>
                <a:lnTo>
                  <a:pt x="972" y="1373"/>
                </a:lnTo>
                <a:lnTo>
                  <a:pt x="972" y="1374"/>
                </a:lnTo>
                <a:lnTo>
                  <a:pt x="972" y="1374"/>
                </a:lnTo>
                <a:lnTo>
                  <a:pt x="973" y="1375"/>
                </a:lnTo>
                <a:lnTo>
                  <a:pt x="973" y="1376"/>
                </a:lnTo>
                <a:lnTo>
                  <a:pt x="973" y="1377"/>
                </a:lnTo>
                <a:lnTo>
                  <a:pt x="974" y="1378"/>
                </a:lnTo>
                <a:lnTo>
                  <a:pt x="974" y="1379"/>
                </a:lnTo>
                <a:lnTo>
                  <a:pt x="976" y="1380"/>
                </a:lnTo>
                <a:lnTo>
                  <a:pt x="978" y="1380"/>
                </a:lnTo>
                <a:lnTo>
                  <a:pt x="979" y="1381"/>
                </a:lnTo>
                <a:lnTo>
                  <a:pt x="981" y="1383"/>
                </a:lnTo>
                <a:lnTo>
                  <a:pt x="983" y="1388"/>
                </a:lnTo>
                <a:lnTo>
                  <a:pt x="984" y="1393"/>
                </a:lnTo>
                <a:lnTo>
                  <a:pt x="985" y="1400"/>
                </a:lnTo>
                <a:lnTo>
                  <a:pt x="985" y="1401"/>
                </a:lnTo>
                <a:lnTo>
                  <a:pt x="985" y="1402"/>
                </a:lnTo>
                <a:lnTo>
                  <a:pt x="985" y="1403"/>
                </a:lnTo>
                <a:lnTo>
                  <a:pt x="984" y="1403"/>
                </a:lnTo>
                <a:lnTo>
                  <a:pt x="983" y="1403"/>
                </a:lnTo>
                <a:lnTo>
                  <a:pt x="981" y="1403"/>
                </a:lnTo>
                <a:lnTo>
                  <a:pt x="979" y="1403"/>
                </a:lnTo>
                <a:lnTo>
                  <a:pt x="977" y="1404"/>
                </a:lnTo>
                <a:lnTo>
                  <a:pt x="977" y="1405"/>
                </a:lnTo>
                <a:lnTo>
                  <a:pt x="976" y="1406"/>
                </a:lnTo>
                <a:lnTo>
                  <a:pt x="975" y="1408"/>
                </a:lnTo>
                <a:lnTo>
                  <a:pt x="973" y="1410"/>
                </a:lnTo>
                <a:lnTo>
                  <a:pt x="971" y="1413"/>
                </a:lnTo>
                <a:lnTo>
                  <a:pt x="971" y="1413"/>
                </a:lnTo>
                <a:lnTo>
                  <a:pt x="971" y="1414"/>
                </a:lnTo>
                <a:lnTo>
                  <a:pt x="970" y="1415"/>
                </a:lnTo>
                <a:lnTo>
                  <a:pt x="969" y="1415"/>
                </a:lnTo>
                <a:lnTo>
                  <a:pt x="969" y="1416"/>
                </a:lnTo>
                <a:lnTo>
                  <a:pt x="968" y="1416"/>
                </a:lnTo>
                <a:lnTo>
                  <a:pt x="968" y="1417"/>
                </a:lnTo>
                <a:lnTo>
                  <a:pt x="968" y="1418"/>
                </a:lnTo>
                <a:lnTo>
                  <a:pt x="967" y="1418"/>
                </a:lnTo>
                <a:lnTo>
                  <a:pt x="967" y="1418"/>
                </a:lnTo>
                <a:lnTo>
                  <a:pt x="966" y="1419"/>
                </a:lnTo>
                <a:lnTo>
                  <a:pt x="965" y="1421"/>
                </a:lnTo>
                <a:lnTo>
                  <a:pt x="965" y="1423"/>
                </a:lnTo>
                <a:lnTo>
                  <a:pt x="964" y="1424"/>
                </a:lnTo>
                <a:lnTo>
                  <a:pt x="963" y="1424"/>
                </a:lnTo>
                <a:lnTo>
                  <a:pt x="963" y="1423"/>
                </a:lnTo>
                <a:lnTo>
                  <a:pt x="962" y="1423"/>
                </a:lnTo>
                <a:lnTo>
                  <a:pt x="961" y="1423"/>
                </a:lnTo>
                <a:lnTo>
                  <a:pt x="961" y="1422"/>
                </a:lnTo>
                <a:lnTo>
                  <a:pt x="960" y="1422"/>
                </a:lnTo>
                <a:lnTo>
                  <a:pt x="959" y="1421"/>
                </a:lnTo>
                <a:lnTo>
                  <a:pt x="959" y="1420"/>
                </a:lnTo>
                <a:lnTo>
                  <a:pt x="958" y="1420"/>
                </a:lnTo>
                <a:lnTo>
                  <a:pt x="958" y="1420"/>
                </a:lnTo>
                <a:lnTo>
                  <a:pt x="957" y="1419"/>
                </a:lnTo>
                <a:lnTo>
                  <a:pt x="957" y="1420"/>
                </a:lnTo>
                <a:lnTo>
                  <a:pt x="956" y="1420"/>
                </a:lnTo>
                <a:lnTo>
                  <a:pt x="956" y="1419"/>
                </a:lnTo>
                <a:lnTo>
                  <a:pt x="955" y="1419"/>
                </a:lnTo>
                <a:lnTo>
                  <a:pt x="954" y="1419"/>
                </a:lnTo>
                <a:lnTo>
                  <a:pt x="953" y="1419"/>
                </a:lnTo>
                <a:lnTo>
                  <a:pt x="953" y="1420"/>
                </a:lnTo>
                <a:lnTo>
                  <a:pt x="952" y="1420"/>
                </a:lnTo>
                <a:lnTo>
                  <a:pt x="952" y="1419"/>
                </a:lnTo>
                <a:lnTo>
                  <a:pt x="951" y="1419"/>
                </a:lnTo>
                <a:lnTo>
                  <a:pt x="950" y="1419"/>
                </a:lnTo>
                <a:lnTo>
                  <a:pt x="949" y="1419"/>
                </a:lnTo>
                <a:lnTo>
                  <a:pt x="946" y="1418"/>
                </a:lnTo>
                <a:lnTo>
                  <a:pt x="946" y="1418"/>
                </a:lnTo>
                <a:lnTo>
                  <a:pt x="945" y="1418"/>
                </a:lnTo>
                <a:lnTo>
                  <a:pt x="944" y="1418"/>
                </a:lnTo>
                <a:lnTo>
                  <a:pt x="943" y="1418"/>
                </a:lnTo>
                <a:lnTo>
                  <a:pt x="942" y="1418"/>
                </a:lnTo>
                <a:lnTo>
                  <a:pt x="941" y="1418"/>
                </a:lnTo>
                <a:lnTo>
                  <a:pt x="940" y="1419"/>
                </a:lnTo>
                <a:lnTo>
                  <a:pt x="940" y="1420"/>
                </a:lnTo>
                <a:lnTo>
                  <a:pt x="938" y="1421"/>
                </a:lnTo>
                <a:lnTo>
                  <a:pt x="937" y="1422"/>
                </a:lnTo>
                <a:lnTo>
                  <a:pt x="935" y="1423"/>
                </a:lnTo>
                <a:lnTo>
                  <a:pt x="934" y="1423"/>
                </a:lnTo>
                <a:lnTo>
                  <a:pt x="934" y="1423"/>
                </a:lnTo>
                <a:lnTo>
                  <a:pt x="933" y="1423"/>
                </a:lnTo>
                <a:lnTo>
                  <a:pt x="933" y="1422"/>
                </a:lnTo>
                <a:lnTo>
                  <a:pt x="932" y="1422"/>
                </a:lnTo>
                <a:lnTo>
                  <a:pt x="931" y="1422"/>
                </a:lnTo>
                <a:lnTo>
                  <a:pt x="930" y="1422"/>
                </a:lnTo>
                <a:lnTo>
                  <a:pt x="929" y="1423"/>
                </a:lnTo>
                <a:lnTo>
                  <a:pt x="928" y="1423"/>
                </a:lnTo>
                <a:lnTo>
                  <a:pt x="927" y="1423"/>
                </a:lnTo>
                <a:lnTo>
                  <a:pt x="927" y="1424"/>
                </a:lnTo>
                <a:lnTo>
                  <a:pt x="927" y="1424"/>
                </a:lnTo>
                <a:lnTo>
                  <a:pt x="926" y="1424"/>
                </a:lnTo>
                <a:lnTo>
                  <a:pt x="926" y="1425"/>
                </a:lnTo>
                <a:lnTo>
                  <a:pt x="927" y="1425"/>
                </a:lnTo>
                <a:lnTo>
                  <a:pt x="927" y="1426"/>
                </a:lnTo>
                <a:lnTo>
                  <a:pt x="926" y="1426"/>
                </a:lnTo>
                <a:lnTo>
                  <a:pt x="925" y="1426"/>
                </a:lnTo>
                <a:lnTo>
                  <a:pt x="924" y="1426"/>
                </a:lnTo>
                <a:lnTo>
                  <a:pt x="924" y="1425"/>
                </a:lnTo>
                <a:lnTo>
                  <a:pt x="923" y="1425"/>
                </a:lnTo>
                <a:lnTo>
                  <a:pt x="922" y="1425"/>
                </a:lnTo>
                <a:lnTo>
                  <a:pt x="921" y="1426"/>
                </a:lnTo>
                <a:lnTo>
                  <a:pt x="921" y="1426"/>
                </a:lnTo>
                <a:lnTo>
                  <a:pt x="920" y="1426"/>
                </a:lnTo>
                <a:lnTo>
                  <a:pt x="919" y="1426"/>
                </a:lnTo>
                <a:lnTo>
                  <a:pt x="918" y="1426"/>
                </a:lnTo>
                <a:lnTo>
                  <a:pt x="917" y="1425"/>
                </a:lnTo>
                <a:lnTo>
                  <a:pt x="916" y="1425"/>
                </a:lnTo>
                <a:lnTo>
                  <a:pt x="912" y="1427"/>
                </a:lnTo>
                <a:lnTo>
                  <a:pt x="911" y="1426"/>
                </a:lnTo>
                <a:lnTo>
                  <a:pt x="910" y="1426"/>
                </a:lnTo>
                <a:lnTo>
                  <a:pt x="909" y="1427"/>
                </a:lnTo>
                <a:lnTo>
                  <a:pt x="909" y="1427"/>
                </a:lnTo>
                <a:lnTo>
                  <a:pt x="908" y="1427"/>
                </a:lnTo>
                <a:lnTo>
                  <a:pt x="906" y="1427"/>
                </a:lnTo>
                <a:lnTo>
                  <a:pt x="904" y="1428"/>
                </a:lnTo>
                <a:lnTo>
                  <a:pt x="903" y="1428"/>
                </a:lnTo>
                <a:lnTo>
                  <a:pt x="900" y="1430"/>
                </a:lnTo>
                <a:lnTo>
                  <a:pt x="896" y="1433"/>
                </a:lnTo>
                <a:lnTo>
                  <a:pt x="896" y="1433"/>
                </a:lnTo>
                <a:lnTo>
                  <a:pt x="895" y="1434"/>
                </a:lnTo>
                <a:lnTo>
                  <a:pt x="895" y="1435"/>
                </a:lnTo>
                <a:lnTo>
                  <a:pt x="894" y="1435"/>
                </a:lnTo>
                <a:lnTo>
                  <a:pt x="893" y="1436"/>
                </a:lnTo>
                <a:lnTo>
                  <a:pt x="893" y="1443"/>
                </a:lnTo>
                <a:lnTo>
                  <a:pt x="892" y="1444"/>
                </a:lnTo>
                <a:lnTo>
                  <a:pt x="891" y="1444"/>
                </a:lnTo>
                <a:lnTo>
                  <a:pt x="890" y="1444"/>
                </a:lnTo>
                <a:lnTo>
                  <a:pt x="889" y="1444"/>
                </a:lnTo>
                <a:lnTo>
                  <a:pt x="889" y="1445"/>
                </a:lnTo>
                <a:lnTo>
                  <a:pt x="888" y="1445"/>
                </a:lnTo>
                <a:lnTo>
                  <a:pt x="887" y="1445"/>
                </a:lnTo>
                <a:lnTo>
                  <a:pt x="886" y="1445"/>
                </a:lnTo>
                <a:lnTo>
                  <a:pt x="885" y="1445"/>
                </a:lnTo>
                <a:lnTo>
                  <a:pt x="884" y="1446"/>
                </a:lnTo>
                <a:lnTo>
                  <a:pt x="883" y="1446"/>
                </a:lnTo>
                <a:lnTo>
                  <a:pt x="882" y="1448"/>
                </a:lnTo>
                <a:lnTo>
                  <a:pt x="882" y="1455"/>
                </a:lnTo>
                <a:lnTo>
                  <a:pt x="882" y="1455"/>
                </a:lnTo>
                <a:lnTo>
                  <a:pt x="881" y="1456"/>
                </a:lnTo>
                <a:lnTo>
                  <a:pt x="881" y="1457"/>
                </a:lnTo>
                <a:lnTo>
                  <a:pt x="881" y="1460"/>
                </a:lnTo>
                <a:lnTo>
                  <a:pt x="881" y="1461"/>
                </a:lnTo>
                <a:lnTo>
                  <a:pt x="878" y="1461"/>
                </a:lnTo>
                <a:lnTo>
                  <a:pt x="878" y="1462"/>
                </a:lnTo>
                <a:lnTo>
                  <a:pt x="878" y="1463"/>
                </a:lnTo>
                <a:lnTo>
                  <a:pt x="876" y="1466"/>
                </a:lnTo>
                <a:lnTo>
                  <a:pt x="874" y="1468"/>
                </a:lnTo>
                <a:lnTo>
                  <a:pt x="873" y="1470"/>
                </a:lnTo>
                <a:lnTo>
                  <a:pt x="871" y="1471"/>
                </a:lnTo>
                <a:lnTo>
                  <a:pt x="870" y="1472"/>
                </a:lnTo>
                <a:lnTo>
                  <a:pt x="867" y="1474"/>
                </a:lnTo>
                <a:lnTo>
                  <a:pt x="866" y="1474"/>
                </a:lnTo>
                <a:lnTo>
                  <a:pt x="865" y="1474"/>
                </a:lnTo>
                <a:lnTo>
                  <a:pt x="863" y="1475"/>
                </a:lnTo>
                <a:lnTo>
                  <a:pt x="861" y="1475"/>
                </a:lnTo>
                <a:lnTo>
                  <a:pt x="861" y="1476"/>
                </a:lnTo>
                <a:lnTo>
                  <a:pt x="860" y="1477"/>
                </a:lnTo>
                <a:lnTo>
                  <a:pt x="859" y="1477"/>
                </a:lnTo>
                <a:lnTo>
                  <a:pt x="859" y="1479"/>
                </a:lnTo>
                <a:lnTo>
                  <a:pt x="859" y="1480"/>
                </a:lnTo>
                <a:lnTo>
                  <a:pt x="859" y="1481"/>
                </a:lnTo>
                <a:lnTo>
                  <a:pt x="859" y="1482"/>
                </a:lnTo>
                <a:lnTo>
                  <a:pt x="859" y="1483"/>
                </a:lnTo>
                <a:lnTo>
                  <a:pt x="859" y="1484"/>
                </a:lnTo>
                <a:lnTo>
                  <a:pt x="858" y="1485"/>
                </a:lnTo>
                <a:lnTo>
                  <a:pt x="856" y="1487"/>
                </a:lnTo>
                <a:lnTo>
                  <a:pt x="856" y="1488"/>
                </a:lnTo>
                <a:lnTo>
                  <a:pt x="854" y="1490"/>
                </a:lnTo>
                <a:lnTo>
                  <a:pt x="853" y="1490"/>
                </a:lnTo>
                <a:lnTo>
                  <a:pt x="853" y="1491"/>
                </a:lnTo>
                <a:lnTo>
                  <a:pt x="853" y="1492"/>
                </a:lnTo>
                <a:lnTo>
                  <a:pt x="853" y="1492"/>
                </a:lnTo>
                <a:lnTo>
                  <a:pt x="852" y="1492"/>
                </a:lnTo>
                <a:lnTo>
                  <a:pt x="853" y="1490"/>
                </a:lnTo>
                <a:lnTo>
                  <a:pt x="852" y="1489"/>
                </a:lnTo>
                <a:lnTo>
                  <a:pt x="852" y="1488"/>
                </a:lnTo>
                <a:lnTo>
                  <a:pt x="851" y="1487"/>
                </a:lnTo>
                <a:lnTo>
                  <a:pt x="850" y="1487"/>
                </a:lnTo>
                <a:lnTo>
                  <a:pt x="850" y="1486"/>
                </a:lnTo>
                <a:lnTo>
                  <a:pt x="849" y="1486"/>
                </a:lnTo>
                <a:lnTo>
                  <a:pt x="847" y="1486"/>
                </a:lnTo>
                <a:lnTo>
                  <a:pt x="846" y="1486"/>
                </a:lnTo>
                <a:lnTo>
                  <a:pt x="846" y="1486"/>
                </a:lnTo>
                <a:lnTo>
                  <a:pt x="845" y="1485"/>
                </a:lnTo>
                <a:lnTo>
                  <a:pt x="844" y="1485"/>
                </a:lnTo>
                <a:lnTo>
                  <a:pt x="844" y="1484"/>
                </a:lnTo>
                <a:lnTo>
                  <a:pt x="843" y="1484"/>
                </a:lnTo>
                <a:lnTo>
                  <a:pt x="843" y="1483"/>
                </a:lnTo>
                <a:lnTo>
                  <a:pt x="842" y="1483"/>
                </a:lnTo>
                <a:lnTo>
                  <a:pt x="842" y="1484"/>
                </a:lnTo>
                <a:lnTo>
                  <a:pt x="841" y="1484"/>
                </a:lnTo>
                <a:lnTo>
                  <a:pt x="841" y="1485"/>
                </a:lnTo>
                <a:lnTo>
                  <a:pt x="841" y="1484"/>
                </a:lnTo>
                <a:lnTo>
                  <a:pt x="840" y="1484"/>
                </a:lnTo>
                <a:lnTo>
                  <a:pt x="840" y="1483"/>
                </a:lnTo>
                <a:lnTo>
                  <a:pt x="840" y="1483"/>
                </a:lnTo>
                <a:lnTo>
                  <a:pt x="839" y="1482"/>
                </a:lnTo>
                <a:lnTo>
                  <a:pt x="839" y="1483"/>
                </a:lnTo>
                <a:lnTo>
                  <a:pt x="839" y="1482"/>
                </a:lnTo>
                <a:lnTo>
                  <a:pt x="838" y="1482"/>
                </a:lnTo>
                <a:lnTo>
                  <a:pt x="837" y="1482"/>
                </a:lnTo>
                <a:lnTo>
                  <a:pt x="836" y="1482"/>
                </a:lnTo>
                <a:lnTo>
                  <a:pt x="835" y="1482"/>
                </a:lnTo>
                <a:lnTo>
                  <a:pt x="834" y="1481"/>
                </a:lnTo>
                <a:lnTo>
                  <a:pt x="831" y="1480"/>
                </a:lnTo>
                <a:lnTo>
                  <a:pt x="830" y="1481"/>
                </a:lnTo>
                <a:lnTo>
                  <a:pt x="828" y="1481"/>
                </a:lnTo>
                <a:lnTo>
                  <a:pt x="824" y="1483"/>
                </a:lnTo>
                <a:lnTo>
                  <a:pt x="821" y="1483"/>
                </a:lnTo>
                <a:lnTo>
                  <a:pt x="819" y="1483"/>
                </a:lnTo>
                <a:lnTo>
                  <a:pt x="818" y="1483"/>
                </a:lnTo>
                <a:lnTo>
                  <a:pt x="816" y="1484"/>
                </a:lnTo>
                <a:lnTo>
                  <a:pt x="815" y="1485"/>
                </a:lnTo>
                <a:lnTo>
                  <a:pt x="815" y="1486"/>
                </a:lnTo>
                <a:lnTo>
                  <a:pt x="814" y="1486"/>
                </a:lnTo>
                <a:lnTo>
                  <a:pt x="813" y="1486"/>
                </a:lnTo>
                <a:lnTo>
                  <a:pt x="812" y="1487"/>
                </a:lnTo>
                <a:lnTo>
                  <a:pt x="809" y="1489"/>
                </a:lnTo>
                <a:lnTo>
                  <a:pt x="809" y="1489"/>
                </a:lnTo>
                <a:lnTo>
                  <a:pt x="808" y="1490"/>
                </a:lnTo>
                <a:lnTo>
                  <a:pt x="807" y="1490"/>
                </a:lnTo>
                <a:lnTo>
                  <a:pt x="807" y="1491"/>
                </a:lnTo>
                <a:lnTo>
                  <a:pt x="806" y="1491"/>
                </a:lnTo>
                <a:lnTo>
                  <a:pt x="805" y="1491"/>
                </a:lnTo>
                <a:lnTo>
                  <a:pt x="805" y="1492"/>
                </a:lnTo>
                <a:lnTo>
                  <a:pt x="801" y="1494"/>
                </a:lnTo>
                <a:lnTo>
                  <a:pt x="800" y="1496"/>
                </a:lnTo>
                <a:lnTo>
                  <a:pt x="800" y="1497"/>
                </a:lnTo>
                <a:lnTo>
                  <a:pt x="799" y="1498"/>
                </a:lnTo>
                <a:lnTo>
                  <a:pt x="798" y="1498"/>
                </a:lnTo>
                <a:lnTo>
                  <a:pt x="798" y="1497"/>
                </a:lnTo>
                <a:lnTo>
                  <a:pt x="797" y="1497"/>
                </a:lnTo>
                <a:lnTo>
                  <a:pt x="794" y="1496"/>
                </a:lnTo>
                <a:lnTo>
                  <a:pt x="793" y="1495"/>
                </a:lnTo>
                <a:lnTo>
                  <a:pt x="792" y="1495"/>
                </a:lnTo>
                <a:lnTo>
                  <a:pt x="790" y="1494"/>
                </a:lnTo>
                <a:lnTo>
                  <a:pt x="790" y="1493"/>
                </a:lnTo>
                <a:lnTo>
                  <a:pt x="787" y="1492"/>
                </a:lnTo>
                <a:lnTo>
                  <a:pt x="786" y="1491"/>
                </a:lnTo>
                <a:lnTo>
                  <a:pt x="785" y="1490"/>
                </a:lnTo>
                <a:lnTo>
                  <a:pt x="784" y="1489"/>
                </a:lnTo>
                <a:lnTo>
                  <a:pt x="784" y="1488"/>
                </a:lnTo>
                <a:lnTo>
                  <a:pt x="782" y="1486"/>
                </a:lnTo>
                <a:lnTo>
                  <a:pt x="780" y="1485"/>
                </a:lnTo>
                <a:lnTo>
                  <a:pt x="780" y="1483"/>
                </a:lnTo>
                <a:lnTo>
                  <a:pt x="779" y="1482"/>
                </a:lnTo>
                <a:lnTo>
                  <a:pt x="779" y="1481"/>
                </a:lnTo>
                <a:lnTo>
                  <a:pt x="778" y="1480"/>
                </a:lnTo>
                <a:lnTo>
                  <a:pt x="778" y="1477"/>
                </a:lnTo>
                <a:lnTo>
                  <a:pt x="778" y="1476"/>
                </a:lnTo>
                <a:lnTo>
                  <a:pt x="777" y="1474"/>
                </a:lnTo>
                <a:lnTo>
                  <a:pt x="777" y="1473"/>
                </a:lnTo>
                <a:lnTo>
                  <a:pt x="776" y="1470"/>
                </a:lnTo>
                <a:lnTo>
                  <a:pt x="776" y="1467"/>
                </a:lnTo>
                <a:lnTo>
                  <a:pt x="777" y="1467"/>
                </a:lnTo>
                <a:lnTo>
                  <a:pt x="777" y="1464"/>
                </a:lnTo>
                <a:lnTo>
                  <a:pt x="776" y="1462"/>
                </a:lnTo>
                <a:lnTo>
                  <a:pt x="773" y="1463"/>
                </a:lnTo>
                <a:lnTo>
                  <a:pt x="772" y="1463"/>
                </a:lnTo>
                <a:lnTo>
                  <a:pt x="772" y="1463"/>
                </a:lnTo>
                <a:lnTo>
                  <a:pt x="770" y="1464"/>
                </a:lnTo>
                <a:lnTo>
                  <a:pt x="769" y="1464"/>
                </a:lnTo>
                <a:lnTo>
                  <a:pt x="766" y="1465"/>
                </a:lnTo>
                <a:lnTo>
                  <a:pt x="765" y="1465"/>
                </a:lnTo>
                <a:lnTo>
                  <a:pt x="763" y="1465"/>
                </a:lnTo>
                <a:lnTo>
                  <a:pt x="762" y="1465"/>
                </a:lnTo>
                <a:lnTo>
                  <a:pt x="760" y="1465"/>
                </a:lnTo>
                <a:lnTo>
                  <a:pt x="759" y="1465"/>
                </a:lnTo>
                <a:lnTo>
                  <a:pt x="759" y="1466"/>
                </a:lnTo>
                <a:lnTo>
                  <a:pt x="758" y="1466"/>
                </a:lnTo>
                <a:lnTo>
                  <a:pt x="755" y="1465"/>
                </a:lnTo>
                <a:lnTo>
                  <a:pt x="754" y="1463"/>
                </a:lnTo>
                <a:lnTo>
                  <a:pt x="753" y="1462"/>
                </a:lnTo>
                <a:lnTo>
                  <a:pt x="753" y="1461"/>
                </a:lnTo>
                <a:lnTo>
                  <a:pt x="753" y="1461"/>
                </a:lnTo>
                <a:lnTo>
                  <a:pt x="752" y="1461"/>
                </a:lnTo>
                <a:lnTo>
                  <a:pt x="751" y="1461"/>
                </a:lnTo>
                <a:lnTo>
                  <a:pt x="750" y="1461"/>
                </a:lnTo>
                <a:lnTo>
                  <a:pt x="748" y="1461"/>
                </a:lnTo>
                <a:lnTo>
                  <a:pt x="747" y="1461"/>
                </a:lnTo>
                <a:lnTo>
                  <a:pt x="746" y="1461"/>
                </a:lnTo>
                <a:lnTo>
                  <a:pt x="746" y="1460"/>
                </a:lnTo>
                <a:lnTo>
                  <a:pt x="744" y="1460"/>
                </a:lnTo>
                <a:lnTo>
                  <a:pt x="743" y="1459"/>
                </a:lnTo>
                <a:lnTo>
                  <a:pt x="737" y="1458"/>
                </a:lnTo>
                <a:lnTo>
                  <a:pt x="734" y="1458"/>
                </a:lnTo>
                <a:lnTo>
                  <a:pt x="732" y="1457"/>
                </a:lnTo>
                <a:lnTo>
                  <a:pt x="730" y="1457"/>
                </a:lnTo>
                <a:lnTo>
                  <a:pt x="727" y="1457"/>
                </a:lnTo>
                <a:lnTo>
                  <a:pt x="722" y="1456"/>
                </a:lnTo>
                <a:lnTo>
                  <a:pt x="720" y="1455"/>
                </a:lnTo>
                <a:lnTo>
                  <a:pt x="717" y="1455"/>
                </a:lnTo>
                <a:lnTo>
                  <a:pt x="716" y="1455"/>
                </a:lnTo>
                <a:lnTo>
                  <a:pt x="711" y="1455"/>
                </a:lnTo>
                <a:lnTo>
                  <a:pt x="710" y="1454"/>
                </a:lnTo>
                <a:lnTo>
                  <a:pt x="710" y="1451"/>
                </a:lnTo>
                <a:lnTo>
                  <a:pt x="710" y="1449"/>
                </a:lnTo>
                <a:lnTo>
                  <a:pt x="710" y="1449"/>
                </a:lnTo>
                <a:lnTo>
                  <a:pt x="709" y="1448"/>
                </a:lnTo>
                <a:lnTo>
                  <a:pt x="709" y="1446"/>
                </a:lnTo>
                <a:lnTo>
                  <a:pt x="708" y="1445"/>
                </a:lnTo>
                <a:lnTo>
                  <a:pt x="708" y="1443"/>
                </a:lnTo>
                <a:lnTo>
                  <a:pt x="707" y="1443"/>
                </a:lnTo>
                <a:lnTo>
                  <a:pt x="707" y="1442"/>
                </a:lnTo>
                <a:lnTo>
                  <a:pt x="707" y="1441"/>
                </a:lnTo>
                <a:lnTo>
                  <a:pt x="707" y="1439"/>
                </a:lnTo>
                <a:lnTo>
                  <a:pt x="707" y="1436"/>
                </a:lnTo>
                <a:lnTo>
                  <a:pt x="707" y="1436"/>
                </a:lnTo>
                <a:lnTo>
                  <a:pt x="707" y="1435"/>
                </a:lnTo>
                <a:lnTo>
                  <a:pt x="707" y="1434"/>
                </a:lnTo>
                <a:lnTo>
                  <a:pt x="707" y="1433"/>
                </a:lnTo>
                <a:lnTo>
                  <a:pt x="707" y="1432"/>
                </a:lnTo>
                <a:lnTo>
                  <a:pt x="707" y="1431"/>
                </a:lnTo>
                <a:lnTo>
                  <a:pt x="706" y="1430"/>
                </a:lnTo>
                <a:lnTo>
                  <a:pt x="706" y="1430"/>
                </a:lnTo>
                <a:lnTo>
                  <a:pt x="705" y="1429"/>
                </a:lnTo>
                <a:lnTo>
                  <a:pt x="705" y="1428"/>
                </a:lnTo>
                <a:lnTo>
                  <a:pt x="704" y="1427"/>
                </a:lnTo>
                <a:lnTo>
                  <a:pt x="703" y="1426"/>
                </a:lnTo>
                <a:lnTo>
                  <a:pt x="703" y="1425"/>
                </a:lnTo>
                <a:lnTo>
                  <a:pt x="703" y="1424"/>
                </a:lnTo>
                <a:lnTo>
                  <a:pt x="702" y="1423"/>
                </a:lnTo>
                <a:lnTo>
                  <a:pt x="701" y="1421"/>
                </a:lnTo>
                <a:lnTo>
                  <a:pt x="700" y="1421"/>
                </a:lnTo>
                <a:lnTo>
                  <a:pt x="699" y="1421"/>
                </a:lnTo>
                <a:lnTo>
                  <a:pt x="697" y="1422"/>
                </a:lnTo>
                <a:lnTo>
                  <a:pt x="697" y="1422"/>
                </a:lnTo>
                <a:lnTo>
                  <a:pt x="696" y="1422"/>
                </a:lnTo>
                <a:lnTo>
                  <a:pt x="694" y="1422"/>
                </a:lnTo>
                <a:lnTo>
                  <a:pt x="691" y="1422"/>
                </a:lnTo>
                <a:lnTo>
                  <a:pt x="688" y="1423"/>
                </a:lnTo>
                <a:lnTo>
                  <a:pt x="686" y="1422"/>
                </a:lnTo>
                <a:lnTo>
                  <a:pt x="685" y="1422"/>
                </a:lnTo>
                <a:lnTo>
                  <a:pt x="685" y="1423"/>
                </a:lnTo>
                <a:lnTo>
                  <a:pt x="685" y="1423"/>
                </a:lnTo>
                <a:lnTo>
                  <a:pt x="684" y="1423"/>
                </a:lnTo>
                <a:lnTo>
                  <a:pt x="683" y="1423"/>
                </a:lnTo>
                <a:lnTo>
                  <a:pt x="682" y="1424"/>
                </a:lnTo>
                <a:lnTo>
                  <a:pt x="681" y="1424"/>
                </a:lnTo>
                <a:lnTo>
                  <a:pt x="680" y="1424"/>
                </a:lnTo>
                <a:lnTo>
                  <a:pt x="680" y="1424"/>
                </a:lnTo>
                <a:lnTo>
                  <a:pt x="679" y="1424"/>
                </a:lnTo>
                <a:lnTo>
                  <a:pt x="678" y="1424"/>
                </a:lnTo>
                <a:lnTo>
                  <a:pt x="678" y="1425"/>
                </a:lnTo>
                <a:lnTo>
                  <a:pt x="677" y="1425"/>
                </a:lnTo>
                <a:lnTo>
                  <a:pt x="676" y="1426"/>
                </a:lnTo>
                <a:lnTo>
                  <a:pt x="675" y="1427"/>
                </a:lnTo>
                <a:lnTo>
                  <a:pt x="673" y="1429"/>
                </a:lnTo>
                <a:lnTo>
                  <a:pt x="672" y="1430"/>
                </a:lnTo>
                <a:lnTo>
                  <a:pt x="671" y="1430"/>
                </a:lnTo>
                <a:lnTo>
                  <a:pt x="670" y="1430"/>
                </a:lnTo>
                <a:lnTo>
                  <a:pt x="669" y="1430"/>
                </a:lnTo>
                <a:lnTo>
                  <a:pt x="668" y="1430"/>
                </a:lnTo>
                <a:lnTo>
                  <a:pt x="667" y="1430"/>
                </a:lnTo>
                <a:lnTo>
                  <a:pt x="665" y="1430"/>
                </a:lnTo>
                <a:lnTo>
                  <a:pt x="664" y="1430"/>
                </a:lnTo>
                <a:lnTo>
                  <a:pt x="663" y="1430"/>
                </a:lnTo>
                <a:lnTo>
                  <a:pt x="663" y="1430"/>
                </a:lnTo>
                <a:lnTo>
                  <a:pt x="662" y="1430"/>
                </a:lnTo>
                <a:lnTo>
                  <a:pt x="661" y="1430"/>
                </a:lnTo>
                <a:lnTo>
                  <a:pt x="660" y="1430"/>
                </a:lnTo>
                <a:lnTo>
                  <a:pt x="660" y="1430"/>
                </a:lnTo>
                <a:lnTo>
                  <a:pt x="654" y="1429"/>
                </a:lnTo>
                <a:lnTo>
                  <a:pt x="651" y="1428"/>
                </a:lnTo>
                <a:lnTo>
                  <a:pt x="649" y="1428"/>
                </a:lnTo>
                <a:lnTo>
                  <a:pt x="647" y="1428"/>
                </a:lnTo>
                <a:lnTo>
                  <a:pt x="647" y="1427"/>
                </a:lnTo>
                <a:lnTo>
                  <a:pt x="646" y="1427"/>
                </a:lnTo>
                <a:lnTo>
                  <a:pt x="645" y="1426"/>
                </a:lnTo>
                <a:lnTo>
                  <a:pt x="644" y="1426"/>
                </a:lnTo>
                <a:lnTo>
                  <a:pt x="644" y="1425"/>
                </a:lnTo>
                <a:lnTo>
                  <a:pt x="643" y="1425"/>
                </a:lnTo>
                <a:lnTo>
                  <a:pt x="642" y="1424"/>
                </a:lnTo>
                <a:lnTo>
                  <a:pt x="640" y="1424"/>
                </a:lnTo>
                <a:lnTo>
                  <a:pt x="639" y="1424"/>
                </a:lnTo>
                <a:lnTo>
                  <a:pt x="637" y="1424"/>
                </a:lnTo>
                <a:lnTo>
                  <a:pt x="637" y="1423"/>
                </a:lnTo>
                <a:lnTo>
                  <a:pt x="635" y="1422"/>
                </a:lnTo>
                <a:lnTo>
                  <a:pt x="635" y="1422"/>
                </a:lnTo>
                <a:lnTo>
                  <a:pt x="633" y="1421"/>
                </a:lnTo>
                <a:lnTo>
                  <a:pt x="633" y="1420"/>
                </a:lnTo>
                <a:lnTo>
                  <a:pt x="632" y="1419"/>
                </a:lnTo>
                <a:lnTo>
                  <a:pt x="630" y="1418"/>
                </a:lnTo>
                <a:lnTo>
                  <a:pt x="629" y="1416"/>
                </a:lnTo>
                <a:lnTo>
                  <a:pt x="626" y="1416"/>
                </a:lnTo>
                <a:lnTo>
                  <a:pt x="625" y="1416"/>
                </a:lnTo>
                <a:lnTo>
                  <a:pt x="622" y="1414"/>
                </a:lnTo>
                <a:lnTo>
                  <a:pt x="620" y="1414"/>
                </a:lnTo>
                <a:lnTo>
                  <a:pt x="620" y="1415"/>
                </a:lnTo>
                <a:lnTo>
                  <a:pt x="618" y="1417"/>
                </a:lnTo>
                <a:lnTo>
                  <a:pt x="617" y="1418"/>
                </a:lnTo>
                <a:lnTo>
                  <a:pt x="616" y="1418"/>
                </a:lnTo>
                <a:lnTo>
                  <a:pt x="616" y="1419"/>
                </a:lnTo>
                <a:lnTo>
                  <a:pt x="616" y="1419"/>
                </a:lnTo>
                <a:lnTo>
                  <a:pt x="616" y="1420"/>
                </a:lnTo>
                <a:lnTo>
                  <a:pt x="615" y="1420"/>
                </a:lnTo>
                <a:lnTo>
                  <a:pt x="615" y="1421"/>
                </a:lnTo>
                <a:lnTo>
                  <a:pt x="615" y="1422"/>
                </a:lnTo>
                <a:lnTo>
                  <a:pt x="614" y="1422"/>
                </a:lnTo>
                <a:lnTo>
                  <a:pt x="614" y="1423"/>
                </a:lnTo>
                <a:lnTo>
                  <a:pt x="613" y="1423"/>
                </a:lnTo>
                <a:lnTo>
                  <a:pt x="613" y="1424"/>
                </a:lnTo>
                <a:lnTo>
                  <a:pt x="612" y="1424"/>
                </a:lnTo>
                <a:lnTo>
                  <a:pt x="611" y="1424"/>
                </a:lnTo>
                <a:lnTo>
                  <a:pt x="611" y="1425"/>
                </a:lnTo>
                <a:lnTo>
                  <a:pt x="610" y="1425"/>
                </a:lnTo>
                <a:lnTo>
                  <a:pt x="610" y="1425"/>
                </a:lnTo>
                <a:lnTo>
                  <a:pt x="609" y="1425"/>
                </a:lnTo>
                <a:lnTo>
                  <a:pt x="609" y="1426"/>
                </a:lnTo>
                <a:lnTo>
                  <a:pt x="608" y="1426"/>
                </a:lnTo>
                <a:lnTo>
                  <a:pt x="607" y="1424"/>
                </a:lnTo>
                <a:lnTo>
                  <a:pt x="607" y="1424"/>
                </a:lnTo>
                <a:lnTo>
                  <a:pt x="606" y="1421"/>
                </a:lnTo>
                <a:lnTo>
                  <a:pt x="606" y="1420"/>
                </a:lnTo>
                <a:lnTo>
                  <a:pt x="606" y="1419"/>
                </a:lnTo>
                <a:lnTo>
                  <a:pt x="606" y="1418"/>
                </a:lnTo>
                <a:lnTo>
                  <a:pt x="605" y="1418"/>
                </a:lnTo>
                <a:lnTo>
                  <a:pt x="605" y="1418"/>
                </a:lnTo>
                <a:lnTo>
                  <a:pt x="604" y="1417"/>
                </a:lnTo>
                <a:lnTo>
                  <a:pt x="604" y="1415"/>
                </a:lnTo>
                <a:lnTo>
                  <a:pt x="604" y="1414"/>
                </a:lnTo>
                <a:lnTo>
                  <a:pt x="604" y="1413"/>
                </a:lnTo>
                <a:lnTo>
                  <a:pt x="602" y="1412"/>
                </a:lnTo>
                <a:lnTo>
                  <a:pt x="601" y="1411"/>
                </a:lnTo>
                <a:lnTo>
                  <a:pt x="601" y="1411"/>
                </a:lnTo>
                <a:lnTo>
                  <a:pt x="600" y="1410"/>
                </a:lnTo>
                <a:lnTo>
                  <a:pt x="600" y="1409"/>
                </a:lnTo>
                <a:lnTo>
                  <a:pt x="599" y="1409"/>
                </a:lnTo>
                <a:lnTo>
                  <a:pt x="598" y="1406"/>
                </a:lnTo>
                <a:lnTo>
                  <a:pt x="598" y="1405"/>
                </a:lnTo>
                <a:lnTo>
                  <a:pt x="598" y="1405"/>
                </a:lnTo>
                <a:close/>
                <a:moveTo>
                  <a:pt x="627" y="1203"/>
                </a:moveTo>
                <a:lnTo>
                  <a:pt x="627" y="1204"/>
                </a:lnTo>
                <a:lnTo>
                  <a:pt x="627" y="1207"/>
                </a:lnTo>
                <a:lnTo>
                  <a:pt x="627" y="1208"/>
                </a:lnTo>
                <a:lnTo>
                  <a:pt x="626" y="1212"/>
                </a:lnTo>
                <a:lnTo>
                  <a:pt x="625" y="1217"/>
                </a:lnTo>
                <a:lnTo>
                  <a:pt x="625" y="1218"/>
                </a:lnTo>
                <a:lnTo>
                  <a:pt x="625" y="1221"/>
                </a:lnTo>
                <a:lnTo>
                  <a:pt x="623" y="1223"/>
                </a:lnTo>
                <a:lnTo>
                  <a:pt x="622" y="1225"/>
                </a:lnTo>
                <a:lnTo>
                  <a:pt x="620" y="1228"/>
                </a:lnTo>
                <a:lnTo>
                  <a:pt x="620" y="1229"/>
                </a:lnTo>
                <a:lnTo>
                  <a:pt x="618" y="1232"/>
                </a:lnTo>
                <a:lnTo>
                  <a:pt x="616" y="1231"/>
                </a:lnTo>
                <a:lnTo>
                  <a:pt x="612" y="1231"/>
                </a:lnTo>
                <a:lnTo>
                  <a:pt x="610" y="1231"/>
                </a:lnTo>
                <a:lnTo>
                  <a:pt x="608" y="1226"/>
                </a:lnTo>
                <a:lnTo>
                  <a:pt x="607" y="1223"/>
                </a:lnTo>
                <a:lnTo>
                  <a:pt x="607" y="1222"/>
                </a:lnTo>
                <a:lnTo>
                  <a:pt x="605" y="1219"/>
                </a:lnTo>
                <a:lnTo>
                  <a:pt x="605" y="1218"/>
                </a:lnTo>
                <a:lnTo>
                  <a:pt x="604" y="1217"/>
                </a:lnTo>
                <a:lnTo>
                  <a:pt x="605" y="1214"/>
                </a:lnTo>
                <a:lnTo>
                  <a:pt x="606" y="1212"/>
                </a:lnTo>
                <a:lnTo>
                  <a:pt x="610" y="1209"/>
                </a:lnTo>
                <a:lnTo>
                  <a:pt x="612" y="1206"/>
                </a:lnTo>
                <a:lnTo>
                  <a:pt x="614" y="1205"/>
                </a:lnTo>
                <a:lnTo>
                  <a:pt x="616" y="1204"/>
                </a:lnTo>
                <a:lnTo>
                  <a:pt x="621" y="1204"/>
                </a:lnTo>
                <a:lnTo>
                  <a:pt x="624" y="1203"/>
                </a:lnTo>
                <a:lnTo>
                  <a:pt x="627" y="1203"/>
                </a:lnTo>
                <a:close/>
                <a:moveTo>
                  <a:pt x="613" y="1195"/>
                </a:moveTo>
                <a:lnTo>
                  <a:pt x="610" y="1197"/>
                </a:lnTo>
                <a:lnTo>
                  <a:pt x="609" y="1196"/>
                </a:lnTo>
                <a:lnTo>
                  <a:pt x="607" y="1197"/>
                </a:lnTo>
                <a:lnTo>
                  <a:pt x="606" y="1196"/>
                </a:lnTo>
                <a:lnTo>
                  <a:pt x="606" y="1193"/>
                </a:lnTo>
                <a:lnTo>
                  <a:pt x="607" y="1193"/>
                </a:lnTo>
                <a:lnTo>
                  <a:pt x="608" y="1191"/>
                </a:lnTo>
                <a:lnTo>
                  <a:pt x="610" y="1188"/>
                </a:lnTo>
                <a:lnTo>
                  <a:pt x="612" y="1187"/>
                </a:lnTo>
                <a:lnTo>
                  <a:pt x="613" y="1187"/>
                </a:lnTo>
                <a:lnTo>
                  <a:pt x="614" y="1187"/>
                </a:lnTo>
                <a:lnTo>
                  <a:pt x="616" y="1187"/>
                </a:lnTo>
                <a:lnTo>
                  <a:pt x="616" y="1187"/>
                </a:lnTo>
                <a:lnTo>
                  <a:pt x="616" y="1191"/>
                </a:lnTo>
                <a:lnTo>
                  <a:pt x="615" y="1193"/>
                </a:lnTo>
                <a:lnTo>
                  <a:pt x="613" y="1195"/>
                </a:lnTo>
                <a:close/>
                <a:moveTo>
                  <a:pt x="596" y="1187"/>
                </a:moveTo>
                <a:lnTo>
                  <a:pt x="588" y="1194"/>
                </a:lnTo>
                <a:lnTo>
                  <a:pt x="587" y="1193"/>
                </a:lnTo>
                <a:lnTo>
                  <a:pt x="580" y="1187"/>
                </a:lnTo>
                <a:lnTo>
                  <a:pt x="585" y="1178"/>
                </a:lnTo>
                <a:lnTo>
                  <a:pt x="592" y="1172"/>
                </a:lnTo>
                <a:lnTo>
                  <a:pt x="596" y="1171"/>
                </a:lnTo>
                <a:lnTo>
                  <a:pt x="597" y="1170"/>
                </a:lnTo>
                <a:lnTo>
                  <a:pt x="598" y="1171"/>
                </a:lnTo>
                <a:lnTo>
                  <a:pt x="599" y="1177"/>
                </a:lnTo>
                <a:lnTo>
                  <a:pt x="600" y="1180"/>
                </a:lnTo>
                <a:lnTo>
                  <a:pt x="600" y="1182"/>
                </a:lnTo>
                <a:lnTo>
                  <a:pt x="596" y="1187"/>
                </a:lnTo>
                <a:close/>
                <a:moveTo>
                  <a:pt x="589" y="1227"/>
                </a:moveTo>
                <a:lnTo>
                  <a:pt x="596" y="1231"/>
                </a:lnTo>
                <a:lnTo>
                  <a:pt x="596" y="1243"/>
                </a:lnTo>
                <a:lnTo>
                  <a:pt x="591" y="1240"/>
                </a:lnTo>
                <a:lnTo>
                  <a:pt x="585" y="1243"/>
                </a:lnTo>
                <a:lnTo>
                  <a:pt x="573" y="1252"/>
                </a:lnTo>
                <a:lnTo>
                  <a:pt x="566" y="1253"/>
                </a:lnTo>
                <a:lnTo>
                  <a:pt x="565" y="1242"/>
                </a:lnTo>
                <a:lnTo>
                  <a:pt x="563" y="1235"/>
                </a:lnTo>
                <a:lnTo>
                  <a:pt x="570" y="1233"/>
                </a:lnTo>
                <a:lnTo>
                  <a:pt x="570" y="1227"/>
                </a:lnTo>
                <a:lnTo>
                  <a:pt x="574" y="1232"/>
                </a:lnTo>
                <a:lnTo>
                  <a:pt x="580" y="1229"/>
                </a:lnTo>
                <a:lnTo>
                  <a:pt x="570" y="1212"/>
                </a:lnTo>
                <a:lnTo>
                  <a:pt x="574" y="1202"/>
                </a:lnTo>
                <a:lnTo>
                  <a:pt x="577" y="1199"/>
                </a:lnTo>
                <a:lnTo>
                  <a:pt x="575" y="1195"/>
                </a:lnTo>
                <a:lnTo>
                  <a:pt x="579" y="1194"/>
                </a:lnTo>
                <a:lnTo>
                  <a:pt x="584" y="1197"/>
                </a:lnTo>
                <a:lnTo>
                  <a:pt x="584" y="1198"/>
                </a:lnTo>
                <a:lnTo>
                  <a:pt x="586" y="1203"/>
                </a:lnTo>
                <a:lnTo>
                  <a:pt x="585" y="1209"/>
                </a:lnTo>
                <a:lnTo>
                  <a:pt x="591" y="1213"/>
                </a:lnTo>
                <a:lnTo>
                  <a:pt x="591" y="1213"/>
                </a:lnTo>
                <a:lnTo>
                  <a:pt x="591" y="1218"/>
                </a:lnTo>
                <a:lnTo>
                  <a:pt x="593" y="1219"/>
                </a:lnTo>
                <a:lnTo>
                  <a:pt x="594" y="1220"/>
                </a:lnTo>
                <a:lnTo>
                  <a:pt x="589" y="1227"/>
                </a:lnTo>
                <a:close/>
                <a:moveTo>
                  <a:pt x="560" y="1233"/>
                </a:moveTo>
                <a:lnTo>
                  <a:pt x="560" y="1239"/>
                </a:lnTo>
                <a:lnTo>
                  <a:pt x="557" y="1238"/>
                </a:lnTo>
                <a:lnTo>
                  <a:pt x="556" y="1239"/>
                </a:lnTo>
                <a:lnTo>
                  <a:pt x="551" y="1245"/>
                </a:lnTo>
                <a:lnTo>
                  <a:pt x="544" y="1241"/>
                </a:lnTo>
                <a:lnTo>
                  <a:pt x="548" y="1237"/>
                </a:lnTo>
                <a:lnTo>
                  <a:pt x="552" y="1232"/>
                </a:lnTo>
                <a:lnTo>
                  <a:pt x="564" y="1228"/>
                </a:lnTo>
                <a:lnTo>
                  <a:pt x="563" y="1230"/>
                </a:lnTo>
                <a:lnTo>
                  <a:pt x="560" y="1233"/>
                </a:lnTo>
                <a:close/>
                <a:moveTo>
                  <a:pt x="554" y="1116"/>
                </a:moveTo>
                <a:lnTo>
                  <a:pt x="559" y="1118"/>
                </a:lnTo>
                <a:lnTo>
                  <a:pt x="566" y="1116"/>
                </a:lnTo>
                <a:lnTo>
                  <a:pt x="561" y="1120"/>
                </a:lnTo>
                <a:lnTo>
                  <a:pt x="557" y="1118"/>
                </a:lnTo>
                <a:lnTo>
                  <a:pt x="557" y="1124"/>
                </a:lnTo>
                <a:lnTo>
                  <a:pt x="554" y="1126"/>
                </a:lnTo>
                <a:lnTo>
                  <a:pt x="543" y="1132"/>
                </a:lnTo>
                <a:lnTo>
                  <a:pt x="531" y="1133"/>
                </a:lnTo>
                <a:lnTo>
                  <a:pt x="548" y="1121"/>
                </a:lnTo>
                <a:lnTo>
                  <a:pt x="548" y="1120"/>
                </a:lnTo>
                <a:lnTo>
                  <a:pt x="554" y="1116"/>
                </a:lnTo>
                <a:close/>
                <a:moveTo>
                  <a:pt x="529" y="1099"/>
                </a:moveTo>
                <a:lnTo>
                  <a:pt x="530" y="1100"/>
                </a:lnTo>
                <a:lnTo>
                  <a:pt x="534" y="1099"/>
                </a:lnTo>
                <a:lnTo>
                  <a:pt x="536" y="1097"/>
                </a:lnTo>
                <a:lnTo>
                  <a:pt x="538" y="1096"/>
                </a:lnTo>
                <a:lnTo>
                  <a:pt x="541" y="1095"/>
                </a:lnTo>
                <a:lnTo>
                  <a:pt x="546" y="1093"/>
                </a:lnTo>
                <a:lnTo>
                  <a:pt x="550" y="1092"/>
                </a:lnTo>
                <a:lnTo>
                  <a:pt x="552" y="1091"/>
                </a:lnTo>
                <a:lnTo>
                  <a:pt x="551" y="1094"/>
                </a:lnTo>
                <a:lnTo>
                  <a:pt x="549" y="1099"/>
                </a:lnTo>
                <a:lnTo>
                  <a:pt x="548" y="1100"/>
                </a:lnTo>
                <a:lnTo>
                  <a:pt x="543" y="1103"/>
                </a:lnTo>
                <a:lnTo>
                  <a:pt x="541" y="1106"/>
                </a:lnTo>
                <a:lnTo>
                  <a:pt x="538" y="1107"/>
                </a:lnTo>
                <a:lnTo>
                  <a:pt x="535" y="1109"/>
                </a:lnTo>
                <a:lnTo>
                  <a:pt x="531" y="1112"/>
                </a:lnTo>
                <a:lnTo>
                  <a:pt x="529" y="1113"/>
                </a:lnTo>
                <a:lnTo>
                  <a:pt x="527" y="1113"/>
                </a:lnTo>
                <a:lnTo>
                  <a:pt x="523" y="1113"/>
                </a:lnTo>
                <a:lnTo>
                  <a:pt x="521" y="1114"/>
                </a:lnTo>
                <a:lnTo>
                  <a:pt x="518" y="1115"/>
                </a:lnTo>
                <a:lnTo>
                  <a:pt x="516" y="1117"/>
                </a:lnTo>
                <a:lnTo>
                  <a:pt x="517" y="1112"/>
                </a:lnTo>
                <a:lnTo>
                  <a:pt x="518" y="1109"/>
                </a:lnTo>
                <a:lnTo>
                  <a:pt x="519" y="1106"/>
                </a:lnTo>
                <a:lnTo>
                  <a:pt x="517" y="1105"/>
                </a:lnTo>
                <a:lnTo>
                  <a:pt x="514" y="1104"/>
                </a:lnTo>
                <a:lnTo>
                  <a:pt x="512" y="1101"/>
                </a:lnTo>
                <a:lnTo>
                  <a:pt x="512" y="1099"/>
                </a:lnTo>
                <a:lnTo>
                  <a:pt x="510" y="1095"/>
                </a:lnTo>
                <a:lnTo>
                  <a:pt x="509" y="1093"/>
                </a:lnTo>
                <a:lnTo>
                  <a:pt x="510" y="1091"/>
                </a:lnTo>
                <a:lnTo>
                  <a:pt x="512" y="1090"/>
                </a:lnTo>
                <a:lnTo>
                  <a:pt x="517" y="1087"/>
                </a:lnTo>
                <a:lnTo>
                  <a:pt x="520" y="1084"/>
                </a:lnTo>
                <a:lnTo>
                  <a:pt x="523" y="1081"/>
                </a:lnTo>
                <a:lnTo>
                  <a:pt x="526" y="1081"/>
                </a:lnTo>
                <a:lnTo>
                  <a:pt x="528" y="1080"/>
                </a:lnTo>
                <a:lnTo>
                  <a:pt x="529" y="1081"/>
                </a:lnTo>
                <a:lnTo>
                  <a:pt x="532" y="1083"/>
                </a:lnTo>
                <a:lnTo>
                  <a:pt x="533" y="1085"/>
                </a:lnTo>
                <a:lnTo>
                  <a:pt x="530" y="1088"/>
                </a:lnTo>
                <a:lnTo>
                  <a:pt x="529" y="1091"/>
                </a:lnTo>
                <a:lnTo>
                  <a:pt x="527" y="1093"/>
                </a:lnTo>
                <a:lnTo>
                  <a:pt x="529" y="1096"/>
                </a:lnTo>
                <a:lnTo>
                  <a:pt x="529" y="1099"/>
                </a:lnTo>
                <a:close/>
                <a:moveTo>
                  <a:pt x="516" y="1138"/>
                </a:moveTo>
                <a:lnTo>
                  <a:pt x="514" y="1140"/>
                </a:lnTo>
                <a:lnTo>
                  <a:pt x="511" y="1141"/>
                </a:lnTo>
                <a:lnTo>
                  <a:pt x="510" y="1145"/>
                </a:lnTo>
                <a:lnTo>
                  <a:pt x="509" y="1147"/>
                </a:lnTo>
                <a:lnTo>
                  <a:pt x="506" y="1150"/>
                </a:lnTo>
                <a:lnTo>
                  <a:pt x="505" y="1150"/>
                </a:lnTo>
                <a:lnTo>
                  <a:pt x="508" y="1152"/>
                </a:lnTo>
                <a:lnTo>
                  <a:pt x="504" y="1152"/>
                </a:lnTo>
                <a:lnTo>
                  <a:pt x="502" y="1152"/>
                </a:lnTo>
                <a:lnTo>
                  <a:pt x="498" y="1152"/>
                </a:lnTo>
                <a:lnTo>
                  <a:pt x="496" y="1154"/>
                </a:lnTo>
                <a:lnTo>
                  <a:pt x="493" y="1155"/>
                </a:lnTo>
                <a:lnTo>
                  <a:pt x="492" y="1156"/>
                </a:lnTo>
                <a:lnTo>
                  <a:pt x="491" y="1158"/>
                </a:lnTo>
                <a:lnTo>
                  <a:pt x="491" y="1162"/>
                </a:lnTo>
                <a:lnTo>
                  <a:pt x="492" y="1162"/>
                </a:lnTo>
                <a:lnTo>
                  <a:pt x="494" y="1162"/>
                </a:lnTo>
                <a:lnTo>
                  <a:pt x="497" y="1162"/>
                </a:lnTo>
                <a:lnTo>
                  <a:pt x="500" y="1159"/>
                </a:lnTo>
                <a:lnTo>
                  <a:pt x="503" y="1158"/>
                </a:lnTo>
                <a:lnTo>
                  <a:pt x="504" y="1157"/>
                </a:lnTo>
                <a:lnTo>
                  <a:pt x="506" y="1156"/>
                </a:lnTo>
                <a:lnTo>
                  <a:pt x="509" y="1156"/>
                </a:lnTo>
                <a:lnTo>
                  <a:pt x="510" y="1156"/>
                </a:lnTo>
                <a:lnTo>
                  <a:pt x="510" y="1159"/>
                </a:lnTo>
                <a:lnTo>
                  <a:pt x="512" y="1161"/>
                </a:lnTo>
                <a:lnTo>
                  <a:pt x="512" y="1163"/>
                </a:lnTo>
                <a:lnTo>
                  <a:pt x="509" y="1164"/>
                </a:lnTo>
                <a:lnTo>
                  <a:pt x="508" y="1164"/>
                </a:lnTo>
                <a:lnTo>
                  <a:pt x="505" y="1166"/>
                </a:lnTo>
                <a:lnTo>
                  <a:pt x="504" y="1167"/>
                </a:lnTo>
                <a:lnTo>
                  <a:pt x="498" y="1168"/>
                </a:lnTo>
                <a:lnTo>
                  <a:pt x="496" y="1169"/>
                </a:lnTo>
                <a:lnTo>
                  <a:pt x="493" y="1169"/>
                </a:lnTo>
                <a:lnTo>
                  <a:pt x="492" y="1169"/>
                </a:lnTo>
                <a:lnTo>
                  <a:pt x="491" y="1169"/>
                </a:lnTo>
                <a:lnTo>
                  <a:pt x="489" y="1169"/>
                </a:lnTo>
                <a:lnTo>
                  <a:pt x="486" y="1168"/>
                </a:lnTo>
                <a:lnTo>
                  <a:pt x="487" y="1165"/>
                </a:lnTo>
                <a:lnTo>
                  <a:pt x="488" y="1164"/>
                </a:lnTo>
                <a:lnTo>
                  <a:pt x="486" y="1162"/>
                </a:lnTo>
                <a:lnTo>
                  <a:pt x="486" y="1160"/>
                </a:lnTo>
                <a:lnTo>
                  <a:pt x="488" y="1158"/>
                </a:lnTo>
                <a:lnTo>
                  <a:pt x="489" y="1153"/>
                </a:lnTo>
                <a:lnTo>
                  <a:pt x="488" y="1150"/>
                </a:lnTo>
                <a:lnTo>
                  <a:pt x="486" y="1152"/>
                </a:lnTo>
                <a:lnTo>
                  <a:pt x="484" y="1153"/>
                </a:lnTo>
                <a:lnTo>
                  <a:pt x="481" y="1156"/>
                </a:lnTo>
                <a:lnTo>
                  <a:pt x="479" y="1156"/>
                </a:lnTo>
                <a:lnTo>
                  <a:pt x="480" y="1152"/>
                </a:lnTo>
                <a:lnTo>
                  <a:pt x="482" y="1148"/>
                </a:lnTo>
                <a:lnTo>
                  <a:pt x="484" y="1144"/>
                </a:lnTo>
                <a:lnTo>
                  <a:pt x="486" y="1142"/>
                </a:lnTo>
                <a:lnTo>
                  <a:pt x="487" y="1141"/>
                </a:lnTo>
                <a:lnTo>
                  <a:pt x="488" y="1143"/>
                </a:lnTo>
                <a:lnTo>
                  <a:pt x="489" y="1146"/>
                </a:lnTo>
                <a:lnTo>
                  <a:pt x="489" y="1148"/>
                </a:lnTo>
                <a:lnTo>
                  <a:pt x="490" y="1149"/>
                </a:lnTo>
                <a:lnTo>
                  <a:pt x="493" y="1148"/>
                </a:lnTo>
                <a:lnTo>
                  <a:pt x="497" y="1144"/>
                </a:lnTo>
                <a:lnTo>
                  <a:pt x="500" y="1142"/>
                </a:lnTo>
                <a:lnTo>
                  <a:pt x="503" y="1140"/>
                </a:lnTo>
                <a:lnTo>
                  <a:pt x="504" y="1139"/>
                </a:lnTo>
                <a:lnTo>
                  <a:pt x="505" y="1139"/>
                </a:lnTo>
                <a:lnTo>
                  <a:pt x="507" y="1139"/>
                </a:lnTo>
                <a:lnTo>
                  <a:pt x="510" y="1139"/>
                </a:lnTo>
                <a:lnTo>
                  <a:pt x="513" y="1138"/>
                </a:lnTo>
                <a:lnTo>
                  <a:pt x="516" y="1138"/>
                </a:lnTo>
                <a:close/>
                <a:moveTo>
                  <a:pt x="499" y="1119"/>
                </a:moveTo>
                <a:lnTo>
                  <a:pt x="497" y="1124"/>
                </a:lnTo>
                <a:lnTo>
                  <a:pt x="498" y="1124"/>
                </a:lnTo>
                <a:lnTo>
                  <a:pt x="504" y="1124"/>
                </a:lnTo>
                <a:lnTo>
                  <a:pt x="498" y="1126"/>
                </a:lnTo>
                <a:lnTo>
                  <a:pt x="497" y="1130"/>
                </a:lnTo>
                <a:lnTo>
                  <a:pt x="492" y="1133"/>
                </a:lnTo>
                <a:lnTo>
                  <a:pt x="492" y="1130"/>
                </a:lnTo>
                <a:lnTo>
                  <a:pt x="492" y="1130"/>
                </a:lnTo>
                <a:lnTo>
                  <a:pt x="487" y="1130"/>
                </a:lnTo>
                <a:lnTo>
                  <a:pt x="489" y="1125"/>
                </a:lnTo>
                <a:lnTo>
                  <a:pt x="486" y="1126"/>
                </a:lnTo>
                <a:lnTo>
                  <a:pt x="484" y="1126"/>
                </a:lnTo>
                <a:lnTo>
                  <a:pt x="479" y="1125"/>
                </a:lnTo>
                <a:lnTo>
                  <a:pt x="478" y="1126"/>
                </a:lnTo>
                <a:lnTo>
                  <a:pt x="475" y="1130"/>
                </a:lnTo>
                <a:lnTo>
                  <a:pt x="474" y="1130"/>
                </a:lnTo>
                <a:lnTo>
                  <a:pt x="471" y="1132"/>
                </a:lnTo>
                <a:lnTo>
                  <a:pt x="464" y="1136"/>
                </a:lnTo>
                <a:lnTo>
                  <a:pt x="467" y="1129"/>
                </a:lnTo>
                <a:lnTo>
                  <a:pt x="463" y="1124"/>
                </a:lnTo>
                <a:lnTo>
                  <a:pt x="467" y="1121"/>
                </a:lnTo>
                <a:lnTo>
                  <a:pt x="468" y="1120"/>
                </a:lnTo>
                <a:lnTo>
                  <a:pt x="473" y="1118"/>
                </a:lnTo>
                <a:lnTo>
                  <a:pt x="477" y="1112"/>
                </a:lnTo>
                <a:lnTo>
                  <a:pt x="481" y="1107"/>
                </a:lnTo>
                <a:lnTo>
                  <a:pt x="491" y="1103"/>
                </a:lnTo>
                <a:lnTo>
                  <a:pt x="492" y="1103"/>
                </a:lnTo>
                <a:lnTo>
                  <a:pt x="498" y="1102"/>
                </a:lnTo>
                <a:lnTo>
                  <a:pt x="498" y="1106"/>
                </a:lnTo>
                <a:lnTo>
                  <a:pt x="501" y="1108"/>
                </a:lnTo>
                <a:lnTo>
                  <a:pt x="498" y="1111"/>
                </a:lnTo>
                <a:lnTo>
                  <a:pt x="503" y="1112"/>
                </a:lnTo>
                <a:lnTo>
                  <a:pt x="497" y="1115"/>
                </a:lnTo>
                <a:lnTo>
                  <a:pt x="499" y="1119"/>
                </a:lnTo>
                <a:close/>
                <a:moveTo>
                  <a:pt x="448" y="1112"/>
                </a:moveTo>
                <a:lnTo>
                  <a:pt x="450" y="1119"/>
                </a:lnTo>
                <a:lnTo>
                  <a:pt x="448" y="1127"/>
                </a:lnTo>
                <a:lnTo>
                  <a:pt x="449" y="1128"/>
                </a:lnTo>
                <a:lnTo>
                  <a:pt x="450" y="1128"/>
                </a:lnTo>
                <a:lnTo>
                  <a:pt x="450" y="1131"/>
                </a:lnTo>
                <a:lnTo>
                  <a:pt x="451" y="1131"/>
                </a:lnTo>
                <a:lnTo>
                  <a:pt x="451" y="1132"/>
                </a:lnTo>
                <a:lnTo>
                  <a:pt x="451" y="1133"/>
                </a:lnTo>
                <a:lnTo>
                  <a:pt x="451" y="1134"/>
                </a:lnTo>
                <a:lnTo>
                  <a:pt x="450" y="1134"/>
                </a:lnTo>
                <a:lnTo>
                  <a:pt x="449" y="1134"/>
                </a:lnTo>
                <a:lnTo>
                  <a:pt x="448" y="1135"/>
                </a:lnTo>
                <a:lnTo>
                  <a:pt x="447" y="1135"/>
                </a:lnTo>
                <a:lnTo>
                  <a:pt x="446" y="1134"/>
                </a:lnTo>
                <a:lnTo>
                  <a:pt x="445" y="1134"/>
                </a:lnTo>
                <a:lnTo>
                  <a:pt x="444" y="1133"/>
                </a:lnTo>
                <a:lnTo>
                  <a:pt x="444" y="1132"/>
                </a:lnTo>
                <a:lnTo>
                  <a:pt x="444" y="1131"/>
                </a:lnTo>
                <a:lnTo>
                  <a:pt x="444" y="1129"/>
                </a:lnTo>
                <a:lnTo>
                  <a:pt x="443" y="1129"/>
                </a:lnTo>
                <a:lnTo>
                  <a:pt x="442" y="1128"/>
                </a:lnTo>
                <a:lnTo>
                  <a:pt x="442" y="1127"/>
                </a:lnTo>
                <a:lnTo>
                  <a:pt x="442" y="1125"/>
                </a:lnTo>
                <a:lnTo>
                  <a:pt x="442" y="1125"/>
                </a:lnTo>
                <a:lnTo>
                  <a:pt x="442" y="1123"/>
                </a:lnTo>
                <a:lnTo>
                  <a:pt x="439" y="1118"/>
                </a:lnTo>
                <a:lnTo>
                  <a:pt x="436" y="1126"/>
                </a:lnTo>
                <a:lnTo>
                  <a:pt x="434" y="1118"/>
                </a:lnTo>
                <a:lnTo>
                  <a:pt x="442" y="1111"/>
                </a:lnTo>
                <a:lnTo>
                  <a:pt x="450" y="1106"/>
                </a:lnTo>
                <a:lnTo>
                  <a:pt x="448" y="1112"/>
                </a:lnTo>
                <a:close/>
                <a:moveTo>
                  <a:pt x="370" y="1028"/>
                </a:moveTo>
                <a:lnTo>
                  <a:pt x="365" y="1040"/>
                </a:lnTo>
                <a:lnTo>
                  <a:pt x="361" y="1036"/>
                </a:lnTo>
                <a:lnTo>
                  <a:pt x="363" y="1027"/>
                </a:lnTo>
                <a:lnTo>
                  <a:pt x="364" y="1016"/>
                </a:lnTo>
                <a:lnTo>
                  <a:pt x="364" y="1010"/>
                </a:lnTo>
                <a:lnTo>
                  <a:pt x="367" y="1011"/>
                </a:lnTo>
                <a:lnTo>
                  <a:pt x="368" y="1015"/>
                </a:lnTo>
                <a:lnTo>
                  <a:pt x="370" y="1028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84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9F71E-9617-B211-7723-07D967535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841A0556-A140-4273-CF27-68DD9C410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Vancouver, Canada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椭圆 26">
            <a:extLst>
              <a:ext uri="{FF2B5EF4-FFF2-40B4-BE49-F238E27FC236}">
                <a16:creationId xmlns:a16="http://schemas.microsoft.com/office/drawing/2014/main" id="{A8025B7A-3191-C9B5-128E-C2FBED3C7EAE}"/>
              </a:ext>
            </a:extLst>
          </p:cNvPr>
          <p:cNvSpPr/>
          <p:nvPr/>
        </p:nvSpPr>
        <p:spPr>
          <a:xfrm>
            <a:off x="827584" y="1707654"/>
            <a:ext cx="3148665" cy="2312814"/>
          </a:xfrm>
          <a:custGeom>
            <a:avLst/>
            <a:gdLst>
              <a:gd name="connsiteX0" fmla="*/ 1270409 w 5623272"/>
              <a:gd name="connsiteY0" fmla="*/ 3342039 h 4130507"/>
              <a:gd name="connsiteX1" fmla="*/ 1270023 w 5623272"/>
              <a:gd name="connsiteY1" fmla="*/ 3367190 h 4130507"/>
              <a:gd name="connsiteX2" fmla="*/ 1270023 w 5623272"/>
              <a:gd name="connsiteY2" fmla="*/ 3419261 h 4130507"/>
              <a:gd name="connsiteX3" fmla="*/ 1271128 w 5623272"/>
              <a:gd name="connsiteY3" fmla="*/ 3342263 h 4130507"/>
              <a:gd name="connsiteX4" fmla="*/ 1270409 w 5623272"/>
              <a:gd name="connsiteY4" fmla="*/ 3342039 h 4130507"/>
              <a:gd name="connsiteX5" fmla="*/ 5446120 w 5623272"/>
              <a:gd name="connsiteY5" fmla="*/ 1413308 h 4130507"/>
              <a:gd name="connsiteX6" fmla="*/ 5443515 w 5623272"/>
              <a:gd name="connsiteY6" fmla="*/ 1418518 h 4130507"/>
              <a:gd name="connsiteX7" fmla="*/ 5443516 w 5623272"/>
              <a:gd name="connsiteY7" fmla="*/ 1418517 h 4130507"/>
              <a:gd name="connsiteX8" fmla="*/ 5446121 w 5623272"/>
              <a:gd name="connsiteY8" fmla="*/ 1413308 h 4130507"/>
              <a:gd name="connsiteX9" fmla="*/ 5446120 w 5623272"/>
              <a:gd name="connsiteY9" fmla="*/ 1413308 h 4130507"/>
              <a:gd name="connsiteX10" fmla="*/ 5501806 w 5623272"/>
              <a:gd name="connsiteY10" fmla="*/ 1359902 h 4130507"/>
              <a:gd name="connsiteX11" fmla="*/ 5490416 w 5623272"/>
              <a:gd name="connsiteY11" fmla="*/ 1369014 h 4130507"/>
              <a:gd name="connsiteX12" fmla="*/ 5500830 w 5623272"/>
              <a:gd name="connsiteY12" fmla="*/ 1361203 h 4130507"/>
              <a:gd name="connsiteX13" fmla="*/ 5501806 w 5623272"/>
              <a:gd name="connsiteY13" fmla="*/ 1359902 h 4130507"/>
              <a:gd name="connsiteX14" fmla="*/ 5612842 w 5623272"/>
              <a:gd name="connsiteY14" fmla="*/ 1293473 h 4130507"/>
              <a:gd name="connsiteX15" fmla="*/ 5598523 w 5623272"/>
              <a:gd name="connsiteY15" fmla="*/ 1298680 h 4130507"/>
              <a:gd name="connsiteX16" fmla="*/ 5596789 w 5623272"/>
              <a:gd name="connsiteY16" fmla="*/ 1299547 h 4130507"/>
              <a:gd name="connsiteX17" fmla="*/ 5601129 w 5623272"/>
              <a:gd name="connsiteY17" fmla="*/ 1298679 h 4130507"/>
              <a:gd name="connsiteX18" fmla="*/ 5612842 w 5623272"/>
              <a:gd name="connsiteY18" fmla="*/ 1293473 h 4130507"/>
              <a:gd name="connsiteX19" fmla="*/ 2515297 w 5623272"/>
              <a:gd name="connsiteY19" fmla="*/ 0 h 4130507"/>
              <a:gd name="connsiteX20" fmla="*/ 2847457 w 5623272"/>
              <a:gd name="connsiteY20" fmla="*/ 183665 h 4130507"/>
              <a:gd name="connsiteX21" fmla="*/ 3140539 w 5623272"/>
              <a:gd name="connsiteY21" fmla="*/ 240979 h 4130507"/>
              <a:gd name="connsiteX22" fmla="*/ 3361980 w 5623272"/>
              <a:gd name="connsiteY22" fmla="*/ 325647 h 4130507"/>
              <a:gd name="connsiteX23" fmla="*/ 3502659 w 5623272"/>
              <a:gd name="connsiteY23" fmla="*/ 281359 h 4130507"/>
              <a:gd name="connsiteX24" fmla="*/ 3501738 w 5623272"/>
              <a:gd name="connsiteY24" fmla="*/ 310564 h 4130507"/>
              <a:gd name="connsiteX25" fmla="*/ 3501739 w 5623272"/>
              <a:gd name="connsiteY25" fmla="*/ 310564 h 4130507"/>
              <a:gd name="connsiteX26" fmla="*/ 3502660 w 5623272"/>
              <a:gd name="connsiteY26" fmla="*/ 281358 h 4130507"/>
              <a:gd name="connsiteX27" fmla="*/ 3652457 w 5623272"/>
              <a:gd name="connsiteY27" fmla="*/ 227952 h 4130507"/>
              <a:gd name="connsiteX28" fmla="*/ 4122692 w 5623272"/>
              <a:gd name="connsiteY28" fmla="*/ 238373 h 4130507"/>
              <a:gd name="connsiteX29" fmla="*/ 4380604 w 5623272"/>
              <a:gd name="connsiteY29" fmla="*/ 246189 h 4130507"/>
              <a:gd name="connsiteX30" fmla="*/ 4525191 w 5623272"/>
              <a:gd name="connsiteY30" fmla="*/ 270938 h 4130507"/>
              <a:gd name="connsiteX31" fmla="*/ 4530401 w 5623272"/>
              <a:gd name="connsiteY31" fmla="*/ 213624 h 4130507"/>
              <a:gd name="connsiteX32" fmla="*/ 4695829 w 5623272"/>
              <a:gd name="connsiteY32" fmla="*/ 100300 h 4130507"/>
              <a:gd name="connsiteX33" fmla="*/ 4695829 w 5623272"/>
              <a:gd name="connsiteY33" fmla="*/ 100299 h 4130507"/>
              <a:gd name="connsiteX34" fmla="*/ 4695830 w 5623272"/>
              <a:gd name="connsiteY34" fmla="*/ 100299 h 4130507"/>
              <a:gd name="connsiteX35" fmla="*/ 4823483 w 5623272"/>
              <a:gd name="connsiteY35" fmla="*/ 72945 h 4130507"/>
              <a:gd name="connsiteX36" fmla="*/ 4970676 w 5623272"/>
              <a:gd name="connsiteY36" fmla="*/ 72945 h 4130507"/>
              <a:gd name="connsiteX37" fmla="*/ 5228588 w 5623272"/>
              <a:gd name="connsiteY37" fmla="*/ 132864 h 4130507"/>
              <a:gd name="connsiteX38" fmla="*/ 5623272 w 5623272"/>
              <a:gd name="connsiteY38" fmla="*/ 100299 h 4130507"/>
              <a:gd name="connsiteX39" fmla="*/ 5623272 w 5623272"/>
              <a:gd name="connsiteY39" fmla="*/ 121141 h 4130507"/>
              <a:gd name="connsiteX40" fmla="*/ 5612852 w 5623272"/>
              <a:gd name="connsiteY40" fmla="*/ 1293469 h 4130507"/>
              <a:gd name="connsiteX41" fmla="*/ 5612852 w 5623272"/>
              <a:gd name="connsiteY41" fmla="*/ 2603873 h 4130507"/>
              <a:gd name="connsiteX42" fmla="*/ 5612852 w 5623272"/>
              <a:gd name="connsiteY42" fmla="*/ 2711988 h 4130507"/>
              <a:gd name="connsiteX43" fmla="*/ 5569643 w 5623272"/>
              <a:gd name="connsiteY43" fmla="*/ 2715540 h 4130507"/>
              <a:gd name="connsiteX44" fmla="*/ 5569643 w 5623272"/>
              <a:gd name="connsiteY44" fmla="*/ 2715541 h 4130507"/>
              <a:gd name="connsiteX45" fmla="*/ 5612851 w 5623272"/>
              <a:gd name="connsiteY45" fmla="*/ 2711989 h 4130507"/>
              <a:gd name="connsiteX46" fmla="*/ 5620666 w 5623272"/>
              <a:gd name="connsiteY46" fmla="*/ 3687628 h 4130507"/>
              <a:gd name="connsiteX47" fmla="*/ 5612851 w 5623272"/>
              <a:gd name="connsiteY47" fmla="*/ 4082312 h 4130507"/>
              <a:gd name="connsiteX48" fmla="*/ 5153037 w 5623272"/>
              <a:gd name="connsiteY48" fmla="*/ 3920791 h 4130507"/>
              <a:gd name="connsiteX49" fmla="*/ 5087908 w 5623272"/>
              <a:gd name="connsiteY49" fmla="*/ 3918186 h 4130507"/>
              <a:gd name="connsiteX50" fmla="*/ 4682803 w 5623272"/>
              <a:gd name="connsiteY50" fmla="*/ 3910370 h 4130507"/>
              <a:gd name="connsiteX51" fmla="*/ 4637214 w 5623272"/>
              <a:gd name="connsiteY51" fmla="*/ 3907765 h 4130507"/>
              <a:gd name="connsiteX52" fmla="*/ 4609859 w 5623272"/>
              <a:gd name="connsiteY52" fmla="*/ 3907765 h 4130507"/>
              <a:gd name="connsiteX53" fmla="*/ 4582505 w 5623272"/>
              <a:gd name="connsiteY53" fmla="*/ 3905160 h 4130507"/>
              <a:gd name="connsiteX54" fmla="*/ 4555151 w 5623272"/>
              <a:gd name="connsiteY54" fmla="*/ 3899949 h 4130507"/>
              <a:gd name="connsiteX55" fmla="*/ 4527796 w 5623272"/>
              <a:gd name="connsiteY55" fmla="*/ 3894739 h 4130507"/>
              <a:gd name="connsiteX56" fmla="*/ 4500442 w 5623272"/>
              <a:gd name="connsiteY56" fmla="*/ 3888226 h 4130507"/>
              <a:gd name="connsiteX57" fmla="*/ 4475693 w 5623272"/>
              <a:gd name="connsiteY57" fmla="*/ 3880411 h 4130507"/>
              <a:gd name="connsiteX58" fmla="*/ 4450944 w 5623272"/>
              <a:gd name="connsiteY58" fmla="*/ 3869990 h 4130507"/>
              <a:gd name="connsiteX59" fmla="*/ 4424892 w 5623272"/>
              <a:gd name="connsiteY59" fmla="*/ 3858267 h 4130507"/>
              <a:gd name="connsiteX60" fmla="*/ 4400143 w 5623272"/>
              <a:gd name="connsiteY60" fmla="*/ 3845241 h 4130507"/>
              <a:gd name="connsiteX61" fmla="*/ 4375394 w 5623272"/>
              <a:gd name="connsiteY61" fmla="*/ 3829610 h 4130507"/>
              <a:gd name="connsiteX62" fmla="*/ 4355855 w 5623272"/>
              <a:gd name="connsiteY62" fmla="*/ 3817886 h 4130507"/>
              <a:gd name="connsiteX63" fmla="*/ 4348039 w 5623272"/>
              <a:gd name="connsiteY63" fmla="*/ 3812676 h 4130507"/>
              <a:gd name="connsiteX64" fmla="*/ 4340224 w 5623272"/>
              <a:gd name="connsiteY64" fmla="*/ 3807466 h 4130507"/>
              <a:gd name="connsiteX65" fmla="*/ 4329803 w 5623272"/>
              <a:gd name="connsiteY65" fmla="*/ 3804860 h 4130507"/>
              <a:gd name="connsiteX66" fmla="*/ 4323290 w 5623272"/>
              <a:gd name="connsiteY66" fmla="*/ 3799650 h 4130507"/>
              <a:gd name="connsiteX67" fmla="*/ 4312870 w 5623272"/>
              <a:gd name="connsiteY67" fmla="*/ 3797045 h 4130507"/>
              <a:gd name="connsiteX68" fmla="*/ 4193031 w 5623272"/>
              <a:gd name="connsiteY68" fmla="*/ 3763178 h 4130507"/>
              <a:gd name="connsiteX69" fmla="*/ 4182611 w 5623272"/>
              <a:gd name="connsiteY69" fmla="*/ 3763178 h 4130507"/>
              <a:gd name="connsiteX70" fmla="*/ 4170887 w 5623272"/>
              <a:gd name="connsiteY70" fmla="*/ 3760572 h 4130507"/>
              <a:gd name="connsiteX71" fmla="*/ 4160467 w 5623272"/>
              <a:gd name="connsiteY71" fmla="*/ 3760572 h 4130507"/>
              <a:gd name="connsiteX72" fmla="*/ 4147441 w 5623272"/>
              <a:gd name="connsiteY72" fmla="*/ 3760572 h 4130507"/>
              <a:gd name="connsiteX73" fmla="*/ 4138323 w 5623272"/>
              <a:gd name="connsiteY73" fmla="*/ 3760572 h 4130507"/>
              <a:gd name="connsiteX74" fmla="*/ 4127902 w 5623272"/>
              <a:gd name="connsiteY74" fmla="*/ 3760572 h 4130507"/>
              <a:gd name="connsiteX75" fmla="*/ 4114876 w 5623272"/>
              <a:gd name="connsiteY75" fmla="*/ 3763178 h 4130507"/>
              <a:gd name="connsiteX76" fmla="*/ 4105758 w 5623272"/>
              <a:gd name="connsiteY76" fmla="*/ 3764481 h 4130507"/>
              <a:gd name="connsiteX77" fmla="*/ 4095337 w 5623272"/>
              <a:gd name="connsiteY77" fmla="*/ 3767086 h 4130507"/>
              <a:gd name="connsiteX78" fmla="*/ 4084916 w 5623272"/>
              <a:gd name="connsiteY78" fmla="*/ 3769691 h 4130507"/>
              <a:gd name="connsiteX79" fmla="*/ 4075798 w 5623272"/>
              <a:gd name="connsiteY79" fmla="*/ 3774902 h 4130507"/>
              <a:gd name="connsiteX80" fmla="*/ 4067983 w 5623272"/>
              <a:gd name="connsiteY80" fmla="*/ 3780112 h 4130507"/>
              <a:gd name="connsiteX81" fmla="*/ 4057562 w 5623272"/>
              <a:gd name="connsiteY81" fmla="*/ 3785322 h 4130507"/>
              <a:gd name="connsiteX82" fmla="*/ 4038023 w 5623272"/>
              <a:gd name="connsiteY82" fmla="*/ 3795743 h 4130507"/>
              <a:gd name="connsiteX83" fmla="*/ 4014577 w 5623272"/>
              <a:gd name="connsiteY83" fmla="*/ 3802256 h 4130507"/>
              <a:gd name="connsiteX84" fmla="*/ 3995038 w 5623272"/>
              <a:gd name="connsiteY84" fmla="*/ 3812677 h 4130507"/>
              <a:gd name="connsiteX85" fmla="*/ 3799650 w 5623272"/>
              <a:gd name="connsiteY85" fmla="*/ 3883017 h 4130507"/>
              <a:gd name="connsiteX86" fmla="*/ 3767085 w 5623272"/>
              <a:gd name="connsiteY86" fmla="*/ 3897345 h 4130507"/>
              <a:gd name="connsiteX87" fmla="*/ 3765782 w 5623272"/>
              <a:gd name="connsiteY87" fmla="*/ 3899950 h 4130507"/>
              <a:gd name="connsiteX88" fmla="*/ 3760572 w 5623272"/>
              <a:gd name="connsiteY88" fmla="*/ 3902555 h 4130507"/>
              <a:gd name="connsiteX89" fmla="*/ 3755362 w 5623272"/>
              <a:gd name="connsiteY89" fmla="*/ 3905161 h 4130507"/>
              <a:gd name="connsiteX90" fmla="*/ 3750151 w 5623272"/>
              <a:gd name="connsiteY90" fmla="*/ 3907766 h 4130507"/>
              <a:gd name="connsiteX91" fmla="*/ 3744941 w 5623272"/>
              <a:gd name="connsiteY91" fmla="*/ 3907766 h 4130507"/>
              <a:gd name="connsiteX92" fmla="*/ 3739731 w 5623272"/>
              <a:gd name="connsiteY92" fmla="*/ 3910371 h 4130507"/>
              <a:gd name="connsiteX93" fmla="*/ 3734520 w 5623272"/>
              <a:gd name="connsiteY93" fmla="*/ 3910371 h 4130507"/>
              <a:gd name="connsiteX94" fmla="*/ 3728007 w 5623272"/>
              <a:gd name="connsiteY94" fmla="*/ 3912976 h 4130507"/>
              <a:gd name="connsiteX95" fmla="*/ 3722797 w 5623272"/>
              <a:gd name="connsiteY95" fmla="*/ 3912976 h 4130507"/>
              <a:gd name="connsiteX96" fmla="*/ 3717587 w 5623272"/>
              <a:gd name="connsiteY96" fmla="*/ 3912976 h 4130507"/>
              <a:gd name="connsiteX97" fmla="*/ 3369796 w 5623272"/>
              <a:gd name="connsiteY97" fmla="*/ 3912976 h 4130507"/>
              <a:gd name="connsiteX98" fmla="*/ 3334626 w 5623272"/>
              <a:gd name="connsiteY98" fmla="*/ 3912976 h 4130507"/>
              <a:gd name="connsiteX99" fmla="*/ 3299456 w 5623272"/>
              <a:gd name="connsiteY99" fmla="*/ 3910371 h 4130507"/>
              <a:gd name="connsiteX100" fmla="*/ 3282522 w 5623272"/>
              <a:gd name="connsiteY100" fmla="*/ 3910371 h 4130507"/>
              <a:gd name="connsiteX101" fmla="*/ 3284234 w 5623272"/>
              <a:gd name="connsiteY101" fmla="*/ 3861839 h 4130507"/>
              <a:gd name="connsiteX102" fmla="*/ 3282522 w 5623272"/>
              <a:gd name="connsiteY102" fmla="*/ 3910370 h 4130507"/>
              <a:gd name="connsiteX103" fmla="*/ 3154868 w 5623272"/>
              <a:gd name="connsiteY103" fmla="*/ 3897344 h 4130507"/>
              <a:gd name="connsiteX104" fmla="*/ 3143145 w 5623272"/>
              <a:gd name="connsiteY104" fmla="*/ 3897344 h 4130507"/>
              <a:gd name="connsiteX105" fmla="*/ 3130119 w 5623272"/>
              <a:gd name="connsiteY105" fmla="*/ 3897344 h 4130507"/>
              <a:gd name="connsiteX106" fmla="*/ 3117093 w 5623272"/>
              <a:gd name="connsiteY106" fmla="*/ 3897344 h 4130507"/>
              <a:gd name="connsiteX107" fmla="*/ 3107975 w 5623272"/>
              <a:gd name="connsiteY107" fmla="*/ 3899949 h 4130507"/>
              <a:gd name="connsiteX108" fmla="*/ 3094949 w 5623272"/>
              <a:gd name="connsiteY108" fmla="*/ 3902554 h 4130507"/>
              <a:gd name="connsiteX109" fmla="*/ 3081923 w 5623272"/>
              <a:gd name="connsiteY109" fmla="*/ 3905159 h 4130507"/>
              <a:gd name="connsiteX110" fmla="*/ 3070200 w 5623272"/>
              <a:gd name="connsiteY110" fmla="*/ 3907765 h 4130507"/>
              <a:gd name="connsiteX111" fmla="*/ 2997255 w 5623272"/>
              <a:gd name="connsiteY111" fmla="*/ 3935119 h 4130507"/>
              <a:gd name="connsiteX112" fmla="*/ 2989439 w 5623272"/>
              <a:gd name="connsiteY112" fmla="*/ 3937724 h 4130507"/>
              <a:gd name="connsiteX113" fmla="*/ 2982926 w 5623272"/>
              <a:gd name="connsiteY113" fmla="*/ 3942935 h 4130507"/>
              <a:gd name="connsiteX114" fmla="*/ 2977716 w 5623272"/>
              <a:gd name="connsiteY114" fmla="*/ 3945540 h 4130507"/>
              <a:gd name="connsiteX115" fmla="*/ 2969901 w 5623272"/>
              <a:gd name="connsiteY115" fmla="*/ 3950750 h 4130507"/>
              <a:gd name="connsiteX116" fmla="*/ 2964690 w 5623272"/>
              <a:gd name="connsiteY116" fmla="*/ 3954658 h 4130507"/>
              <a:gd name="connsiteX117" fmla="*/ 2959480 w 5623272"/>
              <a:gd name="connsiteY117" fmla="*/ 3959868 h 4130507"/>
              <a:gd name="connsiteX118" fmla="*/ 2955572 w 5623272"/>
              <a:gd name="connsiteY118" fmla="*/ 3965079 h 4130507"/>
              <a:gd name="connsiteX119" fmla="*/ 2950362 w 5623272"/>
              <a:gd name="connsiteY119" fmla="*/ 3970289 h 4130507"/>
              <a:gd name="connsiteX120" fmla="*/ 2945151 w 5623272"/>
              <a:gd name="connsiteY120" fmla="*/ 3975499 h 4130507"/>
              <a:gd name="connsiteX121" fmla="*/ 2939941 w 5623272"/>
              <a:gd name="connsiteY121" fmla="*/ 3980710 h 4130507"/>
              <a:gd name="connsiteX122" fmla="*/ 2934731 w 5623272"/>
              <a:gd name="connsiteY122" fmla="*/ 3987223 h 4130507"/>
              <a:gd name="connsiteX123" fmla="*/ 2932125 w 5623272"/>
              <a:gd name="connsiteY123" fmla="*/ 3995038 h 4130507"/>
              <a:gd name="connsiteX124" fmla="*/ 2926915 w 5623272"/>
              <a:gd name="connsiteY124" fmla="*/ 4000248 h 4130507"/>
              <a:gd name="connsiteX125" fmla="*/ 2925613 w 5623272"/>
              <a:gd name="connsiteY125" fmla="*/ 4005459 h 4130507"/>
              <a:gd name="connsiteX126" fmla="*/ 2920402 w 5623272"/>
              <a:gd name="connsiteY126" fmla="*/ 4013274 h 4130507"/>
              <a:gd name="connsiteX127" fmla="*/ 2915192 w 5623272"/>
              <a:gd name="connsiteY127" fmla="*/ 4017182 h 4130507"/>
              <a:gd name="connsiteX128" fmla="*/ 2909981 w 5623272"/>
              <a:gd name="connsiteY128" fmla="*/ 4022392 h 4130507"/>
              <a:gd name="connsiteX129" fmla="*/ 2904771 w 5623272"/>
              <a:gd name="connsiteY129" fmla="*/ 4027603 h 4130507"/>
              <a:gd name="connsiteX130" fmla="*/ 2899561 w 5623272"/>
              <a:gd name="connsiteY130" fmla="*/ 4032813 h 4130507"/>
              <a:gd name="connsiteX131" fmla="*/ 2893048 w 5623272"/>
              <a:gd name="connsiteY131" fmla="*/ 4038023 h 4130507"/>
              <a:gd name="connsiteX132" fmla="*/ 2887837 w 5623272"/>
              <a:gd name="connsiteY132" fmla="*/ 4040629 h 4130507"/>
              <a:gd name="connsiteX133" fmla="*/ 2880022 w 5623272"/>
              <a:gd name="connsiteY133" fmla="*/ 4045839 h 4130507"/>
              <a:gd name="connsiteX134" fmla="*/ 2874812 w 5623272"/>
              <a:gd name="connsiteY134" fmla="*/ 4047142 h 4130507"/>
              <a:gd name="connsiteX135" fmla="*/ 2866996 w 5623272"/>
              <a:gd name="connsiteY135" fmla="*/ 4049747 h 4130507"/>
              <a:gd name="connsiteX136" fmla="*/ 2697660 w 5623272"/>
              <a:gd name="connsiteY136" fmla="*/ 4120086 h 4130507"/>
              <a:gd name="connsiteX137" fmla="*/ 2662490 w 5623272"/>
              <a:gd name="connsiteY137" fmla="*/ 4127902 h 4130507"/>
              <a:gd name="connsiteX138" fmla="*/ 2627320 w 5623272"/>
              <a:gd name="connsiteY138" fmla="*/ 4130507 h 4130507"/>
              <a:gd name="connsiteX139" fmla="*/ 2589545 w 5623272"/>
              <a:gd name="connsiteY139" fmla="*/ 4130507 h 4130507"/>
              <a:gd name="connsiteX140" fmla="*/ 2527020 w 5623272"/>
              <a:gd name="connsiteY140" fmla="*/ 4130507 h 4130507"/>
              <a:gd name="connsiteX141" fmla="*/ 2510087 w 5623272"/>
              <a:gd name="connsiteY141" fmla="*/ 4130507 h 4130507"/>
              <a:gd name="connsiteX142" fmla="*/ 2490548 w 5623272"/>
              <a:gd name="connsiteY142" fmla="*/ 4130507 h 4130507"/>
              <a:gd name="connsiteX143" fmla="*/ 2472312 w 5623272"/>
              <a:gd name="connsiteY143" fmla="*/ 4127902 h 4130507"/>
              <a:gd name="connsiteX144" fmla="*/ 2437142 w 5623272"/>
              <a:gd name="connsiteY144" fmla="*/ 4122692 h 4130507"/>
              <a:gd name="connsiteX145" fmla="*/ 2422813 w 5623272"/>
              <a:gd name="connsiteY145" fmla="*/ 4117481 h 4130507"/>
              <a:gd name="connsiteX146" fmla="*/ 2407182 w 5623272"/>
              <a:gd name="connsiteY146" fmla="*/ 4109666 h 4130507"/>
              <a:gd name="connsiteX147" fmla="*/ 2392854 w 5623272"/>
              <a:gd name="connsiteY147" fmla="*/ 4103153 h 4130507"/>
              <a:gd name="connsiteX148" fmla="*/ 2377223 w 5623272"/>
              <a:gd name="connsiteY148" fmla="*/ 4095337 h 4130507"/>
              <a:gd name="connsiteX149" fmla="*/ 2362894 w 5623272"/>
              <a:gd name="connsiteY149" fmla="*/ 4087522 h 4130507"/>
              <a:gd name="connsiteX150" fmla="*/ 2347263 w 5623272"/>
              <a:gd name="connsiteY150" fmla="*/ 4077101 h 4130507"/>
              <a:gd name="connsiteX151" fmla="*/ 2334237 w 5623272"/>
              <a:gd name="connsiteY151" fmla="*/ 4067983 h 4130507"/>
              <a:gd name="connsiteX152" fmla="*/ 2322514 w 5623272"/>
              <a:gd name="connsiteY152" fmla="*/ 4057562 h 4130507"/>
              <a:gd name="connsiteX153" fmla="*/ 2309488 w 5623272"/>
              <a:gd name="connsiteY153" fmla="*/ 4045839 h 4130507"/>
              <a:gd name="connsiteX154" fmla="*/ 2297765 w 5623272"/>
              <a:gd name="connsiteY154" fmla="*/ 4032813 h 4130507"/>
              <a:gd name="connsiteX155" fmla="*/ 2287344 w 5623272"/>
              <a:gd name="connsiteY155" fmla="*/ 4019787 h 4130507"/>
              <a:gd name="connsiteX156" fmla="*/ 2276923 w 5623272"/>
              <a:gd name="connsiteY156" fmla="*/ 4008064 h 4130507"/>
              <a:gd name="connsiteX157" fmla="*/ 2267805 w 5623272"/>
              <a:gd name="connsiteY157" fmla="*/ 3997643 h 4130507"/>
              <a:gd name="connsiteX158" fmla="*/ 2259990 w 5623272"/>
              <a:gd name="connsiteY158" fmla="*/ 3984617 h 4130507"/>
              <a:gd name="connsiteX159" fmla="*/ 2249569 w 5623272"/>
              <a:gd name="connsiteY159" fmla="*/ 3978104 h 4130507"/>
              <a:gd name="connsiteX160" fmla="*/ 2240451 w 5623272"/>
              <a:gd name="connsiteY160" fmla="*/ 3967684 h 4130507"/>
              <a:gd name="connsiteX161" fmla="*/ 2227425 w 5623272"/>
              <a:gd name="connsiteY161" fmla="*/ 3957263 h 4130507"/>
              <a:gd name="connsiteX162" fmla="*/ 2217004 w 5623272"/>
              <a:gd name="connsiteY162" fmla="*/ 3950750 h 4130507"/>
              <a:gd name="connsiteX163" fmla="*/ 2205281 w 5623272"/>
              <a:gd name="connsiteY163" fmla="*/ 3942935 h 4130507"/>
              <a:gd name="connsiteX164" fmla="*/ 2157085 w 5623272"/>
              <a:gd name="connsiteY164" fmla="*/ 3918185 h 4130507"/>
              <a:gd name="connsiteX165" fmla="*/ 2127126 w 5623272"/>
              <a:gd name="connsiteY165" fmla="*/ 3899949 h 4130507"/>
              <a:gd name="connsiteX166" fmla="*/ 2082838 w 5623272"/>
              <a:gd name="connsiteY166" fmla="*/ 3880410 h 4130507"/>
              <a:gd name="connsiteX167" fmla="*/ 2094414 w 5623272"/>
              <a:gd name="connsiteY167" fmla="*/ 3816488 h 4130507"/>
              <a:gd name="connsiteX168" fmla="*/ 2094414 w 5623272"/>
              <a:gd name="connsiteY168" fmla="*/ 3816487 h 4130507"/>
              <a:gd name="connsiteX169" fmla="*/ 2082837 w 5623272"/>
              <a:gd name="connsiteY169" fmla="*/ 3880410 h 4130507"/>
              <a:gd name="connsiteX170" fmla="*/ 2042457 w 5623272"/>
              <a:gd name="connsiteY170" fmla="*/ 3862174 h 4130507"/>
              <a:gd name="connsiteX171" fmla="*/ 2039852 w 5623272"/>
              <a:gd name="connsiteY171" fmla="*/ 3859569 h 4130507"/>
              <a:gd name="connsiteX172" fmla="*/ 2037247 w 5623272"/>
              <a:gd name="connsiteY172" fmla="*/ 3858266 h 4130507"/>
              <a:gd name="connsiteX173" fmla="*/ 2034642 w 5623272"/>
              <a:gd name="connsiteY173" fmla="*/ 3855661 h 4130507"/>
              <a:gd name="connsiteX174" fmla="*/ 2032037 w 5623272"/>
              <a:gd name="connsiteY174" fmla="*/ 3853056 h 4130507"/>
              <a:gd name="connsiteX175" fmla="*/ 2029431 w 5623272"/>
              <a:gd name="connsiteY175" fmla="*/ 3850451 h 4130507"/>
              <a:gd name="connsiteX176" fmla="*/ 2026826 w 5623272"/>
              <a:gd name="connsiteY176" fmla="*/ 3847845 h 4130507"/>
              <a:gd name="connsiteX177" fmla="*/ 2024221 w 5623272"/>
              <a:gd name="connsiteY177" fmla="*/ 3845240 h 4130507"/>
              <a:gd name="connsiteX178" fmla="*/ 2022918 w 5623272"/>
              <a:gd name="connsiteY178" fmla="*/ 3840030 h 4130507"/>
              <a:gd name="connsiteX179" fmla="*/ 2020313 w 5623272"/>
              <a:gd name="connsiteY179" fmla="*/ 3837425 h 4130507"/>
              <a:gd name="connsiteX180" fmla="*/ 2020313 w 5623272"/>
              <a:gd name="connsiteY180" fmla="*/ 3834820 h 4130507"/>
              <a:gd name="connsiteX181" fmla="*/ 2017708 w 5623272"/>
              <a:gd name="connsiteY181" fmla="*/ 3829609 h 4130507"/>
              <a:gd name="connsiteX182" fmla="*/ 2015103 w 5623272"/>
              <a:gd name="connsiteY182" fmla="*/ 3827004 h 4130507"/>
              <a:gd name="connsiteX183" fmla="*/ 2015103 w 5623272"/>
              <a:gd name="connsiteY183" fmla="*/ 3825701 h 4130507"/>
              <a:gd name="connsiteX184" fmla="*/ 2015103 w 5623272"/>
              <a:gd name="connsiteY184" fmla="*/ 3820491 h 4130507"/>
              <a:gd name="connsiteX185" fmla="*/ 2012498 w 5623272"/>
              <a:gd name="connsiteY185" fmla="*/ 3817886 h 4130507"/>
              <a:gd name="connsiteX186" fmla="*/ 2012498 w 5623272"/>
              <a:gd name="connsiteY186" fmla="*/ 3812676 h 4130507"/>
              <a:gd name="connsiteX187" fmla="*/ 2012498 w 5623272"/>
              <a:gd name="connsiteY187" fmla="*/ 3810070 h 4130507"/>
              <a:gd name="connsiteX188" fmla="*/ 2009893 w 5623272"/>
              <a:gd name="connsiteY188" fmla="*/ 3807465 h 4130507"/>
              <a:gd name="connsiteX189" fmla="*/ 2009893 w 5623272"/>
              <a:gd name="connsiteY189" fmla="*/ 3802255 h 4130507"/>
              <a:gd name="connsiteX190" fmla="*/ 2007287 w 5623272"/>
              <a:gd name="connsiteY190" fmla="*/ 3799650 h 4130507"/>
              <a:gd name="connsiteX191" fmla="*/ 2007287 w 5623272"/>
              <a:gd name="connsiteY191" fmla="*/ 3797045 h 4130507"/>
              <a:gd name="connsiteX192" fmla="*/ 2004682 w 5623272"/>
              <a:gd name="connsiteY192" fmla="*/ 3793137 h 4130507"/>
              <a:gd name="connsiteX193" fmla="*/ 2002077 w 5623272"/>
              <a:gd name="connsiteY193" fmla="*/ 3790532 h 4130507"/>
              <a:gd name="connsiteX194" fmla="*/ 2002077 w 5623272"/>
              <a:gd name="connsiteY194" fmla="*/ 3787926 h 4130507"/>
              <a:gd name="connsiteX195" fmla="*/ 1999472 w 5623272"/>
              <a:gd name="connsiteY195" fmla="*/ 3785321 h 4130507"/>
              <a:gd name="connsiteX196" fmla="*/ 1931737 w 5623272"/>
              <a:gd name="connsiteY196" fmla="*/ 3704561 h 4130507"/>
              <a:gd name="connsiteX197" fmla="*/ 1931737 w 5623272"/>
              <a:gd name="connsiteY197" fmla="*/ 3701956 h 4130507"/>
              <a:gd name="connsiteX198" fmla="*/ 1930435 w 5623272"/>
              <a:gd name="connsiteY198" fmla="*/ 3700653 h 4130507"/>
              <a:gd name="connsiteX199" fmla="*/ 1927830 w 5623272"/>
              <a:gd name="connsiteY199" fmla="*/ 3698048 h 4130507"/>
              <a:gd name="connsiteX200" fmla="*/ 1925224 w 5623272"/>
              <a:gd name="connsiteY200" fmla="*/ 3698048 h 4130507"/>
              <a:gd name="connsiteX201" fmla="*/ 1925224 w 5623272"/>
              <a:gd name="connsiteY201" fmla="*/ 3695443 h 4130507"/>
              <a:gd name="connsiteX202" fmla="*/ 1922619 w 5623272"/>
              <a:gd name="connsiteY202" fmla="*/ 3692837 h 4130507"/>
              <a:gd name="connsiteX203" fmla="*/ 1920014 w 5623272"/>
              <a:gd name="connsiteY203" fmla="*/ 3692837 h 4130507"/>
              <a:gd name="connsiteX204" fmla="*/ 1917409 w 5623272"/>
              <a:gd name="connsiteY204" fmla="*/ 3690232 h 4130507"/>
              <a:gd name="connsiteX205" fmla="*/ 1914804 w 5623272"/>
              <a:gd name="connsiteY205" fmla="*/ 3690232 h 4130507"/>
              <a:gd name="connsiteX206" fmla="*/ 1912198 w 5623272"/>
              <a:gd name="connsiteY206" fmla="*/ 3687627 h 4130507"/>
              <a:gd name="connsiteX207" fmla="*/ 1909593 w 5623272"/>
              <a:gd name="connsiteY207" fmla="*/ 3687627 h 4130507"/>
              <a:gd name="connsiteX208" fmla="*/ 1906988 w 5623272"/>
              <a:gd name="connsiteY208" fmla="*/ 3687627 h 4130507"/>
              <a:gd name="connsiteX209" fmla="*/ 1904383 w 5623272"/>
              <a:gd name="connsiteY209" fmla="*/ 3685022 h 4130507"/>
              <a:gd name="connsiteX210" fmla="*/ 1901778 w 5623272"/>
              <a:gd name="connsiteY210" fmla="*/ 3685022 h 4130507"/>
              <a:gd name="connsiteX211" fmla="*/ 1899173 w 5623272"/>
              <a:gd name="connsiteY211" fmla="*/ 3685022 h 4130507"/>
              <a:gd name="connsiteX212" fmla="*/ 1897870 w 5623272"/>
              <a:gd name="connsiteY212" fmla="*/ 3685022 h 4130507"/>
              <a:gd name="connsiteX213" fmla="*/ 1895265 w 5623272"/>
              <a:gd name="connsiteY213" fmla="*/ 3685022 h 4130507"/>
              <a:gd name="connsiteX214" fmla="*/ 1892660 w 5623272"/>
              <a:gd name="connsiteY214" fmla="*/ 3682417 h 4130507"/>
              <a:gd name="connsiteX215" fmla="*/ 1890055 w 5623272"/>
              <a:gd name="connsiteY215" fmla="*/ 3682417 h 4130507"/>
              <a:gd name="connsiteX216" fmla="*/ 1887449 w 5623272"/>
              <a:gd name="connsiteY216" fmla="*/ 3679812 h 4130507"/>
              <a:gd name="connsiteX217" fmla="*/ 1884844 w 5623272"/>
              <a:gd name="connsiteY217" fmla="*/ 3679812 h 4130507"/>
              <a:gd name="connsiteX218" fmla="*/ 1882239 w 5623272"/>
              <a:gd name="connsiteY218" fmla="*/ 3677206 h 4130507"/>
              <a:gd name="connsiteX219" fmla="*/ 1879634 w 5623272"/>
              <a:gd name="connsiteY219" fmla="*/ 3674601 h 4130507"/>
              <a:gd name="connsiteX220" fmla="*/ 1877029 w 5623272"/>
              <a:gd name="connsiteY220" fmla="*/ 3674601 h 4130507"/>
              <a:gd name="connsiteX221" fmla="*/ 1877029 w 5623272"/>
              <a:gd name="connsiteY221" fmla="*/ 3671996 h 4130507"/>
              <a:gd name="connsiteX222" fmla="*/ 1874423 w 5623272"/>
              <a:gd name="connsiteY222" fmla="*/ 3669391 h 4130507"/>
              <a:gd name="connsiteX223" fmla="*/ 1871818 w 5623272"/>
              <a:gd name="connsiteY223" fmla="*/ 3669391 h 4130507"/>
              <a:gd name="connsiteX224" fmla="*/ 1871818 w 5623272"/>
              <a:gd name="connsiteY224" fmla="*/ 3668088 h 4130507"/>
              <a:gd name="connsiteX225" fmla="*/ 1869213 w 5623272"/>
              <a:gd name="connsiteY225" fmla="*/ 3665483 h 4130507"/>
              <a:gd name="connsiteX226" fmla="*/ 1869213 w 5623272"/>
              <a:gd name="connsiteY226" fmla="*/ 3662878 h 4130507"/>
              <a:gd name="connsiteX227" fmla="*/ 1860095 w 5623272"/>
              <a:gd name="connsiteY227" fmla="*/ 3649852 h 4130507"/>
              <a:gd name="connsiteX228" fmla="*/ 1852279 w 5623272"/>
              <a:gd name="connsiteY228" fmla="*/ 3635524 h 4130507"/>
              <a:gd name="connsiteX229" fmla="*/ 1841859 w 5623272"/>
              <a:gd name="connsiteY229" fmla="*/ 3622498 h 4130507"/>
              <a:gd name="connsiteX230" fmla="*/ 1832741 w 5623272"/>
              <a:gd name="connsiteY230" fmla="*/ 3612077 h 4130507"/>
              <a:gd name="connsiteX231" fmla="*/ 1819715 w 5623272"/>
              <a:gd name="connsiteY231" fmla="*/ 3600354 h 4130507"/>
              <a:gd name="connsiteX232" fmla="*/ 1809294 w 5623272"/>
              <a:gd name="connsiteY232" fmla="*/ 3589933 h 4130507"/>
              <a:gd name="connsiteX233" fmla="*/ 1797571 w 5623272"/>
              <a:gd name="connsiteY233" fmla="*/ 3576907 h 4130507"/>
              <a:gd name="connsiteX234" fmla="*/ 1784545 w 5623272"/>
              <a:gd name="connsiteY234" fmla="*/ 3570394 h 4130507"/>
              <a:gd name="connsiteX235" fmla="*/ 1772822 w 5623272"/>
              <a:gd name="connsiteY235" fmla="*/ 3559973 h 4130507"/>
              <a:gd name="connsiteX236" fmla="*/ 1757191 w 5623272"/>
              <a:gd name="connsiteY236" fmla="*/ 3552158 h 4130507"/>
              <a:gd name="connsiteX237" fmla="*/ 1744165 w 5623272"/>
              <a:gd name="connsiteY237" fmla="*/ 3544342 h 4130507"/>
              <a:gd name="connsiteX238" fmla="*/ 1729836 w 5623272"/>
              <a:gd name="connsiteY238" fmla="*/ 3537829 h 4130507"/>
              <a:gd name="connsiteX239" fmla="*/ 1714205 w 5623272"/>
              <a:gd name="connsiteY239" fmla="*/ 3530014 h 4130507"/>
              <a:gd name="connsiteX240" fmla="*/ 1699877 w 5623272"/>
              <a:gd name="connsiteY240" fmla="*/ 3524804 h 4130507"/>
              <a:gd name="connsiteX241" fmla="*/ 1681641 w 5623272"/>
              <a:gd name="connsiteY241" fmla="*/ 3519593 h 4130507"/>
              <a:gd name="connsiteX242" fmla="*/ 1667312 w 5623272"/>
              <a:gd name="connsiteY242" fmla="*/ 3513080 h 4130507"/>
              <a:gd name="connsiteX243" fmla="*/ 1649076 w 5623272"/>
              <a:gd name="connsiteY243" fmla="*/ 3505265 h 4130507"/>
              <a:gd name="connsiteX244" fmla="*/ 1634747 w 5623272"/>
              <a:gd name="connsiteY244" fmla="*/ 3494844 h 4130507"/>
              <a:gd name="connsiteX245" fmla="*/ 1619116 w 5623272"/>
              <a:gd name="connsiteY245" fmla="*/ 3484423 h 4130507"/>
              <a:gd name="connsiteX246" fmla="*/ 1604788 w 5623272"/>
              <a:gd name="connsiteY246" fmla="*/ 3477910 h 4130507"/>
              <a:gd name="connsiteX247" fmla="*/ 1591762 w 5623272"/>
              <a:gd name="connsiteY247" fmla="*/ 3467490 h 4130507"/>
              <a:gd name="connsiteX248" fmla="*/ 1577434 w 5623272"/>
              <a:gd name="connsiteY248" fmla="*/ 3459674 h 4130507"/>
              <a:gd name="connsiteX249" fmla="*/ 1559197 w 5623272"/>
              <a:gd name="connsiteY249" fmla="*/ 3451859 h 4130507"/>
              <a:gd name="connsiteX250" fmla="*/ 1544869 w 5623272"/>
              <a:gd name="connsiteY250" fmla="*/ 3447951 h 4130507"/>
              <a:gd name="connsiteX251" fmla="*/ 1529238 w 5623272"/>
              <a:gd name="connsiteY251" fmla="*/ 3442741 h 4130507"/>
              <a:gd name="connsiteX252" fmla="*/ 1512304 w 5623272"/>
              <a:gd name="connsiteY252" fmla="*/ 3437530 h 4130507"/>
              <a:gd name="connsiteX253" fmla="*/ 1494068 w 5623272"/>
              <a:gd name="connsiteY253" fmla="*/ 3434925 h 4130507"/>
              <a:gd name="connsiteX254" fmla="*/ 1479739 w 5623272"/>
              <a:gd name="connsiteY254" fmla="*/ 3432320 h 4130507"/>
              <a:gd name="connsiteX255" fmla="*/ 1462806 w 5623272"/>
              <a:gd name="connsiteY255" fmla="*/ 3432320 h 4130507"/>
              <a:gd name="connsiteX256" fmla="*/ 1365112 w 5623272"/>
              <a:gd name="connsiteY256" fmla="*/ 3427110 h 4130507"/>
              <a:gd name="connsiteX257" fmla="*/ 1270023 w 5623272"/>
              <a:gd name="connsiteY257" fmla="*/ 3419294 h 4130507"/>
              <a:gd name="connsiteX258" fmla="*/ 1270023 w 5623272"/>
              <a:gd name="connsiteY258" fmla="*/ 3419293 h 4130507"/>
              <a:gd name="connsiteX259" fmla="*/ 1249182 w 5623272"/>
              <a:gd name="connsiteY259" fmla="*/ 3417991 h 4130507"/>
              <a:gd name="connsiteX260" fmla="*/ 1232248 w 5623272"/>
              <a:gd name="connsiteY260" fmla="*/ 3415385 h 4130507"/>
              <a:gd name="connsiteX261" fmla="*/ 1214012 w 5623272"/>
              <a:gd name="connsiteY261" fmla="*/ 3412780 h 4130507"/>
              <a:gd name="connsiteX262" fmla="*/ 1197078 w 5623272"/>
              <a:gd name="connsiteY262" fmla="*/ 3407570 h 4130507"/>
              <a:gd name="connsiteX263" fmla="*/ 1180145 w 5623272"/>
              <a:gd name="connsiteY263" fmla="*/ 3402360 h 4130507"/>
              <a:gd name="connsiteX264" fmla="*/ 1161908 w 5623272"/>
              <a:gd name="connsiteY264" fmla="*/ 3397149 h 4130507"/>
              <a:gd name="connsiteX265" fmla="*/ 1144975 w 5623272"/>
              <a:gd name="connsiteY265" fmla="*/ 3389334 h 4130507"/>
              <a:gd name="connsiteX266" fmla="*/ 1126738 w 5623272"/>
              <a:gd name="connsiteY266" fmla="*/ 3382821 h 4130507"/>
              <a:gd name="connsiteX267" fmla="*/ 1112410 w 5623272"/>
              <a:gd name="connsiteY267" fmla="*/ 3372400 h 4130507"/>
              <a:gd name="connsiteX268" fmla="*/ 1096779 w 5623272"/>
              <a:gd name="connsiteY268" fmla="*/ 3361979 h 4130507"/>
              <a:gd name="connsiteX269" fmla="*/ 1082450 w 5623272"/>
              <a:gd name="connsiteY269" fmla="*/ 3352861 h 4130507"/>
              <a:gd name="connsiteX270" fmla="*/ 1066819 w 5623272"/>
              <a:gd name="connsiteY270" fmla="*/ 3339835 h 4130507"/>
              <a:gd name="connsiteX271" fmla="*/ 1052491 w 5623272"/>
              <a:gd name="connsiteY271" fmla="*/ 3326809 h 4130507"/>
              <a:gd name="connsiteX272" fmla="*/ 1039465 w 5623272"/>
              <a:gd name="connsiteY272" fmla="*/ 3315086 h 4130507"/>
              <a:gd name="connsiteX273" fmla="*/ 1027742 w 5623272"/>
              <a:gd name="connsiteY273" fmla="*/ 3302060 h 4130507"/>
              <a:gd name="connsiteX274" fmla="*/ 1022531 w 5623272"/>
              <a:gd name="connsiteY274" fmla="*/ 3294245 h 4130507"/>
              <a:gd name="connsiteX275" fmla="*/ 1014716 w 5623272"/>
              <a:gd name="connsiteY275" fmla="*/ 3287732 h 4130507"/>
              <a:gd name="connsiteX276" fmla="*/ 1006900 w 5623272"/>
              <a:gd name="connsiteY276" fmla="*/ 3282521 h 4130507"/>
              <a:gd name="connsiteX277" fmla="*/ 1001690 w 5623272"/>
              <a:gd name="connsiteY277" fmla="*/ 3277311 h 4130507"/>
              <a:gd name="connsiteX278" fmla="*/ 995177 w 5623272"/>
              <a:gd name="connsiteY278" fmla="*/ 3269496 h 4130507"/>
              <a:gd name="connsiteX279" fmla="*/ 984756 w 5623272"/>
              <a:gd name="connsiteY279" fmla="*/ 3264285 h 4130507"/>
              <a:gd name="connsiteX280" fmla="*/ 976941 w 5623272"/>
              <a:gd name="connsiteY280" fmla="*/ 3261680 h 4130507"/>
              <a:gd name="connsiteX281" fmla="*/ 969125 w 5623272"/>
              <a:gd name="connsiteY281" fmla="*/ 3257772 h 4130507"/>
              <a:gd name="connsiteX282" fmla="*/ 960007 w 5623272"/>
              <a:gd name="connsiteY282" fmla="*/ 3252562 h 4130507"/>
              <a:gd name="connsiteX283" fmla="*/ 952192 w 5623272"/>
              <a:gd name="connsiteY283" fmla="*/ 3249957 h 4130507"/>
              <a:gd name="connsiteX284" fmla="*/ 941771 w 5623272"/>
              <a:gd name="connsiteY284" fmla="*/ 3247352 h 4130507"/>
              <a:gd name="connsiteX285" fmla="*/ 933955 w 5623272"/>
              <a:gd name="connsiteY285" fmla="*/ 3244746 h 4130507"/>
              <a:gd name="connsiteX286" fmla="*/ 751593 w 5623272"/>
              <a:gd name="connsiteY286" fmla="*/ 3204366 h 4130507"/>
              <a:gd name="connsiteX287" fmla="*/ 745080 w 5623272"/>
              <a:gd name="connsiteY287" fmla="*/ 3201761 h 4130507"/>
              <a:gd name="connsiteX288" fmla="*/ 737264 w 5623272"/>
              <a:gd name="connsiteY288" fmla="*/ 3199156 h 4130507"/>
              <a:gd name="connsiteX289" fmla="*/ 732054 w 5623272"/>
              <a:gd name="connsiteY289" fmla="*/ 3197853 h 4130507"/>
              <a:gd name="connsiteX290" fmla="*/ 724239 w 5623272"/>
              <a:gd name="connsiteY290" fmla="*/ 3195248 h 4130507"/>
              <a:gd name="connsiteX291" fmla="*/ 716423 w 5623272"/>
              <a:gd name="connsiteY291" fmla="*/ 3192643 h 4130507"/>
              <a:gd name="connsiteX292" fmla="*/ 712515 w 5623272"/>
              <a:gd name="connsiteY292" fmla="*/ 3187433 h 4130507"/>
              <a:gd name="connsiteX293" fmla="*/ 704700 w 5623272"/>
              <a:gd name="connsiteY293" fmla="*/ 3182222 h 4130507"/>
              <a:gd name="connsiteX294" fmla="*/ 699489 w 5623272"/>
              <a:gd name="connsiteY294" fmla="*/ 3179617 h 4130507"/>
              <a:gd name="connsiteX295" fmla="*/ 691674 w 5623272"/>
              <a:gd name="connsiteY295" fmla="*/ 3174407 h 4130507"/>
              <a:gd name="connsiteX296" fmla="*/ 686463 w 5623272"/>
              <a:gd name="connsiteY296" fmla="*/ 3169196 h 4130507"/>
              <a:gd name="connsiteX297" fmla="*/ 531455 w 5623272"/>
              <a:gd name="connsiteY297" fmla="*/ 3014188 h 4130507"/>
              <a:gd name="connsiteX298" fmla="*/ 522337 w 5623272"/>
              <a:gd name="connsiteY298" fmla="*/ 3002465 h 4130507"/>
              <a:gd name="connsiteX299" fmla="*/ 509311 w 5623272"/>
              <a:gd name="connsiteY299" fmla="*/ 2989439 h 4130507"/>
              <a:gd name="connsiteX300" fmla="*/ 498891 w 5623272"/>
              <a:gd name="connsiteY300" fmla="*/ 2975111 h 4130507"/>
              <a:gd name="connsiteX301" fmla="*/ 492378 w 5623272"/>
              <a:gd name="connsiteY301" fmla="*/ 2959480 h 4130507"/>
              <a:gd name="connsiteX302" fmla="*/ 484562 w 5623272"/>
              <a:gd name="connsiteY302" fmla="*/ 2945151 h 4130507"/>
              <a:gd name="connsiteX303" fmla="*/ 474142 w 5623272"/>
              <a:gd name="connsiteY303" fmla="*/ 2929520 h 4130507"/>
              <a:gd name="connsiteX304" fmla="*/ 438972 w 5623272"/>
              <a:gd name="connsiteY304" fmla="*/ 2847457 h 4130507"/>
              <a:gd name="connsiteX305" fmla="*/ 429854 w 5623272"/>
              <a:gd name="connsiteY305" fmla="*/ 2831826 h 4130507"/>
              <a:gd name="connsiteX306" fmla="*/ 422038 w 5623272"/>
              <a:gd name="connsiteY306" fmla="*/ 2820103 h 4130507"/>
              <a:gd name="connsiteX307" fmla="*/ 411617 w 5623272"/>
              <a:gd name="connsiteY307" fmla="*/ 2807077 h 4130507"/>
              <a:gd name="connsiteX308" fmla="*/ 402499 w 5623272"/>
              <a:gd name="connsiteY308" fmla="*/ 2796656 h 4130507"/>
              <a:gd name="connsiteX309" fmla="*/ 392078 w 5623272"/>
              <a:gd name="connsiteY309" fmla="*/ 2784933 h 4130507"/>
              <a:gd name="connsiteX310" fmla="*/ 379053 w 5623272"/>
              <a:gd name="connsiteY310" fmla="*/ 2774512 h 4130507"/>
              <a:gd name="connsiteX311" fmla="*/ 367329 w 5623272"/>
              <a:gd name="connsiteY311" fmla="*/ 2764091 h 4130507"/>
              <a:gd name="connsiteX312" fmla="*/ 131561 w 5623272"/>
              <a:gd name="connsiteY312" fmla="*/ 2586939 h 4130507"/>
              <a:gd name="connsiteX313" fmla="*/ 74247 w 5623272"/>
              <a:gd name="connsiteY313" fmla="*/ 2519204 h 4130507"/>
              <a:gd name="connsiteX314" fmla="*/ 131561 w 5623272"/>
              <a:gd name="connsiteY314" fmla="*/ 2394156 h 4130507"/>
              <a:gd name="connsiteX315" fmla="*/ 446787 w 5623272"/>
              <a:gd name="connsiteY315" fmla="*/ 2579123 h 4130507"/>
              <a:gd name="connsiteX316" fmla="*/ 531455 w 5623272"/>
              <a:gd name="connsiteY316" fmla="*/ 2494455 h 4130507"/>
              <a:gd name="connsiteX317" fmla="*/ 775040 w 5623272"/>
              <a:gd name="connsiteY317" fmla="*/ 2594755 h 4130507"/>
              <a:gd name="connsiteX318" fmla="*/ 775040 w 5623272"/>
              <a:gd name="connsiteY318" fmla="*/ 2524415 h 4130507"/>
              <a:gd name="connsiteX319" fmla="*/ 726844 w 5623272"/>
              <a:gd name="connsiteY319" fmla="*/ 2524415 h 4130507"/>
              <a:gd name="connsiteX320" fmla="*/ 726844 w 5623272"/>
              <a:gd name="connsiteY320" fmla="*/ 2446259 h 4130507"/>
              <a:gd name="connsiteX321" fmla="*/ 775040 w 5623272"/>
              <a:gd name="connsiteY321" fmla="*/ 2442352 h 4130507"/>
              <a:gd name="connsiteX322" fmla="*/ 777645 w 5623272"/>
              <a:gd name="connsiteY322" fmla="*/ 2111494 h 4130507"/>
              <a:gd name="connsiteX323" fmla="*/ 729449 w 5623272"/>
              <a:gd name="connsiteY323" fmla="*/ 2111494 h 4130507"/>
              <a:gd name="connsiteX324" fmla="*/ 726844 w 5623272"/>
              <a:gd name="connsiteY324" fmla="*/ 2111494 h 4130507"/>
              <a:gd name="connsiteX325" fmla="*/ 724239 w 5623272"/>
              <a:gd name="connsiteY325" fmla="*/ 2111494 h 4130507"/>
              <a:gd name="connsiteX326" fmla="*/ 721633 w 5623272"/>
              <a:gd name="connsiteY326" fmla="*/ 2108889 h 4130507"/>
              <a:gd name="connsiteX327" fmla="*/ 719028 w 5623272"/>
              <a:gd name="connsiteY327" fmla="*/ 2108889 h 4130507"/>
              <a:gd name="connsiteX328" fmla="*/ 716423 w 5623272"/>
              <a:gd name="connsiteY328" fmla="*/ 2108889 h 4130507"/>
              <a:gd name="connsiteX329" fmla="*/ 716423 w 5623272"/>
              <a:gd name="connsiteY329" fmla="*/ 2106284 h 4130507"/>
              <a:gd name="connsiteX330" fmla="*/ 715120 w 5623272"/>
              <a:gd name="connsiteY330" fmla="*/ 2106284 h 4130507"/>
              <a:gd name="connsiteX331" fmla="*/ 552297 w 5623272"/>
              <a:gd name="connsiteY331" fmla="*/ 1978630 h 4130507"/>
              <a:gd name="connsiteX332" fmla="*/ 661714 w 5623272"/>
              <a:gd name="connsiteY332" fmla="*/ 1948671 h 4130507"/>
              <a:gd name="connsiteX333" fmla="*/ 666925 w 5623272"/>
              <a:gd name="connsiteY333" fmla="*/ 1948671 h 4130507"/>
              <a:gd name="connsiteX334" fmla="*/ 672135 w 5623272"/>
              <a:gd name="connsiteY334" fmla="*/ 1946066 h 4130507"/>
              <a:gd name="connsiteX335" fmla="*/ 679951 w 5623272"/>
              <a:gd name="connsiteY335" fmla="*/ 1946066 h 4130507"/>
              <a:gd name="connsiteX336" fmla="*/ 685161 w 5623272"/>
              <a:gd name="connsiteY336" fmla="*/ 1946066 h 4130507"/>
              <a:gd name="connsiteX337" fmla="*/ 691674 w 5623272"/>
              <a:gd name="connsiteY337" fmla="*/ 1946066 h 4130507"/>
              <a:gd name="connsiteX338" fmla="*/ 726844 w 5623272"/>
              <a:gd name="connsiteY338" fmla="*/ 1946066 h 4130507"/>
              <a:gd name="connsiteX339" fmla="*/ 724239 w 5623272"/>
              <a:gd name="connsiteY339" fmla="*/ 1951276 h 4130507"/>
              <a:gd name="connsiteX340" fmla="*/ 784158 w 5623272"/>
              <a:gd name="connsiteY340" fmla="*/ 1951276 h 4130507"/>
              <a:gd name="connsiteX341" fmla="*/ 786763 w 5623272"/>
              <a:gd name="connsiteY341" fmla="*/ 1671220 h 4130507"/>
              <a:gd name="connsiteX342" fmla="*/ 609611 w 5623272"/>
              <a:gd name="connsiteY342" fmla="*/ 1666009 h 4130507"/>
              <a:gd name="connsiteX343" fmla="*/ 599190 w 5623272"/>
              <a:gd name="connsiteY343" fmla="*/ 1600881 h 4130507"/>
              <a:gd name="connsiteX344" fmla="*/ 259215 w 5623272"/>
              <a:gd name="connsiteY344" fmla="*/ 1594368 h 4130507"/>
              <a:gd name="connsiteX345" fmla="*/ 269636 w 5623272"/>
              <a:gd name="connsiteY345" fmla="*/ 1208802 h 4130507"/>
              <a:gd name="connsiteX346" fmla="*/ 212322 w 5623272"/>
              <a:gd name="connsiteY346" fmla="*/ 1208802 h 4130507"/>
              <a:gd name="connsiteX347" fmla="*/ 177152 w 5623272"/>
              <a:gd name="connsiteY347" fmla="*/ 1211407 h 4130507"/>
              <a:gd name="connsiteX348" fmla="*/ 144587 w 5623272"/>
              <a:gd name="connsiteY348" fmla="*/ 1219222 h 4130507"/>
              <a:gd name="connsiteX349" fmla="*/ 144587 w 5623272"/>
              <a:gd name="connsiteY349" fmla="*/ 1143672 h 4130507"/>
              <a:gd name="connsiteX350" fmla="*/ 79458 w 5623272"/>
              <a:gd name="connsiteY350" fmla="*/ 1156698 h 4130507"/>
              <a:gd name="connsiteX351" fmla="*/ 84668 w 5623272"/>
              <a:gd name="connsiteY351" fmla="*/ 1083753 h 4130507"/>
              <a:gd name="connsiteX352" fmla="*/ 11723 w 5623272"/>
              <a:gd name="connsiteY352" fmla="*/ 999085 h 4130507"/>
              <a:gd name="connsiteX353" fmla="*/ 0 w 5623272"/>
              <a:gd name="connsiteY353" fmla="*/ 896180 h 4130507"/>
              <a:gd name="connsiteX354" fmla="*/ 6513 w 5623272"/>
              <a:gd name="connsiteY354" fmla="*/ 758106 h 4130507"/>
              <a:gd name="connsiteX355" fmla="*/ 9118 w 5623272"/>
              <a:gd name="connsiteY355" fmla="*/ 713818 h 4130507"/>
              <a:gd name="connsiteX356" fmla="*/ 549692 w 5623272"/>
              <a:gd name="connsiteY356" fmla="*/ 752896 h 4130507"/>
              <a:gd name="connsiteX357" fmla="*/ 987362 w 5623272"/>
              <a:gd name="connsiteY357" fmla="*/ 874036 h 4130507"/>
              <a:gd name="connsiteX358" fmla="*/ 1096779 w 5623272"/>
              <a:gd name="connsiteY358" fmla="*/ 885760 h 4130507"/>
              <a:gd name="connsiteX359" fmla="*/ 1425031 w 5623272"/>
              <a:gd name="connsiteY359" fmla="*/ 913114 h 4130507"/>
              <a:gd name="connsiteX360" fmla="*/ 1675127 w 5623272"/>
              <a:gd name="connsiteY360" fmla="*/ 861011 h 4130507"/>
              <a:gd name="connsiteX361" fmla="*/ 1814504 w 5623272"/>
              <a:gd name="connsiteY361" fmla="*/ 863616 h 4130507"/>
              <a:gd name="connsiteX362" fmla="*/ 2012498 w 5623272"/>
              <a:gd name="connsiteY362" fmla="*/ 660412 h 4130507"/>
              <a:gd name="connsiteX363" fmla="*/ 2197465 w 5623272"/>
              <a:gd name="connsiteY363" fmla="*/ 660412 h 4130507"/>
              <a:gd name="connsiteX364" fmla="*/ 2265200 w 5623272"/>
              <a:gd name="connsiteY364" fmla="*/ 689069 h 4130507"/>
              <a:gd name="connsiteX365" fmla="*/ 2330329 w 5623272"/>
              <a:gd name="connsiteY365" fmla="*/ 746383 h 4130507"/>
              <a:gd name="connsiteX366" fmla="*/ 2365573 w 5623272"/>
              <a:gd name="connsiteY366" fmla="*/ 791828 h 4130507"/>
              <a:gd name="connsiteX367" fmla="*/ 2330330 w 5623272"/>
              <a:gd name="connsiteY367" fmla="*/ 746382 h 4130507"/>
              <a:gd name="connsiteX368" fmla="*/ 2292554 w 5623272"/>
              <a:gd name="connsiteY368" fmla="*/ 616123 h 4130507"/>
              <a:gd name="connsiteX369" fmla="*/ 2211794 w 5623272"/>
              <a:gd name="connsiteY369" fmla="*/ 488470 h 4130507"/>
              <a:gd name="connsiteX370" fmla="*/ 2214399 w 5623272"/>
              <a:gd name="connsiteY370" fmla="*/ 368632 h 4130507"/>
              <a:gd name="connsiteX371" fmla="*/ 2149270 w 5623272"/>
              <a:gd name="connsiteY371" fmla="*/ 293082 h 4130507"/>
              <a:gd name="connsiteX372" fmla="*/ 2319909 w 5623272"/>
              <a:gd name="connsiteY372" fmla="*/ 123745 h 4130507"/>
              <a:gd name="connsiteX373" fmla="*/ 2420208 w 5623272"/>
              <a:gd name="connsiteY373" fmla="*/ 97694 h 4130507"/>
              <a:gd name="connsiteX374" fmla="*/ 2459286 w 5623272"/>
              <a:gd name="connsiteY374" fmla="*/ 58616 h 4130507"/>
              <a:gd name="connsiteX375" fmla="*/ 2515297 w 5623272"/>
              <a:gd name="connsiteY375" fmla="*/ 0 h 4130507"/>
              <a:gd name="connsiteX0" fmla="*/ 1270409 w 5623272"/>
              <a:gd name="connsiteY0" fmla="*/ 3342039 h 4130507"/>
              <a:gd name="connsiteX1" fmla="*/ 1270023 w 5623272"/>
              <a:gd name="connsiteY1" fmla="*/ 3367190 h 4130507"/>
              <a:gd name="connsiteX2" fmla="*/ 1270023 w 5623272"/>
              <a:gd name="connsiteY2" fmla="*/ 3419261 h 4130507"/>
              <a:gd name="connsiteX3" fmla="*/ 1271128 w 5623272"/>
              <a:gd name="connsiteY3" fmla="*/ 3342263 h 4130507"/>
              <a:gd name="connsiteX4" fmla="*/ 1270409 w 5623272"/>
              <a:gd name="connsiteY4" fmla="*/ 3342039 h 4130507"/>
              <a:gd name="connsiteX5" fmla="*/ 5446120 w 5623272"/>
              <a:gd name="connsiteY5" fmla="*/ 1413308 h 4130507"/>
              <a:gd name="connsiteX6" fmla="*/ 5443515 w 5623272"/>
              <a:gd name="connsiteY6" fmla="*/ 1418518 h 4130507"/>
              <a:gd name="connsiteX7" fmla="*/ 5443516 w 5623272"/>
              <a:gd name="connsiteY7" fmla="*/ 1418517 h 4130507"/>
              <a:gd name="connsiteX8" fmla="*/ 5446121 w 5623272"/>
              <a:gd name="connsiteY8" fmla="*/ 1413308 h 4130507"/>
              <a:gd name="connsiteX9" fmla="*/ 5446120 w 5623272"/>
              <a:gd name="connsiteY9" fmla="*/ 1413308 h 4130507"/>
              <a:gd name="connsiteX10" fmla="*/ 5501806 w 5623272"/>
              <a:gd name="connsiteY10" fmla="*/ 1359902 h 4130507"/>
              <a:gd name="connsiteX11" fmla="*/ 5490416 w 5623272"/>
              <a:gd name="connsiteY11" fmla="*/ 1369014 h 4130507"/>
              <a:gd name="connsiteX12" fmla="*/ 5500830 w 5623272"/>
              <a:gd name="connsiteY12" fmla="*/ 1361203 h 4130507"/>
              <a:gd name="connsiteX13" fmla="*/ 5501806 w 5623272"/>
              <a:gd name="connsiteY13" fmla="*/ 1359902 h 4130507"/>
              <a:gd name="connsiteX14" fmla="*/ 5612842 w 5623272"/>
              <a:gd name="connsiteY14" fmla="*/ 1293473 h 4130507"/>
              <a:gd name="connsiteX15" fmla="*/ 5598523 w 5623272"/>
              <a:gd name="connsiteY15" fmla="*/ 1298680 h 4130507"/>
              <a:gd name="connsiteX16" fmla="*/ 5596789 w 5623272"/>
              <a:gd name="connsiteY16" fmla="*/ 1299547 h 4130507"/>
              <a:gd name="connsiteX17" fmla="*/ 5601129 w 5623272"/>
              <a:gd name="connsiteY17" fmla="*/ 1298679 h 4130507"/>
              <a:gd name="connsiteX18" fmla="*/ 5612842 w 5623272"/>
              <a:gd name="connsiteY18" fmla="*/ 1293473 h 4130507"/>
              <a:gd name="connsiteX19" fmla="*/ 2515297 w 5623272"/>
              <a:gd name="connsiteY19" fmla="*/ 0 h 4130507"/>
              <a:gd name="connsiteX20" fmla="*/ 2847457 w 5623272"/>
              <a:gd name="connsiteY20" fmla="*/ 183665 h 4130507"/>
              <a:gd name="connsiteX21" fmla="*/ 3140539 w 5623272"/>
              <a:gd name="connsiteY21" fmla="*/ 240979 h 4130507"/>
              <a:gd name="connsiteX22" fmla="*/ 3361980 w 5623272"/>
              <a:gd name="connsiteY22" fmla="*/ 325647 h 4130507"/>
              <a:gd name="connsiteX23" fmla="*/ 3502659 w 5623272"/>
              <a:gd name="connsiteY23" fmla="*/ 281359 h 4130507"/>
              <a:gd name="connsiteX24" fmla="*/ 3501738 w 5623272"/>
              <a:gd name="connsiteY24" fmla="*/ 310564 h 4130507"/>
              <a:gd name="connsiteX25" fmla="*/ 3501739 w 5623272"/>
              <a:gd name="connsiteY25" fmla="*/ 310564 h 4130507"/>
              <a:gd name="connsiteX26" fmla="*/ 3502660 w 5623272"/>
              <a:gd name="connsiteY26" fmla="*/ 281358 h 4130507"/>
              <a:gd name="connsiteX27" fmla="*/ 3652457 w 5623272"/>
              <a:gd name="connsiteY27" fmla="*/ 227952 h 4130507"/>
              <a:gd name="connsiteX28" fmla="*/ 4122692 w 5623272"/>
              <a:gd name="connsiteY28" fmla="*/ 238373 h 4130507"/>
              <a:gd name="connsiteX29" fmla="*/ 4380604 w 5623272"/>
              <a:gd name="connsiteY29" fmla="*/ 246189 h 4130507"/>
              <a:gd name="connsiteX30" fmla="*/ 4525191 w 5623272"/>
              <a:gd name="connsiteY30" fmla="*/ 270938 h 4130507"/>
              <a:gd name="connsiteX31" fmla="*/ 4530401 w 5623272"/>
              <a:gd name="connsiteY31" fmla="*/ 213624 h 4130507"/>
              <a:gd name="connsiteX32" fmla="*/ 4695829 w 5623272"/>
              <a:gd name="connsiteY32" fmla="*/ 100300 h 4130507"/>
              <a:gd name="connsiteX33" fmla="*/ 4695829 w 5623272"/>
              <a:gd name="connsiteY33" fmla="*/ 100299 h 4130507"/>
              <a:gd name="connsiteX34" fmla="*/ 4695830 w 5623272"/>
              <a:gd name="connsiteY34" fmla="*/ 100299 h 4130507"/>
              <a:gd name="connsiteX35" fmla="*/ 4823483 w 5623272"/>
              <a:gd name="connsiteY35" fmla="*/ 72945 h 4130507"/>
              <a:gd name="connsiteX36" fmla="*/ 4970676 w 5623272"/>
              <a:gd name="connsiteY36" fmla="*/ 72945 h 4130507"/>
              <a:gd name="connsiteX37" fmla="*/ 5228588 w 5623272"/>
              <a:gd name="connsiteY37" fmla="*/ 132864 h 4130507"/>
              <a:gd name="connsiteX38" fmla="*/ 5623272 w 5623272"/>
              <a:gd name="connsiteY38" fmla="*/ 100299 h 4130507"/>
              <a:gd name="connsiteX39" fmla="*/ 5623272 w 5623272"/>
              <a:gd name="connsiteY39" fmla="*/ 121141 h 4130507"/>
              <a:gd name="connsiteX40" fmla="*/ 5612852 w 5623272"/>
              <a:gd name="connsiteY40" fmla="*/ 1293469 h 4130507"/>
              <a:gd name="connsiteX41" fmla="*/ 5612852 w 5623272"/>
              <a:gd name="connsiteY41" fmla="*/ 2603873 h 4130507"/>
              <a:gd name="connsiteX42" fmla="*/ 5612852 w 5623272"/>
              <a:gd name="connsiteY42" fmla="*/ 2711988 h 4130507"/>
              <a:gd name="connsiteX43" fmla="*/ 5569643 w 5623272"/>
              <a:gd name="connsiteY43" fmla="*/ 2715540 h 4130507"/>
              <a:gd name="connsiteX44" fmla="*/ 5569643 w 5623272"/>
              <a:gd name="connsiteY44" fmla="*/ 2715541 h 4130507"/>
              <a:gd name="connsiteX45" fmla="*/ 5612851 w 5623272"/>
              <a:gd name="connsiteY45" fmla="*/ 2711989 h 4130507"/>
              <a:gd name="connsiteX46" fmla="*/ 5620666 w 5623272"/>
              <a:gd name="connsiteY46" fmla="*/ 3687628 h 4130507"/>
              <a:gd name="connsiteX47" fmla="*/ 5612851 w 5623272"/>
              <a:gd name="connsiteY47" fmla="*/ 4082312 h 4130507"/>
              <a:gd name="connsiteX48" fmla="*/ 5153037 w 5623272"/>
              <a:gd name="connsiteY48" fmla="*/ 3920791 h 4130507"/>
              <a:gd name="connsiteX49" fmla="*/ 5087908 w 5623272"/>
              <a:gd name="connsiteY49" fmla="*/ 3918186 h 4130507"/>
              <a:gd name="connsiteX50" fmla="*/ 4682803 w 5623272"/>
              <a:gd name="connsiteY50" fmla="*/ 3910370 h 4130507"/>
              <a:gd name="connsiteX51" fmla="*/ 4637214 w 5623272"/>
              <a:gd name="connsiteY51" fmla="*/ 3907765 h 4130507"/>
              <a:gd name="connsiteX52" fmla="*/ 4609859 w 5623272"/>
              <a:gd name="connsiteY52" fmla="*/ 3907765 h 4130507"/>
              <a:gd name="connsiteX53" fmla="*/ 4582505 w 5623272"/>
              <a:gd name="connsiteY53" fmla="*/ 3905160 h 4130507"/>
              <a:gd name="connsiteX54" fmla="*/ 4555151 w 5623272"/>
              <a:gd name="connsiteY54" fmla="*/ 3899949 h 4130507"/>
              <a:gd name="connsiteX55" fmla="*/ 4527796 w 5623272"/>
              <a:gd name="connsiteY55" fmla="*/ 3894739 h 4130507"/>
              <a:gd name="connsiteX56" fmla="*/ 4500442 w 5623272"/>
              <a:gd name="connsiteY56" fmla="*/ 3888226 h 4130507"/>
              <a:gd name="connsiteX57" fmla="*/ 4475693 w 5623272"/>
              <a:gd name="connsiteY57" fmla="*/ 3880411 h 4130507"/>
              <a:gd name="connsiteX58" fmla="*/ 4450944 w 5623272"/>
              <a:gd name="connsiteY58" fmla="*/ 3869990 h 4130507"/>
              <a:gd name="connsiteX59" fmla="*/ 4424892 w 5623272"/>
              <a:gd name="connsiteY59" fmla="*/ 3858267 h 4130507"/>
              <a:gd name="connsiteX60" fmla="*/ 4400143 w 5623272"/>
              <a:gd name="connsiteY60" fmla="*/ 3845241 h 4130507"/>
              <a:gd name="connsiteX61" fmla="*/ 4375394 w 5623272"/>
              <a:gd name="connsiteY61" fmla="*/ 3829610 h 4130507"/>
              <a:gd name="connsiteX62" fmla="*/ 4355855 w 5623272"/>
              <a:gd name="connsiteY62" fmla="*/ 3817886 h 4130507"/>
              <a:gd name="connsiteX63" fmla="*/ 4348039 w 5623272"/>
              <a:gd name="connsiteY63" fmla="*/ 3812676 h 4130507"/>
              <a:gd name="connsiteX64" fmla="*/ 4340224 w 5623272"/>
              <a:gd name="connsiteY64" fmla="*/ 3807466 h 4130507"/>
              <a:gd name="connsiteX65" fmla="*/ 4329803 w 5623272"/>
              <a:gd name="connsiteY65" fmla="*/ 3804860 h 4130507"/>
              <a:gd name="connsiteX66" fmla="*/ 4323290 w 5623272"/>
              <a:gd name="connsiteY66" fmla="*/ 3799650 h 4130507"/>
              <a:gd name="connsiteX67" fmla="*/ 4312870 w 5623272"/>
              <a:gd name="connsiteY67" fmla="*/ 3797045 h 4130507"/>
              <a:gd name="connsiteX68" fmla="*/ 4193031 w 5623272"/>
              <a:gd name="connsiteY68" fmla="*/ 3763178 h 4130507"/>
              <a:gd name="connsiteX69" fmla="*/ 4182611 w 5623272"/>
              <a:gd name="connsiteY69" fmla="*/ 3763178 h 4130507"/>
              <a:gd name="connsiteX70" fmla="*/ 4170887 w 5623272"/>
              <a:gd name="connsiteY70" fmla="*/ 3760572 h 4130507"/>
              <a:gd name="connsiteX71" fmla="*/ 4160467 w 5623272"/>
              <a:gd name="connsiteY71" fmla="*/ 3760572 h 4130507"/>
              <a:gd name="connsiteX72" fmla="*/ 4147441 w 5623272"/>
              <a:gd name="connsiteY72" fmla="*/ 3760572 h 4130507"/>
              <a:gd name="connsiteX73" fmla="*/ 4138323 w 5623272"/>
              <a:gd name="connsiteY73" fmla="*/ 3760572 h 4130507"/>
              <a:gd name="connsiteX74" fmla="*/ 4127902 w 5623272"/>
              <a:gd name="connsiteY74" fmla="*/ 3760572 h 4130507"/>
              <a:gd name="connsiteX75" fmla="*/ 4114876 w 5623272"/>
              <a:gd name="connsiteY75" fmla="*/ 3763178 h 4130507"/>
              <a:gd name="connsiteX76" fmla="*/ 4105758 w 5623272"/>
              <a:gd name="connsiteY76" fmla="*/ 3764481 h 4130507"/>
              <a:gd name="connsiteX77" fmla="*/ 4095337 w 5623272"/>
              <a:gd name="connsiteY77" fmla="*/ 3767086 h 4130507"/>
              <a:gd name="connsiteX78" fmla="*/ 4084916 w 5623272"/>
              <a:gd name="connsiteY78" fmla="*/ 3769691 h 4130507"/>
              <a:gd name="connsiteX79" fmla="*/ 4075798 w 5623272"/>
              <a:gd name="connsiteY79" fmla="*/ 3774902 h 4130507"/>
              <a:gd name="connsiteX80" fmla="*/ 4067983 w 5623272"/>
              <a:gd name="connsiteY80" fmla="*/ 3780112 h 4130507"/>
              <a:gd name="connsiteX81" fmla="*/ 4057562 w 5623272"/>
              <a:gd name="connsiteY81" fmla="*/ 3785322 h 4130507"/>
              <a:gd name="connsiteX82" fmla="*/ 4038023 w 5623272"/>
              <a:gd name="connsiteY82" fmla="*/ 3795743 h 4130507"/>
              <a:gd name="connsiteX83" fmla="*/ 4014577 w 5623272"/>
              <a:gd name="connsiteY83" fmla="*/ 3802256 h 4130507"/>
              <a:gd name="connsiteX84" fmla="*/ 3995038 w 5623272"/>
              <a:gd name="connsiteY84" fmla="*/ 3812677 h 4130507"/>
              <a:gd name="connsiteX85" fmla="*/ 3799650 w 5623272"/>
              <a:gd name="connsiteY85" fmla="*/ 3883017 h 4130507"/>
              <a:gd name="connsiteX86" fmla="*/ 3767085 w 5623272"/>
              <a:gd name="connsiteY86" fmla="*/ 3897345 h 4130507"/>
              <a:gd name="connsiteX87" fmla="*/ 3765782 w 5623272"/>
              <a:gd name="connsiteY87" fmla="*/ 3899950 h 4130507"/>
              <a:gd name="connsiteX88" fmla="*/ 3760572 w 5623272"/>
              <a:gd name="connsiteY88" fmla="*/ 3902555 h 4130507"/>
              <a:gd name="connsiteX89" fmla="*/ 3755362 w 5623272"/>
              <a:gd name="connsiteY89" fmla="*/ 3905161 h 4130507"/>
              <a:gd name="connsiteX90" fmla="*/ 3750151 w 5623272"/>
              <a:gd name="connsiteY90" fmla="*/ 3907766 h 4130507"/>
              <a:gd name="connsiteX91" fmla="*/ 3744941 w 5623272"/>
              <a:gd name="connsiteY91" fmla="*/ 3907766 h 4130507"/>
              <a:gd name="connsiteX92" fmla="*/ 3739731 w 5623272"/>
              <a:gd name="connsiteY92" fmla="*/ 3910371 h 4130507"/>
              <a:gd name="connsiteX93" fmla="*/ 3734520 w 5623272"/>
              <a:gd name="connsiteY93" fmla="*/ 3910371 h 4130507"/>
              <a:gd name="connsiteX94" fmla="*/ 3728007 w 5623272"/>
              <a:gd name="connsiteY94" fmla="*/ 3912976 h 4130507"/>
              <a:gd name="connsiteX95" fmla="*/ 3722797 w 5623272"/>
              <a:gd name="connsiteY95" fmla="*/ 3912976 h 4130507"/>
              <a:gd name="connsiteX96" fmla="*/ 3717587 w 5623272"/>
              <a:gd name="connsiteY96" fmla="*/ 3912976 h 4130507"/>
              <a:gd name="connsiteX97" fmla="*/ 3369796 w 5623272"/>
              <a:gd name="connsiteY97" fmla="*/ 3912976 h 4130507"/>
              <a:gd name="connsiteX98" fmla="*/ 3334626 w 5623272"/>
              <a:gd name="connsiteY98" fmla="*/ 3912976 h 4130507"/>
              <a:gd name="connsiteX99" fmla="*/ 3299456 w 5623272"/>
              <a:gd name="connsiteY99" fmla="*/ 3910371 h 4130507"/>
              <a:gd name="connsiteX100" fmla="*/ 3282522 w 5623272"/>
              <a:gd name="connsiteY100" fmla="*/ 3910371 h 4130507"/>
              <a:gd name="connsiteX101" fmla="*/ 3284234 w 5623272"/>
              <a:gd name="connsiteY101" fmla="*/ 3861839 h 4130507"/>
              <a:gd name="connsiteX102" fmla="*/ 3282522 w 5623272"/>
              <a:gd name="connsiteY102" fmla="*/ 3910370 h 4130507"/>
              <a:gd name="connsiteX103" fmla="*/ 3154868 w 5623272"/>
              <a:gd name="connsiteY103" fmla="*/ 3897344 h 4130507"/>
              <a:gd name="connsiteX104" fmla="*/ 3143145 w 5623272"/>
              <a:gd name="connsiteY104" fmla="*/ 3897344 h 4130507"/>
              <a:gd name="connsiteX105" fmla="*/ 3130119 w 5623272"/>
              <a:gd name="connsiteY105" fmla="*/ 3897344 h 4130507"/>
              <a:gd name="connsiteX106" fmla="*/ 3117093 w 5623272"/>
              <a:gd name="connsiteY106" fmla="*/ 3897344 h 4130507"/>
              <a:gd name="connsiteX107" fmla="*/ 3107975 w 5623272"/>
              <a:gd name="connsiteY107" fmla="*/ 3899949 h 4130507"/>
              <a:gd name="connsiteX108" fmla="*/ 3094949 w 5623272"/>
              <a:gd name="connsiteY108" fmla="*/ 3902554 h 4130507"/>
              <a:gd name="connsiteX109" fmla="*/ 3081923 w 5623272"/>
              <a:gd name="connsiteY109" fmla="*/ 3905159 h 4130507"/>
              <a:gd name="connsiteX110" fmla="*/ 3070200 w 5623272"/>
              <a:gd name="connsiteY110" fmla="*/ 3907765 h 4130507"/>
              <a:gd name="connsiteX111" fmla="*/ 2997255 w 5623272"/>
              <a:gd name="connsiteY111" fmla="*/ 3935119 h 4130507"/>
              <a:gd name="connsiteX112" fmla="*/ 2989439 w 5623272"/>
              <a:gd name="connsiteY112" fmla="*/ 3937724 h 4130507"/>
              <a:gd name="connsiteX113" fmla="*/ 2982926 w 5623272"/>
              <a:gd name="connsiteY113" fmla="*/ 3942935 h 4130507"/>
              <a:gd name="connsiteX114" fmla="*/ 2977716 w 5623272"/>
              <a:gd name="connsiteY114" fmla="*/ 3945540 h 4130507"/>
              <a:gd name="connsiteX115" fmla="*/ 2969901 w 5623272"/>
              <a:gd name="connsiteY115" fmla="*/ 3950750 h 4130507"/>
              <a:gd name="connsiteX116" fmla="*/ 2964690 w 5623272"/>
              <a:gd name="connsiteY116" fmla="*/ 3954658 h 4130507"/>
              <a:gd name="connsiteX117" fmla="*/ 2959480 w 5623272"/>
              <a:gd name="connsiteY117" fmla="*/ 3959868 h 4130507"/>
              <a:gd name="connsiteX118" fmla="*/ 2955572 w 5623272"/>
              <a:gd name="connsiteY118" fmla="*/ 3965079 h 4130507"/>
              <a:gd name="connsiteX119" fmla="*/ 2950362 w 5623272"/>
              <a:gd name="connsiteY119" fmla="*/ 3970289 h 4130507"/>
              <a:gd name="connsiteX120" fmla="*/ 2945151 w 5623272"/>
              <a:gd name="connsiteY120" fmla="*/ 3975499 h 4130507"/>
              <a:gd name="connsiteX121" fmla="*/ 2939941 w 5623272"/>
              <a:gd name="connsiteY121" fmla="*/ 3980710 h 4130507"/>
              <a:gd name="connsiteX122" fmla="*/ 2934731 w 5623272"/>
              <a:gd name="connsiteY122" fmla="*/ 3987223 h 4130507"/>
              <a:gd name="connsiteX123" fmla="*/ 2932125 w 5623272"/>
              <a:gd name="connsiteY123" fmla="*/ 3995038 h 4130507"/>
              <a:gd name="connsiteX124" fmla="*/ 2926915 w 5623272"/>
              <a:gd name="connsiteY124" fmla="*/ 4000248 h 4130507"/>
              <a:gd name="connsiteX125" fmla="*/ 2925613 w 5623272"/>
              <a:gd name="connsiteY125" fmla="*/ 4005459 h 4130507"/>
              <a:gd name="connsiteX126" fmla="*/ 2920402 w 5623272"/>
              <a:gd name="connsiteY126" fmla="*/ 4013274 h 4130507"/>
              <a:gd name="connsiteX127" fmla="*/ 2915192 w 5623272"/>
              <a:gd name="connsiteY127" fmla="*/ 4017182 h 4130507"/>
              <a:gd name="connsiteX128" fmla="*/ 2909981 w 5623272"/>
              <a:gd name="connsiteY128" fmla="*/ 4022392 h 4130507"/>
              <a:gd name="connsiteX129" fmla="*/ 2904771 w 5623272"/>
              <a:gd name="connsiteY129" fmla="*/ 4027603 h 4130507"/>
              <a:gd name="connsiteX130" fmla="*/ 2899561 w 5623272"/>
              <a:gd name="connsiteY130" fmla="*/ 4032813 h 4130507"/>
              <a:gd name="connsiteX131" fmla="*/ 2893048 w 5623272"/>
              <a:gd name="connsiteY131" fmla="*/ 4038023 h 4130507"/>
              <a:gd name="connsiteX132" fmla="*/ 2887837 w 5623272"/>
              <a:gd name="connsiteY132" fmla="*/ 4040629 h 4130507"/>
              <a:gd name="connsiteX133" fmla="*/ 2880022 w 5623272"/>
              <a:gd name="connsiteY133" fmla="*/ 4045839 h 4130507"/>
              <a:gd name="connsiteX134" fmla="*/ 2874812 w 5623272"/>
              <a:gd name="connsiteY134" fmla="*/ 4047142 h 4130507"/>
              <a:gd name="connsiteX135" fmla="*/ 2866996 w 5623272"/>
              <a:gd name="connsiteY135" fmla="*/ 4049747 h 4130507"/>
              <a:gd name="connsiteX136" fmla="*/ 2697660 w 5623272"/>
              <a:gd name="connsiteY136" fmla="*/ 4120086 h 4130507"/>
              <a:gd name="connsiteX137" fmla="*/ 2662490 w 5623272"/>
              <a:gd name="connsiteY137" fmla="*/ 4127902 h 4130507"/>
              <a:gd name="connsiteX138" fmla="*/ 2627320 w 5623272"/>
              <a:gd name="connsiteY138" fmla="*/ 4130507 h 4130507"/>
              <a:gd name="connsiteX139" fmla="*/ 2589545 w 5623272"/>
              <a:gd name="connsiteY139" fmla="*/ 4130507 h 4130507"/>
              <a:gd name="connsiteX140" fmla="*/ 2527020 w 5623272"/>
              <a:gd name="connsiteY140" fmla="*/ 4130507 h 4130507"/>
              <a:gd name="connsiteX141" fmla="*/ 2510087 w 5623272"/>
              <a:gd name="connsiteY141" fmla="*/ 4130507 h 4130507"/>
              <a:gd name="connsiteX142" fmla="*/ 2490548 w 5623272"/>
              <a:gd name="connsiteY142" fmla="*/ 4130507 h 4130507"/>
              <a:gd name="connsiteX143" fmla="*/ 2472312 w 5623272"/>
              <a:gd name="connsiteY143" fmla="*/ 4127902 h 4130507"/>
              <a:gd name="connsiteX144" fmla="*/ 2437142 w 5623272"/>
              <a:gd name="connsiteY144" fmla="*/ 4122692 h 4130507"/>
              <a:gd name="connsiteX145" fmla="*/ 2422813 w 5623272"/>
              <a:gd name="connsiteY145" fmla="*/ 4117481 h 4130507"/>
              <a:gd name="connsiteX146" fmla="*/ 2407182 w 5623272"/>
              <a:gd name="connsiteY146" fmla="*/ 4109666 h 4130507"/>
              <a:gd name="connsiteX147" fmla="*/ 2392854 w 5623272"/>
              <a:gd name="connsiteY147" fmla="*/ 4103153 h 4130507"/>
              <a:gd name="connsiteX148" fmla="*/ 2377223 w 5623272"/>
              <a:gd name="connsiteY148" fmla="*/ 4095337 h 4130507"/>
              <a:gd name="connsiteX149" fmla="*/ 2362894 w 5623272"/>
              <a:gd name="connsiteY149" fmla="*/ 4087522 h 4130507"/>
              <a:gd name="connsiteX150" fmla="*/ 2347263 w 5623272"/>
              <a:gd name="connsiteY150" fmla="*/ 4077101 h 4130507"/>
              <a:gd name="connsiteX151" fmla="*/ 2334237 w 5623272"/>
              <a:gd name="connsiteY151" fmla="*/ 4067983 h 4130507"/>
              <a:gd name="connsiteX152" fmla="*/ 2322514 w 5623272"/>
              <a:gd name="connsiteY152" fmla="*/ 4057562 h 4130507"/>
              <a:gd name="connsiteX153" fmla="*/ 2309488 w 5623272"/>
              <a:gd name="connsiteY153" fmla="*/ 4045839 h 4130507"/>
              <a:gd name="connsiteX154" fmla="*/ 2297765 w 5623272"/>
              <a:gd name="connsiteY154" fmla="*/ 4032813 h 4130507"/>
              <a:gd name="connsiteX155" fmla="*/ 2287344 w 5623272"/>
              <a:gd name="connsiteY155" fmla="*/ 4019787 h 4130507"/>
              <a:gd name="connsiteX156" fmla="*/ 2276923 w 5623272"/>
              <a:gd name="connsiteY156" fmla="*/ 4008064 h 4130507"/>
              <a:gd name="connsiteX157" fmla="*/ 2267805 w 5623272"/>
              <a:gd name="connsiteY157" fmla="*/ 3997643 h 4130507"/>
              <a:gd name="connsiteX158" fmla="*/ 2259990 w 5623272"/>
              <a:gd name="connsiteY158" fmla="*/ 3984617 h 4130507"/>
              <a:gd name="connsiteX159" fmla="*/ 2249569 w 5623272"/>
              <a:gd name="connsiteY159" fmla="*/ 3978104 h 4130507"/>
              <a:gd name="connsiteX160" fmla="*/ 2240451 w 5623272"/>
              <a:gd name="connsiteY160" fmla="*/ 3967684 h 4130507"/>
              <a:gd name="connsiteX161" fmla="*/ 2227425 w 5623272"/>
              <a:gd name="connsiteY161" fmla="*/ 3957263 h 4130507"/>
              <a:gd name="connsiteX162" fmla="*/ 2217004 w 5623272"/>
              <a:gd name="connsiteY162" fmla="*/ 3950750 h 4130507"/>
              <a:gd name="connsiteX163" fmla="*/ 2205281 w 5623272"/>
              <a:gd name="connsiteY163" fmla="*/ 3942935 h 4130507"/>
              <a:gd name="connsiteX164" fmla="*/ 2157085 w 5623272"/>
              <a:gd name="connsiteY164" fmla="*/ 3918185 h 4130507"/>
              <a:gd name="connsiteX165" fmla="*/ 2127126 w 5623272"/>
              <a:gd name="connsiteY165" fmla="*/ 3899949 h 4130507"/>
              <a:gd name="connsiteX166" fmla="*/ 2082838 w 5623272"/>
              <a:gd name="connsiteY166" fmla="*/ 3880410 h 4130507"/>
              <a:gd name="connsiteX167" fmla="*/ 2094414 w 5623272"/>
              <a:gd name="connsiteY167" fmla="*/ 3816488 h 4130507"/>
              <a:gd name="connsiteX168" fmla="*/ 2094414 w 5623272"/>
              <a:gd name="connsiteY168" fmla="*/ 3816487 h 4130507"/>
              <a:gd name="connsiteX169" fmla="*/ 2082837 w 5623272"/>
              <a:gd name="connsiteY169" fmla="*/ 3880410 h 4130507"/>
              <a:gd name="connsiteX170" fmla="*/ 2042457 w 5623272"/>
              <a:gd name="connsiteY170" fmla="*/ 3862174 h 4130507"/>
              <a:gd name="connsiteX171" fmla="*/ 2039852 w 5623272"/>
              <a:gd name="connsiteY171" fmla="*/ 3859569 h 4130507"/>
              <a:gd name="connsiteX172" fmla="*/ 2037247 w 5623272"/>
              <a:gd name="connsiteY172" fmla="*/ 3858266 h 4130507"/>
              <a:gd name="connsiteX173" fmla="*/ 2034642 w 5623272"/>
              <a:gd name="connsiteY173" fmla="*/ 3855661 h 4130507"/>
              <a:gd name="connsiteX174" fmla="*/ 2032037 w 5623272"/>
              <a:gd name="connsiteY174" fmla="*/ 3853056 h 4130507"/>
              <a:gd name="connsiteX175" fmla="*/ 2029431 w 5623272"/>
              <a:gd name="connsiteY175" fmla="*/ 3850451 h 4130507"/>
              <a:gd name="connsiteX176" fmla="*/ 2026826 w 5623272"/>
              <a:gd name="connsiteY176" fmla="*/ 3847845 h 4130507"/>
              <a:gd name="connsiteX177" fmla="*/ 2024221 w 5623272"/>
              <a:gd name="connsiteY177" fmla="*/ 3845240 h 4130507"/>
              <a:gd name="connsiteX178" fmla="*/ 2022918 w 5623272"/>
              <a:gd name="connsiteY178" fmla="*/ 3840030 h 4130507"/>
              <a:gd name="connsiteX179" fmla="*/ 2020313 w 5623272"/>
              <a:gd name="connsiteY179" fmla="*/ 3837425 h 4130507"/>
              <a:gd name="connsiteX180" fmla="*/ 2020313 w 5623272"/>
              <a:gd name="connsiteY180" fmla="*/ 3834820 h 4130507"/>
              <a:gd name="connsiteX181" fmla="*/ 2017708 w 5623272"/>
              <a:gd name="connsiteY181" fmla="*/ 3829609 h 4130507"/>
              <a:gd name="connsiteX182" fmla="*/ 2015103 w 5623272"/>
              <a:gd name="connsiteY182" fmla="*/ 3827004 h 4130507"/>
              <a:gd name="connsiteX183" fmla="*/ 2015103 w 5623272"/>
              <a:gd name="connsiteY183" fmla="*/ 3825701 h 4130507"/>
              <a:gd name="connsiteX184" fmla="*/ 2015103 w 5623272"/>
              <a:gd name="connsiteY184" fmla="*/ 3820491 h 4130507"/>
              <a:gd name="connsiteX185" fmla="*/ 2012498 w 5623272"/>
              <a:gd name="connsiteY185" fmla="*/ 3817886 h 4130507"/>
              <a:gd name="connsiteX186" fmla="*/ 2012498 w 5623272"/>
              <a:gd name="connsiteY186" fmla="*/ 3812676 h 4130507"/>
              <a:gd name="connsiteX187" fmla="*/ 2012498 w 5623272"/>
              <a:gd name="connsiteY187" fmla="*/ 3810070 h 4130507"/>
              <a:gd name="connsiteX188" fmla="*/ 2009893 w 5623272"/>
              <a:gd name="connsiteY188" fmla="*/ 3807465 h 4130507"/>
              <a:gd name="connsiteX189" fmla="*/ 2009893 w 5623272"/>
              <a:gd name="connsiteY189" fmla="*/ 3802255 h 4130507"/>
              <a:gd name="connsiteX190" fmla="*/ 2007287 w 5623272"/>
              <a:gd name="connsiteY190" fmla="*/ 3799650 h 4130507"/>
              <a:gd name="connsiteX191" fmla="*/ 2007287 w 5623272"/>
              <a:gd name="connsiteY191" fmla="*/ 3797045 h 4130507"/>
              <a:gd name="connsiteX192" fmla="*/ 2004682 w 5623272"/>
              <a:gd name="connsiteY192" fmla="*/ 3793137 h 4130507"/>
              <a:gd name="connsiteX193" fmla="*/ 2002077 w 5623272"/>
              <a:gd name="connsiteY193" fmla="*/ 3790532 h 4130507"/>
              <a:gd name="connsiteX194" fmla="*/ 2002077 w 5623272"/>
              <a:gd name="connsiteY194" fmla="*/ 3787926 h 4130507"/>
              <a:gd name="connsiteX195" fmla="*/ 1999472 w 5623272"/>
              <a:gd name="connsiteY195" fmla="*/ 3785321 h 4130507"/>
              <a:gd name="connsiteX196" fmla="*/ 1931737 w 5623272"/>
              <a:gd name="connsiteY196" fmla="*/ 3704561 h 4130507"/>
              <a:gd name="connsiteX197" fmla="*/ 1931737 w 5623272"/>
              <a:gd name="connsiteY197" fmla="*/ 3701956 h 4130507"/>
              <a:gd name="connsiteX198" fmla="*/ 1930435 w 5623272"/>
              <a:gd name="connsiteY198" fmla="*/ 3700653 h 4130507"/>
              <a:gd name="connsiteX199" fmla="*/ 1927830 w 5623272"/>
              <a:gd name="connsiteY199" fmla="*/ 3698048 h 4130507"/>
              <a:gd name="connsiteX200" fmla="*/ 1925224 w 5623272"/>
              <a:gd name="connsiteY200" fmla="*/ 3698048 h 4130507"/>
              <a:gd name="connsiteX201" fmla="*/ 1925224 w 5623272"/>
              <a:gd name="connsiteY201" fmla="*/ 3695443 h 4130507"/>
              <a:gd name="connsiteX202" fmla="*/ 1922619 w 5623272"/>
              <a:gd name="connsiteY202" fmla="*/ 3692837 h 4130507"/>
              <a:gd name="connsiteX203" fmla="*/ 1920014 w 5623272"/>
              <a:gd name="connsiteY203" fmla="*/ 3692837 h 4130507"/>
              <a:gd name="connsiteX204" fmla="*/ 1917409 w 5623272"/>
              <a:gd name="connsiteY204" fmla="*/ 3690232 h 4130507"/>
              <a:gd name="connsiteX205" fmla="*/ 1914804 w 5623272"/>
              <a:gd name="connsiteY205" fmla="*/ 3690232 h 4130507"/>
              <a:gd name="connsiteX206" fmla="*/ 1912198 w 5623272"/>
              <a:gd name="connsiteY206" fmla="*/ 3687627 h 4130507"/>
              <a:gd name="connsiteX207" fmla="*/ 1909593 w 5623272"/>
              <a:gd name="connsiteY207" fmla="*/ 3687627 h 4130507"/>
              <a:gd name="connsiteX208" fmla="*/ 1906988 w 5623272"/>
              <a:gd name="connsiteY208" fmla="*/ 3687627 h 4130507"/>
              <a:gd name="connsiteX209" fmla="*/ 1904383 w 5623272"/>
              <a:gd name="connsiteY209" fmla="*/ 3685022 h 4130507"/>
              <a:gd name="connsiteX210" fmla="*/ 1901778 w 5623272"/>
              <a:gd name="connsiteY210" fmla="*/ 3685022 h 4130507"/>
              <a:gd name="connsiteX211" fmla="*/ 1899173 w 5623272"/>
              <a:gd name="connsiteY211" fmla="*/ 3685022 h 4130507"/>
              <a:gd name="connsiteX212" fmla="*/ 1897870 w 5623272"/>
              <a:gd name="connsiteY212" fmla="*/ 3685022 h 4130507"/>
              <a:gd name="connsiteX213" fmla="*/ 1895265 w 5623272"/>
              <a:gd name="connsiteY213" fmla="*/ 3685022 h 4130507"/>
              <a:gd name="connsiteX214" fmla="*/ 1892660 w 5623272"/>
              <a:gd name="connsiteY214" fmla="*/ 3682417 h 4130507"/>
              <a:gd name="connsiteX215" fmla="*/ 1890055 w 5623272"/>
              <a:gd name="connsiteY215" fmla="*/ 3682417 h 4130507"/>
              <a:gd name="connsiteX216" fmla="*/ 1887449 w 5623272"/>
              <a:gd name="connsiteY216" fmla="*/ 3679812 h 4130507"/>
              <a:gd name="connsiteX217" fmla="*/ 1884844 w 5623272"/>
              <a:gd name="connsiteY217" fmla="*/ 3679812 h 4130507"/>
              <a:gd name="connsiteX218" fmla="*/ 1882239 w 5623272"/>
              <a:gd name="connsiteY218" fmla="*/ 3677206 h 4130507"/>
              <a:gd name="connsiteX219" fmla="*/ 1879634 w 5623272"/>
              <a:gd name="connsiteY219" fmla="*/ 3674601 h 4130507"/>
              <a:gd name="connsiteX220" fmla="*/ 1877029 w 5623272"/>
              <a:gd name="connsiteY220" fmla="*/ 3674601 h 4130507"/>
              <a:gd name="connsiteX221" fmla="*/ 1877029 w 5623272"/>
              <a:gd name="connsiteY221" fmla="*/ 3671996 h 4130507"/>
              <a:gd name="connsiteX222" fmla="*/ 1874423 w 5623272"/>
              <a:gd name="connsiteY222" fmla="*/ 3669391 h 4130507"/>
              <a:gd name="connsiteX223" fmla="*/ 1871818 w 5623272"/>
              <a:gd name="connsiteY223" fmla="*/ 3669391 h 4130507"/>
              <a:gd name="connsiteX224" fmla="*/ 1871818 w 5623272"/>
              <a:gd name="connsiteY224" fmla="*/ 3668088 h 4130507"/>
              <a:gd name="connsiteX225" fmla="*/ 1869213 w 5623272"/>
              <a:gd name="connsiteY225" fmla="*/ 3665483 h 4130507"/>
              <a:gd name="connsiteX226" fmla="*/ 1869213 w 5623272"/>
              <a:gd name="connsiteY226" fmla="*/ 3662878 h 4130507"/>
              <a:gd name="connsiteX227" fmla="*/ 1860095 w 5623272"/>
              <a:gd name="connsiteY227" fmla="*/ 3649852 h 4130507"/>
              <a:gd name="connsiteX228" fmla="*/ 1852279 w 5623272"/>
              <a:gd name="connsiteY228" fmla="*/ 3635524 h 4130507"/>
              <a:gd name="connsiteX229" fmla="*/ 1841859 w 5623272"/>
              <a:gd name="connsiteY229" fmla="*/ 3622498 h 4130507"/>
              <a:gd name="connsiteX230" fmla="*/ 1832741 w 5623272"/>
              <a:gd name="connsiteY230" fmla="*/ 3612077 h 4130507"/>
              <a:gd name="connsiteX231" fmla="*/ 1819715 w 5623272"/>
              <a:gd name="connsiteY231" fmla="*/ 3600354 h 4130507"/>
              <a:gd name="connsiteX232" fmla="*/ 1809294 w 5623272"/>
              <a:gd name="connsiteY232" fmla="*/ 3589933 h 4130507"/>
              <a:gd name="connsiteX233" fmla="*/ 1797571 w 5623272"/>
              <a:gd name="connsiteY233" fmla="*/ 3576907 h 4130507"/>
              <a:gd name="connsiteX234" fmla="*/ 1784545 w 5623272"/>
              <a:gd name="connsiteY234" fmla="*/ 3570394 h 4130507"/>
              <a:gd name="connsiteX235" fmla="*/ 1772822 w 5623272"/>
              <a:gd name="connsiteY235" fmla="*/ 3559973 h 4130507"/>
              <a:gd name="connsiteX236" fmla="*/ 1757191 w 5623272"/>
              <a:gd name="connsiteY236" fmla="*/ 3552158 h 4130507"/>
              <a:gd name="connsiteX237" fmla="*/ 1744165 w 5623272"/>
              <a:gd name="connsiteY237" fmla="*/ 3544342 h 4130507"/>
              <a:gd name="connsiteX238" fmla="*/ 1729836 w 5623272"/>
              <a:gd name="connsiteY238" fmla="*/ 3537829 h 4130507"/>
              <a:gd name="connsiteX239" fmla="*/ 1714205 w 5623272"/>
              <a:gd name="connsiteY239" fmla="*/ 3530014 h 4130507"/>
              <a:gd name="connsiteX240" fmla="*/ 1699877 w 5623272"/>
              <a:gd name="connsiteY240" fmla="*/ 3524804 h 4130507"/>
              <a:gd name="connsiteX241" fmla="*/ 1681641 w 5623272"/>
              <a:gd name="connsiteY241" fmla="*/ 3519593 h 4130507"/>
              <a:gd name="connsiteX242" fmla="*/ 1667312 w 5623272"/>
              <a:gd name="connsiteY242" fmla="*/ 3513080 h 4130507"/>
              <a:gd name="connsiteX243" fmla="*/ 1649076 w 5623272"/>
              <a:gd name="connsiteY243" fmla="*/ 3505265 h 4130507"/>
              <a:gd name="connsiteX244" fmla="*/ 1634747 w 5623272"/>
              <a:gd name="connsiteY244" fmla="*/ 3494844 h 4130507"/>
              <a:gd name="connsiteX245" fmla="*/ 1619116 w 5623272"/>
              <a:gd name="connsiteY245" fmla="*/ 3484423 h 4130507"/>
              <a:gd name="connsiteX246" fmla="*/ 1604788 w 5623272"/>
              <a:gd name="connsiteY246" fmla="*/ 3477910 h 4130507"/>
              <a:gd name="connsiteX247" fmla="*/ 1591762 w 5623272"/>
              <a:gd name="connsiteY247" fmla="*/ 3467490 h 4130507"/>
              <a:gd name="connsiteX248" fmla="*/ 1577434 w 5623272"/>
              <a:gd name="connsiteY248" fmla="*/ 3459674 h 4130507"/>
              <a:gd name="connsiteX249" fmla="*/ 1559197 w 5623272"/>
              <a:gd name="connsiteY249" fmla="*/ 3451859 h 4130507"/>
              <a:gd name="connsiteX250" fmla="*/ 1544869 w 5623272"/>
              <a:gd name="connsiteY250" fmla="*/ 3447951 h 4130507"/>
              <a:gd name="connsiteX251" fmla="*/ 1529238 w 5623272"/>
              <a:gd name="connsiteY251" fmla="*/ 3442741 h 4130507"/>
              <a:gd name="connsiteX252" fmla="*/ 1512304 w 5623272"/>
              <a:gd name="connsiteY252" fmla="*/ 3437530 h 4130507"/>
              <a:gd name="connsiteX253" fmla="*/ 1494068 w 5623272"/>
              <a:gd name="connsiteY253" fmla="*/ 3434925 h 4130507"/>
              <a:gd name="connsiteX254" fmla="*/ 1479739 w 5623272"/>
              <a:gd name="connsiteY254" fmla="*/ 3432320 h 4130507"/>
              <a:gd name="connsiteX255" fmla="*/ 1462806 w 5623272"/>
              <a:gd name="connsiteY255" fmla="*/ 3432320 h 4130507"/>
              <a:gd name="connsiteX256" fmla="*/ 1365112 w 5623272"/>
              <a:gd name="connsiteY256" fmla="*/ 3427110 h 4130507"/>
              <a:gd name="connsiteX257" fmla="*/ 1270023 w 5623272"/>
              <a:gd name="connsiteY257" fmla="*/ 3419294 h 4130507"/>
              <a:gd name="connsiteX258" fmla="*/ 1270023 w 5623272"/>
              <a:gd name="connsiteY258" fmla="*/ 3419293 h 4130507"/>
              <a:gd name="connsiteX259" fmla="*/ 1249182 w 5623272"/>
              <a:gd name="connsiteY259" fmla="*/ 3417991 h 4130507"/>
              <a:gd name="connsiteX260" fmla="*/ 1232248 w 5623272"/>
              <a:gd name="connsiteY260" fmla="*/ 3415385 h 4130507"/>
              <a:gd name="connsiteX261" fmla="*/ 1214012 w 5623272"/>
              <a:gd name="connsiteY261" fmla="*/ 3412780 h 4130507"/>
              <a:gd name="connsiteX262" fmla="*/ 1197078 w 5623272"/>
              <a:gd name="connsiteY262" fmla="*/ 3407570 h 4130507"/>
              <a:gd name="connsiteX263" fmla="*/ 1180145 w 5623272"/>
              <a:gd name="connsiteY263" fmla="*/ 3402360 h 4130507"/>
              <a:gd name="connsiteX264" fmla="*/ 1161908 w 5623272"/>
              <a:gd name="connsiteY264" fmla="*/ 3397149 h 4130507"/>
              <a:gd name="connsiteX265" fmla="*/ 1144975 w 5623272"/>
              <a:gd name="connsiteY265" fmla="*/ 3389334 h 4130507"/>
              <a:gd name="connsiteX266" fmla="*/ 1126738 w 5623272"/>
              <a:gd name="connsiteY266" fmla="*/ 3382821 h 4130507"/>
              <a:gd name="connsiteX267" fmla="*/ 1112410 w 5623272"/>
              <a:gd name="connsiteY267" fmla="*/ 3372400 h 4130507"/>
              <a:gd name="connsiteX268" fmla="*/ 1096779 w 5623272"/>
              <a:gd name="connsiteY268" fmla="*/ 3361979 h 4130507"/>
              <a:gd name="connsiteX269" fmla="*/ 1082450 w 5623272"/>
              <a:gd name="connsiteY269" fmla="*/ 3352861 h 4130507"/>
              <a:gd name="connsiteX270" fmla="*/ 1066819 w 5623272"/>
              <a:gd name="connsiteY270" fmla="*/ 3339835 h 4130507"/>
              <a:gd name="connsiteX271" fmla="*/ 1052491 w 5623272"/>
              <a:gd name="connsiteY271" fmla="*/ 3326809 h 4130507"/>
              <a:gd name="connsiteX272" fmla="*/ 1039465 w 5623272"/>
              <a:gd name="connsiteY272" fmla="*/ 3315086 h 4130507"/>
              <a:gd name="connsiteX273" fmla="*/ 1027742 w 5623272"/>
              <a:gd name="connsiteY273" fmla="*/ 3302060 h 4130507"/>
              <a:gd name="connsiteX274" fmla="*/ 1022531 w 5623272"/>
              <a:gd name="connsiteY274" fmla="*/ 3294245 h 4130507"/>
              <a:gd name="connsiteX275" fmla="*/ 1014716 w 5623272"/>
              <a:gd name="connsiteY275" fmla="*/ 3287732 h 4130507"/>
              <a:gd name="connsiteX276" fmla="*/ 1006900 w 5623272"/>
              <a:gd name="connsiteY276" fmla="*/ 3282521 h 4130507"/>
              <a:gd name="connsiteX277" fmla="*/ 1001690 w 5623272"/>
              <a:gd name="connsiteY277" fmla="*/ 3277311 h 4130507"/>
              <a:gd name="connsiteX278" fmla="*/ 995177 w 5623272"/>
              <a:gd name="connsiteY278" fmla="*/ 3269496 h 4130507"/>
              <a:gd name="connsiteX279" fmla="*/ 984756 w 5623272"/>
              <a:gd name="connsiteY279" fmla="*/ 3264285 h 4130507"/>
              <a:gd name="connsiteX280" fmla="*/ 976941 w 5623272"/>
              <a:gd name="connsiteY280" fmla="*/ 3261680 h 4130507"/>
              <a:gd name="connsiteX281" fmla="*/ 969125 w 5623272"/>
              <a:gd name="connsiteY281" fmla="*/ 3257772 h 4130507"/>
              <a:gd name="connsiteX282" fmla="*/ 960007 w 5623272"/>
              <a:gd name="connsiteY282" fmla="*/ 3252562 h 4130507"/>
              <a:gd name="connsiteX283" fmla="*/ 952192 w 5623272"/>
              <a:gd name="connsiteY283" fmla="*/ 3249957 h 4130507"/>
              <a:gd name="connsiteX284" fmla="*/ 941771 w 5623272"/>
              <a:gd name="connsiteY284" fmla="*/ 3247352 h 4130507"/>
              <a:gd name="connsiteX285" fmla="*/ 933955 w 5623272"/>
              <a:gd name="connsiteY285" fmla="*/ 3244746 h 4130507"/>
              <a:gd name="connsiteX286" fmla="*/ 751593 w 5623272"/>
              <a:gd name="connsiteY286" fmla="*/ 3204366 h 4130507"/>
              <a:gd name="connsiteX287" fmla="*/ 745080 w 5623272"/>
              <a:gd name="connsiteY287" fmla="*/ 3201761 h 4130507"/>
              <a:gd name="connsiteX288" fmla="*/ 737264 w 5623272"/>
              <a:gd name="connsiteY288" fmla="*/ 3199156 h 4130507"/>
              <a:gd name="connsiteX289" fmla="*/ 732054 w 5623272"/>
              <a:gd name="connsiteY289" fmla="*/ 3197853 h 4130507"/>
              <a:gd name="connsiteX290" fmla="*/ 724239 w 5623272"/>
              <a:gd name="connsiteY290" fmla="*/ 3195248 h 4130507"/>
              <a:gd name="connsiteX291" fmla="*/ 716423 w 5623272"/>
              <a:gd name="connsiteY291" fmla="*/ 3192643 h 4130507"/>
              <a:gd name="connsiteX292" fmla="*/ 712515 w 5623272"/>
              <a:gd name="connsiteY292" fmla="*/ 3187433 h 4130507"/>
              <a:gd name="connsiteX293" fmla="*/ 704700 w 5623272"/>
              <a:gd name="connsiteY293" fmla="*/ 3182222 h 4130507"/>
              <a:gd name="connsiteX294" fmla="*/ 699489 w 5623272"/>
              <a:gd name="connsiteY294" fmla="*/ 3179617 h 4130507"/>
              <a:gd name="connsiteX295" fmla="*/ 691674 w 5623272"/>
              <a:gd name="connsiteY295" fmla="*/ 3174407 h 4130507"/>
              <a:gd name="connsiteX296" fmla="*/ 686463 w 5623272"/>
              <a:gd name="connsiteY296" fmla="*/ 3169196 h 4130507"/>
              <a:gd name="connsiteX297" fmla="*/ 531455 w 5623272"/>
              <a:gd name="connsiteY297" fmla="*/ 3014188 h 4130507"/>
              <a:gd name="connsiteX298" fmla="*/ 522337 w 5623272"/>
              <a:gd name="connsiteY298" fmla="*/ 3002465 h 4130507"/>
              <a:gd name="connsiteX299" fmla="*/ 509311 w 5623272"/>
              <a:gd name="connsiteY299" fmla="*/ 2989439 h 4130507"/>
              <a:gd name="connsiteX300" fmla="*/ 498891 w 5623272"/>
              <a:gd name="connsiteY300" fmla="*/ 2975111 h 4130507"/>
              <a:gd name="connsiteX301" fmla="*/ 492378 w 5623272"/>
              <a:gd name="connsiteY301" fmla="*/ 2959480 h 4130507"/>
              <a:gd name="connsiteX302" fmla="*/ 484562 w 5623272"/>
              <a:gd name="connsiteY302" fmla="*/ 2945151 h 4130507"/>
              <a:gd name="connsiteX303" fmla="*/ 474142 w 5623272"/>
              <a:gd name="connsiteY303" fmla="*/ 2929520 h 4130507"/>
              <a:gd name="connsiteX304" fmla="*/ 438972 w 5623272"/>
              <a:gd name="connsiteY304" fmla="*/ 2847457 h 4130507"/>
              <a:gd name="connsiteX305" fmla="*/ 429854 w 5623272"/>
              <a:gd name="connsiteY305" fmla="*/ 2831826 h 4130507"/>
              <a:gd name="connsiteX306" fmla="*/ 422038 w 5623272"/>
              <a:gd name="connsiteY306" fmla="*/ 2820103 h 4130507"/>
              <a:gd name="connsiteX307" fmla="*/ 411617 w 5623272"/>
              <a:gd name="connsiteY307" fmla="*/ 2807077 h 4130507"/>
              <a:gd name="connsiteX308" fmla="*/ 402499 w 5623272"/>
              <a:gd name="connsiteY308" fmla="*/ 2796656 h 4130507"/>
              <a:gd name="connsiteX309" fmla="*/ 392078 w 5623272"/>
              <a:gd name="connsiteY309" fmla="*/ 2784933 h 4130507"/>
              <a:gd name="connsiteX310" fmla="*/ 379053 w 5623272"/>
              <a:gd name="connsiteY310" fmla="*/ 2774512 h 4130507"/>
              <a:gd name="connsiteX311" fmla="*/ 367329 w 5623272"/>
              <a:gd name="connsiteY311" fmla="*/ 2764091 h 4130507"/>
              <a:gd name="connsiteX312" fmla="*/ 131561 w 5623272"/>
              <a:gd name="connsiteY312" fmla="*/ 2586939 h 4130507"/>
              <a:gd name="connsiteX313" fmla="*/ 74247 w 5623272"/>
              <a:gd name="connsiteY313" fmla="*/ 2519204 h 4130507"/>
              <a:gd name="connsiteX314" fmla="*/ 131561 w 5623272"/>
              <a:gd name="connsiteY314" fmla="*/ 2394156 h 4130507"/>
              <a:gd name="connsiteX315" fmla="*/ 446787 w 5623272"/>
              <a:gd name="connsiteY315" fmla="*/ 2579123 h 4130507"/>
              <a:gd name="connsiteX316" fmla="*/ 531455 w 5623272"/>
              <a:gd name="connsiteY316" fmla="*/ 2494455 h 4130507"/>
              <a:gd name="connsiteX317" fmla="*/ 775040 w 5623272"/>
              <a:gd name="connsiteY317" fmla="*/ 2594755 h 4130507"/>
              <a:gd name="connsiteX318" fmla="*/ 775040 w 5623272"/>
              <a:gd name="connsiteY318" fmla="*/ 2524415 h 4130507"/>
              <a:gd name="connsiteX319" fmla="*/ 726844 w 5623272"/>
              <a:gd name="connsiteY319" fmla="*/ 2524415 h 4130507"/>
              <a:gd name="connsiteX320" fmla="*/ 726844 w 5623272"/>
              <a:gd name="connsiteY320" fmla="*/ 2446259 h 4130507"/>
              <a:gd name="connsiteX321" fmla="*/ 775040 w 5623272"/>
              <a:gd name="connsiteY321" fmla="*/ 2442352 h 4130507"/>
              <a:gd name="connsiteX322" fmla="*/ 777645 w 5623272"/>
              <a:gd name="connsiteY322" fmla="*/ 2111494 h 4130507"/>
              <a:gd name="connsiteX323" fmla="*/ 729449 w 5623272"/>
              <a:gd name="connsiteY323" fmla="*/ 2111494 h 4130507"/>
              <a:gd name="connsiteX324" fmla="*/ 726844 w 5623272"/>
              <a:gd name="connsiteY324" fmla="*/ 2111494 h 4130507"/>
              <a:gd name="connsiteX325" fmla="*/ 724239 w 5623272"/>
              <a:gd name="connsiteY325" fmla="*/ 2111494 h 4130507"/>
              <a:gd name="connsiteX326" fmla="*/ 721633 w 5623272"/>
              <a:gd name="connsiteY326" fmla="*/ 2108889 h 4130507"/>
              <a:gd name="connsiteX327" fmla="*/ 719028 w 5623272"/>
              <a:gd name="connsiteY327" fmla="*/ 2108889 h 4130507"/>
              <a:gd name="connsiteX328" fmla="*/ 716423 w 5623272"/>
              <a:gd name="connsiteY328" fmla="*/ 2108889 h 4130507"/>
              <a:gd name="connsiteX329" fmla="*/ 716423 w 5623272"/>
              <a:gd name="connsiteY329" fmla="*/ 2106284 h 4130507"/>
              <a:gd name="connsiteX330" fmla="*/ 715120 w 5623272"/>
              <a:gd name="connsiteY330" fmla="*/ 2106284 h 4130507"/>
              <a:gd name="connsiteX331" fmla="*/ 552297 w 5623272"/>
              <a:gd name="connsiteY331" fmla="*/ 1978630 h 4130507"/>
              <a:gd name="connsiteX332" fmla="*/ 661714 w 5623272"/>
              <a:gd name="connsiteY332" fmla="*/ 1948671 h 4130507"/>
              <a:gd name="connsiteX333" fmla="*/ 666925 w 5623272"/>
              <a:gd name="connsiteY333" fmla="*/ 1948671 h 4130507"/>
              <a:gd name="connsiteX334" fmla="*/ 672135 w 5623272"/>
              <a:gd name="connsiteY334" fmla="*/ 1946066 h 4130507"/>
              <a:gd name="connsiteX335" fmla="*/ 679951 w 5623272"/>
              <a:gd name="connsiteY335" fmla="*/ 1946066 h 4130507"/>
              <a:gd name="connsiteX336" fmla="*/ 685161 w 5623272"/>
              <a:gd name="connsiteY336" fmla="*/ 1946066 h 4130507"/>
              <a:gd name="connsiteX337" fmla="*/ 691674 w 5623272"/>
              <a:gd name="connsiteY337" fmla="*/ 1946066 h 4130507"/>
              <a:gd name="connsiteX338" fmla="*/ 726844 w 5623272"/>
              <a:gd name="connsiteY338" fmla="*/ 1946066 h 4130507"/>
              <a:gd name="connsiteX339" fmla="*/ 724239 w 5623272"/>
              <a:gd name="connsiteY339" fmla="*/ 1951276 h 4130507"/>
              <a:gd name="connsiteX340" fmla="*/ 784158 w 5623272"/>
              <a:gd name="connsiteY340" fmla="*/ 1951276 h 4130507"/>
              <a:gd name="connsiteX341" fmla="*/ 786763 w 5623272"/>
              <a:gd name="connsiteY341" fmla="*/ 1671220 h 4130507"/>
              <a:gd name="connsiteX342" fmla="*/ 609611 w 5623272"/>
              <a:gd name="connsiteY342" fmla="*/ 1666009 h 4130507"/>
              <a:gd name="connsiteX343" fmla="*/ 599190 w 5623272"/>
              <a:gd name="connsiteY343" fmla="*/ 1600881 h 4130507"/>
              <a:gd name="connsiteX344" fmla="*/ 259215 w 5623272"/>
              <a:gd name="connsiteY344" fmla="*/ 1594368 h 4130507"/>
              <a:gd name="connsiteX345" fmla="*/ 269636 w 5623272"/>
              <a:gd name="connsiteY345" fmla="*/ 1208802 h 4130507"/>
              <a:gd name="connsiteX346" fmla="*/ 212322 w 5623272"/>
              <a:gd name="connsiteY346" fmla="*/ 1208802 h 4130507"/>
              <a:gd name="connsiteX347" fmla="*/ 177152 w 5623272"/>
              <a:gd name="connsiteY347" fmla="*/ 1211407 h 4130507"/>
              <a:gd name="connsiteX348" fmla="*/ 144587 w 5623272"/>
              <a:gd name="connsiteY348" fmla="*/ 1219222 h 4130507"/>
              <a:gd name="connsiteX349" fmla="*/ 144587 w 5623272"/>
              <a:gd name="connsiteY349" fmla="*/ 1143672 h 4130507"/>
              <a:gd name="connsiteX350" fmla="*/ 79458 w 5623272"/>
              <a:gd name="connsiteY350" fmla="*/ 1156698 h 4130507"/>
              <a:gd name="connsiteX351" fmla="*/ 84668 w 5623272"/>
              <a:gd name="connsiteY351" fmla="*/ 1083753 h 4130507"/>
              <a:gd name="connsiteX352" fmla="*/ 11723 w 5623272"/>
              <a:gd name="connsiteY352" fmla="*/ 999085 h 4130507"/>
              <a:gd name="connsiteX353" fmla="*/ 0 w 5623272"/>
              <a:gd name="connsiteY353" fmla="*/ 896180 h 4130507"/>
              <a:gd name="connsiteX354" fmla="*/ 6513 w 5623272"/>
              <a:gd name="connsiteY354" fmla="*/ 758106 h 4130507"/>
              <a:gd name="connsiteX355" fmla="*/ 9118 w 5623272"/>
              <a:gd name="connsiteY355" fmla="*/ 713818 h 4130507"/>
              <a:gd name="connsiteX356" fmla="*/ 549692 w 5623272"/>
              <a:gd name="connsiteY356" fmla="*/ 752896 h 4130507"/>
              <a:gd name="connsiteX357" fmla="*/ 987362 w 5623272"/>
              <a:gd name="connsiteY357" fmla="*/ 874036 h 4130507"/>
              <a:gd name="connsiteX358" fmla="*/ 1096779 w 5623272"/>
              <a:gd name="connsiteY358" fmla="*/ 885760 h 4130507"/>
              <a:gd name="connsiteX359" fmla="*/ 1425031 w 5623272"/>
              <a:gd name="connsiteY359" fmla="*/ 913114 h 4130507"/>
              <a:gd name="connsiteX360" fmla="*/ 1675127 w 5623272"/>
              <a:gd name="connsiteY360" fmla="*/ 861011 h 4130507"/>
              <a:gd name="connsiteX361" fmla="*/ 1814504 w 5623272"/>
              <a:gd name="connsiteY361" fmla="*/ 863616 h 4130507"/>
              <a:gd name="connsiteX362" fmla="*/ 2012498 w 5623272"/>
              <a:gd name="connsiteY362" fmla="*/ 660412 h 4130507"/>
              <a:gd name="connsiteX363" fmla="*/ 2197465 w 5623272"/>
              <a:gd name="connsiteY363" fmla="*/ 660412 h 4130507"/>
              <a:gd name="connsiteX364" fmla="*/ 2265200 w 5623272"/>
              <a:gd name="connsiteY364" fmla="*/ 689069 h 4130507"/>
              <a:gd name="connsiteX365" fmla="*/ 2330329 w 5623272"/>
              <a:gd name="connsiteY365" fmla="*/ 746383 h 4130507"/>
              <a:gd name="connsiteX366" fmla="*/ 2330330 w 5623272"/>
              <a:gd name="connsiteY366" fmla="*/ 746382 h 4130507"/>
              <a:gd name="connsiteX367" fmla="*/ 2292554 w 5623272"/>
              <a:gd name="connsiteY367" fmla="*/ 616123 h 4130507"/>
              <a:gd name="connsiteX368" fmla="*/ 2211794 w 5623272"/>
              <a:gd name="connsiteY368" fmla="*/ 488470 h 4130507"/>
              <a:gd name="connsiteX369" fmla="*/ 2214399 w 5623272"/>
              <a:gd name="connsiteY369" fmla="*/ 368632 h 4130507"/>
              <a:gd name="connsiteX370" fmla="*/ 2149270 w 5623272"/>
              <a:gd name="connsiteY370" fmla="*/ 293082 h 4130507"/>
              <a:gd name="connsiteX371" fmla="*/ 2319909 w 5623272"/>
              <a:gd name="connsiteY371" fmla="*/ 123745 h 4130507"/>
              <a:gd name="connsiteX372" fmla="*/ 2420208 w 5623272"/>
              <a:gd name="connsiteY372" fmla="*/ 97694 h 4130507"/>
              <a:gd name="connsiteX373" fmla="*/ 2459286 w 5623272"/>
              <a:gd name="connsiteY373" fmla="*/ 58616 h 4130507"/>
              <a:gd name="connsiteX374" fmla="*/ 2515297 w 5623272"/>
              <a:gd name="connsiteY374" fmla="*/ 0 h 4130507"/>
              <a:gd name="connsiteX0" fmla="*/ 1271128 w 5623272"/>
              <a:gd name="connsiteY0" fmla="*/ 3342263 h 4130507"/>
              <a:gd name="connsiteX1" fmla="*/ 1270023 w 5623272"/>
              <a:gd name="connsiteY1" fmla="*/ 3367190 h 4130507"/>
              <a:gd name="connsiteX2" fmla="*/ 1270023 w 5623272"/>
              <a:gd name="connsiteY2" fmla="*/ 3419261 h 4130507"/>
              <a:gd name="connsiteX3" fmla="*/ 1271128 w 5623272"/>
              <a:gd name="connsiteY3" fmla="*/ 3342263 h 4130507"/>
              <a:gd name="connsiteX4" fmla="*/ 5446120 w 5623272"/>
              <a:gd name="connsiteY4" fmla="*/ 1413308 h 4130507"/>
              <a:gd name="connsiteX5" fmla="*/ 5443515 w 5623272"/>
              <a:gd name="connsiteY5" fmla="*/ 1418518 h 4130507"/>
              <a:gd name="connsiteX6" fmla="*/ 5443516 w 5623272"/>
              <a:gd name="connsiteY6" fmla="*/ 1418517 h 4130507"/>
              <a:gd name="connsiteX7" fmla="*/ 5446121 w 5623272"/>
              <a:gd name="connsiteY7" fmla="*/ 1413308 h 4130507"/>
              <a:gd name="connsiteX8" fmla="*/ 5446120 w 5623272"/>
              <a:gd name="connsiteY8" fmla="*/ 1413308 h 4130507"/>
              <a:gd name="connsiteX9" fmla="*/ 5501806 w 5623272"/>
              <a:gd name="connsiteY9" fmla="*/ 1359902 h 4130507"/>
              <a:gd name="connsiteX10" fmla="*/ 5490416 w 5623272"/>
              <a:gd name="connsiteY10" fmla="*/ 1369014 h 4130507"/>
              <a:gd name="connsiteX11" fmla="*/ 5500830 w 5623272"/>
              <a:gd name="connsiteY11" fmla="*/ 1361203 h 4130507"/>
              <a:gd name="connsiteX12" fmla="*/ 5501806 w 5623272"/>
              <a:gd name="connsiteY12" fmla="*/ 1359902 h 4130507"/>
              <a:gd name="connsiteX13" fmla="*/ 5612842 w 5623272"/>
              <a:gd name="connsiteY13" fmla="*/ 1293473 h 4130507"/>
              <a:gd name="connsiteX14" fmla="*/ 5598523 w 5623272"/>
              <a:gd name="connsiteY14" fmla="*/ 1298680 h 4130507"/>
              <a:gd name="connsiteX15" fmla="*/ 5596789 w 5623272"/>
              <a:gd name="connsiteY15" fmla="*/ 1299547 h 4130507"/>
              <a:gd name="connsiteX16" fmla="*/ 5601129 w 5623272"/>
              <a:gd name="connsiteY16" fmla="*/ 1298679 h 4130507"/>
              <a:gd name="connsiteX17" fmla="*/ 5612842 w 5623272"/>
              <a:gd name="connsiteY17" fmla="*/ 1293473 h 4130507"/>
              <a:gd name="connsiteX18" fmla="*/ 2515297 w 5623272"/>
              <a:gd name="connsiteY18" fmla="*/ 0 h 4130507"/>
              <a:gd name="connsiteX19" fmla="*/ 2847457 w 5623272"/>
              <a:gd name="connsiteY19" fmla="*/ 183665 h 4130507"/>
              <a:gd name="connsiteX20" fmla="*/ 3140539 w 5623272"/>
              <a:gd name="connsiteY20" fmla="*/ 240979 h 4130507"/>
              <a:gd name="connsiteX21" fmla="*/ 3361980 w 5623272"/>
              <a:gd name="connsiteY21" fmla="*/ 325647 h 4130507"/>
              <a:gd name="connsiteX22" fmla="*/ 3502659 w 5623272"/>
              <a:gd name="connsiteY22" fmla="*/ 281359 h 4130507"/>
              <a:gd name="connsiteX23" fmla="*/ 3501738 w 5623272"/>
              <a:gd name="connsiteY23" fmla="*/ 310564 h 4130507"/>
              <a:gd name="connsiteX24" fmla="*/ 3501739 w 5623272"/>
              <a:gd name="connsiteY24" fmla="*/ 310564 h 4130507"/>
              <a:gd name="connsiteX25" fmla="*/ 3502660 w 5623272"/>
              <a:gd name="connsiteY25" fmla="*/ 281358 h 4130507"/>
              <a:gd name="connsiteX26" fmla="*/ 3652457 w 5623272"/>
              <a:gd name="connsiteY26" fmla="*/ 227952 h 4130507"/>
              <a:gd name="connsiteX27" fmla="*/ 4122692 w 5623272"/>
              <a:gd name="connsiteY27" fmla="*/ 238373 h 4130507"/>
              <a:gd name="connsiteX28" fmla="*/ 4380604 w 5623272"/>
              <a:gd name="connsiteY28" fmla="*/ 246189 h 4130507"/>
              <a:gd name="connsiteX29" fmla="*/ 4525191 w 5623272"/>
              <a:gd name="connsiteY29" fmla="*/ 270938 h 4130507"/>
              <a:gd name="connsiteX30" fmla="*/ 4530401 w 5623272"/>
              <a:gd name="connsiteY30" fmla="*/ 213624 h 4130507"/>
              <a:gd name="connsiteX31" fmla="*/ 4695829 w 5623272"/>
              <a:gd name="connsiteY31" fmla="*/ 100300 h 4130507"/>
              <a:gd name="connsiteX32" fmla="*/ 4695829 w 5623272"/>
              <a:gd name="connsiteY32" fmla="*/ 100299 h 4130507"/>
              <a:gd name="connsiteX33" fmla="*/ 4695830 w 5623272"/>
              <a:gd name="connsiteY33" fmla="*/ 100299 h 4130507"/>
              <a:gd name="connsiteX34" fmla="*/ 4823483 w 5623272"/>
              <a:gd name="connsiteY34" fmla="*/ 72945 h 4130507"/>
              <a:gd name="connsiteX35" fmla="*/ 4970676 w 5623272"/>
              <a:gd name="connsiteY35" fmla="*/ 72945 h 4130507"/>
              <a:gd name="connsiteX36" fmla="*/ 5228588 w 5623272"/>
              <a:gd name="connsiteY36" fmla="*/ 132864 h 4130507"/>
              <a:gd name="connsiteX37" fmla="*/ 5623272 w 5623272"/>
              <a:gd name="connsiteY37" fmla="*/ 100299 h 4130507"/>
              <a:gd name="connsiteX38" fmla="*/ 5623272 w 5623272"/>
              <a:gd name="connsiteY38" fmla="*/ 121141 h 4130507"/>
              <a:gd name="connsiteX39" fmla="*/ 5612852 w 5623272"/>
              <a:gd name="connsiteY39" fmla="*/ 1293469 h 4130507"/>
              <a:gd name="connsiteX40" fmla="*/ 5612852 w 5623272"/>
              <a:gd name="connsiteY40" fmla="*/ 2603873 h 4130507"/>
              <a:gd name="connsiteX41" fmla="*/ 5612852 w 5623272"/>
              <a:gd name="connsiteY41" fmla="*/ 2711988 h 4130507"/>
              <a:gd name="connsiteX42" fmla="*/ 5569643 w 5623272"/>
              <a:gd name="connsiteY42" fmla="*/ 2715540 h 4130507"/>
              <a:gd name="connsiteX43" fmla="*/ 5569643 w 5623272"/>
              <a:gd name="connsiteY43" fmla="*/ 2715541 h 4130507"/>
              <a:gd name="connsiteX44" fmla="*/ 5612851 w 5623272"/>
              <a:gd name="connsiteY44" fmla="*/ 2711989 h 4130507"/>
              <a:gd name="connsiteX45" fmla="*/ 5620666 w 5623272"/>
              <a:gd name="connsiteY45" fmla="*/ 3687628 h 4130507"/>
              <a:gd name="connsiteX46" fmla="*/ 5612851 w 5623272"/>
              <a:gd name="connsiteY46" fmla="*/ 4082312 h 4130507"/>
              <a:gd name="connsiteX47" fmla="*/ 5153037 w 5623272"/>
              <a:gd name="connsiteY47" fmla="*/ 3920791 h 4130507"/>
              <a:gd name="connsiteX48" fmla="*/ 5087908 w 5623272"/>
              <a:gd name="connsiteY48" fmla="*/ 3918186 h 4130507"/>
              <a:gd name="connsiteX49" fmla="*/ 4682803 w 5623272"/>
              <a:gd name="connsiteY49" fmla="*/ 3910370 h 4130507"/>
              <a:gd name="connsiteX50" fmla="*/ 4637214 w 5623272"/>
              <a:gd name="connsiteY50" fmla="*/ 3907765 h 4130507"/>
              <a:gd name="connsiteX51" fmla="*/ 4609859 w 5623272"/>
              <a:gd name="connsiteY51" fmla="*/ 3907765 h 4130507"/>
              <a:gd name="connsiteX52" fmla="*/ 4582505 w 5623272"/>
              <a:gd name="connsiteY52" fmla="*/ 3905160 h 4130507"/>
              <a:gd name="connsiteX53" fmla="*/ 4555151 w 5623272"/>
              <a:gd name="connsiteY53" fmla="*/ 3899949 h 4130507"/>
              <a:gd name="connsiteX54" fmla="*/ 4527796 w 5623272"/>
              <a:gd name="connsiteY54" fmla="*/ 3894739 h 4130507"/>
              <a:gd name="connsiteX55" fmla="*/ 4500442 w 5623272"/>
              <a:gd name="connsiteY55" fmla="*/ 3888226 h 4130507"/>
              <a:gd name="connsiteX56" fmla="*/ 4475693 w 5623272"/>
              <a:gd name="connsiteY56" fmla="*/ 3880411 h 4130507"/>
              <a:gd name="connsiteX57" fmla="*/ 4450944 w 5623272"/>
              <a:gd name="connsiteY57" fmla="*/ 3869990 h 4130507"/>
              <a:gd name="connsiteX58" fmla="*/ 4424892 w 5623272"/>
              <a:gd name="connsiteY58" fmla="*/ 3858267 h 4130507"/>
              <a:gd name="connsiteX59" fmla="*/ 4400143 w 5623272"/>
              <a:gd name="connsiteY59" fmla="*/ 3845241 h 4130507"/>
              <a:gd name="connsiteX60" fmla="*/ 4375394 w 5623272"/>
              <a:gd name="connsiteY60" fmla="*/ 3829610 h 4130507"/>
              <a:gd name="connsiteX61" fmla="*/ 4355855 w 5623272"/>
              <a:gd name="connsiteY61" fmla="*/ 3817886 h 4130507"/>
              <a:gd name="connsiteX62" fmla="*/ 4348039 w 5623272"/>
              <a:gd name="connsiteY62" fmla="*/ 3812676 h 4130507"/>
              <a:gd name="connsiteX63" fmla="*/ 4340224 w 5623272"/>
              <a:gd name="connsiteY63" fmla="*/ 3807466 h 4130507"/>
              <a:gd name="connsiteX64" fmla="*/ 4329803 w 5623272"/>
              <a:gd name="connsiteY64" fmla="*/ 3804860 h 4130507"/>
              <a:gd name="connsiteX65" fmla="*/ 4323290 w 5623272"/>
              <a:gd name="connsiteY65" fmla="*/ 3799650 h 4130507"/>
              <a:gd name="connsiteX66" fmla="*/ 4312870 w 5623272"/>
              <a:gd name="connsiteY66" fmla="*/ 3797045 h 4130507"/>
              <a:gd name="connsiteX67" fmla="*/ 4193031 w 5623272"/>
              <a:gd name="connsiteY67" fmla="*/ 3763178 h 4130507"/>
              <a:gd name="connsiteX68" fmla="*/ 4182611 w 5623272"/>
              <a:gd name="connsiteY68" fmla="*/ 3763178 h 4130507"/>
              <a:gd name="connsiteX69" fmla="*/ 4170887 w 5623272"/>
              <a:gd name="connsiteY69" fmla="*/ 3760572 h 4130507"/>
              <a:gd name="connsiteX70" fmla="*/ 4160467 w 5623272"/>
              <a:gd name="connsiteY70" fmla="*/ 3760572 h 4130507"/>
              <a:gd name="connsiteX71" fmla="*/ 4147441 w 5623272"/>
              <a:gd name="connsiteY71" fmla="*/ 3760572 h 4130507"/>
              <a:gd name="connsiteX72" fmla="*/ 4138323 w 5623272"/>
              <a:gd name="connsiteY72" fmla="*/ 3760572 h 4130507"/>
              <a:gd name="connsiteX73" fmla="*/ 4127902 w 5623272"/>
              <a:gd name="connsiteY73" fmla="*/ 3760572 h 4130507"/>
              <a:gd name="connsiteX74" fmla="*/ 4114876 w 5623272"/>
              <a:gd name="connsiteY74" fmla="*/ 3763178 h 4130507"/>
              <a:gd name="connsiteX75" fmla="*/ 4105758 w 5623272"/>
              <a:gd name="connsiteY75" fmla="*/ 3764481 h 4130507"/>
              <a:gd name="connsiteX76" fmla="*/ 4095337 w 5623272"/>
              <a:gd name="connsiteY76" fmla="*/ 3767086 h 4130507"/>
              <a:gd name="connsiteX77" fmla="*/ 4084916 w 5623272"/>
              <a:gd name="connsiteY77" fmla="*/ 3769691 h 4130507"/>
              <a:gd name="connsiteX78" fmla="*/ 4075798 w 5623272"/>
              <a:gd name="connsiteY78" fmla="*/ 3774902 h 4130507"/>
              <a:gd name="connsiteX79" fmla="*/ 4067983 w 5623272"/>
              <a:gd name="connsiteY79" fmla="*/ 3780112 h 4130507"/>
              <a:gd name="connsiteX80" fmla="*/ 4057562 w 5623272"/>
              <a:gd name="connsiteY80" fmla="*/ 3785322 h 4130507"/>
              <a:gd name="connsiteX81" fmla="*/ 4038023 w 5623272"/>
              <a:gd name="connsiteY81" fmla="*/ 3795743 h 4130507"/>
              <a:gd name="connsiteX82" fmla="*/ 4014577 w 5623272"/>
              <a:gd name="connsiteY82" fmla="*/ 3802256 h 4130507"/>
              <a:gd name="connsiteX83" fmla="*/ 3995038 w 5623272"/>
              <a:gd name="connsiteY83" fmla="*/ 3812677 h 4130507"/>
              <a:gd name="connsiteX84" fmla="*/ 3799650 w 5623272"/>
              <a:gd name="connsiteY84" fmla="*/ 3883017 h 4130507"/>
              <a:gd name="connsiteX85" fmla="*/ 3767085 w 5623272"/>
              <a:gd name="connsiteY85" fmla="*/ 3897345 h 4130507"/>
              <a:gd name="connsiteX86" fmla="*/ 3765782 w 5623272"/>
              <a:gd name="connsiteY86" fmla="*/ 3899950 h 4130507"/>
              <a:gd name="connsiteX87" fmla="*/ 3760572 w 5623272"/>
              <a:gd name="connsiteY87" fmla="*/ 3902555 h 4130507"/>
              <a:gd name="connsiteX88" fmla="*/ 3755362 w 5623272"/>
              <a:gd name="connsiteY88" fmla="*/ 3905161 h 4130507"/>
              <a:gd name="connsiteX89" fmla="*/ 3750151 w 5623272"/>
              <a:gd name="connsiteY89" fmla="*/ 3907766 h 4130507"/>
              <a:gd name="connsiteX90" fmla="*/ 3744941 w 5623272"/>
              <a:gd name="connsiteY90" fmla="*/ 3907766 h 4130507"/>
              <a:gd name="connsiteX91" fmla="*/ 3739731 w 5623272"/>
              <a:gd name="connsiteY91" fmla="*/ 3910371 h 4130507"/>
              <a:gd name="connsiteX92" fmla="*/ 3734520 w 5623272"/>
              <a:gd name="connsiteY92" fmla="*/ 3910371 h 4130507"/>
              <a:gd name="connsiteX93" fmla="*/ 3728007 w 5623272"/>
              <a:gd name="connsiteY93" fmla="*/ 3912976 h 4130507"/>
              <a:gd name="connsiteX94" fmla="*/ 3722797 w 5623272"/>
              <a:gd name="connsiteY94" fmla="*/ 3912976 h 4130507"/>
              <a:gd name="connsiteX95" fmla="*/ 3717587 w 5623272"/>
              <a:gd name="connsiteY95" fmla="*/ 3912976 h 4130507"/>
              <a:gd name="connsiteX96" fmla="*/ 3369796 w 5623272"/>
              <a:gd name="connsiteY96" fmla="*/ 3912976 h 4130507"/>
              <a:gd name="connsiteX97" fmla="*/ 3334626 w 5623272"/>
              <a:gd name="connsiteY97" fmla="*/ 3912976 h 4130507"/>
              <a:gd name="connsiteX98" fmla="*/ 3299456 w 5623272"/>
              <a:gd name="connsiteY98" fmla="*/ 3910371 h 4130507"/>
              <a:gd name="connsiteX99" fmla="*/ 3282522 w 5623272"/>
              <a:gd name="connsiteY99" fmla="*/ 3910371 h 4130507"/>
              <a:gd name="connsiteX100" fmla="*/ 3284234 w 5623272"/>
              <a:gd name="connsiteY100" fmla="*/ 3861839 h 4130507"/>
              <a:gd name="connsiteX101" fmla="*/ 3282522 w 5623272"/>
              <a:gd name="connsiteY101" fmla="*/ 3910370 h 4130507"/>
              <a:gd name="connsiteX102" fmla="*/ 3154868 w 5623272"/>
              <a:gd name="connsiteY102" fmla="*/ 3897344 h 4130507"/>
              <a:gd name="connsiteX103" fmla="*/ 3143145 w 5623272"/>
              <a:gd name="connsiteY103" fmla="*/ 3897344 h 4130507"/>
              <a:gd name="connsiteX104" fmla="*/ 3130119 w 5623272"/>
              <a:gd name="connsiteY104" fmla="*/ 3897344 h 4130507"/>
              <a:gd name="connsiteX105" fmla="*/ 3117093 w 5623272"/>
              <a:gd name="connsiteY105" fmla="*/ 3897344 h 4130507"/>
              <a:gd name="connsiteX106" fmla="*/ 3107975 w 5623272"/>
              <a:gd name="connsiteY106" fmla="*/ 3899949 h 4130507"/>
              <a:gd name="connsiteX107" fmla="*/ 3094949 w 5623272"/>
              <a:gd name="connsiteY107" fmla="*/ 3902554 h 4130507"/>
              <a:gd name="connsiteX108" fmla="*/ 3081923 w 5623272"/>
              <a:gd name="connsiteY108" fmla="*/ 3905159 h 4130507"/>
              <a:gd name="connsiteX109" fmla="*/ 3070200 w 5623272"/>
              <a:gd name="connsiteY109" fmla="*/ 3907765 h 4130507"/>
              <a:gd name="connsiteX110" fmla="*/ 2997255 w 5623272"/>
              <a:gd name="connsiteY110" fmla="*/ 3935119 h 4130507"/>
              <a:gd name="connsiteX111" fmla="*/ 2989439 w 5623272"/>
              <a:gd name="connsiteY111" fmla="*/ 3937724 h 4130507"/>
              <a:gd name="connsiteX112" fmla="*/ 2982926 w 5623272"/>
              <a:gd name="connsiteY112" fmla="*/ 3942935 h 4130507"/>
              <a:gd name="connsiteX113" fmla="*/ 2977716 w 5623272"/>
              <a:gd name="connsiteY113" fmla="*/ 3945540 h 4130507"/>
              <a:gd name="connsiteX114" fmla="*/ 2969901 w 5623272"/>
              <a:gd name="connsiteY114" fmla="*/ 3950750 h 4130507"/>
              <a:gd name="connsiteX115" fmla="*/ 2964690 w 5623272"/>
              <a:gd name="connsiteY115" fmla="*/ 3954658 h 4130507"/>
              <a:gd name="connsiteX116" fmla="*/ 2959480 w 5623272"/>
              <a:gd name="connsiteY116" fmla="*/ 3959868 h 4130507"/>
              <a:gd name="connsiteX117" fmla="*/ 2955572 w 5623272"/>
              <a:gd name="connsiteY117" fmla="*/ 3965079 h 4130507"/>
              <a:gd name="connsiteX118" fmla="*/ 2950362 w 5623272"/>
              <a:gd name="connsiteY118" fmla="*/ 3970289 h 4130507"/>
              <a:gd name="connsiteX119" fmla="*/ 2945151 w 5623272"/>
              <a:gd name="connsiteY119" fmla="*/ 3975499 h 4130507"/>
              <a:gd name="connsiteX120" fmla="*/ 2939941 w 5623272"/>
              <a:gd name="connsiteY120" fmla="*/ 3980710 h 4130507"/>
              <a:gd name="connsiteX121" fmla="*/ 2934731 w 5623272"/>
              <a:gd name="connsiteY121" fmla="*/ 3987223 h 4130507"/>
              <a:gd name="connsiteX122" fmla="*/ 2932125 w 5623272"/>
              <a:gd name="connsiteY122" fmla="*/ 3995038 h 4130507"/>
              <a:gd name="connsiteX123" fmla="*/ 2926915 w 5623272"/>
              <a:gd name="connsiteY123" fmla="*/ 4000248 h 4130507"/>
              <a:gd name="connsiteX124" fmla="*/ 2925613 w 5623272"/>
              <a:gd name="connsiteY124" fmla="*/ 4005459 h 4130507"/>
              <a:gd name="connsiteX125" fmla="*/ 2920402 w 5623272"/>
              <a:gd name="connsiteY125" fmla="*/ 4013274 h 4130507"/>
              <a:gd name="connsiteX126" fmla="*/ 2915192 w 5623272"/>
              <a:gd name="connsiteY126" fmla="*/ 4017182 h 4130507"/>
              <a:gd name="connsiteX127" fmla="*/ 2909981 w 5623272"/>
              <a:gd name="connsiteY127" fmla="*/ 4022392 h 4130507"/>
              <a:gd name="connsiteX128" fmla="*/ 2904771 w 5623272"/>
              <a:gd name="connsiteY128" fmla="*/ 4027603 h 4130507"/>
              <a:gd name="connsiteX129" fmla="*/ 2899561 w 5623272"/>
              <a:gd name="connsiteY129" fmla="*/ 4032813 h 4130507"/>
              <a:gd name="connsiteX130" fmla="*/ 2893048 w 5623272"/>
              <a:gd name="connsiteY130" fmla="*/ 4038023 h 4130507"/>
              <a:gd name="connsiteX131" fmla="*/ 2887837 w 5623272"/>
              <a:gd name="connsiteY131" fmla="*/ 4040629 h 4130507"/>
              <a:gd name="connsiteX132" fmla="*/ 2880022 w 5623272"/>
              <a:gd name="connsiteY132" fmla="*/ 4045839 h 4130507"/>
              <a:gd name="connsiteX133" fmla="*/ 2874812 w 5623272"/>
              <a:gd name="connsiteY133" fmla="*/ 4047142 h 4130507"/>
              <a:gd name="connsiteX134" fmla="*/ 2866996 w 5623272"/>
              <a:gd name="connsiteY134" fmla="*/ 4049747 h 4130507"/>
              <a:gd name="connsiteX135" fmla="*/ 2697660 w 5623272"/>
              <a:gd name="connsiteY135" fmla="*/ 4120086 h 4130507"/>
              <a:gd name="connsiteX136" fmla="*/ 2662490 w 5623272"/>
              <a:gd name="connsiteY136" fmla="*/ 4127902 h 4130507"/>
              <a:gd name="connsiteX137" fmla="*/ 2627320 w 5623272"/>
              <a:gd name="connsiteY137" fmla="*/ 4130507 h 4130507"/>
              <a:gd name="connsiteX138" fmla="*/ 2589545 w 5623272"/>
              <a:gd name="connsiteY138" fmla="*/ 4130507 h 4130507"/>
              <a:gd name="connsiteX139" fmla="*/ 2527020 w 5623272"/>
              <a:gd name="connsiteY139" fmla="*/ 4130507 h 4130507"/>
              <a:gd name="connsiteX140" fmla="*/ 2510087 w 5623272"/>
              <a:gd name="connsiteY140" fmla="*/ 4130507 h 4130507"/>
              <a:gd name="connsiteX141" fmla="*/ 2490548 w 5623272"/>
              <a:gd name="connsiteY141" fmla="*/ 4130507 h 4130507"/>
              <a:gd name="connsiteX142" fmla="*/ 2472312 w 5623272"/>
              <a:gd name="connsiteY142" fmla="*/ 4127902 h 4130507"/>
              <a:gd name="connsiteX143" fmla="*/ 2437142 w 5623272"/>
              <a:gd name="connsiteY143" fmla="*/ 4122692 h 4130507"/>
              <a:gd name="connsiteX144" fmla="*/ 2422813 w 5623272"/>
              <a:gd name="connsiteY144" fmla="*/ 4117481 h 4130507"/>
              <a:gd name="connsiteX145" fmla="*/ 2407182 w 5623272"/>
              <a:gd name="connsiteY145" fmla="*/ 4109666 h 4130507"/>
              <a:gd name="connsiteX146" fmla="*/ 2392854 w 5623272"/>
              <a:gd name="connsiteY146" fmla="*/ 4103153 h 4130507"/>
              <a:gd name="connsiteX147" fmla="*/ 2377223 w 5623272"/>
              <a:gd name="connsiteY147" fmla="*/ 4095337 h 4130507"/>
              <a:gd name="connsiteX148" fmla="*/ 2362894 w 5623272"/>
              <a:gd name="connsiteY148" fmla="*/ 4087522 h 4130507"/>
              <a:gd name="connsiteX149" fmla="*/ 2347263 w 5623272"/>
              <a:gd name="connsiteY149" fmla="*/ 4077101 h 4130507"/>
              <a:gd name="connsiteX150" fmla="*/ 2334237 w 5623272"/>
              <a:gd name="connsiteY150" fmla="*/ 4067983 h 4130507"/>
              <a:gd name="connsiteX151" fmla="*/ 2322514 w 5623272"/>
              <a:gd name="connsiteY151" fmla="*/ 4057562 h 4130507"/>
              <a:gd name="connsiteX152" fmla="*/ 2309488 w 5623272"/>
              <a:gd name="connsiteY152" fmla="*/ 4045839 h 4130507"/>
              <a:gd name="connsiteX153" fmla="*/ 2297765 w 5623272"/>
              <a:gd name="connsiteY153" fmla="*/ 4032813 h 4130507"/>
              <a:gd name="connsiteX154" fmla="*/ 2287344 w 5623272"/>
              <a:gd name="connsiteY154" fmla="*/ 4019787 h 4130507"/>
              <a:gd name="connsiteX155" fmla="*/ 2276923 w 5623272"/>
              <a:gd name="connsiteY155" fmla="*/ 4008064 h 4130507"/>
              <a:gd name="connsiteX156" fmla="*/ 2267805 w 5623272"/>
              <a:gd name="connsiteY156" fmla="*/ 3997643 h 4130507"/>
              <a:gd name="connsiteX157" fmla="*/ 2259990 w 5623272"/>
              <a:gd name="connsiteY157" fmla="*/ 3984617 h 4130507"/>
              <a:gd name="connsiteX158" fmla="*/ 2249569 w 5623272"/>
              <a:gd name="connsiteY158" fmla="*/ 3978104 h 4130507"/>
              <a:gd name="connsiteX159" fmla="*/ 2240451 w 5623272"/>
              <a:gd name="connsiteY159" fmla="*/ 3967684 h 4130507"/>
              <a:gd name="connsiteX160" fmla="*/ 2227425 w 5623272"/>
              <a:gd name="connsiteY160" fmla="*/ 3957263 h 4130507"/>
              <a:gd name="connsiteX161" fmla="*/ 2217004 w 5623272"/>
              <a:gd name="connsiteY161" fmla="*/ 3950750 h 4130507"/>
              <a:gd name="connsiteX162" fmla="*/ 2205281 w 5623272"/>
              <a:gd name="connsiteY162" fmla="*/ 3942935 h 4130507"/>
              <a:gd name="connsiteX163" fmla="*/ 2157085 w 5623272"/>
              <a:gd name="connsiteY163" fmla="*/ 3918185 h 4130507"/>
              <a:gd name="connsiteX164" fmla="*/ 2127126 w 5623272"/>
              <a:gd name="connsiteY164" fmla="*/ 3899949 h 4130507"/>
              <a:gd name="connsiteX165" fmla="*/ 2082838 w 5623272"/>
              <a:gd name="connsiteY165" fmla="*/ 3880410 h 4130507"/>
              <a:gd name="connsiteX166" fmla="*/ 2094414 w 5623272"/>
              <a:gd name="connsiteY166" fmla="*/ 3816488 h 4130507"/>
              <a:gd name="connsiteX167" fmla="*/ 2094414 w 5623272"/>
              <a:gd name="connsiteY167" fmla="*/ 3816487 h 4130507"/>
              <a:gd name="connsiteX168" fmla="*/ 2082837 w 5623272"/>
              <a:gd name="connsiteY168" fmla="*/ 3880410 h 4130507"/>
              <a:gd name="connsiteX169" fmla="*/ 2042457 w 5623272"/>
              <a:gd name="connsiteY169" fmla="*/ 3862174 h 4130507"/>
              <a:gd name="connsiteX170" fmla="*/ 2039852 w 5623272"/>
              <a:gd name="connsiteY170" fmla="*/ 3859569 h 4130507"/>
              <a:gd name="connsiteX171" fmla="*/ 2037247 w 5623272"/>
              <a:gd name="connsiteY171" fmla="*/ 3858266 h 4130507"/>
              <a:gd name="connsiteX172" fmla="*/ 2034642 w 5623272"/>
              <a:gd name="connsiteY172" fmla="*/ 3855661 h 4130507"/>
              <a:gd name="connsiteX173" fmla="*/ 2032037 w 5623272"/>
              <a:gd name="connsiteY173" fmla="*/ 3853056 h 4130507"/>
              <a:gd name="connsiteX174" fmla="*/ 2029431 w 5623272"/>
              <a:gd name="connsiteY174" fmla="*/ 3850451 h 4130507"/>
              <a:gd name="connsiteX175" fmla="*/ 2026826 w 5623272"/>
              <a:gd name="connsiteY175" fmla="*/ 3847845 h 4130507"/>
              <a:gd name="connsiteX176" fmla="*/ 2024221 w 5623272"/>
              <a:gd name="connsiteY176" fmla="*/ 3845240 h 4130507"/>
              <a:gd name="connsiteX177" fmla="*/ 2022918 w 5623272"/>
              <a:gd name="connsiteY177" fmla="*/ 3840030 h 4130507"/>
              <a:gd name="connsiteX178" fmla="*/ 2020313 w 5623272"/>
              <a:gd name="connsiteY178" fmla="*/ 3837425 h 4130507"/>
              <a:gd name="connsiteX179" fmla="*/ 2020313 w 5623272"/>
              <a:gd name="connsiteY179" fmla="*/ 3834820 h 4130507"/>
              <a:gd name="connsiteX180" fmla="*/ 2017708 w 5623272"/>
              <a:gd name="connsiteY180" fmla="*/ 3829609 h 4130507"/>
              <a:gd name="connsiteX181" fmla="*/ 2015103 w 5623272"/>
              <a:gd name="connsiteY181" fmla="*/ 3827004 h 4130507"/>
              <a:gd name="connsiteX182" fmla="*/ 2015103 w 5623272"/>
              <a:gd name="connsiteY182" fmla="*/ 3825701 h 4130507"/>
              <a:gd name="connsiteX183" fmla="*/ 2015103 w 5623272"/>
              <a:gd name="connsiteY183" fmla="*/ 3820491 h 4130507"/>
              <a:gd name="connsiteX184" fmla="*/ 2012498 w 5623272"/>
              <a:gd name="connsiteY184" fmla="*/ 3817886 h 4130507"/>
              <a:gd name="connsiteX185" fmla="*/ 2012498 w 5623272"/>
              <a:gd name="connsiteY185" fmla="*/ 3812676 h 4130507"/>
              <a:gd name="connsiteX186" fmla="*/ 2012498 w 5623272"/>
              <a:gd name="connsiteY186" fmla="*/ 3810070 h 4130507"/>
              <a:gd name="connsiteX187" fmla="*/ 2009893 w 5623272"/>
              <a:gd name="connsiteY187" fmla="*/ 3807465 h 4130507"/>
              <a:gd name="connsiteX188" fmla="*/ 2009893 w 5623272"/>
              <a:gd name="connsiteY188" fmla="*/ 3802255 h 4130507"/>
              <a:gd name="connsiteX189" fmla="*/ 2007287 w 5623272"/>
              <a:gd name="connsiteY189" fmla="*/ 3799650 h 4130507"/>
              <a:gd name="connsiteX190" fmla="*/ 2007287 w 5623272"/>
              <a:gd name="connsiteY190" fmla="*/ 3797045 h 4130507"/>
              <a:gd name="connsiteX191" fmla="*/ 2004682 w 5623272"/>
              <a:gd name="connsiteY191" fmla="*/ 3793137 h 4130507"/>
              <a:gd name="connsiteX192" fmla="*/ 2002077 w 5623272"/>
              <a:gd name="connsiteY192" fmla="*/ 3790532 h 4130507"/>
              <a:gd name="connsiteX193" fmla="*/ 2002077 w 5623272"/>
              <a:gd name="connsiteY193" fmla="*/ 3787926 h 4130507"/>
              <a:gd name="connsiteX194" fmla="*/ 1999472 w 5623272"/>
              <a:gd name="connsiteY194" fmla="*/ 3785321 h 4130507"/>
              <a:gd name="connsiteX195" fmla="*/ 1931737 w 5623272"/>
              <a:gd name="connsiteY195" fmla="*/ 3704561 h 4130507"/>
              <a:gd name="connsiteX196" fmla="*/ 1931737 w 5623272"/>
              <a:gd name="connsiteY196" fmla="*/ 3701956 h 4130507"/>
              <a:gd name="connsiteX197" fmla="*/ 1930435 w 5623272"/>
              <a:gd name="connsiteY197" fmla="*/ 3700653 h 4130507"/>
              <a:gd name="connsiteX198" fmla="*/ 1927830 w 5623272"/>
              <a:gd name="connsiteY198" fmla="*/ 3698048 h 4130507"/>
              <a:gd name="connsiteX199" fmla="*/ 1925224 w 5623272"/>
              <a:gd name="connsiteY199" fmla="*/ 3698048 h 4130507"/>
              <a:gd name="connsiteX200" fmla="*/ 1925224 w 5623272"/>
              <a:gd name="connsiteY200" fmla="*/ 3695443 h 4130507"/>
              <a:gd name="connsiteX201" fmla="*/ 1922619 w 5623272"/>
              <a:gd name="connsiteY201" fmla="*/ 3692837 h 4130507"/>
              <a:gd name="connsiteX202" fmla="*/ 1920014 w 5623272"/>
              <a:gd name="connsiteY202" fmla="*/ 3692837 h 4130507"/>
              <a:gd name="connsiteX203" fmla="*/ 1917409 w 5623272"/>
              <a:gd name="connsiteY203" fmla="*/ 3690232 h 4130507"/>
              <a:gd name="connsiteX204" fmla="*/ 1914804 w 5623272"/>
              <a:gd name="connsiteY204" fmla="*/ 3690232 h 4130507"/>
              <a:gd name="connsiteX205" fmla="*/ 1912198 w 5623272"/>
              <a:gd name="connsiteY205" fmla="*/ 3687627 h 4130507"/>
              <a:gd name="connsiteX206" fmla="*/ 1909593 w 5623272"/>
              <a:gd name="connsiteY206" fmla="*/ 3687627 h 4130507"/>
              <a:gd name="connsiteX207" fmla="*/ 1906988 w 5623272"/>
              <a:gd name="connsiteY207" fmla="*/ 3687627 h 4130507"/>
              <a:gd name="connsiteX208" fmla="*/ 1904383 w 5623272"/>
              <a:gd name="connsiteY208" fmla="*/ 3685022 h 4130507"/>
              <a:gd name="connsiteX209" fmla="*/ 1901778 w 5623272"/>
              <a:gd name="connsiteY209" fmla="*/ 3685022 h 4130507"/>
              <a:gd name="connsiteX210" fmla="*/ 1899173 w 5623272"/>
              <a:gd name="connsiteY210" fmla="*/ 3685022 h 4130507"/>
              <a:gd name="connsiteX211" fmla="*/ 1897870 w 5623272"/>
              <a:gd name="connsiteY211" fmla="*/ 3685022 h 4130507"/>
              <a:gd name="connsiteX212" fmla="*/ 1895265 w 5623272"/>
              <a:gd name="connsiteY212" fmla="*/ 3685022 h 4130507"/>
              <a:gd name="connsiteX213" fmla="*/ 1892660 w 5623272"/>
              <a:gd name="connsiteY213" fmla="*/ 3682417 h 4130507"/>
              <a:gd name="connsiteX214" fmla="*/ 1890055 w 5623272"/>
              <a:gd name="connsiteY214" fmla="*/ 3682417 h 4130507"/>
              <a:gd name="connsiteX215" fmla="*/ 1887449 w 5623272"/>
              <a:gd name="connsiteY215" fmla="*/ 3679812 h 4130507"/>
              <a:gd name="connsiteX216" fmla="*/ 1884844 w 5623272"/>
              <a:gd name="connsiteY216" fmla="*/ 3679812 h 4130507"/>
              <a:gd name="connsiteX217" fmla="*/ 1882239 w 5623272"/>
              <a:gd name="connsiteY217" fmla="*/ 3677206 h 4130507"/>
              <a:gd name="connsiteX218" fmla="*/ 1879634 w 5623272"/>
              <a:gd name="connsiteY218" fmla="*/ 3674601 h 4130507"/>
              <a:gd name="connsiteX219" fmla="*/ 1877029 w 5623272"/>
              <a:gd name="connsiteY219" fmla="*/ 3674601 h 4130507"/>
              <a:gd name="connsiteX220" fmla="*/ 1877029 w 5623272"/>
              <a:gd name="connsiteY220" fmla="*/ 3671996 h 4130507"/>
              <a:gd name="connsiteX221" fmla="*/ 1874423 w 5623272"/>
              <a:gd name="connsiteY221" fmla="*/ 3669391 h 4130507"/>
              <a:gd name="connsiteX222" fmla="*/ 1871818 w 5623272"/>
              <a:gd name="connsiteY222" fmla="*/ 3669391 h 4130507"/>
              <a:gd name="connsiteX223" fmla="*/ 1871818 w 5623272"/>
              <a:gd name="connsiteY223" fmla="*/ 3668088 h 4130507"/>
              <a:gd name="connsiteX224" fmla="*/ 1869213 w 5623272"/>
              <a:gd name="connsiteY224" fmla="*/ 3665483 h 4130507"/>
              <a:gd name="connsiteX225" fmla="*/ 1869213 w 5623272"/>
              <a:gd name="connsiteY225" fmla="*/ 3662878 h 4130507"/>
              <a:gd name="connsiteX226" fmla="*/ 1860095 w 5623272"/>
              <a:gd name="connsiteY226" fmla="*/ 3649852 h 4130507"/>
              <a:gd name="connsiteX227" fmla="*/ 1852279 w 5623272"/>
              <a:gd name="connsiteY227" fmla="*/ 3635524 h 4130507"/>
              <a:gd name="connsiteX228" fmla="*/ 1841859 w 5623272"/>
              <a:gd name="connsiteY228" fmla="*/ 3622498 h 4130507"/>
              <a:gd name="connsiteX229" fmla="*/ 1832741 w 5623272"/>
              <a:gd name="connsiteY229" fmla="*/ 3612077 h 4130507"/>
              <a:gd name="connsiteX230" fmla="*/ 1819715 w 5623272"/>
              <a:gd name="connsiteY230" fmla="*/ 3600354 h 4130507"/>
              <a:gd name="connsiteX231" fmla="*/ 1809294 w 5623272"/>
              <a:gd name="connsiteY231" fmla="*/ 3589933 h 4130507"/>
              <a:gd name="connsiteX232" fmla="*/ 1797571 w 5623272"/>
              <a:gd name="connsiteY232" fmla="*/ 3576907 h 4130507"/>
              <a:gd name="connsiteX233" fmla="*/ 1784545 w 5623272"/>
              <a:gd name="connsiteY233" fmla="*/ 3570394 h 4130507"/>
              <a:gd name="connsiteX234" fmla="*/ 1772822 w 5623272"/>
              <a:gd name="connsiteY234" fmla="*/ 3559973 h 4130507"/>
              <a:gd name="connsiteX235" fmla="*/ 1757191 w 5623272"/>
              <a:gd name="connsiteY235" fmla="*/ 3552158 h 4130507"/>
              <a:gd name="connsiteX236" fmla="*/ 1744165 w 5623272"/>
              <a:gd name="connsiteY236" fmla="*/ 3544342 h 4130507"/>
              <a:gd name="connsiteX237" fmla="*/ 1729836 w 5623272"/>
              <a:gd name="connsiteY237" fmla="*/ 3537829 h 4130507"/>
              <a:gd name="connsiteX238" fmla="*/ 1714205 w 5623272"/>
              <a:gd name="connsiteY238" fmla="*/ 3530014 h 4130507"/>
              <a:gd name="connsiteX239" fmla="*/ 1699877 w 5623272"/>
              <a:gd name="connsiteY239" fmla="*/ 3524804 h 4130507"/>
              <a:gd name="connsiteX240" fmla="*/ 1681641 w 5623272"/>
              <a:gd name="connsiteY240" fmla="*/ 3519593 h 4130507"/>
              <a:gd name="connsiteX241" fmla="*/ 1667312 w 5623272"/>
              <a:gd name="connsiteY241" fmla="*/ 3513080 h 4130507"/>
              <a:gd name="connsiteX242" fmla="*/ 1649076 w 5623272"/>
              <a:gd name="connsiteY242" fmla="*/ 3505265 h 4130507"/>
              <a:gd name="connsiteX243" fmla="*/ 1634747 w 5623272"/>
              <a:gd name="connsiteY243" fmla="*/ 3494844 h 4130507"/>
              <a:gd name="connsiteX244" fmla="*/ 1619116 w 5623272"/>
              <a:gd name="connsiteY244" fmla="*/ 3484423 h 4130507"/>
              <a:gd name="connsiteX245" fmla="*/ 1604788 w 5623272"/>
              <a:gd name="connsiteY245" fmla="*/ 3477910 h 4130507"/>
              <a:gd name="connsiteX246" fmla="*/ 1591762 w 5623272"/>
              <a:gd name="connsiteY246" fmla="*/ 3467490 h 4130507"/>
              <a:gd name="connsiteX247" fmla="*/ 1577434 w 5623272"/>
              <a:gd name="connsiteY247" fmla="*/ 3459674 h 4130507"/>
              <a:gd name="connsiteX248" fmla="*/ 1559197 w 5623272"/>
              <a:gd name="connsiteY248" fmla="*/ 3451859 h 4130507"/>
              <a:gd name="connsiteX249" fmla="*/ 1544869 w 5623272"/>
              <a:gd name="connsiteY249" fmla="*/ 3447951 h 4130507"/>
              <a:gd name="connsiteX250" fmla="*/ 1529238 w 5623272"/>
              <a:gd name="connsiteY250" fmla="*/ 3442741 h 4130507"/>
              <a:gd name="connsiteX251" fmla="*/ 1512304 w 5623272"/>
              <a:gd name="connsiteY251" fmla="*/ 3437530 h 4130507"/>
              <a:gd name="connsiteX252" fmla="*/ 1494068 w 5623272"/>
              <a:gd name="connsiteY252" fmla="*/ 3434925 h 4130507"/>
              <a:gd name="connsiteX253" fmla="*/ 1479739 w 5623272"/>
              <a:gd name="connsiteY253" fmla="*/ 3432320 h 4130507"/>
              <a:gd name="connsiteX254" fmla="*/ 1462806 w 5623272"/>
              <a:gd name="connsiteY254" fmla="*/ 3432320 h 4130507"/>
              <a:gd name="connsiteX255" fmla="*/ 1365112 w 5623272"/>
              <a:gd name="connsiteY255" fmla="*/ 3427110 h 4130507"/>
              <a:gd name="connsiteX256" fmla="*/ 1270023 w 5623272"/>
              <a:gd name="connsiteY256" fmla="*/ 3419294 h 4130507"/>
              <a:gd name="connsiteX257" fmla="*/ 1270023 w 5623272"/>
              <a:gd name="connsiteY257" fmla="*/ 3419293 h 4130507"/>
              <a:gd name="connsiteX258" fmla="*/ 1249182 w 5623272"/>
              <a:gd name="connsiteY258" fmla="*/ 3417991 h 4130507"/>
              <a:gd name="connsiteX259" fmla="*/ 1232248 w 5623272"/>
              <a:gd name="connsiteY259" fmla="*/ 3415385 h 4130507"/>
              <a:gd name="connsiteX260" fmla="*/ 1214012 w 5623272"/>
              <a:gd name="connsiteY260" fmla="*/ 3412780 h 4130507"/>
              <a:gd name="connsiteX261" fmla="*/ 1197078 w 5623272"/>
              <a:gd name="connsiteY261" fmla="*/ 3407570 h 4130507"/>
              <a:gd name="connsiteX262" fmla="*/ 1180145 w 5623272"/>
              <a:gd name="connsiteY262" fmla="*/ 3402360 h 4130507"/>
              <a:gd name="connsiteX263" fmla="*/ 1161908 w 5623272"/>
              <a:gd name="connsiteY263" fmla="*/ 3397149 h 4130507"/>
              <a:gd name="connsiteX264" fmla="*/ 1144975 w 5623272"/>
              <a:gd name="connsiteY264" fmla="*/ 3389334 h 4130507"/>
              <a:gd name="connsiteX265" fmla="*/ 1126738 w 5623272"/>
              <a:gd name="connsiteY265" fmla="*/ 3382821 h 4130507"/>
              <a:gd name="connsiteX266" fmla="*/ 1112410 w 5623272"/>
              <a:gd name="connsiteY266" fmla="*/ 3372400 h 4130507"/>
              <a:gd name="connsiteX267" fmla="*/ 1096779 w 5623272"/>
              <a:gd name="connsiteY267" fmla="*/ 3361979 h 4130507"/>
              <a:gd name="connsiteX268" fmla="*/ 1082450 w 5623272"/>
              <a:gd name="connsiteY268" fmla="*/ 3352861 h 4130507"/>
              <a:gd name="connsiteX269" fmla="*/ 1066819 w 5623272"/>
              <a:gd name="connsiteY269" fmla="*/ 3339835 h 4130507"/>
              <a:gd name="connsiteX270" fmla="*/ 1052491 w 5623272"/>
              <a:gd name="connsiteY270" fmla="*/ 3326809 h 4130507"/>
              <a:gd name="connsiteX271" fmla="*/ 1039465 w 5623272"/>
              <a:gd name="connsiteY271" fmla="*/ 3315086 h 4130507"/>
              <a:gd name="connsiteX272" fmla="*/ 1027742 w 5623272"/>
              <a:gd name="connsiteY272" fmla="*/ 3302060 h 4130507"/>
              <a:gd name="connsiteX273" fmla="*/ 1022531 w 5623272"/>
              <a:gd name="connsiteY273" fmla="*/ 3294245 h 4130507"/>
              <a:gd name="connsiteX274" fmla="*/ 1014716 w 5623272"/>
              <a:gd name="connsiteY274" fmla="*/ 3287732 h 4130507"/>
              <a:gd name="connsiteX275" fmla="*/ 1006900 w 5623272"/>
              <a:gd name="connsiteY275" fmla="*/ 3282521 h 4130507"/>
              <a:gd name="connsiteX276" fmla="*/ 1001690 w 5623272"/>
              <a:gd name="connsiteY276" fmla="*/ 3277311 h 4130507"/>
              <a:gd name="connsiteX277" fmla="*/ 995177 w 5623272"/>
              <a:gd name="connsiteY277" fmla="*/ 3269496 h 4130507"/>
              <a:gd name="connsiteX278" fmla="*/ 984756 w 5623272"/>
              <a:gd name="connsiteY278" fmla="*/ 3264285 h 4130507"/>
              <a:gd name="connsiteX279" fmla="*/ 976941 w 5623272"/>
              <a:gd name="connsiteY279" fmla="*/ 3261680 h 4130507"/>
              <a:gd name="connsiteX280" fmla="*/ 969125 w 5623272"/>
              <a:gd name="connsiteY280" fmla="*/ 3257772 h 4130507"/>
              <a:gd name="connsiteX281" fmla="*/ 960007 w 5623272"/>
              <a:gd name="connsiteY281" fmla="*/ 3252562 h 4130507"/>
              <a:gd name="connsiteX282" fmla="*/ 952192 w 5623272"/>
              <a:gd name="connsiteY282" fmla="*/ 3249957 h 4130507"/>
              <a:gd name="connsiteX283" fmla="*/ 941771 w 5623272"/>
              <a:gd name="connsiteY283" fmla="*/ 3247352 h 4130507"/>
              <a:gd name="connsiteX284" fmla="*/ 933955 w 5623272"/>
              <a:gd name="connsiteY284" fmla="*/ 3244746 h 4130507"/>
              <a:gd name="connsiteX285" fmla="*/ 751593 w 5623272"/>
              <a:gd name="connsiteY285" fmla="*/ 3204366 h 4130507"/>
              <a:gd name="connsiteX286" fmla="*/ 745080 w 5623272"/>
              <a:gd name="connsiteY286" fmla="*/ 3201761 h 4130507"/>
              <a:gd name="connsiteX287" fmla="*/ 737264 w 5623272"/>
              <a:gd name="connsiteY287" fmla="*/ 3199156 h 4130507"/>
              <a:gd name="connsiteX288" fmla="*/ 732054 w 5623272"/>
              <a:gd name="connsiteY288" fmla="*/ 3197853 h 4130507"/>
              <a:gd name="connsiteX289" fmla="*/ 724239 w 5623272"/>
              <a:gd name="connsiteY289" fmla="*/ 3195248 h 4130507"/>
              <a:gd name="connsiteX290" fmla="*/ 716423 w 5623272"/>
              <a:gd name="connsiteY290" fmla="*/ 3192643 h 4130507"/>
              <a:gd name="connsiteX291" fmla="*/ 712515 w 5623272"/>
              <a:gd name="connsiteY291" fmla="*/ 3187433 h 4130507"/>
              <a:gd name="connsiteX292" fmla="*/ 704700 w 5623272"/>
              <a:gd name="connsiteY292" fmla="*/ 3182222 h 4130507"/>
              <a:gd name="connsiteX293" fmla="*/ 699489 w 5623272"/>
              <a:gd name="connsiteY293" fmla="*/ 3179617 h 4130507"/>
              <a:gd name="connsiteX294" fmla="*/ 691674 w 5623272"/>
              <a:gd name="connsiteY294" fmla="*/ 3174407 h 4130507"/>
              <a:gd name="connsiteX295" fmla="*/ 686463 w 5623272"/>
              <a:gd name="connsiteY295" fmla="*/ 3169196 h 4130507"/>
              <a:gd name="connsiteX296" fmla="*/ 531455 w 5623272"/>
              <a:gd name="connsiteY296" fmla="*/ 3014188 h 4130507"/>
              <a:gd name="connsiteX297" fmla="*/ 522337 w 5623272"/>
              <a:gd name="connsiteY297" fmla="*/ 3002465 h 4130507"/>
              <a:gd name="connsiteX298" fmla="*/ 509311 w 5623272"/>
              <a:gd name="connsiteY298" fmla="*/ 2989439 h 4130507"/>
              <a:gd name="connsiteX299" fmla="*/ 498891 w 5623272"/>
              <a:gd name="connsiteY299" fmla="*/ 2975111 h 4130507"/>
              <a:gd name="connsiteX300" fmla="*/ 492378 w 5623272"/>
              <a:gd name="connsiteY300" fmla="*/ 2959480 h 4130507"/>
              <a:gd name="connsiteX301" fmla="*/ 484562 w 5623272"/>
              <a:gd name="connsiteY301" fmla="*/ 2945151 h 4130507"/>
              <a:gd name="connsiteX302" fmla="*/ 474142 w 5623272"/>
              <a:gd name="connsiteY302" fmla="*/ 2929520 h 4130507"/>
              <a:gd name="connsiteX303" fmla="*/ 438972 w 5623272"/>
              <a:gd name="connsiteY303" fmla="*/ 2847457 h 4130507"/>
              <a:gd name="connsiteX304" fmla="*/ 429854 w 5623272"/>
              <a:gd name="connsiteY304" fmla="*/ 2831826 h 4130507"/>
              <a:gd name="connsiteX305" fmla="*/ 422038 w 5623272"/>
              <a:gd name="connsiteY305" fmla="*/ 2820103 h 4130507"/>
              <a:gd name="connsiteX306" fmla="*/ 411617 w 5623272"/>
              <a:gd name="connsiteY306" fmla="*/ 2807077 h 4130507"/>
              <a:gd name="connsiteX307" fmla="*/ 402499 w 5623272"/>
              <a:gd name="connsiteY307" fmla="*/ 2796656 h 4130507"/>
              <a:gd name="connsiteX308" fmla="*/ 392078 w 5623272"/>
              <a:gd name="connsiteY308" fmla="*/ 2784933 h 4130507"/>
              <a:gd name="connsiteX309" fmla="*/ 379053 w 5623272"/>
              <a:gd name="connsiteY309" fmla="*/ 2774512 h 4130507"/>
              <a:gd name="connsiteX310" fmla="*/ 367329 w 5623272"/>
              <a:gd name="connsiteY310" fmla="*/ 2764091 h 4130507"/>
              <a:gd name="connsiteX311" fmla="*/ 131561 w 5623272"/>
              <a:gd name="connsiteY311" fmla="*/ 2586939 h 4130507"/>
              <a:gd name="connsiteX312" fmla="*/ 74247 w 5623272"/>
              <a:gd name="connsiteY312" fmla="*/ 2519204 h 4130507"/>
              <a:gd name="connsiteX313" fmla="*/ 131561 w 5623272"/>
              <a:gd name="connsiteY313" fmla="*/ 2394156 h 4130507"/>
              <a:gd name="connsiteX314" fmla="*/ 446787 w 5623272"/>
              <a:gd name="connsiteY314" fmla="*/ 2579123 h 4130507"/>
              <a:gd name="connsiteX315" fmla="*/ 531455 w 5623272"/>
              <a:gd name="connsiteY315" fmla="*/ 2494455 h 4130507"/>
              <a:gd name="connsiteX316" fmla="*/ 775040 w 5623272"/>
              <a:gd name="connsiteY316" fmla="*/ 2594755 h 4130507"/>
              <a:gd name="connsiteX317" fmla="*/ 775040 w 5623272"/>
              <a:gd name="connsiteY317" fmla="*/ 2524415 h 4130507"/>
              <a:gd name="connsiteX318" fmla="*/ 726844 w 5623272"/>
              <a:gd name="connsiteY318" fmla="*/ 2524415 h 4130507"/>
              <a:gd name="connsiteX319" fmla="*/ 726844 w 5623272"/>
              <a:gd name="connsiteY319" fmla="*/ 2446259 h 4130507"/>
              <a:gd name="connsiteX320" fmla="*/ 775040 w 5623272"/>
              <a:gd name="connsiteY320" fmla="*/ 2442352 h 4130507"/>
              <a:gd name="connsiteX321" fmla="*/ 777645 w 5623272"/>
              <a:gd name="connsiteY321" fmla="*/ 2111494 h 4130507"/>
              <a:gd name="connsiteX322" fmla="*/ 729449 w 5623272"/>
              <a:gd name="connsiteY322" fmla="*/ 2111494 h 4130507"/>
              <a:gd name="connsiteX323" fmla="*/ 726844 w 5623272"/>
              <a:gd name="connsiteY323" fmla="*/ 2111494 h 4130507"/>
              <a:gd name="connsiteX324" fmla="*/ 724239 w 5623272"/>
              <a:gd name="connsiteY324" fmla="*/ 2111494 h 4130507"/>
              <a:gd name="connsiteX325" fmla="*/ 721633 w 5623272"/>
              <a:gd name="connsiteY325" fmla="*/ 2108889 h 4130507"/>
              <a:gd name="connsiteX326" fmla="*/ 719028 w 5623272"/>
              <a:gd name="connsiteY326" fmla="*/ 2108889 h 4130507"/>
              <a:gd name="connsiteX327" fmla="*/ 716423 w 5623272"/>
              <a:gd name="connsiteY327" fmla="*/ 2108889 h 4130507"/>
              <a:gd name="connsiteX328" fmla="*/ 716423 w 5623272"/>
              <a:gd name="connsiteY328" fmla="*/ 2106284 h 4130507"/>
              <a:gd name="connsiteX329" fmla="*/ 715120 w 5623272"/>
              <a:gd name="connsiteY329" fmla="*/ 2106284 h 4130507"/>
              <a:gd name="connsiteX330" fmla="*/ 552297 w 5623272"/>
              <a:gd name="connsiteY330" fmla="*/ 1978630 h 4130507"/>
              <a:gd name="connsiteX331" fmla="*/ 661714 w 5623272"/>
              <a:gd name="connsiteY331" fmla="*/ 1948671 h 4130507"/>
              <a:gd name="connsiteX332" fmla="*/ 666925 w 5623272"/>
              <a:gd name="connsiteY332" fmla="*/ 1948671 h 4130507"/>
              <a:gd name="connsiteX333" fmla="*/ 672135 w 5623272"/>
              <a:gd name="connsiteY333" fmla="*/ 1946066 h 4130507"/>
              <a:gd name="connsiteX334" fmla="*/ 679951 w 5623272"/>
              <a:gd name="connsiteY334" fmla="*/ 1946066 h 4130507"/>
              <a:gd name="connsiteX335" fmla="*/ 685161 w 5623272"/>
              <a:gd name="connsiteY335" fmla="*/ 1946066 h 4130507"/>
              <a:gd name="connsiteX336" fmla="*/ 691674 w 5623272"/>
              <a:gd name="connsiteY336" fmla="*/ 1946066 h 4130507"/>
              <a:gd name="connsiteX337" fmla="*/ 726844 w 5623272"/>
              <a:gd name="connsiteY337" fmla="*/ 1946066 h 4130507"/>
              <a:gd name="connsiteX338" fmla="*/ 724239 w 5623272"/>
              <a:gd name="connsiteY338" fmla="*/ 1951276 h 4130507"/>
              <a:gd name="connsiteX339" fmla="*/ 784158 w 5623272"/>
              <a:gd name="connsiteY339" fmla="*/ 1951276 h 4130507"/>
              <a:gd name="connsiteX340" fmla="*/ 786763 w 5623272"/>
              <a:gd name="connsiteY340" fmla="*/ 1671220 h 4130507"/>
              <a:gd name="connsiteX341" fmla="*/ 609611 w 5623272"/>
              <a:gd name="connsiteY341" fmla="*/ 1666009 h 4130507"/>
              <a:gd name="connsiteX342" fmla="*/ 599190 w 5623272"/>
              <a:gd name="connsiteY342" fmla="*/ 1600881 h 4130507"/>
              <a:gd name="connsiteX343" fmla="*/ 259215 w 5623272"/>
              <a:gd name="connsiteY343" fmla="*/ 1594368 h 4130507"/>
              <a:gd name="connsiteX344" fmla="*/ 269636 w 5623272"/>
              <a:gd name="connsiteY344" fmla="*/ 1208802 h 4130507"/>
              <a:gd name="connsiteX345" fmla="*/ 212322 w 5623272"/>
              <a:gd name="connsiteY345" fmla="*/ 1208802 h 4130507"/>
              <a:gd name="connsiteX346" fmla="*/ 177152 w 5623272"/>
              <a:gd name="connsiteY346" fmla="*/ 1211407 h 4130507"/>
              <a:gd name="connsiteX347" fmla="*/ 144587 w 5623272"/>
              <a:gd name="connsiteY347" fmla="*/ 1219222 h 4130507"/>
              <a:gd name="connsiteX348" fmla="*/ 144587 w 5623272"/>
              <a:gd name="connsiteY348" fmla="*/ 1143672 h 4130507"/>
              <a:gd name="connsiteX349" fmla="*/ 79458 w 5623272"/>
              <a:gd name="connsiteY349" fmla="*/ 1156698 h 4130507"/>
              <a:gd name="connsiteX350" fmla="*/ 84668 w 5623272"/>
              <a:gd name="connsiteY350" fmla="*/ 1083753 h 4130507"/>
              <a:gd name="connsiteX351" fmla="*/ 11723 w 5623272"/>
              <a:gd name="connsiteY351" fmla="*/ 999085 h 4130507"/>
              <a:gd name="connsiteX352" fmla="*/ 0 w 5623272"/>
              <a:gd name="connsiteY352" fmla="*/ 896180 h 4130507"/>
              <a:gd name="connsiteX353" fmla="*/ 6513 w 5623272"/>
              <a:gd name="connsiteY353" fmla="*/ 758106 h 4130507"/>
              <a:gd name="connsiteX354" fmla="*/ 9118 w 5623272"/>
              <a:gd name="connsiteY354" fmla="*/ 713818 h 4130507"/>
              <a:gd name="connsiteX355" fmla="*/ 549692 w 5623272"/>
              <a:gd name="connsiteY355" fmla="*/ 752896 h 4130507"/>
              <a:gd name="connsiteX356" fmla="*/ 987362 w 5623272"/>
              <a:gd name="connsiteY356" fmla="*/ 874036 h 4130507"/>
              <a:gd name="connsiteX357" fmla="*/ 1096779 w 5623272"/>
              <a:gd name="connsiteY357" fmla="*/ 885760 h 4130507"/>
              <a:gd name="connsiteX358" fmla="*/ 1425031 w 5623272"/>
              <a:gd name="connsiteY358" fmla="*/ 913114 h 4130507"/>
              <a:gd name="connsiteX359" fmla="*/ 1675127 w 5623272"/>
              <a:gd name="connsiteY359" fmla="*/ 861011 h 4130507"/>
              <a:gd name="connsiteX360" fmla="*/ 1814504 w 5623272"/>
              <a:gd name="connsiteY360" fmla="*/ 863616 h 4130507"/>
              <a:gd name="connsiteX361" fmla="*/ 2012498 w 5623272"/>
              <a:gd name="connsiteY361" fmla="*/ 660412 h 4130507"/>
              <a:gd name="connsiteX362" fmla="*/ 2197465 w 5623272"/>
              <a:gd name="connsiteY362" fmla="*/ 660412 h 4130507"/>
              <a:gd name="connsiteX363" fmla="*/ 2265200 w 5623272"/>
              <a:gd name="connsiteY363" fmla="*/ 689069 h 4130507"/>
              <a:gd name="connsiteX364" fmla="*/ 2330329 w 5623272"/>
              <a:gd name="connsiteY364" fmla="*/ 746383 h 4130507"/>
              <a:gd name="connsiteX365" fmla="*/ 2330330 w 5623272"/>
              <a:gd name="connsiteY365" fmla="*/ 746382 h 4130507"/>
              <a:gd name="connsiteX366" fmla="*/ 2292554 w 5623272"/>
              <a:gd name="connsiteY366" fmla="*/ 616123 h 4130507"/>
              <a:gd name="connsiteX367" fmla="*/ 2211794 w 5623272"/>
              <a:gd name="connsiteY367" fmla="*/ 488470 h 4130507"/>
              <a:gd name="connsiteX368" fmla="*/ 2214399 w 5623272"/>
              <a:gd name="connsiteY368" fmla="*/ 368632 h 4130507"/>
              <a:gd name="connsiteX369" fmla="*/ 2149270 w 5623272"/>
              <a:gd name="connsiteY369" fmla="*/ 293082 h 4130507"/>
              <a:gd name="connsiteX370" fmla="*/ 2319909 w 5623272"/>
              <a:gd name="connsiteY370" fmla="*/ 123745 h 4130507"/>
              <a:gd name="connsiteX371" fmla="*/ 2420208 w 5623272"/>
              <a:gd name="connsiteY371" fmla="*/ 97694 h 4130507"/>
              <a:gd name="connsiteX372" fmla="*/ 2459286 w 5623272"/>
              <a:gd name="connsiteY372" fmla="*/ 58616 h 4130507"/>
              <a:gd name="connsiteX373" fmla="*/ 2515297 w 5623272"/>
              <a:gd name="connsiteY373" fmla="*/ 0 h 4130507"/>
              <a:gd name="connsiteX0" fmla="*/ 1270023 w 5623272"/>
              <a:gd name="connsiteY0" fmla="*/ 3419261 h 4130507"/>
              <a:gd name="connsiteX1" fmla="*/ 1270023 w 5623272"/>
              <a:gd name="connsiteY1" fmla="*/ 3367190 h 4130507"/>
              <a:gd name="connsiteX2" fmla="*/ 1270023 w 5623272"/>
              <a:gd name="connsiteY2" fmla="*/ 3419261 h 4130507"/>
              <a:gd name="connsiteX3" fmla="*/ 5446120 w 5623272"/>
              <a:gd name="connsiteY3" fmla="*/ 1413308 h 4130507"/>
              <a:gd name="connsiteX4" fmla="*/ 5443515 w 5623272"/>
              <a:gd name="connsiteY4" fmla="*/ 1418518 h 4130507"/>
              <a:gd name="connsiteX5" fmla="*/ 5443516 w 5623272"/>
              <a:gd name="connsiteY5" fmla="*/ 1418517 h 4130507"/>
              <a:gd name="connsiteX6" fmla="*/ 5446121 w 5623272"/>
              <a:gd name="connsiteY6" fmla="*/ 1413308 h 4130507"/>
              <a:gd name="connsiteX7" fmla="*/ 5446120 w 5623272"/>
              <a:gd name="connsiteY7" fmla="*/ 1413308 h 4130507"/>
              <a:gd name="connsiteX8" fmla="*/ 5501806 w 5623272"/>
              <a:gd name="connsiteY8" fmla="*/ 1359902 h 4130507"/>
              <a:gd name="connsiteX9" fmla="*/ 5490416 w 5623272"/>
              <a:gd name="connsiteY9" fmla="*/ 1369014 h 4130507"/>
              <a:gd name="connsiteX10" fmla="*/ 5500830 w 5623272"/>
              <a:gd name="connsiteY10" fmla="*/ 1361203 h 4130507"/>
              <a:gd name="connsiteX11" fmla="*/ 5501806 w 5623272"/>
              <a:gd name="connsiteY11" fmla="*/ 1359902 h 4130507"/>
              <a:gd name="connsiteX12" fmla="*/ 5612842 w 5623272"/>
              <a:gd name="connsiteY12" fmla="*/ 1293473 h 4130507"/>
              <a:gd name="connsiteX13" fmla="*/ 5598523 w 5623272"/>
              <a:gd name="connsiteY13" fmla="*/ 1298680 h 4130507"/>
              <a:gd name="connsiteX14" fmla="*/ 5596789 w 5623272"/>
              <a:gd name="connsiteY14" fmla="*/ 1299547 h 4130507"/>
              <a:gd name="connsiteX15" fmla="*/ 5601129 w 5623272"/>
              <a:gd name="connsiteY15" fmla="*/ 1298679 h 4130507"/>
              <a:gd name="connsiteX16" fmla="*/ 5612842 w 5623272"/>
              <a:gd name="connsiteY16" fmla="*/ 1293473 h 4130507"/>
              <a:gd name="connsiteX17" fmla="*/ 2515297 w 5623272"/>
              <a:gd name="connsiteY17" fmla="*/ 0 h 4130507"/>
              <a:gd name="connsiteX18" fmla="*/ 2847457 w 5623272"/>
              <a:gd name="connsiteY18" fmla="*/ 183665 h 4130507"/>
              <a:gd name="connsiteX19" fmla="*/ 3140539 w 5623272"/>
              <a:gd name="connsiteY19" fmla="*/ 240979 h 4130507"/>
              <a:gd name="connsiteX20" fmla="*/ 3361980 w 5623272"/>
              <a:gd name="connsiteY20" fmla="*/ 325647 h 4130507"/>
              <a:gd name="connsiteX21" fmla="*/ 3502659 w 5623272"/>
              <a:gd name="connsiteY21" fmla="*/ 281359 h 4130507"/>
              <a:gd name="connsiteX22" fmla="*/ 3501738 w 5623272"/>
              <a:gd name="connsiteY22" fmla="*/ 310564 h 4130507"/>
              <a:gd name="connsiteX23" fmla="*/ 3501739 w 5623272"/>
              <a:gd name="connsiteY23" fmla="*/ 310564 h 4130507"/>
              <a:gd name="connsiteX24" fmla="*/ 3502660 w 5623272"/>
              <a:gd name="connsiteY24" fmla="*/ 281358 h 4130507"/>
              <a:gd name="connsiteX25" fmla="*/ 3652457 w 5623272"/>
              <a:gd name="connsiteY25" fmla="*/ 227952 h 4130507"/>
              <a:gd name="connsiteX26" fmla="*/ 4122692 w 5623272"/>
              <a:gd name="connsiteY26" fmla="*/ 238373 h 4130507"/>
              <a:gd name="connsiteX27" fmla="*/ 4380604 w 5623272"/>
              <a:gd name="connsiteY27" fmla="*/ 246189 h 4130507"/>
              <a:gd name="connsiteX28" fmla="*/ 4525191 w 5623272"/>
              <a:gd name="connsiteY28" fmla="*/ 270938 h 4130507"/>
              <a:gd name="connsiteX29" fmla="*/ 4530401 w 5623272"/>
              <a:gd name="connsiteY29" fmla="*/ 213624 h 4130507"/>
              <a:gd name="connsiteX30" fmla="*/ 4695829 w 5623272"/>
              <a:gd name="connsiteY30" fmla="*/ 100300 h 4130507"/>
              <a:gd name="connsiteX31" fmla="*/ 4695829 w 5623272"/>
              <a:gd name="connsiteY31" fmla="*/ 100299 h 4130507"/>
              <a:gd name="connsiteX32" fmla="*/ 4695830 w 5623272"/>
              <a:gd name="connsiteY32" fmla="*/ 100299 h 4130507"/>
              <a:gd name="connsiteX33" fmla="*/ 4823483 w 5623272"/>
              <a:gd name="connsiteY33" fmla="*/ 72945 h 4130507"/>
              <a:gd name="connsiteX34" fmla="*/ 4970676 w 5623272"/>
              <a:gd name="connsiteY34" fmla="*/ 72945 h 4130507"/>
              <a:gd name="connsiteX35" fmla="*/ 5228588 w 5623272"/>
              <a:gd name="connsiteY35" fmla="*/ 132864 h 4130507"/>
              <a:gd name="connsiteX36" fmla="*/ 5623272 w 5623272"/>
              <a:gd name="connsiteY36" fmla="*/ 100299 h 4130507"/>
              <a:gd name="connsiteX37" fmla="*/ 5623272 w 5623272"/>
              <a:gd name="connsiteY37" fmla="*/ 121141 h 4130507"/>
              <a:gd name="connsiteX38" fmla="*/ 5612852 w 5623272"/>
              <a:gd name="connsiteY38" fmla="*/ 1293469 h 4130507"/>
              <a:gd name="connsiteX39" fmla="*/ 5612852 w 5623272"/>
              <a:gd name="connsiteY39" fmla="*/ 2603873 h 4130507"/>
              <a:gd name="connsiteX40" fmla="*/ 5612852 w 5623272"/>
              <a:gd name="connsiteY40" fmla="*/ 2711988 h 4130507"/>
              <a:gd name="connsiteX41" fmla="*/ 5569643 w 5623272"/>
              <a:gd name="connsiteY41" fmla="*/ 2715540 h 4130507"/>
              <a:gd name="connsiteX42" fmla="*/ 5569643 w 5623272"/>
              <a:gd name="connsiteY42" fmla="*/ 2715541 h 4130507"/>
              <a:gd name="connsiteX43" fmla="*/ 5612851 w 5623272"/>
              <a:gd name="connsiteY43" fmla="*/ 2711989 h 4130507"/>
              <a:gd name="connsiteX44" fmla="*/ 5620666 w 5623272"/>
              <a:gd name="connsiteY44" fmla="*/ 3687628 h 4130507"/>
              <a:gd name="connsiteX45" fmla="*/ 5612851 w 5623272"/>
              <a:gd name="connsiteY45" fmla="*/ 4082312 h 4130507"/>
              <a:gd name="connsiteX46" fmla="*/ 5153037 w 5623272"/>
              <a:gd name="connsiteY46" fmla="*/ 3920791 h 4130507"/>
              <a:gd name="connsiteX47" fmla="*/ 5087908 w 5623272"/>
              <a:gd name="connsiteY47" fmla="*/ 3918186 h 4130507"/>
              <a:gd name="connsiteX48" fmla="*/ 4682803 w 5623272"/>
              <a:gd name="connsiteY48" fmla="*/ 3910370 h 4130507"/>
              <a:gd name="connsiteX49" fmla="*/ 4637214 w 5623272"/>
              <a:gd name="connsiteY49" fmla="*/ 3907765 h 4130507"/>
              <a:gd name="connsiteX50" fmla="*/ 4609859 w 5623272"/>
              <a:gd name="connsiteY50" fmla="*/ 3907765 h 4130507"/>
              <a:gd name="connsiteX51" fmla="*/ 4582505 w 5623272"/>
              <a:gd name="connsiteY51" fmla="*/ 3905160 h 4130507"/>
              <a:gd name="connsiteX52" fmla="*/ 4555151 w 5623272"/>
              <a:gd name="connsiteY52" fmla="*/ 3899949 h 4130507"/>
              <a:gd name="connsiteX53" fmla="*/ 4527796 w 5623272"/>
              <a:gd name="connsiteY53" fmla="*/ 3894739 h 4130507"/>
              <a:gd name="connsiteX54" fmla="*/ 4500442 w 5623272"/>
              <a:gd name="connsiteY54" fmla="*/ 3888226 h 4130507"/>
              <a:gd name="connsiteX55" fmla="*/ 4475693 w 5623272"/>
              <a:gd name="connsiteY55" fmla="*/ 3880411 h 4130507"/>
              <a:gd name="connsiteX56" fmla="*/ 4450944 w 5623272"/>
              <a:gd name="connsiteY56" fmla="*/ 3869990 h 4130507"/>
              <a:gd name="connsiteX57" fmla="*/ 4424892 w 5623272"/>
              <a:gd name="connsiteY57" fmla="*/ 3858267 h 4130507"/>
              <a:gd name="connsiteX58" fmla="*/ 4400143 w 5623272"/>
              <a:gd name="connsiteY58" fmla="*/ 3845241 h 4130507"/>
              <a:gd name="connsiteX59" fmla="*/ 4375394 w 5623272"/>
              <a:gd name="connsiteY59" fmla="*/ 3829610 h 4130507"/>
              <a:gd name="connsiteX60" fmla="*/ 4355855 w 5623272"/>
              <a:gd name="connsiteY60" fmla="*/ 3817886 h 4130507"/>
              <a:gd name="connsiteX61" fmla="*/ 4348039 w 5623272"/>
              <a:gd name="connsiteY61" fmla="*/ 3812676 h 4130507"/>
              <a:gd name="connsiteX62" fmla="*/ 4340224 w 5623272"/>
              <a:gd name="connsiteY62" fmla="*/ 3807466 h 4130507"/>
              <a:gd name="connsiteX63" fmla="*/ 4329803 w 5623272"/>
              <a:gd name="connsiteY63" fmla="*/ 3804860 h 4130507"/>
              <a:gd name="connsiteX64" fmla="*/ 4323290 w 5623272"/>
              <a:gd name="connsiteY64" fmla="*/ 3799650 h 4130507"/>
              <a:gd name="connsiteX65" fmla="*/ 4312870 w 5623272"/>
              <a:gd name="connsiteY65" fmla="*/ 3797045 h 4130507"/>
              <a:gd name="connsiteX66" fmla="*/ 4193031 w 5623272"/>
              <a:gd name="connsiteY66" fmla="*/ 3763178 h 4130507"/>
              <a:gd name="connsiteX67" fmla="*/ 4182611 w 5623272"/>
              <a:gd name="connsiteY67" fmla="*/ 3763178 h 4130507"/>
              <a:gd name="connsiteX68" fmla="*/ 4170887 w 5623272"/>
              <a:gd name="connsiteY68" fmla="*/ 3760572 h 4130507"/>
              <a:gd name="connsiteX69" fmla="*/ 4160467 w 5623272"/>
              <a:gd name="connsiteY69" fmla="*/ 3760572 h 4130507"/>
              <a:gd name="connsiteX70" fmla="*/ 4147441 w 5623272"/>
              <a:gd name="connsiteY70" fmla="*/ 3760572 h 4130507"/>
              <a:gd name="connsiteX71" fmla="*/ 4138323 w 5623272"/>
              <a:gd name="connsiteY71" fmla="*/ 3760572 h 4130507"/>
              <a:gd name="connsiteX72" fmla="*/ 4127902 w 5623272"/>
              <a:gd name="connsiteY72" fmla="*/ 3760572 h 4130507"/>
              <a:gd name="connsiteX73" fmla="*/ 4114876 w 5623272"/>
              <a:gd name="connsiteY73" fmla="*/ 3763178 h 4130507"/>
              <a:gd name="connsiteX74" fmla="*/ 4105758 w 5623272"/>
              <a:gd name="connsiteY74" fmla="*/ 3764481 h 4130507"/>
              <a:gd name="connsiteX75" fmla="*/ 4095337 w 5623272"/>
              <a:gd name="connsiteY75" fmla="*/ 3767086 h 4130507"/>
              <a:gd name="connsiteX76" fmla="*/ 4084916 w 5623272"/>
              <a:gd name="connsiteY76" fmla="*/ 3769691 h 4130507"/>
              <a:gd name="connsiteX77" fmla="*/ 4075798 w 5623272"/>
              <a:gd name="connsiteY77" fmla="*/ 3774902 h 4130507"/>
              <a:gd name="connsiteX78" fmla="*/ 4067983 w 5623272"/>
              <a:gd name="connsiteY78" fmla="*/ 3780112 h 4130507"/>
              <a:gd name="connsiteX79" fmla="*/ 4057562 w 5623272"/>
              <a:gd name="connsiteY79" fmla="*/ 3785322 h 4130507"/>
              <a:gd name="connsiteX80" fmla="*/ 4038023 w 5623272"/>
              <a:gd name="connsiteY80" fmla="*/ 3795743 h 4130507"/>
              <a:gd name="connsiteX81" fmla="*/ 4014577 w 5623272"/>
              <a:gd name="connsiteY81" fmla="*/ 3802256 h 4130507"/>
              <a:gd name="connsiteX82" fmla="*/ 3995038 w 5623272"/>
              <a:gd name="connsiteY82" fmla="*/ 3812677 h 4130507"/>
              <a:gd name="connsiteX83" fmla="*/ 3799650 w 5623272"/>
              <a:gd name="connsiteY83" fmla="*/ 3883017 h 4130507"/>
              <a:gd name="connsiteX84" fmla="*/ 3767085 w 5623272"/>
              <a:gd name="connsiteY84" fmla="*/ 3897345 h 4130507"/>
              <a:gd name="connsiteX85" fmla="*/ 3765782 w 5623272"/>
              <a:gd name="connsiteY85" fmla="*/ 3899950 h 4130507"/>
              <a:gd name="connsiteX86" fmla="*/ 3760572 w 5623272"/>
              <a:gd name="connsiteY86" fmla="*/ 3902555 h 4130507"/>
              <a:gd name="connsiteX87" fmla="*/ 3755362 w 5623272"/>
              <a:gd name="connsiteY87" fmla="*/ 3905161 h 4130507"/>
              <a:gd name="connsiteX88" fmla="*/ 3750151 w 5623272"/>
              <a:gd name="connsiteY88" fmla="*/ 3907766 h 4130507"/>
              <a:gd name="connsiteX89" fmla="*/ 3744941 w 5623272"/>
              <a:gd name="connsiteY89" fmla="*/ 3907766 h 4130507"/>
              <a:gd name="connsiteX90" fmla="*/ 3739731 w 5623272"/>
              <a:gd name="connsiteY90" fmla="*/ 3910371 h 4130507"/>
              <a:gd name="connsiteX91" fmla="*/ 3734520 w 5623272"/>
              <a:gd name="connsiteY91" fmla="*/ 3910371 h 4130507"/>
              <a:gd name="connsiteX92" fmla="*/ 3728007 w 5623272"/>
              <a:gd name="connsiteY92" fmla="*/ 3912976 h 4130507"/>
              <a:gd name="connsiteX93" fmla="*/ 3722797 w 5623272"/>
              <a:gd name="connsiteY93" fmla="*/ 3912976 h 4130507"/>
              <a:gd name="connsiteX94" fmla="*/ 3717587 w 5623272"/>
              <a:gd name="connsiteY94" fmla="*/ 3912976 h 4130507"/>
              <a:gd name="connsiteX95" fmla="*/ 3369796 w 5623272"/>
              <a:gd name="connsiteY95" fmla="*/ 3912976 h 4130507"/>
              <a:gd name="connsiteX96" fmla="*/ 3334626 w 5623272"/>
              <a:gd name="connsiteY96" fmla="*/ 3912976 h 4130507"/>
              <a:gd name="connsiteX97" fmla="*/ 3299456 w 5623272"/>
              <a:gd name="connsiteY97" fmla="*/ 3910371 h 4130507"/>
              <a:gd name="connsiteX98" fmla="*/ 3282522 w 5623272"/>
              <a:gd name="connsiteY98" fmla="*/ 3910371 h 4130507"/>
              <a:gd name="connsiteX99" fmla="*/ 3284234 w 5623272"/>
              <a:gd name="connsiteY99" fmla="*/ 3861839 h 4130507"/>
              <a:gd name="connsiteX100" fmla="*/ 3282522 w 5623272"/>
              <a:gd name="connsiteY100" fmla="*/ 3910370 h 4130507"/>
              <a:gd name="connsiteX101" fmla="*/ 3154868 w 5623272"/>
              <a:gd name="connsiteY101" fmla="*/ 3897344 h 4130507"/>
              <a:gd name="connsiteX102" fmla="*/ 3143145 w 5623272"/>
              <a:gd name="connsiteY102" fmla="*/ 3897344 h 4130507"/>
              <a:gd name="connsiteX103" fmla="*/ 3130119 w 5623272"/>
              <a:gd name="connsiteY103" fmla="*/ 3897344 h 4130507"/>
              <a:gd name="connsiteX104" fmla="*/ 3117093 w 5623272"/>
              <a:gd name="connsiteY104" fmla="*/ 3897344 h 4130507"/>
              <a:gd name="connsiteX105" fmla="*/ 3107975 w 5623272"/>
              <a:gd name="connsiteY105" fmla="*/ 3899949 h 4130507"/>
              <a:gd name="connsiteX106" fmla="*/ 3094949 w 5623272"/>
              <a:gd name="connsiteY106" fmla="*/ 3902554 h 4130507"/>
              <a:gd name="connsiteX107" fmla="*/ 3081923 w 5623272"/>
              <a:gd name="connsiteY107" fmla="*/ 3905159 h 4130507"/>
              <a:gd name="connsiteX108" fmla="*/ 3070200 w 5623272"/>
              <a:gd name="connsiteY108" fmla="*/ 3907765 h 4130507"/>
              <a:gd name="connsiteX109" fmla="*/ 2997255 w 5623272"/>
              <a:gd name="connsiteY109" fmla="*/ 3935119 h 4130507"/>
              <a:gd name="connsiteX110" fmla="*/ 2989439 w 5623272"/>
              <a:gd name="connsiteY110" fmla="*/ 3937724 h 4130507"/>
              <a:gd name="connsiteX111" fmla="*/ 2982926 w 5623272"/>
              <a:gd name="connsiteY111" fmla="*/ 3942935 h 4130507"/>
              <a:gd name="connsiteX112" fmla="*/ 2977716 w 5623272"/>
              <a:gd name="connsiteY112" fmla="*/ 3945540 h 4130507"/>
              <a:gd name="connsiteX113" fmla="*/ 2969901 w 5623272"/>
              <a:gd name="connsiteY113" fmla="*/ 3950750 h 4130507"/>
              <a:gd name="connsiteX114" fmla="*/ 2964690 w 5623272"/>
              <a:gd name="connsiteY114" fmla="*/ 3954658 h 4130507"/>
              <a:gd name="connsiteX115" fmla="*/ 2959480 w 5623272"/>
              <a:gd name="connsiteY115" fmla="*/ 3959868 h 4130507"/>
              <a:gd name="connsiteX116" fmla="*/ 2955572 w 5623272"/>
              <a:gd name="connsiteY116" fmla="*/ 3965079 h 4130507"/>
              <a:gd name="connsiteX117" fmla="*/ 2950362 w 5623272"/>
              <a:gd name="connsiteY117" fmla="*/ 3970289 h 4130507"/>
              <a:gd name="connsiteX118" fmla="*/ 2945151 w 5623272"/>
              <a:gd name="connsiteY118" fmla="*/ 3975499 h 4130507"/>
              <a:gd name="connsiteX119" fmla="*/ 2939941 w 5623272"/>
              <a:gd name="connsiteY119" fmla="*/ 3980710 h 4130507"/>
              <a:gd name="connsiteX120" fmla="*/ 2934731 w 5623272"/>
              <a:gd name="connsiteY120" fmla="*/ 3987223 h 4130507"/>
              <a:gd name="connsiteX121" fmla="*/ 2932125 w 5623272"/>
              <a:gd name="connsiteY121" fmla="*/ 3995038 h 4130507"/>
              <a:gd name="connsiteX122" fmla="*/ 2926915 w 5623272"/>
              <a:gd name="connsiteY122" fmla="*/ 4000248 h 4130507"/>
              <a:gd name="connsiteX123" fmla="*/ 2925613 w 5623272"/>
              <a:gd name="connsiteY123" fmla="*/ 4005459 h 4130507"/>
              <a:gd name="connsiteX124" fmla="*/ 2920402 w 5623272"/>
              <a:gd name="connsiteY124" fmla="*/ 4013274 h 4130507"/>
              <a:gd name="connsiteX125" fmla="*/ 2915192 w 5623272"/>
              <a:gd name="connsiteY125" fmla="*/ 4017182 h 4130507"/>
              <a:gd name="connsiteX126" fmla="*/ 2909981 w 5623272"/>
              <a:gd name="connsiteY126" fmla="*/ 4022392 h 4130507"/>
              <a:gd name="connsiteX127" fmla="*/ 2904771 w 5623272"/>
              <a:gd name="connsiteY127" fmla="*/ 4027603 h 4130507"/>
              <a:gd name="connsiteX128" fmla="*/ 2899561 w 5623272"/>
              <a:gd name="connsiteY128" fmla="*/ 4032813 h 4130507"/>
              <a:gd name="connsiteX129" fmla="*/ 2893048 w 5623272"/>
              <a:gd name="connsiteY129" fmla="*/ 4038023 h 4130507"/>
              <a:gd name="connsiteX130" fmla="*/ 2887837 w 5623272"/>
              <a:gd name="connsiteY130" fmla="*/ 4040629 h 4130507"/>
              <a:gd name="connsiteX131" fmla="*/ 2880022 w 5623272"/>
              <a:gd name="connsiteY131" fmla="*/ 4045839 h 4130507"/>
              <a:gd name="connsiteX132" fmla="*/ 2874812 w 5623272"/>
              <a:gd name="connsiteY132" fmla="*/ 4047142 h 4130507"/>
              <a:gd name="connsiteX133" fmla="*/ 2866996 w 5623272"/>
              <a:gd name="connsiteY133" fmla="*/ 4049747 h 4130507"/>
              <a:gd name="connsiteX134" fmla="*/ 2697660 w 5623272"/>
              <a:gd name="connsiteY134" fmla="*/ 4120086 h 4130507"/>
              <a:gd name="connsiteX135" fmla="*/ 2662490 w 5623272"/>
              <a:gd name="connsiteY135" fmla="*/ 4127902 h 4130507"/>
              <a:gd name="connsiteX136" fmla="*/ 2627320 w 5623272"/>
              <a:gd name="connsiteY136" fmla="*/ 4130507 h 4130507"/>
              <a:gd name="connsiteX137" fmla="*/ 2589545 w 5623272"/>
              <a:gd name="connsiteY137" fmla="*/ 4130507 h 4130507"/>
              <a:gd name="connsiteX138" fmla="*/ 2527020 w 5623272"/>
              <a:gd name="connsiteY138" fmla="*/ 4130507 h 4130507"/>
              <a:gd name="connsiteX139" fmla="*/ 2510087 w 5623272"/>
              <a:gd name="connsiteY139" fmla="*/ 4130507 h 4130507"/>
              <a:gd name="connsiteX140" fmla="*/ 2490548 w 5623272"/>
              <a:gd name="connsiteY140" fmla="*/ 4130507 h 4130507"/>
              <a:gd name="connsiteX141" fmla="*/ 2472312 w 5623272"/>
              <a:gd name="connsiteY141" fmla="*/ 4127902 h 4130507"/>
              <a:gd name="connsiteX142" fmla="*/ 2437142 w 5623272"/>
              <a:gd name="connsiteY142" fmla="*/ 4122692 h 4130507"/>
              <a:gd name="connsiteX143" fmla="*/ 2422813 w 5623272"/>
              <a:gd name="connsiteY143" fmla="*/ 4117481 h 4130507"/>
              <a:gd name="connsiteX144" fmla="*/ 2407182 w 5623272"/>
              <a:gd name="connsiteY144" fmla="*/ 4109666 h 4130507"/>
              <a:gd name="connsiteX145" fmla="*/ 2392854 w 5623272"/>
              <a:gd name="connsiteY145" fmla="*/ 4103153 h 4130507"/>
              <a:gd name="connsiteX146" fmla="*/ 2377223 w 5623272"/>
              <a:gd name="connsiteY146" fmla="*/ 4095337 h 4130507"/>
              <a:gd name="connsiteX147" fmla="*/ 2362894 w 5623272"/>
              <a:gd name="connsiteY147" fmla="*/ 4087522 h 4130507"/>
              <a:gd name="connsiteX148" fmla="*/ 2347263 w 5623272"/>
              <a:gd name="connsiteY148" fmla="*/ 4077101 h 4130507"/>
              <a:gd name="connsiteX149" fmla="*/ 2334237 w 5623272"/>
              <a:gd name="connsiteY149" fmla="*/ 4067983 h 4130507"/>
              <a:gd name="connsiteX150" fmla="*/ 2322514 w 5623272"/>
              <a:gd name="connsiteY150" fmla="*/ 4057562 h 4130507"/>
              <a:gd name="connsiteX151" fmla="*/ 2309488 w 5623272"/>
              <a:gd name="connsiteY151" fmla="*/ 4045839 h 4130507"/>
              <a:gd name="connsiteX152" fmla="*/ 2297765 w 5623272"/>
              <a:gd name="connsiteY152" fmla="*/ 4032813 h 4130507"/>
              <a:gd name="connsiteX153" fmla="*/ 2287344 w 5623272"/>
              <a:gd name="connsiteY153" fmla="*/ 4019787 h 4130507"/>
              <a:gd name="connsiteX154" fmla="*/ 2276923 w 5623272"/>
              <a:gd name="connsiteY154" fmla="*/ 4008064 h 4130507"/>
              <a:gd name="connsiteX155" fmla="*/ 2267805 w 5623272"/>
              <a:gd name="connsiteY155" fmla="*/ 3997643 h 4130507"/>
              <a:gd name="connsiteX156" fmla="*/ 2259990 w 5623272"/>
              <a:gd name="connsiteY156" fmla="*/ 3984617 h 4130507"/>
              <a:gd name="connsiteX157" fmla="*/ 2249569 w 5623272"/>
              <a:gd name="connsiteY157" fmla="*/ 3978104 h 4130507"/>
              <a:gd name="connsiteX158" fmla="*/ 2240451 w 5623272"/>
              <a:gd name="connsiteY158" fmla="*/ 3967684 h 4130507"/>
              <a:gd name="connsiteX159" fmla="*/ 2227425 w 5623272"/>
              <a:gd name="connsiteY159" fmla="*/ 3957263 h 4130507"/>
              <a:gd name="connsiteX160" fmla="*/ 2217004 w 5623272"/>
              <a:gd name="connsiteY160" fmla="*/ 3950750 h 4130507"/>
              <a:gd name="connsiteX161" fmla="*/ 2205281 w 5623272"/>
              <a:gd name="connsiteY161" fmla="*/ 3942935 h 4130507"/>
              <a:gd name="connsiteX162" fmla="*/ 2157085 w 5623272"/>
              <a:gd name="connsiteY162" fmla="*/ 3918185 h 4130507"/>
              <a:gd name="connsiteX163" fmla="*/ 2127126 w 5623272"/>
              <a:gd name="connsiteY163" fmla="*/ 3899949 h 4130507"/>
              <a:gd name="connsiteX164" fmla="*/ 2082838 w 5623272"/>
              <a:gd name="connsiteY164" fmla="*/ 3880410 h 4130507"/>
              <a:gd name="connsiteX165" fmla="*/ 2094414 w 5623272"/>
              <a:gd name="connsiteY165" fmla="*/ 3816488 h 4130507"/>
              <a:gd name="connsiteX166" fmla="*/ 2094414 w 5623272"/>
              <a:gd name="connsiteY166" fmla="*/ 3816487 h 4130507"/>
              <a:gd name="connsiteX167" fmla="*/ 2082837 w 5623272"/>
              <a:gd name="connsiteY167" fmla="*/ 3880410 h 4130507"/>
              <a:gd name="connsiteX168" fmla="*/ 2042457 w 5623272"/>
              <a:gd name="connsiteY168" fmla="*/ 3862174 h 4130507"/>
              <a:gd name="connsiteX169" fmla="*/ 2039852 w 5623272"/>
              <a:gd name="connsiteY169" fmla="*/ 3859569 h 4130507"/>
              <a:gd name="connsiteX170" fmla="*/ 2037247 w 5623272"/>
              <a:gd name="connsiteY170" fmla="*/ 3858266 h 4130507"/>
              <a:gd name="connsiteX171" fmla="*/ 2034642 w 5623272"/>
              <a:gd name="connsiteY171" fmla="*/ 3855661 h 4130507"/>
              <a:gd name="connsiteX172" fmla="*/ 2032037 w 5623272"/>
              <a:gd name="connsiteY172" fmla="*/ 3853056 h 4130507"/>
              <a:gd name="connsiteX173" fmla="*/ 2029431 w 5623272"/>
              <a:gd name="connsiteY173" fmla="*/ 3850451 h 4130507"/>
              <a:gd name="connsiteX174" fmla="*/ 2026826 w 5623272"/>
              <a:gd name="connsiteY174" fmla="*/ 3847845 h 4130507"/>
              <a:gd name="connsiteX175" fmla="*/ 2024221 w 5623272"/>
              <a:gd name="connsiteY175" fmla="*/ 3845240 h 4130507"/>
              <a:gd name="connsiteX176" fmla="*/ 2022918 w 5623272"/>
              <a:gd name="connsiteY176" fmla="*/ 3840030 h 4130507"/>
              <a:gd name="connsiteX177" fmla="*/ 2020313 w 5623272"/>
              <a:gd name="connsiteY177" fmla="*/ 3837425 h 4130507"/>
              <a:gd name="connsiteX178" fmla="*/ 2020313 w 5623272"/>
              <a:gd name="connsiteY178" fmla="*/ 3834820 h 4130507"/>
              <a:gd name="connsiteX179" fmla="*/ 2017708 w 5623272"/>
              <a:gd name="connsiteY179" fmla="*/ 3829609 h 4130507"/>
              <a:gd name="connsiteX180" fmla="*/ 2015103 w 5623272"/>
              <a:gd name="connsiteY180" fmla="*/ 3827004 h 4130507"/>
              <a:gd name="connsiteX181" fmla="*/ 2015103 w 5623272"/>
              <a:gd name="connsiteY181" fmla="*/ 3825701 h 4130507"/>
              <a:gd name="connsiteX182" fmla="*/ 2015103 w 5623272"/>
              <a:gd name="connsiteY182" fmla="*/ 3820491 h 4130507"/>
              <a:gd name="connsiteX183" fmla="*/ 2012498 w 5623272"/>
              <a:gd name="connsiteY183" fmla="*/ 3817886 h 4130507"/>
              <a:gd name="connsiteX184" fmla="*/ 2012498 w 5623272"/>
              <a:gd name="connsiteY184" fmla="*/ 3812676 h 4130507"/>
              <a:gd name="connsiteX185" fmla="*/ 2012498 w 5623272"/>
              <a:gd name="connsiteY185" fmla="*/ 3810070 h 4130507"/>
              <a:gd name="connsiteX186" fmla="*/ 2009893 w 5623272"/>
              <a:gd name="connsiteY186" fmla="*/ 3807465 h 4130507"/>
              <a:gd name="connsiteX187" fmla="*/ 2009893 w 5623272"/>
              <a:gd name="connsiteY187" fmla="*/ 3802255 h 4130507"/>
              <a:gd name="connsiteX188" fmla="*/ 2007287 w 5623272"/>
              <a:gd name="connsiteY188" fmla="*/ 3799650 h 4130507"/>
              <a:gd name="connsiteX189" fmla="*/ 2007287 w 5623272"/>
              <a:gd name="connsiteY189" fmla="*/ 3797045 h 4130507"/>
              <a:gd name="connsiteX190" fmla="*/ 2004682 w 5623272"/>
              <a:gd name="connsiteY190" fmla="*/ 3793137 h 4130507"/>
              <a:gd name="connsiteX191" fmla="*/ 2002077 w 5623272"/>
              <a:gd name="connsiteY191" fmla="*/ 3790532 h 4130507"/>
              <a:gd name="connsiteX192" fmla="*/ 2002077 w 5623272"/>
              <a:gd name="connsiteY192" fmla="*/ 3787926 h 4130507"/>
              <a:gd name="connsiteX193" fmla="*/ 1999472 w 5623272"/>
              <a:gd name="connsiteY193" fmla="*/ 3785321 h 4130507"/>
              <a:gd name="connsiteX194" fmla="*/ 1931737 w 5623272"/>
              <a:gd name="connsiteY194" fmla="*/ 3704561 h 4130507"/>
              <a:gd name="connsiteX195" fmla="*/ 1931737 w 5623272"/>
              <a:gd name="connsiteY195" fmla="*/ 3701956 h 4130507"/>
              <a:gd name="connsiteX196" fmla="*/ 1930435 w 5623272"/>
              <a:gd name="connsiteY196" fmla="*/ 3700653 h 4130507"/>
              <a:gd name="connsiteX197" fmla="*/ 1927830 w 5623272"/>
              <a:gd name="connsiteY197" fmla="*/ 3698048 h 4130507"/>
              <a:gd name="connsiteX198" fmla="*/ 1925224 w 5623272"/>
              <a:gd name="connsiteY198" fmla="*/ 3698048 h 4130507"/>
              <a:gd name="connsiteX199" fmla="*/ 1925224 w 5623272"/>
              <a:gd name="connsiteY199" fmla="*/ 3695443 h 4130507"/>
              <a:gd name="connsiteX200" fmla="*/ 1922619 w 5623272"/>
              <a:gd name="connsiteY200" fmla="*/ 3692837 h 4130507"/>
              <a:gd name="connsiteX201" fmla="*/ 1920014 w 5623272"/>
              <a:gd name="connsiteY201" fmla="*/ 3692837 h 4130507"/>
              <a:gd name="connsiteX202" fmla="*/ 1917409 w 5623272"/>
              <a:gd name="connsiteY202" fmla="*/ 3690232 h 4130507"/>
              <a:gd name="connsiteX203" fmla="*/ 1914804 w 5623272"/>
              <a:gd name="connsiteY203" fmla="*/ 3690232 h 4130507"/>
              <a:gd name="connsiteX204" fmla="*/ 1912198 w 5623272"/>
              <a:gd name="connsiteY204" fmla="*/ 3687627 h 4130507"/>
              <a:gd name="connsiteX205" fmla="*/ 1909593 w 5623272"/>
              <a:gd name="connsiteY205" fmla="*/ 3687627 h 4130507"/>
              <a:gd name="connsiteX206" fmla="*/ 1906988 w 5623272"/>
              <a:gd name="connsiteY206" fmla="*/ 3687627 h 4130507"/>
              <a:gd name="connsiteX207" fmla="*/ 1904383 w 5623272"/>
              <a:gd name="connsiteY207" fmla="*/ 3685022 h 4130507"/>
              <a:gd name="connsiteX208" fmla="*/ 1901778 w 5623272"/>
              <a:gd name="connsiteY208" fmla="*/ 3685022 h 4130507"/>
              <a:gd name="connsiteX209" fmla="*/ 1899173 w 5623272"/>
              <a:gd name="connsiteY209" fmla="*/ 3685022 h 4130507"/>
              <a:gd name="connsiteX210" fmla="*/ 1897870 w 5623272"/>
              <a:gd name="connsiteY210" fmla="*/ 3685022 h 4130507"/>
              <a:gd name="connsiteX211" fmla="*/ 1895265 w 5623272"/>
              <a:gd name="connsiteY211" fmla="*/ 3685022 h 4130507"/>
              <a:gd name="connsiteX212" fmla="*/ 1892660 w 5623272"/>
              <a:gd name="connsiteY212" fmla="*/ 3682417 h 4130507"/>
              <a:gd name="connsiteX213" fmla="*/ 1890055 w 5623272"/>
              <a:gd name="connsiteY213" fmla="*/ 3682417 h 4130507"/>
              <a:gd name="connsiteX214" fmla="*/ 1887449 w 5623272"/>
              <a:gd name="connsiteY214" fmla="*/ 3679812 h 4130507"/>
              <a:gd name="connsiteX215" fmla="*/ 1884844 w 5623272"/>
              <a:gd name="connsiteY215" fmla="*/ 3679812 h 4130507"/>
              <a:gd name="connsiteX216" fmla="*/ 1882239 w 5623272"/>
              <a:gd name="connsiteY216" fmla="*/ 3677206 h 4130507"/>
              <a:gd name="connsiteX217" fmla="*/ 1879634 w 5623272"/>
              <a:gd name="connsiteY217" fmla="*/ 3674601 h 4130507"/>
              <a:gd name="connsiteX218" fmla="*/ 1877029 w 5623272"/>
              <a:gd name="connsiteY218" fmla="*/ 3674601 h 4130507"/>
              <a:gd name="connsiteX219" fmla="*/ 1877029 w 5623272"/>
              <a:gd name="connsiteY219" fmla="*/ 3671996 h 4130507"/>
              <a:gd name="connsiteX220" fmla="*/ 1874423 w 5623272"/>
              <a:gd name="connsiteY220" fmla="*/ 3669391 h 4130507"/>
              <a:gd name="connsiteX221" fmla="*/ 1871818 w 5623272"/>
              <a:gd name="connsiteY221" fmla="*/ 3669391 h 4130507"/>
              <a:gd name="connsiteX222" fmla="*/ 1871818 w 5623272"/>
              <a:gd name="connsiteY222" fmla="*/ 3668088 h 4130507"/>
              <a:gd name="connsiteX223" fmla="*/ 1869213 w 5623272"/>
              <a:gd name="connsiteY223" fmla="*/ 3665483 h 4130507"/>
              <a:gd name="connsiteX224" fmla="*/ 1869213 w 5623272"/>
              <a:gd name="connsiteY224" fmla="*/ 3662878 h 4130507"/>
              <a:gd name="connsiteX225" fmla="*/ 1860095 w 5623272"/>
              <a:gd name="connsiteY225" fmla="*/ 3649852 h 4130507"/>
              <a:gd name="connsiteX226" fmla="*/ 1852279 w 5623272"/>
              <a:gd name="connsiteY226" fmla="*/ 3635524 h 4130507"/>
              <a:gd name="connsiteX227" fmla="*/ 1841859 w 5623272"/>
              <a:gd name="connsiteY227" fmla="*/ 3622498 h 4130507"/>
              <a:gd name="connsiteX228" fmla="*/ 1832741 w 5623272"/>
              <a:gd name="connsiteY228" fmla="*/ 3612077 h 4130507"/>
              <a:gd name="connsiteX229" fmla="*/ 1819715 w 5623272"/>
              <a:gd name="connsiteY229" fmla="*/ 3600354 h 4130507"/>
              <a:gd name="connsiteX230" fmla="*/ 1809294 w 5623272"/>
              <a:gd name="connsiteY230" fmla="*/ 3589933 h 4130507"/>
              <a:gd name="connsiteX231" fmla="*/ 1797571 w 5623272"/>
              <a:gd name="connsiteY231" fmla="*/ 3576907 h 4130507"/>
              <a:gd name="connsiteX232" fmla="*/ 1784545 w 5623272"/>
              <a:gd name="connsiteY232" fmla="*/ 3570394 h 4130507"/>
              <a:gd name="connsiteX233" fmla="*/ 1772822 w 5623272"/>
              <a:gd name="connsiteY233" fmla="*/ 3559973 h 4130507"/>
              <a:gd name="connsiteX234" fmla="*/ 1757191 w 5623272"/>
              <a:gd name="connsiteY234" fmla="*/ 3552158 h 4130507"/>
              <a:gd name="connsiteX235" fmla="*/ 1744165 w 5623272"/>
              <a:gd name="connsiteY235" fmla="*/ 3544342 h 4130507"/>
              <a:gd name="connsiteX236" fmla="*/ 1729836 w 5623272"/>
              <a:gd name="connsiteY236" fmla="*/ 3537829 h 4130507"/>
              <a:gd name="connsiteX237" fmla="*/ 1714205 w 5623272"/>
              <a:gd name="connsiteY237" fmla="*/ 3530014 h 4130507"/>
              <a:gd name="connsiteX238" fmla="*/ 1699877 w 5623272"/>
              <a:gd name="connsiteY238" fmla="*/ 3524804 h 4130507"/>
              <a:gd name="connsiteX239" fmla="*/ 1681641 w 5623272"/>
              <a:gd name="connsiteY239" fmla="*/ 3519593 h 4130507"/>
              <a:gd name="connsiteX240" fmla="*/ 1667312 w 5623272"/>
              <a:gd name="connsiteY240" fmla="*/ 3513080 h 4130507"/>
              <a:gd name="connsiteX241" fmla="*/ 1649076 w 5623272"/>
              <a:gd name="connsiteY241" fmla="*/ 3505265 h 4130507"/>
              <a:gd name="connsiteX242" fmla="*/ 1634747 w 5623272"/>
              <a:gd name="connsiteY242" fmla="*/ 3494844 h 4130507"/>
              <a:gd name="connsiteX243" fmla="*/ 1619116 w 5623272"/>
              <a:gd name="connsiteY243" fmla="*/ 3484423 h 4130507"/>
              <a:gd name="connsiteX244" fmla="*/ 1604788 w 5623272"/>
              <a:gd name="connsiteY244" fmla="*/ 3477910 h 4130507"/>
              <a:gd name="connsiteX245" fmla="*/ 1591762 w 5623272"/>
              <a:gd name="connsiteY245" fmla="*/ 3467490 h 4130507"/>
              <a:gd name="connsiteX246" fmla="*/ 1577434 w 5623272"/>
              <a:gd name="connsiteY246" fmla="*/ 3459674 h 4130507"/>
              <a:gd name="connsiteX247" fmla="*/ 1559197 w 5623272"/>
              <a:gd name="connsiteY247" fmla="*/ 3451859 h 4130507"/>
              <a:gd name="connsiteX248" fmla="*/ 1544869 w 5623272"/>
              <a:gd name="connsiteY248" fmla="*/ 3447951 h 4130507"/>
              <a:gd name="connsiteX249" fmla="*/ 1529238 w 5623272"/>
              <a:gd name="connsiteY249" fmla="*/ 3442741 h 4130507"/>
              <a:gd name="connsiteX250" fmla="*/ 1512304 w 5623272"/>
              <a:gd name="connsiteY250" fmla="*/ 3437530 h 4130507"/>
              <a:gd name="connsiteX251" fmla="*/ 1494068 w 5623272"/>
              <a:gd name="connsiteY251" fmla="*/ 3434925 h 4130507"/>
              <a:gd name="connsiteX252" fmla="*/ 1479739 w 5623272"/>
              <a:gd name="connsiteY252" fmla="*/ 3432320 h 4130507"/>
              <a:gd name="connsiteX253" fmla="*/ 1462806 w 5623272"/>
              <a:gd name="connsiteY253" fmla="*/ 3432320 h 4130507"/>
              <a:gd name="connsiteX254" fmla="*/ 1365112 w 5623272"/>
              <a:gd name="connsiteY254" fmla="*/ 3427110 h 4130507"/>
              <a:gd name="connsiteX255" fmla="*/ 1270023 w 5623272"/>
              <a:gd name="connsiteY255" fmla="*/ 3419294 h 4130507"/>
              <a:gd name="connsiteX256" fmla="*/ 1270023 w 5623272"/>
              <a:gd name="connsiteY256" fmla="*/ 3419293 h 4130507"/>
              <a:gd name="connsiteX257" fmla="*/ 1249182 w 5623272"/>
              <a:gd name="connsiteY257" fmla="*/ 3417991 h 4130507"/>
              <a:gd name="connsiteX258" fmla="*/ 1232248 w 5623272"/>
              <a:gd name="connsiteY258" fmla="*/ 3415385 h 4130507"/>
              <a:gd name="connsiteX259" fmla="*/ 1214012 w 5623272"/>
              <a:gd name="connsiteY259" fmla="*/ 3412780 h 4130507"/>
              <a:gd name="connsiteX260" fmla="*/ 1197078 w 5623272"/>
              <a:gd name="connsiteY260" fmla="*/ 3407570 h 4130507"/>
              <a:gd name="connsiteX261" fmla="*/ 1180145 w 5623272"/>
              <a:gd name="connsiteY261" fmla="*/ 3402360 h 4130507"/>
              <a:gd name="connsiteX262" fmla="*/ 1161908 w 5623272"/>
              <a:gd name="connsiteY262" fmla="*/ 3397149 h 4130507"/>
              <a:gd name="connsiteX263" fmla="*/ 1144975 w 5623272"/>
              <a:gd name="connsiteY263" fmla="*/ 3389334 h 4130507"/>
              <a:gd name="connsiteX264" fmla="*/ 1126738 w 5623272"/>
              <a:gd name="connsiteY264" fmla="*/ 3382821 h 4130507"/>
              <a:gd name="connsiteX265" fmla="*/ 1112410 w 5623272"/>
              <a:gd name="connsiteY265" fmla="*/ 3372400 h 4130507"/>
              <a:gd name="connsiteX266" fmla="*/ 1096779 w 5623272"/>
              <a:gd name="connsiteY266" fmla="*/ 3361979 h 4130507"/>
              <a:gd name="connsiteX267" fmla="*/ 1082450 w 5623272"/>
              <a:gd name="connsiteY267" fmla="*/ 3352861 h 4130507"/>
              <a:gd name="connsiteX268" fmla="*/ 1066819 w 5623272"/>
              <a:gd name="connsiteY268" fmla="*/ 3339835 h 4130507"/>
              <a:gd name="connsiteX269" fmla="*/ 1052491 w 5623272"/>
              <a:gd name="connsiteY269" fmla="*/ 3326809 h 4130507"/>
              <a:gd name="connsiteX270" fmla="*/ 1039465 w 5623272"/>
              <a:gd name="connsiteY270" fmla="*/ 3315086 h 4130507"/>
              <a:gd name="connsiteX271" fmla="*/ 1027742 w 5623272"/>
              <a:gd name="connsiteY271" fmla="*/ 3302060 h 4130507"/>
              <a:gd name="connsiteX272" fmla="*/ 1022531 w 5623272"/>
              <a:gd name="connsiteY272" fmla="*/ 3294245 h 4130507"/>
              <a:gd name="connsiteX273" fmla="*/ 1014716 w 5623272"/>
              <a:gd name="connsiteY273" fmla="*/ 3287732 h 4130507"/>
              <a:gd name="connsiteX274" fmla="*/ 1006900 w 5623272"/>
              <a:gd name="connsiteY274" fmla="*/ 3282521 h 4130507"/>
              <a:gd name="connsiteX275" fmla="*/ 1001690 w 5623272"/>
              <a:gd name="connsiteY275" fmla="*/ 3277311 h 4130507"/>
              <a:gd name="connsiteX276" fmla="*/ 995177 w 5623272"/>
              <a:gd name="connsiteY276" fmla="*/ 3269496 h 4130507"/>
              <a:gd name="connsiteX277" fmla="*/ 984756 w 5623272"/>
              <a:gd name="connsiteY277" fmla="*/ 3264285 h 4130507"/>
              <a:gd name="connsiteX278" fmla="*/ 976941 w 5623272"/>
              <a:gd name="connsiteY278" fmla="*/ 3261680 h 4130507"/>
              <a:gd name="connsiteX279" fmla="*/ 969125 w 5623272"/>
              <a:gd name="connsiteY279" fmla="*/ 3257772 h 4130507"/>
              <a:gd name="connsiteX280" fmla="*/ 960007 w 5623272"/>
              <a:gd name="connsiteY280" fmla="*/ 3252562 h 4130507"/>
              <a:gd name="connsiteX281" fmla="*/ 952192 w 5623272"/>
              <a:gd name="connsiteY281" fmla="*/ 3249957 h 4130507"/>
              <a:gd name="connsiteX282" fmla="*/ 941771 w 5623272"/>
              <a:gd name="connsiteY282" fmla="*/ 3247352 h 4130507"/>
              <a:gd name="connsiteX283" fmla="*/ 933955 w 5623272"/>
              <a:gd name="connsiteY283" fmla="*/ 3244746 h 4130507"/>
              <a:gd name="connsiteX284" fmla="*/ 751593 w 5623272"/>
              <a:gd name="connsiteY284" fmla="*/ 3204366 h 4130507"/>
              <a:gd name="connsiteX285" fmla="*/ 745080 w 5623272"/>
              <a:gd name="connsiteY285" fmla="*/ 3201761 h 4130507"/>
              <a:gd name="connsiteX286" fmla="*/ 737264 w 5623272"/>
              <a:gd name="connsiteY286" fmla="*/ 3199156 h 4130507"/>
              <a:gd name="connsiteX287" fmla="*/ 732054 w 5623272"/>
              <a:gd name="connsiteY287" fmla="*/ 3197853 h 4130507"/>
              <a:gd name="connsiteX288" fmla="*/ 724239 w 5623272"/>
              <a:gd name="connsiteY288" fmla="*/ 3195248 h 4130507"/>
              <a:gd name="connsiteX289" fmla="*/ 716423 w 5623272"/>
              <a:gd name="connsiteY289" fmla="*/ 3192643 h 4130507"/>
              <a:gd name="connsiteX290" fmla="*/ 712515 w 5623272"/>
              <a:gd name="connsiteY290" fmla="*/ 3187433 h 4130507"/>
              <a:gd name="connsiteX291" fmla="*/ 704700 w 5623272"/>
              <a:gd name="connsiteY291" fmla="*/ 3182222 h 4130507"/>
              <a:gd name="connsiteX292" fmla="*/ 699489 w 5623272"/>
              <a:gd name="connsiteY292" fmla="*/ 3179617 h 4130507"/>
              <a:gd name="connsiteX293" fmla="*/ 691674 w 5623272"/>
              <a:gd name="connsiteY293" fmla="*/ 3174407 h 4130507"/>
              <a:gd name="connsiteX294" fmla="*/ 686463 w 5623272"/>
              <a:gd name="connsiteY294" fmla="*/ 3169196 h 4130507"/>
              <a:gd name="connsiteX295" fmla="*/ 531455 w 5623272"/>
              <a:gd name="connsiteY295" fmla="*/ 3014188 h 4130507"/>
              <a:gd name="connsiteX296" fmla="*/ 522337 w 5623272"/>
              <a:gd name="connsiteY296" fmla="*/ 3002465 h 4130507"/>
              <a:gd name="connsiteX297" fmla="*/ 509311 w 5623272"/>
              <a:gd name="connsiteY297" fmla="*/ 2989439 h 4130507"/>
              <a:gd name="connsiteX298" fmla="*/ 498891 w 5623272"/>
              <a:gd name="connsiteY298" fmla="*/ 2975111 h 4130507"/>
              <a:gd name="connsiteX299" fmla="*/ 492378 w 5623272"/>
              <a:gd name="connsiteY299" fmla="*/ 2959480 h 4130507"/>
              <a:gd name="connsiteX300" fmla="*/ 484562 w 5623272"/>
              <a:gd name="connsiteY300" fmla="*/ 2945151 h 4130507"/>
              <a:gd name="connsiteX301" fmla="*/ 474142 w 5623272"/>
              <a:gd name="connsiteY301" fmla="*/ 2929520 h 4130507"/>
              <a:gd name="connsiteX302" fmla="*/ 438972 w 5623272"/>
              <a:gd name="connsiteY302" fmla="*/ 2847457 h 4130507"/>
              <a:gd name="connsiteX303" fmla="*/ 429854 w 5623272"/>
              <a:gd name="connsiteY303" fmla="*/ 2831826 h 4130507"/>
              <a:gd name="connsiteX304" fmla="*/ 422038 w 5623272"/>
              <a:gd name="connsiteY304" fmla="*/ 2820103 h 4130507"/>
              <a:gd name="connsiteX305" fmla="*/ 411617 w 5623272"/>
              <a:gd name="connsiteY305" fmla="*/ 2807077 h 4130507"/>
              <a:gd name="connsiteX306" fmla="*/ 402499 w 5623272"/>
              <a:gd name="connsiteY306" fmla="*/ 2796656 h 4130507"/>
              <a:gd name="connsiteX307" fmla="*/ 392078 w 5623272"/>
              <a:gd name="connsiteY307" fmla="*/ 2784933 h 4130507"/>
              <a:gd name="connsiteX308" fmla="*/ 379053 w 5623272"/>
              <a:gd name="connsiteY308" fmla="*/ 2774512 h 4130507"/>
              <a:gd name="connsiteX309" fmla="*/ 367329 w 5623272"/>
              <a:gd name="connsiteY309" fmla="*/ 2764091 h 4130507"/>
              <a:gd name="connsiteX310" fmla="*/ 131561 w 5623272"/>
              <a:gd name="connsiteY310" fmla="*/ 2586939 h 4130507"/>
              <a:gd name="connsiteX311" fmla="*/ 74247 w 5623272"/>
              <a:gd name="connsiteY311" fmla="*/ 2519204 h 4130507"/>
              <a:gd name="connsiteX312" fmla="*/ 131561 w 5623272"/>
              <a:gd name="connsiteY312" fmla="*/ 2394156 h 4130507"/>
              <a:gd name="connsiteX313" fmla="*/ 446787 w 5623272"/>
              <a:gd name="connsiteY313" fmla="*/ 2579123 h 4130507"/>
              <a:gd name="connsiteX314" fmla="*/ 531455 w 5623272"/>
              <a:gd name="connsiteY314" fmla="*/ 2494455 h 4130507"/>
              <a:gd name="connsiteX315" fmla="*/ 775040 w 5623272"/>
              <a:gd name="connsiteY315" fmla="*/ 2594755 h 4130507"/>
              <a:gd name="connsiteX316" fmla="*/ 775040 w 5623272"/>
              <a:gd name="connsiteY316" fmla="*/ 2524415 h 4130507"/>
              <a:gd name="connsiteX317" fmla="*/ 726844 w 5623272"/>
              <a:gd name="connsiteY317" fmla="*/ 2524415 h 4130507"/>
              <a:gd name="connsiteX318" fmla="*/ 726844 w 5623272"/>
              <a:gd name="connsiteY318" fmla="*/ 2446259 h 4130507"/>
              <a:gd name="connsiteX319" fmla="*/ 775040 w 5623272"/>
              <a:gd name="connsiteY319" fmla="*/ 2442352 h 4130507"/>
              <a:gd name="connsiteX320" fmla="*/ 777645 w 5623272"/>
              <a:gd name="connsiteY320" fmla="*/ 2111494 h 4130507"/>
              <a:gd name="connsiteX321" fmla="*/ 729449 w 5623272"/>
              <a:gd name="connsiteY321" fmla="*/ 2111494 h 4130507"/>
              <a:gd name="connsiteX322" fmla="*/ 726844 w 5623272"/>
              <a:gd name="connsiteY322" fmla="*/ 2111494 h 4130507"/>
              <a:gd name="connsiteX323" fmla="*/ 724239 w 5623272"/>
              <a:gd name="connsiteY323" fmla="*/ 2111494 h 4130507"/>
              <a:gd name="connsiteX324" fmla="*/ 721633 w 5623272"/>
              <a:gd name="connsiteY324" fmla="*/ 2108889 h 4130507"/>
              <a:gd name="connsiteX325" fmla="*/ 719028 w 5623272"/>
              <a:gd name="connsiteY325" fmla="*/ 2108889 h 4130507"/>
              <a:gd name="connsiteX326" fmla="*/ 716423 w 5623272"/>
              <a:gd name="connsiteY326" fmla="*/ 2108889 h 4130507"/>
              <a:gd name="connsiteX327" fmla="*/ 716423 w 5623272"/>
              <a:gd name="connsiteY327" fmla="*/ 2106284 h 4130507"/>
              <a:gd name="connsiteX328" fmla="*/ 715120 w 5623272"/>
              <a:gd name="connsiteY328" fmla="*/ 2106284 h 4130507"/>
              <a:gd name="connsiteX329" fmla="*/ 552297 w 5623272"/>
              <a:gd name="connsiteY329" fmla="*/ 1978630 h 4130507"/>
              <a:gd name="connsiteX330" fmla="*/ 661714 w 5623272"/>
              <a:gd name="connsiteY330" fmla="*/ 1948671 h 4130507"/>
              <a:gd name="connsiteX331" fmla="*/ 666925 w 5623272"/>
              <a:gd name="connsiteY331" fmla="*/ 1948671 h 4130507"/>
              <a:gd name="connsiteX332" fmla="*/ 672135 w 5623272"/>
              <a:gd name="connsiteY332" fmla="*/ 1946066 h 4130507"/>
              <a:gd name="connsiteX333" fmla="*/ 679951 w 5623272"/>
              <a:gd name="connsiteY333" fmla="*/ 1946066 h 4130507"/>
              <a:gd name="connsiteX334" fmla="*/ 685161 w 5623272"/>
              <a:gd name="connsiteY334" fmla="*/ 1946066 h 4130507"/>
              <a:gd name="connsiteX335" fmla="*/ 691674 w 5623272"/>
              <a:gd name="connsiteY335" fmla="*/ 1946066 h 4130507"/>
              <a:gd name="connsiteX336" fmla="*/ 726844 w 5623272"/>
              <a:gd name="connsiteY336" fmla="*/ 1946066 h 4130507"/>
              <a:gd name="connsiteX337" fmla="*/ 724239 w 5623272"/>
              <a:gd name="connsiteY337" fmla="*/ 1951276 h 4130507"/>
              <a:gd name="connsiteX338" fmla="*/ 784158 w 5623272"/>
              <a:gd name="connsiteY338" fmla="*/ 1951276 h 4130507"/>
              <a:gd name="connsiteX339" fmla="*/ 786763 w 5623272"/>
              <a:gd name="connsiteY339" fmla="*/ 1671220 h 4130507"/>
              <a:gd name="connsiteX340" fmla="*/ 609611 w 5623272"/>
              <a:gd name="connsiteY340" fmla="*/ 1666009 h 4130507"/>
              <a:gd name="connsiteX341" fmla="*/ 599190 w 5623272"/>
              <a:gd name="connsiteY341" fmla="*/ 1600881 h 4130507"/>
              <a:gd name="connsiteX342" fmla="*/ 259215 w 5623272"/>
              <a:gd name="connsiteY342" fmla="*/ 1594368 h 4130507"/>
              <a:gd name="connsiteX343" fmla="*/ 269636 w 5623272"/>
              <a:gd name="connsiteY343" fmla="*/ 1208802 h 4130507"/>
              <a:gd name="connsiteX344" fmla="*/ 212322 w 5623272"/>
              <a:gd name="connsiteY344" fmla="*/ 1208802 h 4130507"/>
              <a:gd name="connsiteX345" fmla="*/ 177152 w 5623272"/>
              <a:gd name="connsiteY345" fmla="*/ 1211407 h 4130507"/>
              <a:gd name="connsiteX346" fmla="*/ 144587 w 5623272"/>
              <a:gd name="connsiteY346" fmla="*/ 1219222 h 4130507"/>
              <a:gd name="connsiteX347" fmla="*/ 144587 w 5623272"/>
              <a:gd name="connsiteY347" fmla="*/ 1143672 h 4130507"/>
              <a:gd name="connsiteX348" fmla="*/ 79458 w 5623272"/>
              <a:gd name="connsiteY348" fmla="*/ 1156698 h 4130507"/>
              <a:gd name="connsiteX349" fmla="*/ 84668 w 5623272"/>
              <a:gd name="connsiteY349" fmla="*/ 1083753 h 4130507"/>
              <a:gd name="connsiteX350" fmla="*/ 11723 w 5623272"/>
              <a:gd name="connsiteY350" fmla="*/ 999085 h 4130507"/>
              <a:gd name="connsiteX351" fmla="*/ 0 w 5623272"/>
              <a:gd name="connsiteY351" fmla="*/ 896180 h 4130507"/>
              <a:gd name="connsiteX352" fmla="*/ 6513 w 5623272"/>
              <a:gd name="connsiteY352" fmla="*/ 758106 h 4130507"/>
              <a:gd name="connsiteX353" fmla="*/ 9118 w 5623272"/>
              <a:gd name="connsiteY353" fmla="*/ 713818 h 4130507"/>
              <a:gd name="connsiteX354" fmla="*/ 549692 w 5623272"/>
              <a:gd name="connsiteY354" fmla="*/ 752896 h 4130507"/>
              <a:gd name="connsiteX355" fmla="*/ 987362 w 5623272"/>
              <a:gd name="connsiteY355" fmla="*/ 874036 h 4130507"/>
              <a:gd name="connsiteX356" fmla="*/ 1096779 w 5623272"/>
              <a:gd name="connsiteY356" fmla="*/ 885760 h 4130507"/>
              <a:gd name="connsiteX357" fmla="*/ 1425031 w 5623272"/>
              <a:gd name="connsiteY357" fmla="*/ 913114 h 4130507"/>
              <a:gd name="connsiteX358" fmla="*/ 1675127 w 5623272"/>
              <a:gd name="connsiteY358" fmla="*/ 861011 h 4130507"/>
              <a:gd name="connsiteX359" fmla="*/ 1814504 w 5623272"/>
              <a:gd name="connsiteY359" fmla="*/ 863616 h 4130507"/>
              <a:gd name="connsiteX360" fmla="*/ 2012498 w 5623272"/>
              <a:gd name="connsiteY360" fmla="*/ 660412 h 4130507"/>
              <a:gd name="connsiteX361" fmla="*/ 2197465 w 5623272"/>
              <a:gd name="connsiteY361" fmla="*/ 660412 h 4130507"/>
              <a:gd name="connsiteX362" fmla="*/ 2265200 w 5623272"/>
              <a:gd name="connsiteY362" fmla="*/ 689069 h 4130507"/>
              <a:gd name="connsiteX363" fmla="*/ 2330329 w 5623272"/>
              <a:gd name="connsiteY363" fmla="*/ 746383 h 4130507"/>
              <a:gd name="connsiteX364" fmla="*/ 2330330 w 5623272"/>
              <a:gd name="connsiteY364" fmla="*/ 746382 h 4130507"/>
              <a:gd name="connsiteX365" fmla="*/ 2292554 w 5623272"/>
              <a:gd name="connsiteY365" fmla="*/ 616123 h 4130507"/>
              <a:gd name="connsiteX366" fmla="*/ 2211794 w 5623272"/>
              <a:gd name="connsiteY366" fmla="*/ 488470 h 4130507"/>
              <a:gd name="connsiteX367" fmla="*/ 2214399 w 5623272"/>
              <a:gd name="connsiteY367" fmla="*/ 368632 h 4130507"/>
              <a:gd name="connsiteX368" fmla="*/ 2149270 w 5623272"/>
              <a:gd name="connsiteY368" fmla="*/ 293082 h 4130507"/>
              <a:gd name="connsiteX369" fmla="*/ 2319909 w 5623272"/>
              <a:gd name="connsiteY369" fmla="*/ 123745 h 4130507"/>
              <a:gd name="connsiteX370" fmla="*/ 2420208 w 5623272"/>
              <a:gd name="connsiteY370" fmla="*/ 97694 h 4130507"/>
              <a:gd name="connsiteX371" fmla="*/ 2459286 w 5623272"/>
              <a:gd name="connsiteY371" fmla="*/ 58616 h 4130507"/>
              <a:gd name="connsiteX372" fmla="*/ 2515297 w 5623272"/>
              <a:gd name="connsiteY372" fmla="*/ 0 h 4130507"/>
              <a:gd name="connsiteX0" fmla="*/ 5446120 w 5623272"/>
              <a:gd name="connsiteY0" fmla="*/ 1413308 h 4130507"/>
              <a:gd name="connsiteX1" fmla="*/ 5443515 w 5623272"/>
              <a:gd name="connsiteY1" fmla="*/ 1418518 h 4130507"/>
              <a:gd name="connsiteX2" fmla="*/ 5443516 w 5623272"/>
              <a:gd name="connsiteY2" fmla="*/ 1418517 h 4130507"/>
              <a:gd name="connsiteX3" fmla="*/ 5446121 w 5623272"/>
              <a:gd name="connsiteY3" fmla="*/ 1413308 h 4130507"/>
              <a:gd name="connsiteX4" fmla="*/ 5446120 w 5623272"/>
              <a:gd name="connsiteY4" fmla="*/ 1413308 h 4130507"/>
              <a:gd name="connsiteX5" fmla="*/ 5501806 w 5623272"/>
              <a:gd name="connsiteY5" fmla="*/ 1359902 h 4130507"/>
              <a:gd name="connsiteX6" fmla="*/ 5490416 w 5623272"/>
              <a:gd name="connsiteY6" fmla="*/ 1369014 h 4130507"/>
              <a:gd name="connsiteX7" fmla="*/ 5500830 w 5623272"/>
              <a:gd name="connsiteY7" fmla="*/ 1361203 h 4130507"/>
              <a:gd name="connsiteX8" fmla="*/ 5501806 w 5623272"/>
              <a:gd name="connsiteY8" fmla="*/ 1359902 h 4130507"/>
              <a:gd name="connsiteX9" fmla="*/ 5612842 w 5623272"/>
              <a:gd name="connsiteY9" fmla="*/ 1293473 h 4130507"/>
              <a:gd name="connsiteX10" fmla="*/ 5598523 w 5623272"/>
              <a:gd name="connsiteY10" fmla="*/ 1298680 h 4130507"/>
              <a:gd name="connsiteX11" fmla="*/ 5596789 w 5623272"/>
              <a:gd name="connsiteY11" fmla="*/ 1299547 h 4130507"/>
              <a:gd name="connsiteX12" fmla="*/ 5601129 w 5623272"/>
              <a:gd name="connsiteY12" fmla="*/ 1298679 h 4130507"/>
              <a:gd name="connsiteX13" fmla="*/ 5612842 w 5623272"/>
              <a:gd name="connsiteY13" fmla="*/ 1293473 h 4130507"/>
              <a:gd name="connsiteX14" fmla="*/ 2515297 w 5623272"/>
              <a:gd name="connsiteY14" fmla="*/ 0 h 4130507"/>
              <a:gd name="connsiteX15" fmla="*/ 2847457 w 5623272"/>
              <a:gd name="connsiteY15" fmla="*/ 183665 h 4130507"/>
              <a:gd name="connsiteX16" fmla="*/ 3140539 w 5623272"/>
              <a:gd name="connsiteY16" fmla="*/ 240979 h 4130507"/>
              <a:gd name="connsiteX17" fmla="*/ 3361980 w 5623272"/>
              <a:gd name="connsiteY17" fmla="*/ 325647 h 4130507"/>
              <a:gd name="connsiteX18" fmla="*/ 3502659 w 5623272"/>
              <a:gd name="connsiteY18" fmla="*/ 281359 h 4130507"/>
              <a:gd name="connsiteX19" fmla="*/ 3501738 w 5623272"/>
              <a:gd name="connsiteY19" fmla="*/ 310564 h 4130507"/>
              <a:gd name="connsiteX20" fmla="*/ 3501739 w 5623272"/>
              <a:gd name="connsiteY20" fmla="*/ 310564 h 4130507"/>
              <a:gd name="connsiteX21" fmla="*/ 3502660 w 5623272"/>
              <a:gd name="connsiteY21" fmla="*/ 281358 h 4130507"/>
              <a:gd name="connsiteX22" fmla="*/ 3652457 w 5623272"/>
              <a:gd name="connsiteY22" fmla="*/ 227952 h 4130507"/>
              <a:gd name="connsiteX23" fmla="*/ 4122692 w 5623272"/>
              <a:gd name="connsiteY23" fmla="*/ 238373 h 4130507"/>
              <a:gd name="connsiteX24" fmla="*/ 4380604 w 5623272"/>
              <a:gd name="connsiteY24" fmla="*/ 246189 h 4130507"/>
              <a:gd name="connsiteX25" fmla="*/ 4525191 w 5623272"/>
              <a:gd name="connsiteY25" fmla="*/ 270938 h 4130507"/>
              <a:gd name="connsiteX26" fmla="*/ 4530401 w 5623272"/>
              <a:gd name="connsiteY26" fmla="*/ 213624 h 4130507"/>
              <a:gd name="connsiteX27" fmla="*/ 4695829 w 5623272"/>
              <a:gd name="connsiteY27" fmla="*/ 100300 h 4130507"/>
              <a:gd name="connsiteX28" fmla="*/ 4695829 w 5623272"/>
              <a:gd name="connsiteY28" fmla="*/ 100299 h 4130507"/>
              <a:gd name="connsiteX29" fmla="*/ 4695830 w 5623272"/>
              <a:gd name="connsiteY29" fmla="*/ 100299 h 4130507"/>
              <a:gd name="connsiteX30" fmla="*/ 4823483 w 5623272"/>
              <a:gd name="connsiteY30" fmla="*/ 72945 h 4130507"/>
              <a:gd name="connsiteX31" fmla="*/ 4970676 w 5623272"/>
              <a:gd name="connsiteY31" fmla="*/ 72945 h 4130507"/>
              <a:gd name="connsiteX32" fmla="*/ 5228588 w 5623272"/>
              <a:gd name="connsiteY32" fmla="*/ 132864 h 4130507"/>
              <a:gd name="connsiteX33" fmla="*/ 5623272 w 5623272"/>
              <a:gd name="connsiteY33" fmla="*/ 100299 h 4130507"/>
              <a:gd name="connsiteX34" fmla="*/ 5623272 w 5623272"/>
              <a:gd name="connsiteY34" fmla="*/ 121141 h 4130507"/>
              <a:gd name="connsiteX35" fmla="*/ 5612852 w 5623272"/>
              <a:gd name="connsiteY35" fmla="*/ 1293469 h 4130507"/>
              <a:gd name="connsiteX36" fmla="*/ 5612852 w 5623272"/>
              <a:gd name="connsiteY36" fmla="*/ 2603873 h 4130507"/>
              <a:gd name="connsiteX37" fmla="*/ 5612852 w 5623272"/>
              <a:gd name="connsiteY37" fmla="*/ 2711988 h 4130507"/>
              <a:gd name="connsiteX38" fmla="*/ 5569643 w 5623272"/>
              <a:gd name="connsiteY38" fmla="*/ 2715540 h 4130507"/>
              <a:gd name="connsiteX39" fmla="*/ 5569643 w 5623272"/>
              <a:gd name="connsiteY39" fmla="*/ 2715541 h 4130507"/>
              <a:gd name="connsiteX40" fmla="*/ 5612851 w 5623272"/>
              <a:gd name="connsiteY40" fmla="*/ 2711989 h 4130507"/>
              <a:gd name="connsiteX41" fmla="*/ 5620666 w 5623272"/>
              <a:gd name="connsiteY41" fmla="*/ 3687628 h 4130507"/>
              <a:gd name="connsiteX42" fmla="*/ 5612851 w 5623272"/>
              <a:gd name="connsiteY42" fmla="*/ 4082312 h 4130507"/>
              <a:gd name="connsiteX43" fmla="*/ 5153037 w 5623272"/>
              <a:gd name="connsiteY43" fmla="*/ 3920791 h 4130507"/>
              <a:gd name="connsiteX44" fmla="*/ 5087908 w 5623272"/>
              <a:gd name="connsiteY44" fmla="*/ 3918186 h 4130507"/>
              <a:gd name="connsiteX45" fmla="*/ 4682803 w 5623272"/>
              <a:gd name="connsiteY45" fmla="*/ 3910370 h 4130507"/>
              <a:gd name="connsiteX46" fmla="*/ 4637214 w 5623272"/>
              <a:gd name="connsiteY46" fmla="*/ 3907765 h 4130507"/>
              <a:gd name="connsiteX47" fmla="*/ 4609859 w 5623272"/>
              <a:gd name="connsiteY47" fmla="*/ 3907765 h 4130507"/>
              <a:gd name="connsiteX48" fmla="*/ 4582505 w 5623272"/>
              <a:gd name="connsiteY48" fmla="*/ 3905160 h 4130507"/>
              <a:gd name="connsiteX49" fmla="*/ 4555151 w 5623272"/>
              <a:gd name="connsiteY49" fmla="*/ 3899949 h 4130507"/>
              <a:gd name="connsiteX50" fmla="*/ 4527796 w 5623272"/>
              <a:gd name="connsiteY50" fmla="*/ 3894739 h 4130507"/>
              <a:gd name="connsiteX51" fmla="*/ 4500442 w 5623272"/>
              <a:gd name="connsiteY51" fmla="*/ 3888226 h 4130507"/>
              <a:gd name="connsiteX52" fmla="*/ 4475693 w 5623272"/>
              <a:gd name="connsiteY52" fmla="*/ 3880411 h 4130507"/>
              <a:gd name="connsiteX53" fmla="*/ 4450944 w 5623272"/>
              <a:gd name="connsiteY53" fmla="*/ 3869990 h 4130507"/>
              <a:gd name="connsiteX54" fmla="*/ 4424892 w 5623272"/>
              <a:gd name="connsiteY54" fmla="*/ 3858267 h 4130507"/>
              <a:gd name="connsiteX55" fmla="*/ 4400143 w 5623272"/>
              <a:gd name="connsiteY55" fmla="*/ 3845241 h 4130507"/>
              <a:gd name="connsiteX56" fmla="*/ 4375394 w 5623272"/>
              <a:gd name="connsiteY56" fmla="*/ 3829610 h 4130507"/>
              <a:gd name="connsiteX57" fmla="*/ 4355855 w 5623272"/>
              <a:gd name="connsiteY57" fmla="*/ 3817886 h 4130507"/>
              <a:gd name="connsiteX58" fmla="*/ 4348039 w 5623272"/>
              <a:gd name="connsiteY58" fmla="*/ 3812676 h 4130507"/>
              <a:gd name="connsiteX59" fmla="*/ 4340224 w 5623272"/>
              <a:gd name="connsiteY59" fmla="*/ 3807466 h 4130507"/>
              <a:gd name="connsiteX60" fmla="*/ 4329803 w 5623272"/>
              <a:gd name="connsiteY60" fmla="*/ 3804860 h 4130507"/>
              <a:gd name="connsiteX61" fmla="*/ 4323290 w 5623272"/>
              <a:gd name="connsiteY61" fmla="*/ 3799650 h 4130507"/>
              <a:gd name="connsiteX62" fmla="*/ 4312870 w 5623272"/>
              <a:gd name="connsiteY62" fmla="*/ 3797045 h 4130507"/>
              <a:gd name="connsiteX63" fmla="*/ 4193031 w 5623272"/>
              <a:gd name="connsiteY63" fmla="*/ 3763178 h 4130507"/>
              <a:gd name="connsiteX64" fmla="*/ 4182611 w 5623272"/>
              <a:gd name="connsiteY64" fmla="*/ 3763178 h 4130507"/>
              <a:gd name="connsiteX65" fmla="*/ 4170887 w 5623272"/>
              <a:gd name="connsiteY65" fmla="*/ 3760572 h 4130507"/>
              <a:gd name="connsiteX66" fmla="*/ 4160467 w 5623272"/>
              <a:gd name="connsiteY66" fmla="*/ 3760572 h 4130507"/>
              <a:gd name="connsiteX67" fmla="*/ 4147441 w 5623272"/>
              <a:gd name="connsiteY67" fmla="*/ 3760572 h 4130507"/>
              <a:gd name="connsiteX68" fmla="*/ 4138323 w 5623272"/>
              <a:gd name="connsiteY68" fmla="*/ 3760572 h 4130507"/>
              <a:gd name="connsiteX69" fmla="*/ 4127902 w 5623272"/>
              <a:gd name="connsiteY69" fmla="*/ 3760572 h 4130507"/>
              <a:gd name="connsiteX70" fmla="*/ 4114876 w 5623272"/>
              <a:gd name="connsiteY70" fmla="*/ 3763178 h 4130507"/>
              <a:gd name="connsiteX71" fmla="*/ 4105758 w 5623272"/>
              <a:gd name="connsiteY71" fmla="*/ 3764481 h 4130507"/>
              <a:gd name="connsiteX72" fmla="*/ 4095337 w 5623272"/>
              <a:gd name="connsiteY72" fmla="*/ 3767086 h 4130507"/>
              <a:gd name="connsiteX73" fmla="*/ 4084916 w 5623272"/>
              <a:gd name="connsiteY73" fmla="*/ 3769691 h 4130507"/>
              <a:gd name="connsiteX74" fmla="*/ 4075798 w 5623272"/>
              <a:gd name="connsiteY74" fmla="*/ 3774902 h 4130507"/>
              <a:gd name="connsiteX75" fmla="*/ 4067983 w 5623272"/>
              <a:gd name="connsiteY75" fmla="*/ 3780112 h 4130507"/>
              <a:gd name="connsiteX76" fmla="*/ 4057562 w 5623272"/>
              <a:gd name="connsiteY76" fmla="*/ 3785322 h 4130507"/>
              <a:gd name="connsiteX77" fmla="*/ 4038023 w 5623272"/>
              <a:gd name="connsiteY77" fmla="*/ 3795743 h 4130507"/>
              <a:gd name="connsiteX78" fmla="*/ 4014577 w 5623272"/>
              <a:gd name="connsiteY78" fmla="*/ 3802256 h 4130507"/>
              <a:gd name="connsiteX79" fmla="*/ 3995038 w 5623272"/>
              <a:gd name="connsiteY79" fmla="*/ 3812677 h 4130507"/>
              <a:gd name="connsiteX80" fmla="*/ 3799650 w 5623272"/>
              <a:gd name="connsiteY80" fmla="*/ 3883017 h 4130507"/>
              <a:gd name="connsiteX81" fmla="*/ 3767085 w 5623272"/>
              <a:gd name="connsiteY81" fmla="*/ 3897345 h 4130507"/>
              <a:gd name="connsiteX82" fmla="*/ 3765782 w 5623272"/>
              <a:gd name="connsiteY82" fmla="*/ 3899950 h 4130507"/>
              <a:gd name="connsiteX83" fmla="*/ 3760572 w 5623272"/>
              <a:gd name="connsiteY83" fmla="*/ 3902555 h 4130507"/>
              <a:gd name="connsiteX84" fmla="*/ 3755362 w 5623272"/>
              <a:gd name="connsiteY84" fmla="*/ 3905161 h 4130507"/>
              <a:gd name="connsiteX85" fmla="*/ 3750151 w 5623272"/>
              <a:gd name="connsiteY85" fmla="*/ 3907766 h 4130507"/>
              <a:gd name="connsiteX86" fmla="*/ 3744941 w 5623272"/>
              <a:gd name="connsiteY86" fmla="*/ 3907766 h 4130507"/>
              <a:gd name="connsiteX87" fmla="*/ 3739731 w 5623272"/>
              <a:gd name="connsiteY87" fmla="*/ 3910371 h 4130507"/>
              <a:gd name="connsiteX88" fmla="*/ 3734520 w 5623272"/>
              <a:gd name="connsiteY88" fmla="*/ 3910371 h 4130507"/>
              <a:gd name="connsiteX89" fmla="*/ 3728007 w 5623272"/>
              <a:gd name="connsiteY89" fmla="*/ 3912976 h 4130507"/>
              <a:gd name="connsiteX90" fmla="*/ 3722797 w 5623272"/>
              <a:gd name="connsiteY90" fmla="*/ 3912976 h 4130507"/>
              <a:gd name="connsiteX91" fmla="*/ 3717587 w 5623272"/>
              <a:gd name="connsiteY91" fmla="*/ 3912976 h 4130507"/>
              <a:gd name="connsiteX92" fmla="*/ 3369796 w 5623272"/>
              <a:gd name="connsiteY92" fmla="*/ 3912976 h 4130507"/>
              <a:gd name="connsiteX93" fmla="*/ 3334626 w 5623272"/>
              <a:gd name="connsiteY93" fmla="*/ 3912976 h 4130507"/>
              <a:gd name="connsiteX94" fmla="*/ 3299456 w 5623272"/>
              <a:gd name="connsiteY94" fmla="*/ 3910371 h 4130507"/>
              <a:gd name="connsiteX95" fmla="*/ 3282522 w 5623272"/>
              <a:gd name="connsiteY95" fmla="*/ 3910371 h 4130507"/>
              <a:gd name="connsiteX96" fmla="*/ 3284234 w 5623272"/>
              <a:gd name="connsiteY96" fmla="*/ 3861839 h 4130507"/>
              <a:gd name="connsiteX97" fmla="*/ 3282522 w 5623272"/>
              <a:gd name="connsiteY97" fmla="*/ 3910370 h 4130507"/>
              <a:gd name="connsiteX98" fmla="*/ 3154868 w 5623272"/>
              <a:gd name="connsiteY98" fmla="*/ 3897344 h 4130507"/>
              <a:gd name="connsiteX99" fmla="*/ 3143145 w 5623272"/>
              <a:gd name="connsiteY99" fmla="*/ 3897344 h 4130507"/>
              <a:gd name="connsiteX100" fmla="*/ 3130119 w 5623272"/>
              <a:gd name="connsiteY100" fmla="*/ 3897344 h 4130507"/>
              <a:gd name="connsiteX101" fmla="*/ 3117093 w 5623272"/>
              <a:gd name="connsiteY101" fmla="*/ 3897344 h 4130507"/>
              <a:gd name="connsiteX102" fmla="*/ 3107975 w 5623272"/>
              <a:gd name="connsiteY102" fmla="*/ 3899949 h 4130507"/>
              <a:gd name="connsiteX103" fmla="*/ 3094949 w 5623272"/>
              <a:gd name="connsiteY103" fmla="*/ 3902554 h 4130507"/>
              <a:gd name="connsiteX104" fmla="*/ 3081923 w 5623272"/>
              <a:gd name="connsiteY104" fmla="*/ 3905159 h 4130507"/>
              <a:gd name="connsiteX105" fmla="*/ 3070200 w 5623272"/>
              <a:gd name="connsiteY105" fmla="*/ 3907765 h 4130507"/>
              <a:gd name="connsiteX106" fmla="*/ 2997255 w 5623272"/>
              <a:gd name="connsiteY106" fmla="*/ 3935119 h 4130507"/>
              <a:gd name="connsiteX107" fmla="*/ 2989439 w 5623272"/>
              <a:gd name="connsiteY107" fmla="*/ 3937724 h 4130507"/>
              <a:gd name="connsiteX108" fmla="*/ 2982926 w 5623272"/>
              <a:gd name="connsiteY108" fmla="*/ 3942935 h 4130507"/>
              <a:gd name="connsiteX109" fmla="*/ 2977716 w 5623272"/>
              <a:gd name="connsiteY109" fmla="*/ 3945540 h 4130507"/>
              <a:gd name="connsiteX110" fmla="*/ 2969901 w 5623272"/>
              <a:gd name="connsiteY110" fmla="*/ 3950750 h 4130507"/>
              <a:gd name="connsiteX111" fmla="*/ 2964690 w 5623272"/>
              <a:gd name="connsiteY111" fmla="*/ 3954658 h 4130507"/>
              <a:gd name="connsiteX112" fmla="*/ 2959480 w 5623272"/>
              <a:gd name="connsiteY112" fmla="*/ 3959868 h 4130507"/>
              <a:gd name="connsiteX113" fmla="*/ 2955572 w 5623272"/>
              <a:gd name="connsiteY113" fmla="*/ 3965079 h 4130507"/>
              <a:gd name="connsiteX114" fmla="*/ 2950362 w 5623272"/>
              <a:gd name="connsiteY114" fmla="*/ 3970289 h 4130507"/>
              <a:gd name="connsiteX115" fmla="*/ 2945151 w 5623272"/>
              <a:gd name="connsiteY115" fmla="*/ 3975499 h 4130507"/>
              <a:gd name="connsiteX116" fmla="*/ 2939941 w 5623272"/>
              <a:gd name="connsiteY116" fmla="*/ 3980710 h 4130507"/>
              <a:gd name="connsiteX117" fmla="*/ 2934731 w 5623272"/>
              <a:gd name="connsiteY117" fmla="*/ 3987223 h 4130507"/>
              <a:gd name="connsiteX118" fmla="*/ 2932125 w 5623272"/>
              <a:gd name="connsiteY118" fmla="*/ 3995038 h 4130507"/>
              <a:gd name="connsiteX119" fmla="*/ 2926915 w 5623272"/>
              <a:gd name="connsiteY119" fmla="*/ 4000248 h 4130507"/>
              <a:gd name="connsiteX120" fmla="*/ 2925613 w 5623272"/>
              <a:gd name="connsiteY120" fmla="*/ 4005459 h 4130507"/>
              <a:gd name="connsiteX121" fmla="*/ 2920402 w 5623272"/>
              <a:gd name="connsiteY121" fmla="*/ 4013274 h 4130507"/>
              <a:gd name="connsiteX122" fmla="*/ 2915192 w 5623272"/>
              <a:gd name="connsiteY122" fmla="*/ 4017182 h 4130507"/>
              <a:gd name="connsiteX123" fmla="*/ 2909981 w 5623272"/>
              <a:gd name="connsiteY123" fmla="*/ 4022392 h 4130507"/>
              <a:gd name="connsiteX124" fmla="*/ 2904771 w 5623272"/>
              <a:gd name="connsiteY124" fmla="*/ 4027603 h 4130507"/>
              <a:gd name="connsiteX125" fmla="*/ 2899561 w 5623272"/>
              <a:gd name="connsiteY125" fmla="*/ 4032813 h 4130507"/>
              <a:gd name="connsiteX126" fmla="*/ 2893048 w 5623272"/>
              <a:gd name="connsiteY126" fmla="*/ 4038023 h 4130507"/>
              <a:gd name="connsiteX127" fmla="*/ 2887837 w 5623272"/>
              <a:gd name="connsiteY127" fmla="*/ 4040629 h 4130507"/>
              <a:gd name="connsiteX128" fmla="*/ 2880022 w 5623272"/>
              <a:gd name="connsiteY128" fmla="*/ 4045839 h 4130507"/>
              <a:gd name="connsiteX129" fmla="*/ 2874812 w 5623272"/>
              <a:gd name="connsiteY129" fmla="*/ 4047142 h 4130507"/>
              <a:gd name="connsiteX130" fmla="*/ 2866996 w 5623272"/>
              <a:gd name="connsiteY130" fmla="*/ 4049747 h 4130507"/>
              <a:gd name="connsiteX131" fmla="*/ 2697660 w 5623272"/>
              <a:gd name="connsiteY131" fmla="*/ 4120086 h 4130507"/>
              <a:gd name="connsiteX132" fmla="*/ 2662490 w 5623272"/>
              <a:gd name="connsiteY132" fmla="*/ 4127902 h 4130507"/>
              <a:gd name="connsiteX133" fmla="*/ 2627320 w 5623272"/>
              <a:gd name="connsiteY133" fmla="*/ 4130507 h 4130507"/>
              <a:gd name="connsiteX134" fmla="*/ 2589545 w 5623272"/>
              <a:gd name="connsiteY134" fmla="*/ 4130507 h 4130507"/>
              <a:gd name="connsiteX135" fmla="*/ 2527020 w 5623272"/>
              <a:gd name="connsiteY135" fmla="*/ 4130507 h 4130507"/>
              <a:gd name="connsiteX136" fmla="*/ 2510087 w 5623272"/>
              <a:gd name="connsiteY136" fmla="*/ 4130507 h 4130507"/>
              <a:gd name="connsiteX137" fmla="*/ 2490548 w 5623272"/>
              <a:gd name="connsiteY137" fmla="*/ 4130507 h 4130507"/>
              <a:gd name="connsiteX138" fmla="*/ 2472312 w 5623272"/>
              <a:gd name="connsiteY138" fmla="*/ 4127902 h 4130507"/>
              <a:gd name="connsiteX139" fmla="*/ 2437142 w 5623272"/>
              <a:gd name="connsiteY139" fmla="*/ 4122692 h 4130507"/>
              <a:gd name="connsiteX140" fmla="*/ 2422813 w 5623272"/>
              <a:gd name="connsiteY140" fmla="*/ 4117481 h 4130507"/>
              <a:gd name="connsiteX141" fmla="*/ 2407182 w 5623272"/>
              <a:gd name="connsiteY141" fmla="*/ 4109666 h 4130507"/>
              <a:gd name="connsiteX142" fmla="*/ 2392854 w 5623272"/>
              <a:gd name="connsiteY142" fmla="*/ 4103153 h 4130507"/>
              <a:gd name="connsiteX143" fmla="*/ 2377223 w 5623272"/>
              <a:gd name="connsiteY143" fmla="*/ 4095337 h 4130507"/>
              <a:gd name="connsiteX144" fmla="*/ 2362894 w 5623272"/>
              <a:gd name="connsiteY144" fmla="*/ 4087522 h 4130507"/>
              <a:gd name="connsiteX145" fmla="*/ 2347263 w 5623272"/>
              <a:gd name="connsiteY145" fmla="*/ 4077101 h 4130507"/>
              <a:gd name="connsiteX146" fmla="*/ 2334237 w 5623272"/>
              <a:gd name="connsiteY146" fmla="*/ 4067983 h 4130507"/>
              <a:gd name="connsiteX147" fmla="*/ 2322514 w 5623272"/>
              <a:gd name="connsiteY147" fmla="*/ 4057562 h 4130507"/>
              <a:gd name="connsiteX148" fmla="*/ 2309488 w 5623272"/>
              <a:gd name="connsiteY148" fmla="*/ 4045839 h 4130507"/>
              <a:gd name="connsiteX149" fmla="*/ 2297765 w 5623272"/>
              <a:gd name="connsiteY149" fmla="*/ 4032813 h 4130507"/>
              <a:gd name="connsiteX150" fmla="*/ 2287344 w 5623272"/>
              <a:gd name="connsiteY150" fmla="*/ 4019787 h 4130507"/>
              <a:gd name="connsiteX151" fmla="*/ 2276923 w 5623272"/>
              <a:gd name="connsiteY151" fmla="*/ 4008064 h 4130507"/>
              <a:gd name="connsiteX152" fmla="*/ 2267805 w 5623272"/>
              <a:gd name="connsiteY152" fmla="*/ 3997643 h 4130507"/>
              <a:gd name="connsiteX153" fmla="*/ 2259990 w 5623272"/>
              <a:gd name="connsiteY153" fmla="*/ 3984617 h 4130507"/>
              <a:gd name="connsiteX154" fmla="*/ 2249569 w 5623272"/>
              <a:gd name="connsiteY154" fmla="*/ 3978104 h 4130507"/>
              <a:gd name="connsiteX155" fmla="*/ 2240451 w 5623272"/>
              <a:gd name="connsiteY155" fmla="*/ 3967684 h 4130507"/>
              <a:gd name="connsiteX156" fmla="*/ 2227425 w 5623272"/>
              <a:gd name="connsiteY156" fmla="*/ 3957263 h 4130507"/>
              <a:gd name="connsiteX157" fmla="*/ 2217004 w 5623272"/>
              <a:gd name="connsiteY157" fmla="*/ 3950750 h 4130507"/>
              <a:gd name="connsiteX158" fmla="*/ 2205281 w 5623272"/>
              <a:gd name="connsiteY158" fmla="*/ 3942935 h 4130507"/>
              <a:gd name="connsiteX159" fmla="*/ 2157085 w 5623272"/>
              <a:gd name="connsiteY159" fmla="*/ 3918185 h 4130507"/>
              <a:gd name="connsiteX160" fmla="*/ 2127126 w 5623272"/>
              <a:gd name="connsiteY160" fmla="*/ 3899949 h 4130507"/>
              <a:gd name="connsiteX161" fmla="*/ 2082838 w 5623272"/>
              <a:gd name="connsiteY161" fmla="*/ 3880410 h 4130507"/>
              <a:gd name="connsiteX162" fmla="*/ 2094414 w 5623272"/>
              <a:gd name="connsiteY162" fmla="*/ 3816488 h 4130507"/>
              <a:gd name="connsiteX163" fmla="*/ 2094414 w 5623272"/>
              <a:gd name="connsiteY163" fmla="*/ 3816487 h 4130507"/>
              <a:gd name="connsiteX164" fmla="*/ 2082837 w 5623272"/>
              <a:gd name="connsiteY164" fmla="*/ 3880410 h 4130507"/>
              <a:gd name="connsiteX165" fmla="*/ 2042457 w 5623272"/>
              <a:gd name="connsiteY165" fmla="*/ 3862174 h 4130507"/>
              <a:gd name="connsiteX166" fmla="*/ 2039852 w 5623272"/>
              <a:gd name="connsiteY166" fmla="*/ 3859569 h 4130507"/>
              <a:gd name="connsiteX167" fmla="*/ 2037247 w 5623272"/>
              <a:gd name="connsiteY167" fmla="*/ 3858266 h 4130507"/>
              <a:gd name="connsiteX168" fmla="*/ 2034642 w 5623272"/>
              <a:gd name="connsiteY168" fmla="*/ 3855661 h 4130507"/>
              <a:gd name="connsiteX169" fmla="*/ 2032037 w 5623272"/>
              <a:gd name="connsiteY169" fmla="*/ 3853056 h 4130507"/>
              <a:gd name="connsiteX170" fmla="*/ 2029431 w 5623272"/>
              <a:gd name="connsiteY170" fmla="*/ 3850451 h 4130507"/>
              <a:gd name="connsiteX171" fmla="*/ 2026826 w 5623272"/>
              <a:gd name="connsiteY171" fmla="*/ 3847845 h 4130507"/>
              <a:gd name="connsiteX172" fmla="*/ 2024221 w 5623272"/>
              <a:gd name="connsiteY172" fmla="*/ 3845240 h 4130507"/>
              <a:gd name="connsiteX173" fmla="*/ 2022918 w 5623272"/>
              <a:gd name="connsiteY173" fmla="*/ 3840030 h 4130507"/>
              <a:gd name="connsiteX174" fmla="*/ 2020313 w 5623272"/>
              <a:gd name="connsiteY174" fmla="*/ 3837425 h 4130507"/>
              <a:gd name="connsiteX175" fmla="*/ 2020313 w 5623272"/>
              <a:gd name="connsiteY175" fmla="*/ 3834820 h 4130507"/>
              <a:gd name="connsiteX176" fmla="*/ 2017708 w 5623272"/>
              <a:gd name="connsiteY176" fmla="*/ 3829609 h 4130507"/>
              <a:gd name="connsiteX177" fmla="*/ 2015103 w 5623272"/>
              <a:gd name="connsiteY177" fmla="*/ 3827004 h 4130507"/>
              <a:gd name="connsiteX178" fmla="*/ 2015103 w 5623272"/>
              <a:gd name="connsiteY178" fmla="*/ 3825701 h 4130507"/>
              <a:gd name="connsiteX179" fmla="*/ 2015103 w 5623272"/>
              <a:gd name="connsiteY179" fmla="*/ 3820491 h 4130507"/>
              <a:gd name="connsiteX180" fmla="*/ 2012498 w 5623272"/>
              <a:gd name="connsiteY180" fmla="*/ 3817886 h 4130507"/>
              <a:gd name="connsiteX181" fmla="*/ 2012498 w 5623272"/>
              <a:gd name="connsiteY181" fmla="*/ 3812676 h 4130507"/>
              <a:gd name="connsiteX182" fmla="*/ 2012498 w 5623272"/>
              <a:gd name="connsiteY182" fmla="*/ 3810070 h 4130507"/>
              <a:gd name="connsiteX183" fmla="*/ 2009893 w 5623272"/>
              <a:gd name="connsiteY183" fmla="*/ 3807465 h 4130507"/>
              <a:gd name="connsiteX184" fmla="*/ 2009893 w 5623272"/>
              <a:gd name="connsiteY184" fmla="*/ 3802255 h 4130507"/>
              <a:gd name="connsiteX185" fmla="*/ 2007287 w 5623272"/>
              <a:gd name="connsiteY185" fmla="*/ 3799650 h 4130507"/>
              <a:gd name="connsiteX186" fmla="*/ 2007287 w 5623272"/>
              <a:gd name="connsiteY186" fmla="*/ 3797045 h 4130507"/>
              <a:gd name="connsiteX187" fmla="*/ 2004682 w 5623272"/>
              <a:gd name="connsiteY187" fmla="*/ 3793137 h 4130507"/>
              <a:gd name="connsiteX188" fmla="*/ 2002077 w 5623272"/>
              <a:gd name="connsiteY188" fmla="*/ 3790532 h 4130507"/>
              <a:gd name="connsiteX189" fmla="*/ 2002077 w 5623272"/>
              <a:gd name="connsiteY189" fmla="*/ 3787926 h 4130507"/>
              <a:gd name="connsiteX190" fmla="*/ 1999472 w 5623272"/>
              <a:gd name="connsiteY190" fmla="*/ 3785321 h 4130507"/>
              <a:gd name="connsiteX191" fmla="*/ 1931737 w 5623272"/>
              <a:gd name="connsiteY191" fmla="*/ 3704561 h 4130507"/>
              <a:gd name="connsiteX192" fmla="*/ 1931737 w 5623272"/>
              <a:gd name="connsiteY192" fmla="*/ 3701956 h 4130507"/>
              <a:gd name="connsiteX193" fmla="*/ 1930435 w 5623272"/>
              <a:gd name="connsiteY193" fmla="*/ 3700653 h 4130507"/>
              <a:gd name="connsiteX194" fmla="*/ 1927830 w 5623272"/>
              <a:gd name="connsiteY194" fmla="*/ 3698048 h 4130507"/>
              <a:gd name="connsiteX195" fmla="*/ 1925224 w 5623272"/>
              <a:gd name="connsiteY195" fmla="*/ 3698048 h 4130507"/>
              <a:gd name="connsiteX196" fmla="*/ 1925224 w 5623272"/>
              <a:gd name="connsiteY196" fmla="*/ 3695443 h 4130507"/>
              <a:gd name="connsiteX197" fmla="*/ 1922619 w 5623272"/>
              <a:gd name="connsiteY197" fmla="*/ 3692837 h 4130507"/>
              <a:gd name="connsiteX198" fmla="*/ 1920014 w 5623272"/>
              <a:gd name="connsiteY198" fmla="*/ 3692837 h 4130507"/>
              <a:gd name="connsiteX199" fmla="*/ 1917409 w 5623272"/>
              <a:gd name="connsiteY199" fmla="*/ 3690232 h 4130507"/>
              <a:gd name="connsiteX200" fmla="*/ 1914804 w 5623272"/>
              <a:gd name="connsiteY200" fmla="*/ 3690232 h 4130507"/>
              <a:gd name="connsiteX201" fmla="*/ 1912198 w 5623272"/>
              <a:gd name="connsiteY201" fmla="*/ 3687627 h 4130507"/>
              <a:gd name="connsiteX202" fmla="*/ 1909593 w 5623272"/>
              <a:gd name="connsiteY202" fmla="*/ 3687627 h 4130507"/>
              <a:gd name="connsiteX203" fmla="*/ 1906988 w 5623272"/>
              <a:gd name="connsiteY203" fmla="*/ 3687627 h 4130507"/>
              <a:gd name="connsiteX204" fmla="*/ 1904383 w 5623272"/>
              <a:gd name="connsiteY204" fmla="*/ 3685022 h 4130507"/>
              <a:gd name="connsiteX205" fmla="*/ 1901778 w 5623272"/>
              <a:gd name="connsiteY205" fmla="*/ 3685022 h 4130507"/>
              <a:gd name="connsiteX206" fmla="*/ 1899173 w 5623272"/>
              <a:gd name="connsiteY206" fmla="*/ 3685022 h 4130507"/>
              <a:gd name="connsiteX207" fmla="*/ 1897870 w 5623272"/>
              <a:gd name="connsiteY207" fmla="*/ 3685022 h 4130507"/>
              <a:gd name="connsiteX208" fmla="*/ 1895265 w 5623272"/>
              <a:gd name="connsiteY208" fmla="*/ 3685022 h 4130507"/>
              <a:gd name="connsiteX209" fmla="*/ 1892660 w 5623272"/>
              <a:gd name="connsiteY209" fmla="*/ 3682417 h 4130507"/>
              <a:gd name="connsiteX210" fmla="*/ 1890055 w 5623272"/>
              <a:gd name="connsiteY210" fmla="*/ 3682417 h 4130507"/>
              <a:gd name="connsiteX211" fmla="*/ 1887449 w 5623272"/>
              <a:gd name="connsiteY211" fmla="*/ 3679812 h 4130507"/>
              <a:gd name="connsiteX212" fmla="*/ 1884844 w 5623272"/>
              <a:gd name="connsiteY212" fmla="*/ 3679812 h 4130507"/>
              <a:gd name="connsiteX213" fmla="*/ 1882239 w 5623272"/>
              <a:gd name="connsiteY213" fmla="*/ 3677206 h 4130507"/>
              <a:gd name="connsiteX214" fmla="*/ 1879634 w 5623272"/>
              <a:gd name="connsiteY214" fmla="*/ 3674601 h 4130507"/>
              <a:gd name="connsiteX215" fmla="*/ 1877029 w 5623272"/>
              <a:gd name="connsiteY215" fmla="*/ 3674601 h 4130507"/>
              <a:gd name="connsiteX216" fmla="*/ 1877029 w 5623272"/>
              <a:gd name="connsiteY216" fmla="*/ 3671996 h 4130507"/>
              <a:gd name="connsiteX217" fmla="*/ 1874423 w 5623272"/>
              <a:gd name="connsiteY217" fmla="*/ 3669391 h 4130507"/>
              <a:gd name="connsiteX218" fmla="*/ 1871818 w 5623272"/>
              <a:gd name="connsiteY218" fmla="*/ 3669391 h 4130507"/>
              <a:gd name="connsiteX219" fmla="*/ 1871818 w 5623272"/>
              <a:gd name="connsiteY219" fmla="*/ 3668088 h 4130507"/>
              <a:gd name="connsiteX220" fmla="*/ 1869213 w 5623272"/>
              <a:gd name="connsiteY220" fmla="*/ 3665483 h 4130507"/>
              <a:gd name="connsiteX221" fmla="*/ 1869213 w 5623272"/>
              <a:gd name="connsiteY221" fmla="*/ 3662878 h 4130507"/>
              <a:gd name="connsiteX222" fmla="*/ 1860095 w 5623272"/>
              <a:gd name="connsiteY222" fmla="*/ 3649852 h 4130507"/>
              <a:gd name="connsiteX223" fmla="*/ 1852279 w 5623272"/>
              <a:gd name="connsiteY223" fmla="*/ 3635524 h 4130507"/>
              <a:gd name="connsiteX224" fmla="*/ 1841859 w 5623272"/>
              <a:gd name="connsiteY224" fmla="*/ 3622498 h 4130507"/>
              <a:gd name="connsiteX225" fmla="*/ 1832741 w 5623272"/>
              <a:gd name="connsiteY225" fmla="*/ 3612077 h 4130507"/>
              <a:gd name="connsiteX226" fmla="*/ 1819715 w 5623272"/>
              <a:gd name="connsiteY226" fmla="*/ 3600354 h 4130507"/>
              <a:gd name="connsiteX227" fmla="*/ 1809294 w 5623272"/>
              <a:gd name="connsiteY227" fmla="*/ 3589933 h 4130507"/>
              <a:gd name="connsiteX228" fmla="*/ 1797571 w 5623272"/>
              <a:gd name="connsiteY228" fmla="*/ 3576907 h 4130507"/>
              <a:gd name="connsiteX229" fmla="*/ 1784545 w 5623272"/>
              <a:gd name="connsiteY229" fmla="*/ 3570394 h 4130507"/>
              <a:gd name="connsiteX230" fmla="*/ 1772822 w 5623272"/>
              <a:gd name="connsiteY230" fmla="*/ 3559973 h 4130507"/>
              <a:gd name="connsiteX231" fmla="*/ 1757191 w 5623272"/>
              <a:gd name="connsiteY231" fmla="*/ 3552158 h 4130507"/>
              <a:gd name="connsiteX232" fmla="*/ 1744165 w 5623272"/>
              <a:gd name="connsiteY232" fmla="*/ 3544342 h 4130507"/>
              <a:gd name="connsiteX233" fmla="*/ 1729836 w 5623272"/>
              <a:gd name="connsiteY233" fmla="*/ 3537829 h 4130507"/>
              <a:gd name="connsiteX234" fmla="*/ 1714205 w 5623272"/>
              <a:gd name="connsiteY234" fmla="*/ 3530014 h 4130507"/>
              <a:gd name="connsiteX235" fmla="*/ 1699877 w 5623272"/>
              <a:gd name="connsiteY235" fmla="*/ 3524804 h 4130507"/>
              <a:gd name="connsiteX236" fmla="*/ 1681641 w 5623272"/>
              <a:gd name="connsiteY236" fmla="*/ 3519593 h 4130507"/>
              <a:gd name="connsiteX237" fmla="*/ 1667312 w 5623272"/>
              <a:gd name="connsiteY237" fmla="*/ 3513080 h 4130507"/>
              <a:gd name="connsiteX238" fmla="*/ 1649076 w 5623272"/>
              <a:gd name="connsiteY238" fmla="*/ 3505265 h 4130507"/>
              <a:gd name="connsiteX239" fmla="*/ 1634747 w 5623272"/>
              <a:gd name="connsiteY239" fmla="*/ 3494844 h 4130507"/>
              <a:gd name="connsiteX240" fmla="*/ 1619116 w 5623272"/>
              <a:gd name="connsiteY240" fmla="*/ 3484423 h 4130507"/>
              <a:gd name="connsiteX241" fmla="*/ 1604788 w 5623272"/>
              <a:gd name="connsiteY241" fmla="*/ 3477910 h 4130507"/>
              <a:gd name="connsiteX242" fmla="*/ 1591762 w 5623272"/>
              <a:gd name="connsiteY242" fmla="*/ 3467490 h 4130507"/>
              <a:gd name="connsiteX243" fmla="*/ 1577434 w 5623272"/>
              <a:gd name="connsiteY243" fmla="*/ 3459674 h 4130507"/>
              <a:gd name="connsiteX244" fmla="*/ 1559197 w 5623272"/>
              <a:gd name="connsiteY244" fmla="*/ 3451859 h 4130507"/>
              <a:gd name="connsiteX245" fmla="*/ 1544869 w 5623272"/>
              <a:gd name="connsiteY245" fmla="*/ 3447951 h 4130507"/>
              <a:gd name="connsiteX246" fmla="*/ 1529238 w 5623272"/>
              <a:gd name="connsiteY246" fmla="*/ 3442741 h 4130507"/>
              <a:gd name="connsiteX247" fmla="*/ 1512304 w 5623272"/>
              <a:gd name="connsiteY247" fmla="*/ 3437530 h 4130507"/>
              <a:gd name="connsiteX248" fmla="*/ 1494068 w 5623272"/>
              <a:gd name="connsiteY248" fmla="*/ 3434925 h 4130507"/>
              <a:gd name="connsiteX249" fmla="*/ 1479739 w 5623272"/>
              <a:gd name="connsiteY249" fmla="*/ 3432320 h 4130507"/>
              <a:gd name="connsiteX250" fmla="*/ 1462806 w 5623272"/>
              <a:gd name="connsiteY250" fmla="*/ 3432320 h 4130507"/>
              <a:gd name="connsiteX251" fmla="*/ 1365112 w 5623272"/>
              <a:gd name="connsiteY251" fmla="*/ 3427110 h 4130507"/>
              <a:gd name="connsiteX252" fmla="*/ 1270023 w 5623272"/>
              <a:gd name="connsiteY252" fmla="*/ 3419294 h 4130507"/>
              <a:gd name="connsiteX253" fmla="*/ 1270023 w 5623272"/>
              <a:gd name="connsiteY253" fmla="*/ 3419293 h 4130507"/>
              <a:gd name="connsiteX254" fmla="*/ 1249182 w 5623272"/>
              <a:gd name="connsiteY254" fmla="*/ 3417991 h 4130507"/>
              <a:gd name="connsiteX255" fmla="*/ 1232248 w 5623272"/>
              <a:gd name="connsiteY255" fmla="*/ 3415385 h 4130507"/>
              <a:gd name="connsiteX256" fmla="*/ 1214012 w 5623272"/>
              <a:gd name="connsiteY256" fmla="*/ 3412780 h 4130507"/>
              <a:gd name="connsiteX257" fmla="*/ 1197078 w 5623272"/>
              <a:gd name="connsiteY257" fmla="*/ 3407570 h 4130507"/>
              <a:gd name="connsiteX258" fmla="*/ 1180145 w 5623272"/>
              <a:gd name="connsiteY258" fmla="*/ 3402360 h 4130507"/>
              <a:gd name="connsiteX259" fmla="*/ 1161908 w 5623272"/>
              <a:gd name="connsiteY259" fmla="*/ 3397149 h 4130507"/>
              <a:gd name="connsiteX260" fmla="*/ 1144975 w 5623272"/>
              <a:gd name="connsiteY260" fmla="*/ 3389334 h 4130507"/>
              <a:gd name="connsiteX261" fmla="*/ 1126738 w 5623272"/>
              <a:gd name="connsiteY261" fmla="*/ 3382821 h 4130507"/>
              <a:gd name="connsiteX262" fmla="*/ 1112410 w 5623272"/>
              <a:gd name="connsiteY262" fmla="*/ 3372400 h 4130507"/>
              <a:gd name="connsiteX263" fmla="*/ 1096779 w 5623272"/>
              <a:gd name="connsiteY263" fmla="*/ 3361979 h 4130507"/>
              <a:gd name="connsiteX264" fmla="*/ 1082450 w 5623272"/>
              <a:gd name="connsiteY264" fmla="*/ 3352861 h 4130507"/>
              <a:gd name="connsiteX265" fmla="*/ 1066819 w 5623272"/>
              <a:gd name="connsiteY265" fmla="*/ 3339835 h 4130507"/>
              <a:gd name="connsiteX266" fmla="*/ 1052491 w 5623272"/>
              <a:gd name="connsiteY266" fmla="*/ 3326809 h 4130507"/>
              <a:gd name="connsiteX267" fmla="*/ 1039465 w 5623272"/>
              <a:gd name="connsiteY267" fmla="*/ 3315086 h 4130507"/>
              <a:gd name="connsiteX268" fmla="*/ 1027742 w 5623272"/>
              <a:gd name="connsiteY268" fmla="*/ 3302060 h 4130507"/>
              <a:gd name="connsiteX269" fmla="*/ 1022531 w 5623272"/>
              <a:gd name="connsiteY269" fmla="*/ 3294245 h 4130507"/>
              <a:gd name="connsiteX270" fmla="*/ 1014716 w 5623272"/>
              <a:gd name="connsiteY270" fmla="*/ 3287732 h 4130507"/>
              <a:gd name="connsiteX271" fmla="*/ 1006900 w 5623272"/>
              <a:gd name="connsiteY271" fmla="*/ 3282521 h 4130507"/>
              <a:gd name="connsiteX272" fmla="*/ 1001690 w 5623272"/>
              <a:gd name="connsiteY272" fmla="*/ 3277311 h 4130507"/>
              <a:gd name="connsiteX273" fmla="*/ 995177 w 5623272"/>
              <a:gd name="connsiteY273" fmla="*/ 3269496 h 4130507"/>
              <a:gd name="connsiteX274" fmla="*/ 984756 w 5623272"/>
              <a:gd name="connsiteY274" fmla="*/ 3264285 h 4130507"/>
              <a:gd name="connsiteX275" fmla="*/ 976941 w 5623272"/>
              <a:gd name="connsiteY275" fmla="*/ 3261680 h 4130507"/>
              <a:gd name="connsiteX276" fmla="*/ 969125 w 5623272"/>
              <a:gd name="connsiteY276" fmla="*/ 3257772 h 4130507"/>
              <a:gd name="connsiteX277" fmla="*/ 960007 w 5623272"/>
              <a:gd name="connsiteY277" fmla="*/ 3252562 h 4130507"/>
              <a:gd name="connsiteX278" fmla="*/ 952192 w 5623272"/>
              <a:gd name="connsiteY278" fmla="*/ 3249957 h 4130507"/>
              <a:gd name="connsiteX279" fmla="*/ 941771 w 5623272"/>
              <a:gd name="connsiteY279" fmla="*/ 3247352 h 4130507"/>
              <a:gd name="connsiteX280" fmla="*/ 933955 w 5623272"/>
              <a:gd name="connsiteY280" fmla="*/ 3244746 h 4130507"/>
              <a:gd name="connsiteX281" fmla="*/ 751593 w 5623272"/>
              <a:gd name="connsiteY281" fmla="*/ 3204366 h 4130507"/>
              <a:gd name="connsiteX282" fmla="*/ 745080 w 5623272"/>
              <a:gd name="connsiteY282" fmla="*/ 3201761 h 4130507"/>
              <a:gd name="connsiteX283" fmla="*/ 737264 w 5623272"/>
              <a:gd name="connsiteY283" fmla="*/ 3199156 h 4130507"/>
              <a:gd name="connsiteX284" fmla="*/ 732054 w 5623272"/>
              <a:gd name="connsiteY284" fmla="*/ 3197853 h 4130507"/>
              <a:gd name="connsiteX285" fmla="*/ 724239 w 5623272"/>
              <a:gd name="connsiteY285" fmla="*/ 3195248 h 4130507"/>
              <a:gd name="connsiteX286" fmla="*/ 716423 w 5623272"/>
              <a:gd name="connsiteY286" fmla="*/ 3192643 h 4130507"/>
              <a:gd name="connsiteX287" fmla="*/ 712515 w 5623272"/>
              <a:gd name="connsiteY287" fmla="*/ 3187433 h 4130507"/>
              <a:gd name="connsiteX288" fmla="*/ 704700 w 5623272"/>
              <a:gd name="connsiteY288" fmla="*/ 3182222 h 4130507"/>
              <a:gd name="connsiteX289" fmla="*/ 699489 w 5623272"/>
              <a:gd name="connsiteY289" fmla="*/ 3179617 h 4130507"/>
              <a:gd name="connsiteX290" fmla="*/ 691674 w 5623272"/>
              <a:gd name="connsiteY290" fmla="*/ 3174407 h 4130507"/>
              <a:gd name="connsiteX291" fmla="*/ 686463 w 5623272"/>
              <a:gd name="connsiteY291" fmla="*/ 3169196 h 4130507"/>
              <a:gd name="connsiteX292" fmla="*/ 531455 w 5623272"/>
              <a:gd name="connsiteY292" fmla="*/ 3014188 h 4130507"/>
              <a:gd name="connsiteX293" fmla="*/ 522337 w 5623272"/>
              <a:gd name="connsiteY293" fmla="*/ 3002465 h 4130507"/>
              <a:gd name="connsiteX294" fmla="*/ 509311 w 5623272"/>
              <a:gd name="connsiteY294" fmla="*/ 2989439 h 4130507"/>
              <a:gd name="connsiteX295" fmla="*/ 498891 w 5623272"/>
              <a:gd name="connsiteY295" fmla="*/ 2975111 h 4130507"/>
              <a:gd name="connsiteX296" fmla="*/ 492378 w 5623272"/>
              <a:gd name="connsiteY296" fmla="*/ 2959480 h 4130507"/>
              <a:gd name="connsiteX297" fmla="*/ 484562 w 5623272"/>
              <a:gd name="connsiteY297" fmla="*/ 2945151 h 4130507"/>
              <a:gd name="connsiteX298" fmla="*/ 474142 w 5623272"/>
              <a:gd name="connsiteY298" fmla="*/ 2929520 h 4130507"/>
              <a:gd name="connsiteX299" fmla="*/ 438972 w 5623272"/>
              <a:gd name="connsiteY299" fmla="*/ 2847457 h 4130507"/>
              <a:gd name="connsiteX300" fmla="*/ 429854 w 5623272"/>
              <a:gd name="connsiteY300" fmla="*/ 2831826 h 4130507"/>
              <a:gd name="connsiteX301" fmla="*/ 422038 w 5623272"/>
              <a:gd name="connsiteY301" fmla="*/ 2820103 h 4130507"/>
              <a:gd name="connsiteX302" fmla="*/ 411617 w 5623272"/>
              <a:gd name="connsiteY302" fmla="*/ 2807077 h 4130507"/>
              <a:gd name="connsiteX303" fmla="*/ 402499 w 5623272"/>
              <a:gd name="connsiteY303" fmla="*/ 2796656 h 4130507"/>
              <a:gd name="connsiteX304" fmla="*/ 392078 w 5623272"/>
              <a:gd name="connsiteY304" fmla="*/ 2784933 h 4130507"/>
              <a:gd name="connsiteX305" fmla="*/ 379053 w 5623272"/>
              <a:gd name="connsiteY305" fmla="*/ 2774512 h 4130507"/>
              <a:gd name="connsiteX306" fmla="*/ 367329 w 5623272"/>
              <a:gd name="connsiteY306" fmla="*/ 2764091 h 4130507"/>
              <a:gd name="connsiteX307" fmla="*/ 131561 w 5623272"/>
              <a:gd name="connsiteY307" fmla="*/ 2586939 h 4130507"/>
              <a:gd name="connsiteX308" fmla="*/ 74247 w 5623272"/>
              <a:gd name="connsiteY308" fmla="*/ 2519204 h 4130507"/>
              <a:gd name="connsiteX309" fmla="*/ 131561 w 5623272"/>
              <a:gd name="connsiteY309" fmla="*/ 2394156 h 4130507"/>
              <a:gd name="connsiteX310" fmla="*/ 446787 w 5623272"/>
              <a:gd name="connsiteY310" fmla="*/ 2579123 h 4130507"/>
              <a:gd name="connsiteX311" fmla="*/ 531455 w 5623272"/>
              <a:gd name="connsiteY311" fmla="*/ 2494455 h 4130507"/>
              <a:gd name="connsiteX312" fmla="*/ 775040 w 5623272"/>
              <a:gd name="connsiteY312" fmla="*/ 2594755 h 4130507"/>
              <a:gd name="connsiteX313" fmla="*/ 775040 w 5623272"/>
              <a:gd name="connsiteY313" fmla="*/ 2524415 h 4130507"/>
              <a:gd name="connsiteX314" fmla="*/ 726844 w 5623272"/>
              <a:gd name="connsiteY314" fmla="*/ 2524415 h 4130507"/>
              <a:gd name="connsiteX315" fmla="*/ 726844 w 5623272"/>
              <a:gd name="connsiteY315" fmla="*/ 2446259 h 4130507"/>
              <a:gd name="connsiteX316" fmla="*/ 775040 w 5623272"/>
              <a:gd name="connsiteY316" fmla="*/ 2442352 h 4130507"/>
              <a:gd name="connsiteX317" fmla="*/ 777645 w 5623272"/>
              <a:gd name="connsiteY317" fmla="*/ 2111494 h 4130507"/>
              <a:gd name="connsiteX318" fmla="*/ 729449 w 5623272"/>
              <a:gd name="connsiteY318" fmla="*/ 2111494 h 4130507"/>
              <a:gd name="connsiteX319" fmla="*/ 726844 w 5623272"/>
              <a:gd name="connsiteY319" fmla="*/ 2111494 h 4130507"/>
              <a:gd name="connsiteX320" fmla="*/ 724239 w 5623272"/>
              <a:gd name="connsiteY320" fmla="*/ 2111494 h 4130507"/>
              <a:gd name="connsiteX321" fmla="*/ 721633 w 5623272"/>
              <a:gd name="connsiteY321" fmla="*/ 2108889 h 4130507"/>
              <a:gd name="connsiteX322" fmla="*/ 719028 w 5623272"/>
              <a:gd name="connsiteY322" fmla="*/ 2108889 h 4130507"/>
              <a:gd name="connsiteX323" fmla="*/ 716423 w 5623272"/>
              <a:gd name="connsiteY323" fmla="*/ 2108889 h 4130507"/>
              <a:gd name="connsiteX324" fmla="*/ 716423 w 5623272"/>
              <a:gd name="connsiteY324" fmla="*/ 2106284 h 4130507"/>
              <a:gd name="connsiteX325" fmla="*/ 715120 w 5623272"/>
              <a:gd name="connsiteY325" fmla="*/ 2106284 h 4130507"/>
              <a:gd name="connsiteX326" fmla="*/ 552297 w 5623272"/>
              <a:gd name="connsiteY326" fmla="*/ 1978630 h 4130507"/>
              <a:gd name="connsiteX327" fmla="*/ 661714 w 5623272"/>
              <a:gd name="connsiteY327" fmla="*/ 1948671 h 4130507"/>
              <a:gd name="connsiteX328" fmla="*/ 666925 w 5623272"/>
              <a:gd name="connsiteY328" fmla="*/ 1948671 h 4130507"/>
              <a:gd name="connsiteX329" fmla="*/ 672135 w 5623272"/>
              <a:gd name="connsiteY329" fmla="*/ 1946066 h 4130507"/>
              <a:gd name="connsiteX330" fmla="*/ 679951 w 5623272"/>
              <a:gd name="connsiteY330" fmla="*/ 1946066 h 4130507"/>
              <a:gd name="connsiteX331" fmla="*/ 685161 w 5623272"/>
              <a:gd name="connsiteY331" fmla="*/ 1946066 h 4130507"/>
              <a:gd name="connsiteX332" fmla="*/ 691674 w 5623272"/>
              <a:gd name="connsiteY332" fmla="*/ 1946066 h 4130507"/>
              <a:gd name="connsiteX333" fmla="*/ 726844 w 5623272"/>
              <a:gd name="connsiteY333" fmla="*/ 1946066 h 4130507"/>
              <a:gd name="connsiteX334" fmla="*/ 724239 w 5623272"/>
              <a:gd name="connsiteY334" fmla="*/ 1951276 h 4130507"/>
              <a:gd name="connsiteX335" fmla="*/ 784158 w 5623272"/>
              <a:gd name="connsiteY335" fmla="*/ 1951276 h 4130507"/>
              <a:gd name="connsiteX336" fmla="*/ 786763 w 5623272"/>
              <a:gd name="connsiteY336" fmla="*/ 1671220 h 4130507"/>
              <a:gd name="connsiteX337" fmla="*/ 609611 w 5623272"/>
              <a:gd name="connsiteY337" fmla="*/ 1666009 h 4130507"/>
              <a:gd name="connsiteX338" fmla="*/ 599190 w 5623272"/>
              <a:gd name="connsiteY338" fmla="*/ 1600881 h 4130507"/>
              <a:gd name="connsiteX339" fmla="*/ 259215 w 5623272"/>
              <a:gd name="connsiteY339" fmla="*/ 1594368 h 4130507"/>
              <a:gd name="connsiteX340" fmla="*/ 269636 w 5623272"/>
              <a:gd name="connsiteY340" fmla="*/ 1208802 h 4130507"/>
              <a:gd name="connsiteX341" fmla="*/ 212322 w 5623272"/>
              <a:gd name="connsiteY341" fmla="*/ 1208802 h 4130507"/>
              <a:gd name="connsiteX342" fmla="*/ 177152 w 5623272"/>
              <a:gd name="connsiteY342" fmla="*/ 1211407 h 4130507"/>
              <a:gd name="connsiteX343" fmla="*/ 144587 w 5623272"/>
              <a:gd name="connsiteY343" fmla="*/ 1219222 h 4130507"/>
              <a:gd name="connsiteX344" fmla="*/ 144587 w 5623272"/>
              <a:gd name="connsiteY344" fmla="*/ 1143672 h 4130507"/>
              <a:gd name="connsiteX345" fmla="*/ 79458 w 5623272"/>
              <a:gd name="connsiteY345" fmla="*/ 1156698 h 4130507"/>
              <a:gd name="connsiteX346" fmla="*/ 84668 w 5623272"/>
              <a:gd name="connsiteY346" fmla="*/ 1083753 h 4130507"/>
              <a:gd name="connsiteX347" fmla="*/ 11723 w 5623272"/>
              <a:gd name="connsiteY347" fmla="*/ 999085 h 4130507"/>
              <a:gd name="connsiteX348" fmla="*/ 0 w 5623272"/>
              <a:gd name="connsiteY348" fmla="*/ 896180 h 4130507"/>
              <a:gd name="connsiteX349" fmla="*/ 6513 w 5623272"/>
              <a:gd name="connsiteY349" fmla="*/ 758106 h 4130507"/>
              <a:gd name="connsiteX350" fmla="*/ 9118 w 5623272"/>
              <a:gd name="connsiteY350" fmla="*/ 713818 h 4130507"/>
              <a:gd name="connsiteX351" fmla="*/ 549692 w 5623272"/>
              <a:gd name="connsiteY351" fmla="*/ 752896 h 4130507"/>
              <a:gd name="connsiteX352" fmla="*/ 987362 w 5623272"/>
              <a:gd name="connsiteY352" fmla="*/ 874036 h 4130507"/>
              <a:gd name="connsiteX353" fmla="*/ 1096779 w 5623272"/>
              <a:gd name="connsiteY353" fmla="*/ 885760 h 4130507"/>
              <a:gd name="connsiteX354" fmla="*/ 1425031 w 5623272"/>
              <a:gd name="connsiteY354" fmla="*/ 913114 h 4130507"/>
              <a:gd name="connsiteX355" fmla="*/ 1675127 w 5623272"/>
              <a:gd name="connsiteY355" fmla="*/ 861011 h 4130507"/>
              <a:gd name="connsiteX356" fmla="*/ 1814504 w 5623272"/>
              <a:gd name="connsiteY356" fmla="*/ 863616 h 4130507"/>
              <a:gd name="connsiteX357" fmla="*/ 2012498 w 5623272"/>
              <a:gd name="connsiteY357" fmla="*/ 660412 h 4130507"/>
              <a:gd name="connsiteX358" fmla="*/ 2197465 w 5623272"/>
              <a:gd name="connsiteY358" fmla="*/ 660412 h 4130507"/>
              <a:gd name="connsiteX359" fmla="*/ 2265200 w 5623272"/>
              <a:gd name="connsiteY359" fmla="*/ 689069 h 4130507"/>
              <a:gd name="connsiteX360" fmla="*/ 2330329 w 5623272"/>
              <a:gd name="connsiteY360" fmla="*/ 746383 h 4130507"/>
              <a:gd name="connsiteX361" fmla="*/ 2330330 w 5623272"/>
              <a:gd name="connsiteY361" fmla="*/ 746382 h 4130507"/>
              <a:gd name="connsiteX362" fmla="*/ 2292554 w 5623272"/>
              <a:gd name="connsiteY362" fmla="*/ 616123 h 4130507"/>
              <a:gd name="connsiteX363" fmla="*/ 2211794 w 5623272"/>
              <a:gd name="connsiteY363" fmla="*/ 488470 h 4130507"/>
              <a:gd name="connsiteX364" fmla="*/ 2214399 w 5623272"/>
              <a:gd name="connsiteY364" fmla="*/ 368632 h 4130507"/>
              <a:gd name="connsiteX365" fmla="*/ 2149270 w 5623272"/>
              <a:gd name="connsiteY365" fmla="*/ 293082 h 4130507"/>
              <a:gd name="connsiteX366" fmla="*/ 2319909 w 5623272"/>
              <a:gd name="connsiteY366" fmla="*/ 123745 h 4130507"/>
              <a:gd name="connsiteX367" fmla="*/ 2420208 w 5623272"/>
              <a:gd name="connsiteY367" fmla="*/ 97694 h 4130507"/>
              <a:gd name="connsiteX368" fmla="*/ 2459286 w 5623272"/>
              <a:gd name="connsiteY368" fmla="*/ 58616 h 4130507"/>
              <a:gd name="connsiteX369" fmla="*/ 2515297 w 5623272"/>
              <a:gd name="connsiteY369" fmla="*/ 0 h 4130507"/>
              <a:gd name="connsiteX0" fmla="*/ 5446120 w 5623272"/>
              <a:gd name="connsiteY0" fmla="*/ 1413308 h 4130507"/>
              <a:gd name="connsiteX1" fmla="*/ 5443515 w 5623272"/>
              <a:gd name="connsiteY1" fmla="*/ 1418518 h 4130507"/>
              <a:gd name="connsiteX2" fmla="*/ 5443516 w 5623272"/>
              <a:gd name="connsiteY2" fmla="*/ 1418517 h 4130507"/>
              <a:gd name="connsiteX3" fmla="*/ 5446121 w 5623272"/>
              <a:gd name="connsiteY3" fmla="*/ 1413308 h 4130507"/>
              <a:gd name="connsiteX4" fmla="*/ 5446120 w 5623272"/>
              <a:gd name="connsiteY4" fmla="*/ 1413308 h 4130507"/>
              <a:gd name="connsiteX5" fmla="*/ 5500830 w 5623272"/>
              <a:gd name="connsiteY5" fmla="*/ 1361203 h 4130507"/>
              <a:gd name="connsiteX6" fmla="*/ 5490416 w 5623272"/>
              <a:gd name="connsiteY6" fmla="*/ 1369014 h 4130507"/>
              <a:gd name="connsiteX7" fmla="*/ 5500830 w 5623272"/>
              <a:gd name="connsiteY7" fmla="*/ 1361203 h 4130507"/>
              <a:gd name="connsiteX8" fmla="*/ 5612842 w 5623272"/>
              <a:gd name="connsiteY8" fmla="*/ 1293473 h 4130507"/>
              <a:gd name="connsiteX9" fmla="*/ 5598523 w 5623272"/>
              <a:gd name="connsiteY9" fmla="*/ 1298680 h 4130507"/>
              <a:gd name="connsiteX10" fmla="*/ 5596789 w 5623272"/>
              <a:gd name="connsiteY10" fmla="*/ 1299547 h 4130507"/>
              <a:gd name="connsiteX11" fmla="*/ 5601129 w 5623272"/>
              <a:gd name="connsiteY11" fmla="*/ 1298679 h 4130507"/>
              <a:gd name="connsiteX12" fmla="*/ 5612842 w 5623272"/>
              <a:gd name="connsiteY12" fmla="*/ 1293473 h 4130507"/>
              <a:gd name="connsiteX13" fmla="*/ 2515297 w 5623272"/>
              <a:gd name="connsiteY13" fmla="*/ 0 h 4130507"/>
              <a:gd name="connsiteX14" fmla="*/ 2847457 w 5623272"/>
              <a:gd name="connsiteY14" fmla="*/ 183665 h 4130507"/>
              <a:gd name="connsiteX15" fmla="*/ 3140539 w 5623272"/>
              <a:gd name="connsiteY15" fmla="*/ 240979 h 4130507"/>
              <a:gd name="connsiteX16" fmla="*/ 3361980 w 5623272"/>
              <a:gd name="connsiteY16" fmla="*/ 325647 h 4130507"/>
              <a:gd name="connsiteX17" fmla="*/ 3502659 w 5623272"/>
              <a:gd name="connsiteY17" fmla="*/ 281359 h 4130507"/>
              <a:gd name="connsiteX18" fmla="*/ 3501738 w 5623272"/>
              <a:gd name="connsiteY18" fmla="*/ 310564 h 4130507"/>
              <a:gd name="connsiteX19" fmla="*/ 3501739 w 5623272"/>
              <a:gd name="connsiteY19" fmla="*/ 310564 h 4130507"/>
              <a:gd name="connsiteX20" fmla="*/ 3502660 w 5623272"/>
              <a:gd name="connsiteY20" fmla="*/ 281358 h 4130507"/>
              <a:gd name="connsiteX21" fmla="*/ 3652457 w 5623272"/>
              <a:gd name="connsiteY21" fmla="*/ 227952 h 4130507"/>
              <a:gd name="connsiteX22" fmla="*/ 4122692 w 5623272"/>
              <a:gd name="connsiteY22" fmla="*/ 238373 h 4130507"/>
              <a:gd name="connsiteX23" fmla="*/ 4380604 w 5623272"/>
              <a:gd name="connsiteY23" fmla="*/ 246189 h 4130507"/>
              <a:gd name="connsiteX24" fmla="*/ 4525191 w 5623272"/>
              <a:gd name="connsiteY24" fmla="*/ 270938 h 4130507"/>
              <a:gd name="connsiteX25" fmla="*/ 4530401 w 5623272"/>
              <a:gd name="connsiteY25" fmla="*/ 213624 h 4130507"/>
              <a:gd name="connsiteX26" fmla="*/ 4695829 w 5623272"/>
              <a:gd name="connsiteY26" fmla="*/ 100300 h 4130507"/>
              <a:gd name="connsiteX27" fmla="*/ 4695829 w 5623272"/>
              <a:gd name="connsiteY27" fmla="*/ 100299 h 4130507"/>
              <a:gd name="connsiteX28" fmla="*/ 4695830 w 5623272"/>
              <a:gd name="connsiteY28" fmla="*/ 100299 h 4130507"/>
              <a:gd name="connsiteX29" fmla="*/ 4823483 w 5623272"/>
              <a:gd name="connsiteY29" fmla="*/ 72945 h 4130507"/>
              <a:gd name="connsiteX30" fmla="*/ 4970676 w 5623272"/>
              <a:gd name="connsiteY30" fmla="*/ 72945 h 4130507"/>
              <a:gd name="connsiteX31" fmla="*/ 5228588 w 5623272"/>
              <a:gd name="connsiteY31" fmla="*/ 132864 h 4130507"/>
              <a:gd name="connsiteX32" fmla="*/ 5623272 w 5623272"/>
              <a:gd name="connsiteY32" fmla="*/ 100299 h 4130507"/>
              <a:gd name="connsiteX33" fmla="*/ 5623272 w 5623272"/>
              <a:gd name="connsiteY33" fmla="*/ 121141 h 4130507"/>
              <a:gd name="connsiteX34" fmla="*/ 5612852 w 5623272"/>
              <a:gd name="connsiteY34" fmla="*/ 1293469 h 4130507"/>
              <a:gd name="connsiteX35" fmla="*/ 5612852 w 5623272"/>
              <a:gd name="connsiteY35" fmla="*/ 2603873 h 4130507"/>
              <a:gd name="connsiteX36" fmla="*/ 5612852 w 5623272"/>
              <a:gd name="connsiteY36" fmla="*/ 2711988 h 4130507"/>
              <a:gd name="connsiteX37" fmla="*/ 5569643 w 5623272"/>
              <a:gd name="connsiteY37" fmla="*/ 2715540 h 4130507"/>
              <a:gd name="connsiteX38" fmla="*/ 5569643 w 5623272"/>
              <a:gd name="connsiteY38" fmla="*/ 2715541 h 4130507"/>
              <a:gd name="connsiteX39" fmla="*/ 5612851 w 5623272"/>
              <a:gd name="connsiteY39" fmla="*/ 2711989 h 4130507"/>
              <a:gd name="connsiteX40" fmla="*/ 5620666 w 5623272"/>
              <a:gd name="connsiteY40" fmla="*/ 3687628 h 4130507"/>
              <a:gd name="connsiteX41" fmla="*/ 5612851 w 5623272"/>
              <a:gd name="connsiteY41" fmla="*/ 4082312 h 4130507"/>
              <a:gd name="connsiteX42" fmla="*/ 5153037 w 5623272"/>
              <a:gd name="connsiteY42" fmla="*/ 3920791 h 4130507"/>
              <a:gd name="connsiteX43" fmla="*/ 5087908 w 5623272"/>
              <a:gd name="connsiteY43" fmla="*/ 3918186 h 4130507"/>
              <a:gd name="connsiteX44" fmla="*/ 4682803 w 5623272"/>
              <a:gd name="connsiteY44" fmla="*/ 3910370 h 4130507"/>
              <a:gd name="connsiteX45" fmla="*/ 4637214 w 5623272"/>
              <a:gd name="connsiteY45" fmla="*/ 3907765 h 4130507"/>
              <a:gd name="connsiteX46" fmla="*/ 4609859 w 5623272"/>
              <a:gd name="connsiteY46" fmla="*/ 3907765 h 4130507"/>
              <a:gd name="connsiteX47" fmla="*/ 4582505 w 5623272"/>
              <a:gd name="connsiteY47" fmla="*/ 3905160 h 4130507"/>
              <a:gd name="connsiteX48" fmla="*/ 4555151 w 5623272"/>
              <a:gd name="connsiteY48" fmla="*/ 3899949 h 4130507"/>
              <a:gd name="connsiteX49" fmla="*/ 4527796 w 5623272"/>
              <a:gd name="connsiteY49" fmla="*/ 3894739 h 4130507"/>
              <a:gd name="connsiteX50" fmla="*/ 4500442 w 5623272"/>
              <a:gd name="connsiteY50" fmla="*/ 3888226 h 4130507"/>
              <a:gd name="connsiteX51" fmla="*/ 4475693 w 5623272"/>
              <a:gd name="connsiteY51" fmla="*/ 3880411 h 4130507"/>
              <a:gd name="connsiteX52" fmla="*/ 4450944 w 5623272"/>
              <a:gd name="connsiteY52" fmla="*/ 3869990 h 4130507"/>
              <a:gd name="connsiteX53" fmla="*/ 4424892 w 5623272"/>
              <a:gd name="connsiteY53" fmla="*/ 3858267 h 4130507"/>
              <a:gd name="connsiteX54" fmla="*/ 4400143 w 5623272"/>
              <a:gd name="connsiteY54" fmla="*/ 3845241 h 4130507"/>
              <a:gd name="connsiteX55" fmla="*/ 4375394 w 5623272"/>
              <a:gd name="connsiteY55" fmla="*/ 3829610 h 4130507"/>
              <a:gd name="connsiteX56" fmla="*/ 4355855 w 5623272"/>
              <a:gd name="connsiteY56" fmla="*/ 3817886 h 4130507"/>
              <a:gd name="connsiteX57" fmla="*/ 4348039 w 5623272"/>
              <a:gd name="connsiteY57" fmla="*/ 3812676 h 4130507"/>
              <a:gd name="connsiteX58" fmla="*/ 4340224 w 5623272"/>
              <a:gd name="connsiteY58" fmla="*/ 3807466 h 4130507"/>
              <a:gd name="connsiteX59" fmla="*/ 4329803 w 5623272"/>
              <a:gd name="connsiteY59" fmla="*/ 3804860 h 4130507"/>
              <a:gd name="connsiteX60" fmla="*/ 4323290 w 5623272"/>
              <a:gd name="connsiteY60" fmla="*/ 3799650 h 4130507"/>
              <a:gd name="connsiteX61" fmla="*/ 4312870 w 5623272"/>
              <a:gd name="connsiteY61" fmla="*/ 3797045 h 4130507"/>
              <a:gd name="connsiteX62" fmla="*/ 4193031 w 5623272"/>
              <a:gd name="connsiteY62" fmla="*/ 3763178 h 4130507"/>
              <a:gd name="connsiteX63" fmla="*/ 4182611 w 5623272"/>
              <a:gd name="connsiteY63" fmla="*/ 3763178 h 4130507"/>
              <a:gd name="connsiteX64" fmla="*/ 4170887 w 5623272"/>
              <a:gd name="connsiteY64" fmla="*/ 3760572 h 4130507"/>
              <a:gd name="connsiteX65" fmla="*/ 4160467 w 5623272"/>
              <a:gd name="connsiteY65" fmla="*/ 3760572 h 4130507"/>
              <a:gd name="connsiteX66" fmla="*/ 4147441 w 5623272"/>
              <a:gd name="connsiteY66" fmla="*/ 3760572 h 4130507"/>
              <a:gd name="connsiteX67" fmla="*/ 4138323 w 5623272"/>
              <a:gd name="connsiteY67" fmla="*/ 3760572 h 4130507"/>
              <a:gd name="connsiteX68" fmla="*/ 4127902 w 5623272"/>
              <a:gd name="connsiteY68" fmla="*/ 3760572 h 4130507"/>
              <a:gd name="connsiteX69" fmla="*/ 4114876 w 5623272"/>
              <a:gd name="connsiteY69" fmla="*/ 3763178 h 4130507"/>
              <a:gd name="connsiteX70" fmla="*/ 4105758 w 5623272"/>
              <a:gd name="connsiteY70" fmla="*/ 3764481 h 4130507"/>
              <a:gd name="connsiteX71" fmla="*/ 4095337 w 5623272"/>
              <a:gd name="connsiteY71" fmla="*/ 3767086 h 4130507"/>
              <a:gd name="connsiteX72" fmla="*/ 4084916 w 5623272"/>
              <a:gd name="connsiteY72" fmla="*/ 3769691 h 4130507"/>
              <a:gd name="connsiteX73" fmla="*/ 4075798 w 5623272"/>
              <a:gd name="connsiteY73" fmla="*/ 3774902 h 4130507"/>
              <a:gd name="connsiteX74" fmla="*/ 4067983 w 5623272"/>
              <a:gd name="connsiteY74" fmla="*/ 3780112 h 4130507"/>
              <a:gd name="connsiteX75" fmla="*/ 4057562 w 5623272"/>
              <a:gd name="connsiteY75" fmla="*/ 3785322 h 4130507"/>
              <a:gd name="connsiteX76" fmla="*/ 4038023 w 5623272"/>
              <a:gd name="connsiteY76" fmla="*/ 3795743 h 4130507"/>
              <a:gd name="connsiteX77" fmla="*/ 4014577 w 5623272"/>
              <a:gd name="connsiteY77" fmla="*/ 3802256 h 4130507"/>
              <a:gd name="connsiteX78" fmla="*/ 3995038 w 5623272"/>
              <a:gd name="connsiteY78" fmla="*/ 3812677 h 4130507"/>
              <a:gd name="connsiteX79" fmla="*/ 3799650 w 5623272"/>
              <a:gd name="connsiteY79" fmla="*/ 3883017 h 4130507"/>
              <a:gd name="connsiteX80" fmla="*/ 3767085 w 5623272"/>
              <a:gd name="connsiteY80" fmla="*/ 3897345 h 4130507"/>
              <a:gd name="connsiteX81" fmla="*/ 3765782 w 5623272"/>
              <a:gd name="connsiteY81" fmla="*/ 3899950 h 4130507"/>
              <a:gd name="connsiteX82" fmla="*/ 3760572 w 5623272"/>
              <a:gd name="connsiteY82" fmla="*/ 3902555 h 4130507"/>
              <a:gd name="connsiteX83" fmla="*/ 3755362 w 5623272"/>
              <a:gd name="connsiteY83" fmla="*/ 3905161 h 4130507"/>
              <a:gd name="connsiteX84" fmla="*/ 3750151 w 5623272"/>
              <a:gd name="connsiteY84" fmla="*/ 3907766 h 4130507"/>
              <a:gd name="connsiteX85" fmla="*/ 3744941 w 5623272"/>
              <a:gd name="connsiteY85" fmla="*/ 3907766 h 4130507"/>
              <a:gd name="connsiteX86" fmla="*/ 3739731 w 5623272"/>
              <a:gd name="connsiteY86" fmla="*/ 3910371 h 4130507"/>
              <a:gd name="connsiteX87" fmla="*/ 3734520 w 5623272"/>
              <a:gd name="connsiteY87" fmla="*/ 3910371 h 4130507"/>
              <a:gd name="connsiteX88" fmla="*/ 3728007 w 5623272"/>
              <a:gd name="connsiteY88" fmla="*/ 3912976 h 4130507"/>
              <a:gd name="connsiteX89" fmla="*/ 3722797 w 5623272"/>
              <a:gd name="connsiteY89" fmla="*/ 3912976 h 4130507"/>
              <a:gd name="connsiteX90" fmla="*/ 3717587 w 5623272"/>
              <a:gd name="connsiteY90" fmla="*/ 3912976 h 4130507"/>
              <a:gd name="connsiteX91" fmla="*/ 3369796 w 5623272"/>
              <a:gd name="connsiteY91" fmla="*/ 3912976 h 4130507"/>
              <a:gd name="connsiteX92" fmla="*/ 3334626 w 5623272"/>
              <a:gd name="connsiteY92" fmla="*/ 3912976 h 4130507"/>
              <a:gd name="connsiteX93" fmla="*/ 3299456 w 5623272"/>
              <a:gd name="connsiteY93" fmla="*/ 3910371 h 4130507"/>
              <a:gd name="connsiteX94" fmla="*/ 3282522 w 5623272"/>
              <a:gd name="connsiteY94" fmla="*/ 3910371 h 4130507"/>
              <a:gd name="connsiteX95" fmla="*/ 3284234 w 5623272"/>
              <a:gd name="connsiteY95" fmla="*/ 3861839 h 4130507"/>
              <a:gd name="connsiteX96" fmla="*/ 3282522 w 5623272"/>
              <a:gd name="connsiteY96" fmla="*/ 3910370 h 4130507"/>
              <a:gd name="connsiteX97" fmla="*/ 3154868 w 5623272"/>
              <a:gd name="connsiteY97" fmla="*/ 3897344 h 4130507"/>
              <a:gd name="connsiteX98" fmla="*/ 3143145 w 5623272"/>
              <a:gd name="connsiteY98" fmla="*/ 3897344 h 4130507"/>
              <a:gd name="connsiteX99" fmla="*/ 3130119 w 5623272"/>
              <a:gd name="connsiteY99" fmla="*/ 3897344 h 4130507"/>
              <a:gd name="connsiteX100" fmla="*/ 3117093 w 5623272"/>
              <a:gd name="connsiteY100" fmla="*/ 3897344 h 4130507"/>
              <a:gd name="connsiteX101" fmla="*/ 3107975 w 5623272"/>
              <a:gd name="connsiteY101" fmla="*/ 3899949 h 4130507"/>
              <a:gd name="connsiteX102" fmla="*/ 3094949 w 5623272"/>
              <a:gd name="connsiteY102" fmla="*/ 3902554 h 4130507"/>
              <a:gd name="connsiteX103" fmla="*/ 3081923 w 5623272"/>
              <a:gd name="connsiteY103" fmla="*/ 3905159 h 4130507"/>
              <a:gd name="connsiteX104" fmla="*/ 3070200 w 5623272"/>
              <a:gd name="connsiteY104" fmla="*/ 3907765 h 4130507"/>
              <a:gd name="connsiteX105" fmla="*/ 2997255 w 5623272"/>
              <a:gd name="connsiteY105" fmla="*/ 3935119 h 4130507"/>
              <a:gd name="connsiteX106" fmla="*/ 2989439 w 5623272"/>
              <a:gd name="connsiteY106" fmla="*/ 3937724 h 4130507"/>
              <a:gd name="connsiteX107" fmla="*/ 2982926 w 5623272"/>
              <a:gd name="connsiteY107" fmla="*/ 3942935 h 4130507"/>
              <a:gd name="connsiteX108" fmla="*/ 2977716 w 5623272"/>
              <a:gd name="connsiteY108" fmla="*/ 3945540 h 4130507"/>
              <a:gd name="connsiteX109" fmla="*/ 2969901 w 5623272"/>
              <a:gd name="connsiteY109" fmla="*/ 3950750 h 4130507"/>
              <a:gd name="connsiteX110" fmla="*/ 2964690 w 5623272"/>
              <a:gd name="connsiteY110" fmla="*/ 3954658 h 4130507"/>
              <a:gd name="connsiteX111" fmla="*/ 2959480 w 5623272"/>
              <a:gd name="connsiteY111" fmla="*/ 3959868 h 4130507"/>
              <a:gd name="connsiteX112" fmla="*/ 2955572 w 5623272"/>
              <a:gd name="connsiteY112" fmla="*/ 3965079 h 4130507"/>
              <a:gd name="connsiteX113" fmla="*/ 2950362 w 5623272"/>
              <a:gd name="connsiteY113" fmla="*/ 3970289 h 4130507"/>
              <a:gd name="connsiteX114" fmla="*/ 2945151 w 5623272"/>
              <a:gd name="connsiteY114" fmla="*/ 3975499 h 4130507"/>
              <a:gd name="connsiteX115" fmla="*/ 2939941 w 5623272"/>
              <a:gd name="connsiteY115" fmla="*/ 3980710 h 4130507"/>
              <a:gd name="connsiteX116" fmla="*/ 2934731 w 5623272"/>
              <a:gd name="connsiteY116" fmla="*/ 3987223 h 4130507"/>
              <a:gd name="connsiteX117" fmla="*/ 2932125 w 5623272"/>
              <a:gd name="connsiteY117" fmla="*/ 3995038 h 4130507"/>
              <a:gd name="connsiteX118" fmla="*/ 2926915 w 5623272"/>
              <a:gd name="connsiteY118" fmla="*/ 4000248 h 4130507"/>
              <a:gd name="connsiteX119" fmla="*/ 2925613 w 5623272"/>
              <a:gd name="connsiteY119" fmla="*/ 4005459 h 4130507"/>
              <a:gd name="connsiteX120" fmla="*/ 2920402 w 5623272"/>
              <a:gd name="connsiteY120" fmla="*/ 4013274 h 4130507"/>
              <a:gd name="connsiteX121" fmla="*/ 2915192 w 5623272"/>
              <a:gd name="connsiteY121" fmla="*/ 4017182 h 4130507"/>
              <a:gd name="connsiteX122" fmla="*/ 2909981 w 5623272"/>
              <a:gd name="connsiteY122" fmla="*/ 4022392 h 4130507"/>
              <a:gd name="connsiteX123" fmla="*/ 2904771 w 5623272"/>
              <a:gd name="connsiteY123" fmla="*/ 4027603 h 4130507"/>
              <a:gd name="connsiteX124" fmla="*/ 2899561 w 5623272"/>
              <a:gd name="connsiteY124" fmla="*/ 4032813 h 4130507"/>
              <a:gd name="connsiteX125" fmla="*/ 2893048 w 5623272"/>
              <a:gd name="connsiteY125" fmla="*/ 4038023 h 4130507"/>
              <a:gd name="connsiteX126" fmla="*/ 2887837 w 5623272"/>
              <a:gd name="connsiteY126" fmla="*/ 4040629 h 4130507"/>
              <a:gd name="connsiteX127" fmla="*/ 2880022 w 5623272"/>
              <a:gd name="connsiteY127" fmla="*/ 4045839 h 4130507"/>
              <a:gd name="connsiteX128" fmla="*/ 2874812 w 5623272"/>
              <a:gd name="connsiteY128" fmla="*/ 4047142 h 4130507"/>
              <a:gd name="connsiteX129" fmla="*/ 2866996 w 5623272"/>
              <a:gd name="connsiteY129" fmla="*/ 4049747 h 4130507"/>
              <a:gd name="connsiteX130" fmla="*/ 2697660 w 5623272"/>
              <a:gd name="connsiteY130" fmla="*/ 4120086 h 4130507"/>
              <a:gd name="connsiteX131" fmla="*/ 2662490 w 5623272"/>
              <a:gd name="connsiteY131" fmla="*/ 4127902 h 4130507"/>
              <a:gd name="connsiteX132" fmla="*/ 2627320 w 5623272"/>
              <a:gd name="connsiteY132" fmla="*/ 4130507 h 4130507"/>
              <a:gd name="connsiteX133" fmla="*/ 2589545 w 5623272"/>
              <a:gd name="connsiteY133" fmla="*/ 4130507 h 4130507"/>
              <a:gd name="connsiteX134" fmla="*/ 2527020 w 5623272"/>
              <a:gd name="connsiteY134" fmla="*/ 4130507 h 4130507"/>
              <a:gd name="connsiteX135" fmla="*/ 2510087 w 5623272"/>
              <a:gd name="connsiteY135" fmla="*/ 4130507 h 4130507"/>
              <a:gd name="connsiteX136" fmla="*/ 2490548 w 5623272"/>
              <a:gd name="connsiteY136" fmla="*/ 4130507 h 4130507"/>
              <a:gd name="connsiteX137" fmla="*/ 2472312 w 5623272"/>
              <a:gd name="connsiteY137" fmla="*/ 4127902 h 4130507"/>
              <a:gd name="connsiteX138" fmla="*/ 2437142 w 5623272"/>
              <a:gd name="connsiteY138" fmla="*/ 4122692 h 4130507"/>
              <a:gd name="connsiteX139" fmla="*/ 2422813 w 5623272"/>
              <a:gd name="connsiteY139" fmla="*/ 4117481 h 4130507"/>
              <a:gd name="connsiteX140" fmla="*/ 2407182 w 5623272"/>
              <a:gd name="connsiteY140" fmla="*/ 4109666 h 4130507"/>
              <a:gd name="connsiteX141" fmla="*/ 2392854 w 5623272"/>
              <a:gd name="connsiteY141" fmla="*/ 4103153 h 4130507"/>
              <a:gd name="connsiteX142" fmla="*/ 2377223 w 5623272"/>
              <a:gd name="connsiteY142" fmla="*/ 4095337 h 4130507"/>
              <a:gd name="connsiteX143" fmla="*/ 2362894 w 5623272"/>
              <a:gd name="connsiteY143" fmla="*/ 4087522 h 4130507"/>
              <a:gd name="connsiteX144" fmla="*/ 2347263 w 5623272"/>
              <a:gd name="connsiteY144" fmla="*/ 4077101 h 4130507"/>
              <a:gd name="connsiteX145" fmla="*/ 2334237 w 5623272"/>
              <a:gd name="connsiteY145" fmla="*/ 4067983 h 4130507"/>
              <a:gd name="connsiteX146" fmla="*/ 2322514 w 5623272"/>
              <a:gd name="connsiteY146" fmla="*/ 4057562 h 4130507"/>
              <a:gd name="connsiteX147" fmla="*/ 2309488 w 5623272"/>
              <a:gd name="connsiteY147" fmla="*/ 4045839 h 4130507"/>
              <a:gd name="connsiteX148" fmla="*/ 2297765 w 5623272"/>
              <a:gd name="connsiteY148" fmla="*/ 4032813 h 4130507"/>
              <a:gd name="connsiteX149" fmla="*/ 2287344 w 5623272"/>
              <a:gd name="connsiteY149" fmla="*/ 4019787 h 4130507"/>
              <a:gd name="connsiteX150" fmla="*/ 2276923 w 5623272"/>
              <a:gd name="connsiteY150" fmla="*/ 4008064 h 4130507"/>
              <a:gd name="connsiteX151" fmla="*/ 2267805 w 5623272"/>
              <a:gd name="connsiteY151" fmla="*/ 3997643 h 4130507"/>
              <a:gd name="connsiteX152" fmla="*/ 2259990 w 5623272"/>
              <a:gd name="connsiteY152" fmla="*/ 3984617 h 4130507"/>
              <a:gd name="connsiteX153" fmla="*/ 2249569 w 5623272"/>
              <a:gd name="connsiteY153" fmla="*/ 3978104 h 4130507"/>
              <a:gd name="connsiteX154" fmla="*/ 2240451 w 5623272"/>
              <a:gd name="connsiteY154" fmla="*/ 3967684 h 4130507"/>
              <a:gd name="connsiteX155" fmla="*/ 2227425 w 5623272"/>
              <a:gd name="connsiteY155" fmla="*/ 3957263 h 4130507"/>
              <a:gd name="connsiteX156" fmla="*/ 2217004 w 5623272"/>
              <a:gd name="connsiteY156" fmla="*/ 3950750 h 4130507"/>
              <a:gd name="connsiteX157" fmla="*/ 2205281 w 5623272"/>
              <a:gd name="connsiteY157" fmla="*/ 3942935 h 4130507"/>
              <a:gd name="connsiteX158" fmla="*/ 2157085 w 5623272"/>
              <a:gd name="connsiteY158" fmla="*/ 3918185 h 4130507"/>
              <a:gd name="connsiteX159" fmla="*/ 2127126 w 5623272"/>
              <a:gd name="connsiteY159" fmla="*/ 3899949 h 4130507"/>
              <a:gd name="connsiteX160" fmla="*/ 2082838 w 5623272"/>
              <a:gd name="connsiteY160" fmla="*/ 3880410 h 4130507"/>
              <a:gd name="connsiteX161" fmla="*/ 2094414 w 5623272"/>
              <a:gd name="connsiteY161" fmla="*/ 3816488 h 4130507"/>
              <a:gd name="connsiteX162" fmla="*/ 2094414 w 5623272"/>
              <a:gd name="connsiteY162" fmla="*/ 3816487 h 4130507"/>
              <a:gd name="connsiteX163" fmla="*/ 2082837 w 5623272"/>
              <a:gd name="connsiteY163" fmla="*/ 3880410 h 4130507"/>
              <a:gd name="connsiteX164" fmla="*/ 2042457 w 5623272"/>
              <a:gd name="connsiteY164" fmla="*/ 3862174 h 4130507"/>
              <a:gd name="connsiteX165" fmla="*/ 2039852 w 5623272"/>
              <a:gd name="connsiteY165" fmla="*/ 3859569 h 4130507"/>
              <a:gd name="connsiteX166" fmla="*/ 2037247 w 5623272"/>
              <a:gd name="connsiteY166" fmla="*/ 3858266 h 4130507"/>
              <a:gd name="connsiteX167" fmla="*/ 2034642 w 5623272"/>
              <a:gd name="connsiteY167" fmla="*/ 3855661 h 4130507"/>
              <a:gd name="connsiteX168" fmla="*/ 2032037 w 5623272"/>
              <a:gd name="connsiteY168" fmla="*/ 3853056 h 4130507"/>
              <a:gd name="connsiteX169" fmla="*/ 2029431 w 5623272"/>
              <a:gd name="connsiteY169" fmla="*/ 3850451 h 4130507"/>
              <a:gd name="connsiteX170" fmla="*/ 2026826 w 5623272"/>
              <a:gd name="connsiteY170" fmla="*/ 3847845 h 4130507"/>
              <a:gd name="connsiteX171" fmla="*/ 2024221 w 5623272"/>
              <a:gd name="connsiteY171" fmla="*/ 3845240 h 4130507"/>
              <a:gd name="connsiteX172" fmla="*/ 2022918 w 5623272"/>
              <a:gd name="connsiteY172" fmla="*/ 3840030 h 4130507"/>
              <a:gd name="connsiteX173" fmla="*/ 2020313 w 5623272"/>
              <a:gd name="connsiteY173" fmla="*/ 3837425 h 4130507"/>
              <a:gd name="connsiteX174" fmla="*/ 2020313 w 5623272"/>
              <a:gd name="connsiteY174" fmla="*/ 3834820 h 4130507"/>
              <a:gd name="connsiteX175" fmla="*/ 2017708 w 5623272"/>
              <a:gd name="connsiteY175" fmla="*/ 3829609 h 4130507"/>
              <a:gd name="connsiteX176" fmla="*/ 2015103 w 5623272"/>
              <a:gd name="connsiteY176" fmla="*/ 3827004 h 4130507"/>
              <a:gd name="connsiteX177" fmla="*/ 2015103 w 5623272"/>
              <a:gd name="connsiteY177" fmla="*/ 3825701 h 4130507"/>
              <a:gd name="connsiteX178" fmla="*/ 2015103 w 5623272"/>
              <a:gd name="connsiteY178" fmla="*/ 3820491 h 4130507"/>
              <a:gd name="connsiteX179" fmla="*/ 2012498 w 5623272"/>
              <a:gd name="connsiteY179" fmla="*/ 3817886 h 4130507"/>
              <a:gd name="connsiteX180" fmla="*/ 2012498 w 5623272"/>
              <a:gd name="connsiteY180" fmla="*/ 3812676 h 4130507"/>
              <a:gd name="connsiteX181" fmla="*/ 2012498 w 5623272"/>
              <a:gd name="connsiteY181" fmla="*/ 3810070 h 4130507"/>
              <a:gd name="connsiteX182" fmla="*/ 2009893 w 5623272"/>
              <a:gd name="connsiteY182" fmla="*/ 3807465 h 4130507"/>
              <a:gd name="connsiteX183" fmla="*/ 2009893 w 5623272"/>
              <a:gd name="connsiteY183" fmla="*/ 3802255 h 4130507"/>
              <a:gd name="connsiteX184" fmla="*/ 2007287 w 5623272"/>
              <a:gd name="connsiteY184" fmla="*/ 3799650 h 4130507"/>
              <a:gd name="connsiteX185" fmla="*/ 2007287 w 5623272"/>
              <a:gd name="connsiteY185" fmla="*/ 3797045 h 4130507"/>
              <a:gd name="connsiteX186" fmla="*/ 2004682 w 5623272"/>
              <a:gd name="connsiteY186" fmla="*/ 3793137 h 4130507"/>
              <a:gd name="connsiteX187" fmla="*/ 2002077 w 5623272"/>
              <a:gd name="connsiteY187" fmla="*/ 3790532 h 4130507"/>
              <a:gd name="connsiteX188" fmla="*/ 2002077 w 5623272"/>
              <a:gd name="connsiteY188" fmla="*/ 3787926 h 4130507"/>
              <a:gd name="connsiteX189" fmla="*/ 1999472 w 5623272"/>
              <a:gd name="connsiteY189" fmla="*/ 3785321 h 4130507"/>
              <a:gd name="connsiteX190" fmla="*/ 1931737 w 5623272"/>
              <a:gd name="connsiteY190" fmla="*/ 3704561 h 4130507"/>
              <a:gd name="connsiteX191" fmla="*/ 1931737 w 5623272"/>
              <a:gd name="connsiteY191" fmla="*/ 3701956 h 4130507"/>
              <a:gd name="connsiteX192" fmla="*/ 1930435 w 5623272"/>
              <a:gd name="connsiteY192" fmla="*/ 3700653 h 4130507"/>
              <a:gd name="connsiteX193" fmla="*/ 1927830 w 5623272"/>
              <a:gd name="connsiteY193" fmla="*/ 3698048 h 4130507"/>
              <a:gd name="connsiteX194" fmla="*/ 1925224 w 5623272"/>
              <a:gd name="connsiteY194" fmla="*/ 3698048 h 4130507"/>
              <a:gd name="connsiteX195" fmla="*/ 1925224 w 5623272"/>
              <a:gd name="connsiteY195" fmla="*/ 3695443 h 4130507"/>
              <a:gd name="connsiteX196" fmla="*/ 1922619 w 5623272"/>
              <a:gd name="connsiteY196" fmla="*/ 3692837 h 4130507"/>
              <a:gd name="connsiteX197" fmla="*/ 1920014 w 5623272"/>
              <a:gd name="connsiteY197" fmla="*/ 3692837 h 4130507"/>
              <a:gd name="connsiteX198" fmla="*/ 1917409 w 5623272"/>
              <a:gd name="connsiteY198" fmla="*/ 3690232 h 4130507"/>
              <a:gd name="connsiteX199" fmla="*/ 1914804 w 5623272"/>
              <a:gd name="connsiteY199" fmla="*/ 3690232 h 4130507"/>
              <a:gd name="connsiteX200" fmla="*/ 1912198 w 5623272"/>
              <a:gd name="connsiteY200" fmla="*/ 3687627 h 4130507"/>
              <a:gd name="connsiteX201" fmla="*/ 1909593 w 5623272"/>
              <a:gd name="connsiteY201" fmla="*/ 3687627 h 4130507"/>
              <a:gd name="connsiteX202" fmla="*/ 1906988 w 5623272"/>
              <a:gd name="connsiteY202" fmla="*/ 3687627 h 4130507"/>
              <a:gd name="connsiteX203" fmla="*/ 1904383 w 5623272"/>
              <a:gd name="connsiteY203" fmla="*/ 3685022 h 4130507"/>
              <a:gd name="connsiteX204" fmla="*/ 1901778 w 5623272"/>
              <a:gd name="connsiteY204" fmla="*/ 3685022 h 4130507"/>
              <a:gd name="connsiteX205" fmla="*/ 1899173 w 5623272"/>
              <a:gd name="connsiteY205" fmla="*/ 3685022 h 4130507"/>
              <a:gd name="connsiteX206" fmla="*/ 1897870 w 5623272"/>
              <a:gd name="connsiteY206" fmla="*/ 3685022 h 4130507"/>
              <a:gd name="connsiteX207" fmla="*/ 1895265 w 5623272"/>
              <a:gd name="connsiteY207" fmla="*/ 3685022 h 4130507"/>
              <a:gd name="connsiteX208" fmla="*/ 1892660 w 5623272"/>
              <a:gd name="connsiteY208" fmla="*/ 3682417 h 4130507"/>
              <a:gd name="connsiteX209" fmla="*/ 1890055 w 5623272"/>
              <a:gd name="connsiteY209" fmla="*/ 3682417 h 4130507"/>
              <a:gd name="connsiteX210" fmla="*/ 1887449 w 5623272"/>
              <a:gd name="connsiteY210" fmla="*/ 3679812 h 4130507"/>
              <a:gd name="connsiteX211" fmla="*/ 1884844 w 5623272"/>
              <a:gd name="connsiteY211" fmla="*/ 3679812 h 4130507"/>
              <a:gd name="connsiteX212" fmla="*/ 1882239 w 5623272"/>
              <a:gd name="connsiteY212" fmla="*/ 3677206 h 4130507"/>
              <a:gd name="connsiteX213" fmla="*/ 1879634 w 5623272"/>
              <a:gd name="connsiteY213" fmla="*/ 3674601 h 4130507"/>
              <a:gd name="connsiteX214" fmla="*/ 1877029 w 5623272"/>
              <a:gd name="connsiteY214" fmla="*/ 3674601 h 4130507"/>
              <a:gd name="connsiteX215" fmla="*/ 1877029 w 5623272"/>
              <a:gd name="connsiteY215" fmla="*/ 3671996 h 4130507"/>
              <a:gd name="connsiteX216" fmla="*/ 1874423 w 5623272"/>
              <a:gd name="connsiteY216" fmla="*/ 3669391 h 4130507"/>
              <a:gd name="connsiteX217" fmla="*/ 1871818 w 5623272"/>
              <a:gd name="connsiteY217" fmla="*/ 3669391 h 4130507"/>
              <a:gd name="connsiteX218" fmla="*/ 1871818 w 5623272"/>
              <a:gd name="connsiteY218" fmla="*/ 3668088 h 4130507"/>
              <a:gd name="connsiteX219" fmla="*/ 1869213 w 5623272"/>
              <a:gd name="connsiteY219" fmla="*/ 3665483 h 4130507"/>
              <a:gd name="connsiteX220" fmla="*/ 1869213 w 5623272"/>
              <a:gd name="connsiteY220" fmla="*/ 3662878 h 4130507"/>
              <a:gd name="connsiteX221" fmla="*/ 1860095 w 5623272"/>
              <a:gd name="connsiteY221" fmla="*/ 3649852 h 4130507"/>
              <a:gd name="connsiteX222" fmla="*/ 1852279 w 5623272"/>
              <a:gd name="connsiteY222" fmla="*/ 3635524 h 4130507"/>
              <a:gd name="connsiteX223" fmla="*/ 1841859 w 5623272"/>
              <a:gd name="connsiteY223" fmla="*/ 3622498 h 4130507"/>
              <a:gd name="connsiteX224" fmla="*/ 1832741 w 5623272"/>
              <a:gd name="connsiteY224" fmla="*/ 3612077 h 4130507"/>
              <a:gd name="connsiteX225" fmla="*/ 1819715 w 5623272"/>
              <a:gd name="connsiteY225" fmla="*/ 3600354 h 4130507"/>
              <a:gd name="connsiteX226" fmla="*/ 1809294 w 5623272"/>
              <a:gd name="connsiteY226" fmla="*/ 3589933 h 4130507"/>
              <a:gd name="connsiteX227" fmla="*/ 1797571 w 5623272"/>
              <a:gd name="connsiteY227" fmla="*/ 3576907 h 4130507"/>
              <a:gd name="connsiteX228" fmla="*/ 1784545 w 5623272"/>
              <a:gd name="connsiteY228" fmla="*/ 3570394 h 4130507"/>
              <a:gd name="connsiteX229" fmla="*/ 1772822 w 5623272"/>
              <a:gd name="connsiteY229" fmla="*/ 3559973 h 4130507"/>
              <a:gd name="connsiteX230" fmla="*/ 1757191 w 5623272"/>
              <a:gd name="connsiteY230" fmla="*/ 3552158 h 4130507"/>
              <a:gd name="connsiteX231" fmla="*/ 1744165 w 5623272"/>
              <a:gd name="connsiteY231" fmla="*/ 3544342 h 4130507"/>
              <a:gd name="connsiteX232" fmla="*/ 1729836 w 5623272"/>
              <a:gd name="connsiteY232" fmla="*/ 3537829 h 4130507"/>
              <a:gd name="connsiteX233" fmla="*/ 1714205 w 5623272"/>
              <a:gd name="connsiteY233" fmla="*/ 3530014 h 4130507"/>
              <a:gd name="connsiteX234" fmla="*/ 1699877 w 5623272"/>
              <a:gd name="connsiteY234" fmla="*/ 3524804 h 4130507"/>
              <a:gd name="connsiteX235" fmla="*/ 1681641 w 5623272"/>
              <a:gd name="connsiteY235" fmla="*/ 3519593 h 4130507"/>
              <a:gd name="connsiteX236" fmla="*/ 1667312 w 5623272"/>
              <a:gd name="connsiteY236" fmla="*/ 3513080 h 4130507"/>
              <a:gd name="connsiteX237" fmla="*/ 1649076 w 5623272"/>
              <a:gd name="connsiteY237" fmla="*/ 3505265 h 4130507"/>
              <a:gd name="connsiteX238" fmla="*/ 1634747 w 5623272"/>
              <a:gd name="connsiteY238" fmla="*/ 3494844 h 4130507"/>
              <a:gd name="connsiteX239" fmla="*/ 1619116 w 5623272"/>
              <a:gd name="connsiteY239" fmla="*/ 3484423 h 4130507"/>
              <a:gd name="connsiteX240" fmla="*/ 1604788 w 5623272"/>
              <a:gd name="connsiteY240" fmla="*/ 3477910 h 4130507"/>
              <a:gd name="connsiteX241" fmla="*/ 1591762 w 5623272"/>
              <a:gd name="connsiteY241" fmla="*/ 3467490 h 4130507"/>
              <a:gd name="connsiteX242" fmla="*/ 1577434 w 5623272"/>
              <a:gd name="connsiteY242" fmla="*/ 3459674 h 4130507"/>
              <a:gd name="connsiteX243" fmla="*/ 1559197 w 5623272"/>
              <a:gd name="connsiteY243" fmla="*/ 3451859 h 4130507"/>
              <a:gd name="connsiteX244" fmla="*/ 1544869 w 5623272"/>
              <a:gd name="connsiteY244" fmla="*/ 3447951 h 4130507"/>
              <a:gd name="connsiteX245" fmla="*/ 1529238 w 5623272"/>
              <a:gd name="connsiteY245" fmla="*/ 3442741 h 4130507"/>
              <a:gd name="connsiteX246" fmla="*/ 1512304 w 5623272"/>
              <a:gd name="connsiteY246" fmla="*/ 3437530 h 4130507"/>
              <a:gd name="connsiteX247" fmla="*/ 1494068 w 5623272"/>
              <a:gd name="connsiteY247" fmla="*/ 3434925 h 4130507"/>
              <a:gd name="connsiteX248" fmla="*/ 1479739 w 5623272"/>
              <a:gd name="connsiteY248" fmla="*/ 3432320 h 4130507"/>
              <a:gd name="connsiteX249" fmla="*/ 1462806 w 5623272"/>
              <a:gd name="connsiteY249" fmla="*/ 3432320 h 4130507"/>
              <a:gd name="connsiteX250" fmla="*/ 1365112 w 5623272"/>
              <a:gd name="connsiteY250" fmla="*/ 3427110 h 4130507"/>
              <a:gd name="connsiteX251" fmla="*/ 1270023 w 5623272"/>
              <a:gd name="connsiteY251" fmla="*/ 3419294 h 4130507"/>
              <a:gd name="connsiteX252" fmla="*/ 1270023 w 5623272"/>
              <a:gd name="connsiteY252" fmla="*/ 3419293 h 4130507"/>
              <a:gd name="connsiteX253" fmla="*/ 1249182 w 5623272"/>
              <a:gd name="connsiteY253" fmla="*/ 3417991 h 4130507"/>
              <a:gd name="connsiteX254" fmla="*/ 1232248 w 5623272"/>
              <a:gd name="connsiteY254" fmla="*/ 3415385 h 4130507"/>
              <a:gd name="connsiteX255" fmla="*/ 1214012 w 5623272"/>
              <a:gd name="connsiteY255" fmla="*/ 3412780 h 4130507"/>
              <a:gd name="connsiteX256" fmla="*/ 1197078 w 5623272"/>
              <a:gd name="connsiteY256" fmla="*/ 3407570 h 4130507"/>
              <a:gd name="connsiteX257" fmla="*/ 1180145 w 5623272"/>
              <a:gd name="connsiteY257" fmla="*/ 3402360 h 4130507"/>
              <a:gd name="connsiteX258" fmla="*/ 1161908 w 5623272"/>
              <a:gd name="connsiteY258" fmla="*/ 3397149 h 4130507"/>
              <a:gd name="connsiteX259" fmla="*/ 1144975 w 5623272"/>
              <a:gd name="connsiteY259" fmla="*/ 3389334 h 4130507"/>
              <a:gd name="connsiteX260" fmla="*/ 1126738 w 5623272"/>
              <a:gd name="connsiteY260" fmla="*/ 3382821 h 4130507"/>
              <a:gd name="connsiteX261" fmla="*/ 1112410 w 5623272"/>
              <a:gd name="connsiteY261" fmla="*/ 3372400 h 4130507"/>
              <a:gd name="connsiteX262" fmla="*/ 1096779 w 5623272"/>
              <a:gd name="connsiteY262" fmla="*/ 3361979 h 4130507"/>
              <a:gd name="connsiteX263" fmla="*/ 1082450 w 5623272"/>
              <a:gd name="connsiteY263" fmla="*/ 3352861 h 4130507"/>
              <a:gd name="connsiteX264" fmla="*/ 1066819 w 5623272"/>
              <a:gd name="connsiteY264" fmla="*/ 3339835 h 4130507"/>
              <a:gd name="connsiteX265" fmla="*/ 1052491 w 5623272"/>
              <a:gd name="connsiteY265" fmla="*/ 3326809 h 4130507"/>
              <a:gd name="connsiteX266" fmla="*/ 1039465 w 5623272"/>
              <a:gd name="connsiteY266" fmla="*/ 3315086 h 4130507"/>
              <a:gd name="connsiteX267" fmla="*/ 1027742 w 5623272"/>
              <a:gd name="connsiteY267" fmla="*/ 3302060 h 4130507"/>
              <a:gd name="connsiteX268" fmla="*/ 1022531 w 5623272"/>
              <a:gd name="connsiteY268" fmla="*/ 3294245 h 4130507"/>
              <a:gd name="connsiteX269" fmla="*/ 1014716 w 5623272"/>
              <a:gd name="connsiteY269" fmla="*/ 3287732 h 4130507"/>
              <a:gd name="connsiteX270" fmla="*/ 1006900 w 5623272"/>
              <a:gd name="connsiteY270" fmla="*/ 3282521 h 4130507"/>
              <a:gd name="connsiteX271" fmla="*/ 1001690 w 5623272"/>
              <a:gd name="connsiteY271" fmla="*/ 3277311 h 4130507"/>
              <a:gd name="connsiteX272" fmla="*/ 995177 w 5623272"/>
              <a:gd name="connsiteY272" fmla="*/ 3269496 h 4130507"/>
              <a:gd name="connsiteX273" fmla="*/ 984756 w 5623272"/>
              <a:gd name="connsiteY273" fmla="*/ 3264285 h 4130507"/>
              <a:gd name="connsiteX274" fmla="*/ 976941 w 5623272"/>
              <a:gd name="connsiteY274" fmla="*/ 3261680 h 4130507"/>
              <a:gd name="connsiteX275" fmla="*/ 969125 w 5623272"/>
              <a:gd name="connsiteY275" fmla="*/ 3257772 h 4130507"/>
              <a:gd name="connsiteX276" fmla="*/ 960007 w 5623272"/>
              <a:gd name="connsiteY276" fmla="*/ 3252562 h 4130507"/>
              <a:gd name="connsiteX277" fmla="*/ 952192 w 5623272"/>
              <a:gd name="connsiteY277" fmla="*/ 3249957 h 4130507"/>
              <a:gd name="connsiteX278" fmla="*/ 941771 w 5623272"/>
              <a:gd name="connsiteY278" fmla="*/ 3247352 h 4130507"/>
              <a:gd name="connsiteX279" fmla="*/ 933955 w 5623272"/>
              <a:gd name="connsiteY279" fmla="*/ 3244746 h 4130507"/>
              <a:gd name="connsiteX280" fmla="*/ 751593 w 5623272"/>
              <a:gd name="connsiteY280" fmla="*/ 3204366 h 4130507"/>
              <a:gd name="connsiteX281" fmla="*/ 745080 w 5623272"/>
              <a:gd name="connsiteY281" fmla="*/ 3201761 h 4130507"/>
              <a:gd name="connsiteX282" fmla="*/ 737264 w 5623272"/>
              <a:gd name="connsiteY282" fmla="*/ 3199156 h 4130507"/>
              <a:gd name="connsiteX283" fmla="*/ 732054 w 5623272"/>
              <a:gd name="connsiteY283" fmla="*/ 3197853 h 4130507"/>
              <a:gd name="connsiteX284" fmla="*/ 724239 w 5623272"/>
              <a:gd name="connsiteY284" fmla="*/ 3195248 h 4130507"/>
              <a:gd name="connsiteX285" fmla="*/ 716423 w 5623272"/>
              <a:gd name="connsiteY285" fmla="*/ 3192643 h 4130507"/>
              <a:gd name="connsiteX286" fmla="*/ 712515 w 5623272"/>
              <a:gd name="connsiteY286" fmla="*/ 3187433 h 4130507"/>
              <a:gd name="connsiteX287" fmla="*/ 704700 w 5623272"/>
              <a:gd name="connsiteY287" fmla="*/ 3182222 h 4130507"/>
              <a:gd name="connsiteX288" fmla="*/ 699489 w 5623272"/>
              <a:gd name="connsiteY288" fmla="*/ 3179617 h 4130507"/>
              <a:gd name="connsiteX289" fmla="*/ 691674 w 5623272"/>
              <a:gd name="connsiteY289" fmla="*/ 3174407 h 4130507"/>
              <a:gd name="connsiteX290" fmla="*/ 686463 w 5623272"/>
              <a:gd name="connsiteY290" fmla="*/ 3169196 h 4130507"/>
              <a:gd name="connsiteX291" fmla="*/ 531455 w 5623272"/>
              <a:gd name="connsiteY291" fmla="*/ 3014188 h 4130507"/>
              <a:gd name="connsiteX292" fmla="*/ 522337 w 5623272"/>
              <a:gd name="connsiteY292" fmla="*/ 3002465 h 4130507"/>
              <a:gd name="connsiteX293" fmla="*/ 509311 w 5623272"/>
              <a:gd name="connsiteY293" fmla="*/ 2989439 h 4130507"/>
              <a:gd name="connsiteX294" fmla="*/ 498891 w 5623272"/>
              <a:gd name="connsiteY294" fmla="*/ 2975111 h 4130507"/>
              <a:gd name="connsiteX295" fmla="*/ 492378 w 5623272"/>
              <a:gd name="connsiteY295" fmla="*/ 2959480 h 4130507"/>
              <a:gd name="connsiteX296" fmla="*/ 484562 w 5623272"/>
              <a:gd name="connsiteY296" fmla="*/ 2945151 h 4130507"/>
              <a:gd name="connsiteX297" fmla="*/ 474142 w 5623272"/>
              <a:gd name="connsiteY297" fmla="*/ 2929520 h 4130507"/>
              <a:gd name="connsiteX298" fmla="*/ 438972 w 5623272"/>
              <a:gd name="connsiteY298" fmla="*/ 2847457 h 4130507"/>
              <a:gd name="connsiteX299" fmla="*/ 429854 w 5623272"/>
              <a:gd name="connsiteY299" fmla="*/ 2831826 h 4130507"/>
              <a:gd name="connsiteX300" fmla="*/ 422038 w 5623272"/>
              <a:gd name="connsiteY300" fmla="*/ 2820103 h 4130507"/>
              <a:gd name="connsiteX301" fmla="*/ 411617 w 5623272"/>
              <a:gd name="connsiteY301" fmla="*/ 2807077 h 4130507"/>
              <a:gd name="connsiteX302" fmla="*/ 402499 w 5623272"/>
              <a:gd name="connsiteY302" fmla="*/ 2796656 h 4130507"/>
              <a:gd name="connsiteX303" fmla="*/ 392078 w 5623272"/>
              <a:gd name="connsiteY303" fmla="*/ 2784933 h 4130507"/>
              <a:gd name="connsiteX304" fmla="*/ 379053 w 5623272"/>
              <a:gd name="connsiteY304" fmla="*/ 2774512 h 4130507"/>
              <a:gd name="connsiteX305" fmla="*/ 367329 w 5623272"/>
              <a:gd name="connsiteY305" fmla="*/ 2764091 h 4130507"/>
              <a:gd name="connsiteX306" fmla="*/ 131561 w 5623272"/>
              <a:gd name="connsiteY306" fmla="*/ 2586939 h 4130507"/>
              <a:gd name="connsiteX307" fmla="*/ 74247 w 5623272"/>
              <a:gd name="connsiteY307" fmla="*/ 2519204 h 4130507"/>
              <a:gd name="connsiteX308" fmla="*/ 131561 w 5623272"/>
              <a:gd name="connsiteY308" fmla="*/ 2394156 h 4130507"/>
              <a:gd name="connsiteX309" fmla="*/ 446787 w 5623272"/>
              <a:gd name="connsiteY309" fmla="*/ 2579123 h 4130507"/>
              <a:gd name="connsiteX310" fmla="*/ 531455 w 5623272"/>
              <a:gd name="connsiteY310" fmla="*/ 2494455 h 4130507"/>
              <a:gd name="connsiteX311" fmla="*/ 775040 w 5623272"/>
              <a:gd name="connsiteY311" fmla="*/ 2594755 h 4130507"/>
              <a:gd name="connsiteX312" fmla="*/ 775040 w 5623272"/>
              <a:gd name="connsiteY312" fmla="*/ 2524415 h 4130507"/>
              <a:gd name="connsiteX313" fmla="*/ 726844 w 5623272"/>
              <a:gd name="connsiteY313" fmla="*/ 2524415 h 4130507"/>
              <a:gd name="connsiteX314" fmla="*/ 726844 w 5623272"/>
              <a:gd name="connsiteY314" fmla="*/ 2446259 h 4130507"/>
              <a:gd name="connsiteX315" fmla="*/ 775040 w 5623272"/>
              <a:gd name="connsiteY315" fmla="*/ 2442352 h 4130507"/>
              <a:gd name="connsiteX316" fmla="*/ 777645 w 5623272"/>
              <a:gd name="connsiteY316" fmla="*/ 2111494 h 4130507"/>
              <a:gd name="connsiteX317" fmla="*/ 729449 w 5623272"/>
              <a:gd name="connsiteY317" fmla="*/ 2111494 h 4130507"/>
              <a:gd name="connsiteX318" fmla="*/ 726844 w 5623272"/>
              <a:gd name="connsiteY318" fmla="*/ 2111494 h 4130507"/>
              <a:gd name="connsiteX319" fmla="*/ 724239 w 5623272"/>
              <a:gd name="connsiteY319" fmla="*/ 2111494 h 4130507"/>
              <a:gd name="connsiteX320" fmla="*/ 721633 w 5623272"/>
              <a:gd name="connsiteY320" fmla="*/ 2108889 h 4130507"/>
              <a:gd name="connsiteX321" fmla="*/ 719028 w 5623272"/>
              <a:gd name="connsiteY321" fmla="*/ 2108889 h 4130507"/>
              <a:gd name="connsiteX322" fmla="*/ 716423 w 5623272"/>
              <a:gd name="connsiteY322" fmla="*/ 2108889 h 4130507"/>
              <a:gd name="connsiteX323" fmla="*/ 716423 w 5623272"/>
              <a:gd name="connsiteY323" fmla="*/ 2106284 h 4130507"/>
              <a:gd name="connsiteX324" fmla="*/ 715120 w 5623272"/>
              <a:gd name="connsiteY324" fmla="*/ 2106284 h 4130507"/>
              <a:gd name="connsiteX325" fmla="*/ 552297 w 5623272"/>
              <a:gd name="connsiteY325" fmla="*/ 1978630 h 4130507"/>
              <a:gd name="connsiteX326" fmla="*/ 661714 w 5623272"/>
              <a:gd name="connsiteY326" fmla="*/ 1948671 h 4130507"/>
              <a:gd name="connsiteX327" fmla="*/ 666925 w 5623272"/>
              <a:gd name="connsiteY327" fmla="*/ 1948671 h 4130507"/>
              <a:gd name="connsiteX328" fmla="*/ 672135 w 5623272"/>
              <a:gd name="connsiteY328" fmla="*/ 1946066 h 4130507"/>
              <a:gd name="connsiteX329" fmla="*/ 679951 w 5623272"/>
              <a:gd name="connsiteY329" fmla="*/ 1946066 h 4130507"/>
              <a:gd name="connsiteX330" fmla="*/ 685161 w 5623272"/>
              <a:gd name="connsiteY330" fmla="*/ 1946066 h 4130507"/>
              <a:gd name="connsiteX331" fmla="*/ 691674 w 5623272"/>
              <a:gd name="connsiteY331" fmla="*/ 1946066 h 4130507"/>
              <a:gd name="connsiteX332" fmla="*/ 726844 w 5623272"/>
              <a:gd name="connsiteY332" fmla="*/ 1946066 h 4130507"/>
              <a:gd name="connsiteX333" fmla="*/ 724239 w 5623272"/>
              <a:gd name="connsiteY333" fmla="*/ 1951276 h 4130507"/>
              <a:gd name="connsiteX334" fmla="*/ 784158 w 5623272"/>
              <a:gd name="connsiteY334" fmla="*/ 1951276 h 4130507"/>
              <a:gd name="connsiteX335" fmla="*/ 786763 w 5623272"/>
              <a:gd name="connsiteY335" fmla="*/ 1671220 h 4130507"/>
              <a:gd name="connsiteX336" fmla="*/ 609611 w 5623272"/>
              <a:gd name="connsiteY336" fmla="*/ 1666009 h 4130507"/>
              <a:gd name="connsiteX337" fmla="*/ 599190 w 5623272"/>
              <a:gd name="connsiteY337" fmla="*/ 1600881 h 4130507"/>
              <a:gd name="connsiteX338" fmla="*/ 259215 w 5623272"/>
              <a:gd name="connsiteY338" fmla="*/ 1594368 h 4130507"/>
              <a:gd name="connsiteX339" fmla="*/ 269636 w 5623272"/>
              <a:gd name="connsiteY339" fmla="*/ 1208802 h 4130507"/>
              <a:gd name="connsiteX340" fmla="*/ 212322 w 5623272"/>
              <a:gd name="connsiteY340" fmla="*/ 1208802 h 4130507"/>
              <a:gd name="connsiteX341" fmla="*/ 177152 w 5623272"/>
              <a:gd name="connsiteY341" fmla="*/ 1211407 h 4130507"/>
              <a:gd name="connsiteX342" fmla="*/ 144587 w 5623272"/>
              <a:gd name="connsiteY342" fmla="*/ 1219222 h 4130507"/>
              <a:gd name="connsiteX343" fmla="*/ 144587 w 5623272"/>
              <a:gd name="connsiteY343" fmla="*/ 1143672 h 4130507"/>
              <a:gd name="connsiteX344" fmla="*/ 79458 w 5623272"/>
              <a:gd name="connsiteY344" fmla="*/ 1156698 h 4130507"/>
              <a:gd name="connsiteX345" fmla="*/ 84668 w 5623272"/>
              <a:gd name="connsiteY345" fmla="*/ 1083753 h 4130507"/>
              <a:gd name="connsiteX346" fmla="*/ 11723 w 5623272"/>
              <a:gd name="connsiteY346" fmla="*/ 999085 h 4130507"/>
              <a:gd name="connsiteX347" fmla="*/ 0 w 5623272"/>
              <a:gd name="connsiteY347" fmla="*/ 896180 h 4130507"/>
              <a:gd name="connsiteX348" fmla="*/ 6513 w 5623272"/>
              <a:gd name="connsiteY348" fmla="*/ 758106 h 4130507"/>
              <a:gd name="connsiteX349" fmla="*/ 9118 w 5623272"/>
              <a:gd name="connsiteY349" fmla="*/ 713818 h 4130507"/>
              <a:gd name="connsiteX350" fmla="*/ 549692 w 5623272"/>
              <a:gd name="connsiteY350" fmla="*/ 752896 h 4130507"/>
              <a:gd name="connsiteX351" fmla="*/ 987362 w 5623272"/>
              <a:gd name="connsiteY351" fmla="*/ 874036 h 4130507"/>
              <a:gd name="connsiteX352" fmla="*/ 1096779 w 5623272"/>
              <a:gd name="connsiteY352" fmla="*/ 885760 h 4130507"/>
              <a:gd name="connsiteX353" fmla="*/ 1425031 w 5623272"/>
              <a:gd name="connsiteY353" fmla="*/ 913114 h 4130507"/>
              <a:gd name="connsiteX354" fmla="*/ 1675127 w 5623272"/>
              <a:gd name="connsiteY354" fmla="*/ 861011 h 4130507"/>
              <a:gd name="connsiteX355" fmla="*/ 1814504 w 5623272"/>
              <a:gd name="connsiteY355" fmla="*/ 863616 h 4130507"/>
              <a:gd name="connsiteX356" fmla="*/ 2012498 w 5623272"/>
              <a:gd name="connsiteY356" fmla="*/ 660412 h 4130507"/>
              <a:gd name="connsiteX357" fmla="*/ 2197465 w 5623272"/>
              <a:gd name="connsiteY357" fmla="*/ 660412 h 4130507"/>
              <a:gd name="connsiteX358" fmla="*/ 2265200 w 5623272"/>
              <a:gd name="connsiteY358" fmla="*/ 689069 h 4130507"/>
              <a:gd name="connsiteX359" fmla="*/ 2330329 w 5623272"/>
              <a:gd name="connsiteY359" fmla="*/ 746383 h 4130507"/>
              <a:gd name="connsiteX360" fmla="*/ 2330330 w 5623272"/>
              <a:gd name="connsiteY360" fmla="*/ 746382 h 4130507"/>
              <a:gd name="connsiteX361" fmla="*/ 2292554 w 5623272"/>
              <a:gd name="connsiteY361" fmla="*/ 616123 h 4130507"/>
              <a:gd name="connsiteX362" fmla="*/ 2211794 w 5623272"/>
              <a:gd name="connsiteY362" fmla="*/ 488470 h 4130507"/>
              <a:gd name="connsiteX363" fmla="*/ 2214399 w 5623272"/>
              <a:gd name="connsiteY363" fmla="*/ 368632 h 4130507"/>
              <a:gd name="connsiteX364" fmla="*/ 2149270 w 5623272"/>
              <a:gd name="connsiteY364" fmla="*/ 293082 h 4130507"/>
              <a:gd name="connsiteX365" fmla="*/ 2319909 w 5623272"/>
              <a:gd name="connsiteY365" fmla="*/ 123745 h 4130507"/>
              <a:gd name="connsiteX366" fmla="*/ 2420208 w 5623272"/>
              <a:gd name="connsiteY366" fmla="*/ 97694 h 4130507"/>
              <a:gd name="connsiteX367" fmla="*/ 2459286 w 5623272"/>
              <a:gd name="connsiteY367" fmla="*/ 58616 h 4130507"/>
              <a:gd name="connsiteX368" fmla="*/ 2515297 w 5623272"/>
              <a:gd name="connsiteY368" fmla="*/ 0 h 4130507"/>
              <a:gd name="connsiteX0" fmla="*/ 5446120 w 5623272"/>
              <a:gd name="connsiteY0" fmla="*/ 1413308 h 4130507"/>
              <a:gd name="connsiteX1" fmla="*/ 5443515 w 5623272"/>
              <a:gd name="connsiteY1" fmla="*/ 1418518 h 4130507"/>
              <a:gd name="connsiteX2" fmla="*/ 5443516 w 5623272"/>
              <a:gd name="connsiteY2" fmla="*/ 1418517 h 4130507"/>
              <a:gd name="connsiteX3" fmla="*/ 5446121 w 5623272"/>
              <a:gd name="connsiteY3" fmla="*/ 1413308 h 4130507"/>
              <a:gd name="connsiteX4" fmla="*/ 5446120 w 5623272"/>
              <a:gd name="connsiteY4" fmla="*/ 1413308 h 4130507"/>
              <a:gd name="connsiteX5" fmla="*/ 5612842 w 5623272"/>
              <a:gd name="connsiteY5" fmla="*/ 1293473 h 4130507"/>
              <a:gd name="connsiteX6" fmla="*/ 5598523 w 5623272"/>
              <a:gd name="connsiteY6" fmla="*/ 1298680 h 4130507"/>
              <a:gd name="connsiteX7" fmla="*/ 5596789 w 5623272"/>
              <a:gd name="connsiteY7" fmla="*/ 1299547 h 4130507"/>
              <a:gd name="connsiteX8" fmla="*/ 5601129 w 5623272"/>
              <a:gd name="connsiteY8" fmla="*/ 1298679 h 4130507"/>
              <a:gd name="connsiteX9" fmla="*/ 5612842 w 5623272"/>
              <a:gd name="connsiteY9" fmla="*/ 1293473 h 4130507"/>
              <a:gd name="connsiteX10" fmla="*/ 2515297 w 5623272"/>
              <a:gd name="connsiteY10" fmla="*/ 0 h 4130507"/>
              <a:gd name="connsiteX11" fmla="*/ 2847457 w 5623272"/>
              <a:gd name="connsiteY11" fmla="*/ 183665 h 4130507"/>
              <a:gd name="connsiteX12" fmla="*/ 3140539 w 5623272"/>
              <a:gd name="connsiteY12" fmla="*/ 240979 h 4130507"/>
              <a:gd name="connsiteX13" fmla="*/ 3361980 w 5623272"/>
              <a:gd name="connsiteY13" fmla="*/ 325647 h 4130507"/>
              <a:gd name="connsiteX14" fmla="*/ 3502659 w 5623272"/>
              <a:gd name="connsiteY14" fmla="*/ 281359 h 4130507"/>
              <a:gd name="connsiteX15" fmla="*/ 3501738 w 5623272"/>
              <a:gd name="connsiteY15" fmla="*/ 310564 h 4130507"/>
              <a:gd name="connsiteX16" fmla="*/ 3501739 w 5623272"/>
              <a:gd name="connsiteY16" fmla="*/ 310564 h 4130507"/>
              <a:gd name="connsiteX17" fmla="*/ 3502660 w 5623272"/>
              <a:gd name="connsiteY17" fmla="*/ 281358 h 4130507"/>
              <a:gd name="connsiteX18" fmla="*/ 3652457 w 5623272"/>
              <a:gd name="connsiteY18" fmla="*/ 227952 h 4130507"/>
              <a:gd name="connsiteX19" fmla="*/ 4122692 w 5623272"/>
              <a:gd name="connsiteY19" fmla="*/ 238373 h 4130507"/>
              <a:gd name="connsiteX20" fmla="*/ 4380604 w 5623272"/>
              <a:gd name="connsiteY20" fmla="*/ 246189 h 4130507"/>
              <a:gd name="connsiteX21" fmla="*/ 4525191 w 5623272"/>
              <a:gd name="connsiteY21" fmla="*/ 270938 h 4130507"/>
              <a:gd name="connsiteX22" fmla="*/ 4530401 w 5623272"/>
              <a:gd name="connsiteY22" fmla="*/ 213624 h 4130507"/>
              <a:gd name="connsiteX23" fmla="*/ 4695829 w 5623272"/>
              <a:gd name="connsiteY23" fmla="*/ 100300 h 4130507"/>
              <a:gd name="connsiteX24" fmla="*/ 4695829 w 5623272"/>
              <a:gd name="connsiteY24" fmla="*/ 100299 h 4130507"/>
              <a:gd name="connsiteX25" fmla="*/ 4695830 w 5623272"/>
              <a:gd name="connsiteY25" fmla="*/ 100299 h 4130507"/>
              <a:gd name="connsiteX26" fmla="*/ 4823483 w 5623272"/>
              <a:gd name="connsiteY26" fmla="*/ 72945 h 4130507"/>
              <a:gd name="connsiteX27" fmla="*/ 4970676 w 5623272"/>
              <a:gd name="connsiteY27" fmla="*/ 72945 h 4130507"/>
              <a:gd name="connsiteX28" fmla="*/ 5228588 w 5623272"/>
              <a:gd name="connsiteY28" fmla="*/ 132864 h 4130507"/>
              <a:gd name="connsiteX29" fmla="*/ 5623272 w 5623272"/>
              <a:gd name="connsiteY29" fmla="*/ 100299 h 4130507"/>
              <a:gd name="connsiteX30" fmla="*/ 5623272 w 5623272"/>
              <a:gd name="connsiteY30" fmla="*/ 121141 h 4130507"/>
              <a:gd name="connsiteX31" fmla="*/ 5612852 w 5623272"/>
              <a:gd name="connsiteY31" fmla="*/ 1293469 h 4130507"/>
              <a:gd name="connsiteX32" fmla="*/ 5612852 w 5623272"/>
              <a:gd name="connsiteY32" fmla="*/ 2603873 h 4130507"/>
              <a:gd name="connsiteX33" fmla="*/ 5612852 w 5623272"/>
              <a:gd name="connsiteY33" fmla="*/ 2711988 h 4130507"/>
              <a:gd name="connsiteX34" fmla="*/ 5569643 w 5623272"/>
              <a:gd name="connsiteY34" fmla="*/ 2715540 h 4130507"/>
              <a:gd name="connsiteX35" fmla="*/ 5569643 w 5623272"/>
              <a:gd name="connsiteY35" fmla="*/ 2715541 h 4130507"/>
              <a:gd name="connsiteX36" fmla="*/ 5612851 w 5623272"/>
              <a:gd name="connsiteY36" fmla="*/ 2711989 h 4130507"/>
              <a:gd name="connsiteX37" fmla="*/ 5620666 w 5623272"/>
              <a:gd name="connsiteY37" fmla="*/ 3687628 h 4130507"/>
              <a:gd name="connsiteX38" fmla="*/ 5612851 w 5623272"/>
              <a:gd name="connsiteY38" fmla="*/ 4082312 h 4130507"/>
              <a:gd name="connsiteX39" fmla="*/ 5153037 w 5623272"/>
              <a:gd name="connsiteY39" fmla="*/ 3920791 h 4130507"/>
              <a:gd name="connsiteX40" fmla="*/ 5087908 w 5623272"/>
              <a:gd name="connsiteY40" fmla="*/ 3918186 h 4130507"/>
              <a:gd name="connsiteX41" fmla="*/ 4682803 w 5623272"/>
              <a:gd name="connsiteY41" fmla="*/ 3910370 h 4130507"/>
              <a:gd name="connsiteX42" fmla="*/ 4637214 w 5623272"/>
              <a:gd name="connsiteY42" fmla="*/ 3907765 h 4130507"/>
              <a:gd name="connsiteX43" fmla="*/ 4609859 w 5623272"/>
              <a:gd name="connsiteY43" fmla="*/ 3907765 h 4130507"/>
              <a:gd name="connsiteX44" fmla="*/ 4582505 w 5623272"/>
              <a:gd name="connsiteY44" fmla="*/ 3905160 h 4130507"/>
              <a:gd name="connsiteX45" fmla="*/ 4555151 w 5623272"/>
              <a:gd name="connsiteY45" fmla="*/ 3899949 h 4130507"/>
              <a:gd name="connsiteX46" fmla="*/ 4527796 w 5623272"/>
              <a:gd name="connsiteY46" fmla="*/ 3894739 h 4130507"/>
              <a:gd name="connsiteX47" fmla="*/ 4500442 w 5623272"/>
              <a:gd name="connsiteY47" fmla="*/ 3888226 h 4130507"/>
              <a:gd name="connsiteX48" fmla="*/ 4475693 w 5623272"/>
              <a:gd name="connsiteY48" fmla="*/ 3880411 h 4130507"/>
              <a:gd name="connsiteX49" fmla="*/ 4450944 w 5623272"/>
              <a:gd name="connsiteY49" fmla="*/ 3869990 h 4130507"/>
              <a:gd name="connsiteX50" fmla="*/ 4424892 w 5623272"/>
              <a:gd name="connsiteY50" fmla="*/ 3858267 h 4130507"/>
              <a:gd name="connsiteX51" fmla="*/ 4400143 w 5623272"/>
              <a:gd name="connsiteY51" fmla="*/ 3845241 h 4130507"/>
              <a:gd name="connsiteX52" fmla="*/ 4375394 w 5623272"/>
              <a:gd name="connsiteY52" fmla="*/ 3829610 h 4130507"/>
              <a:gd name="connsiteX53" fmla="*/ 4355855 w 5623272"/>
              <a:gd name="connsiteY53" fmla="*/ 3817886 h 4130507"/>
              <a:gd name="connsiteX54" fmla="*/ 4348039 w 5623272"/>
              <a:gd name="connsiteY54" fmla="*/ 3812676 h 4130507"/>
              <a:gd name="connsiteX55" fmla="*/ 4340224 w 5623272"/>
              <a:gd name="connsiteY55" fmla="*/ 3807466 h 4130507"/>
              <a:gd name="connsiteX56" fmla="*/ 4329803 w 5623272"/>
              <a:gd name="connsiteY56" fmla="*/ 3804860 h 4130507"/>
              <a:gd name="connsiteX57" fmla="*/ 4323290 w 5623272"/>
              <a:gd name="connsiteY57" fmla="*/ 3799650 h 4130507"/>
              <a:gd name="connsiteX58" fmla="*/ 4312870 w 5623272"/>
              <a:gd name="connsiteY58" fmla="*/ 3797045 h 4130507"/>
              <a:gd name="connsiteX59" fmla="*/ 4193031 w 5623272"/>
              <a:gd name="connsiteY59" fmla="*/ 3763178 h 4130507"/>
              <a:gd name="connsiteX60" fmla="*/ 4182611 w 5623272"/>
              <a:gd name="connsiteY60" fmla="*/ 3763178 h 4130507"/>
              <a:gd name="connsiteX61" fmla="*/ 4170887 w 5623272"/>
              <a:gd name="connsiteY61" fmla="*/ 3760572 h 4130507"/>
              <a:gd name="connsiteX62" fmla="*/ 4160467 w 5623272"/>
              <a:gd name="connsiteY62" fmla="*/ 3760572 h 4130507"/>
              <a:gd name="connsiteX63" fmla="*/ 4147441 w 5623272"/>
              <a:gd name="connsiteY63" fmla="*/ 3760572 h 4130507"/>
              <a:gd name="connsiteX64" fmla="*/ 4138323 w 5623272"/>
              <a:gd name="connsiteY64" fmla="*/ 3760572 h 4130507"/>
              <a:gd name="connsiteX65" fmla="*/ 4127902 w 5623272"/>
              <a:gd name="connsiteY65" fmla="*/ 3760572 h 4130507"/>
              <a:gd name="connsiteX66" fmla="*/ 4114876 w 5623272"/>
              <a:gd name="connsiteY66" fmla="*/ 3763178 h 4130507"/>
              <a:gd name="connsiteX67" fmla="*/ 4105758 w 5623272"/>
              <a:gd name="connsiteY67" fmla="*/ 3764481 h 4130507"/>
              <a:gd name="connsiteX68" fmla="*/ 4095337 w 5623272"/>
              <a:gd name="connsiteY68" fmla="*/ 3767086 h 4130507"/>
              <a:gd name="connsiteX69" fmla="*/ 4084916 w 5623272"/>
              <a:gd name="connsiteY69" fmla="*/ 3769691 h 4130507"/>
              <a:gd name="connsiteX70" fmla="*/ 4075798 w 5623272"/>
              <a:gd name="connsiteY70" fmla="*/ 3774902 h 4130507"/>
              <a:gd name="connsiteX71" fmla="*/ 4067983 w 5623272"/>
              <a:gd name="connsiteY71" fmla="*/ 3780112 h 4130507"/>
              <a:gd name="connsiteX72" fmla="*/ 4057562 w 5623272"/>
              <a:gd name="connsiteY72" fmla="*/ 3785322 h 4130507"/>
              <a:gd name="connsiteX73" fmla="*/ 4038023 w 5623272"/>
              <a:gd name="connsiteY73" fmla="*/ 3795743 h 4130507"/>
              <a:gd name="connsiteX74" fmla="*/ 4014577 w 5623272"/>
              <a:gd name="connsiteY74" fmla="*/ 3802256 h 4130507"/>
              <a:gd name="connsiteX75" fmla="*/ 3995038 w 5623272"/>
              <a:gd name="connsiteY75" fmla="*/ 3812677 h 4130507"/>
              <a:gd name="connsiteX76" fmla="*/ 3799650 w 5623272"/>
              <a:gd name="connsiteY76" fmla="*/ 3883017 h 4130507"/>
              <a:gd name="connsiteX77" fmla="*/ 3767085 w 5623272"/>
              <a:gd name="connsiteY77" fmla="*/ 3897345 h 4130507"/>
              <a:gd name="connsiteX78" fmla="*/ 3765782 w 5623272"/>
              <a:gd name="connsiteY78" fmla="*/ 3899950 h 4130507"/>
              <a:gd name="connsiteX79" fmla="*/ 3760572 w 5623272"/>
              <a:gd name="connsiteY79" fmla="*/ 3902555 h 4130507"/>
              <a:gd name="connsiteX80" fmla="*/ 3755362 w 5623272"/>
              <a:gd name="connsiteY80" fmla="*/ 3905161 h 4130507"/>
              <a:gd name="connsiteX81" fmla="*/ 3750151 w 5623272"/>
              <a:gd name="connsiteY81" fmla="*/ 3907766 h 4130507"/>
              <a:gd name="connsiteX82" fmla="*/ 3744941 w 5623272"/>
              <a:gd name="connsiteY82" fmla="*/ 3907766 h 4130507"/>
              <a:gd name="connsiteX83" fmla="*/ 3739731 w 5623272"/>
              <a:gd name="connsiteY83" fmla="*/ 3910371 h 4130507"/>
              <a:gd name="connsiteX84" fmla="*/ 3734520 w 5623272"/>
              <a:gd name="connsiteY84" fmla="*/ 3910371 h 4130507"/>
              <a:gd name="connsiteX85" fmla="*/ 3728007 w 5623272"/>
              <a:gd name="connsiteY85" fmla="*/ 3912976 h 4130507"/>
              <a:gd name="connsiteX86" fmla="*/ 3722797 w 5623272"/>
              <a:gd name="connsiteY86" fmla="*/ 3912976 h 4130507"/>
              <a:gd name="connsiteX87" fmla="*/ 3717587 w 5623272"/>
              <a:gd name="connsiteY87" fmla="*/ 3912976 h 4130507"/>
              <a:gd name="connsiteX88" fmla="*/ 3369796 w 5623272"/>
              <a:gd name="connsiteY88" fmla="*/ 3912976 h 4130507"/>
              <a:gd name="connsiteX89" fmla="*/ 3334626 w 5623272"/>
              <a:gd name="connsiteY89" fmla="*/ 3912976 h 4130507"/>
              <a:gd name="connsiteX90" fmla="*/ 3299456 w 5623272"/>
              <a:gd name="connsiteY90" fmla="*/ 3910371 h 4130507"/>
              <a:gd name="connsiteX91" fmla="*/ 3282522 w 5623272"/>
              <a:gd name="connsiteY91" fmla="*/ 3910371 h 4130507"/>
              <a:gd name="connsiteX92" fmla="*/ 3284234 w 5623272"/>
              <a:gd name="connsiteY92" fmla="*/ 3861839 h 4130507"/>
              <a:gd name="connsiteX93" fmla="*/ 3282522 w 5623272"/>
              <a:gd name="connsiteY93" fmla="*/ 3910370 h 4130507"/>
              <a:gd name="connsiteX94" fmla="*/ 3154868 w 5623272"/>
              <a:gd name="connsiteY94" fmla="*/ 3897344 h 4130507"/>
              <a:gd name="connsiteX95" fmla="*/ 3143145 w 5623272"/>
              <a:gd name="connsiteY95" fmla="*/ 3897344 h 4130507"/>
              <a:gd name="connsiteX96" fmla="*/ 3130119 w 5623272"/>
              <a:gd name="connsiteY96" fmla="*/ 3897344 h 4130507"/>
              <a:gd name="connsiteX97" fmla="*/ 3117093 w 5623272"/>
              <a:gd name="connsiteY97" fmla="*/ 3897344 h 4130507"/>
              <a:gd name="connsiteX98" fmla="*/ 3107975 w 5623272"/>
              <a:gd name="connsiteY98" fmla="*/ 3899949 h 4130507"/>
              <a:gd name="connsiteX99" fmla="*/ 3094949 w 5623272"/>
              <a:gd name="connsiteY99" fmla="*/ 3902554 h 4130507"/>
              <a:gd name="connsiteX100" fmla="*/ 3081923 w 5623272"/>
              <a:gd name="connsiteY100" fmla="*/ 3905159 h 4130507"/>
              <a:gd name="connsiteX101" fmla="*/ 3070200 w 5623272"/>
              <a:gd name="connsiteY101" fmla="*/ 3907765 h 4130507"/>
              <a:gd name="connsiteX102" fmla="*/ 2997255 w 5623272"/>
              <a:gd name="connsiteY102" fmla="*/ 3935119 h 4130507"/>
              <a:gd name="connsiteX103" fmla="*/ 2989439 w 5623272"/>
              <a:gd name="connsiteY103" fmla="*/ 3937724 h 4130507"/>
              <a:gd name="connsiteX104" fmla="*/ 2982926 w 5623272"/>
              <a:gd name="connsiteY104" fmla="*/ 3942935 h 4130507"/>
              <a:gd name="connsiteX105" fmla="*/ 2977716 w 5623272"/>
              <a:gd name="connsiteY105" fmla="*/ 3945540 h 4130507"/>
              <a:gd name="connsiteX106" fmla="*/ 2969901 w 5623272"/>
              <a:gd name="connsiteY106" fmla="*/ 3950750 h 4130507"/>
              <a:gd name="connsiteX107" fmla="*/ 2964690 w 5623272"/>
              <a:gd name="connsiteY107" fmla="*/ 3954658 h 4130507"/>
              <a:gd name="connsiteX108" fmla="*/ 2959480 w 5623272"/>
              <a:gd name="connsiteY108" fmla="*/ 3959868 h 4130507"/>
              <a:gd name="connsiteX109" fmla="*/ 2955572 w 5623272"/>
              <a:gd name="connsiteY109" fmla="*/ 3965079 h 4130507"/>
              <a:gd name="connsiteX110" fmla="*/ 2950362 w 5623272"/>
              <a:gd name="connsiteY110" fmla="*/ 3970289 h 4130507"/>
              <a:gd name="connsiteX111" fmla="*/ 2945151 w 5623272"/>
              <a:gd name="connsiteY111" fmla="*/ 3975499 h 4130507"/>
              <a:gd name="connsiteX112" fmla="*/ 2939941 w 5623272"/>
              <a:gd name="connsiteY112" fmla="*/ 3980710 h 4130507"/>
              <a:gd name="connsiteX113" fmla="*/ 2934731 w 5623272"/>
              <a:gd name="connsiteY113" fmla="*/ 3987223 h 4130507"/>
              <a:gd name="connsiteX114" fmla="*/ 2932125 w 5623272"/>
              <a:gd name="connsiteY114" fmla="*/ 3995038 h 4130507"/>
              <a:gd name="connsiteX115" fmla="*/ 2926915 w 5623272"/>
              <a:gd name="connsiteY115" fmla="*/ 4000248 h 4130507"/>
              <a:gd name="connsiteX116" fmla="*/ 2925613 w 5623272"/>
              <a:gd name="connsiteY116" fmla="*/ 4005459 h 4130507"/>
              <a:gd name="connsiteX117" fmla="*/ 2920402 w 5623272"/>
              <a:gd name="connsiteY117" fmla="*/ 4013274 h 4130507"/>
              <a:gd name="connsiteX118" fmla="*/ 2915192 w 5623272"/>
              <a:gd name="connsiteY118" fmla="*/ 4017182 h 4130507"/>
              <a:gd name="connsiteX119" fmla="*/ 2909981 w 5623272"/>
              <a:gd name="connsiteY119" fmla="*/ 4022392 h 4130507"/>
              <a:gd name="connsiteX120" fmla="*/ 2904771 w 5623272"/>
              <a:gd name="connsiteY120" fmla="*/ 4027603 h 4130507"/>
              <a:gd name="connsiteX121" fmla="*/ 2899561 w 5623272"/>
              <a:gd name="connsiteY121" fmla="*/ 4032813 h 4130507"/>
              <a:gd name="connsiteX122" fmla="*/ 2893048 w 5623272"/>
              <a:gd name="connsiteY122" fmla="*/ 4038023 h 4130507"/>
              <a:gd name="connsiteX123" fmla="*/ 2887837 w 5623272"/>
              <a:gd name="connsiteY123" fmla="*/ 4040629 h 4130507"/>
              <a:gd name="connsiteX124" fmla="*/ 2880022 w 5623272"/>
              <a:gd name="connsiteY124" fmla="*/ 4045839 h 4130507"/>
              <a:gd name="connsiteX125" fmla="*/ 2874812 w 5623272"/>
              <a:gd name="connsiteY125" fmla="*/ 4047142 h 4130507"/>
              <a:gd name="connsiteX126" fmla="*/ 2866996 w 5623272"/>
              <a:gd name="connsiteY126" fmla="*/ 4049747 h 4130507"/>
              <a:gd name="connsiteX127" fmla="*/ 2697660 w 5623272"/>
              <a:gd name="connsiteY127" fmla="*/ 4120086 h 4130507"/>
              <a:gd name="connsiteX128" fmla="*/ 2662490 w 5623272"/>
              <a:gd name="connsiteY128" fmla="*/ 4127902 h 4130507"/>
              <a:gd name="connsiteX129" fmla="*/ 2627320 w 5623272"/>
              <a:gd name="connsiteY129" fmla="*/ 4130507 h 4130507"/>
              <a:gd name="connsiteX130" fmla="*/ 2589545 w 5623272"/>
              <a:gd name="connsiteY130" fmla="*/ 4130507 h 4130507"/>
              <a:gd name="connsiteX131" fmla="*/ 2527020 w 5623272"/>
              <a:gd name="connsiteY131" fmla="*/ 4130507 h 4130507"/>
              <a:gd name="connsiteX132" fmla="*/ 2510087 w 5623272"/>
              <a:gd name="connsiteY132" fmla="*/ 4130507 h 4130507"/>
              <a:gd name="connsiteX133" fmla="*/ 2490548 w 5623272"/>
              <a:gd name="connsiteY133" fmla="*/ 4130507 h 4130507"/>
              <a:gd name="connsiteX134" fmla="*/ 2472312 w 5623272"/>
              <a:gd name="connsiteY134" fmla="*/ 4127902 h 4130507"/>
              <a:gd name="connsiteX135" fmla="*/ 2437142 w 5623272"/>
              <a:gd name="connsiteY135" fmla="*/ 4122692 h 4130507"/>
              <a:gd name="connsiteX136" fmla="*/ 2422813 w 5623272"/>
              <a:gd name="connsiteY136" fmla="*/ 4117481 h 4130507"/>
              <a:gd name="connsiteX137" fmla="*/ 2407182 w 5623272"/>
              <a:gd name="connsiteY137" fmla="*/ 4109666 h 4130507"/>
              <a:gd name="connsiteX138" fmla="*/ 2392854 w 5623272"/>
              <a:gd name="connsiteY138" fmla="*/ 4103153 h 4130507"/>
              <a:gd name="connsiteX139" fmla="*/ 2377223 w 5623272"/>
              <a:gd name="connsiteY139" fmla="*/ 4095337 h 4130507"/>
              <a:gd name="connsiteX140" fmla="*/ 2362894 w 5623272"/>
              <a:gd name="connsiteY140" fmla="*/ 4087522 h 4130507"/>
              <a:gd name="connsiteX141" fmla="*/ 2347263 w 5623272"/>
              <a:gd name="connsiteY141" fmla="*/ 4077101 h 4130507"/>
              <a:gd name="connsiteX142" fmla="*/ 2334237 w 5623272"/>
              <a:gd name="connsiteY142" fmla="*/ 4067983 h 4130507"/>
              <a:gd name="connsiteX143" fmla="*/ 2322514 w 5623272"/>
              <a:gd name="connsiteY143" fmla="*/ 4057562 h 4130507"/>
              <a:gd name="connsiteX144" fmla="*/ 2309488 w 5623272"/>
              <a:gd name="connsiteY144" fmla="*/ 4045839 h 4130507"/>
              <a:gd name="connsiteX145" fmla="*/ 2297765 w 5623272"/>
              <a:gd name="connsiteY145" fmla="*/ 4032813 h 4130507"/>
              <a:gd name="connsiteX146" fmla="*/ 2287344 w 5623272"/>
              <a:gd name="connsiteY146" fmla="*/ 4019787 h 4130507"/>
              <a:gd name="connsiteX147" fmla="*/ 2276923 w 5623272"/>
              <a:gd name="connsiteY147" fmla="*/ 4008064 h 4130507"/>
              <a:gd name="connsiteX148" fmla="*/ 2267805 w 5623272"/>
              <a:gd name="connsiteY148" fmla="*/ 3997643 h 4130507"/>
              <a:gd name="connsiteX149" fmla="*/ 2259990 w 5623272"/>
              <a:gd name="connsiteY149" fmla="*/ 3984617 h 4130507"/>
              <a:gd name="connsiteX150" fmla="*/ 2249569 w 5623272"/>
              <a:gd name="connsiteY150" fmla="*/ 3978104 h 4130507"/>
              <a:gd name="connsiteX151" fmla="*/ 2240451 w 5623272"/>
              <a:gd name="connsiteY151" fmla="*/ 3967684 h 4130507"/>
              <a:gd name="connsiteX152" fmla="*/ 2227425 w 5623272"/>
              <a:gd name="connsiteY152" fmla="*/ 3957263 h 4130507"/>
              <a:gd name="connsiteX153" fmla="*/ 2217004 w 5623272"/>
              <a:gd name="connsiteY153" fmla="*/ 3950750 h 4130507"/>
              <a:gd name="connsiteX154" fmla="*/ 2205281 w 5623272"/>
              <a:gd name="connsiteY154" fmla="*/ 3942935 h 4130507"/>
              <a:gd name="connsiteX155" fmla="*/ 2157085 w 5623272"/>
              <a:gd name="connsiteY155" fmla="*/ 3918185 h 4130507"/>
              <a:gd name="connsiteX156" fmla="*/ 2127126 w 5623272"/>
              <a:gd name="connsiteY156" fmla="*/ 3899949 h 4130507"/>
              <a:gd name="connsiteX157" fmla="*/ 2082838 w 5623272"/>
              <a:gd name="connsiteY157" fmla="*/ 3880410 h 4130507"/>
              <a:gd name="connsiteX158" fmla="*/ 2094414 w 5623272"/>
              <a:gd name="connsiteY158" fmla="*/ 3816488 h 4130507"/>
              <a:gd name="connsiteX159" fmla="*/ 2094414 w 5623272"/>
              <a:gd name="connsiteY159" fmla="*/ 3816487 h 4130507"/>
              <a:gd name="connsiteX160" fmla="*/ 2082837 w 5623272"/>
              <a:gd name="connsiteY160" fmla="*/ 3880410 h 4130507"/>
              <a:gd name="connsiteX161" fmla="*/ 2042457 w 5623272"/>
              <a:gd name="connsiteY161" fmla="*/ 3862174 h 4130507"/>
              <a:gd name="connsiteX162" fmla="*/ 2039852 w 5623272"/>
              <a:gd name="connsiteY162" fmla="*/ 3859569 h 4130507"/>
              <a:gd name="connsiteX163" fmla="*/ 2037247 w 5623272"/>
              <a:gd name="connsiteY163" fmla="*/ 3858266 h 4130507"/>
              <a:gd name="connsiteX164" fmla="*/ 2034642 w 5623272"/>
              <a:gd name="connsiteY164" fmla="*/ 3855661 h 4130507"/>
              <a:gd name="connsiteX165" fmla="*/ 2032037 w 5623272"/>
              <a:gd name="connsiteY165" fmla="*/ 3853056 h 4130507"/>
              <a:gd name="connsiteX166" fmla="*/ 2029431 w 5623272"/>
              <a:gd name="connsiteY166" fmla="*/ 3850451 h 4130507"/>
              <a:gd name="connsiteX167" fmla="*/ 2026826 w 5623272"/>
              <a:gd name="connsiteY167" fmla="*/ 3847845 h 4130507"/>
              <a:gd name="connsiteX168" fmla="*/ 2024221 w 5623272"/>
              <a:gd name="connsiteY168" fmla="*/ 3845240 h 4130507"/>
              <a:gd name="connsiteX169" fmla="*/ 2022918 w 5623272"/>
              <a:gd name="connsiteY169" fmla="*/ 3840030 h 4130507"/>
              <a:gd name="connsiteX170" fmla="*/ 2020313 w 5623272"/>
              <a:gd name="connsiteY170" fmla="*/ 3837425 h 4130507"/>
              <a:gd name="connsiteX171" fmla="*/ 2020313 w 5623272"/>
              <a:gd name="connsiteY171" fmla="*/ 3834820 h 4130507"/>
              <a:gd name="connsiteX172" fmla="*/ 2017708 w 5623272"/>
              <a:gd name="connsiteY172" fmla="*/ 3829609 h 4130507"/>
              <a:gd name="connsiteX173" fmla="*/ 2015103 w 5623272"/>
              <a:gd name="connsiteY173" fmla="*/ 3827004 h 4130507"/>
              <a:gd name="connsiteX174" fmla="*/ 2015103 w 5623272"/>
              <a:gd name="connsiteY174" fmla="*/ 3825701 h 4130507"/>
              <a:gd name="connsiteX175" fmla="*/ 2015103 w 5623272"/>
              <a:gd name="connsiteY175" fmla="*/ 3820491 h 4130507"/>
              <a:gd name="connsiteX176" fmla="*/ 2012498 w 5623272"/>
              <a:gd name="connsiteY176" fmla="*/ 3817886 h 4130507"/>
              <a:gd name="connsiteX177" fmla="*/ 2012498 w 5623272"/>
              <a:gd name="connsiteY177" fmla="*/ 3812676 h 4130507"/>
              <a:gd name="connsiteX178" fmla="*/ 2012498 w 5623272"/>
              <a:gd name="connsiteY178" fmla="*/ 3810070 h 4130507"/>
              <a:gd name="connsiteX179" fmla="*/ 2009893 w 5623272"/>
              <a:gd name="connsiteY179" fmla="*/ 3807465 h 4130507"/>
              <a:gd name="connsiteX180" fmla="*/ 2009893 w 5623272"/>
              <a:gd name="connsiteY180" fmla="*/ 3802255 h 4130507"/>
              <a:gd name="connsiteX181" fmla="*/ 2007287 w 5623272"/>
              <a:gd name="connsiteY181" fmla="*/ 3799650 h 4130507"/>
              <a:gd name="connsiteX182" fmla="*/ 2007287 w 5623272"/>
              <a:gd name="connsiteY182" fmla="*/ 3797045 h 4130507"/>
              <a:gd name="connsiteX183" fmla="*/ 2004682 w 5623272"/>
              <a:gd name="connsiteY183" fmla="*/ 3793137 h 4130507"/>
              <a:gd name="connsiteX184" fmla="*/ 2002077 w 5623272"/>
              <a:gd name="connsiteY184" fmla="*/ 3790532 h 4130507"/>
              <a:gd name="connsiteX185" fmla="*/ 2002077 w 5623272"/>
              <a:gd name="connsiteY185" fmla="*/ 3787926 h 4130507"/>
              <a:gd name="connsiteX186" fmla="*/ 1999472 w 5623272"/>
              <a:gd name="connsiteY186" fmla="*/ 3785321 h 4130507"/>
              <a:gd name="connsiteX187" fmla="*/ 1931737 w 5623272"/>
              <a:gd name="connsiteY187" fmla="*/ 3704561 h 4130507"/>
              <a:gd name="connsiteX188" fmla="*/ 1931737 w 5623272"/>
              <a:gd name="connsiteY188" fmla="*/ 3701956 h 4130507"/>
              <a:gd name="connsiteX189" fmla="*/ 1930435 w 5623272"/>
              <a:gd name="connsiteY189" fmla="*/ 3700653 h 4130507"/>
              <a:gd name="connsiteX190" fmla="*/ 1927830 w 5623272"/>
              <a:gd name="connsiteY190" fmla="*/ 3698048 h 4130507"/>
              <a:gd name="connsiteX191" fmla="*/ 1925224 w 5623272"/>
              <a:gd name="connsiteY191" fmla="*/ 3698048 h 4130507"/>
              <a:gd name="connsiteX192" fmla="*/ 1925224 w 5623272"/>
              <a:gd name="connsiteY192" fmla="*/ 3695443 h 4130507"/>
              <a:gd name="connsiteX193" fmla="*/ 1922619 w 5623272"/>
              <a:gd name="connsiteY193" fmla="*/ 3692837 h 4130507"/>
              <a:gd name="connsiteX194" fmla="*/ 1920014 w 5623272"/>
              <a:gd name="connsiteY194" fmla="*/ 3692837 h 4130507"/>
              <a:gd name="connsiteX195" fmla="*/ 1917409 w 5623272"/>
              <a:gd name="connsiteY195" fmla="*/ 3690232 h 4130507"/>
              <a:gd name="connsiteX196" fmla="*/ 1914804 w 5623272"/>
              <a:gd name="connsiteY196" fmla="*/ 3690232 h 4130507"/>
              <a:gd name="connsiteX197" fmla="*/ 1912198 w 5623272"/>
              <a:gd name="connsiteY197" fmla="*/ 3687627 h 4130507"/>
              <a:gd name="connsiteX198" fmla="*/ 1909593 w 5623272"/>
              <a:gd name="connsiteY198" fmla="*/ 3687627 h 4130507"/>
              <a:gd name="connsiteX199" fmla="*/ 1906988 w 5623272"/>
              <a:gd name="connsiteY199" fmla="*/ 3687627 h 4130507"/>
              <a:gd name="connsiteX200" fmla="*/ 1904383 w 5623272"/>
              <a:gd name="connsiteY200" fmla="*/ 3685022 h 4130507"/>
              <a:gd name="connsiteX201" fmla="*/ 1901778 w 5623272"/>
              <a:gd name="connsiteY201" fmla="*/ 3685022 h 4130507"/>
              <a:gd name="connsiteX202" fmla="*/ 1899173 w 5623272"/>
              <a:gd name="connsiteY202" fmla="*/ 3685022 h 4130507"/>
              <a:gd name="connsiteX203" fmla="*/ 1897870 w 5623272"/>
              <a:gd name="connsiteY203" fmla="*/ 3685022 h 4130507"/>
              <a:gd name="connsiteX204" fmla="*/ 1895265 w 5623272"/>
              <a:gd name="connsiteY204" fmla="*/ 3685022 h 4130507"/>
              <a:gd name="connsiteX205" fmla="*/ 1892660 w 5623272"/>
              <a:gd name="connsiteY205" fmla="*/ 3682417 h 4130507"/>
              <a:gd name="connsiteX206" fmla="*/ 1890055 w 5623272"/>
              <a:gd name="connsiteY206" fmla="*/ 3682417 h 4130507"/>
              <a:gd name="connsiteX207" fmla="*/ 1887449 w 5623272"/>
              <a:gd name="connsiteY207" fmla="*/ 3679812 h 4130507"/>
              <a:gd name="connsiteX208" fmla="*/ 1884844 w 5623272"/>
              <a:gd name="connsiteY208" fmla="*/ 3679812 h 4130507"/>
              <a:gd name="connsiteX209" fmla="*/ 1882239 w 5623272"/>
              <a:gd name="connsiteY209" fmla="*/ 3677206 h 4130507"/>
              <a:gd name="connsiteX210" fmla="*/ 1879634 w 5623272"/>
              <a:gd name="connsiteY210" fmla="*/ 3674601 h 4130507"/>
              <a:gd name="connsiteX211" fmla="*/ 1877029 w 5623272"/>
              <a:gd name="connsiteY211" fmla="*/ 3674601 h 4130507"/>
              <a:gd name="connsiteX212" fmla="*/ 1877029 w 5623272"/>
              <a:gd name="connsiteY212" fmla="*/ 3671996 h 4130507"/>
              <a:gd name="connsiteX213" fmla="*/ 1874423 w 5623272"/>
              <a:gd name="connsiteY213" fmla="*/ 3669391 h 4130507"/>
              <a:gd name="connsiteX214" fmla="*/ 1871818 w 5623272"/>
              <a:gd name="connsiteY214" fmla="*/ 3669391 h 4130507"/>
              <a:gd name="connsiteX215" fmla="*/ 1871818 w 5623272"/>
              <a:gd name="connsiteY215" fmla="*/ 3668088 h 4130507"/>
              <a:gd name="connsiteX216" fmla="*/ 1869213 w 5623272"/>
              <a:gd name="connsiteY216" fmla="*/ 3665483 h 4130507"/>
              <a:gd name="connsiteX217" fmla="*/ 1869213 w 5623272"/>
              <a:gd name="connsiteY217" fmla="*/ 3662878 h 4130507"/>
              <a:gd name="connsiteX218" fmla="*/ 1860095 w 5623272"/>
              <a:gd name="connsiteY218" fmla="*/ 3649852 h 4130507"/>
              <a:gd name="connsiteX219" fmla="*/ 1852279 w 5623272"/>
              <a:gd name="connsiteY219" fmla="*/ 3635524 h 4130507"/>
              <a:gd name="connsiteX220" fmla="*/ 1841859 w 5623272"/>
              <a:gd name="connsiteY220" fmla="*/ 3622498 h 4130507"/>
              <a:gd name="connsiteX221" fmla="*/ 1832741 w 5623272"/>
              <a:gd name="connsiteY221" fmla="*/ 3612077 h 4130507"/>
              <a:gd name="connsiteX222" fmla="*/ 1819715 w 5623272"/>
              <a:gd name="connsiteY222" fmla="*/ 3600354 h 4130507"/>
              <a:gd name="connsiteX223" fmla="*/ 1809294 w 5623272"/>
              <a:gd name="connsiteY223" fmla="*/ 3589933 h 4130507"/>
              <a:gd name="connsiteX224" fmla="*/ 1797571 w 5623272"/>
              <a:gd name="connsiteY224" fmla="*/ 3576907 h 4130507"/>
              <a:gd name="connsiteX225" fmla="*/ 1784545 w 5623272"/>
              <a:gd name="connsiteY225" fmla="*/ 3570394 h 4130507"/>
              <a:gd name="connsiteX226" fmla="*/ 1772822 w 5623272"/>
              <a:gd name="connsiteY226" fmla="*/ 3559973 h 4130507"/>
              <a:gd name="connsiteX227" fmla="*/ 1757191 w 5623272"/>
              <a:gd name="connsiteY227" fmla="*/ 3552158 h 4130507"/>
              <a:gd name="connsiteX228" fmla="*/ 1744165 w 5623272"/>
              <a:gd name="connsiteY228" fmla="*/ 3544342 h 4130507"/>
              <a:gd name="connsiteX229" fmla="*/ 1729836 w 5623272"/>
              <a:gd name="connsiteY229" fmla="*/ 3537829 h 4130507"/>
              <a:gd name="connsiteX230" fmla="*/ 1714205 w 5623272"/>
              <a:gd name="connsiteY230" fmla="*/ 3530014 h 4130507"/>
              <a:gd name="connsiteX231" fmla="*/ 1699877 w 5623272"/>
              <a:gd name="connsiteY231" fmla="*/ 3524804 h 4130507"/>
              <a:gd name="connsiteX232" fmla="*/ 1681641 w 5623272"/>
              <a:gd name="connsiteY232" fmla="*/ 3519593 h 4130507"/>
              <a:gd name="connsiteX233" fmla="*/ 1667312 w 5623272"/>
              <a:gd name="connsiteY233" fmla="*/ 3513080 h 4130507"/>
              <a:gd name="connsiteX234" fmla="*/ 1649076 w 5623272"/>
              <a:gd name="connsiteY234" fmla="*/ 3505265 h 4130507"/>
              <a:gd name="connsiteX235" fmla="*/ 1634747 w 5623272"/>
              <a:gd name="connsiteY235" fmla="*/ 3494844 h 4130507"/>
              <a:gd name="connsiteX236" fmla="*/ 1619116 w 5623272"/>
              <a:gd name="connsiteY236" fmla="*/ 3484423 h 4130507"/>
              <a:gd name="connsiteX237" fmla="*/ 1604788 w 5623272"/>
              <a:gd name="connsiteY237" fmla="*/ 3477910 h 4130507"/>
              <a:gd name="connsiteX238" fmla="*/ 1591762 w 5623272"/>
              <a:gd name="connsiteY238" fmla="*/ 3467490 h 4130507"/>
              <a:gd name="connsiteX239" fmla="*/ 1577434 w 5623272"/>
              <a:gd name="connsiteY239" fmla="*/ 3459674 h 4130507"/>
              <a:gd name="connsiteX240" fmla="*/ 1559197 w 5623272"/>
              <a:gd name="connsiteY240" fmla="*/ 3451859 h 4130507"/>
              <a:gd name="connsiteX241" fmla="*/ 1544869 w 5623272"/>
              <a:gd name="connsiteY241" fmla="*/ 3447951 h 4130507"/>
              <a:gd name="connsiteX242" fmla="*/ 1529238 w 5623272"/>
              <a:gd name="connsiteY242" fmla="*/ 3442741 h 4130507"/>
              <a:gd name="connsiteX243" fmla="*/ 1512304 w 5623272"/>
              <a:gd name="connsiteY243" fmla="*/ 3437530 h 4130507"/>
              <a:gd name="connsiteX244" fmla="*/ 1494068 w 5623272"/>
              <a:gd name="connsiteY244" fmla="*/ 3434925 h 4130507"/>
              <a:gd name="connsiteX245" fmla="*/ 1479739 w 5623272"/>
              <a:gd name="connsiteY245" fmla="*/ 3432320 h 4130507"/>
              <a:gd name="connsiteX246" fmla="*/ 1462806 w 5623272"/>
              <a:gd name="connsiteY246" fmla="*/ 3432320 h 4130507"/>
              <a:gd name="connsiteX247" fmla="*/ 1365112 w 5623272"/>
              <a:gd name="connsiteY247" fmla="*/ 3427110 h 4130507"/>
              <a:gd name="connsiteX248" fmla="*/ 1270023 w 5623272"/>
              <a:gd name="connsiteY248" fmla="*/ 3419294 h 4130507"/>
              <a:gd name="connsiteX249" fmla="*/ 1270023 w 5623272"/>
              <a:gd name="connsiteY249" fmla="*/ 3419293 h 4130507"/>
              <a:gd name="connsiteX250" fmla="*/ 1249182 w 5623272"/>
              <a:gd name="connsiteY250" fmla="*/ 3417991 h 4130507"/>
              <a:gd name="connsiteX251" fmla="*/ 1232248 w 5623272"/>
              <a:gd name="connsiteY251" fmla="*/ 3415385 h 4130507"/>
              <a:gd name="connsiteX252" fmla="*/ 1214012 w 5623272"/>
              <a:gd name="connsiteY252" fmla="*/ 3412780 h 4130507"/>
              <a:gd name="connsiteX253" fmla="*/ 1197078 w 5623272"/>
              <a:gd name="connsiteY253" fmla="*/ 3407570 h 4130507"/>
              <a:gd name="connsiteX254" fmla="*/ 1180145 w 5623272"/>
              <a:gd name="connsiteY254" fmla="*/ 3402360 h 4130507"/>
              <a:gd name="connsiteX255" fmla="*/ 1161908 w 5623272"/>
              <a:gd name="connsiteY255" fmla="*/ 3397149 h 4130507"/>
              <a:gd name="connsiteX256" fmla="*/ 1144975 w 5623272"/>
              <a:gd name="connsiteY256" fmla="*/ 3389334 h 4130507"/>
              <a:gd name="connsiteX257" fmla="*/ 1126738 w 5623272"/>
              <a:gd name="connsiteY257" fmla="*/ 3382821 h 4130507"/>
              <a:gd name="connsiteX258" fmla="*/ 1112410 w 5623272"/>
              <a:gd name="connsiteY258" fmla="*/ 3372400 h 4130507"/>
              <a:gd name="connsiteX259" fmla="*/ 1096779 w 5623272"/>
              <a:gd name="connsiteY259" fmla="*/ 3361979 h 4130507"/>
              <a:gd name="connsiteX260" fmla="*/ 1082450 w 5623272"/>
              <a:gd name="connsiteY260" fmla="*/ 3352861 h 4130507"/>
              <a:gd name="connsiteX261" fmla="*/ 1066819 w 5623272"/>
              <a:gd name="connsiteY261" fmla="*/ 3339835 h 4130507"/>
              <a:gd name="connsiteX262" fmla="*/ 1052491 w 5623272"/>
              <a:gd name="connsiteY262" fmla="*/ 3326809 h 4130507"/>
              <a:gd name="connsiteX263" fmla="*/ 1039465 w 5623272"/>
              <a:gd name="connsiteY263" fmla="*/ 3315086 h 4130507"/>
              <a:gd name="connsiteX264" fmla="*/ 1027742 w 5623272"/>
              <a:gd name="connsiteY264" fmla="*/ 3302060 h 4130507"/>
              <a:gd name="connsiteX265" fmla="*/ 1022531 w 5623272"/>
              <a:gd name="connsiteY265" fmla="*/ 3294245 h 4130507"/>
              <a:gd name="connsiteX266" fmla="*/ 1014716 w 5623272"/>
              <a:gd name="connsiteY266" fmla="*/ 3287732 h 4130507"/>
              <a:gd name="connsiteX267" fmla="*/ 1006900 w 5623272"/>
              <a:gd name="connsiteY267" fmla="*/ 3282521 h 4130507"/>
              <a:gd name="connsiteX268" fmla="*/ 1001690 w 5623272"/>
              <a:gd name="connsiteY268" fmla="*/ 3277311 h 4130507"/>
              <a:gd name="connsiteX269" fmla="*/ 995177 w 5623272"/>
              <a:gd name="connsiteY269" fmla="*/ 3269496 h 4130507"/>
              <a:gd name="connsiteX270" fmla="*/ 984756 w 5623272"/>
              <a:gd name="connsiteY270" fmla="*/ 3264285 h 4130507"/>
              <a:gd name="connsiteX271" fmla="*/ 976941 w 5623272"/>
              <a:gd name="connsiteY271" fmla="*/ 3261680 h 4130507"/>
              <a:gd name="connsiteX272" fmla="*/ 969125 w 5623272"/>
              <a:gd name="connsiteY272" fmla="*/ 3257772 h 4130507"/>
              <a:gd name="connsiteX273" fmla="*/ 960007 w 5623272"/>
              <a:gd name="connsiteY273" fmla="*/ 3252562 h 4130507"/>
              <a:gd name="connsiteX274" fmla="*/ 952192 w 5623272"/>
              <a:gd name="connsiteY274" fmla="*/ 3249957 h 4130507"/>
              <a:gd name="connsiteX275" fmla="*/ 941771 w 5623272"/>
              <a:gd name="connsiteY275" fmla="*/ 3247352 h 4130507"/>
              <a:gd name="connsiteX276" fmla="*/ 933955 w 5623272"/>
              <a:gd name="connsiteY276" fmla="*/ 3244746 h 4130507"/>
              <a:gd name="connsiteX277" fmla="*/ 751593 w 5623272"/>
              <a:gd name="connsiteY277" fmla="*/ 3204366 h 4130507"/>
              <a:gd name="connsiteX278" fmla="*/ 745080 w 5623272"/>
              <a:gd name="connsiteY278" fmla="*/ 3201761 h 4130507"/>
              <a:gd name="connsiteX279" fmla="*/ 737264 w 5623272"/>
              <a:gd name="connsiteY279" fmla="*/ 3199156 h 4130507"/>
              <a:gd name="connsiteX280" fmla="*/ 732054 w 5623272"/>
              <a:gd name="connsiteY280" fmla="*/ 3197853 h 4130507"/>
              <a:gd name="connsiteX281" fmla="*/ 724239 w 5623272"/>
              <a:gd name="connsiteY281" fmla="*/ 3195248 h 4130507"/>
              <a:gd name="connsiteX282" fmla="*/ 716423 w 5623272"/>
              <a:gd name="connsiteY282" fmla="*/ 3192643 h 4130507"/>
              <a:gd name="connsiteX283" fmla="*/ 712515 w 5623272"/>
              <a:gd name="connsiteY283" fmla="*/ 3187433 h 4130507"/>
              <a:gd name="connsiteX284" fmla="*/ 704700 w 5623272"/>
              <a:gd name="connsiteY284" fmla="*/ 3182222 h 4130507"/>
              <a:gd name="connsiteX285" fmla="*/ 699489 w 5623272"/>
              <a:gd name="connsiteY285" fmla="*/ 3179617 h 4130507"/>
              <a:gd name="connsiteX286" fmla="*/ 691674 w 5623272"/>
              <a:gd name="connsiteY286" fmla="*/ 3174407 h 4130507"/>
              <a:gd name="connsiteX287" fmla="*/ 686463 w 5623272"/>
              <a:gd name="connsiteY287" fmla="*/ 3169196 h 4130507"/>
              <a:gd name="connsiteX288" fmla="*/ 531455 w 5623272"/>
              <a:gd name="connsiteY288" fmla="*/ 3014188 h 4130507"/>
              <a:gd name="connsiteX289" fmla="*/ 522337 w 5623272"/>
              <a:gd name="connsiteY289" fmla="*/ 3002465 h 4130507"/>
              <a:gd name="connsiteX290" fmla="*/ 509311 w 5623272"/>
              <a:gd name="connsiteY290" fmla="*/ 2989439 h 4130507"/>
              <a:gd name="connsiteX291" fmla="*/ 498891 w 5623272"/>
              <a:gd name="connsiteY291" fmla="*/ 2975111 h 4130507"/>
              <a:gd name="connsiteX292" fmla="*/ 492378 w 5623272"/>
              <a:gd name="connsiteY292" fmla="*/ 2959480 h 4130507"/>
              <a:gd name="connsiteX293" fmla="*/ 484562 w 5623272"/>
              <a:gd name="connsiteY293" fmla="*/ 2945151 h 4130507"/>
              <a:gd name="connsiteX294" fmla="*/ 474142 w 5623272"/>
              <a:gd name="connsiteY294" fmla="*/ 2929520 h 4130507"/>
              <a:gd name="connsiteX295" fmla="*/ 438972 w 5623272"/>
              <a:gd name="connsiteY295" fmla="*/ 2847457 h 4130507"/>
              <a:gd name="connsiteX296" fmla="*/ 429854 w 5623272"/>
              <a:gd name="connsiteY296" fmla="*/ 2831826 h 4130507"/>
              <a:gd name="connsiteX297" fmla="*/ 422038 w 5623272"/>
              <a:gd name="connsiteY297" fmla="*/ 2820103 h 4130507"/>
              <a:gd name="connsiteX298" fmla="*/ 411617 w 5623272"/>
              <a:gd name="connsiteY298" fmla="*/ 2807077 h 4130507"/>
              <a:gd name="connsiteX299" fmla="*/ 402499 w 5623272"/>
              <a:gd name="connsiteY299" fmla="*/ 2796656 h 4130507"/>
              <a:gd name="connsiteX300" fmla="*/ 392078 w 5623272"/>
              <a:gd name="connsiteY300" fmla="*/ 2784933 h 4130507"/>
              <a:gd name="connsiteX301" fmla="*/ 379053 w 5623272"/>
              <a:gd name="connsiteY301" fmla="*/ 2774512 h 4130507"/>
              <a:gd name="connsiteX302" fmla="*/ 367329 w 5623272"/>
              <a:gd name="connsiteY302" fmla="*/ 2764091 h 4130507"/>
              <a:gd name="connsiteX303" fmla="*/ 131561 w 5623272"/>
              <a:gd name="connsiteY303" fmla="*/ 2586939 h 4130507"/>
              <a:gd name="connsiteX304" fmla="*/ 74247 w 5623272"/>
              <a:gd name="connsiteY304" fmla="*/ 2519204 h 4130507"/>
              <a:gd name="connsiteX305" fmla="*/ 131561 w 5623272"/>
              <a:gd name="connsiteY305" fmla="*/ 2394156 h 4130507"/>
              <a:gd name="connsiteX306" fmla="*/ 446787 w 5623272"/>
              <a:gd name="connsiteY306" fmla="*/ 2579123 h 4130507"/>
              <a:gd name="connsiteX307" fmla="*/ 531455 w 5623272"/>
              <a:gd name="connsiteY307" fmla="*/ 2494455 h 4130507"/>
              <a:gd name="connsiteX308" fmla="*/ 775040 w 5623272"/>
              <a:gd name="connsiteY308" fmla="*/ 2594755 h 4130507"/>
              <a:gd name="connsiteX309" fmla="*/ 775040 w 5623272"/>
              <a:gd name="connsiteY309" fmla="*/ 2524415 h 4130507"/>
              <a:gd name="connsiteX310" fmla="*/ 726844 w 5623272"/>
              <a:gd name="connsiteY310" fmla="*/ 2524415 h 4130507"/>
              <a:gd name="connsiteX311" fmla="*/ 726844 w 5623272"/>
              <a:gd name="connsiteY311" fmla="*/ 2446259 h 4130507"/>
              <a:gd name="connsiteX312" fmla="*/ 775040 w 5623272"/>
              <a:gd name="connsiteY312" fmla="*/ 2442352 h 4130507"/>
              <a:gd name="connsiteX313" fmla="*/ 777645 w 5623272"/>
              <a:gd name="connsiteY313" fmla="*/ 2111494 h 4130507"/>
              <a:gd name="connsiteX314" fmla="*/ 729449 w 5623272"/>
              <a:gd name="connsiteY314" fmla="*/ 2111494 h 4130507"/>
              <a:gd name="connsiteX315" fmla="*/ 726844 w 5623272"/>
              <a:gd name="connsiteY315" fmla="*/ 2111494 h 4130507"/>
              <a:gd name="connsiteX316" fmla="*/ 724239 w 5623272"/>
              <a:gd name="connsiteY316" fmla="*/ 2111494 h 4130507"/>
              <a:gd name="connsiteX317" fmla="*/ 721633 w 5623272"/>
              <a:gd name="connsiteY317" fmla="*/ 2108889 h 4130507"/>
              <a:gd name="connsiteX318" fmla="*/ 719028 w 5623272"/>
              <a:gd name="connsiteY318" fmla="*/ 2108889 h 4130507"/>
              <a:gd name="connsiteX319" fmla="*/ 716423 w 5623272"/>
              <a:gd name="connsiteY319" fmla="*/ 2108889 h 4130507"/>
              <a:gd name="connsiteX320" fmla="*/ 716423 w 5623272"/>
              <a:gd name="connsiteY320" fmla="*/ 2106284 h 4130507"/>
              <a:gd name="connsiteX321" fmla="*/ 715120 w 5623272"/>
              <a:gd name="connsiteY321" fmla="*/ 2106284 h 4130507"/>
              <a:gd name="connsiteX322" fmla="*/ 552297 w 5623272"/>
              <a:gd name="connsiteY322" fmla="*/ 1978630 h 4130507"/>
              <a:gd name="connsiteX323" fmla="*/ 661714 w 5623272"/>
              <a:gd name="connsiteY323" fmla="*/ 1948671 h 4130507"/>
              <a:gd name="connsiteX324" fmla="*/ 666925 w 5623272"/>
              <a:gd name="connsiteY324" fmla="*/ 1948671 h 4130507"/>
              <a:gd name="connsiteX325" fmla="*/ 672135 w 5623272"/>
              <a:gd name="connsiteY325" fmla="*/ 1946066 h 4130507"/>
              <a:gd name="connsiteX326" fmla="*/ 679951 w 5623272"/>
              <a:gd name="connsiteY326" fmla="*/ 1946066 h 4130507"/>
              <a:gd name="connsiteX327" fmla="*/ 685161 w 5623272"/>
              <a:gd name="connsiteY327" fmla="*/ 1946066 h 4130507"/>
              <a:gd name="connsiteX328" fmla="*/ 691674 w 5623272"/>
              <a:gd name="connsiteY328" fmla="*/ 1946066 h 4130507"/>
              <a:gd name="connsiteX329" fmla="*/ 726844 w 5623272"/>
              <a:gd name="connsiteY329" fmla="*/ 1946066 h 4130507"/>
              <a:gd name="connsiteX330" fmla="*/ 724239 w 5623272"/>
              <a:gd name="connsiteY330" fmla="*/ 1951276 h 4130507"/>
              <a:gd name="connsiteX331" fmla="*/ 784158 w 5623272"/>
              <a:gd name="connsiteY331" fmla="*/ 1951276 h 4130507"/>
              <a:gd name="connsiteX332" fmla="*/ 786763 w 5623272"/>
              <a:gd name="connsiteY332" fmla="*/ 1671220 h 4130507"/>
              <a:gd name="connsiteX333" fmla="*/ 609611 w 5623272"/>
              <a:gd name="connsiteY333" fmla="*/ 1666009 h 4130507"/>
              <a:gd name="connsiteX334" fmla="*/ 599190 w 5623272"/>
              <a:gd name="connsiteY334" fmla="*/ 1600881 h 4130507"/>
              <a:gd name="connsiteX335" fmla="*/ 259215 w 5623272"/>
              <a:gd name="connsiteY335" fmla="*/ 1594368 h 4130507"/>
              <a:gd name="connsiteX336" fmla="*/ 269636 w 5623272"/>
              <a:gd name="connsiteY336" fmla="*/ 1208802 h 4130507"/>
              <a:gd name="connsiteX337" fmla="*/ 212322 w 5623272"/>
              <a:gd name="connsiteY337" fmla="*/ 1208802 h 4130507"/>
              <a:gd name="connsiteX338" fmla="*/ 177152 w 5623272"/>
              <a:gd name="connsiteY338" fmla="*/ 1211407 h 4130507"/>
              <a:gd name="connsiteX339" fmla="*/ 144587 w 5623272"/>
              <a:gd name="connsiteY339" fmla="*/ 1219222 h 4130507"/>
              <a:gd name="connsiteX340" fmla="*/ 144587 w 5623272"/>
              <a:gd name="connsiteY340" fmla="*/ 1143672 h 4130507"/>
              <a:gd name="connsiteX341" fmla="*/ 79458 w 5623272"/>
              <a:gd name="connsiteY341" fmla="*/ 1156698 h 4130507"/>
              <a:gd name="connsiteX342" fmla="*/ 84668 w 5623272"/>
              <a:gd name="connsiteY342" fmla="*/ 1083753 h 4130507"/>
              <a:gd name="connsiteX343" fmla="*/ 11723 w 5623272"/>
              <a:gd name="connsiteY343" fmla="*/ 999085 h 4130507"/>
              <a:gd name="connsiteX344" fmla="*/ 0 w 5623272"/>
              <a:gd name="connsiteY344" fmla="*/ 896180 h 4130507"/>
              <a:gd name="connsiteX345" fmla="*/ 6513 w 5623272"/>
              <a:gd name="connsiteY345" fmla="*/ 758106 h 4130507"/>
              <a:gd name="connsiteX346" fmla="*/ 9118 w 5623272"/>
              <a:gd name="connsiteY346" fmla="*/ 713818 h 4130507"/>
              <a:gd name="connsiteX347" fmla="*/ 549692 w 5623272"/>
              <a:gd name="connsiteY347" fmla="*/ 752896 h 4130507"/>
              <a:gd name="connsiteX348" fmla="*/ 987362 w 5623272"/>
              <a:gd name="connsiteY348" fmla="*/ 874036 h 4130507"/>
              <a:gd name="connsiteX349" fmla="*/ 1096779 w 5623272"/>
              <a:gd name="connsiteY349" fmla="*/ 885760 h 4130507"/>
              <a:gd name="connsiteX350" fmla="*/ 1425031 w 5623272"/>
              <a:gd name="connsiteY350" fmla="*/ 913114 h 4130507"/>
              <a:gd name="connsiteX351" fmla="*/ 1675127 w 5623272"/>
              <a:gd name="connsiteY351" fmla="*/ 861011 h 4130507"/>
              <a:gd name="connsiteX352" fmla="*/ 1814504 w 5623272"/>
              <a:gd name="connsiteY352" fmla="*/ 863616 h 4130507"/>
              <a:gd name="connsiteX353" fmla="*/ 2012498 w 5623272"/>
              <a:gd name="connsiteY353" fmla="*/ 660412 h 4130507"/>
              <a:gd name="connsiteX354" fmla="*/ 2197465 w 5623272"/>
              <a:gd name="connsiteY354" fmla="*/ 660412 h 4130507"/>
              <a:gd name="connsiteX355" fmla="*/ 2265200 w 5623272"/>
              <a:gd name="connsiteY355" fmla="*/ 689069 h 4130507"/>
              <a:gd name="connsiteX356" fmla="*/ 2330329 w 5623272"/>
              <a:gd name="connsiteY356" fmla="*/ 746383 h 4130507"/>
              <a:gd name="connsiteX357" fmla="*/ 2330330 w 5623272"/>
              <a:gd name="connsiteY357" fmla="*/ 746382 h 4130507"/>
              <a:gd name="connsiteX358" fmla="*/ 2292554 w 5623272"/>
              <a:gd name="connsiteY358" fmla="*/ 616123 h 4130507"/>
              <a:gd name="connsiteX359" fmla="*/ 2211794 w 5623272"/>
              <a:gd name="connsiteY359" fmla="*/ 488470 h 4130507"/>
              <a:gd name="connsiteX360" fmla="*/ 2214399 w 5623272"/>
              <a:gd name="connsiteY360" fmla="*/ 368632 h 4130507"/>
              <a:gd name="connsiteX361" fmla="*/ 2149270 w 5623272"/>
              <a:gd name="connsiteY361" fmla="*/ 293082 h 4130507"/>
              <a:gd name="connsiteX362" fmla="*/ 2319909 w 5623272"/>
              <a:gd name="connsiteY362" fmla="*/ 123745 h 4130507"/>
              <a:gd name="connsiteX363" fmla="*/ 2420208 w 5623272"/>
              <a:gd name="connsiteY363" fmla="*/ 97694 h 4130507"/>
              <a:gd name="connsiteX364" fmla="*/ 2459286 w 5623272"/>
              <a:gd name="connsiteY364" fmla="*/ 58616 h 4130507"/>
              <a:gd name="connsiteX365" fmla="*/ 2515297 w 5623272"/>
              <a:gd name="connsiteY365" fmla="*/ 0 h 4130507"/>
              <a:gd name="connsiteX0" fmla="*/ 5446121 w 5623272"/>
              <a:gd name="connsiteY0" fmla="*/ 1413308 h 4130507"/>
              <a:gd name="connsiteX1" fmla="*/ 5443515 w 5623272"/>
              <a:gd name="connsiteY1" fmla="*/ 1418518 h 4130507"/>
              <a:gd name="connsiteX2" fmla="*/ 5443516 w 5623272"/>
              <a:gd name="connsiteY2" fmla="*/ 1418517 h 4130507"/>
              <a:gd name="connsiteX3" fmla="*/ 5446121 w 5623272"/>
              <a:gd name="connsiteY3" fmla="*/ 1413308 h 4130507"/>
              <a:gd name="connsiteX4" fmla="*/ 5612842 w 5623272"/>
              <a:gd name="connsiteY4" fmla="*/ 1293473 h 4130507"/>
              <a:gd name="connsiteX5" fmla="*/ 5598523 w 5623272"/>
              <a:gd name="connsiteY5" fmla="*/ 1298680 h 4130507"/>
              <a:gd name="connsiteX6" fmla="*/ 5596789 w 5623272"/>
              <a:gd name="connsiteY6" fmla="*/ 1299547 h 4130507"/>
              <a:gd name="connsiteX7" fmla="*/ 5601129 w 5623272"/>
              <a:gd name="connsiteY7" fmla="*/ 1298679 h 4130507"/>
              <a:gd name="connsiteX8" fmla="*/ 5612842 w 5623272"/>
              <a:gd name="connsiteY8" fmla="*/ 1293473 h 4130507"/>
              <a:gd name="connsiteX9" fmla="*/ 2515297 w 5623272"/>
              <a:gd name="connsiteY9" fmla="*/ 0 h 4130507"/>
              <a:gd name="connsiteX10" fmla="*/ 2847457 w 5623272"/>
              <a:gd name="connsiteY10" fmla="*/ 183665 h 4130507"/>
              <a:gd name="connsiteX11" fmla="*/ 3140539 w 5623272"/>
              <a:gd name="connsiteY11" fmla="*/ 240979 h 4130507"/>
              <a:gd name="connsiteX12" fmla="*/ 3361980 w 5623272"/>
              <a:gd name="connsiteY12" fmla="*/ 325647 h 4130507"/>
              <a:gd name="connsiteX13" fmla="*/ 3502659 w 5623272"/>
              <a:gd name="connsiteY13" fmla="*/ 281359 h 4130507"/>
              <a:gd name="connsiteX14" fmla="*/ 3501738 w 5623272"/>
              <a:gd name="connsiteY14" fmla="*/ 310564 h 4130507"/>
              <a:gd name="connsiteX15" fmla="*/ 3501739 w 5623272"/>
              <a:gd name="connsiteY15" fmla="*/ 310564 h 4130507"/>
              <a:gd name="connsiteX16" fmla="*/ 3502660 w 5623272"/>
              <a:gd name="connsiteY16" fmla="*/ 281358 h 4130507"/>
              <a:gd name="connsiteX17" fmla="*/ 3652457 w 5623272"/>
              <a:gd name="connsiteY17" fmla="*/ 227952 h 4130507"/>
              <a:gd name="connsiteX18" fmla="*/ 4122692 w 5623272"/>
              <a:gd name="connsiteY18" fmla="*/ 238373 h 4130507"/>
              <a:gd name="connsiteX19" fmla="*/ 4380604 w 5623272"/>
              <a:gd name="connsiteY19" fmla="*/ 246189 h 4130507"/>
              <a:gd name="connsiteX20" fmla="*/ 4525191 w 5623272"/>
              <a:gd name="connsiteY20" fmla="*/ 270938 h 4130507"/>
              <a:gd name="connsiteX21" fmla="*/ 4530401 w 5623272"/>
              <a:gd name="connsiteY21" fmla="*/ 213624 h 4130507"/>
              <a:gd name="connsiteX22" fmla="*/ 4695829 w 5623272"/>
              <a:gd name="connsiteY22" fmla="*/ 100300 h 4130507"/>
              <a:gd name="connsiteX23" fmla="*/ 4695829 w 5623272"/>
              <a:gd name="connsiteY23" fmla="*/ 100299 h 4130507"/>
              <a:gd name="connsiteX24" fmla="*/ 4695830 w 5623272"/>
              <a:gd name="connsiteY24" fmla="*/ 100299 h 4130507"/>
              <a:gd name="connsiteX25" fmla="*/ 4823483 w 5623272"/>
              <a:gd name="connsiteY25" fmla="*/ 72945 h 4130507"/>
              <a:gd name="connsiteX26" fmla="*/ 4970676 w 5623272"/>
              <a:gd name="connsiteY26" fmla="*/ 72945 h 4130507"/>
              <a:gd name="connsiteX27" fmla="*/ 5228588 w 5623272"/>
              <a:gd name="connsiteY27" fmla="*/ 132864 h 4130507"/>
              <a:gd name="connsiteX28" fmla="*/ 5623272 w 5623272"/>
              <a:gd name="connsiteY28" fmla="*/ 100299 h 4130507"/>
              <a:gd name="connsiteX29" fmla="*/ 5623272 w 5623272"/>
              <a:gd name="connsiteY29" fmla="*/ 121141 h 4130507"/>
              <a:gd name="connsiteX30" fmla="*/ 5612852 w 5623272"/>
              <a:gd name="connsiteY30" fmla="*/ 1293469 h 4130507"/>
              <a:gd name="connsiteX31" fmla="*/ 5612852 w 5623272"/>
              <a:gd name="connsiteY31" fmla="*/ 2603873 h 4130507"/>
              <a:gd name="connsiteX32" fmla="*/ 5612852 w 5623272"/>
              <a:gd name="connsiteY32" fmla="*/ 2711988 h 4130507"/>
              <a:gd name="connsiteX33" fmla="*/ 5569643 w 5623272"/>
              <a:gd name="connsiteY33" fmla="*/ 2715540 h 4130507"/>
              <a:gd name="connsiteX34" fmla="*/ 5569643 w 5623272"/>
              <a:gd name="connsiteY34" fmla="*/ 2715541 h 4130507"/>
              <a:gd name="connsiteX35" fmla="*/ 5612851 w 5623272"/>
              <a:gd name="connsiteY35" fmla="*/ 2711989 h 4130507"/>
              <a:gd name="connsiteX36" fmla="*/ 5620666 w 5623272"/>
              <a:gd name="connsiteY36" fmla="*/ 3687628 h 4130507"/>
              <a:gd name="connsiteX37" fmla="*/ 5612851 w 5623272"/>
              <a:gd name="connsiteY37" fmla="*/ 4082312 h 4130507"/>
              <a:gd name="connsiteX38" fmla="*/ 5153037 w 5623272"/>
              <a:gd name="connsiteY38" fmla="*/ 3920791 h 4130507"/>
              <a:gd name="connsiteX39" fmla="*/ 5087908 w 5623272"/>
              <a:gd name="connsiteY39" fmla="*/ 3918186 h 4130507"/>
              <a:gd name="connsiteX40" fmla="*/ 4682803 w 5623272"/>
              <a:gd name="connsiteY40" fmla="*/ 3910370 h 4130507"/>
              <a:gd name="connsiteX41" fmla="*/ 4637214 w 5623272"/>
              <a:gd name="connsiteY41" fmla="*/ 3907765 h 4130507"/>
              <a:gd name="connsiteX42" fmla="*/ 4609859 w 5623272"/>
              <a:gd name="connsiteY42" fmla="*/ 3907765 h 4130507"/>
              <a:gd name="connsiteX43" fmla="*/ 4582505 w 5623272"/>
              <a:gd name="connsiteY43" fmla="*/ 3905160 h 4130507"/>
              <a:gd name="connsiteX44" fmla="*/ 4555151 w 5623272"/>
              <a:gd name="connsiteY44" fmla="*/ 3899949 h 4130507"/>
              <a:gd name="connsiteX45" fmla="*/ 4527796 w 5623272"/>
              <a:gd name="connsiteY45" fmla="*/ 3894739 h 4130507"/>
              <a:gd name="connsiteX46" fmla="*/ 4500442 w 5623272"/>
              <a:gd name="connsiteY46" fmla="*/ 3888226 h 4130507"/>
              <a:gd name="connsiteX47" fmla="*/ 4475693 w 5623272"/>
              <a:gd name="connsiteY47" fmla="*/ 3880411 h 4130507"/>
              <a:gd name="connsiteX48" fmla="*/ 4450944 w 5623272"/>
              <a:gd name="connsiteY48" fmla="*/ 3869990 h 4130507"/>
              <a:gd name="connsiteX49" fmla="*/ 4424892 w 5623272"/>
              <a:gd name="connsiteY49" fmla="*/ 3858267 h 4130507"/>
              <a:gd name="connsiteX50" fmla="*/ 4400143 w 5623272"/>
              <a:gd name="connsiteY50" fmla="*/ 3845241 h 4130507"/>
              <a:gd name="connsiteX51" fmla="*/ 4375394 w 5623272"/>
              <a:gd name="connsiteY51" fmla="*/ 3829610 h 4130507"/>
              <a:gd name="connsiteX52" fmla="*/ 4355855 w 5623272"/>
              <a:gd name="connsiteY52" fmla="*/ 3817886 h 4130507"/>
              <a:gd name="connsiteX53" fmla="*/ 4348039 w 5623272"/>
              <a:gd name="connsiteY53" fmla="*/ 3812676 h 4130507"/>
              <a:gd name="connsiteX54" fmla="*/ 4340224 w 5623272"/>
              <a:gd name="connsiteY54" fmla="*/ 3807466 h 4130507"/>
              <a:gd name="connsiteX55" fmla="*/ 4329803 w 5623272"/>
              <a:gd name="connsiteY55" fmla="*/ 3804860 h 4130507"/>
              <a:gd name="connsiteX56" fmla="*/ 4323290 w 5623272"/>
              <a:gd name="connsiteY56" fmla="*/ 3799650 h 4130507"/>
              <a:gd name="connsiteX57" fmla="*/ 4312870 w 5623272"/>
              <a:gd name="connsiteY57" fmla="*/ 3797045 h 4130507"/>
              <a:gd name="connsiteX58" fmla="*/ 4193031 w 5623272"/>
              <a:gd name="connsiteY58" fmla="*/ 3763178 h 4130507"/>
              <a:gd name="connsiteX59" fmla="*/ 4182611 w 5623272"/>
              <a:gd name="connsiteY59" fmla="*/ 3763178 h 4130507"/>
              <a:gd name="connsiteX60" fmla="*/ 4170887 w 5623272"/>
              <a:gd name="connsiteY60" fmla="*/ 3760572 h 4130507"/>
              <a:gd name="connsiteX61" fmla="*/ 4160467 w 5623272"/>
              <a:gd name="connsiteY61" fmla="*/ 3760572 h 4130507"/>
              <a:gd name="connsiteX62" fmla="*/ 4147441 w 5623272"/>
              <a:gd name="connsiteY62" fmla="*/ 3760572 h 4130507"/>
              <a:gd name="connsiteX63" fmla="*/ 4138323 w 5623272"/>
              <a:gd name="connsiteY63" fmla="*/ 3760572 h 4130507"/>
              <a:gd name="connsiteX64" fmla="*/ 4127902 w 5623272"/>
              <a:gd name="connsiteY64" fmla="*/ 3760572 h 4130507"/>
              <a:gd name="connsiteX65" fmla="*/ 4114876 w 5623272"/>
              <a:gd name="connsiteY65" fmla="*/ 3763178 h 4130507"/>
              <a:gd name="connsiteX66" fmla="*/ 4105758 w 5623272"/>
              <a:gd name="connsiteY66" fmla="*/ 3764481 h 4130507"/>
              <a:gd name="connsiteX67" fmla="*/ 4095337 w 5623272"/>
              <a:gd name="connsiteY67" fmla="*/ 3767086 h 4130507"/>
              <a:gd name="connsiteX68" fmla="*/ 4084916 w 5623272"/>
              <a:gd name="connsiteY68" fmla="*/ 3769691 h 4130507"/>
              <a:gd name="connsiteX69" fmla="*/ 4075798 w 5623272"/>
              <a:gd name="connsiteY69" fmla="*/ 3774902 h 4130507"/>
              <a:gd name="connsiteX70" fmla="*/ 4067983 w 5623272"/>
              <a:gd name="connsiteY70" fmla="*/ 3780112 h 4130507"/>
              <a:gd name="connsiteX71" fmla="*/ 4057562 w 5623272"/>
              <a:gd name="connsiteY71" fmla="*/ 3785322 h 4130507"/>
              <a:gd name="connsiteX72" fmla="*/ 4038023 w 5623272"/>
              <a:gd name="connsiteY72" fmla="*/ 3795743 h 4130507"/>
              <a:gd name="connsiteX73" fmla="*/ 4014577 w 5623272"/>
              <a:gd name="connsiteY73" fmla="*/ 3802256 h 4130507"/>
              <a:gd name="connsiteX74" fmla="*/ 3995038 w 5623272"/>
              <a:gd name="connsiteY74" fmla="*/ 3812677 h 4130507"/>
              <a:gd name="connsiteX75" fmla="*/ 3799650 w 5623272"/>
              <a:gd name="connsiteY75" fmla="*/ 3883017 h 4130507"/>
              <a:gd name="connsiteX76" fmla="*/ 3767085 w 5623272"/>
              <a:gd name="connsiteY76" fmla="*/ 3897345 h 4130507"/>
              <a:gd name="connsiteX77" fmla="*/ 3765782 w 5623272"/>
              <a:gd name="connsiteY77" fmla="*/ 3899950 h 4130507"/>
              <a:gd name="connsiteX78" fmla="*/ 3760572 w 5623272"/>
              <a:gd name="connsiteY78" fmla="*/ 3902555 h 4130507"/>
              <a:gd name="connsiteX79" fmla="*/ 3755362 w 5623272"/>
              <a:gd name="connsiteY79" fmla="*/ 3905161 h 4130507"/>
              <a:gd name="connsiteX80" fmla="*/ 3750151 w 5623272"/>
              <a:gd name="connsiteY80" fmla="*/ 3907766 h 4130507"/>
              <a:gd name="connsiteX81" fmla="*/ 3744941 w 5623272"/>
              <a:gd name="connsiteY81" fmla="*/ 3907766 h 4130507"/>
              <a:gd name="connsiteX82" fmla="*/ 3739731 w 5623272"/>
              <a:gd name="connsiteY82" fmla="*/ 3910371 h 4130507"/>
              <a:gd name="connsiteX83" fmla="*/ 3734520 w 5623272"/>
              <a:gd name="connsiteY83" fmla="*/ 3910371 h 4130507"/>
              <a:gd name="connsiteX84" fmla="*/ 3728007 w 5623272"/>
              <a:gd name="connsiteY84" fmla="*/ 3912976 h 4130507"/>
              <a:gd name="connsiteX85" fmla="*/ 3722797 w 5623272"/>
              <a:gd name="connsiteY85" fmla="*/ 3912976 h 4130507"/>
              <a:gd name="connsiteX86" fmla="*/ 3717587 w 5623272"/>
              <a:gd name="connsiteY86" fmla="*/ 3912976 h 4130507"/>
              <a:gd name="connsiteX87" fmla="*/ 3369796 w 5623272"/>
              <a:gd name="connsiteY87" fmla="*/ 3912976 h 4130507"/>
              <a:gd name="connsiteX88" fmla="*/ 3334626 w 5623272"/>
              <a:gd name="connsiteY88" fmla="*/ 3912976 h 4130507"/>
              <a:gd name="connsiteX89" fmla="*/ 3299456 w 5623272"/>
              <a:gd name="connsiteY89" fmla="*/ 3910371 h 4130507"/>
              <a:gd name="connsiteX90" fmla="*/ 3282522 w 5623272"/>
              <a:gd name="connsiteY90" fmla="*/ 3910371 h 4130507"/>
              <a:gd name="connsiteX91" fmla="*/ 3284234 w 5623272"/>
              <a:gd name="connsiteY91" fmla="*/ 3861839 h 4130507"/>
              <a:gd name="connsiteX92" fmla="*/ 3282522 w 5623272"/>
              <a:gd name="connsiteY92" fmla="*/ 3910370 h 4130507"/>
              <a:gd name="connsiteX93" fmla="*/ 3154868 w 5623272"/>
              <a:gd name="connsiteY93" fmla="*/ 3897344 h 4130507"/>
              <a:gd name="connsiteX94" fmla="*/ 3143145 w 5623272"/>
              <a:gd name="connsiteY94" fmla="*/ 3897344 h 4130507"/>
              <a:gd name="connsiteX95" fmla="*/ 3130119 w 5623272"/>
              <a:gd name="connsiteY95" fmla="*/ 3897344 h 4130507"/>
              <a:gd name="connsiteX96" fmla="*/ 3117093 w 5623272"/>
              <a:gd name="connsiteY96" fmla="*/ 3897344 h 4130507"/>
              <a:gd name="connsiteX97" fmla="*/ 3107975 w 5623272"/>
              <a:gd name="connsiteY97" fmla="*/ 3899949 h 4130507"/>
              <a:gd name="connsiteX98" fmla="*/ 3094949 w 5623272"/>
              <a:gd name="connsiteY98" fmla="*/ 3902554 h 4130507"/>
              <a:gd name="connsiteX99" fmla="*/ 3081923 w 5623272"/>
              <a:gd name="connsiteY99" fmla="*/ 3905159 h 4130507"/>
              <a:gd name="connsiteX100" fmla="*/ 3070200 w 5623272"/>
              <a:gd name="connsiteY100" fmla="*/ 3907765 h 4130507"/>
              <a:gd name="connsiteX101" fmla="*/ 2997255 w 5623272"/>
              <a:gd name="connsiteY101" fmla="*/ 3935119 h 4130507"/>
              <a:gd name="connsiteX102" fmla="*/ 2989439 w 5623272"/>
              <a:gd name="connsiteY102" fmla="*/ 3937724 h 4130507"/>
              <a:gd name="connsiteX103" fmla="*/ 2982926 w 5623272"/>
              <a:gd name="connsiteY103" fmla="*/ 3942935 h 4130507"/>
              <a:gd name="connsiteX104" fmla="*/ 2977716 w 5623272"/>
              <a:gd name="connsiteY104" fmla="*/ 3945540 h 4130507"/>
              <a:gd name="connsiteX105" fmla="*/ 2969901 w 5623272"/>
              <a:gd name="connsiteY105" fmla="*/ 3950750 h 4130507"/>
              <a:gd name="connsiteX106" fmla="*/ 2964690 w 5623272"/>
              <a:gd name="connsiteY106" fmla="*/ 3954658 h 4130507"/>
              <a:gd name="connsiteX107" fmla="*/ 2959480 w 5623272"/>
              <a:gd name="connsiteY107" fmla="*/ 3959868 h 4130507"/>
              <a:gd name="connsiteX108" fmla="*/ 2955572 w 5623272"/>
              <a:gd name="connsiteY108" fmla="*/ 3965079 h 4130507"/>
              <a:gd name="connsiteX109" fmla="*/ 2950362 w 5623272"/>
              <a:gd name="connsiteY109" fmla="*/ 3970289 h 4130507"/>
              <a:gd name="connsiteX110" fmla="*/ 2945151 w 5623272"/>
              <a:gd name="connsiteY110" fmla="*/ 3975499 h 4130507"/>
              <a:gd name="connsiteX111" fmla="*/ 2939941 w 5623272"/>
              <a:gd name="connsiteY111" fmla="*/ 3980710 h 4130507"/>
              <a:gd name="connsiteX112" fmla="*/ 2934731 w 5623272"/>
              <a:gd name="connsiteY112" fmla="*/ 3987223 h 4130507"/>
              <a:gd name="connsiteX113" fmla="*/ 2932125 w 5623272"/>
              <a:gd name="connsiteY113" fmla="*/ 3995038 h 4130507"/>
              <a:gd name="connsiteX114" fmla="*/ 2926915 w 5623272"/>
              <a:gd name="connsiteY114" fmla="*/ 4000248 h 4130507"/>
              <a:gd name="connsiteX115" fmla="*/ 2925613 w 5623272"/>
              <a:gd name="connsiteY115" fmla="*/ 4005459 h 4130507"/>
              <a:gd name="connsiteX116" fmla="*/ 2920402 w 5623272"/>
              <a:gd name="connsiteY116" fmla="*/ 4013274 h 4130507"/>
              <a:gd name="connsiteX117" fmla="*/ 2915192 w 5623272"/>
              <a:gd name="connsiteY117" fmla="*/ 4017182 h 4130507"/>
              <a:gd name="connsiteX118" fmla="*/ 2909981 w 5623272"/>
              <a:gd name="connsiteY118" fmla="*/ 4022392 h 4130507"/>
              <a:gd name="connsiteX119" fmla="*/ 2904771 w 5623272"/>
              <a:gd name="connsiteY119" fmla="*/ 4027603 h 4130507"/>
              <a:gd name="connsiteX120" fmla="*/ 2899561 w 5623272"/>
              <a:gd name="connsiteY120" fmla="*/ 4032813 h 4130507"/>
              <a:gd name="connsiteX121" fmla="*/ 2893048 w 5623272"/>
              <a:gd name="connsiteY121" fmla="*/ 4038023 h 4130507"/>
              <a:gd name="connsiteX122" fmla="*/ 2887837 w 5623272"/>
              <a:gd name="connsiteY122" fmla="*/ 4040629 h 4130507"/>
              <a:gd name="connsiteX123" fmla="*/ 2880022 w 5623272"/>
              <a:gd name="connsiteY123" fmla="*/ 4045839 h 4130507"/>
              <a:gd name="connsiteX124" fmla="*/ 2874812 w 5623272"/>
              <a:gd name="connsiteY124" fmla="*/ 4047142 h 4130507"/>
              <a:gd name="connsiteX125" fmla="*/ 2866996 w 5623272"/>
              <a:gd name="connsiteY125" fmla="*/ 4049747 h 4130507"/>
              <a:gd name="connsiteX126" fmla="*/ 2697660 w 5623272"/>
              <a:gd name="connsiteY126" fmla="*/ 4120086 h 4130507"/>
              <a:gd name="connsiteX127" fmla="*/ 2662490 w 5623272"/>
              <a:gd name="connsiteY127" fmla="*/ 4127902 h 4130507"/>
              <a:gd name="connsiteX128" fmla="*/ 2627320 w 5623272"/>
              <a:gd name="connsiteY128" fmla="*/ 4130507 h 4130507"/>
              <a:gd name="connsiteX129" fmla="*/ 2589545 w 5623272"/>
              <a:gd name="connsiteY129" fmla="*/ 4130507 h 4130507"/>
              <a:gd name="connsiteX130" fmla="*/ 2527020 w 5623272"/>
              <a:gd name="connsiteY130" fmla="*/ 4130507 h 4130507"/>
              <a:gd name="connsiteX131" fmla="*/ 2510087 w 5623272"/>
              <a:gd name="connsiteY131" fmla="*/ 4130507 h 4130507"/>
              <a:gd name="connsiteX132" fmla="*/ 2490548 w 5623272"/>
              <a:gd name="connsiteY132" fmla="*/ 4130507 h 4130507"/>
              <a:gd name="connsiteX133" fmla="*/ 2472312 w 5623272"/>
              <a:gd name="connsiteY133" fmla="*/ 4127902 h 4130507"/>
              <a:gd name="connsiteX134" fmla="*/ 2437142 w 5623272"/>
              <a:gd name="connsiteY134" fmla="*/ 4122692 h 4130507"/>
              <a:gd name="connsiteX135" fmla="*/ 2422813 w 5623272"/>
              <a:gd name="connsiteY135" fmla="*/ 4117481 h 4130507"/>
              <a:gd name="connsiteX136" fmla="*/ 2407182 w 5623272"/>
              <a:gd name="connsiteY136" fmla="*/ 4109666 h 4130507"/>
              <a:gd name="connsiteX137" fmla="*/ 2392854 w 5623272"/>
              <a:gd name="connsiteY137" fmla="*/ 4103153 h 4130507"/>
              <a:gd name="connsiteX138" fmla="*/ 2377223 w 5623272"/>
              <a:gd name="connsiteY138" fmla="*/ 4095337 h 4130507"/>
              <a:gd name="connsiteX139" fmla="*/ 2362894 w 5623272"/>
              <a:gd name="connsiteY139" fmla="*/ 4087522 h 4130507"/>
              <a:gd name="connsiteX140" fmla="*/ 2347263 w 5623272"/>
              <a:gd name="connsiteY140" fmla="*/ 4077101 h 4130507"/>
              <a:gd name="connsiteX141" fmla="*/ 2334237 w 5623272"/>
              <a:gd name="connsiteY141" fmla="*/ 4067983 h 4130507"/>
              <a:gd name="connsiteX142" fmla="*/ 2322514 w 5623272"/>
              <a:gd name="connsiteY142" fmla="*/ 4057562 h 4130507"/>
              <a:gd name="connsiteX143" fmla="*/ 2309488 w 5623272"/>
              <a:gd name="connsiteY143" fmla="*/ 4045839 h 4130507"/>
              <a:gd name="connsiteX144" fmla="*/ 2297765 w 5623272"/>
              <a:gd name="connsiteY144" fmla="*/ 4032813 h 4130507"/>
              <a:gd name="connsiteX145" fmla="*/ 2287344 w 5623272"/>
              <a:gd name="connsiteY145" fmla="*/ 4019787 h 4130507"/>
              <a:gd name="connsiteX146" fmla="*/ 2276923 w 5623272"/>
              <a:gd name="connsiteY146" fmla="*/ 4008064 h 4130507"/>
              <a:gd name="connsiteX147" fmla="*/ 2267805 w 5623272"/>
              <a:gd name="connsiteY147" fmla="*/ 3997643 h 4130507"/>
              <a:gd name="connsiteX148" fmla="*/ 2259990 w 5623272"/>
              <a:gd name="connsiteY148" fmla="*/ 3984617 h 4130507"/>
              <a:gd name="connsiteX149" fmla="*/ 2249569 w 5623272"/>
              <a:gd name="connsiteY149" fmla="*/ 3978104 h 4130507"/>
              <a:gd name="connsiteX150" fmla="*/ 2240451 w 5623272"/>
              <a:gd name="connsiteY150" fmla="*/ 3967684 h 4130507"/>
              <a:gd name="connsiteX151" fmla="*/ 2227425 w 5623272"/>
              <a:gd name="connsiteY151" fmla="*/ 3957263 h 4130507"/>
              <a:gd name="connsiteX152" fmla="*/ 2217004 w 5623272"/>
              <a:gd name="connsiteY152" fmla="*/ 3950750 h 4130507"/>
              <a:gd name="connsiteX153" fmla="*/ 2205281 w 5623272"/>
              <a:gd name="connsiteY153" fmla="*/ 3942935 h 4130507"/>
              <a:gd name="connsiteX154" fmla="*/ 2157085 w 5623272"/>
              <a:gd name="connsiteY154" fmla="*/ 3918185 h 4130507"/>
              <a:gd name="connsiteX155" fmla="*/ 2127126 w 5623272"/>
              <a:gd name="connsiteY155" fmla="*/ 3899949 h 4130507"/>
              <a:gd name="connsiteX156" fmla="*/ 2082838 w 5623272"/>
              <a:gd name="connsiteY156" fmla="*/ 3880410 h 4130507"/>
              <a:gd name="connsiteX157" fmla="*/ 2094414 w 5623272"/>
              <a:gd name="connsiteY157" fmla="*/ 3816488 h 4130507"/>
              <a:gd name="connsiteX158" fmla="*/ 2094414 w 5623272"/>
              <a:gd name="connsiteY158" fmla="*/ 3816487 h 4130507"/>
              <a:gd name="connsiteX159" fmla="*/ 2082837 w 5623272"/>
              <a:gd name="connsiteY159" fmla="*/ 3880410 h 4130507"/>
              <a:gd name="connsiteX160" fmla="*/ 2042457 w 5623272"/>
              <a:gd name="connsiteY160" fmla="*/ 3862174 h 4130507"/>
              <a:gd name="connsiteX161" fmla="*/ 2039852 w 5623272"/>
              <a:gd name="connsiteY161" fmla="*/ 3859569 h 4130507"/>
              <a:gd name="connsiteX162" fmla="*/ 2037247 w 5623272"/>
              <a:gd name="connsiteY162" fmla="*/ 3858266 h 4130507"/>
              <a:gd name="connsiteX163" fmla="*/ 2034642 w 5623272"/>
              <a:gd name="connsiteY163" fmla="*/ 3855661 h 4130507"/>
              <a:gd name="connsiteX164" fmla="*/ 2032037 w 5623272"/>
              <a:gd name="connsiteY164" fmla="*/ 3853056 h 4130507"/>
              <a:gd name="connsiteX165" fmla="*/ 2029431 w 5623272"/>
              <a:gd name="connsiteY165" fmla="*/ 3850451 h 4130507"/>
              <a:gd name="connsiteX166" fmla="*/ 2026826 w 5623272"/>
              <a:gd name="connsiteY166" fmla="*/ 3847845 h 4130507"/>
              <a:gd name="connsiteX167" fmla="*/ 2024221 w 5623272"/>
              <a:gd name="connsiteY167" fmla="*/ 3845240 h 4130507"/>
              <a:gd name="connsiteX168" fmla="*/ 2022918 w 5623272"/>
              <a:gd name="connsiteY168" fmla="*/ 3840030 h 4130507"/>
              <a:gd name="connsiteX169" fmla="*/ 2020313 w 5623272"/>
              <a:gd name="connsiteY169" fmla="*/ 3837425 h 4130507"/>
              <a:gd name="connsiteX170" fmla="*/ 2020313 w 5623272"/>
              <a:gd name="connsiteY170" fmla="*/ 3834820 h 4130507"/>
              <a:gd name="connsiteX171" fmla="*/ 2017708 w 5623272"/>
              <a:gd name="connsiteY171" fmla="*/ 3829609 h 4130507"/>
              <a:gd name="connsiteX172" fmla="*/ 2015103 w 5623272"/>
              <a:gd name="connsiteY172" fmla="*/ 3827004 h 4130507"/>
              <a:gd name="connsiteX173" fmla="*/ 2015103 w 5623272"/>
              <a:gd name="connsiteY173" fmla="*/ 3825701 h 4130507"/>
              <a:gd name="connsiteX174" fmla="*/ 2015103 w 5623272"/>
              <a:gd name="connsiteY174" fmla="*/ 3820491 h 4130507"/>
              <a:gd name="connsiteX175" fmla="*/ 2012498 w 5623272"/>
              <a:gd name="connsiteY175" fmla="*/ 3817886 h 4130507"/>
              <a:gd name="connsiteX176" fmla="*/ 2012498 w 5623272"/>
              <a:gd name="connsiteY176" fmla="*/ 3812676 h 4130507"/>
              <a:gd name="connsiteX177" fmla="*/ 2012498 w 5623272"/>
              <a:gd name="connsiteY177" fmla="*/ 3810070 h 4130507"/>
              <a:gd name="connsiteX178" fmla="*/ 2009893 w 5623272"/>
              <a:gd name="connsiteY178" fmla="*/ 3807465 h 4130507"/>
              <a:gd name="connsiteX179" fmla="*/ 2009893 w 5623272"/>
              <a:gd name="connsiteY179" fmla="*/ 3802255 h 4130507"/>
              <a:gd name="connsiteX180" fmla="*/ 2007287 w 5623272"/>
              <a:gd name="connsiteY180" fmla="*/ 3799650 h 4130507"/>
              <a:gd name="connsiteX181" fmla="*/ 2007287 w 5623272"/>
              <a:gd name="connsiteY181" fmla="*/ 3797045 h 4130507"/>
              <a:gd name="connsiteX182" fmla="*/ 2004682 w 5623272"/>
              <a:gd name="connsiteY182" fmla="*/ 3793137 h 4130507"/>
              <a:gd name="connsiteX183" fmla="*/ 2002077 w 5623272"/>
              <a:gd name="connsiteY183" fmla="*/ 3790532 h 4130507"/>
              <a:gd name="connsiteX184" fmla="*/ 2002077 w 5623272"/>
              <a:gd name="connsiteY184" fmla="*/ 3787926 h 4130507"/>
              <a:gd name="connsiteX185" fmla="*/ 1999472 w 5623272"/>
              <a:gd name="connsiteY185" fmla="*/ 3785321 h 4130507"/>
              <a:gd name="connsiteX186" fmla="*/ 1931737 w 5623272"/>
              <a:gd name="connsiteY186" fmla="*/ 3704561 h 4130507"/>
              <a:gd name="connsiteX187" fmla="*/ 1931737 w 5623272"/>
              <a:gd name="connsiteY187" fmla="*/ 3701956 h 4130507"/>
              <a:gd name="connsiteX188" fmla="*/ 1930435 w 5623272"/>
              <a:gd name="connsiteY188" fmla="*/ 3700653 h 4130507"/>
              <a:gd name="connsiteX189" fmla="*/ 1927830 w 5623272"/>
              <a:gd name="connsiteY189" fmla="*/ 3698048 h 4130507"/>
              <a:gd name="connsiteX190" fmla="*/ 1925224 w 5623272"/>
              <a:gd name="connsiteY190" fmla="*/ 3698048 h 4130507"/>
              <a:gd name="connsiteX191" fmla="*/ 1925224 w 5623272"/>
              <a:gd name="connsiteY191" fmla="*/ 3695443 h 4130507"/>
              <a:gd name="connsiteX192" fmla="*/ 1922619 w 5623272"/>
              <a:gd name="connsiteY192" fmla="*/ 3692837 h 4130507"/>
              <a:gd name="connsiteX193" fmla="*/ 1920014 w 5623272"/>
              <a:gd name="connsiteY193" fmla="*/ 3692837 h 4130507"/>
              <a:gd name="connsiteX194" fmla="*/ 1917409 w 5623272"/>
              <a:gd name="connsiteY194" fmla="*/ 3690232 h 4130507"/>
              <a:gd name="connsiteX195" fmla="*/ 1914804 w 5623272"/>
              <a:gd name="connsiteY195" fmla="*/ 3690232 h 4130507"/>
              <a:gd name="connsiteX196" fmla="*/ 1912198 w 5623272"/>
              <a:gd name="connsiteY196" fmla="*/ 3687627 h 4130507"/>
              <a:gd name="connsiteX197" fmla="*/ 1909593 w 5623272"/>
              <a:gd name="connsiteY197" fmla="*/ 3687627 h 4130507"/>
              <a:gd name="connsiteX198" fmla="*/ 1906988 w 5623272"/>
              <a:gd name="connsiteY198" fmla="*/ 3687627 h 4130507"/>
              <a:gd name="connsiteX199" fmla="*/ 1904383 w 5623272"/>
              <a:gd name="connsiteY199" fmla="*/ 3685022 h 4130507"/>
              <a:gd name="connsiteX200" fmla="*/ 1901778 w 5623272"/>
              <a:gd name="connsiteY200" fmla="*/ 3685022 h 4130507"/>
              <a:gd name="connsiteX201" fmla="*/ 1899173 w 5623272"/>
              <a:gd name="connsiteY201" fmla="*/ 3685022 h 4130507"/>
              <a:gd name="connsiteX202" fmla="*/ 1897870 w 5623272"/>
              <a:gd name="connsiteY202" fmla="*/ 3685022 h 4130507"/>
              <a:gd name="connsiteX203" fmla="*/ 1895265 w 5623272"/>
              <a:gd name="connsiteY203" fmla="*/ 3685022 h 4130507"/>
              <a:gd name="connsiteX204" fmla="*/ 1892660 w 5623272"/>
              <a:gd name="connsiteY204" fmla="*/ 3682417 h 4130507"/>
              <a:gd name="connsiteX205" fmla="*/ 1890055 w 5623272"/>
              <a:gd name="connsiteY205" fmla="*/ 3682417 h 4130507"/>
              <a:gd name="connsiteX206" fmla="*/ 1887449 w 5623272"/>
              <a:gd name="connsiteY206" fmla="*/ 3679812 h 4130507"/>
              <a:gd name="connsiteX207" fmla="*/ 1884844 w 5623272"/>
              <a:gd name="connsiteY207" fmla="*/ 3679812 h 4130507"/>
              <a:gd name="connsiteX208" fmla="*/ 1882239 w 5623272"/>
              <a:gd name="connsiteY208" fmla="*/ 3677206 h 4130507"/>
              <a:gd name="connsiteX209" fmla="*/ 1879634 w 5623272"/>
              <a:gd name="connsiteY209" fmla="*/ 3674601 h 4130507"/>
              <a:gd name="connsiteX210" fmla="*/ 1877029 w 5623272"/>
              <a:gd name="connsiteY210" fmla="*/ 3674601 h 4130507"/>
              <a:gd name="connsiteX211" fmla="*/ 1877029 w 5623272"/>
              <a:gd name="connsiteY211" fmla="*/ 3671996 h 4130507"/>
              <a:gd name="connsiteX212" fmla="*/ 1874423 w 5623272"/>
              <a:gd name="connsiteY212" fmla="*/ 3669391 h 4130507"/>
              <a:gd name="connsiteX213" fmla="*/ 1871818 w 5623272"/>
              <a:gd name="connsiteY213" fmla="*/ 3669391 h 4130507"/>
              <a:gd name="connsiteX214" fmla="*/ 1871818 w 5623272"/>
              <a:gd name="connsiteY214" fmla="*/ 3668088 h 4130507"/>
              <a:gd name="connsiteX215" fmla="*/ 1869213 w 5623272"/>
              <a:gd name="connsiteY215" fmla="*/ 3665483 h 4130507"/>
              <a:gd name="connsiteX216" fmla="*/ 1869213 w 5623272"/>
              <a:gd name="connsiteY216" fmla="*/ 3662878 h 4130507"/>
              <a:gd name="connsiteX217" fmla="*/ 1860095 w 5623272"/>
              <a:gd name="connsiteY217" fmla="*/ 3649852 h 4130507"/>
              <a:gd name="connsiteX218" fmla="*/ 1852279 w 5623272"/>
              <a:gd name="connsiteY218" fmla="*/ 3635524 h 4130507"/>
              <a:gd name="connsiteX219" fmla="*/ 1841859 w 5623272"/>
              <a:gd name="connsiteY219" fmla="*/ 3622498 h 4130507"/>
              <a:gd name="connsiteX220" fmla="*/ 1832741 w 5623272"/>
              <a:gd name="connsiteY220" fmla="*/ 3612077 h 4130507"/>
              <a:gd name="connsiteX221" fmla="*/ 1819715 w 5623272"/>
              <a:gd name="connsiteY221" fmla="*/ 3600354 h 4130507"/>
              <a:gd name="connsiteX222" fmla="*/ 1809294 w 5623272"/>
              <a:gd name="connsiteY222" fmla="*/ 3589933 h 4130507"/>
              <a:gd name="connsiteX223" fmla="*/ 1797571 w 5623272"/>
              <a:gd name="connsiteY223" fmla="*/ 3576907 h 4130507"/>
              <a:gd name="connsiteX224" fmla="*/ 1784545 w 5623272"/>
              <a:gd name="connsiteY224" fmla="*/ 3570394 h 4130507"/>
              <a:gd name="connsiteX225" fmla="*/ 1772822 w 5623272"/>
              <a:gd name="connsiteY225" fmla="*/ 3559973 h 4130507"/>
              <a:gd name="connsiteX226" fmla="*/ 1757191 w 5623272"/>
              <a:gd name="connsiteY226" fmla="*/ 3552158 h 4130507"/>
              <a:gd name="connsiteX227" fmla="*/ 1744165 w 5623272"/>
              <a:gd name="connsiteY227" fmla="*/ 3544342 h 4130507"/>
              <a:gd name="connsiteX228" fmla="*/ 1729836 w 5623272"/>
              <a:gd name="connsiteY228" fmla="*/ 3537829 h 4130507"/>
              <a:gd name="connsiteX229" fmla="*/ 1714205 w 5623272"/>
              <a:gd name="connsiteY229" fmla="*/ 3530014 h 4130507"/>
              <a:gd name="connsiteX230" fmla="*/ 1699877 w 5623272"/>
              <a:gd name="connsiteY230" fmla="*/ 3524804 h 4130507"/>
              <a:gd name="connsiteX231" fmla="*/ 1681641 w 5623272"/>
              <a:gd name="connsiteY231" fmla="*/ 3519593 h 4130507"/>
              <a:gd name="connsiteX232" fmla="*/ 1667312 w 5623272"/>
              <a:gd name="connsiteY232" fmla="*/ 3513080 h 4130507"/>
              <a:gd name="connsiteX233" fmla="*/ 1649076 w 5623272"/>
              <a:gd name="connsiteY233" fmla="*/ 3505265 h 4130507"/>
              <a:gd name="connsiteX234" fmla="*/ 1634747 w 5623272"/>
              <a:gd name="connsiteY234" fmla="*/ 3494844 h 4130507"/>
              <a:gd name="connsiteX235" fmla="*/ 1619116 w 5623272"/>
              <a:gd name="connsiteY235" fmla="*/ 3484423 h 4130507"/>
              <a:gd name="connsiteX236" fmla="*/ 1604788 w 5623272"/>
              <a:gd name="connsiteY236" fmla="*/ 3477910 h 4130507"/>
              <a:gd name="connsiteX237" fmla="*/ 1591762 w 5623272"/>
              <a:gd name="connsiteY237" fmla="*/ 3467490 h 4130507"/>
              <a:gd name="connsiteX238" fmla="*/ 1577434 w 5623272"/>
              <a:gd name="connsiteY238" fmla="*/ 3459674 h 4130507"/>
              <a:gd name="connsiteX239" fmla="*/ 1559197 w 5623272"/>
              <a:gd name="connsiteY239" fmla="*/ 3451859 h 4130507"/>
              <a:gd name="connsiteX240" fmla="*/ 1544869 w 5623272"/>
              <a:gd name="connsiteY240" fmla="*/ 3447951 h 4130507"/>
              <a:gd name="connsiteX241" fmla="*/ 1529238 w 5623272"/>
              <a:gd name="connsiteY241" fmla="*/ 3442741 h 4130507"/>
              <a:gd name="connsiteX242" fmla="*/ 1512304 w 5623272"/>
              <a:gd name="connsiteY242" fmla="*/ 3437530 h 4130507"/>
              <a:gd name="connsiteX243" fmla="*/ 1494068 w 5623272"/>
              <a:gd name="connsiteY243" fmla="*/ 3434925 h 4130507"/>
              <a:gd name="connsiteX244" fmla="*/ 1479739 w 5623272"/>
              <a:gd name="connsiteY244" fmla="*/ 3432320 h 4130507"/>
              <a:gd name="connsiteX245" fmla="*/ 1462806 w 5623272"/>
              <a:gd name="connsiteY245" fmla="*/ 3432320 h 4130507"/>
              <a:gd name="connsiteX246" fmla="*/ 1365112 w 5623272"/>
              <a:gd name="connsiteY246" fmla="*/ 3427110 h 4130507"/>
              <a:gd name="connsiteX247" fmla="*/ 1270023 w 5623272"/>
              <a:gd name="connsiteY247" fmla="*/ 3419294 h 4130507"/>
              <a:gd name="connsiteX248" fmla="*/ 1270023 w 5623272"/>
              <a:gd name="connsiteY248" fmla="*/ 3419293 h 4130507"/>
              <a:gd name="connsiteX249" fmla="*/ 1249182 w 5623272"/>
              <a:gd name="connsiteY249" fmla="*/ 3417991 h 4130507"/>
              <a:gd name="connsiteX250" fmla="*/ 1232248 w 5623272"/>
              <a:gd name="connsiteY250" fmla="*/ 3415385 h 4130507"/>
              <a:gd name="connsiteX251" fmla="*/ 1214012 w 5623272"/>
              <a:gd name="connsiteY251" fmla="*/ 3412780 h 4130507"/>
              <a:gd name="connsiteX252" fmla="*/ 1197078 w 5623272"/>
              <a:gd name="connsiteY252" fmla="*/ 3407570 h 4130507"/>
              <a:gd name="connsiteX253" fmla="*/ 1180145 w 5623272"/>
              <a:gd name="connsiteY253" fmla="*/ 3402360 h 4130507"/>
              <a:gd name="connsiteX254" fmla="*/ 1161908 w 5623272"/>
              <a:gd name="connsiteY254" fmla="*/ 3397149 h 4130507"/>
              <a:gd name="connsiteX255" fmla="*/ 1144975 w 5623272"/>
              <a:gd name="connsiteY255" fmla="*/ 3389334 h 4130507"/>
              <a:gd name="connsiteX256" fmla="*/ 1126738 w 5623272"/>
              <a:gd name="connsiteY256" fmla="*/ 3382821 h 4130507"/>
              <a:gd name="connsiteX257" fmla="*/ 1112410 w 5623272"/>
              <a:gd name="connsiteY257" fmla="*/ 3372400 h 4130507"/>
              <a:gd name="connsiteX258" fmla="*/ 1096779 w 5623272"/>
              <a:gd name="connsiteY258" fmla="*/ 3361979 h 4130507"/>
              <a:gd name="connsiteX259" fmla="*/ 1082450 w 5623272"/>
              <a:gd name="connsiteY259" fmla="*/ 3352861 h 4130507"/>
              <a:gd name="connsiteX260" fmla="*/ 1066819 w 5623272"/>
              <a:gd name="connsiteY260" fmla="*/ 3339835 h 4130507"/>
              <a:gd name="connsiteX261" fmla="*/ 1052491 w 5623272"/>
              <a:gd name="connsiteY261" fmla="*/ 3326809 h 4130507"/>
              <a:gd name="connsiteX262" fmla="*/ 1039465 w 5623272"/>
              <a:gd name="connsiteY262" fmla="*/ 3315086 h 4130507"/>
              <a:gd name="connsiteX263" fmla="*/ 1027742 w 5623272"/>
              <a:gd name="connsiteY263" fmla="*/ 3302060 h 4130507"/>
              <a:gd name="connsiteX264" fmla="*/ 1022531 w 5623272"/>
              <a:gd name="connsiteY264" fmla="*/ 3294245 h 4130507"/>
              <a:gd name="connsiteX265" fmla="*/ 1014716 w 5623272"/>
              <a:gd name="connsiteY265" fmla="*/ 3287732 h 4130507"/>
              <a:gd name="connsiteX266" fmla="*/ 1006900 w 5623272"/>
              <a:gd name="connsiteY266" fmla="*/ 3282521 h 4130507"/>
              <a:gd name="connsiteX267" fmla="*/ 1001690 w 5623272"/>
              <a:gd name="connsiteY267" fmla="*/ 3277311 h 4130507"/>
              <a:gd name="connsiteX268" fmla="*/ 995177 w 5623272"/>
              <a:gd name="connsiteY268" fmla="*/ 3269496 h 4130507"/>
              <a:gd name="connsiteX269" fmla="*/ 984756 w 5623272"/>
              <a:gd name="connsiteY269" fmla="*/ 3264285 h 4130507"/>
              <a:gd name="connsiteX270" fmla="*/ 976941 w 5623272"/>
              <a:gd name="connsiteY270" fmla="*/ 3261680 h 4130507"/>
              <a:gd name="connsiteX271" fmla="*/ 969125 w 5623272"/>
              <a:gd name="connsiteY271" fmla="*/ 3257772 h 4130507"/>
              <a:gd name="connsiteX272" fmla="*/ 960007 w 5623272"/>
              <a:gd name="connsiteY272" fmla="*/ 3252562 h 4130507"/>
              <a:gd name="connsiteX273" fmla="*/ 952192 w 5623272"/>
              <a:gd name="connsiteY273" fmla="*/ 3249957 h 4130507"/>
              <a:gd name="connsiteX274" fmla="*/ 941771 w 5623272"/>
              <a:gd name="connsiteY274" fmla="*/ 3247352 h 4130507"/>
              <a:gd name="connsiteX275" fmla="*/ 933955 w 5623272"/>
              <a:gd name="connsiteY275" fmla="*/ 3244746 h 4130507"/>
              <a:gd name="connsiteX276" fmla="*/ 751593 w 5623272"/>
              <a:gd name="connsiteY276" fmla="*/ 3204366 h 4130507"/>
              <a:gd name="connsiteX277" fmla="*/ 745080 w 5623272"/>
              <a:gd name="connsiteY277" fmla="*/ 3201761 h 4130507"/>
              <a:gd name="connsiteX278" fmla="*/ 737264 w 5623272"/>
              <a:gd name="connsiteY278" fmla="*/ 3199156 h 4130507"/>
              <a:gd name="connsiteX279" fmla="*/ 732054 w 5623272"/>
              <a:gd name="connsiteY279" fmla="*/ 3197853 h 4130507"/>
              <a:gd name="connsiteX280" fmla="*/ 724239 w 5623272"/>
              <a:gd name="connsiteY280" fmla="*/ 3195248 h 4130507"/>
              <a:gd name="connsiteX281" fmla="*/ 716423 w 5623272"/>
              <a:gd name="connsiteY281" fmla="*/ 3192643 h 4130507"/>
              <a:gd name="connsiteX282" fmla="*/ 712515 w 5623272"/>
              <a:gd name="connsiteY282" fmla="*/ 3187433 h 4130507"/>
              <a:gd name="connsiteX283" fmla="*/ 704700 w 5623272"/>
              <a:gd name="connsiteY283" fmla="*/ 3182222 h 4130507"/>
              <a:gd name="connsiteX284" fmla="*/ 699489 w 5623272"/>
              <a:gd name="connsiteY284" fmla="*/ 3179617 h 4130507"/>
              <a:gd name="connsiteX285" fmla="*/ 691674 w 5623272"/>
              <a:gd name="connsiteY285" fmla="*/ 3174407 h 4130507"/>
              <a:gd name="connsiteX286" fmla="*/ 686463 w 5623272"/>
              <a:gd name="connsiteY286" fmla="*/ 3169196 h 4130507"/>
              <a:gd name="connsiteX287" fmla="*/ 531455 w 5623272"/>
              <a:gd name="connsiteY287" fmla="*/ 3014188 h 4130507"/>
              <a:gd name="connsiteX288" fmla="*/ 522337 w 5623272"/>
              <a:gd name="connsiteY288" fmla="*/ 3002465 h 4130507"/>
              <a:gd name="connsiteX289" fmla="*/ 509311 w 5623272"/>
              <a:gd name="connsiteY289" fmla="*/ 2989439 h 4130507"/>
              <a:gd name="connsiteX290" fmla="*/ 498891 w 5623272"/>
              <a:gd name="connsiteY290" fmla="*/ 2975111 h 4130507"/>
              <a:gd name="connsiteX291" fmla="*/ 492378 w 5623272"/>
              <a:gd name="connsiteY291" fmla="*/ 2959480 h 4130507"/>
              <a:gd name="connsiteX292" fmla="*/ 484562 w 5623272"/>
              <a:gd name="connsiteY292" fmla="*/ 2945151 h 4130507"/>
              <a:gd name="connsiteX293" fmla="*/ 474142 w 5623272"/>
              <a:gd name="connsiteY293" fmla="*/ 2929520 h 4130507"/>
              <a:gd name="connsiteX294" fmla="*/ 438972 w 5623272"/>
              <a:gd name="connsiteY294" fmla="*/ 2847457 h 4130507"/>
              <a:gd name="connsiteX295" fmla="*/ 429854 w 5623272"/>
              <a:gd name="connsiteY295" fmla="*/ 2831826 h 4130507"/>
              <a:gd name="connsiteX296" fmla="*/ 422038 w 5623272"/>
              <a:gd name="connsiteY296" fmla="*/ 2820103 h 4130507"/>
              <a:gd name="connsiteX297" fmla="*/ 411617 w 5623272"/>
              <a:gd name="connsiteY297" fmla="*/ 2807077 h 4130507"/>
              <a:gd name="connsiteX298" fmla="*/ 402499 w 5623272"/>
              <a:gd name="connsiteY298" fmla="*/ 2796656 h 4130507"/>
              <a:gd name="connsiteX299" fmla="*/ 392078 w 5623272"/>
              <a:gd name="connsiteY299" fmla="*/ 2784933 h 4130507"/>
              <a:gd name="connsiteX300" fmla="*/ 379053 w 5623272"/>
              <a:gd name="connsiteY300" fmla="*/ 2774512 h 4130507"/>
              <a:gd name="connsiteX301" fmla="*/ 367329 w 5623272"/>
              <a:gd name="connsiteY301" fmla="*/ 2764091 h 4130507"/>
              <a:gd name="connsiteX302" fmla="*/ 131561 w 5623272"/>
              <a:gd name="connsiteY302" fmla="*/ 2586939 h 4130507"/>
              <a:gd name="connsiteX303" fmla="*/ 74247 w 5623272"/>
              <a:gd name="connsiteY303" fmla="*/ 2519204 h 4130507"/>
              <a:gd name="connsiteX304" fmla="*/ 131561 w 5623272"/>
              <a:gd name="connsiteY304" fmla="*/ 2394156 h 4130507"/>
              <a:gd name="connsiteX305" fmla="*/ 446787 w 5623272"/>
              <a:gd name="connsiteY305" fmla="*/ 2579123 h 4130507"/>
              <a:gd name="connsiteX306" fmla="*/ 531455 w 5623272"/>
              <a:gd name="connsiteY306" fmla="*/ 2494455 h 4130507"/>
              <a:gd name="connsiteX307" fmla="*/ 775040 w 5623272"/>
              <a:gd name="connsiteY307" fmla="*/ 2594755 h 4130507"/>
              <a:gd name="connsiteX308" fmla="*/ 775040 w 5623272"/>
              <a:gd name="connsiteY308" fmla="*/ 2524415 h 4130507"/>
              <a:gd name="connsiteX309" fmla="*/ 726844 w 5623272"/>
              <a:gd name="connsiteY309" fmla="*/ 2524415 h 4130507"/>
              <a:gd name="connsiteX310" fmla="*/ 726844 w 5623272"/>
              <a:gd name="connsiteY310" fmla="*/ 2446259 h 4130507"/>
              <a:gd name="connsiteX311" fmla="*/ 775040 w 5623272"/>
              <a:gd name="connsiteY311" fmla="*/ 2442352 h 4130507"/>
              <a:gd name="connsiteX312" fmla="*/ 777645 w 5623272"/>
              <a:gd name="connsiteY312" fmla="*/ 2111494 h 4130507"/>
              <a:gd name="connsiteX313" fmla="*/ 729449 w 5623272"/>
              <a:gd name="connsiteY313" fmla="*/ 2111494 h 4130507"/>
              <a:gd name="connsiteX314" fmla="*/ 726844 w 5623272"/>
              <a:gd name="connsiteY314" fmla="*/ 2111494 h 4130507"/>
              <a:gd name="connsiteX315" fmla="*/ 724239 w 5623272"/>
              <a:gd name="connsiteY315" fmla="*/ 2111494 h 4130507"/>
              <a:gd name="connsiteX316" fmla="*/ 721633 w 5623272"/>
              <a:gd name="connsiteY316" fmla="*/ 2108889 h 4130507"/>
              <a:gd name="connsiteX317" fmla="*/ 719028 w 5623272"/>
              <a:gd name="connsiteY317" fmla="*/ 2108889 h 4130507"/>
              <a:gd name="connsiteX318" fmla="*/ 716423 w 5623272"/>
              <a:gd name="connsiteY318" fmla="*/ 2108889 h 4130507"/>
              <a:gd name="connsiteX319" fmla="*/ 716423 w 5623272"/>
              <a:gd name="connsiteY319" fmla="*/ 2106284 h 4130507"/>
              <a:gd name="connsiteX320" fmla="*/ 715120 w 5623272"/>
              <a:gd name="connsiteY320" fmla="*/ 2106284 h 4130507"/>
              <a:gd name="connsiteX321" fmla="*/ 552297 w 5623272"/>
              <a:gd name="connsiteY321" fmla="*/ 1978630 h 4130507"/>
              <a:gd name="connsiteX322" fmla="*/ 661714 w 5623272"/>
              <a:gd name="connsiteY322" fmla="*/ 1948671 h 4130507"/>
              <a:gd name="connsiteX323" fmla="*/ 666925 w 5623272"/>
              <a:gd name="connsiteY323" fmla="*/ 1948671 h 4130507"/>
              <a:gd name="connsiteX324" fmla="*/ 672135 w 5623272"/>
              <a:gd name="connsiteY324" fmla="*/ 1946066 h 4130507"/>
              <a:gd name="connsiteX325" fmla="*/ 679951 w 5623272"/>
              <a:gd name="connsiteY325" fmla="*/ 1946066 h 4130507"/>
              <a:gd name="connsiteX326" fmla="*/ 685161 w 5623272"/>
              <a:gd name="connsiteY326" fmla="*/ 1946066 h 4130507"/>
              <a:gd name="connsiteX327" fmla="*/ 691674 w 5623272"/>
              <a:gd name="connsiteY327" fmla="*/ 1946066 h 4130507"/>
              <a:gd name="connsiteX328" fmla="*/ 726844 w 5623272"/>
              <a:gd name="connsiteY328" fmla="*/ 1946066 h 4130507"/>
              <a:gd name="connsiteX329" fmla="*/ 724239 w 5623272"/>
              <a:gd name="connsiteY329" fmla="*/ 1951276 h 4130507"/>
              <a:gd name="connsiteX330" fmla="*/ 784158 w 5623272"/>
              <a:gd name="connsiteY330" fmla="*/ 1951276 h 4130507"/>
              <a:gd name="connsiteX331" fmla="*/ 786763 w 5623272"/>
              <a:gd name="connsiteY331" fmla="*/ 1671220 h 4130507"/>
              <a:gd name="connsiteX332" fmla="*/ 609611 w 5623272"/>
              <a:gd name="connsiteY332" fmla="*/ 1666009 h 4130507"/>
              <a:gd name="connsiteX333" fmla="*/ 599190 w 5623272"/>
              <a:gd name="connsiteY333" fmla="*/ 1600881 h 4130507"/>
              <a:gd name="connsiteX334" fmla="*/ 259215 w 5623272"/>
              <a:gd name="connsiteY334" fmla="*/ 1594368 h 4130507"/>
              <a:gd name="connsiteX335" fmla="*/ 269636 w 5623272"/>
              <a:gd name="connsiteY335" fmla="*/ 1208802 h 4130507"/>
              <a:gd name="connsiteX336" fmla="*/ 212322 w 5623272"/>
              <a:gd name="connsiteY336" fmla="*/ 1208802 h 4130507"/>
              <a:gd name="connsiteX337" fmla="*/ 177152 w 5623272"/>
              <a:gd name="connsiteY337" fmla="*/ 1211407 h 4130507"/>
              <a:gd name="connsiteX338" fmla="*/ 144587 w 5623272"/>
              <a:gd name="connsiteY338" fmla="*/ 1219222 h 4130507"/>
              <a:gd name="connsiteX339" fmla="*/ 144587 w 5623272"/>
              <a:gd name="connsiteY339" fmla="*/ 1143672 h 4130507"/>
              <a:gd name="connsiteX340" fmla="*/ 79458 w 5623272"/>
              <a:gd name="connsiteY340" fmla="*/ 1156698 h 4130507"/>
              <a:gd name="connsiteX341" fmla="*/ 84668 w 5623272"/>
              <a:gd name="connsiteY341" fmla="*/ 1083753 h 4130507"/>
              <a:gd name="connsiteX342" fmla="*/ 11723 w 5623272"/>
              <a:gd name="connsiteY342" fmla="*/ 999085 h 4130507"/>
              <a:gd name="connsiteX343" fmla="*/ 0 w 5623272"/>
              <a:gd name="connsiteY343" fmla="*/ 896180 h 4130507"/>
              <a:gd name="connsiteX344" fmla="*/ 6513 w 5623272"/>
              <a:gd name="connsiteY344" fmla="*/ 758106 h 4130507"/>
              <a:gd name="connsiteX345" fmla="*/ 9118 w 5623272"/>
              <a:gd name="connsiteY345" fmla="*/ 713818 h 4130507"/>
              <a:gd name="connsiteX346" fmla="*/ 549692 w 5623272"/>
              <a:gd name="connsiteY346" fmla="*/ 752896 h 4130507"/>
              <a:gd name="connsiteX347" fmla="*/ 987362 w 5623272"/>
              <a:gd name="connsiteY347" fmla="*/ 874036 h 4130507"/>
              <a:gd name="connsiteX348" fmla="*/ 1096779 w 5623272"/>
              <a:gd name="connsiteY348" fmla="*/ 885760 h 4130507"/>
              <a:gd name="connsiteX349" fmla="*/ 1425031 w 5623272"/>
              <a:gd name="connsiteY349" fmla="*/ 913114 h 4130507"/>
              <a:gd name="connsiteX350" fmla="*/ 1675127 w 5623272"/>
              <a:gd name="connsiteY350" fmla="*/ 861011 h 4130507"/>
              <a:gd name="connsiteX351" fmla="*/ 1814504 w 5623272"/>
              <a:gd name="connsiteY351" fmla="*/ 863616 h 4130507"/>
              <a:gd name="connsiteX352" fmla="*/ 2012498 w 5623272"/>
              <a:gd name="connsiteY352" fmla="*/ 660412 h 4130507"/>
              <a:gd name="connsiteX353" fmla="*/ 2197465 w 5623272"/>
              <a:gd name="connsiteY353" fmla="*/ 660412 h 4130507"/>
              <a:gd name="connsiteX354" fmla="*/ 2265200 w 5623272"/>
              <a:gd name="connsiteY354" fmla="*/ 689069 h 4130507"/>
              <a:gd name="connsiteX355" fmla="*/ 2330329 w 5623272"/>
              <a:gd name="connsiteY355" fmla="*/ 746383 h 4130507"/>
              <a:gd name="connsiteX356" fmla="*/ 2330330 w 5623272"/>
              <a:gd name="connsiteY356" fmla="*/ 746382 h 4130507"/>
              <a:gd name="connsiteX357" fmla="*/ 2292554 w 5623272"/>
              <a:gd name="connsiteY357" fmla="*/ 616123 h 4130507"/>
              <a:gd name="connsiteX358" fmla="*/ 2211794 w 5623272"/>
              <a:gd name="connsiteY358" fmla="*/ 488470 h 4130507"/>
              <a:gd name="connsiteX359" fmla="*/ 2214399 w 5623272"/>
              <a:gd name="connsiteY359" fmla="*/ 368632 h 4130507"/>
              <a:gd name="connsiteX360" fmla="*/ 2149270 w 5623272"/>
              <a:gd name="connsiteY360" fmla="*/ 293082 h 4130507"/>
              <a:gd name="connsiteX361" fmla="*/ 2319909 w 5623272"/>
              <a:gd name="connsiteY361" fmla="*/ 123745 h 4130507"/>
              <a:gd name="connsiteX362" fmla="*/ 2420208 w 5623272"/>
              <a:gd name="connsiteY362" fmla="*/ 97694 h 4130507"/>
              <a:gd name="connsiteX363" fmla="*/ 2459286 w 5623272"/>
              <a:gd name="connsiteY363" fmla="*/ 58616 h 4130507"/>
              <a:gd name="connsiteX364" fmla="*/ 2515297 w 5623272"/>
              <a:gd name="connsiteY364" fmla="*/ 0 h 4130507"/>
              <a:gd name="connsiteX0" fmla="*/ 5443516 w 5623272"/>
              <a:gd name="connsiteY0" fmla="*/ 1418517 h 4130507"/>
              <a:gd name="connsiteX1" fmla="*/ 5443515 w 5623272"/>
              <a:gd name="connsiteY1" fmla="*/ 1418518 h 4130507"/>
              <a:gd name="connsiteX2" fmla="*/ 5443516 w 5623272"/>
              <a:gd name="connsiteY2" fmla="*/ 1418517 h 4130507"/>
              <a:gd name="connsiteX3" fmla="*/ 5612842 w 5623272"/>
              <a:gd name="connsiteY3" fmla="*/ 1293473 h 4130507"/>
              <a:gd name="connsiteX4" fmla="*/ 5598523 w 5623272"/>
              <a:gd name="connsiteY4" fmla="*/ 1298680 h 4130507"/>
              <a:gd name="connsiteX5" fmla="*/ 5596789 w 5623272"/>
              <a:gd name="connsiteY5" fmla="*/ 1299547 h 4130507"/>
              <a:gd name="connsiteX6" fmla="*/ 5601129 w 5623272"/>
              <a:gd name="connsiteY6" fmla="*/ 1298679 h 4130507"/>
              <a:gd name="connsiteX7" fmla="*/ 5612842 w 5623272"/>
              <a:gd name="connsiteY7" fmla="*/ 1293473 h 4130507"/>
              <a:gd name="connsiteX8" fmla="*/ 2515297 w 5623272"/>
              <a:gd name="connsiteY8" fmla="*/ 0 h 4130507"/>
              <a:gd name="connsiteX9" fmla="*/ 2847457 w 5623272"/>
              <a:gd name="connsiteY9" fmla="*/ 183665 h 4130507"/>
              <a:gd name="connsiteX10" fmla="*/ 3140539 w 5623272"/>
              <a:gd name="connsiteY10" fmla="*/ 240979 h 4130507"/>
              <a:gd name="connsiteX11" fmla="*/ 3361980 w 5623272"/>
              <a:gd name="connsiteY11" fmla="*/ 325647 h 4130507"/>
              <a:gd name="connsiteX12" fmla="*/ 3502659 w 5623272"/>
              <a:gd name="connsiteY12" fmla="*/ 281359 h 4130507"/>
              <a:gd name="connsiteX13" fmla="*/ 3501738 w 5623272"/>
              <a:gd name="connsiteY13" fmla="*/ 310564 h 4130507"/>
              <a:gd name="connsiteX14" fmla="*/ 3501739 w 5623272"/>
              <a:gd name="connsiteY14" fmla="*/ 310564 h 4130507"/>
              <a:gd name="connsiteX15" fmla="*/ 3502660 w 5623272"/>
              <a:gd name="connsiteY15" fmla="*/ 281358 h 4130507"/>
              <a:gd name="connsiteX16" fmla="*/ 3652457 w 5623272"/>
              <a:gd name="connsiteY16" fmla="*/ 227952 h 4130507"/>
              <a:gd name="connsiteX17" fmla="*/ 4122692 w 5623272"/>
              <a:gd name="connsiteY17" fmla="*/ 238373 h 4130507"/>
              <a:gd name="connsiteX18" fmla="*/ 4380604 w 5623272"/>
              <a:gd name="connsiteY18" fmla="*/ 246189 h 4130507"/>
              <a:gd name="connsiteX19" fmla="*/ 4525191 w 5623272"/>
              <a:gd name="connsiteY19" fmla="*/ 270938 h 4130507"/>
              <a:gd name="connsiteX20" fmla="*/ 4530401 w 5623272"/>
              <a:gd name="connsiteY20" fmla="*/ 213624 h 4130507"/>
              <a:gd name="connsiteX21" fmla="*/ 4695829 w 5623272"/>
              <a:gd name="connsiteY21" fmla="*/ 100300 h 4130507"/>
              <a:gd name="connsiteX22" fmla="*/ 4695829 w 5623272"/>
              <a:gd name="connsiteY22" fmla="*/ 100299 h 4130507"/>
              <a:gd name="connsiteX23" fmla="*/ 4695830 w 5623272"/>
              <a:gd name="connsiteY23" fmla="*/ 100299 h 4130507"/>
              <a:gd name="connsiteX24" fmla="*/ 4823483 w 5623272"/>
              <a:gd name="connsiteY24" fmla="*/ 72945 h 4130507"/>
              <a:gd name="connsiteX25" fmla="*/ 4970676 w 5623272"/>
              <a:gd name="connsiteY25" fmla="*/ 72945 h 4130507"/>
              <a:gd name="connsiteX26" fmla="*/ 5228588 w 5623272"/>
              <a:gd name="connsiteY26" fmla="*/ 132864 h 4130507"/>
              <a:gd name="connsiteX27" fmla="*/ 5623272 w 5623272"/>
              <a:gd name="connsiteY27" fmla="*/ 100299 h 4130507"/>
              <a:gd name="connsiteX28" fmla="*/ 5623272 w 5623272"/>
              <a:gd name="connsiteY28" fmla="*/ 121141 h 4130507"/>
              <a:gd name="connsiteX29" fmla="*/ 5612852 w 5623272"/>
              <a:gd name="connsiteY29" fmla="*/ 1293469 h 4130507"/>
              <a:gd name="connsiteX30" fmla="*/ 5612852 w 5623272"/>
              <a:gd name="connsiteY30" fmla="*/ 2603873 h 4130507"/>
              <a:gd name="connsiteX31" fmla="*/ 5612852 w 5623272"/>
              <a:gd name="connsiteY31" fmla="*/ 2711988 h 4130507"/>
              <a:gd name="connsiteX32" fmla="*/ 5569643 w 5623272"/>
              <a:gd name="connsiteY32" fmla="*/ 2715540 h 4130507"/>
              <a:gd name="connsiteX33" fmla="*/ 5569643 w 5623272"/>
              <a:gd name="connsiteY33" fmla="*/ 2715541 h 4130507"/>
              <a:gd name="connsiteX34" fmla="*/ 5612851 w 5623272"/>
              <a:gd name="connsiteY34" fmla="*/ 2711989 h 4130507"/>
              <a:gd name="connsiteX35" fmla="*/ 5620666 w 5623272"/>
              <a:gd name="connsiteY35" fmla="*/ 3687628 h 4130507"/>
              <a:gd name="connsiteX36" fmla="*/ 5612851 w 5623272"/>
              <a:gd name="connsiteY36" fmla="*/ 4082312 h 4130507"/>
              <a:gd name="connsiteX37" fmla="*/ 5153037 w 5623272"/>
              <a:gd name="connsiteY37" fmla="*/ 3920791 h 4130507"/>
              <a:gd name="connsiteX38" fmla="*/ 5087908 w 5623272"/>
              <a:gd name="connsiteY38" fmla="*/ 3918186 h 4130507"/>
              <a:gd name="connsiteX39" fmla="*/ 4682803 w 5623272"/>
              <a:gd name="connsiteY39" fmla="*/ 3910370 h 4130507"/>
              <a:gd name="connsiteX40" fmla="*/ 4637214 w 5623272"/>
              <a:gd name="connsiteY40" fmla="*/ 3907765 h 4130507"/>
              <a:gd name="connsiteX41" fmla="*/ 4609859 w 5623272"/>
              <a:gd name="connsiteY41" fmla="*/ 3907765 h 4130507"/>
              <a:gd name="connsiteX42" fmla="*/ 4582505 w 5623272"/>
              <a:gd name="connsiteY42" fmla="*/ 3905160 h 4130507"/>
              <a:gd name="connsiteX43" fmla="*/ 4555151 w 5623272"/>
              <a:gd name="connsiteY43" fmla="*/ 3899949 h 4130507"/>
              <a:gd name="connsiteX44" fmla="*/ 4527796 w 5623272"/>
              <a:gd name="connsiteY44" fmla="*/ 3894739 h 4130507"/>
              <a:gd name="connsiteX45" fmla="*/ 4500442 w 5623272"/>
              <a:gd name="connsiteY45" fmla="*/ 3888226 h 4130507"/>
              <a:gd name="connsiteX46" fmla="*/ 4475693 w 5623272"/>
              <a:gd name="connsiteY46" fmla="*/ 3880411 h 4130507"/>
              <a:gd name="connsiteX47" fmla="*/ 4450944 w 5623272"/>
              <a:gd name="connsiteY47" fmla="*/ 3869990 h 4130507"/>
              <a:gd name="connsiteX48" fmla="*/ 4424892 w 5623272"/>
              <a:gd name="connsiteY48" fmla="*/ 3858267 h 4130507"/>
              <a:gd name="connsiteX49" fmla="*/ 4400143 w 5623272"/>
              <a:gd name="connsiteY49" fmla="*/ 3845241 h 4130507"/>
              <a:gd name="connsiteX50" fmla="*/ 4375394 w 5623272"/>
              <a:gd name="connsiteY50" fmla="*/ 3829610 h 4130507"/>
              <a:gd name="connsiteX51" fmla="*/ 4355855 w 5623272"/>
              <a:gd name="connsiteY51" fmla="*/ 3817886 h 4130507"/>
              <a:gd name="connsiteX52" fmla="*/ 4348039 w 5623272"/>
              <a:gd name="connsiteY52" fmla="*/ 3812676 h 4130507"/>
              <a:gd name="connsiteX53" fmla="*/ 4340224 w 5623272"/>
              <a:gd name="connsiteY53" fmla="*/ 3807466 h 4130507"/>
              <a:gd name="connsiteX54" fmla="*/ 4329803 w 5623272"/>
              <a:gd name="connsiteY54" fmla="*/ 3804860 h 4130507"/>
              <a:gd name="connsiteX55" fmla="*/ 4323290 w 5623272"/>
              <a:gd name="connsiteY55" fmla="*/ 3799650 h 4130507"/>
              <a:gd name="connsiteX56" fmla="*/ 4312870 w 5623272"/>
              <a:gd name="connsiteY56" fmla="*/ 3797045 h 4130507"/>
              <a:gd name="connsiteX57" fmla="*/ 4193031 w 5623272"/>
              <a:gd name="connsiteY57" fmla="*/ 3763178 h 4130507"/>
              <a:gd name="connsiteX58" fmla="*/ 4182611 w 5623272"/>
              <a:gd name="connsiteY58" fmla="*/ 3763178 h 4130507"/>
              <a:gd name="connsiteX59" fmla="*/ 4170887 w 5623272"/>
              <a:gd name="connsiteY59" fmla="*/ 3760572 h 4130507"/>
              <a:gd name="connsiteX60" fmla="*/ 4160467 w 5623272"/>
              <a:gd name="connsiteY60" fmla="*/ 3760572 h 4130507"/>
              <a:gd name="connsiteX61" fmla="*/ 4147441 w 5623272"/>
              <a:gd name="connsiteY61" fmla="*/ 3760572 h 4130507"/>
              <a:gd name="connsiteX62" fmla="*/ 4138323 w 5623272"/>
              <a:gd name="connsiteY62" fmla="*/ 3760572 h 4130507"/>
              <a:gd name="connsiteX63" fmla="*/ 4127902 w 5623272"/>
              <a:gd name="connsiteY63" fmla="*/ 3760572 h 4130507"/>
              <a:gd name="connsiteX64" fmla="*/ 4114876 w 5623272"/>
              <a:gd name="connsiteY64" fmla="*/ 3763178 h 4130507"/>
              <a:gd name="connsiteX65" fmla="*/ 4105758 w 5623272"/>
              <a:gd name="connsiteY65" fmla="*/ 3764481 h 4130507"/>
              <a:gd name="connsiteX66" fmla="*/ 4095337 w 5623272"/>
              <a:gd name="connsiteY66" fmla="*/ 3767086 h 4130507"/>
              <a:gd name="connsiteX67" fmla="*/ 4084916 w 5623272"/>
              <a:gd name="connsiteY67" fmla="*/ 3769691 h 4130507"/>
              <a:gd name="connsiteX68" fmla="*/ 4075798 w 5623272"/>
              <a:gd name="connsiteY68" fmla="*/ 3774902 h 4130507"/>
              <a:gd name="connsiteX69" fmla="*/ 4067983 w 5623272"/>
              <a:gd name="connsiteY69" fmla="*/ 3780112 h 4130507"/>
              <a:gd name="connsiteX70" fmla="*/ 4057562 w 5623272"/>
              <a:gd name="connsiteY70" fmla="*/ 3785322 h 4130507"/>
              <a:gd name="connsiteX71" fmla="*/ 4038023 w 5623272"/>
              <a:gd name="connsiteY71" fmla="*/ 3795743 h 4130507"/>
              <a:gd name="connsiteX72" fmla="*/ 4014577 w 5623272"/>
              <a:gd name="connsiteY72" fmla="*/ 3802256 h 4130507"/>
              <a:gd name="connsiteX73" fmla="*/ 3995038 w 5623272"/>
              <a:gd name="connsiteY73" fmla="*/ 3812677 h 4130507"/>
              <a:gd name="connsiteX74" fmla="*/ 3799650 w 5623272"/>
              <a:gd name="connsiteY74" fmla="*/ 3883017 h 4130507"/>
              <a:gd name="connsiteX75" fmla="*/ 3767085 w 5623272"/>
              <a:gd name="connsiteY75" fmla="*/ 3897345 h 4130507"/>
              <a:gd name="connsiteX76" fmla="*/ 3765782 w 5623272"/>
              <a:gd name="connsiteY76" fmla="*/ 3899950 h 4130507"/>
              <a:gd name="connsiteX77" fmla="*/ 3760572 w 5623272"/>
              <a:gd name="connsiteY77" fmla="*/ 3902555 h 4130507"/>
              <a:gd name="connsiteX78" fmla="*/ 3755362 w 5623272"/>
              <a:gd name="connsiteY78" fmla="*/ 3905161 h 4130507"/>
              <a:gd name="connsiteX79" fmla="*/ 3750151 w 5623272"/>
              <a:gd name="connsiteY79" fmla="*/ 3907766 h 4130507"/>
              <a:gd name="connsiteX80" fmla="*/ 3744941 w 5623272"/>
              <a:gd name="connsiteY80" fmla="*/ 3907766 h 4130507"/>
              <a:gd name="connsiteX81" fmla="*/ 3739731 w 5623272"/>
              <a:gd name="connsiteY81" fmla="*/ 3910371 h 4130507"/>
              <a:gd name="connsiteX82" fmla="*/ 3734520 w 5623272"/>
              <a:gd name="connsiteY82" fmla="*/ 3910371 h 4130507"/>
              <a:gd name="connsiteX83" fmla="*/ 3728007 w 5623272"/>
              <a:gd name="connsiteY83" fmla="*/ 3912976 h 4130507"/>
              <a:gd name="connsiteX84" fmla="*/ 3722797 w 5623272"/>
              <a:gd name="connsiteY84" fmla="*/ 3912976 h 4130507"/>
              <a:gd name="connsiteX85" fmla="*/ 3717587 w 5623272"/>
              <a:gd name="connsiteY85" fmla="*/ 3912976 h 4130507"/>
              <a:gd name="connsiteX86" fmla="*/ 3369796 w 5623272"/>
              <a:gd name="connsiteY86" fmla="*/ 3912976 h 4130507"/>
              <a:gd name="connsiteX87" fmla="*/ 3334626 w 5623272"/>
              <a:gd name="connsiteY87" fmla="*/ 3912976 h 4130507"/>
              <a:gd name="connsiteX88" fmla="*/ 3299456 w 5623272"/>
              <a:gd name="connsiteY88" fmla="*/ 3910371 h 4130507"/>
              <a:gd name="connsiteX89" fmla="*/ 3282522 w 5623272"/>
              <a:gd name="connsiteY89" fmla="*/ 3910371 h 4130507"/>
              <a:gd name="connsiteX90" fmla="*/ 3284234 w 5623272"/>
              <a:gd name="connsiteY90" fmla="*/ 3861839 h 4130507"/>
              <a:gd name="connsiteX91" fmla="*/ 3282522 w 5623272"/>
              <a:gd name="connsiteY91" fmla="*/ 3910370 h 4130507"/>
              <a:gd name="connsiteX92" fmla="*/ 3154868 w 5623272"/>
              <a:gd name="connsiteY92" fmla="*/ 3897344 h 4130507"/>
              <a:gd name="connsiteX93" fmla="*/ 3143145 w 5623272"/>
              <a:gd name="connsiteY93" fmla="*/ 3897344 h 4130507"/>
              <a:gd name="connsiteX94" fmla="*/ 3130119 w 5623272"/>
              <a:gd name="connsiteY94" fmla="*/ 3897344 h 4130507"/>
              <a:gd name="connsiteX95" fmla="*/ 3117093 w 5623272"/>
              <a:gd name="connsiteY95" fmla="*/ 3897344 h 4130507"/>
              <a:gd name="connsiteX96" fmla="*/ 3107975 w 5623272"/>
              <a:gd name="connsiteY96" fmla="*/ 3899949 h 4130507"/>
              <a:gd name="connsiteX97" fmla="*/ 3094949 w 5623272"/>
              <a:gd name="connsiteY97" fmla="*/ 3902554 h 4130507"/>
              <a:gd name="connsiteX98" fmla="*/ 3081923 w 5623272"/>
              <a:gd name="connsiteY98" fmla="*/ 3905159 h 4130507"/>
              <a:gd name="connsiteX99" fmla="*/ 3070200 w 5623272"/>
              <a:gd name="connsiteY99" fmla="*/ 3907765 h 4130507"/>
              <a:gd name="connsiteX100" fmla="*/ 2997255 w 5623272"/>
              <a:gd name="connsiteY100" fmla="*/ 3935119 h 4130507"/>
              <a:gd name="connsiteX101" fmla="*/ 2989439 w 5623272"/>
              <a:gd name="connsiteY101" fmla="*/ 3937724 h 4130507"/>
              <a:gd name="connsiteX102" fmla="*/ 2982926 w 5623272"/>
              <a:gd name="connsiteY102" fmla="*/ 3942935 h 4130507"/>
              <a:gd name="connsiteX103" fmla="*/ 2977716 w 5623272"/>
              <a:gd name="connsiteY103" fmla="*/ 3945540 h 4130507"/>
              <a:gd name="connsiteX104" fmla="*/ 2969901 w 5623272"/>
              <a:gd name="connsiteY104" fmla="*/ 3950750 h 4130507"/>
              <a:gd name="connsiteX105" fmla="*/ 2964690 w 5623272"/>
              <a:gd name="connsiteY105" fmla="*/ 3954658 h 4130507"/>
              <a:gd name="connsiteX106" fmla="*/ 2959480 w 5623272"/>
              <a:gd name="connsiteY106" fmla="*/ 3959868 h 4130507"/>
              <a:gd name="connsiteX107" fmla="*/ 2955572 w 5623272"/>
              <a:gd name="connsiteY107" fmla="*/ 3965079 h 4130507"/>
              <a:gd name="connsiteX108" fmla="*/ 2950362 w 5623272"/>
              <a:gd name="connsiteY108" fmla="*/ 3970289 h 4130507"/>
              <a:gd name="connsiteX109" fmla="*/ 2945151 w 5623272"/>
              <a:gd name="connsiteY109" fmla="*/ 3975499 h 4130507"/>
              <a:gd name="connsiteX110" fmla="*/ 2939941 w 5623272"/>
              <a:gd name="connsiteY110" fmla="*/ 3980710 h 4130507"/>
              <a:gd name="connsiteX111" fmla="*/ 2934731 w 5623272"/>
              <a:gd name="connsiteY111" fmla="*/ 3987223 h 4130507"/>
              <a:gd name="connsiteX112" fmla="*/ 2932125 w 5623272"/>
              <a:gd name="connsiteY112" fmla="*/ 3995038 h 4130507"/>
              <a:gd name="connsiteX113" fmla="*/ 2926915 w 5623272"/>
              <a:gd name="connsiteY113" fmla="*/ 4000248 h 4130507"/>
              <a:gd name="connsiteX114" fmla="*/ 2925613 w 5623272"/>
              <a:gd name="connsiteY114" fmla="*/ 4005459 h 4130507"/>
              <a:gd name="connsiteX115" fmla="*/ 2920402 w 5623272"/>
              <a:gd name="connsiteY115" fmla="*/ 4013274 h 4130507"/>
              <a:gd name="connsiteX116" fmla="*/ 2915192 w 5623272"/>
              <a:gd name="connsiteY116" fmla="*/ 4017182 h 4130507"/>
              <a:gd name="connsiteX117" fmla="*/ 2909981 w 5623272"/>
              <a:gd name="connsiteY117" fmla="*/ 4022392 h 4130507"/>
              <a:gd name="connsiteX118" fmla="*/ 2904771 w 5623272"/>
              <a:gd name="connsiteY118" fmla="*/ 4027603 h 4130507"/>
              <a:gd name="connsiteX119" fmla="*/ 2899561 w 5623272"/>
              <a:gd name="connsiteY119" fmla="*/ 4032813 h 4130507"/>
              <a:gd name="connsiteX120" fmla="*/ 2893048 w 5623272"/>
              <a:gd name="connsiteY120" fmla="*/ 4038023 h 4130507"/>
              <a:gd name="connsiteX121" fmla="*/ 2887837 w 5623272"/>
              <a:gd name="connsiteY121" fmla="*/ 4040629 h 4130507"/>
              <a:gd name="connsiteX122" fmla="*/ 2880022 w 5623272"/>
              <a:gd name="connsiteY122" fmla="*/ 4045839 h 4130507"/>
              <a:gd name="connsiteX123" fmla="*/ 2874812 w 5623272"/>
              <a:gd name="connsiteY123" fmla="*/ 4047142 h 4130507"/>
              <a:gd name="connsiteX124" fmla="*/ 2866996 w 5623272"/>
              <a:gd name="connsiteY124" fmla="*/ 4049747 h 4130507"/>
              <a:gd name="connsiteX125" fmla="*/ 2697660 w 5623272"/>
              <a:gd name="connsiteY125" fmla="*/ 4120086 h 4130507"/>
              <a:gd name="connsiteX126" fmla="*/ 2662490 w 5623272"/>
              <a:gd name="connsiteY126" fmla="*/ 4127902 h 4130507"/>
              <a:gd name="connsiteX127" fmla="*/ 2627320 w 5623272"/>
              <a:gd name="connsiteY127" fmla="*/ 4130507 h 4130507"/>
              <a:gd name="connsiteX128" fmla="*/ 2589545 w 5623272"/>
              <a:gd name="connsiteY128" fmla="*/ 4130507 h 4130507"/>
              <a:gd name="connsiteX129" fmla="*/ 2527020 w 5623272"/>
              <a:gd name="connsiteY129" fmla="*/ 4130507 h 4130507"/>
              <a:gd name="connsiteX130" fmla="*/ 2510087 w 5623272"/>
              <a:gd name="connsiteY130" fmla="*/ 4130507 h 4130507"/>
              <a:gd name="connsiteX131" fmla="*/ 2490548 w 5623272"/>
              <a:gd name="connsiteY131" fmla="*/ 4130507 h 4130507"/>
              <a:gd name="connsiteX132" fmla="*/ 2472312 w 5623272"/>
              <a:gd name="connsiteY132" fmla="*/ 4127902 h 4130507"/>
              <a:gd name="connsiteX133" fmla="*/ 2437142 w 5623272"/>
              <a:gd name="connsiteY133" fmla="*/ 4122692 h 4130507"/>
              <a:gd name="connsiteX134" fmla="*/ 2422813 w 5623272"/>
              <a:gd name="connsiteY134" fmla="*/ 4117481 h 4130507"/>
              <a:gd name="connsiteX135" fmla="*/ 2407182 w 5623272"/>
              <a:gd name="connsiteY135" fmla="*/ 4109666 h 4130507"/>
              <a:gd name="connsiteX136" fmla="*/ 2392854 w 5623272"/>
              <a:gd name="connsiteY136" fmla="*/ 4103153 h 4130507"/>
              <a:gd name="connsiteX137" fmla="*/ 2377223 w 5623272"/>
              <a:gd name="connsiteY137" fmla="*/ 4095337 h 4130507"/>
              <a:gd name="connsiteX138" fmla="*/ 2362894 w 5623272"/>
              <a:gd name="connsiteY138" fmla="*/ 4087522 h 4130507"/>
              <a:gd name="connsiteX139" fmla="*/ 2347263 w 5623272"/>
              <a:gd name="connsiteY139" fmla="*/ 4077101 h 4130507"/>
              <a:gd name="connsiteX140" fmla="*/ 2334237 w 5623272"/>
              <a:gd name="connsiteY140" fmla="*/ 4067983 h 4130507"/>
              <a:gd name="connsiteX141" fmla="*/ 2322514 w 5623272"/>
              <a:gd name="connsiteY141" fmla="*/ 4057562 h 4130507"/>
              <a:gd name="connsiteX142" fmla="*/ 2309488 w 5623272"/>
              <a:gd name="connsiteY142" fmla="*/ 4045839 h 4130507"/>
              <a:gd name="connsiteX143" fmla="*/ 2297765 w 5623272"/>
              <a:gd name="connsiteY143" fmla="*/ 4032813 h 4130507"/>
              <a:gd name="connsiteX144" fmla="*/ 2287344 w 5623272"/>
              <a:gd name="connsiteY144" fmla="*/ 4019787 h 4130507"/>
              <a:gd name="connsiteX145" fmla="*/ 2276923 w 5623272"/>
              <a:gd name="connsiteY145" fmla="*/ 4008064 h 4130507"/>
              <a:gd name="connsiteX146" fmla="*/ 2267805 w 5623272"/>
              <a:gd name="connsiteY146" fmla="*/ 3997643 h 4130507"/>
              <a:gd name="connsiteX147" fmla="*/ 2259990 w 5623272"/>
              <a:gd name="connsiteY147" fmla="*/ 3984617 h 4130507"/>
              <a:gd name="connsiteX148" fmla="*/ 2249569 w 5623272"/>
              <a:gd name="connsiteY148" fmla="*/ 3978104 h 4130507"/>
              <a:gd name="connsiteX149" fmla="*/ 2240451 w 5623272"/>
              <a:gd name="connsiteY149" fmla="*/ 3967684 h 4130507"/>
              <a:gd name="connsiteX150" fmla="*/ 2227425 w 5623272"/>
              <a:gd name="connsiteY150" fmla="*/ 3957263 h 4130507"/>
              <a:gd name="connsiteX151" fmla="*/ 2217004 w 5623272"/>
              <a:gd name="connsiteY151" fmla="*/ 3950750 h 4130507"/>
              <a:gd name="connsiteX152" fmla="*/ 2205281 w 5623272"/>
              <a:gd name="connsiteY152" fmla="*/ 3942935 h 4130507"/>
              <a:gd name="connsiteX153" fmla="*/ 2157085 w 5623272"/>
              <a:gd name="connsiteY153" fmla="*/ 3918185 h 4130507"/>
              <a:gd name="connsiteX154" fmla="*/ 2127126 w 5623272"/>
              <a:gd name="connsiteY154" fmla="*/ 3899949 h 4130507"/>
              <a:gd name="connsiteX155" fmla="*/ 2082838 w 5623272"/>
              <a:gd name="connsiteY155" fmla="*/ 3880410 h 4130507"/>
              <a:gd name="connsiteX156" fmla="*/ 2094414 w 5623272"/>
              <a:gd name="connsiteY156" fmla="*/ 3816488 h 4130507"/>
              <a:gd name="connsiteX157" fmla="*/ 2094414 w 5623272"/>
              <a:gd name="connsiteY157" fmla="*/ 3816487 h 4130507"/>
              <a:gd name="connsiteX158" fmla="*/ 2082837 w 5623272"/>
              <a:gd name="connsiteY158" fmla="*/ 3880410 h 4130507"/>
              <a:gd name="connsiteX159" fmla="*/ 2042457 w 5623272"/>
              <a:gd name="connsiteY159" fmla="*/ 3862174 h 4130507"/>
              <a:gd name="connsiteX160" fmla="*/ 2039852 w 5623272"/>
              <a:gd name="connsiteY160" fmla="*/ 3859569 h 4130507"/>
              <a:gd name="connsiteX161" fmla="*/ 2037247 w 5623272"/>
              <a:gd name="connsiteY161" fmla="*/ 3858266 h 4130507"/>
              <a:gd name="connsiteX162" fmla="*/ 2034642 w 5623272"/>
              <a:gd name="connsiteY162" fmla="*/ 3855661 h 4130507"/>
              <a:gd name="connsiteX163" fmla="*/ 2032037 w 5623272"/>
              <a:gd name="connsiteY163" fmla="*/ 3853056 h 4130507"/>
              <a:gd name="connsiteX164" fmla="*/ 2029431 w 5623272"/>
              <a:gd name="connsiteY164" fmla="*/ 3850451 h 4130507"/>
              <a:gd name="connsiteX165" fmla="*/ 2026826 w 5623272"/>
              <a:gd name="connsiteY165" fmla="*/ 3847845 h 4130507"/>
              <a:gd name="connsiteX166" fmla="*/ 2024221 w 5623272"/>
              <a:gd name="connsiteY166" fmla="*/ 3845240 h 4130507"/>
              <a:gd name="connsiteX167" fmla="*/ 2022918 w 5623272"/>
              <a:gd name="connsiteY167" fmla="*/ 3840030 h 4130507"/>
              <a:gd name="connsiteX168" fmla="*/ 2020313 w 5623272"/>
              <a:gd name="connsiteY168" fmla="*/ 3837425 h 4130507"/>
              <a:gd name="connsiteX169" fmla="*/ 2020313 w 5623272"/>
              <a:gd name="connsiteY169" fmla="*/ 3834820 h 4130507"/>
              <a:gd name="connsiteX170" fmla="*/ 2017708 w 5623272"/>
              <a:gd name="connsiteY170" fmla="*/ 3829609 h 4130507"/>
              <a:gd name="connsiteX171" fmla="*/ 2015103 w 5623272"/>
              <a:gd name="connsiteY171" fmla="*/ 3827004 h 4130507"/>
              <a:gd name="connsiteX172" fmla="*/ 2015103 w 5623272"/>
              <a:gd name="connsiteY172" fmla="*/ 3825701 h 4130507"/>
              <a:gd name="connsiteX173" fmla="*/ 2015103 w 5623272"/>
              <a:gd name="connsiteY173" fmla="*/ 3820491 h 4130507"/>
              <a:gd name="connsiteX174" fmla="*/ 2012498 w 5623272"/>
              <a:gd name="connsiteY174" fmla="*/ 3817886 h 4130507"/>
              <a:gd name="connsiteX175" fmla="*/ 2012498 w 5623272"/>
              <a:gd name="connsiteY175" fmla="*/ 3812676 h 4130507"/>
              <a:gd name="connsiteX176" fmla="*/ 2012498 w 5623272"/>
              <a:gd name="connsiteY176" fmla="*/ 3810070 h 4130507"/>
              <a:gd name="connsiteX177" fmla="*/ 2009893 w 5623272"/>
              <a:gd name="connsiteY177" fmla="*/ 3807465 h 4130507"/>
              <a:gd name="connsiteX178" fmla="*/ 2009893 w 5623272"/>
              <a:gd name="connsiteY178" fmla="*/ 3802255 h 4130507"/>
              <a:gd name="connsiteX179" fmla="*/ 2007287 w 5623272"/>
              <a:gd name="connsiteY179" fmla="*/ 3799650 h 4130507"/>
              <a:gd name="connsiteX180" fmla="*/ 2007287 w 5623272"/>
              <a:gd name="connsiteY180" fmla="*/ 3797045 h 4130507"/>
              <a:gd name="connsiteX181" fmla="*/ 2004682 w 5623272"/>
              <a:gd name="connsiteY181" fmla="*/ 3793137 h 4130507"/>
              <a:gd name="connsiteX182" fmla="*/ 2002077 w 5623272"/>
              <a:gd name="connsiteY182" fmla="*/ 3790532 h 4130507"/>
              <a:gd name="connsiteX183" fmla="*/ 2002077 w 5623272"/>
              <a:gd name="connsiteY183" fmla="*/ 3787926 h 4130507"/>
              <a:gd name="connsiteX184" fmla="*/ 1999472 w 5623272"/>
              <a:gd name="connsiteY184" fmla="*/ 3785321 h 4130507"/>
              <a:gd name="connsiteX185" fmla="*/ 1931737 w 5623272"/>
              <a:gd name="connsiteY185" fmla="*/ 3704561 h 4130507"/>
              <a:gd name="connsiteX186" fmla="*/ 1931737 w 5623272"/>
              <a:gd name="connsiteY186" fmla="*/ 3701956 h 4130507"/>
              <a:gd name="connsiteX187" fmla="*/ 1930435 w 5623272"/>
              <a:gd name="connsiteY187" fmla="*/ 3700653 h 4130507"/>
              <a:gd name="connsiteX188" fmla="*/ 1927830 w 5623272"/>
              <a:gd name="connsiteY188" fmla="*/ 3698048 h 4130507"/>
              <a:gd name="connsiteX189" fmla="*/ 1925224 w 5623272"/>
              <a:gd name="connsiteY189" fmla="*/ 3698048 h 4130507"/>
              <a:gd name="connsiteX190" fmla="*/ 1925224 w 5623272"/>
              <a:gd name="connsiteY190" fmla="*/ 3695443 h 4130507"/>
              <a:gd name="connsiteX191" fmla="*/ 1922619 w 5623272"/>
              <a:gd name="connsiteY191" fmla="*/ 3692837 h 4130507"/>
              <a:gd name="connsiteX192" fmla="*/ 1920014 w 5623272"/>
              <a:gd name="connsiteY192" fmla="*/ 3692837 h 4130507"/>
              <a:gd name="connsiteX193" fmla="*/ 1917409 w 5623272"/>
              <a:gd name="connsiteY193" fmla="*/ 3690232 h 4130507"/>
              <a:gd name="connsiteX194" fmla="*/ 1914804 w 5623272"/>
              <a:gd name="connsiteY194" fmla="*/ 3690232 h 4130507"/>
              <a:gd name="connsiteX195" fmla="*/ 1912198 w 5623272"/>
              <a:gd name="connsiteY195" fmla="*/ 3687627 h 4130507"/>
              <a:gd name="connsiteX196" fmla="*/ 1909593 w 5623272"/>
              <a:gd name="connsiteY196" fmla="*/ 3687627 h 4130507"/>
              <a:gd name="connsiteX197" fmla="*/ 1906988 w 5623272"/>
              <a:gd name="connsiteY197" fmla="*/ 3687627 h 4130507"/>
              <a:gd name="connsiteX198" fmla="*/ 1904383 w 5623272"/>
              <a:gd name="connsiteY198" fmla="*/ 3685022 h 4130507"/>
              <a:gd name="connsiteX199" fmla="*/ 1901778 w 5623272"/>
              <a:gd name="connsiteY199" fmla="*/ 3685022 h 4130507"/>
              <a:gd name="connsiteX200" fmla="*/ 1899173 w 5623272"/>
              <a:gd name="connsiteY200" fmla="*/ 3685022 h 4130507"/>
              <a:gd name="connsiteX201" fmla="*/ 1897870 w 5623272"/>
              <a:gd name="connsiteY201" fmla="*/ 3685022 h 4130507"/>
              <a:gd name="connsiteX202" fmla="*/ 1895265 w 5623272"/>
              <a:gd name="connsiteY202" fmla="*/ 3685022 h 4130507"/>
              <a:gd name="connsiteX203" fmla="*/ 1892660 w 5623272"/>
              <a:gd name="connsiteY203" fmla="*/ 3682417 h 4130507"/>
              <a:gd name="connsiteX204" fmla="*/ 1890055 w 5623272"/>
              <a:gd name="connsiteY204" fmla="*/ 3682417 h 4130507"/>
              <a:gd name="connsiteX205" fmla="*/ 1887449 w 5623272"/>
              <a:gd name="connsiteY205" fmla="*/ 3679812 h 4130507"/>
              <a:gd name="connsiteX206" fmla="*/ 1884844 w 5623272"/>
              <a:gd name="connsiteY206" fmla="*/ 3679812 h 4130507"/>
              <a:gd name="connsiteX207" fmla="*/ 1882239 w 5623272"/>
              <a:gd name="connsiteY207" fmla="*/ 3677206 h 4130507"/>
              <a:gd name="connsiteX208" fmla="*/ 1879634 w 5623272"/>
              <a:gd name="connsiteY208" fmla="*/ 3674601 h 4130507"/>
              <a:gd name="connsiteX209" fmla="*/ 1877029 w 5623272"/>
              <a:gd name="connsiteY209" fmla="*/ 3674601 h 4130507"/>
              <a:gd name="connsiteX210" fmla="*/ 1877029 w 5623272"/>
              <a:gd name="connsiteY210" fmla="*/ 3671996 h 4130507"/>
              <a:gd name="connsiteX211" fmla="*/ 1874423 w 5623272"/>
              <a:gd name="connsiteY211" fmla="*/ 3669391 h 4130507"/>
              <a:gd name="connsiteX212" fmla="*/ 1871818 w 5623272"/>
              <a:gd name="connsiteY212" fmla="*/ 3669391 h 4130507"/>
              <a:gd name="connsiteX213" fmla="*/ 1871818 w 5623272"/>
              <a:gd name="connsiteY213" fmla="*/ 3668088 h 4130507"/>
              <a:gd name="connsiteX214" fmla="*/ 1869213 w 5623272"/>
              <a:gd name="connsiteY214" fmla="*/ 3665483 h 4130507"/>
              <a:gd name="connsiteX215" fmla="*/ 1869213 w 5623272"/>
              <a:gd name="connsiteY215" fmla="*/ 3662878 h 4130507"/>
              <a:gd name="connsiteX216" fmla="*/ 1860095 w 5623272"/>
              <a:gd name="connsiteY216" fmla="*/ 3649852 h 4130507"/>
              <a:gd name="connsiteX217" fmla="*/ 1852279 w 5623272"/>
              <a:gd name="connsiteY217" fmla="*/ 3635524 h 4130507"/>
              <a:gd name="connsiteX218" fmla="*/ 1841859 w 5623272"/>
              <a:gd name="connsiteY218" fmla="*/ 3622498 h 4130507"/>
              <a:gd name="connsiteX219" fmla="*/ 1832741 w 5623272"/>
              <a:gd name="connsiteY219" fmla="*/ 3612077 h 4130507"/>
              <a:gd name="connsiteX220" fmla="*/ 1819715 w 5623272"/>
              <a:gd name="connsiteY220" fmla="*/ 3600354 h 4130507"/>
              <a:gd name="connsiteX221" fmla="*/ 1809294 w 5623272"/>
              <a:gd name="connsiteY221" fmla="*/ 3589933 h 4130507"/>
              <a:gd name="connsiteX222" fmla="*/ 1797571 w 5623272"/>
              <a:gd name="connsiteY222" fmla="*/ 3576907 h 4130507"/>
              <a:gd name="connsiteX223" fmla="*/ 1784545 w 5623272"/>
              <a:gd name="connsiteY223" fmla="*/ 3570394 h 4130507"/>
              <a:gd name="connsiteX224" fmla="*/ 1772822 w 5623272"/>
              <a:gd name="connsiteY224" fmla="*/ 3559973 h 4130507"/>
              <a:gd name="connsiteX225" fmla="*/ 1757191 w 5623272"/>
              <a:gd name="connsiteY225" fmla="*/ 3552158 h 4130507"/>
              <a:gd name="connsiteX226" fmla="*/ 1744165 w 5623272"/>
              <a:gd name="connsiteY226" fmla="*/ 3544342 h 4130507"/>
              <a:gd name="connsiteX227" fmla="*/ 1729836 w 5623272"/>
              <a:gd name="connsiteY227" fmla="*/ 3537829 h 4130507"/>
              <a:gd name="connsiteX228" fmla="*/ 1714205 w 5623272"/>
              <a:gd name="connsiteY228" fmla="*/ 3530014 h 4130507"/>
              <a:gd name="connsiteX229" fmla="*/ 1699877 w 5623272"/>
              <a:gd name="connsiteY229" fmla="*/ 3524804 h 4130507"/>
              <a:gd name="connsiteX230" fmla="*/ 1681641 w 5623272"/>
              <a:gd name="connsiteY230" fmla="*/ 3519593 h 4130507"/>
              <a:gd name="connsiteX231" fmla="*/ 1667312 w 5623272"/>
              <a:gd name="connsiteY231" fmla="*/ 3513080 h 4130507"/>
              <a:gd name="connsiteX232" fmla="*/ 1649076 w 5623272"/>
              <a:gd name="connsiteY232" fmla="*/ 3505265 h 4130507"/>
              <a:gd name="connsiteX233" fmla="*/ 1634747 w 5623272"/>
              <a:gd name="connsiteY233" fmla="*/ 3494844 h 4130507"/>
              <a:gd name="connsiteX234" fmla="*/ 1619116 w 5623272"/>
              <a:gd name="connsiteY234" fmla="*/ 3484423 h 4130507"/>
              <a:gd name="connsiteX235" fmla="*/ 1604788 w 5623272"/>
              <a:gd name="connsiteY235" fmla="*/ 3477910 h 4130507"/>
              <a:gd name="connsiteX236" fmla="*/ 1591762 w 5623272"/>
              <a:gd name="connsiteY236" fmla="*/ 3467490 h 4130507"/>
              <a:gd name="connsiteX237" fmla="*/ 1577434 w 5623272"/>
              <a:gd name="connsiteY237" fmla="*/ 3459674 h 4130507"/>
              <a:gd name="connsiteX238" fmla="*/ 1559197 w 5623272"/>
              <a:gd name="connsiteY238" fmla="*/ 3451859 h 4130507"/>
              <a:gd name="connsiteX239" fmla="*/ 1544869 w 5623272"/>
              <a:gd name="connsiteY239" fmla="*/ 3447951 h 4130507"/>
              <a:gd name="connsiteX240" fmla="*/ 1529238 w 5623272"/>
              <a:gd name="connsiteY240" fmla="*/ 3442741 h 4130507"/>
              <a:gd name="connsiteX241" fmla="*/ 1512304 w 5623272"/>
              <a:gd name="connsiteY241" fmla="*/ 3437530 h 4130507"/>
              <a:gd name="connsiteX242" fmla="*/ 1494068 w 5623272"/>
              <a:gd name="connsiteY242" fmla="*/ 3434925 h 4130507"/>
              <a:gd name="connsiteX243" fmla="*/ 1479739 w 5623272"/>
              <a:gd name="connsiteY243" fmla="*/ 3432320 h 4130507"/>
              <a:gd name="connsiteX244" fmla="*/ 1462806 w 5623272"/>
              <a:gd name="connsiteY244" fmla="*/ 3432320 h 4130507"/>
              <a:gd name="connsiteX245" fmla="*/ 1365112 w 5623272"/>
              <a:gd name="connsiteY245" fmla="*/ 3427110 h 4130507"/>
              <a:gd name="connsiteX246" fmla="*/ 1270023 w 5623272"/>
              <a:gd name="connsiteY246" fmla="*/ 3419294 h 4130507"/>
              <a:gd name="connsiteX247" fmla="*/ 1270023 w 5623272"/>
              <a:gd name="connsiteY247" fmla="*/ 3419293 h 4130507"/>
              <a:gd name="connsiteX248" fmla="*/ 1249182 w 5623272"/>
              <a:gd name="connsiteY248" fmla="*/ 3417991 h 4130507"/>
              <a:gd name="connsiteX249" fmla="*/ 1232248 w 5623272"/>
              <a:gd name="connsiteY249" fmla="*/ 3415385 h 4130507"/>
              <a:gd name="connsiteX250" fmla="*/ 1214012 w 5623272"/>
              <a:gd name="connsiteY250" fmla="*/ 3412780 h 4130507"/>
              <a:gd name="connsiteX251" fmla="*/ 1197078 w 5623272"/>
              <a:gd name="connsiteY251" fmla="*/ 3407570 h 4130507"/>
              <a:gd name="connsiteX252" fmla="*/ 1180145 w 5623272"/>
              <a:gd name="connsiteY252" fmla="*/ 3402360 h 4130507"/>
              <a:gd name="connsiteX253" fmla="*/ 1161908 w 5623272"/>
              <a:gd name="connsiteY253" fmla="*/ 3397149 h 4130507"/>
              <a:gd name="connsiteX254" fmla="*/ 1144975 w 5623272"/>
              <a:gd name="connsiteY254" fmla="*/ 3389334 h 4130507"/>
              <a:gd name="connsiteX255" fmla="*/ 1126738 w 5623272"/>
              <a:gd name="connsiteY255" fmla="*/ 3382821 h 4130507"/>
              <a:gd name="connsiteX256" fmla="*/ 1112410 w 5623272"/>
              <a:gd name="connsiteY256" fmla="*/ 3372400 h 4130507"/>
              <a:gd name="connsiteX257" fmla="*/ 1096779 w 5623272"/>
              <a:gd name="connsiteY257" fmla="*/ 3361979 h 4130507"/>
              <a:gd name="connsiteX258" fmla="*/ 1082450 w 5623272"/>
              <a:gd name="connsiteY258" fmla="*/ 3352861 h 4130507"/>
              <a:gd name="connsiteX259" fmla="*/ 1066819 w 5623272"/>
              <a:gd name="connsiteY259" fmla="*/ 3339835 h 4130507"/>
              <a:gd name="connsiteX260" fmla="*/ 1052491 w 5623272"/>
              <a:gd name="connsiteY260" fmla="*/ 3326809 h 4130507"/>
              <a:gd name="connsiteX261" fmla="*/ 1039465 w 5623272"/>
              <a:gd name="connsiteY261" fmla="*/ 3315086 h 4130507"/>
              <a:gd name="connsiteX262" fmla="*/ 1027742 w 5623272"/>
              <a:gd name="connsiteY262" fmla="*/ 3302060 h 4130507"/>
              <a:gd name="connsiteX263" fmla="*/ 1022531 w 5623272"/>
              <a:gd name="connsiteY263" fmla="*/ 3294245 h 4130507"/>
              <a:gd name="connsiteX264" fmla="*/ 1014716 w 5623272"/>
              <a:gd name="connsiteY264" fmla="*/ 3287732 h 4130507"/>
              <a:gd name="connsiteX265" fmla="*/ 1006900 w 5623272"/>
              <a:gd name="connsiteY265" fmla="*/ 3282521 h 4130507"/>
              <a:gd name="connsiteX266" fmla="*/ 1001690 w 5623272"/>
              <a:gd name="connsiteY266" fmla="*/ 3277311 h 4130507"/>
              <a:gd name="connsiteX267" fmla="*/ 995177 w 5623272"/>
              <a:gd name="connsiteY267" fmla="*/ 3269496 h 4130507"/>
              <a:gd name="connsiteX268" fmla="*/ 984756 w 5623272"/>
              <a:gd name="connsiteY268" fmla="*/ 3264285 h 4130507"/>
              <a:gd name="connsiteX269" fmla="*/ 976941 w 5623272"/>
              <a:gd name="connsiteY269" fmla="*/ 3261680 h 4130507"/>
              <a:gd name="connsiteX270" fmla="*/ 969125 w 5623272"/>
              <a:gd name="connsiteY270" fmla="*/ 3257772 h 4130507"/>
              <a:gd name="connsiteX271" fmla="*/ 960007 w 5623272"/>
              <a:gd name="connsiteY271" fmla="*/ 3252562 h 4130507"/>
              <a:gd name="connsiteX272" fmla="*/ 952192 w 5623272"/>
              <a:gd name="connsiteY272" fmla="*/ 3249957 h 4130507"/>
              <a:gd name="connsiteX273" fmla="*/ 941771 w 5623272"/>
              <a:gd name="connsiteY273" fmla="*/ 3247352 h 4130507"/>
              <a:gd name="connsiteX274" fmla="*/ 933955 w 5623272"/>
              <a:gd name="connsiteY274" fmla="*/ 3244746 h 4130507"/>
              <a:gd name="connsiteX275" fmla="*/ 751593 w 5623272"/>
              <a:gd name="connsiteY275" fmla="*/ 3204366 h 4130507"/>
              <a:gd name="connsiteX276" fmla="*/ 745080 w 5623272"/>
              <a:gd name="connsiteY276" fmla="*/ 3201761 h 4130507"/>
              <a:gd name="connsiteX277" fmla="*/ 737264 w 5623272"/>
              <a:gd name="connsiteY277" fmla="*/ 3199156 h 4130507"/>
              <a:gd name="connsiteX278" fmla="*/ 732054 w 5623272"/>
              <a:gd name="connsiteY278" fmla="*/ 3197853 h 4130507"/>
              <a:gd name="connsiteX279" fmla="*/ 724239 w 5623272"/>
              <a:gd name="connsiteY279" fmla="*/ 3195248 h 4130507"/>
              <a:gd name="connsiteX280" fmla="*/ 716423 w 5623272"/>
              <a:gd name="connsiteY280" fmla="*/ 3192643 h 4130507"/>
              <a:gd name="connsiteX281" fmla="*/ 712515 w 5623272"/>
              <a:gd name="connsiteY281" fmla="*/ 3187433 h 4130507"/>
              <a:gd name="connsiteX282" fmla="*/ 704700 w 5623272"/>
              <a:gd name="connsiteY282" fmla="*/ 3182222 h 4130507"/>
              <a:gd name="connsiteX283" fmla="*/ 699489 w 5623272"/>
              <a:gd name="connsiteY283" fmla="*/ 3179617 h 4130507"/>
              <a:gd name="connsiteX284" fmla="*/ 691674 w 5623272"/>
              <a:gd name="connsiteY284" fmla="*/ 3174407 h 4130507"/>
              <a:gd name="connsiteX285" fmla="*/ 686463 w 5623272"/>
              <a:gd name="connsiteY285" fmla="*/ 3169196 h 4130507"/>
              <a:gd name="connsiteX286" fmla="*/ 531455 w 5623272"/>
              <a:gd name="connsiteY286" fmla="*/ 3014188 h 4130507"/>
              <a:gd name="connsiteX287" fmla="*/ 522337 w 5623272"/>
              <a:gd name="connsiteY287" fmla="*/ 3002465 h 4130507"/>
              <a:gd name="connsiteX288" fmla="*/ 509311 w 5623272"/>
              <a:gd name="connsiteY288" fmla="*/ 2989439 h 4130507"/>
              <a:gd name="connsiteX289" fmla="*/ 498891 w 5623272"/>
              <a:gd name="connsiteY289" fmla="*/ 2975111 h 4130507"/>
              <a:gd name="connsiteX290" fmla="*/ 492378 w 5623272"/>
              <a:gd name="connsiteY290" fmla="*/ 2959480 h 4130507"/>
              <a:gd name="connsiteX291" fmla="*/ 484562 w 5623272"/>
              <a:gd name="connsiteY291" fmla="*/ 2945151 h 4130507"/>
              <a:gd name="connsiteX292" fmla="*/ 474142 w 5623272"/>
              <a:gd name="connsiteY292" fmla="*/ 2929520 h 4130507"/>
              <a:gd name="connsiteX293" fmla="*/ 438972 w 5623272"/>
              <a:gd name="connsiteY293" fmla="*/ 2847457 h 4130507"/>
              <a:gd name="connsiteX294" fmla="*/ 429854 w 5623272"/>
              <a:gd name="connsiteY294" fmla="*/ 2831826 h 4130507"/>
              <a:gd name="connsiteX295" fmla="*/ 422038 w 5623272"/>
              <a:gd name="connsiteY295" fmla="*/ 2820103 h 4130507"/>
              <a:gd name="connsiteX296" fmla="*/ 411617 w 5623272"/>
              <a:gd name="connsiteY296" fmla="*/ 2807077 h 4130507"/>
              <a:gd name="connsiteX297" fmla="*/ 402499 w 5623272"/>
              <a:gd name="connsiteY297" fmla="*/ 2796656 h 4130507"/>
              <a:gd name="connsiteX298" fmla="*/ 392078 w 5623272"/>
              <a:gd name="connsiteY298" fmla="*/ 2784933 h 4130507"/>
              <a:gd name="connsiteX299" fmla="*/ 379053 w 5623272"/>
              <a:gd name="connsiteY299" fmla="*/ 2774512 h 4130507"/>
              <a:gd name="connsiteX300" fmla="*/ 367329 w 5623272"/>
              <a:gd name="connsiteY300" fmla="*/ 2764091 h 4130507"/>
              <a:gd name="connsiteX301" fmla="*/ 131561 w 5623272"/>
              <a:gd name="connsiteY301" fmla="*/ 2586939 h 4130507"/>
              <a:gd name="connsiteX302" fmla="*/ 74247 w 5623272"/>
              <a:gd name="connsiteY302" fmla="*/ 2519204 h 4130507"/>
              <a:gd name="connsiteX303" fmla="*/ 131561 w 5623272"/>
              <a:gd name="connsiteY303" fmla="*/ 2394156 h 4130507"/>
              <a:gd name="connsiteX304" fmla="*/ 446787 w 5623272"/>
              <a:gd name="connsiteY304" fmla="*/ 2579123 h 4130507"/>
              <a:gd name="connsiteX305" fmla="*/ 531455 w 5623272"/>
              <a:gd name="connsiteY305" fmla="*/ 2494455 h 4130507"/>
              <a:gd name="connsiteX306" fmla="*/ 775040 w 5623272"/>
              <a:gd name="connsiteY306" fmla="*/ 2594755 h 4130507"/>
              <a:gd name="connsiteX307" fmla="*/ 775040 w 5623272"/>
              <a:gd name="connsiteY307" fmla="*/ 2524415 h 4130507"/>
              <a:gd name="connsiteX308" fmla="*/ 726844 w 5623272"/>
              <a:gd name="connsiteY308" fmla="*/ 2524415 h 4130507"/>
              <a:gd name="connsiteX309" fmla="*/ 726844 w 5623272"/>
              <a:gd name="connsiteY309" fmla="*/ 2446259 h 4130507"/>
              <a:gd name="connsiteX310" fmla="*/ 775040 w 5623272"/>
              <a:gd name="connsiteY310" fmla="*/ 2442352 h 4130507"/>
              <a:gd name="connsiteX311" fmla="*/ 777645 w 5623272"/>
              <a:gd name="connsiteY311" fmla="*/ 2111494 h 4130507"/>
              <a:gd name="connsiteX312" fmla="*/ 729449 w 5623272"/>
              <a:gd name="connsiteY312" fmla="*/ 2111494 h 4130507"/>
              <a:gd name="connsiteX313" fmla="*/ 726844 w 5623272"/>
              <a:gd name="connsiteY313" fmla="*/ 2111494 h 4130507"/>
              <a:gd name="connsiteX314" fmla="*/ 724239 w 5623272"/>
              <a:gd name="connsiteY314" fmla="*/ 2111494 h 4130507"/>
              <a:gd name="connsiteX315" fmla="*/ 721633 w 5623272"/>
              <a:gd name="connsiteY315" fmla="*/ 2108889 h 4130507"/>
              <a:gd name="connsiteX316" fmla="*/ 719028 w 5623272"/>
              <a:gd name="connsiteY316" fmla="*/ 2108889 h 4130507"/>
              <a:gd name="connsiteX317" fmla="*/ 716423 w 5623272"/>
              <a:gd name="connsiteY317" fmla="*/ 2108889 h 4130507"/>
              <a:gd name="connsiteX318" fmla="*/ 716423 w 5623272"/>
              <a:gd name="connsiteY318" fmla="*/ 2106284 h 4130507"/>
              <a:gd name="connsiteX319" fmla="*/ 715120 w 5623272"/>
              <a:gd name="connsiteY319" fmla="*/ 2106284 h 4130507"/>
              <a:gd name="connsiteX320" fmla="*/ 552297 w 5623272"/>
              <a:gd name="connsiteY320" fmla="*/ 1978630 h 4130507"/>
              <a:gd name="connsiteX321" fmla="*/ 661714 w 5623272"/>
              <a:gd name="connsiteY321" fmla="*/ 1948671 h 4130507"/>
              <a:gd name="connsiteX322" fmla="*/ 666925 w 5623272"/>
              <a:gd name="connsiteY322" fmla="*/ 1948671 h 4130507"/>
              <a:gd name="connsiteX323" fmla="*/ 672135 w 5623272"/>
              <a:gd name="connsiteY323" fmla="*/ 1946066 h 4130507"/>
              <a:gd name="connsiteX324" fmla="*/ 679951 w 5623272"/>
              <a:gd name="connsiteY324" fmla="*/ 1946066 h 4130507"/>
              <a:gd name="connsiteX325" fmla="*/ 685161 w 5623272"/>
              <a:gd name="connsiteY325" fmla="*/ 1946066 h 4130507"/>
              <a:gd name="connsiteX326" fmla="*/ 691674 w 5623272"/>
              <a:gd name="connsiteY326" fmla="*/ 1946066 h 4130507"/>
              <a:gd name="connsiteX327" fmla="*/ 726844 w 5623272"/>
              <a:gd name="connsiteY327" fmla="*/ 1946066 h 4130507"/>
              <a:gd name="connsiteX328" fmla="*/ 724239 w 5623272"/>
              <a:gd name="connsiteY328" fmla="*/ 1951276 h 4130507"/>
              <a:gd name="connsiteX329" fmla="*/ 784158 w 5623272"/>
              <a:gd name="connsiteY329" fmla="*/ 1951276 h 4130507"/>
              <a:gd name="connsiteX330" fmla="*/ 786763 w 5623272"/>
              <a:gd name="connsiteY330" fmla="*/ 1671220 h 4130507"/>
              <a:gd name="connsiteX331" fmla="*/ 609611 w 5623272"/>
              <a:gd name="connsiteY331" fmla="*/ 1666009 h 4130507"/>
              <a:gd name="connsiteX332" fmla="*/ 599190 w 5623272"/>
              <a:gd name="connsiteY332" fmla="*/ 1600881 h 4130507"/>
              <a:gd name="connsiteX333" fmla="*/ 259215 w 5623272"/>
              <a:gd name="connsiteY333" fmla="*/ 1594368 h 4130507"/>
              <a:gd name="connsiteX334" fmla="*/ 269636 w 5623272"/>
              <a:gd name="connsiteY334" fmla="*/ 1208802 h 4130507"/>
              <a:gd name="connsiteX335" fmla="*/ 212322 w 5623272"/>
              <a:gd name="connsiteY335" fmla="*/ 1208802 h 4130507"/>
              <a:gd name="connsiteX336" fmla="*/ 177152 w 5623272"/>
              <a:gd name="connsiteY336" fmla="*/ 1211407 h 4130507"/>
              <a:gd name="connsiteX337" fmla="*/ 144587 w 5623272"/>
              <a:gd name="connsiteY337" fmla="*/ 1219222 h 4130507"/>
              <a:gd name="connsiteX338" fmla="*/ 144587 w 5623272"/>
              <a:gd name="connsiteY338" fmla="*/ 1143672 h 4130507"/>
              <a:gd name="connsiteX339" fmla="*/ 79458 w 5623272"/>
              <a:gd name="connsiteY339" fmla="*/ 1156698 h 4130507"/>
              <a:gd name="connsiteX340" fmla="*/ 84668 w 5623272"/>
              <a:gd name="connsiteY340" fmla="*/ 1083753 h 4130507"/>
              <a:gd name="connsiteX341" fmla="*/ 11723 w 5623272"/>
              <a:gd name="connsiteY341" fmla="*/ 999085 h 4130507"/>
              <a:gd name="connsiteX342" fmla="*/ 0 w 5623272"/>
              <a:gd name="connsiteY342" fmla="*/ 896180 h 4130507"/>
              <a:gd name="connsiteX343" fmla="*/ 6513 w 5623272"/>
              <a:gd name="connsiteY343" fmla="*/ 758106 h 4130507"/>
              <a:gd name="connsiteX344" fmla="*/ 9118 w 5623272"/>
              <a:gd name="connsiteY344" fmla="*/ 713818 h 4130507"/>
              <a:gd name="connsiteX345" fmla="*/ 549692 w 5623272"/>
              <a:gd name="connsiteY345" fmla="*/ 752896 h 4130507"/>
              <a:gd name="connsiteX346" fmla="*/ 987362 w 5623272"/>
              <a:gd name="connsiteY346" fmla="*/ 874036 h 4130507"/>
              <a:gd name="connsiteX347" fmla="*/ 1096779 w 5623272"/>
              <a:gd name="connsiteY347" fmla="*/ 885760 h 4130507"/>
              <a:gd name="connsiteX348" fmla="*/ 1425031 w 5623272"/>
              <a:gd name="connsiteY348" fmla="*/ 913114 h 4130507"/>
              <a:gd name="connsiteX349" fmla="*/ 1675127 w 5623272"/>
              <a:gd name="connsiteY349" fmla="*/ 861011 h 4130507"/>
              <a:gd name="connsiteX350" fmla="*/ 1814504 w 5623272"/>
              <a:gd name="connsiteY350" fmla="*/ 863616 h 4130507"/>
              <a:gd name="connsiteX351" fmla="*/ 2012498 w 5623272"/>
              <a:gd name="connsiteY351" fmla="*/ 660412 h 4130507"/>
              <a:gd name="connsiteX352" fmla="*/ 2197465 w 5623272"/>
              <a:gd name="connsiteY352" fmla="*/ 660412 h 4130507"/>
              <a:gd name="connsiteX353" fmla="*/ 2265200 w 5623272"/>
              <a:gd name="connsiteY353" fmla="*/ 689069 h 4130507"/>
              <a:gd name="connsiteX354" fmla="*/ 2330329 w 5623272"/>
              <a:gd name="connsiteY354" fmla="*/ 746383 h 4130507"/>
              <a:gd name="connsiteX355" fmla="*/ 2330330 w 5623272"/>
              <a:gd name="connsiteY355" fmla="*/ 746382 h 4130507"/>
              <a:gd name="connsiteX356" fmla="*/ 2292554 w 5623272"/>
              <a:gd name="connsiteY356" fmla="*/ 616123 h 4130507"/>
              <a:gd name="connsiteX357" fmla="*/ 2211794 w 5623272"/>
              <a:gd name="connsiteY357" fmla="*/ 488470 h 4130507"/>
              <a:gd name="connsiteX358" fmla="*/ 2214399 w 5623272"/>
              <a:gd name="connsiteY358" fmla="*/ 368632 h 4130507"/>
              <a:gd name="connsiteX359" fmla="*/ 2149270 w 5623272"/>
              <a:gd name="connsiteY359" fmla="*/ 293082 h 4130507"/>
              <a:gd name="connsiteX360" fmla="*/ 2319909 w 5623272"/>
              <a:gd name="connsiteY360" fmla="*/ 123745 h 4130507"/>
              <a:gd name="connsiteX361" fmla="*/ 2420208 w 5623272"/>
              <a:gd name="connsiteY361" fmla="*/ 97694 h 4130507"/>
              <a:gd name="connsiteX362" fmla="*/ 2459286 w 5623272"/>
              <a:gd name="connsiteY362" fmla="*/ 58616 h 4130507"/>
              <a:gd name="connsiteX363" fmla="*/ 2515297 w 5623272"/>
              <a:gd name="connsiteY363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596789 w 5623272"/>
              <a:gd name="connsiteY2" fmla="*/ 1299547 h 4130507"/>
              <a:gd name="connsiteX3" fmla="*/ 5601129 w 5623272"/>
              <a:gd name="connsiteY3" fmla="*/ 1298679 h 4130507"/>
              <a:gd name="connsiteX4" fmla="*/ 5612842 w 5623272"/>
              <a:gd name="connsiteY4" fmla="*/ 1293473 h 4130507"/>
              <a:gd name="connsiteX5" fmla="*/ 2515297 w 5623272"/>
              <a:gd name="connsiteY5" fmla="*/ 0 h 4130507"/>
              <a:gd name="connsiteX6" fmla="*/ 2847457 w 5623272"/>
              <a:gd name="connsiteY6" fmla="*/ 183665 h 4130507"/>
              <a:gd name="connsiteX7" fmla="*/ 3140539 w 5623272"/>
              <a:gd name="connsiteY7" fmla="*/ 240979 h 4130507"/>
              <a:gd name="connsiteX8" fmla="*/ 3361980 w 5623272"/>
              <a:gd name="connsiteY8" fmla="*/ 325647 h 4130507"/>
              <a:gd name="connsiteX9" fmla="*/ 3502659 w 5623272"/>
              <a:gd name="connsiteY9" fmla="*/ 281359 h 4130507"/>
              <a:gd name="connsiteX10" fmla="*/ 3501738 w 5623272"/>
              <a:gd name="connsiteY10" fmla="*/ 310564 h 4130507"/>
              <a:gd name="connsiteX11" fmla="*/ 3501739 w 5623272"/>
              <a:gd name="connsiteY11" fmla="*/ 310564 h 4130507"/>
              <a:gd name="connsiteX12" fmla="*/ 3502660 w 5623272"/>
              <a:gd name="connsiteY12" fmla="*/ 281358 h 4130507"/>
              <a:gd name="connsiteX13" fmla="*/ 3652457 w 5623272"/>
              <a:gd name="connsiteY13" fmla="*/ 227952 h 4130507"/>
              <a:gd name="connsiteX14" fmla="*/ 4122692 w 5623272"/>
              <a:gd name="connsiteY14" fmla="*/ 238373 h 4130507"/>
              <a:gd name="connsiteX15" fmla="*/ 4380604 w 5623272"/>
              <a:gd name="connsiteY15" fmla="*/ 246189 h 4130507"/>
              <a:gd name="connsiteX16" fmla="*/ 4525191 w 5623272"/>
              <a:gd name="connsiteY16" fmla="*/ 270938 h 4130507"/>
              <a:gd name="connsiteX17" fmla="*/ 4530401 w 5623272"/>
              <a:gd name="connsiteY17" fmla="*/ 213624 h 4130507"/>
              <a:gd name="connsiteX18" fmla="*/ 4695829 w 5623272"/>
              <a:gd name="connsiteY18" fmla="*/ 100300 h 4130507"/>
              <a:gd name="connsiteX19" fmla="*/ 4695829 w 5623272"/>
              <a:gd name="connsiteY19" fmla="*/ 100299 h 4130507"/>
              <a:gd name="connsiteX20" fmla="*/ 4695830 w 5623272"/>
              <a:gd name="connsiteY20" fmla="*/ 100299 h 4130507"/>
              <a:gd name="connsiteX21" fmla="*/ 4823483 w 5623272"/>
              <a:gd name="connsiteY21" fmla="*/ 72945 h 4130507"/>
              <a:gd name="connsiteX22" fmla="*/ 4970676 w 5623272"/>
              <a:gd name="connsiteY22" fmla="*/ 72945 h 4130507"/>
              <a:gd name="connsiteX23" fmla="*/ 5228588 w 5623272"/>
              <a:gd name="connsiteY23" fmla="*/ 132864 h 4130507"/>
              <a:gd name="connsiteX24" fmla="*/ 5623272 w 5623272"/>
              <a:gd name="connsiteY24" fmla="*/ 100299 h 4130507"/>
              <a:gd name="connsiteX25" fmla="*/ 5623272 w 5623272"/>
              <a:gd name="connsiteY25" fmla="*/ 121141 h 4130507"/>
              <a:gd name="connsiteX26" fmla="*/ 5612852 w 5623272"/>
              <a:gd name="connsiteY26" fmla="*/ 1293469 h 4130507"/>
              <a:gd name="connsiteX27" fmla="*/ 5612852 w 5623272"/>
              <a:gd name="connsiteY27" fmla="*/ 2603873 h 4130507"/>
              <a:gd name="connsiteX28" fmla="*/ 5612852 w 5623272"/>
              <a:gd name="connsiteY28" fmla="*/ 2711988 h 4130507"/>
              <a:gd name="connsiteX29" fmla="*/ 5569643 w 5623272"/>
              <a:gd name="connsiteY29" fmla="*/ 2715540 h 4130507"/>
              <a:gd name="connsiteX30" fmla="*/ 5569643 w 5623272"/>
              <a:gd name="connsiteY30" fmla="*/ 2715541 h 4130507"/>
              <a:gd name="connsiteX31" fmla="*/ 5612851 w 5623272"/>
              <a:gd name="connsiteY31" fmla="*/ 2711989 h 4130507"/>
              <a:gd name="connsiteX32" fmla="*/ 5620666 w 5623272"/>
              <a:gd name="connsiteY32" fmla="*/ 3687628 h 4130507"/>
              <a:gd name="connsiteX33" fmla="*/ 5612851 w 5623272"/>
              <a:gd name="connsiteY33" fmla="*/ 4082312 h 4130507"/>
              <a:gd name="connsiteX34" fmla="*/ 5153037 w 5623272"/>
              <a:gd name="connsiteY34" fmla="*/ 3920791 h 4130507"/>
              <a:gd name="connsiteX35" fmla="*/ 5087908 w 5623272"/>
              <a:gd name="connsiteY35" fmla="*/ 3918186 h 4130507"/>
              <a:gd name="connsiteX36" fmla="*/ 4682803 w 5623272"/>
              <a:gd name="connsiteY36" fmla="*/ 3910370 h 4130507"/>
              <a:gd name="connsiteX37" fmla="*/ 4637214 w 5623272"/>
              <a:gd name="connsiteY37" fmla="*/ 3907765 h 4130507"/>
              <a:gd name="connsiteX38" fmla="*/ 4609859 w 5623272"/>
              <a:gd name="connsiteY38" fmla="*/ 3907765 h 4130507"/>
              <a:gd name="connsiteX39" fmla="*/ 4582505 w 5623272"/>
              <a:gd name="connsiteY39" fmla="*/ 3905160 h 4130507"/>
              <a:gd name="connsiteX40" fmla="*/ 4555151 w 5623272"/>
              <a:gd name="connsiteY40" fmla="*/ 3899949 h 4130507"/>
              <a:gd name="connsiteX41" fmla="*/ 4527796 w 5623272"/>
              <a:gd name="connsiteY41" fmla="*/ 3894739 h 4130507"/>
              <a:gd name="connsiteX42" fmla="*/ 4500442 w 5623272"/>
              <a:gd name="connsiteY42" fmla="*/ 3888226 h 4130507"/>
              <a:gd name="connsiteX43" fmla="*/ 4475693 w 5623272"/>
              <a:gd name="connsiteY43" fmla="*/ 3880411 h 4130507"/>
              <a:gd name="connsiteX44" fmla="*/ 4450944 w 5623272"/>
              <a:gd name="connsiteY44" fmla="*/ 3869990 h 4130507"/>
              <a:gd name="connsiteX45" fmla="*/ 4424892 w 5623272"/>
              <a:gd name="connsiteY45" fmla="*/ 3858267 h 4130507"/>
              <a:gd name="connsiteX46" fmla="*/ 4400143 w 5623272"/>
              <a:gd name="connsiteY46" fmla="*/ 3845241 h 4130507"/>
              <a:gd name="connsiteX47" fmla="*/ 4375394 w 5623272"/>
              <a:gd name="connsiteY47" fmla="*/ 3829610 h 4130507"/>
              <a:gd name="connsiteX48" fmla="*/ 4355855 w 5623272"/>
              <a:gd name="connsiteY48" fmla="*/ 3817886 h 4130507"/>
              <a:gd name="connsiteX49" fmla="*/ 4348039 w 5623272"/>
              <a:gd name="connsiteY49" fmla="*/ 3812676 h 4130507"/>
              <a:gd name="connsiteX50" fmla="*/ 4340224 w 5623272"/>
              <a:gd name="connsiteY50" fmla="*/ 3807466 h 4130507"/>
              <a:gd name="connsiteX51" fmla="*/ 4329803 w 5623272"/>
              <a:gd name="connsiteY51" fmla="*/ 3804860 h 4130507"/>
              <a:gd name="connsiteX52" fmla="*/ 4323290 w 5623272"/>
              <a:gd name="connsiteY52" fmla="*/ 3799650 h 4130507"/>
              <a:gd name="connsiteX53" fmla="*/ 4312870 w 5623272"/>
              <a:gd name="connsiteY53" fmla="*/ 3797045 h 4130507"/>
              <a:gd name="connsiteX54" fmla="*/ 4193031 w 5623272"/>
              <a:gd name="connsiteY54" fmla="*/ 3763178 h 4130507"/>
              <a:gd name="connsiteX55" fmla="*/ 4182611 w 5623272"/>
              <a:gd name="connsiteY55" fmla="*/ 3763178 h 4130507"/>
              <a:gd name="connsiteX56" fmla="*/ 4170887 w 5623272"/>
              <a:gd name="connsiteY56" fmla="*/ 3760572 h 4130507"/>
              <a:gd name="connsiteX57" fmla="*/ 4160467 w 5623272"/>
              <a:gd name="connsiteY57" fmla="*/ 3760572 h 4130507"/>
              <a:gd name="connsiteX58" fmla="*/ 4147441 w 5623272"/>
              <a:gd name="connsiteY58" fmla="*/ 3760572 h 4130507"/>
              <a:gd name="connsiteX59" fmla="*/ 4138323 w 5623272"/>
              <a:gd name="connsiteY59" fmla="*/ 3760572 h 4130507"/>
              <a:gd name="connsiteX60" fmla="*/ 4127902 w 5623272"/>
              <a:gd name="connsiteY60" fmla="*/ 3760572 h 4130507"/>
              <a:gd name="connsiteX61" fmla="*/ 4114876 w 5623272"/>
              <a:gd name="connsiteY61" fmla="*/ 3763178 h 4130507"/>
              <a:gd name="connsiteX62" fmla="*/ 4105758 w 5623272"/>
              <a:gd name="connsiteY62" fmla="*/ 3764481 h 4130507"/>
              <a:gd name="connsiteX63" fmla="*/ 4095337 w 5623272"/>
              <a:gd name="connsiteY63" fmla="*/ 3767086 h 4130507"/>
              <a:gd name="connsiteX64" fmla="*/ 4084916 w 5623272"/>
              <a:gd name="connsiteY64" fmla="*/ 3769691 h 4130507"/>
              <a:gd name="connsiteX65" fmla="*/ 4075798 w 5623272"/>
              <a:gd name="connsiteY65" fmla="*/ 3774902 h 4130507"/>
              <a:gd name="connsiteX66" fmla="*/ 4067983 w 5623272"/>
              <a:gd name="connsiteY66" fmla="*/ 3780112 h 4130507"/>
              <a:gd name="connsiteX67" fmla="*/ 4057562 w 5623272"/>
              <a:gd name="connsiteY67" fmla="*/ 3785322 h 4130507"/>
              <a:gd name="connsiteX68" fmla="*/ 4038023 w 5623272"/>
              <a:gd name="connsiteY68" fmla="*/ 3795743 h 4130507"/>
              <a:gd name="connsiteX69" fmla="*/ 4014577 w 5623272"/>
              <a:gd name="connsiteY69" fmla="*/ 3802256 h 4130507"/>
              <a:gd name="connsiteX70" fmla="*/ 3995038 w 5623272"/>
              <a:gd name="connsiteY70" fmla="*/ 3812677 h 4130507"/>
              <a:gd name="connsiteX71" fmla="*/ 3799650 w 5623272"/>
              <a:gd name="connsiteY71" fmla="*/ 3883017 h 4130507"/>
              <a:gd name="connsiteX72" fmla="*/ 3767085 w 5623272"/>
              <a:gd name="connsiteY72" fmla="*/ 3897345 h 4130507"/>
              <a:gd name="connsiteX73" fmla="*/ 3765782 w 5623272"/>
              <a:gd name="connsiteY73" fmla="*/ 3899950 h 4130507"/>
              <a:gd name="connsiteX74" fmla="*/ 3760572 w 5623272"/>
              <a:gd name="connsiteY74" fmla="*/ 3902555 h 4130507"/>
              <a:gd name="connsiteX75" fmla="*/ 3755362 w 5623272"/>
              <a:gd name="connsiteY75" fmla="*/ 3905161 h 4130507"/>
              <a:gd name="connsiteX76" fmla="*/ 3750151 w 5623272"/>
              <a:gd name="connsiteY76" fmla="*/ 3907766 h 4130507"/>
              <a:gd name="connsiteX77" fmla="*/ 3744941 w 5623272"/>
              <a:gd name="connsiteY77" fmla="*/ 3907766 h 4130507"/>
              <a:gd name="connsiteX78" fmla="*/ 3739731 w 5623272"/>
              <a:gd name="connsiteY78" fmla="*/ 3910371 h 4130507"/>
              <a:gd name="connsiteX79" fmla="*/ 3734520 w 5623272"/>
              <a:gd name="connsiteY79" fmla="*/ 3910371 h 4130507"/>
              <a:gd name="connsiteX80" fmla="*/ 3728007 w 5623272"/>
              <a:gd name="connsiteY80" fmla="*/ 3912976 h 4130507"/>
              <a:gd name="connsiteX81" fmla="*/ 3722797 w 5623272"/>
              <a:gd name="connsiteY81" fmla="*/ 3912976 h 4130507"/>
              <a:gd name="connsiteX82" fmla="*/ 3717587 w 5623272"/>
              <a:gd name="connsiteY82" fmla="*/ 3912976 h 4130507"/>
              <a:gd name="connsiteX83" fmla="*/ 3369796 w 5623272"/>
              <a:gd name="connsiteY83" fmla="*/ 3912976 h 4130507"/>
              <a:gd name="connsiteX84" fmla="*/ 3334626 w 5623272"/>
              <a:gd name="connsiteY84" fmla="*/ 3912976 h 4130507"/>
              <a:gd name="connsiteX85" fmla="*/ 3299456 w 5623272"/>
              <a:gd name="connsiteY85" fmla="*/ 3910371 h 4130507"/>
              <a:gd name="connsiteX86" fmla="*/ 3282522 w 5623272"/>
              <a:gd name="connsiteY86" fmla="*/ 3910371 h 4130507"/>
              <a:gd name="connsiteX87" fmla="*/ 3284234 w 5623272"/>
              <a:gd name="connsiteY87" fmla="*/ 3861839 h 4130507"/>
              <a:gd name="connsiteX88" fmla="*/ 3282522 w 5623272"/>
              <a:gd name="connsiteY88" fmla="*/ 3910370 h 4130507"/>
              <a:gd name="connsiteX89" fmla="*/ 3154868 w 5623272"/>
              <a:gd name="connsiteY89" fmla="*/ 3897344 h 4130507"/>
              <a:gd name="connsiteX90" fmla="*/ 3143145 w 5623272"/>
              <a:gd name="connsiteY90" fmla="*/ 3897344 h 4130507"/>
              <a:gd name="connsiteX91" fmla="*/ 3130119 w 5623272"/>
              <a:gd name="connsiteY91" fmla="*/ 3897344 h 4130507"/>
              <a:gd name="connsiteX92" fmla="*/ 3117093 w 5623272"/>
              <a:gd name="connsiteY92" fmla="*/ 3897344 h 4130507"/>
              <a:gd name="connsiteX93" fmla="*/ 3107975 w 5623272"/>
              <a:gd name="connsiteY93" fmla="*/ 3899949 h 4130507"/>
              <a:gd name="connsiteX94" fmla="*/ 3094949 w 5623272"/>
              <a:gd name="connsiteY94" fmla="*/ 3902554 h 4130507"/>
              <a:gd name="connsiteX95" fmla="*/ 3081923 w 5623272"/>
              <a:gd name="connsiteY95" fmla="*/ 3905159 h 4130507"/>
              <a:gd name="connsiteX96" fmla="*/ 3070200 w 5623272"/>
              <a:gd name="connsiteY96" fmla="*/ 3907765 h 4130507"/>
              <a:gd name="connsiteX97" fmla="*/ 2997255 w 5623272"/>
              <a:gd name="connsiteY97" fmla="*/ 3935119 h 4130507"/>
              <a:gd name="connsiteX98" fmla="*/ 2989439 w 5623272"/>
              <a:gd name="connsiteY98" fmla="*/ 3937724 h 4130507"/>
              <a:gd name="connsiteX99" fmla="*/ 2982926 w 5623272"/>
              <a:gd name="connsiteY99" fmla="*/ 3942935 h 4130507"/>
              <a:gd name="connsiteX100" fmla="*/ 2977716 w 5623272"/>
              <a:gd name="connsiteY100" fmla="*/ 3945540 h 4130507"/>
              <a:gd name="connsiteX101" fmla="*/ 2969901 w 5623272"/>
              <a:gd name="connsiteY101" fmla="*/ 3950750 h 4130507"/>
              <a:gd name="connsiteX102" fmla="*/ 2964690 w 5623272"/>
              <a:gd name="connsiteY102" fmla="*/ 3954658 h 4130507"/>
              <a:gd name="connsiteX103" fmla="*/ 2959480 w 5623272"/>
              <a:gd name="connsiteY103" fmla="*/ 3959868 h 4130507"/>
              <a:gd name="connsiteX104" fmla="*/ 2955572 w 5623272"/>
              <a:gd name="connsiteY104" fmla="*/ 3965079 h 4130507"/>
              <a:gd name="connsiteX105" fmla="*/ 2950362 w 5623272"/>
              <a:gd name="connsiteY105" fmla="*/ 3970289 h 4130507"/>
              <a:gd name="connsiteX106" fmla="*/ 2945151 w 5623272"/>
              <a:gd name="connsiteY106" fmla="*/ 3975499 h 4130507"/>
              <a:gd name="connsiteX107" fmla="*/ 2939941 w 5623272"/>
              <a:gd name="connsiteY107" fmla="*/ 3980710 h 4130507"/>
              <a:gd name="connsiteX108" fmla="*/ 2934731 w 5623272"/>
              <a:gd name="connsiteY108" fmla="*/ 3987223 h 4130507"/>
              <a:gd name="connsiteX109" fmla="*/ 2932125 w 5623272"/>
              <a:gd name="connsiteY109" fmla="*/ 3995038 h 4130507"/>
              <a:gd name="connsiteX110" fmla="*/ 2926915 w 5623272"/>
              <a:gd name="connsiteY110" fmla="*/ 4000248 h 4130507"/>
              <a:gd name="connsiteX111" fmla="*/ 2925613 w 5623272"/>
              <a:gd name="connsiteY111" fmla="*/ 4005459 h 4130507"/>
              <a:gd name="connsiteX112" fmla="*/ 2920402 w 5623272"/>
              <a:gd name="connsiteY112" fmla="*/ 4013274 h 4130507"/>
              <a:gd name="connsiteX113" fmla="*/ 2915192 w 5623272"/>
              <a:gd name="connsiteY113" fmla="*/ 4017182 h 4130507"/>
              <a:gd name="connsiteX114" fmla="*/ 2909981 w 5623272"/>
              <a:gd name="connsiteY114" fmla="*/ 4022392 h 4130507"/>
              <a:gd name="connsiteX115" fmla="*/ 2904771 w 5623272"/>
              <a:gd name="connsiteY115" fmla="*/ 4027603 h 4130507"/>
              <a:gd name="connsiteX116" fmla="*/ 2899561 w 5623272"/>
              <a:gd name="connsiteY116" fmla="*/ 4032813 h 4130507"/>
              <a:gd name="connsiteX117" fmla="*/ 2893048 w 5623272"/>
              <a:gd name="connsiteY117" fmla="*/ 4038023 h 4130507"/>
              <a:gd name="connsiteX118" fmla="*/ 2887837 w 5623272"/>
              <a:gd name="connsiteY118" fmla="*/ 4040629 h 4130507"/>
              <a:gd name="connsiteX119" fmla="*/ 2880022 w 5623272"/>
              <a:gd name="connsiteY119" fmla="*/ 4045839 h 4130507"/>
              <a:gd name="connsiteX120" fmla="*/ 2874812 w 5623272"/>
              <a:gd name="connsiteY120" fmla="*/ 4047142 h 4130507"/>
              <a:gd name="connsiteX121" fmla="*/ 2866996 w 5623272"/>
              <a:gd name="connsiteY121" fmla="*/ 4049747 h 4130507"/>
              <a:gd name="connsiteX122" fmla="*/ 2697660 w 5623272"/>
              <a:gd name="connsiteY122" fmla="*/ 4120086 h 4130507"/>
              <a:gd name="connsiteX123" fmla="*/ 2662490 w 5623272"/>
              <a:gd name="connsiteY123" fmla="*/ 4127902 h 4130507"/>
              <a:gd name="connsiteX124" fmla="*/ 2627320 w 5623272"/>
              <a:gd name="connsiteY124" fmla="*/ 4130507 h 4130507"/>
              <a:gd name="connsiteX125" fmla="*/ 2589545 w 5623272"/>
              <a:gd name="connsiteY125" fmla="*/ 4130507 h 4130507"/>
              <a:gd name="connsiteX126" fmla="*/ 2527020 w 5623272"/>
              <a:gd name="connsiteY126" fmla="*/ 4130507 h 4130507"/>
              <a:gd name="connsiteX127" fmla="*/ 2510087 w 5623272"/>
              <a:gd name="connsiteY127" fmla="*/ 4130507 h 4130507"/>
              <a:gd name="connsiteX128" fmla="*/ 2490548 w 5623272"/>
              <a:gd name="connsiteY128" fmla="*/ 4130507 h 4130507"/>
              <a:gd name="connsiteX129" fmla="*/ 2472312 w 5623272"/>
              <a:gd name="connsiteY129" fmla="*/ 4127902 h 4130507"/>
              <a:gd name="connsiteX130" fmla="*/ 2437142 w 5623272"/>
              <a:gd name="connsiteY130" fmla="*/ 4122692 h 4130507"/>
              <a:gd name="connsiteX131" fmla="*/ 2422813 w 5623272"/>
              <a:gd name="connsiteY131" fmla="*/ 4117481 h 4130507"/>
              <a:gd name="connsiteX132" fmla="*/ 2407182 w 5623272"/>
              <a:gd name="connsiteY132" fmla="*/ 4109666 h 4130507"/>
              <a:gd name="connsiteX133" fmla="*/ 2392854 w 5623272"/>
              <a:gd name="connsiteY133" fmla="*/ 4103153 h 4130507"/>
              <a:gd name="connsiteX134" fmla="*/ 2377223 w 5623272"/>
              <a:gd name="connsiteY134" fmla="*/ 4095337 h 4130507"/>
              <a:gd name="connsiteX135" fmla="*/ 2362894 w 5623272"/>
              <a:gd name="connsiteY135" fmla="*/ 4087522 h 4130507"/>
              <a:gd name="connsiteX136" fmla="*/ 2347263 w 5623272"/>
              <a:gd name="connsiteY136" fmla="*/ 4077101 h 4130507"/>
              <a:gd name="connsiteX137" fmla="*/ 2334237 w 5623272"/>
              <a:gd name="connsiteY137" fmla="*/ 4067983 h 4130507"/>
              <a:gd name="connsiteX138" fmla="*/ 2322514 w 5623272"/>
              <a:gd name="connsiteY138" fmla="*/ 4057562 h 4130507"/>
              <a:gd name="connsiteX139" fmla="*/ 2309488 w 5623272"/>
              <a:gd name="connsiteY139" fmla="*/ 4045839 h 4130507"/>
              <a:gd name="connsiteX140" fmla="*/ 2297765 w 5623272"/>
              <a:gd name="connsiteY140" fmla="*/ 4032813 h 4130507"/>
              <a:gd name="connsiteX141" fmla="*/ 2287344 w 5623272"/>
              <a:gd name="connsiteY141" fmla="*/ 4019787 h 4130507"/>
              <a:gd name="connsiteX142" fmla="*/ 2276923 w 5623272"/>
              <a:gd name="connsiteY142" fmla="*/ 4008064 h 4130507"/>
              <a:gd name="connsiteX143" fmla="*/ 2267805 w 5623272"/>
              <a:gd name="connsiteY143" fmla="*/ 3997643 h 4130507"/>
              <a:gd name="connsiteX144" fmla="*/ 2259990 w 5623272"/>
              <a:gd name="connsiteY144" fmla="*/ 3984617 h 4130507"/>
              <a:gd name="connsiteX145" fmla="*/ 2249569 w 5623272"/>
              <a:gd name="connsiteY145" fmla="*/ 3978104 h 4130507"/>
              <a:gd name="connsiteX146" fmla="*/ 2240451 w 5623272"/>
              <a:gd name="connsiteY146" fmla="*/ 3967684 h 4130507"/>
              <a:gd name="connsiteX147" fmla="*/ 2227425 w 5623272"/>
              <a:gd name="connsiteY147" fmla="*/ 3957263 h 4130507"/>
              <a:gd name="connsiteX148" fmla="*/ 2217004 w 5623272"/>
              <a:gd name="connsiteY148" fmla="*/ 3950750 h 4130507"/>
              <a:gd name="connsiteX149" fmla="*/ 2205281 w 5623272"/>
              <a:gd name="connsiteY149" fmla="*/ 3942935 h 4130507"/>
              <a:gd name="connsiteX150" fmla="*/ 2157085 w 5623272"/>
              <a:gd name="connsiteY150" fmla="*/ 3918185 h 4130507"/>
              <a:gd name="connsiteX151" fmla="*/ 2127126 w 5623272"/>
              <a:gd name="connsiteY151" fmla="*/ 3899949 h 4130507"/>
              <a:gd name="connsiteX152" fmla="*/ 2082838 w 5623272"/>
              <a:gd name="connsiteY152" fmla="*/ 3880410 h 4130507"/>
              <a:gd name="connsiteX153" fmla="*/ 2094414 w 5623272"/>
              <a:gd name="connsiteY153" fmla="*/ 3816488 h 4130507"/>
              <a:gd name="connsiteX154" fmla="*/ 2094414 w 5623272"/>
              <a:gd name="connsiteY154" fmla="*/ 3816487 h 4130507"/>
              <a:gd name="connsiteX155" fmla="*/ 2082837 w 5623272"/>
              <a:gd name="connsiteY155" fmla="*/ 3880410 h 4130507"/>
              <a:gd name="connsiteX156" fmla="*/ 2042457 w 5623272"/>
              <a:gd name="connsiteY156" fmla="*/ 3862174 h 4130507"/>
              <a:gd name="connsiteX157" fmla="*/ 2039852 w 5623272"/>
              <a:gd name="connsiteY157" fmla="*/ 3859569 h 4130507"/>
              <a:gd name="connsiteX158" fmla="*/ 2037247 w 5623272"/>
              <a:gd name="connsiteY158" fmla="*/ 3858266 h 4130507"/>
              <a:gd name="connsiteX159" fmla="*/ 2034642 w 5623272"/>
              <a:gd name="connsiteY159" fmla="*/ 3855661 h 4130507"/>
              <a:gd name="connsiteX160" fmla="*/ 2032037 w 5623272"/>
              <a:gd name="connsiteY160" fmla="*/ 3853056 h 4130507"/>
              <a:gd name="connsiteX161" fmla="*/ 2029431 w 5623272"/>
              <a:gd name="connsiteY161" fmla="*/ 3850451 h 4130507"/>
              <a:gd name="connsiteX162" fmla="*/ 2026826 w 5623272"/>
              <a:gd name="connsiteY162" fmla="*/ 3847845 h 4130507"/>
              <a:gd name="connsiteX163" fmla="*/ 2024221 w 5623272"/>
              <a:gd name="connsiteY163" fmla="*/ 3845240 h 4130507"/>
              <a:gd name="connsiteX164" fmla="*/ 2022918 w 5623272"/>
              <a:gd name="connsiteY164" fmla="*/ 3840030 h 4130507"/>
              <a:gd name="connsiteX165" fmla="*/ 2020313 w 5623272"/>
              <a:gd name="connsiteY165" fmla="*/ 3837425 h 4130507"/>
              <a:gd name="connsiteX166" fmla="*/ 2020313 w 5623272"/>
              <a:gd name="connsiteY166" fmla="*/ 3834820 h 4130507"/>
              <a:gd name="connsiteX167" fmla="*/ 2017708 w 5623272"/>
              <a:gd name="connsiteY167" fmla="*/ 3829609 h 4130507"/>
              <a:gd name="connsiteX168" fmla="*/ 2015103 w 5623272"/>
              <a:gd name="connsiteY168" fmla="*/ 3827004 h 4130507"/>
              <a:gd name="connsiteX169" fmla="*/ 2015103 w 5623272"/>
              <a:gd name="connsiteY169" fmla="*/ 3825701 h 4130507"/>
              <a:gd name="connsiteX170" fmla="*/ 2015103 w 5623272"/>
              <a:gd name="connsiteY170" fmla="*/ 3820491 h 4130507"/>
              <a:gd name="connsiteX171" fmla="*/ 2012498 w 5623272"/>
              <a:gd name="connsiteY171" fmla="*/ 3817886 h 4130507"/>
              <a:gd name="connsiteX172" fmla="*/ 2012498 w 5623272"/>
              <a:gd name="connsiteY172" fmla="*/ 3812676 h 4130507"/>
              <a:gd name="connsiteX173" fmla="*/ 2012498 w 5623272"/>
              <a:gd name="connsiteY173" fmla="*/ 3810070 h 4130507"/>
              <a:gd name="connsiteX174" fmla="*/ 2009893 w 5623272"/>
              <a:gd name="connsiteY174" fmla="*/ 3807465 h 4130507"/>
              <a:gd name="connsiteX175" fmla="*/ 2009893 w 5623272"/>
              <a:gd name="connsiteY175" fmla="*/ 3802255 h 4130507"/>
              <a:gd name="connsiteX176" fmla="*/ 2007287 w 5623272"/>
              <a:gd name="connsiteY176" fmla="*/ 3799650 h 4130507"/>
              <a:gd name="connsiteX177" fmla="*/ 2007287 w 5623272"/>
              <a:gd name="connsiteY177" fmla="*/ 3797045 h 4130507"/>
              <a:gd name="connsiteX178" fmla="*/ 2004682 w 5623272"/>
              <a:gd name="connsiteY178" fmla="*/ 3793137 h 4130507"/>
              <a:gd name="connsiteX179" fmla="*/ 2002077 w 5623272"/>
              <a:gd name="connsiteY179" fmla="*/ 3790532 h 4130507"/>
              <a:gd name="connsiteX180" fmla="*/ 2002077 w 5623272"/>
              <a:gd name="connsiteY180" fmla="*/ 3787926 h 4130507"/>
              <a:gd name="connsiteX181" fmla="*/ 1999472 w 5623272"/>
              <a:gd name="connsiteY181" fmla="*/ 3785321 h 4130507"/>
              <a:gd name="connsiteX182" fmla="*/ 1931737 w 5623272"/>
              <a:gd name="connsiteY182" fmla="*/ 3704561 h 4130507"/>
              <a:gd name="connsiteX183" fmla="*/ 1931737 w 5623272"/>
              <a:gd name="connsiteY183" fmla="*/ 3701956 h 4130507"/>
              <a:gd name="connsiteX184" fmla="*/ 1930435 w 5623272"/>
              <a:gd name="connsiteY184" fmla="*/ 3700653 h 4130507"/>
              <a:gd name="connsiteX185" fmla="*/ 1927830 w 5623272"/>
              <a:gd name="connsiteY185" fmla="*/ 3698048 h 4130507"/>
              <a:gd name="connsiteX186" fmla="*/ 1925224 w 5623272"/>
              <a:gd name="connsiteY186" fmla="*/ 3698048 h 4130507"/>
              <a:gd name="connsiteX187" fmla="*/ 1925224 w 5623272"/>
              <a:gd name="connsiteY187" fmla="*/ 3695443 h 4130507"/>
              <a:gd name="connsiteX188" fmla="*/ 1922619 w 5623272"/>
              <a:gd name="connsiteY188" fmla="*/ 3692837 h 4130507"/>
              <a:gd name="connsiteX189" fmla="*/ 1920014 w 5623272"/>
              <a:gd name="connsiteY189" fmla="*/ 3692837 h 4130507"/>
              <a:gd name="connsiteX190" fmla="*/ 1917409 w 5623272"/>
              <a:gd name="connsiteY190" fmla="*/ 3690232 h 4130507"/>
              <a:gd name="connsiteX191" fmla="*/ 1914804 w 5623272"/>
              <a:gd name="connsiteY191" fmla="*/ 3690232 h 4130507"/>
              <a:gd name="connsiteX192" fmla="*/ 1912198 w 5623272"/>
              <a:gd name="connsiteY192" fmla="*/ 3687627 h 4130507"/>
              <a:gd name="connsiteX193" fmla="*/ 1909593 w 5623272"/>
              <a:gd name="connsiteY193" fmla="*/ 3687627 h 4130507"/>
              <a:gd name="connsiteX194" fmla="*/ 1906988 w 5623272"/>
              <a:gd name="connsiteY194" fmla="*/ 3687627 h 4130507"/>
              <a:gd name="connsiteX195" fmla="*/ 1904383 w 5623272"/>
              <a:gd name="connsiteY195" fmla="*/ 3685022 h 4130507"/>
              <a:gd name="connsiteX196" fmla="*/ 1901778 w 5623272"/>
              <a:gd name="connsiteY196" fmla="*/ 3685022 h 4130507"/>
              <a:gd name="connsiteX197" fmla="*/ 1899173 w 5623272"/>
              <a:gd name="connsiteY197" fmla="*/ 3685022 h 4130507"/>
              <a:gd name="connsiteX198" fmla="*/ 1897870 w 5623272"/>
              <a:gd name="connsiteY198" fmla="*/ 3685022 h 4130507"/>
              <a:gd name="connsiteX199" fmla="*/ 1895265 w 5623272"/>
              <a:gd name="connsiteY199" fmla="*/ 3685022 h 4130507"/>
              <a:gd name="connsiteX200" fmla="*/ 1892660 w 5623272"/>
              <a:gd name="connsiteY200" fmla="*/ 3682417 h 4130507"/>
              <a:gd name="connsiteX201" fmla="*/ 1890055 w 5623272"/>
              <a:gd name="connsiteY201" fmla="*/ 3682417 h 4130507"/>
              <a:gd name="connsiteX202" fmla="*/ 1887449 w 5623272"/>
              <a:gd name="connsiteY202" fmla="*/ 3679812 h 4130507"/>
              <a:gd name="connsiteX203" fmla="*/ 1884844 w 5623272"/>
              <a:gd name="connsiteY203" fmla="*/ 3679812 h 4130507"/>
              <a:gd name="connsiteX204" fmla="*/ 1882239 w 5623272"/>
              <a:gd name="connsiteY204" fmla="*/ 3677206 h 4130507"/>
              <a:gd name="connsiteX205" fmla="*/ 1879634 w 5623272"/>
              <a:gd name="connsiteY205" fmla="*/ 3674601 h 4130507"/>
              <a:gd name="connsiteX206" fmla="*/ 1877029 w 5623272"/>
              <a:gd name="connsiteY206" fmla="*/ 3674601 h 4130507"/>
              <a:gd name="connsiteX207" fmla="*/ 1877029 w 5623272"/>
              <a:gd name="connsiteY207" fmla="*/ 3671996 h 4130507"/>
              <a:gd name="connsiteX208" fmla="*/ 1874423 w 5623272"/>
              <a:gd name="connsiteY208" fmla="*/ 3669391 h 4130507"/>
              <a:gd name="connsiteX209" fmla="*/ 1871818 w 5623272"/>
              <a:gd name="connsiteY209" fmla="*/ 3669391 h 4130507"/>
              <a:gd name="connsiteX210" fmla="*/ 1871818 w 5623272"/>
              <a:gd name="connsiteY210" fmla="*/ 3668088 h 4130507"/>
              <a:gd name="connsiteX211" fmla="*/ 1869213 w 5623272"/>
              <a:gd name="connsiteY211" fmla="*/ 3665483 h 4130507"/>
              <a:gd name="connsiteX212" fmla="*/ 1869213 w 5623272"/>
              <a:gd name="connsiteY212" fmla="*/ 3662878 h 4130507"/>
              <a:gd name="connsiteX213" fmla="*/ 1860095 w 5623272"/>
              <a:gd name="connsiteY213" fmla="*/ 3649852 h 4130507"/>
              <a:gd name="connsiteX214" fmla="*/ 1852279 w 5623272"/>
              <a:gd name="connsiteY214" fmla="*/ 3635524 h 4130507"/>
              <a:gd name="connsiteX215" fmla="*/ 1841859 w 5623272"/>
              <a:gd name="connsiteY215" fmla="*/ 3622498 h 4130507"/>
              <a:gd name="connsiteX216" fmla="*/ 1832741 w 5623272"/>
              <a:gd name="connsiteY216" fmla="*/ 3612077 h 4130507"/>
              <a:gd name="connsiteX217" fmla="*/ 1819715 w 5623272"/>
              <a:gd name="connsiteY217" fmla="*/ 3600354 h 4130507"/>
              <a:gd name="connsiteX218" fmla="*/ 1809294 w 5623272"/>
              <a:gd name="connsiteY218" fmla="*/ 3589933 h 4130507"/>
              <a:gd name="connsiteX219" fmla="*/ 1797571 w 5623272"/>
              <a:gd name="connsiteY219" fmla="*/ 3576907 h 4130507"/>
              <a:gd name="connsiteX220" fmla="*/ 1784545 w 5623272"/>
              <a:gd name="connsiteY220" fmla="*/ 3570394 h 4130507"/>
              <a:gd name="connsiteX221" fmla="*/ 1772822 w 5623272"/>
              <a:gd name="connsiteY221" fmla="*/ 3559973 h 4130507"/>
              <a:gd name="connsiteX222" fmla="*/ 1757191 w 5623272"/>
              <a:gd name="connsiteY222" fmla="*/ 3552158 h 4130507"/>
              <a:gd name="connsiteX223" fmla="*/ 1744165 w 5623272"/>
              <a:gd name="connsiteY223" fmla="*/ 3544342 h 4130507"/>
              <a:gd name="connsiteX224" fmla="*/ 1729836 w 5623272"/>
              <a:gd name="connsiteY224" fmla="*/ 3537829 h 4130507"/>
              <a:gd name="connsiteX225" fmla="*/ 1714205 w 5623272"/>
              <a:gd name="connsiteY225" fmla="*/ 3530014 h 4130507"/>
              <a:gd name="connsiteX226" fmla="*/ 1699877 w 5623272"/>
              <a:gd name="connsiteY226" fmla="*/ 3524804 h 4130507"/>
              <a:gd name="connsiteX227" fmla="*/ 1681641 w 5623272"/>
              <a:gd name="connsiteY227" fmla="*/ 3519593 h 4130507"/>
              <a:gd name="connsiteX228" fmla="*/ 1667312 w 5623272"/>
              <a:gd name="connsiteY228" fmla="*/ 3513080 h 4130507"/>
              <a:gd name="connsiteX229" fmla="*/ 1649076 w 5623272"/>
              <a:gd name="connsiteY229" fmla="*/ 3505265 h 4130507"/>
              <a:gd name="connsiteX230" fmla="*/ 1634747 w 5623272"/>
              <a:gd name="connsiteY230" fmla="*/ 3494844 h 4130507"/>
              <a:gd name="connsiteX231" fmla="*/ 1619116 w 5623272"/>
              <a:gd name="connsiteY231" fmla="*/ 3484423 h 4130507"/>
              <a:gd name="connsiteX232" fmla="*/ 1604788 w 5623272"/>
              <a:gd name="connsiteY232" fmla="*/ 3477910 h 4130507"/>
              <a:gd name="connsiteX233" fmla="*/ 1591762 w 5623272"/>
              <a:gd name="connsiteY233" fmla="*/ 3467490 h 4130507"/>
              <a:gd name="connsiteX234" fmla="*/ 1577434 w 5623272"/>
              <a:gd name="connsiteY234" fmla="*/ 3459674 h 4130507"/>
              <a:gd name="connsiteX235" fmla="*/ 1559197 w 5623272"/>
              <a:gd name="connsiteY235" fmla="*/ 3451859 h 4130507"/>
              <a:gd name="connsiteX236" fmla="*/ 1544869 w 5623272"/>
              <a:gd name="connsiteY236" fmla="*/ 3447951 h 4130507"/>
              <a:gd name="connsiteX237" fmla="*/ 1529238 w 5623272"/>
              <a:gd name="connsiteY237" fmla="*/ 3442741 h 4130507"/>
              <a:gd name="connsiteX238" fmla="*/ 1512304 w 5623272"/>
              <a:gd name="connsiteY238" fmla="*/ 3437530 h 4130507"/>
              <a:gd name="connsiteX239" fmla="*/ 1494068 w 5623272"/>
              <a:gd name="connsiteY239" fmla="*/ 3434925 h 4130507"/>
              <a:gd name="connsiteX240" fmla="*/ 1479739 w 5623272"/>
              <a:gd name="connsiteY240" fmla="*/ 3432320 h 4130507"/>
              <a:gd name="connsiteX241" fmla="*/ 1462806 w 5623272"/>
              <a:gd name="connsiteY241" fmla="*/ 3432320 h 4130507"/>
              <a:gd name="connsiteX242" fmla="*/ 1365112 w 5623272"/>
              <a:gd name="connsiteY242" fmla="*/ 3427110 h 4130507"/>
              <a:gd name="connsiteX243" fmla="*/ 1270023 w 5623272"/>
              <a:gd name="connsiteY243" fmla="*/ 3419294 h 4130507"/>
              <a:gd name="connsiteX244" fmla="*/ 1270023 w 5623272"/>
              <a:gd name="connsiteY244" fmla="*/ 3419293 h 4130507"/>
              <a:gd name="connsiteX245" fmla="*/ 1249182 w 5623272"/>
              <a:gd name="connsiteY245" fmla="*/ 3417991 h 4130507"/>
              <a:gd name="connsiteX246" fmla="*/ 1232248 w 5623272"/>
              <a:gd name="connsiteY246" fmla="*/ 3415385 h 4130507"/>
              <a:gd name="connsiteX247" fmla="*/ 1214012 w 5623272"/>
              <a:gd name="connsiteY247" fmla="*/ 3412780 h 4130507"/>
              <a:gd name="connsiteX248" fmla="*/ 1197078 w 5623272"/>
              <a:gd name="connsiteY248" fmla="*/ 3407570 h 4130507"/>
              <a:gd name="connsiteX249" fmla="*/ 1180145 w 5623272"/>
              <a:gd name="connsiteY249" fmla="*/ 3402360 h 4130507"/>
              <a:gd name="connsiteX250" fmla="*/ 1161908 w 5623272"/>
              <a:gd name="connsiteY250" fmla="*/ 3397149 h 4130507"/>
              <a:gd name="connsiteX251" fmla="*/ 1144975 w 5623272"/>
              <a:gd name="connsiteY251" fmla="*/ 3389334 h 4130507"/>
              <a:gd name="connsiteX252" fmla="*/ 1126738 w 5623272"/>
              <a:gd name="connsiteY252" fmla="*/ 3382821 h 4130507"/>
              <a:gd name="connsiteX253" fmla="*/ 1112410 w 5623272"/>
              <a:gd name="connsiteY253" fmla="*/ 3372400 h 4130507"/>
              <a:gd name="connsiteX254" fmla="*/ 1096779 w 5623272"/>
              <a:gd name="connsiteY254" fmla="*/ 3361979 h 4130507"/>
              <a:gd name="connsiteX255" fmla="*/ 1082450 w 5623272"/>
              <a:gd name="connsiteY255" fmla="*/ 3352861 h 4130507"/>
              <a:gd name="connsiteX256" fmla="*/ 1066819 w 5623272"/>
              <a:gd name="connsiteY256" fmla="*/ 3339835 h 4130507"/>
              <a:gd name="connsiteX257" fmla="*/ 1052491 w 5623272"/>
              <a:gd name="connsiteY257" fmla="*/ 3326809 h 4130507"/>
              <a:gd name="connsiteX258" fmla="*/ 1039465 w 5623272"/>
              <a:gd name="connsiteY258" fmla="*/ 3315086 h 4130507"/>
              <a:gd name="connsiteX259" fmla="*/ 1027742 w 5623272"/>
              <a:gd name="connsiteY259" fmla="*/ 3302060 h 4130507"/>
              <a:gd name="connsiteX260" fmla="*/ 1022531 w 5623272"/>
              <a:gd name="connsiteY260" fmla="*/ 3294245 h 4130507"/>
              <a:gd name="connsiteX261" fmla="*/ 1014716 w 5623272"/>
              <a:gd name="connsiteY261" fmla="*/ 3287732 h 4130507"/>
              <a:gd name="connsiteX262" fmla="*/ 1006900 w 5623272"/>
              <a:gd name="connsiteY262" fmla="*/ 3282521 h 4130507"/>
              <a:gd name="connsiteX263" fmla="*/ 1001690 w 5623272"/>
              <a:gd name="connsiteY263" fmla="*/ 3277311 h 4130507"/>
              <a:gd name="connsiteX264" fmla="*/ 995177 w 5623272"/>
              <a:gd name="connsiteY264" fmla="*/ 3269496 h 4130507"/>
              <a:gd name="connsiteX265" fmla="*/ 984756 w 5623272"/>
              <a:gd name="connsiteY265" fmla="*/ 3264285 h 4130507"/>
              <a:gd name="connsiteX266" fmla="*/ 976941 w 5623272"/>
              <a:gd name="connsiteY266" fmla="*/ 3261680 h 4130507"/>
              <a:gd name="connsiteX267" fmla="*/ 969125 w 5623272"/>
              <a:gd name="connsiteY267" fmla="*/ 3257772 h 4130507"/>
              <a:gd name="connsiteX268" fmla="*/ 960007 w 5623272"/>
              <a:gd name="connsiteY268" fmla="*/ 3252562 h 4130507"/>
              <a:gd name="connsiteX269" fmla="*/ 952192 w 5623272"/>
              <a:gd name="connsiteY269" fmla="*/ 3249957 h 4130507"/>
              <a:gd name="connsiteX270" fmla="*/ 941771 w 5623272"/>
              <a:gd name="connsiteY270" fmla="*/ 3247352 h 4130507"/>
              <a:gd name="connsiteX271" fmla="*/ 933955 w 5623272"/>
              <a:gd name="connsiteY271" fmla="*/ 3244746 h 4130507"/>
              <a:gd name="connsiteX272" fmla="*/ 751593 w 5623272"/>
              <a:gd name="connsiteY272" fmla="*/ 3204366 h 4130507"/>
              <a:gd name="connsiteX273" fmla="*/ 745080 w 5623272"/>
              <a:gd name="connsiteY273" fmla="*/ 3201761 h 4130507"/>
              <a:gd name="connsiteX274" fmla="*/ 737264 w 5623272"/>
              <a:gd name="connsiteY274" fmla="*/ 3199156 h 4130507"/>
              <a:gd name="connsiteX275" fmla="*/ 732054 w 5623272"/>
              <a:gd name="connsiteY275" fmla="*/ 3197853 h 4130507"/>
              <a:gd name="connsiteX276" fmla="*/ 724239 w 5623272"/>
              <a:gd name="connsiteY276" fmla="*/ 3195248 h 4130507"/>
              <a:gd name="connsiteX277" fmla="*/ 716423 w 5623272"/>
              <a:gd name="connsiteY277" fmla="*/ 3192643 h 4130507"/>
              <a:gd name="connsiteX278" fmla="*/ 712515 w 5623272"/>
              <a:gd name="connsiteY278" fmla="*/ 3187433 h 4130507"/>
              <a:gd name="connsiteX279" fmla="*/ 704700 w 5623272"/>
              <a:gd name="connsiteY279" fmla="*/ 3182222 h 4130507"/>
              <a:gd name="connsiteX280" fmla="*/ 699489 w 5623272"/>
              <a:gd name="connsiteY280" fmla="*/ 3179617 h 4130507"/>
              <a:gd name="connsiteX281" fmla="*/ 691674 w 5623272"/>
              <a:gd name="connsiteY281" fmla="*/ 3174407 h 4130507"/>
              <a:gd name="connsiteX282" fmla="*/ 686463 w 5623272"/>
              <a:gd name="connsiteY282" fmla="*/ 3169196 h 4130507"/>
              <a:gd name="connsiteX283" fmla="*/ 531455 w 5623272"/>
              <a:gd name="connsiteY283" fmla="*/ 3014188 h 4130507"/>
              <a:gd name="connsiteX284" fmla="*/ 522337 w 5623272"/>
              <a:gd name="connsiteY284" fmla="*/ 3002465 h 4130507"/>
              <a:gd name="connsiteX285" fmla="*/ 509311 w 5623272"/>
              <a:gd name="connsiteY285" fmla="*/ 2989439 h 4130507"/>
              <a:gd name="connsiteX286" fmla="*/ 498891 w 5623272"/>
              <a:gd name="connsiteY286" fmla="*/ 2975111 h 4130507"/>
              <a:gd name="connsiteX287" fmla="*/ 492378 w 5623272"/>
              <a:gd name="connsiteY287" fmla="*/ 2959480 h 4130507"/>
              <a:gd name="connsiteX288" fmla="*/ 484562 w 5623272"/>
              <a:gd name="connsiteY288" fmla="*/ 2945151 h 4130507"/>
              <a:gd name="connsiteX289" fmla="*/ 474142 w 5623272"/>
              <a:gd name="connsiteY289" fmla="*/ 2929520 h 4130507"/>
              <a:gd name="connsiteX290" fmla="*/ 438972 w 5623272"/>
              <a:gd name="connsiteY290" fmla="*/ 2847457 h 4130507"/>
              <a:gd name="connsiteX291" fmla="*/ 429854 w 5623272"/>
              <a:gd name="connsiteY291" fmla="*/ 2831826 h 4130507"/>
              <a:gd name="connsiteX292" fmla="*/ 422038 w 5623272"/>
              <a:gd name="connsiteY292" fmla="*/ 2820103 h 4130507"/>
              <a:gd name="connsiteX293" fmla="*/ 411617 w 5623272"/>
              <a:gd name="connsiteY293" fmla="*/ 2807077 h 4130507"/>
              <a:gd name="connsiteX294" fmla="*/ 402499 w 5623272"/>
              <a:gd name="connsiteY294" fmla="*/ 2796656 h 4130507"/>
              <a:gd name="connsiteX295" fmla="*/ 392078 w 5623272"/>
              <a:gd name="connsiteY295" fmla="*/ 2784933 h 4130507"/>
              <a:gd name="connsiteX296" fmla="*/ 379053 w 5623272"/>
              <a:gd name="connsiteY296" fmla="*/ 2774512 h 4130507"/>
              <a:gd name="connsiteX297" fmla="*/ 367329 w 5623272"/>
              <a:gd name="connsiteY297" fmla="*/ 2764091 h 4130507"/>
              <a:gd name="connsiteX298" fmla="*/ 131561 w 5623272"/>
              <a:gd name="connsiteY298" fmla="*/ 2586939 h 4130507"/>
              <a:gd name="connsiteX299" fmla="*/ 74247 w 5623272"/>
              <a:gd name="connsiteY299" fmla="*/ 2519204 h 4130507"/>
              <a:gd name="connsiteX300" fmla="*/ 131561 w 5623272"/>
              <a:gd name="connsiteY300" fmla="*/ 2394156 h 4130507"/>
              <a:gd name="connsiteX301" fmla="*/ 446787 w 5623272"/>
              <a:gd name="connsiteY301" fmla="*/ 2579123 h 4130507"/>
              <a:gd name="connsiteX302" fmla="*/ 531455 w 5623272"/>
              <a:gd name="connsiteY302" fmla="*/ 2494455 h 4130507"/>
              <a:gd name="connsiteX303" fmla="*/ 775040 w 5623272"/>
              <a:gd name="connsiteY303" fmla="*/ 2594755 h 4130507"/>
              <a:gd name="connsiteX304" fmla="*/ 775040 w 5623272"/>
              <a:gd name="connsiteY304" fmla="*/ 2524415 h 4130507"/>
              <a:gd name="connsiteX305" fmla="*/ 726844 w 5623272"/>
              <a:gd name="connsiteY305" fmla="*/ 2524415 h 4130507"/>
              <a:gd name="connsiteX306" fmla="*/ 726844 w 5623272"/>
              <a:gd name="connsiteY306" fmla="*/ 2446259 h 4130507"/>
              <a:gd name="connsiteX307" fmla="*/ 775040 w 5623272"/>
              <a:gd name="connsiteY307" fmla="*/ 2442352 h 4130507"/>
              <a:gd name="connsiteX308" fmla="*/ 777645 w 5623272"/>
              <a:gd name="connsiteY308" fmla="*/ 2111494 h 4130507"/>
              <a:gd name="connsiteX309" fmla="*/ 729449 w 5623272"/>
              <a:gd name="connsiteY309" fmla="*/ 2111494 h 4130507"/>
              <a:gd name="connsiteX310" fmla="*/ 726844 w 5623272"/>
              <a:gd name="connsiteY310" fmla="*/ 2111494 h 4130507"/>
              <a:gd name="connsiteX311" fmla="*/ 724239 w 5623272"/>
              <a:gd name="connsiteY311" fmla="*/ 2111494 h 4130507"/>
              <a:gd name="connsiteX312" fmla="*/ 721633 w 5623272"/>
              <a:gd name="connsiteY312" fmla="*/ 2108889 h 4130507"/>
              <a:gd name="connsiteX313" fmla="*/ 719028 w 5623272"/>
              <a:gd name="connsiteY313" fmla="*/ 2108889 h 4130507"/>
              <a:gd name="connsiteX314" fmla="*/ 716423 w 5623272"/>
              <a:gd name="connsiteY314" fmla="*/ 2108889 h 4130507"/>
              <a:gd name="connsiteX315" fmla="*/ 716423 w 5623272"/>
              <a:gd name="connsiteY315" fmla="*/ 2106284 h 4130507"/>
              <a:gd name="connsiteX316" fmla="*/ 715120 w 5623272"/>
              <a:gd name="connsiteY316" fmla="*/ 2106284 h 4130507"/>
              <a:gd name="connsiteX317" fmla="*/ 552297 w 5623272"/>
              <a:gd name="connsiteY317" fmla="*/ 1978630 h 4130507"/>
              <a:gd name="connsiteX318" fmla="*/ 661714 w 5623272"/>
              <a:gd name="connsiteY318" fmla="*/ 1948671 h 4130507"/>
              <a:gd name="connsiteX319" fmla="*/ 666925 w 5623272"/>
              <a:gd name="connsiteY319" fmla="*/ 1948671 h 4130507"/>
              <a:gd name="connsiteX320" fmla="*/ 672135 w 5623272"/>
              <a:gd name="connsiteY320" fmla="*/ 1946066 h 4130507"/>
              <a:gd name="connsiteX321" fmla="*/ 679951 w 5623272"/>
              <a:gd name="connsiteY321" fmla="*/ 1946066 h 4130507"/>
              <a:gd name="connsiteX322" fmla="*/ 685161 w 5623272"/>
              <a:gd name="connsiteY322" fmla="*/ 1946066 h 4130507"/>
              <a:gd name="connsiteX323" fmla="*/ 691674 w 5623272"/>
              <a:gd name="connsiteY323" fmla="*/ 1946066 h 4130507"/>
              <a:gd name="connsiteX324" fmla="*/ 726844 w 5623272"/>
              <a:gd name="connsiteY324" fmla="*/ 1946066 h 4130507"/>
              <a:gd name="connsiteX325" fmla="*/ 724239 w 5623272"/>
              <a:gd name="connsiteY325" fmla="*/ 1951276 h 4130507"/>
              <a:gd name="connsiteX326" fmla="*/ 784158 w 5623272"/>
              <a:gd name="connsiteY326" fmla="*/ 1951276 h 4130507"/>
              <a:gd name="connsiteX327" fmla="*/ 786763 w 5623272"/>
              <a:gd name="connsiteY327" fmla="*/ 1671220 h 4130507"/>
              <a:gd name="connsiteX328" fmla="*/ 609611 w 5623272"/>
              <a:gd name="connsiteY328" fmla="*/ 1666009 h 4130507"/>
              <a:gd name="connsiteX329" fmla="*/ 599190 w 5623272"/>
              <a:gd name="connsiteY329" fmla="*/ 1600881 h 4130507"/>
              <a:gd name="connsiteX330" fmla="*/ 259215 w 5623272"/>
              <a:gd name="connsiteY330" fmla="*/ 1594368 h 4130507"/>
              <a:gd name="connsiteX331" fmla="*/ 269636 w 5623272"/>
              <a:gd name="connsiteY331" fmla="*/ 1208802 h 4130507"/>
              <a:gd name="connsiteX332" fmla="*/ 212322 w 5623272"/>
              <a:gd name="connsiteY332" fmla="*/ 1208802 h 4130507"/>
              <a:gd name="connsiteX333" fmla="*/ 177152 w 5623272"/>
              <a:gd name="connsiteY333" fmla="*/ 1211407 h 4130507"/>
              <a:gd name="connsiteX334" fmla="*/ 144587 w 5623272"/>
              <a:gd name="connsiteY334" fmla="*/ 1219222 h 4130507"/>
              <a:gd name="connsiteX335" fmla="*/ 144587 w 5623272"/>
              <a:gd name="connsiteY335" fmla="*/ 1143672 h 4130507"/>
              <a:gd name="connsiteX336" fmla="*/ 79458 w 5623272"/>
              <a:gd name="connsiteY336" fmla="*/ 1156698 h 4130507"/>
              <a:gd name="connsiteX337" fmla="*/ 84668 w 5623272"/>
              <a:gd name="connsiteY337" fmla="*/ 1083753 h 4130507"/>
              <a:gd name="connsiteX338" fmla="*/ 11723 w 5623272"/>
              <a:gd name="connsiteY338" fmla="*/ 999085 h 4130507"/>
              <a:gd name="connsiteX339" fmla="*/ 0 w 5623272"/>
              <a:gd name="connsiteY339" fmla="*/ 896180 h 4130507"/>
              <a:gd name="connsiteX340" fmla="*/ 6513 w 5623272"/>
              <a:gd name="connsiteY340" fmla="*/ 758106 h 4130507"/>
              <a:gd name="connsiteX341" fmla="*/ 9118 w 5623272"/>
              <a:gd name="connsiteY341" fmla="*/ 713818 h 4130507"/>
              <a:gd name="connsiteX342" fmla="*/ 549692 w 5623272"/>
              <a:gd name="connsiteY342" fmla="*/ 752896 h 4130507"/>
              <a:gd name="connsiteX343" fmla="*/ 987362 w 5623272"/>
              <a:gd name="connsiteY343" fmla="*/ 874036 h 4130507"/>
              <a:gd name="connsiteX344" fmla="*/ 1096779 w 5623272"/>
              <a:gd name="connsiteY344" fmla="*/ 885760 h 4130507"/>
              <a:gd name="connsiteX345" fmla="*/ 1425031 w 5623272"/>
              <a:gd name="connsiteY345" fmla="*/ 913114 h 4130507"/>
              <a:gd name="connsiteX346" fmla="*/ 1675127 w 5623272"/>
              <a:gd name="connsiteY346" fmla="*/ 861011 h 4130507"/>
              <a:gd name="connsiteX347" fmla="*/ 1814504 w 5623272"/>
              <a:gd name="connsiteY347" fmla="*/ 863616 h 4130507"/>
              <a:gd name="connsiteX348" fmla="*/ 2012498 w 5623272"/>
              <a:gd name="connsiteY348" fmla="*/ 660412 h 4130507"/>
              <a:gd name="connsiteX349" fmla="*/ 2197465 w 5623272"/>
              <a:gd name="connsiteY349" fmla="*/ 660412 h 4130507"/>
              <a:gd name="connsiteX350" fmla="*/ 2265200 w 5623272"/>
              <a:gd name="connsiteY350" fmla="*/ 689069 h 4130507"/>
              <a:gd name="connsiteX351" fmla="*/ 2330329 w 5623272"/>
              <a:gd name="connsiteY351" fmla="*/ 746383 h 4130507"/>
              <a:gd name="connsiteX352" fmla="*/ 2330330 w 5623272"/>
              <a:gd name="connsiteY352" fmla="*/ 746382 h 4130507"/>
              <a:gd name="connsiteX353" fmla="*/ 2292554 w 5623272"/>
              <a:gd name="connsiteY353" fmla="*/ 616123 h 4130507"/>
              <a:gd name="connsiteX354" fmla="*/ 2211794 w 5623272"/>
              <a:gd name="connsiteY354" fmla="*/ 488470 h 4130507"/>
              <a:gd name="connsiteX355" fmla="*/ 2214399 w 5623272"/>
              <a:gd name="connsiteY355" fmla="*/ 368632 h 4130507"/>
              <a:gd name="connsiteX356" fmla="*/ 2149270 w 5623272"/>
              <a:gd name="connsiteY356" fmla="*/ 293082 h 4130507"/>
              <a:gd name="connsiteX357" fmla="*/ 2319909 w 5623272"/>
              <a:gd name="connsiteY357" fmla="*/ 123745 h 4130507"/>
              <a:gd name="connsiteX358" fmla="*/ 2420208 w 5623272"/>
              <a:gd name="connsiteY358" fmla="*/ 97694 h 4130507"/>
              <a:gd name="connsiteX359" fmla="*/ 2459286 w 5623272"/>
              <a:gd name="connsiteY359" fmla="*/ 58616 h 4130507"/>
              <a:gd name="connsiteX360" fmla="*/ 2515297 w 5623272"/>
              <a:gd name="connsiteY360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596789 w 5623272"/>
              <a:gd name="connsiteY2" fmla="*/ 1299547 h 4130507"/>
              <a:gd name="connsiteX3" fmla="*/ 5601129 w 5623272"/>
              <a:gd name="connsiteY3" fmla="*/ 1298679 h 4130507"/>
              <a:gd name="connsiteX4" fmla="*/ 5612842 w 5623272"/>
              <a:gd name="connsiteY4" fmla="*/ 1293473 h 4130507"/>
              <a:gd name="connsiteX5" fmla="*/ 2515297 w 5623272"/>
              <a:gd name="connsiteY5" fmla="*/ 0 h 4130507"/>
              <a:gd name="connsiteX6" fmla="*/ 2847457 w 5623272"/>
              <a:gd name="connsiteY6" fmla="*/ 183665 h 4130507"/>
              <a:gd name="connsiteX7" fmla="*/ 3140539 w 5623272"/>
              <a:gd name="connsiteY7" fmla="*/ 240979 h 4130507"/>
              <a:gd name="connsiteX8" fmla="*/ 3361980 w 5623272"/>
              <a:gd name="connsiteY8" fmla="*/ 325647 h 4130507"/>
              <a:gd name="connsiteX9" fmla="*/ 3502659 w 5623272"/>
              <a:gd name="connsiteY9" fmla="*/ 281359 h 4130507"/>
              <a:gd name="connsiteX10" fmla="*/ 3501738 w 5623272"/>
              <a:gd name="connsiteY10" fmla="*/ 310564 h 4130507"/>
              <a:gd name="connsiteX11" fmla="*/ 3501739 w 5623272"/>
              <a:gd name="connsiteY11" fmla="*/ 310564 h 4130507"/>
              <a:gd name="connsiteX12" fmla="*/ 3502660 w 5623272"/>
              <a:gd name="connsiteY12" fmla="*/ 281358 h 4130507"/>
              <a:gd name="connsiteX13" fmla="*/ 3652457 w 5623272"/>
              <a:gd name="connsiteY13" fmla="*/ 227952 h 4130507"/>
              <a:gd name="connsiteX14" fmla="*/ 4122692 w 5623272"/>
              <a:gd name="connsiteY14" fmla="*/ 238373 h 4130507"/>
              <a:gd name="connsiteX15" fmla="*/ 4380604 w 5623272"/>
              <a:gd name="connsiteY15" fmla="*/ 246189 h 4130507"/>
              <a:gd name="connsiteX16" fmla="*/ 4525191 w 5623272"/>
              <a:gd name="connsiteY16" fmla="*/ 270938 h 4130507"/>
              <a:gd name="connsiteX17" fmla="*/ 4530401 w 5623272"/>
              <a:gd name="connsiteY17" fmla="*/ 213624 h 4130507"/>
              <a:gd name="connsiteX18" fmla="*/ 4695829 w 5623272"/>
              <a:gd name="connsiteY18" fmla="*/ 100300 h 4130507"/>
              <a:gd name="connsiteX19" fmla="*/ 4695829 w 5623272"/>
              <a:gd name="connsiteY19" fmla="*/ 100299 h 4130507"/>
              <a:gd name="connsiteX20" fmla="*/ 4695830 w 5623272"/>
              <a:gd name="connsiteY20" fmla="*/ 100299 h 4130507"/>
              <a:gd name="connsiteX21" fmla="*/ 4823483 w 5623272"/>
              <a:gd name="connsiteY21" fmla="*/ 72945 h 4130507"/>
              <a:gd name="connsiteX22" fmla="*/ 4970676 w 5623272"/>
              <a:gd name="connsiteY22" fmla="*/ 72945 h 4130507"/>
              <a:gd name="connsiteX23" fmla="*/ 5228588 w 5623272"/>
              <a:gd name="connsiteY23" fmla="*/ 132864 h 4130507"/>
              <a:gd name="connsiteX24" fmla="*/ 5623272 w 5623272"/>
              <a:gd name="connsiteY24" fmla="*/ 100299 h 4130507"/>
              <a:gd name="connsiteX25" fmla="*/ 5623272 w 5623272"/>
              <a:gd name="connsiteY25" fmla="*/ 121141 h 4130507"/>
              <a:gd name="connsiteX26" fmla="*/ 5612852 w 5623272"/>
              <a:gd name="connsiteY26" fmla="*/ 1293469 h 4130507"/>
              <a:gd name="connsiteX27" fmla="*/ 5612852 w 5623272"/>
              <a:gd name="connsiteY27" fmla="*/ 2603873 h 4130507"/>
              <a:gd name="connsiteX28" fmla="*/ 5612852 w 5623272"/>
              <a:gd name="connsiteY28" fmla="*/ 2711988 h 4130507"/>
              <a:gd name="connsiteX29" fmla="*/ 5569643 w 5623272"/>
              <a:gd name="connsiteY29" fmla="*/ 2715540 h 4130507"/>
              <a:gd name="connsiteX30" fmla="*/ 5612851 w 5623272"/>
              <a:gd name="connsiteY30" fmla="*/ 2711989 h 4130507"/>
              <a:gd name="connsiteX31" fmla="*/ 5620666 w 5623272"/>
              <a:gd name="connsiteY31" fmla="*/ 3687628 h 4130507"/>
              <a:gd name="connsiteX32" fmla="*/ 5612851 w 5623272"/>
              <a:gd name="connsiteY32" fmla="*/ 4082312 h 4130507"/>
              <a:gd name="connsiteX33" fmla="*/ 5153037 w 5623272"/>
              <a:gd name="connsiteY33" fmla="*/ 3920791 h 4130507"/>
              <a:gd name="connsiteX34" fmla="*/ 5087908 w 5623272"/>
              <a:gd name="connsiteY34" fmla="*/ 3918186 h 4130507"/>
              <a:gd name="connsiteX35" fmla="*/ 4682803 w 5623272"/>
              <a:gd name="connsiteY35" fmla="*/ 3910370 h 4130507"/>
              <a:gd name="connsiteX36" fmla="*/ 4637214 w 5623272"/>
              <a:gd name="connsiteY36" fmla="*/ 3907765 h 4130507"/>
              <a:gd name="connsiteX37" fmla="*/ 4609859 w 5623272"/>
              <a:gd name="connsiteY37" fmla="*/ 3907765 h 4130507"/>
              <a:gd name="connsiteX38" fmla="*/ 4582505 w 5623272"/>
              <a:gd name="connsiteY38" fmla="*/ 3905160 h 4130507"/>
              <a:gd name="connsiteX39" fmla="*/ 4555151 w 5623272"/>
              <a:gd name="connsiteY39" fmla="*/ 3899949 h 4130507"/>
              <a:gd name="connsiteX40" fmla="*/ 4527796 w 5623272"/>
              <a:gd name="connsiteY40" fmla="*/ 3894739 h 4130507"/>
              <a:gd name="connsiteX41" fmla="*/ 4500442 w 5623272"/>
              <a:gd name="connsiteY41" fmla="*/ 3888226 h 4130507"/>
              <a:gd name="connsiteX42" fmla="*/ 4475693 w 5623272"/>
              <a:gd name="connsiteY42" fmla="*/ 3880411 h 4130507"/>
              <a:gd name="connsiteX43" fmla="*/ 4450944 w 5623272"/>
              <a:gd name="connsiteY43" fmla="*/ 3869990 h 4130507"/>
              <a:gd name="connsiteX44" fmla="*/ 4424892 w 5623272"/>
              <a:gd name="connsiteY44" fmla="*/ 3858267 h 4130507"/>
              <a:gd name="connsiteX45" fmla="*/ 4400143 w 5623272"/>
              <a:gd name="connsiteY45" fmla="*/ 3845241 h 4130507"/>
              <a:gd name="connsiteX46" fmla="*/ 4375394 w 5623272"/>
              <a:gd name="connsiteY46" fmla="*/ 3829610 h 4130507"/>
              <a:gd name="connsiteX47" fmla="*/ 4355855 w 5623272"/>
              <a:gd name="connsiteY47" fmla="*/ 3817886 h 4130507"/>
              <a:gd name="connsiteX48" fmla="*/ 4348039 w 5623272"/>
              <a:gd name="connsiteY48" fmla="*/ 3812676 h 4130507"/>
              <a:gd name="connsiteX49" fmla="*/ 4340224 w 5623272"/>
              <a:gd name="connsiteY49" fmla="*/ 3807466 h 4130507"/>
              <a:gd name="connsiteX50" fmla="*/ 4329803 w 5623272"/>
              <a:gd name="connsiteY50" fmla="*/ 3804860 h 4130507"/>
              <a:gd name="connsiteX51" fmla="*/ 4323290 w 5623272"/>
              <a:gd name="connsiteY51" fmla="*/ 3799650 h 4130507"/>
              <a:gd name="connsiteX52" fmla="*/ 4312870 w 5623272"/>
              <a:gd name="connsiteY52" fmla="*/ 3797045 h 4130507"/>
              <a:gd name="connsiteX53" fmla="*/ 4193031 w 5623272"/>
              <a:gd name="connsiteY53" fmla="*/ 3763178 h 4130507"/>
              <a:gd name="connsiteX54" fmla="*/ 4182611 w 5623272"/>
              <a:gd name="connsiteY54" fmla="*/ 3763178 h 4130507"/>
              <a:gd name="connsiteX55" fmla="*/ 4170887 w 5623272"/>
              <a:gd name="connsiteY55" fmla="*/ 3760572 h 4130507"/>
              <a:gd name="connsiteX56" fmla="*/ 4160467 w 5623272"/>
              <a:gd name="connsiteY56" fmla="*/ 3760572 h 4130507"/>
              <a:gd name="connsiteX57" fmla="*/ 4147441 w 5623272"/>
              <a:gd name="connsiteY57" fmla="*/ 3760572 h 4130507"/>
              <a:gd name="connsiteX58" fmla="*/ 4138323 w 5623272"/>
              <a:gd name="connsiteY58" fmla="*/ 3760572 h 4130507"/>
              <a:gd name="connsiteX59" fmla="*/ 4127902 w 5623272"/>
              <a:gd name="connsiteY59" fmla="*/ 3760572 h 4130507"/>
              <a:gd name="connsiteX60" fmla="*/ 4114876 w 5623272"/>
              <a:gd name="connsiteY60" fmla="*/ 3763178 h 4130507"/>
              <a:gd name="connsiteX61" fmla="*/ 4105758 w 5623272"/>
              <a:gd name="connsiteY61" fmla="*/ 3764481 h 4130507"/>
              <a:gd name="connsiteX62" fmla="*/ 4095337 w 5623272"/>
              <a:gd name="connsiteY62" fmla="*/ 3767086 h 4130507"/>
              <a:gd name="connsiteX63" fmla="*/ 4084916 w 5623272"/>
              <a:gd name="connsiteY63" fmla="*/ 3769691 h 4130507"/>
              <a:gd name="connsiteX64" fmla="*/ 4075798 w 5623272"/>
              <a:gd name="connsiteY64" fmla="*/ 3774902 h 4130507"/>
              <a:gd name="connsiteX65" fmla="*/ 4067983 w 5623272"/>
              <a:gd name="connsiteY65" fmla="*/ 3780112 h 4130507"/>
              <a:gd name="connsiteX66" fmla="*/ 4057562 w 5623272"/>
              <a:gd name="connsiteY66" fmla="*/ 3785322 h 4130507"/>
              <a:gd name="connsiteX67" fmla="*/ 4038023 w 5623272"/>
              <a:gd name="connsiteY67" fmla="*/ 3795743 h 4130507"/>
              <a:gd name="connsiteX68" fmla="*/ 4014577 w 5623272"/>
              <a:gd name="connsiteY68" fmla="*/ 3802256 h 4130507"/>
              <a:gd name="connsiteX69" fmla="*/ 3995038 w 5623272"/>
              <a:gd name="connsiteY69" fmla="*/ 3812677 h 4130507"/>
              <a:gd name="connsiteX70" fmla="*/ 3799650 w 5623272"/>
              <a:gd name="connsiteY70" fmla="*/ 3883017 h 4130507"/>
              <a:gd name="connsiteX71" fmla="*/ 3767085 w 5623272"/>
              <a:gd name="connsiteY71" fmla="*/ 3897345 h 4130507"/>
              <a:gd name="connsiteX72" fmla="*/ 3765782 w 5623272"/>
              <a:gd name="connsiteY72" fmla="*/ 3899950 h 4130507"/>
              <a:gd name="connsiteX73" fmla="*/ 3760572 w 5623272"/>
              <a:gd name="connsiteY73" fmla="*/ 3902555 h 4130507"/>
              <a:gd name="connsiteX74" fmla="*/ 3755362 w 5623272"/>
              <a:gd name="connsiteY74" fmla="*/ 3905161 h 4130507"/>
              <a:gd name="connsiteX75" fmla="*/ 3750151 w 5623272"/>
              <a:gd name="connsiteY75" fmla="*/ 3907766 h 4130507"/>
              <a:gd name="connsiteX76" fmla="*/ 3744941 w 5623272"/>
              <a:gd name="connsiteY76" fmla="*/ 3907766 h 4130507"/>
              <a:gd name="connsiteX77" fmla="*/ 3739731 w 5623272"/>
              <a:gd name="connsiteY77" fmla="*/ 3910371 h 4130507"/>
              <a:gd name="connsiteX78" fmla="*/ 3734520 w 5623272"/>
              <a:gd name="connsiteY78" fmla="*/ 3910371 h 4130507"/>
              <a:gd name="connsiteX79" fmla="*/ 3728007 w 5623272"/>
              <a:gd name="connsiteY79" fmla="*/ 3912976 h 4130507"/>
              <a:gd name="connsiteX80" fmla="*/ 3722797 w 5623272"/>
              <a:gd name="connsiteY80" fmla="*/ 3912976 h 4130507"/>
              <a:gd name="connsiteX81" fmla="*/ 3717587 w 5623272"/>
              <a:gd name="connsiteY81" fmla="*/ 3912976 h 4130507"/>
              <a:gd name="connsiteX82" fmla="*/ 3369796 w 5623272"/>
              <a:gd name="connsiteY82" fmla="*/ 3912976 h 4130507"/>
              <a:gd name="connsiteX83" fmla="*/ 3334626 w 5623272"/>
              <a:gd name="connsiteY83" fmla="*/ 3912976 h 4130507"/>
              <a:gd name="connsiteX84" fmla="*/ 3299456 w 5623272"/>
              <a:gd name="connsiteY84" fmla="*/ 3910371 h 4130507"/>
              <a:gd name="connsiteX85" fmla="*/ 3282522 w 5623272"/>
              <a:gd name="connsiteY85" fmla="*/ 3910371 h 4130507"/>
              <a:gd name="connsiteX86" fmla="*/ 3284234 w 5623272"/>
              <a:gd name="connsiteY86" fmla="*/ 3861839 h 4130507"/>
              <a:gd name="connsiteX87" fmla="*/ 3282522 w 5623272"/>
              <a:gd name="connsiteY87" fmla="*/ 3910370 h 4130507"/>
              <a:gd name="connsiteX88" fmla="*/ 3154868 w 5623272"/>
              <a:gd name="connsiteY88" fmla="*/ 3897344 h 4130507"/>
              <a:gd name="connsiteX89" fmla="*/ 3143145 w 5623272"/>
              <a:gd name="connsiteY89" fmla="*/ 3897344 h 4130507"/>
              <a:gd name="connsiteX90" fmla="*/ 3130119 w 5623272"/>
              <a:gd name="connsiteY90" fmla="*/ 3897344 h 4130507"/>
              <a:gd name="connsiteX91" fmla="*/ 3117093 w 5623272"/>
              <a:gd name="connsiteY91" fmla="*/ 3897344 h 4130507"/>
              <a:gd name="connsiteX92" fmla="*/ 3107975 w 5623272"/>
              <a:gd name="connsiteY92" fmla="*/ 3899949 h 4130507"/>
              <a:gd name="connsiteX93" fmla="*/ 3094949 w 5623272"/>
              <a:gd name="connsiteY93" fmla="*/ 3902554 h 4130507"/>
              <a:gd name="connsiteX94" fmla="*/ 3081923 w 5623272"/>
              <a:gd name="connsiteY94" fmla="*/ 3905159 h 4130507"/>
              <a:gd name="connsiteX95" fmla="*/ 3070200 w 5623272"/>
              <a:gd name="connsiteY95" fmla="*/ 3907765 h 4130507"/>
              <a:gd name="connsiteX96" fmla="*/ 2997255 w 5623272"/>
              <a:gd name="connsiteY96" fmla="*/ 3935119 h 4130507"/>
              <a:gd name="connsiteX97" fmla="*/ 2989439 w 5623272"/>
              <a:gd name="connsiteY97" fmla="*/ 3937724 h 4130507"/>
              <a:gd name="connsiteX98" fmla="*/ 2982926 w 5623272"/>
              <a:gd name="connsiteY98" fmla="*/ 3942935 h 4130507"/>
              <a:gd name="connsiteX99" fmla="*/ 2977716 w 5623272"/>
              <a:gd name="connsiteY99" fmla="*/ 3945540 h 4130507"/>
              <a:gd name="connsiteX100" fmla="*/ 2969901 w 5623272"/>
              <a:gd name="connsiteY100" fmla="*/ 3950750 h 4130507"/>
              <a:gd name="connsiteX101" fmla="*/ 2964690 w 5623272"/>
              <a:gd name="connsiteY101" fmla="*/ 3954658 h 4130507"/>
              <a:gd name="connsiteX102" fmla="*/ 2959480 w 5623272"/>
              <a:gd name="connsiteY102" fmla="*/ 3959868 h 4130507"/>
              <a:gd name="connsiteX103" fmla="*/ 2955572 w 5623272"/>
              <a:gd name="connsiteY103" fmla="*/ 3965079 h 4130507"/>
              <a:gd name="connsiteX104" fmla="*/ 2950362 w 5623272"/>
              <a:gd name="connsiteY104" fmla="*/ 3970289 h 4130507"/>
              <a:gd name="connsiteX105" fmla="*/ 2945151 w 5623272"/>
              <a:gd name="connsiteY105" fmla="*/ 3975499 h 4130507"/>
              <a:gd name="connsiteX106" fmla="*/ 2939941 w 5623272"/>
              <a:gd name="connsiteY106" fmla="*/ 3980710 h 4130507"/>
              <a:gd name="connsiteX107" fmla="*/ 2934731 w 5623272"/>
              <a:gd name="connsiteY107" fmla="*/ 3987223 h 4130507"/>
              <a:gd name="connsiteX108" fmla="*/ 2932125 w 5623272"/>
              <a:gd name="connsiteY108" fmla="*/ 3995038 h 4130507"/>
              <a:gd name="connsiteX109" fmla="*/ 2926915 w 5623272"/>
              <a:gd name="connsiteY109" fmla="*/ 4000248 h 4130507"/>
              <a:gd name="connsiteX110" fmla="*/ 2925613 w 5623272"/>
              <a:gd name="connsiteY110" fmla="*/ 4005459 h 4130507"/>
              <a:gd name="connsiteX111" fmla="*/ 2920402 w 5623272"/>
              <a:gd name="connsiteY111" fmla="*/ 4013274 h 4130507"/>
              <a:gd name="connsiteX112" fmla="*/ 2915192 w 5623272"/>
              <a:gd name="connsiteY112" fmla="*/ 4017182 h 4130507"/>
              <a:gd name="connsiteX113" fmla="*/ 2909981 w 5623272"/>
              <a:gd name="connsiteY113" fmla="*/ 4022392 h 4130507"/>
              <a:gd name="connsiteX114" fmla="*/ 2904771 w 5623272"/>
              <a:gd name="connsiteY114" fmla="*/ 4027603 h 4130507"/>
              <a:gd name="connsiteX115" fmla="*/ 2899561 w 5623272"/>
              <a:gd name="connsiteY115" fmla="*/ 4032813 h 4130507"/>
              <a:gd name="connsiteX116" fmla="*/ 2893048 w 5623272"/>
              <a:gd name="connsiteY116" fmla="*/ 4038023 h 4130507"/>
              <a:gd name="connsiteX117" fmla="*/ 2887837 w 5623272"/>
              <a:gd name="connsiteY117" fmla="*/ 4040629 h 4130507"/>
              <a:gd name="connsiteX118" fmla="*/ 2880022 w 5623272"/>
              <a:gd name="connsiteY118" fmla="*/ 4045839 h 4130507"/>
              <a:gd name="connsiteX119" fmla="*/ 2874812 w 5623272"/>
              <a:gd name="connsiteY119" fmla="*/ 4047142 h 4130507"/>
              <a:gd name="connsiteX120" fmla="*/ 2866996 w 5623272"/>
              <a:gd name="connsiteY120" fmla="*/ 4049747 h 4130507"/>
              <a:gd name="connsiteX121" fmla="*/ 2697660 w 5623272"/>
              <a:gd name="connsiteY121" fmla="*/ 4120086 h 4130507"/>
              <a:gd name="connsiteX122" fmla="*/ 2662490 w 5623272"/>
              <a:gd name="connsiteY122" fmla="*/ 4127902 h 4130507"/>
              <a:gd name="connsiteX123" fmla="*/ 2627320 w 5623272"/>
              <a:gd name="connsiteY123" fmla="*/ 4130507 h 4130507"/>
              <a:gd name="connsiteX124" fmla="*/ 2589545 w 5623272"/>
              <a:gd name="connsiteY124" fmla="*/ 4130507 h 4130507"/>
              <a:gd name="connsiteX125" fmla="*/ 2527020 w 5623272"/>
              <a:gd name="connsiteY125" fmla="*/ 4130507 h 4130507"/>
              <a:gd name="connsiteX126" fmla="*/ 2510087 w 5623272"/>
              <a:gd name="connsiteY126" fmla="*/ 4130507 h 4130507"/>
              <a:gd name="connsiteX127" fmla="*/ 2490548 w 5623272"/>
              <a:gd name="connsiteY127" fmla="*/ 4130507 h 4130507"/>
              <a:gd name="connsiteX128" fmla="*/ 2472312 w 5623272"/>
              <a:gd name="connsiteY128" fmla="*/ 4127902 h 4130507"/>
              <a:gd name="connsiteX129" fmla="*/ 2437142 w 5623272"/>
              <a:gd name="connsiteY129" fmla="*/ 4122692 h 4130507"/>
              <a:gd name="connsiteX130" fmla="*/ 2422813 w 5623272"/>
              <a:gd name="connsiteY130" fmla="*/ 4117481 h 4130507"/>
              <a:gd name="connsiteX131" fmla="*/ 2407182 w 5623272"/>
              <a:gd name="connsiteY131" fmla="*/ 4109666 h 4130507"/>
              <a:gd name="connsiteX132" fmla="*/ 2392854 w 5623272"/>
              <a:gd name="connsiteY132" fmla="*/ 4103153 h 4130507"/>
              <a:gd name="connsiteX133" fmla="*/ 2377223 w 5623272"/>
              <a:gd name="connsiteY133" fmla="*/ 4095337 h 4130507"/>
              <a:gd name="connsiteX134" fmla="*/ 2362894 w 5623272"/>
              <a:gd name="connsiteY134" fmla="*/ 4087522 h 4130507"/>
              <a:gd name="connsiteX135" fmla="*/ 2347263 w 5623272"/>
              <a:gd name="connsiteY135" fmla="*/ 4077101 h 4130507"/>
              <a:gd name="connsiteX136" fmla="*/ 2334237 w 5623272"/>
              <a:gd name="connsiteY136" fmla="*/ 4067983 h 4130507"/>
              <a:gd name="connsiteX137" fmla="*/ 2322514 w 5623272"/>
              <a:gd name="connsiteY137" fmla="*/ 4057562 h 4130507"/>
              <a:gd name="connsiteX138" fmla="*/ 2309488 w 5623272"/>
              <a:gd name="connsiteY138" fmla="*/ 4045839 h 4130507"/>
              <a:gd name="connsiteX139" fmla="*/ 2297765 w 5623272"/>
              <a:gd name="connsiteY139" fmla="*/ 4032813 h 4130507"/>
              <a:gd name="connsiteX140" fmla="*/ 2287344 w 5623272"/>
              <a:gd name="connsiteY140" fmla="*/ 4019787 h 4130507"/>
              <a:gd name="connsiteX141" fmla="*/ 2276923 w 5623272"/>
              <a:gd name="connsiteY141" fmla="*/ 4008064 h 4130507"/>
              <a:gd name="connsiteX142" fmla="*/ 2267805 w 5623272"/>
              <a:gd name="connsiteY142" fmla="*/ 3997643 h 4130507"/>
              <a:gd name="connsiteX143" fmla="*/ 2259990 w 5623272"/>
              <a:gd name="connsiteY143" fmla="*/ 3984617 h 4130507"/>
              <a:gd name="connsiteX144" fmla="*/ 2249569 w 5623272"/>
              <a:gd name="connsiteY144" fmla="*/ 3978104 h 4130507"/>
              <a:gd name="connsiteX145" fmla="*/ 2240451 w 5623272"/>
              <a:gd name="connsiteY145" fmla="*/ 3967684 h 4130507"/>
              <a:gd name="connsiteX146" fmla="*/ 2227425 w 5623272"/>
              <a:gd name="connsiteY146" fmla="*/ 3957263 h 4130507"/>
              <a:gd name="connsiteX147" fmla="*/ 2217004 w 5623272"/>
              <a:gd name="connsiteY147" fmla="*/ 3950750 h 4130507"/>
              <a:gd name="connsiteX148" fmla="*/ 2205281 w 5623272"/>
              <a:gd name="connsiteY148" fmla="*/ 3942935 h 4130507"/>
              <a:gd name="connsiteX149" fmla="*/ 2157085 w 5623272"/>
              <a:gd name="connsiteY149" fmla="*/ 3918185 h 4130507"/>
              <a:gd name="connsiteX150" fmla="*/ 2127126 w 5623272"/>
              <a:gd name="connsiteY150" fmla="*/ 3899949 h 4130507"/>
              <a:gd name="connsiteX151" fmla="*/ 2082838 w 5623272"/>
              <a:gd name="connsiteY151" fmla="*/ 3880410 h 4130507"/>
              <a:gd name="connsiteX152" fmla="*/ 2094414 w 5623272"/>
              <a:gd name="connsiteY152" fmla="*/ 3816488 h 4130507"/>
              <a:gd name="connsiteX153" fmla="*/ 2094414 w 5623272"/>
              <a:gd name="connsiteY153" fmla="*/ 3816487 h 4130507"/>
              <a:gd name="connsiteX154" fmla="*/ 2082837 w 5623272"/>
              <a:gd name="connsiteY154" fmla="*/ 3880410 h 4130507"/>
              <a:gd name="connsiteX155" fmla="*/ 2042457 w 5623272"/>
              <a:gd name="connsiteY155" fmla="*/ 3862174 h 4130507"/>
              <a:gd name="connsiteX156" fmla="*/ 2039852 w 5623272"/>
              <a:gd name="connsiteY156" fmla="*/ 3859569 h 4130507"/>
              <a:gd name="connsiteX157" fmla="*/ 2037247 w 5623272"/>
              <a:gd name="connsiteY157" fmla="*/ 3858266 h 4130507"/>
              <a:gd name="connsiteX158" fmla="*/ 2034642 w 5623272"/>
              <a:gd name="connsiteY158" fmla="*/ 3855661 h 4130507"/>
              <a:gd name="connsiteX159" fmla="*/ 2032037 w 5623272"/>
              <a:gd name="connsiteY159" fmla="*/ 3853056 h 4130507"/>
              <a:gd name="connsiteX160" fmla="*/ 2029431 w 5623272"/>
              <a:gd name="connsiteY160" fmla="*/ 3850451 h 4130507"/>
              <a:gd name="connsiteX161" fmla="*/ 2026826 w 5623272"/>
              <a:gd name="connsiteY161" fmla="*/ 3847845 h 4130507"/>
              <a:gd name="connsiteX162" fmla="*/ 2024221 w 5623272"/>
              <a:gd name="connsiteY162" fmla="*/ 3845240 h 4130507"/>
              <a:gd name="connsiteX163" fmla="*/ 2022918 w 5623272"/>
              <a:gd name="connsiteY163" fmla="*/ 3840030 h 4130507"/>
              <a:gd name="connsiteX164" fmla="*/ 2020313 w 5623272"/>
              <a:gd name="connsiteY164" fmla="*/ 3837425 h 4130507"/>
              <a:gd name="connsiteX165" fmla="*/ 2020313 w 5623272"/>
              <a:gd name="connsiteY165" fmla="*/ 3834820 h 4130507"/>
              <a:gd name="connsiteX166" fmla="*/ 2017708 w 5623272"/>
              <a:gd name="connsiteY166" fmla="*/ 3829609 h 4130507"/>
              <a:gd name="connsiteX167" fmla="*/ 2015103 w 5623272"/>
              <a:gd name="connsiteY167" fmla="*/ 3827004 h 4130507"/>
              <a:gd name="connsiteX168" fmla="*/ 2015103 w 5623272"/>
              <a:gd name="connsiteY168" fmla="*/ 3825701 h 4130507"/>
              <a:gd name="connsiteX169" fmla="*/ 2015103 w 5623272"/>
              <a:gd name="connsiteY169" fmla="*/ 3820491 h 4130507"/>
              <a:gd name="connsiteX170" fmla="*/ 2012498 w 5623272"/>
              <a:gd name="connsiteY170" fmla="*/ 3817886 h 4130507"/>
              <a:gd name="connsiteX171" fmla="*/ 2012498 w 5623272"/>
              <a:gd name="connsiteY171" fmla="*/ 3812676 h 4130507"/>
              <a:gd name="connsiteX172" fmla="*/ 2012498 w 5623272"/>
              <a:gd name="connsiteY172" fmla="*/ 3810070 h 4130507"/>
              <a:gd name="connsiteX173" fmla="*/ 2009893 w 5623272"/>
              <a:gd name="connsiteY173" fmla="*/ 3807465 h 4130507"/>
              <a:gd name="connsiteX174" fmla="*/ 2009893 w 5623272"/>
              <a:gd name="connsiteY174" fmla="*/ 3802255 h 4130507"/>
              <a:gd name="connsiteX175" fmla="*/ 2007287 w 5623272"/>
              <a:gd name="connsiteY175" fmla="*/ 3799650 h 4130507"/>
              <a:gd name="connsiteX176" fmla="*/ 2007287 w 5623272"/>
              <a:gd name="connsiteY176" fmla="*/ 3797045 h 4130507"/>
              <a:gd name="connsiteX177" fmla="*/ 2004682 w 5623272"/>
              <a:gd name="connsiteY177" fmla="*/ 3793137 h 4130507"/>
              <a:gd name="connsiteX178" fmla="*/ 2002077 w 5623272"/>
              <a:gd name="connsiteY178" fmla="*/ 3790532 h 4130507"/>
              <a:gd name="connsiteX179" fmla="*/ 2002077 w 5623272"/>
              <a:gd name="connsiteY179" fmla="*/ 3787926 h 4130507"/>
              <a:gd name="connsiteX180" fmla="*/ 1999472 w 5623272"/>
              <a:gd name="connsiteY180" fmla="*/ 3785321 h 4130507"/>
              <a:gd name="connsiteX181" fmla="*/ 1931737 w 5623272"/>
              <a:gd name="connsiteY181" fmla="*/ 3704561 h 4130507"/>
              <a:gd name="connsiteX182" fmla="*/ 1931737 w 5623272"/>
              <a:gd name="connsiteY182" fmla="*/ 3701956 h 4130507"/>
              <a:gd name="connsiteX183" fmla="*/ 1930435 w 5623272"/>
              <a:gd name="connsiteY183" fmla="*/ 3700653 h 4130507"/>
              <a:gd name="connsiteX184" fmla="*/ 1927830 w 5623272"/>
              <a:gd name="connsiteY184" fmla="*/ 3698048 h 4130507"/>
              <a:gd name="connsiteX185" fmla="*/ 1925224 w 5623272"/>
              <a:gd name="connsiteY185" fmla="*/ 3698048 h 4130507"/>
              <a:gd name="connsiteX186" fmla="*/ 1925224 w 5623272"/>
              <a:gd name="connsiteY186" fmla="*/ 3695443 h 4130507"/>
              <a:gd name="connsiteX187" fmla="*/ 1922619 w 5623272"/>
              <a:gd name="connsiteY187" fmla="*/ 3692837 h 4130507"/>
              <a:gd name="connsiteX188" fmla="*/ 1920014 w 5623272"/>
              <a:gd name="connsiteY188" fmla="*/ 3692837 h 4130507"/>
              <a:gd name="connsiteX189" fmla="*/ 1917409 w 5623272"/>
              <a:gd name="connsiteY189" fmla="*/ 3690232 h 4130507"/>
              <a:gd name="connsiteX190" fmla="*/ 1914804 w 5623272"/>
              <a:gd name="connsiteY190" fmla="*/ 3690232 h 4130507"/>
              <a:gd name="connsiteX191" fmla="*/ 1912198 w 5623272"/>
              <a:gd name="connsiteY191" fmla="*/ 3687627 h 4130507"/>
              <a:gd name="connsiteX192" fmla="*/ 1909593 w 5623272"/>
              <a:gd name="connsiteY192" fmla="*/ 3687627 h 4130507"/>
              <a:gd name="connsiteX193" fmla="*/ 1906988 w 5623272"/>
              <a:gd name="connsiteY193" fmla="*/ 3687627 h 4130507"/>
              <a:gd name="connsiteX194" fmla="*/ 1904383 w 5623272"/>
              <a:gd name="connsiteY194" fmla="*/ 3685022 h 4130507"/>
              <a:gd name="connsiteX195" fmla="*/ 1901778 w 5623272"/>
              <a:gd name="connsiteY195" fmla="*/ 3685022 h 4130507"/>
              <a:gd name="connsiteX196" fmla="*/ 1899173 w 5623272"/>
              <a:gd name="connsiteY196" fmla="*/ 3685022 h 4130507"/>
              <a:gd name="connsiteX197" fmla="*/ 1897870 w 5623272"/>
              <a:gd name="connsiteY197" fmla="*/ 3685022 h 4130507"/>
              <a:gd name="connsiteX198" fmla="*/ 1895265 w 5623272"/>
              <a:gd name="connsiteY198" fmla="*/ 3685022 h 4130507"/>
              <a:gd name="connsiteX199" fmla="*/ 1892660 w 5623272"/>
              <a:gd name="connsiteY199" fmla="*/ 3682417 h 4130507"/>
              <a:gd name="connsiteX200" fmla="*/ 1890055 w 5623272"/>
              <a:gd name="connsiteY200" fmla="*/ 3682417 h 4130507"/>
              <a:gd name="connsiteX201" fmla="*/ 1887449 w 5623272"/>
              <a:gd name="connsiteY201" fmla="*/ 3679812 h 4130507"/>
              <a:gd name="connsiteX202" fmla="*/ 1884844 w 5623272"/>
              <a:gd name="connsiteY202" fmla="*/ 3679812 h 4130507"/>
              <a:gd name="connsiteX203" fmla="*/ 1882239 w 5623272"/>
              <a:gd name="connsiteY203" fmla="*/ 3677206 h 4130507"/>
              <a:gd name="connsiteX204" fmla="*/ 1879634 w 5623272"/>
              <a:gd name="connsiteY204" fmla="*/ 3674601 h 4130507"/>
              <a:gd name="connsiteX205" fmla="*/ 1877029 w 5623272"/>
              <a:gd name="connsiteY205" fmla="*/ 3674601 h 4130507"/>
              <a:gd name="connsiteX206" fmla="*/ 1877029 w 5623272"/>
              <a:gd name="connsiteY206" fmla="*/ 3671996 h 4130507"/>
              <a:gd name="connsiteX207" fmla="*/ 1874423 w 5623272"/>
              <a:gd name="connsiteY207" fmla="*/ 3669391 h 4130507"/>
              <a:gd name="connsiteX208" fmla="*/ 1871818 w 5623272"/>
              <a:gd name="connsiteY208" fmla="*/ 3669391 h 4130507"/>
              <a:gd name="connsiteX209" fmla="*/ 1871818 w 5623272"/>
              <a:gd name="connsiteY209" fmla="*/ 3668088 h 4130507"/>
              <a:gd name="connsiteX210" fmla="*/ 1869213 w 5623272"/>
              <a:gd name="connsiteY210" fmla="*/ 3665483 h 4130507"/>
              <a:gd name="connsiteX211" fmla="*/ 1869213 w 5623272"/>
              <a:gd name="connsiteY211" fmla="*/ 3662878 h 4130507"/>
              <a:gd name="connsiteX212" fmla="*/ 1860095 w 5623272"/>
              <a:gd name="connsiteY212" fmla="*/ 3649852 h 4130507"/>
              <a:gd name="connsiteX213" fmla="*/ 1852279 w 5623272"/>
              <a:gd name="connsiteY213" fmla="*/ 3635524 h 4130507"/>
              <a:gd name="connsiteX214" fmla="*/ 1841859 w 5623272"/>
              <a:gd name="connsiteY214" fmla="*/ 3622498 h 4130507"/>
              <a:gd name="connsiteX215" fmla="*/ 1832741 w 5623272"/>
              <a:gd name="connsiteY215" fmla="*/ 3612077 h 4130507"/>
              <a:gd name="connsiteX216" fmla="*/ 1819715 w 5623272"/>
              <a:gd name="connsiteY216" fmla="*/ 3600354 h 4130507"/>
              <a:gd name="connsiteX217" fmla="*/ 1809294 w 5623272"/>
              <a:gd name="connsiteY217" fmla="*/ 3589933 h 4130507"/>
              <a:gd name="connsiteX218" fmla="*/ 1797571 w 5623272"/>
              <a:gd name="connsiteY218" fmla="*/ 3576907 h 4130507"/>
              <a:gd name="connsiteX219" fmla="*/ 1784545 w 5623272"/>
              <a:gd name="connsiteY219" fmla="*/ 3570394 h 4130507"/>
              <a:gd name="connsiteX220" fmla="*/ 1772822 w 5623272"/>
              <a:gd name="connsiteY220" fmla="*/ 3559973 h 4130507"/>
              <a:gd name="connsiteX221" fmla="*/ 1757191 w 5623272"/>
              <a:gd name="connsiteY221" fmla="*/ 3552158 h 4130507"/>
              <a:gd name="connsiteX222" fmla="*/ 1744165 w 5623272"/>
              <a:gd name="connsiteY222" fmla="*/ 3544342 h 4130507"/>
              <a:gd name="connsiteX223" fmla="*/ 1729836 w 5623272"/>
              <a:gd name="connsiteY223" fmla="*/ 3537829 h 4130507"/>
              <a:gd name="connsiteX224" fmla="*/ 1714205 w 5623272"/>
              <a:gd name="connsiteY224" fmla="*/ 3530014 h 4130507"/>
              <a:gd name="connsiteX225" fmla="*/ 1699877 w 5623272"/>
              <a:gd name="connsiteY225" fmla="*/ 3524804 h 4130507"/>
              <a:gd name="connsiteX226" fmla="*/ 1681641 w 5623272"/>
              <a:gd name="connsiteY226" fmla="*/ 3519593 h 4130507"/>
              <a:gd name="connsiteX227" fmla="*/ 1667312 w 5623272"/>
              <a:gd name="connsiteY227" fmla="*/ 3513080 h 4130507"/>
              <a:gd name="connsiteX228" fmla="*/ 1649076 w 5623272"/>
              <a:gd name="connsiteY228" fmla="*/ 3505265 h 4130507"/>
              <a:gd name="connsiteX229" fmla="*/ 1634747 w 5623272"/>
              <a:gd name="connsiteY229" fmla="*/ 3494844 h 4130507"/>
              <a:gd name="connsiteX230" fmla="*/ 1619116 w 5623272"/>
              <a:gd name="connsiteY230" fmla="*/ 3484423 h 4130507"/>
              <a:gd name="connsiteX231" fmla="*/ 1604788 w 5623272"/>
              <a:gd name="connsiteY231" fmla="*/ 3477910 h 4130507"/>
              <a:gd name="connsiteX232" fmla="*/ 1591762 w 5623272"/>
              <a:gd name="connsiteY232" fmla="*/ 3467490 h 4130507"/>
              <a:gd name="connsiteX233" fmla="*/ 1577434 w 5623272"/>
              <a:gd name="connsiteY233" fmla="*/ 3459674 h 4130507"/>
              <a:gd name="connsiteX234" fmla="*/ 1559197 w 5623272"/>
              <a:gd name="connsiteY234" fmla="*/ 3451859 h 4130507"/>
              <a:gd name="connsiteX235" fmla="*/ 1544869 w 5623272"/>
              <a:gd name="connsiteY235" fmla="*/ 3447951 h 4130507"/>
              <a:gd name="connsiteX236" fmla="*/ 1529238 w 5623272"/>
              <a:gd name="connsiteY236" fmla="*/ 3442741 h 4130507"/>
              <a:gd name="connsiteX237" fmla="*/ 1512304 w 5623272"/>
              <a:gd name="connsiteY237" fmla="*/ 3437530 h 4130507"/>
              <a:gd name="connsiteX238" fmla="*/ 1494068 w 5623272"/>
              <a:gd name="connsiteY238" fmla="*/ 3434925 h 4130507"/>
              <a:gd name="connsiteX239" fmla="*/ 1479739 w 5623272"/>
              <a:gd name="connsiteY239" fmla="*/ 3432320 h 4130507"/>
              <a:gd name="connsiteX240" fmla="*/ 1462806 w 5623272"/>
              <a:gd name="connsiteY240" fmla="*/ 3432320 h 4130507"/>
              <a:gd name="connsiteX241" fmla="*/ 1365112 w 5623272"/>
              <a:gd name="connsiteY241" fmla="*/ 3427110 h 4130507"/>
              <a:gd name="connsiteX242" fmla="*/ 1270023 w 5623272"/>
              <a:gd name="connsiteY242" fmla="*/ 3419294 h 4130507"/>
              <a:gd name="connsiteX243" fmla="*/ 1270023 w 5623272"/>
              <a:gd name="connsiteY243" fmla="*/ 3419293 h 4130507"/>
              <a:gd name="connsiteX244" fmla="*/ 1249182 w 5623272"/>
              <a:gd name="connsiteY244" fmla="*/ 3417991 h 4130507"/>
              <a:gd name="connsiteX245" fmla="*/ 1232248 w 5623272"/>
              <a:gd name="connsiteY245" fmla="*/ 3415385 h 4130507"/>
              <a:gd name="connsiteX246" fmla="*/ 1214012 w 5623272"/>
              <a:gd name="connsiteY246" fmla="*/ 3412780 h 4130507"/>
              <a:gd name="connsiteX247" fmla="*/ 1197078 w 5623272"/>
              <a:gd name="connsiteY247" fmla="*/ 3407570 h 4130507"/>
              <a:gd name="connsiteX248" fmla="*/ 1180145 w 5623272"/>
              <a:gd name="connsiteY248" fmla="*/ 3402360 h 4130507"/>
              <a:gd name="connsiteX249" fmla="*/ 1161908 w 5623272"/>
              <a:gd name="connsiteY249" fmla="*/ 3397149 h 4130507"/>
              <a:gd name="connsiteX250" fmla="*/ 1144975 w 5623272"/>
              <a:gd name="connsiteY250" fmla="*/ 3389334 h 4130507"/>
              <a:gd name="connsiteX251" fmla="*/ 1126738 w 5623272"/>
              <a:gd name="connsiteY251" fmla="*/ 3382821 h 4130507"/>
              <a:gd name="connsiteX252" fmla="*/ 1112410 w 5623272"/>
              <a:gd name="connsiteY252" fmla="*/ 3372400 h 4130507"/>
              <a:gd name="connsiteX253" fmla="*/ 1096779 w 5623272"/>
              <a:gd name="connsiteY253" fmla="*/ 3361979 h 4130507"/>
              <a:gd name="connsiteX254" fmla="*/ 1082450 w 5623272"/>
              <a:gd name="connsiteY254" fmla="*/ 3352861 h 4130507"/>
              <a:gd name="connsiteX255" fmla="*/ 1066819 w 5623272"/>
              <a:gd name="connsiteY255" fmla="*/ 3339835 h 4130507"/>
              <a:gd name="connsiteX256" fmla="*/ 1052491 w 5623272"/>
              <a:gd name="connsiteY256" fmla="*/ 3326809 h 4130507"/>
              <a:gd name="connsiteX257" fmla="*/ 1039465 w 5623272"/>
              <a:gd name="connsiteY257" fmla="*/ 3315086 h 4130507"/>
              <a:gd name="connsiteX258" fmla="*/ 1027742 w 5623272"/>
              <a:gd name="connsiteY258" fmla="*/ 3302060 h 4130507"/>
              <a:gd name="connsiteX259" fmla="*/ 1022531 w 5623272"/>
              <a:gd name="connsiteY259" fmla="*/ 3294245 h 4130507"/>
              <a:gd name="connsiteX260" fmla="*/ 1014716 w 5623272"/>
              <a:gd name="connsiteY260" fmla="*/ 3287732 h 4130507"/>
              <a:gd name="connsiteX261" fmla="*/ 1006900 w 5623272"/>
              <a:gd name="connsiteY261" fmla="*/ 3282521 h 4130507"/>
              <a:gd name="connsiteX262" fmla="*/ 1001690 w 5623272"/>
              <a:gd name="connsiteY262" fmla="*/ 3277311 h 4130507"/>
              <a:gd name="connsiteX263" fmla="*/ 995177 w 5623272"/>
              <a:gd name="connsiteY263" fmla="*/ 3269496 h 4130507"/>
              <a:gd name="connsiteX264" fmla="*/ 984756 w 5623272"/>
              <a:gd name="connsiteY264" fmla="*/ 3264285 h 4130507"/>
              <a:gd name="connsiteX265" fmla="*/ 976941 w 5623272"/>
              <a:gd name="connsiteY265" fmla="*/ 3261680 h 4130507"/>
              <a:gd name="connsiteX266" fmla="*/ 969125 w 5623272"/>
              <a:gd name="connsiteY266" fmla="*/ 3257772 h 4130507"/>
              <a:gd name="connsiteX267" fmla="*/ 960007 w 5623272"/>
              <a:gd name="connsiteY267" fmla="*/ 3252562 h 4130507"/>
              <a:gd name="connsiteX268" fmla="*/ 952192 w 5623272"/>
              <a:gd name="connsiteY268" fmla="*/ 3249957 h 4130507"/>
              <a:gd name="connsiteX269" fmla="*/ 941771 w 5623272"/>
              <a:gd name="connsiteY269" fmla="*/ 3247352 h 4130507"/>
              <a:gd name="connsiteX270" fmla="*/ 933955 w 5623272"/>
              <a:gd name="connsiteY270" fmla="*/ 3244746 h 4130507"/>
              <a:gd name="connsiteX271" fmla="*/ 751593 w 5623272"/>
              <a:gd name="connsiteY271" fmla="*/ 3204366 h 4130507"/>
              <a:gd name="connsiteX272" fmla="*/ 745080 w 5623272"/>
              <a:gd name="connsiteY272" fmla="*/ 3201761 h 4130507"/>
              <a:gd name="connsiteX273" fmla="*/ 737264 w 5623272"/>
              <a:gd name="connsiteY273" fmla="*/ 3199156 h 4130507"/>
              <a:gd name="connsiteX274" fmla="*/ 732054 w 5623272"/>
              <a:gd name="connsiteY274" fmla="*/ 3197853 h 4130507"/>
              <a:gd name="connsiteX275" fmla="*/ 724239 w 5623272"/>
              <a:gd name="connsiteY275" fmla="*/ 3195248 h 4130507"/>
              <a:gd name="connsiteX276" fmla="*/ 716423 w 5623272"/>
              <a:gd name="connsiteY276" fmla="*/ 3192643 h 4130507"/>
              <a:gd name="connsiteX277" fmla="*/ 712515 w 5623272"/>
              <a:gd name="connsiteY277" fmla="*/ 3187433 h 4130507"/>
              <a:gd name="connsiteX278" fmla="*/ 704700 w 5623272"/>
              <a:gd name="connsiteY278" fmla="*/ 3182222 h 4130507"/>
              <a:gd name="connsiteX279" fmla="*/ 699489 w 5623272"/>
              <a:gd name="connsiteY279" fmla="*/ 3179617 h 4130507"/>
              <a:gd name="connsiteX280" fmla="*/ 691674 w 5623272"/>
              <a:gd name="connsiteY280" fmla="*/ 3174407 h 4130507"/>
              <a:gd name="connsiteX281" fmla="*/ 686463 w 5623272"/>
              <a:gd name="connsiteY281" fmla="*/ 3169196 h 4130507"/>
              <a:gd name="connsiteX282" fmla="*/ 531455 w 5623272"/>
              <a:gd name="connsiteY282" fmla="*/ 3014188 h 4130507"/>
              <a:gd name="connsiteX283" fmla="*/ 522337 w 5623272"/>
              <a:gd name="connsiteY283" fmla="*/ 3002465 h 4130507"/>
              <a:gd name="connsiteX284" fmla="*/ 509311 w 5623272"/>
              <a:gd name="connsiteY284" fmla="*/ 2989439 h 4130507"/>
              <a:gd name="connsiteX285" fmla="*/ 498891 w 5623272"/>
              <a:gd name="connsiteY285" fmla="*/ 2975111 h 4130507"/>
              <a:gd name="connsiteX286" fmla="*/ 492378 w 5623272"/>
              <a:gd name="connsiteY286" fmla="*/ 2959480 h 4130507"/>
              <a:gd name="connsiteX287" fmla="*/ 484562 w 5623272"/>
              <a:gd name="connsiteY287" fmla="*/ 2945151 h 4130507"/>
              <a:gd name="connsiteX288" fmla="*/ 474142 w 5623272"/>
              <a:gd name="connsiteY288" fmla="*/ 2929520 h 4130507"/>
              <a:gd name="connsiteX289" fmla="*/ 438972 w 5623272"/>
              <a:gd name="connsiteY289" fmla="*/ 2847457 h 4130507"/>
              <a:gd name="connsiteX290" fmla="*/ 429854 w 5623272"/>
              <a:gd name="connsiteY290" fmla="*/ 2831826 h 4130507"/>
              <a:gd name="connsiteX291" fmla="*/ 422038 w 5623272"/>
              <a:gd name="connsiteY291" fmla="*/ 2820103 h 4130507"/>
              <a:gd name="connsiteX292" fmla="*/ 411617 w 5623272"/>
              <a:gd name="connsiteY292" fmla="*/ 2807077 h 4130507"/>
              <a:gd name="connsiteX293" fmla="*/ 402499 w 5623272"/>
              <a:gd name="connsiteY293" fmla="*/ 2796656 h 4130507"/>
              <a:gd name="connsiteX294" fmla="*/ 392078 w 5623272"/>
              <a:gd name="connsiteY294" fmla="*/ 2784933 h 4130507"/>
              <a:gd name="connsiteX295" fmla="*/ 379053 w 5623272"/>
              <a:gd name="connsiteY295" fmla="*/ 2774512 h 4130507"/>
              <a:gd name="connsiteX296" fmla="*/ 367329 w 5623272"/>
              <a:gd name="connsiteY296" fmla="*/ 2764091 h 4130507"/>
              <a:gd name="connsiteX297" fmla="*/ 131561 w 5623272"/>
              <a:gd name="connsiteY297" fmla="*/ 2586939 h 4130507"/>
              <a:gd name="connsiteX298" fmla="*/ 74247 w 5623272"/>
              <a:gd name="connsiteY298" fmla="*/ 2519204 h 4130507"/>
              <a:gd name="connsiteX299" fmla="*/ 131561 w 5623272"/>
              <a:gd name="connsiteY299" fmla="*/ 2394156 h 4130507"/>
              <a:gd name="connsiteX300" fmla="*/ 446787 w 5623272"/>
              <a:gd name="connsiteY300" fmla="*/ 2579123 h 4130507"/>
              <a:gd name="connsiteX301" fmla="*/ 531455 w 5623272"/>
              <a:gd name="connsiteY301" fmla="*/ 2494455 h 4130507"/>
              <a:gd name="connsiteX302" fmla="*/ 775040 w 5623272"/>
              <a:gd name="connsiteY302" fmla="*/ 2594755 h 4130507"/>
              <a:gd name="connsiteX303" fmla="*/ 775040 w 5623272"/>
              <a:gd name="connsiteY303" fmla="*/ 2524415 h 4130507"/>
              <a:gd name="connsiteX304" fmla="*/ 726844 w 5623272"/>
              <a:gd name="connsiteY304" fmla="*/ 2524415 h 4130507"/>
              <a:gd name="connsiteX305" fmla="*/ 726844 w 5623272"/>
              <a:gd name="connsiteY305" fmla="*/ 2446259 h 4130507"/>
              <a:gd name="connsiteX306" fmla="*/ 775040 w 5623272"/>
              <a:gd name="connsiteY306" fmla="*/ 2442352 h 4130507"/>
              <a:gd name="connsiteX307" fmla="*/ 777645 w 5623272"/>
              <a:gd name="connsiteY307" fmla="*/ 2111494 h 4130507"/>
              <a:gd name="connsiteX308" fmla="*/ 729449 w 5623272"/>
              <a:gd name="connsiteY308" fmla="*/ 2111494 h 4130507"/>
              <a:gd name="connsiteX309" fmla="*/ 726844 w 5623272"/>
              <a:gd name="connsiteY309" fmla="*/ 2111494 h 4130507"/>
              <a:gd name="connsiteX310" fmla="*/ 724239 w 5623272"/>
              <a:gd name="connsiteY310" fmla="*/ 2111494 h 4130507"/>
              <a:gd name="connsiteX311" fmla="*/ 721633 w 5623272"/>
              <a:gd name="connsiteY311" fmla="*/ 2108889 h 4130507"/>
              <a:gd name="connsiteX312" fmla="*/ 719028 w 5623272"/>
              <a:gd name="connsiteY312" fmla="*/ 2108889 h 4130507"/>
              <a:gd name="connsiteX313" fmla="*/ 716423 w 5623272"/>
              <a:gd name="connsiteY313" fmla="*/ 2108889 h 4130507"/>
              <a:gd name="connsiteX314" fmla="*/ 716423 w 5623272"/>
              <a:gd name="connsiteY314" fmla="*/ 2106284 h 4130507"/>
              <a:gd name="connsiteX315" fmla="*/ 715120 w 5623272"/>
              <a:gd name="connsiteY315" fmla="*/ 2106284 h 4130507"/>
              <a:gd name="connsiteX316" fmla="*/ 552297 w 5623272"/>
              <a:gd name="connsiteY316" fmla="*/ 1978630 h 4130507"/>
              <a:gd name="connsiteX317" fmla="*/ 661714 w 5623272"/>
              <a:gd name="connsiteY317" fmla="*/ 1948671 h 4130507"/>
              <a:gd name="connsiteX318" fmla="*/ 666925 w 5623272"/>
              <a:gd name="connsiteY318" fmla="*/ 1948671 h 4130507"/>
              <a:gd name="connsiteX319" fmla="*/ 672135 w 5623272"/>
              <a:gd name="connsiteY319" fmla="*/ 1946066 h 4130507"/>
              <a:gd name="connsiteX320" fmla="*/ 679951 w 5623272"/>
              <a:gd name="connsiteY320" fmla="*/ 1946066 h 4130507"/>
              <a:gd name="connsiteX321" fmla="*/ 685161 w 5623272"/>
              <a:gd name="connsiteY321" fmla="*/ 1946066 h 4130507"/>
              <a:gd name="connsiteX322" fmla="*/ 691674 w 5623272"/>
              <a:gd name="connsiteY322" fmla="*/ 1946066 h 4130507"/>
              <a:gd name="connsiteX323" fmla="*/ 726844 w 5623272"/>
              <a:gd name="connsiteY323" fmla="*/ 1946066 h 4130507"/>
              <a:gd name="connsiteX324" fmla="*/ 724239 w 5623272"/>
              <a:gd name="connsiteY324" fmla="*/ 1951276 h 4130507"/>
              <a:gd name="connsiteX325" fmla="*/ 784158 w 5623272"/>
              <a:gd name="connsiteY325" fmla="*/ 1951276 h 4130507"/>
              <a:gd name="connsiteX326" fmla="*/ 786763 w 5623272"/>
              <a:gd name="connsiteY326" fmla="*/ 1671220 h 4130507"/>
              <a:gd name="connsiteX327" fmla="*/ 609611 w 5623272"/>
              <a:gd name="connsiteY327" fmla="*/ 1666009 h 4130507"/>
              <a:gd name="connsiteX328" fmla="*/ 599190 w 5623272"/>
              <a:gd name="connsiteY328" fmla="*/ 1600881 h 4130507"/>
              <a:gd name="connsiteX329" fmla="*/ 259215 w 5623272"/>
              <a:gd name="connsiteY329" fmla="*/ 1594368 h 4130507"/>
              <a:gd name="connsiteX330" fmla="*/ 269636 w 5623272"/>
              <a:gd name="connsiteY330" fmla="*/ 1208802 h 4130507"/>
              <a:gd name="connsiteX331" fmla="*/ 212322 w 5623272"/>
              <a:gd name="connsiteY331" fmla="*/ 1208802 h 4130507"/>
              <a:gd name="connsiteX332" fmla="*/ 177152 w 5623272"/>
              <a:gd name="connsiteY332" fmla="*/ 1211407 h 4130507"/>
              <a:gd name="connsiteX333" fmla="*/ 144587 w 5623272"/>
              <a:gd name="connsiteY333" fmla="*/ 1219222 h 4130507"/>
              <a:gd name="connsiteX334" fmla="*/ 144587 w 5623272"/>
              <a:gd name="connsiteY334" fmla="*/ 1143672 h 4130507"/>
              <a:gd name="connsiteX335" fmla="*/ 79458 w 5623272"/>
              <a:gd name="connsiteY335" fmla="*/ 1156698 h 4130507"/>
              <a:gd name="connsiteX336" fmla="*/ 84668 w 5623272"/>
              <a:gd name="connsiteY336" fmla="*/ 1083753 h 4130507"/>
              <a:gd name="connsiteX337" fmla="*/ 11723 w 5623272"/>
              <a:gd name="connsiteY337" fmla="*/ 999085 h 4130507"/>
              <a:gd name="connsiteX338" fmla="*/ 0 w 5623272"/>
              <a:gd name="connsiteY338" fmla="*/ 896180 h 4130507"/>
              <a:gd name="connsiteX339" fmla="*/ 6513 w 5623272"/>
              <a:gd name="connsiteY339" fmla="*/ 758106 h 4130507"/>
              <a:gd name="connsiteX340" fmla="*/ 9118 w 5623272"/>
              <a:gd name="connsiteY340" fmla="*/ 713818 h 4130507"/>
              <a:gd name="connsiteX341" fmla="*/ 549692 w 5623272"/>
              <a:gd name="connsiteY341" fmla="*/ 752896 h 4130507"/>
              <a:gd name="connsiteX342" fmla="*/ 987362 w 5623272"/>
              <a:gd name="connsiteY342" fmla="*/ 874036 h 4130507"/>
              <a:gd name="connsiteX343" fmla="*/ 1096779 w 5623272"/>
              <a:gd name="connsiteY343" fmla="*/ 885760 h 4130507"/>
              <a:gd name="connsiteX344" fmla="*/ 1425031 w 5623272"/>
              <a:gd name="connsiteY344" fmla="*/ 913114 h 4130507"/>
              <a:gd name="connsiteX345" fmla="*/ 1675127 w 5623272"/>
              <a:gd name="connsiteY345" fmla="*/ 861011 h 4130507"/>
              <a:gd name="connsiteX346" fmla="*/ 1814504 w 5623272"/>
              <a:gd name="connsiteY346" fmla="*/ 863616 h 4130507"/>
              <a:gd name="connsiteX347" fmla="*/ 2012498 w 5623272"/>
              <a:gd name="connsiteY347" fmla="*/ 660412 h 4130507"/>
              <a:gd name="connsiteX348" fmla="*/ 2197465 w 5623272"/>
              <a:gd name="connsiteY348" fmla="*/ 660412 h 4130507"/>
              <a:gd name="connsiteX349" fmla="*/ 2265200 w 5623272"/>
              <a:gd name="connsiteY349" fmla="*/ 689069 h 4130507"/>
              <a:gd name="connsiteX350" fmla="*/ 2330329 w 5623272"/>
              <a:gd name="connsiteY350" fmla="*/ 746383 h 4130507"/>
              <a:gd name="connsiteX351" fmla="*/ 2330330 w 5623272"/>
              <a:gd name="connsiteY351" fmla="*/ 746382 h 4130507"/>
              <a:gd name="connsiteX352" fmla="*/ 2292554 w 5623272"/>
              <a:gd name="connsiteY352" fmla="*/ 616123 h 4130507"/>
              <a:gd name="connsiteX353" fmla="*/ 2211794 w 5623272"/>
              <a:gd name="connsiteY353" fmla="*/ 488470 h 4130507"/>
              <a:gd name="connsiteX354" fmla="*/ 2214399 w 5623272"/>
              <a:gd name="connsiteY354" fmla="*/ 368632 h 4130507"/>
              <a:gd name="connsiteX355" fmla="*/ 2149270 w 5623272"/>
              <a:gd name="connsiteY355" fmla="*/ 293082 h 4130507"/>
              <a:gd name="connsiteX356" fmla="*/ 2319909 w 5623272"/>
              <a:gd name="connsiteY356" fmla="*/ 123745 h 4130507"/>
              <a:gd name="connsiteX357" fmla="*/ 2420208 w 5623272"/>
              <a:gd name="connsiteY357" fmla="*/ 97694 h 4130507"/>
              <a:gd name="connsiteX358" fmla="*/ 2459286 w 5623272"/>
              <a:gd name="connsiteY358" fmla="*/ 58616 h 4130507"/>
              <a:gd name="connsiteX359" fmla="*/ 2515297 w 5623272"/>
              <a:gd name="connsiteY359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596789 w 5623272"/>
              <a:gd name="connsiteY2" fmla="*/ 1299547 h 4130507"/>
              <a:gd name="connsiteX3" fmla="*/ 5601129 w 5623272"/>
              <a:gd name="connsiteY3" fmla="*/ 1298679 h 4130507"/>
              <a:gd name="connsiteX4" fmla="*/ 5612842 w 5623272"/>
              <a:gd name="connsiteY4" fmla="*/ 1293473 h 4130507"/>
              <a:gd name="connsiteX5" fmla="*/ 2515297 w 5623272"/>
              <a:gd name="connsiteY5" fmla="*/ 0 h 4130507"/>
              <a:gd name="connsiteX6" fmla="*/ 2847457 w 5623272"/>
              <a:gd name="connsiteY6" fmla="*/ 183665 h 4130507"/>
              <a:gd name="connsiteX7" fmla="*/ 3140539 w 5623272"/>
              <a:gd name="connsiteY7" fmla="*/ 240979 h 4130507"/>
              <a:gd name="connsiteX8" fmla="*/ 3361980 w 5623272"/>
              <a:gd name="connsiteY8" fmla="*/ 325647 h 4130507"/>
              <a:gd name="connsiteX9" fmla="*/ 3502659 w 5623272"/>
              <a:gd name="connsiteY9" fmla="*/ 281359 h 4130507"/>
              <a:gd name="connsiteX10" fmla="*/ 3501738 w 5623272"/>
              <a:gd name="connsiteY10" fmla="*/ 310564 h 4130507"/>
              <a:gd name="connsiteX11" fmla="*/ 3501739 w 5623272"/>
              <a:gd name="connsiteY11" fmla="*/ 310564 h 4130507"/>
              <a:gd name="connsiteX12" fmla="*/ 3502660 w 5623272"/>
              <a:gd name="connsiteY12" fmla="*/ 281358 h 4130507"/>
              <a:gd name="connsiteX13" fmla="*/ 3652457 w 5623272"/>
              <a:gd name="connsiteY13" fmla="*/ 227952 h 4130507"/>
              <a:gd name="connsiteX14" fmla="*/ 4122692 w 5623272"/>
              <a:gd name="connsiteY14" fmla="*/ 238373 h 4130507"/>
              <a:gd name="connsiteX15" fmla="*/ 4380604 w 5623272"/>
              <a:gd name="connsiteY15" fmla="*/ 246189 h 4130507"/>
              <a:gd name="connsiteX16" fmla="*/ 4525191 w 5623272"/>
              <a:gd name="connsiteY16" fmla="*/ 270938 h 4130507"/>
              <a:gd name="connsiteX17" fmla="*/ 4530401 w 5623272"/>
              <a:gd name="connsiteY17" fmla="*/ 213624 h 4130507"/>
              <a:gd name="connsiteX18" fmla="*/ 4695829 w 5623272"/>
              <a:gd name="connsiteY18" fmla="*/ 100300 h 4130507"/>
              <a:gd name="connsiteX19" fmla="*/ 4695829 w 5623272"/>
              <a:gd name="connsiteY19" fmla="*/ 100299 h 4130507"/>
              <a:gd name="connsiteX20" fmla="*/ 4695830 w 5623272"/>
              <a:gd name="connsiteY20" fmla="*/ 100299 h 4130507"/>
              <a:gd name="connsiteX21" fmla="*/ 4823483 w 5623272"/>
              <a:gd name="connsiteY21" fmla="*/ 72945 h 4130507"/>
              <a:gd name="connsiteX22" fmla="*/ 4970676 w 5623272"/>
              <a:gd name="connsiteY22" fmla="*/ 72945 h 4130507"/>
              <a:gd name="connsiteX23" fmla="*/ 5228588 w 5623272"/>
              <a:gd name="connsiteY23" fmla="*/ 132864 h 4130507"/>
              <a:gd name="connsiteX24" fmla="*/ 5623272 w 5623272"/>
              <a:gd name="connsiteY24" fmla="*/ 100299 h 4130507"/>
              <a:gd name="connsiteX25" fmla="*/ 5623272 w 5623272"/>
              <a:gd name="connsiteY25" fmla="*/ 121141 h 4130507"/>
              <a:gd name="connsiteX26" fmla="*/ 5612852 w 5623272"/>
              <a:gd name="connsiteY26" fmla="*/ 1293469 h 4130507"/>
              <a:gd name="connsiteX27" fmla="*/ 5612852 w 5623272"/>
              <a:gd name="connsiteY27" fmla="*/ 2603873 h 4130507"/>
              <a:gd name="connsiteX28" fmla="*/ 5612852 w 5623272"/>
              <a:gd name="connsiteY28" fmla="*/ 2711988 h 4130507"/>
              <a:gd name="connsiteX29" fmla="*/ 5612851 w 5623272"/>
              <a:gd name="connsiteY29" fmla="*/ 2711989 h 4130507"/>
              <a:gd name="connsiteX30" fmla="*/ 5620666 w 5623272"/>
              <a:gd name="connsiteY30" fmla="*/ 3687628 h 4130507"/>
              <a:gd name="connsiteX31" fmla="*/ 5612851 w 5623272"/>
              <a:gd name="connsiteY31" fmla="*/ 4082312 h 4130507"/>
              <a:gd name="connsiteX32" fmla="*/ 5153037 w 5623272"/>
              <a:gd name="connsiteY32" fmla="*/ 3920791 h 4130507"/>
              <a:gd name="connsiteX33" fmla="*/ 5087908 w 5623272"/>
              <a:gd name="connsiteY33" fmla="*/ 3918186 h 4130507"/>
              <a:gd name="connsiteX34" fmla="*/ 4682803 w 5623272"/>
              <a:gd name="connsiteY34" fmla="*/ 3910370 h 4130507"/>
              <a:gd name="connsiteX35" fmla="*/ 4637214 w 5623272"/>
              <a:gd name="connsiteY35" fmla="*/ 3907765 h 4130507"/>
              <a:gd name="connsiteX36" fmla="*/ 4609859 w 5623272"/>
              <a:gd name="connsiteY36" fmla="*/ 3907765 h 4130507"/>
              <a:gd name="connsiteX37" fmla="*/ 4582505 w 5623272"/>
              <a:gd name="connsiteY37" fmla="*/ 3905160 h 4130507"/>
              <a:gd name="connsiteX38" fmla="*/ 4555151 w 5623272"/>
              <a:gd name="connsiteY38" fmla="*/ 3899949 h 4130507"/>
              <a:gd name="connsiteX39" fmla="*/ 4527796 w 5623272"/>
              <a:gd name="connsiteY39" fmla="*/ 3894739 h 4130507"/>
              <a:gd name="connsiteX40" fmla="*/ 4500442 w 5623272"/>
              <a:gd name="connsiteY40" fmla="*/ 3888226 h 4130507"/>
              <a:gd name="connsiteX41" fmla="*/ 4475693 w 5623272"/>
              <a:gd name="connsiteY41" fmla="*/ 3880411 h 4130507"/>
              <a:gd name="connsiteX42" fmla="*/ 4450944 w 5623272"/>
              <a:gd name="connsiteY42" fmla="*/ 3869990 h 4130507"/>
              <a:gd name="connsiteX43" fmla="*/ 4424892 w 5623272"/>
              <a:gd name="connsiteY43" fmla="*/ 3858267 h 4130507"/>
              <a:gd name="connsiteX44" fmla="*/ 4400143 w 5623272"/>
              <a:gd name="connsiteY44" fmla="*/ 3845241 h 4130507"/>
              <a:gd name="connsiteX45" fmla="*/ 4375394 w 5623272"/>
              <a:gd name="connsiteY45" fmla="*/ 3829610 h 4130507"/>
              <a:gd name="connsiteX46" fmla="*/ 4355855 w 5623272"/>
              <a:gd name="connsiteY46" fmla="*/ 3817886 h 4130507"/>
              <a:gd name="connsiteX47" fmla="*/ 4348039 w 5623272"/>
              <a:gd name="connsiteY47" fmla="*/ 3812676 h 4130507"/>
              <a:gd name="connsiteX48" fmla="*/ 4340224 w 5623272"/>
              <a:gd name="connsiteY48" fmla="*/ 3807466 h 4130507"/>
              <a:gd name="connsiteX49" fmla="*/ 4329803 w 5623272"/>
              <a:gd name="connsiteY49" fmla="*/ 3804860 h 4130507"/>
              <a:gd name="connsiteX50" fmla="*/ 4323290 w 5623272"/>
              <a:gd name="connsiteY50" fmla="*/ 3799650 h 4130507"/>
              <a:gd name="connsiteX51" fmla="*/ 4312870 w 5623272"/>
              <a:gd name="connsiteY51" fmla="*/ 3797045 h 4130507"/>
              <a:gd name="connsiteX52" fmla="*/ 4193031 w 5623272"/>
              <a:gd name="connsiteY52" fmla="*/ 3763178 h 4130507"/>
              <a:gd name="connsiteX53" fmla="*/ 4182611 w 5623272"/>
              <a:gd name="connsiteY53" fmla="*/ 3763178 h 4130507"/>
              <a:gd name="connsiteX54" fmla="*/ 4170887 w 5623272"/>
              <a:gd name="connsiteY54" fmla="*/ 3760572 h 4130507"/>
              <a:gd name="connsiteX55" fmla="*/ 4160467 w 5623272"/>
              <a:gd name="connsiteY55" fmla="*/ 3760572 h 4130507"/>
              <a:gd name="connsiteX56" fmla="*/ 4147441 w 5623272"/>
              <a:gd name="connsiteY56" fmla="*/ 3760572 h 4130507"/>
              <a:gd name="connsiteX57" fmla="*/ 4138323 w 5623272"/>
              <a:gd name="connsiteY57" fmla="*/ 3760572 h 4130507"/>
              <a:gd name="connsiteX58" fmla="*/ 4127902 w 5623272"/>
              <a:gd name="connsiteY58" fmla="*/ 3760572 h 4130507"/>
              <a:gd name="connsiteX59" fmla="*/ 4114876 w 5623272"/>
              <a:gd name="connsiteY59" fmla="*/ 3763178 h 4130507"/>
              <a:gd name="connsiteX60" fmla="*/ 4105758 w 5623272"/>
              <a:gd name="connsiteY60" fmla="*/ 3764481 h 4130507"/>
              <a:gd name="connsiteX61" fmla="*/ 4095337 w 5623272"/>
              <a:gd name="connsiteY61" fmla="*/ 3767086 h 4130507"/>
              <a:gd name="connsiteX62" fmla="*/ 4084916 w 5623272"/>
              <a:gd name="connsiteY62" fmla="*/ 3769691 h 4130507"/>
              <a:gd name="connsiteX63" fmla="*/ 4075798 w 5623272"/>
              <a:gd name="connsiteY63" fmla="*/ 3774902 h 4130507"/>
              <a:gd name="connsiteX64" fmla="*/ 4067983 w 5623272"/>
              <a:gd name="connsiteY64" fmla="*/ 3780112 h 4130507"/>
              <a:gd name="connsiteX65" fmla="*/ 4057562 w 5623272"/>
              <a:gd name="connsiteY65" fmla="*/ 3785322 h 4130507"/>
              <a:gd name="connsiteX66" fmla="*/ 4038023 w 5623272"/>
              <a:gd name="connsiteY66" fmla="*/ 3795743 h 4130507"/>
              <a:gd name="connsiteX67" fmla="*/ 4014577 w 5623272"/>
              <a:gd name="connsiteY67" fmla="*/ 3802256 h 4130507"/>
              <a:gd name="connsiteX68" fmla="*/ 3995038 w 5623272"/>
              <a:gd name="connsiteY68" fmla="*/ 3812677 h 4130507"/>
              <a:gd name="connsiteX69" fmla="*/ 3799650 w 5623272"/>
              <a:gd name="connsiteY69" fmla="*/ 3883017 h 4130507"/>
              <a:gd name="connsiteX70" fmla="*/ 3767085 w 5623272"/>
              <a:gd name="connsiteY70" fmla="*/ 3897345 h 4130507"/>
              <a:gd name="connsiteX71" fmla="*/ 3765782 w 5623272"/>
              <a:gd name="connsiteY71" fmla="*/ 3899950 h 4130507"/>
              <a:gd name="connsiteX72" fmla="*/ 3760572 w 5623272"/>
              <a:gd name="connsiteY72" fmla="*/ 3902555 h 4130507"/>
              <a:gd name="connsiteX73" fmla="*/ 3755362 w 5623272"/>
              <a:gd name="connsiteY73" fmla="*/ 3905161 h 4130507"/>
              <a:gd name="connsiteX74" fmla="*/ 3750151 w 5623272"/>
              <a:gd name="connsiteY74" fmla="*/ 3907766 h 4130507"/>
              <a:gd name="connsiteX75" fmla="*/ 3744941 w 5623272"/>
              <a:gd name="connsiteY75" fmla="*/ 3907766 h 4130507"/>
              <a:gd name="connsiteX76" fmla="*/ 3739731 w 5623272"/>
              <a:gd name="connsiteY76" fmla="*/ 3910371 h 4130507"/>
              <a:gd name="connsiteX77" fmla="*/ 3734520 w 5623272"/>
              <a:gd name="connsiteY77" fmla="*/ 3910371 h 4130507"/>
              <a:gd name="connsiteX78" fmla="*/ 3728007 w 5623272"/>
              <a:gd name="connsiteY78" fmla="*/ 3912976 h 4130507"/>
              <a:gd name="connsiteX79" fmla="*/ 3722797 w 5623272"/>
              <a:gd name="connsiteY79" fmla="*/ 3912976 h 4130507"/>
              <a:gd name="connsiteX80" fmla="*/ 3717587 w 5623272"/>
              <a:gd name="connsiteY80" fmla="*/ 3912976 h 4130507"/>
              <a:gd name="connsiteX81" fmla="*/ 3369796 w 5623272"/>
              <a:gd name="connsiteY81" fmla="*/ 3912976 h 4130507"/>
              <a:gd name="connsiteX82" fmla="*/ 3334626 w 5623272"/>
              <a:gd name="connsiteY82" fmla="*/ 3912976 h 4130507"/>
              <a:gd name="connsiteX83" fmla="*/ 3299456 w 5623272"/>
              <a:gd name="connsiteY83" fmla="*/ 3910371 h 4130507"/>
              <a:gd name="connsiteX84" fmla="*/ 3282522 w 5623272"/>
              <a:gd name="connsiteY84" fmla="*/ 3910371 h 4130507"/>
              <a:gd name="connsiteX85" fmla="*/ 3284234 w 5623272"/>
              <a:gd name="connsiteY85" fmla="*/ 3861839 h 4130507"/>
              <a:gd name="connsiteX86" fmla="*/ 3282522 w 5623272"/>
              <a:gd name="connsiteY86" fmla="*/ 3910370 h 4130507"/>
              <a:gd name="connsiteX87" fmla="*/ 3154868 w 5623272"/>
              <a:gd name="connsiteY87" fmla="*/ 3897344 h 4130507"/>
              <a:gd name="connsiteX88" fmla="*/ 3143145 w 5623272"/>
              <a:gd name="connsiteY88" fmla="*/ 3897344 h 4130507"/>
              <a:gd name="connsiteX89" fmla="*/ 3130119 w 5623272"/>
              <a:gd name="connsiteY89" fmla="*/ 3897344 h 4130507"/>
              <a:gd name="connsiteX90" fmla="*/ 3117093 w 5623272"/>
              <a:gd name="connsiteY90" fmla="*/ 3897344 h 4130507"/>
              <a:gd name="connsiteX91" fmla="*/ 3107975 w 5623272"/>
              <a:gd name="connsiteY91" fmla="*/ 3899949 h 4130507"/>
              <a:gd name="connsiteX92" fmla="*/ 3094949 w 5623272"/>
              <a:gd name="connsiteY92" fmla="*/ 3902554 h 4130507"/>
              <a:gd name="connsiteX93" fmla="*/ 3081923 w 5623272"/>
              <a:gd name="connsiteY93" fmla="*/ 3905159 h 4130507"/>
              <a:gd name="connsiteX94" fmla="*/ 3070200 w 5623272"/>
              <a:gd name="connsiteY94" fmla="*/ 3907765 h 4130507"/>
              <a:gd name="connsiteX95" fmla="*/ 2997255 w 5623272"/>
              <a:gd name="connsiteY95" fmla="*/ 3935119 h 4130507"/>
              <a:gd name="connsiteX96" fmla="*/ 2989439 w 5623272"/>
              <a:gd name="connsiteY96" fmla="*/ 3937724 h 4130507"/>
              <a:gd name="connsiteX97" fmla="*/ 2982926 w 5623272"/>
              <a:gd name="connsiteY97" fmla="*/ 3942935 h 4130507"/>
              <a:gd name="connsiteX98" fmla="*/ 2977716 w 5623272"/>
              <a:gd name="connsiteY98" fmla="*/ 3945540 h 4130507"/>
              <a:gd name="connsiteX99" fmla="*/ 2969901 w 5623272"/>
              <a:gd name="connsiteY99" fmla="*/ 3950750 h 4130507"/>
              <a:gd name="connsiteX100" fmla="*/ 2964690 w 5623272"/>
              <a:gd name="connsiteY100" fmla="*/ 3954658 h 4130507"/>
              <a:gd name="connsiteX101" fmla="*/ 2959480 w 5623272"/>
              <a:gd name="connsiteY101" fmla="*/ 3959868 h 4130507"/>
              <a:gd name="connsiteX102" fmla="*/ 2955572 w 5623272"/>
              <a:gd name="connsiteY102" fmla="*/ 3965079 h 4130507"/>
              <a:gd name="connsiteX103" fmla="*/ 2950362 w 5623272"/>
              <a:gd name="connsiteY103" fmla="*/ 3970289 h 4130507"/>
              <a:gd name="connsiteX104" fmla="*/ 2945151 w 5623272"/>
              <a:gd name="connsiteY104" fmla="*/ 3975499 h 4130507"/>
              <a:gd name="connsiteX105" fmla="*/ 2939941 w 5623272"/>
              <a:gd name="connsiteY105" fmla="*/ 3980710 h 4130507"/>
              <a:gd name="connsiteX106" fmla="*/ 2934731 w 5623272"/>
              <a:gd name="connsiteY106" fmla="*/ 3987223 h 4130507"/>
              <a:gd name="connsiteX107" fmla="*/ 2932125 w 5623272"/>
              <a:gd name="connsiteY107" fmla="*/ 3995038 h 4130507"/>
              <a:gd name="connsiteX108" fmla="*/ 2926915 w 5623272"/>
              <a:gd name="connsiteY108" fmla="*/ 4000248 h 4130507"/>
              <a:gd name="connsiteX109" fmla="*/ 2925613 w 5623272"/>
              <a:gd name="connsiteY109" fmla="*/ 4005459 h 4130507"/>
              <a:gd name="connsiteX110" fmla="*/ 2920402 w 5623272"/>
              <a:gd name="connsiteY110" fmla="*/ 4013274 h 4130507"/>
              <a:gd name="connsiteX111" fmla="*/ 2915192 w 5623272"/>
              <a:gd name="connsiteY111" fmla="*/ 4017182 h 4130507"/>
              <a:gd name="connsiteX112" fmla="*/ 2909981 w 5623272"/>
              <a:gd name="connsiteY112" fmla="*/ 4022392 h 4130507"/>
              <a:gd name="connsiteX113" fmla="*/ 2904771 w 5623272"/>
              <a:gd name="connsiteY113" fmla="*/ 4027603 h 4130507"/>
              <a:gd name="connsiteX114" fmla="*/ 2899561 w 5623272"/>
              <a:gd name="connsiteY114" fmla="*/ 4032813 h 4130507"/>
              <a:gd name="connsiteX115" fmla="*/ 2893048 w 5623272"/>
              <a:gd name="connsiteY115" fmla="*/ 4038023 h 4130507"/>
              <a:gd name="connsiteX116" fmla="*/ 2887837 w 5623272"/>
              <a:gd name="connsiteY116" fmla="*/ 4040629 h 4130507"/>
              <a:gd name="connsiteX117" fmla="*/ 2880022 w 5623272"/>
              <a:gd name="connsiteY117" fmla="*/ 4045839 h 4130507"/>
              <a:gd name="connsiteX118" fmla="*/ 2874812 w 5623272"/>
              <a:gd name="connsiteY118" fmla="*/ 4047142 h 4130507"/>
              <a:gd name="connsiteX119" fmla="*/ 2866996 w 5623272"/>
              <a:gd name="connsiteY119" fmla="*/ 4049747 h 4130507"/>
              <a:gd name="connsiteX120" fmla="*/ 2697660 w 5623272"/>
              <a:gd name="connsiteY120" fmla="*/ 4120086 h 4130507"/>
              <a:gd name="connsiteX121" fmla="*/ 2662490 w 5623272"/>
              <a:gd name="connsiteY121" fmla="*/ 4127902 h 4130507"/>
              <a:gd name="connsiteX122" fmla="*/ 2627320 w 5623272"/>
              <a:gd name="connsiteY122" fmla="*/ 4130507 h 4130507"/>
              <a:gd name="connsiteX123" fmla="*/ 2589545 w 5623272"/>
              <a:gd name="connsiteY123" fmla="*/ 4130507 h 4130507"/>
              <a:gd name="connsiteX124" fmla="*/ 2527020 w 5623272"/>
              <a:gd name="connsiteY124" fmla="*/ 4130507 h 4130507"/>
              <a:gd name="connsiteX125" fmla="*/ 2510087 w 5623272"/>
              <a:gd name="connsiteY125" fmla="*/ 4130507 h 4130507"/>
              <a:gd name="connsiteX126" fmla="*/ 2490548 w 5623272"/>
              <a:gd name="connsiteY126" fmla="*/ 4130507 h 4130507"/>
              <a:gd name="connsiteX127" fmla="*/ 2472312 w 5623272"/>
              <a:gd name="connsiteY127" fmla="*/ 4127902 h 4130507"/>
              <a:gd name="connsiteX128" fmla="*/ 2437142 w 5623272"/>
              <a:gd name="connsiteY128" fmla="*/ 4122692 h 4130507"/>
              <a:gd name="connsiteX129" fmla="*/ 2422813 w 5623272"/>
              <a:gd name="connsiteY129" fmla="*/ 4117481 h 4130507"/>
              <a:gd name="connsiteX130" fmla="*/ 2407182 w 5623272"/>
              <a:gd name="connsiteY130" fmla="*/ 4109666 h 4130507"/>
              <a:gd name="connsiteX131" fmla="*/ 2392854 w 5623272"/>
              <a:gd name="connsiteY131" fmla="*/ 4103153 h 4130507"/>
              <a:gd name="connsiteX132" fmla="*/ 2377223 w 5623272"/>
              <a:gd name="connsiteY132" fmla="*/ 4095337 h 4130507"/>
              <a:gd name="connsiteX133" fmla="*/ 2362894 w 5623272"/>
              <a:gd name="connsiteY133" fmla="*/ 4087522 h 4130507"/>
              <a:gd name="connsiteX134" fmla="*/ 2347263 w 5623272"/>
              <a:gd name="connsiteY134" fmla="*/ 4077101 h 4130507"/>
              <a:gd name="connsiteX135" fmla="*/ 2334237 w 5623272"/>
              <a:gd name="connsiteY135" fmla="*/ 4067983 h 4130507"/>
              <a:gd name="connsiteX136" fmla="*/ 2322514 w 5623272"/>
              <a:gd name="connsiteY136" fmla="*/ 4057562 h 4130507"/>
              <a:gd name="connsiteX137" fmla="*/ 2309488 w 5623272"/>
              <a:gd name="connsiteY137" fmla="*/ 4045839 h 4130507"/>
              <a:gd name="connsiteX138" fmla="*/ 2297765 w 5623272"/>
              <a:gd name="connsiteY138" fmla="*/ 4032813 h 4130507"/>
              <a:gd name="connsiteX139" fmla="*/ 2287344 w 5623272"/>
              <a:gd name="connsiteY139" fmla="*/ 4019787 h 4130507"/>
              <a:gd name="connsiteX140" fmla="*/ 2276923 w 5623272"/>
              <a:gd name="connsiteY140" fmla="*/ 4008064 h 4130507"/>
              <a:gd name="connsiteX141" fmla="*/ 2267805 w 5623272"/>
              <a:gd name="connsiteY141" fmla="*/ 3997643 h 4130507"/>
              <a:gd name="connsiteX142" fmla="*/ 2259990 w 5623272"/>
              <a:gd name="connsiteY142" fmla="*/ 3984617 h 4130507"/>
              <a:gd name="connsiteX143" fmla="*/ 2249569 w 5623272"/>
              <a:gd name="connsiteY143" fmla="*/ 3978104 h 4130507"/>
              <a:gd name="connsiteX144" fmla="*/ 2240451 w 5623272"/>
              <a:gd name="connsiteY144" fmla="*/ 3967684 h 4130507"/>
              <a:gd name="connsiteX145" fmla="*/ 2227425 w 5623272"/>
              <a:gd name="connsiteY145" fmla="*/ 3957263 h 4130507"/>
              <a:gd name="connsiteX146" fmla="*/ 2217004 w 5623272"/>
              <a:gd name="connsiteY146" fmla="*/ 3950750 h 4130507"/>
              <a:gd name="connsiteX147" fmla="*/ 2205281 w 5623272"/>
              <a:gd name="connsiteY147" fmla="*/ 3942935 h 4130507"/>
              <a:gd name="connsiteX148" fmla="*/ 2157085 w 5623272"/>
              <a:gd name="connsiteY148" fmla="*/ 3918185 h 4130507"/>
              <a:gd name="connsiteX149" fmla="*/ 2127126 w 5623272"/>
              <a:gd name="connsiteY149" fmla="*/ 3899949 h 4130507"/>
              <a:gd name="connsiteX150" fmla="*/ 2082838 w 5623272"/>
              <a:gd name="connsiteY150" fmla="*/ 3880410 h 4130507"/>
              <a:gd name="connsiteX151" fmla="*/ 2094414 w 5623272"/>
              <a:gd name="connsiteY151" fmla="*/ 3816488 h 4130507"/>
              <a:gd name="connsiteX152" fmla="*/ 2094414 w 5623272"/>
              <a:gd name="connsiteY152" fmla="*/ 3816487 h 4130507"/>
              <a:gd name="connsiteX153" fmla="*/ 2082837 w 5623272"/>
              <a:gd name="connsiteY153" fmla="*/ 3880410 h 4130507"/>
              <a:gd name="connsiteX154" fmla="*/ 2042457 w 5623272"/>
              <a:gd name="connsiteY154" fmla="*/ 3862174 h 4130507"/>
              <a:gd name="connsiteX155" fmla="*/ 2039852 w 5623272"/>
              <a:gd name="connsiteY155" fmla="*/ 3859569 h 4130507"/>
              <a:gd name="connsiteX156" fmla="*/ 2037247 w 5623272"/>
              <a:gd name="connsiteY156" fmla="*/ 3858266 h 4130507"/>
              <a:gd name="connsiteX157" fmla="*/ 2034642 w 5623272"/>
              <a:gd name="connsiteY157" fmla="*/ 3855661 h 4130507"/>
              <a:gd name="connsiteX158" fmla="*/ 2032037 w 5623272"/>
              <a:gd name="connsiteY158" fmla="*/ 3853056 h 4130507"/>
              <a:gd name="connsiteX159" fmla="*/ 2029431 w 5623272"/>
              <a:gd name="connsiteY159" fmla="*/ 3850451 h 4130507"/>
              <a:gd name="connsiteX160" fmla="*/ 2026826 w 5623272"/>
              <a:gd name="connsiteY160" fmla="*/ 3847845 h 4130507"/>
              <a:gd name="connsiteX161" fmla="*/ 2024221 w 5623272"/>
              <a:gd name="connsiteY161" fmla="*/ 3845240 h 4130507"/>
              <a:gd name="connsiteX162" fmla="*/ 2022918 w 5623272"/>
              <a:gd name="connsiteY162" fmla="*/ 3840030 h 4130507"/>
              <a:gd name="connsiteX163" fmla="*/ 2020313 w 5623272"/>
              <a:gd name="connsiteY163" fmla="*/ 3837425 h 4130507"/>
              <a:gd name="connsiteX164" fmla="*/ 2020313 w 5623272"/>
              <a:gd name="connsiteY164" fmla="*/ 3834820 h 4130507"/>
              <a:gd name="connsiteX165" fmla="*/ 2017708 w 5623272"/>
              <a:gd name="connsiteY165" fmla="*/ 3829609 h 4130507"/>
              <a:gd name="connsiteX166" fmla="*/ 2015103 w 5623272"/>
              <a:gd name="connsiteY166" fmla="*/ 3827004 h 4130507"/>
              <a:gd name="connsiteX167" fmla="*/ 2015103 w 5623272"/>
              <a:gd name="connsiteY167" fmla="*/ 3825701 h 4130507"/>
              <a:gd name="connsiteX168" fmla="*/ 2015103 w 5623272"/>
              <a:gd name="connsiteY168" fmla="*/ 3820491 h 4130507"/>
              <a:gd name="connsiteX169" fmla="*/ 2012498 w 5623272"/>
              <a:gd name="connsiteY169" fmla="*/ 3817886 h 4130507"/>
              <a:gd name="connsiteX170" fmla="*/ 2012498 w 5623272"/>
              <a:gd name="connsiteY170" fmla="*/ 3812676 h 4130507"/>
              <a:gd name="connsiteX171" fmla="*/ 2012498 w 5623272"/>
              <a:gd name="connsiteY171" fmla="*/ 3810070 h 4130507"/>
              <a:gd name="connsiteX172" fmla="*/ 2009893 w 5623272"/>
              <a:gd name="connsiteY172" fmla="*/ 3807465 h 4130507"/>
              <a:gd name="connsiteX173" fmla="*/ 2009893 w 5623272"/>
              <a:gd name="connsiteY173" fmla="*/ 3802255 h 4130507"/>
              <a:gd name="connsiteX174" fmla="*/ 2007287 w 5623272"/>
              <a:gd name="connsiteY174" fmla="*/ 3799650 h 4130507"/>
              <a:gd name="connsiteX175" fmla="*/ 2007287 w 5623272"/>
              <a:gd name="connsiteY175" fmla="*/ 3797045 h 4130507"/>
              <a:gd name="connsiteX176" fmla="*/ 2004682 w 5623272"/>
              <a:gd name="connsiteY176" fmla="*/ 3793137 h 4130507"/>
              <a:gd name="connsiteX177" fmla="*/ 2002077 w 5623272"/>
              <a:gd name="connsiteY177" fmla="*/ 3790532 h 4130507"/>
              <a:gd name="connsiteX178" fmla="*/ 2002077 w 5623272"/>
              <a:gd name="connsiteY178" fmla="*/ 3787926 h 4130507"/>
              <a:gd name="connsiteX179" fmla="*/ 1999472 w 5623272"/>
              <a:gd name="connsiteY179" fmla="*/ 3785321 h 4130507"/>
              <a:gd name="connsiteX180" fmla="*/ 1931737 w 5623272"/>
              <a:gd name="connsiteY180" fmla="*/ 3704561 h 4130507"/>
              <a:gd name="connsiteX181" fmla="*/ 1931737 w 5623272"/>
              <a:gd name="connsiteY181" fmla="*/ 3701956 h 4130507"/>
              <a:gd name="connsiteX182" fmla="*/ 1930435 w 5623272"/>
              <a:gd name="connsiteY182" fmla="*/ 3700653 h 4130507"/>
              <a:gd name="connsiteX183" fmla="*/ 1927830 w 5623272"/>
              <a:gd name="connsiteY183" fmla="*/ 3698048 h 4130507"/>
              <a:gd name="connsiteX184" fmla="*/ 1925224 w 5623272"/>
              <a:gd name="connsiteY184" fmla="*/ 3698048 h 4130507"/>
              <a:gd name="connsiteX185" fmla="*/ 1925224 w 5623272"/>
              <a:gd name="connsiteY185" fmla="*/ 3695443 h 4130507"/>
              <a:gd name="connsiteX186" fmla="*/ 1922619 w 5623272"/>
              <a:gd name="connsiteY186" fmla="*/ 3692837 h 4130507"/>
              <a:gd name="connsiteX187" fmla="*/ 1920014 w 5623272"/>
              <a:gd name="connsiteY187" fmla="*/ 3692837 h 4130507"/>
              <a:gd name="connsiteX188" fmla="*/ 1917409 w 5623272"/>
              <a:gd name="connsiteY188" fmla="*/ 3690232 h 4130507"/>
              <a:gd name="connsiteX189" fmla="*/ 1914804 w 5623272"/>
              <a:gd name="connsiteY189" fmla="*/ 3690232 h 4130507"/>
              <a:gd name="connsiteX190" fmla="*/ 1912198 w 5623272"/>
              <a:gd name="connsiteY190" fmla="*/ 3687627 h 4130507"/>
              <a:gd name="connsiteX191" fmla="*/ 1909593 w 5623272"/>
              <a:gd name="connsiteY191" fmla="*/ 3687627 h 4130507"/>
              <a:gd name="connsiteX192" fmla="*/ 1906988 w 5623272"/>
              <a:gd name="connsiteY192" fmla="*/ 3687627 h 4130507"/>
              <a:gd name="connsiteX193" fmla="*/ 1904383 w 5623272"/>
              <a:gd name="connsiteY193" fmla="*/ 3685022 h 4130507"/>
              <a:gd name="connsiteX194" fmla="*/ 1901778 w 5623272"/>
              <a:gd name="connsiteY194" fmla="*/ 3685022 h 4130507"/>
              <a:gd name="connsiteX195" fmla="*/ 1899173 w 5623272"/>
              <a:gd name="connsiteY195" fmla="*/ 3685022 h 4130507"/>
              <a:gd name="connsiteX196" fmla="*/ 1897870 w 5623272"/>
              <a:gd name="connsiteY196" fmla="*/ 3685022 h 4130507"/>
              <a:gd name="connsiteX197" fmla="*/ 1895265 w 5623272"/>
              <a:gd name="connsiteY197" fmla="*/ 3685022 h 4130507"/>
              <a:gd name="connsiteX198" fmla="*/ 1892660 w 5623272"/>
              <a:gd name="connsiteY198" fmla="*/ 3682417 h 4130507"/>
              <a:gd name="connsiteX199" fmla="*/ 1890055 w 5623272"/>
              <a:gd name="connsiteY199" fmla="*/ 3682417 h 4130507"/>
              <a:gd name="connsiteX200" fmla="*/ 1887449 w 5623272"/>
              <a:gd name="connsiteY200" fmla="*/ 3679812 h 4130507"/>
              <a:gd name="connsiteX201" fmla="*/ 1884844 w 5623272"/>
              <a:gd name="connsiteY201" fmla="*/ 3679812 h 4130507"/>
              <a:gd name="connsiteX202" fmla="*/ 1882239 w 5623272"/>
              <a:gd name="connsiteY202" fmla="*/ 3677206 h 4130507"/>
              <a:gd name="connsiteX203" fmla="*/ 1879634 w 5623272"/>
              <a:gd name="connsiteY203" fmla="*/ 3674601 h 4130507"/>
              <a:gd name="connsiteX204" fmla="*/ 1877029 w 5623272"/>
              <a:gd name="connsiteY204" fmla="*/ 3674601 h 4130507"/>
              <a:gd name="connsiteX205" fmla="*/ 1877029 w 5623272"/>
              <a:gd name="connsiteY205" fmla="*/ 3671996 h 4130507"/>
              <a:gd name="connsiteX206" fmla="*/ 1874423 w 5623272"/>
              <a:gd name="connsiteY206" fmla="*/ 3669391 h 4130507"/>
              <a:gd name="connsiteX207" fmla="*/ 1871818 w 5623272"/>
              <a:gd name="connsiteY207" fmla="*/ 3669391 h 4130507"/>
              <a:gd name="connsiteX208" fmla="*/ 1871818 w 5623272"/>
              <a:gd name="connsiteY208" fmla="*/ 3668088 h 4130507"/>
              <a:gd name="connsiteX209" fmla="*/ 1869213 w 5623272"/>
              <a:gd name="connsiteY209" fmla="*/ 3665483 h 4130507"/>
              <a:gd name="connsiteX210" fmla="*/ 1869213 w 5623272"/>
              <a:gd name="connsiteY210" fmla="*/ 3662878 h 4130507"/>
              <a:gd name="connsiteX211" fmla="*/ 1860095 w 5623272"/>
              <a:gd name="connsiteY211" fmla="*/ 3649852 h 4130507"/>
              <a:gd name="connsiteX212" fmla="*/ 1852279 w 5623272"/>
              <a:gd name="connsiteY212" fmla="*/ 3635524 h 4130507"/>
              <a:gd name="connsiteX213" fmla="*/ 1841859 w 5623272"/>
              <a:gd name="connsiteY213" fmla="*/ 3622498 h 4130507"/>
              <a:gd name="connsiteX214" fmla="*/ 1832741 w 5623272"/>
              <a:gd name="connsiteY214" fmla="*/ 3612077 h 4130507"/>
              <a:gd name="connsiteX215" fmla="*/ 1819715 w 5623272"/>
              <a:gd name="connsiteY215" fmla="*/ 3600354 h 4130507"/>
              <a:gd name="connsiteX216" fmla="*/ 1809294 w 5623272"/>
              <a:gd name="connsiteY216" fmla="*/ 3589933 h 4130507"/>
              <a:gd name="connsiteX217" fmla="*/ 1797571 w 5623272"/>
              <a:gd name="connsiteY217" fmla="*/ 3576907 h 4130507"/>
              <a:gd name="connsiteX218" fmla="*/ 1784545 w 5623272"/>
              <a:gd name="connsiteY218" fmla="*/ 3570394 h 4130507"/>
              <a:gd name="connsiteX219" fmla="*/ 1772822 w 5623272"/>
              <a:gd name="connsiteY219" fmla="*/ 3559973 h 4130507"/>
              <a:gd name="connsiteX220" fmla="*/ 1757191 w 5623272"/>
              <a:gd name="connsiteY220" fmla="*/ 3552158 h 4130507"/>
              <a:gd name="connsiteX221" fmla="*/ 1744165 w 5623272"/>
              <a:gd name="connsiteY221" fmla="*/ 3544342 h 4130507"/>
              <a:gd name="connsiteX222" fmla="*/ 1729836 w 5623272"/>
              <a:gd name="connsiteY222" fmla="*/ 3537829 h 4130507"/>
              <a:gd name="connsiteX223" fmla="*/ 1714205 w 5623272"/>
              <a:gd name="connsiteY223" fmla="*/ 3530014 h 4130507"/>
              <a:gd name="connsiteX224" fmla="*/ 1699877 w 5623272"/>
              <a:gd name="connsiteY224" fmla="*/ 3524804 h 4130507"/>
              <a:gd name="connsiteX225" fmla="*/ 1681641 w 5623272"/>
              <a:gd name="connsiteY225" fmla="*/ 3519593 h 4130507"/>
              <a:gd name="connsiteX226" fmla="*/ 1667312 w 5623272"/>
              <a:gd name="connsiteY226" fmla="*/ 3513080 h 4130507"/>
              <a:gd name="connsiteX227" fmla="*/ 1649076 w 5623272"/>
              <a:gd name="connsiteY227" fmla="*/ 3505265 h 4130507"/>
              <a:gd name="connsiteX228" fmla="*/ 1634747 w 5623272"/>
              <a:gd name="connsiteY228" fmla="*/ 3494844 h 4130507"/>
              <a:gd name="connsiteX229" fmla="*/ 1619116 w 5623272"/>
              <a:gd name="connsiteY229" fmla="*/ 3484423 h 4130507"/>
              <a:gd name="connsiteX230" fmla="*/ 1604788 w 5623272"/>
              <a:gd name="connsiteY230" fmla="*/ 3477910 h 4130507"/>
              <a:gd name="connsiteX231" fmla="*/ 1591762 w 5623272"/>
              <a:gd name="connsiteY231" fmla="*/ 3467490 h 4130507"/>
              <a:gd name="connsiteX232" fmla="*/ 1577434 w 5623272"/>
              <a:gd name="connsiteY232" fmla="*/ 3459674 h 4130507"/>
              <a:gd name="connsiteX233" fmla="*/ 1559197 w 5623272"/>
              <a:gd name="connsiteY233" fmla="*/ 3451859 h 4130507"/>
              <a:gd name="connsiteX234" fmla="*/ 1544869 w 5623272"/>
              <a:gd name="connsiteY234" fmla="*/ 3447951 h 4130507"/>
              <a:gd name="connsiteX235" fmla="*/ 1529238 w 5623272"/>
              <a:gd name="connsiteY235" fmla="*/ 3442741 h 4130507"/>
              <a:gd name="connsiteX236" fmla="*/ 1512304 w 5623272"/>
              <a:gd name="connsiteY236" fmla="*/ 3437530 h 4130507"/>
              <a:gd name="connsiteX237" fmla="*/ 1494068 w 5623272"/>
              <a:gd name="connsiteY237" fmla="*/ 3434925 h 4130507"/>
              <a:gd name="connsiteX238" fmla="*/ 1479739 w 5623272"/>
              <a:gd name="connsiteY238" fmla="*/ 3432320 h 4130507"/>
              <a:gd name="connsiteX239" fmla="*/ 1462806 w 5623272"/>
              <a:gd name="connsiteY239" fmla="*/ 3432320 h 4130507"/>
              <a:gd name="connsiteX240" fmla="*/ 1365112 w 5623272"/>
              <a:gd name="connsiteY240" fmla="*/ 3427110 h 4130507"/>
              <a:gd name="connsiteX241" fmla="*/ 1270023 w 5623272"/>
              <a:gd name="connsiteY241" fmla="*/ 3419294 h 4130507"/>
              <a:gd name="connsiteX242" fmla="*/ 1270023 w 5623272"/>
              <a:gd name="connsiteY242" fmla="*/ 3419293 h 4130507"/>
              <a:gd name="connsiteX243" fmla="*/ 1249182 w 5623272"/>
              <a:gd name="connsiteY243" fmla="*/ 3417991 h 4130507"/>
              <a:gd name="connsiteX244" fmla="*/ 1232248 w 5623272"/>
              <a:gd name="connsiteY244" fmla="*/ 3415385 h 4130507"/>
              <a:gd name="connsiteX245" fmla="*/ 1214012 w 5623272"/>
              <a:gd name="connsiteY245" fmla="*/ 3412780 h 4130507"/>
              <a:gd name="connsiteX246" fmla="*/ 1197078 w 5623272"/>
              <a:gd name="connsiteY246" fmla="*/ 3407570 h 4130507"/>
              <a:gd name="connsiteX247" fmla="*/ 1180145 w 5623272"/>
              <a:gd name="connsiteY247" fmla="*/ 3402360 h 4130507"/>
              <a:gd name="connsiteX248" fmla="*/ 1161908 w 5623272"/>
              <a:gd name="connsiteY248" fmla="*/ 3397149 h 4130507"/>
              <a:gd name="connsiteX249" fmla="*/ 1144975 w 5623272"/>
              <a:gd name="connsiteY249" fmla="*/ 3389334 h 4130507"/>
              <a:gd name="connsiteX250" fmla="*/ 1126738 w 5623272"/>
              <a:gd name="connsiteY250" fmla="*/ 3382821 h 4130507"/>
              <a:gd name="connsiteX251" fmla="*/ 1112410 w 5623272"/>
              <a:gd name="connsiteY251" fmla="*/ 3372400 h 4130507"/>
              <a:gd name="connsiteX252" fmla="*/ 1096779 w 5623272"/>
              <a:gd name="connsiteY252" fmla="*/ 3361979 h 4130507"/>
              <a:gd name="connsiteX253" fmla="*/ 1082450 w 5623272"/>
              <a:gd name="connsiteY253" fmla="*/ 3352861 h 4130507"/>
              <a:gd name="connsiteX254" fmla="*/ 1066819 w 5623272"/>
              <a:gd name="connsiteY254" fmla="*/ 3339835 h 4130507"/>
              <a:gd name="connsiteX255" fmla="*/ 1052491 w 5623272"/>
              <a:gd name="connsiteY255" fmla="*/ 3326809 h 4130507"/>
              <a:gd name="connsiteX256" fmla="*/ 1039465 w 5623272"/>
              <a:gd name="connsiteY256" fmla="*/ 3315086 h 4130507"/>
              <a:gd name="connsiteX257" fmla="*/ 1027742 w 5623272"/>
              <a:gd name="connsiteY257" fmla="*/ 3302060 h 4130507"/>
              <a:gd name="connsiteX258" fmla="*/ 1022531 w 5623272"/>
              <a:gd name="connsiteY258" fmla="*/ 3294245 h 4130507"/>
              <a:gd name="connsiteX259" fmla="*/ 1014716 w 5623272"/>
              <a:gd name="connsiteY259" fmla="*/ 3287732 h 4130507"/>
              <a:gd name="connsiteX260" fmla="*/ 1006900 w 5623272"/>
              <a:gd name="connsiteY260" fmla="*/ 3282521 h 4130507"/>
              <a:gd name="connsiteX261" fmla="*/ 1001690 w 5623272"/>
              <a:gd name="connsiteY261" fmla="*/ 3277311 h 4130507"/>
              <a:gd name="connsiteX262" fmla="*/ 995177 w 5623272"/>
              <a:gd name="connsiteY262" fmla="*/ 3269496 h 4130507"/>
              <a:gd name="connsiteX263" fmla="*/ 984756 w 5623272"/>
              <a:gd name="connsiteY263" fmla="*/ 3264285 h 4130507"/>
              <a:gd name="connsiteX264" fmla="*/ 976941 w 5623272"/>
              <a:gd name="connsiteY264" fmla="*/ 3261680 h 4130507"/>
              <a:gd name="connsiteX265" fmla="*/ 969125 w 5623272"/>
              <a:gd name="connsiteY265" fmla="*/ 3257772 h 4130507"/>
              <a:gd name="connsiteX266" fmla="*/ 960007 w 5623272"/>
              <a:gd name="connsiteY266" fmla="*/ 3252562 h 4130507"/>
              <a:gd name="connsiteX267" fmla="*/ 952192 w 5623272"/>
              <a:gd name="connsiteY267" fmla="*/ 3249957 h 4130507"/>
              <a:gd name="connsiteX268" fmla="*/ 941771 w 5623272"/>
              <a:gd name="connsiteY268" fmla="*/ 3247352 h 4130507"/>
              <a:gd name="connsiteX269" fmla="*/ 933955 w 5623272"/>
              <a:gd name="connsiteY269" fmla="*/ 3244746 h 4130507"/>
              <a:gd name="connsiteX270" fmla="*/ 751593 w 5623272"/>
              <a:gd name="connsiteY270" fmla="*/ 3204366 h 4130507"/>
              <a:gd name="connsiteX271" fmla="*/ 745080 w 5623272"/>
              <a:gd name="connsiteY271" fmla="*/ 3201761 h 4130507"/>
              <a:gd name="connsiteX272" fmla="*/ 737264 w 5623272"/>
              <a:gd name="connsiteY272" fmla="*/ 3199156 h 4130507"/>
              <a:gd name="connsiteX273" fmla="*/ 732054 w 5623272"/>
              <a:gd name="connsiteY273" fmla="*/ 3197853 h 4130507"/>
              <a:gd name="connsiteX274" fmla="*/ 724239 w 5623272"/>
              <a:gd name="connsiteY274" fmla="*/ 3195248 h 4130507"/>
              <a:gd name="connsiteX275" fmla="*/ 716423 w 5623272"/>
              <a:gd name="connsiteY275" fmla="*/ 3192643 h 4130507"/>
              <a:gd name="connsiteX276" fmla="*/ 712515 w 5623272"/>
              <a:gd name="connsiteY276" fmla="*/ 3187433 h 4130507"/>
              <a:gd name="connsiteX277" fmla="*/ 704700 w 5623272"/>
              <a:gd name="connsiteY277" fmla="*/ 3182222 h 4130507"/>
              <a:gd name="connsiteX278" fmla="*/ 699489 w 5623272"/>
              <a:gd name="connsiteY278" fmla="*/ 3179617 h 4130507"/>
              <a:gd name="connsiteX279" fmla="*/ 691674 w 5623272"/>
              <a:gd name="connsiteY279" fmla="*/ 3174407 h 4130507"/>
              <a:gd name="connsiteX280" fmla="*/ 686463 w 5623272"/>
              <a:gd name="connsiteY280" fmla="*/ 3169196 h 4130507"/>
              <a:gd name="connsiteX281" fmla="*/ 531455 w 5623272"/>
              <a:gd name="connsiteY281" fmla="*/ 3014188 h 4130507"/>
              <a:gd name="connsiteX282" fmla="*/ 522337 w 5623272"/>
              <a:gd name="connsiteY282" fmla="*/ 3002465 h 4130507"/>
              <a:gd name="connsiteX283" fmla="*/ 509311 w 5623272"/>
              <a:gd name="connsiteY283" fmla="*/ 2989439 h 4130507"/>
              <a:gd name="connsiteX284" fmla="*/ 498891 w 5623272"/>
              <a:gd name="connsiteY284" fmla="*/ 2975111 h 4130507"/>
              <a:gd name="connsiteX285" fmla="*/ 492378 w 5623272"/>
              <a:gd name="connsiteY285" fmla="*/ 2959480 h 4130507"/>
              <a:gd name="connsiteX286" fmla="*/ 484562 w 5623272"/>
              <a:gd name="connsiteY286" fmla="*/ 2945151 h 4130507"/>
              <a:gd name="connsiteX287" fmla="*/ 474142 w 5623272"/>
              <a:gd name="connsiteY287" fmla="*/ 2929520 h 4130507"/>
              <a:gd name="connsiteX288" fmla="*/ 438972 w 5623272"/>
              <a:gd name="connsiteY288" fmla="*/ 2847457 h 4130507"/>
              <a:gd name="connsiteX289" fmla="*/ 429854 w 5623272"/>
              <a:gd name="connsiteY289" fmla="*/ 2831826 h 4130507"/>
              <a:gd name="connsiteX290" fmla="*/ 422038 w 5623272"/>
              <a:gd name="connsiteY290" fmla="*/ 2820103 h 4130507"/>
              <a:gd name="connsiteX291" fmla="*/ 411617 w 5623272"/>
              <a:gd name="connsiteY291" fmla="*/ 2807077 h 4130507"/>
              <a:gd name="connsiteX292" fmla="*/ 402499 w 5623272"/>
              <a:gd name="connsiteY292" fmla="*/ 2796656 h 4130507"/>
              <a:gd name="connsiteX293" fmla="*/ 392078 w 5623272"/>
              <a:gd name="connsiteY293" fmla="*/ 2784933 h 4130507"/>
              <a:gd name="connsiteX294" fmla="*/ 379053 w 5623272"/>
              <a:gd name="connsiteY294" fmla="*/ 2774512 h 4130507"/>
              <a:gd name="connsiteX295" fmla="*/ 367329 w 5623272"/>
              <a:gd name="connsiteY295" fmla="*/ 2764091 h 4130507"/>
              <a:gd name="connsiteX296" fmla="*/ 131561 w 5623272"/>
              <a:gd name="connsiteY296" fmla="*/ 2586939 h 4130507"/>
              <a:gd name="connsiteX297" fmla="*/ 74247 w 5623272"/>
              <a:gd name="connsiteY297" fmla="*/ 2519204 h 4130507"/>
              <a:gd name="connsiteX298" fmla="*/ 131561 w 5623272"/>
              <a:gd name="connsiteY298" fmla="*/ 2394156 h 4130507"/>
              <a:gd name="connsiteX299" fmla="*/ 446787 w 5623272"/>
              <a:gd name="connsiteY299" fmla="*/ 2579123 h 4130507"/>
              <a:gd name="connsiteX300" fmla="*/ 531455 w 5623272"/>
              <a:gd name="connsiteY300" fmla="*/ 2494455 h 4130507"/>
              <a:gd name="connsiteX301" fmla="*/ 775040 w 5623272"/>
              <a:gd name="connsiteY301" fmla="*/ 2594755 h 4130507"/>
              <a:gd name="connsiteX302" fmla="*/ 775040 w 5623272"/>
              <a:gd name="connsiteY302" fmla="*/ 2524415 h 4130507"/>
              <a:gd name="connsiteX303" fmla="*/ 726844 w 5623272"/>
              <a:gd name="connsiteY303" fmla="*/ 2524415 h 4130507"/>
              <a:gd name="connsiteX304" fmla="*/ 726844 w 5623272"/>
              <a:gd name="connsiteY304" fmla="*/ 2446259 h 4130507"/>
              <a:gd name="connsiteX305" fmla="*/ 775040 w 5623272"/>
              <a:gd name="connsiteY305" fmla="*/ 2442352 h 4130507"/>
              <a:gd name="connsiteX306" fmla="*/ 777645 w 5623272"/>
              <a:gd name="connsiteY306" fmla="*/ 2111494 h 4130507"/>
              <a:gd name="connsiteX307" fmla="*/ 729449 w 5623272"/>
              <a:gd name="connsiteY307" fmla="*/ 2111494 h 4130507"/>
              <a:gd name="connsiteX308" fmla="*/ 726844 w 5623272"/>
              <a:gd name="connsiteY308" fmla="*/ 2111494 h 4130507"/>
              <a:gd name="connsiteX309" fmla="*/ 724239 w 5623272"/>
              <a:gd name="connsiteY309" fmla="*/ 2111494 h 4130507"/>
              <a:gd name="connsiteX310" fmla="*/ 721633 w 5623272"/>
              <a:gd name="connsiteY310" fmla="*/ 2108889 h 4130507"/>
              <a:gd name="connsiteX311" fmla="*/ 719028 w 5623272"/>
              <a:gd name="connsiteY311" fmla="*/ 2108889 h 4130507"/>
              <a:gd name="connsiteX312" fmla="*/ 716423 w 5623272"/>
              <a:gd name="connsiteY312" fmla="*/ 2108889 h 4130507"/>
              <a:gd name="connsiteX313" fmla="*/ 716423 w 5623272"/>
              <a:gd name="connsiteY313" fmla="*/ 2106284 h 4130507"/>
              <a:gd name="connsiteX314" fmla="*/ 715120 w 5623272"/>
              <a:gd name="connsiteY314" fmla="*/ 2106284 h 4130507"/>
              <a:gd name="connsiteX315" fmla="*/ 552297 w 5623272"/>
              <a:gd name="connsiteY315" fmla="*/ 1978630 h 4130507"/>
              <a:gd name="connsiteX316" fmla="*/ 661714 w 5623272"/>
              <a:gd name="connsiteY316" fmla="*/ 1948671 h 4130507"/>
              <a:gd name="connsiteX317" fmla="*/ 666925 w 5623272"/>
              <a:gd name="connsiteY317" fmla="*/ 1948671 h 4130507"/>
              <a:gd name="connsiteX318" fmla="*/ 672135 w 5623272"/>
              <a:gd name="connsiteY318" fmla="*/ 1946066 h 4130507"/>
              <a:gd name="connsiteX319" fmla="*/ 679951 w 5623272"/>
              <a:gd name="connsiteY319" fmla="*/ 1946066 h 4130507"/>
              <a:gd name="connsiteX320" fmla="*/ 685161 w 5623272"/>
              <a:gd name="connsiteY320" fmla="*/ 1946066 h 4130507"/>
              <a:gd name="connsiteX321" fmla="*/ 691674 w 5623272"/>
              <a:gd name="connsiteY321" fmla="*/ 1946066 h 4130507"/>
              <a:gd name="connsiteX322" fmla="*/ 726844 w 5623272"/>
              <a:gd name="connsiteY322" fmla="*/ 1946066 h 4130507"/>
              <a:gd name="connsiteX323" fmla="*/ 724239 w 5623272"/>
              <a:gd name="connsiteY323" fmla="*/ 1951276 h 4130507"/>
              <a:gd name="connsiteX324" fmla="*/ 784158 w 5623272"/>
              <a:gd name="connsiteY324" fmla="*/ 1951276 h 4130507"/>
              <a:gd name="connsiteX325" fmla="*/ 786763 w 5623272"/>
              <a:gd name="connsiteY325" fmla="*/ 1671220 h 4130507"/>
              <a:gd name="connsiteX326" fmla="*/ 609611 w 5623272"/>
              <a:gd name="connsiteY326" fmla="*/ 1666009 h 4130507"/>
              <a:gd name="connsiteX327" fmla="*/ 599190 w 5623272"/>
              <a:gd name="connsiteY327" fmla="*/ 1600881 h 4130507"/>
              <a:gd name="connsiteX328" fmla="*/ 259215 w 5623272"/>
              <a:gd name="connsiteY328" fmla="*/ 1594368 h 4130507"/>
              <a:gd name="connsiteX329" fmla="*/ 269636 w 5623272"/>
              <a:gd name="connsiteY329" fmla="*/ 1208802 h 4130507"/>
              <a:gd name="connsiteX330" fmla="*/ 212322 w 5623272"/>
              <a:gd name="connsiteY330" fmla="*/ 1208802 h 4130507"/>
              <a:gd name="connsiteX331" fmla="*/ 177152 w 5623272"/>
              <a:gd name="connsiteY331" fmla="*/ 1211407 h 4130507"/>
              <a:gd name="connsiteX332" fmla="*/ 144587 w 5623272"/>
              <a:gd name="connsiteY332" fmla="*/ 1219222 h 4130507"/>
              <a:gd name="connsiteX333" fmla="*/ 144587 w 5623272"/>
              <a:gd name="connsiteY333" fmla="*/ 1143672 h 4130507"/>
              <a:gd name="connsiteX334" fmla="*/ 79458 w 5623272"/>
              <a:gd name="connsiteY334" fmla="*/ 1156698 h 4130507"/>
              <a:gd name="connsiteX335" fmla="*/ 84668 w 5623272"/>
              <a:gd name="connsiteY335" fmla="*/ 1083753 h 4130507"/>
              <a:gd name="connsiteX336" fmla="*/ 11723 w 5623272"/>
              <a:gd name="connsiteY336" fmla="*/ 999085 h 4130507"/>
              <a:gd name="connsiteX337" fmla="*/ 0 w 5623272"/>
              <a:gd name="connsiteY337" fmla="*/ 896180 h 4130507"/>
              <a:gd name="connsiteX338" fmla="*/ 6513 w 5623272"/>
              <a:gd name="connsiteY338" fmla="*/ 758106 h 4130507"/>
              <a:gd name="connsiteX339" fmla="*/ 9118 w 5623272"/>
              <a:gd name="connsiteY339" fmla="*/ 713818 h 4130507"/>
              <a:gd name="connsiteX340" fmla="*/ 549692 w 5623272"/>
              <a:gd name="connsiteY340" fmla="*/ 752896 h 4130507"/>
              <a:gd name="connsiteX341" fmla="*/ 987362 w 5623272"/>
              <a:gd name="connsiteY341" fmla="*/ 874036 h 4130507"/>
              <a:gd name="connsiteX342" fmla="*/ 1096779 w 5623272"/>
              <a:gd name="connsiteY342" fmla="*/ 885760 h 4130507"/>
              <a:gd name="connsiteX343" fmla="*/ 1425031 w 5623272"/>
              <a:gd name="connsiteY343" fmla="*/ 913114 h 4130507"/>
              <a:gd name="connsiteX344" fmla="*/ 1675127 w 5623272"/>
              <a:gd name="connsiteY344" fmla="*/ 861011 h 4130507"/>
              <a:gd name="connsiteX345" fmla="*/ 1814504 w 5623272"/>
              <a:gd name="connsiteY345" fmla="*/ 863616 h 4130507"/>
              <a:gd name="connsiteX346" fmla="*/ 2012498 w 5623272"/>
              <a:gd name="connsiteY346" fmla="*/ 660412 h 4130507"/>
              <a:gd name="connsiteX347" fmla="*/ 2197465 w 5623272"/>
              <a:gd name="connsiteY347" fmla="*/ 660412 h 4130507"/>
              <a:gd name="connsiteX348" fmla="*/ 2265200 w 5623272"/>
              <a:gd name="connsiteY348" fmla="*/ 689069 h 4130507"/>
              <a:gd name="connsiteX349" fmla="*/ 2330329 w 5623272"/>
              <a:gd name="connsiteY349" fmla="*/ 746383 h 4130507"/>
              <a:gd name="connsiteX350" fmla="*/ 2330330 w 5623272"/>
              <a:gd name="connsiteY350" fmla="*/ 746382 h 4130507"/>
              <a:gd name="connsiteX351" fmla="*/ 2292554 w 5623272"/>
              <a:gd name="connsiteY351" fmla="*/ 616123 h 4130507"/>
              <a:gd name="connsiteX352" fmla="*/ 2211794 w 5623272"/>
              <a:gd name="connsiteY352" fmla="*/ 488470 h 4130507"/>
              <a:gd name="connsiteX353" fmla="*/ 2214399 w 5623272"/>
              <a:gd name="connsiteY353" fmla="*/ 368632 h 4130507"/>
              <a:gd name="connsiteX354" fmla="*/ 2149270 w 5623272"/>
              <a:gd name="connsiteY354" fmla="*/ 293082 h 4130507"/>
              <a:gd name="connsiteX355" fmla="*/ 2319909 w 5623272"/>
              <a:gd name="connsiteY355" fmla="*/ 123745 h 4130507"/>
              <a:gd name="connsiteX356" fmla="*/ 2420208 w 5623272"/>
              <a:gd name="connsiteY356" fmla="*/ 97694 h 4130507"/>
              <a:gd name="connsiteX357" fmla="*/ 2459286 w 5623272"/>
              <a:gd name="connsiteY357" fmla="*/ 58616 h 4130507"/>
              <a:gd name="connsiteX358" fmla="*/ 2515297 w 5623272"/>
              <a:gd name="connsiteY358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596789 w 5623272"/>
              <a:gd name="connsiteY2" fmla="*/ 1299547 h 4130507"/>
              <a:gd name="connsiteX3" fmla="*/ 5601129 w 5623272"/>
              <a:gd name="connsiteY3" fmla="*/ 1298679 h 4130507"/>
              <a:gd name="connsiteX4" fmla="*/ 5612842 w 5623272"/>
              <a:gd name="connsiteY4" fmla="*/ 1293473 h 4130507"/>
              <a:gd name="connsiteX5" fmla="*/ 2515297 w 5623272"/>
              <a:gd name="connsiteY5" fmla="*/ 0 h 4130507"/>
              <a:gd name="connsiteX6" fmla="*/ 2847457 w 5623272"/>
              <a:gd name="connsiteY6" fmla="*/ 183665 h 4130507"/>
              <a:gd name="connsiteX7" fmla="*/ 3140539 w 5623272"/>
              <a:gd name="connsiteY7" fmla="*/ 240979 h 4130507"/>
              <a:gd name="connsiteX8" fmla="*/ 3361980 w 5623272"/>
              <a:gd name="connsiteY8" fmla="*/ 325647 h 4130507"/>
              <a:gd name="connsiteX9" fmla="*/ 3502659 w 5623272"/>
              <a:gd name="connsiteY9" fmla="*/ 281359 h 4130507"/>
              <a:gd name="connsiteX10" fmla="*/ 3501738 w 5623272"/>
              <a:gd name="connsiteY10" fmla="*/ 310564 h 4130507"/>
              <a:gd name="connsiteX11" fmla="*/ 3501739 w 5623272"/>
              <a:gd name="connsiteY11" fmla="*/ 310564 h 4130507"/>
              <a:gd name="connsiteX12" fmla="*/ 3502660 w 5623272"/>
              <a:gd name="connsiteY12" fmla="*/ 281358 h 4130507"/>
              <a:gd name="connsiteX13" fmla="*/ 3652457 w 5623272"/>
              <a:gd name="connsiteY13" fmla="*/ 227952 h 4130507"/>
              <a:gd name="connsiteX14" fmla="*/ 4122692 w 5623272"/>
              <a:gd name="connsiteY14" fmla="*/ 238373 h 4130507"/>
              <a:gd name="connsiteX15" fmla="*/ 4380604 w 5623272"/>
              <a:gd name="connsiteY15" fmla="*/ 246189 h 4130507"/>
              <a:gd name="connsiteX16" fmla="*/ 4525191 w 5623272"/>
              <a:gd name="connsiteY16" fmla="*/ 270938 h 4130507"/>
              <a:gd name="connsiteX17" fmla="*/ 4530401 w 5623272"/>
              <a:gd name="connsiteY17" fmla="*/ 213624 h 4130507"/>
              <a:gd name="connsiteX18" fmla="*/ 4695829 w 5623272"/>
              <a:gd name="connsiteY18" fmla="*/ 100300 h 4130507"/>
              <a:gd name="connsiteX19" fmla="*/ 4695829 w 5623272"/>
              <a:gd name="connsiteY19" fmla="*/ 100299 h 4130507"/>
              <a:gd name="connsiteX20" fmla="*/ 4695830 w 5623272"/>
              <a:gd name="connsiteY20" fmla="*/ 100299 h 4130507"/>
              <a:gd name="connsiteX21" fmla="*/ 4823483 w 5623272"/>
              <a:gd name="connsiteY21" fmla="*/ 72945 h 4130507"/>
              <a:gd name="connsiteX22" fmla="*/ 4970676 w 5623272"/>
              <a:gd name="connsiteY22" fmla="*/ 72945 h 4130507"/>
              <a:gd name="connsiteX23" fmla="*/ 5228588 w 5623272"/>
              <a:gd name="connsiteY23" fmla="*/ 132864 h 4130507"/>
              <a:gd name="connsiteX24" fmla="*/ 5623272 w 5623272"/>
              <a:gd name="connsiteY24" fmla="*/ 100299 h 4130507"/>
              <a:gd name="connsiteX25" fmla="*/ 5623272 w 5623272"/>
              <a:gd name="connsiteY25" fmla="*/ 121141 h 4130507"/>
              <a:gd name="connsiteX26" fmla="*/ 5612852 w 5623272"/>
              <a:gd name="connsiteY26" fmla="*/ 1293469 h 4130507"/>
              <a:gd name="connsiteX27" fmla="*/ 5612852 w 5623272"/>
              <a:gd name="connsiteY27" fmla="*/ 2603873 h 4130507"/>
              <a:gd name="connsiteX28" fmla="*/ 5612852 w 5623272"/>
              <a:gd name="connsiteY28" fmla="*/ 2711988 h 4130507"/>
              <a:gd name="connsiteX29" fmla="*/ 5612851 w 5623272"/>
              <a:gd name="connsiteY29" fmla="*/ 2711989 h 4130507"/>
              <a:gd name="connsiteX30" fmla="*/ 5620666 w 5623272"/>
              <a:gd name="connsiteY30" fmla="*/ 3687628 h 4130507"/>
              <a:gd name="connsiteX31" fmla="*/ 5612851 w 5623272"/>
              <a:gd name="connsiteY31" fmla="*/ 4082312 h 4130507"/>
              <a:gd name="connsiteX32" fmla="*/ 5153037 w 5623272"/>
              <a:gd name="connsiteY32" fmla="*/ 3920791 h 4130507"/>
              <a:gd name="connsiteX33" fmla="*/ 5087908 w 5623272"/>
              <a:gd name="connsiteY33" fmla="*/ 3918186 h 4130507"/>
              <a:gd name="connsiteX34" fmla="*/ 4682803 w 5623272"/>
              <a:gd name="connsiteY34" fmla="*/ 3910370 h 4130507"/>
              <a:gd name="connsiteX35" fmla="*/ 4637214 w 5623272"/>
              <a:gd name="connsiteY35" fmla="*/ 3907765 h 4130507"/>
              <a:gd name="connsiteX36" fmla="*/ 4609859 w 5623272"/>
              <a:gd name="connsiteY36" fmla="*/ 3907765 h 4130507"/>
              <a:gd name="connsiteX37" fmla="*/ 4582505 w 5623272"/>
              <a:gd name="connsiteY37" fmla="*/ 3905160 h 4130507"/>
              <a:gd name="connsiteX38" fmla="*/ 4555151 w 5623272"/>
              <a:gd name="connsiteY38" fmla="*/ 3899949 h 4130507"/>
              <a:gd name="connsiteX39" fmla="*/ 4527796 w 5623272"/>
              <a:gd name="connsiteY39" fmla="*/ 3894739 h 4130507"/>
              <a:gd name="connsiteX40" fmla="*/ 4500442 w 5623272"/>
              <a:gd name="connsiteY40" fmla="*/ 3888226 h 4130507"/>
              <a:gd name="connsiteX41" fmla="*/ 4475693 w 5623272"/>
              <a:gd name="connsiteY41" fmla="*/ 3880411 h 4130507"/>
              <a:gd name="connsiteX42" fmla="*/ 4450944 w 5623272"/>
              <a:gd name="connsiteY42" fmla="*/ 3869990 h 4130507"/>
              <a:gd name="connsiteX43" fmla="*/ 4424892 w 5623272"/>
              <a:gd name="connsiteY43" fmla="*/ 3858267 h 4130507"/>
              <a:gd name="connsiteX44" fmla="*/ 4400143 w 5623272"/>
              <a:gd name="connsiteY44" fmla="*/ 3845241 h 4130507"/>
              <a:gd name="connsiteX45" fmla="*/ 4375394 w 5623272"/>
              <a:gd name="connsiteY45" fmla="*/ 3829610 h 4130507"/>
              <a:gd name="connsiteX46" fmla="*/ 4355855 w 5623272"/>
              <a:gd name="connsiteY46" fmla="*/ 3817886 h 4130507"/>
              <a:gd name="connsiteX47" fmla="*/ 4348039 w 5623272"/>
              <a:gd name="connsiteY47" fmla="*/ 3812676 h 4130507"/>
              <a:gd name="connsiteX48" fmla="*/ 4340224 w 5623272"/>
              <a:gd name="connsiteY48" fmla="*/ 3807466 h 4130507"/>
              <a:gd name="connsiteX49" fmla="*/ 4329803 w 5623272"/>
              <a:gd name="connsiteY49" fmla="*/ 3804860 h 4130507"/>
              <a:gd name="connsiteX50" fmla="*/ 4323290 w 5623272"/>
              <a:gd name="connsiteY50" fmla="*/ 3799650 h 4130507"/>
              <a:gd name="connsiteX51" fmla="*/ 4312870 w 5623272"/>
              <a:gd name="connsiteY51" fmla="*/ 3797045 h 4130507"/>
              <a:gd name="connsiteX52" fmla="*/ 4193031 w 5623272"/>
              <a:gd name="connsiteY52" fmla="*/ 3763178 h 4130507"/>
              <a:gd name="connsiteX53" fmla="*/ 4182611 w 5623272"/>
              <a:gd name="connsiteY53" fmla="*/ 3763178 h 4130507"/>
              <a:gd name="connsiteX54" fmla="*/ 4170887 w 5623272"/>
              <a:gd name="connsiteY54" fmla="*/ 3760572 h 4130507"/>
              <a:gd name="connsiteX55" fmla="*/ 4160467 w 5623272"/>
              <a:gd name="connsiteY55" fmla="*/ 3760572 h 4130507"/>
              <a:gd name="connsiteX56" fmla="*/ 4147441 w 5623272"/>
              <a:gd name="connsiteY56" fmla="*/ 3760572 h 4130507"/>
              <a:gd name="connsiteX57" fmla="*/ 4138323 w 5623272"/>
              <a:gd name="connsiteY57" fmla="*/ 3760572 h 4130507"/>
              <a:gd name="connsiteX58" fmla="*/ 4127902 w 5623272"/>
              <a:gd name="connsiteY58" fmla="*/ 3760572 h 4130507"/>
              <a:gd name="connsiteX59" fmla="*/ 4114876 w 5623272"/>
              <a:gd name="connsiteY59" fmla="*/ 3763178 h 4130507"/>
              <a:gd name="connsiteX60" fmla="*/ 4105758 w 5623272"/>
              <a:gd name="connsiteY60" fmla="*/ 3764481 h 4130507"/>
              <a:gd name="connsiteX61" fmla="*/ 4095337 w 5623272"/>
              <a:gd name="connsiteY61" fmla="*/ 3767086 h 4130507"/>
              <a:gd name="connsiteX62" fmla="*/ 4084916 w 5623272"/>
              <a:gd name="connsiteY62" fmla="*/ 3769691 h 4130507"/>
              <a:gd name="connsiteX63" fmla="*/ 4075798 w 5623272"/>
              <a:gd name="connsiteY63" fmla="*/ 3774902 h 4130507"/>
              <a:gd name="connsiteX64" fmla="*/ 4067983 w 5623272"/>
              <a:gd name="connsiteY64" fmla="*/ 3780112 h 4130507"/>
              <a:gd name="connsiteX65" fmla="*/ 4057562 w 5623272"/>
              <a:gd name="connsiteY65" fmla="*/ 3785322 h 4130507"/>
              <a:gd name="connsiteX66" fmla="*/ 4038023 w 5623272"/>
              <a:gd name="connsiteY66" fmla="*/ 3795743 h 4130507"/>
              <a:gd name="connsiteX67" fmla="*/ 4014577 w 5623272"/>
              <a:gd name="connsiteY67" fmla="*/ 3802256 h 4130507"/>
              <a:gd name="connsiteX68" fmla="*/ 3995038 w 5623272"/>
              <a:gd name="connsiteY68" fmla="*/ 3812677 h 4130507"/>
              <a:gd name="connsiteX69" fmla="*/ 3799650 w 5623272"/>
              <a:gd name="connsiteY69" fmla="*/ 3883017 h 4130507"/>
              <a:gd name="connsiteX70" fmla="*/ 3767085 w 5623272"/>
              <a:gd name="connsiteY70" fmla="*/ 3897345 h 4130507"/>
              <a:gd name="connsiteX71" fmla="*/ 3765782 w 5623272"/>
              <a:gd name="connsiteY71" fmla="*/ 3899950 h 4130507"/>
              <a:gd name="connsiteX72" fmla="*/ 3760572 w 5623272"/>
              <a:gd name="connsiteY72" fmla="*/ 3902555 h 4130507"/>
              <a:gd name="connsiteX73" fmla="*/ 3755362 w 5623272"/>
              <a:gd name="connsiteY73" fmla="*/ 3905161 h 4130507"/>
              <a:gd name="connsiteX74" fmla="*/ 3750151 w 5623272"/>
              <a:gd name="connsiteY74" fmla="*/ 3907766 h 4130507"/>
              <a:gd name="connsiteX75" fmla="*/ 3744941 w 5623272"/>
              <a:gd name="connsiteY75" fmla="*/ 3907766 h 4130507"/>
              <a:gd name="connsiteX76" fmla="*/ 3739731 w 5623272"/>
              <a:gd name="connsiteY76" fmla="*/ 3910371 h 4130507"/>
              <a:gd name="connsiteX77" fmla="*/ 3734520 w 5623272"/>
              <a:gd name="connsiteY77" fmla="*/ 3910371 h 4130507"/>
              <a:gd name="connsiteX78" fmla="*/ 3728007 w 5623272"/>
              <a:gd name="connsiteY78" fmla="*/ 3912976 h 4130507"/>
              <a:gd name="connsiteX79" fmla="*/ 3722797 w 5623272"/>
              <a:gd name="connsiteY79" fmla="*/ 3912976 h 4130507"/>
              <a:gd name="connsiteX80" fmla="*/ 3717587 w 5623272"/>
              <a:gd name="connsiteY80" fmla="*/ 3912976 h 4130507"/>
              <a:gd name="connsiteX81" fmla="*/ 3369796 w 5623272"/>
              <a:gd name="connsiteY81" fmla="*/ 3912976 h 4130507"/>
              <a:gd name="connsiteX82" fmla="*/ 3334626 w 5623272"/>
              <a:gd name="connsiteY82" fmla="*/ 3912976 h 4130507"/>
              <a:gd name="connsiteX83" fmla="*/ 3299456 w 5623272"/>
              <a:gd name="connsiteY83" fmla="*/ 3910371 h 4130507"/>
              <a:gd name="connsiteX84" fmla="*/ 3282522 w 5623272"/>
              <a:gd name="connsiteY84" fmla="*/ 3910371 h 4130507"/>
              <a:gd name="connsiteX85" fmla="*/ 3284234 w 5623272"/>
              <a:gd name="connsiteY85" fmla="*/ 3861839 h 4130507"/>
              <a:gd name="connsiteX86" fmla="*/ 3282522 w 5623272"/>
              <a:gd name="connsiteY86" fmla="*/ 3910370 h 4130507"/>
              <a:gd name="connsiteX87" fmla="*/ 3154868 w 5623272"/>
              <a:gd name="connsiteY87" fmla="*/ 3897344 h 4130507"/>
              <a:gd name="connsiteX88" fmla="*/ 3143145 w 5623272"/>
              <a:gd name="connsiteY88" fmla="*/ 3897344 h 4130507"/>
              <a:gd name="connsiteX89" fmla="*/ 3130119 w 5623272"/>
              <a:gd name="connsiteY89" fmla="*/ 3897344 h 4130507"/>
              <a:gd name="connsiteX90" fmla="*/ 3117093 w 5623272"/>
              <a:gd name="connsiteY90" fmla="*/ 3897344 h 4130507"/>
              <a:gd name="connsiteX91" fmla="*/ 3107975 w 5623272"/>
              <a:gd name="connsiteY91" fmla="*/ 3899949 h 4130507"/>
              <a:gd name="connsiteX92" fmla="*/ 3094949 w 5623272"/>
              <a:gd name="connsiteY92" fmla="*/ 3902554 h 4130507"/>
              <a:gd name="connsiteX93" fmla="*/ 3081923 w 5623272"/>
              <a:gd name="connsiteY93" fmla="*/ 3905159 h 4130507"/>
              <a:gd name="connsiteX94" fmla="*/ 3070200 w 5623272"/>
              <a:gd name="connsiteY94" fmla="*/ 3907765 h 4130507"/>
              <a:gd name="connsiteX95" fmla="*/ 2997255 w 5623272"/>
              <a:gd name="connsiteY95" fmla="*/ 3935119 h 4130507"/>
              <a:gd name="connsiteX96" fmla="*/ 2989439 w 5623272"/>
              <a:gd name="connsiteY96" fmla="*/ 3937724 h 4130507"/>
              <a:gd name="connsiteX97" fmla="*/ 2982926 w 5623272"/>
              <a:gd name="connsiteY97" fmla="*/ 3942935 h 4130507"/>
              <a:gd name="connsiteX98" fmla="*/ 2977716 w 5623272"/>
              <a:gd name="connsiteY98" fmla="*/ 3945540 h 4130507"/>
              <a:gd name="connsiteX99" fmla="*/ 2969901 w 5623272"/>
              <a:gd name="connsiteY99" fmla="*/ 3950750 h 4130507"/>
              <a:gd name="connsiteX100" fmla="*/ 2964690 w 5623272"/>
              <a:gd name="connsiteY100" fmla="*/ 3954658 h 4130507"/>
              <a:gd name="connsiteX101" fmla="*/ 2959480 w 5623272"/>
              <a:gd name="connsiteY101" fmla="*/ 3959868 h 4130507"/>
              <a:gd name="connsiteX102" fmla="*/ 2955572 w 5623272"/>
              <a:gd name="connsiteY102" fmla="*/ 3965079 h 4130507"/>
              <a:gd name="connsiteX103" fmla="*/ 2950362 w 5623272"/>
              <a:gd name="connsiteY103" fmla="*/ 3970289 h 4130507"/>
              <a:gd name="connsiteX104" fmla="*/ 2945151 w 5623272"/>
              <a:gd name="connsiteY104" fmla="*/ 3975499 h 4130507"/>
              <a:gd name="connsiteX105" fmla="*/ 2939941 w 5623272"/>
              <a:gd name="connsiteY105" fmla="*/ 3980710 h 4130507"/>
              <a:gd name="connsiteX106" fmla="*/ 2934731 w 5623272"/>
              <a:gd name="connsiteY106" fmla="*/ 3987223 h 4130507"/>
              <a:gd name="connsiteX107" fmla="*/ 2932125 w 5623272"/>
              <a:gd name="connsiteY107" fmla="*/ 3995038 h 4130507"/>
              <a:gd name="connsiteX108" fmla="*/ 2926915 w 5623272"/>
              <a:gd name="connsiteY108" fmla="*/ 4000248 h 4130507"/>
              <a:gd name="connsiteX109" fmla="*/ 2925613 w 5623272"/>
              <a:gd name="connsiteY109" fmla="*/ 4005459 h 4130507"/>
              <a:gd name="connsiteX110" fmla="*/ 2920402 w 5623272"/>
              <a:gd name="connsiteY110" fmla="*/ 4013274 h 4130507"/>
              <a:gd name="connsiteX111" fmla="*/ 2915192 w 5623272"/>
              <a:gd name="connsiteY111" fmla="*/ 4017182 h 4130507"/>
              <a:gd name="connsiteX112" fmla="*/ 2909981 w 5623272"/>
              <a:gd name="connsiteY112" fmla="*/ 4022392 h 4130507"/>
              <a:gd name="connsiteX113" fmla="*/ 2904771 w 5623272"/>
              <a:gd name="connsiteY113" fmla="*/ 4027603 h 4130507"/>
              <a:gd name="connsiteX114" fmla="*/ 2899561 w 5623272"/>
              <a:gd name="connsiteY114" fmla="*/ 4032813 h 4130507"/>
              <a:gd name="connsiteX115" fmla="*/ 2893048 w 5623272"/>
              <a:gd name="connsiteY115" fmla="*/ 4038023 h 4130507"/>
              <a:gd name="connsiteX116" fmla="*/ 2887837 w 5623272"/>
              <a:gd name="connsiteY116" fmla="*/ 4040629 h 4130507"/>
              <a:gd name="connsiteX117" fmla="*/ 2880022 w 5623272"/>
              <a:gd name="connsiteY117" fmla="*/ 4045839 h 4130507"/>
              <a:gd name="connsiteX118" fmla="*/ 2874812 w 5623272"/>
              <a:gd name="connsiteY118" fmla="*/ 4047142 h 4130507"/>
              <a:gd name="connsiteX119" fmla="*/ 2866996 w 5623272"/>
              <a:gd name="connsiteY119" fmla="*/ 4049747 h 4130507"/>
              <a:gd name="connsiteX120" fmla="*/ 2697660 w 5623272"/>
              <a:gd name="connsiteY120" fmla="*/ 4120086 h 4130507"/>
              <a:gd name="connsiteX121" fmla="*/ 2662490 w 5623272"/>
              <a:gd name="connsiteY121" fmla="*/ 4127902 h 4130507"/>
              <a:gd name="connsiteX122" fmla="*/ 2627320 w 5623272"/>
              <a:gd name="connsiteY122" fmla="*/ 4130507 h 4130507"/>
              <a:gd name="connsiteX123" fmla="*/ 2589545 w 5623272"/>
              <a:gd name="connsiteY123" fmla="*/ 4130507 h 4130507"/>
              <a:gd name="connsiteX124" fmla="*/ 2527020 w 5623272"/>
              <a:gd name="connsiteY124" fmla="*/ 4130507 h 4130507"/>
              <a:gd name="connsiteX125" fmla="*/ 2510087 w 5623272"/>
              <a:gd name="connsiteY125" fmla="*/ 4130507 h 4130507"/>
              <a:gd name="connsiteX126" fmla="*/ 2490548 w 5623272"/>
              <a:gd name="connsiteY126" fmla="*/ 4130507 h 4130507"/>
              <a:gd name="connsiteX127" fmla="*/ 2472312 w 5623272"/>
              <a:gd name="connsiteY127" fmla="*/ 4127902 h 4130507"/>
              <a:gd name="connsiteX128" fmla="*/ 2437142 w 5623272"/>
              <a:gd name="connsiteY128" fmla="*/ 4122692 h 4130507"/>
              <a:gd name="connsiteX129" fmla="*/ 2422813 w 5623272"/>
              <a:gd name="connsiteY129" fmla="*/ 4117481 h 4130507"/>
              <a:gd name="connsiteX130" fmla="*/ 2407182 w 5623272"/>
              <a:gd name="connsiteY130" fmla="*/ 4109666 h 4130507"/>
              <a:gd name="connsiteX131" fmla="*/ 2392854 w 5623272"/>
              <a:gd name="connsiteY131" fmla="*/ 4103153 h 4130507"/>
              <a:gd name="connsiteX132" fmla="*/ 2377223 w 5623272"/>
              <a:gd name="connsiteY132" fmla="*/ 4095337 h 4130507"/>
              <a:gd name="connsiteX133" fmla="*/ 2362894 w 5623272"/>
              <a:gd name="connsiteY133" fmla="*/ 4087522 h 4130507"/>
              <a:gd name="connsiteX134" fmla="*/ 2347263 w 5623272"/>
              <a:gd name="connsiteY134" fmla="*/ 4077101 h 4130507"/>
              <a:gd name="connsiteX135" fmla="*/ 2334237 w 5623272"/>
              <a:gd name="connsiteY135" fmla="*/ 4067983 h 4130507"/>
              <a:gd name="connsiteX136" fmla="*/ 2322514 w 5623272"/>
              <a:gd name="connsiteY136" fmla="*/ 4057562 h 4130507"/>
              <a:gd name="connsiteX137" fmla="*/ 2309488 w 5623272"/>
              <a:gd name="connsiteY137" fmla="*/ 4045839 h 4130507"/>
              <a:gd name="connsiteX138" fmla="*/ 2297765 w 5623272"/>
              <a:gd name="connsiteY138" fmla="*/ 4032813 h 4130507"/>
              <a:gd name="connsiteX139" fmla="*/ 2287344 w 5623272"/>
              <a:gd name="connsiteY139" fmla="*/ 4019787 h 4130507"/>
              <a:gd name="connsiteX140" fmla="*/ 2276923 w 5623272"/>
              <a:gd name="connsiteY140" fmla="*/ 4008064 h 4130507"/>
              <a:gd name="connsiteX141" fmla="*/ 2267805 w 5623272"/>
              <a:gd name="connsiteY141" fmla="*/ 3997643 h 4130507"/>
              <a:gd name="connsiteX142" fmla="*/ 2259990 w 5623272"/>
              <a:gd name="connsiteY142" fmla="*/ 3984617 h 4130507"/>
              <a:gd name="connsiteX143" fmla="*/ 2249569 w 5623272"/>
              <a:gd name="connsiteY143" fmla="*/ 3978104 h 4130507"/>
              <a:gd name="connsiteX144" fmla="*/ 2240451 w 5623272"/>
              <a:gd name="connsiteY144" fmla="*/ 3967684 h 4130507"/>
              <a:gd name="connsiteX145" fmla="*/ 2227425 w 5623272"/>
              <a:gd name="connsiteY145" fmla="*/ 3957263 h 4130507"/>
              <a:gd name="connsiteX146" fmla="*/ 2217004 w 5623272"/>
              <a:gd name="connsiteY146" fmla="*/ 3950750 h 4130507"/>
              <a:gd name="connsiteX147" fmla="*/ 2205281 w 5623272"/>
              <a:gd name="connsiteY147" fmla="*/ 3942935 h 4130507"/>
              <a:gd name="connsiteX148" fmla="*/ 2157085 w 5623272"/>
              <a:gd name="connsiteY148" fmla="*/ 3918185 h 4130507"/>
              <a:gd name="connsiteX149" fmla="*/ 2127126 w 5623272"/>
              <a:gd name="connsiteY149" fmla="*/ 3899949 h 4130507"/>
              <a:gd name="connsiteX150" fmla="*/ 2082838 w 5623272"/>
              <a:gd name="connsiteY150" fmla="*/ 3880410 h 4130507"/>
              <a:gd name="connsiteX151" fmla="*/ 2094414 w 5623272"/>
              <a:gd name="connsiteY151" fmla="*/ 3816488 h 4130507"/>
              <a:gd name="connsiteX152" fmla="*/ 2094414 w 5623272"/>
              <a:gd name="connsiteY152" fmla="*/ 3816487 h 4130507"/>
              <a:gd name="connsiteX153" fmla="*/ 2082837 w 5623272"/>
              <a:gd name="connsiteY153" fmla="*/ 3880410 h 4130507"/>
              <a:gd name="connsiteX154" fmla="*/ 2042457 w 5623272"/>
              <a:gd name="connsiteY154" fmla="*/ 3862174 h 4130507"/>
              <a:gd name="connsiteX155" fmla="*/ 2039852 w 5623272"/>
              <a:gd name="connsiteY155" fmla="*/ 3859569 h 4130507"/>
              <a:gd name="connsiteX156" fmla="*/ 2037247 w 5623272"/>
              <a:gd name="connsiteY156" fmla="*/ 3858266 h 4130507"/>
              <a:gd name="connsiteX157" fmla="*/ 2034642 w 5623272"/>
              <a:gd name="connsiteY157" fmla="*/ 3855661 h 4130507"/>
              <a:gd name="connsiteX158" fmla="*/ 2032037 w 5623272"/>
              <a:gd name="connsiteY158" fmla="*/ 3853056 h 4130507"/>
              <a:gd name="connsiteX159" fmla="*/ 2029431 w 5623272"/>
              <a:gd name="connsiteY159" fmla="*/ 3850451 h 4130507"/>
              <a:gd name="connsiteX160" fmla="*/ 2026826 w 5623272"/>
              <a:gd name="connsiteY160" fmla="*/ 3847845 h 4130507"/>
              <a:gd name="connsiteX161" fmla="*/ 2024221 w 5623272"/>
              <a:gd name="connsiteY161" fmla="*/ 3845240 h 4130507"/>
              <a:gd name="connsiteX162" fmla="*/ 2022918 w 5623272"/>
              <a:gd name="connsiteY162" fmla="*/ 3840030 h 4130507"/>
              <a:gd name="connsiteX163" fmla="*/ 2020313 w 5623272"/>
              <a:gd name="connsiteY163" fmla="*/ 3837425 h 4130507"/>
              <a:gd name="connsiteX164" fmla="*/ 2020313 w 5623272"/>
              <a:gd name="connsiteY164" fmla="*/ 3834820 h 4130507"/>
              <a:gd name="connsiteX165" fmla="*/ 2017708 w 5623272"/>
              <a:gd name="connsiteY165" fmla="*/ 3829609 h 4130507"/>
              <a:gd name="connsiteX166" fmla="*/ 2015103 w 5623272"/>
              <a:gd name="connsiteY166" fmla="*/ 3827004 h 4130507"/>
              <a:gd name="connsiteX167" fmla="*/ 2015103 w 5623272"/>
              <a:gd name="connsiteY167" fmla="*/ 3825701 h 4130507"/>
              <a:gd name="connsiteX168" fmla="*/ 2015103 w 5623272"/>
              <a:gd name="connsiteY168" fmla="*/ 3820491 h 4130507"/>
              <a:gd name="connsiteX169" fmla="*/ 2012498 w 5623272"/>
              <a:gd name="connsiteY169" fmla="*/ 3817886 h 4130507"/>
              <a:gd name="connsiteX170" fmla="*/ 2012498 w 5623272"/>
              <a:gd name="connsiteY170" fmla="*/ 3812676 h 4130507"/>
              <a:gd name="connsiteX171" fmla="*/ 2012498 w 5623272"/>
              <a:gd name="connsiteY171" fmla="*/ 3810070 h 4130507"/>
              <a:gd name="connsiteX172" fmla="*/ 2009893 w 5623272"/>
              <a:gd name="connsiteY172" fmla="*/ 3807465 h 4130507"/>
              <a:gd name="connsiteX173" fmla="*/ 2009893 w 5623272"/>
              <a:gd name="connsiteY173" fmla="*/ 3802255 h 4130507"/>
              <a:gd name="connsiteX174" fmla="*/ 2007287 w 5623272"/>
              <a:gd name="connsiteY174" fmla="*/ 3799650 h 4130507"/>
              <a:gd name="connsiteX175" fmla="*/ 2007287 w 5623272"/>
              <a:gd name="connsiteY175" fmla="*/ 3797045 h 4130507"/>
              <a:gd name="connsiteX176" fmla="*/ 2004682 w 5623272"/>
              <a:gd name="connsiteY176" fmla="*/ 3793137 h 4130507"/>
              <a:gd name="connsiteX177" fmla="*/ 2002077 w 5623272"/>
              <a:gd name="connsiteY177" fmla="*/ 3790532 h 4130507"/>
              <a:gd name="connsiteX178" fmla="*/ 2002077 w 5623272"/>
              <a:gd name="connsiteY178" fmla="*/ 3787926 h 4130507"/>
              <a:gd name="connsiteX179" fmla="*/ 1999472 w 5623272"/>
              <a:gd name="connsiteY179" fmla="*/ 3785321 h 4130507"/>
              <a:gd name="connsiteX180" fmla="*/ 1931737 w 5623272"/>
              <a:gd name="connsiteY180" fmla="*/ 3704561 h 4130507"/>
              <a:gd name="connsiteX181" fmla="*/ 1931737 w 5623272"/>
              <a:gd name="connsiteY181" fmla="*/ 3701956 h 4130507"/>
              <a:gd name="connsiteX182" fmla="*/ 1930435 w 5623272"/>
              <a:gd name="connsiteY182" fmla="*/ 3700653 h 4130507"/>
              <a:gd name="connsiteX183" fmla="*/ 1927830 w 5623272"/>
              <a:gd name="connsiteY183" fmla="*/ 3698048 h 4130507"/>
              <a:gd name="connsiteX184" fmla="*/ 1925224 w 5623272"/>
              <a:gd name="connsiteY184" fmla="*/ 3698048 h 4130507"/>
              <a:gd name="connsiteX185" fmla="*/ 1925224 w 5623272"/>
              <a:gd name="connsiteY185" fmla="*/ 3695443 h 4130507"/>
              <a:gd name="connsiteX186" fmla="*/ 1922619 w 5623272"/>
              <a:gd name="connsiteY186" fmla="*/ 3692837 h 4130507"/>
              <a:gd name="connsiteX187" fmla="*/ 1920014 w 5623272"/>
              <a:gd name="connsiteY187" fmla="*/ 3692837 h 4130507"/>
              <a:gd name="connsiteX188" fmla="*/ 1917409 w 5623272"/>
              <a:gd name="connsiteY188" fmla="*/ 3690232 h 4130507"/>
              <a:gd name="connsiteX189" fmla="*/ 1914804 w 5623272"/>
              <a:gd name="connsiteY189" fmla="*/ 3690232 h 4130507"/>
              <a:gd name="connsiteX190" fmla="*/ 1912198 w 5623272"/>
              <a:gd name="connsiteY190" fmla="*/ 3687627 h 4130507"/>
              <a:gd name="connsiteX191" fmla="*/ 1909593 w 5623272"/>
              <a:gd name="connsiteY191" fmla="*/ 3687627 h 4130507"/>
              <a:gd name="connsiteX192" fmla="*/ 1906988 w 5623272"/>
              <a:gd name="connsiteY192" fmla="*/ 3687627 h 4130507"/>
              <a:gd name="connsiteX193" fmla="*/ 1904383 w 5623272"/>
              <a:gd name="connsiteY193" fmla="*/ 3685022 h 4130507"/>
              <a:gd name="connsiteX194" fmla="*/ 1901778 w 5623272"/>
              <a:gd name="connsiteY194" fmla="*/ 3685022 h 4130507"/>
              <a:gd name="connsiteX195" fmla="*/ 1899173 w 5623272"/>
              <a:gd name="connsiteY195" fmla="*/ 3685022 h 4130507"/>
              <a:gd name="connsiteX196" fmla="*/ 1897870 w 5623272"/>
              <a:gd name="connsiteY196" fmla="*/ 3685022 h 4130507"/>
              <a:gd name="connsiteX197" fmla="*/ 1895265 w 5623272"/>
              <a:gd name="connsiteY197" fmla="*/ 3685022 h 4130507"/>
              <a:gd name="connsiteX198" fmla="*/ 1892660 w 5623272"/>
              <a:gd name="connsiteY198" fmla="*/ 3682417 h 4130507"/>
              <a:gd name="connsiteX199" fmla="*/ 1890055 w 5623272"/>
              <a:gd name="connsiteY199" fmla="*/ 3682417 h 4130507"/>
              <a:gd name="connsiteX200" fmla="*/ 1887449 w 5623272"/>
              <a:gd name="connsiteY200" fmla="*/ 3679812 h 4130507"/>
              <a:gd name="connsiteX201" fmla="*/ 1884844 w 5623272"/>
              <a:gd name="connsiteY201" fmla="*/ 3679812 h 4130507"/>
              <a:gd name="connsiteX202" fmla="*/ 1882239 w 5623272"/>
              <a:gd name="connsiteY202" fmla="*/ 3677206 h 4130507"/>
              <a:gd name="connsiteX203" fmla="*/ 1879634 w 5623272"/>
              <a:gd name="connsiteY203" fmla="*/ 3674601 h 4130507"/>
              <a:gd name="connsiteX204" fmla="*/ 1877029 w 5623272"/>
              <a:gd name="connsiteY204" fmla="*/ 3674601 h 4130507"/>
              <a:gd name="connsiteX205" fmla="*/ 1877029 w 5623272"/>
              <a:gd name="connsiteY205" fmla="*/ 3671996 h 4130507"/>
              <a:gd name="connsiteX206" fmla="*/ 1874423 w 5623272"/>
              <a:gd name="connsiteY206" fmla="*/ 3669391 h 4130507"/>
              <a:gd name="connsiteX207" fmla="*/ 1871818 w 5623272"/>
              <a:gd name="connsiteY207" fmla="*/ 3669391 h 4130507"/>
              <a:gd name="connsiteX208" fmla="*/ 1871818 w 5623272"/>
              <a:gd name="connsiteY208" fmla="*/ 3668088 h 4130507"/>
              <a:gd name="connsiteX209" fmla="*/ 1869213 w 5623272"/>
              <a:gd name="connsiteY209" fmla="*/ 3665483 h 4130507"/>
              <a:gd name="connsiteX210" fmla="*/ 1869213 w 5623272"/>
              <a:gd name="connsiteY210" fmla="*/ 3662878 h 4130507"/>
              <a:gd name="connsiteX211" fmla="*/ 1860095 w 5623272"/>
              <a:gd name="connsiteY211" fmla="*/ 3649852 h 4130507"/>
              <a:gd name="connsiteX212" fmla="*/ 1852279 w 5623272"/>
              <a:gd name="connsiteY212" fmla="*/ 3635524 h 4130507"/>
              <a:gd name="connsiteX213" fmla="*/ 1841859 w 5623272"/>
              <a:gd name="connsiteY213" fmla="*/ 3622498 h 4130507"/>
              <a:gd name="connsiteX214" fmla="*/ 1832741 w 5623272"/>
              <a:gd name="connsiteY214" fmla="*/ 3612077 h 4130507"/>
              <a:gd name="connsiteX215" fmla="*/ 1819715 w 5623272"/>
              <a:gd name="connsiteY215" fmla="*/ 3600354 h 4130507"/>
              <a:gd name="connsiteX216" fmla="*/ 1809294 w 5623272"/>
              <a:gd name="connsiteY216" fmla="*/ 3589933 h 4130507"/>
              <a:gd name="connsiteX217" fmla="*/ 1797571 w 5623272"/>
              <a:gd name="connsiteY217" fmla="*/ 3576907 h 4130507"/>
              <a:gd name="connsiteX218" fmla="*/ 1784545 w 5623272"/>
              <a:gd name="connsiteY218" fmla="*/ 3570394 h 4130507"/>
              <a:gd name="connsiteX219" fmla="*/ 1772822 w 5623272"/>
              <a:gd name="connsiteY219" fmla="*/ 3559973 h 4130507"/>
              <a:gd name="connsiteX220" fmla="*/ 1757191 w 5623272"/>
              <a:gd name="connsiteY220" fmla="*/ 3552158 h 4130507"/>
              <a:gd name="connsiteX221" fmla="*/ 1744165 w 5623272"/>
              <a:gd name="connsiteY221" fmla="*/ 3544342 h 4130507"/>
              <a:gd name="connsiteX222" fmla="*/ 1729836 w 5623272"/>
              <a:gd name="connsiteY222" fmla="*/ 3537829 h 4130507"/>
              <a:gd name="connsiteX223" fmla="*/ 1714205 w 5623272"/>
              <a:gd name="connsiteY223" fmla="*/ 3530014 h 4130507"/>
              <a:gd name="connsiteX224" fmla="*/ 1699877 w 5623272"/>
              <a:gd name="connsiteY224" fmla="*/ 3524804 h 4130507"/>
              <a:gd name="connsiteX225" fmla="*/ 1681641 w 5623272"/>
              <a:gd name="connsiteY225" fmla="*/ 3519593 h 4130507"/>
              <a:gd name="connsiteX226" fmla="*/ 1667312 w 5623272"/>
              <a:gd name="connsiteY226" fmla="*/ 3513080 h 4130507"/>
              <a:gd name="connsiteX227" fmla="*/ 1649076 w 5623272"/>
              <a:gd name="connsiteY227" fmla="*/ 3505265 h 4130507"/>
              <a:gd name="connsiteX228" fmla="*/ 1634747 w 5623272"/>
              <a:gd name="connsiteY228" fmla="*/ 3494844 h 4130507"/>
              <a:gd name="connsiteX229" fmla="*/ 1619116 w 5623272"/>
              <a:gd name="connsiteY229" fmla="*/ 3484423 h 4130507"/>
              <a:gd name="connsiteX230" fmla="*/ 1604788 w 5623272"/>
              <a:gd name="connsiteY230" fmla="*/ 3477910 h 4130507"/>
              <a:gd name="connsiteX231" fmla="*/ 1591762 w 5623272"/>
              <a:gd name="connsiteY231" fmla="*/ 3467490 h 4130507"/>
              <a:gd name="connsiteX232" fmla="*/ 1577434 w 5623272"/>
              <a:gd name="connsiteY232" fmla="*/ 3459674 h 4130507"/>
              <a:gd name="connsiteX233" fmla="*/ 1559197 w 5623272"/>
              <a:gd name="connsiteY233" fmla="*/ 3451859 h 4130507"/>
              <a:gd name="connsiteX234" fmla="*/ 1544869 w 5623272"/>
              <a:gd name="connsiteY234" fmla="*/ 3447951 h 4130507"/>
              <a:gd name="connsiteX235" fmla="*/ 1529238 w 5623272"/>
              <a:gd name="connsiteY235" fmla="*/ 3442741 h 4130507"/>
              <a:gd name="connsiteX236" fmla="*/ 1512304 w 5623272"/>
              <a:gd name="connsiteY236" fmla="*/ 3437530 h 4130507"/>
              <a:gd name="connsiteX237" fmla="*/ 1494068 w 5623272"/>
              <a:gd name="connsiteY237" fmla="*/ 3434925 h 4130507"/>
              <a:gd name="connsiteX238" fmla="*/ 1479739 w 5623272"/>
              <a:gd name="connsiteY238" fmla="*/ 3432320 h 4130507"/>
              <a:gd name="connsiteX239" fmla="*/ 1462806 w 5623272"/>
              <a:gd name="connsiteY239" fmla="*/ 3432320 h 4130507"/>
              <a:gd name="connsiteX240" fmla="*/ 1365112 w 5623272"/>
              <a:gd name="connsiteY240" fmla="*/ 3427110 h 4130507"/>
              <a:gd name="connsiteX241" fmla="*/ 1270023 w 5623272"/>
              <a:gd name="connsiteY241" fmla="*/ 3419294 h 4130507"/>
              <a:gd name="connsiteX242" fmla="*/ 1270023 w 5623272"/>
              <a:gd name="connsiteY242" fmla="*/ 3419293 h 4130507"/>
              <a:gd name="connsiteX243" fmla="*/ 1249182 w 5623272"/>
              <a:gd name="connsiteY243" fmla="*/ 3417991 h 4130507"/>
              <a:gd name="connsiteX244" fmla="*/ 1232248 w 5623272"/>
              <a:gd name="connsiteY244" fmla="*/ 3415385 h 4130507"/>
              <a:gd name="connsiteX245" fmla="*/ 1214012 w 5623272"/>
              <a:gd name="connsiteY245" fmla="*/ 3412780 h 4130507"/>
              <a:gd name="connsiteX246" fmla="*/ 1197078 w 5623272"/>
              <a:gd name="connsiteY246" fmla="*/ 3407570 h 4130507"/>
              <a:gd name="connsiteX247" fmla="*/ 1180145 w 5623272"/>
              <a:gd name="connsiteY247" fmla="*/ 3402360 h 4130507"/>
              <a:gd name="connsiteX248" fmla="*/ 1161908 w 5623272"/>
              <a:gd name="connsiteY248" fmla="*/ 3397149 h 4130507"/>
              <a:gd name="connsiteX249" fmla="*/ 1144975 w 5623272"/>
              <a:gd name="connsiteY249" fmla="*/ 3389334 h 4130507"/>
              <a:gd name="connsiteX250" fmla="*/ 1126738 w 5623272"/>
              <a:gd name="connsiteY250" fmla="*/ 3382821 h 4130507"/>
              <a:gd name="connsiteX251" fmla="*/ 1112410 w 5623272"/>
              <a:gd name="connsiteY251" fmla="*/ 3372400 h 4130507"/>
              <a:gd name="connsiteX252" fmla="*/ 1096779 w 5623272"/>
              <a:gd name="connsiteY252" fmla="*/ 3361979 h 4130507"/>
              <a:gd name="connsiteX253" fmla="*/ 1082450 w 5623272"/>
              <a:gd name="connsiteY253" fmla="*/ 3352861 h 4130507"/>
              <a:gd name="connsiteX254" fmla="*/ 1066819 w 5623272"/>
              <a:gd name="connsiteY254" fmla="*/ 3339835 h 4130507"/>
              <a:gd name="connsiteX255" fmla="*/ 1052491 w 5623272"/>
              <a:gd name="connsiteY255" fmla="*/ 3326809 h 4130507"/>
              <a:gd name="connsiteX256" fmla="*/ 1039465 w 5623272"/>
              <a:gd name="connsiteY256" fmla="*/ 3315086 h 4130507"/>
              <a:gd name="connsiteX257" fmla="*/ 1027742 w 5623272"/>
              <a:gd name="connsiteY257" fmla="*/ 3302060 h 4130507"/>
              <a:gd name="connsiteX258" fmla="*/ 1022531 w 5623272"/>
              <a:gd name="connsiteY258" fmla="*/ 3294245 h 4130507"/>
              <a:gd name="connsiteX259" fmla="*/ 1014716 w 5623272"/>
              <a:gd name="connsiteY259" fmla="*/ 3287732 h 4130507"/>
              <a:gd name="connsiteX260" fmla="*/ 1006900 w 5623272"/>
              <a:gd name="connsiteY260" fmla="*/ 3282521 h 4130507"/>
              <a:gd name="connsiteX261" fmla="*/ 1001690 w 5623272"/>
              <a:gd name="connsiteY261" fmla="*/ 3277311 h 4130507"/>
              <a:gd name="connsiteX262" fmla="*/ 995177 w 5623272"/>
              <a:gd name="connsiteY262" fmla="*/ 3269496 h 4130507"/>
              <a:gd name="connsiteX263" fmla="*/ 984756 w 5623272"/>
              <a:gd name="connsiteY263" fmla="*/ 3264285 h 4130507"/>
              <a:gd name="connsiteX264" fmla="*/ 976941 w 5623272"/>
              <a:gd name="connsiteY264" fmla="*/ 3261680 h 4130507"/>
              <a:gd name="connsiteX265" fmla="*/ 969125 w 5623272"/>
              <a:gd name="connsiteY265" fmla="*/ 3257772 h 4130507"/>
              <a:gd name="connsiteX266" fmla="*/ 960007 w 5623272"/>
              <a:gd name="connsiteY266" fmla="*/ 3252562 h 4130507"/>
              <a:gd name="connsiteX267" fmla="*/ 952192 w 5623272"/>
              <a:gd name="connsiteY267" fmla="*/ 3249957 h 4130507"/>
              <a:gd name="connsiteX268" fmla="*/ 941771 w 5623272"/>
              <a:gd name="connsiteY268" fmla="*/ 3247352 h 4130507"/>
              <a:gd name="connsiteX269" fmla="*/ 933955 w 5623272"/>
              <a:gd name="connsiteY269" fmla="*/ 3244746 h 4130507"/>
              <a:gd name="connsiteX270" fmla="*/ 751593 w 5623272"/>
              <a:gd name="connsiteY270" fmla="*/ 3204366 h 4130507"/>
              <a:gd name="connsiteX271" fmla="*/ 745080 w 5623272"/>
              <a:gd name="connsiteY271" fmla="*/ 3201761 h 4130507"/>
              <a:gd name="connsiteX272" fmla="*/ 737264 w 5623272"/>
              <a:gd name="connsiteY272" fmla="*/ 3199156 h 4130507"/>
              <a:gd name="connsiteX273" fmla="*/ 732054 w 5623272"/>
              <a:gd name="connsiteY273" fmla="*/ 3197853 h 4130507"/>
              <a:gd name="connsiteX274" fmla="*/ 724239 w 5623272"/>
              <a:gd name="connsiteY274" fmla="*/ 3195248 h 4130507"/>
              <a:gd name="connsiteX275" fmla="*/ 716423 w 5623272"/>
              <a:gd name="connsiteY275" fmla="*/ 3192643 h 4130507"/>
              <a:gd name="connsiteX276" fmla="*/ 712515 w 5623272"/>
              <a:gd name="connsiteY276" fmla="*/ 3187433 h 4130507"/>
              <a:gd name="connsiteX277" fmla="*/ 704700 w 5623272"/>
              <a:gd name="connsiteY277" fmla="*/ 3182222 h 4130507"/>
              <a:gd name="connsiteX278" fmla="*/ 699489 w 5623272"/>
              <a:gd name="connsiteY278" fmla="*/ 3179617 h 4130507"/>
              <a:gd name="connsiteX279" fmla="*/ 691674 w 5623272"/>
              <a:gd name="connsiteY279" fmla="*/ 3174407 h 4130507"/>
              <a:gd name="connsiteX280" fmla="*/ 686463 w 5623272"/>
              <a:gd name="connsiteY280" fmla="*/ 3169196 h 4130507"/>
              <a:gd name="connsiteX281" fmla="*/ 531455 w 5623272"/>
              <a:gd name="connsiteY281" fmla="*/ 3014188 h 4130507"/>
              <a:gd name="connsiteX282" fmla="*/ 522337 w 5623272"/>
              <a:gd name="connsiteY282" fmla="*/ 3002465 h 4130507"/>
              <a:gd name="connsiteX283" fmla="*/ 509311 w 5623272"/>
              <a:gd name="connsiteY283" fmla="*/ 2989439 h 4130507"/>
              <a:gd name="connsiteX284" fmla="*/ 498891 w 5623272"/>
              <a:gd name="connsiteY284" fmla="*/ 2975111 h 4130507"/>
              <a:gd name="connsiteX285" fmla="*/ 492378 w 5623272"/>
              <a:gd name="connsiteY285" fmla="*/ 2959480 h 4130507"/>
              <a:gd name="connsiteX286" fmla="*/ 484562 w 5623272"/>
              <a:gd name="connsiteY286" fmla="*/ 2945151 h 4130507"/>
              <a:gd name="connsiteX287" fmla="*/ 474142 w 5623272"/>
              <a:gd name="connsiteY287" fmla="*/ 2929520 h 4130507"/>
              <a:gd name="connsiteX288" fmla="*/ 438972 w 5623272"/>
              <a:gd name="connsiteY288" fmla="*/ 2847457 h 4130507"/>
              <a:gd name="connsiteX289" fmla="*/ 429854 w 5623272"/>
              <a:gd name="connsiteY289" fmla="*/ 2831826 h 4130507"/>
              <a:gd name="connsiteX290" fmla="*/ 422038 w 5623272"/>
              <a:gd name="connsiteY290" fmla="*/ 2820103 h 4130507"/>
              <a:gd name="connsiteX291" fmla="*/ 411617 w 5623272"/>
              <a:gd name="connsiteY291" fmla="*/ 2807077 h 4130507"/>
              <a:gd name="connsiteX292" fmla="*/ 402499 w 5623272"/>
              <a:gd name="connsiteY292" fmla="*/ 2796656 h 4130507"/>
              <a:gd name="connsiteX293" fmla="*/ 392078 w 5623272"/>
              <a:gd name="connsiteY293" fmla="*/ 2784933 h 4130507"/>
              <a:gd name="connsiteX294" fmla="*/ 379053 w 5623272"/>
              <a:gd name="connsiteY294" fmla="*/ 2774512 h 4130507"/>
              <a:gd name="connsiteX295" fmla="*/ 367329 w 5623272"/>
              <a:gd name="connsiteY295" fmla="*/ 2764091 h 4130507"/>
              <a:gd name="connsiteX296" fmla="*/ 131561 w 5623272"/>
              <a:gd name="connsiteY296" fmla="*/ 2586939 h 4130507"/>
              <a:gd name="connsiteX297" fmla="*/ 74247 w 5623272"/>
              <a:gd name="connsiteY297" fmla="*/ 2519204 h 4130507"/>
              <a:gd name="connsiteX298" fmla="*/ 131561 w 5623272"/>
              <a:gd name="connsiteY298" fmla="*/ 2394156 h 4130507"/>
              <a:gd name="connsiteX299" fmla="*/ 446787 w 5623272"/>
              <a:gd name="connsiteY299" fmla="*/ 2579123 h 4130507"/>
              <a:gd name="connsiteX300" fmla="*/ 531455 w 5623272"/>
              <a:gd name="connsiteY300" fmla="*/ 2494455 h 4130507"/>
              <a:gd name="connsiteX301" fmla="*/ 775040 w 5623272"/>
              <a:gd name="connsiteY301" fmla="*/ 2594755 h 4130507"/>
              <a:gd name="connsiteX302" fmla="*/ 775040 w 5623272"/>
              <a:gd name="connsiteY302" fmla="*/ 2524415 h 4130507"/>
              <a:gd name="connsiteX303" fmla="*/ 726844 w 5623272"/>
              <a:gd name="connsiteY303" fmla="*/ 2524415 h 4130507"/>
              <a:gd name="connsiteX304" fmla="*/ 726844 w 5623272"/>
              <a:gd name="connsiteY304" fmla="*/ 2446259 h 4130507"/>
              <a:gd name="connsiteX305" fmla="*/ 775040 w 5623272"/>
              <a:gd name="connsiteY305" fmla="*/ 2442352 h 4130507"/>
              <a:gd name="connsiteX306" fmla="*/ 777645 w 5623272"/>
              <a:gd name="connsiteY306" fmla="*/ 2111494 h 4130507"/>
              <a:gd name="connsiteX307" fmla="*/ 729449 w 5623272"/>
              <a:gd name="connsiteY307" fmla="*/ 2111494 h 4130507"/>
              <a:gd name="connsiteX308" fmla="*/ 726844 w 5623272"/>
              <a:gd name="connsiteY308" fmla="*/ 2111494 h 4130507"/>
              <a:gd name="connsiteX309" fmla="*/ 724239 w 5623272"/>
              <a:gd name="connsiteY309" fmla="*/ 2111494 h 4130507"/>
              <a:gd name="connsiteX310" fmla="*/ 721633 w 5623272"/>
              <a:gd name="connsiteY310" fmla="*/ 2108889 h 4130507"/>
              <a:gd name="connsiteX311" fmla="*/ 719028 w 5623272"/>
              <a:gd name="connsiteY311" fmla="*/ 2108889 h 4130507"/>
              <a:gd name="connsiteX312" fmla="*/ 716423 w 5623272"/>
              <a:gd name="connsiteY312" fmla="*/ 2108889 h 4130507"/>
              <a:gd name="connsiteX313" fmla="*/ 716423 w 5623272"/>
              <a:gd name="connsiteY313" fmla="*/ 2106284 h 4130507"/>
              <a:gd name="connsiteX314" fmla="*/ 715120 w 5623272"/>
              <a:gd name="connsiteY314" fmla="*/ 2106284 h 4130507"/>
              <a:gd name="connsiteX315" fmla="*/ 552297 w 5623272"/>
              <a:gd name="connsiteY315" fmla="*/ 1978630 h 4130507"/>
              <a:gd name="connsiteX316" fmla="*/ 661714 w 5623272"/>
              <a:gd name="connsiteY316" fmla="*/ 1948671 h 4130507"/>
              <a:gd name="connsiteX317" fmla="*/ 666925 w 5623272"/>
              <a:gd name="connsiteY317" fmla="*/ 1948671 h 4130507"/>
              <a:gd name="connsiteX318" fmla="*/ 672135 w 5623272"/>
              <a:gd name="connsiteY318" fmla="*/ 1946066 h 4130507"/>
              <a:gd name="connsiteX319" fmla="*/ 679951 w 5623272"/>
              <a:gd name="connsiteY319" fmla="*/ 1946066 h 4130507"/>
              <a:gd name="connsiteX320" fmla="*/ 685161 w 5623272"/>
              <a:gd name="connsiteY320" fmla="*/ 1946066 h 4130507"/>
              <a:gd name="connsiteX321" fmla="*/ 691674 w 5623272"/>
              <a:gd name="connsiteY321" fmla="*/ 1946066 h 4130507"/>
              <a:gd name="connsiteX322" fmla="*/ 726844 w 5623272"/>
              <a:gd name="connsiteY322" fmla="*/ 1946066 h 4130507"/>
              <a:gd name="connsiteX323" fmla="*/ 724239 w 5623272"/>
              <a:gd name="connsiteY323" fmla="*/ 1951276 h 4130507"/>
              <a:gd name="connsiteX324" fmla="*/ 784158 w 5623272"/>
              <a:gd name="connsiteY324" fmla="*/ 1951276 h 4130507"/>
              <a:gd name="connsiteX325" fmla="*/ 786763 w 5623272"/>
              <a:gd name="connsiteY325" fmla="*/ 1671220 h 4130507"/>
              <a:gd name="connsiteX326" fmla="*/ 609611 w 5623272"/>
              <a:gd name="connsiteY326" fmla="*/ 1666009 h 4130507"/>
              <a:gd name="connsiteX327" fmla="*/ 599190 w 5623272"/>
              <a:gd name="connsiteY327" fmla="*/ 1600881 h 4130507"/>
              <a:gd name="connsiteX328" fmla="*/ 259215 w 5623272"/>
              <a:gd name="connsiteY328" fmla="*/ 1594368 h 4130507"/>
              <a:gd name="connsiteX329" fmla="*/ 269636 w 5623272"/>
              <a:gd name="connsiteY329" fmla="*/ 1208802 h 4130507"/>
              <a:gd name="connsiteX330" fmla="*/ 212322 w 5623272"/>
              <a:gd name="connsiteY330" fmla="*/ 1208802 h 4130507"/>
              <a:gd name="connsiteX331" fmla="*/ 177152 w 5623272"/>
              <a:gd name="connsiteY331" fmla="*/ 1211407 h 4130507"/>
              <a:gd name="connsiteX332" fmla="*/ 144587 w 5623272"/>
              <a:gd name="connsiteY332" fmla="*/ 1219222 h 4130507"/>
              <a:gd name="connsiteX333" fmla="*/ 144587 w 5623272"/>
              <a:gd name="connsiteY333" fmla="*/ 1143672 h 4130507"/>
              <a:gd name="connsiteX334" fmla="*/ 79458 w 5623272"/>
              <a:gd name="connsiteY334" fmla="*/ 1156698 h 4130507"/>
              <a:gd name="connsiteX335" fmla="*/ 84668 w 5623272"/>
              <a:gd name="connsiteY335" fmla="*/ 1083753 h 4130507"/>
              <a:gd name="connsiteX336" fmla="*/ 11723 w 5623272"/>
              <a:gd name="connsiteY336" fmla="*/ 999085 h 4130507"/>
              <a:gd name="connsiteX337" fmla="*/ 0 w 5623272"/>
              <a:gd name="connsiteY337" fmla="*/ 896180 h 4130507"/>
              <a:gd name="connsiteX338" fmla="*/ 6513 w 5623272"/>
              <a:gd name="connsiteY338" fmla="*/ 758106 h 4130507"/>
              <a:gd name="connsiteX339" fmla="*/ 9118 w 5623272"/>
              <a:gd name="connsiteY339" fmla="*/ 713818 h 4130507"/>
              <a:gd name="connsiteX340" fmla="*/ 549692 w 5623272"/>
              <a:gd name="connsiteY340" fmla="*/ 752896 h 4130507"/>
              <a:gd name="connsiteX341" fmla="*/ 987362 w 5623272"/>
              <a:gd name="connsiteY341" fmla="*/ 874036 h 4130507"/>
              <a:gd name="connsiteX342" fmla="*/ 1096779 w 5623272"/>
              <a:gd name="connsiteY342" fmla="*/ 885760 h 4130507"/>
              <a:gd name="connsiteX343" fmla="*/ 1425031 w 5623272"/>
              <a:gd name="connsiteY343" fmla="*/ 913114 h 4130507"/>
              <a:gd name="connsiteX344" fmla="*/ 1675127 w 5623272"/>
              <a:gd name="connsiteY344" fmla="*/ 861011 h 4130507"/>
              <a:gd name="connsiteX345" fmla="*/ 1814504 w 5623272"/>
              <a:gd name="connsiteY345" fmla="*/ 863616 h 4130507"/>
              <a:gd name="connsiteX346" fmla="*/ 2012498 w 5623272"/>
              <a:gd name="connsiteY346" fmla="*/ 660412 h 4130507"/>
              <a:gd name="connsiteX347" fmla="*/ 2197465 w 5623272"/>
              <a:gd name="connsiteY347" fmla="*/ 660412 h 4130507"/>
              <a:gd name="connsiteX348" fmla="*/ 2265200 w 5623272"/>
              <a:gd name="connsiteY348" fmla="*/ 689069 h 4130507"/>
              <a:gd name="connsiteX349" fmla="*/ 2330329 w 5623272"/>
              <a:gd name="connsiteY349" fmla="*/ 746383 h 4130507"/>
              <a:gd name="connsiteX350" fmla="*/ 2330330 w 5623272"/>
              <a:gd name="connsiteY350" fmla="*/ 746382 h 4130507"/>
              <a:gd name="connsiteX351" fmla="*/ 2292554 w 5623272"/>
              <a:gd name="connsiteY351" fmla="*/ 616123 h 4130507"/>
              <a:gd name="connsiteX352" fmla="*/ 2211794 w 5623272"/>
              <a:gd name="connsiteY352" fmla="*/ 488470 h 4130507"/>
              <a:gd name="connsiteX353" fmla="*/ 2214399 w 5623272"/>
              <a:gd name="connsiteY353" fmla="*/ 368632 h 4130507"/>
              <a:gd name="connsiteX354" fmla="*/ 2149270 w 5623272"/>
              <a:gd name="connsiteY354" fmla="*/ 293082 h 4130507"/>
              <a:gd name="connsiteX355" fmla="*/ 2319909 w 5623272"/>
              <a:gd name="connsiteY355" fmla="*/ 123745 h 4130507"/>
              <a:gd name="connsiteX356" fmla="*/ 2420208 w 5623272"/>
              <a:gd name="connsiteY356" fmla="*/ 97694 h 4130507"/>
              <a:gd name="connsiteX357" fmla="*/ 2459286 w 5623272"/>
              <a:gd name="connsiteY357" fmla="*/ 58616 h 4130507"/>
              <a:gd name="connsiteX358" fmla="*/ 2515297 w 5623272"/>
              <a:gd name="connsiteY358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596789 w 5623272"/>
              <a:gd name="connsiteY2" fmla="*/ 1299547 h 4130507"/>
              <a:gd name="connsiteX3" fmla="*/ 5612842 w 5623272"/>
              <a:gd name="connsiteY3" fmla="*/ 1293473 h 4130507"/>
              <a:gd name="connsiteX4" fmla="*/ 2515297 w 5623272"/>
              <a:gd name="connsiteY4" fmla="*/ 0 h 4130507"/>
              <a:gd name="connsiteX5" fmla="*/ 2847457 w 5623272"/>
              <a:gd name="connsiteY5" fmla="*/ 183665 h 4130507"/>
              <a:gd name="connsiteX6" fmla="*/ 3140539 w 5623272"/>
              <a:gd name="connsiteY6" fmla="*/ 240979 h 4130507"/>
              <a:gd name="connsiteX7" fmla="*/ 3361980 w 5623272"/>
              <a:gd name="connsiteY7" fmla="*/ 325647 h 4130507"/>
              <a:gd name="connsiteX8" fmla="*/ 3502659 w 5623272"/>
              <a:gd name="connsiteY8" fmla="*/ 281359 h 4130507"/>
              <a:gd name="connsiteX9" fmla="*/ 3501738 w 5623272"/>
              <a:gd name="connsiteY9" fmla="*/ 310564 h 4130507"/>
              <a:gd name="connsiteX10" fmla="*/ 3501739 w 5623272"/>
              <a:gd name="connsiteY10" fmla="*/ 310564 h 4130507"/>
              <a:gd name="connsiteX11" fmla="*/ 3502660 w 5623272"/>
              <a:gd name="connsiteY11" fmla="*/ 281358 h 4130507"/>
              <a:gd name="connsiteX12" fmla="*/ 3652457 w 5623272"/>
              <a:gd name="connsiteY12" fmla="*/ 227952 h 4130507"/>
              <a:gd name="connsiteX13" fmla="*/ 4122692 w 5623272"/>
              <a:gd name="connsiteY13" fmla="*/ 238373 h 4130507"/>
              <a:gd name="connsiteX14" fmla="*/ 4380604 w 5623272"/>
              <a:gd name="connsiteY14" fmla="*/ 246189 h 4130507"/>
              <a:gd name="connsiteX15" fmla="*/ 4525191 w 5623272"/>
              <a:gd name="connsiteY15" fmla="*/ 270938 h 4130507"/>
              <a:gd name="connsiteX16" fmla="*/ 4530401 w 5623272"/>
              <a:gd name="connsiteY16" fmla="*/ 213624 h 4130507"/>
              <a:gd name="connsiteX17" fmla="*/ 4695829 w 5623272"/>
              <a:gd name="connsiteY17" fmla="*/ 100300 h 4130507"/>
              <a:gd name="connsiteX18" fmla="*/ 4695829 w 5623272"/>
              <a:gd name="connsiteY18" fmla="*/ 100299 h 4130507"/>
              <a:gd name="connsiteX19" fmla="*/ 4695830 w 5623272"/>
              <a:gd name="connsiteY19" fmla="*/ 100299 h 4130507"/>
              <a:gd name="connsiteX20" fmla="*/ 4823483 w 5623272"/>
              <a:gd name="connsiteY20" fmla="*/ 72945 h 4130507"/>
              <a:gd name="connsiteX21" fmla="*/ 4970676 w 5623272"/>
              <a:gd name="connsiteY21" fmla="*/ 72945 h 4130507"/>
              <a:gd name="connsiteX22" fmla="*/ 5228588 w 5623272"/>
              <a:gd name="connsiteY22" fmla="*/ 132864 h 4130507"/>
              <a:gd name="connsiteX23" fmla="*/ 5623272 w 5623272"/>
              <a:gd name="connsiteY23" fmla="*/ 100299 h 4130507"/>
              <a:gd name="connsiteX24" fmla="*/ 5623272 w 5623272"/>
              <a:gd name="connsiteY24" fmla="*/ 121141 h 4130507"/>
              <a:gd name="connsiteX25" fmla="*/ 5612852 w 5623272"/>
              <a:gd name="connsiteY25" fmla="*/ 1293469 h 4130507"/>
              <a:gd name="connsiteX26" fmla="*/ 5612852 w 5623272"/>
              <a:gd name="connsiteY26" fmla="*/ 2603873 h 4130507"/>
              <a:gd name="connsiteX27" fmla="*/ 5612852 w 5623272"/>
              <a:gd name="connsiteY27" fmla="*/ 2711988 h 4130507"/>
              <a:gd name="connsiteX28" fmla="*/ 5612851 w 5623272"/>
              <a:gd name="connsiteY28" fmla="*/ 2711989 h 4130507"/>
              <a:gd name="connsiteX29" fmla="*/ 5620666 w 5623272"/>
              <a:gd name="connsiteY29" fmla="*/ 3687628 h 4130507"/>
              <a:gd name="connsiteX30" fmla="*/ 5612851 w 5623272"/>
              <a:gd name="connsiteY30" fmla="*/ 4082312 h 4130507"/>
              <a:gd name="connsiteX31" fmla="*/ 5153037 w 5623272"/>
              <a:gd name="connsiteY31" fmla="*/ 3920791 h 4130507"/>
              <a:gd name="connsiteX32" fmla="*/ 5087908 w 5623272"/>
              <a:gd name="connsiteY32" fmla="*/ 3918186 h 4130507"/>
              <a:gd name="connsiteX33" fmla="*/ 4682803 w 5623272"/>
              <a:gd name="connsiteY33" fmla="*/ 3910370 h 4130507"/>
              <a:gd name="connsiteX34" fmla="*/ 4637214 w 5623272"/>
              <a:gd name="connsiteY34" fmla="*/ 3907765 h 4130507"/>
              <a:gd name="connsiteX35" fmla="*/ 4609859 w 5623272"/>
              <a:gd name="connsiteY35" fmla="*/ 3907765 h 4130507"/>
              <a:gd name="connsiteX36" fmla="*/ 4582505 w 5623272"/>
              <a:gd name="connsiteY36" fmla="*/ 3905160 h 4130507"/>
              <a:gd name="connsiteX37" fmla="*/ 4555151 w 5623272"/>
              <a:gd name="connsiteY37" fmla="*/ 3899949 h 4130507"/>
              <a:gd name="connsiteX38" fmla="*/ 4527796 w 5623272"/>
              <a:gd name="connsiteY38" fmla="*/ 3894739 h 4130507"/>
              <a:gd name="connsiteX39" fmla="*/ 4500442 w 5623272"/>
              <a:gd name="connsiteY39" fmla="*/ 3888226 h 4130507"/>
              <a:gd name="connsiteX40" fmla="*/ 4475693 w 5623272"/>
              <a:gd name="connsiteY40" fmla="*/ 3880411 h 4130507"/>
              <a:gd name="connsiteX41" fmla="*/ 4450944 w 5623272"/>
              <a:gd name="connsiteY41" fmla="*/ 3869990 h 4130507"/>
              <a:gd name="connsiteX42" fmla="*/ 4424892 w 5623272"/>
              <a:gd name="connsiteY42" fmla="*/ 3858267 h 4130507"/>
              <a:gd name="connsiteX43" fmla="*/ 4400143 w 5623272"/>
              <a:gd name="connsiteY43" fmla="*/ 3845241 h 4130507"/>
              <a:gd name="connsiteX44" fmla="*/ 4375394 w 5623272"/>
              <a:gd name="connsiteY44" fmla="*/ 3829610 h 4130507"/>
              <a:gd name="connsiteX45" fmla="*/ 4355855 w 5623272"/>
              <a:gd name="connsiteY45" fmla="*/ 3817886 h 4130507"/>
              <a:gd name="connsiteX46" fmla="*/ 4348039 w 5623272"/>
              <a:gd name="connsiteY46" fmla="*/ 3812676 h 4130507"/>
              <a:gd name="connsiteX47" fmla="*/ 4340224 w 5623272"/>
              <a:gd name="connsiteY47" fmla="*/ 3807466 h 4130507"/>
              <a:gd name="connsiteX48" fmla="*/ 4329803 w 5623272"/>
              <a:gd name="connsiteY48" fmla="*/ 3804860 h 4130507"/>
              <a:gd name="connsiteX49" fmla="*/ 4323290 w 5623272"/>
              <a:gd name="connsiteY49" fmla="*/ 3799650 h 4130507"/>
              <a:gd name="connsiteX50" fmla="*/ 4312870 w 5623272"/>
              <a:gd name="connsiteY50" fmla="*/ 3797045 h 4130507"/>
              <a:gd name="connsiteX51" fmla="*/ 4193031 w 5623272"/>
              <a:gd name="connsiteY51" fmla="*/ 3763178 h 4130507"/>
              <a:gd name="connsiteX52" fmla="*/ 4182611 w 5623272"/>
              <a:gd name="connsiteY52" fmla="*/ 3763178 h 4130507"/>
              <a:gd name="connsiteX53" fmla="*/ 4170887 w 5623272"/>
              <a:gd name="connsiteY53" fmla="*/ 3760572 h 4130507"/>
              <a:gd name="connsiteX54" fmla="*/ 4160467 w 5623272"/>
              <a:gd name="connsiteY54" fmla="*/ 3760572 h 4130507"/>
              <a:gd name="connsiteX55" fmla="*/ 4147441 w 5623272"/>
              <a:gd name="connsiteY55" fmla="*/ 3760572 h 4130507"/>
              <a:gd name="connsiteX56" fmla="*/ 4138323 w 5623272"/>
              <a:gd name="connsiteY56" fmla="*/ 3760572 h 4130507"/>
              <a:gd name="connsiteX57" fmla="*/ 4127902 w 5623272"/>
              <a:gd name="connsiteY57" fmla="*/ 3760572 h 4130507"/>
              <a:gd name="connsiteX58" fmla="*/ 4114876 w 5623272"/>
              <a:gd name="connsiteY58" fmla="*/ 3763178 h 4130507"/>
              <a:gd name="connsiteX59" fmla="*/ 4105758 w 5623272"/>
              <a:gd name="connsiteY59" fmla="*/ 3764481 h 4130507"/>
              <a:gd name="connsiteX60" fmla="*/ 4095337 w 5623272"/>
              <a:gd name="connsiteY60" fmla="*/ 3767086 h 4130507"/>
              <a:gd name="connsiteX61" fmla="*/ 4084916 w 5623272"/>
              <a:gd name="connsiteY61" fmla="*/ 3769691 h 4130507"/>
              <a:gd name="connsiteX62" fmla="*/ 4075798 w 5623272"/>
              <a:gd name="connsiteY62" fmla="*/ 3774902 h 4130507"/>
              <a:gd name="connsiteX63" fmla="*/ 4067983 w 5623272"/>
              <a:gd name="connsiteY63" fmla="*/ 3780112 h 4130507"/>
              <a:gd name="connsiteX64" fmla="*/ 4057562 w 5623272"/>
              <a:gd name="connsiteY64" fmla="*/ 3785322 h 4130507"/>
              <a:gd name="connsiteX65" fmla="*/ 4038023 w 5623272"/>
              <a:gd name="connsiteY65" fmla="*/ 3795743 h 4130507"/>
              <a:gd name="connsiteX66" fmla="*/ 4014577 w 5623272"/>
              <a:gd name="connsiteY66" fmla="*/ 3802256 h 4130507"/>
              <a:gd name="connsiteX67" fmla="*/ 3995038 w 5623272"/>
              <a:gd name="connsiteY67" fmla="*/ 3812677 h 4130507"/>
              <a:gd name="connsiteX68" fmla="*/ 3799650 w 5623272"/>
              <a:gd name="connsiteY68" fmla="*/ 3883017 h 4130507"/>
              <a:gd name="connsiteX69" fmla="*/ 3767085 w 5623272"/>
              <a:gd name="connsiteY69" fmla="*/ 3897345 h 4130507"/>
              <a:gd name="connsiteX70" fmla="*/ 3765782 w 5623272"/>
              <a:gd name="connsiteY70" fmla="*/ 3899950 h 4130507"/>
              <a:gd name="connsiteX71" fmla="*/ 3760572 w 5623272"/>
              <a:gd name="connsiteY71" fmla="*/ 3902555 h 4130507"/>
              <a:gd name="connsiteX72" fmla="*/ 3755362 w 5623272"/>
              <a:gd name="connsiteY72" fmla="*/ 3905161 h 4130507"/>
              <a:gd name="connsiteX73" fmla="*/ 3750151 w 5623272"/>
              <a:gd name="connsiteY73" fmla="*/ 3907766 h 4130507"/>
              <a:gd name="connsiteX74" fmla="*/ 3744941 w 5623272"/>
              <a:gd name="connsiteY74" fmla="*/ 3907766 h 4130507"/>
              <a:gd name="connsiteX75" fmla="*/ 3739731 w 5623272"/>
              <a:gd name="connsiteY75" fmla="*/ 3910371 h 4130507"/>
              <a:gd name="connsiteX76" fmla="*/ 3734520 w 5623272"/>
              <a:gd name="connsiteY76" fmla="*/ 3910371 h 4130507"/>
              <a:gd name="connsiteX77" fmla="*/ 3728007 w 5623272"/>
              <a:gd name="connsiteY77" fmla="*/ 3912976 h 4130507"/>
              <a:gd name="connsiteX78" fmla="*/ 3722797 w 5623272"/>
              <a:gd name="connsiteY78" fmla="*/ 3912976 h 4130507"/>
              <a:gd name="connsiteX79" fmla="*/ 3717587 w 5623272"/>
              <a:gd name="connsiteY79" fmla="*/ 3912976 h 4130507"/>
              <a:gd name="connsiteX80" fmla="*/ 3369796 w 5623272"/>
              <a:gd name="connsiteY80" fmla="*/ 3912976 h 4130507"/>
              <a:gd name="connsiteX81" fmla="*/ 3334626 w 5623272"/>
              <a:gd name="connsiteY81" fmla="*/ 3912976 h 4130507"/>
              <a:gd name="connsiteX82" fmla="*/ 3299456 w 5623272"/>
              <a:gd name="connsiteY82" fmla="*/ 3910371 h 4130507"/>
              <a:gd name="connsiteX83" fmla="*/ 3282522 w 5623272"/>
              <a:gd name="connsiteY83" fmla="*/ 3910371 h 4130507"/>
              <a:gd name="connsiteX84" fmla="*/ 3284234 w 5623272"/>
              <a:gd name="connsiteY84" fmla="*/ 3861839 h 4130507"/>
              <a:gd name="connsiteX85" fmla="*/ 3282522 w 5623272"/>
              <a:gd name="connsiteY85" fmla="*/ 3910370 h 4130507"/>
              <a:gd name="connsiteX86" fmla="*/ 3154868 w 5623272"/>
              <a:gd name="connsiteY86" fmla="*/ 3897344 h 4130507"/>
              <a:gd name="connsiteX87" fmla="*/ 3143145 w 5623272"/>
              <a:gd name="connsiteY87" fmla="*/ 3897344 h 4130507"/>
              <a:gd name="connsiteX88" fmla="*/ 3130119 w 5623272"/>
              <a:gd name="connsiteY88" fmla="*/ 3897344 h 4130507"/>
              <a:gd name="connsiteX89" fmla="*/ 3117093 w 5623272"/>
              <a:gd name="connsiteY89" fmla="*/ 3897344 h 4130507"/>
              <a:gd name="connsiteX90" fmla="*/ 3107975 w 5623272"/>
              <a:gd name="connsiteY90" fmla="*/ 3899949 h 4130507"/>
              <a:gd name="connsiteX91" fmla="*/ 3094949 w 5623272"/>
              <a:gd name="connsiteY91" fmla="*/ 3902554 h 4130507"/>
              <a:gd name="connsiteX92" fmla="*/ 3081923 w 5623272"/>
              <a:gd name="connsiteY92" fmla="*/ 3905159 h 4130507"/>
              <a:gd name="connsiteX93" fmla="*/ 3070200 w 5623272"/>
              <a:gd name="connsiteY93" fmla="*/ 3907765 h 4130507"/>
              <a:gd name="connsiteX94" fmla="*/ 2997255 w 5623272"/>
              <a:gd name="connsiteY94" fmla="*/ 3935119 h 4130507"/>
              <a:gd name="connsiteX95" fmla="*/ 2989439 w 5623272"/>
              <a:gd name="connsiteY95" fmla="*/ 3937724 h 4130507"/>
              <a:gd name="connsiteX96" fmla="*/ 2982926 w 5623272"/>
              <a:gd name="connsiteY96" fmla="*/ 3942935 h 4130507"/>
              <a:gd name="connsiteX97" fmla="*/ 2977716 w 5623272"/>
              <a:gd name="connsiteY97" fmla="*/ 3945540 h 4130507"/>
              <a:gd name="connsiteX98" fmla="*/ 2969901 w 5623272"/>
              <a:gd name="connsiteY98" fmla="*/ 3950750 h 4130507"/>
              <a:gd name="connsiteX99" fmla="*/ 2964690 w 5623272"/>
              <a:gd name="connsiteY99" fmla="*/ 3954658 h 4130507"/>
              <a:gd name="connsiteX100" fmla="*/ 2959480 w 5623272"/>
              <a:gd name="connsiteY100" fmla="*/ 3959868 h 4130507"/>
              <a:gd name="connsiteX101" fmla="*/ 2955572 w 5623272"/>
              <a:gd name="connsiteY101" fmla="*/ 3965079 h 4130507"/>
              <a:gd name="connsiteX102" fmla="*/ 2950362 w 5623272"/>
              <a:gd name="connsiteY102" fmla="*/ 3970289 h 4130507"/>
              <a:gd name="connsiteX103" fmla="*/ 2945151 w 5623272"/>
              <a:gd name="connsiteY103" fmla="*/ 3975499 h 4130507"/>
              <a:gd name="connsiteX104" fmla="*/ 2939941 w 5623272"/>
              <a:gd name="connsiteY104" fmla="*/ 3980710 h 4130507"/>
              <a:gd name="connsiteX105" fmla="*/ 2934731 w 5623272"/>
              <a:gd name="connsiteY105" fmla="*/ 3987223 h 4130507"/>
              <a:gd name="connsiteX106" fmla="*/ 2932125 w 5623272"/>
              <a:gd name="connsiteY106" fmla="*/ 3995038 h 4130507"/>
              <a:gd name="connsiteX107" fmla="*/ 2926915 w 5623272"/>
              <a:gd name="connsiteY107" fmla="*/ 4000248 h 4130507"/>
              <a:gd name="connsiteX108" fmla="*/ 2925613 w 5623272"/>
              <a:gd name="connsiteY108" fmla="*/ 4005459 h 4130507"/>
              <a:gd name="connsiteX109" fmla="*/ 2920402 w 5623272"/>
              <a:gd name="connsiteY109" fmla="*/ 4013274 h 4130507"/>
              <a:gd name="connsiteX110" fmla="*/ 2915192 w 5623272"/>
              <a:gd name="connsiteY110" fmla="*/ 4017182 h 4130507"/>
              <a:gd name="connsiteX111" fmla="*/ 2909981 w 5623272"/>
              <a:gd name="connsiteY111" fmla="*/ 4022392 h 4130507"/>
              <a:gd name="connsiteX112" fmla="*/ 2904771 w 5623272"/>
              <a:gd name="connsiteY112" fmla="*/ 4027603 h 4130507"/>
              <a:gd name="connsiteX113" fmla="*/ 2899561 w 5623272"/>
              <a:gd name="connsiteY113" fmla="*/ 4032813 h 4130507"/>
              <a:gd name="connsiteX114" fmla="*/ 2893048 w 5623272"/>
              <a:gd name="connsiteY114" fmla="*/ 4038023 h 4130507"/>
              <a:gd name="connsiteX115" fmla="*/ 2887837 w 5623272"/>
              <a:gd name="connsiteY115" fmla="*/ 4040629 h 4130507"/>
              <a:gd name="connsiteX116" fmla="*/ 2880022 w 5623272"/>
              <a:gd name="connsiteY116" fmla="*/ 4045839 h 4130507"/>
              <a:gd name="connsiteX117" fmla="*/ 2874812 w 5623272"/>
              <a:gd name="connsiteY117" fmla="*/ 4047142 h 4130507"/>
              <a:gd name="connsiteX118" fmla="*/ 2866996 w 5623272"/>
              <a:gd name="connsiteY118" fmla="*/ 4049747 h 4130507"/>
              <a:gd name="connsiteX119" fmla="*/ 2697660 w 5623272"/>
              <a:gd name="connsiteY119" fmla="*/ 4120086 h 4130507"/>
              <a:gd name="connsiteX120" fmla="*/ 2662490 w 5623272"/>
              <a:gd name="connsiteY120" fmla="*/ 4127902 h 4130507"/>
              <a:gd name="connsiteX121" fmla="*/ 2627320 w 5623272"/>
              <a:gd name="connsiteY121" fmla="*/ 4130507 h 4130507"/>
              <a:gd name="connsiteX122" fmla="*/ 2589545 w 5623272"/>
              <a:gd name="connsiteY122" fmla="*/ 4130507 h 4130507"/>
              <a:gd name="connsiteX123" fmla="*/ 2527020 w 5623272"/>
              <a:gd name="connsiteY123" fmla="*/ 4130507 h 4130507"/>
              <a:gd name="connsiteX124" fmla="*/ 2510087 w 5623272"/>
              <a:gd name="connsiteY124" fmla="*/ 4130507 h 4130507"/>
              <a:gd name="connsiteX125" fmla="*/ 2490548 w 5623272"/>
              <a:gd name="connsiteY125" fmla="*/ 4130507 h 4130507"/>
              <a:gd name="connsiteX126" fmla="*/ 2472312 w 5623272"/>
              <a:gd name="connsiteY126" fmla="*/ 4127902 h 4130507"/>
              <a:gd name="connsiteX127" fmla="*/ 2437142 w 5623272"/>
              <a:gd name="connsiteY127" fmla="*/ 4122692 h 4130507"/>
              <a:gd name="connsiteX128" fmla="*/ 2422813 w 5623272"/>
              <a:gd name="connsiteY128" fmla="*/ 4117481 h 4130507"/>
              <a:gd name="connsiteX129" fmla="*/ 2407182 w 5623272"/>
              <a:gd name="connsiteY129" fmla="*/ 4109666 h 4130507"/>
              <a:gd name="connsiteX130" fmla="*/ 2392854 w 5623272"/>
              <a:gd name="connsiteY130" fmla="*/ 4103153 h 4130507"/>
              <a:gd name="connsiteX131" fmla="*/ 2377223 w 5623272"/>
              <a:gd name="connsiteY131" fmla="*/ 4095337 h 4130507"/>
              <a:gd name="connsiteX132" fmla="*/ 2362894 w 5623272"/>
              <a:gd name="connsiteY132" fmla="*/ 4087522 h 4130507"/>
              <a:gd name="connsiteX133" fmla="*/ 2347263 w 5623272"/>
              <a:gd name="connsiteY133" fmla="*/ 4077101 h 4130507"/>
              <a:gd name="connsiteX134" fmla="*/ 2334237 w 5623272"/>
              <a:gd name="connsiteY134" fmla="*/ 4067983 h 4130507"/>
              <a:gd name="connsiteX135" fmla="*/ 2322514 w 5623272"/>
              <a:gd name="connsiteY135" fmla="*/ 4057562 h 4130507"/>
              <a:gd name="connsiteX136" fmla="*/ 2309488 w 5623272"/>
              <a:gd name="connsiteY136" fmla="*/ 4045839 h 4130507"/>
              <a:gd name="connsiteX137" fmla="*/ 2297765 w 5623272"/>
              <a:gd name="connsiteY137" fmla="*/ 4032813 h 4130507"/>
              <a:gd name="connsiteX138" fmla="*/ 2287344 w 5623272"/>
              <a:gd name="connsiteY138" fmla="*/ 4019787 h 4130507"/>
              <a:gd name="connsiteX139" fmla="*/ 2276923 w 5623272"/>
              <a:gd name="connsiteY139" fmla="*/ 4008064 h 4130507"/>
              <a:gd name="connsiteX140" fmla="*/ 2267805 w 5623272"/>
              <a:gd name="connsiteY140" fmla="*/ 3997643 h 4130507"/>
              <a:gd name="connsiteX141" fmla="*/ 2259990 w 5623272"/>
              <a:gd name="connsiteY141" fmla="*/ 3984617 h 4130507"/>
              <a:gd name="connsiteX142" fmla="*/ 2249569 w 5623272"/>
              <a:gd name="connsiteY142" fmla="*/ 3978104 h 4130507"/>
              <a:gd name="connsiteX143" fmla="*/ 2240451 w 5623272"/>
              <a:gd name="connsiteY143" fmla="*/ 3967684 h 4130507"/>
              <a:gd name="connsiteX144" fmla="*/ 2227425 w 5623272"/>
              <a:gd name="connsiteY144" fmla="*/ 3957263 h 4130507"/>
              <a:gd name="connsiteX145" fmla="*/ 2217004 w 5623272"/>
              <a:gd name="connsiteY145" fmla="*/ 3950750 h 4130507"/>
              <a:gd name="connsiteX146" fmla="*/ 2205281 w 5623272"/>
              <a:gd name="connsiteY146" fmla="*/ 3942935 h 4130507"/>
              <a:gd name="connsiteX147" fmla="*/ 2157085 w 5623272"/>
              <a:gd name="connsiteY147" fmla="*/ 3918185 h 4130507"/>
              <a:gd name="connsiteX148" fmla="*/ 2127126 w 5623272"/>
              <a:gd name="connsiteY148" fmla="*/ 3899949 h 4130507"/>
              <a:gd name="connsiteX149" fmla="*/ 2082838 w 5623272"/>
              <a:gd name="connsiteY149" fmla="*/ 3880410 h 4130507"/>
              <a:gd name="connsiteX150" fmla="*/ 2094414 w 5623272"/>
              <a:gd name="connsiteY150" fmla="*/ 3816488 h 4130507"/>
              <a:gd name="connsiteX151" fmla="*/ 2094414 w 5623272"/>
              <a:gd name="connsiteY151" fmla="*/ 3816487 h 4130507"/>
              <a:gd name="connsiteX152" fmla="*/ 2082837 w 5623272"/>
              <a:gd name="connsiteY152" fmla="*/ 3880410 h 4130507"/>
              <a:gd name="connsiteX153" fmla="*/ 2042457 w 5623272"/>
              <a:gd name="connsiteY153" fmla="*/ 3862174 h 4130507"/>
              <a:gd name="connsiteX154" fmla="*/ 2039852 w 5623272"/>
              <a:gd name="connsiteY154" fmla="*/ 3859569 h 4130507"/>
              <a:gd name="connsiteX155" fmla="*/ 2037247 w 5623272"/>
              <a:gd name="connsiteY155" fmla="*/ 3858266 h 4130507"/>
              <a:gd name="connsiteX156" fmla="*/ 2034642 w 5623272"/>
              <a:gd name="connsiteY156" fmla="*/ 3855661 h 4130507"/>
              <a:gd name="connsiteX157" fmla="*/ 2032037 w 5623272"/>
              <a:gd name="connsiteY157" fmla="*/ 3853056 h 4130507"/>
              <a:gd name="connsiteX158" fmla="*/ 2029431 w 5623272"/>
              <a:gd name="connsiteY158" fmla="*/ 3850451 h 4130507"/>
              <a:gd name="connsiteX159" fmla="*/ 2026826 w 5623272"/>
              <a:gd name="connsiteY159" fmla="*/ 3847845 h 4130507"/>
              <a:gd name="connsiteX160" fmla="*/ 2024221 w 5623272"/>
              <a:gd name="connsiteY160" fmla="*/ 3845240 h 4130507"/>
              <a:gd name="connsiteX161" fmla="*/ 2022918 w 5623272"/>
              <a:gd name="connsiteY161" fmla="*/ 3840030 h 4130507"/>
              <a:gd name="connsiteX162" fmla="*/ 2020313 w 5623272"/>
              <a:gd name="connsiteY162" fmla="*/ 3837425 h 4130507"/>
              <a:gd name="connsiteX163" fmla="*/ 2020313 w 5623272"/>
              <a:gd name="connsiteY163" fmla="*/ 3834820 h 4130507"/>
              <a:gd name="connsiteX164" fmla="*/ 2017708 w 5623272"/>
              <a:gd name="connsiteY164" fmla="*/ 3829609 h 4130507"/>
              <a:gd name="connsiteX165" fmla="*/ 2015103 w 5623272"/>
              <a:gd name="connsiteY165" fmla="*/ 3827004 h 4130507"/>
              <a:gd name="connsiteX166" fmla="*/ 2015103 w 5623272"/>
              <a:gd name="connsiteY166" fmla="*/ 3825701 h 4130507"/>
              <a:gd name="connsiteX167" fmla="*/ 2015103 w 5623272"/>
              <a:gd name="connsiteY167" fmla="*/ 3820491 h 4130507"/>
              <a:gd name="connsiteX168" fmla="*/ 2012498 w 5623272"/>
              <a:gd name="connsiteY168" fmla="*/ 3817886 h 4130507"/>
              <a:gd name="connsiteX169" fmla="*/ 2012498 w 5623272"/>
              <a:gd name="connsiteY169" fmla="*/ 3812676 h 4130507"/>
              <a:gd name="connsiteX170" fmla="*/ 2012498 w 5623272"/>
              <a:gd name="connsiteY170" fmla="*/ 3810070 h 4130507"/>
              <a:gd name="connsiteX171" fmla="*/ 2009893 w 5623272"/>
              <a:gd name="connsiteY171" fmla="*/ 3807465 h 4130507"/>
              <a:gd name="connsiteX172" fmla="*/ 2009893 w 5623272"/>
              <a:gd name="connsiteY172" fmla="*/ 3802255 h 4130507"/>
              <a:gd name="connsiteX173" fmla="*/ 2007287 w 5623272"/>
              <a:gd name="connsiteY173" fmla="*/ 3799650 h 4130507"/>
              <a:gd name="connsiteX174" fmla="*/ 2007287 w 5623272"/>
              <a:gd name="connsiteY174" fmla="*/ 3797045 h 4130507"/>
              <a:gd name="connsiteX175" fmla="*/ 2004682 w 5623272"/>
              <a:gd name="connsiteY175" fmla="*/ 3793137 h 4130507"/>
              <a:gd name="connsiteX176" fmla="*/ 2002077 w 5623272"/>
              <a:gd name="connsiteY176" fmla="*/ 3790532 h 4130507"/>
              <a:gd name="connsiteX177" fmla="*/ 2002077 w 5623272"/>
              <a:gd name="connsiteY177" fmla="*/ 3787926 h 4130507"/>
              <a:gd name="connsiteX178" fmla="*/ 1999472 w 5623272"/>
              <a:gd name="connsiteY178" fmla="*/ 3785321 h 4130507"/>
              <a:gd name="connsiteX179" fmla="*/ 1931737 w 5623272"/>
              <a:gd name="connsiteY179" fmla="*/ 3704561 h 4130507"/>
              <a:gd name="connsiteX180" fmla="*/ 1931737 w 5623272"/>
              <a:gd name="connsiteY180" fmla="*/ 3701956 h 4130507"/>
              <a:gd name="connsiteX181" fmla="*/ 1930435 w 5623272"/>
              <a:gd name="connsiteY181" fmla="*/ 3700653 h 4130507"/>
              <a:gd name="connsiteX182" fmla="*/ 1927830 w 5623272"/>
              <a:gd name="connsiteY182" fmla="*/ 3698048 h 4130507"/>
              <a:gd name="connsiteX183" fmla="*/ 1925224 w 5623272"/>
              <a:gd name="connsiteY183" fmla="*/ 3698048 h 4130507"/>
              <a:gd name="connsiteX184" fmla="*/ 1925224 w 5623272"/>
              <a:gd name="connsiteY184" fmla="*/ 3695443 h 4130507"/>
              <a:gd name="connsiteX185" fmla="*/ 1922619 w 5623272"/>
              <a:gd name="connsiteY185" fmla="*/ 3692837 h 4130507"/>
              <a:gd name="connsiteX186" fmla="*/ 1920014 w 5623272"/>
              <a:gd name="connsiteY186" fmla="*/ 3692837 h 4130507"/>
              <a:gd name="connsiteX187" fmla="*/ 1917409 w 5623272"/>
              <a:gd name="connsiteY187" fmla="*/ 3690232 h 4130507"/>
              <a:gd name="connsiteX188" fmla="*/ 1914804 w 5623272"/>
              <a:gd name="connsiteY188" fmla="*/ 3690232 h 4130507"/>
              <a:gd name="connsiteX189" fmla="*/ 1912198 w 5623272"/>
              <a:gd name="connsiteY189" fmla="*/ 3687627 h 4130507"/>
              <a:gd name="connsiteX190" fmla="*/ 1909593 w 5623272"/>
              <a:gd name="connsiteY190" fmla="*/ 3687627 h 4130507"/>
              <a:gd name="connsiteX191" fmla="*/ 1906988 w 5623272"/>
              <a:gd name="connsiteY191" fmla="*/ 3687627 h 4130507"/>
              <a:gd name="connsiteX192" fmla="*/ 1904383 w 5623272"/>
              <a:gd name="connsiteY192" fmla="*/ 3685022 h 4130507"/>
              <a:gd name="connsiteX193" fmla="*/ 1901778 w 5623272"/>
              <a:gd name="connsiteY193" fmla="*/ 3685022 h 4130507"/>
              <a:gd name="connsiteX194" fmla="*/ 1899173 w 5623272"/>
              <a:gd name="connsiteY194" fmla="*/ 3685022 h 4130507"/>
              <a:gd name="connsiteX195" fmla="*/ 1897870 w 5623272"/>
              <a:gd name="connsiteY195" fmla="*/ 3685022 h 4130507"/>
              <a:gd name="connsiteX196" fmla="*/ 1895265 w 5623272"/>
              <a:gd name="connsiteY196" fmla="*/ 3685022 h 4130507"/>
              <a:gd name="connsiteX197" fmla="*/ 1892660 w 5623272"/>
              <a:gd name="connsiteY197" fmla="*/ 3682417 h 4130507"/>
              <a:gd name="connsiteX198" fmla="*/ 1890055 w 5623272"/>
              <a:gd name="connsiteY198" fmla="*/ 3682417 h 4130507"/>
              <a:gd name="connsiteX199" fmla="*/ 1887449 w 5623272"/>
              <a:gd name="connsiteY199" fmla="*/ 3679812 h 4130507"/>
              <a:gd name="connsiteX200" fmla="*/ 1884844 w 5623272"/>
              <a:gd name="connsiteY200" fmla="*/ 3679812 h 4130507"/>
              <a:gd name="connsiteX201" fmla="*/ 1882239 w 5623272"/>
              <a:gd name="connsiteY201" fmla="*/ 3677206 h 4130507"/>
              <a:gd name="connsiteX202" fmla="*/ 1879634 w 5623272"/>
              <a:gd name="connsiteY202" fmla="*/ 3674601 h 4130507"/>
              <a:gd name="connsiteX203" fmla="*/ 1877029 w 5623272"/>
              <a:gd name="connsiteY203" fmla="*/ 3674601 h 4130507"/>
              <a:gd name="connsiteX204" fmla="*/ 1877029 w 5623272"/>
              <a:gd name="connsiteY204" fmla="*/ 3671996 h 4130507"/>
              <a:gd name="connsiteX205" fmla="*/ 1874423 w 5623272"/>
              <a:gd name="connsiteY205" fmla="*/ 3669391 h 4130507"/>
              <a:gd name="connsiteX206" fmla="*/ 1871818 w 5623272"/>
              <a:gd name="connsiteY206" fmla="*/ 3669391 h 4130507"/>
              <a:gd name="connsiteX207" fmla="*/ 1871818 w 5623272"/>
              <a:gd name="connsiteY207" fmla="*/ 3668088 h 4130507"/>
              <a:gd name="connsiteX208" fmla="*/ 1869213 w 5623272"/>
              <a:gd name="connsiteY208" fmla="*/ 3665483 h 4130507"/>
              <a:gd name="connsiteX209" fmla="*/ 1869213 w 5623272"/>
              <a:gd name="connsiteY209" fmla="*/ 3662878 h 4130507"/>
              <a:gd name="connsiteX210" fmla="*/ 1860095 w 5623272"/>
              <a:gd name="connsiteY210" fmla="*/ 3649852 h 4130507"/>
              <a:gd name="connsiteX211" fmla="*/ 1852279 w 5623272"/>
              <a:gd name="connsiteY211" fmla="*/ 3635524 h 4130507"/>
              <a:gd name="connsiteX212" fmla="*/ 1841859 w 5623272"/>
              <a:gd name="connsiteY212" fmla="*/ 3622498 h 4130507"/>
              <a:gd name="connsiteX213" fmla="*/ 1832741 w 5623272"/>
              <a:gd name="connsiteY213" fmla="*/ 3612077 h 4130507"/>
              <a:gd name="connsiteX214" fmla="*/ 1819715 w 5623272"/>
              <a:gd name="connsiteY214" fmla="*/ 3600354 h 4130507"/>
              <a:gd name="connsiteX215" fmla="*/ 1809294 w 5623272"/>
              <a:gd name="connsiteY215" fmla="*/ 3589933 h 4130507"/>
              <a:gd name="connsiteX216" fmla="*/ 1797571 w 5623272"/>
              <a:gd name="connsiteY216" fmla="*/ 3576907 h 4130507"/>
              <a:gd name="connsiteX217" fmla="*/ 1784545 w 5623272"/>
              <a:gd name="connsiteY217" fmla="*/ 3570394 h 4130507"/>
              <a:gd name="connsiteX218" fmla="*/ 1772822 w 5623272"/>
              <a:gd name="connsiteY218" fmla="*/ 3559973 h 4130507"/>
              <a:gd name="connsiteX219" fmla="*/ 1757191 w 5623272"/>
              <a:gd name="connsiteY219" fmla="*/ 3552158 h 4130507"/>
              <a:gd name="connsiteX220" fmla="*/ 1744165 w 5623272"/>
              <a:gd name="connsiteY220" fmla="*/ 3544342 h 4130507"/>
              <a:gd name="connsiteX221" fmla="*/ 1729836 w 5623272"/>
              <a:gd name="connsiteY221" fmla="*/ 3537829 h 4130507"/>
              <a:gd name="connsiteX222" fmla="*/ 1714205 w 5623272"/>
              <a:gd name="connsiteY222" fmla="*/ 3530014 h 4130507"/>
              <a:gd name="connsiteX223" fmla="*/ 1699877 w 5623272"/>
              <a:gd name="connsiteY223" fmla="*/ 3524804 h 4130507"/>
              <a:gd name="connsiteX224" fmla="*/ 1681641 w 5623272"/>
              <a:gd name="connsiteY224" fmla="*/ 3519593 h 4130507"/>
              <a:gd name="connsiteX225" fmla="*/ 1667312 w 5623272"/>
              <a:gd name="connsiteY225" fmla="*/ 3513080 h 4130507"/>
              <a:gd name="connsiteX226" fmla="*/ 1649076 w 5623272"/>
              <a:gd name="connsiteY226" fmla="*/ 3505265 h 4130507"/>
              <a:gd name="connsiteX227" fmla="*/ 1634747 w 5623272"/>
              <a:gd name="connsiteY227" fmla="*/ 3494844 h 4130507"/>
              <a:gd name="connsiteX228" fmla="*/ 1619116 w 5623272"/>
              <a:gd name="connsiteY228" fmla="*/ 3484423 h 4130507"/>
              <a:gd name="connsiteX229" fmla="*/ 1604788 w 5623272"/>
              <a:gd name="connsiteY229" fmla="*/ 3477910 h 4130507"/>
              <a:gd name="connsiteX230" fmla="*/ 1591762 w 5623272"/>
              <a:gd name="connsiteY230" fmla="*/ 3467490 h 4130507"/>
              <a:gd name="connsiteX231" fmla="*/ 1577434 w 5623272"/>
              <a:gd name="connsiteY231" fmla="*/ 3459674 h 4130507"/>
              <a:gd name="connsiteX232" fmla="*/ 1559197 w 5623272"/>
              <a:gd name="connsiteY232" fmla="*/ 3451859 h 4130507"/>
              <a:gd name="connsiteX233" fmla="*/ 1544869 w 5623272"/>
              <a:gd name="connsiteY233" fmla="*/ 3447951 h 4130507"/>
              <a:gd name="connsiteX234" fmla="*/ 1529238 w 5623272"/>
              <a:gd name="connsiteY234" fmla="*/ 3442741 h 4130507"/>
              <a:gd name="connsiteX235" fmla="*/ 1512304 w 5623272"/>
              <a:gd name="connsiteY235" fmla="*/ 3437530 h 4130507"/>
              <a:gd name="connsiteX236" fmla="*/ 1494068 w 5623272"/>
              <a:gd name="connsiteY236" fmla="*/ 3434925 h 4130507"/>
              <a:gd name="connsiteX237" fmla="*/ 1479739 w 5623272"/>
              <a:gd name="connsiteY237" fmla="*/ 3432320 h 4130507"/>
              <a:gd name="connsiteX238" fmla="*/ 1462806 w 5623272"/>
              <a:gd name="connsiteY238" fmla="*/ 3432320 h 4130507"/>
              <a:gd name="connsiteX239" fmla="*/ 1365112 w 5623272"/>
              <a:gd name="connsiteY239" fmla="*/ 3427110 h 4130507"/>
              <a:gd name="connsiteX240" fmla="*/ 1270023 w 5623272"/>
              <a:gd name="connsiteY240" fmla="*/ 3419294 h 4130507"/>
              <a:gd name="connsiteX241" fmla="*/ 1270023 w 5623272"/>
              <a:gd name="connsiteY241" fmla="*/ 3419293 h 4130507"/>
              <a:gd name="connsiteX242" fmla="*/ 1249182 w 5623272"/>
              <a:gd name="connsiteY242" fmla="*/ 3417991 h 4130507"/>
              <a:gd name="connsiteX243" fmla="*/ 1232248 w 5623272"/>
              <a:gd name="connsiteY243" fmla="*/ 3415385 h 4130507"/>
              <a:gd name="connsiteX244" fmla="*/ 1214012 w 5623272"/>
              <a:gd name="connsiteY244" fmla="*/ 3412780 h 4130507"/>
              <a:gd name="connsiteX245" fmla="*/ 1197078 w 5623272"/>
              <a:gd name="connsiteY245" fmla="*/ 3407570 h 4130507"/>
              <a:gd name="connsiteX246" fmla="*/ 1180145 w 5623272"/>
              <a:gd name="connsiteY246" fmla="*/ 3402360 h 4130507"/>
              <a:gd name="connsiteX247" fmla="*/ 1161908 w 5623272"/>
              <a:gd name="connsiteY247" fmla="*/ 3397149 h 4130507"/>
              <a:gd name="connsiteX248" fmla="*/ 1144975 w 5623272"/>
              <a:gd name="connsiteY248" fmla="*/ 3389334 h 4130507"/>
              <a:gd name="connsiteX249" fmla="*/ 1126738 w 5623272"/>
              <a:gd name="connsiteY249" fmla="*/ 3382821 h 4130507"/>
              <a:gd name="connsiteX250" fmla="*/ 1112410 w 5623272"/>
              <a:gd name="connsiteY250" fmla="*/ 3372400 h 4130507"/>
              <a:gd name="connsiteX251" fmla="*/ 1096779 w 5623272"/>
              <a:gd name="connsiteY251" fmla="*/ 3361979 h 4130507"/>
              <a:gd name="connsiteX252" fmla="*/ 1082450 w 5623272"/>
              <a:gd name="connsiteY252" fmla="*/ 3352861 h 4130507"/>
              <a:gd name="connsiteX253" fmla="*/ 1066819 w 5623272"/>
              <a:gd name="connsiteY253" fmla="*/ 3339835 h 4130507"/>
              <a:gd name="connsiteX254" fmla="*/ 1052491 w 5623272"/>
              <a:gd name="connsiteY254" fmla="*/ 3326809 h 4130507"/>
              <a:gd name="connsiteX255" fmla="*/ 1039465 w 5623272"/>
              <a:gd name="connsiteY255" fmla="*/ 3315086 h 4130507"/>
              <a:gd name="connsiteX256" fmla="*/ 1027742 w 5623272"/>
              <a:gd name="connsiteY256" fmla="*/ 3302060 h 4130507"/>
              <a:gd name="connsiteX257" fmla="*/ 1022531 w 5623272"/>
              <a:gd name="connsiteY257" fmla="*/ 3294245 h 4130507"/>
              <a:gd name="connsiteX258" fmla="*/ 1014716 w 5623272"/>
              <a:gd name="connsiteY258" fmla="*/ 3287732 h 4130507"/>
              <a:gd name="connsiteX259" fmla="*/ 1006900 w 5623272"/>
              <a:gd name="connsiteY259" fmla="*/ 3282521 h 4130507"/>
              <a:gd name="connsiteX260" fmla="*/ 1001690 w 5623272"/>
              <a:gd name="connsiteY260" fmla="*/ 3277311 h 4130507"/>
              <a:gd name="connsiteX261" fmla="*/ 995177 w 5623272"/>
              <a:gd name="connsiteY261" fmla="*/ 3269496 h 4130507"/>
              <a:gd name="connsiteX262" fmla="*/ 984756 w 5623272"/>
              <a:gd name="connsiteY262" fmla="*/ 3264285 h 4130507"/>
              <a:gd name="connsiteX263" fmla="*/ 976941 w 5623272"/>
              <a:gd name="connsiteY263" fmla="*/ 3261680 h 4130507"/>
              <a:gd name="connsiteX264" fmla="*/ 969125 w 5623272"/>
              <a:gd name="connsiteY264" fmla="*/ 3257772 h 4130507"/>
              <a:gd name="connsiteX265" fmla="*/ 960007 w 5623272"/>
              <a:gd name="connsiteY265" fmla="*/ 3252562 h 4130507"/>
              <a:gd name="connsiteX266" fmla="*/ 952192 w 5623272"/>
              <a:gd name="connsiteY266" fmla="*/ 3249957 h 4130507"/>
              <a:gd name="connsiteX267" fmla="*/ 941771 w 5623272"/>
              <a:gd name="connsiteY267" fmla="*/ 3247352 h 4130507"/>
              <a:gd name="connsiteX268" fmla="*/ 933955 w 5623272"/>
              <a:gd name="connsiteY268" fmla="*/ 3244746 h 4130507"/>
              <a:gd name="connsiteX269" fmla="*/ 751593 w 5623272"/>
              <a:gd name="connsiteY269" fmla="*/ 3204366 h 4130507"/>
              <a:gd name="connsiteX270" fmla="*/ 745080 w 5623272"/>
              <a:gd name="connsiteY270" fmla="*/ 3201761 h 4130507"/>
              <a:gd name="connsiteX271" fmla="*/ 737264 w 5623272"/>
              <a:gd name="connsiteY271" fmla="*/ 3199156 h 4130507"/>
              <a:gd name="connsiteX272" fmla="*/ 732054 w 5623272"/>
              <a:gd name="connsiteY272" fmla="*/ 3197853 h 4130507"/>
              <a:gd name="connsiteX273" fmla="*/ 724239 w 5623272"/>
              <a:gd name="connsiteY273" fmla="*/ 3195248 h 4130507"/>
              <a:gd name="connsiteX274" fmla="*/ 716423 w 5623272"/>
              <a:gd name="connsiteY274" fmla="*/ 3192643 h 4130507"/>
              <a:gd name="connsiteX275" fmla="*/ 712515 w 5623272"/>
              <a:gd name="connsiteY275" fmla="*/ 3187433 h 4130507"/>
              <a:gd name="connsiteX276" fmla="*/ 704700 w 5623272"/>
              <a:gd name="connsiteY276" fmla="*/ 3182222 h 4130507"/>
              <a:gd name="connsiteX277" fmla="*/ 699489 w 5623272"/>
              <a:gd name="connsiteY277" fmla="*/ 3179617 h 4130507"/>
              <a:gd name="connsiteX278" fmla="*/ 691674 w 5623272"/>
              <a:gd name="connsiteY278" fmla="*/ 3174407 h 4130507"/>
              <a:gd name="connsiteX279" fmla="*/ 686463 w 5623272"/>
              <a:gd name="connsiteY279" fmla="*/ 3169196 h 4130507"/>
              <a:gd name="connsiteX280" fmla="*/ 531455 w 5623272"/>
              <a:gd name="connsiteY280" fmla="*/ 3014188 h 4130507"/>
              <a:gd name="connsiteX281" fmla="*/ 522337 w 5623272"/>
              <a:gd name="connsiteY281" fmla="*/ 3002465 h 4130507"/>
              <a:gd name="connsiteX282" fmla="*/ 509311 w 5623272"/>
              <a:gd name="connsiteY282" fmla="*/ 2989439 h 4130507"/>
              <a:gd name="connsiteX283" fmla="*/ 498891 w 5623272"/>
              <a:gd name="connsiteY283" fmla="*/ 2975111 h 4130507"/>
              <a:gd name="connsiteX284" fmla="*/ 492378 w 5623272"/>
              <a:gd name="connsiteY284" fmla="*/ 2959480 h 4130507"/>
              <a:gd name="connsiteX285" fmla="*/ 484562 w 5623272"/>
              <a:gd name="connsiteY285" fmla="*/ 2945151 h 4130507"/>
              <a:gd name="connsiteX286" fmla="*/ 474142 w 5623272"/>
              <a:gd name="connsiteY286" fmla="*/ 2929520 h 4130507"/>
              <a:gd name="connsiteX287" fmla="*/ 438972 w 5623272"/>
              <a:gd name="connsiteY287" fmla="*/ 2847457 h 4130507"/>
              <a:gd name="connsiteX288" fmla="*/ 429854 w 5623272"/>
              <a:gd name="connsiteY288" fmla="*/ 2831826 h 4130507"/>
              <a:gd name="connsiteX289" fmla="*/ 422038 w 5623272"/>
              <a:gd name="connsiteY289" fmla="*/ 2820103 h 4130507"/>
              <a:gd name="connsiteX290" fmla="*/ 411617 w 5623272"/>
              <a:gd name="connsiteY290" fmla="*/ 2807077 h 4130507"/>
              <a:gd name="connsiteX291" fmla="*/ 402499 w 5623272"/>
              <a:gd name="connsiteY291" fmla="*/ 2796656 h 4130507"/>
              <a:gd name="connsiteX292" fmla="*/ 392078 w 5623272"/>
              <a:gd name="connsiteY292" fmla="*/ 2784933 h 4130507"/>
              <a:gd name="connsiteX293" fmla="*/ 379053 w 5623272"/>
              <a:gd name="connsiteY293" fmla="*/ 2774512 h 4130507"/>
              <a:gd name="connsiteX294" fmla="*/ 367329 w 5623272"/>
              <a:gd name="connsiteY294" fmla="*/ 2764091 h 4130507"/>
              <a:gd name="connsiteX295" fmla="*/ 131561 w 5623272"/>
              <a:gd name="connsiteY295" fmla="*/ 2586939 h 4130507"/>
              <a:gd name="connsiteX296" fmla="*/ 74247 w 5623272"/>
              <a:gd name="connsiteY296" fmla="*/ 2519204 h 4130507"/>
              <a:gd name="connsiteX297" fmla="*/ 131561 w 5623272"/>
              <a:gd name="connsiteY297" fmla="*/ 2394156 h 4130507"/>
              <a:gd name="connsiteX298" fmla="*/ 446787 w 5623272"/>
              <a:gd name="connsiteY298" fmla="*/ 2579123 h 4130507"/>
              <a:gd name="connsiteX299" fmla="*/ 531455 w 5623272"/>
              <a:gd name="connsiteY299" fmla="*/ 2494455 h 4130507"/>
              <a:gd name="connsiteX300" fmla="*/ 775040 w 5623272"/>
              <a:gd name="connsiteY300" fmla="*/ 2594755 h 4130507"/>
              <a:gd name="connsiteX301" fmla="*/ 775040 w 5623272"/>
              <a:gd name="connsiteY301" fmla="*/ 2524415 h 4130507"/>
              <a:gd name="connsiteX302" fmla="*/ 726844 w 5623272"/>
              <a:gd name="connsiteY302" fmla="*/ 2524415 h 4130507"/>
              <a:gd name="connsiteX303" fmla="*/ 726844 w 5623272"/>
              <a:gd name="connsiteY303" fmla="*/ 2446259 h 4130507"/>
              <a:gd name="connsiteX304" fmla="*/ 775040 w 5623272"/>
              <a:gd name="connsiteY304" fmla="*/ 2442352 h 4130507"/>
              <a:gd name="connsiteX305" fmla="*/ 777645 w 5623272"/>
              <a:gd name="connsiteY305" fmla="*/ 2111494 h 4130507"/>
              <a:gd name="connsiteX306" fmla="*/ 729449 w 5623272"/>
              <a:gd name="connsiteY306" fmla="*/ 2111494 h 4130507"/>
              <a:gd name="connsiteX307" fmla="*/ 726844 w 5623272"/>
              <a:gd name="connsiteY307" fmla="*/ 2111494 h 4130507"/>
              <a:gd name="connsiteX308" fmla="*/ 724239 w 5623272"/>
              <a:gd name="connsiteY308" fmla="*/ 2111494 h 4130507"/>
              <a:gd name="connsiteX309" fmla="*/ 721633 w 5623272"/>
              <a:gd name="connsiteY309" fmla="*/ 2108889 h 4130507"/>
              <a:gd name="connsiteX310" fmla="*/ 719028 w 5623272"/>
              <a:gd name="connsiteY310" fmla="*/ 2108889 h 4130507"/>
              <a:gd name="connsiteX311" fmla="*/ 716423 w 5623272"/>
              <a:gd name="connsiteY311" fmla="*/ 2108889 h 4130507"/>
              <a:gd name="connsiteX312" fmla="*/ 716423 w 5623272"/>
              <a:gd name="connsiteY312" fmla="*/ 2106284 h 4130507"/>
              <a:gd name="connsiteX313" fmla="*/ 715120 w 5623272"/>
              <a:gd name="connsiteY313" fmla="*/ 2106284 h 4130507"/>
              <a:gd name="connsiteX314" fmla="*/ 552297 w 5623272"/>
              <a:gd name="connsiteY314" fmla="*/ 1978630 h 4130507"/>
              <a:gd name="connsiteX315" fmla="*/ 661714 w 5623272"/>
              <a:gd name="connsiteY315" fmla="*/ 1948671 h 4130507"/>
              <a:gd name="connsiteX316" fmla="*/ 666925 w 5623272"/>
              <a:gd name="connsiteY316" fmla="*/ 1948671 h 4130507"/>
              <a:gd name="connsiteX317" fmla="*/ 672135 w 5623272"/>
              <a:gd name="connsiteY317" fmla="*/ 1946066 h 4130507"/>
              <a:gd name="connsiteX318" fmla="*/ 679951 w 5623272"/>
              <a:gd name="connsiteY318" fmla="*/ 1946066 h 4130507"/>
              <a:gd name="connsiteX319" fmla="*/ 685161 w 5623272"/>
              <a:gd name="connsiteY319" fmla="*/ 1946066 h 4130507"/>
              <a:gd name="connsiteX320" fmla="*/ 691674 w 5623272"/>
              <a:gd name="connsiteY320" fmla="*/ 1946066 h 4130507"/>
              <a:gd name="connsiteX321" fmla="*/ 726844 w 5623272"/>
              <a:gd name="connsiteY321" fmla="*/ 1946066 h 4130507"/>
              <a:gd name="connsiteX322" fmla="*/ 724239 w 5623272"/>
              <a:gd name="connsiteY322" fmla="*/ 1951276 h 4130507"/>
              <a:gd name="connsiteX323" fmla="*/ 784158 w 5623272"/>
              <a:gd name="connsiteY323" fmla="*/ 1951276 h 4130507"/>
              <a:gd name="connsiteX324" fmla="*/ 786763 w 5623272"/>
              <a:gd name="connsiteY324" fmla="*/ 1671220 h 4130507"/>
              <a:gd name="connsiteX325" fmla="*/ 609611 w 5623272"/>
              <a:gd name="connsiteY325" fmla="*/ 1666009 h 4130507"/>
              <a:gd name="connsiteX326" fmla="*/ 599190 w 5623272"/>
              <a:gd name="connsiteY326" fmla="*/ 1600881 h 4130507"/>
              <a:gd name="connsiteX327" fmla="*/ 259215 w 5623272"/>
              <a:gd name="connsiteY327" fmla="*/ 1594368 h 4130507"/>
              <a:gd name="connsiteX328" fmla="*/ 269636 w 5623272"/>
              <a:gd name="connsiteY328" fmla="*/ 1208802 h 4130507"/>
              <a:gd name="connsiteX329" fmla="*/ 212322 w 5623272"/>
              <a:gd name="connsiteY329" fmla="*/ 1208802 h 4130507"/>
              <a:gd name="connsiteX330" fmla="*/ 177152 w 5623272"/>
              <a:gd name="connsiteY330" fmla="*/ 1211407 h 4130507"/>
              <a:gd name="connsiteX331" fmla="*/ 144587 w 5623272"/>
              <a:gd name="connsiteY331" fmla="*/ 1219222 h 4130507"/>
              <a:gd name="connsiteX332" fmla="*/ 144587 w 5623272"/>
              <a:gd name="connsiteY332" fmla="*/ 1143672 h 4130507"/>
              <a:gd name="connsiteX333" fmla="*/ 79458 w 5623272"/>
              <a:gd name="connsiteY333" fmla="*/ 1156698 h 4130507"/>
              <a:gd name="connsiteX334" fmla="*/ 84668 w 5623272"/>
              <a:gd name="connsiteY334" fmla="*/ 1083753 h 4130507"/>
              <a:gd name="connsiteX335" fmla="*/ 11723 w 5623272"/>
              <a:gd name="connsiteY335" fmla="*/ 999085 h 4130507"/>
              <a:gd name="connsiteX336" fmla="*/ 0 w 5623272"/>
              <a:gd name="connsiteY336" fmla="*/ 896180 h 4130507"/>
              <a:gd name="connsiteX337" fmla="*/ 6513 w 5623272"/>
              <a:gd name="connsiteY337" fmla="*/ 758106 h 4130507"/>
              <a:gd name="connsiteX338" fmla="*/ 9118 w 5623272"/>
              <a:gd name="connsiteY338" fmla="*/ 713818 h 4130507"/>
              <a:gd name="connsiteX339" fmla="*/ 549692 w 5623272"/>
              <a:gd name="connsiteY339" fmla="*/ 752896 h 4130507"/>
              <a:gd name="connsiteX340" fmla="*/ 987362 w 5623272"/>
              <a:gd name="connsiteY340" fmla="*/ 874036 h 4130507"/>
              <a:gd name="connsiteX341" fmla="*/ 1096779 w 5623272"/>
              <a:gd name="connsiteY341" fmla="*/ 885760 h 4130507"/>
              <a:gd name="connsiteX342" fmla="*/ 1425031 w 5623272"/>
              <a:gd name="connsiteY342" fmla="*/ 913114 h 4130507"/>
              <a:gd name="connsiteX343" fmla="*/ 1675127 w 5623272"/>
              <a:gd name="connsiteY343" fmla="*/ 861011 h 4130507"/>
              <a:gd name="connsiteX344" fmla="*/ 1814504 w 5623272"/>
              <a:gd name="connsiteY344" fmla="*/ 863616 h 4130507"/>
              <a:gd name="connsiteX345" fmla="*/ 2012498 w 5623272"/>
              <a:gd name="connsiteY345" fmla="*/ 660412 h 4130507"/>
              <a:gd name="connsiteX346" fmla="*/ 2197465 w 5623272"/>
              <a:gd name="connsiteY346" fmla="*/ 660412 h 4130507"/>
              <a:gd name="connsiteX347" fmla="*/ 2265200 w 5623272"/>
              <a:gd name="connsiteY347" fmla="*/ 689069 h 4130507"/>
              <a:gd name="connsiteX348" fmla="*/ 2330329 w 5623272"/>
              <a:gd name="connsiteY348" fmla="*/ 746383 h 4130507"/>
              <a:gd name="connsiteX349" fmla="*/ 2330330 w 5623272"/>
              <a:gd name="connsiteY349" fmla="*/ 746382 h 4130507"/>
              <a:gd name="connsiteX350" fmla="*/ 2292554 w 5623272"/>
              <a:gd name="connsiteY350" fmla="*/ 616123 h 4130507"/>
              <a:gd name="connsiteX351" fmla="*/ 2211794 w 5623272"/>
              <a:gd name="connsiteY351" fmla="*/ 488470 h 4130507"/>
              <a:gd name="connsiteX352" fmla="*/ 2214399 w 5623272"/>
              <a:gd name="connsiteY352" fmla="*/ 368632 h 4130507"/>
              <a:gd name="connsiteX353" fmla="*/ 2149270 w 5623272"/>
              <a:gd name="connsiteY353" fmla="*/ 293082 h 4130507"/>
              <a:gd name="connsiteX354" fmla="*/ 2319909 w 5623272"/>
              <a:gd name="connsiteY354" fmla="*/ 123745 h 4130507"/>
              <a:gd name="connsiteX355" fmla="*/ 2420208 w 5623272"/>
              <a:gd name="connsiteY355" fmla="*/ 97694 h 4130507"/>
              <a:gd name="connsiteX356" fmla="*/ 2459286 w 5623272"/>
              <a:gd name="connsiteY356" fmla="*/ 58616 h 4130507"/>
              <a:gd name="connsiteX357" fmla="*/ 2515297 w 5623272"/>
              <a:gd name="connsiteY357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612842 w 5623272"/>
              <a:gd name="connsiteY2" fmla="*/ 1293473 h 4130507"/>
              <a:gd name="connsiteX3" fmla="*/ 2515297 w 5623272"/>
              <a:gd name="connsiteY3" fmla="*/ 0 h 4130507"/>
              <a:gd name="connsiteX4" fmla="*/ 2847457 w 5623272"/>
              <a:gd name="connsiteY4" fmla="*/ 183665 h 4130507"/>
              <a:gd name="connsiteX5" fmla="*/ 3140539 w 5623272"/>
              <a:gd name="connsiteY5" fmla="*/ 240979 h 4130507"/>
              <a:gd name="connsiteX6" fmla="*/ 3361980 w 5623272"/>
              <a:gd name="connsiteY6" fmla="*/ 325647 h 4130507"/>
              <a:gd name="connsiteX7" fmla="*/ 3502659 w 5623272"/>
              <a:gd name="connsiteY7" fmla="*/ 281359 h 4130507"/>
              <a:gd name="connsiteX8" fmla="*/ 3501738 w 5623272"/>
              <a:gd name="connsiteY8" fmla="*/ 310564 h 4130507"/>
              <a:gd name="connsiteX9" fmla="*/ 3501739 w 5623272"/>
              <a:gd name="connsiteY9" fmla="*/ 310564 h 4130507"/>
              <a:gd name="connsiteX10" fmla="*/ 3502660 w 5623272"/>
              <a:gd name="connsiteY10" fmla="*/ 281358 h 4130507"/>
              <a:gd name="connsiteX11" fmla="*/ 3652457 w 5623272"/>
              <a:gd name="connsiteY11" fmla="*/ 227952 h 4130507"/>
              <a:gd name="connsiteX12" fmla="*/ 4122692 w 5623272"/>
              <a:gd name="connsiteY12" fmla="*/ 238373 h 4130507"/>
              <a:gd name="connsiteX13" fmla="*/ 4380604 w 5623272"/>
              <a:gd name="connsiteY13" fmla="*/ 246189 h 4130507"/>
              <a:gd name="connsiteX14" fmla="*/ 4525191 w 5623272"/>
              <a:gd name="connsiteY14" fmla="*/ 270938 h 4130507"/>
              <a:gd name="connsiteX15" fmla="*/ 4530401 w 5623272"/>
              <a:gd name="connsiteY15" fmla="*/ 213624 h 4130507"/>
              <a:gd name="connsiteX16" fmla="*/ 4695829 w 5623272"/>
              <a:gd name="connsiteY16" fmla="*/ 100300 h 4130507"/>
              <a:gd name="connsiteX17" fmla="*/ 4695829 w 5623272"/>
              <a:gd name="connsiteY17" fmla="*/ 100299 h 4130507"/>
              <a:gd name="connsiteX18" fmla="*/ 4695830 w 5623272"/>
              <a:gd name="connsiteY18" fmla="*/ 100299 h 4130507"/>
              <a:gd name="connsiteX19" fmla="*/ 4823483 w 5623272"/>
              <a:gd name="connsiteY19" fmla="*/ 72945 h 4130507"/>
              <a:gd name="connsiteX20" fmla="*/ 4970676 w 5623272"/>
              <a:gd name="connsiteY20" fmla="*/ 72945 h 4130507"/>
              <a:gd name="connsiteX21" fmla="*/ 5228588 w 5623272"/>
              <a:gd name="connsiteY21" fmla="*/ 132864 h 4130507"/>
              <a:gd name="connsiteX22" fmla="*/ 5623272 w 5623272"/>
              <a:gd name="connsiteY22" fmla="*/ 100299 h 4130507"/>
              <a:gd name="connsiteX23" fmla="*/ 5623272 w 5623272"/>
              <a:gd name="connsiteY23" fmla="*/ 121141 h 4130507"/>
              <a:gd name="connsiteX24" fmla="*/ 5612852 w 5623272"/>
              <a:gd name="connsiteY24" fmla="*/ 1293469 h 4130507"/>
              <a:gd name="connsiteX25" fmla="*/ 5612852 w 5623272"/>
              <a:gd name="connsiteY25" fmla="*/ 2603873 h 4130507"/>
              <a:gd name="connsiteX26" fmla="*/ 5612852 w 5623272"/>
              <a:gd name="connsiteY26" fmla="*/ 2711988 h 4130507"/>
              <a:gd name="connsiteX27" fmla="*/ 5612851 w 5623272"/>
              <a:gd name="connsiteY27" fmla="*/ 2711989 h 4130507"/>
              <a:gd name="connsiteX28" fmla="*/ 5620666 w 5623272"/>
              <a:gd name="connsiteY28" fmla="*/ 3687628 h 4130507"/>
              <a:gd name="connsiteX29" fmla="*/ 5612851 w 5623272"/>
              <a:gd name="connsiteY29" fmla="*/ 4082312 h 4130507"/>
              <a:gd name="connsiteX30" fmla="*/ 5153037 w 5623272"/>
              <a:gd name="connsiteY30" fmla="*/ 3920791 h 4130507"/>
              <a:gd name="connsiteX31" fmla="*/ 5087908 w 5623272"/>
              <a:gd name="connsiteY31" fmla="*/ 3918186 h 4130507"/>
              <a:gd name="connsiteX32" fmla="*/ 4682803 w 5623272"/>
              <a:gd name="connsiteY32" fmla="*/ 3910370 h 4130507"/>
              <a:gd name="connsiteX33" fmla="*/ 4637214 w 5623272"/>
              <a:gd name="connsiteY33" fmla="*/ 3907765 h 4130507"/>
              <a:gd name="connsiteX34" fmla="*/ 4609859 w 5623272"/>
              <a:gd name="connsiteY34" fmla="*/ 3907765 h 4130507"/>
              <a:gd name="connsiteX35" fmla="*/ 4582505 w 5623272"/>
              <a:gd name="connsiteY35" fmla="*/ 3905160 h 4130507"/>
              <a:gd name="connsiteX36" fmla="*/ 4555151 w 5623272"/>
              <a:gd name="connsiteY36" fmla="*/ 3899949 h 4130507"/>
              <a:gd name="connsiteX37" fmla="*/ 4527796 w 5623272"/>
              <a:gd name="connsiteY37" fmla="*/ 3894739 h 4130507"/>
              <a:gd name="connsiteX38" fmla="*/ 4500442 w 5623272"/>
              <a:gd name="connsiteY38" fmla="*/ 3888226 h 4130507"/>
              <a:gd name="connsiteX39" fmla="*/ 4475693 w 5623272"/>
              <a:gd name="connsiteY39" fmla="*/ 3880411 h 4130507"/>
              <a:gd name="connsiteX40" fmla="*/ 4450944 w 5623272"/>
              <a:gd name="connsiteY40" fmla="*/ 3869990 h 4130507"/>
              <a:gd name="connsiteX41" fmla="*/ 4424892 w 5623272"/>
              <a:gd name="connsiteY41" fmla="*/ 3858267 h 4130507"/>
              <a:gd name="connsiteX42" fmla="*/ 4400143 w 5623272"/>
              <a:gd name="connsiteY42" fmla="*/ 3845241 h 4130507"/>
              <a:gd name="connsiteX43" fmla="*/ 4375394 w 5623272"/>
              <a:gd name="connsiteY43" fmla="*/ 3829610 h 4130507"/>
              <a:gd name="connsiteX44" fmla="*/ 4355855 w 5623272"/>
              <a:gd name="connsiteY44" fmla="*/ 3817886 h 4130507"/>
              <a:gd name="connsiteX45" fmla="*/ 4348039 w 5623272"/>
              <a:gd name="connsiteY45" fmla="*/ 3812676 h 4130507"/>
              <a:gd name="connsiteX46" fmla="*/ 4340224 w 5623272"/>
              <a:gd name="connsiteY46" fmla="*/ 3807466 h 4130507"/>
              <a:gd name="connsiteX47" fmla="*/ 4329803 w 5623272"/>
              <a:gd name="connsiteY47" fmla="*/ 3804860 h 4130507"/>
              <a:gd name="connsiteX48" fmla="*/ 4323290 w 5623272"/>
              <a:gd name="connsiteY48" fmla="*/ 3799650 h 4130507"/>
              <a:gd name="connsiteX49" fmla="*/ 4312870 w 5623272"/>
              <a:gd name="connsiteY49" fmla="*/ 3797045 h 4130507"/>
              <a:gd name="connsiteX50" fmla="*/ 4193031 w 5623272"/>
              <a:gd name="connsiteY50" fmla="*/ 3763178 h 4130507"/>
              <a:gd name="connsiteX51" fmla="*/ 4182611 w 5623272"/>
              <a:gd name="connsiteY51" fmla="*/ 3763178 h 4130507"/>
              <a:gd name="connsiteX52" fmla="*/ 4170887 w 5623272"/>
              <a:gd name="connsiteY52" fmla="*/ 3760572 h 4130507"/>
              <a:gd name="connsiteX53" fmla="*/ 4160467 w 5623272"/>
              <a:gd name="connsiteY53" fmla="*/ 3760572 h 4130507"/>
              <a:gd name="connsiteX54" fmla="*/ 4147441 w 5623272"/>
              <a:gd name="connsiteY54" fmla="*/ 3760572 h 4130507"/>
              <a:gd name="connsiteX55" fmla="*/ 4138323 w 5623272"/>
              <a:gd name="connsiteY55" fmla="*/ 3760572 h 4130507"/>
              <a:gd name="connsiteX56" fmla="*/ 4127902 w 5623272"/>
              <a:gd name="connsiteY56" fmla="*/ 3760572 h 4130507"/>
              <a:gd name="connsiteX57" fmla="*/ 4114876 w 5623272"/>
              <a:gd name="connsiteY57" fmla="*/ 3763178 h 4130507"/>
              <a:gd name="connsiteX58" fmla="*/ 4105758 w 5623272"/>
              <a:gd name="connsiteY58" fmla="*/ 3764481 h 4130507"/>
              <a:gd name="connsiteX59" fmla="*/ 4095337 w 5623272"/>
              <a:gd name="connsiteY59" fmla="*/ 3767086 h 4130507"/>
              <a:gd name="connsiteX60" fmla="*/ 4084916 w 5623272"/>
              <a:gd name="connsiteY60" fmla="*/ 3769691 h 4130507"/>
              <a:gd name="connsiteX61" fmla="*/ 4075798 w 5623272"/>
              <a:gd name="connsiteY61" fmla="*/ 3774902 h 4130507"/>
              <a:gd name="connsiteX62" fmla="*/ 4067983 w 5623272"/>
              <a:gd name="connsiteY62" fmla="*/ 3780112 h 4130507"/>
              <a:gd name="connsiteX63" fmla="*/ 4057562 w 5623272"/>
              <a:gd name="connsiteY63" fmla="*/ 3785322 h 4130507"/>
              <a:gd name="connsiteX64" fmla="*/ 4038023 w 5623272"/>
              <a:gd name="connsiteY64" fmla="*/ 3795743 h 4130507"/>
              <a:gd name="connsiteX65" fmla="*/ 4014577 w 5623272"/>
              <a:gd name="connsiteY65" fmla="*/ 3802256 h 4130507"/>
              <a:gd name="connsiteX66" fmla="*/ 3995038 w 5623272"/>
              <a:gd name="connsiteY66" fmla="*/ 3812677 h 4130507"/>
              <a:gd name="connsiteX67" fmla="*/ 3799650 w 5623272"/>
              <a:gd name="connsiteY67" fmla="*/ 3883017 h 4130507"/>
              <a:gd name="connsiteX68" fmla="*/ 3767085 w 5623272"/>
              <a:gd name="connsiteY68" fmla="*/ 3897345 h 4130507"/>
              <a:gd name="connsiteX69" fmla="*/ 3765782 w 5623272"/>
              <a:gd name="connsiteY69" fmla="*/ 3899950 h 4130507"/>
              <a:gd name="connsiteX70" fmla="*/ 3760572 w 5623272"/>
              <a:gd name="connsiteY70" fmla="*/ 3902555 h 4130507"/>
              <a:gd name="connsiteX71" fmla="*/ 3755362 w 5623272"/>
              <a:gd name="connsiteY71" fmla="*/ 3905161 h 4130507"/>
              <a:gd name="connsiteX72" fmla="*/ 3750151 w 5623272"/>
              <a:gd name="connsiteY72" fmla="*/ 3907766 h 4130507"/>
              <a:gd name="connsiteX73" fmla="*/ 3744941 w 5623272"/>
              <a:gd name="connsiteY73" fmla="*/ 3907766 h 4130507"/>
              <a:gd name="connsiteX74" fmla="*/ 3739731 w 5623272"/>
              <a:gd name="connsiteY74" fmla="*/ 3910371 h 4130507"/>
              <a:gd name="connsiteX75" fmla="*/ 3734520 w 5623272"/>
              <a:gd name="connsiteY75" fmla="*/ 3910371 h 4130507"/>
              <a:gd name="connsiteX76" fmla="*/ 3728007 w 5623272"/>
              <a:gd name="connsiteY76" fmla="*/ 3912976 h 4130507"/>
              <a:gd name="connsiteX77" fmla="*/ 3722797 w 5623272"/>
              <a:gd name="connsiteY77" fmla="*/ 3912976 h 4130507"/>
              <a:gd name="connsiteX78" fmla="*/ 3717587 w 5623272"/>
              <a:gd name="connsiteY78" fmla="*/ 3912976 h 4130507"/>
              <a:gd name="connsiteX79" fmla="*/ 3369796 w 5623272"/>
              <a:gd name="connsiteY79" fmla="*/ 3912976 h 4130507"/>
              <a:gd name="connsiteX80" fmla="*/ 3334626 w 5623272"/>
              <a:gd name="connsiteY80" fmla="*/ 3912976 h 4130507"/>
              <a:gd name="connsiteX81" fmla="*/ 3299456 w 5623272"/>
              <a:gd name="connsiteY81" fmla="*/ 3910371 h 4130507"/>
              <a:gd name="connsiteX82" fmla="*/ 3282522 w 5623272"/>
              <a:gd name="connsiteY82" fmla="*/ 3910371 h 4130507"/>
              <a:gd name="connsiteX83" fmla="*/ 3284234 w 5623272"/>
              <a:gd name="connsiteY83" fmla="*/ 3861839 h 4130507"/>
              <a:gd name="connsiteX84" fmla="*/ 3282522 w 5623272"/>
              <a:gd name="connsiteY84" fmla="*/ 3910370 h 4130507"/>
              <a:gd name="connsiteX85" fmla="*/ 3154868 w 5623272"/>
              <a:gd name="connsiteY85" fmla="*/ 3897344 h 4130507"/>
              <a:gd name="connsiteX86" fmla="*/ 3143145 w 5623272"/>
              <a:gd name="connsiteY86" fmla="*/ 3897344 h 4130507"/>
              <a:gd name="connsiteX87" fmla="*/ 3130119 w 5623272"/>
              <a:gd name="connsiteY87" fmla="*/ 3897344 h 4130507"/>
              <a:gd name="connsiteX88" fmla="*/ 3117093 w 5623272"/>
              <a:gd name="connsiteY88" fmla="*/ 3897344 h 4130507"/>
              <a:gd name="connsiteX89" fmla="*/ 3107975 w 5623272"/>
              <a:gd name="connsiteY89" fmla="*/ 3899949 h 4130507"/>
              <a:gd name="connsiteX90" fmla="*/ 3094949 w 5623272"/>
              <a:gd name="connsiteY90" fmla="*/ 3902554 h 4130507"/>
              <a:gd name="connsiteX91" fmla="*/ 3081923 w 5623272"/>
              <a:gd name="connsiteY91" fmla="*/ 3905159 h 4130507"/>
              <a:gd name="connsiteX92" fmla="*/ 3070200 w 5623272"/>
              <a:gd name="connsiteY92" fmla="*/ 3907765 h 4130507"/>
              <a:gd name="connsiteX93" fmla="*/ 2997255 w 5623272"/>
              <a:gd name="connsiteY93" fmla="*/ 3935119 h 4130507"/>
              <a:gd name="connsiteX94" fmla="*/ 2989439 w 5623272"/>
              <a:gd name="connsiteY94" fmla="*/ 3937724 h 4130507"/>
              <a:gd name="connsiteX95" fmla="*/ 2982926 w 5623272"/>
              <a:gd name="connsiteY95" fmla="*/ 3942935 h 4130507"/>
              <a:gd name="connsiteX96" fmla="*/ 2977716 w 5623272"/>
              <a:gd name="connsiteY96" fmla="*/ 3945540 h 4130507"/>
              <a:gd name="connsiteX97" fmla="*/ 2969901 w 5623272"/>
              <a:gd name="connsiteY97" fmla="*/ 3950750 h 4130507"/>
              <a:gd name="connsiteX98" fmla="*/ 2964690 w 5623272"/>
              <a:gd name="connsiteY98" fmla="*/ 3954658 h 4130507"/>
              <a:gd name="connsiteX99" fmla="*/ 2959480 w 5623272"/>
              <a:gd name="connsiteY99" fmla="*/ 3959868 h 4130507"/>
              <a:gd name="connsiteX100" fmla="*/ 2955572 w 5623272"/>
              <a:gd name="connsiteY100" fmla="*/ 3965079 h 4130507"/>
              <a:gd name="connsiteX101" fmla="*/ 2950362 w 5623272"/>
              <a:gd name="connsiteY101" fmla="*/ 3970289 h 4130507"/>
              <a:gd name="connsiteX102" fmla="*/ 2945151 w 5623272"/>
              <a:gd name="connsiteY102" fmla="*/ 3975499 h 4130507"/>
              <a:gd name="connsiteX103" fmla="*/ 2939941 w 5623272"/>
              <a:gd name="connsiteY103" fmla="*/ 3980710 h 4130507"/>
              <a:gd name="connsiteX104" fmla="*/ 2934731 w 5623272"/>
              <a:gd name="connsiteY104" fmla="*/ 3987223 h 4130507"/>
              <a:gd name="connsiteX105" fmla="*/ 2932125 w 5623272"/>
              <a:gd name="connsiteY105" fmla="*/ 3995038 h 4130507"/>
              <a:gd name="connsiteX106" fmla="*/ 2926915 w 5623272"/>
              <a:gd name="connsiteY106" fmla="*/ 4000248 h 4130507"/>
              <a:gd name="connsiteX107" fmla="*/ 2925613 w 5623272"/>
              <a:gd name="connsiteY107" fmla="*/ 4005459 h 4130507"/>
              <a:gd name="connsiteX108" fmla="*/ 2920402 w 5623272"/>
              <a:gd name="connsiteY108" fmla="*/ 4013274 h 4130507"/>
              <a:gd name="connsiteX109" fmla="*/ 2915192 w 5623272"/>
              <a:gd name="connsiteY109" fmla="*/ 4017182 h 4130507"/>
              <a:gd name="connsiteX110" fmla="*/ 2909981 w 5623272"/>
              <a:gd name="connsiteY110" fmla="*/ 4022392 h 4130507"/>
              <a:gd name="connsiteX111" fmla="*/ 2904771 w 5623272"/>
              <a:gd name="connsiteY111" fmla="*/ 4027603 h 4130507"/>
              <a:gd name="connsiteX112" fmla="*/ 2899561 w 5623272"/>
              <a:gd name="connsiteY112" fmla="*/ 4032813 h 4130507"/>
              <a:gd name="connsiteX113" fmla="*/ 2893048 w 5623272"/>
              <a:gd name="connsiteY113" fmla="*/ 4038023 h 4130507"/>
              <a:gd name="connsiteX114" fmla="*/ 2887837 w 5623272"/>
              <a:gd name="connsiteY114" fmla="*/ 4040629 h 4130507"/>
              <a:gd name="connsiteX115" fmla="*/ 2880022 w 5623272"/>
              <a:gd name="connsiteY115" fmla="*/ 4045839 h 4130507"/>
              <a:gd name="connsiteX116" fmla="*/ 2874812 w 5623272"/>
              <a:gd name="connsiteY116" fmla="*/ 4047142 h 4130507"/>
              <a:gd name="connsiteX117" fmla="*/ 2866996 w 5623272"/>
              <a:gd name="connsiteY117" fmla="*/ 4049747 h 4130507"/>
              <a:gd name="connsiteX118" fmla="*/ 2697660 w 5623272"/>
              <a:gd name="connsiteY118" fmla="*/ 4120086 h 4130507"/>
              <a:gd name="connsiteX119" fmla="*/ 2662490 w 5623272"/>
              <a:gd name="connsiteY119" fmla="*/ 4127902 h 4130507"/>
              <a:gd name="connsiteX120" fmla="*/ 2627320 w 5623272"/>
              <a:gd name="connsiteY120" fmla="*/ 4130507 h 4130507"/>
              <a:gd name="connsiteX121" fmla="*/ 2589545 w 5623272"/>
              <a:gd name="connsiteY121" fmla="*/ 4130507 h 4130507"/>
              <a:gd name="connsiteX122" fmla="*/ 2527020 w 5623272"/>
              <a:gd name="connsiteY122" fmla="*/ 4130507 h 4130507"/>
              <a:gd name="connsiteX123" fmla="*/ 2510087 w 5623272"/>
              <a:gd name="connsiteY123" fmla="*/ 4130507 h 4130507"/>
              <a:gd name="connsiteX124" fmla="*/ 2490548 w 5623272"/>
              <a:gd name="connsiteY124" fmla="*/ 4130507 h 4130507"/>
              <a:gd name="connsiteX125" fmla="*/ 2472312 w 5623272"/>
              <a:gd name="connsiteY125" fmla="*/ 4127902 h 4130507"/>
              <a:gd name="connsiteX126" fmla="*/ 2437142 w 5623272"/>
              <a:gd name="connsiteY126" fmla="*/ 4122692 h 4130507"/>
              <a:gd name="connsiteX127" fmla="*/ 2422813 w 5623272"/>
              <a:gd name="connsiteY127" fmla="*/ 4117481 h 4130507"/>
              <a:gd name="connsiteX128" fmla="*/ 2407182 w 5623272"/>
              <a:gd name="connsiteY128" fmla="*/ 4109666 h 4130507"/>
              <a:gd name="connsiteX129" fmla="*/ 2392854 w 5623272"/>
              <a:gd name="connsiteY129" fmla="*/ 4103153 h 4130507"/>
              <a:gd name="connsiteX130" fmla="*/ 2377223 w 5623272"/>
              <a:gd name="connsiteY130" fmla="*/ 4095337 h 4130507"/>
              <a:gd name="connsiteX131" fmla="*/ 2362894 w 5623272"/>
              <a:gd name="connsiteY131" fmla="*/ 4087522 h 4130507"/>
              <a:gd name="connsiteX132" fmla="*/ 2347263 w 5623272"/>
              <a:gd name="connsiteY132" fmla="*/ 4077101 h 4130507"/>
              <a:gd name="connsiteX133" fmla="*/ 2334237 w 5623272"/>
              <a:gd name="connsiteY133" fmla="*/ 4067983 h 4130507"/>
              <a:gd name="connsiteX134" fmla="*/ 2322514 w 5623272"/>
              <a:gd name="connsiteY134" fmla="*/ 4057562 h 4130507"/>
              <a:gd name="connsiteX135" fmla="*/ 2309488 w 5623272"/>
              <a:gd name="connsiteY135" fmla="*/ 4045839 h 4130507"/>
              <a:gd name="connsiteX136" fmla="*/ 2297765 w 5623272"/>
              <a:gd name="connsiteY136" fmla="*/ 4032813 h 4130507"/>
              <a:gd name="connsiteX137" fmla="*/ 2287344 w 5623272"/>
              <a:gd name="connsiteY137" fmla="*/ 4019787 h 4130507"/>
              <a:gd name="connsiteX138" fmla="*/ 2276923 w 5623272"/>
              <a:gd name="connsiteY138" fmla="*/ 4008064 h 4130507"/>
              <a:gd name="connsiteX139" fmla="*/ 2267805 w 5623272"/>
              <a:gd name="connsiteY139" fmla="*/ 3997643 h 4130507"/>
              <a:gd name="connsiteX140" fmla="*/ 2259990 w 5623272"/>
              <a:gd name="connsiteY140" fmla="*/ 3984617 h 4130507"/>
              <a:gd name="connsiteX141" fmla="*/ 2249569 w 5623272"/>
              <a:gd name="connsiteY141" fmla="*/ 3978104 h 4130507"/>
              <a:gd name="connsiteX142" fmla="*/ 2240451 w 5623272"/>
              <a:gd name="connsiteY142" fmla="*/ 3967684 h 4130507"/>
              <a:gd name="connsiteX143" fmla="*/ 2227425 w 5623272"/>
              <a:gd name="connsiteY143" fmla="*/ 3957263 h 4130507"/>
              <a:gd name="connsiteX144" fmla="*/ 2217004 w 5623272"/>
              <a:gd name="connsiteY144" fmla="*/ 3950750 h 4130507"/>
              <a:gd name="connsiteX145" fmla="*/ 2205281 w 5623272"/>
              <a:gd name="connsiteY145" fmla="*/ 3942935 h 4130507"/>
              <a:gd name="connsiteX146" fmla="*/ 2157085 w 5623272"/>
              <a:gd name="connsiteY146" fmla="*/ 3918185 h 4130507"/>
              <a:gd name="connsiteX147" fmla="*/ 2127126 w 5623272"/>
              <a:gd name="connsiteY147" fmla="*/ 3899949 h 4130507"/>
              <a:gd name="connsiteX148" fmla="*/ 2082838 w 5623272"/>
              <a:gd name="connsiteY148" fmla="*/ 3880410 h 4130507"/>
              <a:gd name="connsiteX149" fmla="*/ 2094414 w 5623272"/>
              <a:gd name="connsiteY149" fmla="*/ 3816488 h 4130507"/>
              <a:gd name="connsiteX150" fmla="*/ 2094414 w 5623272"/>
              <a:gd name="connsiteY150" fmla="*/ 3816487 h 4130507"/>
              <a:gd name="connsiteX151" fmla="*/ 2082837 w 5623272"/>
              <a:gd name="connsiteY151" fmla="*/ 3880410 h 4130507"/>
              <a:gd name="connsiteX152" fmla="*/ 2042457 w 5623272"/>
              <a:gd name="connsiteY152" fmla="*/ 3862174 h 4130507"/>
              <a:gd name="connsiteX153" fmla="*/ 2039852 w 5623272"/>
              <a:gd name="connsiteY153" fmla="*/ 3859569 h 4130507"/>
              <a:gd name="connsiteX154" fmla="*/ 2037247 w 5623272"/>
              <a:gd name="connsiteY154" fmla="*/ 3858266 h 4130507"/>
              <a:gd name="connsiteX155" fmla="*/ 2034642 w 5623272"/>
              <a:gd name="connsiteY155" fmla="*/ 3855661 h 4130507"/>
              <a:gd name="connsiteX156" fmla="*/ 2032037 w 5623272"/>
              <a:gd name="connsiteY156" fmla="*/ 3853056 h 4130507"/>
              <a:gd name="connsiteX157" fmla="*/ 2029431 w 5623272"/>
              <a:gd name="connsiteY157" fmla="*/ 3850451 h 4130507"/>
              <a:gd name="connsiteX158" fmla="*/ 2026826 w 5623272"/>
              <a:gd name="connsiteY158" fmla="*/ 3847845 h 4130507"/>
              <a:gd name="connsiteX159" fmla="*/ 2024221 w 5623272"/>
              <a:gd name="connsiteY159" fmla="*/ 3845240 h 4130507"/>
              <a:gd name="connsiteX160" fmla="*/ 2022918 w 5623272"/>
              <a:gd name="connsiteY160" fmla="*/ 3840030 h 4130507"/>
              <a:gd name="connsiteX161" fmla="*/ 2020313 w 5623272"/>
              <a:gd name="connsiteY161" fmla="*/ 3837425 h 4130507"/>
              <a:gd name="connsiteX162" fmla="*/ 2020313 w 5623272"/>
              <a:gd name="connsiteY162" fmla="*/ 3834820 h 4130507"/>
              <a:gd name="connsiteX163" fmla="*/ 2017708 w 5623272"/>
              <a:gd name="connsiteY163" fmla="*/ 3829609 h 4130507"/>
              <a:gd name="connsiteX164" fmla="*/ 2015103 w 5623272"/>
              <a:gd name="connsiteY164" fmla="*/ 3827004 h 4130507"/>
              <a:gd name="connsiteX165" fmla="*/ 2015103 w 5623272"/>
              <a:gd name="connsiteY165" fmla="*/ 3825701 h 4130507"/>
              <a:gd name="connsiteX166" fmla="*/ 2015103 w 5623272"/>
              <a:gd name="connsiteY166" fmla="*/ 3820491 h 4130507"/>
              <a:gd name="connsiteX167" fmla="*/ 2012498 w 5623272"/>
              <a:gd name="connsiteY167" fmla="*/ 3817886 h 4130507"/>
              <a:gd name="connsiteX168" fmla="*/ 2012498 w 5623272"/>
              <a:gd name="connsiteY168" fmla="*/ 3812676 h 4130507"/>
              <a:gd name="connsiteX169" fmla="*/ 2012498 w 5623272"/>
              <a:gd name="connsiteY169" fmla="*/ 3810070 h 4130507"/>
              <a:gd name="connsiteX170" fmla="*/ 2009893 w 5623272"/>
              <a:gd name="connsiteY170" fmla="*/ 3807465 h 4130507"/>
              <a:gd name="connsiteX171" fmla="*/ 2009893 w 5623272"/>
              <a:gd name="connsiteY171" fmla="*/ 3802255 h 4130507"/>
              <a:gd name="connsiteX172" fmla="*/ 2007287 w 5623272"/>
              <a:gd name="connsiteY172" fmla="*/ 3799650 h 4130507"/>
              <a:gd name="connsiteX173" fmla="*/ 2007287 w 5623272"/>
              <a:gd name="connsiteY173" fmla="*/ 3797045 h 4130507"/>
              <a:gd name="connsiteX174" fmla="*/ 2004682 w 5623272"/>
              <a:gd name="connsiteY174" fmla="*/ 3793137 h 4130507"/>
              <a:gd name="connsiteX175" fmla="*/ 2002077 w 5623272"/>
              <a:gd name="connsiteY175" fmla="*/ 3790532 h 4130507"/>
              <a:gd name="connsiteX176" fmla="*/ 2002077 w 5623272"/>
              <a:gd name="connsiteY176" fmla="*/ 3787926 h 4130507"/>
              <a:gd name="connsiteX177" fmla="*/ 1999472 w 5623272"/>
              <a:gd name="connsiteY177" fmla="*/ 3785321 h 4130507"/>
              <a:gd name="connsiteX178" fmla="*/ 1931737 w 5623272"/>
              <a:gd name="connsiteY178" fmla="*/ 3704561 h 4130507"/>
              <a:gd name="connsiteX179" fmla="*/ 1931737 w 5623272"/>
              <a:gd name="connsiteY179" fmla="*/ 3701956 h 4130507"/>
              <a:gd name="connsiteX180" fmla="*/ 1930435 w 5623272"/>
              <a:gd name="connsiteY180" fmla="*/ 3700653 h 4130507"/>
              <a:gd name="connsiteX181" fmla="*/ 1927830 w 5623272"/>
              <a:gd name="connsiteY181" fmla="*/ 3698048 h 4130507"/>
              <a:gd name="connsiteX182" fmla="*/ 1925224 w 5623272"/>
              <a:gd name="connsiteY182" fmla="*/ 3698048 h 4130507"/>
              <a:gd name="connsiteX183" fmla="*/ 1925224 w 5623272"/>
              <a:gd name="connsiteY183" fmla="*/ 3695443 h 4130507"/>
              <a:gd name="connsiteX184" fmla="*/ 1922619 w 5623272"/>
              <a:gd name="connsiteY184" fmla="*/ 3692837 h 4130507"/>
              <a:gd name="connsiteX185" fmla="*/ 1920014 w 5623272"/>
              <a:gd name="connsiteY185" fmla="*/ 3692837 h 4130507"/>
              <a:gd name="connsiteX186" fmla="*/ 1917409 w 5623272"/>
              <a:gd name="connsiteY186" fmla="*/ 3690232 h 4130507"/>
              <a:gd name="connsiteX187" fmla="*/ 1914804 w 5623272"/>
              <a:gd name="connsiteY187" fmla="*/ 3690232 h 4130507"/>
              <a:gd name="connsiteX188" fmla="*/ 1912198 w 5623272"/>
              <a:gd name="connsiteY188" fmla="*/ 3687627 h 4130507"/>
              <a:gd name="connsiteX189" fmla="*/ 1909593 w 5623272"/>
              <a:gd name="connsiteY189" fmla="*/ 3687627 h 4130507"/>
              <a:gd name="connsiteX190" fmla="*/ 1906988 w 5623272"/>
              <a:gd name="connsiteY190" fmla="*/ 3687627 h 4130507"/>
              <a:gd name="connsiteX191" fmla="*/ 1904383 w 5623272"/>
              <a:gd name="connsiteY191" fmla="*/ 3685022 h 4130507"/>
              <a:gd name="connsiteX192" fmla="*/ 1901778 w 5623272"/>
              <a:gd name="connsiteY192" fmla="*/ 3685022 h 4130507"/>
              <a:gd name="connsiteX193" fmla="*/ 1899173 w 5623272"/>
              <a:gd name="connsiteY193" fmla="*/ 3685022 h 4130507"/>
              <a:gd name="connsiteX194" fmla="*/ 1897870 w 5623272"/>
              <a:gd name="connsiteY194" fmla="*/ 3685022 h 4130507"/>
              <a:gd name="connsiteX195" fmla="*/ 1895265 w 5623272"/>
              <a:gd name="connsiteY195" fmla="*/ 3685022 h 4130507"/>
              <a:gd name="connsiteX196" fmla="*/ 1892660 w 5623272"/>
              <a:gd name="connsiteY196" fmla="*/ 3682417 h 4130507"/>
              <a:gd name="connsiteX197" fmla="*/ 1890055 w 5623272"/>
              <a:gd name="connsiteY197" fmla="*/ 3682417 h 4130507"/>
              <a:gd name="connsiteX198" fmla="*/ 1887449 w 5623272"/>
              <a:gd name="connsiteY198" fmla="*/ 3679812 h 4130507"/>
              <a:gd name="connsiteX199" fmla="*/ 1884844 w 5623272"/>
              <a:gd name="connsiteY199" fmla="*/ 3679812 h 4130507"/>
              <a:gd name="connsiteX200" fmla="*/ 1882239 w 5623272"/>
              <a:gd name="connsiteY200" fmla="*/ 3677206 h 4130507"/>
              <a:gd name="connsiteX201" fmla="*/ 1879634 w 5623272"/>
              <a:gd name="connsiteY201" fmla="*/ 3674601 h 4130507"/>
              <a:gd name="connsiteX202" fmla="*/ 1877029 w 5623272"/>
              <a:gd name="connsiteY202" fmla="*/ 3674601 h 4130507"/>
              <a:gd name="connsiteX203" fmla="*/ 1877029 w 5623272"/>
              <a:gd name="connsiteY203" fmla="*/ 3671996 h 4130507"/>
              <a:gd name="connsiteX204" fmla="*/ 1874423 w 5623272"/>
              <a:gd name="connsiteY204" fmla="*/ 3669391 h 4130507"/>
              <a:gd name="connsiteX205" fmla="*/ 1871818 w 5623272"/>
              <a:gd name="connsiteY205" fmla="*/ 3669391 h 4130507"/>
              <a:gd name="connsiteX206" fmla="*/ 1871818 w 5623272"/>
              <a:gd name="connsiteY206" fmla="*/ 3668088 h 4130507"/>
              <a:gd name="connsiteX207" fmla="*/ 1869213 w 5623272"/>
              <a:gd name="connsiteY207" fmla="*/ 3665483 h 4130507"/>
              <a:gd name="connsiteX208" fmla="*/ 1869213 w 5623272"/>
              <a:gd name="connsiteY208" fmla="*/ 3662878 h 4130507"/>
              <a:gd name="connsiteX209" fmla="*/ 1860095 w 5623272"/>
              <a:gd name="connsiteY209" fmla="*/ 3649852 h 4130507"/>
              <a:gd name="connsiteX210" fmla="*/ 1852279 w 5623272"/>
              <a:gd name="connsiteY210" fmla="*/ 3635524 h 4130507"/>
              <a:gd name="connsiteX211" fmla="*/ 1841859 w 5623272"/>
              <a:gd name="connsiteY211" fmla="*/ 3622498 h 4130507"/>
              <a:gd name="connsiteX212" fmla="*/ 1832741 w 5623272"/>
              <a:gd name="connsiteY212" fmla="*/ 3612077 h 4130507"/>
              <a:gd name="connsiteX213" fmla="*/ 1819715 w 5623272"/>
              <a:gd name="connsiteY213" fmla="*/ 3600354 h 4130507"/>
              <a:gd name="connsiteX214" fmla="*/ 1809294 w 5623272"/>
              <a:gd name="connsiteY214" fmla="*/ 3589933 h 4130507"/>
              <a:gd name="connsiteX215" fmla="*/ 1797571 w 5623272"/>
              <a:gd name="connsiteY215" fmla="*/ 3576907 h 4130507"/>
              <a:gd name="connsiteX216" fmla="*/ 1784545 w 5623272"/>
              <a:gd name="connsiteY216" fmla="*/ 3570394 h 4130507"/>
              <a:gd name="connsiteX217" fmla="*/ 1772822 w 5623272"/>
              <a:gd name="connsiteY217" fmla="*/ 3559973 h 4130507"/>
              <a:gd name="connsiteX218" fmla="*/ 1757191 w 5623272"/>
              <a:gd name="connsiteY218" fmla="*/ 3552158 h 4130507"/>
              <a:gd name="connsiteX219" fmla="*/ 1744165 w 5623272"/>
              <a:gd name="connsiteY219" fmla="*/ 3544342 h 4130507"/>
              <a:gd name="connsiteX220" fmla="*/ 1729836 w 5623272"/>
              <a:gd name="connsiteY220" fmla="*/ 3537829 h 4130507"/>
              <a:gd name="connsiteX221" fmla="*/ 1714205 w 5623272"/>
              <a:gd name="connsiteY221" fmla="*/ 3530014 h 4130507"/>
              <a:gd name="connsiteX222" fmla="*/ 1699877 w 5623272"/>
              <a:gd name="connsiteY222" fmla="*/ 3524804 h 4130507"/>
              <a:gd name="connsiteX223" fmla="*/ 1681641 w 5623272"/>
              <a:gd name="connsiteY223" fmla="*/ 3519593 h 4130507"/>
              <a:gd name="connsiteX224" fmla="*/ 1667312 w 5623272"/>
              <a:gd name="connsiteY224" fmla="*/ 3513080 h 4130507"/>
              <a:gd name="connsiteX225" fmla="*/ 1649076 w 5623272"/>
              <a:gd name="connsiteY225" fmla="*/ 3505265 h 4130507"/>
              <a:gd name="connsiteX226" fmla="*/ 1634747 w 5623272"/>
              <a:gd name="connsiteY226" fmla="*/ 3494844 h 4130507"/>
              <a:gd name="connsiteX227" fmla="*/ 1619116 w 5623272"/>
              <a:gd name="connsiteY227" fmla="*/ 3484423 h 4130507"/>
              <a:gd name="connsiteX228" fmla="*/ 1604788 w 5623272"/>
              <a:gd name="connsiteY228" fmla="*/ 3477910 h 4130507"/>
              <a:gd name="connsiteX229" fmla="*/ 1591762 w 5623272"/>
              <a:gd name="connsiteY229" fmla="*/ 3467490 h 4130507"/>
              <a:gd name="connsiteX230" fmla="*/ 1577434 w 5623272"/>
              <a:gd name="connsiteY230" fmla="*/ 3459674 h 4130507"/>
              <a:gd name="connsiteX231" fmla="*/ 1559197 w 5623272"/>
              <a:gd name="connsiteY231" fmla="*/ 3451859 h 4130507"/>
              <a:gd name="connsiteX232" fmla="*/ 1544869 w 5623272"/>
              <a:gd name="connsiteY232" fmla="*/ 3447951 h 4130507"/>
              <a:gd name="connsiteX233" fmla="*/ 1529238 w 5623272"/>
              <a:gd name="connsiteY233" fmla="*/ 3442741 h 4130507"/>
              <a:gd name="connsiteX234" fmla="*/ 1512304 w 5623272"/>
              <a:gd name="connsiteY234" fmla="*/ 3437530 h 4130507"/>
              <a:gd name="connsiteX235" fmla="*/ 1494068 w 5623272"/>
              <a:gd name="connsiteY235" fmla="*/ 3434925 h 4130507"/>
              <a:gd name="connsiteX236" fmla="*/ 1479739 w 5623272"/>
              <a:gd name="connsiteY236" fmla="*/ 3432320 h 4130507"/>
              <a:gd name="connsiteX237" fmla="*/ 1462806 w 5623272"/>
              <a:gd name="connsiteY237" fmla="*/ 3432320 h 4130507"/>
              <a:gd name="connsiteX238" fmla="*/ 1365112 w 5623272"/>
              <a:gd name="connsiteY238" fmla="*/ 3427110 h 4130507"/>
              <a:gd name="connsiteX239" fmla="*/ 1270023 w 5623272"/>
              <a:gd name="connsiteY239" fmla="*/ 3419294 h 4130507"/>
              <a:gd name="connsiteX240" fmla="*/ 1270023 w 5623272"/>
              <a:gd name="connsiteY240" fmla="*/ 3419293 h 4130507"/>
              <a:gd name="connsiteX241" fmla="*/ 1249182 w 5623272"/>
              <a:gd name="connsiteY241" fmla="*/ 3417991 h 4130507"/>
              <a:gd name="connsiteX242" fmla="*/ 1232248 w 5623272"/>
              <a:gd name="connsiteY242" fmla="*/ 3415385 h 4130507"/>
              <a:gd name="connsiteX243" fmla="*/ 1214012 w 5623272"/>
              <a:gd name="connsiteY243" fmla="*/ 3412780 h 4130507"/>
              <a:gd name="connsiteX244" fmla="*/ 1197078 w 5623272"/>
              <a:gd name="connsiteY244" fmla="*/ 3407570 h 4130507"/>
              <a:gd name="connsiteX245" fmla="*/ 1180145 w 5623272"/>
              <a:gd name="connsiteY245" fmla="*/ 3402360 h 4130507"/>
              <a:gd name="connsiteX246" fmla="*/ 1161908 w 5623272"/>
              <a:gd name="connsiteY246" fmla="*/ 3397149 h 4130507"/>
              <a:gd name="connsiteX247" fmla="*/ 1144975 w 5623272"/>
              <a:gd name="connsiteY247" fmla="*/ 3389334 h 4130507"/>
              <a:gd name="connsiteX248" fmla="*/ 1126738 w 5623272"/>
              <a:gd name="connsiteY248" fmla="*/ 3382821 h 4130507"/>
              <a:gd name="connsiteX249" fmla="*/ 1112410 w 5623272"/>
              <a:gd name="connsiteY249" fmla="*/ 3372400 h 4130507"/>
              <a:gd name="connsiteX250" fmla="*/ 1096779 w 5623272"/>
              <a:gd name="connsiteY250" fmla="*/ 3361979 h 4130507"/>
              <a:gd name="connsiteX251" fmla="*/ 1082450 w 5623272"/>
              <a:gd name="connsiteY251" fmla="*/ 3352861 h 4130507"/>
              <a:gd name="connsiteX252" fmla="*/ 1066819 w 5623272"/>
              <a:gd name="connsiteY252" fmla="*/ 3339835 h 4130507"/>
              <a:gd name="connsiteX253" fmla="*/ 1052491 w 5623272"/>
              <a:gd name="connsiteY253" fmla="*/ 3326809 h 4130507"/>
              <a:gd name="connsiteX254" fmla="*/ 1039465 w 5623272"/>
              <a:gd name="connsiteY254" fmla="*/ 3315086 h 4130507"/>
              <a:gd name="connsiteX255" fmla="*/ 1027742 w 5623272"/>
              <a:gd name="connsiteY255" fmla="*/ 3302060 h 4130507"/>
              <a:gd name="connsiteX256" fmla="*/ 1022531 w 5623272"/>
              <a:gd name="connsiteY256" fmla="*/ 3294245 h 4130507"/>
              <a:gd name="connsiteX257" fmla="*/ 1014716 w 5623272"/>
              <a:gd name="connsiteY257" fmla="*/ 3287732 h 4130507"/>
              <a:gd name="connsiteX258" fmla="*/ 1006900 w 5623272"/>
              <a:gd name="connsiteY258" fmla="*/ 3282521 h 4130507"/>
              <a:gd name="connsiteX259" fmla="*/ 1001690 w 5623272"/>
              <a:gd name="connsiteY259" fmla="*/ 3277311 h 4130507"/>
              <a:gd name="connsiteX260" fmla="*/ 995177 w 5623272"/>
              <a:gd name="connsiteY260" fmla="*/ 3269496 h 4130507"/>
              <a:gd name="connsiteX261" fmla="*/ 984756 w 5623272"/>
              <a:gd name="connsiteY261" fmla="*/ 3264285 h 4130507"/>
              <a:gd name="connsiteX262" fmla="*/ 976941 w 5623272"/>
              <a:gd name="connsiteY262" fmla="*/ 3261680 h 4130507"/>
              <a:gd name="connsiteX263" fmla="*/ 969125 w 5623272"/>
              <a:gd name="connsiteY263" fmla="*/ 3257772 h 4130507"/>
              <a:gd name="connsiteX264" fmla="*/ 960007 w 5623272"/>
              <a:gd name="connsiteY264" fmla="*/ 3252562 h 4130507"/>
              <a:gd name="connsiteX265" fmla="*/ 952192 w 5623272"/>
              <a:gd name="connsiteY265" fmla="*/ 3249957 h 4130507"/>
              <a:gd name="connsiteX266" fmla="*/ 941771 w 5623272"/>
              <a:gd name="connsiteY266" fmla="*/ 3247352 h 4130507"/>
              <a:gd name="connsiteX267" fmla="*/ 933955 w 5623272"/>
              <a:gd name="connsiteY267" fmla="*/ 3244746 h 4130507"/>
              <a:gd name="connsiteX268" fmla="*/ 751593 w 5623272"/>
              <a:gd name="connsiteY268" fmla="*/ 3204366 h 4130507"/>
              <a:gd name="connsiteX269" fmla="*/ 745080 w 5623272"/>
              <a:gd name="connsiteY269" fmla="*/ 3201761 h 4130507"/>
              <a:gd name="connsiteX270" fmla="*/ 737264 w 5623272"/>
              <a:gd name="connsiteY270" fmla="*/ 3199156 h 4130507"/>
              <a:gd name="connsiteX271" fmla="*/ 732054 w 5623272"/>
              <a:gd name="connsiteY271" fmla="*/ 3197853 h 4130507"/>
              <a:gd name="connsiteX272" fmla="*/ 724239 w 5623272"/>
              <a:gd name="connsiteY272" fmla="*/ 3195248 h 4130507"/>
              <a:gd name="connsiteX273" fmla="*/ 716423 w 5623272"/>
              <a:gd name="connsiteY273" fmla="*/ 3192643 h 4130507"/>
              <a:gd name="connsiteX274" fmla="*/ 712515 w 5623272"/>
              <a:gd name="connsiteY274" fmla="*/ 3187433 h 4130507"/>
              <a:gd name="connsiteX275" fmla="*/ 704700 w 5623272"/>
              <a:gd name="connsiteY275" fmla="*/ 3182222 h 4130507"/>
              <a:gd name="connsiteX276" fmla="*/ 699489 w 5623272"/>
              <a:gd name="connsiteY276" fmla="*/ 3179617 h 4130507"/>
              <a:gd name="connsiteX277" fmla="*/ 691674 w 5623272"/>
              <a:gd name="connsiteY277" fmla="*/ 3174407 h 4130507"/>
              <a:gd name="connsiteX278" fmla="*/ 686463 w 5623272"/>
              <a:gd name="connsiteY278" fmla="*/ 3169196 h 4130507"/>
              <a:gd name="connsiteX279" fmla="*/ 531455 w 5623272"/>
              <a:gd name="connsiteY279" fmla="*/ 3014188 h 4130507"/>
              <a:gd name="connsiteX280" fmla="*/ 522337 w 5623272"/>
              <a:gd name="connsiteY280" fmla="*/ 3002465 h 4130507"/>
              <a:gd name="connsiteX281" fmla="*/ 509311 w 5623272"/>
              <a:gd name="connsiteY281" fmla="*/ 2989439 h 4130507"/>
              <a:gd name="connsiteX282" fmla="*/ 498891 w 5623272"/>
              <a:gd name="connsiteY282" fmla="*/ 2975111 h 4130507"/>
              <a:gd name="connsiteX283" fmla="*/ 492378 w 5623272"/>
              <a:gd name="connsiteY283" fmla="*/ 2959480 h 4130507"/>
              <a:gd name="connsiteX284" fmla="*/ 484562 w 5623272"/>
              <a:gd name="connsiteY284" fmla="*/ 2945151 h 4130507"/>
              <a:gd name="connsiteX285" fmla="*/ 474142 w 5623272"/>
              <a:gd name="connsiteY285" fmla="*/ 2929520 h 4130507"/>
              <a:gd name="connsiteX286" fmla="*/ 438972 w 5623272"/>
              <a:gd name="connsiteY286" fmla="*/ 2847457 h 4130507"/>
              <a:gd name="connsiteX287" fmla="*/ 429854 w 5623272"/>
              <a:gd name="connsiteY287" fmla="*/ 2831826 h 4130507"/>
              <a:gd name="connsiteX288" fmla="*/ 422038 w 5623272"/>
              <a:gd name="connsiteY288" fmla="*/ 2820103 h 4130507"/>
              <a:gd name="connsiteX289" fmla="*/ 411617 w 5623272"/>
              <a:gd name="connsiteY289" fmla="*/ 2807077 h 4130507"/>
              <a:gd name="connsiteX290" fmla="*/ 402499 w 5623272"/>
              <a:gd name="connsiteY290" fmla="*/ 2796656 h 4130507"/>
              <a:gd name="connsiteX291" fmla="*/ 392078 w 5623272"/>
              <a:gd name="connsiteY291" fmla="*/ 2784933 h 4130507"/>
              <a:gd name="connsiteX292" fmla="*/ 379053 w 5623272"/>
              <a:gd name="connsiteY292" fmla="*/ 2774512 h 4130507"/>
              <a:gd name="connsiteX293" fmla="*/ 367329 w 5623272"/>
              <a:gd name="connsiteY293" fmla="*/ 2764091 h 4130507"/>
              <a:gd name="connsiteX294" fmla="*/ 131561 w 5623272"/>
              <a:gd name="connsiteY294" fmla="*/ 2586939 h 4130507"/>
              <a:gd name="connsiteX295" fmla="*/ 74247 w 5623272"/>
              <a:gd name="connsiteY295" fmla="*/ 2519204 h 4130507"/>
              <a:gd name="connsiteX296" fmla="*/ 131561 w 5623272"/>
              <a:gd name="connsiteY296" fmla="*/ 2394156 h 4130507"/>
              <a:gd name="connsiteX297" fmla="*/ 446787 w 5623272"/>
              <a:gd name="connsiteY297" fmla="*/ 2579123 h 4130507"/>
              <a:gd name="connsiteX298" fmla="*/ 531455 w 5623272"/>
              <a:gd name="connsiteY298" fmla="*/ 2494455 h 4130507"/>
              <a:gd name="connsiteX299" fmla="*/ 775040 w 5623272"/>
              <a:gd name="connsiteY299" fmla="*/ 2594755 h 4130507"/>
              <a:gd name="connsiteX300" fmla="*/ 775040 w 5623272"/>
              <a:gd name="connsiteY300" fmla="*/ 2524415 h 4130507"/>
              <a:gd name="connsiteX301" fmla="*/ 726844 w 5623272"/>
              <a:gd name="connsiteY301" fmla="*/ 2524415 h 4130507"/>
              <a:gd name="connsiteX302" fmla="*/ 726844 w 5623272"/>
              <a:gd name="connsiteY302" fmla="*/ 2446259 h 4130507"/>
              <a:gd name="connsiteX303" fmla="*/ 775040 w 5623272"/>
              <a:gd name="connsiteY303" fmla="*/ 2442352 h 4130507"/>
              <a:gd name="connsiteX304" fmla="*/ 777645 w 5623272"/>
              <a:gd name="connsiteY304" fmla="*/ 2111494 h 4130507"/>
              <a:gd name="connsiteX305" fmla="*/ 729449 w 5623272"/>
              <a:gd name="connsiteY305" fmla="*/ 2111494 h 4130507"/>
              <a:gd name="connsiteX306" fmla="*/ 726844 w 5623272"/>
              <a:gd name="connsiteY306" fmla="*/ 2111494 h 4130507"/>
              <a:gd name="connsiteX307" fmla="*/ 724239 w 5623272"/>
              <a:gd name="connsiteY307" fmla="*/ 2111494 h 4130507"/>
              <a:gd name="connsiteX308" fmla="*/ 721633 w 5623272"/>
              <a:gd name="connsiteY308" fmla="*/ 2108889 h 4130507"/>
              <a:gd name="connsiteX309" fmla="*/ 719028 w 5623272"/>
              <a:gd name="connsiteY309" fmla="*/ 2108889 h 4130507"/>
              <a:gd name="connsiteX310" fmla="*/ 716423 w 5623272"/>
              <a:gd name="connsiteY310" fmla="*/ 2108889 h 4130507"/>
              <a:gd name="connsiteX311" fmla="*/ 716423 w 5623272"/>
              <a:gd name="connsiteY311" fmla="*/ 2106284 h 4130507"/>
              <a:gd name="connsiteX312" fmla="*/ 715120 w 5623272"/>
              <a:gd name="connsiteY312" fmla="*/ 2106284 h 4130507"/>
              <a:gd name="connsiteX313" fmla="*/ 552297 w 5623272"/>
              <a:gd name="connsiteY313" fmla="*/ 1978630 h 4130507"/>
              <a:gd name="connsiteX314" fmla="*/ 661714 w 5623272"/>
              <a:gd name="connsiteY314" fmla="*/ 1948671 h 4130507"/>
              <a:gd name="connsiteX315" fmla="*/ 666925 w 5623272"/>
              <a:gd name="connsiteY315" fmla="*/ 1948671 h 4130507"/>
              <a:gd name="connsiteX316" fmla="*/ 672135 w 5623272"/>
              <a:gd name="connsiteY316" fmla="*/ 1946066 h 4130507"/>
              <a:gd name="connsiteX317" fmla="*/ 679951 w 5623272"/>
              <a:gd name="connsiteY317" fmla="*/ 1946066 h 4130507"/>
              <a:gd name="connsiteX318" fmla="*/ 685161 w 5623272"/>
              <a:gd name="connsiteY318" fmla="*/ 1946066 h 4130507"/>
              <a:gd name="connsiteX319" fmla="*/ 691674 w 5623272"/>
              <a:gd name="connsiteY319" fmla="*/ 1946066 h 4130507"/>
              <a:gd name="connsiteX320" fmla="*/ 726844 w 5623272"/>
              <a:gd name="connsiteY320" fmla="*/ 1946066 h 4130507"/>
              <a:gd name="connsiteX321" fmla="*/ 724239 w 5623272"/>
              <a:gd name="connsiteY321" fmla="*/ 1951276 h 4130507"/>
              <a:gd name="connsiteX322" fmla="*/ 784158 w 5623272"/>
              <a:gd name="connsiteY322" fmla="*/ 1951276 h 4130507"/>
              <a:gd name="connsiteX323" fmla="*/ 786763 w 5623272"/>
              <a:gd name="connsiteY323" fmla="*/ 1671220 h 4130507"/>
              <a:gd name="connsiteX324" fmla="*/ 609611 w 5623272"/>
              <a:gd name="connsiteY324" fmla="*/ 1666009 h 4130507"/>
              <a:gd name="connsiteX325" fmla="*/ 599190 w 5623272"/>
              <a:gd name="connsiteY325" fmla="*/ 1600881 h 4130507"/>
              <a:gd name="connsiteX326" fmla="*/ 259215 w 5623272"/>
              <a:gd name="connsiteY326" fmla="*/ 1594368 h 4130507"/>
              <a:gd name="connsiteX327" fmla="*/ 269636 w 5623272"/>
              <a:gd name="connsiteY327" fmla="*/ 1208802 h 4130507"/>
              <a:gd name="connsiteX328" fmla="*/ 212322 w 5623272"/>
              <a:gd name="connsiteY328" fmla="*/ 1208802 h 4130507"/>
              <a:gd name="connsiteX329" fmla="*/ 177152 w 5623272"/>
              <a:gd name="connsiteY329" fmla="*/ 1211407 h 4130507"/>
              <a:gd name="connsiteX330" fmla="*/ 144587 w 5623272"/>
              <a:gd name="connsiteY330" fmla="*/ 1219222 h 4130507"/>
              <a:gd name="connsiteX331" fmla="*/ 144587 w 5623272"/>
              <a:gd name="connsiteY331" fmla="*/ 1143672 h 4130507"/>
              <a:gd name="connsiteX332" fmla="*/ 79458 w 5623272"/>
              <a:gd name="connsiteY332" fmla="*/ 1156698 h 4130507"/>
              <a:gd name="connsiteX333" fmla="*/ 84668 w 5623272"/>
              <a:gd name="connsiteY333" fmla="*/ 1083753 h 4130507"/>
              <a:gd name="connsiteX334" fmla="*/ 11723 w 5623272"/>
              <a:gd name="connsiteY334" fmla="*/ 999085 h 4130507"/>
              <a:gd name="connsiteX335" fmla="*/ 0 w 5623272"/>
              <a:gd name="connsiteY335" fmla="*/ 896180 h 4130507"/>
              <a:gd name="connsiteX336" fmla="*/ 6513 w 5623272"/>
              <a:gd name="connsiteY336" fmla="*/ 758106 h 4130507"/>
              <a:gd name="connsiteX337" fmla="*/ 9118 w 5623272"/>
              <a:gd name="connsiteY337" fmla="*/ 713818 h 4130507"/>
              <a:gd name="connsiteX338" fmla="*/ 549692 w 5623272"/>
              <a:gd name="connsiteY338" fmla="*/ 752896 h 4130507"/>
              <a:gd name="connsiteX339" fmla="*/ 987362 w 5623272"/>
              <a:gd name="connsiteY339" fmla="*/ 874036 h 4130507"/>
              <a:gd name="connsiteX340" fmla="*/ 1096779 w 5623272"/>
              <a:gd name="connsiteY340" fmla="*/ 885760 h 4130507"/>
              <a:gd name="connsiteX341" fmla="*/ 1425031 w 5623272"/>
              <a:gd name="connsiteY341" fmla="*/ 913114 h 4130507"/>
              <a:gd name="connsiteX342" fmla="*/ 1675127 w 5623272"/>
              <a:gd name="connsiteY342" fmla="*/ 861011 h 4130507"/>
              <a:gd name="connsiteX343" fmla="*/ 1814504 w 5623272"/>
              <a:gd name="connsiteY343" fmla="*/ 863616 h 4130507"/>
              <a:gd name="connsiteX344" fmla="*/ 2012498 w 5623272"/>
              <a:gd name="connsiteY344" fmla="*/ 660412 h 4130507"/>
              <a:gd name="connsiteX345" fmla="*/ 2197465 w 5623272"/>
              <a:gd name="connsiteY345" fmla="*/ 660412 h 4130507"/>
              <a:gd name="connsiteX346" fmla="*/ 2265200 w 5623272"/>
              <a:gd name="connsiteY346" fmla="*/ 689069 h 4130507"/>
              <a:gd name="connsiteX347" fmla="*/ 2330329 w 5623272"/>
              <a:gd name="connsiteY347" fmla="*/ 746383 h 4130507"/>
              <a:gd name="connsiteX348" fmla="*/ 2330330 w 5623272"/>
              <a:gd name="connsiteY348" fmla="*/ 746382 h 4130507"/>
              <a:gd name="connsiteX349" fmla="*/ 2292554 w 5623272"/>
              <a:gd name="connsiteY349" fmla="*/ 616123 h 4130507"/>
              <a:gd name="connsiteX350" fmla="*/ 2211794 w 5623272"/>
              <a:gd name="connsiteY350" fmla="*/ 488470 h 4130507"/>
              <a:gd name="connsiteX351" fmla="*/ 2214399 w 5623272"/>
              <a:gd name="connsiteY351" fmla="*/ 368632 h 4130507"/>
              <a:gd name="connsiteX352" fmla="*/ 2149270 w 5623272"/>
              <a:gd name="connsiteY352" fmla="*/ 293082 h 4130507"/>
              <a:gd name="connsiteX353" fmla="*/ 2319909 w 5623272"/>
              <a:gd name="connsiteY353" fmla="*/ 123745 h 4130507"/>
              <a:gd name="connsiteX354" fmla="*/ 2420208 w 5623272"/>
              <a:gd name="connsiteY354" fmla="*/ 97694 h 4130507"/>
              <a:gd name="connsiteX355" fmla="*/ 2459286 w 5623272"/>
              <a:gd name="connsiteY355" fmla="*/ 58616 h 4130507"/>
              <a:gd name="connsiteX356" fmla="*/ 2515297 w 5623272"/>
              <a:gd name="connsiteY356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612842 w 5623272"/>
              <a:gd name="connsiteY2" fmla="*/ 1293473 h 4130507"/>
              <a:gd name="connsiteX3" fmla="*/ 2515297 w 5623272"/>
              <a:gd name="connsiteY3" fmla="*/ 0 h 4130507"/>
              <a:gd name="connsiteX4" fmla="*/ 2847457 w 5623272"/>
              <a:gd name="connsiteY4" fmla="*/ 183665 h 4130507"/>
              <a:gd name="connsiteX5" fmla="*/ 3140539 w 5623272"/>
              <a:gd name="connsiteY5" fmla="*/ 240979 h 4130507"/>
              <a:gd name="connsiteX6" fmla="*/ 3361980 w 5623272"/>
              <a:gd name="connsiteY6" fmla="*/ 325647 h 4130507"/>
              <a:gd name="connsiteX7" fmla="*/ 3502659 w 5623272"/>
              <a:gd name="connsiteY7" fmla="*/ 281359 h 4130507"/>
              <a:gd name="connsiteX8" fmla="*/ 3501738 w 5623272"/>
              <a:gd name="connsiteY8" fmla="*/ 310564 h 4130507"/>
              <a:gd name="connsiteX9" fmla="*/ 3501739 w 5623272"/>
              <a:gd name="connsiteY9" fmla="*/ 310564 h 4130507"/>
              <a:gd name="connsiteX10" fmla="*/ 3502660 w 5623272"/>
              <a:gd name="connsiteY10" fmla="*/ 281358 h 4130507"/>
              <a:gd name="connsiteX11" fmla="*/ 3652457 w 5623272"/>
              <a:gd name="connsiteY11" fmla="*/ 227952 h 4130507"/>
              <a:gd name="connsiteX12" fmla="*/ 4122692 w 5623272"/>
              <a:gd name="connsiteY12" fmla="*/ 238373 h 4130507"/>
              <a:gd name="connsiteX13" fmla="*/ 4380604 w 5623272"/>
              <a:gd name="connsiteY13" fmla="*/ 246189 h 4130507"/>
              <a:gd name="connsiteX14" fmla="*/ 4525191 w 5623272"/>
              <a:gd name="connsiteY14" fmla="*/ 270938 h 4130507"/>
              <a:gd name="connsiteX15" fmla="*/ 4530401 w 5623272"/>
              <a:gd name="connsiteY15" fmla="*/ 213624 h 4130507"/>
              <a:gd name="connsiteX16" fmla="*/ 4695829 w 5623272"/>
              <a:gd name="connsiteY16" fmla="*/ 100300 h 4130507"/>
              <a:gd name="connsiteX17" fmla="*/ 4695829 w 5623272"/>
              <a:gd name="connsiteY17" fmla="*/ 100299 h 4130507"/>
              <a:gd name="connsiteX18" fmla="*/ 4695830 w 5623272"/>
              <a:gd name="connsiteY18" fmla="*/ 100299 h 4130507"/>
              <a:gd name="connsiteX19" fmla="*/ 4823483 w 5623272"/>
              <a:gd name="connsiteY19" fmla="*/ 72945 h 4130507"/>
              <a:gd name="connsiteX20" fmla="*/ 4970676 w 5623272"/>
              <a:gd name="connsiteY20" fmla="*/ 72945 h 4130507"/>
              <a:gd name="connsiteX21" fmla="*/ 5228588 w 5623272"/>
              <a:gd name="connsiteY21" fmla="*/ 132864 h 4130507"/>
              <a:gd name="connsiteX22" fmla="*/ 5623272 w 5623272"/>
              <a:gd name="connsiteY22" fmla="*/ 100299 h 4130507"/>
              <a:gd name="connsiteX23" fmla="*/ 5623272 w 5623272"/>
              <a:gd name="connsiteY23" fmla="*/ 121141 h 4130507"/>
              <a:gd name="connsiteX24" fmla="*/ 5612852 w 5623272"/>
              <a:gd name="connsiteY24" fmla="*/ 1293469 h 4130507"/>
              <a:gd name="connsiteX25" fmla="*/ 5612852 w 5623272"/>
              <a:gd name="connsiteY25" fmla="*/ 2603873 h 4130507"/>
              <a:gd name="connsiteX26" fmla="*/ 5612852 w 5623272"/>
              <a:gd name="connsiteY26" fmla="*/ 2711988 h 4130507"/>
              <a:gd name="connsiteX27" fmla="*/ 5612851 w 5623272"/>
              <a:gd name="connsiteY27" fmla="*/ 2711989 h 4130507"/>
              <a:gd name="connsiteX28" fmla="*/ 5620666 w 5623272"/>
              <a:gd name="connsiteY28" fmla="*/ 3687628 h 4130507"/>
              <a:gd name="connsiteX29" fmla="*/ 5612851 w 5623272"/>
              <a:gd name="connsiteY29" fmla="*/ 4082312 h 4130507"/>
              <a:gd name="connsiteX30" fmla="*/ 5153037 w 5623272"/>
              <a:gd name="connsiteY30" fmla="*/ 3920791 h 4130507"/>
              <a:gd name="connsiteX31" fmla="*/ 5087908 w 5623272"/>
              <a:gd name="connsiteY31" fmla="*/ 3918186 h 4130507"/>
              <a:gd name="connsiteX32" fmla="*/ 4682803 w 5623272"/>
              <a:gd name="connsiteY32" fmla="*/ 3910370 h 4130507"/>
              <a:gd name="connsiteX33" fmla="*/ 4637214 w 5623272"/>
              <a:gd name="connsiteY33" fmla="*/ 3907765 h 4130507"/>
              <a:gd name="connsiteX34" fmla="*/ 4609859 w 5623272"/>
              <a:gd name="connsiteY34" fmla="*/ 3907765 h 4130507"/>
              <a:gd name="connsiteX35" fmla="*/ 4582505 w 5623272"/>
              <a:gd name="connsiteY35" fmla="*/ 3905160 h 4130507"/>
              <a:gd name="connsiteX36" fmla="*/ 4555151 w 5623272"/>
              <a:gd name="connsiteY36" fmla="*/ 3899949 h 4130507"/>
              <a:gd name="connsiteX37" fmla="*/ 4527796 w 5623272"/>
              <a:gd name="connsiteY37" fmla="*/ 3894739 h 4130507"/>
              <a:gd name="connsiteX38" fmla="*/ 4500442 w 5623272"/>
              <a:gd name="connsiteY38" fmla="*/ 3888226 h 4130507"/>
              <a:gd name="connsiteX39" fmla="*/ 4475693 w 5623272"/>
              <a:gd name="connsiteY39" fmla="*/ 3880411 h 4130507"/>
              <a:gd name="connsiteX40" fmla="*/ 4450944 w 5623272"/>
              <a:gd name="connsiteY40" fmla="*/ 3869990 h 4130507"/>
              <a:gd name="connsiteX41" fmla="*/ 4424892 w 5623272"/>
              <a:gd name="connsiteY41" fmla="*/ 3858267 h 4130507"/>
              <a:gd name="connsiteX42" fmla="*/ 4400143 w 5623272"/>
              <a:gd name="connsiteY42" fmla="*/ 3845241 h 4130507"/>
              <a:gd name="connsiteX43" fmla="*/ 4375394 w 5623272"/>
              <a:gd name="connsiteY43" fmla="*/ 3829610 h 4130507"/>
              <a:gd name="connsiteX44" fmla="*/ 4355855 w 5623272"/>
              <a:gd name="connsiteY44" fmla="*/ 3817886 h 4130507"/>
              <a:gd name="connsiteX45" fmla="*/ 4348039 w 5623272"/>
              <a:gd name="connsiteY45" fmla="*/ 3812676 h 4130507"/>
              <a:gd name="connsiteX46" fmla="*/ 4340224 w 5623272"/>
              <a:gd name="connsiteY46" fmla="*/ 3807466 h 4130507"/>
              <a:gd name="connsiteX47" fmla="*/ 4329803 w 5623272"/>
              <a:gd name="connsiteY47" fmla="*/ 3804860 h 4130507"/>
              <a:gd name="connsiteX48" fmla="*/ 4323290 w 5623272"/>
              <a:gd name="connsiteY48" fmla="*/ 3799650 h 4130507"/>
              <a:gd name="connsiteX49" fmla="*/ 4312870 w 5623272"/>
              <a:gd name="connsiteY49" fmla="*/ 3797045 h 4130507"/>
              <a:gd name="connsiteX50" fmla="*/ 4193031 w 5623272"/>
              <a:gd name="connsiteY50" fmla="*/ 3763178 h 4130507"/>
              <a:gd name="connsiteX51" fmla="*/ 4182611 w 5623272"/>
              <a:gd name="connsiteY51" fmla="*/ 3763178 h 4130507"/>
              <a:gd name="connsiteX52" fmla="*/ 4170887 w 5623272"/>
              <a:gd name="connsiteY52" fmla="*/ 3760572 h 4130507"/>
              <a:gd name="connsiteX53" fmla="*/ 4160467 w 5623272"/>
              <a:gd name="connsiteY53" fmla="*/ 3760572 h 4130507"/>
              <a:gd name="connsiteX54" fmla="*/ 4147441 w 5623272"/>
              <a:gd name="connsiteY54" fmla="*/ 3760572 h 4130507"/>
              <a:gd name="connsiteX55" fmla="*/ 4138323 w 5623272"/>
              <a:gd name="connsiteY55" fmla="*/ 3760572 h 4130507"/>
              <a:gd name="connsiteX56" fmla="*/ 4127902 w 5623272"/>
              <a:gd name="connsiteY56" fmla="*/ 3760572 h 4130507"/>
              <a:gd name="connsiteX57" fmla="*/ 4114876 w 5623272"/>
              <a:gd name="connsiteY57" fmla="*/ 3763178 h 4130507"/>
              <a:gd name="connsiteX58" fmla="*/ 4105758 w 5623272"/>
              <a:gd name="connsiteY58" fmla="*/ 3764481 h 4130507"/>
              <a:gd name="connsiteX59" fmla="*/ 4095337 w 5623272"/>
              <a:gd name="connsiteY59" fmla="*/ 3767086 h 4130507"/>
              <a:gd name="connsiteX60" fmla="*/ 4084916 w 5623272"/>
              <a:gd name="connsiteY60" fmla="*/ 3769691 h 4130507"/>
              <a:gd name="connsiteX61" fmla="*/ 4075798 w 5623272"/>
              <a:gd name="connsiteY61" fmla="*/ 3774902 h 4130507"/>
              <a:gd name="connsiteX62" fmla="*/ 4067983 w 5623272"/>
              <a:gd name="connsiteY62" fmla="*/ 3780112 h 4130507"/>
              <a:gd name="connsiteX63" fmla="*/ 4057562 w 5623272"/>
              <a:gd name="connsiteY63" fmla="*/ 3785322 h 4130507"/>
              <a:gd name="connsiteX64" fmla="*/ 4038023 w 5623272"/>
              <a:gd name="connsiteY64" fmla="*/ 3795743 h 4130507"/>
              <a:gd name="connsiteX65" fmla="*/ 4014577 w 5623272"/>
              <a:gd name="connsiteY65" fmla="*/ 3802256 h 4130507"/>
              <a:gd name="connsiteX66" fmla="*/ 3995038 w 5623272"/>
              <a:gd name="connsiteY66" fmla="*/ 3812677 h 4130507"/>
              <a:gd name="connsiteX67" fmla="*/ 3799650 w 5623272"/>
              <a:gd name="connsiteY67" fmla="*/ 3883017 h 4130507"/>
              <a:gd name="connsiteX68" fmla="*/ 3767085 w 5623272"/>
              <a:gd name="connsiteY68" fmla="*/ 3897345 h 4130507"/>
              <a:gd name="connsiteX69" fmla="*/ 3765782 w 5623272"/>
              <a:gd name="connsiteY69" fmla="*/ 3899950 h 4130507"/>
              <a:gd name="connsiteX70" fmla="*/ 3760572 w 5623272"/>
              <a:gd name="connsiteY70" fmla="*/ 3902555 h 4130507"/>
              <a:gd name="connsiteX71" fmla="*/ 3755362 w 5623272"/>
              <a:gd name="connsiteY71" fmla="*/ 3905161 h 4130507"/>
              <a:gd name="connsiteX72" fmla="*/ 3750151 w 5623272"/>
              <a:gd name="connsiteY72" fmla="*/ 3907766 h 4130507"/>
              <a:gd name="connsiteX73" fmla="*/ 3744941 w 5623272"/>
              <a:gd name="connsiteY73" fmla="*/ 3907766 h 4130507"/>
              <a:gd name="connsiteX74" fmla="*/ 3739731 w 5623272"/>
              <a:gd name="connsiteY74" fmla="*/ 3910371 h 4130507"/>
              <a:gd name="connsiteX75" fmla="*/ 3734520 w 5623272"/>
              <a:gd name="connsiteY75" fmla="*/ 3910371 h 4130507"/>
              <a:gd name="connsiteX76" fmla="*/ 3728007 w 5623272"/>
              <a:gd name="connsiteY76" fmla="*/ 3912976 h 4130507"/>
              <a:gd name="connsiteX77" fmla="*/ 3722797 w 5623272"/>
              <a:gd name="connsiteY77" fmla="*/ 3912976 h 4130507"/>
              <a:gd name="connsiteX78" fmla="*/ 3717587 w 5623272"/>
              <a:gd name="connsiteY78" fmla="*/ 3912976 h 4130507"/>
              <a:gd name="connsiteX79" fmla="*/ 3369796 w 5623272"/>
              <a:gd name="connsiteY79" fmla="*/ 3912976 h 4130507"/>
              <a:gd name="connsiteX80" fmla="*/ 3334626 w 5623272"/>
              <a:gd name="connsiteY80" fmla="*/ 3912976 h 4130507"/>
              <a:gd name="connsiteX81" fmla="*/ 3299456 w 5623272"/>
              <a:gd name="connsiteY81" fmla="*/ 3910371 h 4130507"/>
              <a:gd name="connsiteX82" fmla="*/ 3282522 w 5623272"/>
              <a:gd name="connsiteY82" fmla="*/ 3910371 h 4130507"/>
              <a:gd name="connsiteX83" fmla="*/ 3284234 w 5623272"/>
              <a:gd name="connsiteY83" fmla="*/ 3861839 h 4130507"/>
              <a:gd name="connsiteX84" fmla="*/ 3282522 w 5623272"/>
              <a:gd name="connsiteY84" fmla="*/ 3910370 h 4130507"/>
              <a:gd name="connsiteX85" fmla="*/ 3154868 w 5623272"/>
              <a:gd name="connsiteY85" fmla="*/ 3897344 h 4130507"/>
              <a:gd name="connsiteX86" fmla="*/ 3143145 w 5623272"/>
              <a:gd name="connsiteY86" fmla="*/ 3897344 h 4130507"/>
              <a:gd name="connsiteX87" fmla="*/ 3130119 w 5623272"/>
              <a:gd name="connsiteY87" fmla="*/ 3897344 h 4130507"/>
              <a:gd name="connsiteX88" fmla="*/ 3117093 w 5623272"/>
              <a:gd name="connsiteY88" fmla="*/ 3897344 h 4130507"/>
              <a:gd name="connsiteX89" fmla="*/ 3107975 w 5623272"/>
              <a:gd name="connsiteY89" fmla="*/ 3899949 h 4130507"/>
              <a:gd name="connsiteX90" fmla="*/ 3094949 w 5623272"/>
              <a:gd name="connsiteY90" fmla="*/ 3902554 h 4130507"/>
              <a:gd name="connsiteX91" fmla="*/ 3081923 w 5623272"/>
              <a:gd name="connsiteY91" fmla="*/ 3905159 h 4130507"/>
              <a:gd name="connsiteX92" fmla="*/ 3070200 w 5623272"/>
              <a:gd name="connsiteY92" fmla="*/ 3907765 h 4130507"/>
              <a:gd name="connsiteX93" fmla="*/ 2997255 w 5623272"/>
              <a:gd name="connsiteY93" fmla="*/ 3935119 h 4130507"/>
              <a:gd name="connsiteX94" fmla="*/ 2989439 w 5623272"/>
              <a:gd name="connsiteY94" fmla="*/ 3937724 h 4130507"/>
              <a:gd name="connsiteX95" fmla="*/ 2982926 w 5623272"/>
              <a:gd name="connsiteY95" fmla="*/ 3942935 h 4130507"/>
              <a:gd name="connsiteX96" fmla="*/ 2977716 w 5623272"/>
              <a:gd name="connsiteY96" fmla="*/ 3945540 h 4130507"/>
              <a:gd name="connsiteX97" fmla="*/ 2969901 w 5623272"/>
              <a:gd name="connsiteY97" fmla="*/ 3950750 h 4130507"/>
              <a:gd name="connsiteX98" fmla="*/ 2964690 w 5623272"/>
              <a:gd name="connsiteY98" fmla="*/ 3954658 h 4130507"/>
              <a:gd name="connsiteX99" fmla="*/ 2959480 w 5623272"/>
              <a:gd name="connsiteY99" fmla="*/ 3959868 h 4130507"/>
              <a:gd name="connsiteX100" fmla="*/ 2955572 w 5623272"/>
              <a:gd name="connsiteY100" fmla="*/ 3965079 h 4130507"/>
              <a:gd name="connsiteX101" fmla="*/ 2950362 w 5623272"/>
              <a:gd name="connsiteY101" fmla="*/ 3970289 h 4130507"/>
              <a:gd name="connsiteX102" fmla="*/ 2945151 w 5623272"/>
              <a:gd name="connsiteY102" fmla="*/ 3975499 h 4130507"/>
              <a:gd name="connsiteX103" fmla="*/ 2939941 w 5623272"/>
              <a:gd name="connsiteY103" fmla="*/ 3980710 h 4130507"/>
              <a:gd name="connsiteX104" fmla="*/ 2934731 w 5623272"/>
              <a:gd name="connsiteY104" fmla="*/ 3987223 h 4130507"/>
              <a:gd name="connsiteX105" fmla="*/ 2932125 w 5623272"/>
              <a:gd name="connsiteY105" fmla="*/ 3995038 h 4130507"/>
              <a:gd name="connsiteX106" fmla="*/ 2926915 w 5623272"/>
              <a:gd name="connsiteY106" fmla="*/ 4000248 h 4130507"/>
              <a:gd name="connsiteX107" fmla="*/ 2925613 w 5623272"/>
              <a:gd name="connsiteY107" fmla="*/ 4005459 h 4130507"/>
              <a:gd name="connsiteX108" fmla="*/ 2920402 w 5623272"/>
              <a:gd name="connsiteY108" fmla="*/ 4013274 h 4130507"/>
              <a:gd name="connsiteX109" fmla="*/ 2915192 w 5623272"/>
              <a:gd name="connsiteY109" fmla="*/ 4017182 h 4130507"/>
              <a:gd name="connsiteX110" fmla="*/ 2909981 w 5623272"/>
              <a:gd name="connsiteY110" fmla="*/ 4022392 h 4130507"/>
              <a:gd name="connsiteX111" fmla="*/ 2904771 w 5623272"/>
              <a:gd name="connsiteY111" fmla="*/ 4027603 h 4130507"/>
              <a:gd name="connsiteX112" fmla="*/ 2899561 w 5623272"/>
              <a:gd name="connsiteY112" fmla="*/ 4032813 h 4130507"/>
              <a:gd name="connsiteX113" fmla="*/ 2893048 w 5623272"/>
              <a:gd name="connsiteY113" fmla="*/ 4038023 h 4130507"/>
              <a:gd name="connsiteX114" fmla="*/ 2887837 w 5623272"/>
              <a:gd name="connsiteY114" fmla="*/ 4040629 h 4130507"/>
              <a:gd name="connsiteX115" fmla="*/ 2880022 w 5623272"/>
              <a:gd name="connsiteY115" fmla="*/ 4045839 h 4130507"/>
              <a:gd name="connsiteX116" fmla="*/ 2874812 w 5623272"/>
              <a:gd name="connsiteY116" fmla="*/ 4047142 h 4130507"/>
              <a:gd name="connsiteX117" fmla="*/ 2866996 w 5623272"/>
              <a:gd name="connsiteY117" fmla="*/ 4049747 h 4130507"/>
              <a:gd name="connsiteX118" fmla="*/ 2697660 w 5623272"/>
              <a:gd name="connsiteY118" fmla="*/ 4120086 h 4130507"/>
              <a:gd name="connsiteX119" fmla="*/ 2662490 w 5623272"/>
              <a:gd name="connsiteY119" fmla="*/ 4127902 h 4130507"/>
              <a:gd name="connsiteX120" fmla="*/ 2627320 w 5623272"/>
              <a:gd name="connsiteY120" fmla="*/ 4130507 h 4130507"/>
              <a:gd name="connsiteX121" fmla="*/ 2589545 w 5623272"/>
              <a:gd name="connsiteY121" fmla="*/ 4130507 h 4130507"/>
              <a:gd name="connsiteX122" fmla="*/ 2527020 w 5623272"/>
              <a:gd name="connsiteY122" fmla="*/ 4130507 h 4130507"/>
              <a:gd name="connsiteX123" fmla="*/ 2510087 w 5623272"/>
              <a:gd name="connsiteY123" fmla="*/ 4130507 h 4130507"/>
              <a:gd name="connsiteX124" fmla="*/ 2490548 w 5623272"/>
              <a:gd name="connsiteY124" fmla="*/ 4130507 h 4130507"/>
              <a:gd name="connsiteX125" fmla="*/ 2472312 w 5623272"/>
              <a:gd name="connsiteY125" fmla="*/ 4127902 h 4130507"/>
              <a:gd name="connsiteX126" fmla="*/ 2437142 w 5623272"/>
              <a:gd name="connsiteY126" fmla="*/ 4122692 h 4130507"/>
              <a:gd name="connsiteX127" fmla="*/ 2422813 w 5623272"/>
              <a:gd name="connsiteY127" fmla="*/ 4117481 h 4130507"/>
              <a:gd name="connsiteX128" fmla="*/ 2407182 w 5623272"/>
              <a:gd name="connsiteY128" fmla="*/ 4109666 h 4130507"/>
              <a:gd name="connsiteX129" fmla="*/ 2392854 w 5623272"/>
              <a:gd name="connsiteY129" fmla="*/ 4103153 h 4130507"/>
              <a:gd name="connsiteX130" fmla="*/ 2377223 w 5623272"/>
              <a:gd name="connsiteY130" fmla="*/ 4095337 h 4130507"/>
              <a:gd name="connsiteX131" fmla="*/ 2362894 w 5623272"/>
              <a:gd name="connsiteY131" fmla="*/ 4087522 h 4130507"/>
              <a:gd name="connsiteX132" fmla="*/ 2347263 w 5623272"/>
              <a:gd name="connsiteY132" fmla="*/ 4077101 h 4130507"/>
              <a:gd name="connsiteX133" fmla="*/ 2334237 w 5623272"/>
              <a:gd name="connsiteY133" fmla="*/ 4067983 h 4130507"/>
              <a:gd name="connsiteX134" fmla="*/ 2322514 w 5623272"/>
              <a:gd name="connsiteY134" fmla="*/ 4057562 h 4130507"/>
              <a:gd name="connsiteX135" fmla="*/ 2309488 w 5623272"/>
              <a:gd name="connsiteY135" fmla="*/ 4045839 h 4130507"/>
              <a:gd name="connsiteX136" fmla="*/ 2297765 w 5623272"/>
              <a:gd name="connsiteY136" fmla="*/ 4032813 h 4130507"/>
              <a:gd name="connsiteX137" fmla="*/ 2287344 w 5623272"/>
              <a:gd name="connsiteY137" fmla="*/ 4019787 h 4130507"/>
              <a:gd name="connsiteX138" fmla="*/ 2276923 w 5623272"/>
              <a:gd name="connsiteY138" fmla="*/ 4008064 h 4130507"/>
              <a:gd name="connsiteX139" fmla="*/ 2267805 w 5623272"/>
              <a:gd name="connsiteY139" fmla="*/ 3997643 h 4130507"/>
              <a:gd name="connsiteX140" fmla="*/ 2259990 w 5623272"/>
              <a:gd name="connsiteY140" fmla="*/ 3984617 h 4130507"/>
              <a:gd name="connsiteX141" fmla="*/ 2249569 w 5623272"/>
              <a:gd name="connsiteY141" fmla="*/ 3978104 h 4130507"/>
              <a:gd name="connsiteX142" fmla="*/ 2240451 w 5623272"/>
              <a:gd name="connsiteY142" fmla="*/ 3967684 h 4130507"/>
              <a:gd name="connsiteX143" fmla="*/ 2227425 w 5623272"/>
              <a:gd name="connsiteY143" fmla="*/ 3957263 h 4130507"/>
              <a:gd name="connsiteX144" fmla="*/ 2217004 w 5623272"/>
              <a:gd name="connsiteY144" fmla="*/ 3950750 h 4130507"/>
              <a:gd name="connsiteX145" fmla="*/ 2205281 w 5623272"/>
              <a:gd name="connsiteY145" fmla="*/ 3942935 h 4130507"/>
              <a:gd name="connsiteX146" fmla="*/ 2157085 w 5623272"/>
              <a:gd name="connsiteY146" fmla="*/ 3918185 h 4130507"/>
              <a:gd name="connsiteX147" fmla="*/ 2127126 w 5623272"/>
              <a:gd name="connsiteY147" fmla="*/ 3899949 h 4130507"/>
              <a:gd name="connsiteX148" fmla="*/ 2082838 w 5623272"/>
              <a:gd name="connsiteY148" fmla="*/ 3880410 h 4130507"/>
              <a:gd name="connsiteX149" fmla="*/ 2094414 w 5623272"/>
              <a:gd name="connsiteY149" fmla="*/ 3816488 h 4130507"/>
              <a:gd name="connsiteX150" fmla="*/ 2094414 w 5623272"/>
              <a:gd name="connsiteY150" fmla="*/ 3816487 h 4130507"/>
              <a:gd name="connsiteX151" fmla="*/ 2082837 w 5623272"/>
              <a:gd name="connsiteY151" fmla="*/ 3880410 h 4130507"/>
              <a:gd name="connsiteX152" fmla="*/ 2042457 w 5623272"/>
              <a:gd name="connsiteY152" fmla="*/ 3862174 h 4130507"/>
              <a:gd name="connsiteX153" fmla="*/ 2039852 w 5623272"/>
              <a:gd name="connsiteY153" fmla="*/ 3859569 h 4130507"/>
              <a:gd name="connsiteX154" fmla="*/ 2037247 w 5623272"/>
              <a:gd name="connsiteY154" fmla="*/ 3858266 h 4130507"/>
              <a:gd name="connsiteX155" fmla="*/ 2034642 w 5623272"/>
              <a:gd name="connsiteY155" fmla="*/ 3855661 h 4130507"/>
              <a:gd name="connsiteX156" fmla="*/ 2032037 w 5623272"/>
              <a:gd name="connsiteY156" fmla="*/ 3853056 h 4130507"/>
              <a:gd name="connsiteX157" fmla="*/ 2029431 w 5623272"/>
              <a:gd name="connsiteY157" fmla="*/ 3850451 h 4130507"/>
              <a:gd name="connsiteX158" fmla="*/ 2026826 w 5623272"/>
              <a:gd name="connsiteY158" fmla="*/ 3847845 h 4130507"/>
              <a:gd name="connsiteX159" fmla="*/ 2024221 w 5623272"/>
              <a:gd name="connsiteY159" fmla="*/ 3845240 h 4130507"/>
              <a:gd name="connsiteX160" fmla="*/ 2022918 w 5623272"/>
              <a:gd name="connsiteY160" fmla="*/ 3840030 h 4130507"/>
              <a:gd name="connsiteX161" fmla="*/ 2020313 w 5623272"/>
              <a:gd name="connsiteY161" fmla="*/ 3837425 h 4130507"/>
              <a:gd name="connsiteX162" fmla="*/ 2020313 w 5623272"/>
              <a:gd name="connsiteY162" fmla="*/ 3834820 h 4130507"/>
              <a:gd name="connsiteX163" fmla="*/ 2017708 w 5623272"/>
              <a:gd name="connsiteY163" fmla="*/ 3829609 h 4130507"/>
              <a:gd name="connsiteX164" fmla="*/ 2015103 w 5623272"/>
              <a:gd name="connsiteY164" fmla="*/ 3827004 h 4130507"/>
              <a:gd name="connsiteX165" fmla="*/ 2015103 w 5623272"/>
              <a:gd name="connsiteY165" fmla="*/ 3825701 h 4130507"/>
              <a:gd name="connsiteX166" fmla="*/ 2015103 w 5623272"/>
              <a:gd name="connsiteY166" fmla="*/ 3820491 h 4130507"/>
              <a:gd name="connsiteX167" fmla="*/ 2012498 w 5623272"/>
              <a:gd name="connsiteY167" fmla="*/ 3817886 h 4130507"/>
              <a:gd name="connsiteX168" fmla="*/ 2012498 w 5623272"/>
              <a:gd name="connsiteY168" fmla="*/ 3812676 h 4130507"/>
              <a:gd name="connsiteX169" fmla="*/ 2012498 w 5623272"/>
              <a:gd name="connsiteY169" fmla="*/ 3810070 h 4130507"/>
              <a:gd name="connsiteX170" fmla="*/ 2009893 w 5623272"/>
              <a:gd name="connsiteY170" fmla="*/ 3807465 h 4130507"/>
              <a:gd name="connsiteX171" fmla="*/ 2009893 w 5623272"/>
              <a:gd name="connsiteY171" fmla="*/ 3802255 h 4130507"/>
              <a:gd name="connsiteX172" fmla="*/ 2007287 w 5623272"/>
              <a:gd name="connsiteY172" fmla="*/ 3799650 h 4130507"/>
              <a:gd name="connsiteX173" fmla="*/ 2007287 w 5623272"/>
              <a:gd name="connsiteY173" fmla="*/ 3797045 h 4130507"/>
              <a:gd name="connsiteX174" fmla="*/ 2004682 w 5623272"/>
              <a:gd name="connsiteY174" fmla="*/ 3793137 h 4130507"/>
              <a:gd name="connsiteX175" fmla="*/ 2002077 w 5623272"/>
              <a:gd name="connsiteY175" fmla="*/ 3790532 h 4130507"/>
              <a:gd name="connsiteX176" fmla="*/ 2002077 w 5623272"/>
              <a:gd name="connsiteY176" fmla="*/ 3787926 h 4130507"/>
              <a:gd name="connsiteX177" fmla="*/ 1999472 w 5623272"/>
              <a:gd name="connsiteY177" fmla="*/ 3785321 h 4130507"/>
              <a:gd name="connsiteX178" fmla="*/ 1931737 w 5623272"/>
              <a:gd name="connsiteY178" fmla="*/ 3704561 h 4130507"/>
              <a:gd name="connsiteX179" fmla="*/ 1931737 w 5623272"/>
              <a:gd name="connsiteY179" fmla="*/ 3701956 h 4130507"/>
              <a:gd name="connsiteX180" fmla="*/ 1930435 w 5623272"/>
              <a:gd name="connsiteY180" fmla="*/ 3700653 h 4130507"/>
              <a:gd name="connsiteX181" fmla="*/ 1927830 w 5623272"/>
              <a:gd name="connsiteY181" fmla="*/ 3698048 h 4130507"/>
              <a:gd name="connsiteX182" fmla="*/ 1925224 w 5623272"/>
              <a:gd name="connsiteY182" fmla="*/ 3698048 h 4130507"/>
              <a:gd name="connsiteX183" fmla="*/ 1925224 w 5623272"/>
              <a:gd name="connsiteY183" fmla="*/ 3695443 h 4130507"/>
              <a:gd name="connsiteX184" fmla="*/ 1922619 w 5623272"/>
              <a:gd name="connsiteY184" fmla="*/ 3692837 h 4130507"/>
              <a:gd name="connsiteX185" fmla="*/ 1920014 w 5623272"/>
              <a:gd name="connsiteY185" fmla="*/ 3692837 h 4130507"/>
              <a:gd name="connsiteX186" fmla="*/ 1917409 w 5623272"/>
              <a:gd name="connsiteY186" fmla="*/ 3690232 h 4130507"/>
              <a:gd name="connsiteX187" fmla="*/ 1914804 w 5623272"/>
              <a:gd name="connsiteY187" fmla="*/ 3690232 h 4130507"/>
              <a:gd name="connsiteX188" fmla="*/ 1912198 w 5623272"/>
              <a:gd name="connsiteY188" fmla="*/ 3687627 h 4130507"/>
              <a:gd name="connsiteX189" fmla="*/ 1909593 w 5623272"/>
              <a:gd name="connsiteY189" fmla="*/ 3687627 h 4130507"/>
              <a:gd name="connsiteX190" fmla="*/ 1906988 w 5623272"/>
              <a:gd name="connsiteY190" fmla="*/ 3687627 h 4130507"/>
              <a:gd name="connsiteX191" fmla="*/ 1904383 w 5623272"/>
              <a:gd name="connsiteY191" fmla="*/ 3685022 h 4130507"/>
              <a:gd name="connsiteX192" fmla="*/ 1901778 w 5623272"/>
              <a:gd name="connsiteY192" fmla="*/ 3685022 h 4130507"/>
              <a:gd name="connsiteX193" fmla="*/ 1899173 w 5623272"/>
              <a:gd name="connsiteY193" fmla="*/ 3685022 h 4130507"/>
              <a:gd name="connsiteX194" fmla="*/ 1897870 w 5623272"/>
              <a:gd name="connsiteY194" fmla="*/ 3685022 h 4130507"/>
              <a:gd name="connsiteX195" fmla="*/ 1895265 w 5623272"/>
              <a:gd name="connsiteY195" fmla="*/ 3685022 h 4130507"/>
              <a:gd name="connsiteX196" fmla="*/ 1892660 w 5623272"/>
              <a:gd name="connsiteY196" fmla="*/ 3682417 h 4130507"/>
              <a:gd name="connsiteX197" fmla="*/ 1890055 w 5623272"/>
              <a:gd name="connsiteY197" fmla="*/ 3682417 h 4130507"/>
              <a:gd name="connsiteX198" fmla="*/ 1887449 w 5623272"/>
              <a:gd name="connsiteY198" fmla="*/ 3679812 h 4130507"/>
              <a:gd name="connsiteX199" fmla="*/ 1884844 w 5623272"/>
              <a:gd name="connsiteY199" fmla="*/ 3679812 h 4130507"/>
              <a:gd name="connsiteX200" fmla="*/ 1882239 w 5623272"/>
              <a:gd name="connsiteY200" fmla="*/ 3677206 h 4130507"/>
              <a:gd name="connsiteX201" fmla="*/ 1879634 w 5623272"/>
              <a:gd name="connsiteY201" fmla="*/ 3674601 h 4130507"/>
              <a:gd name="connsiteX202" fmla="*/ 1877029 w 5623272"/>
              <a:gd name="connsiteY202" fmla="*/ 3674601 h 4130507"/>
              <a:gd name="connsiteX203" fmla="*/ 1877029 w 5623272"/>
              <a:gd name="connsiteY203" fmla="*/ 3671996 h 4130507"/>
              <a:gd name="connsiteX204" fmla="*/ 1874423 w 5623272"/>
              <a:gd name="connsiteY204" fmla="*/ 3669391 h 4130507"/>
              <a:gd name="connsiteX205" fmla="*/ 1871818 w 5623272"/>
              <a:gd name="connsiteY205" fmla="*/ 3669391 h 4130507"/>
              <a:gd name="connsiteX206" fmla="*/ 1871818 w 5623272"/>
              <a:gd name="connsiteY206" fmla="*/ 3668088 h 4130507"/>
              <a:gd name="connsiteX207" fmla="*/ 1869213 w 5623272"/>
              <a:gd name="connsiteY207" fmla="*/ 3665483 h 4130507"/>
              <a:gd name="connsiteX208" fmla="*/ 1869213 w 5623272"/>
              <a:gd name="connsiteY208" fmla="*/ 3662878 h 4130507"/>
              <a:gd name="connsiteX209" fmla="*/ 1860095 w 5623272"/>
              <a:gd name="connsiteY209" fmla="*/ 3649852 h 4130507"/>
              <a:gd name="connsiteX210" fmla="*/ 1852279 w 5623272"/>
              <a:gd name="connsiteY210" fmla="*/ 3635524 h 4130507"/>
              <a:gd name="connsiteX211" fmla="*/ 1841859 w 5623272"/>
              <a:gd name="connsiteY211" fmla="*/ 3622498 h 4130507"/>
              <a:gd name="connsiteX212" fmla="*/ 1832741 w 5623272"/>
              <a:gd name="connsiteY212" fmla="*/ 3612077 h 4130507"/>
              <a:gd name="connsiteX213" fmla="*/ 1819715 w 5623272"/>
              <a:gd name="connsiteY213" fmla="*/ 3600354 h 4130507"/>
              <a:gd name="connsiteX214" fmla="*/ 1809294 w 5623272"/>
              <a:gd name="connsiteY214" fmla="*/ 3589933 h 4130507"/>
              <a:gd name="connsiteX215" fmla="*/ 1797571 w 5623272"/>
              <a:gd name="connsiteY215" fmla="*/ 3576907 h 4130507"/>
              <a:gd name="connsiteX216" fmla="*/ 1784545 w 5623272"/>
              <a:gd name="connsiteY216" fmla="*/ 3570394 h 4130507"/>
              <a:gd name="connsiteX217" fmla="*/ 1772822 w 5623272"/>
              <a:gd name="connsiteY217" fmla="*/ 3559973 h 4130507"/>
              <a:gd name="connsiteX218" fmla="*/ 1757191 w 5623272"/>
              <a:gd name="connsiteY218" fmla="*/ 3552158 h 4130507"/>
              <a:gd name="connsiteX219" fmla="*/ 1744165 w 5623272"/>
              <a:gd name="connsiteY219" fmla="*/ 3544342 h 4130507"/>
              <a:gd name="connsiteX220" fmla="*/ 1729836 w 5623272"/>
              <a:gd name="connsiteY220" fmla="*/ 3537829 h 4130507"/>
              <a:gd name="connsiteX221" fmla="*/ 1714205 w 5623272"/>
              <a:gd name="connsiteY221" fmla="*/ 3530014 h 4130507"/>
              <a:gd name="connsiteX222" fmla="*/ 1699877 w 5623272"/>
              <a:gd name="connsiteY222" fmla="*/ 3524804 h 4130507"/>
              <a:gd name="connsiteX223" fmla="*/ 1681641 w 5623272"/>
              <a:gd name="connsiteY223" fmla="*/ 3519593 h 4130507"/>
              <a:gd name="connsiteX224" fmla="*/ 1667312 w 5623272"/>
              <a:gd name="connsiteY224" fmla="*/ 3513080 h 4130507"/>
              <a:gd name="connsiteX225" fmla="*/ 1649076 w 5623272"/>
              <a:gd name="connsiteY225" fmla="*/ 3505265 h 4130507"/>
              <a:gd name="connsiteX226" fmla="*/ 1634747 w 5623272"/>
              <a:gd name="connsiteY226" fmla="*/ 3494844 h 4130507"/>
              <a:gd name="connsiteX227" fmla="*/ 1619116 w 5623272"/>
              <a:gd name="connsiteY227" fmla="*/ 3484423 h 4130507"/>
              <a:gd name="connsiteX228" fmla="*/ 1604788 w 5623272"/>
              <a:gd name="connsiteY228" fmla="*/ 3477910 h 4130507"/>
              <a:gd name="connsiteX229" fmla="*/ 1591762 w 5623272"/>
              <a:gd name="connsiteY229" fmla="*/ 3467490 h 4130507"/>
              <a:gd name="connsiteX230" fmla="*/ 1577434 w 5623272"/>
              <a:gd name="connsiteY230" fmla="*/ 3459674 h 4130507"/>
              <a:gd name="connsiteX231" fmla="*/ 1559197 w 5623272"/>
              <a:gd name="connsiteY231" fmla="*/ 3451859 h 4130507"/>
              <a:gd name="connsiteX232" fmla="*/ 1544869 w 5623272"/>
              <a:gd name="connsiteY232" fmla="*/ 3447951 h 4130507"/>
              <a:gd name="connsiteX233" fmla="*/ 1529238 w 5623272"/>
              <a:gd name="connsiteY233" fmla="*/ 3442741 h 4130507"/>
              <a:gd name="connsiteX234" fmla="*/ 1512304 w 5623272"/>
              <a:gd name="connsiteY234" fmla="*/ 3437530 h 4130507"/>
              <a:gd name="connsiteX235" fmla="*/ 1494068 w 5623272"/>
              <a:gd name="connsiteY235" fmla="*/ 3434925 h 4130507"/>
              <a:gd name="connsiteX236" fmla="*/ 1479739 w 5623272"/>
              <a:gd name="connsiteY236" fmla="*/ 3432320 h 4130507"/>
              <a:gd name="connsiteX237" fmla="*/ 1462806 w 5623272"/>
              <a:gd name="connsiteY237" fmla="*/ 3432320 h 4130507"/>
              <a:gd name="connsiteX238" fmla="*/ 1365112 w 5623272"/>
              <a:gd name="connsiteY238" fmla="*/ 3427110 h 4130507"/>
              <a:gd name="connsiteX239" fmla="*/ 1270023 w 5623272"/>
              <a:gd name="connsiteY239" fmla="*/ 3419294 h 4130507"/>
              <a:gd name="connsiteX240" fmla="*/ 1270023 w 5623272"/>
              <a:gd name="connsiteY240" fmla="*/ 3419293 h 4130507"/>
              <a:gd name="connsiteX241" fmla="*/ 1249182 w 5623272"/>
              <a:gd name="connsiteY241" fmla="*/ 3417991 h 4130507"/>
              <a:gd name="connsiteX242" fmla="*/ 1232248 w 5623272"/>
              <a:gd name="connsiteY242" fmla="*/ 3415385 h 4130507"/>
              <a:gd name="connsiteX243" fmla="*/ 1214012 w 5623272"/>
              <a:gd name="connsiteY243" fmla="*/ 3412780 h 4130507"/>
              <a:gd name="connsiteX244" fmla="*/ 1197078 w 5623272"/>
              <a:gd name="connsiteY244" fmla="*/ 3407570 h 4130507"/>
              <a:gd name="connsiteX245" fmla="*/ 1180145 w 5623272"/>
              <a:gd name="connsiteY245" fmla="*/ 3402360 h 4130507"/>
              <a:gd name="connsiteX246" fmla="*/ 1161908 w 5623272"/>
              <a:gd name="connsiteY246" fmla="*/ 3397149 h 4130507"/>
              <a:gd name="connsiteX247" fmla="*/ 1144975 w 5623272"/>
              <a:gd name="connsiteY247" fmla="*/ 3389334 h 4130507"/>
              <a:gd name="connsiteX248" fmla="*/ 1126738 w 5623272"/>
              <a:gd name="connsiteY248" fmla="*/ 3382821 h 4130507"/>
              <a:gd name="connsiteX249" fmla="*/ 1112410 w 5623272"/>
              <a:gd name="connsiteY249" fmla="*/ 3372400 h 4130507"/>
              <a:gd name="connsiteX250" fmla="*/ 1096779 w 5623272"/>
              <a:gd name="connsiteY250" fmla="*/ 3361979 h 4130507"/>
              <a:gd name="connsiteX251" fmla="*/ 1082450 w 5623272"/>
              <a:gd name="connsiteY251" fmla="*/ 3352861 h 4130507"/>
              <a:gd name="connsiteX252" fmla="*/ 1066819 w 5623272"/>
              <a:gd name="connsiteY252" fmla="*/ 3339835 h 4130507"/>
              <a:gd name="connsiteX253" fmla="*/ 1052491 w 5623272"/>
              <a:gd name="connsiteY253" fmla="*/ 3326809 h 4130507"/>
              <a:gd name="connsiteX254" fmla="*/ 1039465 w 5623272"/>
              <a:gd name="connsiteY254" fmla="*/ 3315086 h 4130507"/>
              <a:gd name="connsiteX255" fmla="*/ 1027742 w 5623272"/>
              <a:gd name="connsiteY255" fmla="*/ 3302060 h 4130507"/>
              <a:gd name="connsiteX256" fmla="*/ 1022531 w 5623272"/>
              <a:gd name="connsiteY256" fmla="*/ 3294245 h 4130507"/>
              <a:gd name="connsiteX257" fmla="*/ 1014716 w 5623272"/>
              <a:gd name="connsiteY257" fmla="*/ 3287732 h 4130507"/>
              <a:gd name="connsiteX258" fmla="*/ 1006900 w 5623272"/>
              <a:gd name="connsiteY258" fmla="*/ 3282521 h 4130507"/>
              <a:gd name="connsiteX259" fmla="*/ 1001690 w 5623272"/>
              <a:gd name="connsiteY259" fmla="*/ 3277311 h 4130507"/>
              <a:gd name="connsiteX260" fmla="*/ 995177 w 5623272"/>
              <a:gd name="connsiteY260" fmla="*/ 3269496 h 4130507"/>
              <a:gd name="connsiteX261" fmla="*/ 984756 w 5623272"/>
              <a:gd name="connsiteY261" fmla="*/ 3264285 h 4130507"/>
              <a:gd name="connsiteX262" fmla="*/ 976941 w 5623272"/>
              <a:gd name="connsiteY262" fmla="*/ 3261680 h 4130507"/>
              <a:gd name="connsiteX263" fmla="*/ 969125 w 5623272"/>
              <a:gd name="connsiteY263" fmla="*/ 3257772 h 4130507"/>
              <a:gd name="connsiteX264" fmla="*/ 960007 w 5623272"/>
              <a:gd name="connsiteY264" fmla="*/ 3252562 h 4130507"/>
              <a:gd name="connsiteX265" fmla="*/ 952192 w 5623272"/>
              <a:gd name="connsiteY265" fmla="*/ 3249957 h 4130507"/>
              <a:gd name="connsiteX266" fmla="*/ 941771 w 5623272"/>
              <a:gd name="connsiteY266" fmla="*/ 3247352 h 4130507"/>
              <a:gd name="connsiteX267" fmla="*/ 933955 w 5623272"/>
              <a:gd name="connsiteY267" fmla="*/ 3244746 h 4130507"/>
              <a:gd name="connsiteX268" fmla="*/ 751593 w 5623272"/>
              <a:gd name="connsiteY268" fmla="*/ 3204366 h 4130507"/>
              <a:gd name="connsiteX269" fmla="*/ 745080 w 5623272"/>
              <a:gd name="connsiteY269" fmla="*/ 3201761 h 4130507"/>
              <a:gd name="connsiteX270" fmla="*/ 737264 w 5623272"/>
              <a:gd name="connsiteY270" fmla="*/ 3199156 h 4130507"/>
              <a:gd name="connsiteX271" fmla="*/ 732054 w 5623272"/>
              <a:gd name="connsiteY271" fmla="*/ 3197853 h 4130507"/>
              <a:gd name="connsiteX272" fmla="*/ 724239 w 5623272"/>
              <a:gd name="connsiteY272" fmla="*/ 3195248 h 4130507"/>
              <a:gd name="connsiteX273" fmla="*/ 716423 w 5623272"/>
              <a:gd name="connsiteY273" fmla="*/ 3192643 h 4130507"/>
              <a:gd name="connsiteX274" fmla="*/ 712515 w 5623272"/>
              <a:gd name="connsiteY274" fmla="*/ 3187433 h 4130507"/>
              <a:gd name="connsiteX275" fmla="*/ 704700 w 5623272"/>
              <a:gd name="connsiteY275" fmla="*/ 3182222 h 4130507"/>
              <a:gd name="connsiteX276" fmla="*/ 699489 w 5623272"/>
              <a:gd name="connsiteY276" fmla="*/ 3179617 h 4130507"/>
              <a:gd name="connsiteX277" fmla="*/ 691674 w 5623272"/>
              <a:gd name="connsiteY277" fmla="*/ 3174407 h 4130507"/>
              <a:gd name="connsiteX278" fmla="*/ 686463 w 5623272"/>
              <a:gd name="connsiteY278" fmla="*/ 3169196 h 4130507"/>
              <a:gd name="connsiteX279" fmla="*/ 531455 w 5623272"/>
              <a:gd name="connsiteY279" fmla="*/ 3014188 h 4130507"/>
              <a:gd name="connsiteX280" fmla="*/ 522337 w 5623272"/>
              <a:gd name="connsiteY280" fmla="*/ 3002465 h 4130507"/>
              <a:gd name="connsiteX281" fmla="*/ 509311 w 5623272"/>
              <a:gd name="connsiteY281" fmla="*/ 2989439 h 4130507"/>
              <a:gd name="connsiteX282" fmla="*/ 498891 w 5623272"/>
              <a:gd name="connsiteY282" fmla="*/ 2975111 h 4130507"/>
              <a:gd name="connsiteX283" fmla="*/ 492378 w 5623272"/>
              <a:gd name="connsiteY283" fmla="*/ 2959480 h 4130507"/>
              <a:gd name="connsiteX284" fmla="*/ 484562 w 5623272"/>
              <a:gd name="connsiteY284" fmla="*/ 2945151 h 4130507"/>
              <a:gd name="connsiteX285" fmla="*/ 474142 w 5623272"/>
              <a:gd name="connsiteY285" fmla="*/ 2929520 h 4130507"/>
              <a:gd name="connsiteX286" fmla="*/ 438972 w 5623272"/>
              <a:gd name="connsiteY286" fmla="*/ 2847457 h 4130507"/>
              <a:gd name="connsiteX287" fmla="*/ 429854 w 5623272"/>
              <a:gd name="connsiteY287" fmla="*/ 2831826 h 4130507"/>
              <a:gd name="connsiteX288" fmla="*/ 422038 w 5623272"/>
              <a:gd name="connsiteY288" fmla="*/ 2820103 h 4130507"/>
              <a:gd name="connsiteX289" fmla="*/ 411617 w 5623272"/>
              <a:gd name="connsiteY289" fmla="*/ 2807077 h 4130507"/>
              <a:gd name="connsiteX290" fmla="*/ 402499 w 5623272"/>
              <a:gd name="connsiteY290" fmla="*/ 2796656 h 4130507"/>
              <a:gd name="connsiteX291" fmla="*/ 392078 w 5623272"/>
              <a:gd name="connsiteY291" fmla="*/ 2784933 h 4130507"/>
              <a:gd name="connsiteX292" fmla="*/ 379053 w 5623272"/>
              <a:gd name="connsiteY292" fmla="*/ 2774512 h 4130507"/>
              <a:gd name="connsiteX293" fmla="*/ 367329 w 5623272"/>
              <a:gd name="connsiteY293" fmla="*/ 2764091 h 4130507"/>
              <a:gd name="connsiteX294" fmla="*/ 131561 w 5623272"/>
              <a:gd name="connsiteY294" fmla="*/ 2586939 h 4130507"/>
              <a:gd name="connsiteX295" fmla="*/ 74247 w 5623272"/>
              <a:gd name="connsiteY295" fmla="*/ 2519204 h 4130507"/>
              <a:gd name="connsiteX296" fmla="*/ 131561 w 5623272"/>
              <a:gd name="connsiteY296" fmla="*/ 2394156 h 4130507"/>
              <a:gd name="connsiteX297" fmla="*/ 446787 w 5623272"/>
              <a:gd name="connsiteY297" fmla="*/ 2579123 h 4130507"/>
              <a:gd name="connsiteX298" fmla="*/ 531455 w 5623272"/>
              <a:gd name="connsiteY298" fmla="*/ 2494455 h 4130507"/>
              <a:gd name="connsiteX299" fmla="*/ 775040 w 5623272"/>
              <a:gd name="connsiteY299" fmla="*/ 2594755 h 4130507"/>
              <a:gd name="connsiteX300" fmla="*/ 775040 w 5623272"/>
              <a:gd name="connsiteY300" fmla="*/ 2524415 h 4130507"/>
              <a:gd name="connsiteX301" fmla="*/ 726844 w 5623272"/>
              <a:gd name="connsiteY301" fmla="*/ 2524415 h 4130507"/>
              <a:gd name="connsiteX302" fmla="*/ 726844 w 5623272"/>
              <a:gd name="connsiteY302" fmla="*/ 2446259 h 4130507"/>
              <a:gd name="connsiteX303" fmla="*/ 775040 w 5623272"/>
              <a:gd name="connsiteY303" fmla="*/ 2442352 h 4130507"/>
              <a:gd name="connsiteX304" fmla="*/ 777645 w 5623272"/>
              <a:gd name="connsiteY304" fmla="*/ 2111494 h 4130507"/>
              <a:gd name="connsiteX305" fmla="*/ 729449 w 5623272"/>
              <a:gd name="connsiteY305" fmla="*/ 2111494 h 4130507"/>
              <a:gd name="connsiteX306" fmla="*/ 726844 w 5623272"/>
              <a:gd name="connsiteY306" fmla="*/ 2111494 h 4130507"/>
              <a:gd name="connsiteX307" fmla="*/ 724239 w 5623272"/>
              <a:gd name="connsiteY307" fmla="*/ 2111494 h 4130507"/>
              <a:gd name="connsiteX308" fmla="*/ 721633 w 5623272"/>
              <a:gd name="connsiteY308" fmla="*/ 2108889 h 4130507"/>
              <a:gd name="connsiteX309" fmla="*/ 719028 w 5623272"/>
              <a:gd name="connsiteY309" fmla="*/ 2108889 h 4130507"/>
              <a:gd name="connsiteX310" fmla="*/ 716423 w 5623272"/>
              <a:gd name="connsiteY310" fmla="*/ 2108889 h 4130507"/>
              <a:gd name="connsiteX311" fmla="*/ 716423 w 5623272"/>
              <a:gd name="connsiteY311" fmla="*/ 2106284 h 4130507"/>
              <a:gd name="connsiteX312" fmla="*/ 715120 w 5623272"/>
              <a:gd name="connsiteY312" fmla="*/ 2106284 h 4130507"/>
              <a:gd name="connsiteX313" fmla="*/ 552297 w 5623272"/>
              <a:gd name="connsiteY313" fmla="*/ 1978630 h 4130507"/>
              <a:gd name="connsiteX314" fmla="*/ 661714 w 5623272"/>
              <a:gd name="connsiteY314" fmla="*/ 1948671 h 4130507"/>
              <a:gd name="connsiteX315" fmla="*/ 666925 w 5623272"/>
              <a:gd name="connsiteY315" fmla="*/ 1948671 h 4130507"/>
              <a:gd name="connsiteX316" fmla="*/ 672135 w 5623272"/>
              <a:gd name="connsiteY316" fmla="*/ 1946066 h 4130507"/>
              <a:gd name="connsiteX317" fmla="*/ 679951 w 5623272"/>
              <a:gd name="connsiteY317" fmla="*/ 1946066 h 4130507"/>
              <a:gd name="connsiteX318" fmla="*/ 685161 w 5623272"/>
              <a:gd name="connsiteY318" fmla="*/ 1946066 h 4130507"/>
              <a:gd name="connsiteX319" fmla="*/ 691674 w 5623272"/>
              <a:gd name="connsiteY319" fmla="*/ 1946066 h 4130507"/>
              <a:gd name="connsiteX320" fmla="*/ 726844 w 5623272"/>
              <a:gd name="connsiteY320" fmla="*/ 1946066 h 4130507"/>
              <a:gd name="connsiteX321" fmla="*/ 724239 w 5623272"/>
              <a:gd name="connsiteY321" fmla="*/ 1951276 h 4130507"/>
              <a:gd name="connsiteX322" fmla="*/ 784158 w 5623272"/>
              <a:gd name="connsiteY322" fmla="*/ 1951276 h 4130507"/>
              <a:gd name="connsiteX323" fmla="*/ 786763 w 5623272"/>
              <a:gd name="connsiteY323" fmla="*/ 1671220 h 4130507"/>
              <a:gd name="connsiteX324" fmla="*/ 609611 w 5623272"/>
              <a:gd name="connsiteY324" fmla="*/ 1666009 h 4130507"/>
              <a:gd name="connsiteX325" fmla="*/ 599190 w 5623272"/>
              <a:gd name="connsiteY325" fmla="*/ 1600881 h 4130507"/>
              <a:gd name="connsiteX326" fmla="*/ 259215 w 5623272"/>
              <a:gd name="connsiteY326" fmla="*/ 1594368 h 4130507"/>
              <a:gd name="connsiteX327" fmla="*/ 269636 w 5623272"/>
              <a:gd name="connsiteY327" fmla="*/ 1208802 h 4130507"/>
              <a:gd name="connsiteX328" fmla="*/ 212322 w 5623272"/>
              <a:gd name="connsiteY328" fmla="*/ 1208802 h 4130507"/>
              <a:gd name="connsiteX329" fmla="*/ 177152 w 5623272"/>
              <a:gd name="connsiteY329" fmla="*/ 1211407 h 4130507"/>
              <a:gd name="connsiteX330" fmla="*/ 144587 w 5623272"/>
              <a:gd name="connsiteY330" fmla="*/ 1219222 h 4130507"/>
              <a:gd name="connsiteX331" fmla="*/ 144587 w 5623272"/>
              <a:gd name="connsiteY331" fmla="*/ 1143672 h 4130507"/>
              <a:gd name="connsiteX332" fmla="*/ 79458 w 5623272"/>
              <a:gd name="connsiteY332" fmla="*/ 1156698 h 4130507"/>
              <a:gd name="connsiteX333" fmla="*/ 84668 w 5623272"/>
              <a:gd name="connsiteY333" fmla="*/ 1083753 h 4130507"/>
              <a:gd name="connsiteX334" fmla="*/ 11723 w 5623272"/>
              <a:gd name="connsiteY334" fmla="*/ 999085 h 4130507"/>
              <a:gd name="connsiteX335" fmla="*/ 0 w 5623272"/>
              <a:gd name="connsiteY335" fmla="*/ 896180 h 4130507"/>
              <a:gd name="connsiteX336" fmla="*/ 6513 w 5623272"/>
              <a:gd name="connsiteY336" fmla="*/ 758106 h 4130507"/>
              <a:gd name="connsiteX337" fmla="*/ 9118 w 5623272"/>
              <a:gd name="connsiteY337" fmla="*/ 713818 h 4130507"/>
              <a:gd name="connsiteX338" fmla="*/ 549692 w 5623272"/>
              <a:gd name="connsiteY338" fmla="*/ 752896 h 4130507"/>
              <a:gd name="connsiteX339" fmla="*/ 987362 w 5623272"/>
              <a:gd name="connsiteY339" fmla="*/ 874036 h 4130507"/>
              <a:gd name="connsiteX340" fmla="*/ 1096779 w 5623272"/>
              <a:gd name="connsiteY340" fmla="*/ 885760 h 4130507"/>
              <a:gd name="connsiteX341" fmla="*/ 1425031 w 5623272"/>
              <a:gd name="connsiteY341" fmla="*/ 913114 h 4130507"/>
              <a:gd name="connsiteX342" fmla="*/ 1675127 w 5623272"/>
              <a:gd name="connsiteY342" fmla="*/ 861011 h 4130507"/>
              <a:gd name="connsiteX343" fmla="*/ 1814504 w 5623272"/>
              <a:gd name="connsiteY343" fmla="*/ 863616 h 4130507"/>
              <a:gd name="connsiteX344" fmla="*/ 2012498 w 5623272"/>
              <a:gd name="connsiteY344" fmla="*/ 660412 h 4130507"/>
              <a:gd name="connsiteX345" fmla="*/ 2197465 w 5623272"/>
              <a:gd name="connsiteY345" fmla="*/ 660412 h 4130507"/>
              <a:gd name="connsiteX346" fmla="*/ 2265200 w 5623272"/>
              <a:gd name="connsiteY346" fmla="*/ 689069 h 4130507"/>
              <a:gd name="connsiteX347" fmla="*/ 2330329 w 5623272"/>
              <a:gd name="connsiteY347" fmla="*/ 746383 h 4130507"/>
              <a:gd name="connsiteX348" fmla="*/ 2330330 w 5623272"/>
              <a:gd name="connsiteY348" fmla="*/ 746382 h 4130507"/>
              <a:gd name="connsiteX349" fmla="*/ 2292554 w 5623272"/>
              <a:gd name="connsiteY349" fmla="*/ 616123 h 4130507"/>
              <a:gd name="connsiteX350" fmla="*/ 2211794 w 5623272"/>
              <a:gd name="connsiteY350" fmla="*/ 488470 h 4130507"/>
              <a:gd name="connsiteX351" fmla="*/ 2214399 w 5623272"/>
              <a:gd name="connsiteY351" fmla="*/ 368632 h 4130507"/>
              <a:gd name="connsiteX352" fmla="*/ 2149270 w 5623272"/>
              <a:gd name="connsiteY352" fmla="*/ 293082 h 4130507"/>
              <a:gd name="connsiteX353" fmla="*/ 2319909 w 5623272"/>
              <a:gd name="connsiteY353" fmla="*/ 123745 h 4130507"/>
              <a:gd name="connsiteX354" fmla="*/ 2420208 w 5623272"/>
              <a:gd name="connsiteY354" fmla="*/ 97694 h 4130507"/>
              <a:gd name="connsiteX355" fmla="*/ 2459286 w 5623272"/>
              <a:gd name="connsiteY355" fmla="*/ 58616 h 4130507"/>
              <a:gd name="connsiteX356" fmla="*/ 2515297 w 5623272"/>
              <a:gd name="connsiteY356" fmla="*/ 0 h 4130507"/>
              <a:gd name="connsiteX0" fmla="*/ 2515297 w 5623272"/>
              <a:gd name="connsiteY0" fmla="*/ 0 h 4130507"/>
              <a:gd name="connsiteX1" fmla="*/ 2847457 w 5623272"/>
              <a:gd name="connsiteY1" fmla="*/ 183665 h 4130507"/>
              <a:gd name="connsiteX2" fmla="*/ 3140539 w 5623272"/>
              <a:gd name="connsiteY2" fmla="*/ 240979 h 4130507"/>
              <a:gd name="connsiteX3" fmla="*/ 3361980 w 5623272"/>
              <a:gd name="connsiteY3" fmla="*/ 325647 h 4130507"/>
              <a:gd name="connsiteX4" fmla="*/ 3502659 w 5623272"/>
              <a:gd name="connsiteY4" fmla="*/ 281359 h 4130507"/>
              <a:gd name="connsiteX5" fmla="*/ 3501738 w 5623272"/>
              <a:gd name="connsiteY5" fmla="*/ 310564 h 4130507"/>
              <a:gd name="connsiteX6" fmla="*/ 3501739 w 5623272"/>
              <a:gd name="connsiteY6" fmla="*/ 310564 h 4130507"/>
              <a:gd name="connsiteX7" fmla="*/ 3502660 w 5623272"/>
              <a:gd name="connsiteY7" fmla="*/ 281358 h 4130507"/>
              <a:gd name="connsiteX8" fmla="*/ 3652457 w 5623272"/>
              <a:gd name="connsiteY8" fmla="*/ 227952 h 4130507"/>
              <a:gd name="connsiteX9" fmla="*/ 4122692 w 5623272"/>
              <a:gd name="connsiteY9" fmla="*/ 238373 h 4130507"/>
              <a:gd name="connsiteX10" fmla="*/ 4380604 w 5623272"/>
              <a:gd name="connsiteY10" fmla="*/ 246189 h 4130507"/>
              <a:gd name="connsiteX11" fmla="*/ 4525191 w 5623272"/>
              <a:gd name="connsiteY11" fmla="*/ 270938 h 4130507"/>
              <a:gd name="connsiteX12" fmla="*/ 4530401 w 5623272"/>
              <a:gd name="connsiteY12" fmla="*/ 213624 h 4130507"/>
              <a:gd name="connsiteX13" fmla="*/ 4695829 w 5623272"/>
              <a:gd name="connsiteY13" fmla="*/ 100300 h 4130507"/>
              <a:gd name="connsiteX14" fmla="*/ 4695829 w 5623272"/>
              <a:gd name="connsiteY14" fmla="*/ 100299 h 4130507"/>
              <a:gd name="connsiteX15" fmla="*/ 4695830 w 5623272"/>
              <a:gd name="connsiteY15" fmla="*/ 100299 h 4130507"/>
              <a:gd name="connsiteX16" fmla="*/ 4823483 w 5623272"/>
              <a:gd name="connsiteY16" fmla="*/ 72945 h 4130507"/>
              <a:gd name="connsiteX17" fmla="*/ 4970676 w 5623272"/>
              <a:gd name="connsiteY17" fmla="*/ 72945 h 4130507"/>
              <a:gd name="connsiteX18" fmla="*/ 5228588 w 5623272"/>
              <a:gd name="connsiteY18" fmla="*/ 132864 h 4130507"/>
              <a:gd name="connsiteX19" fmla="*/ 5623272 w 5623272"/>
              <a:gd name="connsiteY19" fmla="*/ 100299 h 4130507"/>
              <a:gd name="connsiteX20" fmla="*/ 5623272 w 5623272"/>
              <a:gd name="connsiteY20" fmla="*/ 121141 h 4130507"/>
              <a:gd name="connsiteX21" fmla="*/ 5612852 w 5623272"/>
              <a:gd name="connsiteY21" fmla="*/ 1293469 h 4130507"/>
              <a:gd name="connsiteX22" fmla="*/ 5612852 w 5623272"/>
              <a:gd name="connsiteY22" fmla="*/ 2603873 h 4130507"/>
              <a:gd name="connsiteX23" fmla="*/ 5612852 w 5623272"/>
              <a:gd name="connsiteY23" fmla="*/ 2711988 h 4130507"/>
              <a:gd name="connsiteX24" fmla="*/ 5612851 w 5623272"/>
              <a:gd name="connsiteY24" fmla="*/ 2711989 h 4130507"/>
              <a:gd name="connsiteX25" fmla="*/ 5620666 w 5623272"/>
              <a:gd name="connsiteY25" fmla="*/ 3687628 h 4130507"/>
              <a:gd name="connsiteX26" fmla="*/ 5612851 w 5623272"/>
              <a:gd name="connsiteY26" fmla="*/ 4082312 h 4130507"/>
              <a:gd name="connsiteX27" fmla="*/ 5153037 w 5623272"/>
              <a:gd name="connsiteY27" fmla="*/ 3920791 h 4130507"/>
              <a:gd name="connsiteX28" fmla="*/ 5087908 w 5623272"/>
              <a:gd name="connsiteY28" fmla="*/ 3918186 h 4130507"/>
              <a:gd name="connsiteX29" fmla="*/ 4682803 w 5623272"/>
              <a:gd name="connsiteY29" fmla="*/ 3910370 h 4130507"/>
              <a:gd name="connsiteX30" fmla="*/ 4637214 w 5623272"/>
              <a:gd name="connsiteY30" fmla="*/ 3907765 h 4130507"/>
              <a:gd name="connsiteX31" fmla="*/ 4609859 w 5623272"/>
              <a:gd name="connsiteY31" fmla="*/ 3907765 h 4130507"/>
              <a:gd name="connsiteX32" fmla="*/ 4582505 w 5623272"/>
              <a:gd name="connsiteY32" fmla="*/ 3905160 h 4130507"/>
              <a:gd name="connsiteX33" fmla="*/ 4555151 w 5623272"/>
              <a:gd name="connsiteY33" fmla="*/ 3899949 h 4130507"/>
              <a:gd name="connsiteX34" fmla="*/ 4527796 w 5623272"/>
              <a:gd name="connsiteY34" fmla="*/ 3894739 h 4130507"/>
              <a:gd name="connsiteX35" fmla="*/ 4500442 w 5623272"/>
              <a:gd name="connsiteY35" fmla="*/ 3888226 h 4130507"/>
              <a:gd name="connsiteX36" fmla="*/ 4475693 w 5623272"/>
              <a:gd name="connsiteY36" fmla="*/ 3880411 h 4130507"/>
              <a:gd name="connsiteX37" fmla="*/ 4450944 w 5623272"/>
              <a:gd name="connsiteY37" fmla="*/ 3869990 h 4130507"/>
              <a:gd name="connsiteX38" fmla="*/ 4424892 w 5623272"/>
              <a:gd name="connsiteY38" fmla="*/ 3858267 h 4130507"/>
              <a:gd name="connsiteX39" fmla="*/ 4400143 w 5623272"/>
              <a:gd name="connsiteY39" fmla="*/ 3845241 h 4130507"/>
              <a:gd name="connsiteX40" fmla="*/ 4375394 w 5623272"/>
              <a:gd name="connsiteY40" fmla="*/ 3829610 h 4130507"/>
              <a:gd name="connsiteX41" fmla="*/ 4355855 w 5623272"/>
              <a:gd name="connsiteY41" fmla="*/ 3817886 h 4130507"/>
              <a:gd name="connsiteX42" fmla="*/ 4348039 w 5623272"/>
              <a:gd name="connsiteY42" fmla="*/ 3812676 h 4130507"/>
              <a:gd name="connsiteX43" fmla="*/ 4340224 w 5623272"/>
              <a:gd name="connsiteY43" fmla="*/ 3807466 h 4130507"/>
              <a:gd name="connsiteX44" fmla="*/ 4329803 w 5623272"/>
              <a:gd name="connsiteY44" fmla="*/ 3804860 h 4130507"/>
              <a:gd name="connsiteX45" fmla="*/ 4323290 w 5623272"/>
              <a:gd name="connsiteY45" fmla="*/ 3799650 h 4130507"/>
              <a:gd name="connsiteX46" fmla="*/ 4312870 w 5623272"/>
              <a:gd name="connsiteY46" fmla="*/ 3797045 h 4130507"/>
              <a:gd name="connsiteX47" fmla="*/ 4193031 w 5623272"/>
              <a:gd name="connsiteY47" fmla="*/ 3763178 h 4130507"/>
              <a:gd name="connsiteX48" fmla="*/ 4182611 w 5623272"/>
              <a:gd name="connsiteY48" fmla="*/ 3763178 h 4130507"/>
              <a:gd name="connsiteX49" fmla="*/ 4170887 w 5623272"/>
              <a:gd name="connsiteY49" fmla="*/ 3760572 h 4130507"/>
              <a:gd name="connsiteX50" fmla="*/ 4160467 w 5623272"/>
              <a:gd name="connsiteY50" fmla="*/ 3760572 h 4130507"/>
              <a:gd name="connsiteX51" fmla="*/ 4147441 w 5623272"/>
              <a:gd name="connsiteY51" fmla="*/ 3760572 h 4130507"/>
              <a:gd name="connsiteX52" fmla="*/ 4138323 w 5623272"/>
              <a:gd name="connsiteY52" fmla="*/ 3760572 h 4130507"/>
              <a:gd name="connsiteX53" fmla="*/ 4127902 w 5623272"/>
              <a:gd name="connsiteY53" fmla="*/ 3760572 h 4130507"/>
              <a:gd name="connsiteX54" fmla="*/ 4114876 w 5623272"/>
              <a:gd name="connsiteY54" fmla="*/ 3763178 h 4130507"/>
              <a:gd name="connsiteX55" fmla="*/ 4105758 w 5623272"/>
              <a:gd name="connsiteY55" fmla="*/ 3764481 h 4130507"/>
              <a:gd name="connsiteX56" fmla="*/ 4095337 w 5623272"/>
              <a:gd name="connsiteY56" fmla="*/ 3767086 h 4130507"/>
              <a:gd name="connsiteX57" fmla="*/ 4084916 w 5623272"/>
              <a:gd name="connsiteY57" fmla="*/ 3769691 h 4130507"/>
              <a:gd name="connsiteX58" fmla="*/ 4075798 w 5623272"/>
              <a:gd name="connsiteY58" fmla="*/ 3774902 h 4130507"/>
              <a:gd name="connsiteX59" fmla="*/ 4067983 w 5623272"/>
              <a:gd name="connsiteY59" fmla="*/ 3780112 h 4130507"/>
              <a:gd name="connsiteX60" fmla="*/ 4057562 w 5623272"/>
              <a:gd name="connsiteY60" fmla="*/ 3785322 h 4130507"/>
              <a:gd name="connsiteX61" fmla="*/ 4038023 w 5623272"/>
              <a:gd name="connsiteY61" fmla="*/ 3795743 h 4130507"/>
              <a:gd name="connsiteX62" fmla="*/ 4014577 w 5623272"/>
              <a:gd name="connsiteY62" fmla="*/ 3802256 h 4130507"/>
              <a:gd name="connsiteX63" fmla="*/ 3995038 w 5623272"/>
              <a:gd name="connsiteY63" fmla="*/ 3812677 h 4130507"/>
              <a:gd name="connsiteX64" fmla="*/ 3799650 w 5623272"/>
              <a:gd name="connsiteY64" fmla="*/ 3883017 h 4130507"/>
              <a:gd name="connsiteX65" fmla="*/ 3767085 w 5623272"/>
              <a:gd name="connsiteY65" fmla="*/ 3897345 h 4130507"/>
              <a:gd name="connsiteX66" fmla="*/ 3765782 w 5623272"/>
              <a:gd name="connsiteY66" fmla="*/ 3899950 h 4130507"/>
              <a:gd name="connsiteX67" fmla="*/ 3760572 w 5623272"/>
              <a:gd name="connsiteY67" fmla="*/ 3902555 h 4130507"/>
              <a:gd name="connsiteX68" fmla="*/ 3755362 w 5623272"/>
              <a:gd name="connsiteY68" fmla="*/ 3905161 h 4130507"/>
              <a:gd name="connsiteX69" fmla="*/ 3750151 w 5623272"/>
              <a:gd name="connsiteY69" fmla="*/ 3907766 h 4130507"/>
              <a:gd name="connsiteX70" fmla="*/ 3744941 w 5623272"/>
              <a:gd name="connsiteY70" fmla="*/ 3907766 h 4130507"/>
              <a:gd name="connsiteX71" fmla="*/ 3739731 w 5623272"/>
              <a:gd name="connsiteY71" fmla="*/ 3910371 h 4130507"/>
              <a:gd name="connsiteX72" fmla="*/ 3734520 w 5623272"/>
              <a:gd name="connsiteY72" fmla="*/ 3910371 h 4130507"/>
              <a:gd name="connsiteX73" fmla="*/ 3728007 w 5623272"/>
              <a:gd name="connsiteY73" fmla="*/ 3912976 h 4130507"/>
              <a:gd name="connsiteX74" fmla="*/ 3722797 w 5623272"/>
              <a:gd name="connsiteY74" fmla="*/ 3912976 h 4130507"/>
              <a:gd name="connsiteX75" fmla="*/ 3717587 w 5623272"/>
              <a:gd name="connsiteY75" fmla="*/ 3912976 h 4130507"/>
              <a:gd name="connsiteX76" fmla="*/ 3369796 w 5623272"/>
              <a:gd name="connsiteY76" fmla="*/ 3912976 h 4130507"/>
              <a:gd name="connsiteX77" fmla="*/ 3334626 w 5623272"/>
              <a:gd name="connsiteY77" fmla="*/ 3912976 h 4130507"/>
              <a:gd name="connsiteX78" fmla="*/ 3299456 w 5623272"/>
              <a:gd name="connsiteY78" fmla="*/ 3910371 h 4130507"/>
              <a:gd name="connsiteX79" fmla="*/ 3282522 w 5623272"/>
              <a:gd name="connsiteY79" fmla="*/ 3910371 h 4130507"/>
              <a:gd name="connsiteX80" fmla="*/ 3284234 w 5623272"/>
              <a:gd name="connsiteY80" fmla="*/ 3861839 h 4130507"/>
              <a:gd name="connsiteX81" fmla="*/ 3282522 w 5623272"/>
              <a:gd name="connsiteY81" fmla="*/ 3910370 h 4130507"/>
              <a:gd name="connsiteX82" fmla="*/ 3154868 w 5623272"/>
              <a:gd name="connsiteY82" fmla="*/ 3897344 h 4130507"/>
              <a:gd name="connsiteX83" fmla="*/ 3143145 w 5623272"/>
              <a:gd name="connsiteY83" fmla="*/ 3897344 h 4130507"/>
              <a:gd name="connsiteX84" fmla="*/ 3130119 w 5623272"/>
              <a:gd name="connsiteY84" fmla="*/ 3897344 h 4130507"/>
              <a:gd name="connsiteX85" fmla="*/ 3117093 w 5623272"/>
              <a:gd name="connsiteY85" fmla="*/ 3897344 h 4130507"/>
              <a:gd name="connsiteX86" fmla="*/ 3107975 w 5623272"/>
              <a:gd name="connsiteY86" fmla="*/ 3899949 h 4130507"/>
              <a:gd name="connsiteX87" fmla="*/ 3094949 w 5623272"/>
              <a:gd name="connsiteY87" fmla="*/ 3902554 h 4130507"/>
              <a:gd name="connsiteX88" fmla="*/ 3081923 w 5623272"/>
              <a:gd name="connsiteY88" fmla="*/ 3905159 h 4130507"/>
              <a:gd name="connsiteX89" fmla="*/ 3070200 w 5623272"/>
              <a:gd name="connsiteY89" fmla="*/ 3907765 h 4130507"/>
              <a:gd name="connsiteX90" fmla="*/ 2997255 w 5623272"/>
              <a:gd name="connsiteY90" fmla="*/ 3935119 h 4130507"/>
              <a:gd name="connsiteX91" fmla="*/ 2989439 w 5623272"/>
              <a:gd name="connsiteY91" fmla="*/ 3937724 h 4130507"/>
              <a:gd name="connsiteX92" fmla="*/ 2982926 w 5623272"/>
              <a:gd name="connsiteY92" fmla="*/ 3942935 h 4130507"/>
              <a:gd name="connsiteX93" fmla="*/ 2977716 w 5623272"/>
              <a:gd name="connsiteY93" fmla="*/ 3945540 h 4130507"/>
              <a:gd name="connsiteX94" fmla="*/ 2969901 w 5623272"/>
              <a:gd name="connsiteY94" fmla="*/ 3950750 h 4130507"/>
              <a:gd name="connsiteX95" fmla="*/ 2964690 w 5623272"/>
              <a:gd name="connsiteY95" fmla="*/ 3954658 h 4130507"/>
              <a:gd name="connsiteX96" fmla="*/ 2959480 w 5623272"/>
              <a:gd name="connsiteY96" fmla="*/ 3959868 h 4130507"/>
              <a:gd name="connsiteX97" fmla="*/ 2955572 w 5623272"/>
              <a:gd name="connsiteY97" fmla="*/ 3965079 h 4130507"/>
              <a:gd name="connsiteX98" fmla="*/ 2950362 w 5623272"/>
              <a:gd name="connsiteY98" fmla="*/ 3970289 h 4130507"/>
              <a:gd name="connsiteX99" fmla="*/ 2945151 w 5623272"/>
              <a:gd name="connsiteY99" fmla="*/ 3975499 h 4130507"/>
              <a:gd name="connsiteX100" fmla="*/ 2939941 w 5623272"/>
              <a:gd name="connsiteY100" fmla="*/ 3980710 h 4130507"/>
              <a:gd name="connsiteX101" fmla="*/ 2934731 w 5623272"/>
              <a:gd name="connsiteY101" fmla="*/ 3987223 h 4130507"/>
              <a:gd name="connsiteX102" fmla="*/ 2932125 w 5623272"/>
              <a:gd name="connsiteY102" fmla="*/ 3995038 h 4130507"/>
              <a:gd name="connsiteX103" fmla="*/ 2926915 w 5623272"/>
              <a:gd name="connsiteY103" fmla="*/ 4000248 h 4130507"/>
              <a:gd name="connsiteX104" fmla="*/ 2925613 w 5623272"/>
              <a:gd name="connsiteY104" fmla="*/ 4005459 h 4130507"/>
              <a:gd name="connsiteX105" fmla="*/ 2920402 w 5623272"/>
              <a:gd name="connsiteY105" fmla="*/ 4013274 h 4130507"/>
              <a:gd name="connsiteX106" fmla="*/ 2915192 w 5623272"/>
              <a:gd name="connsiteY106" fmla="*/ 4017182 h 4130507"/>
              <a:gd name="connsiteX107" fmla="*/ 2909981 w 5623272"/>
              <a:gd name="connsiteY107" fmla="*/ 4022392 h 4130507"/>
              <a:gd name="connsiteX108" fmla="*/ 2904771 w 5623272"/>
              <a:gd name="connsiteY108" fmla="*/ 4027603 h 4130507"/>
              <a:gd name="connsiteX109" fmla="*/ 2899561 w 5623272"/>
              <a:gd name="connsiteY109" fmla="*/ 4032813 h 4130507"/>
              <a:gd name="connsiteX110" fmla="*/ 2893048 w 5623272"/>
              <a:gd name="connsiteY110" fmla="*/ 4038023 h 4130507"/>
              <a:gd name="connsiteX111" fmla="*/ 2887837 w 5623272"/>
              <a:gd name="connsiteY111" fmla="*/ 4040629 h 4130507"/>
              <a:gd name="connsiteX112" fmla="*/ 2880022 w 5623272"/>
              <a:gd name="connsiteY112" fmla="*/ 4045839 h 4130507"/>
              <a:gd name="connsiteX113" fmla="*/ 2874812 w 5623272"/>
              <a:gd name="connsiteY113" fmla="*/ 4047142 h 4130507"/>
              <a:gd name="connsiteX114" fmla="*/ 2866996 w 5623272"/>
              <a:gd name="connsiteY114" fmla="*/ 4049747 h 4130507"/>
              <a:gd name="connsiteX115" fmla="*/ 2697660 w 5623272"/>
              <a:gd name="connsiteY115" fmla="*/ 4120086 h 4130507"/>
              <a:gd name="connsiteX116" fmla="*/ 2662490 w 5623272"/>
              <a:gd name="connsiteY116" fmla="*/ 4127902 h 4130507"/>
              <a:gd name="connsiteX117" fmla="*/ 2627320 w 5623272"/>
              <a:gd name="connsiteY117" fmla="*/ 4130507 h 4130507"/>
              <a:gd name="connsiteX118" fmla="*/ 2589545 w 5623272"/>
              <a:gd name="connsiteY118" fmla="*/ 4130507 h 4130507"/>
              <a:gd name="connsiteX119" fmla="*/ 2527020 w 5623272"/>
              <a:gd name="connsiteY119" fmla="*/ 4130507 h 4130507"/>
              <a:gd name="connsiteX120" fmla="*/ 2510087 w 5623272"/>
              <a:gd name="connsiteY120" fmla="*/ 4130507 h 4130507"/>
              <a:gd name="connsiteX121" fmla="*/ 2490548 w 5623272"/>
              <a:gd name="connsiteY121" fmla="*/ 4130507 h 4130507"/>
              <a:gd name="connsiteX122" fmla="*/ 2472312 w 5623272"/>
              <a:gd name="connsiteY122" fmla="*/ 4127902 h 4130507"/>
              <a:gd name="connsiteX123" fmla="*/ 2437142 w 5623272"/>
              <a:gd name="connsiteY123" fmla="*/ 4122692 h 4130507"/>
              <a:gd name="connsiteX124" fmla="*/ 2422813 w 5623272"/>
              <a:gd name="connsiteY124" fmla="*/ 4117481 h 4130507"/>
              <a:gd name="connsiteX125" fmla="*/ 2407182 w 5623272"/>
              <a:gd name="connsiteY125" fmla="*/ 4109666 h 4130507"/>
              <a:gd name="connsiteX126" fmla="*/ 2392854 w 5623272"/>
              <a:gd name="connsiteY126" fmla="*/ 4103153 h 4130507"/>
              <a:gd name="connsiteX127" fmla="*/ 2377223 w 5623272"/>
              <a:gd name="connsiteY127" fmla="*/ 4095337 h 4130507"/>
              <a:gd name="connsiteX128" fmla="*/ 2362894 w 5623272"/>
              <a:gd name="connsiteY128" fmla="*/ 4087522 h 4130507"/>
              <a:gd name="connsiteX129" fmla="*/ 2347263 w 5623272"/>
              <a:gd name="connsiteY129" fmla="*/ 4077101 h 4130507"/>
              <a:gd name="connsiteX130" fmla="*/ 2334237 w 5623272"/>
              <a:gd name="connsiteY130" fmla="*/ 4067983 h 4130507"/>
              <a:gd name="connsiteX131" fmla="*/ 2322514 w 5623272"/>
              <a:gd name="connsiteY131" fmla="*/ 4057562 h 4130507"/>
              <a:gd name="connsiteX132" fmla="*/ 2309488 w 5623272"/>
              <a:gd name="connsiteY132" fmla="*/ 4045839 h 4130507"/>
              <a:gd name="connsiteX133" fmla="*/ 2297765 w 5623272"/>
              <a:gd name="connsiteY133" fmla="*/ 4032813 h 4130507"/>
              <a:gd name="connsiteX134" fmla="*/ 2287344 w 5623272"/>
              <a:gd name="connsiteY134" fmla="*/ 4019787 h 4130507"/>
              <a:gd name="connsiteX135" fmla="*/ 2276923 w 5623272"/>
              <a:gd name="connsiteY135" fmla="*/ 4008064 h 4130507"/>
              <a:gd name="connsiteX136" fmla="*/ 2267805 w 5623272"/>
              <a:gd name="connsiteY136" fmla="*/ 3997643 h 4130507"/>
              <a:gd name="connsiteX137" fmla="*/ 2259990 w 5623272"/>
              <a:gd name="connsiteY137" fmla="*/ 3984617 h 4130507"/>
              <a:gd name="connsiteX138" fmla="*/ 2249569 w 5623272"/>
              <a:gd name="connsiteY138" fmla="*/ 3978104 h 4130507"/>
              <a:gd name="connsiteX139" fmla="*/ 2240451 w 5623272"/>
              <a:gd name="connsiteY139" fmla="*/ 3967684 h 4130507"/>
              <a:gd name="connsiteX140" fmla="*/ 2227425 w 5623272"/>
              <a:gd name="connsiteY140" fmla="*/ 3957263 h 4130507"/>
              <a:gd name="connsiteX141" fmla="*/ 2217004 w 5623272"/>
              <a:gd name="connsiteY141" fmla="*/ 3950750 h 4130507"/>
              <a:gd name="connsiteX142" fmla="*/ 2205281 w 5623272"/>
              <a:gd name="connsiteY142" fmla="*/ 3942935 h 4130507"/>
              <a:gd name="connsiteX143" fmla="*/ 2157085 w 5623272"/>
              <a:gd name="connsiteY143" fmla="*/ 3918185 h 4130507"/>
              <a:gd name="connsiteX144" fmla="*/ 2127126 w 5623272"/>
              <a:gd name="connsiteY144" fmla="*/ 3899949 h 4130507"/>
              <a:gd name="connsiteX145" fmla="*/ 2082838 w 5623272"/>
              <a:gd name="connsiteY145" fmla="*/ 3880410 h 4130507"/>
              <a:gd name="connsiteX146" fmla="*/ 2094414 w 5623272"/>
              <a:gd name="connsiteY146" fmla="*/ 3816488 h 4130507"/>
              <a:gd name="connsiteX147" fmla="*/ 2094414 w 5623272"/>
              <a:gd name="connsiteY147" fmla="*/ 3816487 h 4130507"/>
              <a:gd name="connsiteX148" fmla="*/ 2082837 w 5623272"/>
              <a:gd name="connsiteY148" fmla="*/ 3880410 h 4130507"/>
              <a:gd name="connsiteX149" fmla="*/ 2042457 w 5623272"/>
              <a:gd name="connsiteY149" fmla="*/ 3862174 h 4130507"/>
              <a:gd name="connsiteX150" fmla="*/ 2039852 w 5623272"/>
              <a:gd name="connsiteY150" fmla="*/ 3859569 h 4130507"/>
              <a:gd name="connsiteX151" fmla="*/ 2037247 w 5623272"/>
              <a:gd name="connsiteY151" fmla="*/ 3858266 h 4130507"/>
              <a:gd name="connsiteX152" fmla="*/ 2034642 w 5623272"/>
              <a:gd name="connsiteY152" fmla="*/ 3855661 h 4130507"/>
              <a:gd name="connsiteX153" fmla="*/ 2032037 w 5623272"/>
              <a:gd name="connsiteY153" fmla="*/ 3853056 h 4130507"/>
              <a:gd name="connsiteX154" fmla="*/ 2029431 w 5623272"/>
              <a:gd name="connsiteY154" fmla="*/ 3850451 h 4130507"/>
              <a:gd name="connsiteX155" fmla="*/ 2026826 w 5623272"/>
              <a:gd name="connsiteY155" fmla="*/ 3847845 h 4130507"/>
              <a:gd name="connsiteX156" fmla="*/ 2024221 w 5623272"/>
              <a:gd name="connsiteY156" fmla="*/ 3845240 h 4130507"/>
              <a:gd name="connsiteX157" fmla="*/ 2022918 w 5623272"/>
              <a:gd name="connsiteY157" fmla="*/ 3840030 h 4130507"/>
              <a:gd name="connsiteX158" fmla="*/ 2020313 w 5623272"/>
              <a:gd name="connsiteY158" fmla="*/ 3837425 h 4130507"/>
              <a:gd name="connsiteX159" fmla="*/ 2020313 w 5623272"/>
              <a:gd name="connsiteY159" fmla="*/ 3834820 h 4130507"/>
              <a:gd name="connsiteX160" fmla="*/ 2017708 w 5623272"/>
              <a:gd name="connsiteY160" fmla="*/ 3829609 h 4130507"/>
              <a:gd name="connsiteX161" fmla="*/ 2015103 w 5623272"/>
              <a:gd name="connsiteY161" fmla="*/ 3827004 h 4130507"/>
              <a:gd name="connsiteX162" fmla="*/ 2015103 w 5623272"/>
              <a:gd name="connsiteY162" fmla="*/ 3825701 h 4130507"/>
              <a:gd name="connsiteX163" fmla="*/ 2015103 w 5623272"/>
              <a:gd name="connsiteY163" fmla="*/ 3820491 h 4130507"/>
              <a:gd name="connsiteX164" fmla="*/ 2012498 w 5623272"/>
              <a:gd name="connsiteY164" fmla="*/ 3817886 h 4130507"/>
              <a:gd name="connsiteX165" fmla="*/ 2012498 w 5623272"/>
              <a:gd name="connsiteY165" fmla="*/ 3812676 h 4130507"/>
              <a:gd name="connsiteX166" fmla="*/ 2012498 w 5623272"/>
              <a:gd name="connsiteY166" fmla="*/ 3810070 h 4130507"/>
              <a:gd name="connsiteX167" fmla="*/ 2009893 w 5623272"/>
              <a:gd name="connsiteY167" fmla="*/ 3807465 h 4130507"/>
              <a:gd name="connsiteX168" fmla="*/ 2009893 w 5623272"/>
              <a:gd name="connsiteY168" fmla="*/ 3802255 h 4130507"/>
              <a:gd name="connsiteX169" fmla="*/ 2007287 w 5623272"/>
              <a:gd name="connsiteY169" fmla="*/ 3799650 h 4130507"/>
              <a:gd name="connsiteX170" fmla="*/ 2007287 w 5623272"/>
              <a:gd name="connsiteY170" fmla="*/ 3797045 h 4130507"/>
              <a:gd name="connsiteX171" fmla="*/ 2004682 w 5623272"/>
              <a:gd name="connsiteY171" fmla="*/ 3793137 h 4130507"/>
              <a:gd name="connsiteX172" fmla="*/ 2002077 w 5623272"/>
              <a:gd name="connsiteY172" fmla="*/ 3790532 h 4130507"/>
              <a:gd name="connsiteX173" fmla="*/ 2002077 w 5623272"/>
              <a:gd name="connsiteY173" fmla="*/ 3787926 h 4130507"/>
              <a:gd name="connsiteX174" fmla="*/ 1999472 w 5623272"/>
              <a:gd name="connsiteY174" fmla="*/ 3785321 h 4130507"/>
              <a:gd name="connsiteX175" fmla="*/ 1931737 w 5623272"/>
              <a:gd name="connsiteY175" fmla="*/ 3704561 h 4130507"/>
              <a:gd name="connsiteX176" fmla="*/ 1931737 w 5623272"/>
              <a:gd name="connsiteY176" fmla="*/ 3701956 h 4130507"/>
              <a:gd name="connsiteX177" fmla="*/ 1930435 w 5623272"/>
              <a:gd name="connsiteY177" fmla="*/ 3700653 h 4130507"/>
              <a:gd name="connsiteX178" fmla="*/ 1927830 w 5623272"/>
              <a:gd name="connsiteY178" fmla="*/ 3698048 h 4130507"/>
              <a:gd name="connsiteX179" fmla="*/ 1925224 w 5623272"/>
              <a:gd name="connsiteY179" fmla="*/ 3698048 h 4130507"/>
              <a:gd name="connsiteX180" fmla="*/ 1925224 w 5623272"/>
              <a:gd name="connsiteY180" fmla="*/ 3695443 h 4130507"/>
              <a:gd name="connsiteX181" fmla="*/ 1922619 w 5623272"/>
              <a:gd name="connsiteY181" fmla="*/ 3692837 h 4130507"/>
              <a:gd name="connsiteX182" fmla="*/ 1920014 w 5623272"/>
              <a:gd name="connsiteY182" fmla="*/ 3692837 h 4130507"/>
              <a:gd name="connsiteX183" fmla="*/ 1917409 w 5623272"/>
              <a:gd name="connsiteY183" fmla="*/ 3690232 h 4130507"/>
              <a:gd name="connsiteX184" fmla="*/ 1914804 w 5623272"/>
              <a:gd name="connsiteY184" fmla="*/ 3690232 h 4130507"/>
              <a:gd name="connsiteX185" fmla="*/ 1912198 w 5623272"/>
              <a:gd name="connsiteY185" fmla="*/ 3687627 h 4130507"/>
              <a:gd name="connsiteX186" fmla="*/ 1909593 w 5623272"/>
              <a:gd name="connsiteY186" fmla="*/ 3687627 h 4130507"/>
              <a:gd name="connsiteX187" fmla="*/ 1906988 w 5623272"/>
              <a:gd name="connsiteY187" fmla="*/ 3687627 h 4130507"/>
              <a:gd name="connsiteX188" fmla="*/ 1904383 w 5623272"/>
              <a:gd name="connsiteY188" fmla="*/ 3685022 h 4130507"/>
              <a:gd name="connsiteX189" fmla="*/ 1901778 w 5623272"/>
              <a:gd name="connsiteY189" fmla="*/ 3685022 h 4130507"/>
              <a:gd name="connsiteX190" fmla="*/ 1899173 w 5623272"/>
              <a:gd name="connsiteY190" fmla="*/ 3685022 h 4130507"/>
              <a:gd name="connsiteX191" fmla="*/ 1897870 w 5623272"/>
              <a:gd name="connsiteY191" fmla="*/ 3685022 h 4130507"/>
              <a:gd name="connsiteX192" fmla="*/ 1895265 w 5623272"/>
              <a:gd name="connsiteY192" fmla="*/ 3685022 h 4130507"/>
              <a:gd name="connsiteX193" fmla="*/ 1892660 w 5623272"/>
              <a:gd name="connsiteY193" fmla="*/ 3682417 h 4130507"/>
              <a:gd name="connsiteX194" fmla="*/ 1890055 w 5623272"/>
              <a:gd name="connsiteY194" fmla="*/ 3682417 h 4130507"/>
              <a:gd name="connsiteX195" fmla="*/ 1887449 w 5623272"/>
              <a:gd name="connsiteY195" fmla="*/ 3679812 h 4130507"/>
              <a:gd name="connsiteX196" fmla="*/ 1884844 w 5623272"/>
              <a:gd name="connsiteY196" fmla="*/ 3679812 h 4130507"/>
              <a:gd name="connsiteX197" fmla="*/ 1882239 w 5623272"/>
              <a:gd name="connsiteY197" fmla="*/ 3677206 h 4130507"/>
              <a:gd name="connsiteX198" fmla="*/ 1879634 w 5623272"/>
              <a:gd name="connsiteY198" fmla="*/ 3674601 h 4130507"/>
              <a:gd name="connsiteX199" fmla="*/ 1877029 w 5623272"/>
              <a:gd name="connsiteY199" fmla="*/ 3674601 h 4130507"/>
              <a:gd name="connsiteX200" fmla="*/ 1877029 w 5623272"/>
              <a:gd name="connsiteY200" fmla="*/ 3671996 h 4130507"/>
              <a:gd name="connsiteX201" fmla="*/ 1874423 w 5623272"/>
              <a:gd name="connsiteY201" fmla="*/ 3669391 h 4130507"/>
              <a:gd name="connsiteX202" fmla="*/ 1871818 w 5623272"/>
              <a:gd name="connsiteY202" fmla="*/ 3669391 h 4130507"/>
              <a:gd name="connsiteX203" fmla="*/ 1871818 w 5623272"/>
              <a:gd name="connsiteY203" fmla="*/ 3668088 h 4130507"/>
              <a:gd name="connsiteX204" fmla="*/ 1869213 w 5623272"/>
              <a:gd name="connsiteY204" fmla="*/ 3665483 h 4130507"/>
              <a:gd name="connsiteX205" fmla="*/ 1869213 w 5623272"/>
              <a:gd name="connsiteY205" fmla="*/ 3662878 h 4130507"/>
              <a:gd name="connsiteX206" fmla="*/ 1860095 w 5623272"/>
              <a:gd name="connsiteY206" fmla="*/ 3649852 h 4130507"/>
              <a:gd name="connsiteX207" fmla="*/ 1852279 w 5623272"/>
              <a:gd name="connsiteY207" fmla="*/ 3635524 h 4130507"/>
              <a:gd name="connsiteX208" fmla="*/ 1841859 w 5623272"/>
              <a:gd name="connsiteY208" fmla="*/ 3622498 h 4130507"/>
              <a:gd name="connsiteX209" fmla="*/ 1832741 w 5623272"/>
              <a:gd name="connsiteY209" fmla="*/ 3612077 h 4130507"/>
              <a:gd name="connsiteX210" fmla="*/ 1819715 w 5623272"/>
              <a:gd name="connsiteY210" fmla="*/ 3600354 h 4130507"/>
              <a:gd name="connsiteX211" fmla="*/ 1809294 w 5623272"/>
              <a:gd name="connsiteY211" fmla="*/ 3589933 h 4130507"/>
              <a:gd name="connsiteX212" fmla="*/ 1797571 w 5623272"/>
              <a:gd name="connsiteY212" fmla="*/ 3576907 h 4130507"/>
              <a:gd name="connsiteX213" fmla="*/ 1784545 w 5623272"/>
              <a:gd name="connsiteY213" fmla="*/ 3570394 h 4130507"/>
              <a:gd name="connsiteX214" fmla="*/ 1772822 w 5623272"/>
              <a:gd name="connsiteY214" fmla="*/ 3559973 h 4130507"/>
              <a:gd name="connsiteX215" fmla="*/ 1757191 w 5623272"/>
              <a:gd name="connsiteY215" fmla="*/ 3552158 h 4130507"/>
              <a:gd name="connsiteX216" fmla="*/ 1744165 w 5623272"/>
              <a:gd name="connsiteY216" fmla="*/ 3544342 h 4130507"/>
              <a:gd name="connsiteX217" fmla="*/ 1729836 w 5623272"/>
              <a:gd name="connsiteY217" fmla="*/ 3537829 h 4130507"/>
              <a:gd name="connsiteX218" fmla="*/ 1714205 w 5623272"/>
              <a:gd name="connsiteY218" fmla="*/ 3530014 h 4130507"/>
              <a:gd name="connsiteX219" fmla="*/ 1699877 w 5623272"/>
              <a:gd name="connsiteY219" fmla="*/ 3524804 h 4130507"/>
              <a:gd name="connsiteX220" fmla="*/ 1681641 w 5623272"/>
              <a:gd name="connsiteY220" fmla="*/ 3519593 h 4130507"/>
              <a:gd name="connsiteX221" fmla="*/ 1667312 w 5623272"/>
              <a:gd name="connsiteY221" fmla="*/ 3513080 h 4130507"/>
              <a:gd name="connsiteX222" fmla="*/ 1649076 w 5623272"/>
              <a:gd name="connsiteY222" fmla="*/ 3505265 h 4130507"/>
              <a:gd name="connsiteX223" fmla="*/ 1634747 w 5623272"/>
              <a:gd name="connsiteY223" fmla="*/ 3494844 h 4130507"/>
              <a:gd name="connsiteX224" fmla="*/ 1619116 w 5623272"/>
              <a:gd name="connsiteY224" fmla="*/ 3484423 h 4130507"/>
              <a:gd name="connsiteX225" fmla="*/ 1604788 w 5623272"/>
              <a:gd name="connsiteY225" fmla="*/ 3477910 h 4130507"/>
              <a:gd name="connsiteX226" fmla="*/ 1591762 w 5623272"/>
              <a:gd name="connsiteY226" fmla="*/ 3467490 h 4130507"/>
              <a:gd name="connsiteX227" fmla="*/ 1577434 w 5623272"/>
              <a:gd name="connsiteY227" fmla="*/ 3459674 h 4130507"/>
              <a:gd name="connsiteX228" fmla="*/ 1559197 w 5623272"/>
              <a:gd name="connsiteY228" fmla="*/ 3451859 h 4130507"/>
              <a:gd name="connsiteX229" fmla="*/ 1544869 w 5623272"/>
              <a:gd name="connsiteY229" fmla="*/ 3447951 h 4130507"/>
              <a:gd name="connsiteX230" fmla="*/ 1529238 w 5623272"/>
              <a:gd name="connsiteY230" fmla="*/ 3442741 h 4130507"/>
              <a:gd name="connsiteX231" fmla="*/ 1512304 w 5623272"/>
              <a:gd name="connsiteY231" fmla="*/ 3437530 h 4130507"/>
              <a:gd name="connsiteX232" fmla="*/ 1494068 w 5623272"/>
              <a:gd name="connsiteY232" fmla="*/ 3434925 h 4130507"/>
              <a:gd name="connsiteX233" fmla="*/ 1479739 w 5623272"/>
              <a:gd name="connsiteY233" fmla="*/ 3432320 h 4130507"/>
              <a:gd name="connsiteX234" fmla="*/ 1462806 w 5623272"/>
              <a:gd name="connsiteY234" fmla="*/ 3432320 h 4130507"/>
              <a:gd name="connsiteX235" fmla="*/ 1365112 w 5623272"/>
              <a:gd name="connsiteY235" fmla="*/ 3427110 h 4130507"/>
              <a:gd name="connsiteX236" fmla="*/ 1270023 w 5623272"/>
              <a:gd name="connsiteY236" fmla="*/ 3419294 h 4130507"/>
              <a:gd name="connsiteX237" fmla="*/ 1270023 w 5623272"/>
              <a:gd name="connsiteY237" fmla="*/ 3419293 h 4130507"/>
              <a:gd name="connsiteX238" fmla="*/ 1249182 w 5623272"/>
              <a:gd name="connsiteY238" fmla="*/ 3417991 h 4130507"/>
              <a:gd name="connsiteX239" fmla="*/ 1232248 w 5623272"/>
              <a:gd name="connsiteY239" fmla="*/ 3415385 h 4130507"/>
              <a:gd name="connsiteX240" fmla="*/ 1214012 w 5623272"/>
              <a:gd name="connsiteY240" fmla="*/ 3412780 h 4130507"/>
              <a:gd name="connsiteX241" fmla="*/ 1197078 w 5623272"/>
              <a:gd name="connsiteY241" fmla="*/ 3407570 h 4130507"/>
              <a:gd name="connsiteX242" fmla="*/ 1180145 w 5623272"/>
              <a:gd name="connsiteY242" fmla="*/ 3402360 h 4130507"/>
              <a:gd name="connsiteX243" fmla="*/ 1161908 w 5623272"/>
              <a:gd name="connsiteY243" fmla="*/ 3397149 h 4130507"/>
              <a:gd name="connsiteX244" fmla="*/ 1144975 w 5623272"/>
              <a:gd name="connsiteY244" fmla="*/ 3389334 h 4130507"/>
              <a:gd name="connsiteX245" fmla="*/ 1126738 w 5623272"/>
              <a:gd name="connsiteY245" fmla="*/ 3382821 h 4130507"/>
              <a:gd name="connsiteX246" fmla="*/ 1112410 w 5623272"/>
              <a:gd name="connsiteY246" fmla="*/ 3372400 h 4130507"/>
              <a:gd name="connsiteX247" fmla="*/ 1096779 w 5623272"/>
              <a:gd name="connsiteY247" fmla="*/ 3361979 h 4130507"/>
              <a:gd name="connsiteX248" fmla="*/ 1082450 w 5623272"/>
              <a:gd name="connsiteY248" fmla="*/ 3352861 h 4130507"/>
              <a:gd name="connsiteX249" fmla="*/ 1066819 w 5623272"/>
              <a:gd name="connsiteY249" fmla="*/ 3339835 h 4130507"/>
              <a:gd name="connsiteX250" fmla="*/ 1052491 w 5623272"/>
              <a:gd name="connsiteY250" fmla="*/ 3326809 h 4130507"/>
              <a:gd name="connsiteX251" fmla="*/ 1039465 w 5623272"/>
              <a:gd name="connsiteY251" fmla="*/ 3315086 h 4130507"/>
              <a:gd name="connsiteX252" fmla="*/ 1027742 w 5623272"/>
              <a:gd name="connsiteY252" fmla="*/ 3302060 h 4130507"/>
              <a:gd name="connsiteX253" fmla="*/ 1022531 w 5623272"/>
              <a:gd name="connsiteY253" fmla="*/ 3294245 h 4130507"/>
              <a:gd name="connsiteX254" fmla="*/ 1014716 w 5623272"/>
              <a:gd name="connsiteY254" fmla="*/ 3287732 h 4130507"/>
              <a:gd name="connsiteX255" fmla="*/ 1006900 w 5623272"/>
              <a:gd name="connsiteY255" fmla="*/ 3282521 h 4130507"/>
              <a:gd name="connsiteX256" fmla="*/ 1001690 w 5623272"/>
              <a:gd name="connsiteY256" fmla="*/ 3277311 h 4130507"/>
              <a:gd name="connsiteX257" fmla="*/ 995177 w 5623272"/>
              <a:gd name="connsiteY257" fmla="*/ 3269496 h 4130507"/>
              <a:gd name="connsiteX258" fmla="*/ 984756 w 5623272"/>
              <a:gd name="connsiteY258" fmla="*/ 3264285 h 4130507"/>
              <a:gd name="connsiteX259" fmla="*/ 976941 w 5623272"/>
              <a:gd name="connsiteY259" fmla="*/ 3261680 h 4130507"/>
              <a:gd name="connsiteX260" fmla="*/ 969125 w 5623272"/>
              <a:gd name="connsiteY260" fmla="*/ 3257772 h 4130507"/>
              <a:gd name="connsiteX261" fmla="*/ 960007 w 5623272"/>
              <a:gd name="connsiteY261" fmla="*/ 3252562 h 4130507"/>
              <a:gd name="connsiteX262" fmla="*/ 952192 w 5623272"/>
              <a:gd name="connsiteY262" fmla="*/ 3249957 h 4130507"/>
              <a:gd name="connsiteX263" fmla="*/ 941771 w 5623272"/>
              <a:gd name="connsiteY263" fmla="*/ 3247352 h 4130507"/>
              <a:gd name="connsiteX264" fmla="*/ 933955 w 5623272"/>
              <a:gd name="connsiteY264" fmla="*/ 3244746 h 4130507"/>
              <a:gd name="connsiteX265" fmla="*/ 751593 w 5623272"/>
              <a:gd name="connsiteY265" fmla="*/ 3204366 h 4130507"/>
              <a:gd name="connsiteX266" fmla="*/ 745080 w 5623272"/>
              <a:gd name="connsiteY266" fmla="*/ 3201761 h 4130507"/>
              <a:gd name="connsiteX267" fmla="*/ 737264 w 5623272"/>
              <a:gd name="connsiteY267" fmla="*/ 3199156 h 4130507"/>
              <a:gd name="connsiteX268" fmla="*/ 732054 w 5623272"/>
              <a:gd name="connsiteY268" fmla="*/ 3197853 h 4130507"/>
              <a:gd name="connsiteX269" fmla="*/ 724239 w 5623272"/>
              <a:gd name="connsiteY269" fmla="*/ 3195248 h 4130507"/>
              <a:gd name="connsiteX270" fmla="*/ 716423 w 5623272"/>
              <a:gd name="connsiteY270" fmla="*/ 3192643 h 4130507"/>
              <a:gd name="connsiteX271" fmla="*/ 712515 w 5623272"/>
              <a:gd name="connsiteY271" fmla="*/ 3187433 h 4130507"/>
              <a:gd name="connsiteX272" fmla="*/ 704700 w 5623272"/>
              <a:gd name="connsiteY272" fmla="*/ 3182222 h 4130507"/>
              <a:gd name="connsiteX273" fmla="*/ 699489 w 5623272"/>
              <a:gd name="connsiteY273" fmla="*/ 3179617 h 4130507"/>
              <a:gd name="connsiteX274" fmla="*/ 691674 w 5623272"/>
              <a:gd name="connsiteY274" fmla="*/ 3174407 h 4130507"/>
              <a:gd name="connsiteX275" fmla="*/ 686463 w 5623272"/>
              <a:gd name="connsiteY275" fmla="*/ 3169196 h 4130507"/>
              <a:gd name="connsiteX276" fmla="*/ 531455 w 5623272"/>
              <a:gd name="connsiteY276" fmla="*/ 3014188 h 4130507"/>
              <a:gd name="connsiteX277" fmla="*/ 522337 w 5623272"/>
              <a:gd name="connsiteY277" fmla="*/ 3002465 h 4130507"/>
              <a:gd name="connsiteX278" fmla="*/ 509311 w 5623272"/>
              <a:gd name="connsiteY278" fmla="*/ 2989439 h 4130507"/>
              <a:gd name="connsiteX279" fmla="*/ 498891 w 5623272"/>
              <a:gd name="connsiteY279" fmla="*/ 2975111 h 4130507"/>
              <a:gd name="connsiteX280" fmla="*/ 492378 w 5623272"/>
              <a:gd name="connsiteY280" fmla="*/ 2959480 h 4130507"/>
              <a:gd name="connsiteX281" fmla="*/ 484562 w 5623272"/>
              <a:gd name="connsiteY281" fmla="*/ 2945151 h 4130507"/>
              <a:gd name="connsiteX282" fmla="*/ 474142 w 5623272"/>
              <a:gd name="connsiteY282" fmla="*/ 2929520 h 4130507"/>
              <a:gd name="connsiteX283" fmla="*/ 438972 w 5623272"/>
              <a:gd name="connsiteY283" fmla="*/ 2847457 h 4130507"/>
              <a:gd name="connsiteX284" fmla="*/ 429854 w 5623272"/>
              <a:gd name="connsiteY284" fmla="*/ 2831826 h 4130507"/>
              <a:gd name="connsiteX285" fmla="*/ 422038 w 5623272"/>
              <a:gd name="connsiteY285" fmla="*/ 2820103 h 4130507"/>
              <a:gd name="connsiteX286" fmla="*/ 411617 w 5623272"/>
              <a:gd name="connsiteY286" fmla="*/ 2807077 h 4130507"/>
              <a:gd name="connsiteX287" fmla="*/ 402499 w 5623272"/>
              <a:gd name="connsiteY287" fmla="*/ 2796656 h 4130507"/>
              <a:gd name="connsiteX288" fmla="*/ 392078 w 5623272"/>
              <a:gd name="connsiteY288" fmla="*/ 2784933 h 4130507"/>
              <a:gd name="connsiteX289" fmla="*/ 379053 w 5623272"/>
              <a:gd name="connsiteY289" fmla="*/ 2774512 h 4130507"/>
              <a:gd name="connsiteX290" fmla="*/ 367329 w 5623272"/>
              <a:gd name="connsiteY290" fmla="*/ 2764091 h 4130507"/>
              <a:gd name="connsiteX291" fmla="*/ 131561 w 5623272"/>
              <a:gd name="connsiteY291" fmla="*/ 2586939 h 4130507"/>
              <a:gd name="connsiteX292" fmla="*/ 74247 w 5623272"/>
              <a:gd name="connsiteY292" fmla="*/ 2519204 h 4130507"/>
              <a:gd name="connsiteX293" fmla="*/ 131561 w 5623272"/>
              <a:gd name="connsiteY293" fmla="*/ 2394156 h 4130507"/>
              <a:gd name="connsiteX294" fmla="*/ 446787 w 5623272"/>
              <a:gd name="connsiteY294" fmla="*/ 2579123 h 4130507"/>
              <a:gd name="connsiteX295" fmla="*/ 531455 w 5623272"/>
              <a:gd name="connsiteY295" fmla="*/ 2494455 h 4130507"/>
              <a:gd name="connsiteX296" fmla="*/ 775040 w 5623272"/>
              <a:gd name="connsiteY296" fmla="*/ 2594755 h 4130507"/>
              <a:gd name="connsiteX297" fmla="*/ 775040 w 5623272"/>
              <a:gd name="connsiteY297" fmla="*/ 2524415 h 4130507"/>
              <a:gd name="connsiteX298" fmla="*/ 726844 w 5623272"/>
              <a:gd name="connsiteY298" fmla="*/ 2524415 h 4130507"/>
              <a:gd name="connsiteX299" fmla="*/ 726844 w 5623272"/>
              <a:gd name="connsiteY299" fmla="*/ 2446259 h 4130507"/>
              <a:gd name="connsiteX300" fmla="*/ 775040 w 5623272"/>
              <a:gd name="connsiteY300" fmla="*/ 2442352 h 4130507"/>
              <a:gd name="connsiteX301" fmla="*/ 777645 w 5623272"/>
              <a:gd name="connsiteY301" fmla="*/ 2111494 h 4130507"/>
              <a:gd name="connsiteX302" fmla="*/ 729449 w 5623272"/>
              <a:gd name="connsiteY302" fmla="*/ 2111494 h 4130507"/>
              <a:gd name="connsiteX303" fmla="*/ 726844 w 5623272"/>
              <a:gd name="connsiteY303" fmla="*/ 2111494 h 4130507"/>
              <a:gd name="connsiteX304" fmla="*/ 724239 w 5623272"/>
              <a:gd name="connsiteY304" fmla="*/ 2111494 h 4130507"/>
              <a:gd name="connsiteX305" fmla="*/ 721633 w 5623272"/>
              <a:gd name="connsiteY305" fmla="*/ 2108889 h 4130507"/>
              <a:gd name="connsiteX306" fmla="*/ 719028 w 5623272"/>
              <a:gd name="connsiteY306" fmla="*/ 2108889 h 4130507"/>
              <a:gd name="connsiteX307" fmla="*/ 716423 w 5623272"/>
              <a:gd name="connsiteY307" fmla="*/ 2108889 h 4130507"/>
              <a:gd name="connsiteX308" fmla="*/ 716423 w 5623272"/>
              <a:gd name="connsiteY308" fmla="*/ 2106284 h 4130507"/>
              <a:gd name="connsiteX309" fmla="*/ 715120 w 5623272"/>
              <a:gd name="connsiteY309" fmla="*/ 2106284 h 4130507"/>
              <a:gd name="connsiteX310" fmla="*/ 552297 w 5623272"/>
              <a:gd name="connsiteY310" fmla="*/ 1978630 h 4130507"/>
              <a:gd name="connsiteX311" fmla="*/ 661714 w 5623272"/>
              <a:gd name="connsiteY311" fmla="*/ 1948671 h 4130507"/>
              <a:gd name="connsiteX312" fmla="*/ 666925 w 5623272"/>
              <a:gd name="connsiteY312" fmla="*/ 1948671 h 4130507"/>
              <a:gd name="connsiteX313" fmla="*/ 672135 w 5623272"/>
              <a:gd name="connsiteY313" fmla="*/ 1946066 h 4130507"/>
              <a:gd name="connsiteX314" fmla="*/ 679951 w 5623272"/>
              <a:gd name="connsiteY314" fmla="*/ 1946066 h 4130507"/>
              <a:gd name="connsiteX315" fmla="*/ 685161 w 5623272"/>
              <a:gd name="connsiteY315" fmla="*/ 1946066 h 4130507"/>
              <a:gd name="connsiteX316" fmla="*/ 691674 w 5623272"/>
              <a:gd name="connsiteY316" fmla="*/ 1946066 h 4130507"/>
              <a:gd name="connsiteX317" fmla="*/ 726844 w 5623272"/>
              <a:gd name="connsiteY317" fmla="*/ 1946066 h 4130507"/>
              <a:gd name="connsiteX318" fmla="*/ 724239 w 5623272"/>
              <a:gd name="connsiteY318" fmla="*/ 1951276 h 4130507"/>
              <a:gd name="connsiteX319" fmla="*/ 784158 w 5623272"/>
              <a:gd name="connsiteY319" fmla="*/ 1951276 h 4130507"/>
              <a:gd name="connsiteX320" fmla="*/ 786763 w 5623272"/>
              <a:gd name="connsiteY320" fmla="*/ 1671220 h 4130507"/>
              <a:gd name="connsiteX321" fmla="*/ 609611 w 5623272"/>
              <a:gd name="connsiteY321" fmla="*/ 1666009 h 4130507"/>
              <a:gd name="connsiteX322" fmla="*/ 599190 w 5623272"/>
              <a:gd name="connsiteY322" fmla="*/ 1600881 h 4130507"/>
              <a:gd name="connsiteX323" fmla="*/ 259215 w 5623272"/>
              <a:gd name="connsiteY323" fmla="*/ 1594368 h 4130507"/>
              <a:gd name="connsiteX324" fmla="*/ 269636 w 5623272"/>
              <a:gd name="connsiteY324" fmla="*/ 1208802 h 4130507"/>
              <a:gd name="connsiteX325" fmla="*/ 212322 w 5623272"/>
              <a:gd name="connsiteY325" fmla="*/ 1208802 h 4130507"/>
              <a:gd name="connsiteX326" fmla="*/ 177152 w 5623272"/>
              <a:gd name="connsiteY326" fmla="*/ 1211407 h 4130507"/>
              <a:gd name="connsiteX327" fmla="*/ 144587 w 5623272"/>
              <a:gd name="connsiteY327" fmla="*/ 1219222 h 4130507"/>
              <a:gd name="connsiteX328" fmla="*/ 144587 w 5623272"/>
              <a:gd name="connsiteY328" fmla="*/ 1143672 h 4130507"/>
              <a:gd name="connsiteX329" fmla="*/ 79458 w 5623272"/>
              <a:gd name="connsiteY329" fmla="*/ 1156698 h 4130507"/>
              <a:gd name="connsiteX330" fmla="*/ 84668 w 5623272"/>
              <a:gd name="connsiteY330" fmla="*/ 1083753 h 4130507"/>
              <a:gd name="connsiteX331" fmla="*/ 11723 w 5623272"/>
              <a:gd name="connsiteY331" fmla="*/ 999085 h 4130507"/>
              <a:gd name="connsiteX332" fmla="*/ 0 w 5623272"/>
              <a:gd name="connsiteY332" fmla="*/ 896180 h 4130507"/>
              <a:gd name="connsiteX333" fmla="*/ 6513 w 5623272"/>
              <a:gd name="connsiteY333" fmla="*/ 758106 h 4130507"/>
              <a:gd name="connsiteX334" fmla="*/ 9118 w 5623272"/>
              <a:gd name="connsiteY334" fmla="*/ 713818 h 4130507"/>
              <a:gd name="connsiteX335" fmla="*/ 549692 w 5623272"/>
              <a:gd name="connsiteY335" fmla="*/ 752896 h 4130507"/>
              <a:gd name="connsiteX336" fmla="*/ 987362 w 5623272"/>
              <a:gd name="connsiteY336" fmla="*/ 874036 h 4130507"/>
              <a:gd name="connsiteX337" fmla="*/ 1096779 w 5623272"/>
              <a:gd name="connsiteY337" fmla="*/ 885760 h 4130507"/>
              <a:gd name="connsiteX338" fmla="*/ 1425031 w 5623272"/>
              <a:gd name="connsiteY338" fmla="*/ 913114 h 4130507"/>
              <a:gd name="connsiteX339" fmla="*/ 1675127 w 5623272"/>
              <a:gd name="connsiteY339" fmla="*/ 861011 h 4130507"/>
              <a:gd name="connsiteX340" fmla="*/ 1814504 w 5623272"/>
              <a:gd name="connsiteY340" fmla="*/ 863616 h 4130507"/>
              <a:gd name="connsiteX341" fmla="*/ 2012498 w 5623272"/>
              <a:gd name="connsiteY341" fmla="*/ 660412 h 4130507"/>
              <a:gd name="connsiteX342" fmla="*/ 2197465 w 5623272"/>
              <a:gd name="connsiteY342" fmla="*/ 660412 h 4130507"/>
              <a:gd name="connsiteX343" fmla="*/ 2265200 w 5623272"/>
              <a:gd name="connsiteY343" fmla="*/ 689069 h 4130507"/>
              <a:gd name="connsiteX344" fmla="*/ 2330329 w 5623272"/>
              <a:gd name="connsiteY344" fmla="*/ 746383 h 4130507"/>
              <a:gd name="connsiteX345" fmla="*/ 2330330 w 5623272"/>
              <a:gd name="connsiteY345" fmla="*/ 746382 h 4130507"/>
              <a:gd name="connsiteX346" fmla="*/ 2292554 w 5623272"/>
              <a:gd name="connsiteY346" fmla="*/ 616123 h 4130507"/>
              <a:gd name="connsiteX347" fmla="*/ 2211794 w 5623272"/>
              <a:gd name="connsiteY347" fmla="*/ 488470 h 4130507"/>
              <a:gd name="connsiteX348" fmla="*/ 2214399 w 5623272"/>
              <a:gd name="connsiteY348" fmla="*/ 368632 h 4130507"/>
              <a:gd name="connsiteX349" fmla="*/ 2149270 w 5623272"/>
              <a:gd name="connsiteY349" fmla="*/ 293082 h 4130507"/>
              <a:gd name="connsiteX350" fmla="*/ 2319909 w 5623272"/>
              <a:gd name="connsiteY350" fmla="*/ 123745 h 4130507"/>
              <a:gd name="connsiteX351" fmla="*/ 2420208 w 5623272"/>
              <a:gd name="connsiteY351" fmla="*/ 97694 h 4130507"/>
              <a:gd name="connsiteX352" fmla="*/ 2459286 w 5623272"/>
              <a:gd name="connsiteY352" fmla="*/ 58616 h 4130507"/>
              <a:gd name="connsiteX353" fmla="*/ 2515297 w 5623272"/>
              <a:gd name="connsiteY353" fmla="*/ 0 h 413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623272" h="4130507">
                <a:moveTo>
                  <a:pt x="2515297" y="0"/>
                </a:moveTo>
                <a:lnTo>
                  <a:pt x="2847457" y="183665"/>
                </a:lnTo>
                <a:lnTo>
                  <a:pt x="3140539" y="240979"/>
                </a:lnTo>
                <a:lnTo>
                  <a:pt x="3361980" y="325647"/>
                </a:lnTo>
                <a:lnTo>
                  <a:pt x="3502659" y="281359"/>
                </a:lnTo>
                <a:lnTo>
                  <a:pt x="3501738" y="310564"/>
                </a:lnTo>
                <a:lnTo>
                  <a:pt x="3501739" y="310564"/>
                </a:lnTo>
                <a:lnTo>
                  <a:pt x="3502660" y="281358"/>
                </a:lnTo>
                <a:lnTo>
                  <a:pt x="3652457" y="227952"/>
                </a:lnTo>
                <a:lnTo>
                  <a:pt x="4122692" y="238373"/>
                </a:lnTo>
                <a:lnTo>
                  <a:pt x="4380604" y="246189"/>
                </a:lnTo>
                <a:lnTo>
                  <a:pt x="4525191" y="270938"/>
                </a:lnTo>
                <a:lnTo>
                  <a:pt x="4530401" y="213624"/>
                </a:lnTo>
                <a:lnTo>
                  <a:pt x="4695829" y="100300"/>
                </a:lnTo>
                <a:lnTo>
                  <a:pt x="4695829" y="100299"/>
                </a:lnTo>
                <a:lnTo>
                  <a:pt x="4695830" y="100299"/>
                </a:lnTo>
                <a:lnTo>
                  <a:pt x="4823483" y="72945"/>
                </a:lnTo>
                <a:lnTo>
                  <a:pt x="4970676" y="72945"/>
                </a:lnTo>
                <a:lnTo>
                  <a:pt x="5228588" y="132864"/>
                </a:lnTo>
                <a:lnTo>
                  <a:pt x="5623272" y="100299"/>
                </a:lnTo>
                <a:lnTo>
                  <a:pt x="5623272" y="121141"/>
                </a:lnTo>
                <a:cubicBezTo>
                  <a:pt x="5619799" y="511917"/>
                  <a:pt x="5616325" y="902693"/>
                  <a:pt x="5612852" y="1293469"/>
                </a:cubicBezTo>
                <a:lnTo>
                  <a:pt x="5612852" y="2603873"/>
                </a:lnTo>
                <a:lnTo>
                  <a:pt x="5612852" y="2711988"/>
                </a:lnTo>
                <a:lnTo>
                  <a:pt x="5612851" y="2711989"/>
                </a:lnTo>
                <a:lnTo>
                  <a:pt x="5620666" y="3687628"/>
                </a:lnTo>
                <a:lnTo>
                  <a:pt x="5612851" y="4082312"/>
                </a:lnTo>
                <a:lnTo>
                  <a:pt x="5153037" y="3920791"/>
                </a:lnTo>
                <a:lnTo>
                  <a:pt x="5087908" y="3918186"/>
                </a:lnTo>
                <a:lnTo>
                  <a:pt x="4682803" y="3910370"/>
                </a:lnTo>
                <a:lnTo>
                  <a:pt x="4637214" y="3907765"/>
                </a:lnTo>
                <a:lnTo>
                  <a:pt x="4609859" y="3907765"/>
                </a:lnTo>
                <a:lnTo>
                  <a:pt x="4582505" y="3905160"/>
                </a:lnTo>
                <a:lnTo>
                  <a:pt x="4555151" y="3899949"/>
                </a:lnTo>
                <a:lnTo>
                  <a:pt x="4527796" y="3894739"/>
                </a:lnTo>
                <a:lnTo>
                  <a:pt x="4500442" y="3888226"/>
                </a:lnTo>
                <a:lnTo>
                  <a:pt x="4475693" y="3880411"/>
                </a:lnTo>
                <a:lnTo>
                  <a:pt x="4450944" y="3869990"/>
                </a:lnTo>
                <a:lnTo>
                  <a:pt x="4424892" y="3858267"/>
                </a:lnTo>
                <a:lnTo>
                  <a:pt x="4400143" y="3845241"/>
                </a:lnTo>
                <a:lnTo>
                  <a:pt x="4375394" y="3829610"/>
                </a:lnTo>
                <a:lnTo>
                  <a:pt x="4355855" y="3817886"/>
                </a:lnTo>
                <a:lnTo>
                  <a:pt x="4348039" y="3812676"/>
                </a:lnTo>
                <a:lnTo>
                  <a:pt x="4340224" y="3807466"/>
                </a:lnTo>
                <a:lnTo>
                  <a:pt x="4329803" y="3804860"/>
                </a:lnTo>
                <a:lnTo>
                  <a:pt x="4323290" y="3799650"/>
                </a:lnTo>
                <a:lnTo>
                  <a:pt x="4312870" y="3797045"/>
                </a:lnTo>
                <a:lnTo>
                  <a:pt x="4193031" y="3763178"/>
                </a:lnTo>
                <a:lnTo>
                  <a:pt x="4182611" y="3763178"/>
                </a:lnTo>
                <a:lnTo>
                  <a:pt x="4170887" y="3760572"/>
                </a:lnTo>
                <a:lnTo>
                  <a:pt x="4160467" y="3760572"/>
                </a:lnTo>
                <a:lnTo>
                  <a:pt x="4147441" y="3760572"/>
                </a:lnTo>
                <a:lnTo>
                  <a:pt x="4138323" y="3760572"/>
                </a:lnTo>
                <a:lnTo>
                  <a:pt x="4127902" y="3760572"/>
                </a:lnTo>
                <a:lnTo>
                  <a:pt x="4114876" y="3763178"/>
                </a:lnTo>
                <a:lnTo>
                  <a:pt x="4105758" y="3764481"/>
                </a:lnTo>
                <a:lnTo>
                  <a:pt x="4095337" y="3767086"/>
                </a:lnTo>
                <a:lnTo>
                  <a:pt x="4084916" y="3769691"/>
                </a:lnTo>
                <a:lnTo>
                  <a:pt x="4075798" y="3774902"/>
                </a:lnTo>
                <a:lnTo>
                  <a:pt x="4067983" y="3780112"/>
                </a:lnTo>
                <a:lnTo>
                  <a:pt x="4057562" y="3785322"/>
                </a:lnTo>
                <a:lnTo>
                  <a:pt x="4038023" y="3795743"/>
                </a:lnTo>
                <a:lnTo>
                  <a:pt x="4014577" y="3802256"/>
                </a:lnTo>
                <a:lnTo>
                  <a:pt x="3995038" y="3812677"/>
                </a:lnTo>
                <a:lnTo>
                  <a:pt x="3799650" y="3883017"/>
                </a:lnTo>
                <a:lnTo>
                  <a:pt x="3767085" y="3897345"/>
                </a:lnTo>
                <a:lnTo>
                  <a:pt x="3765782" y="3899950"/>
                </a:lnTo>
                <a:lnTo>
                  <a:pt x="3760572" y="3902555"/>
                </a:lnTo>
                <a:lnTo>
                  <a:pt x="3755362" y="3905161"/>
                </a:lnTo>
                <a:lnTo>
                  <a:pt x="3750151" y="3907766"/>
                </a:lnTo>
                <a:lnTo>
                  <a:pt x="3744941" y="3907766"/>
                </a:lnTo>
                <a:lnTo>
                  <a:pt x="3739731" y="3910371"/>
                </a:lnTo>
                <a:lnTo>
                  <a:pt x="3734520" y="3910371"/>
                </a:lnTo>
                <a:lnTo>
                  <a:pt x="3728007" y="3912976"/>
                </a:lnTo>
                <a:lnTo>
                  <a:pt x="3722797" y="3912976"/>
                </a:lnTo>
                <a:lnTo>
                  <a:pt x="3717587" y="3912976"/>
                </a:lnTo>
                <a:lnTo>
                  <a:pt x="3369796" y="3912976"/>
                </a:lnTo>
                <a:lnTo>
                  <a:pt x="3334626" y="3912976"/>
                </a:lnTo>
                <a:lnTo>
                  <a:pt x="3299456" y="3910371"/>
                </a:lnTo>
                <a:lnTo>
                  <a:pt x="3282522" y="3910371"/>
                </a:lnTo>
                <a:cubicBezTo>
                  <a:pt x="3283093" y="3894194"/>
                  <a:pt x="3283663" y="3878016"/>
                  <a:pt x="3284234" y="3861839"/>
                </a:cubicBezTo>
                <a:cubicBezTo>
                  <a:pt x="3283663" y="3878016"/>
                  <a:pt x="3283093" y="3894193"/>
                  <a:pt x="3282522" y="3910370"/>
                </a:cubicBezTo>
                <a:lnTo>
                  <a:pt x="3154868" y="3897344"/>
                </a:lnTo>
                <a:lnTo>
                  <a:pt x="3143145" y="3897344"/>
                </a:lnTo>
                <a:lnTo>
                  <a:pt x="3130119" y="3897344"/>
                </a:lnTo>
                <a:lnTo>
                  <a:pt x="3117093" y="3897344"/>
                </a:lnTo>
                <a:lnTo>
                  <a:pt x="3107975" y="3899949"/>
                </a:lnTo>
                <a:lnTo>
                  <a:pt x="3094949" y="3902554"/>
                </a:lnTo>
                <a:lnTo>
                  <a:pt x="3081923" y="3905159"/>
                </a:lnTo>
                <a:lnTo>
                  <a:pt x="3070200" y="3907765"/>
                </a:lnTo>
                <a:lnTo>
                  <a:pt x="2997255" y="3935119"/>
                </a:lnTo>
                <a:lnTo>
                  <a:pt x="2989439" y="3937724"/>
                </a:lnTo>
                <a:lnTo>
                  <a:pt x="2982926" y="3942935"/>
                </a:lnTo>
                <a:lnTo>
                  <a:pt x="2977716" y="3945540"/>
                </a:lnTo>
                <a:lnTo>
                  <a:pt x="2969901" y="3950750"/>
                </a:lnTo>
                <a:lnTo>
                  <a:pt x="2964690" y="3954658"/>
                </a:lnTo>
                <a:lnTo>
                  <a:pt x="2959480" y="3959868"/>
                </a:lnTo>
                <a:lnTo>
                  <a:pt x="2955572" y="3965079"/>
                </a:lnTo>
                <a:lnTo>
                  <a:pt x="2950362" y="3970289"/>
                </a:lnTo>
                <a:lnTo>
                  <a:pt x="2945151" y="3975499"/>
                </a:lnTo>
                <a:lnTo>
                  <a:pt x="2939941" y="3980710"/>
                </a:lnTo>
                <a:lnTo>
                  <a:pt x="2934731" y="3987223"/>
                </a:lnTo>
                <a:lnTo>
                  <a:pt x="2932125" y="3995038"/>
                </a:lnTo>
                <a:lnTo>
                  <a:pt x="2926915" y="4000248"/>
                </a:lnTo>
                <a:lnTo>
                  <a:pt x="2925613" y="4005459"/>
                </a:lnTo>
                <a:lnTo>
                  <a:pt x="2920402" y="4013274"/>
                </a:lnTo>
                <a:lnTo>
                  <a:pt x="2915192" y="4017182"/>
                </a:lnTo>
                <a:lnTo>
                  <a:pt x="2909981" y="4022392"/>
                </a:lnTo>
                <a:lnTo>
                  <a:pt x="2904771" y="4027603"/>
                </a:lnTo>
                <a:lnTo>
                  <a:pt x="2899561" y="4032813"/>
                </a:lnTo>
                <a:lnTo>
                  <a:pt x="2893048" y="4038023"/>
                </a:lnTo>
                <a:lnTo>
                  <a:pt x="2887837" y="4040629"/>
                </a:lnTo>
                <a:lnTo>
                  <a:pt x="2880022" y="4045839"/>
                </a:lnTo>
                <a:lnTo>
                  <a:pt x="2874812" y="4047142"/>
                </a:lnTo>
                <a:lnTo>
                  <a:pt x="2866996" y="4049747"/>
                </a:lnTo>
                <a:lnTo>
                  <a:pt x="2697660" y="4120086"/>
                </a:lnTo>
                <a:lnTo>
                  <a:pt x="2662490" y="4127902"/>
                </a:lnTo>
                <a:lnTo>
                  <a:pt x="2627320" y="4130507"/>
                </a:lnTo>
                <a:lnTo>
                  <a:pt x="2589545" y="4130507"/>
                </a:lnTo>
                <a:lnTo>
                  <a:pt x="2527020" y="4130507"/>
                </a:lnTo>
                <a:lnTo>
                  <a:pt x="2510087" y="4130507"/>
                </a:lnTo>
                <a:lnTo>
                  <a:pt x="2490548" y="4130507"/>
                </a:lnTo>
                <a:lnTo>
                  <a:pt x="2472312" y="4127902"/>
                </a:lnTo>
                <a:lnTo>
                  <a:pt x="2437142" y="4122692"/>
                </a:lnTo>
                <a:lnTo>
                  <a:pt x="2422813" y="4117481"/>
                </a:lnTo>
                <a:lnTo>
                  <a:pt x="2407182" y="4109666"/>
                </a:lnTo>
                <a:lnTo>
                  <a:pt x="2392854" y="4103153"/>
                </a:lnTo>
                <a:lnTo>
                  <a:pt x="2377223" y="4095337"/>
                </a:lnTo>
                <a:lnTo>
                  <a:pt x="2362894" y="4087522"/>
                </a:lnTo>
                <a:lnTo>
                  <a:pt x="2347263" y="4077101"/>
                </a:lnTo>
                <a:lnTo>
                  <a:pt x="2334237" y="4067983"/>
                </a:lnTo>
                <a:lnTo>
                  <a:pt x="2322514" y="4057562"/>
                </a:lnTo>
                <a:lnTo>
                  <a:pt x="2309488" y="4045839"/>
                </a:lnTo>
                <a:lnTo>
                  <a:pt x="2297765" y="4032813"/>
                </a:lnTo>
                <a:lnTo>
                  <a:pt x="2287344" y="4019787"/>
                </a:lnTo>
                <a:lnTo>
                  <a:pt x="2276923" y="4008064"/>
                </a:lnTo>
                <a:lnTo>
                  <a:pt x="2267805" y="3997643"/>
                </a:lnTo>
                <a:lnTo>
                  <a:pt x="2259990" y="3984617"/>
                </a:lnTo>
                <a:lnTo>
                  <a:pt x="2249569" y="3978104"/>
                </a:lnTo>
                <a:lnTo>
                  <a:pt x="2240451" y="3967684"/>
                </a:lnTo>
                <a:lnTo>
                  <a:pt x="2227425" y="3957263"/>
                </a:lnTo>
                <a:lnTo>
                  <a:pt x="2217004" y="3950750"/>
                </a:lnTo>
                <a:lnTo>
                  <a:pt x="2205281" y="3942935"/>
                </a:lnTo>
                <a:lnTo>
                  <a:pt x="2157085" y="3918185"/>
                </a:lnTo>
                <a:lnTo>
                  <a:pt x="2127126" y="3899949"/>
                </a:lnTo>
                <a:lnTo>
                  <a:pt x="2082838" y="3880410"/>
                </a:lnTo>
                <a:lnTo>
                  <a:pt x="2094414" y="3816488"/>
                </a:lnTo>
                <a:lnTo>
                  <a:pt x="2094414" y="3816487"/>
                </a:lnTo>
                <a:lnTo>
                  <a:pt x="2082837" y="3880410"/>
                </a:lnTo>
                <a:lnTo>
                  <a:pt x="2042457" y="3862174"/>
                </a:lnTo>
                <a:lnTo>
                  <a:pt x="2039852" y="3859569"/>
                </a:lnTo>
                <a:lnTo>
                  <a:pt x="2037247" y="3858266"/>
                </a:lnTo>
                <a:lnTo>
                  <a:pt x="2034642" y="3855661"/>
                </a:lnTo>
                <a:lnTo>
                  <a:pt x="2032037" y="3853056"/>
                </a:lnTo>
                <a:lnTo>
                  <a:pt x="2029431" y="3850451"/>
                </a:lnTo>
                <a:lnTo>
                  <a:pt x="2026826" y="3847845"/>
                </a:lnTo>
                <a:lnTo>
                  <a:pt x="2024221" y="3845240"/>
                </a:lnTo>
                <a:lnTo>
                  <a:pt x="2022918" y="3840030"/>
                </a:lnTo>
                <a:lnTo>
                  <a:pt x="2020313" y="3837425"/>
                </a:lnTo>
                <a:lnTo>
                  <a:pt x="2020313" y="3834820"/>
                </a:lnTo>
                <a:lnTo>
                  <a:pt x="2017708" y="3829609"/>
                </a:lnTo>
                <a:lnTo>
                  <a:pt x="2015103" y="3827004"/>
                </a:lnTo>
                <a:lnTo>
                  <a:pt x="2015103" y="3825701"/>
                </a:lnTo>
                <a:lnTo>
                  <a:pt x="2015103" y="3820491"/>
                </a:lnTo>
                <a:lnTo>
                  <a:pt x="2012498" y="3817886"/>
                </a:lnTo>
                <a:lnTo>
                  <a:pt x="2012498" y="3812676"/>
                </a:lnTo>
                <a:lnTo>
                  <a:pt x="2012498" y="3810070"/>
                </a:lnTo>
                <a:lnTo>
                  <a:pt x="2009893" y="3807465"/>
                </a:lnTo>
                <a:lnTo>
                  <a:pt x="2009893" y="3802255"/>
                </a:lnTo>
                <a:lnTo>
                  <a:pt x="2007287" y="3799650"/>
                </a:lnTo>
                <a:lnTo>
                  <a:pt x="2007287" y="3797045"/>
                </a:lnTo>
                <a:lnTo>
                  <a:pt x="2004682" y="3793137"/>
                </a:lnTo>
                <a:lnTo>
                  <a:pt x="2002077" y="3790532"/>
                </a:lnTo>
                <a:lnTo>
                  <a:pt x="2002077" y="3787926"/>
                </a:lnTo>
                <a:lnTo>
                  <a:pt x="1999472" y="3785321"/>
                </a:lnTo>
                <a:lnTo>
                  <a:pt x="1931737" y="3704561"/>
                </a:lnTo>
                <a:lnTo>
                  <a:pt x="1931737" y="3701956"/>
                </a:lnTo>
                <a:lnTo>
                  <a:pt x="1930435" y="3700653"/>
                </a:lnTo>
                <a:lnTo>
                  <a:pt x="1927830" y="3698048"/>
                </a:lnTo>
                <a:lnTo>
                  <a:pt x="1925224" y="3698048"/>
                </a:lnTo>
                <a:lnTo>
                  <a:pt x="1925224" y="3695443"/>
                </a:lnTo>
                <a:lnTo>
                  <a:pt x="1922619" y="3692837"/>
                </a:lnTo>
                <a:lnTo>
                  <a:pt x="1920014" y="3692837"/>
                </a:lnTo>
                <a:lnTo>
                  <a:pt x="1917409" y="3690232"/>
                </a:lnTo>
                <a:lnTo>
                  <a:pt x="1914804" y="3690232"/>
                </a:lnTo>
                <a:lnTo>
                  <a:pt x="1912198" y="3687627"/>
                </a:lnTo>
                <a:lnTo>
                  <a:pt x="1909593" y="3687627"/>
                </a:lnTo>
                <a:lnTo>
                  <a:pt x="1906988" y="3687627"/>
                </a:lnTo>
                <a:lnTo>
                  <a:pt x="1904383" y="3685022"/>
                </a:lnTo>
                <a:lnTo>
                  <a:pt x="1901778" y="3685022"/>
                </a:lnTo>
                <a:lnTo>
                  <a:pt x="1899173" y="3685022"/>
                </a:lnTo>
                <a:lnTo>
                  <a:pt x="1897870" y="3685022"/>
                </a:lnTo>
                <a:lnTo>
                  <a:pt x="1895265" y="3685022"/>
                </a:lnTo>
                <a:lnTo>
                  <a:pt x="1892660" y="3682417"/>
                </a:lnTo>
                <a:lnTo>
                  <a:pt x="1890055" y="3682417"/>
                </a:lnTo>
                <a:lnTo>
                  <a:pt x="1887449" y="3679812"/>
                </a:lnTo>
                <a:lnTo>
                  <a:pt x="1884844" y="3679812"/>
                </a:lnTo>
                <a:lnTo>
                  <a:pt x="1882239" y="3677206"/>
                </a:lnTo>
                <a:lnTo>
                  <a:pt x="1879634" y="3674601"/>
                </a:lnTo>
                <a:lnTo>
                  <a:pt x="1877029" y="3674601"/>
                </a:lnTo>
                <a:lnTo>
                  <a:pt x="1877029" y="3671996"/>
                </a:lnTo>
                <a:lnTo>
                  <a:pt x="1874423" y="3669391"/>
                </a:lnTo>
                <a:lnTo>
                  <a:pt x="1871818" y="3669391"/>
                </a:lnTo>
                <a:lnTo>
                  <a:pt x="1871818" y="3668088"/>
                </a:lnTo>
                <a:lnTo>
                  <a:pt x="1869213" y="3665483"/>
                </a:lnTo>
                <a:lnTo>
                  <a:pt x="1869213" y="3662878"/>
                </a:lnTo>
                <a:lnTo>
                  <a:pt x="1860095" y="3649852"/>
                </a:lnTo>
                <a:lnTo>
                  <a:pt x="1852279" y="3635524"/>
                </a:lnTo>
                <a:lnTo>
                  <a:pt x="1841859" y="3622498"/>
                </a:lnTo>
                <a:lnTo>
                  <a:pt x="1832741" y="3612077"/>
                </a:lnTo>
                <a:lnTo>
                  <a:pt x="1819715" y="3600354"/>
                </a:lnTo>
                <a:lnTo>
                  <a:pt x="1809294" y="3589933"/>
                </a:lnTo>
                <a:lnTo>
                  <a:pt x="1797571" y="3576907"/>
                </a:lnTo>
                <a:lnTo>
                  <a:pt x="1784545" y="3570394"/>
                </a:lnTo>
                <a:lnTo>
                  <a:pt x="1772822" y="3559973"/>
                </a:lnTo>
                <a:lnTo>
                  <a:pt x="1757191" y="3552158"/>
                </a:lnTo>
                <a:lnTo>
                  <a:pt x="1744165" y="3544342"/>
                </a:lnTo>
                <a:lnTo>
                  <a:pt x="1729836" y="3537829"/>
                </a:lnTo>
                <a:lnTo>
                  <a:pt x="1714205" y="3530014"/>
                </a:lnTo>
                <a:lnTo>
                  <a:pt x="1699877" y="3524804"/>
                </a:lnTo>
                <a:lnTo>
                  <a:pt x="1681641" y="3519593"/>
                </a:lnTo>
                <a:lnTo>
                  <a:pt x="1667312" y="3513080"/>
                </a:lnTo>
                <a:lnTo>
                  <a:pt x="1649076" y="3505265"/>
                </a:lnTo>
                <a:lnTo>
                  <a:pt x="1634747" y="3494844"/>
                </a:lnTo>
                <a:lnTo>
                  <a:pt x="1619116" y="3484423"/>
                </a:lnTo>
                <a:lnTo>
                  <a:pt x="1604788" y="3477910"/>
                </a:lnTo>
                <a:lnTo>
                  <a:pt x="1591762" y="3467490"/>
                </a:lnTo>
                <a:lnTo>
                  <a:pt x="1577434" y="3459674"/>
                </a:lnTo>
                <a:lnTo>
                  <a:pt x="1559197" y="3451859"/>
                </a:lnTo>
                <a:lnTo>
                  <a:pt x="1544869" y="3447951"/>
                </a:lnTo>
                <a:lnTo>
                  <a:pt x="1529238" y="3442741"/>
                </a:lnTo>
                <a:lnTo>
                  <a:pt x="1512304" y="3437530"/>
                </a:lnTo>
                <a:lnTo>
                  <a:pt x="1494068" y="3434925"/>
                </a:lnTo>
                <a:lnTo>
                  <a:pt x="1479739" y="3432320"/>
                </a:lnTo>
                <a:lnTo>
                  <a:pt x="1462806" y="3432320"/>
                </a:lnTo>
                <a:lnTo>
                  <a:pt x="1365112" y="3427110"/>
                </a:lnTo>
                <a:lnTo>
                  <a:pt x="1270023" y="3419294"/>
                </a:lnTo>
                <a:lnTo>
                  <a:pt x="1270023" y="3419293"/>
                </a:lnTo>
                <a:lnTo>
                  <a:pt x="1249182" y="3417991"/>
                </a:lnTo>
                <a:lnTo>
                  <a:pt x="1232248" y="3415385"/>
                </a:lnTo>
                <a:lnTo>
                  <a:pt x="1214012" y="3412780"/>
                </a:lnTo>
                <a:lnTo>
                  <a:pt x="1197078" y="3407570"/>
                </a:lnTo>
                <a:lnTo>
                  <a:pt x="1180145" y="3402360"/>
                </a:lnTo>
                <a:lnTo>
                  <a:pt x="1161908" y="3397149"/>
                </a:lnTo>
                <a:lnTo>
                  <a:pt x="1144975" y="3389334"/>
                </a:lnTo>
                <a:lnTo>
                  <a:pt x="1126738" y="3382821"/>
                </a:lnTo>
                <a:lnTo>
                  <a:pt x="1112410" y="3372400"/>
                </a:lnTo>
                <a:lnTo>
                  <a:pt x="1096779" y="3361979"/>
                </a:lnTo>
                <a:lnTo>
                  <a:pt x="1082450" y="3352861"/>
                </a:lnTo>
                <a:lnTo>
                  <a:pt x="1066819" y="3339835"/>
                </a:lnTo>
                <a:lnTo>
                  <a:pt x="1052491" y="3326809"/>
                </a:lnTo>
                <a:lnTo>
                  <a:pt x="1039465" y="3315086"/>
                </a:lnTo>
                <a:lnTo>
                  <a:pt x="1027742" y="3302060"/>
                </a:lnTo>
                <a:lnTo>
                  <a:pt x="1022531" y="3294245"/>
                </a:lnTo>
                <a:lnTo>
                  <a:pt x="1014716" y="3287732"/>
                </a:lnTo>
                <a:lnTo>
                  <a:pt x="1006900" y="3282521"/>
                </a:lnTo>
                <a:lnTo>
                  <a:pt x="1001690" y="3277311"/>
                </a:lnTo>
                <a:lnTo>
                  <a:pt x="995177" y="3269496"/>
                </a:lnTo>
                <a:lnTo>
                  <a:pt x="984756" y="3264285"/>
                </a:lnTo>
                <a:lnTo>
                  <a:pt x="976941" y="3261680"/>
                </a:lnTo>
                <a:lnTo>
                  <a:pt x="969125" y="3257772"/>
                </a:lnTo>
                <a:lnTo>
                  <a:pt x="960007" y="3252562"/>
                </a:lnTo>
                <a:lnTo>
                  <a:pt x="952192" y="3249957"/>
                </a:lnTo>
                <a:lnTo>
                  <a:pt x="941771" y="3247352"/>
                </a:lnTo>
                <a:lnTo>
                  <a:pt x="933955" y="3244746"/>
                </a:lnTo>
                <a:lnTo>
                  <a:pt x="751593" y="3204366"/>
                </a:lnTo>
                <a:lnTo>
                  <a:pt x="745080" y="3201761"/>
                </a:lnTo>
                <a:lnTo>
                  <a:pt x="737264" y="3199156"/>
                </a:lnTo>
                <a:lnTo>
                  <a:pt x="732054" y="3197853"/>
                </a:lnTo>
                <a:lnTo>
                  <a:pt x="724239" y="3195248"/>
                </a:lnTo>
                <a:lnTo>
                  <a:pt x="716423" y="3192643"/>
                </a:lnTo>
                <a:lnTo>
                  <a:pt x="712515" y="3187433"/>
                </a:lnTo>
                <a:lnTo>
                  <a:pt x="704700" y="3182222"/>
                </a:lnTo>
                <a:lnTo>
                  <a:pt x="699489" y="3179617"/>
                </a:lnTo>
                <a:lnTo>
                  <a:pt x="691674" y="3174407"/>
                </a:lnTo>
                <a:lnTo>
                  <a:pt x="686463" y="3169196"/>
                </a:lnTo>
                <a:lnTo>
                  <a:pt x="531455" y="3014188"/>
                </a:lnTo>
                <a:lnTo>
                  <a:pt x="522337" y="3002465"/>
                </a:lnTo>
                <a:lnTo>
                  <a:pt x="509311" y="2989439"/>
                </a:lnTo>
                <a:lnTo>
                  <a:pt x="498891" y="2975111"/>
                </a:lnTo>
                <a:lnTo>
                  <a:pt x="492378" y="2959480"/>
                </a:lnTo>
                <a:lnTo>
                  <a:pt x="484562" y="2945151"/>
                </a:lnTo>
                <a:lnTo>
                  <a:pt x="474142" y="2929520"/>
                </a:lnTo>
                <a:lnTo>
                  <a:pt x="438972" y="2847457"/>
                </a:lnTo>
                <a:lnTo>
                  <a:pt x="429854" y="2831826"/>
                </a:lnTo>
                <a:lnTo>
                  <a:pt x="422038" y="2820103"/>
                </a:lnTo>
                <a:lnTo>
                  <a:pt x="411617" y="2807077"/>
                </a:lnTo>
                <a:lnTo>
                  <a:pt x="402499" y="2796656"/>
                </a:lnTo>
                <a:lnTo>
                  <a:pt x="392078" y="2784933"/>
                </a:lnTo>
                <a:lnTo>
                  <a:pt x="379053" y="2774512"/>
                </a:lnTo>
                <a:lnTo>
                  <a:pt x="367329" y="2764091"/>
                </a:lnTo>
                <a:lnTo>
                  <a:pt x="131561" y="2586939"/>
                </a:lnTo>
                <a:lnTo>
                  <a:pt x="74247" y="2519204"/>
                </a:lnTo>
                <a:lnTo>
                  <a:pt x="131561" y="2394156"/>
                </a:lnTo>
                <a:lnTo>
                  <a:pt x="446787" y="2579123"/>
                </a:lnTo>
                <a:lnTo>
                  <a:pt x="531455" y="2494455"/>
                </a:lnTo>
                <a:lnTo>
                  <a:pt x="775040" y="2594755"/>
                </a:lnTo>
                <a:lnTo>
                  <a:pt x="775040" y="2524415"/>
                </a:lnTo>
                <a:lnTo>
                  <a:pt x="726844" y="2524415"/>
                </a:lnTo>
                <a:lnTo>
                  <a:pt x="726844" y="2446259"/>
                </a:lnTo>
                <a:lnTo>
                  <a:pt x="775040" y="2442352"/>
                </a:lnTo>
                <a:cubicBezTo>
                  <a:pt x="775908" y="2332066"/>
                  <a:pt x="776777" y="2221780"/>
                  <a:pt x="777645" y="2111494"/>
                </a:cubicBezTo>
                <a:lnTo>
                  <a:pt x="729449" y="2111494"/>
                </a:lnTo>
                <a:lnTo>
                  <a:pt x="726844" y="2111494"/>
                </a:lnTo>
                <a:lnTo>
                  <a:pt x="724239" y="2111494"/>
                </a:lnTo>
                <a:lnTo>
                  <a:pt x="721633" y="2108889"/>
                </a:lnTo>
                <a:lnTo>
                  <a:pt x="719028" y="2108889"/>
                </a:lnTo>
                <a:lnTo>
                  <a:pt x="716423" y="2108889"/>
                </a:lnTo>
                <a:lnTo>
                  <a:pt x="716423" y="2106284"/>
                </a:lnTo>
                <a:lnTo>
                  <a:pt x="715120" y="2106284"/>
                </a:lnTo>
                <a:lnTo>
                  <a:pt x="552297" y="1978630"/>
                </a:lnTo>
                <a:lnTo>
                  <a:pt x="661714" y="1948671"/>
                </a:lnTo>
                <a:lnTo>
                  <a:pt x="666925" y="1948671"/>
                </a:lnTo>
                <a:lnTo>
                  <a:pt x="672135" y="1946066"/>
                </a:lnTo>
                <a:lnTo>
                  <a:pt x="679951" y="1946066"/>
                </a:lnTo>
                <a:lnTo>
                  <a:pt x="685161" y="1946066"/>
                </a:lnTo>
                <a:lnTo>
                  <a:pt x="691674" y="1946066"/>
                </a:lnTo>
                <a:lnTo>
                  <a:pt x="726844" y="1946066"/>
                </a:lnTo>
                <a:lnTo>
                  <a:pt x="724239" y="1951276"/>
                </a:lnTo>
                <a:lnTo>
                  <a:pt x="784158" y="1951276"/>
                </a:lnTo>
                <a:cubicBezTo>
                  <a:pt x="785026" y="1857924"/>
                  <a:pt x="785895" y="1764572"/>
                  <a:pt x="786763" y="1671220"/>
                </a:cubicBezTo>
                <a:lnTo>
                  <a:pt x="609611" y="1666009"/>
                </a:lnTo>
                <a:lnTo>
                  <a:pt x="599190" y="1600881"/>
                </a:lnTo>
                <a:lnTo>
                  <a:pt x="259215" y="1594368"/>
                </a:lnTo>
                <a:lnTo>
                  <a:pt x="269636" y="1208802"/>
                </a:lnTo>
                <a:lnTo>
                  <a:pt x="212322" y="1208802"/>
                </a:lnTo>
                <a:lnTo>
                  <a:pt x="177152" y="1211407"/>
                </a:lnTo>
                <a:lnTo>
                  <a:pt x="144587" y="1219222"/>
                </a:lnTo>
                <a:lnTo>
                  <a:pt x="144587" y="1143672"/>
                </a:lnTo>
                <a:lnTo>
                  <a:pt x="79458" y="1156698"/>
                </a:lnTo>
                <a:lnTo>
                  <a:pt x="84668" y="1083753"/>
                </a:lnTo>
                <a:lnTo>
                  <a:pt x="11723" y="999085"/>
                </a:lnTo>
                <a:lnTo>
                  <a:pt x="0" y="896180"/>
                </a:lnTo>
                <a:lnTo>
                  <a:pt x="6513" y="758106"/>
                </a:lnTo>
                <a:lnTo>
                  <a:pt x="9118" y="713818"/>
                </a:lnTo>
                <a:lnTo>
                  <a:pt x="549692" y="752896"/>
                </a:lnTo>
                <a:lnTo>
                  <a:pt x="987362" y="874036"/>
                </a:lnTo>
                <a:lnTo>
                  <a:pt x="1096779" y="885760"/>
                </a:lnTo>
                <a:lnTo>
                  <a:pt x="1425031" y="913114"/>
                </a:lnTo>
                <a:lnTo>
                  <a:pt x="1675127" y="861011"/>
                </a:lnTo>
                <a:lnTo>
                  <a:pt x="1814504" y="863616"/>
                </a:lnTo>
                <a:lnTo>
                  <a:pt x="2012498" y="660412"/>
                </a:lnTo>
                <a:lnTo>
                  <a:pt x="2197465" y="660412"/>
                </a:lnTo>
                <a:lnTo>
                  <a:pt x="2265200" y="689069"/>
                </a:lnTo>
                <a:lnTo>
                  <a:pt x="2330329" y="746383"/>
                </a:lnTo>
                <a:lnTo>
                  <a:pt x="2330330" y="746382"/>
                </a:lnTo>
                <a:lnTo>
                  <a:pt x="2292554" y="616123"/>
                </a:lnTo>
                <a:lnTo>
                  <a:pt x="2211794" y="488470"/>
                </a:lnTo>
                <a:cubicBezTo>
                  <a:pt x="2212662" y="448524"/>
                  <a:pt x="2213531" y="408578"/>
                  <a:pt x="2214399" y="368632"/>
                </a:cubicBezTo>
                <a:lnTo>
                  <a:pt x="2149270" y="293082"/>
                </a:lnTo>
                <a:lnTo>
                  <a:pt x="2319909" y="123745"/>
                </a:lnTo>
                <a:lnTo>
                  <a:pt x="2420208" y="97694"/>
                </a:lnTo>
                <a:lnTo>
                  <a:pt x="2459286" y="58616"/>
                </a:lnTo>
                <a:lnTo>
                  <a:pt x="2515297" y="0"/>
                </a:lnTo>
                <a:close/>
              </a:path>
            </a:pathLst>
          </a:custGeom>
          <a:solidFill>
            <a:srgbClr val="F5B90F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椭圆 26">
            <a:extLst>
              <a:ext uri="{FF2B5EF4-FFF2-40B4-BE49-F238E27FC236}">
                <a16:creationId xmlns:a16="http://schemas.microsoft.com/office/drawing/2014/main" id="{B90E16D4-4824-F1FE-9ACF-F16E9C4164D4}"/>
              </a:ext>
            </a:extLst>
          </p:cNvPr>
          <p:cNvSpPr/>
          <p:nvPr/>
        </p:nvSpPr>
        <p:spPr>
          <a:xfrm>
            <a:off x="4860032" y="1707654"/>
            <a:ext cx="3148665" cy="2312814"/>
          </a:xfrm>
          <a:custGeom>
            <a:avLst/>
            <a:gdLst>
              <a:gd name="connsiteX0" fmla="*/ 1270409 w 5623272"/>
              <a:gd name="connsiteY0" fmla="*/ 3342039 h 4130507"/>
              <a:gd name="connsiteX1" fmla="*/ 1270023 w 5623272"/>
              <a:gd name="connsiteY1" fmla="*/ 3367190 h 4130507"/>
              <a:gd name="connsiteX2" fmla="*/ 1270023 w 5623272"/>
              <a:gd name="connsiteY2" fmla="*/ 3419261 h 4130507"/>
              <a:gd name="connsiteX3" fmla="*/ 1271128 w 5623272"/>
              <a:gd name="connsiteY3" fmla="*/ 3342263 h 4130507"/>
              <a:gd name="connsiteX4" fmla="*/ 1270409 w 5623272"/>
              <a:gd name="connsiteY4" fmla="*/ 3342039 h 4130507"/>
              <a:gd name="connsiteX5" fmla="*/ 5446120 w 5623272"/>
              <a:gd name="connsiteY5" fmla="*/ 1413308 h 4130507"/>
              <a:gd name="connsiteX6" fmla="*/ 5443515 w 5623272"/>
              <a:gd name="connsiteY6" fmla="*/ 1418518 h 4130507"/>
              <a:gd name="connsiteX7" fmla="*/ 5443516 w 5623272"/>
              <a:gd name="connsiteY7" fmla="*/ 1418517 h 4130507"/>
              <a:gd name="connsiteX8" fmla="*/ 5446121 w 5623272"/>
              <a:gd name="connsiteY8" fmla="*/ 1413308 h 4130507"/>
              <a:gd name="connsiteX9" fmla="*/ 5446120 w 5623272"/>
              <a:gd name="connsiteY9" fmla="*/ 1413308 h 4130507"/>
              <a:gd name="connsiteX10" fmla="*/ 5501806 w 5623272"/>
              <a:gd name="connsiteY10" fmla="*/ 1359902 h 4130507"/>
              <a:gd name="connsiteX11" fmla="*/ 5490416 w 5623272"/>
              <a:gd name="connsiteY11" fmla="*/ 1369014 h 4130507"/>
              <a:gd name="connsiteX12" fmla="*/ 5500830 w 5623272"/>
              <a:gd name="connsiteY12" fmla="*/ 1361203 h 4130507"/>
              <a:gd name="connsiteX13" fmla="*/ 5501806 w 5623272"/>
              <a:gd name="connsiteY13" fmla="*/ 1359902 h 4130507"/>
              <a:gd name="connsiteX14" fmla="*/ 5612842 w 5623272"/>
              <a:gd name="connsiteY14" fmla="*/ 1293473 h 4130507"/>
              <a:gd name="connsiteX15" fmla="*/ 5598523 w 5623272"/>
              <a:gd name="connsiteY15" fmla="*/ 1298680 h 4130507"/>
              <a:gd name="connsiteX16" fmla="*/ 5596789 w 5623272"/>
              <a:gd name="connsiteY16" fmla="*/ 1299547 h 4130507"/>
              <a:gd name="connsiteX17" fmla="*/ 5601129 w 5623272"/>
              <a:gd name="connsiteY17" fmla="*/ 1298679 h 4130507"/>
              <a:gd name="connsiteX18" fmla="*/ 5612842 w 5623272"/>
              <a:gd name="connsiteY18" fmla="*/ 1293473 h 4130507"/>
              <a:gd name="connsiteX19" fmla="*/ 2515297 w 5623272"/>
              <a:gd name="connsiteY19" fmla="*/ 0 h 4130507"/>
              <a:gd name="connsiteX20" fmla="*/ 2847457 w 5623272"/>
              <a:gd name="connsiteY20" fmla="*/ 183665 h 4130507"/>
              <a:gd name="connsiteX21" fmla="*/ 3140539 w 5623272"/>
              <a:gd name="connsiteY21" fmla="*/ 240979 h 4130507"/>
              <a:gd name="connsiteX22" fmla="*/ 3361980 w 5623272"/>
              <a:gd name="connsiteY22" fmla="*/ 325647 h 4130507"/>
              <a:gd name="connsiteX23" fmla="*/ 3502659 w 5623272"/>
              <a:gd name="connsiteY23" fmla="*/ 281359 h 4130507"/>
              <a:gd name="connsiteX24" fmla="*/ 3501738 w 5623272"/>
              <a:gd name="connsiteY24" fmla="*/ 310564 h 4130507"/>
              <a:gd name="connsiteX25" fmla="*/ 3501739 w 5623272"/>
              <a:gd name="connsiteY25" fmla="*/ 310564 h 4130507"/>
              <a:gd name="connsiteX26" fmla="*/ 3502660 w 5623272"/>
              <a:gd name="connsiteY26" fmla="*/ 281358 h 4130507"/>
              <a:gd name="connsiteX27" fmla="*/ 3652457 w 5623272"/>
              <a:gd name="connsiteY27" fmla="*/ 227952 h 4130507"/>
              <a:gd name="connsiteX28" fmla="*/ 4122692 w 5623272"/>
              <a:gd name="connsiteY28" fmla="*/ 238373 h 4130507"/>
              <a:gd name="connsiteX29" fmla="*/ 4380604 w 5623272"/>
              <a:gd name="connsiteY29" fmla="*/ 246189 h 4130507"/>
              <a:gd name="connsiteX30" fmla="*/ 4525191 w 5623272"/>
              <a:gd name="connsiteY30" fmla="*/ 270938 h 4130507"/>
              <a:gd name="connsiteX31" fmla="*/ 4530401 w 5623272"/>
              <a:gd name="connsiteY31" fmla="*/ 213624 h 4130507"/>
              <a:gd name="connsiteX32" fmla="*/ 4695829 w 5623272"/>
              <a:gd name="connsiteY32" fmla="*/ 100300 h 4130507"/>
              <a:gd name="connsiteX33" fmla="*/ 4695829 w 5623272"/>
              <a:gd name="connsiteY33" fmla="*/ 100299 h 4130507"/>
              <a:gd name="connsiteX34" fmla="*/ 4695830 w 5623272"/>
              <a:gd name="connsiteY34" fmla="*/ 100299 h 4130507"/>
              <a:gd name="connsiteX35" fmla="*/ 4823483 w 5623272"/>
              <a:gd name="connsiteY35" fmla="*/ 72945 h 4130507"/>
              <a:gd name="connsiteX36" fmla="*/ 4970676 w 5623272"/>
              <a:gd name="connsiteY36" fmla="*/ 72945 h 4130507"/>
              <a:gd name="connsiteX37" fmla="*/ 5228588 w 5623272"/>
              <a:gd name="connsiteY37" fmla="*/ 132864 h 4130507"/>
              <a:gd name="connsiteX38" fmla="*/ 5623272 w 5623272"/>
              <a:gd name="connsiteY38" fmla="*/ 100299 h 4130507"/>
              <a:gd name="connsiteX39" fmla="*/ 5623272 w 5623272"/>
              <a:gd name="connsiteY39" fmla="*/ 121141 h 4130507"/>
              <a:gd name="connsiteX40" fmla="*/ 5612852 w 5623272"/>
              <a:gd name="connsiteY40" fmla="*/ 1293469 h 4130507"/>
              <a:gd name="connsiteX41" fmla="*/ 5612852 w 5623272"/>
              <a:gd name="connsiteY41" fmla="*/ 2603873 h 4130507"/>
              <a:gd name="connsiteX42" fmla="*/ 5612852 w 5623272"/>
              <a:gd name="connsiteY42" fmla="*/ 2711988 h 4130507"/>
              <a:gd name="connsiteX43" fmla="*/ 5569643 w 5623272"/>
              <a:gd name="connsiteY43" fmla="*/ 2715540 h 4130507"/>
              <a:gd name="connsiteX44" fmla="*/ 5569643 w 5623272"/>
              <a:gd name="connsiteY44" fmla="*/ 2715541 h 4130507"/>
              <a:gd name="connsiteX45" fmla="*/ 5612851 w 5623272"/>
              <a:gd name="connsiteY45" fmla="*/ 2711989 h 4130507"/>
              <a:gd name="connsiteX46" fmla="*/ 5620666 w 5623272"/>
              <a:gd name="connsiteY46" fmla="*/ 3687628 h 4130507"/>
              <a:gd name="connsiteX47" fmla="*/ 5612851 w 5623272"/>
              <a:gd name="connsiteY47" fmla="*/ 4082312 h 4130507"/>
              <a:gd name="connsiteX48" fmla="*/ 5153037 w 5623272"/>
              <a:gd name="connsiteY48" fmla="*/ 3920791 h 4130507"/>
              <a:gd name="connsiteX49" fmla="*/ 5087908 w 5623272"/>
              <a:gd name="connsiteY49" fmla="*/ 3918186 h 4130507"/>
              <a:gd name="connsiteX50" fmla="*/ 4682803 w 5623272"/>
              <a:gd name="connsiteY50" fmla="*/ 3910370 h 4130507"/>
              <a:gd name="connsiteX51" fmla="*/ 4637214 w 5623272"/>
              <a:gd name="connsiteY51" fmla="*/ 3907765 h 4130507"/>
              <a:gd name="connsiteX52" fmla="*/ 4609859 w 5623272"/>
              <a:gd name="connsiteY52" fmla="*/ 3907765 h 4130507"/>
              <a:gd name="connsiteX53" fmla="*/ 4582505 w 5623272"/>
              <a:gd name="connsiteY53" fmla="*/ 3905160 h 4130507"/>
              <a:gd name="connsiteX54" fmla="*/ 4555151 w 5623272"/>
              <a:gd name="connsiteY54" fmla="*/ 3899949 h 4130507"/>
              <a:gd name="connsiteX55" fmla="*/ 4527796 w 5623272"/>
              <a:gd name="connsiteY55" fmla="*/ 3894739 h 4130507"/>
              <a:gd name="connsiteX56" fmla="*/ 4500442 w 5623272"/>
              <a:gd name="connsiteY56" fmla="*/ 3888226 h 4130507"/>
              <a:gd name="connsiteX57" fmla="*/ 4475693 w 5623272"/>
              <a:gd name="connsiteY57" fmla="*/ 3880411 h 4130507"/>
              <a:gd name="connsiteX58" fmla="*/ 4450944 w 5623272"/>
              <a:gd name="connsiteY58" fmla="*/ 3869990 h 4130507"/>
              <a:gd name="connsiteX59" fmla="*/ 4424892 w 5623272"/>
              <a:gd name="connsiteY59" fmla="*/ 3858267 h 4130507"/>
              <a:gd name="connsiteX60" fmla="*/ 4400143 w 5623272"/>
              <a:gd name="connsiteY60" fmla="*/ 3845241 h 4130507"/>
              <a:gd name="connsiteX61" fmla="*/ 4375394 w 5623272"/>
              <a:gd name="connsiteY61" fmla="*/ 3829610 h 4130507"/>
              <a:gd name="connsiteX62" fmla="*/ 4355855 w 5623272"/>
              <a:gd name="connsiteY62" fmla="*/ 3817886 h 4130507"/>
              <a:gd name="connsiteX63" fmla="*/ 4348039 w 5623272"/>
              <a:gd name="connsiteY63" fmla="*/ 3812676 h 4130507"/>
              <a:gd name="connsiteX64" fmla="*/ 4340224 w 5623272"/>
              <a:gd name="connsiteY64" fmla="*/ 3807466 h 4130507"/>
              <a:gd name="connsiteX65" fmla="*/ 4329803 w 5623272"/>
              <a:gd name="connsiteY65" fmla="*/ 3804860 h 4130507"/>
              <a:gd name="connsiteX66" fmla="*/ 4323290 w 5623272"/>
              <a:gd name="connsiteY66" fmla="*/ 3799650 h 4130507"/>
              <a:gd name="connsiteX67" fmla="*/ 4312870 w 5623272"/>
              <a:gd name="connsiteY67" fmla="*/ 3797045 h 4130507"/>
              <a:gd name="connsiteX68" fmla="*/ 4193031 w 5623272"/>
              <a:gd name="connsiteY68" fmla="*/ 3763178 h 4130507"/>
              <a:gd name="connsiteX69" fmla="*/ 4182611 w 5623272"/>
              <a:gd name="connsiteY69" fmla="*/ 3763178 h 4130507"/>
              <a:gd name="connsiteX70" fmla="*/ 4170887 w 5623272"/>
              <a:gd name="connsiteY70" fmla="*/ 3760572 h 4130507"/>
              <a:gd name="connsiteX71" fmla="*/ 4160467 w 5623272"/>
              <a:gd name="connsiteY71" fmla="*/ 3760572 h 4130507"/>
              <a:gd name="connsiteX72" fmla="*/ 4147441 w 5623272"/>
              <a:gd name="connsiteY72" fmla="*/ 3760572 h 4130507"/>
              <a:gd name="connsiteX73" fmla="*/ 4138323 w 5623272"/>
              <a:gd name="connsiteY73" fmla="*/ 3760572 h 4130507"/>
              <a:gd name="connsiteX74" fmla="*/ 4127902 w 5623272"/>
              <a:gd name="connsiteY74" fmla="*/ 3760572 h 4130507"/>
              <a:gd name="connsiteX75" fmla="*/ 4114876 w 5623272"/>
              <a:gd name="connsiteY75" fmla="*/ 3763178 h 4130507"/>
              <a:gd name="connsiteX76" fmla="*/ 4105758 w 5623272"/>
              <a:gd name="connsiteY76" fmla="*/ 3764481 h 4130507"/>
              <a:gd name="connsiteX77" fmla="*/ 4095337 w 5623272"/>
              <a:gd name="connsiteY77" fmla="*/ 3767086 h 4130507"/>
              <a:gd name="connsiteX78" fmla="*/ 4084916 w 5623272"/>
              <a:gd name="connsiteY78" fmla="*/ 3769691 h 4130507"/>
              <a:gd name="connsiteX79" fmla="*/ 4075798 w 5623272"/>
              <a:gd name="connsiteY79" fmla="*/ 3774902 h 4130507"/>
              <a:gd name="connsiteX80" fmla="*/ 4067983 w 5623272"/>
              <a:gd name="connsiteY80" fmla="*/ 3780112 h 4130507"/>
              <a:gd name="connsiteX81" fmla="*/ 4057562 w 5623272"/>
              <a:gd name="connsiteY81" fmla="*/ 3785322 h 4130507"/>
              <a:gd name="connsiteX82" fmla="*/ 4038023 w 5623272"/>
              <a:gd name="connsiteY82" fmla="*/ 3795743 h 4130507"/>
              <a:gd name="connsiteX83" fmla="*/ 4014577 w 5623272"/>
              <a:gd name="connsiteY83" fmla="*/ 3802256 h 4130507"/>
              <a:gd name="connsiteX84" fmla="*/ 3995038 w 5623272"/>
              <a:gd name="connsiteY84" fmla="*/ 3812677 h 4130507"/>
              <a:gd name="connsiteX85" fmla="*/ 3799650 w 5623272"/>
              <a:gd name="connsiteY85" fmla="*/ 3883017 h 4130507"/>
              <a:gd name="connsiteX86" fmla="*/ 3767085 w 5623272"/>
              <a:gd name="connsiteY86" fmla="*/ 3897345 h 4130507"/>
              <a:gd name="connsiteX87" fmla="*/ 3765782 w 5623272"/>
              <a:gd name="connsiteY87" fmla="*/ 3899950 h 4130507"/>
              <a:gd name="connsiteX88" fmla="*/ 3760572 w 5623272"/>
              <a:gd name="connsiteY88" fmla="*/ 3902555 h 4130507"/>
              <a:gd name="connsiteX89" fmla="*/ 3755362 w 5623272"/>
              <a:gd name="connsiteY89" fmla="*/ 3905161 h 4130507"/>
              <a:gd name="connsiteX90" fmla="*/ 3750151 w 5623272"/>
              <a:gd name="connsiteY90" fmla="*/ 3907766 h 4130507"/>
              <a:gd name="connsiteX91" fmla="*/ 3744941 w 5623272"/>
              <a:gd name="connsiteY91" fmla="*/ 3907766 h 4130507"/>
              <a:gd name="connsiteX92" fmla="*/ 3739731 w 5623272"/>
              <a:gd name="connsiteY92" fmla="*/ 3910371 h 4130507"/>
              <a:gd name="connsiteX93" fmla="*/ 3734520 w 5623272"/>
              <a:gd name="connsiteY93" fmla="*/ 3910371 h 4130507"/>
              <a:gd name="connsiteX94" fmla="*/ 3728007 w 5623272"/>
              <a:gd name="connsiteY94" fmla="*/ 3912976 h 4130507"/>
              <a:gd name="connsiteX95" fmla="*/ 3722797 w 5623272"/>
              <a:gd name="connsiteY95" fmla="*/ 3912976 h 4130507"/>
              <a:gd name="connsiteX96" fmla="*/ 3717587 w 5623272"/>
              <a:gd name="connsiteY96" fmla="*/ 3912976 h 4130507"/>
              <a:gd name="connsiteX97" fmla="*/ 3369796 w 5623272"/>
              <a:gd name="connsiteY97" fmla="*/ 3912976 h 4130507"/>
              <a:gd name="connsiteX98" fmla="*/ 3334626 w 5623272"/>
              <a:gd name="connsiteY98" fmla="*/ 3912976 h 4130507"/>
              <a:gd name="connsiteX99" fmla="*/ 3299456 w 5623272"/>
              <a:gd name="connsiteY99" fmla="*/ 3910371 h 4130507"/>
              <a:gd name="connsiteX100" fmla="*/ 3282522 w 5623272"/>
              <a:gd name="connsiteY100" fmla="*/ 3910371 h 4130507"/>
              <a:gd name="connsiteX101" fmla="*/ 3284234 w 5623272"/>
              <a:gd name="connsiteY101" fmla="*/ 3861839 h 4130507"/>
              <a:gd name="connsiteX102" fmla="*/ 3282522 w 5623272"/>
              <a:gd name="connsiteY102" fmla="*/ 3910370 h 4130507"/>
              <a:gd name="connsiteX103" fmla="*/ 3154868 w 5623272"/>
              <a:gd name="connsiteY103" fmla="*/ 3897344 h 4130507"/>
              <a:gd name="connsiteX104" fmla="*/ 3143145 w 5623272"/>
              <a:gd name="connsiteY104" fmla="*/ 3897344 h 4130507"/>
              <a:gd name="connsiteX105" fmla="*/ 3130119 w 5623272"/>
              <a:gd name="connsiteY105" fmla="*/ 3897344 h 4130507"/>
              <a:gd name="connsiteX106" fmla="*/ 3117093 w 5623272"/>
              <a:gd name="connsiteY106" fmla="*/ 3897344 h 4130507"/>
              <a:gd name="connsiteX107" fmla="*/ 3107975 w 5623272"/>
              <a:gd name="connsiteY107" fmla="*/ 3899949 h 4130507"/>
              <a:gd name="connsiteX108" fmla="*/ 3094949 w 5623272"/>
              <a:gd name="connsiteY108" fmla="*/ 3902554 h 4130507"/>
              <a:gd name="connsiteX109" fmla="*/ 3081923 w 5623272"/>
              <a:gd name="connsiteY109" fmla="*/ 3905159 h 4130507"/>
              <a:gd name="connsiteX110" fmla="*/ 3070200 w 5623272"/>
              <a:gd name="connsiteY110" fmla="*/ 3907765 h 4130507"/>
              <a:gd name="connsiteX111" fmla="*/ 2997255 w 5623272"/>
              <a:gd name="connsiteY111" fmla="*/ 3935119 h 4130507"/>
              <a:gd name="connsiteX112" fmla="*/ 2989439 w 5623272"/>
              <a:gd name="connsiteY112" fmla="*/ 3937724 h 4130507"/>
              <a:gd name="connsiteX113" fmla="*/ 2982926 w 5623272"/>
              <a:gd name="connsiteY113" fmla="*/ 3942935 h 4130507"/>
              <a:gd name="connsiteX114" fmla="*/ 2977716 w 5623272"/>
              <a:gd name="connsiteY114" fmla="*/ 3945540 h 4130507"/>
              <a:gd name="connsiteX115" fmla="*/ 2969901 w 5623272"/>
              <a:gd name="connsiteY115" fmla="*/ 3950750 h 4130507"/>
              <a:gd name="connsiteX116" fmla="*/ 2964690 w 5623272"/>
              <a:gd name="connsiteY116" fmla="*/ 3954658 h 4130507"/>
              <a:gd name="connsiteX117" fmla="*/ 2959480 w 5623272"/>
              <a:gd name="connsiteY117" fmla="*/ 3959868 h 4130507"/>
              <a:gd name="connsiteX118" fmla="*/ 2955572 w 5623272"/>
              <a:gd name="connsiteY118" fmla="*/ 3965079 h 4130507"/>
              <a:gd name="connsiteX119" fmla="*/ 2950362 w 5623272"/>
              <a:gd name="connsiteY119" fmla="*/ 3970289 h 4130507"/>
              <a:gd name="connsiteX120" fmla="*/ 2945151 w 5623272"/>
              <a:gd name="connsiteY120" fmla="*/ 3975499 h 4130507"/>
              <a:gd name="connsiteX121" fmla="*/ 2939941 w 5623272"/>
              <a:gd name="connsiteY121" fmla="*/ 3980710 h 4130507"/>
              <a:gd name="connsiteX122" fmla="*/ 2934731 w 5623272"/>
              <a:gd name="connsiteY122" fmla="*/ 3987223 h 4130507"/>
              <a:gd name="connsiteX123" fmla="*/ 2932125 w 5623272"/>
              <a:gd name="connsiteY123" fmla="*/ 3995038 h 4130507"/>
              <a:gd name="connsiteX124" fmla="*/ 2926915 w 5623272"/>
              <a:gd name="connsiteY124" fmla="*/ 4000248 h 4130507"/>
              <a:gd name="connsiteX125" fmla="*/ 2925613 w 5623272"/>
              <a:gd name="connsiteY125" fmla="*/ 4005459 h 4130507"/>
              <a:gd name="connsiteX126" fmla="*/ 2920402 w 5623272"/>
              <a:gd name="connsiteY126" fmla="*/ 4013274 h 4130507"/>
              <a:gd name="connsiteX127" fmla="*/ 2915192 w 5623272"/>
              <a:gd name="connsiteY127" fmla="*/ 4017182 h 4130507"/>
              <a:gd name="connsiteX128" fmla="*/ 2909981 w 5623272"/>
              <a:gd name="connsiteY128" fmla="*/ 4022392 h 4130507"/>
              <a:gd name="connsiteX129" fmla="*/ 2904771 w 5623272"/>
              <a:gd name="connsiteY129" fmla="*/ 4027603 h 4130507"/>
              <a:gd name="connsiteX130" fmla="*/ 2899561 w 5623272"/>
              <a:gd name="connsiteY130" fmla="*/ 4032813 h 4130507"/>
              <a:gd name="connsiteX131" fmla="*/ 2893048 w 5623272"/>
              <a:gd name="connsiteY131" fmla="*/ 4038023 h 4130507"/>
              <a:gd name="connsiteX132" fmla="*/ 2887837 w 5623272"/>
              <a:gd name="connsiteY132" fmla="*/ 4040629 h 4130507"/>
              <a:gd name="connsiteX133" fmla="*/ 2880022 w 5623272"/>
              <a:gd name="connsiteY133" fmla="*/ 4045839 h 4130507"/>
              <a:gd name="connsiteX134" fmla="*/ 2874812 w 5623272"/>
              <a:gd name="connsiteY134" fmla="*/ 4047142 h 4130507"/>
              <a:gd name="connsiteX135" fmla="*/ 2866996 w 5623272"/>
              <a:gd name="connsiteY135" fmla="*/ 4049747 h 4130507"/>
              <a:gd name="connsiteX136" fmla="*/ 2697660 w 5623272"/>
              <a:gd name="connsiteY136" fmla="*/ 4120086 h 4130507"/>
              <a:gd name="connsiteX137" fmla="*/ 2662490 w 5623272"/>
              <a:gd name="connsiteY137" fmla="*/ 4127902 h 4130507"/>
              <a:gd name="connsiteX138" fmla="*/ 2627320 w 5623272"/>
              <a:gd name="connsiteY138" fmla="*/ 4130507 h 4130507"/>
              <a:gd name="connsiteX139" fmla="*/ 2589545 w 5623272"/>
              <a:gd name="connsiteY139" fmla="*/ 4130507 h 4130507"/>
              <a:gd name="connsiteX140" fmla="*/ 2527020 w 5623272"/>
              <a:gd name="connsiteY140" fmla="*/ 4130507 h 4130507"/>
              <a:gd name="connsiteX141" fmla="*/ 2510087 w 5623272"/>
              <a:gd name="connsiteY141" fmla="*/ 4130507 h 4130507"/>
              <a:gd name="connsiteX142" fmla="*/ 2490548 w 5623272"/>
              <a:gd name="connsiteY142" fmla="*/ 4130507 h 4130507"/>
              <a:gd name="connsiteX143" fmla="*/ 2472312 w 5623272"/>
              <a:gd name="connsiteY143" fmla="*/ 4127902 h 4130507"/>
              <a:gd name="connsiteX144" fmla="*/ 2437142 w 5623272"/>
              <a:gd name="connsiteY144" fmla="*/ 4122692 h 4130507"/>
              <a:gd name="connsiteX145" fmla="*/ 2422813 w 5623272"/>
              <a:gd name="connsiteY145" fmla="*/ 4117481 h 4130507"/>
              <a:gd name="connsiteX146" fmla="*/ 2407182 w 5623272"/>
              <a:gd name="connsiteY146" fmla="*/ 4109666 h 4130507"/>
              <a:gd name="connsiteX147" fmla="*/ 2392854 w 5623272"/>
              <a:gd name="connsiteY147" fmla="*/ 4103153 h 4130507"/>
              <a:gd name="connsiteX148" fmla="*/ 2377223 w 5623272"/>
              <a:gd name="connsiteY148" fmla="*/ 4095337 h 4130507"/>
              <a:gd name="connsiteX149" fmla="*/ 2362894 w 5623272"/>
              <a:gd name="connsiteY149" fmla="*/ 4087522 h 4130507"/>
              <a:gd name="connsiteX150" fmla="*/ 2347263 w 5623272"/>
              <a:gd name="connsiteY150" fmla="*/ 4077101 h 4130507"/>
              <a:gd name="connsiteX151" fmla="*/ 2334237 w 5623272"/>
              <a:gd name="connsiteY151" fmla="*/ 4067983 h 4130507"/>
              <a:gd name="connsiteX152" fmla="*/ 2322514 w 5623272"/>
              <a:gd name="connsiteY152" fmla="*/ 4057562 h 4130507"/>
              <a:gd name="connsiteX153" fmla="*/ 2309488 w 5623272"/>
              <a:gd name="connsiteY153" fmla="*/ 4045839 h 4130507"/>
              <a:gd name="connsiteX154" fmla="*/ 2297765 w 5623272"/>
              <a:gd name="connsiteY154" fmla="*/ 4032813 h 4130507"/>
              <a:gd name="connsiteX155" fmla="*/ 2287344 w 5623272"/>
              <a:gd name="connsiteY155" fmla="*/ 4019787 h 4130507"/>
              <a:gd name="connsiteX156" fmla="*/ 2276923 w 5623272"/>
              <a:gd name="connsiteY156" fmla="*/ 4008064 h 4130507"/>
              <a:gd name="connsiteX157" fmla="*/ 2267805 w 5623272"/>
              <a:gd name="connsiteY157" fmla="*/ 3997643 h 4130507"/>
              <a:gd name="connsiteX158" fmla="*/ 2259990 w 5623272"/>
              <a:gd name="connsiteY158" fmla="*/ 3984617 h 4130507"/>
              <a:gd name="connsiteX159" fmla="*/ 2249569 w 5623272"/>
              <a:gd name="connsiteY159" fmla="*/ 3978104 h 4130507"/>
              <a:gd name="connsiteX160" fmla="*/ 2240451 w 5623272"/>
              <a:gd name="connsiteY160" fmla="*/ 3967684 h 4130507"/>
              <a:gd name="connsiteX161" fmla="*/ 2227425 w 5623272"/>
              <a:gd name="connsiteY161" fmla="*/ 3957263 h 4130507"/>
              <a:gd name="connsiteX162" fmla="*/ 2217004 w 5623272"/>
              <a:gd name="connsiteY162" fmla="*/ 3950750 h 4130507"/>
              <a:gd name="connsiteX163" fmla="*/ 2205281 w 5623272"/>
              <a:gd name="connsiteY163" fmla="*/ 3942935 h 4130507"/>
              <a:gd name="connsiteX164" fmla="*/ 2157085 w 5623272"/>
              <a:gd name="connsiteY164" fmla="*/ 3918185 h 4130507"/>
              <a:gd name="connsiteX165" fmla="*/ 2127126 w 5623272"/>
              <a:gd name="connsiteY165" fmla="*/ 3899949 h 4130507"/>
              <a:gd name="connsiteX166" fmla="*/ 2082838 w 5623272"/>
              <a:gd name="connsiteY166" fmla="*/ 3880410 h 4130507"/>
              <a:gd name="connsiteX167" fmla="*/ 2094414 w 5623272"/>
              <a:gd name="connsiteY167" fmla="*/ 3816488 h 4130507"/>
              <a:gd name="connsiteX168" fmla="*/ 2094414 w 5623272"/>
              <a:gd name="connsiteY168" fmla="*/ 3816487 h 4130507"/>
              <a:gd name="connsiteX169" fmla="*/ 2082837 w 5623272"/>
              <a:gd name="connsiteY169" fmla="*/ 3880410 h 4130507"/>
              <a:gd name="connsiteX170" fmla="*/ 2042457 w 5623272"/>
              <a:gd name="connsiteY170" fmla="*/ 3862174 h 4130507"/>
              <a:gd name="connsiteX171" fmla="*/ 2039852 w 5623272"/>
              <a:gd name="connsiteY171" fmla="*/ 3859569 h 4130507"/>
              <a:gd name="connsiteX172" fmla="*/ 2037247 w 5623272"/>
              <a:gd name="connsiteY172" fmla="*/ 3858266 h 4130507"/>
              <a:gd name="connsiteX173" fmla="*/ 2034642 w 5623272"/>
              <a:gd name="connsiteY173" fmla="*/ 3855661 h 4130507"/>
              <a:gd name="connsiteX174" fmla="*/ 2032037 w 5623272"/>
              <a:gd name="connsiteY174" fmla="*/ 3853056 h 4130507"/>
              <a:gd name="connsiteX175" fmla="*/ 2029431 w 5623272"/>
              <a:gd name="connsiteY175" fmla="*/ 3850451 h 4130507"/>
              <a:gd name="connsiteX176" fmla="*/ 2026826 w 5623272"/>
              <a:gd name="connsiteY176" fmla="*/ 3847845 h 4130507"/>
              <a:gd name="connsiteX177" fmla="*/ 2024221 w 5623272"/>
              <a:gd name="connsiteY177" fmla="*/ 3845240 h 4130507"/>
              <a:gd name="connsiteX178" fmla="*/ 2022918 w 5623272"/>
              <a:gd name="connsiteY178" fmla="*/ 3840030 h 4130507"/>
              <a:gd name="connsiteX179" fmla="*/ 2020313 w 5623272"/>
              <a:gd name="connsiteY179" fmla="*/ 3837425 h 4130507"/>
              <a:gd name="connsiteX180" fmla="*/ 2020313 w 5623272"/>
              <a:gd name="connsiteY180" fmla="*/ 3834820 h 4130507"/>
              <a:gd name="connsiteX181" fmla="*/ 2017708 w 5623272"/>
              <a:gd name="connsiteY181" fmla="*/ 3829609 h 4130507"/>
              <a:gd name="connsiteX182" fmla="*/ 2015103 w 5623272"/>
              <a:gd name="connsiteY182" fmla="*/ 3827004 h 4130507"/>
              <a:gd name="connsiteX183" fmla="*/ 2015103 w 5623272"/>
              <a:gd name="connsiteY183" fmla="*/ 3825701 h 4130507"/>
              <a:gd name="connsiteX184" fmla="*/ 2015103 w 5623272"/>
              <a:gd name="connsiteY184" fmla="*/ 3820491 h 4130507"/>
              <a:gd name="connsiteX185" fmla="*/ 2012498 w 5623272"/>
              <a:gd name="connsiteY185" fmla="*/ 3817886 h 4130507"/>
              <a:gd name="connsiteX186" fmla="*/ 2012498 w 5623272"/>
              <a:gd name="connsiteY186" fmla="*/ 3812676 h 4130507"/>
              <a:gd name="connsiteX187" fmla="*/ 2012498 w 5623272"/>
              <a:gd name="connsiteY187" fmla="*/ 3810070 h 4130507"/>
              <a:gd name="connsiteX188" fmla="*/ 2009893 w 5623272"/>
              <a:gd name="connsiteY188" fmla="*/ 3807465 h 4130507"/>
              <a:gd name="connsiteX189" fmla="*/ 2009893 w 5623272"/>
              <a:gd name="connsiteY189" fmla="*/ 3802255 h 4130507"/>
              <a:gd name="connsiteX190" fmla="*/ 2007287 w 5623272"/>
              <a:gd name="connsiteY190" fmla="*/ 3799650 h 4130507"/>
              <a:gd name="connsiteX191" fmla="*/ 2007287 w 5623272"/>
              <a:gd name="connsiteY191" fmla="*/ 3797045 h 4130507"/>
              <a:gd name="connsiteX192" fmla="*/ 2004682 w 5623272"/>
              <a:gd name="connsiteY192" fmla="*/ 3793137 h 4130507"/>
              <a:gd name="connsiteX193" fmla="*/ 2002077 w 5623272"/>
              <a:gd name="connsiteY193" fmla="*/ 3790532 h 4130507"/>
              <a:gd name="connsiteX194" fmla="*/ 2002077 w 5623272"/>
              <a:gd name="connsiteY194" fmla="*/ 3787926 h 4130507"/>
              <a:gd name="connsiteX195" fmla="*/ 1999472 w 5623272"/>
              <a:gd name="connsiteY195" fmla="*/ 3785321 h 4130507"/>
              <a:gd name="connsiteX196" fmla="*/ 1931737 w 5623272"/>
              <a:gd name="connsiteY196" fmla="*/ 3704561 h 4130507"/>
              <a:gd name="connsiteX197" fmla="*/ 1931737 w 5623272"/>
              <a:gd name="connsiteY197" fmla="*/ 3701956 h 4130507"/>
              <a:gd name="connsiteX198" fmla="*/ 1930435 w 5623272"/>
              <a:gd name="connsiteY198" fmla="*/ 3700653 h 4130507"/>
              <a:gd name="connsiteX199" fmla="*/ 1927830 w 5623272"/>
              <a:gd name="connsiteY199" fmla="*/ 3698048 h 4130507"/>
              <a:gd name="connsiteX200" fmla="*/ 1925224 w 5623272"/>
              <a:gd name="connsiteY200" fmla="*/ 3698048 h 4130507"/>
              <a:gd name="connsiteX201" fmla="*/ 1925224 w 5623272"/>
              <a:gd name="connsiteY201" fmla="*/ 3695443 h 4130507"/>
              <a:gd name="connsiteX202" fmla="*/ 1922619 w 5623272"/>
              <a:gd name="connsiteY202" fmla="*/ 3692837 h 4130507"/>
              <a:gd name="connsiteX203" fmla="*/ 1920014 w 5623272"/>
              <a:gd name="connsiteY203" fmla="*/ 3692837 h 4130507"/>
              <a:gd name="connsiteX204" fmla="*/ 1917409 w 5623272"/>
              <a:gd name="connsiteY204" fmla="*/ 3690232 h 4130507"/>
              <a:gd name="connsiteX205" fmla="*/ 1914804 w 5623272"/>
              <a:gd name="connsiteY205" fmla="*/ 3690232 h 4130507"/>
              <a:gd name="connsiteX206" fmla="*/ 1912198 w 5623272"/>
              <a:gd name="connsiteY206" fmla="*/ 3687627 h 4130507"/>
              <a:gd name="connsiteX207" fmla="*/ 1909593 w 5623272"/>
              <a:gd name="connsiteY207" fmla="*/ 3687627 h 4130507"/>
              <a:gd name="connsiteX208" fmla="*/ 1906988 w 5623272"/>
              <a:gd name="connsiteY208" fmla="*/ 3687627 h 4130507"/>
              <a:gd name="connsiteX209" fmla="*/ 1904383 w 5623272"/>
              <a:gd name="connsiteY209" fmla="*/ 3685022 h 4130507"/>
              <a:gd name="connsiteX210" fmla="*/ 1901778 w 5623272"/>
              <a:gd name="connsiteY210" fmla="*/ 3685022 h 4130507"/>
              <a:gd name="connsiteX211" fmla="*/ 1899173 w 5623272"/>
              <a:gd name="connsiteY211" fmla="*/ 3685022 h 4130507"/>
              <a:gd name="connsiteX212" fmla="*/ 1897870 w 5623272"/>
              <a:gd name="connsiteY212" fmla="*/ 3685022 h 4130507"/>
              <a:gd name="connsiteX213" fmla="*/ 1895265 w 5623272"/>
              <a:gd name="connsiteY213" fmla="*/ 3685022 h 4130507"/>
              <a:gd name="connsiteX214" fmla="*/ 1892660 w 5623272"/>
              <a:gd name="connsiteY214" fmla="*/ 3682417 h 4130507"/>
              <a:gd name="connsiteX215" fmla="*/ 1890055 w 5623272"/>
              <a:gd name="connsiteY215" fmla="*/ 3682417 h 4130507"/>
              <a:gd name="connsiteX216" fmla="*/ 1887449 w 5623272"/>
              <a:gd name="connsiteY216" fmla="*/ 3679812 h 4130507"/>
              <a:gd name="connsiteX217" fmla="*/ 1884844 w 5623272"/>
              <a:gd name="connsiteY217" fmla="*/ 3679812 h 4130507"/>
              <a:gd name="connsiteX218" fmla="*/ 1882239 w 5623272"/>
              <a:gd name="connsiteY218" fmla="*/ 3677206 h 4130507"/>
              <a:gd name="connsiteX219" fmla="*/ 1879634 w 5623272"/>
              <a:gd name="connsiteY219" fmla="*/ 3674601 h 4130507"/>
              <a:gd name="connsiteX220" fmla="*/ 1877029 w 5623272"/>
              <a:gd name="connsiteY220" fmla="*/ 3674601 h 4130507"/>
              <a:gd name="connsiteX221" fmla="*/ 1877029 w 5623272"/>
              <a:gd name="connsiteY221" fmla="*/ 3671996 h 4130507"/>
              <a:gd name="connsiteX222" fmla="*/ 1874423 w 5623272"/>
              <a:gd name="connsiteY222" fmla="*/ 3669391 h 4130507"/>
              <a:gd name="connsiteX223" fmla="*/ 1871818 w 5623272"/>
              <a:gd name="connsiteY223" fmla="*/ 3669391 h 4130507"/>
              <a:gd name="connsiteX224" fmla="*/ 1871818 w 5623272"/>
              <a:gd name="connsiteY224" fmla="*/ 3668088 h 4130507"/>
              <a:gd name="connsiteX225" fmla="*/ 1869213 w 5623272"/>
              <a:gd name="connsiteY225" fmla="*/ 3665483 h 4130507"/>
              <a:gd name="connsiteX226" fmla="*/ 1869213 w 5623272"/>
              <a:gd name="connsiteY226" fmla="*/ 3662878 h 4130507"/>
              <a:gd name="connsiteX227" fmla="*/ 1860095 w 5623272"/>
              <a:gd name="connsiteY227" fmla="*/ 3649852 h 4130507"/>
              <a:gd name="connsiteX228" fmla="*/ 1852279 w 5623272"/>
              <a:gd name="connsiteY228" fmla="*/ 3635524 h 4130507"/>
              <a:gd name="connsiteX229" fmla="*/ 1841859 w 5623272"/>
              <a:gd name="connsiteY229" fmla="*/ 3622498 h 4130507"/>
              <a:gd name="connsiteX230" fmla="*/ 1832741 w 5623272"/>
              <a:gd name="connsiteY230" fmla="*/ 3612077 h 4130507"/>
              <a:gd name="connsiteX231" fmla="*/ 1819715 w 5623272"/>
              <a:gd name="connsiteY231" fmla="*/ 3600354 h 4130507"/>
              <a:gd name="connsiteX232" fmla="*/ 1809294 w 5623272"/>
              <a:gd name="connsiteY232" fmla="*/ 3589933 h 4130507"/>
              <a:gd name="connsiteX233" fmla="*/ 1797571 w 5623272"/>
              <a:gd name="connsiteY233" fmla="*/ 3576907 h 4130507"/>
              <a:gd name="connsiteX234" fmla="*/ 1784545 w 5623272"/>
              <a:gd name="connsiteY234" fmla="*/ 3570394 h 4130507"/>
              <a:gd name="connsiteX235" fmla="*/ 1772822 w 5623272"/>
              <a:gd name="connsiteY235" fmla="*/ 3559973 h 4130507"/>
              <a:gd name="connsiteX236" fmla="*/ 1757191 w 5623272"/>
              <a:gd name="connsiteY236" fmla="*/ 3552158 h 4130507"/>
              <a:gd name="connsiteX237" fmla="*/ 1744165 w 5623272"/>
              <a:gd name="connsiteY237" fmla="*/ 3544342 h 4130507"/>
              <a:gd name="connsiteX238" fmla="*/ 1729836 w 5623272"/>
              <a:gd name="connsiteY238" fmla="*/ 3537829 h 4130507"/>
              <a:gd name="connsiteX239" fmla="*/ 1714205 w 5623272"/>
              <a:gd name="connsiteY239" fmla="*/ 3530014 h 4130507"/>
              <a:gd name="connsiteX240" fmla="*/ 1699877 w 5623272"/>
              <a:gd name="connsiteY240" fmla="*/ 3524804 h 4130507"/>
              <a:gd name="connsiteX241" fmla="*/ 1681641 w 5623272"/>
              <a:gd name="connsiteY241" fmla="*/ 3519593 h 4130507"/>
              <a:gd name="connsiteX242" fmla="*/ 1667312 w 5623272"/>
              <a:gd name="connsiteY242" fmla="*/ 3513080 h 4130507"/>
              <a:gd name="connsiteX243" fmla="*/ 1649076 w 5623272"/>
              <a:gd name="connsiteY243" fmla="*/ 3505265 h 4130507"/>
              <a:gd name="connsiteX244" fmla="*/ 1634747 w 5623272"/>
              <a:gd name="connsiteY244" fmla="*/ 3494844 h 4130507"/>
              <a:gd name="connsiteX245" fmla="*/ 1619116 w 5623272"/>
              <a:gd name="connsiteY245" fmla="*/ 3484423 h 4130507"/>
              <a:gd name="connsiteX246" fmla="*/ 1604788 w 5623272"/>
              <a:gd name="connsiteY246" fmla="*/ 3477910 h 4130507"/>
              <a:gd name="connsiteX247" fmla="*/ 1591762 w 5623272"/>
              <a:gd name="connsiteY247" fmla="*/ 3467490 h 4130507"/>
              <a:gd name="connsiteX248" fmla="*/ 1577434 w 5623272"/>
              <a:gd name="connsiteY248" fmla="*/ 3459674 h 4130507"/>
              <a:gd name="connsiteX249" fmla="*/ 1559197 w 5623272"/>
              <a:gd name="connsiteY249" fmla="*/ 3451859 h 4130507"/>
              <a:gd name="connsiteX250" fmla="*/ 1544869 w 5623272"/>
              <a:gd name="connsiteY250" fmla="*/ 3447951 h 4130507"/>
              <a:gd name="connsiteX251" fmla="*/ 1529238 w 5623272"/>
              <a:gd name="connsiteY251" fmla="*/ 3442741 h 4130507"/>
              <a:gd name="connsiteX252" fmla="*/ 1512304 w 5623272"/>
              <a:gd name="connsiteY252" fmla="*/ 3437530 h 4130507"/>
              <a:gd name="connsiteX253" fmla="*/ 1494068 w 5623272"/>
              <a:gd name="connsiteY253" fmla="*/ 3434925 h 4130507"/>
              <a:gd name="connsiteX254" fmla="*/ 1479739 w 5623272"/>
              <a:gd name="connsiteY254" fmla="*/ 3432320 h 4130507"/>
              <a:gd name="connsiteX255" fmla="*/ 1462806 w 5623272"/>
              <a:gd name="connsiteY255" fmla="*/ 3432320 h 4130507"/>
              <a:gd name="connsiteX256" fmla="*/ 1365112 w 5623272"/>
              <a:gd name="connsiteY256" fmla="*/ 3427110 h 4130507"/>
              <a:gd name="connsiteX257" fmla="*/ 1270023 w 5623272"/>
              <a:gd name="connsiteY257" fmla="*/ 3419294 h 4130507"/>
              <a:gd name="connsiteX258" fmla="*/ 1270023 w 5623272"/>
              <a:gd name="connsiteY258" fmla="*/ 3419293 h 4130507"/>
              <a:gd name="connsiteX259" fmla="*/ 1249182 w 5623272"/>
              <a:gd name="connsiteY259" fmla="*/ 3417991 h 4130507"/>
              <a:gd name="connsiteX260" fmla="*/ 1232248 w 5623272"/>
              <a:gd name="connsiteY260" fmla="*/ 3415385 h 4130507"/>
              <a:gd name="connsiteX261" fmla="*/ 1214012 w 5623272"/>
              <a:gd name="connsiteY261" fmla="*/ 3412780 h 4130507"/>
              <a:gd name="connsiteX262" fmla="*/ 1197078 w 5623272"/>
              <a:gd name="connsiteY262" fmla="*/ 3407570 h 4130507"/>
              <a:gd name="connsiteX263" fmla="*/ 1180145 w 5623272"/>
              <a:gd name="connsiteY263" fmla="*/ 3402360 h 4130507"/>
              <a:gd name="connsiteX264" fmla="*/ 1161908 w 5623272"/>
              <a:gd name="connsiteY264" fmla="*/ 3397149 h 4130507"/>
              <a:gd name="connsiteX265" fmla="*/ 1144975 w 5623272"/>
              <a:gd name="connsiteY265" fmla="*/ 3389334 h 4130507"/>
              <a:gd name="connsiteX266" fmla="*/ 1126738 w 5623272"/>
              <a:gd name="connsiteY266" fmla="*/ 3382821 h 4130507"/>
              <a:gd name="connsiteX267" fmla="*/ 1112410 w 5623272"/>
              <a:gd name="connsiteY267" fmla="*/ 3372400 h 4130507"/>
              <a:gd name="connsiteX268" fmla="*/ 1096779 w 5623272"/>
              <a:gd name="connsiteY268" fmla="*/ 3361979 h 4130507"/>
              <a:gd name="connsiteX269" fmla="*/ 1082450 w 5623272"/>
              <a:gd name="connsiteY269" fmla="*/ 3352861 h 4130507"/>
              <a:gd name="connsiteX270" fmla="*/ 1066819 w 5623272"/>
              <a:gd name="connsiteY270" fmla="*/ 3339835 h 4130507"/>
              <a:gd name="connsiteX271" fmla="*/ 1052491 w 5623272"/>
              <a:gd name="connsiteY271" fmla="*/ 3326809 h 4130507"/>
              <a:gd name="connsiteX272" fmla="*/ 1039465 w 5623272"/>
              <a:gd name="connsiteY272" fmla="*/ 3315086 h 4130507"/>
              <a:gd name="connsiteX273" fmla="*/ 1027742 w 5623272"/>
              <a:gd name="connsiteY273" fmla="*/ 3302060 h 4130507"/>
              <a:gd name="connsiteX274" fmla="*/ 1022531 w 5623272"/>
              <a:gd name="connsiteY274" fmla="*/ 3294245 h 4130507"/>
              <a:gd name="connsiteX275" fmla="*/ 1014716 w 5623272"/>
              <a:gd name="connsiteY275" fmla="*/ 3287732 h 4130507"/>
              <a:gd name="connsiteX276" fmla="*/ 1006900 w 5623272"/>
              <a:gd name="connsiteY276" fmla="*/ 3282521 h 4130507"/>
              <a:gd name="connsiteX277" fmla="*/ 1001690 w 5623272"/>
              <a:gd name="connsiteY277" fmla="*/ 3277311 h 4130507"/>
              <a:gd name="connsiteX278" fmla="*/ 995177 w 5623272"/>
              <a:gd name="connsiteY278" fmla="*/ 3269496 h 4130507"/>
              <a:gd name="connsiteX279" fmla="*/ 984756 w 5623272"/>
              <a:gd name="connsiteY279" fmla="*/ 3264285 h 4130507"/>
              <a:gd name="connsiteX280" fmla="*/ 976941 w 5623272"/>
              <a:gd name="connsiteY280" fmla="*/ 3261680 h 4130507"/>
              <a:gd name="connsiteX281" fmla="*/ 969125 w 5623272"/>
              <a:gd name="connsiteY281" fmla="*/ 3257772 h 4130507"/>
              <a:gd name="connsiteX282" fmla="*/ 960007 w 5623272"/>
              <a:gd name="connsiteY282" fmla="*/ 3252562 h 4130507"/>
              <a:gd name="connsiteX283" fmla="*/ 952192 w 5623272"/>
              <a:gd name="connsiteY283" fmla="*/ 3249957 h 4130507"/>
              <a:gd name="connsiteX284" fmla="*/ 941771 w 5623272"/>
              <a:gd name="connsiteY284" fmla="*/ 3247352 h 4130507"/>
              <a:gd name="connsiteX285" fmla="*/ 933955 w 5623272"/>
              <a:gd name="connsiteY285" fmla="*/ 3244746 h 4130507"/>
              <a:gd name="connsiteX286" fmla="*/ 751593 w 5623272"/>
              <a:gd name="connsiteY286" fmla="*/ 3204366 h 4130507"/>
              <a:gd name="connsiteX287" fmla="*/ 745080 w 5623272"/>
              <a:gd name="connsiteY287" fmla="*/ 3201761 h 4130507"/>
              <a:gd name="connsiteX288" fmla="*/ 737264 w 5623272"/>
              <a:gd name="connsiteY288" fmla="*/ 3199156 h 4130507"/>
              <a:gd name="connsiteX289" fmla="*/ 732054 w 5623272"/>
              <a:gd name="connsiteY289" fmla="*/ 3197853 h 4130507"/>
              <a:gd name="connsiteX290" fmla="*/ 724239 w 5623272"/>
              <a:gd name="connsiteY290" fmla="*/ 3195248 h 4130507"/>
              <a:gd name="connsiteX291" fmla="*/ 716423 w 5623272"/>
              <a:gd name="connsiteY291" fmla="*/ 3192643 h 4130507"/>
              <a:gd name="connsiteX292" fmla="*/ 712515 w 5623272"/>
              <a:gd name="connsiteY292" fmla="*/ 3187433 h 4130507"/>
              <a:gd name="connsiteX293" fmla="*/ 704700 w 5623272"/>
              <a:gd name="connsiteY293" fmla="*/ 3182222 h 4130507"/>
              <a:gd name="connsiteX294" fmla="*/ 699489 w 5623272"/>
              <a:gd name="connsiteY294" fmla="*/ 3179617 h 4130507"/>
              <a:gd name="connsiteX295" fmla="*/ 691674 w 5623272"/>
              <a:gd name="connsiteY295" fmla="*/ 3174407 h 4130507"/>
              <a:gd name="connsiteX296" fmla="*/ 686463 w 5623272"/>
              <a:gd name="connsiteY296" fmla="*/ 3169196 h 4130507"/>
              <a:gd name="connsiteX297" fmla="*/ 531455 w 5623272"/>
              <a:gd name="connsiteY297" fmla="*/ 3014188 h 4130507"/>
              <a:gd name="connsiteX298" fmla="*/ 522337 w 5623272"/>
              <a:gd name="connsiteY298" fmla="*/ 3002465 h 4130507"/>
              <a:gd name="connsiteX299" fmla="*/ 509311 w 5623272"/>
              <a:gd name="connsiteY299" fmla="*/ 2989439 h 4130507"/>
              <a:gd name="connsiteX300" fmla="*/ 498891 w 5623272"/>
              <a:gd name="connsiteY300" fmla="*/ 2975111 h 4130507"/>
              <a:gd name="connsiteX301" fmla="*/ 492378 w 5623272"/>
              <a:gd name="connsiteY301" fmla="*/ 2959480 h 4130507"/>
              <a:gd name="connsiteX302" fmla="*/ 484562 w 5623272"/>
              <a:gd name="connsiteY302" fmla="*/ 2945151 h 4130507"/>
              <a:gd name="connsiteX303" fmla="*/ 474142 w 5623272"/>
              <a:gd name="connsiteY303" fmla="*/ 2929520 h 4130507"/>
              <a:gd name="connsiteX304" fmla="*/ 438972 w 5623272"/>
              <a:gd name="connsiteY304" fmla="*/ 2847457 h 4130507"/>
              <a:gd name="connsiteX305" fmla="*/ 429854 w 5623272"/>
              <a:gd name="connsiteY305" fmla="*/ 2831826 h 4130507"/>
              <a:gd name="connsiteX306" fmla="*/ 422038 w 5623272"/>
              <a:gd name="connsiteY306" fmla="*/ 2820103 h 4130507"/>
              <a:gd name="connsiteX307" fmla="*/ 411617 w 5623272"/>
              <a:gd name="connsiteY307" fmla="*/ 2807077 h 4130507"/>
              <a:gd name="connsiteX308" fmla="*/ 402499 w 5623272"/>
              <a:gd name="connsiteY308" fmla="*/ 2796656 h 4130507"/>
              <a:gd name="connsiteX309" fmla="*/ 392078 w 5623272"/>
              <a:gd name="connsiteY309" fmla="*/ 2784933 h 4130507"/>
              <a:gd name="connsiteX310" fmla="*/ 379053 w 5623272"/>
              <a:gd name="connsiteY310" fmla="*/ 2774512 h 4130507"/>
              <a:gd name="connsiteX311" fmla="*/ 367329 w 5623272"/>
              <a:gd name="connsiteY311" fmla="*/ 2764091 h 4130507"/>
              <a:gd name="connsiteX312" fmla="*/ 131561 w 5623272"/>
              <a:gd name="connsiteY312" fmla="*/ 2586939 h 4130507"/>
              <a:gd name="connsiteX313" fmla="*/ 74247 w 5623272"/>
              <a:gd name="connsiteY313" fmla="*/ 2519204 h 4130507"/>
              <a:gd name="connsiteX314" fmla="*/ 131561 w 5623272"/>
              <a:gd name="connsiteY314" fmla="*/ 2394156 h 4130507"/>
              <a:gd name="connsiteX315" fmla="*/ 446787 w 5623272"/>
              <a:gd name="connsiteY315" fmla="*/ 2579123 h 4130507"/>
              <a:gd name="connsiteX316" fmla="*/ 531455 w 5623272"/>
              <a:gd name="connsiteY316" fmla="*/ 2494455 h 4130507"/>
              <a:gd name="connsiteX317" fmla="*/ 775040 w 5623272"/>
              <a:gd name="connsiteY317" fmla="*/ 2594755 h 4130507"/>
              <a:gd name="connsiteX318" fmla="*/ 775040 w 5623272"/>
              <a:gd name="connsiteY318" fmla="*/ 2524415 h 4130507"/>
              <a:gd name="connsiteX319" fmla="*/ 726844 w 5623272"/>
              <a:gd name="connsiteY319" fmla="*/ 2524415 h 4130507"/>
              <a:gd name="connsiteX320" fmla="*/ 726844 w 5623272"/>
              <a:gd name="connsiteY320" fmla="*/ 2446259 h 4130507"/>
              <a:gd name="connsiteX321" fmla="*/ 775040 w 5623272"/>
              <a:gd name="connsiteY321" fmla="*/ 2442352 h 4130507"/>
              <a:gd name="connsiteX322" fmla="*/ 777645 w 5623272"/>
              <a:gd name="connsiteY322" fmla="*/ 2111494 h 4130507"/>
              <a:gd name="connsiteX323" fmla="*/ 729449 w 5623272"/>
              <a:gd name="connsiteY323" fmla="*/ 2111494 h 4130507"/>
              <a:gd name="connsiteX324" fmla="*/ 726844 w 5623272"/>
              <a:gd name="connsiteY324" fmla="*/ 2111494 h 4130507"/>
              <a:gd name="connsiteX325" fmla="*/ 724239 w 5623272"/>
              <a:gd name="connsiteY325" fmla="*/ 2111494 h 4130507"/>
              <a:gd name="connsiteX326" fmla="*/ 721633 w 5623272"/>
              <a:gd name="connsiteY326" fmla="*/ 2108889 h 4130507"/>
              <a:gd name="connsiteX327" fmla="*/ 719028 w 5623272"/>
              <a:gd name="connsiteY327" fmla="*/ 2108889 h 4130507"/>
              <a:gd name="connsiteX328" fmla="*/ 716423 w 5623272"/>
              <a:gd name="connsiteY328" fmla="*/ 2108889 h 4130507"/>
              <a:gd name="connsiteX329" fmla="*/ 716423 w 5623272"/>
              <a:gd name="connsiteY329" fmla="*/ 2106284 h 4130507"/>
              <a:gd name="connsiteX330" fmla="*/ 715120 w 5623272"/>
              <a:gd name="connsiteY330" fmla="*/ 2106284 h 4130507"/>
              <a:gd name="connsiteX331" fmla="*/ 552297 w 5623272"/>
              <a:gd name="connsiteY331" fmla="*/ 1978630 h 4130507"/>
              <a:gd name="connsiteX332" fmla="*/ 661714 w 5623272"/>
              <a:gd name="connsiteY332" fmla="*/ 1948671 h 4130507"/>
              <a:gd name="connsiteX333" fmla="*/ 666925 w 5623272"/>
              <a:gd name="connsiteY333" fmla="*/ 1948671 h 4130507"/>
              <a:gd name="connsiteX334" fmla="*/ 672135 w 5623272"/>
              <a:gd name="connsiteY334" fmla="*/ 1946066 h 4130507"/>
              <a:gd name="connsiteX335" fmla="*/ 679951 w 5623272"/>
              <a:gd name="connsiteY335" fmla="*/ 1946066 h 4130507"/>
              <a:gd name="connsiteX336" fmla="*/ 685161 w 5623272"/>
              <a:gd name="connsiteY336" fmla="*/ 1946066 h 4130507"/>
              <a:gd name="connsiteX337" fmla="*/ 691674 w 5623272"/>
              <a:gd name="connsiteY337" fmla="*/ 1946066 h 4130507"/>
              <a:gd name="connsiteX338" fmla="*/ 726844 w 5623272"/>
              <a:gd name="connsiteY338" fmla="*/ 1946066 h 4130507"/>
              <a:gd name="connsiteX339" fmla="*/ 724239 w 5623272"/>
              <a:gd name="connsiteY339" fmla="*/ 1951276 h 4130507"/>
              <a:gd name="connsiteX340" fmla="*/ 784158 w 5623272"/>
              <a:gd name="connsiteY340" fmla="*/ 1951276 h 4130507"/>
              <a:gd name="connsiteX341" fmla="*/ 786763 w 5623272"/>
              <a:gd name="connsiteY341" fmla="*/ 1671220 h 4130507"/>
              <a:gd name="connsiteX342" fmla="*/ 609611 w 5623272"/>
              <a:gd name="connsiteY342" fmla="*/ 1666009 h 4130507"/>
              <a:gd name="connsiteX343" fmla="*/ 599190 w 5623272"/>
              <a:gd name="connsiteY343" fmla="*/ 1600881 h 4130507"/>
              <a:gd name="connsiteX344" fmla="*/ 259215 w 5623272"/>
              <a:gd name="connsiteY344" fmla="*/ 1594368 h 4130507"/>
              <a:gd name="connsiteX345" fmla="*/ 269636 w 5623272"/>
              <a:gd name="connsiteY345" fmla="*/ 1208802 h 4130507"/>
              <a:gd name="connsiteX346" fmla="*/ 212322 w 5623272"/>
              <a:gd name="connsiteY346" fmla="*/ 1208802 h 4130507"/>
              <a:gd name="connsiteX347" fmla="*/ 177152 w 5623272"/>
              <a:gd name="connsiteY347" fmla="*/ 1211407 h 4130507"/>
              <a:gd name="connsiteX348" fmla="*/ 144587 w 5623272"/>
              <a:gd name="connsiteY348" fmla="*/ 1219222 h 4130507"/>
              <a:gd name="connsiteX349" fmla="*/ 144587 w 5623272"/>
              <a:gd name="connsiteY349" fmla="*/ 1143672 h 4130507"/>
              <a:gd name="connsiteX350" fmla="*/ 79458 w 5623272"/>
              <a:gd name="connsiteY350" fmla="*/ 1156698 h 4130507"/>
              <a:gd name="connsiteX351" fmla="*/ 84668 w 5623272"/>
              <a:gd name="connsiteY351" fmla="*/ 1083753 h 4130507"/>
              <a:gd name="connsiteX352" fmla="*/ 11723 w 5623272"/>
              <a:gd name="connsiteY352" fmla="*/ 999085 h 4130507"/>
              <a:gd name="connsiteX353" fmla="*/ 0 w 5623272"/>
              <a:gd name="connsiteY353" fmla="*/ 896180 h 4130507"/>
              <a:gd name="connsiteX354" fmla="*/ 6513 w 5623272"/>
              <a:gd name="connsiteY354" fmla="*/ 758106 h 4130507"/>
              <a:gd name="connsiteX355" fmla="*/ 9118 w 5623272"/>
              <a:gd name="connsiteY355" fmla="*/ 713818 h 4130507"/>
              <a:gd name="connsiteX356" fmla="*/ 549692 w 5623272"/>
              <a:gd name="connsiteY356" fmla="*/ 752896 h 4130507"/>
              <a:gd name="connsiteX357" fmla="*/ 987362 w 5623272"/>
              <a:gd name="connsiteY357" fmla="*/ 874036 h 4130507"/>
              <a:gd name="connsiteX358" fmla="*/ 1096779 w 5623272"/>
              <a:gd name="connsiteY358" fmla="*/ 885760 h 4130507"/>
              <a:gd name="connsiteX359" fmla="*/ 1425031 w 5623272"/>
              <a:gd name="connsiteY359" fmla="*/ 913114 h 4130507"/>
              <a:gd name="connsiteX360" fmla="*/ 1675127 w 5623272"/>
              <a:gd name="connsiteY360" fmla="*/ 861011 h 4130507"/>
              <a:gd name="connsiteX361" fmla="*/ 1814504 w 5623272"/>
              <a:gd name="connsiteY361" fmla="*/ 863616 h 4130507"/>
              <a:gd name="connsiteX362" fmla="*/ 2012498 w 5623272"/>
              <a:gd name="connsiteY362" fmla="*/ 660412 h 4130507"/>
              <a:gd name="connsiteX363" fmla="*/ 2197465 w 5623272"/>
              <a:gd name="connsiteY363" fmla="*/ 660412 h 4130507"/>
              <a:gd name="connsiteX364" fmla="*/ 2265200 w 5623272"/>
              <a:gd name="connsiteY364" fmla="*/ 689069 h 4130507"/>
              <a:gd name="connsiteX365" fmla="*/ 2330329 w 5623272"/>
              <a:gd name="connsiteY365" fmla="*/ 746383 h 4130507"/>
              <a:gd name="connsiteX366" fmla="*/ 2365573 w 5623272"/>
              <a:gd name="connsiteY366" fmla="*/ 791828 h 4130507"/>
              <a:gd name="connsiteX367" fmla="*/ 2330330 w 5623272"/>
              <a:gd name="connsiteY367" fmla="*/ 746382 h 4130507"/>
              <a:gd name="connsiteX368" fmla="*/ 2292554 w 5623272"/>
              <a:gd name="connsiteY368" fmla="*/ 616123 h 4130507"/>
              <a:gd name="connsiteX369" fmla="*/ 2211794 w 5623272"/>
              <a:gd name="connsiteY369" fmla="*/ 488470 h 4130507"/>
              <a:gd name="connsiteX370" fmla="*/ 2214399 w 5623272"/>
              <a:gd name="connsiteY370" fmla="*/ 368632 h 4130507"/>
              <a:gd name="connsiteX371" fmla="*/ 2149270 w 5623272"/>
              <a:gd name="connsiteY371" fmla="*/ 293082 h 4130507"/>
              <a:gd name="connsiteX372" fmla="*/ 2319909 w 5623272"/>
              <a:gd name="connsiteY372" fmla="*/ 123745 h 4130507"/>
              <a:gd name="connsiteX373" fmla="*/ 2420208 w 5623272"/>
              <a:gd name="connsiteY373" fmla="*/ 97694 h 4130507"/>
              <a:gd name="connsiteX374" fmla="*/ 2459286 w 5623272"/>
              <a:gd name="connsiteY374" fmla="*/ 58616 h 4130507"/>
              <a:gd name="connsiteX375" fmla="*/ 2515297 w 5623272"/>
              <a:gd name="connsiteY375" fmla="*/ 0 h 4130507"/>
              <a:gd name="connsiteX0" fmla="*/ 1270409 w 5623272"/>
              <a:gd name="connsiteY0" fmla="*/ 3342039 h 4130507"/>
              <a:gd name="connsiteX1" fmla="*/ 1270023 w 5623272"/>
              <a:gd name="connsiteY1" fmla="*/ 3367190 h 4130507"/>
              <a:gd name="connsiteX2" fmla="*/ 1270023 w 5623272"/>
              <a:gd name="connsiteY2" fmla="*/ 3419261 h 4130507"/>
              <a:gd name="connsiteX3" fmla="*/ 1271128 w 5623272"/>
              <a:gd name="connsiteY3" fmla="*/ 3342263 h 4130507"/>
              <a:gd name="connsiteX4" fmla="*/ 1270409 w 5623272"/>
              <a:gd name="connsiteY4" fmla="*/ 3342039 h 4130507"/>
              <a:gd name="connsiteX5" fmla="*/ 5446120 w 5623272"/>
              <a:gd name="connsiteY5" fmla="*/ 1413308 h 4130507"/>
              <a:gd name="connsiteX6" fmla="*/ 5443515 w 5623272"/>
              <a:gd name="connsiteY6" fmla="*/ 1418518 h 4130507"/>
              <a:gd name="connsiteX7" fmla="*/ 5443516 w 5623272"/>
              <a:gd name="connsiteY7" fmla="*/ 1418517 h 4130507"/>
              <a:gd name="connsiteX8" fmla="*/ 5446121 w 5623272"/>
              <a:gd name="connsiteY8" fmla="*/ 1413308 h 4130507"/>
              <a:gd name="connsiteX9" fmla="*/ 5446120 w 5623272"/>
              <a:gd name="connsiteY9" fmla="*/ 1413308 h 4130507"/>
              <a:gd name="connsiteX10" fmla="*/ 5501806 w 5623272"/>
              <a:gd name="connsiteY10" fmla="*/ 1359902 h 4130507"/>
              <a:gd name="connsiteX11" fmla="*/ 5490416 w 5623272"/>
              <a:gd name="connsiteY11" fmla="*/ 1369014 h 4130507"/>
              <a:gd name="connsiteX12" fmla="*/ 5500830 w 5623272"/>
              <a:gd name="connsiteY12" fmla="*/ 1361203 h 4130507"/>
              <a:gd name="connsiteX13" fmla="*/ 5501806 w 5623272"/>
              <a:gd name="connsiteY13" fmla="*/ 1359902 h 4130507"/>
              <a:gd name="connsiteX14" fmla="*/ 5612842 w 5623272"/>
              <a:gd name="connsiteY14" fmla="*/ 1293473 h 4130507"/>
              <a:gd name="connsiteX15" fmla="*/ 5598523 w 5623272"/>
              <a:gd name="connsiteY15" fmla="*/ 1298680 h 4130507"/>
              <a:gd name="connsiteX16" fmla="*/ 5596789 w 5623272"/>
              <a:gd name="connsiteY16" fmla="*/ 1299547 h 4130507"/>
              <a:gd name="connsiteX17" fmla="*/ 5601129 w 5623272"/>
              <a:gd name="connsiteY17" fmla="*/ 1298679 h 4130507"/>
              <a:gd name="connsiteX18" fmla="*/ 5612842 w 5623272"/>
              <a:gd name="connsiteY18" fmla="*/ 1293473 h 4130507"/>
              <a:gd name="connsiteX19" fmla="*/ 2515297 w 5623272"/>
              <a:gd name="connsiteY19" fmla="*/ 0 h 4130507"/>
              <a:gd name="connsiteX20" fmla="*/ 2847457 w 5623272"/>
              <a:gd name="connsiteY20" fmla="*/ 183665 h 4130507"/>
              <a:gd name="connsiteX21" fmla="*/ 3140539 w 5623272"/>
              <a:gd name="connsiteY21" fmla="*/ 240979 h 4130507"/>
              <a:gd name="connsiteX22" fmla="*/ 3361980 w 5623272"/>
              <a:gd name="connsiteY22" fmla="*/ 325647 h 4130507"/>
              <a:gd name="connsiteX23" fmla="*/ 3502659 w 5623272"/>
              <a:gd name="connsiteY23" fmla="*/ 281359 h 4130507"/>
              <a:gd name="connsiteX24" fmla="*/ 3501738 w 5623272"/>
              <a:gd name="connsiteY24" fmla="*/ 310564 h 4130507"/>
              <a:gd name="connsiteX25" fmla="*/ 3501739 w 5623272"/>
              <a:gd name="connsiteY25" fmla="*/ 310564 h 4130507"/>
              <a:gd name="connsiteX26" fmla="*/ 3502660 w 5623272"/>
              <a:gd name="connsiteY26" fmla="*/ 281358 h 4130507"/>
              <a:gd name="connsiteX27" fmla="*/ 3652457 w 5623272"/>
              <a:gd name="connsiteY27" fmla="*/ 227952 h 4130507"/>
              <a:gd name="connsiteX28" fmla="*/ 4122692 w 5623272"/>
              <a:gd name="connsiteY28" fmla="*/ 238373 h 4130507"/>
              <a:gd name="connsiteX29" fmla="*/ 4380604 w 5623272"/>
              <a:gd name="connsiteY29" fmla="*/ 246189 h 4130507"/>
              <a:gd name="connsiteX30" fmla="*/ 4525191 w 5623272"/>
              <a:gd name="connsiteY30" fmla="*/ 270938 h 4130507"/>
              <a:gd name="connsiteX31" fmla="*/ 4530401 w 5623272"/>
              <a:gd name="connsiteY31" fmla="*/ 213624 h 4130507"/>
              <a:gd name="connsiteX32" fmla="*/ 4695829 w 5623272"/>
              <a:gd name="connsiteY32" fmla="*/ 100300 h 4130507"/>
              <a:gd name="connsiteX33" fmla="*/ 4695829 w 5623272"/>
              <a:gd name="connsiteY33" fmla="*/ 100299 h 4130507"/>
              <a:gd name="connsiteX34" fmla="*/ 4695830 w 5623272"/>
              <a:gd name="connsiteY34" fmla="*/ 100299 h 4130507"/>
              <a:gd name="connsiteX35" fmla="*/ 4823483 w 5623272"/>
              <a:gd name="connsiteY35" fmla="*/ 72945 h 4130507"/>
              <a:gd name="connsiteX36" fmla="*/ 4970676 w 5623272"/>
              <a:gd name="connsiteY36" fmla="*/ 72945 h 4130507"/>
              <a:gd name="connsiteX37" fmla="*/ 5228588 w 5623272"/>
              <a:gd name="connsiteY37" fmla="*/ 132864 h 4130507"/>
              <a:gd name="connsiteX38" fmla="*/ 5623272 w 5623272"/>
              <a:gd name="connsiteY38" fmla="*/ 100299 h 4130507"/>
              <a:gd name="connsiteX39" fmla="*/ 5623272 w 5623272"/>
              <a:gd name="connsiteY39" fmla="*/ 121141 h 4130507"/>
              <a:gd name="connsiteX40" fmla="*/ 5612852 w 5623272"/>
              <a:gd name="connsiteY40" fmla="*/ 1293469 h 4130507"/>
              <a:gd name="connsiteX41" fmla="*/ 5612852 w 5623272"/>
              <a:gd name="connsiteY41" fmla="*/ 2603873 h 4130507"/>
              <a:gd name="connsiteX42" fmla="*/ 5612852 w 5623272"/>
              <a:gd name="connsiteY42" fmla="*/ 2711988 h 4130507"/>
              <a:gd name="connsiteX43" fmla="*/ 5569643 w 5623272"/>
              <a:gd name="connsiteY43" fmla="*/ 2715540 h 4130507"/>
              <a:gd name="connsiteX44" fmla="*/ 5569643 w 5623272"/>
              <a:gd name="connsiteY44" fmla="*/ 2715541 h 4130507"/>
              <a:gd name="connsiteX45" fmla="*/ 5612851 w 5623272"/>
              <a:gd name="connsiteY45" fmla="*/ 2711989 h 4130507"/>
              <a:gd name="connsiteX46" fmla="*/ 5620666 w 5623272"/>
              <a:gd name="connsiteY46" fmla="*/ 3687628 h 4130507"/>
              <a:gd name="connsiteX47" fmla="*/ 5612851 w 5623272"/>
              <a:gd name="connsiteY47" fmla="*/ 4082312 h 4130507"/>
              <a:gd name="connsiteX48" fmla="*/ 5153037 w 5623272"/>
              <a:gd name="connsiteY48" fmla="*/ 3920791 h 4130507"/>
              <a:gd name="connsiteX49" fmla="*/ 5087908 w 5623272"/>
              <a:gd name="connsiteY49" fmla="*/ 3918186 h 4130507"/>
              <a:gd name="connsiteX50" fmla="*/ 4682803 w 5623272"/>
              <a:gd name="connsiteY50" fmla="*/ 3910370 h 4130507"/>
              <a:gd name="connsiteX51" fmla="*/ 4637214 w 5623272"/>
              <a:gd name="connsiteY51" fmla="*/ 3907765 h 4130507"/>
              <a:gd name="connsiteX52" fmla="*/ 4609859 w 5623272"/>
              <a:gd name="connsiteY52" fmla="*/ 3907765 h 4130507"/>
              <a:gd name="connsiteX53" fmla="*/ 4582505 w 5623272"/>
              <a:gd name="connsiteY53" fmla="*/ 3905160 h 4130507"/>
              <a:gd name="connsiteX54" fmla="*/ 4555151 w 5623272"/>
              <a:gd name="connsiteY54" fmla="*/ 3899949 h 4130507"/>
              <a:gd name="connsiteX55" fmla="*/ 4527796 w 5623272"/>
              <a:gd name="connsiteY55" fmla="*/ 3894739 h 4130507"/>
              <a:gd name="connsiteX56" fmla="*/ 4500442 w 5623272"/>
              <a:gd name="connsiteY56" fmla="*/ 3888226 h 4130507"/>
              <a:gd name="connsiteX57" fmla="*/ 4475693 w 5623272"/>
              <a:gd name="connsiteY57" fmla="*/ 3880411 h 4130507"/>
              <a:gd name="connsiteX58" fmla="*/ 4450944 w 5623272"/>
              <a:gd name="connsiteY58" fmla="*/ 3869990 h 4130507"/>
              <a:gd name="connsiteX59" fmla="*/ 4424892 w 5623272"/>
              <a:gd name="connsiteY59" fmla="*/ 3858267 h 4130507"/>
              <a:gd name="connsiteX60" fmla="*/ 4400143 w 5623272"/>
              <a:gd name="connsiteY60" fmla="*/ 3845241 h 4130507"/>
              <a:gd name="connsiteX61" fmla="*/ 4375394 w 5623272"/>
              <a:gd name="connsiteY61" fmla="*/ 3829610 h 4130507"/>
              <a:gd name="connsiteX62" fmla="*/ 4355855 w 5623272"/>
              <a:gd name="connsiteY62" fmla="*/ 3817886 h 4130507"/>
              <a:gd name="connsiteX63" fmla="*/ 4348039 w 5623272"/>
              <a:gd name="connsiteY63" fmla="*/ 3812676 h 4130507"/>
              <a:gd name="connsiteX64" fmla="*/ 4340224 w 5623272"/>
              <a:gd name="connsiteY64" fmla="*/ 3807466 h 4130507"/>
              <a:gd name="connsiteX65" fmla="*/ 4329803 w 5623272"/>
              <a:gd name="connsiteY65" fmla="*/ 3804860 h 4130507"/>
              <a:gd name="connsiteX66" fmla="*/ 4323290 w 5623272"/>
              <a:gd name="connsiteY66" fmla="*/ 3799650 h 4130507"/>
              <a:gd name="connsiteX67" fmla="*/ 4312870 w 5623272"/>
              <a:gd name="connsiteY67" fmla="*/ 3797045 h 4130507"/>
              <a:gd name="connsiteX68" fmla="*/ 4193031 w 5623272"/>
              <a:gd name="connsiteY68" fmla="*/ 3763178 h 4130507"/>
              <a:gd name="connsiteX69" fmla="*/ 4182611 w 5623272"/>
              <a:gd name="connsiteY69" fmla="*/ 3763178 h 4130507"/>
              <a:gd name="connsiteX70" fmla="*/ 4170887 w 5623272"/>
              <a:gd name="connsiteY70" fmla="*/ 3760572 h 4130507"/>
              <a:gd name="connsiteX71" fmla="*/ 4160467 w 5623272"/>
              <a:gd name="connsiteY71" fmla="*/ 3760572 h 4130507"/>
              <a:gd name="connsiteX72" fmla="*/ 4147441 w 5623272"/>
              <a:gd name="connsiteY72" fmla="*/ 3760572 h 4130507"/>
              <a:gd name="connsiteX73" fmla="*/ 4138323 w 5623272"/>
              <a:gd name="connsiteY73" fmla="*/ 3760572 h 4130507"/>
              <a:gd name="connsiteX74" fmla="*/ 4127902 w 5623272"/>
              <a:gd name="connsiteY74" fmla="*/ 3760572 h 4130507"/>
              <a:gd name="connsiteX75" fmla="*/ 4114876 w 5623272"/>
              <a:gd name="connsiteY75" fmla="*/ 3763178 h 4130507"/>
              <a:gd name="connsiteX76" fmla="*/ 4105758 w 5623272"/>
              <a:gd name="connsiteY76" fmla="*/ 3764481 h 4130507"/>
              <a:gd name="connsiteX77" fmla="*/ 4095337 w 5623272"/>
              <a:gd name="connsiteY77" fmla="*/ 3767086 h 4130507"/>
              <a:gd name="connsiteX78" fmla="*/ 4084916 w 5623272"/>
              <a:gd name="connsiteY78" fmla="*/ 3769691 h 4130507"/>
              <a:gd name="connsiteX79" fmla="*/ 4075798 w 5623272"/>
              <a:gd name="connsiteY79" fmla="*/ 3774902 h 4130507"/>
              <a:gd name="connsiteX80" fmla="*/ 4067983 w 5623272"/>
              <a:gd name="connsiteY80" fmla="*/ 3780112 h 4130507"/>
              <a:gd name="connsiteX81" fmla="*/ 4057562 w 5623272"/>
              <a:gd name="connsiteY81" fmla="*/ 3785322 h 4130507"/>
              <a:gd name="connsiteX82" fmla="*/ 4038023 w 5623272"/>
              <a:gd name="connsiteY82" fmla="*/ 3795743 h 4130507"/>
              <a:gd name="connsiteX83" fmla="*/ 4014577 w 5623272"/>
              <a:gd name="connsiteY83" fmla="*/ 3802256 h 4130507"/>
              <a:gd name="connsiteX84" fmla="*/ 3995038 w 5623272"/>
              <a:gd name="connsiteY84" fmla="*/ 3812677 h 4130507"/>
              <a:gd name="connsiteX85" fmla="*/ 3799650 w 5623272"/>
              <a:gd name="connsiteY85" fmla="*/ 3883017 h 4130507"/>
              <a:gd name="connsiteX86" fmla="*/ 3767085 w 5623272"/>
              <a:gd name="connsiteY86" fmla="*/ 3897345 h 4130507"/>
              <a:gd name="connsiteX87" fmla="*/ 3765782 w 5623272"/>
              <a:gd name="connsiteY87" fmla="*/ 3899950 h 4130507"/>
              <a:gd name="connsiteX88" fmla="*/ 3760572 w 5623272"/>
              <a:gd name="connsiteY88" fmla="*/ 3902555 h 4130507"/>
              <a:gd name="connsiteX89" fmla="*/ 3755362 w 5623272"/>
              <a:gd name="connsiteY89" fmla="*/ 3905161 h 4130507"/>
              <a:gd name="connsiteX90" fmla="*/ 3750151 w 5623272"/>
              <a:gd name="connsiteY90" fmla="*/ 3907766 h 4130507"/>
              <a:gd name="connsiteX91" fmla="*/ 3744941 w 5623272"/>
              <a:gd name="connsiteY91" fmla="*/ 3907766 h 4130507"/>
              <a:gd name="connsiteX92" fmla="*/ 3739731 w 5623272"/>
              <a:gd name="connsiteY92" fmla="*/ 3910371 h 4130507"/>
              <a:gd name="connsiteX93" fmla="*/ 3734520 w 5623272"/>
              <a:gd name="connsiteY93" fmla="*/ 3910371 h 4130507"/>
              <a:gd name="connsiteX94" fmla="*/ 3728007 w 5623272"/>
              <a:gd name="connsiteY94" fmla="*/ 3912976 h 4130507"/>
              <a:gd name="connsiteX95" fmla="*/ 3722797 w 5623272"/>
              <a:gd name="connsiteY95" fmla="*/ 3912976 h 4130507"/>
              <a:gd name="connsiteX96" fmla="*/ 3717587 w 5623272"/>
              <a:gd name="connsiteY96" fmla="*/ 3912976 h 4130507"/>
              <a:gd name="connsiteX97" fmla="*/ 3369796 w 5623272"/>
              <a:gd name="connsiteY97" fmla="*/ 3912976 h 4130507"/>
              <a:gd name="connsiteX98" fmla="*/ 3334626 w 5623272"/>
              <a:gd name="connsiteY98" fmla="*/ 3912976 h 4130507"/>
              <a:gd name="connsiteX99" fmla="*/ 3299456 w 5623272"/>
              <a:gd name="connsiteY99" fmla="*/ 3910371 h 4130507"/>
              <a:gd name="connsiteX100" fmla="*/ 3282522 w 5623272"/>
              <a:gd name="connsiteY100" fmla="*/ 3910371 h 4130507"/>
              <a:gd name="connsiteX101" fmla="*/ 3284234 w 5623272"/>
              <a:gd name="connsiteY101" fmla="*/ 3861839 h 4130507"/>
              <a:gd name="connsiteX102" fmla="*/ 3282522 w 5623272"/>
              <a:gd name="connsiteY102" fmla="*/ 3910370 h 4130507"/>
              <a:gd name="connsiteX103" fmla="*/ 3154868 w 5623272"/>
              <a:gd name="connsiteY103" fmla="*/ 3897344 h 4130507"/>
              <a:gd name="connsiteX104" fmla="*/ 3143145 w 5623272"/>
              <a:gd name="connsiteY104" fmla="*/ 3897344 h 4130507"/>
              <a:gd name="connsiteX105" fmla="*/ 3130119 w 5623272"/>
              <a:gd name="connsiteY105" fmla="*/ 3897344 h 4130507"/>
              <a:gd name="connsiteX106" fmla="*/ 3117093 w 5623272"/>
              <a:gd name="connsiteY106" fmla="*/ 3897344 h 4130507"/>
              <a:gd name="connsiteX107" fmla="*/ 3107975 w 5623272"/>
              <a:gd name="connsiteY107" fmla="*/ 3899949 h 4130507"/>
              <a:gd name="connsiteX108" fmla="*/ 3094949 w 5623272"/>
              <a:gd name="connsiteY108" fmla="*/ 3902554 h 4130507"/>
              <a:gd name="connsiteX109" fmla="*/ 3081923 w 5623272"/>
              <a:gd name="connsiteY109" fmla="*/ 3905159 h 4130507"/>
              <a:gd name="connsiteX110" fmla="*/ 3070200 w 5623272"/>
              <a:gd name="connsiteY110" fmla="*/ 3907765 h 4130507"/>
              <a:gd name="connsiteX111" fmla="*/ 2997255 w 5623272"/>
              <a:gd name="connsiteY111" fmla="*/ 3935119 h 4130507"/>
              <a:gd name="connsiteX112" fmla="*/ 2989439 w 5623272"/>
              <a:gd name="connsiteY112" fmla="*/ 3937724 h 4130507"/>
              <a:gd name="connsiteX113" fmla="*/ 2982926 w 5623272"/>
              <a:gd name="connsiteY113" fmla="*/ 3942935 h 4130507"/>
              <a:gd name="connsiteX114" fmla="*/ 2977716 w 5623272"/>
              <a:gd name="connsiteY114" fmla="*/ 3945540 h 4130507"/>
              <a:gd name="connsiteX115" fmla="*/ 2969901 w 5623272"/>
              <a:gd name="connsiteY115" fmla="*/ 3950750 h 4130507"/>
              <a:gd name="connsiteX116" fmla="*/ 2964690 w 5623272"/>
              <a:gd name="connsiteY116" fmla="*/ 3954658 h 4130507"/>
              <a:gd name="connsiteX117" fmla="*/ 2959480 w 5623272"/>
              <a:gd name="connsiteY117" fmla="*/ 3959868 h 4130507"/>
              <a:gd name="connsiteX118" fmla="*/ 2955572 w 5623272"/>
              <a:gd name="connsiteY118" fmla="*/ 3965079 h 4130507"/>
              <a:gd name="connsiteX119" fmla="*/ 2950362 w 5623272"/>
              <a:gd name="connsiteY119" fmla="*/ 3970289 h 4130507"/>
              <a:gd name="connsiteX120" fmla="*/ 2945151 w 5623272"/>
              <a:gd name="connsiteY120" fmla="*/ 3975499 h 4130507"/>
              <a:gd name="connsiteX121" fmla="*/ 2939941 w 5623272"/>
              <a:gd name="connsiteY121" fmla="*/ 3980710 h 4130507"/>
              <a:gd name="connsiteX122" fmla="*/ 2934731 w 5623272"/>
              <a:gd name="connsiteY122" fmla="*/ 3987223 h 4130507"/>
              <a:gd name="connsiteX123" fmla="*/ 2932125 w 5623272"/>
              <a:gd name="connsiteY123" fmla="*/ 3995038 h 4130507"/>
              <a:gd name="connsiteX124" fmla="*/ 2926915 w 5623272"/>
              <a:gd name="connsiteY124" fmla="*/ 4000248 h 4130507"/>
              <a:gd name="connsiteX125" fmla="*/ 2925613 w 5623272"/>
              <a:gd name="connsiteY125" fmla="*/ 4005459 h 4130507"/>
              <a:gd name="connsiteX126" fmla="*/ 2920402 w 5623272"/>
              <a:gd name="connsiteY126" fmla="*/ 4013274 h 4130507"/>
              <a:gd name="connsiteX127" fmla="*/ 2915192 w 5623272"/>
              <a:gd name="connsiteY127" fmla="*/ 4017182 h 4130507"/>
              <a:gd name="connsiteX128" fmla="*/ 2909981 w 5623272"/>
              <a:gd name="connsiteY128" fmla="*/ 4022392 h 4130507"/>
              <a:gd name="connsiteX129" fmla="*/ 2904771 w 5623272"/>
              <a:gd name="connsiteY129" fmla="*/ 4027603 h 4130507"/>
              <a:gd name="connsiteX130" fmla="*/ 2899561 w 5623272"/>
              <a:gd name="connsiteY130" fmla="*/ 4032813 h 4130507"/>
              <a:gd name="connsiteX131" fmla="*/ 2893048 w 5623272"/>
              <a:gd name="connsiteY131" fmla="*/ 4038023 h 4130507"/>
              <a:gd name="connsiteX132" fmla="*/ 2887837 w 5623272"/>
              <a:gd name="connsiteY132" fmla="*/ 4040629 h 4130507"/>
              <a:gd name="connsiteX133" fmla="*/ 2880022 w 5623272"/>
              <a:gd name="connsiteY133" fmla="*/ 4045839 h 4130507"/>
              <a:gd name="connsiteX134" fmla="*/ 2874812 w 5623272"/>
              <a:gd name="connsiteY134" fmla="*/ 4047142 h 4130507"/>
              <a:gd name="connsiteX135" fmla="*/ 2866996 w 5623272"/>
              <a:gd name="connsiteY135" fmla="*/ 4049747 h 4130507"/>
              <a:gd name="connsiteX136" fmla="*/ 2697660 w 5623272"/>
              <a:gd name="connsiteY136" fmla="*/ 4120086 h 4130507"/>
              <a:gd name="connsiteX137" fmla="*/ 2662490 w 5623272"/>
              <a:gd name="connsiteY137" fmla="*/ 4127902 h 4130507"/>
              <a:gd name="connsiteX138" fmla="*/ 2627320 w 5623272"/>
              <a:gd name="connsiteY138" fmla="*/ 4130507 h 4130507"/>
              <a:gd name="connsiteX139" fmla="*/ 2589545 w 5623272"/>
              <a:gd name="connsiteY139" fmla="*/ 4130507 h 4130507"/>
              <a:gd name="connsiteX140" fmla="*/ 2527020 w 5623272"/>
              <a:gd name="connsiteY140" fmla="*/ 4130507 h 4130507"/>
              <a:gd name="connsiteX141" fmla="*/ 2510087 w 5623272"/>
              <a:gd name="connsiteY141" fmla="*/ 4130507 h 4130507"/>
              <a:gd name="connsiteX142" fmla="*/ 2490548 w 5623272"/>
              <a:gd name="connsiteY142" fmla="*/ 4130507 h 4130507"/>
              <a:gd name="connsiteX143" fmla="*/ 2472312 w 5623272"/>
              <a:gd name="connsiteY143" fmla="*/ 4127902 h 4130507"/>
              <a:gd name="connsiteX144" fmla="*/ 2437142 w 5623272"/>
              <a:gd name="connsiteY144" fmla="*/ 4122692 h 4130507"/>
              <a:gd name="connsiteX145" fmla="*/ 2422813 w 5623272"/>
              <a:gd name="connsiteY145" fmla="*/ 4117481 h 4130507"/>
              <a:gd name="connsiteX146" fmla="*/ 2407182 w 5623272"/>
              <a:gd name="connsiteY146" fmla="*/ 4109666 h 4130507"/>
              <a:gd name="connsiteX147" fmla="*/ 2392854 w 5623272"/>
              <a:gd name="connsiteY147" fmla="*/ 4103153 h 4130507"/>
              <a:gd name="connsiteX148" fmla="*/ 2377223 w 5623272"/>
              <a:gd name="connsiteY148" fmla="*/ 4095337 h 4130507"/>
              <a:gd name="connsiteX149" fmla="*/ 2362894 w 5623272"/>
              <a:gd name="connsiteY149" fmla="*/ 4087522 h 4130507"/>
              <a:gd name="connsiteX150" fmla="*/ 2347263 w 5623272"/>
              <a:gd name="connsiteY150" fmla="*/ 4077101 h 4130507"/>
              <a:gd name="connsiteX151" fmla="*/ 2334237 w 5623272"/>
              <a:gd name="connsiteY151" fmla="*/ 4067983 h 4130507"/>
              <a:gd name="connsiteX152" fmla="*/ 2322514 w 5623272"/>
              <a:gd name="connsiteY152" fmla="*/ 4057562 h 4130507"/>
              <a:gd name="connsiteX153" fmla="*/ 2309488 w 5623272"/>
              <a:gd name="connsiteY153" fmla="*/ 4045839 h 4130507"/>
              <a:gd name="connsiteX154" fmla="*/ 2297765 w 5623272"/>
              <a:gd name="connsiteY154" fmla="*/ 4032813 h 4130507"/>
              <a:gd name="connsiteX155" fmla="*/ 2287344 w 5623272"/>
              <a:gd name="connsiteY155" fmla="*/ 4019787 h 4130507"/>
              <a:gd name="connsiteX156" fmla="*/ 2276923 w 5623272"/>
              <a:gd name="connsiteY156" fmla="*/ 4008064 h 4130507"/>
              <a:gd name="connsiteX157" fmla="*/ 2267805 w 5623272"/>
              <a:gd name="connsiteY157" fmla="*/ 3997643 h 4130507"/>
              <a:gd name="connsiteX158" fmla="*/ 2259990 w 5623272"/>
              <a:gd name="connsiteY158" fmla="*/ 3984617 h 4130507"/>
              <a:gd name="connsiteX159" fmla="*/ 2249569 w 5623272"/>
              <a:gd name="connsiteY159" fmla="*/ 3978104 h 4130507"/>
              <a:gd name="connsiteX160" fmla="*/ 2240451 w 5623272"/>
              <a:gd name="connsiteY160" fmla="*/ 3967684 h 4130507"/>
              <a:gd name="connsiteX161" fmla="*/ 2227425 w 5623272"/>
              <a:gd name="connsiteY161" fmla="*/ 3957263 h 4130507"/>
              <a:gd name="connsiteX162" fmla="*/ 2217004 w 5623272"/>
              <a:gd name="connsiteY162" fmla="*/ 3950750 h 4130507"/>
              <a:gd name="connsiteX163" fmla="*/ 2205281 w 5623272"/>
              <a:gd name="connsiteY163" fmla="*/ 3942935 h 4130507"/>
              <a:gd name="connsiteX164" fmla="*/ 2157085 w 5623272"/>
              <a:gd name="connsiteY164" fmla="*/ 3918185 h 4130507"/>
              <a:gd name="connsiteX165" fmla="*/ 2127126 w 5623272"/>
              <a:gd name="connsiteY165" fmla="*/ 3899949 h 4130507"/>
              <a:gd name="connsiteX166" fmla="*/ 2082838 w 5623272"/>
              <a:gd name="connsiteY166" fmla="*/ 3880410 h 4130507"/>
              <a:gd name="connsiteX167" fmla="*/ 2094414 w 5623272"/>
              <a:gd name="connsiteY167" fmla="*/ 3816488 h 4130507"/>
              <a:gd name="connsiteX168" fmla="*/ 2094414 w 5623272"/>
              <a:gd name="connsiteY168" fmla="*/ 3816487 h 4130507"/>
              <a:gd name="connsiteX169" fmla="*/ 2082837 w 5623272"/>
              <a:gd name="connsiteY169" fmla="*/ 3880410 h 4130507"/>
              <a:gd name="connsiteX170" fmla="*/ 2042457 w 5623272"/>
              <a:gd name="connsiteY170" fmla="*/ 3862174 h 4130507"/>
              <a:gd name="connsiteX171" fmla="*/ 2039852 w 5623272"/>
              <a:gd name="connsiteY171" fmla="*/ 3859569 h 4130507"/>
              <a:gd name="connsiteX172" fmla="*/ 2037247 w 5623272"/>
              <a:gd name="connsiteY172" fmla="*/ 3858266 h 4130507"/>
              <a:gd name="connsiteX173" fmla="*/ 2034642 w 5623272"/>
              <a:gd name="connsiteY173" fmla="*/ 3855661 h 4130507"/>
              <a:gd name="connsiteX174" fmla="*/ 2032037 w 5623272"/>
              <a:gd name="connsiteY174" fmla="*/ 3853056 h 4130507"/>
              <a:gd name="connsiteX175" fmla="*/ 2029431 w 5623272"/>
              <a:gd name="connsiteY175" fmla="*/ 3850451 h 4130507"/>
              <a:gd name="connsiteX176" fmla="*/ 2026826 w 5623272"/>
              <a:gd name="connsiteY176" fmla="*/ 3847845 h 4130507"/>
              <a:gd name="connsiteX177" fmla="*/ 2024221 w 5623272"/>
              <a:gd name="connsiteY177" fmla="*/ 3845240 h 4130507"/>
              <a:gd name="connsiteX178" fmla="*/ 2022918 w 5623272"/>
              <a:gd name="connsiteY178" fmla="*/ 3840030 h 4130507"/>
              <a:gd name="connsiteX179" fmla="*/ 2020313 w 5623272"/>
              <a:gd name="connsiteY179" fmla="*/ 3837425 h 4130507"/>
              <a:gd name="connsiteX180" fmla="*/ 2020313 w 5623272"/>
              <a:gd name="connsiteY180" fmla="*/ 3834820 h 4130507"/>
              <a:gd name="connsiteX181" fmla="*/ 2017708 w 5623272"/>
              <a:gd name="connsiteY181" fmla="*/ 3829609 h 4130507"/>
              <a:gd name="connsiteX182" fmla="*/ 2015103 w 5623272"/>
              <a:gd name="connsiteY182" fmla="*/ 3827004 h 4130507"/>
              <a:gd name="connsiteX183" fmla="*/ 2015103 w 5623272"/>
              <a:gd name="connsiteY183" fmla="*/ 3825701 h 4130507"/>
              <a:gd name="connsiteX184" fmla="*/ 2015103 w 5623272"/>
              <a:gd name="connsiteY184" fmla="*/ 3820491 h 4130507"/>
              <a:gd name="connsiteX185" fmla="*/ 2012498 w 5623272"/>
              <a:gd name="connsiteY185" fmla="*/ 3817886 h 4130507"/>
              <a:gd name="connsiteX186" fmla="*/ 2012498 w 5623272"/>
              <a:gd name="connsiteY186" fmla="*/ 3812676 h 4130507"/>
              <a:gd name="connsiteX187" fmla="*/ 2012498 w 5623272"/>
              <a:gd name="connsiteY187" fmla="*/ 3810070 h 4130507"/>
              <a:gd name="connsiteX188" fmla="*/ 2009893 w 5623272"/>
              <a:gd name="connsiteY188" fmla="*/ 3807465 h 4130507"/>
              <a:gd name="connsiteX189" fmla="*/ 2009893 w 5623272"/>
              <a:gd name="connsiteY189" fmla="*/ 3802255 h 4130507"/>
              <a:gd name="connsiteX190" fmla="*/ 2007287 w 5623272"/>
              <a:gd name="connsiteY190" fmla="*/ 3799650 h 4130507"/>
              <a:gd name="connsiteX191" fmla="*/ 2007287 w 5623272"/>
              <a:gd name="connsiteY191" fmla="*/ 3797045 h 4130507"/>
              <a:gd name="connsiteX192" fmla="*/ 2004682 w 5623272"/>
              <a:gd name="connsiteY192" fmla="*/ 3793137 h 4130507"/>
              <a:gd name="connsiteX193" fmla="*/ 2002077 w 5623272"/>
              <a:gd name="connsiteY193" fmla="*/ 3790532 h 4130507"/>
              <a:gd name="connsiteX194" fmla="*/ 2002077 w 5623272"/>
              <a:gd name="connsiteY194" fmla="*/ 3787926 h 4130507"/>
              <a:gd name="connsiteX195" fmla="*/ 1999472 w 5623272"/>
              <a:gd name="connsiteY195" fmla="*/ 3785321 h 4130507"/>
              <a:gd name="connsiteX196" fmla="*/ 1931737 w 5623272"/>
              <a:gd name="connsiteY196" fmla="*/ 3704561 h 4130507"/>
              <a:gd name="connsiteX197" fmla="*/ 1931737 w 5623272"/>
              <a:gd name="connsiteY197" fmla="*/ 3701956 h 4130507"/>
              <a:gd name="connsiteX198" fmla="*/ 1930435 w 5623272"/>
              <a:gd name="connsiteY198" fmla="*/ 3700653 h 4130507"/>
              <a:gd name="connsiteX199" fmla="*/ 1927830 w 5623272"/>
              <a:gd name="connsiteY199" fmla="*/ 3698048 h 4130507"/>
              <a:gd name="connsiteX200" fmla="*/ 1925224 w 5623272"/>
              <a:gd name="connsiteY200" fmla="*/ 3698048 h 4130507"/>
              <a:gd name="connsiteX201" fmla="*/ 1925224 w 5623272"/>
              <a:gd name="connsiteY201" fmla="*/ 3695443 h 4130507"/>
              <a:gd name="connsiteX202" fmla="*/ 1922619 w 5623272"/>
              <a:gd name="connsiteY202" fmla="*/ 3692837 h 4130507"/>
              <a:gd name="connsiteX203" fmla="*/ 1920014 w 5623272"/>
              <a:gd name="connsiteY203" fmla="*/ 3692837 h 4130507"/>
              <a:gd name="connsiteX204" fmla="*/ 1917409 w 5623272"/>
              <a:gd name="connsiteY204" fmla="*/ 3690232 h 4130507"/>
              <a:gd name="connsiteX205" fmla="*/ 1914804 w 5623272"/>
              <a:gd name="connsiteY205" fmla="*/ 3690232 h 4130507"/>
              <a:gd name="connsiteX206" fmla="*/ 1912198 w 5623272"/>
              <a:gd name="connsiteY206" fmla="*/ 3687627 h 4130507"/>
              <a:gd name="connsiteX207" fmla="*/ 1909593 w 5623272"/>
              <a:gd name="connsiteY207" fmla="*/ 3687627 h 4130507"/>
              <a:gd name="connsiteX208" fmla="*/ 1906988 w 5623272"/>
              <a:gd name="connsiteY208" fmla="*/ 3687627 h 4130507"/>
              <a:gd name="connsiteX209" fmla="*/ 1904383 w 5623272"/>
              <a:gd name="connsiteY209" fmla="*/ 3685022 h 4130507"/>
              <a:gd name="connsiteX210" fmla="*/ 1901778 w 5623272"/>
              <a:gd name="connsiteY210" fmla="*/ 3685022 h 4130507"/>
              <a:gd name="connsiteX211" fmla="*/ 1899173 w 5623272"/>
              <a:gd name="connsiteY211" fmla="*/ 3685022 h 4130507"/>
              <a:gd name="connsiteX212" fmla="*/ 1897870 w 5623272"/>
              <a:gd name="connsiteY212" fmla="*/ 3685022 h 4130507"/>
              <a:gd name="connsiteX213" fmla="*/ 1895265 w 5623272"/>
              <a:gd name="connsiteY213" fmla="*/ 3685022 h 4130507"/>
              <a:gd name="connsiteX214" fmla="*/ 1892660 w 5623272"/>
              <a:gd name="connsiteY214" fmla="*/ 3682417 h 4130507"/>
              <a:gd name="connsiteX215" fmla="*/ 1890055 w 5623272"/>
              <a:gd name="connsiteY215" fmla="*/ 3682417 h 4130507"/>
              <a:gd name="connsiteX216" fmla="*/ 1887449 w 5623272"/>
              <a:gd name="connsiteY216" fmla="*/ 3679812 h 4130507"/>
              <a:gd name="connsiteX217" fmla="*/ 1884844 w 5623272"/>
              <a:gd name="connsiteY217" fmla="*/ 3679812 h 4130507"/>
              <a:gd name="connsiteX218" fmla="*/ 1882239 w 5623272"/>
              <a:gd name="connsiteY218" fmla="*/ 3677206 h 4130507"/>
              <a:gd name="connsiteX219" fmla="*/ 1879634 w 5623272"/>
              <a:gd name="connsiteY219" fmla="*/ 3674601 h 4130507"/>
              <a:gd name="connsiteX220" fmla="*/ 1877029 w 5623272"/>
              <a:gd name="connsiteY220" fmla="*/ 3674601 h 4130507"/>
              <a:gd name="connsiteX221" fmla="*/ 1877029 w 5623272"/>
              <a:gd name="connsiteY221" fmla="*/ 3671996 h 4130507"/>
              <a:gd name="connsiteX222" fmla="*/ 1874423 w 5623272"/>
              <a:gd name="connsiteY222" fmla="*/ 3669391 h 4130507"/>
              <a:gd name="connsiteX223" fmla="*/ 1871818 w 5623272"/>
              <a:gd name="connsiteY223" fmla="*/ 3669391 h 4130507"/>
              <a:gd name="connsiteX224" fmla="*/ 1871818 w 5623272"/>
              <a:gd name="connsiteY224" fmla="*/ 3668088 h 4130507"/>
              <a:gd name="connsiteX225" fmla="*/ 1869213 w 5623272"/>
              <a:gd name="connsiteY225" fmla="*/ 3665483 h 4130507"/>
              <a:gd name="connsiteX226" fmla="*/ 1869213 w 5623272"/>
              <a:gd name="connsiteY226" fmla="*/ 3662878 h 4130507"/>
              <a:gd name="connsiteX227" fmla="*/ 1860095 w 5623272"/>
              <a:gd name="connsiteY227" fmla="*/ 3649852 h 4130507"/>
              <a:gd name="connsiteX228" fmla="*/ 1852279 w 5623272"/>
              <a:gd name="connsiteY228" fmla="*/ 3635524 h 4130507"/>
              <a:gd name="connsiteX229" fmla="*/ 1841859 w 5623272"/>
              <a:gd name="connsiteY229" fmla="*/ 3622498 h 4130507"/>
              <a:gd name="connsiteX230" fmla="*/ 1832741 w 5623272"/>
              <a:gd name="connsiteY230" fmla="*/ 3612077 h 4130507"/>
              <a:gd name="connsiteX231" fmla="*/ 1819715 w 5623272"/>
              <a:gd name="connsiteY231" fmla="*/ 3600354 h 4130507"/>
              <a:gd name="connsiteX232" fmla="*/ 1809294 w 5623272"/>
              <a:gd name="connsiteY232" fmla="*/ 3589933 h 4130507"/>
              <a:gd name="connsiteX233" fmla="*/ 1797571 w 5623272"/>
              <a:gd name="connsiteY233" fmla="*/ 3576907 h 4130507"/>
              <a:gd name="connsiteX234" fmla="*/ 1784545 w 5623272"/>
              <a:gd name="connsiteY234" fmla="*/ 3570394 h 4130507"/>
              <a:gd name="connsiteX235" fmla="*/ 1772822 w 5623272"/>
              <a:gd name="connsiteY235" fmla="*/ 3559973 h 4130507"/>
              <a:gd name="connsiteX236" fmla="*/ 1757191 w 5623272"/>
              <a:gd name="connsiteY236" fmla="*/ 3552158 h 4130507"/>
              <a:gd name="connsiteX237" fmla="*/ 1744165 w 5623272"/>
              <a:gd name="connsiteY237" fmla="*/ 3544342 h 4130507"/>
              <a:gd name="connsiteX238" fmla="*/ 1729836 w 5623272"/>
              <a:gd name="connsiteY238" fmla="*/ 3537829 h 4130507"/>
              <a:gd name="connsiteX239" fmla="*/ 1714205 w 5623272"/>
              <a:gd name="connsiteY239" fmla="*/ 3530014 h 4130507"/>
              <a:gd name="connsiteX240" fmla="*/ 1699877 w 5623272"/>
              <a:gd name="connsiteY240" fmla="*/ 3524804 h 4130507"/>
              <a:gd name="connsiteX241" fmla="*/ 1681641 w 5623272"/>
              <a:gd name="connsiteY241" fmla="*/ 3519593 h 4130507"/>
              <a:gd name="connsiteX242" fmla="*/ 1667312 w 5623272"/>
              <a:gd name="connsiteY242" fmla="*/ 3513080 h 4130507"/>
              <a:gd name="connsiteX243" fmla="*/ 1649076 w 5623272"/>
              <a:gd name="connsiteY243" fmla="*/ 3505265 h 4130507"/>
              <a:gd name="connsiteX244" fmla="*/ 1634747 w 5623272"/>
              <a:gd name="connsiteY244" fmla="*/ 3494844 h 4130507"/>
              <a:gd name="connsiteX245" fmla="*/ 1619116 w 5623272"/>
              <a:gd name="connsiteY245" fmla="*/ 3484423 h 4130507"/>
              <a:gd name="connsiteX246" fmla="*/ 1604788 w 5623272"/>
              <a:gd name="connsiteY246" fmla="*/ 3477910 h 4130507"/>
              <a:gd name="connsiteX247" fmla="*/ 1591762 w 5623272"/>
              <a:gd name="connsiteY247" fmla="*/ 3467490 h 4130507"/>
              <a:gd name="connsiteX248" fmla="*/ 1577434 w 5623272"/>
              <a:gd name="connsiteY248" fmla="*/ 3459674 h 4130507"/>
              <a:gd name="connsiteX249" fmla="*/ 1559197 w 5623272"/>
              <a:gd name="connsiteY249" fmla="*/ 3451859 h 4130507"/>
              <a:gd name="connsiteX250" fmla="*/ 1544869 w 5623272"/>
              <a:gd name="connsiteY250" fmla="*/ 3447951 h 4130507"/>
              <a:gd name="connsiteX251" fmla="*/ 1529238 w 5623272"/>
              <a:gd name="connsiteY251" fmla="*/ 3442741 h 4130507"/>
              <a:gd name="connsiteX252" fmla="*/ 1512304 w 5623272"/>
              <a:gd name="connsiteY252" fmla="*/ 3437530 h 4130507"/>
              <a:gd name="connsiteX253" fmla="*/ 1494068 w 5623272"/>
              <a:gd name="connsiteY253" fmla="*/ 3434925 h 4130507"/>
              <a:gd name="connsiteX254" fmla="*/ 1479739 w 5623272"/>
              <a:gd name="connsiteY254" fmla="*/ 3432320 h 4130507"/>
              <a:gd name="connsiteX255" fmla="*/ 1462806 w 5623272"/>
              <a:gd name="connsiteY255" fmla="*/ 3432320 h 4130507"/>
              <a:gd name="connsiteX256" fmla="*/ 1365112 w 5623272"/>
              <a:gd name="connsiteY256" fmla="*/ 3427110 h 4130507"/>
              <a:gd name="connsiteX257" fmla="*/ 1270023 w 5623272"/>
              <a:gd name="connsiteY257" fmla="*/ 3419294 h 4130507"/>
              <a:gd name="connsiteX258" fmla="*/ 1270023 w 5623272"/>
              <a:gd name="connsiteY258" fmla="*/ 3419293 h 4130507"/>
              <a:gd name="connsiteX259" fmla="*/ 1249182 w 5623272"/>
              <a:gd name="connsiteY259" fmla="*/ 3417991 h 4130507"/>
              <a:gd name="connsiteX260" fmla="*/ 1232248 w 5623272"/>
              <a:gd name="connsiteY260" fmla="*/ 3415385 h 4130507"/>
              <a:gd name="connsiteX261" fmla="*/ 1214012 w 5623272"/>
              <a:gd name="connsiteY261" fmla="*/ 3412780 h 4130507"/>
              <a:gd name="connsiteX262" fmla="*/ 1197078 w 5623272"/>
              <a:gd name="connsiteY262" fmla="*/ 3407570 h 4130507"/>
              <a:gd name="connsiteX263" fmla="*/ 1180145 w 5623272"/>
              <a:gd name="connsiteY263" fmla="*/ 3402360 h 4130507"/>
              <a:gd name="connsiteX264" fmla="*/ 1161908 w 5623272"/>
              <a:gd name="connsiteY264" fmla="*/ 3397149 h 4130507"/>
              <a:gd name="connsiteX265" fmla="*/ 1144975 w 5623272"/>
              <a:gd name="connsiteY265" fmla="*/ 3389334 h 4130507"/>
              <a:gd name="connsiteX266" fmla="*/ 1126738 w 5623272"/>
              <a:gd name="connsiteY266" fmla="*/ 3382821 h 4130507"/>
              <a:gd name="connsiteX267" fmla="*/ 1112410 w 5623272"/>
              <a:gd name="connsiteY267" fmla="*/ 3372400 h 4130507"/>
              <a:gd name="connsiteX268" fmla="*/ 1096779 w 5623272"/>
              <a:gd name="connsiteY268" fmla="*/ 3361979 h 4130507"/>
              <a:gd name="connsiteX269" fmla="*/ 1082450 w 5623272"/>
              <a:gd name="connsiteY269" fmla="*/ 3352861 h 4130507"/>
              <a:gd name="connsiteX270" fmla="*/ 1066819 w 5623272"/>
              <a:gd name="connsiteY270" fmla="*/ 3339835 h 4130507"/>
              <a:gd name="connsiteX271" fmla="*/ 1052491 w 5623272"/>
              <a:gd name="connsiteY271" fmla="*/ 3326809 h 4130507"/>
              <a:gd name="connsiteX272" fmla="*/ 1039465 w 5623272"/>
              <a:gd name="connsiteY272" fmla="*/ 3315086 h 4130507"/>
              <a:gd name="connsiteX273" fmla="*/ 1027742 w 5623272"/>
              <a:gd name="connsiteY273" fmla="*/ 3302060 h 4130507"/>
              <a:gd name="connsiteX274" fmla="*/ 1022531 w 5623272"/>
              <a:gd name="connsiteY274" fmla="*/ 3294245 h 4130507"/>
              <a:gd name="connsiteX275" fmla="*/ 1014716 w 5623272"/>
              <a:gd name="connsiteY275" fmla="*/ 3287732 h 4130507"/>
              <a:gd name="connsiteX276" fmla="*/ 1006900 w 5623272"/>
              <a:gd name="connsiteY276" fmla="*/ 3282521 h 4130507"/>
              <a:gd name="connsiteX277" fmla="*/ 1001690 w 5623272"/>
              <a:gd name="connsiteY277" fmla="*/ 3277311 h 4130507"/>
              <a:gd name="connsiteX278" fmla="*/ 995177 w 5623272"/>
              <a:gd name="connsiteY278" fmla="*/ 3269496 h 4130507"/>
              <a:gd name="connsiteX279" fmla="*/ 984756 w 5623272"/>
              <a:gd name="connsiteY279" fmla="*/ 3264285 h 4130507"/>
              <a:gd name="connsiteX280" fmla="*/ 976941 w 5623272"/>
              <a:gd name="connsiteY280" fmla="*/ 3261680 h 4130507"/>
              <a:gd name="connsiteX281" fmla="*/ 969125 w 5623272"/>
              <a:gd name="connsiteY281" fmla="*/ 3257772 h 4130507"/>
              <a:gd name="connsiteX282" fmla="*/ 960007 w 5623272"/>
              <a:gd name="connsiteY282" fmla="*/ 3252562 h 4130507"/>
              <a:gd name="connsiteX283" fmla="*/ 952192 w 5623272"/>
              <a:gd name="connsiteY283" fmla="*/ 3249957 h 4130507"/>
              <a:gd name="connsiteX284" fmla="*/ 941771 w 5623272"/>
              <a:gd name="connsiteY284" fmla="*/ 3247352 h 4130507"/>
              <a:gd name="connsiteX285" fmla="*/ 933955 w 5623272"/>
              <a:gd name="connsiteY285" fmla="*/ 3244746 h 4130507"/>
              <a:gd name="connsiteX286" fmla="*/ 751593 w 5623272"/>
              <a:gd name="connsiteY286" fmla="*/ 3204366 h 4130507"/>
              <a:gd name="connsiteX287" fmla="*/ 745080 w 5623272"/>
              <a:gd name="connsiteY287" fmla="*/ 3201761 h 4130507"/>
              <a:gd name="connsiteX288" fmla="*/ 737264 w 5623272"/>
              <a:gd name="connsiteY288" fmla="*/ 3199156 h 4130507"/>
              <a:gd name="connsiteX289" fmla="*/ 732054 w 5623272"/>
              <a:gd name="connsiteY289" fmla="*/ 3197853 h 4130507"/>
              <a:gd name="connsiteX290" fmla="*/ 724239 w 5623272"/>
              <a:gd name="connsiteY290" fmla="*/ 3195248 h 4130507"/>
              <a:gd name="connsiteX291" fmla="*/ 716423 w 5623272"/>
              <a:gd name="connsiteY291" fmla="*/ 3192643 h 4130507"/>
              <a:gd name="connsiteX292" fmla="*/ 712515 w 5623272"/>
              <a:gd name="connsiteY292" fmla="*/ 3187433 h 4130507"/>
              <a:gd name="connsiteX293" fmla="*/ 704700 w 5623272"/>
              <a:gd name="connsiteY293" fmla="*/ 3182222 h 4130507"/>
              <a:gd name="connsiteX294" fmla="*/ 699489 w 5623272"/>
              <a:gd name="connsiteY294" fmla="*/ 3179617 h 4130507"/>
              <a:gd name="connsiteX295" fmla="*/ 691674 w 5623272"/>
              <a:gd name="connsiteY295" fmla="*/ 3174407 h 4130507"/>
              <a:gd name="connsiteX296" fmla="*/ 686463 w 5623272"/>
              <a:gd name="connsiteY296" fmla="*/ 3169196 h 4130507"/>
              <a:gd name="connsiteX297" fmla="*/ 531455 w 5623272"/>
              <a:gd name="connsiteY297" fmla="*/ 3014188 h 4130507"/>
              <a:gd name="connsiteX298" fmla="*/ 522337 w 5623272"/>
              <a:gd name="connsiteY298" fmla="*/ 3002465 h 4130507"/>
              <a:gd name="connsiteX299" fmla="*/ 509311 w 5623272"/>
              <a:gd name="connsiteY299" fmla="*/ 2989439 h 4130507"/>
              <a:gd name="connsiteX300" fmla="*/ 498891 w 5623272"/>
              <a:gd name="connsiteY300" fmla="*/ 2975111 h 4130507"/>
              <a:gd name="connsiteX301" fmla="*/ 492378 w 5623272"/>
              <a:gd name="connsiteY301" fmla="*/ 2959480 h 4130507"/>
              <a:gd name="connsiteX302" fmla="*/ 484562 w 5623272"/>
              <a:gd name="connsiteY302" fmla="*/ 2945151 h 4130507"/>
              <a:gd name="connsiteX303" fmla="*/ 474142 w 5623272"/>
              <a:gd name="connsiteY303" fmla="*/ 2929520 h 4130507"/>
              <a:gd name="connsiteX304" fmla="*/ 438972 w 5623272"/>
              <a:gd name="connsiteY304" fmla="*/ 2847457 h 4130507"/>
              <a:gd name="connsiteX305" fmla="*/ 429854 w 5623272"/>
              <a:gd name="connsiteY305" fmla="*/ 2831826 h 4130507"/>
              <a:gd name="connsiteX306" fmla="*/ 422038 w 5623272"/>
              <a:gd name="connsiteY306" fmla="*/ 2820103 h 4130507"/>
              <a:gd name="connsiteX307" fmla="*/ 411617 w 5623272"/>
              <a:gd name="connsiteY307" fmla="*/ 2807077 h 4130507"/>
              <a:gd name="connsiteX308" fmla="*/ 402499 w 5623272"/>
              <a:gd name="connsiteY308" fmla="*/ 2796656 h 4130507"/>
              <a:gd name="connsiteX309" fmla="*/ 392078 w 5623272"/>
              <a:gd name="connsiteY309" fmla="*/ 2784933 h 4130507"/>
              <a:gd name="connsiteX310" fmla="*/ 379053 w 5623272"/>
              <a:gd name="connsiteY310" fmla="*/ 2774512 h 4130507"/>
              <a:gd name="connsiteX311" fmla="*/ 367329 w 5623272"/>
              <a:gd name="connsiteY311" fmla="*/ 2764091 h 4130507"/>
              <a:gd name="connsiteX312" fmla="*/ 131561 w 5623272"/>
              <a:gd name="connsiteY312" fmla="*/ 2586939 h 4130507"/>
              <a:gd name="connsiteX313" fmla="*/ 74247 w 5623272"/>
              <a:gd name="connsiteY313" fmla="*/ 2519204 h 4130507"/>
              <a:gd name="connsiteX314" fmla="*/ 131561 w 5623272"/>
              <a:gd name="connsiteY314" fmla="*/ 2394156 h 4130507"/>
              <a:gd name="connsiteX315" fmla="*/ 446787 w 5623272"/>
              <a:gd name="connsiteY315" fmla="*/ 2579123 h 4130507"/>
              <a:gd name="connsiteX316" fmla="*/ 531455 w 5623272"/>
              <a:gd name="connsiteY316" fmla="*/ 2494455 h 4130507"/>
              <a:gd name="connsiteX317" fmla="*/ 775040 w 5623272"/>
              <a:gd name="connsiteY317" fmla="*/ 2594755 h 4130507"/>
              <a:gd name="connsiteX318" fmla="*/ 775040 w 5623272"/>
              <a:gd name="connsiteY318" fmla="*/ 2524415 h 4130507"/>
              <a:gd name="connsiteX319" fmla="*/ 726844 w 5623272"/>
              <a:gd name="connsiteY319" fmla="*/ 2524415 h 4130507"/>
              <a:gd name="connsiteX320" fmla="*/ 726844 w 5623272"/>
              <a:gd name="connsiteY320" fmla="*/ 2446259 h 4130507"/>
              <a:gd name="connsiteX321" fmla="*/ 775040 w 5623272"/>
              <a:gd name="connsiteY321" fmla="*/ 2442352 h 4130507"/>
              <a:gd name="connsiteX322" fmla="*/ 777645 w 5623272"/>
              <a:gd name="connsiteY322" fmla="*/ 2111494 h 4130507"/>
              <a:gd name="connsiteX323" fmla="*/ 729449 w 5623272"/>
              <a:gd name="connsiteY323" fmla="*/ 2111494 h 4130507"/>
              <a:gd name="connsiteX324" fmla="*/ 726844 w 5623272"/>
              <a:gd name="connsiteY324" fmla="*/ 2111494 h 4130507"/>
              <a:gd name="connsiteX325" fmla="*/ 724239 w 5623272"/>
              <a:gd name="connsiteY325" fmla="*/ 2111494 h 4130507"/>
              <a:gd name="connsiteX326" fmla="*/ 721633 w 5623272"/>
              <a:gd name="connsiteY326" fmla="*/ 2108889 h 4130507"/>
              <a:gd name="connsiteX327" fmla="*/ 719028 w 5623272"/>
              <a:gd name="connsiteY327" fmla="*/ 2108889 h 4130507"/>
              <a:gd name="connsiteX328" fmla="*/ 716423 w 5623272"/>
              <a:gd name="connsiteY328" fmla="*/ 2108889 h 4130507"/>
              <a:gd name="connsiteX329" fmla="*/ 716423 w 5623272"/>
              <a:gd name="connsiteY329" fmla="*/ 2106284 h 4130507"/>
              <a:gd name="connsiteX330" fmla="*/ 715120 w 5623272"/>
              <a:gd name="connsiteY330" fmla="*/ 2106284 h 4130507"/>
              <a:gd name="connsiteX331" fmla="*/ 552297 w 5623272"/>
              <a:gd name="connsiteY331" fmla="*/ 1978630 h 4130507"/>
              <a:gd name="connsiteX332" fmla="*/ 661714 w 5623272"/>
              <a:gd name="connsiteY332" fmla="*/ 1948671 h 4130507"/>
              <a:gd name="connsiteX333" fmla="*/ 666925 w 5623272"/>
              <a:gd name="connsiteY333" fmla="*/ 1948671 h 4130507"/>
              <a:gd name="connsiteX334" fmla="*/ 672135 w 5623272"/>
              <a:gd name="connsiteY334" fmla="*/ 1946066 h 4130507"/>
              <a:gd name="connsiteX335" fmla="*/ 679951 w 5623272"/>
              <a:gd name="connsiteY335" fmla="*/ 1946066 h 4130507"/>
              <a:gd name="connsiteX336" fmla="*/ 685161 w 5623272"/>
              <a:gd name="connsiteY336" fmla="*/ 1946066 h 4130507"/>
              <a:gd name="connsiteX337" fmla="*/ 691674 w 5623272"/>
              <a:gd name="connsiteY337" fmla="*/ 1946066 h 4130507"/>
              <a:gd name="connsiteX338" fmla="*/ 726844 w 5623272"/>
              <a:gd name="connsiteY338" fmla="*/ 1946066 h 4130507"/>
              <a:gd name="connsiteX339" fmla="*/ 724239 w 5623272"/>
              <a:gd name="connsiteY339" fmla="*/ 1951276 h 4130507"/>
              <a:gd name="connsiteX340" fmla="*/ 784158 w 5623272"/>
              <a:gd name="connsiteY340" fmla="*/ 1951276 h 4130507"/>
              <a:gd name="connsiteX341" fmla="*/ 786763 w 5623272"/>
              <a:gd name="connsiteY341" fmla="*/ 1671220 h 4130507"/>
              <a:gd name="connsiteX342" fmla="*/ 609611 w 5623272"/>
              <a:gd name="connsiteY342" fmla="*/ 1666009 h 4130507"/>
              <a:gd name="connsiteX343" fmla="*/ 599190 w 5623272"/>
              <a:gd name="connsiteY343" fmla="*/ 1600881 h 4130507"/>
              <a:gd name="connsiteX344" fmla="*/ 259215 w 5623272"/>
              <a:gd name="connsiteY344" fmla="*/ 1594368 h 4130507"/>
              <a:gd name="connsiteX345" fmla="*/ 269636 w 5623272"/>
              <a:gd name="connsiteY345" fmla="*/ 1208802 h 4130507"/>
              <a:gd name="connsiteX346" fmla="*/ 212322 w 5623272"/>
              <a:gd name="connsiteY346" fmla="*/ 1208802 h 4130507"/>
              <a:gd name="connsiteX347" fmla="*/ 177152 w 5623272"/>
              <a:gd name="connsiteY347" fmla="*/ 1211407 h 4130507"/>
              <a:gd name="connsiteX348" fmla="*/ 144587 w 5623272"/>
              <a:gd name="connsiteY348" fmla="*/ 1219222 h 4130507"/>
              <a:gd name="connsiteX349" fmla="*/ 144587 w 5623272"/>
              <a:gd name="connsiteY349" fmla="*/ 1143672 h 4130507"/>
              <a:gd name="connsiteX350" fmla="*/ 79458 w 5623272"/>
              <a:gd name="connsiteY350" fmla="*/ 1156698 h 4130507"/>
              <a:gd name="connsiteX351" fmla="*/ 84668 w 5623272"/>
              <a:gd name="connsiteY351" fmla="*/ 1083753 h 4130507"/>
              <a:gd name="connsiteX352" fmla="*/ 11723 w 5623272"/>
              <a:gd name="connsiteY352" fmla="*/ 999085 h 4130507"/>
              <a:gd name="connsiteX353" fmla="*/ 0 w 5623272"/>
              <a:gd name="connsiteY353" fmla="*/ 896180 h 4130507"/>
              <a:gd name="connsiteX354" fmla="*/ 6513 w 5623272"/>
              <a:gd name="connsiteY354" fmla="*/ 758106 h 4130507"/>
              <a:gd name="connsiteX355" fmla="*/ 9118 w 5623272"/>
              <a:gd name="connsiteY355" fmla="*/ 713818 h 4130507"/>
              <a:gd name="connsiteX356" fmla="*/ 549692 w 5623272"/>
              <a:gd name="connsiteY356" fmla="*/ 752896 h 4130507"/>
              <a:gd name="connsiteX357" fmla="*/ 987362 w 5623272"/>
              <a:gd name="connsiteY357" fmla="*/ 874036 h 4130507"/>
              <a:gd name="connsiteX358" fmla="*/ 1096779 w 5623272"/>
              <a:gd name="connsiteY358" fmla="*/ 885760 h 4130507"/>
              <a:gd name="connsiteX359" fmla="*/ 1425031 w 5623272"/>
              <a:gd name="connsiteY359" fmla="*/ 913114 h 4130507"/>
              <a:gd name="connsiteX360" fmla="*/ 1675127 w 5623272"/>
              <a:gd name="connsiteY360" fmla="*/ 861011 h 4130507"/>
              <a:gd name="connsiteX361" fmla="*/ 1814504 w 5623272"/>
              <a:gd name="connsiteY361" fmla="*/ 863616 h 4130507"/>
              <a:gd name="connsiteX362" fmla="*/ 2012498 w 5623272"/>
              <a:gd name="connsiteY362" fmla="*/ 660412 h 4130507"/>
              <a:gd name="connsiteX363" fmla="*/ 2197465 w 5623272"/>
              <a:gd name="connsiteY363" fmla="*/ 660412 h 4130507"/>
              <a:gd name="connsiteX364" fmla="*/ 2265200 w 5623272"/>
              <a:gd name="connsiteY364" fmla="*/ 689069 h 4130507"/>
              <a:gd name="connsiteX365" fmla="*/ 2330329 w 5623272"/>
              <a:gd name="connsiteY365" fmla="*/ 746383 h 4130507"/>
              <a:gd name="connsiteX366" fmla="*/ 2330330 w 5623272"/>
              <a:gd name="connsiteY366" fmla="*/ 746382 h 4130507"/>
              <a:gd name="connsiteX367" fmla="*/ 2292554 w 5623272"/>
              <a:gd name="connsiteY367" fmla="*/ 616123 h 4130507"/>
              <a:gd name="connsiteX368" fmla="*/ 2211794 w 5623272"/>
              <a:gd name="connsiteY368" fmla="*/ 488470 h 4130507"/>
              <a:gd name="connsiteX369" fmla="*/ 2214399 w 5623272"/>
              <a:gd name="connsiteY369" fmla="*/ 368632 h 4130507"/>
              <a:gd name="connsiteX370" fmla="*/ 2149270 w 5623272"/>
              <a:gd name="connsiteY370" fmla="*/ 293082 h 4130507"/>
              <a:gd name="connsiteX371" fmla="*/ 2319909 w 5623272"/>
              <a:gd name="connsiteY371" fmla="*/ 123745 h 4130507"/>
              <a:gd name="connsiteX372" fmla="*/ 2420208 w 5623272"/>
              <a:gd name="connsiteY372" fmla="*/ 97694 h 4130507"/>
              <a:gd name="connsiteX373" fmla="*/ 2459286 w 5623272"/>
              <a:gd name="connsiteY373" fmla="*/ 58616 h 4130507"/>
              <a:gd name="connsiteX374" fmla="*/ 2515297 w 5623272"/>
              <a:gd name="connsiteY374" fmla="*/ 0 h 4130507"/>
              <a:gd name="connsiteX0" fmla="*/ 1271128 w 5623272"/>
              <a:gd name="connsiteY0" fmla="*/ 3342263 h 4130507"/>
              <a:gd name="connsiteX1" fmla="*/ 1270023 w 5623272"/>
              <a:gd name="connsiteY1" fmla="*/ 3367190 h 4130507"/>
              <a:gd name="connsiteX2" fmla="*/ 1270023 w 5623272"/>
              <a:gd name="connsiteY2" fmla="*/ 3419261 h 4130507"/>
              <a:gd name="connsiteX3" fmla="*/ 1271128 w 5623272"/>
              <a:gd name="connsiteY3" fmla="*/ 3342263 h 4130507"/>
              <a:gd name="connsiteX4" fmla="*/ 5446120 w 5623272"/>
              <a:gd name="connsiteY4" fmla="*/ 1413308 h 4130507"/>
              <a:gd name="connsiteX5" fmla="*/ 5443515 w 5623272"/>
              <a:gd name="connsiteY5" fmla="*/ 1418518 h 4130507"/>
              <a:gd name="connsiteX6" fmla="*/ 5443516 w 5623272"/>
              <a:gd name="connsiteY6" fmla="*/ 1418517 h 4130507"/>
              <a:gd name="connsiteX7" fmla="*/ 5446121 w 5623272"/>
              <a:gd name="connsiteY7" fmla="*/ 1413308 h 4130507"/>
              <a:gd name="connsiteX8" fmla="*/ 5446120 w 5623272"/>
              <a:gd name="connsiteY8" fmla="*/ 1413308 h 4130507"/>
              <a:gd name="connsiteX9" fmla="*/ 5501806 w 5623272"/>
              <a:gd name="connsiteY9" fmla="*/ 1359902 h 4130507"/>
              <a:gd name="connsiteX10" fmla="*/ 5490416 w 5623272"/>
              <a:gd name="connsiteY10" fmla="*/ 1369014 h 4130507"/>
              <a:gd name="connsiteX11" fmla="*/ 5500830 w 5623272"/>
              <a:gd name="connsiteY11" fmla="*/ 1361203 h 4130507"/>
              <a:gd name="connsiteX12" fmla="*/ 5501806 w 5623272"/>
              <a:gd name="connsiteY12" fmla="*/ 1359902 h 4130507"/>
              <a:gd name="connsiteX13" fmla="*/ 5612842 w 5623272"/>
              <a:gd name="connsiteY13" fmla="*/ 1293473 h 4130507"/>
              <a:gd name="connsiteX14" fmla="*/ 5598523 w 5623272"/>
              <a:gd name="connsiteY14" fmla="*/ 1298680 h 4130507"/>
              <a:gd name="connsiteX15" fmla="*/ 5596789 w 5623272"/>
              <a:gd name="connsiteY15" fmla="*/ 1299547 h 4130507"/>
              <a:gd name="connsiteX16" fmla="*/ 5601129 w 5623272"/>
              <a:gd name="connsiteY16" fmla="*/ 1298679 h 4130507"/>
              <a:gd name="connsiteX17" fmla="*/ 5612842 w 5623272"/>
              <a:gd name="connsiteY17" fmla="*/ 1293473 h 4130507"/>
              <a:gd name="connsiteX18" fmla="*/ 2515297 w 5623272"/>
              <a:gd name="connsiteY18" fmla="*/ 0 h 4130507"/>
              <a:gd name="connsiteX19" fmla="*/ 2847457 w 5623272"/>
              <a:gd name="connsiteY19" fmla="*/ 183665 h 4130507"/>
              <a:gd name="connsiteX20" fmla="*/ 3140539 w 5623272"/>
              <a:gd name="connsiteY20" fmla="*/ 240979 h 4130507"/>
              <a:gd name="connsiteX21" fmla="*/ 3361980 w 5623272"/>
              <a:gd name="connsiteY21" fmla="*/ 325647 h 4130507"/>
              <a:gd name="connsiteX22" fmla="*/ 3502659 w 5623272"/>
              <a:gd name="connsiteY22" fmla="*/ 281359 h 4130507"/>
              <a:gd name="connsiteX23" fmla="*/ 3501738 w 5623272"/>
              <a:gd name="connsiteY23" fmla="*/ 310564 h 4130507"/>
              <a:gd name="connsiteX24" fmla="*/ 3501739 w 5623272"/>
              <a:gd name="connsiteY24" fmla="*/ 310564 h 4130507"/>
              <a:gd name="connsiteX25" fmla="*/ 3502660 w 5623272"/>
              <a:gd name="connsiteY25" fmla="*/ 281358 h 4130507"/>
              <a:gd name="connsiteX26" fmla="*/ 3652457 w 5623272"/>
              <a:gd name="connsiteY26" fmla="*/ 227952 h 4130507"/>
              <a:gd name="connsiteX27" fmla="*/ 4122692 w 5623272"/>
              <a:gd name="connsiteY27" fmla="*/ 238373 h 4130507"/>
              <a:gd name="connsiteX28" fmla="*/ 4380604 w 5623272"/>
              <a:gd name="connsiteY28" fmla="*/ 246189 h 4130507"/>
              <a:gd name="connsiteX29" fmla="*/ 4525191 w 5623272"/>
              <a:gd name="connsiteY29" fmla="*/ 270938 h 4130507"/>
              <a:gd name="connsiteX30" fmla="*/ 4530401 w 5623272"/>
              <a:gd name="connsiteY30" fmla="*/ 213624 h 4130507"/>
              <a:gd name="connsiteX31" fmla="*/ 4695829 w 5623272"/>
              <a:gd name="connsiteY31" fmla="*/ 100300 h 4130507"/>
              <a:gd name="connsiteX32" fmla="*/ 4695829 w 5623272"/>
              <a:gd name="connsiteY32" fmla="*/ 100299 h 4130507"/>
              <a:gd name="connsiteX33" fmla="*/ 4695830 w 5623272"/>
              <a:gd name="connsiteY33" fmla="*/ 100299 h 4130507"/>
              <a:gd name="connsiteX34" fmla="*/ 4823483 w 5623272"/>
              <a:gd name="connsiteY34" fmla="*/ 72945 h 4130507"/>
              <a:gd name="connsiteX35" fmla="*/ 4970676 w 5623272"/>
              <a:gd name="connsiteY35" fmla="*/ 72945 h 4130507"/>
              <a:gd name="connsiteX36" fmla="*/ 5228588 w 5623272"/>
              <a:gd name="connsiteY36" fmla="*/ 132864 h 4130507"/>
              <a:gd name="connsiteX37" fmla="*/ 5623272 w 5623272"/>
              <a:gd name="connsiteY37" fmla="*/ 100299 h 4130507"/>
              <a:gd name="connsiteX38" fmla="*/ 5623272 w 5623272"/>
              <a:gd name="connsiteY38" fmla="*/ 121141 h 4130507"/>
              <a:gd name="connsiteX39" fmla="*/ 5612852 w 5623272"/>
              <a:gd name="connsiteY39" fmla="*/ 1293469 h 4130507"/>
              <a:gd name="connsiteX40" fmla="*/ 5612852 w 5623272"/>
              <a:gd name="connsiteY40" fmla="*/ 2603873 h 4130507"/>
              <a:gd name="connsiteX41" fmla="*/ 5612852 w 5623272"/>
              <a:gd name="connsiteY41" fmla="*/ 2711988 h 4130507"/>
              <a:gd name="connsiteX42" fmla="*/ 5569643 w 5623272"/>
              <a:gd name="connsiteY42" fmla="*/ 2715540 h 4130507"/>
              <a:gd name="connsiteX43" fmla="*/ 5569643 w 5623272"/>
              <a:gd name="connsiteY43" fmla="*/ 2715541 h 4130507"/>
              <a:gd name="connsiteX44" fmla="*/ 5612851 w 5623272"/>
              <a:gd name="connsiteY44" fmla="*/ 2711989 h 4130507"/>
              <a:gd name="connsiteX45" fmla="*/ 5620666 w 5623272"/>
              <a:gd name="connsiteY45" fmla="*/ 3687628 h 4130507"/>
              <a:gd name="connsiteX46" fmla="*/ 5612851 w 5623272"/>
              <a:gd name="connsiteY46" fmla="*/ 4082312 h 4130507"/>
              <a:gd name="connsiteX47" fmla="*/ 5153037 w 5623272"/>
              <a:gd name="connsiteY47" fmla="*/ 3920791 h 4130507"/>
              <a:gd name="connsiteX48" fmla="*/ 5087908 w 5623272"/>
              <a:gd name="connsiteY48" fmla="*/ 3918186 h 4130507"/>
              <a:gd name="connsiteX49" fmla="*/ 4682803 w 5623272"/>
              <a:gd name="connsiteY49" fmla="*/ 3910370 h 4130507"/>
              <a:gd name="connsiteX50" fmla="*/ 4637214 w 5623272"/>
              <a:gd name="connsiteY50" fmla="*/ 3907765 h 4130507"/>
              <a:gd name="connsiteX51" fmla="*/ 4609859 w 5623272"/>
              <a:gd name="connsiteY51" fmla="*/ 3907765 h 4130507"/>
              <a:gd name="connsiteX52" fmla="*/ 4582505 w 5623272"/>
              <a:gd name="connsiteY52" fmla="*/ 3905160 h 4130507"/>
              <a:gd name="connsiteX53" fmla="*/ 4555151 w 5623272"/>
              <a:gd name="connsiteY53" fmla="*/ 3899949 h 4130507"/>
              <a:gd name="connsiteX54" fmla="*/ 4527796 w 5623272"/>
              <a:gd name="connsiteY54" fmla="*/ 3894739 h 4130507"/>
              <a:gd name="connsiteX55" fmla="*/ 4500442 w 5623272"/>
              <a:gd name="connsiteY55" fmla="*/ 3888226 h 4130507"/>
              <a:gd name="connsiteX56" fmla="*/ 4475693 w 5623272"/>
              <a:gd name="connsiteY56" fmla="*/ 3880411 h 4130507"/>
              <a:gd name="connsiteX57" fmla="*/ 4450944 w 5623272"/>
              <a:gd name="connsiteY57" fmla="*/ 3869990 h 4130507"/>
              <a:gd name="connsiteX58" fmla="*/ 4424892 w 5623272"/>
              <a:gd name="connsiteY58" fmla="*/ 3858267 h 4130507"/>
              <a:gd name="connsiteX59" fmla="*/ 4400143 w 5623272"/>
              <a:gd name="connsiteY59" fmla="*/ 3845241 h 4130507"/>
              <a:gd name="connsiteX60" fmla="*/ 4375394 w 5623272"/>
              <a:gd name="connsiteY60" fmla="*/ 3829610 h 4130507"/>
              <a:gd name="connsiteX61" fmla="*/ 4355855 w 5623272"/>
              <a:gd name="connsiteY61" fmla="*/ 3817886 h 4130507"/>
              <a:gd name="connsiteX62" fmla="*/ 4348039 w 5623272"/>
              <a:gd name="connsiteY62" fmla="*/ 3812676 h 4130507"/>
              <a:gd name="connsiteX63" fmla="*/ 4340224 w 5623272"/>
              <a:gd name="connsiteY63" fmla="*/ 3807466 h 4130507"/>
              <a:gd name="connsiteX64" fmla="*/ 4329803 w 5623272"/>
              <a:gd name="connsiteY64" fmla="*/ 3804860 h 4130507"/>
              <a:gd name="connsiteX65" fmla="*/ 4323290 w 5623272"/>
              <a:gd name="connsiteY65" fmla="*/ 3799650 h 4130507"/>
              <a:gd name="connsiteX66" fmla="*/ 4312870 w 5623272"/>
              <a:gd name="connsiteY66" fmla="*/ 3797045 h 4130507"/>
              <a:gd name="connsiteX67" fmla="*/ 4193031 w 5623272"/>
              <a:gd name="connsiteY67" fmla="*/ 3763178 h 4130507"/>
              <a:gd name="connsiteX68" fmla="*/ 4182611 w 5623272"/>
              <a:gd name="connsiteY68" fmla="*/ 3763178 h 4130507"/>
              <a:gd name="connsiteX69" fmla="*/ 4170887 w 5623272"/>
              <a:gd name="connsiteY69" fmla="*/ 3760572 h 4130507"/>
              <a:gd name="connsiteX70" fmla="*/ 4160467 w 5623272"/>
              <a:gd name="connsiteY70" fmla="*/ 3760572 h 4130507"/>
              <a:gd name="connsiteX71" fmla="*/ 4147441 w 5623272"/>
              <a:gd name="connsiteY71" fmla="*/ 3760572 h 4130507"/>
              <a:gd name="connsiteX72" fmla="*/ 4138323 w 5623272"/>
              <a:gd name="connsiteY72" fmla="*/ 3760572 h 4130507"/>
              <a:gd name="connsiteX73" fmla="*/ 4127902 w 5623272"/>
              <a:gd name="connsiteY73" fmla="*/ 3760572 h 4130507"/>
              <a:gd name="connsiteX74" fmla="*/ 4114876 w 5623272"/>
              <a:gd name="connsiteY74" fmla="*/ 3763178 h 4130507"/>
              <a:gd name="connsiteX75" fmla="*/ 4105758 w 5623272"/>
              <a:gd name="connsiteY75" fmla="*/ 3764481 h 4130507"/>
              <a:gd name="connsiteX76" fmla="*/ 4095337 w 5623272"/>
              <a:gd name="connsiteY76" fmla="*/ 3767086 h 4130507"/>
              <a:gd name="connsiteX77" fmla="*/ 4084916 w 5623272"/>
              <a:gd name="connsiteY77" fmla="*/ 3769691 h 4130507"/>
              <a:gd name="connsiteX78" fmla="*/ 4075798 w 5623272"/>
              <a:gd name="connsiteY78" fmla="*/ 3774902 h 4130507"/>
              <a:gd name="connsiteX79" fmla="*/ 4067983 w 5623272"/>
              <a:gd name="connsiteY79" fmla="*/ 3780112 h 4130507"/>
              <a:gd name="connsiteX80" fmla="*/ 4057562 w 5623272"/>
              <a:gd name="connsiteY80" fmla="*/ 3785322 h 4130507"/>
              <a:gd name="connsiteX81" fmla="*/ 4038023 w 5623272"/>
              <a:gd name="connsiteY81" fmla="*/ 3795743 h 4130507"/>
              <a:gd name="connsiteX82" fmla="*/ 4014577 w 5623272"/>
              <a:gd name="connsiteY82" fmla="*/ 3802256 h 4130507"/>
              <a:gd name="connsiteX83" fmla="*/ 3995038 w 5623272"/>
              <a:gd name="connsiteY83" fmla="*/ 3812677 h 4130507"/>
              <a:gd name="connsiteX84" fmla="*/ 3799650 w 5623272"/>
              <a:gd name="connsiteY84" fmla="*/ 3883017 h 4130507"/>
              <a:gd name="connsiteX85" fmla="*/ 3767085 w 5623272"/>
              <a:gd name="connsiteY85" fmla="*/ 3897345 h 4130507"/>
              <a:gd name="connsiteX86" fmla="*/ 3765782 w 5623272"/>
              <a:gd name="connsiteY86" fmla="*/ 3899950 h 4130507"/>
              <a:gd name="connsiteX87" fmla="*/ 3760572 w 5623272"/>
              <a:gd name="connsiteY87" fmla="*/ 3902555 h 4130507"/>
              <a:gd name="connsiteX88" fmla="*/ 3755362 w 5623272"/>
              <a:gd name="connsiteY88" fmla="*/ 3905161 h 4130507"/>
              <a:gd name="connsiteX89" fmla="*/ 3750151 w 5623272"/>
              <a:gd name="connsiteY89" fmla="*/ 3907766 h 4130507"/>
              <a:gd name="connsiteX90" fmla="*/ 3744941 w 5623272"/>
              <a:gd name="connsiteY90" fmla="*/ 3907766 h 4130507"/>
              <a:gd name="connsiteX91" fmla="*/ 3739731 w 5623272"/>
              <a:gd name="connsiteY91" fmla="*/ 3910371 h 4130507"/>
              <a:gd name="connsiteX92" fmla="*/ 3734520 w 5623272"/>
              <a:gd name="connsiteY92" fmla="*/ 3910371 h 4130507"/>
              <a:gd name="connsiteX93" fmla="*/ 3728007 w 5623272"/>
              <a:gd name="connsiteY93" fmla="*/ 3912976 h 4130507"/>
              <a:gd name="connsiteX94" fmla="*/ 3722797 w 5623272"/>
              <a:gd name="connsiteY94" fmla="*/ 3912976 h 4130507"/>
              <a:gd name="connsiteX95" fmla="*/ 3717587 w 5623272"/>
              <a:gd name="connsiteY95" fmla="*/ 3912976 h 4130507"/>
              <a:gd name="connsiteX96" fmla="*/ 3369796 w 5623272"/>
              <a:gd name="connsiteY96" fmla="*/ 3912976 h 4130507"/>
              <a:gd name="connsiteX97" fmla="*/ 3334626 w 5623272"/>
              <a:gd name="connsiteY97" fmla="*/ 3912976 h 4130507"/>
              <a:gd name="connsiteX98" fmla="*/ 3299456 w 5623272"/>
              <a:gd name="connsiteY98" fmla="*/ 3910371 h 4130507"/>
              <a:gd name="connsiteX99" fmla="*/ 3282522 w 5623272"/>
              <a:gd name="connsiteY99" fmla="*/ 3910371 h 4130507"/>
              <a:gd name="connsiteX100" fmla="*/ 3284234 w 5623272"/>
              <a:gd name="connsiteY100" fmla="*/ 3861839 h 4130507"/>
              <a:gd name="connsiteX101" fmla="*/ 3282522 w 5623272"/>
              <a:gd name="connsiteY101" fmla="*/ 3910370 h 4130507"/>
              <a:gd name="connsiteX102" fmla="*/ 3154868 w 5623272"/>
              <a:gd name="connsiteY102" fmla="*/ 3897344 h 4130507"/>
              <a:gd name="connsiteX103" fmla="*/ 3143145 w 5623272"/>
              <a:gd name="connsiteY103" fmla="*/ 3897344 h 4130507"/>
              <a:gd name="connsiteX104" fmla="*/ 3130119 w 5623272"/>
              <a:gd name="connsiteY104" fmla="*/ 3897344 h 4130507"/>
              <a:gd name="connsiteX105" fmla="*/ 3117093 w 5623272"/>
              <a:gd name="connsiteY105" fmla="*/ 3897344 h 4130507"/>
              <a:gd name="connsiteX106" fmla="*/ 3107975 w 5623272"/>
              <a:gd name="connsiteY106" fmla="*/ 3899949 h 4130507"/>
              <a:gd name="connsiteX107" fmla="*/ 3094949 w 5623272"/>
              <a:gd name="connsiteY107" fmla="*/ 3902554 h 4130507"/>
              <a:gd name="connsiteX108" fmla="*/ 3081923 w 5623272"/>
              <a:gd name="connsiteY108" fmla="*/ 3905159 h 4130507"/>
              <a:gd name="connsiteX109" fmla="*/ 3070200 w 5623272"/>
              <a:gd name="connsiteY109" fmla="*/ 3907765 h 4130507"/>
              <a:gd name="connsiteX110" fmla="*/ 2997255 w 5623272"/>
              <a:gd name="connsiteY110" fmla="*/ 3935119 h 4130507"/>
              <a:gd name="connsiteX111" fmla="*/ 2989439 w 5623272"/>
              <a:gd name="connsiteY111" fmla="*/ 3937724 h 4130507"/>
              <a:gd name="connsiteX112" fmla="*/ 2982926 w 5623272"/>
              <a:gd name="connsiteY112" fmla="*/ 3942935 h 4130507"/>
              <a:gd name="connsiteX113" fmla="*/ 2977716 w 5623272"/>
              <a:gd name="connsiteY113" fmla="*/ 3945540 h 4130507"/>
              <a:gd name="connsiteX114" fmla="*/ 2969901 w 5623272"/>
              <a:gd name="connsiteY114" fmla="*/ 3950750 h 4130507"/>
              <a:gd name="connsiteX115" fmla="*/ 2964690 w 5623272"/>
              <a:gd name="connsiteY115" fmla="*/ 3954658 h 4130507"/>
              <a:gd name="connsiteX116" fmla="*/ 2959480 w 5623272"/>
              <a:gd name="connsiteY116" fmla="*/ 3959868 h 4130507"/>
              <a:gd name="connsiteX117" fmla="*/ 2955572 w 5623272"/>
              <a:gd name="connsiteY117" fmla="*/ 3965079 h 4130507"/>
              <a:gd name="connsiteX118" fmla="*/ 2950362 w 5623272"/>
              <a:gd name="connsiteY118" fmla="*/ 3970289 h 4130507"/>
              <a:gd name="connsiteX119" fmla="*/ 2945151 w 5623272"/>
              <a:gd name="connsiteY119" fmla="*/ 3975499 h 4130507"/>
              <a:gd name="connsiteX120" fmla="*/ 2939941 w 5623272"/>
              <a:gd name="connsiteY120" fmla="*/ 3980710 h 4130507"/>
              <a:gd name="connsiteX121" fmla="*/ 2934731 w 5623272"/>
              <a:gd name="connsiteY121" fmla="*/ 3987223 h 4130507"/>
              <a:gd name="connsiteX122" fmla="*/ 2932125 w 5623272"/>
              <a:gd name="connsiteY122" fmla="*/ 3995038 h 4130507"/>
              <a:gd name="connsiteX123" fmla="*/ 2926915 w 5623272"/>
              <a:gd name="connsiteY123" fmla="*/ 4000248 h 4130507"/>
              <a:gd name="connsiteX124" fmla="*/ 2925613 w 5623272"/>
              <a:gd name="connsiteY124" fmla="*/ 4005459 h 4130507"/>
              <a:gd name="connsiteX125" fmla="*/ 2920402 w 5623272"/>
              <a:gd name="connsiteY125" fmla="*/ 4013274 h 4130507"/>
              <a:gd name="connsiteX126" fmla="*/ 2915192 w 5623272"/>
              <a:gd name="connsiteY126" fmla="*/ 4017182 h 4130507"/>
              <a:gd name="connsiteX127" fmla="*/ 2909981 w 5623272"/>
              <a:gd name="connsiteY127" fmla="*/ 4022392 h 4130507"/>
              <a:gd name="connsiteX128" fmla="*/ 2904771 w 5623272"/>
              <a:gd name="connsiteY128" fmla="*/ 4027603 h 4130507"/>
              <a:gd name="connsiteX129" fmla="*/ 2899561 w 5623272"/>
              <a:gd name="connsiteY129" fmla="*/ 4032813 h 4130507"/>
              <a:gd name="connsiteX130" fmla="*/ 2893048 w 5623272"/>
              <a:gd name="connsiteY130" fmla="*/ 4038023 h 4130507"/>
              <a:gd name="connsiteX131" fmla="*/ 2887837 w 5623272"/>
              <a:gd name="connsiteY131" fmla="*/ 4040629 h 4130507"/>
              <a:gd name="connsiteX132" fmla="*/ 2880022 w 5623272"/>
              <a:gd name="connsiteY132" fmla="*/ 4045839 h 4130507"/>
              <a:gd name="connsiteX133" fmla="*/ 2874812 w 5623272"/>
              <a:gd name="connsiteY133" fmla="*/ 4047142 h 4130507"/>
              <a:gd name="connsiteX134" fmla="*/ 2866996 w 5623272"/>
              <a:gd name="connsiteY134" fmla="*/ 4049747 h 4130507"/>
              <a:gd name="connsiteX135" fmla="*/ 2697660 w 5623272"/>
              <a:gd name="connsiteY135" fmla="*/ 4120086 h 4130507"/>
              <a:gd name="connsiteX136" fmla="*/ 2662490 w 5623272"/>
              <a:gd name="connsiteY136" fmla="*/ 4127902 h 4130507"/>
              <a:gd name="connsiteX137" fmla="*/ 2627320 w 5623272"/>
              <a:gd name="connsiteY137" fmla="*/ 4130507 h 4130507"/>
              <a:gd name="connsiteX138" fmla="*/ 2589545 w 5623272"/>
              <a:gd name="connsiteY138" fmla="*/ 4130507 h 4130507"/>
              <a:gd name="connsiteX139" fmla="*/ 2527020 w 5623272"/>
              <a:gd name="connsiteY139" fmla="*/ 4130507 h 4130507"/>
              <a:gd name="connsiteX140" fmla="*/ 2510087 w 5623272"/>
              <a:gd name="connsiteY140" fmla="*/ 4130507 h 4130507"/>
              <a:gd name="connsiteX141" fmla="*/ 2490548 w 5623272"/>
              <a:gd name="connsiteY141" fmla="*/ 4130507 h 4130507"/>
              <a:gd name="connsiteX142" fmla="*/ 2472312 w 5623272"/>
              <a:gd name="connsiteY142" fmla="*/ 4127902 h 4130507"/>
              <a:gd name="connsiteX143" fmla="*/ 2437142 w 5623272"/>
              <a:gd name="connsiteY143" fmla="*/ 4122692 h 4130507"/>
              <a:gd name="connsiteX144" fmla="*/ 2422813 w 5623272"/>
              <a:gd name="connsiteY144" fmla="*/ 4117481 h 4130507"/>
              <a:gd name="connsiteX145" fmla="*/ 2407182 w 5623272"/>
              <a:gd name="connsiteY145" fmla="*/ 4109666 h 4130507"/>
              <a:gd name="connsiteX146" fmla="*/ 2392854 w 5623272"/>
              <a:gd name="connsiteY146" fmla="*/ 4103153 h 4130507"/>
              <a:gd name="connsiteX147" fmla="*/ 2377223 w 5623272"/>
              <a:gd name="connsiteY147" fmla="*/ 4095337 h 4130507"/>
              <a:gd name="connsiteX148" fmla="*/ 2362894 w 5623272"/>
              <a:gd name="connsiteY148" fmla="*/ 4087522 h 4130507"/>
              <a:gd name="connsiteX149" fmla="*/ 2347263 w 5623272"/>
              <a:gd name="connsiteY149" fmla="*/ 4077101 h 4130507"/>
              <a:gd name="connsiteX150" fmla="*/ 2334237 w 5623272"/>
              <a:gd name="connsiteY150" fmla="*/ 4067983 h 4130507"/>
              <a:gd name="connsiteX151" fmla="*/ 2322514 w 5623272"/>
              <a:gd name="connsiteY151" fmla="*/ 4057562 h 4130507"/>
              <a:gd name="connsiteX152" fmla="*/ 2309488 w 5623272"/>
              <a:gd name="connsiteY152" fmla="*/ 4045839 h 4130507"/>
              <a:gd name="connsiteX153" fmla="*/ 2297765 w 5623272"/>
              <a:gd name="connsiteY153" fmla="*/ 4032813 h 4130507"/>
              <a:gd name="connsiteX154" fmla="*/ 2287344 w 5623272"/>
              <a:gd name="connsiteY154" fmla="*/ 4019787 h 4130507"/>
              <a:gd name="connsiteX155" fmla="*/ 2276923 w 5623272"/>
              <a:gd name="connsiteY155" fmla="*/ 4008064 h 4130507"/>
              <a:gd name="connsiteX156" fmla="*/ 2267805 w 5623272"/>
              <a:gd name="connsiteY156" fmla="*/ 3997643 h 4130507"/>
              <a:gd name="connsiteX157" fmla="*/ 2259990 w 5623272"/>
              <a:gd name="connsiteY157" fmla="*/ 3984617 h 4130507"/>
              <a:gd name="connsiteX158" fmla="*/ 2249569 w 5623272"/>
              <a:gd name="connsiteY158" fmla="*/ 3978104 h 4130507"/>
              <a:gd name="connsiteX159" fmla="*/ 2240451 w 5623272"/>
              <a:gd name="connsiteY159" fmla="*/ 3967684 h 4130507"/>
              <a:gd name="connsiteX160" fmla="*/ 2227425 w 5623272"/>
              <a:gd name="connsiteY160" fmla="*/ 3957263 h 4130507"/>
              <a:gd name="connsiteX161" fmla="*/ 2217004 w 5623272"/>
              <a:gd name="connsiteY161" fmla="*/ 3950750 h 4130507"/>
              <a:gd name="connsiteX162" fmla="*/ 2205281 w 5623272"/>
              <a:gd name="connsiteY162" fmla="*/ 3942935 h 4130507"/>
              <a:gd name="connsiteX163" fmla="*/ 2157085 w 5623272"/>
              <a:gd name="connsiteY163" fmla="*/ 3918185 h 4130507"/>
              <a:gd name="connsiteX164" fmla="*/ 2127126 w 5623272"/>
              <a:gd name="connsiteY164" fmla="*/ 3899949 h 4130507"/>
              <a:gd name="connsiteX165" fmla="*/ 2082838 w 5623272"/>
              <a:gd name="connsiteY165" fmla="*/ 3880410 h 4130507"/>
              <a:gd name="connsiteX166" fmla="*/ 2094414 w 5623272"/>
              <a:gd name="connsiteY166" fmla="*/ 3816488 h 4130507"/>
              <a:gd name="connsiteX167" fmla="*/ 2094414 w 5623272"/>
              <a:gd name="connsiteY167" fmla="*/ 3816487 h 4130507"/>
              <a:gd name="connsiteX168" fmla="*/ 2082837 w 5623272"/>
              <a:gd name="connsiteY168" fmla="*/ 3880410 h 4130507"/>
              <a:gd name="connsiteX169" fmla="*/ 2042457 w 5623272"/>
              <a:gd name="connsiteY169" fmla="*/ 3862174 h 4130507"/>
              <a:gd name="connsiteX170" fmla="*/ 2039852 w 5623272"/>
              <a:gd name="connsiteY170" fmla="*/ 3859569 h 4130507"/>
              <a:gd name="connsiteX171" fmla="*/ 2037247 w 5623272"/>
              <a:gd name="connsiteY171" fmla="*/ 3858266 h 4130507"/>
              <a:gd name="connsiteX172" fmla="*/ 2034642 w 5623272"/>
              <a:gd name="connsiteY172" fmla="*/ 3855661 h 4130507"/>
              <a:gd name="connsiteX173" fmla="*/ 2032037 w 5623272"/>
              <a:gd name="connsiteY173" fmla="*/ 3853056 h 4130507"/>
              <a:gd name="connsiteX174" fmla="*/ 2029431 w 5623272"/>
              <a:gd name="connsiteY174" fmla="*/ 3850451 h 4130507"/>
              <a:gd name="connsiteX175" fmla="*/ 2026826 w 5623272"/>
              <a:gd name="connsiteY175" fmla="*/ 3847845 h 4130507"/>
              <a:gd name="connsiteX176" fmla="*/ 2024221 w 5623272"/>
              <a:gd name="connsiteY176" fmla="*/ 3845240 h 4130507"/>
              <a:gd name="connsiteX177" fmla="*/ 2022918 w 5623272"/>
              <a:gd name="connsiteY177" fmla="*/ 3840030 h 4130507"/>
              <a:gd name="connsiteX178" fmla="*/ 2020313 w 5623272"/>
              <a:gd name="connsiteY178" fmla="*/ 3837425 h 4130507"/>
              <a:gd name="connsiteX179" fmla="*/ 2020313 w 5623272"/>
              <a:gd name="connsiteY179" fmla="*/ 3834820 h 4130507"/>
              <a:gd name="connsiteX180" fmla="*/ 2017708 w 5623272"/>
              <a:gd name="connsiteY180" fmla="*/ 3829609 h 4130507"/>
              <a:gd name="connsiteX181" fmla="*/ 2015103 w 5623272"/>
              <a:gd name="connsiteY181" fmla="*/ 3827004 h 4130507"/>
              <a:gd name="connsiteX182" fmla="*/ 2015103 w 5623272"/>
              <a:gd name="connsiteY182" fmla="*/ 3825701 h 4130507"/>
              <a:gd name="connsiteX183" fmla="*/ 2015103 w 5623272"/>
              <a:gd name="connsiteY183" fmla="*/ 3820491 h 4130507"/>
              <a:gd name="connsiteX184" fmla="*/ 2012498 w 5623272"/>
              <a:gd name="connsiteY184" fmla="*/ 3817886 h 4130507"/>
              <a:gd name="connsiteX185" fmla="*/ 2012498 w 5623272"/>
              <a:gd name="connsiteY185" fmla="*/ 3812676 h 4130507"/>
              <a:gd name="connsiteX186" fmla="*/ 2012498 w 5623272"/>
              <a:gd name="connsiteY186" fmla="*/ 3810070 h 4130507"/>
              <a:gd name="connsiteX187" fmla="*/ 2009893 w 5623272"/>
              <a:gd name="connsiteY187" fmla="*/ 3807465 h 4130507"/>
              <a:gd name="connsiteX188" fmla="*/ 2009893 w 5623272"/>
              <a:gd name="connsiteY188" fmla="*/ 3802255 h 4130507"/>
              <a:gd name="connsiteX189" fmla="*/ 2007287 w 5623272"/>
              <a:gd name="connsiteY189" fmla="*/ 3799650 h 4130507"/>
              <a:gd name="connsiteX190" fmla="*/ 2007287 w 5623272"/>
              <a:gd name="connsiteY190" fmla="*/ 3797045 h 4130507"/>
              <a:gd name="connsiteX191" fmla="*/ 2004682 w 5623272"/>
              <a:gd name="connsiteY191" fmla="*/ 3793137 h 4130507"/>
              <a:gd name="connsiteX192" fmla="*/ 2002077 w 5623272"/>
              <a:gd name="connsiteY192" fmla="*/ 3790532 h 4130507"/>
              <a:gd name="connsiteX193" fmla="*/ 2002077 w 5623272"/>
              <a:gd name="connsiteY193" fmla="*/ 3787926 h 4130507"/>
              <a:gd name="connsiteX194" fmla="*/ 1999472 w 5623272"/>
              <a:gd name="connsiteY194" fmla="*/ 3785321 h 4130507"/>
              <a:gd name="connsiteX195" fmla="*/ 1931737 w 5623272"/>
              <a:gd name="connsiteY195" fmla="*/ 3704561 h 4130507"/>
              <a:gd name="connsiteX196" fmla="*/ 1931737 w 5623272"/>
              <a:gd name="connsiteY196" fmla="*/ 3701956 h 4130507"/>
              <a:gd name="connsiteX197" fmla="*/ 1930435 w 5623272"/>
              <a:gd name="connsiteY197" fmla="*/ 3700653 h 4130507"/>
              <a:gd name="connsiteX198" fmla="*/ 1927830 w 5623272"/>
              <a:gd name="connsiteY198" fmla="*/ 3698048 h 4130507"/>
              <a:gd name="connsiteX199" fmla="*/ 1925224 w 5623272"/>
              <a:gd name="connsiteY199" fmla="*/ 3698048 h 4130507"/>
              <a:gd name="connsiteX200" fmla="*/ 1925224 w 5623272"/>
              <a:gd name="connsiteY200" fmla="*/ 3695443 h 4130507"/>
              <a:gd name="connsiteX201" fmla="*/ 1922619 w 5623272"/>
              <a:gd name="connsiteY201" fmla="*/ 3692837 h 4130507"/>
              <a:gd name="connsiteX202" fmla="*/ 1920014 w 5623272"/>
              <a:gd name="connsiteY202" fmla="*/ 3692837 h 4130507"/>
              <a:gd name="connsiteX203" fmla="*/ 1917409 w 5623272"/>
              <a:gd name="connsiteY203" fmla="*/ 3690232 h 4130507"/>
              <a:gd name="connsiteX204" fmla="*/ 1914804 w 5623272"/>
              <a:gd name="connsiteY204" fmla="*/ 3690232 h 4130507"/>
              <a:gd name="connsiteX205" fmla="*/ 1912198 w 5623272"/>
              <a:gd name="connsiteY205" fmla="*/ 3687627 h 4130507"/>
              <a:gd name="connsiteX206" fmla="*/ 1909593 w 5623272"/>
              <a:gd name="connsiteY206" fmla="*/ 3687627 h 4130507"/>
              <a:gd name="connsiteX207" fmla="*/ 1906988 w 5623272"/>
              <a:gd name="connsiteY207" fmla="*/ 3687627 h 4130507"/>
              <a:gd name="connsiteX208" fmla="*/ 1904383 w 5623272"/>
              <a:gd name="connsiteY208" fmla="*/ 3685022 h 4130507"/>
              <a:gd name="connsiteX209" fmla="*/ 1901778 w 5623272"/>
              <a:gd name="connsiteY209" fmla="*/ 3685022 h 4130507"/>
              <a:gd name="connsiteX210" fmla="*/ 1899173 w 5623272"/>
              <a:gd name="connsiteY210" fmla="*/ 3685022 h 4130507"/>
              <a:gd name="connsiteX211" fmla="*/ 1897870 w 5623272"/>
              <a:gd name="connsiteY211" fmla="*/ 3685022 h 4130507"/>
              <a:gd name="connsiteX212" fmla="*/ 1895265 w 5623272"/>
              <a:gd name="connsiteY212" fmla="*/ 3685022 h 4130507"/>
              <a:gd name="connsiteX213" fmla="*/ 1892660 w 5623272"/>
              <a:gd name="connsiteY213" fmla="*/ 3682417 h 4130507"/>
              <a:gd name="connsiteX214" fmla="*/ 1890055 w 5623272"/>
              <a:gd name="connsiteY214" fmla="*/ 3682417 h 4130507"/>
              <a:gd name="connsiteX215" fmla="*/ 1887449 w 5623272"/>
              <a:gd name="connsiteY215" fmla="*/ 3679812 h 4130507"/>
              <a:gd name="connsiteX216" fmla="*/ 1884844 w 5623272"/>
              <a:gd name="connsiteY216" fmla="*/ 3679812 h 4130507"/>
              <a:gd name="connsiteX217" fmla="*/ 1882239 w 5623272"/>
              <a:gd name="connsiteY217" fmla="*/ 3677206 h 4130507"/>
              <a:gd name="connsiteX218" fmla="*/ 1879634 w 5623272"/>
              <a:gd name="connsiteY218" fmla="*/ 3674601 h 4130507"/>
              <a:gd name="connsiteX219" fmla="*/ 1877029 w 5623272"/>
              <a:gd name="connsiteY219" fmla="*/ 3674601 h 4130507"/>
              <a:gd name="connsiteX220" fmla="*/ 1877029 w 5623272"/>
              <a:gd name="connsiteY220" fmla="*/ 3671996 h 4130507"/>
              <a:gd name="connsiteX221" fmla="*/ 1874423 w 5623272"/>
              <a:gd name="connsiteY221" fmla="*/ 3669391 h 4130507"/>
              <a:gd name="connsiteX222" fmla="*/ 1871818 w 5623272"/>
              <a:gd name="connsiteY222" fmla="*/ 3669391 h 4130507"/>
              <a:gd name="connsiteX223" fmla="*/ 1871818 w 5623272"/>
              <a:gd name="connsiteY223" fmla="*/ 3668088 h 4130507"/>
              <a:gd name="connsiteX224" fmla="*/ 1869213 w 5623272"/>
              <a:gd name="connsiteY224" fmla="*/ 3665483 h 4130507"/>
              <a:gd name="connsiteX225" fmla="*/ 1869213 w 5623272"/>
              <a:gd name="connsiteY225" fmla="*/ 3662878 h 4130507"/>
              <a:gd name="connsiteX226" fmla="*/ 1860095 w 5623272"/>
              <a:gd name="connsiteY226" fmla="*/ 3649852 h 4130507"/>
              <a:gd name="connsiteX227" fmla="*/ 1852279 w 5623272"/>
              <a:gd name="connsiteY227" fmla="*/ 3635524 h 4130507"/>
              <a:gd name="connsiteX228" fmla="*/ 1841859 w 5623272"/>
              <a:gd name="connsiteY228" fmla="*/ 3622498 h 4130507"/>
              <a:gd name="connsiteX229" fmla="*/ 1832741 w 5623272"/>
              <a:gd name="connsiteY229" fmla="*/ 3612077 h 4130507"/>
              <a:gd name="connsiteX230" fmla="*/ 1819715 w 5623272"/>
              <a:gd name="connsiteY230" fmla="*/ 3600354 h 4130507"/>
              <a:gd name="connsiteX231" fmla="*/ 1809294 w 5623272"/>
              <a:gd name="connsiteY231" fmla="*/ 3589933 h 4130507"/>
              <a:gd name="connsiteX232" fmla="*/ 1797571 w 5623272"/>
              <a:gd name="connsiteY232" fmla="*/ 3576907 h 4130507"/>
              <a:gd name="connsiteX233" fmla="*/ 1784545 w 5623272"/>
              <a:gd name="connsiteY233" fmla="*/ 3570394 h 4130507"/>
              <a:gd name="connsiteX234" fmla="*/ 1772822 w 5623272"/>
              <a:gd name="connsiteY234" fmla="*/ 3559973 h 4130507"/>
              <a:gd name="connsiteX235" fmla="*/ 1757191 w 5623272"/>
              <a:gd name="connsiteY235" fmla="*/ 3552158 h 4130507"/>
              <a:gd name="connsiteX236" fmla="*/ 1744165 w 5623272"/>
              <a:gd name="connsiteY236" fmla="*/ 3544342 h 4130507"/>
              <a:gd name="connsiteX237" fmla="*/ 1729836 w 5623272"/>
              <a:gd name="connsiteY237" fmla="*/ 3537829 h 4130507"/>
              <a:gd name="connsiteX238" fmla="*/ 1714205 w 5623272"/>
              <a:gd name="connsiteY238" fmla="*/ 3530014 h 4130507"/>
              <a:gd name="connsiteX239" fmla="*/ 1699877 w 5623272"/>
              <a:gd name="connsiteY239" fmla="*/ 3524804 h 4130507"/>
              <a:gd name="connsiteX240" fmla="*/ 1681641 w 5623272"/>
              <a:gd name="connsiteY240" fmla="*/ 3519593 h 4130507"/>
              <a:gd name="connsiteX241" fmla="*/ 1667312 w 5623272"/>
              <a:gd name="connsiteY241" fmla="*/ 3513080 h 4130507"/>
              <a:gd name="connsiteX242" fmla="*/ 1649076 w 5623272"/>
              <a:gd name="connsiteY242" fmla="*/ 3505265 h 4130507"/>
              <a:gd name="connsiteX243" fmla="*/ 1634747 w 5623272"/>
              <a:gd name="connsiteY243" fmla="*/ 3494844 h 4130507"/>
              <a:gd name="connsiteX244" fmla="*/ 1619116 w 5623272"/>
              <a:gd name="connsiteY244" fmla="*/ 3484423 h 4130507"/>
              <a:gd name="connsiteX245" fmla="*/ 1604788 w 5623272"/>
              <a:gd name="connsiteY245" fmla="*/ 3477910 h 4130507"/>
              <a:gd name="connsiteX246" fmla="*/ 1591762 w 5623272"/>
              <a:gd name="connsiteY246" fmla="*/ 3467490 h 4130507"/>
              <a:gd name="connsiteX247" fmla="*/ 1577434 w 5623272"/>
              <a:gd name="connsiteY247" fmla="*/ 3459674 h 4130507"/>
              <a:gd name="connsiteX248" fmla="*/ 1559197 w 5623272"/>
              <a:gd name="connsiteY248" fmla="*/ 3451859 h 4130507"/>
              <a:gd name="connsiteX249" fmla="*/ 1544869 w 5623272"/>
              <a:gd name="connsiteY249" fmla="*/ 3447951 h 4130507"/>
              <a:gd name="connsiteX250" fmla="*/ 1529238 w 5623272"/>
              <a:gd name="connsiteY250" fmla="*/ 3442741 h 4130507"/>
              <a:gd name="connsiteX251" fmla="*/ 1512304 w 5623272"/>
              <a:gd name="connsiteY251" fmla="*/ 3437530 h 4130507"/>
              <a:gd name="connsiteX252" fmla="*/ 1494068 w 5623272"/>
              <a:gd name="connsiteY252" fmla="*/ 3434925 h 4130507"/>
              <a:gd name="connsiteX253" fmla="*/ 1479739 w 5623272"/>
              <a:gd name="connsiteY253" fmla="*/ 3432320 h 4130507"/>
              <a:gd name="connsiteX254" fmla="*/ 1462806 w 5623272"/>
              <a:gd name="connsiteY254" fmla="*/ 3432320 h 4130507"/>
              <a:gd name="connsiteX255" fmla="*/ 1365112 w 5623272"/>
              <a:gd name="connsiteY255" fmla="*/ 3427110 h 4130507"/>
              <a:gd name="connsiteX256" fmla="*/ 1270023 w 5623272"/>
              <a:gd name="connsiteY256" fmla="*/ 3419294 h 4130507"/>
              <a:gd name="connsiteX257" fmla="*/ 1270023 w 5623272"/>
              <a:gd name="connsiteY257" fmla="*/ 3419293 h 4130507"/>
              <a:gd name="connsiteX258" fmla="*/ 1249182 w 5623272"/>
              <a:gd name="connsiteY258" fmla="*/ 3417991 h 4130507"/>
              <a:gd name="connsiteX259" fmla="*/ 1232248 w 5623272"/>
              <a:gd name="connsiteY259" fmla="*/ 3415385 h 4130507"/>
              <a:gd name="connsiteX260" fmla="*/ 1214012 w 5623272"/>
              <a:gd name="connsiteY260" fmla="*/ 3412780 h 4130507"/>
              <a:gd name="connsiteX261" fmla="*/ 1197078 w 5623272"/>
              <a:gd name="connsiteY261" fmla="*/ 3407570 h 4130507"/>
              <a:gd name="connsiteX262" fmla="*/ 1180145 w 5623272"/>
              <a:gd name="connsiteY262" fmla="*/ 3402360 h 4130507"/>
              <a:gd name="connsiteX263" fmla="*/ 1161908 w 5623272"/>
              <a:gd name="connsiteY263" fmla="*/ 3397149 h 4130507"/>
              <a:gd name="connsiteX264" fmla="*/ 1144975 w 5623272"/>
              <a:gd name="connsiteY264" fmla="*/ 3389334 h 4130507"/>
              <a:gd name="connsiteX265" fmla="*/ 1126738 w 5623272"/>
              <a:gd name="connsiteY265" fmla="*/ 3382821 h 4130507"/>
              <a:gd name="connsiteX266" fmla="*/ 1112410 w 5623272"/>
              <a:gd name="connsiteY266" fmla="*/ 3372400 h 4130507"/>
              <a:gd name="connsiteX267" fmla="*/ 1096779 w 5623272"/>
              <a:gd name="connsiteY267" fmla="*/ 3361979 h 4130507"/>
              <a:gd name="connsiteX268" fmla="*/ 1082450 w 5623272"/>
              <a:gd name="connsiteY268" fmla="*/ 3352861 h 4130507"/>
              <a:gd name="connsiteX269" fmla="*/ 1066819 w 5623272"/>
              <a:gd name="connsiteY269" fmla="*/ 3339835 h 4130507"/>
              <a:gd name="connsiteX270" fmla="*/ 1052491 w 5623272"/>
              <a:gd name="connsiteY270" fmla="*/ 3326809 h 4130507"/>
              <a:gd name="connsiteX271" fmla="*/ 1039465 w 5623272"/>
              <a:gd name="connsiteY271" fmla="*/ 3315086 h 4130507"/>
              <a:gd name="connsiteX272" fmla="*/ 1027742 w 5623272"/>
              <a:gd name="connsiteY272" fmla="*/ 3302060 h 4130507"/>
              <a:gd name="connsiteX273" fmla="*/ 1022531 w 5623272"/>
              <a:gd name="connsiteY273" fmla="*/ 3294245 h 4130507"/>
              <a:gd name="connsiteX274" fmla="*/ 1014716 w 5623272"/>
              <a:gd name="connsiteY274" fmla="*/ 3287732 h 4130507"/>
              <a:gd name="connsiteX275" fmla="*/ 1006900 w 5623272"/>
              <a:gd name="connsiteY275" fmla="*/ 3282521 h 4130507"/>
              <a:gd name="connsiteX276" fmla="*/ 1001690 w 5623272"/>
              <a:gd name="connsiteY276" fmla="*/ 3277311 h 4130507"/>
              <a:gd name="connsiteX277" fmla="*/ 995177 w 5623272"/>
              <a:gd name="connsiteY277" fmla="*/ 3269496 h 4130507"/>
              <a:gd name="connsiteX278" fmla="*/ 984756 w 5623272"/>
              <a:gd name="connsiteY278" fmla="*/ 3264285 h 4130507"/>
              <a:gd name="connsiteX279" fmla="*/ 976941 w 5623272"/>
              <a:gd name="connsiteY279" fmla="*/ 3261680 h 4130507"/>
              <a:gd name="connsiteX280" fmla="*/ 969125 w 5623272"/>
              <a:gd name="connsiteY280" fmla="*/ 3257772 h 4130507"/>
              <a:gd name="connsiteX281" fmla="*/ 960007 w 5623272"/>
              <a:gd name="connsiteY281" fmla="*/ 3252562 h 4130507"/>
              <a:gd name="connsiteX282" fmla="*/ 952192 w 5623272"/>
              <a:gd name="connsiteY282" fmla="*/ 3249957 h 4130507"/>
              <a:gd name="connsiteX283" fmla="*/ 941771 w 5623272"/>
              <a:gd name="connsiteY283" fmla="*/ 3247352 h 4130507"/>
              <a:gd name="connsiteX284" fmla="*/ 933955 w 5623272"/>
              <a:gd name="connsiteY284" fmla="*/ 3244746 h 4130507"/>
              <a:gd name="connsiteX285" fmla="*/ 751593 w 5623272"/>
              <a:gd name="connsiteY285" fmla="*/ 3204366 h 4130507"/>
              <a:gd name="connsiteX286" fmla="*/ 745080 w 5623272"/>
              <a:gd name="connsiteY286" fmla="*/ 3201761 h 4130507"/>
              <a:gd name="connsiteX287" fmla="*/ 737264 w 5623272"/>
              <a:gd name="connsiteY287" fmla="*/ 3199156 h 4130507"/>
              <a:gd name="connsiteX288" fmla="*/ 732054 w 5623272"/>
              <a:gd name="connsiteY288" fmla="*/ 3197853 h 4130507"/>
              <a:gd name="connsiteX289" fmla="*/ 724239 w 5623272"/>
              <a:gd name="connsiteY289" fmla="*/ 3195248 h 4130507"/>
              <a:gd name="connsiteX290" fmla="*/ 716423 w 5623272"/>
              <a:gd name="connsiteY290" fmla="*/ 3192643 h 4130507"/>
              <a:gd name="connsiteX291" fmla="*/ 712515 w 5623272"/>
              <a:gd name="connsiteY291" fmla="*/ 3187433 h 4130507"/>
              <a:gd name="connsiteX292" fmla="*/ 704700 w 5623272"/>
              <a:gd name="connsiteY292" fmla="*/ 3182222 h 4130507"/>
              <a:gd name="connsiteX293" fmla="*/ 699489 w 5623272"/>
              <a:gd name="connsiteY293" fmla="*/ 3179617 h 4130507"/>
              <a:gd name="connsiteX294" fmla="*/ 691674 w 5623272"/>
              <a:gd name="connsiteY294" fmla="*/ 3174407 h 4130507"/>
              <a:gd name="connsiteX295" fmla="*/ 686463 w 5623272"/>
              <a:gd name="connsiteY295" fmla="*/ 3169196 h 4130507"/>
              <a:gd name="connsiteX296" fmla="*/ 531455 w 5623272"/>
              <a:gd name="connsiteY296" fmla="*/ 3014188 h 4130507"/>
              <a:gd name="connsiteX297" fmla="*/ 522337 w 5623272"/>
              <a:gd name="connsiteY297" fmla="*/ 3002465 h 4130507"/>
              <a:gd name="connsiteX298" fmla="*/ 509311 w 5623272"/>
              <a:gd name="connsiteY298" fmla="*/ 2989439 h 4130507"/>
              <a:gd name="connsiteX299" fmla="*/ 498891 w 5623272"/>
              <a:gd name="connsiteY299" fmla="*/ 2975111 h 4130507"/>
              <a:gd name="connsiteX300" fmla="*/ 492378 w 5623272"/>
              <a:gd name="connsiteY300" fmla="*/ 2959480 h 4130507"/>
              <a:gd name="connsiteX301" fmla="*/ 484562 w 5623272"/>
              <a:gd name="connsiteY301" fmla="*/ 2945151 h 4130507"/>
              <a:gd name="connsiteX302" fmla="*/ 474142 w 5623272"/>
              <a:gd name="connsiteY302" fmla="*/ 2929520 h 4130507"/>
              <a:gd name="connsiteX303" fmla="*/ 438972 w 5623272"/>
              <a:gd name="connsiteY303" fmla="*/ 2847457 h 4130507"/>
              <a:gd name="connsiteX304" fmla="*/ 429854 w 5623272"/>
              <a:gd name="connsiteY304" fmla="*/ 2831826 h 4130507"/>
              <a:gd name="connsiteX305" fmla="*/ 422038 w 5623272"/>
              <a:gd name="connsiteY305" fmla="*/ 2820103 h 4130507"/>
              <a:gd name="connsiteX306" fmla="*/ 411617 w 5623272"/>
              <a:gd name="connsiteY306" fmla="*/ 2807077 h 4130507"/>
              <a:gd name="connsiteX307" fmla="*/ 402499 w 5623272"/>
              <a:gd name="connsiteY307" fmla="*/ 2796656 h 4130507"/>
              <a:gd name="connsiteX308" fmla="*/ 392078 w 5623272"/>
              <a:gd name="connsiteY308" fmla="*/ 2784933 h 4130507"/>
              <a:gd name="connsiteX309" fmla="*/ 379053 w 5623272"/>
              <a:gd name="connsiteY309" fmla="*/ 2774512 h 4130507"/>
              <a:gd name="connsiteX310" fmla="*/ 367329 w 5623272"/>
              <a:gd name="connsiteY310" fmla="*/ 2764091 h 4130507"/>
              <a:gd name="connsiteX311" fmla="*/ 131561 w 5623272"/>
              <a:gd name="connsiteY311" fmla="*/ 2586939 h 4130507"/>
              <a:gd name="connsiteX312" fmla="*/ 74247 w 5623272"/>
              <a:gd name="connsiteY312" fmla="*/ 2519204 h 4130507"/>
              <a:gd name="connsiteX313" fmla="*/ 131561 w 5623272"/>
              <a:gd name="connsiteY313" fmla="*/ 2394156 h 4130507"/>
              <a:gd name="connsiteX314" fmla="*/ 446787 w 5623272"/>
              <a:gd name="connsiteY314" fmla="*/ 2579123 h 4130507"/>
              <a:gd name="connsiteX315" fmla="*/ 531455 w 5623272"/>
              <a:gd name="connsiteY315" fmla="*/ 2494455 h 4130507"/>
              <a:gd name="connsiteX316" fmla="*/ 775040 w 5623272"/>
              <a:gd name="connsiteY316" fmla="*/ 2594755 h 4130507"/>
              <a:gd name="connsiteX317" fmla="*/ 775040 w 5623272"/>
              <a:gd name="connsiteY317" fmla="*/ 2524415 h 4130507"/>
              <a:gd name="connsiteX318" fmla="*/ 726844 w 5623272"/>
              <a:gd name="connsiteY318" fmla="*/ 2524415 h 4130507"/>
              <a:gd name="connsiteX319" fmla="*/ 726844 w 5623272"/>
              <a:gd name="connsiteY319" fmla="*/ 2446259 h 4130507"/>
              <a:gd name="connsiteX320" fmla="*/ 775040 w 5623272"/>
              <a:gd name="connsiteY320" fmla="*/ 2442352 h 4130507"/>
              <a:gd name="connsiteX321" fmla="*/ 777645 w 5623272"/>
              <a:gd name="connsiteY321" fmla="*/ 2111494 h 4130507"/>
              <a:gd name="connsiteX322" fmla="*/ 729449 w 5623272"/>
              <a:gd name="connsiteY322" fmla="*/ 2111494 h 4130507"/>
              <a:gd name="connsiteX323" fmla="*/ 726844 w 5623272"/>
              <a:gd name="connsiteY323" fmla="*/ 2111494 h 4130507"/>
              <a:gd name="connsiteX324" fmla="*/ 724239 w 5623272"/>
              <a:gd name="connsiteY324" fmla="*/ 2111494 h 4130507"/>
              <a:gd name="connsiteX325" fmla="*/ 721633 w 5623272"/>
              <a:gd name="connsiteY325" fmla="*/ 2108889 h 4130507"/>
              <a:gd name="connsiteX326" fmla="*/ 719028 w 5623272"/>
              <a:gd name="connsiteY326" fmla="*/ 2108889 h 4130507"/>
              <a:gd name="connsiteX327" fmla="*/ 716423 w 5623272"/>
              <a:gd name="connsiteY327" fmla="*/ 2108889 h 4130507"/>
              <a:gd name="connsiteX328" fmla="*/ 716423 w 5623272"/>
              <a:gd name="connsiteY328" fmla="*/ 2106284 h 4130507"/>
              <a:gd name="connsiteX329" fmla="*/ 715120 w 5623272"/>
              <a:gd name="connsiteY329" fmla="*/ 2106284 h 4130507"/>
              <a:gd name="connsiteX330" fmla="*/ 552297 w 5623272"/>
              <a:gd name="connsiteY330" fmla="*/ 1978630 h 4130507"/>
              <a:gd name="connsiteX331" fmla="*/ 661714 w 5623272"/>
              <a:gd name="connsiteY331" fmla="*/ 1948671 h 4130507"/>
              <a:gd name="connsiteX332" fmla="*/ 666925 w 5623272"/>
              <a:gd name="connsiteY332" fmla="*/ 1948671 h 4130507"/>
              <a:gd name="connsiteX333" fmla="*/ 672135 w 5623272"/>
              <a:gd name="connsiteY333" fmla="*/ 1946066 h 4130507"/>
              <a:gd name="connsiteX334" fmla="*/ 679951 w 5623272"/>
              <a:gd name="connsiteY334" fmla="*/ 1946066 h 4130507"/>
              <a:gd name="connsiteX335" fmla="*/ 685161 w 5623272"/>
              <a:gd name="connsiteY335" fmla="*/ 1946066 h 4130507"/>
              <a:gd name="connsiteX336" fmla="*/ 691674 w 5623272"/>
              <a:gd name="connsiteY336" fmla="*/ 1946066 h 4130507"/>
              <a:gd name="connsiteX337" fmla="*/ 726844 w 5623272"/>
              <a:gd name="connsiteY337" fmla="*/ 1946066 h 4130507"/>
              <a:gd name="connsiteX338" fmla="*/ 724239 w 5623272"/>
              <a:gd name="connsiteY338" fmla="*/ 1951276 h 4130507"/>
              <a:gd name="connsiteX339" fmla="*/ 784158 w 5623272"/>
              <a:gd name="connsiteY339" fmla="*/ 1951276 h 4130507"/>
              <a:gd name="connsiteX340" fmla="*/ 786763 w 5623272"/>
              <a:gd name="connsiteY340" fmla="*/ 1671220 h 4130507"/>
              <a:gd name="connsiteX341" fmla="*/ 609611 w 5623272"/>
              <a:gd name="connsiteY341" fmla="*/ 1666009 h 4130507"/>
              <a:gd name="connsiteX342" fmla="*/ 599190 w 5623272"/>
              <a:gd name="connsiteY342" fmla="*/ 1600881 h 4130507"/>
              <a:gd name="connsiteX343" fmla="*/ 259215 w 5623272"/>
              <a:gd name="connsiteY343" fmla="*/ 1594368 h 4130507"/>
              <a:gd name="connsiteX344" fmla="*/ 269636 w 5623272"/>
              <a:gd name="connsiteY344" fmla="*/ 1208802 h 4130507"/>
              <a:gd name="connsiteX345" fmla="*/ 212322 w 5623272"/>
              <a:gd name="connsiteY345" fmla="*/ 1208802 h 4130507"/>
              <a:gd name="connsiteX346" fmla="*/ 177152 w 5623272"/>
              <a:gd name="connsiteY346" fmla="*/ 1211407 h 4130507"/>
              <a:gd name="connsiteX347" fmla="*/ 144587 w 5623272"/>
              <a:gd name="connsiteY347" fmla="*/ 1219222 h 4130507"/>
              <a:gd name="connsiteX348" fmla="*/ 144587 w 5623272"/>
              <a:gd name="connsiteY348" fmla="*/ 1143672 h 4130507"/>
              <a:gd name="connsiteX349" fmla="*/ 79458 w 5623272"/>
              <a:gd name="connsiteY349" fmla="*/ 1156698 h 4130507"/>
              <a:gd name="connsiteX350" fmla="*/ 84668 w 5623272"/>
              <a:gd name="connsiteY350" fmla="*/ 1083753 h 4130507"/>
              <a:gd name="connsiteX351" fmla="*/ 11723 w 5623272"/>
              <a:gd name="connsiteY351" fmla="*/ 999085 h 4130507"/>
              <a:gd name="connsiteX352" fmla="*/ 0 w 5623272"/>
              <a:gd name="connsiteY352" fmla="*/ 896180 h 4130507"/>
              <a:gd name="connsiteX353" fmla="*/ 6513 w 5623272"/>
              <a:gd name="connsiteY353" fmla="*/ 758106 h 4130507"/>
              <a:gd name="connsiteX354" fmla="*/ 9118 w 5623272"/>
              <a:gd name="connsiteY354" fmla="*/ 713818 h 4130507"/>
              <a:gd name="connsiteX355" fmla="*/ 549692 w 5623272"/>
              <a:gd name="connsiteY355" fmla="*/ 752896 h 4130507"/>
              <a:gd name="connsiteX356" fmla="*/ 987362 w 5623272"/>
              <a:gd name="connsiteY356" fmla="*/ 874036 h 4130507"/>
              <a:gd name="connsiteX357" fmla="*/ 1096779 w 5623272"/>
              <a:gd name="connsiteY357" fmla="*/ 885760 h 4130507"/>
              <a:gd name="connsiteX358" fmla="*/ 1425031 w 5623272"/>
              <a:gd name="connsiteY358" fmla="*/ 913114 h 4130507"/>
              <a:gd name="connsiteX359" fmla="*/ 1675127 w 5623272"/>
              <a:gd name="connsiteY359" fmla="*/ 861011 h 4130507"/>
              <a:gd name="connsiteX360" fmla="*/ 1814504 w 5623272"/>
              <a:gd name="connsiteY360" fmla="*/ 863616 h 4130507"/>
              <a:gd name="connsiteX361" fmla="*/ 2012498 w 5623272"/>
              <a:gd name="connsiteY361" fmla="*/ 660412 h 4130507"/>
              <a:gd name="connsiteX362" fmla="*/ 2197465 w 5623272"/>
              <a:gd name="connsiteY362" fmla="*/ 660412 h 4130507"/>
              <a:gd name="connsiteX363" fmla="*/ 2265200 w 5623272"/>
              <a:gd name="connsiteY363" fmla="*/ 689069 h 4130507"/>
              <a:gd name="connsiteX364" fmla="*/ 2330329 w 5623272"/>
              <a:gd name="connsiteY364" fmla="*/ 746383 h 4130507"/>
              <a:gd name="connsiteX365" fmla="*/ 2330330 w 5623272"/>
              <a:gd name="connsiteY365" fmla="*/ 746382 h 4130507"/>
              <a:gd name="connsiteX366" fmla="*/ 2292554 w 5623272"/>
              <a:gd name="connsiteY366" fmla="*/ 616123 h 4130507"/>
              <a:gd name="connsiteX367" fmla="*/ 2211794 w 5623272"/>
              <a:gd name="connsiteY367" fmla="*/ 488470 h 4130507"/>
              <a:gd name="connsiteX368" fmla="*/ 2214399 w 5623272"/>
              <a:gd name="connsiteY368" fmla="*/ 368632 h 4130507"/>
              <a:gd name="connsiteX369" fmla="*/ 2149270 w 5623272"/>
              <a:gd name="connsiteY369" fmla="*/ 293082 h 4130507"/>
              <a:gd name="connsiteX370" fmla="*/ 2319909 w 5623272"/>
              <a:gd name="connsiteY370" fmla="*/ 123745 h 4130507"/>
              <a:gd name="connsiteX371" fmla="*/ 2420208 w 5623272"/>
              <a:gd name="connsiteY371" fmla="*/ 97694 h 4130507"/>
              <a:gd name="connsiteX372" fmla="*/ 2459286 w 5623272"/>
              <a:gd name="connsiteY372" fmla="*/ 58616 h 4130507"/>
              <a:gd name="connsiteX373" fmla="*/ 2515297 w 5623272"/>
              <a:gd name="connsiteY373" fmla="*/ 0 h 4130507"/>
              <a:gd name="connsiteX0" fmla="*/ 1270023 w 5623272"/>
              <a:gd name="connsiteY0" fmla="*/ 3419261 h 4130507"/>
              <a:gd name="connsiteX1" fmla="*/ 1270023 w 5623272"/>
              <a:gd name="connsiteY1" fmla="*/ 3367190 h 4130507"/>
              <a:gd name="connsiteX2" fmla="*/ 1270023 w 5623272"/>
              <a:gd name="connsiteY2" fmla="*/ 3419261 h 4130507"/>
              <a:gd name="connsiteX3" fmla="*/ 5446120 w 5623272"/>
              <a:gd name="connsiteY3" fmla="*/ 1413308 h 4130507"/>
              <a:gd name="connsiteX4" fmla="*/ 5443515 w 5623272"/>
              <a:gd name="connsiteY4" fmla="*/ 1418518 h 4130507"/>
              <a:gd name="connsiteX5" fmla="*/ 5443516 w 5623272"/>
              <a:gd name="connsiteY5" fmla="*/ 1418517 h 4130507"/>
              <a:gd name="connsiteX6" fmla="*/ 5446121 w 5623272"/>
              <a:gd name="connsiteY6" fmla="*/ 1413308 h 4130507"/>
              <a:gd name="connsiteX7" fmla="*/ 5446120 w 5623272"/>
              <a:gd name="connsiteY7" fmla="*/ 1413308 h 4130507"/>
              <a:gd name="connsiteX8" fmla="*/ 5501806 w 5623272"/>
              <a:gd name="connsiteY8" fmla="*/ 1359902 h 4130507"/>
              <a:gd name="connsiteX9" fmla="*/ 5490416 w 5623272"/>
              <a:gd name="connsiteY9" fmla="*/ 1369014 h 4130507"/>
              <a:gd name="connsiteX10" fmla="*/ 5500830 w 5623272"/>
              <a:gd name="connsiteY10" fmla="*/ 1361203 h 4130507"/>
              <a:gd name="connsiteX11" fmla="*/ 5501806 w 5623272"/>
              <a:gd name="connsiteY11" fmla="*/ 1359902 h 4130507"/>
              <a:gd name="connsiteX12" fmla="*/ 5612842 w 5623272"/>
              <a:gd name="connsiteY12" fmla="*/ 1293473 h 4130507"/>
              <a:gd name="connsiteX13" fmla="*/ 5598523 w 5623272"/>
              <a:gd name="connsiteY13" fmla="*/ 1298680 h 4130507"/>
              <a:gd name="connsiteX14" fmla="*/ 5596789 w 5623272"/>
              <a:gd name="connsiteY14" fmla="*/ 1299547 h 4130507"/>
              <a:gd name="connsiteX15" fmla="*/ 5601129 w 5623272"/>
              <a:gd name="connsiteY15" fmla="*/ 1298679 h 4130507"/>
              <a:gd name="connsiteX16" fmla="*/ 5612842 w 5623272"/>
              <a:gd name="connsiteY16" fmla="*/ 1293473 h 4130507"/>
              <a:gd name="connsiteX17" fmla="*/ 2515297 w 5623272"/>
              <a:gd name="connsiteY17" fmla="*/ 0 h 4130507"/>
              <a:gd name="connsiteX18" fmla="*/ 2847457 w 5623272"/>
              <a:gd name="connsiteY18" fmla="*/ 183665 h 4130507"/>
              <a:gd name="connsiteX19" fmla="*/ 3140539 w 5623272"/>
              <a:gd name="connsiteY19" fmla="*/ 240979 h 4130507"/>
              <a:gd name="connsiteX20" fmla="*/ 3361980 w 5623272"/>
              <a:gd name="connsiteY20" fmla="*/ 325647 h 4130507"/>
              <a:gd name="connsiteX21" fmla="*/ 3502659 w 5623272"/>
              <a:gd name="connsiteY21" fmla="*/ 281359 h 4130507"/>
              <a:gd name="connsiteX22" fmla="*/ 3501738 w 5623272"/>
              <a:gd name="connsiteY22" fmla="*/ 310564 h 4130507"/>
              <a:gd name="connsiteX23" fmla="*/ 3501739 w 5623272"/>
              <a:gd name="connsiteY23" fmla="*/ 310564 h 4130507"/>
              <a:gd name="connsiteX24" fmla="*/ 3502660 w 5623272"/>
              <a:gd name="connsiteY24" fmla="*/ 281358 h 4130507"/>
              <a:gd name="connsiteX25" fmla="*/ 3652457 w 5623272"/>
              <a:gd name="connsiteY25" fmla="*/ 227952 h 4130507"/>
              <a:gd name="connsiteX26" fmla="*/ 4122692 w 5623272"/>
              <a:gd name="connsiteY26" fmla="*/ 238373 h 4130507"/>
              <a:gd name="connsiteX27" fmla="*/ 4380604 w 5623272"/>
              <a:gd name="connsiteY27" fmla="*/ 246189 h 4130507"/>
              <a:gd name="connsiteX28" fmla="*/ 4525191 w 5623272"/>
              <a:gd name="connsiteY28" fmla="*/ 270938 h 4130507"/>
              <a:gd name="connsiteX29" fmla="*/ 4530401 w 5623272"/>
              <a:gd name="connsiteY29" fmla="*/ 213624 h 4130507"/>
              <a:gd name="connsiteX30" fmla="*/ 4695829 w 5623272"/>
              <a:gd name="connsiteY30" fmla="*/ 100300 h 4130507"/>
              <a:gd name="connsiteX31" fmla="*/ 4695829 w 5623272"/>
              <a:gd name="connsiteY31" fmla="*/ 100299 h 4130507"/>
              <a:gd name="connsiteX32" fmla="*/ 4695830 w 5623272"/>
              <a:gd name="connsiteY32" fmla="*/ 100299 h 4130507"/>
              <a:gd name="connsiteX33" fmla="*/ 4823483 w 5623272"/>
              <a:gd name="connsiteY33" fmla="*/ 72945 h 4130507"/>
              <a:gd name="connsiteX34" fmla="*/ 4970676 w 5623272"/>
              <a:gd name="connsiteY34" fmla="*/ 72945 h 4130507"/>
              <a:gd name="connsiteX35" fmla="*/ 5228588 w 5623272"/>
              <a:gd name="connsiteY35" fmla="*/ 132864 h 4130507"/>
              <a:gd name="connsiteX36" fmla="*/ 5623272 w 5623272"/>
              <a:gd name="connsiteY36" fmla="*/ 100299 h 4130507"/>
              <a:gd name="connsiteX37" fmla="*/ 5623272 w 5623272"/>
              <a:gd name="connsiteY37" fmla="*/ 121141 h 4130507"/>
              <a:gd name="connsiteX38" fmla="*/ 5612852 w 5623272"/>
              <a:gd name="connsiteY38" fmla="*/ 1293469 h 4130507"/>
              <a:gd name="connsiteX39" fmla="*/ 5612852 w 5623272"/>
              <a:gd name="connsiteY39" fmla="*/ 2603873 h 4130507"/>
              <a:gd name="connsiteX40" fmla="*/ 5612852 w 5623272"/>
              <a:gd name="connsiteY40" fmla="*/ 2711988 h 4130507"/>
              <a:gd name="connsiteX41" fmla="*/ 5569643 w 5623272"/>
              <a:gd name="connsiteY41" fmla="*/ 2715540 h 4130507"/>
              <a:gd name="connsiteX42" fmla="*/ 5569643 w 5623272"/>
              <a:gd name="connsiteY42" fmla="*/ 2715541 h 4130507"/>
              <a:gd name="connsiteX43" fmla="*/ 5612851 w 5623272"/>
              <a:gd name="connsiteY43" fmla="*/ 2711989 h 4130507"/>
              <a:gd name="connsiteX44" fmla="*/ 5620666 w 5623272"/>
              <a:gd name="connsiteY44" fmla="*/ 3687628 h 4130507"/>
              <a:gd name="connsiteX45" fmla="*/ 5612851 w 5623272"/>
              <a:gd name="connsiteY45" fmla="*/ 4082312 h 4130507"/>
              <a:gd name="connsiteX46" fmla="*/ 5153037 w 5623272"/>
              <a:gd name="connsiteY46" fmla="*/ 3920791 h 4130507"/>
              <a:gd name="connsiteX47" fmla="*/ 5087908 w 5623272"/>
              <a:gd name="connsiteY47" fmla="*/ 3918186 h 4130507"/>
              <a:gd name="connsiteX48" fmla="*/ 4682803 w 5623272"/>
              <a:gd name="connsiteY48" fmla="*/ 3910370 h 4130507"/>
              <a:gd name="connsiteX49" fmla="*/ 4637214 w 5623272"/>
              <a:gd name="connsiteY49" fmla="*/ 3907765 h 4130507"/>
              <a:gd name="connsiteX50" fmla="*/ 4609859 w 5623272"/>
              <a:gd name="connsiteY50" fmla="*/ 3907765 h 4130507"/>
              <a:gd name="connsiteX51" fmla="*/ 4582505 w 5623272"/>
              <a:gd name="connsiteY51" fmla="*/ 3905160 h 4130507"/>
              <a:gd name="connsiteX52" fmla="*/ 4555151 w 5623272"/>
              <a:gd name="connsiteY52" fmla="*/ 3899949 h 4130507"/>
              <a:gd name="connsiteX53" fmla="*/ 4527796 w 5623272"/>
              <a:gd name="connsiteY53" fmla="*/ 3894739 h 4130507"/>
              <a:gd name="connsiteX54" fmla="*/ 4500442 w 5623272"/>
              <a:gd name="connsiteY54" fmla="*/ 3888226 h 4130507"/>
              <a:gd name="connsiteX55" fmla="*/ 4475693 w 5623272"/>
              <a:gd name="connsiteY55" fmla="*/ 3880411 h 4130507"/>
              <a:gd name="connsiteX56" fmla="*/ 4450944 w 5623272"/>
              <a:gd name="connsiteY56" fmla="*/ 3869990 h 4130507"/>
              <a:gd name="connsiteX57" fmla="*/ 4424892 w 5623272"/>
              <a:gd name="connsiteY57" fmla="*/ 3858267 h 4130507"/>
              <a:gd name="connsiteX58" fmla="*/ 4400143 w 5623272"/>
              <a:gd name="connsiteY58" fmla="*/ 3845241 h 4130507"/>
              <a:gd name="connsiteX59" fmla="*/ 4375394 w 5623272"/>
              <a:gd name="connsiteY59" fmla="*/ 3829610 h 4130507"/>
              <a:gd name="connsiteX60" fmla="*/ 4355855 w 5623272"/>
              <a:gd name="connsiteY60" fmla="*/ 3817886 h 4130507"/>
              <a:gd name="connsiteX61" fmla="*/ 4348039 w 5623272"/>
              <a:gd name="connsiteY61" fmla="*/ 3812676 h 4130507"/>
              <a:gd name="connsiteX62" fmla="*/ 4340224 w 5623272"/>
              <a:gd name="connsiteY62" fmla="*/ 3807466 h 4130507"/>
              <a:gd name="connsiteX63" fmla="*/ 4329803 w 5623272"/>
              <a:gd name="connsiteY63" fmla="*/ 3804860 h 4130507"/>
              <a:gd name="connsiteX64" fmla="*/ 4323290 w 5623272"/>
              <a:gd name="connsiteY64" fmla="*/ 3799650 h 4130507"/>
              <a:gd name="connsiteX65" fmla="*/ 4312870 w 5623272"/>
              <a:gd name="connsiteY65" fmla="*/ 3797045 h 4130507"/>
              <a:gd name="connsiteX66" fmla="*/ 4193031 w 5623272"/>
              <a:gd name="connsiteY66" fmla="*/ 3763178 h 4130507"/>
              <a:gd name="connsiteX67" fmla="*/ 4182611 w 5623272"/>
              <a:gd name="connsiteY67" fmla="*/ 3763178 h 4130507"/>
              <a:gd name="connsiteX68" fmla="*/ 4170887 w 5623272"/>
              <a:gd name="connsiteY68" fmla="*/ 3760572 h 4130507"/>
              <a:gd name="connsiteX69" fmla="*/ 4160467 w 5623272"/>
              <a:gd name="connsiteY69" fmla="*/ 3760572 h 4130507"/>
              <a:gd name="connsiteX70" fmla="*/ 4147441 w 5623272"/>
              <a:gd name="connsiteY70" fmla="*/ 3760572 h 4130507"/>
              <a:gd name="connsiteX71" fmla="*/ 4138323 w 5623272"/>
              <a:gd name="connsiteY71" fmla="*/ 3760572 h 4130507"/>
              <a:gd name="connsiteX72" fmla="*/ 4127902 w 5623272"/>
              <a:gd name="connsiteY72" fmla="*/ 3760572 h 4130507"/>
              <a:gd name="connsiteX73" fmla="*/ 4114876 w 5623272"/>
              <a:gd name="connsiteY73" fmla="*/ 3763178 h 4130507"/>
              <a:gd name="connsiteX74" fmla="*/ 4105758 w 5623272"/>
              <a:gd name="connsiteY74" fmla="*/ 3764481 h 4130507"/>
              <a:gd name="connsiteX75" fmla="*/ 4095337 w 5623272"/>
              <a:gd name="connsiteY75" fmla="*/ 3767086 h 4130507"/>
              <a:gd name="connsiteX76" fmla="*/ 4084916 w 5623272"/>
              <a:gd name="connsiteY76" fmla="*/ 3769691 h 4130507"/>
              <a:gd name="connsiteX77" fmla="*/ 4075798 w 5623272"/>
              <a:gd name="connsiteY77" fmla="*/ 3774902 h 4130507"/>
              <a:gd name="connsiteX78" fmla="*/ 4067983 w 5623272"/>
              <a:gd name="connsiteY78" fmla="*/ 3780112 h 4130507"/>
              <a:gd name="connsiteX79" fmla="*/ 4057562 w 5623272"/>
              <a:gd name="connsiteY79" fmla="*/ 3785322 h 4130507"/>
              <a:gd name="connsiteX80" fmla="*/ 4038023 w 5623272"/>
              <a:gd name="connsiteY80" fmla="*/ 3795743 h 4130507"/>
              <a:gd name="connsiteX81" fmla="*/ 4014577 w 5623272"/>
              <a:gd name="connsiteY81" fmla="*/ 3802256 h 4130507"/>
              <a:gd name="connsiteX82" fmla="*/ 3995038 w 5623272"/>
              <a:gd name="connsiteY82" fmla="*/ 3812677 h 4130507"/>
              <a:gd name="connsiteX83" fmla="*/ 3799650 w 5623272"/>
              <a:gd name="connsiteY83" fmla="*/ 3883017 h 4130507"/>
              <a:gd name="connsiteX84" fmla="*/ 3767085 w 5623272"/>
              <a:gd name="connsiteY84" fmla="*/ 3897345 h 4130507"/>
              <a:gd name="connsiteX85" fmla="*/ 3765782 w 5623272"/>
              <a:gd name="connsiteY85" fmla="*/ 3899950 h 4130507"/>
              <a:gd name="connsiteX86" fmla="*/ 3760572 w 5623272"/>
              <a:gd name="connsiteY86" fmla="*/ 3902555 h 4130507"/>
              <a:gd name="connsiteX87" fmla="*/ 3755362 w 5623272"/>
              <a:gd name="connsiteY87" fmla="*/ 3905161 h 4130507"/>
              <a:gd name="connsiteX88" fmla="*/ 3750151 w 5623272"/>
              <a:gd name="connsiteY88" fmla="*/ 3907766 h 4130507"/>
              <a:gd name="connsiteX89" fmla="*/ 3744941 w 5623272"/>
              <a:gd name="connsiteY89" fmla="*/ 3907766 h 4130507"/>
              <a:gd name="connsiteX90" fmla="*/ 3739731 w 5623272"/>
              <a:gd name="connsiteY90" fmla="*/ 3910371 h 4130507"/>
              <a:gd name="connsiteX91" fmla="*/ 3734520 w 5623272"/>
              <a:gd name="connsiteY91" fmla="*/ 3910371 h 4130507"/>
              <a:gd name="connsiteX92" fmla="*/ 3728007 w 5623272"/>
              <a:gd name="connsiteY92" fmla="*/ 3912976 h 4130507"/>
              <a:gd name="connsiteX93" fmla="*/ 3722797 w 5623272"/>
              <a:gd name="connsiteY93" fmla="*/ 3912976 h 4130507"/>
              <a:gd name="connsiteX94" fmla="*/ 3717587 w 5623272"/>
              <a:gd name="connsiteY94" fmla="*/ 3912976 h 4130507"/>
              <a:gd name="connsiteX95" fmla="*/ 3369796 w 5623272"/>
              <a:gd name="connsiteY95" fmla="*/ 3912976 h 4130507"/>
              <a:gd name="connsiteX96" fmla="*/ 3334626 w 5623272"/>
              <a:gd name="connsiteY96" fmla="*/ 3912976 h 4130507"/>
              <a:gd name="connsiteX97" fmla="*/ 3299456 w 5623272"/>
              <a:gd name="connsiteY97" fmla="*/ 3910371 h 4130507"/>
              <a:gd name="connsiteX98" fmla="*/ 3282522 w 5623272"/>
              <a:gd name="connsiteY98" fmla="*/ 3910371 h 4130507"/>
              <a:gd name="connsiteX99" fmla="*/ 3284234 w 5623272"/>
              <a:gd name="connsiteY99" fmla="*/ 3861839 h 4130507"/>
              <a:gd name="connsiteX100" fmla="*/ 3282522 w 5623272"/>
              <a:gd name="connsiteY100" fmla="*/ 3910370 h 4130507"/>
              <a:gd name="connsiteX101" fmla="*/ 3154868 w 5623272"/>
              <a:gd name="connsiteY101" fmla="*/ 3897344 h 4130507"/>
              <a:gd name="connsiteX102" fmla="*/ 3143145 w 5623272"/>
              <a:gd name="connsiteY102" fmla="*/ 3897344 h 4130507"/>
              <a:gd name="connsiteX103" fmla="*/ 3130119 w 5623272"/>
              <a:gd name="connsiteY103" fmla="*/ 3897344 h 4130507"/>
              <a:gd name="connsiteX104" fmla="*/ 3117093 w 5623272"/>
              <a:gd name="connsiteY104" fmla="*/ 3897344 h 4130507"/>
              <a:gd name="connsiteX105" fmla="*/ 3107975 w 5623272"/>
              <a:gd name="connsiteY105" fmla="*/ 3899949 h 4130507"/>
              <a:gd name="connsiteX106" fmla="*/ 3094949 w 5623272"/>
              <a:gd name="connsiteY106" fmla="*/ 3902554 h 4130507"/>
              <a:gd name="connsiteX107" fmla="*/ 3081923 w 5623272"/>
              <a:gd name="connsiteY107" fmla="*/ 3905159 h 4130507"/>
              <a:gd name="connsiteX108" fmla="*/ 3070200 w 5623272"/>
              <a:gd name="connsiteY108" fmla="*/ 3907765 h 4130507"/>
              <a:gd name="connsiteX109" fmla="*/ 2997255 w 5623272"/>
              <a:gd name="connsiteY109" fmla="*/ 3935119 h 4130507"/>
              <a:gd name="connsiteX110" fmla="*/ 2989439 w 5623272"/>
              <a:gd name="connsiteY110" fmla="*/ 3937724 h 4130507"/>
              <a:gd name="connsiteX111" fmla="*/ 2982926 w 5623272"/>
              <a:gd name="connsiteY111" fmla="*/ 3942935 h 4130507"/>
              <a:gd name="connsiteX112" fmla="*/ 2977716 w 5623272"/>
              <a:gd name="connsiteY112" fmla="*/ 3945540 h 4130507"/>
              <a:gd name="connsiteX113" fmla="*/ 2969901 w 5623272"/>
              <a:gd name="connsiteY113" fmla="*/ 3950750 h 4130507"/>
              <a:gd name="connsiteX114" fmla="*/ 2964690 w 5623272"/>
              <a:gd name="connsiteY114" fmla="*/ 3954658 h 4130507"/>
              <a:gd name="connsiteX115" fmla="*/ 2959480 w 5623272"/>
              <a:gd name="connsiteY115" fmla="*/ 3959868 h 4130507"/>
              <a:gd name="connsiteX116" fmla="*/ 2955572 w 5623272"/>
              <a:gd name="connsiteY116" fmla="*/ 3965079 h 4130507"/>
              <a:gd name="connsiteX117" fmla="*/ 2950362 w 5623272"/>
              <a:gd name="connsiteY117" fmla="*/ 3970289 h 4130507"/>
              <a:gd name="connsiteX118" fmla="*/ 2945151 w 5623272"/>
              <a:gd name="connsiteY118" fmla="*/ 3975499 h 4130507"/>
              <a:gd name="connsiteX119" fmla="*/ 2939941 w 5623272"/>
              <a:gd name="connsiteY119" fmla="*/ 3980710 h 4130507"/>
              <a:gd name="connsiteX120" fmla="*/ 2934731 w 5623272"/>
              <a:gd name="connsiteY120" fmla="*/ 3987223 h 4130507"/>
              <a:gd name="connsiteX121" fmla="*/ 2932125 w 5623272"/>
              <a:gd name="connsiteY121" fmla="*/ 3995038 h 4130507"/>
              <a:gd name="connsiteX122" fmla="*/ 2926915 w 5623272"/>
              <a:gd name="connsiteY122" fmla="*/ 4000248 h 4130507"/>
              <a:gd name="connsiteX123" fmla="*/ 2925613 w 5623272"/>
              <a:gd name="connsiteY123" fmla="*/ 4005459 h 4130507"/>
              <a:gd name="connsiteX124" fmla="*/ 2920402 w 5623272"/>
              <a:gd name="connsiteY124" fmla="*/ 4013274 h 4130507"/>
              <a:gd name="connsiteX125" fmla="*/ 2915192 w 5623272"/>
              <a:gd name="connsiteY125" fmla="*/ 4017182 h 4130507"/>
              <a:gd name="connsiteX126" fmla="*/ 2909981 w 5623272"/>
              <a:gd name="connsiteY126" fmla="*/ 4022392 h 4130507"/>
              <a:gd name="connsiteX127" fmla="*/ 2904771 w 5623272"/>
              <a:gd name="connsiteY127" fmla="*/ 4027603 h 4130507"/>
              <a:gd name="connsiteX128" fmla="*/ 2899561 w 5623272"/>
              <a:gd name="connsiteY128" fmla="*/ 4032813 h 4130507"/>
              <a:gd name="connsiteX129" fmla="*/ 2893048 w 5623272"/>
              <a:gd name="connsiteY129" fmla="*/ 4038023 h 4130507"/>
              <a:gd name="connsiteX130" fmla="*/ 2887837 w 5623272"/>
              <a:gd name="connsiteY130" fmla="*/ 4040629 h 4130507"/>
              <a:gd name="connsiteX131" fmla="*/ 2880022 w 5623272"/>
              <a:gd name="connsiteY131" fmla="*/ 4045839 h 4130507"/>
              <a:gd name="connsiteX132" fmla="*/ 2874812 w 5623272"/>
              <a:gd name="connsiteY132" fmla="*/ 4047142 h 4130507"/>
              <a:gd name="connsiteX133" fmla="*/ 2866996 w 5623272"/>
              <a:gd name="connsiteY133" fmla="*/ 4049747 h 4130507"/>
              <a:gd name="connsiteX134" fmla="*/ 2697660 w 5623272"/>
              <a:gd name="connsiteY134" fmla="*/ 4120086 h 4130507"/>
              <a:gd name="connsiteX135" fmla="*/ 2662490 w 5623272"/>
              <a:gd name="connsiteY135" fmla="*/ 4127902 h 4130507"/>
              <a:gd name="connsiteX136" fmla="*/ 2627320 w 5623272"/>
              <a:gd name="connsiteY136" fmla="*/ 4130507 h 4130507"/>
              <a:gd name="connsiteX137" fmla="*/ 2589545 w 5623272"/>
              <a:gd name="connsiteY137" fmla="*/ 4130507 h 4130507"/>
              <a:gd name="connsiteX138" fmla="*/ 2527020 w 5623272"/>
              <a:gd name="connsiteY138" fmla="*/ 4130507 h 4130507"/>
              <a:gd name="connsiteX139" fmla="*/ 2510087 w 5623272"/>
              <a:gd name="connsiteY139" fmla="*/ 4130507 h 4130507"/>
              <a:gd name="connsiteX140" fmla="*/ 2490548 w 5623272"/>
              <a:gd name="connsiteY140" fmla="*/ 4130507 h 4130507"/>
              <a:gd name="connsiteX141" fmla="*/ 2472312 w 5623272"/>
              <a:gd name="connsiteY141" fmla="*/ 4127902 h 4130507"/>
              <a:gd name="connsiteX142" fmla="*/ 2437142 w 5623272"/>
              <a:gd name="connsiteY142" fmla="*/ 4122692 h 4130507"/>
              <a:gd name="connsiteX143" fmla="*/ 2422813 w 5623272"/>
              <a:gd name="connsiteY143" fmla="*/ 4117481 h 4130507"/>
              <a:gd name="connsiteX144" fmla="*/ 2407182 w 5623272"/>
              <a:gd name="connsiteY144" fmla="*/ 4109666 h 4130507"/>
              <a:gd name="connsiteX145" fmla="*/ 2392854 w 5623272"/>
              <a:gd name="connsiteY145" fmla="*/ 4103153 h 4130507"/>
              <a:gd name="connsiteX146" fmla="*/ 2377223 w 5623272"/>
              <a:gd name="connsiteY146" fmla="*/ 4095337 h 4130507"/>
              <a:gd name="connsiteX147" fmla="*/ 2362894 w 5623272"/>
              <a:gd name="connsiteY147" fmla="*/ 4087522 h 4130507"/>
              <a:gd name="connsiteX148" fmla="*/ 2347263 w 5623272"/>
              <a:gd name="connsiteY148" fmla="*/ 4077101 h 4130507"/>
              <a:gd name="connsiteX149" fmla="*/ 2334237 w 5623272"/>
              <a:gd name="connsiteY149" fmla="*/ 4067983 h 4130507"/>
              <a:gd name="connsiteX150" fmla="*/ 2322514 w 5623272"/>
              <a:gd name="connsiteY150" fmla="*/ 4057562 h 4130507"/>
              <a:gd name="connsiteX151" fmla="*/ 2309488 w 5623272"/>
              <a:gd name="connsiteY151" fmla="*/ 4045839 h 4130507"/>
              <a:gd name="connsiteX152" fmla="*/ 2297765 w 5623272"/>
              <a:gd name="connsiteY152" fmla="*/ 4032813 h 4130507"/>
              <a:gd name="connsiteX153" fmla="*/ 2287344 w 5623272"/>
              <a:gd name="connsiteY153" fmla="*/ 4019787 h 4130507"/>
              <a:gd name="connsiteX154" fmla="*/ 2276923 w 5623272"/>
              <a:gd name="connsiteY154" fmla="*/ 4008064 h 4130507"/>
              <a:gd name="connsiteX155" fmla="*/ 2267805 w 5623272"/>
              <a:gd name="connsiteY155" fmla="*/ 3997643 h 4130507"/>
              <a:gd name="connsiteX156" fmla="*/ 2259990 w 5623272"/>
              <a:gd name="connsiteY156" fmla="*/ 3984617 h 4130507"/>
              <a:gd name="connsiteX157" fmla="*/ 2249569 w 5623272"/>
              <a:gd name="connsiteY157" fmla="*/ 3978104 h 4130507"/>
              <a:gd name="connsiteX158" fmla="*/ 2240451 w 5623272"/>
              <a:gd name="connsiteY158" fmla="*/ 3967684 h 4130507"/>
              <a:gd name="connsiteX159" fmla="*/ 2227425 w 5623272"/>
              <a:gd name="connsiteY159" fmla="*/ 3957263 h 4130507"/>
              <a:gd name="connsiteX160" fmla="*/ 2217004 w 5623272"/>
              <a:gd name="connsiteY160" fmla="*/ 3950750 h 4130507"/>
              <a:gd name="connsiteX161" fmla="*/ 2205281 w 5623272"/>
              <a:gd name="connsiteY161" fmla="*/ 3942935 h 4130507"/>
              <a:gd name="connsiteX162" fmla="*/ 2157085 w 5623272"/>
              <a:gd name="connsiteY162" fmla="*/ 3918185 h 4130507"/>
              <a:gd name="connsiteX163" fmla="*/ 2127126 w 5623272"/>
              <a:gd name="connsiteY163" fmla="*/ 3899949 h 4130507"/>
              <a:gd name="connsiteX164" fmla="*/ 2082838 w 5623272"/>
              <a:gd name="connsiteY164" fmla="*/ 3880410 h 4130507"/>
              <a:gd name="connsiteX165" fmla="*/ 2094414 w 5623272"/>
              <a:gd name="connsiteY165" fmla="*/ 3816488 h 4130507"/>
              <a:gd name="connsiteX166" fmla="*/ 2094414 w 5623272"/>
              <a:gd name="connsiteY166" fmla="*/ 3816487 h 4130507"/>
              <a:gd name="connsiteX167" fmla="*/ 2082837 w 5623272"/>
              <a:gd name="connsiteY167" fmla="*/ 3880410 h 4130507"/>
              <a:gd name="connsiteX168" fmla="*/ 2042457 w 5623272"/>
              <a:gd name="connsiteY168" fmla="*/ 3862174 h 4130507"/>
              <a:gd name="connsiteX169" fmla="*/ 2039852 w 5623272"/>
              <a:gd name="connsiteY169" fmla="*/ 3859569 h 4130507"/>
              <a:gd name="connsiteX170" fmla="*/ 2037247 w 5623272"/>
              <a:gd name="connsiteY170" fmla="*/ 3858266 h 4130507"/>
              <a:gd name="connsiteX171" fmla="*/ 2034642 w 5623272"/>
              <a:gd name="connsiteY171" fmla="*/ 3855661 h 4130507"/>
              <a:gd name="connsiteX172" fmla="*/ 2032037 w 5623272"/>
              <a:gd name="connsiteY172" fmla="*/ 3853056 h 4130507"/>
              <a:gd name="connsiteX173" fmla="*/ 2029431 w 5623272"/>
              <a:gd name="connsiteY173" fmla="*/ 3850451 h 4130507"/>
              <a:gd name="connsiteX174" fmla="*/ 2026826 w 5623272"/>
              <a:gd name="connsiteY174" fmla="*/ 3847845 h 4130507"/>
              <a:gd name="connsiteX175" fmla="*/ 2024221 w 5623272"/>
              <a:gd name="connsiteY175" fmla="*/ 3845240 h 4130507"/>
              <a:gd name="connsiteX176" fmla="*/ 2022918 w 5623272"/>
              <a:gd name="connsiteY176" fmla="*/ 3840030 h 4130507"/>
              <a:gd name="connsiteX177" fmla="*/ 2020313 w 5623272"/>
              <a:gd name="connsiteY177" fmla="*/ 3837425 h 4130507"/>
              <a:gd name="connsiteX178" fmla="*/ 2020313 w 5623272"/>
              <a:gd name="connsiteY178" fmla="*/ 3834820 h 4130507"/>
              <a:gd name="connsiteX179" fmla="*/ 2017708 w 5623272"/>
              <a:gd name="connsiteY179" fmla="*/ 3829609 h 4130507"/>
              <a:gd name="connsiteX180" fmla="*/ 2015103 w 5623272"/>
              <a:gd name="connsiteY180" fmla="*/ 3827004 h 4130507"/>
              <a:gd name="connsiteX181" fmla="*/ 2015103 w 5623272"/>
              <a:gd name="connsiteY181" fmla="*/ 3825701 h 4130507"/>
              <a:gd name="connsiteX182" fmla="*/ 2015103 w 5623272"/>
              <a:gd name="connsiteY182" fmla="*/ 3820491 h 4130507"/>
              <a:gd name="connsiteX183" fmla="*/ 2012498 w 5623272"/>
              <a:gd name="connsiteY183" fmla="*/ 3817886 h 4130507"/>
              <a:gd name="connsiteX184" fmla="*/ 2012498 w 5623272"/>
              <a:gd name="connsiteY184" fmla="*/ 3812676 h 4130507"/>
              <a:gd name="connsiteX185" fmla="*/ 2012498 w 5623272"/>
              <a:gd name="connsiteY185" fmla="*/ 3810070 h 4130507"/>
              <a:gd name="connsiteX186" fmla="*/ 2009893 w 5623272"/>
              <a:gd name="connsiteY186" fmla="*/ 3807465 h 4130507"/>
              <a:gd name="connsiteX187" fmla="*/ 2009893 w 5623272"/>
              <a:gd name="connsiteY187" fmla="*/ 3802255 h 4130507"/>
              <a:gd name="connsiteX188" fmla="*/ 2007287 w 5623272"/>
              <a:gd name="connsiteY188" fmla="*/ 3799650 h 4130507"/>
              <a:gd name="connsiteX189" fmla="*/ 2007287 w 5623272"/>
              <a:gd name="connsiteY189" fmla="*/ 3797045 h 4130507"/>
              <a:gd name="connsiteX190" fmla="*/ 2004682 w 5623272"/>
              <a:gd name="connsiteY190" fmla="*/ 3793137 h 4130507"/>
              <a:gd name="connsiteX191" fmla="*/ 2002077 w 5623272"/>
              <a:gd name="connsiteY191" fmla="*/ 3790532 h 4130507"/>
              <a:gd name="connsiteX192" fmla="*/ 2002077 w 5623272"/>
              <a:gd name="connsiteY192" fmla="*/ 3787926 h 4130507"/>
              <a:gd name="connsiteX193" fmla="*/ 1999472 w 5623272"/>
              <a:gd name="connsiteY193" fmla="*/ 3785321 h 4130507"/>
              <a:gd name="connsiteX194" fmla="*/ 1931737 w 5623272"/>
              <a:gd name="connsiteY194" fmla="*/ 3704561 h 4130507"/>
              <a:gd name="connsiteX195" fmla="*/ 1931737 w 5623272"/>
              <a:gd name="connsiteY195" fmla="*/ 3701956 h 4130507"/>
              <a:gd name="connsiteX196" fmla="*/ 1930435 w 5623272"/>
              <a:gd name="connsiteY196" fmla="*/ 3700653 h 4130507"/>
              <a:gd name="connsiteX197" fmla="*/ 1927830 w 5623272"/>
              <a:gd name="connsiteY197" fmla="*/ 3698048 h 4130507"/>
              <a:gd name="connsiteX198" fmla="*/ 1925224 w 5623272"/>
              <a:gd name="connsiteY198" fmla="*/ 3698048 h 4130507"/>
              <a:gd name="connsiteX199" fmla="*/ 1925224 w 5623272"/>
              <a:gd name="connsiteY199" fmla="*/ 3695443 h 4130507"/>
              <a:gd name="connsiteX200" fmla="*/ 1922619 w 5623272"/>
              <a:gd name="connsiteY200" fmla="*/ 3692837 h 4130507"/>
              <a:gd name="connsiteX201" fmla="*/ 1920014 w 5623272"/>
              <a:gd name="connsiteY201" fmla="*/ 3692837 h 4130507"/>
              <a:gd name="connsiteX202" fmla="*/ 1917409 w 5623272"/>
              <a:gd name="connsiteY202" fmla="*/ 3690232 h 4130507"/>
              <a:gd name="connsiteX203" fmla="*/ 1914804 w 5623272"/>
              <a:gd name="connsiteY203" fmla="*/ 3690232 h 4130507"/>
              <a:gd name="connsiteX204" fmla="*/ 1912198 w 5623272"/>
              <a:gd name="connsiteY204" fmla="*/ 3687627 h 4130507"/>
              <a:gd name="connsiteX205" fmla="*/ 1909593 w 5623272"/>
              <a:gd name="connsiteY205" fmla="*/ 3687627 h 4130507"/>
              <a:gd name="connsiteX206" fmla="*/ 1906988 w 5623272"/>
              <a:gd name="connsiteY206" fmla="*/ 3687627 h 4130507"/>
              <a:gd name="connsiteX207" fmla="*/ 1904383 w 5623272"/>
              <a:gd name="connsiteY207" fmla="*/ 3685022 h 4130507"/>
              <a:gd name="connsiteX208" fmla="*/ 1901778 w 5623272"/>
              <a:gd name="connsiteY208" fmla="*/ 3685022 h 4130507"/>
              <a:gd name="connsiteX209" fmla="*/ 1899173 w 5623272"/>
              <a:gd name="connsiteY209" fmla="*/ 3685022 h 4130507"/>
              <a:gd name="connsiteX210" fmla="*/ 1897870 w 5623272"/>
              <a:gd name="connsiteY210" fmla="*/ 3685022 h 4130507"/>
              <a:gd name="connsiteX211" fmla="*/ 1895265 w 5623272"/>
              <a:gd name="connsiteY211" fmla="*/ 3685022 h 4130507"/>
              <a:gd name="connsiteX212" fmla="*/ 1892660 w 5623272"/>
              <a:gd name="connsiteY212" fmla="*/ 3682417 h 4130507"/>
              <a:gd name="connsiteX213" fmla="*/ 1890055 w 5623272"/>
              <a:gd name="connsiteY213" fmla="*/ 3682417 h 4130507"/>
              <a:gd name="connsiteX214" fmla="*/ 1887449 w 5623272"/>
              <a:gd name="connsiteY214" fmla="*/ 3679812 h 4130507"/>
              <a:gd name="connsiteX215" fmla="*/ 1884844 w 5623272"/>
              <a:gd name="connsiteY215" fmla="*/ 3679812 h 4130507"/>
              <a:gd name="connsiteX216" fmla="*/ 1882239 w 5623272"/>
              <a:gd name="connsiteY216" fmla="*/ 3677206 h 4130507"/>
              <a:gd name="connsiteX217" fmla="*/ 1879634 w 5623272"/>
              <a:gd name="connsiteY217" fmla="*/ 3674601 h 4130507"/>
              <a:gd name="connsiteX218" fmla="*/ 1877029 w 5623272"/>
              <a:gd name="connsiteY218" fmla="*/ 3674601 h 4130507"/>
              <a:gd name="connsiteX219" fmla="*/ 1877029 w 5623272"/>
              <a:gd name="connsiteY219" fmla="*/ 3671996 h 4130507"/>
              <a:gd name="connsiteX220" fmla="*/ 1874423 w 5623272"/>
              <a:gd name="connsiteY220" fmla="*/ 3669391 h 4130507"/>
              <a:gd name="connsiteX221" fmla="*/ 1871818 w 5623272"/>
              <a:gd name="connsiteY221" fmla="*/ 3669391 h 4130507"/>
              <a:gd name="connsiteX222" fmla="*/ 1871818 w 5623272"/>
              <a:gd name="connsiteY222" fmla="*/ 3668088 h 4130507"/>
              <a:gd name="connsiteX223" fmla="*/ 1869213 w 5623272"/>
              <a:gd name="connsiteY223" fmla="*/ 3665483 h 4130507"/>
              <a:gd name="connsiteX224" fmla="*/ 1869213 w 5623272"/>
              <a:gd name="connsiteY224" fmla="*/ 3662878 h 4130507"/>
              <a:gd name="connsiteX225" fmla="*/ 1860095 w 5623272"/>
              <a:gd name="connsiteY225" fmla="*/ 3649852 h 4130507"/>
              <a:gd name="connsiteX226" fmla="*/ 1852279 w 5623272"/>
              <a:gd name="connsiteY226" fmla="*/ 3635524 h 4130507"/>
              <a:gd name="connsiteX227" fmla="*/ 1841859 w 5623272"/>
              <a:gd name="connsiteY227" fmla="*/ 3622498 h 4130507"/>
              <a:gd name="connsiteX228" fmla="*/ 1832741 w 5623272"/>
              <a:gd name="connsiteY228" fmla="*/ 3612077 h 4130507"/>
              <a:gd name="connsiteX229" fmla="*/ 1819715 w 5623272"/>
              <a:gd name="connsiteY229" fmla="*/ 3600354 h 4130507"/>
              <a:gd name="connsiteX230" fmla="*/ 1809294 w 5623272"/>
              <a:gd name="connsiteY230" fmla="*/ 3589933 h 4130507"/>
              <a:gd name="connsiteX231" fmla="*/ 1797571 w 5623272"/>
              <a:gd name="connsiteY231" fmla="*/ 3576907 h 4130507"/>
              <a:gd name="connsiteX232" fmla="*/ 1784545 w 5623272"/>
              <a:gd name="connsiteY232" fmla="*/ 3570394 h 4130507"/>
              <a:gd name="connsiteX233" fmla="*/ 1772822 w 5623272"/>
              <a:gd name="connsiteY233" fmla="*/ 3559973 h 4130507"/>
              <a:gd name="connsiteX234" fmla="*/ 1757191 w 5623272"/>
              <a:gd name="connsiteY234" fmla="*/ 3552158 h 4130507"/>
              <a:gd name="connsiteX235" fmla="*/ 1744165 w 5623272"/>
              <a:gd name="connsiteY235" fmla="*/ 3544342 h 4130507"/>
              <a:gd name="connsiteX236" fmla="*/ 1729836 w 5623272"/>
              <a:gd name="connsiteY236" fmla="*/ 3537829 h 4130507"/>
              <a:gd name="connsiteX237" fmla="*/ 1714205 w 5623272"/>
              <a:gd name="connsiteY237" fmla="*/ 3530014 h 4130507"/>
              <a:gd name="connsiteX238" fmla="*/ 1699877 w 5623272"/>
              <a:gd name="connsiteY238" fmla="*/ 3524804 h 4130507"/>
              <a:gd name="connsiteX239" fmla="*/ 1681641 w 5623272"/>
              <a:gd name="connsiteY239" fmla="*/ 3519593 h 4130507"/>
              <a:gd name="connsiteX240" fmla="*/ 1667312 w 5623272"/>
              <a:gd name="connsiteY240" fmla="*/ 3513080 h 4130507"/>
              <a:gd name="connsiteX241" fmla="*/ 1649076 w 5623272"/>
              <a:gd name="connsiteY241" fmla="*/ 3505265 h 4130507"/>
              <a:gd name="connsiteX242" fmla="*/ 1634747 w 5623272"/>
              <a:gd name="connsiteY242" fmla="*/ 3494844 h 4130507"/>
              <a:gd name="connsiteX243" fmla="*/ 1619116 w 5623272"/>
              <a:gd name="connsiteY243" fmla="*/ 3484423 h 4130507"/>
              <a:gd name="connsiteX244" fmla="*/ 1604788 w 5623272"/>
              <a:gd name="connsiteY244" fmla="*/ 3477910 h 4130507"/>
              <a:gd name="connsiteX245" fmla="*/ 1591762 w 5623272"/>
              <a:gd name="connsiteY245" fmla="*/ 3467490 h 4130507"/>
              <a:gd name="connsiteX246" fmla="*/ 1577434 w 5623272"/>
              <a:gd name="connsiteY246" fmla="*/ 3459674 h 4130507"/>
              <a:gd name="connsiteX247" fmla="*/ 1559197 w 5623272"/>
              <a:gd name="connsiteY247" fmla="*/ 3451859 h 4130507"/>
              <a:gd name="connsiteX248" fmla="*/ 1544869 w 5623272"/>
              <a:gd name="connsiteY248" fmla="*/ 3447951 h 4130507"/>
              <a:gd name="connsiteX249" fmla="*/ 1529238 w 5623272"/>
              <a:gd name="connsiteY249" fmla="*/ 3442741 h 4130507"/>
              <a:gd name="connsiteX250" fmla="*/ 1512304 w 5623272"/>
              <a:gd name="connsiteY250" fmla="*/ 3437530 h 4130507"/>
              <a:gd name="connsiteX251" fmla="*/ 1494068 w 5623272"/>
              <a:gd name="connsiteY251" fmla="*/ 3434925 h 4130507"/>
              <a:gd name="connsiteX252" fmla="*/ 1479739 w 5623272"/>
              <a:gd name="connsiteY252" fmla="*/ 3432320 h 4130507"/>
              <a:gd name="connsiteX253" fmla="*/ 1462806 w 5623272"/>
              <a:gd name="connsiteY253" fmla="*/ 3432320 h 4130507"/>
              <a:gd name="connsiteX254" fmla="*/ 1365112 w 5623272"/>
              <a:gd name="connsiteY254" fmla="*/ 3427110 h 4130507"/>
              <a:gd name="connsiteX255" fmla="*/ 1270023 w 5623272"/>
              <a:gd name="connsiteY255" fmla="*/ 3419294 h 4130507"/>
              <a:gd name="connsiteX256" fmla="*/ 1270023 w 5623272"/>
              <a:gd name="connsiteY256" fmla="*/ 3419293 h 4130507"/>
              <a:gd name="connsiteX257" fmla="*/ 1249182 w 5623272"/>
              <a:gd name="connsiteY257" fmla="*/ 3417991 h 4130507"/>
              <a:gd name="connsiteX258" fmla="*/ 1232248 w 5623272"/>
              <a:gd name="connsiteY258" fmla="*/ 3415385 h 4130507"/>
              <a:gd name="connsiteX259" fmla="*/ 1214012 w 5623272"/>
              <a:gd name="connsiteY259" fmla="*/ 3412780 h 4130507"/>
              <a:gd name="connsiteX260" fmla="*/ 1197078 w 5623272"/>
              <a:gd name="connsiteY260" fmla="*/ 3407570 h 4130507"/>
              <a:gd name="connsiteX261" fmla="*/ 1180145 w 5623272"/>
              <a:gd name="connsiteY261" fmla="*/ 3402360 h 4130507"/>
              <a:gd name="connsiteX262" fmla="*/ 1161908 w 5623272"/>
              <a:gd name="connsiteY262" fmla="*/ 3397149 h 4130507"/>
              <a:gd name="connsiteX263" fmla="*/ 1144975 w 5623272"/>
              <a:gd name="connsiteY263" fmla="*/ 3389334 h 4130507"/>
              <a:gd name="connsiteX264" fmla="*/ 1126738 w 5623272"/>
              <a:gd name="connsiteY264" fmla="*/ 3382821 h 4130507"/>
              <a:gd name="connsiteX265" fmla="*/ 1112410 w 5623272"/>
              <a:gd name="connsiteY265" fmla="*/ 3372400 h 4130507"/>
              <a:gd name="connsiteX266" fmla="*/ 1096779 w 5623272"/>
              <a:gd name="connsiteY266" fmla="*/ 3361979 h 4130507"/>
              <a:gd name="connsiteX267" fmla="*/ 1082450 w 5623272"/>
              <a:gd name="connsiteY267" fmla="*/ 3352861 h 4130507"/>
              <a:gd name="connsiteX268" fmla="*/ 1066819 w 5623272"/>
              <a:gd name="connsiteY268" fmla="*/ 3339835 h 4130507"/>
              <a:gd name="connsiteX269" fmla="*/ 1052491 w 5623272"/>
              <a:gd name="connsiteY269" fmla="*/ 3326809 h 4130507"/>
              <a:gd name="connsiteX270" fmla="*/ 1039465 w 5623272"/>
              <a:gd name="connsiteY270" fmla="*/ 3315086 h 4130507"/>
              <a:gd name="connsiteX271" fmla="*/ 1027742 w 5623272"/>
              <a:gd name="connsiteY271" fmla="*/ 3302060 h 4130507"/>
              <a:gd name="connsiteX272" fmla="*/ 1022531 w 5623272"/>
              <a:gd name="connsiteY272" fmla="*/ 3294245 h 4130507"/>
              <a:gd name="connsiteX273" fmla="*/ 1014716 w 5623272"/>
              <a:gd name="connsiteY273" fmla="*/ 3287732 h 4130507"/>
              <a:gd name="connsiteX274" fmla="*/ 1006900 w 5623272"/>
              <a:gd name="connsiteY274" fmla="*/ 3282521 h 4130507"/>
              <a:gd name="connsiteX275" fmla="*/ 1001690 w 5623272"/>
              <a:gd name="connsiteY275" fmla="*/ 3277311 h 4130507"/>
              <a:gd name="connsiteX276" fmla="*/ 995177 w 5623272"/>
              <a:gd name="connsiteY276" fmla="*/ 3269496 h 4130507"/>
              <a:gd name="connsiteX277" fmla="*/ 984756 w 5623272"/>
              <a:gd name="connsiteY277" fmla="*/ 3264285 h 4130507"/>
              <a:gd name="connsiteX278" fmla="*/ 976941 w 5623272"/>
              <a:gd name="connsiteY278" fmla="*/ 3261680 h 4130507"/>
              <a:gd name="connsiteX279" fmla="*/ 969125 w 5623272"/>
              <a:gd name="connsiteY279" fmla="*/ 3257772 h 4130507"/>
              <a:gd name="connsiteX280" fmla="*/ 960007 w 5623272"/>
              <a:gd name="connsiteY280" fmla="*/ 3252562 h 4130507"/>
              <a:gd name="connsiteX281" fmla="*/ 952192 w 5623272"/>
              <a:gd name="connsiteY281" fmla="*/ 3249957 h 4130507"/>
              <a:gd name="connsiteX282" fmla="*/ 941771 w 5623272"/>
              <a:gd name="connsiteY282" fmla="*/ 3247352 h 4130507"/>
              <a:gd name="connsiteX283" fmla="*/ 933955 w 5623272"/>
              <a:gd name="connsiteY283" fmla="*/ 3244746 h 4130507"/>
              <a:gd name="connsiteX284" fmla="*/ 751593 w 5623272"/>
              <a:gd name="connsiteY284" fmla="*/ 3204366 h 4130507"/>
              <a:gd name="connsiteX285" fmla="*/ 745080 w 5623272"/>
              <a:gd name="connsiteY285" fmla="*/ 3201761 h 4130507"/>
              <a:gd name="connsiteX286" fmla="*/ 737264 w 5623272"/>
              <a:gd name="connsiteY286" fmla="*/ 3199156 h 4130507"/>
              <a:gd name="connsiteX287" fmla="*/ 732054 w 5623272"/>
              <a:gd name="connsiteY287" fmla="*/ 3197853 h 4130507"/>
              <a:gd name="connsiteX288" fmla="*/ 724239 w 5623272"/>
              <a:gd name="connsiteY288" fmla="*/ 3195248 h 4130507"/>
              <a:gd name="connsiteX289" fmla="*/ 716423 w 5623272"/>
              <a:gd name="connsiteY289" fmla="*/ 3192643 h 4130507"/>
              <a:gd name="connsiteX290" fmla="*/ 712515 w 5623272"/>
              <a:gd name="connsiteY290" fmla="*/ 3187433 h 4130507"/>
              <a:gd name="connsiteX291" fmla="*/ 704700 w 5623272"/>
              <a:gd name="connsiteY291" fmla="*/ 3182222 h 4130507"/>
              <a:gd name="connsiteX292" fmla="*/ 699489 w 5623272"/>
              <a:gd name="connsiteY292" fmla="*/ 3179617 h 4130507"/>
              <a:gd name="connsiteX293" fmla="*/ 691674 w 5623272"/>
              <a:gd name="connsiteY293" fmla="*/ 3174407 h 4130507"/>
              <a:gd name="connsiteX294" fmla="*/ 686463 w 5623272"/>
              <a:gd name="connsiteY294" fmla="*/ 3169196 h 4130507"/>
              <a:gd name="connsiteX295" fmla="*/ 531455 w 5623272"/>
              <a:gd name="connsiteY295" fmla="*/ 3014188 h 4130507"/>
              <a:gd name="connsiteX296" fmla="*/ 522337 w 5623272"/>
              <a:gd name="connsiteY296" fmla="*/ 3002465 h 4130507"/>
              <a:gd name="connsiteX297" fmla="*/ 509311 w 5623272"/>
              <a:gd name="connsiteY297" fmla="*/ 2989439 h 4130507"/>
              <a:gd name="connsiteX298" fmla="*/ 498891 w 5623272"/>
              <a:gd name="connsiteY298" fmla="*/ 2975111 h 4130507"/>
              <a:gd name="connsiteX299" fmla="*/ 492378 w 5623272"/>
              <a:gd name="connsiteY299" fmla="*/ 2959480 h 4130507"/>
              <a:gd name="connsiteX300" fmla="*/ 484562 w 5623272"/>
              <a:gd name="connsiteY300" fmla="*/ 2945151 h 4130507"/>
              <a:gd name="connsiteX301" fmla="*/ 474142 w 5623272"/>
              <a:gd name="connsiteY301" fmla="*/ 2929520 h 4130507"/>
              <a:gd name="connsiteX302" fmla="*/ 438972 w 5623272"/>
              <a:gd name="connsiteY302" fmla="*/ 2847457 h 4130507"/>
              <a:gd name="connsiteX303" fmla="*/ 429854 w 5623272"/>
              <a:gd name="connsiteY303" fmla="*/ 2831826 h 4130507"/>
              <a:gd name="connsiteX304" fmla="*/ 422038 w 5623272"/>
              <a:gd name="connsiteY304" fmla="*/ 2820103 h 4130507"/>
              <a:gd name="connsiteX305" fmla="*/ 411617 w 5623272"/>
              <a:gd name="connsiteY305" fmla="*/ 2807077 h 4130507"/>
              <a:gd name="connsiteX306" fmla="*/ 402499 w 5623272"/>
              <a:gd name="connsiteY306" fmla="*/ 2796656 h 4130507"/>
              <a:gd name="connsiteX307" fmla="*/ 392078 w 5623272"/>
              <a:gd name="connsiteY307" fmla="*/ 2784933 h 4130507"/>
              <a:gd name="connsiteX308" fmla="*/ 379053 w 5623272"/>
              <a:gd name="connsiteY308" fmla="*/ 2774512 h 4130507"/>
              <a:gd name="connsiteX309" fmla="*/ 367329 w 5623272"/>
              <a:gd name="connsiteY309" fmla="*/ 2764091 h 4130507"/>
              <a:gd name="connsiteX310" fmla="*/ 131561 w 5623272"/>
              <a:gd name="connsiteY310" fmla="*/ 2586939 h 4130507"/>
              <a:gd name="connsiteX311" fmla="*/ 74247 w 5623272"/>
              <a:gd name="connsiteY311" fmla="*/ 2519204 h 4130507"/>
              <a:gd name="connsiteX312" fmla="*/ 131561 w 5623272"/>
              <a:gd name="connsiteY312" fmla="*/ 2394156 h 4130507"/>
              <a:gd name="connsiteX313" fmla="*/ 446787 w 5623272"/>
              <a:gd name="connsiteY313" fmla="*/ 2579123 h 4130507"/>
              <a:gd name="connsiteX314" fmla="*/ 531455 w 5623272"/>
              <a:gd name="connsiteY314" fmla="*/ 2494455 h 4130507"/>
              <a:gd name="connsiteX315" fmla="*/ 775040 w 5623272"/>
              <a:gd name="connsiteY315" fmla="*/ 2594755 h 4130507"/>
              <a:gd name="connsiteX316" fmla="*/ 775040 w 5623272"/>
              <a:gd name="connsiteY316" fmla="*/ 2524415 h 4130507"/>
              <a:gd name="connsiteX317" fmla="*/ 726844 w 5623272"/>
              <a:gd name="connsiteY317" fmla="*/ 2524415 h 4130507"/>
              <a:gd name="connsiteX318" fmla="*/ 726844 w 5623272"/>
              <a:gd name="connsiteY318" fmla="*/ 2446259 h 4130507"/>
              <a:gd name="connsiteX319" fmla="*/ 775040 w 5623272"/>
              <a:gd name="connsiteY319" fmla="*/ 2442352 h 4130507"/>
              <a:gd name="connsiteX320" fmla="*/ 777645 w 5623272"/>
              <a:gd name="connsiteY320" fmla="*/ 2111494 h 4130507"/>
              <a:gd name="connsiteX321" fmla="*/ 729449 w 5623272"/>
              <a:gd name="connsiteY321" fmla="*/ 2111494 h 4130507"/>
              <a:gd name="connsiteX322" fmla="*/ 726844 w 5623272"/>
              <a:gd name="connsiteY322" fmla="*/ 2111494 h 4130507"/>
              <a:gd name="connsiteX323" fmla="*/ 724239 w 5623272"/>
              <a:gd name="connsiteY323" fmla="*/ 2111494 h 4130507"/>
              <a:gd name="connsiteX324" fmla="*/ 721633 w 5623272"/>
              <a:gd name="connsiteY324" fmla="*/ 2108889 h 4130507"/>
              <a:gd name="connsiteX325" fmla="*/ 719028 w 5623272"/>
              <a:gd name="connsiteY325" fmla="*/ 2108889 h 4130507"/>
              <a:gd name="connsiteX326" fmla="*/ 716423 w 5623272"/>
              <a:gd name="connsiteY326" fmla="*/ 2108889 h 4130507"/>
              <a:gd name="connsiteX327" fmla="*/ 716423 w 5623272"/>
              <a:gd name="connsiteY327" fmla="*/ 2106284 h 4130507"/>
              <a:gd name="connsiteX328" fmla="*/ 715120 w 5623272"/>
              <a:gd name="connsiteY328" fmla="*/ 2106284 h 4130507"/>
              <a:gd name="connsiteX329" fmla="*/ 552297 w 5623272"/>
              <a:gd name="connsiteY329" fmla="*/ 1978630 h 4130507"/>
              <a:gd name="connsiteX330" fmla="*/ 661714 w 5623272"/>
              <a:gd name="connsiteY330" fmla="*/ 1948671 h 4130507"/>
              <a:gd name="connsiteX331" fmla="*/ 666925 w 5623272"/>
              <a:gd name="connsiteY331" fmla="*/ 1948671 h 4130507"/>
              <a:gd name="connsiteX332" fmla="*/ 672135 w 5623272"/>
              <a:gd name="connsiteY332" fmla="*/ 1946066 h 4130507"/>
              <a:gd name="connsiteX333" fmla="*/ 679951 w 5623272"/>
              <a:gd name="connsiteY333" fmla="*/ 1946066 h 4130507"/>
              <a:gd name="connsiteX334" fmla="*/ 685161 w 5623272"/>
              <a:gd name="connsiteY334" fmla="*/ 1946066 h 4130507"/>
              <a:gd name="connsiteX335" fmla="*/ 691674 w 5623272"/>
              <a:gd name="connsiteY335" fmla="*/ 1946066 h 4130507"/>
              <a:gd name="connsiteX336" fmla="*/ 726844 w 5623272"/>
              <a:gd name="connsiteY336" fmla="*/ 1946066 h 4130507"/>
              <a:gd name="connsiteX337" fmla="*/ 724239 w 5623272"/>
              <a:gd name="connsiteY337" fmla="*/ 1951276 h 4130507"/>
              <a:gd name="connsiteX338" fmla="*/ 784158 w 5623272"/>
              <a:gd name="connsiteY338" fmla="*/ 1951276 h 4130507"/>
              <a:gd name="connsiteX339" fmla="*/ 786763 w 5623272"/>
              <a:gd name="connsiteY339" fmla="*/ 1671220 h 4130507"/>
              <a:gd name="connsiteX340" fmla="*/ 609611 w 5623272"/>
              <a:gd name="connsiteY340" fmla="*/ 1666009 h 4130507"/>
              <a:gd name="connsiteX341" fmla="*/ 599190 w 5623272"/>
              <a:gd name="connsiteY341" fmla="*/ 1600881 h 4130507"/>
              <a:gd name="connsiteX342" fmla="*/ 259215 w 5623272"/>
              <a:gd name="connsiteY342" fmla="*/ 1594368 h 4130507"/>
              <a:gd name="connsiteX343" fmla="*/ 269636 w 5623272"/>
              <a:gd name="connsiteY343" fmla="*/ 1208802 h 4130507"/>
              <a:gd name="connsiteX344" fmla="*/ 212322 w 5623272"/>
              <a:gd name="connsiteY344" fmla="*/ 1208802 h 4130507"/>
              <a:gd name="connsiteX345" fmla="*/ 177152 w 5623272"/>
              <a:gd name="connsiteY345" fmla="*/ 1211407 h 4130507"/>
              <a:gd name="connsiteX346" fmla="*/ 144587 w 5623272"/>
              <a:gd name="connsiteY346" fmla="*/ 1219222 h 4130507"/>
              <a:gd name="connsiteX347" fmla="*/ 144587 w 5623272"/>
              <a:gd name="connsiteY347" fmla="*/ 1143672 h 4130507"/>
              <a:gd name="connsiteX348" fmla="*/ 79458 w 5623272"/>
              <a:gd name="connsiteY348" fmla="*/ 1156698 h 4130507"/>
              <a:gd name="connsiteX349" fmla="*/ 84668 w 5623272"/>
              <a:gd name="connsiteY349" fmla="*/ 1083753 h 4130507"/>
              <a:gd name="connsiteX350" fmla="*/ 11723 w 5623272"/>
              <a:gd name="connsiteY350" fmla="*/ 999085 h 4130507"/>
              <a:gd name="connsiteX351" fmla="*/ 0 w 5623272"/>
              <a:gd name="connsiteY351" fmla="*/ 896180 h 4130507"/>
              <a:gd name="connsiteX352" fmla="*/ 6513 w 5623272"/>
              <a:gd name="connsiteY352" fmla="*/ 758106 h 4130507"/>
              <a:gd name="connsiteX353" fmla="*/ 9118 w 5623272"/>
              <a:gd name="connsiteY353" fmla="*/ 713818 h 4130507"/>
              <a:gd name="connsiteX354" fmla="*/ 549692 w 5623272"/>
              <a:gd name="connsiteY354" fmla="*/ 752896 h 4130507"/>
              <a:gd name="connsiteX355" fmla="*/ 987362 w 5623272"/>
              <a:gd name="connsiteY355" fmla="*/ 874036 h 4130507"/>
              <a:gd name="connsiteX356" fmla="*/ 1096779 w 5623272"/>
              <a:gd name="connsiteY356" fmla="*/ 885760 h 4130507"/>
              <a:gd name="connsiteX357" fmla="*/ 1425031 w 5623272"/>
              <a:gd name="connsiteY357" fmla="*/ 913114 h 4130507"/>
              <a:gd name="connsiteX358" fmla="*/ 1675127 w 5623272"/>
              <a:gd name="connsiteY358" fmla="*/ 861011 h 4130507"/>
              <a:gd name="connsiteX359" fmla="*/ 1814504 w 5623272"/>
              <a:gd name="connsiteY359" fmla="*/ 863616 h 4130507"/>
              <a:gd name="connsiteX360" fmla="*/ 2012498 w 5623272"/>
              <a:gd name="connsiteY360" fmla="*/ 660412 h 4130507"/>
              <a:gd name="connsiteX361" fmla="*/ 2197465 w 5623272"/>
              <a:gd name="connsiteY361" fmla="*/ 660412 h 4130507"/>
              <a:gd name="connsiteX362" fmla="*/ 2265200 w 5623272"/>
              <a:gd name="connsiteY362" fmla="*/ 689069 h 4130507"/>
              <a:gd name="connsiteX363" fmla="*/ 2330329 w 5623272"/>
              <a:gd name="connsiteY363" fmla="*/ 746383 h 4130507"/>
              <a:gd name="connsiteX364" fmla="*/ 2330330 w 5623272"/>
              <a:gd name="connsiteY364" fmla="*/ 746382 h 4130507"/>
              <a:gd name="connsiteX365" fmla="*/ 2292554 w 5623272"/>
              <a:gd name="connsiteY365" fmla="*/ 616123 h 4130507"/>
              <a:gd name="connsiteX366" fmla="*/ 2211794 w 5623272"/>
              <a:gd name="connsiteY366" fmla="*/ 488470 h 4130507"/>
              <a:gd name="connsiteX367" fmla="*/ 2214399 w 5623272"/>
              <a:gd name="connsiteY367" fmla="*/ 368632 h 4130507"/>
              <a:gd name="connsiteX368" fmla="*/ 2149270 w 5623272"/>
              <a:gd name="connsiteY368" fmla="*/ 293082 h 4130507"/>
              <a:gd name="connsiteX369" fmla="*/ 2319909 w 5623272"/>
              <a:gd name="connsiteY369" fmla="*/ 123745 h 4130507"/>
              <a:gd name="connsiteX370" fmla="*/ 2420208 w 5623272"/>
              <a:gd name="connsiteY370" fmla="*/ 97694 h 4130507"/>
              <a:gd name="connsiteX371" fmla="*/ 2459286 w 5623272"/>
              <a:gd name="connsiteY371" fmla="*/ 58616 h 4130507"/>
              <a:gd name="connsiteX372" fmla="*/ 2515297 w 5623272"/>
              <a:gd name="connsiteY372" fmla="*/ 0 h 4130507"/>
              <a:gd name="connsiteX0" fmla="*/ 5446120 w 5623272"/>
              <a:gd name="connsiteY0" fmla="*/ 1413308 h 4130507"/>
              <a:gd name="connsiteX1" fmla="*/ 5443515 w 5623272"/>
              <a:gd name="connsiteY1" fmla="*/ 1418518 h 4130507"/>
              <a:gd name="connsiteX2" fmla="*/ 5443516 w 5623272"/>
              <a:gd name="connsiteY2" fmla="*/ 1418517 h 4130507"/>
              <a:gd name="connsiteX3" fmla="*/ 5446121 w 5623272"/>
              <a:gd name="connsiteY3" fmla="*/ 1413308 h 4130507"/>
              <a:gd name="connsiteX4" fmla="*/ 5446120 w 5623272"/>
              <a:gd name="connsiteY4" fmla="*/ 1413308 h 4130507"/>
              <a:gd name="connsiteX5" fmla="*/ 5501806 w 5623272"/>
              <a:gd name="connsiteY5" fmla="*/ 1359902 h 4130507"/>
              <a:gd name="connsiteX6" fmla="*/ 5490416 w 5623272"/>
              <a:gd name="connsiteY6" fmla="*/ 1369014 h 4130507"/>
              <a:gd name="connsiteX7" fmla="*/ 5500830 w 5623272"/>
              <a:gd name="connsiteY7" fmla="*/ 1361203 h 4130507"/>
              <a:gd name="connsiteX8" fmla="*/ 5501806 w 5623272"/>
              <a:gd name="connsiteY8" fmla="*/ 1359902 h 4130507"/>
              <a:gd name="connsiteX9" fmla="*/ 5612842 w 5623272"/>
              <a:gd name="connsiteY9" fmla="*/ 1293473 h 4130507"/>
              <a:gd name="connsiteX10" fmla="*/ 5598523 w 5623272"/>
              <a:gd name="connsiteY10" fmla="*/ 1298680 h 4130507"/>
              <a:gd name="connsiteX11" fmla="*/ 5596789 w 5623272"/>
              <a:gd name="connsiteY11" fmla="*/ 1299547 h 4130507"/>
              <a:gd name="connsiteX12" fmla="*/ 5601129 w 5623272"/>
              <a:gd name="connsiteY12" fmla="*/ 1298679 h 4130507"/>
              <a:gd name="connsiteX13" fmla="*/ 5612842 w 5623272"/>
              <a:gd name="connsiteY13" fmla="*/ 1293473 h 4130507"/>
              <a:gd name="connsiteX14" fmla="*/ 2515297 w 5623272"/>
              <a:gd name="connsiteY14" fmla="*/ 0 h 4130507"/>
              <a:gd name="connsiteX15" fmla="*/ 2847457 w 5623272"/>
              <a:gd name="connsiteY15" fmla="*/ 183665 h 4130507"/>
              <a:gd name="connsiteX16" fmla="*/ 3140539 w 5623272"/>
              <a:gd name="connsiteY16" fmla="*/ 240979 h 4130507"/>
              <a:gd name="connsiteX17" fmla="*/ 3361980 w 5623272"/>
              <a:gd name="connsiteY17" fmla="*/ 325647 h 4130507"/>
              <a:gd name="connsiteX18" fmla="*/ 3502659 w 5623272"/>
              <a:gd name="connsiteY18" fmla="*/ 281359 h 4130507"/>
              <a:gd name="connsiteX19" fmla="*/ 3501738 w 5623272"/>
              <a:gd name="connsiteY19" fmla="*/ 310564 h 4130507"/>
              <a:gd name="connsiteX20" fmla="*/ 3501739 w 5623272"/>
              <a:gd name="connsiteY20" fmla="*/ 310564 h 4130507"/>
              <a:gd name="connsiteX21" fmla="*/ 3502660 w 5623272"/>
              <a:gd name="connsiteY21" fmla="*/ 281358 h 4130507"/>
              <a:gd name="connsiteX22" fmla="*/ 3652457 w 5623272"/>
              <a:gd name="connsiteY22" fmla="*/ 227952 h 4130507"/>
              <a:gd name="connsiteX23" fmla="*/ 4122692 w 5623272"/>
              <a:gd name="connsiteY23" fmla="*/ 238373 h 4130507"/>
              <a:gd name="connsiteX24" fmla="*/ 4380604 w 5623272"/>
              <a:gd name="connsiteY24" fmla="*/ 246189 h 4130507"/>
              <a:gd name="connsiteX25" fmla="*/ 4525191 w 5623272"/>
              <a:gd name="connsiteY25" fmla="*/ 270938 h 4130507"/>
              <a:gd name="connsiteX26" fmla="*/ 4530401 w 5623272"/>
              <a:gd name="connsiteY26" fmla="*/ 213624 h 4130507"/>
              <a:gd name="connsiteX27" fmla="*/ 4695829 w 5623272"/>
              <a:gd name="connsiteY27" fmla="*/ 100300 h 4130507"/>
              <a:gd name="connsiteX28" fmla="*/ 4695829 w 5623272"/>
              <a:gd name="connsiteY28" fmla="*/ 100299 h 4130507"/>
              <a:gd name="connsiteX29" fmla="*/ 4695830 w 5623272"/>
              <a:gd name="connsiteY29" fmla="*/ 100299 h 4130507"/>
              <a:gd name="connsiteX30" fmla="*/ 4823483 w 5623272"/>
              <a:gd name="connsiteY30" fmla="*/ 72945 h 4130507"/>
              <a:gd name="connsiteX31" fmla="*/ 4970676 w 5623272"/>
              <a:gd name="connsiteY31" fmla="*/ 72945 h 4130507"/>
              <a:gd name="connsiteX32" fmla="*/ 5228588 w 5623272"/>
              <a:gd name="connsiteY32" fmla="*/ 132864 h 4130507"/>
              <a:gd name="connsiteX33" fmla="*/ 5623272 w 5623272"/>
              <a:gd name="connsiteY33" fmla="*/ 100299 h 4130507"/>
              <a:gd name="connsiteX34" fmla="*/ 5623272 w 5623272"/>
              <a:gd name="connsiteY34" fmla="*/ 121141 h 4130507"/>
              <a:gd name="connsiteX35" fmla="*/ 5612852 w 5623272"/>
              <a:gd name="connsiteY35" fmla="*/ 1293469 h 4130507"/>
              <a:gd name="connsiteX36" fmla="*/ 5612852 w 5623272"/>
              <a:gd name="connsiteY36" fmla="*/ 2603873 h 4130507"/>
              <a:gd name="connsiteX37" fmla="*/ 5612852 w 5623272"/>
              <a:gd name="connsiteY37" fmla="*/ 2711988 h 4130507"/>
              <a:gd name="connsiteX38" fmla="*/ 5569643 w 5623272"/>
              <a:gd name="connsiteY38" fmla="*/ 2715540 h 4130507"/>
              <a:gd name="connsiteX39" fmla="*/ 5569643 w 5623272"/>
              <a:gd name="connsiteY39" fmla="*/ 2715541 h 4130507"/>
              <a:gd name="connsiteX40" fmla="*/ 5612851 w 5623272"/>
              <a:gd name="connsiteY40" fmla="*/ 2711989 h 4130507"/>
              <a:gd name="connsiteX41" fmla="*/ 5620666 w 5623272"/>
              <a:gd name="connsiteY41" fmla="*/ 3687628 h 4130507"/>
              <a:gd name="connsiteX42" fmla="*/ 5612851 w 5623272"/>
              <a:gd name="connsiteY42" fmla="*/ 4082312 h 4130507"/>
              <a:gd name="connsiteX43" fmla="*/ 5153037 w 5623272"/>
              <a:gd name="connsiteY43" fmla="*/ 3920791 h 4130507"/>
              <a:gd name="connsiteX44" fmla="*/ 5087908 w 5623272"/>
              <a:gd name="connsiteY44" fmla="*/ 3918186 h 4130507"/>
              <a:gd name="connsiteX45" fmla="*/ 4682803 w 5623272"/>
              <a:gd name="connsiteY45" fmla="*/ 3910370 h 4130507"/>
              <a:gd name="connsiteX46" fmla="*/ 4637214 w 5623272"/>
              <a:gd name="connsiteY46" fmla="*/ 3907765 h 4130507"/>
              <a:gd name="connsiteX47" fmla="*/ 4609859 w 5623272"/>
              <a:gd name="connsiteY47" fmla="*/ 3907765 h 4130507"/>
              <a:gd name="connsiteX48" fmla="*/ 4582505 w 5623272"/>
              <a:gd name="connsiteY48" fmla="*/ 3905160 h 4130507"/>
              <a:gd name="connsiteX49" fmla="*/ 4555151 w 5623272"/>
              <a:gd name="connsiteY49" fmla="*/ 3899949 h 4130507"/>
              <a:gd name="connsiteX50" fmla="*/ 4527796 w 5623272"/>
              <a:gd name="connsiteY50" fmla="*/ 3894739 h 4130507"/>
              <a:gd name="connsiteX51" fmla="*/ 4500442 w 5623272"/>
              <a:gd name="connsiteY51" fmla="*/ 3888226 h 4130507"/>
              <a:gd name="connsiteX52" fmla="*/ 4475693 w 5623272"/>
              <a:gd name="connsiteY52" fmla="*/ 3880411 h 4130507"/>
              <a:gd name="connsiteX53" fmla="*/ 4450944 w 5623272"/>
              <a:gd name="connsiteY53" fmla="*/ 3869990 h 4130507"/>
              <a:gd name="connsiteX54" fmla="*/ 4424892 w 5623272"/>
              <a:gd name="connsiteY54" fmla="*/ 3858267 h 4130507"/>
              <a:gd name="connsiteX55" fmla="*/ 4400143 w 5623272"/>
              <a:gd name="connsiteY55" fmla="*/ 3845241 h 4130507"/>
              <a:gd name="connsiteX56" fmla="*/ 4375394 w 5623272"/>
              <a:gd name="connsiteY56" fmla="*/ 3829610 h 4130507"/>
              <a:gd name="connsiteX57" fmla="*/ 4355855 w 5623272"/>
              <a:gd name="connsiteY57" fmla="*/ 3817886 h 4130507"/>
              <a:gd name="connsiteX58" fmla="*/ 4348039 w 5623272"/>
              <a:gd name="connsiteY58" fmla="*/ 3812676 h 4130507"/>
              <a:gd name="connsiteX59" fmla="*/ 4340224 w 5623272"/>
              <a:gd name="connsiteY59" fmla="*/ 3807466 h 4130507"/>
              <a:gd name="connsiteX60" fmla="*/ 4329803 w 5623272"/>
              <a:gd name="connsiteY60" fmla="*/ 3804860 h 4130507"/>
              <a:gd name="connsiteX61" fmla="*/ 4323290 w 5623272"/>
              <a:gd name="connsiteY61" fmla="*/ 3799650 h 4130507"/>
              <a:gd name="connsiteX62" fmla="*/ 4312870 w 5623272"/>
              <a:gd name="connsiteY62" fmla="*/ 3797045 h 4130507"/>
              <a:gd name="connsiteX63" fmla="*/ 4193031 w 5623272"/>
              <a:gd name="connsiteY63" fmla="*/ 3763178 h 4130507"/>
              <a:gd name="connsiteX64" fmla="*/ 4182611 w 5623272"/>
              <a:gd name="connsiteY64" fmla="*/ 3763178 h 4130507"/>
              <a:gd name="connsiteX65" fmla="*/ 4170887 w 5623272"/>
              <a:gd name="connsiteY65" fmla="*/ 3760572 h 4130507"/>
              <a:gd name="connsiteX66" fmla="*/ 4160467 w 5623272"/>
              <a:gd name="connsiteY66" fmla="*/ 3760572 h 4130507"/>
              <a:gd name="connsiteX67" fmla="*/ 4147441 w 5623272"/>
              <a:gd name="connsiteY67" fmla="*/ 3760572 h 4130507"/>
              <a:gd name="connsiteX68" fmla="*/ 4138323 w 5623272"/>
              <a:gd name="connsiteY68" fmla="*/ 3760572 h 4130507"/>
              <a:gd name="connsiteX69" fmla="*/ 4127902 w 5623272"/>
              <a:gd name="connsiteY69" fmla="*/ 3760572 h 4130507"/>
              <a:gd name="connsiteX70" fmla="*/ 4114876 w 5623272"/>
              <a:gd name="connsiteY70" fmla="*/ 3763178 h 4130507"/>
              <a:gd name="connsiteX71" fmla="*/ 4105758 w 5623272"/>
              <a:gd name="connsiteY71" fmla="*/ 3764481 h 4130507"/>
              <a:gd name="connsiteX72" fmla="*/ 4095337 w 5623272"/>
              <a:gd name="connsiteY72" fmla="*/ 3767086 h 4130507"/>
              <a:gd name="connsiteX73" fmla="*/ 4084916 w 5623272"/>
              <a:gd name="connsiteY73" fmla="*/ 3769691 h 4130507"/>
              <a:gd name="connsiteX74" fmla="*/ 4075798 w 5623272"/>
              <a:gd name="connsiteY74" fmla="*/ 3774902 h 4130507"/>
              <a:gd name="connsiteX75" fmla="*/ 4067983 w 5623272"/>
              <a:gd name="connsiteY75" fmla="*/ 3780112 h 4130507"/>
              <a:gd name="connsiteX76" fmla="*/ 4057562 w 5623272"/>
              <a:gd name="connsiteY76" fmla="*/ 3785322 h 4130507"/>
              <a:gd name="connsiteX77" fmla="*/ 4038023 w 5623272"/>
              <a:gd name="connsiteY77" fmla="*/ 3795743 h 4130507"/>
              <a:gd name="connsiteX78" fmla="*/ 4014577 w 5623272"/>
              <a:gd name="connsiteY78" fmla="*/ 3802256 h 4130507"/>
              <a:gd name="connsiteX79" fmla="*/ 3995038 w 5623272"/>
              <a:gd name="connsiteY79" fmla="*/ 3812677 h 4130507"/>
              <a:gd name="connsiteX80" fmla="*/ 3799650 w 5623272"/>
              <a:gd name="connsiteY80" fmla="*/ 3883017 h 4130507"/>
              <a:gd name="connsiteX81" fmla="*/ 3767085 w 5623272"/>
              <a:gd name="connsiteY81" fmla="*/ 3897345 h 4130507"/>
              <a:gd name="connsiteX82" fmla="*/ 3765782 w 5623272"/>
              <a:gd name="connsiteY82" fmla="*/ 3899950 h 4130507"/>
              <a:gd name="connsiteX83" fmla="*/ 3760572 w 5623272"/>
              <a:gd name="connsiteY83" fmla="*/ 3902555 h 4130507"/>
              <a:gd name="connsiteX84" fmla="*/ 3755362 w 5623272"/>
              <a:gd name="connsiteY84" fmla="*/ 3905161 h 4130507"/>
              <a:gd name="connsiteX85" fmla="*/ 3750151 w 5623272"/>
              <a:gd name="connsiteY85" fmla="*/ 3907766 h 4130507"/>
              <a:gd name="connsiteX86" fmla="*/ 3744941 w 5623272"/>
              <a:gd name="connsiteY86" fmla="*/ 3907766 h 4130507"/>
              <a:gd name="connsiteX87" fmla="*/ 3739731 w 5623272"/>
              <a:gd name="connsiteY87" fmla="*/ 3910371 h 4130507"/>
              <a:gd name="connsiteX88" fmla="*/ 3734520 w 5623272"/>
              <a:gd name="connsiteY88" fmla="*/ 3910371 h 4130507"/>
              <a:gd name="connsiteX89" fmla="*/ 3728007 w 5623272"/>
              <a:gd name="connsiteY89" fmla="*/ 3912976 h 4130507"/>
              <a:gd name="connsiteX90" fmla="*/ 3722797 w 5623272"/>
              <a:gd name="connsiteY90" fmla="*/ 3912976 h 4130507"/>
              <a:gd name="connsiteX91" fmla="*/ 3717587 w 5623272"/>
              <a:gd name="connsiteY91" fmla="*/ 3912976 h 4130507"/>
              <a:gd name="connsiteX92" fmla="*/ 3369796 w 5623272"/>
              <a:gd name="connsiteY92" fmla="*/ 3912976 h 4130507"/>
              <a:gd name="connsiteX93" fmla="*/ 3334626 w 5623272"/>
              <a:gd name="connsiteY93" fmla="*/ 3912976 h 4130507"/>
              <a:gd name="connsiteX94" fmla="*/ 3299456 w 5623272"/>
              <a:gd name="connsiteY94" fmla="*/ 3910371 h 4130507"/>
              <a:gd name="connsiteX95" fmla="*/ 3282522 w 5623272"/>
              <a:gd name="connsiteY95" fmla="*/ 3910371 h 4130507"/>
              <a:gd name="connsiteX96" fmla="*/ 3284234 w 5623272"/>
              <a:gd name="connsiteY96" fmla="*/ 3861839 h 4130507"/>
              <a:gd name="connsiteX97" fmla="*/ 3282522 w 5623272"/>
              <a:gd name="connsiteY97" fmla="*/ 3910370 h 4130507"/>
              <a:gd name="connsiteX98" fmla="*/ 3154868 w 5623272"/>
              <a:gd name="connsiteY98" fmla="*/ 3897344 h 4130507"/>
              <a:gd name="connsiteX99" fmla="*/ 3143145 w 5623272"/>
              <a:gd name="connsiteY99" fmla="*/ 3897344 h 4130507"/>
              <a:gd name="connsiteX100" fmla="*/ 3130119 w 5623272"/>
              <a:gd name="connsiteY100" fmla="*/ 3897344 h 4130507"/>
              <a:gd name="connsiteX101" fmla="*/ 3117093 w 5623272"/>
              <a:gd name="connsiteY101" fmla="*/ 3897344 h 4130507"/>
              <a:gd name="connsiteX102" fmla="*/ 3107975 w 5623272"/>
              <a:gd name="connsiteY102" fmla="*/ 3899949 h 4130507"/>
              <a:gd name="connsiteX103" fmla="*/ 3094949 w 5623272"/>
              <a:gd name="connsiteY103" fmla="*/ 3902554 h 4130507"/>
              <a:gd name="connsiteX104" fmla="*/ 3081923 w 5623272"/>
              <a:gd name="connsiteY104" fmla="*/ 3905159 h 4130507"/>
              <a:gd name="connsiteX105" fmla="*/ 3070200 w 5623272"/>
              <a:gd name="connsiteY105" fmla="*/ 3907765 h 4130507"/>
              <a:gd name="connsiteX106" fmla="*/ 2997255 w 5623272"/>
              <a:gd name="connsiteY106" fmla="*/ 3935119 h 4130507"/>
              <a:gd name="connsiteX107" fmla="*/ 2989439 w 5623272"/>
              <a:gd name="connsiteY107" fmla="*/ 3937724 h 4130507"/>
              <a:gd name="connsiteX108" fmla="*/ 2982926 w 5623272"/>
              <a:gd name="connsiteY108" fmla="*/ 3942935 h 4130507"/>
              <a:gd name="connsiteX109" fmla="*/ 2977716 w 5623272"/>
              <a:gd name="connsiteY109" fmla="*/ 3945540 h 4130507"/>
              <a:gd name="connsiteX110" fmla="*/ 2969901 w 5623272"/>
              <a:gd name="connsiteY110" fmla="*/ 3950750 h 4130507"/>
              <a:gd name="connsiteX111" fmla="*/ 2964690 w 5623272"/>
              <a:gd name="connsiteY111" fmla="*/ 3954658 h 4130507"/>
              <a:gd name="connsiteX112" fmla="*/ 2959480 w 5623272"/>
              <a:gd name="connsiteY112" fmla="*/ 3959868 h 4130507"/>
              <a:gd name="connsiteX113" fmla="*/ 2955572 w 5623272"/>
              <a:gd name="connsiteY113" fmla="*/ 3965079 h 4130507"/>
              <a:gd name="connsiteX114" fmla="*/ 2950362 w 5623272"/>
              <a:gd name="connsiteY114" fmla="*/ 3970289 h 4130507"/>
              <a:gd name="connsiteX115" fmla="*/ 2945151 w 5623272"/>
              <a:gd name="connsiteY115" fmla="*/ 3975499 h 4130507"/>
              <a:gd name="connsiteX116" fmla="*/ 2939941 w 5623272"/>
              <a:gd name="connsiteY116" fmla="*/ 3980710 h 4130507"/>
              <a:gd name="connsiteX117" fmla="*/ 2934731 w 5623272"/>
              <a:gd name="connsiteY117" fmla="*/ 3987223 h 4130507"/>
              <a:gd name="connsiteX118" fmla="*/ 2932125 w 5623272"/>
              <a:gd name="connsiteY118" fmla="*/ 3995038 h 4130507"/>
              <a:gd name="connsiteX119" fmla="*/ 2926915 w 5623272"/>
              <a:gd name="connsiteY119" fmla="*/ 4000248 h 4130507"/>
              <a:gd name="connsiteX120" fmla="*/ 2925613 w 5623272"/>
              <a:gd name="connsiteY120" fmla="*/ 4005459 h 4130507"/>
              <a:gd name="connsiteX121" fmla="*/ 2920402 w 5623272"/>
              <a:gd name="connsiteY121" fmla="*/ 4013274 h 4130507"/>
              <a:gd name="connsiteX122" fmla="*/ 2915192 w 5623272"/>
              <a:gd name="connsiteY122" fmla="*/ 4017182 h 4130507"/>
              <a:gd name="connsiteX123" fmla="*/ 2909981 w 5623272"/>
              <a:gd name="connsiteY123" fmla="*/ 4022392 h 4130507"/>
              <a:gd name="connsiteX124" fmla="*/ 2904771 w 5623272"/>
              <a:gd name="connsiteY124" fmla="*/ 4027603 h 4130507"/>
              <a:gd name="connsiteX125" fmla="*/ 2899561 w 5623272"/>
              <a:gd name="connsiteY125" fmla="*/ 4032813 h 4130507"/>
              <a:gd name="connsiteX126" fmla="*/ 2893048 w 5623272"/>
              <a:gd name="connsiteY126" fmla="*/ 4038023 h 4130507"/>
              <a:gd name="connsiteX127" fmla="*/ 2887837 w 5623272"/>
              <a:gd name="connsiteY127" fmla="*/ 4040629 h 4130507"/>
              <a:gd name="connsiteX128" fmla="*/ 2880022 w 5623272"/>
              <a:gd name="connsiteY128" fmla="*/ 4045839 h 4130507"/>
              <a:gd name="connsiteX129" fmla="*/ 2874812 w 5623272"/>
              <a:gd name="connsiteY129" fmla="*/ 4047142 h 4130507"/>
              <a:gd name="connsiteX130" fmla="*/ 2866996 w 5623272"/>
              <a:gd name="connsiteY130" fmla="*/ 4049747 h 4130507"/>
              <a:gd name="connsiteX131" fmla="*/ 2697660 w 5623272"/>
              <a:gd name="connsiteY131" fmla="*/ 4120086 h 4130507"/>
              <a:gd name="connsiteX132" fmla="*/ 2662490 w 5623272"/>
              <a:gd name="connsiteY132" fmla="*/ 4127902 h 4130507"/>
              <a:gd name="connsiteX133" fmla="*/ 2627320 w 5623272"/>
              <a:gd name="connsiteY133" fmla="*/ 4130507 h 4130507"/>
              <a:gd name="connsiteX134" fmla="*/ 2589545 w 5623272"/>
              <a:gd name="connsiteY134" fmla="*/ 4130507 h 4130507"/>
              <a:gd name="connsiteX135" fmla="*/ 2527020 w 5623272"/>
              <a:gd name="connsiteY135" fmla="*/ 4130507 h 4130507"/>
              <a:gd name="connsiteX136" fmla="*/ 2510087 w 5623272"/>
              <a:gd name="connsiteY136" fmla="*/ 4130507 h 4130507"/>
              <a:gd name="connsiteX137" fmla="*/ 2490548 w 5623272"/>
              <a:gd name="connsiteY137" fmla="*/ 4130507 h 4130507"/>
              <a:gd name="connsiteX138" fmla="*/ 2472312 w 5623272"/>
              <a:gd name="connsiteY138" fmla="*/ 4127902 h 4130507"/>
              <a:gd name="connsiteX139" fmla="*/ 2437142 w 5623272"/>
              <a:gd name="connsiteY139" fmla="*/ 4122692 h 4130507"/>
              <a:gd name="connsiteX140" fmla="*/ 2422813 w 5623272"/>
              <a:gd name="connsiteY140" fmla="*/ 4117481 h 4130507"/>
              <a:gd name="connsiteX141" fmla="*/ 2407182 w 5623272"/>
              <a:gd name="connsiteY141" fmla="*/ 4109666 h 4130507"/>
              <a:gd name="connsiteX142" fmla="*/ 2392854 w 5623272"/>
              <a:gd name="connsiteY142" fmla="*/ 4103153 h 4130507"/>
              <a:gd name="connsiteX143" fmla="*/ 2377223 w 5623272"/>
              <a:gd name="connsiteY143" fmla="*/ 4095337 h 4130507"/>
              <a:gd name="connsiteX144" fmla="*/ 2362894 w 5623272"/>
              <a:gd name="connsiteY144" fmla="*/ 4087522 h 4130507"/>
              <a:gd name="connsiteX145" fmla="*/ 2347263 w 5623272"/>
              <a:gd name="connsiteY145" fmla="*/ 4077101 h 4130507"/>
              <a:gd name="connsiteX146" fmla="*/ 2334237 w 5623272"/>
              <a:gd name="connsiteY146" fmla="*/ 4067983 h 4130507"/>
              <a:gd name="connsiteX147" fmla="*/ 2322514 w 5623272"/>
              <a:gd name="connsiteY147" fmla="*/ 4057562 h 4130507"/>
              <a:gd name="connsiteX148" fmla="*/ 2309488 w 5623272"/>
              <a:gd name="connsiteY148" fmla="*/ 4045839 h 4130507"/>
              <a:gd name="connsiteX149" fmla="*/ 2297765 w 5623272"/>
              <a:gd name="connsiteY149" fmla="*/ 4032813 h 4130507"/>
              <a:gd name="connsiteX150" fmla="*/ 2287344 w 5623272"/>
              <a:gd name="connsiteY150" fmla="*/ 4019787 h 4130507"/>
              <a:gd name="connsiteX151" fmla="*/ 2276923 w 5623272"/>
              <a:gd name="connsiteY151" fmla="*/ 4008064 h 4130507"/>
              <a:gd name="connsiteX152" fmla="*/ 2267805 w 5623272"/>
              <a:gd name="connsiteY152" fmla="*/ 3997643 h 4130507"/>
              <a:gd name="connsiteX153" fmla="*/ 2259990 w 5623272"/>
              <a:gd name="connsiteY153" fmla="*/ 3984617 h 4130507"/>
              <a:gd name="connsiteX154" fmla="*/ 2249569 w 5623272"/>
              <a:gd name="connsiteY154" fmla="*/ 3978104 h 4130507"/>
              <a:gd name="connsiteX155" fmla="*/ 2240451 w 5623272"/>
              <a:gd name="connsiteY155" fmla="*/ 3967684 h 4130507"/>
              <a:gd name="connsiteX156" fmla="*/ 2227425 w 5623272"/>
              <a:gd name="connsiteY156" fmla="*/ 3957263 h 4130507"/>
              <a:gd name="connsiteX157" fmla="*/ 2217004 w 5623272"/>
              <a:gd name="connsiteY157" fmla="*/ 3950750 h 4130507"/>
              <a:gd name="connsiteX158" fmla="*/ 2205281 w 5623272"/>
              <a:gd name="connsiteY158" fmla="*/ 3942935 h 4130507"/>
              <a:gd name="connsiteX159" fmla="*/ 2157085 w 5623272"/>
              <a:gd name="connsiteY159" fmla="*/ 3918185 h 4130507"/>
              <a:gd name="connsiteX160" fmla="*/ 2127126 w 5623272"/>
              <a:gd name="connsiteY160" fmla="*/ 3899949 h 4130507"/>
              <a:gd name="connsiteX161" fmla="*/ 2082838 w 5623272"/>
              <a:gd name="connsiteY161" fmla="*/ 3880410 h 4130507"/>
              <a:gd name="connsiteX162" fmla="*/ 2094414 w 5623272"/>
              <a:gd name="connsiteY162" fmla="*/ 3816488 h 4130507"/>
              <a:gd name="connsiteX163" fmla="*/ 2094414 w 5623272"/>
              <a:gd name="connsiteY163" fmla="*/ 3816487 h 4130507"/>
              <a:gd name="connsiteX164" fmla="*/ 2082837 w 5623272"/>
              <a:gd name="connsiteY164" fmla="*/ 3880410 h 4130507"/>
              <a:gd name="connsiteX165" fmla="*/ 2042457 w 5623272"/>
              <a:gd name="connsiteY165" fmla="*/ 3862174 h 4130507"/>
              <a:gd name="connsiteX166" fmla="*/ 2039852 w 5623272"/>
              <a:gd name="connsiteY166" fmla="*/ 3859569 h 4130507"/>
              <a:gd name="connsiteX167" fmla="*/ 2037247 w 5623272"/>
              <a:gd name="connsiteY167" fmla="*/ 3858266 h 4130507"/>
              <a:gd name="connsiteX168" fmla="*/ 2034642 w 5623272"/>
              <a:gd name="connsiteY168" fmla="*/ 3855661 h 4130507"/>
              <a:gd name="connsiteX169" fmla="*/ 2032037 w 5623272"/>
              <a:gd name="connsiteY169" fmla="*/ 3853056 h 4130507"/>
              <a:gd name="connsiteX170" fmla="*/ 2029431 w 5623272"/>
              <a:gd name="connsiteY170" fmla="*/ 3850451 h 4130507"/>
              <a:gd name="connsiteX171" fmla="*/ 2026826 w 5623272"/>
              <a:gd name="connsiteY171" fmla="*/ 3847845 h 4130507"/>
              <a:gd name="connsiteX172" fmla="*/ 2024221 w 5623272"/>
              <a:gd name="connsiteY172" fmla="*/ 3845240 h 4130507"/>
              <a:gd name="connsiteX173" fmla="*/ 2022918 w 5623272"/>
              <a:gd name="connsiteY173" fmla="*/ 3840030 h 4130507"/>
              <a:gd name="connsiteX174" fmla="*/ 2020313 w 5623272"/>
              <a:gd name="connsiteY174" fmla="*/ 3837425 h 4130507"/>
              <a:gd name="connsiteX175" fmla="*/ 2020313 w 5623272"/>
              <a:gd name="connsiteY175" fmla="*/ 3834820 h 4130507"/>
              <a:gd name="connsiteX176" fmla="*/ 2017708 w 5623272"/>
              <a:gd name="connsiteY176" fmla="*/ 3829609 h 4130507"/>
              <a:gd name="connsiteX177" fmla="*/ 2015103 w 5623272"/>
              <a:gd name="connsiteY177" fmla="*/ 3827004 h 4130507"/>
              <a:gd name="connsiteX178" fmla="*/ 2015103 w 5623272"/>
              <a:gd name="connsiteY178" fmla="*/ 3825701 h 4130507"/>
              <a:gd name="connsiteX179" fmla="*/ 2015103 w 5623272"/>
              <a:gd name="connsiteY179" fmla="*/ 3820491 h 4130507"/>
              <a:gd name="connsiteX180" fmla="*/ 2012498 w 5623272"/>
              <a:gd name="connsiteY180" fmla="*/ 3817886 h 4130507"/>
              <a:gd name="connsiteX181" fmla="*/ 2012498 w 5623272"/>
              <a:gd name="connsiteY181" fmla="*/ 3812676 h 4130507"/>
              <a:gd name="connsiteX182" fmla="*/ 2012498 w 5623272"/>
              <a:gd name="connsiteY182" fmla="*/ 3810070 h 4130507"/>
              <a:gd name="connsiteX183" fmla="*/ 2009893 w 5623272"/>
              <a:gd name="connsiteY183" fmla="*/ 3807465 h 4130507"/>
              <a:gd name="connsiteX184" fmla="*/ 2009893 w 5623272"/>
              <a:gd name="connsiteY184" fmla="*/ 3802255 h 4130507"/>
              <a:gd name="connsiteX185" fmla="*/ 2007287 w 5623272"/>
              <a:gd name="connsiteY185" fmla="*/ 3799650 h 4130507"/>
              <a:gd name="connsiteX186" fmla="*/ 2007287 w 5623272"/>
              <a:gd name="connsiteY186" fmla="*/ 3797045 h 4130507"/>
              <a:gd name="connsiteX187" fmla="*/ 2004682 w 5623272"/>
              <a:gd name="connsiteY187" fmla="*/ 3793137 h 4130507"/>
              <a:gd name="connsiteX188" fmla="*/ 2002077 w 5623272"/>
              <a:gd name="connsiteY188" fmla="*/ 3790532 h 4130507"/>
              <a:gd name="connsiteX189" fmla="*/ 2002077 w 5623272"/>
              <a:gd name="connsiteY189" fmla="*/ 3787926 h 4130507"/>
              <a:gd name="connsiteX190" fmla="*/ 1999472 w 5623272"/>
              <a:gd name="connsiteY190" fmla="*/ 3785321 h 4130507"/>
              <a:gd name="connsiteX191" fmla="*/ 1931737 w 5623272"/>
              <a:gd name="connsiteY191" fmla="*/ 3704561 h 4130507"/>
              <a:gd name="connsiteX192" fmla="*/ 1931737 w 5623272"/>
              <a:gd name="connsiteY192" fmla="*/ 3701956 h 4130507"/>
              <a:gd name="connsiteX193" fmla="*/ 1930435 w 5623272"/>
              <a:gd name="connsiteY193" fmla="*/ 3700653 h 4130507"/>
              <a:gd name="connsiteX194" fmla="*/ 1927830 w 5623272"/>
              <a:gd name="connsiteY194" fmla="*/ 3698048 h 4130507"/>
              <a:gd name="connsiteX195" fmla="*/ 1925224 w 5623272"/>
              <a:gd name="connsiteY195" fmla="*/ 3698048 h 4130507"/>
              <a:gd name="connsiteX196" fmla="*/ 1925224 w 5623272"/>
              <a:gd name="connsiteY196" fmla="*/ 3695443 h 4130507"/>
              <a:gd name="connsiteX197" fmla="*/ 1922619 w 5623272"/>
              <a:gd name="connsiteY197" fmla="*/ 3692837 h 4130507"/>
              <a:gd name="connsiteX198" fmla="*/ 1920014 w 5623272"/>
              <a:gd name="connsiteY198" fmla="*/ 3692837 h 4130507"/>
              <a:gd name="connsiteX199" fmla="*/ 1917409 w 5623272"/>
              <a:gd name="connsiteY199" fmla="*/ 3690232 h 4130507"/>
              <a:gd name="connsiteX200" fmla="*/ 1914804 w 5623272"/>
              <a:gd name="connsiteY200" fmla="*/ 3690232 h 4130507"/>
              <a:gd name="connsiteX201" fmla="*/ 1912198 w 5623272"/>
              <a:gd name="connsiteY201" fmla="*/ 3687627 h 4130507"/>
              <a:gd name="connsiteX202" fmla="*/ 1909593 w 5623272"/>
              <a:gd name="connsiteY202" fmla="*/ 3687627 h 4130507"/>
              <a:gd name="connsiteX203" fmla="*/ 1906988 w 5623272"/>
              <a:gd name="connsiteY203" fmla="*/ 3687627 h 4130507"/>
              <a:gd name="connsiteX204" fmla="*/ 1904383 w 5623272"/>
              <a:gd name="connsiteY204" fmla="*/ 3685022 h 4130507"/>
              <a:gd name="connsiteX205" fmla="*/ 1901778 w 5623272"/>
              <a:gd name="connsiteY205" fmla="*/ 3685022 h 4130507"/>
              <a:gd name="connsiteX206" fmla="*/ 1899173 w 5623272"/>
              <a:gd name="connsiteY206" fmla="*/ 3685022 h 4130507"/>
              <a:gd name="connsiteX207" fmla="*/ 1897870 w 5623272"/>
              <a:gd name="connsiteY207" fmla="*/ 3685022 h 4130507"/>
              <a:gd name="connsiteX208" fmla="*/ 1895265 w 5623272"/>
              <a:gd name="connsiteY208" fmla="*/ 3685022 h 4130507"/>
              <a:gd name="connsiteX209" fmla="*/ 1892660 w 5623272"/>
              <a:gd name="connsiteY209" fmla="*/ 3682417 h 4130507"/>
              <a:gd name="connsiteX210" fmla="*/ 1890055 w 5623272"/>
              <a:gd name="connsiteY210" fmla="*/ 3682417 h 4130507"/>
              <a:gd name="connsiteX211" fmla="*/ 1887449 w 5623272"/>
              <a:gd name="connsiteY211" fmla="*/ 3679812 h 4130507"/>
              <a:gd name="connsiteX212" fmla="*/ 1884844 w 5623272"/>
              <a:gd name="connsiteY212" fmla="*/ 3679812 h 4130507"/>
              <a:gd name="connsiteX213" fmla="*/ 1882239 w 5623272"/>
              <a:gd name="connsiteY213" fmla="*/ 3677206 h 4130507"/>
              <a:gd name="connsiteX214" fmla="*/ 1879634 w 5623272"/>
              <a:gd name="connsiteY214" fmla="*/ 3674601 h 4130507"/>
              <a:gd name="connsiteX215" fmla="*/ 1877029 w 5623272"/>
              <a:gd name="connsiteY215" fmla="*/ 3674601 h 4130507"/>
              <a:gd name="connsiteX216" fmla="*/ 1877029 w 5623272"/>
              <a:gd name="connsiteY216" fmla="*/ 3671996 h 4130507"/>
              <a:gd name="connsiteX217" fmla="*/ 1874423 w 5623272"/>
              <a:gd name="connsiteY217" fmla="*/ 3669391 h 4130507"/>
              <a:gd name="connsiteX218" fmla="*/ 1871818 w 5623272"/>
              <a:gd name="connsiteY218" fmla="*/ 3669391 h 4130507"/>
              <a:gd name="connsiteX219" fmla="*/ 1871818 w 5623272"/>
              <a:gd name="connsiteY219" fmla="*/ 3668088 h 4130507"/>
              <a:gd name="connsiteX220" fmla="*/ 1869213 w 5623272"/>
              <a:gd name="connsiteY220" fmla="*/ 3665483 h 4130507"/>
              <a:gd name="connsiteX221" fmla="*/ 1869213 w 5623272"/>
              <a:gd name="connsiteY221" fmla="*/ 3662878 h 4130507"/>
              <a:gd name="connsiteX222" fmla="*/ 1860095 w 5623272"/>
              <a:gd name="connsiteY222" fmla="*/ 3649852 h 4130507"/>
              <a:gd name="connsiteX223" fmla="*/ 1852279 w 5623272"/>
              <a:gd name="connsiteY223" fmla="*/ 3635524 h 4130507"/>
              <a:gd name="connsiteX224" fmla="*/ 1841859 w 5623272"/>
              <a:gd name="connsiteY224" fmla="*/ 3622498 h 4130507"/>
              <a:gd name="connsiteX225" fmla="*/ 1832741 w 5623272"/>
              <a:gd name="connsiteY225" fmla="*/ 3612077 h 4130507"/>
              <a:gd name="connsiteX226" fmla="*/ 1819715 w 5623272"/>
              <a:gd name="connsiteY226" fmla="*/ 3600354 h 4130507"/>
              <a:gd name="connsiteX227" fmla="*/ 1809294 w 5623272"/>
              <a:gd name="connsiteY227" fmla="*/ 3589933 h 4130507"/>
              <a:gd name="connsiteX228" fmla="*/ 1797571 w 5623272"/>
              <a:gd name="connsiteY228" fmla="*/ 3576907 h 4130507"/>
              <a:gd name="connsiteX229" fmla="*/ 1784545 w 5623272"/>
              <a:gd name="connsiteY229" fmla="*/ 3570394 h 4130507"/>
              <a:gd name="connsiteX230" fmla="*/ 1772822 w 5623272"/>
              <a:gd name="connsiteY230" fmla="*/ 3559973 h 4130507"/>
              <a:gd name="connsiteX231" fmla="*/ 1757191 w 5623272"/>
              <a:gd name="connsiteY231" fmla="*/ 3552158 h 4130507"/>
              <a:gd name="connsiteX232" fmla="*/ 1744165 w 5623272"/>
              <a:gd name="connsiteY232" fmla="*/ 3544342 h 4130507"/>
              <a:gd name="connsiteX233" fmla="*/ 1729836 w 5623272"/>
              <a:gd name="connsiteY233" fmla="*/ 3537829 h 4130507"/>
              <a:gd name="connsiteX234" fmla="*/ 1714205 w 5623272"/>
              <a:gd name="connsiteY234" fmla="*/ 3530014 h 4130507"/>
              <a:gd name="connsiteX235" fmla="*/ 1699877 w 5623272"/>
              <a:gd name="connsiteY235" fmla="*/ 3524804 h 4130507"/>
              <a:gd name="connsiteX236" fmla="*/ 1681641 w 5623272"/>
              <a:gd name="connsiteY236" fmla="*/ 3519593 h 4130507"/>
              <a:gd name="connsiteX237" fmla="*/ 1667312 w 5623272"/>
              <a:gd name="connsiteY237" fmla="*/ 3513080 h 4130507"/>
              <a:gd name="connsiteX238" fmla="*/ 1649076 w 5623272"/>
              <a:gd name="connsiteY238" fmla="*/ 3505265 h 4130507"/>
              <a:gd name="connsiteX239" fmla="*/ 1634747 w 5623272"/>
              <a:gd name="connsiteY239" fmla="*/ 3494844 h 4130507"/>
              <a:gd name="connsiteX240" fmla="*/ 1619116 w 5623272"/>
              <a:gd name="connsiteY240" fmla="*/ 3484423 h 4130507"/>
              <a:gd name="connsiteX241" fmla="*/ 1604788 w 5623272"/>
              <a:gd name="connsiteY241" fmla="*/ 3477910 h 4130507"/>
              <a:gd name="connsiteX242" fmla="*/ 1591762 w 5623272"/>
              <a:gd name="connsiteY242" fmla="*/ 3467490 h 4130507"/>
              <a:gd name="connsiteX243" fmla="*/ 1577434 w 5623272"/>
              <a:gd name="connsiteY243" fmla="*/ 3459674 h 4130507"/>
              <a:gd name="connsiteX244" fmla="*/ 1559197 w 5623272"/>
              <a:gd name="connsiteY244" fmla="*/ 3451859 h 4130507"/>
              <a:gd name="connsiteX245" fmla="*/ 1544869 w 5623272"/>
              <a:gd name="connsiteY245" fmla="*/ 3447951 h 4130507"/>
              <a:gd name="connsiteX246" fmla="*/ 1529238 w 5623272"/>
              <a:gd name="connsiteY246" fmla="*/ 3442741 h 4130507"/>
              <a:gd name="connsiteX247" fmla="*/ 1512304 w 5623272"/>
              <a:gd name="connsiteY247" fmla="*/ 3437530 h 4130507"/>
              <a:gd name="connsiteX248" fmla="*/ 1494068 w 5623272"/>
              <a:gd name="connsiteY248" fmla="*/ 3434925 h 4130507"/>
              <a:gd name="connsiteX249" fmla="*/ 1479739 w 5623272"/>
              <a:gd name="connsiteY249" fmla="*/ 3432320 h 4130507"/>
              <a:gd name="connsiteX250" fmla="*/ 1462806 w 5623272"/>
              <a:gd name="connsiteY250" fmla="*/ 3432320 h 4130507"/>
              <a:gd name="connsiteX251" fmla="*/ 1365112 w 5623272"/>
              <a:gd name="connsiteY251" fmla="*/ 3427110 h 4130507"/>
              <a:gd name="connsiteX252" fmla="*/ 1270023 w 5623272"/>
              <a:gd name="connsiteY252" fmla="*/ 3419294 h 4130507"/>
              <a:gd name="connsiteX253" fmla="*/ 1270023 w 5623272"/>
              <a:gd name="connsiteY253" fmla="*/ 3419293 h 4130507"/>
              <a:gd name="connsiteX254" fmla="*/ 1249182 w 5623272"/>
              <a:gd name="connsiteY254" fmla="*/ 3417991 h 4130507"/>
              <a:gd name="connsiteX255" fmla="*/ 1232248 w 5623272"/>
              <a:gd name="connsiteY255" fmla="*/ 3415385 h 4130507"/>
              <a:gd name="connsiteX256" fmla="*/ 1214012 w 5623272"/>
              <a:gd name="connsiteY256" fmla="*/ 3412780 h 4130507"/>
              <a:gd name="connsiteX257" fmla="*/ 1197078 w 5623272"/>
              <a:gd name="connsiteY257" fmla="*/ 3407570 h 4130507"/>
              <a:gd name="connsiteX258" fmla="*/ 1180145 w 5623272"/>
              <a:gd name="connsiteY258" fmla="*/ 3402360 h 4130507"/>
              <a:gd name="connsiteX259" fmla="*/ 1161908 w 5623272"/>
              <a:gd name="connsiteY259" fmla="*/ 3397149 h 4130507"/>
              <a:gd name="connsiteX260" fmla="*/ 1144975 w 5623272"/>
              <a:gd name="connsiteY260" fmla="*/ 3389334 h 4130507"/>
              <a:gd name="connsiteX261" fmla="*/ 1126738 w 5623272"/>
              <a:gd name="connsiteY261" fmla="*/ 3382821 h 4130507"/>
              <a:gd name="connsiteX262" fmla="*/ 1112410 w 5623272"/>
              <a:gd name="connsiteY262" fmla="*/ 3372400 h 4130507"/>
              <a:gd name="connsiteX263" fmla="*/ 1096779 w 5623272"/>
              <a:gd name="connsiteY263" fmla="*/ 3361979 h 4130507"/>
              <a:gd name="connsiteX264" fmla="*/ 1082450 w 5623272"/>
              <a:gd name="connsiteY264" fmla="*/ 3352861 h 4130507"/>
              <a:gd name="connsiteX265" fmla="*/ 1066819 w 5623272"/>
              <a:gd name="connsiteY265" fmla="*/ 3339835 h 4130507"/>
              <a:gd name="connsiteX266" fmla="*/ 1052491 w 5623272"/>
              <a:gd name="connsiteY266" fmla="*/ 3326809 h 4130507"/>
              <a:gd name="connsiteX267" fmla="*/ 1039465 w 5623272"/>
              <a:gd name="connsiteY267" fmla="*/ 3315086 h 4130507"/>
              <a:gd name="connsiteX268" fmla="*/ 1027742 w 5623272"/>
              <a:gd name="connsiteY268" fmla="*/ 3302060 h 4130507"/>
              <a:gd name="connsiteX269" fmla="*/ 1022531 w 5623272"/>
              <a:gd name="connsiteY269" fmla="*/ 3294245 h 4130507"/>
              <a:gd name="connsiteX270" fmla="*/ 1014716 w 5623272"/>
              <a:gd name="connsiteY270" fmla="*/ 3287732 h 4130507"/>
              <a:gd name="connsiteX271" fmla="*/ 1006900 w 5623272"/>
              <a:gd name="connsiteY271" fmla="*/ 3282521 h 4130507"/>
              <a:gd name="connsiteX272" fmla="*/ 1001690 w 5623272"/>
              <a:gd name="connsiteY272" fmla="*/ 3277311 h 4130507"/>
              <a:gd name="connsiteX273" fmla="*/ 995177 w 5623272"/>
              <a:gd name="connsiteY273" fmla="*/ 3269496 h 4130507"/>
              <a:gd name="connsiteX274" fmla="*/ 984756 w 5623272"/>
              <a:gd name="connsiteY274" fmla="*/ 3264285 h 4130507"/>
              <a:gd name="connsiteX275" fmla="*/ 976941 w 5623272"/>
              <a:gd name="connsiteY275" fmla="*/ 3261680 h 4130507"/>
              <a:gd name="connsiteX276" fmla="*/ 969125 w 5623272"/>
              <a:gd name="connsiteY276" fmla="*/ 3257772 h 4130507"/>
              <a:gd name="connsiteX277" fmla="*/ 960007 w 5623272"/>
              <a:gd name="connsiteY277" fmla="*/ 3252562 h 4130507"/>
              <a:gd name="connsiteX278" fmla="*/ 952192 w 5623272"/>
              <a:gd name="connsiteY278" fmla="*/ 3249957 h 4130507"/>
              <a:gd name="connsiteX279" fmla="*/ 941771 w 5623272"/>
              <a:gd name="connsiteY279" fmla="*/ 3247352 h 4130507"/>
              <a:gd name="connsiteX280" fmla="*/ 933955 w 5623272"/>
              <a:gd name="connsiteY280" fmla="*/ 3244746 h 4130507"/>
              <a:gd name="connsiteX281" fmla="*/ 751593 w 5623272"/>
              <a:gd name="connsiteY281" fmla="*/ 3204366 h 4130507"/>
              <a:gd name="connsiteX282" fmla="*/ 745080 w 5623272"/>
              <a:gd name="connsiteY282" fmla="*/ 3201761 h 4130507"/>
              <a:gd name="connsiteX283" fmla="*/ 737264 w 5623272"/>
              <a:gd name="connsiteY283" fmla="*/ 3199156 h 4130507"/>
              <a:gd name="connsiteX284" fmla="*/ 732054 w 5623272"/>
              <a:gd name="connsiteY284" fmla="*/ 3197853 h 4130507"/>
              <a:gd name="connsiteX285" fmla="*/ 724239 w 5623272"/>
              <a:gd name="connsiteY285" fmla="*/ 3195248 h 4130507"/>
              <a:gd name="connsiteX286" fmla="*/ 716423 w 5623272"/>
              <a:gd name="connsiteY286" fmla="*/ 3192643 h 4130507"/>
              <a:gd name="connsiteX287" fmla="*/ 712515 w 5623272"/>
              <a:gd name="connsiteY287" fmla="*/ 3187433 h 4130507"/>
              <a:gd name="connsiteX288" fmla="*/ 704700 w 5623272"/>
              <a:gd name="connsiteY288" fmla="*/ 3182222 h 4130507"/>
              <a:gd name="connsiteX289" fmla="*/ 699489 w 5623272"/>
              <a:gd name="connsiteY289" fmla="*/ 3179617 h 4130507"/>
              <a:gd name="connsiteX290" fmla="*/ 691674 w 5623272"/>
              <a:gd name="connsiteY290" fmla="*/ 3174407 h 4130507"/>
              <a:gd name="connsiteX291" fmla="*/ 686463 w 5623272"/>
              <a:gd name="connsiteY291" fmla="*/ 3169196 h 4130507"/>
              <a:gd name="connsiteX292" fmla="*/ 531455 w 5623272"/>
              <a:gd name="connsiteY292" fmla="*/ 3014188 h 4130507"/>
              <a:gd name="connsiteX293" fmla="*/ 522337 w 5623272"/>
              <a:gd name="connsiteY293" fmla="*/ 3002465 h 4130507"/>
              <a:gd name="connsiteX294" fmla="*/ 509311 w 5623272"/>
              <a:gd name="connsiteY294" fmla="*/ 2989439 h 4130507"/>
              <a:gd name="connsiteX295" fmla="*/ 498891 w 5623272"/>
              <a:gd name="connsiteY295" fmla="*/ 2975111 h 4130507"/>
              <a:gd name="connsiteX296" fmla="*/ 492378 w 5623272"/>
              <a:gd name="connsiteY296" fmla="*/ 2959480 h 4130507"/>
              <a:gd name="connsiteX297" fmla="*/ 484562 w 5623272"/>
              <a:gd name="connsiteY297" fmla="*/ 2945151 h 4130507"/>
              <a:gd name="connsiteX298" fmla="*/ 474142 w 5623272"/>
              <a:gd name="connsiteY298" fmla="*/ 2929520 h 4130507"/>
              <a:gd name="connsiteX299" fmla="*/ 438972 w 5623272"/>
              <a:gd name="connsiteY299" fmla="*/ 2847457 h 4130507"/>
              <a:gd name="connsiteX300" fmla="*/ 429854 w 5623272"/>
              <a:gd name="connsiteY300" fmla="*/ 2831826 h 4130507"/>
              <a:gd name="connsiteX301" fmla="*/ 422038 w 5623272"/>
              <a:gd name="connsiteY301" fmla="*/ 2820103 h 4130507"/>
              <a:gd name="connsiteX302" fmla="*/ 411617 w 5623272"/>
              <a:gd name="connsiteY302" fmla="*/ 2807077 h 4130507"/>
              <a:gd name="connsiteX303" fmla="*/ 402499 w 5623272"/>
              <a:gd name="connsiteY303" fmla="*/ 2796656 h 4130507"/>
              <a:gd name="connsiteX304" fmla="*/ 392078 w 5623272"/>
              <a:gd name="connsiteY304" fmla="*/ 2784933 h 4130507"/>
              <a:gd name="connsiteX305" fmla="*/ 379053 w 5623272"/>
              <a:gd name="connsiteY305" fmla="*/ 2774512 h 4130507"/>
              <a:gd name="connsiteX306" fmla="*/ 367329 w 5623272"/>
              <a:gd name="connsiteY306" fmla="*/ 2764091 h 4130507"/>
              <a:gd name="connsiteX307" fmla="*/ 131561 w 5623272"/>
              <a:gd name="connsiteY307" fmla="*/ 2586939 h 4130507"/>
              <a:gd name="connsiteX308" fmla="*/ 74247 w 5623272"/>
              <a:gd name="connsiteY308" fmla="*/ 2519204 h 4130507"/>
              <a:gd name="connsiteX309" fmla="*/ 131561 w 5623272"/>
              <a:gd name="connsiteY309" fmla="*/ 2394156 h 4130507"/>
              <a:gd name="connsiteX310" fmla="*/ 446787 w 5623272"/>
              <a:gd name="connsiteY310" fmla="*/ 2579123 h 4130507"/>
              <a:gd name="connsiteX311" fmla="*/ 531455 w 5623272"/>
              <a:gd name="connsiteY311" fmla="*/ 2494455 h 4130507"/>
              <a:gd name="connsiteX312" fmla="*/ 775040 w 5623272"/>
              <a:gd name="connsiteY312" fmla="*/ 2594755 h 4130507"/>
              <a:gd name="connsiteX313" fmla="*/ 775040 w 5623272"/>
              <a:gd name="connsiteY313" fmla="*/ 2524415 h 4130507"/>
              <a:gd name="connsiteX314" fmla="*/ 726844 w 5623272"/>
              <a:gd name="connsiteY314" fmla="*/ 2524415 h 4130507"/>
              <a:gd name="connsiteX315" fmla="*/ 726844 w 5623272"/>
              <a:gd name="connsiteY315" fmla="*/ 2446259 h 4130507"/>
              <a:gd name="connsiteX316" fmla="*/ 775040 w 5623272"/>
              <a:gd name="connsiteY316" fmla="*/ 2442352 h 4130507"/>
              <a:gd name="connsiteX317" fmla="*/ 777645 w 5623272"/>
              <a:gd name="connsiteY317" fmla="*/ 2111494 h 4130507"/>
              <a:gd name="connsiteX318" fmla="*/ 729449 w 5623272"/>
              <a:gd name="connsiteY318" fmla="*/ 2111494 h 4130507"/>
              <a:gd name="connsiteX319" fmla="*/ 726844 w 5623272"/>
              <a:gd name="connsiteY319" fmla="*/ 2111494 h 4130507"/>
              <a:gd name="connsiteX320" fmla="*/ 724239 w 5623272"/>
              <a:gd name="connsiteY320" fmla="*/ 2111494 h 4130507"/>
              <a:gd name="connsiteX321" fmla="*/ 721633 w 5623272"/>
              <a:gd name="connsiteY321" fmla="*/ 2108889 h 4130507"/>
              <a:gd name="connsiteX322" fmla="*/ 719028 w 5623272"/>
              <a:gd name="connsiteY322" fmla="*/ 2108889 h 4130507"/>
              <a:gd name="connsiteX323" fmla="*/ 716423 w 5623272"/>
              <a:gd name="connsiteY323" fmla="*/ 2108889 h 4130507"/>
              <a:gd name="connsiteX324" fmla="*/ 716423 w 5623272"/>
              <a:gd name="connsiteY324" fmla="*/ 2106284 h 4130507"/>
              <a:gd name="connsiteX325" fmla="*/ 715120 w 5623272"/>
              <a:gd name="connsiteY325" fmla="*/ 2106284 h 4130507"/>
              <a:gd name="connsiteX326" fmla="*/ 552297 w 5623272"/>
              <a:gd name="connsiteY326" fmla="*/ 1978630 h 4130507"/>
              <a:gd name="connsiteX327" fmla="*/ 661714 w 5623272"/>
              <a:gd name="connsiteY327" fmla="*/ 1948671 h 4130507"/>
              <a:gd name="connsiteX328" fmla="*/ 666925 w 5623272"/>
              <a:gd name="connsiteY328" fmla="*/ 1948671 h 4130507"/>
              <a:gd name="connsiteX329" fmla="*/ 672135 w 5623272"/>
              <a:gd name="connsiteY329" fmla="*/ 1946066 h 4130507"/>
              <a:gd name="connsiteX330" fmla="*/ 679951 w 5623272"/>
              <a:gd name="connsiteY330" fmla="*/ 1946066 h 4130507"/>
              <a:gd name="connsiteX331" fmla="*/ 685161 w 5623272"/>
              <a:gd name="connsiteY331" fmla="*/ 1946066 h 4130507"/>
              <a:gd name="connsiteX332" fmla="*/ 691674 w 5623272"/>
              <a:gd name="connsiteY332" fmla="*/ 1946066 h 4130507"/>
              <a:gd name="connsiteX333" fmla="*/ 726844 w 5623272"/>
              <a:gd name="connsiteY333" fmla="*/ 1946066 h 4130507"/>
              <a:gd name="connsiteX334" fmla="*/ 724239 w 5623272"/>
              <a:gd name="connsiteY334" fmla="*/ 1951276 h 4130507"/>
              <a:gd name="connsiteX335" fmla="*/ 784158 w 5623272"/>
              <a:gd name="connsiteY335" fmla="*/ 1951276 h 4130507"/>
              <a:gd name="connsiteX336" fmla="*/ 786763 w 5623272"/>
              <a:gd name="connsiteY336" fmla="*/ 1671220 h 4130507"/>
              <a:gd name="connsiteX337" fmla="*/ 609611 w 5623272"/>
              <a:gd name="connsiteY337" fmla="*/ 1666009 h 4130507"/>
              <a:gd name="connsiteX338" fmla="*/ 599190 w 5623272"/>
              <a:gd name="connsiteY338" fmla="*/ 1600881 h 4130507"/>
              <a:gd name="connsiteX339" fmla="*/ 259215 w 5623272"/>
              <a:gd name="connsiteY339" fmla="*/ 1594368 h 4130507"/>
              <a:gd name="connsiteX340" fmla="*/ 269636 w 5623272"/>
              <a:gd name="connsiteY340" fmla="*/ 1208802 h 4130507"/>
              <a:gd name="connsiteX341" fmla="*/ 212322 w 5623272"/>
              <a:gd name="connsiteY341" fmla="*/ 1208802 h 4130507"/>
              <a:gd name="connsiteX342" fmla="*/ 177152 w 5623272"/>
              <a:gd name="connsiteY342" fmla="*/ 1211407 h 4130507"/>
              <a:gd name="connsiteX343" fmla="*/ 144587 w 5623272"/>
              <a:gd name="connsiteY343" fmla="*/ 1219222 h 4130507"/>
              <a:gd name="connsiteX344" fmla="*/ 144587 w 5623272"/>
              <a:gd name="connsiteY344" fmla="*/ 1143672 h 4130507"/>
              <a:gd name="connsiteX345" fmla="*/ 79458 w 5623272"/>
              <a:gd name="connsiteY345" fmla="*/ 1156698 h 4130507"/>
              <a:gd name="connsiteX346" fmla="*/ 84668 w 5623272"/>
              <a:gd name="connsiteY346" fmla="*/ 1083753 h 4130507"/>
              <a:gd name="connsiteX347" fmla="*/ 11723 w 5623272"/>
              <a:gd name="connsiteY347" fmla="*/ 999085 h 4130507"/>
              <a:gd name="connsiteX348" fmla="*/ 0 w 5623272"/>
              <a:gd name="connsiteY348" fmla="*/ 896180 h 4130507"/>
              <a:gd name="connsiteX349" fmla="*/ 6513 w 5623272"/>
              <a:gd name="connsiteY349" fmla="*/ 758106 h 4130507"/>
              <a:gd name="connsiteX350" fmla="*/ 9118 w 5623272"/>
              <a:gd name="connsiteY350" fmla="*/ 713818 h 4130507"/>
              <a:gd name="connsiteX351" fmla="*/ 549692 w 5623272"/>
              <a:gd name="connsiteY351" fmla="*/ 752896 h 4130507"/>
              <a:gd name="connsiteX352" fmla="*/ 987362 w 5623272"/>
              <a:gd name="connsiteY352" fmla="*/ 874036 h 4130507"/>
              <a:gd name="connsiteX353" fmla="*/ 1096779 w 5623272"/>
              <a:gd name="connsiteY353" fmla="*/ 885760 h 4130507"/>
              <a:gd name="connsiteX354" fmla="*/ 1425031 w 5623272"/>
              <a:gd name="connsiteY354" fmla="*/ 913114 h 4130507"/>
              <a:gd name="connsiteX355" fmla="*/ 1675127 w 5623272"/>
              <a:gd name="connsiteY355" fmla="*/ 861011 h 4130507"/>
              <a:gd name="connsiteX356" fmla="*/ 1814504 w 5623272"/>
              <a:gd name="connsiteY356" fmla="*/ 863616 h 4130507"/>
              <a:gd name="connsiteX357" fmla="*/ 2012498 w 5623272"/>
              <a:gd name="connsiteY357" fmla="*/ 660412 h 4130507"/>
              <a:gd name="connsiteX358" fmla="*/ 2197465 w 5623272"/>
              <a:gd name="connsiteY358" fmla="*/ 660412 h 4130507"/>
              <a:gd name="connsiteX359" fmla="*/ 2265200 w 5623272"/>
              <a:gd name="connsiteY359" fmla="*/ 689069 h 4130507"/>
              <a:gd name="connsiteX360" fmla="*/ 2330329 w 5623272"/>
              <a:gd name="connsiteY360" fmla="*/ 746383 h 4130507"/>
              <a:gd name="connsiteX361" fmla="*/ 2330330 w 5623272"/>
              <a:gd name="connsiteY361" fmla="*/ 746382 h 4130507"/>
              <a:gd name="connsiteX362" fmla="*/ 2292554 w 5623272"/>
              <a:gd name="connsiteY362" fmla="*/ 616123 h 4130507"/>
              <a:gd name="connsiteX363" fmla="*/ 2211794 w 5623272"/>
              <a:gd name="connsiteY363" fmla="*/ 488470 h 4130507"/>
              <a:gd name="connsiteX364" fmla="*/ 2214399 w 5623272"/>
              <a:gd name="connsiteY364" fmla="*/ 368632 h 4130507"/>
              <a:gd name="connsiteX365" fmla="*/ 2149270 w 5623272"/>
              <a:gd name="connsiteY365" fmla="*/ 293082 h 4130507"/>
              <a:gd name="connsiteX366" fmla="*/ 2319909 w 5623272"/>
              <a:gd name="connsiteY366" fmla="*/ 123745 h 4130507"/>
              <a:gd name="connsiteX367" fmla="*/ 2420208 w 5623272"/>
              <a:gd name="connsiteY367" fmla="*/ 97694 h 4130507"/>
              <a:gd name="connsiteX368" fmla="*/ 2459286 w 5623272"/>
              <a:gd name="connsiteY368" fmla="*/ 58616 h 4130507"/>
              <a:gd name="connsiteX369" fmla="*/ 2515297 w 5623272"/>
              <a:gd name="connsiteY369" fmla="*/ 0 h 4130507"/>
              <a:gd name="connsiteX0" fmla="*/ 5446120 w 5623272"/>
              <a:gd name="connsiteY0" fmla="*/ 1413308 h 4130507"/>
              <a:gd name="connsiteX1" fmla="*/ 5443515 w 5623272"/>
              <a:gd name="connsiteY1" fmla="*/ 1418518 h 4130507"/>
              <a:gd name="connsiteX2" fmla="*/ 5443516 w 5623272"/>
              <a:gd name="connsiteY2" fmla="*/ 1418517 h 4130507"/>
              <a:gd name="connsiteX3" fmla="*/ 5446121 w 5623272"/>
              <a:gd name="connsiteY3" fmla="*/ 1413308 h 4130507"/>
              <a:gd name="connsiteX4" fmla="*/ 5446120 w 5623272"/>
              <a:gd name="connsiteY4" fmla="*/ 1413308 h 4130507"/>
              <a:gd name="connsiteX5" fmla="*/ 5500830 w 5623272"/>
              <a:gd name="connsiteY5" fmla="*/ 1361203 h 4130507"/>
              <a:gd name="connsiteX6" fmla="*/ 5490416 w 5623272"/>
              <a:gd name="connsiteY6" fmla="*/ 1369014 h 4130507"/>
              <a:gd name="connsiteX7" fmla="*/ 5500830 w 5623272"/>
              <a:gd name="connsiteY7" fmla="*/ 1361203 h 4130507"/>
              <a:gd name="connsiteX8" fmla="*/ 5612842 w 5623272"/>
              <a:gd name="connsiteY8" fmla="*/ 1293473 h 4130507"/>
              <a:gd name="connsiteX9" fmla="*/ 5598523 w 5623272"/>
              <a:gd name="connsiteY9" fmla="*/ 1298680 h 4130507"/>
              <a:gd name="connsiteX10" fmla="*/ 5596789 w 5623272"/>
              <a:gd name="connsiteY10" fmla="*/ 1299547 h 4130507"/>
              <a:gd name="connsiteX11" fmla="*/ 5601129 w 5623272"/>
              <a:gd name="connsiteY11" fmla="*/ 1298679 h 4130507"/>
              <a:gd name="connsiteX12" fmla="*/ 5612842 w 5623272"/>
              <a:gd name="connsiteY12" fmla="*/ 1293473 h 4130507"/>
              <a:gd name="connsiteX13" fmla="*/ 2515297 w 5623272"/>
              <a:gd name="connsiteY13" fmla="*/ 0 h 4130507"/>
              <a:gd name="connsiteX14" fmla="*/ 2847457 w 5623272"/>
              <a:gd name="connsiteY14" fmla="*/ 183665 h 4130507"/>
              <a:gd name="connsiteX15" fmla="*/ 3140539 w 5623272"/>
              <a:gd name="connsiteY15" fmla="*/ 240979 h 4130507"/>
              <a:gd name="connsiteX16" fmla="*/ 3361980 w 5623272"/>
              <a:gd name="connsiteY16" fmla="*/ 325647 h 4130507"/>
              <a:gd name="connsiteX17" fmla="*/ 3502659 w 5623272"/>
              <a:gd name="connsiteY17" fmla="*/ 281359 h 4130507"/>
              <a:gd name="connsiteX18" fmla="*/ 3501738 w 5623272"/>
              <a:gd name="connsiteY18" fmla="*/ 310564 h 4130507"/>
              <a:gd name="connsiteX19" fmla="*/ 3501739 w 5623272"/>
              <a:gd name="connsiteY19" fmla="*/ 310564 h 4130507"/>
              <a:gd name="connsiteX20" fmla="*/ 3502660 w 5623272"/>
              <a:gd name="connsiteY20" fmla="*/ 281358 h 4130507"/>
              <a:gd name="connsiteX21" fmla="*/ 3652457 w 5623272"/>
              <a:gd name="connsiteY21" fmla="*/ 227952 h 4130507"/>
              <a:gd name="connsiteX22" fmla="*/ 4122692 w 5623272"/>
              <a:gd name="connsiteY22" fmla="*/ 238373 h 4130507"/>
              <a:gd name="connsiteX23" fmla="*/ 4380604 w 5623272"/>
              <a:gd name="connsiteY23" fmla="*/ 246189 h 4130507"/>
              <a:gd name="connsiteX24" fmla="*/ 4525191 w 5623272"/>
              <a:gd name="connsiteY24" fmla="*/ 270938 h 4130507"/>
              <a:gd name="connsiteX25" fmla="*/ 4530401 w 5623272"/>
              <a:gd name="connsiteY25" fmla="*/ 213624 h 4130507"/>
              <a:gd name="connsiteX26" fmla="*/ 4695829 w 5623272"/>
              <a:gd name="connsiteY26" fmla="*/ 100300 h 4130507"/>
              <a:gd name="connsiteX27" fmla="*/ 4695829 w 5623272"/>
              <a:gd name="connsiteY27" fmla="*/ 100299 h 4130507"/>
              <a:gd name="connsiteX28" fmla="*/ 4695830 w 5623272"/>
              <a:gd name="connsiteY28" fmla="*/ 100299 h 4130507"/>
              <a:gd name="connsiteX29" fmla="*/ 4823483 w 5623272"/>
              <a:gd name="connsiteY29" fmla="*/ 72945 h 4130507"/>
              <a:gd name="connsiteX30" fmla="*/ 4970676 w 5623272"/>
              <a:gd name="connsiteY30" fmla="*/ 72945 h 4130507"/>
              <a:gd name="connsiteX31" fmla="*/ 5228588 w 5623272"/>
              <a:gd name="connsiteY31" fmla="*/ 132864 h 4130507"/>
              <a:gd name="connsiteX32" fmla="*/ 5623272 w 5623272"/>
              <a:gd name="connsiteY32" fmla="*/ 100299 h 4130507"/>
              <a:gd name="connsiteX33" fmla="*/ 5623272 w 5623272"/>
              <a:gd name="connsiteY33" fmla="*/ 121141 h 4130507"/>
              <a:gd name="connsiteX34" fmla="*/ 5612852 w 5623272"/>
              <a:gd name="connsiteY34" fmla="*/ 1293469 h 4130507"/>
              <a:gd name="connsiteX35" fmla="*/ 5612852 w 5623272"/>
              <a:gd name="connsiteY35" fmla="*/ 2603873 h 4130507"/>
              <a:gd name="connsiteX36" fmla="*/ 5612852 w 5623272"/>
              <a:gd name="connsiteY36" fmla="*/ 2711988 h 4130507"/>
              <a:gd name="connsiteX37" fmla="*/ 5569643 w 5623272"/>
              <a:gd name="connsiteY37" fmla="*/ 2715540 h 4130507"/>
              <a:gd name="connsiteX38" fmla="*/ 5569643 w 5623272"/>
              <a:gd name="connsiteY38" fmla="*/ 2715541 h 4130507"/>
              <a:gd name="connsiteX39" fmla="*/ 5612851 w 5623272"/>
              <a:gd name="connsiteY39" fmla="*/ 2711989 h 4130507"/>
              <a:gd name="connsiteX40" fmla="*/ 5620666 w 5623272"/>
              <a:gd name="connsiteY40" fmla="*/ 3687628 h 4130507"/>
              <a:gd name="connsiteX41" fmla="*/ 5612851 w 5623272"/>
              <a:gd name="connsiteY41" fmla="*/ 4082312 h 4130507"/>
              <a:gd name="connsiteX42" fmla="*/ 5153037 w 5623272"/>
              <a:gd name="connsiteY42" fmla="*/ 3920791 h 4130507"/>
              <a:gd name="connsiteX43" fmla="*/ 5087908 w 5623272"/>
              <a:gd name="connsiteY43" fmla="*/ 3918186 h 4130507"/>
              <a:gd name="connsiteX44" fmla="*/ 4682803 w 5623272"/>
              <a:gd name="connsiteY44" fmla="*/ 3910370 h 4130507"/>
              <a:gd name="connsiteX45" fmla="*/ 4637214 w 5623272"/>
              <a:gd name="connsiteY45" fmla="*/ 3907765 h 4130507"/>
              <a:gd name="connsiteX46" fmla="*/ 4609859 w 5623272"/>
              <a:gd name="connsiteY46" fmla="*/ 3907765 h 4130507"/>
              <a:gd name="connsiteX47" fmla="*/ 4582505 w 5623272"/>
              <a:gd name="connsiteY47" fmla="*/ 3905160 h 4130507"/>
              <a:gd name="connsiteX48" fmla="*/ 4555151 w 5623272"/>
              <a:gd name="connsiteY48" fmla="*/ 3899949 h 4130507"/>
              <a:gd name="connsiteX49" fmla="*/ 4527796 w 5623272"/>
              <a:gd name="connsiteY49" fmla="*/ 3894739 h 4130507"/>
              <a:gd name="connsiteX50" fmla="*/ 4500442 w 5623272"/>
              <a:gd name="connsiteY50" fmla="*/ 3888226 h 4130507"/>
              <a:gd name="connsiteX51" fmla="*/ 4475693 w 5623272"/>
              <a:gd name="connsiteY51" fmla="*/ 3880411 h 4130507"/>
              <a:gd name="connsiteX52" fmla="*/ 4450944 w 5623272"/>
              <a:gd name="connsiteY52" fmla="*/ 3869990 h 4130507"/>
              <a:gd name="connsiteX53" fmla="*/ 4424892 w 5623272"/>
              <a:gd name="connsiteY53" fmla="*/ 3858267 h 4130507"/>
              <a:gd name="connsiteX54" fmla="*/ 4400143 w 5623272"/>
              <a:gd name="connsiteY54" fmla="*/ 3845241 h 4130507"/>
              <a:gd name="connsiteX55" fmla="*/ 4375394 w 5623272"/>
              <a:gd name="connsiteY55" fmla="*/ 3829610 h 4130507"/>
              <a:gd name="connsiteX56" fmla="*/ 4355855 w 5623272"/>
              <a:gd name="connsiteY56" fmla="*/ 3817886 h 4130507"/>
              <a:gd name="connsiteX57" fmla="*/ 4348039 w 5623272"/>
              <a:gd name="connsiteY57" fmla="*/ 3812676 h 4130507"/>
              <a:gd name="connsiteX58" fmla="*/ 4340224 w 5623272"/>
              <a:gd name="connsiteY58" fmla="*/ 3807466 h 4130507"/>
              <a:gd name="connsiteX59" fmla="*/ 4329803 w 5623272"/>
              <a:gd name="connsiteY59" fmla="*/ 3804860 h 4130507"/>
              <a:gd name="connsiteX60" fmla="*/ 4323290 w 5623272"/>
              <a:gd name="connsiteY60" fmla="*/ 3799650 h 4130507"/>
              <a:gd name="connsiteX61" fmla="*/ 4312870 w 5623272"/>
              <a:gd name="connsiteY61" fmla="*/ 3797045 h 4130507"/>
              <a:gd name="connsiteX62" fmla="*/ 4193031 w 5623272"/>
              <a:gd name="connsiteY62" fmla="*/ 3763178 h 4130507"/>
              <a:gd name="connsiteX63" fmla="*/ 4182611 w 5623272"/>
              <a:gd name="connsiteY63" fmla="*/ 3763178 h 4130507"/>
              <a:gd name="connsiteX64" fmla="*/ 4170887 w 5623272"/>
              <a:gd name="connsiteY64" fmla="*/ 3760572 h 4130507"/>
              <a:gd name="connsiteX65" fmla="*/ 4160467 w 5623272"/>
              <a:gd name="connsiteY65" fmla="*/ 3760572 h 4130507"/>
              <a:gd name="connsiteX66" fmla="*/ 4147441 w 5623272"/>
              <a:gd name="connsiteY66" fmla="*/ 3760572 h 4130507"/>
              <a:gd name="connsiteX67" fmla="*/ 4138323 w 5623272"/>
              <a:gd name="connsiteY67" fmla="*/ 3760572 h 4130507"/>
              <a:gd name="connsiteX68" fmla="*/ 4127902 w 5623272"/>
              <a:gd name="connsiteY68" fmla="*/ 3760572 h 4130507"/>
              <a:gd name="connsiteX69" fmla="*/ 4114876 w 5623272"/>
              <a:gd name="connsiteY69" fmla="*/ 3763178 h 4130507"/>
              <a:gd name="connsiteX70" fmla="*/ 4105758 w 5623272"/>
              <a:gd name="connsiteY70" fmla="*/ 3764481 h 4130507"/>
              <a:gd name="connsiteX71" fmla="*/ 4095337 w 5623272"/>
              <a:gd name="connsiteY71" fmla="*/ 3767086 h 4130507"/>
              <a:gd name="connsiteX72" fmla="*/ 4084916 w 5623272"/>
              <a:gd name="connsiteY72" fmla="*/ 3769691 h 4130507"/>
              <a:gd name="connsiteX73" fmla="*/ 4075798 w 5623272"/>
              <a:gd name="connsiteY73" fmla="*/ 3774902 h 4130507"/>
              <a:gd name="connsiteX74" fmla="*/ 4067983 w 5623272"/>
              <a:gd name="connsiteY74" fmla="*/ 3780112 h 4130507"/>
              <a:gd name="connsiteX75" fmla="*/ 4057562 w 5623272"/>
              <a:gd name="connsiteY75" fmla="*/ 3785322 h 4130507"/>
              <a:gd name="connsiteX76" fmla="*/ 4038023 w 5623272"/>
              <a:gd name="connsiteY76" fmla="*/ 3795743 h 4130507"/>
              <a:gd name="connsiteX77" fmla="*/ 4014577 w 5623272"/>
              <a:gd name="connsiteY77" fmla="*/ 3802256 h 4130507"/>
              <a:gd name="connsiteX78" fmla="*/ 3995038 w 5623272"/>
              <a:gd name="connsiteY78" fmla="*/ 3812677 h 4130507"/>
              <a:gd name="connsiteX79" fmla="*/ 3799650 w 5623272"/>
              <a:gd name="connsiteY79" fmla="*/ 3883017 h 4130507"/>
              <a:gd name="connsiteX80" fmla="*/ 3767085 w 5623272"/>
              <a:gd name="connsiteY80" fmla="*/ 3897345 h 4130507"/>
              <a:gd name="connsiteX81" fmla="*/ 3765782 w 5623272"/>
              <a:gd name="connsiteY81" fmla="*/ 3899950 h 4130507"/>
              <a:gd name="connsiteX82" fmla="*/ 3760572 w 5623272"/>
              <a:gd name="connsiteY82" fmla="*/ 3902555 h 4130507"/>
              <a:gd name="connsiteX83" fmla="*/ 3755362 w 5623272"/>
              <a:gd name="connsiteY83" fmla="*/ 3905161 h 4130507"/>
              <a:gd name="connsiteX84" fmla="*/ 3750151 w 5623272"/>
              <a:gd name="connsiteY84" fmla="*/ 3907766 h 4130507"/>
              <a:gd name="connsiteX85" fmla="*/ 3744941 w 5623272"/>
              <a:gd name="connsiteY85" fmla="*/ 3907766 h 4130507"/>
              <a:gd name="connsiteX86" fmla="*/ 3739731 w 5623272"/>
              <a:gd name="connsiteY86" fmla="*/ 3910371 h 4130507"/>
              <a:gd name="connsiteX87" fmla="*/ 3734520 w 5623272"/>
              <a:gd name="connsiteY87" fmla="*/ 3910371 h 4130507"/>
              <a:gd name="connsiteX88" fmla="*/ 3728007 w 5623272"/>
              <a:gd name="connsiteY88" fmla="*/ 3912976 h 4130507"/>
              <a:gd name="connsiteX89" fmla="*/ 3722797 w 5623272"/>
              <a:gd name="connsiteY89" fmla="*/ 3912976 h 4130507"/>
              <a:gd name="connsiteX90" fmla="*/ 3717587 w 5623272"/>
              <a:gd name="connsiteY90" fmla="*/ 3912976 h 4130507"/>
              <a:gd name="connsiteX91" fmla="*/ 3369796 w 5623272"/>
              <a:gd name="connsiteY91" fmla="*/ 3912976 h 4130507"/>
              <a:gd name="connsiteX92" fmla="*/ 3334626 w 5623272"/>
              <a:gd name="connsiteY92" fmla="*/ 3912976 h 4130507"/>
              <a:gd name="connsiteX93" fmla="*/ 3299456 w 5623272"/>
              <a:gd name="connsiteY93" fmla="*/ 3910371 h 4130507"/>
              <a:gd name="connsiteX94" fmla="*/ 3282522 w 5623272"/>
              <a:gd name="connsiteY94" fmla="*/ 3910371 h 4130507"/>
              <a:gd name="connsiteX95" fmla="*/ 3284234 w 5623272"/>
              <a:gd name="connsiteY95" fmla="*/ 3861839 h 4130507"/>
              <a:gd name="connsiteX96" fmla="*/ 3282522 w 5623272"/>
              <a:gd name="connsiteY96" fmla="*/ 3910370 h 4130507"/>
              <a:gd name="connsiteX97" fmla="*/ 3154868 w 5623272"/>
              <a:gd name="connsiteY97" fmla="*/ 3897344 h 4130507"/>
              <a:gd name="connsiteX98" fmla="*/ 3143145 w 5623272"/>
              <a:gd name="connsiteY98" fmla="*/ 3897344 h 4130507"/>
              <a:gd name="connsiteX99" fmla="*/ 3130119 w 5623272"/>
              <a:gd name="connsiteY99" fmla="*/ 3897344 h 4130507"/>
              <a:gd name="connsiteX100" fmla="*/ 3117093 w 5623272"/>
              <a:gd name="connsiteY100" fmla="*/ 3897344 h 4130507"/>
              <a:gd name="connsiteX101" fmla="*/ 3107975 w 5623272"/>
              <a:gd name="connsiteY101" fmla="*/ 3899949 h 4130507"/>
              <a:gd name="connsiteX102" fmla="*/ 3094949 w 5623272"/>
              <a:gd name="connsiteY102" fmla="*/ 3902554 h 4130507"/>
              <a:gd name="connsiteX103" fmla="*/ 3081923 w 5623272"/>
              <a:gd name="connsiteY103" fmla="*/ 3905159 h 4130507"/>
              <a:gd name="connsiteX104" fmla="*/ 3070200 w 5623272"/>
              <a:gd name="connsiteY104" fmla="*/ 3907765 h 4130507"/>
              <a:gd name="connsiteX105" fmla="*/ 2997255 w 5623272"/>
              <a:gd name="connsiteY105" fmla="*/ 3935119 h 4130507"/>
              <a:gd name="connsiteX106" fmla="*/ 2989439 w 5623272"/>
              <a:gd name="connsiteY106" fmla="*/ 3937724 h 4130507"/>
              <a:gd name="connsiteX107" fmla="*/ 2982926 w 5623272"/>
              <a:gd name="connsiteY107" fmla="*/ 3942935 h 4130507"/>
              <a:gd name="connsiteX108" fmla="*/ 2977716 w 5623272"/>
              <a:gd name="connsiteY108" fmla="*/ 3945540 h 4130507"/>
              <a:gd name="connsiteX109" fmla="*/ 2969901 w 5623272"/>
              <a:gd name="connsiteY109" fmla="*/ 3950750 h 4130507"/>
              <a:gd name="connsiteX110" fmla="*/ 2964690 w 5623272"/>
              <a:gd name="connsiteY110" fmla="*/ 3954658 h 4130507"/>
              <a:gd name="connsiteX111" fmla="*/ 2959480 w 5623272"/>
              <a:gd name="connsiteY111" fmla="*/ 3959868 h 4130507"/>
              <a:gd name="connsiteX112" fmla="*/ 2955572 w 5623272"/>
              <a:gd name="connsiteY112" fmla="*/ 3965079 h 4130507"/>
              <a:gd name="connsiteX113" fmla="*/ 2950362 w 5623272"/>
              <a:gd name="connsiteY113" fmla="*/ 3970289 h 4130507"/>
              <a:gd name="connsiteX114" fmla="*/ 2945151 w 5623272"/>
              <a:gd name="connsiteY114" fmla="*/ 3975499 h 4130507"/>
              <a:gd name="connsiteX115" fmla="*/ 2939941 w 5623272"/>
              <a:gd name="connsiteY115" fmla="*/ 3980710 h 4130507"/>
              <a:gd name="connsiteX116" fmla="*/ 2934731 w 5623272"/>
              <a:gd name="connsiteY116" fmla="*/ 3987223 h 4130507"/>
              <a:gd name="connsiteX117" fmla="*/ 2932125 w 5623272"/>
              <a:gd name="connsiteY117" fmla="*/ 3995038 h 4130507"/>
              <a:gd name="connsiteX118" fmla="*/ 2926915 w 5623272"/>
              <a:gd name="connsiteY118" fmla="*/ 4000248 h 4130507"/>
              <a:gd name="connsiteX119" fmla="*/ 2925613 w 5623272"/>
              <a:gd name="connsiteY119" fmla="*/ 4005459 h 4130507"/>
              <a:gd name="connsiteX120" fmla="*/ 2920402 w 5623272"/>
              <a:gd name="connsiteY120" fmla="*/ 4013274 h 4130507"/>
              <a:gd name="connsiteX121" fmla="*/ 2915192 w 5623272"/>
              <a:gd name="connsiteY121" fmla="*/ 4017182 h 4130507"/>
              <a:gd name="connsiteX122" fmla="*/ 2909981 w 5623272"/>
              <a:gd name="connsiteY122" fmla="*/ 4022392 h 4130507"/>
              <a:gd name="connsiteX123" fmla="*/ 2904771 w 5623272"/>
              <a:gd name="connsiteY123" fmla="*/ 4027603 h 4130507"/>
              <a:gd name="connsiteX124" fmla="*/ 2899561 w 5623272"/>
              <a:gd name="connsiteY124" fmla="*/ 4032813 h 4130507"/>
              <a:gd name="connsiteX125" fmla="*/ 2893048 w 5623272"/>
              <a:gd name="connsiteY125" fmla="*/ 4038023 h 4130507"/>
              <a:gd name="connsiteX126" fmla="*/ 2887837 w 5623272"/>
              <a:gd name="connsiteY126" fmla="*/ 4040629 h 4130507"/>
              <a:gd name="connsiteX127" fmla="*/ 2880022 w 5623272"/>
              <a:gd name="connsiteY127" fmla="*/ 4045839 h 4130507"/>
              <a:gd name="connsiteX128" fmla="*/ 2874812 w 5623272"/>
              <a:gd name="connsiteY128" fmla="*/ 4047142 h 4130507"/>
              <a:gd name="connsiteX129" fmla="*/ 2866996 w 5623272"/>
              <a:gd name="connsiteY129" fmla="*/ 4049747 h 4130507"/>
              <a:gd name="connsiteX130" fmla="*/ 2697660 w 5623272"/>
              <a:gd name="connsiteY130" fmla="*/ 4120086 h 4130507"/>
              <a:gd name="connsiteX131" fmla="*/ 2662490 w 5623272"/>
              <a:gd name="connsiteY131" fmla="*/ 4127902 h 4130507"/>
              <a:gd name="connsiteX132" fmla="*/ 2627320 w 5623272"/>
              <a:gd name="connsiteY132" fmla="*/ 4130507 h 4130507"/>
              <a:gd name="connsiteX133" fmla="*/ 2589545 w 5623272"/>
              <a:gd name="connsiteY133" fmla="*/ 4130507 h 4130507"/>
              <a:gd name="connsiteX134" fmla="*/ 2527020 w 5623272"/>
              <a:gd name="connsiteY134" fmla="*/ 4130507 h 4130507"/>
              <a:gd name="connsiteX135" fmla="*/ 2510087 w 5623272"/>
              <a:gd name="connsiteY135" fmla="*/ 4130507 h 4130507"/>
              <a:gd name="connsiteX136" fmla="*/ 2490548 w 5623272"/>
              <a:gd name="connsiteY136" fmla="*/ 4130507 h 4130507"/>
              <a:gd name="connsiteX137" fmla="*/ 2472312 w 5623272"/>
              <a:gd name="connsiteY137" fmla="*/ 4127902 h 4130507"/>
              <a:gd name="connsiteX138" fmla="*/ 2437142 w 5623272"/>
              <a:gd name="connsiteY138" fmla="*/ 4122692 h 4130507"/>
              <a:gd name="connsiteX139" fmla="*/ 2422813 w 5623272"/>
              <a:gd name="connsiteY139" fmla="*/ 4117481 h 4130507"/>
              <a:gd name="connsiteX140" fmla="*/ 2407182 w 5623272"/>
              <a:gd name="connsiteY140" fmla="*/ 4109666 h 4130507"/>
              <a:gd name="connsiteX141" fmla="*/ 2392854 w 5623272"/>
              <a:gd name="connsiteY141" fmla="*/ 4103153 h 4130507"/>
              <a:gd name="connsiteX142" fmla="*/ 2377223 w 5623272"/>
              <a:gd name="connsiteY142" fmla="*/ 4095337 h 4130507"/>
              <a:gd name="connsiteX143" fmla="*/ 2362894 w 5623272"/>
              <a:gd name="connsiteY143" fmla="*/ 4087522 h 4130507"/>
              <a:gd name="connsiteX144" fmla="*/ 2347263 w 5623272"/>
              <a:gd name="connsiteY144" fmla="*/ 4077101 h 4130507"/>
              <a:gd name="connsiteX145" fmla="*/ 2334237 w 5623272"/>
              <a:gd name="connsiteY145" fmla="*/ 4067983 h 4130507"/>
              <a:gd name="connsiteX146" fmla="*/ 2322514 w 5623272"/>
              <a:gd name="connsiteY146" fmla="*/ 4057562 h 4130507"/>
              <a:gd name="connsiteX147" fmla="*/ 2309488 w 5623272"/>
              <a:gd name="connsiteY147" fmla="*/ 4045839 h 4130507"/>
              <a:gd name="connsiteX148" fmla="*/ 2297765 w 5623272"/>
              <a:gd name="connsiteY148" fmla="*/ 4032813 h 4130507"/>
              <a:gd name="connsiteX149" fmla="*/ 2287344 w 5623272"/>
              <a:gd name="connsiteY149" fmla="*/ 4019787 h 4130507"/>
              <a:gd name="connsiteX150" fmla="*/ 2276923 w 5623272"/>
              <a:gd name="connsiteY150" fmla="*/ 4008064 h 4130507"/>
              <a:gd name="connsiteX151" fmla="*/ 2267805 w 5623272"/>
              <a:gd name="connsiteY151" fmla="*/ 3997643 h 4130507"/>
              <a:gd name="connsiteX152" fmla="*/ 2259990 w 5623272"/>
              <a:gd name="connsiteY152" fmla="*/ 3984617 h 4130507"/>
              <a:gd name="connsiteX153" fmla="*/ 2249569 w 5623272"/>
              <a:gd name="connsiteY153" fmla="*/ 3978104 h 4130507"/>
              <a:gd name="connsiteX154" fmla="*/ 2240451 w 5623272"/>
              <a:gd name="connsiteY154" fmla="*/ 3967684 h 4130507"/>
              <a:gd name="connsiteX155" fmla="*/ 2227425 w 5623272"/>
              <a:gd name="connsiteY155" fmla="*/ 3957263 h 4130507"/>
              <a:gd name="connsiteX156" fmla="*/ 2217004 w 5623272"/>
              <a:gd name="connsiteY156" fmla="*/ 3950750 h 4130507"/>
              <a:gd name="connsiteX157" fmla="*/ 2205281 w 5623272"/>
              <a:gd name="connsiteY157" fmla="*/ 3942935 h 4130507"/>
              <a:gd name="connsiteX158" fmla="*/ 2157085 w 5623272"/>
              <a:gd name="connsiteY158" fmla="*/ 3918185 h 4130507"/>
              <a:gd name="connsiteX159" fmla="*/ 2127126 w 5623272"/>
              <a:gd name="connsiteY159" fmla="*/ 3899949 h 4130507"/>
              <a:gd name="connsiteX160" fmla="*/ 2082838 w 5623272"/>
              <a:gd name="connsiteY160" fmla="*/ 3880410 h 4130507"/>
              <a:gd name="connsiteX161" fmla="*/ 2094414 w 5623272"/>
              <a:gd name="connsiteY161" fmla="*/ 3816488 h 4130507"/>
              <a:gd name="connsiteX162" fmla="*/ 2094414 w 5623272"/>
              <a:gd name="connsiteY162" fmla="*/ 3816487 h 4130507"/>
              <a:gd name="connsiteX163" fmla="*/ 2082837 w 5623272"/>
              <a:gd name="connsiteY163" fmla="*/ 3880410 h 4130507"/>
              <a:gd name="connsiteX164" fmla="*/ 2042457 w 5623272"/>
              <a:gd name="connsiteY164" fmla="*/ 3862174 h 4130507"/>
              <a:gd name="connsiteX165" fmla="*/ 2039852 w 5623272"/>
              <a:gd name="connsiteY165" fmla="*/ 3859569 h 4130507"/>
              <a:gd name="connsiteX166" fmla="*/ 2037247 w 5623272"/>
              <a:gd name="connsiteY166" fmla="*/ 3858266 h 4130507"/>
              <a:gd name="connsiteX167" fmla="*/ 2034642 w 5623272"/>
              <a:gd name="connsiteY167" fmla="*/ 3855661 h 4130507"/>
              <a:gd name="connsiteX168" fmla="*/ 2032037 w 5623272"/>
              <a:gd name="connsiteY168" fmla="*/ 3853056 h 4130507"/>
              <a:gd name="connsiteX169" fmla="*/ 2029431 w 5623272"/>
              <a:gd name="connsiteY169" fmla="*/ 3850451 h 4130507"/>
              <a:gd name="connsiteX170" fmla="*/ 2026826 w 5623272"/>
              <a:gd name="connsiteY170" fmla="*/ 3847845 h 4130507"/>
              <a:gd name="connsiteX171" fmla="*/ 2024221 w 5623272"/>
              <a:gd name="connsiteY171" fmla="*/ 3845240 h 4130507"/>
              <a:gd name="connsiteX172" fmla="*/ 2022918 w 5623272"/>
              <a:gd name="connsiteY172" fmla="*/ 3840030 h 4130507"/>
              <a:gd name="connsiteX173" fmla="*/ 2020313 w 5623272"/>
              <a:gd name="connsiteY173" fmla="*/ 3837425 h 4130507"/>
              <a:gd name="connsiteX174" fmla="*/ 2020313 w 5623272"/>
              <a:gd name="connsiteY174" fmla="*/ 3834820 h 4130507"/>
              <a:gd name="connsiteX175" fmla="*/ 2017708 w 5623272"/>
              <a:gd name="connsiteY175" fmla="*/ 3829609 h 4130507"/>
              <a:gd name="connsiteX176" fmla="*/ 2015103 w 5623272"/>
              <a:gd name="connsiteY176" fmla="*/ 3827004 h 4130507"/>
              <a:gd name="connsiteX177" fmla="*/ 2015103 w 5623272"/>
              <a:gd name="connsiteY177" fmla="*/ 3825701 h 4130507"/>
              <a:gd name="connsiteX178" fmla="*/ 2015103 w 5623272"/>
              <a:gd name="connsiteY178" fmla="*/ 3820491 h 4130507"/>
              <a:gd name="connsiteX179" fmla="*/ 2012498 w 5623272"/>
              <a:gd name="connsiteY179" fmla="*/ 3817886 h 4130507"/>
              <a:gd name="connsiteX180" fmla="*/ 2012498 w 5623272"/>
              <a:gd name="connsiteY180" fmla="*/ 3812676 h 4130507"/>
              <a:gd name="connsiteX181" fmla="*/ 2012498 w 5623272"/>
              <a:gd name="connsiteY181" fmla="*/ 3810070 h 4130507"/>
              <a:gd name="connsiteX182" fmla="*/ 2009893 w 5623272"/>
              <a:gd name="connsiteY182" fmla="*/ 3807465 h 4130507"/>
              <a:gd name="connsiteX183" fmla="*/ 2009893 w 5623272"/>
              <a:gd name="connsiteY183" fmla="*/ 3802255 h 4130507"/>
              <a:gd name="connsiteX184" fmla="*/ 2007287 w 5623272"/>
              <a:gd name="connsiteY184" fmla="*/ 3799650 h 4130507"/>
              <a:gd name="connsiteX185" fmla="*/ 2007287 w 5623272"/>
              <a:gd name="connsiteY185" fmla="*/ 3797045 h 4130507"/>
              <a:gd name="connsiteX186" fmla="*/ 2004682 w 5623272"/>
              <a:gd name="connsiteY186" fmla="*/ 3793137 h 4130507"/>
              <a:gd name="connsiteX187" fmla="*/ 2002077 w 5623272"/>
              <a:gd name="connsiteY187" fmla="*/ 3790532 h 4130507"/>
              <a:gd name="connsiteX188" fmla="*/ 2002077 w 5623272"/>
              <a:gd name="connsiteY188" fmla="*/ 3787926 h 4130507"/>
              <a:gd name="connsiteX189" fmla="*/ 1999472 w 5623272"/>
              <a:gd name="connsiteY189" fmla="*/ 3785321 h 4130507"/>
              <a:gd name="connsiteX190" fmla="*/ 1931737 w 5623272"/>
              <a:gd name="connsiteY190" fmla="*/ 3704561 h 4130507"/>
              <a:gd name="connsiteX191" fmla="*/ 1931737 w 5623272"/>
              <a:gd name="connsiteY191" fmla="*/ 3701956 h 4130507"/>
              <a:gd name="connsiteX192" fmla="*/ 1930435 w 5623272"/>
              <a:gd name="connsiteY192" fmla="*/ 3700653 h 4130507"/>
              <a:gd name="connsiteX193" fmla="*/ 1927830 w 5623272"/>
              <a:gd name="connsiteY193" fmla="*/ 3698048 h 4130507"/>
              <a:gd name="connsiteX194" fmla="*/ 1925224 w 5623272"/>
              <a:gd name="connsiteY194" fmla="*/ 3698048 h 4130507"/>
              <a:gd name="connsiteX195" fmla="*/ 1925224 w 5623272"/>
              <a:gd name="connsiteY195" fmla="*/ 3695443 h 4130507"/>
              <a:gd name="connsiteX196" fmla="*/ 1922619 w 5623272"/>
              <a:gd name="connsiteY196" fmla="*/ 3692837 h 4130507"/>
              <a:gd name="connsiteX197" fmla="*/ 1920014 w 5623272"/>
              <a:gd name="connsiteY197" fmla="*/ 3692837 h 4130507"/>
              <a:gd name="connsiteX198" fmla="*/ 1917409 w 5623272"/>
              <a:gd name="connsiteY198" fmla="*/ 3690232 h 4130507"/>
              <a:gd name="connsiteX199" fmla="*/ 1914804 w 5623272"/>
              <a:gd name="connsiteY199" fmla="*/ 3690232 h 4130507"/>
              <a:gd name="connsiteX200" fmla="*/ 1912198 w 5623272"/>
              <a:gd name="connsiteY200" fmla="*/ 3687627 h 4130507"/>
              <a:gd name="connsiteX201" fmla="*/ 1909593 w 5623272"/>
              <a:gd name="connsiteY201" fmla="*/ 3687627 h 4130507"/>
              <a:gd name="connsiteX202" fmla="*/ 1906988 w 5623272"/>
              <a:gd name="connsiteY202" fmla="*/ 3687627 h 4130507"/>
              <a:gd name="connsiteX203" fmla="*/ 1904383 w 5623272"/>
              <a:gd name="connsiteY203" fmla="*/ 3685022 h 4130507"/>
              <a:gd name="connsiteX204" fmla="*/ 1901778 w 5623272"/>
              <a:gd name="connsiteY204" fmla="*/ 3685022 h 4130507"/>
              <a:gd name="connsiteX205" fmla="*/ 1899173 w 5623272"/>
              <a:gd name="connsiteY205" fmla="*/ 3685022 h 4130507"/>
              <a:gd name="connsiteX206" fmla="*/ 1897870 w 5623272"/>
              <a:gd name="connsiteY206" fmla="*/ 3685022 h 4130507"/>
              <a:gd name="connsiteX207" fmla="*/ 1895265 w 5623272"/>
              <a:gd name="connsiteY207" fmla="*/ 3685022 h 4130507"/>
              <a:gd name="connsiteX208" fmla="*/ 1892660 w 5623272"/>
              <a:gd name="connsiteY208" fmla="*/ 3682417 h 4130507"/>
              <a:gd name="connsiteX209" fmla="*/ 1890055 w 5623272"/>
              <a:gd name="connsiteY209" fmla="*/ 3682417 h 4130507"/>
              <a:gd name="connsiteX210" fmla="*/ 1887449 w 5623272"/>
              <a:gd name="connsiteY210" fmla="*/ 3679812 h 4130507"/>
              <a:gd name="connsiteX211" fmla="*/ 1884844 w 5623272"/>
              <a:gd name="connsiteY211" fmla="*/ 3679812 h 4130507"/>
              <a:gd name="connsiteX212" fmla="*/ 1882239 w 5623272"/>
              <a:gd name="connsiteY212" fmla="*/ 3677206 h 4130507"/>
              <a:gd name="connsiteX213" fmla="*/ 1879634 w 5623272"/>
              <a:gd name="connsiteY213" fmla="*/ 3674601 h 4130507"/>
              <a:gd name="connsiteX214" fmla="*/ 1877029 w 5623272"/>
              <a:gd name="connsiteY214" fmla="*/ 3674601 h 4130507"/>
              <a:gd name="connsiteX215" fmla="*/ 1877029 w 5623272"/>
              <a:gd name="connsiteY215" fmla="*/ 3671996 h 4130507"/>
              <a:gd name="connsiteX216" fmla="*/ 1874423 w 5623272"/>
              <a:gd name="connsiteY216" fmla="*/ 3669391 h 4130507"/>
              <a:gd name="connsiteX217" fmla="*/ 1871818 w 5623272"/>
              <a:gd name="connsiteY217" fmla="*/ 3669391 h 4130507"/>
              <a:gd name="connsiteX218" fmla="*/ 1871818 w 5623272"/>
              <a:gd name="connsiteY218" fmla="*/ 3668088 h 4130507"/>
              <a:gd name="connsiteX219" fmla="*/ 1869213 w 5623272"/>
              <a:gd name="connsiteY219" fmla="*/ 3665483 h 4130507"/>
              <a:gd name="connsiteX220" fmla="*/ 1869213 w 5623272"/>
              <a:gd name="connsiteY220" fmla="*/ 3662878 h 4130507"/>
              <a:gd name="connsiteX221" fmla="*/ 1860095 w 5623272"/>
              <a:gd name="connsiteY221" fmla="*/ 3649852 h 4130507"/>
              <a:gd name="connsiteX222" fmla="*/ 1852279 w 5623272"/>
              <a:gd name="connsiteY222" fmla="*/ 3635524 h 4130507"/>
              <a:gd name="connsiteX223" fmla="*/ 1841859 w 5623272"/>
              <a:gd name="connsiteY223" fmla="*/ 3622498 h 4130507"/>
              <a:gd name="connsiteX224" fmla="*/ 1832741 w 5623272"/>
              <a:gd name="connsiteY224" fmla="*/ 3612077 h 4130507"/>
              <a:gd name="connsiteX225" fmla="*/ 1819715 w 5623272"/>
              <a:gd name="connsiteY225" fmla="*/ 3600354 h 4130507"/>
              <a:gd name="connsiteX226" fmla="*/ 1809294 w 5623272"/>
              <a:gd name="connsiteY226" fmla="*/ 3589933 h 4130507"/>
              <a:gd name="connsiteX227" fmla="*/ 1797571 w 5623272"/>
              <a:gd name="connsiteY227" fmla="*/ 3576907 h 4130507"/>
              <a:gd name="connsiteX228" fmla="*/ 1784545 w 5623272"/>
              <a:gd name="connsiteY228" fmla="*/ 3570394 h 4130507"/>
              <a:gd name="connsiteX229" fmla="*/ 1772822 w 5623272"/>
              <a:gd name="connsiteY229" fmla="*/ 3559973 h 4130507"/>
              <a:gd name="connsiteX230" fmla="*/ 1757191 w 5623272"/>
              <a:gd name="connsiteY230" fmla="*/ 3552158 h 4130507"/>
              <a:gd name="connsiteX231" fmla="*/ 1744165 w 5623272"/>
              <a:gd name="connsiteY231" fmla="*/ 3544342 h 4130507"/>
              <a:gd name="connsiteX232" fmla="*/ 1729836 w 5623272"/>
              <a:gd name="connsiteY232" fmla="*/ 3537829 h 4130507"/>
              <a:gd name="connsiteX233" fmla="*/ 1714205 w 5623272"/>
              <a:gd name="connsiteY233" fmla="*/ 3530014 h 4130507"/>
              <a:gd name="connsiteX234" fmla="*/ 1699877 w 5623272"/>
              <a:gd name="connsiteY234" fmla="*/ 3524804 h 4130507"/>
              <a:gd name="connsiteX235" fmla="*/ 1681641 w 5623272"/>
              <a:gd name="connsiteY235" fmla="*/ 3519593 h 4130507"/>
              <a:gd name="connsiteX236" fmla="*/ 1667312 w 5623272"/>
              <a:gd name="connsiteY236" fmla="*/ 3513080 h 4130507"/>
              <a:gd name="connsiteX237" fmla="*/ 1649076 w 5623272"/>
              <a:gd name="connsiteY237" fmla="*/ 3505265 h 4130507"/>
              <a:gd name="connsiteX238" fmla="*/ 1634747 w 5623272"/>
              <a:gd name="connsiteY238" fmla="*/ 3494844 h 4130507"/>
              <a:gd name="connsiteX239" fmla="*/ 1619116 w 5623272"/>
              <a:gd name="connsiteY239" fmla="*/ 3484423 h 4130507"/>
              <a:gd name="connsiteX240" fmla="*/ 1604788 w 5623272"/>
              <a:gd name="connsiteY240" fmla="*/ 3477910 h 4130507"/>
              <a:gd name="connsiteX241" fmla="*/ 1591762 w 5623272"/>
              <a:gd name="connsiteY241" fmla="*/ 3467490 h 4130507"/>
              <a:gd name="connsiteX242" fmla="*/ 1577434 w 5623272"/>
              <a:gd name="connsiteY242" fmla="*/ 3459674 h 4130507"/>
              <a:gd name="connsiteX243" fmla="*/ 1559197 w 5623272"/>
              <a:gd name="connsiteY243" fmla="*/ 3451859 h 4130507"/>
              <a:gd name="connsiteX244" fmla="*/ 1544869 w 5623272"/>
              <a:gd name="connsiteY244" fmla="*/ 3447951 h 4130507"/>
              <a:gd name="connsiteX245" fmla="*/ 1529238 w 5623272"/>
              <a:gd name="connsiteY245" fmla="*/ 3442741 h 4130507"/>
              <a:gd name="connsiteX246" fmla="*/ 1512304 w 5623272"/>
              <a:gd name="connsiteY246" fmla="*/ 3437530 h 4130507"/>
              <a:gd name="connsiteX247" fmla="*/ 1494068 w 5623272"/>
              <a:gd name="connsiteY247" fmla="*/ 3434925 h 4130507"/>
              <a:gd name="connsiteX248" fmla="*/ 1479739 w 5623272"/>
              <a:gd name="connsiteY248" fmla="*/ 3432320 h 4130507"/>
              <a:gd name="connsiteX249" fmla="*/ 1462806 w 5623272"/>
              <a:gd name="connsiteY249" fmla="*/ 3432320 h 4130507"/>
              <a:gd name="connsiteX250" fmla="*/ 1365112 w 5623272"/>
              <a:gd name="connsiteY250" fmla="*/ 3427110 h 4130507"/>
              <a:gd name="connsiteX251" fmla="*/ 1270023 w 5623272"/>
              <a:gd name="connsiteY251" fmla="*/ 3419294 h 4130507"/>
              <a:gd name="connsiteX252" fmla="*/ 1270023 w 5623272"/>
              <a:gd name="connsiteY252" fmla="*/ 3419293 h 4130507"/>
              <a:gd name="connsiteX253" fmla="*/ 1249182 w 5623272"/>
              <a:gd name="connsiteY253" fmla="*/ 3417991 h 4130507"/>
              <a:gd name="connsiteX254" fmla="*/ 1232248 w 5623272"/>
              <a:gd name="connsiteY254" fmla="*/ 3415385 h 4130507"/>
              <a:gd name="connsiteX255" fmla="*/ 1214012 w 5623272"/>
              <a:gd name="connsiteY255" fmla="*/ 3412780 h 4130507"/>
              <a:gd name="connsiteX256" fmla="*/ 1197078 w 5623272"/>
              <a:gd name="connsiteY256" fmla="*/ 3407570 h 4130507"/>
              <a:gd name="connsiteX257" fmla="*/ 1180145 w 5623272"/>
              <a:gd name="connsiteY257" fmla="*/ 3402360 h 4130507"/>
              <a:gd name="connsiteX258" fmla="*/ 1161908 w 5623272"/>
              <a:gd name="connsiteY258" fmla="*/ 3397149 h 4130507"/>
              <a:gd name="connsiteX259" fmla="*/ 1144975 w 5623272"/>
              <a:gd name="connsiteY259" fmla="*/ 3389334 h 4130507"/>
              <a:gd name="connsiteX260" fmla="*/ 1126738 w 5623272"/>
              <a:gd name="connsiteY260" fmla="*/ 3382821 h 4130507"/>
              <a:gd name="connsiteX261" fmla="*/ 1112410 w 5623272"/>
              <a:gd name="connsiteY261" fmla="*/ 3372400 h 4130507"/>
              <a:gd name="connsiteX262" fmla="*/ 1096779 w 5623272"/>
              <a:gd name="connsiteY262" fmla="*/ 3361979 h 4130507"/>
              <a:gd name="connsiteX263" fmla="*/ 1082450 w 5623272"/>
              <a:gd name="connsiteY263" fmla="*/ 3352861 h 4130507"/>
              <a:gd name="connsiteX264" fmla="*/ 1066819 w 5623272"/>
              <a:gd name="connsiteY264" fmla="*/ 3339835 h 4130507"/>
              <a:gd name="connsiteX265" fmla="*/ 1052491 w 5623272"/>
              <a:gd name="connsiteY265" fmla="*/ 3326809 h 4130507"/>
              <a:gd name="connsiteX266" fmla="*/ 1039465 w 5623272"/>
              <a:gd name="connsiteY266" fmla="*/ 3315086 h 4130507"/>
              <a:gd name="connsiteX267" fmla="*/ 1027742 w 5623272"/>
              <a:gd name="connsiteY267" fmla="*/ 3302060 h 4130507"/>
              <a:gd name="connsiteX268" fmla="*/ 1022531 w 5623272"/>
              <a:gd name="connsiteY268" fmla="*/ 3294245 h 4130507"/>
              <a:gd name="connsiteX269" fmla="*/ 1014716 w 5623272"/>
              <a:gd name="connsiteY269" fmla="*/ 3287732 h 4130507"/>
              <a:gd name="connsiteX270" fmla="*/ 1006900 w 5623272"/>
              <a:gd name="connsiteY270" fmla="*/ 3282521 h 4130507"/>
              <a:gd name="connsiteX271" fmla="*/ 1001690 w 5623272"/>
              <a:gd name="connsiteY271" fmla="*/ 3277311 h 4130507"/>
              <a:gd name="connsiteX272" fmla="*/ 995177 w 5623272"/>
              <a:gd name="connsiteY272" fmla="*/ 3269496 h 4130507"/>
              <a:gd name="connsiteX273" fmla="*/ 984756 w 5623272"/>
              <a:gd name="connsiteY273" fmla="*/ 3264285 h 4130507"/>
              <a:gd name="connsiteX274" fmla="*/ 976941 w 5623272"/>
              <a:gd name="connsiteY274" fmla="*/ 3261680 h 4130507"/>
              <a:gd name="connsiteX275" fmla="*/ 969125 w 5623272"/>
              <a:gd name="connsiteY275" fmla="*/ 3257772 h 4130507"/>
              <a:gd name="connsiteX276" fmla="*/ 960007 w 5623272"/>
              <a:gd name="connsiteY276" fmla="*/ 3252562 h 4130507"/>
              <a:gd name="connsiteX277" fmla="*/ 952192 w 5623272"/>
              <a:gd name="connsiteY277" fmla="*/ 3249957 h 4130507"/>
              <a:gd name="connsiteX278" fmla="*/ 941771 w 5623272"/>
              <a:gd name="connsiteY278" fmla="*/ 3247352 h 4130507"/>
              <a:gd name="connsiteX279" fmla="*/ 933955 w 5623272"/>
              <a:gd name="connsiteY279" fmla="*/ 3244746 h 4130507"/>
              <a:gd name="connsiteX280" fmla="*/ 751593 w 5623272"/>
              <a:gd name="connsiteY280" fmla="*/ 3204366 h 4130507"/>
              <a:gd name="connsiteX281" fmla="*/ 745080 w 5623272"/>
              <a:gd name="connsiteY281" fmla="*/ 3201761 h 4130507"/>
              <a:gd name="connsiteX282" fmla="*/ 737264 w 5623272"/>
              <a:gd name="connsiteY282" fmla="*/ 3199156 h 4130507"/>
              <a:gd name="connsiteX283" fmla="*/ 732054 w 5623272"/>
              <a:gd name="connsiteY283" fmla="*/ 3197853 h 4130507"/>
              <a:gd name="connsiteX284" fmla="*/ 724239 w 5623272"/>
              <a:gd name="connsiteY284" fmla="*/ 3195248 h 4130507"/>
              <a:gd name="connsiteX285" fmla="*/ 716423 w 5623272"/>
              <a:gd name="connsiteY285" fmla="*/ 3192643 h 4130507"/>
              <a:gd name="connsiteX286" fmla="*/ 712515 w 5623272"/>
              <a:gd name="connsiteY286" fmla="*/ 3187433 h 4130507"/>
              <a:gd name="connsiteX287" fmla="*/ 704700 w 5623272"/>
              <a:gd name="connsiteY287" fmla="*/ 3182222 h 4130507"/>
              <a:gd name="connsiteX288" fmla="*/ 699489 w 5623272"/>
              <a:gd name="connsiteY288" fmla="*/ 3179617 h 4130507"/>
              <a:gd name="connsiteX289" fmla="*/ 691674 w 5623272"/>
              <a:gd name="connsiteY289" fmla="*/ 3174407 h 4130507"/>
              <a:gd name="connsiteX290" fmla="*/ 686463 w 5623272"/>
              <a:gd name="connsiteY290" fmla="*/ 3169196 h 4130507"/>
              <a:gd name="connsiteX291" fmla="*/ 531455 w 5623272"/>
              <a:gd name="connsiteY291" fmla="*/ 3014188 h 4130507"/>
              <a:gd name="connsiteX292" fmla="*/ 522337 w 5623272"/>
              <a:gd name="connsiteY292" fmla="*/ 3002465 h 4130507"/>
              <a:gd name="connsiteX293" fmla="*/ 509311 w 5623272"/>
              <a:gd name="connsiteY293" fmla="*/ 2989439 h 4130507"/>
              <a:gd name="connsiteX294" fmla="*/ 498891 w 5623272"/>
              <a:gd name="connsiteY294" fmla="*/ 2975111 h 4130507"/>
              <a:gd name="connsiteX295" fmla="*/ 492378 w 5623272"/>
              <a:gd name="connsiteY295" fmla="*/ 2959480 h 4130507"/>
              <a:gd name="connsiteX296" fmla="*/ 484562 w 5623272"/>
              <a:gd name="connsiteY296" fmla="*/ 2945151 h 4130507"/>
              <a:gd name="connsiteX297" fmla="*/ 474142 w 5623272"/>
              <a:gd name="connsiteY297" fmla="*/ 2929520 h 4130507"/>
              <a:gd name="connsiteX298" fmla="*/ 438972 w 5623272"/>
              <a:gd name="connsiteY298" fmla="*/ 2847457 h 4130507"/>
              <a:gd name="connsiteX299" fmla="*/ 429854 w 5623272"/>
              <a:gd name="connsiteY299" fmla="*/ 2831826 h 4130507"/>
              <a:gd name="connsiteX300" fmla="*/ 422038 w 5623272"/>
              <a:gd name="connsiteY300" fmla="*/ 2820103 h 4130507"/>
              <a:gd name="connsiteX301" fmla="*/ 411617 w 5623272"/>
              <a:gd name="connsiteY301" fmla="*/ 2807077 h 4130507"/>
              <a:gd name="connsiteX302" fmla="*/ 402499 w 5623272"/>
              <a:gd name="connsiteY302" fmla="*/ 2796656 h 4130507"/>
              <a:gd name="connsiteX303" fmla="*/ 392078 w 5623272"/>
              <a:gd name="connsiteY303" fmla="*/ 2784933 h 4130507"/>
              <a:gd name="connsiteX304" fmla="*/ 379053 w 5623272"/>
              <a:gd name="connsiteY304" fmla="*/ 2774512 h 4130507"/>
              <a:gd name="connsiteX305" fmla="*/ 367329 w 5623272"/>
              <a:gd name="connsiteY305" fmla="*/ 2764091 h 4130507"/>
              <a:gd name="connsiteX306" fmla="*/ 131561 w 5623272"/>
              <a:gd name="connsiteY306" fmla="*/ 2586939 h 4130507"/>
              <a:gd name="connsiteX307" fmla="*/ 74247 w 5623272"/>
              <a:gd name="connsiteY307" fmla="*/ 2519204 h 4130507"/>
              <a:gd name="connsiteX308" fmla="*/ 131561 w 5623272"/>
              <a:gd name="connsiteY308" fmla="*/ 2394156 h 4130507"/>
              <a:gd name="connsiteX309" fmla="*/ 446787 w 5623272"/>
              <a:gd name="connsiteY309" fmla="*/ 2579123 h 4130507"/>
              <a:gd name="connsiteX310" fmla="*/ 531455 w 5623272"/>
              <a:gd name="connsiteY310" fmla="*/ 2494455 h 4130507"/>
              <a:gd name="connsiteX311" fmla="*/ 775040 w 5623272"/>
              <a:gd name="connsiteY311" fmla="*/ 2594755 h 4130507"/>
              <a:gd name="connsiteX312" fmla="*/ 775040 w 5623272"/>
              <a:gd name="connsiteY312" fmla="*/ 2524415 h 4130507"/>
              <a:gd name="connsiteX313" fmla="*/ 726844 w 5623272"/>
              <a:gd name="connsiteY313" fmla="*/ 2524415 h 4130507"/>
              <a:gd name="connsiteX314" fmla="*/ 726844 w 5623272"/>
              <a:gd name="connsiteY314" fmla="*/ 2446259 h 4130507"/>
              <a:gd name="connsiteX315" fmla="*/ 775040 w 5623272"/>
              <a:gd name="connsiteY315" fmla="*/ 2442352 h 4130507"/>
              <a:gd name="connsiteX316" fmla="*/ 777645 w 5623272"/>
              <a:gd name="connsiteY316" fmla="*/ 2111494 h 4130507"/>
              <a:gd name="connsiteX317" fmla="*/ 729449 w 5623272"/>
              <a:gd name="connsiteY317" fmla="*/ 2111494 h 4130507"/>
              <a:gd name="connsiteX318" fmla="*/ 726844 w 5623272"/>
              <a:gd name="connsiteY318" fmla="*/ 2111494 h 4130507"/>
              <a:gd name="connsiteX319" fmla="*/ 724239 w 5623272"/>
              <a:gd name="connsiteY319" fmla="*/ 2111494 h 4130507"/>
              <a:gd name="connsiteX320" fmla="*/ 721633 w 5623272"/>
              <a:gd name="connsiteY320" fmla="*/ 2108889 h 4130507"/>
              <a:gd name="connsiteX321" fmla="*/ 719028 w 5623272"/>
              <a:gd name="connsiteY321" fmla="*/ 2108889 h 4130507"/>
              <a:gd name="connsiteX322" fmla="*/ 716423 w 5623272"/>
              <a:gd name="connsiteY322" fmla="*/ 2108889 h 4130507"/>
              <a:gd name="connsiteX323" fmla="*/ 716423 w 5623272"/>
              <a:gd name="connsiteY323" fmla="*/ 2106284 h 4130507"/>
              <a:gd name="connsiteX324" fmla="*/ 715120 w 5623272"/>
              <a:gd name="connsiteY324" fmla="*/ 2106284 h 4130507"/>
              <a:gd name="connsiteX325" fmla="*/ 552297 w 5623272"/>
              <a:gd name="connsiteY325" fmla="*/ 1978630 h 4130507"/>
              <a:gd name="connsiteX326" fmla="*/ 661714 w 5623272"/>
              <a:gd name="connsiteY326" fmla="*/ 1948671 h 4130507"/>
              <a:gd name="connsiteX327" fmla="*/ 666925 w 5623272"/>
              <a:gd name="connsiteY327" fmla="*/ 1948671 h 4130507"/>
              <a:gd name="connsiteX328" fmla="*/ 672135 w 5623272"/>
              <a:gd name="connsiteY328" fmla="*/ 1946066 h 4130507"/>
              <a:gd name="connsiteX329" fmla="*/ 679951 w 5623272"/>
              <a:gd name="connsiteY329" fmla="*/ 1946066 h 4130507"/>
              <a:gd name="connsiteX330" fmla="*/ 685161 w 5623272"/>
              <a:gd name="connsiteY330" fmla="*/ 1946066 h 4130507"/>
              <a:gd name="connsiteX331" fmla="*/ 691674 w 5623272"/>
              <a:gd name="connsiteY331" fmla="*/ 1946066 h 4130507"/>
              <a:gd name="connsiteX332" fmla="*/ 726844 w 5623272"/>
              <a:gd name="connsiteY332" fmla="*/ 1946066 h 4130507"/>
              <a:gd name="connsiteX333" fmla="*/ 724239 w 5623272"/>
              <a:gd name="connsiteY333" fmla="*/ 1951276 h 4130507"/>
              <a:gd name="connsiteX334" fmla="*/ 784158 w 5623272"/>
              <a:gd name="connsiteY334" fmla="*/ 1951276 h 4130507"/>
              <a:gd name="connsiteX335" fmla="*/ 786763 w 5623272"/>
              <a:gd name="connsiteY335" fmla="*/ 1671220 h 4130507"/>
              <a:gd name="connsiteX336" fmla="*/ 609611 w 5623272"/>
              <a:gd name="connsiteY336" fmla="*/ 1666009 h 4130507"/>
              <a:gd name="connsiteX337" fmla="*/ 599190 w 5623272"/>
              <a:gd name="connsiteY337" fmla="*/ 1600881 h 4130507"/>
              <a:gd name="connsiteX338" fmla="*/ 259215 w 5623272"/>
              <a:gd name="connsiteY338" fmla="*/ 1594368 h 4130507"/>
              <a:gd name="connsiteX339" fmla="*/ 269636 w 5623272"/>
              <a:gd name="connsiteY339" fmla="*/ 1208802 h 4130507"/>
              <a:gd name="connsiteX340" fmla="*/ 212322 w 5623272"/>
              <a:gd name="connsiteY340" fmla="*/ 1208802 h 4130507"/>
              <a:gd name="connsiteX341" fmla="*/ 177152 w 5623272"/>
              <a:gd name="connsiteY341" fmla="*/ 1211407 h 4130507"/>
              <a:gd name="connsiteX342" fmla="*/ 144587 w 5623272"/>
              <a:gd name="connsiteY342" fmla="*/ 1219222 h 4130507"/>
              <a:gd name="connsiteX343" fmla="*/ 144587 w 5623272"/>
              <a:gd name="connsiteY343" fmla="*/ 1143672 h 4130507"/>
              <a:gd name="connsiteX344" fmla="*/ 79458 w 5623272"/>
              <a:gd name="connsiteY344" fmla="*/ 1156698 h 4130507"/>
              <a:gd name="connsiteX345" fmla="*/ 84668 w 5623272"/>
              <a:gd name="connsiteY345" fmla="*/ 1083753 h 4130507"/>
              <a:gd name="connsiteX346" fmla="*/ 11723 w 5623272"/>
              <a:gd name="connsiteY346" fmla="*/ 999085 h 4130507"/>
              <a:gd name="connsiteX347" fmla="*/ 0 w 5623272"/>
              <a:gd name="connsiteY347" fmla="*/ 896180 h 4130507"/>
              <a:gd name="connsiteX348" fmla="*/ 6513 w 5623272"/>
              <a:gd name="connsiteY348" fmla="*/ 758106 h 4130507"/>
              <a:gd name="connsiteX349" fmla="*/ 9118 w 5623272"/>
              <a:gd name="connsiteY349" fmla="*/ 713818 h 4130507"/>
              <a:gd name="connsiteX350" fmla="*/ 549692 w 5623272"/>
              <a:gd name="connsiteY350" fmla="*/ 752896 h 4130507"/>
              <a:gd name="connsiteX351" fmla="*/ 987362 w 5623272"/>
              <a:gd name="connsiteY351" fmla="*/ 874036 h 4130507"/>
              <a:gd name="connsiteX352" fmla="*/ 1096779 w 5623272"/>
              <a:gd name="connsiteY352" fmla="*/ 885760 h 4130507"/>
              <a:gd name="connsiteX353" fmla="*/ 1425031 w 5623272"/>
              <a:gd name="connsiteY353" fmla="*/ 913114 h 4130507"/>
              <a:gd name="connsiteX354" fmla="*/ 1675127 w 5623272"/>
              <a:gd name="connsiteY354" fmla="*/ 861011 h 4130507"/>
              <a:gd name="connsiteX355" fmla="*/ 1814504 w 5623272"/>
              <a:gd name="connsiteY355" fmla="*/ 863616 h 4130507"/>
              <a:gd name="connsiteX356" fmla="*/ 2012498 w 5623272"/>
              <a:gd name="connsiteY356" fmla="*/ 660412 h 4130507"/>
              <a:gd name="connsiteX357" fmla="*/ 2197465 w 5623272"/>
              <a:gd name="connsiteY357" fmla="*/ 660412 h 4130507"/>
              <a:gd name="connsiteX358" fmla="*/ 2265200 w 5623272"/>
              <a:gd name="connsiteY358" fmla="*/ 689069 h 4130507"/>
              <a:gd name="connsiteX359" fmla="*/ 2330329 w 5623272"/>
              <a:gd name="connsiteY359" fmla="*/ 746383 h 4130507"/>
              <a:gd name="connsiteX360" fmla="*/ 2330330 w 5623272"/>
              <a:gd name="connsiteY360" fmla="*/ 746382 h 4130507"/>
              <a:gd name="connsiteX361" fmla="*/ 2292554 w 5623272"/>
              <a:gd name="connsiteY361" fmla="*/ 616123 h 4130507"/>
              <a:gd name="connsiteX362" fmla="*/ 2211794 w 5623272"/>
              <a:gd name="connsiteY362" fmla="*/ 488470 h 4130507"/>
              <a:gd name="connsiteX363" fmla="*/ 2214399 w 5623272"/>
              <a:gd name="connsiteY363" fmla="*/ 368632 h 4130507"/>
              <a:gd name="connsiteX364" fmla="*/ 2149270 w 5623272"/>
              <a:gd name="connsiteY364" fmla="*/ 293082 h 4130507"/>
              <a:gd name="connsiteX365" fmla="*/ 2319909 w 5623272"/>
              <a:gd name="connsiteY365" fmla="*/ 123745 h 4130507"/>
              <a:gd name="connsiteX366" fmla="*/ 2420208 w 5623272"/>
              <a:gd name="connsiteY366" fmla="*/ 97694 h 4130507"/>
              <a:gd name="connsiteX367" fmla="*/ 2459286 w 5623272"/>
              <a:gd name="connsiteY367" fmla="*/ 58616 h 4130507"/>
              <a:gd name="connsiteX368" fmla="*/ 2515297 w 5623272"/>
              <a:gd name="connsiteY368" fmla="*/ 0 h 4130507"/>
              <a:gd name="connsiteX0" fmla="*/ 5446120 w 5623272"/>
              <a:gd name="connsiteY0" fmla="*/ 1413308 h 4130507"/>
              <a:gd name="connsiteX1" fmla="*/ 5443515 w 5623272"/>
              <a:gd name="connsiteY1" fmla="*/ 1418518 h 4130507"/>
              <a:gd name="connsiteX2" fmla="*/ 5443516 w 5623272"/>
              <a:gd name="connsiteY2" fmla="*/ 1418517 h 4130507"/>
              <a:gd name="connsiteX3" fmla="*/ 5446121 w 5623272"/>
              <a:gd name="connsiteY3" fmla="*/ 1413308 h 4130507"/>
              <a:gd name="connsiteX4" fmla="*/ 5446120 w 5623272"/>
              <a:gd name="connsiteY4" fmla="*/ 1413308 h 4130507"/>
              <a:gd name="connsiteX5" fmla="*/ 5612842 w 5623272"/>
              <a:gd name="connsiteY5" fmla="*/ 1293473 h 4130507"/>
              <a:gd name="connsiteX6" fmla="*/ 5598523 w 5623272"/>
              <a:gd name="connsiteY6" fmla="*/ 1298680 h 4130507"/>
              <a:gd name="connsiteX7" fmla="*/ 5596789 w 5623272"/>
              <a:gd name="connsiteY7" fmla="*/ 1299547 h 4130507"/>
              <a:gd name="connsiteX8" fmla="*/ 5601129 w 5623272"/>
              <a:gd name="connsiteY8" fmla="*/ 1298679 h 4130507"/>
              <a:gd name="connsiteX9" fmla="*/ 5612842 w 5623272"/>
              <a:gd name="connsiteY9" fmla="*/ 1293473 h 4130507"/>
              <a:gd name="connsiteX10" fmla="*/ 2515297 w 5623272"/>
              <a:gd name="connsiteY10" fmla="*/ 0 h 4130507"/>
              <a:gd name="connsiteX11" fmla="*/ 2847457 w 5623272"/>
              <a:gd name="connsiteY11" fmla="*/ 183665 h 4130507"/>
              <a:gd name="connsiteX12" fmla="*/ 3140539 w 5623272"/>
              <a:gd name="connsiteY12" fmla="*/ 240979 h 4130507"/>
              <a:gd name="connsiteX13" fmla="*/ 3361980 w 5623272"/>
              <a:gd name="connsiteY13" fmla="*/ 325647 h 4130507"/>
              <a:gd name="connsiteX14" fmla="*/ 3502659 w 5623272"/>
              <a:gd name="connsiteY14" fmla="*/ 281359 h 4130507"/>
              <a:gd name="connsiteX15" fmla="*/ 3501738 w 5623272"/>
              <a:gd name="connsiteY15" fmla="*/ 310564 h 4130507"/>
              <a:gd name="connsiteX16" fmla="*/ 3501739 w 5623272"/>
              <a:gd name="connsiteY16" fmla="*/ 310564 h 4130507"/>
              <a:gd name="connsiteX17" fmla="*/ 3502660 w 5623272"/>
              <a:gd name="connsiteY17" fmla="*/ 281358 h 4130507"/>
              <a:gd name="connsiteX18" fmla="*/ 3652457 w 5623272"/>
              <a:gd name="connsiteY18" fmla="*/ 227952 h 4130507"/>
              <a:gd name="connsiteX19" fmla="*/ 4122692 w 5623272"/>
              <a:gd name="connsiteY19" fmla="*/ 238373 h 4130507"/>
              <a:gd name="connsiteX20" fmla="*/ 4380604 w 5623272"/>
              <a:gd name="connsiteY20" fmla="*/ 246189 h 4130507"/>
              <a:gd name="connsiteX21" fmla="*/ 4525191 w 5623272"/>
              <a:gd name="connsiteY21" fmla="*/ 270938 h 4130507"/>
              <a:gd name="connsiteX22" fmla="*/ 4530401 w 5623272"/>
              <a:gd name="connsiteY22" fmla="*/ 213624 h 4130507"/>
              <a:gd name="connsiteX23" fmla="*/ 4695829 w 5623272"/>
              <a:gd name="connsiteY23" fmla="*/ 100300 h 4130507"/>
              <a:gd name="connsiteX24" fmla="*/ 4695829 w 5623272"/>
              <a:gd name="connsiteY24" fmla="*/ 100299 h 4130507"/>
              <a:gd name="connsiteX25" fmla="*/ 4695830 w 5623272"/>
              <a:gd name="connsiteY25" fmla="*/ 100299 h 4130507"/>
              <a:gd name="connsiteX26" fmla="*/ 4823483 w 5623272"/>
              <a:gd name="connsiteY26" fmla="*/ 72945 h 4130507"/>
              <a:gd name="connsiteX27" fmla="*/ 4970676 w 5623272"/>
              <a:gd name="connsiteY27" fmla="*/ 72945 h 4130507"/>
              <a:gd name="connsiteX28" fmla="*/ 5228588 w 5623272"/>
              <a:gd name="connsiteY28" fmla="*/ 132864 h 4130507"/>
              <a:gd name="connsiteX29" fmla="*/ 5623272 w 5623272"/>
              <a:gd name="connsiteY29" fmla="*/ 100299 h 4130507"/>
              <a:gd name="connsiteX30" fmla="*/ 5623272 w 5623272"/>
              <a:gd name="connsiteY30" fmla="*/ 121141 h 4130507"/>
              <a:gd name="connsiteX31" fmla="*/ 5612852 w 5623272"/>
              <a:gd name="connsiteY31" fmla="*/ 1293469 h 4130507"/>
              <a:gd name="connsiteX32" fmla="*/ 5612852 w 5623272"/>
              <a:gd name="connsiteY32" fmla="*/ 2603873 h 4130507"/>
              <a:gd name="connsiteX33" fmla="*/ 5612852 w 5623272"/>
              <a:gd name="connsiteY33" fmla="*/ 2711988 h 4130507"/>
              <a:gd name="connsiteX34" fmla="*/ 5569643 w 5623272"/>
              <a:gd name="connsiteY34" fmla="*/ 2715540 h 4130507"/>
              <a:gd name="connsiteX35" fmla="*/ 5569643 w 5623272"/>
              <a:gd name="connsiteY35" fmla="*/ 2715541 h 4130507"/>
              <a:gd name="connsiteX36" fmla="*/ 5612851 w 5623272"/>
              <a:gd name="connsiteY36" fmla="*/ 2711989 h 4130507"/>
              <a:gd name="connsiteX37" fmla="*/ 5620666 w 5623272"/>
              <a:gd name="connsiteY37" fmla="*/ 3687628 h 4130507"/>
              <a:gd name="connsiteX38" fmla="*/ 5612851 w 5623272"/>
              <a:gd name="connsiteY38" fmla="*/ 4082312 h 4130507"/>
              <a:gd name="connsiteX39" fmla="*/ 5153037 w 5623272"/>
              <a:gd name="connsiteY39" fmla="*/ 3920791 h 4130507"/>
              <a:gd name="connsiteX40" fmla="*/ 5087908 w 5623272"/>
              <a:gd name="connsiteY40" fmla="*/ 3918186 h 4130507"/>
              <a:gd name="connsiteX41" fmla="*/ 4682803 w 5623272"/>
              <a:gd name="connsiteY41" fmla="*/ 3910370 h 4130507"/>
              <a:gd name="connsiteX42" fmla="*/ 4637214 w 5623272"/>
              <a:gd name="connsiteY42" fmla="*/ 3907765 h 4130507"/>
              <a:gd name="connsiteX43" fmla="*/ 4609859 w 5623272"/>
              <a:gd name="connsiteY43" fmla="*/ 3907765 h 4130507"/>
              <a:gd name="connsiteX44" fmla="*/ 4582505 w 5623272"/>
              <a:gd name="connsiteY44" fmla="*/ 3905160 h 4130507"/>
              <a:gd name="connsiteX45" fmla="*/ 4555151 w 5623272"/>
              <a:gd name="connsiteY45" fmla="*/ 3899949 h 4130507"/>
              <a:gd name="connsiteX46" fmla="*/ 4527796 w 5623272"/>
              <a:gd name="connsiteY46" fmla="*/ 3894739 h 4130507"/>
              <a:gd name="connsiteX47" fmla="*/ 4500442 w 5623272"/>
              <a:gd name="connsiteY47" fmla="*/ 3888226 h 4130507"/>
              <a:gd name="connsiteX48" fmla="*/ 4475693 w 5623272"/>
              <a:gd name="connsiteY48" fmla="*/ 3880411 h 4130507"/>
              <a:gd name="connsiteX49" fmla="*/ 4450944 w 5623272"/>
              <a:gd name="connsiteY49" fmla="*/ 3869990 h 4130507"/>
              <a:gd name="connsiteX50" fmla="*/ 4424892 w 5623272"/>
              <a:gd name="connsiteY50" fmla="*/ 3858267 h 4130507"/>
              <a:gd name="connsiteX51" fmla="*/ 4400143 w 5623272"/>
              <a:gd name="connsiteY51" fmla="*/ 3845241 h 4130507"/>
              <a:gd name="connsiteX52" fmla="*/ 4375394 w 5623272"/>
              <a:gd name="connsiteY52" fmla="*/ 3829610 h 4130507"/>
              <a:gd name="connsiteX53" fmla="*/ 4355855 w 5623272"/>
              <a:gd name="connsiteY53" fmla="*/ 3817886 h 4130507"/>
              <a:gd name="connsiteX54" fmla="*/ 4348039 w 5623272"/>
              <a:gd name="connsiteY54" fmla="*/ 3812676 h 4130507"/>
              <a:gd name="connsiteX55" fmla="*/ 4340224 w 5623272"/>
              <a:gd name="connsiteY55" fmla="*/ 3807466 h 4130507"/>
              <a:gd name="connsiteX56" fmla="*/ 4329803 w 5623272"/>
              <a:gd name="connsiteY56" fmla="*/ 3804860 h 4130507"/>
              <a:gd name="connsiteX57" fmla="*/ 4323290 w 5623272"/>
              <a:gd name="connsiteY57" fmla="*/ 3799650 h 4130507"/>
              <a:gd name="connsiteX58" fmla="*/ 4312870 w 5623272"/>
              <a:gd name="connsiteY58" fmla="*/ 3797045 h 4130507"/>
              <a:gd name="connsiteX59" fmla="*/ 4193031 w 5623272"/>
              <a:gd name="connsiteY59" fmla="*/ 3763178 h 4130507"/>
              <a:gd name="connsiteX60" fmla="*/ 4182611 w 5623272"/>
              <a:gd name="connsiteY60" fmla="*/ 3763178 h 4130507"/>
              <a:gd name="connsiteX61" fmla="*/ 4170887 w 5623272"/>
              <a:gd name="connsiteY61" fmla="*/ 3760572 h 4130507"/>
              <a:gd name="connsiteX62" fmla="*/ 4160467 w 5623272"/>
              <a:gd name="connsiteY62" fmla="*/ 3760572 h 4130507"/>
              <a:gd name="connsiteX63" fmla="*/ 4147441 w 5623272"/>
              <a:gd name="connsiteY63" fmla="*/ 3760572 h 4130507"/>
              <a:gd name="connsiteX64" fmla="*/ 4138323 w 5623272"/>
              <a:gd name="connsiteY64" fmla="*/ 3760572 h 4130507"/>
              <a:gd name="connsiteX65" fmla="*/ 4127902 w 5623272"/>
              <a:gd name="connsiteY65" fmla="*/ 3760572 h 4130507"/>
              <a:gd name="connsiteX66" fmla="*/ 4114876 w 5623272"/>
              <a:gd name="connsiteY66" fmla="*/ 3763178 h 4130507"/>
              <a:gd name="connsiteX67" fmla="*/ 4105758 w 5623272"/>
              <a:gd name="connsiteY67" fmla="*/ 3764481 h 4130507"/>
              <a:gd name="connsiteX68" fmla="*/ 4095337 w 5623272"/>
              <a:gd name="connsiteY68" fmla="*/ 3767086 h 4130507"/>
              <a:gd name="connsiteX69" fmla="*/ 4084916 w 5623272"/>
              <a:gd name="connsiteY69" fmla="*/ 3769691 h 4130507"/>
              <a:gd name="connsiteX70" fmla="*/ 4075798 w 5623272"/>
              <a:gd name="connsiteY70" fmla="*/ 3774902 h 4130507"/>
              <a:gd name="connsiteX71" fmla="*/ 4067983 w 5623272"/>
              <a:gd name="connsiteY71" fmla="*/ 3780112 h 4130507"/>
              <a:gd name="connsiteX72" fmla="*/ 4057562 w 5623272"/>
              <a:gd name="connsiteY72" fmla="*/ 3785322 h 4130507"/>
              <a:gd name="connsiteX73" fmla="*/ 4038023 w 5623272"/>
              <a:gd name="connsiteY73" fmla="*/ 3795743 h 4130507"/>
              <a:gd name="connsiteX74" fmla="*/ 4014577 w 5623272"/>
              <a:gd name="connsiteY74" fmla="*/ 3802256 h 4130507"/>
              <a:gd name="connsiteX75" fmla="*/ 3995038 w 5623272"/>
              <a:gd name="connsiteY75" fmla="*/ 3812677 h 4130507"/>
              <a:gd name="connsiteX76" fmla="*/ 3799650 w 5623272"/>
              <a:gd name="connsiteY76" fmla="*/ 3883017 h 4130507"/>
              <a:gd name="connsiteX77" fmla="*/ 3767085 w 5623272"/>
              <a:gd name="connsiteY77" fmla="*/ 3897345 h 4130507"/>
              <a:gd name="connsiteX78" fmla="*/ 3765782 w 5623272"/>
              <a:gd name="connsiteY78" fmla="*/ 3899950 h 4130507"/>
              <a:gd name="connsiteX79" fmla="*/ 3760572 w 5623272"/>
              <a:gd name="connsiteY79" fmla="*/ 3902555 h 4130507"/>
              <a:gd name="connsiteX80" fmla="*/ 3755362 w 5623272"/>
              <a:gd name="connsiteY80" fmla="*/ 3905161 h 4130507"/>
              <a:gd name="connsiteX81" fmla="*/ 3750151 w 5623272"/>
              <a:gd name="connsiteY81" fmla="*/ 3907766 h 4130507"/>
              <a:gd name="connsiteX82" fmla="*/ 3744941 w 5623272"/>
              <a:gd name="connsiteY82" fmla="*/ 3907766 h 4130507"/>
              <a:gd name="connsiteX83" fmla="*/ 3739731 w 5623272"/>
              <a:gd name="connsiteY83" fmla="*/ 3910371 h 4130507"/>
              <a:gd name="connsiteX84" fmla="*/ 3734520 w 5623272"/>
              <a:gd name="connsiteY84" fmla="*/ 3910371 h 4130507"/>
              <a:gd name="connsiteX85" fmla="*/ 3728007 w 5623272"/>
              <a:gd name="connsiteY85" fmla="*/ 3912976 h 4130507"/>
              <a:gd name="connsiteX86" fmla="*/ 3722797 w 5623272"/>
              <a:gd name="connsiteY86" fmla="*/ 3912976 h 4130507"/>
              <a:gd name="connsiteX87" fmla="*/ 3717587 w 5623272"/>
              <a:gd name="connsiteY87" fmla="*/ 3912976 h 4130507"/>
              <a:gd name="connsiteX88" fmla="*/ 3369796 w 5623272"/>
              <a:gd name="connsiteY88" fmla="*/ 3912976 h 4130507"/>
              <a:gd name="connsiteX89" fmla="*/ 3334626 w 5623272"/>
              <a:gd name="connsiteY89" fmla="*/ 3912976 h 4130507"/>
              <a:gd name="connsiteX90" fmla="*/ 3299456 w 5623272"/>
              <a:gd name="connsiteY90" fmla="*/ 3910371 h 4130507"/>
              <a:gd name="connsiteX91" fmla="*/ 3282522 w 5623272"/>
              <a:gd name="connsiteY91" fmla="*/ 3910371 h 4130507"/>
              <a:gd name="connsiteX92" fmla="*/ 3284234 w 5623272"/>
              <a:gd name="connsiteY92" fmla="*/ 3861839 h 4130507"/>
              <a:gd name="connsiteX93" fmla="*/ 3282522 w 5623272"/>
              <a:gd name="connsiteY93" fmla="*/ 3910370 h 4130507"/>
              <a:gd name="connsiteX94" fmla="*/ 3154868 w 5623272"/>
              <a:gd name="connsiteY94" fmla="*/ 3897344 h 4130507"/>
              <a:gd name="connsiteX95" fmla="*/ 3143145 w 5623272"/>
              <a:gd name="connsiteY95" fmla="*/ 3897344 h 4130507"/>
              <a:gd name="connsiteX96" fmla="*/ 3130119 w 5623272"/>
              <a:gd name="connsiteY96" fmla="*/ 3897344 h 4130507"/>
              <a:gd name="connsiteX97" fmla="*/ 3117093 w 5623272"/>
              <a:gd name="connsiteY97" fmla="*/ 3897344 h 4130507"/>
              <a:gd name="connsiteX98" fmla="*/ 3107975 w 5623272"/>
              <a:gd name="connsiteY98" fmla="*/ 3899949 h 4130507"/>
              <a:gd name="connsiteX99" fmla="*/ 3094949 w 5623272"/>
              <a:gd name="connsiteY99" fmla="*/ 3902554 h 4130507"/>
              <a:gd name="connsiteX100" fmla="*/ 3081923 w 5623272"/>
              <a:gd name="connsiteY100" fmla="*/ 3905159 h 4130507"/>
              <a:gd name="connsiteX101" fmla="*/ 3070200 w 5623272"/>
              <a:gd name="connsiteY101" fmla="*/ 3907765 h 4130507"/>
              <a:gd name="connsiteX102" fmla="*/ 2997255 w 5623272"/>
              <a:gd name="connsiteY102" fmla="*/ 3935119 h 4130507"/>
              <a:gd name="connsiteX103" fmla="*/ 2989439 w 5623272"/>
              <a:gd name="connsiteY103" fmla="*/ 3937724 h 4130507"/>
              <a:gd name="connsiteX104" fmla="*/ 2982926 w 5623272"/>
              <a:gd name="connsiteY104" fmla="*/ 3942935 h 4130507"/>
              <a:gd name="connsiteX105" fmla="*/ 2977716 w 5623272"/>
              <a:gd name="connsiteY105" fmla="*/ 3945540 h 4130507"/>
              <a:gd name="connsiteX106" fmla="*/ 2969901 w 5623272"/>
              <a:gd name="connsiteY106" fmla="*/ 3950750 h 4130507"/>
              <a:gd name="connsiteX107" fmla="*/ 2964690 w 5623272"/>
              <a:gd name="connsiteY107" fmla="*/ 3954658 h 4130507"/>
              <a:gd name="connsiteX108" fmla="*/ 2959480 w 5623272"/>
              <a:gd name="connsiteY108" fmla="*/ 3959868 h 4130507"/>
              <a:gd name="connsiteX109" fmla="*/ 2955572 w 5623272"/>
              <a:gd name="connsiteY109" fmla="*/ 3965079 h 4130507"/>
              <a:gd name="connsiteX110" fmla="*/ 2950362 w 5623272"/>
              <a:gd name="connsiteY110" fmla="*/ 3970289 h 4130507"/>
              <a:gd name="connsiteX111" fmla="*/ 2945151 w 5623272"/>
              <a:gd name="connsiteY111" fmla="*/ 3975499 h 4130507"/>
              <a:gd name="connsiteX112" fmla="*/ 2939941 w 5623272"/>
              <a:gd name="connsiteY112" fmla="*/ 3980710 h 4130507"/>
              <a:gd name="connsiteX113" fmla="*/ 2934731 w 5623272"/>
              <a:gd name="connsiteY113" fmla="*/ 3987223 h 4130507"/>
              <a:gd name="connsiteX114" fmla="*/ 2932125 w 5623272"/>
              <a:gd name="connsiteY114" fmla="*/ 3995038 h 4130507"/>
              <a:gd name="connsiteX115" fmla="*/ 2926915 w 5623272"/>
              <a:gd name="connsiteY115" fmla="*/ 4000248 h 4130507"/>
              <a:gd name="connsiteX116" fmla="*/ 2925613 w 5623272"/>
              <a:gd name="connsiteY116" fmla="*/ 4005459 h 4130507"/>
              <a:gd name="connsiteX117" fmla="*/ 2920402 w 5623272"/>
              <a:gd name="connsiteY117" fmla="*/ 4013274 h 4130507"/>
              <a:gd name="connsiteX118" fmla="*/ 2915192 w 5623272"/>
              <a:gd name="connsiteY118" fmla="*/ 4017182 h 4130507"/>
              <a:gd name="connsiteX119" fmla="*/ 2909981 w 5623272"/>
              <a:gd name="connsiteY119" fmla="*/ 4022392 h 4130507"/>
              <a:gd name="connsiteX120" fmla="*/ 2904771 w 5623272"/>
              <a:gd name="connsiteY120" fmla="*/ 4027603 h 4130507"/>
              <a:gd name="connsiteX121" fmla="*/ 2899561 w 5623272"/>
              <a:gd name="connsiteY121" fmla="*/ 4032813 h 4130507"/>
              <a:gd name="connsiteX122" fmla="*/ 2893048 w 5623272"/>
              <a:gd name="connsiteY122" fmla="*/ 4038023 h 4130507"/>
              <a:gd name="connsiteX123" fmla="*/ 2887837 w 5623272"/>
              <a:gd name="connsiteY123" fmla="*/ 4040629 h 4130507"/>
              <a:gd name="connsiteX124" fmla="*/ 2880022 w 5623272"/>
              <a:gd name="connsiteY124" fmla="*/ 4045839 h 4130507"/>
              <a:gd name="connsiteX125" fmla="*/ 2874812 w 5623272"/>
              <a:gd name="connsiteY125" fmla="*/ 4047142 h 4130507"/>
              <a:gd name="connsiteX126" fmla="*/ 2866996 w 5623272"/>
              <a:gd name="connsiteY126" fmla="*/ 4049747 h 4130507"/>
              <a:gd name="connsiteX127" fmla="*/ 2697660 w 5623272"/>
              <a:gd name="connsiteY127" fmla="*/ 4120086 h 4130507"/>
              <a:gd name="connsiteX128" fmla="*/ 2662490 w 5623272"/>
              <a:gd name="connsiteY128" fmla="*/ 4127902 h 4130507"/>
              <a:gd name="connsiteX129" fmla="*/ 2627320 w 5623272"/>
              <a:gd name="connsiteY129" fmla="*/ 4130507 h 4130507"/>
              <a:gd name="connsiteX130" fmla="*/ 2589545 w 5623272"/>
              <a:gd name="connsiteY130" fmla="*/ 4130507 h 4130507"/>
              <a:gd name="connsiteX131" fmla="*/ 2527020 w 5623272"/>
              <a:gd name="connsiteY131" fmla="*/ 4130507 h 4130507"/>
              <a:gd name="connsiteX132" fmla="*/ 2510087 w 5623272"/>
              <a:gd name="connsiteY132" fmla="*/ 4130507 h 4130507"/>
              <a:gd name="connsiteX133" fmla="*/ 2490548 w 5623272"/>
              <a:gd name="connsiteY133" fmla="*/ 4130507 h 4130507"/>
              <a:gd name="connsiteX134" fmla="*/ 2472312 w 5623272"/>
              <a:gd name="connsiteY134" fmla="*/ 4127902 h 4130507"/>
              <a:gd name="connsiteX135" fmla="*/ 2437142 w 5623272"/>
              <a:gd name="connsiteY135" fmla="*/ 4122692 h 4130507"/>
              <a:gd name="connsiteX136" fmla="*/ 2422813 w 5623272"/>
              <a:gd name="connsiteY136" fmla="*/ 4117481 h 4130507"/>
              <a:gd name="connsiteX137" fmla="*/ 2407182 w 5623272"/>
              <a:gd name="connsiteY137" fmla="*/ 4109666 h 4130507"/>
              <a:gd name="connsiteX138" fmla="*/ 2392854 w 5623272"/>
              <a:gd name="connsiteY138" fmla="*/ 4103153 h 4130507"/>
              <a:gd name="connsiteX139" fmla="*/ 2377223 w 5623272"/>
              <a:gd name="connsiteY139" fmla="*/ 4095337 h 4130507"/>
              <a:gd name="connsiteX140" fmla="*/ 2362894 w 5623272"/>
              <a:gd name="connsiteY140" fmla="*/ 4087522 h 4130507"/>
              <a:gd name="connsiteX141" fmla="*/ 2347263 w 5623272"/>
              <a:gd name="connsiteY141" fmla="*/ 4077101 h 4130507"/>
              <a:gd name="connsiteX142" fmla="*/ 2334237 w 5623272"/>
              <a:gd name="connsiteY142" fmla="*/ 4067983 h 4130507"/>
              <a:gd name="connsiteX143" fmla="*/ 2322514 w 5623272"/>
              <a:gd name="connsiteY143" fmla="*/ 4057562 h 4130507"/>
              <a:gd name="connsiteX144" fmla="*/ 2309488 w 5623272"/>
              <a:gd name="connsiteY144" fmla="*/ 4045839 h 4130507"/>
              <a:gd name="connsiteX145" fmla="*/ 2297765 w 5623272"/>
              <a:gd name="connsiteY145" fmla="*/ 4032813 h 4130507"/>
              <a:gd name="connsiteX146" fmla="*/ 2287344 w 5623272"/>
              <a:gd name="connsiteY146" fmla="*/ 4019787 h 4130507"/>
              <a:gd name="connsiteX147" fmla="*/ 2276923 w 5623272"/>
              <a:gd name="connsiteY147" fmla="*/ 4008064 h 4130507"/>
              <a:gd name="connsiteX148" fmla="*/ 2267805 w 5623272"/>
              <a:gd name="connsiteY148" fmla="*/ 3997643 h 4130507"/>
              <a:gd name="connsiteX149" fmla="*/ 2259990 w 5623272"/>
              <a:gd name="connsiteY149" fmla="*/ 3984617 h 4130507"/>
              <a:gd name="connsiteX150" fmla="*/ 2249569 w 5623272"/>
              <a:gd name="connsiteY150" fmla="*/ 3978104 h 4130507"/>
              <a:gd name="connsiteX151" fmla="*/ 2240451 w 5623272"/>
              <a:gd name="connsiteY151" fmla="*/ 3967684 h 4130507"/>
              <a:gd name="connsiteX152" fmla="*/ 2227425 w 5623272"/>
              <a:gd name="connsiteY152" fmla="*/ 3957263 h 4130507"/>
              <a:gd name="connsiteX153" fmla="*/ 2217004 w 5623272"/>
              <a:gd name="connsiteY153" fmla="*/ 3950750 h 4130507"/>
              <a:gd name="connsiteX154" fmla="*/ 2205281 w 5623272"/>
              <a:gd name="connsiteY154" fmla="*/ 3942935 h 4130507"/>
              <a:gd name="connsiteX155" fmla="*/ 2157085 w 5623272"/>
              <a:gd name="connsiteY155" fmla="*/ 3918185 h 4130507"/>
              <a:gd name="connsiteX156" fmla="*/ 2127126 w 5623272"/>
              <a:gd name="connsiteY156" fmla="*/ 3899949 h 4130507"/>
              <a:gd name="connsiteX157" fmla="*/ 2082838 w 5623272"/>
              <a:gd name="connsiteY157" fmla="*/ 3880410 h 4130507"/>
              <a:gd name="connsiteX158" fmla="*/ 2094414 w 5623272"/>
              <a:gd name="connsiteY158" fmla="*/ 3816488 h 4130507"/>
              <a:gd name="connsiteX159" fmla="*/ 2094414 w 5623272"/>
              <a:gd name="connsiteY159" fmla="*/ 3816487 h 4130507"/>
              <a:gd name="connsiteX160" fmla="*/ 2082837 w 5623272"/>
              <a:gd name="connsiteY160" fmla="*/ 3880410 h 4130507"/>
              <a:gd name="connsiteX161" fmla="*/ 2042457 w 5623272"/>
              <a:gd name="connsiteY161" fmla="*/ 3862174 h 4130507"/>
              <a:gd name="connsiteX162" fmla="*/ 2039852 w 5623272"/>
              <a:gd name="connsiteY162" fmla="*/ 3859569 h 4130507"/>
              <a:gd name="connsiteX163" fmla="*/ 2037247 w 5623272"/>
              <a:gd name="connsiteY163" fmla="*/ 3858266 h 4130507"/>
              <a:gd name="connsiteX164" fmla="*/ 2034642 w 5623272"/>
              <a:gd name="connsiteY164" fmla="*/ 3855661 h 4130507"/>
              <a:gd name="connsiteX165" fmla="*/ 2032037 w 5623272"/>
              <a:gd name="connsiteY165" fmla="*/ 3853056 h 4130507"/>
              <a:gd name="connsiteX166" fmla="*/ 2029431 w 5623272"/>
              <a:gd name="connsiteY166" fmla="*/ 3850451 h 4130507"/>
              <a:gd name="connsiteX167" fmla="*/ 2026826 w 5623272"/>
              <a:gd name="connsiteY167" fmla="*/ 3847845 h 4130507"/>
              <a:gd name="connsiteX168" fmla="*/ 2024221 w 5623272"/>
              <a:gd name="connsiteY168" fmla="*/ 3845240 h 4130507"/>
              <a:gd name="connsiteX169" fmla="*/ 2022918 w 5623272"/>
              <a:gd name="connsiteY169" fmla="*/ 3840030 h 4130507"/>
              <a:gd name="connsiteX170" fmla="*/ 2020313 w 5623272"/>
              <a:gd name="connsiteY170" fmla="*/ 3837425 h 4130507"/>
              <a:gd name="connsiteX171" fmla="*/ 2020313 w 5623272"/>
              <a:gd name="connsiteY171" fmla="*/ 3834820 h 4130507"/>
              <a:gd name="connsiteX172" fmla="*/ 2017708 w 5623272"/>
              <a:gd name="connsiteY172" fmla="*/ 3829609 h 4130507"/>
              <a:gd name="connsiteX173" fmla="*/ 2015103 w 5623272"/>
              <a:gd name="connsiteY173" fmla="*/ 3827004 h 4130507"/>
              <a:gd name="connsiteX174" fmla="*/ 2015103 w 5623272"/>
              <a:gd name="connsiteY174" fmla="*/ 3825701 h 4130507"/>
              <a:gd name="connsiteX175" fmla="*/ 2015103 w 5623272"/>
              <a:gd name="connsiteY175" fmla="*/ 3820491 h 4130507"/>
              <a:gd name="connsiteX176" fmla="*/ 2012498 w 5623272"/>
              <a:gd name="connsiteY176" fmla="*/ 3817886 h 4130507"/>
              <a:gd name="connsiteX177" fmla="*/ 2012498 w 5623272"/>
              <a:gd name="connsiteY177" fmla="*/ 3812676 h 4130507"/>
              <a:gd name="connsiteX178" fmla="*/ 2012498 w 5623272"/>
              <a:gd name="connsiteY178" fmla="*/ 3810070 h 4130507"/>
              <a:gd name="connsiteX179" fmla="*/ 2009893 w 5623272"/>
              <a:gd name="connsiteY179" fmla="*/ 3807465 h 4130507"/>
              <a:gd name="connsiteX180" fmla="*/ 2009893 w 5623272"/>
              <a:gd name="connsiteY180" fmla="*/ 3802255 h 4130507"/>
              <a:gd name="connsiteX181" fmla="*/ 2007287 w 5623272"/>
              <a:gd name="connsiteY181" fmla="*/ 3799650 h 4130507"/>
              <a:gd name="connsiteX182" fmla="*/ 2007287 w 5623272"/>
              <a:gd name="connsiteY182" fmla="*/ 3797045 h 4130507"/>
              <a:gd name="connsiteX183" fmla="*/ 2004682 w 5623272"/>
              <a:gd name="connsiteY183" fmla="*/ 3793137 h 4130507"/>
              <a:gd name="connsiteX184" fmla="*/ 2002077 w 5623272"/>
              <a:gd name="connsiteY184" fmla="*/ 3790532 h 4130507"/>
              <a:gd name="connsiteX185" fmla="*/ 2002077 w 5623272"/>
              <a:gd name="connsiteY185" fmla="*/ 3787926 h 4130507"/>
              <a:gd name="connsiteX186" fmla="*/ 1999472 w 5623272"/>
              <a:gd name="connsiteY186" fmla="*/ 3785321 h 4130507"/>
              <a:gd name="connsiteX187" fmla="*/ 1931737 w 5623272"/>
              <a:gd name="connsiteY187" fmla="*/ 3704561 h 4130507"/>
              <a:gd name="connsiteX188" fmla="*/ 1931737 w 5623272"/>
              <a:gd name="connsiteY188" fmla="*/ 3701956 h 4130507"/>
              <a:gd name="connsiteX189" fmla="*/ 1930435 w 5623272"/>
              <a:gd name="connsiteY189" fmla="*/ 3700653 h 4130507"/>
              <a:gd name="connsiteX190" fmla="*/ 1927830 w 5623272"/>
              <a:gd name="connsiteY190" fmla="*/ 3698048 h 4130507"/>
              <a:gd name="connsiteX191" fmla="*/ 1925224 w 5623272"/>
              <a:gd name="connsiteY191" fmla="*/ 3698048 h 4130507"/>
              <a:gd name="connsiteX192" fmla="*/ 1925224 w 5623272"/>
              <a:gd name="connsiteY192" fmla="*/ 3695443 h 4130507"/>
              <a:gd name="connsiteX193" fmla="*/ 1922619 w 5623272"/>
              <a:gd name="connsiteY193" fmla="*/ 3692837 h 4130507"/>
              <a:gd name="connsiteX194" fmla="*/ 1920014 w 5623272"/>
              <a:gd name="connsiteY194" fmla="*/ 3692837 h 4130507"/>
              <a:gd name="connsiteX195" fmla="*/ 1917409 w 5623272"/>
              <a:gd name="connsiteY195" fmla="*/ 3690232 h 4130507"/>
              <a:gd name="connsiteX196" fmla="*/ 1914804 w 5623272"/>
              <a:gd name="connsiteY196" fmla="*/ 3690232 h 4130507"/>
              <a:gd name="connsiteX197" fmla="*/ 1912198 w 5623272"/>
              <a:gd name="connsiteY197" fmla="*/ 3687627 h 4130507"/>
              <a:gd name="connsiteX198" fmla="*/ 1909593 w 5623272"/>
              <a:gd name="connsiteY198" fmla="*/ 3687627 h 4130507"/>
              <a:gd name="connsiteX199" fmla="*/ 1906988 w 5623272"/>
              <a:gd name="connsiteY199" fmla="*/ 3687627 h 4130507"/>
              <a:gd name="connsiteX200" fmla="*/ 1904383 w 5623272"/>
              <a:gd name="connsiteY200" fmla="*/ 3685022 h 4130507"/>
              <a:gd name="connsiteX201" fmla="*/ 1901778 w 5623272"/>
              <a:gd name="connsiteY201" fmla="*/ 3685022 h 4130507"/>
              <a:gd name="connsiteX202" fmla="*/ 1899173 w 5623272"/>
              <a:gd name="connsiteY202" fmla="*/ 3685022 h 4130507"/>
              <a:gd name="connsiteX203" fmla="*/ 1897870 w 5623272"/>
              <a:gd name="connsiteY203" fmla="*/ 3685022 h 4130507"/>
              <a:gd name="connsiteX204" fmla="*/ 1895265 w 5623272"/>
              <a:gd name="connsiteY204" fmla="*/ 3685022 h 4130507"/>
              <a:gd name="connsiteX205" fmla="*/ 1892660 w 5623272"/>
              <a:gd name="connsiteY205" fmla="*/ 3682417 h 4130507"/>
              <a:gd name="connsiteX206" fmla="*/ 1890055 w 5623272"/>
              <a:gd name="connsiteY206" fmla="*/ 3682417 h 4130507"/>
              <a:gd name="connsiteX207" fmla="*/ 1887449 w 5623272"/>
              <a:gd name="connsiteY207" fmla="*/ 3679812 h 4130507"/>
              <a:gd name="connsiteX208" fmla="*/ 1884844 w 5623272"/>
              <a:gd name="connsiteY208" fmla="*/ 3679812 h 4130507"/>
              <a:gd name="connsiteX209" fmla="*/ 1882239 w 5623272"/>
              <a:gd name="connsiteY209" fmla="*/ 3677206 h 4130507"/>
              <a:gd name="connsiteX210" fmla="*/ 1879634 w 5623272"/>
              <a:gd name="connsiteY210" fmla="*/ 3674601 h 4130507"/>
              <a:gd name="connsiteX211" fmla="*/ 1877029 w 5623272"/>
              <a:gd name="connsiteY211" fmla="*/ 3674601 h 4130507"/>
              <a:gd name="connsiteX212" fmla="*/ 1877029 w 5623272"/>
              <a:gd name="connsiteY212" fmla="*/ 3671996 h 4130507"/>
              <a:gd name="connsiteX213" fmla="*/ 1874423 w 5623272"/>
              <a:gd name="connsiteY213" fmla="*/ 3669391 h 4130507"/>
              <a:gd name="connsiteX214" fmla="*/ 1871818 w 5623272"/>
              <a:gd name="connsiteY214" fmla="*/ 3669391 h 4130507"/>
              <a:gd name="connsiteX215" fmla="*/ 1871818 w 5623272"/>
              <a:gd name="connsiteY215" fmla="*/ 3668088 h 4130507"/>
              <a:gd name="connsiteX216" fmla="*/ 1869213 w 5623272"/>
              <a:gd name="connsiteY216" fmla="*/ 3665483 h 4130507"/>
              <a:gd name="connsiteX217" fmla="*/ 1869213 w 5623272"/>
              <a:gd name="connsiteY217" fmla="*/ 3662878 h 4130507"/>
              <a:gd name="connsiteX218" fmla="*/ 1860095 w 5623272"/>
              <a:gd name="connsiteY218" fmla="*/ 3649852 h 4130507"/>
              <a:gd name="connsiteX219" fmla="*/ 1852279 w 5623272"/>
              <a:gd name="connsiteY219" fmla="*/ 3635524 h 4130507"/>
              <a:gd name="connsiteX220" fmla="*/ 1841859 w 5623272"/>
              <a:gd name="connsiteY220" fmla="*/ 3622498 h 4130507"/>
              <a:gd name="connsiteX221" fmla="*/ 1832741 w 5623272"/>
              <a:gd name="connsiteY221" fmla="*/ 3612077 h 4130507"/>
              <a:gd name="connsiteX222" fmla="*/ 1819715 w 5623272"/>
              <a:gd name="connsiteY222" fmla="*/ 3600354 h 4130507"/>
              <a:gd name="connsiteX223" fmla="*/ 1809294 w 5623272"/>
              <a:gd name="connsiteY223" fmla="*/ 3589933 h 4130507"/>
              <a:gd name="connsiteX224" fmla="*/ 1797571 w 5623272"/>
              <a:gd name="connsiteY224" fmla="*/ 3576907 h 4130507"/>
              <a:gd name="connsiteX225" fmla="*/ 1784545 w 5623272"/>
              <a:gd name="connsiteY225" fmla="*/ 3570394 h 4130507"/>
              <a:gd name="connsiteX226" fmla="*/ 1772822 w 5623272"/>
              <a:gd name="connsiteY226" fmla="*/ 3559973 h 4130507"/>
              <a:gd name="connsiteX227" fmla="*/ 1757191 w 5623272"/>
              <a:gd name="connsiteY227" fmla="*/ 3552158 h 4130507"/>
              <a:gd name="connsiteX228" fmla="*/ 1744165 w 5623272"/>
              <a:gd name="connsiteY228" fmla="*/ 3544342 h 4130507"/>
              <a:gd name="connsiteX229" fmla="*/ 1729836 w 5623272"/>
              <a:gd name="connsiteY229" fmla="*/ 3537829 h 4130507"/>
              <a:gd name="connsiteX230" fmla="*/ 1714205 w 5623272"/>
              <a:gd name="connsiteY230" fmla="*/ 3530014 h 4130507"/>
              <a:gd name="connsiteX231" fmla="*/ 1699877 w 5623272"/>
              <a:gd name="connsiteY231" fmla="*/ 3524804 h 4130507"/>
              <a:gd name="connsiteX232" fmla="*/ 1681641 w 5623272"/>
              <a:gd name="connsiteY232" fmla="*/ 3519593 h 4130507"/>
              <a:gd name="connsiteX233" fmla="*/ 1667312 w 5623272"/>
              <a:gd name="connsiteY233" fmla="*/ 3513080 h 4130507"/>
              <a:gd name="connsiteX234" fmla="*/ 1649076 w 5623272"/>
              <a:gd name="connsiteY234" fmla="*/ 3505265 h 4130507"/>
              <a:gd name="connsiteX235" fmla="*/ 1634747 w 5623272"/>
              <a:gd name="connsiteY235" fmla="*/ 3494844 h 4130507"/>
              <a:gd name="connsiteX236" fmla="*/ 1619116 w 5623272"/>
              <a:gd name="connsiteY236" fmla="*/ 3484423 h 4130507"/>
              <a:gd name="connsiteX237" fmla="*/ 1604788 w 5623272"/>
              <a:gd name="connsiteY237" fmla="*/ 3477910 h 4130507"/>
              <a:gd name="connsiteX238" fmla="*/ 1591762 w 5623272"/>
              <a:gd name="connsiteY238" fmla="*/ 3467490 h 4130507"/>
              <a:gd name="connsiteX239" fmla="*/ 1577434 w 5623272"/>
              <a:gd name="connsiteY239" fmla="*/ 3459674 h 4130507"/>
              <a:gd name="connsiteX240" fmla="*/ 1559197 w 5623272"/>
              <a:gd name="connsiteY240" fmla="*/ 3451859 h 4130507"/>
              <a:gd name="connsiteX241" fmla="*/ 1544869 w 5623272"/>
              <a:gd name="connsiteY241" fmla="*/ 3447951 h 4130507"/>
              <a:gd name="connsiteX242" fmla="*/ 1529238 w 5623272"/>
              <a:gd name="connsiteY242" fmla="*/ 3442741 h 4130507"/>
              <a:gd name="connsiteX243" fmla="*/ 1512304 w 5623272"/>
              <a:gd name="connsiteY243" fmla="*/ 3437530 h 4130507"/>
              <a:gd name="connsiteX244" fmla="*/ 1494068 w 5623272"/>
              <a:gd name="connsiteY244" fmla="*/ 3434925 h 4130507"/>
              <a:gd name="connsiteX245" fmla="*/ 1479739 w 5623272"/>
              <a:gd name="connsiteY245" fmla="*/ 3432320 h 4130507"/>
              <a:gd name="connsiteX246" fmla="*/ 1462806 w 5623272"/>
              <a:gd name="connsiteY246" fmla="*/ 3432320 h 4130507"/>
              <a:gd name="connsiteX247" fmla="*/ 1365112 w 5623272"/>
              <a:gd name="connsiteY247" fmla="*/ 3427110 h 4130507"/>
              <a:gd name="connsiteX248" fmla="*/ 1270023 w 5623272"/>
              <a:gd name="connsiteY248" fmla="*/ 3419294 h 4130507"/>
              <a:gd name="connsiteX249" fmla="*/ 1270023 w 5623272"/>
              <a:gd name="connsiteY249" fmla="*/ 3419293 h 4130507"/>
              <a:gd name="connsiteX250" fmla="*/ 1249182 w 5623272"/>
              <a:gd name="connsiteY250" fmla="*/ 3417991 h 4130507"/>
              <a:gd name="connsiteX251" fmla="*/ 1232248 w 5623272"/>
              <a:gd name="connsiteY251" fmla="*/ 3415385 h 4130507"/>
              <a:gd name="connsiteX252" fmla="*/ 1214012 w 5623272"/>
              <a:gd name="connsiteY252" fmla="*/ 3412780 h 4130507"/>
              <a:gd name="connsiteX253" fmla="*/ 1197078 w 5623272"/>
              <a:gd name="connsiteY253" fmla="*/ 3407570 h 4130507"/>
              <a:gd name="connsiteX254" fmla="*/ 1180145 w 5623272"/>
              <a:gd name="connsiteY254" fmla="*/ 3402360 h 4130507"/>
              <a:gd name="connsiteX255" fmla="*/ 1161908 w 5623272"/>
              <a:gd name="connsiteY255" fmla="*/ 3397149 h 4130507"/>
              <a:gd name="connsiteX256" fmla="*/ 1144975 w 5623272"/>
              <a:gd name="connsiteY256" fmla="*/ 3389334 h 4130507"/>
              <a:gd name="connsiteX257" fmla="*/ 1126738 w 5623272"/>
              <a:gd name="connsiteY257" fmla="*/ 3382821 h 4130507"/>
              <a:gd name="connsiteX258" fmla="*/ 1112410 w 5623272"/>
              <a:gd name="connsiteY258" fmla="*/ 3372400 h 4130507"/>
              <a:gd name="connsiteX259" fmla="*/ 1096779 w 5623272"/>
              <a:gd name="connsiteY259" fmla="*/ 3361979 h 4130507"/>
              <a:gd name="connsiteX260" fmla="*/ 1082450 w 5623272"/>
              <a:gd name="connsiteY260" fmla="*/ 3352861 h 4130507"/>
              <a:gd name="connsiteX261" fmla="*/ 1066819 w 5623272"/>
              <a:gd name="connsiteY261" fmla="*/ 3339835 h 4130507"/>
              <a:gd name="connsiteX262" fmla="*/ 1052491 w 5623272"/>
              <a:gd name="connsiteY262" fmla="*/ 3326809 h 4130507"/>
              <a:gd name="connsiteX263" fmla="*/ 1039465 w 5623272"/>
              <a:gd name="connsiteY263" fmla="*/ 3315086 h 4130507"/>
              <a:gd name="connsiteX264" fmla="*/ 1027742 w 5623272"/>
              <a:gd name="connsiteY264" fmla="*/ 3302060 h 4130507"/>
              <a:gd name="connsiteX265" fmla="*/ 1022531 w 5623272"/>
              <a:gd name="connsiteY265" fmla="*/ 3294245 h 4130507"/>
              <a:gd name="connsiteX266" fmla="*/ 1014716 w 5623272"/>
              <a:gd name="connsiteY266" fmla="*/ 3287732 h 4130507"/>
              <a:gd name="connsiteX267" fmla="*/ 1006900 w 5623272"/>
              <a:gd name="connsiteY267" fmla="*/ 3282521 h 4130507"/>
              <a:gd name="connsiteX268" fmla="*/ 1001690 w 5623272"/>
              <a:gd name="connsiteY268" fmla="*/ 3277311 h 4130507"/>
              <a:gd name="connsiteX269" fmla="*/ 995177 w 5623272"/>
              <a:gd name="connsiteY269" fmla="*/ 3269496 h 4130507"/>
              <a:gd name="connsiteX270" fmla="*/ 984756 w 5623272"/>
              <a:gd name="connsiteY270" fmla="*/ 3264285 h 4130507"/>
              <a:gd name="connsiteX271" fmla="*/ 976941 w 5623272"/>
              <a:gd name="connsiteY271" fmla="*/ 3261680 h 4130507"/>
              <a:gd name="connsiteX272" fmla="*/ 969125 w 5623272"/>
              <a:gd name="connsiteY272" fmla="*/ 3257772 h 4130507"/>
              <a:gd name="connsiteX273" fmla="*/ 960007 w 5623272"/>
              <a:gd name="connsiteY273" fmla="*/ 3252562 h 4130507"/>
              <a:gd name="connsiteX274" fmla="*/ 952192 w 5623272"/>
              <a:gd name="connsiteY274" fmla="*/ 3249957 h 4130507"/>
              <a:gd name="connsiteX275" fmla="*/ 941771 w 5623272"/>
              <a:gd name="connsiteY275" fmla="*/ 3247352 h 4130507"/>
              <a:gd name="connsiteX276" fmla="*/ 933955 w 5623272"/>
              <a:gd name="connsiteY276" fmla="*/ 3244746 h 4130507"/>
              <a:gd name="connsiteX277" fmla="*/ 751593 w 5623272"/>
              <a:gd name="connsiteY277" fmla="*/ 3204366 h 4130507"/>
              <a:gd name="connsiteX278" fmla="*/ 745080 w 5623272"/>
              <a:gd name="connsiteY278" fmla="*/ 3201761 h 4130507"/>
              <a:gd name="connsiteX279" fmla="*/ 737264 w 5623272"/>
              <a:gd name="connsiteY279" fmla="*/ 3199156 h 4130507"/>
              <a:gd name="connsiteX280" fmla="*/ 732054 w 5623272"/>
              <a:gd name="connsiteY280" fmla="*/ 3197853 h 4130507"/>
              <a:gd name="connsiteX281" fmla="*/ 724239 w 5623272"/>
              <a:gd name="connsiteY281" fmla="*/ 3195248 h 4130507"/>
              <a:gd name="connsiteX282" fmla="*/ 716423 w 5623272"/>
              <a:gd name="connsiteY282" fmla="*/ 3192643 h 4130507"/>
              <a:gd name="connsiteX283" fmla="*/ 712515 w 5623272"/>
              <a:gd name="connsiteY283" fmla="*/ 3187433 h 4130507"/>
              <a:gd name="connsiteX284" fmla="*/ 704700 w 5623272"/>
              <a:gd name="connsiteY284" fmla="*/ 3182222 h 4130507"/>
              <a:gd name="connsiteX285" fmla="*/ 699489 w 5623272"/>
              <a:gd name="connsiteY285" fmla="*/ 3179617 h 4130507"/>
              <a:gd name="connsiteX286" fmla="*/ 691674 w 5623272"/>
              <a:gd name="connsiteY286" fmla="*/ 3174407 h 4130507"/>
              <a:gd name="connsiteX287" fmla="*/ 686463 w 5623272"/>
              <a:gd name="connsiteY287" fmla="*/ 3169196 h 4130507"/>
              <a:gd name="connsiteX288" fmla="*/ 531455 w 5623272"/>
              <a:gd name="connsiteY288" fmla="*/ 3014188 h 4130507"/>
              <a:gd name="connsiteX289" fmla="*/ 522337 w 5623272"/>
              <a:gd name="connsiteY289" fmla="*/ 3002465 h 4130507"/>
              <a:gd name="connsiteX290" fmla="*/ 509311 w 5623272"/>
              <a:gd name="connsiteY290" fmla="*/ 2989439 h 4130507"/>
              <a:gd name="connsiteX291" fmla="*/ 498891 w 5623272"/>
              <a:gd name="connsiteY291" fmla="*/ 2975111 h 4130507"/>
              <a:gd name="connsiteX292" fmla="*/ 492378 w 5623272"/>
              <a:gd name="connsiteY292" fmla="*/ 2959480 h 4130507"/>
              <a:gd name="connsiteX293" fmla="*/ 484562 w 5623272"/>
              <a:gd name="connsiteY293" fmla="*/ 2945151 h 4130507"/>
              <a:gd name="connsiteX294" fmla="*/ 474142 w 5623272"/>
              <a:gd name="connsiteY294" fmla="*/ 2929520 h 4130507"/>
              <a:gd name="connsiteX295" fmla="*/ 438972 w 5623272"/>
              <a:gd name="connsiteY295" fmla="*/ 2847457 h 4130507"/>
              <a:gd name="connsiteX296" fmla="*/ 429854 w 5623272"/>
              <a:gd name="connsiteY296" fmla="*/ 2831826 h 4130507"/>
              <a:gd name="connsiteX297" fmla="*/ 422038 w 5623272"/>
              <a:gd name="connsiteY297" fmla="*/ 2820103 h 4130507"/>
              <a:gd name="connsiteX298" fmla="*/ 411617 w 5623272"/>
              <a:gd name="connsiteY298" fmla="*/ 2807077 h 4130507"/>
              <a:gd name="connsiteX299" fmla="*/ 402499 w 5623272"/>
              <a:gd name="connsiteY299" fmla="*/ 2796656 h 4130507"/>
              <a:gd name="connsiteX300" fmla="*/ 392078 w 5623272"/>
              <a:gd name="connsiteY300" fmla="*/ 2784933 h 4130507"/>
              <a:gd name="connsiteX301" fmla="*/ 379053 w 5623272"/>
              <a:gd name="connsiteY301" fmla="*/ 2774512 h 4130507"/>
              <a:gd name="connsiteX302" fmla="*/ 367329 w 5623272"/>
              <a:gd name="connsiteY302" fmla="*/ 2764091 h 4130507"/>
              <a:gd name="connsiteX303" fmla="*/ 131561 w 5623272"/>
              <a:gd name="connsiteY303" fmla="*/ 2586939 h 4130507"/>
              <a:gd name="connsiteX304" fmla="*/ 74247 w 5623272"/>
              <a:gd name="connsiteY304" fmla="*/ 2519204 h 4130507"/>
              <a:gd name="connsiteX305" fmla="*/ 131561 w 5623272"/>
              <a:gd name="connsiteY305" fmla="*/ 2394156 h 4130507"/>
              <a:gd name="connsiteX306" fmla="*/ 446787 w 5623272"/>
              <a:gd name="connsiteY306" fmla="*/ 2579123 h 4130507"/>
              <a:gd name="connsiteX307" fmla="*/ 531455 w 5623272"/>
              <a:gd name="connsiteY307" fmla="*/ 2494455 h 4130507"/>
              <a:gd name="connsiteX308" fmla="*/ 775040 w 5623272"/>
              <a:gd name="connsiteY308" fmla="*/ 2594755 h 4130507"/>
              <a:gd name="connsiteX309" fmla="*/ 775040 w 5623272"/>
              <a:gd name="connsiteY309" fmla="*/ 2524415 h 4130507"/>
              <a:gd name="connsiteX310" fmla="*/ 726844 w 5623272"/>
              <a:gd name="connsiteY310" fmla="*/ 2524415 h 4130507"/>
              <a:gd name="connsiteX311" fmla="*/ 726844 w 5623272"/>
              <a:gd name="connsiteY311" fmla="*/ 2446259 h 4130507"/>
              <a:gd name="connsiteX312" fmla="*/ 775040 w 5623272"/>
              <a:gd name="connsiteY312" fmla="*/ 2442352 h 4130507"/>
              <a:gd name="connsiteX313" fmla="*/ 777645 w 5623272"/>
              <a:gd name="connsiteY313" fmla="*/ 2111494 h 4130507"/>
              <a:gd name="connsiteX314" fmla="*/ 729449 w 5623272"/>
              <a:gd name="connsiteY314" fmla="*/ 2111494 h 4130507"/>
              <a:gd name="connsiteX315" fmla="*/ 726844 w 5623272"/>
              <a:gd name="connsiteY315" fmla="*/ 2111494 h 4130507"/>
              <a:gd name="connsiteX316" fmla="*/ 724239 w 5623272"/>
              <a:gd name="connsiteY316" fmla="*/ 2111494 h 4130507"/>
              <a:gd name="connsiteX317" fmla="*/ 721633 w 5623272"/>
              <a:gd name="connsiteY317" fmla="*/ 2108889 h 4130507"/>
              <a:gd name="connsiteX318" fmla="*/ 719028 w 5623272"/>
              <a:gd name="connsiteY318" fmla="*/ 2108889 h 4130507"/>
              <a:gd name="connsiteX319" fmla="*/ 716423 w 5623272"/>
              <a:gd name="connsiteY319" fmla="*/ 2108889 h 4130507"/>
              <a:gd name="connsiteX320" fmla="*/ 716423 w 5623272"/>
              <a:gd name="connsiteY320" fmla="*/ 2106284 h 4130507"/>
              <a:gd name="connsiteX321" fmla="*/ 715120 w 5623272"/>
              <a:gd name="connsiteY321" fmla="*/ 2106284 h 4130507"/>
              <a:gd name="connsiteX322" fmla="*/ 552297 w 5623272"/>
              <a:gd name="connsiteY322" fmla="*/ 1978630 h 4130507"/>
              <a:gd name="connsiteX323" fmla="*/ 661714 w 5623272"/>
              <a:gd name="connsiteY323" fmla="*/ 1948671 h 4130507"/>
              <a:gd name="connsiteX324" fmla="*/ 666925 w 5623272"/>
              <a:gd name="connsiteY324" fmla="*/ 1948671 h 4130507"/>
              <a:gd name="connsiteX325" fmla="*/ 672135 w 5623272"/>
              <a:gd name="connsiteY325" fmla="*/ 1946066 h 4130507"/>
              <a:gd name="connsiteX326" fmla="*/ 679951 w 5623272"/>
              <a:gd name="connsiteY326" fmla="*/ 1946066 h 4130507"/>
              <a:gd name="connsiteX327" fmla="*/ 685161 w 5623272"/>
              <a:gd name="connsiteY327" fmla="*/ 1946066 h 4130507"/>
              <a:gd name="connsiteX328" fmla="*/ 691674 w 5623272"/>
              <a:gd name="connsiteY328" fmla="*/ 1946066 h 4130507"/>
              <a:gd name="connsiteX329" fmla="*/ 726844 w 5623272"/>
              <a:gd name="connsiteY329" fmla="*/ 1946066 h 4130507"/>
              <a:gd name="connsiteX330" fmla="*/ 724239 w 5623272"/>
              <a:gd name="connsiteY330" fmla="*/ 1951276 h 4130507"/>
              <a:gd name="connsiteX331" fmla="*/ 784158 w 5623272"/>
              <a:gd name="connsiteY331" fmla="*/ 1951276 h 4130507"/>
              <a:gd name="connsiteX332" fmla="*/ 786763 w 5623272"/>
              <a:gd name="connsiteY332" fmla="*/ 1671220 h 4130507"/>
              <a:gd name="connsiteX333" fmla="*/ 609611 w 5623272"/>
              <a:gd name="connsiteY333" fmla="*/ 1666009 h 4130507"/>
              <a:gd name="connsiteX334" fmla="*/ 599190 w 5623272"/>
              <a:gd name="connsiteY334" fmla="*/ 1600881 h 4130507"/>
              <a:gd name="connsiteX335" fmla="*/ 259215 w 5623272"/>
              <a:gd name="connsiteY335" fmla="*/ 1594368 h 4130507"/>
              <a:gd name="connsiteX336" fmla="*/ 269636 w 5623272"/>
              <a:gd name="connsiteY336" fmla="*/ 1208802 h 4130507"/>
              <a:gd name="connsiteX337" fmla="*/ 212322 w 5623272"/>
              <a:gd name="connsiteY337" fmla="*/ 1208802 h 4130507"/>
              <a:gd name="connsiteX338" fmla="*/ 177152 w 5623272"/>
              <a:gd name="connsiteY338" fmla="*/ 1211407 h 4130507"/>
              <a:gd name="connsiteX339" fmla="*/ 144587 w 5623272"/>
              <a:gd name="connsiteY339" fmla="*/ 1219222 h 4130507"/>
              <a:gd name="connsiteX340" fmla="*/ 144587 w 5623272"/>
              <a:gd name="connsiteY340" fmla="*/ 1143672 h 4130507"/>
              <a:gd name="connsiteX341" fmla="*/ 79458 w 5623272"/>
              <a:gd name="connsiteY341" fmla="*/ 1156698 h 4130507"/>
              <a:gd name="connsiteX342" fmla="*/ 84668 w 5623272"/>
              <a:gd name="connsiteY342" fmla="*/ 1083753 h 4130507"/>
              <a:gd name="connsiteX343" fmla="*/ 11723 w 5623272"/>
              <a:gd name="connsiteY343" fmla="*/ 999085 h 4130507"/>
              <a:gd name="connsiteX344" fmla="*/ 0 w 5623272"/>
              <a:gd name="connsiteY344" fmla="*/ 896180 h 4130507"/>
              <a:gd name="connsiteX345" fmla="*/ 6513 w 5623272"/>
              <a:gd name="connsiteY345" fmla="*/ 758106 h 4130507"/>
              <a:gd name="connsiteX346" fmla="*/ 9118 w 5623272"/>
              <a:gd name="connsiteY346" fmla="*/ 713818 h 4130507"/>
              <a:gd name="connsiteX347" fmla="*/ 549692 w 5623272"/>
              <a:gd name="connsiteY347" fmla="*/ 752896 h 4130507"/>
              <a:gd name="connsiteX348" fmla="*/ 987362 w 5623272"/>
              <a:gd name="connsiteY348" fmla="*/ 874036 h 4130507"/>
              <a:gd name="connsiteX349" fmla="*/ 1096779 w 5623272"/>
              <a:gd name="connsiteY349" fmla="*/ 885760 h 4130507"/>
              <a:gd name="connsiteX350" fmla="*/ 1425031 w 5623272"/>
              <a:gd name="connsiteY350" fmla="*/ 913114 h 4130507"/>
              <a:gd name="connsiteX351" fmla="*/ 1675127 w 5623272"/>
              <a:gd name="connsiteY351" fmla="*/ 861011 h 4130507"/>
              <a:gd name="connsiteX352" fmla="*/ 1814504 w 5623272"/>
              <a:gd name="connsiteY352" fmla="*/ 863616 h 4130507"/>
              <a:gd name="connsiteX353" fmla="*/ 2012498 w 5623272"/>
              <a:gd name="connsiteY353" fmla="*/ 660412 h 4130507"/>
              <a:gd name="connsiteX354" fmla="*/ 2197465 w 5623272"/>
              <a:gd name="connsiteY354" fmla="*/ 660412 h 4130507"/>
              <a:gd name="connsiteX355" fmla="*/ 2265200 w 5623272"/>
              <a:gd name="connsiteY355" fmla="*/ 689069 h 4130507"/>
              <a:gd name="connsiteX356" fmla="*/ 2330329 w 5623272"/>
              <a:gd name="connsiteY356" fmla="*/ 746383 h 4130507"/>
              <a:gd name="connsiteX357" fmla="*/ 2330330 w 5623272"/>
              <a:gd name="connsiteY357" fmla="*/ 746382 h 4130507"/>
              <a:gd name="connsiteX358" fmla="*/ 2292554 w 5623272"/>
              <a:gd name="connsiteY358" fmla="*/ 616123 h 4130507"/>
              <a:gd name="connsiteX359" fmla="*/ 2211794 w 5623272"/>
              <a:gd name="connsiteY359" fmla="*/ 488470 h 4130507"/>
              <a:gd name="connsiteX360" fmla="*/ 2214399 w 5623272"/>
              <a:gd name="connsiteY360" fmla="*/ 368632 h 4130507"/>
              <a:gd name="connsiteX361" fmla="*/ 2149270 w 5623272"/>
              <a:gd name="connsiteY361" fmla="*/ 293082 h 4130507"/>
              <a:gd name="connsiteX362" fmla="*/ 2319909 w 5623272"/>
              <a:gd name="connsiteY362" fmla="*/ 123745 h 4130507"/>
              <a:gd name="connsiteX363" fmla="*/ 2420208 w 5623272"/>
              <a:gd name="connsiteY363" fmla="*/ 97694 h 4130507"/>
              <a:gd name="connsiteX364" fmla="*/ 2459286 w 5623272"/>
              <a:gd name="connsiteY364" fmla="*/ 58616 h 4130507"/>
              <a:gd name="connsiteX365" fmla="*/ 2515297 w 5623272"/>
              <a:gd name="connsiteY365" fmla="*/ 0 h 4130507"/>
              <a:gd name="connsiteX0" fmla="*/ 5446121 w 5623272"/>
              <a:gd name="connsiteY0" fmla="*/ 1413308 h 4130507"/>
              <a:gd name="connsiteX1" fmla="*/ 5443515 w 5623272"/>
              <a:gd name="connsiteY1" fmla="*/ 1418518 h 4130507"/>
              <a:gd name="connsiteX2" fmla="*/ 5443516 w 5623272"/>
              <a:gd name="connsiteY2" fmla="*/ 1418517 h 4130507"/>
              <a:gd name="connsiteX3" fmla="*/ 5446121 w 5623272"/>
              <a:gd name="connsiteY3" fmla="*/ 1413308 h 4130507"/>
              <a:gd name="connsiteX4" fmla="*/ 5612842 w 5623272"/>
              <a:gd name="connsiteY4" fmla="*/ 1293473 h 4130507"/>
              <a:gd name="connsiteX5" fmla="*/ 5598523 w 5623272"/>
              <a:gd name="connsiteY5" fmla="*/ 1298680 h 4130507"/>
              <a:gd name="connsiteX6" fmla="*/ 5596789 w 5623272"/>
              <a:gd name="connsiteY6" fmla="*/ 1299547 h 4130507"/>
              <a:gd name="connsiteX7" fmla="*/ 5601129 w 5623272"/>
              <a:gd name="connsiteY7" fmla="*/ 1298679 h 4130507"/>
              <a:gd name="connsiteX8" fmla="*/ 5612842 w 5623272"/>
              <a:gd name="connsiteY8" fmla="*/ 1293473 h 4130507"/>
              <a:gd name="connsiteX9" fmla="*/ 2515297 w 5623272"/>
              <a:gd name="connsiteY9" fmla="*/ 0 h 4130507"/>
              <a:gd name="connsiteX10" fmla="*/ 2847457 w 5623272"/>
              <a:gd name="connsiteY10" fmla="*/ 183665 h 4130507"/>
              <a:gd name="connsiteX11" fmla="*/ 3140539 w 5623272"/>
              <a:gd name="connsiteY11" fmla="*/ 240979 h 4130507"/>
              <a:gd name="connsiteX12" fmla="*/ 3361980 w 5623272"/>
              <a:gd name="connsiteY12" fmla="*/ 325647 h 4130507"/>
              <a:gd name="connsiteX13" fmla="*/ 3502659 w 5623272"/>
              <a:gd name="connsiteY13" fmla="*/ 281359 h 4130507"/>
              <a:gd name="connsiteX14" fmla="*/ 3501738 w 5623272"/>
              <a:gd name="connsiteY14" fmla="*/ 310564 h 4130507"/>
              <a:gd name="connsiteX15" fmla="*/ 3501739 w 5623272"/>
              <a:gd name="connsiteY15" fmla="*/ 310564 h 4130507"/>
              <a:gd name="connsiteX16" fmla="*/ 3502660 w 5623272"/>
              <a:gd name="connsiteY16" fmla="*/ 281358 h 4130507"/>
              <a:gd name="connsiteX17" fmla="*/ 3652457 w 5623272"/>
              <a:gd name="connsiteY17" fmla="*/ 227952 h 4130507"/>
              <a:gd name="connsiteX18" fmla="*/ 4122692 w 5623272"/>
              <a:gd name="connsiteY18" fmla="*/ 238373 h 4130507"/>
              <a:gd name="connsiteX19" fmla="*/ 4380604 w 5623272"/>
              <a:gd name="connsiteY19" fmla="*/ 246189 h 4130507"/>
              <a:gd name="connsiteX20" fmla="*/ 4525191 w 5623272"/>
              <a:gd name="connsiteY20" fmla="*/ 270938 h 4130507"/>
              <a:gd name="connsiteX21" fmla="*/ 4530401 w 5623272"/>
              <a:gd name="connsiteY21" fmla="*/ 213624 h 4130507"/>
              <a:gd name="connsiteX22" fmla="*/ 4695829 w 5623272"/>
              <a:gd name="connsiteY22" fmla="*/ 100300 h 4130507"/>
              <a:gd name="connsiteX23" fmla="*/ 4695829 w 5623272"/>
              <a:gd name="connsiteY23" fmla="*/ 100299 h 4130507"/>
              <a:gd name="connsiteX24" fmla="*/ 4695830 w 5623272"/>
              <a:gd name="connsiteY24" fmla="*/ 100299 h 4130507"/>
              <a:gd name="connsiteX25" fmla="*/ 4823483 w 5623272"/>
              <a:gd name="connsiteY25" fmla="*/ 72945 h 4130507"/>
              <a:gd name="connsiteX26" fmla="*/ 4970676 w 5623272"/>
              <a:gd name="connsiteY26" fmla="*/ 72945 h 4130507"/>
              <a:gd name="connsiteX27" fmla="*/ 5228588 w 5623272"/>
              <a:gd name="connsiteY27" fmla="*/ 132864 h 4130507"/>
              <a:gd name="connsiteX28" fmla="*/ 5623272 w 5623272"/>
              <a:gd name="connsiteY28" fmla="*/ 100299 h 4130507"/>
              <a:gd name="connsiteX29" fmla="*/ 5623272 w 5623272"/>
              <a:gd name="connsiteY29" fmla="*/ 121141 h 4130507"/>
              <a:gd name="connsiteX30" fmla="*/ 5612852 w 5623272"/>
              <a:gd name="connsiteY30" fmla="*/ 1293469 h 4130507"/>
              <a:gd name="connsiteX31" fmla="*/ 5612852 w 5623272"/>
              <a:gd name="connsiteY31" fmla="*/ 2603873 h 4130507"/>
              <a:gd name="connsiteX32" fmla="*/ 5612852 w 5623272"/>
              <a:gd name="connsiteY32" fmla="*/ 2711988 h 4130507"/>
              <a:gd name="connsiteX33" fmla="*/ 5569643 w 5623272"/>
              <a:gd name="connsiteY33" fmla="*/ 2715540 h 4130507"/>
              <a:gd name="connsiteX34" fmla="*/ 5569643 w 5623272"/>
              <a:gd name="connsiteY34" fmla="*/ 2715541 h 4130507"/>
              <a:gd name="connsiteX35" fmla="*/ 5612851 w 5623272"/>
              <a:gd name="connsiteY35" fmla="*/ 2711989 h 4130507"/>
              <a:gd name="connsiteX36" fmla="*/ 5620666 w 5623272"/>
              <a:gd name="connsiteY36" fmla="*/ 3687628 h 4130507"/>
              <a:gd name="connsiteX37" fmla="*/ 5612851 w 5623272"/>
              <a:gd name="connsiteY37" fmla="*/ 4082312 h 4130507"/>
              <a:gd name="connsiteX38" fmla="*/ 5153037 w 5623272"/>
              <a:gd name="connsiteY38" fmla="*/ 3920791 h 4130507"/>
              <a:gd name="connsiteX39" fmla="*/ 5087908 w 5623272"/>
              <a:gd name="connsiteY39" fmla="*/ 3918186 h 4130507"/>
              <a:gd name="connsiteX40" fmla="*/ 4682803 w 5623272"/>
              <a:gd name="connsiteY40" fmla="*/ 3910370 h 4130507"/>
              <a:gd name="connsiteX41" fmla="*/ 4637214 w 5623272"/>
              <a:gd name="connsiteY41" fmla="*/ 3907765 h 4130507"/>
              <a:gd name="connsiteX42" fmla="*/ 4609859 w 5623272"/>
              <a:gd name="connsiteY42" fmla="*/ 3907765 h 4130507"/>
              <a:gd name="connsiteX43" fmla="*/ 4582505 w 5623272"/>
              <a:gd name="connsiteY43" fmla="*/ 3905160 h 4130507"/>
              <a:gd name="connsiteX44" fmla="*/ 4555151 w 5623272"/>
              <a:gd name="connsiteY44" fmla="*/ 3899949 h 4130507"/>
              <a:gd name="connsiteX45" fmla="*/ 4527796 w 5623272"/>
              <a:gd name="connsiteY45" fmla="*/ 3894739 h 4130507"/>
              <a:gd name="connsiteX46" fmla="*/ 4500442 w 5623272"/>
              <a:gd name="connsiteY46" fmla="*/ 3888226 h 4130507"/>
              <a:gd name="connsiteX47" fmla="*/ 4475693 w 5623272"/>
              <a:gd name="connsiteY47" fmla="*/ 3880411 h 4130507"/>
              <a:gd name="connsiteX48" fmla="*/ 4450944 w 5623272"/>
              <a:gd name="connsiteY48" fmla="*/ 3869990 h 4130507"/>
              <a:gd name="connsiteX49" fmla="*/ 4424892 w 5623272"/>
              <a:gd name="connsiteY49" fmla="*/ 3858267 h 4130507"/>
              <a:gd name="connsiteX50" fmla="*/ 4400143 w 5623272"/>
              <a:gd name="connsiteY50" fmla="*/ 3845241 h 4130507"/>
              <a:gd name="connsiteX51" fmla="*/ 4375394 w 5623272"/>
              <a:gd name="connsiteY51" fmla="*/ 3829610 h 4130507"/>
              <a:gd name="connsiteX52" fmla="*/ 4355855 w 5623272"/>
              <a:gd name="connsiteY52" fmla="*/ 3817886 h 4130507"/>
              <a:gd name="connsiteX53" fmla="*/ 4348039 w 5623272"/>
              <a:gd name="connsiteY53" fmla="*/ 3812676 h 4130507"/>
              <a:gd name="connsiteX54" fmla="*/ 4340224 w 5623272"/>
              <a:gd name="connsiteY54" fmla="*/ 3807466 h 4130507"/>
              <a:gd name="connsiteX55" fmla="*/ 4329803 w 5623272"/>
              <a:gd name="connsiteY55" fmla="*/ 3804860 h 4130507"/>
              <a:gd name="connsiteX56" fmla="*/ 4323290 w 5623272"/>
              <a:gd name="connsiteY56" fmla="*/ 3799650 h 4130507"/>
              <a:gd name="connsiteX57" fmla="*/ 4312870 w 5623272"/>
              <a:gd name="connsiteY57" fmla="*/ 3797045 h 4130507"/>
              <a:gd name="connsiteX58" fmla="*/ 4193031 w 5623272"/>
              <a:gd name="connsiteY58" fmla="*/ 3763178 h 4130507"/>
              <a:gd name="connsiteX59" fmla="*/ 4182611 w 5623272"/>
              <a:gd name="connsiteY59" fmla="*/ 3763178 h 4130507"/>
              <a:gd name="connsiteX60" fmla="*/ 4170887 w 5623272"/>
              <a:gd name="connsiteY60" fmla="*/ 3760572 h 4130507"/>
              <a:gd name="connsiteX61" fmla="*/ 4160467 w 5623272"/>
              <a:gd name="connsiteY61" fmla="*/ 3760572 h 4130507"/>
              <a:gd name="connsiteX62" fmla="*/ 4147441 w 5623272"/>
              <a:gd name="connsiteY62" fmla="*/ 3760572 h 4130507"/>
              <a:gd name="connsiteX63" fmla="*/ 4138323 w 5623272"/>
              <a:gd name="connsiteY63" fmla="*/ 3760572 h 4130507"/>
              <a:gd name="connsiteX64" fmla="*/ 4127902 w 5623272"/>
              <a:gd name="connsiteY64" fmla="*/ 3760572 h 4130507"/>
              <a:gd name="connsiteX65" fmla="*/ 4114876 w 5623272"/>
              <a:gd name="connsiteY65" fmla="*/ 3763178 h 4130507"/>
              <a:gd name="connsiteX66" fmla="*/ 4105758 w 5623272"/>
              <a:gd name="connsiteY66" fmla="*/ 3764481 h 4130507"/>
              <a:gd name="connsiteX67" fmla="*/ 4095337 w 5623272"/>
              <a:gd name="connsiteY67" fmla="*/ 3767086 h 4130507"/>
              <a:gd name="connsiteX68" fmla="*/ 4084916 w 5623272"/>
              <a:gd name="connsiteY68" fmla="*/ 3769691 h 4130507"/>
              <a:gd name="connsiteX69" fmla="*/ 4075798 w 5623272"/>
              <a:gd name="connsiteY69" fmla="*/ 3774902 h 4130507"/>
              <a:gd name="connsiteX70" fmla="*/ 4067983 w 5623272"/>
              <a:gd name="connsiteY70" fmla="*/ 3780112 h 4130507"/>
              <a:gd name="connsiteX71" fmla="*/ 4057562 w 5623272"/>
              <a:gd name="connsiteY71" fmla="*/ 3785322 h 4130507"/>
              <a:gd name="connsiteX72" fmla="*/ 4038023 w 5623272"/>
              <a:gd name="connsiteY72" fmla="*/ 3795743 h 4130507"/>
              <a:gd name="connsiteX73" fmla="*/ 4014577 w 5623272"/>
              <a:gd name="connsiteY73" fmla="*/ 3802256 h 4130507"/>
              <a:gd name="connsiteX74" fmla="*/ 3995038 w 5623272"/>
              <a:gd name="connsiteY74" fmla="*/ 3812677 h 4130507"/>
              <a:gd name="connsiteX75" fmla="*/ 3799650 w 5623272"/>
              <a:gd name="connsiteY75" fmla="*/ 3883017 h 4130507"/>
              <a:gd name="connsiteX76" fmla="*/ 3767085 w 5623272"/>
              <a:gd name="connsiteY76" fmla="*/ 3897345 h 4130507"/>
              <a:gd name="connsiteX77" fmla="*/ 3765782 w 5623272"/>
              <a:gd name="connsiteY77" fmla="*/ 3899950 h 4130507"/>
              <a:gd name="connsiteX78" fmla="*/ 3760572 w 5623272"/>
              <a:gd name="connsiteY78" fmla="*/ 3902555 h 4130507"/>
              <a:gd name="connsiteX79" fmla="*/ 3755362 w 5623272"/>
              <a:gd name="connsiteY79" fmla="*/ 3905161 h 4130507"/>
              <a:gd name="connsiteX80" fmla="*/ 3750151 w 5623272"/>
              <a:gd name="connsiteY80" fmla="*/ 3907766 h 4130507"/>
              <a:gd name="connsiteX81" fmla="*/ 3744941 w 5623272"/>
              <a:gd name="connsiteY81" fmla="*/ 3907766 h 4130507"/>
              <a:gd name="connsiteX82" fmla="*/ 3739731 w 5623272"/>
              <a:gd name="connsiteY82" fmla="*/ 3910371 h 4130507"/>
              <a:gd name="connsiteX83" fmla="*/ 3734520 w 5623272"/>
              <a:gd name="connsiteY83" fmla="*/ 3910371 h 4130507"/>
              <a:gd name="connsiteX84" fmla="*/ 3728007 w 5623272"/>
              <a:gd name="connsiteY84" fmla="*/ 3912976 h 4130507"/>
              <a:gd name="connsiteX85" fmla="*/ 3722797 w 5623272"/>
              <a:gd name="connsiteY85" fmla="*/ 3912976 h 4130507"/>
              <a:gd name="connsiteX86" fmla="*/ 3717587 w 5623272"/>
              <a:gd name="connsiteY86" fmla="*/ 3912976 h 4130507"/>
              <a:gd name="connsiteX87" fmla="*/ 3369796 w 5623272"/>
              <a:gd name="connsiteY87" fmla="*/ 3912976 h 4130507"/>
              <a:gd name="connsiteX88" fmla="*/ 3334626 w 5623272"/>
              <a:gd name="connsiteY88" fmla="*/ 3912976 h 4130507"/>
              <a:gd name="connsiteX89" fmla="*/ 3299456 w 5623272"/>
              <a:gd name="connsiteY89" fmla="*/ 3910371 h 4130507"/>
              <a:gd name="connsiteX90" fmla="*/ 3282522 w 5623272"/>
              <a:gd name="connsiteY90" fmla="*/ 3910371 h 4130507"/>
              <a:gd name="connsiteX91" fmla="*/ 3284234 w 5623272"/>
              <a:gd name="connsiteY91" fmla="*/ 3861839 h 4130507"/>
              <a:gd name="connsiteX92" fmla="*/ 3282522 w 5623272"/>
              <a:gd name="connsiteY92" fmla="*/ 3910370 h 4130507"/>
              <a:gd name="connsiteX93" fmla="*/ 3154868 w 5623272"/>
              <a:gd name="connsiteY93" fmla="*/ 3897344 h 4130507"/>
              <a:gd name="connsiteX94" fmla="*/ 3143145 w 5623272"/>
              <a:gd name="connsiteY94" fmla="*/ 3897344 h 4130507"/>
              <a:gd name="connsiteX95" fmla="*/ 3130119 w 5623272"/>
              <a:gd name="connsiteY95" fmla="*/ 3897344 h 4130507"/>
              <a:gd name="connsiteX96" fmla="*/ 3117093 w 5623272"/>
              <a:gd name="connsiteY96" fmla="*/ 3897344 h 4130507"/>
              <a:gd name="connsiteX97" fmla="*/ 3107975 w 5623272"/>
              <a:gd name="connsiteY97" fmla="*/ 3899949 h 4130507"/>
              <a:gd name="connsiteX98" fmla="*/ 3094949 w 5623272"/>
              <a:gd name="connsiteY98" fmla="*/ 3902554 h 4130507"/>
              <a:gd name="connsiteX99" fmla="*/ 3081923 w 5623272"/>
              <a:gd name="connsiteY99" fmla="*/ 3905159 h 4130507"/>
              <a:gd name="connsiteX100" fmla="*/ 3070200 w 5623272"/>
              <a:gd name="connsiteY100" fmla="*/ 3907765 h 4130507"/>
              <a:gd name="connsiteX101" fmla="*/ 2997255 w 5623272"/>
              <a:gd name="connsiteY101" fmla="*/ 3935119 h 4130507"/>
              <a:gd name="connsiteX102" fmla="*/ 2989439 w 5623272"/>
              <a:gd name="connsiteY102" fmla="*/ 3937724 h 4130507"/>
              <a:gd name="connsiteX103" fmla="*/ 2982926 w 5623272"/>
              <a:gd name="connsiteY103" fmla="*/ 3942935 h 4130507"/>
              <a:gd name="connsiteX104" fmla="*/ 2977716 w 5623272"/>
              <a:gd name="connsiteY104" fmla="*/ 3945540 h 4130507"/>
              <a:gd name="connsiteX105" fmla="*/ 2969901 w 5623272"/>
              <a:gd name="connsiteY105" fmla="*/ 3950750 h 4130507"/>
              <a:gd name="connsiteX106" fmla="*/ 2964690 w 5623272"/>
              <a:gd name="connsiteY106" fmla="*/ 3954658 h 4130507"/>
              <a:gd name="connsiteX107" fmla="*/ 2959480 w 5623272"/>
              <a:gd name="connsiteY107" fmla="*/ 3959868 h 4130507"/>
              <a:gd name="connsiteX108" fmla="*/ 2955572 w 5623272"/>
              <a:gd name="connsiteY108" fmla="*/ 3965079 h 4130507"/>
              <a:gd name="connsiteX109" fmla="*/ 2950362 w 5623272"/>
              <a:gd name="connsiteY109" fmla="*/ 3970289 h 4130507"/>
              <a:gd name="connsiteX110" fmla="*/ 2945151 w 5623272"/>
              <a:gd name="connsiteY110" fmla="*/ 3975499 h 4130507"/>
              <a:gd name="connsiteX111" fmla="*/ 2939941 w 5623272"/>
              <a:gd name="connsiteY111" fmla="*/ 3980710 h 4130507"/>
              <a:gd name="connsiteX112" fmla="*/ 2934731 w 5623272"/>
              <a:gd name="connsiteY112" fmla="*/ 3987223 h 4130507"/>
              <a:gd name="connsiteX113" fmla="*/ 2932125 w 5623272"/>
              <a:gd name="connsiteY113" fmla="*/ 3995038 h 4130507"/>
              <a:gd name="connsiteX114" fmla="*/ 2926915 w 5623272"/>
              <a:gd name="connsiteY114" fmla="*/ 4000248 h 4130507"/>
              <a:gd name="connsiteX115" fmla="*/ 2925613 w 5623272"/>
              <a:gd name="connsiteY115" fmla="*/ 4005459 h 4130507"/>
              <a:gd name="connsiteX116" fmla="*/ 2920402 w 5623272"/>
              <a:gd name="connsiteY116" fmla="*/ 4013274 h 4130507"/>
              <a:gd name="connsiteX117" fmla="*/ 2915192 w 5623272"/>
              <a:gd name="connsiteY117" fmla="*/ 4017182 h 4130507"/>
              <a:gd name="connsiteX118" fmla="*/ 2909981 w 5623272"/>
              <a:gd name="connsiteY118" fmla="*/ 4022392 h 4130507"/>
              <a:gd name="connsiteX119" fmla="*/ 2904771 w 5623272"/>
              <a:gd name="connsiteY119" fmla="*/ 4027603 h 4130507"/>
              <a:gd name="connsiteX120" fmla="*/ 2899561 w 5623272"/>
              <a:gd name="connsiteY120" fmla="*/ 4032813 h 4130507"/>
              <a:gd name="connsiteX121" fmla="*/ 2893048 w 5623272"/>
              <a:gd name="connsiteY121" fmla="*/ 4038023 h 4130507"/>
              <a:gd name="connsiteX122" fmla="*/ 2887837 w 5623272"/>
              <a:gd name="connsiteY122" fmla="*/ 4040629 h 4130507"/>
              <a:gd name="connsiteX123" fmla="*/ 2880022 w 5623272"/>
              <a:gd name="connsiteY123" fmla="*/ 4045839 h 4130507"/>
              <a:gd name="connsiteX124" fmla="*/ 2874812 w 5623272"/>
              <a:gd name="connsiteY124" fmla="*/ 4047142 h 4130507"/>
              <a:gd name="connsiteX125" fmla="*/ 2866996 w 5623272"/>
              <a:gd name="connsiteY125" fmla="*/ 4049747 h 4130507"/>
              <a:gd name="connsiteX126" fmla="*/ 2697660 w 5623272"/>
              <a:gd name="connsiteY126" fmla="*/ 4120086 h 4130507"/>
              <a:gd name="connsiteX127" fmla="*/ 2662490 w 5623272"/>
              <a:gd name="connsiteY127" fmla="*/ 4127902 h 4130507"/>
              <a:gd name="connsiteX128" fmla="*/ 2627320 w 5623272"/>
              <a:gd name="connsiteY128" fmla="*/ 4130507 h 4130507"/>
              <a:gd name="connsiteX129" fmla="*/ 2589545 w 5623272"/>
              <a:gd name="connsiteY129" fmla="*/ 4130507 h 4130507"/>
              <a:gd name="connsiteX130" fmla="*/ 2527020 w 5623272"/>
              <a:gd name="connsiteY130" fmla="*/ 4130507 h 4130507"/>
              <a:gd name="connsiteX131" fmla="*/ 2510087 w 5623272"/>
              <a:gd name="connsiteY131" fmla="*/ 4130507 h 4130507"/>
              <a:gd name="connsiteX132" fmla="*/ 2490548 w 5623272"/>
              <a:gd name="connsiteY132" fmla="*/ 4130507 h 4130507"/>
              <a:gd name="connsiteX133" fmla="*/ 2472312 w 5623272"/>
              <a:gd name="connsiteY133" fmla="*/ 4127902 h 4130507"/>
              <a:gd name="connsiteX134" fmla="*/ 2437142 w 5623272"/>
              <a:gd name="connsiteY134" fmla="*/ 4122692 h 4130507"/>
              <a:gd name="connsiteX135" fmla="*/ 2422813 w 5623272"/>
              <a:gd name="connsiteY135" fmla="*/ 4117481 h 4130507"/>
              <a:gd name="connsiteX136" fmla="*/ 2407182 w 5623272"/>
              <a:gd name="connsiteY136" fmla="*/ 4109666 h 4130507"/>
              <a:gd name="connsiteX137" fmla="*/ 2392854 w 5623272"/>
              <a:gd name="connsiteY137" fmla="*/ 4103153 h 4130507"/>
              <a:gd name="connsiteX138" fmla="*/ 2377223 w 5623272"/>
              <a:gd name="connsiteY138" fmla="*/ 4095337 h 4130507"/>
              <a:gd name="connsiteX139" fmla="*/ 2362894 w 5623272"/>
              <a:gd name="connsiteY139" fmla="*/ 4087522 h 4130507"/>
              <a:gd name="connsiteX140" fmla="*/ 2347263 w 5623272"/>
              <a:gd name="connsiteY140" fmla="*/ 4077101 h 4130507"/>
              <a:gd name="connsiteX141" fmla="*/ 2334237 w 5623272"/>
              <a:gd name="connsiteY141" fmla="*/ 4067983 h 4130507"/>
              <a:gd name="connsiteX142" fmla="*/ 2322514 w 5623272"/>
              <a:gd name="connsiteY142" fmla="*/ 4057562 h 4130507"/>
              <a:gd name="connsiteX143" fmla="*/ 2309488 w 5623272"/>
              <a:gd name="connsiteY143" fmla="*/ 4045839 h 4130507"/>
              <a:gd name="connsiteX144" fmla="*/ 2297765 w 5623272"/>
              <a:gd name="connsiteY144" fmla="*/ 4032813 h 4130507"/>
              <a:gd name="connsiteX145" fmla="*/ 2287344 w 5623272"/>
              <a:gd name="connsiteY145" fmla="*/ 4019787 h 4130507"/>
              <a:gd name="connsiteX146" fmla="*/ 2276923 w 5623272"/>
              <a:gd name="connsiteY146" fmla="*/ 4008064 h 4130507"/>
              <a:gd name="connsiteX147" fmla="*/ 2267805 w 5623272"/>
              <a:gd name="connsiteY147" fmla="*/ 3997643 h 4130507"/>
              <a:gd name="connsiteX148" fmla="*/ 2259990 w 5623272"/>
              <a:gd name="connsiteY148" fmla="*/ 3984617 h 4130507"/>
              <a:gd name="connsiteX149" fmla="*/ 2249569 w 5623272"/>
              <a:gd name="connsiteY149" fmla="*/ 3978104 h 4130507"/>
              <a:gd name="connsiteX150" fmla="*/ 2240451 w 5623272"/>
              <a:gd name="connsiteY150" fmla="*/ 3967684 h 4130507"/>
              <a:gd name="connsiteX151" fmla="*/ 2227425 w 5623272"/>
              <a:gd name="connsiteY151" fmla="*/ 3957263 h 4130507"/>
              <a:gd name="connsiteX152" fmla="*/ 2217004 w 5623272"/>
              <a:gd name="connsiteY152" fmla="*/ 3950750 h 4130507"/>
              <a:gd name="connsiteX153" fmla="*/ 2205281 w 5623272"/>
              <a:gd name="connsiteY153" fmla="*/ 3942935 h 4130507"/>
              <a:gd name="connsiteX154" fmla="*/ 2157085 w 5623272"/>
              <a:gd name="connsiteY154" fmla="*/ 3918185 h 4130507"/>
              <a:gd name="connsiteX155" fmla="*/ 2127126 w 5623272"/>
              <a:gd name="connsiteY155" fmla="*/ 3899949 h 4130507"/>
              <a:gd name="connsiteX156" fmla="*/ 2082838 w 5623272"/>
              <a:gd name="connsiteY156" fmla="*/ 3880410 h 4130507"/>
              <a:gd name="connsiteX157" fmla="*/ 2094414 w 5623272"/>
              <a:gd name="connsiteY157" fmla="*/ 3816488 h 4130507"/>
              <a:gd name="connsiteX158" fmla="*/ 2094414 w 5623272"/>
              <a:gd name="connsiteY158" fmla="*/ 3816487 h 4130507"/>
              <a:gd name="connsiteX159" fmla="*/ 2082837 w 5623272"/>
              <a:gd name="connsiteY159" fmla="*/ 3880410 h 4130507"/>
              <a:gd name="connsiteX160" fmla="*/ 2042457 w 5623272"/>
              <a:gd name="connsiteY160" fmla="*/ 3862174 h 4130507"/>
              <a:gd name="connsiteX161" fmla="*/ 2039852 w 5623272"/>
              <a:gd name="connsiteY161" fmla="*/ 3859569 h 4130507"/>
              <a:gd name="connsiteX162" fmla="*/ 2037247 w 5623272"/>
              <a:gd name="connsiteY162" fmla="*/ 3858266 h 4130507"/>
              <a:gd name="connsiteX163" fmla="*/ 2034642 w 5623272"/>
              <a:gd name="connsiteY163" fmla="*/ 3855661 h 4130507"/>
              <a:gd name="connsiteX164" fmla="*/ 2032037 w 5623272"/>
              <a:gd name="connsiteY164" fmla="*/ 3853056 h 4130507"/>
              <a:gd name="connsiteX165" fmla="*/ 2029431 w 5623272"/>
              <a:gd name="connsiteY165" fmla="*/ 3850451 h 4130507"/>
              <a:gd name="connsiteX166" fmla="*/ 2026826 w 5623272"/>
              <a:gd name="connsiteY166" fmla="*/ 3847845 h 4130507"/>
              <a:gd name="connsiteX167" fmla="*/ 2024221 w 5623272"/>
              <a:gd name="connsiteY167" fmla="*/ 3845240 h 4130507"/>
              <a:gd name="connsiteX168" fmla="*/ 2022918 w 5623272"/>
              <a:gd name="connsiteY168" fmla="*/ 3840030 h 4130507"/>
              <a:gd name="connsiteX169" fmla="*/ 2020313 w 5623272"/>
              <a:gd name="connsiteY169" fmla="*/ 3837425 h 4130507"/>
              <a:gd name="connsiteX170" fmla="*/ 2020313 w 5623272"/>
              <a:gd name="connsiteY170" fmla="*/ 3834820 h 4130507"/>
              <a:gd name="connsiteX171" fmla="*/ 2017708 w 5623272"/>
              <a:gd name="connsiteY171" fmla="*/ 3829609 h 4130507"/>
              <a:gd name="connsiteX172" fmla="*/ 2015103 w 5623272"/>
              <a:gd name="connsiteY172" fmla="*/ 3827004 h 4130507"/>
              <a:gd name="connsiteX173" fmla="*/ 2015103 w 5623272"/>
              <a:gd name="connsiteY173" fmla="*/ 3825701 h 4130507"/>
              <a:gd name="connsiteX174" fmla="*/ 2015103 w 5623272"/>
              <a:gd name="connsiteY174" fmla="*/ 3820491 h 4130507"/>
              <a:gd name="connsiteX175" fmla="*/ 2012498 w 5623272"/>
              <a:gd name="connsiteY175" fmla="*/ 3817886 h 4130507"/>
              <a:gd name="connsiteX176" fmla="*/ 2012498 w 5623272"/>
              <a:gd name="connsiteY176" fmla="*/ 3812676 h 4130507"/>
              <a:gd name="connsiteX177" fmla="*/ 2012498 w 5623272"/>
              <a:gd name="connsiteY177" fmla="*/ 3810070 h 4130507"/>
              <a:gd name="connsiteX178" fmla="*/ 2009893 w 5623272"/>
              <a:gd name="connsiteY178" fmla="*/ 3807465 h 4130507"/>
              <a:gd name="connsiteX179" fmla="*/ 2009893 w 5623272"/>
              <a:gd name="connsiteY179" fmla="*/ 3802255 h 4130507"/>
              <a:gd name="connsiteX180" fmla="*/ 2007287 w 5623272"/>
              <a:gd name="connsiteY180" fmla="*/ 3799650 h 4130507"/>
              <a:gd name="connsiteX181" fmla="*/ 2007287 w 5623272"/>
              <a:gd name="connsiteY181" fmla="*/ 3797045 h 4130507"/>
              <a:gd name="connsiteX182" fmla="*/ 2004682 w 5623272"/>
              <a:gd name="connsiteY182" fmla="*/ 3793137 h 4130507"/>
              <a:gd name="connsiteX183" fmla="*/ 2002077 w 5623272"/>
              <a:gd name="connsiteY183" fmla="*/ 3790532 h 4130507"/>
              <a:gd name="connsiteX184" fmla="*/ 2002077 w 5623272"/>
              <a:gd name="connsiteY184" fmla="*/ 3787926 h 4130507"/>
              <a:gd name="connsiteX185" fmla="*/ 1999472 w 5623272"/>
              <a:gd name="connsiteY185" fmla="*/ 3785321 h 4130507"/>
              <a:gd name="connsiteX186" fmla="*/ 1931737 w 5623272"/>
              <a:gd name="connsiteY186" fmla="*/ 3704561 h 4130507"/>
              <a:gd name="connsiteX187" fmla="*/ 1931737 w 5623272"/>
              <a:gd name="connsiteY187" fmla="*/ 3701956 h 4130507"/>
              <a:gd name="connsiteX188" fmla="*/ 1930435 w 5623272"/>
              <a:gd name="connsiteY188" fmla="*/ 3700653 h 4130507"/>
              <a:gd name="connsiteX189" fmla="*/ 1927830 w 5623272"/>
              <a:gd name="connsiteY189" fmla="*/ 3698048 h 4130507"/>
              <a:gd name="connsiteX190" fmla="*/ 1925224 w 5623272"/>
              <a:gd name="connsiteY190" fmla="*/ 3698048 h 4130507"/>
              <a:gd name="connsiteX191" fmla="*/ 1925224 w 5623272"/>
              <a:gd name="connsiteY191" fmla="*/ 3695443 h 4130507"/>
              <a:gd name="connsiteX192" fmla="*/ 1922619 w 5623272"/>
              <a:gd name="connsiteY192" fmla="*/ 3692837 h 4130507"/>
              <a:gd name="connsiteX193" fmla="*/ 1920014 w 5623272"/>
              <a:gd name="connsiteY193" fmla="*/ 3692837 h 4130507"/>
              <a:gd name="connsiteX194" fmla="*/ 1917409 w 5623272"/>
              <a:gd name="connsiteY194" fmla="*/ 3690232 h 4130507"/>
              <a:gd name="connsiteX195" fmla="*/ 1914804 w 5623272"/>
              <a:gd name="connsiteY195" fmla="*/ 3690232 h 4130507"/>
              <a:gd name="connsiteX196" fmla="*/ 1912198 w 5623272"/>
              <a:gd name="connsiteY196" fmla="*/ 3687627 h 4130507"/>
              <a:gd name="connsiteX197" fmla="*/ 1909593 w 5623272"/>
              <a:gd name="connsiteY197" fmla="*/ 3687627 h 4130507"/>
              <a:gd name="connsiteX198" fmla="*/ 1906988 w 5623272"/>
              <a:gd name="connsiteY198" fmla="*/ 3687627 h 4130507"/>
              <a:gd name="connsiteX199" fmla="*/ 1904383 w 5623272"/>
              <a:gd name="connsiteY199" fmla="*/ 3685022 h 4130507"/>
              <a:gd name="connsiteX200" fmla="*/ 1901778 w 5623272"/>
              <a:gd name="connsiteY200" fmla="*/ 3685022 h 4130507"/>
              <a:gd name="connsiteX201" fmla="*/ 1899173 w 5623272"/>
              <a:gd name="connsiteY201" fmla="*/ 3685022 h 4130507"/>
              <a:gd name="connsiteX202" fmla="*/ 1897870 w 5623272"/>
              <a:gd name="connsiteY202" fmla="*/ 3685022 h 4130507"/>
              <a:gd name="connsiteX203" fmla="*/ 1895265 w 5623272"/>
              <a:gd name="connsiteY203" fmla="*/ 3685022 h 4130507"/>
              <a:gd name="connsiteX204" fmla="*/ 1892660 w 5623272"/>
              <a:gd name="connsiteY204" fmla="*/ 3682417 h 4130507"/>
              <a:gd name="connsiteX205" fmla="*/ 1890055 w 5623272"/>
              <a:gd name="connsiteY205" fmla="*/ 3682417 h 4130507"/>
              <a:gd name="connsiteX206" fmla="*/ 1887449 w 5623272"/>
              <a:gd name="connsiteY206" fmla="*/ 3679812 h 4130507"/>
              <a:gd name="connsiteX207" fmla="*/ 1884844 w 5623272"/>
              <a:gd name="connsiteY207" fmla="*/ 3679812 h 4130507"/>
              <a:gd name="connsiteX208" fmla="*/ 1882239 w 5623272"/>
              <a:gd name="connsiteY208" fmla="*/ 3677206 h 4130507"/>
              <a:gd name="connsiteX209" fmla="*/ 1879634 w 5623272"/>
              <a:gd name="connsiteY209" fmla="*/ 3674601 h 4130507"/>
              <a:gd name="connsiteX210" fmla="*/ 1877029 w 5623272"/>
              <a:gd name="connsiteY210" fmla="*/ 3674601 h 4130507"/>
              <a:gd name="connsiteX211" fmla="*/ 1877029 w 5623272"/>
              <a:gd name="connsiteY211" fmla="*/ 3671996 h 4130507"/>
              <a:gd name="connsiteX212" fmla="*/ 1874423 w 5623272"/>
              <a:gd name="connsiteY212" fmla="*/ 3669391 h 4130507"/>
              <a:gd name="connsiteX213" fmla="*/ 1871818 w 5623272"/>
              <a:gd name="connsiteY213" fmla="*/ 3669391 h 4130507"/>
              <a:gd name="connsiteX214" fmla="*/ 1871818 w 5623272"/>
              <a:gd name="connsiteY214" fmla="*/ 3668088 h 4130507"/>
              <a:gd name="connsiteX215" fmla="*/ 1869213 w 5623272"/>
              <a:gd name="connsiteY215" fmla="*/ 3665483 h 4130507"/>
              <a:gd name="connsiteX216" fmla="*/ 1869213 w 5623272"/>
              <a:gd name="connsiteY216" fmla="*/ 3662878 h 4130507"/>
              <a:gd name="connsiteX217" fmla="*/ 1860095 w 5623272"/>
              <a:gd name="connsiteY217" fmla="*/ 3649852 h 4130507"/>
              <a:gd name="connsiteX218" fmla="*/ 1852279 w 5623272"/>
              <a:gd name="connsiteY218" fmla="*/ 3635524 h 4130507"/>
              <a:gd name="connsiteX219" fmla="*/ 1841859 w 5623272"/>
              <a:gd name="connsiteY219" fmla="*/ 3622498 h 4130507"/>
              <a:gd name="connsiteX220" fmla="*/ 1832741 w 5623272"/>
              <a:gd name="connsiteY220" fmla="*/ 3612077 h 4130507"/>
              <a:gd name="connsiteX221" fmla="*/ 1819715 w 5623272"/>
              <a:gd name="connsiteY221" fmla="*/ 3600354 h 4130507"/>
              <a:gd name="connsiteX222" fmla="*/ 1809294 w 5623272"/>
              <a:gd name="connsiteY222" fmla="*/ 3589933 h 4130507"/>
              <a:gd name="connsiteX223" fmla="*/ 1797571 w 5623272"/>
              <a:gd name="connsiteY223" fmla="*/ 3576907 h 4130507"/>
              <a:gd name="connsiteX224" fmla="*/ 1784545 w 5623272"/>
              <a:gd name="connsiteY224" fmla="*/ 3570394 h 4130507"/>
              <a:gd name="connsiteX225" fmla="*/ 1772822 w 5623272"/>
              <a:gd name="connsiteY225" fmla="*/ 3559973 h 4130507"/>
              <a:gd name="connsiteX226" fmla="*/ 1757191 w 5623272"/>
              <a:gd name="connsiteY226" fmla="*/ 3552158 h 4130507"/>
              <a:gd name="connsiteX227" fmla="*/ 1744165 w 5623272"/>
              <a:gd name="connsiteY227" fmla="*/ 3544342 h 4130507"/>
              <a:gd name="connsiteX228" fmla="*/ 1729836 w 5623272"/>
              <a:gd name="connsiteY228" fmla="*/ 3537829 h 4130507"/>
              <a:gd name="connsiteX229" fmla="*/ 1714205 w 5623272"/>
              <a:gd name="connsiteY229" fmla="*/ 3530014 h 4130507"/>
              <a:gd name="connsiteX230" fmla="*/ 1699877 w 5623272"/>
              <a:gd name="connsiteY230" fmla="*/ 3524804 h 4130507"/>
              <a:gd name="connsiteX231" fmla="*/ 1681641 w 5623272"/>
              <a:gd name="connsiteY231" fmla="*/ 3519593 h 4130507"/>
              <a:gd name="connsiteX232" fmla="*/ 1667312 w 5623272"/>
              <a:gd name="connsiteY232" fmla="*/ 3513080 h 4130507"/>
              <a:gd name="connsiteX233" fmla="*/ 1649076 w 5623272"/>
              <a:gd name="connsiteY233" fmla="*/ 3505265 h 4130507"/>
              <a:gd name="connsiteX234" fmla="*/ 1634747 w 5623272"/>
              <a:gd name="connsiteY234" fmla="*/ 3494844 h 4130507"/>
              <a:gd name="connsiteX235" fmla="*/ 1619116 w 5623272"/>
              <a:gd name="connsiteY235" fmla="*/ 3484423 h 4130507"/>
              <a:gd name="connsiteX236" fmla="*/ 1604788 w 5623272"/>
              <a:gd name="connsiteY236" fmla="*/ 3477910 h 4130507"/>
              <a:gd name="connsiteX237" fmla="*/ 1591762 w 5623272"/>
              <a:gd name="connsiteY237" fmla="*/ 3467490 h 4130507"/>
              <a:gd name="connsiteX238" fmla="*/ 1577434 w 5623272"/>
              <a:gd name="connsiteY238" fmla="*/ 3459674 h 4130507"/>
              <a:gd name="connsiteX239" fmla="*/ 1559197 w 5623272"/>
              <a:gd name="connsiteY239" fmla="*/ 3451859 h 4130507"/>
              <a:gd name="connsiteX240" fmla="*/ 1544869 w 5623272"/>
              <a:gd name="connsiteY240" fmla="*/ 3447951 h 4130507"/>
              <a:gd name="connsiteX241" fmla="*/ 1529238 w 5623272"/>
              <a:gd name="connsiteY241" fmla="*/ 3442741 h 4130507"/>
              <a:gd name="connsiteX242" fmla="*/ 1512304 w 5623272"/>
              <a:gd name="connsiteY242" fmla="*/ 3437530 h 4130507"/>
              <a:gd name="connsiteX243" fmla="*/ 1494068 w 5623272"/>
              <a:gd name="connsiteY243" fmla="*/ 3434925 h 4130507"/>
              <a:gd name="connsiteX244" fmla="*/ 1479739 w 5623272"/>
              <a:gd name="connsiteY244" fmla="*/ 3432320 h 4130507"/>
              <a:gd name="connsiteX245" fmla="*/ 1462806 w 5623272"/>
              <a:gd name="connsiteY245" fmla="*/ 3432320 h 4130507"/>
              <a:gd name="connsiteX246" fmla="*/ 1365112 w 5623272"/>
              <a:gd name="connsiteY246" fmla="*/ 3427110 h 4130507"/>
              <a:gd name="connsiteX247" fmla="*/ 1270023 w 5623272"/>
              <a:gd name="connsiteY247" fmla="*/ 3419294 h 4130507"/>
              <a:gd name="connsiteX248" fmla="*/ 1270023 w 5623272"/>
              <a:gd name="connsiteY248" fmla="*/ 3419293 h 4130507"/>
              <a:gd name="connsiteX249" fmla="*/ 1249182 w 5623272"/>
              <a:gd name="connsiteY249" fmla="*/ 3417991 h 4130507"/>
              <a:gd name="connsiteX250" fmla="*/ 1232248 w 5623272"/>
              <a:gd name="connsiteY250" fmla="*/ 3415385 h 4130507"/>
              <a:gd name="connsiteX251" fmla="*/ 1214012 w 5623272"/>
              <a:gd name="connsiteY251" fmla="*/ 3412780 h 4130507"/>
              <a:gd name="connsiteX252" fmla="*/ 1197078 w 5623272"/>
              <a:gd name="connsiteY252" fmla="*/ 3407570 h 4130507"/>
              <a:gd name="connsiteX253" fmla="*/ 1180145 w 5623272"/>
              <a:gd name="connsiteY253" fmla="*/ 3402360 h 4130507"/>
              <a:gd name="connsiteX254" fmla="*/ 1161908 w 5623272"/>
              <a:gd name="connsiteY254" fmla="*/ 3397149 h 4130507"/>
              <a:gd name="connsiteX255" fmla="*/ 1144975 w 5623272"/>
              <a:gd name="connsiteY255" fmla="*/ 3389334 h 4130507"/>
              <a:gd name="connsiteX256" fmla="*/ 1126738 w 5623272"/>
              <a:gd name="connsiteY256" fmla="*/ 3382821 h 4130507"/>
              <a:gd name="connsiteX257" fmla="*/ 1112410 w 5623272"/>
              <a:gd name="connsiteY257" fmla="*/ 3372400 h 4130507"/>
              <a:gd name="connsiteX258" fmla="*/ 1096779 w 5623272"/>
              <a:gd name="connsiteY258" fmla="*/ 3361979 h 4130507"/>
              <a:gd name="connsiteX259" fmla="*/ 1082450 w 5623272"/>
              <a:gd name="connsiteY259" fmla="*/ 3352861 h 4130507"/>
              <a:gd name="connsiteX260" fmla="*/ 1066819 w 5623272"/>
              <a:gd name="connsiteY260" fmla="*/ 3339835 h 4130507"/>
              <a:gd name="connsiteX261" fmla="*/ 1052491 w 5623272"/>
              <a:gd name="connsiteY261" fmla="*/ 3326809 h 4130507"/>
              <a:gd name="connsiteX262" fmla="*/ 1039465 w 5623272"/>
              <a:gd name="connsiteY262" fmla="*/ 3315086 h 4130507"/>
              <a:gd name="connsiteX263" fmla="*/ 1027742 w 5623272"/>
              <a:gd name="connsiteY263" fmla="*/ 3302060 h 4130507"/>
              <a:gd name="connsiteX264" fmla="*/ 1022531 w 5623272"/>
              <a:gd name="connsiteY264" fmla="*/ 3294245 h 4130507"/>
              <a:gd name="connsiteX265" fmla="*/ 1014716 w 5623272"/>
              <a:gd name="connsiteY265" fmla="*/ 3287732 h 4130507"/>
              <a:gd name="connsiteX266" fmla="*/ 1006900 w 5623272"/>
              <a:gd name="connsiteY266" fmla="*/ 3282521 h 4130507"/>
              <a:gd name="connsiteX267" fmla="*/ 1001690 w 5623272"/>
              <a:gd name="connsiteY267" fmla="*/ 3277311 h 4130507"/>
              <a:gd name="connsiteX268" fmla="*/ 995177 w 5623272"/>
              <a:gd name="connsiteY268" fmla="*/ 3269496 h 4130507"/>
              <a:gd name="connsiteX269" fmla="*/ 984756 w 5623272"/>
              <a:gd name="connsiteY269" fmla="*/ 3264285 h 4130507"/>
              <a:gd name="connsiteX270" fmla="*/ 976941 w 5623272"/>
              <a:gd name="connsiteY270" fmla="*/ 3261680 h 4130507"/>
              <a:gd name="connsiteX271" fmla="*/ 969125 w 5623272"/>
              <a:gd name="connsiteY271" fmla="*/ 3257772 h 4130507"/>
              <a:gd name="connsiteX272" fmla="*/ 960007 w 5623272"/>
              <a:gd name="connsiteY272" fmla="*/ 3252562 h 4130507"/>
              <a:gd name="connsiteX273" fmla="*/ 952192 w 5623272"/>
              <a:gd name="connsiteY273" fmla="*/ 3249957 h 4130507"/>
              <a:gd name="connsiteX274" fmla="*/ 941771 w 5623272"/>
              <a:gd name="connsiteY274" fmla="*/ 3247352 h 4130507"/>
              <a:gd name="connsiteX275" fmla="*/ 933955 w 5623272"/>
              <a:gd name="connsiteY275" fmla="*/ 3244746 h 4130507"/>
              <a:gd name="connsiteX276" fmla="*/ 751593 w 5623272"/>
              <a:gd name="connsiteY276" fmla="*/ 3204366 h 4130507"/>
              <a:gd name="connsiteX277" fmla="*/ 745080 w 5623272"/>
              <a:gd name="connsiteY277" fmla="*/ 3201761 h 4130507"/>
              <a:gd name="connsiteX278" fmla="*/ 737264 w 5623272"/>
              <a:gd name="connsiteY278" fmla="*/ 3199156 h 4130507"/>
              <a:gd name="connsiteX279" fmla="*/ 732054 w 5623272"/>
              <a:gd name="connsiteY279" fmla="*/ 3197853 h 4130507"/>
              <a:gd name="connsiteX280" fmla="*/ 724239 w 5623272"/>
              <a:gd name="connsiteY280" fmla="*/ 3195248 h 4130507"/>
              <a:gd name="connsiteX281" fmla="*/ 716423 w 5623272"/>
              <a:gd name="connsiteY281" fmla="*/ 3192643 h 4130507"/>
              <a:gd name="connsiteX282" fmla="*/ 712515 w 5623272"/>
              <a:gd name="connsiteY282" fmla="*/ 3187433 h 4130507"/>
              <a:gd name="connsiteX283" fmla="*/ 704700 w 5623272"/>
              <a:gd name="connsiteY283" fmla="*/ 3182222 h 4130507"/>
              <a:gd name="connsiteX284" fmla="*/ 699489 w 5623272"/>
              <a:gd name="connsiteY284" fmla="*/ 3179617 h 4130507"/>
              <a:gd name="connsiteX285" fmla="*/ 691674 w 5623272"/>
              <a:gd name="connsiteY285" fmla="*/ 3174407 h 4130507"/>
              <a:gd name="connsiteX286" fmla="*/ 686463 w 5623272"/>
              <a:gd name="connsiteY286" fmla="*/ 3169196 h 4130507"/>
              <a:gd name="connsiteX287" fmla="*/ 531455 w 5623272"/>
              <a:gd name="connsiteY287" fmla="*/ 3014188 h 4130507"/>
              <a:gd name="connsiteX288" fmla="*/ 522337 w 5623272"/>
              <a:gd name="connsiteY288" fmla="*/ 3002465 h 4130507"/>
              <a:gd name="connsiteX289" fmla="*/ 509311 w 5623272"/>
              <a:gd name="connsiteY289" fmla="*/ 2989439 h 4130507"/>
              <a:gd name="connsiteX290" fmla="*/ 498891 w 5623272"/>
              <a:gd name="connsiteY290" fmla="*/ 2975111 h 4130507"/>
              <a:gd name="connsiteX291" fmla="*/ 492378 w 5623272"/>
              <a:gd name="connsiteY291" fmla="*/ 2959480 h 4130507"/>
              <a:gd name="connsiteX292" fmla="*/ 484562 w 5623272"/>
              <a:gd name="connsiteY292" fmla="*/ 2945151 h 4130507"/>
              <a:gd name="connsiteX293" fmla="*/ 474142 w 5623272"/>
              <a:gd name="connsiteY293" fmla="*/ 2929520 h 4130507"/>
              <a:gd name="connsiteX294" fmla="*/ 438972 w 5623272"/>
              <a:gd name="connsiteY294" fmla="*/ 2847457 h 4130507"/>
              <a:gd name="connsiteX295" fmla="*/ 429854 w 5623272"/>
              <a:gd name="connsiteY295" fmla="*/ 2831826 h 4130507"/>
              <a:gd name="connsiteX296" fmla="*/ 422038 w 5623272"/>
              <a:gd name="connsiteY296" fmla="*/ 2820103 h 4130507"/>
              <a:gd name="connsiteX297" fmla="*/ 411617 w 5623272"/>
              <a:gd name="connsiteY297" fmla="*/ 2807077 h 4130507"/>
              <a:gd name="connsiteX298" fmla="*/ 402499 w 5623272"/>
              <a:gd name="connsiteY298" fmla="*/ 2796656 h 4130507"/>
              <a:gd name="connsiteX299" fmla="*/ 392078 w 5623272"/>
              <a:gd name="connsiteY299" fmla="*/ 2784933 h 4130507"/>
              <a:gd name="connsiteX300" fmla="*/ 379053 w 5623272"/>
              <a:gd name="connsiteY300" fmla="*/ 2774512 h 4130507"/>
              <a:gd name="connsiteX301" fmla="*/ 367329 w 5623272"/>
              <a:gd name="connsiteY301" fmla="*/ 2764091 h 4130507"/>
              <a:gd name="connsiteX302" fmla="*/ 131561 w 5623272"/>
              <a:gd name="connsiteY302" fmla="*/ 2586939 h 4130507"/>
              <a:gd name="connsiteX303" fmla="*/ 74247 w 5623272"/>
              <a:gd name="connsiteY303" fmla="*/ 2519204 h 4130507"/>
              <a:gd name="connsiteX304" fmla="*/ 131561 w 5623272"/>
              <a:gd name="connsiteY304" fmla="*/ 2394156 h 4130507"/>
              <a:gd name="connsiteX305" fmla="*/ 446787 w 5623272"/>
              <a:gd name="connsiteY305" fmla="*/ 2579123 h 4130507"/>
              <a:gd name="connsiteX306" fmla="*/ 531455 w 5623272"/>
              <a:gd name="connsiteY306" fmla="*/ 2494455 h 4130507"/>
              <a:gd name="connsiteX307" fmla="*/ 775040 w 5623272"/>
              <a:gd name="connsiteY307" fmla="*/ 2594755 h 4130507"/>
              <a:gd name="connsiteX308" fmla="*/ 775040 w 5623272"/>
              <a:gd name="connsiteY308" fmla="*/ 2524415 h 4130507"/>
              <a:gd name="connsiteX309" fmla="*/ 726844 w 5623272"/>
              <a:gd name="connsiteY309" fmla="*/ 2524415 h 4130507"/>
              <a:gd name="connsiteX310" fmla="*/ 726844 w 5623272"/>
              <a:gd name="connsiteY310" fmla="*/ 2446259 h 4130507"/>
              <a:gd name="connsiteX311" fmla="*/ 775040 w 5623272"/>
              <a:gd name="connsiteY311" fmla="*/ 2442352 h 4130507"/>
              <a:gd name="connsiteX312" fmla="*/ 777645 w 5623272"/>
              <a:gd name="connsiteY312" fmla="*/ 2111494 h 4130507"/>
              <a:gd name="connsiteX313" fmla="*/ 729449 w 5623272"/>
              <a:gd name="connsiteY313" fmla="*/ 2111494 h 4130507"/>
              <a:gd name="connsiteX314" fmla="*/ 726844 w 5623272"/>
              <a:gd name="connsiteY314" fmla="*/ 2111494 h 4130507"/>
              <a:gd name="connsiteX315" fmla="*/ 724239 w 5623272"/>
              <a:gd name="connsiteY315" fmla="*/ 2111494 h 4130507"/>
              <a:gd name="connsiteX316" fmla="*/ 721633 w 5623272"/>
              <a:gd name="connsiteY316" fmla="*/ 2108889 h 4130507"/>
              <a:gd name="connsiteX317" fmla="*/ 719028 w 5623272"/>
              <a:gd name="connsiteY317" fmla="*/ 2108889 h 4130507"/>
              <a:gd name="connsiteX318" fmla="*/ 716423 w 5623272"/>
              <a:gd name="connsiteY318" fmla="*/ 2108889 h 4130507"/>
              <a:gd name="connsiteX319" fmla="*/ 716423 w 5623272"/>
              <a:gd name="connsiteY319" fmla="*/ 2106284 h 4130507"/>
              <a:gd name="connsiteX320" fmla="*/ 715120 w 5623272"/>
              <a:gd name="connsiteY320" fmla="*/ 2106284 h 4130507"/>
              <a:gd name="connsiteX321" fmla="*/ 552297 w 5623272"/>
              <a:gd name="connsiteY321" fmla="*/ 1978630 h 4130507"/>
              <a:gd name="connsiteX322" fmla="*/ 661714 w 5623272"/>
              <a:gd name="connsiteY322" fmla="*/ 1948671 h 4130507"/>
              <a:gd name="connsiteX323" fmla="*/ 666925 w 5623272"/>
              <a:gd name="connsiteY323" fmla="*/ 1948671 h 4130507"/>
              <a:gd name="connsiteX324" fmla="*/ 672135 w 5623272"/>
              <a:gd name="connsiteY324" fmla="*/ 1946066 h 4130507"/>
              <a:gd name="connsiteX325" fmla="*/ 679951 w 5623272"/>
              <a:gd name="connsiteY325" fmla="*/ 1946066 h 4130507"/>
              <a:gd name="connsiteX326" fmla="*/ 685161 w 5623272"/>
              <a:gd name="connsiteY326" fmla="*/ 1946066 h 4130507"/>
              <a:gd name="connsiteX327" fmla="*/ 691674 w 5623272"/>
              <a:gd name="connsiteY327" fmla="*/ 1946066 h 4130507"/>
              <a:gd name="connsiteX328" fmla="*/ 726844 w 5623272"/>
              <a:gd name="connsiteY328" fmla="*/ 1946066 h 4130507"/>
              <a:gd name="connsiteX329" fmla="*/ 724239 w 5623272"/>
              <a:gd name="connsiteY329" fmla="*/ 1951276 h 4130507"/>
              <a:gd name="connsiteX330" fmla="*/ 784158 w 5623272"/>
              <a:gd name="connsiteY330" fmla="*/ 1951276 h 4130507"/>
              <a:gd name="connsiteX331" fmla="*/ 786763 w 5623272"/>
              <a:gd name="connsiteY331" fmla="*/ 1671220 h 4130507"/>
              <a:gd name="connsiteX332" fmla="*/ 609611 w 5623272"/>
              <a:gd name="connsiteY332" fmla="*/ 1666009 h 4130507"/>
              <a:gd name="connsiteX333" fmla="*/ 599190 w 5623272"/>
              <a:gd name="connsiteY333" fmla="*/ 1600881 h 4130507"/>
              <a:gd name="connsiteX334" fmla="*/ 259215 w 5623272"/>
              <a:gd name="connsiteY334" fmla="*/ 1594368 h 4130507"/>
              <a:gd name="connsiteX335" fmla="*/ 269636 w 5623272"/>
              <a:gd name="connsiteY335" fmla="*/ 1208802 h 4130507"/>
              <a:gd name="connsiteX336" fmla="*/ 212322 w 5623272"/>
              <a:gd name="connsiteY336" fmla="*/ 1208802 h 4130507"/>
              <a:gd name="connsiteX337" fmla="*/ 177152 w 5623272"/>
              <a:gd name="connsiteY337" fmla="*/ 1211407 h 4130507"/>
              <a:gd name="connsiteX338" fmla="*/ 144587 w 5623272"/>
              <a:gd name="connsiteY338" fmla="*/ 1219222 h 4130507"/>
              <a:gd name="connsiteX339" fmla="*/ 144587 w 5623272"/>
              <a:gd name="connsiteY339" fmla="*/ 1143672 h 4130507"/>
              <a:gd name="connsiteX340" fmla="*/ 79458 w 5623272"/>
              <a:gd name="connsiteY340" fmla="*/ 1156698 h 4130507"/>
              <a:gd name="connsiteX341" fmla="*/ 84668 w 5623272"/>
              <a:gd name="connsiteY341" fmla="*/ 1083753 h 4130507"/>
              <a:gd name="connsiteX342" fmla="*/ 11723 w 5623272"/>
              <a:gd name="connsiteY342" fmla="*/ 999085 h 4130507"/>
              <a:gd name="connsiteX343" fmla="*/ 0 w 5623272"/>
              <a:gd name="connsiteY343" fmla="*/ 896180 h 4130507"/>
              <a:gd name="connsiteX344" fmla="*/ 6513 w 5623272"/>
              <a:gd name="connsiteY344" fmla="*/ 758106 h 4130507"/>
              <a:gd name="connsiteX345" fmla="*/ 9118 w 5623272"/>
              <a:gd name="connsiteY345" fmla="*/ 713818 h 4130507"/>
              <a:gd name="connsiteX346" fmla="*/ 549692 w 5623272"/>
              <a:gd name="connsiteY346" fmla="*/ 752896 h 4130507"/>
              <a:gd name="connsiteX347" fmla="*/ 987362 w 5623272"/>
              <a:gd name="connsiteY347" fmla="*/ 874036 h 4130507"/>
              <a:gd name="connsiteX348" fmla="*/ 1096779 w 5623272"/>
              <a:gd name="connsiteY348" fmla="*/ 885760 h 4130507"/>
              <a:gd name="connsiteX349" fmla="*/ 1425031 w 5623272"/>
              <a:gd name="connsiteY349" fmla="*/ 913114 h 4130507"/>
              <a:gd name="connsiteX350" fmla="*/ 1675127 w 5623272"/>
              <a:gd name="connsiteY350" fmla="*/ 861011 h 4130507"/>
              <a:gd name="connsiteX351" fmla="*/ 1814504 w 5623272"/>
              <a:gd name="connsiteY351" fmla="*/ 863616 h 4130507"/>
              <a:gd name="connsiteX352" fmla="*/ 2012498 w 5623272"/>
              <a:gd name="connsiteY352" fmla="*/ 660412 h 4130507"/>
              <a:gd name="connsiteX353" fmla="*/ 2197465 w 5623272"/>
              <a:gd name="connsiteY353" fmla="*/ 660412 h 4130507"/>
              <a:gd name="connsiteX354" fmla="*/ 2265200 w 5623272"/>
              <a:gd name="connsiteY354" fmla="*/ 689069 h 4130507"/>
              <a:gd name="connsiteX355" fmla="*/ 2330329 w 5623272"/>
              <a:gd name="connsiteY355" fmla="*/ 746383 h 4130507"/>
              <a:gd name="connsiteX356" fmla="*/ 2330330 w 5623272"/>
              <a:gd name="connsiteY356" fmla="*/ 746382 h 4130507"/>
              <a:gd name="connsiteX357" fmla="*/ 2292554 w 5623272"/>
              <a:gd name="connsiteY357" fmla="*/ 616123 h 4130507"/>
              <a:gd name="connsiteX358" fmla="*/ 2211794 w 5623272"/>
              <a:gd name="connsiteY358" fmla="*/ 488470 h 4130507"/>
              <a:gd name="connsiteX359" fmla="*/ 2214399 w 5623272"/>
              <a:gd name="connsiteY359" fmla="*/ 368632 h 4130507"/>
              <a:gd name="connsiteX360" fmla="*/ 2149270 w 5623272"/>
              <a:gd name="connsiteY360" fmla="*/ 293082 h 4130507"/>
              <a:gd name="connsiteX361" fmla="*/ 2319909 w 5623272"/>
              <a:gd name="connsiteY361" fmla="*/ 123745 h 4130507"/>
              <a:gd name="connsiteX362" fmla="*/ 2420208 w 5623272"/>
              <a:gd name="connsiteY362" fmla="*/ 97694 h 4130507"/>
              <a:gd name="connsiteX363" fmla="*/ 2459286 w 5623272"/>
              <a:gd name="connsiteY363" fmla="*/ 58616 h 4130507"/>
              <a:gd name="connsiteX364" fmla="*/ 2515297 w 5623272"/>
              <a:gd name="connsiteY364" fmla="*/ 0 h 4130507"/>
              <a:gd name="connsiteX0" fmla="*/ 5443516 w 5623272"/>
              <a:gd name="connsiteY0" fmla="*/ 1418517 h 4130507"/>
              <a:gd name="connsiteX1" fmla="*/ 5443515 w 5623272"/>
              <a:gd name="connsiteY1" fmla="*/ 1418518 h 4130507"/>
              <a:gd name="connsiteX2" fmla="*/ 5443516 w 5623272"/>
              <a:gd name="connsiteY2" fmla="*/ 1418517 h 4130507"/>
              <a:gd name="connsiteX3" fmla="*/ 5612842 w 5623272"/>
              <a:gd name="connsiteY3" fmla="*/ 1293473 h 4130507"/>
              <a:gd name="connsiteX4" fmla="*/ 5598523 w 5623272"/>
              <a:gd name="connsiteY4" fmla="*/ 1298680 h 4130507"/>
              <a:gd name="connsiteX5" fmla="*/ 5596789 w 5623272"/>
              <a:gd name="connsiteY5" fmla="*/ 1299547 h 4130507"/>
              <a:gd name="connsiteX6" fmla="*/ 5601129 w 5623272"/>
              <a:gd name="connsiteY6" fmla="*/ 1298679 h 4130507"/>
              <a:gd name="connsiteX7" fmla="*/ 5612842 w 5623272"/>
              <a:gd name="connsiteY7" fmla="*/ 1293473 h 4130507"/>
              <a:gd name="connsiteX8" fmla="*/ 2515297 w 5623272"/>
              <a:gd name="connsiteY8" fmla="*/ 0 h 4130507"/>
              <a:gd name="connsiteX9" fmla="*/ 2847457 w 5623272"/>
              <a:gd name="connsiteY9" fmla="*/ 183665 h 4130507"/>
              <a:gd name="connsiteX10" fmla="*/ 3140539 w 5623272"/>
              <a:gd name="connsiteY10" fmla="*/ 240979 h 4130507"/>
              <a:gd name="connsiteX11" fmla="*/ 3361980 w 5623272"/>
              <a:gd name="connsiteY11" fmla="*/ 325647 h 4130507"/>
              <a:gd name="connsiteX12" fmla="*/ 3502659 w 5623272"/>
              <a:gd name="connsiteY12" fmla="*/ 281359 h 4130507"/>
              <a:gd name="connsiteX13" fmla="*/ 3501738 w 5623272"/>
              <a:gd name="connsiteY13" fmla="*/ 310564 h 4130507"/>
              <a:gd name="connsiteX14" fmla="*/ 3501739 w 5623272"/>
              <a:gd name="connsiteY14" fmla="*/ 310564 h 4130507"/>
              <a:gd name="connsiteX15" fmla="*/ 3502660 w 5623272"/>
              <a:gd name="connsiteY15" fmla="*/ 281358 h 4130507"/>
              <a:gd name="connsiteX16" fmla="*/ 3652457 w 5623272"/>
              <a:gd name="connsiteY16" fmla="*/ 227952 h 4130507"/>
              <a:gd name="connsiteX17" fmla="*/ 4122692 w 5623272"/>
              <a:gd name="connsiteY17" fmla="*/ 238373 h 4130507"/>
              <a:gd name="connsiteX18" fmla="*/ 4380604 w 5623272"/>
              <a:gd name="connsiteY18" fmla="*/ 246189 h 4130507"/>
              <a:gd name="connsiteX19" fmla="*/ 4525191 w 5623272"/>
              <a:gd name="connsiteY19" fmla="*/ 270938 h 4130507"/>
              <a:gd name="connsiteX20" fmla="*/ 4530401 w 5623272"/>
              <a:gd name="connsiteY20" fmla="*/ 213624 h 4130507"/>
              <a:gd name="connsiteX21" fmla="*/ 4695829 w 5623272"/>
              <a:gd name="connsiteY21" fmla="*/ 100300 h 4130507"/>
              <a:gd name="connsiteX22" fmla="*/ 4695829 w 5623272"/>
              <a:gd name="connsiteY22" fmla="*/ 100299 h 4130507"/>
              <a:gd name="connsiteX23" fmla="*/ 4695830 w 5623272"/>
              <a:gd name="connsiteY23" fmla="*/ 100299 h 4130507"/>
              <a:gd name="connsiteX24" fmla="*/ 4823483 w 5623272"/>
              <a:gd name="connsiteY24" fmla="*/ 72945 h 4130507"/>
              <a:gd name="connsiteX25" fmla="*/ 4970676 w 5623272"/>
              <a:gd name="connsiteY25" fmla="*/ 72945 h 4130507"/>
              <a:gd name="connsiteX26" fmla="*/ 5228588 w 5623272"/>
              <a:gd name="connsiteY26" fmla="*/ 132864 h 4130507"/>
              <a:gd name="connsiteX27" fmla="*/ 5623272 w 5623272"/>
              <a:gd name="connsiteY27" fmla="*/ 100299 h 4130507"/>
              <a:gd name="connsiteX28" fmla="*/ 5623272 w 5623272"/>
              <a:gd name="connsiteY28" fmla="*/ 121141 h 4130507"/>
              <a:gd name="connsiteX29" fmla="*/ 5612852 w 5623272"/>
              <a:gd name="connsiteY29" fmla="*/ 1293469 h 4130507"/>
              <a:gd name="connsiteX30" fmla="*/ 5612852 w 5623272"/>
              <a:gd name="connsiteY30" fmla="*/ 2603873 h 4130507"/>
              <a:gd name="connsiteX31" fmla="*/ 5612852 w 5623272"/>
              <a:gd name="connsiteY31" fmla="*/ 2711988 h 4130507"/>
              <a:gd name="connsiteX32" fmla="*/ 5569643 w 5623272"/>
              <a:gd name="connsiteY32" fmla="*/ 2715540 h 4130507"/>
              <a:gd name="connsiteX33" fmla="*/ 5569643 w 5623272"/>
              <a:gd name="connsiteY33" fmla="*/ 2715541 h 4130507"/>
              <a:gd name="connsiteX34" fmla="*/ 5612851 w 5623272"/>
              <a:gd name="connsiteY34" fmla="*/ 2711989 h 4130507"/>
              <a:gd name="connsiteX35" fmla="*/ 5620666 w 5623272"/>
              <a:gd name="connsiteY35" fmla="*/ 3687628 h 4130507"/>
              <a:gd name="connsiteX36" fmla="*/ 5612851 w 5623272"/>
              <a:gd name="connsiteY36" fmla="*/ 4082312 h 4130507"/>
              <a:gd name="connsiteX37" fmla="*/ 5153037 w 5623272"/>
              <a:gd name="connsiteY37" fmla="*/ 3920791 h 4130507"/>
              <a:gd name="connsiteX38" fmla="*/ 5087908 w 5623272"/>
              <a:gd name="connsiteY38" fmla="*/ 3918186 h 4130507"/>
              <a:gd name="connsiteX39" fmla="*/ 4682803 w 5623272"/>
              <a:gd name="connsiteY39" fmla="*/ 3910370 h 4130507"/>
              <a:gd name="connsiteX40" fmla="*/ 4637214 w 5623272"/>
              <a:gd name="connsiteY40" fmla="*/ 3907765 h 4130507"/>
              <a:gd name="connsiteX41" fmla="*/ 4609859 w 5623272"/>
              <a:gd name="connsiteY41" fmla="*/ 3907765 h 4130507"/>
              <a:gd name="connsiteX42" fmla="*/ 4582505 w 5623272"/>
              <a:gd name="connsiteY42" fmla="*/ 3905160 h 4130507"/>
              <a:gd name="connsiteX43" fmla="*/ 4555151 w 5623272"/>
              <a:gd name="connsiteY43" fmla="*/ 3899949 h 4130507"/>
              <a:gd name="connsiteX44" fmla="*/ 4527796 w 5623272"/>
              <a:gd name="connsiteY44" fmla="*/ 3894739 h 4130507"/>
              <a:gd name="connsiteX45" fmla="*/ 4500442 w 5623272"/>
              <a:gd name="connsiteY45" fmla="*/ 3888226 h 4130507"/>
              <a:gd name="connsiteX46" fmla="*/ 4475693 w 5623272"/>
              <a:gd name="connsiteY46" fmla="*/ 3880411 h 4130507"/>
              <a:gd name="connsiteX47" fmla="*/ 4450944 w 5623272"/>
              <a:gd name="connsiteY47" fmla="*/ 3869990 h 4130507"/>
              <a:gd name="connsiteX48" fmla="*/ 4424892 w 5623272"/>
              <a:gd name="connsiteY48" fmla="*/ 3858267 h 4130507"/>
              <a:gd name="connsiteX49" fmla="*/ 4400143 w 5623272"/>
              <a:gd name="connsiteY49" fmla="*/ 3845241 h 4130507"/>
              <a:gd name="connsiteX50" fmla="*/ 4375394 w 5623272"/>
              <a:gd name="connsiteY50" fmla="*/ 3829610 h 4130507"/>
              <a:gd name="connsiteX51" fmla="*/ 4355855 w 5623272"/>
              <a:gd name="connsiteY51" fmla="*/ 3817886 h 4130507"/>
              <a:gd name="connsiteX52" fmla="*/ 4348039 w 5623272"/>
              <a:gd name="connsiteY52" fmla="*/ 3812676 h 4130507"/>
              <a:gd name="connsiteX53" fmla="*/ 4340224 w 5623272"/>
              <a:gd name="connsiteY53" fmla="*/ 3807466 h 4130507"/>
              <a:gd name="connsiteX54" fmla="*/ 4329803 w 5623272"/>
              <a:gd name="connsiteY54" fmla="*/ 3804860 h 4130507"/>
              <a:gd name="connsiteX55" fmla="*/ 4323290 w 5623272"/>
              <a:gd name="connsiteY55" fmla="*/ 3799650 h 4130507"/>
              <a:gd name="connsiteX56" fmla="*/ 4312870 w 5623272"/>
              <a:gd name="connsiteY56" fmla="*/ 3797045 h 4130507"/>
              <a:gd name="connsiteX57" fmla="*/ 4193031 w 5623272"/>
              <a:gd name="connsiteY57" fmla="*/ 3763178 h 4130507"/>
              <a:gd name="connsiteX58" fmla="*/ 4182611 w 5623272"/>
              <a:gd name="connsiteY58" fmla="*/ 3763178 h 4130507"/>
              <a:gd name="connsiteX59" fmla="*/ 4170887 w 5623272"/>
              <a:gd name="connsiteY59" fmla="*/ 3760572 h 4130507"/>
              <a:gd name="connsiteX60" fmla="*/ 4160467 w 5623272"/>
              <a:gd name="connsiteY60" fmla="*/ 3760572 h 4130507"/>
              <a:gd name="connsiteX61" fmla="*/ 4147441 w 5623272"/>
              <a:gd name="connsiteY61" fmla="*/ 3760572 h 4130507"/>
              <a:gd name="connsiteX62" fmla="*/ 4138323 w 5623272"/>
              <a:gd name="connsiteY62" fmla="*/ 3760572 h 4130507"/>
              <a:gd name="connsiteX63" fmla="*/ 4127902 w 5623272"/>
              <a:gd name="connsiteY63" fmla="*/ 3760572 h 4130507"/>
              <a:gd name="connsiteX64" fmla="*/ 4114876 w 5623272"/>
              <a:gd name="connsiteY64" fmla="*/ 3763178 h 4130507"/>
              <a:gd name="connsiteX65" fmla="*/ 4105758 w 5623272"/>
              <a:gd name="connsiteY65" fmla="*/ 3764481 h 4130507"/>
              <a:gd name="connsiteX66" fmla="*/ 4095337 w 5623272"/>
              <a:gd name="connsiteY66" fmla="*/ 3767086 h 4130507"/>
              <a:gd name="connsiteX67" fmla="*/ 4084916 w 5623272"/>
              <a:gd name="connsiteY67" fmla="*/ 3769691 h 4130507"/>
              <a:gd name="connsiteX68" fmla="*/ 4075798 w 5623272"/>
              <a:gd name="connsiteY68" fmla="*/ 3774902 h 4130507"/>
              <a:gd name="connsiteX69" fmla="*/ 4067983 w 5623272"/>
              <a:gd name="connsiteY69" fmla="*/ 3780112 h 4130507"/>
              <a:gd name="connsiteX70" fmla="*/ 4057562 w 5623272"/>
              <a:gd name="connsiteY70" fmla="*/ 3785322 h 4130507"/>
              <a:gd name="connsiteX71" fmla="*/ 4038023 w 5623272"/>
              <a:gd name="connsiteY71" fmla="*/ 3795743 h 4130507"/>
              <a:gd name="connsiteX72" fmla="*/ 4014577 w 5623272"/>
              <a:gd name="connsiteY72" fmla="*/ 3802256 h 4130507"/>
              <a:gd name="connsiteX73" fmla="*/ 3995038 w 5623272"/>
              <a:gd name="connsiteY73" fmla="*/ 3812677 h 4130507"/>
              <a:gd name="connsiteX74" fmla="*/ 3799650 w 5623272"/>
              <a:gd name="connsiteY74" fmla="*/ 3883017 h 4130507"/>
              <a:gd name="connsiteX75" fmla="*/ 3767085 w 5623272"/>
              <a:gd name="connsiteY75" fmla="*/ 3897345 h 4130507"/>
              <a:gd name="connsiteX76" fmla="*/ 3765782 w 5623272"/>
              <a:gd name="connsiteY76" fmla="*/ 3899950 h 4130507"/>
              <a:gd name="connsiteX77" fmla="*/ 3760572 w 5623272"/>
              <a:gd name="connsiteY77" fmla="*/ 3902555 h 4130507"/>
              <a:gd name="connsiteX78" fmla="*/ 3755362 w 5623272"/>
              <a:gd name="connsiteY78" fmla="*/ 3905161 h 4130507"/>
              <a:gd name="connsiteX79" fmla="*/ 3750151 w 5623272"/>
              <a:gd name="connsiteY79" fmla="*/ 3907766 h 4130507"/>
              <a:gd name="connsiteX80" fmla="*/ 3744941 w 5623272"/>
              <a:gd name="connsiteY80" fmla="*/ 3907766 h 4130507"/>
              <a:gd name="connsiteX81" fmla="*/ 3739731 w 5623272"/>
              <a:gd name="connsiteY81" fmla="*/ 3910371 h 4130507"/>
              <a:gd name="connsiteX82" fmla="*/ 3734520 w 5623272"/>
              <a:gd name="connsiteY82" fmla="*/ 3910371 h 4130507"/>
              <a:gd name="connsiteX83" fmla="*/ 3728007 w 5623272"/>
              <a:gd name="connsiteY83" fmla="*/ 3912976 h 4130507"/>
              <a:gd name="connsiteX84" fmla="*/ 3722797 w 5623272"/>
              <a:gd name="connsiteY84" fmla="*/ 3912976 h 4130507"/>
              <a:gd name="connsiteX85" fmla="*/ 3717587 w 5623272"/>
              <a:gd name="connsiteY85" fmla="*/ 3912976 h 4130507"/>
              <a:gd name="connsiteX86" fmla="*/ 3369796 w 5623272"/>
              <a:gd name="connsiteY86" fmla="*/ 3912976 h 4130507"/>
              <a:gd name="connsiteX87" fmla="*/ 3334626 w 5623272"/>
              <a:gd name="connsiteY87" fmla="*/ 3912976 h 4130507"/>
              <a:gd name="connsiteX88" fmla="*/ 3299456 w 5623272"/>
              <a:gd name="connsiteY88" fmla="*/ 3910371 h 4130507"/>
              <a:gd name="connsiteX89" fmla="*/ 3282522 w 5623272"/>
              <a:gd name="connsiteY89" fmla="*/ 3910371 h 4130507"/>
              <a:gd name="connsiteX90" fmla="*/ 3284234 w 5623272"/>
              <a:gd name="connsiteY90" fmla="*/ 3861839 h 4130507"/>
              <a:gd name="connsiteX91" fmla="*/ 3282522 w 5623272"/>
              <a:gd name="connsiteY91" fmla="*/ 3910370 h 4130507"/>
              <a:gd name="connsiteX92" fmla="*/ 3154868 w 5623272"/>
              <a:gd name="connsiteY92" fmla="*/ 3897344 h 4130507"/>
              <a:gd name="connsiteX93" fmla="*/ 3143145 w 5623272"/>
              <a:gd name="connsiteY93" fmla="*/ 3897344 h 4130507"/>
              <a:gd name="connsiteX94" fmla="*/ 3130119 w 5623272"/>
              <a:gd name="connsiteY94" fmla="*/ 3897344 h 4130507"/>
              <a:gd name="connsiteX95" fmla="*/ 3117093 w 5623272"/>
              <a:gd name="connsiteY95" fmla="*/ 3897344 h 4130507"/>
              <a:gd name="connsiteX96" fmla="*/ 3107975 w 5623272"/>
              <a:gd name="connsiteY96" fmla="*/ 3899949 h 4130507"/>
              <a:gd name="connsiteX97" fmla="*/ 3094949 w 5623272"/>
              <a:gd name="connsiteY97" fmla="*/ 3902554 h 4130507"/>
              <a:gd name="connsiteX98" fmla="*/ 3081923 w 5623272"/>
              <a:gd name="connsiteY98" fmla="*/ 3905159 h 4130507"/>
              <a:gd name="connsiteX99" fmla="*/ 3070200 w 5623272"/>
              <a:gd name="connsiteY99" fmla="*/ 3907765 h 4130507"/>
              <a:gd name="connsiteX100" fmla="*/ 2997255 w 5623272"/>
              <a:gd name="connsiteY100" fmla="*/ 3935119 h 4130507"/>
              <a:gd name="connsiteX101" fmla="*/ 2989439 w 5623272"/>
              <a:gd name="connsiteY101" fmla="*/ 3937724 h 4130507"/>
              <a:gd name="connsiteX102" fmla="*/ 2982926 w 5623272"/>
              <a:gd name="connsiteY102" fmla="*/ 3942935 h 4130507"/>
              <a:gd name="connsiteX103" fmla="*/ 2977716 w 5623272"/>
              <a:gd name="connsiteY103" fmla="*/ 3945540 h 4130507"/>
              <a:gd name="connsiteX104" fmla="*/ 2969901 w 5623272"/>
              <a:gd name="connsiteY104" fmla="*/ 3950750 h 4130507"/>
              <a:gd name="connsiteX105" fmla="*/ 2964690 w 5623272"/>
              <a:gd name="connsiteY105" fmla="*/ 3954658 h 4130507"/>
              <a:gd name="connsiteX106" fmla="*/ 2959480 w 5623272"/>
              <a:gd name="connsiteY106" fmla="*/ 3959868 h 4130507"/>
              <a:gd name="connsiteX107" fmla="*/ 2955572 w 5623272"/>
              <a:gd name="connsiteY107" fmla="*/ 3965079 h 4130507"/>
              <a:gd name="connsiteX108" fmla="*/ 2950362 w 5623272"/>
              <a:gd name="connsiteY108" fmla="*/ 3970289 h 4130507"/>
              <a:gd name="connsiteX109" fmla="*/ 2945151 w 5623272"/>
              <a:gd name="connsiteY109" fmla="*/ 3975499 h 4130507"/>
              <a:gd name="connsiteX110" fmla="*/ 2939941 w 5623272"/>
              <a:gd name="connsiteY110" fmla="*/ 3980710 h 4130507"/>
              <a:gd name="connsiteX111" fmla="*/ 2934731 w 5623272"/>
              <a:gd name="connsiteY111" fmla="*/ 3987223 h 4130507"/>
              <a:gd name="connsiteX112" fmla="*/ 2932125 w 5623272"/>
              <a:gd name="connsiteY112" fmla="*/ 3995038 h 4130507"/>
              <a:gd name="connsiteX113" fmla="*/ 2926915 w 5623272"/>
              <a:gd name="connsiteY113" fmla="*/ 4000248 h 4130507"/>
              <a:gd name="connsiteX114" fmla="*/ 2925613 w 5623272"/>
              <a:gd name="connsiteY114" fmla="*/ 4005459 h 4130507"/>
              <a:gd name="connsiteX115" fmla="*/ 2920402 w 5623272"/>
              <a:gd name="connsiteY115" fmla="*/ 4013274 h 4130507"/>
              <a:gd name="connsiteX116" fmla="*/ 2915192 w 5623272"/>
              <a:gd name="connsiteY116" fmla="*/ 4017182 h 4130507"/>
              <a:gd name="connsiteX117" fmla="*/ 2909981 w 5623272"/>
              <a:gd name="connsiteY117" fmla="*/ 4022392 h 4130507"/>
              <a:gd name="connsiteX118" fmla="*/ 2904771 w 5623272"/>
              <a:gd name="connsiteY118" fmla="*/ 4027603 h 4130507"/>
              <a:gd name="connsiteX119" fmla="*/ 2899561 w 5623272"/>
              <a:gd name="connsiteY119" fmla="*/ 4032813 h 4130507"/>
              <a:gd name="connsiteX120" fmla="*/ 2893048 w 5623272"/>
              <a:gd name="connsiteY120" fmla="*/ 4038023 h 4130507"/>
              <a:gd name="connsiteX121" fmla="*/ 2887837 w 5623272"/>
              <a:gd name="connsiteY121" fmla="*/ 4040629 h 4130507"/>
              <a:gd name="connsiteX122" fmla="*/ 2880022 w 5623272"/>
              <a:gd name="connsiteY122" fmla="*/ 4045839 h 4130507"/>
              <a:gd name="connsiteX123" fmla="*/ 2874812 w 5623272"/>
              <a:gd name="connsiteY123" fmla="*/ 4047142 h 4130507"/>
              <a:gd name="connsiteX124" fmla="*/ 2866996 w 5623272"/>
              <a:gd name="connsiteY124" fmla="*/ 4049747 h 4130507"/>
              <a:gd name="connsiteX125" fmla="*/ 2697660 w 5623272"/>
              <a:gd name="connsiteY125" fmla="*/ 4120086 h 4130507"/>
              <a:gd name="connsiteX126" fmla="*/ 2662490 w 5623272"/>
              <a:gd name="connsiteY126" fmla="*/ 4127902 h 4130507"/>
              <a:gd name="connsiteX127" fmla="*/ 2627320 w 5623272"/>
              <a:gd name="connsiteY127" fmla="*/ 4130507 h 4130507"/>
              <a:gd name="connsiteX128" fmla="*/ 2589545 w 5623272"/>
              <a:gd name="connsiteY128" fmla="*/ 4130507 h 4130507"/>
              <a:gd name="connsiteX129" fmla="*/ 2527020 w 5623272"/>
              <a:gd name="connsiteY129" fmla="*/ 4130507 h 4130507"/>
              <a:gd name="connsiteX130" fmla="*/ 2510087 w 5623272"/>
              <a:gd name="connsiteY130" fmla="*/ 4130507 h 4130507"/>
              <a:gd name="connsiteX131" fmla="*/ 2490548 w 5623272"/>
              <a:gd name="connsiteY131" fmla="*/ 4130507 h 4130507"/>
              <a:gd name="connsiteX132" fmla="*/ 2472312 w 5623272"/>
              <a:gd name="connsiteY132" fmla="*/ 4127902 h 4130507"/>
              <a:gd name="connsiteX133" fmla="*/ 2437142 w 5623272"/>
              <a:gd name="connsiteY133" fmla="*/ 4122692 h 4130507"/>
              <a:gd name="connsiteX134" fmla="*/ 2422813 w 5623272"/>
              <a:gd name="connsiteY134" fmla="*/ 4117481 h 4130507"/>
              <a:gd name="connsiteX135" fmla="*/ 2407182 w 5623272"/>
              <a:gd name="connsiteY135" fmla="*/ 4109666 h 4130507"/>
              <a:gd name="connsiteX136" fmla="*/ 2392854 w 5623272"/>
              <a:gd name="connsiteY136" fmla="*/ 4103153 h 4130507"/>
              <a:gd name="connsiteX137" fmla="*/ 2377223 w 5623272"/>
              <a:gd name="connsiteY137" fmla="*/ 4095337 h 4130507"/>
              <a:gd name="connsiteX138" fmla="*/ 2362894 w 5623272"/>
              <a:gd name="connsiteY138" fmla="*/ 4087522 h 4130507"/>
              <a:gd name="connsiteX139" fmla="*/ 2347263 w 5623272"/>
              <a:gd name="connsiteY139" fmla="*/ 4077101 h 4130507"/>
              <a:gd name="connsiteX140" fmla="*/ 2334237 w 5623272"/>
              <a:gd name="connsiteY140" fmla="*/ 4067983 h 4130507"/>
              <a:gd name="connsiteX141" fmla="*/ 2322514 w 5623272"/>
              <a:gd name="connsiteY141" fmla="*/ 4057562 h 4130507"/>
              <a:gd name="connsiteX142" fmla="*/ 2309488 w 5623272"/>
              <a:gd name="connsiteY142" fmla="*/ 4045839 h 4130507"/>
              <a:gd name="connsiteX143" fmla="*/ 2297765 w 5623272"/>
              <a:gd name="connsiteY143" fmla="*/ 4032813 h 4130507"/>
              <a:gd name="connsiteX144" fmla="*/ 2287344 w 5623272"/>
              <a:gd name="connsiteY144" fmla="*/ 4019787 h 4130507"/>
              <a:gd name="connsiteX145" fmla="*/ 2276923 w 5623272"/>
              <a:gd name="connsiteY145" fmla="*/ 4008064 h 4130507"/>
              <a:gd name="connsiteX146" fmla="*/ 2267805 w 5623272"/>
              <a:gd name="connsiteY146" fmla="*/ 3997643 h 4130507"/>
              <a:gd name="connsiteX147" fmla="*/ 2259990 w 5623272"/>
              <a:gd name="connsiteY147" fmla="*/ 3984617 h 4130507"/>
              <a:gd name="connsiteX148" fmla="*/ 2249569 w 5623272"/>
              <a:gd name="connsiteY148" fmla="*/ 3978104 h 4130507"/>
              <a:gd name="connsiteX149" fmla="*/ 2240451 w 5623272"/>
              <a:gd name="connsiteY149" fmla="*/ 3967684 h 4130507"/>
              <a:gd name="connsiteX150" fmla="*/ 2227425 w 5623272"/>
              <a:gd name="connsiteY150" fmla="*/ 3957263 h 4130507"/>
              <a:gd name="connsiteX151" fmla="*/ 2217004 w 5623272"/>
              <a:gd name="connsiteY151" fmla="*/ 3950750 h 4130507"/>
              <a:gd name="connsiteX152" fmla="*/ 2205281 w 5623272"/>
              <a:gd name="connsiteY152" fmla="*/ 3942935 h 4130507"/>
              <a:gd name="connsiteX153" fmla="*/ 2157085 w 5623272"/>
              <a:gd name="connsiteY153" fmla="*/ 3918185 h 4130507"/>
              <a:gd name="connsiteX154" fmla="*/ 2127126 w 5623272"/>
              <a:gd name="connsiteY154" fmla="*/ 3899949 h 4130507"/>
              <a:gd name="connsiteX155" fmla="*/ 2082838 w 5623272"/>
              <a:gd name="connsiteY155" fmla="*/ 3880410 h 4130507"/>
              <a:gd name="connsiteX156" fmla="*/ 2094414 w 5623272"/>
              <a:gd name="connsiteY156" fmla="*/ 3816488 h 4130507"/>
              <a:gd name="connsiteX157" fmla="*/ 2094414 w 5623272"/>
              <a:gd name="connsiteY157" fmla="*/ 3816487 h 4130507"/>
              <a:gd name="connsiteX158" fmla="*/ 2082837 w 5623272"/>
              <a:gd name="connsiteY158" fmla="*/ 3880410 h 4130507"/>
              <a:gd name="connsiteX159" fmla="*/ 2042457 w 5623272"/>
              <a:gd name="connsiteY159" fmla="*/ 3862174 h 4130507"/>
              <a:gd name="connsiteX160" fmla="*/ 2039852 w 5623272"/>
              <a:gd name="connsiteY160" fmla="*/ 3859569 h 4130507"/>
              <a:gd name="connsiteX161" fmla="*/ 2037247 w 5623272"/>
              <a:gd name="connsiteY161" fmla="*/ 3858266 h 4130507"/>
              <a:gd name="connsiteX162" fmla="*/ 2034642 w 5623272"/>
              <a:gd name="connsiteY162" fmla="*/ 3855661 h 4130507"/>
              <a:gd name="connsiteX163" fmla="*/ 2032037 w 5623272"/>
              <a:gd name="connsiteY163" fmla="*/ 3853056 h 4130507"/>
              <a:gd name="connsiteX164" fmla="*/ 2029431 w 5623272"/>
              <a:gd name="connsiteY164" fmla="*/ 3850451 h 4130507"/>
              <a:gd name="connsiteX165" fmla="*/ 2026826 w 5623272"/>
              <a:gd name="connsiteY165" fmla="*/ 3847845 h 4130507"/>
              <a:gd name="connsiteX166" fmla="*/ 2024221 w 5623272"/>
              <a:gd name="connsiteY166" fmla="*/ 3845240 h 4130507"/>
              <a:gd name="connsiteX167" fmla="*/ 2022918 w 5623272"/>
              <a:gd name="connsiteY167" fmla="*/ 3840030 h 4130507"/>
              <a:gd name="connsiteX168" fmla="*/ 2020313 w 5623272"/>
              <a:gd name="connsiteY168" fmla="*/ 3837425 h 4130507"/>
              <a:gd name="connsiteX169" fmla="*/ 2020313 w 5623272"/>
              <a:gd name="connsiteY169" fmla="*/ 3834820 h 4130507"/>
              <a:gd name="connsiteX170" fmla="*/ 2017708 w 5623272"/>
              <a:gd name="connsiteY170" fmla="*/ 3829609 h 4130507"/>
              <a:gd name="connsiteX171" fmla="*/ 2015103 w 5623272"/>
              <a:gd name="connsiteY171" fmla="*/ 3827004 h 4130507"/>
              <a:gd name="connsiteX172" fmla="*/ 2015103 w 5623272"/>
              <a:gd name="connsiteY172" fmla="*/ 3825701 h 4130507"/>
              <a:gd name="connsiteX173" fmla="*/ 2015103 w 5623272"/>
              <a:gd name="connsiteY173" fmla="*/ 3820491 h 4130507"/>
              <a:gd name="connsiteX174" fmla="*/ 2012498 w 5623272"/>
              <a:gd name="connsiteY174" fmla="*/ 3817886 h 4130507"/>
              <a:gd name="connsiteX175" fmla="*/ 2012498 w 5623272"/>
              <a:gd name="connsiteY175" fmla="*/ 3812676 h 4130507"/>
              <a:gd name="connsiteX176" fmla="*/ 2012498 w 5623272"/>
              <a:gd name="connsiteY176" fmla="*/ 3810070 h 4130507"/>
              <a:gd name="connsiteX177" fmla="*/ 2009893 w 5623272"/>
              <a:gd name="connsiteY177" fmla="*/ 3807465 h 4130507"/>
              <a:gd name="connsiteX178" fmla="*/ 2009893 w 5623272"/>
              <a:gd name="connsiteY178" fmla="*/ 3802255 h 4130507"/>
              <a:gd name="connsiteX179" fmla="*/ 2007287 w 5623272"/>
              <a:gd name="connsiteY179" fmla="*/ 3799650 h 4130507"/>
              <a:gd name="connsiteX180" fmla="*/ 2007287 w 5623272"/>
              <a:gd name="connsiteY180" fmla="*/ 3797045 h 4130507"/>
              <a:gd name="connsiteX181" fmla="*/ 2004682 w 5623272"/>
              <a:gd name="connsiteY181" fmla="*/ 3793137 h 4130507"/>
              <a:gd name="connsiteX182" fmla="*/ 2002077 w 5623272"/>
              <a:gd name="connsiteY182" fmla="*/ 3790532 h 4130507"/>
              <a:gd name="connsiteX183" fmla="*/ 2002077 w 5623272"/>
              <a:gd name="connsiteY183" fmla="*/ 3787926 h 4130507"/>
              <a:gd name="connsiteX184" fmla="*/ 1999472 w 5623272"/>
              <a:gd name="connsiteY184" fmla="*/ 3785321 h 4130507"/>
              <a:gd name="connsiteX185" fmla="*/ 1931737 w 5623272"/>
              <a:gd name="connsiteY185" fmla="*/ 3704561 h 4130507"/>
              <a:gd name="connsiteX186" fmla="*/ 1931737 w 5623272"/>
              <a:gd name="connsiteY186" fmla="*/ 3701956 h 4130507"/>
              <a:gd name="connsiteX187" fmla="*/ 1930435 w 5623272"/>
              <a:gd name="connsiteY187" fmla="*/ 3700653 h 4130507"/>
              <a:gd name="connsiteX188" fmla="*/ 1927830 w 5623272"/>
              <a:gd name="connsiteY188" fmla="*/ 3698048 h 4130507"/>
              <a:gd name="connsiteX189" fmla="*/ 1925224 w 5623272"/>
              <a:gd name="connsiteY189" fmla="*/ 3698048 h 4130507"/>
              <a:gd name="connsiteX190" fmla="*/ 1925224 w 5623272"/>
              <a:gd name="connsiteY190" fmla="*/ 3695443 h 4130507"/>
              <a:gd name="connsiteX191" fmla="*/ 1922619 w 5623272"/>
              <a:gd name="connsiteY191" fmla="*/ 3692837 h 4130507"/>
              <a:gd name="connsiteX192" fmla="*/ 1920014 w 5623272"/>
              <a:gd name="connsiteY192" fmla="*/ 3692837 h 4130507"/>
              <a:gd name="connsiteX193" fmla="*/ 1917409 w 5623272"/>
              <a:gd name="connsiteY193" fmla="*/ 3690232 h 4130507"/>
              <a:gd name="connsiteX194" fmla="*/ 1914804 w 5623272"/>
              <a:gd name="connsiteY194" fmla="*/ 3690232 h 4130507"/>
              <a:gd name="connsiteX195" fmla="*/ 1912198 w 5623272"/>
              <a:gd name="connsiteY195" fmla="*/ 3687627 h 4130507"/>
              <a:gd name="connsiteX196" fmla="*/ 1909593 w 5623272"/>
              <a:gd name="connsiteY196" fmla="*/ 3687627 h 4130507"/>
              <a:gd name="connsiteX197" fmla="*/ 1906988 w 5623272"/>
              <a:gd name="connsiteY197" fmla="*/ 3687627 h 4130507"/>
              <a:gd name="connsiteX198" fmla="*/ 1904383 w 5623272"/>
              <a:gd name="connsiteY198" fmla="*/ 3685022 h 4130507"/>
              <a:gd name="connsiteX199" fmla="*/ 1901778 w 5623272"/>
              <a:gd name="connsiteY199" fmla="*/ 3685022 h 4130507"/>
              <a:gd name="connsiteX200" fmla="*/ 1899173 w 5623272"/>
              <a:gd name="connsiteY200" fmla="*/ 3685022 h 4130507"/>
              <a:gd name="connsiteX201" fmla="*/ 1897870 w 5623272"/>
              <a:gd name="connsiteY201" fmla="*/ 3685022 h 4130507"/>
              <a:gd name="connsiteX202" fmla="*/ 1895265 w 5623272"/>
              <a:gd name="connsiteY202" fmla="*/ 3685022 h 4130507"/>
              <a:gd name="connsiteX203" fmla="*/ 1892660 w 5623272"/>
              <a:gd name="connsiteY203" fmla="*/ 3682417 h 4130507"/>
              <a:gd name="connsiteX204" fmla="*/ 1890055 w 5623272"/>
              <a:gd name="connsiteY204" fmla="*/ 3682417 h 4130507"/>
              <a:gd name="connsiteX205" fmla="*/ 1887449 w 5623272"/>
              <a:gd name="connsiteY205" fmla="*/ 3679812 h 4130507"/>
              <a:gd name="connsiteX206" fmla="*/ 1884844 w 5623272"/>
              <a:gd name="connsiteY206" fmla="*/ 3679812 h 4130507"/>
              <a:gd name="connsiteX207" fmla="*/ 1882239 w 5623272"/>
              <a:gd name="connsiteY207" fmla="*/ 3677206 h 4130507"/>
              <a:gd name="connsiteX208" fmla="*/ 1879634 w 5623272"/>
              <a:gd name="connsiteY208" fmla="*/ 3674601 h 4130507"/>
              <a:gd name="connsiteX209" fmla="*/ 1877029 w 5623272"/>
              <a:gd name="connsiteY209" fmla="*/ 3674601 h 4130507"/>
              <a:gd name="connsiteX210" fmla="*/ 1877029 w 5623272"/>
              <a:gd name="connsiteY210" fmla="*/ 3671996 h 4130507"/>
              <a:gd name="connsiteX211" fmla="*/ 1874423 w 5623272"/>
              <a:gd name="connsiteY211" fmla="*/ 3669391 h 4130507"/>
              <a:gd name="connsiteX212" fmla="*/ 1871818 w 5623272"/>
              <a:gd name="connsiteY212" fmla="*/ 3669391 h 4130507"/>
              <a:gd name="connsiteX213" fmla="*/ 1871818 w 5623272"/>
              <a:gd name="connsiteY213" fmla="*/ 3668088 h 4130507"/>
              <a:gd name="connsiteX214" fmla="*/ 1869213 w 5623272"/>
              <a:gd name="connsiteY214" fmla="*/ 3665483 h 4130507"/>
              <a:gd name="connsiteX215" fmla="*/ 1869213 w 5623272"/>
              <a:gd name="connsiteY215" fmla="*/ 3662878 h 4130507"/>
              <a:gd name="connsiteX216" fmla="*/ 1860095 w 5623272"/>
              <a:gd name="connsiteY216" fmla="*/ 3649852 h 4130507"/>
              <a:gd name="connsiteX217" fmla="*/ 1852279 w 5623272"/>
              <a:gd name="connsiteY217" fmla="*/ 3635524 h 4130507"/>
              <a:gd name="connsiteX218" fmla="*/ 1841859 w 5623272"/>
              <a:gd name="connsiteY218" fmla="*/ 3622498 h 4130507"/>
              <a:gd name="connsiteX219" fmla="*/ 1832741 w 5623272"/>
              <a:gd name="connsiteY219" fmla="*/ 3612077 h 4130507"/>
              <a:gd name="connsiteX220" fmla="*/ 1819715 w 5623272"/>
              <a:gd name="connsiteY220" fmla="*/ 3600354 h 4130507"/>
              <a:gd name="connsiteX221" fmla="*/ 1809294 w 5623272"/>
              <a:gd name="connsiteY221" fmla="*/ 3589933 h 4130507"/>
              <a:gd name="connsiteX222" fmla="*/ 1797571 w 5623272"/>
              <a:gd name="connsiteY222" fmla="*/ 3576907 h 4130507"/>
              <a:gd name="connsiteX223" fmla="*/ 1784545 w 5623272"/>
              <a:gd name="connsiteY223" fmla="*/ 3570394 h 4130507"/>
              <a:gd name="connsiteX224" fmla="*/ 1772822 w 5623272"/>
              <a:gd name="connsiteY224" fmla="*/ 3559973 h 4130507"/>
              <a:gd name="connsiteX225" fmla="*/ 1757191 w 5623272"/>
              <a:gd name="connsiteY225" fmla="*/ 3552158 h 4130507"/>
              <a:gd name="connsiteX226" fmla="*/ 1744165 w 5623272"/>
              <a:gd name="connsiteY226" fmla="*/ 3544342 h 4130507"/>
              <a:gd name="connsiteX227" fmla="*/ 1729836 w 5623272"/>
              <a:gd name="connsiteY227" fmla="*/ 3537829 h 4130507"/>
              <a:gd name="connsiteX228" fmla="*/ 1714205 w 5623272"/>
              <a:gd name="connsiteY228" fmla="*/ 3530014 h 4130507"/>
              <a:gd name="connsiteX229" fmla="*/ 1699877 w 5623272"/>
              <a:gd name="connsiteY229" fmla="*/ 3524804 h 4130507"/>
              <a:gd name="connsiteX230" fmla="*/ 1681641 w 5623272"/>
              <a:gd name="connsiteY230" fmla="*/ 3519593 h 4130507"/>
              <a:gd name="connsiteX231" fmla="*/ 1667312 w 5623272"/>
              <a:gd name="connsiteY231" fmla="*/ 3513080 h 4130507"/>
              <a:gd name="connsiteX232" fmla="*/ 1649076 w 5623272"/>
              <a:gd name="connsiteY232" fmla="*/ 3505265 h 4130507"/>
              <a:gd name="connsiteX233" fmla="*/ 1634747 w 5623272"/>
              <a:gd name="connsiteY233" fmla="*/ 3494844 h 4130507"/>
              <a:gd name="connsiteX234" fmla="*/ 1619116 w 5623272"/>
              <a:gd name="connsiteY234" fmla="*/ 3484423 h 4130507"/>
              <a:gd name="connsiteX235" fmla="*/ 1604788 w 5623272"/>
              <a:gd name="connsiteY235" fmla="*/ 3477910 h 4130507"/>
              <a:gd name="connsiteX236" fmla="*/ 1591762 w 5623272"/>
              <a:gd name="connsiteY236" fmla="*/ 3467490 h 4130507"/>
              <a:gd name="connsiteX237" fmla="*/ 1577434 w 5623272"/>
              <a:gd name="connsiteY237" fmla="*/ 3459674 h 4130507"/>
              <a:gd name="connsiteX238" fmla="*/ 1559197 w 5623272"/>
              <a:gd name="connsiteY238" fmla="*/ 3451859 h 4130507"/>
              <a:gd name="connsiteX239" fmla="*/ 1544869 w 5623272"/>
              <a:gd name="connsiteY239" fmla="*/ 3447951 h 4130507"/>
              <a:gd name="connsiteX240" fmla="*/ 1529238 w 5623272"/>
              <a:gd name="connsiteY240" fmla="*/ 3442741 h 4130507"/>
              <a:gd name="connsiteX241" fmla="*/ 1512304 w 5623272"/>
              <a:gd name="connsiteY241" fmla="*/ 3437530 h 4130507"/>
              <a:gd name="connsiteX242" fmla="*/ 1494068 w 5623272"/>
              <a:gd name="connsiteY242" fmla="*/ 3434925 h 4130507"/>
              <a:gd name="connsiteX243" fmla="*/ 1479739 w 5623272"/>
              <a:gd name="connsiteY243" fmla="*/ 3432320 h 4130507"/>
              <a:gd name="connsiteX244" fmla="*/ 1462806 w 5623272"/>
              <a:gd name="connsiteY244" fmla="*/ 3432320 h 4130507"/>
              <a:gd name="connsiteX245" fmla="*/ 1365112 w 5623272"/>
              <a:gd name="connsiteY245" fmla="*/ 3427110 h 4130507"/>
              <a:gd name="connsiteX246" fmla="*/ 1270023 w 5623272"/>
              <a:gd name="connsiteY246" fmla="*/ 3419294 h 4130507"/>
              <a:gd name="connsiteX247" fmla="*/ 1270023 w 5623272"/>
              <a:gd name="connsiteY247" fmla="*/ 3419293 h 4130507"/>
              <a:gd name="connsiteX248" fmla="*/ 1249182 w 5623272"/>
              <a:gd name="connsiteY248" fmla="*/ 3417991 h 4130507"/>
              <a:gd name="connsiteX249" fmla="*/ 1232248 w 5623272"/>
              <a:gd name="connsiteY249" fmla="*/ 3415385 h 4130507"/>
              <a:gd name="connsiteX250" fmla="*/ 1214012 w 5623272"/>
              <a:gd name="connsiteY250" fmla="*/ 3412780 h 4130507"/>
              <a:gd name="connsiteX251" fmla="*/ 1197078 w 5623272"/>
              <a:gd name="connsiteY251" fmla="*/ 3407570 h 4130507"/>
              <a:gd name="connsiteX252" fmla="*/ 1180145 w 5623272"/>
              <a:gd name="connsiteY252" fmla="*/ 3402360 h 4130507"/>
              <a:gd name="connsiteX253" fmla="*/ 1161908 w 5623272"/>
              <a:gd name="connsiteY253" fmla="*/ 3397149 h 4130507"/>
              <a:gd name="connsiteX254" fmla="*/ 1144975 w 5623272"/>
              <a:gd name="connsiteY254" fmla="*/ 3389334 h 4130507"/>
              <a:gd name="connsiteX255" fmla="*/ 1126738 w 5623272"/>
              <a:gd name="connsiteY255" fmla="*/ 3382821 h 4130507"/>
              <a:gd name="connsiteX256" fmla="*/ 1112410 w 5623272"/>
              <a:gd name="connsiteY256" fmla="*/ 3372400 h 4130507"/>
              <a:gd name="connsiteX257" fmla="*/ 1096779 w 5623272"/>
              <a:gd name="connsiteY257" fmla="*/ 3361979 h 4130507"/>
              <a:gd name="connsiteX258" fmla="*/ 1082450 w 5623272"/>
              <a:gd name="connsiteY258" fmla="*/ 3352861 h 4130507"/>
              <a:gd name="connsiteX259" fmla="*/ 1066819 w 5623272"/>
              <a:gd name="connsiteY259" fmla="*/ 3339835 h 4130507"/>
              <a:gd name="connsiteX260" fmla="*/ 1052491 w 5623272"/>
              <a:gd name="connsiteY260" fmla="*/ 3326809 h 4130507"/>
              <a:gd name="connsiteX261" fmla="*/ 1039465 w 5623272"/>
              <a:gd name="connsiteY261" fmla="*/ 3315086 h 4130507"/>
              <a:gd name="connsiteX262" fmla="*/ 1027742 w 5623272"/>
              <a:gd name="connsiteY262" fmla="*/ 3302060 h 4130507"/>
              <a:gd name="connsiteX263" fmla="*/ 1022531 w 5623272"/>
              <a:gd name="connsiteY263" fmla="*/ 3294245 h 4130507"/>
              <a:gd name="connsiteX264" fmla="*/ 1014716 w 5623272"/>
              <a:gd name="connsiteY264" fmla="*/ 3287732 h 4130507"/>
              <a:gd name="connsiteX265" fmla="*/ 1006900 w 5623272"/>
              <a:gd name="connsiteY265" fmla="*/ 3282521 h 4130507"/>
              <a:gd name="connsiteX266" fmla="*/ 1001690 w 5623272"/>
              <a:gd name="connsiteY266" fmla="*/ 3277311 h 4130507"/>
              <a:gd name="connsiteX267" fmla="*/ 995177 w 5623272"/>
              <a:gd name="connsiteY267" fmla="*/ 3269496 h 4130507"/>
              <a:gd name="connsiteX268" fmla="*/ 984756 w 5623272"/>
              <a:gd name="connsiteY268" fmla="*/ 3264285 h 4130507"/>
              <a:gd name="connsiteX269" fmla="*/ 976941 w 5623272"/>
              <a:gd name="connsiteY269" fmla="*/ 3261680 h 4130507"/>
              <a:gd name="connsiteX270" fmla="*/ 969125 w 5623272"/>
              <a:gd name="connsiteY270" fmla="*/ 3257772 h 4130507"/>
              <a:gd name="connsiteX271" fmla="*/ 960007 w 5623272"/>
              <a:gd name="connsiteY271" fmla="*/ 3252562 h 4130507"/>
              <a:gd name="connsiteX272" fmla="*/ 952192 w 5623272"/>
              <a:gd name="connsiteY272" fmla="*/ 3249957 h 4130507"/>
              <a:gd name="connsiteX273" fmla="*/ 941771 w 5623272"/>
              <a:gd name="connsiteY273" fmla="*/ 3247352 h 4130507"/>
              <a:gd name="connsiteX274" fmla="*/ 933955 w 5623272"/>
              <a:gd name="connsiteY274" fmla="*/ 3244746 h 4130507"/>
              <a:gd name="connsiteX275" fmla="*/ 751593 w 5623272"/>
              <a:gd name="connsiteY275" fmla="*/ 3204366 h 4130507"/>
              <a:gd name="connsiteX276" fmla="*/ 745080 w 5623272"/>
              <a:gd name="connsiteY276" fmla="*/ 3201761 h 4130507"/>
              <a:gd name="connsiteX277" fmla="*/ 737264 w 5623272"/>
              <a:gd name="connsiteY277" fmla="*/ 3199156 h 4130507"/>
              <a:gd name="connsiteX278" fmla="*/ 732054 w 5623272"/>
              <a:gd name="connsiteY278" fmla="*/ 3197853 h 4130507"/>
              <a:gd name="connsiteX279" fmla="*/ 724239 w 5623272"/>
              <a:gd name="connsiteY279" fmla="*/ 3195248 h 4130507"/>
              <a:gd name="connsiteX280" fmla="*/ 716423 w 5623272"/>
              <a:gd name="connsiteY280" fmla="*/ 3192643 h 4130507"/>
              <a:gd name="connsiteX281" fmla="*/ 712515 w 5623272"/>
              <a:gd name="connsiteY281" fmla="*/ 3187433 h 4130507"/>
              <a:gd name="connsiteX282" fmla="*/ 704700 w 5623272"/>
              <a:gd name="connsiteY282" fmla="*/ 3182222 h 4130507"/>
              <a:gd name="connsiteX283" fmla="*/ 699489 w 5623272"/>
              <a:gd name="connsiteY283" fmla="*/ 3179617 h 4130507"/>
              <a:gd name="connsiteX284" fmla="*/ 691674 w 5623272"/>
              <a:gd name="connsiteY284" fmla="*/ 3174407 h 4130507"/>
              <a:gd name="connsiteX285" fmla="*/ 686463 w 5623272"/>
              <a:gd name="connsiteY285" fmla="*/ 3169196 h 4130507"/>
              <a:gd name="connsiteX286" fmla="*/ 531455 w 5623272"/>
              <a:gd name="connsiteY286" fmla="*/ 3014188 h 4130507"/>
              <a:gd name="connsiteX287" fmla="*/ 522337 w 5623272"/>
              <a:gd name="connsiteY287" fmla="*/ 3002465 h 4130507"/>
              <a:gd name="connsiteX288" fmla="*/ 509311 w 5623272"/>
              <a:gd name="connsiteY288" fmla="*/ 2989439 h 4130507"/>
              <a:gd name="connsiteX289" fmla="*/ 498891 w 5623272"/>
              <a:gd name="connsiteY289" fmla="*/ 2975111 h 4130507"/>
              <a:gd name="connsiteX290" fmla="*/ 492378 w 5623272"/>
              <a:gd name="connsiteY290" fmla="*/ 2959480 h 4130507"/>
              <a:gd name="connsiteX291" fmla="*/ 484562 w 5623272"/>
              <a:gd name="connsiteY291" fmla="*/ 2945151 h 4130507"/>
              <a:gd name="connsiteX292" fmla="*/ 474142 w 5623272"/>
              <a:gd name="connsiteY292" fmla="*/ 2929520 h 4130507"/>
              <a:gd name="connsiteX293" fmla="*/ 438972 w 5623272"/>
              <a:gd name="connsiteY293" fmla="*/ 2847457 h 4130507"/>
              <a:gd name="connsiteX294" fmla="*/ 429854 w 5623272"/>
              <a:gd name="connsiteY294" fmla="*/ 2831826 h 4130507"/>
              <a:gd name="connsiteX295" fmla="*/ 422038 w 5623272"/>
              <a:gd name="connsiteY295" fmla="*/ 2820103 h 4130507"/>
              <a:gd name="connsiteX296" fmla="*/ 411617 w 5623272"/>
              <a:gd name="connsiteY296" fmla="*/ 2807077 h 4130507"/>
              <a:gd name="connsiteX297" fmla="*/ 402499 w 5623272"/>
              <a:gd name="connsiteY297" fmla="*/ 2796656 h 4130507"/>
              <a:gd name="connsiteX298" fmla="*/ 392078 w 5623272"/>
              <a:gd name="connsiteY298" fmla="*/ 2784933 h 4130507"/>
              <a:gd name="connsiteX299" fmla="*/ 379053 w 5623272"/>
              <a:gd name="connsiteY299" fmla="*/ 2774512 h 4130507"/>
              <a:gd name="connsiteX300" fmla="*/ 367329 w 5623272"/>
              <a:gd name="connsiteY300" fmla="*/ 2764091 h 4130507"/>
              <a:gd name="connsiteX301" fmla="*/ 131561 w 5623272"/>
              <a:gd name="connsiteY301" fmla="*/ 2586939 h 4130507"/>
              <a:gd name="connsiteX302" fmla="*/ 74247 w 5623272"/>
              <a:gd name="connsiteY302" fmla="*/ 2519204 h 4130507"/>
              <a:gd name="connsiteX303" fmla="*/ 131561 w 5623272"/>
              <a:gd name="connsiteY303" fmla="*/ 2394156 h 4130507"/>
              <a:gd name="connsiteX304" fmla="*/ 446787 w 5623272"/>
              <a:gd name="connsiteY304" fmla="*/ 2579123 h 4130507"/>
              <a:gd name="connsiteX305" fmla="*/ 531455 w 5623272"/>
              <a:gd name="connsiteY305" fmla="*/ 2494455 h 4130507"/>
              <a:gd name="connsiteX306" fmla="*/ 775040 w 5623272"/>
              <a:gd name="connsiteY306" fmla="*/ 2594755 h 4130507"/>
              <a:gd name="connsiteX307" fmla="*/ 775040 w 5623272"/>
              <a:gd name="connsiteY307" fmla="*/ 2524415 h 4130507"/>
              <a:gd name="connsiteX308" fmla="*/ 726844 w 5623272"/>
              <a:gd name="connsiteY308" fmla="*/ 2524415 h 4130507"/>
              <a:gd name="connsiteX309" fmla="*/ 726844 w 5623272"/>
              <a:gd name="connsiteY309" fmla="*/ 2446259 h 4130507"/>
              <a:gd name="connsiteX310" fmla="*/ 775040 w 5623272"/>
              <a:gd name="connsiteY310" fmla="*/ 2442352 h 4130507"/>
              <a:gd name="connsiteX311" fmla="*/ 777645 w 5623272"/>
              <a:gd name="connsiteY311" fmla="*/ 2111494 h 4130507"/>
              <a:gd name="connsiteX312" fmla="*/ 729449 w 5623272"/>
              <a:gd name="connsiteY312" fmla="*/ 2111494 h 4130507"/>
              <a:gd name="connsiteX313" fmla="*/ 726844 w 5623272"/>
              <a:gd name="connsiteY313" fmla="*/ 2111494 h 4130507"/>
              <a:gd name="connsiteX314" fmla="*/ 724239 w 5623272"/>
              <a:gd name="connsiteY314" fmla="*/ 2111494 h 4130507"/>
              <a:gd name="connsiteX315" fmla="*/ 721633 w 5623272"/>
              <a:gd name="connsiteY315" fmla="*/ 2108889 h 4130507"/>
              <a:gd name="connsiteX316" fmla="*/ 719028 w 5623272"/>
              <a:gd name="connsiteY316" fmla="*/ 2108889 h 4130507"/>
              <a:gd name="connsiteX317" fmla="*/ 716423 w 5623272"/>
              <a:gd name="connsiteY317" fmla="*/ 2108889 h 4130507"/>
              <a:gd name="connsiteX318" fmla="*/ 716423 w 5623272"/>
              <a:gd name="connsiteY318" fmla="*/ 2106284 h 4130507"/>
              <a:gd name="connsiteX319" fmla="*/ 715120 w 5623272"/>
              <a:gd name="connsiteY319" fmla="*/ 2106284 h 4130507"/>
              <a:gd name="connsiteX320" fmla="*/ 552297 w 5623272"/>
              <a:gd name="connsiteY320" fmla="*/ 1978630 h 4130507"/>
              <a:gd name="connsiteX321" fmla="*/ 661714 w 5623272"/>
              <a:gd name="connsiteY321" fmla="*/ 1948671 h 4130507"/>
              <a:gd name="connsiteX322" fmla="*/ 666925 w 5623272"/>
              <a:gd name="connsiteY322" fmla="*/ 1948671 h 4130507"/>
              <a:gd name="connsiteX323" fmla="*/ 672135 w 5623272"/>
              <a:gd name="connsiteY323" fmla="*/ 1946066 h 4130507"/>
              <a:gd name="connsiteX324" fmla="*/ 679951 w 5623272"/>
              <a:gd name="connsiteY324" fmla="*/ 1946066 h 4130507"/>
              <a:gd name="connsiteX325" fmla="*/ 685161 w 5623272"/>
              <a:gd name="connsiteY325" fmla="*/ 1946066 h 4130507"/>
              <a:gd name="connsiteX326" fmla="*/ 691674 w 5623272"/>
              <a:gd name="connsiteY326" fmla="*/ 1946066 h 4130507"/>
              <a:gd name="connsiteX327" fmla="*/ 726844 w 5623272"/>
              <a:gd name="connsiteY327" fmla="*/ 1946066 h 4130507"/>
              <a:gd name="connsiteX328" fmla="*/ 724239 w 5623272"/>
              <a:gd name="connsiteY328" fmla="*/ 1951276 h 4130507"/>
              <a:gd name="connsiteX329" fmla="*/ 784158 w 5623272"/>
              <a:gd name="connsiteY329" fmla="*/ 1951276 h 4130507"/>
              <a:gd name="connsiteX330" fmla="*/ 786763 w 5623272"/>
              <a:gd name="connsiteY330" fmla="*/ 1671220 h 4130507"/>
              <a:gd name="connsiteX331" fmla="*/ 609611 w 5623272"/>
              <a:gd name="connsiteY331" fmla="*/ 1666009 h 4130507"/>
              <a:gd name="connsiteX332" fmla="*/ 599190 w 5623272"/>
              <a:gd name="connsiteY332" fmla="*/ 1600881 h 4130507"/>
              <a:gd name="connsiteX333" fmla="*/ 259215 w 5623272"/>
              <a:gd name="connsiteY333" fmla="*/ 1594368 h 4130507"/>
              <a:gd name="connsiteX334" fmla="*/ 269636 w 5623272"/>
              <a:gd name="connsiteY334" fmla="*/ 1208802 h 4130507"/>
              <a:gd name="connsiteX335" fmla="*/ 212322 w 5623272"/>
              <a:gd name="connsiteY335" fmla="*/ 1208802 h 4130507"/>
              <a:gd name="connsiteX336" fmla="*/ 177152 w 5623272"/>
              <a:gd name="connsiteY336" fmla="*/ 1211407 h 4130507"/>
              <a:gd name="connsiteX337" fmla="*/ 144587 w 5623272"/>
              <a:gd name="connsiteY337" fmla="*/ 1219222 h 4130507"/>
              <a:gd name="connsiteX338" fmla="*/ 144587 w 5623272"/>
              <a:gd name="connsiteY338" fmla="*/ 1143672 h 4130507"/>
              <a:gd name="connsiteX339" fmla="*/ 79458 w 5623272"/>
              <a:gd name="connsiteY339" fmla="*/ 1156698 h 4130507"/>
              <a:gd name="connsiteX340" fmla="*/ 84668 w 5623272"/>
              <a:gd name="connsiteY340" fmla="*/ 1083753 h 4130507"/>
              <a:gd name="connsiteX341" fmla="*/ 11723 w 5623272"/>
              <a:gd name="connsiteY341" fmla="*/ 999085 h 4130507"/>
              <a:gd name="connsiteX342" fmla="*/ 0 w 5623272"/>
              <a:gd name="connsiteY342" fmla="*/ 896180 h 4130507"/>
              <a:gd name="connsiteX343" fmla="*/ 6513 w 5623272"/>
              <a:gd name="connsiteY343" fmla="*/ 758106 h 4130507"/>
              <a:gd name="connsiteX344" fmla="*/ 9118 w 5623272"/>
              <a:gd name="connsiteY344" fmla="*/ 713818 h 4130507"/>
              <a:gd name="connsiteX345" fmla="*/ 549692 w 5623272"/>
              <a:gd name="connsiteY345" fmla="*/ 752896 h 4130507"/>
              <a:gd name="connsiteX346" fmla="*/ 987362 w 5623272"/>
              <a:gd name="connsiteY346" fmla="*/ 874036 h 4130507"/>
              <a:gd name="connsiteX347" fmla="*/ 1096779 w 5623272"/>
              <a:gd name="connsiteY347" fmla="*/ 885760 h 4130507"/>
              <a:gd name="connsiteX348" fmla="*/ 1425031 w 5623272"/>
              <a:gd name="connsiteY348" fmla="*/ 913114 h 4130507"/>
              <a:gd name="connsiteX349" fmla="*/ 1675127 w 5623272"/>
              <a:gd name="connsiteY349" fmla="*/ 861011 h 4130507"/>
              <a:gd name="connsiteX350" fmla="*/ 1814504 w 5623272"/>
              <a:gd name="connsiteY350" fmla="*/ 863616 h 4130507"/>
              <a:gd name="connsiteX351" fmla="*/ 2012498 w 5623272"/>
              <a:gd name="connsiteY351" fmla="*/ 660412 h 4130507"/>
              <a:gd name="connsiteX352" fmla="*/ 2197465 w 5623272"/>
              <a:gd name="connsiteY352" fmla="*/ 660412 h 4130507"/>
              <a:gd name="connsiteX353" fmla="*/ 2265200 w 5623272"/>
              <a:gd name="connsiteY353" fmla="*/ 689069 h 4130507"/>
              <a:gd name="connsiteX354" fmla="*/ 2330329 w 5623272"/>
              <a:gd name="connsiteY354" fmla="*/ 746383 h 4130507"/>
              <a:gd name="connsiteX355" fmla="*/ 2330330 w 5623272"/>
              <a:gd name="connsiteY355" fmla="*/ 746382 h 4130507"/>
              <a:gd name="connsiteX356" fmla="*/ 2292554 w 5623272"/>
              <a:gd name="connsiteY356" fmla="*/ 616123 h 4130507"/>
              <a:gd name="connsiteX357" fmla="*/ 2211794 w 5623272"/>
              <a:gd name="connsiteY357" fmla="*/ 488470 h 4130507"/>
              <a:gd name="connsiteX358" fmla="*/ 2214399 w 5623272"/>
              <a:gd name="connsiteY358" fmla="*/ 368632 h 4130507"/>
              <a:gd name="connsiteX359" fmla="*/ 2149270 w 5623272"/>
              <a:gd name="connsiteY359" fmla="*/ 293082 h 4130507"/>
              <a:gd name="connsiteX360" fmla="*/ 2319909 w 5623272"/>
              <a:gd name="connsiteY360" fmla="*/ 123745 h 4130507"/>
              <a:gd name="connsiteX361" fmla="*/ 2420208 w 5623272"/>
              <a:gd name="connsiteY361" fmla="*/ 97694 h 4130507"/>
              <a:gd name="connsiteX362" fmla="*/ 2459286 w 5623272"/>
              <a:gd name="connsiteY362" fmla="*/ 58616 h 4130507"/>
              <a:gd name="connsiteX363" fmla="*/ 2515297 w 5623272"/>
              <a:gd name="connsiteY363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596789 w 5623272"/>
              <a:gd name="connsiteY2" fmla="*/ 1299547 h 4130507"/>
              <a:gd name="connsiteX3" fmla="*/ 5601129 w 5623272"/>
              <a:gd name="connsiteY3" fmla="*/ 1298679 h 4130507"/>
              <a:gd name="connsiteX4" fmla="*/ 5612842 w 5623272"/>
              <a:gd name="connsiteY4" fmla="*/ 1293473 h 4130507"/>
              <a:gd name="connsiteX5" fmla="*/ 2515297 w 5623272"/>
              <a:gd name="connsiteY5" fmla="*/ 0 h 4130507"/>
              <a:gd name="connsiteX6" fmla="*/ 2847457 w 5623272"/>
              <a:gd name="connsiteY6" fmla="*/ 183665 h 4130507"/>
              <a:gd name="connsiteX7" fmla="*/ 3140539 w 5623272"/>
              <a:gd name="connsiteY7" fmla="*/ 240979 h 4130507"/>
              <a:gd name="connsiteX8" fmla="*/ 3361980 w 5623272"/>
              <a:gd name="connsiteY8" fmla="*/ 325647 h 4130507"/>
              <a:gd name="connsiteX9" fmla="*/ 3502659 w 5623272"/>
              <a:gd name="connsiteY9" fmla="*/ 281359 h 4130507"/>
              <a:gd name="connsiteX10" fmla="*/ 3501738 w 5623272"/>
              <a:gd name="connsiteY10" fmla="*/ 310564 h 4130507"/>
              <a:gd name="connsiteX11" fmla="*/ 3501739 w 5623272"/>
              <a:gd name="connsiteY11" fmla="*/ 310564 h 4130507"/>
              <a:gd name="connsiteX12" fmla="*/ 3502660 w 5623272"/>
              <a:gd name="connsiteY12" fmla="*/ 281358 h 4130507"/>
              <a:gd name="connsiteX13" fmla="*/ 3652457 w 5623272"/>
              <a:gd name="connsiteY13" fmla="*/ 227952 h 4130507"/>
              <a:gd name="connsiteX14" fmla="*/ 4122692 w 5623272"/>
              <a:gd name="connsiteY14" fmla="*/ 238373 h 4130507"/>
              <a:gd name="connsiteX15" fmla="*/ 4380604 w 5623272"/>
              <a:gd name="connsiteY15" fmla="*/ 246189 h 4130507"/>
              <a:gd name="connsiteX16" fmla="*/ 4525191 w 5623272"/>
              <a:gd name="connsiteY16" fmla="*/ 270938 h 4130507"/>
              <a:gd name="connsiteX17" fmla="*/ 4530401 w 5623272"/>
              <a:gd name="connsiteY17" fmla="*/ 213624 h 4130507"/>
              <a:gd name="connsiteX18" fmla="*/ 4695829 w 5623272"/>
              <a:gd name="connsiteY18" fmla="*/ 100300 h 4130507"/>
              <a:gd name="connsiteX19" fmla="*/ 4695829 w 5623272"/>
              <a:gd name="connsiteY19" fmla="*/ 100299 h 4130507"/>
              <a:gd name="connsiteX20" fmla="*/ 4695830 w 5623272"/>
              <a:gd name="connsiteY20" fmla="*/ 100299 h 4130507"/>
              <a:gd name="connsiteX21" fmla="*/ 4823483 w 5623272"/>
              <a:gd name="connsiteY21" fmla="*/ 72945 h 4130507"/>
              <a:gd name="connsiteX22" fmla="*/ 4970676 w 5623272"/>
              <a:gd name="connsiteY22" fmla="*/ 72945 h 4130507"/>
              <a:gd name="connsiteX23" fmla="*/ 5228588 w 5623272"/>
              <a:gd name="connsiteY23" fmla="*/ 132864 h 4130507"/>
              <a:gd name="connsiteX24" fmla="*/ 5623272 w 5623272"/>
              <a:gd name="connsiteY24" fmla="*/ 100299 h 4130507"/>
              <a:gd name="connsiteX25" fmla="*/ 5623272 w 5623272"/>
              <a:gd name="connsiteY25" fmla="*/ 121141 h 4130507"/>
              <a:gd name="connsiteX26" fmla="*/ 5612852 w 5623272"/>
              <a:gd name="connsiteY26" fmla="*/ 1293469 h 4130507"/>
              <a:gd name="connsiteX27" fmla="*/ 5612852 w 5623272"/>
              <a:gd name="connsiteY27" fmla="*/ 2603873 h 4130507"/>
              <a:gd name="connsiteX28" fmla="*/ 5612852 w 5623272"/>
              <a:gd name="connsiteY28" fmla="*/ 2711988 h 4130507"/>
              <a:gd name="connsiteX29" fmla="*/ 5569643 w 5623272"/>
              <a:gd name="connsiteY29" fmla="*/ 2715540 h 4130507"/>
              <a:gd name="connsiteX30" fmla="*/ 5569643 w 5623272"/>
              <a:gd name="connsiteY30" fmla="*/ 2715541 h 4130507"/>
              <a:gd name="connsiteX31" fmla="*/ 5612851 w 5623272"/>
              <a:gd name="connsiteY31" fmla="*/ 2711989 h 4130507"/>
              <a:gd name="connsiteX32" fmla="*/ 5620666 w 5623272"/>
              <a:gd name="connsiteY32" fmla="*/ 3687628 h 4130507"/>
              <a:gd name="connsiteX33" fmla="*/ 5612851 w 5623272"/>
              <a:gd name="connsiteY33" fmla="*/ 4082312 h 4130507"/>
              <a:gd name="connsiteX34" fmla="*/ 5153037 w 5623272"/>
              <a:gd name="connsiteY34" fmla="*/ 3920791 h 4130507"/>
              <a:gd name="connsiteX35" fmla="*/ 5087908 w 5623272"/>
              <a:gd name="connsiteY35" fmla="*/ 3918186 h 4130507"/>
              <a:gd name="connsiteX36" fmla="*/ 4682803 w 5623272"/>
              <a:gd name="connsiteY36" fmla="*/ 3910370 h 4130507"/>
              <a:gd name="connsiteX37" fmla="*/ 4637214 w 5623272"/>
              <a:gd name="connsiteY37" fmla="*/ 3907765 h 4130507"/>
              <a:gd name="connsiteX38" fmla="*/ 4609859 w 5623272"/>
              <a:gd name="connsiteY38" fmla="*/ 3907765 h 4130507"/>
              <a:gd name="connsiteX39" fmla="*/ 4582505 w 5623272"/>
              <a:gd name="connsiteY39" fmla="*/ 3905160 h 4130507"/>
              <a:gd name="connsiteX40" fmla="*/ 4555151 w 5623272"/>
              <a:gd name="connsiteY40" fmla="*/ 3899949 h 4130507"/>
              <a:gd name="connsiteX41" fmla="*/ 4527796 w 5623272"/>
              <a:gd name="connsiteY41" fmla="*/ 3894739 h 4130507"/>
              <a:gd name="connsiteX42" fmla="*/ 4500442 w 5623272"/>
              <a:gd name="connsiteY42" fmla="*/ 3888226 h 4130507"/>
              <a:gd name="connsiteX43" fmla="*/ 4475693 w 5623272"/>
              <a:gd name="connsiteY43" fmla="*/ 3880411 h 4130507"/>
              <a:gd name="connsiteX44" fmla="*/ 4450944 w 5623272"/>
              <a:gd name="connsiteY44" fmla="*/ 3869990 h 4130507"/>
              <a:gd name="connsiteX45" fmla="*/ 4424892 w 5623272"/>
              <a:gd name="connsiteY45" fmla="*/ 3858267 h 4130507"/>
              <a:gd name="connsiteX46" fmla="*/ 4400143 w 5623272"/>
              <a:gd name="connsiteY46" fmla="*/ 3845241 h 4130507"/>
              <a:gd name="connsiteX47" fmla="*/ 4375394 w 5623272"/>
              <a:gd name="connsiteY47" fmla="*/ 3829610 h 4130507"/>
              <a:gd name="connsiteX48" fmla="*/ 4355855 w 5623272"/>
              <a:gd name="connsiteY48" fmla="*/ 3817886 h 4130507"/>
              <a:gd name="connsiteX49" fmla="*/ 4348039 w 5623272"/>
              <a:gd name="connsiteY49" fmla="*/ 3812676 h 4130507"/>
              <a:gd name="connsiteX50" fmla="*/ 4340224 w 5623272"/>
              <a:gd name="connsiteY50" fmla="*/ 3807466 h 4130507"/>
              <a:gd name="connsiteX51" fmla="*/ 4329803 w 5623272"/>
              <a:gd name="connsiteY51" fmla="*/ 3804860 h 4130507"/>
              <a:gd name="connsiteX52" fmla="*/ 4323290 w 5623272"/>
              <a:gd name="connsiteY52" fmla="*/ 3799650 h 4130507"/>
              <a:gd name="connsiteX53" fmla="*/ 4312870 w 5623272"/>
              <a:gd name="connsiteY53" fmla="*/ 3797045 h 4130507"/>
              <a:gd name="connsiteX54" fmla="*/ 4193031 w 5623272"/>
              <a:gd name="connsiteY54" fmla="*/ 3763178 h 4130507"/>
              <a:gd name="connsiteX55" fmla="*/ 4182611 w 5623272"/>
              <a:gd name="connsiteY55" fmla="*/ 3763178 h 4130507"/>
              <a:gd name="connsiteX56" fmla="*/ 4170887 w 5623272"/>
              <a:gd name="connsiteY56" fmla="*/ 3760572 h 4130507"/>
              <a:gd name="connsiteX57" fmla="*/ 4160467 w 5623272"/>
              <a:gd name="connsiteY57" fmla="*/ 3760572 h 4130507"/>
              <a:gd name="connsiteX58" fmla="*/ 4147441 w 5623272"/>
              <a:gd name="connsiteY58" fmla="*/ 3760572 h 4130507"/>
              <a:gd name="connsiteX59" fmla="*/ 4138323 w 5623272"/>
              <a:gd name="connsiteY59" fmla="*/ 3760572 h 4130507"/>
              <a:gd name="connsiteX60" fmla="*/ 4127902 w 5623272"/>
              <a:gd name="connsiteY60" fmla="*/ 3760572 h 4130507"/>
              <a:gd name="connsiteX61" fmla="*/ 4114876 w 5623272"/>
              <a:gd name="connsiteY61" fmla="*/ 3763178 h 4130507"/>
              <a:gd name="connsiteX62" fmla="*/ 4105758 w 5623272"/>
              <a:gd name="connsiteY62" fmla="*/ 3764481 h 4130507"/>
              <a:gd name="connsiteX63" fmla="*/ 4095337 w 5623272"/>
              <a:gd name="connsiteY63" fmla="*/ 3767086 h 4130507"/>
              <a:gd name="connsiteX64" fmla="*/ 4084916 w 5623272"/>
              <a:gd name="connsiteY64" fmla="*/ 3769691 h 4130507"/>
              <a:gd name="connsiteX65" fmla="*/ 4075798 w 5623272"/>
              <a:gd name="connsiteY65" fmla="*/ 3774902 h 4130507"/>
              <a:gd name="connsiteX66" fmla="*/ 4067983 w 5623272"/>
              <a:gd name="connsiteY66" fmla="*/ 3780112 h 4130507"/>
              <a:gd name="connsiteX67" fmla="*/ 4057562 w 5623272"/>
              <a:gd name="connsiteY67" fmla="*/ 3785322 h 4130507"/>
              <a:gd name="connsiteX68" fmla="*/ 4038023 w 5623272"/>
              <a:gd name="connsiteY68" fmla="*/ 3795743 h 4130507"/>
              <a:gd name="connsiteX69" fmla="*/ 4014577 w 5623272"/>
              <a:gd name="connsiteY69" fmla="*/ 3802256 h 4130507"/>
              <a:gd name="connsiteX70" fmla="*/ 3995038 w 5623272"/>
              <a:gd name="connsiteY70" fmla="*/ 3812677 h 4130507"/>
              <a:gd name="connsiteX71" fmla="*/ 3799650 w 5623272"/>
              <a:gd name="connsiteY71" fmla="*/ 3883017 h 4130507"/>
              <a:gd name="connsiteX72" fmla="*/ 3767085 w 5623272"/>
              <a:gd name="connsiteY72" fmla="*/ 3897345 h 4130507"/>
              <a:gd name="connsiteX73" fmla="*/ 3765782 w 5623272"/>
              <a:gd name="connsiteY73" fmla="*/ 3899950 h 4130507"/>
              <a:gd name="connsiteX74" fmla="*/ 3760572 w 5623272"/>
              <a:gd name="connsiteY74" fmla="*/ 3902555 h 4130507"/>
              <a:gd name="connsiteX75" fmla="*/ 3755362 w 5623272"/>
              <a:gd name="connsiteY75" fmla="*/ 3905161 h 4130507"/>
              <a:gd name="connsiteX76" fmla="*/ 3750151 w 5623272"/>
              <a:gd name="connsiteY76" fmla="*/ 3907766 h 4130507"/>
              <a:gd name="connsiteX77" fmla="*/ 3744941 w 5623272"/>
              <a:gd name="connsiteY77" fmla="*/ 3907766 h 4130507"/>
              <a:gd name="connsiteX78" fmla="*/ 3739731 w 5623272"/>
              <a:gd name="connsiteY78" fmla="*/ 3910371 h 4130507"/>
              <a:gd name="connsiteX79" fmla="*/ 3734520 w 5623272"/>
              <a:gd name="connsiteY79" fmla="*/ 3910371 h 4130507"/>
              <a:gd name="connsiteX80" fmla="*/ 3728007 w 5623272"/>
              <a:gd name="connsiteY80" fmla="*/ 3912976 h 4130507"/>
              <a:gd name="connsiteX81" fmla="*/ 3722797 w 5623272"/>
              <a:gd name="connsiteY81" fmla="*/ 3912976 h 4130507"/>
              <a:gd name="connsiteX82" fmla="*/ 3717587 w 5623272"/>
              <a:gd name="connsiteY82" fmla="*/ 3912976 h 4130507"/>
              <a:gd name="connsiteX83" fmla="*/ 3369796 w 5623272"/>
              <a:gd name="connsiteY83" fmla="*/ 3912976 h 4130507"/>
              <a:gd name="connsiteX84" fmla="*/ 3334626 w 5623272"/>
              <a:gd name="connsiteY84" fmla="*/ 3912976 h 4130507"/>
              <a:gd name="connsiteX85" fmla="*/ 3299456 w 5623272"/>
              <a:gd name="connsiteY85" fmla="*/ 3910371 h 4130507"/>
              <a:gd name="connsiteX86" fmla="*/ 3282522 w 5623272"/>
              <a:gd name="connsiteY86" fmla="*/ 3910371 h 4130507"/>
              <a:gd name="connsiteX87" fmla="*/ 3284234 w 5623272"/>
              <a:gd name="connsiteY87" fmla="*/ 3861839 h 4130507"/>
              <a:gd name="connsiteX88" fmla="*/ 3282522 w 5623272"/>
              <a:gd name="connsiteY88" fmla="*/ 3910370 h 4130507"/>
              <a:gd name="connsiteX89" fmla="*/ 3154868 w 5623272"/>
              <a:gd name="connsiteY89" fmla="*/ 3897344 h 4130507"/>
              <a:gd name="connsiteX90" fmla="*/ 3143145 w 5623272"/>
              <a:gd name="connsiteY90" fmla="*/ 3897344 h 4130507"/>
              <a:gd name="connsiteX91" fmla="*/ 3130119 w 5623272"/>
              <a:gd name="connsiteY91" fmla="*/ 3897344 h 4130507"/>
              <a:gd name="connsiteX92" fmla="*/ 3117093 w 5623272"/>
              <a:gd name="connsiteY92" fmla="*/ 3897344 h 4130507"/>
              <a:gd name="connsiteX93" fmla="*/ 3107975 w 5623272"/>
              <a:gd name="connsiteY93" fmla="*/ 3899949 h 4130507"/>
              <a:gd name="connsiteX94" fmla="*/ 3094949 w 5623272"/>
              <a:gd name="connsiteY94" fmla="*/ 3902554 h 4130507"/>
              <a:gd name="connsiteX95" fmla="*/ 3081923 w 5623272"/>
              <a:gd name="connsiteY95" fmla="*/ 3905159 h 4130507"/>
              <a:gd name="connsiteX96" fmla="*/ 3070200 w 5623272"/>
              <a:gd name="connsiteY96" fmla="*/ 3907765 h 4130507"/>
              <a:gd name="connsiteX97" fmla="*/ 2997255 w 5623272"/>
              <a:gd name="connsiteY97" fmla="*/ 3935119 h 4130507"/>
              <a:gd name="connsiteX98" fmla="*/ 2989439 w 5623272"/>
              <a:gd name="connsiteY98" fmla="*/ 3937724 h 4130507"/>
              <a:gd name="connsiteX99" fmla="*/ 2982926 w 5623272"/>
              <a:gd name="connsiteY99" fmla="*/ 3942935 h 4130507"/>
              <a:gd name="connsiteX100" fmla="*/ 2977716 w 5623272"/>
              <a:gd name="connsiteY100" fmla="*/ 3945540 h 4130507"/>
              <a:gd name="connsiteX101" fmla="*/ 2969901 w 5623272"/>
              <a:gd name="connsiteY101" fmla="*/ 3950750 h 4130507"/>
              <a:gd name="connsiteX102" fmla="*/ 2964690 w 5623272"/>
              <a:gd name="connsiteY102" fmla="*/ 3954658 h 4130507"/>
              <a:gd name="connsiteX103" fmla="*/ 2959480 w 5623272"/>
              <a:gd name="connsiteY103" fmla="*/ 3959868 h 4130507"/>
              <a:gd name="connsiteX104" fmla="*/ 2955572 w 5623272"/>
              <a:gd name="connsiteY104" fmla="*/ 3965079 h 4130507"/>
              <a:gd name="connsiteX105" fmla="*/ 2950362 w 5623272"/>
              <a:gd name="connsiteY105" fmla="*/ 3970289 h 4130507"/>
              <a:gd name="connsiteX106" fmla="*/ 2945151 w 5623272"/>
              <a:gd name="connsiteY106" fmla="*/ 3975499 h 4130507"/>
              <a:gd name="connsiteX107" fmla="*/ 2939941 w 5623272"/>
              <a:gd name="connsiteY107" fmla="*/ 3980710 h 4130507"/>
              <a:gd name="connsiteX108" fmla="*/ 2934731 w 5623272"/>
              <a:gd name="connsiteY108" fmla="*/ 3987223 h 4130507"/>
              <a:gd name="connsiteX109" fmla="*/ 2932125 w 5623272"/>
              <a:gd name="connsiteY109" fmla="*/ 3995038 h 4130507"/>
              <a:gd name="connsiteX110" fmla="*/ 2926915 w 5623272"/>
              <a:gd name="connsiteY110" fmla="*/ 4000248 h 4130507"/>
              <a:gd name="connsiteX111" fmla="*/ 2925613 w 5623272"/>
              <a:gd name="connsiteY111" fmla="*/ 4005459 h 4130507"/>
              <a:gd name="connsiteX112" fmla="*/ 2920402 w 5623272"/>
              <a:gd name="connsiteY112" fmla="*/ 4013274 h 4130507"/>
              <a:gd name="connsiteX113" fmla="*/ 2915192 w 5623272"/>
              <a:gd name="connsiteY113" fmla="*/ 4017182 h 4130507"/>
              <a:gd name="connsiteX114" fmla="*/ 2909981 w 5623272"/>
              <a:gd name="connsiteY114" fmla="*/ 4022392 h 4130507"/>
              <a:gd name="connsiteX115" fmla="*/ 2904771 w 5623272"/>
              <a:gd name="connsiteY115" fmla="*/ 4027603 h 4130507"/>
              <a:gd name="connsiteX116" fmla="*/ 2899561 w 5623272"/>
              <a:gd name="connsiteY116" fmla="*/ 4032813 h 4130507"/>
              <a:gd name="connsiteX117" fmla="*/ 2893048 w 5623272"/>
              <a:gd name="connsiteY117" fmla="*/ 4038023 h 4130507"/>
              <a:gd name="connsiteX118" fmla="*/ 2887837 w 5623272"/>
              <a:gd name="connsiteY118" fmla="*/ 4040629 h 4130507"/>
              <a:gd name="connsiteX119" fmla="*/ 2880022 w 5623272"/>
              <a:gd name="connsiteY119" fmla="*/ 4045839 h 4130507"/>
              <a:gd name="connsiteX120" fmla="*/ 2874812 w 5623272"/>
              <a:gd name="connsiteY120" fmla="*/ 4047142 h 4130507"/>
              <a:gd name="connsiteX121" fmla="*/ 2866996 w 5623272"/>
              <a:gd name="connsiteY121" fmla="*/ 4049747 h 4130507"/>
              <a:gd name="connsiteX122" fmla="*/ 2697660 w 5623272"/>
              <a:gd name="connsiteY122" fmla="*/ 4120086 h 4130507"/>
              <a:gd name="connsiteX123" fmla="*/ 2662490 w 5623272"/>
              <a:gd name="connsiteY123" fmla="*/ 4127902 h 4130507"/>
              <a:gd name="connsiteX124" fmla="*/ 2627320 w 5623272"/>
              <a:gd name="connsiteY124" fmla="*/ 4130507 h 4130507"/>
              <a:gd name="connsiteX125" fmla="*/ 2589545 w 5623272"/>
              <a:gd name="connsiteY125" fmla="*/ 4130507 h 4130507"/>
              <a:gd name="connsiteX126" fmla="*/ 2527020 w 5623272"/>
              <a:gd name="connsiteY126" fmla="*/ 4130507 h 4130507"/>
              <a:gd name="connsiteX127" fmla="*/ 2510087 w 5623272"/>
              <a:gd name="connsiteY127" fmla="*/ 4130507 h 4130507"/>
              <a:gd name="connsiteX128" fmla="*/ 2490548 w 5623272"/>
              <a:gd name="connsiteY128" fmla="*/ 4130507 h 4130507"/>
              <a:gd name="connsiteX129" fmla="*/ 2472312 w 5623272"/>
              <a:gd name="connsiteY129" fmla="*/ 4127902 h 4130507"/>
              <a:gd name="connsiteX130" fmla="*/ 2437142 w 5623272"/>
              <a:gd name="connsiteY130" fmla="*/ 4122692 h 4130507"/>
              <a:gd name="connsiteX131" fmla="*/ 2422813 w 5623272"/>
              <a:gd name="connsiteY131" fmla="*/ 4117481 h 4130507"/>
              <a:gd name="connsiteX132" fmla="*/ 2407182 w 5623272"/>
              <a:gd name="connsiteY132" fmla="*/ 4109666 h 4130507"/>
              <a:gd name="connsiteX133" fmla="*/ 2392854 w 5623272"/>
              <a:gd name="connsiteY133" fmla="*/ 4103153 h 4130507"/>
              <a:gd name="connsiteX134" fmla="*/ 2377223 w 5623272"/>
              <a:gd name="connsiteY134" fmla="*/ 4095337 h 4130507"/>
              <a:gd name="connsiteX135" fmla="*/ 2362894 w 5623272"/>
              <a:gd name="connsiteY135" fmla="*/ 4087522 h 4130507"/>
              <a:gd name="connsiteX136" fmla="*/ 2347263 w 5623272"/>
              <a:gd name="connsiteY136" fmla="*/ 4077101 h 4130507"/>
              <a:gd name="connsiteX137" fmla="*/ 2334237 w 5623272"/>
              <a:gd name="connsiteY137" fmla="*/ 4067983 h 4130507"/>
              <a:gd name="connsiteX138" fmla="*/ 2322514 w 5623272"/>
              <a:gd name="connsiteY138" fmla="*/ 4057562 h 4130507"/>
              <a:gd name="connsiteX139" fmla="*/ 2309488 w 5623272"/>
              <a:gd name="connsiteY139" fmla="*/ 4045839 h 4130507"/>
              <a:gd name="connsiteX140" fmla="*/ 2297765 w 5623272"/>
              <a:gd name="connsiteY140" fmla="*/ 4032813 h 4130507"/>
              <a:gd name="connsiteX141" fmla="*/ 2287344 w 5623272"/>
              <a:gd name="connsiteY141" fmla="*/ 4019787 h 4130507"/>
              <a:gd name="connsiteX142" fmla="*/ 2276923 w 5623272"/>
              <a:gd name="connsiteY142" fmla="*/ 4008064 h 4130507"/>
              <a:gd name="connsiteX143" fmla="*/ 2267805 w 5623272"/>
              <a:gd name="connsiteY143" fmla="*/ 3997643 h 4130507"/>
              <a:gd name="connsiteX144" fmla="*/ 2259990 w 5623272"/>
              <a:gd name="connsiteY144" fmla="*/ 3984617 h 4130507"/>
              <a:gd name="connsiteX145" fmla="*/ 2249569 w 5623272"/>
              <a:gd name="connsiteY145" fmla="*/ 3978104 h 4130507"/>
              <a:gd name="connsiteX146" fmla="*/ 2240451 w 5623272"/>
              <a:gd name="connsiteY146" fmla="*/ 3967684 h 4130507"/>
              <a:gd name="connsiteX147" fmla="*/ 2227425 w 5623272"/>
              <a:gd name="connsiteY147" fmla="*/ 3957263 h 4130507"/>
              <a:gd name="connsiteX148" fmla="*/ 2217004 w 5623272"/>
              <a:gd name="connsiteY148" fmla="*/ 3950750 h 4130507"/>
              <a:gd name="connsiteX149" fmla="*/ 2205281 w 5623272"/>
              <a:gd name="connsiteY149" fmla="*/ 3942935 h 4130507"/>
              <a:gd name="connsiteX150" fmla="*/ 2157085 w 5623272"/>
              <a:gd name="connsiteY150" fmla="*/ 3918185 h 4130507"/>
              <a:gd name="connsiteX151" fmla="*/ 2127126 w 5623272"/>
              <a:gd name="connsiteY151" fmla="*/ 3899949 h 4130507"/>
              <a:gd name="connsiteX152" fmla="*/ 2082838 w 5623272"/>
              <a:gd name="connsiteY152" fmla="*/ 3880410 h 4130507"/>
              <a:gd name="connsiteX153" fmla="*/ 2094414 w 5623272"/>
              <a:gd name="connsiteY153" fmla="*/ 3816488 h 4130507"/>
              <a:gd name="connsiteX154" fmla="*/ 2094414 w 5623272"/>
              <a:gd name="connsiteY154" fmla="*/ 3816487 h 4130507"/>
              <a:gd name="connsiteX155" fmla="*/ 2082837 w 5623272"/>
              <a:gd name="connsiteY155" fmla="*/ 3880410 h 4130507"/>
              <a:gd name="connsiteX156" fmla="*/ 2042457 w 5623272"/>
              <a:gd name="connsiteY156" fmla="*/ 3862174 h 4130507"/>
              <a:gd name="connsiteX157" fmla="*/ 2039852 w 5623272"/>
              <a:gd name="connsiteY157" fmla="*/ 3859569 h 4130507"/>
              <a:gd name="connsiteX158" fmla="*/ 2037247 w 5623272"/>
              <a:gd name="connsiteY158" fmla="*/ 3858266 h 4130507"/>
              <a:gd name="connsiteX159" fmla="*/ 2034642 w 5623272"/>
              <a:gd name="connsiteY159" fmla="*/ 3855661 h 4130507"/>
              <a:gd name="connsiteX160" fmla="*/ 2032037 w 5623272"/>
              <a:gd name="connsiteY160" fmla="*/ 3853056 h 4130507"/>
              <a:gd name="connsiteX161" fmla="*/ 2029431 w 5623272"/>
              <a:gd name="connsiteY161" fmla="*/ 3850451 h 4130507"/>
              <a:gd name="connsiteX162" fmla="*/ 2026826 w 5623272"/>
              <a:gd name="connsiteY162" fmla="*/ 3847845 h 4130507"/>
              <a:gd name="connsiteX163" fmla="*/ 2024221 w 5623272"/>
              <a:gd name="connsiteY163" fmla="*/ 3845240 h 4130507"/>
              <a:gd name="connsiteX164" fmla="*/ 2022918 w 5623272"/>
              <a:gd name="connsiteY164" fmla="*/ 3840030 h 4130507"/>
              <a:gd name="connsiteX165" fmla="*/ 2020313 w 5623272"/>
              <a:gd name="connsiteY165" fmla="*/ 3837425 h 4130507"/>
              <a:gd name="connsiteX166" fmla="*/ 2020313 w 5623272"/>
              <a:gd name="connsiteY166" fmla="*/ 3834820 h 4130507"/>
              <a:gd name="connsiteX167" fmla="*/ 2017708 w 5623272"/>
              <a:gd name="connsiteY167" fmla="*/ 3829609 h 4130507"/>
              <a:gd name="connsiteX168" fmla="*/ 2015103 w 5623272"/>
              <a:gd name="connsiteY168" fmla="*/ 3827004 h 4130507"/>
              <a:gd name="connsiteX169" fmla="*/ 2015103 w 5623272"/>
              <a:gd name="connsiteY169" fmla="*/ 3825701 h 4130507"/>
              <a:gd name="connsiteX170" fmla="*/ 2015103 w 5623272"/>
              <a:gd name="connsiteY170" fmla="*/ 3820491 h 4130507"/>
              <a:gd name="connsiteX171" fmla="*/ 2012498 w 5623272"/>
              <a:gd name="connsiteY171" fmla="*/ 3817886 h 4130507"/>
              <a:gd name="connsiteX172" fmla="*/ 2012498 w 5623272"/>
              <a:gd name="connsiteY172" fmla="*/ 3812676 h 4130507"/>
              <a:gd name="connsiteX173" fmla="*/ 2012498 w 5623272"/>
              <a:gd name="connsiteY173" fmla="*/ 3810070 h 4130507"/>
              <a:gd name="connsiteX174" fmla="*/ 2009893 w 5623272"/>
              <a:gd name="connsiteY174" fmla="*/ 3807465 h 4130507"/>
              <a:gd name="connsiteX175" fmla="*/ 2009893 w 5623272"/>
              <a:gd name="connsiteY175" fmla="*/ 3802255 h 4130507"/>
              <a:gd name="connsiteX176" fmla="*/ 2007287 w 5623272"/>
              <a:gd name="connsiteY176" fmla="*/ 3799650 h 4130507"/>
              <a:gd name="connsiteX177" fmla="*/ 2007287 w 5623272"/>
              <a:gd name="connsiteY177" fmla="*/ 3797045 h 4130507"/>
              <a:gd name="connsiteX178" fmla="*/ 2004682 w 5623272"/>
              <a:gd name="connsiteY178" fmla="*/ 3793137 h 4130507"/>
              <a:gd name="connsiteX179" fmla="*/ 2002077 w 5623272"/>
              <a:gd name="connsiteY179" fmla="*/ 3790532 h 4130507"/>
              <a:gd name="connsiteX180" fmla="*/ 2002077 w 5623272"/>
              <a:gd name="connsiteY180" fmla="*/ 3787926 h 4130507"/>
              <a:gd name="connsiteX181" fmla="*/ 1999472 w 5623272"/>
              <a:gd name="connsiteY181" fmla="*/ 3785321 h 4130507"/>
              <a:gd name="connsiteX182" fmla="*/ 1931737 w 5623272"/>
              <a:gd name="connsiteY182" fmla="*/ 3704561 h 4130507"/>
              <a:gd name="connsiteX183" fmla="*/ 1931737 w 5623272"/>
              <a:gd name="connsiteY183" fmla="*/ 3701956 h 4130507"/>
              <a:gd name="connsiteX184" fmla="*/ 1930435 w 5623272"/>
              <a:gd name="connsiteY184" fmla="*/ 3700653 h 4130507"/>
              <a:gd name="connsiteX185" fmla="*/ 1927830 w 5623272"/>
              <a:gd name="connsiteY185" fmla="*/ 3698048 h 4130507"/>
              <a:gd name="connsiteX186" fmla="*/ 1925224 w 5623272"/>
              <a:gd name="connsiteY186" fmla="*/ 3698048 h 4130507"/>
              <a:gd name="connsiteX187" fmla="*/ 1925224 w 5623272"/>
              <a:gd name="connsiteY187" fmla="*/ 3695443 h 4130507"/>
              <a:gd name="connsiteX188" fmla="*/ 1922619 w 5623272"/>
              <a:gd name="connsiteY188" fmla="*/ 3692837 h 4130507"/>
              <a:gd name="connsiteX189" fmla="*/ 1920014 w 5623272"/>
              <a:gd name="connsiteY189" fmla="*/ 3692837 h 4130507"/>
              <a:gd name="connsiteX190" fmla="*/ 1917409 w 5623272"/>
              <a:gd name="connsiteY190" fmla="*/ 3690232 h 4130507"/>
              <a:gd name="connsiteX191" fmla="*/ 1914804 w 5623272"/>
              <a:gd name="connsiteY191" fmla="*/ 3690232 h 4130507"/>
              <a:gd name="connsiteX192" fmla="*/ 1912198 w 5623272"/>
              <a:gd name="connsiteY192" fmla="*/ 3687627 h 4130507"/>
              <a:gd name="connsiteX193" fmla="*/ 1909593 w 5623272"/>
              <a:gd name="connsiteY193" fmla="*/ 3687627 h 4130507"/>
              <a:gd name="connsiteX194" fmla="*/ 1906988 w 5623272"/>
              <a:gd name="connsiteY194" fmla="*/ 3687627 h 4130507"/>
              <a:gd name="connsiteX195" fmla="*/ 1904383 w 5623272"/>
              <a:gd name="connsiteY195" fmla="*/ 3685022 h 4130507"/>
              <a:gd name="connsiteX196" fmla="*/ 1901778 w 5623272"/>
              <a:gd name="connsiteY196" fmla="*/ 3685022 h 4130507"/>
              <a:gd name="connsiteX197" fmla="*/ 1899173 w 5623272"/>
              <a:gd name="connsiteY197" fmla="*/ 3685022 h 4130507"/>
              <a:gd name="connsiteX198" fmla="*/ 1897870 w 5623272"/>
              <a:gd name="connsiteY198" fmla="*/ 3685022 h 4130507"/>
              <a:gd name="connsiteX199" fmla="*/ 1895265 w 5623272"/>
              <a:gd name="connsiteY199" fmla="*/ 3685022 h 4130507"/>
              <a:gd name="connsiteX200" fmla="*/ 1892660 w 5623272"/>
              <a:gd name="connsiteY200" fmla="*/ 3682417 h 4130507"/>
              <a:gd name="connsiteX201" fmla="*/ 1890055 w 5623272"/>
              <a:gd name="connsiteY201" fmla="*/ 3682417 h 4130507"/>
              <a:gd name="connsiteX202" fmla="*/ 1887449 w 5623272"/>
              <a:gd name="connsiteY202" fmla="*/ 3679812 h 4130507"/>
              <a:gd name="connsiteX203" fmla="*/ 1884844 w 5623272"/>
              <a:gd name="connsiteY203" fmla="*/ 3679812 h 4130507"/>
              <a:gd name="connsiteX204" fmla="*/ 1882239 w 5623272"/>
              <a:gd name="connsiteY204" fmla="*/ 3677206 h 4130507"/>
              <a:gd name="connsiteX205" fmla="*/ 1879634 w 5623272"/>
              <a:gd name="connsiteY205" fmla="*/ 3674601 h 4130507"/>
              <a:gd name="connsiteX206" fmla="*/ 1877029 w 5623272"/>
              <a:gd name="connsiteY206" fmla="*/ 3674601 h 4130507"/>
              <a:gd name="connsiteX207" fmla="*/ 1877029 w 5623272"/>
              <a:gd name="connsiteY207" fmla="*/ 3671996 h 4130507"/>
              <a:gd name="connsiteX208" fmla="*/ 1874423 w 5623272"/>
              <a:gd name="connsiteY208" fmla="*/ 3669391 h 4130507"/>
              <a:gd name="connsiteX209" fmla="*/ 1871818 w 5623272"/>
              <a:gd name="connsiteY209" fmla="*/ 3669391 h 4130507"/>
              <a:gd name="connsiteX210" fmla="*/ 1871818 w 5623272"/>
              <a:gd name="connsiteY210" fmla="*/ 3668088 h 4130507"/>
              <a:gd name="connsiteX211" fmla="*/ 1869213 w 5623272"/>
              <a:gd name="connsiteY211" fmla="*/ 3665483 h 4130507"/>
              <a:gd name="connsiteX212" fmla="*/ 1869213 w 5623272"/>
              <a:gd name="connsiteY212" fmla="*/ 3662878 h 4130507"/>
              <a:gd name="connsiteX213" fmla="*/ 1860095 w 5623272"/>
              <a:gd name="connsiteY213" fmla="*/ 3649852 h 4130507"/>
              <a:gd name="connsiteX214" fmla="*/ 1852279 w 5623272"/>
              <a:gd name="connsiteY214" fmla="*/ 3635524 h 4130507"/>
              <a:gd name="connsiteX215" fmla="*/ 1841859 w 5623272"/>
              <a:gd name="connsiteY215" fmla="*/ 3622498 h 4130507"/>
              <a:gd name="connsiteX216" fmla="*/ 1832741 w 5623272"/>
              <a:gd name="connsiteY216" fmla="*/ 3612077 h 4130507"/>
              <a:gd name="connsiteX217" fmla="*/ 1819715 w 5623272"/>
              <a:gd name="connsiteY217" fmla="*/ 3600354 h 4130507"/>
              <a:gd name="connsiteX218" fmla="*/ 1809294 w 5623272"/>
              <a:gd name="connsiteY218" fmla="*/ 3589933 h 4130507"/>
              <a:gd name="connsiteX219" fmla="*/ 1797571 w 5623272"/>
              <a:gd name="connsiteY219" fmla="*/ 3576907 h 4130507"/>
              <a:gd name="connsiteX220" fmla="*/ 1784545 w 5623272"/>
              <a:gd name="connsiteY220" fmla="*/ 3570394 h 4130507"/>
              <a:gd name="connsiteX221" fmla="*/ 1772822 w 5623272"/>
              <a:gd name="connsiteY221" fmla="*/ 3559973 h 4130507"/>
              <a:gd name="connsiteX222" fmla="*/ 1757191 w 5623272"/>
              <a:gd name="connsiteY222" fmla="*/ 3552158 h 4130507"/>
              <a:gd name="connsiteX223" fmla="*/ 1744165 w 5623272"/>
              <a:gd name="connsiteY223" fmla="*/ 3544342 h 4130507"/>
              <a:gd name="connsiteX224" fmla="*/ 1729836 w 5623272"/>
              <a:gd name="connsiteY224" fmla="*/ 3537829 h 4130507"/>
              <a:gd name="connsiteX225" fmla="*/ 1714205 w 5623272"/>
              <a:gd name="connsiteY225" fmla="*/ 3530014 h 4130507"/>
              <a:gd name="connsiteX226" fmla="*/ 1699877 w 5623272"/>
              <a:gd name="connsiteY226" fmla="*/ 3524804 h 4130507"/>
              <a:gd name="connsiteX227" fmla="*/ 1681641 w 5623272"/>
              <a:gd name="connsiteY227" fmla="*/ 3519593 h 4130507"/>
              <a:gd name="connsiteX228" fmla="*/ 1667312 w 5623272"/>
              <a:gd name="connsiteY228" fmla="*/ 3513080 h 4130507"/>
              <a:gd name="connsiteX229" fmla="*/ 1649076 w 5623272"/>
              <a:gd name="connsiteY229" fmla="*/ 3505265 h 4130507"/>
              <a:gd name="connsiteX230" fmla="*/ 1634747 w 5623272"/>
              <a:gd name="connsiteY230" fmla="*/ 3494844 h 4130507"/>
              <a:gd name="connsiteX231" fmla="*/ 1619116 w 5623272"/>
              <a:gd name="connsiteY231" fmla="*/ 3484423 h 4130507"/>
              <a:gd name="connsiteX232" fmla="*/ 1604788 w 5623272"/>
              <a:gd name="connsiteY232" fmla="*/ 3477910 h 4130507"/>
              <a:gd name="connsiteX233" fmla="*/ 1591762 w 5623272"/>
              <a:gd name="connsiteY233" fmla="*/ 3467490 h 4130507"/>
              <a:gd name="connsiteX234" fmla="*/ 1577434 w 5623272"/>
              <a:gd name="connsiteY234" fmla="*/ 3459674 h 4130507"/>
              <a:gd name="connsiteX235" fmla="*/ 1559197 w 5623272"/>
              <a:gd name="connsiteY235" fmla="*/ 3451859 h 4130507"/>
              <a:gd name="connsiteX236" fmla="*/ 1544869 w 5623272"/>
              <a:gd name="connsiteY236" fmla="*/ 3447951 h 4130507"/>
              <a:gd name="connsiteX237" fmla="*/ 1529238 w 5623272"/>
              <a:gd name="connsiteY237" fmla="*/ 3442741 h 4130507"/>
              <a:gd name="connsiteX238" fmla="*/ 1512304 w 5623272"/>
              <a:gd name="connsiteY238" fmla="*/ 3437530 h 4130507"/>
              <a:gd name="connsiteX239" fmla="*/ 1494068 w 5623272"/>
              <a:gd name="connsiteY239" fmla="*/ 3434925 h 4130507"/>
              <a:gd name="connsiteX240" fmla="*/ 1479739 w 5623272"/>
              <a:gd name="connsiteY240" fmla="*/ 3432320 h 4130507"/>
              <a:gd name="connsiteX241" fmla="*/ 1462806 w 5623272"/>
              <a:gd name="connsiteY241" fmla="*/ 3432320 h 4130507"/>
              <a:gd name="connsiteX242" fmla="*/ 1365112 w 5623272"/>
              <a:gd name="connsiteY242" fmla="*/ 3427110 h 4130507"/>
              <a:gd name="connsiteX243" fmla="*/ 1270023 w 5623272"/>
              <a:gd name="connsiteY243" fmla="*/ 3419294 h 4130507"/>
              <a:gd name="connsiteX244" fmla="*/ 1270023 w 5623272"/>
              <a:gd name="connsiteY244" fmla="*/ 3419293 h 4130507"/>
              <a:gd name="connsiteX245" fmla="*/ 1249182 w 5623272"/>
              <a:gd name="connsiteY245" fmla="*/ 3417991 h 4130507"/>
              <a:gd name="connsiteX246" fmla="*/ 1232248 w 5623272"/>
              <a:gd name="connsiteY246" fmla="*/ 3415385 h 4130507"/>
              <a:gd name="connsiteX247" fmla="*/ 1214012 w 5623272"/>
              <a:gd name="connsiteY247" fmla="*/ 3412780 h 4130507"/>
              <a:gd name="connsiteX248" fmla="*/ 1197078 w 5623272"/>
              <a:gd name="connsiteY248" fmla="*/ 3407570 h 4130507"/>
              <a:gd name="connsiteX249" fmla="*/ 1180145 w 5623272"/>
              <a:gd name="connsiteY249" fmla="*/ 3402360 h 4130507"/>
              <a:gd name="connsiteX250" fmla="*/ 1161908 w 5623272"/>
              <a:gd name="connsiteY250" fmla="*/ 3397149 h 4130507"/>
              <a:gd name="connsiteX251" fmla="*/ 1144975 w 5623272"/>
              <a:gd name="connsiteY251" fmla="*/ 3389334 h 4130507"/>
              <a:gd name="connsiteX252" fmla="*/ 1126738 w 5623272"/>
              <a:gd name="connsiteY252" fmla="*/ 3382821 h 4130507"/>
              <a:gd name="connsiteX253" fmla="*/ 1112410 w 5623272"/>
              <a:gd name="connsiteY253" fmla="*/ 3372400 h 4130507"/>
              <a:gd name="connsiteX254" fmla="*/ 1096779 w 5623272"/>
              <a:gd name="connsiteY254" fmla="*/ 3361979 h 4130507"/>
              <a:gd name="connsiteX255" fmla="*/ 1082450 w 5623272"/>
              <a:gd name="connsiteY255" fmla="*/ 3352861 h 4130507"/>
              <a:gd name="connsiteX256" fmla="*/ 1066819 w 5623272"/>
              <a:gd name="connsiteY256" fmla="*/ 3339835 h 4130507"/>
              <a:gd name="connsiteX257" fmla="*/ 1052491 w 5623272"/>
              <a:gd name="connsiteY257" fmla="*/ 3326809 h 4130507"/>
              <a:gd name="connsiteX258" fmla="*/ 1039465 w 5623272"/>
              <a:gd name="connsiteY258" fmla="*/ 3315086 h 4130507"/>
              <a:gd name="connsiteX259" fmla="*/ 1027742 w 5623272"/>
              <a:gd name="connsiteY259" fmla="*/ 3302060 h 4130507"/>
              <a:gd name="connsiteX260" fmla="*/ 1022531 w 5623272"/>
              <a:gd name="connsiteY260" fmla="*/ 3294245 h 4130507"/>
              <a:gd name="connsiteX261" fmla="*/ 1014716 w 5623272"/>
              <a:gd name="connsiteY261" fmla="*/ 3287732 h 4130507"/>
              <a:gd name="connsiteX262" fmla="*/ 1006900 w 5623272"/>
              <a:gd name="connsiteY262" fmla="*/ 3282521 h 4130507"/>
              <a:gd name="connsiteX263" fmla="*/ 1001690 w 5623272"/>
              <a:gd name="connsiteY263" fmla="*/ 3277311 h 4130507"/>
              <a:gd name="connsiteX264" fmla="*/ 995177 w 5623272"/>
              <a:gd name="connsiteY264" fmla="*/ 3269496 h 4130507"/>
              <a:gd name="connsiteX265" fmla="*/ 984756 w 5623272"/>
              <a:gd name="connsiteY265" fmla="*/ 3264285 h 4130507"/>
              <a:gd name="connsiteX266" fmla="*/ 976941 w 5623272"/>
              <a:gd name="connsiteY266" fmla="*/ 3261680 h 4130507"/>
              <a:gd name="connsiteX267" fmla="*/ 969125 w 5623272"/>
              <a:gd name="connsiteY267" fmla="*/ 3257772 h 4130507"/>
              <a:gd name="connsiteX268" fmla="*/ 960007 w 5623272"/>
              <a:gd name="connsiteY268" fmla="*/ 3252562 h 4130507"/>
              <a:gd name="connsiteX269" fmla="*/ 952192 w 5623272"/>
              <a:gd name="connsiteY269" fmla="*/ 3249957 h 4130507"/>
              <a:gd name="connsiteX270" fmla="*/ 941771 w 5623272"/>
              <a:gd name="connsiteY270" fmla="*/ 3247352 h 4130507"/>
              <a:gd name="connsiteX271" fmla="*/ 933955 w 5623272"/>
              <a:gd name="connsiteY271" fmla="*/ 3244746 h 4130507"/>
              <a:gd name="connsiteX272" fmla="*/ 751593 w 5623272"/>
              <a:gd name="connsiteY272" fmla="*/ 3204366 h 4130507"/>
              <a:gd name="connsiteX273" fmla="*/ 745080 w 5623272"/>
              <a:gd name="connsiteY273" fmla="*/ 3201761 h 4130507"/>
              <a:gd name="connsiteX274" fmla="*/ 737264 w 5623272"/>
              <a:gd name="connsiteY274" fmla="*/ 3199156 h 4130507"/>
              <a:gd name="connsiteX275" fmla="*/ 732054 w 5623272"/>
              <a:gd name="connsiteY275" fmla="*/ 3197853 h 4130507"/>
              <a:gd name="connsiteX276" fmla="*/ 724239 w 5623272"/>
              <a:gd name="connsiteY276" fmla="*/ 3195248 h 4130507"/>
              <a:gd name="connsiteX277" fmla="*/ 716423 w 5623272"/>
              <a:gd name="connsiteY277" fmla="*/ 3192643 h 4130507"/>
              <a:gd name="connsiteX278" fmla="*/ 712515 w 5623272"/>
              <a:gd name="connsiteY278" fmla="*/ 3187433 h 4130507"/>
              <a:gd name="connsiteX279" fmla="*/ 704700 w 5623272"/>
              <a:gd name="connsiteY279" fmla="*/ 3182222 h 4130507"/>
              <a:gd name="connsiteX280" fmla="*/ 699489 w 5623272"/>
              <a:gd name="connsiteY280" fmla="*/ 3179617 h 4130507"/>
              <a:gd name="connsiteX281" fmla="*/ 691674 w 5623272"/>
              <a:gd name="connsiteY281" fmla="*/ 3174407 h 4130507"/>
              <a:gd name="connsiteX282" fmla="*/ 686463 w 5623272"/>
              <a:gd name="connsiteY282" fmla="*/ 3169196 h 4130507"/>
              <a:gd name="connsiteX283" fmla="*/ 531455 w 5623272"/>
              <a:gd name="connsiteY283" fmla="*/ 3014188 h 4130507"/>
              <a:gd name="connsiteX284" fmla="*/ 522337 w 5623272"/>
              <a:gd name="connsiteY284" fmla="*/ 3002465 h 4130507"/>
              <a:gd name="connsiteX285" fmla="*/ 509311 w 5623272"/>
              <a:gd name="connsiteY285" fmla="*/ 2989439 h 4130507"/>
              <a:gd name="connsiteX286" fmla="*/ 498891 w 5623272"/>
              <a:gd name="connsiteY286" fmla="*/ 2975111 h 4130507"/>
              <a:gd name="connsiteX287" fmla="*/ 492378 w 5623272"/>
              <a:gd name="connsiteY287" fmla="*/ 2959480 h 4130507"/>
              <a:gd name="connsiteX288" fmla="*/ 484562 w 5623272"/>
              <a:gd name="connsiteY288" fmla="*/ 2945151 h 4130507"/>
              <a:gd name="connsiteX289" fmla="*/ 474142 w 5623272"/>
              <a:gd name="connsiteY289" fmla="*/ 2929520 h 4130507"/>
              <a:gd name="connsiteX290" fmla="*/ 438972 w 5623272"/>
              <a:gd name="connsiteY290" fmla="*/ 2847457 h 4130507"/>
              <a:gd name="connsiteX291" fmla="*/ 429854 w 5623272"/>
              <a:gd name="connsiteY291" fmla="*/ 2831826 h 4130507"/>
              <a:gd name="connsiteX292" fmla="*/ 422038 w 5623272"/>
              <a:gd name="connsiteY292" fmla="*/ 2820103 h 4130507"/>
              <a:gd name="connsiteX293" fmla="*/ 411617 w 5623272"/>
              <a:gd name="connsiteY293" fmla="*/ 2807077 h 4130507"/>
              <a:gd name="connsiteX294" fmla="*/ 402499 w 5623272"/>
              <a:gd name="connsiteY294" fmla="*/ 2796656 h 4130507"/>
              <a:gd name="connsiteX295" fmla="*/ 392078 w 5623272"/>
              <a:gd name="connsiteY295" fmla="*/ 2784933 h 4130507"/>
              <a:gd name="connsiteX296" fmla="*/ 379053 w 5623272"/>
              <a:gd name="connsiteY296" fmla="*/ 2774512 h 4130507"/>
              <a:gd name="connsiteX297" fmla="*/ 367329 w 5623272"/>
              <a:gd name="connsiteY297" fmla="*/ 2764091 h 4130507"/>
              <a:gd name="connsiteX298" fmla="*/ 131561 w 5623272"/>
              <a:gd name="connsiteY298" fmla="*/ 2586939 h 4130507"/>
              <a:gd name="connsiteX299" fmla="*/ 74247 w 5623272"/>
              <a:gd name="connsiteY299" fmla="*/ 2519204 h 4130507"/>
              <a:gd name="connsiteX300" fmla="*/ 131561 w 5623272"/>
              <a:gd name="connsiteY300" fmla="*/ 2394156 h 4130507"/>
              <a:gd name="connsiteX301" fmla="*/ 446787 w 5623272"/>
              <a:gd name="connsiteY301" fmla="*/ 2579123 h 4130507"/>
              <a:gd name="connsiteX302" fmla="*/ 531455 w 5623272"/>
              <a:gd name="connsiteY302" fmla="*/ 2494455 h 4130507"/>
              <a:gd name="connsiteX303" fmla="*/ 775040 w 5623272"/>
              <a:gd name="connsiteY303" fmla="*/ 2594755 h 4130507"/>
              <a:gd name="connsiteX304" fmla="*/ 775040 w 5623272"/>
              <a:gd name="connsiteY304" fmla="*/ 2524415 h 4130507"/>
              <a:gd name="connsiteX305" fmla="*/ 726844 w 5623272"/>
              <a:gd name="connsiteY305" fmla="*/ 2524415 h 4130507"/>
              <a:gd name="connsiteX306" fmla="*/ 726844 w 5623272"/>
              <a:gd name="connsiteY306" fmla="*/ 2446259 h 4130507"/>
              <a:gd name="connsiteX307" fmla="*/ 775040 w 5623272"/>
              <a:gd name="connsiteY307" fmla="*/ 2442352 h 4130507"/>
              <a:gd name="connsiteX308" fmla="*/ 777645 w 5623272"/>
              <a:gd name="connsiteY308" fmla="*/ 2111494 h 4130507"/>
              <a:gd name="connsiteX309" fmla="*/ 729449 w 5623272"/>
              <a:gd name="connsiteY309" fmla="*/ 2111494 h 4130507"/>
              <a:gd name="connsiteX310" fmla="*/ 726844 w 5623272"/>
              <a:gd name="connsiteY310" fmla="*/ 2111494 h 4130507"/>
              <a:gd name="connsiteX311" fmla="*/ 724239 w 5623272"/>
              <a:gd name="connsiteY311" fmla="*/ 2111494 h 4130507"/>
              <a:gd name="connsiteX312" fmla="*/ 721633 w 5623272"/>
              <a:gd name="connsiteY312" fmla="*/ 2108889 h 4130507"/>
              <a:gd name="connsiteX313" fmla="*/ 719028 w 5623272"/>
              <a:gd name="connsiteY313" fmla="*/ 2108889 h 4130507"/>
              <a:gd name="connsiteX314" fmla="*/ 716423 w 5623272"/>
              <a:gd name="connsiteY314" fmla="*/ 2108889 h 4130507"/>
              <a:gd name="connsiteX315" fmla="*/ 716423 w 5623272"/>
              <a:gd name="connsiteY315" fmla="*/ 2106284 h 4130507"/>
              <a:gd name="connsiteX316" fmla="*/ 715120 w 5623272"/>
              <a:gd name="connsiteY316" fmla="*/ 2106284 h 4130507"/>
              <a:gd name="connsiteX317" fmla="*/ 552297 w 5623272"/>
              <a:gd name="connsiteY317" fmla="*/ 1978630 h 4130507"/>
              <a:gd name="connsiteX318" fmla="*/ 661714 w 5623272"/>
              <a:gd name="connsiteY318" fmla="*/ 1948671 h 4130507"/>
              <a:gd name="connsiteX319" fmla="*/ 666925 w 5623272"/>
              <a:gd name="connsiteY319" fmla="*/ 1948671 h 4130507"/>
              <a:gd name="connsiteX320" fmla="*/ 672135 w 5623272"/>
              <a:gd name="connsiteY320" fmla="*/ 1946066 h 4130507"/>
              <a:gd name="connsiteX321" fmla="*/ 679951 w 5623272"/>
              <a:gd name="connsiteY321" fmla="*/ 1946066 h 4130507"/>
              <a:gd name="connsiteX322" fmla="*/ 685161 w 5623272"/>
              <a:gd name="connsiteY322" fmla="*/ 1946066 h 4130507"/>
              <a:gd name="connsiteX323" fmla="*/ 691674 w 5623272"/>
              <a:gd name="connsiteY323" fmla="*/ 1946066 h 4130507"/>
              <a:gd name="connsiteX324" fmla="*/ 726844 w 5623272"/>
              <a:gd name="connsiteY324" fmla="*/ 1946066 h 4130507"/>
              <a:gd name="connsiteX325" fmla="*/ 724239 w 5623272"/>
              <a:gd name="connsiteY325" fmla="*/ 1951276 h 4130507"/>
              <a:gd name="connsiteX326" fmla="*/ 784158 w 5623272"/>
              <a:gd name="connsiteY326" fmla="*/ 1951276 h 4130507"/>
              <a:gd name="connsiteX327" fmla="*/ 786763 w 5623272"/>
              <a:gd name="connsiteY327" fmla="*/ 1671220 h 4130507"/>
              <a:gd name="connsiteX328" fmla="*/ 609611 w 5623272"/>
              <a:gd name="connsiteY328" fmla="*/ 1666009 h 4130507"/>
              <a:gd name="connsiteX329" fmla="*/ 599190 w 5623272"/>
              <a:gd name="connsiteY329" fmla="*/ 1600881 h 4130507"/>
              <a:gd name="connsiteX330" fmla="*/ 259215 w 5623272"/>
              <a:gd name="connsiteY330" fmla="*/ 1594368 h 4130507"/>
              <a:gd name="connsiteX331" fmla="*/ 269636 w 5623272"/>
              <a:gd name="connsiteY331" fmla="*/ 1208802 h 4130507"/>
              <a:gd name="connsiteX332" fmla="*/ 212322 w 5623272"/>
              <a:gd name="connsiteY332" fmla="*/ 1208802 h 4130507"/>
              <a:gd name="connsiteX333" fmla="*/ 177152 w 5623272"/>
              <a:gd name="connsiteY333" fmla="*/ 1211407 h 4130507"/>
              <a:gd name="connsiteX334" fmla="*/ 144587 w 5623272"/>
              <a:gd name="connsiteY334" fmla="*/ 1219222 h 4130507"/>
              <a:gd name="connsiteX335" fmla="*/ 144587 w 5623272"/>
              <a:gd name="connsiteY335" fmla="*/ 1143672 h 4130507"/>
              <a:gd name="connsiteX336" fmla="*/ 79458 w 5623272"/>
              <a:gd name="connsiteY336" fmla="*/ 1156698 h 4130507"/>
              <a:gd name="connsiteX337" fmla="*/ 84668 w 5623272"/>
              <a:gd name="connsiteY337" fmla="*/ 1083753 h 4130507"/>
              <a:gd name="connsiteX338" fmla="*/ 11723 w 5623272"/>
              <a:gd name="connsiteY338" fmla="*/ 999085 h 4130507"/>
              <a:gd name="connsiteX339" fmla="*/ 0 w 5623272"/>
              <a:gd name="connsiteY339" fmla="*/ 896180 h 4130507"/>
              <a:gd name="connsiteX340" fmla="*/ 6513 w 5623272"/>
              <a:gd name="connsiteY340" fmla="*/ 758106 h 4130507"/>
              <a:gd name="connsiteX341" fmla="*/ 9118 w 5623272"/>
              <a:gd name="connsiteY341" fmla="*/ 713818 h 4130507"/>
              <a:gd name="connsiteX342" fmla="*/ 549692 w 5623272"/>
              <a:gd name="connsiteY342" fmla="*/ 752896 h 4130507"/>
              <a:gd name="connsiteX343" fmla="*/ 987362 w 5623272"/>
              <a:gd name="connsiteY343" fmla="*/ 874036 h 4130507"/>
              <a:gd name="connsiteX344" fmla="*/ 1096779 w 5623272"/>
              <a:gd name="connsiteY344" fmla="*/ 885760 h 4130507"/>
              <a:gd name="connsiteX345" fmla="*/ 1425031 w 5623272"/>
              <a:gd name="connsiteY345" fmla="*/ 913114 h 4130507"/>
              <a:gd name="connsiteX346" fmla="*/ 1675127 w 5623272"/>
              <a:gd name="connsiteY346" fmla="*/ 861011 h 4130507"/>
              <a:gd name="connsiteX347" fmla="*/ 1814504 w 5623272"/>
              <a:gd name="connsiteY347" fmla="*/ 863616 h 4130507"/>
              <a:gd name="connsiteX348" fmla="*/ 2012498 w 5623272"/>
              <a:gd name="connsiteY348" fmla="*/ 660412 h 4130507"/>
              <a:gd name="connsiteX349" fmla="*/ 2197465 w 5623272"/>
              <a:gd name="connsiteY349" fmla="*/ 660412 h 4130507"/>
              <a:gd name="connsiteX350" fmla="*/ 2265200 w 5623272"/>
              <a:gd name="connsiteY350" fmla="*/ 689069 h 4130507"/>
              <a:gd name="connsiteX351" fmla="*/ 2330329 w 5623272"/>
              <a:gd name="connsiteY351" fmla="*/ 746383 h 4130507"/>
              <a:gd name="connsiteX352" fmla="*/ 2330330 w 5623272"/>
              <a:gd name="connsiteY352" fmla="*/ 746382 h 4130507"/>
              <a:gd name="connsiteX353" fmla="*/ 2292554 w 5623272"/>
              <a:gd name="connsiteY353" fmla="*/ 616123 h 4130507"/>
              <a:gd name="connsiteX354" fmla="*/ 2211794 w 5623272"/>
              <a:gd name="connsiteY354" fmla="*/ 488470 h 4130507"/>
              <a:gd name="connsiteX355" fmla="*/ 2214399 w 5623272"/>
              <a:gd name="connsiteY355" fmla="*/ 368632 h 4130507"/>
              <a:gd name="connsiteX356" fmla="*/ 2149270 w 5623272"/>
              <a:gd name="connsiteY356" fmla="*/ 293082 h 4130507"/>
              <a:gd name="connsiteX357" fmla="*/ 2319909 w 5623272"/>
              <a:gd name="connsiteY357" fmla="*/ 123745 h 4130507"/>
              <a:gd name="connsiteX358" fmla="*/ 2420208 w 5623272"/>
              <a:gd name="connsiteY358" fmla="*/ 97694 h 4130507"/>
              <a:gd name="connsiteX359" fmla="*/ 2459286 w 5623272"/>
              <a:gd name="connsiteY359" fmla="*/ 58616 h 4130507"/>
              <a:gd name="connsiteX360" fmla="*/ 2515297 w 5623272"/>
              <a:gd name="connsiteY360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596789 w 5623272"/>
              <a:gd name="connsiteY2" fmla="*/ 1299547 h 4130507"/>
              <a:gd name="connsiteX3" fmla="*/ 5601129 w 5623272"/>
              <a:gd name="connsiteY3" fmla="*/ 1298679 h 4130507"/>
              <a:gd name="connsiteX4" fmla="*/ 5612842 w 5623272"/>
              <a:gd name="connsiteY4" fmla="*/ 1293473 h 4130507"/>
              <a:gd name="connsiteX5" fmla="*/ 2515297 w 5623272"/>
              <a:gd name="connsiteY5" fmla="*/ 0 h 4130507"/>
              <a:gd name="connsiteX6" fmla="*/ 2847457 w 5623272"/>
              <a:gd name="connsiteY6" fmla="*/ 183665 h 4130507"/>
              <a:gd name="connsiteX7" fmla="*/ 3140539 w 5623272"/>
              <a:gd name="connsiteY7" fmla="*/ 240979 h 4130507"/>
              <a:gd name="connsiteX8" fmla="*/ 3361980 w 5623272"/>
              <a:gd name="connsiteY8" fmla="*/ 325647 h 4130507"/>
              <a:gd name="connsiteX9" fmla="*/ 3502659 w 5623272"/>
              <a:gd name="connsiteY9" fmla="*/ 281359 h 4130507"/>
              <a:gd name="connsiteX10" fmla="*/ 3501738 w 5623272"/>
              <a:gd name="connsiteY10" fmla="*/ 310564 h 4130507"/>
              <a:gd name="connsiteX11" fmla="*/ 3501739 w 5623272"/>
              <a:gd name="connsiteY11" fmla="*/ 310564 h 4130507"/>
              <a:gd name="connsiteX12" fmla="*/ 3502660 w 5623272"/>
              <a:gd name="connsiteY12" fmla="*/ 281358 h 4130507"/>
              <a:gd name="connsiteX13" fmla="*/ 3652457 w 5623272"/>
              <a:gd name="connsiteY13" fmla="*/ 227952 h 4130507"/>
              <a:gd name="connsiteX14" fmla="*/ 4122692 w 5623272"/>
              <a:gd name="connsiteY14" fmla="*/ 238373 h 4130507"/>
              <a:gd name="connsiteX15" fmla="*/ 4380604 w 5623272"/>
              <a:gd name="connsiteY15" fmla="*/ 246189 h 4130507"/>
              <a:gd name="connsiteX16" fmla="*/ 4525191 w 5623272"/>
              <a:gd name="connsiteY16" fmla="*/ 270938 h 4130507"/>
              <a:gd name="connsiteX17" fmla="*/ 4530401 w 5623272"/>
              <a:gd name="connsiteY17" fmla="*/ 213624 h 4130507"/>
              <a:gd name="connsiteX18" fmla="*/ 4695829 w 5623272"/>
              <a:gd name="connsiteY18" fmla="*/ 100300 h 4130507"/>
              <a:gd name="connsiteX19" fmla="*/ 4695829 w 5623272"/>
              <a:gd name="connsiteY19" fmla="*/ 100299 h 4130507"/>
              <a:gd name="connsiteX20" fmla="*/ 4695830 w 5623272"/>
              <a:gd name="connsiteY20" fmla="*/ 100299 h 4130507"/>
              <a:gd name="connsiteX21" fmla="*/ 4823483 w 5623272"/>
              <a:gd name="connsiteY21" fmla="*/ 72945 h 4130507"/>
              <a:gd name="connsiteX22" fmla="*/ 4970676 w 5623272"/>
              <a:gd name="connsiteY22" fmla="*/ 72945 h 4130507"/>
              <a:gd name="connsiteX23" fmla="*/ 5228588 w 5623272"/>
              <a:gd name="connsiteY23" fmla="*/ 132864 h 4130507"/>
              <a:gd name="connsiteX24" fmla="*/ 5623272 w 5623272"/>
              <a:gd name="connsiteY24" fmla="*/ 100299 h 4130507"/>
              <a:gd name="connsiteX25" fmla="*/ 5623272 w 5623272"/>
              <a:gd name="connsiteY25" fmla="*/ 121141 h 4130507"/>
              <a:gd name="connsiteX26" fmla="*/ 5612852 w 5623272"/>
              <a:gd name="connsiteY26" fmla="*/ 1293469 h 4130507"/>
              <a:gd name="connsiteX27" fmla="*/ 5612852 w 5623272"/>
              <a:gd name="connsiteY27" fmla="*/ 2603873 h 4130507"/>
              <a:gd name="connsiteX28" fmla="*/ 5612852 w 5623272"/>
              <a:gd name="connsiteY28" fmla="*/ 2711988 h 4130507"/>
              <a:gd name="connsiteX29" fmla="*/ 5569643 w 5623272"/>
              <a:gd name="connsiteY29" fmla="*/ 2715540 h 4130507"/>
              <a:gd name="connsiteX30" fmla="*/ 5612851 w 5623272"/>
              <a:gd name="connsiteY30" fmla="*/ 2711989 h 4130507"/>
              <a:gd name="connsiteX31" fmla="*/ 5620666 w 5623272"/>
              <a:gd name="connsiteY31" fmla="*/ 3687628 h 4130507"/>
              <a:gd name="connsiteX32" fmla="*/ 5612851 w 5623272"/>
              <a:gd name="connsiteY32" fmla="*/ 4082312 h 4130507"/>
              <a:gd name="connsiteX33" fmla="*/ 5153037 w 5623272"/>
              <a:gd name="connsiteY33" fmla="*/ 3920791 h 4130507"/>
              <a:gd name="connsiteX34" fmla="*/ 5087908 w 5623272"/>
              <a:gd name="connsiteY34" fmla="*/ 3918186 h 4130507"/>
              <a:gd name="connsiteX35" fmla="*/ 4682803 w 5623272"/>
              <a:gd name="connsiteY35" fmla="*/ 3910370 h 4130507"/>
              <a:gd name="connsiteX36" fmla="*/ 4637214 w 5623272"/>
              <a:gd name="connsiteY36" fmla="*/ 3907765 h 4130507"/>
              <a:gd name="connsiteX37" fmla="*/ 4609859 w 5623272"/>
              <a:gd name="connsiteY37" fmla="*/ 3907765 h 4130507"/>
              <a:gd name="connsiteX38" fmla="*/ 4582505 w 5623272"/>
              <a:gd name="connsiteY38" fmla="*/ 3905160 h 4130507"/>
              <a:gd name="connsiteX39" fmla="*/ 4555151 w 5623272"/>
              <a:gd name="connsiteY39" fmla="*/ 3899949 h 4130507"/>
              <a:gd name="connsiteX40" fmla="*/ 4527796 w 5623272"/>
              <a:gd name="connsiteY40" fmla="*/ 3894739 h 4130507"/>
              <a:gd name="connsiteX41" fmla="*/ 4500442 w 5623272"/>
              <a:gd name="connsiteY41" fmla="*/ 3888226 h 4130507"/>
              <a:gd name="connsiteX42" fmla="*/ 4475693 w 5623272"/>
              <a:gd name="connsiteY42" fmla="*/ 3880411 h 4130507"/>
              <a:gd name="connsiteX43" fmla="*/ 4450944 w 5623272"/>
              <a:gd name="connsiteY43" fmla="*/ 3869990 h 4130507"/>
              <a:gd name="connsiteX44" fmla="*/ 4424892 w 5623272"/>
              <a:gd name="connsiteY44" fmla="*/ 3858267 h 4130507"/>
              <a:gd name="connsiteX45" fmla="*/ 4400143 w 5623272"/>
              <a:gd name="connsiteY45" fmla="*/ 3845241 h 4130507"/>
              <a:gd name="connsiteX46" fmla="*/ 4375394 w 5623272"/>
              <a:gd name="connsiteY46" fmla="*/ 3829610 h 4130507"/>
              <a:gd name="connsiteX47" fmla="*/ 4355855 w 5623272"/>
              <a:gd name="connsiteY47" fmla="*/ 3817886 h 4130507"/>
              <a:gd name="connsiteX48" fmla="*/ 4348039 w 5623272"/>
              <a:gd name="connsiteY48" fmla="*/ 3812676 h 4130507"/>
              <a:gd name="connsiteX49" fmla="*/ 4340224 w 5623272"/>
              <a:gd name="connsiteY49" fmla="*/ 3807466 h 4130507"/>
              <a:gd name="connsiteX50" fmla="*/ 4329803 w 5623272"/>
              <a:gd name="connsiteY50" fmla="*/ 3804860 h 4130507"/>
              <a:gd name="connsiteX51" fmla="*/ 4323290 w 5623272"/>
              <a:gd name="connsiteY51" fmla="*/ 3799650 h 4130507"/>
              <a:gd name="connsiteX52" fmla="*/ 4312870 w 5623272"/>
              <a:gd name="connsiteY52" fmla="*/ 3797045 h 4130507"/>
              <a:gd name="connsiteX53" fmla="*/ 4193031 w 5623272"/>
              <a:gd name="connsiteY53" fmla="*/ 3763178 h 4130507"/>
              <a:gd name="connsiteX54" fmla="*/ 4182611 w 5623272"/>
              <a:gd name="connsiteY54" fmla="*/ 3763178 h 4130507"/>
              <a:gd name="connsiteX55" fmla="*/ 4170887 w 5623272"/>
              <a:gd name="connsiteY55" fmla="*/ 3760572 h 4130507"/>
              <a:gd name="connsiteX56" fmla="*/ 4160467 w 5623272"/>
              <a:gd name="connsiteY56" fmla="*/ 3760572 h 4130507"/>
              <a:gd name="connsiteX57" fmla="*/ 4147441 w 5623272"/>
              <a:gd name="connsiteY57" fmla="*/ 3760572 h 4130507"/>
              <a:gd name="connsiteX58" fmla="*/ 4138323 w 5623272"/>
              <a:gd name="connsiteY58" fmla="*/ 3760572 h 4130507"/>
              <a:gd name="connsiteX59" fmla="*/ 4127902 w 5623272"/>
              <a:gd name="connsiteY59" fmla="*/ 3760572 h 4130507"/>
              <a:gd name="connsiteX60" fmla="*/ 4114876 w 5623272"/>
              <a:gd name="connsiteY60" fmla="*/ 3763178 h 4130507"/>
              <a:gd name="connsiteX61" fmla="*/ 4105758 w 5623272"/>
              <a:gd name="connsiteY61" fmla="*/ 3764481 h 4130507"/>
              <a:gd name="connsiteX62" fmla="*/ 4095337 w 5623272"/>
              <a:gd name="connsiteY62" fmla="*/ 3767086 h 4130507"/>
              <a:gd name="connsiteX63" fmla="*/ 4084916 w 5623272"/>
              <a:gd name="connsiteY63" fmla="*/ 3769691 h 4130507"/>
              <a:gd name="connsiteX64" fmla="*/ 4075798 w 5623272"/>
              <a:gd name="connsiteY64" fmla="*/ 3774902 h 4130507"/>
              <a:gd name="connsiteX65" fmla="*/ 4067983 w 5623272"/>
              <a:gd name="connsiteY65" fmla="*/ 3780112 h 4130507"/>
              <a:gd name="connsiteX66" fmla="*/ 4057562 w 5623272"/>
              <a:gd name="connsiteY66" fmla="*/ 3785322 h 4130507"/>
              <a:gd name="connsiteX67" fmla="*/ 4038023 w 5623272"/>
              <a:gd name="connsiteY67" fmla="*/ 3795743 h 4130507"/>
              <a:gd name="connsiteX68" fmla="*/ 4014577 w 5623272"/>
              <a:gd name="connsiteY68" fmla="*/ 3802256 h 4130507"/>
              <a:gd name="connsiteX69" fmla="*/ 3995038 w 5623272"/>
              <a:gd name="connsiteY69" fmla="*/ 3812677 h 4130507"/>
              <a:gd name="connsiteX70" fmla="*/ 3799650 w 5623272"/>
              <a:gd name="connsiteY70" fmla="*/ 3883017 h 4130507"/>
              <a:gd name="connsiteX71" fmla="*/ 3767085 w 5623272"/>
              <a:gd name="connsiteY71" fmla="*/ 3897345 h 4130507"/>
              <a:gd name="connsiteX72" fmla="*/ 3765782 w 5623272"/>
              <a:gd name="connsiteY72" fmla="*/ 3899950 h 4130507"/>
              <a:gd name="connsiteX73" fmla="*/ 3760572 w 5623272"/>
              <a:gd name="connsiteY73" fmla="*/ 3902555 h 4130507"/>
              <a:gd name="connsiteX74" fmla="*/ 3755362 w 5623272"/>
              <a:gd name="connsiteY74" fmla="*/ 3905161 h 4130507"/>
              <a:gd name="connsiteX75" fmla="*/ 3750151 w 5623272"/>
              <a:gd name="connsiteY75" fmla="*/ 3907766 h 4130507"/>
              <a:gd name="connsiteX76" fmla="*/ 3744941 w 5623272"/>
              <a:gd name="connsiteY76" fmla="*/ 3907766 h 4130507"/>
              <a:gd name="connsiteX77" fmla="*/ 3739731 w 5623272"/>
              <a:gd name="connsiteY77" fmla="*/ 3910371 h 4130507"/>
              <a:gd name="connsiteX78" fmla="*/ 3734520 w 5623272"/>
              <a:gd name="connsiteY78" fmla="*/ 3910371 h 4130507"/>
              <a:gd name="connsiteX79" fmla="*/ 3728007 w 5623272"/>
              <a:gd name="connsiteY79" fmla="*/ 3912976 h 4130507"/>
              <a:gd name="connsiteX80" fmla="*/ 3722797 w 5623272"/>
              <a:gd name="connsiteY80" fmla="*/ 3912976 h 4130507"/>
              <a:gd name="connsiteX81" fmla="*/ 3717587 w 5623272"/>
              <a:gd name="connsiteY81" fmla="*/ 3912976 h 4130507"/>
              <a:gd name="connsiteX82" fmla="*/ 3369796 w 5623272"/>
              <a:gd name="connsiteY82" fmla="*/ 3912976 h 4130507"/>
              <a:gd name="connsiteX83" fmla="*/ 3334626 w 5623272"/>
              <a:gd name="connsiteY83" fmla="*/ 3912976 h 4130507"/>
              <a:gd name="connsiteX84" fmla="*/ 3299456 w 5623272"/>
              <a:gd name="connsiteY84" fmla="*/ 3910371 h 4130507"/>
              <a:gd name="connsiteX85" fmla="*/ 3282522 w 5623272"/>
              <a:gd name="connsiteY85" fmla="*/ 3910371 h 4130507"/>
              <a:gd name="connsiteX86" fmla="*/ 3284234 w 5623272"/>
              <a:gd name="connsiteY86" fmla="*/ 3861839 h 4130507"/>
              <a:gd name="connsiteX87" fmla="*/ 3282522 w 5623272"/>
              <a:gd name="connsiteY87" fmla="*/ 3910370 h 4130507"/>
              <a:gd name="connsiteX88" fmla="*/ 3154868 w 5623272"/>
              <a:gd name="connsiteY88" fmla="*/ 3897344 h 4130507"/>
              <a:gd name="connsiteX89" fmla="*/ 3143145 w 5623272"/>
              <a:gd name="connsiteY89" fmla="*/ 3897344 h 4130507"/>
              <a:gd name="connsiteX90" fmla="*/ 3130119 w 5623272"/>
              <a:gd name="connsiteY90" fmla="*/ 3897344 h 4130507"/>
              <a:gd name="connsiteX91" fmla="*/ 3117093 w 5623272"/>
              <a:gd name="connsiteY91" fmla="*/ 3897344 h 4130507"/>
              <a:gd name="connsiteX92" fmla="*/ 3107975 w 5623272"/>
              <a:gd name="connsiteY92" fmla="*/ 3899949 h 4130507"/>
              <a:gd name="connsiteX93" fmla="*/ 3094949 w 5623272"/>
              <a:gd name="connsiteY93" fmla="*/ 3902554 h 4130507"/>
              <a:gd name="connsiteX94" fmla="*/ 3081923 w 5623272"/>
              <a:gd name="connsiteY94" fmla="*/ 3905159 h 4130507"/>
              <a:gd name="connsiteX95" fmla="*/ 3070200 w 5623272"/>
              <a:gd name="connsiteY95" fmla="*/ 3907765 h 4130507"/>
              <a:gd name="connsiteX96" fmla="*/ 2997255 w 5623272"/>
              <a:gd name="connsiteY96" fmla="*/ 3935119 h 4130507"/>
              <a:gd name="connsiteX97" fmla="*/ 2989439 w 5623272"/>
              <a:gd name="connsiteY97" fmla="*/ 3937724 h 4130507"/>
              <a:gd name="connsiteX98" fmla="*/ 2982926 w 5623272"/>
              <a:gd name="connsiteY98" fmla="*/ 3942935 h 4130507"/>
              <a:gd name="connsiteX99" fmla="*/ 2977716 w 5623272"/>
              <a:gd name="connsiteY99" fmla="*/ 3945540 h 4130507"/>
              <a:gd name="connsiteX100" fmla="*/ 2969901 w 5623272"/>
              <a:gd name="connsiteY100" fmla="*/ 3950750 h 4130507"/>
              <a:gd name="connsiteX101" fmla="*/ 2964690 w 5623272"/>
              <a:gd name="connsiteY101" fmla="*/ 3954658 h 4130507"/>
              <a:gd name="connsiteX102" fmla="*/ 2959480 w 5623272"/>
              <a:gd name="connsiteY102" fmla="*/ 3959868 h 4130507"/>
              <a:gd name="connsiteX103" fmla="*/ 2955572 w 5623272"/>
              <a:gd name="connsiteY103" fmla="*/ 3965079 h 4130507"/>
              <a:gd name="connsiteX104" fmla="*/ 2950362 w 5623272"/>
              <a:gd name="connsiteY104" fmla="*/ 3970289 h 4130507"/>
              <a:gd name="connsiteX105" fmla="*/ 2945151 w 5623272"/>
              <a:gd name="connsiteY105" fmla="*/ 3975499 h 4130507"/>
              <a:gd name="connsiteX106" fmla="*/ 2939941 w 5623272"/>
              <a:gd name="connsiteY106" fmla="*/ 3980710 h 4130507"/>
              <a:gd name="connsiteX107" fmla="*/ 2934731 w 5623272"/>
              <a:gd name="connsiteY107" fmla="*/ 3987223 h 4130507"/>
              <a:gd name="connsiteX108" fmla="*/ 2932125 w 5623272"/>
              <a:gd name="connsiteY108" fmla="*/ 3995038 h 4130507"/>
              <a:gd name="connsiteX109" fmla="*/ 2926915 w 5623272"/>
              <a:gd name="connsiteY109" fmla="*/ 4000248 h 4130507"/>
              <a:gd name="connsiteX110" fmla="*/ 2925613 w 5623272"/>
              <a:gd name="connsiteY110" fmla="*/ 4005459 h 4130507"/>
              <a:gd name="connsiteX111" fmla="*/ 2920402 w 5623272"/>
              <a:gd name="connsiteY111" fmla="*/ 4013274 h 4130507"/>
              <a:gd name="connsiteX112" fmla="*/ 2915192 w 5623272"/>
              <a:gd name="connsiteY112" fmla="*/ 4017182 h 4130507"/>
              <a:gd name="connsiteX113" fmla="*/ 2909981 w 5623272"/>
              <a:gd name="connsiteY113" fmla="*/ 4022392 h 4130507"/>
              <a:gd name="connsiteX114" fmla="*/ 2904771 w 5623272"/>
              <a:gd name="connsiteY114" fmla="*/ 4027603 h 4130507"/>
              <a:gd name="connsiteX115" fmla="*/ 2899561 w 5623272"/>
              <a:gd name="connsiteY115" fmla="*/ 4032813 h 4130507"/>
              <a:gd name="connsiteX116" fmla="*/ 2893048 w 5623272"/>
              <a:gd name="connsiteY116" fmla="*/ 4038023 h 4130507"/>
              <a:gd name="connsiteX117" fmla="*/ 2887837 w 5623272"/>
              <a:gd name="connsiteY117" fmla="*/ 4040629 h 4130507"/>
              <a:gd name="connsiteX118" fmla="*/ 2880022 w 5623272"/>
              <a:gd name="connsiteY118" fmla="*/ 4045839 h 4130507"/>
              <a:gd name="connsiteX119" fmla="*/ 2874812 w 5623272"/>
              <a:gd name="connsiteY119" fmla="*/ 4047142 h 4130507"/>
              <a:gd name="connsiteX120" fmla="*/ 2866996 w 5623272"/>
              <a:gd name="connsiteY120" fmla="*/ 4049747 h 4130507"/>
              <a:gd name="connsiteX121" fmla="*/ 2697660 w 5623272"/>
              <a:gd name="connsiteY121" fmla="*/ 4120086 h 4130507"/>
              <a:gd name="connsiteX122" fmla="*/ 2662490 w 5623272"/>
              <a:gd name="connsiteY122" fmla="*/ 4127902 h 4130507"/>
              <a:gd name="connsiteX123" fmla="*/ 2627320 w 5623272"/>
              <a:gd name="connsiteY123" fmla="*/ 4130507 h 4130507"/>
              <a:gd name="connsiteX124" fmla="*/ 2589545 w 5623272"/>
              <a:gd name="connsiteY124" fmla="*/ 4130507 h 4130507"/>
              <a:gd name="connsiteX125" fmla="*/ 2527020 w 5623272"/>
              <a:gd name="connsiteY125" fmla="*/ 4130507 h 4130507"/>
              <a:gd name="connsiteX126" fmla="*/ 2510087 w 5623272"/>
              <a:gd name="connsiteY126" fmla="*/ 4130507 h 4130507"/>
              <a:gd name="connsiteX127" fmla="*/ 2490548 w 5623272"/>
              <a:gd name="connsiteY127" fmla="*/ 4130507 h 4130507"/>
              <a:gd name="connsiteX128" fmla="*/ 2472312 w 5623272"/>
              <a:gd name="connsiteY128" fmla="*/ 4127902 h 4130507"/>
              <a:gd name="connsiteX129" fmla="*/ 2437142 w 5623272"/>
              <a:gd name="connsiteY129" fmla="*/ 4122692 h 4130507"/>
              <a:gd name="connsiteX130" fmla="*/ 2422813 w 5623272"/>
              <a:gd name="connsiteY130" fmla="*/ 4117481 h 4130507"/>
              <a:gd name="connsiteX131" fmla="*/ 2407182 w 5623272"/>
              <a:gd name="connsiteY131" fmla="*/ 4109666 h 4130507"/>
              <a:gd name="connsiteX132" fmla="*/ 2392854 w 5623272"/>
              <a:gd name="connsiteY132" fmla="*/ 4103153 h 4130507"/>
              <a:gd name="connsiteX133" fmla="*/ 2377223 w 5623272"/>
              <a:gd name="connsiteY133" fmla="*/ 4095337 h 4130507"/>
              <a:gd name="connsiteX134" fmla="*/ 2362894 w 5623272"/>
              <a:gd name="connsiteY134" fmla="*/ 4087522 h 4130507"/>
              <a:gd name="connsiteX135" fmla="*/ 2347263 w 5623272"/>
              <a:gd name="connsiteY135" fmla="*/ 4077101 h 4130507"/>
              <a:gd name="connsiteX136" fmla="*/ 2334237 w 5623272"/>
              <a:gd name="connsiteY136" fmla="*/ 4067983 h 4130507"/>
              <a:gd name="connsiteX137" fmla="*/ 2322514 w 5623272"/>
              <a:gd name="connsiteY137" fmla="*/ 4057562 h 4130507"/>
              <a:gd name="connsiteX138" fmla="*/ 2309488 w 5623272"/>
              <a:gd name="connsiteY138" fmla="*/ 4045839 h 4130507"/>
              <a:gd name="connsiteX139" fmla="*/ 2297765 w 5623272"/>
              <a:gd name="connsiteY139" fmla="*/ 4032813 h 4130507"/>
              <a:gd name="connsiteX140" fmla="*/ 2287344 w 5623272"/>
              <a:gd name="connsiteY140" fmla="*/ 4019787 h 4130507"/>
              <a:gd name="connsiteX141" fmla="*/ 2276923 w 5623272"/>
              <a:gd name="connsiteY141" fmla="*/ 4008064 h 4130507"/>
              <a:gd name="connsiteX142" fmla="*/ 2267805 w 5623272"/>
              <a:gd name="connsiteY142" fmla="*/ 3997643 h 4130507"/>
              <a:gd name="connsiteX143" fmla="*/ 2259990 w 5623272"/>
              <a:gd name="connsiteY143" fmla="*/ 3984617 h 4130507"/>
              <a:gd name="connsiteX144" fmla="*/ 2249569 w 5623272"/>
              <a:gd name="connsiteY144" fmla="*/ 3978104 h 4130507"/>
              <a:gd name="connsiteX145" fmla="*/ 2240451 w 5623272"/>
              <a:gd name="connsiteY145" fmla="*/ 3967684 h 4130507"/>
              <a:gd name="connsiteX146" fmla="*/ 2227425 w 5623272"/>
              <a:gd name="connsiteY146" fmla="*/ 3957263 h 4130507"/>
              <a:gd name="connsiteX147" fmla="*/ 2217004 w 5623272"/>
              <a:gd name="connsiteY147" fmla="*/ 3950750 h 4130507"/>
              <a:gd name="connsiteX148" fmla="*/ 2205281 w 5623272"/>
              <a:gd name="connsiteY148" fmla="*/ 3942935 h 4130507"/>
              <a:gd name="connsiteX149" fmla="*/ 2157085 w 5623272"/>
              <a:gd name="connsiteY149" fmla="*/ 3918185 h 4130507"/>
              <a:gd name="connsiteX150" fmla="*/ 2127126 w 5623272"/>
              <a:gd name="connsiteY150" fmla="*/ 3899949 h 4130507"/>
              <a:gd name="connsiteX151" fmla="*/ 2082838 w 5623272"/>
              <a:gd name="connsiteY151" fmla="*/ 3880410 h 4130507"/>
              <a:gd name="connsiteX152" fmla="*/ 2094414 w 5623272"/>
              <a:gd name="connsiteY152" fmla="*/ 3816488 h 4130507"/>
              <a:gd name="connsiteX153" fmla="*/ 2094414 w 5623272"/>
              <a:gd name="connsiteY153" fmla="*/ 3816487 h 4130507"/>
              <a:gd name="connsiteX154" fmla="*/ 2082837 w 5623272"/>
              <a:gd name="connsiteY154" fmla="*/ 3880410 h 4130507"/>
              <a:gd name="connsiteX155" fmla="*/ 2042457 w 5623272"/>
              <a:gd name="connsiteY155" fmla="*/ 3862174 h 4130507"/>
              <a:gd name="connsiteX156" fmla="*/ 2039852 w 5623272"/>
              <a:gd name="connsiteY156" fmla="*/ 3859569 h 4130507"/>
              <a:gd name="connsiteX157" fmla="*/ 2037247 w 5623272"/>
              <a:gd name="connsiteY157" fmla="*/ 3858266 h 4130507"/>
              <a:gd name="connsiteX158" fmla="*/ 2034642 w 5623272"/>
              <a:gd name="connsiteY158" fmla="*/ 3855661 h 4130507"/>
              <a:gd name="connsiteX159" fmla="*/ 2032037 w 5623272"/>
              <a:gd name="connsiteY159" fmla="*/ 3853056 h 4130507"/>
              <a:gd name="connsiteX160" fmla="*/ 2029431 w 5623272"/>
              <a:gd name="connsiteY160" fmla="*/ 3850451 h 4130507"/>
              <a:gd name="connsiteX161" fmla="*/ 2026826 w 5623272"/>
              <a:gd name="connsiteY161" fmla="*/ 3847845 h 4130507"/>
              <a:gd name="connsiteX162" fmla="*/ 2024221 w 5623272"/>
              <a:gd name="connsiteY162" fmla="*/ 3845240 h 4130507"/>
              <a:gd name="connsiteX163" fmla="*/ 2022918 w 5623272"/>
              <a:gd name="connsiteY163" fmla="*/ 3840030 h 4130507"/>
              <a:gd name="connsiteX164" fmla="*/ 2020313 w 5623272"/>
              <a:gd name="connsiteY164" fmla="*/ 3837425 h 4130507"/>
              <a:gd name="connsiteX165" fmla="*/ 2020313 w 5623272"/>
              <a:gd name="connsiteY165" fmla="*/ 3834820 h 4130507"/>
              <a:gd name="connsiteX166" fmla="*/ 2017708 w 5623272"/>
              <a:gd name="connsiteY166" fmla="*/ 3829609 h 4130507"/>
              <a:gd name="connsiteX167" fmla="*/ 2015103 w 5623272"/>
              <a:gd name="connsiteY167" fmla="*/ 3827004 h 4130507"/>
              <a:gd name="connsiteX168" fmla="*/ 2015103 w 5623272"/>
              <a:gd name="connsiteY168" fmla="*/ 3825701 h 4130507"/>
              <a:gd name="connsiteX169" fmla="*/ 2015103 w 5623272"/>
              <a:gd name="connsiteY169" fmla="*/ 3820491 h 4130507"/>
              <a:gd name="connsiteX170" fmla="*/ 2012498 w 5623272"/>
              <a:gd name="connsiteY170" fmla="*/ 3817886 h 4130507"/>
              <a:gd name="connsiteX171" fmla="*/ 2012498 w 5623272"/>
              <a:gd name="connsiteY171" fmla="*/ 3812676 h 4130507"/>
              <a:gd name="connsiteX172" fmla="*/ 2012498 w 5623272"/>
              <a:gd name="connsiteY172" fmla="*/ 3810070 h 4130507"/>
              <a:gd name="connsiteX173" fmla="*/ 2009893 w 5623272"/>
              <a:gd name="connsiteY173" fmla="*/ 3807465 h 4130507"/>
              <a:gd name="connsiteX174" fmla="*/ 2009893 w 5623272"/>
              <a:gd name="connsiteY174" fmla="*/ 3802255 h 4130507"/>
              <a:gd name="connsiteX175" fmla="*/ 2007287 w 5623272"/>
              <a:gd name="connsiteY175" fmla="*/ 3799650 h 4130507"/>
              <a:gd name="connsiteX176" fmla="*/ 2007287 w 5623272"/>
              <a:gd name="connsiteY176" fmla="*/ 3797045 h 4130507"/>
              <a:gd name="connsiteX177" fmla="*/ 2004682 w 5623272"/>
              <a:gd name="connsiteY177" fmla="*/ 3793137 h 4130507"/>
              <a:gd name="connsiteX178" fmla="*/ 2002077 w 5623272"/>
              <a:gd name="connsiteY178" fmla="*/ 3790532 h 4130507"/>
              <a:gd name="connsiteX179" fmla="*/ 2002077 w 5623272"/>
              <a:gd name="connsiteY179" fmla="*/ 3787926 h 4130507"/>
              <a:gd name="connsiteX180" fmla="*/ 1999472 w 5623272"/>
              <a:gd name="connsiteY180" fmla="*/ 3785321 h 4130507"/>
              <a:gd name="connsiteX181" fmla="*/ 1931737 w 5623272"/>
              <a:gd name="connsiteY181" fmla="*/ 3704561 h 4130507"/>
              <a:gd name="connsiteX182" fmla="*/ 1931737 w 5623272"/>
              <a:gd name="connsiteY182" fmla="*/ 3701956 h 4130507"/>
              <a:gd name="connsiteX183" fmla="*/ 1930435 w 5623272"/>
              <a:gd name="connsiteY183" fmla="*/ 3700653 h 4130507"/>
              <a:gd name="connsiteX184" fmla="*/ 1927830 w 5623272"/>
              <a:gd name="connsiteY184" fmla="*/ 3698048 h 4130507"/>
              <a:gd name="connsiteX185" fmla="*/ 1925224 w 5623272"/>
              <a:gd name="connsiteY185" fmla="*/ 3698048 h 4130507"/>
              <a:gd name="connsiteX186" fmla="*/ 1925224 w 5623272"/>
              <a:gd name="connsiteY186" fmla="*/ 3695443 h 4130507"/>
              <a:gd name="connsiteX187" fmla="*/ 1922619 w 5623272"/>
              <a:gd name="connsiteY187" fmla="*/ 3692837 h 4130507"/>
              <a:gd name="connsiteX188" fmla="*/ 1920014 w 5623272"/>
              <a:gd name="connsiteY188" fmla="*/ 3692837 h 4130507"/>
              <a:gd name="connsiteX189" fmla="*/ 1917409 w 5623272"/>
              <a:gd name="connsiteY189" fmla="*/ 3690232 h 4130507"/>
              <a:gd name="connsiteX190" fmla="*/ 1914804 w 5623272"/>
              <a:gd name="connsiteY190" fmla="*/ 3690232 h 4130507"/>
              <a:gd name="connsiteX191" fmla="*/ 1912198 w 5623272"/>
              <a:gd name="connsiteY191" fmla="*/ 3687627 h 4130507"/>
              <a:gd name="connsiteX192" fmla="*/ 1909593 w 5623272"/>
              <a:gd name="connsiteY192" fmla="*/ 3687627 h 4130507"/>
              <a:gd name="connsiteX193" fmla="*/ 1906988 w 5623272"/>
              <a:gd name="connsiteY193" fmla="*/ 3687627 h 4130507"/>
              <a:gd name="connsiteX194" fmla="*/ 1904383 w 5623272"/>
              <a:gd name="connsiteY194" fmla="*/ 3685022 h 4130507"/>
              <a:gd name="connsiteX195" fmla="*/ 1901778 w 5623272"/>
              <a:gd name="connsiteY195" fmla="*/ 3685022 h 4130507"/>
              <a:gd name="connsiteX196" fmla="*/ 1899173 w 5623272"/>
              <a:gd name="connsiteY196" fmla="*/ 3685022 h 4130507"/>
              <a:gd name="connsiteX197" fmla="*/ 1897870 w 5623272"/>
              <a:gd name="connsiteY197" fmla="*/ 3685022 h 4130507"/>
              <a:gd name="connsiteX198" fmla="*/ 1895265 w 5623272"/>
              <a:gd name="connsiteY198" fmla="*/ 3685022 h 4130507"/>
              <a:gd name="connsiteX199" fmla="*/ 1892660 w 5623272"/>
              <a:gd name="connsiteY199" fmla="*/ 3682417 h 4130507"/>
              <a:gd name="connsiteX200" fmla="*/ 1890055 w 5623272"/>
              <a:gd name="connsiteY200" fmla="*/ 3682417 h 4130507"/>
              <a:gd name="connsiteX201" fmla="*/ 1887449 w 5623272"/>
              <a:gd name="connsiteY201" fmla="*/ 3679812 h 4130507"/>
              <a:gd name="connsiteX202" fmla="*/ 1884844 w 5623272"/>
              <a:gd name="connsiteY202" fmla="*/ 3679812 h 4130507"/>
              <a:gd name="connsiteX203" fmla="*/ 1882239 w 5623272"/>
              <a:gd name="connsiteY203" fmla="*/ 3677206 h 4130507"/>
              <a:gd name="connsiteX204" fmla="*/ 1879634 w 5623272"/>
              <a:gd name="connsiteY204" fmla="*/ 3674601 h 4130507"/>
              <a:gd name="connsiteX205" fmla="*/ 1877029 w 5623272"/>
              <a:gd name="connsiteY205" fmla="*/ 3674601 h 4130507"/>
              <a:gd name="connsiteX206" fmla="*/ 1877029 w 5623272"/>
              <a:gd name="connsiteY206" fmla="*/ 3671996 h 4130507"/>
              <a:gd name="connsiteX207" fmla="*/ 1874423 w 5623272"/>
              <a:gd name="connsiteY207" fmla="*/ 3669391 h 4130507"/>
              <a:gd name="connsiteX208" fmla="*/ 1871818 w 5623272"/>
              <a:gd name="connsiteY208" fmla="*/ 3669391 h 4130507"/>
              <a:gd name="connsiteX209" fmla="*/ 1871818 w 5623272"/>
              <a:gd name="connsiteY209" fmla="*/ 3668088 h 4130507"/>
              <a:gd name="connsiteX210" fmla="*/ 1869213 w 5623272"/>
              <a:gd name="connsiteY210" fmla="*/ 3665483 h 4130507"/>
              <a:gd name="connsiteX211" fmla="*/ 1869213 w 5623272"/>
              <a:gd name="connsiteY211" fmla="*/ 3662878 h 4130507"/>
              <a:gd name="connsiteX212" fmla="*/ 1860095 w 5623272"/>
              <a:gd name="connsiteY212" fmla="*/ 3649852 h 4130507"/>
              <a:gd name="connsiteX213" fmla="*/ 1852279 w 5623272"/>
              <a:gd name="connsiteY213" fmla="*/ 3635524 h 4130507"/>
              <a:gd name="connsiteX214" fmla="*/ 1841859 w 5623272"/>
              <a:gd name="connsiteY214" fmla="*/ 3622498 h 4130507"/>
              <a:gd name="connsiteX215" fmla="*/ 1832741 w 5623272"/>
              <a:gd name="connsiteY215" fmla="*/ 3612077 h 4130507"/>
              <a:gd name="connsiteX216" fmla="*/ 1819715 w 5623272"/>
              <a:gd name="connsiteY216" fmla="*/ 3600354 h 4130507"/>
              <a:gd name="connsiteX217" fmla="*/ 1809294 w 5623272"/>
              <a:gd name="connsiteY217" fmla="*/ 3589933 h 4130507"/>
              <a:gd name="connsiteX218" fmla="*/ 1797571 w 5623272"/>
              <a:gd name="connsiteY218" fmla="*/ 3576907 h 4130507"/>
              <a:gd name="connsiteX219" fmla="*/ 1784545 w 5623272"/>
              <a:gd name="connsiteY219" fmla="*/ 3570394 h 4130507"/>
              <a:gd name="connsiteX220" fmla="*/ 1772822 w 5623272"/>
              <a:gd name="connsiteY220" fmla="*/ 3559973 h 4130507"/>
              <a:gd name="connsiteX221" fmla="*/ 1757191 w 5623272"/>
              <a:gd name="connsiteY221" fmla="*/ 3552158 h 4130507"/>
              <a:gd name="connsiteX222" fmla="*/ 1744165 w 5623272"/>
              <a:gd name="connsiteY222" fmla="*/ 3544342 h 4130507"/>
              <a:gd name="connsiteX223" fmla="*/ 1729836 w 5623272"/>
              <a:gd name="connsiteY223" fmla="*/ 3537829 h 4130507"/>
              <a:gd name="connsiteX224" fmla="*/ 1714205 w 5623272"/>
              <a:gd name="connsiteY224" fmla="*/ 3530014 h 4130507"/>
              <a:gd name="connsiteX225" fmla="*/ 1699877 w 5623272"/>
              <a:gd name="connsiteY225" fmla="*/ 3524804 h 4130507"/>
              <a:gd name="connsiteX226" fmla="*/ 1681641 w 5623272"/>
              <a:gd name="connsiteY226" fmla="*/ 3519593 h 4130507"/>
              <a:gd name="connsiteX227" fmla="*/ 1667312 w 5623272"/>
              <a:gd name="connsiteY227" fmla="*/ 3513080 h 4130507"/>
              <a:gd name="connsiteX228" fmla="*/ 1649076 w 5623272"/>
              <a:gd name="connsiteY228" fmla="*/ 3505265 h 4130507"/>
              <a:gd name="connsiteX229" fmla="*/ 1634747 w 5623272"/>
              <a:gd name="connsiteY229" fmla="*/ 3494844 h 4130507"/>
              <a:gd name="connsiteX230" fmla="*/ 1619116 w 5623272"/>
              <a:gd name="connsiteY230" fmla="*/ 3484423 h 4130507"/>
              <a:gd name="connsiteX231" fmla="*/ 1604788 w 5623272"/>
              <a:gd name="connsiteY231" fmla="*/ 3477910 h 4130507"/>
              <a:gd name="connsiteX232" fmla="*/ 1591762 w 5623272"/>
              <a:gd name="connsiteY232" fmla="*/ 3467490 h 4130507"/>
              <a:gd name="connsiteX233" fmla="*/ 1577434 w 5623272"/>
              <a:gd name="connsiteY233" fmla="*/ 3459674 h 4130507"/>
              <a:gd name="connsiteX234" fmla="*/ 1559197 w 5623272"/>
              <a:gd name="connsiteY234" fmla="*/ 3451859 h 4130507"/>
              <a:gd name="connsiteX235" fmla="*/ 1544869 w 5623272"/>
              <a:gd name="connsiteY235" fmla="*/ 3447951 h 4130507"/>
              <a:gd name="connsiteX236" fmla="*/ 1529238 w 5623272"/>
              <a:gd name="connsiteY236" fmla="*/ 3442741 h 4130507"/>
              <a:gd name="connsiteX237" fmla="*/ 1512304 w 5623272"/>
              <a:gd name="connsiteY237" fmla="*/ 3437530 h 4130507"/>
              <a:gd name="connsiteX238" fmla="*/ 1494068 w 5623272"/>
              <a:gd name="connsiteY238" fmla="*/ 3434925 h 4130507"/>
              <a:gd name="connsiteX239" fmla="*/ 1479739 w 5623272"/>
              <a:gd name="connsiteY239" fmla="*/ 3432320 h 4130507"/>
              <a:gd name="connsiteX240" fmla="*/ 1462806 w 5623272"/>
              <a:gd name="connsiteY240" fmla="*/ 3432320 h 4130507"/>
              <a:gd name="connsiteX241" fmla="*/ 1365112 w 5623272"/>
              <a:gd name="connsiteY241" fmla="*/ 3427110 h 4130507"/>
              <a:gd name="connsiteX242" fmla="*/ 1270023 w 5623272"/>
              <a:gd name="connsiteY242" fmla="*/ 3419294 h 4130507"/>
              <a:gd name="connsiteX243" fmla="*/ 1270023 w 5623272"/>
              <a:gd name="connsiteY243" fmla="*/ 3419293 h 4130507"/>
              <a:gd name="connsiteX244" fmla="*/ 1249182 w 5623272"/>
              <a:gd name="connsiteY244" fmla="*/ 3417991 h 4130507"/>
              <a:gd name="connsiteX245" fmla="*/ 1232248 w 5623272"/>
              <a:gd name="connsiteY245" fmla="*/ 3415385 h 4130507"/>
              <a:gd name="connsiteX246" fmla="*/ 1214012 w 5623272"/>
              <a:gd name="connsiteY246" fmla="*/ 3412780 h 4130507"/>
              <a:gd name="connsiteX247" fmla="*/ 1197078 w 5623272"/>
              <a:gd name="connsiteY247" fmla="*/ 3407570 h 4130507"/>
              <a:gd name="connsiteX248" fmla="*/ 1180145 w 5623272"/>
              <a:gd name="connsiteY248" fmla="*/ 3402360 h 4130507"/>
              <a:gd name="connsiteX249" fmla="*/ 1161908 w 5623272"/>
              <a:gd name="connsiteY249" fmla="*/ 3397149 h 4130507"/>
              <a:gd name="connsiteX250" fmla="*/ 1144975 w 5623272"/>
              <a:gd name="connsiteY250" fmla="*/ 3389334 h 4130507"/>
              <a:gd name="connsiteX251" fmla="*/ 1126738 w 5623272"/>
              <a:gd name="connsiteY251" fmla="*/ 3382821 h 4130507"/>
              <a:gd name="connsiteX252" fmla="*/ 1112410 w 5623272"/>
              <a:gd name="connsiteY252" fmla="*/ 3372400 h 4130507"/>
              <a:gd name="connsiteX253" fmla="*/ 1096779 w 5623272"/>
              <a:gd name="connsiteY253" fmla="*/ 3361979 h 4130507"/>
              <a:gd name="connsiteX254" fmla="*/ 1082450 w 5623272"/>
              <a:gd name="connsiteY254" fmla="*/ 3352861 h 4130507"/>
              <a:gd name="connsiteX255" fmla="*/ 1066819 w 5623272"/>
              <a:gd name="connsiteY255" fmla="*/ 3339835 h 4130507"/>
              <a:gd name="connsiteX256" fmla="*/ 1052491 w 5623272"/>
              <a:gd name="connsiteY256" fmla="*/ 3326809 h 4130507"/>
              <a:gd name="connsiteX257" fmla="*/ 1039465 w 5623272"/>
              <a:gd name="connsiteY257" fmla="*/ 3315086 h 4130507"/>
              <a:gd name="connsiteX258" fmla="*/ 1027742 w 5623272"/>
              <a:gd name="connsiteY258" fmla="*/ 3302060 h 4130507"/>
              <a:gd name="connsiteX259" fmla="*/ 1022531 w 5623272"/>
              <a:gd name="connsiteY259" fmla="*/ 3294245 h 4130507"/>
              <a:gd name="connsiteX260" fmla="*/ 1014716 w 5623272"/>
              <a:gd name="connsiteY260" fmla="*/ 3287732 h 4130507"/>
              <a:gd name="connsiteX261" fmla="*/ 1006900 w 5623272"/>
              <a:gd name="connsiteY261" fmla="*/ 3282521 h 4130507"/>
              <a:gd name="connsiteX262" fmla="*/ 1001690 w 5623272"/>
              <a:gd name="connsiteY262" fmla="*/ 3277311 h 4130507"/>
              <a:gd name="connsiteX263" fmla="*/ 995177 w 5623272"/>
              <a:gd name="connsiteY263" fmla="*/ 3269496 h 4130507"/>
              <a:gd name="connsiteX264" fmla="*/ 984756 w 5623272"/>
              <a:gd name="connsiteY264" fmla="*/ 3264285 h 4130507"/>
              <a:gd name="connsiteX265" fmla="*/ 976941 w 5623272"/>
              <a:gd name="connsiteY265" fmla="*/ 3261680 h 4130507"/>
              <a:gd name="connsiteX266" fmla="*/ 969125 w 5623272"/>
              <a:gd name="connsiteY266" fmla="*/ 3257772 h 4130507"/>
              <a:gd name="connsiteX267" fmla="*/ 960007 w 5623272"/>
              <a:gd name="connsiteY267" fmla="*/ 3252562 h 4130507"/>
              <a:gd name="connsiteX268" fmla="*/ 952192 w 5623272"/>
              <a:gd name="connsiteY268" fmla="*/ 3249957 h 4130507"/>
              <a:gd name="connsiteX269" fmla="*/ 941771 w 5623272"/>
              <a:gd name="connsiteY269" fmla="*/ 3247352 h 4130507"/>
              <a:gd name="connsiteX270" fmla="*/ 933955 w 5623272"/>
              <a:gd name="connsiteY270" fmla="*/ 3244746 h 4130507"/>
              <a:gd name="connsiteX271" fmla="*/ 751593 w 5623272"/>
              <a:gd name="connsiteY271" fmla="*/ 3204366 h 4130507"/>
              <a:gd name="connsiteX272" fmla="*/ 745080 w 5623272"/>
              <a:gd name="connsiteY272" fmla="*/ 3201761 h 4130507"/>
              <a:gd name="connsiteX273" fmla="*/ 737264 w 5623272"/>
              <a:gd name="connsiteY273" fmla="*/ 3199156 h 4130507"/>
              <a:gd name="connsiteX274" fmla="*/ 732054 w 5623272"/>
              <a:gd name="connsiteY274" fmla="*/ 3197853 h 4130507"/>
              <a:gd name="connsiteX275" fmla="*/ 724239 w 5623272"/>
              <a:gd name="connsiteY275" fmla="*/ 3195248 h 4130507"/>
              <a:gd name="connsiteX276" fmla="*/ 716423 w 5623272"/>
              <a:gd name="connsiteY276" fmla="*/ 3192643 h 4130507"/>
              <a:gd name="connsiteX277" fmla="*/ 712515 w 5623272"/>
              <a:gd name="connsiteY277" fmla="*/ 3187433 h 4130507"/>
              <a:gd name="connsiteX278" fmla="*/ 704700 w 5623272"/>
              <a:gd name="connsiteY278" fmla="*/ 3182222 h 4130507"/>
              <a:gd name="connsiteX279" fmla="*/ 699489 w 5623272"/>
              <a:gd name="connsiteY279" fmla="*/ 3179617 h 4130507"/>
              <a:gd name="connsiteX280" fmla="*/ 691674 w 5623272"/>
              <a:gd name="connsiteY280" fmla="*/ 3174407 h 4130507"/>
              <a:gd name="connsiteX281" fmla="*/ 686463 w 5623272"/>
              <a:gd name="connsiteY281" fmla="*/ 3169196 h 4130507"/>
              <a:gd name="connsiteX282" fmla="*/ 531455 w 5623272"/>
              <a:gd name="connsiteY282" fmla="*/ 3014188 h 4130507"/>
              <a:gd name="connsiteX283" fmla="*/ 522337 w 5623272"/>
              <a:gd name="connsiteY283" fmla="*/ 3002465 h 4130507"/>
              <a:gd name="connsiteX284" fmla="*/ 509311 w 5623272"/>
              <a:gd name="connsiteY284" fmla="*/ 2989439 h 4130507"/>
              <a:gd name="connsiteX285" fmla="*/ 498891 w 5623272"/>
              <a:gd name="connsiteY285" fmla="*/ 2975111 h 4130507"/>
              <a:gd name="connsiteX286" fmla="*/ 492378 w 5623272"/>
              <a:gd name="connsiteY286" fmla="*/ 2959480 h 4130507"/>
              <a:gd name="connsiteX287" fmla="*/ 484562 w 5623272"/>
              <a:gd name="connsiteY287" fmla="*/ 2945151 h 4130507"/>
              <a:gd name="connsiteX288" fmla="*/ 474142 w 5623272"/>
              <a:gd name="connsiteY288" fmla="*/ 2929520 h 4130507"/>
              <a:gd name="connsiteX289" fmla="*/ 438972 w 5623272"/>
              <a:gd name="connsiteY289" fmla="*/ 2847457 h 4130507"/>
              <a:gd name="connsiteX290" fmla="*/ 429854 w 5623272"/>
              <a:gd name="connsiteY290" fmla="*/ 2831826 h 4130507"/>
              <a:gd name="connsiteX291" fmla="*/ 422038 w 5623272"/>
              <a:gd name="connsiteY291" fmla="*/ 2820103 h 4130507"/>
              <a:gd name="connsiteX292" fmla="*/ 411617 w 5623272"/>
              <a:gd name="connsiteY292" fmla="*/ 2807077 h 4130507"/>
              <a:gd name="connsiteX293" fmla="*/ 402499 w 5623272"/>
              <a:gd name="connsiteY293" fmla="*/ 2796656 h 4130507"/>
              <a:gd name="connsiteX294" fmla="*/ 392078 w 5623272"/>
              <a:gd name="connsiteY294" fmla="*/ 2784933 h 4130507"/>
              <a:gd name="connsiteX295" fmla="*/ 379053 w 5623272"/>
              <a:gd name="connsiteY295" fmla="*/ 2774512 h 4130507"/>
              <a:gd name="connsiteX296" fmla="*/ 367329 w 5623272"/>
              <a:gd name="connsiteY296" fmla="*/ 2764091 h 4130507"/>
              <a:gd name="connsiteX297" fmla="*/ 131561 w 5623272"/>
              <a:gd name="connsiteY297" fmla="*/ 2586939 h 4130507"/>
              <a:gd name="connsiteX298" fmla="*/ 74247 w 5623272"/>
              <a:gd name="connsiteY298" fmla="*/ 2519204 h 4130507"/>
              <a:gd name="connsiteX299" fmla="*/ 131561 w 5623272"/>
              <a:gd name="connsiteY299" fmla="*/ 2394156 h 4130507"/>
              <a:gd name="connsiteX300" fmla="*/ 446787 w 5623272"/>
              <a:gd name="connsiteY300" fmla="*/ 2579123 h 4130507"/>
              <a:gd name="connsiteX301" fmla="*/ 531455 w 5623272"/>
              <a:gd name="connsiteY301" fmla="*/ 2494455 h 4130507"/>
              <a:gd name="connsiteX302" fmla="*/ 775040 w 5623272"/>
              <a:gd name="connsiteY302" fmla="*/ 2594755 h 4130507"/>
              <a:gd name="connsiteX303" fmla="*/ 775040 w 5623272"/>
              <a:gd name="connsiteY303" fmla="*/ 2524415 h 4130507"/>
              <a:gd name="connsiteX304" fmla="*/ 726844 w 5623272"/>
              <a:gd name="connsiteY304" fmla="*/ 2524415 h 4130507"/>
              <a:gd name="connsiteX305" fmla="*/ 726844 w 5623272"/>
              <a:gd name="connsiteY305" fmla="*/ 2446259 h 4130507"/>
              <a:gd name="connsiteX306" fmla="*/ 775040 w 5623272"/>
              <a:gd name="connsiteY306" fmla="*/ 2442352 h 4130507"/>
              <a:gd name="connsiteX307" fmla="*/ 777645 w 5623272"/>
              <a:gd name="connsiteY307" fmla="*/ 2111494 h 4130507"/>
              <a:gd name="connsiteX308" fmla="*/ 729449 w 5623272"/>
              <a:gd name="connsiteY308" fmla="*/ 2111494 h 4130507"/>
              <a:gd name="connsiteX309" fmla="*/ 726844 w 5623272"/>
              <a:gd name="connsiteY309" fmla="*/ 2111494 h 4130507"/>
              <a:gd name="connsiteX310" fmla="*/ 724239 w 5623272"/>
              <a:gd name="connsiteY310" fmla="*/ 2111494 h 4130507"/>
              <a:gd name="connsiteX311" fmla="*/ 721633 w 5623272"/>
              <a:gd name="connsiteY311" fmla="*/ 2108889 h 4130507"/>
              <a:gd name="connsiteX312" fmla="*/ 719028 w 5623272"/>
              <a:gd name="connsiteY312" fmla="*/ 2108889 h 4130507"/>
              <a:gd name="connsiteX313" fmla="*/ 716423 w 5623272"/>
              <a:gd name="connsiteY313" fmla="*/ 2108889 h 4130507"/>
              <a:gd name="connsiteX314" fmla="*/ 716423 w 5623272"/>
              <a:gd name="connsiteY314" fmla="*/ 2106284 h 4130507"/>
              <a:gd name="connsiteX315" fmla="*/ 715120 w 5623272"/>
              <a:gd name="connsiteY315" fmla="*/ 2106284 h 4130507"/>
              <a:gd name="connsiteX316" fmla="*/ 552297 w 5623272"/>
              <a:gd name="connsiteY316" fmla="*/ 1978630 h 4130507"/>
              <a:gd name="connsiteX317" fmla="*/ 661714 w 5623272"/>
              <a:gd name="connsiteY317" fmla="*/ 1948671 h 4130507"/>
              <a:gd name="connsiteX318" fmla="*/ 666925 w 5623272"/>
              <a:gd name="connsiteY318" fmla="*/ 1948671 h 4130507"/>
              <a:gd name="connsiteX319" fmla="*/ 672135 w 5623272"/>
              <a:gd name="connsiteY319" fmla="*/ 1946066 h 4130507"/>
              <a:gd name="connsiteX320" fmla="*/ 679951 w 5623272"/>
              <a:gd name="connsiteY320" fmla="*/ 1946066 h 4130507"/>
              <a:gd name="connsiteX321" fmla="*/ 685161 w 5623272"/>
              <a:gd name="connsiteY321" fmla="*/ 1946066 h 4130507"/>
              <a:gd name="connsiteX322" fmla="*/ 691674 w 5623272"/>
              <a:gd name="connsiteY322" fmla="*/ 1946066 h 4130507"/>
              <a:gd name="connsiteX323" fmla="*/ 726844 w 5623272"/>
              <a:gd name="connsiteY323" fmla="*/ 1946066 h 4130507"/>
              <a:gd name="connsiteX324" fmla="*/ 724239 w 5623272"/>
              <a:gd name="connsiteY324" fmla="*/ 1951276 h 4130507"/>
              <a:gd name="connsiteX325" fmla="*/ 784158 w 5623272"/>
              <a:gd name="connsiteY325" fmla="*/ 1951276 h 4130507"/>
              <a:gd name="connsiteX326" fmla="*/ 786763 w 5623272"/>
              <a:gd name="connsiteY326" fmla="*/ 1671220 h 4130507"/>
              <a:gd name="connsiteX327" fmla="*/ 609611 w 5623272"/>
              <a:gd name="connsiteY327" fmla="*/ 1666009 h 4130507"/>
              <a:gd name="connsiteX328" fmla="*/ 599190 w 5623272"/>
              <a:gd name="connsiteY328" fmla="*/ 1600881 h 4130507"/>
              <a:gd name="connsiteX329" fmla="*/ 259215 w 5623272"/>
              <a:gd name="connsiteY329" fmla="*/ 1594368 h 4130507"/>
              <a:gd name="connsiteX330" fmla="*/ 269636 w 5623272"/>
              <a:gd name="connsiteY330" fmla="*/ 1208802 h 4130507"/>
              <a:gd name="connsiteX331" fmla="*/ 212322 w 5623272"/>
              <a:gd name="connsiteY331" fmla="*/ 1208802 h 4130507"/>
              <a:gd name="connsiteX332" fmla="*/ 177152 w 5623272"/>
              <a:gd name="connsiteY332" fmla="*/ 1211407 h 4130507"/>
              <a:gd name="connsiteX333" fmla="*/ 144587 w 5623272"/>
              <a:gd name="connsiteY333" fmla="*/ 1219222 h 4130507"/>
              <a:gd name="connsiteX334" fmla="*/ 144587 w 5623272"/>
              <a:gd name="connsiteY334" fmla="*/ 1143672 h 4130507"/>
              <a:gd name="connsiteX335" fmla="*/ 79458 w 5623272"/>
              <a:gd name="connsiteY335" fmla="*/ 1156698 h 4130507"/>
              <a:gd name="connsiteX336" fmla="*/ 84668 w 5623272"/>
              <a:gd name="connsiteY336" fmla="*/ 1083753 h 4130507"/>
              <a:gd name="connsiteX337" fmla="*/ 11723 w 5623272"/>
              <a:gd name="connsiteY337" fmla="*/ 999085 h 4130507"/>
              <a:gd name="connsiteX338" fmla="*/ 0 w 5623272"/>
              <a:gd name="connsiteY338" fmla="*/ 896180 h 4130507"/>
              <a:gd name="connsiteX339" fmla="*/ 6513 w 5623272"/>
              <a:gd name="connsiteY339" fmla="*/ 758106 h 4130507"/>
              <a:gd name="connsiteX340" fmla="*/ 9118 w 5623272"/>
              <a:gd name="connsiteY340" fmla="*/ 713818 h 4130507"/>
              <a:gd name="connsiteX341" fmla="*/ 549692 w 5623272"/>
              <a:gd name="connsiteY341" fmla="*/ 752896 h 4130507"/>
              <a:gd name="connsiteX342" fmla="*/ 987362 w 5623272"/>
              <a:gd name="connsiteY342" fmla="*/ 874036 h 4130507"/>
              <a:gd name="connsiteX343" fmla="*/ 1096779 w 5623272"/>
              <a:gd name="connsiteY343" fmla="*/ 885760 h 4130507"/>
              <a:gd name="connsiteX344" fmla="*/ 1425031 w 5623272"/>
              <a:gd name="connsiteY344" fmla="*/ 913114 h 4130507"/>
              <a:gd name="connsiteX345" fmla="*/ 1675127 w 5623272"/>
              <a:gd name="connsiteY345" fmla="*/ 861011 h 4130507"/>
              <a:gd name="connsiteX346" fmla="*/ 1814504 w 5623272"/>
              <a:gd name="connsiteY346" fmla="*/ 863616 h 4130507"/>
              <a:gd name="connsiteX347" fmla="*/ 2012498 w 5623272"/>
              <a:gd name="connsiteY347" fmla="*/ 660412 h 4130507"/>
              <a:gd name="connsiteX348" fmla="*/ 2197465 w 5623272"/>
              <a:gd name="connsiteY348" fmla="*/ 660412 h 4130507"/>
              <a:gd name="connsiteX349" fmla="*/ 2265200 w 5623272"/>
              <a:gd name="connsiteY349" fmla="*/ 689069 h 4130507"/>
              <a:gd name="connsiteX350" fmla="*/ 2330329 w 5623272"/>
              <a:gd name="connsiteY350" fmla="*/ 746383 h 4130507"/>
              <a:gd name="connsiteX351" fmla="*/ 2330330 w 5623272"/>
              <a:gd name="connsiteY351" fmla="*/ 746382 h 4130507"/>
              <a:gd name="connsiteX352" fmla="*/ 2292554 w 5623272"/>
              <a:gd name="connsiteY352" fmla="*/ 616123 h 4130507"/>
              <a:gd name="connsiteX353" fmla="*/ 2211794 w 5623272"/>
              <a:gd name="connsiteY353" fmla="*/ 488470 h 4130507"/>
              <a:gd name="connsiteX354" fmla="*/ 2214399 w 5623272"/>
              <a:gd name="connsiteY354" fmla="*/ 368632 h 4130507"/>
              <a:gd name="connsiteX355" fmla="*/ 2149270 w 5623272"/>
              <a:gd name="connsiteY355" fmla="*/ 293082 h 4130507"/>
              <a:gd name="connsiteX356" fmla="*/ 2319909 w 5623272"/>
              <a:gd name="connsiteY356" fmla="*/ 123745 h 4130507"/>
              <a:gd name="connsiteX357" fmla="*/ 2420208 w 5623272"/>
              <a:gd name="connsiteY357" fmla="*/ 97694 h 4130507"/>
              <a:gd name="connsiteX358" fmla="*/ 2459286 w 5623272"/>
              <a:gd name="connsiteY358" fmla="*/ 58616 h 4130507"/>
              <a:gd name="connsiteX359" fmla="*/ 2515297 w 5623272"/>
              <a:gd name="connsiteY359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596789 w 5623272"/>
              <a:gd name="connsiteY2" fmla="*/ 1299547 h 4130507"/>
              <a:gd name="connsiteX3" fmla="*/ 5601129 w 5623272"/>
              <a:gd name="connsiteY3" fmla="*/ 1298679 h 4130507"/>
              <a:gd name="connsiteX4" fmla="*/ 5612842 w 5623272"/>
              <a:gd name="connsiteY4" fmla="*/ 1293473 h 4130507"/>
              <a:gd name="connsiteX5" fmla="*/ 2515297 w 5623272"/>
              <a:gd name="connsiteY5" fmla="*/ 0 h 4130507"/>
              <a:gd name="connsiteX6" fmla="*/ 2847457 w 5623272"/>
              <a:gd name="connsiteY6" fmla="*/ 183665 h 4130507"/>
              <a:gd name="connsiteX7" fmla="*/ 3140539 w 5623272"/>
              <a:gd name="connsiteY7" fmla="*/ 240979 h 4130507"/>
              <a:gd name="connsiteX8" fmla="*/ 3361980 w 5623272"/>
              <a:gd name="connsiteY8" fmla="*/ 325647 h 4130507"/>
              <a:gd name="connsiteX9" fmla="*/ 3502659 w 5623272"/>
              <a:gd name="connsiteY9" fmla="*/ 281359 h 4130507"/>
              <a:gd name="connsiteX10" fmla="*/ 3501738 w 5623272"/>
              <a:gd name="connsiteY10" fmla="*/ 310564 h 4130507"/>
              <a:gd name="connsiteX11" fmla="*/ 3501739 w 5623272"/>
              <a:gd name="connsiteY11" fmla="*/ 310564 h 4130507"/>
              <a:gd name="connsiteX12" fmla="*/ 3502660 w 5623272"/>
              <a:gd name="connsiteY12" fmla="*/ 281358 h 4130507"/>
              <a:gd name="connsiteX13" fmla="*/ 3652457 w 5623272"/>
              <a:gd name="connsiteY13" fmla="*/ 227952 h 4130507"/>
              <a:gd name="connsiteX14" fmla="*/ 4122692 w 5623272"/>
              <a:gd name="connsiteY14" fmla="*/ 238373 h 4130507"/>
              <a:gd name="connsiteX15" fmla="*/ 4380604 w 5623272"/>
              <a:gd name="connsiteY15" fmla="*/ 246189 h 4130507"/>
              <a:gd name="connsiteX16" fmla="*/ 4525191 w 5623272"/>
              <a:gd name="connsiteY16" fmla="*/ 270938 h 4130507"/>
              <a:gd name="connsiteX17" fmla="*/ 4530401 w 5623272"/>
              <a:gd name="connsiteY17" fmla="*/ 213624 h 4130507"/>
              <a:gd name="connsiteX18" fmla="*/ 4695829 w 5623272"/>
              <a:gd name="connsiteY18" fmla="*/ 100300 h 4130507"/>
              <a:gd name="connsiteX19" fmla="*/ 4695829 w 5623272"/>
              <a:gd name="connsiteY19" fmla="*/ 100299 h 4130507"/>
              <a:gd name="connsiteX20" fmla="*/ 4695830 w 5623272"/>
              <a:gd name="connsiteY20" fmla="*/ 100299 h 4130507"/>
              <a:gd name="connsiteX21" fmla="*/ 4823483 w 5623272"/>
              <a:gd name="connsiteY21" fmla="*/ 72945 h 4130507"/>
              <a:gd name="connsiteX22" fmla="*/ 4970676 w 5623272"/>
              <a:gd name="connsiteY22" fmla="*/ 72945 h 4130507"/>
              <a:gd name="connsiteX23" fmla="*/ 5228588 w 5623272"/>
              <a:gd name="connsiteY23" fmla="*/ 132864 h 4130507"/>
              <a:gd name="connsiteX24" fmla="*/ 5623272 w 5623272"/>
              <a:gd name="connsiteY24" fmla="*/ 100299 h 4130507"/>
              <a:gd name="connsiteX25" fmla="*/ 5623272 w 5623272"/>
              <a:gd name="connsiteY25" fmla="*/ 121141 h 4130507"/>
              <a:gd name="connsiteX26" fmla="*/ 5612852 w 5623272"/>
              <a:gd name="connsiteY26" fmla="*/ 1293469 h 4130507"/>
              <a:gd name="connsiteX27" fmla="*/ 5612852 w 5623272"/>
              <a:gd name="connsiteY27" fmla="*/ 2603873 h 4130507"/>
              <a:gd name="connsiteX28" fmla="*/ 5612852 w 5623272"/>
              <a:gd name="connsiteY28" fmla="*/ 2711988 h 4130507"/>
              <a:gd name="connsiteX29" fmla="*/ 5612851 w 5623272"/>
              <a:gd name="connsiteY29" fmla="*/ 2711989 h 4130507"/>
              <a:gd name="connsiteX30" fmla="*/ 5620666 w 5623272"/>
              <a:gd name="connsiteY30" fmla="*/ 3687628 h 4130507"/>
              <a:gd name="connsiteX31" fmla="*/ 5612851 w 5623272"/>
              <a:gd name="connsiteY31" fmla="*/ 4082312 h 4130507"/>
              <a:gd name="connsiteX32" fmla="*/ 5153037 w 5623272"/>
              <a:gd name="connsiteY32" fmla="*/ 3920791 h 4130507"/>
              <a:gd name="connsiteX33" fmla="*/ 5087908 w 5623272"/>
              <a:gd name="connsiteY33" fmla="*/ 3918186 h 4130507"/>
              <a:gd name="connsiteX34" fmla="*/ 4682803 w 5623272"/>
              <a:gd name="connsiteY34" fmla="*/ 3910370 h 4130507"/>
              <a:gd name="connsiteX35" fmla="*/ 4637214 w 5623272"/>
              <a:gd name="connsiteY35" fmla="*/ 3907765 h 4130507"/>
              <a:gd name="connsiteX36" fmla="*/ 4609859 w 5623272"/>
              <a:gd name="connsiteY36" fmla="*/ 3907765 h 4130507"/>
              <a:gd name="connsiteX37" fmla="*/ 4582505 w 5623272"/>
              <a:gd name="connsiteY37" fmla="*/ 3905160 h 4130507"/>
              <a:gd name="connsiteX38" fmla="*/ 4555151 w 5623272"/>
              <a:gd name="connsiteY38" fmla="*/ 3899949 h 4130507"/>
              <a:gd name="connsiteX39" fmla="*/ 4527796 w 5623272"/>
              <a:gd name="connsiteY39" fmla="*/ 3894739 h 4130507"/>
              <a:gd name="connsiteX40" fmla="*/ 4500442 w 5623272"/>
              <a:gd name="connsiteY40" fmla="*/ 3888226 h 4130507"/>
              <a:gd name="connsiteX41" fmla="*/ 4475693 w 5623272"/>
              <a:gd name="connsiteY41" fmla="*/ 3880411 h 4130507"/>
              <a:gd name="connsiteX42" fmla="*/ 4450944 w 5623272"/>
              <a:gd name="connsiteY42" fmla="*/ 3869990 h 4130507"/>
              <a:gd name="connsiteX43" fmla="*/ 4424892 w 5623272"/>
              <a:gd name="connsiteY43" fmla="*/ 3858267 h 4130507"/>
              <a:gd name="connsiteX44" fmla="*/ 4400143 w 5623272"/>
              <a:gd name="connsiteY44" fmla="*/ 3845241 h 4130507"/>
              <a:gd name="connsiteX45" fmla="*/ 4375394 w 5623272"/>
              <a:gd name="connsiteY45" fmla="*/ 3829610 h 4130507"/>
              <a:gd name="connsiteX46" fmla="*/ 4355855 w 5623272"/>
              <a:gd name="connsiteY46" fmla="*/ 3817886 h 4130507"/>
              <a:gd name="connsiteX47" fmla="*/ 4348039 w 5623272"/>
              <a:gd name="connsiteY47" fmla="*/ 3812676 h 4130507"/>
              <a:gd name="connsiteX48" fmla="*/ 4340224 w 5623272"/>
              <a:gd name="connsiteY48" fmla="*/ 3807466 h 4130507"/>
              <a:gd name="connsiteX49" fmla="*/ 4329803 w 5623272"/>
              <a:gd name="connsiteY49" fmla="*/ 3804860 h 4130507"/>
              <a:gd name="connsiteX50" fmla="*/ 4323290 w 5623272"/>
              <a:gd name="connsiteY50" fmla="*/ 3799650 h 4130507"/>
              <a:gd name="connsiteX51" fmla="*/ 4312870 w 5623272"/>
              <a:gd name="connsiteY51" fmla="*/ 3797045 h 4130507"/>
              <a:gd name="connsiteX52" fmla="*/ 4193031 w 5623272"/>
              <a:gd name="connsiteY52" fmla="*/ 3763178 h 4130507"/>
              <a:gd name="connsiteX53" fmla="*/ 4182611 w 5623272"/>
              <a:gd name="connsiteY53" fmla="*/ 3763178 h 4130507"/>
              <a:gd name="connsiteX54" fmla="*/ 4170887 w 5623272"/>
              <a:gd name="connsiteY54" fmla="*/ 3760572 h 4130507"/>
              <a:gd name="connsiteX55" fmla="*/ 4160467 w 5623272"/>
              <a:gd name="connsiteY55" fmla="*/ 3760572 h 4130507"/>
              <a:gd name="connsiteX56" fmla="*/ 4147441 w 5623272"/>
              <a:gd name="connsiteY56" fmla="*/ 3760572 h 4130507"/>
              <a:gd name="connsiteX57" fmla="*/ 4138323 w 5623272"/>
              <a:gd name="connsiteY57" fmla="*/ 3760572 h 4130507"/>
              <a:gd name="connsiteX58" fmla="*/ 4127902 w 5623272"/>
              <a:gd name="connsiteY58" fmla="*/ 3760572 h 4130507"/>
              <a:gd name="connsiteX59" fmla="*/ 4114876 w 5623272"/>
              <a:gd name="connsiteY59" fmla="*/ 3763178 h 4130507"/>
              <a:gd name="connsiteX60" fmla="*/ 4105758 w 5623272"/>
              <a:gd name="connsiteY60" fmla="*/ 3764481 h 4130507"/>
              <a:gd name="connsiteX61" fmla="*/ 4095337 w 5623272"/>
              <a:gd name="connsiteY61" fmla="*/ 3767086 h 4130507"/>
              <a:gd name="connsiteX62" fmla="*/ 4084916 w 5623272"/>
              <a:gd name="connsiteY62" fmla="*/ 3769691 h 4130507"/>
              <a:gd name="connsiteX63" fmla="*/ 4075798 w 5623272"/>
              <a:gd name="connsiteY63" fmla="*/ 3774902 h 4130507"/>
              <a:gd name="connsiteX64" fmla="*/ 4067983 w 5623272"/>
              <a:gd name="connsiteY64" fmla="*/ 3780112 h 4130507"/>
              <a:gd name="connsiteX65" fmla="*/ 4057562 w 5623272"/>
              <a:gd name="connsiteY65" fmla="*/ 3785322 h 4130507"/>
              <a:gd name="connsiteX66" fmla="*/ 4038023 w 5623272"/>
              <a:gd name="connsiteY66" fmla="*/ 3795743 h 4130507"/>
              <a:gd name="connsiteX67" fmla="*/ 4014577 w 5623272"/>
              <a:gd name="connsiteY67" fmla="*/ 3802256 h 4130507"/>
              <a:gd name="connsiteX68" fmla="*/ 3995038 w 5623272"/>
              <a:gd name="connsiteY68" fmla="*/ 3812677 h 4130507"/>
              <a:gd name="connsiteX69" fmla="*/ 3799650 w 5623272"/>
              <a:gd name="connsiteY69" fmla="*/ 3883017 h 4130507"/>
              <a:gd name="connsiteX70" fmla="*/ 3767085 w 5623272"/>
              <a:gd name="connsiteY70" fmla="*/ 3897345 h 4130507"/>
              <a:gd name="connsiteX71" fmla="*/ 3765782 w 5623272"/>
              <a:gd name="connsiteY71" fmla="*/ 3899950 h 4130507"/>
              <a:gd name="connsiteX72" fmla="*/ 3760572 w 5623272"/>
              <a:gd name="connsiteY72" fmla="*/ 3902555 h 4130507"/>
              <a:gd name="connsiteX73" fmla="*/ 3755362 w 5623272"/>
              <a:gd name="connsiteY73" fmla="*/ 3905161 h 4130507"/>
              <a:gd name="connsiteX74" fmla="*/ 3750151 w 5623272"/>
              <a:gd name="connsiteY74" fmla="*/ 3907766 h 4130507"/>
              <a:gd name="connsiteX75" fmla="*/ 3744941 w 5623272"/>
              <a:gd name="connsiteY75" fmla="*/ 3907766 h 4130507"/>
              <a:gd name="connsiteX76" fmla="*/ 3739731 w 5623272"/>
              <a:gd name="connsiteY76" fmla="*/ 3910371 h 4130507"/>
              <a:gd name="connsiteX77" fmla="*/ 3734520 w 5623272"/>
              <a:gd name="connsiteY77" fmla="*/ 3910371 h 4130507"/>
              <a:gd name="connsiteX78" fmla="*/ 3728007 w 5623272"/>
              <a:gd name="connsiteY78" fmla="*/ 3912976 h 4130507"/>
              <a:gd name="connsiteX79" fmla="*/ 3722797 w 5623272"/>
              <a:gd name="connsiteY79" fmla="*/ 3912976 h 4130507"/>
              <a:gd name="connsiteX80" fmla="*/ 3717587 w 5623272"/>
              <a:gd name="connsiteY80" fmla="*/ 3912976 h 4130507"/>
              <a:gd name="connsiteX81" fmla="*/ 3369796 w 5623272"/>
              <a:gd name="connsiteY81" fmla="*/ 3912976 h 4130507"/>
              <a:gd name="connsiteX82" fmla="*/ 3334626 w 5623272"/>
              <a:gd name="connsiteY82" fmla="*/ 3912976 h 4130507"/>
              <a:gd name="connsiteX83" fmla="*/ 3299456 w 5623272"/>
              <a:gd name="connsiteY83" fmla="*/ 3910371 h 4130507"/>
              <a:gd name="connsiteX84" fmla="*/ 3282522 w 5623272"/>
              <a:gd name="connsiteY84" fmla="*/ 3910371 h 4130507"/>
              <a:gd name="connsiteX85" fmla="*/ 3284234 w 5623272"/>
              <a:gd name="connsiteY85" fmla="*/ 3861839 h 4130507"/>
              <a:gd name="connsiteX86" fmla="*/ 3282522 w 5623272"/>
              <a:gd name="connsiteY86" fmla="*/ 3910370 h 4130507"/>
              <a:gd name="connsiteX87" fmla="*/ 3154868 w 5623272"/>
              <a:gd name="connsiteY87" fmla="*/ 3897344 h 4130507"/>
              <a:gd name="connsiteX88" fmla="*/ 3143145 w 5623272"/>
              <a:gd name="connsiteY88" fmla="*/ 3897344 h 4130507"/>
              <a:gd name="connsiteX89" fmla="*/ 3130119 w 5623272"/>
              <a:gd name="connsiteY89" fmla="*/ 3897344 h 4130507"/>
              <a:gd name="connsiteX90" fmla="*/ 3117093 w 5623272"/>
              <a:gd name="connsiteY90" fmla="*/ 3897344 h 4130507"/>
              <a:gd name="connsiteX91" fmla="*/ 3107975 w 5623272"/>
              <a:gd name="connsiteY91" fmla="*/ 3899949 h 4130507"/>
              <a:gd name="connsiteX92" fmla="*/ 3094949 w 5623272"/>
              <a:gd name="connsiteY92" fmla="*/ 3902554 h 4130507"/>
              <a:gd name="connsiteX93" fmla="*/ 3081923 w 5623272"/>
              <a:gd name="connsiteY93" fmla="*/ 3905159 h 4130507"/>
              <a:gd name="connsiteX94" fmla="*/ 3070200 w 5623272"/>
              <a:gd name="connsiteY94" fmla="*/ 3907765 h 4130507"/>
              <a:gd name="connsiteX95" fmla="*/ 2997255 w 5623272"/>
              <a:gd name="connsiteY95" fmla="*/ 3935119 h 4130507"/>
              <a:gd name="connsiteX96" fmla="*/ 2989439 w 5623272"/>
              <a:gd name="connsiteY96" fmla="*/ 3937724 h 4130507"/>
              <a:gd name="connsiteX97" fmla="*/ 2982926 w 5623272"/>
              <a:gd name="connsiteY97" fmla="*/ 3942935 h 4130507"/>
              <a:gd name="connsiteX98" fmla="*/ 2977716 w 5623272"/>
              <a:gd name="connsiteY98" fmla="*/ 3945540 h 4130507"/>
              <a:gd name="connsiteX99" fmla="*/ 2969901 w 5623272"/>
              <a:gd name="connsiteY99" fmla="*/ 3950750 h 4130507"/>
              <a:gd name="connsiteX100" fmla="*/ 2964690 w 5623272"/>
              <a:gd name="connsiteY100" fmla="*/ 3954658 h 4130507"/>
              <a:gd name="connsiteX101" fmla="*/ 2959480 w 5623272"/>
              <a:gd name="connsiteY101" fmla="*/ 3959868 h 4130507"/>
              <a:gd name="connsiteX102" fmla="*/ 2955572 w 5623272"/>
              <a:gd name="connsiteY102" fmla="*/ 3965079 h 4130507"/>
              <a:gd name="connsiteX103" fmla="*/ 2950362 w 5623272"/>
              <a:gd name="connsiteY103" fmla="*/ 3970289 h 4130507"/>
              <a:gd name="connsiteX104" fmla="*/ 2945151 w 5623272"/>
              <a:gd name="connsiteY104" fmla="*/ 3975499 h 4130507"/>
              <a:gd name="connsiteX105" fmla="*/ 2939941 w 5623272"/>
              <a:gd name="connsiteY105" fmla="*/ 3980710 h 4130507"/>
              <a:gd name="connsiteX106" fmla="*/ 2934731 w 5623272"/>
              <a:gd name="connsiteY106" fmla="*/ 3987223 h 4130507"/>
              <a:gd name="connsiteX107" fmla="*/ 2932125 w 5623272"/>
              <a:gd name="connsiteY107" fmla="*/ 3995038 h 4130507"/>
              <a:gd name="connsiteX108" fmla="*/ 2926915 w 5623272"/>
              <a:gd name="connsiteY108" fmla="*/ 4000248 h 4130507"/>
              <a:gd name="connsiteX109" fmla="*/ 2925613 w 5623272"/>
              <a:gd name="connsiteY109" fmla="*/ 4005459 h 4130507"/>
              <a:gd name="connsiteX110" fmla="*/ 2920402 w 5623272"/>
              <a:gd name="connsiteY110" fmla="*/ 4013274 h 4130507"/>
              <a:gd name="connsiteX111" fmla="*/ 2915192 w 5623272"/>
              <a:gd name="connsiteY111" fmla="*/ 4017182 h 4130507"/>
              <a:gd name="connsiteX112" fmla="*/ 2909981 w 5623272"/>
              <a:gd name="connsiteY112" fmla="*/ 4022392 h 4130507"/>
              <a:gd name="connsiteX113" fmla="*/ 2904771 w 5623272"/>
              <a:gd name="connsiteY113" fmla="*/ 4027603 h 4130507"/>
              <a:gd name="connsiteX114" fmla="*/ 2899561 w 5623272"/>
              <a:gd name="connsiteY114" fmla="*/ 4032813 h 4130507"/>
              <a:gd name="connsiteX115" fmla="*/ 2893048 w 5623272"/>
              <a:gd name="connsiteY115" fmla="*/ 4038023 h 4130507"/>
              <a:gd name="connsiteX116" fmla="*/ 2887837 w 5623272"/>
              <a:gd name="connsiteY116" fmla="*/ 4040629 h 4130507"/>
              <a:gd name="connsiteX117" fmla="*/ 2880022 w 5623272"/>
              <a:gd name="connsiteY117" fmla="*/ 4045839 h 4130507"/>
              <a:gd name="connsiteX118" fmla="*/ 2874812 w 5623272"/>
              <a:gd name="connsiteY118" fmla="*/ 4047142 h 4130507"/>
              <a:gd name="connsiteX119" fmla="*/ 2866996 w 5623272"/>
              <a:gd name="connsiteY119" fmla="*/ 4049747 h 4130507"/>
              <a:gd name="connsiteX120" fmla="*/ 2697660 w 5623272"/>
              <a:gd name="connsiteY120" fmla="*/ 4120086 h 4130507"/>
              <a:gd name="connsiteX121" fmla="*/ 2662490 w 5623272"/>
              <a:gd name="connsiteY121" fmla="*/ 4127902 h 4130507"/>
              <a:gd name="connsiteX122" fmla="*/ 2627320 w 5623272"/>
              <a:gd name="connsiteY122" fmla="*/ 4130507 h 4130507"/>
              <a:gd name="connsiteX123" fmla="*/ 2589545 w 5623272"/>
              <a:gd name="connsiteY123" fmla="*/ 4130507 h 4130507"/>
              <a:gd name="connsiteX124" fmla="*/ 2527020 w 5623272"/>
              <a:gd name="connsiteY124" fmla="*/ 4130507 h 4130507"/>
              <a:gd name="connsiteX125" fmla="*/ 2510087 w 5623272"/>
              <a:gd name="connsiteY125" fmla="*/ 4130507 h 4130507"/>
              <a:gd name="connsiteX126" fmla="*/ 2490548 w 5623272"/>
              <a:gd name="connsiteY126" fmla="*/ 4130507 h 4130507"/>
              <a:gd name="connsiteX127" fmla="*/ 2472312 w 5623272"/>
              <a:gd name="connsiteY127" fmla="*/ 4127902 h 4130507"/>
              <a:gd name="connsiteX128" fmla="*/ 2437142 w 5623272"/>
              <a:gd name="connsiteY128" fmla="*/ 4122692 h 4130507"/>
              <a:gd name="connsiteX129" fmla="*/ 2422813 w 5623272"/>
              <a:gd name="connsiteY129" fmla="*/ 4117481 h 4130507"/>
              <a:gd name="connsiteX130" fmla="*/ 2407182 w 5623272"/>
              <a:gd name="connsiteY130" fmla="*/ 4109666 h 4130507"/>
              <a:gd name="connsiteX131" fmla="*/ 2392854 w 5623272"/>
              <a:gd name="connsiteY131" fmla="*/ 4103153 h 4130507"/>
              <a:gd name="connsiteX132" fmla="*/ 2377223 w 5623272"/>
              <a:gd name="connsiteY132" fmla="*/ 4095337 h 4130507"/>
              <a:gd name="connsiteX133" fmla="*/ 2362894 w 5623272"/>
              <a:gd name="connsiteY133" fmla="*/ 4087522 h 4130507"/>
              <a:gd name="connsiteX134" fmla="*/ 2347263 w 5623272"/>
              <a:gd name="connsiteY134" fmla="*/ 4077101 h 4130507"/>
              <a:gd name="connsiteX135" fmla="*/ 2334237 w 5623272"/>
              <a:gd name="connsiteY135" fmla="*/ 4067983 h 4130507"/>
              <a:gd name="connsiteX136" fmla="*/ 2322514 w 5623272"/>
              <a:gd name="connsiteY136" fmla="*/ 4057562 h 4130507"/>
              <a:gd name="connsiteX137" fmla="*/ 2309488 w 5623272"/>
              <a:gd name="connsiteY137" fmla="*/ 4045839 h 4130507"/>
              <a:gd name="connsiteX138" fmla="*/ 2297765 w 5623272"/>
              <a:gd name="connsiteY138" fmla="*/ 4032813 h 4130507"/>
              <a:gd name="connsiteX139" fmla="*/ 2287344 w 5623272"/>
              <a:gd name="connsiteY139" fmla="*/ 4019787 h 4130507"/>
              <a:gd name="connsiteX140" fmla="*/ 2276923 w 5623272"/>
              <a:gd name="connsiteY140" fmla="*/ 4008064 h 4130507"/>
              <a:gd name="connsiteX141" fmla="*/ 2267805 w 5623272"/>
              <a:gd name="connsiteY141" fmla="*/ 3997643 h 4130507"/>
              <a:gd name="connsiteX142" fmla="*/ 2259990 w 5623272"/>
              <a:gd name="connsiteY142" fmla="*/ 3984617 h 4130507"/>
              <a:gd name="connsiteX143" fmla="*/ 2249569 w 5623272"/>
              <a:gd name="connsiteY143" fmla="*/ 3978104 h 4130507"/>
              <a:gd name="connsiteX144" fmla="*/ 2240451 w 5623272"/>
              <a:gd name="connsiteY144" fmla="*/ 3967684 h 4130507"/>
              <a:gd name="connsiteX145" fmla="*/ 2227425 w 5623272"/>
              <a:gd name="connsiteY145" fmla="*/ 3957263 h 4130507"/>
              <a:gd name="connsiteX146" fmla="*/ 2217004 w 5623272"/>
              <a:gd name="connsiteY146" fmla="*/ 3950750 h 4130507"/>
              <a:gd name="connsiteX147" fmla="*/ 2205281 w 5623272"/>
              <a:gd name="connsiteY147" fmla="*/ 3942935 h 4130507"/>
              <a:gd name="connsiteX148" fmla="*/ 2157085 w 5623272"/>
              <a:gd name="connsiteY148" fmla="*/ 3918185 h 4130507"/>
              <a:gd name="connsiteX149" fmla="*/ 2127126 w 5623272"/>
              <a:gd name="connsiteY149" fmla="*/ 3899949 h 4130507"/>
              <a:gd name="connsiteX150" fmla="*/ 2082838 w 5623272"/>
              <a:gd name="connsiteY150" fmla="*/ 3880410 h 4130507"/>
              <a:gd name="connsiteX151" fmla="*/ 2094414 w 5623272"/>
              <a:gd name="connsiteY151" fmla="*/ 3816488 h 4130507"/>
              <a:gd name="connsiteX152" fmla="*/ 2094414 w 5623272"/>
              <a:gd name="connsiteY152" fmla="*/ 3816487 h 4130507"/>
              <a:gd name="connsiteX153" fmla="*/ 2082837 w 5623272"/>
              <a:gd name="connsiteY153" fmla="*/ 3880410 h 4130507"/>
              <a:gd name="connsiteX154" fmla="*/ 2042457 w 5623272"/>
              <a:gd name="connsiteY154" fmla="*/ 3862174 h 4130507"/>
              <a:gd name="connsiteX155" fmla="*/ 2039852 w 5623272"/>
              <a:gd name="connsiteY155" fmla="*/ 3859569 h 4130507"/>
              <a:gd name="connsiteX156" fmla="*/ 2037247 w 5623272"/>
              <a:gd name="connsiteY156" fmla="*/ 3858266 h 4130507"/>
              <a:gd name="connsiteX157" fmla="*/ 2034642 w 5623272"/>
              <a:gd name="connsiteY157" fmla="*/ 3855661 h 4130507"/>
              <a:gd name="connsiteX158" fmla="*/ 2032037 w 5623272"/>
              <a:gd name="connsiteY158" fmla="*/ 3853056 h 4130507"/>
              <a:gd name="connsiteX159" fmla="*/ 2029431 w 5623272"/>
              <a:gd name="connsiteY159" fmla="*/ 3850451 h 4130507"/>
              <a:gd name="connsiteX160" fmla="*/ 2026826 w 5623272"/>
              <a:gd name="connsiteY160" fmla="*/ 3847845 h 4130507"/>
              <a:gd name="connsiteX161" fmla="*/ 2024221 w 5623272"/>
              <a:gd name="connsiteY161" fmla="*/ 3845240 h 4130507"/>
              <a:gd name="connsiteX162" fmla="*/ 2022918 w 5623272"/>
              <a:gd name="connsiteY162" fmla="*/ 3840030 h 4130507"/>
              <a:gd name="connsiteX163" fmla="*/ 2020313 w 5623272"/>
              <a:gd name="connsiteY163" fmla="*/ 3837425 h 4130507"/>
              <a:gd name="connsiteX164" fmla="*/ 2020313 w 5623272"/>
              <a:gd name="connsiteY164" fmla="*/ 3834820 h 4130507"/>
              <a:gd name="connsiteX165" fmla="*/ 2017708 w 5623272"/>
              <a:gd name="connsiteY165" fmla="*/ 3829609 h 4130507"/>
              <a:gd name="connsiteX166" fmla="*/ 2015103 w 5623272"/>
              <a:gd name="connsiteY166" fmla="*/ 3827004 h 4130507"/>
              <a:gd name="connsiteX167" fmla="*/ 2015103 w 5623272"/>
              <a:gd name="connsiteY167" fmla="*/ 3825701 h 4130507"/>
              <a:gd name="connsiteX168" fmla="*/ 2015103 w 5623272"/>
              <a:gd name="connsiteY168" fmla="*/ 3820491 h 4130507"/>
              <a:gd name="connsiteX169" fmla="*/ 2012498 w 5623272"/>
              <a:gd name="connsiteY169" fmla="*/ 3817886 h 4130507"/>
              <a:gd name="connsiteX170" fmla="*/ 2012498 w 5623272"/>
              <a:gd name="connsiteY170" fmla="*/ 3812676 h 4130507"/>
              <a:gd name="connsiteX171" fmla="*/ 2012498 w 5623272"/>
              <a:gd name="connsiteY171" fmla="*/ 3810070 h 4130507"/>
              <a:gd name="connsiteX172" fmla="*/ 2009893 w 5623272"/>
              <a:gd name="connsiteY172" fmla="*/ 3807465 h 4130507"/>
              <a:gd name="connsiteX173" fmla="*/ 2009893 w 5623272"/>
              <a:gd name="connsiteY173" fmla="*/ 3802255 h 4130507"/>
              <a:gd name="connsiteX174" fmla="*/ 2007287 w 5623272"/>
              <a:gd name="connsiteY174" fmla="*/ 3799650 h 4130507"/>
              <a:gd name="connsiteX175" fmla="*/ 2007287 w 5623272"/>
              <a:gd name="connsiteY175" fmla="*/ 3797045 h 4130507"/>
              <a:gd name="connsiteX176" fmla="*/ 2004682 w 5623272"/>
              <a:gd name="connsiteY176" fmla="*/ 3793137 h 4130507"/>
              <a:gd name="connsiteX177" fmla="*/ 2002077 w 5623272"/>
              <a:gd name="connsiteY177" fmla="*/ 3790532 h 4130507"/>
              <a:gd name="connsiteX178" fmla="*/ 2002077 w 5623272"/>
              <a:gd name="connsiteY178" fmla="*/ 3787926 h 4130507"/>
              <a:gd name="connsiteX179" fmla="*/ 1999472 w 5623272"/>
              <a:gd name="connsiteY179" fmla="*/ 3785321 h 4130507"/>
              <a:gd name="connsiteX180" fmla="*/ 1931737 w 5623272"/>
              <a:gd name="connsiteY180" fmla="*/ 3704561 h 4130507"/>
              <a:gd name="connsiteX181" fmla="*/ 1931737 w 5623272"/>
              <a:gd name="connsiteY181" fmla="*/ 3701956 h 4130507"/>
              <a:gd name="connsiteX182" fmla="*/ 1930435 w 5623272"/>
              <a:gd name="connsiteY182" fmla="*/ 3700653 h 4130507"/>
              <a:gd name="connsiteX183" fmla="*/ 1927830 w 5623272"/>
              <a:gd name="connsiteY183" fmla="*/ 3698048 h 4130507"/>
              <a:gd name="connsiteX184" fmla="*/ 1925224 w 5623272"/>
              <a:gd name="connsiteY184" fmla="*/ 3698048 h 4130507"/>
              <a:gd name="connsiteX185" fmla="*/ 1925224 w 5623272"/>
              <a:gd name="connsiteY185" fmla="*/ 3695443 h 4130507"/>
              <a:gd name="connsiteX186" fmla="*/ 1922619 w 5623272"/>
              <a:gd name="connsiteY186" fmla="*/ 3692837 h 4130507"/>
              <a:gd name="connsiteX187" fmla="*/ 1920014 w 5623272"/>
              <a:gd name="connsiteY187" fmla="*/ 3692837 h 4130507"/>
              <a:gd name="connsiteX188" fmla="*/ 1917409 w 5623272"/>
              <a:gd name="connsiteY188" fmla="*/ 3690232 h 4130507"/>
              <a:gd name="connsiteX189" fmla="*/ 1914804 w 5623272"/>
              <a:gd name="connsiteY189" fmla="*/ 3690232 h 4130507"/>
              <a:gd name="connsiteX190" fmla="*/ 1912198 w 5623272"/>
              <a:gd name="connsiteY190" fmla="*/ 3687627 h 4130507"/>
              <a:gd name="connsiteX191" fmla="*/ 1909593 w 5623272"/>
              <a:gd name="connsiteY191" fmla="*/ 3687627 h 4130507"/>
              <a:gd name="connsiteX192" fmla="*/ 1906988 w 5623272"/>
              <a:gd name="connsiteY192" fmla="*/ 3687627 h 4130507"/>
              <a:gd name="connsiteX193" fmla="*/ 1904383 w 5623272"/>
              <a:gd name="connsiteY193" fmla="*/ 3685022 h 4130507"/>
              <a:gd name="connsiteX194" fmla="*/ 1901778 w 5623272"/>
              <a:gd name="connsiteY194" fmla="*/ 3685022 h 4130507"/>
              <a:gd name="connsiteX195" fmla="*/ 1899173 w 5623272"/>
              <a:gd name="connsiteY195" fmla="*/ 3685022 h 4130507"/>
              <a:gd name="connsiteX196" fmla="*/ 1897870 w 5623272"/>
              <a:gd name="connsiteY196" fmla="*/ 3685022 h 4130507"/>
              <a:gd name="connsiteX197" fmla="*/ 1895265 w 5623272"/>
              <a:gd name="connsiteY197" fmla="*/ 3685022 h 4130507"/>
              <a:gd name="connsiteX198" fmla="*/ 1892660 w 5623272"/>
              <a:gd name="connsiteY198" fmla="*/ 3682417 h 4130507"/>
              <a:gd name="connsiteX199" fmla="*/ 1890055 w 5623272"/>
              <a:gd name="connsiteY199" fmla="*/ 3682417 h 4130507"/>
              <a:gd name="connsiteX200" fmla="*/ 1887449 w 5623272"/>
              <a:gd name="connsiteY200" fmla="*/ 3679812 h 4130507"/>
              <a:gd name="connsiteX201" fmla="*/ 1884844 w 5623272"/>
              <a:gd name="connsiteY201" fmla="*/ 3679812 h 4130507"/>
              <a:gd name="connsiteX202" fmla="*/ 1882239 w 5623272"/>
              <a:gd name="connsiteY202" fmla="*/ 3677206 h 4130507"/>
              <a:gd name="connsiteX203" fmla="*/ 1879634 w 5623272"/>
              <a:gd name="connsiteY203" fmla="*/ 3674601 h 4130507"/>
              <a:gd name="connsiteX204" fmla="*/ 1877029 w 5623272"/>
              <a:gd name="connsiteY204" fmla="*/ 3674601 h 4130507"/>
              <a:gd name="connsiteX205" fmla="*/ 1877029 w 5623272"/>
              <a:gd name="connsiteY205" fmla="*/ 3671996 h 4130507"/>
              <a:gd name="connsiteX206" fmla="*/ 1874423 w 5623272"/>
              <a:gd name="connsiteY206" fmla="*/ 3669391 h 4130507"/>
              <a:gd name="connsiteX207" fmla="*/ 1871818 w 5623272"/>
              <a:gd name="connsiteY207" fmla="*/ 3669391 h 4130507"/>
              <a:gd name="connsiteX208" fmla="*/ 1871818 w 5623272"/>
              <a:gd name="connsiteY208" fmla="*/ 3668088 h 4130507"/>
              <a:gd name="connsiteX209" fmla="*/ 1869213 w 5623272"/>
              <a:gd name="connsiteY209" fmla="*/ 3665483 h 4130507"/>
              <a:gd name="connsiteX210" fmla="*/ 1869213 w 5623272"/>
              <a:gd name="connsiteY210" fmla="*/ 3662878 h 4130507"/>
              <a:gd name="connsiteX211" fmla="*/ 1860095 w 5623272"/>
              <a:gd name="connsiteY211" fmla="*/ 3649852 h 4130507"/>
              <a:gd name="connsiteX212" fmla="*/ 1852279 w 5623272"/>
              <a:gd name="connsiteY212" fmla="*/ 3635524 h 4130507"/>
              <a:gd name="connsiteX213" fmla="*/ 1841859 w 5623272"/>
              <a:gd name="connsiteY213" fmla="*/ 3622498 h 4130507"/>
              <a:gd name="connsiteX214" fmla="*/ 1832741 w 5623272"/>
              <a:gd name="connsiteY214" fmla="*/ 3612077 h 4130507"/>
              <a:gd name="connsiteX215" fmla="*/ 1819715 w 5623272"/>
              <a:gd name="connsiteY215" fmla="*/ 3600354 h 4130507"/>
              <a:gd name="connsiteX216" fmla="*/ 1809294 w 5623272"/>
              <a:gd name="connsiteY216" fmla="*/ 3589933 h 4130507"/>
              <a:gd name="connsiteX217" fmla="*/ 1797571 w 5623272"/>
              <a:gd name="connsiteY217" fmla="*/ 3576907 h 4130507"/>
              <a:gd name="connsiteX218" fmla="*/ 1784545 w 5623272"/>
              <a:gd name="connsiteY218" fmla="*/ 3570394 h 4130507"/>
              <a:gd name="connsiteX219" fmla="*/ 1772822 w 5623272"/>
              <a:gd name="connsiteY219" fmla="*/ 3559973 h 4130507"/>
              <a:gd name="connsiteX220" fmla="*/ 1757191 w 5623272"/>
              <a:gd name="connsiteY220" fmla="*/ 3552158 h 4130507"/>
              <a:gd name="connsiteX221" fmla="*/ 1744165 w 5623272"/>
              <a:gd name="connsiteY221" fmla="*/ 3544342 h 4130507"/>
              <a:gd name="connsiteX222" fmla="*/ 1729836 w 5623272"/>
              <a:gd name="connsiteY222" fmla="*/ 3537829 h 4130507"/>
              <a:gd name="connsiteX223" fmla="*/ 1714205 w 5623272"/>
              <a:gd name="connsiteY223" fmla="*/ 3530014 h 4130507"/>
              <a:gd name="connsiteX224" fmla="*/ 1699877 w 5623272"/>
              <a:gd name="connsiteY224" fmla="*/ 3524804 h 4130507"/>
              <a:gd name="connsiteX225" fmla="*/ 1681641 w 5623272"/>
              <a:gd name="connsiteY225" fmla="*/ 3519593 h 4130507"/>
              <a:gd name="connsiteX226" fmla="*/ 1667312 w 5623272"/>
              <a:gd name="connsiteY226" fmla="*/ 3513080 h 4130507"/>
              <a:gd name="connsiteX227" fmla="*/ 1649076 w 5623272"/>
              <a:gd name="connsiteY227" fmla="*/ 3505265 h 4130507"/>
              <a:gd name="connsiteX228" fmla="*/ 1634747 w 5623272"/>
              <a:gd name="connsiteY228" fmla="*/ 3494844 h 4130507"/>
              <a:gd name="connsiteX229" fmla="*/ 1619116 w 5623272"/>
              <a:gd name="connsiteY229" fmla="*/ 3484423 h 4130507"/>
              <a:gd name="connsiteX230" fmla="*/ 1604788 w 5623272"/>
              <a:gd name="connsiteY230" fmla="*/ 3477910 h 4130507"/>
              <a:gd name="connsiteX231" fmla="*/ 1591762 w 5623272"/>
              <a:gd name="connsiteY231" fmla="*/ 3467490 h 4130507"/>
              <a:gd name="connsiteX232" fmla="*/ 1577434 w 5623272"/>
              <a:gd name="connsiteY232" fmla="*/ 3459674 h 4130507"/>
              <a:gd name="connsiteX233" fmla="*/ 1559197 w 5623272"/>
              <a:gd name="connsiteY233" fmla="*/ 3451859 h 4130507"/>
              <a:gd name="connsiteX234" fmla="*/ 1544869 w 5623272"/>
              <a:gd name="connsiteY234" fmla="*/ 3447951 h 4130507"/>
              <a:gd name="connsiteX235" fmla="*/ 1529238 w 5623272"/>
              <a:gd name="connsiteY235" fmla="*/ 3442741 h 4130507"/>
              <a:gd name="connsiteX236" fmla="*/ 1512304 w 5623272"/>
              <a:gd name="connsiteY236" fmla="*/ 3437530 h 4130507"/>
              <a:gd name="connsiteX237" fmla="*/ 1494068 w 5623272"/>
              <a:gd name="connsiteY237" fmla="*/ 3434925 h 4130507"/>
              <a:gd name="connsiteX238" fmla="*/ 1479739 w 5623272"/>
              <a:gd name="connsiteY238" fmla="*/ 3432320 h 4130507"/>
              <a:gd name="connsiteX239" fmla="*/ 1462806 w 5623272"/>
              <a:gd name="connsiteY239" fmla="*/ 3432320 h 4130507"/>
              <a:gd name="connsiteX240" fmla="*/ 1365112 w 5623272"/>
              <a:gd name="connsiteY240" fmla="*/ 3427110 h 4130507"/>
              <a:gd name="connsiteX241" fmla="*/ 1270023 w 5623272"/>
              <a:gd name="connsiteY241" fmla="*/ 3419294 h 4130507"/>
              <a:gd name="connsiteX242" fmla="*/ 1270023 w 5623272"/>
              <a:gd name="connsiteY242" fmla="*/ 3419293 h 4130507"/>
              <a:gd name="connsiteX243" fmla="*/ 1249182 w 5623272"/>
              <a:gd name="connsiteY243" fmla="*/ 3417991 h 4130507"/>
              <a:gd name="connsiteX244" fmla="*/ 1232248 w 5623272"/>
              <a:gd name="connsiteY244" fmla="*/ 3415385 h 4130507"/>
              <a:gd name="connsiteX245" fmla="*/ 1214012 w 5623272"/>
              <a:gd name="connsiteY245" fmla="*/ 3412780 h 4130507"/>
              <a:gd name="connsiteX246" fmla="*/ 1197078 w 5623272"/>
              <a:gd name="connsiteY246" fmla="*/ 3407570 h 4130507"/>
              <a:gd name="connsiteX247" fmla="*/ 1180145 w 5623272"/>
              <a:gd name="connsiteY247" fmla="*/ 3402360 h 4130507"/>
              <a:gd name="connsiteX248" fmla="*/ 1161908 w 5623272"/>
              <a:gd name="connsiteY248" fmla="*/ 3397149 h 4130507"/>
              <a:gd name="connsiteX249" fmla="*/ 1144975 w 5623272"/>
              <a:gd name="connsiteY249" fmla="*/ 3389334 h 4130507"/>
              <a:gd name="connsiteX250" fmla="*/ 1126738 w 5623272"/>
              <a:gd name="connsiteY250" fmla="*/ 3382821 h 4130507"/>
              <a:gd name="connsiteX251" fmla="*/ 1112410 w 5623272"/>
              <a:gd name="connsiteY251" fmla="*/ 3372400 h 4130507"/>
              <a:gd name="connsiteX252" fmla="*/ 1096779 w 5623272"/>
              <a:gd name="connsiteY252" fmla="*/ 3361979 h 4130507"/>
              <a:gd name="connsiteX253" fmla="*/ 1082450 w 5623272"/>
              <a:gd name="connsiteY253" fmla="*/ 3352861 h 4130507"/>
              <a:gd name="connsiteX254" fmla="*/ 1066819 w 5623272"/>
              <a:gd name="connsiteY254" fmla="*/ 3339835 h 4130507"/>
              <a:gd name="connsiteX255" fmla="*/ 1052491 w 5623272"/>
              <a:gd name="connsiteY255" fmla="*/ 3326809 h 4130507"/>
              <a:gd name="connsiteX256" fmla="*/ 1039465 w 5623272"/>
              <a:gd name="connsiteY256" fmla="*/ 3315086 h 4130507"/>
              <a:gd name="connsiteX257" fmla="*/ 1027742 w 5623272"/>
              <a:gd name="connsiteY257" fmla="*/ 3302060 h 4130507"/>
              <a:gd name="connsiteX258" fmla="*/ 1022531 w 5623272"/>
              <a:gd name="connsiteY258" fmla="*/ 3294245 h 4130507"/>
              <a:gd name="connsiteX259" fmla="*/ 1014716 w 5623272"/>
              <a:gd name="connsiteY259" fmla="*/ 3287732 h 4130507"/>
              <a:gd name="connsiteX260" fmla="*/ 1006900 w 5623272"/>
              <a:gd name="connsiteY260" fmla="*/ 3282521 h 4130507"/>
              <a:gd name="connsiteX261" fmla="*/ 1001690 w 5623272"/>
              <a:gd name="connsiteY261" fmla="*/ 3277311 h 4130507"/>
              <a:gd name="connsiteX262" fmla="*/ 995177 w 5623272"/>
              <a:gd name="connsiteY262" fmla="*/ 3269496 h 4130507"/>
              <a:gd name="connsiteX263" fmla="*/ 984756 w 5623272"/>
              <a:gd name="connsiteY263" fmla="*/ 3264285 h 4130507"/>
              <a:gd name="connsiteX264" fmla="*/ 976941 w 5623272"/>
              <a:gd name="connsiteY264" fmla="*/ 3261680 h 4130507"/>
              <a:gd name="connsiteX265" fmla="*/ 969125 w 5623272"/>
              <a:gd name="connsiteY265" fmla="*/ 3257772 h 4130507"/>
              <a:gd name="connsiteX266" fmla="*/ 960007 w 5623272"/>
              <a:gd name="connsiteY266" fmla="*/ 3252562 h 4130507"/>
              <a:gd name="connsiteX267" fmla="*/ 952192 w 5623272"/>
              <a:gd name="connsiteY267" fmla="*/ 3249957 h 4130507"/>
              <a:gd name="connsiteX268" fmla="*/ 941771 w 5623272"/>
              <a:gd name="connsiteY268" fmla="*/ 3247352 h 4130507"/>
              <a:gd name="connsiteX269" fmla="*/ 933955 w 5623272"/>
              <a:gd name="connsiteY269" fmla="*/ 3244746 h 4130507"/>
              <a:gd name="connsiteX270" fmla="*/ 751593 w 5623272"/>
              <a:gd name="connsiteY270" fmla="*/ 3204366 h 4130507"/>
              <a:gd name="connsiteX271" fmla="*/ 745080 w 5623272"/>
              <a:gd name="connsiteY271" fmla="*/ 3201761 h 4130507"/>
              <a:gd name="connsiteX272" fmla="*/ 737264 w 5623272"/>
              <a:gd name="connsiteY272" fmla="*/ 3199156 h 4130507"/>
              <a:gd name="connsiteX273" fmla="*/ 732054 w 5623272"/>
              <a:gd name="connsiteY273" fmla="*/ 3197853 h 4130507"/>
              <a:gd name="connsiteX274" fmla="*/ 724239 w 5623272"/>
              <a:gd name="connsiteY274" fmla="*/ 3195248 h 4130507"/>
              <a:gd name="connsiteX275" fmla="*/ 716423 w 5623272"/>
              <a:gd name="connsiteY275" fmla="*/ 3192643 h 4130507"/>
              <a:gd name="connsiteX276" fmla="*/ 712515 w 5623272"/>
              <a:gd name="connsiteY276" fmla="*/ 3187433 h 4130507"/>
              <a:gd name="connsiteX277" fmla="*/ 704700 w 5623272"/>
              <a:gd name="connsiteY277" fmla="*/ 3182222 h 4130507"/>
              <a:gd name="connsiteX278" fmla="*/ 699489 w 5623272"/>
              <a:gd name="connsiteY278" fmla="*/ 3179617 h 4130507"/>
              <a:gd name="connsiteX279" fmla="*/ 691674 w 5623272"/>
              <a:gd name="connsiteY279" fmla="*/ 3174407 h 4130507"/>
              <a:gd name="connsiteX280" fmla="*/ 686463 w 5623272"/>
              <a:gd name="connsiteY280" fmla="*/ 3169196 h 4130507"/>
              <a:gd name="connsiteX281" fmla="*/ 531455 w 5623272"/>
              <a:gd name="connsiteY281" fmla="*/ 3014188 h 4130507"/>
              <a:gd name="connsiteX282" fmla="*/ 522337 w 5623272"/>
              <a:gd name="connsiteY282" fmla="*/ 3002465 h 4130507"/>
              <a:gd name="connsiteX283" fmla="*/ 509311 w 5623272"/>
              <a:gd name="connsiteY283" fmla="*/ 2989439 h 4130507"/>
              <a:gd name="connsiteX284" fmla="*/ 498891 w 5623272"/>
              <a:gd name="connsiteY284" fmla="*/ 2975111 h 4130507"/>
              <a:gd name="connsiteX285" fmla="*/ 492378 w 5623272"/>
              <a:gd name="connsiteY285" fmla="*/ 2959480 h 4130507"/>
              <a:gd name="connsiteX286" fmla="*/ 484562 w 5623272"/>
              <a:gd name="connsiteY286" fmla="*/ 2945151 h 4130507"/>
              <a:gd name="connsiteX287" fmla="*/ 474142 w 5623272"/>
              <a:gd name="connsiteY287" fmla="*/ 2929520 h 4130507"/>
              <a:gd name="connsiteX288" fmla="*/ 438972 w 5623272"/>
              <a:gd name="connsiteY288" fmla="*/ 2847457 h 4130507"/>
              <a:gd name="connsiteX289" fmla="*/ 429854 w 5623272"/>
              <a:gd name="connsiteY289" fmla="*/ 2831826 h 4130507"/>
              <a:gd name="connsiteX290" fmla="*/ 422038 w 5623272"/>
              <a:gd name="connsiteY290" fmla="*/ 2820103 h 4130507"/>
              <a:gd name="connsiteX291" fmla="*/ 411617 w 5623272"/>
              <a:gd name="connsiteY291" fmla="*/ 2807077 h 4130507"/>
              <a:gd name="connsiteX292" fmla="*/ 402499 w 5623272"/>
              <a:gd name="connsiteY292" fmla="*/ 2796656 h 4130507"/>
              <a:gd name="connsiteX293" fmla="*/ 392078 w 5623272"/>
              <a:gd name="connsiteY293" fmla="*/ 2784933 h 4130507"/>
              <a:gd name="connsiteX294" fmla="*/ 379053 w 5623272"/>
              <a:gd name="connsiteY294" fmla="*/ 2774512 h 4130507"/>
              <a:gd name="connsiteX295" fmla="*/ 367329 w 5623272"/>
              <a:gd name="connsiteY295" fmla="*/ 2764091 h 4130507"/>
              <a:gd name="connsiteX296" fmla="*/ 131561 w 5623272"/>
              <a:gd name="connsiteY296" fmla="*/ 2586939 h 4130507"/>
              <a:gd name="connsiteX297" fmla="*/ 74247 w 5623272"/>
              <a:gd name="connsiteY297" fmla="*/ 2519204 h 4130507"/>
              <a:gd name="connsiteX298" fmla="*/ 131561 w 5623272"/>
              <a:gd name="connsiteY298" fmla="*/ 2394156 h 4130507"/>
              <a:gd name="connsiteX299" fmla="*/ 446787 w 5623272"/>
              <a:gd name="connsiteY299" fmla="*/ 2579123 h 4130507"/>
              <a:gd name="connsiteX300" fmla="*/ 531455 w 5623272"/>
              <a:gd name="connsiteY300" fmla="*/ 2494455 h 4130507"/>
              <a:gd name="connsiteX301" fmla="*/ 775040 w 5623272"/>
              <a:gd name="connsiteY301" fmla="*/ 2594755 h 4130507"/>
              <a:gd name="connsiteX302" fmla="*/ 775040 w 5623272"/>
              <a:gd name="connsiteY302" fmla="*/ 2524415 h 4130507"/>
              <a:gd name="connsiteX303" fmla="*/ 726844 w 5623272"/>
              <a:gd name="connsiteY303" fmla="*/ 2524415 h 4130507"/>
              <a:gd name="connsiteX304" fmla="*/ 726844 w 5623272"/>
              <a:gd name="connsiteY304" fmla="*/ 2446259 h 4130507"/>
              <a:gd name="connsiteX305" fmla="*/ 775040 w 5623272"/>
              <a:gd name="connsiteY305" fmla="*/ 2442352 h 4130507"/>
              <a:gd name="connsiteX306" fmla="*/ 777645 w 5623272"/>
              <a:gd name="connsiteY306" fmla="*/ 2111494 h 4130507"/>
              <a:gd name="connsiteX307" fmla="*/ 729449 w 5623272"/>
              <a:gd name="connsiteY307" fmla="*/ 2111494 h 4130507"/>
              <a:gd name="connsiteX308" fmla="*/ 726844 w 5623272"/>
              <a:gd name="connsiteY308" fmla="*/ 2111494 h 4130507"/>
              <a:gd name="connsiteX309" fmla="*/ 724239 w 5623272"/>
              <a:gd name="connsiteY309" fmla="*/ 2111494 h 4130507"/>
              <a:gd name="connsiteX310" fmla="*/ 721633 w 5623272"/>
              <a:gd name="connsiteY310" fmla="*/ 2108889 h 4130507"/>
              <a:gd name="connsiteX311" fmla="*/ 719028 w 5623272"/>
              <a:gd name="connsiteY311" fmla="*/ 2108889 h 4130507"/>
              <a:gd name="connsiteX312" fmla="*/ 716423 w 5623272"/>
              <a:gd name="connsiteY312" fmla="*/ 2108889 h 4130507"/>
              <a:gd name="connsiteX313" fmla="*/ 716423 w 5623272"/>
              <a:gd name="connsiteY313" fmla="*/ 2106284 h 4130507"/>
              <a:gd name="connsiteX314" fmla="*/ 715120 w 5623272"/>
              <a:gd name="connsiteY314" fmla="*/ 2106284 h 4130507"/>
              <a:gd name="connsiteX315" fmla="*/ 552297 w 5623272"/>
              <a:gd name="connsiteY315" fmla="*/ 1978630 h 4130507"/>
              <a:gd name="connsiteX316" fmla="*/ 661714 w 5623272"/>
              <a:gd name="connsiteY316" fmla="*/ 1948671 h 4130507"/>
              <a:gd name="connsiteX317" fmla="*/ 666925 w 5623272"/>
              <a:gd name="connsiteY317" fmla="*/ 1948671 h 4130507"/>
              <a:gd name="connsiteX318" fmla="*/ 672135 w 5623272"/>
              <a:gd name="connsiteY318" fmla="*/ 1946066 h 4130507"/>
              <a:gd name="connsiteX319" fmla="*/ 679951 w 5623272"/>
              <a:gd name="connsiteY319" fmla="*/ 1946066 h 4130507"/>
              <a:gd name="connsiteX320" fmla="*/ 685161 w 5623272"/>
              <a:gd name="connsiteY320" fmla="*/ 1946066 h 4130507"/>
              <a:gd name="connsiteX321" fmla="*/ 691674 w 5623272"/>
              <a:gd name="connsiteY321" fmla="*/ 1946066 h 4130507"/>
              <a:gd name="connsiteX322" fmla="*/ 726844 w 5623272"/>
              <a:gd name="connsiteY322" fmla="*/ 1946066 h 4130507"/>
              <a:gd name="connsiteX323" fmla="*/ 724239 w 5623272"/>
              <a:gd name="connsiteY323" fmla="*/ 1951276 h 4130507"/>
              <a:gd name="connsiteX324" fmla="*/ 784158 w 5623272"/>
              <a:gd name="connsiteY324" fmla="*/ 1951276 h 4130507"/>
              <a:gd name="connsiteX325" fmla="*/ 786763 w 5623272"/>
              <a:gd name="connsiteY325" fmla="*/ 1671220 h 4130507"/>
              <a:gd name="connsiteX326" fmla="*/ 609611 w 5623272"/>
              <a:gd name="connsiteY326" fmla="*/ 1666009 h 4130507"/>
              <a:gd name="connsiteX327" fmla="*/ 599190 w 5623272"/>
              <a:gd name="connsiteY327" fmla="*/ 1600881 h 4130507"/>
              <a:gd name="connsiteX328" fmla="*/ 259215 w 5623272"/>
              <a:gd name="connsiteY328" fmla="*/ 1594368 h 4130507"/>
              <a:gd name="connsiteX329" fmla="*/ 269636 w 5623272"/>
              <a:gd name="connsiteY329" fmla="*/ 1208802 h 4130507"/>
              <a:gd name="connsiteX330" fmla="*/ 212322 w 5623272"/>
              <a:gd name="connsiteY330" fmla="*/ 1208802 h 4130507"/>
              <a:gd name="connsiteX331" fmla="*/ 177152 w 5623272"/>
              <a:gd name="connsiteY331" fmla="*/ 1211407 h 4130507"/>
              <a:gd name="connsiteX332" fmla="*/ 144587 w 5623272"/>
              <a:gd name="connsiteY332" fmla="*/ 1219222 h 4130507"/>
              <a:gd name="connsiteX333" fmla="*/ 144587 w 5623272"/>
              <a:gd name="connsiteY333" fmla="*/ 1143672 h 4130507"/>
              <a:gd name="connsiteX334" fmla="*/ 79458 w 5623272"/>
              <a:gd name="connsiteY334" fmla="*/ 1156698 h 4130507"/>
              <a:gd name="connsiteX335" fmla="*/ 84668 w 5623272"/>
              <a:gd name="connsiteY335" fmla="*/ 1083753 h 4130507"/>
              <a:gd name="connsiteX336" fmla="*/ 11723 w 5623272"/>
              <a:gd name="connsiteY336" fmla="*/ 999085 h 4130507"/>
              <a:gd name="connsiteX337" fmla="*/ 0 w 5623272"/>
              <a:gd name="connsiteY337" fmla="*/ 896180 h 4130507"/>
              <a:gd name="connsiteX338" fmla="*/ 6513 w 5623272"/>
              <a:gd name="connsiteY338" fmla="*/ 758106 h 4130507"/>
              <a:gd name="connsiteX339" fmla="*/ 9118 w 5623272"/>
              <a:gd name="connsiteY339" fmla="*/ 713818 h 4130507"/>
              <a:gd name="connsiteX340" fmla="*/ 549692 w 5623272"/>
              <a:gd name="connsiteY340" fmla="*/ 752896 h 4130507"/>
              <a:gd name="connsiteX341" fmla="*/ 987362 w 5623272"/>
              <a:gd name="connsiteY341" fmla="*/ 874036 h 4130507"/>
              <a:gd name="connsiteX342" fmla="*/ 1096779 w 5623272"/>
              <a:gd name="connsiteY342" fmla="*/ 885760 h 4130507"/>
              <a:gd name="connsiteX343" fmla="*/ 1425031 w 5623272"/>
              <a:gd name="connsiteY343" fmla="*/ 913114 h 4130507"/>
              <a:gd name="connsiteX344" fmla="*/ 1675127 w 5623272"/>
              <a:gd name="connsiteY344" fmla="*/ 861011 h 4130507"/>
              <a:gd name="connsiteX345" fmla="*/ 1814504 w 5623272"/>
              <a:gd name="connsiteY345" fmla="*/ 863616 h 4130507"/>
              <a:gd name="connsiteX346" fmla="*/ 2012498 w 5623272"/>
              <a:gd name="connsiteY346" fmla="*/ 660412 h 4130507"/>
              <a:gd name="connsiteX347" fmla="*/ 2197465 w 5623272"/>
              <a:gd name="connsiteY347" fmla="*/ 660412 h 4130507"/>
              <a:gd name="connsiteX348" fmla="*/ 2265200 w 5623272"/>
              <a:gd name="connsiteY348" fmla="*/ 689069 h 4130507"/>
              <a:gd name="connsiteX349" fmla="*/ 2330329 w 5623272"/>
              <a:gd name="connsiteY349" fmla="*/ 746383 h 4130507"/>
              <a:gd name="connsiteX350" fmla="*/ 2330330 w 5623272"/>
              <a:gd name="connsiteY350" fmla="*/ 746382 h 4130507"/>
              <a:gd name="connsiteX351" fmla="*/ 2292554 w 5623272"/>
              <a:gd name="connsiteY351" fmla="*/ 616123 h 4130507"/>
              <a:gd name="connsiteX352" fmla="*/ 2211794 w 5623272"/>
              <a:gd name="connsiteY352" fmla="*/ 488470 h 4130507"/>
              <a:gd name="connsiteX353" fmla="*/ 2214399 w 5623272"/>
              <a:gd name="connsiteY353" fmla="*/ 368632 h 4130507"/>
              <a:gd name="connsiteX354" fmla="*/ 2149270 w 5623272"/>
              <a:gd name="connsiteY354" fmla="*/ 293082 h 4130507"/>
              <a:gd name="connsiteX355" fmla="*/ 2319909 w 5623272"/>
              <a:gd name="connsiteY355" fmla="*/ 123745 h 4130507"/>
              <a:gd name="connsiteX356" fmla="*/ 2420208 w 5623272"/>
              <a:gd name="connsiteY356" fmla="*/ 97694 h 4130507"/>
              <a:gd name="connsiteX357" fmla="*/ 2459286 w 5623272"/>
              <a:gd name="connsiteY357" fmla="*/ 58616 h 4130507"/>
              <a:gd name="connsiteX358" fmla="*/ 2515297 w 5623272"/>
              <a:gd name="connsiteY358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596789 w 5623272"/>
              <a:gd name="connsiteY2" fmla="*/ 1299547 h 4130507"/>
              <a:gd name="connsiteX3" fmla="*/ 5601129 w 5623272"/>
              <a:gd name="connsiteY3" fmla="*/ 1298679 h 4130507"/>
              <a:gd name="connsiteX4" fmla="*/ 5612842 w 5623272"/>
              <a:gd name="connsiteY4" fmla="*/ 1293473 h 4130507"/>
              <a:gd name="connsiteX5" fmla="*/ 2515297 w 5623272"/>
              <a:gd name="connsiteY5" fmla="*/ 0 h 4130507"/>
              <a:gd name="connsiteX6" fmla="*/ 2847457 w 5623272"/>
              <a:gd name="connsiteY6" fmla="*/ 183665 h 4130507"/>
              <a:gd name="connsiteX7" fmla="*/ 3140539 w 5623272"/>
              <a:gd name="connsiteY7" fmla="*/ 240979 h 4130507"/>
              <a:gd name="connsiteX8" fmla="*/ 3361980 w 5623272"/>
              <a:gd name="connsiteY8" fmla="*/ 325647 h 4130507"/>
              <a:gd name="connsiteX9" fmla="*/ 3502659 w 5623272"/>
              <a:gd name="connsiteY9" fmla="*/ 281359 h 4130507"/>
              <a:gd name="connsiteX10" fmla="*/ 3501738 w 5623272"/>
              <a:gd name="connsiteY10" fmla="*/ 310564 h 4130507"/>
              <a:gd name="connsiteX11" fmla="*/ 3501739 w 5623272"/>
              <a:gd name="connsiteY11" fmla="*/ 310564 h 4130507"/>
              <a:gd name="connsiteX12" fmla="*/ 3502660 w 5623272"/>
              <a:gd name="connsiteY12" fmla="*/ 281358 h 4130507"/>
              <a:gd name="connsiteX13" fmla="*/ 3652457 w 5623272"/>
              <a:gd name="connsiteY13" fmla="*/ 227952 h 4130507"/>
              <a:gd name="connsiteX14" fmla="*/ 4122692 w 5623272"/>
              <a:gd name="connsiteY14" fmla="*/ 238373 h 4130507"/>
              <a:gd name="connsiteX15" fmla="*/ 4380604 w 5623272"/>
              <a:gd name="connsiteY15" fmla="*/ 246189 h 4130507"/>
              <a:gd name="connsiteX16" fmla="*/ 4525191 w 5623272"/>
              <a:gd name="connsiteY16" fmla="*/ 270938 h 4130507"/>
              <a:gd name="connsiteX17" fmla="*/ 4530401 w 5623272"/>
              <a:gd name="connsiteY17" fmla="*/ 213624 h 4130507"/>
              <a:gd name="connsiteX18" fmla="*/ 4695829 w 5623272"/>
              <a:gd name="connsiteY18" fmla="*/ 100300 h 4130507"/>
              <a:gd name="connsiteX19" fmla="*/ 4695829 w 5623272"/>
              <a:gd name="connsiteY19" fmla="*/ 100299 h 4130507"/>
              <a:gd name="connsiteX20" fmla="*/ 4695830 w 5623272"/>
              <a:gd name="connsiteY20" fmla="*/ 100299 h 4130507"/>
              <a:gd name="connsiteX21" fmla="*/ 4823483 w 5623272"/>
              <a:gd name="connsiteY21" fmla="*/ 72945 h 4130507"/>
              <a:gd name="connsiteX22" fmla="*/ 4970676 w 5623272"/>
              <a:gd name="connsiteY22" fmla="*/ 72945 h 4130507"/>
              <a:gd name="connsiteX23" fmla="*/ 5228588 w 5623272"/>
              <a:gd name="connsiteY23" fmla="*/ 132864 h 4130507"/>
              <a:gd name="connsiteX24" fmla="*/ 5623272 w 5623272"/>
              <a:gd name="connsiteY24" fmla="*/ 100299 h 4130507"/>
              <a:gd name="connsiteX25" fmla="*/ 5623272 w 5623272"/>
              <a:gd name="connsiteY25" fmla="*/ 121141 h 4130507"/>
              <a:gd name="connsiteX26" fmla="*/ 5612852 w 5623272"/>
              <a:gd name="connsiteY26" fmla="*/ 1293469 h 4130507"/>
              <a:gd name="connsiteX27" fmla="*/ 5612852 w 5623272"/>
              <a:gd name="connsiteY27" fmla="*/ 2603873 h 4130507"/>
              <a:gd name="connsiteX28" fmla="*/ 5612852 w 5623272"/>
              <a:gd name="connsiteY28" fmla="*/ 2711988 h 4130507"/>
              <a:gd name="connsiteX29" fmla="*/ 5612851 w 5623272"/>
              <a:gd name="connsiteY29" fmla="*/ 2711989 h 4130507"/>
              <a:gd name="connsiteX30" fmla="*/ 5620666 w 5623272"/>
              <a:gd name="connsiteY30" fmla="*/ 3687628 h 4130507"/>
              <a:gd name="connsiteX31" fmla="*/ 5612851 w 5623272"/>
              <a:gd name="connsiteY31" fmla="*/ 4082312 h 4130507"/>
              <a:gd name="connsiteX32" fmla="*/ 5153037 w 5623272"/>
              <a:gd name="connsiteY32" fmla="*/ 3920791 h 4130507"/>
              <a:gd name="connsiteX33" fmla="*/ 5087908 w 5623272"/>
              <a:gd name="connsiteY33" fmla="*/ 3918186 h 4130507"/>
              <a:gd name="connsiteX34" fmla="*/ 4682803 w 5623272"/>
              <a:gd name="connsiteY34" fmla="*/ 3910370 h 4130507"/>
              <a:gd name="connsiteX35" fmla="*/ 4637214 w 5623272"/>
              <a:gd name="connsiteY35" fmla="*/ 3907765 h 4130507"/>
              <a:gd name="connsiteX36" fmla="*/ 4609859 w 5623272"/>
              <a:gd name="connsiteY36" fmla="*/ 3907765 h 4130507"/>
              <a:gd name="connsiteX37" fmla="*/ 4582505 w 5623272"/>
              <a:gd name="connsiteY37" fmla="*/ 3905160 h 4130507"/>
              <a:gd name="connsiteX38" fmla="*/ 4555151 w 5623272"/>
              <a:gd name="connsiteY38" fmla="*/ 3899949 h 4130507"/>
              <a:gd name="connsiteX39" fmla="*/ 4527796 w 5623272"/>
              <a:gd name="connsiteY39" fmla="*/ 3894739 h 4130507"/>
              <a:gd name="connsiteX40" fmla="*/ 4500442 w 5623272"/>
              <a:gd name="connsiteY40" fmla="*/ 3888226 h 4130507"/>
              <a:gd name="connsiteX41" fmla="*/ 4475693 w 5623272"/>
              <a:gd name="connsiteY41" fmla="*/ 3880411 h 4130507"/>
              <a:gd name="connsiteX42" fmla="*/ 4450944 w 5623272"/>
              <a:gd name="connsiteY42" fmla="*/ 3869990 h 4130507"/>
              <a:gd name="connsiteX43" fmla="*/ 4424892 w 5623272"/>
              <a:gd name="connsiteY43" fmla="*/ 3858267 h 4130507"/>
              <a:gd name="connsiteX44" fmla="*/ 4400143 w 5623272"/>
              <a:gd name="connsiteY44" fmla="*/ 3845241 h 4130507"/>
              <a:gd name="connsiteX45" fmla="*/ 4375394 w 5623272"/>
              <a:gd name="connsiteY45" fmla="*/ 3829610 h 4130507"/>
              <a:gd name="connsiteX46" fmla="*/ 4355855 w 5623272"/>
              <a:gd name="connsiteY46" fmla="*/ 3817886 h 4130507"/>
              <a:gd name="connsiteX47" fmla="*/ 4348039 w 5623272"/>
              <a:gd name="connsiteY47" fmla="*/ 3812676 h 4130507"/>
              <a:gd name="connsiteX48" fmla="*/ 4340224 w 5623272"/>
              <a:gd name="connsiteY48" fmla="*/ 3807466 h 4130507"/>
              <a:gd name="connsiteX49" fmla="*/ 4329803 w 5623272"/>
              <a:gd name="connsiteY49" fmla="*/ 3804860 h 4130507"/>
              <a:gd name="connsiteX50" fmla="*/ 4323290 w 5623272"/>
              <a:gd name="connsiteY50" fmla="*/ 3799650 h 4130507"/>
              <a:gd name="connsiteX51" fmla="*/ 4312870 w 5623272"/>
              <a:gd name="connsiteY51" fmla="*/ 3797045 h 4130507"/>
              <a:gd name="connsiteX52" fmla="*/ 4193031 w 5623272"/>
              <a:gd name="connsiteY52" fmla="*/ 3763178 h 4130507"/>
              <a:gd name="connsiteX53" fmla="*/ 4182611 w 5623272"/>
              <a:gd name="connsiteY53" fmla="*/ 3763178 h 4130507"/>
              <a:gd name="connsiteX54" fmla="*/ 4170887 w 5623272"/>
              <a:gd name="connsiteY54" fmla="*/ 3760572 h 4130507"/>
              <a:gd name="connsiteX55" fmla="*/ 4160467 w 5623272"/>
              <a:gd name="connsiteY55" fmla="*/ 3760572 h 4130507"/>
              <a:gd name="connsiteX56" fmla="*/ 4147441 w 5623272"/>
              <a:gd name="connsiteY56" fmla="*/ 3760572 h 4130507"/>
              <a:gd name="connsiteX57" fmla="*/ 4138323 w 5623272"/>
              <a:gd name="connsiteY57" fmla="*/ 3760572 h 4130507"/>
              <a:gd name="connsiteX58" fmla="*/ 4127902 w 5623272"/>
              <a:gd name="connsiteY58" fmla="*/ 3760572 h 4130507"/>
              <a:gd name="connsiteX59" fmla="*/ 4114876 w 5623272"/>
              <a:gd name="connsiteY59" fmla="*/ 3763178 h 4130507"/>
              <a:gd name="connsiteX60" fmla="*/ 4105758 w 5623272"/>
              <a:gd name="connsiteY60" fmla="*/ 3764481 h 4130507"/>
              <a:gd name="connsiteX61" fmla="*/ 4095337 w 5623272"/>
              <a:gd name="connsiteY61" fmla="*/ 3767086 h 4130507"/>
              <a:gd name="connsiteX62" fmla="*/ 4084916 w 5623272"/>
              <a:gd name="connsiteY62" fmla="*/ 3769691 h 4130507"/>
              <a:gd name="connsiteX63" fmla="*/ 4075798 w 5623272"/>
              <a:gd name="connsiteY63" fmla="*/ 3774902 h 4130507"/>
              <a:gd name="connsiteX64" fmla="*/ 4067983 w 5623272"/>
              <a:gd name="connsiteY64" fmla="*/ 3780112 h 4130507"/>
              <a:gd name="connsiteX65" fmla="*/ 4057562 w 5623272"/>
              <a:gd name="connsiteY65" fmla="*/ 3785322 h 4130507"/>
              <a:gd name="connsiteX66" fmla="*/ 4038023 w 5623272"/>
              <a:gd name="connsiteY66" fmla="*/ 3795743 h 4130507"/>
              <a:gd name="connsiteX67" fmla="*/ 4014577 w 5623272"/>
              <a:gd name="connsiteY67" fmla="*/ 3802256 h 4130507"/>
              <a:gd name="connsiteX68" fmla="*/ 3995038 w 5623272"/>
              <a:gd name="connsiteY68" fmla="*/ 3812677 h 4130507"/>
              <a:gd name="connsiteX69" fmla="*/ 3799650 w 5623272"/>
              <a:gd name="connsiteY69" fmla="*/ 3883017 h 4130507"/>
              <a:gd name="connsiteX70" fmla="*/ 3767085 w 5623272"/>
              <a:gd name="connsiteY70" fmla="*/ 3897345 h 4130507"/>
              <a:gd name="connsiteX71" fmla="*/ 3765782 w 5623272"/>
              <a:gd name="connsiteY71" fmla="*/ 3899950 h 4130507"/>
              <a:gd name="connsiteX72" fmla="*/ 3760572 w 5623272"/>
              <a:gd name="connsiteY72" fmla="*/ 3902555 h 4130507"/>
              <a:gd name="connsiteX73" fmla="*/ 3755362 w 5623272"/>
              <a:gd name="connsiteY73" fmla="*/ 3905161 h 4130507"/>
              <a:gd name="connsiteX74" fmla="*/ 3750151 w 5623272"/>
              <a:gd name="connsiteY74" fmla="*/ 3907766 h 4130507"/>
              <a:gd name="connsiteX75" fmla="*/ 3744941 w 5623272"/>
              <a:gd name="connsiteY75" fmla="*/ 3907766 h 4130507"/>
              <a:gd name="connsiteX76" fmla="*/ 3739731 w 5623272"/>
              <a:gd name="connsiteY76" fmla="*/ 3910371 h 4130507"/>
              <a:gd name="connsiteX77" fmla="*/ 3734520 w 5623272"/>
              <a:gd name="connsiteY77" fmla="*/ 3910371 h 4130507"/>
              <a:gd name="connsiteX78" fmla="*/ 3728007 w 5623272"/>
              <a:gd name="connsiteY78" fmla="*/ 3912976 h 4130507"/>
              <a:gd name="connsiteX79" fmla="*/ 3722797 w 5623272"/>
              <a:gd name="connsiteY79" fmla="*/ 3912976 h 4130507"/>
              <a:gd name="connsiteX80" fmla="*/ 3717587 w 5623272"/>
              <a:gd name="connsiteY80" fmla="*/ 3912976 h 4130507"/>
              <a:gd name="connsiteX81" fmla="*/ 3369796 w 5623272"/>
              <a:gd name="connsiteY81" fmla="*/ 3912976 h 4130507"/>
              <a:gd name="connsiteX82" fmla="*/ 3334626 w 5623272"/>
              <a:gd name="connsiteY82" fmla="*/ 3912976 h 4130507"/>
              <a:gd name="connsiteX83" fmla="*/ 3299456 w 5623272"/>
              <a:gd name="connsiteY83" fmla="*/ 3910371 h 4130507"/>
              <a:gd name="connsiteX84" fmla="*/ 3282522 w 5623272"/>
              <a:gd name="connsiteY84" fmla="*/ 3910371 h 4130507"/>
              <a:gd name="connsiteX85" fmla="*/ 3284234 w 5623272"/>
              <a:gd name="connsiteY85" fmla="*/ 3861839 h 4130507"/>
              <a:gd name="connsiteX86" fmla="*/ 3282522 w 5623272"/>
              <a:gd name="connsiteY86" fmla="*/ 3910370 h 4130507"/>
              <a:gd name="connsiteX87" fmla="*/ 3154868 w 5623272"/>
              <a:gd name="connsiteY87" fmla="*/ 3897344 h 4130507"/>
              <a:gd name="connsiteX88" fmla="*/ 3143145 w 5623272"/>
              <a:gd name="connsiteY88" fmla="*/ 3897344 h 4130507"/>
              <a:gd name="connsiteX89" fmla="*/ 3130119 w 5623272"/>
              <a:gd name="connsiteY89" fmla="*/ 3897344 h 4130507"/>
              <a:gd name="connsiteX90" fmla="*/ 3117093 w 5623272"/>
              <a:gd name="connsiteY90" fmla="*/ 3897344 h 4130507"/>
              <a:gd name="connsiteX91" fmla="*/ 3107975 w 5623272"/>
              <a:gd name="connsiteY91" fmla="*/ 3899949 h 4130507"/>
              <a:gd name="connsiteX92" fmla="*/ 3094949 w 5623272"/>
              <a:gd name="connsiteY92" fmla="*/ 3902554 h 4130507"/>
              <a:gd name="connsiteX93" fmla="*/ 3081923 w 5623272"/>
              <a:gd name="connsiteY93" fmla="*/ 3905159 h 4130507"/>
              <a:gd name="connsiteX94" fmla="*/ 3070200 w 5623272"/>
              <a:gd name="connsiteY94" fmla="*/ 3907765 h 4130507"/>
              <a:gd name="connsiteX95" fmla="*/ 2997255 w 5623272"/>
              <a:gd name="connsiteY95" fmla="*/ 3935119 h 4130507"/>
              <a:gd name="connsiteX96" fmla="*/ 2989439 w 5623272"/>
              <a:gd name="connsiteY96" fmla="*/ 3937724 h 4130507"/>
              <a:gd name="connsiteX97" fmla="*/ 2982926 w 5623272"/>
              <a:gd name="connsiteY97" fmla="*/ 3942935 h 4130507"/>
              <a:gd name="connsiteX98" fmla="*/ 2977716 w 5623272"/>
              <a:gd name="connsiteY98" fmla="*/ 3945540 h 4130507"/>
              <a:gd name="connsiteX99" fmla="*/ 2969901 w 5623272"/>
              <a:gd name="connsiteY99" fmla="*/ 3950750 h 4130507"/>
              <a:gd name="connsiteX100" fmla="*/ 2964690 w 5623272"/>
              <a:gd name="connsiteY100" fmla="*/ 3954658 h 4130507"/>
              <a:gd name="connsiteX101" fmla="*/ 2959480 w 5623272"/>
              <a:gd name="connsiteY101" fmla="*/ 3959868 h 4130507"/>
              <a:gd name="connsiteX102" fmla="*/ 2955572 w 5623272"/>
              <a:gd name="connsiteY102" fmla="*/ 3965079 h 4130507"/>
              <a:gd name="connsiteX103" fmla="*/ 2950362 w 5623272"/>
              <a:gd name="connsiteY103" fmla="*/ 3970289 h 4130507"/>
              <a:gd name="connsiteX104" fmla="*/ 2945151 w 5623272"/>
              <a:gd name="connsiteY104" fmla="*/ 3975499 h 4130507"/>
              <a:gd name="connsiteX105" fmla="*/ 2939941 w 5623272"/>
              <a:gd name="connsiteY105" fmla="*/ 3980710 h 4130507"/>
              <a:gd name="connsiteX106" fmla="*/ 2934731 w 5623272"/>
              <a:gd name="connsiteY106" fmla="*/ 3987223 h 4130507"/>
              <a:gd name="connsiteX107" fmla="*/ 2932125 w 5623272"/>
              <a:gd name="connsiteY107" fmla="*/ 3995038 h 4130507"/>
              <a:gd name="connsiteX108" fmla="*/ 2926915 w 5623272"/>
              <a:gd name="connsiteY108" fmla="*/ 4000248 h 4130507"/>
              <a:gd name="connsiteX109" fmla="*/ 2925613 w 5623272"/>
              <a:gd name="connsiteY109" fmla="*/ 4005459 h 4130507"/>
              <a:gd name="connsiteX110" fmla="*/ 2920402 w 5623272"/>
              <a:gd name="connsiteY110" fmla="*/ 4013274 h 4130507"/>
              <a:gd name="connsiteX111" fmla="*/ 2915192 w 5623272"/>
              <a:gd name="connsiteY111" fmla="*/ 4017182 h 4130507"/>
              <a:gd name="connsiteX112" fmla="*/ 2909981 w 5623272"/>
              <a:gd name="connsiteY112" fmla="*/ 4022392 h 4130507"/>
              <a:gd name="connsiteX113" fmla="*/ 2904771 w 5623272"/>
              <a:gd name="connsiteY113" fmla="*/ 4027603 h 4130507"/>
              <a:gd name="connsiteX114" fmla="*/ 2899561 w 5623272"/>
              <a:gd name="connsiteY114" fmla="*/ 4032813 h 4130507"/>
              <a:gd name="connsiteX115" fmla="*/ 2893048 w 5623272"/>
              <a:gd name="connsiteY115" fmla="*/ 4038023 h 4130507"/>
              <a:gd name="connsiteX116" fmla="*/ 2887837 w 5623272"/>
              <a:gd name="connsiteY116" fmla="*/ 4040629 h 4130507"/>
              <a:gd name="connsiteX117" fmla="*/ 2880022 w 5623272"/>
              <a:gd name="connsiteY117" fmla="*/ 4045839 h 4130507"/>
              <a:gd name="connsiteX118" fmla="*/ 2874812 w 5623272"/>
              <a:gd name="connsiteY118" fmla="*/ 4047142 h 4130507"/>
              <a:gd name="connsiteX119" fmla="*/ 2866996 w 5623272"/>
              <a:gd name="connsiteY119" fmla="*/ 4049747 h 4130507"/>
              <a:gd name="connsiteX120" fmla="*/ 2697660 w 5623272"/>
              <a:gd name="connsiteY120" fmla="*/ 4120086 h 4130507"/>
              <a:gd name="connsiteX121" fmla="*/ 2662490 w 5623272"/>
              <a:gd name="connsiteY121" fmla="*/ 4127902 h 4130507"/>
              <a:gd name="connsiteX122" fmla="*/ 2627320 w 5623272"/>
              <a:gd name="connsiteY122" fmla="*/ 4130507 h 4130507"/>
              <a:gd name="connsiteX123" fmla="*/ 2589545 w 5623272"/>
              <a:gd name="connsiteY123" fmla="*/ 4130507 h 4130507"/>
              <a:gd name="connsiteX124" fmla="*/ 2527020 w 5623272"/>
              <a:gd name="connsiteY124" fmla="*/ 4130507 h 4130507"/>
              <a:gd name="connsiteX125" fmla="*/ 2510087 w 5623272"/>
              <a:gd name="connsiteY125" fmla="*/ 4130507 h 4130507"/>
              <a:gd name="connsiteX126" fmla="*/ 2490548 w 5623272"/>
              <a:gd name="connsiteY126" fmla="*/ 4130507 h 4130507"/>
              <a:gd name="connsiteX127" fmla="*/ 2472312 w 5623272"/>
              <a:gd name="connsiteY127" fmla="*/ 4127902 h 4130507"/>
              <a:gd name="connsiteX128" fmla="*/ 2437142 w 5623272"/>
              <a:gd name="connsiteY128" fmla="*/ 4122692 h 4130507"/>
              <a:gd name="connsiteX129" fmla="*/ 2422813 w 5623272"/>
              <a:gd name="connsiteY129" fmla="*/ 4117481 h 4130507"/>
              <a:gd name="connsiteX130" fmla="*/ 2407182 w 5623272"/>
              <a:gd name="connsiteY130" fmla="*/ 4109666 h 4130507"/>
              <a:gd name="connsiteX131" fmla="*/ 2392854 w 5623272"/>
              <a:gd name="connsiteY131" fmla="*/ 4103153 h 4130507"/>
              <a:gd name="connsiteX132" fmla="*/ 2377223 w 5623272"/>
              <a:gd name="connsiteY132" fmla="*/ 4095337 h 4130507"/>
              <a:gd name="connsiteX133" fmla="*/ 2362894 w 5623272"/>
              <a:gd name="connsiteY133" fmla="*/ 4087522 h 4130507"/>
              <a:gd name="connsiteX134" fmla="*/ 2347263 w 5623272"/>
              <a:gd name="connsiteY134" fmla="*/ 4077101 h 4130507"/>
              <a:gd name="connsiteX135" fmla="*/ 2334237 w 5623272"/>
              <a:gd name="connsiteY135" fmla="*/ 4067983 h 4130507"/>
              <a:gd name="connsiteX136" fmla="*/ 2322514 w 5623272"/>
              <a:gd name="connsiteY136" fmla="*/ 4057562 h 4130507"/>
              <a:gd name="connsiteX137" fmla="*/ 2309488 w 5623272"/>
              <a:gd name="connsiteY137" fmla="*/ 4045839 h 4130507"/>
              <a:gd name="connsiteX138" fmla="*/ 2297765 w 5623272"/>
              <a:gd name="connsiteY138" fmla="*/ 4032813 h 4130507"/>
              <a:gd name="connsiteX139" fmla="*/ 2287344 w 5623272"/>
              <a:gd name="connsiteY139" fmla="*/ 4019787 h 4130507"/>
              <a:gd name="connsiteX140" fmla="*/ 2276923 w 5623272"/>
              <a:gd name="connsiteY140" fmla="*/ 4008064 h 4130507"/>
              <a:gd name="connsiteX141" fmla="*/ 2267805 w 5623272"/>
              <a:gd name="connsiteY141" fmla="*/ 3997643 h 4130507"/>
              <a:gd name="connsiteX142" fmla="*/ 2259990 w 5623272"/>
              <a:gd name="connsiteY142" fmla="*/ 3984617 h 4130507"/>
              <a:gd name="connsiteX143" fmla="*/ 2249569 w 5623272"/>
              <a:gd name="connsiteY143" fmla="*/ 3978104 h 4130507"/>
              <a:gd name="connsiteX144" fmla="*/ 2240451 w 5623272"/>
              <a:gd name="connsiteY144" fmla="*/ 3967684 h 4130507"/>
              <a:gd name="connsiteX145" fmla="*/ 2227425 w 5623272"/>
              <a:gd name="connsiteY145" fmla="*/ 3957263 h 4130507"/>
              <a:gd name="connsiteX146" fmla="*/ 2217004 w 5623272"/>
              <a:gd name="connsiteY146" fmla="*/ 3950750 h 4130507"/>
              <a:gd name="connsiteX147" fmla="*/ 2205281 w 5623272"/>
              <a:gd name="connsiteY147" fmla="*/ 3942935 h 4130507"/>
              <a:gd name="connsiteX148" fmla="*/ 2157085 w 5623272"/>
              <a:gd name="connsiteY148" fmla="*/ 3918185 h 4130507"/>
              <a:gd name="connsiteX149" fmla="*/ 2127126 w 5623272"/>
              <a:gd name="connsiteY149" fmla="*/ 3899949 h 4130507"/>
              <a:gd name="connsiteX150" fmla="*/ 2082838 w 5623272"/>
              <a:gd name="connsiteY150" fmla="*/ 3880410 h 4130507"/>
              <a:gd name="connsiteX151" fmla="*/ 2094414 w 5623272"/>
              <a:gd name="connsiteY151" fmla="*/ 3816488 h 4130507"/>
              <a:gd name="connsiteX152" fmla="*/ 2094414 w 5623272"/>
              <a:gd name="connsiteY152" fmla="*/ 3816487 h 4130507"/>
              <a:gd name="connsiteX153" fmla="*/ 2082837 w 5623272"/>
              <a:gd name="connsiteY153" fmla="*/ 3880410 h 4130507"/>
              <a:gd name="connsiteX154" fmla="*/ 2042457 w 5623272"/>
              <a:gd name="connsiteY154" fmla="*/ 3862174 h 4130507"/>
              <a:gd name="connsiteX155" fmla="*/ 2039852 w 5623272"/>
              <a:gd name="connsiteY155" fmla="*/ 3859569 h 4130507"/>
              <a:gd name="connsiteX156" fmla="*/ 2037247 w 5623272"/>
              <a:gd name="connsiteY156" fmla="*/ 3858266 h 4130507"/>
              <a:gd name="connsiteX157" fmla="*/ 2034642 w 5623272"/>
              <a:gd name="connsiteY157" fmla="*/ 3855661 h 4130507"/>
              <a:gd name="connsiteX158" fmla="*/ 2032037 w 5623272"/>
              <a:gd name="connsiteY158" fmla="*/ 3853056 h 4130507"/>
              <a:gd name="connsiteX159" fmla="*/ 2029431 w 5623272"/>
              <a:gd name="connsiteY159" fmla="*/ 3850451 h 4130507"/>
              <a:gd name="connsiteX160" fmla="*/ 2026826 w 5623272"/>
              <a:gd name="connsiteY160" fmla="*/ 3847845 h 4130507"/>
              <a:gd name="connsiteX161" fmla="*/ 2024221 w 5623272"/>
              <a:gd name="connsiteY161" fmla="*/ 3845240 h 4130507"/>
              <a:gd name="connsiteX162" fmla="*/ 2022918 w 5623272"/>
              <a:gd name="connsiteY162" fmla="*/ 3840030 h 4130507"/>
              <a:gd name="connsiteX163" fmla="*/ 2020313 w 5623272"/>
              <a:gd name="connsiteY163" fmla="*/ 3837425 h 4130507"/>
              <a:gd name="connsiteX164" fmla="*/ 2020313 w 5623272"/>
              <a:gd name="connsiteY164" fmla="*/ 3834820 h 4130507"/>
              <a:gd name="connsiteX165" fmla="*/ 2017708 w 5623272"/>
              <a:gd name="connsiteY165" fmla="*/ 3829609 h 4130507"/>
              <a:gd name="connsiteX166" fmla="*/ 2015103 w 5623272"/>
              <a:gd name="connsiteY166" fmla="*/ 3827004 h 4130507"/>
              <a:gd name="connsiteX167" fmla="*/ 2015103 w 5623272"/>
              <a:gd name="connsiteY167" fmla="*/ 3825701 h 4130507"/>
              <a:gd name="connsiteX168" fmla="*/ 2015103 w 5623272"/>
              <a:gd name="connsiteY168" fmla="*/ 3820491 h 4130507"/>
              <a:gd name="connsiteX169" fmla="*/ 2012498 w 5623272"/>
              <a:gd name="connsiteY169" fmla="*/ 3817886 h 4130507"/>
              <a:gd name="connsiteX170" fmla="*/ 2012498 w 5623272"/>
              <a:gd name="connsiteY170" fmla="*/ 3812676 h 4130507"/>
              <a:gd name="connsiteX171" fmla="*/ 2012498 w 5623272"/>
              <a:gd name="connsiteY171" fmla="*/ 3810070 h 4130507"/>
              <a:gd name="connsiteX172" fmla="*/ 2009893 w 5623272"/>
              <a:gd name="connsiteY172" fmla="*/ 3807465 h 4130507"/>
              <a:gd name="connsiteX173" fmla="*/ 2009893 w 5623272"/>
              <a:gd name="connsiteY173" fmla="*/ 3802255 h 4130507"/>
              <a:gd name="connsiteX174" fmla="*/ 2007287 w 5623272"/>
              <a:gd name="connsiteY174" fmla="*/ 3799650 h 4130507"/>
              <a:gd name="connsiteX175" fmla="*/ 2007287 w 5623272"/>
              <a:gd name="connsiteY175" fmla="*/ 3797045 h 4130507"/>
              <a:gd name="connsiteX176" fmla="*/ 2004682 w 5623272"/>
              <a:gd name="connsiteY176" fmla="*/ 3793137 h 4130507"/>
              <a:gd name="connsiteX177" fmla="*/ 2002077 w 5623272"/>
              <a:gd name="connsiteY177" fmla="*/ 3790532 h 4130507"/>
              <a:gd name="connsiteX178" fmla="*/ 2002077 w 5623272"/>
              <a:gd name="connsiteY178" fmla="*/ 3787926 h 4130507"/>
              <a:gd name="connsiteX179" fmla="*/ 1999472 w 5623272"/>
              <a:gd name="connsiteY179" fmla="*/ 3785321 h 4130507"/>
              <a:gd name="connsiteX180" fmla="*/ 1931737 w 5623272"/>
              <a:gd name="connsiteY180" fmla="*/ 3704561 h 4130507"/>
              <a:gd name="connsiteX181" fmla="*/ 1931737 w 5623272"/>
              <a:gd name="connsiteY181" fmla="*/ 3701956 h 4130507"/>
              <a:gd name="connsiteX182" fmla="*/ 1930435 w 5623272"/>
              <a:gd name="connsiteY182" fmla="*/ 3700653 h 4130507"/>
              <a:gd name="connsiteX183" fmla="*/ 1927830 w 5623272"/>
              <a:gd name="connsiteY183" fmla="*/ 3698048 h 4130507"/>
              <a:gd name="connsiteX184" fmla="*/ 1925224 w 5623272"/>
              <a:gd name="connsiteY184" fmla="*/ 3698048 h 4130507"/>
              <a:gd name="connsiteX185" fmla="*/ 1925224 w 5623272"/>
              <a:gd name="connsiteY185" fmla="*/ 3695443 h 4130507"/>
              <a:gd name="connsiteX186" fmla="*/ 1922619 w 5623272"/>
              <a:gd name="connsiteY186" fmla="*/ 3692837 h 4130507"/>
              <a:gd name="connsiteX187" fmla="*/ 1920014 w 5623272"/>
              <a:gd name="connsiteY187" fmla="*/ 3692837 h 4130507"/>
              <a:gd name="connsiteX188" fmla="*/ 1917409 w 5623272"/>
              <a:gd name="connsiteY188" fmla="*/ 3690232 h 4130507"/>
              <a:gd name="connsiteX189" fmla="*/ 1914804 w 5623272"/>
              <a:gd name="connsiteY189" fmla="*/ 3690232 h 4130507"/>
              <a:gd name="connsiteX190" fmla="*/ 1912198 w 5623272"/>
              <a:gd name="connsiteY190" fmla="*/ 3687627 h 4130507"/>
              <a:gd name="connsiteX191" fmla="*/ 1909593 w 5623272"/>
              <a:gd name="connsiteY191" fmla="*/ 3687627 h 4130507"/>
              <a:gd name="connsiteX192" fmla="*/ 1906988 w 5623272"/>
              <a:gd name="connsiteY192" fmla="*/ 3687627 h 4130507"/>
              <a:gd name="connsiteX193" fmla="*/ 1904383 w 5623272"/>
              <a:gd name="connsiteY193" fmla="*/ 3685022 h 4130507"/>
              <a:gd name="connsiteX194" fmla="*/ 1901778 w 5623272"/>
              <a:gd name="connsiteY194" fmla="*/ 3685022 h 4130507"/>
              <a:gd name="connsiteX195" fmla="*/ 1899173 w 5623272"/>
              <a:gd name="connsiteY195" fmla="*/ 3685022 h 4130507"/>
              <a:gd name="connsiteX196" fmla="*/ 1897870 w 5623272"/>
              <a:gd name="connsiteY196" fmla="*/ 3685022 h 4130507"/>
              <a:gd name="connsiteX197" fmla="*/ 1895265 w 5623272"/>
              <a:gd name="connsiteY197" fmla="*/ 3685022 h 4130507"/>
              <a:gd name="connsiteX198" fmla="*/ 1892660 w 5623272"/>
              <a:gd name="connsiteY198" fmla="*/ 3682417 h 4130507"/>
              <a:gd name="connsiteX199" fmla="*/ 1890055 w 5623272"/>
              <a:gd name="connsiteY199" fmla="*/ 3682417 h 4130507"/>
              <a:gd name="connsiteX200" fmla="*/ 1887449 w 5623272"/>
              <a:gd name="connsiteY200" fmla="*/ 3679812 h 4130507"/>
              <a:gd name="connsiteX201" fmla="*/ 1884844 w 5623272"/>
              <a:gd name="connsiteY201" fmla="*/ 3679812 h 4130507"/>
              <a:gd name="connsiteX202" fmla="*/ 1882239 w 5623272"/>
              <a:gd name="connsiteY202" fmla="*/ 3677206 h 4130507"/>
              <a:gd name="connsiteX203" fmla="*/ 1879634 w 5623272"/>
              <a:gd name="connsiteY203" fmla="*/ 3674601 h 4130507"/>
              <a:gd name="connsiteX204" fmla="*/ 1877029 w 5623272"/>
              <a:gd name="connsiteY204" fmla="*/ 3674601 h 4130507"/>
              <a:gd name="connsiteX205" fmla="*/ 1877029 w 5623272"/>
              <a:gd name="connsiteY205" fmla="*/ 3671996 h 4130507"/>
              <a:gd name="connsiteX206" fmla="*/ 1874423 w 5623272"/>
              <a:gd name="connsiteY206" fmla="*/ 3669391 h 4130507"/>
              <a:gd name="connsiteX207" fmla="*/ 1871818 w 5623272"/>
              <a:gd name="connsiteY207" fmla="*/ 3669391 h 4130507"/>
              <a:gd name="connsiteX208" fmla="*/ 1871818 w 5623272"/>
              <a:gd name="connsiteY208" fmla="*/ 3668088 h 4130507"/>
              <a:gd name="connsiteX209" fmla="*/ 1869213 w 5623272"/>
              <a:gd name="connsiteY209" fmla="*/ 3665483 h 4130507"/>
              <a:gd name="connsiteX210" fmla="*/ 1869213 w 5623272"/>
              <a:gd name="connsiteY210" fmla="*/ 3662878 h 4130507"/>
              <a:gd name="connsiteX211" fmla="*/ 1860095 w 5623272"/>
              <a:gd name="connsiteY211" fmla="*/ 3649852 h 4130507"/>
              <a:gd name="connsiteX212" fmla="*/ 1852279 w 5623272"/>
              <a:gd name="connsiteY212" fmla="*/ 3635524 h 4130507"/>
              <a:gd name="connsiteX213" fmla="*/ 1841859 w 5623272"/>
              <a:gd name="connsiteY213" fmla="*/ 3622498 h 4130507"/>
              <a:gd name="connsiteX214" fmla="*/ 1832741 w 5623272"/>
              <a:gd name="connsiteY214" fmla="*/ 3612077 h 4130507"/>
              <a:gd name="connsiteX215" fmla="*/ 1819715 w 5623272"/>
              <a:gd name="connsiteY215" fmla="*/ 3600354 h 4130507"/>
              <a:gd name="connsiteX216" fmla="*/ 1809294 w 5623272"/>
              <a:gd name="connsiteY216" fmla="*/ 3589933 h 4130507"/>
              <a:gd name="connsiteX217" fmla="*/ 1797571 w 5623272"/>
              <a:gd name="connsiteY217" fmla="*/ 3576907 h 4130507"/>
              <a:gd name="connsiteX218" fmla="*/ 1784545 w 5623272"/>
              <a:gd name="connsiteY218" fmla="*/ 3570394 h 4130507"/>
              <a:gd name="connsiteX219" fmla="*/ 1772822 w 5623272"/>
              <a:gd name="connsiteY219" fmla="*/ 3559973 h 4130507"/>
              <a:gd name="connsiteX220" fmla="*/ 1757191 w 5623272"/>
              <a:gd name="connsiteY220" fmla="*/ 3552158 h 4130507"/>
              <a:gd name="connsiteX221" fmla="*/ 1744165 w 5623272"/>
              <a:gd name="connsiteY221" fmla="*/ 3544342 h 4130507"/>
              <a:gd name="connsiteX222" fmla="*/ 1729836 w 5623272"/>
              <a:gd name="connsiteY222" fmla="*/ 3537829 h 4130507"/>
              <a:gd name="connsiteX223" fmla="*/ 1714205 w 5623272"/>
              <a:gd name="connsiteY223" fmla="*/ 3530014 h 4130507"/>
              <a:gd name="connsiteX224" fmla="*/ 1699877 w 5623272"/>
              <a:gd name="connsiteY224" fmla="*/ 3524804 h 4130507"/>
              <a:gd name="connsiteX225" fmla="*/ 1681641 w 5623272"/>
              <a:gd name="connsiteY225" fmla="*/ 3519593 h 4130507"/>
              <a:gd name="connsiteX226" fmla="*/ 1667312 w 5623272"/>
              <a:gd name="connsiteY226" fmla="*/ 3513080 h 4130507"/>
              <a:gd name="connsiteX227" fmla="*/ 1649076 w 5623272"/>
              <a:gd name="connsiteY227" fmla="*/ 3505265 h 4130507"/>
              <a:gd name="connsiteX228" fmla="*/ 1634747 w 5623272"/>
              <a:gd name="connsiteY228" fmla="*/ 3494844 h 4130507"/>
              <a:gd name="connsiteX229" fmla="*/ 1619116 w 5623272"/>
              <a:gd name="connsiteY229" fmla="*/ 3484423 h 4130507"/>
              <a:gd name="connsiteX230" fmla="*/ 1604788 w 5623272"/>
              <a:gd name="connsiteY230" fmla="*/ 3477910 h 4130507"/>
              <a:gd name="connsiteX231" fmla="*/ 1591762 w 5623272"/>
              <a:gd name="connsiteY231" fmla="*/ 3467490 h 4130507"/>
              <a:gd name="connsiteX232" fmla="*/ 1577434 w 5623272"/>
              <a:gd name="connsiteY232" fmla="*/ 3459674 h 4130507"/>
              <a:gd name="connsiteX233" fmla="*/ 1559197 w 5623272"/>
              <a:gd name="connsiteY233" fmla="*/ 3451859 h 4130507"/>
              <a:gd name="connsiteX234" fmla="*/ 1544869 w 5623272"/>
              <a:gd name="connsiteY234" fmla="*/ 3447951 h 4130507"/>
              <a:gd name="connsiteX235" fmla="*/ 1529238 w 5623272"/>
              <a:gd name="connsiteY235" fmla="*/ 3442741 h 4130507"/>
              <a:gd name="connsiteX236" fmla="*/ 1512304 w 5623272"/>
              <a:gd name="connsiteY236" fmla="*/ 3437530 h 4130507"/>
              <a:gd name="connsiteX237" fmla="*/ 1494068 w 5623272"/>
              <a:gd name="connsiteY237" fmla="*/ 3434925 h 4130507"/>
              <a:gd name="connsiteX238" fmla="*/ 1479739 w 5623272"/>
              <a:gd name="connsiteY238" fmla="*/ 3432320 h 4130507"/>
              <a:gd name="connsiteX239" fmla="*/ 1462806 w 5623272"/>
              <a:gd name="connsiteY239" fmla="*/ 3432320 h 4130507"/>
              <a:gd name="connsiteX240" fmla="*/ 1365112 w 5623272"/>
              <a:gd name="connsiteY240" fmla="*/ 3427110 h 4130507"/>
              <a:gd name="connsiteX241" fmla="*/ 1270023 w 5623272"/>
              <a:gd name="connsiteY241" fmla="*/ 3419294 h 4130507"/>
              <a:gd name="connsiteX242" fmla="*/ 1270023 w 5623272"/>
              <a:gd name="connsiteY242" fmla="*/ 3419293 h 4130507"/>
              <a:gd name="connsiteX243" fmla="*/ 1249182 w 5623272"/>
              <a:gd name="connsiteY243" fmla="*/ 3417991 h 4130507"/>
              <a:gd name="connsiteX244" fmla="*/ 1232248 w 5623272"/>
              <a:gd name="connsiteY244" fmla="*/ 3415385 h 4130507"/>
              <a:gd name="connsiteX245" fmla="*/ 1214012 w 5623272"/>
              <a:gd name="connsiteY245" fmla="*/ 3412780 h 4130507"/>
              <a:gd name="connsiteX246" fmla="*/ 1197078 w 5623272"/>
              <a:gd name="connsiteY246" fmla="*/ 3407570 h 4130507"/>
              <a:gd name="connsiteX247" fmla="*/ 1180145 w 5623272"/>
              <a:gd name="connsiteY247" fmla="*/ 3402360 h 4130507"/>
              <a:gd name="connsiteX248" fmla="*/ 1161908 w 5623272"/>
              <a:gd name="connsiteY248" fmla="*/ 3397149 h 4130507"/>
              <a:gd name="connsiteX249" fmla="*/ 1144975 w 5623272"/>
              <a:gd name="connsiteY249" fmla="*/ 3389334 h 4130507"/>
              <a:gd name="connsiteX250" fmla="*/ 1126738 w 5623272"/>
              <a:gd name="connsiteY250" fmla="*/ 3382821 h 4130507"/>
              <a:gd name="connsiteX251" fmla="*/ 1112410 w 5623272"/>
              <a:gd name="connsiteY251" fmla="*/ 3372400 h 4130507"/>
              <a:gd name="connsiteX252" fmla="*/ 1096779 w 5623272"/>
              <a:gd name="connsiteY252" fmla="*/ 3361979 h 4130507"/>
              <a:gd name="connsiteX253" fmla="*/ 1082450 w 5623272"/>
              <a:gd name="connsiteY253" fmla="*/ 3352861 h 4130507"/>
              <a:gd name="connsiteX254" fmla="*/ 1066819 w 5623272"/>
              <a:gd name="connsiteY254" fmla="*/ 3339835 h 4130507"/>
              <a:gd name="connsiteX255" fmla="*/ 1052491 w 5623272"/>
              <a:gd name="connsiteY255" fmla="*/ 3326809 h 4130507"/>
              <a:gd name="connsiteX256" fmla="*/ 1039465 w 5623272"/>
              <a:gd name="connsiteY256" fmla="*/ 3315086 h 4130507"/>
              <a:gd name="connsiteX257" fmla="*/ 1027742 w 5623272"/>
              <a:gd name="connsiteY257" fmla="*/ 3302060 h 4130507"/>
              <a:gd name="connsiteX258" fmla="*/ 1022531 w 5623272"/>
              <a:gd name="connsiteY258" fmla="*/ 3294245 h 4130507"/>
              <a:gd name="connsiteX259" fmla="*/ 1014716 w 5623272"/>
              <a:gd name="connsiteY259" fmla="*/ 3287732 h 4130507"/>
              <a:gd name="connsiteX260" fmla="*/ 1006900 w 5623272"/>
              <a:gd name="connsiteY260" fmla="*/ 3282521 h 4130507"/>
              <a:gd name="connsiteX261" fmla="*/ 1001690 w 5623272"/>
              <a:gd name="connsiteY261" fmla="*/ 3277311 h 4130507"/>
              <a:gd name="connsiteX262" fmla="*/ 995177 w 5623272"/>
              <a:gd name="connsiteY262" fmla="*/ 3269496 h 4130507"/>
              <a:gd name="connsiteX263" fmla="*/ 984756 w 5623272"/>
              <a:gd name="connsiteY263" fmla="*/ 3264285 h 4130507"/>
              <a:gd name="connsiteX264" fmla="*/ 976941 w 5623272"/>
              <a:gd name="connsiteY264" fmla="*/ 3261680 h 4130507"/>
              <a:gd name="connsiteX265" fmla="*/ 969125 w 5623272"/>
              <a:gd name="connsiteY265" fmla="*/ 3257772 h 4130507"/>
              <a:gd name="connsiteX266" fmla="*/ 960007 w 5623272"/>
              <a:gd name="connsiteY266" fmla="*/ 3252562 h 4130507"/>
              <a:gd name="connsiteX267" fmla="*/ 952192 w 5623272"/>
              <a:gd name="connsiteY267" fmla="*/ 3249957 h 4130507"/>
              <a:gd name="connsiteX268" fmla="*/ 941771 w 5623272"/>
              <a:gd name="connsiteY268" fmla="*/ 3247352 h 4130507"/>
              <a:gd name="connsiteX269" fmla="*/ 933955 w 5623272"/>
              <a:gd name="connsiteY269" fmla="*/ 3244746 h 4130507"/>
              <a:gd name="connsiteX270" fmla="*/ 751593 w 5623272"/>
              <a:gd name="connsiteY270" fmla="*/ 3204366 h 4130507"/>
              <a:gd name="connsiteX271" fmla="*/ 745080 w 5623272"/>
              <a:gd name="connsiteY271" fmla="*/ 3201761 h 4130507"/>
              <a:gd name="connsiteX272" fmla="*/ 737264 w 5623272"/>
              <a:gd name="connsiteY272" fmla="*/ 3199156 h 4130507"/>
              <a:gd name="connsiteX273" fmla="*/ 732054 w 5623272"/>
              <a:gd name="connsiteY273" fmla="*/ 3197853 h 4130507"/>
              <a:gd name="connsiteX274" fmla="*/ 724239 w 5623272"/>
              <a:gd name="connsiteY274" fmla="*/ 3195248 h 4130507"/>
              <a:gd name="connsiteX275" fmla="*/ 716423 w 5623272"/>
              <a:gd name="connsiteY275" fmla="*/ 3192643 h 4130507"/>
              <a:gd name="connsiteX276" fmla="*/ 712515 w 5623272"/>
              <a:gd name="connsiteY276" fmla="*/ 3187433 h 4130507"/>
              <a:gd name="connsiteX277" fmla="*/ 704700 w 5623272"/>
              <a:gd name="connsiteY277" fmla="*/ 3182222 h 4130507"/>
              <a:gd name="connsiteX278" fmla="*/ 699489 w 5623272"/>
              <a:gd name="connsiteY278" fmla="*/ 3179617 h 4130507"/>
              <a:gd name="connsiteX279" fmla="*/ 691674 w 5623272"/>
              <a:gd name="connsiteY279" fmla="*/ 3174407 h 4130507"/>
              <a:gd name="connsiteX280" fmla="*/ 686463 w 5623272"/>
              <a:gd name="connsiteY280" fmla="*/ 3169196 h 4130507"/>
              <a:gd name="connsiteX281" fmla="*/ 531455 w 5623272"/>
              <a:gd name="connsiteY281" fmla="*/ 3014188 h 4130507"/>
              <a:gd name="connsiteX282" fmla="*/ 522337 w 5623272"/>
              <a:gd name="connsiteY282" fmla="*/ 3002465 h 4130507"/>
              <a:gd name="connsiteX283" fmla="*/ 509311 w 5623272"/>
              <a:gd name="connsiteY283" fmla="*/ 2989439 h 4130507"/>
              <a:gd name="connsiteX284" fmla="*/ 498891 w 5623272"/>
              <a:gd name="connsiteY284" fmla="*/ 2975111 h 4130507"/>
              <a:gd name="connsiteX285" fmla="*/ 492378 w 5623272"/>
              <a:gd name="connsiteY285" fmla="*/ 2959480 h 4130507"/>
              <a:gd name="connsiteX286" fmla="*/ 484562 w 5623272"/>
              <a:gd name="connsiteY286" fmla="*/ 2945151 h 4130507"/>
              <a:gd name="connsiteX287" fmla="*/ 474142 w 5623272"/>
              <a:gd name="connsiteY287" fmla="*/ 2929520 h 4130507"/>
              <a:gd name="connsiteX288" fmla="*/ 438972 w 5623272"/>
              <a:gd name="connsiteY288" fmla="*/ 2847457 h 4130507"/>
              <a:gd name="connsiteX289" fmla="*/ 429854 w 5623272"/>
              <a:gd name="connsiteY289" fmla="*/ 2831826 h 4130507"/>
              <a:gd name="connsiteX290" fmla="*/ 422038 w 5623272"/>
              <a:gd name="connsiteY290" fmla="*/ 2820103 h 4130507"/>
              <a:gd name="connsiteX291" fmla="*/ 411617 w 5623272"/>
              <a:gd name="connsiteY291" fmla="*/ 2807077 h 4130507"/>
              <a:gd name="connsiteX292" fmla="*/ 402499 w 5623272"/>
              <a:gd name="connsiteY292" fmla="*/ 2796656 h 4130507"/>
              <a:gd name="connsiteX293" fmla="*/ 392078 w 5623272"/>
              <a:gd name="connsiteY293" fmla="*/ 2784933 h 4130507"/>
              <a:gd name="connsiteX294" fmla="*/ 379053 w 5623272"/>
              <a:gd name="connsiteY294" fmla="*/ 2774512 h 4130507"/>
              <a:gd name="connsiteX295" fmla="*/ 367329 w 5623272"/>
              <a:gd name="connsiteY295" fmla="*/ 2764091 h 4130507"/>
              <a:gd name="connsiteX296" fmla="*/ 131561 w 5623272"/>
              <a:gd name="connsiteY296" fmla="*/ 2586939 h 4130507"/>
              <a:gd name="connsiteX297" fmla="*/ 74247 w 5623272"/>
              <a:gd name="connsiteY297" fmla="*/ 2519204 h 4130507"/>
              <a:gd name="connsiteX298" fmla="*/ 131561 w 5623272"/>
              <a:gd name="connsiteY298" fmla="*/ 2394156 h 4130507"/>
              <a:gd name="connsiteX299" fmla="*/ 446787 w 5623272"/>
              <a:gd name="connsiteY299" fmla="*/ 2579123 h 4130507"/>
              <a:gd name="connsiteX300" fmla="*/ 531455 w 5623272"/>
              <a:gd name="connsiteY300" fmla="*/ 2494455 h 4130507"/>
              <a:gd name="connsiteX301" fmla="*/ 775040 w 5623272"/>
              <a:gd name="connsiteY301" fmla="*/ 2594755 h 4130507"/>
              <a:gd name="connsiteX302" fmla="*/ 775040 w 5623272"/>
              <a:gd name="connsiteY302" fmla="*/ 2524415 h 4130507"/>
              <a:gd name="connsiteX303" fmla="*/ 726844 w 5623272"/>
              <a:gd name="connsiteY303" fmla="*/ 2524415 h 4130507"/>
              <a:gd name="connsiteX304" fmla="*/ 726844 w 5623272"/>
              <a:gd name="connsiteY304" fmla="*/ 2446259 h 4130507"/>
              <a:gd name="connsiteX305" fmla="*/ 775040 w 5623272"/>
              <a:gd name="connsiteY305" fmla="*/ 2442352 h 4130507"/>
              <a:gd name="connsiteX306" fmla="*/ 777645 w 5623272"/>
              <a:gd name="connsiteY306" fmla="*/ 2111494 h 4130507"/>
              <a:gd name="connsiteX307" fmla="*/ 729449 w 5623272"/>
              <a:gd name="connsiteY307" fmla="*/ 2111494 h 4130507"/>
              <a:gd name="connsiteX308" fmla="*/ 726844 w 5623272"/>
              <a:gd name="connsiteY308" fmla="*/ 2111494 h 4130507"/>
              <a:gd name="connsiteX309" fmla="*/ 724239 w 5623272"/>
              <a:gd name="connsiteY309" fmla="*/ 2111494 h 4130507"/>
              <a:gd name="connsiteX310" fmla="*/ 721633 w 5623272"/>
              <a:gd name="connsiteY310" fmla="*/ 2108889 h 4130507"/>
              <a:gd name="connsiteX311" fmla="*/ 719028 w 5623272"/>
              <a:gd name="connsiteY311" fmla="*/ 2108889 h 4130507"/>
              <a:gd name="connsiteX312" fmla="*/ 716423 w 5623272"/>
              <a:gd name="connsiteY312" fmla="*/ 2108889 h 4130507"/>
              <a:gd name="connsiteX313" fmla="*/ 716423 w 5623272"/>
              <a:gd name="connsiteY313" fmla="*/ 2106284 h 4130507"/>
              <a:gd name="connsiteX314" fmla="*/ 715120 w 5623272"/>
              <a:gd name="connsiteY314" fmla="*/ 2106284 h 4130507"/>
              <a:gd name="connsiteX315" fmla="*/ 552297 w 5623272"/>
              <a:gd name="connsiteY315" fmla="*/ 1978630 h 4130507"/>
              <a:gd name="connsiteX316" fmla="*/ 661714 w 5623272"/>
              <a:gd name="connsiteY316" fmla="*/ 1948671 h 4130507"/>
              <a:gd name="connsiteX317" fmla="*/ 666925 w 5623272"/>
              <a:gd name="connsiteY317" fmla="*/ 1948671 h 4130507"/>
              <a:gd name="connsiteX318" fmla="*/ 672135 w 5623272"/>
              <a:gd name="connsiteY318" fmla="*/ 1946066 h 4130507"/>
              <a:gd name="connsiteX319" fmla="*/ 679951 w 5623272"/>
              <a:gd name="connsiteY319" fmla="*/ 1946066 h 4130507"/>
              <a:gd name="connsiteX320" fmla="*/ 685161 w 5623272"/>
              <a:gd name="connsiteY320" fmla="*/ 1946066 h 4130507"/>
              <a:gd name="connsiteX321" fmla="*/ 691674 w 5623272"/>
              <a:gd name="connsiteY321" fmla="*/ 1946066 h 4130507"/>
              <a:gd name="connsiteX322" fmla="*/ 726844 w 5623272"/>
              <a:gd name="connsiteY322" fmla="*/ 1946066 h 4130507"/>
              <a:gd name="connsiteX323" fmla="*/ 724239 w 5623272"/>
              <a:gd name="connsiteY323" fmla="*/ 1951276 h 4130507"/>
              <a:gd name="connsiteX324" fmla="*/ 784158 w 5623272"/>
              <a:gd name="connsiteY324" fmla="*/ 1951276 h 4130507"/>
              <a:gd name="connsiteX325" fmla="*/ 786763 w 5623272"/>
              <a:gd name="connsiteY325" fmla="*/ 1671220 h 4130507"/>
              <a:gd name="connsiteX326" fmla="*/ 609611 w 5623272"/>
              <a:gd name="connsiteY326" fmla="*/ 1666009 h 4130507"/>
              <a:gd name="connsiteX327" fmla="*/ 599190 w 5623272"/>
              <a:gd name="connsiteY327" fmla="*/ 1600881 h 4130507"/>
              <a:gd name="connsiteX328" fmla="*/ 259215 w 5623272"/>
              <a:gd name="connsiteY328" fmla="*/ 1594368 h 4130507"/>
              <a:gd name="connsiteX329" fmla="*/ 269636 w 5623272"/>
              <a:gd name="connsiteY329" fmla="*/ 1208802 h 4130507"/>
              <a:gd name="connsiteX330" fmla="*/ 212322 w 5623272"/>
              <a:gd name="connsiteY330" fmla="*/ 1208802 h 4130507"/>
              <a:gd name="connsiteX331" fmla="*/ 177152 w 5623272"/>
              <a:gd name="connsiteY331" fmla="*/ 1211407 h 4130507"/>
              <a:gd name="connsiteX332" fmla="*/ 144587 w 5623272"/>
              <a:gd name="connsiteY332" fmla="*/ 1219222 h 4130507"/>
              <a:gd name="connsiteX333" fmla="*/ 144587 w 5623272"/>
              <a:gd name="connsiteY333" fmla="*/ 1143672 h 4130507"/>
              <a:gd name="connsiteX334" fmla="*/ 79458 w 5623272"/>
              <a:gd name="connsiteY334" fmla="*/ 1156698 h 4130507"/>
              <a:gd name="connsiteX335" fmla="*/ 84668 w 5623272"/>
              <a:gd name="connsiteY335" fmla="*/ 1083753 h 4130507"/>
              <a:gd name="connsiteX336" fmla="*/ 11723 w 5623272"/>
              <a:gd name="connsiteY336" fmla="*/ 999085 h 4130507"/>
              <a:gd name="connsiteX337" fmla="*/ 0 w 5623272"/>
              <a:gd name="connsiteY337" fmla="*/ 896180 h 4130507"/>
              <a:gd name="connsiteX338" fmla="*/ 6513 w 5623272"/>
              <a:gd name="connsiteY338" fmla="*/ 758106 h 4130507"/>
              <a:gd name="connsiteX339" fmla="*/ 9118 w 5623272"/>
              <a:gd name="connsiteY339" fmla="*/ 713818 h 4130507"/>
              <a:gd name="connsiteX340" fmla="*/ 549692 w 5623272"/>
              <a:gd name="connsiteY340" fmla="*/ 752896 h 4130507"/>
              <a:gd name="connsiteX341" fmla="*/ 987362 w 5623272"/>
              <a:gd name="connsiteY341" fmla="*/ 874036 h 4130507"/>
              <a:gd name="connsiteX342" fmla="*/ 1096779 w 5623272"/>
              <a:gd name="connsiteY342" fmla="*/ 885760 h 4130507"/>
              <a:gd name="connsiteX343" fmla="*/ 1425031 w 5623272"/>
              <a:gd name="connsiteY343" fmla="*/ 913114 h 4130507"/>
              <a:gd name="connsiteX344" fmla="*/ 1675127 w 5623272"/>
              <a:gd name="connsiteY344" fmla="*/ 861011 h 4130507"/>
              <a:gd name="connsiteX345" fmla="*/ 1814504 w 5623272"/>
              <a:gd name="connsiteY345" fmla="*/ 863616 h 4130507"/>
              <a:gd name="connsiteX346" fmla="*/ 2012498 w 5623272"/>
              <a:gd name="connsiteY346" fmla="*/ 660412 h 4130507"/>
              <a:gd name="connsiteX347" fmla="*/ 2197465 w 5623272"/>
              <a:gd name="connsiteY347" fmla="*/ 660412 h 4130507"/>
              <a:gd name="connsiteX348" fmla="*/ 2265200 w 5623272"/>
              <a:gd name="connsiteY348" fmla="*/ 689069 h 4130507"/>
              <a:gd name="connsiteX349" fmla="*/ 2330329 w 5623272"/>
              <a:gd name="connsiteY349" fmla="*/ 746383 h 4130507"/>
              <a:gd name="connsiteX350" fmla="*/ 2330330 w 5623272"/>
              <a:gd name="connsiteY350" fmla="*/ 746382 h 4130507"/>
              <a:gd name="connsiteX351" fmla="*/ 2292554 w 5623272"/>
              <a:gd name="connsiteY351" fmla="*/ 616123 h 4130507"/>
              <a:gd name="connsiteX352" fmla="*/ 2211794 w 5623272"/>
              <a:gd name="connsiteY352" fmla="*/ 488470 h 4130507"/>
              <a:gd name="connsiteX353" fmla="*/ 2214399 w 5623272"/>
              <a:gd name="connsiteY353" fmla="*/ 368632 h 4130507"/>
              <a:gd name="connsiteX354" fmla="*/ 2149270 w 5623272"/>
              <a:gd name="connsiteY354" fmla="*/ 293082 h 4130507"/>
              <a:gd name="connsiteX355" fmla="*/ 2319909 w 5623272"/>
              <a:gd name="connsiteY355" fmla="*/ 123745 h 4130507"/>
              <a:gd name="connsiteX356" fmla="*/ 2420208 w 5623272"/>
              <a:gd name="connsiteY356" fmla="*/ 97694 h 4130507"/>
              <a:gd name="connsiteX357" fmla="*/ 2459286 w 5623272"/>
              <a:gd name="connsiteY357" fmla="*/ 58616 h 4130507"/>
              <a:gd name="connsiteX358" fmla="*/ 2515297 w 5623272"/>
              <a:gd name="connsiteY358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596789 w 5623272"/>
              <a:gd name="connsiteY2" fmla="*/ 1299547 h 4130507"/>
              <a:gd name="connsiteX3" fmla="*/ 5612842 w 5623272"/>
              <a:gd name="connsiteY3" fmla="*/ 1293473 h 4130507"/>
              <a:gd name="connsiteX4" fmla="*/ 2515297 w 5623272"/>
              <a:gd name="connsiteY4" fmla="*/ 0 h 4130507"/>
              <a:gd name="connsiteX5" fmla="*/ 2847457 w 5623272"/>
              <a:gd name="connsiteY5" fmla="*/ 183665 h 4130507"/>
              <a:gd name="connsiteX6" fmla="*/ 3140539 w 5623272"/>
              <a:gd name="connsiteY6" fmla="*/ 240979 h 4130507"/>
              <a:gd name="connsiteX7" fmla="*/ 3361980 w 5623272"/>
              <a:gd name="connsiteY7" fmla="*/ 325647 h 4130507"/>
              <a:gd name="connsiteX8" fmla="*/ 3502659 w 5623272"/>
              <a:gd name="connsiteY8" fmla="*/ 281359 h 4130507"/>
              <a:gd name="connsiteX9" fmla="*/ 3501738 w 5623272"/>
              <a:gd name="connsiteY9" fmla="*/ 310564 h 4130507"/>
              <a:gd name="connsiteX10" fmla="*/ 3501739 w 5623272"/>
              <a:gd name="connsiteY10" fmla="*/ 310564 h 4130507"/>
              <a:gd name="connsiteX11" fmla="*/ 3502660 w 5623272"/>
              <a:gd name="connsiteY11" fmla="*/ 281358 h 4130507"/>
              <a:gd name="connsiteX12" fmla="*/ 3652457 w 5623272"/>
              <a:gd name="connsiteY12" fmla="*/ 227952 h 4130507"/>
              <a:gd name="connsiteX13" fmla="*/ 4122692 w 5623272"/>
              <a:gd name="connsiteY13" fmla="*/ 238373 h 4130507"/>
              <a:gd name="connsiteX14" fmla="*/ 4380604 w 5623272"/>
              <a:gd name="connsiteY14" fmla="*/ 246189 h 4130507"/>
              <a:gd name="connsiteX15" fmla="*/ 4525191 w 5623272"/>
              <a:gd name="connsiteY15" fmla="*/ 270938 h 4130507"/>
              <a:gd name="connsiteX16" fmla="*/ 4530401 w 5623272"/>
              <a:gd name="connsiteY16" fmla="*/ 213624 h 4130507"/>
              <a:gd name="connsiteX17" fmla="*/ 4695829 w 5623272"/>
              <a:gd name="connsiteY17" fmla="*/ 100300 h 4130507"/>
              <a:gd name="connsiteX18" fmla="*/ 4695829 w 5623272"/>
              <a:gd name="connsiteY18" fmla="*/ 100299 h 4130507"/>
              <a:gd name="connsiteX19" fmla="*/ 4695830 w 5623272"/>
              <a:gd name="connsiteY19" fmla="*/ 100299 h 4130507"/>
              <a:gd name="connsiteX20" fmla="*/ 4823483 w 5623272"/>
              <a:gd name="connsiteY20" fmla="*/ 72945 h 4130507"/>
              <a:gd name="connsiteX21" fmla="*/ 4970676 w 5623272"/>
              <a:gd name="connsiteY21" fmla="*/ 72945 h 4130507"/>
              <a:gd name="connsiteX22" fmla="*/ 5228588 w 5623272"/>
              <a:gd name="connsiteY22" fmla="*/ 132864 h 4130507"/>
              <a:gd name="connsiteX23" fmla="*/ 5623272 w 5623272"/>
              <a:gd name="connsiteY23" fmla="*/ 100299 h 4130507"/>
              <a:gd name="connsiteX24" fmla="*/ 5623272 w 5623272"/>
              <a:gd name="connsiteY24" fmla="*/ 121141 h 4130507"/>
              <a:gd name="connsiteX25" fmla="*/ 5612852 w 5623272"/>
              <a:gd name="connsiteY25" fmla="*/ 1293469 h 4130507"/>
              <a:gd name="connsiteX26" fmla="*/ 5612852 w 5623272"/>
              <a:gd name="connsiteY26" fmla="*/ 2603873 h 4130507"/>
              <a:gd name="connsiteX27" fmla="*/ 5612852 w 5623272"/>
              <a:gd name="connsiteY27" fmla="*/ 2711988 h 4130507"/>
              <a:gd name="connsiteX28" fmla="*/ 5612851 w 5623272"/>
              <a:gd name="connsiteY28" fmla="*/ 2711989 h 4130507"/>
              <a:gd name="connsiteX29" fmla="*/ 5620666 w 5623272"/>
              <a:gd name="connsiteY29" fmla="*/ 3687628 h 4130507"/>
              <a:gd name="connsiteX30" fmla="*/ 5612851 w 5623272"/>
              <a:gd name="connsiteY30" fmla="*/ 4082312 h 4130507"/>
              <a:gd name="connsiteX31" fmla="*/ 5153037 w 5623272"/>
              <a:gd name="connsiteY31" fmla="*/ 3920791 h 4130507"/>
              <a:gd name="connsiteX32" fmla="*/ 5087908 w 5623272"/>
              <a:gd name="connsiteY32" fmla="*/ 3918186 h 4130507"/>
              <a:gd name="connsiteX33" fmla="*/ 4682803 w 5623272"/>
              <a:gd name="connsiteY33" fmla="*/ 3910370 h 4130507"/>
              <a:gd name="connsiteX34" fmla="*/ 4637214 w 5623272"/>
              <a:gd name="connsiteY34" fmla="*/ 3907765 h 4130507"/>
              <a:gd name="connsiteX35" fmla="*/ 4609859 w 5623272"/>
              <a:gd name="connsiteY35" fmla="*/ 3907765 h 4130507"/>
              <a:gd name="connsiteX36" fmla="*/ 4582505 w 5623272"/>
              <a:gd name="connsiteY36" fmla="*/ 3905160 h 4130507"/>
              <a:gd name="connsiteX37" fmla="*/ 4555151 w 5623272"/>
              <a:gd name="connsiteY37" fmla="*/ 3899949 h 4130507"/>
              <a:gd name="connsiteX38" fmla="*/ 4527796 w 5623272"/>
              <a:gd name="connsiteY38" fmla="*/ 3894739 h 4130507"/>
              <a:gd name="connsiteX39" fmla="*/ 4500442 w 5623272"/>
              <a:gd name="connsiteY39" fmla="*/ 3888226 h 4130507"/>
              <a:gd name="connsiteX40" fmla="*/ 4475693 w 5623272"/>
              <a:gd name="connsiteY40" fmla="*/ 3880411 h 4130507"/>
              <a:gd name="connsiteX41" fmla="*/ 4450944 w 5623272"/>
              <a:gd name="connsiteY41" fmla="*/ 3869990 h 4130507"/>
              <a:gd name="connsiteX42" fmla="*/ 4424892 w 5623272"/>
              <a:gd name="connsiteY42" fmla="*/ 3858267 h 4130507"/>
              <a:gd name="connsiteX43" fmla="*/ 4400143 w 5623272"/>
              <a:gd name="connsiteY43" fmla="*/ 3845241 h 4130507"/>
              <a:gd name="connsiteX44" fmla="*/ 4375394 w 5623272"/>
              <a:gd name="connsiteY44" fmla="*/ 3829610 h 4130507"/>
              <a:gd name="connsiteX45" fmla="*/ 4355855 w 5623272"/>
              <a:gd name="connsiteY45" fmla="*/ 3817886 h 4130507"/>
              <a:gd name="connsiteX46" fmla="*/ 4348039 w 5623272"/>
              <a:gd name="connsiteY46" fmla="*/ 3812676 h 4130507"/>
              <a:gd name="connsiteX47" fmla="*/ 4340224 w 5623272"/>
              <a:gd name="connsiteY47" fmla="*/ 3807466 h 4130507"/>
              <a:gd name="connsiteX48" fmla="*/ 4329803 w 5623272"/>
              <a:gd name="connsiteY48" fmla="*/ 3804860 h 4130507"/>
              <a:gd name="connsiteX49" fmla="*/ 4323290 w 5623272"/>
              <a:gd name="connsiteY49" fmla="*/ 3799650 h 4130507"/>
              <a:gd name="connsiteX50" fmla="*/ 4312870 w 5623272"/>
              <a:gd name="connsiteY50" fmla="*/ 3797045 h 4130507"/>
              <a:gd name="connsiteX51" fmla="*/ 4193031 w 5623272"/>
              <a:gd name="connsiteY51" fmla="*/ 3763178 h 4130507"/>
              <a:gd name="connsiteX52" fmla="*/ 4182611 w 5623272"/>
              <a:gd name="connsiteY52" fmla="*/ 3763178 h 4130507"/>
              <a:gd name="connsiteX53" fmla="*/ 4170887 w 5623272"/>
              <a:gd name="connsiteY53" fmla="*/ 3760572 h 4130507"/>
              <a:gd name="connsiteX54" fmla="*/ 4160467 w 5623272"/>
              <a:gd name="connsiteY54" fmla="*/ 3760572 h 4130507"/>
              <a:gd name="connsiteX55" fmla="*/ 4147441 w 5623272"/>
              <a:gd name="connsiteY55" fmla="*/ 3760572 h 4130507"/>
              <a:gd name="connsiteX56" fmla="*/ 4138323 w 5623272"/>
              <a:gd name="connsiteY56" fmla="*/ 3760572 h 4130507"/>
              <a:gd name="connsiteX57" fmla="*/ 4127902 w 5623272"/>
              <a:gd name="connsiteY57" fmla="*/ 3760572 h 4130507"/>
              <a:gd name="connsiteX58" fmla="*/ 4114876 w 5623272"/>
              <a:gd name="connsiteY58" fmla="*/ 3763178 h 4130507"/>
              <a:gd name="connsiteX59" fmla="*/ 4105758 w 5623272"/>
              <a:gd name="connsiteY59" fmla="*/ 3764481 h 4130507"/>
              <a:gd name="connsiteX60" fmla="*/ 4095337 w 5623272"/>
              <a:gd name="connsiteY60" fmla="*/ 3767086 h 4130507"/>
              <a:gd name="connsiteX61" fmla="*/ 4084916 w 5623272"/>
              <a:gd name="connsiteY61" fmla="*/ 3769691 h 4130507"/>
              <a:gd name="connsiteX62" fmla="*/ 4075798 w 5623272"/>
              <a:gd name="connsiteY62" fmla="*/ 3774902 h 4130507"/>
              <a:gd name="connsiteX63" fmla="*/ 4067983 w 5623272"/>
              <a:gd name="connsiteY63" fmla="*/ 3780112 h 4130507"/>
              <a:gd name="connsiteX64" fmla="*/ 4057562 w 5623272"/>
              <a:gd name="connsiteY64" fmla="*/ 3785322 h 4130507"/>
              <a:gd name="connsiteX65" fmla="*/ 4038023 w 5623272"/>
              <a:gd name="connsiteY65" fmla="*/ 3795743 h 4130507"/>
              <a:gd name="connsiteX66" fmla="*/ 4014577 w 5623272"/>
              <a:gd name="connsiteY66" fmla="*/ 3802256 h 4130507"/>
              <a:gd name="connsiteX67" fmla="*/ 3995038 w 5623272"/>
              <a:gd name="connsiteY67" fmla="*/ 3812677 h 4130507"/>
              <a:gd name="connsiteX68" fmla="*/ 3799650 w 5623272"/>
              <a:gd name="connsiteY68" fmla="*/ 3883017 h 4130507"/>
              <a:gd name="connsiteX69" fmla="*/ 3767085 w 5623272"/>
              <a:gd name="connsiteY69" fmla="*/ 3897345 h 4130507"/>
              <a:gd name="connsiteX70" fmla="*/ 3765782 w 5623272"/>
              <a:gd name="connsiteY70" fmla="*/ 3899950 h 4130507"/>
              <a:gd name="connsiteX71" fmla="*/ 3760572 w 5623272"/>
              <a:gd name="connsiteY71" fmla="*/ 3902555 h 4130507"/>
              <a:gd name="connsiteX72" fmla="*/ 3755362 w 5623272"/>
              <a:gd name="connsiteY72" fmla="*/ 3905161 h 4130507"/>
              <a:gd name="connsiteX73" fmla="*/ 3750151 w 5623272"/>
              <a:gd name="connsiteY73" fmla="*/ 3907766 h 4130507"/>
              <a:gd name="connsiteX74" fmla="*/ 3744941 w 5623272"/>
              <a:gd name="connsiteY74" fmla="*/ 3907766 h 4130507"/>
              <a:gd name="connsiteX75" fmla="*/ 3739731 w 5623272"/>
              <a:gd name="connsiteY75" fmla="*/ 3910371 h 4130507"/>
              <a:gd name="connsiteX76" fmla="*/ 3734520 w 5623272"/>
              <a:gd name="connsiteY76" fmla="*/ 3910371 h 4130507"/>
              <a:gd name="connsiteX77" fmla="*/ 3728007 w 5623272"/>
              <a:gd name="connsiteY77" fmla="*/ 3912976 h 4130507"/>
              <a:gd name="connsiteX78" fmla="*/ 3722797 w 5623272"/>
              <a:gd name="connsiteY78" fmla="*/ 3912976 h 4130507"/>
              <a:gd name="connsiteX79" fmla="*/ 3717587 w 5623272"/>
              <a:gd name="connsiteY79" fmla="*/ 3912976 h 4130507"/>
              <a:gd name="connsiteX80" fmla="*/ 3369796 w 5623272"/>
              <a:gd name="connsiteY80" fmla="*/ 3912976 h 4130507"/>
              <a:gd name="connsiteX81" fmla="*/ 3334626 w 5623272"/>
              <a:gd name="connsiteY81" fmla="*/ 3912976 h 4130507"/>
              <a:gd name="connsiteX82" fmla="*/ 3299456 w 5623272"/>
              <a:gd name="connsiteY82" fmla="*/ 3910371 h 4130507"/>
              <a:gd name="connsiteX83" fmla="*/ 3282522 w 5623272"/>
              <a:gd name="connsiteY83" fmla="*/ 3910371 h 4130507"/>
              <a:gd name="connsiteX84" fmla="*/ 3284234 w 5623272"/>
              <a:gd name="connsiteY84" fmla="*/ 3861839 h 4130507"/>
              <a:gd name="connsiteX85" fmla="*/ 3282522 w 5623272"/>
              <a:gd name="connsiteY85" fmla="*/ 3910370 h 4130507"/>
              <a:gd name="connsiteX86" fmla="*/ 3154868 w 5623272"/>
              <a:gd name="connsiteY86" fmla="*/ 3897344 h 4130507"/>
              <a:gd name="connsiteX87" fmla="*/ 3143145 w 5623272"/>
              <a:gd name="connsiteY87" fmla="*/ 3897344 h 4130507"/>
              <a:gd name="connsiteX88" fmla="*/ 3130119 w 5623272"/>
              <a:gd name="connsiteY88" fmla="*/ 3897344 h 4130507"/>
              <a:gd name="connsiteX89" fmla="*/ 3117093 w 5623272"/>
              <a:gd name="connsiteY89" fmla="*/ 3897344 h 4130507"/>
              <a:gd name="connsiteX90" fmla="*/ 3107975 w 5623272"/>
              <a:gd name="connsiteY90" fmla="*/ 3899949 h 4130507"/>
              <a:gd name="connsiteX91" fmla="*/ 3094949 w 5623272"/>
              <a:gd name="connsiteY91" fmla="*/ 3902554 h 4130507"/>
              <a:gd name="connsiteX92" fmla="*/ 3081923 w 5623272"/>
              <a:gd name="connsiteY92" fmla="*/ 3905159 h 4130507"/>
              <a:gd name="connsiteX93" fmla="*/ 3070200 w 5623272"/>
              <a:gd name="connsiteY93" fmla="*/ 3907765 h 4130507"/>
              <a:gd name="connsiteX94" fmla="*/ 2997255 w 5623272"/>
              <a:gd name="connsiteY94" fmla="*/ 3935119 h 4130507"/>
              <a:gd name="connsiteX95" fmla="*/ 2989439 w 5623272"/>
              <a:gd name="connsiteY95" fmla="*/ 3937724 h 4130507"/>
              <a:gd name="connsiteX96" fmla="*/ 2982926 w 5623272"/>
              <a:gd name="connsiteY96" fmla="*/ 3942935 h 4130507"/>
              <a:gd name="connsiteX97" fmla="*/ 2977716 w 5623272"/>
              <a:gd name="connsiteY97" fmla="*/ 3945540 h 4130507"/>
              <a:gd name="connsiteX98" fmla="*/ 2969901 w 5623272"/>
              <a:gd name="connsiteY98" fmla="*/ 3950750 h 4130507"/>
              <a:gd name="connsiteX99" fmla="*/ 2964690 w 5623272"/>
              <a:gd name="connsiteY99" fmla="*/ 3954658 h 4130507"/>
              <a:gd name="connsiteX100" fmla="*/ 2959480 w 5623272"/>
              <a:gd name="connsiteY100" fmla="*/ 3959868 h 4130507"/>
              <a:gd name="connsiteX101" fmla="*/ 2955572 w 5623272"/>
              <a:gd name="connsiteY101" fmla="*/ 3965079 h 4130507"/>
              <a:gd name="connsiteX102" fmla="*/ 2950362 w 5623272"/>
              <a:gd name="connsiteY102" fmla="*/ 3970289 h 4130507"/>
              <a:gd name="connsiteX103" fmla="*/ 2945151 w 5623272"/>
              <a:gd name="connsiteY103" fmla="*/ 3975499 h 4130507"/>
              <a:gd name="connsiteX104" fmla="*/ 2939941 w 5623272"/>
              <a:gd name="connsiteY104" fmla="*/ 3980710 h 4130507"/>
              <a:gd name="connsiteX105" fmla="*/ 2934731 w 5623272"/>
              <a:gd name="connsiteY105" fmla="*/ 3987223 h 4130507"/>
              <a:gd name="connsiteX106" fmla="*/ 2932125 w 5623272"/>
              <a:gd name="connsiteY106" fmla="*/ 3995038 h 4130507"/>
              <a:gd name="connsiteX107" fmla="*/ 2926915 w 5623272"/>
              <a:gd name="connsiteY107" fmla="*/ 4000248 h 4130507"/>
              <a:gd name="connsiteX108" fmla="*/ 2925613 w 5623272"/>
              <a:gd name="connsiteY108" fmla="*/ 4005459 h 4130507"/>
              <a:gd name="connsiteX109" fmla="*/ 2920402 w 5623272"/>
              <a:gd name="connsiteY109" fmla="*/ 4013274 h 4130507"/>
              <a:gd name="connsiteX110" fmla="*/ 2915192 w 5623272"/>
              <a:gd name="connsiteY110" fmla="*/ 4017182 h 4130507"/>
              <a:gd name="connsiteX111" fmla="*/ 2909981 w 5623272"/>
              <a:gd name="connsiteY111" fmla="*/ 4022392 h 4130507"/>
              <a:gd name="connsiteX112" fmla="*/ 2904771 w 5623272"/>
              <a:gd name="connsiteY112" fmla="*/ 4027603 h 4130507"/>
              <a:gd name="connsiteX113" fmla="*/ 2899561 w 5623272"/>
              <a:gd name="connsiteY113" fmla="*/ 4032813 h 4130507"/>
              <a:gd name="connsiteX114" fmla="*/ 2893048 w 5623272"/>
              <a:gd name="connsiteY114" fmla="*/ 4038023 h 4130507"/>
              <a:gd name="connsiteX115" fmla="*/ 2887837 w 5623272"/>
              <a:gd name="connsiteY115" fmla="*/ 4040629 h 4130507"/>
              <a:gd name="connsiteX116" fmla="*/ 2880022 w 5623272"/>
              <a:gd name="connsiteY116" fmla="*/ 4045839 h 4130507"/>
              <a:gd name="connsiteX117" fmla="*/ 2874812 w 5623272"/>
              <a:gd name="connsiteY117" fmla="*/ 4047142 h 4130507"/>
              <a:gd name="connsiteX118" fmla="*/ 2866996 w 5623272"/>
              <a:gd name="connsiteY118" fmla="*/ 4049747 h 4130507"/>
              <a:gd name="connsiteX119" fmla="*/ 2697660 w 5623272"/>
              <a:gd name="connsiteY119" fmla="*/ 4120086 h 4130507"/>
              <a:gd name="connsiteX120" fmla="*/ 2662490 w 5623272"/>
              <a:gd name="connsiteY120" fmla="*/ 4127902 h 4130507"/>
              <a:gd name="connsiteX121" fmla="*/ 2627320 w 5623272"/>
              <a:gd name="connsiteY121" fmla="*/ 4130507 h 4130507"/>
              <a:gd name="connsiteX122" fmla="*/ 2589545 w 5623272"/>
              <a:gd name="connsiteY122" fmla="*/ 4130507 h 4130507"/>
              <a:gd name="connsiteX123" fmla="*/ 2527020 w 5623272"/>
              <a:gd name="connsiteY123" fmla="*/ 4130507 h 4130507"/>
              <a:gd name="connsiteX124" fmla="*/ 2510087 w 5623272"/>
              <a:gd name="connsiteY124" fmla="*/ 4130507 h 4130507"/>
              <a:gd name="connsiteX125" fmla="*/ 2490548 w 5623272"/>
              <a:gd name="connsiteY125" fmla="*/ 4130507 h 4130507"/>
              <a:gd name="connsiteX126" fmla="*/ 2472312 w 5623272"/>
              <a:gd name="connsiteY126" fmla="*/ 4127902 h 4130507"/>
              <a:gd name="connsiteX127" fmla="*/ 2437142 w 5623272"/>
              <a:gd name="connsiteY127" fmla="*/ 4122692 h 4130507"/>
              <a:gd name="connsiteX128" fmla="*/ 2422813 w 5623272"/>
              <a:gd name="connsiteY128" fmla="*/ 4117481 h 4130507"/>
              <a:gd name="connsiteX129" fmla="*/ 2407182 w 5623272"/>
              <a:gd name="connsiteY129" fmla="*/ 4109666 h 4130507"/>
              <a:gd name="connsiteX130" fmla="*/ 2392854 w 5623272"/>
              <a:gd name="connsiteY130" fmla="*/ 4103153 h 4130507"/>
              <a:gd name="connsiteX131" fmla="*/ 2377223 w 5623272"/>
              <a:gd name="connsiteY131" fmla="*/ 4095337 h 4130507"/>
              <a:gd name="connsiteX132" fmla="*/ 2362894 w 5623272"/>
              <a:gd name="connsiteY132" fmla="*/ 4087522 h 4130507"/>
              <a:gd name="connsiteX133" fmla="*/ 2347263 w 5623272"/>
              <a:gd name="connsiteY133" fmla="*/ 4077101 h 4130507"/>
              <a:gd name="connsiteX134" fmla="*/ 2334237 w 5623272"/>
              <a:gd name="connsiteY134" fmla="*/ 4067983 h 4130507"/>
              <a:gd name="connsiteX135" fmla="*/ 2322514 w 5623272"/>
              <a:gd name="connsiteY135" fmla="*/ 4057562 h 4130507"/>
              <a:gd name="connsiteX136" fmla="*/ 2309488 w 5623272"/>
              <a:gd name="connsiteY136" fmla="*/ 4045839 h 4130507"/>
              <a:gd name="connsiteX137" fmla="*/ 2297765 w 5623272"/>
              <a:gd name="connsiteY137" fmla="*/ 4032813 h 4130507"/>
              <a:gd name="connsiteX138" fmla="*/ 2287344 w 5623272"/>
              <a:gd name="connsiteY138" fmla="*/ 4019787 h 4130507"/>
              <a:gd name="connsiteX139" fmla="*/ 2276923 w 5623272"/>
              <a:gd name="connsiteY139" fmla="*/ 4008064 h 4130507"/>
              <a:gd name="connsiteX140" fmla="*/ 2267805 w 5623272"/>
              <a:gd name="connsiteY140" fmla="*/ 3997643 h 4130507"/>
              <a:gd name="connsiteX141" fmla="*/ 2259990 w 5623272"/>
              <a:gd name="connsiteY141" fmla="*/ 3984617 h 4130507"/>
              <a:gd name="connsiteX142" fmla="*/ 2249569 w 5623272"/>
              <a:gd name="connsiteY142" fmla="*/ 3978104 h 4130507"/>
              <a:gd name="connsiteX143" fmla="*/ 2240451 w 5623272"/>
              <a:gd name="connsiteY143" fmla="*/ 3967684 h 4130507"/>
              <a:gd name="connsiteX144" fmla="*/ 2227425 w 5623272"/>
              <a:gd name="connsiteY144" fmla="*/ 3957263 h 4130507"/>
              <a:gd name="connsiteX145" fmla="*/ 2217004 w 5623272"/>
              <a:gd name="connsiteY145" fmla="*/ 3950750 h 4130507"/>
              <a:gd name="connsiteX146" fmla="*/ 2205281 w 5623272"/>
              <a:gd name="connsiteY146" fmla="*/ 3942935 h 4130507"/>
              <a:gd name="connsiteX147" fmla="*/ 2157085 w 5623272"/>
              <a:gd name="connsiteY147" fmla="*/ 3918185 h 4130507"/>
              <a:gd name="connsiteX148" fmla="*/ 2127126 w 5623272"/>
              <a:gd name="connsiteY148" fmla="*/ 3899949 h 4130507"/>
              <a:gd name="connsiteX149" fmla="*/ 2082838 w 5623272"/>
              <a:gd name="connsiteY149" fmla="*/ 3880410 h 4130507"/>
              <a:gd name="connsiteX150" fmla="*/ 2094414 w 5623272"/>
              <a:gd name="connsiteY150" fmla="*/ 3816488 h 4130507"/>
              <a:gd name="connsiteX151" fmla="*/ 2094414 w 5623272"/>
              <a:gd name="connsiteY151" fmla="*/ 3816487 h 4130507"/>
              <a:gd name="connsiteX152" fmla="*/ 2082837 w 5623272"/>
              <a:gd name="connsiteY152" fmla="*/ 3880410 h 4130507"/>
              <a:gd name="connsiteX153" fmla="*/ 2042457 w 5623272"/>
              <a:gd name="connsiteY153" fmla="*/ 3862174 h 4130507"/>
              <a:gd name="connsiteX154" fmla="*/ 2039852 w 5623272"/>
              <a:gd name="connsiteY154" fmla="*/ 3859569 h 4130507"/>
              <a:gd name="connsiteX155" fmla="*/ 2037247 w 5623272"/>
              <a:gd name="connsiteY155" fmla="*/ 3858266 h 4130507"/>
              <a:gd name="connsiteX156" fmla="*/ 2034642 w 5623272"/>
              <a:gd name="connsiteY156" fmla="*/ 3855661 h 4130507"/>
              <a:gd name="connsiteX157" fmla="*/ 2032037 w 5623272"/>
              <a:gd name="connsiteY157" fmla="*/ 3853056 h 4130507"/>
              <a:gd name="connsiteX158" fmla="*/ 2029431 w 5623272"/>
              <a:gd name="connsiteY158" fmla="*/ 3850451 h 4130507"/>
              <a:gd name="connsiteX159" fmla="*/ 2026826 w 5623272"/>
              <a:gd name="connsiteY159" fmla="*/ 3847845 h 4130507"/>
              <a:gd name="connsiteX160" fmla="*/ 2024221 w 5623272"/>
              <a:gd name="connsiteY160" fmla="*/ 3845240 h 4130507"/>
              <a:gd name="connsiteX161" fmla="*/ 2022918 w 5623272"/>
              <a:gd name="connsiteY161" fmla="*/ 3840030 h 4130507"/>
              <a:gd name="connsiteX162" fmla="*/ 2020313 w 5623272"/>
              <a:gd name="connsiteY162" fmla="*/ 3837425 h 4130507"/>
              <a:gd name="connsiteX163" fmla="*/ 2020313 w 5623272"/>
              <a:gd name="connsiteY163" fmla="*/ 3834820 h 4130507"/>
              <a:gd name="connsiteX164" fmla="*/ 2017708 w 5623272"/>
              <a:gd name="connsiteY164" fmla="*/ 3829609 h 4130507"/>
              <a:gd name="connsiteX165" fmla="*/ 2015103 w 5623272"/>
              <a:gd name="connsiteY165" fmla="*/ 3827004 h 4130507"/>
              <a:gd name="connsiteX166" fmla="*/ 2015103 w 5623272"/>
              <a:gd name="connsiteY166" fmla="*/ 3825701 h 4130507"/>
              <a:gd name="connsiteX167" fmla="*/ 2015103 w 5623272"/>
              <a:gd name="connsiteY167" fmla="*/ 3820491 h 4130507"/>
              <a:gd name="connsiteX168" fmla="*/ 2012498 w 5623272"/>
              <a:gd name="connsiteY168" fmla="*/ 3817886 h 4130507"/>
              <a:gd name="connsiteX169" fmla="*/ 2012498 w 5623272"/>
              <a:gd name="connsiteY169" fmla="*/ 3812676 h 4130507"/>
              <a:gd name="connsiteX170" fmla="*/ 2012498 w 5623272"/>
              <a:gd name="connsiteY170" fmla="*/ 3810070 h 4130507"/>
              <a:gd name="connsiteX171" fmla="*/ 2009893 w 5623272"/>
              <a:gd name="connsiteY171" fmla="*/ 3807465 h 4130507"/>
              <a:gd name="connsiteX172" fmla="*/ 2009893 w 5623272"/>
              <a:gd name="connsiteY172" fmla="*/ 3802255 h 4130507"/>
              <a:gd name="connsiteX173" fmla="*/ 2007287 w 5623272"/>
              <a:gd name="connsiteY173" fmla="*/ 3799650 h 4130507"/>
              <a:gd name="connsiteX174" fmla="*/ 2007287 w 5623272"/>
              <a:gd name="connsiteY174" fmla="*/ 3797045 h 4130507"/>
              <a:gd name="connsiteX175" fmla="*/ 2004682 w 5623272"/>
              <a:gd name="connsiteY175" fmla="*/ 3793137 h 4130507"/>
              <a:gd name="connsiteX176" fmla="*/ 2002077 w 5623272"/>
              <a:gd name="connsiteY176" fmla="*/ 3790532 h 4130507"/>
              <a:gd name="connsiteX177" fmla="*/ 2002077 w 5623272"/>
              <a:gd name="connsiteY177" fmla="*/ 3787926 h 4130507"/>
              <a:gd name="connsiteX178" fmla="*/ 1999472 w 5623272"/>
              <a:gd name="connsiteY178" fmla="*/ 3785321 h 4130507"/>
              <a:gd name="connsiteX179" fmla="*/ 1931737 w 5623272"/>
              <a:gd name="connsiteY179" fmla="*/ 3704561 h 4130507"/>
              <a:gd name="connsiteX180" fmla="*/ 1931737 w 5623272"/>
              <a:gd name="connsiteY180" fmla="*/ 3701956 h 4130507"/>
              <a:gd name="connsiteX181" fmla="*/ 1930435 w 5623272"/>
              <a:gd name="connsiteY181" fmla="*/ 3700653 h 4130507"/>
              <a:gd name="connsiteX182" fmla="*/ 1927830 w 5623272"/>
              <a:gd name="connsiteY182" fmla="*/ 3698048 h 4130507"/>
              <a:gd name="connsiteX183" fmla="*/ 1925224 w 5623272"/>
              <a:gd name="connsiteY183" fmla="*/ 3698048 h 4130507"/>
              <a:gd name="connsiteX184" fmla="*/ 1925224 w 5623272"/>
              <a:gd name="connsiteY184" fmla="*/ 3695443 h 4130507"/>
              <a:gd name="connsiteX185" fmla="*/ 1922619 w 5623272"/>
              <a:gd name="connsiteY185" fmla="*/ 3692837 h 4130507"/>
              <a:gd name="connsiteX186" fmla="*/ 1920014 w 5623272"/>
              <a:gd name="connsiteY186" fmla="*/ 3692837 h 4130507"/>
              <a:gd name="connsiteX187" fmla="*/ 1917409 w 5623272"/>
              <a:gd name="connsiteY187" fmla="*/ 3690232 h 4130507"/>
              <a:gd name="connsiteX188" fmla="*/ 1914804 w 5623272"/>
              <a:gd name="connsiteY188" fmla="*/ 3690232 h 4130507"/>
              <a:gd name="connsiteX189" fmla="*/ 1912198 w 5623272"/>
              <a:gd name="connsiteY189" fmla="*/ 3687627 h 4130507"/>
              <a:gd name="connsiteX190" fmla="*/ 1909593 w 5623272"/>
              <a:gd name="connsiteY190" fmla="*/ 3687627 h 4130507"/>
              <a:gd name="connsiteX191" fmla="*/ 1906988 w 5623272"/>
              <a:gd name="connsiteY191" fmla="*/ 3687627 h 4130507"/>
              <a:gd name="connsiteX192" fmla="*/ 1904383 w 5623272"/>
              <a:gd name="connsiteY192" fmla="*/ 3685022 h 4130507"/>
              <a:gd name="connsiteX193" fmla="*/ 1901778 w 5623272"/>
              <a:gd name="connsiteY193" fmla="*/ 3685022 h 4130507"/>
              <a:gd name="connsiteX194" fmla="*/ 1899173 w 5623272"/>
              <a:gd name="connsiteY194" fmla="*/ 3685022 h 4130507"/>
              <a:gd name="connsiteX195" fmla="*/ 1897870 w 5623272"/>
              <a:gd name="connsiteY195" fmla="*/ 3685022 h 4130507"/>
              <a:gd name="connsiteX196" fmla="*/ 1895265 w 5623272"/>
              <a:gd name="connsiteY196" fmla="*/ 3685022 h 4130507"/>
              <a:gd name="connsiteX197" fmla="*/ 1892660 w 5623272"/>
              <a:gd name="connsiteY197" fmla="*/ 3682417 h 4130507"/>
              <a:gd name="connsiteX198" fmla="*/ 1890055 w 5623272"/>
              <a:gd name="connsiteY198" fmla="*/ 3682417 h 4130507"/>
              <a:gd name="connsiteX199" fmla="*/ 1887449 w 5623272"/>
              <a:gd name="connsiteY199" fmla="*/ 3679812 h 4130507"/>
              <a:gd name="connsiteX200" fmla="*/ 1884844 w 5623272"/>
              <a:gd name="connsiteY200" fmla="*/ 3679812 h 4130507"/>
              <a:gd name="connsiteX201" fmla="*/ 1882239 w 5623272"/>
              <a:gd name="connsiteY201" fmla="*/ 3677206 h 4130507"/>
              <a:gd name="connsiteX202" fmla="*/ 1879634 w 5623272"/>
              <a:gd name="connsiteY202" fmla="*/ 3674601 h 4130507"/>
              <a:gd name="connsiteX203" fmla="*/ 1877029 w 5623272"/>
              <a:gd name="connsiteY203" fmla="*/ 3674601 h 4130507"/>
              <a:gd name="connsiteX204" fmla="*/ 1877029 w 5623272"/>
              <a:gd name="connsiteY204" fmla="*/ 3671996 h 4130507"/>
              <a:gd name="connsiteX205" fmla="*/ 1874423 w 5623272"/>
              <a:gd name="connsiteY205" fmla="*/ 3669391 h 4130507"/>
              <a:gd name="connsiteX206" fmla="*/ 1871818 w 5623272"/>
              <a:gd name="connsiteY206" fmla="*/ 3669391 h 4130507"/>
              <a:gd name="connsiteX207" fmla="*/ 1871818 w 5623272"/>
              <a:gd name="connsiteY207" fmla="*/ 3668088 h 4130507"/>
              <a:gd name="connsiteX208" fmla="*/ 1869213 w 5623272"/>
              <a:gd name="connsiteY208" fmla="*/ 3665483 h 4130507"/>
              <a:gd name="connsiteX209" fmla="*/ 1869213 w 5623272"/>
              <a:gd name="connsiteY209" fmla="*/ 3662878 h 4130507"/>
              <a:gd name="connsiteX210" fmla="*/ 1860095 w 5623272"/>
              <a:gd name="connsiteY210" fmla="*/ 3649852 h 4130507"/>
              <a:gd name="connsiteX211" fmla="*/ 1852279 w 5623272"/>
              <a:gd name="connsiteY211" fmla="*/ 3635524 h 4130507"/>
              <a:gd name="connsiteX212" fmla="*/ 1841859 w 5623272"/>
              <a:gd name="connsiteY212" fmla="*/ 3622498 h 4130507"/>
              <a:gd name="connsiteX213" fmla="*/ 1832741 w 5623272"/>
              <a:gd name="connsiteY213" fmla="*/ 3612077 h 4130507"/>
              <a:gd name="connsiteX214" fmla="*/ 1819715 w 5623272"/>
              <a:gd name="connsiteY214" fmla="*/ 3600354 h 4130507"/>
              <a:gd name="connsiteX215" fmla="*/ 1809294 w 5623272"/>
              <a:gd name="connsiteY215" fmla="*/ 3589933 h 4130507"/>
              <a:gd name="connsiteX216" fmla="*/ 1797571 w 5623272"/>
              <a:gd name="connsiteY216" fmla="*/ 3576907 h 4130507"/>
              <a:gd name="connsiteX217" fmla="*/ 1784545 w 5623272"/>
              <a:gd name="connsiteY217" fmla="*/ 3570394 h 4130507"/>
              <a:gd name="connsiteX218" fmla="*/ 1772822 w 5623272"/>
              <a:gd name="connsiteY218" fmla="*/ 3559973 h 4130507"/>
              <a:gd name="connsiteX219" fmla="*/ 1757191 w 5623272"/>
              <a:gd name="connsiteY219" fmla="*/ 3552158 h 4130507"/>
              <a:gd name="connsiteX220" fmla="*/ 1744165 w 5623272"/>
              <a:gd name="connsiteY220" fmla="*/ 3544342 h 4130507"/>
              <a:gd name="connsiteX221" fmla="*/ 1729836 w 5623272"/>
              <a:gd name="connsiteY221" fmla="*/ 3537829 h 4130507"/>
              <a:gd name="connsiteX222" fmla="*/ 1714205 w 5623272"/>
              <a:gd name="connsiteY222" fmla="*/ 3530014 h 4130507"/>
              <a:gd name="connsiteX223" fmla="*/ 1699877 w 5623272"/>
              <a:gd name="connsiteY223" fmla="*/ 3524804 h 4130507"/>
              <a:gd name="connsiteX224" fmla="*/ 1681641 w 5623272"/>
              <a:gd name="connsiteY224" fmla="*/ 3519593 h 4130507"/>
              <a:gd name="connsiteX225" fmla="*/ 1667312 w 5623272"/>
              <a:gd name="connsiteY225" fmla="*/ 3513080 h 4130507"/>
              <a:gd name="connsiteX226" fmla="*/ 1649076 w 5623272"/>
              <a:gd name="connsiteY226" fmla="*/ 3505265 h 4130507"/>
              <a:gd name="connsiteX227" fmla="*/ 1634747 w 5623272"/>
              <a:gd name="connsiteY227" fmla="*/ 3494844 h 4130507"/>
              <a:gd name="connsiteX228" fmla="*/ 1619116 w 5623272"/>
              <a:gd name="connsiteY228" fmla="*/ 3484423 h 4130507"/>
              <a:gd name="connsiteX229" fmla="*/ 1604788 w 5623272"/>
              <a:gd name="connsiteY229" fmla="*/ 3477910 h 4130507"/>
              <a:gd name="connsiteX230" fmla="*/ 1591762 w 5623272"/>
              <a:gd name="connsiteY230" fmla="*/ 3467490 h 4130507"/>
              <a:gd name="connsiteX231" fmla="*/ 1577434 w 5623272"/>
              <a:gd name="connsiteY231" fmla="*/ 3459674 h 4130507"/>
              <a:gd name="connsiteX232" fmla="*/ 1559197 w 5623272"/>
              <a:gd name="connsiteY232" fmla="*/ 3451859 h 4130507"/>
              <a:gd name="connsiteX233" fmla="*/ 1544869 w 5623272"/>
              <a:gd name="connsiteY233" fmla="*/ 3447951 h 4130507"/>
              <a:gd name="connsiteX234" fmla="*/ 1529238 w 5623272"/>
              <a:gd name="connsiteY234" fmla="*/ 3442741 h 4130507"/>
              <a:gd name="connsiteX235" fmla="*/ 1512304 w 5623272"/>
              <a:gd name="connsiteY235" fmla="*/ 3437530 h 4130507"/>
              <a:gd name="connsiteX236" fmla="*/ 1494068 w 5623272"/>
              <a:gd name="connsiteY236" fmla="*/ 3434925 h 4130507"/>
              <a:gd name="connsiteX237" fmla="*/ 1479739 w 5623272"/>
              <a:gd name="connsiteY237" fmla="*/ 3432320 h 4130507"/>
              <a:gd name="connsiteX238" fmla="*/ 1462806 w 5623272"/>
              <a:gd name="connsiteY238" fmla="*/ 3432320 h 4130507"/>
              <a:gd name="connsiteX239" fmla="*/ 1365112 w 5623272"/>
              <a:gd name="connsiteY239" fmla="*/ 3427110 h 4130507"/>
              <a:gd name="connsiteX240" fmla="*/ 1270023 w 5623272"/>
              <a:gd name="connsiteY240" fmla="*/ 3419294 h 4130507"/>
              <a:gd name="connsiteX241" fmla="*/ 1270023 w 5623272"/>
              <a:gd name="connsiteY241" fmla="*/ 3419293 h 4130507"/>
              <a:gd name="connsiteX242" fmla="*/ 1249182 w 5623272"/>
              <a:gd name="connsiteY242" fmla="*/ 3417991 h 4130507"/>
              <a:gd name="connsiteX243" fmla="*/ 1232248 w 5623272"/>
              <a:gd name="connsiteY243" fmla="*/ 3415385 h 4130507"/>
              <a:gd name="connsiteX244" fmla="*/ 1214012 w 5623272"/>
              <a:gd name="connsiteY244" fmla="*/ 3412780 h 4130507"/>
              <a:gd name="connsiteX245" fmla="*/ 1197078 w 5623272"/>
              <a:gd name="connsiteY245" fmla="*/ 3407570 h 4130507"/>
              <a:gd name="connsiteX246" fmla="*/ 1180145 w 5623272"/>
              <a:gd name="connsiteY246" fmla="*/ 3402360 h 4130507"/>
              <a:gd name="connsiteX247" fmla="*/ 1161908 w 5623272"/>
              <a:gd name="connsiteY247" fmla="*/ 3397149 h 4130507"/>
              <a:gd name="connsiteX248" fmla="*/ 1144975 w 5623272"/>
              <a:gd name="connsiteY248" fmla="*/ 3389334 h 4130507"/>
              <a:gd name="connsiteX249" fmla="*/ 1126738 w 5623272"/>
              <a:gd name="connsiteY249" fmla="*/ 3382821 h 4130507"/>
              <a:gd name="connsiteX250" fmla="*/ 1112410 w 5623272"/>
              <a:gd name="connsiteY250" fmla="*/ 3372400 h 4130507"/>
              <a:gd name="connsiteX251" fmla="*/ 1096779 w 5623272"/>
              <a:gd name="connsiteY251" fmla="*/ 3361979 h 4130507"/>
              <a:gd name="connsiteX252" fmla="*/ 1082450 w 5623272"/>
              <a:gd name="connsiteY252" fmla="*/ 3352861 h 4130507"/>
              <a:gd name="connsiteX253" fmla="*/ 1066819 w 5623272"/>
              <a:gd name="connsiteY253" fmla="*/ 3339835 h 4130507"/>
              <a:gd name="connsiteX254" fmla="*/ 1052491 w 5623272"/>
              <a:gd name="connsiteY254" fmla="*/ 3326809 h 4130507"/>
              <a:gd name="connsiteX255" fmla="*/ 1039465 w 5623272"/>
              <a:gd name="connsiteY255" fmla="*/ 3315086 h 4130507"/>
              <a:gd name="connsiteX256" fmla="*/ 1027742 w 5623272"/>
              <a:gd name="connsiteY256" fmla="*/ 3302060 h 4130507"/>
              <a:gd name="connsiteX257" fmla="*/ 1022531 w 5623272"/>
              <a:gd name="connsiteY257" fmla="*/ 3294245 h 4130507"/>
              <a:gd name="connsiteX258" fmla="*/ 1014716 w 5623272"/>
              <a:gd name="connsiteY258" fmla="*/ 3287732 h 4130507"/>
              <a:gd name="connsiteX259" fmla="*/ 1006900 w 5623272"/>
              <a:gd name="connsiteY259" fmla="*/ 3282521 h 4130507"/>
              <a:gd name="connsiteX260" fmla="*/ 1001690 w 5623272"/>
              <a:gd name="connsiteY260" fmla="*/ 3277311 h 4130507"/>
              <a:gd name="connsiteX261" fmla="*/ 995177 w 5623272"/>
              <a:gd name="connsiteY261" fmla="*/ 3269496 h 4130507"/>
              <a:gd name="connsiteX262" fmla="*/ 984756 w 5623272"/>
              <a:gd name="connsiteY262" fmla="*/ 3264285 h 4130507"/>
              <a:gd name="connsiteX263" fmla="*/ 976941 w 5623272"/>
              <a:gd name="connsiteY263" fmla="*/ 3261680 h 4130507"/>
              <a:gd name="connsiteX264" fmla="*/ 969125 w 5623272"/>
              <a:gd name="connsiteY264" fmla="*/ 3257772 h 4130507"/>
              <a:gd name="connsiteX265" fmla="*/ 960007 w 5623272"/>
              <a:gd name="connsiteY265" fmla="*/ 3252562 h 4130507"/>
              <a:gd name="connsiteX266" fmla="*/ 952192 w 5623272"/>
              <a:gd name="connsiteY266" fmla="*/ 3249957 h 4130507"/>
              <a:gd name="connsiteX267" fmla="*/ 941771 w 5623272"/>
              <a:gd name="connsiteY267" fmla="*/ 3247352 h 4130507"/>
              <a:gd name="connsiteX268" fmla="*/ 933955 w 5623272"/>
              <a:gd name="connsiteY268" fmla="*/ 3244746 h 4130507"/>
              <a:gd name="connsiteX269" fmla="*/ 751593 w 5623272"/>
              <a:gd name="connsiteY269" fmla="*/ 3204366 h 4130507"/>
              <a:gd name="connsiteX270" fmla="*/ 745080 w 5623272"/>
              <a:gd name="connsiteY270" fmla="*/ 3201761 h 4130507"/>
              <a:gd name="connsiteX271" fmla="*/ 737264 w 5623272"/>
              <a:gd name="connsiteY271" fmla="*/ 3199156 h 4130507"/>
              <a:gd name="connsiteX272" fmla="*/ 732054 w 5623272"/>
              <a:gd name="connsiteY272" fmla="*/ 3197853 h 4130507"/>
              <a:gd name="connsiteX273" fmla="*/ 724239 w 5623272"/>
              <a:gd name="connsiteY273" fmla="*/ 3195248 h 4130507"/>
              <a:gd name="connsiteX274" fmla="*/ 716423 w 5623272"/>
              <a:gd name="connsiteY274" fmla="*/ 3192643 h 4130507"/>
              <a:gd name="connsiteX275" fmla="*/ 712515 w 5623272"/>
              <a:gd name="connsiteY275" fmla="*/ 3187433 h 4130507"/>
              <a:gd name="connsiteX276" fmla="*/ 704700 w 5623272"/>
              <a:gd name="connsiteY276" fmla="*/ 3182222 h 4130507"/>
              <a:gd name="connsiteX277" fmla="*/ 699489 w 5623272"/>
              <a:gd name="connsiteY277" fmla="*/ 3179617 h 4130507"/>
              <a:gd name="connsiteX278" fmla="*/ 691674 w 5623272"/>
              <a:gd name="connsiteY278" fmla="*/ 3174407 h 4130507"/>
              <a:gd name="connsiteX279" fmla="*/ 686463 w 5623272"/>
              <a:gd name="connsiteY279" fmla="*/ 3169196 h 4130507"/>
              <a:gd name="connsiteX280" fmla="*/ 531455 w 5623272"/>
              <a:gd name="connsiteY280" fmla="*/ 3014188 h 4130507"/>
              <a:gd name="connsiteX281" fmla="*/ 522337 w 5623272"/>
              <a:gd name="connsiteY281" fmla="*/ 3002465 h 4130507"/>
              <a:gd name="connsiteX282" fmla="*/ 509311 w 5623272"/>
              <a:gd name="connsiteY282" fmla="*/ 2989439 h 4130507"/>
              <a:gd name="connsiteX283" fmla="*/ 498891 w 5623272"/>
              <a:gd name="connsiteY283" fmla="*/ 2975111 h 4130507"/>
              <a:gd name="connsiteX284" fmla="*/ 492378 w 5623272"/>
              <a:gd name="connsiteY284" fmla="*/ 2959480 h 4130507"/>
              <a:gd name="connsiteX285" fmla="*/ 484562 w 5623272"/>
              <a:gd name="connsiteY285" fmla="*/ 2945151 h 4130507"/>
              <a:gd name="connsiteX286" fmla="*/ 474142 w 5623272"/>
              <a:gd name="connsiteY286" fmla="*/ 2929520 h 4130507"/>
              <a:gd name="connsiteX287" fmla="*/ 438972 w 5623272"/>
              <a:gd name="connsiteY287" fmla="*/ 2847457 h 4130507"/>
              <a:gd name="connsiteX288" fmla="*/ 429854 w 5623272"/>
              <a:gd name="connsiteY288" fmla="*/ 2831826 h 4130507"/>
              <a:gd name="connsiteX289" fmla="*/ 422038 w 5623272"/>
              <a:gd name="connsiteY289" fmla="*/ 2820103 h 4130507"/>
              <a:gd name="connsiteX290" fmla="*/ 411617 w 5623272"/>
              <a:gd name="connsiteY290" fmla="*/ 2807077 h 4130507"/>
              <a:gd name="connsiteX291" fmla="*/ 402499 w 5623272"/>
              <a:gd name="connsiteY291" fmla="*/ 2796656 h 4130507"/>
              <a:gd name="connsiteX292" fmla="*/ 392078 w 5623272"/>
              <a:gd name="connsiteY292" fmla="*/ 2784933 h 4130507"/>
              <a:gd name="connsiteX293" fmla="*/ 379053 w 5623272"/>
              <a:gd name="connsiteY293" fmla="*/ 2774512 h 4130507"/>
              <a:gd name="connsiteX294" fmla="*/ 367329 w 5623272"/>
              <a:gd name="connsiteY294" fmla="*/ 2764091 h 4130507"/>
              <a:gd name="connsiteX295" fmla="*/ 131561 w 5623272"/>
              <a:gd name="connsiteY295" fmla="*/ 2586939 h 4130507"/>
              <a:gd name="connsiteX296" fmla="*/ 74247 w 5623272"/>
              <a:gd name="connsiteY296" fmla="*/ 2519204 h 4130507"/>
              <a:gd name="connsiteX297" fmla="*/ 131561 w 5623272"/>
              <a:gd name="connsiteY297" fmla="*/ 2394156 h 4130507"/>
              <a:gd name="connsiteX298" fmla="*/ 446787 w 5623272"/>
              <a:gd name="connsiteY298" fmla="*/ 2579123 h 4130507"/>
              <a:gd name="connsiteX299" fmla="*/ 531455 w 5623272"/>
              <a:gd name="connsiteY299" fmla="*/ 2494455 h 4130507"/>
              <a:gd name="connsiteX300" fmla="*/ 775040 w 5623272"/>
              <a:gd name="connsiteY300" fmla="*/ 2594755 h 4130507"/>
              <a:gd name="connsiteX301" fmla="*/ 775040 w 5623272"/>
              <a:gd name="connsiteY301" fmla="*/ 2524415 h 4130507"/>
              <a:gd name="connsiteX302" fmla="*/ 726844 w 5623272"/>
              <a:gd name="connsiteY302" fmla="*/ 2524415 h 4130507"/>
              <a:gd name="connsiteX303" fmla="*/ 726844 w 5623272"/>
              <a:gd name="connsiteY303" fmla="*/ 2446259 h 4130507"/>
              <a:gd name="connsiteX304" fmla="*/ 775040 w 5623272"/>
              <a:gd name="connsiteY304" fmla="*/ 2442352 h 4130507"/>
              <a:gd name="connsiteX305" fmla="*/ 777645 w 5623272"/>
              <a:gd name="connsiteY305" fmla="*/ 2111494 h 4130507"/>
              <a:gd name="connsiteX306" fmla="*/ 729449 w 5623272"/>
              <a:gd name="connsiteY306" fmla="*/ 2111494 h 4130507"/>
              <a:gd name="connsiteX307" fmla="*/ 726844 w 5623272"/>
              <a:gd name="connsiteY307" fmla="*/ 2111494 h 4130507"/>
              <a:gd name="connsiteX308" fmla="*/ 724239 w 5623272"/>
              <a:gd name="connsiteY308" fmla="*/ 2111494 h 4130507"/>
              <a:gd name="connsiteX309" fmla="*/ 721633 w 5623272"/>
              <a:gd name="connsiteY309" fmla="*/ 2108889 h 4130507"/>
              <a:gd name="connsiteX310" fmla="*/ 719028 w 5623272"/>
              <a:gd name="connsiteY310" fmla="*/ 2108889 h 4130507"/>
              <a:gd name="connsiteX311" fmla="*/ 716423 w 5623272"/>
              <a:gd name="connsiteY311" fmla="*/ 2108889 h 4130507"/>
              <a:gd name="connsiteX312" fmla="*/ 716423 w 5623272"/>
              <a:gd name="connsiteY312" fmla="*/ 2106284 h 4130507"/>
              <a:gd name="connsiteX313" fmla="*/ 715120 w 5623272"/>
              <a:gd name="connsiteY313" fmla="*/ 2106284 h 4130507"/>
              <a:gd name="connsiteX314" fmla="*/ 552297 w 5623272"/>
              <a:gd name="connsiteY314" fmla="*/ 1978630 h 4130507"/>
              <a:gd name="connsiteX315" fmla="*/ 661714 w 5623272"/>
              <a:gd name="connsiteY315" fmla="*/ 1948671 h 4130507"/>
              <a:gd name="connsiteX316" fmla="*/ 666925 w 5623272"/>
              <a:gd name="connsiteY316" fmla="*/ 1948671 h 4130507"/>
              <a:gd name="connsiteX317" fmla="*/ 672135 w 5623272"/>
              <a:gd name="connsiteY317" fmla="*/ 1946066 h 4130507"/>
              <a:gd name="connsiteX318" fmla="*/ 679951 w 5623272"/>
              <a:gd name="connsiteY318" fmla="*/ 1946066 h 4130507"/>
              <a:gd name="connsiteX319" fmla="*/ 685161 w 5623272"/>
              <a:gd name="connsiteY319" fmla="*/ 1946066 h 4130507"/>
              <a:gd name="connsiteX320" fmla="*/ 691674 w 5623272"/>
              <a:gd name="connsiteY320" fmla="*/ 1946066 h 4130507"/>
              <a:gd name="connsiteX321" fmla="*/ 726844 w 5623272"/>
              <a:gd name="connsiteY321" fmla="*/ 1946066 h 4130507"/>
              <a:gd name="connsiteX322" fmla="*/ 724239 w 5623272"/>
              <a:gd name="connsiteY322" fmla="*/ 1951276 h 4130507"/>
              <a:gd name="connsiteX323" fmla="*/ 784158 w 5623272"/>
              <a:gd name="connsiteY323" fmla="*/ 1951276 h 4130507"/>
              <a:gd name="connsiteX324" fmla="*/ 786763 w 5623272"/>
              <a:gd name="connsiteY324" fmla="*/ 1671220 h 4130507"/>
              <a:gd name="connsiteX325" fmla="*/ 609611 w 5623272"/>
              <a:gd name="connsiteY325" fmla="*/ 1666009 h 4130507"/>
              <a:gd name="connsiteX326" fmla="*/ 599190 w 5623272"/>
              <a:gd name="connsiteY326" fmla="*/ 1600881 h 4130507"/>
              <a:gd name="connsiteX327" fmla="*/ 259215 w 5623272"/>
              <a:gd name="connsiteY327" fmla="*/ 1594368 h 4130507"/>
              <a:gd name="connsiteX328" fmla="*/ 269636 w 5623272"/>
              <a:gd name="connsiteY328" fmla="*/ 1208802 h 4130507"/>
              <a:gd name="connsiteX329" fmla="*/ 212322 w 5623272"/>
              <a:gd name="connsiteY329" fmla="*/ 1208802 h 4130507"/>
              <a:gd name="connsiteX330" fmla="*/ 177152 w 5623272"/>
              <a:gd name="connsiteY330" fmla="*/ 1211407 h 4130507"/>
              <a:gd name="connsiteX331" fmla="*/ 144587 w 5623272"/>
              <a:gd name="connsiteY331" fmla="*/ 1219222 h 4130507"/>
              <a:gd name="connsiteX332" fmla="*/ 144587 w 5623272"/>
              <a:gd name="connsiteY332" fmla="*/ 1143672 h 4130507"/>
              <a:gd name="connsiteX333" fmla="*/ 79458 w 5623272"/>
              <a:gd name="connsiteY333" fmla="*/ 1156698 h 4130507"/>
              <a:gd name="connsiteX334" fmla="*/ 84668 w 5623272"/>
              <a:gd name="connsiteY334" fmla="*/ 1083753 h 4130507"/>
              <a:gd name="connsiteX335" fmla="*/ 11723 w 5623272"/>
              <a:gd name="connsiteY335" fmla="*/ 999085 h 4130507"/>
              <a:gd name="connsiteX336" fmla="*/ 0 w 5623272"/>
              <a:gd name="connsiteY336" fmla="*/ 896180 h 4130507"/>
              <a:gd name="connsiteX337" fmla="*/ 6513 w 5623272"/>
              <a:gd name="connsiteY337" fmla="*/ 758106 h 4130507"/>
              <a:gd name="connsiteX338" fmla="*/ 9118 w 5623272"/>
              <a:gd name="connsiteY338" fmla="*/ 713818 h 4130507"/>
              <a:gd name="connsiteX339" fmla="*/ 549692 w 5623272"/>
              <a:gd name="connsiteY339" fmla="*/ 752896 h 4130507"/>
              <a:gd name="connsiteX340" fmla="*/ 987362 w 5623272"/>
              <a:gd name="connsiteY340" fmla="*/ 874036 h 4130507"/>
              <a:gd name="connsiteX341" fmla="*/ 1096779 w 5623272"/>
              <a:gd name="connsiteY341" fmla="*/ 885760 h 4130507"/>
              <a:gd name="connsiteX342" fmla="*/ 1425031 w 5623272"/>
              <a:gd name="connsiteY342" fmla="*/ 913114 h 4130507"/>
              <a:gd name="connsiteX343" fmla="*/ 1675127 w 5623272"/>
              <a:gd name="connsiteY343" fmla="*/ 861011 h 4130507"/>
              <a:gd name="connsiteX344" fmla="*/ 1814504 w 5623272"/>
              <a:gd name="connsiteY344" fmla="*/ 863616 h 4130507"/>
              <a:gd name="connsiteX345" fmla="*/ 2012498 w 5623272"/>
              <a:gd name="connsiteY345" fmla="*/ 660412 h 4130507"/>
              <a:gd name="connsiteX346" fmla="*/ 2197465 w 5623272"/>
              <a:gd name="connsiteY346" fmla="*/ 660412 h 4130507"/>
              <a:gd name="connsiteX347" fmla="*/ 2265200 w 5623272"/>
              <a:gd name="connsiteY347" fmla="*/ 689069 h 4130507"/>
              <a:gd name="connsiteX348" fmla="*/ 2330329 w 5623272"/>
              <a:gd name="connsiteY348" fmla="*/ 746383 h 4130507"/>
              <a:gd name="connsiteX349" fmla="*/ 2330330 w 5623272"/>
              <a:gd name="connsiteY349" fmla="*/ 746382 h 4130507"/>
              <a:gd name="connsiteX350" fmla="*/ 2292554 w 5623272"/>
              <a:gd name="connsiteY350" fmla="*/ 616123 h 4130507"/>
              <a:gd name="connsiteX351" fmla="*/ 2211794 w 5623272"/>
              <a:gd name="connsiteY351" fmla="*/ 488470 h 4130507"/>
              <a:gd name="connsiteX352" fmla="*/ 2214399 w 5623272"/>
              <a:gd name="connsiteY352" fmla="*/ 368632 h 4130507"/>
              <a:gd name="connsiteX353" fmla="*/ 2149270 w 5623272"/>
              <a:gd name="connsiteY353" fmla="*/ 293082 h 4130507"/>
              <a:gd name="connsiteX354" fmla="*/ 2319909 w 5623272"/>
              <a:gd name="connsiteY354" fmla="*/ 123745 h 4130507"/>
              <a:gd name="connsiteX355" fmla="*/ 2420208 w 5623272"/>
              <a:gd name="connsiteY355" fmla="*/ 97694 h 4130507"/>
              <a:gd name="connsiteX356" fmla="*/ 2459286 w 5623272"/>
              <a:gd name="connsiteY356" fmla="*/ 58616 h 4130507"/>
              <a:gd name="connsiteX357" fmla="*/ 2515297 w 5623272"/>
              <a:gd name="connsiteY357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612842 w 5623272"/>
              <a:gd name="connsiteY2" fmla="*/ 1293473 h 4130507"/>
              <a:gd name="connsiteX3" fmla="*/ 2515297 w 5623272"/>
              <a:gd name="connsiteY3" fmla="*/ 0 h 4130507"/>
              <a:gd name="connsiteX4" fmla="*/ 2847457 w 5623272"/>
              <a:gd name="connsiteY4" fmla="*/ 183665 h 4130507"/>
              <a:gd name="connsiteX5" fmla="*/ 3140539 w 5623272"/>
              <a:gd name="connsiteY5" fmla="*/ 240979 h 4130507"/>
              <a:gd name="connsiteX6" fmla="*/ 3361980 w 5623272"/>
              <a:gd name="connsiteY6" fmla="*/ 325647 h 4130507"/>
              <a:gd name="connsiteX7" fmla="*/ 3502659 w 5623272"/>
              <a:gd name="connsiteY7" fmla="*/ 281359 h 4130507"/>
              <a:gd name="connsiteX8" fmla="*/ 3501738 w 5623272"/>
              <a:gd name="connsiteY8" fmla="*/ 310564 h 4130507"/>
              <a:gd name="connsiteX9" fmla="*/ 3501739 w 5623272"/>
              <a:gd name="connsiteY9" fmla="*/ 310564 h 4130507"/>
              <a:gd name="connsiteX10" fmla="*/ 3502660 w 5623272"/>
              <a:gd name="connsiteY10" fmla="*/ 281358 h 4130507"/>
              <a:gd name="connsiteX11" fmla="*/ 3652457 w 5623272"/>
              <a:gd name="connsiteY11" fmla="*/ 227952 h 4130507"/>
              <a:gd name="connsiteX12" fmla="*/ 4122692 w 5623272"/>
              <a:gd name="connsiteY12" fmla="*/ 238373 h 4130507"/>
              <a:gd name="connsiteX13" fmla="*/ 4380604 w 5623272"/>
              <a:gd name="connsiteY13" fmla="*/ 246189 h 4130507"/>
              <a:gd name="connsiteX14" fmla="*/ 4525191 w 5623272"/>
              <a:gd name="connsiteY14" fmla="*/ 270938 h 4130507"/>
              <a:gd name="connsiteX15" fmla="*/ 4530401 w 5623272"/>
              <a:gd name="connsiteY15" fmla="*/ 213624 h 4130507"/>
              <a:gd name="connsiteX16" fmla="*/ 4695829 w 5623272"/>
              <a:gd name="connsiteY16" fmla="*/ 100300 h 4130507"/>
              <a:gd name="connsiteX17" fmla="*/ 4695829 w 5623272"/>
              <a:gd name="connsiteY17" fmla="*/ 100299 h 4130507"/>
              <a:gd name="connsiteX18" fmla="*/ 4695830 w 5623272"/>
              <a:gd name="connsiteY18" fmla="*/ 100299 h 4130507"/>
              <a:gd name="connsiteX19" fmla="*/ 4823483 w 5623272"/>
              <a:gd name="connsiteY19" fmla="*/ 72945 h 4130507"/>
              <a:gd name="connsiteX20" fmla="*/ 4970676 w 5623272"/>
              <a:gd name="connsiteY20" fmla="*/ 72945 h 4130507"/>
              <a:gd name="connsiteX21" fmla="*/ 5228588 w 5623272"/>
              <a:gd name="connsiteY21" fmla="*/ 132864 h 4130507"/>
              <a:gd name="connsiteX22" fmla="*/ 5623272 w 5623272"/>
              <a:gd name="connsiteY22" fmla="*/ 100299 h 4130507"/>
              <a:gd name="connsiteX23" fmla="*/ 5623272 w 5623272"/>
              <a:gd name="connsiteY23" fmla="*/ 121141 h 4130507"/>
              <a:gd name="connsiteX24" fmla="*/ 5612852 w 5623272"/>
              <a:gd name="connsiteY24" fmla="*/ 1293469 h 4130507"/>
              <a:gd name="connsiteX25" fmla="*/ 5612852 w 5623272"/>
              <a:gd name="connsiteY25" fmla="*/ 2603873 h 4130507"/>
              <a:gd name="connsiteX26" fmla="*/ 5612852 w 5623272"/>
              <a:gd name="connsiteY26" fmla="*/ 2711988 h 4130507"/>
              <a:gd name="connsiteX27" fmla="*/ 5612851 w 5623272"/>
              <a:gd name="connsiteY27" fmla="*/ 2711989 h 4130507"/>
              <a:gd name="connsiteX28" fmla="*/ 5620666 w 5623272"/>
              <a:gd name="connsiteY28" fmla="*/ 3687628 h 4130507"/>
              <a:gd name="connsiteX29" fmla="*/ 5612851 w 5623272"/>
              <a:gd name="connsiteY29" fmla="*/ 4082312 h 4130507"/>
              <a:gd name="connsiteX30" fmla="*/ 5153037 w 5623272"/>
              <a:gd name="connsiteY30" fmla="*/ 3920791 h 4130507"/>
              <a:gd name="connsiteX31" fmla="*/ 5087908 w 5623272"/>
              <a:gd name="connsiteY31" fmla="*/ 3918186 h 4130507"/>
              <a:gd name="connsiteX32" fmla="*/ 4682803 w 5623272"/>
              <a:gd name="connsiteY32" fmla="*/ 3910370 h 4130507"/>
              <a:gd name="connsiteX33" fmla="*/ 4637214 w 5623272"/>
              <a:gd name="connsiteY33" fmla="*/ 3907765 h 4130507"/>
              <a:gd name="connsiteX34" fmla="*/ 4609859 w 5623272"/>
              <a:gd name="connsiteY34" fmla="*/ 3907765 h 4130507"/>
              <a:gd name="connsiteX35" fmla="*/ 4582505 w 5623272"/>
              <a:gd name="connsiteY35" fmla="*/ 3905160 h 4130507"/>
              <a:gd name="connsiteX36" fmla="*/ 4555151 w 5623272"/>
              <a:gd name="connsiteY36" fmla="*/ 3899949 h 4130507"/>
              <a:gd name="connsiteX37" fmla="*/ 4527796 w 5623272"/>
              <a:gd name="connsiteY37" fmla="*/ 3894739 h 4130507"/>
              <a:gd name="connsiteX38" fmla="*/ 4500442 w 5623272"/>
              <a:gd name="connsiteY38" fmla="*/ 3888226 h 4130507"/>
              <a:gd name="connsiteX39" fmla="*/ 4475693 w 5623272"/>
              <a:gd name="connsiteY39" fmla="*/ 3880411 h 4130507"/>
              <a:gd name="connsiteX40" fmla="*/ 4450944 w 5623272"/>
              <a:gd name="connsiteY40" fmla="*/ 3869990 h 4130507"/>
              <a:gd name="connsiteX41" fmla="*/ 4424892 w 5623272"/>
              <a:gd name="connsiteY41" fmla="*/ 3858267 h 4130507"/>
              <a:gd name="connsiteX42" fmla="*/ 4400143 w 5623272"/>
              <a:gd name="connsiteY42" fmla="*/ 3845241 h 4130507"/>
              <a:gd name="connsiteX43" fmla="*/ 4375394 w 5623272"/>
              <a:gd name="connsiteY43" fmla="*/ 3829610 h 4130507"/>
              <a:gd name="connsiteX44" fmla="*/ 4355855 w 5623272"/>
              <a:gd name="connsiteY44" fmla="*/ 3817886 h 4130507"/>
              <a:gd name="connsiteX45" fmla="*/ 4348039 w 5623272"/>
              <a:gd name="connsiteY45" fmla="*/ 3812676 h 4130507"/>
              <a:gd name="connsiteX46" fmla="*/ 4340224 w 5623272"/>
              <a:gd name="connsiteY46" fmla="*/ 3807466 h 4130507"/>
              <a:gd name="connsiteX47" fmla="*/ 4329803 w 5623272"/>
              <a:gd name="connsiteY47" fmla="*/ 3804860 h 4130507"/>
              <a:gd name="connsiteX48" fmla="*/ 4323290 w 5623272"/>
              <a:gd name="connsiteY48" fmla="*/ 3799650 h 4130507"/>
              <a:gd name="connsiteX49" fmla="*/ 4312870 w 5623272"/>
              <a:gd name="connsiteY49" fmla="*/ 3797045 h 4130507"/>
              <a:gd name="connsiteX50" fmla="*/ 4193031 w 5623272"/>
              <a:gd name="connsiteY50" fmla="*/ 3763178 h 4130507"/>
              <a:gd name="connsiteX51" fmla="*/ 4182611 w 5623272"/>
              <a:gd name="connsiteY51" fmla="*/ 3763178 h 4130507"/>
              <a:gd name="connsiteX52" fmla="*/ 4170887 w 5623272"/>
              <a:gd name="connsiteY52" fmla="*/ 3760572 h 4130507"/>
              <a:gd name="connsiteX53" fmla="*/ 4160467 w 5623272"/>
              <a:gd name="connsiteY53" fmla="*/ 3760572 h 4130507"/>
              <a:gd name="connsiteX54" fmla="*/ 4147441 w 5623272"/>
              <a:gd name="connsiteY54" fmla="*/ 3760572 h 4130507"/>
              <a:gd name="connsiteX55" fmla="*/ 4138323 w 5623272"/>
              <a:gd name="connsiteY55" fmla="*/ 3760572 h 4130507"/>
              <a:gd name="connsiteX56" fmla="*/ 4127902 w 5623272"/>
              <a:gd name="connsiteY56" fmla="*/ 3760572 h 4130507"/>
              <a:gd name="connsiteX57" fmla="*/ 4114876 w 5623272"/>
              <a:gd name="connsiteY57" fmla="*/ 3763178 h 4130507"/>
              <a:gd name="connsiteX58" fmla="*/ 4105758 w 5623272"/>
              <a:gd name="connsiteY58" fmla="*/ 3764481 h 4130507"/>
              <a:gd name="connsiteX59" fmla="*/ 4095337 w 5623272"/>
              <a:gd name="connsiteY59" fmla="*/ 3767086 h 4130507"/>
              <a:gd name="connsiteX60" fmla="*/ 4084916 w 5623272"/>
              <a:gd name="connsiteY60" fmla="*/ 3769691 h 4130507"/>
              <a:gd name="connsiteX61" fmla="*/ 4075798 w 5623272"/>
              <a:gd name="connsiteY61" fmla="*/ 3774902 h 4130507"/>
              <a:gd name="connsiteX62" fmla="*/ 4067983 w 5623272"/>
              <a:gd name="connsiteY62" fmla="*/ 3780112 h 4130507"/>
              <a:gd name="connsiteX63" fmla="*/ 4057562 w 5623272"/>
              <a:gd name="connsiteY63" fmla="*/ 3785322 h 4130507"/>
              <a:gd name="connsiteX64" fmla="*/ 4038023 w 5623272"/>
              <a:gd name="connsiteY64" fmla="*/ 3795743 h 4130507"/>
              <a:gd name="connsiteX65" fmla="*/ 4014577 w 5623272"/>
              <a:gd name="connsiteY65" fmla="*/ 3802256 h 4130507"/>
              <a:gd name="connsiteX66" fmla="*/ 3995038 w 5623272"/>
              <a:gd name="connsiteY66" fmla="*/ 3812677 h 4130507"/>
              <a:gd name="connsiteX67" fmla="*/ 3799650 w 5623272"/>
              <a:gd name="connsiteY67" fmla="*/ 3883017 h 4130507"/>
              <a:gd name="connsiteX68" fmla="*/ 3767085 w 5623272"/>
              <a:gd name="connsiteY68" fmla="*/ 3897345 h 4130507"/>
              <a:gd name="connsiteX69" fmla="*/ 3765782 w 5623272"/>
              <a:gd name="connsiteY69" fmla="*/ 3899950 h 4130507"/>
              <a:gd name="connsiteX70" fmla="*/ 3760572 w 5623272"/>
              <a:gd name="connsiteY70" fmla="*/ 3902555 h 4130507"/>
              <a:gd name="connsiteX71" fmla="*/ 3755362 w 5623272"/>
              <a:gd name="connsiteY71" fmla="*/ 3905161 h 4130507"/>
              <a:gd name="connsiteX72" fmla="*/ 3750151 w 5623272"/>
              <a:gd name="connsiteY72" fmla="*/ 3907766 h 4130507"/>
              <a:gd name="connsiteX73" fmla="*/ 3744941 w 5623272"/>
              <a:gd name="connsiteY73" fmla="*/ 3907766 h 4130507"/>
              <a:gd name="connsiteX74" fmla="*/ 3739731 w 5623272"/>
              <a:gd name="connsiteY74" fmla="*/ 3910371 h 4130507"/>
              <a:gd name="connsiteX75" fmla="*/ 3734520 w 5623272"/>
              <a:gd name="connsiteY75" fmla="*/ 3910371 h 4130507"/>
              <a:gd name="connsiteX76" fmla="*/ 3728007 w 5623272"/>
              <a:gd name="connsiteY76" fmla="*/ 3912976 h 4130507"/>
              <a:gd name="connsiteX77" fmla="*/ 3722797 w 5623272"/>
              <a:gd name="connsiteY77" fmla="*/ 3912976 h 4130507"/>
              <a:gd name="connsiteX78" fmla="*/ 3717587 w 5623272"/>
              <a:gd name="connsiteY78" fmla="*/ 3912976 h 4130507"/>
              <a:gd name="connsiteX79" fmla="*/ 3369796 w 5623272"/>
              <a:gd name="connsiteY79" fmla="*/ 3912976 h 4130507"/>
              <a:gd name="connsiteX80" fmla="*/ 3334626 w 5623272"/>
              <a:gd name="connsiteY80" fmla="*/ 3912976 h 4130507"/>
              <a:gd name="connsiteX81" fmla="*/ 3299456 w 5623272"/>
              <a:gd name="connsiteY81" fmla="*/ 3910371 h 4130507"/>
              <a:gd name="connsiteX82" fmla="*/ 3282522 w 5623272"/>
              <a:gd name="connsiteY82" fmla="*/ 3910371 h 4130507"/>
              <a:gd name="connsiteX83" fmla="*/ 3284234 w 5623272"/>
              <a:gd name="connsiteY83" fmla="*/ 3861839 h 4130507"/>
              <a:gd name="connsiteX84" fmla="*/ 3282522 w 5623272"/>
              <a:gd name="connsiteY84" fmla="*/ 3910370 h 4130507"/>
              <a:gd name="connsiteX85" fmla="*/ 3154868 w 5623272"/>
              <a:gd name="connsiteY85" fmla="*/ 3897344 h 4130507"/>
              <a:gd name="connsiteX86" fmla="*/ 3143145 w 5623272"/>
              <a:gd name="connsiteY86" fmla="*/ 3897344 h 4130507"/>
              <a:gd name="connsiteX87" fmla="*/ 3130119 w 5623272"/>
              <a:gd name="connsiteY87" fmla="*/ 3897344 h 4130507"/>
              <a:gd name="connsiteX88" fmla="*/ 3117093 w 5623272"/>
              <a:gd name="connsiteY88" fmla="*/ 3897344 h 4130507"/>
              <a:gd name="connsiteX89" fmla="*/ 3107975 w 5623272"/>
              <a:gd name="connsiteY89" fmla="*/ 3899949 h 4130507"/>
              <a:gd name="connsiteX90" fmla="*/ 3094949 w 5623272"/>
              <a:gd name="connsiteY90" fmla="*/ 3902554 h 4130507"/>
              <a:gd name="connsiteX91" fmla="*/ 3081923 w 5623272"/>
              <a:gd name="connsiteY91" fmla="*/ 3905159 h 4130507"/>
              <a:gd name="connsiteX92" fmla="*/ 3070200 w 5623272"/>
              <a:gd name="connsiteY92" fmla="*/ 3907765 h 4130507"/>
              <a:gd name="connsiteX93" fmla="*/ 2997255 w 5623272"/>
              <a:gd name="connsiteY93" fmla="*/ 3935119 h 4130507"/>
              <a:gd name="connsiteX94" fmla="*/ 2989439 w 5623272"/>
              <a:gd name="connsiteY94" fmla="*/ 3937724 h 4130507"/>
              <a:gd name="connsiteX95" fmla="*/ 2982926 w 5623272"/>
              <a:gd name="connsiteY95" fmla="*/ 3942935 h 4130507"/>
              <a:gd name="connsiteX96" fmla="*/ 2977716 w 5623272"/>
              <a:gd name="connsiteY96" fmla="*/ 3945540 h 4130507"/>
              <a:gd name="connsiteX97" fmla="*/ 2969901 w 5623272"/>
              <a:gd name="connsiteY97" fmla="*/ 3950750 h 4130507"/>
              <a:gd name="connsiteX98" fmla="*/ 2964690 w 5623272"/>
              <a:gd name="connsiteY98" fmla="*/ 3954658 h 4130507"/>
              <a:gd name="connsiteX99" fmla="*/ 2959480 w 5623272"/>
              <a:gd name="connsiteY99" fmla="*/ 3959868 h 4130507"/>
              <a:gd name="connsiteX100" fmla="*/ 2955572 w 5623272"/>
              <a:gd name="connsiteY100" fmla="*/ 3965079 h 4130507"/>
              <a:gd name="connsiteX101" fmla="*/ 2950362 w 5623272"/>
              <a:gd name="connsiteY101" fmla="*/ 3970289 h 4130507"/>
              <a:gd name="connsiteX102" fmla="*/ 2945151 w 5623272"/>
              <a:gd name="connsiteY102" fmla="*/ 3975499 h 4130507"/>
              <a:gd name="connsiteX103" fmla="*/ 2939941 w 5623272"/>
              <a:gd name="connsiteY103" fmla="*/ 3980710 h 4130507"/>
              <a:gd name="connsiteX104" fmla="*/ 2934731 w 5623272"/>
              <a:gd name="connsiteY104" fmla="*/ 3987223 h 4130507"/>
              <a:gd name="connsiteX105" fmla="*/ 2932125 w 5623272"/>
              <a:gd name="connsiteY105" fmla="*/ 3995038 h 4130507"/>
              <a:gd name="connsiteX106" fmla="*/ 2926915 w 5623272"/>
              <a:gd name="connsiteY106" fmla="*/ 4000248 h 4130507"/>
              <a:gd name="connsiteX107" fmla="*/ 2925613 w 5623272"/>
              <a:gd name="connsiteY107" fmla="*/ 4005459 h 4130507"/>
              <a:gd name="connsiteX108" fmla="*/ 2920402 w 5623272"/>
              <a:gd name="connsiteY108" fmla="*/ 4013274 h 4130507"/>
              <a:gd name="connsiteX109" fmla="*/ 2915192 w 5623272"/>
              <a:gd name="connsiteY109" fmla="*/ 4017182 h 4130507"/>
              <a:gd name="connsiteX110" fmla="*/ 2909981 w 5623272"/>
              <a:gd name="connsiteY110" fmla="*/ 4022392 h 4130507"/>
              <a:gd name="connsiteX111" fmla="*/ 2904771 w 5623272"/>
              <a:gd name="connsiteY111" fmla="*/ 4027603 h 4130507"/>
              <a:gd name="connsiteX112" fmla="*/ 2899561 w 5623272"/>
              <a:gd name="connsiteY112" fmla="*/ 4032813 h 4130507"/>
              <a:gd name="connsiteX113" fmla="*/ 2893048 w 5623272"/>
              <a:gd name="connsiteY113" fmla="*/ 4038023 h 4130507"/>
              <a:gd name="connsiteX114" fmla="*/ 2887837 w 5623272"/>
              <a:gd name="connsiteY114" fmla="*/ 4040629 h 4130507"/>
              <a:gd name="connsiteX115" fmla="*/ 2880022 w 5623272"/>
              <a:gd name="connsiteY115" fmla="*/ 4045839 h 4130507"/>
              <a:gd name="connsiteX116" fmla="*/ 2874812 w 5623272"/>
              <a:gd name="connsiteY116" fmla="*/ 4047142 h 4130507"/>
              <a:gd name="connsiteX117" fmla="*/ 2866996 w 5623272"/>
              <a:gd name="connsiteY117" fmla="*/ 4049747 h 4130507"/>
              <a:gd name="connsiteX118" fmla="*/ 2697660 w 5623272"/>
              <a:gd name="connsiteY118" fmla="*/ 4120086 h 4130507"/>
              <a:gd name="connsiteX119" fmla="*/ 2662490 w 5623272"/>
              <a:gd name="connsiteY119" fmla="*/ 4127902 h 4130507"/>
              <a:gd name="connsiteX120" fmla="*/ 2627320 w 5623272"/>
              <a:gd name="connsiteY120" fmla="*/ 4130507 h 4130507"/>
              <a:gd name="connsiteX121" fmla="*/ 2589545 w 5623272"/>
              <a:gd name="connsiteY121" fmla="*/ 4130507 h 4130507"/>
              <a:gd name="connsiteX122" fmla="*/ 2527020 w 5623272"/>
              <a:gd name="connsiteY122" fmla="*/ 4130507 h 4130507"/>
              <a:gd name="connsiteX123" fmla="*/ 2510087 w 5623272"/>
              <a:gd name="connsiteY123" fmla="*/ 4130507 h 4130507"/>
              <a:gd name="connsiteX124" fmla="*/ 2490548 w 5623272"/>
              <a:gd name="connsiteY124" fmla="*/ 4130507 h 4130507"/>
              <a:gd name="connsiteX125" fmla="*/ 2472312 w 5623272"/>
              <a:gd name="connsiteY125" fmla="*/ 4127902 h 4130507"/>
              <a:gd name="connsiteX126" fmla="*/ 2437142 w 5623272"/>
              <a:gd name="connsiteY126" fmla="*/ 4122692 h 4130507"/>
              <a:gd name="connsiteX127" fmla="*/ 2422813 w 5623272"/>
              <a:gd name="connsiteY127" fmla="*/ 4117481 h 4130507"/>
              <a:gd name="connsiteX128" fmla="*/ 2407182 w 5623272"/>
              <a:gd name="connsiteY128" fmla="*/ 4109666 h 4130507"/>
              <a:gd name="connsiteX129" fmla="*/ 2392854 w 5623272"/>
              <a:gd name="connsiteY129" fmla="*/ 4103153 h 4130507"/>
              <a:gd name="connsiteX130" fmla="*/ 2377223 w 5623272"/>
              <a:gd name="connsiteY130" fmla="*/ 4095337 h 4130507"/>
              <a:gd name="connsiteX131" fmla="*/ 2362894 w 5623272"/>
              <a:gd name="connsiteY131" fmla="*/ 4087522 h 4130507"/>
              <a:gd name="connsiteX132" fmla="*/ 2347263 w 5623272"/>
              <a:gd name="connsiteY132" fmla="*/ 4077101 h 4130507"/>
              <a:gd name="connsiteX133" fmla="*/ 2334237 w 5623272"/>
              <a:gd name="connsiteY133" fmla="*/ 4067983 h 4130507"/>
              <a:gd name="connsiteX134" fmla="*/ 2322514 w 5623272"/>
              <a:gd name="connsiteY134" fmla="*/ 4057562 h 4130507"/>
              <a:gd name="connsiteX135" fmla="*/ 2309488 w 5623272"/>
              <a:gd name="connsiteY135" fmla="*/ 4045839 h 4130507"/>
              <a:gd name="connsiteX136" fmla="*/ 2297765 w 5623272"/>
              <a:gd name="connsiteY136" fmla="*/ 4032813 h 4130507"/>
              <a:gd name="connsiteX137" fmla="*/ 2287344 w 5623272"/>
              <a:gd name="connsiteY137" fmla="*/ 4019787 h 4130507"/>
              <a:gd name="connsiteX138" fmla="*/ 2276923 w 5623272"/>
              <a:gd name="connsiteY138" fmla="*/ 4008064 h 4130507"/>
              <a:gd name="connsiteX139" fmla="*/ 2267805 w 5623272"/>
              <a:gd name="connsiteY139" fmla="*/ 3997643 h 4130507"/>
              <a:gd name="connsiteX140" fmla="*/ 2259990 w 5623272"/>
              <a:gd name="connsiteY140" fmla="*/ 3984617 h 4130507"/>
              <a:gd name="connsiteX141" fmla="*/ 2249569 w 5623272"/>
              <a:gd name="connsiteY141" fmla="*/ 3978104 h 4130507"/>
              <a:gd name="connsiteX142" fmla="*/ 2240451 w 5623272"/>
              <a:gd name="connsiteY142" fmla="*/ 3967684 h 4130507"/>
              <a:gd name="connsiteX143" fmla="*/ 2227425 w 5623272"/>
              <a:gd name="connsiteY143" fmla="*/ 3957263 h 4130507"/>
              <a:gd name="connsiteX144" fmla="*/ 2217004 w 5623272"/>
              <a:gd name="connsiteY144" fmla="*/ 3950750 h 4130507"/>
              <a:gd name="connsiteX145" fmla="*/ 2205281 w 5623272"/>
              <a:gd name="connsiteY145" fmla="*/ 3942935 h 4130507"/>
              <a:gd name="connsiteX146" fmla="*/ 2157085 w 5623272"/>
              <a:gd name="connsiteY146" fmla="*/ 3918185 h 4130507"/>
              <a:gd name="connsiteX147" fmla="*/ 2127126 w 5623272"/>
              <a:gd name="connsiteY147" fmla="*/ 3899949 h 4130507"/>
              <a:gd name="connsiteX148" fmla="*/ 2082838 w 5623272"/>
              <a:gd name="connsiteY148" fmla="*/ 3880410 h 4130507"/>
              <a:gd name="connsiteX149" fmla="*/ 2094414 w 5623272"/>
              <a:gd name="connsiteY149" fmla="*/ 3816488 h 4130507"/>
              <a:gd name="connsiteX150" fmla="*/ 2094414 w 5623272"/>
              <a:gd name="connsiteY150" fmla="*/ 3816487 h 4130507"/>
              <a:gd name="connsiteX151" fmla="*/ 2082837 w 5623272"/>
              <a:gd name="connsiteY151" fmla="*/ 3880410 h 4130507"/>
              <a:gd name="connsiteX152" fmla="*/ 2042457 w 5623272"/>
              <a:gd name="connsiteY152" fmla="*/ 3862174 h 4130507"/>
              <a:gd name="connsiteX153" fmla="*/ 2039852 w 5623272"/>
              <a:gd name="connsiteY153" fmla="*/ 3859569 h 4130507"/>
              <a:gd name="connsiteX154" fmla="*/ 2037247 w 5623272"/>
              <a:gd name="connsiteY154" fmla="*/ 3858266 h 4130507"/>
              <a:gd name="connsiteX155" fmla="*/ 2034642 w 5623272"/>
              <a:gd name="connsiteY155" fmla="*/ 3855661 h 4130507"/>
              <a:gd name="connsiteX156" fmla="*/ 2032037 w 5623272"/>
              <a:gd name="connsiteY156" fmla="*/ 3853056 h 4130507"/>
              <a:gd name="connsiteX157" fmla="*/ 2029431 w 5623272"/>
              <a:gd name="connsiteY157" fmla="*/ 3850451 h 4130507"/>
              <a:gd name="connsiteX158" fmla="*/ 2026826 w 5623272"/>
              <a:gd name="connsiteY158" fmla="*/ 3847845 h 4130507"/>
              <a:gd name="connsiteX159" fmla="*/ 2024221 w 5623272"/>
              <a:gd name="connsiteY159" fmla="*/ 3845240 h 4130507"/>
              <a:gd name="connsiteX160" fmla="*/ 2022918 w 5623272"/>
              <a:gd name="connsiteY160" fmla="*/ 3840030 h 4130507"/>
              <a:gd name="connsiteX161" fmla="*/ 2020313 w 5623272"/>
              <a:gd name="connsiteY161" fmla="*/ 3837425 h 4130507"/>
              <a:gd name="connsiteX162" fmla="*/ 2020313 w 5623272"/>
              <a:gd name="connsiteY162" fmla="*/ 3834820 h 4130507"/>
              <a:gd name="connsiteX163" fmla="*/ 2017708 w 5623272"/>
              <a:gd name="connsiteY163" fmla="*/ 3829609 h 4130507"/>
              <a:gd name="connsiteX164" fmla="*/ 2015103 w 5623272"/>
              <a:gd name="connsiteY164" fmla="*/ 3827004 h 4130507"/>
              <a:gd name="connsiteX165" fmla="*/ 2015103 w 5623272"/>
              <a:gd name="connsiteY165" fmla="*/ 3825701 h 4130507"/>
              <a:gd name="connsiteX166" fmla="*/ 2015103 w 5623272"/>
              <a:gd name="connsiteY166" fmla="*/ 3820491 h 4130507"/>
              <a:gd name="connsiteX167" fmla="*/ 2012498 w 5623272"/>
              <a:gd name="connsiteY167" fmla="*/ 3817886 h 4130507"/>
              <a:gd name="connsiteX168" fmla="*/ 2012498 w 5623272"/>
              <a:gd name="connsiteY168" fmla="*/ 3812676 h 4130507"/>
              <a:gd name="connsiteX169" fmla="*/ 2012498 w 5623272"/>
              <a:gd name="connsiteY169" fmla="*/ 3810070 h 4130507"/>
              <a:gd name="connsiteX170" fmla="*/ 2009893 w 5623272"/>
              <a:gd name="connsiteY170" fmla="*/ 3807465 h 4130507"/>
              <a:gd name="connsiteX171" fmla="*/ 2009893 w 5623272"/>
              <a:gd name="connsiteY171" fmla="*/ 3802255 h 4130507"/>
              <a:gd name="connsiteX172" fmla="*/ 2007287 w 5623272"/>
              <a:gd name="connsiteY172" fmla="*/ 3799650 h 4130507"/>
              <a:gd name="connsiteX173" fmla="*/ 2007287 w 5623272"/>
              <a:gd name="connsiteY173" fmla="*/ 3797045 h 4130507"/>
              <a:gd name="connsiteX174" fmla="*/ 2004682 w 5623272"/>
              <a:gd name="connsiteY174" fmla="*/ 3793137 h 4130507"/>
              <a:gd name="connsiteX175" fmla="*/ 2002077 w 5623272"/>
              <a:gd name="connsiteY175" fmla="*/ 3790532 h 4130507"/>
              <a:gd name="connsiteX176" fmla="*/ 2002077 w 5623272"/>
              <a:gd name="connsiteY176" fmla="*/ 3787926 h 4130507"/>
              <a:gd name="connsiteX177" fmla="*/ 1999472 w 5623272"/>
              <a:gd name="connsiteY177" fmla="*/ 3785321 h 4130507"/>
              <a:gd name="connsiteX178" fmla="*/ 1931737 w 5623272"/>
              <a:gd name="connsiteY178" fmla="*/ 3704561 h 4130507"/>
              <a:gd name="connsiteX179" fmla="*/ 1931737 w 5623272"/>
              <a:gd name="connsiteY179" fmla="*/ 3701956 h 4130507"/>
              <a:gd name="connsiteX180" fmla="*/ 1930435 w 5623272"/>
              <a:gd name="connsiteY180" fmla="*/ 3700653 h 4130507"/>
              <a:gd name="connsiteX181" fmla="*/ 1927830 w 5623272"/>
              <a:gd name="connsiteY181" fmla="*/ 3698048 h 4130507"/>
              <a:gd name="connsiteX182" fmla="*/ 1925224 w 5623272"/>
              <a:gd name="connsiteY182" fmla="*/ 3698048 h 4130507"/>
              <a:gd name="connsiteX183" fmla="*/ 1925224 w 5623272"/>
              <a:gd name="connsiteY183" fmla="*/ 3695443 h 4130507"/>
              <a:gd name="connsiteX184" fmla="*/ 1922619 w 5623272"/>
              <a:gd name="connsiteY184" fmla="*/ 3692837 h 4130507"/>
              <a:gd name="connsiteX185" fmla="*/ 1920014 w 5623272"/>
              <a:gd name="connsiteY185" fmla="*/ 3692837 h 4130507"/>
              <a:gd name="connsiteX186" fmla="*/ 1917409 w 5623272"/>
              <a:gd name="connsiteY186" fmla="*/ 3690232 h 4130507"/>
              <a:gd name="connsiteX187" fmla="*/ 1914804 w 5623272"/>
              <a:gd name="connsiteY187" fmla="*/ 3690232 h 4130507"/>
              <a:gd name="connsiteX188" fmla="*/ 1912198 w 5623272"/>
              <a:gd name="connsiteY188" fmla="*/ 3687627 h 4130507"/>
              <a:gd name="connsiteX189" fmla="*/ 1909593 w 5623272"/>
              <a:gd name="connsiteY189" fmla="*/ 3687627 h 4130507"/>
              <a:gd name="connsiteX190" fmla="*/ 1906988 w 5623272"/>
              <a:gd name="connsiteY190" fmla="*/ 3687627 h 4130507"/>
              <a:gd name="connsiteX191" fmla="*/ 1904383 w 5623272"/>
              <a:gd name="connsiteY191" fmla="*/ 3685022 h 4130507"/>
              <a:gd name="connsiteX192" fmla="*/ 1901778 w 5623272"/>
              <a:gd name="connsiteY192" fmla="*/ 3685022 h 4130507"/>
              <a:gd name="connsiteX193" fmla="*/ 1899173 w 5623272"/>
              <a:gd name="connsiteY193" fmla="*/ 3685022 h 4130507"/>
              <a:gd name="connsiteX194" fmla="*/ 1897870 w 5623272"/>
              <a:gd name="connsiteY194" fmla="*/ 3685022 h 4130507"/>
              <a:gd name="connsiteX195" fmla="*/ 1895265 w 5623272"/>
              <a:gd name="connsiteY195" fmla="*/ 3685022 h 4130507"/>
              <a:gd name="connsiteX196" fmla="*/ 1892660 w 5623272"/>
              <a:gd name="connsiteY196" fmla="*/ 3682417 h 4130507"/>
              <a:gd name="connsiteX197" fmla="*/ 1890055 w 5623272"/>
              <a:gd name="connsiteY197" fmla="*/ 3682417 h 4130507"/>
              <a:gd name="connsiteX198" fmla="*/ 1887449 w 5623272"/>
              <a:gd name="connsiteY198" fmla="*/ 3679812 h 4130507"/>
              <a:gd name="connsiteX199" fmla="*/ 1884844 w 5623272"/>
              <a:gd name="connsiteY199" fmla="*/ 3679812 h 4130507"/>
              <a:gd name="connsiteX200" fmla="*/ 1882239 w 5623272"/>
              <a:gd name="connsiteY200" fmla="*/ 3677206 h 4130507"/>
              <a:gd name="connsiteX201" fmla="*/ 1879634 w 5623272"/>
              <a:gd name="connsiteY201" fmla="*/ 3674601 h 4130507"/>
              <a:gd name="connsiteX202" fmla="*/ 1877029 w 5623272"/>
              <a:gd name="connsiteY202" fmla="*/ 3674601 h 4130507"/>
              <a:gd name="connsiteX203" fmla="*/ 1877029 w 5623272"/>
              <a:gd name="connsiteY203" fmla="*/ 3671996 h 4130507"/>
              <a:gd name="connsiteX204" fmla="*/ 1874423 w 5623272"/>
              <a:gd name="connsiteY204" fmla="*/ 3669391 h 4130507"/>
              <a:gd name="connsiteX205" fmla="*/ 1871818 w 5623272"/>
              <a:gd name="connsiteY205" fmla="*/ 3669391 h 4130507"/>
              <a:gd name="connsiteX206" fmla="*/ 1871818 w 5623272"/>
              <a:gd name="connsiteY206" fmla="*/ 3668088 h 4130507"/>
              <a:gd name="connsiteX207" fmla="*/ 1869213 w 5623272"/>
              <a:gd name="connsiteY207" fmla="*/ 3665483 h 4130507"/>
              <a:gd name="connsiteX208" fmla="*/ 1869213 w 5623272"/>
              <a:gd name="connsiteY208" fmla="*/ 3662878 h 4130507"/>
              <a:gd name="connsiteX209" fmla="*/ 1860095 w 5623272"/>
              <a:gd name="connsiteY209" fmla="*/ 3649852 h 4130507"/>
              <a:gd name="connsiteX210" fmla="*/ 1852279 w 5623272"/>
              <a:gd name="connsiteY210" fmla="*/ 3635524 h 4130507"/>
              <a:gd name="connsiteX211" fmla="*/ 1841859 w 5623272"/>
              <a:gd name="connsiteY211" fmla="*/ 3622498 h 4130507"/>
              <a:gd name="connsiteX212" fmla="*/ 1832741 w 5623272"/>
              <a:gd name="connsiteY212" fmla="*/ 3612077 h 4130507"/>
              <a:gd name="connsiteX213" fmla="*/ 1819715 w 5623272"/>
              <a:gd name="connsiteY213" fmla="*/ 3600354 h 4130507"/>
              <a:gd name="connsiteX214" fmla="*/ 1809294 w 5623272"/>
              <a:gd name="connsiteY214" fmla="*/ 3589933 h 4130507"/>
              <a:gd name="connsiteX215" fmla="*/ 1797571 w 5623272"/>
              <a:gd name="connsiteY215" fmla="*/ 3576907 h 4130507"/>
              <a:gd name="connsiteX216" fmla="*/ 1784545 w 5623272"/>
              <a:gd name="connsiteY216" fmla="*/ 3570394 h 4130507"/>
              <a:gd name="connsiteX217" fmla="*/ 1772822 w 5623272"/>
              <a:gd name="connsiteY217" fmla="*/ 3559973 h 4130507"/>
              <a:gd name="connsiteX218" fmla="*/ 1757191 w 5623272"/>
              <a:gd name="connsiteY218" fmla="*/ 3552158 h 4130507"/>
              <a:gd name="connsiteX219" fmla="*/ 1744165 w 5623272"/>
              <a:gd name="connsiteY219" fmla="*/ 3544342 h 4130507"/>
              <a:gd name="connsiteX220" fmla="*/ 1729836 w 5623272"/>
              <a:gd name="connsiteY220" fmla="*/ 3537829 h 4130507"/>
              <a:gd name="connsiteX221" fmla="*/ 1714205 w 5623272"/>
              <a:gd name="connsiteY221" fmla="*/ 3530014 h 4130507"/>
              <a:gd name="connsiteX222" fmla="*/ 1699877 w 5623272"/>
              <a:gd name="connsiteY222" fmla="*/ 3524804 h 4130507"/>
              <a:gd name="connsiteX223" fmla="*/ 1681641 w 5623272"/>
              <a:gd name="connsiteY223" fmla="*/ 3519593 h 4130507"/>
              <a:gd name="connsiteX224" fmla="*/ 1667312 w 5623272"/>
              <a:gd name="connsiteY224" fmla="*/ 3513080 h 4130507"/>
              <a:gd name="connsiteX225" fmla="*/ 1649076 w 5623272"/>
              <a:gd name="connsiteY225" fmla="*/ 3505265 h 4130507"/>
              <a:gd name="connsiteX226" fmla="*/ 1634747 w 5623272"/>
              <a:gd name="connsiteY226" fmla="*/ 3494844 h 4130507"/>
              <a:gd name="connsiteX227" fmla="*/ 1619116 w 5623272"/>
              <a:gd name="connsiteY227" fmla="*/ 3484423 h 4130507"/>
              <a:gd name="connsiteX228" fmla="*/ 1604788 w 5623272"/>
              <a:gd name="connsiteY228" fmla="*/ 3477910 h 4130507"/>
              <a:gd name="connsiteX229" fmla="*/ 1591762 w 5623272"/>
              <a:gd name="connsiteY229" fmla="*/ 3467490 h 4130507"/>
              <a:gd name="connsiteX230" fmla="*/ 1577434 w 5623272"/>
              <a:gd name="connsiteY230" fmla="*/ 3459674 h 4130507"/>
              <a:gd name="connsiteX231" fmla="*/ 1559197 w 5623272"/>
              <a:gd name="connsiteY231" fmla="*/ 3451859 h 4130507"/>
              <a:gd name="connsiteX232" fmla="*/ 1544869 w 5623272"/>
              <a:gd name="connsiteY232" fmla="*/ 3447951 h 4130507"/>
              <a:gd name="connsiteX233" fmla="*/ 1529238 w 5623272"/>
              <a:gd name="connsiteY233" fmla="*/ 3442741 h 4130507"/>
              <a:gd name="connsiteX234" fmla="*/ 1512304 w 5623272"/>
              <a:gd name="connsiteY234" fmla="*/ 3437530 h 4130507"/>
              <a:gd name="connsiteX235" fmla="*/ 1494068 w 5623272"/>
              <a:gd name="connsiteY235" fmla="*/ 3434925 h 4130507"/>
              <a:gd name="connsiteX236" fmla="*/ 1479739 w 5623272"/>
              <a:gd name="connsiteY236" fmla="*/ 3432320 h 4130507"/>
              <a:gd name="connsiteX237" fmla="*/ 1462806 w 5623272"/>
              <a:gd name="connsiteY237" fmla="*/ 3432320 h 4130507"/>
              <a:gd name="connsiteX238" fmla="*/ 1365112 w 5623272"/>
              <a:gd name="connsiteY238" fmla="*/ 3427110 h 4130507"/>
              <a:gd name="connsiteX239" fmla="*/ 1270023 w 5623272"/>
              <a:gd name="connsiteY239" fmla="*/ 3419294 h 4130507"/>
              <a:gd name="connsiteX240" fmla="*/ 1270023 w 5623272"/>
              <a:gd name="connsiteY240" fmla="*/ 3419293 h 4130507"/>
              <a:gd name="connsiteX241" fmla="*/ 1249182 w 5623272"/>
              <a:gd name="connsiteY241" fmla="*/ 3417991 h 4130507"/>
              <a:gd name="connsiteX242" fmla="*/ 1232248 w 5623272"/>
              <a:gd name="connsiteY242" fmla="*/ 3415385 h 4130507"/>
              <a:gd name="connsiteX243" fmla="*/ 1214012 w 5623272"/>
              <a:gd name="connsiteY243" fmla="*/ 3412780 h 4130507"/>
              <a:gd name="connsiteX244" fmla="*/ 1197078 w 5623272"/>
              <a:gd name="connsiteY244" fmla="*/ 3407570 h 4130507"/>
              <a:gd name="connsiteX245" fmla="*/ 1180145 w 5623272"/>
              <a:gd name="connsiteY245" fmla="*/ 3402360 h 4130507"/>
              <a:gd name="connsiteX246" fmla="*/ 1161908 w 5623272"/>
              <a:gd name="connsiteY246" fmla="*/ 3397149 h 4130507"/>
              <a:gd name="connsiteX247" fmla="*/ 1144975 w 5623272"/>
              <a:gd name="connsiteY247" fmla="*/ 3389334 h 4130507"/>
              <a:gd name="connsiteX248" fmla="*/ 1126738 w 5623272"/>
              <a:gd name="connsiteY248" fmla="*/ 3382821 h 4130507"/>
              <a:gd name="connsiteX249" fmla="*/ 1112410 w 5623272"/>
              <a:gd name="connsiteY249" fmla="*/ 3372400 h 4130507"/>
              <a:gd name="connsiteX250" fmla="*/ 1096779 w 5623272"/>
              <a:gd name="connsiteY250" fmla="*/ 3361979 h 4130507"/>
              <a:gd name="connsiteX251" fmla="*/ 1082450 w 5623272"/>
              <a:gd name="connsiteY251" fmla="*/ 3352861 h 4130507"/>
              <a:gd name="connsiteX252" fmla="*/ 1066819 w 5623272"/>
              <a:gd name="connsiteY252" fmla="*/ 3339835 h 4130507"/>
              <a:gd name="connsiteX253" fmla="*/ 1052491 w 5623272"/>
              <a:gd name="connsiteY253" fmla="*/ 3326809 h 4130507"/>
              <a:gd name="connsiteX254" fmla="*/ 1039465 w 5623272"/>
              <a:gd name="connsiteY254" fmla="*/ 3315086 h 4130507"/>
              <a:gd name="connsiteX255" fmla="*/ 1027742 w 5623272"/>
              <a:gd name="connsiteY255" fmla="*/ 3302060 h 4130507"/>
              <a:gd name="connsiteX256" fmla="*/ 1022531 w 5623272"/>
              <a:gd name="connsiteY256" fmla="*/ 3294245 h 4130507"/>
              <a:gd name="connsiteX257" fmla="*/ 1014716 w 5623272"/>
              <a:gd name="connsiteY257" fmla="*/ 3287732 h 4130507"/>
              <a:gd name="connsiteX258" fmla="*/ 1006900 w 5623272"/>
              <a:gd name="connsiteY258" fmla="*/ 3282521 h 4130507"/>
              <a:gd name="connsiteX259" fmla="*/ 1001690 w 5623272"/>
              <a:gd name="connsiteY259" fmla="*/ 3277311 h 4130507"/>
              <a:gd name="connsiteX260" fmla="*/ 995177 w 5623272"/>
              <a:gd name="connsiteY260" fmla="*/ 3269496 h 4130507"/>
              <a:gd name="connsiteX261" fmla="*/ 984756 w 5623272"/>
              <a:gd name="connsiteY261" fmla="*/ 3264285 h 4130507"/>
              <a:gd name="connsiteX262" fmla="*/ 976941 w 5623272"/>
              <a:gd name="connsiteY262" fmla="*/ 3261680 h 4130507"/>
              <a:gd name="connsiteX263" fmla="*/ 969125 w 5623272"/>
              <a:gd name="connsiteY263" fmla="*/ 3257772 h 4130507"/>
              <a:gd name="connsiteX264" fmla="*/ 960007 w 5623272"/>
              <a:gd name="connsiteY264" fmla="*/ 3252562 h 4130507"/>
              <a:gd name="connsiteX265" fmla="*/ 952192 w 5623272"/>
              <a:gd name="connsiteY265" fmla="*/ 3249957 h 4130507"/>
              <a:gd name="connsiteX266" fmla="*/ 941771 w 5623272"/>
              <a:gd name="connsiteY266" fmla="*/ 3247352 h 4130507"/>
              <a:gd name="connsiteX267" fmla="*/ 933955 w 5623272"/>
              <a:gd name="connsiteY267" fmla="*/ 3244746 h 4130507"/>
              <a:gd name="connsiteX268" fmla="*/ 751593 w 5623272"/>
              <a:gd name="connsiteY268" fmla="*/ 3204366 h 4130507"/>
              <a:gd name="connsiteX269" fmla="*/ 745080 w 5623272"/>
              <a:gd name="connsiteY269" fmla="*/ 3201761 h 4130507"/>
              <a:gd name="connsiteX270" fmla="*/ 737264 w 5623272"/>
              <a:gd name="connsiteY270" fmla="*/ 3199156 h 4130507"/>
              <a:gd name="connsiteX271" fmla="*/ 732054 w 5623272"/>
              <a:gd name="connsiteY271" fmla="*/ 3197853 h 4130507"/>
              <a:gd name="connsiteX272" fmla="*/ 724239 w 5623272"/>
              <a:gd name="connsiteY272" fmla="*/ 3195248 h 4130507"/>
              <a:gd name="connsiteX273" fmla="*/ 716423 w 5623272"/>
              <a:gd name="connsiteY273" fmla="*/ 3192643 h 4130507"/>
              <a:gd name="connsiteX274" fmla="*/ 712515 w 5623272"/>
              <a:gd name="connsiteY274" fmla="*/ 3187433 h 4130507"/>
              <a:gd name="connsiteX275" fmla="*/ 704700 w 5623272"/>
              <a:gd name="connsiteY275" fmla="*/ 3182222 h 4130507"/>
              <a:gd name="connsiteX276" fmla="*/ 699489 w 5623272"/>
              <a:gd name="connsiteY276" fmla="*/ 3179617 h 4130507"/>
              <a:gd name="connsiteX277" fmla="*/ 691674 w 5623272"/>
              <a:gd name="connsiteY277" fmla="*/ 3174407 h 4130507"/>
              <a:gd name="connsiteX278" fmla="*/ 686463 w 5623272"/>
              <a:gd name="connsiteY278" fmla="*/ 3169196 h 4130507"/>
              <a:gd name="connsiteX279" fmla="*/ 531455 w 5623272"/>
              <a:gd name="connsiteY279" fmla="*/ 3014188 h 4130507"/>
              <a:gd name="connsiteX280" fmla="*/ 522337 w 5623272"/>
              <a:gd name="connsiteY280" fmla="*/ 3002465 h 4130507"/>
              <a:gd name="connsiteX281" fmla="*/ 509311 w 5623272"/>
              <a:gd name="connsiteY281" fmla="*/ 2989439 h 4130507"/>
              <a:gd name="connsiteX282" fmla="*/ 498891 w 5623272"/>
              <a:gd name="connsiteY282" fmla="*/ 2975111 h 4130507"/>
              <a:gd name="connsiteX283" fmla="*/ 492378 w 5623272"/>
              <a:gd name="connsiteY283" fmla="*/ 2959480 h 4130507"/>
              <a:gd name="connsiteX284" fmla="*/ 484562 w 5623272"/>
              <a:gd name="connsiteY284" fmla="*/ 2945151 h 4130507"/>
              <a:gd name="connsiteX285" fmla="*/ 474142 w 5623272"/>
              <a:gd name="connsiteY285" fmla="*/ 2929520 h 4130507"/>
              <a:gd name="connsiteX286" fmla="*/ 438972 w 5623272"/>
              <a:gd name="connsiteY286" fmla="*/ 2847457 h 4130507"/>
              <a:gd name="connsiteX287" fmla="*/ 429854 w 5623272"/>
              <a:gd name="connsiteY287" fmla="*/ 2831826 h 4130507"/>
              <a:gd name="connsiteX288" fmla="*/ 422038 w 5623272"/>
              <a:gd name="connsiteY288" fmla="*/ 2820103 h 4130507"/>
              <a:gd name="connsiteX289" fmla="*/ 411617 w 5623272"/>
              <a:gd name="connsiteY289" fmla="*/ 2807077 h 4130507"/>
              <a:gd name="connsiteX290" fmla="*/ 402499 w 5623272"/>
              <a:gd name="connsiteY290" fmla="*/ 2796656 h 4130507"/>
              <a:gd name="connsiteX291" fmla="*/ 392078 w 5623272"/>
              <a:gd name="connsiteY291" fmla="*/ 2784933 h 4130507"/>
              <a:gd name="connsiteX292" fmla="*/ 379053 w 5623272"/>
              <a:gd name="connsiteY292" fmla="*/ 2774512 h 4130507"/>
              <a:gd name="connsiteX293" fmla="*/ 367329 w 5623272"/>
              <a:gd name="connsiteY293" fmla="*/ 2764091 h 4130507"/>
              <a:gd name="connsiteX294" fmla="*/ 131561 w 5623272"/>
              <a:gd name="connsiteY294" fmla="*/ 2586939 h 4130507"/>
              <a:gd name="connsiteX295" fmla="*/ 74247 w 5623272"/>
              <a:gd name="connsiteY295" fmla="*/ 2519204 h 4130507"/>
              <a:gd name="connsiteX296" fmla="*/ 131561 w 5623272"/>
              <a:gd name="connsiteY296" fmla="*/ 2394156 h 4130507"/>
              <a:gd name="connsiteX297" fmla="*/ 446787 w 5623272"/>
              <a:gd name="connsiteY297" fmla="*/ 2579123 h 4130507"/>
              <a:gd name="connsiteX298" fmla="*/ 531455 w 5623272"/>
              <a:gd name="connsiteY298" fmla="*/ 2494455 h 4130507"/>
              <a:gd name="connsiteX299" fmla="*/ 775040 w 5623272"/>
              <a:gd name="connsiteY299" fmla="*/ 2594755 h 4130507"/>
              <a:gd name="connsiteX300" fmla="*/ 775040 w 5623272"/>
              <a:gd name="connsiteY300" fmla="*/ 2524415 h 4130507"/>
              <a:gd name="connsiteX301" fmla="*/ 726844 w 5623272"/>
              <a:gd name="connsiteY301" fmla="*/ 2524415 h 4130507"/>
              <a:gd name="connsiteX302" fmla="*/ 726844 w 5623272"/>
              <a:gd name="connsiteY302" fmla="*/ 2446259 h 4130507"/>
              <a:gd name="connsiteX303" fmla="*/ 775040 w 5623272"/>
              <a:gd name="connsiteY303" fmla="*/ 2442352 h 4130507"/>
              <a:gd name="connsiteX304" fmla="*/ 777645 w 5623272"/>
              <a:gd name="connsiteY304" fmla="*/ 2111494 h 4130507"/>
              <a:gd name="connsiteX305" fmla="*/ 729449 w 5623272"/>
              <a:gd name="connsiteY305" fmla="*/ 2111494 h 4130507"/>
              <a:gd name="connsiteX306" fmla="*/ 726844 w 5623272"/>
              <a:gd name="connsiteY306" fmla="*/ 2111494 h 4130507"/>
              <a:gd name="connsiteX307" fmla="*/ 724239 w 5623272"/>
              <a:gd name="connsiteY307" fmla="*/ 2111494 h 4130507"/>
              <a:gd name="connsiteX308" fmla="*/ 721633 w 5623272"/>
              <a:gd name="connsiteY308" fmla="*/ 2108889 h 4130507"/>
              <a:gd name="connsiteX309" fmla="*/ 719028 w 5623272"/>
              <a:gd name="connsiteY309" fmla="*/ 2108889 h 4130507"/>
              <a:gd name="connsiteX310" fmla="*/ 716423 w 5623272"/>
              <a:gd name="connsiteY310" fmla="*/ 2108889 h 4130507"/>
              <a:gd name="connsiteX311" fmla="*/ 716423 w 5623272"/>
              <a:gd name="connsiteY311" fmla="*/ 2106284 h 4130507"/>
              <a:gd name="connsiteX312" fmla="*/ 715120 w 5623272"/>
              <a:gd name="connsiteY312" fmla="*/ 2106284 h 4130507"/>
              <a:gd name="connsiteX313" fmla="*/ 552297 w 5623272"/>
              <a:gd name="connsiteY313" fmla="*/ 1978630 h 4130507"/>
              <a:gd name="connsiteX314" fmla="*/ 661714 w 5623272"/>
              <a:gd name="connsiteY314" fmla="*/ 1948671 h 4130507"/>
              <a:gd name="connsiteX315" fmla="*/ 666925 w 5623272"/>
              <a:gd name="connsiteY315" fmla="*/ 1948671 h 4130507"/>
              <a:gd name="connsiteX316" fmla="*/ 672135 w 5623272"/>
              <a:gd name="connsiteY316" fmla="*/ 1946066 h 4130507"/>
              <a:gd name="connsiteX317" fmla="*/ 679951 w 5623272"/>
              <a:gd name="connsiteY317" fmla="*/ 1946066 h 4130507"/>
              <a:gd name="connsiteX318" fmla="*/ 685161 w 5623272"/>
              <a:gd name="connsiteY318" fmla="*/ 1946066 h 4130507"/>
              <a:gd name="connsiteX319" fmla="*/ 691674 w 5623272"/>
              <a:gd name="connsiteY319" fmla="*/ 1946066 h 4130507"/>
              <a:gd name="connsiteX320" fmla="*/ 726844 w 5623272"/>
              <a:gd name="connsiteY320" fmla="*/ 1946066 h 4130507"/>
              <a:gd name="connsiteX321" fmla="*/ 724239 w 5623272"/>
              <a:gd name="connsiteY321" fmla="*/ 1951276 h 4130507"/>
              <a:gd name="connsiteX322" fmla="*/ 784158 w 5623272"/>
              <a:gd name="connsiteY322" fmla="*/ 1951276 h 4130507"/>
              <a:gd name="connsiteX323" fmla="*/ 786763 w 5623272"/>
              <a:gd name="connsiteY323" fmla="*/ 1671220 h 4130507"/>
              <a:gd name="connsiteX324" fmla="*/ 609611 w 5623272"/>
              <a:gd name="connsiteY324" fmla="*/ 1666009 h 4130507"/>
              <a:gd name="connsiteX325" fmla="*/ 599190 w 5623272"/>
              <a:gd name="connsiteY325" fmla="*/ 1600881 h 4130507"/>
              <a:gd name="connsiteX326" fmla="*/ 259215 w 5623272"/>
              <a:gd name="connsiteY326" fmla="*/ 1594368 h 4130507"/>
              <a:gd name="connsiteX327" fmla="*/ 269636 w 5623272"/>
              <a:gd name="connsiteY327" fmla="*/ 1208802 h 4130507"/>
              <a:gd name="connsiteX328" fmla="*/ 212322 w 5623272"/>
              <a:gd name="connsiteY328" fmla="*/ 1208802 h 4130507"/>
              <a:gd name="connsiteX329" fmla="*/ 177152 w 5623272"/>
              <a:gd name="connsiteY329" fmla="*/ 1211407 h 4130507"/>
              <a:gd name="connsiteX330" fmla="*/ 144587 w 5623272"/>
              <a:gd name="connsiteY330" fmla="*/ 1219222 h 4130507"/>
              <a:gd name="connsiteX331" fmla="*/ 144587 w 5623272"/>
              <a:gd name="connsiteY331" fmla="*/ 1143672 h 4130507"/>
              <a:gd name="connsiteX332" fmla="*/ 79458 w 5623272"/>
              <a:gd name="connsiteY332" fmla="*/ 1156698 h 4130507"/>
              <a:gd name="connsiteX333" fmla="*/ 84668 w 5623272"/>
              <a:gd name="connsiteY333" fmla="*/ 1083753 h 4130507"/>
              <a:gd name="connsiteX334" fmla="*/ 11723 w 5623272"/>
              <a:gd name="connsiteY334" fmla="*/ 999085 h 4130507"/>
              <a:gd name="connsiteX335" fmla="*/ 0 w 5623272"/>
              <a:gd name="connsiteY335" fmla="*/ 896180 h 4130507"/>
              <a:gd name="connsiteX336" fmla="*/ 6513 w 5623272"/>
              <a:gd name="connsiteY336" fmla="*/ 758106 h 4130507"/>
              <a:gd name="connsiteX337" fmla="*/ 9118 w 5623272"/>
              <a:gd name="connsiteY337" fmla="*/ 713818 h 4130507"/>
              <a:gd name="connsiteX338" fmla="*/ 549692 w 5623272"/>
              <a:gd name="connsiteY338" fmla="*/ 752896 h 4130507"/>
              <a:gd name="connsiteX339" fmla="*/ 987362 w 5623272"/>
              <a:gd name="connsiteY339" fmla="*/ 874036 h 4130507"/>
              <a:gd name="connsiteX340" fmla="*/ 1096779 w 5623272"/>
              <a:gd name="connsiteY340" fmla="*/ 885760 h 4130507"/>
              <a:gd name="connsiteX341" fmla="*/ 1425031 w 5623272"/>
              <a:gd name="connsiteY341" fmla="*/ 913114 h 4130507"/>
              <a:gd name="connsiteX342" fmla="*/ 1675127 w 5623272"/>
              <a:gd name="connsiteY342" fmla="*/ 861011 h 4130507"/>
              <a:gd name="connsiteX343" fmla="*/ 1814504 w 5623272"/>
              <a:gd name="connsiteY343" fmla="*/ 863616 h 4130507"/>
              <a:gd name="connsiteX344" fmla="*/ 2012498 w 5623272"/>
              <a:gd name="connsiteY344" fmla="*/ 660412 h 4130507"/>
              <a:gd name="connsiteX345" fmla="*/ 2197465 w 5623272"/>
              <a:gd name="connsiteY345" fmla="*/ 660412 h 4130507"/>
              <a:gd name="connsiteX346" fmla="*/ 2265200 w 5623272"/>
              <a:gd name="connsiteY346" fmla="*/ 689069 h 4130507"/>
              <a:gd name="connsiteX347" fmla="*/ 2330329 w 5623272"/>
              <a:gd name="connsiteY347" fmla="*/ 746383 h 4130507"/>
              <a:gd name="connsiteX348" fmla="*/ 2330330 w 5623272"/>
              <a:gd name="connsiteY348" fmla="*/ 746382 h 4130507"/>
              <a:gd name="connsiteX349" fmla="*/ 2292554 w 5623272"/>
              <a:gd name="connsiteY349" fmla="*/ 616123 h 4130507"/>
              <a:gd name="connsiteX350" fmla="*/ 2211794 w 5623272"/>
              <a:gd name="connsiteY350" fmla="*/ 488470 h 4130507"/>
              <a:gd name="connsiteX351" fmla="*/ 2214399 w 5623272"/>
              <a:gd name="connsiteY351" fmla="*/ 368632 h 4130507"/>
              <a:gd name="connsiteX352" fmla="*/ 2149270 w 5623272"/>
              <a:gd name="connsiteY352" fmla="*/ 293082 h 4130507"/>
              <a:gd name="connsiteX353" fmla="*/ 2319909 w 5623272"/>
              <a:gd name="connsiteY353" fmla="*/ 123745 h 4130507"/>
              <a:gd name="connsiteX354" fmla="*/ 2420208 w 5623272"/>
              <a:gd name="connsiteY354" fmla="*/ 97694 h 4130507"/>
              <a:gd name="connsiteX355" fmla="*/ 2459286 w 5623272"/>
              <a:gd name="connsiteY355" fmla="*/ 58616 h 4130507"/>
              <a:gd name="connsiteX356" fmla="*/ 2515297 w 5623272"/>
              <a:gd name="connsiteY356" fmla="*/ 0 h 4130507"/>
              <a:gd name="connsiteX0" fmla="*/ 5612842 w 5623272"/>
              <a:gd name="connsiteY0" fmla="*/ 1293473 h 4130507"/>
              <a:gd name="connsiteX1" fmla="*/ 5598523 w 5623272"/>
              <a:gd name="connsiteY1" fmla="*/ 1298680 h 4130507"/>
              <a:gd name="connsiteX2" fmla="*/ 5612842 w 5623272"/>
              <a:gd name="connsiteY2" fmla="*/ 1293473 h 4130507"/>
              <a:gd name="connsiteX3" fmla="*/ 2515297 w 5623272"/>
              <a:gd name="connsiteY3" fmla="*/ 0 h 4130507"/>
              <a:gd name="connsiteX4" fmla="*/ 2847457 w 5623272"/>
              <a:gd name="connsiteY4" fmla="*/ 183665 h 4130507"/>
              <a:gd name="connsiteX5" fmla="*/ 3140539 w 5623272"/>
              <a:gd name="connsiteY5" fmla="*/ 240979 h 4130507"/>
              <a:gd name="connsiteX6" fmla="*/ 3361980 w 5623272"/>
              <a:gd name="connsiteY6" fmla="*/ 325647 h 4130507"/>
              <a:gd name="connsiteX7" fmla="*/ 3502659 w 5623272"/>
              <a:gd name="connsiteY7" fmla="*/ 281359 h 4130507"/>
              <a:gd name="connsiteX8" fmla="*/ 3501738 w 5623272"/>
              <a:gd name="connsiteY8" fmla="*/ 310564 h 4130507"/>
              <a:gd name="connsiteX9" fmla="*/ 3501739 w 5623272"/>
              <a:gd name="connsiteY9" fmla="*/ 310564 h 4130507"/>
              <a:gd name="connsiteX10" fmla="*/ 3502660 w 5623272"/>
              <a:gd name="connsiteY10" fmla="*/ 281358 h 4130507"/>
              <a:gd name="connsiteX11" fmla="*/ 3652457 w 5623272"/>
              <a:gd name="connsiteY11" fmla="*/ 227952 h 4130507"/>
              <a:gd name="connsiteX12" fmla="*/ 4122692 w 5623272"/>
              <a:gd name="connsiteY12" fmla="*/ 238373 h 4130507"/>
              <a:gd name="connsiteX13" fmla="*/ 4380604 w 5623272"/>
              <a:gd name="connsiteY13" fmla="*/ 246189 h 4130507"/>
              <a:gd name="connsiteX14" fmla="*/ 4525191 w 5623272"/>
              <a:gd name="connsiteY14" fmla="*/ 270938 h 4130507"/>
              <a:gd name="connsiteX15" fmla="*/ 4530401 w 5623272"/>
              <a:gd name="connsiteY15" fmla="*/ 213624 h 4130507"/>
              <a:gd name="connsiteX16" fmla="*/ 4695829 w 5623272"/>
              <a:gd name="connsiteY16" fmla="*/ 100300 h 4130507"/>
              <a:gd name="connsiteX17" fmla="*/ 4695829 w 5623272"/>
              <a:gd name="connsiteY17" fmla="*/ 100299 h 4130507"/>
              <a:gd name="connsiteX18" fmla="*/ 4695830 w 5623272"/>
              <a:gd name="connsiteY18" fmla="*/ 100299 h 4130507"/>
              <a:gd name="connsiteX19" fmla="*/ 4823483 w 5623272"/>
              <a:gd name="connsiteY19" fmla="*/ 72945 h 4130507"/>
              <a:gd name="connsiteX20" fmla="*/ 4970676 w 5623272"/>
              <a:gd name="connsiteY20" fmla="*/ 72945 h 4130507"/>
              <a:gd name="connsiteX21" fmla="*/ 5228588 w 5623272"/>
              <a:gd name="connsiteY21" fmla="*/ 132864 h 4130507"/>
              <a:gd name="connsiteX22" fmla="*/ 5623272 w 5623272"/>
              <a:gd name="connsiteY22" fmla="*/ 100299 h 4130507"/>
              <a:gd name="connsiteX23" fmla="*/ 5623272 w 5623272"/>
              <a:gd name="connsiteY23" fmla="*/ 121141 h 4130507"/>
              <a:gd name="connsiteX24" fmla="*/ 5612852 w 5623272"/>
              <a:gd name="connsiteY24" fmla="*/ 1293469 h 4130507"/>
              <a:gd name="connsiteX25" fmla="*/ 5612852 w 5623272"/>
              <a:gd name="connsiteY25" fmla="*/ 2603873 h 4130507"/>
              <a:gd name="connsiteX26" fmla="*/ 5612852 w 5623272"/>
              <a:gd name="connsiteY26" fmla="*/ 2711988 h 4130507"/>
              <a:gd name="connsiteX27" fmla="*/ 5612851 w 5623272"/>
              <a:gd name="connsiteY27" fmla="*/ 2711989 h 4130507"/>
              <a:gd name="connsiteX28" fmla="*/ 5620666 w 5623272"/>
              <a:gd name="connsiteY28" fmla="*/ 3687628 h 4130507"/>
              <a:gd name="connsiteX29" fmla="*/ 5612851 w 5623272"/>
              <a:gd name="connsiteY29" fmla="*/ 4082312 h 4130507"/>
              <a:gd name="connsiteX30" fmla="*/ 5153037 w 5623272"/>
              <a:gd name="connsiteY30" fmla="*/ 3920791 h 4130507"/>
              <a:gd name="connsiteX31" fmla="*/ 5087908 w 5623272"/>
              <a:gd name="connsiteY31" fmla="*/ 3918186 h 4130507"/>
              <a:gd name="connsiteX32" fmla="*/ 4682803 w 5623272"/>
              <a:gd name="connsiteY32" fmla="*/ 3910370 h 4130507"/>
              <a:gd name="connsiteX33" fmla="*/ 4637214 w 5623272"/>
              <a:gd name="connsiteY33" fmla="*/ 3907765 h 4130507"/>
              <a:gd name="connsiteX34" fmla="*/ 4609859 w 5623272"/>
              <a:gd name="connsiteY34" fmla="*/ 3907765 h 4130507"/>
              <a:gd name="connsiteX35" fmla="*/ 4582505 w 5623272"/>
              <a:gd name="connsiteY35" fmla="*/ 3905160 h 4130507"/>
              <a:gd name="connsiteX36" fmla="*/ 4555151 w 5623272"/>
              <a:gd name="connsiteY36" fmla="*/ 3899949 h 4130507"/>
              <a:gd name="connsiteX37" fmla="*/ 4527796 w 5623272"/>
              <a:gd name="connsiteY37" fmla="*/ 3894739 h 4130507"/>
              <a:gd name="connsiteX38" fmla="*/ 4500442 w 5623272"/>
              <a:gd name="connsiteY38" fmla="*/ 3888226 h 4130507"/>
              <a:gd name="connsiteX39" fmla="*/ 4475693 w 5623272"/>
              <a:gd name="connsiteY39" fmla="*/ 3880411 h 4130507"/>
              <a:gd name="connsiteX40" fmla="*/ 4450944 w 5623272"/>
              <a:gd name="connsiteY40" fmla="*/ 3869990 h 4130507"/>
              <a:gd name="connsiteX41" fmla="*/ 4424892 w 5623272"/>
              <a:gd name="connsiteY41" fmla="*/ 3858267 h 4130507"/>
              <a:gd name="connsiteX42" fmla="*/ 4400143 w 5623272"/>
              <a:gd name="connsiteY42" fmla="*/ 3845241 h 4130507"/>
              <a:gd name="connsiteX43" fmla="*/ 4375394 w 5623272"/>
              <a:gd name="connsiteY43" fmla="*/ 3829610 h 4130507"/>
              <a:gd name="connsiteX44" fmla="*/ 4355855 w 5623272"/>
              <a:gd name="connsiteY44" fmla="*/ 3817886 h 4130507"/>
              <a:gd name="connsiteX45" fmla="*/ 4348039 w 5623272"/>
              <a:gd name="connsiteY45" fmla="*/ 3812676 h 4130507"/>
              <a:gd name="connsiteX46" fmla="*/ 4340224 w 5623272"/>
              <a:gd name="connsiteY46" fmla="*/ 3807466 h 4130507"/>
              <a:gd name="connsiteX47" fmla="*/ 4329803 w 5623272"/>
              <a:gd name="connsiteY47" fmla="*/ 3804860 h 4130507"/>
              <a:gd name="connsiteX48" fmla="*/ 4323290 w 5623272"/>
              <a:gd name="connsiteY48" fmla="*/ 3799650 h 4130507"/>
              <a:gd name="connsiteX49" fmla="*/ 4312870 w 5623272"/>
              <a:gd name="connsiteY49" fmla="*/ 3797045 h 4130507"/>
              <a:gd name="connsiteX50" fmla="*/ 4193031 w 5623272"/>
              <a:gd name="connsiteY50" fmla="*/ 3763178 h 4130507"/>
              <a:gd name="connsiteX51" fmla="*/ 4182611 w 5623272"/>
              <a:gd name="connsiteY51" fmla="*/ 3763178 h 4130507"/>
              <a:gd name="connsiteX52" fmla="*/ 4170887 w 5623272"/>
              <a:gd name="connsiteY52" fmla="*/ 3760572 h 4130507"/>
              <a:gd name="connsiteX53" fmla="*/ 4160467 w 5623272"/>
              <a:gd name="connsiteY53" fmla="*/ 3760572 h 4130507"/>
              <a:gd name="connsiteX54" fmla="*/ 4147441 w 5623272"/>
              <a:gd name="connsiteY54" fmla="*/ 3760572 h 4130507"/>
              <a:gd name="connsiteX55" fmla="*/ 4138323 w 5623272"/>
              <a:gd name="connsiteY55" fmla="*/ 3760572 h 4130507"/>
              <a:gd name="connsiteX56" fmla="*/ 4127902 w 5623272"/>
              <a:gd name="connsiteY56" fmla="*/ 3760572 h 4130507"/>
              <a:gd name="connsiteX57" fmla="*/ 4114876 w 5623272"/>
              <a:gd name="connsiteY57" fmla="*/ 3763178 h 4130507"/>
              <a:gd name="connsiteX58" fmla="*/ 4105758 w 5623272"/>
              <a:gd name="connsiteY58" fmla="*/ 3764481 h 4130507"/>
              <a:gd name="connsiteX59" fmla="*/ 4095337 w 5623272"/>
              <a:gd name="connsiteY59" fmla="*/ 3767086 h 4130507"/>
              <a:gd name="connsiteX60" fmla="*/ 4084916 w 5623272"/>
              <a:gd name="connsiteY60" fmla="*/ 3769691 h 4130507"/>
              <a:gd name="connsiteX61" fmla="*/ 4075798 w 5623272"/>
              <a:gd name="connsiteY61" fmla="*/ 3774902 h 4130507"/>
              <a:gd name="connsiteX62" fmla="*/ 4067983 w 5623272"/>
              <a:gd name="connsiteY62" fmla="*/ 3780112 h 4130507"/>
              <a:gd name="connsiteX63" fmla="*/ 4057562 w 5623272"/>
              <a:gd name="connsiteY63" fmla="*/ 3785322 h 4130507"/>
              <a:gd name="connsiteX64" fmla="*/ 4038023 w 5623272"/>
              <a:gd name="connsiteY64" fmla="*/ 3795743 h 4130507"/>
              <a:gd name="connsiteX65" fmla="*/ 4014577 w 5623272"/>
              <a:gd name="connsiteY65" fmla="*/ 3802256 h 4130507"/>
              <a:gd name="connsiteX66" fmla="*/ 3995038 w 5623272"/>
              <a:gd name="connsiteY66" fmla="*/ 3812677 h 4130507"/>
              <a:gd name="connsiteX67" fmla="*/ 3799650 w 5623272"/>
              <a:gd name="connsiteY67" fmla="*/ 3883017 h 4130507"/>
              <a:gd name="connsiteX68" fmla="*/ 3767085 w 5623272"/>
              <a:gd name="connsiteY68" fmla="*/ 3897345 h 4130507"/>
              <a:gd name="connsiteX69" fmla="*/ 3765782 w 5623272"/>
              <a:gd name="connsiteY69" fmla="*/ 3899950 h 4130507"/>
              <a:gd name="connsiteX70" fmla="*/ 3760572 w 5623272"/>
              <a:gd name="connsiteY70" fmla="*/ 3902555 h 4130507"/>
              <a:gd name="connsiteX71" fmla="*/ 3755362 w 5623272"/>
              <a:gd name="connsiteY71" fmla="*/ 3905161 h 4130507"/>
              <a:gd name="connsiteX72" fmla="*/ 3750151 w 5623272"/>
              <a:gd name="connsiteY72" fmla="*/ 3907766 h 4130507"/>
              <a:gd name="connsiteX73" fmla="*/ 3744941 w 5623272"/>
              <a:gd name="connsiteY73" fmla="*/ 3907766 h 4130507"/>
              <a:gd name="connsiteX74" fmla="*/ 3739731 w 5623272"/>
              <a:gd name="connsiteY74" fmla="*/ 3910371 h 4130507"/>
              <a:gd name="connsiteX75" fmla="*/ 3734520 w 5623272"/>
              <a:gd name="connsiteY75" fmla="*/ 3910371 h 4130507"/>
              <a:gd name="connsiteX76" fmla="*/ 3728007 w 5623272"/>
              <a:gd name="connsiteY76" fmla="*/ 3912976 h 4130507"/>
              <a:gd name="connsiteX77" fmla="*/ 3722797 w 5623272"/>
              <a:gd name="connsiteY77" fmla="*/ 3912976 h 4130507"/>
              <a:gd name="connsiteX78" fmla="*/ 3717587 w 5623272"/>
              <a:gd name="connsiteY78" fmla="*/ 3912976 h 4130507"/>
              <a:gd name="connsiteX79" fmla="*/ 3369796 w 5623272"/>
              <a:gd name="connsiteY79" fmla="*/ 3912976 h 4130507"/>
              <a:gd name="connsiteX80" fmla="*/ 3334626 w 5623272"/>
              <a:gd name="connsiteY80" fmla="*/ 3912976 h 4130507"/>
              <a:gd name="connsiteX81" fmla="*/ 3299456 w 5623272"/>
              <a:gd name="connsiteY81" fmla="*/ 3910371 h 4130507"/>
              <a:gd name="connsiteX82" fmla="*/ 3282522 w 5623272"/>
              <a:gd name="connsiteY82" fmla="*/ 3910371 h 4130507"/>
              <a:gd name="connsiteX83" fmla="*/ 3284234 w 5623272"/>
              <a:gd name="connsiteY83" fmla="*/ 3861839 h 4130507"/>
              <a:gd name="connsiteX84" fmla="*/ 3282522 w 5623272"/>
              <a:gd name="connsiteY84" fmla="*/ 3910370 h 4130507"/>
              <a:gd name="connsiteX85" fmla="*/ 3154868 w 5623272"/>
              <a:gd name="connsiteY85" fmla="*/ 3897344 h 4130507"/>
              <a:gd name="connsiteX86" fmla="*/ 3143145 w 5623272"/>
              <a:gd name="connsiteY86" fmla="*/ 3897344 h 4130507"/>
              <a:gd name="connsiteX87" fmla="*/ 3130119 w 5623272"/>
              <a:gd name="connsiteY87" fmla="*/ 3897344 h 4130507"/>
              <a:gd name="connsiteX88" fmla="*/ 3117093 w 5623272"/>
              <a:gd name="connsiteY88" fmla="*/ 3897344 h 4130507"/>
              <a:gd name="connsiteX89" fmla="*/ 3107975 w 5623272"/>
              <a:gd name="connsiteY89" fmla="*/ 3899949 h 4130507"/>
              <a:gd name="connsiteX90" fmla="*/ 3094949 w 5623272"/>
              <a:gd name="connsiteY90" fmla="*/ 3902554 h 4130507"/>
              <a:gd name="connsiteX91" fmla="*/ 3081923 w 5623272"/>
              <a:gd name="connsiteY91" fmla="*/ 3905159 h 4130507"/>
              <a:gd name="connsiteX92" fmla="*/ 3070200 w 5623272"/>
              <a:gd name="connsiteY92" fmla="*/ 3907765 h 4130507"/>
              <a:gd name="connsiteX93" fmla="*/ 2997255 w 5623272"/>
              <a:gd name="connsiteY93" fmla="*/ 3935119 h 4130507"/>
              <a:gd name="connsiteX94" fmla="*/ 2989439 w 5623272"/>
              <a:gd name="connsiteY94" fmla="*/ 3937724 h 4130507"/>
              <a:gd name="connsiteX95" fmla="*/ 2982926 w 5623272"/>
              <a:gd name="connsiteY95" fmla="*/ 3942935 h 4130507"/>
              <a:gd name="connsiteX96" fmla="*/ 2977716 w 5623272"/>
              <a:gd name="connsiteY96" fmla="*/ 3945540 h 4130507"/>
              <a:gd name="connsiteX97" fmla="*/ 2969901 w 5623272"/>
              <a:gd name="connsiteY97" fmla="*/ 3950750 h 4130507"/>
              <a:gd name="connsiteX98" fmla="*/ 2964690 w 5623272"/>
              <a:gd name="connsiteY98" fmla="*/ 3954658 h 4130507"/>
              <a:gd name="connsiteX99" fmla="*/ 2959480 w 5623272"/>
              <a:gd name="connsiteY99" fmla="*/ 3959868 h 4130507"/>
              <a:gd name="connsiteX100" fmla="*/ 2955572 w 5623272"/>
              <a:gd name="connsiteY100" fmla="*/ 3965079 h 4130507"/>
              <a:gd name="connsiteX101" fmla="*/ 2950362 w 5623272"/>
              <a:gd name="connsiteY101" fmla="*/ 3970289 h 4130507"/>
              <a:gd name="connsiteX102" fmla="*/ 2945151 w 5623272"/>
              <a:gd name="connsiteY102" fmla="*/ 3975499 h 4130507"/>
              <a:gd name="connsiteX103" fmla="*/ 2939941 w 5623272"/>
              <a:gd name="connsiteY103" fmla="*/ 3980710 h 4130507"/>
              <a:gd name="connsiteX104" fmla="*/ 2934731 w 5623272"/>
              <a:gd name="connsiteY104" fmla="*/ 3987223 h 4130507"/>
              <a:gd name="connsiteX105" fmla="*/ 2932125 w 5623272"/>
              <a:gd name="connsiteY105" fmla="*/ 3995038 h 4130507"/>
              <a:gd name="connsiteX106" fmla="*/ 2926915 w 5623272"/>
              <a:gd name="connsiteY106" fmla="*/ 4000248 h 4130507"/>
              <a:gd name="connsiteX107" fmla="*/ 2925613 w 5623272"/>
              <a:gd name="connsiteY107" fmla="*/ 4005459 h 4130507"/>
              <a:gd name="connsiteX108" fmla="*/ 2920402 w 5623272"/>
              <a:gd name="connsiteY108" fmla="*/ 4013274 h 4130507"/>
              <a:gd name="connsiteX109" fmla="*/ 2915192 w 5623272"/>
              <a:gd name="connsiteY109" fmla="*/ 4017182 h 4130507"/>
              <a:gd name="connsiteX110" fmla="*/ 2909981 w 5623272"/>
              <a:gd name="connsiteY110" fmla="*/ 4022392 h 4130507"/>
              <a:gd name="connsiteX111" fmla="*/ 2904771 w 5623272"/>
              <a:gd name="connsiteY111" fmla="*/ 4027603 h 4130507"/>
              <a:gd name="connsiteX112" fmla="*/ 2899561 w 5623272"/>
              <a:gd name="connsiteY112" fmla="*/ 4032813 h 4130507"/>
              <a:gd name="connsiteX113" fmla="*/ 2893048 w 5623272"/>
              <a:gd name="connsiteY113" fmla="*/ 4038023 h 4130507"/>
              <a:gd name="connsiteX114" fmla="*/ 2887837 w 5623272"/>
              <a:gd name="connsiteY114" fmla="*/ 4040629 h 4130507"/>
              <a:gd name="connsiteX115" fmla="*/ 2880022 w 5623272"/>
              <a:gd name="connsiteY115" fmla="*/ 4045839 h 4130507"/>
              <a:gd name="connsiteX116" fmla="*/ 2874812 w 5623272"/>
              <a:gd name="connsiteY116" fmla="*/ 4047142 h 4130507"/>
              <a:gd name="connsiteX117" fmla="*/ 2866996 w 5623272"/>
              <a:gd name="connsiteY117" fmla="*/ 4049747 h 4130507"/>
              <a:gd name="connsiteX118" fmla="*/ 2697660 w 5623272"/>
              <a:gd name="connsiteY118" fmla="*/ 4120086 h 4130507"/>
              <a:gd name="connsiteX119" fmla="*/ 2662490 w 5623272"/>
              <a:gd name="connsiteY119" fmla="*/ 4127902 h 4130507"/>
              <a:gd name="connsiteX120" fmla="*/ 2627320 w 5623272"/>
              <a:gd name="connsiteY120" fmla="*/ 4130507 h 4130507"/>
              <a:gd name="connsiteX121" fmla="*/ 2589545 w 5623272"/>
              <a:gd name="connsiteY121" fmla="*/ 4130507 h 4130507"/>
              <a:gd name="connsiteX122" fmla="*/ 2527020 w 5623272"/>
              <a:gd name="connsiteY122" fmla="*/ 4130507 h 4130507"/>
              <a:gd name="connsiteX123" fmla="*/ 2510087 w 5623272"/>
              <a:gd name="connsiteY123" fmla="*/ 4130507 h 4130507"/>
              <a:gd name="connsiteX124" fmla="*/ 2490548 w 5623272"/>
              <a:gd name="connsiteY124" fmla="*/ 4130507 h 4130507"/>
              <a:gd name="connsiteX125" fmla="*/ 2472312 w 5623272"/>
              <a:gd name="connsiteY125" fmla="*/ 4127902 h 4130507"/>
              <a:gd name="connsiteX126" fmla="*/ 2437142 w 5623272"/>
              <a:gd name="connsiteY126" fmla="*/ 4122692 h 4130507"/>
              <a:gd name="connsiteX127" fmla="*/ 2422813 w 5623272"/>
              <a:gd name="connsiteY127" fmla="*/ 4117481 h 4130507"/>
              <a:gd name="connsiteX128" fmla="*/ 2407182 w 5623272"/>
              <a:gd name="connsiteY128" fmla="*/ 4109666 h 4130507"/>
              <a:gd name="connsiteX129" fmla="*/ 2392854 w 5623272"/>
              <a:gd name="connsiteY129" fmla="*/ 4103153 h 4130507"/>
              <a:gd name="connsiteX130" fmla="*/ 2377223 w 5623272"/>
              <a:gd name="connsiteY130" fmla="*/ 4095337 h 4130507"/>
              <a:gd name="connsiteX131" fmla="*/ 2362894 w 5623272"/>
              <a:gd name="connsiteY131" fmla="*/ 4087522 h 4130507"/>
              <a:gd name="connsiteX132" fmla="*/ 2347263 w 5623272"/>
              <a:gd name="connsiteY132" fmla="*/ 4077101 h 4130507"/>
              <a:gd name="connsiteX133" fmla="*/ 2334237 w 5623272"/>
              <a:gd name="connsiteY133" fmla="*/ 4067983 h 4130507"/>
              <a:gd name="connsiteX134" fmla="*/ 2322514 w 5623272"/>
              <a:gd name="connsiteY134" fmla="*/ 4057562 h 4130507"/>
              <a:gd name="connsiteX135" fmla="*/ 2309488 w 5623272"/>
              <a:gd name="connsiteY135" fmla="*/ 4045839 h 4130507"/>
              <a:gd name="connsiteX136" fmla="*/ 2297765 w 5623272"/>
              <a:gd name="connsiteY136" fmla="*/ 4032813 h 4130507"/>
              <a:gd name="connsiteX137" fmla="*/ 2287344 w 5623272"/>
              <a:gd name="connsiteY137" fmla="*/ 4019787 h 4130507"/>
              <a:gd name="connsiteX138" fmla="*/ 2276923 w 5623272"/>
              <a:gd name="connsiteY138" fmla="*/ 4008064 h 4130507"/>
              <a:gd name="connsiteX139" fmla="*/ 2267805 w 5623272"/>
              <a:gd name="connsiteY139" fmla="*/ 3997643 h 4130507"/>
              <a:gd name="connsiteX140" fmla="*/ 2259990 w 5623272"/>
              <a:gd name="connsiteY140" fmla="*/ 3984617 h 4130507"/>
              <a:gd name="connsiteX141" fmla="*/ 2249569 w 5623272"/>
              <a:gd name="connsiteY141" fmla="*/ 3978104 h 4130507"/>
              <a:gd name="connsiteX142" fmla="*/ 2240451 w 5623272"/>
              <a:gd name="connsiteY142" fmla="*/ 3967684 h 4130507"/>
              <a:gd name="connsiteX143" fmla="*/ 2227425 w 5623272"/>
              <a:gd name="connsiteY143" fmla="*/ 3957263 h 4130507"/>
              <a:gd name="connsiteX144" fmla="*/ 2217004 w 5623272"/>
              <a:gd name="connsiteY144" fmla="*/ 3950750 h 4130507"/>
              <a:gd name="connsiteX145" fmla="*/ 2205281 w 5623272"/>
              <a:gd name="connsiteY145" fmla="*/ 3942935 h 4130507"/>
              <a:gd name="connsiteX146" fmla="*/ 2157085 w 5623272"/>
              <a:gd name="connsiteY146" fmla="*/ 3918185 h 4130507"/>
              <a:gd name="connsiteX147" fmla="*/ 2127126 w 5623272"/>
              <a:gd name="connsiteY147" fmla="*/ 3899949 h 4130507"/>
              <a:gd name="connsiteX148" fmla="*/ 2082838 w 5623272"/>
              <a:gd name="connsiteY148" fmla="*/ 3880410 h 4130507"/>
              <a:gd name="connsiteX149" fmla="*/ 2094414 w 5623272"/>
              <a:gd name="connsiteY149" fmla="*/ 3816488 h 4130507"/>
              <a:gd name="connsiteX150" fmla="*/ 2094414 w 5623272"/>
              <a:gd name="connsiteY150" fmla="*/ 3816487 h 4130507"/>
              <a:gd name="connsiteX151" fmla="*/ 2082837 w 5623272"/>
              <a:gd name="connsiteY151" fmla="*/ 3880410 h 4130507"/>
              <a:gd name="connsiteX152" fmla="*/ 2042457 w 5623272"/>
              <a:gd name="connsiteY152" fmla="*/ 3862174 h 4130507"/>
              <a:gd name="connsiteX153" fmla="*/ 2039852 w 5623272"/>
              <a:gd name="connsiteY153" fmla="*/ 3859569 h 4130507"/>
              <a:gd name="connsiteX154" fmla="*/ 2037247 w 5623272"/>
              <a:gd name="connsiteY154" fmla="*/ 3858266 h 4130507"/>
              <a:gd name="connsiteX155" fmla="*/ 2034642 w 5623272"/>
              <a:gd name="connsiteY155" fmla="*/ 3855661 h 4130507"/>
              <a:gd name="connsiteX156" fmla="*/ 2032037 w 5623272"/>
              <a:gd name="connsiteY156" fmla="*/ 3853056 h 4130507"/>
              <a:gd name="connsiteX157" fmla="*/ 2029431 w 5623272"/>
              <a:gd name="connsiteY157" fmla="*/ 3850451 h 4130507"/>
              <a:gd name="connsiteX158" fmla="*/ 2026826 w 5623272"/>
              <a:gd name="connsiteY158" fmla="*/ 3847845 h 4130507"/>
              <a:gd name="connsiteX159" fmla="*/ 2024221 w 5623272"/>
              <a:gd name="connsiteY159" fmla="*/ 3845240 h 4130507"/>
              <a:gd name="connsiteX160" fmla="*/ 2022918 w 5623272"/>
              <a:gd name="connsiteY160" fmla="*/ 3840030 h 4130507"/>
              <a:gd name="connsiteX161" fmla="*/ 2020313 w 5623272"/>
              <a:gd name="connsiteY161" fmla="*/ 3837425 h 4130507"/>
              <a:gd name="connsiteX162" fmla="*/ 2020313 w 5623272"/>
              <a:gd name="connsiteY162" fmla="*/ 3834820 h 4130507"/>
              <a:gd name="connsiteX163" fmla="*/ 2017708 w 5623272"/>
              <a:gd name="connsiteY163" fmla="*/ 3829609 h 4130507"/>
              <a:gd name="connsiteX164" fmla="*/ 2015103 w 5623272"/>
              <a:gd name="connsiteY164" fmla="*/ 3827004 h 4130507"/>
              <a:gd name="connsiteX165" fmla="*/ 2015103 w 5623272"/>
              <a:gd name="connsiteY165" fmla="*/ 3825701 h 4130507"/>
              <a:gd name="connsiteX166" fmla="*/ 2015103 w 5623272"/>
              <a:gd name="connsiteY166" fmla="*/ 3820491 h 4130507"/>
              <a:gd name="connsiteX167" fmla="*/ 2012498 w 5623272"/>
              <a:gd name="connsiteY167" fmla="*/ 3817886 h 4130507"/>
              <a:gd name="connsiteX168" fmla="*/ 2012498 w 5623272"/>
              <a:gd name="connsiteY168" fmla="*/ 3812676 h 4130507"/>
              <a:gd name="connsiteX169" fmla="*/ 2012498 w 5623272"/>
              <a:gd name="connsiteY169" fmla="*/ 3810070 h 4130507"/>
              <a:gd name="connsiteX170" fmla="*/ 2009893 w 5623272"/>
              <a:gd name="connsiteY170" fmla="*/ 3807465 h 4130507"/>
              <a:gd name="connsiteX171" fmla="*/ 2009893 w 5623272"/>
              <a:gd name="connsiteY171" fmla="*/ 3802255 h 4130507"/>
              <a:gd name="connsiteX172" fmla="*/ 2007287 w 5623272"/>
              <a:gd name="connsiteY172" fmla="*/ 3799650 h 4130507"/>
              <a:gd name="connsiteX173" fmla="*/ 2007287 w 5623272"/>
              <a:gd name="connsiteY173" fmla="*/ 3797045 h 4130507"/>
              <a:gd name="connsiteX174" fmla="*/ 2004682 w 5623272"/>
              <a:gd name="connsiteY174" fmla="*/ 3793137 h 4130507"/>
              <a:gd name="connsiteX175" fmla="*/ 2002077 w 5623272"/>
              <a:gd name="connsiteY175" fmla="*/ 3790532 h 4130507"/>
              <a:gd name="connsiteX176" fmla="*/ 2002077 w 5623272"/>
              <a:gd name="connsiteY176" fmla="*/ 3787926 h 4130507"/>
              <a:gd name="connsiteX177" fmla="*/ 1999472 w 5623272"/>
              <a:gd name="connsiteY177" fmla="*/ 3785321 h 4130507"/>
              <a:gd name="connsiteX178" fmla="*/ 1931737 w 5623272"/>
              <a:gd name="connsiteY178" fmla="*/ 3704561 h 4130507"/>
              <a:gd name="connsiteX179" fmla="*/ 1931737 w 5623272"/>
              <a:gd name="connsiteY179" fmla="*/ 3701956 h 4130507"/>
              <a:gd name="connsiteX180" fmla="*/ 1930435 w 5623272"/>
              <a:gd name="connsiteY180" fmla="*/ 3700653 h 4130507"/>
              <a:gd name="connsiteX181" fmla="*/ 1927830 w 5623272"/>
              <a:gd name="connsiteY181" fmla="*/ 3698048 h 4130507"/>
              <a:gd name="connsiteX182" fmla="*/ 1925224 w 5623272"/>
              <a:gd name="connsiteY182" fmla="*/ 3698048 h 4130507"/>
              <a:gd name="connsiteX183" fmla="*/ 1925224 w 5623272"/>
              <a:gd name="connsiteY183" fmla="*/ 3695443 h 4130507"/>
              <a:gd name="connsiteX184" fmla="*/ 1922619 w 5623272"/>
              <a:gd name="connsiteY184" fmla="*/ 3692837 h 4130507"/>
              <a:gd name="connsiteX185" fmla="*/ 1920014 w 5623272"/>
              <a:gd name="connsiteY185" fmla="*/ 3692837 h 4130507"/>
              <a:gd name="connsiteX186" fmla="*/ 1917409 w 5623272"/>
              <a:gd name="connsiteY186" fmla="*/ 3690232 h 4130507"/>
              <a:gd name="connsiteX187" fmla="*/ 1914804 w 5623272"/>
              <a:gd name="connsiteY187" fmla="*/ 3690232 h 4130507"/>
              <a:gd name="connsiteX188" fmla="*/ 1912198 w 5623272"/>
              <a:gd name="connsiteY188" fmla="*/ 3687627 h 4130507"/>
              <a:gd name="connsiteX189" fmla="*/ 1909593 w 5623272"/>
              <a:gd name="connsiteY189" fmla="*/ 3687627 h 4130507"/>
              <a:gd name="connsiteX190" fmla="*/ 1906988 w 5623272"/>
              <a:gd name="connsiteY190" fmla="*/ 3687627 h 4130507"/>
              <a:gd name="connsiteX191" fmla="*/ 1904383 w 5623272"/>
              <a:gd name="connsiteY191" fmla="*/ 3685022 h 4130507"/>
              <a:gd name="connsiteX192" fmla="*/ 1901778 w 5623272"/>
              <a:gd name="connsiteY192" fmla="*/ 3685022 h 4130507"/>
              <a:gd name="connsiteX193" fmla="*/ 1899173 w 5623272"/>
              <a:gd name="connsiteY193" fmla="*/ 3685022 h 4130507"/>
              <a:gd name="connsiteX194" fmla="*/ 1897870 w 5623272"/>
              <a:gd name="connsiteY194" fmla="*/ 3685022 h 4130507"/>
              <a:gd name="connsiteX195" fmla="*/ 1895265 w 5623272"/>
              <a:gd name="connsiteY195" fmla="*/ 3685022 h 4130507"/>
              <a:gd name="connsiteX196" fmla="*/ 1892660 w 5623272"/>
              <a:gd name="connsiteY196" fmla="*/ 3682417 h 4130507"/>
              <a:gd name="connsiteX197" fmla="*/ 1890055 w 5623272"/>
              <a:gd name="connsiteY197" fmla="*/ 3682417 h 4130507"/>
              <a:gd name="connsiteX198" fmla="*/ 1887449 w 5623272"/>
              <a:gd name="connsiteY198" fmla="*/ 3679812 h 4130507"/>
              <a:gd name="connsiteX199" fmla="*/ 1884844 w 5623272"/>
              <a:gd name="connsiteY199" fmla="*/ 3679812 h 4130507"/>
              <a:gd name="connsiteX200" fmla="*/ 1882239 w 5623272"/>
              <a:gd name="connsiteY200" fmla="*/ 3677206 h 4130507"/>
              <a:gd name="connsiteX201" fmla="*/ 1879634 w 5623272"/>
              <a:gd name="connsiteY201" fmla="*/ 3674601 h 4130507"/>
              <a:gd name="connsiteX202" fmla="*/ 1877029 w 5623272"/>
              <a:gd name="connsiteY202" fmla="*/ 3674601 h 4130507"/>
              <a:gd name="connsiteX203" fmla="*/ 1877029 w 5623272"/>
              <a:gd name="connsiteY203" fmla="*/ 3671996 h 4130507"/>
              <a:gd name="connsiteX204" fmla="*/ 1874423 w 5623272"/>
              <a:gd name="connsiteY204" fmla="*/ 3669391 h 4130507"/>
              <a:gd name="connsiteX205" fmla="*/ 1871818 w 5623272"/>
              <a:gd name="connsiteY205" fmla="*/ 3669391 h 4130507"/>
              <a:gd name="connsiteX206" fmla="*/ 1871818 w 5623272"/>
              <a:gd name="connsiteY206" fmla="*/ 3668088 h 4130507"/>
              <a:gd name="connsiteX207" fmla="*/ 1869213 w 5623272"/>
              <a:gd name="connsiteY207" fmla="*/ 3665483 h 4130507"/>
              <a:gd name="connsiteX208" fmla="*/ 1869213 w 5623272"/>
              <a:gd name="connsiteY208" fmla="*/ 3662878 h 4130507"/>
              <a:gd name="connsiteX209" fmla="*/ 1860095 w 5623272"/>
              <a:gd name="connsiteY209" fmla="*/ 3649852 h 4130507"/>
              <a:gd name="connsiteX210" fmla="*/ 1852279 w 5623272"/>
              <a:gd name="connsiteY210" fmla="*/ 3635524 h 4130507"/>
              <a:gd name="connsiteX211" fmla="*/ 1841859 w 5623272"/>
              <a:gd name="connsiteY211" fmla="*/ 3622498 h 4130507"/>
              <a:gd name="connsiteX212" fmla="*/ 1832741 w 5623272"/>
              <a:gd name="connsiteY212" fmla="*/ 3612077 h 4130507"/>
              <a:gd name="connsiteX213" fmla="*/ 1819715 w 5623272"/>
              <a:gd name="connsiteY213" fmla="*/ 3600354 h 4130507"/>
              <a:gd name="connsiteX214" fmla="*/ 1809294 w 5623272"/>
              <a:gd name="connsiteY214" fmla="*/ 3589933 h 4130507"/>
              <a:gd name="connsiteX215" fmla="*/ 1797571 w 5623272"/>
              <a:gd name="connsiteY215" fmla="*/ 3576907 h 4130507"/>
              <a:gd name="connsiteX216" fmla="*/ 1784545 w 5623272"/>
              <a:gd name="connsiteY216" fmla="*/ 3570394 h 4130507"/>
              <a:gd name="connsiteX217" fmla="*/ 1772822 w 5623272"/>
              <a:gd name="connsiteY217" fmla="*/ 3559973 h 4130507"/>
              <a:gd name="connsiteX218" fmla="*/ 1757191 w 5623272"/>
              <a:gd name="connsiteY218" fmla="*/ 3552158 h 4130507"/>
              <a:gd name="connsiteX219" fmla="*/ 1744165 w 5623272"/>
              <a:gd name="connsiteY219" fmla="*/ 3544342 h 4130507"/>
              <a:gd name="connsiteX220" fmla="*/ 1729836 w 5623272"/>
              <a:gd name="connsiteY220" fmla="*/ 3537829 h 4130507"/>
              <a:gd name="connsiteX221" fmla="*/ 1714205 w 5623272"/>
              <a:gd name="connsiteY221" fmla="*/ 3530014 h 4130507"/>
              <a:gd name="connsiteX222" fmla="*/ 1699877 w 5623272"/>
              <a:gd name="connsiteY222" fmla="*/ 3524804 h 4130507"/>
              <a:gd name="connsiteX223" fmla="*/ 1681641 w 5623272"/>
              <a:gd name="connsiteY223" fmla="*/ 3519593 h 4130507"/>
              <a:gd name="connsiteX224" fmla="*/ 1667312 w 5623272"/>
              <a:gd name="connsiteY224" fmla="*/ 3513080 h 4130507"/>
              <a:gd name="connsiteX225" fmla="*/ 1649076 w 5623272"/>
              <a:gd name="connsiteY225" fmla="*/ 3505265 h 4130507"/>
              <a:gd name="connsiteX226" fmla="*/ 1634747 w 5623272"/>
              <a:gd name="connsiteY226" fmla="*/ 3494844 h 4130507"/>
              <a:gd name="connsiteX227" fmla="*/ 1619116 w 5623272"/>
              <a:gd name="connsiteY227" fmla="*/ 3484423 h 4130507"/>
              <a:gd name="connsiteX228" fmla="*/ 1604788 w 5623272"/>
              <a:gd name="connsiteY228" fmla="*/ 3477910 h 4130507"/>
              <a:gd name="connsiteX229" fmla="*/ 1591762 w 5623272"/>
              <a:gd name="connsiteY229" fmla="*/ 3467490 h 4130507"/>
              <a:gd name="connsiteX230" fmla="*/ 1577434 w 5623272"/>
              <a:gd name="connsiteY230" fmla="*/ 3459674 h 4130507"/>
              <a:gd name="connsiteX231" fmla="*/ 1559197 w 5623272"/>
              <a:gd name="connsiteY231" fmla="*/ 3451859 h 4130507"/>
              <a:gd name="connsiteX232" fmla="*/ 1544869 w 5623272"/>
              <a:gd name="connsiteY232" fmla="*/ 3447951 h 4130507"/>
              <a:gd name="connsiteX233" fmla="*/ 1529238 w 5623272"/>
              <a:gd name="connsiteY233" fmla="*/ 3442741 h 4130507"/>
              <a:gd name="connsiteX234" fmla="*/ 1512304 w 5623272"/>
              <a:gd name="connsiteY234" fmla="*/ 3437530 h 4130507"/>
              <a:gd name="connsiteX235" fmla="*/ 1494068 w 5623272"/>
              <a:gd name="connsiteY235" fmla="*/ 3434925 h 4130507"/>
              <a:gd name="connsiteX236" fmla="*/ 1479739 w 5623272"/>
              <a:gd name="connsiteY236" fmla="*/ 3432320 h 4130507"/>
              <a:gd name="connsiteX237" fmla="*/ 1462806 w 5623272"/>
              <a:gd name="connsiteY237" fmla="*/ 3432320 h 4130507"/>
              <a:gd name="connsiteX238" fmla="*/ 1365112 w 5623272"/>
              <a:gd name="connsiteY238" fmla="*/ 3427110 h 4130507"/>
              <a:gd name="connsiteX239" fmla="*/ 1270023 w 5623272"/>
              <a:gd name="connsiteY239" fmla="*/ 3419294 h 4130507"/>
              <a:gd name="connsiteX240" fmla="*/ 1270023 w 5623272"/>
              <a:gd name="connsiteY240" fmla="*/ 3419293 h 4130507"/>
              <a:gd name="connsiteX241" fmla="*/ 1249182 w 5623272"/>
              <a:gd name="connsiteY241" fmla="*/ 3417991 h 4130507"/>
              <a:gd name="connsiteX242" fmla="*/ 1232248 w 5623272"/>
              <a:gd name="connsiteY242" fmla="*/ 3415385 h 4130507"/>
              <a:gd name="connsiteX243" fmla="*/ 1214012 w 5623272"/>
              <a:gd name="connsiteY243" fmla="*/ 3412780 h 4130507"/>
              <a:gd name="connsiteX244" fmla="*/ 1197078 w 5623272"/>
              <a:gd name="connsiteY244" fmla="*/ 3407570 h 4130507"/>
              <a:gd name="connsiteX245" fmla="*/ 1180145 w 5623272"/>
              <a:gd name="connsiteY245" fmla="*/ 3402360 h 4130507"/>
              <a:gd name="connsiteX246" fmla="*/ 1161908 w 5623272"/>
              <a:gd name="connsiteY246" fmla="*/ 3397149 h 4130507"/>
              <a:gd name="connsiteX247" fmla="*/ 1144975 w 5623272"/>
              <a:gd name="connsiteY247" fmla="*/ 3389334 h 4130507"/>
              <a:gd name="connsiteX248" fmla="*/ 1126738 w 5623272"/>
              <a:gd name="connsiteY248" fmla="*/ 3382821 h 4130507"/>
              <a:gd name="connsiteX249" fmla="*/ 1112410 w 5623272"/>
              <a:gd name="connsiteY249" fmla="*/ 3372400 h 4130507"/>
              <a:gd name="connsiteX250" fmla="*/ 1096779 w 5623272"/>
              <a:gd name="connsiteY250" fmla="*/ 3361979 h 4130507"/>
              <a:gd name="connsiteX251" fmla="*/ 1082450 w 5623272"/>
              <a:gd name="connsiteY251" fmla="*/ 3352861 h 4130507"/>
              <a:gd name="connsiteX252" fmla="*/ 1066819 w 5623272"/>
              <a:gd name="connsiteY252" fmla="*/ 3339835 h 4130507"/>
              <a:gd name="connsiteX253" fmla="*/ 1052491 w 5623272"/>
              <a:gd name="connsiteY253" fmla="*/ 3326809 h 4130507"/>
              <a:gd name="connsiteX254" fmla="*/ 1039465 w 5623272"/>
              <a:gd name="connsiteY254" fmla="*/ 3315086 h 4130507"/>
              <a:gd name="connsiteX255" fmla="*/ 1027742 w 5623272"/>
              <a:gd name="connsiteY255" fmla="*/ 3302060 h 4130507"/>
              <a:gd name="connsiteX256" fmla="*/ 1022531 w 5623272"/>
              <a:gd name="connsiteY256" fmla="*/ 3294245 h 4130507"/>
              <a:gd name="connsiteX257" fmla="*/ 1014716 w 5623272"/>
              <a:gd name="connsiteY257" fmla="*/ 3287732 h 4130507"/>
              <a:gd name="connsiteX258" fmla="*/ 1006900 w 5623272"/>
              <a:gd name="connsiteY258" fmla="*/ 3282521 h 4130507"/>
              <a:gd name="connsiteX259" fmla="*/ 1001690 w 5623272"/>
              <a:gd name="connsiteY259" fmla="*/ 3277311 h 4130507"/>
              <a:gd name="connsiteX260" fmla="*/ 995177 w 5623272"/>
              <a:gd name="connsiteY260" fmla="*/ 3269496 h 4130507"/>
              <a:gd name="connsiteX261" fmla="*/ 984756 w 5623272"/>
              <a:gd name="connsiteY261" fmla="*/ 3264285 h 4130507"/>
              <a:gd name="connsiteX262" fmla="*/ 976941 w 5623272"/>
              <a:gd name="connsiteY262" fmla="*/ 3261680 h 4130507"/>
              <a:gd name="connsiteX263" fmla="*/ 969125 w 5623272"/>
              <a:gd name="connsiteY263" fmla="*/ 3257772 h 4130507"/>
              <a:gd name="connsiteX264" fmla="*/ 960007 w 5623272"/>
              <a:gd name="connsiteY264" fmla="*/ 3252562 h 4130507"/>
              <a:gd name="connsiteX265" fmla="*/ 952192 w 5623272"/>
              <a:gd name="connsiteY265" fmla="*/ 3249957 h 4130507"/>
              <a:gd name="connsiteX266" fmla="*/ 941771 w 5623272"/>
              <a:gd name="connsiteY266" fmla="*/ 3247352 h 4130507"/>
              <a:gd name="connsiteX267" fmla="*/ 933955 w 5623272"/>
              <a:gd name="connsiteY267" fmla="*/ 3244746 h 4130507"/>
              <a:gd name="connsiteX268" fmla="*/ 751593 w 5623272"/>
              <a:gd name="connsiteY268" fmla="*/ 3204366 h 4130507"/>
              <a:gd name="connsiteX269" fmla="*/ 745080 w 5623272"/>
              <a:gd name="connsiteY269" fmla="*/ 3201761 h 4130507"/>
              <a:gd name="connsiteX270" fmla="*/ 737264 w 5623272"/>
              <a:gd name="connsiteY270" fmla="*/ 3199156 h 4130507"/>
              <a:gd name="connsiteX271" fmla="*/ 732054 w 5623272"/>
              <a:gd name="connsiteY271" fmla="*/ 3197853 h 4130507"/>
              <a:gd name="connsiteX272" fmla="*/ 724239 w 5623272"/>
              <a:gd name="connsiteY272" fmla="*/ 3195248 h 4130507"/>
              <a:gd name="connsiteX273" fmla="*/ 716423 w 5623272"/>
              <a:gd name="connsiteY273" fmla="*/ 3192643 h 4130507"/>
              <a:gd name="connsiteX274" fmla="*/ 712515 w 5623272"/>
              <a:gd name="connsiteY274" fmla="*/ 3187433 h 4130507"/>
              <a:gd name="connsiteX275" fmla="*/ 704700 w 5623272"/>
              <a:gd name="connsiteY275" fmla="*/ 3182222 h 4130507"/>
              <a:gd name="connsiteX276" fmla="*/ 699489 w 5623272"/>
              <a:gd name="connsiteY276" fmla="*/ 3179617 h 4130507"/>
              <a:gd name="connsiteX277" fmla="*/ 691674 w 5623272"/>
              <a:gd name="connsiteY277" fmla="*/ 3174407 h 4130507"/>
              <a:gd name="connsiteX278" fmla="*/ 686463 w 5623272"/>
              <a:gd name="connsiteY278" fmla="*/ 3169196 h 4130507"/>
              <a:gd name="connsiteX279" fmla="*/ 531455 w 5623272"/>
              <a:gd name="connsiteY279" fmla="*/ 3014188 h 4130507"/>
              <a:gd name="connsiteX280" fmla="*/ 522337 w 5623272"/>
              <a:gd name="connsiteY280" fmla="*/ 3002465 h 4130507"/>
              <a:gd name="connsiteX281" fmla="*/ 509311 w 5623272"/>
              <a:gd name="connsiteY281" fmla="*/ 2989439 h 4130507"/>
              <a:gd name="connsiteX282" fmla="*/ 498891 w 5623272"/>
              <a:gd name="connsiteY282" fmla="*/ 2975111 h 4130507"/>
              <a:gd name="connsiteX283" fmla="*/ 492378 w 5623272"/>
              <a:gd name="connsiteY283" fmla="*/ 2959480 h 4130507"/>
              <a:gd name="connsiteX284" fmla="*/ 484562 w 5623272"/>
              <a:gd name="connsiteY284" fmla="*/ 2945151 h 4130507"/>
              <a:gd name="connsiteX285" fmla="*/ 474142 w 5623272"/>
              <a:gd name="connsiteY285" fmla="*/ 2929520 h 4130507"/>
              <a:gd name="connsiteX286" fmla="*/ 438972 w 5623272"/>
              <a:gd name="connsiteY286" fmla="*/ 2847457 h 4130507"/>
              <a:gd name="connsiteX287" fmla="*/ 429854 w 5623272"/>
              <a:gd name="connsiteY287" fmla="*/ 2831826 h 4130507"/>
              <a:gd name="connsiteX288" fmla="*/ 422038 w 5623272"/>
              <a:gd name="connsiteY288" fmla="*/ 2820103 h 4130507"/>
              <a:gd name="connsiteX289" fmla="*/ 411617 w 5623272"/>
              <a:gd name="connsiteY289" fmla="*/ 2807077 h 4130507"/>
              <a:gd name="connsiteX290" fmla="*/ 402499 w 5623272"/>
              <a:gd name="connsiteY290" fmla="*/ 2796656 h 4130507"/>
              <a:gd name="connsiteX291" fmla="*/ 392078 w 5623272"/>
              <a:gd name="connsiteY291" fmla="*/ 2784933 h 4130507"/>
              <a:gd name="connsiteX292" fmla="*/ 379053 w 5623272"/>
              <a:gd name="connsiteY292" fmla="*/ 2774512 h 4130507"/>
              <a:gd name="connsiteX293" fmla="*/ 367329 w 5623272"/>
              <a:gd name="connsiteY293" fmla="*/ 2764091 h 4130507"/>
              <a:gd name="connsiteX294" fmla="*/ 131561 w 5623272"/>
              <a:gd name="connsiteY294" fmla="*/ 2586939 h 4130507"/>
              <a:gd name="connsiteX295" fmla="*/ 74247 w 5623272"/>
              <a:gd name="connsiteY295" fmla="*/ 2519204 h 4130507"/>
              <a:gd name="connsiteX296" fmla="*/ 131561 w 5623272"/>
              <a:gd name="connsiteY296" fmla="*/ 2394156 h 4130507"/>
              <a:gd name="connsiteX297" fmla="*/ 446787 w 5623272"/>
              <a:gd name="connsiteY297" fmla="*/ 2579123 h 4130507"/>
              <a:gd name="connsiteX298" fmla="*/ 531455 w 5623272"/>
              <a:gd name="connsiteY298" fmla="*/ 2494455 h 4130507"/>
              <a:gd name="connsiteX299" fmla="*/ 775040 w 5623272"/>
              <a:gd name="connsiteY299" fmla="*/ 2594755 h 4130507"/>
              <a:gd name="connsiteX300" fmla="*/ 775040 w 5623272"/>
              <a:gd name="connsiteY300" fmla="*/ 2524415 h 4130507"/>
              <a:gd name="connsiteX301" fmla="*/ 726844 w 5623272"/>
              <a:gd name="connsiteY301" fmla="*/ 2524415 h 4130507"/>
              <a:gd name="connsiteX302" fmla="*/ 726844 w 5623272"/>
              <a:gd name="connsiteY302" fmla="*/ 2446259 h 4130507"/>
              <a:gd name="connsiteX303" fmla="*/ 775040 w 5623272"/>
              <a:gd name="connsiteY303" fmla="*/ 2442352 h 4130507"/>
              <a:gd name="connsiteX304" fmla="*/ 777645 w 5623272"/>
              <a:gd name="connsiteY304" fmla="*/ 2111494 h 4130507"/>
              <a:gd name="connsiteX305" fmla="*/ 729449 w 5623272"/>
              <a:gd name="connsiteY305" fmla="*/ 2111494 h 4130507"/>
              <a:gd name="connsiteX306" fmla="*/ 726844 w 5623272"/>
              <a:gd name="connsiteY306" fmla="*/ 2111494 h 4130507"/>
              <a:gd name="connsiteX307" fmla="*/ 724239 w 5623272"/>
              <a:gd name="connsiteY307" fmla="*/ 2111494 h 4130507"/>
              <a:gd name="connsiteX308" fmla="*/ 721633 w 5623272"/>
              <a:gd name="connsiteY308" fmla="*/ 2108889 h 4130507"/>
              <a:gd name="connsiteX309" fmla="*/ 719028 w 5623272"/>
              <a:gd name="connsiteY309" fmla="*/ 2108889 h 4130507"/>
              <a:gd name="connsiteX310" fmla="*/ 716423 w 5623272"/>
              <a:gd name="connsiteY310" fmla="*/ 2108889 h 4130507"/>
              <a:gd name="connsiteX311" fmla="*/ 716423 w 5623272"/>
              <a:gd name="connsiteY311" fmla="*/ 2106284 h 4130507"/>
              <a:gd name="connsiteX312" fmla="*/ 715120 w 5623272"/>
              <a:gd name="connsiteY312" fmla="*/ 2106284 h 4130507"/>
              <a:gd name="connsiteX313" fmla="*/ 552297 w 5623272"/>
              <a:gd name="connsiteY313" fmla="*/ 1978630 h 4130507"/>
              <a:gd name="connsiteX314" fmla="*/ 661714 w 5623272"/>
              <a:gd name="connsiteY314" fmla="*/ 1948671 h 4130507"/>
              <a:gd name="connsiteX315" fmla="*/ 666925 w 5623272"/>
              <a:gd name="connsiteY315" fmla="*/ 1948671 h 4130507"/>
              <a:gd name="connsiteX316" fmla="*/ 672135 w 5623272"/>
              <a:gd name="connsiteY316" fmla="*/ 1946066 h 4130507"/>
              <a:gd name="connsiteX317" fmla="*/ 679951 w 5623272"/>
              <a:gd name="connsiteY317" fmla="*/ 1946066 h 4130507"/>
              <a:gd name="connsiteX318" fmla="*/ 685161 w 5623272"/>
              <a:gd name="connsiteY318" fmla="*/ 1946066 h 4130507"/>
              <a:gd name="connsiteX319" fmla="*/ 691674 w 5623272"/>
              <a:gd name="connsiteY319" fmla="*/ 1946066 h 4130507"/>
              <a:gd name="connsiteX320" fmla="*/ 726844 w 5623272"/>
              <a:gd name="connsiteY320" fmla="*/ 1946066 h 4130507"/>
              <a:gd name="connsiteX321" fmla="*/ 724239 w 5623272"/>
              <a:gd name="connsiteY321" fmla="*/ 1951276 h 4130507"/>
              <a:gd name="connsiteX322" fmla="*/ 784158 w 5623272"/>
              <a:gd name="connsiteY322" fmla="*/ 1951276 h 4130507"/>
              <a:gd name="connsiteX323" fmla="*/ 786763 w 5623272"/>
              <a:gd name="connsiteY323" fmla="*/ 1671220 h 4130507"/>
              <a:gd name="connsiteX324" fmla="*/ 609611 w 5623272"/>
              <a:gd name="connsiteY324" fmla="*/ 1666009 h 4130507"/>
              <a:gd name="connsiteX325" fmla="*/ 599190 w 5623272"/>
              <a:gd name="connsiteY325" fmla="*/ 1600881 h 4130507"/>
              <a:gd name="connsiteX326" fmla="*/ 259215 w 5623272"/>
              <a:gd name="connsiteY326" fmla="*/ 1594368 h 4130507"/>
              <a:gd name="connsiteX327" fmla="*/ 269636 w 5623272"/>
              <a:gd name="connsiteY327" fmla="*/ 1208802 h 4130507"/>
              <a:gd name="connsiteX328" fmla="*/ 212322 w 5623272"/>
              <a:gd name="connsiteY328" fmla="*/ 1208802 h 4130507"/>
              <a:gd name="connsiteX329" fmla="*/ 177152 w 5623272"/>
              <a:gd name="connsiteY329" fmla="*/ 1211407 h 4130507"/>
              <a:gd name="connsiteX330" fmla="*/ 144587 w 5623272"/>
              <a:gd name="connsiteY330" fmla="*/ 1219222 h 4130507"/>
              <a:gd name="connsiteX331" fmla="*/ 144587 w 5623272"/>
              <a:gd name="connsiteY331" fmla="*/ 1143672 h 4130507"/>
              <a:gd name="connsiteX332" fmla="*/ 79458 w 5623272"/>
              <a:gd name="connsiteY332" fmla="*/ 1156698 h 4130507"/>
              <a:gd name="connsiteX333" fmla="*/ 84668 w 5623272"/>
              <a:gd name="connsiteY333" fmla="*/ 1083753 h 4130507"/>
              <a:gd name="connsiteX334" fmla="*/ 11723 w 5623272"/>
              <a:gd name="connsiteY334" fmla="*/ 999085 h 4130507"/>
              <a:gd name="connsiteX335" fmla="*/ 0 w 5623272"/>
              <a:gd name="connsiteY335" fmla="*/ 896180 h 4130507"/>
              <a:gd name="connsiteX336" fmla="*/ 6513 w 5623272"/>
              <a:gd name="connsiteY336" fmla="*/ 758106 h 4130507"/>
              <a:gd name="connsiteX337" fmla="*/ 9118 w 5623272"/>
              <a:gd name="connsiteY337" fmla="*/ 713818 h 4130507"/>
              <a:gd name="connsiteX338" fmla="*/ 549692 w 5623272"/>
              <a:gd name="connsiteY338" fmla="*/ 752896 h 4130507"/>
              <a:gd name="connsiteX339" fmla="*/ 987362 w 5623272"/>
              <a:gd name="connsiteY339" fmla="*/ 874036 h 4130507"/>
              <a:gd name="connsiteX340" fmla="*/ 1096779 w 5623272"/>
              <a:gd name="connsiteY340" fmla="*/ 885760 h 4130507"/>
              <a:gd name="connsiteX341" fmla="*/ 1425031 w 5623272"/>
              <a:gd name="connsiteY341" fmla="*/ 913114 h 4130507"/>
              <a:gd name="connsiteX342" fmla="*/ 1675127 w 5623272"/>
              <a:gd name="connsiteY342" fmla="*/ 861011 h 4130507"/>
              <a:gd name="connsiteX343" fmla="*/ 1814504 w 5623272"/>
              <a:gd name="connsiteY343" fmla="*/ 863616 h 4130507"/>
              <a:gd name="connsiteX344" fmla="*/ 2012498 w 5623272"/>
              <a:gd name="connsiteY344" fmla="*/ 660412 h 4130507"/>
              <a:gd name="connsiteX345" fmla="*/ 2197465 w 5623272"/>
              <a:gd name="connsiteY345" fmla="*/ 660412 h 4130507"/>
              <a:gd name="connsiteX346" fmla="*/ 2265200 w 5623272"/>
              <a:gd name="connsiteY346" fmla="*/ 689069 h 4130507"/>
              <a:gd name="connsiteX347" fmla="*/ 2330329 w 5623272"/>
              <a:gd name="connsiteY347" fmla="*/ 746383 h 4130507"/>
              <a:gd name="connsiteX348" fmla="*/ 2330330 w 5623272"/>
              <a:gd name="connsiteY348" fmla="*/ 746382 h 4130507"/>
              <a:gd name="connsiteX349" fmla="*/ 2292554 w 5623272"/>
              <a:gd name="connsiteY349" fmla="*/ 616123 h 4130507"/>
              <a:gd name="connsiteX350" fmla="*/ 2211794 w 5623272"/>
              <a:gd name="connsiteY350" fmla="*/ 488470 h 4130507"/>
              <a:gd name="connsiteX351" fmla="*/ 2214399 w 5623272"/>
              <a:gd name="connsiteY351" fmla="*/ 368632 h 4130507"/>
              <a:gd name="connsiteX352" fmla="*/ 2149270 w 5623272"/>
              <a:gd name="connsiteY352" fmla="*/ 293082 h 4130507"/>
              <a:gd name="connsiteX353" fmla="*/ 2319909 w 5623272"/>
              <a:gd name="connsiteY353" fmla="*/ 123745 h 4130507"/>
              <a:gd name="connsiteX354" fmla="*/ 2420208 w 5623272"/>
              <a:gd name="connsiteY354" fmla="*/ 97694 h 4130507"/>
              <a:gd name="connsiteX355" fmla="*/ 2459286 w 5623272"/>
              <a:gd name="connsiteY355" fmla="*/ 58616 h 4130507"/>
              <a:gd name="connsiteX356" fmla="*/ 2515297 w 5623272"/>
              <a:gd name="connsiteY356" fmla="*/ 0 h 4130507"/>
              <a:gd name="connsiteX0" fmla="*/ 2515297 w 5623272"/>
              <a:gd name="connsiteY0" fmla="*/ 0 h 4130507"/>
              <a:gd name="connsiteX1" fmla="*/ 2847457 w 5623272"/>
              <a:gd name="connsiteY1" fmla="*/ 183665 h 4130507"/>
              <a:gd name="connsiteX2" fmla="*/ 3140539 w 5623272"/>
              <a:gd name="connsiteY2" fmla="*/ 240979 h 4130507"/>
              <a:gd name="connsiteX3" fmla="*/ 3361980 w 5623272"/>
              <a:gd name="connsiteY3" fmla="*/ 325647 h 4130507"/>
              <a:gd name="connsiteX4" fmla="*/ 3502659 w 5623272"/>
              <a:gd name="connsiteY4" fmla="*/ 281359 h 4130507"/>
              <a:gd name="connsiteX5" fmla="*/ 3501738 w 5623272"/>
              <a:gd name="connsiteY5" fmla="*/ 310564 h 4130507"/>
              <a:gd name="connsiteX6" fmla="*/ 3501739 w 5623272"/>
              <a:gd name="connsiteY6" fmla="*/ 310564 h 4130507"/>
              <a:gd name="connsiteX7" fmla="*/ 3502660 w 5623272"/>
              <a:gd name="connsiteY7" fmla="*/ 281358 h 4130507"/>
              <a:gd name="connsiteX8" fmla="*/ 3652457 w 5623272"/>
              <a:gd name="connsiteY8" fmla="*/ 227952 h 4130507"/>
              <a:gd name="connsiteX9" fmla="*/ 4122692 w 5623272"/>
              <a:gd name="connsiteY9" fmla="*/ 238373 h 4130507"/>
              <a:gd name="connsiteX10" fmla="*/ 4380604 w 5623272"/>
              <a:gd name="connsiteY10" fmla="*/ 246189 h 4130507"/>
              <a:gd name="connsiteX11" fmla="*/ 4525191 w 5623272"/>
              <a:gd name="connsiteY11" fmla="*/ 270938 h 4130507"/>
              <a:gd name="connsiteX12" fmla="*/ 4530401 w 5623272"/>
              <a:gd name="connsiteY12" fmla="*/ 213624 h 4130507"/>
              <a:gd name="connsiteX13" fmla="*/ 4695829 w 5623272"/>
              <a:gd name="connsiteY13" fmla="*/ 100300 h 4130507"/>
              <a:gd name="connsiteX14" fmla="*/ 4695829 w 5623272"/>
              <a:gd name="connsiteY14" fmla="*/ 100299 h 4130507"/>
              <a:gd name="connsiteX15" fmla="*/ 4695830 w 5623272"/>
              <a:gd name="connsiteY15" fmla="*/ 100299 h 4130507"/>
              <a:gd name="connsiteX16" fmla="*/ 4823483 w 5623272"/>
              <a:gd name="connsiteY16" fmla="*/ 72945 h 4130507"/>
              <a:gd name="connsiteX17" fmla="*/ 4970676 w 5623272"/>
              <a:gd name="connsiteY17" fmla="*/ 72945 h 4130507"/>
              <a:gd name="connsiteX18" fmla="*/ 5228588 w 5623272"/>
              <a:gd name="connsiteY18" fmla="*/ 132864 h 4130507"/>
              <a:gd name="connsiteX19" fmla="*/ 5623272 w 5623272"/>
              <a:gd name="connsiteY19" fmla="*/ 100299 h 4130507"/>
              <a:gd name="connsiteX20" fmla="*/ 5623272 w 5623272"/>
              <a:gd name="connsiteY20" fmla="*/ 121141 h 4130507"/>
              <a:gd name="connsiteX21" fmla="*/ 5612852 w 5623272"/>
              <a:gd name="connsiteY21" fmla="*/ 1293469 h 4130507"/>
              <a:gd name="connsiteX22" fmla="*/ 5612852 w 5623272"/>
              <a:gd name="connsiteY22" fmla="*/ 2603873 h 4130507"/>
              <a:gd name="connsiteX23" fmla="*/ 5612852 w 5623272"/>
              <a:gd name="connsiteY23" fmla="*/ 2711988 h 4130507"/>
              <a:gd name="connsiteX24" fmla="*/ 5612851 w 5623272"/>
              <a:gd name="connsiteY24" fmla="*/ 2711989 h 4130507"/>
              <a:gd name="connsiteX25" fmla="*/ 5620666 w 5623272"/>
              <a:gd name="connsiteY25" fmla="*/ 3687628 h 4130507"/>
              <a:gd name="connsiteX26" fmla="*/ 5612851 w 5623272"/>
              <a:gd name="connsiteY26" fmla="*/ 4082312 h 4130507"/>
              <a:gd name="connsiteX27" fmla="*/ 5153037 w 5623272"/>
              <a:gd name="connsiteY27" fmla="*/ 3920791 h 4130507"/>
              <a:gd name="connsiteX28" fmla="*/ 5087908 w 5623272"/>
              <a:gd name="connsiteY28" fmla="*/ 3918186 h 4130507"/>
              <a:gd name="connsiteX29" fmla="*/ 4682803 w 5623272"/>
              <a:gd name="connsiteY29" fmla="*/ 3910370 h 4130507"/>
              <a:gd name="connsiteX30" fmla="*/ 4637214 w 5623272"/>
              <a:gd name="connsiteY30" fmla="*/ 3907765 h 4130507"/>
              <a:gd name="connsiteX31" fmla="*/ 4609859 w 5623272"/>
              <a:gd name="connsiteY31" fmla="*/ 3907765 h 4130507"/>
              <a:gd name="connsiteX32" fmla="*/ 4582505 w 5623272"/>
              <a:gd name="connsiteY32" fmla="*/ 3905160 h 4130507"/>
              <a:gd name="connsiteX33" fmla="*/ 4555151 w 5623272"/>
              <a:gd name="connsiteY33" fmla="*/ 3899949 h 4130507"/>
              <a:gd name="connsiteX34" fmla="*/ 4527796 w 5623272"/>
              <a:gd name="connsiteY34" fmla="*/ 3894739 h 4130507"/>
              <a:gd name="connsiteX35" fmla="*/ 4500442 w 5623272"/>
              <a:gd name="connsiteY35" fmla="*/ 3888226 h 4130507"/>
              <a:gd name="connsiteX36" fmla="*/ 4475693 w 5623272"/>
              <a:gd name="connsiteY36" fmla="*/ 3880411 h 4130507"/>
              <a:gd name="connsiteX37" fmla="*/ 4450944 w 5623272"/>
              <a:gd name="connsiteY37" fmla="*/ 3869990 h 4130507"/>
              <a:gd name="connsiteX38" fmla="*/ 4424892 w 5623272"/>
              <a:gd name="connsiteY38" fmla="*/ 3858267 h 4130507"/>
              <a:gd name="connsiteX39" fmla="*/ 4400143 w 5623272"/>
              <a:gd name="connsiteY39" fmla="*/ 3845241 h 4130507"/>
              <a:gd name="connsiteX40" fmla="*/ 4375394 w 5623272"/>
              <a:gd name="connsiteY40" fmla="*/ 3829610 h 4130507"/>
              <a:gd name="connsiteX41" fmla="*/ 4355855 w 5623272"/>
              <a:gd name="connsiteY41" fmla="*/ 3817886 h 4130507"/>
              <a:gd name="connsiteX42" fmla="*/ 4348039 w 5623272"/>
              <a:gd name="connsiteY42" fmla="*/ 3812676 h 4130507"/>
              <a:gd name="connsiteX43" fmla="*/ 4340224 w 5623272"/>
              <a:gd name="connsiteY43" fmla="*/ 3807466 h 4130507"/>
              <a:gd name="connsiteX44" fmla="*/ 4329803 w 5623272"/>
              <a:gd name="connsiteY44" fmla="*/ 3804860 h 4130507"/>
              <a:gd name="connsiteX45" fmla="*/ 4323290 w 5623272"/>
              <a:gd name="connsiteY45" fmla="*/ 3799650 h 4130507"/>
              <a:gd name="connsiteX46" fmla="*/ 4312870 w 5623272"/>
              <a:gd name="connsiteY46" fmla="*/ 3797045 h 4130507"/>
              <a:gd name="connsiteX47" fmla="*/ 4193031 w 5623272"/>
              <a:gd name="connsiteY47" fmla="*/ 3763178 h 4130507"/>
              <a:gd name="connsiteX48" fmla="*/ 4182611 w 5623272"/>
              <a:gd name="connsiteY48" fmla="*/ 3763178 h 4130507"/>
              <a:gd name="connsiteX49" fmla="*/ 4170887 w 5623272"/>
              <a:gd name="connsiteY49" fmla="*/ 3760572 h 4130507"/>
              <a:gd name="connsiteX50" fmla="*/ 4160467 w 5623272"/>
              <a:gd name="connsiteY50" fmla="*/ 3760572 h 4130507"/>
              <a:gd name="connsiteX51" fmla="*/ 4147441 w 5623272"/>
              <a:gd name="connsiteY51" fmla="*/ 3760572 h 4130507"/>
              <a:gd name="connsiteX52" fmla="*/ 4138323 w 5623272"/>
              <a:gd name="connsiteY52" fmla="*/ 3760572 h 4130507"/>
              <a:gd name="connsiteX53" fmla="*/ 4127902 w 5623272"/>
              <a:gd name="connsiteY53" fmla="*/ 3760572 h 4130507"/>
              <a:gd name="connsiteX54" fmla="*/ 4114876 w 5623272"/>
              <a:gd name="connsiteY54" fmla="*/ 3763178 h 4130507"/>
              <a:gd name="connsiteX55" fmla="*/ 4105758 w 5623272"/>
              <a:gd name="connsiteY55" fmla="*/ 3764481 h 4130507"/>
              <a:gd name="connsiteX56" fmla="*/ 4095337 w 5623272"/>
              <a:gd name="connsiteY56" fmla="*/ 3767086 h 4130507"/>
              <a:gd name="connsiteX57" fmla="*/ 4084916 w 5623272"/>
              <a:gd name="connsiteY57" fmla="*/ 3769691 h 4130507"/>
              <a:gd name="connsiteX58" fmla="*/ 4075798 w 5623272"/>
              <a:gd name="connsiteY58" fmla="*/ 3774902 h 4130507"/>
              <a:gd name="connsiteX59" fmla="*/ 4067983 w 5623272"/>
              <a:gd name="connsiteY59" fmla="*/ 3780112 h 4130507"/>
              <a:gd name="connsiteX60" fmla="*/ 4057562 w 5623272"/>
              <a:gd name="connsiteY60" fmla="*/ 3785322 h 4130507"/>
              <a:gd name="connsiteX61" fmla="*/ 4038023 w 5623272"/>
              <a:gd name="connsiteY61" fmla="*/ 3795743 h 4130507"/>
              <a:gd name="connsiteX62" fmla="*/ 4014577 w 5623272"/>
              <a:gd name="connsiteY62" fmla="*/ 3802256 h 4130507"/>
              <a:gd name="connsiteX63" fmla="*/ 3995038 w 5623272"/>
              <a:gd name="connsiteY63" fmla="*/ 3812677 h 4130507"/>
              <a:gd name="connsiteX64" fmla="*/ 3799650 w 5623272"/>
              <a:gd name="connsiteY64" fmla="*/ 3883017 h 4130507"/>
              <a:gd name="connsiteX65" fmla="*/ 3767085 w 5623272"/>
              <a:gd name="connsiteY65" fmla="*/ 3897345 h 4130507"/>
              <a:gd name="connsiteX66" fmla="*/ 3765782 w 5623272"/>
              <a:gd name="connsiteY66" fmla="*/ 3899950 h 4130507"/>
              <a:gd name="connsiteX67" fmla="*/ 3760572 w 5623272"/>
              <a:gd name="connsiteY67" fmla="*/ 3902555 h 4130507"/>
              <a:gd name="connsiteX68" fmla="*/ 3755362 w 5623272"/>
              <a:gd name="connsiteY68" fmla="*/ 3905161 h 4130507"/>
              <a:gd name="connsiteX69" fmla="*/ 3750151 w 5623272"/>
              <a:gd name="connsiteY69" fmla="*/ 3907766 h 4130507"/>
              <a:gd name="connsiteX70" fmla="*/ 3744941 w 5623272"/>
              <a:gd name="connsiteY70" fmla="*/ 3907766 h 4130507"/>
              <a:gd name="connsiteX71" fmla="*/ 3739731 w 5623272"/>
              <a:gd name="connsiteY71" fmla="*/ 3910371 h 4130507"/>
              <a:gd name="connsiteX72" fmla="*/ 3734520 w 5623272"/>
              <a:gd name="connsiteY72" fmla="*/ 3910371 h 4130507"/>
              <a:gd name="connsiteX73" fmla="*/ 3728007 w 5623272"/>
              <a:gd name="connsiteY73" fmla="*/ 3912976 h 4130507"/>
              <a:gd name="connsiteX74" fmla="*/ 3722797 w 5623272"/>
              <a:gd name="connsiteY74" fmla="*/ 3912976 h 4130507"/>
              <a:gd name="connsiteX75" fmla="*/ 3717587 w 5623272"/>
              <a:gd name="connsiteY75" fmla="*/ 3912976 h 4130507"/>
              <a:gd name="connsiteX76" fmla="*/ 3369796 w 5623272"/>
              <a:gd name="connsiteY76" fmla="*/ 3912976 h 4130507"/>
              <a:gd name="connsiteX77" fmla="*/ 3334626 w 5623272"/>
              <a:gd name="connsiteY77" fmla="*/ 3912976 h 4130507"/>
              <a:gd name="connsiteX78" fmla="*/ 3299456 w 5623272"/>
              <a:gd name="connsiteY78" fmla="*/ 3910371 h 4130507"/>
              <a:gd name="connsiteX79" fmla="*/ 3282522 w 5623272"/>
              <a:gd name="connsiteY79" fmla="*/ 3910371 h 4130507"/>
              <a:gd name="connsiteX80" fmla="*/ 3284234 w 5623272"/>
              <a:gd name="connsiteY80" fmla="*/ 3861839 h 4130507"/>
              <a:gd name="connsiteX81" fmla="*/ 3282522 w 5623272"/>
              <a:gd name="connsiteY81" fmla="*/ 3910370 h 4130507"/>
              <a:gd name="connsiteX82" fmla="*/ 3154868 w 5623272"/>
              <a:gd name="connsiteY82" fmla="*/ 3897344 h 4130507"/>
              <a:gd name="connsiteX83" fmla="*/ 3143145 w 5623272"/>
              <a:gd name="connsiteY83" fmla="*/ 3897344 h 4130507"/>
              <a:gd name="connsiteX84" fmla="*/ 3130119 w 5623272"/>
              <a:gd name="connsiteY84" fmla="*/ 3897344 h 4130507"/>
              <a:gd name="connsiteX85" fmla="*/ 3117093 w 5623272"/>
              <a:gd name="connsiteY85" fmla="*/ 3897344 h 4130507"/>
              <a:gd name="connsiteX86" fmla="*/ 3107975 w 5623272"/>
              <a:gd name="connsiteY86" fmla="*/ 3899949 h 4130507"/>
              <a:gd name="connsiteX87" fmla="*/ 3094949 w 5623272"/>
              <a:gd name="connsiteY87" fmla="*/ 3902554 h 4130507"/>
              <a:gd name="connsiteX88" fmla="*/ 3081923 w 5623272"/>
              <a:gd name="connsiteY88" fmla="*/ 3905159 h 4130507"/>
              <a:gd name="connsiteX89" fmla="*/ 3070200 w 5623272"/>
              <a:gd name="connsiteY89" fmla="*/ 3907765 h 4130507"/>
              <a:gd name="connsiteX90" fmla="*/ 2997255 w 5623272"/>
              <a:gd name="connsiteY90" fmla="*/ 3935119 h 4130507"/>
              <a:gd name="connsiteX91" fmla="*/ 2989439 w 5623272"/>
              <a:gd name="connsiteY91" fmla="*/ 3937724 h 4130507"/>
              <a:gd name="connsiteX92" fmla="*/ 2982926 w 5623272"/>
              <a:gd name="connsiteY92" fmla="*/ 3942935 h 4130507"/>
              <a:gd name="connsiteX93" fmla="*/ 2977716 w 5623272"/>
              <a:gd name="connsiteY93" fmla="*/ 3945540 h 4130507"/>
              <a:gd name="connsiteX94" fmla="*/ 2969901 w 5623272"/>
              <a:gd name="connsiteY94" fmla="*/ 3950750 h 4130507"/>
              <a:gd name="connsiteX95" fmla="*/ 2964690 w 5623272"/>
              <a:gd name="connsiteY95" fmla="*/ 3954658 h 4130507"/>
              <a:gd name="connsiteX96" fmla="*/ 2959480 w 5623272"/>
              <a:gd name="connsiteY96" fmla="*/ 3959868 h 4130507"/>
              <a:gd name="connsiteX97" fmla="*/ 2955572 w 5623272"/>
              <a:gd name="connsiteY97" fmla="*/ 3965079 h 4130507"/>
              <a:gd name="connsiteX98" fmla="*/ 2950362 w 5623272"/>
              <a:gd name="connsiteY98" fmla="*/ 3970289 h 4130507"/>
              <a:gd name="connsiteX99" fmla="*/ 2945151 w 5623272"/>
              <a:gd name="connsiteY99" fmla="*/ 3975499 h 4130507"/>
              <a:gd name="connsiteX100" fmla="*/ 2939941 w 5623272"/>
              <a:gd name="connsiteY100" fmla="*/ 3980710 h 4130507"/>
              <a:gd name="connsiteX101" fmla="*/ 2934731 w 5623272"/>
              <a:gd name="connsiteY101" fmla="*/ 3987223 h 4130507"/>
              <a:gd name="connsiteX102" fmla="*/ 2932125 w 5623272"/>
              <a:gd name="connsiteY102" fmla="*/ 3995038 h 4130507"/>
              <a:gd name="connsiteX103" fmla="*/ 2926915 w 5623272"/>
              <a:gd name="connsiteY103" fmla="*/ 4000248 h 4130507"/>
              <a:gd name="connsiteX104" fmla="*/ 2925613 w 5623272"/>
              <a:gd name="connsiteY104" fmla="*/ 4005459 h 4130507"/>
              <a:gd name="connsiteX105" fmla="*/ 2920402 w 5623272"/>
              <a:gd name="connsiteY105" fmla="*/ 4013274 h 4130507"/>
              <a:gd name="connsiteX106" fmla="*/ 2915192 w 5623272"/>
              <a:gd name="connsiteY106" fmla="*/ 4017182 h 4130507"/>
              <a:gd name="connsiteX107" fmla="*/ 2909981 w 5623272"/>
              <a:gd name="connsiteY107" fmla="*/ 4022392 h 4130507"/>
              <a:gd name="connsiteX108" fmla="*/ 2904771 w 5623272"/>
              <a:gd name="connsiteY108" fmla="*/ 4027603 h 4130507"/>
              <a:gd name="connsiteX109" fmla="*/ 2899561 w 5623272"/>
              <a:gd name="connsiteY109" fmla="*/ 4032813 h 4130507"/>
              <a:gd name="connsiteX110" fmla="*/ 2893048 w 5623272"/>
              <a:gd name="connsiteY110" fmla="*/ 4038023 h 4130507"/>
              <a:gd name="connsiteX111" fmla="*/ 2887837 w 5623272"/>
              <a:gd name="connsiteY111" fmla="*/ 4040629 h 4130507"/>
              <a:gd name="connsiteX112" fmla="*/ 2880022 w 5623272"/>
              <a:gd name="connsiteY112" fmla="*/ 4045839 h 4130507"/>
              <a:gd name="connsiteX113" fmla="*/ 2874812 w 5623272"/>
              <a:gd name="connsiteY113" fmla="*/ 4047142 h 4130507"/>
              <a:gd name="connsiteX114" fmla="*/ 2866996 w 5623272"/>
              <a:gd name="connsiteY114" fmla="*/ 4049747 h 4130507"/>
              <a:gd name="connsiteX115" fmla="*/ 2697660 w 5623272"/>
              <a:gd name="connsiteY115" fmla="*/ 4120086 h 4130507"/>
              <a:gd name="connsiteX116" fmla="*/ 2662490 w 5623272"/>
              <a:gd name="connsiteY116" fmla="*/ 4127902 h 4130507"/>
              <a:gd name="connsiteX117" fmla="*/ 2627320 w 5623272"/>
              <a:gd name="connsiteY117" fmla="*/ 4130507 h 4130507"/>
              <a:gd name="connsiteX118" fmla="*/ 2589545 w 5623272"/>
              <a:gd name="connsiteY118" fmla="*/ 4130507 h 4130507"/>
              <a:gd name="connsiteX119" fmla="*/ 2527020 w 5623272"/>
              <a:gd name="connsiteY119" fmla="*/ 4130507 h 4130507"/>
              <a:gd name="connsiteX120" fmla="*/ 2510087 w 5623272"/>
              <a:gd name="connsiteY120" fmla="*/ 4130507 h 4130507"/>
              <a:gd name="connsiteX121" fmla="*/ 2490548 w 5623272"/>
              <a:gd name="connsiteY121" fmla="*/ 4130507 h 4130507"/>
              <a:gd name="connsiteX122" fmla="*/ 2472312 w 5623272"/>
              <a:gd name="connsiteY122" fmla="*/ 4127902 h 4130507"/>
              <a:gd name="connsiteX123" fmla="*/ 2437142 w 5623272"/>
              <a:gd name="connsiteY123" fmla="*/ 4122692 h 4130507"/>
              <a:gd name="connsiteX124" fmla="*/ 2422813 w 5623272"/>
              <a:gd name="connsiteY124" fmla="*/ 4117481 h 4130507"/>
              <a:gd name="connsiteX125" fmla="*/ 2407182 w 5623272"/>
              <a:gd name="connsiteY125" fmla="*/ 4109666 h 4130507"/>
              <a:gd name="connsiteX126" fmla="*/ 2392854 w 5623272"/>
              <a:gd name="connsiteY126" fmla="*/ 4103153 h 4130507"/>
              <a:gd name="connsiteX127" fmla="*/ 2377223 w 5623272"/>
              <a:gd name="connsiteY127" fmla="*/ 4095337 h 4130507"/>
              <a:gd name="connsiteX128" fmla="*/ 2362894 w 5623272"/>
              <a:gd name="connsiteY128" fmla="*/ 4087522 h 4130507"/>
              <a:gd name="connsiteX129" fmla="*/ 2347263 w 5623272"/>
              <a:gd name="connsiteY129" fmla="*/ 4077101 h 4130507"/>
              <a:gd name="connsiteX130" fmla="*/ 2334237 w 5623272"/>
              <a:gd name="connsiteY130" fmla="*/ 4067983 h 4130507"/>
              <a:gd name="connsiteX131" fmla="*/ 2322514 w 5623272"/>
              <a:gd name="connsiteY131" fmla="*/ 4057562 h 4130507"/>
              <a:gd name="connsiteX132" fmla="*/ 2309488 w 5623272"/>
              <a:gd name="connsiteY132" fmla="*/ 4045839 h 4130507"/>
              <a:gd name="connsiteX133" fmla="*/ 2297765 w 5623272"/>
              <a:gd name="connsiteY133" fmla="*/ 4032813 h 4130507"/>
              <a:gd name="connsiteX134" fmla="*/ 2287344 w 5623272"/>
              <a:gd name="connsiteY134" fmla="*/ 4019787 h 4130507"/>
              <a:gd name="connsiteX135" fmla="*/ 2276923 w 5623272"/>
              <a:gd name="connsiteY135" fmla="*/ 4008064 h 4130507"/>
              <a:gd name="connsiteX136" fmla="*/ 2267805 w 5623272"/>
              <a:gd name="connsiteY136" fmla="*/ 3997643 h 4130507"/>
              <a:gd name="connsiteX137" fmla="*/ 2259990 w 5623272"/>
              <a:gd name="connsiteY137" fmla="*/ 3984617 h 4130507"/>
              <a:gd name="connsiteX138" fmla="*/ 2249569 w 5623272"/>
              <a:gd name="connsiteY138" fmla="*/ 3978104 h 4130507"/>
              <a:gd name="connsiteX139" fmla="*/ 2240451 w 5623272"/>
              <a:gd name="connsiteY139" fmla="*/ 3967684 h 4130507"/>
              <a:gd name="connsiteX140" fmla="*/ 2227425 w 5623272"/>
              <a:gd name="connsiteY140" fmla="*/ 3957263 h 4130507"/>
              <a:gd name="connsiteX141" fmla="*/ 2217004 w 5623272"/>
              <a:gd name="connsiteY141" fmla="*/ 3950750 h 4130507"/>
              <a:gd name="connsiteX142" fmla="*/ 2205281 w 5623272"/>
              <a:gd name="connsiteY142" fmla="*/ 3942935 h 4130507"/>
              <a:gd name="connsiteX143" fmla="*/ 2157085 w 5623272"/>
              <a:gd name="connsiteY143" fmla="*/ 3918185 h 4130507"/>
              <a:gd name="connsiteX144" fmla="*/ 2127126 w 5623272"/>
              <a:gd name="connsiteY144" fmla="*/ 3899949 h 4130507"/>
              <a:gd name="connsiteX145" fmla="*/ 2082838 w 5623272"/>
              <a:gd name="connsiteY145" fmla="*/ 3880410 h 4130507"/>
              <a:gd name="connsiteX146" fmla="*/ 2094414 w 5623272"/>
              <a:gd name="connsiteY146" fmla="*/ 3816488 h 4130507"/>
              <a:gd name="connsiteX147" fmla="*/ 2094414 w 5623272"/>
              <a:gd name="connsiteY147" fmla="*/ 3816487 h 4130507"/>
              <a:gd name="connsiteX148" fmla="*/ 2082837 w 5623272"/>
              <a:gd name="connsiteY148" fmla="*/ 3880410 h 4130507"/>
              <a:gd name="connsiteX149" fmla="*/ 2042457 w 5623272"/>
              <a:gd name="connsiteY149" fmla="*/ 3862174 h 4130507"/>
              <a:gd name="connsiteX150" fmla="*/ 2039852 w 5623272"/>
              <a:gd name="connsiteY150" fmla="*/ 3859569 h 4130507"/>
              <a:gd name="connsiteX151" fmla="*/ 2037247 w 5623272"/>
              <a:gd name="connsiteY151" fmla="*/ 3858266 h 4130507"/>
              <a:gd name="connsiteX152" fmla="*/ 2034642 w 5623272"/>
              <a:gd name="connsiteY152" fmla="*/ 3855661 h 4130507"/>
              <a:gd name="connsiteX153" fmla="*/ 2032037 w 5623272"/>
              <a:gd name="connsiteY153" fmla="*/ 3853056 h 4130507"/>
              <a:gd name="connsiteX154" fmla="*/ 2029431 w 5623272"/>
              <a:gd name="connsiteY154" fmla="*/ 3850451 h 4130507"/>
              <a:gd name="connsiteX155" fmla="*/ 2026826 w 5623272"/>
              <a:gd name="connsiteY155" fmla="*/ 3847845 h 4130507"/>
              <a:gd name="connsiteX156" fmla="*/ 2024221 w 5623272"/>
              <a:gd name="connsiteY156" fmla="*/ 3845240 h 4130507"/>
              <a:gd name="connsiteX157" fmla="*/ 2022918 w 5623272"/>
              <a:gd name="connsiteY157" fmla="*/ 3840030 h 4130507"/>
              <a:gd name="connsiteX158" fmla="*/ 2020313 w 5623272"/>
              <a:gd name="connsiteY158" fmla="*/ 3837425 h 4130507"/>
              <a:gd name="connsiteX159" fmla="*/ 2020313 w 5623272"/>
              <a:gd name="connsiteY159" fmla="*/ 3834820 h 4130507"/>
              <a:gd name="connsiteX160" fmla="*/ 2017708 w 5623272"/>
              <a:gd name="connsiteY160" fmla="*/ 3829609 h 4130507"/>
              <a:gd name="connsiteX161" fmla="*/ 2015103 w 5623272"/>
              <a:gd name="connsiteY161" fmla="*/ 3827004 h 4130507"/>
              <a:gd name="connsiteX162" fmla="*/ 2015103 w 5623272"/>
              <a:gd name="connsiteY162" fmla="*/ 3825701 h 4130507"/>
              <a:gd name="connsiteX163" fmla="*/ 2015103 w 5623272"/>
              <a:gd name="connsiteY163" fmla="*/ 3820491 h 4130507"/>
              <a:gd name="connsiteX164" fmla="*/ 2012498 w 5623272"/>
              <a:gd name="connsiteY164" fmla="*/ 3817886 h 4130507"/>
              <a:gd name="connsiteX165" fmla="*/ 2012498 w 5623272"/>
              <a:gd name="connsiteY165" fmla="*/ 3812676 h 4130507"/>
              <a:gd name="connsiteX166" fmla="*/ 2012498 w 5623272"/>
              <a:gd name="connsiteY166" fmla="*/ 3810070 h 4130507"/>
              <a:gd name="connsiteX167" fmla="*/ 2009893 w 5623272"/>
              <a:gd name="connsiteY167" fmla="*/ 3807465 h 4130507"/>
              <a:gd name="connsiteX168" fmla="*/ 2009893 w 5623272"/>
              <a:gd name="connsiteY168" fmla="*/ 3802255 h 4130507"/>
              <a:gd name="connsiteX169" fmla="*/ 2007287 w 5623272"/>
              <a:gd name="connsiteY169" fmla="*/ 3799650 h 4130507"/>
              <a:gd name="connsiteX170" fmla="*/ 2007287 w 5623272"/>
              <a:gd name="connsiteY170" fmla="*/ 3797045 h 4130507"/>
              <a:gd name="connsiteX171" fmla="*/ 2004682 w 5623272"/>
              <a:gd name="connsiteY171" fmla="*/ 3793137 h 4130507"/>
              <a:gd name="connsiteX172" fmla="*/ 2002077 w 5623272"/>
              <a:gd name="connsiteY172" fmla="*/ 3790532 h 4130507"/>
              <a:gd name="connsiteX173" fmla="*/ 2002077 w 5623272"/>
              <a:gd name="connsiteY173" fmla="*/ 3787926 h 4130507"/>
              <a:gd name="connsiteX174" fmla="*/ 1999472 w 5623272"/>
              <a:gd name="connsiteY174" fmla="*/ 3785321 h 4130507"/>
              <a:gd name="connsiteX175" fmla="*/ 1931737 w 5623272"/>
              <a:gd name="connsiteY175" fmla="*/ 3704561 h 4130507"/>
              <a:gd name="connsiteX176" fmla="*/ 1931737 w 5623272"/>
              <a:gd name="connsiteY176" fmla="*/ 3701956 h 4130507"/>
              <a:gd name="connsiteX177" fmla="*/ 1930435 w 5623272"/>
              <a:gd name="connsiteY177" fmla="*/ 3700653 h 4130507"/>
              <a:gd name="connsiteX178" fmla="*/ 1927830 w 5623272"/>
              <a:gd name="connsiteY178" fmla="*/ 3698048 h 4130507"/>
              <a:gd name="connsiteX179" fmla="*/ 1925224 w 5623272"/>
              <a:gd name="connsiteY179" fmla="*/ 3698048 h 4130507"/>
              <a:gd name="connsiteX180" fmla="*/ 1925224 w 5623272"/>
              <a:gd name="connsiteY180" fmla="*/ 3695443 h 4130507"/>
              <a:gd name="connsiteX181" fmla="*/ 1922619 w 5623272"/>
              <a:gd name="connsiteY181" fmla="*/ 3692837 h 4130507"/>
              <a:gd name="connsiteX182" fmla="*/ 1920014 w 5623272"/>
              <a:gd name="connsiteY182" fmla="*/ 3692837 h 4130507"/>
              <a:gd name="connsiteX183" fmla="*/ 1917409 w 5623272"/>
              <a:gd name="connsiteY183" fmla="*/ 3690232 h 4130507"/>
              <a:gd name="connsiteX184" fmla="*/ 1914804 w 5623272"/>
              <a:gd name="connsiteY184" fmla="*/ 3690232 h 4130507"/>
              <a:gd name="connsiteX185" fmla="*/ 1912198 w 5623272"/>
              <a:gd name="connsiteY185" fmla="*/ 3687627 h 4130507"/>
              <a:gd name="connsiteX186" fmla="*/ 1909593 w 5623272"/>
              <a:gd name="connsiteY186" fmla="*/ 3687627 h 4130507"/>
              <a:gd name="connsiteX187" fmla="*/ 1906988 w 5623272"/>
              <a:gd name="connsiteY187" fmla="*/ 3687627 h 4130507"/>
              <a:gd name="connsiteX188" fmla="*/ 1904383 w 5623272"/>
              <a:gd name="connsiteY188" fmla="*/ 3685022 h 4130507"/>
              <a:gd name="connsiteX189" fmla="*/ 1901778 w 5623272"/>
              <a:gd name="connsiteY189" fmla="*/ 3685022 h 4130507"/>
              <a:gd name="connsiteX190" fmla="*/ 1899173 w 5623272"/>
              <a:gd name="connsiteY190" fmla="*/ 3685022 h 4130507"/>
              <a:gd name="connsiteX191" fmla="*/ 1897870 w 5623272"/>
              <a:gd name="connsiteY191" fmla="*/ 3685022 h 4130507"/>
              <a:gd name="connsiteX192" fmla="*/ 1895265 w 5623272"/>
              <a:gd name="connsiteY192" fmla="*/ 3685022 h 4130507"/>
              <a:gd name="connsiteX193" fmla="*/ 1892660 w 5623272"/>
              <a:gd name="connsiteY193" fmla="*/ 3682417 h 4130507"/>
              <a:gd name="connsiteX194" fmla="*/ 1890055 w 5623272"/>
              <a:gd name="connsiteY194" fmla="*/ 3682417 h 4130507"/>
              <a:gd name="connsiteX195" fmla="*/ 1887449 w 5623272"/>
              <a:gd name="connsiteY195" fmla="*/ 3679812 h 4130507"/>
              <a:gd name="connsiteX196" fmla="*/ 1884844 w 5623272"/>
              <a:gd name="connsiteY196" fmla="*/ 3679812 h 4130507"/>
              <a:gd name="connsiteX197" fmla="*/ 1882239 w 5623272"/>
              <a:gd name="connsiteY197" fmla="*/ 3677206 h 4130507"/>
              <a:gd name="connsiteX198" fmla="*/ 1879634 w 5623272"/>
              <a:gd name="connsiteY198" fmla="*/ 3674601 h 4130507"/>
              <a:gd name="connsiteX199" fmla="*/ 1877029 w 5623272"/>
              <a:gd name="connsiteY199" fmla="*/ 3674601 h 4130507"/>
              <a:gd name="connsiteX200" fmla="*/ 1877029 w 5623272"/>
              <a:gd name="connsiteY200" fmla="*/ 3671996 h 4130507"/>
              <a:gd name="connsiteX201" fmla="*/ 1874423 w 5623272"/>
              <a:gd name="connsiteY201" fmla="*/ 3669391 h 4130507"/>
              <a:gd name="connsiteX202" fmla="*/ 1871818 w 5623272"/>
              <a:gd name="connsiteY202" fmla="*/ 3669391 h 4130507"/>
              <a:gd name="connsiteX203" fmla="*/ 1871818 w 5623272"/>
              <a:gd name="connsiteY203" fmla="*/ 3668088 h 4130507"/>
              <a:gd name="connsiteX204" fmla="*/ 1869213 w 5623272"/>
              <a:gd name="connsiteY204" fmla="*/ 3665483 h 4130507"/>
              <a:gd name="connsiteX205" fmla="*/ 1869213 w 5623272"/>
              <a:gd name="connsiteY205" fmla="*/ 3662878 h 4130507"/>
              <a:gd name="connsiteX206" fmla="*/ 1860095 w 5623272"/>
              <a:gd name="connsiteY206" fmla="*/ 3649852 h 4130507"/>
              <a:gd name="connsiteX207" fmla="*/ 1852279 w 5623272"/>
              <a:gd name="connsiteY207" fmla="*/ 3635524 h 4130507"/>
              <a:gd name="connsiteX208" fmla="*/ 1841859 w 5623272"/>
              <a:gd name="connsiteY208" fmla="*/ 3622498 h 4130507"/>
              <a:gd name="connsiteX209" fmla="*/ 1832741 w 5623272"/>
              <a:gd name="connsiteY209" fmla="*/ 3612077 h 4130507"/>
              <a:gd name="connsiteX210" fmla="*/ 1819715 w 5623272"/>
              <a:gd name="connsiteY210" fmla="*/ 3600354 h 4130507"/>
              <a:gd name="connsiteX211" fmla="*/ 1809294 w 5623272"/>
              <a:gd name="connsiteY211" fmla="*/ 3589933 h 4130507"/>
              <a:gd name="connsiteX212" fmla="*/ 1797571 w 5623272"/>
              <a:gd name="connsiteY212" fmla="*/ 3576907 h 4130507"/>
              <a:gd name="connsiteX213" fmla="*/ 1784545 w 5623272"/>
              <a:gd name="connsiteY213" fmla="*/ 3570394 h 4130507"/>
              <a:gd name="connsiteX214" fmla="*/ 1772822 w 5623272"/>
              <a:gd name="connsiteY214" fmla="*/ 3559973 h 4130507"/>
              <a:gd name="connsiteX215" fmla="*/ 1757191 w 5623272"/>
              <a:gd name="connsiteY215" fmla="*/ 3552158 h 4130507"/>
              <a:gd name="connsiteX216" fmla="*/ 1744165 w 5623272"/>
              <a:gd name="connsiteY216" fmla="*/ 3544342 h 4130507"/>
              <a:gd name="connsiteX217" fmla="*/ 1729836 w 5623272"/>
              <a:gd name="connsiteY217" fmla="*/ 3537829 h 4130507"/>
              <a:gd name="connsiteX218" fmla="*/ 1714205 w 5623272"/>
              <a:gd name="connsiteY218" fmla="*/ 3530014 h 4130507"/>
              <a:gd name="connsiteX219" fmla="*/ 1699877 w 5623272"/>
              <a:gd name="connsiteY219" fmla="*/ 3524804 h 4130507"/>
              <a:gd name="connsiteX220" fmla="*/ 1681641 w 5623272"/>
              <a:gd name="connsiteY220" fmla="*/ 3519593 h 4130507"/>
              <a:gd name="connsiteX221" fmla="*/ 1667312 w 5623272"/>
              <a:gd name="connsiteY221" fmla="*/ 3513080 h 4130507"/>
              <a:gd name="connsiteX222" fmla="*/ 1649076 w 5623272"/>
              <a:gd name="connsiteY222" fmla="*/ 3505265 h 4130507"/>
              <a:gd name="connsiteX223" fmla="*/ 1634747 w 5623272"/>
              <a:gd name="connsiteY223" fmla="*/ 3494844 h 4130507"/>
              <a:gd name="connsiteX224" fmla="*/ 1619116 w 5623272"/>
              <a:gd name="connsiteY224" fmla="*/ 3484423 h 4130507"/>
              <a:gd name="connsiteX225" fmla="*/ 1604788 w 5623272"/>
              <a:gd name="connsiteY225" fmla="*/ 3477910 h 4130507"/>
              <a:gd name="connsiteX226" fmla="*/ 1591762 w 5623272"/>
              <a:gd name="connsiteY226" fmla="*/ 3467490 h 4130507"/>
              <a:gd name="connsiteX227" fmla="*/ 1577434 w 5623272"/>
              <a:gd name="connsiteY227" fmla="*/ 3459674 h 4130507"/>
              <a:gd name="connsiteX228" fmla="*/ 1559197 w 5623272"/>
              <a:gd name="connsiteY228" fmla="*/ 3451859 h 4130507"/>
              <a:gd name="connsiteX229" fmla="*/ 1544869 w 5623272"/>
              <a:gd name="connsiteY229" fmla="*/ 3447951 h 4130507"/>
              <a:gd name="connsiteX230" fmla="*/ 1529238 w 5623272"/>
              <a:gd name="connsiteY230" fmla="*/ 3442741 h 4130507"/>
              <a:gd name="connsiteX231" fmla="*/ 1512304 w 5623272"/>
              <a:gd name="connsiteY231" fmla="*/ 3437530 h 4130507"/>
              <a:gd name="connsiteX232" fmla="*/ 1494068 w 5623272"/>
              <a:gd name="connsiteY232" fmla="*/ 3434925 h 4130507"/>
              <a:gd name="connsiteX233" fmla="*/ 1479739 w 5623272"/>
              <a:gd name="connsiteY233" fmla="*/ 3432320 h 4130507"/>
              <a:gd name="connsiteX234" fmla="*/ 1462806 w 5623272"/>
              <a:gd name="connsiteY234" fmla="*/ 3432320 h 4130507"/>
              <a:gd name="connsiteX235" fmla="*/ 1365112 w 5623272"/>
              <a:gd name="connsiteY235" fmla="*/ 3427110 h 4130507"/>
              <a:gd name="connsiteX236" fmla="*/ 1270023 w 5623272"/>
              <a:gd name="connsiteY236" fmla="*/ 3419294 h 4130507"/>
              <a:gd name="connsiteX237" fmla="*/ 1270023 w 5623272"/>
              <a:gd name="connsiteY237" fmla="*/ 3419293 h 4130507"/>
              <a:gd name="connsiteX238" fmla="*/ 1249182 w 5623272"/>
              <a:gd name="connsiteY238" fmla="*/ 3417991 h 4130507"/>
              <a:gd name="connsiteX239" fmla="*/ 1232248 w 5623272"/>
              <a:gd name="connsiteY239" fmla="*/ 3415385 h 4130507"/>
              <a:gd name="connsiteX240" fmla="*/ 1214012 w 5623272"/>
              <a:gd name="connsiteY240" fmla="*/ 3412780 h 4130507"/>
              <a:gd name="connsiteX241" fmla="*/ 1197078 w 5623272"/>
              <a:gd name="connsiteY241" fmla="*/ 3407570 h 4130507"/>
              <a:gd name="connsiteX242" fmla="*/ 1180145 w 5623272"/>
              <a:gd name="connsiteY242" fmla="*/ 3402360 h 4130507"/>
              <a:gd name="connsiteX243" fmla="*/ 1161908 w 5623272"/>
              <a:gd name="connsiteY243" fmla="*/ 3397149 h 4130507"/>
              <a:gd name="connsiteX244" fmla="*/ 1144975 w 5623272"/>
              <a:gd name="connsiteY244" fmla="*/ 3389334 h 4130507"/>
              <a:gd name="connsiteX245" fmla="*/ 1126738 w 5623272"/>
              <a:gd name="connsiteY245" fmla="*/ 3382821 h 4130507"/>
              <a:gd name="connsiteX246" fmla="*/ 1112410 w 5623272"/>
              <a:gd name="connsiteY246" fmla="*/ 3372400 h 4130507"/>
              <a:gd name="connsiteX247" fmla="*/ 1096779 w 5623272"/>
              <a:gd name="connsiteY247" fmla="*/ 3361979 h 4130507"/>
              <a:gd name="connsiteX248" fmla="*/ 1082450 w 5623272"/>
              <a:gd name="connsiteY248" fmla="*/ 3352861 h 4130507"/>
              <a:gd name="connsiteX249" fmla="*/ 1066819 w 5623272"/>
              <a:gd name="connsiteY249" fmla="*/ 3339835 h 4130507"/>
              <a:gd name="connsiteX250" fmla="*/ 1052491 w 5623272"/>
              <a:gd name="connsiteY250" fmla="*/ 3326809 h 4130507"/>
              <a:gd name="connsiteX251" fmla="*/ 1039465 w 5623272"/>
              <a:gd name="connsiteY251" fmla="*/ 3315086 h 4130507"/>
              <a:gd name="connsiteX252" fmla="*/ 1027742 w 5623272"/>
              <a:gd name="connsiteY252" fmla="*/ 3302060 h 4130507"/>
              <a:gd name="connsiteX253" fmla="*/ 1022531 w 5623272"/>
              <a:gd name="connsiteY253" fmla="*/ 3294245 h 4130507"/>
              <a:gd name="connsiteX254" fmla="*/ 1014716 w 5623272"/>
              <a:gd name="connsiteY254" fmla="*/ 3287732 h 4130507"/>
              <a:gd name="connsiteX255" fmla="*/ 1006900 w 5623272"/>
              <a:gd name="connsiteY255" fmla="*/ 3282521 h 4130507"/>
              <a:gd name="connsiteX256" fmla="*/ 1001690 w 5623272"/>
              <a:gd name="connsiteY256" fmla="*/ 3277311 h 4130507"/>
              <a:gd name="connsiteX257" fmla="*/ 995177 w 5623272"/>
              <a:gd name="connsiteY257" fmla="*/ 3269496 h 4130507"/>
              <a:gd name="connsiteX258" fmla="*/ 984756 w 5623272"/>
              <a:gd name="connsiteY258" fmla="*/ 3264285 h 4130507"/>
              <a:gd name="connsiteX259" fmla="*/ 976941 w 5623272"/>
              <a:gd name="connsiteY259" fmla="*/ 3261680 h 4130507"/>
              <a:gd name="connsiteX260" fmla="*/ 969125 w 5623272"/>
              <a:gd name="connsiteY260" fmla="*/ 3257772 h 4130507"/>
              <a:gd name="connsiteX261" fmla="*/ 960007 w 5623272"/>
              <a:gd name="connsiteY261" fmla="*/ 3252562 h 4130507"/>
              <a:gd name="connsiteX262" fmla="*/ 952192 w 5623272"/>
              <a:gd name="connsiteY262" fmla="*/ 3249957 h 4130507"/>
              <a:gd name="connsiteX263" fmla="*/ 941771 w 5623272"/>
              <a:gd name="connsiteY263" fmla="*/ 3247352 h 4130507"/>
              <a:gd name="connsiteX264" fmla="*/ 933955 w 5623272"/>
              <a:gd name="connsiteY264" fmla="*/ 3244746 h 4130507"/>
              <a:gd name="connsiteX265" fmla="*/ 751593 w 5623272"/>
              <a:gd name="connsiteY265" fmla="*/ 3204366 h 4130507"/>
              <a:gd name="connsiteX266" fmla="*/ 745080 w 5623272"/>
              <a:gd name="connsiteY266" fmla="*/ 3201761 h 4130507"/>
              <a:gd name="connsiteX267" fmla="*/ 737264 w 5623272"/>
              <a:gd name="connsiteY267" fmla="*/ 3199156 h 4130507"/>
              <a:gd name="connsiteX268" fmla="*/ 732054 w 5623272"/>
              <a:gd name="connsiteY268" fmla="*/ 3197853 h 4130507"/>
              <a:gd name="connsiteX269" fmla="*/ 724239 w 5623272"/>
              <a:gd name="connsiteY269" fmla="*/ 3195248 h 4130507"/>
              <a:gd name="connsiteX270" fmla="*/ 716423 w 5623272"/>
              <a:gd name="connsiteY270" fmla="*/ 3192643 h 4130507"/>
              <a:gd name="connsiteX271" fmla="*/ 712515 w 5623272"/>
              <a:gd name="connsiteY271" fmla="*/ 3187433 h 4130507"/>
              <a:gd name="connsiteX272" fmla="*/ 704700 w 5623272"/>
              <a:gd name="connsiteY272" fmla="*/ 3182222 h 4130507"/>
              <a:gd name="connsiteX273" fmla="*/ 699489 w 5623272"/>
              <a:gd name="connsiteY273" fmla="*/ 3179617 h 4130507"/>
              <a:gd name="connsiteX274" fmla="*/ 691674 w 5623272"/>
              <a:gd name="connsiteY274" fmla="*/ 3174407 h 4130507"/>
              <a:gd name="connsiteX275" fmla="*/ 686463 w 5623272"/>
              <a:gd name="connsiteY275" fmla="*/ 3169196 h 4130507"/>
              <a:gd name="connsiteX276" fmla="*/ 531455 w 5623272"/>
              <a:gd name="connsiteY276" fmla="*/ 3014188 h 4130507"/>
              <a:gd name="connsiteX277" fmla="*/ 522337 w 5623272"/>
              <a:gd name="connsiteY277" fmla="*/ 3002465 h 4130507"/>
              <a:gd name="connsiteX278" fmla="*/ 509311 w 5623272"/>
              <a:gd name="connsiteY278" fmla="*/ 2989439 h 4130507"/>
              <a:gd name="connsiteX279" fmla="*/ 498891 w 5623272"/>
              <a:gd name="connsiteY279" fmla="*/ 2975111 h 4130507"/>
              <a:gd name="connsiteX280" fmla="*/ 492378 w 5623272"/>
              <a:gd name="connsiteY280" fmla="*/ 2959480 h 4130507"/>
              <a:gd name="connsiteX281" fmla="*/ 484562 w 5623272"/>
              <a:gd name="connsiteY281" fmla="*/ 2945151 h 4130507"/>
              <a:gd name="connsiteX282" fmla="*/ 474142 w 5623272"/>
              <a:gd name="connsiteY282" fmla="*/ 2929520 h 4130507"/>
              <a:gd name="connsiteX283" fmla="*/ 438972 w 5623272"/>
              <a:gd name="connsiteY283" fmla="*/ 2847457 h 4130507"/>
              <a:gd name="connsiteX284" fmla="*/ 429854 w 5623272"/>
              <a:gd name="connsiteY284" fmla="*/ 2831826 h 4130507"/>
              <a:gd name="connsiteX285" fmla="*/ 422038 w 5623272"/>
              <a:gd name="connsiteY285" fmla="*/ 2820103 h 4130507"/>
              <a:gd name="connsiteX286" fmla="*/ 411617 w 5623272"/>
              <a:gd name="connsiteY286" fmla="*/ 2807077 h 4130507"/>
              <a:gd name="connsiteX287" fmla="*/ 402499 w 5623272"/>
              <a:gd name="connsiteY287" fmla="*/ 2796656 h 4130507"/>
              <a:gd name="connsiteX288" fmla="*/ 392078 w 5623272"/>
              <a:gd name="connsiteY288" fmla="*/ 2784933 h 4130507"/>
              <a:gd name="connsiteX289" fmla="*/ 379053 w 5623272"/>
              <a:gd name="connsiteY289" fmla="*/ 2774512 h 4130507"/>
              <a:gd name="connsiteX290" fmla="*/ 367329 w 5623272"/>
              <a:gd name="connsiteY290" fmla="*/ 2764091 h 4130507"/>
              <a:gd name="connsiteX291" fmla="*/ 131561 w 5623272"/>
              <a:gd name="connsiteY291" fmla="*/ 2586939 h 4130507"/>
              <a:gd name="connsiteX292" fmla="*/ 74247 w 5623272"/>
              <a:gd name="connsiteY292" fmla="*/ 2519204 h 4130507"/>
              <a:gd name="connsiteX293" fmla="*/ 131561 w 5623272"/>
              <a:gd name="connsiteY293" fmla="*/ 2394156 h 4130507"/>
              <a:gd name="connsiteX294" fmla="*/ 446787 w 5623272"/>
              <a:gd name="connsiteY294" fmla="*/ 2579123 h 4130507"/>
              <a:gd name="connsiteX295" fmla="*/ 531455 w 5623272"/>
              <a:gd name="connsiteY295" fmla="*/ 2494455 h 4130507"/>
              <a:gd name="connsiteX296" fmla="*/ 775040 w 5623272"/>
              <a:gd name="connsiteY296" fmla="*/ 2594755 h 4130507"/>
              <a:gd name="connsiteX297" fmla="*/ 775040 w 5623272"/>
              <a:gd name="connsiteY297" fmla="*/ 2524415 h 4130507"/>
              <a:gd name="connsiteX298" fmla="*/ 726844 w 5623272"/>
              <a:gd name="connsiteY298" fmla="*/ 2524415 h 4130507"/>
              <a:gd name="connsiteX299" fmla="*/ 726844 w 5623272"/>
              <a:gd name="connsiteY299" fmla="*/ 2446259 h 4130507"/>
              <a:gd name="connsiteX300" fmla="*/ 775040 w 5623272"/>
              <a:gd name="connsiteY300" fmla="*/ 2442352 h 4130507"/>
              <a:gd name="connsiteX301" fmla="*/ 777645 w 5623272"/>
              <a:gd name="connsiteY301" fmla="*/ 2111494 h 4130507"/>
              <a:gd name="connsiteX302" fmla="*/ 729449 w 5623272"/>
              <a:gd name="connsiteY302" fmla="*/ 2111494 h 4130507"/>
              <a:gd name="connsiteX303" fmla="*/ 726844 w 5623272"/>
              <a:gd name="connsiteY303" fmla="*/ 2111494 h 4130507"/>
              <a:gd name="connsiteX304" fmla="*/ 724239 w 5623272"/>
              <a:gd name="connsiteY304" fmla="*/ 2111494 h 4130507"/>
              <a:gd name="connsiteX305" fmla="*/ 721633 w 5623272"/>
              <a:gd name="connsiteY305" fmla="*/ 2108889 h 4130507"/>
              <a:gd name="connsiteX306" fmla="*/ 719028 w 5623272"/>
              <a:gd name="connsiteY306" fmla="*/ 2108889 h 4130507"/>
              <a:gd name="connsiteX307" fmla="*/ 716423 w 5623272"/>
              <a:gd name="connsiteY307" fmla="*/ 2108889 h 4130507"/>
              <a:gd name="connsiteX308" fmla="*/ 716423 w 5623272"/>
              <a:gd name="connsiteY308" fmla="*/ 2106284 h 4130507"/>
              <a:gd name="connsiteX309" fmla="*/ 715120 w 5623272"/>
              <a:gd name="connsiteY309" fmla="*/ 2106284 h 4130507"/>
              <a:gd name="connsiteX310" fmla="*/ 552297 w 5623272"/>
              <a:gd name="connsiteY310" fmla="*/ 1978630 h 4130507"/>
              <a:gd name="connsiteX311" fmla="*/ 661714 w 5623272"/>
              <a:gd name="connsiteY311" fmla="*/ 1948671 h 4130507"/>
              <a:gd name="connsiteX312" fmla="*/ 666925 w 5623272"/>
              <a:gd name="connsiteY312" fmla="*/ 1948671 h 4130507"/>
              <a:gd name="connsiteX313" fmla="*/ 672135 w 5623272"/>
              <a:gd name="connsiteY313" fmla="*/ 1946066 h 4130507"/>
              <a:gd name="connsiteX314" fmla="*/ 679951 w 5623272"/>
              <a:gd name="connsiteY314" fmla="*/ 1946066 h 4130507"/>
              <a:gd name="connsiteX315" fmla="*/ 685161 w 5623272"/>
              <a:gd name="connsiteY315" fmla="*/ 1946066 h 4130507"/>
              <a:gd name="connsiteX316" fmla="*/ 691674 w 5623272"/>
              <a:gd name="connsiteY316" fmla="*/ 1946066 h 4130507"/>
              <a:gd name="connsiteX317" fmla="*/ 726844 w 5623272"/>
              <a:gd name="connsiteY317" fmla="*/ 1946066 h 4130507"/>
              <a:gd name="connsiteX318" fmla="*/ 724239 w 5623272"/>
              <a:gd name="connsiteY318" fmla="*/ 1951276 h 4130507"/>
              <a:gd name="connsiteX319" fmla="*/ 784158 w 5623272"/>
              <a:gd name="connsiteY319" fmla="*/ 1951276 h 4130507"/>
              <a:gd name="connsiteX320" fmla="*/ 786763 w 5623272"/>
              <a:gd name="connsiteY320" fmla="*/ 1671220 h 4130507"/>
              <a:gd name="connsiteX321" fmla="*/ 609611 w 5623272"/>
              <a:gd name="connsiteY321" fmla="*/ 1666009 h 4130507"/>
              <a:gd name="connsiteX322" fmla="*/ 599190 w 5623272"/>
              <a:gd name="connsiteY322" fmla="*/ 1600881 h 4130507"/>
              <a:gd name="connsiteX323" fmla="*/ 259215 w 5623272"/>
              <a:gd name="connsiteY323" fmla="*/ 1594368 h 4130507"/>
              <a:gd name="connsiteX324" fmla="*/ 269636 w 5623272"/>
              <a:gd name="connsiteY324" fmla="*/ 1208802 h 4130507"/>
              <a:gd name="connsiteX325" fmla="*/ 212322 w 5623272"/>
              <a:gd name="connsiteY325" fmla="*/ 1208802 h 4130507"/>
              <a:gd name="connsiteX326" fmla="*/ 177152 w 5623272"/>
              <a:gd name="connsiteY326" fmla="*/ 1211407 h 4130507"/>
              <a:gd name="connsiteX327" fmla="*/ 144587 w 5623272"/>
              <a:gd name="connsiteY327" fmla="*/ 1219222 h 4130507"/>
              <a:gd name="connsiteX328" fmla="*/ 144587 w 5623272"/>
              <a:gd name="connsiteY328" fmla="*/ 1143672 h 4130507"/>
              <a:gd name="connsiteX329" fmla="*/ 79458 w 5623272"/>
              <a:gd name="connsiteY329" fmla="*/ 1156698 h 4130507"/>
              <a:gd name="connsiteX330" fmla="*/ 84668 w 5623272"/>
              <a:gd name="connsiteY330" fmla="*/ 1083753 h 4130507"/>
              <a:gd name="connsiteX331" fmla="*/ 11723 w 5623272"/>
              <a:gd name="connsiteY331" fmla="*/ 999085 h 4130507"/>
              <a:gd name="connsiteX332" fmla="*/ 0 w 5623272"/>
              <a:gd name="connsiteY332" fmla="*/ 896180 h 4130507"/>
              <a:gd name="connsiteX333" fmla="*/ 6513 w 5623272"/>
              <a:gd name="connsiteY333" fmla="*/ 758106 h 4130507"/>
              <a:gd name="connsiteX334" fmla="*/ 9118 w 5623272"/>
              <a:gd name="connsiteY334" fmla="*/ 713818 h 4130507"/>
              <a:gd name="connsiteX335" fmla="*/ 549692 w 5623272"/>
              <a:gd name="connsiteY335" fmla="*/ 752896 h 4130507"/>
              <a:gd name="connsiteX336" fmla="*/ 987362 w 5623272"/>
              <a:gd name="connsiteY336" fmla="*/ 874036 h 4130507"/>
              <a:gd name="connsiteX337" fmla="*/ 1096779 w 5623272"/>
              <a:gd name="connsiteY337" fmla="*/ 885760 h 4130507"/>
              <a:gd name="connsiteX338" fmla="*/ 1425031 w 5623272"/>
              <a:gd name="connsiteY338" fmla="*/ 913114 h 4130507"/>
              <a:gd name="connsiteX339" fmla="*/ 1675127 w 5623272"/>
              <a:gd name="connsiteY339" fmla="*/ 861011 h 4130507"/>
              <a:gd name="connsiteX340" fmla="*/ 1814504 w 5623272"/>
              <a:gd name="connsiteY340" fmla="*/ 863616 h 4130507"/>
              <a:gd name="connsiteX341" fmla="*/ 2012498 w 5623272"/>
              <a:gd name="connsiteY341" fmla="*/ 660412 h 4130507"/>
              <a:gd name="connsiteX342" fmla="*/ 2197465 w 5623272"/>
              <a:gd name="connsiteY342" fmla="*/ 660412 h 4130507"/>
              <a:gd name="connsiteX343" fmla="*/ 2265200 w 5623272"/>
              <a:gd name="connsiteY343" fmla="*/ 689069 h 4130507"/>
              <a:gd name="connsiteX344" fmla="*/ 2330329 w 5623272"/>
              <a:gd name="connsiteY344" fmla="*/ 746383 h 4130507"/>
              <a:gd name="connsiteX345" fmla="*/ 2330330 w 5623272"/>
              <a:gd name="connsiteY345" fmla="*/ 746382 h 4130507"/>
              <a:gd name="connsiteX346" fmla="*/ 2292554 w 5623272"/>
              <a:gd name="connsiteY346" fmla="*/ 616123 h 4130507"/>
              <a:gd name="connsiteX347" fmla="*/ 2211794 w 5623272"/>
              <a:gd name="connsiteY347" fmla="*/ 488470 h 4130507"/>
              <a:gd name="connsiteX348" fmla="*/ 2214399 w 5623272"/>
              <a:gd name="connsiteY348" fmla="*/ 368632 h 4130507"/>
              <a:gd name="connsiteX349" fmla="*/ 2149270 w 5623272"/>
              <a:gd name="connsiteY349" fmla="*/ 293082 h 4130507"/>
              <a:gd name="connsiteX350" fmla="*/ 2319909 w 5623272"/>
              <a:gd name="connsiteY350" fmla="*/ 123745 h 4130507"/>
              <a:gd name="connsiteX351" fmla="*/ 2420208 w 5623272"/>
              <a:gd name="connsiteY351" fmla="*/ 97694 h 4130507"/>
              <a:gd name="connsiteX352" fmla="*/ 2459286 w 5623272"/>
              <a:gd name="connsiteY352" fmla="*/ 58616 h 4130507"/>
              <a:gd name="connsiteX353" fmla="*/ 2515297 w 5623272"/>
              <a:gd name="connsiteY353" fmla="*/ 0 h 413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623272" h="4130507">
                <a:moveTo>
                  <a:pt x="2515297" y="0"/>
                </a:moveTo>
                <a:lnTo>
                  <a:pt x="2847457" y="183665"/>
                </a:lnTo>
                <a:lnTo>
                  <a:pt x="3140539" y="240979"/>
                </a:lnTo>
                <a:lnTo>
                  <a:pt x="3361980" y="325647"/>
                </a:lnTo>
                <a:lnTo>
                  <a:pt x="3502659" y="281359"/>
                </a:lnTo>
                <a:lnTo>
                  <a:pt x="3501738" y="310564"/>
                </a:lnTo>
                <a:lnTo>
                  <a:pt x="3501739" y="310564"/>
                </a:lnTo>
                <a:lnTo>
                  <a:pt x="3502660" y="281358"/>
                </a:lnTo>
                <a:lnTo>
                  <a:pt x="3652457" y="227952"/>
                </a:lnTo>
                <a:lnTo>
                  <a:pt x="4122692" y="238373"/>
                </a:lnTo>
                <a:lnTo>
                  <a:pt x="4380604" y="246189"/>
                </a:lnTo>
                <a:lnTo>
                  <a:pt x="4525191" y="270938"/>
                </a:lnTo>
                <a:lnTo>
                  <a:pt x="4530401" y="213624"/>
                </a:lnTo>
                <a:lnTo>
                  <a:pt x="4695829" y="100300"/>
                </a:lnTo>
                <a:lnTo>
                  <a:pt x="4695829" y="100299"/>
                </a:lnTo>
                <a:lnTo>
                  <a:pt x="4695830" y="100299"/>
                </a:lnTo>
                <a:lnTo>
                  <a:pt x="4823483" y="72945"/>
                </a:lnTo>
                <a:lnTo>
                  <a:pt x="4970676" y="72945"/>
                </a:lnTo>
                <a:lnTo>
                  <a:pt x="5228588" y="132864"/>
                </a:lnTo>
                <a:lnTo>
                  <a:pt x="5623272" y="100299"/>
                </a:lnTo>
                <a:lnTo>
                  <a:pt x="5623272" y="121141"/>
                </a:lnTo>
                <a:cubicBezTo>
                  <a:pt x="5619799" y="511917"/>
                  <a:pt x="5616325" y="902693"/>
                  <a:pt x="5612852" y="1293469"/>
                </a:cubicBezTo>
                <a:lnTo>
                  <a:pt x="5612852" y="2603873"/>
                </a:lnTo>
                <a:lnTo>
                  <a:pt x="5612852" y="2711988"/>
                </a:lnTo>
                <a:lnTo>
                  <a:pt x="5612851" y="2711989"/>
                </a:lnTo>
                <a:lnTo>
                  <a:pt x="5620666" y="3687628"/>
                </a:lnTo>
                <a:lnTo>
                  <a:pt x="5612851" y="4082312"/>
                </a:lnTo>
                <a:lnTo>
                  <a:pt x="5153037" y="3920791"/>
                </a:lnTo>
                <a:lnTo>
                  <a:pt x="5087908" y="3918186"/>
                </a:lnTo>
                <a:lnTo>
                  <a:pt x="4682803" y="3910370"/>
                </a:lnTo>
                <a:lnTo>
                  <a:pt x="4637214" y="3907765"/>
                </a:lnTo>
                <a:lnTo>
                  <a:pt x="4609859" y="3907765"/>
                </a:lnTo>
                <a:lnTo>
                  <a:pt x="4582505" y="3905160"/>
                </a:lnTo>
                <a:lnTo>
                  <a:pt x="4555151" y="3899949"/>
                </a:lnTo>
                <a:lnTo>
                  <a:pt x="4527796" y="3894739"/>
                </a:lnTo>
                <a:lnTo>
                  <a:pt x="4500442" y="3888226"/>
                </a:lnTo>
                <a:lnTo>
                  <a:pt x="4475693" y="3880411"/>
                </a:lnTo>
                <a:lnTo>
                  <a:pt x="4450944" y="3869990"/>
                </a:lnTo>
                <a:lnTo>
                  <a:pt x="4424892" y="3858267"/>
                </a:lnTo>
                <a:lnTo>
                  <a:pt x="4400143" y="3845241"/>
                </a:lnTo>
                <a:lnTo>
                  <a:pt x="4375394" y="3829610"/>
                </a:lnTo>
                <a:lnTo>
                  <a:pt x="4355855" y="3817886"/>
                </a:lnTo>
                <a:lnTo>
                  <a:pt x="4348039" y="3812676"/>
                </a:lnTo>
                <a:lnTo>
                  <a:pt x="4340224" y="3807466"/>
                </a:lnTo>
                <a:lnTo>
                  <a:pt x="4329803" y="3804860"/>
                </a:lnTo>
                <a:lnTo>
                  <a:pt x="4323290" y="3799650"/>
                </a:lnTo>
                <a:lnTo>
                  <a:pt x="4312870" y="3797045"/>
                </a:lnTo>
                <a:lnTo>
                  <a:pt x="4193031" y="3763178"/>
                </a:lnTo>
                <a:lnTo>
                  <a:pt x="4182611" y="3763178"/>
                </a:lnTo>
                <a:lnTo>
                  <a:pt x="4170887" y="3760572"/>
                </a:lnTo>
                <a:lnTo>
                  <a:pt x="4160467" y="3760572"/>
                </a:lnTo>
                <a:lnTo>
                  <a:pt x="4147441" y="3760572"/>
                </a:lnTo>
                <a:lnTo>
                  <a:pt x="4138323" y="3760572"/>
                </a:lnTo>
                <a:lnTo>
                  <a:pt x="4127902" y="3760572"/>
                </a:lnTo>
                <a:lnTo>
                  <a:pt x="4114876" y="3763178"/>
                </a:lnTo>
                <a:lnTo>
                  <a:pt x="4105758" y="3764481"/>
                </a:lnTo>
                <a:lnTo>
                  <a:pt x="4095337" y="3767086"/>
                </a:lnTo>
                <a:lnTo>
                  <a:pt x="4084916" y="3769691"/>
                </a:lnTo>
                <a:lnTo>
                  <a:pt x="4075798" y="3774902"/>
                </a:lnTo>
                <a:lnTo>
                  <a:pt x="4067983" y="3780112"/>
                </a:lnTo>
                <a:lnTo>
                  <a:pt x="4057562" y="3785322"/>
                </a:lnTo>
                <a:lnTo>
                  <a:pt x="4038023" y="3795743"/>
                </a:lnTo>
                <a:lnTo>
                  <a:pt x="4014577" y="3802256"/>
                </a:lnTo>
                <a:lnTo>
                  <a:pt x="3995038" y="3812677"/>
                </a:lnTo>
                <a:lnTo>
                  <a:pt x="3799650" y="3883017"/>
                </a:lnTo>
                <a:lnTo>
                  <a:pt x="3767085" y="3897345"/>
                </a:lnTo>
                <a:lnTo>
                  <a:pt x="3765782" y="3899950"/>
                </a:lnTo>
                <a:lnTo>
                  <a:pt x="3760572" y="3902555"/>
                </a:lnTo>
                <a:lnTo>
                  <a:pt x="3755362" y="3905161"/>
                </a:lnTo>
                <a:lnTo>
                  <a:pt x="3750151" y="3907766"/>
                </a:lnTo>
                <a:lnTo>
                  <a:pt x="3744941" y="3907766"/>
                </a:lnTo>
                <a:lnTo>
                  <a:pt x="3739731" y="3910371"/>
                </a:lnTo>
                <a:lnTo>
                  <a:pt x="3734520" y="3910371"/>
                </a:lnTo>
                <a:lnTo>
                  <a:pt x="3728007" y="3912976"/>
                </a:lnTo>
                <a:lnTo>
                  <a:pt x="3722797" y="3912976"/>
                </a:lnTo>
                <a:lnTo>
                  <a:pt x="3717587" y="3912976"/>
                </a:lnTo>
                <a:lnTo>
                  <a:pt x="3369796" y="3912976"/>
                </a:lnTo>
                <a:lnTo>
                  <a:pt x="3334626" y="3912976"/>
                </a:lnTo>
                <a:lnTo>
                  <a:pt x="3299456" y="3910371"/>
                </a:lnTo>
                <a:lnTo>
                  <a:pt x="3282522" y="3910371"/>
                </a:lnTo>
                <a:cubicBezTo>
                  <a:pt x="3283093" y="3894194"/>
                  <a:pt x="3283663" y="3878016"/>
                  <a:pt x="3284234" y="3861839"/>
                </a:cubicBezTo>
                <a:cubicBezTo>
                  <a:pt x="3283663" y="3878016"/>
                  <a:pt x="3283093" y="3894193"/>
                  <a:pt x="3282522" y="3910370"/>
                </a:cubicBezTo>
                <a:lnTo>
                  <a:pt x="3154868" y="3897344"/>
                </a:lnTo>
                <a:lnTo>
                  <a:pt x="3143145" y="3897344"/>
                </a:lnTo>
                <a:lnTo>
                  <a:pt x="3130119" y="3897344"/>
                </a:lnTo>
                <a:lnTo>
                  <a:pt x="3117093" y="3897344"/>
                </a:lnTo>
                <a:lnTo>
                  <a:pt x="3107975" y="3899949"/>
                </a:lnTo>
                <a:lnTo>
                  <a:pt x="3094949" y="3902554"/>
                </a:lnTo>
                <a:lnTo>
                  <a:pt x="3081923" y="3905159"/>
                </a:lnTo>
                <a:lnTo>
                  <a:pt x="3070200" y="3907765"/>
                </a:lnTo>
                <a:lnTo>
                  <a:pt x="2997255" y="3935119"/>
                </a:lnTo>
                <a:lnTo>
                  <a:pt x="2989439" y="3937724"/>
                </a:lnTo>
                <a:lnTo>
                  <a:pt x="2982926" y="3942935"/>
                </a:lnTo>
                <a:lnTo>
                  <a:pt x="2977716" y="3945540"/>
                </a:lnTo>
                <a:lnTo>
                  <a:pt x="2969901" y="3950750"/>
                </a:lnTo>
                <a:lnTo>
                  <a:pt x="2964690" y="3954658"/>
                </a:lnTo>
                <a:lnTo>
                  <a:pt x="2959480" y="3959868"/>
                </a:lnTo>
                <a:lnTo>
                  <a:pt x="2955572" y="3965079"/>
                </a:lnTo>
                <a:lnTo>
                  <a:pt x="2950362" y="3970289"/>
                </a:lnTo>
                <a:lnTo>
                  <a:pt x="2945151" y="3975499"/>
                </a:lnTo>
                <a:lnTo>
                  <a:pt x="2939941" y="3980710"/>
                </a:lnTo>
                <a:lnTo>
                  <a:pt x="2934731" y="3987223"/>
                </a:lnTo>
                <a:lnTo>
                  <a:pt x="2932125" y="3995038"/>
                </a:lnTo>
                <a:lnTo>
                  <a:pt x="2926915" y="4000248"/>
                </a:lnTo>
                <a:lnTo>
                  <a:pt x="2925613" y="4005459"/>
                </a:lnTo>
                <a:lnTo>
                  <a:pt x="2920402" y="4013274"/>
                </a:lnTo>
                <a:lnTo>
                  <a:pt x="2915192" y="4017182"/>
                </a:lnTo>
                <a:lnTo>
                  <a:pt x="2909981" y="4022392"/>
                </a:lnTo>
                <a:lnTo>
                  <a:pt x="2904771" y="4027603"/>
                </a:lnTo>
                <a:lnTo>
                  <a:pt x="2899561" y="4032813"/>
                </a:lnTo>
                <a:lnTo>
                  <a:pt x="2893048" y="4038023"/>
                </a:lnTo>
                <a:lnTo>
                  <a:pt x="2887837" y="4040629"/>
                </a:lnTo>
                <a:lnTo>
                  <a:pt x="2880022" y="4045839"/>
                </a:lnTo>
                <a:lnTo>
                  <a:pt x="2874812" y="4047142"/>
                </a:lnTo>
                <a:lnTo>
                  <a:pt x="2866996" y="4049747"/>
                </a:lnTo>
                <a:lnTo>
                  <a:pt x="2697660" y="4120086"/>
                </a:lnTo>
                <a:lnTo>
                  <a:pt x="2662490" y="4127902"/>
                </a:lnTo>
                <a:lnTo>
                  <a:pt x="2627320" y="4130507"/>
                </a:lnTo>
                <a:lnTo>
                  <a:pt x="2589545" y="4130507"/>
                </a:lnTo>
                <a:lnTo>
                  <a:pt x="2527020" y="4130507"/>
                </a:lnTo>
                <a:lnTo>
                  <a:pt x="2510087" y="4130507"/>
                </a:lnTo>
                <a:lnTo>
                  <a:pt x="2490548" y="4130507"/>
                </a:lnTo>
                <a:lnTo>
                  <a:pt x="2472312" y="4127902"/>
                </a:lnTo>
                <a:lnTo>
                  <a:pt x="2437142" y="4122692"/>
                </a:lnTo>
                <a:lnTo>
                  <a:pt x="2422813" y="4117481"/>
                </a:lnTo>
                <a:lnTo>
                  <a:pt x="2407182" y="4109666"/>
                </a:lnTo>
                <a:lnTo>
                  <a:pt x="2392854" y="4103153"/>
                </a:lnTo>
                <a:lnTo>
                  <a:pt x="2377223" y="4095337"/>
                </a:lnTo>
                <a:lnTo>
                  <a:pt x="2362894" y="4087522"/>
                </a:lnTo>
                <a:lnTo>
                  <a:pt x="2347263" y="4077101"/>
                </a:lnTo>
                <a:lnTo>
                  <a:pt x="2334237" y="4067983"/>
                </a:lnTo>
                <a:lnTo>
                  <a:pt x="2322514" y="4057562"/>
                </a:lnTo>
                <a:lnTo>
                  <a:pt x="2309488" y="4045839"/>
                </a:lnTo>
                <a:lnTo>
                  <a:pt x="2297765" y="4032813"/>
                </a:lnTo>
                <a:lnTo>
                  <a:pt x="2287344" y="4019787"/>
                </a:lnTo>
                <a:lnTo>
                  <a:pt x="2276923" y="4008064"/>
                </a:lnTo>
                <a:lnTo>
                  <a:pt x="2267805" y="3997643"/>
                </a:lnTo>
                <a:lnTo>
                  <a:pt x="2259990" y="3984617"/>
                </a:lnTo>
                <a:lnTo>
                  <a:pt x="2249569" y="3978104"/>
                </a:lnTo>
                <a:lnTo>
                  <a:pt x="2240451" y="3967684"/>
                </a:lnTo>
                <a:lnTo>
                  <a:pt x="2227425" y="3957263"/>
                </a:lnTo>
                <a:lnTo>
                  <a:pt x="2217004" y="3950750"/>
                </a:lnTo>
                <a:lnTo>
                  <a:pt x="2205281" y="3942935"/>
                </a:lnTo>
                <a:lnTo>
                  <a:pt x="2157085" y="3918185"/>
                </a:lnTo>
                <a:lnTo>
                  <a:pt x="2127126" y="3899949"/>
                </a:lnTo>
                <a:lnTo>
                  <a:pt x="2082838" y="3880410"/>
                </a:lnTo>
                <a:lnTo>
                  <a:pt x="2094414" y="3816488"/>
                </a:lnTo>
                <a:lnTo>
                  <a:pt x="2094414" y="3816487"/>
                </a:lnTo>
                <a:lnTo>
                  <a:pt x="2082837" y="3880410"/>
                </a:lnTo>
                <a:lnTo>
                  <a:pt x="2042457" y="3862174"/>
                </a:lnTo>
                <a:lnTo>
                  <a:pt x="2039852" y="3859569"/>
                </a:lnTo>
                <a:lnTo>
                  <a:pt x="2037247" y="3858266"/>
                </a:lnTo>
                <a:lnTo>
                  <a:pt x="2034642" y="3855661"/>
                </a:lnTo>
                <a:lnTo>
                  <a:pt x="2032037" y="3853056"/>
                </a:lnTo>
                <a:lnTo>
                  <a:pt x="2029431" y="3850451"/>
                </a:lnTo>
                <a:lnTo>
                  <a:pt x="2026826" y="3847845"/>
                </a:lnTo>
                <a:lnTo>
                  <a:pt x="2024221" y="3845240"/>
                </a:lnTo>
                <a:lnTo>
                  <a:pt x="2022918" y="3840030"/>
                </a:lnTo>
                <a:lnTo>
                  <a:pt x="2020313" y="3837425"/>
                </a:lnTo>
                <a:lnTo>
                  <a:pt x="2020313" y="3834820"/>
                </a:lnTo>
                <a:lnTo>
                  <a:pt x="2017708" y="3829609"/>
                </a:lnTo>
                <a:lnTo>
                  <a:pt x="2015103" y="3827004"/>
                </a:lnTo>
                <a:lnTo>
                  <a:pt x="2015103" y="3825701"/>
                </a:lnTo>
                <a:lnTo>
                  <a:pt x="2015103" y="3820491"/>
                </a:lnTo>
                <a:lnTo>
                  <a:pt x="2012498" y="3817886"/>
                </a:lnTo>
                <a:lnTo>
                  <a:pt x="2012498" y="3812676"/>
                </a:lnTo>
                <a:lnTo>
                  <a:pt x="2012498" y="3810070"/>
                </a:lnTo>
                <a:lnTo>
                  <a:pt x="2009893" y="3807465"/>
                </a:lnTo>
                <a:lnTo>
                  <a:pt x="2009893" y="3802255"/>
                </a:lnTo>
                <a:lnTo>
                  <a:pt x="2007287" y="3799650"/>
                </a:lnTo>
                <a:lnTo>
                  <a:pt x="2007287" y="3797045"/>
                </a:lnTo>
                <a:lnTo>
                  <a:pt x="2004682" y="3793137"/>
                </a:lnTo>
                <a:lnTo>
                  <a:pt x="2002077" y="3790532"/>
                </a:lnTo>
                <a:lnTo>
                  <a:pt x="2002077" y="3787926"/>
                </a:lnTo>
                <a:lnTo>
                  <a:pt x="1999472" y="3785321"/>
                </a:lnTo>
                <a:lnTo>
                  <a:pt x="1931737" y="3704561"/>
                </a:lnTo>
                <a:lnTo>
                  <a:pt x="1931737" y="3701956"/>
                </a:lnTo>
                <a:lnTo>
                  <a:pt x="1930435" y="3700653"/>
                </a:lnTo>
                <a:lnTo>
                  <a:pt x="1927830" y="3698048"/>
                </a:lnTo>
                <a:lnTo>
                  <a:pt x="1925224" y="3698048"/>
                </a:lnTo>
                <a:lnTo>
                  <a:pt x="1925224" y="3695443"/>
                </a:lnTo>
                <a:lnTo>
                  <a:pt x="1922619" y="3692837"/>
                </a:lnTo>
                <a:lnTo>
                  <a:pt x="1920014" y="3692837"/>
                </a:lnTo>
                <a:lnTo>
                  <a:pt x="1917409" y="3690232"/>
                </a:lnTo>
                <a:lnTo>
                  <a:pt x="1914804" y="3690232"/>
                </a:lnTo>
                <a:lnTo>
                  <a:pt x="1912198" y="3687627"/>
                </a:lnTo>
                <a:lnTo>
                  <a:pt x="1909593" y="3687627"/>
                </a:lnTo>
                <a:lnTo>
                  <a:pt x="1906988" y="3687627"/>
                </a:lnTo>
                <a:lnTo>
                  <a:pt x="1904383" y="3685022"/>
                </a:lnTo>
                <a:lnTo>
                  <a:pt x="1901778" y="3685022"/>
                </a:lnTo>
                <a:lnTo>
                  <a:pt x="1899173" y="3685022"/>
                </a:lnTo>
                <a:lnTo>
                  <a:pt x="1897870" y="3685022"/>
                </a:lnTo>
                <a:lnTo>
                  <a:pt x="1895265" y="3685022"/>
                </a:lnTo>
                <a:lnTo>
                  <a:pt x="1892660" y="3682417"/>
                </a:lnTo>
                <a:lnTo>
                  <a:pt x="1890055" y="3682417"/>
                </a:lnTo>
                <a:lnTo>
                  <a:pt x="1887449" y="3679812"/>
                </a:lnTo>
                <a:lnTo>
                  <a:pt x="1884844" y="3679812"/>
                </a:lnTo>
                <a:lnTo>
                  <a:pt x="1882239" y="3677206"/>
                </a:lnTo>
                <a:lnTo>
                  <a:pt x="1879634" y="3674601"/>
                </a:lnTo>
                <a:lnTo>
                  <a:pt x="1877029" y="3674601"/>
                </a:lnTo>
                <a:lnTo>
                  <a:pt x="1877029" y="3671996"/>
                </a:lnTo>
                <a:lnTo>
                  <a:pt x="1874423" y="3669391"/>
                </a:lnTo>
                <a:lnTo>
                  <a:pt x="1871818" y="3669391"/>
                </a:lnTo>
                <a:lnTo>
                  <a:pt x="1871818" y="3668088"/>
                </a:lnTo>
                <a:lnTo>
                  <a:pt x="1869213" y="3665483"/>
                </a:lnTo>
                <a:lnTo>
                  <a:pt x="1869213" y="3662878"/>
                </a:lnTo>
                <a:lnTo>
                  <a:pt x="1860095" y="3649852"/>
                </a:lnTo>
                <a:lnTo>
                  <a:pt x="1852279" y="3635524"/>
                </a:lnTo>
                <a:lnTo>
                  <a:pt x="1841859" y="3622498"/>
                </a:lnTo>
                <a:lnTo>
                  <a:pt x="1832741" y="3612077"/>
                </a:lnTo>
                <a:lnTo>
                  <a:pt x="1819715" y="3600354"/>
                </a:lnTo>
                <a:lnTo>
                  <a:pt x="1809294" y="3589933"/>
                </a:lnTo>
                <a:lnTo>
                  <a:pt x="1797571" y="3576907"/>
                </a:lnTo>
                <a:lnTo>
                  <a:pt x="1784545" y="3570394"/>
                </a:lnTo>
                <a:lnTo>
                  <a:pt x="1772822" y="3559973"/>
                </a:lnTo>
                <a:lnTo>
                  <a:pt x="1757191" y="3552158"/>
                </a:lnTo>
                <a:lnTo>
                  <a:pt x="1744165" y="3544342"/>
                </a:lnTo>
                <a:lnTo>
                  <a:pt x="1729836" y="3537829"/>
                </a:lnTo>
                <a:lnTo>
                  <a:pt x="1714205" y="3530014"/>
                </a:lnTo>
                <a:lnTo>
                  <a:pt x="1699877" y="3524804"/>
                </a:lnTo>
                <a:lnTo>
                  <a:pt x="1681641" y="3519593"/>
                </a:lnTo>
                <a:lnTo>
                  <a:pt x="1667312" y="3513080"/>
                </a:lnTo>
                <a:lnTo>
                  <a:pt x="1649076" y="3505265"/>
                </a:lnTo>
                <a:lnTo>
                  <a:pt x="1634747" y="3494844"/>
                </a:lnTo>
                <a:lnTo>
                  <a:pt x="1619116" y="3484423"/>
                </a:lnTo>
                <a:lnTo>
                  <a:pt x="1604788" y="3477910"/>
                </a:lnTo>
                <a:lnTo>
                  <a:pt x="1591762" y="3467490"/>
                </a:lnTo>
                <a:lnTo>
                  <a:pt x="1577434" y="3459674"/>
                </a:lnTo>
                <a:lnTo>
                  <a:pt x="1559197" y="3451859"/>
                </a:lnTo>
                <a:lnTo>
                  <a:pt x="1544869" y="3447951"/>
                </a:lnTo>
                <a:lnTo>
                  <a:pt x="1529238" y="3442741"/>
                </a:lnTo>
                <a:lnTo>
                  <a:pt x="1512304" y="3437530"/>
                </a:lnTo>
                <a:lnTo>
                  <a:pt x="1494068" y="3434925"/>
                </a:lnTo>
                <a:lnTo>
                  <a:pt x="1479739" y="3432320"/>
                </a:lnTo>
                <a:lnTo>
                  <a:pt x="1462806" y="3432320"/>
                </a:lnTo>
                <a:lnTo>
                  <a:pt x="1365112" y="3427110"/>
                </a:lnTo>
                <a:lnTo>
                  <a:pt x="1270023" y="3419294"/>
                </a:lnTo>
                <a:lnTo>
                  <a:pt x="1270023" y="3419293"/>
                </a:lnTo>
                <a:lnTo>
                  <a:pt x="1249182" y="3417991"/>
                </a:lnTo>
                <a:lnTo>
                  <a:pt x="1232248" y="3415385"/>
                </a:lnTo>
                <a:lnTo>
                  <a:pt x="1214012" y="3412780"/>
                </a:lnTo>
                <a:lnTo>
                  <a:pt x="1197078" y="3407570"/>
                </a:lnTo>
                <a:lnTo>
                  <a:pt x="1180145" y="3402360"/>
                </a:lnTo>
                <a:lnTo>
                  <a:pt x="1161908" y="3397149"/>
                </a:lnTo>
                <a:lnTo>
                  <a:pt x="1144975" y="3389334"/>
                </a:lnTo>
                <a:lnTo>
                  <a:pt x="1126738" y="3382821"/>
                </a:lnTo>
                <a:lnTo>
                  <a:pt x="1112410" y="3372400"/>
                </a:lnTo>
                <a:lnTo>
                  <a:pt x="1096779" y="3361979"/>
                </a:lnTo>
                <a:lnTo>
                  <a:pt x="1082450" y="3352861"/>
                </a:lnTo>
                <a:lnTo>
                  <a:pt x="1066819" y="3339835"/>
                </a:lnTo>
                <a:lnTo>
                  <a:pt x="1052491" y="3326809"/>
                </a:lnTo>
                <a:lnTo>
                  <a:pt x="1039465" y="3315086"/>
                </a:lnTo>
                <a:lnTo>
                  <a:pt x="1027742" y="3302060"/>
                </a:lnTo>
                <a:lnTo>
                  <a:pt x="1022531" y="3294245"/>
                </a:lnTo>
                <a:lnTo>
                  <a:pt x="1014716" y="3287732"/>
                </a:lnTo>
                <a:lnTo>
                  <a:pt x="1006900" y="3282521"/>
                </a:lnTo>
                <a:lnTo>
                  <a:pt x="1001690" y="3277311"/>
                </a:lnTo>
                <a:lnTo>
                  <a:pt x="995177" y="3269496"/>
                </a:lnTo>
                <a:lnTo>
                  <a:pt x="984756" y="3264285"/>
                </a:lnTo>
                <a:lnTo>
                  <a:pt x="976941" y="3261680"/>
                </a:lnTo>
                <a:lnTo>
                  <a:pt x="969125" y="3257772"/>
                </a:lnTo>
                <a:lnTo>
                  <a:pt x="960007" y="3252562"/>
                </a:lnTo>
                <a:lnTo>
                  <a:pt x="952192" y="3249957"/>
                </a:lnTo>
                <a:lnTo>
                  <a:pt x="941771" y="3247352"/>
                </a:lnTo>
                <a:lnTo>
                  <a:pt x="933955" y="3244746"/>
                </a:lnTo>
                <a:lnTo>
                  <a:pt x="751593" y="3204366"/>
                </a:lnTo>
                <a:lnTo>
                  <a:pt x="745080" y="3201761"/>
                </a:lnTo>
                <a:lnTo>
                  <a:pt x="737264" y="3199156"/>
                </a:lnTo>
                <a:lnTo>
                  <a:pt x="732054" y="3197853"/>
                </a:lnTo>
                <a:lnTo>
                  <a:pt x="724239" y="3195248"/>
                </a:lnTo>
                <a:lnTo>
                  <a:pt x="716423" y="3192643"/>
                </a:lnTo>
                <a:lnTo>
                  <a:pt x="712515" y="3187433"/>
                </a:lnTo>
                <a:lnTo>
                  <a:pt x="704700" y="3182222"/>
                </a:lnTo>
                <a:lnTo>
                  <a:pt x="699489" y="3179617"/>
                </a:lnTo>
                <a:lnTo>
                  <a:pt x="691674" y="3174407"/>
                </a:lnTo>
                <a:lnTo>
                  <a:pt x="686463" y="3169196"/>
                </a:lnTo>
                <a:lnTo>
                  <a:pt x="531455" y="3014188"/>
                </a:lnTo>
                <a:lnTo>
                  <a:pt x="522337" y="3002465"/>
                </a:lnTo>
                <a:lnTo>
                  <a:pt x="509311" y="2989439"/>
                </a:lnTo>
                <a:lnTo>
                  <a:pt x="498891" y="2975111"/>
                </a:lnTo>
                <a:lnTo>
                  <a:pt x="492378" y="2959480"/>
                </a:lnTo>
                <a:lnTo>
                  <a:pt x="484562" y="2945151"/>
                </a:lnTo>
                <a:lnTo>
                  <a:pt x="474142" y="2929520"/>
                </a:lnTo>
                <a:lnTo>
                  <a:pt x="438972" y="2847457"/>
                </a:lnTo>
                <a:lnTo>
                  <a:pt x="429854" y="2831826"/>
                </a:lnTo>
                <a:lnTo>
                  <a:pt x="422038" y="2820103"/>
                </a:lnTo>
                <a:lnTo>
                  <a:pt x="411617" y="2807077"/>
                </a:lnTo>
                <a:lnTo>
                  <a:pt x="402499" y="2796656"/>
                </a:lnTo>
                <a:lnTo>
                  <a:pt x="392078" y="2784933"/>
                </a:lnTo>
                <a:lnTo>
                  <a:pt x="379053" y="2774512"/>
                </a:lnTo>
                <a:lnTo>
                  <a:pt x="367329" y="2764091"/>
                </a:lnTo>
                <a:lnTo>
                  <a:pt x="131561" y="2586939"/>
                </a:lnTo>
                <a:lnTo>
                  <a:pt x="74247" y="2519204"/>
                </a:lnTo>
                <a:lnTo>
                  <a:pt x="131561" y="2394156"/>
                </a:lnTo>
                <a:lnTo>
                  <a:pt x="446787" y="2579123"/>
                </a:lnTo>
                <a:lnTo>
                  <a:pt x="531455" y="2494455"/>
                </a:lnTo>
                <a:lnTo>
                  <a:pt x="775040" y="2594755"/>
                </a:lnTo>
                <a:lnTo>
                  <a:pt x="775040" y="2524415"/>
                </a:lnTo>
                <a:lnTo>
                  <a:pt x="726844" y="2524415"/>
                </a:lnTo>
                <a:lnTo>
                  <a:pt x="726844" y="2446259"/>
                </a:lnTo>
                <a:lnTo>
                  <a:pt x="775040" y="2442352"/>
                </a:lnTo>
                <a:cubicBezTo>
                  <a:pt x="775908" y="2332066"/>
                  <a:pt x="776777" y="2221780"/>
                  <a:pt x="777645" y="2111494"/>
                </a:cubicBezTo>
                <a:lnTo>
                  <a:pt x="729449" y="2111494"/>
                </a:lnTo>
                <a:lnTo>
                  <a:pt x="726844" y="2111494"/>
                </a:lnTo>
                <a:lnTo>
                  <a:pt x="724239" y="2111494"/>
                </a:lnTo>
                <a:lnTo>
                  <a:pt x="721633" y="2108889"/>
                </a:lnTo>
                <a:lnTo>
                  <a:pt x="719028" y="2108889"/>
                </a:lnTo>
                <a:lnTo>
                  <a:pt x="716423" y="2108889"/>
                </a:lnTo>
                <a:lnTo>
                  <a:pt x="716423" y="2106284"/>
                </a:lnTo>
                <a:lnTo>
                  <a:pt x="715120" y="2106284"/>
                </a:lnTo>
                <a:lnTo>
                  <a:pt x="552297" y="1978630"/>
                </a:lnTo>
                <a:lnTo>
                  <a:pt x="661714" y="1948671"/>
                </a:lnTo>
                <a:lnTo>
                  <a:pt x="666925" y="1948671"/>
                </a:lnTo>
                <a:lnTo>
                  <a:pt x="672135" y="1946066"/>
                </a:lnTo>
                <a:lnTo>
                  <a:pt x="679951" y="1946066"/>
                </a:lnTo>
                <a:lnTo>
                  <a:pt x="685161" y="1946066"/>
                </a:lnTo>
                <a:lnTo>
                  <a:pt x="691674" y="1946066"/>
                </a:lnTo>
                <a:lnTo>
                  <a:pt x="726844" y="1946066"/>
                </a:lnTo>
                <a:lnTo>
                  <a:pt x="724239" y="1951276"/>
                </a:lnTo>
                <a:lnTo>
                  <a:pt x="784158" y="1951276"/>
                </a:lnTo>
                <a:cubicBezTo>
                  <a:pt x="785026" y="1857924"/>
                  <a:pt x="785895" y="1764572"/>
                  <a:pt x="786763" y="1671220"/>
                </a:cubicBezTo>
                <a:lnTo>
                  <a:pt x="609611" y="1666009"/>
                </a:lnTo>
                <a:lnTo>
                  <a:pt x="599190" y="1600881"/>
                </a:lnTo>
                <a:lnTo>
                  <a:pt x="259215" y="1594368"/>
                </a:lnTo>
                <a:lnTo>
                  <a:pt x="269636" y="1208802"/>
                </a:lnTo>
                <a:lnTo>
                  <a:pt x="212322" y="1208802"/>
                </a:lnTo>
                <a:lnTo>
                  <a:pt x="177152" y="1211407"/>
                </a:lnTo>
                <a:lnTo>
                  <a:pt x="144587" y="1219222"/>
                </a:lnTo>
                <a:lnTo>
                  <a:pt x="144587" y="1143672"/>
                </a:lnTo>
                <a:lnTo>
                  <a:pt x="79458" y="1156698"/>
                </a:lnTo>
                <a:lnTo>
                  <a:pt x="84668" y="1083753"/>
                </a:lnTo>
                <a:lnTo>
                  <a:pt x="11723" y="999085"/>
                </a:lnTo>
                <a:lnTo>
                  <a:pt x="0" y="896180"/>
                </a:lnTo>
                <a:lnTo>
                  <a:pt x="6513" y="758106"/>
                </a:lnTo>
                <a:lnTo>
                  <a:pt x="9118" y="713818"/>
                </a:lnTo>
                <a:lnTo>
                  <a:pt x="549692" y="752896"/>
                </a:lnTo>
                <a:lnTo>
                  <a:pt x="987362" y="874036"/>
                </a:lnTo>
                <a:lnTo>
                  <a:pt x="1096779" y="885760"/>
                </a:lnTo>
                <a:lnTo>
                  <a:pt x="1425031" y="913114"/>
                </a:lnTo>
                <a:lnTo>
                  <a:pt x="1675127" y="861011"/>
                </a:lnTo>
                <a:lnTo>
                  <a:pt x="1814504" y="863616"/>
                </a:lnTo>
                <a:lnTo>
                  <a:pt x="2012498" y="660412"/>
                </a:lnTo>
                <a:lnTo>
                  <a:pt x="2197465" y="660412"/>
                </a:lnTo>
                <a:lnTo>
                  <a:pt x="2265200" y="689069"/>
                </a:lnTo>
                <a:lnTo>
                  <a:pt x="2330329" y="746383"/>
                </a:lnTo>
                <a:lnTo>
                  <a:pt x="2330330" y="746382"/>
                </a:lnTo>
                <a:lnTo>
                  <a:pt x="2292554" y="616123"/>
                </a:lnTo>
                <a:lnTo>
                  <a:pt x="2211794" y="488470"/>
                </a:lnTo>
                <a:cubicBezTo>
                  <a:pt x="2212662" y="448524"/>
                  <a:pt x="2213531" y="408578"/>
                  <a:pt x="2214399" y="368632"/>
                </a:cubicBezTo>
                <a:lnTo>
                  <a:pt x="2149270" y="293082"/>
                </a:lnTo>
                <a:lnTo>
                  <a:pt x="2319909" y="123745"/>
                </a:lnTo>
                <a:lnTo>
                  <a:pt x="2420208" y="97694"/>
                </a:lnTo>
                <a:lnTo>
                  <a:pt x="2459286" y="58616"/>
                </a:lnTo>
                <a:lnTo>
                  <a:pt x="2515297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83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43DB8-81D8-99B5-4C9D-F99A54A94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EFC9CE1A-4335-B974-5927-F075025D7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Helsinki, Finland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Freeform 664">
            <a:extLst>
              <a:ext uri="{FF2B5EF4-FFF2-40B4-BE49-F238E27FC236}">
                <a16:creationId xmlns:a16="http://schemas.microsoft.com/office/drawing/2014/main" id="{AA0B8541-D4B7-DFDE-AAD4-E99666CDCF64}"/>
              </a:ext>
            </a:extLst>
          </p:cNvPr>
          <p:cNvSpPr>
            <a:spLocks noEditPoints="1"/>
          </p:cNvSpPr>
          <p:nvPr/>
        </p:nvSpPr>
        <p:spPr bwMode="auto">
          <a:xfrm>
            <a:off x="668565" y="1419622"/>
            <a:ext cx="3687412" cy="3384376"/>
          </a:xfrm>
          <a:custGeom>
            <a:avLst/>
            <a:gdLst>
              <a:gd name="T0" fmla="*/ 1121 w 2604"/>
              <a:gd name="T1" fmla="*/ 2281 h 2390"/>
              <a:gd name="T2" fmla="*/ 1142 w 2604"/>
              <a:gd name="T3" fmla="*/ 2250 h 2390"/>
              <a:gd name="T4" fmla="*/ 1304 w 2604"/>
              <a:gd name="T5" fmla="*/ 2283 h 2390"/>
              <a:gd name="T6" fmla="*/ 351 w 2604"/>
              <a:gd name="T7" fmla="*/ 1917 h 2390"/>
              <a:gd name="T8" fmla="*/ 1173 w 2604"/>
              <a:gd name="T9" fmla="*/ 1939 h 2390"/>
              <a:gd name="T10" fmla="*/ 1104 w 2604"/>
              <a:gd name="T11" fmla="*/ 1897 h 2390"/>
              <a:gd name="T12" fmla="*/ 553 w 2604"/>
              <a:gd name="T13" fmla="*/ 1844 h 2390"/>
              <a:gd name="T14" fmla="*/ 922 w 2604"/>
              <a:gd name="T15" fmla="*/ 1799 h 2390"/>
              <a:gd name="T16" fmla="*/ 1612 w 2604"/>
              <a:gd name="T17" fmla="*/ 1790 h 2390"/>
              <a:gd name="T18" fmla="*/ 930 w 2604"/>
              <a:gd name="T19" fmla="*/ 1756 h 2390"/>
              <a:gd name="T20" fmla="*/ 1129 w 2604"/>
              <a:gd name="T21" fmla="*/ 1723 h 2390"/>
              <a:gd name="T22" fmla="*/ 1523 w 2604"/>
              <a:gd name="T23" fmla="*/ 1757 h 2390"/>
              <a:gd name="T24" fmla="*/ 1322 w 2604"/>
              <a:gd name="T25" fmla="*/ 1887 h 2390"/>
              <a:gd name="T26" fmla="*/ 1342 w 2604"/>
              <a:gd name="T27" fmla="*/ 1658 h 2390"/>
              <a:gd name="T28" fmla="*/ 1859 w 2604"/>
              <a:gd name="T29" fmla="*/ 1630 h 2390"/>
              <a:gd name="T30" fmla="*/ 1772 w 2604"/>
              <a:gd name="T31" fmla="*/ 1666 h 2390"/>
              <a:gd name="T32" fmla="*/ 1640 w 2604"/>
              <a:gd name="T33" fmla="*/ 1698 h 2390"/>
              <a:gd name="T34" fmla="*/ 1693 w 2604"/>
              <a:gd name="T35" fmla="*/ 1599 h 2390"/>
              <a:gd name="T36" fmla="*/ 144 w 2604"/>
              <a:gd name="T37" fmla="*/ 1530 h 2390"/>
              <a:gd name="T38" fmla="*/ 825 w 2604"/>
              <a:gd name="T39" fmla="*/ 1491 h 2390"/>
              <a:gd name="T40" fmla="*/ 402 w 2604"/>
              <a:gd name="T41" fmla="*/ 1703 h 2390"/>
              <a:gd name="T42" fmla="*/ 284 w 2604"/>
              <a:gd name="T43" fmla="*/ 1648 h 2390"/>
              <a:gd name="T44" fmla="*/ 217 w 2604"/>
              <a:gd name="T45" fmla="*/ 1502 h 2390"/>
              <a:gd name="T46" fmla="*/ 954 w 2604"/>
              <a:gd name="T47" fmla="*/ 1460 h 2390"/>
              <a:gd name="T48" fmla="*/ 1041 w 2604"/>
              <a:gd name="T49" fmla="*/ 1369 h 2390"/>
              <a:gd name="T50" fmla="*/ 161 w 2604"/>
              <a:gd name="T51" fmla="*/ 1396 h 2390"/>
              <a:gd name="T52" fmla="*/ 1427 w 2604"/>
              <a:gd name="T53" fmla="*/ 1345 h 2390"/>
              <a:gd name="T54" fmla="*/ 1562 w 2604"/>
              <a:gd name="T55" fmla="*/ 1502 h 2390"/>
              <a:gd name="T56" fmla="*/ 1411 w 2604"/>
              <a:gd name="T57" fmla="*/ 1632 h 2390"/>
              <a:gd name="T58" fmla="*/ 1115 w 2604"/>
              <a:gd name="T59" fmla="*/ 1527 h 2390"/>
              <a:gd name="T60" fmla="*/ 1373 w 2604"/>
              <a:gd name="T61" fmla="*/ 1291 h 2390"/>
              <a:gd name="T62" fmla="*/ 386 w 2604"/>
              <a:gd name="T63" fmla="*/ 1301 h 2390"/>
              <a:gd name="T64" fmla="*/ 1458 w 2604"/>
              <a:gd name="T65" fmla="*/ 1313 h 2390"/>
              <a:gd name="T66" fmla="*/ 1014 w 2604"/>
              <a:gd name="T67" fmla="*/ 1311 h 2390"/>
              <a:gd name="T68" fmla="*/ 1160 w 2604"/>
              <a:gd name="T69" fmla="*/ 1362 h 2390"/>
              <a:gd name="T70" fmla="*/ 289 w 2604"/>
              <a:gd name="T71" fmla="*/ 1260 h 2390"/>
              <a:gd name="T72" fmla="*/ 1350 w 2604"/>
              <a:gd name="T73" fmla="*/ 1262 h 2390"/>
              <a:gd name="T74" fmla="*/ 2259 w 2604"/>
              <a:gd name="T75" fmla="*/ 1097 h 2390"/>
              <a:gd name="T76" fmla="*/ 2253 w 2604"/>
              <a:gd name="T77" fmla="*/ 1106 h 2390"/>
              <a:gd name="T78" fmla="*/ 2360 w 2604"/>
              <a:gd name="T79" fmla="*/ 515 h 2390"/>
              <a:gd name="T80" fmla="*/ 2379 w 2604"/>
              <a:gd name="T81" fmla="*/ 482 h 2390"/>
              <a:gd name="T82" fmla="*/ 2315 w 2604"/>
              <a:gd name="T83" fmla="*/ 738 h 2390"/>
              <a:gd name="T84" fmla="*/ 2156 w 2604"/>
              <a:gd name="T85" fmla="*/ 799 h 2390"/>
              <a:gd name="T86" fmla="*/ 2274 w 2604"/>
              <a:gd name="T87" fmla="*/ 992 h 2390"/>
              <a:gd name="T88" fmla="*/ 2028 w 2604"/>
              <a:gd name="T89" fmla="*/ 1185 h 2390"/>
              <a:gd name="T90" fmla="*/ 1950 w 2604"/>
              <a:gd name="T91" fmla="*/ 1235 h 2390"/>
              <a:gd name="T92" fmla="*/ 1783 w 2604"/>
              <a:gd name="T93" fmla="*/ 1204 h 2390"/>
              <a:gd name="T94" fmla="*/ 1782 w 2604"/>
              <a:gd name="T95" fmla="*/ 988 h 2390"/>
              <a:gd name="T96" fmla="*/ 1359 w 2604"/>
              <a:gd name="T97" fmla="*/ 1227 h 2390"/>
              <a:gd name="T98" fmla="*/ 1107 w 2604"/>
              <a:gd name="T99" fmla="*/ 1156 h 2390"/>
              <a:gd name="T100" fmla="*/ 1130 w 2604"/>
              <a:gd name="T101" fmla="*/ 963 h 2390"/>
              <a:gd name="T102" fmla="*/ 1022 w 2604"/>
              <a:gd name="T103" fmla="*/ 1018 h 2390"/>
              <a:gd name="T104" fmla="*/ 983 w 2604"/>
              <a:gd name="T105" fmla="*/ 971 h 2390"/>
              <a:gd name="T106" fmla="*/ 861 w 2604"/>
              <a:gd name="T107" fmla="*/ 1363 h 2390"/>
              <a:gd name="T108" fmla="*/ 785 w 2604"/>
              <a:gd name="T109" fmla="*/ 1681 h 2390"/>
              <a:gd name="T110" fmla="*/ 515 w 2604"/>
              <a:gd name="T111" fmla="*/ 1696 h 2390"/>
              <a:gd name="T112" fmla="*/ 534 w 2604"/>
              <a:gd name="T113" fmla="*/ 1471 h 2390"/>
              <a:gd name="T114" fmla="*/ 454 w 2604"/>
              <a:gd name="T115" fmla="*/ 1299 h 2390"/>
              <a:gd name="T116" fmla="*/ 289 w 2604"/>
              <a:gd name="T117" fmla="*/ 1178 h 2390"/>
              <a:gd name="T118" fmla="*/ 77 w 2604"/>
              <a:gd name="T119" fmla="*/ 453 h 2390"/>
              <a:gd name="T120" fmla="*/ 1215 w 2604"/>
              <a:gd name="T121" fmla="*/ 67 h 2390"/>
              <a:gd name="T122" fmla="*/ 2357 w 2604"/>
              <a:gd name="T123" fmla="*/ 90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04" h="2390">
                <a:moveTo>
                  <a:pt x="44" y="2291"/>
                </a:moveTo>
                <a:lnTo>
                  <a:pt x="20" y="2301"/>
                </a:lnTo>
                <a:lnTo>
                  <a:pt x="8" y="2299"/>
                </a:lnTo>
                <a:lnTo>
                  <a:pt x="1" y="2290"/>
                </a:lnTo>
                <a:lnTo>
                  <a:pt x="0" y="2284"/>
                </a:lnTo>
                <a:lnTo>
                  <a:pt x="3" y="2281"/>
                </a:lnTo>
                <a:lnTo>
                  <a:pt x="4" y="2274"/>
                </a:lnTo>
                <a:lnTo>
                  <a:pt x="15" y="2264"/>
                </a:lnTo>
                <a:lnTo>
                  <a:pt x="32" y="2266"/>
                </a:lnTo>
                <a:lnTo>
                  <a:pt x="36" y="2274"/>
                </a:lnTo>
                <a:lnTo>
                  <a:pt x="46" y="2279"/>
                </a:lnTo>
                <a:lnTo>
                  <a:pt x="44" y="2291"/>
                </a:lnTo>
                <a:close/>
                <a:moveTo>
                  <a:pt x="1131" y="2268"/>
                </a:moveTo>
                <a:lnTo>
                  <a:pt x="1121" y="2281"/>
                </a:lnTo>
                <a:lnTo>
                  <a:pt x="1131" y="2289"/>
                </a:lnTo>
                <a:lnTo>
                  <a:pt x="1132" y="2308"/>
                </a:lnTo>
                <a:lnTo>
                  <a:pt x="1126" y="2337"/>
                </a:lnTo>
                <a:lnTo>
                  <a:pt x="1115" y="2346"/>
                </a:lnTo>
                <a:lnTo>
                  <a:pt x="1101" y="2345"/>
                </a:lnTo>
                <a:lnTo>
                  <a:pt x="1104" y="2302"/>
                </a:lnTo>
                <a:lnTo>
                  <a:pt x="1099" y="2295"/>
                </a:lnTo>
                <a:lnTo>
                  <a:pt x="1106" y="2270"/>
                </a:lnTo>
                <a:lnTo>
                  <a:pt x="1114" y="2277"/>
                </a:lnTo>
                <a:lnTo>
                  <a:pt x="1121" y="2277"/>
                </a:lnTo>
                <a:lnTo>
                  <a:pt x="1130" y="2268"/>
                </a:lnTo>
                <a:lnTo>
                  <a:pt x="1126" y="2261"/>
                </a:lnTo>
                <a:lnTo>
                  <a:pt x="1131" y="2252"/>
                </a:lnTo>
                <a:lnTo>
                  <a:pt x="1142" y="2250"/>
                </a:lnTo>
                <a:lnTo>
                  <a:pt x="1141" y="2268"/>
                </a:lnTo>
                <a:lnTo>
                  <a:pt x="1131" y="2268"/>
                </a:lnTo>
                <a:close/>
                <a:moveTo>
                  <a:pt x="1467" y="2258"/>
                </a:moveTo>
                <a:lnTo>
                  <a:pt x="1416" y="2309"/>
                </a:lnTo>
                <a:lnTo>
                  <a:pt x="1407" y="2311"/>
                </a:lnTo>
                <a:lnTo>
                  <a:pt x="1346" y="2348"/>
                </a:lnTo>
                <a:lnTo>
                  <a:pt x="1330" y="2368"/>
                </a:lnTo>
                <a:lnTo>
                  <a:pt x="1302" y="2386"/>
                </a:lnTo>
                <a:lnTo>
                  <a:pt x="1282" y="2390"/>
                </a:lnTo>
                <a:lnTo>
                  <a:pt x="1269" y="2323"/>
                </a:lnTo>
                <a:lnTo>
                  <a:pt x="1269" y="2312"/>
                </a:lnTo>
                <a:lnTo>
                  <a:pt x="1279" y="2300"/>
                </a:lnTo>
                <a:lnTo>
                  <a:pt x="1281" y="2281"/>
                </a:lnTo>
                <a:lnTo>
                  <a:pt x="1304" y="2283"/>
                </a:lnTo>
                <a:lnTo>
                  <a:pt x="1341" y="2274"/>
                </a:lnTo>
                <a:lnTo>
                  <a:pt x="1389" y="2286"/>
                </a:lnTo>
                <a:lnTo>
                  <a:pt x="1407" y="2283"/>
                </a:lnTo>
                <a:lnTo>
                  <a:pt x="1426" y="2287"/>
                </a:lnTo>
                <a:lnTo>
                  <a:pt x="1466" y="2248"/>
                </a:lnTo>
                <a:lnTo>
                  <a:pt x="1467" y="2258"/>
                </a:lnTo>
                <a:close/>
                <a:moveTo>
                  <a:pt x="408" y="1940"/>
                </a:moveTo>
                <a:lnTo>
                  <a:pt x="391" y="1944"/>
                </a:lnTo>
                <a:lnTo>
                  <a:pt x="383" y="1942"/>
                </a:lnTo>
                <a:lnTo>
                  <a:pt x="347" y="1969"/>
                </a:lnTo>
                <a:lnTo>
                  <a:pt x="327" y="1973"/>
                </a:lnTo>
                <a:lnTo>
                  <a:pt x="325" y="1956"/>
                </a:lnTo>
                <a:lnTo>
                  <a:pt x="334" y="1936"/>
                </a:lnTo>
                <a:lnTo>
                  <a:pt x="351" y="1917"/>
                </a:lnTo>
                <a:lnTo>
                  <a:pt x="356" y="1900"/>
                </a:lnTo>
                <a:lnTo>
                  <a:pt x="354" y="1893"/>
                </a:lnTo>
                <a:lnTo>
                  <a:pt x="368" y="1876"/>
                </a:lnTo>
                <a:lnTo>
                  <a:pt x="376" y="1887"/>
                </a:lnTo>
                <a:lnTo>
                  <a:pt x="398" y="1902"/>
                </a:lnTo>
                <a:lnTo>
                  <a:pt x="404" y="1914"/>
                </a:lnTo>
                <a:lnTo>
                  <a:pt x="408" y="1940"/>
                </a:lnTo>
                <a:close/>
                <a:moveTo>
                  <a:pt x="1104" y="1897"/>
                </a:moveTo>
                <a:lnTo>
                  <a:pt x="1107" y="1898"/>
                </a:lnTo>
                <a:lnTo>
                  <a:pt x="1156" y="1883"/>
                </a:lnTo>
                <a:lnTo>
                  <a:pt x="1170" y="1899"/>
                </a:lnTo>
                <a:lnTo>
                  <a:pt x="1164" y="1911"/>
                </a:lnTo>
                <a:lnTo>
                  <a:pt x="1168" y="1916"/>
                </a:lnTo>
                <a:lnTo>
                  <a:pt x="1173" y="1939"/>
                </a:lnTo>
                <a:lnTo>
                  <a:pt x="1148" y="1952"/>
                </a:lnTo>
                <a:lnTo>
                  <a:pt x="1100" y="1916"/>
                </a:lnTo>
                <a:lnTo>
                  <a:pt x="1034" y="1957"/>
                </a:lnTo>
                <a:lnTo>
                  <a:pt x="1006" y="1956"/>
                </a:lnTo>
                <a:lnTo>
                  <a:pt x="1017" y="1938"/>
                </a:lnTo>
                <a:lnTo>
                  <a:pt x="1001" y="1911"/>
                </a:lnTo>
                <a:lnTo>
                  <a:pt x="1001" y="1867"/>
                </a:lnTo>
                <a:lnTo>
                  <a:pt x="1028" y="1852"/>
                </a:lnTo>
                <a:lnTo>
                  <a:pt x="1065" y="1846"/>
                </a:lnTo>
                <a:lnTo>
                  <a:pt x="1093" y="1850"/>
                </a:lnTo>
                <a:lnTo>
                  <a:pt x="1100" y="1868"/>
                </a:lnTo>
                <a:lnTo>
                  <a:pt x="1092" y="1882"/>
                </a:lnTo>
                <a:lnTo>
                  <a:pt x="1093" y="1892"/>
                </a:lnTo>
                <a:lnTo>
                  <a:pt x="1104" y="1897"/>
                </a:lnTo>
                <a:close/>
                <a:moveTo>
                  <a:pt x="553" y="1844"/>
                </a:moveTo>
                <a:lnTo>
                  <a:pt x="557" y="1852"/>
                </a:lnTo>
                <a:lnTo>
                  <a:pt x="552" y="1851"/>
                </a:lnTo>
                <a:lnTo>
                  <a:pt x="543" y="1881"/>
                </a:lnTo>
                <a:lnTo>
                  <a:pt x="537" y="1883"/>
                </a:lnTo>
                <a:lnTo>
                  <a:pt x="521" y="1882"/>
                </a:lnTo>
                <a:lnTo>
                  <a:pt x="509" y="1871"/>
                </a:lnTo>
                <a:lnTo>
                  <a:pt x="506" y="1876"/>
                </a:lnTo>
                <a:lnTo>
                  <a:pt x="496" y="1871"/>
                </a:lnTo>
                <a:lnTo>
                  <a:pt x="496" y="1863"/>
                </a:lnTo>
                <a:lnTo>
                  <a:pt x="514" y="1840"/>
                </a:lnTo>
                <a:lnTo>
                  <a:pt x="517" y="1834"/>
                </a:lnTo>
                <a:lnTo>
                  <a:pt x="528" y="1831"/>
                </a:lnTo>
                <a:lnTo>
                  <a:pt x="553" y="1844"/>
                </a:lnTo>
                <a:close/>
                <a:moveTo>
                  <a:pt x="961" y="1795"/>
                </a:moveTo>
                <a:lnTo>
                  <a:pt x="978" y="1817"/>
                </a:lnTo>
                <a:lnTo>
                  <a:pt x="979" y="1824"/>
                </a:lnTo>
                <a:lnTo>
                  <a:pt x="971" y="1826"/>
                </a:lnTo>
                <a:lnTo>
                  <a:pt x="982" y="1856"/>
                </a:lnTo>
                <a:lnTo>
                  <a:pt x="983" y="1864"/>
                </a:lnTo>
                <a:lnTo>
                  <a:pt x="978" y="1873"/>
                </a:lnTo>
                <a:lnTo>
                  <a:pt x="950" y="1871"/>
                </a:lnTo>
                <a:lnTo>
                  <a:pt x="939" y="1854"/>
                </a:lnTo>
                <a:lnTo>
                  <a:pt x="941" y="1833"/>
                </a:lnTo>
                <a:lnTo>
                  <a:pt x="936" y="1830"/>
                </a:lnTo>
                <a:lnTo>
                  <a:pt x="931" y="1832"/>
                </a:lnTo>
                <a:lnTo>
                  <a:pt x="923" y="1820"/>
                </a:lnTo>
                <a:lnTo>
                  <a:pt x="922" y="1799"/>
                </a:lnTo>
                <a:lnTo>
                  <a:pt x="914" y="1800"/>
                </a:lnTo>
                <a:lnTo>
                  <a:pt x="906" y="1782"/>
                </a:lnTo>
                <a:lnTo>
                  <a:pt x="921" y="1775"/>
                </a:lnTo>
                <a:lnTo>
                  <a:pt x="923" y="1767"/>
                </a:lnTo>
                <a:lnTo>
                  <a:pt x="958" y="1780"/>
                </a:lnTo>
                <a:lnTo>
                  <a:pt x="963" y="1789"/>
                </a:lnTo>
                <a:lnTo>
                  <a:pt x="961" y="1795"/>
                </a:lnTo>
                <a:close/>
                <a:moveTo>
                  <a:pt x="1644" y="1771"/>
                </a:moveTo>
                <a:lnTo>
                  <a:pt x="1628" y="1775"/>
                </a:lnTo>
                <a:lnTo>
                  <a:pt x="1619" y="1774"/>
                </a:lnTo>
                <a:lnTo>
                  <a:pt x="1617" y="1777"/>
                </a:lnTo>
                <a:lnTo>
                  <a:pt x="1626" y="1787"/>
                </a:lnTo>
                <a:lnTo>
                  <a:pt x="1621" y="1791"/>
                </a:lnTo>
                <a:lnTo>
                  <a:pt x="1612" y="1790"/>
                </a:lnTo>
                <a:lnTo>
                  <a:pt x="1587" y="1777"/>
                </a:lnTo>
                <a:lnTo>
                  <a:pt x="1584" y="1766"/>
                </a:lnTo>
                <a:lnTo>
                  <a:pt x="1592" y="1762"/>
                </a:lnTo>
                <a:lnTo>
                  <a:pt x="1606" y="1762"/>
                </a:lnTo>
                <a:lnTo>
                  <a:pt x="1606" y="1749"/>
                </a:lnTo>
                <a:lnTo>
                  <a:pt x="1620" y="1745"/>
                </a:lnTo>
                <a:lnTo>
                  <a:pt x="1637" y="1751"/>
                </a:lnTo>
                <a:lnTo>
                  <a:pt x="1644" y="1771"/>
                </a:lnTo>
                <a:close/>
                <a:moveTo>
                  <a:pt x="1003" y="1804"/>
                </a:moveTo>
                <a:lnTo>
                  <a:pt x="989" y="1810"/>
                </a:lnTo>
                <a:lnTo>
                  <a:pt x="987" y="1810"/>
                </a:lnTo>
                <a:lnTo>
                  <a:pt x="980" y="1809"/>
                </a:lnTo>
                <a:lnTo>
                  <a:pt x="964" y="1782"/>
                </a:lnTo>
                <a:lnTo>
                  <a:pt x="930" y="1756"/>
                </a:lnTo>
                <a:lnTo>
                  <a:pt x="929" y="1751"/>
                </a:lnTo>
                <a:lnTo>
                  <a:pt x="937" y="1737"/>
                </a:lnTo>
                <a:lnTo>
                  <a:pt x="978" y="1735"/>
                </a:lnTo>
                <a:lnTo>
                  <a:pt x="988" y="1747"/>
                </a:lnTo>
                <a:lnTo>
                  <a:pt x="991" y="1771"/>
                </a:lnTo>
                <a:lnTo>
                  <a:pt x="1003" y="1790"/>
                </a:lnTo>
                <a:lnTo>
                  <a:pt x="1003" y="1804"/>
                </a:lnTo>
                <a:close/>
                <a:moveTo>
                  <a:pt x="1125" y="1665"/>
                </a:moveTo>
                <a:lnTo>
                  <a:pt x="1128" y="1673"/>
                </a:lnTo>
                <a:lnTo>
                  <a:pt x="1133" y="1672"/>
                </a:lnTo>
                <a:lnTo>
                  <a:pt x="1139" y="1681"/>
                </a:lnTo>
                <a:lnTo>
                  <a:pt x="1147" y="1687"/>
                </a:lnTo>
                <a:lnTo>
                  <a:pt x="1131" y="1713"/>
                </a:lnTo>
                <a:lnTo>
                  <a:pt x="1129" y="1723"/>
                </a:lnTo>
                <a:lnTo>
                  <a:pt x="1116" y="1733"/>
                </a:lnTo>
                <a:lnTo>
                  <a:pt x="1100" y="1713"/>
                </a:lnTo>
                <a:lnTo>
                  <a:pt x="1101" y="1693"/>
                </a:lnTo>
                <a:lnTo>
                  <a:pt x="1109" y="1665"/>
                </a:lnTo>
                <a:lnTo>
                  <a:pt x="1118" y="1658"/>
                </a:lnTo>
                <a:lnTo>
                  <a:pt x="1125" y="1665"/>
                </a:lnTo>
                <a:close/>
                <a:moveTo>
                  <a:pt x="1368" y="1665"/>
                </a:moveTo>
                <a:lnTo>
                  <a:pt x="1411" y="1715"/>
                </a:lnTo>
                <a:lnTo>
                  <a:pt x="1427" y="1705"/>
                </a:lnTo>
                <a:lnTo>
                  <a:pt x="1445" y="1706"/>
                </a:lnTo>
                <a:lnTo>
                  <a:pt x="1456" y="1722"/>
                </a:lnTo>
                <a:lnTo>
                  <a:pt x="1507" y="1734"/>
                </a:lnTo>
                <a:lnTo>
                  <a:pt x="1515" y="1739"/>
                </a:lnTo>
                <a:lnTo>
                  <a:pt x="1523" y="1757"/>
                </a:lnTo>
                <a:lnTo>
                  <a:pt x="1545" y="1785"/>
                </a:lnTo>
                <a:lnTo>
                  <a:pt x="1518" y="1800"/>
                </a:lnTo>
                <a:lnTo>
                  <a:pt x="1494" y="1805"/>
                </a:lnTo>
                <a:lnTo>
                  <a:pt x="1419" y="1796"/>
                </a:lnTo>
                <a:lnTo>
                  <a:pt x="1385" y="1808"/>
                </a:lnTo>
                <a:lnTo>
                  <a:pt x="1380" y="1823"/>
                </a:lnTo>
                <a:lnTo>
                  <a:pt x="1380" y="1852"/>
                </a:lnTo>
                <a:lnTo>
                  <a:pt x="1388" y="1859"/>
                </a:lnTo>
                <a:lnTo>
                  <a:pt x="1399" y="1863"/>
                </a:lnTo>
                <a:lnTo>
                  <a:pt x="1419" y="1881"/>
                </a:lnTo>
                <a:lnTo>
                  <a:pt x="1405" y="1901"/>
                </a:lnTo>
                <a:lnTo>
                  <a:pt x="1380" y="1906"/>
                </a:lnTo>
                <a:lnTo>
                  <a:pt x="1347" y="1891"/>
                </a:lnTo>
                <a:lnTo>
                  <a:pt x="1322" y="1887"/>
                </a:lnTo>
                <a:lnTo>
                  <a:pt x="1293" y="1914"/>
                </a:lnTo>
                <a:lnTo>
                  <a:pt x="1247" y="1913"/>
                </a:lnTo>
                <a:lnTo>
                  <a:pt x="1232" y="1939"/>
                </a:lnTo>
                <a:lnTo>
                  <a:pt x="1214" y="1933"/>
                </a:lnTo>
                <a:lnTo>
                  <a:pt x="1206" y="1914"/>
                </a:lnTo>
                <a:lnTo>
                  <a:pt x="1206" y="1885"/>
                </a:lnTo>
                <a:lnTo>
                  <a:pt x="1213" y="1823"/>
                </a:lnTo>
                <a:lnTo>
                  <a:pt x="1192" y="1796"/>
                </a:lnTo>
                <a:lnTo>
                  <a:pt x="1223" y="1770"/>
                </a:lnTo>
                <a:lnTo>
                  <a:pt x="1251" y="1759"/>
                </a:lnTo>
                <a:lnTo>
                  <a:pt x="1264" y="1738"/>
                </a:lnTo>
                <a:lnTo>
                  <a:pt x="1291" y="1708"/>
                </a:lnTo>
                <a:lnTo>
                  <a:pt x="1310" y="1682"/>
                </a:lnTo>
                <a:lnTo>
                  <a:pt x="1342" y="1658"/>
                </a:lnTo>
                <a:lnTo>
                  <a:pt x="1368" y="1665"/>
                </a:lnTo>
                <a:close/>
                <a:moveTo>
                  <a:pt x="1924" y="1643"/>
                </a:moveTo>
                <a:lnTo>
                  <a:pt x="1909" y="1666"/>
                </a:lnTo>
                <a:lnTo>
                  <a:pt x="1901" y="1665"/>
                </a:lnTo>
                <a:lnTo>
                  <a:pt x="1882" y="1673"/>
                </a:lnTo>
                <a:lnTo>
                  <a:pt x="1875" y="1670"/>
                </a:lnTo>
                <a:lnTo>
                  <a:pt x="1862" y="1679"/>
                </a:lnTo>
                <a:lnTo>
                  <a:pt x="1847" y="1687"/>
                </a:lnTo>
                <a:lnTo>
                  <a:pt x="1839" y="1688"/>
                </a:lnTo>
                <a:lnTo>
                  <a:pt x="1819" y="1681"/>
                </a:lnTo>
                <a:lnTo>
                  <a:pt x="1804" y="1665"/>
                </a:lnTo>
                <a:lnTo>
                  <a:pt x="1807" y="1657"/>
                </a:lnTo>
                <a:lnTo>
                  <a:pt x="1838" y="1651"/>
                </a:lnTo>
                <a:lnTo>
                  <a:pt x="1859" y="1630"/>
                </a:lnTo>
                <a:lnTo>
                  <a:pt x="1899" y="1633"/>
                </a:lnTo>
                <a:lnTo>
                  <a:pt x="1910" y="1642"/>
                </a:lnTo>
                <a:lnTo>
                  <a:pt x="1924" y="1643"/>
                </a:lnTo>
                <a:close/>
                <a:moveTo>
                  <a:pt x="1693" y="1599"/>
                </a:moveTo>
                <a:lnTo>
                  <a:pt x="1717" y="1604"/>
                </a:lnTo>
                <a:lnTo>
                  <a:pt x="1735" y="1600"/>
                </a:lnTo>
                <a:lnTo>
                  <a:pt x="1767" y="1612"/>
                </a:lnTo>
                <a:lnTo>
                  <a:pt x="1786" y="1613"/>
                </a:lnTo>
                <a:lnTo>
                  <a:pt x="1792" y="1608"/>
                </a:lnTo>
                <a:lnTo>
                  <a:pt x="1797" y="1611"/>
                </a:lnTo>
                <a:lnTo>
                  <a:pt x="1801" y="1615"/>
                </a:lnTo>
                <a:lnTo>
                  <a:pt x="1792" y="1631"/>
                </a:lnTo>
                <a:lnTo>
                  <a:pt x="1774" y="1648"/>
                </a:lnTo>
                <a:lnTo>
                  <a:pt x="1772" y="1666"/>
                </a:lnTo>
                <a:lnTo>
                  <a:pt x="1785" y="1675"/>
                </a:lnTo>
                <a:lnTo>
                  <a:pt x="1796" y="1671"/>
                </a:lnTo>
                <a:lnTo>
                  <a:pt x="1804" y="1682"/>
                </a:lnTo>
                <a:lnTo>
                  <a:pt x="1815" y="1687"/>
                </a:lnTo>
                <a:lnTo>
                  <a:pt x="1815" y="1705"/>
                </a:lnTo>
                <a:lnTo>
                  <a:pt x="1782" y="1716"/>
                </a:lnTo>
                <a:lnTo>
                  <a:pt x="1777" y="1712"/>
                </a:lnTo>
                <a:lnTo>
                  <a:pt x="1760" y="1715"/>
                </a:lnTo>
                <a:lnTo>
                  <a:pt x="1730" y="1712"/>
                </a:lnTo>
                <a:lnTo>
                  <a:pt x="1699" y="1693"/>
                </a:lnTo>
                <a:lnTo>
                  <a:pt x="1691" y="1681"/>
                </a:lnTo>
                <a:lnTo>
                  <a:pt x="1678" y="1675"/>
                </a:lnTo>
                <a:lnTo>
                  <a:pt x="1656" y="1676"/>
                </a:lnTo>
                <a:lnTo>
                  <a:pt x="1640" y="1698"/>
                </a:lnTo>
                <a:lnTo>
                  <a:pt x="1611" y="1697"/>
                </a:lnTo>
                <a:lnTo>
                  <a:pt x="1600" y="1688"/>
                </a:lnTo>
                <a:lnTo>
                  <a:pt x="1596" y="1678"/>
                </a:lnTo>
                <a:lnTo>
                  <a:pt x="1606" y="1657"/>
                </a:lnTo>
                <a:lnTo>
                  <a:pt x="1615" y="1655"/>
                </a:lnTo>
                <a:lnTo>
                  <a:pt x="1626" y="1636"/>
                </a:lnTo>
                <a:lnTo>
                  <a:pt x="1636" y="1625"/>
                </a:lnTo>
                <a:lnTo>
                  <a:pt x="1656" y="1630"/>
                </a:lnTo>
                <a:lnTo>
                  <a:pt x="1657" y="1645"/>
                </a:lnTo>
                <a:lnTo>
                  <a:pt x="1676" y="1643"/>
                </a:lnTo>
                <a:lnTo>
                  <a:pt x="1685" y="1636"/>
                </a:lnTo>
                <a:lnTo>
                  <a:pt x="1670" y="1614"/>
                </a:lnTo>
                <a:lnTo>
                  <a:pt x="1690" y="1606"/>
                </a:lnTo>
                <a:lnTo>
                  <a:pt x="1693" y="1599"/>
                </a:lnTo>
                <a:close/>
                <a:moveTo>
                  <a:pt x="124" y="1511"/>
                </a:moveTo>
                <a:lnTo>
                  <a:pt x="140" y="1514"/>
                </a:lnTo>
                <a:lnTo>
                  <a:pt x="146" y="1509"/>
                </a:lnTo>
                <a:lnTo>
                  <a:pt x="152" y="1511"/>
                </a:lnTo>
                <a:lnTo>
                  <a:pt x="163" y="1524"/>
                </a:lnTo>
                <a:lnTo>
                  <a:pt x="171" y="1528"/>
                </a:lnTo>
                <a:lnTo>
                  <a:pt x="166" y="1541"/>
                </a:lnTo>
                <a:lnTo>
                  <a:pt x="159" y="1546"/>
                </a:lnTo>
                <a:lnTo>
                  <a:pt x="152" y="1564"/>
                </a:lnTo>
                <a:lnTo>
                  <a:pt x="136" y="1564"/>
                </a:lnTo>
                <a:lnTo>
                  <a:pt x="134" y="1554"/>
                </a:lnTo>
                <a:lnTo>
                  <a:pt x="138" y="1541"/>
                </a:lnTo>
                <a:lnTo>
                  <a:pt x="146" y="1537"/>
                </a:lnTo>
                <a:lnTo>
                  <a:pt x="144" y="1530"/>
                </a:lnTo>
                <a:lnTo>
                  <a:pt x="119" y="1519"/>
                </a:lnTo>
                <a:lnTo>
                  <a:pt x="119" y="1513"/>
                </a:lnTo>
                <a:lnTo>
                  <a:pt x="119" y="1508"/>
                </a:lnTo>
                <a:lnTo>
                  <a:pt x="124" y="1511"/>
                </a:lnTo>
                <a:close/>
                <a:moveTo>
                  <a:pt x="889" y="1491"/>
                </a:moveTo>
                <a:lnTo>
                  <a:pt x="890" y="1496"/>
                </a:lnTo>
                <a:lnTo>
                  <a:pt x="903" y="1494"/>
                </a:lnTo>
                <a:lnTo>
                  <a:pt x="913" y="1496"/>
                </a:lnTo>
                <a:lnTo>
                  <a:pt x="933" y="1519"/>
                </a:lnTo>
                <a:lnTo>
                  <a:pt x="865" y="1567"/>
                </a:lnTo>
                <a:lnTo>
                  <a:pt x="842" y="1555"/>
                </a:lnTo>
                <a:lnTo>
                  <a:pt x="798" y="1522"/>
                </a:lnTo>
                <a:lnTo>
                  <a:pt x="816" y="1492"/>
                </a:lnTo>
                <a:lnTo>
                  <a:pt x="825" y="1491"/>
                </a:lnTo>
                <a:lnTo>
                  <a:pt x="857" y="1496"/>
                </a:lnTo>
                <a:lnTo>
                  <a:pt x="869" y="1500"/>
                </a:lnTo>
                <a:lnTo>
                  <a:pt x="889" y="1491"/>
                </a:lnTo>
                <a:close/>
                <a:moveTo>
                  <a:pt x="250" y="1532"/>
                </a:moveTo>
                <a:lnTo>
                  <a:pt x="300" y="1533"/>
                </a:lnTo>
                <a:lnTo>
                  <a:pt x="334" y="1520"/>
                </a:lnTo>
                <a:lnTo>
                  <a:pt x="396" y="1539"/>
                </a:lnTo>
                <a:lnTo>
                  <a:pt x="410" y="1562"/>
                </a:lnTo>
                <a:lnTo>
                  <a:pt x="414" y="1596"/>
                </a:lnTo>
                <a:lnTo>
                  <a:pt x="408" y="1607"/>
                </a:lnTo>
                <a:lnTo>
                  <a:pt x="387" y="1612"/>
                </a:lnTo>
                <a:lnTo>
                  <a:pt x="367" y="1622"/>
                </a:lnTo>
                <a:lnTo>
                  <a:pt x="375" y="1659"/>
                </a:lnTo>
                <a:lnTo>
                  <a:pt x="402" y="1703"/>
                </a:lnTo>
                <a:lnTo>
                  <a:pt x="389" y="1713"/>
                </a:lnTo>
                <a:lnTo>
                  <a:pt x="384" y="1734"/>
                </a:lnTo>
                <a:lnTo>
                  <a:pt x="385" y="1748"/>
                </a:lnTo>
                <a:lnTo>
                  <a:pt x="375" y="1767"/>
                </a:lnTo>
                <a:lnTo>
                  <a:pt x="350" y="1764"/>
                </a:lnTo>
                <a:lnTo>
                  <a:pt x="342" y="1754"/>
                </a:lnTo>
                <a:lnTo>
                  <a:pt x="328" y="1753"/>
                </a:lnTo>
                <a:lnTo>
                  <a:pt x="316" y="1758"/>
                </a:lnTo>
                <a:lnTo>
                  <a:pt x="303" y="1776"/>
                </a:lnTo>
                <a:lnTo>
                  <a:pt x="280" y="1768"/>
                </a:lnTo>
                <a:lnTo>
                  <a:pt x="285" y="1743"/>
                </a:lnTo>
                <a:lnTo>
                  <a:pt x="299" y="1735"/>
                </a:lnTo>
                <a:lnTo>
                  <a:pt x="300" y="1704"/>
                </a:lnTo>
                <a:lnTo>
                  <a:pt x="284" y="1648"/>
                </a:lnTo>
                <a:lnTo>
                  <a:pt x="225" y="1668"/>
                </a:lnTo>
                <a:lnTo>
                  <a:pt x="198" y="1683"/>
                </a:lnTo>
                <a:lnTo>
                  <a:pt x="176" y="1663"/>
                </a:lnTo>
                <a:lnTo>
                  <a:pt x="198" y="1601"/>
                </a:lnTo>
                <a:lnTo>
                  <a:pt x="194" y="1584"/>
                </a:lnTo>
                <a:lnTo>
                  <a:pt x="169" y="1565"/>
                </a:lnTo>
                <a:lnTo>
                  <a:pt x="184" y="1532"/>
                </a:lnTo>
                <a:lnTo>
                  <a:pt x="191" y="1500"/>
                </a:lnTo>
                <a:lnTo>
                  <a:pt x="188" y="1483"/>
                </a:lnTo>
                <a:lnTo>
                  <a:pt x="190" y="1460"/>
                </a:lnTo>
                <a:lnTo>
                  <a:pt x="211" y="1456"/>
                </a:lnTo>
                <a:lnTo>
                  <a:pt x="219" y="1474"/>
                </a:lnTo>
                <a:lnTo>
                  <a:pt x="216" y="1485"/>
                </a:lnTo>
                <a:lnTo>
                  <a:pt x="217" y="1502"/>
                </a:lnTo>
                <a:lnTo>
                  <a:pt x="226" y="1517"/>
                </a:lnTo>
                <a:lnTo>
                  <a:pt x="250" y="1532"/>
                </a:lnTo>
                <a:close/>
                <a:moveTo>
                  <a:pt x="978" y="1421"/>
                </a:moveTo>
                <a:lnTo>
                  <a:pt x="986" y="1424"/>
                </a:lnTo>
                <a:lnTo>
                  <a:pt x="997" y="1413"/>
                </a:lnTo>
                <a:lnTo>
                  <a:pt x="1009" y="1415"/>
                </a:lnTo>
                <a:lnTo>
                  <a:pt x="1009" y="1422"/>
                </a:lnTo>
                <a:lnTo>
                  <a:pt x="994" y="1429"/>
                </a:lnTo>
                <a:lnTo>
                  <a:pt x="980" y="1444"/>
                </a:lnTo>
                <a:lnTo>
                  <a:pt x="982" y="1457"/>
                </a:lnTo>
                <a:lnTo>
                  <a:pt x="989" y="1462"/>
                </a:lnTo>
                <a:lnTo>
                  <a:pt x="967" y="1482"/>
                </a:lnTo>
                <a:lnTo>
                  <a:pt x="955" y="1481"/>
                </a:lnTo>
                <a:lnTo>
                  <a:pt x="954" y="1460"/>
                </a:lnTo>
                <a:lnTo>
                  <a:pt x="930" y="1448"/>
                </a:lnTo>
                <a:lnTo>
                  <a:pt x="923" y="1436"/>
                </a:lnTo>
                <a:lnTo>
                  <a:pt x="936" y="1406"/>
                </a:lnTo>
                <a:lnTo>
                  <a:pt x="954" y="1399"/>
                </a:lnTo>
                <a:lnTo>
                  <a:pt x="965" y="1405"/>
                </a:lnTo>
                <a:lnTo>
                  <a:pt x="978" y="1421"/>
                </a:lnTo>
                <a:close/>
                <a:moveTo>
                  <a:pt x="989" y="1330"/>
                </a:moveTo>
                <a:lnTo>
                  <a:pt x="996" y="1338"/>
                </a:lnTo>
                <a:lnTo>
                  <a:pt x="1009" y="1336"/>
                </a:lnTo>
                <a:lnTo>
                  <a:pt x="1045" y="1346"/>
                </a:lnTo>
                <a:lnTo>
                  <a:pt x="1054" y="1351"/>
                </a:lnTo>
                <a:lnTo>
                  <a:pt x="1058" y="1362"/>
                </a:lnTo>
                <a:lnTo>
                  <a:pt x="1051" y="1368"/>
                </a:lnTo>
                <a:lnTo>
                  <a:pt x="1041" y="1369"/>
                </a:lnTo>
                <a:lnTo>
                  <a:pt x="1037" y="1377"/>
                </a:lnTo>
                <a:lnTo>
                  <a:pt x="1000" y="1389"/>
                </a:lnTo>
                <a:lnTo>
                  <a:pt x="989" y="1391"/>
                </a:lnTo>
                <a:lnTo>
                  <a:pt x="967" y="1377"/>
                </a:lnTo>
                <a:lnTo>
                  <a:pt x="947" y="1377"/>
                </a:lnTo>
                <a:lnTo>
                  <a:pt x="942" y="1370"/>
                </a:lnTo>
                <a:lnTo>
                  <a:pt x="949" y="1351"/>
                </a:lnTo>
                <a:lnTo>
                  <a:pt x="963" y="1345"/>
                </a:lnTo>
                <a:lnTo>
                  <a:pt x="982" y="1330"/>
                </a:lnTo>
                <a:lnTo>
                  <a:pt x="989" y="1330"/>
                </a:lnTo>
                <a:close/>
                <a:moveTo>
                  <a:pt x="198" y="1415"/>
                </a:moveTo>
                <a:lnTo>
                  <a:pt x="175" y="1415"/>
                </a:lnTo>
                <a:lnTo>
                  <a:pt x="159" y="1404"/>
                </a:lnTo>
                <a:lnTo>
                  <a:pt x="161" y="1396"/>
                </a:lnTo>
                <a:lnTo>
                  <a:pt x="144" y="1378"/>
                </a:lnTo>
                <a:lnTo>
                  <a:pt x="137" y="1352"/>
                </a:lnTo>
                <a:lnTo>
                  <a:pt x="121" y="1337"/>
                </a:lnTo>
                <a:lnTo>
                  <a:pt x="128" y="1323"/>
                </a:lnTo>
                <a:lnTo>
                  <a:pt x="142" y="1314"/>
                </a:lnTo>
                <a:lnTo>
                  <a:pt x="145" y="1306"/>
                </a:lnTo>
                <a:lnTo>
                  <a:pt x="173" y="1304"/>
                </a:lnTo>
                <a:lnTo>
                  <a:pt x="195" y="1320"/>
                </a:lnTo>
                <a:lnTo>
                  <a:pt x="213" y="1339"/>
                </a:lnTo>
                <a:lnTo>
                  <a:pt x="212" y="1347"/>
                </a:lnTo>
                <a:lnTo>
                  <a:pt x="195" y="1377"/>
                </a:lnTo>
                <a:lnTo>
                  <a:pt x="180" y="1385"/>
                </a:lnTo>
                <a:lnTo>
                  <a:pt x="198" y="1415"/>
                </a:lnTo>
                <a:close/>
                <a:moveTo>
                  <a:pt x="1427" y="1345"/>
                </a:moveTo>
                <a:lnTo>
                  <a:pt x="1440" y="1398"/>
                </a:lnTo>
                <a:lnTo>
                  <a:pt x="1427" y="1425"/>
                </a:lnTo>
                <a:lnTo>
                  <a:pt x="1427" y="1447"/>
                </a:lnTo>
                <a:lnTo>
                  <a:pt x="1445" y="1482"/>
                </a:lnTo>
                <a:lnTo>
                  <a:pt x="1449" y="1495"/>
                </a:lnTo>
                <a:lnTo>
                  <a:pt x="1447" y="1521"/>
                </a:lnTo>
                <a:lnTo>
                  <a:pt x="1424" y="1542"/>
                </a:lnTo>
                <a:lnTo>
                  <a:pt x="1440" y="1561"/>
                </a:lnTo>
                <a:lnTo>
                  <a:pt x="1476" y="1538"/>
                </a:lnTo>
                <a:lnTo>
                  <a:pt x="1501" y="1515"/>
                </a:lnTo>
                <a:lnTo>
                  <a:pt x="1497" y="1489"/>
                </a:lnTo>
                <a:lnTo>
                  <a:pt x="1528" y="1471"/>
                </a:lnTo>
                <a:lnTo>
                  <a:pt x="1543" y="1478"/>
                </a:lnTo>
                <a:lnTo>
                  <a:pt x="1562" y="1502"/>
                </a:lnTo>
                <a:lnTo>
                  <a:pt x="1562" y="1530"/>
                </a:lnTo>
                <a:lnTo>
                  <a:pt x="1573" y="1533"/>
                </a:lnTo>
                <a:lnTo>
                  <a:pt x="1581" y="1537"/>
                </a:lnTo>
                <a:lnTo>
                  <a:pt x="1602" y="1525"/>
                </a:lnTo>
                <a:lnTo>
                  <a:pt x="1626" y="1574"/>
                </a:lnTo>
                <a:lnTo>
                  <a:pt x="1619" y="1616"/>
                </a:lnTo>
                <a:lnTo>
                  <a:pt x="1569" y="1629"/>
                </a:lnTo>
                <a:lnTo>
                  <a:pt x="1524" y="1647"/>
                </a:lnTo>
                <a:lnTo>
                  <a:pt x="1525" y="1631"/>
                </a:lnTo>
                <a:lnTo>
                  <a:pt x="1506" y="1625"/>
                </a:lnTo>
                <a:lnTo>
                  <a:pt x="1490" y="1639"/>
                </a:lnTo>
                <a:lnTo>
                  <a:pt x="1448" y="1649"/>
                </a:lnTo>
                <a:lnTo>
                  <a:pt x="1434" y="1646"/>
                </a:lnTo>
                <a:lnTo>
                  <a:pt x="1411" y="1632"/>
                </a:lnTo>
                <a:lnTo>
                  <a:pt x="1373" y="1622"/>
                </a:lnTo>
                <a:lnTo>
                  <a:pt x="1331" y="1622"/>
                </a:lnTo>
                <a:lnTo>
                  <a:pt x="1292" y="1612"/>
                </a:lnTo>
                <a:lnTo>
                  <a:pt x="1280" y="1586"/>
                </a:lnTo>
                <a:lnTo>
                  <a:pt x="1258" y="1566"/>
                </a:lnTo>
                <a:lnTo>
                  <a:pt x="1242" y="1566"/>
                </a:lnTo>
                <a:lnTo>
                  <a:pt x="1222" y="1590"/>
                </a:lnTo>
                <a:lnTo>
                  <a:pt x="1207" y="1574"/>
                </a:lnTo>
                <a:lnTo>
                  <a:pt x="1182" y="1559"/>
                </a:lnTo>
                <a:lnTo>
                  <a:pt x="1148" y="1578"/>
                </a:lnTo>
                <a:lnTo>
                  <a:pt x="1132" y="1579"/>
                </a:lnTo>
                <a:lnTo>
                  <a:pt x="1116" y="1574"/>
                </a:lnTo>
                <a:lnTo>
                  <a:pt x="1110" y="1556"/>
                </a:lnTo>
                <a:lnTo>
                  <a:pt x="1115" y="1527"/>
                </a:lnTo>
                <a:lnTo>
                  <a:pt x="1107" y="1488"/>
                </a:lnTo>
                <a:lnTo>
                  <a:pt x="1112" y="1471"/>
                </a:lnTo>
                <a:lnTo>
                  <a:pt x="1124" y="1453"/>
                </a:lnTo>
                <a:lnTo>
                  <a:pt x="1195" y="1391"/>
                </a:lnTo>
                <a:lnTo>
                  <a:pt x="1223" y="1370"/>
                </a:lnTo>
                <a:lnTo>
                  <a:pt x="1255" y="1358"/>
                </a:lnTo>
                <a:lnTo>
                  <a:pt x="1277" y="1374"/>
                </a:lnTo>
                <a:lnTo>
                  <a:pt x="1302" y="1378"/>
                </a:lnTo>
                <a:lnTo>
                  <a:pt x="1327" y="1368"/>
                </a:lnTo>
                <a:lnTo>
                  <a:pt x="1331" y="1343"/>
                </a:lnTo>
                <a:lnTo>
                  <a:pt x="1318" y="1337"/>
                </a:lnTo>
                <a:lnTo>
                  <a:pt x="1305" y="1321"/>
                </a:lnTo>
                <a:lnTo>
                  <a:pt x="1314" y="1311"/>
                </a:lnTo>
                <a:lnTo>
                  <a:pt x="1373" y="1291"/>
                </a:lnTo>
                <a:lnTo>
                  <a:pt x="1399" y="1288"/>
                </a:lnTo>
                <a:lnTo>
                  <a:pt x="1426" y="1320"/>
                </a:lnTo>
                <a:lnTo>
                  <a:pt x="1427" y="1345"/>
                </a:lnTo>
                <a:close/>
                <a:moveTo>
                  <a:pt x="381" y="1379"/>
                </a:moveTo>
                <a:lnTo>
                  <a:pt x="367" y="1394"/>
                </a:lnTo>
                <a:lnTo>
                  <a:pt x="353" y="1393"/>
                </a:lnTo>
                <a:lnTo>
                  <a:pt x="343" y="1383"/>
                </a:lnTo>
                <a:lnTo>
                  <a:pt x="337" y="1369"/>
                </a:lnTo>
                <a:lnTo>
                  <a:pt x="344" y="1339"/>
                </a:lnTo>
                <a:lnTo>
                  <a:pt x="330" y="1323"/>
                </a:lnTo>
                <a:lnTo>
                  <a:pt x="342" y="1305"/>
                </a:lnTo>
                <a:lnTo>
                  <a:pt x="359" y="1274"/>
                </a:lnTo>
                <a:lnTo>
                  <a:pt x="375" y="1280"/>
                </a:lnTo>
                <a:lnTo>
                  <a:pt x="386" y="1301"/>
                </a:lnTo>
                <a:lnTo>
                  <a:pt x="389" y="1318"/>
                </a:lnTo>
                <a:lnTo>
                  <a:pt x="385" y="1331"/>
                </a:lnTo>
                <a:lnTo>
                  <a:pt x="391" y="1351"/>
                </a:lnTo>
                <a:lnTo>
                  <a:pt x="381" y="1366"/>
                </a:lnTo>
                <a:lnTo>
                  <a:pt x="381" y="1379"/>
                </a:lnTo>
                <a:close/>
                <a:moveTo>
                  <a:pt x="1568" y="1313"/>
                </a:moveTo>
                <a:lnTo>
                  <a:pt x="1568" y="1335"/>
                </a:lnTo>
                <a:lnTo>
                  <a:pt x="1536" y="1358"/>
                </a:lnTo>
                <a:lnTo>
                  <a:pt x="1524" y="1373"/>
                </a:lnTo>
                <a:lnTo>
                  <a:pt x="1516" y="1393"/>
                </a:lnTo>
                <a:lnTo>
                  <a:pt x="1466" y="1385"/>
                </a:lnTo>
                <a:lnTo>
                  <a:pt x="1456" y="1374"/>
                </a:lnTo>
                <a:lnTo>
                  <a:pt x="1449" y="1326"/>
                </a:lnTo>
                <a:lnTo>
                  <a:pt x="1458" y="1313"/>
                </a:lnTo>
                <a:lnTo>
                  <a:pt x="1484" y="1321"/>
                </a:lnTo>
                <a:lnTo>
                  <a:pt x="1494" y="1274"/>
                </a:lnTo>
                <a:lnTo>
                  <a:pt x="1520" y="1268"/>
                </a:lnTo>
                <a:lnTo>
                  <a:pt x="1557" y="1266"/>
                </a:lnTo>
                <a:lnTo>
                  <a:pt x="1568" y="1313"/>
                </a:lnTo>
                <a:close/>
                <a:moveTo>
                  <a:pt x="1156" y="1374"/>
                </a:moveTo>
                <a:lnTo>
                  <a:pt x="1146" y="1385"/>
                </a:lnTo>
                <a:lnTo>
                  <a:pt x="1137" y="1385"/>
                </a:lnTo>
                <a:lnTo>
                  <a:pt x="1115" y="1373"/>
                </a:lnTo>
                <a:lnTo>
                  <a:pt x="1084" y="1348"/>
                </a:lnTo>
                <a:lnTo>
                  <a:pt x="1058" y="1335"/>
                </a:lnTo>
                <a:lnTo>
                  <a:pt x="1031" y="1323"/>
                </a:lnTo>
                <a:lnTo>
                  <a:pt x="1029" y="1316"/>
                </a:lnTo>
                <a:lnTo>
                  <a:pt x="1014" y="1311"/>
                </a:lnTo>
                <a:lnTo>
                  <a:pt x="1024" y="1286"/>
                </a:lnTo>
                <a:lnTo>
                  <a:pt x="1037" y="1281"/>
                </a:lnTo>
                <a:lnTo>
                  <a:pt x="1047" y="1266"/>
                </a:lnTo>
                <a:lnTo>
                  <a:pt x="1057" y="1265"/>
                </a:lnTo>
                <a:lnTo>
                  <a:pt x="1071" y="1259"/>
                </a:lnTo>
                <a:lnTo>
                  <a:pt x="1074" y="1248"/>
                </a:lnTo>
                <a:lnTo>
                  <a:pt x="1104" y="1240"/>
                </a:lnTo>
                <a:lnTo>
                  <a:pt x="1159" y="1274"/>
                </a:lnTo>
                <a:lnTo>
                  <a:pt x="1158" y="1276"/>
                </a:lnTo>
                <a:lnTo>
                  <a:pt x="1173" y="1286"/>
                </a:lnTo>
                <a:lnTo>
                  <a:pt x="1158" y="1323"/>
                </a:lnTo>
                <a:lnTo>
                  <a:pt x="1148" y="1329"/>
                </a:lnTo>
                <a:lnTo>
                  <a:pt x="1147" y="1348"/>
                </a:lnTo>
                <a:lnTo>
                  <a:pt x="1160" y="1362"/>
                </a:lnTo>
                <a:lnTo>
                  <a:pt x="1156" y="1374"/>
                </a:lnTo>
                <a:close/>
                <a:moveTo>
                  <a:pt x="212" y="1311"/>
                </a:moveTo>
                <a:lnTo>
                  <a:pt x="210" y="1314"/>
                </a:lnTo>
                <a:lnTo>
                  <a:pt x="179" y="1285"/>
                </a:lnTo>
                <a:lnTo>
                  <a:pt x="205" y="1270"/>
                </a:lnTo>
                <a:lnTo>
                  <a:pt x="222" y="1256"/>
                </a:lnTo>
                <a:lnTo>
                  <a:pt x="226" y="1249"/>
                </a:lnTo>
                <a:lnTo>
                  <a:pt x="245" y="1247"/>
                </a:lnTo>
                <a:lnTo>
                  <a:pt x="252" y="1239"/>
                </a:lnTo>
                <a:lnTo>
                  <a:pt x="274" y="1229"/>
                </a:lnTo>
                <a:lnTo>
                  <a:pt x="277" y="1235"/>
                </a:lnTo>
                <a:lnTo>
                  <a:pt x="275" y="1251"/>
                </a:lnTo>
                <a:lnTo>
                  <a:pt x="289" y="1255"/>
                </a:lnTo>
                <a:lnTo>
                  <a:pt x="289" y="1260"/>
                </a:lnTo>
                <a:lnTo>
                  <a:pt x="283" y="1271"/>
                </a:lnTo>
                <a:lnTo>
                  <a:pt x="269" y="1276"/>
                </a:lnTo>
                <a:lnTo>
                  <a:pt x="258" y="1290"/>
                </a:lnTo>
                <a:lnTo>
                  <a:pt x="243" y="1297"/>
                </a:lnTo>
                <a:lnTo>
                  <a:pt x="224" y="1301"/>
                </a:lnTo>
                <a:lnTo>
                  <a:pt x="220" y="1310"/>
                </a:lnTo>
                <a:lnTo>
                  <a:pt x="212" y="1311"/>
                </a:lnTo>
                <a:close/>
                <a:moveTo>
                  <a:pt x="1462" y="1284"/>
                </a:moveTo>
                <a:lnTo>
                  <a:pt x="1438" y="1298"/>
                </a:lnTo>
                <a:lnTo>
                  <a:pt x="1428" y="1297"/>
                </a:lnTo>
                <a:lnTo>
                  <a:pt x="1418" y="1296"/>
                </a:lnTo>
                <a:lnTo>
                  <a:pt x="1399" y="1271"/>
                </a:lnTo>
                <a:lnTo>
                  <a:pt x="1356" y="1270"/>
                </a:lnTo>
                <a:lnTo>
                  <a:pt x="1350" y="1262"/>
                </a:lnTo>
                <a:lnTo>
                  <a:pt x="1348" y="1251"/>
                </a:lnTo>
                <a:lnTo>
                  <a:pt x="1361" y="1236"/>
                </a:lnTo>
                <a:lnTo>
                  <a:pt x="1386" y="1235"/>
                </a:lnTo>
                <a:lnTo>
                  <a:pt x="1422" y="1224"/>
                </a:lnTo>
                <a:lnTo>
                  <a:pt x="1430" y="1219"/>
                </a:lnTo>
                <a:lnTo>
                  <a:pt x="1447" y="1194"/>
                </a:lnTo>
                <a:lnTo>
                  <a:pt x="1455" y="1190"/>
                </a:lnTo>
                <a:lnTo>
                  <a:pt x="1482" y="1207"/>
                </a:lnTo>
                <a:lnTo>
                  <a:pt x="1492" y="1220"/>
                </a:lnTo>
                <a:lnTo>
                  <a:pt x="1493" y="1230"/>
                </a:lnTo>
                <a:lnTo>
                  <a:pt x="1485" y="1244"/>
                </a:lnTo>
                <a:lnTo>
                  <a:pt x="1483" y="1256"/>
                </a:lnTo>
                <a:lnTo>
                  <a:pt x="1462" y="1284"/>
                </a:lnTo>
                <a:close/>
                <a:moveTo>
                  <a:pt x="2259" y="1097"/>
                </a:moveTo>
                <a:lnTo>
                  <a:pt x="2290" y="1103"/>
                </a:lnTo>
                <a:lnTo>
                  <a:pt x="2301" y="1101"/>
                </a:lnTo>
                <a:lnTo>
                  <a:pt x="2313" y="1106"/>
                </a:lnTo>
                <a:lnTo>
                  <a:pt x="2323" y="1114"/>
                </a:lnTo>
                <a:lnTo>
                  <a:pt x="2344" y="1139"/>
                </a:lnTo>
                <a:lnTo>
                  <a:pt x="2349" y="1148"/>
                </a:lnTo>
                <a:lnTo>
                  <a:pt x="2354" y="1168"/>
                </a:lnTo>
                <a:lnTo>
                  <a:pt x="2341" y="1168"/>
                </a:lnTo>
                <a:lnTo>
                  <a:pt x="2324" y="1152"/>
                </a:lnTo>
                <a:lnTo>
                  <a:pt x="2316" y="1137"/>
                </a:lnTo>
                <a:lnTo>
                  <a:pt x="2306" y="1145"/>
                </a:lnTo>
                <a:lnTo>
                  <a:pt x="2283" y="1150"/>
                </a:lnTo>
                <a:lnTo>
                  <a:pt x="2263" y="1130"/>
                </a:lnTo>
                <a:lnTo>
                  <a:pt x="2253" y="1106"/>
                </a:lnTo>
                <a:lnTo>
                  <a:pt x="2259" y="1097"/>
                </a:lnTo>
                <a:close/>
                <a:moveTo>
                  <a:pt x="2494" y="579"/>
                </a:moveTo>
                <a:lnTo>
                  <a:pt x="2479" y="609"/>
                </a:lnTo>
                <a:lnTo>
                  <a:pt x="2461" y="620"/>
                </a:lnTo>
                <a:lnTo>
                  <a:pt x="2438" y="596"/>
                </a:lnTo>
                <a:lnTo>
                  <a:pt x="2419" y="604"/>
                </a:lnTo>
                <a:lnTo>
                  <a:pt x="2412" y="618"/>
                </a:lnTo>
                <a:lnTo>
                  <a:pt x="2400" y="626"/>
                </a:lnTo>
                <a:lnTo>
                  <a:pt x="2388" y="611"/>
                </a:lnTo>
                <a:lnTo>
                  <a:pt x="2355" y="607"/>
                </a:lnTo>
                <a:lnTo>
                  <a:pt x="2288" y="561"/>
                </a:lnTo>
                <a:lnTo>
                  <a:pt x="2286" y="553"/>
                </a:lnTo>
                <a:lnTo>
                  <a:pt x="2328" y="523"/>
                </a:lnTo>
                <a:lnTo>
                  <a:pt x="2360" y="515"/>
                </a:lnTo>
                <a:lnTo>
                  <a:pt x="2366" y="505"/>
                </a:lnTo>
                <a:lnTo>
                  <a:pt x="2427" y="498"/>
                </a:lnTo>
                <a:lnTo>
                  <a:pt x="2459" y="511"/>
                </a:lnTo>
                <a:lnTo>
                  <a:pt x="2494" y="579"/>
                </a:lnTo>
                <a:close/>
                <a:moveTo>
                  <a:pt x="2537" y="158"/>
                </a:moveTo>
                <a:lnTo>
                  <a:pt x="2537" y="235"/>
                </a:lnTo>
                <a:lnTo>
                  <a:pt x="2584" y="268"/>
                </a:lnTo>
                <a:lnTo>
                  <a:pt x="2575" y="294"/>
                </a:lnTo>
                <a:lnTo>
                  <a:pt x="2479" y="310"/>
                </a:lnTo>
                <a:lnTo>
                  <a:pt x="2431" y="440"/>
                </a:lnTo>
                <a:lnTo>
                  <a:pt x="2463" y="472"/>
                </a:lnTo>
                <a:lnTo>
                  <a:pt x="2450" y="472"/>
                </a:lnTo>
                <a:lnTo>
                  <a:pt x="2436" y="477"/>
                </a:lnTo>
                <a:lnTo>
                  <a:pt x="2379" y="482"/>
                </a:lnTo>
                <a:lnTo>
                  <a:pt x="2347" y="486"/>
                </a:lnTo>
                <a:lnTo>
                  <a:pt x="2277" y="532"/>
                </a:lnTo>
                <a:lnTo>
                  <a:pt x="2255" y="554"/>
                </a:lnTo>
                <a:lnTo>
                  <a:pt x="2260" y="559"/>
                </a:lnTo>
                <a:lnTo>
                  <a:pt x="2268" y="570"/>
                </a:lnTo>
                <a:lnTo>
                  <a:pt x="2316" y="608"/>
                </a:lnTo>
                <a:lnTo>
                  <a:pt x="2363" y="636"/>
                </a:lnTo>
                <a:lnTo>
                  <a:pt x="2372" y="662"/>
                </a:lnTo>
                <a:lnTo>
                  <a:pt x="2365" y="681"/>
                </a:lnTo>
                <a:lnTo>
                  <a:pt x="2335" y="679"/>
                </a:lnTo>
                <a:lnTo>
                  <a:pt x="2319" y="675"/>
                </a:lnTo>
                <a:lnTo>
                  <a:pt x="2312" y="700"/>
                </a:lnTo>
                <a:lnTo>
                  <a:pt x="2333" y="716"/>
                </a:lnTo>
                <a:lnTo>
                  <a:pt x="2315" y="738"/>
                </a:lnTo>
                <a:lnTo>
                  <a:pt x="2313" y="749"/>
                </a:lnTo>
                <a:lnTo>
                  <a:pt x="2295" y="767"/>
                </a:lnTo>
                <a:lnTo>
                  <a:pt x="2271" y="748"/>
                </a:lnTo>
                <a:lnTo>
                  <a:pt x="2234" y="749"/>
                </a:lnTo>
                <a:lnTo>
                  <a:pt x="2210" y="730"/>
                </a:lnTo>
                <a:lnTo>
                  <a:pt x="2189" y="736"/>
                </a:lnTo>
                <a:lnTo>
                  <a:pt x="2178" y="757"/>
                </a:lnTo>
                <a:lnTo>
                  <a:pt x="2185" y="778"/>
                </a:lnTo>
                <a:lnTo>
                  <a:pt x="2193" y="779"/>
                </a:lnTo>
                <a:lnTo>
                  <a:pt x="2201" y="786"/>
                </a:lnTo>
                <a:lnTo>
                  <a:pt x="2211" y="797"/>
                </a:lnTo>
                <a:lnTo>
                  <a:pt x="2209" y="820"/>
                </a:lnTo>
                <a:lnTo>
                  <a:pt x="2187" y="818"/>
                </a:lnTo>
                <a:lnTo>
                  <a:pt x="2156" y="799"/>
                </a:lnTo>
                <a:lnTo>
                  <a:pt x="2121" y="790"/>
                </a:lnTo>
                <a:lnTo>
                  <a:pt x="2117" y="797"/>
                </a:lnTo>
                <a:lnTo>
                  <a:pt x="2117" y="804"/>
                </a:lnTo>
                <a:lnTo>
                  <a:pt x="2117" y="812"/>
                </a:lnTo>
                <a:lnTo>
                  <a:pt x="2128" y="832"/>
                </a:lnTo>
                <a:lnTo>
                  <a:pt x="2153" y="828"/>
                </a:lnTo>
                <a:lnTo>
                  <a:pt x="2167" y="841"/>
                </a:lnTo>
                <a:lnTo>
                  <a:pt x="2177" y="855"/>
                </a:lnTo>
                <a:lnTo>
                  <a:pt x="2177" y="866"/>
                </a:lnTo>
                <a:lnTo>
                  <a:pt x="2169" y="871"/>
                </a:lnTo>
                <a:lnTo>
                  <a:pt x="2241" y="904"/>
                </a:lnTo>
                <a:lnTo>
                  <a:pt x="2239" y="928"/>
                </a:lnTo>
                <a:lnTo>
                  <a:pt x="2234" y="942"/>
                </a:lnTo>
                <a:lnTo>
                  <a:pt x="2274" y="992"/>
                </a:lnTo>
                <a:lnTo>
                  <a:pt x="2197" y="1054"/>
                </a:lnTo>
                <a:lnTo>
                  <a:pt x="2176" y="1038"/>
                </a:lnTo>
                <a:lnTo>
                  <a:pt x="2156" y="1041"/>
                </a:lnTo>
                <a:lnTo>
                  <a:pt x="2119" y="1070"/>
                </a:lnTo>
                <a:lnTo>
                  <a:pt x="2112" y="1086"/>
                </a:lnTo>
                <a:lnTo>
                  <a:pt x="2140" y="1115"/>
                </a:lnTo>
                <a:lnTo>
                  <a:pt x="2161" y="1131"/>
                </a:lnTo>
                <a:lnTo>
                  <a:pt x="2173" y="1153"/>
                </a:lnTo>
                <a:lnTo>
                  <a:pt x="2172" y="1167"/>
                </a:lnTo>
                <a:lnTo>
                  <a:pt x="2149" y="1186"/>
                </a:lnTo>
                <a:lnTo>
                  <a:pt x="2130" y="1211"/>
                </a:lnTo>
                <a:lnTo>
                  <a:pt x="2096" y="1242"/>
                </a:lnTo>
                <a:lnTo>
                  <a:pt x="2063" y="1215"/>
                </a:lnTo>
                <a:lnTo>
                  <a:pt x="2028" y="1185"/>
                </a:lnTo>
                <a:lnTo>
                  <a:pt x="2012" y="1185"/>
                </a:lnTo>
                <a:lnTo>
                  <a:pt x="2012" y="1159"/>
                </a:lnTo>
                <a:lnTo>
                  <a:pt x="2015" y="1154"/>
                </a:lnTo>
                <a:lnTo>
                  <a:pt x="2008" y="1139"/>
                </a:lnTo>
                <a:lnTo>
                  <a:pt x="1899" y="1167"/>
                </a:lnTo>
                <a:lnTo>
                  <a:pt x="1868" y="1153"/>
                </a:lnTo>
                <a:lnTo>
                  <a:pt x="1859" y="1188"/>
                </a:lnTo>
                <a:lnTo>
                  <a:pt x="1867" y="1219"/>
                </a:lnTo>
                <a:lnTo>
                  <a:pt x="1883" y="1236"/>
                </a:lnTo>
                <a:lnTo>
                  <a:pt x="1909" y="1235"/>
                </a:lnTo>
                <a:lnTo>
                  <a:pt x="1914" y="1224"/>
                </a:lnTo>
                <a:lnTo>
                  <a:pt x="1927" y="1215"/>
                </a:lnTo>
                <a:lnTo>
                  <a:pt x="1941" y="1214"/>
                </a:lnTo>
                <a:lnTo>
                  <a:pt x="1950" y="1235"/>
                </a:lnTo>
                <a:lnTo>
                  <a:pt x="1931" y="1243"/>
                </a:lnTo>
                <a:lnTo>
                  <a:pt x="1920" y="1259"/>
                </a:lnTo>
                <a:lnTo>
                  <a:pt x="1930" y="1279"/>
                </a:lnTo>
                <a:lnTo>
                  <a:pt x="1944" y="1294"/>
                </a:lnTo>
                <a:lnTo>
                  <a:pt x="1948" y="1322"/>
                </a:lnTo>
                <a:lnTo>
                  <a:pt x="1924" y="1327"/>
                </a:lnTo>
                <a:lnTo>
                  <a:pt x="1888" y="1305"/>
                </a:lnTo>
                <a:lnTo>
                  <a:pt x="1861" y="1298"/>
                </a:lnTo>
                <a:lnTo>
                  <a:pt x="1846" y="1279"/>
                </a:lnTo>
                <a:lnTo>
                  <a:pt x="1861" y="1254"/>
                </a:lnTo>
                <a:lnTo>
                  <a:pt x="1860" y="1243"/>
                </a:lnTo>
                <a:lnTo>
                  <a:pt x="1832" y="1194"/>
                </a:lnTo>
                <a:lnTo>
                  <a:pt x="1813" y="1194"/>
                </a:lnTo>
                <a:lnTo>
                  <a:pt x="1783" y="1204"/>
                </a:lnTo>
                <a:lnTo>
                  <a:pt x="1759" y="1227"/>
                </a:lnTo>
                <a:lnTo>
                  <a:pt x="1717" y="1218"/>
                </a:lnTo>
                <a:lnTo>
                  <a:pt x="1690" y="1222"/>
                </a:lnTo>
                <a:lnTo>
                  <a:pt x="1635" y="1264"/>
                </a:lnTo>
                <a:lnTo>
                  <a:pt x="1606" y="1296"/>
                </a:lnTo>
                <a:lnTo>
                  <a:pt x="1589" y="1287"/>
                </a:lnTo>
                <a:lnTo>
                  <a:pt x="1595" y="1261"/>
                </a:lnTo>
                <a:lnTo>
                  <a:pt x="1614" y="1238"/>
                </a:lnTo>
                <a:lnTo>
                  <a:pt x="1660" y="1193"/>
                </a:lnTo>
                <a:lnTo>
                  <a:pt x="1661" y="1168"/>
                </a:lnTo>
                <a:lnTo>
                  <a:pt x="1673" y="1147"/>
                </a:lnTo>
                <a:lnTo>
                  <a:pt x="1743" y="1070"/>
                </a:lnTo>
                <a:lnTo>
                  <a:pt x="1750" y="1051"/>
                </a:lnTo>
                <a:lnTo>
                  <a:pt x="1782" y="988"/>
                </a:lnTo>
                <a:lnTo>
                  <a:pt x="1784" y="984"/>
                </a:lnTo>
                <a:lnTo>
                  <a:pt x="1775" y="979"/>
                </a:lnTo>
                <a:lnTo>
                  <a:pt x="1766" y="975"/>
                </a:lnTo>
                <a:lnTo>
                  <a:pt x="1703" y="1059"/>
                </a:lnTo>
                <a:lnTo>
                  <a:pt x="1649" y="1072"/>
                </a:lnTo>
                <a:lnTo>
                  <a:pt x="1638" y="1087"/>
                </a:lnTo>
                <a:lnTo>
                  <a:pt x="1634" y="1104"/>
                </a:lnTo>
                <a:lnTo>
                  <a:pt x="1642" y="1123"/>
                </a:lnTo>
                <a:lnTo>
                  <a:pt x="1634" y="1142"/>
                </a:lnTo>
                <a:lnTo>
                  <a:pt x="1590" y="1132"/>
                </a:lnTo>
                <a:lnTo>
                  <a:pt x="1511" y="1161"/>
                </a:lnTo>
                <a:lnTo>
                  <a:pt x="1462" y="1159"/>
                </a:lnTo>
                <a:lnTo>
                  <a:pt x="1422" y="1212"/>
                </a:lnTo>
                <a:lnTo>
                  <a:pt x="1359" y="1227"/>
                </a:lnTo>
                <a:lnTo>
                  <a:pt x="1348" y="1235"/>
                </a:lnTo>
                <a:lnTo>
                  <a:pt x="1339" y="1247"/>
                </a:lnTo>
                <a:lnTo>
                  <a:pt x="1341" y="1271"/>
                </a:lnTo>
                <a:lnTo>
                  <a:pt x="1332" y="1286"/>
                </a:lnTo>
                <a:lnTo>
                  <a:pt x="1310" y="1306"/>
                </a:lnTo>
                <a:lnTo>
                  <a:pt x="1266" y="1319"/>
                </a:lnTo>
                <a:lnTo>
                  <a:pt x="1247" y="1321"/>
                </a:lnTo>
                <a:lnTo>
                  <a:pt x="1217" y="1294"/>
                </a:lnTo>
                <a:lnTo>
                  <a:pt x="1199" y="1253"/>
                </a:lnTo>
                <a:lnTo>
                  <a:pt x="1168" y="1249"/>
                </a:lnTo>
                <a:lnTo>
                  <a:pt x="1084" y="1195"/>
                </a:lnTo>
                <a:lnTo>
                  <a:pt x="1058" y="1170"/>
                </a:lnTo>
                <a:lnTo>
                  <a:pt x="1074" y="1155"/>
                </a:lnTo>
                <a:lnTo>
                  <a:pt x="1107" y="1156"/>
                </a:lnTo>
                <a:lnTo>
                  <a:pt x="1131" y="1142"/>
                </a:lnTo>
                <a:lnTo>
                  <a:pt x="1155" y="1147"/>
                </a:lnTo>
                <a:lnTo>
                  <a:pt x="1182" y="1164"/>
                </a:lnTo>
                <a:lnTo>
                  <a:pt x="1196" y="1165"/>
                </a:lnTo>
                <a:lnTo>
                  <a:pt x="1207" y="1153"/>
                </a:lnTo>
                <a:lnTo>
                  <a:pt x="1200" y="1112"/>
                </a:lnTo>
                <a:lnTo>
                  <a:pt x="1180" y="1100"/>
                </a:lnTo>
                <a:lnTo>
                  <a:pt x="1165" y="1075"/>
                </a:lnTo>
                <a:lnTo>
                  <a:pt x="1175" y="1064"/>
                </a:lnTo>
                <a:lnTo>
                  <a:pt x="1206" y="1054"/>
                </a:lnTo>
                <a:lnTo>
                  <a:pt x="1209" y="1035"/>
                </a:lnTo>
                <a:lnTo>
                  <a:pt x="1188" y="1004"/>
                </a:lnTo>
                <a:lnTo>
                  <a:pt x="1179" y="963"/>
                </a:lnTo>
                <a:lnTo>
                  <a:pt x="1130" y="963"/>
                </a:lnTo>
                <a:lnTo>
                  <a:pt x="1113" y="947"/>
                </a:lnTo>
                <a:lnTo>
                  <a:pt x="1105" y="926"/>
                </a:lnTo>
                <a:lnTo>
                  <a:pt x="1096" y="917"/>
                </a:lnTo>
                <a:lnTo>
                  <a:pt x="1075" y="907"/>
                </a:lnTo>
                <a:lnTo>
                  <a:pt x="1065" y="883"/>
                </a:lnTo>
                <a:lnTo>
                  <a:pt x="1064" y="871"/>
                </a:lnTo>
                <a:lnTo>
                  <a:pt x="1051" y="867"/>
                </a:lnTo>
                <a:lnTo>
                  <a:pt x="1041" y="868"/>
                </a:lnTo>
                <a:lnTo>
                  <a:pt x="1034" y="872"/>
                </a:lnTo>
                <a:lnTo>
                  <a:pt x="1009" y="916"/>
                </a:lnTo>
                <a:lnTo>
                  <a:pt x="1021" y="943"/>
                </a:lnTo>
                <a:lnTo>
                  <a:pt x="1018" y="981"/>
                </a:lnTo>
                <a:lnTo>
                  <a:pt x="1008" y="998"/>
                </a:lnTo>
                <a:lnTo>
                  <a:pt x="1022" y="1018"/>
                </a:lnTo>
                <a:lnTo>
                  <a:pt x="1043" y="1030"/>
                </a:lnTo>
                <a:lnTo>
                  <a:pt x="1057" y="1020"/>
                </a:lnTo>
                <a:lnTo>
                  <a:pt x="1043" y="992"/>
                </a:lnTo>
                <a:lnTo>
                  <a:pt x="1048" y="972"/>
                </a:lnTo>
                <a:lnTo>
                  <a:pt x="1062" y="947"/>
                </a:lnTo>
                <a:lnTo>
                  <a:pt x="1085" y="950"/>
                </a:lnTo>
                <a:lnTo>
                  <a:pt x="1092" y="967"/>
                </a:lnTo>
                <a:lnTo>
                  <a:pt x="1089" y="979"/>
                </a:lnTo>
                <a:lnTo>
                  <a:pt x="1085" y="1021"/>
                </a:lnTo>
                <a:lnTo>
                  <a:pt x="1075" y="1047"/>
                </a:lnTo>
                <a:lnTo>
                  <a:pt x="1049" y="1056"/>
                </a:lnTo>
                <a:lnTo>
                  <a:pt x="1028" y="1034"/>
                </a:lnTo>
                <a:lnTo>
                  <a:pt x="1004" y="994"/>
                </a:lnTo>
                <a:lnTo>
                  <a:pt x="983" y="971"/>
                </a:lnTo>
                <a:lnTo>
                  <a:pt x="973" y="976"/>
                </a:lnTo>
                <a:lnTo>
                  <a:pt x="967" y="978"/>
                </a:lnTo>
                <a:lnTo>
                  <a:pt x="961" y="1039"/>
                </a:lnTo>
                <a:lnTo>
                  <a:pt x="937" y="1120"/>
                </a:lnTo>
                <a:lnTo>
                  <a:pt x="945" y="1146"/>
                </a:lnTo>
                <a:lnTo>
                  <a:pt x="957" y="1156"/>
                </a:lnTo>
                <a:lnTo>
                  <a:pt x="969" y="1179"/>
                </a:lnTo>
                <a:lnTo>
                  <a:pt x="963" y="1206"/>
                </a:lnTo>
                <a:lnTo>
                  <a:pt x="966" y="1249"/>
                </a:lnTo>
                <a:lnTo>
                  <a:pt x="956" y="1323"/>
                </a:lnTo>
                <a:lnTo>
                  <a:pt x="932" y="1332"/>
                </a:lnTo>
                <a:lnTo>
                  <a:pt x="907" y="1399"/>
                </a:lnTo>
                <a:lnTo>
                  <a:pt x="881" y="1390"/>
                </a:lnTo>
                <a:lnTo>
                  <a:pt x="861" y="1363"/>
                </a:lnTo>
                <a:lnTo>
                  <a:pt x="853" y="1369"/>
                </a:lnTo>
                <a:lnTo>
                  <a:pt x="832" y="1360"/>
                </a:lnTo>
                <a:lnTo>
                  <a:pt x="819" y="1389"/>
                </a:lnTo>
                <a:lnTo>
                  <a:pt x="819" y="1407"/>
                </a:lnTo>
                <a:lnTo>
                  <a:pt x="822" y="1408"/>
                </a:lnTo>
                <a:lnTo>
                  <a:pt x="825" y="1424"/>
                </a:lnTo>
                <a:lnTo>
                  <a:pt x="818" y="1450"/>
                </a:lnTo>
                <a:lnTo>
                  <a:pt x="774" y="1516"/>
                </a:lnTo>
                <a:lnTo>
                  <a:pt x="772" y="1540"/>
                </a:lnTo>
                <a:lnTo>
                  <a:pt x="813" y="1605"/>
                </a:lnTo>
                <a:lnTo>
                  <a:pt x="821" y="1625"/>
                </a:lnTo>
                <a:lnTo>
                  <a:pt x="822" y="1651"/>
                </a:lnTo>
                <a:lnTo>
                  <a:pt x="806" y="1667"/>
                </a:lnTo>
                <a:lnTo>
                  <a:pt x="785" y="1681"/>
                </a:lnTo>
                <a:lnTo>
                  <a:pt x="748" y="1657"/>
                </a:lnTo>
                <a:lnTo>
                  <a:pt x="689" y="1674"/>
                </a:lnTo>
                <a:lnTo>
                  <a:pt x="644" y="1671"/>
                </a:lnTo>
                <a:lnTo>
                  <a:pt x="610" y="1723"/>
                </a:lnTo>
                <a:lnTo>
                  <a:pt x="611" y="1738"/>
                </a:lnTo>
                <a:lnTo>
                  <a:pt x="605" y="1756"/>
                </a:lnTo>
                <a:lnTo>
                  <a:pt x="577" y="1748"/>
                </a:lnTo>
                <a:lnTo>
                  <a:pt x="577" y="1713"/>
                </a:lnTo>
                <a:lnTo>
                  <a:pt x="595" y="1671"/>
                </a:lnTo>
                <a:lnTo>
                  <a:pt x="577" y="1662"/>
                </a:lnTo>
                <a:lnTo>
                  <a:pt x="547" y="1714"/>
                </a:lnTo>
                <a:lnTo>
                  <a:pt x="530" y="1704"/>
                </a:lnTo>
                <a:lnTo>
                  <a:pt x="530" y="1703"/>
                </a:lnTo>
                <a:lnTo>
                  <a:pt x="515" y="1696"/>
                </a:lnTo>
                <a:lnTo>
                  <a:pt x="500" y="1708"/>
                </a:lnTo>
                <a:lnTo>
                  <a:pt x="484" y="1689"/>
                </a:lnTo>
                <a:lnTo>
                  <a:pt x="460" y="1646"/>
                </a:lnTo>
                <a:lnTo>
                  <a:pt x="501" y="1623"/>
                </a:lnTo>
                <a:lnTo>
                  <a:pt x="483" y="1594"/>
                </a:lnTo>
                <a:lnTo>
                  <a:pt x="451" y="1557"/>
                </a:lnTo>
                <a:lnTo>
                  <a:pt x="446" y="1532"/>
                </a:lnTo>
                <a:lnTo>
                  <a:pt x="437" y="1513"/>
                </a:lnTo>
                <a:lnTo>
                  <a:pt x="445" y="1505"/>
                </a:lnTo>
                <a:lnTo>
                  <a:pt x="467" y="1504"/>
                </a:lnTo>
                <a:lnTo>
                  <a:pt x="497" y="1508"/>
                </a:lnTo>
                <a:lnTo>
                  <a:pt x="527" y="1503"/>
                </a:lnTo>
                <a:lnTo>
                  <a:pt x="546" y="1487"/>
                </a:lnTo>
                <a:lnTo>
                  <a:pt x="534" y="1471"/>
                </a:lnTo>
                <a:lnTo>
                  <a:pt x="515" y="1465"/>
                </a:lnTo>
                <a:lnTo>
                  <a:pt x="489" y="1465"/>
                </a:lnTo>
                <a:lnTo>
                  <a:pt x="467" y="1435"/>
                </a:lnTo>
                <a:lnTo>
                  <a:pt x="487" y="1420"/>
                </a:lnTo>
                <a:lnTo>
                  <a:pt x="508" y="1398"/>
                </a:lnTo>
                <a:lnTo>
                  <a:pt x="528" y="1408"/>
                </a:lnTo>
                <a:lnTo>
                  <a:pt x="538" y="1403"/>
                </a:lnTo>
                <a:lnTo>
                  <a:pt x="530" y="1377"/>
                </a:lnTo>
                <a:lnTo>
                  <a:pt x="531" y="1341"/>
                </a:lnTo>
                <a:lnTo>
                  <a:pt x="513" y="1311"/>
                </a:lnTo>
                <a:lnTo>
                  <a:pt x="480" y="1282"/>
                </a:lnTo>
                <a:lnTo>
                  <a:pt x="465" y="1288"/>
                </a:lnTo>
                <a:lnTo>
                  <a:pt x="465" y="1291"/>
                </a:lnTo>
                <a:lnTo>
                  <a:pt x="454" y="1299"/>
                </a:lnTo>
                <a:lnTo>
                  <a:pt x="434" y="1306"/>
                </a:lnTo>
                <a:lnTo>
                  <a:pt x="420" y="1277"/>
                </a:lnTo>
                <a:lnTo>
                  <a:pt x="422" y="1268"/>
                </a:lnTo>
                <a:lnTo>
                  <a:pt x="408" y="1257"/>
                </a:lnTo>
                <a:lnTo>
                  <a:pt x="402" y="1259"/>
                </a:lnTo>
                <a:lnTo>
                  <a:pt x="362" y="1246"/>
                </a:lnTo>
                <a:lnTo>
                  <a:pt x="352" y="1224"/>
                </a:lnTo>
                <a:lnTo>
                  <a:pt x="354" y="1218"/>
                </a:lnTo>
                <a:lnTo>
                  <a:pt x="329" y="1211"/>
                </a:lnTo>
                <a:lnTo>
                  <a:pt x="312" y="1231"/>
                </a:lnTo>
                <a:lnTo>
                  <a:pt x="301" y="1222"/>
                </a:lnTo>
                <a:lnTo>
                  <a:pt x="291" y="1201"/>
                </a:lnTo>
                <a:lnTo>
                  <a:pt x="293" y="1189"/>
                </a:lnTo>
                <a:lnTo>
                  <a:pt x="289" y="1178"/>
                </a:lnTo>
                <a:lnTo>
                  <a:pt x="271" y="1145"/>
                </a:lnTo>
                <a:lnTo>
                  <a:pt x="254" y="1129"/>
                </a:lnTo>
                <a:lnTo>
                  <a:pt x="230" y="1117"/>
                </a:lnTo>
                <a:lnTo>
                  <a:pt x="192" y="1087"/>
                </a:lnTo>
                <a:lnTo>
                  <a:pt x="177" y="1065"/>
                </a:lnTo>
                <a:lnTo>
                  <a:pt x="158" y="1048"/>
                </a:lnTo>
                <a:lnTo>
                  <a:pt x="179" y="1022"/>
                </a:lnTo>
                <a:lnTo>
                  <a:pt x="169" y="996"/>
                </a:lnTo>
                <a:lnTo>
                  <a:pt x="151" y="986"/>
                </a:lnTo>
                <a:lnTo>
                  <a:pt x="146" y="988"/>
                </a:lnTo>
                <a:lnTo>
                  <a:pt x="148" y="976"/>
                </a:lnTo>
                <a:lnTo>
                  <a:pt x="162" y="880"/>
                </a:lnTo>
                <a:lnTo>
                  <a:pt x="126" y="849"/>
                </a:lnTo>
                <a:lnTo>
                  <a:pt x="77" y="453"/>
                </a:lnTo>
                <a:lnTo>
                  <a:pt x="121" y="394"/>
                </a:lnTo>
                <a:lnTo>
                  <a:pt x="234" y="464"/>
                </a:lnTo>
                <a:lnTo>
                  <a:pt x="320" y="460"/>
                </a:lnTo>
                <a:lnTo>
                  <a:pt x="447" y="292"/>
                </a:lnTo>
                <a:lnTo>
                  <a:pt x="604" y="239"/>
                </a:lnTo>
                <a:lnTo>
                  <a:pt x="657" y="221"/>
                </a:lnTo>
                <a:lnTo>
                  <a:pt x="764" y="184"/>
                </a:lnTo>
                <a:lnTo>
                  <a:pt x="827" y="210"/>
                </a:lnTo>
                <a:lnTo>
                  <a:pt x="880" y="332"/>
                </a:lnTo>
                <a:lnTo>
                  <a:pt x="938" y="350"/>
                </a:lnTo>
                <a:lnTo>
                  <a:pt x="949" y="307"/>
                </a:lnTo>
                <a:lnTo>
                  <a:pt x="982" y="184"/>
                </a:lnTo>
                <a:lnTo>
                  <a:pt x="1091" y="99"/>
                </a:lnTo>
                <a:lnTo>
                  <a:pt x="1215" y="67"/>
                </a:lnTo>
                <a:lnTo>
                  <a:pt x="1403" y="232"/>
                </a:lnTo>
                <a:lnTo>
                  <a:pt x="1541" y="241"/>
                </a:lnTo>
                <a:lnTo>
                  <a:pt x="1607" y="294"/>
                </a:lnTo>
                <a:lnTo>
                  <a:pt x="1567" y="551"/>
                </a:lnTo>
                <a:lnTo>
                  <a:pt x="1618" y="607"/>
                </a:lnTo>
                <a:lnTo>
                  <a:pt x="1879" y="710"/>
                </a:lnTo>
                <a:lnTo>
                  <a:pt x="2027" y="575"/>
                </a:lnTo>
                <a:lnTo>
                  <a:pt x="2010" y="507"/>
                </a:lnTo>
                <a:lnTo>
                  <a:pt x="1939" y="448"/>
                </a:lnTo>
                <a:lnTo>
                  <a:pt x="1930" y="322"/>
                </a:lnTo>
                <a:lnTo>
                  <a:pt x="2202" y="208"/>
                </a:lnTo>
                <a:lnTo>
                  <a:pt x="2219" y="140"/>
                </a:lnTo>
                <a:lnTo>
                  <a:pt x="2254" y="185"/>
                </a:lnTo>
                <a:lnTo>
                  <a:pt x="2357" y="90"/>
                </a:lnTo>
                <a:lnTo>
                  <a:pt x="2456" y="0"/>
                </a:lnTo>
                <a:lnTo>
                  <a:pt x="2595" y="8"/>
                </a:lnTo>
                <a:lnTo>
                  <a:pt x="2604" y="36"/>
                </a:lnTo>
                <a:lnTo>
                  <a:pt x="2598" y="103"/>
                </a:lnTo>
                <a:lnTo>
                  <a:pt x="2537" y="158"/>
                </a:lnTo>
                <a:close/>
              </a:path>
            </a:pathLst>
          </a:custGeom>
          <a:solidFill>
            <a:srgbClr val="00B0F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664">
            <a:extLst>
              <a:ext uri="{FF2B5EF4-FFF2-40B4-BE49-F238E27FC236}">
                <a16:creationId xmlns:a16="http://schemas.microsoft.com/office/drawing/2014/main" id="{4BF264C1-73D2-464F-89D2-8A7E3C669190}"/>
              </a:ext>
            </a:extLst>
          </p:cNvPr>
          <p:cNvSpPr>
            <a:spLocks noEditPoints="1"/>
          </p:cNvSpPr>
          <p:nvPr/>
        </p:nvSpPr>
        <p:spPr bwMode="auto">
          <a:xfrm>
            <a:off x="4788024" y="1419622"/>
            <a:ext cx="3687412" cy="3384376"/>
          </a:xfrm>
          <a:custGeom>
            <a:avLst/>
            <a:gdLst>
              <a:gd name="T0" fmla="*/ 1121 w 2604"/>
              <a:gd name="T1" fmla="*/ 2281 h 2390"/>
              <a:gd name="T2" fmla="*/ 1142 w 2604"/>
              <a:gd name="T3" fmla="*/ 2250 h 2390"/>
              <a:gd name="T4" fmla="*/ 1304 w 2604"/>
              <a:gd name="T5" fmla="*/ 2283 h 2390"/>
              <a:gd name="T6" fmla="*/ 351 w 2604"/>
              <a:gd name="T7" fmla="*/ 1917 h 2390"/>
              <a:gd name="T8" fmla="*/ 1173 w 2604"/>
              <a:gd name="T9" fmla="*/ 1939 h 2390"/>
              <a:gd name="T10" fmla="*/ 1104 w 2604"/>
              <a:gd name="T11" fmla="*/ 1897 h 2390"/>
              <a:gd name="T12" fmla="*/ 553 w 2604"/>
              <a:gd name="T13" fmla="*/ 1844 h 2390"/>
              <a:gd name="T14" fmla="*/ 922 w 2604"/>
              <a:gd name="T15" fmla="*/ 1799 h 2390"/>
              <a:gd name="T16" fmla="*/ 1612 w 2604"/>
              <a:gd name="T17" fmla="*/ 1790 h 2390"/>
              <a:gd name="T18" fmla="*/ 930 w 2604"/>
              <a:gd name="T19" fmla="*/ 1756 h 2390"/>
              <a:gd name="T20" fmla="*/ 1129 w 2604"/>
              <a:gd name="T21" fmla="*/ 1723 h 2390"/>
              <a:gd name="T22" fmla="*/ 1523 w 2604"/>
              <a:gd name="T23" fmla="*/ 1757 h 2390"/>
              <a:gd name="T24" fmla="*/ 1322 w 2604"/>
              <a:gd name="T25" fmla="*/ 1887 h 2390"/>
              <a:gd name="T26" fmla="*/ 1342 w 2604"/>
              <a:gd name="T27" fmla="*/ 1658 h 2390"/>
              <a:gd name="T28" fmla="*/ 1859 w 2604"/>
              <a:gd name="T29" fmla="*/ 1630 h 2390"/>
              <a:gd name="T30" fmla="*/ 1772 w 2604"/>
              <a:gd name="T31" fmla="*/ 1666 h 2390"/>
              <a:gd name="T32" fmla="*/ 1640 w 2604"/>
              <a:gd name="T33" fmla="*/ 1698 h 2390"/>
              <a:gd name="T34" fmla="*/ 1693 w 2604"/>
              <a:gd name="T35" fmla="*/ 1599 h 2390"/>
              <a:gd name="T36" fmla="*/ 144 w 2604"/>
              <a:gd name="T37" fmla="*/ 1530 h 2390"/>
              <a:gd name="T38" fmla="*/ 825 w 2604"/>
              <a:gd name="T39" fmla="*/ 1491 h 2390"/>
              <a:gd name="T40" fmla="*/ 402 w 2604"/>
              <a:gd name="T41" fmla="*/ 1703 h 2390"/>
              <a:gd name="T42" fmla="*/ 284 w 2604"/>
              <a:gd name="T43" fmla="*/ 1648 h 2390"/>
              <a:gd name="T44" fmla="*/ 217 w 2604"/>
              <a:gd name="T45" fmla="*/ 1502 h 2390"/>
              <a:gd name="T46" fmla="*/ 954 w 2604"/>
              <a:gd name="T47" fmla="*/ 1460 h 2390"/>
              <a:gd name="T48" fmla="*/ 1041 w 2604"/>
              <a:gd name="T49" fmla="*/ 1369 h 2390"/>
              <a:gd name="T50" fmla="*/ 161 w 2604"/>
              <a:gd name="T51" fmla="*/ 1396 h 2390"/>
              <a:gd name="T52" fmla="*/ 1427 w 2604"/>
              <a:gd name="T53" fmla="*/ 1345 h 2390"/>
              <a:gd name="T54" fmla="*/ 1562 w 2604"/>
              <a:gd name="T55" fmla="*/ 1502 h 2390"/>
              <a:gd name="T56" fmla="*/ 1411 w 2604"/>
              <a:gd name="T57" fmla="*/ 1632 h 2390"/>
              <a:gd name="T58" fmla="*/ 1115 w 2604"/>
              <a:gd name="T59" fmla="*/ 1527 h 2390"/>
              <a:gd name="T60" fmla="*/ 1373 w 2604"/>
              <a:gd name="T61" fmla="*/ 1291 h 2390"/>
              <a:gd name="T62" fmla="*/ 386 w 2604"/>
              <a:gd name="T63" fmla="*/ 1301 h 2390"/>
              <a:gd name="T64" fmla="*/ 1458 w 2604"/>
              <a:gd name="T65" fmla="*/ 1313 h 2390"/>
              <a:gd name="T66" fmla="*/ 1014 w 2604"/>
              <a:gd name="T67" fmla="*/ 1311 h 2390"/>
              <a:gd name="T68" fmla="*/ 1160 w 2604"/>
              <a:gd name="T69" fmla="*/ 1362 h 2390"/>
              <a:gd name="T70" fmla="*/ 289 w 2604"/>
              <a:gd name="T71" fmla="*/ 1260 h 2390"/>
              <a:gd name="T72" fmla="*/ 1350 w 2604"/>
              <a:gd name="T73" fmla="*/ 1262 h 2390"/>
              <a:gd name="T74" fmla="*/ 2259 w 2604"/>
              <a:gd name="T75" fmla="*/ 1097 h 2390"/>
              <a:gd name="T76" fmla="*/ 2253 w 2604"/>
              <a:gd name="T77" fmla="*/ 1106 h 2390"/>
              <a:gd name="T78" fmla="*/ 2360 w 2604"/>
              <a:gd name="T79" fmla="*/ 515 h 2390"/>
              <a:gd name="T80" fmla="*/ 2379 w 2604"/>
              <a:gd name="T81" fmla="*/ 482 h 2390"/>
              <a:gd name="T82" fmla="*/ 2315 w 2604"/>
              <a:gd name="T83" fmla="*/ 738 h 2390"/>
              <a:gd name="T84" fmla="*/ 2156 w 2604"/>
              <a:gd name="T85" fmla="*/ 799 h 2390"/>
              <a:gd name="T86" fmla="*/ 2274 w 2604"/>
              <a:gd name="T87" fmla="*/ 992 h 2390"/>
              <a:gd name="T88" fmla="*/ 2028 w 2604"/>
              <a:gd name="T89" fmla="*/ 1185 h 2390"/>
              <a:gd name="T90" fmla="*/ 1950 w 2604"/>
              <a:gd name="T91" fmla="*/ 1235 h 2390"/>
              <a:gd name="T92" fmla="*/ 1783 w 2604"/>
              <a:gd name="T93" fmla="*/ 1204 h 2390"/>
              <a:gd name="T94" fmla="*/ 1782 w 2604"/>
              <a:gd name="T95" fmla="*/ 988 h 2390"/>
              <a:gd name="T96" fmla="*/ 1359 w 2604"/>
              <a:gd name="T97" fmla="*/ 1227 h 2390"/>
              <a:gd name="T98" fmla="*/ 1107 w 2604"/>
              <a:gd name="T99" fmla="*/ 1156 h 2390"/>
              <a:gd name="T100" fmla="*/ 1130 w 2604"/>
              <a:gd name="T101" fmla="*/ 963 h 2390"/>
              <a:gd name="T102" fmla="*/ 1022 w 2604"/>
              <a:gd name="T103" fmla="*/ 1018 h 2390"/>
              <a:gd name="T104" fmla="*/ 983 w 2604"/>
              <a:gd name="T105" fmla="*/ 971 h 2390"/>
              <a:gd name="T106" fmla="*/ 861 w 2604"/>
              <a:gd name="T107" fmla="*/ 1363 h 2390"/>
              <a:gd name="T108" fmla="*/ 785 w 2604"/>
              <a:gd name="T109" fmla="*/ 1681 h 2390"/>
              <a:gd name="T110" fmla="*/ 515 w 2604"/>
              <a:gd name="T111" fmla="*/ 1696 h 2390"/>
              <a:gd name="T112" fmla="*/ 534 w 2604"/>
              <a:gd name="T113" fmla="*/ 1471 h 2390"/>
              <a:gd name="T114" fmla="*/ 454 w 2604"/>
              <a:gd name="T115" fmla="*/ 1299 h 2390"/>
              <a:gd name="T116" fmla="*/ 289 w 2604"/>
              <a:gd name="T117" fmla="*/ 1178 h 2390"/>
              <a:gd name="T118" fmla="*/ 77 w 2604"/>
              <a:gd name="T119" fmla="*/ 453 h 2390"/>
              <a:gd name="T120" fmla="*/ 1215 w 2604"/>
              <a:gd name="T121" fmla="*/ 67 h 2390"/>
              <a:gd name="T122" fmla="*/ 2357 w 2604"/>
              <a:gd name="T123" fmla="*/ 90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04" h="2390">
                <a:moveTo>
                  <a:pt x="44" y="2291"/>
                </a:moveTo>
                <a:lnTo>
                  <a:pt x="20" y="2301"/>
                </a:lnTo>
                <a:lnTo>
                  <a:pt x="8" y="2299"/>
                </a:lnTo>
                <a:lnTo>
                  <a:pt x="1" y="2290"/>
                </a:lnTo>
                <a:lnTo>
                  <a:pt x="0" y="2284"/>
                </a:lnTo>
                <a:lnTo>
                  <a:pt x="3" y="2281"/>
                </a:lnTo>
                <a:lnTo>
                  <a:pt x="4" y="2274"/>
                </a:lnTo>
                <a:lnTo>
                  <a:pt x="15" y="2264"/>
                </a:lnTo>
                <a:lnTo>
                  <a:pt x="32" y="2266"/>
                </a:lnTo>
                <a:lnTo>
                  <a:pt x="36" y="2274"/>
                </a:lnTo>
                <a:lnTo>
                  <a:pt x="46" y="2279"/>
                </a:lnTo>
                <a:lnTo>
                  <a:pt x="44" y="2291"/>
                </a:lnTo>
                <a:close/>
                <a:moveTo>
                  <a:pt x="1131" y="2268"/>
                </a:moveTo>
                <a:lnTo>
                  <a:pt x="1121" y="2281"/>
                </a:lnTo>
                <a:lnTo>
                  <a:pt x="1131" y="2289"/>
                </a:lnTo>
                <a:lnTo>
                  <a:pt x="1132" y="2308"/>
                </a:lnTo>
                <a:lnTo>
                  <a:pt x="1126" y="2337"/>
                </a:lnTo>
                <a:lnTo>
                  <a:pt x="1115" y="2346"/>
                </a:lnTo>
                <a:lnTo>
                  <a:pt x="1101" y="2345"/>
                </a:lnTo>
                <a:lnTo>
                  <a:pt x="1104" y="2302"/>
                </a:lnTo>
                <a:lnTo>
                  <a:pt x="1099" y="2295"/>
                </a:lnTo>
                <a:lnTo>
                  <a:pt x="1106" y="2270"/>
                </a:lnTo>
                <a:lnTo>
                  <a:pt x="1114" y="2277"/>
                </a:lnTo>
                <a:lnTo>
                  <a:pt x="1121" y="2277"/>
                </a:lnTo>
                <a:lnTo>
                  <a:pt x="1130" y="2268"/>
                </a:lnTo>
                <a:lnTo>
                  <a:pt x="1126" y="2261"/>
                </a:lnTo>
                <a:lnTo>
                  <a:pt x="1131" y="2252"/>
                </a:lnTo>
                <a:lnTo>
                  <a:pt x="1142" y="2250"/>
                </a:lnTo>
                <a:lnTo>
                  <a:pt x="1141" y="2268"/>
                </a:lnTo>
                <a:lnTo>
                  <a:pt x="1131" y="2268"/>
                </a:lnTo>
                <a:close/>
                <a:moveTo>
                  <a:pt x="1467" y="2258"/>
                </a:moveTo>
                <a:lnTo>
                  <a:pt x="1416" y="2309"/>
                </a:lnTo>
                <a:lnTo>
                  <a:pt x="1407" y="2311"/>
                </a:lnTo>
                <a:lnTo>
                  <a:pt x="1346" y="2348"/>
                </a:lnTo>
                <a:lnTo>
                  <a:pt x="1330" y="2368"/>
                </a:lnTo>
                <a:lnTo>
                  <a:pt x="1302" y="2386"/>
                </a:lnTo>
                <a:lnTo>
                  <a:pt x="1282" y="2390"/>
                </a:lnTo>
                <a:lnTo>
                  <a:pt x="1269" y="2323"/>
                </a:lnTo>
                <a:lnTo>
                  <a:pt x="1269" y="2312"/>
                </a:lnTo>
                <a:lnTo>
                  <a:pt x="1279" y="2300"/>
                </a:lnTo>
                <a:lnTo>
                  <a:pt x="1281" y="2281"/>
                </a:lnTo>
                <a:lnTo>
                  <a:pt x="1304" y="2283"/>
                </a:lnTo>
                <a:lnTo>
                  <a:pt x="1341" y="2274"/>
                </a:lnTo>
                <a:lnTo>
                  <a:pt x="1389" y="2286"/>
                </a:lnTo>
                <a:lnTo>
                  <a:pt x="1407" y="2283"/>
                </a:lnTo>
                <a:lnTo>
                  <a:pt x="1426" y="2287"/>
                </a:lnTo>
                <a:lnTo>
                  <a:pt x="1466" y="2248"/>
                </a:lnTo>
                <a:lnTo>
                  <a:pt x="1467" y="2258"/>
                </a:lnTo>
                <a:close/>
                <a:moveTo>
                  <a:pt x="408" y="1940"/>
                </a:moveTo>
                <a:lnTo>
                  <a:pt x="391" y="1944"/>
                </a:lnTo>
                <a:lnTo>
                  <a:pt x="383" y="1942"/>
                </a:lnTo>
                <a:lnTo>
                  <a:pt x="347" y="1969"/>
                </a:lnTo>
                <a:lnTo>
                  <a:pt x="327" y="1973"/>
                </a:lnTo>
                <a:lnTo>
                  <a:pt x="325" y="1956"/>
                </a:lnTo>
                <a:lnTo>
                  <a:pt x="334" y="1936"/>
                </a:lnTo>
                <a:lnTo>
                  <a:pt x="351" y="1917"/>
                </a:lnTo>
                <a:lnTo>
                  <a:pt x="356" y="1900"/>
                </a:lnTo>
                <a:lnTo>
                  <a:pt x="354" y="1893"/>
                </a:lnTo>
                <a:lnTo>
                  <a:pt x="368" y="1876"/>
                </a:lnTo>
                <a:lnTo>
                  <a:pt x="376" y="1887"/>
                </a:lnTo>
                <a:lnTo>
                  <a:pt x="398" y="1902"/>
                </a:lnTo>
                <a:lnTo>
                  <a:pt x="404" y="1914"/>
                </a:lnTo>
                <a:lnTo>
                  <a:pt x="408" y="1940"/>
                </a:lnTo>
                <a:close/>
                <a:moveTo>
                  <a:pt x="1104" y="1897"/>
                </a:moveTo>
                <a:lnTo>
                  <a:pt x="1107" y="1898"/>
                </a:lnTo>
                <a:lnTo>
                  <a:pt x="1156" y="1883"/>
                </a:lnTo>
                <a:lnTo>
                  <a:pt x="1170" y="1899"/>
                </a:lnTo>
                <a:lnTo>
                  <a:pt x="1164" y="1911"/>
                </a:lnTo>
                <a:lnTo>
                  <a:pt x="1168" y="1916"/>
                </a:lnTo>
                <a:lnTo>
                  <a:pt x="1173" y="1939"/>
                </a:lnTo>
                <a:lnTo>
                  <a:pt x="1148" y="1952"/>
                </a:lnTo>
                <a:lnTo>
                  <a:pt x="1100" y="1916"/>
                </a:lnTo>
                <a:lnTo>
                  <a:pt x="1034" y="1957"/>
                </a:lnTo>
                <a:lnTo>
                  <a:pt x="1006" y="1956"/>
                </a:lnTo>
                <a:lnTo>
                  <a:pt x="1017" y="1938"/>
                </a:lnTo>
                <a:lnTo>
                  <a:pt x="1001" y="1911"/>
                </a:lnTo>
                <a:lnTo>
                  <a:pt x="1001" y="1867"/>
                </a:lnTo>
                <a:lnTo>
                  <a:pt x="1028" y="1852"/>
                </a:lnTo>
                <a:lnTo>
                  <a:pt x="1065" y="1846"/>
                </a:lnTo>
                <a:lnTo>
                  <a:pt x="1093" y="1850"/>
                </a:lnTo>
                <a:lnTo>
                  <a:pt x="1100" y="1868"/>
                </a:lnTo>
                <a:lnTo>
                  <a:pt x="1092" y="1882"/>
                </a:lnTo>
                <a:lnTo>
                  <a:pt x="1093" y="1892"/>
                </a:lnTo>
                <a:lnTo>
                  <a:pt x="1104" y="1897"/>
                </a:lnTo>
                <a:close/>
                <a:moveTo>
                  <a:pt x="553" y="1844"/>
                </a:moveTo>
                <a:lnTo>
                  <a:pt x="557" y="1852"/>
                </a:lnTo>
                <a:lnTo>
                  <a:pt x="552" y="1851"/>
                </a:lnTo>
                <a:lnTo>
                  <a:pt x="543" y="1881"/>
                </a:lnTo>
                <a:lnTo>
                  <a:pt x="537" y="1883"/>
                </a:lnTo>
                <a:lnTo>
                  <a:pt x="521" y="1882"/>
                </a:lnTo>
                <a:lnTo>
                  <a:pt x="509" y="1871"/>
                </a:lnTo>
                <a:lnTo>
                  <a:pt x="506" y="1876"/>
                </a:lnTo>
                <a:lnTo>
                  <a:pt x="496" y="1871"/>
                </a:lnTo>
                <a:lnTo>
                  <a:pt x="496" y="1863"/>
                </a:lnTo>
                <a:lnTo>
                  <a:pt x="514" y="1840"/>
                </a:lnTo>
                <a:lnTo>
                  <a:pt x="517" y="1834"/>
                </a:lnTo>
                <a:lnTo>
                  <a:pt x="528" y="1831"/>
                </a:lnTo>
                <a:lnTo>
                  <a:pt x="553" y="1844"/>
                </a:lnTo>
                <a:close/>
                <a:moveTo>
                  <a:pt x="961" y="1795"/>
                </a:moveTo>
                <a:lnTo>
                  <a:pt x="978" y="1817"/>
                </a:lnTo>
                <a:lnTo>
                  <a:pt x="979" y="1824"/>
                </a:lnTo>
                <a:lnTo>
                  <a:pt x="971" y="1826"/>
                </a:lnTo>
                <a:lnTo>
                  <a:pt x="982" y="1856"/>
                </a:lnTo>
                <a:lnTo>
                  <a:pt x="983" y="1864"/>
                </a:lnTo>
                <a:lnTo>
                  <a:pt x="978" y="1873"/>
                </a:lnTo>
                <a:lnTo>
                  <a:pt x="950" y="1871"/>
                </a:lnTo>
                <a:lnTo>
                  <a:pt x="939" y="1854"/>
                </a:lnTo>
                <a:lnTo>
                  <a:pt x="941" y="1833"/>
                </a:lnTo>
                <a:lnTo>
                  <a:pt x="936" y="1830"/>
                </a:lnTo>
                <a:lnTo>
                  <a:pt x="931" y="1832"/>
                </a:lnTo>
                <a:lnTo>
                  <a:pt x="923" y="1820"/>
                </a:lnTo>
                <a:lnTo>
                  <a:pt x="922" y="1799"/>
                </a:lnTo>
                <a:lnTo>
                  <a:pt x="914" y="1800"/>
                </a:lnTo>
                <a:lnTo>
                  <a:pt x="906" y="1782"/>
                </a:lnTo>
                <a:lnTo>
                  <a:pt x="921" y="1775"/>
                </a:lnTo>
                <a:lnTo>
                  <a:pt x="923" y="1767"/>
                </a:lnTo>
                <a:lnTo>
                  <a:pt x="958" y="1780"/>
                </a:lnTo>
                <a:lnTo>
                  <a:pt x="963" y="1789"/>
                </a:lnTo>
                <a:lnTo>
                  <a:pt x="961" y="1795"/>
                </a:lnTo>
                <a:close/>
                <a:moveTo>
                  <a:pt x="1644" y="1771"/>
                </a:moveTo>
                <a:lnTo>
                  <a:pt x="1628" y="1775"/>
                </a:lnTo>
                <a:lnTo>
                  <a:pt x="1619" y="1774"/>
                </a:lnTo>
                <a:lnTo>
                  <a:pt x="1617" y="1777"/>
                </a:lnTo>
                <a:lnTo>
                  <a:pt x="1626" y="1787"/>
                </a:lnTo>
                <a:lnTo>
                  <a:pt x="1621" y="1791"/>
                </a:lnTo>
                <a:lnTo>
                  <a:pt x="1612" y="1790"/>
                </a:lnTo>
                <a:lnTo>
                  <a:pt x="1587" y="1777"/>
                </a:lnTo>
                <a:lnTo>
                  <a:pt x="1584" y="1766"/>
                </a:lnTo>
                <a:lnTo>
                  <a:pt x="1592" y="1762"/>
                </a:lnTo>
                <a:lnTo>
                  <a:pt x="1606" y="1762"/>
                </a:lnTo>
                <a:lnTo>
                  <a:pt x="1606" y="1749"/>
                </a:lnTo>
                <a:lnTo>
                  <a:pt x="1620" y="1745"/>
                </a:lnTo>
                <a:lnTo>
                  <a:pt x="1637" y="1751"/>
                </a:lnTo>
                <a:lnTo>
                  <a:pt x="1644" y="1771"/>
                </a:lnTo>
                <a:close/>
                <a:moveTo>
                  <a:pt x="1003" y="1804"/>
                </a:moveTo>
                <a:lnTo>
                  <a:pt x="989" y="1810"/>
                </a:lnTo>
                <a:lnTo>
                  <a:pt x="987" y="1810"/>
                </a:lnTo>
                <a:lnTo>
                  <a:pt x="980" y="1809"/>
                </a:lnTo>
                <a:lnTo>
                  <a:pt x="964" y="1782"/>
                </a:lnTo>
                <a:lnTo>
                  <a:pt x="930" y="1756"/>
                </a:lnTo>
                <a:lnTo>
                  <a:pt x="929" y="1751"/>
                </a:lnTo>
                <a:lnTo>
                  <a:pt x="937" y="1737"/>
                </a:lnTo>
                <a:lnTo>
                  <a:pt x="978" y="1735"/>
                </a:lnTo>
                <a:lnTo>
                  <a:pt x="988" y="1747"/>
                </a:lnTo>
                <a:lnTo>
                  <a:pt x="991" y="1771"/>
                </a:lnTo>
                <a:lnTo>
                  <a:pt x="1003" y="1790"/>
                </a:lnTo>
                <a:lnTo>
                  <a:pt x="1003" y="1804"/>
                </a:lnTo>
                <a:close/>
                <a:moveTo>
                  <a:pt x="1125" y="1665"/>
                </a:moveTo>
                <a:lnTo>
                  <a:pt x="1128" y="1673"/>
                </a:lnTo>
                <a:lnTo>
                  <a:pt x="1133" y="1672"/>
                </a:lnTo>
                <a:lnTo>
                  <a:pt x="1139" y="1681"/>
                </a:lnTo>
                <a:lnTo>
                  <a:pt x="1147" y="1687"/>
                </a:lnTo>
                <a:lnTo>
                  <a:pt x="1131" y="1713"/>
                </a:lnTo>
                <a:lnTo>
                  <a:pt x="1129" y="1723"/>
                </a:lnTo>
                <a:lnTo>
                  <a:pt x="1116" y="1733"/>
                </a:lnTo>
                <a:lnTo>
                  <a:pt x="1100" y="1713"/>
                </a:lnTo>
                <a:lnTo>
                  <a:pt x="1101" y="1693"/>
                </a:lnTo>
                <a:lnTo>
                  <a:pt x="1109" y="1665"/>
                </a:lnTo>
                <a:lnTo>
                  <a:pt x="1118" y="1658"/>
                </a:lnTo>
                <a:lnTo>
                  <a:pt x="1125" y="1665"/>
                </a:lnTo>
                <a:close/>
                <a:moveTo>
                  <a:pt x="1368" y="1665"/>
                </a:moveTo>
                <a:lnTo>
                  <a:pt x="1411" y="1715"/>
                </a:lnTo>
                <a:lnTo>
                  <a:pt x="1427" y="1705"/>
                </a:lnTo>
                <a:lnTo>
                  <a:pt x="1445" y="1706"/>
                </a:lnTo>
                <a:lnTo>
                  <a:pt x="1456" y="1722"/>
                </a:lnTo>
                <a:lnTo>
                  <a:pt x="1507" y="1734"/>
                </a:lnTo>
                <a:lnTo>
                  <a:pt x="1515" y="1739"/>
                </a:lnTo>
                <a:lnTo>
                  <a:pt x="1523" y="1757"/>
                </a:lnTo>
                <a:lnTo>
                  <a:pt x="1545" y="1785"/>
                </a:lnTo>
                <a:lnTo>
                  <a:pt x="1518" y="1800"/>
                </a:lnTo>
                <a:lnTo>
                  <a:pt x="1494" y="1805"/>
                </a:lnTo>
                <a:lnTo>
                  <a:pt x="1419" y="1796"/>
                </a:lnTo>
                <a:lnTo>
                  <a:pt x="1385" y="1808"/>
                </a:lnTo>
                <a:lnTo>
                  <a:pt x="1380" y="1823"/>
                </a:lnTo>
                <a:lnTo>
                  <a:pt x="1380" y="1852"/>
                </a:lnTo>
                <a:lnTo>
                  <a:pt x="1388" y="1859"/>
                </a:lnTo>
                <a:lnTo>
                  <a:pt x="1399" y="1863"/>
                </a:lnTo>
                <a:lnTo>
                  <a:pt x="1419" y="1881"/>
                </a:lnTo>
                <a:lnTo>
                  <a:pt x="1405" y="1901"/>
                </a:lnTo>
                <a:lnTo>
                  <a:pt x="1380" y="1906"/>
                </a:lnTo>
                <a:lnTo>
                  <a:pt x="1347" y="1891"/>
                </a:lnTo>
                <a:lnTo>
                  <a:pt x="1322" y="1887"/>
                </a:lnTo>
                <a:lnTo>
                  <a:pt x="1293" y="1914"/>
                </a:lnTo>
                <a:lnTo>
                  <a:pt x="1247" y="1913"/>
                </a:lnTo>
                <a:lnTo>
                  <a:pt x="1232" y="1939"/>
                </a:lnTo>
                <a:lnTo>
                  <a:pt x="1214" y="1933"/>
                </a:lnTo>
                <a:lnTo>
                  <a:pt x="1206" y="1914"/>
                </a:lnTo>
                <a:lnTo>
                  <a:pt x="1206" y="1885"/>
                </a:lnTo>
                <a:lnTo>
                  <a:pt x="1213" y="1823"/>
                </a:lnTo>
                <a:lnTo>
                  <a:pt x="1192" y="1796"/>
                </a:lnTo>
                <a:lnTo>
                  <a:pt x="1223" y="1770"/>
                </a:lnTo>
                <a:lnTo>
                  <a:pt x="1251" y="1759"/>
                </a:lnTo>
                <a:lnTo>
                  <a:pt x="1264" y="1738"/>
                </a:lnTo>
                <a:lnTo>
                  <a:pt x="1291" y="1708"/>
                </a:lnTo>
                <a:lnTo>
                  <a:pt x="1310" y="1682"/>
                </a:lnTo>
                <a:lnTo>
                  <a:pt x="1342" y="1658"/>
                </a:lnTo>
                <a:lnTo>
                  <a:pt x="1368" y="1665"/>
                </a:lnTo>
                <a:close/>
                <a:moveTo>
                  <a:pt x="1924" y="1643"/>
                </a:moveTo>
                <a:lnTo>
                  <a:pt x="1909" y="1666"/>
                </a:lnTo>
                <a:lnTo>
                  <a:pt x="1901" y="1665"/>
                </a:lnTo>
                <a:lnTo>
                  <a:pt x="1882" y="1673"/>
                </a:lnTo>
                <a:lnTo>
                  <a:pt x="1875" y="1670"/>
                </a:lnTo>
                <a:lnTo>
                  <a:pt x="1862" y="1679"/>
                </a:lnTo>
                <a:lnTo>
                  <a:pt x="1847" y="1687"/>
                </a:lnTo>
                <a:lnTo>
                  <a:pt x="1839" y="1688"/>
                </a:lnTo>
                <a:lnTo>
                  <a:pt x="1819" y="1681"/>
                </a:lnTo>
                <a:lnTo>
                  <a:pt x="1804" y="1665"/>
                </a:lnTo>
                <a:lnTo>
                  <a:pt x="1807" y="1657"/>
                </a:lnTo>
                <a:lnTo>
                  <a:pt x="1838" y="1651"/>
                </a:lnTo>
                <a:lnTo>
                  <a:pt x="1859" y="1630"/>
                </a:lnTo>
                <a:lnTo>
                  <a:pt x="1899" y="1633"/>
                </a:lnTo>
                <a:lnTo>
                  <a:pt x="1910" y="1642"/>
                </a:lnTo>
                <a:lnTo>
                  <a:pt x="1924" y="1643"/>
                </a:lnTo>
                <a:close/>
                <a:moveTo>
                  <a:pt x="1693" y="1599"/>
                </a:moveTo>
                <a:lnTo>
                  <a:pt x="1717" y="1604"/>
                </a:lnTo>
                <a:lnTo>
                  <a:pt x="1735" y="1600"/>
                </a:lnTo>
                <a:lnTo>
                  <a:pt x="1767" y="1612"/>
                </a:lnTo>
                <a:lnTo>
                  <a:pt x="1786" y="1613"/>
                </a:lnTo>
                <a:lnTo>
                  <a:pt x="1792" y="1608"/>
                </a:lnTo>
                <a:lnTo>
                  <a:pt x="1797" y="1611"/>
                </a:lnTo>
                <a:lnTo>
                  <a:pt x="1801" y="1615"/>
                </a:lnTo>
                <a:lnTo>
                  <a:pt x="1792" y="1631"/>
                </a:lnTo>
                <a:lnTo>
                  <a:pt x="1774" y="1648"/>
                </a:lnTo>
                <a:lnTo>
                  <a:pt x="1772" y="1666"/>
                </a:lnTo>
                <a:lnTo>
                  <a:pt x="1785" y="1675"/>
                </a:lnTo>
                <a:lnTo>
                  <a:pt x="1796" y="1671"/>
                </a:lnTo>
                <a:lnTo>
                  <a:pt x="1804" y="1682"/>
                </a:lnTo>
                <a:lnTo>
                  <a:pt x="1815" y="1687"/>
                </a:lnTo>
                <a:lnTo>
                  <a:pt x="1815" y="1705"/>
                </a:lnTo>
                <a:lnTo>
                  <a:pt x="1782" y="1716"/>
                </a:lnTo>
                <a:lnTo>
                  <a:pt x="1777" y="1712"/>
                </a:lnTo>
                <a:lnTo>
                  <a:pt x="1760" y="1715"/>
                </a:lnTo>
                <a:lnTo>
                  <a:pt x="1730" y="1712"/>
                </a:lnTo>
                <a:lnTo>
                  <a:pt x="1699" y="1693"/>
                </a:lnTo>
                <a:lnTo>
                  <a:pt x="1691" y="1681"/>
                </a:lnTo>
                <a:lnTo>
                  <a:pt x="1678" y="1675"/>
                </a:lnTo>
                <a:lnTo>
                  <a:pt x="1656" y="1676"/>
                </a:lnTo>
                <a:lnTo>
                  <a:pt x="1640" y="1698"/>
                </a:lnTo>
                <a:lnTo>
                  <a:pt x="1611" y="1697"/>
                </a:lnTo>
                <a:lnTo>
                  <a:pt x="1600" y="1688"/>
                </a:lnTo>
                <a:lnTo>
                  <a:pt x="1596" y="1678"/>
                </a:lnTo>
                <a:lnTo>
                  <a:pt x="1606" y="1657"/>
                </a:lnTo>
                <a:lnTo>
                  <a:pt x="1615" y="1655"/>
                </a:lnTo>
                <a:lnTo>
                  <a:pt x="1626" y="1636"/>
                </a:lnTo>
                <a:lnTo>
                  <a:pt x="1636" y="1625"/>
                </a:lnTo>
                <a:lnTo>
                  <a:pt x="1656" y="1630"/>
                </a:lnTo>
                <a:lnTo>
                  <a:pt x="1657" y="1645"/>
                </a:lnTo>
                <a:lnTo>
                  <a:pt x="1676" y="1643"/>
                </a:lnTo>
                <a:lnTo>
                  <a:pt x="1685" y="1636"/>
                </a:lnTo>
                <a:lnTo>
                  <a:pt x="1670" y="1614"/>
                </a:lnTo>
                <a:lnTo>
                  <a:pt x="1690" y="1606"/>
                </a:lnTo>
                <a:lnTo>
                  <a:pt x="1693" y="1599"/>
                </a:lnTo>
                <a:close/>
                <a:moveTo>
                  <a:pt x="124" y="1511"/>
                </a:moveTo>
                <a:lnTo>
                  <a:pt x="140" y="1514"/>
                </a:lnTo>
                <a:lnTo>
                  <a:pt x="146" y="1509"/>
                </a:lnTo>
                <a:lnTo>
                  <a:pt x="152" y="1511"/>
                </a:lnTo>
                <a:lnTo>
                  <a:pt x="163" y="1524"/>
                </a:lnTo>
                <a:lnTo>
                  <a:pt x="171" y="1528"/>
                </a:lnTo>
                <a:lnTo>
                  <a:pt x="166" y="1541"/>
                </a:lnTo>
                <a:lnTo>
                  <a:pt x="159" y="1546"/>
                </a:lnTo>
                <a:lnTo>
                  <a:pt x="152" y="1564"/>
                </a:lnTo>
                <a:lnTo>
                  <a:pt x="136" y="1564"/>
                </a:lnTo>
                <a:lnTo>
                  <a:pt x="134" y="1554"/>
                </a:lnTo>
                <a:lnTo>
                  <a:pt x="138" y="1541"/>
                </a:lnTo>
                <a:lnTo>
                  <a:pt x="146" y="1537"/>
                </a:lnTo>
                <a:lnTo>
                  <a:pt x="144" y="1530"/>
                </a:lnTo>
                <a:lnTo>
                  <a:pt x="119" y="1519"/>
                </a:lnTo>
                <a:lnTo>
                  <a:pt x="119" y="1513"/>
                </a:lnTo>
                <a:lnTo>
                  <a:pt x="119" y="1508"/>
                </a:lnTo>
                <a:lnTo>
                  <a:pt x="124" y="1511"/>
                </a:lnTo>
                <a:close/>
                <a:moveTo>
                  <a:pt x="889" y="1491"/>
                </a:moveTo>
                <a:lnTo>
                  <a:pt x="890" y="1496"/>
                </a:lnTo>
                <a:lnTo>
                  <a:pt x="903" y="1494"/>
                </a:lnTo>
                <a:lnTo>
                  <a:pt x="913" y="1496"/>
                </a:lnTo>
                <a:lnTo>
                  <a:pt x="933" y="1519"/>
                </a:lnTo>
                <a:lnTo>
                  <a:pt x="865" y="1567"/>
                </a:lnTo>
                <a:lnTo>
                  <a:pt x="842" y="1555"/>
                </a:lnTo>
                <a:lnTo>
                  <a:pt x="798" y="1522"/>
                </a:lnTo>
                <a:lnTo>
                  <a:pt x="816" y="1492"/>
                </a:lnTo>
                <a:lnTo>
                  <a:pt x="825" y="1491"/>
                </a:lnTo>
                <a:lnTo>
                  <a:pt x="857" y="1496"/>
                </a:lnTo>
                <a:lnTo>
                  <a:pt x="869" y="1500"/>
                </a:lnTo>
                <a:lnTo>
                  <a:pt x="889" y="1491"/>
                </a:lnTo>
                <a:close/>
                <a:moveTo>
                  <a:pt x="250" y="1532"/>
                </a:moveTo>
                <a:lnTo>
                  <a:pt x="300" y="1533"/>
                </a:lnTo>
                <a:lnTo>
                  <a:pt x="334" y="1520"/>
                </a:lnTo>
                <a:lnTo>
                  <a:pt x="396" y="1539"/>
                </a:lnTo>
                <a:lnTo>
                  <a:pt x="410" y="1562"/>
                </a:lnTo>
                <a:lnTo>
                  <a:pt x="414" y="1596"/>
                </a:lnTo>
                <a:lnTo>
                  <a:pt x="408" y="1607"/>
                </a:lnTo>
                <a:lnTo>
                  <a:pt x="387" y="1612"/>
                </a:lnTo>
                <a:lnTo>
                  <a:pt x="367" y="1622"/>
                </a:lnTo>
                <a:lnTo>
                  <a:pt x="375" y="1659"/>
                </a:lnTo>
                <a:lnTo>
                  <a:pt x="402" y="1703"/>
                </a:lnTo>
                <a:lnTo>
                  <a:pt x="389" y="1713"/>
                </a:lnTo>
                <a:lnTo>
                  <a:pt x="384" y="1734"/>
                </a:lnTo>
                <a:lnTo>
                  <a:pt x="385" y="1748"/>
                </a:lnTo>
                <a:lnTo>
                  <a:pt x="375" y="1767"/>
                </a:lnTo>
                <a:lnTo>
                  <a:pt x="350" y="1764"/>
                </a:lnTo>
                <a:lnTo>
                  <a:pt x="342" y="1754"/>
                </a:lnTo>
                <a:lnTo>
                  <a:pt x="328" y="1753"/>
                </a:lnTo>
                <a:lnTo>
                  <a:pt x="316" y="1758"/>
                </a:lnTo>
                <a:lnTo>
                  <a:pt x="303" y="1776"/>
                </a:lnTo>
                <a:lnTo>
                  <a:pt x="280" y="1768"/>
                </a:lnTo>
                <a:lnTo>
                  <a:pt x="285" y="1743"/>
                </a:lnTo>
                <a:lnTo>
                  <a:pt x="299" y="1735"/>
                </a:lnTo>
                <a:lnTo>
                  <a:pt x="300" y="1704"/>
                </a:lnTo>
                <a:lnTo>
                  <a:pt x="284" y="1648"/>
                </a:lnTo>
                <a:lnTo>
                  <a:pt x="225" y="1668"/>
                </a:lnTo>
                <a:lnTo>
                  <a:pt x="198" y="1683"/>
                </a:lnTo>
                <a:lnTo>
                  <a:pt x="176" y="1663"/>
                </a:lnTo>
                <a:lnTo>
                  <a:pt x="198" y="1601"/>
                </a:lnTo>
                <a:lnTo>
                  <a:pt x="194" y="1584"/>
                </a:lnTo>
                <a:lnTo>
                  <a:pt x="169" y="1565"/>
                </a:lnTo>
                <a:lnTo>
                  <a:pt x="184" y="1532"/>
                </a:lnTo>
                <a:lnTo>
                  <a:pt x="191" y="1500"/>
                </a:lnTo>
                <a:lnTo>
                  <a:pt x="188" y="1483"/>
                </a:lnTo>
                <a:lnTo>
                  <a:pt x="190" y="1460"/>
                </a:lnTo>
                <a:lnTo>
                  <a:pt x="211" y="1456"/>
                </a:lnTo>
                <a:lnTo>
                  <a:pt x="219" y="1474"/>
                </a:lnTo>
                <a:lnTo>
                  <a:pt x="216" y="1485"/>
                </a:lnTo>
                <a:lnTo>
                  <a:pt x="217" y="1502"/>
                </a:lnTo>
                <a:lnTo>
                  <a:pt x="226" y="1517"/>
                </a:lnTo>
                <a:lnTo>
                  <a:pt x="250" y="1532"/>
                </a:lnTo>
                <a:close/>
                <a:moveTo>
                  <a:pt x="978" y="1421"/>
                </a:moveTo>
                <a:lnTo>
                  <a:pt x="986" y="1424"/>
                </a:lnTo>
                <a:lnTo>
                  <a:pt x="997" y="1413"/>
                </a:lnTo>
                <a:lnTo>
                  <a:pt x="1009" y="1415"/>
                </a:lnTo>
                <a:lnTo>
                  <a:pt x="1009" y="1422"/>
                </a:lnTo>
                <a:lnTo>
                  <a:pt x="994" y="1429"/>
                </a:lnTo>
                <a:lnTo>
                  <a:pt x="980" y="1444"/>
                </a:lnTo>
                <a:lnTo>
                  <a:pt x="982" y="1457"/>
                </a:lnTo>
                <a:lnTo>
                  <a:pt x="989" y="1462"/>
                </a:lnTo>
                <a:lnTo>
                  <a:pt x="967" y="1482"/>
                </a:lnTo>
                <a:lnTo>
                  <a:pt x="955" y="1481"/>
                </a:lnTo>
                <a:lnTo>
                  <a:pt x="954" y="1460"/>
                </a:lnTo>
                <a:lnTo>
                  <a:pt x="930" y="1448"/>
                </a:lnTo>
                <a:lnTo>
                  <a:pt x="923" y="1436"/>
                </a:lnTo>
                <a:lnTo>
                  <a:pt x="936" y="1406"/>
                </a:lnTo>
                <a:lnTo>
                  <a:pt x="954" y="1399"/>
                </a:lnTo>
                <a:lnTo>
                  <a:pt x="965" y="1405"/>
                </a:lnTo>
                <a:lnTo>
                  <a:pt x="978" y="1421"/>
                </a:lnTo>
                <a:close/>
                <a:moveTo>
                  <a:pt x="989" y="1330"/>
                </a:moveTo>
                <a:lnTo>
                  <a:pt x="996" y="1338"/>
                </a:lnTo>
                <a:lnTo>
                  <a:pt x="1009" y="1336"/>
                </a:lnTo>
                <a:lnTo>
                  <a:pt x="1045" y="1346"/>
                </a:lnTo>
                <a:lnTo>
                  <a:pt x="1054" y="1351"/>
                </a:lnTo>
                <a:lnTo>
                  <a:pt x="1058" y="1362"/>
                </a:lnTo>
                <a:lnTo>
                  <a:pt x="1051" y="1368"/>
                </a:lnTo>
                <a:lnTo>
                  <a:pt x="1041" y="1369"/>
                </a:lnTo>
                <a:lnTo>
                  <a:pt x="1037" y="1377"/>
                </a:lnTo>
                <a:lnTo>
                  <a:pt x="1000" y="1389"/>
                </a:lnTo>
                <a:lnTo>
                  <a:pt x="989" y="1391"/>
                </a:lnTo>
                <a:lnTo>
                  <a:pt x="967" y="1377"/>
                </a:lnTo>
                <a:lnTo>
                  <a:pt x="947" y="1377"/>
                </a:lnTo>
                <a:lnTo>
                  <a:pt x="942" y="1370"/>
                </a:lnTo>
                <a:lnTo>
                  <a:pt x="949" y="1351"/>
                </a:lnTo>
                <a:lnTo>
                  <a:pt x="963" y="1345"/>
                </a:lnTo>
                <a:lnTo>
                  <a:pt x="982" y="1330"/>
                </a:lnTo>
                <a:lnTo>
                  <a:pt x="989" y="1330"/>
                </a:lnTo>
                <a:close/>
                <a:moveTo>
                  <a:pt x="198" y="1415"/>
                </a:moveTo>
                <a:lnTo>
                  <a:pt x="175" y="1415"/>
                </a:lnTo>
                <a:lnTo>
                  <a:pt x="159" y="1404"/>
                </a:lnTo>
                <a:lnTo>
                  <a:pt x="161" y="1396"/>
                </a:lnTo>
                <a:lnTo>
                  <a:pt x="144" y="1378"/>
                </a:lnTo>
                <a:lnTo>
                  <a:pt x="137" y="1352"/>
                </a:lnTo>
                <a:lnTo>
                  <a:pt x="121" y="1337"/>
                </a:lnTo>
                <a:lnTo>
                  <a:pt x="128" y="1323"/>
                </a:lnTo>
                <a:lnTo>
                  <a:pt x="142" y="1314"/>
                </a:lnTo>
                <a:lnTo>
                  <a:pt x="145" y="1306"/>
                </a:lnTo>
                <a:lnTo>
                  <a:pt x="173" y="1304"/>
                </a:lnTo>
                <a:lnTo>
                  <a:pt x="195" y="1320"/>
                </a:lnTo>
                <a:lnTo>
                  <a:pt x="213" y="1339"/>
                </a:lnTo>
                <a:lnTo>
                  <a:pt x="212" y="1347"/>
                </a:lnTo>
                <a:lnTo>
                  <a:pt x="195" y="1377"/>
                </a:lnTo>
                <a:lnTo>
                  <a:pt x="180" y="1385"/>
                </a:lnTo>
                <a:lnTo>
                  <a:pt x="198" y="1415"/>
                </a:lnTo>
                <a:close/>
                <a:moveTo>
                  <a:pt x="1427" y="1345"/>
                </a:moveTo>
                <a:lnTo>
                  <a:pt x="1440" y="1398"/>
                </a:lnTo>
                <a:lnTo>
                  <a:pt x="1427" y="1425"/>
                </a:lnTo>
                <a:lnTo>
                  <a:pt x="1427" y="1447"/>
                </a:lnTo>
                <a:lnTo>
                  <a:pt x="1445" y="1482"/>
                </a:lnTo>
                <a:lnTo>
                  <a:pt x="1449" y="1495"/>
                </a:lnTo>
                <a:lnTo>
                  <a:pt x="1447" y="1521"/>
                </a:lnTo>
                <a:lnTo>
                  <a:pt x="1424" y="1542"/>
                </a:lnTo>
                <a:lnTo>
                  <a:pt x="1440" y="1561"/>
                </a:lnTo>
                <a:lnTo>
                  <a:pt x="1476" y="1538"/>
                </a:lnTo>
                <a:lnTo>
                  <a:pt x="1501" y="1515"/>
                </a:lnTo>
                <a:lnTo>
                  <a:pt x="1497" y="1489"/>
                </a:lnTo>
                <a:lnTo>
                  <a:pt x="1528" y="1471"/>
                </a:lnTo>
                <a:lnTo>
                  <a:pt x="1543" y="1478"/>
                </a:lnTo>
                <a:lnTo>
                  <a:pt x="1562" y="1502"/>
                </a:lnTo>
                <a:lnTo>
                  <a:pt x="1562" y="1530"/>
                </a:lnTo>
                <a:lnTo>
                  <a:pt x="1573" y="1533"/>
                </a:lnTo>
                <a:lnTo>
                  <a:pt x="1581" y="1537"/>
                </a:lnTo>
                <a:lnTo>
                  <a:pt x="1602" y="1525"/>
                </a:lnTo>
                <a:lnTo>
                  <a:pt x="1626" y="1574"/>
                </a:lnTo>
                <a:lnTo>
                  <a:pt x="1619" y="1616"/>
                </a:lnTo>
                <a:lnTo>
                  <a:pt x="1569" y="1629"/>
                </a:lnTo>
                <a:lnTo>
                  <a:pt x="1524" y="1647"/>
                </a:lnTo>
                <a:lnTo>
                  <a:pt x="1525" y="1631"/>
                </a:lnTo>
                <a:lnTo>
                  <a:pt x="1506" y="1625"/>
                </a:lnTo>
                <a:lnTo>
                  <a:pt x="1490" y="1639"/>
                </a:lnTo>
                <a:lnTo>
                  <a:pt x="1448" y="1649"/>
                </a:lnTo>
                <a:lnTo>
                  <a:pt x="1434" y="1646"/>
                </a:lnTo>
                <a:lnTo>
                  <a:pt x="1411" y="1632"/>
                </a:lnTo>
                <a:lnTo>
                  <a:pt x="1373" y="1622"/>
                </a:lnTo>
                <a:lnTo>
                  <a:pt x="1331" y="1622"/>
                </a:lnTo>
                <a:lnTo>
                  <a:pt x="1292" y="1612"/>
                </a:lnTo>
                <a:lnTo>
                  <a:pt x="1280" y="1586"/>
                </a:lnTo>
                <a:lnTo>
                  <a:pt x="1258" y="1566"/>
                </a:lnTo>
                <a:lnTo>
                  <a:pt x="1242" y="1566"/>
                </a:lnTo>
                <a:lnTo>
                  <a:pt x="1222" y="1590"/>
                </a:lnTo>
                <a:lnTo>
                  <a:pt x="1207" y="1574"/>
                </a:lnTo>
                <a:lnTo>
                  <a:pt x="1182" y="1559"/>
                </a:lnTo>
                <a:lnTo>
                  <a:pt x="1148" y="1578"/>
                </a:lnTo>
                <a:lnTo>
                  <a:pt x="1132" y="1579"/>
                </a:lnTo>
                <a:lnTo>
                  <a:pt x="1116" y="1574"/>
                </a:lnTo>
                <a:lnTo>
                  <a:pt x="1110" y="1556"/>
                </a:lnTo>
                <a:lnTo>
                  <a:pt x="1115" y="1527"/>
                </a:lnTo>
                <a:lnTo>
                  <a:pt x="1107" y="1488"/>
                </a:lnTo>
                <a:lnTo>
                  <a:pt x="1112" y="1471"/>
                </a:lnTo>
                <a:lnTo>
                  <a:pt x="1124" y="1453"/>
                </a:lnTo>
                <a:lnTo>
                  <a:pt x="1195" y="1391"/>
                </a:lnTo>
                <a:lnTo>
                  <a:pt x="1223" y="1370"/>
                </a:lnTo>
                <a:lnTo>
                  <a:pt x="1255" y="1358"/>
                </a:lnTo>
                <a:lnTo>
                  <a:pt x="1277" y="1374"/>
                </a:lnTo>
                <a:lnTo>
                  <a:pt x="1302" y="1378"/>
                </a:lnTo>
                <a:lnTo>
                  <a:pt x="1327" y="1368"/>
                </a:lnTo>
                <a:lnTo>
                  <a:pt x="1331" y="1343"/>
                </a:lnTo>
                <a:lnTo>
                  <a:pt x="1318" y="1337"/>
                </a:lnTo>
                <a:lnTo>
                  <a:pt x="1305" y="1321"/>
                </a:lnTo>
                <a:lnTo>
                  <a:pt x="1314" y="1311"/>
                </a:lnTo>
                <a:lnTo>
                  <a:pt x="1373" y="1291"/>
                </a:lnTo>
                <a:lnTo>
                  <a:pt x="1399" y="1288"/>
                </a:lnTo>
                <a:lnTo>
                  <a:pt x="1426" y="1320"/>
                </a:lnTo>
                <a:lnTo>
                  <a:pt x="1427" y="1345"/>
                </a:lnTo>
                <a:close/>
                <a:moveTo>
                  <a:pt x="381" y="1379"/>
                </a:moveTo>
                <a:lnTo>
                  <a:pt x="367" y="1394"/>
                </a:lnTo>
                <a:lnTo>
                  <a:pt x="353" y="1393"/>
                </a:lnTo>
                <a:lnTo>
                  <a:pt x="343" y="1383"/>
                </a:lnTo>
                <a:lnTo>
                  <a:pt x="337" y="1369"/>
                </a:lnTo>
                <a:lnTo>
                  <a:pt x="344" y="1339"/>
                </a:lnTo>
                <a:lnTo>
                  <a:pt x="330" y="1323"/>
                </a:lnTo>
                <a:lnTo>
                  <a:pt x="342" y="1305"/>
                </a:lnTo>
                <a:lnTo>
                  <a:pt x="359" y="1274"/>
                </a:lnTo>
                <a:lnTo>
                  <a:pt x="375" y="1280"/>
                </a:lnTo>
                <a:lnTo>
                  <a:pt x="386" y="1301"/>
                </a:lnTo>
                <a:lnTo>
                  <a:pt x="389" y="1318"/>
                </a:lnTo>
                <a:lnTo>
                  <a:pt x="385" y="1331"/>
                </a:lnTo>
                <a:lnTo>
                  <a:pt x="391" y="1351"/>
                </a:lnTo>
                <a:lnTo>
                  <a:pt x="381" y="1366"/>
                </a:lnTo>
                <a:lnTo>
                  <a:pt x="381" y="1379"/>
                </a:lnTo>
                <a:close/>
                <a:moveTo>
                  <a:pt x="1568" y="1313"/>
                </a:moveTo>
                <a:lnTo>
                  <a:pt x="1568" y="1335"/>
                </a:lnTo>
                <a:lnTo>
                  <a:pt x="1536" y="1358"/>
                </a:lnTo>
                <a:lnTo>
                  <a:pt x="1524" y="1373"/>
                </a:lnTo>
                <a:lnTo>
                  <a:pt x="1516" y="1393"/>
                </a:lnTo>
                <a:lnTo>
                  <a:pt x="1466" y="1385"/>
                </a:lnTo>
                <a:lnTo>
                  <a:pt x="1456" y="1374"/>
                </a:lnTo>
                <a:lnTo>
                  <a:pt x="1449" y="1326"/>
                </a:lnTo>
                <a:lnTo>
                  <a:pt x="1458" y="1313"/>
                </a:lnTo>
                <a:lnTo>
                  <a:pt x="1484" y="1321"/>
                </a:lnTo>
                <a:lnTo>
                  <a:pt x="1494" y="1274"/>
                </a:lnTo>
                <a:lnTo>
                  <a:pt x="1520" y="1268"/>
                </a:lnTo>
                <a:lnTo>
                  <a:pt x="1557" y="1266"/>
                </a:lnTo>
                <a:lnTo>
                  <a:pt x="1568" y="1313"/>
                </a:lnTo>
                <a:close/>
                <a:moveTo>
                  <a:pt x="1156" y="1374"/>
                </a:moveTo>
                <a:lnTo>
                  <a:pt x="1146" y="1385"/>
                </a:lnTo>
                <a:lnTo>
                  <a:pt x="1137" y="1385"/>
                </a:lnTo>
                <a:lnTo>
                  <a:pt x="1115" y="1373"/>
                </a:lnTo>
                <a:lnTo>
                  <a:pt x="1084" y="1348"/>
                </a:lnTo>
                <a:lnTo>
                  <a:pt x="1058" y="1335"/>
                </a:lnTo>
                <a:lnTo>
                  <a:pt x="1031" y="1323"/>
                </a:lnTo>
                <a:lnTo>
                  <a:pt x="1029" y="1316"/>
                </a:lnTo>
                <a:lnTo>
                  <a:pt x="1014" y="1311"/>
                </a:lnTo>
                <a:lnTo>
                  <a:pt x="1024" y="1286"/>
                </a:lnTo>
                <a:lnTo>
                  <a:pt x="1037" y="1281"/>
                </a:lnTo>
                <a:lnTo>
                  <a:pt x="1047" y="1266"/>
                </a:lnTo>
                <a:lnTo>
                  <a:pt x="1057" y="1265"/>
                </a:lnTo>
                <a:lnTo>
                  <a:pt x="1071" y="1259"/>
                </a:lnTo>
                <a:lnTo>
                  <a:pt x="1074" y="1248"/>
                </a:lnTo>
                <a:lnTo>
                  <a:pt x="1104" y="1240"/>
                </a:lnTo>
                <a:lnTo>
                  <a:pt x="1159" y="1274"/>
                </a:lnTo>
                <a:lnTo>
                  <a:pt x="1158" y="1276"/>
                </a:lnTo>
                <a:lnTo>
                  <a:pt x="1173" y="1286"/>
                </a:lnTo>
                <a:lnTo>
                  <a:pt x="1158" y="1323"/>
                </a:lnTo>
                <a:lnTo>
                  <a:pt x="1148" y="1329"/>
                </a:lnTo>
                <a:lnTo>
                  <a:pt x="1147" y="1348"/>
                </a:lnTo>
                <a:lnTo>
                  <a:pt x="1160" y="1362"/>
                </a:lnTo>
                <a:lnTo>
                  <a:pt x="1156" y="1374"/>
                </a:lnTo>
                <a:close/>
                <a:moveTo>
                  <a:pt x="212" y="1311"/>
                </a:moveTo>
                <a:lnTo>
                  <a:pt x="210" y="1314"/>
                </a:lnTo>
                <a:lnTo>
                  <a:pt x="179" y="1285"/>
                </a:lnTo>
                <a:lnTo>
                  <a:pt x="205" y="1270"/>
                </a:lnTo>
                <a:lnTo>
                  <a:pt x="222" y="1256"/>
                </a:lnTo>
                <a:lnTo>
                  <a:pt x="226" y="1249"/>
                </a:lnTo>
                <a:lnTo>
                  <a:pt x="245" y="1247"/>
                </a:lnTo>
                <a:lnTo>
                  <a:pt x="252" y="1239"/>
                </a:lnTo>
                <a:lnTo>
                  <a:pt x="274" y="1229"/>
                </a:lnTo>
                <a:lnTo>
                  <a:pt x="277" y="1235"/>
                </a:lnTo>
                <a:lnTo>
                  <a:pt x="275" y="1251"/>
                </a:lnTo>
                <a:lnTo>
                  <a:pt x="289" y="1255"/>
                </a:lnTo>
                <a:lnTo>
                  <a:pt x="289" y="1260"/>
                </a:lnTo>
                <a:lnTo>
                  <a:pt x="283" y="1271"/>
                </a:lnTo>
                <a:lnTo>
                  <a:pt x="269" y="1276"/>
                </a:lnTo>
                <a:lnTo>
                  <a:pt x="258" y="1290"/>
                </a:lnTo>
                <a:lnTo>
                  <a:pt x="243" y="1297"/>
                </a:lnTo>
                <a:lnTo>
                  <a:pt x="224" y="1301"/>
                </a:lnTo>
                <a:lnTo>
                  <a:pt x="220" y="1310"/>
                </a:lnTo>
                <a:lnTo>
                  <a:pt x="212" y="1311"/>
                </a:lnTo>
                <a:close/>
                <a:moveTo>
                  <a:pt x="1462" y="1284"/>
                </a:moveTo>
                <a:lnTo>
                  <a:pt x="1438" y="1298"/>
                </a:lnTo>
                <a:lnTo>
                  <a:pt x="1428" y="1297"/>
                </a:lnTo>
                <a:lnTo>
                  <a:pt x="1418" y="1296"/>
                </a:lnTo>
                <a:lnTo>
                  <a:pt x="1399" y="1271"/>
                </a:lnTo>
                <a:lnTo>
                  <a:pt x="1356" y="1270"/>
                </a:lnTo>
                <a:lnTo>
                  <a:pt x="1350" y="1262"/>
                </a:lnTo>
                <a:lnTo>
                  <a:pt x="1348" y="1251"/>
                </a:lnTo>
                <a:lnTo>
                  <a:pt x="1361" y="1236"/>
                </a:lnTo>
                <a:lnTo>
                  <a:pt x="1386" y="1235"/>
                </a:lnTo>
                <a:lnTo>
                  <a:pt x="1422" y="1224"/>
                </a:lnTo>
                <a:lnTo>
                  <a:pt x="1430" y="1219"/>
                </a:lnTo>
                <a:lnTo>
                  <a:pt x="1447" y="1194"/>
                </a:lnTo>
                <a:lnTo>
                  <a:pt x="1455" y="1190"/>
                </a:lnTo>
                <a:lnTo>
                  <a:pt x="1482" y="1207"/>
                </a:lnTo>
                <a:lnTo>
                  <a:pt x="1492" y="1220"/>
                </a:lnTo>
                <a:lnTo>
                  <a:pt x="1493" y="1230"/>
                </a:lnTo>
                <a:lnTo>
                  <a:pt x="1485" y="1244"/>
                </a:lnTo>
                <a:lnTo>
                  <a:pt x="1483" y="1256"/>
                </a:lnTo>
                <a:lnTo>
                  <a:pt x="1462" y="1284"/>
                </a:lnTo>
                <a:close/>
                <a:moveTo>
                  <a:pt x="2259" y="1097"/>
                </a:moveTo>
                <a:lnTo>
                  <a:pt x="2290" y="1103"/>
                </a:lnTo>
                <a:lnTo>
                  <a:pt x="2301" y="1101"/>
                </a:lnTo>
                <a:lnTo>
                  <a:pt x="2313" y="1106"/>
                </a:lnTo>
                <a:lnTo>
                  <a:pt x="2323" y="1114"/>
                </a:lnTo>
                <a:lnTo>
                  <a:pt x="2344" y="1139"/>
                </a:lnTo>
                <a:lnTo>
                  <a:pt x="2349" y="1148"/>
                </a:lnTo>
                <a:lnTo>
                  <a:pt x="2354" y="1168"/>
                </a:lnTo>
                <a:lnTo>
                  <a:pt x="2341" y="1168"/>
                </a:lnTo>
                <a:lnTo>
                  <a:pt x="2324" y="1152"/>
                </a:lnTo>
                <a:lnTo>
                  <a:pt x="2316" y="1137"/>
                </a:lnTo>
                <a:lnTo>
                  <a:pt x="2306" y="1145"/>
                </a:lnTo>
                <a:lnTo>
                  <a:pt x="2283" y="1150"/>
                </a:lnTo>
                <a:lnTo>
                  <a:pt x="2263" y="1130"/>
                </a:lnTo>
                <a:lnTo>
                  <a:pt x="2253" y="1106"/>
                </a:lnTo>
                <a:lnTo>
                  <a:pt x="2259" y="1097"/>
                </a:lnTo>
                <a:close/>
                <a:moveTo>
                  <a:pt x="2494" y="579"/>
                </a:moveTo>
                <a:lnTo>
                  <a:pt x="2479" y="609"/>
                </a:lnTo>
                <a:lnTo>
                  <a:pt x="2461" y="620"/>
                </a:lnTo>
                <a:lnTo>
                  <a:pt x="2438" y="596"/>
                </a:lnTo>
                <a:lnTo>
                  <a:pt x="2419" y="604"/>
                </a:lnTo>
                <a:lnTo>
                  <a:pt x="2412" y="618"/>
                </a:lnTo>
                <a:lnTo>
                  <a:pt x="2400" y="626"/>
                </a:lnTo>
                <a:lnTo>
                  <a:pt x="2388" y="611"/>
                </a:lnTo>
                <a:lnTo>
                  <a:pt x="2355" y="607"/>
                </a:lnTo>
                <a:lnTo>
                  <a:pt x="2288" y="561"/>
                </a:lnTo>
                <a:lnTo>
                  <a:pt x="2286" y="553"/>
                </a:lnTo>
                <a:lnTo>
                  <a:pt x="2328" y="523"/>
                </a:lnTo>
                <a:lnTo>
                  <a:pt x="2360" y="515"/>
                </a:lnTo>
                <a:lnTo>
                  <a:pt x="2366" y="505"/>
                </a:lnTo>
                <a:lnTo>
                  <a:pt x="2427" y="498"/>
                </a:lnTo>
                <a:lnTo>
                  <a:pt x="2459" y="511"/>
                </a:lnTo>
                <a:lnTo>
                  <a:pt x="2494" y="579"/>
                </a:lnTo>
                <a:close/>
                <a:moveTo>
                  <a:pt x="2537" y="158"/>
                </a:moveTo>
                <a:lnTo>
                  <a:pt x="2537" y="235"/>
                </a:lnTo>
                <a:lnTo>
                  <a:pt x="2584" y="268"/>
                </a:lnTo>
                <a:lnTo>
                  <a:pt x="2575" y="294"/>
                </a:lnTo>
                <a:lnTo>
                  <a:pt x="2479" y="310"/>
                </a:lnTo>
                <a:lnTo>
                  <a:pt x="2431" y="440"/>
                </a:lnTo>
                <a:lnTo>
                  <a:pt x="2463" y="472"/>
                </a:lnTo>
                <a:lnTo>
                  <a:pt x="2450" y="472"/>
                </a:lnTo>
                <a:lnTo>
                  <a:pt x="2436" y="477"/>
                </a:lnTo>
                <a:lnTo>
                  <a:pt x="2379" y="482"/>
                </a:lnTo>
                <a:lnTo>
                  <a:pt x="2347" y="486"/>
                </a:lnTo>
                <a:lnTo>
                  <a:pt x="2277" y="532"/>
                </a:lnTo>
                <a:lnTo>
                  <a:pt x="2255" y="554"/>
                </a:lnTo>
                <a:lnTo>
                  <a:pt x="2260" y="559"/>
                </a:lnTo>
                <a:lnTo>
                  <a:pt x="2268" y="570"/>
                </a:lnTo>
                <a:lnTo>
                  <a:pt x="2316" y="608"/>
                </a:lnTo>
                <a:lnTo>
                  <a:pt x="2363" y="636"/>
                </a:lnTo>
                <a:lnTo>
                  <a:pt x="2372" y="662"/>
                </a:lnTo>
                <a:lnTo>
                  <a:pt x="2365" y="681"/>
                </a:lnTo>
                <a:lnTo>
                  <a:pt x="2335" y="679"/>
                </a:lnTo>
                <a:lnTo>
                  <a:pt x="2319" y="675"/>
                </a:lnTo>
                <a:lnTo>
                  <a:pt x="2312" y="700"/>
                </a:lnTo>
                <a:lnTo>
                  <a:pt x="2333" y="716"/>
                </a:lnTo>
                <a:lnTo>
                  <a:pt x="2315" y="738"/>
                </a:lnTo>
                <a:lnTo>
                  <a:pt x="2313" y="749"/>
                </a:lnTo>
                <a:lnTo>
                  <a:pt x="2295" y="767"/>
                </a:lnTo>
                <a:lnTo>
                  <a:pt x="2271" y="748"/>
                </a:lnTo>
                <a:lnTo>
                  <a:pt x="2234" y="749"/>
                </a:lnTo>
                <a:lnTo>
                  <a:pt x="2210" y="730"/>
                </a:lnTo>
                <a:lnTo>
                  <a:pt x="2189" y="736"/>
                </a:lnTo>
                <a:lnTo>
                  <a:pt x="2178" y="757"/>
                </a:lnTo>
                <a:lnTo>
                  <a:pt x="2185" y="778"/>
                </a:lnTo>
                <a:lnTo>
                  <a:pt x="2193" y="779"/>
                </a:lnTo>
                <a:lnTo>
                  <a:pt x="2201" y="786"/>
                </a:lnTo>
                <a:lnTo>
                  <a:pt x="2211" y="797"/>
                </a:lnTo>
                <a:lnTo>
                  <a:pt x="2209" y="820"/>
                </a:lnTo>
                <a:lnTo>
                  <a:pt x="2187" y="818"/>
                </a:lnTo>
                <a:lnTo>
                  <a:pt x="2156" y="799"/>
                </a:lnTo>
                <a:lnTo>
                  <a:pt x="2121" y="790"/>
                </a:lnTo>
                <a:lnTo>
                  <a:pt x="2117" y="797"/>
                </a:lnTo>
                <a:lnTo>
                  <a:pt x="2117" y="804"/>
                </a:lnTo>
                <a:lnTo>
                  <a:pt x="2117" y="812"/>
                </a:lnTo>
                <a:lnTo>
                  <a:pt x="2128" y="832"/>
                </a:lnTo>
                <a:lnTo>
                  <a:pt x="2153" y="828"/>
                </a:lnTo>
                <a:lnTo>
                  <a:pt x="2167" y="841"/>
                </a:lnTo>
                <a:lnTo>
                  <a:pt x="2177" y="855"/>
                </a:lnTo>
                <a:lnTo>
                  <a:pt x="2177" y="866"/>
                </a:lnTo>
                <a:lnTo>
                  <a:pt x="2169" y="871"/>
                </a:lnTo>
                <a:lnTo>
                  <a:pt x="2241" y="904"/>
                </a:lnTo>
                <a:lnTo>
                  <a:pt x="2239" y="928"/>
                </a:lnTo>
                <a:lnTo>
                  <a:pt x="2234" y="942"/>
                </a:lnTo>
                <a:lnTo>
                  <a:pt x="2274" y="992"/>
                </a:lnTo>
                <a:lnTo>
                  <a:pt x="2197" y="1054"/>
                </a:lnTo>
                <a:lnTo>
                  <a:pt x="2176" y="1038"/>
                </a:lnTo>
                <a:lnTo>
                  <a:pt x="2156" y="1041"/>
                </a:lnTo>
                <a:lnTo>
                  <a:pt x="2119" y="1070"/>
                </a:lnTo>
                <a:lnTo>
                  <a:pt x="2112" y="1086"/>
                </a:lnTo>
                <a:lnTo>
                  <a:pt x="2140" y="1115"/>
                </a:lnTo>
                <a:lnTo>
                  <a:pt x="2161" y="1131"/>
                </a:lnTo>
                <a:lnTo>
                  <a:pt x="2173" y="1153"/>
                </a:lnTo>
                <a:lnTo>
                  <a:pt x="2172" y="1167"/>
                </a:lnTo>
                <a:lnTo>
                  <a:pt x="2149" y="1186"/>
                </a:lnTo>
                <a:lnTo>
                  <a:pt x="2130" y="1211"/>
                </a:lnTo>
                <a:lnTo>
                  <a:pt x="2096" y="1242"/>
                </a:lnTo>
                <a:lnTo>
                  <a:pt x="2063" y="1215"/>
                </a:lnTo>
                <a:lnTo>
                  <a:pt x="2028" y="1185"/>
                </a:lnTo>
                <a:lnTo>
                  <a:pt x="2012" y="1185"/>
                </a:lnTo>
                <a:lnTo>
                  <a:pt x="2012" y="1159"/>
                </a:lnTo>
                <a:lnTo>
                  <a:pt x="2015" y="1154"/>
                </a:lnTo>
                <a:lnTo>
                  <a:pt x="2008" y="1139"/>
                </a:lnTo>
                <a:lnTo>
                  <a:pt x="1899" y="1167"/>
                </a:lnTo>
                <a:lnTo>
                  <a:pt x="1868" y="1153"/>
                </a:lnTo>
                <a:lnTo>
                  <a:pt x="1859" y="1188"/>
                </a:lnTo>
                <a:lnTo>
                  <a:pt x="1867" y="1219"/>
                </a:lnTo>
                <a:lnTo>
                  <a:pt x="1883" y="1236"/>
                </a:lnTo>
                <a:lnTo>
                  <a:pt x="1909" y="1235"/>
                </a:lnTo>
                <a:lnTo>
                  <a:pt x="1914" y="1224"/>
                </a:lnTo>
                <a:lnTo>
                  <a:pt x="1927" y="1215"/>
                </a:lnTo>
                <a:lnTo>
                  <a:pt x="1941" y="1214"/>
                </a:lnTo>
                <a:lnTo>
                  <a:pt x="1950" y="1235"/>
                </a:lnTo>
                <a:lnTo>
                  <a:pt x="1931" y="1243"/>
                </a:lnTo>
                <a:lnTo>
                  <a:pt x="1920" y="1259"/>
                </a:lnTo>
                <a:lnTo>
                  <a:pt x="1930" y="1279"/>
                </a:lnTo>
                <a:lnTo>
                  <a:pt x="1944" y="1294"/>
                </a:lnTo>
                <a:lnTo>
                  <a:pt x="1948" y="1322"/>
                </a:lnTo>
                <a:lnTo>
                  <a:pt x="1924" y="1327"/>
                </a:lnTo>
                <a:lnTo>
                  <a:pt x="1888" y="1305"/>
                </a:lnTo>
                <a:lnTo>
                  <a:pt x="1861" y="1298"/>
                </a:lnTo>
                <a:lnTo>
                  <a:pt x="1846" y="1279"/>
                </a:lnTo>
                <a:lnTo>
                  <a:pt x="1861" y="1254"/>
                </a:lnTo>
                <a:lnTo>
                  <a:pt x="1860" y="1243"/>
                </a:lnTo>
                <a:lnTo>
                  <a:pt x="1832" y="1194"/>
                </a:lnTo>
                <a:lnTo>
                  <a:pt x="1813" y="1194"/>
                </a:lnTo>
                <a:lnTo>
                  <a:pt x="1783" y="1204"/>
                </a:lnTo>
                <a:lnTo>
                  <a:pt x="1759" y="1227"/>
                </a:lnTo>
                <a:lnTo>
                  <a:pt x="1717" y="1218"/>
                </a:lnTo>
                <a:lnTo>
                  <a:pt x="1690" y="1222"/>
                </a:lnTo>
                <a:lnTo>
                  <a:pt x="1635" y="1264"/>
                </a:lnTo>
                <a:lnTo>
                  <a:pt x="1606" y="1296"/>
                </a:lnTo>
                <a:lnTo>
                  <a:pt x="1589" y="1287"/>
                </a:lnTo>
                <a:lnTo>
                  <a:pt x="1595" y="1261"/>
                </a:lnTo>
                <a:lnTo>
                  <a:pt x="1614" y="1238"/>
                </a:lnTo>
                <a:lnTo>
                  <a:pt x="1660" y="1193"/>
                </a:lnTo>
                <a:lnTo>
                  <a:pt x="1661" y="1168"/>
                </a:lnTo>
                <a:lnTo>
                  <a:pt x="1673" y="1147"/>
                </a:lnTo>
                <a:lnTo>
                  <a:pt x="1743" y="1070"/>
                </a:lnTo>
                <a:lnTo>
                  <a:pt x="1750" y="1051"/>
                </a:lnTo>
                <a:lnTo>
                  <a:pt x="1782" y="988"/>
                </a:lnTo>
                <a:lnTo>
                  <a:pt x="1784" y="984"/>
                </a:lnTo>
                <a:lnTo>
                  <a:pt x="1775" y="979"/>
                </a:lnTo>
                <a:lnTo>
                  <a:pt x="1766" y="975"/>
                </a:lnTo>
                <a:lnTo>
                  <a:pt x="1703" y="1059"/>
                </a:lnTo>
                <a:lnTo>
                  <a:pt x="1649" y="1072"/>
                </a:lnTo>
                <a:lnTo>
                  <a:pt x="1638" y="1087"/>
                </a:lnTo>
                <a:lnTo>
                  <a:pt x="1634" y="1104"/>
                </a:lnTo>
                <a:lnTo>
                  <a:pt x="1642" y="1123"/>
                </a:lnTo>
                <a:lnTo>
                  <a:pt x="1634" y="1142"/>
                </a:lnTo>
                <a:lnTo>
                  <a:pt x="1590" y="1132"/>
                </a:lnTo>
                <a:lnTo>
                  <a:pt x="1511" y="1161"/>
                </a:lnTo>
                <a:lnTo>
                  <a:pt x="1462" y="1159"/>
                </a:lnTo>
                <a:lnTo>
                  <a:pt x="1422" y="1212"/>
                </a:lnTo>
                <a:lnTo>
                  <a:pt x="1359" y="1227"/>
                </a:lnTo>
                <a:lnTo>
                  <a:pt x="1348" y="1235"/>
                </a:lnTo>
                <a:lnTo>
                  <a:pt x="1339" y="1247"/>
                </a:lnTo>
                <a:lnTo>
                  <a:pt x="1341" y="1271"/>
                </a:lnTo>
                <a:lnTo>
                  <a:pt x="1332" y="1286"/>
                </a:lnTo>
                <a:lnTo>
                  <a:pt x="1310" y="1306"/>
                </a:lnTo>
                <a:lnTo>
                  <a:pt x="1266" y="1319"/>
                </a:lnTo>
                <a:lnTo>
                  <a:pt x="1247" y="1321"/>
                </a:lnTo>
                <a:lnTo>
                  <a:pt x="1217" y="1294"/>
                </a:lnTo>
                <a:lnTo>
                  <a:pt x="1199" y="1253"/>
                </a:lnTo>
                <a:lnTo>
                  <a:pt x="1168" y="1249"/>
                </a:lnTo>
                <a:lnTo>
                  <a:pt x="1084" y="1195"/>
                </a:lnTo>
                <a:lnTo>
                  <a:pt x="1058" y="1170"/>
                </a:lnTo>
                <a:lnTo>
                  <a:pt x="1074" y="1155"/>
                </a:lnTo>
                <a:lnTo>
                  <a:pt x="1107" y="1156"/>
                </a:lnTo>
                <a:lnTo>
                  <a:pt x="1131" y="1142"/>
                </a:lnTo>
                <a:lnTo>
                  <a:pt x="1155" y="1147"/>
                </a:lnTo>
                <a:lnTo>
                  <a:pt x="1182" y="1164"/>
                </a:lnTo>
                <a:lnTo>
                  <a:pt x="1196" y="1165"/>
                </a:lnTo>
                <a:lnTo>
                  <a:pt x="1207" y="1153"/>
                </a:lnTo>
                <a:lnTo>
                  <a:pt x="1200" y="1112"/>
                </a:lnTo>
                <a:lnTo>
                  <a:pt x="1180" y="1100"/>
                </a:lnTo>
                <a:lnTo>
                  <a:pt x="1165" y="1075"/>
                </a:lnTo>
                <a:lnTo>
                  <a:pt x="1175" y="1064"/>
                </a:lnTo>
                <a:lnTo>
                  <a:pt x="1206" y="1054"/>
                </a:lnTo>
                <a:lnTo>
                  <a:pt x="1209" y="1035"/>
                </a:lnTo>
                <a:lnTo>
                  <a:pt x="1188" y="1004"/>
                </a:lnTo>
                <a:lnTo>
                  <a:pt x="1179" y="963"/>
                </a:lnTo>
                <a:lnTo>
                  <a:pt x="1130" y="963"/>
                </a:lnTo>
                <a:lnTo>
                  <a:pt x="1113" y="947"/>
                </a:lnTo>
                <a:lnTo>
                  <a:pt x="1105" y="926"/>
                </a:lnTo>
                <a:lnTo>
                  <a:pt x="1096" y="917"/>
                </a:lnTo>
                <a:lnTo>
                  <a:pt x="1075" y="907"/>
                </a:lnTo>
                <a:lnTo>
                  <a:pt x="1065" y="883"/>
                </a:lnTo>
                <a:lnTo>
                  <a:pt x="1064" y="871"/>
                </a:lnTo>
                <a:lnTo>
                  <a:pt x="1051" y="867"/>
                </a:lnTo>
                <a:lnTo>
                  <a:pt x="1041" y="868"/>
                </a:lnTo>
                <a:lnTo>
                  <a:pt x="1034" y="872"/>
                </a:lnTo>
                <a:lnTo>
                  <a:pt x="1009" y="916"/>
                </a:lnTo>
                <a:lnTo>
                  <a:pt x="1021" y="943"/>
                </a:lnTo>
                <a:lnTo>
                  <a:pt x="1018" y="981"/>
                </a:lnTo>
                <a:lnTo>
                  <a:pt x="1008" y="998"/>
                </a:lnTo>
                <a:lnTo>
                  <a:pt x="1022" y="1018"/>
                </a:lnTo>
                <a:lnTo>
                  <a:pt x="1043" y="1030"/>
                </a:lnTo>
                <a:lnTo>
                  <a:pt x="1057" y="1020"/>
                </a:lnTo>
                <a:lnTo>
                  <a:pt x="1043" y="992"/>
                </a:lnTo>
                <a:lnTo>
                  <a:pt x="1048" y="972"/>
                </a:lnTo>
                <a:lnTo>
                  <a:pt x="1062" y="947"/>
                </a:lnTo>
                <a:lnTo>
                  <a:pt x="1085" y="950"/>
                </a:lnTo>
                <a:lnTo>
                  <a:pt x="1092" y="967"/>
                </a:lnTo>
                <a:lnTo>
                  <a:pt x="1089" y="979"/>
                </a:lnTo>
                <a:lnTo>
                  <a:pt x="1085" y="1021"/>
                </a:lnTo>
                <a:lnTo>
                  <a:pt x="1075" y="1047"/>
                </a:lnTo>
                <a:lnTo>
                  <a:pt x="1049" y="1056"/>
                </a:lnTo>
                <a:lnTo>
                  <a:pt x="1028" y="1034"/>
                </a:lnTo>
                <a:lnTo>
                  <a:pt x="1004" y="994"/>
                </a:lnTo>
                <a:lnTo>
                  <a:pt x="983" y="971"/>
                </a:lnTo>
                <a:lnTo>
                  <a:pt x="973" y="976"/>
                </a:lnTo>
                <a:lnTo>
                  <a:pt x="967" y="978"/>
                </a:lnTo>
                <a:lnTo>
                  <a:pt x="961" y="1039"/>
                </a:lnTo>
                <a:lnTo>
                  <a:pt x="937" y="1120"/>
                </a:lnTo>
                <a:lnTo>
                  <a:pt x="945" y="1146"/>
                </a:lnTo>
                <a:lnTo>
                  <a:pt x="957" y="1156"/>
                </a:lnTo>
                <a:lnTo>
                  <a:pt x="969" y="1179"/>
                </a:lnTo>
                <a:lnTo>
                  <a:pt x="963" y="1206"/>
                </a:lnTo>
                <a:lnTo>
                  <a:pt x="966" y="1249"/>
                </a:lnTo>
                <a:lnTo>
                  <a:pt x="956" y="1323"/>
                </a:lnTo>
                <a:lnTo>
                  <a:pt x="932" y="1332"/>
                </a:lnTo>
                <a:lnTo>
                  <a:pt x="907" y="1399"/>
                </a:lnTo>
                <a:lnTo>
                  <a:pt x="881" y="1390"/>
                </a:lnTo>
                <a:lnTo>
                  <a:pt x="861" y="1363"/>
                </a:lnTo>
                <a:lnTo>
                  <a:pt x="853" y="1369"/>
                </a:lnTo>
                <a:lnTo>
                  <a:pt x="832" y="1360"/>
                </a:lnTo>
                <a:lnTo>
                  <a:pt x="819" y="1389"/>
                </a:lnTo>
                <a:lnTo>
                  <a:pt x="819" y="1407"/>
                </a:lnTo>
                <a:lnTo>
                  <a:pt x="822" y="1408"/>
                </a:lnTo>
                <a:lnTo>
                  <a:pt x="825" y="1424"/>
                </a:lnTo>
                <a:lnTo>
                  <a:pt x="818" y="1450"/>
                </a:lnTo>
                <a:lnTo>
                  <a:pt x="774" y="1516"/>
                </a:lnTo>
                <a:lnTo>
                  <a:pt x="772" y="1540"/>
                </a:lnTo>
                <a:lnTo>
                  <a:pt x="813" y="1605"/>
                </a:lnTo>
                <a:lnTo>
                  <a:pt x="821" y="1625"/>
                </a:lnTo>
                <a:lnTo>
                  <a:pt x="822" y="1651"/>
                </a:lnTo>
                <a:lnTo>
                  <a:pt x="806" y="1667"/>
                </a:lnTo>
                <a:lnTo>
                  <a:pt x="785" y="1681"/>
                </a:lnTo>
                <a:lnTo>
                  <a:pt x="748" y="1657"/>
                </a:lnTo>
                <a:lnTo>
                  <a:pt x="689" y="1674"/>
                </a:lnTo>
                <a:lnTo>
                  <a:pt x="644" y="1671"/>
                </a:lnTo>
                <a:lnTo>
                  <a:pt x="610" y="1723"/>
                </a:lnTo>
                <a:lnTo>
                  <a:pt x="611" y="1738"/>
                </a:lnTo>
                <a:lnTo>
                  <a:pt x="605" y="1756"/>
                </a:lnTo>
                <a:lnTo>
                  <a:pt x="577" y="1748"/>
                </a:lnTo>
                <a:lnTo>
                  <a:pt x="577" y="1713"/>
                </a:lnTo>
                <a:lnTo>
                  <a:pt x="595" y="1671"/>
                </a:lnTo>
                <a:lnTo>
                  <a:pt x="577" y="1662"/>
                </a:lnTo>
                <a:lnTo>
                  <a:pt x="547" y="1714"/>
                </a:lnTo>
                <a:lnTo>
                  <a:pt x="530" y="1704"/>
                </a:lnTo>
                <a:lnTo>
                  <a:pt x="530" y="1703"/>
                </a:lnTo>
                <a:lnTo>
                  <a:pt x="515" y="1696"/>
                </a:lnTo>
                <a:lnTo>
                  <a:pt x="500" y="1708"/>
                </a:lnTo>
                <a:lnTo>
                  <a:pt x="484" y="1689"/>
                </a:lnTo>
                <a:lnTo>
                  <a:pt x="460" y="1646"/>
                </a:lnTo>
                <a:lnTo>
                  <a:pt x="501" y="1623"/>
                </a:lnTo>
                <a:lnTo>
                  <a:pt x="483" y="1594"/>
                </a:lnTo>
                <a:lnTo>
                  <a:pt x="451" y="1557"/>
                </a:lnTo>
                <a:lnTo>
                  <a:pt x="446" y="1532"/>
                </a:lnTo>
                <a:lnTo>
                  <a:pt x="437" y="1513"/>
                </a:lnTo>
                <a:lnTo>
                  <a:pt x="445" y="1505"/>
                </a:lnTo>
                <a:lnTo>
                  <a:pt x="467" y="1504"/>
                </a:lnTo>
                <a:lnTo>
                  <a:pt x="497" y="1508"/>
                </a:lnTo>
                <a:lnTo>
                  <a:pt x="527" y="1503"/>
                </a:lnTo>
                <a:lnTo>
                  <a:pt x="546" y="1487"/>
                </a:lnTo>
                <a:lnTo>
                  <a:pt x="534" y="1471"/>
                </a:lnTo>
                <a:lnTo>
                  <a:pt x="515" y="1465"/>
                </a:lnTo>
                <a:lnTo>
                  <a:pt x="489" y="1465"/>
                </a:lnTo>
                <a:lnTo>
                  <a:pt x="467" y="1435"/>
                </a:lnTo>
                <a:lnTo>
                  <a:pt x="487" y="1420"/>
                </a:lnTo>
                <a:lnTo>
                  <a:pt x="508" y="1398"/>
                </a:lnTo>
                <a:lnTo>
                  <a:pt x="528" y="1408"/>
                </a:lnTo>
                <a:lnTo>
                  <a:pt x="538" y="1403"/>
                </a:lnTo>
                <a:lnTo>
                  <a:pt x="530" y="1377"/>
                </a:lnTo>
                <a:lnTo>
                  <a:pt x="531" y="1341"/>
                </a:lnTo>
                <a:lnTo>
                  <a:pt x="513" y="1311"/>
                </a:lnTo>
                <a:lnTo>
                  <a:pt x="480" y="1282"/>
                </a:lnTo>
                <a:lnTo>
                  <a:pt x="465" y="1288"/>
                </a:lnTo>
                <a:lnTo>
                  <a:pt x="465" y="1291"/>
                </a:lnTo>
                <a:lnTo>
                  <a:pt x="454" y="1299"/>
                </a:lnTo>
                <a:lnTo>
                  <a:pt x="434" y="1306"/>
                </a:lnTo>
                <a:lnTo>
                  <a:pt x="420" y="1277"/>
                </a:lnTo>
                <a:lnTo>
                  <a:pt x="422" y="1268"/>
                </a:lnTo>
                <a:lnTo>
                  <a:pt x="408" y="1257"/>
                </a:lnTo>
                <a:lnTo>
                  <a:pt x="402" y="1259"/>
                </a:lnTo>
                <a:lnTo>
                  <a:pt x="362" y="1246"/>
                </a:lnTo>
                <a:lnTo>
                  <a:pt x="352" y="1224"/>
                </a:lnTo>
                <a:lnTo>
                  <a:pt x="354" y="1218"/>
                </a:lnTo>
                <a:lnTo>
                  <a:pt x="329" y="1211"/>
                </a:lnTo>
                <a:lnTo>
                  <a:pt x="312" y="1231"/>
                </a:lnTo>
                <a:lnTo>
                  <a:pt x="301" y="1222"/>
                </a:lnTo>
                <a:lnTo>
                  <a:pt x="291" y="1201"/>
                </a:lnTo>
                <a:lnTo>
                  <a:pt x="293" y="1189"/>
                </a:lnTo>
                <a:lnTo>
                  <a:pt x="289" y="1178"/>
                </a:lnTo>
                <a:lnTo>
                  <a:pt x="271" y="1145"/>
                </a:lnTo>
                <a:lnTo>
                  <a:pt x="254" y="1129"/>
                </a:lnTo>
                <a:lnTo>
                  <a:pt x="230" y="1117"/>
                </a:lnTo>
                <a:lnTo>
                  <a:pt x="192" y="1087"/>
                </a:lnTo>
                <a:lnTo>
                  <a:pt x="177" y="1065"/>
                </a:lnTo>
                <a:lnTo>
                  <a:pt x="158" y="1048"/>
                </a:lnTo>
                <a:lnTo>
                  <a:pt x="179" y="1022"/>
                </a:lnTo>
                <a:lnTo>
                  <a:pt x="169" y="996"/>
                </a:lnTo>
                <a:lnTo>
                  <a:pt x="151" y="986"/>
                </a:lnTo>
                <a:lnTo>
                  <a:pt x="146" y="988"/>
                </a:lnTo>
                <a:lnTo>
                  <a:pt x="148" y="976"/>
                </a:lnTo>
                <a:lnTo>
                  <a:pt x="162" y="880"/>
                </a:lnTo>
                <a:lnTo>
                  <a:pt x="126" y="849"/>
                </a:lnTo>
                <a:lnTo>
                  <a:pt x="77" y="453"/>
                </a:lnTo>
                <a:lnTo>
                  <a:pt x="121" y="394"/>
                </a:lnTo>
                <a:lnTo>
                  <a:pt x="234" y="464"/>
                </a:lnTo>
                <a:lnTo>
                  <a:pt x="320" y="460"/>
                </a:lnTo>
                <a:lnTo>
                  <a:pt x="447" y="292"/>
                </a:lnTo>
                <a:lnTo>
                  <a:pt x="604" y="239"/>
                </a:lnTo>
                <a:lnTo>
                  <a:pt x="657" y="221"/>
                </a:lnTo>
                <a:lnTo>
                  <a:pt x="764" y="184"/>
                </a:lnTo>
                <a:lnTo>
                  <a:pt x="827" y="210"/>
                </a:lnTo>
                <a:lnTo>
                  <a:pt x="880" y="332"/>
                </a:lnTo>
                <a:lnTo>
                  <a:pt x="938" y="350"/>
                </a:lnTo>
                <a:lnTo>
                  <a:pt x="949" y="307"/>
                </a:lnTo>
                <a:lnTo>
                  <a:pt x="982" y="184"/>
                </a:lnTo>
                <a:lnTo>
                  <a:pt x="1091" y="99"/>
                </a:lnTo>
                <a:lnTo>
                  <a:pt x="1215" y="67"/>
                </a:lnTo>
                <a:lnTo>
                  <a:pt x="1403" y="232"/>
                </a:lnTo>
                <a:lnTo>
                  <a:pt x="1541" y="241"/>
                </a:lnTo>
                <a:lnTo>
                  <a:pt x="1607" y="294"/>
                </a:lnTo>
                <a:lnTo>
                  <a:pt x="1567" y="551"/>
                </a:lnTo>
                <a:lnTo>
                  <a:pt x="1618" y="607"/>
                </a:lnTo>
                <a:lnTo>
                  <a:pt x="1879" y="710"/>
                </a:lnTo>
                <a:lnTo>
                  <a:pt x="2027" y="575"/>
                </a:lnTo>
                <a:lnTo>
                  <a:pt x="2010" y="507"/>
                </a:lnTo>
                <a:lnTo>
                  <a:pt x="1939" y="448"/>
                </a:lnTo>
                <a:lnTo>
                  <a:pt x="1930" y="322"/>
                </a:lnTo>
                <a:lnTo>
                  <a:pt x="2202" y="208"/>
                </a:lnTo>
                <a:lnTo>
                  <a:pt x="2219" y="140"/>
                </a:lnTo>
                <a:lnTo>
                  <a:pt x="2254" y="185"/>
                </a:lnTo>
                <a:lnTo>
                  <a:pt x="2357" y="90"/>
                </a:lnTo>
                <a:lnTo>
                  <a:pt x="2456" y="0"/>
                </a:lnTo>
                <a:lnTo>
                  <a:pt x="2595" y="8"/>
                </a:lnTo>
                <a:lnTo>
                  <a:pt x="2604" y="36"/>
                </a:lnTo>
                <a:lnTo>
                  <a:pt x="2598" y="103"/>
                </a:lnTo>
                <a:lnTo>
                  <a:pt x="2537" y="158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88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Terms of use</a:t>
            </a:r>
            <a:endParaRPr lang="zh-CN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66743" y="1867078"/>
            <a:ext cx="8077182" cy="2861677"/>
          </a:xfrm>
          <a:prstGeom prst="roundRect">
            <a:avLst>
              <a:gd name="adj" fmla="val 10889"/>
            </a:avLst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defTabSz="913940"/>
            <a:endParaRPr lang="zh-CN" altLang="en-US" sz="1600" b="1" kern="0">
              <a:solidFill>
                <a:sysClr val="windowText" lastClr="00000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gray">
          <a:xfrm>
            <a:off x="593648" y="1009954"/>
            <a:ext cx="7969326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</a:rPr>
              <a:t>We have released our work under the terms of </a:t>
            </a:r>
            <a:r>
              <a:rPr lang="en-US" altLang="zh-CN" sz="1600" dirty="0"/>
              <a:t>Creative Commons’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</a:rPr>
              <a:t> license, that is </a:t>
            </a:r>
            <a:r>
              <a:rPr lang="en-US" altLang="zh-CN" sz="1600" b="1" dirty="0">
                <a:solidFill>
                  <a:srgbClr val="FF0000"/>
                </a:solidFill>
                <a:ea typeface="宋体" pitchFamily="2" charset="-122"/>
              </a:rPr>
              <a:t>Attribution-</a:t>
            </a:r>
            <a:r>
              <a:rPr lang="en-US" altLang="zh-CN" sz="1600" b="1" dirty="0" err="1">
                <a:solidFill>
                  <a:srgbClr val="FF0000"/>
                </a:solidFill>
                <a:ea typeface="宋体" pitchFamily="2" charset="-122"/>
              </a:rPr>
              <a:t>NoDerivatives</a:t>
            </a:r>
            <a:r>
              <a:rPr lang="en-US" altLang="zh-CN" sz="1600" b="1" dirty="0">
                <a:solidFill>
                  <a:srgbClr val="FF0000"/>
                </a:solidFill>
                <a:ea typeface="宋体" pitchFamily="2" charset="-122"/>
              </a:rPr>
              <a:t> 4.0 International (CC BY-ND 4.0)</a:t>
            </a:r>
            <a:r>
              <a:rPr lang="en-US" altLang="zh-CN" sz="1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zh-CN" altLang="en-US" sz="1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600" dirty="0"/>
              <a:t>And every template you download from </a:t>
            </a:r>
            <a:r>
              <a:rPr lang="en-US" altLang="zh-CN" sz="1600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3" action="ppaction://hlinkfile"/>
              </a:rPr>
              <a:t>yourfreetemplates.com</a:t>
            </a:r>
            <a:r>
              <a:rPr lang="en-US" altLang="zh-CN" sz="1600" dirty="0"/>
              <a:t> is the intellectual property of and is owned by us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</a:rPr>
              <a:t>. </a:t>
            </a:r>
            <a:endParaRPr lang="en-US" altLang="zh-CN" sz="16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69464" y="2105732"/>
            <a:ext cx="7030928" cy="11515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17461" indent="-117461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US" altLang="zh-CN" sz="1400" b="1" dirty="0">
                <a:latin typeface="Calibri" pitchFamily="34" charset="0"/>
                <a:cs typeface="Calibri" pitchFamily="34" charset="0"/>
              </a:rPr>
              <a:t>Use 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— </a:t>
            </a:r>
            <a:r>
              <a:rPr lang="en-US" altLang="zh-CN" sz="1400" dirty="0"/>
              <a:t>make any necessary modification(s) to 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our PowerPoint templates </a:t>
            </a:r>
            <a:r>
              <a:rPr lang="en-US" altLang="zh-CN" sz="1400" dirty="0"/>
              <a:t>to fit your purposes, personally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, educationally, or even commercially.</a:t>
            </a:r>
          </a:p>
          <a:p>
            <a:pPr marL="117461" indent="-117461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US" altLang="zh-CN" sz="1400" b="1" dirty="0">
                <a:latin typeface="Calibri" pitchFamily="34" charset="0"/>
                <a:cs typeface="Calibri" pitchFamily="34" charset="0"/>
              </a:rPr>
              <a:t>Share 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— any page </a:t>
            </a:r>
            <a:r>
              <a:rPr lang="en-US" altLang="en-US" sz="1400" dirty="0">
                <a:cs typeface="Arial" panose="020B0604020202020204" pitchFamily="34" charset="0"/>
              </a:rPr>
              <a:t>links from our website </a:t>
            </a:r>
            <a:r>
              <a:rPr lang="en-US" altLang="zh-CN" sz="1400" dirty="0"/>
              <a:t>with your friends through Facebook, Twitter and </a:t>
            </a:r>
            <a:r>
              <a:rPr lang="en-US" altLang="zh-CN" sz="1400" dirty="0" err="1"/>
              <a:t>Pinterest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82393" y="1867078"/>
            <a:ext cx="3689608" cy="310913"/>
          </a:xfrm>
          <a:prstGeom prst="roundRect">
            <a:avLst>
              <a:gd name="adj" fmla="val 50000"/>
            </a:avLst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defTabSz="913940">
              <a:defRPr/>
            </a:pPr>
            <a:r>
              <a:rPr lang="en-US" altLang="zh-CN" b="1" kern="0" dirty="0">
                <a:solidFill>
                  <a:sysClr val="windowText" lastClr="000000"/>
                </a:solidFill>
              </a:rPr>
              <a:t>You are free to:</a:t>
            </a:r>
            <a:endParaRPr lang="zh-CN" altLang="en-US" b="1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82393" y="3201547"/>
            <a:ext cx="3689608" cy="310913"/>
          </a:xfrm>
          <a:prstGeom prst="roundRect">
            <a:avLst>
              <a:gd name="adj" fmla="val 50000"/>
            </a:avLst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defTabSz="913940"/>
            <a:r>
              <a:rPr lang="en-US" altLang="zh-CN" b="1" kern="0" dirty="0">
                <a:solidFill>
                  <a:sysClr val="windowText" lastClr="000000"/>
                </a:solidFill>
              </a:rPr>
              <a:t>You are not allowed to:</a:t>
            </a:r>
            <a:endParaRPr lang="zh-CN" altLang="en-US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69464" y="3440200"/>
            <a:ext cx="7030928" cy="1074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17461" indent="-117461">
              <a:lnSpc>
                <a:spcPct val="114000"/>
              </a:lnSpc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US" altLang="zh-CN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Upload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 any of our PowerPoint templates, </a:t>
            </a:r>
            <a:r>
              <a:rPr lang="en-US" altLang="zh-CN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modified or unmodified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, on a diskette, CD, your website or </a:t>
            </a:r>
            <a:r>
              <a:rPr lang="en-GB" altLang="en-US" sz="1400" dirty="0">
                <a:cs typeface="Arial" panose="020B0604020202020204" pitchFamily="34" charset="0"/>
              </a:rPr>
              <a:t>content share ones 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like </a:t>
            </a:r>
            <a:r>
              <a:rPr lang="en-GB" altLang="en-US" sz="1400" dirty="0" err="1">
                <a:cs typeface="Arial" panose="020B0604020202020204" pitchFamily="34" charset="0"/>
              </a:rPr>
              <a:t>Slideshare</a:t>
            </a:r>
            <a:r>
              <a:rPr lang="en-GB" altLang="en-US" sz="1400" dirty="0">
                <a:cs typeface="Arial" panose="020B0604020202020204" pitchFamily="34" charset="0"/>
              </a:rPr>
              <a:t> , </a:t>
            </a:r>
            <a:r>
              <a:rPr lang="en-GB" altLang="en-US" sz="1400" dirty="0" err="1">
                <a:cs typeface="Arial" panose="020B0604020202020204" pitchFamily="34" charset="0"/>
              </a:rPr>
              <a:t>Scribd</a:t>
            </a:r>
            <a:r>
              <a:rPr lang="en-GB" altLang="en-US" sz="1400" dirty="0">
                <a:cs typeface="Arial" panose="020B0604020202020204" pitchFamily="34" charset="0"/>
              </a:rPr>
              <a:t>, YouTube, LinkedIn, and Google+ etc.</a:t>
            </a:r>
          </a:p>
          <a:p>
            <a:pPr marL="117461" indent="-117461">
              <a:lnSpc>
                <a:spcPct val="114000"/>
              </a:lnSpc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US" altLang="zh-CN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Offer</a:t>
            </a:r>
            <a:r>
              <a:rPr lang="en-US" altLang="zh-CN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400" dirty="0">
                <a:latin typeface="Calibri" pitchFamily="34" charset="0"/>
                <a:cs typeface="Calibri" pitchFamily="34" charset="0"/>
              </a:rPr>
              <a:t>them for redistribution or resale in any form without prior written consent from </a:t>
            </a:r>
            <a:r>
              <a:rPr lang="en-US" altLang="zh-CN" sz="1400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3" action="ppaction://hlinkfile"/>
              </a:rPr>
              <a:t>yourfreetemplates.com</a:t>
            </a:r>
            <a:r>
              <a:rPr lang="en-US" altLang="zh-CN" sz="1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zh-CN" altLang="en-US" sz="1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069469" y="4472809"/>
            <a:ext cx="5778555" cy="302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lnSpc>
                <a:spcPct val="114000"/>
              </a:lnSpc>
              <a:buClr>
                <a:schemeClr val="accent1"/>
              </a:buClr>
              <a:buSzPct val="50000"/>
            </a:pPr>
            <a:r>
              <a:rPr lang="en-US" altLang="zh-CN" sz="1200" b="1" dirty="0">
                <a:latin typeface="Calibri" pitchFamily="34" charset="0"/>
                <a:cs typeface="Calibri" pitchFamily="34" charset="0"/>
              </a:rPr>
              <a:t>For More details, please visit </a:t>
            </a:r>
            <a:r>
              <a:rPr lang="en-US" altLang="zh-CN" sz="1200" b="1" dirty="0">
                <a:hlinkClick r:id="rId4"/>
              </a:rPr>
              <a:t>http://yourfreetemplates.com/terms-of-use/</a:t>
            </a:r>
            <a:r>
              <a:rPr lang="en-US" altLang="zh-CN" sz="1200" b="1" dirty="0">
                <a:latin typeface="Calibri" pitchFamily="34" charset="0"/>
                <a:cs typeface="Calibri" pitchFamily="34" charset="0"/>
              </a:rPr>
              <a:t> </a:t>
            </a:r>
            <a:endParaRPr lang="zh-CN" alt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66748" y="987576"/>
            <a:ext cx="8077181" cy="788975"/>
          </a:xfrm>
          <a:prstGeom prst="roundRect">
            <a:avLst>
              <a:gd name="adj" fmla="val 34297"/>
            </a:avLst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defTabSz="913940">
              <a:defRPr/>
            </a:pPr>
            <a:endParaRPr lang="en-US" altLang="zh-CN" sz="16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9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New York City, USA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Freeform 459">
            <a:extLst>
              <a:ext uri="{FF2B5EF4-FFF2-40B4-BE49-F238E27FC236}">
                <a16:creationId xmlns:a16="http://schemas.microsoft.com/office/drawing/2014/main" id="{E1730443-B071-3596-49DA-294B29068B65}"/>
              </a:ext>
            </a:extLst>
          </p:cNvPr>
          <p:cNvSpPr>
            <a:spLocks noEditPoints="1"/>
          </p:cNvSpPr>
          <p:nvPr/>
        </p:nvSpPr>
        <p:spPr bwMode="auto">
          <a:xfrm>
            <a:off x="857768" y="1203598"/>
            <a:ext cx="3714232" cy="3675956"/>
          </a:xfrm>
          <a:custGeom>
            <a:avLst/>
            <a:gdLst>
              <a:gd name="T0" fmla="*/ 1832 w 2523"/>
              <a:gd name="T1" fmla="*/ 1876 h 2497"/>
              <a:gd name="T2" fmla="*/ 2066 w 2523"/>
              <a:gd name="T3" fmla="*/ 1838 h 2497"/>
              <a:gd name="T4" fmla="*/ 1755 w 2523"/>
              <a:gd name="T5" fmla="*/ 1840 h 2497"/>
              <a:gd name="T6" fmla="*/ 1878 w 2523"/>
              <a:gd name="T7" fmla="*/ 1851 h 2497"/>
              <a:gd name="T8" fmla="*/ 2350 w 2523"/>
              <a:gd name="T9" fmla="*/ 1896 h 2497"/>
              <a:gd name="T10" fmla="*/ 2037 w 2523"/>
              <a:gd name="T11" fmla="*/ 1974 h 2497"/>
              <a:gd name="T12" fmla="*/ 1617 w 2523"/>
              <a:gd name="T13" fmla="*/ 2139 h 2497"/>
              <a:gd name="T14" fmla="*/ 1888 w 2523"/>
              <a:gd name="T15" fmla="*/ 1988 h 2497"/>
              <a:gd name="T16" fmla="*/ 2117 w 2523"/>
              <a:gd name="T17" fmla="*/ 1869 h 2497"/>
              <a:gd name="T18" fmla="*/ 2155 w 2523"/>
              <a:gd name="T19" fmla="*/ 1882 h 2497"/>
              <a:gd name="T20" fmla="*/ 1812 w 2523"/>
              <a:gd name="T21" fmla="*/ 1755 h 2497"/>
              <a:gd name="T22" fmla="*/ 2065 w 2523"/>
              <a:gd name="T23" fmla="*/ 1767 h 2497"/>
              <a:gd name="T24" fmla="*/ 1846 w 2523"/>
              <a:gd name="T25" fmla="*/ 1688 h 2497"/>
              <a:gd name="T26" fmla="*/ 1969 w 2523"/>
              <a:gd name="T27" fmla="*/ 1846 h 2497"/>
              <a:gd name="T28" fmla="*/ 1924 w 2523"/>
              <a:gd name="T29" fmla="*/ 1711 h 2497"/>
              <a:gd name="T30" fmla="*/ 842 w 2523"/>
              <a:gd name="T31" fmla="*/ 1989 h 2497"/>
              <a:gd name="T32" fmla="*/ 583 w 2523"/>
              <a:gd name="T33" fmla="*/ 2216 h 2497"/>
              <a:gd name="T34" fmla="*/ 459 w 2523"/>
              <a:gd name="T35" fmla="*/ 2295 h 2497"/>
              <a:gd name="T36" fmla="*/ 31 w 2523"/>
              <a:gd name="T37" fmla="*/ 2495 h 2497"/>
              <a:gd name="T38" fmla="*/ 85 w 2523"/>
              <a:gd name="T39" fmla="*/ 2175 h 2497"/>
              <a:gd name="T40" fmla="*/ 252 w 2523"/>
              <a:gd name="T41" fmla="*/ 1922 h 2497"/>
              <a:gd name="T42" fmla="*/ 383 w 2523"/>
              <a:gd name="T43" fmla="*/ 1622 h 2497"/>
              <a:gd name="T44" fmla="*/ 678 w 2523"/>
              <a:gd name="T45" fmla="*/ 1608 h 2497"/>
              <a:gd name="T46" fmla="*/ 2309 w 2523"/>
              <a:gd name="T47" fmla="*/ 810 h 2497"/>
              <a:gd name="T48" fmla="*/ 2054 w 2523"/>
              <a:gd name="T49" fmla="*/ 706 h 2497"/>
              <a:gd name="T50" fmla="*/ 2320 w 2523"/>
              <a:gd name="T51" fmla="*/ 943 h 2497"/>
              <a:gd name="T52" fmla="*/ 2401 w 2523"/>
              <a:gd name="T53" fmla="*/ 1218 h 2497"/>
              <a:gd name="T54" fmla="*/ 2293 w 2523"/>
              <a:gd name="T55" fmla="*/ 1673 h 2497"/>
              <a:gd name="T56" fmla="*/ 2104 w 2523"/>
              <a:gd name="T57" fmla="*/ 1827 h 2497"/>
              <a:gd name="T58" fmla="*/ 1974 w 2523"/>
              <a:gd name="T59" fmla="*/ 1515 h 2497"/>
              <a:gd name="T60" fmla="*/ 1821 w 2523"/>
              <a:gd name="T61" fmla="*/ 1575 h 2497"/>
              <a:gd name="T62" fmla="*/ 1665 w 2523"/>
              <a:gd name="T63" fmla="*/ 1589 h 2497"/>
              <a:gd name="T64" fmla="*/ 1653 w 2523"/>
              <a:gd name="T65" fmla="*/ 1798 h 2497"/>
              <a:gd name="T66" fmla="*/ 1543 w 2523"/>
              <a:gd name="T67" fmla="*/ 1820 h 2497"/>
              <a:gd name="T68" fmla="*/ 1713 w 2523"/>
              <a:gd name="T69" fmla="*/ 1939 h 2497"/>
              <a:gd name="T70" fmla="*/ 1488 w 2523"/>
              <a:gd name="T71" fmla="*/ 1866 h 2497"/>
              <a:gd name="T72" fmla="*/ 1479 w 2523"/>
              <a:gd name="T73" fmla="*/ 1939 h 2497"/>
              <a:gd name="T74" fmla="*/ 1547 w 2523"/>
              <a:gd name="T75" fmla="*/ 1985 h 2497"/>
              <a:gd name="T76" fmla="*/ 1333 w 2523"/>
              <a:gd name="T77" fmla="*/ 2036 h 2497"/>
              <a:gd name="T78" fmla="*/ 1176 w 2523"/>
              <a:gd name="T79" fmla="*/ 1930 h 2497"/>
              <a:gd name="T80" fmla="*/ 1134 w 2523"/>
              <a:gd name="T81" fmla="*/ 1497 h 2497"/>
              <a:gd name="T82" fmla="*/ 1259 w 2523"/>
              <a:gd name="T83" fmla="*/ 1248 h 2497"/>
              <a:gd name="T84" fmla="*/ 1456 w 2523"/>
              <a:gd name="T85" fmla="*/ 1113 h 2497"/>
              <a:gd name="T86" fmla="*/ 1422 w 2523"/>
              <a:gd name="T87" fmla="*/ 1052 h 2497"/>
              <a:gd name="T88" fmla="*/ 1639 w 2523"/>
              <a:gd name="T89" fmla="*/ 785 h 2497"/>
              <a:gd name="T90" fmla="*/ 1805 w 2523"/>
              <a:gd name="T91" fmla="*/ 912 h 2497"/>
              <a:gd name="T92" fmla="*/ 1823 w 2523"/>
              <a:gd name="T93" fmla="*/ 758 h 2497"/>
              <a:gd name="T94" fmla="*/ 1972 w 2523"/>
              <a:gd name="T95" fmla="*/ 686 h 2497"/>
              <a:gd name="T96" fmla="*/ 2147 w 2523"/>
              <a:gd name="T97" fmla="*/ 414 h 2497"/>
              <a:gd name="T98" fmla="*/ 2107 w 2523"/>
              <a:gd name="T99" fmla="*/ 376 h 2497"/>
              <a:gd name="T100" fmla="*/ 1504 w 2523"/>
              <a:gd name="T101" fmla="*/ 227 h 2497"/>
              <a:gd name="T102" fmla="*/ 1460 w 2523"/>
              <a:gd name="T103" fmla="*/ 472 h 2497"/>
              <a:gd name="T104" fmla="*/ 1279 w 2523"/>
              <a:gd name="T105" fmla="*/ 1071 h 2497"/>
              <a:gd name="T106" fmla="*/ 1082 w 2523"/>
              <a:gd name="T107" fmla="*/ 1212 h 2497"/>
              <a:gd name="T108" fmla="*/ 1192 w 2523"/>
              <a:gd name="T109" fmla="*/ 846 h 2497"/>
              <a:gd name="T110" fmla="*/ 1461 w 2523"/>
              <a:gd name="T111" fmla="*/ 302 h 2497"/>
              <a:gd name="T112" fmla="*/ 2028 w 2523"/>
              <a:gd name="T113" fmla="*/ 264 h 2497"/>
              <a:gd name="T114" fmla="*/ 2047 w 2523"/>
              <a:gd name="T115" fmla="*/ 360 h 2497"/>
              <a:gd name="T116" fmla="*/ 1997 w 2523"/>
              <a:gd name="T117" fmla="*/ 457 h 2497"/>
              <a:gd name="T118" fmla="*/ 2045 w 2523"/>
              <a:gd name="T119" fmla="*/ 595 h 2497"/>
              <a:gd name="T120" fmla="*/ 1886 w 2523"/>
              <a:gd name="T121" fmla="*/ 615 h 2497"/>
              <a:gd name="T122" fmla="*/ 1854 w 2523"/>
              <a:gd name="T123" fmla="*/ 652 h 2497"/>
              <a:gd name="T124" fmla="*/ 1592 w 2523"/>
              <a:gd name="T125" fmla="*/ 675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3" h="2497">
                <a:moveTo>
                  <a:pt x="934" y="2080"/>
                </a:moveTo>
                <a:lnTo>
                  <a:pt x="935" y="2080"/>
                </a:lnTo>
                <a:lnTo>
                  <a:pt x="936" y="2080"/>
                </a:lnTo>
                <a:lnTo>
                  <a:pt x="938" y="2083"/>
                </a:lnTo>
                <a:lnTo>
                  <a:pt x="940" y="2086"/>
                </a:lnTo>
                <a:lnTo>
                  <a:pt x="936" y="2086"/>
                </a:lnTo>
                <a:lnTo>
                  <a:pt x="933" y="2083"/>
                </a:lnTo>
                <a:lnTo>
                  <a:pt x="933" y="2082"/>
                </a:lnTo>
                <a:lnTo>
                  <a:pt x="932" y="2082"/>
                </a:lnTo>
                <a:lnTo>
                  <a:pt x="932" y="2081"/>
                </a:lnTo>
                <a:lnTo>
                  <a:pt x="933" y="2081"/>
                </a:lnTo>
                <a:lnTo>
                  <a:pt x="933" y="2080"/>
                </a:lnTo>
                <a:lnTo>
                  <a:pt x="932" y="2080"/>
                </a:lnTo>
                <a:lnTo>
                  <a:pt x="932" y="2078"/>
                </a:lnTo>
                <a:lnTo>
                  <a:pt x="931" y="2078"/>
                </a:lnTo>
                <a:lnTo>
                  <a:pt x="932" y="2078"/>
                </a:lnTo>
                <a:lnTo>
                  <a:pt x="933" y="2078"/>
                </a:lnTo>
                <a:lnTo>
                  <a:pt x="933" y="2080"/>
                </a:lnTo>
                <a:lnTo>
                  <a:pt x="934" y="2080"/>
                </a:lnTo>
                <a:close/>
                <a:moveTo>
                  <a:pt x="921" y="2013"/>
                </a:moveTo>
                <a:lnTo>
                  <a:pt x="917" y="2016"/>
                </a:lnTo>
                <a:lnTo>
                  <a:pt x="913" y="2013"/>
                </a:lnTo>
                <a:lnTo>
                  <a:pt x="915" y="2001"/>
                </a:lnTo>
                <a:lnTo>
                  <a:pt x="913" y="2001"/>
                </a:lnTo>
                <a:lnTo>
                  <a:pt x="913" y="1999"/>
                </a:lnTo>
                <a:lnTo>
                  <a:pt x="919" y="1996"/>
                </a:lnTo>
                <a:lnTo>
                  <a:pt x="923" y="2000"/>
                </a:lnTo>
                <a:lnTo>
                  <a:pt x="921" y="2013"/>
                </a:lnTo>
                <a:close/>
                <a:moveTo>
                  <a:pt x="1785" y="1975"/>
                </a:moveTo>
                <a:lnTo>
                  <a:pt x="1781" y="1977"/>
                </a:lnTo>
                <a:lnTo>
                  <a:pt x="1779" y="1977"/>
                </a:lnTo>
                <a:lnTo>
                  <a:pt x="1777" y="1979"/>
                </a:lnTo>
                <a:lnTo>
                  <a:pt x="1773" y="1981"/>
                </a:lnTo>
                <a:lnTo>
                  <a:pt x="1770" y="1983"/>
                </a:lnTo>
                <a:lnTo>
                  <a:pt x="1768" y="1986"/>
                </a:lnTo>
                <a:lnTo>
                  <a:pt x="1764" y="1989"/>
                </a:lnTo>
                <a:lnTo>
                  <a:pt x="1758" y="1989"/>
                </a:lnTo>
                <a:lnTo>
                  <a:pt x="1757" y="1988"/>
                </a:lnTo>
                <a:lnTo>
                  <a:pt x="1755" y="1985"/>
                </a:lnTo>
                <a:lnTo>
                  <a:pt x="1754" y="1983"/>
                </a:lnTo>
                <a:lnTo>
                  <a:pt x="1752" y="1981"/>
                </a:lnTo>
                <a:lnTo>
                  <a:pt x="1752" y="1979"/>
                </a:lnTo>
                <a:lnTo>
                  <a:pt x="1752" y="1974"/>
                </a:lnTo>
                <a:lnTo>
                  <a:pt x="1751" y="1969"/>
                </a:lnTo>
                <a:lnTo>
                  <a:pt x="1749" y="1966"/>
                </a:lnTo>
                <a:lnTo>
                  <a:pt x="1749" y="1963"/>
                </a:lnTo>
                <a:lnTo>
                  <a:pt x="1748" y="1958"/>
                </a:lnTo>
                <a:lnTo>
                  <a:pt x="1754" y="1942"/>
                </a:lnTo>
                <a:lnTo>
                  <a:pt x="1761" y="1939"/>
                </a:lnTo>
                <a:lnTo>
                  <a:pt x="1764" y="1933"/>
                </a:lnTo>
                <a:lnTo>
                  <a:pt x="1768" y="1930"/>
                </a:lnTo>
                <a:lnTo>
                  <a:pt x="1770" y="1927"/>
                </a:lnTo>
                <a:lnTo>
                  <a:pt x="1778" y="1930"/>
                </a:lnTo>
                <a:lnTo>
                  <a:pt x="1779" y="1931"/>
                </a:lnTo>
                <a:lnTo>
                  <a:pt x="1782" y="1932"/>
                </a:lnTo>
                <a:lnTo>
                  <a:pt x="1785" y="1933"/>
                </a:lnTo>
                <a:lnTo>
                  <a:pt x="1787" y="1936"/>
                </a:lnTo>
                <a:lnTo>
                  <a:pt x="1787" y="1939"/>
                </a:lnTo>
                <a:lnTo>
                  <a:pt x="1788" y="1942"/>
                </a:lnTo>
                <a:lnTo>
                  <a:pt x="1790" y="1946"/>
                </a:lnTo>
                <a:lnTo>
                  <a:pt x="1793" y="1948"/>
                </a:lnTo>
                <a:lnTo>
                  <a:pt x="1794" y="1951"/>
                </a:lnTo>
                <a:lnTo>
                  <a:pt x="1793" y="1955"/>
                </a:lnTo>
                <a:lnTo>
                  <a:pt x="1793" y="1957"/>
                </a:lnTo>
                <a:lnTo>
                  <a:pt x="1791" y="1959"/>
                </a:lnTo>
                <a:lnTo>
                  <a:pt x="1791" y="1961"/>
                </a:lnTo>
                <a:lnTo>
                  <a:pt x="1790" y="1965"/>
                </a:lnTo>
                <a:lnTo>
                  <a:pt x="1789" y="1967"/>
                </a:lnTo>
                <a:lnTo>
                  <a:pt x="1788" y="1969"/>
                </a:lnTo>
                <a:lnTo>
                  <a:pt x="1786" y="1972"/>
                </a:lnTo>
                <a:lnTo>
                  <a:pt x="1785" y="1974"/>
                </a:lnTo>
                <a:lnTo>
                  <a:pt x="1785" y="1975"/>
                </a:lnTo>
                <a:close/>
                <a:moveTo>
                  <a:pt x="1952" y="1935"/>
                </a:moveTo>
                <a:lnTo>
                  <a:pt x="1952" y="1936"/>
                </a:lnTo>
                <a:lnTo>
                  <a:pt x="1952" y="1938"/>
                </a:lnTo>
                <a:lnTo>
                  <a:pt x="1950" y="1939"/>
                </a:lnTo>
                <a:lnTo>
                  <a:pt x="1949" y="1939"/>
                </a:lnTo>
                <a:lnTo>
                  <a:pt x="1949" y="1940"/>
                </a:lnTo>
                <a:lnTo>
                  <a:pt x="1948" y="1940"/>
                </a:lnTo>
                <a:lnTo>
                  <a:pt x="1947" y="1940"/>
                </a:lnTo>
                <a:lnTo>
                  <a:pt x="1947" y="1939"/>
                </a:lnTo>
                <a:lnTo>
                  <a:pt x="1946" y="1939"/>
                </a:lnTo>
                <a:lnTo>
                  <a:pt x="1946" y="1938"/>
                </a:lnTo>
                <a:lnTo>
                  <a:pt x="1946" y="1936"/>
                </a:lnTo>
                <a:lnTo>
                  <a:pt x="1946" y="1935"/>
                </a:lnTo>
                <a:lnTo>
                  <a:pt x="1947" y="1935"/>
                </a:lnTo>
                <a:lnTo>
                  <a:pt x="1947" y="1934"/>
                </a:lnTo>
                <a:lnTo>
                  <a:pt x="1948" y="1934"/>
                </a:lnTo>
                <a:lnTo>
                  <a:pt x="1948" y="1933"/>
                </a:lnTo>
                <a:lnTo>
                  <a:pt x="1948" y="1932"/>
                </a:lnTo>
                <a:lnTo>
                  <a:pt x="1948" y="1931"/>
                </a:lnTo>
                <a:lnTo>
                  <a:pt x="1947" y="1931"/>
                </a:lnTo>
                <a:lnTo>
                  <a:pt x="1947" y="1930"/>
                </a:lnTo>
                <a:lnTo>
                  <a:pt x="1948" y="1930"/>
                </a:lnTo>
                <a:lnTo>
                  <a:pt x="1949" y="1929"/>
                </a:lnTo>
                <a:lnTo>
                  <a:pt x="1950" y="1929"/>
                </a:lnTo>
                <a:lnTo>
                  <a:pt x="1952" y="1929"/>
                </a:lnTo>
                <a:lnTo>
                  <a:pt x="1952" y="1927"/>
                </a:lnTo>
                <a:lnTo>
                  <a:pt x="1953" y="1927"/>
                </a:lnTo>
                <a:lnTo>
                  <a:pt x="1954" y="1927"/>
                </a:lnTo>
                <a:lnTo>
                  <a:pt x="1954" y="1926"/>
                </a:lnTo>
                <a:lnTo>
                  <a:pt x="1955" y="1926"/>
                </a:lnTo>
                <a:lnTo>
                  <a:pt x="1956" y="1927"/>
                </a:lnTo>
                <a:lnTo>
                  <a:pt x="1955" y="1929"/>
                </a:lnTo>
                <a:lnTo>
                  <a:pt x="1954" y="1929"/>
                </a:lnTo>
                <a:lnTo>
                  <a:pt x="1953" y="1930"/>
                </a:lnTo>
                <a:lnTo>
                  <a:pt x="1952" y="1930"/>
                </a:lnTo>
                <a:lnTo>
                  <a:pt x="1952" y="1931"/>
                </a:lnTo>
                <a:lnTo>
                  <a:pt x="1952" y="1932"/>
                </a:lnTo>
                <a:lnTo>
                  <a:pt x="1952" y="1933"/>
                </a:lnTo>
                <a:lnTo>
                  <a:pt x="1952" y="1934"/>
                </a:lnTo>
                <a:lnTo>
                  <a:pt x="1952" y="1935"/>
                </a:lnTo>
                <a:close/>
                <a:moveTo>
                  <a:pt x="1927" y="1918"/>
                </a:moveTo>
                <a:lnTo>
                  <a:pt x="1930" y="1930"/>
                </a:lnTo>
                <a:lnTo>
                  <a:pt x="1919" y="1944"/>
                </a:lnTo>
                <a:lnTo>
                  <a:pt x="1918" y="1944"/>
                </a:lnTo>
                <a:lnTo>
                  <a:pt x="1916" y="1943"/>
                </a:lnTo>
                <a:lnTo>
                  <a:pt x="1916" y="1944"/>
                </a:lnTo>
                <a:lnTo>
                  <a:pt x="1915" y="1943"/>
                </a:lnTo>
                <a:lnTo>
                  <a:pt x="1914" y="1944"/>
                </a:lnTo>
                <a:lnTo>
                  <a:pt x="1914" y="1943"/>
                </a:lnTo>
                <a:lnTo>
                  <a:pt x="1913" y="1943"/>
                </a:lnTo>
                <a:lnTo>
                  <a:pt x="1912" y="1943"/>
                </a:lnTo>
                <a:lnTo>
                  <a:pt x="1912" y="1942"/>
                </a:lnTo>
                <a:lnTo>
                  <a:pt x="1911" y="1942"/>
                </a:lnTo>
                <a:lnTo>
                  <a:pt x="1910" y="1942"/>
                </a:lnTo>
                <a:lnTo>
                  <a:pt x="1908" y="1942"/>
                </a:lnTo>
                <a:lnTo>
                  <a:pt x="1907" y="1942"/>
                </a:lnTo>
                <a:lnTo>
                  <a:pt x="1906" y="1942"/>
                </a:lnTo>
                <a:lnTo>
                  <a:pt x="1905" y="1942"/>
                </a:lnTo>
                <a:lnTo>
                  <a:pt x="1905" y="1941"/>
                </a:lnTo>
                <a:lnTo>
                  <a:pt x="1904" y="1941"/>
                </a:lnTo>
                <a:lnTo>
                  <a:pt x="1904" y="1942"/>
                </a:lnTo>
                <a:lnTo>
                  <a:pt x="1904" y="1941"/>
                </a:lnTo>
                <a:lnTo>
                  <a:pt x="1904" y="1940"/>
                </a:lnTo>
                <a:lnTo>
                  <a:pt x="1903" y="1940"/>
                </a:lnTo>
                <a:lnTo>
                  <a:pt x="1902" y="1939"/>
                </a:lnTo>
                <a:lnTo>
                  <a:pt x="1900" y="1939"/>
                </a:lnTo>
                <a:lnTo>
                  <a:pt x="1900" y="1938"/>
                </a:lnTo>
                <a:lnTo>
                  <a:pt x="1899" y="1938"/>
                </a:lnTo>
                <a:lnTo>
                  <a:pt x="1898" y="1936"/>
                </a:lnTo>
                <a:lnTo>
                  <a:pt x="1898" y="1935"/>
                </a:lnTo>
                <a:lnTo>
                  <a:pt x="1898" y="1934"/>
                </a:lnTo>
                <a:lnTo>
                  <a:pt x="1895" y="1932"/>
                </a:lnTo>
                <a:lnTo>
                  <a:pt x="1896" y="1933"/>
                </a:lnTo>
                <a:lnTo>
                  <a:pt x="1896" y="1934"/>
                </a:lnTo>
                <a:lnTo>
                  <a:pt x="1897" y="1936"/>
                </a:lnTo>
                <a:lnTo>
                  <a:pt x="1896" y="1935"/>
                </a:lnTo>
                <a:lnTo>
                  <a:pt x="1895" y="1935"/>
                </a:lnTo>
                <a:lnTo>
                  <a:pt x="1894" y="1934"/>
                </a:lnTo>
                <a:lnTo>
                  <a:pt x="1893" y="1933"/>
                </a:lnTo>
                <a:lnTo>
                  <a:pt x="1891" y="1933"/>
                </a:lnTo>
                <a:lnTo>
                  <a:pt x="1891" y="1932"/>
                </a:lnTo>
                <a:lnTo>
                  <a:pt x="1890" y="1931"/>
                </a:lnTo>
                <a:lnTo>
                  <a:pt x="1889" y="1931"/>
                </a:lnTo>
                <a:lnTo>
                  <a:pt x="1887" y="1930"/>
                </a:lnTo>
                <a:lnTo>
                  <a:pt x="1888" y="1932"/>
                </a:lnTo>
                <a:lnTo>
                  <a:pt x="1886" y="1930"/>
                </a:lnTo>
                <a:lnTo>
                  <a:pt x="1883" y="1927"/>
                </a:lnTo>
                <a:lnTo>
                  <a:pt x="1881" y="1927"/>
                </a:lnTo>
                <a:lnTo>
                  <a:pt x="1882" y="1926"/>
                </a:lnTo>
                <a:lnTo>
                  <a:pt x="1880" y="1925"/>
                </a:lnTo>
                <a:lnTo>
                  <a:pt x="1879" y="1924"/>
                </a:lnTo>
                <a:lnTo>
                  <a:pt x="1879" y="1923"/>
                </a:lnTo>
                <a:lnTo>
                  <a:pt x="1879" y="1922"/>
                </a:lnTo>
                <a:lnTo>
                  <a:pt x="1878" y="1922"/>
                </a:lnTo>
                <a:lnTo>
                  <a:pt x="1878" y="1921"/>
                </a:lnTo>
                <a:lnTo>
                  <a:pt x="1878" y="1919"/>
                </a:lnTo>
                <a:lnTo>
                  <a:pt x="1877" y="1919"/>
                </a:lnTo>
                <a:lnTo>
                  <a:pt x="1875" y="1918"/>
                </a:lnTo>
                <a:lnTo>
                  <a:pt x="1874" y="1918"/>
                </a:lnTo>
                <a:lnTo>
                  <a:pt x="1874" y="1908"/>
                </a:lnTo>
                <a:lnTo>
                  <a:pt x="1887" y="1896"/>
                </a:lnTo>
                <a:lnTo>
                  <a:pt x="1902" y="1898"/>
                </a:lnTo>
                <a:lnTo>
                  <a:pt x="1905" y="1905"/>
                </a:lnTo>
                <a:lnTo>
                  <a:pt x="1906" y="1906"/>
                </a:lnTo>
                <a:lnTo>
                  <a:pt x="1908" y="1907"/>
                </a:lnTo>
                <a:lnTo>
                  <a:pt x="1910" y="1910"/>
                </a:lnTo>
                <a:lnTo>
                  <a:pt x="1911" y="1912"/>
                </a:lnTo>
                <a:lnTo>
                  <a:pt x="1913" y="1913"/>
                </a:lnTo>
                <a:lnTo>
                  <a:pt x="1914" y="1914"/>
                </a:lnTo>
                <a:lnTo>
                  <a:pt x="1914" y="1915"/>
                </a:lnTo>
                <a:lnTo>
                  <a:pt x="1915" y="1916"/>
                </a:lnTo>
                <a:lnTo>
                  <a:pt x="1918" y="1917"/>
                </a:lnTo>
                <a:lnTo>
                  <a:pt x="1927" y="1918"/>
                </a:lnTo>
                <a:close/>
                <a:moveTo>
                  <a:pt x="1755" y="1888"/>
                </a:moveTo>
                <a:lnTo>
                  <a:pt x="1755" y="1899"/>
                </a:lnTo>
                <a:lnTo>
                  <a:pt x="1753" y="1898"/>
                </a:lnTo>
                <a:lnTo>
                  <a:pt x="1755" y="1888"/>
                </a:lnTo>
                <a:close/>
                <a:moveTo>
                  <a:pt x="1527" y="1882"/>
                </a:moveTo>
                <a:lnTo>
                  <a:pt x="1527" y="1883"/>
                </a:lnTo>
                <a:lnTo>
                  <a:pt x="1527" y="1882"/>
                </a:lnTo>
                <a:lnTo>
                  <a:pt x="1528" y="1882"/>
                </a:lnTo>
                <a:lnTo>
                  <a:pt x="1528" y="1883"/>
                </a:lnTo>
                <a:lnTo>
                  <a:pt x="1528" y="1882"/>
                </a:lnTo>
                <a:lnTo>
                  <a:pt x="1529" y="1882"/>
                </a:lnTo>
                <a:lnTo>
                  <a:pt x="1530" y="1882"/>
                </a:lnTo>
                <a:lnTo>
                  <a:pt x="1531" y="1882"/>
                </a:lnTo>
                <a:lnTo>
                  <a:pt x="1531" y="1883"/>
                </a:lnTo>
                <a:lnTo>
                  <a:pt x="1532" y="1883"/>
                </a:lnTo>
                <a:lnTo>
                  <a:pt x="1534" y="1883"/>
                </a:lnTo>
                <a:lnTo>
                  <a:pt x="1534" y="1884"/>
                </a:lnTo>
                <a:lnTo>
                  <a:pt x="1535" y="1885"/>
                </a:lnTo>
                <a:lnTo>
                  <a:pt x="1536" y="1885"/>
                </a:lnTo>
                <a:lnTo>
                  <a:pt x="1536" y="1887"/>
                </a:lnTo>
                <a:lnTo>
                  <a:pt x="1537" y="1887"/>
                </a:lnTo>
                <a:lnTo>
                  <a:pt x="1537" y="1888"/>
                </a:lnTo>
                <a:lnTo>
                  <a:pt x="1538" y="1888"/>
                </a:lnTo>
                <a:lnTo>
                  <a:pt x="1539" y="1888"/>
                </a:lnTo>
                <a:lnTo>
                  <a:pt x="1539" y="1889"/>
                </a:lnTo>
                <a:lnTo>
                  <a:pt x="1540" y="1889"/>
                </a:lnTo>
                <a:lnTo>
                  <a:pt x="1542" y="1890"/>
                </a:lnTo>
                <a:lnTo>
                  <a:pt x="1543" y="1890"/>
                </a:lnTo>
                <a:lnTo>
                  <a:pt x="1543" y="1891"/>
                </a:lnTo>
                <a:lnTo>
                  <a:pt x="1544" y="1891"/>
                </a:lnTo>
                <a:lnTo>
                  <a:pt x="1544" y="1892"/>
                </a:lnTo>
                <a:lnTo>
                  <a:pt x="1544" y="1893"/>
                </a:lnTo>
                <a:lnTo>
                  <a:pt x="1544" y="1894"/>
                </a:lnTo>
                <a:lnTo>
                  <a:pt x="1545" y="1894"/>
                </a:lnTo>
                <a:lnTo>
                  <a:pt x="1545" y="1896"/>
                </a:lnTo>
                <a:lnTo>
                  <a:pt x="1546" y="1897"/>
                </a:lnTo>
                <a:lnTo>
                  <a:pt x="1547" y="1897"/>
                </a:lnTo>
                <a:lnTo>
                  <a:pt x="1547" y="1898"/>
                </a:lnTo>
                <a:lnTo>
                  <a:pt x="1547" y="1899"/>
                </a:lnTo>
                <a:lnTo>
                  <a:pt x="1548" y="1899"/>
                </a:lnTo>
                <a:lnTo>
                  <a:pt x="1548" y="1900"/>
                </a:lnTo>
                <a:lnTo>
                  <a:pt x="1550" y="1901"/>
                </a:lnTo>
                <a:lnTo>
                  <a:pt x="1551" y="1902"/>
                </a:lnTo>
                <a:lnTo>
                  <a:pt x="1552" y="1902"/>
                </a:lnTo>
                <a:lnTo>
                  <a:pt x="1552" y="1904"/>
                </a:lnTo>
                <a:lnTo>
                  <a:pt x="1552" y="1905"/>
                </a:lnTo>
                <a:lnTo>
                  <a:pt x="1553" y="1905"/>
                </a:lnTo>
                <a:lnTo>
                  <a:pt x="1553" y="1906"/>
                </a:lnTo>
                <a:lnTo>
                  <a:pt x="1553" y="1907"/>
                </a:lnTo>
                <a:lnTo>
                  <a:pt x="1554" y="1907"/>
                </a:lnTo>
                <a:lnTo>
                  <a:pt x="1554" y="1908"/>
                </a:lnTo>
                <a:lnTo>
                  <a:pt x="1554" y="1909"/>
                </a:lnTo>
                <a:lnTo>
                  <a:pt x="1555" y="1909"/>
                </a:lnTo>
                <a:lnTo>
                  <a:pt x="1555" y="1910"/>
                </a:lnTo>
                <a:lnTo>
                  <a:pt x="1556" y="1910"/>
                </a:lnTo>
                <a:lnTo>
                  <a:pt x="1556" y="1912"/>
                </a:lnTo>
                <a:lnTo>
                  <a:pt x="1556" y="1913"/>
                </a:lnTo>
                <a:lnTo>
                  <a:pt x="1557" y="1913"/>
                </a:lnTo>
                <a:lnTo>
                  <a:pt x="1557" y="1914"/>
                </a:lnTo>
                <a:lnTo>
                  <a:pt x="1557" y="1915"/>
                </a:lnTo>
                <a:lnTo>
                  <a:pt x="1557" y="1916"/>
                </a:lnTo>
                <a:lnTo>
                  <a:pt x="1557" y="1917"/>
                </a:lnTo>
                <a:lnTo>
                  <a:pt x="1557" y="1918"/>
                </a:lnTo>
                <a:lnTo>
                  <a:pt x="1557" y="1919"/>
                </a:lnTo>
                <a:lnTo>
                  <a:pt x="1557" y="1921"/>
                </a:lnTo>
                <a:lnTo>
                  <a:pt x="1557" y="1922"/>
                </a:lnTo>
                <a:lnTo>
                  <a:pt x="1557" y="1923"/>
                </a:lnTo>
                <a:lnTo>
                  <a:pt x="1557" y="1924"/>
                </a:lnTo>
                <a:lnTo>
                  <a:pt x="1557" y="1925"/>
                </a:lnTo>
                <a:lnTo>
                  <a:pt x="1557" y="1926"/>
                </a:lnTo>
                <a:lnTo>
                  <a:pt x="1559" y="1926"/>
                </a:lnTo>
                <a:lnTo>
                  <a:pt x="1559" y="1927"/>
                </a:lnTo>
                <a:lnTo>
                  <a:pt x="1557" y="1927"/>
                </a:lnTo>
                <a:lnTo>
                  <a:pt x="1556" y="1927"/>
                </a:lnTo>
                <a:lnTo>
                  <a:pt x="1556" y="1929"/>
                </a:lnTo>
                <a:lnTo>
                  <a:pt x="1555" y="1929"/>
                </a:lnTo>
                <a:lnTo>
                  <a:pt x="1554" y="1929"/>
                </a:lnTo>
                <a:lnTo>
                  <a:pt x="1554" y="1930"/>
                </a:lnTo>
                <a:lnTo>
                  <a:pt x="1553" y="1930"/>
                </a:lnTo>
                <a:lnTo>
                  <a:pt x="1552" y="1930"/>
                </a:lnTo>
                <a:lnTo>
                  <a:pt x="1552" y="1931"/>
                </a:lnTo>
                <a:lnTo>
                  <a:pt x="1551" y="1931"/>
                </a:lnTo>
                <a:lnTo>
                  <a:pt x="1550" y="1931"/>
                </a:lnTo>
                <a:lnTo>
                  <a:pt x="1550" y="1930"/>
                </a:lnTo>
                <a:lnTo>
                  <a:pt x="1548" y="1930"/>
                </a:lnTo>
                <a:lnTo>
                  <a:pt x="1547" y="1930"/>
                </a:lnTo>
                <a:lnTo>
                  <a:pt x="1547" y="1929"/>
                </a:lnTo>
                <a:lnTo>
                  <a:pt x="1546" y="1929"/>
                </a:lnTo>
                <a:lnTo>
                  <a:pt x="1546" y="1927"/>
                </a:lnTo>
                <a:lnTo>
                  <a:pt x="1545" y="1927"/>
                </a:lnTo>
                <a:lnTo>
                  <a:pt x="1545" y="1926"/>
                </a:lnTo>
                <a:lnTo>
                  <a:pt x="1544" y="1926"/>
                </a:lnTo>
                <a:lnTo>
                  <a:pt x="1544" y="1925"/>
                </a:lnTo>
                <a:lnTo>
                  <a:pt x="1545" y="1925"/>
                </a:lnTo>
                <a:lnTo>
                  <a:pt x="1544" y="1925"/>
                </a:lnTo>
                <a:lnTo>
                  <a:pt x="1544" y="1924"/>
                </a:lnTo>
                <a:lnTo>
                  <a:pt x="1544" y="1923"/>
                </a:lnTo>
                <a:lnTo>
                  <a:pt x="1543" y="1923"/>
                </a:lnTo>
                <a:lnTo>
                  <a:pt x="1543" y="1922"/>
                </a:lnTo>
                <a:lnTo>
                  <a:pt x="1543" y="1921"/>
                </a:lnTo>
                <a:lnTo>
                  <a:pt x="1543" y="1919"/>
                </a:lnTo>
                <a:lnTo>
                  <a:pt x="1542" y="1919"/>
                </a:lnTo>
                <a:lnTo>
                  <a:pt x="1542" y="1918"/>
                </a:lnTo>
                <a:lnTo>
                  <a:pt x="1540" y="1918"/>
                </a:lnTo>
                <a:lnTo>
                  <a:pt x="1540" y="1917"/>
                </a:lnTo>
                <a:lnTo>
                  <a:pt x="1540" y="1916"/>
                </a:lnTo>
                <a:lnTo>
                  <a:pt x="1539" y="1916"/>
                </a:lnTo>
                <a:lnTo>
                  <a:pt x="1539" y="1915"/>
                </a:lnTo>
                <a:lnTo>
                  <a:pt x="1538" y="1915"/>
                </a:lnTo>
                <a:lnTo>
                  <a:pt x="1538" y="1914"/>
                </a:lnTo>
                <a:lnTo>
                  <a:pt x="1537" y="1914"/>
                </a:lnTo>
                <a:lnTo>
                  <a:pt x="1537" y="1913"/>
                </a:lnTo>
                <a:lnTo>
                  <a:pt x="1537" y="1912"/>
                </a:lnTo>
                <a:lnTo>
                  <a:pt x="1536" y="1912"/>
                </a:lnTo>
                <a:lnTo>
                  <a:pt x="1536" y="1910"/>
                </a:lnTo>
                <a:lnTo>
                  <a:pt x="1535" y="1910"/>
                </a:lnTo>
                <a:lnTo>
                  <a:pt x="1534" y="1909"/>
                </a:lnTo>
                <a:lnTo>
                  <a:pt x="1534" y="1908"/>
                </a:lnTo>
                <a:lnTo>
                  <a:pt x="1532" y="1908"/>
                </a:lnTo>
                <a:lnTo>
                  <a:pt x="1531" y="1908"/>
                </a:lnTo>
                <a:lnTo>
                  <a:pt x="1532" y="1908"/>
                </a:lnTo>
                <a:lnTo>
                  <a:pt x="1531" y="1908"/>
                </a:lnTo>
                <a:lnTo>
                  <a:pt x="1531" y="1907"/>
                </a:lnTo>
                <a:lnTo>
                  <a:pt x="1530" y="1907"/>
                </a:lnTo>
                <a:lnTo>
                  <a:pt x="1530" y="1906"/>
                </a:lnTo>
                <a:lnTo>
                  <a:pt x="1529" y="1906"/>
                </a:lnTo>
                <a:lnTo>
                  <a:pt x="1529" y="1905"/>
                </a:lnTo>
                <a:lnTo>
                  <a:pt x="1528" y="1905"/>
                </a:lnTo>
                <a:lnTo>
                  <a:pt x="1528" y="1904"/>
                </a:lnTo>
                <a:lnTo>
                  <a:pt x="1527" y="1904"/>
                </a:lnTo>
                <a:lnTo>
                  <a:pt x="1526" y="1904"/>
                </a:lnTo>
                <a:lnTo>
                  <a:pt x="1526" y="1902"/>
                </a:lnTo>
                <a:lnTo>
                  <a:pt x="1525" y="1902"/>
                </a:lnTo>
                <a:lnTo>
                  <a:pt x="1525" y="1901"/>
                </a:lnTo>
                <a:lnTo>
                  <a:pt x="1523" y="1901"/>
                </a:lnTo>
                <a:lnTo>
                  <a:pt x="1522" y="1901"/>
                </a:lnTo>
                <a:lnTo>
                  <a:pt x="1522" y="1900"/>
                </a:lnTo>
                <a:lnTo>
                  <a:pt x="1522" y="1899"/>
                </a:lnTo>
                <a:lnTo>
                  <a:pt x="1521" y="1899"/>
                </a:lnTo>
                <a:lnTo>
                  <a:pt x="1521" y="1898"/>
                </a:lnTo>
                <a:lnTo>
                  <a:pt x="1520" y="1898"/>
                </a:lnTo>
                <a:lnTo>
                  <a:pt x="1520" y="1897"/>
                </a:lnTo>
                <a:lnTo>
                  <a:pt x="1519" y="1897"/>
                </a:lnTo>
                <a:lnTo>
                  <a:pt x="1519" y="1896"/>
                </a:lnTo>
                <a:lnTo>
                  <a:pt x="1518" y="1896"/>
                </a:lnTo>
                <a:lnTo>
                  <a:pt x="1519" y="1896"/>
                </a:lnTo>
                <a:lnTo>
                  <a:pt x="1519" y="1894"/>
                </a:lnTo>
                <a:lnTo>
                  <a:pt x="1518" y="1894"/>
                </a:lnTo>
                <a:lnTo>
                  <a:pt x="1518" y="1893"/>
                </a:lnTo>
                <a:lnTo>
                  <a:pt x="1518" y="1892"/>
                </a:lnTo>
                <a:lnTo>
                  <a:pt x="1518" y="1891"/>
                </a:lnTo>
                <a:lnTo>
                  <a:pt x="1517" y="1891"/>
                </a:lnTo>
                <a:lnTo>
                  <a:pt x="1517" y="1890"/>
                </a:lnTo>
                <a:lnTo>
                  <a:pt x="1517" y="1889"/>
                </a:lnTo>
                <a:lnTo>
                  <a:pt x="1517" y="1888"/>
                </a:lnTo>
                <a:lnTo>
                  <a:pt x="1518" y="1887"/>
                </a:lnTo>
                <a:lnTo>
                  <a:pt x="1519" y="1885"/>
                </a:lnTo>
                <a:lnTo>
                  <a:pt x="1520" y="1885"/>
                </a:lnTo>
                <a:lnTo>
                  <a:pt x="1520" y="1884"/>
                </a:lnTo>
                <a:lnTo>
                  <a:pt x="1521" y="1884"/>
                </a:lnTo>
                <a:lnTo>
                  <a:pt x="1521" y="1883"/>
                </a:lnTo>
                <a:lnTo>
                  <a:pt x="1522" y="1883"/>
                </a:lnTo>
                <a:lnTo>
                  <a:pt x="1522" y="1882"/>
                </a:lnTo>
                <a:lnTo>
                  <a:pt x="1523" y="1882"/>
                </a:lnTo>
                <a:lnTo>
                  <a:pt x="1523" y="1883"/>
                </a:lnTo>
                <a:lnTo>
                  <a:pt x="1525" y="1882"/>
                </a:lnTo>
                <a:lnTo>
                  <a:pt x="1525" y="1883"/>
                </a:lnTo>
                <a:lnTo>
                  <a:pt x="1525" y="1882"/>
                </a:lnTo>
                <a:lnTo>
                  <a:pt x="1526" y="1882"/>
                </a:lnTo>
                <a:lnTo>
                  <a:pt x="1527" y="1882"/>
                </a:lnTo>
                <a:close/>
                <a:moveTo>
                  <a:pt x="1753" y="1885"/>
                </a:moveTo>
                <a:lnTo>
                  <a:pt x="1748" y="1887"/>
                </a:lnTo>
                <a:lnTo>
                  <a:pt x="1752" y="1864"/>
                </a:lnTo>
                <a:lnTo>
                  <a:pt x="1753" y="1869"/>
                </a:lnTo>
                <a:lnTo>
                  <a:pt x="1753" y="1885"/>
                </a:lnTo>
                <a:close/>
                <a:moveTo>
                  <a:pt x="1833" y="1896"/>
                </a:moveTo>
                <a:lnTo>
                  <a:pt x="1832" y="1896"/>
                </a:lnTo>
                <a:lnTo>
                  <a:pt x="1831" y="1896"/>
                </a:lnTo>
                <a:lnTo>
                  <a:pt x="1828" y="1898"/>
                </a:lnTo>
                <a:lnTo>
                  <a:pt x="1827" y="1899"/>
                </a:lnTo>
                <a:lnTo>
                  <a:pt x="1824" y="1899"/>
                </a:lnTo>
                <a:lnTo>
                  <a:pt x="1823" y="1900"/>
                </a:lnTo>
                <a:lnTo>
                  <a:pt x="1822" y="1901"/>
                </a:lnTo>
                <a:lnTo>
                  <a:pt x="1818" y="1902"/>
                </a:lnTo>
                <a:lnTo>
                  <a:pt x="1814" y="1902"/>
                </a:lnTo>
                <a:lnTo>
                  <a:pt x="1812" y="1902"/>
                </a:lnTo>
                <a:lnTo>
                  <a:pt x="1808" y="1902"/>
                </a:lnTo>
                <a:lnTo>
                  <a:pt x="1797" y="1900"/>
                </a:lnTo>
                <a:lnTo>
                  <a:pt x="1796" y="1897"/>
                </a:lnTo>
                <a:lnTo>
                  <a:pt x="1793" y="1892"/>
                </a:lnTo>
                <a:lnTo>
                  <a:pt x="1790" y="1890"/>
                </a:lnTo>
                <a:lnTo>
                  <a:pt x="1787" y="1885"/>
                </a:lnTo>
                <a:lnTo>
                  <a:pt x="1783" y="1881"/>
                </a:lnTo>
                <a:lnTo>
                  <a:pt x="1783" y="1877"/>
                </a:lnTo>
                <a:lnTo>
                  <a:pt x="1786" y="1873"/>
                </a:lnTo>
                <a:lnTo>
                  <a:pt x="1790" y="1866"/>
                </a:lnTo>
                <a:lnTo>
                  <a:pt x="1791" y="1865"/>
                </a:lnTo>
                <a:lnTo>
                  <a:pt x="1794" y="1865"/>
                </a:lnTo>
                <a:lnTo>
                  <a:pt x="1794" y="1864"/>
                </a:lnTo>
                <a:lnTo>
                  <a:pt x="1795" y="1864"/>
                </a:lnTo>
                <a:lnTo>
                  <a:pt x="1797" y="1865"/>
                </a:lnTo>
                <a:lnTo>
                  <a:pt x="1803" y="1867"/>
                </a:lnTo>
                <a:lnTo>
                  <a:pt x="1822" y="1868"/>
                </a:lnTo>
                <a:lnTo>
                  <a:pt x="1823" y="1869"/>
                </a:lnTo>
                <a:lnTo>
                  <a:pt x="1824" y="1871"/>
                </a:lnTo>
                <a:lnTo>
                  <a:pt x="1828" y="1871"/>
                </a:lnTo>
                <a:lnTo>
                  <a:pt x="1831" y="1874"/>
                </a:lnTo>
                <a:lnTo>
                  <a:pt x="1832" y="1876"/>
                </a:lnTo>
                <a:lnTo>
                  <a:pt x="1835" y="1879"/>
                </a:lnTo>
                <a:lnTo>
                  <a:pt x="1837" y="1881"/>
                </a:lnTo>
                <a:lnTo>
                  <a:pt x="1840" y="1887"/>
                </a:lnTo>
                <a:lnTo>
                  <a:pt x="1837" y="1889"/>
                </a:lnTo>
                <a:lnTo>
                  <a:pt x="1836" y="1892"/>
                </a:lnTo>
                <a:lnTo>
                  <a:pt x="1833" y="1896"/>
                </a:lnTo>
                <a:close/>
                <a:moveTo>
                  <a:pt x="1766" y="1857"/>
                </a:moveTo>
                <a:lnTo>
                  <a:pt x="1764" y="1862"/>
                </a:lnTo>
                <a:lnTo>
                  <a:pt x="1761" y="1860"/>
                </a:lnTo>
                <a:lnTo>
                  <a:pt x="1763" y="1856"/>
                </a:lnTo>
                <a:lnTo>
                  <a:pt x="1766" y="1855"/>
                </a:lnTo>
                <a:lnTo>
                  <a:pt x="1766" y="1857"/>
                </a:lnTo>
                <a:close/>
                <a:moveTo>
                  <a:pt x="2027" y="1879"/>
                </a:moveTo>
                <a:lnTo>
                  <a:pt x="2025" y="1879"/>
                </a:lnTo>
                <a:lnTo>
                  <a:pt x="2025" y="1880"/>
                </a:lnTo>
                <a:lnTo>
                  <a:pt x="2027" y="1880"/>
                </a:lnTo>
                <a:lnTo>
                  <a:pt x="2025" y="1880"/>
                </a:lnTo>
                <a:lnTo>
                  <a:pt x="2025" y="1881"/>
                </a:lnTo>
                <a:lnTo>
                  <a:pt x="2024" y="1881"/>
                </a:lnTo>
                <a:lnTo>
                  <a:pt x="2024" y="1882"/>
                </a:lnTo>
                <a:lnTo>
                  <a:pt x="2024" y="1883"/>
                </a:lnTo>
                <a:lnTo>
                  <a:pt x="2024" y="1884"/>
                </a:lnTo>
                <a:lnTo>
                  <a:pt x="2024" y="1885"/>
                </a:lnTo>
                <a:lnTo>
                  <a:pt x="2024" y="1887"/>
                </a:lnTo>
                <a:lnTo>
                  <a:pt x="2023" y="1887"/>
                </a:lnTo>
                <a:lnTo>
                  <a:pt x="2022" y="1887"/>
                </a:lnTo>
                <a:lnTo>
                  <a:pt x="2022" y="1888"/>
                </a:lnTo>
                <a:lnTo>
                  <a:pt x="2021" y="1888"/>
                </a:lnTo>
                <a:lnTo>
                  <a:pt x="2020" y="1888"/>
                </a:lnTo>
                <a:lnTo>
                  <a:pt x="2020" y="1889"/>
                </a:lnTo>
                <a:lnTo>
                  <a:pt x="2019" y="1889"/>
                </a:lnTo>
                <a:lnTo>
                  <a:pt x="2019" y="1890"/>
                </a:lnTo>
                <a:lnTo>
                  <a:pt x="2019" y="1889"/>
                </a:lnTo>
                <a:lnTo>
                  <a:pt x="2017" y="1889"/>
                </a:lnTo>
                <a:lnTo>
                  <a:pt x="2016" y="1888"/>
                </a:lnTo>
                <a:lnTo>
                  <a:pt x="2016" y="1887"/>
                </a:lnTo>
                <a:lnTo>
                  <a:pt x="2015" y="1887"/>
                </a:lnTo>
                <a:lnTo>
                  <a:pt x="2015" y="1885"/>
                </a:lnTo>
                <a:lnTo>
                  <a:pt x="2014" y="1884"/>
                </a:lnTo>
                <a:lnTo>
                  <a:pt x="2014" y="1883"/>
                </a:lnTo>
                <a:lnTo>
                  <a:pt x="2013" y="1882"/>
                </a:lnTo>
                <a:lnTo>
                  <a:pt x="2012" y="1882"/>
                </a:lnTo>
                <a:lnTo>
                  <a:pt x="2012" y="1881"/>
                </a:lnTo>
                <a:lnTo>
                  <a:pt x="2012" y="1880"/>
                </a:lnTo>
                <a:lnTo>
                  <a:pt x="2011" y="1880"/>
                </a:lnTo>
                <a:lnTo>
                  <a:pt x="2011" y="1879"/>
                </a:lnTo>
                <a:lnTo>
                  <a:pt x="2010" y="1877"/>
                </a:lnTo>
                <a:lnTo>
                  <a:pt x="2010" y="1876"/>
                </a:lnTo>
                <a:lnTo>
                  <a:pt x="2008" y="1876"/>
                </a:lnTo>
                <a:lnTo>
                  <a:pt x="2008" y="1875"/>
                </a:lnTo>
                <a:lnTo>
                  <a:pt x="2007" y="1874"/>
                </a:lnTo>
                <a:lnTo>
                  <a:pt x="2007" y="1873"/>
                </a:lnTo>
                <a:lnTo>
                  <a:pt x="2006" y="1873"/>
                </a:lnTo>
                <a:lnTo>
                  <a:pt x="2005" y="1872"/>
                </a:lnTo>
                <a:lnTo>
                  <a:pt x="2005" y="1871"/>
                </a:lnTo>
                <a:lnTo>
                  <a:pt x="2004" y="1869"/>
                </a:lnTo>
                <a:lnTo>
                  <a:pt x="2004" y="1868"/>
                </a:lnTo>
                <a:lnTo>
                  <a:pt x="2004" y="1867"/>
                </a:lnTo>
                <a:lnTo>
                  <a:pt x="2003" y="1867"/>
                </a:lnTo>
                <a:lnTo>
                  <a:pt x="2004" y="1866"/>
                </a:lnTo>
                <a:lnTo>
                  <a:pt x="2004" y="1865"/>
                </a:lnTo>
                <a:lnTo>
                  <a:pt x="2003" y="1864"/>
                </a:lnTo>
                <a:lnTo>
                  <a:pt x="2003" y="1863"/>
                </a:lnTo>
                <a:lnTo>
                  <a:pt x="2004" y="1862"/>
                </a:lnTo>
                <a:lnTo>
                  <a:pt x="2004" y="1860"/>
                </a:lnTo>
                <a:lnTo>
                  <a:pt x="2004" y="1859"/>
                </a:lnTo>
                <a:lnTo>
                  <a:pt x="2004" y="1858"/>
                </a:lnTo>
                <a:lnTo>
                  <a:pt x="2004" y="1857"/>
                </a:lnTo>
                <a:lnTo>
                  <a:pt x="2004" y="1856"/>
                </a:lnTo>
                <a:lnTo>
                  <a:pt x="2004" y="1855"/>
                </a:lnTo>
                <a:lnTo>
                  <a:pt x="2005" y="1855"/>
                </a:lnTo>
                <a:lnTo>
                  <a:pt x="2006" y="1855"/>
                </a:lnTo>
                <a:lnTo>
                  <a:pt x="2006" y="1854"/>
                </a:lnTo>
                <a:lnTo>
                  <a:pt x="2006" y="1852"/>
                </a:lnTo>
                <a:lnTo>
                  <a:pt x="2011" y="1852"/>
                </a:lnTo>
                <a:lnTo>
                  <a:pt x="2012" y="1852"/>
                </a:lnTo>
                <a:lnTo>
                  <a:pt x="2012" y="1854"/>
                </a:lnTo>
                <a:lnTo>
                  <a:pt x="2013" y="1855"/>
                </a:lnTo>
                <a:lnTo>
                  <a:pt x="2014" y="1856"/>
                </a:lnTo>
                <a:lnTo>
                  <a:pt x="2015" y="1856"/>
                </a:lnTo>
                <a:lnTo>
                  <a:pt x="2016" y="1857"/>
                </a:lnTo>
                <a:lnTo>
                  <a:pt x="2019" y="1857"/>
                </a:lnTo>
                <a:lnTo>
                  <a:pt x="2020" y="1858"/>
                </a:lnTo>
                <a:lnTo>
                  <a:pt x="2021" y="1859"/>
                </a:lnTo>
                <a:lnTo>
                  <a:pt x="2022" y="1859"/>
                </a:lnTo>
                <a:lnTo>
                  <a:pt x="2023" y="1860"/>
                </a:lnTo>
                <a:lnTo>
                  <a:pt x="2024" y="1862"/>
                </a:lnTo>
                <a:lnTo>
                  <a:pt x="2025" y="1863"/>
                </a:lnTo>
                <a:lnTo>
                  <a:pt x="2025" y="1864"/>
                </a:lnTo>
                <a:lnTo>
                  <a:pt x="2025" y="1865"/>
                </a:lnTo>
                <a:lnTo>
                  <a:pt x="2025" y="1866"/>
                </a:lnTo>
                <a:lnTo>
                  <a:pt x="2027" y="1867"/>
                </a:lnTo>
                <a:lnTo>
                  <a:pt x="2027" y="1868"/>
                </a:lnTo>
                <a:lnTo>
                  <a:pt x="2025" y="1868"/>
                </a:lnTo>
                <a:lnTo>
                  <a:pt x="2025" y="1869"/>
                </a:lnTo>
                <a:lnTo>
                  <a:pt x="2025" y="1871"/>
                </a:lnTo>
                <a:lnTo>
                  <a:pt x="2027" y="1871"/>
                </a:lnTo>
                <a:lnTo>
                  <a:pt x="2027" y="1872"/>
                </a:lnTo>
                <a:lnTo>
                  <a:pt x="2025" y="1873"/>
                </a:lnTo>
                <a:lnTo>
                  <a:pt x="2025" y="1874"/>
                </a:lnTo>
                <a:lnTo>
                  <a:pt x="2027" y="1874"/>
                </a:lnTo>
                <a:lnTo>
                  <a:pt x="2027" y="1875"/>
                </a:lnTo>
                <a:lnTo>
                  <a:pt x="2027" y="1876"/>
                </a:lnTo>
                <a:lnTo>
                  <a:pt x="2027" y="1877"/>
                </a:lnTo>
                <a:lnTo>
                  <a:pt x="2025" y="1877"/>
                </a:lnTo>
                <a:lnTo>
                  <a:pt x="2025" y="1879"/>
                </a:lnTo>
                <a:lnTo>
                  <a:pt x="2027" y="1879"/>
                </a:lnTo>
                <a:close/>
                <a:moveTo>
                  <a:pt x="1860" y="1850"/>
                </a:moveTo>
                <a:lnTo>
                  <a:pt x="1860" y="1851"/>
                </a:lnTo>
                <a:lnTo>
                  <a:pt x="1861" y="1851"/>
                </a:lnTo>
                <a:lnTo>
                  <a:pt x="1860" y="1851"/>
                </a:lnTo>
                <a:lnTo>
                  <a:pt x="1860" y="1852"/>
                </a:lnTo>
                <a:lnTo>
                  <a:pt x="1861" y="1852"/>
                </a:lnTo>
                <a:lnTo>
                  <a:pt x="1862" y="1852"/>
                </a:lnTo>
                <a:lnTo>
                  <a:pt x="1862" y="1854"/>
                </a:lnTo>
                <a:lnTo>
                  <a:pt x="1861" y="1854"/>
                </a:lnTo>
                <a:lnTo>
                  <a:pt x="1861" y="1855"/>
                </a:lnTo>
                <a:lnTo>
                  <a:pt x="1861" y="1854"/>
                </a:lnTo>
                <a:lnTo>
                  <a:pt x="1862" y="1854"/>
                </a:lnTo>
                <a:lnTo>
                  <a:pt x="1862" y="1852"/>
                </a:lnTo>
                <a:lnTo>
                  <a:pt x="1863" y="1852"/>
                </a:lnTo>
                <a:lnTo>
                  <a:pt x="1863" y="1851"/>
                </a:lnTo>
                <a:lnTo>
                  <a:pt x="1863" y="1850"/>
                </a:lnTo>
                <a:lnTo>
                  <a:pt x="1864" y="1850"/>
                </a:lnTo>
                <a:lnTo>
                  <a:pt x="1864" y="1851"/>
                </a:lnTo>
                <a:lnTo>
                  <a:pt x="1865" y="1851"/>
                </a:lnTo>
                <a:lnTo>
                  <a:pt x="1865" y="1850"/>
                </a:lnTo>
                <a:lnTo>
                  <a:pt x="1866" y="1850"/>
                </a:lnTo>
                <a:lnTo>
                  <a:pt x="1866" y="1851"/>
                </a:lnTo>
                <a:lnTo>
                  <a:pt x="1868" y="1851"/>
                </a:lnTo>
                <a:lnTo>
                  <a:pt x="1866" y="1851"/>
                </a:lnTo>
                <a:lnTo>
                  <a:pt x="1865" y="1851"/>
                </a:lnTo>
                <a:lnTo>
                  <a:pt x="1865" y="1852"/>
                </a:lnTo>
                <a:lnTo>
                  <a:pt x="1864" y="1852"/>
                </a:lnTo>
                <a:lnTo>
                  <a:pt x="1865" y="1852"/>
                </a:lnTo>
                <a:lnTo>
                  <a:pt x="1866" y="1852"/>
                </a:lnTo>
                <a:lnTo>
                  <a:pt x="1866" y="1851"/>
                </a:lnTo>
                <a:lnTo>
                  <a:pt x="1868" y="1851"/>
                </a:lnTo>
                <a:lnTo>
                  <a:pt x="1868" y="1850"/>
                </a:lnTo>
                <a:lnTo>
                  <a:pt x="1869" y="1850"/>
                </a:lnTo>
                <a:lnTo>
                  <a:pt x="1869" y="1851"/>
                </a:lnTo>
                <a:lnTo>
                  <a:pt x="1870" y="1851"/>
                </a:lnTo>
                <a:lnTo>
                  <a:pt x="1869" y="1851"/>
                </a:lnTo>
                <a:lnTo>
                  <a:pt x="1868" y="1851"/>
                </a:lnTo>
                <a:lnTo>
                  <a:pt x="1868" y="1852"/>
                </a:lnTo>
                <a:lnTo>
                  <a:pt x="1868" y="1854"/>
                </a:lnTo>
                <a:lnTo>
                  <a:pt x="1868" y="1855"/>
                </a:lnTo>
                <a:lnTo>
                  <a:pt x="1866" y="1855"/>
                </a:lnTo>
                <a:lnTo>
                  <a:pt x="1868" y="1855"/>
                </a:lnTo>
                <a:lnTo>
                  <a:pt x="1868" y="1856"/>
                </a:lnTo>
                <a:lnTo>
                  <a:pt x="1868" y="1857"/>
                </a:lnTo>
                <a:lnTo>
                  <a:pt x="1866" y="1857"/>
                </a:lnTo>
                <a:lnTo>
                  <a:pt x="1866" y="1856"/>
                </a:lnTo>
                <a:lnTo>
                  <a:pt x="1865" y="1856"/>
                </a:lnTo>
                <a:lnTo>
                  <a:pt x="1864" y="1856"/>
                </a:lnTo>
                <a:lnTo>
                  <a:pt x="1864" y="1857"/>
                </a:lnTo>
                <a:lnTo>
                  <a:pt x="1865" y="1857"/>
                </a:lnTo>
                <a:lnTo>
                  <a:pt x="1866" y="1857"/>
                </a:lnTo>
                <a:lnTo>
                  <a:pt x="1865" y="1857"/>
                </a:lnTo>
                <a:lnTo>
                  <a:pt x="1865" y="1858"/>
                </a:lnTo>
                <a:lnTo>
                  <a:pt x="1864" y="1858"/>
                </a:lnTo>
                <a:lnTo>
                  <a:pt x="1864" y="1857"/>
                </a:lnTo>
                <a:lnTo>
                  <a:pt x="1863" y="1857"/>
                </a:lnTo>
                <a:lnTo>
                  <a:pt x="1862" y="1857"/>
                </a:lnTo>
                <a:lnTo>
                  <a:pt x="1862" y="1856"/>
                </a:lnTo>
                <a:lnTo>
                  <a:pt x="1863" y="1856"/>
                </a:lnTo>
                <a:lnTo>
                  <a:pt x="1862" y="1856"/>
                </a:lnTo>
                <a:lnTo>
                  <a:pt x="1862" y="1855"/>
                </a:lnTo>
                <a:lnTo>
                  <a:pt x="1861" y="1855"/>
                </a:lnTo>
                <a:lnTo>
                  <a:pt x="1860" y="1855"/>
                </a:lnTo>
                <a:lnTo>
                  <a:pt x="1860" y="1854"/>
                </a:lnTo>
                <a:lnTo>
                  <a:pt x="1861" y="1854"/>
                </a:lnTo>
                <a:lnTo>
                  <a:pt x="1861" y="1852"/>
                </a:lnTo>
                <a:lnTo>
                  <a:pt x="1860" y="1852"/>
                </a:lnTo>
                <a:lnTo>
                  <a:pt x="1858" y="1852"/>
                </a:lnTo>
                <a:lnTo>
                  <a:pt x="1857" y="1852"/>
                </a:lnTo>
                <a:lnTo>
                  <a:pt x="1857" y="1851"/>
                </a:lnTo>
                <a:lnTo>
                  <a:pt x="1857" y="1852"/>
                </a:lnTo>
                <a:lnTo>
                  <a:pt x="1857" y="1851"/>
                </a:lnTo>
                <a:lnTo>
                  <a:pt x="1856" y="1852"/>
                </a:lnTo>
                <a:lnTo>
                  <a:pt x="1855" y="1852"/>
                </a:lnTo>
                <a:lnTo>
                  <a:pt x="1855" y="1851"/>
                </a:lnTo>
                <a:lnTo>
                  <a:pt x="1854" y="1851"/>
                </a:lnTo>
                <a:lnTo>
                  <a:pt x="1854" y="1850"/>
                </a:lnTo>
                <a:lnTo>
                  <a:pt x="1855" y="1850"/>
                </a:lnTo>
                <a:lnTo>
                  <a:pt x="1856" y="1850"/>
                </a:lnTo>
                <a:lnTo>
                  <a:pt x="1857" y="1850"/>
                </a:lnTo>
                <a:lnTo>
                  <a:pt x="1858" y="1850"/>
                </a:lnTo>
                <a:lnTo>
                  <a:pt x="1860" y="1850"/>
                </a:lnTo>
                <a:close/>
                <a:moveTo>
                  <a:pt x="1852" y="1847"/>
                </a:moveTo>
                <a:lnTo>
                  <a:pt x="1853" y="1847"/>
                </a:lnTo>
                <a:lnTo>
                  <a:pt x="1854" y="1847"/>
                </a:lnTo>
                <a:lnTo>
                  <a:pt x="1854" y="1848"/>
                </a:lnTo>
                <a:lnTo>
                  <a:pt x="1854" y="1849"/>
                </a:lnTo>
                <a:lnTo>
                  <a:pt x="1853" y="1849"/>
                </a:lnTo>
                <a:lnTo>
                  <a:pt x="1852" y="1849"/>
                </a:lnTo>
                <a:lnTo>
                  <a:pt x="1852" y="1848"/>
                </a:lnTo>
                <a:lnTo>
                  <a:pt x="1853" y="1848"/>
                </a:lnTo>
                <a:lnTo>
                  <a:pt x="1852" y="1848"/>
                </a:lnTo>
                <a:lnTo>
                  <a:pt x="1852" y="1847"/>
                </a:lnTo>
                <a:close/>
                <a:moveTo>
                  <a:pt x="1852" y="1845"/>
                </a:moveTo>
                <a:lnTo>
                  <a:pt x="1850" y="1845"/>
                </a:lnTo>
                <a:lnTo>
                  <a:pt x="1850" y="1843"/>
                </a:lnTo>
                <a:lnTo>
                  <a:pt x="1852" y="1843"/>
                </a:lnTo>
                <a:lnTo>
                  <a:pt x="1852" y="1845"/>
                </a:lnTo>
                <a:close/>
                <a:moveTo>
                  <a:pt x="2070" y="1837"/>
                </a:moveTo>
                <a:lnTo>
                  <a:pt x="2071" y="1837"/>
                </a:lnTo>
                <a:lnTo>
                  <a:pt x="2071" y="1838"/>
                </a:lnTo>
                <a:lnTo>
                  <a:pt x="2072" y="1837"/>
                </a:lnTo>
                <a:lnTo>
                  <a:pt x="2072" y="1838"/>
                </a:lnTo>
                <a:lnTo>
                  <a:pt x="2073" y="1838"/>
                </a:lnTo>
                <a:lnTo>
                  <a:pt x="2074" y="1838"/>
                </a:lnTo>
                <a:lnTo>
                  <a:pt x="2075" y="1838"/>
                </a:lnTo>
                <a:lnTo>
                  <a:pt x="2077" y="1838"/>
                </a:lnTo>
                <a:lnTo>
                  <a:pt x="2078" y="1838"/>
                </a:lnTo>
                <a:lnTo>
                  <a:pt x="2079" y="1839"/>
                </a:lnTo>
                <a:lnTo>
                  <a:pt x="2080" y="1839"/>
                </a:lnTo>
                <a:lnTo>
                  <a:pt x="2081" y="1839"/>
                </a:lnTo>
                <a:lnTo>
                  <a:pt x="2081" y="1840"/>
                </a:lnTo>
                <a:lnTo>
                  <a:pt x="2080" y="1840"/>
                </a:lnTo>
                <a:lnTo>
                  <a:pt x="2080" y="1841"/>
                </a:lnTo>
                <a:lnTo>
                  <a:pt x="2080" y="1842"/>
                </a:lnTo>
                <a:lnTo>
                  <a:pt x="2079" y="1842"/>
                </a:lnTo>
                <a:lnTo>
                  <a:pt x="2079" y="1843"/>
                </a:lnTo>
                <a:lnTo>
                  <a:pt x="2079" y="1845"/>
                </a:lnTo>
                <a:lnTo>
                  <a:pt x="2079" y="1846"/>
                </a:lnTo>
                <a:lnTo>
                  <a:pt x="2078" y="1846"/>
                </a:lnTo>
                <a:lnTo>
                  <a:pt x="2078" y="1845"/>
                </a:lnTo>
                <a:lnTo>
                  <a:pt x="2077" y="1845"/>
                </a:lnTo>
                <a:lnTo>
                  <a:pt x="2077" y="1846"/>
                </a:lnTo>
                <a:lnTo>
                  <a:pt x="2075" y="1846"/>
                </a:lnTo>
                <a:lnTo>
                  <a:pt x="2075" y="1847"/>
                </a:lnTo>
                <a:lnTo>
                  <a:pt x="2074" y="1847"/>
                </a:lnTo>
                <a:lnTo>
                  <a:pt x="2073" y="1847"/>
                </a:lnTo>
                <a:lnTo>
                  <a:pt x="2072" y="1847"/>
                </a:lnTo>
                <a:lnTo>
                  <a:pt x="2071" y="1847"/>
                </a:lnTo>
                <a:lnTo>
                  <a:pt x="2072" y="1847"/>
                </a:lnTo>
                <a:lnTo>
                  <a:pt x="2072" y="1848"/>
                </a:lnTo>
                <a:lnTo>
                  <a:pt x="2073" y="1848"/>
                </a:lnTo>
                <a:lnTo>
                  <a:pt x="2073" y="1847"/>
                </a:lnTo>
                <a:lnTo>
                  <a:pt x="2074" y="1847"/>
                </a:lnTo>
                <a:lnTo>
                  <a:pt x="2075" y="1847"/>
                </a:lnTo>
                <a:lnTo>
                  <a:pt x="2075" y="1846"/>
                </a:lnTo>
                <a:lnTo>
                  <a:pt x="2077" y="1846"/>
                </a:lnTo>
                <a:lnTo>
                  <a:pt x="2078" y="1846"/>
                </a:lnTo>
                <a:lnTo>
                  <a:pt x="2079" y="1846"/>
                </a:lnTo>
                <a:lnTo>
                  <a:pt x="2079" y="1847"/>
                </a:lnTo>
                <a:lnTo>
                  <a:pt x="2080" y="1847"/>
                </a:lnTo>
                <a:lnTo>
                  <a:pt x="2081" y="1847"/>
                </a:lnTo>
                <a:lnTo>
                  <a:pt x="2081" y="1848"/>
                </a:lnTo>
                <a:lnTo>
                  <a:pt x="2081" y="1849"/>
                </a:lnTo>
                <a:lnTo>
                  <a:pt x="2081" y="1850"/>
                </a:lnTo>
                <a:lnTo>
                  <a:pt x="2080" y="1850"/>
                </a:lnTo>
                <a:lnTo>
                  <a:pt x="2079" y="1850"/>
                </a:lnTo>
                <a:lnTo>
                  <a:pt x="2078" y="1850"/>
                </a:lnTo>
                <a:lnTo>
                  <a:pt x="2078" y="1849"/>
                </a:lnTo>
                <a:lnTo>
                  <a:pt x="2077" y="1849"/>
                </a:lnTo>
                <a:lnTo>
                  <a:pt x="2077" y="1850"/>
                </a:lnTo>
                <a:lnTo>
                  <a:pt x="2075" y="1850"/>
                </a:lnTo>
                <a:lnTo>
                  <a:pt x="2074" y="1850"/>
                </a:lnTo>
                <a:lnTo>
                  <a:pt x="2073" y="1851"/>
                </a:lnTo>
                <a:lnTo>
                  <a:pt x="2072" y="1851"/>
                </a:lnTo>
                <a:lnTo>
                  <a:pt x="2071" y="1851"/>
                </a:lnTo>
                <a:lnTo>
                  <a:pt x="2071" y="1850"/>
                </a:lnTo>
                <a:lnTo>
                  <a:pt x="2070" y="1850"/>
                </a:lnTo>
                <a:lnTo>
                  <a:pt x="2069" y="1850"/>
                </a:lnTo>
                <a:lnTo>
                  <a:pt x="2070" y="1850"/>
                </a:lnTo>
                <a:lnTo>
                  <a:pt x="2071" y="1850"/>
                </a:lnTo>
                <a:lnTo>
                  <a:pt x="2071" y="1851"/>
                </a:lnTo>
                <a:lnTo>
                  <a:pt x="2072" y="1851"/>
                </a:lnTo>
                <a:lnTo>
                  <a:pt x="2073" y="1851"/>
                </a:lnTo>
                <a:lnTo>
                  <a:pt x="2074" y="1851"/>
                </a:lnTo>
                <a:lnTo>
                  <a:pt x="2075" y="1851"/>
                </a:lnTo>
                <a:lnTo>
                  <a:pt x="2075" y="1850"/>
                </a:lnTo>
                <a:lnTo>
                  <a:pt x="2077" y="1850"/>
                </a:lnTo>
                <a:lnTo>
                  <a:pt x="2078" y="1850"/>
                </a:lnTo>
                <a:lnTo>
                  <a:pt x="2078" y="1851"/>
                </a:lnTo>
                <a:lnTo>
                  <a:pt x="2079" y="1851"/>
                </a:lnTo>
                <a:lnTo>
                  <a:pt x="2079" y="1850"/>
                </a:lnTo>
                <a:lnTo>
                  <a:pt x="2080" y="1850"/>
                </a:lnTo>
                <a:lnTo>
                  <a:pt x="2080" y="1851"/>
                </a:lnTo>
                <a:lnTo>
                  <a:pt x="2081" y="1851"/>
                </a:lnTo>
                <a:lnTo>
                  <a:pt x="2081" y="1850"/>
                </a:lnTo>
                <a:lnTo>
                  <a:pt x="2082" y="1849"/>
                </a:lnTo>
                <a:lnTo>
                  <a:pt x="2082" y="1848"/>
                </a:lnTo>
                <a:lnTo>
                  <a:pt x="2082" y="1847"/>
                </a:lnTo>
                <a:lnTo>
                  <a:pt x="2081" y="1847"/>
                </a:lnTo>
                <a:lnTo>
                  <a:pt x="2081" y="1846"/>
                </a:lnTo>
                <a:lnTo>
                  <a:pt x="2080" y="1846"/>
                </a:lnTo>
                <a:lnTo>
                  <a:pt x="2080" y="1845"/>
                </a:lnTo>
                <a:lnTo>
                  <a:pt x="2080" y="1843"/>
                </a:lnTo>
                <a:lnTo>
                  <a:pt x="2080" y="1842"/>
                </a:lnTo>
                <a:lnTo>
                  <a:pt x="2081" y="1842"/>
                </a:lnTo>
                <a:lnTo>
                  <a:pt x="2081" y="1841"/>
                </a:lnTo>
                <a:lnTo>
                  <a:pt x="2082" y="1841"/>
                </a:lnTo>
                <a:lnTo>
                  <a:pt x="2083" y="1841"/>
                </a:lnTo>
                <a:lnTo>
                  <a:pt x="2083" y="1842"/>
                </a:lnTo>
                <a:lnTo>
                  <a:pt x="2084" y="1842"/>
                </a:lnTo>
                <a:lnTo>
                  <a:pt x="2084" y="1843"/>
                </a:lnTo>
                <a:lnTo>
                  <a:pt x="2086" y="1843"/>
                </a:lnTo>
                <a:lnTo>
                  <a:pt x="2087" y="1843"/>
                </a:lnTo>
                <a:lnTo>
                  <a:pt x="2088" y="1845"/>
                </a:lnTo>
                <a:lnTo>
                  <a:pt x="2088" y="1846"/>
                </a:lnTo>
                <a:lnTo>
                  <a:pt x="2088" y="1847"/>
                </a:lnTo>
                <a:lnTo>
                  <a:pt x="2088" y="1848"/>
                </a:lnTo>
                <a:lnTo>
                  <a:pt x="2087" y="1848"/>
                </a:lnTo>
                <a:lnTo>
                  <a:pt x="2087" y="1849"/>
                </a:lnTo>
                <a:lnTo>
                  <a:pt x="2088" y="1850"/>
                </a:lnTo>
                <a:lnTo>
                  <a:pt x="2089" y="1850"/>
                </a:lnTo>
                <a:lnTo>
                  <a:pt x="2089" y="1851"/>
                </a:lnTo>
                <a:lnTo>
                  <a:pt x="2088" y="1851"/>
                </a:lnTo>
                <a:lnTo>
                  <a:pt x="2088" y="1850"/>
                </a:lnTo>
                <a:lnTo>
                  <a:pt x="2088" y="1851"/>
                </a:lnTo>
                <a:lnTo>
                  <a:pt x="2087" y="1851"/>
                </a:lnTo>
                <a:lnTo>
                  <a:pt x="2087" y="1852"/>
                </a:lnTo>
                <a:lnTo>
                  <a:pt x="2086" y="1852"/>
                </a:lnTo>
                <a:lnTo>
                  <a:pt x="2086" y="1854"/>
                </a:lnTo>
                <a:lnTo>
                  <a:pt x="2084" y="1854"/>
                </a:lnTo>
                <a:lnTo>
                  <a:pt x="2083" y="1854"/>
                </a:lnTo>
                <a:lnTo>
                  <a:pt x="2083" y="1855"/>
                </a:lnTo>
                <a:lnTo>
                  <a:pt x="2082" y="1855"/>
                </a:lnTo>
                <a:lnTo>
                  <a:pt x="2082" y="1854"/>
                </a:lnTo>
                <a:lnTo>
                  <a:pt x="2082" y="1855"/>
                </a:lnTo>
                <a:lnTo>
                  <a:pt x="2082" y="1854"/>
                </a:lnTo>
                <a:lnTo>
                  <a:pt x="2081" y="1854"/>
                </a:lnTo>
                <a:lnTo>
                  <a:pt x="2080" y="1854"/>
                </a:lnTo>
                <a:lnTo>
                  <a:pt x="2079" y="1854"/>
                </a:lnTo>
                <a:lnTo>
                  <a:pt x="2078" y="1854"/>
                </a:lnTo>
                <a:lnTo>
                  <a:pt x="2077" y="1854"/>
                </a:lnTo>
                <a:lnTo>
                  <a:pt x="2077" y="1855"/>
                </a:lnTo>
                <a:lnTo>
                  <a:pt x="2075" y="1855"/>
                </a:lnTo>
                <a:lnTo>
                  <a:pt x="2075" y="1854"/>
                </a:lnTo>
                <a:lnTo>
                  <a:pt x="2074" y="1854"/>
                </a:lnTo>
                <a:lnTo>
                  <a:pt x="2073" y="1854"/>
                </a:lnTo>
                <a:lnTo>
                  <a:pt x="2073" y="1852"/>
                </a:lnTo>
                <a:lnTo>
                  <a:pt x="2072" y="1854"/>
                </a:lnTo>
                <a:lnTo>
                  <a:pt x="2071" y="1854"/>
                </a:lnTo>
                <a:lnTo>
                  <a:pt x="2070" y="1854"/>
                </a:lnTo>
                <a:lnTo>
                  <a:pt x="2070" y="1852"/>
                </a:lnTo>
                <a:lnTo>
                  <a:pt x="2069" y="1852"/>
                </a:lnTo>
                <a:lnTo>
                  <a:pt x="2069" y="1854"/>
                </a:lnTo>
                <a:lnTo>
                  <a:pt x="2069" y="1852"/>
                </a:lnTo>
                <a:lnTo>
                  <a:pt x="2067" y="1852"/>
                </a:lnTo>
                <a:lnTo>
                  <a:pt x="2067" y="1854"/>
                </a:lnTo>
                <a:lnTo>
                  <a:pt x="2067" y="1852"/>
                </a:lnTo>
                <a:lnTo>
                  <a:pt x="2066" y="1852"/>
                </a:lnTo>
                <a:lnTo>
                  <a:pt x="2066" y="1854"/>
                </a:lnTo>
                <a:lnTo>
                  <a:pt x="2065" y="1854"/>
                </a:lnTo>
                <a:lnTo>
                  <a:pt x="2064" y="1854"/>
                </a:lnTo>
                <a:lnTo>
                  <a:pt x="2064" y="1855"/>
                </a:lnTo>
                <a:lnTo>
                  <a:pt x="2064" y="1854"/>
                </a:lnTo>
                <a:lnTo>
                  <a:pt x="2063" y="1854"/>
                </a:lnTo>
                <a:lnTo>
                  <a:pt x="2062" y="1854"/>
                </a:lnTo>
                <a:lnTo>
                  <a:pt x="2061" y="1854"/>
                </a:lnTo>
                <a:lnTo>
                  <a:pt x="2061" y="1852"/>
                </a:lnTo>
                <a:lnTo>
                  <a:pt x="2061" y="1854"/>
                </a:lnTo>
                <a:lnTo>
                  <a:pt x="2059" y="1854"/>
                </a:lnTo>
                <a:lnTo>
                  <a:pt x="2059" y="1852"/>
                </a:lnTo>
                <a:lnTo>
                  <a:pt x="2058" y="1852"/>
                </a:lnTo>
                <a:lnTo>
                  <a:pt x="2057" y="1852"/>
                </a:lnTo>
                <a:lnTo>
                  <a:pt x="2057" y="1851"/>
                </a:lnTo>
                <a:lnTo>
                  <a:pt x="2056" y="1852"/>
                </a:lnTo>
                <a:lnTo>
                  <a:pt x="2056" y="1854"/>
                </a:lnTo>
                <a:lnTo>
                  <a:pt x="2055" y="1854"/>
                </a:lnTo>
                <a:lnTo>
                  <a:pt x="2054" y="1854"/>
                </a:lnTo>
                <a:lnTo>
                  <a:pt x="2054" y="1852"/>
                </a:lnTo>
                <a:lnTo>
                  <a:pt x="2055" y="1852"/>
                </a:lnTo>
                <a:lnTo>
                  <a:pt x="2055" y="1851"/>
                </a:lnTo>
                <a:lnTo>
                  <a:pt x="2056" y="1851"/>
                </a:lnTo>
                <a:lnTo>
                  <a:pt x="2056" y="1850"/>
                </a:lnTo>
                <a:lnTo>
                  <a:pt x="2055" y="1850"/>
                </a:lnTo>
                <a:lnTo>
                  <a:pt x="2055" y="1849"/>
                </a:lnTo>
                <a:lnTo>
                  <a:pt x="2054" y="1848"/>
                </a:lnTo>
                <a:lnTo>
                  <a:pt x="2055" y="1848"/>
                </a:lnTo>
                <a:lnTo>
                  <a:pt x="2055" y="1847"/>
                </a:lnTo>
                <a:lnTo>
                  <a:pt x="2054" y="1846"/>
                </a:lnTo>
                <a:lnTo>
                  <a:pt x="2054" y="1845"/>
                </a:lnTo>
                <a:lnTo>
                  <a:pt x="2055" y="1845"/>
                </a:lnTo>
                <a:lnTo>
                  <a:pt x="2056" y="1845"/>
                </a:lnTo>
                <a:lnTo>
                  <a:pt x="2056" y="1843"/>
                </a:lnTo>
                <a:lnTo>
                  <a:pt x="2056" y="1842"/>
                </a:lnTo>
                <a:lnTo>
                  <a:pt x="2056" y="1841"/>
                </a:lnTo>
                <a:lnTo>
                  <a:pt x="2057" y="1841"/>
                </a:lnTo>
                <a:lnTo>
                  <a:pt x="2058" y="1841"/>
                </a:lnTo>
                <a:lnTo>
                  <a:pt x="2059" y="1840"/>
                </a:lnTo>
                <a:lnTo>
                  <a:pt x="2061" y="1840"/>
                </a:lnTo>
                <a:lnTo>
                  <a:pt x="2062" y="1840"/>
                </a:lnTo>
                <a:lnTo>
                  <a:pt x="2063" y="1841"/>
                </a:lnTo>
                <a:lnTo>
                  <a:pt x="2064" y="1840"/>
                </a:lnTo>
                <a:lnTo>
                  <a:pt x="2064" y="1839"/>
                </a:lnTo>
                <a:lnTo>
                  <a:pt x="2065" y="1839"/>
                </a:lnTo>
                <a:lnTo>
                  <a:pt x="2065" y="1838"/>
                </a:lnTo>
                <a:lnTo>
                  <a:pt x="2066" y="1838"/>
                </a:lnTo>
                <a:lnTo>
                  <a:pt x="2067" y="1837"/>
                </a:lnTo>
                <a:lnTo>
                  <a:pt x="2069" y="1837"/>
                </a:lnTo>
                <a:lnTo>
                  <a:pt x="2069" y="1838"/>
                </a:lnTo>
                <a:lnTo>
                  <a:pt x="2069" y="1839"/>
                </a:lnTo>
                <a:lnTo>
                  <a:pt x="2067" y="1839"/>
                </a:lnTo>
                <a:lnTo>
                  <a:pt x="2066" y="1840"/>
                </a:lnTo>
                <a:lnTo>
                  <a:pt x="2067" y="1840"/>
                </a:lnTo>
                <a:lnTo>
                  <a:pt x="2069" y="1840"/>
                </a:lnTo>
                <a:lnTo>
                  <a:pt x="2069" y="1841"/>
                </a:lnTo>
                <a:lnTo>
                  <a:pt x="2067" y="1841"/>
                </a:lnTo>
                <a:lnTo>
                  <a:pt x="2067" y="1840"/>
                </a:lnTo>
                <a:lnTo>
                  <a:pt x="2066" y="1840"/>
                </a:lnTo>
                <a:lnTo>
                  <a:pt x="2066" y="1841"/>
                </a:lnTo>
                <a:lnTo>
                  <a:pt x="2067" y="1841"/>
                </a:lnTo>
                <a:lnTo>
                  <a:pt x="2069" y="1842"/>
                </a:lnTo>
                <a:lnTo>
                  <a:pt x="2069" y="1841"/>
                </a:lnTo>
                <a:lnTo>
                  <a:pt x="2070" y="1841"/>
                </a:lnTo>
                <a:lnTo>
                  <a:pt x="2069" y="1841"/>
                </a:lnTo>
                <a:lnTo>
                  <a:pt x="2069" y="1840"/>
                </a:lnTo>
                <a:lnTo>
                  <a:pt x="2067" y="1840"/>
                </a:lnTo>
                <a:lnTo>
                  <a:pt x="2067" y="1839"/>
                </a:lnTo>
                <a:lnTo>
                  <a:pt x="2069" y="1839"/>
                </a:lnTo>
                <a:lnTo>
                  <a:pt x="2070" y="1838"/>
                </a:lnTo>
                <a:lnTo>
                  <a:pt x="2069" y="1838"/>
                </a:lnTo>
                <a:lnTo>
                  <a:pt x="2069" y="1837"/>
                </a:lnTo>
                <a:lnTo>
                  <a:pt x="2070" y="1837"/>
                </a:lnTo>
                <a:close/>
                <a:moveTo>
                  <a:pt x="1937" y="1835"/>
                </a:moveTo>
                <a:lnTo>
                  <a:pt x="1937" y="1837"/>
                </a:lnTo>
                <a:lnTo>
                  <a:pt x="1937" y="1835"/>
                </a:lnTo>
                <a:close/>
                <a:moveTo>
                  <a:pt x="1766" y="1831"/>
                </a:moveTo>
                <a:lnTo>
                  <a:pt x="1760" y="1838"/>
                </a:lnTo>
                <a:lnTo>
                  <a:pt x="1760" y="1831"/>
                </a:lnTo>
                <a:lnTo>
                  <a:pt x="1763" y="1829"/>
                </a:lnTo>
                <a:lnTo>
                  <a:pt x="1766" y="1831"/>
                </a:lnTo>
                <a:close/>
                <a:moveTo>
                  <a:pt x="2087" y="1825"/>
                </a:moveTo>
                <a:lnTo>
                  <a:pt x="2087" y="1826"/>
                </a:lnTo>
                <a:lnTo>
                  <a:pt x="2088" y="1826"/>
                </a:lnTo>
                <a:lnTo>
                  <a:pt x="2089" y="1827"/>
                </a:lnTo>
                <a:lnTo>
                  <a:pt x="2089" y="1829"/>
                </a:lnTo>
                <a:lnTo>
                  <a:pt x="2089" y="1830"/>
                </a:lnTo>
                <a:lnTo>
                  <a:pt x="2089" y="1831"/>
                </a:lnTo>
                <a:lnTo>
                  <a:pt x="2088" y="1831"/>
                </a:lnTo>
                <a:lnTo>
                  <a:pt x="2087" y="1831"/>
                </a:lnTo>
                <a:lnTo>
                  <a:pt x="2087" y="1832"/>
                </a:lnTo>
                <a:lnTo>
                  <a:pt x="2088" y="1832"/>
                </a:lnTo>
                <a:lnTo>
                  <a:pt x="2088" y="1833"/>
                </a:lnTo>
                <a:lnTo>
                  <a:pt x="2088" y="1834"/>
                </a:lnTo>
                <a:lnTo>
                  <a:pt x="2087" y="1834"/>
                </a:lnTo>
                <a:lnTo>
                  <a:pt x="2087" y="1835"/>
                </a:lnTo>
                <a:lnTo>
                  <a:pt x="2088" y="1835"/>
                </a:lnTo>
                <a:lnTo>
                  <a:pt x="2089" y="1835"/>
                </a:lnTo>
                <a:lnTo>
                  <a:pt x="2089" y="1834"/>
                </a:lnTo>
                <a:lnTo>
                  <a:pt x="2089" y="1833"/>
                </a:lnTo>
                <a:lnTo>
                  <a:pt x="2089" y="1832"/>
                </a:lnTo>
                <a:lnTo>
                  <a:pt x="2090" y="1831"/>
                </a:lnTo>
                <a:lnTo>
                  <a:pt x="2091" y="1832"/>
                </a:lnTo>
                <a:lnTo>
                  <a:pt x="2091" y="1833"/>
                </a:lnTo>
                <a:lnTo>
                  <a:pt x="2091" y="1834"/>
                </a:lnTo>
                <a:lnTo>
                  <a:pt x="2091" y="1835"/>
                </a:lnTo>
                <a:lnTo>
                  <a:pt x="2091" y="1837"/>
                </a:lnTo>
                <a:lnTo>
                  <a:pt x="2092" y="1838"/>
                </a:lnTo>
                <a:lnTo>
                  <a:pt x="2091" y="1838"/>
                </a:lnTo>
                <a:lnTo>
                  <a:pt x="2092" y="1838"/>
                </a:lnTo>
                <a:lnTo>
                  <a:pt x="2092" y="1839"/>
                </a:lnTo>
                <a:lnTo>
                  <a:pt x="2092" y="1840"/>
                </a:lnTo>
                <a:lnTo>
                  <a:pt x="2092" y="1841"/>
                </a:lnTo>
                <a:lnTo>
                  <a:pt x="2092" y="1842"/>
                </a:lnTo>
                <a:lnTo>
                  <a:pt x="2092" y="1843"/>
                </a:lnTo>
                <a:lnTo>
                  <a:pt x="2092" y="1845"/>
                </a:lnTo>
                <a:lnTo>
                  <a:pt x="2092" y="1846"/>
                </a:lnTo>
                <a:lnTo>
                  <a:pt x="2092" y="1847"/>
                </a:lnTo>
                <a:lnTo>
                  <a:pt x="2091" y="1847"/>
                </a:lnTo>
                <a:lnTo>
                  <a:pt x="2091" y="1848"/>
                </a:lnTo>
                <a:lnTo>
                  <a:pt x="2090" y="1848"/>
                </a:lnTo>
                <a:lnTo>
                  <a:pt x="2089" y="1847"/>
                </a:lnTo>
                <a:lnTo>
                  <a:pt x="2090" y="1846"/>
                </a:lnTo>
                <a:lnTo>
                  <a:pt x="2091" y="1845"/>
                </a:lnTo>
                <a:lnTo>
                  <a:pt x="2091" y="1843"/>
                </a:lnTo>
                <a:lnTo>
                  <a:pt x="2091" y="1842"/>
                </a:lnTo>
                <a:lnTo>
                  <a:pt x="2091" y="1841"/>
                </a:lnTo>
                <a:lnTo>
                  <a:pt x="2091" y="1840"/>
                </a:lnTo>
                <a:lnTo>
                  <a:pt x="2090" y="1840"/>
                </a:lnTo>
                <a:lnTo>
                  <a:pt x="2089" y="1841"/>
                </a:lnTo>
                <a:lnTo>
                  <a:pt x="2088" y="1842"/>
                </a:lnTo>
                <a:lnTo>
                  <a:pt x="2087" y="1842"/>
                </a:lnTo>
                <a:lnTo>
                  <a:pt x="2086" y="1842"/>
                </a:lnTo>
                <a:lnTo>
                  <a:pt x="2086" y="1841"/>
                </a:lnTo>
                <a:lnTo>
                  <a:pt x="2084" y="1841"/>
                </a:lnTo>
                <a:lnTo>
                  <a:pt x="2084" y="1840"/>
                </a:lnTo>
                <a:lnTo>
                  <a:pt x="2083" y="1840"/>
                </a:lnTo>
                <a:lnTo>
                  <a:pt x="2083" y="1839"/>
                </a:lnTo>
                <a:lnTo>
                  <a:pt x="2082" y="1839"/>
                </a:lnTo>
                <a:lnTo>
                  <a:pt x="2081" y="1839"/>
                </a:lnTo>
                <a:lnTo>
                  <a:pt x="2081" y="1838"/>
                </a:lnTo>
                <a:lnTo>
                  <a:pt x="2080" y="1838"/>
                </a:lnTo>
                <a:lnTo>
                  <a:pt x="2079" y="1838"/>
                </a:lnTo>
                <a:lnTo>
                  <a:pt x="2078" y="1838"/>
                </a:lnTo>
                <a:lnTo>
                  <a:pt x="2077" y="1838"/>
                </a:lnTo>
                <a:lnTo>
                  <a:pt x="2075" y="1838"/>
                </a:lnTo>
                <a:lnTo>
                  <a:pt x="2074" y="1838"/>
                </a:lnTo>
                <a:lnTo>
                  <a:pt x="2073" y="1838"/>
                </a:lnTo>
                <a:lnTo>
                  <a:pt x="2073" y="1837"/>
                </a:lnTo>
                <a:lnTo>
                  <a:pt x="2072" y="1837"/>
                </a:lnTo>
                <a:lnTo>
                  <a:pt x="2071" y="1837"/>
                </a:lnTo>
                <a:lnTo>
                  <a:pt x="2070" y="1837"/>
                </a:lnTo>
                <a:lnTo>
                  <a:pt x="2070" y="1835"/>
                </a:lnTo>
                <a:lnTo>
                  <a:pt x="2069" y="1835"/>
                </a:lnTo>
                <a:lnTo>
                  <a:pt x="2067" y="1835"/>
                </a:lnTo>
                <a:lnTo>
                  <a:pt x="2066" y="1835"/>
                </a:lnTo>
                <a:lnTo>
                  <a:pt x="2066" y="1837"/>
                </a:lnTo>
                <a:lnTo>
                  <a:pt x="2065" y="1837"/>
                </a:lnTo>
                <a:lnTo>
                  <a:pt x="2065" y="1838"/>
                </a:lnTo>
                <a:lnTo>
                  <a:pt x="2064" y="1838"/>
                </a:lnTo>
                <a:lnTo>
                  <a:pt x="2064" y="1839"/>
                </a:lnTo>
                <a:lnTo>
                  <a:pt x="2064" y="1838"/>
                </a:lnTo>
                <a:lnTo>
                  <a:pt x="2063" y="1838"/>
                </a:lnTo>
                <a:lnTo>
                  <a:pt x="2063" y="1839"/>
                </a:lnTo>
                <a:lnTo>
                  <a:pt x="2062" y="1839"/>
                </a:lnTo>
                <a:lnTo>
                  <a:pt x="2061" y="1839"/>
                </a:lnTo>
                <a:lnTo>
                  <a:pt x="2059" y="1839"/>
                </a:lnTo>
                <a:lnTo>
                  <a:pt x="2058" y="1839"/>
                </a:lnTo>
                <a:lnTo>
                  <a:pt x="2058" y="1840"/>
                </a:lnTo>
                <a:lnTo>
                  <a:pt x="2057" y="1840"/>
                </a:lnTo>
                <a:lnTo>
                  <a:pt x="2056" y="1840"/>
                </a:lnTo>
                <a:lnTo>
                  <a:pt x="2056" y="1841"/>
                </a:lnTo>
                <a:lnTo>
                  <a:pt x="2055" y="1841"/>
                </a:lnTo>
                <a:lnTo>
                  <a:pt x="2055" y="1842"/>
                </a:lnTo>
                <a:lnTo>
                  <a:pt x="2054" y="1842"/>
                </a:lnTo>
                <a:lnTo>
                  <a:pt x="2053" y="1842"/>
                </a:lnTo>
                <a:lnTo>
                  <a:pt x="2054" y="1842"/>
                </a:lnTo>
                <a:lnTo>
                  <a:pt x="2054" y="1841"/>
                </a:lnTo>
                <a:lnTo>
                  <a:pt x="2054" y="1840"/>
                </a:lnTo>
                <a:lnTo>
                  <a:pt x="2055" y="1839"/>
                </a:lnTo>
                <a:lnTo>
                  <a:pt x="2055" y="1838"/>
                </a:lnTo>
                <a:lnTo>
                  <a:pt x="2056" y="1837"/>
                </a:lnTo>
                <a:lnTo>
                  <a:pt x="2056" y="1835"/>
                </a:lnTo>
                <a:lnTo>
                  <a:pt x="2057" y="1835"/>
                </a:lnTo>
                <a:lnTo>
                  <a:pt x="2057" y="1834"/>
                </a:lnTo>
                <a:lnTo>
                  <a:pt x="2058" y="1833"/>
                </a:lnTo>
                <a:lnTo>
                  <a:pt x="2059" y="1833"/>
                </a:lnTo>
                <a:lnTo>
                  <a:pt x="2059" y="1832"/>
                </a:lnTo>
                <a:lnTo>
                  <a:pt x="2062" y="1832"/>
                </a:lnTo>
                <a:lnTo>
                  <a:pt x="2063" y="1831"/>
                </a:lnTo>
                <a:lnTo>
                  <a:pt x="2064" y="1831"/>
                </a:lnTo>
                <a:lnTo>
                  <a:pt x="2064" y="1830"/>
                </a:lnTo>
                <a:lnTo>
                  <a:pt x="2065" y="1830"/>
                </a:lnTo>
                <a:lnTo>
                  <a:pt x="2064" y="1830"/>
                </a:lnTo>
                <a:lnTo>
                  <a:pt x="2064" y="1829"/>
                </a:lnTo>
                <a:lnTo>
                  <a:pt x="2065" y="1827"/>
                </a:lnTo>
                <a:lnTo>
                  <a:pt x="2066" y="1827"/>
                </a:lnTo>
                <a:lnTo>
                  <a:pt x="2069" y="1827"/>
                </a:lnTo>
                <a:lnTo>
                  <a:pt x="2071" y="1826"/>
                </a:lnTo>
                <a:lnTo>
                  <a:pt x="2072" y="1826"/>
                </a:lnTo>
                <a:lnTo>
                  <a:pt x="2074" y="1826"/>
                </a:lnTo>
                <a:lnTo>
                  <a:pt x="2075" y="1825"/>
                </a:lnTo>
                <a:lnTo>
                  <a:pt x="2075" y="1826"/>
                </a:lnTo>
                <a:lnTo>
                  <a:pt x="2078" y="1825"/>
                </a:lnTo>
                <a:lnTo>
                  <a:pt x="2080" y="1825"/>
                </a:lnTo>
                <a:lnTo>
                  <a:pt x="2081" y="1825"/>
                </a:lnTo>
                <a:lnTo>
                  <a:pt x="2082" y="1825"/>
                </a:lnTo>
                <a:lnTo>
                  <a:pt x="2084" y="1825"/>
                </a:lnTo>
                <a:lnTo>
                  <a:pt x="2087" y="1825"/>
                </a:lnTo>
                <a:close/>
                <a:moveTo>
                  <a:pt x="1947" y="1823"/>
                </a:moveTo>
                <a:lnTo>
                  <a:pt x="1948" y="1823"/>
                </a:lnTo>
                <a:lnTo>
                  <a:pt x="1949" y="1823"/>
                </a:lnTo>
                <a:lnTo>
                  <a:pt x="1950" y="1823"/>
                </a:lnTo>
                <a:lnTo>
                  <a:pt x="1950" y="1824"/>
                </a:lnTo>
                <a:lnTo>
                  <a:pt x="1952" y="1824"/>
                </a:lnTo>
                <a:lnTo>
                  <a:pt x="1953" y="1824"/>
                </a:lnTo>
                <a:lnTo>
                  <a:pt x="1953" y="1825"/>
                </a:lnTo>
                <a:lnTo>
                  <a:pt x="1954" y="1825"/>
                </a:lnTo>
                <a:lnTo>
                  <a:pt x="1954" y="1826"/>
                </a:lnTo>
                <a:lnTo>
                  <a:pt x="1954" y="1827"/>
                </a:lnTo>
                <a:lnTo>
                  <a:pt x="1954" y="1829"/>
                </a:lnTo>
                <a:lnTo>
                  <a:pt x="1953" y="1829"/>
                </a:lnTo>
                <a:lnTo>
                  <a:pt x="1954" y="1829"/>
                </a:lnTo>
                <a:lnTo>
                  <a:pt x="1953" y="1829"/>
                </a:lnTo>
                <a:lnTo>
                  <a:pt x="1953" y="1830"/>
                </a:lnTo>
                <a:lnTo>
                  <a:pt x="1954" y="1830"/>
                </a:lnTo>
                <a:lnTo>
                  <a:pt x="1954" y="1831"/>
                </a:lnTo>
                <a:lnTo>
                  <a:pt x="1954" y="1832"/>
                </a:lnTo>
                <a:lnTo>
                  <a:pt x="1953" y="1832"/>
                </a:lnTo>
                <a:lnTo>
                  <a:pt x="1953" y="1833"/>
                </a:lnTo>
                <a:lnTo>
                  <a:pt x="1953" y="1832"/>
                </a:lnTo>
                <a:lnTo>
                  <a:pt x="1952" y="1832"/>
                </a:lnTo>
                <a:lnTo>
                  <a:pt x="1952" y="1831"/>
                </a:lnTo>
                <a:lnTo>
                  <a:pt x="1952" y="1832"/>
                </a:lnTo>
                <a:lnTo>
                  <a:pt x="1952" y="1831"/>
                </a:lnTo>
                <a:lnTo>
                  <a:pt x="1952" y="1832"/>
                </a:lnTo>
                <a:lnTo>
                  <a:pt x="1952" y="1831"/>
                </a:lnTo>
                <a:lnTo>
                  <a:pt x="1952" y="1832"/>
                </a:lnTo>
                <a:lnTo>
                  <a:pt x="1950" y="1832"/>
                </a:lnTo>
                <a:lnTo>
                  <a:pt x="1950" y="1831"/>
                </a:lnTo>
                <a:lnTo>
                  <a:pt x="1950" y="1832"/>
                </a:lnTo>
                <a:lnTo>
                  <a:pt x="1949" y="1832"/>
                </a:lnTo>
                <a:lnTo>
                  <a:pt x="1950" y="1832"/>
                </a:lnTo>
                <a:lnTo>
                  <a:pt x="1952" y="1832"/>
                </a:lnTo>
                <a:lnTo>
                  <a:pt x="1953" y="1832"/>
                </a:lnTo>
                <a:lnTo>
                  <a:pt x="1953" y="1833"/>
                </a:lnTo>
                <a:lnTo>
                  <a:pt x="1954" y="1833"/>
                </a:lnTo>
                <a:lnTo>
                  <a:pt x="1955" y="1833"/>
                </a:lnTo>
                <a:lnTo>
                  <a:pt x="1955" y="1834"/>
                </a:lnTo>
                <a:lnTo>
                  <a:pt x="1955" y="1835"/>
                </a:lnTo>
                <a:lnTo>
                  <a:pt x="1955" y="1837"/>
                </a:lnTo>
                <a:lnTo>
                  <a:pt x="1955" y="1838"/>
                </a:lnTo>
                <a:lnTo>
                  <a:pt x="1956" y="1838"/>
                </a:lnTo>
                <a:lnTo>
                  <a:pt x="1956" y="1839"/>
                </a:lnTo>
                <a:lnTo>
                  <a:pt x="1956" y="1840"/>
                </a:lnTo>
                <a:lnTo>
                  <a:pt x="1956" y="1841"/>
                </a:lnTo>
                <a:lnTo>
                  <a:pt x="1957" y="1841"/>
                </a:lnTo>
                <a:lnTo>
                  <a:pt x="1957" y="1842"/>
                </a:lnTo>
                <a:lnTo>
                  <a:pt x="1957" y="1843"/>
                </a:lnTo>
                <a:lnTo>
                  <a:pt x="1957" y="1845"/>
                </a:lnTo>
                <a:lnTo>
                  <a:pt x="1958" y="1845"/>
                </a:lnTo>
                <a:lnTo>
                  <a:pt x="1958" y="1846"/>
                </a:lnTo>
                <a:lnTo>
                  <a:pt x="1958" y="1847"/>
                </a:lnTo>
                <a:lnTo>
                  <a:pt x="1960" y="1847"/>
                </a:lnTo>
                <a:lnTo>
                  <a:pt x="1960" y="1848"/>
                </a:lnTo>
                <a:lnTo>
                  <a:pt x="1960" y="1849"/>
                </a:lnTo>
                <a:lnTo>
                  <a:pt x="1960" y="1850"/>
                </a:lnTo>
                <a:lnTo>
                  <a:pt x="1960" y="1851"/>
                </a:lnTo>
                <a:lnTo>
                  <a:pt x="1960" y="1850"/>
                </a:lnTo>
                <a:lnTo>
                  <a:pt x="1958" y="1850"/>
                </a:lnTo>
                <a:lnTo>
                  <a:pt x="1957" y="1850"/>
                </a:lnTo>
                <a:lnTo>
                  <a:pt x="1956" y="1850"/>
                </a:lnTo>
                <a:lnTo>
                  <a:pt x="1955" y="1850"/>
                </a:lnTo>
                <a:lnTo>
                  <a:pt x="1956" y="1850"/>
                </a:lnTo>
                <a:lnTo>
                  <a:pt x="1955" y="1850"/>
                </a:lnTo>
                <a:lnTo>
                  <a:pt x="1955" y="1849"/>
                </a:lnTo>
                <a:lnTo>
                  <a:pt x="1955" y="1850"/>
                </a:lnTo>
                <a:lnTo>
                  <a:pt x="1955" y="1849"/>
                </a:lnTo>
                <a:lnTo>
                  <a:pt x="1955" y="1850"/>
                </a:lnTo>
                <a:lnTo>
                  <a:pt x="1955" y="1849"/>
                </a:lnTo>
                <a:lnTo>
                  <a:pt x="1954" y="1849"/>
                </a:lnTo>
                <a:lnTo>
                  <a:pt x="1955" y="1849"/>
                </a:lnTo>
                <a:lnTo>
                  <a:pt x="1954" y="1849"/>
                </a:lnTo>
                <a:lnTo>
                  <a:pt x="1953" y="1849"/>
                </a:lnTo>
                <a:lnTo>
                  <a:pt x="1952" y="1849"/>
                </a:lnTo>
                <a:lnTo>
                  <a:pt x="1950" y="1849"/>
                </a:lnTo>
                <a:lnTo>
                  <a:pt x="1949" y="1849"/>
                </a:lnTo>
                <a:lnTo>
                  <a:pt x="1948" y="1849"/>
                </a:lnTo>
                <a:lnTo>
                  <a:pt x="1948" y="1848"/>
                </a:lnTo>
                <a:lnTo>
                  <a:pt x="1948" y="1849"/>
                </a:lnTo>
                <a:lnTo>
                  <a:pt x="1948" y="1848"/>
                </a:lnTo>
                <a:lnTo>
                  <a:pt x="1947" y="1848"/>
                </a:lnTo>
                <a:lnTo>
                  <a:pt x="1946" y="1848"/>
                </a:lnTo>
                <a:lnTo>
                  <a:pt x="1945" y="1848"/>
                </a:lnTo>
                <a:lnTo>
                  <a:pt x="1945" y="1847"/>
                </a:lnTo>
                <a:lnTo>
                  <a:pt x="1944" y="1847"/>
                </a:lnTo>
                <a:lnTo>
                  <a:pt x="1942" y="1847"/>
                </a:lnTo>
                <a:lnTo>
                  <a:pt x="1942" y="1846"/>
                </a:lnTo>
                <a:lnTo>
                  <a:pt x="1941" y="1846"/>
                </a:lnTo>
                <a:lnTo>
                  <a:pt x="1940" y="1846"/>
                </a:lnTo>
                <a:lnTo>
                  <a:pt x="1940" y="1845"/>
                </a:lnTo>
                <a:lnTo>
                  <a:pt x="1939" y="1845"/>
                </a:lnTo>
                <a:lnTo>
                  <a:pt x="1939" y="1843"/>
                </a:lnTo>
                <a:lnTo>
                  <a:pt x="1939" y="1842"/>
                </a:lnTo>
                <a:lnTo>
                  <a:pt x="1938" y="1842"/>
                </a:lnTo>
                <a:lnTo>
                  <a:pt x="1938" y="1841"/>
                </a:lnTo>
                <a:lnTo>
                  <a:pt x="1938" y="1840"/>
                </a:lnTo>
                <a:lnTo>
                  <a:pt x="1938" y="1839"/>
                </a:lnTo>
                <a:lnTo>
                  <a:pt x="1938" y="1838"/>
                </a:lnTo>
                <a:lnTo>
                  <a:pt x="1938" y="1837"/>
                </a:lnTo>
                <a:lnTo>
                  <a:pt x="1939" y="1837"/>
                </a:lnTo>
                <a:lnTo>
                  <a:pt x="1939" y="1835"/>
                </a:lnTo>
                <a:lnTo>
                  <a:pt x="1940" y="1835"/>
                </a:lnTo>
                <a:lnTo>
                  <a:pt x="1941" y="1835"/>
                </a:lnTo>
                <a:lnTo>
                  <a:pt x="1941" y="1834"/>
                </a:lnTo>
                <a:lnTo>
                  <a:pt x="1942" y="1834"/>
                </a:lnTo>
                <a:lnTo>
                  <a:pt x="1944" y="1834"/>
                </a:lnTo>
                <a:lnTo>
                  <a:pt x="1944" y="1833"/>
                </a:lnTo>
                <a:lnTo>
                  <a:pt x="1945" y="1833"/>
                </a:lnTo>
                <a:lnTo>
                  <a:pt x="1946" y="1832"/>
                </a:lnTo>
                <a:lnTo>
                  <a:pt x="1946" y="1831"/>
                </a:lnTo>
                <a:lnTo>
                  <a:pt x="1947" y="1830"/>
                </a:lnTo>
                <a:lnTo>
                  <a:pt x="1948" y="1830"/>
                </a:lnTo>
                <a:lnTo>
                  <a:pt x="1948" y="1829"/>
                </a:lnTo>
                <a:lnTo>
                  <a:pt x="1947" y="1829"/>
                </a:lnTo>
                <a:lnTo>
                  <a:pt x="1947" y="1827"/>
                </a:lnTo>
                <a:lnTo>
                  <a:pt x="1947" y="1825"/>
                </a:lnTo>
                <a:lnTo>
                  <a:pt x="1947" y="1824"/>
                </a:lnTo>
                <a:lnTo>
                  <a:pt x="1946" y="1824"/>
                </a:lnTo>
                <a:lnTo>
                  <a:pt x="1946" y="1823"/>
                </a:lnTo>
                <a:lnTo>
                  <a:pt x="1947" y="1823"/>
                </a:lnTo>
                <a:close/>
                <a:moveTo>
                  <a:pt x="1925" y="1823"/>
                </a:moveTo>
                <a:lnTo>
                  <a:pt x="1927" y="1823"/>
                </a:lnTo>
                <a:lnTo>
                  <a:pt x="1927" y="1824"/>
                </a:lnTo>
                <a:lnTo>
                  <a:pt x="1928" y="1824"/>
                </a:lnTo>
                <a:lnTo>
                  <a:pt x="1928" y="1825"/>
                </a:lnTo>
                <a:lnTo>
                  <a:pt x="1929" y="1825"/>
                </a:lnTo>
                <a:lnTo>
                  <a:pt x="1929" y="1826"/>
                </a:lnTo>
                <a:lnTo>
                  <a:pt x="1930" y="1826"/>
                </a:lnTo>
                <a:lnTo>
                  <a:pt x="1930" y="1827"/>
                </a:lnTo>
                <a:lnTo>
                  <a:pt x="1929" y="1827"/>
                </a:lnTo>
                <a:lnTo>
                  <a:pt x="1930" y="1827"/>
                </a:lnTo>
                <a:lnTo>
                  <a:pt x="1929" y="1827"/>
                </a:lnTo>
                <a:lnTo>
                  <a:pt x="1930" y="1827"/>
                </a:lnTo>
                <a:lnTo>
                  <a:pt x="1930" y="1829"/>
                </a:lnTo>
                <a:lnTo>
                  <a:pt x="1929" y="1829"/>
                </a:lnTo>
                <a:lnTo>
                  <a:pt x="1930" y="1829"/>
                </a:lnTo>
                <a:lnTo>
                  <a:pt x="1929" y="1829"/>
                </a:lnTo>
                <a:lnTo>
                  <a:pt x="1930" y="1829"/>
                </a:lnTo>
                <a:lnTo>
                  <a:pt x="1931" y="1829"/>
                </a:lnTo>
                <a:lnTo>
                  <a:pt x="1932" y="1829"/>
                </a:lnTo>
                <a:lnTo>
                  <a:pt x="1931" y="1829"/>
                </a:lnTo>
                <a:lnTo>
                  <a:pt x="1932" y="1829"/>
                </a:lnTo>
                <a:lnTo>
                  <a:pt x="1932" y="1830"/>
                </a:lnTo>
                <a:lnTo>
                  <a:pt x="1933" y="1830"/>
                </a:lnTo>
                <a:lnTo>
                  <a:pt x="1933" y="1831"/>
                </a:lnTo>
                <a:lnTo>
                  <a:pt x="1935" y="1831"/>
                </a:lnTo>
                <a:lnTo>
                  <a:pt x="1935" y="1832"/>
                </a:lnTo>
                <a:lnTo>
                  <a:pt x="1935" y="1833"/>
                </a:lnTo>
                <a:lnTo>
                  <a:pt x="1936" y="1833"/>
                </a:lnTo>
                <a:lnTo>
                  <a:pt x="1935" y="1833"/>
                </a:lnTo>
                <a:lnTo>
                  <a:pt x="1936" y="1833"/>
                </a:lnTo>
                <a:lnTo>
                  <a:pt x="1936" y="1834"/>
                </a:lnTo>
                <a:lnTo>
                  <a:pt x="1936" y="1835"/>
                </a:lnTo>
                <a:lnTo>
                  <a:pt x="1936" y="1837"/>
                </a:lnTo>
                <a:lnTo>
                  <a:pt x="1936" y="1838"/>
                </a:lnTo>
                <a:lnTo>
                  <a:pt x="1936" y="1839"/>
                </a:lnTo>
                <a:lnTo>
                  <a:pt x="1936" y="1840"/>
                </a:lnTo>
                <a:lnTo>
                  <a:pt x="1936" y="1841"/>
                </a:lnTo>
                <a:lnTo>
                  <a:pt x="1936" y="1842"/>
                </a:lnTo>
                <a:lnTo>
                  <a:pt x="1935" y="1842"/>
                </a:lnTo>
                <a:lnTo>
                  <a:pt x="1935" y="1843"/>
                </a:lnTo>
                <a:lnTo>
                  <a:pt x="1933" y="1843"/>
                </a:lnTo>
                <a:lnTo>
                  <a:pt x="1933" y="1845"/>
                </a:lnTo>
                <a:lnTo>
                  <a:pt x="1932" y="1845"/>
                </a:lnTo>
                <a:lnTo>
                  <a:pt x="1932" y="1846"/>
                </a:lnTo>
                <a:lnTo>
                  <a:pt x="1931" y="1847"/>
                </a:lnTo>
                <a:lnTo>
                  <a:pt x="1931" y="1848"/>
                </a:lnTo>
                <a:lnTo>
                  <a:pt x="1930" y="1848"/>
                </a:lnTo>
                <a:lnTo>
                  <a:pt x="1929" y="1848"/>
                </a:lnTo>
                <a:lnTo>
                  <a:pt x="1928" y="1848"/>
                </a:lnTo>
                <a:lnTo>
                  <a:pt x="1928" y="1849"/>
                </a:lnTo>
                <a:lnTo>
                  <a:pt x="1927" y="1849"/>
                </a:lnTo>
                <a:lnTo>
                  <a:pt x="1927" y="1848"/>
                </a:lnTo>
                <a:lnTo>
                  <a:pt x="1925" y="1848"/>
                </a:lnTo>
                <a:lnTo>
                  <a:pt x="1924" y="1848"/>
                </a:lnTo>
                <a:lnTo>
                  <a:pt x="1924" y="1849"/>
                </a:lnTo>
                <a:lnTo>
                  <a:pt x="1924" y="1848"/>
                </a:lnTo>
                <a:lnTo>
                  <a:pt x="1924" y="1849"/>
                </a:lnTo>
                <a:lnTo>
                  <a:pt x="1924" y="1848"/>
                </a:lnTo>
                <a:lnTo>
                  <a:pt x="1924" y="1849"/>
                </a:lnTo>
                <a:lnTo>
                  <a:pt x="1924" y="1848"/>
                </a:lnTo>
                <a:lnTo>
                  <a:pt x="1923" y="1848"/>
                </a:lnTo>
                <a:lnTo>
                  <a:pt x="1924" y="1848"/>
                </a:lnTo>
                <a:lnTo>
                  <a:pt x="1923" y="1848"/>
                </a:lnTo>
                <a:lnTo>
                  <a:pt x="1922" y="1848"/>
                </a:lnTo>
                <a:lnTo>
                  <a:pt x="1921" y="1848"/>
                </a:lnTo>
                <a:lnTo>
                  <a:pt x="1920" y="1848"/>
                </a:lnTo>
                <a:lnTo>
                  <a:pt x="1919" y="1848"/>
                </a:lnTo>
                <a:lnTo>
                  <a:pt x="1918" y="1848"/>
                </a:lnTo>
                <a:lnTo>
                  <a:pt x="1916" y="1848"/>
                </a:lnTo>
                <a:lnTo>
                  <a:pt x="1915" y="1848"/>
                </a:lnTo>
                <a:lnTo>
                  <a:pt x="1914" y="1848"/>
                </a:lnTo>
                <a:lnTo>
                  <a:pt x="1913" y="1848"/>
                </a:lnTo>
                <a:lnTo>
                  <a:pt x="1912" y="1848"/>
                </a:lnTo>
                <a:lnTo>
                  <a:pt x="1911" y="1848"/>
                </a:lnTo>
                <a:lnTo>
                  <a:pt x="1911" y="1847"/>
                </a:lnTo>
                <a:lnTo>
                  <a:pt x="1910" y="1847"/>
                </a:lnTo>
                <a:lnTo>
                  <a:pt x="1910" y="1846"/>
                </a:lnTo>
                <a:lnTo>
                  <a:pt x="1910" y="1845"/>
                </a:lnTo>
                <a:lnTo>
                  <a:pt x="1911" y="1839"/>
                </a:lnTo>
                <a:lnTo>
                  <a:pt x="1911" y="1838"/>
                </a:lnTo>
                <a:lnTo>
                  <a:pt x="1912" y="1838"/>
                </a:lnTo>
                <a:lnTo>
                  <a:pt x="1912" y="1837"/>
                </a:lnTo>
                <a:lnTo>
                  <a:pt x="1913" y="1837"/>
                </a:lnTo>
                <a:lnTo>
                  <a:pt x="1913" y="1835"/>
                </a:lnTo>
                <a:lnTo>
                  <a:pt x="1914" y="1835"/>
                </a:lnTo>
                <a:lnTo>
                  <a:pt x="1914" y="1834"/>
                </a:lnTo>
                <a:lnTo>
                  <a:pt x="1914" y="1833"/>
                </a:lnTo>
                <a:lnTo>
                  <a:pt x="1915" y="1833"/>
                </a:lnTo>
                <a:lnTo>
                  <a:pt x="1915" y="1832"/>
                </a:lnTo>
                <a:lnTo>
                  <a:pt x="1916" y="1831"/>
                </a:lnTo>
                <a:lnTo>
                  <a:pt x="1916" y="1830"/>
                </a:lnTo>
                <a:lnTo>
                  <a:pt x="1918" y="1830"/>
                </a:lnTo>
                <a:lnTo>
                  <a:pt x="1918" y="1829"/>
                </a:lnTo>
                <a:lnTo>
                  <a:pt x="1919" y="1829"/>
                </a:lnTo>
                <a:lnTo>
                  <a:pt x="1919" y="1827"/>
                </a:lnTo>
                <a:lnTo>
                  <a:pt x="1920" y="1827"/>
                </a:lnTo>
                <a:lnTo>
                  <a:pt x="1920" y="1826"/>
                </a:lnTo>
                <a:lnTo>
                  <a:pt x="1921" y="1826"/>
                </a:lnTo>
                <a:lnTo>
                  <a:pt x="1921" y="1825"/>
                </a:lnTo>
                <a:lnTo>
                  <a:pt x="1922" y="1825"/>
                </a:lnTo>
                <a:lnTo>
                  <a:pt x="1922" y="1824"/>
                </a:lnTo>
                <a:lnTo>
                  <a:pt x="1923" y="1824"/>
                </a:lnTo>
                <a:lnTo>
                  <a:pt x="1922" y="1824"/>
                </a:lnTo>
                <a:lnTo>
                  <a:pt x="1923" y="1824"/>
                </a:lnTo>
                <a:lnTo>
                  <a:pt x="1923" y="1823"/>
                </a:lnTo>
                <a:lnTo>
                  <a:pt x="1924" y="1823"/>
                </a:lnTo>
                <a:lnTo>
                  <a:pt x="1925" y="1823"/>
                </a:lnTo>
                <a:close/>
                <a:moveTo>
                  <a:pt x="1755" y="1840"/>
                </a:moveTo>
                <a:lnTo>
                  <a:pt x="1748" y="1851"/>
                </a:lnTo>
                <a:lnTo>
                  <a:pt x="1748" y="1842"/>
                </a:lnTo>
                <a:lnTo>
                  <a:pt x="1743" y="1831"/>
                </a:lnTo>
                <a:lnTo>
                  <a:pt x="1741" y="1825"/>
                </a:lnTo>
                <a:lnTo>
                  <a:pt x="1739" y="1816"/>
                </a:lnTo>
                <a:lnTo>
                  <a:pt x="1745" y="1818"/>
                </a:lnTo>
                <a:lnTo>
                  <a:pt x="1748" y="1822"/>
                </a:lnTo>
                <a:lnTo>
                  <a:pt x="1749" y="1827"/>
                </a:lnTo>
                <a:lnTo>
                  <a:pt x="1755" y="1840"/>
                </a:lnTo>
                <a:close/>
                <a:moveTo>
                  <a:pt x="1843" y="1806"/>
                </a:moveTo>
                <a:lnTo>
                  <a:pt x="1843" y="1807"/>
                </a:lnTo>
                <a:lnTo>
                  <a:pt x="1844" y="1807"/>
                </a:lnTo>
                <a:lnTo>
                  <a:pt x="1845" y="1807"/>
                </a:lnTo>
                <a:lnTo>
                  <a:pt x="1846" y="1807"/>
                </a:lnTo>
                <a:lnTo>
                  <a:pt x="1845" y="1807"/>
                </a:lnTo>
                <a:lnTo>
                  <a:pt x="1845" y="1808"/>
                </a:lnTo>
                <a:lnTo>
                  <a:pt x="1846" y="1809"/>
                </a:lnTo>
                <a:lnTo>
                  <a:pt x="1846" y="1810"/>
                </a:lnTo>
                <a:lnTo>
                  <a:pt x="1845" y="1810"/>
                </a:lnTo>
                <a:lnTo>
                  <a:pt x="1846" y="1810"/>
                </a:lnTo>
                <a:lnTo>
                  <a:pt x="1846" y="1812"/>
                </a:lnTo>
                <a:lnTo>
                  <a:pt x="1846" y="1813"/>
                </a:lnTo>
                <a:lnTo>
                  <a:pt x="1846" y="1814"/>
                </a:lnTo>
                <a:lnTo>
                  <a:pt x="1845" y="1814"/>
                </a:lnTo>
                <a:lnTo>
                  <a:pt x="1846" y="1815"/>
                </a:lnTo>
                <a:lnTo>
                  <a:pt x="1846" y="1814"/>
                </a:lnTo>
                <a:lnTo>
                  <a:pt x="1846" y="1815"/>
                </a:lnTo>
                <a:lnTo>
                  <a:pt x="1846" y="1816"/>
                </a:lnTo>
                <a:lnTo>
                  <a:pt x="1846" y="1817"/>
                </a:lnTo>
                <a:lnTo>
                  <a:pt x="1846" y="1818"/>
                </a:lnTo>
                <a:lnTo>
                  <a:pt x="1846" y="1817"/>
                </a:lnTo>
                <a:lnTo>
                  <a:pt x="1846" y="1818"/>
                </a:lnTo>
                <a:lnTo>
                  <a:pt x="1845" y="1818"/>
                </a:lnTo>
                <a:lnTo>
                  <a:pt x="1844" y="1818"/>
                </a:lnTo>
                <a:lnTo>
                  <a:pt x="1844" y="1820"/>
                </a:lnTo>
                <a:lnTo>
                  <a:pt x="1845" y="1820"/>
                </a:lnTo>
                <a:lnTo>
                  <a:pt x="1845" y="1818"/>
                </a:lnTo>
                <a:lnTo>
                  <a:pt x="1845" y="1820"/>
                </a:lnTo>
                <a:lnTo>
                  <a:pt x="1846" y="1820"/>
                </a:lnTo>
                <a:lnTo>
                  <a:pt x="1846" y="1821"/>
                </a:lnTo>
                <a:lnTo>
                  <a:pt x="1847" y="1821"/>
                </a:lnTo>
                <a:lnTo>
                  <a:pt x="1846" y="1821"/>
                </a:lnTo>
                <a:lnTo>
                  <a:pt x="1845" y="1821"/>
                </a:lnTo>
                <a:lnTo>
                  <a:pt x="1845" y="1822"/>
                </a:lnTo>
                <a:lnTo>
                  <a:pt x="1845" y="1823"/>
                </a:lnTo>
                <a:lnTo>
                  <a:pt x="1844" y="1823"/>
                </a:lnTo>
                <a:lnTo>
                  <a:pt x="1843" y="1823"/>
                </a:lnTo>
                <a:lnTo>
                  <a:pt x="1843" y="1822"/>
                </a:lnTo>
                <a:lnTo>
                  <a:pt x="1841" y="1822"/>
                </a:lnTo>
                <a:lnTo>
                  <a:pt x="1841" y="1823"/>
                </a:lnTo>
                <a:lnTo>
                  <a:pt x="1840" y="1823"/>
                </a:lnTo>
                <a:lnTo>
                  <a:pt x="1840" y="1824"/>
                </a:lnTo>
                <a:lnTo>
                  <a:pt x="1840" y="1823"/>
                </a:lnTo>
                <a:lnTo>
                  <a:pt x="1840" y="1824"/>
                </a:lnTo>
                <a:lnTo>
                  <a:pt x="1839" y="1824"/>
                </a:lnTo>
                <a:lnTo>
                  <a:pt x="1838" y="1824"/>
                </a:lnTo>
                <a:lnTo>
                  <a:pt x="1838" y="1825"/>
                </a:lnTo>
                <a:lnTo>
                  <a:pt x="1837" y="1825"/>
                </a:lnTo>
                <a:lnTo>
                  <a:pt x="1837" y="1826"/>
                </a:lnTo>
                <a:lnTo>
                  <a:pt x="1837" y="1827"/>
                </a:lnTo>
                <a:lnTo>
                  <a:pt x="1836" y="1827"/>
                </a:lnTo>
                <a:lnTo>
                  <a:pt x="1835" y="1827"/>
                </a:lnTo>
                <a:lnTo>
                  <a:pt x="1835" y="1829"/>
                </a:lnTo>
                <a:lnTo>
                  <a:pt x="1833" y="1829"/>
                </a:lnTo>
                <a:lnTo>
                  <a:pt x="1833" y="1830"/>
                </a:lnTo>
                <a:lnTo>
                  <a:pt x="1832" y="1830"/>
                </a:lnTo>
                <a:lnTo>
                  <a:pt x="1832" y="1831"/>
                </a:lnTo>
                <a:lnTo>
                  <a:pt x="1832" y="1830"/>
                </a:lnTo>
                <a:lnTo>
                  <a:pt x="1831" y="1830"/>
                </a:lnTo>
                <a:lnTo>
                  <a:pt x="1831" y="1831"/>
                </a:lnTo>
                <a:lnTo>
                  <a:pt x="1831" y="1832"/>
                </a:lnTo>
                <a:lnTo>
                  <a:pt x="1830" y="1832"/>
                </a:lnTo>
                <a:lnTo>
                  <a:pt x="1829" y="1832"/>
                </a:lnTo>
                <a:lnTo>
                  <a:pt x="1829" y="1831"/>
                </a:lnTo>
                <a:lnTo>
                  <a:pt x="1829" y="1832"/>
                </a:lnTo>
                <a:lnTo>
                  <a:pt x="1830" y="1833"/>
                </a:lnTo>
                <a:lnTo>
                  <a:pt x="1829" y="1833"/>
                </a:lnTo>
                <a:lnTo>
                  <a:pt x="1829" y="1832"/>
                </a:lnTo>
                <a:lnTo>
                  <a:pt x="1828" y="1832"/>
                </a:lnTo>
                <a:lnTo>
                  <a:pt x="1828" y="1833"/>
                </a:lnTo>
                <a:lnTo>
                  <a:pt x="1827" y="1832"/>
                </a:lnTo>
                <a:lnTo>
                  <a:pt x="1827" y="1833"/>
                </a:lnTo>
                <a:lnTo>
                  <a:pt x="1826" y="1833"/>
                </a:lnTo>
                <a:lnTo>
                  <a:pt x="1826" y="1832"/>
                </a:lnTo>
                <a:lnTo>
                  <a:pt x="1826" y="1833"/>
                </a:lnTo>
                <a:lnTo>
                  <a:pt x="1824" y="1833"/>
                </a:lnTo>
                <a:lnTo>
                  <a:pt x="1824" y="1832"/>
                </a:lnTo>
                <a:lnTo>
                  <a:pt x="1824" y="1833"/>
                </a:lnTo>
                <a:lnTo>
                  <a:pt x="1824" y="1834"/>
                </a:lnTo>
                <a:lnTo>
                  <a:pt x="1826" y="1834"/>
                </a:lnTo>
                <a:lnTo>
                  <a:pt x="1827" y="1834"/>
                </a:lnTo>
                <a:lnTo>
                  <a:pt x="1828" y="1834"/>
                </a:lnTo>
                <a:lnTo>
                  <a:pt x="1828" y="1835"/>
                </a:lnTo>
                <a:lnTo>
                  <a:pt x="1828" y="1837"/>
                </a:lnTo>
                <a:lnTo>
                  <a:pt x="1828" y="1835"/>
                </a:lnTo>
                <a:lnTo>
                  <a:pt x="1827" y="1837"/>
                </a:lnTo>
                <a:lnTo>
                  <a:pt x="1826" y="1837"/>
                </a:lnTo>
                <a:lnTo>
                  <a:pt x="1824" y="1837"/>
                </a:lnTo>
                <a:lnTo>
                  <a:pt x="1823" y="1837"/>
                </a:lnTo>
                <a:lnTo>
                  <a:pt x="1823" y="1835"/>
                </a:lnTo>
                <a:lnTo>
                  <a:pt x="1822" y="1835"/>
                </a:lnTo>
                <a:lnTo>
                  <a:pt x="1823" y="1835"/>
                </a:lnTo>
                <a:lnTo>
                  <a:pt x="1822" y="1834"/>
                </a:lnTo>
                <a:lnTo>
                  <a:pt x="1822" y="1835"/>
                </a:lnTo>
                <a:lnTo>
                  <a:pt x="1821" y="1835"/>
                </a:lnTo>
                <a:lnTo>
                  <a:pt x="1821" y="1834"/>
                </a:lnTo>
                <a:lnTo>
                  <a:pt x="1822" y="1834"/>
                </a:lnTo>
                <a:lnTo>
                  <a:pt x="1823" y="1834"/>
                </a:lnTo>
                <a:lnTo>
                  <a:pt x="1823" y="1833"/>
                </a:lnTo>
                <a:lnTo>
                  <a:pt x="1822" y="1833"/>
                </a:lnTo>
                <a:lnTo>
                  <a:pt x="1822" y="1832"/>
                </a:lnTo>
                <a:lnTo>
                  <a:pt x="1823" y="1832"/>
                </a:lnTo>
                <a:lnTo>
                  <a:pt x="1823" y="1831"/>
                </a:lnTo>
                <a:lnTo>
                  <a:pt x="1823" y="1830"/>
                </a:lnTo>
                <a:lnTo>
                  <a:pt x="1822" y="1830"/>
                </a:lnTo>
                <a:lnTo>
                  <a:pt x="1822" y="1829"/>
                </a:lnTo>
                <a:lnTo>
                  <a:pt x="1822" y="1827"/>
                </a:lnTo>
                <a:lnTo>
                  <a:pt x="1822" y="1826"/>
                </a:lnTo>
                <a:lnTo>
                  <a:pt x="1821" y="1826"/>
                </a:lnTo>
                <a:lnTo>
                  <a:pt x="1820" y="1826"/>
                </a:lnTo>
                <a:lnTo>
                  <a:pt x="1819" y="1826"/>
                </a:lnTo>
                <a:lnTo>
                  <a:pt x="1819" y="1825"/>
                </a:lnTo>
                <a:lnTo>
                  <a:pt x="1820" y="1825"/>
                </a:lnTo>
                <a:lnTo>
                  <a:pt x="1820" y="1824"/>
                </a:lnTo>
                <a:lnTo>
                  <a:pt x="1821" y="1824"/>
                </a:lnTo>
                <a:lnTo>
                  <a:pt x="1821" y="1823"/>
                </a:lnTo>
                <a:lnTo>
                  <a:pt x="1820" y="1823"/>
                </a:lnTo>
                <a:lnTo>
                  <a:pt x="1820" y="1822"/>
                </a:lnTo>
                <a:lnTo>
                  <a:pt x="1819" y="1823"/>
                </a:lnTo>
                <a:lnTo>
                  <a:pt x="1818" y="1823"/>
                </a:lnTo>
                <a:lnTo>
                  <a:pt x="1818" y="1822"/>
                </a:lnTo>
                <a:lnTo>
                  <a:pt x="1818" y="1821"/>
                </a:lnTo>
                <a:lnTo>
                  <a:pt x="1816" y="1821"/>
                </a:lnTo>
                <a:lnTo>
                  <a:pt x="1816" y="1820"/>
                </a:lnTo>
                <a:lnTo>
                  <a:pt x="1816" y="1818"/>
                </a:lnTo>
                <a:lnTo>
                  <a:pt x="1815" y="1818"/>
                </a:lnTo>
                <a:lnTo>
                  <a:pt x="1815" y="1817"/>
                </a:lnTo>
                <a:lnTo>
                  <a:pt x="1815" y="1816"/>
                </a:lnTo>
                <a:lnTo>
                  <a:pt x="1815" y="1815"/>
                </a:lnTo>
                <a:lnTo>
                  <a:pt x="1814" y="1815"/>
                </a:lnTo>
                <a:lnTo>
                  <a:pt x="1815" y="1814"/>
                </a:lnTo>
                <a:lnTo>
                  <a:pt x="1816" y="1814"/>
                </a:lnTo>
                <a:lnTo>
                  <a:pt x="1816" y="1815"/>
                </a:lnTo>
                <a:lnTo>
                  <a:pt x="1818" y="1815"/>
                </a:lnTo>
                <a:lnTo>
                  <a:pt x="1819" y="1815"/>
                </a:lnTo>
                <a:lnTo>
                  <a:pt x="1819" y="1816"/>
                </a:lnTo>
                <a:lnTo>
                  <a:pt x="1819" y="1817"/>
                </a:lnTo>
                <a:lnTo>
                  <a:pt x="1820" y="1817"/>
                </a:lnTo>
                <a:lnTo>
                  <a:pt x="1820" y="1818"/>
                </a:lnTo>
                <a:lnTo>
                  <a:pt x="1819" y="1818"/>
                </a:lnTo>
                <a:lnTo>
                  <a:pt x="1820" y="1818"/>
                </a:lnTo>
                <a:lnTo>
                  <a:pt x="1819" y="1818"/>
                </a:lnTo>
                <a:lnTo>
                  <a:pt x="1820" y="1820"/>
                </a:lnTo>
                <a:lnTo>
                  <a:pt x="1821" y="1820"/>
                </a:lnTo>
                <a:lnTo>
                  <a:pt x="1821" y="1818"/>
                </a:lnTo>
                <a:lnTo>
                  <a:pt x="1821" y="1820"/>
                </a:lnTo>
                <a:lnTo>
                  <a:pt x="1821" y="1818"/>
                </a:lnTo>
                <a:lnTo>
                  <a:pt x="1822" y="1818"/>
                </a:lnTo>
                <a:lnTo>
                  <a:pt x="1823" y="1818"/>
                </a:lnTo>
                <a:lnTo>
                  <a:pt x="1824" y="1820"/>
                </a:lnTo>
                <a:lnTo>
                  <a:pt x="1824" y="1818"/>
                </a:lnTo>
                <a:lnTo>
                  <a:pt x="1826" y="1818"/>
                </a:lnTo>
                <a:lnTo>
                  <a:pt x="1826" y="1820"/>
                </a:lnTo>
                <a:lnTo>
                  <a:pt x="1826" y="1818"/>
                </a:lnTo>
                <a:lnTo>
                  <a:pt x="1827" y="1818"/>
                </a:lnTo>
                <a:lnTo>
                  <a:pt x="1828" y="1818"/>
                </a:lnTo>
                <a:lnTo>
                  <a:pt x="1829" y="1818"/>
                </a:lnTo>
                <a:lnTo>
                  <a:pt x="1830" y="1818"/>
                </a:lnTo>
                <a:lnTo>
                  <a:pt x="1831" y="1818"/>
                </a:lnTo>
                <a:lnTo>
                  <a:pt x="1831" y="1817"/>
                </a:lnTo>
                <a:lnTo>
                  <a:pt x="1832" y="1817"/>
                </a:lnTo>
                <a:lnTo>
                  <a:pt x="1833" y="1817"/>
                </a:lnTo>
                <a:lnTo>
                  <a:pt x="1835" y="1818"/>
                </a:lnTo>
                <a:lnTo>
                  <a:pt x="1836" y="1818"/>
                </a:lnTo>
                <a:lnTo>
                  <a:pt x="1836" y="1817"/>
                </a:lnTo>
                <a:lnTo>
                  <a:pt x="1836" y="1816"/>
                </a:lnTo>
                <a:lnTo>
                  <a:pt x="1835" y="1816"/>
                </a:lnTo>
                <a:lnTo>
                  <a:pt x="1835" y="1815"/>
                </a:lnTo>
                <a:lnTo>
                  <a:pt x="1833" y="1815"/>
                </a:lnTo>
                <a:lnTo>
                  <a:pt x="1833" y="1814"/>
                </a:lnTo>
                <a:lnTo>
                  <a:pt x="1832" y="1814"/>
                </a:lnTo>
                <a:lnTo>
                  <a:pt x="1832" y="1813"/>
                </a:lnTo>
                <a:lnTo>
                  <a:pt x="1832" y="1814"/>
                </a:lnTo>
                <a:lnTo>
                  <a:pt x="1833" y="1814"/>
                </a:lnTo>
                <a:lnTo>
                  <a:pt x="1835" y="1814"/>
                </a:lnTo>
                <a:lnTo>
                  <a:pt x="1836" y="1814"/>
                </a:lnTo>
                <a:lnTo>
                  <a:pt x="1837" y="1814"/>
                </a:lnTo>
                <a:lnTo>
                  <a:pt x="1836" y="1813"/>
                </a:lnTo>
                <a:lnTo>
                  <a:pt x="1836" y="1812"/>
                </a:lnTo>
                <a:lnTo>
                  <a:pt x="1837" y="1812"/>
                </a:lnTo>
                <a:lnTo>
                  <a:pt x="1837" y="1810"/>
                </a:lnTo>
                <a:lnTo>
                  <a:pt x="1836" y="1810"/>
                </a:lnTo>
                <a:lnTo>
                  <a:pt x="1837" y="1810"/>
                </a:lnTo>
                <a:lnTo>
                  <a:pt x="1838" y="1810"/>
                </a:lnTo>
                <a:lnTo>
                  <a:pt x="1838" y="1809"/>
                </a:lnTo>
                <a:lnTo>
                  <a:pt x="1839" y="1809"/>
                </a:lnTo>
                <a:lnTo>
                  <a:pt x="1839" y="1810"/>
                </a:lnTo>
                <a:lnTo>
                  <a:pt x="1840" y="1810"/>
                </a:lnTo>
                <a:lnTo>
                  <a:pt x="1840" y="1809"/>
                </a:lnTo>
                <a:lnTo>
                  <a:pt x="1840" y="1808"/>
                </a:lnTo>
                <a:lnTo>
                  <a:pt x="1840" y="1809"/>
                </a:lnTo>
                <a:lnTo>
                  <a:pt x="1840" y="1808"/>
                </a:lnTo>
                <a:lnTo>
                  <a:pt x="1841" y="1808"/>
                </a:lnTo>
                <a:lnTo>
                  <a:pt x="1841" y="1807"/>
                </a:lnTo>
                <a:lnTo>
                  <a:pt x="1841" y="1806"/>
                </a:lnTo>
                <a:lnTo>
                  <a:pt x="1843" y="1806"/>
                </a:lnTo>
                <a:close/>
                <a:moveTo>
                  <a:pt x="1868" y="1796"/>
                </a:moveTo>
                <a:lnTo>
                  <a:pt x="1869" y="1796"/>
                </a:lnTo>
                <a:lnTo>
                  <a:pt x="1869" y="1797"/>
                </a:lnTo>
                <a:lnTo>
                  <a:pt x="1870" y="1797"/>
                </a:lnTo>
                <a:lnTo>
                  <a:pt x="1871" y="1797"/>
                </a:lnTo>
                <a:lnTo>
                  <a:pt x="1871" y="1798"/>
                </a:lnTo>
                <a:lnTo>
                  <a:pt x="1871" y="1797"/>
                </a:lnTo>
                <a:lnTo>
                  <a:pt x="1872" y="1797"/>
                </a:lnTo>
                <a:lnTo>
                  <a:pt x="1872" y="1798"/>
                </a:lnTo>
                <a:lnTo>
                  <a:pt x="1872" y="1797"/>
                </a:lnTo>
                <a:lnTo>
                  <a:pt x="1872" y="1798"/>
                </a:lnTo>
                <a:lnTo>
                  <a:pt x="1873" y="1798"/>
                </a:lnTo>
                <a:lnTo>
                  <a:pt x="1874" y="1798"/>
                </a:lnTo>
                <a:lnTo>
                  <a:pt x="1873" y="1799"/>
                </a:lnTo>
                <a:lnTo>
                  <a:pt x="1873" y="1800"/>
                </a:lnTo>
                <a:lnTo>
                  <a:pt x="1873" y="1801"/>
                </a:lnTo>
                <a:lnTo>
                  <a:pt x="1874" y="1802"/>
                </a:lnTo>
                <a:lnTo>
                  <a:pt x="1878" y="1800"/>
                </a:lnTo>
                <a:lnTo>
                  <a:pt x="1880" y="1804"/>
                </a:lnTo>
                <a:lnTo>
                  <a:pt x="1881" y="1804"/>
                </a:lnTo>
                <a:lnTo>
                  <a:pt x="1882" y="1805"/>
                </a:lnTo>
                <a:lnTo>
                  <a:pt x="1882" y="1806"/>
                </a:lnTo>
                <a:lnTo>
                  <a:pt x="1882" y="1807"/>
                </a:lnTo>
                <a:lnTo>
                  <a:pt x="1882" y="1808"/>
                </a:lnTo>
                <a:lnTo>
                  <a:pt x="1882" y="1809"/>
                </a:lnTo>
                <a:lnTo>
                  <a:pt x="1883" y="1808"/>
                </a:lnTo>
                <a:lnTo>
                  <a:pt x="1883" y="1809"/>
                </a:lnTo>
                <a:lnTo>
                  <a:pt x="1885" y="1809"/>
                </a:lnTo>
                <a:lnTo>
                  <a:pt x="1885" y="1810"/>
                </a:lnTo>
                <a:lnTo>
                  <a:pt x="1886" y="1810"/>
                </a:lnTo>
                <a:lnTo>
                  <a:pt x="1886" y="1809"/>
                </a:lnTo>
                <a:lnTo>
                  <a:pt x="1887" y="1810"/>
                </a:lnTo>
                <a:lnTo>
                  <a:pt x="1887" y="1812"/>
                </a:lnTo>
                <a:lnTo>
                  <a:pt x="1887" y="1810"/>
                </a:lnTo>
                <a:lnTo>
                  <a:pt x="1887" y="1809"/>
                </a:lnTo>
                <a:lnTo>
                  <a:pt x="1888" y="1808"/>
                </a:lnTo>
                <a:lnTo>
                  <a:pt x="1888" y="1807"/>
                </a:lnTo>
                <a:lnTo>
                  <a:pt x="1889" y="1807"/>
                </a:lnTo>
                <a:lnTo>
                  <a:pt x="1890" y="1806"/>
                </a:lnTo>
                <a:lnTo>
                  <a:pt x="1891" y="1805"/>
                </a:lnTo>
                <a:lnTo>
                  <a:pt x="1893" y="1805"/>
                </a:lnTo>
                <a:lnTo>
                  <a:pt x="1894" y="1805"/>
                </a:lnTo>
                <a:lnTo>
                  <a:pt x="1895" y="1806"/>
                </a:lnTo>
                <a:lnTo>
                  <a:pt x="1895" y="1807"/>
                </a:lnTo>
                <a:lnTo>
                  <a:pt x="1895" y="1808"/>
                </a:lnTo>
                <a:lnTo>
                  <a:pt x="1896" y="1808"/>
                </a:lnTo>
                <a:lnTo>
                  <a:pt x="1896" y="1807"/>
                </a:lnTo>
                <a:lnTo>
                  <a:pt x="1895" y="1807"/>
                </a:lnTo>
                <a:lnTo>
                  <a:pt x="1895" y="1806"/>
                </a:lnTo>
                <a:lnTo>
                  <a:pt x="1895" y="1805"/>
                </a:lnTo>
                <a:lnTo>
                  <a:pt x="1895" y="1804"/>
                </a:lnTo>
                <a:lnTo>
                  <a:pt x="1895" y="1802"/>
                </a:lnTo>
                <a:lnTo>
                  <a:pt x="1896" y="1802"/>
                </a:lnTo>
                <a:lnTo>
                  <a:pt x="1897" y="1801"/>
                </a:lnTo>
                <a:lnTo>
                  <a:pt x="1898" y="1801"/>
                </a:lnTo>
                <a:lnTo>
                  <a:pt x="1899" y="1801"/>
                </a:lnTo>
                <a:lnTo>
                  <a:pt x="1900" y="1801"/>
                </a:lnTo>
                <a:lnTo>
                  <a:pt x="1902" y="1801"/>
                </a:lnTo>
                <a:lnTo>
                  <a:pt x="1903" y="1802"/>
                </a:lnTo>
                <a:lnTo>
                  <a:pt x="1904" y="1804"/>
                </a:lnTo>
                <a:lnTo>
                  <a:pt x="1905" y="1805"/>
                </a:lnTo>
                <a:lnTo>
                  <a:pt x="1906" y="1805"/>
                </a:lnTo>
                <a:lnTo>
                  <a:pt x="1906" y="1806"/>
                </a:lnTo>
                <a:lnTo>
                  <a:pt x="1907" y="1807"/>
                </a:lnTo>
                <a:lnTo>
                  <a:pt x="1906" y="1808"/>
                </a:lnTo>
                <a:lnTo>
                  <a:pt x="1905" y="1809"/>
                </a:lnTo>
                <a:lnTo>
                  <a:pt x="1905" y="1810"/>
                </a:lnTo>
                <a:lnTo>
                  <a:pt x="1904" y="1812"/>
                </a:lnTo>
                <a:lnTo>
                  <a:pt x="1904" y="1813"/>
                </a:lnTo>
                <a:lnTo>
                  <a:pt x="1903" y="1813"/>
                </a:lnTo>
                <a:lnTo>
                  <a:pt x="1902" y="1814"/>
                </a:lnTo>
                <a:lnTo>
                  <a:pt x="1900" y="1815"/>
                </a:lnTo>
                <a:lnTo>
                  <a:pt x="1900" y="1816"/>
                </a:lnTo>
                <a:lnTo>
                  <a:pt x="1902" y="1817"/>
                </a:lnTo>
                <a:lnTo>
                  <a:pt x="1902" y="1818"/>
                </a:lnTo>
                <a:lnTo>
                  <a:pt x="1900" y="1820"/>
                </a:lnTo>
                <a:lnTo>
                  <a:pt x="1899" y="1820"/>
                </a:lnTo>
                <a:lnTo>
                  <a:pt x="1899" y="1821"/>
                </a:lnTo>
                <a:lnTo>
                  <a:pt x="1898" y="1822"/>
                </a:lnTo>
                <a:lnTo>
                  <a:pt x="1898" y="1823"/>
                </a:lnTo>
                <a:lnTo>
                  <a:pt x="1897" y="1823"/>
                </a:lnTo>
                <a:lnTo>
                  <a:pt x="1896" y="1824"/>
                </a:lnTo>
                <a:lnTo>
                  <a:pt x="1896" y="1825"/>
                </a:lnTo>
                <a:lnTo>
                  <a:pt x="1896" y="1826"/>
                </a:lnTo>
                <a:lnTo>
                  <a:pt x="1896" y="1827"/>
                </a:lnTo>
                <a:lnTo>
                  <a:pt x="1896" y="1829"/>
                </a:lnTo>
                <a:lnTo>
                  <a:pt x="1896" y="1830"/>
                </a:lnTo>
                <a:lnTo>
                  <a:pt x="1895" y="1831"/>
                </a:lnTo>
                <a:lnTo>
                  <a:pt x="1895" y="1832"/>
                </a:lnTo>
                <a:lnTo>
                  <a:pt x="1894" y="1832"/>
                </a:lnTo>
                <a:lnTo>
                  <a:pt x="1895" y="1831"/>
                </a:lnTo>
                <a:lnTo>
                  <a:pt x="1895" y="1830"/>
                </a:lnTo>
                <a:lnTo>
                  <a:pt x="1894" y="1830"/>
                </a:lnTo>
                <a:lnTo>
                  <a:pt x="1893" y="1830"/>
                </a:lnTo>
                <a:lnTo>
                  <a:pt x="1893" y="1831"/>
                </a:lnTo>
                <a:lnTo>
                  <a:pt x="1891" y="1831"/>
                </a:lnTo>
                <a:lnTo>
                  <a:pt x="1891" y="1830"/>
                </a:lnTo>
                <a:lnTo>
                  <a:pt x="1890" y="1830"/>
                </a:lnTo>
                <a:lnTo>
                  <a:pt x="1889" y="1831"/>
                </a:lnTo>
                <a:lnTo>
                  <a:pt x="1889" y="1830"/>
                </a:lnTo>
                <a:lnTo>
                  <a:pt x="1889" y="1829"/>
                </a:lnTo>
                <a:lnTo>
                  <a:pt x="1889" y="1827"/>
                </a:lnTo>
                <a:lnTo>
                  <a:pt x="1889" y="1826"/>
                </a:lnTo>
                <a:lnTo>
                  <a:pt x="1888" y="1827"/>
                </a:lnTo>
                <a:lnTo>
                  <a:pt x="1888" y="1829"/>
                </a:lnTo>
                <a:lnTo>
                  <a:pt x="1887" y="1829"/>
                </a:lnTo>
                <a:lnTo>
                  <a:pt x="1887" y="1830"/>
                </a:lnTo>
                <a:lnTo>
                  <a:pt x="1888" y="1830"/>
                </a:lnTo>
                <a:lnTo>
                  <a:pt x="1889" y="1830"/>
                </a:lnTo>
                <a:lnTo>
                  <a:pt x="1889" y="1831"/>
                </a:lnTo>
                <a:lnTo>
                  <a:pt x="1890" y="1831"/>
                </a:lnTo>
                <a:lnTo>
                  <a:pt x="1890" y="1832"/>
                </a:lnTo>
                <a:lnTo>
                  <a:pt x="1891" y="1832"/>
                </a:lnTo>
                <a:lnTo>
                  <a:pt x="1891" y="1833"/>
                </a:lnTo>
                <a:lnTo>
                  <a:pt x="1893" y="1833"/>
                </a:lnTo>
                <a:lnTo>
                  <a:pt x="1893" y="1834"/>
                </a:lnTo>
                <a:lnTo>
                  <a:pt x="1891" y="1834"/>
                </a:lnTo>
                <a:lnTo>
                  <a:pt x="1890" y="1834"/>
                </a:lnTo>
                <a:lnTo>
                  <a:pt x="1889" y="1834"/>
                </a:lnTo>
                <a:lnTo>
                  <a:pt x="1890" y="1835"/>
                </a:lnTo>
                <a:lnTo>
                  <a:pt x="1889" y="1835"/>
                </a:lnTo>
                <a:lnTo>
                  <a:pt x="1889" y="1837"/>
                </a:lnTo>
                <a:lnTo>
                  <a:pt x="1888" y="1837"/>
                </a:lnTo>
                <a:lnTo>
                  <a:pt x="1888" y="1838"/>
                </a:lnTo>
                <a:lnTo>
                  <a:pt x="1887" y="1838"/>
                </a:lnTo>
                <a:lnTo>
                  <a:pt x="1886" y="1838"/>
                </a:lnTo>
                <a:lnTo>
                  <a:pt x="1885" y="1838"/>
                </a:lnTo>
                <a:lnTo>
                  <a:pt x="1883" y="1839"/>
                </a:lnTo>
                <a:lnTo>
                  <a:pt x="1883" y="1840"/>
                </a:lnTo>
                <a:lnTo>
                  <a:pt x="1883" y="1841"/>
                </a:lnTo>
                <a:lnTo>
                  <a:pt x="1883" y="1842"/>
                </a:lnTo>
                <a:lnTo>
                  <a:pt x="1885" y="1842"/>
                </a:lnTo>
                <a:lnTo>
                  <a:pt x="1885" y="1843"/>
                </a:lnTo>
                <a:lnTo>
                  <a:pt x="1886" y="1843"/>
                </a:lnTo>
                <a:lnTo>
                  <a:pt x="1886" y="1842"/>
                </a:lnTo>
                <a:lnTo>
                  <a:pt x="1887" y="1842"/>
                </a:lnTo>
                <a:lnTo>
                  <a:pt x="1887" y="1843"/>
                </a:lnTo>
                <a:lnTo>
                  <a:pt x="1887" y="1842"/>
                </a:lnTo>
                <a:lnTo>
                  <a:pt x="1888" y="1842"/>
                </a:lnTo>
                <a:lnTo>
                  <a:pt x="1888" y="1843"/>
                </a:lnTo>
                <a:lnTo>
                  <a:pt x="1887" y="1843"/>
                </a:lnTo>
                <a:lnTo>
                  <a:pt x="1887" y="1845"/>
                </a:lnTo>
                <a:lnTo>
                  <a:pt x="1888" y="1845"/>
                </a:lnTo>
                <a:lnTo>
                  <a:pt x="1888" y="1846"/>
                </a:lnTo>
                <a:lnTo>
                  <a:pt x="1887" y="1847"/>
                </a:lnTo>
                <a:lnTo>
                  <a:pt x="1887" y="1846"/>
                </a:lnTo>
                <a:lnTo>
                  <a:pt x="1886" y="1846"/>
                </a:lnTo>
                <a:lnTo>
                  <a:pt x="1885" y="1847"/>
                </a:lnTo>
                <a:lnTo>
                  <a:pt x="1883" y="1847"/>
                </a:lnTo>
                <a:lnTo>
                  <a:pt x="1883" y="1848"/>
                </a:lnTo>
                <a:lnTo>
                  <a:pt x="1885" y="1848"/>
                </a:lnTo>
                <a:lnTo>
                  <a:pt x="1885" y="1849"/>
                </a:lnTo>
                <a:lnTo>
                  <a:pt x="1883" y="1849"/>
                </a:lnTo>
                <a:lnTo>
                  <a:pt x="1885" y="1850"/>
                </a:lnTo>
                <a:lnTo>
                  <a:pt x="1885" y="1851"/>
                </a:lnTo>
                <a:lnTo>
                  <a:pt x="1883" y="1851"/>
                </a:lnTo>
                <a:lnTo>
                  <a:pt x="1883" y="1852"/>
                </a:lnTo>
                <a:lnTo>
                  <a:pt x="1882" y="1852"/>
                </a:lnTo>
                <a:lnTo>
                  <a:pt x="1882" y="1851"/>
                </a:lnTo>
                <a:lnTo>
                  <a:pt x="1881" y="1850"/>
                </a:lnTo>
                <a:lnTo>
                  <a:pt x="1881" y="1851"/>
                </a:lnTo>
                <a:lnTo>
                  <a:pt x="1880" y="1851"/>
                </a:lnTo>
                <a:lnTo>
                  <a:pt x="1880" y="1852"/>
                </a:lnTo>
                <a:lnTo>
                  <a:pt x="1879" y="1852"/>
                </a:lnTo>
                <a:lnTo>
                  <a:pt x="1878" y="1852"/>
                </a:lnTo>
                <a:lnTo>
                  <a:pt x="1877" y="1852"/>
                </a:lnTo>
                <a:lnTo>
                  <a:pt x="1877" y="1854"/>
                </a:lnTo>
                <a:lnTo>
                  <a:pt x="1875" y="1854"/>
                </a:lnTo>
                <a:lnTo>
                  <a:pt x="1874" y="1852"/>
                </a:lnTo>
                <a:lnTo>
                  <a:pt x="1874" y="1854"/>
                </a:lnTo>
                <a:lnTo>
                  <a:pt x="1873" y="1854"/>
                </a:lnTo>
                <a:lnTo>
                  <a:pt x="1873" y="1855"/>
                </a:lnTo>
                <a:lnTo>
                  <a:pt x="1872" y="1855"/>
                </a:lnTo>
                <a:lnTo>
                  <a:pt x="1871" y="1855"/>
                </a:lnTo>
                <a:lnTo>
                  <a:pt x="1870" y="1855"/>
                </a:lnTo>
                <a:lnTo>
                  <a:pt x="1869" y="1854"/>
                </a:lnTo>
                <a:lnTo>
                  <a:pt x="1870" y="1854"/>
                </a:lnTo>
                <a:lnTo>
                  <a:pt x="1870" y="1852"/>
                </a:lnTo>
                <a:lnTo>
                  <a:pt x="1871" y="1854"/>
                </a:lnTo>
                <a:lnTo>
                  <a:pt x="1872" y="1854"/>
                </a:lnTo>
                <a:lnTo>
                  <a:pt x="1873" y="1854"/>
                </a:lnTo>
                <a:lnTo>
                  <a:pt x="1873" y="1852"/>
                </a:lnTo>
                <a:lnTo>
                  <a:pt x="1874" y="1852"/>
                </a:lnTo>
                <a:lnTo>
                  <a:pt x="1874" y="1851"/>
                </a:lnTo>
                <a:lnTo>
                  <a:pt x="1875" y="1851"/>
                </a:lnTo>
                <a:lnTo>
                  <a:pt x="1877" y="1851"/>
                </a:lnTo>
                <a:lnTo>
                  <a:pt x="1878" y="1851"/>
                </a:lnTo>
                <a:lnTo>
                  <a:pt x="1878" y="1850"/>
                </a:lnTo>
                <a:lnTo>
                  <a:pt x="1878" y="1849"/>
                </a:lnTo>
                <a:lnTo>
                  <a:pt x="1878" y="1850"/>
                </a:lnTo>
                <a:lnTo>
                  <a:pt x="1879" y="1850"/>
                </a:lnTo>
                <a:lnTo>
                  <a:pt x="1880" y="1850"/>
                </a:lnTo>
                <a:lnTo>
                  <a:pt x="1881" y="1850"/>
                </a:lnTo>
                <a:lnTo>
                  <a:pt x="1881" y="1849"/>
                </a:lnTo>
                <a:lnTo>
                  <a:pt x="1880" y="1849"/>
                </a:lnTo>
                <a:lnTo>
                  <a:pt x="1880" y="1848"/>
                </a:lnTo>
                <a:lnTo>
                  <a:pt x="1879" y="1848"/>
                </a:lnTo>
                <a:lnTo>
                  <a:pt x="1878" y="1848"/>
                </a:lnTo>
                <a:lnTo>
                  <a:pt x="1877" y="1848"/>
                </a:lnTo>
                <a:lnTo>
                  <a:pt x="1877" y="1849"/>
                </a:lnTo>
                <a:lnTo>
                  <a:pt x="1877" y="1850"/>
                </a:lnTo>
                <a:lnTo>
                  <a:pt x="1877" y="1851"/>
                </a:lnTo>
                <a:lnTo>
                  <a:pt x="1875" y="1850"/>
                </a:lnTo>
                <a:lnTo>
                  <a:pt x="1875" y="1849"/>
                </a:lnTo>
                <a:lnTo>
                  <a:pt x="1874" y="1849"/>
                </a:lnTo>
                <a:lnTo>
                  <a:pt x="1874" y="1848"/>
                </a:lnTo>
                <a:lnTo>
                  <a:pt x="1874" y="1849"/>
                </a:lnTo>
                <a:lnTo>
                  <a:pt x="1874" y="1848"/>
                </a:lnTo>
                <a:lnTo>
                  <a:pt x="1873" y="1848"/>
                </a:lnTo>
                <a:lnTo>
                  <a:pt x="1873" y="1847"/>
                </a:lnTo>
                <a:lnTo>
                  <a:pt x="1872" y="1847"/>
                </a:lnTo>
                <a:lnTo>
                  <a:pt x="1873" y="1847"/>
                </a:lnTo>
                <a:lnTo>
                  <a:pt x="1873" y="1846"/>
                </a:lnTo>
                <a:lnTo>
                  <a:pt x="1873" y="1845"/>
                </a:lnTo>
                <a:lnTo>
                  <a:pt x="1873" y="1843"/>
                </a:lnTo>
                <a:lnTo>
                  <a:pt x="1872" y="1843"/>
                </a:lnTo>
                <a:lnTo>
                  <a:pt x="1873" y="1843"/>
                </a:lnTo>
                <a:lnTo>
                  <a:pt x="1873" y="1842"/>
                </a:lnTo>
                <a:lnTo>
                  <a:pt x="1872" y="1842"/>
                </a:lnTo>
                <a:lnTo>
                  <a:pt x="1872" y="1841"/>
                </a:lnTo>
                <a:lnTo>
                  <a:pt x="1872" y="1842"/>
                </a:lnTo>
                <a:lnTo>
                  <a:pt x="1872" y="1843"/>
                </a:lnTo>
                <a:lnTo>
                  <a:pt x="1872" y="1845"/>
                </a:lnTo>
                <a:lnTo>
                  <a:pt x="1873" y="1845"/>
                </a:lnTo>
                <a:lnTo>
                  <a:pt x="1872" y="1846"/>
                </a:lnTo>
                <a:lnTo>
                  <a:pt x="1871" y="1846"/>
                </a:lnTo>
                <a:lnTo>
                  <a:pt x="1871" y="1847"/>
                </a:lnTo>
                <a:lnTo>
                  <a:pt x="1872" y="1847"/>
                </a:lnTo>
                <a:lnTo>
                  <a:pt x="1872" y="1848"/>
                </a:lnTo>
                <a:lnTo>
                  <a:pt x="1873" y="1849"/>
                </a:lnTo>
                <a:lnTo>
                  <a:pt x="1873" y="1850"/>
                </a:lnTo>
                <a:lnTo>
                  <a:pt x="1873" y="1851"/>
                </a:lnTo>
                <a:lnTo>
                  <a:pt x="1873" y="1852"/>
                </a:lnTo>
                <a:lnTo>
                  <a:pt x="1872" y="1852"/>
                </a:lnTo>
                <a:lnTo>
                  <a:pt x="1871" y="1852"/>
                </a:lnTo>
                <a:lnTo>
                  <a:pt x="1871" y="1851"/>
                </a:lnTo>
                <a:lnTo>
                  <a:pt x="1870" y="1850"/>
                </a:lnTo>
                <a:lnTo>
                  <a:pt x="1869" y="1850"/>
                </a:lnTo>
                <a:lnTo>
                  <a:pt x="1869" y="1849"/>
                </a:lnTo>
                <a:lnTo>
                  <a:pt x="1869" y="1848"/>
                </a:lnTo>
                <a:lnTo>
                  <a:pt x="1869" y="1847"/>
                </a:lnTo>
                <a:lnTo>
                  <a:pt x="1869" y="1846"/>
                </a:lnTo>
                <a:lnTo>
                  <a:pt x="1869" y="1845"/>
                </a:lnTo>
                <a:lnTo>
                  <a:pt x="1869" y="1843"/>
                </a:lnTo>
                <a:lnTo>
                  <a:pt x="1869" y="1842"/>
                </a:lnTo>
                <a:lnTo>
                  <a:pt x="1870" y="1843"/>
                </a:lnTo>
                <a:lnTo>
                  <a:pt x="1870" y="1845"/>
                </a:lnTo>
                <a:lnTo>
                  <a:pt x="1871" y="1845"/>
                </a:lnTo>
                <a:lnTo>
                  <a:pt x="1871" y="1843"/>
                </a:lnTo>
                <a:lnTo>
                  <a:pt x="1870" y="1843"/>
                </a:lnTo>
                <a:lnTo>
                  <a:pt x="1870" y="1842"/>
                </a:lnTo>
                <a:lnTo>
                  <a:pt x="1870" y="1841"/>
                </a:lnTo>
                <a:lnTo>
                  <a:pt x="1869" y="1840"/>
                </a:lnTo>
                <a:lnTo>
                  <a:pt x="1869" y="1841"/>
                </a:lnTo>
                <a:lnTo>
                  <a:pt x="1868" y="1841"/>
                </a:lnTo>
                <a:lnTo>
                  <a:pt x="1868" y="1842"/>
                </a:lnTo>
                <a:lnTo>
                  <a:pt x="1866" y="1842"/>
                </a:lnTo>
                <a:lnTo>
                  <a:pt x="1865" y="1842"/>
                </a:lnTo>
                <a:lnTo>
                  <a:pt x="1865" y="1843"/>
                </a:lnTo>
                <a:lnTo>
                  <a:pt x="1865" y="1845"/>
                </a:lnTo>
                <a:lnTo>
                  <a:pt x="1866" y="1845"/>
                </a:lnTo>
                <a:lnTo>
                  <a:pt x="1866" y="1846"/>
                </a:lnTo>
                <a:lnTo>
                  <a:pt x="1866" y="1845"/>
                </a:lnTo>
                <a:lnTo>
                  <a:pt x="1865" y="1845"/>
                </a:lnTo>
                <a:lnTo>
                  <a:pt x="1865" y="1846"/>
                </a:lnTo>
                <a:lnTo>
                  <a:pt x="1866" y="1846"/>
                </a:lnTo>
                <a:lnTo>
                  <a:pt x="1866" y="1847"/>
                </a:lnTo>
                <a:lnTo>
                  <a:pt x="1865" y="1847"/>
                </a:lnTo>
                <a:lnTo>
                  <a:pt x="1865" y="1848"/>
                </a:lnTo>
                <a:lnTo>
                  <a:pt x="1866" y="1848"/>
                </a:lnTo>
                <a:lnTo>
                  <a:pt x="1868" y="1848"/>
                </a:lnTo>
                <a:lnTo>
                  <a:pt x="1868" y="1849"/>
                </a:lnTo>
                <a:lnTo>
                  <a:pt x="1866" y="1849"/>
                </a:lnTo>
                <a:lnTo>
                  <a:pt x="1865" y="1849"/>
                </a:lnTo>
                <a:lnTo>
                  <a:pt x="1864" y="1849"/>
                </a:lnTo>
                <a:lnTo>
                  <a:pt x="1863" y="1849"/>
                </a:lnTo>
                <a:lnTo>
                  <a:pt x="1862" y="1849"/>
                </a:lnTo>
                <a:lnTo>
                  <a:pt x="1862" y="1850"/>
                </a:lnTo>
                <a:lnTo>
                  <a:pt x="1862" y="1851"/>
                </a:lnTo>
                <a:lnTo>
                  <a:pt x="1862" y="1850"/>
                </a:lnTo>
                <a:lnTo>
                  <a:pt x="1861" y="1851"/>
                </a:lnTo>
                <a:lnTo>
                  <a:pt x="1861" y="1850"/>
                </a:lnTo>
                <a:lnTo>
                  <a:pt x="1860" y="1850"/>
                </a:lnTo>
                <a:lnTo>
                  <a:pt x="1860" y="1849"/>
                </a:lnTo>
                <a:lnTo>
                  <a:pt x="1858" y="1849"/>
                </a:lnTo>
                <a:lnTo>
                  <a:pt x="1857" y="1849"/>
                </a:lnTo>
                <a:lnTo>
                  <a:pt x="1856" y="1849"/>
                </a:lnTo>
                <a:lnTo>
                  <a:pt x="1856" y="1848"/>
                </a:lnTo>
                <a:lnTo>
                  <a:pt x="1856" y="1847"/>
                </a:lnTo>
                <a:lnTo>
                  <a:pt x="1856" y="1846"/>
                </a:lnTo>
                <a:lnTo>
                  <a:pt x="1857" y="1846"/>
                </a:lnTo>
                <a:lnTo>
                  <a:pt x="1857" y="1845"/>
                </a:lnTo>
                <a:lnTo>
                  <a:pt x="1856" y="1845"/>
                </a:lnTo>
                <a:lnTo>
                  <a:pt x="1857" y="1845"/>
                </a:lnTo>
                <a:lnTo>
                  <a:pt x="1858" y="1845"/>
                </a:lnTo>
                <a:lnTo>
                  <a:pt x="1858" y="1843"/>
                </a:lnTo>
                <a:lnTo>
                  <a:pt x="1860" y="1843"/>
                </a:lnTo>
                <a:lnTo>
                  <a:pt x="1858" y="1845"/>
                </a:lnTo>
                <a:lnTo>
                  <a:pt x="1860" y="1845"/>
                </a:lnTo>
                <a:lnTo>
                  <a:pt x="1860" y="1843"/>
                </a:lnTo>
                <a:lnTo>
                  <a:pt x="1861" y="1843"/>
                </a:lnTo>
                <a:lnTo>
                  <a:pt x="1861" y="1842"/>
                </a:lnTo>
                <a:lnTo>
                  <a:pt x="1862" y="1842"/>
                </a:lnTo>
                <a:lnTo>
                  <a:pt x="1862" y="1841"/>
                </a:lnTo>
                <a:lnTo>
                  <a:pt x="1862" y="1842"/>
                </a:lnTo>
                <a:lnTo>
                  <a:pt x="1863" y="1842"/>
                </a:lnTo>
                <a:lnTo>
                  <a:pt x="1863" y="1841"/>
                </a:lnTo>
                <a:lnTo>
                  <a:pt x="1862" y="1841"/>
                </a:lnTo>
                <a:lnTo>
                  <a:pt x="1861" y="1841"/>
                </a:lnTo>
                <a:lnTo>
                  <a:pt x="1862" y="1841"/>
                </a:lnTo>
                <a:lnTo>
                  <a:pt x="1862" y="1840"/>
                </a:lnTo>
                <a:lnTo>
                  <a:pt x="1862" y="1839"/>
                </a:lnTo>
                <a:lnTo>
                  <a:pt x="1861" y="1839"/>
                </a:lnTo>
                <a:lnTo>
                  <a:pt x="1860" y="1839"/>
                </a:lnTo>
                <a:lnTo>
                  <a:pt x="1860" y="1838"/>
                </a:lnTo>
                <a:lnTo>
                  <a:pt x="1861" y="1838"/>
                </a:lnTo>
                <a:lnTo>
                  <a:pt x="1861" y="1837"/>
                </a:lnTo>
                <a:lnTo>
                  <a:pt x="1860" y="1837"/>
                </a:lnTo>
                <a:lnTo>
                  <a:pt x="1861" y="1837"/>
                </a:lnTo>
                <a:lnTo>
                  <a:pt x="1861" y="1835"/>
                </a:lnTo>
                <a:lnTo>
                  <a:pt x="1861" y="1837"/>
                </a:lnTo>
                <a:lnTo>
                  <a:pt x="1860" y="1837"/>
                </a:lnTo>
                <a:lnTo>
                  <a:pt x="1861" y="1837"/>
                </a:lnTo>
                <a:lnTo>
                  <a:pt x="1861" y="1838"/>
                </a:lnTo>
                <a:lnTo>
                  <a:pt x="1860" y="1838"/>
                </a:lnTo>
                <a:lnTo>
                  <a:pt x="1860" y="1839"/>
                </a:lnTo>
                <a:lnTo>
                  <a:pt x="1860" y="1840"/>
                </a:lnTo>
                <a:lnTo>
                  <a:pt x="1860" y="1839"/>
                </a:lnTo>
                <a:lnTo>
                  <a:pt x="1858" y="1839"/>
                </a:lnTo>
                <a:lnTo>
                  <a:pt x="1858" y="1840"/>
                </a:lnTo>
                <a:lnTo>
                  <a:pt x="1858" y="1839"/>
                </a:lnTo>
                <a:lnTo>
                  <a:pt x="1858" y="1840"/>
                </a:lnTo>
                <a:lnTo>
                  <a:pt x="1860" y="1840"/>
                </a:lnTo>
                <a:lnTo>
                  <a:pt x="1860" y="1839"/>
                </a:lnTo>
                <a:lnTo>
                  <a:pt x="1861" y="1839"/>
                </a:lnTo>
                <a:lnTo>
                  <a:pt x="1862" y="1839"/>
                </a:lnTo>
                <a:lnTo>
                  <a:pt x="1862" y="1840"/>
                </a:lnTo>
                <a:lnTo>
                  <a:pt x="1861" y="1840"/>
                </a:lnTo>
                <a:lnTo>
                  <a:pt x="1861" y="1841"/>
                </a:lnTo>
                <a:lnTo>
                  <a:pt x="1861" y="1842"/>
                </a:lnTo>
                <a:lnTo>
                  <a:pt x="1860" y="1842"/>
                </a:lnTo>
                <a:lnTo>
                  <a:pt x="1858" y="1842"/>
                </a:lnTo>
                <a:lnTo>
                  <a:pt x="1858" y="1843"/>
                </a:lnTo>
                <a:lnTo>
                  <a:pt x="1857" y="1843"/>
                </a:lnTo>
                <a:lnTo>
                  <a:pt x="1856" y="1843"/>
                </a:lnTo>
                <a:lnTo>
                  <a:pt x="1855" y="1843"/>
                </a:lnTo>
                <a:lnTo>
                  <a:pt x="1855" y="1845"/>
                </a:lnTo>
                <a:lnTo>
                  <a:pt x="1855" y="1843"/>
                </a:lnTo>
                <a:lnTo>
                  <a:pt x="1854" y="1843"/>
                </a:lnTo>
                <a:lnTo>
                  <a:pt x="1853" y="1843"/>
                </a:lnTo>
                <a:lnTo>
                  <a:pt x="1853" y="1842"/>
                </a:lnTo>
                <a:lnTo>
                  <a:pt x="1852" y="1842"/>
                </a:lnTo>
                <a:lnTo>
                  <a:pt x="1850" y="1842"/>
                </a:lnTo>
                <a:lnTo>
                  <a:pt x="1849" y="1842"/>
                </a:lnTo>
                <a:lnTo>
                  <a:pt x="1849" y="1841"/>
                </a:lnTo>
                <a:lnTo>
                  <a:pt x="1849" y="1842"/>
                </a:lnTo>
                <a:lnTo>
                  <a:pt x="1848" y="1842"/>
                </a:lnTo>
                <a:lnTo>
                  <a:pt x="1848" y="1841"/>
                </a:lnTo>
                <a:lnTo>
                  <a:pt x="1848" y="1842"/>
                </a:lnTo>
                <a:lnTo>
                  <a:pt x="1848" y="1843"/>
                </a:lnTo>
                <a:lnTo>
                  <a:pt x="1847" y="1843"/>
                </a:lnTo>
                <a:lnTo>
                  <a:pt x="1847" y="1842"/>
                </a:lnTo>
                <a:lnTo>
                  <a:pt x="1846" y="1843"/>
                </a:lnTo>
                <a:lnTo>
                  <a:pt x="1846" y="1842"/>
                </a:lnTo>
                <a:lnTo>
                  <a:pt x="1846" y="1841"/>
                </a:lnTo>
                <a:lnTo>
                  <a:pt x="1846" y="1840"/>
                </a:lnTo>
                <a:lnTo>
                  <a:pt x="1846" y="1839"/>
                </a:lnTo>
                <a:lnTo>
                  <a:pt x="1847" y="1839"/>
                </a:lnTo>
                <a:lnTo>
                  <a:pt x="1847" y="1840"/>
                </a:lnTo>
                <a:lnTo>
                  <a:pt x="1848" y="1840"/>
                </a:lnTo>
                <a:lnTo>
                  <a:pt x="1849" y="1840"/>
                </a:lnTo>
                <a:lnTo>
                  <a:pt x="1850" y="1840"/>
                </a:lnTo>
                <a:lnTo>
                  <a:pt x="1850" y="1839"/>
                </a:lnTo>
                <a:lnTo>
                  <a:pt x="1852" y="1839"/>
                </a:lnTo>
                <a:lnTo>
                  <a:pt x="1852" y="1838"/>
                </a:lnTo>
                <a:lnTo>
                  <a:pt x="1853" y="1839"/>
                </a:lnTo>
                <a:lnTo>
                  <a:pt x="1852" y="1839"/>
                </a:lnTo>
                <a:lnTo>
                  <a:pt x="1853" y="1839"/>
                </a:lnTo>
                <a:lnTo>
                  <a:pt x="1853" y="1838"/>
                </a:lnTo>
                <a:lnTo>
                  <a:pt x="1853" y="1837"/>
                </a:lnTo>
                <a:lnTo>
                  <a:pt x="1853" y="1838"/>
                </a:lnTo>
                <a:lnTo>
                  <a:pt x="1854" y="1838"/>
                </a:lnTo>
                <a:lnTo>
                  <a:pt x="1855" y="1838"/>
                </a:lnTo>
                <a:lnTo>
                  <a:pt x="1856" y="1838"/>
                </a:lnTo>
                <a:lnTo>
                  <a:pt x="1856" y="1837"/>
                </a:lnTo>
                <a:lnTo>
                  <a:pt x="1856" y="1835"/>
                </a:lnTo>
                <a:lnTo>
                  <a:pt x="1857" y="1835"/>
                </a:lnTo>
                <a:lnTo>
                  <a:pt x="1857" y="1834"/>
                </a:lnTo>
                <a:lnTo>
                  <a:pt x="1858" y="1834"/>
                </a:lnTo>
                <a:lnTo>
                  <a:pt x="1857" y="1834"/>
                </a:lnTo>
                <a:lnTo>
                  <a:pt x="1858" y="1834"/>
                </a:lnTo>
                <a:lnTo>
                  <a:pt x="1858" y="1833"/>
                </a:lnTo>
                <a:lnTo>
                  <a:pt x="1858" y="1832"/>
                </a:lnTo>
                <a:lnTo>
                  <a:pt x="1858" y="1831"/>
                </a:lnTo>
                <a:lnTo>
                  <a:pt x="1860" y="1831"/>
                </a:lnTo>
                <a:lnTo>
                  <a:pt x="1860" y="1832"/>
                </a:lnTo>
                <a:lnTo>
                  <a:pt x="1861" y="1832"/>
                </a:lnTo>
                <a:lnTo>
                  <a:pt x="1862" y="1832"/>
                </a:lnTo>
                <a:lnTo>
                  <a:pt x="1863" y="1831"/>
                </a:lnTo>
                <a:lnTo>
                  <a:pt x="1863" y="1830"/>
                </a:lnTo>
                <a:lnTo>
                  <a:pt x="1864" y="1830"/>
                </a:lnTo>
                <a:lnTo>
                  <a:pt x="1865" y="1830"/>
                </a:lnTo>
                <a:lnTo>
                  <a:pt x="1865" y="1831"/>
                </a:lnTo>
                <a:lnTo>
                  <a:pt x="1866" y="1831"/>
                </a:lnTo>
                <a:lnTo>
                  <a:pt x="1868" y="1831"/>
                </a:lnTo>
                <a:lnTo>
                  <a:pt x="1866" y="1830"/>
                </a:lnTo>
                <a:lnTo>
                  <a:pt x="1865" y="1830"/>
                </a:lnTo>
                <a:lnTo>
                  <a:pt x="1865" y="1829"/>
                </a:lnTo>
                <a:lnTo>
                  <a:pt x="1864" y="1829"/>
                </a:lnTo>
                <a:lnTo>
                  <a:pt x="1863" y="1830"/>
                </a:lnTo>
                <a:lnTo>
                  <a:pt x="1862" y="1830"/>
                </a:lnTo>
                <a:lnTo>
                  <a:pt x="1861" y="1830"/>
                </a:lnTo>
                <a:lnTo>
                  <a:pt x="1862" y="1830"/>
                </a:lnTo>
                <a:lnTo>
                  <a:pt x="1862" y="1829"/>
                </a:lnTo>
                <a:lnTo>
                  <a:pt x="1863" y="1829"/>
                </a:lnTo>
                <a:lnTo>
                  <a:pt x="1863" y="1827"/>
                </a:lnTo>
                <a:lnTo>
                  <a:pt x="1863" y="1826"/>
                </a:lnTo>
                <a:lnTo>
                  <a:pt x="1863" y="1825"/>
                </a:lnTo>
                <a:lnTo>
                  <a:pt x="1863" y="1824"/>
                </a:lnTo>
                <a:lnTo>
                  <a:pt x="1864" y="1824"/>
                </a:lnTo>
                <a:lnTo>
                  <a:pt x="1864" y="1823"/>
                </a:lnTo>
                <a:lnTo>
                  <a:pt x="1863" y="1823"/>
                </a:lnTo>
                <a:lnTo>
                  <a:pt x="1863" y="1822"/>
                </a:lnTo>
                <a:lnTo>
                  <a:pt x="1864" y="1821"/>
                </a:lnTo>
                <a:lnTo>
                  <a:pt x="1865" y="1821"/>
                </a:lnTo>
                <a:lnTo>
                  <a:pt x="1864" y="1821"/>
                </a:lnTo>
                <a:lnTo>
                  <a:pt x="1864" y="1820"/>
                </a:lnTo>
                <a:lnTo>
                  <a:pt x="1865" y="1820"/>
                </a:lnTo>
                <a:lnTo>
                  <a:pt x="1865" y="1818"/>
                </a:lnTo>
                <a:lnTo>
                  <a:pt x="1864" y="1818"/>
                </a:lnTo>
                <a:lnTo>
                  <a:pt x="1864" y="1817"/>
                </a:lnTo>
                <a:lnTo>
                  <a:pt x="1864" y="1816"/>
                </a:lnTo>
                <a:lnTo>
                  <a:pt x="1863" y="1815"/>
                </a:lnTo>
                <a:lnTo>
                  <a:pt x="1864" y="1815"/>
                </a:lnTo>
                <a:lnTo>
                  <a:pt x="1864" y="1814"/>
                </a:lnTo>
                <a:lnTo>
                  <a:pt x="1864" y="1813"/>
                </a:lnTo>
                <a:lnTo>
                  <a:pt x="1863" y="1812"/>
                </a:lnTo>
                <a:lnTo>
                  <a:pt x="1864" y="1812"/>
                </a:lnTo>
                <a:lnTo>
                  <a:pt x="1865" y="1812"/>
                </a:lnTo>
                <a:lnTo>
                  <a:pt x="1865" y="1813"/>
                </a:lnTo>
                <a:lnTo>
                  <a:pt x="1866" y="1813"/>
                </a:lnTo>
                <a:lnTo>
                  <a:pt x="1866" y="1814"/>
                </a:lnTo>
                <a:lnTo>
                  <a:pt x="1868" y="1814"/>
                </a:lnTo>
                <a:lnTo>
                  <a:pt x="1868" y="1813"/>
                </a:lnTo>
                <a:lnTo>
                  <a:pt x="1866" y="1812"/>
                </a:lnTo>
                <a:lnTo>
                  <a:pt x="1865" y="1810"/>
                </a:lnTo>
                <a:lnTo>
                  <a:pt x="1865" y="1809"/>
                </a:lnTo>
                <a:lnTo>
                  <a:pt x="1865" y="1808"/>
                </a:lnTo>
                <a:lnTo>
                  <a:pt x="1866" y="1807"/>
                </a:lnTo>
                <a:lnTo>
                  <a:pt x="1866" y="1806"/>
                </a:lnTo>
                <a:lnTo>
                  <a:pt x="1866" y="1805"/>
                </a:lnTo>
                <a:lnTo>
                  <a:pt x="1865" y="1804"/>
                </a:lnTo>
                <a:lnTo>
                  <a:pt x="1864" y="1802"/>
                </a:lnTo>
                <a:lnTo>
                  <a:pt x="1864" y="1801"/>
                </a:lnTo>
                <a:lnTo>
                  <a:pt x="1865" y="1801"/>
                </a:lnTo>
                <a:lnTo>
                  <a:pt x="1865" y="1800"/>
                </a:lnTo>
                <a:lnTo>
                  <a:pt x="1865" y="1799"/>
                </a:lnTo>
                <a:lnTo>
                  <a:pt x="1865" y="1798"/>
                </a:lnTo>
                <a:lnTo>
                  <a:pt x="1864" y="1798"/>
                </a:lnTo>
                <a:lnTo>
                  <a:pt x="1865" y="1797"/>
                </a:lnTo>
                <a:lnTo>
                  <a:pt x="1866" y="1797"/>
                </a:lnTo>
                <a:lnTo>
                  <a:pt x="1868" y="1797"/>
                </a:lnTo>
                <a:lnTo>
                  <a:pt x="1868" y="1796"/>
                </a:lnTo>
                <a:close/>
                <a:moveTo>
                  <a:pt x="2222" y="1793"/>
                </a:moveTo>
                <a:lnTo>
                  <a:pt x="2223" y="1793"/>
                </a:lnTo>
                <a:lnTo>
                  <a:pt x="2224" y="1793"/>
                </a:lnTo>
                <a:lnTo>
                  <a:pt x="2224" y="1795"/>
                </a:lnTo>
                <a:lnTo>
                  <a:pt x="2225" y="1795"/>
                </a:lnTo>
                <a:lnTo>
                  <a:pt x="2225" y="1796"/>
                </a:lnTo>
                <a:lnTo>
                  <a:pt x="2226" y="1796"/>
                </a:lnTo>
                <a:lnTo>
                  <a:pt x="2228" y="1796"/>
                </a:lnTo>
                <a:lnTo>
                  <a:pt x="2229" y="1796"/>
                </a:lnTo>
                <a:lnTo>
                  <a:pt x="2229" y="1797"/>
                </a:lnTo>
                <a:lnTo>
                  <a:pt x="2229" y="1796"/>
                </a:lnTo>
                <a:lnTo>
                  <a:pt x="2229" y="1797"/>
                </a:lnTo>
                <a:lnTo>
                  <a:pt x="2230" y="1797"/>
                </a:lnTo>
                <a:lnTo>
                  <a:pt x="2230" y="1798"/>
                </a:lnTo>
                <a:lnTo>
                  <a:pt x="2230" y="1799"/>
                </a:lnTo>
                <a:lnTo>
                  <a:pt x="2230" y="1800"/>
                </a:lnTo>
                <a:lnTo>
                  <a:pt x="2230" y="1801"/>
                </a:lnTo>
                <a:lnTo>
                  <a:pt x="2230" y="1802"/>
                </a:lnTo>
                <a:lnTo>
                  <a:pt x="2230" y="1804"/>
                </a:lnTo>
                <a:lnTo>
                  <a:pt x="2230" y="1805"/>
                </a:lnTo>
                <a:lnTo>
                  <a:pt x="2230" y="1806"/>
                </a:lnTo>
                <a:lnTo>
                  <a:pt x="2230" y="1807"/>
                </a:lnTo>
                <a:lnTo>
                  <a:pt x="2231" y="1807"/>
                </a:lnTo>
                <a:lnTo>
                  <a:pt x="2232" y="1808"/>
                </a:lnTo>
                <a:lnTo>
                  <a:pt x="2233" y="1808"/>
                </a:lnTo>
                <a:lnTo>
                  <a:pt x="2234" y="1808"/>
                </a:lnTo>
                <a:lnTo>
                  <a:pt x="2236" y="1808"/>
                </a:lnTo>
                <a:lnTo>
                  <a:pt x="2237" y="1808"/>
                </a:lnTo>
                <a:lnTo>
                  <a:pt x="2238" y="1808"/>
                </a:lnTo>
                <a:lnTo>
                  <a:pt x="2238" y="1809"/>
                </a:lnTo>
                <a:lnTo>
                  <a:pt x="2239" y="1809"/>
                </a:lnTo>
                <a:lnTo>
                  <a:pt x="2240" y="1809"/>
                </a:lnTo>
                <a:lnTo>
                  <a:pt x="2240" y="1810"/>
                </a:lnTo>
                <a:lnTo>
                  <a:pt x="2241" y="1810"/>
                </a:lnTo>
                <a:lnTo>
                  <a:pt x="2242" y="1810"/>
                </a:lnTo>
                <a:lnTo>
                  <a:pt x="2245" y="1808"/>
                </a:lnTo>
                <a:lnTo>
                  <a:pt x="2248" y="1810"/>
                </a:lnTo>
                <a:lnTo>
                  <a:pt x="2251" y="1814"/>
                </a:lnTo>
                <a:lnTo>
                  <a:pt x="2249" y="1817"/>
                </a:lnTo>
                <a:lnTo>
                  <a:pt x="2248" y="1818"/>
                </a:lnTo>
                <a:lnTo>
                  <a:pt x="2248" y="1820"/>
                </a:lnTo>
                <a:lnTo>
                  <a:pt x="2245" y="1824"/>
                </a:lnTo>
                <a:lnTo>
                  <a:pt x="2246" y="1824"/>
                </a:lnTo>
                <a:lnTo>
                  <a:pt x="2247" y="1823"/>
                </a:lnTo>
                <a:lnTo>
                  <a:pt x="2248" y="1822"/>
                </a:lnTo>
                <a:lnTo>
                  <a:pt x="2249" y="1820"/>
                </a:lnTo>
                <a:lnTo>
                  <a:pt x="2250" y="1818"/>
                </a:lnTo>
                <a:lnTo>
                  <a:pt x="2250" y="1817"/>
                </a:lnTo>
                <a:lnTo>
                  <a:pt x="2251" y="1816"/>
                </a:lnTo>
                <a:lnTo>
                  <a:pt x="2253" y="1814"/>
                </a:lnTo>
                <a:lnTo>
                  <a:pt x="2255" y="1814"/>
                </a:lnTo>
                <a:lnTo>
                  <a:pt x="2254" y="1818"/>
                </a:lnTo>
                <a:lnTo>
                  <a:pt x="2255" y="1818"/>
                </a:lnTo>
                <a:lnTo>
                  <a:pt x="2255" y="1817"/>
                </a:lnTo>
                <a:lnTo>
                  <a:pt x="2256" y="1817"/>
                </a:lnTo>
                <a:lnTo>
                  <a:pt x="2256" y="1816"/>
                </a:lnTo>
                <a:lnTo>
                  <a:pt x="2257" y="1816"/>
                </a:lnTo>
                <a:lnTo>
                  <a:pt x="2257" y="1817"/>
                </a:lnTo>
                <a:lnTo>
                  <a:pt x="2258" y="1817"/>
                </a:lnTo>
                <a:lnTo>
                  <a:pt x="2259" y="1817"/>
                </a:lnTo>
                <a:lnTo>
                  <a:pt x="2261" y="1817"/>
                </a:lnTo>
                <a:lnTo>
                  <a:pt x="2262" y="1817"/>
                </a:lnTo>
                <a:lnTo>
                  <a:pt x="2263" y="1817"/>
                </a:lnTo>
                <a:lnTo>
                  <a:pt x="2264" y="1817"/>
                </a:lnTo>
                <a:lnTo>
                  <a:pt x="2265" y="1817"/>
                </a:lnTo>
                <a:lnTo>
                  <a:pt x="2266" y="1817"/>
                </a:lnTo>
                <a:lnTo>
                  <a:pt x="2267" y="1817"/>
                </a:lnTo>
                <a:lnTo>
                  <a:pt x="2268" y="1817"/>
                </a:lnTo>
                <a:lnTo>
                  <a:pt x="2268" y="1818"/>
                </a:lnTo>
                <a:lnTo>
                  <a:pt x="2268" y="1817"/>
                </a:lnTo>
                <a:lnTo>
                  <a:pt x="2270" y="1817"/>
                </a:lnTo>
                <a:lnTo>
                  <a:pt x="2271" y="1817"/>
                </a:lnTo>
                <a:lnTo>
                  <a:pt x="2272" y="1817"/>
                </a:lnTo>
                <a:lnTo>
                  <a:pt x="2273" y="1818"/>
                </a:lnTo>
                <a:lnTo>
                  <a:pt x="2272" y="1816"/>
                </a:lnTo>
                <a:lnTo>
                  <a:pt x="2272" y="1817"/>
                </a:lnTo>
                <a:lnTo>
                  <a:pt x="2273" y="1818"/>
                </a:lnTo>
                <a:lnTo>
                  <a:pt x="2274" y="1818"/>
                </a:lnTo>
                <a:lnTo>
                  <a:pt x="2274" y="1817"/>
                </a:lnTo>
                <a:lnTo>
                  <a:pt x="2275" y="1817"/>
                </a:lnTo>
                <a:lnTo>
                  <a:pt x="2275" y="1818"/>
                </a:lnTo>
                <a:lnTo>
                  <a:pt x="2276" y="1817"/>
                </a:lnTo>
                <a:lnTo>
                  <a:pt x="2276" y="1816"/>
                </a:lnTo>
                <a:lnTo>
                  <a:pt x="2282" y="1816"/>
                </a:lnTo>
                <a:lnTo>
                  <a:pt x="2298" y="1809"/>
                </a:lnTo>
                <a:lnTo>
                  <a:pt x="2303" y="1808"/>
                </a:lnTo>
                <a:lnTo>
                  <a:pt x="2306" y="1807"/>
                </a:lnTo>
                <a:lnTo>
                  <a:pt x="2307" y="1805"/>
                </a:lnTo>
                <a:lnTo>
                  <a:pt x="2309" y="1807"/>
                </a:lnTo>
                <a:lnTo>
                  <a:pt x="2310" y="1806"/>
                </a:lnTo>
                <a:lnTo>
                  <a:pt x="2313" y="1808"/>
                </a:lnTo>
                <a:lnTo>
                  <a:pt x="2313" y="1809"/>
                </a:lnTo>
                <a:lnTo>
                  <a:pt x="2317" y="1807"/>
                </a:lnTo>
                <a:lnTo>
                  <a:pt x="2318" y="1808"/>
                </a:lnTo>
                <a:lnTo>
                  <a:pt x="2320" y="1812"/>
                </a:lnTo>
                <a:lnTo>
                  <a:pt x="2323" y="1818"/>
                </a:lnTo>
                <a:lnTo>
                  <a:pt x="2326" y="1825"/>
                </a:lnTo>
                <a:lnTo>
                  <a:pt x="2329" y="1830"/>
                </a:lnTo>
                <a:lnTo>
                  <a:pt x="2330" y="1832"/>
                </a:lnTo>
                <a:lnTo>
                  <a:pt x="2329" y="1833"/>
                </a:lnTo>
                <a:lnTo>
                  <a:pt x="2330" y="1835"/>
                </a:lnTo>
                <a:lnTo>
                  <a:pt x="2338" y="1846"/>
                </a:lnTo>
                <a:lnTo>
                  <a:pt x="2342" y="1850"/>
                </a:lnTo>
                <a:lnTo>
                  <a:pt x="2348" y="1854"/>
                </a:lnTo>
                <a:lnTo>
                  <a:pt x="2351" y="1859"/>
                </a:lnTo>
                <a:lnTo>
                  <a:pt x="2351" y="1862"/>
                </a:lnTo>
                <a:lnTo>
                  <a:pt x="2351" y="1863"/>
                </a:lnTo>
                <a:lnTo>
                  <a:pt x="2351" y="1868"/>
                </a:lnTo>
                <a:lnTo>
                  <a:pt x="2351" y="1888"/>
                </a:lnTo>
                <a:lnTo>
                  <a:pt x="2351" y="1889"/>
                </a:lnTo>
                <a:lnTo>
                  <a:pt x="2351" y="1890"/>
                </a:lnTo>
                <a:lnTo>
                  <a:pt x="2351" y="1892"/>
                </a:lnTo>
                <a:lnTo>
                  <a:pt x="2350" y="1894"/>
                </a:lnTo>
                <a:lnTo>
                  <a:pt x="2350" y="1893"/>
                </a:lnTo>
                <a:lnTo>
                  <a:pt x="2351" y="1893"/>
                </a:lnTo>
                <a:lnTo>
                  <a:pt x="2350" y="1894"/>
                </a:lnTo>
                <a:lnTo>
                  <a:pt x="2350" y="1896"/>
                </a:lnTo>
                <a:lnTo>
                  <a:pt x="2350" y="1897"/>
                </a:lnTo>
                <a:lnTo>
                  <a:pt x="2350" y="1894"/>
                </a:lnTo>
                <a:lnTo>
                  <a:pt x="2349" y="1896"/>
                </a:lnTo>
                <a:lnTo>
                  <a:pt x="2348" y="1896"/>
                </a:lnTo>
                <a:lnTo>
                  <a:pt x="2348" y="1894"/>
                </a:lnTo>
                <a:lnTo>
                  <a:pt x="2347" y="1894"/>
                </a:lnTo>
                <a:lnTo>
                  <a:pt x="2346" y="1894"/>
                </a:lnTo>
                <a:lnTo>
                  <a:pt x="2345" y="1896"/>
                </a:lnTo>
                <a:lnTo>
                  <a:pt x="2343" y="1897"/>
                </a:lnTo>
                <a:lnTo>
                  <a:pt x="2343" y="1898"/>
                </a:lnTo>
                <a:lnTo>
                  <a:pt x="2343" y="1899"/>
                </a:lnTo>
                <a:lnTo>
                  <a:pt x="2345" y="1899"/>
                </a:lnTo>
                <a:lnTo>
                  <a:pt x="2345" y="1900"/>
                </a:lnTo>
                <a:lnTo>
                  <a:pt x="2343" y="1900"/>
                </a:lnTo>
                <a:lnTo>
                  <a:pt x="2343" y="1901"/>
                </a:lnTo>
                <a:lnTo>
                  <a:pt x="2342" y="1900"/>
                </a:lnTo>
                <a:lnTo>
                  <a:pt x="2342" y="1901"/>
                </a:lnTo>
                <a:lnTo>
                  <a:pt x="2342" y="1900"/>
                </a:lnTo>
                <a:lnTo>
                  <a:pt x="2342" y="1899"/>
                </a:lnTo>
                <a:lnTo>
                  <a:pt x="2342" y="1898"/>
                </a:lnTo>
                <a:lnTo>
                  <a:pt x="2342" y="1897"/>
                </a:lnTo>
                <a:lnTo>
                  <a:pt x="2341" y="1897"/>
                </a:lnTo>
                <a:lnTo>
                  <a:pt x="2341" y="1896"/>
                </a:lnTo>
                <a:lnTo>
                  <a:pt x="2340" y="1896"/>
                </a:lnTo>
                <a:lnTo>
                  <a:pt x="2340" y="1897"/>
                </a:lnTo>
                <a:lnTo>
                  <a:pt x="2339" y="1897"/>
                </a:lnTo>
                <a:lnTo>
                  <a:pt x="2340" y="1897"/>
                </a:lnTo>
                <a:lnTo>
                  <a:pt x="2339" y="1897"/>
                </a:lnTo>
                <a:lnTo>
                  <a:pt x="2338" y="1897"/>
                </a:lnTo>
                <a:lnTo>
                  <a:pt x="2337" y="1897"/>
                </a:lnTo>
                <a:lnTo>
                  <a:pt x="2335" y="1897"/>
                </a:lnTo>
                <a:lnTo>
                  <a:pt x="2335" y="1898"/>
                </a:lnTo>
                <a:lnTo>
                  <a:pt x="2335" y="1899"/>
                </a:lnTo>
                <a:lnTo>
                  <a:pt x="2337" y="1899"/>
                </a:lnTo>
                <a:lnTo>
                  <a:pt x="2339" y="1899"/>
                </a:lnTo>
                <a:lnTo>
                  <a:pt x="2340" y="1899"/>
                </a:lnTo>
                <a:lnTo>
                  <a:pt x="2341" y="1899"/>
                </a:lnTo>
                <a:lnTo>
                  <a:pt x="2341" y="1900"/>
                </a:lnTo>
                <a:lnTo>
                  <a:pt x="2341" y="1901"/>
                </a:lnTo>
                <a:lnTo>
                  <a:pt x="2342" y="1901"/>
                </a:lnTo>
                <a:lnTo>
                  <a:pt x="2343" y="1901"/>
                </a:lnTo>
                <a:lnTo>
                  <a:pt x="2345" y="1901"/>
                </a:lnTo>
                <a:lnTo>
                  <a:pt x="2345" y="1900"/>
                </a:lnTo>
                <a:lnTo>
                  <a:pt x="2346" y="1900"/>
                </a:lnTo>
                <a:lnTo>
                  <a:pt x="2346" y="1899"/>
                </a:lnTo>
                <a:lnTo>
                  <a:pt x="2346" y="1898"/>
                </a:lnTo>
                <a:lnTo>
                  <a:pt x="2347" y="1897"/>
                </a:lnTo>
                <a:lnTo>
                  <a:pt x="2347" y="1896"/>
                </a:lnTo>
                <a:lnTo>
                  <a:pt x="2346" y="1896"/>
                </a:lnTo>
                <a:lnTo>
                  <a:pt x="2346" y="1897"/>
                </a:lnTo>
                <a:lnTo>
                  <a:pt x="2345" y="1897"/>
                </a:lnTo>
                <a:lnTo>
                  <a:pt x="2345" y="1898"/>
                </a:lnTo>
                <a:lnTo>
                  <a:pt x="2346" y="1899"/>
                </a:lnTo>
                <a:lnTo>
                  <a:pt x="2345" y="1899"/>
                </a:lnTo>
                <a:lnTo>
                  <a:pt x="2345" y="1898"/>
                </a:lnTo>
                <a:lnTo>
                  <a:pt x="2345" y="1897"/>
                </a:lnTo>
                <a:lnTo>
                  <a:pt x="2346" y="1897"/>
                </a:lnTo>
                <a:lnTo>
                  <a:pt x="2346" y="1896"/>
                </a:lnTo>
                <a:lnTo>
                  <a:pt x="2347" y="1896"/>
                </a:lnTo>
                <a:lnTo>
                  <a:pt x="2348" y="1896"/>
                </a:lnTo>
                <a:lnTo>
                  <a:pt x="2348" y="1897"/>
                </a:lnTo>
                <a:lnTo>
                  <a:pt x="2349" y="1897"/>
                </a:lnTo>
                <a:lnTo>
                  <a:pt x="2348" y="1897"/>
                </a:lnTo>
                <a:lnTo>
                  <a:pt x="2348" y="1896"/>
                </a:lnTo>
                <a:lnTo>
                  <a:pt x="2347" y="1896"/>
                </a:lnTo>
                <a:lnTo>
                  <a:pt x="2347" y="1897"/>
                </a:lnTo>
                <a:lnTo>
                  <a:pt x="2348" y="1897"/>
                </a:lnTo>
                <a:lnTo>
                  <a:pt x="2349" y="1898"/>
                </a:lnTo>
                <a:lnTo>
                  <a:pt x="2349" y="1897"/>
                </a:lnTo>
                <a:lnTo>
                  <a:pt x="2351" y="1896"/>
                </a:lnTo>
                <a:lnTo>
                  <a:pt x="2351" y="1897"/>
                </a:lnTo>
                <a:lnTo>
                  <a:pt x="2351" y="1902"/>
                </a:lnTo>
                <a:lnTo>
                  <a:pt x="2353" y="1909"/>
                </a:lnTo>
                <a:lnTo>
                  <a:pt x="2354" y="1910"/>
                </a:lnTo>
                <a:lnTo>
                  <a:pt x="2353" y="1910"/>
                </a:lnTo>
                <a:lnTo>
                  <a:pt x="2351" y="1910"/>
                </a:lnTo>
                <a:lnTo>
                  <a:pt x="2351" y="1912"/>
                </a:lnTo>
                <a:lnTo>
                  <a:pt x="2350" y="1912"/>
                </a:lnTo>
                <a:lnTo>
                  <a:pt x="2350" y="1910"/>
                </a:lnTo>
                <a:lnTo>
                  <a:pt x="2349" y="1910"/>
                </a:lnTo>
                <a:lnTo>
                  <a:pt x="2349" y="1912"/>
                </a:lnTo>
                <a:lnTo>
                  <a:pt x="2349" y="1910"/>
                </a:lnTo>
                <a:lnTo>
                  <a:pt x="2348" y="1910"/>
                </a:lnTo>
                <a:lnTo>
                  <a:pt x="2347" y="1910"/>
                </a:lnTo>
                <a:lnTo>
                  <a:pt x="2347" y="1912"/>
                </a:lnTo>
                <a:lnTo>
                  <a:pt x="2347" y="1910"/>
                </a:lnTo>
                <a:lnTo>
                  <a:pt x="2346" y="1910"/>
                </a:lnTo>
                <a:lnTo>
                  <a:pt x="2346" y="1912"/>
                </a:lnTo>
                <a:lnTo>
                  <a:pt x="2346" y="1910"/>
                </a:lnTo>
                <a:lnTo>
                  <a:pt x="2345" y="1910"/>
                </a:lnTo>
                <a:lnTo>
                  <a:pt x="2343" y="1910"/>
                </a:lnTo>
                <a:lnTo>
                  <a:pt x="2342" y="1910"/>
                </a:lnTo>
                <a:lnTo>
                  <a:pt x="2341" y="1909"/>
                </a:lnTo>
                <a:lnTo>
                  <a:pt x="2341" y="1910"/>
                </a:lnTo>
                <a:lnTo>
                  <a:pt x="2340" y="1910"/>
                </a:lnTo>
                <a:lnTo>
                  <a:pt x="2340" y="1912"/>
                </a:lnTo>
                <a:lnTo>
                  <a:pt x="2340" y="1910"/>
                </a:lnTo>
                <a:lnTo>
                  <a:pt x="2339" y="1910"/>
                </a:lnTo>
                <a:lnTo>
                  <a:pt x="2339" y="1909"/>
                </a:lnTo>
                <a:lnTo>
                  <a:pt x="2338" y="1909"/>
                </a:lnTo>
                <a:lnTo>
                  <a:pt x="2337" y="1909"/>
                </a:lnTo>
                <a:lnTo>
                  <a:pt x="2337" y="1910"/>
                </a:lnTo>
                <a:lnTo>
                  <a:pt x="2337" y="1909"/>
                </a:lnTo>
                <a:lnTo>
                  <a:pt x="2335" y="1909"/>
                </a:lnTo>
                <a:lnTo>
                  <a:pt x="2334" y="1909"/>
                </a:lnTo>
                <a:lnTo>
                  <a:pt x="2334" y="1908"/>
                </a:lnTo>
                <a:lnTo>
                  <a:pt x="2333" y="1908"/>
                </a:lnTo>
                <a:lnTo>
                  <a:pt x="2333" y="1909"/>
                </a:lnTo>
                <a:lnTo>
                  <a:pt x="2332" y="1909"/>
                </a:lnTo>
                <a:lnTo>
                  <a:pt x="2331" y="1909"/>
                </a:lnTo>
                <a:lnTo>
                  <a:pt x="2330" y="1909"/>
                </a:lnTo>
                <a:lnTo>
                  <a:pt x="2329" y="1909"/>
                </a:lnTo>
                <a:lnTo>
                  <a:pt x="2329" y="1910"/>
                </a:lnTo>
                <a:lnTo>
                  <a:pt x="2328" y="1910"/>
                </a:lnTo>
                <a:lnTo>
                  <a:pt x="2326" y="1910"/>
                </a:lnTo>
                <a:lnTo>
                  <a:pt x="2325" y="1910"/>
                </a:lnTo>
                <a:lnTo>
                  <a:pt x="2323" y="1910"/>
                </a:lnTo>
                <a:lnTo>
                  <a:pt x="2321" y="1910"/>
                </a:lnTo>
                <a:lnTo>
                  <a:pt x="2320" y="1912"/>
                </a:lnTo>
                <a:lnTo>
                  <a:pt x="2317" y="1912"/>
                </a:lnTo>
                <a:lnTo>
                  <a:pt x="2316" y="1912"/>
                </a:lnTo>
                <a:lnTo>
                  <a:pt x="2315" y="1912"/>
                </a:lnTo>
                <a:lnTo>
                  <a:pt x="2314" y="1913"/>
                </a:lnTo>
                <a:lnTo>
                  <a:pt x="2313" y="1913"/>
                </a:lnTo>
                <a:lnTo>
                  <a:pt x="2313" y="1914"/>
                </a:lnTo>
                <a:lnTo>
                  <a:pt x="2312" y="1914"/>
                </a:lnTo>
                <a:lnTo>
                  <a:pt x="2310" y="1914"/>
                </a:lnTo>
                <a:lnTo>
                  <a:pt x="2309" y="1915"/>
                </a:lnTo>
                <a:lnTo>
                  <a:pt x="2308" y="1915"/>
                </a:lnTo>
                <a:lnTo>
                  <a:pt x="2308" y="1916"/>
                </a:lnTo>
                <a:lnTo>
                  <a:pt x="2307" y="1917"/>
                </a:lnTo>
                <a:lnTo>
                  <a:pt x="2306" y="1917"/>
                </a:lnTo>
                <a:lnTo>
                  <a:pt x="2305" y="1917"/>
                </a:lnTo>
                <a:lnTo>
                  <a:pt x="2303" y="1918"/>
                </a:lnTo>
                <a:lnTo>
                  <a:pt x="2301" y="1919"/>
                </a:lnTo>
                <a:lnTo>
                  <a:pt x="2300" y="1921"/>
                </a:lnTo>
                <a:lnTo>
                  <a:pt x="2299" y="1922"/>
                </a:lnTo>
                <a:lnTo>
                  <a:pt x="2298" y="1922"/>
                </a:lnTo>
                <a:lnTo>
                  <a:pt x="2298" y="1923"/>
                </a:lnTo>
                <a:lnTo>
                  <a:pt x="2297" y="1924"/>
                </a:lnTo>
                <a:lnTo>
                  <a:pt x="2296" y="1924"/>
                </a:lnTo>
                <a:lnTo>
                  <a:pt x="2295" y="1926"/>
                </a:lnTo>
                <a:lnTo>
                  <a:pt x="2293" y="1926"/>
                </a:lnTo>
                <a:lnTo>
                  <a:pt x="2293" y="1927"/>
                </a:lnTo>
                <a:lnTo>
                  <a:pt x="2292" y="1929"/>
                </a:lnTo>
                <a:lnTo>
                  <a:pt x="2291" y="1930"/>
                </a:lnTo>
                <a:lnTo>
                  <a:pt x="2290" y="1931"/>
                </a:lnTo>
                <a:lnTo>
                  <a:pt x="2289" y="1931"/>
                </a:lnTo>
                <a:lnTo>
                  <a:pt x="2288" y="1931"/>
                </a:lnTo>
                <a:lnTo>
                  <a:pt x="2287" y="1931"/>
                </a:lnTo>
                <a:lnTo>
                  <a:pt x="2285" y="1931"/>
                </a:lnTo>
                <a:lnTo>
                  <a:pt x="2284" y="1931"/>
                </a:lnTo>
                <a:lnTo>
                  <a:pt x="2284" y="1932"/>
                </a:lnTo>
                <a:lnTo>
                  <a:pt x="2283" y="1932"/>
                </a:lnTo>
                <a:lnTo>
                  <a:pt x="2282" y="1932"/>
                </a:lnTo>
                <a:lnTo>
                  <a:pt x="2281" y="1932"/>
                </a:lnTo>
                <a:lnTo>
                  <a:pt x="2280" y="1932"/>
                </a:lnTo>
                <a:lnTo>
                  <a:pt x="2279" y="1932"/>
                </a:lnTo>
                <a:lnTo>
                  <a:pt x="2278" y="1932"/>
                </a:lnTo>
                <a:lnTo>
                  <a:pt x="2278" y="1933"/>
                </a:lnTo>
                <a:lnTo>
                  <a:pt x="2276" y="1933"/>
                </a:lnTo>
                <a:lnTo>
                  <a:pt x="2275" y="1933"/>
                </a:lnTo>
                <a:lnTo>
                  <a:pt x="2274" y="1933"/>
                </a:lnTo>
                <a:lnTo>
                  <a:pt x="2273" y="1933"/>
                </a:lnTo>
                <a:lnTo>
                  <a:pt x="2272" y="1933"/>
                </a:lnTo>
                <a:lnTo>
                  <a:pt x="2271" y="1933"/>
                </a:lnTo>
                <a:lnTo>
                  <a:pt x="2271" y="1932"/>
                </a:lnTo>
                <a:lnTo>
                  <a:pt x="2270" y="1932"/>
                </a:lnTo>
                <a:lnTo>
                  <a:pt x="2268" y="1932"/>
                </a:lnTo>
                <a:lnTo>
                  <a:pt x="2267" y="1932"/>
                </a:lnTo>
                <a:lnTo>
                  <a:pt x="2267" y="1931"/>
                </a:lnTo>
                <a:lnTo>
                  <a:pt x="2266" y="1931"/>
                </a:lnTo>
                <a:lnTo>
                  <a:pt x="2265" y="1931"/>
                </a:lnTo>
                <a:lnTo>
                  <a:pt x="2264" y="1931"/>
                </a:lnTo>
                <a:lnTo>
                  <a:pt x="2264" y="1930"/>
                </a:lnTo>
                <a:lnTo>
                  <a:pt x="2263" y="1930"/>
                </a:lnTo>
                <a:lnTo>
                  <a:pt x="2262" y="1930"/>
                </a:lnTo>
                <a:lnTo>
                  <a:pt x="2261" y="1930"/>
                </a:lnTo>
                <a:lnTo>
                  <a:pt x="2259" y="1930"/>
                </a:lnTo>
                <a:lnTo>
                  <a:pt x="2258" y="1930"/>
                </a:lnTo>
                <a:lnTo>
                  <a:pt x="2257" y="1929"/>
                </a:lnTo>
                <a:lnTo>
                  <a:pt x="2256" y="1929"/>
                </a:lnTo>
                <a:lnTo>
                  <a:pt x="2255" y="1929"/>
                </a:lnTo>
                <a:lnTo>
                  <a:pt x="2254" y="1929"/>
                </a:lnTo>
                <a:lnTo>
                  <a:pt x="2253" y="1929"/>
                </a:lnTo>
                <a:lnTo>
                  <a:pt x="2251" y="1929"/>
                </a:lnTo>
                <a:lnTo>
                  <a:pt x="2250" y="1929"/>
                </a:lnTo>
                <a:lnTo>
                  <a:pt x="2249" y="1929"/>
                </a:lnTo>
                <a:lnTo>
                  <a:pt x="2249" y="1927"/>
                </a:lnTo>
                <a:lnTo>
                  <a:pt x="2248" y="1927"/>
                </a:lnTo>
                <a:lnTo>
                  <a:pt x="2247" y="1927"/>
                </a:lnTo>
                <a:lnTo>
                  <a:pt x="2246" y="1927"/>
                </a:lnTo>
                <a:lnTo>
                  <a:pt x="2242" y="1929"/>
                </a:lnTo>
                <a:lnTo>
                  <a:pt x="2241" y="1929"/>
                </a:lnTo>
                <a:lnTo>
                  <a:pt x="2240" y="1929"/>
                </a:lnTo>
                <a:lnTo>
                  <a:pt x="2239" y="1929"/>
                </a:lnTo>
                <a:lnTo>
                  <a:pt x="2238" y="1930"/>
                </a:lnTo>
                <a:lnTo>
                  <a:pt x="2237" y="1930"/>
                </a:lnTo>
                <a:lnTo>
                  <a:pt x="2234" y="1930"/>
                </a:lnTo>
                <a:lnTo>
                  <a:pt x="2233" y="1930"/>
                </a:lnTo>
                <a:lnTo>
                  <a:pt x="2232" y="1931"/>
                </a:lnTo>
                <a:lnTo>
                  <a:pt x="2231" y="1931"/>
                </a:lnTo>
                <a:lnTo>
                  <a:pt x="2230" y="1931"/>
                </a:lnTo>
                <a:lnTo>
                  <a:pt x="2229" y="1931"/>
                </a:lnTo>
                <a:lnTo>
                  <a:pt x="2228" y="1931"/>
                </a:lnTo>
                <a:lnTo>
                  <a:pt x="2225" y="1932"/>
                </a:lnTo>
                <a:lnTo>
                  <a:pt x="2224" y="1932"/>
                </a:lnTo>
                <a:lnTo>
                  <a:pt x="2223" y="1932"/>
                </a:lnTo>
                <a:lnTo>
                  <a:pt x="2223" y="1933"/>
                </a:lnTo>
                <a:lnTo>
                  <a:pt x="2221" y="1933"/>
                </a:lnTo>
                <a:lnTo>
                  <a:pt x="2220" y="1933"/>
                </a:lnTo>
                <a:lnTo>
                  <a:pt x="2218" y="1933"/>
                </a:lnTo>
                <a:lnTo>
                  <a:pt x="2217" y="1934"/>
                </a:lnTo>
                <a:lnTo>
                  <a:pt x="2216" y="1934"/>
                </a:lnTo>
                <a:lnTo>
                  <a:pt x="2216" y="1933"/>
                </a:lnTo>
                <a:lnTo>
                  <a:pt x="2215" y="1933"/>
                </a:lnTo>
                <a:lnTo>
                  <a:pt x="2214" y="1933"/>
                </a:lnTo>
                <a:lnTo>
                  <a:pt x="2213" y="1933"/>
                </a:lnTo>
                <a:lnTo>
                  <a:pt x="2212" y="1933"/>
                </a:lnTo>
                <a:lnTo>
                  <a:pt x="2211" y="1933"/>
                </a:lnTo>
                <a:lnTo>
                  <a:pt x="2209" y="1933"/>
                </a:lnTo>
                <a:lnTo>
                  <a:pt x="2208" y="1933"/>
                </a:lnTo>
                <a:lnTo>
                  <a:pt x="2208" y="1934"/>
                </a:lnTo>
                <a:lnTo>
                  <a:pt x="2207" y="1934"/>
                </a:lnTo>
                <a:lnTo>
                  <a:pt x="2206" y="1934"/>
                </a:lnTo>
                <a:lnTo>
                  <a:pt x="2205" y="1934"/>
                </a:lnTo>
                <a:lnTo>
                  <a:pt x="2204" y="1934"/>
                </a:lnTo>
                <a:lnTo>
                  <a:pt x="2204" y="1935"/>
                </a:lnTo>
                <a:lnTo>
                  <a:pt x="2204" y="1934"/>
                </a:lnTo>
                <a:lnTo>
                  <a:pt x="2203" y="1934"/>
                </a:lnTo>
                <a:lnTo>
                  <a:pt x="2201" y="1934"/>
                </a:lnTo>
                <a:lnTo>
                  <a:pt x="2200" y="1934"/>
                </a:lnTo>
                <a:lnTo>
                  <a:pt x="2199" y="1935"/>
                </a:lnTo>
                <a:lnTo>
                  <a:pt x="2198" y="1935"/>
                </a:lnTo>
                <a:lnTo>
                  <a:pt x="2197" y="1935"/>
                </a:lnTo>
                <a:lnTo>
                  <a:pt x="2196" y="1935"/>
                </a:lnTo>
                <a:lnTo>
                  <a:pt x="2195" y="1935"/>
                </a:lnTo>
                <a:lnTo>
                  <a:pt x="2193" y="1935"/>
                </a:lnTo>
                <a:lnTo>
                  <a:pt x="2192" y="1935"/>
                </a:lnTo>
                <a:lnTo>
                  <a:pt x="2191" y="1935"/>
                </a:lnTo>
                <a:lnTo>
                  <a:pt x="2191" y="1936"/>
                </a:lnTo>
                <a:lnTo>
                  <a:pt x="2190" y="1936"/>
                </a:lnTo>
                <a:lnTo>
                  <a:pt x="2190" y="1935"/>
                </a:lnTo>
                <a:lnTo>
                  <a:pt x="2189" y="1935"/>
                </a:lnTo>
                <a:lnTo>
                  <a:pt x="2189" y="1936"/>
                </a:lnTo>
                <a:lnTo>
                  <a:pt x="2188" y="1936"/>
                </a:lnTo>
                <a:lnTo>
                  <a:pt x="2187" y="1936"/>
                </a:lnTo>
                <a:lnTo>
                  <a:pt x="2186" y="1936"/>
                </a:lnTo>
                <a:lnTo>
                  <a:pt x="2184" y="1936"/>
                </a:lnTo>
                <a:lnTo>
                  <a:pt x="2183" y="1936"/>
                </a:lnTo>
                <a:lnTo>
                  <a:pt x="2182" y="1936"/>
                </a:lnTo>
                <a:lnTo>
                  <a:pt x="2181" y="1936"/>
                </a:lnTo>
                <a:lnTo>
                  <a:pt x="2181" y="1938"/>
                </a:lnTo>
                <a:lnTo>
                  <a:pt x="2181" y="1936"/>
                </a:lnTo>
                <a:lnTo>
                  <a:pt x="2180" y="1936"/>
                </a:lnTo>
                <a:lnTo>
                  <a:pt x="2179" y="1936"/>
                </a:lnTo>
                <a:lnTo>
                  <a:pt x="2179" y="1938"/>
                </a:lnTo>
                <a:lnTo>
                  <a:pt x="2178" y="1938"/>
                </a:lnTo>
                <a:lnTo>
                  <a:pt x="2176" y="1938"/>
                </a:lnTo>
                <a:lnTo>
                  <a:pt x="2175" y="1938"/>
                </a:lnTo>
                <a:lnTo>
                  <a:pt x="2174" y="1938"/>
                </a:lnTo>
                <a:lnTo>
                  <a:pt x="2173" y="1938"/>
                </a:lnTo>
                <a:lnTo>
                  <a:pt x="2172" y="1938"/>
                </a:lnTo>
                <a:lnTo>
                  <a:pt x="2172" y="1939"/>
                </a:lnTo>
                <a:lnTo>
                  <a:pt x="2171" y="1939"/>
                </a:lnTo>
                <a:lnTo>
                  <a:pt x="2170" y="1939"/>
                </a:lnTo>
                <a:lnTo>
                  <a:pt x="2169" y="1940"/>
                </a:lnTo>
                <a:lnTo>
                  <a:pt x="2167" y="1940"/>
                </a:lnTo>
                <a:lnTo>
                  <a:pt x="2166" y="1941"/>
                </a:lnTo>
                <a:lnTo>
                  <a:pt x="2165" y="1941"/>
                </a:lnTo>
                <a:lnTo>
                  <a:pt x="2163" y="1940"/>
                </a:lnTo>
                <a:lnTo>
                  <a:pt x="2162" y="1940"/>
                </a:lnTo>
                <a:lnTo>
                  <a:pt x="2162" y="1941"/>
                </a:lnTo>
                <a:lnTo>
                  <a:pt x="2161" y="1941"/>
                </a:lnTo>
                <a:lnTo>
                  <a:pt x="2159" y="1941"/>
                </a:lnTo>
                <a:lnTo>
                  <a:pt x="2158" y="1941"/>
                </a:lnTo>
                <a:lnTo>
                  <a:pt x="2158" y="1942"/>
                </a:lnTo>
                <a:lnTo>
                  <a:pt x="2157" y="1942"/>
                </a:lnTo>
                <a:lnTo>
                  <a:pt x="2156" y="1942"/>
                </a:lnTo>
                <a:lnTo>
                  <a:pt x="2155" y="1942"/>
                </a:lnTo>
                <a:lnTo>
                  <a:pt x="2154" y="1942"/>
                </a:lnTo>
                <a:lnTo>
                  <a:pt x="2154" y="1943"/>
                </a:lnTo>
                <a:lnTo>
                  <a:pt x="2153" y="1943"/>
                </a:lnTo>
                <a:lnTo>
                  <a:pt x="2151" y="1943"/>
                </a:lnTo>
                <a:lnTo>
                  <a:pt x="2150" y="1943"/>
                </a:lnTo>
                <a:lnTo>
                  <a:pt x="2150" y="1944"/>
                </a:lnTo>
                <a:lnTo>
                  <a:pt x="2149" y="1944"/>
                </a:lnTo>
                <a:lnTo>
                  <a:pt x="2148" y="1944"/>
                </a:lnTo>
                <a:lnTo>
                  <a:pt x="2147" y="1946"/>
                </a:lnTo>
                <a:lnTo>
                  <a:pt x="2146" y="1946"/>
                </a:lnTo>
                <a:lnTo>
                  <a:pt x="2145" y="1946"/>
                </a:lnTo>
                <a:lnTo>
                  <a:pt x="2145" y="1947"/>
                </a:lnTo>
                <a:lnTo>
                  <a:pt x="2144" y="1947"/>
                </a:lnTo>
                <a:lnTo>
                  <a:pt x="2142" y="1947"/>
                </a:lnTo>
                <a:lnTo>
                  <a:pt x="2141" y="1948"/>
                </a:lnTo>
                <a:lnTo>
                  <a:pt x="2140" y="1948"/>
                </a:lnTo>
                <a:lnTo>
                  <a:pt x="2139" y="1948"/>
                </a:lnTo>
                <a:lnTo>
                  <a:pt x="2138" y="1948"/>
                </a:lnTo>
                <a:lnTo>
                  <a:pt x="2137" y="1948"/>
                </a:lnTo>
                <a:lnTo>
                  <a:pt x="2137" y="1949"/>
                </a:lnTo>
                <a:lnTo>
                  <a:pt x="2136" y="1949"/>
                </a:lnTo>
                <a:lnTo>
                  <a:pt x="2134" y="1949"/>
                </a:lnTo>
                <a:lnTo>
                  <a:pt x="2133" y="1949"/>
                </a:lnTo>
                <a:lnTo>
                  <a:pt x="2132" y="1949"/>
                </a:lnTo>
                <a:lnTo>
                  <a:pt x="2132" y="1950"/>
                </a:lnTo>
                <a:lnTo>
                  <a:pt x="2131" y="1950"/>
                </a:lnTo>
                <a:lnTo>
                  <a:pt x="2130" y="1950"/>
                </a:lnTo>
                <a:lnTo>
                  <a:pt x="2129" y="1950"/>
                </a:lnTo>
                <a:lnTo>
                  <a:pt x="2128" y="1950"/>
                </a:lnTo>
                <a:lnTo>
                  <a:pt x="2125" y="1951"/>
                </a:lnTo>
                <a:lnTo>
                  <a:pt x="2124" y="1952"/>
                </a:lnTo>
                <a:lnTo>
                  <a:pt x="2123" y="1952"/>
                </a:lnTo>
                <a:lnTo>
                  <a:pt x="2123" y="1954"/>
                </a:lnTo>
                <a:lnTo>
                  <a:pt x="2122" y="1954"/>
                </a:lnTo>
                <a:lnTo>
                  <a:pt x="2121" y="1952"/>
                </a:lnTo>
                <a:lnTo>
                  <a:pt x="2120" y="1952"/>
                </a:lnTo>
                <a:lnTo>
                  <a:pt x="2119" y="1952"/>
                </a:lnTo>
                <a:lnTo>
                  <a:pt x="2117" y="1952"/>
                </a:lnTo>
                <a:lnTo>
                  <a:pt x="2117" y="1954"/>
                </a:lnTo>
                <a:lnTo>
                  <a:pt x="2116" y="1954"/>
                </a:lnTo>
                <a:lnTo>
                  <a:pt x="2115" y="1954"/>
                </a:lnTo>
                <a:lnTo>
                  <a:pt x="2114" y="1954"/>
                </a:lnTo>
                <a:lnTo>
                  <a:pt x="2113" y="1954"/>
                </a:lnTo>
                <a:lnTo>
                  <a:pt x="2113" y="1955"/>
                </a:lnTo>
                <a:lnTo>
                  <a:pt x="2112" y="1955"/>
                </a:lnTo>
                <a:lnTo>
                  <a:pt x="2111" y="1955"/>
                </a:lnTo>
                <a:lnTo>
                  <a:pt x="2109" y="1955"/>
                </a:lnTo>
                <a:lnTo>
                  <a:pt x="2108" y="1955"/>
                </a:lnTo>
                <a:lnTo>
                  <a:pt x="2107" y="1955"/>
                </a:lnTo>
                <a:lnTo>
                  <a:pt x="2107" y="1956"/>
                </a:lnTo>
                <a:lnTo>
                  <a:pt x="2106" y="1956"/>
                </a:lnTo>
                <a:lnTo>
                  <a:pt x="2105" y="1956"/>
                </a:lnTo>
                <a:lnTo>
                  <a:pt x="2104" y="1956"/>
                </a:lnTo>
                <a:lnTo>
                  <a:pt x="2103" y="1957"/>
                </a:lnTo>
                <a:lnTo>
                  <a:pt x="2102" y="1957"/>
                </a:lnTo>
                <a:lnTo>
                  <a:pt x="2100" y="1957"/>
                </a:lnTo>
                <a:lnTo>
                  <a:pt x="2099" y="1957"/>
                </a:lnTo>
                <a:lnTo>
                  <a:pt x="2099" y="1958"/>
                </a:lnTo>
                <a:lnTo>
                  <a:pt x="2099" y="1957"/>
                </a:lnTo>
                <a:lnTo>
                  <a:pt x="2098" y="1957"/>
                </a:lnTo>
                <a:lnTo>
                  <a:pt x="2098" y="1958"/>
                </a:lnTo>
                <a:lnTo>
                  <a:pt x="2097" y="1958"/>
                </a:lnTo>
                <a:lnTo>
                  <a:pt x="2096" y="1958"/>
                </a:lnTo>
                <a:lnTo>
                  <a:pt x="2095" y="1958"/>
                </a:lnTo>
                <a:lnTo>
                  <a:pt x="2095" y="1959"/>
                </a:lnTo>
                <a:lnTo>
                  <a:pt x="2094" y="1959"/>
                </a:lnTo>
                <a:lnTo>
                  <a:pt x="2092" y="1959"/>
                </a:lnTo>
                <a:lnTo>
                  <a:pt x="2091" y="1959"/>
                </a:lnTo>
                <a:lnTo>
                  <a:pt x="2090" y="1959"/>
                </a:lnTo>
                <a:lnTo>
                  <a:pt x="2090" y="1960"/>
                </a:lnTo>
                <a:lnTo>
                  <a:pt x="2089" y="1960"/>
                </a:lnTo>
                <a:lnTo>
                  <a:pt x="2088" y="1960"/>
                </a:lnTo>
                <a:lnTo>
                  <a:pt x="2087" y="1960"/>
                </a:lnTo>
                <a:lnTo>
                  <a:pt x="2086" y="1960"/>
                </a:lnTo>
                <a:lnTo>
                  <a:pt x="2077" y="1963"/>
                </a:lnTo>
                <a:lnTo>
                  <a:pt x="2075" y="1963"/>
                </a:lnTo>
                <a:lnTo>
                  <a:pt x="2074" y="1964"/>
                </a:lnTo>
                <a:lnTo>
                  <a:pt x="2073" y="1964"/>
                </a:lnTo>
                <a:lnTo>
                  <a:pt x="2071" y="1964"/>
                </a:lnTo>
                <a:lnTo>
                  <a:pt x="2071" y="1965"/>
                </a:lnTo>
                <a:lnTo>
                  <a:pt x="2070" y="1965"/>
                </a:lnTo>
                <a:lnTo>
                  <a:pt x="2069" y="1965"/>
                </a:lnTo>
                <a:lnTo>
                  <a:pt x="2067" y="1966"/>
                </a:lnTo>
                <a:lnTo>
                  <a:pt x="2066" y="1966"/>
                </a:lnTo>
                <a:lnTo>
                  <a:pt x="2065" y="1966"/>
                </a:lnTo>
                <a:lnTo>
                  <a:pt x="2064" y="1966"/>
                </a:lnTo>
                <a:lnTo>
                  <a:pt x="2063" y="1966"/>
                </a:lnTo>
                <a:lnTo>
                  <a:pt x="2062" y="1967"/>
                </a:lnTo>
                <a:lnTo>
                  <a:pt x="2061" y="1967"/>
                </a:lnTo>
                <a:lnTo>
                  <a:pt x="2059" y="1967"/>
                </a:lnTo>
                <a:lnTo>
                  <a:pt x="2058" y="1968"/>
                </a:lnTo>
                <a:lnTo>
                  <a:pt x="2057" y="1968"/>
                </a:lnTo>
                <a:lnTo>
                  <a:pt x="2057" y="1969"/>
                </a:lnTo>
                <a:lnTo>
                  <a:pt x="2056" y="1969"/>
                </a:lnTo>
                <a:lnTo>
                  <a:pt x="2056" y="1968"/>
                </a:lnTo>
                <a:lnTo>
                  <a:pt x="2055" y="1968"/>
                </a:lnTo>
                <a:lnTo>
                  <a:pt x="2053" y="1968"/>
                </a:lnTo>
                <a:lnTo>
                  <a:pt x="2052" y="1968"/>
                </a:lnTo>
                <a:lnTo>
                  <a:pt x="2052" y="1969"/>
                </a:lnTo>
                <a:lnTo>
                  <a:pt x="2050" y="1969"/>
                </a:lnTo>
                <a:lnTo>
                  <a:pt x="2049" y="1969"/>
                </a:lnTo>
                <a:lnTo>
                  <a:pt x="2049" y="1971"/>
                </a:lnTo>
                <a:lnTo>
                  <a:pt x="2048" y="1971"/>
                </a:lnTo>
                <a:lnTo>
                  <a:pt x="2047" y="1971"/>
                </a:lnTo>
                <a:lnTo>
                  <a:pt x="2046" y="1972"/>
                </a:lnTo>
                <a:lnTo>
                  <a:pt x="2045" y="1972"/>
                </a:lnTo>
                <a:lnTo>
                  <a:pt x="2044" y="1972"/>
                </a:lnTo>
                <a:lnTo>
                  <a:pt x="2042" y="1972"/>
                </a:lnTo>
                <a:lnTo>
                  <a:pt x="2041" y="1972"/>
                </a:lnTo>
                <a:lnTo>
                  <a:pt x="2040" y="1972"/>
                </a:lnTo>
                <a:lnTo>
                  <a:pt x="2039" y="1973"/>
                </a:lnTo>
                <a:lnTo>
                  <a:pt x="2038" y="1973"/>
                </a:lnTo>
                <a:lnTo>
                  <a:pt x="2037" y="1974"/>
                </a:lnTo>
                <a:lnTo>
                  <a:pt x="2036" y="1974"/>
                </a:lnTo>
                <a:lnTo>
                  <a:pt x="2034" y="1974"/>
                </a:lnTo>
                <a:lnTo>
                  <a:pt x="2033" y="1974"/>
                </a:lnTo>
                <a:lnTo>
                  <a:pt x="2032" y="1974"/>
                </a:lnTo>
                <a:lnTo>
                  <a:pt x="2031" y="1974"/>
                </a:lnTo>
                <a:lnTo>
                  <a:pt x="2030" y="1974"/>
                </a:lnTo>
                <a:lnTo>
                  <a:pt x="2030" y="1975"/>
                </a:lnTo>
                <a:lnTo>
                  <a:pt x="2029" y="1975"/>
                </a:lnTo>
                <a:lnTo>
                  <a:pt x="2028" y="1975"/>
                </a:lnTo>
                <a:lnTo>
                  <a:pt x="2020" y="1976"/>
                </a:lnTo>
                <a:lnTo>
                  <a:pt x="2016" y="1976"/>
                </a:lnTo>
                <a:lnTo>
                  <a:pt x="2014" y="1977"/>
                </a:lnTo>
                <a:lnTo>
                  <a:pt x="2012" y="1977"/>
                </a:lnTo>
                <a:lnTo>
                  <a:pt x="2011" y="1977"/>
                </a:lnTo>
                <a:lnTo>
                  <a:pt x="2010" y="1977"/>
                </a:lnTo>
                <a:lnTo>
                  <a:pt x="2008" y="1979"/>
                </a:lnTo>
                <a:lnTo>
                  <a:pt x="2007" y="1979"/>
                </a:lnTo>
                <a:lnTo>
                  <a:pt x="2005" y="1980"/>
                </a:lnTo>
                <a:lnTo>
                  <a:pt x="2003" y="1981"/>
                </a:lnTo>
                <a:lnTo>
                  <a:pt x="2002" y="1981"/>
                </a:lnTo>
                <a:lnTo>
                  <a:pt x="2000" y="1982"/>
                </a:lnTo>
                <a:lnTo>
                  <a:pt x="1999" y="1982"/>
                </a:lnTo>
                <a:lnTo>
                  <a:pt x="1998" y="1982"/>
                </a:lnTo>
                <a:lnTo>
                  <a:pt x="1997" y="1983"/>
                </a:lnTo>
                <a:lnTo>
                  <a:pt x="1996" y="1983"/>
                </a:lnTo>
                <a:lnTo>
                  <a:pt x="1995" y="1983"/>
                </a:lnTo>
                <a:lnTo>
                  <a:pt x="1995" y="1984"/>
                </a:lnTo>
                <a:lnTo>
                  <a:pt x="1992" y="1984"/>
                </a:lnTo>
                <a:lnTo>
                  <a:pt x="1991" y="1984"/>
                </a:lnTo>
                <a:lnTo>
                  <a:pt x="1989" y="1985"/>
                </a:lnTo>
                <a:lnTo>
                  <a:pt x="1988" y="1985"/>
                </a:lnTo>
                <a:lnTo>
                  <a:pt x="1986" y="1986"/>
                </a:lnTo>
                <a:lnTo>
                  <a:pt x="1985" y="1988"/>
                </a:lnTo>
                <a:lnTo>
                  <a:pt x="1983" y="1988"/>
                </a:lnTo>
                <a:lnTo>
                  <a:pt x="1982" y="1988"/>
                </a:lnTo>
                <a:lnTo>
                  <a:pt x="1979" y="1989"/>
                </a:lnTo>
                <a:lnTo>
                  <a:pt x="1979" y="1990"/>
                </a:lnTo>
                <a:lnTo>
                  <a:pt x="1974" y="1991"/>
                </a:lnTo>
                <a:lnTo>
                  <a:pt x="1972" y="1991"/>
                </a:lnTo>
                <a:lnTo>
                  <a:pt x="1971" y="1991"/>
                </a:lnTo>
                <a:lnTo>
                  <a:pt x="1971" y="1992"/>
                </a:lnTo>
                <a:lnTo>
                  <a:pt x="1970" y="1992"/>
                </a:lnTo>
                <a:lnTo>
                  <a:pt x="1969" y="1992"/>
                </a:lnTo>
                <a:lnTo>
                  <a:pt x="1966" y="1993"/>
                </a:lnTo>
                <a:lnTo>
                  <a:pt x="1964" y="1994"/>
                </a:lnTo>
                <a:lnTo>
                  <a:pt x="1963" y="1996"/>
                </a:lnTo>
                <a:lnTo>
                  <a:pt x="1962" y="1996"/>
                </a:lnTo>
                <a:lnTo>
                  <a:pt x="1961" y="1996"/>
                </a:lnTo>
                <a:lnTo>
                  <a:pt x="1960" y="1997"/>
                </a:lnTo>
                <a:lnTo>
                  <a:pt x="1958" y="1998"/>
                </a:lnTo>
                <a:lnTo>
                  <a:pt x="1957" y="1998"/>
                </a:lnTo>
                <a:lnTo>
                  <a:pt x="1955" y="1999"/>
                </a:lnTo>
                <a:lnTo>
                  <a:pt x="1953" y="1999"/>
                </a:lnTo>
                <a:lnTo>
                  <a:pt x="1950" y="2000"/>
                </a:lnTo>
                <a:lnTo>
                  <a:pt x="1949" y="2000"/>
                </a:lnTo>
                <a:lnTo>
                  <a:pt x="1948" y="2001"/>
                </a:lnTo>
                <a:lnTo>
                  <a:pt x="1947" y="2002"/>
                </a:lnTo>
                <a:lnTo>
                  <a:pt x="1945" y="2002"/>
                </a:lnTo>
                <a:lnTo>
                  <a:pt x="1942" y="2003"/>
                </a:lnTo>
                <a:lnTo>
                  <a:pt x="1941" y="2003"/>
                </a:lnTo>
                <a:lnTo>
                  <a:pt x="1939" y="2005"/>
                </a:lnTo>
                <a:lnTo>
                  <a:pt x="1937" y="2006"/>
                </a:lnTo>
                <a:lnTo>
                  <a:pt x="1936" y="2006"/>
                </a:lnTo>
                <a:lnTo>
                  <a:pt x="1935" y="2006"/>
                </a:lnTo>
                <a:lnTo>
                  <a:pt x="1933" y="2006"/>
                </a:lnTo>
                <a:lnTo>
                  <a:pt x="1932" y="2007"/>
                </a:lnTo>
                <a:lnTo>
                  <a:pt x="1931" y="2007"/>
                </a:lnTo>
                <a:lnTo>
                  <a:pt x="1930" y="2007"/>
                </a:lnTo>
                <a:lnTo>
                  <a:pt x="1929" y="2008"/>
                </a:lnTo>
                <a:lnTo>
                  <a:pt x="1928" y="2008"/>
                </a:lnTo>
                <a:lnTo>
                  <a:pt x="1927" y="2009"/>
                </a:lnTo>
                <a:lnTo>
                  <a:pt x="1925" y="2009"/>
                </a:lnTo>
                <a:lnTo>
                  <a:pt x="1923" y="2010"/>
                </a:lnTo>
                <a:lnTo>
                  <a:pt x="1922" y="2010"/>
                </a:lnTo>
                <a:lnTo>
                  <a:pt x="1920" y="2011"/>
                </a:lnTo>
                <a:lnTo>
                  <a:pt x="1919" y="2011"/>
                </a:lnTo>
                <a:lnTo>
                  <a:pt x="1918" y="2013"/>
                </a:lnTo>
                <a:lnTo>
                  <a:pt x="1916" y="2013"/>
                </a:lnTo>
                <a:lnTo>
                  <a:pt x="1915" y="2014"/>
                </a:lnTo>
                <a:lnTo>
                  <a:pt x="1914" y="2015"/>
                </a:lnTo>
                <a:lnTo>
                  <a:pt x="1912" y="2016"/>
                </a:lnTo>
                <a:lnTo>
                  <a:pt x="1910" y="2017"/>
                </a:lnTo>
                <a:lnTo>
                  <a:pt x="1908" y="2017"/>
                </a:lnTo>
                <a:lnTo>
                  <a:pt x="1908" y="2018"/>
                </a:lnTo>
                <a:lnTo>
                  <a:pt x="1907" y="2018"/>
                </a:lnTo>
                <a:lnTo>
                  <a:pt x="1906" y="2018"/>
                </a:lnTo>
                <a:lnTo>
                  <a:pt x="1904" y="2021"/>
                </a:lnTo>
                <a:lnTo>
                  <a:pt x="1903" y="2021"/>
                </a:lnTo>
                <a:lnTo>
                  <a:pt x="1900" y="2022"/>
                </a:lnTo>
                <a:lnTo>
                  <a:pt x="1900" y="2023"/>
                </a:lnTo>
                <a:lnTo>
                  <a:pt x="1899" y="2023"/>
                </a:lnTo>
                <a:lnTo>
                  <a:pt x="1898" y="2024"/>
                </a:lnTo>
                <a:lnTo>
                  <a:pt x="1897" y="2024"/>
                </a:lnTo>
                <a:lnTo>
                  <a:pt x="1896" y="2024"/>
                </a:lnTo>
                <a:lnTo>
                  <a:pt x="1895" y="2025"/>
                </a:lnTo>
                <a:lnTo>
                  <a:pt x="1891" y="2026"/>
                </a:lnTo>
                <a:lnTo>
                  <a:pt x="1888" y="2028"/>
                </a:lnTo>
                <a:lnTo>
                  <a:pt x="1883" y="2030"/>
                </a:lnTo>
                <a:lnTo>
                  <a:pt x="1881" y="2031"/>
                </a:lnTo>
                <a:lnTo>
                  <a:pt x="1877" y="2033"/>
                </a:lnTo>
                <a:lnTo>
                  <a:pt x="1873" y="2035"/>
                </a:lnTo>
                <a:lnTo>
                  <a:pt x="1870" y="2036"/>
                </a:lnTo>
                <a:lnTo>
                  <a:pt x="1866" y="2039"/>
                </a:lnTo>
                <a:lnTo>
                  <a:pt x="1862" y="2040"/>
                </a:lnTo>
                <a:lnTo>
                  <a:pt x="1858" y="2042"/>
                </a:lnTo>
                <a:lnTo>
                  <a:pt x="1855" y="2043"/>
                </a:lnTo>
                <a:lnTo>
                  <a:pt x="1850" y="2046"/>
                </a:lnTo>
                <a:lnTo>
                  <a:pt x="1849" y="2046"/>
                </a:lnTo>
                <a:lnTo>
                  <a:pt x="1849" y="2047"/>
                </a:lnTo>
                <a:lnTo>
                  <a:pt x="1848" y="2047"/>
                </a:lnTo>
                <a:lnTo>
                  <a:pt x="1847" y="2047"/>
                </a:lnTo>
                <a:lnTo>
                  <a:pt x="1847" y="2048"/>
                </a:lnTo>
                <a:lnTo>
                  <a:pt x="1846" y="2048"/>
                </a:lnTo>
                <a:lnTo>
                  <a:pt x="1845" y="2049"/>
                </a:lnTo>
                <a:lnTo>
                  <a:pt x="1844" y="2049"/>
                </a:lnTo>
                <a:lnTo>
                  <a:pt x="1843" y="2049"/>
                </a:lnTo>
                <a:lnTo>
                  <a:pt x="1843" y="2050"/>
                </a:lnTo>
                <a:lnTo>
                  <a:pt x="1841" y="2050"/>
                </a:lnTo>
                <a:lnTo>
                  <a:pt x="1840" y="2050"/>
                </a:lnTo>
                <a:lnTo>
                  <a:pt x="1839" y="2051"/>
                </a:lnTo>
                <a:lnTo>
                  <a:pt x="1838" y="2051"/>
                </a:lnTo>
                <a:lnTo>
                  <a:pt x="1837" y="2052"/>
                </a:lnTo>
                <a:lnTo>
                  <a:pt x="1836" y="2052"/>
                </a:lnTo>
                <a:lnTo>
                  <a:pt x="1835" y="2053"/>
                </a:lnTo>
                <a:lnTo>
                  <a:pt x="1832" y="2055"/>
                </a:lnTo>
                <a:lnTo>
                  <a:pt x="1830" y="2055"/>
                </a:lnTo>
                <a:lnTo>
                  <a:pt x="1830" y="2056"/>
                </a:lnTo>
                <a:lnTo>
                  <a:pt x="1829" y="2056"/>
                </a:lnTo>
                <a:lnTo>
                  <a:pt x="1828" y="2056"/>
                </a:lnTo>
                <a:lnTo>
                  <a:pt x="1827" y="2056"/>
                </a:lnTo>
                <a:lnTo>
                  <a:pt x="1826" y="2057"/>
                </a:lnTo>
                <a:lnTo>
                  <a:pt x="1824" y="2058"/>
                </a:lnTo>
                <a:lnTo>
                  <a:pt x="1823" y="2058"/>
                </a:lnTo>
                <a:lnTo>
                  <a:pt x="1822" y="2059"/>
                </a:lnTo>
                <a:lnTo>
                  <a:pt x="1821" y="2059"/>
                </a:lnTo>
                <a:lnTo>
                  <a:pt x="1820" y="2060"/>
                </a:lnTo>
                <a:lnTo>
                  <a:pt x="1819" y="2060"/>
                </a:lnTo>
                <a:lnTo>
                  <a:pt x="1818" y="2060"/>
                </a:lnTo>
                <a:lnTo>
                  <a:pt x="1818" y="2061"/>
                </a:lnTo>
                <a:lnTo>
                  <a:pt x="1816" y="2061"/>
                </a:lnTo>
                <a:lnTo>
                  <a:pt x="1815" y="2063"/>
                </a:lnTo>
                <a:lnTo>
                  <a:pt x="1814" y="2063"/>
                </a:lnTo>
                <a:lnTo>
                  <a:pt x="1813" y="2063"/>
                </a:lnTo>
                <a:lnTo>
                  <a:pt x="1812" y="2064"/>
                </a:lnTo>
                <a:lnTo>
                  <a:pt x="1811" y="2064"/>
                </a:lnTo>
                <a:lnTo>
                  <a:pt x="1810" y="2065"/>
                </a:lnTo>
                <a:lnTo>
                  <a:pt x="1808" y="2065"/>
                </a:lnTo>
                <a:lnTo>
                  <a:pt x="1807" y="2066"/>
                </a:lnTo>
                <a:lnTo>
                  <a:pt x="1806" y="2067"/>
                </a:lnTo>
                <a:lnTo>
                  <a:pt x="1803" y="2068"/>
                </a:lnTo>
                <a:lnTo>
                  <a:pt x="1802" y="2068"/>
                </a:lnTo>
                <a:lnTo>
                  <a:pt x="1802" y="2069"/>
                </a:lnTo>
                <a:lnTo>
                  <a:pt x="1801" y="2069"/>
                </a:lnTo>
                <a:lnTo>
                  <a:pt x="1799" y="2069"/>
                </a:lnTo>
                <a:lnTo>
                  <a:pt x="1799" y="2070"/>
                </a:lnTo>
                <a:lnTo>
                  <a:pt x="1798" y="2070"/>
                </a:lnTo>
                <a:lnTo>
                  <a:pt x="1794" y="2073"/>
                </a:lnTo>
                <a:lnTo>
                  <a:pt x="1790" y="2075"/>
                </a:lnTo>
                <a:lnTo>
                  <a:pt x="1789" y="2076"/>
                </a:lnTo>
                <a:lnTo>
                  <a:pt x="1788" y="2076"/>
                </a:lnTo>
                <a:lnTo>
                  <a:pt x="1788" y="2077"/>
                </a:lnTo>
                <a:lnTo>
                  <a:pt x="1787" y="2077"/>
                </a:lnTo>
                <a:lnTo>
                  <a:pt x="1786" y="2077"/>
                </a:lnTo>
                <a:lnTo>
                  <a:pt x="1787" y="2078"/>
                </a:lnTo>
                <a:lnTo>
                  <a:pt x="1786" y="2077"/>
                </a:lnTo>
                <a:lnTo>
                  <a:pt x="1786" y="2076"/>
                </a:lnTo>
                <a:lnTo>
                  <a:pt x="1785" y="2076"/>
                </a:lnTo>
                <a:lnTo>
                  <a:pt x="1783" y="2076"/>
                </a:lnTo>
                <a:lnTo>
                  <a:pt x="1782" y="2076"/>
                </a:lnTo>
                <a:lnTo>
                  <a:pt x="1781" y="2076"/>
                </a:lnTo>
                <a:lnTo>
                  <a:pt x="1779" y="2077"/>
                </a:lnTo>
                <a:lnTo>
                  <a:pt x="1778" y="2077"/>
                </a:lnTo>
                <a:lnTo>
                  <a:pt x="1778" y="2078"/>
                </a:lnTo>
                <a:lnTo>
                  <a:pt x="1777" y="2078"/>
                </a:lnTo>
                <a:lnTo>
                  <a:pt x="1776" y="2078"/>
                </a:lnTo>
                <a:lnTo>
                  <a:pt x="1774" y="2078"/>
                </a:lnTo>
                <a:lnTo>
                  <a:pt x="1773" y="2078"/>
                </a:lnTo>
                <a:lnTo>
                  <a:pt x="1773" y="2080"/>
                </a:lnTo>
                <a:lnTo>
                  <a:pt x="1772" y="2080"/>
                </a:lnTo>
                <a:lnTo>
                  <a:pt x="1770" y="2081"/>
                </a:lnTo>
                <a:lnTo>
                  <a:pt x="1770" y="2082"/>
                </a:lnTo>
                <a:lnTo>
                  <a:pt x="1769" y="2082"/>
                </a:lnTo>
                <a:lnTo>
                  <a:pt x="1770" y="2082"/>
                </a:lnTo>
                <a:lnTo>
                  <a:pt x="1771" y="2084"/>
                </a:lnTo>
                <a:lnTo>
                  <a:pt x="1770" y="2082"/>
                </a:lnTo>
                <a:lnTo>
                  <a:pt x="1769" y="2082"/>
                </a:lnTo>
                <a:lnTo>
                  <a:pt x="1768" y="2082"/>
                </a:lnTo>
                <a:lnTo>
                  <a:pt x="1766" y="2082"/>
                </a:lnTo>
                <a:lnTo>
                  <a:pt x="1765" y="2082"/>
                </a:lnTo>
                <a:lnTo>
                  <a:pt x="1765" y="2083"/>
                </a:lnTo>
                <a:lnTo>
                  <a:pt x="1764" y="2083"/>
                </a:lnTo>
                <a:lnTo>
                  <a:pt x="1763" y="2083"/>
                </a:lnTo>
                <a:lnTo>
                  <a:pt x="1763" y="2084"/>
                </a:lnTo>
                <a:lnTo>
                  <a:pt x="1762" y="2084"/>
                </a:lnTo>
                <a:lnTo>
                  <a:pt x="1762" y="2085"/>
                </a:lnTo>
                <a:lnTo>
                  <a:pt x="1761" y="2085"/>
                </a:lnTo>
                <a:lnTo>
                  <a:pt x="1761" y="2086"/>
                </a:lnTo>
                <a:lnTo>
                  <a:pt x="1762" y="2088"/>
                </a:lnTo>
                <a:lnTo>
                  <a:pt x="1761" y="2086"/>
                </a:lnTo>
                <a:lnTo>
                  <a:pt x="1761" y="2085"/>
                </a:lnTo>
                <a:lnTo>
                  <a:pt x="1760" y="2085"/>
                </a:lnTo>
                <a:lnTo>
                  <a:pt x="1758" y="2085"/>
                </a:lnTo>
                <a:lnTo>
                  <a:pt x="1757" y="2085"/>
                </a:lnTo>
                <a:lnTo>
                  <a:pt x="1756" y="2086"/>
                </a:lnTo>
                <a:lnTo>
                  <a:pt x="1755" y="2086"/>
                </a:lnTo>
                <a:lnTo>
                  <a:pt x="1754" y="2088"/>
                </a:lnTo>
                <a:lnTo>
                  <a:pt x="1753" y="2089"/>
                </a:lnTo>
                <a:lnTo>
                  <a:pt x="1752" y="2089"/>
                </a:lnTo>
                <a:lnTo>
                  <a:pt x="1751" y="2089"/>
                </a:lnTo>
                <a:lnTo>
                  <a:pt x="1752" y="2090"/>
                </a:lnTo>
                <a:lnTo>
                  <a:pt x="1753" y="2093"/>
                </a:lnTo>
                <a:lnTo>
                  <a:pt x="1752" y="2090"/>
                </a:lnTo>
                <a:lnTo>
                  <a:pt x="1751" y="2089"/>
                </a:lnTo>
                <a:lnTo>
                  <a:pt x="1749" y="2090"/>
                </a:lnTo>
                <a:lnTo>
                  <a:pt x="1748" y="2090"/>
                </a:lnTo>
                <a:lnTo>
                  <a:pt x="1747" y="2091"/>
                </a:lnTo>
                <a:lnTo>
                  <a:pt x="1746" y="2091"/>
                </a:lnTo>
                <a:lnTo>
                  <a:pt x="1745" y="2092"/>
                </a:lnTo>
                <a:lnTo>
                  <a:pt x="1744" y="2093"/>
                </a:lnTo>
                <a:lnTo>
                  <a:pt x="1743" y="2093"/>
                </a:lnTo>
                <a:lnTo>
                  <a:pt x="1741" y="2093"/>
                </a:lnTo>
                <a:lnTo>
                  <a:pt x="1743" y="2094"/>
                </a:lnTo>
                <a:lnTo>
                  <a:pt x="1743" y="2097"/>
                </a:lnTo>
                <a:lnTo>
                  <a:pt x="1743" y="2094"/>
                </a:lnTo>
                <a:lnTo>
                  <a:pt x="1741" y="2094"/>
                </a:lnTo>
                <a:lnTo>
                  <a:pt x="1741" y="2093"/>
                </a:lnTo>
                <a:lnTo>
                  <a:pt x="1740" y="2093"/>
                </a:lnTo>
                <a:lnTo>
                  <a:pt x="1739" y="2093"/>
                </a:lnTo>
                <a:lnTo>
                  <a:pt x="1739" y="2094"/>
                </a:lnTo>
                <a:lnTo>
                  <a:pt x="1738" y="2094"/>
                </a:lnTo>
                <a:lnTo>
                  <a:pt x="1737" y="2094"/>
                </a:lnTo>
                <a:lnTo>
                  <a:pt x="1736" y="2095"/>
                </a:lnTo>
                <a:lnTo>
                  <a:pt x="1735" y="2095"/>
                </a:lnTo>
                <a:lnTo>
                  <a:pt x="1734" y="2095"/>
                </a:lnTo>
                <a:lnTo>
                  <a:pt x="1734" y="2097"/>
                </a:lnTo>
                <a:lnTo>
                  <a:pt x="1732" y="2097"/>
                </a:lnTo>
                <a:lnTo>
                  <a:pt x="1731" y="2097"/>
                </a:lnTo>
                <a:lnTo>
                  <a:pt x="1730" y="2097"/>
                </a:lnTo>
                <a:lnTo>
                  <a:pt x="1730" y="2098"/>
                </a:lnTo>
                <a:lnTo>
                  <a:pt x="1729" y="2098"/>
                </a:lnTo>
                <a:lnTo>
                  <a:pt x="1728" y="2098"/>
                </a:lnTo>
                <a:lnTo>
                  <a:pt x="1728" y="2099"/>
                </a:lnTo>
                <a:lnTo>
                  <a:pt x="1727" y="2099"/>
                </a:lnTo>
                <a:lnTo>
                  <a:pt x="1726" y="2099"/>
                </a:lnTo>
                <a:lnTo>
                  <a:pt x="1726" y="2100"/>
                </a:lnTo>
                <a:lnTo>
                  <a:pt x="1724" y="2100"/>
                </a:lnTo>
                <a:lnTo>
                  <a:pt x="1723" y="2100"/>
                </a:lnTo>
                <a:lnTo>
                  <a:pt x="1723" y="2101"/>
                </a:lnTo>
                <a:lnTo>
                  <a:pt x="1723" y="2100"/>
                </a:lnTo>
                <a:lnTo>
                  <a:pt x="1723" y="2101"/>
                </a:lnTo>
                <a:lnTo>
                  <a:pt x="1722" y="2101"/>
                </a:lnTo>
                <a:lnTo>
                  <a:pt x="1721" y="2101"/>
                </a:lnTo>
                <a:lnTo>
                  <a:pt x="1721" y="2102"/>
                </a:lnTo>
                <a:lnTo>
                  <a:pt x="1720" y="2102"/>
                </a:lnTo>
                <a:lnTo>
                  <a:pt x="1719" y="2102"/>
                </a:lnTo>
                <a:lnTo>
                  <a:pt x="1719" y="2103"/>
                </a:lnTo>
                <a:lnTo>
                  <a:pt x="1718" y="2103"/>
                </a:lnTo>
                <a:lnTo>
                  <a:pt x="1716" y="2103"/>
                </a:lnTo>
                <a:lnTo>
                  <a:pt x="1716" y="2105"/>
                </a:lnTo>
                <a:lnTo>
                  <a:pt x="1715" y="2105"/>
                </a:lnTo>
                <a:lnTo>
                  <a:pt x="1714" y="2105"/>
                </a:lnTo>
                <a:lnTo>
                  <a:pt x="1714" y="2106"/>
                </a:lnTo>
                <a:lnTo>
                  <a:pt x="1713" y="2106"/>
                </a:lnTo>
                <a:lnTo>
                  <a:pt x="1712" y="2107"/>
                </a:lnTo>
                <a:lnTo>
                  <a:pt x="1711" y="2107"/>
                </a:lnTo>
                <a:lnTo>
                  <a:pt x="1710" y="2107"/>
                </a:lnTo>
                <a:lnTo>
                  <a:pt x="1710" y="2108"/>
                </a:lnTo>
                <a:lnTo>
                  <a:pt x="1709" y="2108"/>
                </a:lnTo>
                <a:lnTo>
                  <a:pt x="1707" y="2108"/>
                </a:lnTo>
                <a:lnTo>
                  <a:pt x="1707" y="2109"/>
                </a:lnTo>
                <a:lnTo>
                  <a:pt x="1706" y="2109"/>
                </a:lnTo>
                <a:lnTo>
                  <a:pt x="1705" y="2109"/>
                </a:lnTo>
                <a:lnTo>
                  <a:pt x="1704" y="2109"/>
                </a:lnTo>
                <a:lnTo>
                  <a:pt x="1703" y="2109"/>
                </a:lnTo>
                <a:lnTo>
                  <a:pt x="1703" y="2110"/>
                </a:lnTo>
                <a:lnTo>
                  <a:pt x="1702" y="2110"/>
                </a:lnTo>
                <a:lnTo>
                  <a:pt x="1701" y="2110"/>
                </a:lnTo>
                <a:lnTo>
                  <a:pt x="1701" y="2111"/>
                </a:lnTo>
                <a:lnTo>
                  <a:pt x="1699" y="2111"/>
                </a:lnTo>
                <a:lnTo>
                  <a:pt x="1698" y="2111"/>
                </a:lnTo>
                <a:lnTo>
                  <a:pt x="1698" y="2113"/>
                </a:lnTo>
                <a:lnTo>
                  <a:pt x="1697" y="2113"/>
                </a:lnTo>
                <a:lnTo>
                  <a:pt x="1697" y="2114"/>
                </a:lnTo>
                <a:lnTo>
                  <a:pt x="1697" y="2113"/>
                </a:lnTo>
                <a:lnTo>
                  <a:pt x="1696" y="2113"/>
                </a:lnTo>
                <a:lnTo>
                  <a:pt x="1695" y="2113"/>
                </a:lnTo>
                <a:lnTo>
                  <a:pt x="1694" y="2113"/>
                </a:lnTo>
                <a:lnTo>
                  <a:pt x="1693" y="2113"/>
                </a:lnTo>
                <a:lnTo>
                  <a:pt x="1693" y="2114"/>
                </a:lnTo>
                <a:lnTo>
                  <a:pt x="1691" y="2114"/>
                </a:lnTo>
                <a:lnTo>
                  <a:pt x="1691" y="2115"/>
                </a:lnTo>
                <a:lnTo>
                  <a:pt x="1690" y="2115"/>
                </a:lnTo>
                <a:lnTo>
                  <a:pt x="1689" y="2115"/>
                </a:lnTo>
                <a:lnTo>
                  <a:pt x="1689" y="2116"/>
                </a:lnTo>
                <a:lnTo>
                  <a:pt x="1688" y="2116"/>
                </a:lnTo>
                <a:lnTo>
                  <a:pt x="1687" y="2116"/>
                </a:lnTo>
                <a:lnTo>
                  <a:pt x="1687" y="2117"/>
                </a:lnTo>
                <a:lnTo>
                  <a:pt x="1686" y="2117"/>
                </a:lnTo>
                <a:lnTo>
                  <a:pt x="1687" y="2117"/>
                </a:lnTo>
                <a:lnTo>
                  <a:pt x="1686" y="2117"/>
                </a:lnTo>
                <a:lnTo>
                  <a:pt x="1685" y="2117"/>
                </a:lnTo>
                <a:lnTo>
                  <a:pt x="1684" y="2117"/>
                </a:lnTo>
                <a:lnTo>
                  <a:pt x="1682" y="2117"/>
                </a:lnTo>
                <a:lnTo>
                  <a:pt x="1682" y="2118"/>
                </a:lnTo>
                <a:lnTo>
                  <a:pt x="1681" y="2118"/>
                </a:lnTo>
                <a:lnTo>
                  <a:pt x="1680" y="2118"/>
                </a:lnTo>
                <a:lnTo>
                  <a:pt x="1680" y="2119"/>
                </a:lnTo>
                <a:lnTo>
                  <a:pt x="1679" y="2119"/>
                </a:lnTo>
                <a:lnTo>
                  <a:pt x="1678" y="2119"/>
                </a:lnTo>
                <a:lnTo>
                  <a:pt x="1678" y="2120"/>
                </a:lnTo>
                <a:lnTo>
                  <a:pt x="1677" y="2120"/>
                </a:lnTo>
                <a:lnTo>
                  <a:pt x="1677" y="2122"/>
                </a:lnTo>
                <a:lnTo>
                  <a:pt x="1677" y="2120"/>
                </a:lnTo>
                <a:lnTo>
                  <a:pt x="1676" y="2120"/>
                </a:lnTo>
                <a:lnTo>
                  <a:pt x="1674" y="2120"/>
                </a:lnTo>
                <a:lnTo>
                  <a:pt x="1673" y="2120"/>
                </a:lnTo>
                <a:lnTo>
                  <a:pt x="1672" y="2120"/>
                </a:lnTo>
                <a:lnTo>
                  <a:pt x="1672" y="2122"/>
                </a:lnTo>
                <a:lnTo>
                  <a:pt x="1671" y="2122"/>
                </a:lnTo>
                <a:lnTo>
                  <a:pt x="1670" y="2122"/>
                </a:lnTo>
                <a:lnTo>
                  <a:pt x="1670" y="2123"/>
                </a:lnTo>
                <a:lnTo>
                  <a:pt x="1669" y="2123"/>
                </a:lnTo>
                <a:lnTo>
                  <a:pt x="1668" y="2123"/>
                </a:lnTo>
                <a:lnTo>
                  <a:pt x="1668" y="2124"/>
                </a:lnTo>
                <a:lnTo>
                  <a:pt x="1666" y="2124"/>
                </a:lnTo>
                <a:lnTo>
                  <a:pt x="1665" y="2124"/>
                </a:lnTo>
                <a:lnTo>
                  <a:pt x="1665" y="2125"/>
                </a:lnTo>
                <a:lnTo>
                  <a:pt x="1664" y="2125"/>
                </a:lnTo>
                <a:lnTo>
                  <a:pt x="1664" y="2126"/>
                </a:lnTo>
                <a:lnTo>
                  <a:pt x="1664" y="2125"/>
                </a:lnTo>
                <a:lnTo>
                  <a:pt x="1663" y="2125"/>
                </a:lnTo>
                <a:lnTo>
                  <a:pt x="1662" y="2125"/>
                </a:lnTo>
                <a:lnTo>
                  <a:pt x="1661" y="2125"/>
                </a:lnTo>
                <a:lnTo>
                  <a:pt x="1661" y="2126"/>
                </a:lnTo>
                <a:lnTo>
                  <a:pt x="1660" y="2126"/>
                </a:lnTo>
                <a:lnTo>
                  <a:pt x="1659" y="2126"/>
                </a:lnTo>
                <a:lnTo>
                  <a:pt x="1659" y="2127"/>
                </a:lnTo>
                <a:lnTo>
                  <a:pt x="1657" y="2127"/>
                </a:lnTo>
                <a:lnTo>
                  <a:pt x="1656" y="2127"/>
                </a:lnTo>
                <a:lnTo>
                  <a:pt x="1656" y="2128"/>
                </a:lnTo>
                <a:lnTo>
                  <a:pt x="1655" y="2128"/>
                </a:lnTo>
                <a:lnTo>
                  <a:pt x="1654" y="2128"/>
                </a:lnTo>
                <a:lnTo>
                  <a:pt x="1654" y="2130"/>
                </a:lnTo>
                <a:lnTo>
                  <a:pt x="1653" y="2131"/>
                </a:lnTo>
                <a:lnTo>
                  <a:pt x="1653" y="2130"/>
                </a:lnTo>
                <a:lnTo>
                  <a:pt x="1652" y="2130"/>
                </a:lnTo>
                <a:lnTo>
                  <a:pt x="1651" y="2130"/>
                </a:lnTo>
                <a:lnTo>
                  <a:pt x="1649" y="2130"/>
                </a:lnTo>
                <a:lnTo>
                  <a:pt x="1648" y="2130"/>
                </a:lnTo>
                <a:lnTo>
                  <a:pt x="1647" y="2130"/>
                </a:lnTo>
                <a:lnTo>
                  <a:pt x="1647" y="2131"/>
                </a:lnTo>
                <a:lnTo>
                  <a:pt x="1646" y="2131"/>
                </a:lnTo>
                <a:lnTo>
                  <a:pt x="1645" y="2131"/>
                </a:lnTo>
                <a:lnTo>
                  <a:pt x="1645" y="2132"/>
                </a:lnTo>
                <a:lnTo>
                  <a:pt x="1644" y="2132"/>
                </a:lnTo>
                <a:lnTo>
                  <a:pt x="1644" y="2133"/>
                </a:lnTo>
                <a:lnTo>
                  <a:pt x="1643" y="2133"/>
                </a:lnTo>
                <a:lnTo>
                  <a:pt x="1642" y="2133"/>
                </a:lnTo>
                <a:lnTo>
                  <a:pt x="1642" y="2134"/>
                </a:lnTo>
                <a:lnTo>
                  <a:pt x="1640" y="2134"/>
                </a:lnTo>
                <a:lnTo>
                  <a:pt x="1640" y="2135"/>
                </a:lnTo>
                <a:lnTo>
                  <a:pt x="1640" y="2134"/>
                </a:lnTo>
                <a:lnTo>
                  <a:pt x="1639" y="2134"/>
                </a:lnTo>
                <a:lnTo>
                  <a:pt x="1639" y="2133"/>
                </a:lnTo>
                <a:lnTo>
                  <a:pt x="1638" y="2133"/>
                </a:lnTo>
                <a:lnTo>
                  <a:pt x="1637" y="2133"/>
                </a:lnTo>
                <a:lnTo>
                  <a:pt x="1637" y="2134"/>
                </a:lnTo>
                <a:lnTo>
                  <a:pt x="1636" y="2134"/>
                </a:lnTo>
                <a:lnTo>
                  <a:pt x="1635" y="2134"/>
                </a:lnTo>
                <a:lnTo>
                  <a:pt x="1635" y="2135"/>
                </a:lnTo>
                <a:lnTo>
                  <a:pt x="1634" y="2135"/>
                </a:lnTo>
                <a:lnTo>
                  <a:pt x="1632" y="2135"/>
                </a:lnTo>
                <a:lnTo>
                  <a:pt x="1632" y="2136"/>
                </a:lnTo>
                <a:lnTo>
                  <a:pt x="1631" y="2136"/>
                </a:lnTo>
                <a:lnTo>
                  <a:pt x="1631" y="2137"/>
                </a:lnTo>
                <a:lnTo>
                  <a:pt x="1630" y="2137"/>
                </a:lnTo>
                <a:lnTo>
                  <a:pt x="1630" y="2136"/>
                </a:lnTo>
                <a:lnTo>
                  <a:pt x="1629" y="2136"/>
                </a:lnTo>
                <a:lnTo>
                  <a:pt x="1629" y="2135"/>
                </a:lnTo>
                <a:lnTo>
                  <a:pt x="1628" y="2135"/>
                </a:lnTo>
                <a:lnTo>
                  <a:pt x="1627" y="2135"/>
                </a:lnTo>
                <a:lnTo>
                  <a:pt x="1626" y="2135"/>
                </a:lnTo>
                <a:lnTo>
                  <a:pt x="1624" y="2135"/>
                </a:lnTo>
                <a:lnTo>
                  <a:pt x="1624" y="2136"/>
                </a:lnTo>
                <a:lnTo>
                  <a:pt x="1623" y="2136"/>
                </a:lnTo>
                <a:lnTo>
                  <a:pt x="1622" y="2136"/>
                </a:lnTo>
                <a:lnTo>
                  <a:pt x="1621" y="2137"/>
                </a:lnTo>
                <a:lnTo>
                  <a:pt x="1620" y="2137"/>
                </a:lnTo>
                <a:lnTo>
                  <a:pt x="1619" y="2137"/>
                </a:lnTo>
                <a:lnTo>
                  <a:pt x="1619" y="2139"/>
                </a:lnTo>
                <a:lnTo>
                  <a:pt x="1618" y="2139"/>
                </a:lnTo>
                <a:lnTo>
                  <a:pt x="1618" y="2137"/>
                </a:lnTo>
                <a:lnTo>
                  <a:pt x="1617" y="2139"/>
                </a:lnTo>
                <a:lnTo>
                  <a:pt x="1615" y="2139"/>
                </a:lnTo>
                <a:lnTo>
                  <a:pt x="1615" y="2140"/>
                </a:lnTo>
                <a:lnTo>
                  <a:pt x="1614" y="2140"/>
                </a:lnTo>
                <a:lnTo>
                  <a:pt x="1614" y="2139"/>
                </a:lnTo>
                <a:lnTo>
                  <a:pt x="1614" y="2137"/>
                </a:lnTo>
                <a:lnTo>
                  <a:pt x="1613" y="2137"/>
                </a:lnTo>
                <a:lnTo>
                  <a:pt x="1612" y="2137"/>
                </a:lnTo>
                <a:lnTo>
                  <a:pt x="1611" y="2137"/>
                </a:lnTo>
                <a:lnTo>
                  <a:pt x="1610" y="2137"/>
                </a:lnTo>
                <a:lnTo>
                  <a:pt x="1609" y="2137"/>
                </a:lnTo>
                <a:lnTo>
                  <a:pt x="1607" y="2137"/>
                </a:lnTo>
                <a:lnTo>
                  <a:pt x="1606" y="2137"/>
                </a:lnTo>
                <a:lnTo>
                  <a:pt x="1605" y="2137"/>
                </a:lnTo>
                <a:lnTo>
                  <a:pt x="1604" y="2137"/>
                </a:lnTo>
                <a:lnTo>
                  <a:pt x="1603" y="2137"/>
                </a:lnTo>
                <a:lnTo>
                  <a:pt x="1602" y="2139"/>
                </a:lnTo>
                <a:lnTo>
                  <a:pt x="1601" y="2139"/>
                </a:lnTo>
                <a:lnTo>
                  <a:pt x="1599" y="2139"/>
                </a:lnTo>
                <a:lnTo>
                  <a:pt x="1597" y="2140"/>
                </a:lnTo>
                <a:lnTo>
                  <a:pt x="1596" y="2140"/>
                </a:lnTo>
                <a:lnTo>
                  <a:pt x="1594" y="2141"/>
                </a:lnTo>
                <a:lnTo>
                  <a:pt x="1593" y="2142"/>
                </a:lnTo>
                <a:lnTo>
                  <a:pt x="1590" y="2142"/>
                </a:lnTo>
                <a:lnTo>
                  <a:pt x="1589" y="2143"/>
                </a:lnTo>
                <a:lnTo>
                  <a:pt x="1588" y="2143"/>
                </a:lnTo>
                <a:lnTo>
                  <a:pt x="1586" y="2144"/>
                </a:lnTo>
                <a:lnTo>
                  <a:pt x="1585" y="2144"/>
                </a:lnTo>
                <a:lnTo>
                  <a:pt x="1584" y="2145"/>
                </a:lnTo>
                <a:lnTo>
                  <a:pt x="1581" y="2147"/>
                </a:lnTo>
                <a:lnTo>
                  <a:pt x="1580" y="2147"/>
                </a:lnTo>
                <a:lnTo>
                  <a:pt x="1579" y="2148"/>
                </a:lnTo>
                <a:lnTo>
                  <a:pt x="1578" y="2149"/>
                </a:lnTo>
                <a:lnTo>
                  <a:pt x="1564" y="2156"/>
                </a:lnTo>
                <a:lnTo>
                  <a:pt x="1544" y="2166"/>
                </a:lnTo>
                <a:lnTo>
                  <a:pt x="1540" y="2168"/>
                </a:lnTo>
                <a:lnTo>
                  <a:pt x="1537" y="2170"/>
                </a:lnTo>
                <a:lnTo>
                  <a:pt x="1532" y="2172"/>
                </a:lnTo>
                <a:lnTo>
                  <a:pt x="1529" y="2174"/>
                </a:lnTo>
                <a:lnTo>
                  <a:pt x="1497" y="2189"/>
                </a:lnTo>
                <a:lnTo>
                  <a:pt x="1492" y="2192"/>
                </a:lnTo>
                <a:lnTo>
                  <a:pt x="1486" y="2195"/>
                </a:lnTo>
                <a:lnTo>
                  <a:pt x="1479" y="2199"/>
                </a:lnTo>
                <a:lnTo>
                  <a:pt x="1470" y="2203"/>
                </a:lnTo>
                <a:lnTo>
                  <a:pt x="1463" y="2207"/>
                </a:lnTo>
                <a:lnTo>
                  <a:pt x="1461" y="2207"/>
                </a:lnTo>
                <a:lnTo>
                  <a:pt x="1460" y="2208"/>
                </a:lnTo>
                <a:lnTo>
                  <a:pt x="1458" y="2208"/>
                </a:lnTo>
                <a:lnTo>
                  <a:pt x="1456" y="2209"/>
                </a:lnTo>
                <a:lnTo>
                  <a:pt x="1455" y="2209"/>
                </a:lnTo>
                <a:lnTo>
                  <a:pt x="1453" y="2210"/>
                </a:lnTo>
                <a:lnTo>
                  <a:pt x="1452" y="2211"/>
                </a:lnTo>
                <a:lnTo>
                  <a:pt x="1451" y="2212"/>
                </a:lnTo>
                <a:lnTo>
                  <a:pt x="1450" y="2212"/>
                </a:lnTo>
                <a:lnTo>
                  <a:pt x="1447" y="2214"/>
                </a:lnTo>
                <a:lnTo>
                  <a:pt x="1446" y="2215"/>
                </a:lnTo>
                <a:lnTo>
                  <a:pt x="1445" y="2216"/>
                </a:lnTo>
                <a:lnTo>
                  <a:pt x="1444" y="2216"/>
                </a:lnTo>
                <a:lnTo>
                  <a:pt x="1443" y="2217"/>
                </a:lnTo>
                <a:lnTo>
                  <a:pt x="1442" y="2217"/>
                </a:lnTo>
                <a:lnTo>
                  <a:pt x="1440" y="2218"/>
                </a:lnTo>
                <a:lnTo>
                  <a:pt x="1439" y="2219"/>
                </a:lnTo>
                <a:lnTo>
                  <a:pt x="1438" y="2219"/>
                </a:lnTo>
                <a:lnTo>
                  <a:pt x="1437" y="2219"/>
                </a:lnTo>
                <a:lnTo>
                  <a:pt x="1436" y="2219"/>
                </a:lnTo>
                <a:lnTo>
                  <a:pt x="1436" y="2220"/>
                </a:lnTo>
                <a:lnTo>
                  <a:pt x="1435" y="2220"/>
                </a:lnTo>
                <a:lnTo>
                  <a:pt x="1434" y="2220"/>
                </a:lnTo>
                <a:lnTo>
                  <a:pt x="1434" y="2226"/>
                </a:lnTo>
                <a:lnTo>
                  <a:pt x="1433" y="2226"/>
                </a:lnTo>
                <a:lnTo>
                  <a:pt x="1435" y="2190"/>
                </a:lnTo>
                <a:lnTo>
                  <a:pt x="1435" y="2181"/>
                </a:lnTo>
                <a:lnTo>
                  <a:pt x="1435" y="2175"/>
                </a:lnTo>
                <a:lnTo>
                  <a:pt x="1435" y="2173"/>
                </a:lnTo>
                <a:lnTo>
                  <a:pt x="1435" y="2172"/>
                </a:lnTo>
                <a:lnTo>
                  <a:pt x="1435" y="2170"/>
                </a:lnTo>
                <a:lnTo>
                  <a:pt x="1435" y="2169"/>
                </a:lnTo>
                <a:lnTo>
                  <a:pt x="1435" y="2168"/>
                </a:lnTo>
                <a:lnTo>
                  <a:pt x="1435" y="2167"/>
                </a:lnTo>
                <a:lnTo>
                  <a:pt x="1435" y="2166"/>
                </a:lnTo>
                <a:lnTo>
                  <a:pt x="1435" y="2165"/>
                </a:lnTo>
                <a:lnTo>
                  <a:pt x="1435" y="2164"/>
                </a:lnTo>
                <a:lnTo>
                  <a:pt x="1435" y="2162"/>
                </a:lnTo>
                <a:lnTo>
                  <a:pt x="1435" y="2161"/>
                </a:lnTo>
                <a:lnTo>
                  <a:pt x="1435" y="2159"/>
                </a:lnTo>
                <a:lnTo>
                  <a:pt x="1435" y="2158"/>
                </a:lnTo>
                <a:lnTo>
                  <a:pt x="1436" y="2157"/>
                </a:lnTo>
                <a:lnTo>
                  <a:pt x="1436" y="2156"/>
                </a:lnTo>
                <a:lnTo>
                  <a:pt x="1436" y="2155"/>
                </a:lnTo>
                <a:lnTo>
                  <a:pt x="1437" y="2153"/>
                </a:lnTo>
                <a:lnTo>
                  <a:pt x="1437" y="2152"/>
                </a:lnTo>
                <a:lnTo>
                  <a:pt x="1437" y="2151"/>
                </a:lnTo>
                <a:lnTo>
                  <a:pt x="1438" y="2150"/>
                </a:lnTo>
                <a:lnTo>
                  <a:pt x="1438" y="2149"/>
                </a:lnTo>
                <a:lnTo>
                  <a:pt x="1439" y="2148"/>
                </a:lnTo>
                <a:lnTo>
                  <a:pt x="1439" y="2147"/>
                </a:lnTo>
                <a:lnTo>
                  <a:pt x="1440" y="2145"/>
                </a:lnTo>
                <a:lnTo>
                  <a:pt x="1442" y="2144"/>
                </a:lnTo>
                <a:lnTo>
                  <a:pt x="1450" y="2137"/>
                </a:lnTo>
                <a:lnTo>
                  <a:pt x="1451" y="2136"/>
                </a:lnTo>
                <a:lnTo>
                  <a:pt x="1452" y="2136"/>
                </a:lnTo>
                <a:lnTo>
                  <a:pt x="1453" y="2136"/>
                </a:lnTo>
                <a:lnTo>
                  <a:pt x="1453" y="2135"/>
                </a:lnTo>
                <a:lnTo>
                  <a:pt x="1454" y="2135"/>
                </a:lnTo>
                <a:lnTo>
                  <a:pt x="1455" y="2135"/>
                </a:lnTo>
                <a:lnTo>
                  <a:pt x="1456" y="2135"/>
                </a:lnTo>
                <a:lnTo>
                  <a:pt x="1458" y="2134"/>
                </a:lnTo>
                <a:lnTo>
                  <a:pt x="1459" y="2134"/>
                </a:lnTo>
                <a:lnTo>
                  <a:pt x="1460" y="2134"/>
                </a:lnTo>
                <a:lnTo>
                  <a:pt x="1461" y="2134"/>
                </a:lnTo>
                <a:lnTo>
                  <a:pt x="1462" y="2134"/>
                </a:lnTo>
                <a:lnTo>
                  <a:pt x="1463" y="2134"/>
                </a:lnTo>
                <a:lnTo>
                  <a:pt x="1464" y="2134"/>
                </a:lnTo>
                <a:lnTo>
                  <a:pt x="1465" y="2134"/>
                </a:lnTo>
                <a:lnTo>
                  <a:pt x="1467" y="2134"/>
                </a:lnTo>
                <a:lnTo>
                  <a:pt x="1468" y="2134"/>
                </a:lnTo>
                <a:lnTo>
                  <a:pt x="1469" y="2133"/>
                </a:lnTo>
                <a:lnTo>
                  <a:pt x="1470" y="2133"/>
                </a:lnTo>
                <a:lnTo>
                  <a:pt x="1470" y="2132"/>
                </a:lnTo>
                <a:lnTo>
                  <a:pt x="1471" y="2132"/>
                </a:lnTo>
                <a:lnTo>
                  <a:pt x="1473" y="2131"/>
                </a:lnTo>
                <a:lnTo>
                  <a:pt x="1475" y="2128"/>
                </a:lnTo>
                <a:lnTo>
                  <a:pt x="1487" y="2118"/>
                </a:lnTo>
                <a:lnTo>
                  <a:pt x="1489" y="2117"/>
                </a:lnTo>
                <a:lnTo>
                  <a:pt x="1490" y="2116"/>
                </a:lnTo>
                <a:lnTo>
                  <a:pt x="1492" y="2116"/>
                </a:lnTo>
                <a:lnTo>
                  <a:pt x="1492" y="2115"/>
                </a:lnTo>
                <a:lnTo>
                  <a:pt x="1493" y="2114"/>
                </a:lnTo>
                <a:lnTo>
                  <a:pt x="1494" y="2114"/>
                </a:lnTo>
                <a:lnTo>
                  <a:pt x="1495" y="2113"/>
                </a:lnTo>
                <a:lnTo>
                  <a:pt x="1495" y="2111"/>
                </a:lnTo>
                <a:lnTo>
                  <a:pt x="1498" y="2109"/>
                </a:lnTo>
                <a:lnTo>
                  <a:pt x="1500" y="2108"/>
                </a:lnTo>
                <a:lnTo>
                  <a:pt x="1501" y="2108"/>
                </a:lnTo>
                <a:lnTo>
                  <a:pt x="1502" y="2108"/>
                </a:lnTo>
                <a:lnTo>
                  <a:pt x="1503" y="2107"/>
                </a:lnTo>
                <a:lnTo>
                  <a:pt x="1505" y="2107"/>
                </a:lnTo>
                <a:lnTo>
                  <a:pt x="1507" y="2106"/>
                </a:lnTo>
                <a:lnTo>
                  <a:pt x="1512" y="2106"/>
                </a:lnTo>
                <a:lnTo>
                  <a:pt x="1514" y="2106"/>
                </a:lnTo>
                <a:lnTo>
                  <a:pt x="1517" y="2106"/>
                </a:lnTo>
                <a:lnTo>
                  <a:pt x="1521" y="2106"/>
                </a:lnTo>
                <a:lnTo>
                  <a:pt x="1525" y="2105"/>
                </a:lnTo>
                <a:lnTo>
                  <a:pt x="1526" y="2103"/>
                </a:lnTo>
                <a:lnTo>
                  <a:pt x="1526" y="2102"/>
                </a:lnTo>
                <a:lnTo>
                  <a:pt x="1526" y="2103"/>
                </a:lnTo>
                <a:lnTo>
                  <a:pt x="1526" y="2102"/>
                </a:lnTo>
                <a:lnTo>
                  <a:pt x="1526" y="2103"/>
                </a:lnTo>
                <a:lnTo>
                  <a:pt x="1525" y="2105"/>
                </a:lnTo>
                <a:lnTo>
                  <a:pt x="1526" y="2105"/>
                </a:lnTo>
                <a:lnTo>
                  <a:pt x="1528" y="2103"/>
                </a:lnTo>
                <a:lnTo>
                  <a:pt x="1530" y="2103"/>
                </a:lnTo>
                <a:lnTo>
                  <a:pt x="1537" y="2101"/>
                </a:lnTo>
                <a:lnTo>
                  <a:pt x="1539" y="2100"/>
                </a:lnTo>
                <a:lnTo>
                  <a:pt x="1542" y="2099"/>
                </a:lnTo>
                <a:lnTo>
                  <a:pt x="1543" y="2098"/>
                </a:lnTo>
                <a:lnTo>
                  <a:pt x="1544" y="2097"/>
                </a:lnTo>
                <a:lnTo>
                  <a:pt x="1546" y="2095"/>
                </a:lnTo>
                <a:lnTo>
                  <a:pt x="1547" y="2094"/>
                </a:lnTo>
                <a:lnTo>
                  <a:pt x="1548" y="2093"/>
                </a:lnTo>
                <a:lnTo>
                  <a:pt x="1550" y="2093"/>
                </a:lnTo>
                <a:lnTo>
                  <a:pt x="1552" y="2092"/>
                </a:lnTo>
                <a:lnTo>
                  <a:pt x="1554" y="2091"/>
                </a:lnTo>
                <a:lnTo>
                  <a:pt x="1557" y="2090"/>
                </a:lnTo>
                <a:lnTo>
                  <a:pt x="1562" y="2088"/>
                </a:lnTo>
                <a:lnTo>
                  <a:pt x="1562" y="2089"/>
                </a:lnTo>
                <a:lnTo>
                  <a:pt x="1563" y="2089"/>
                </a:lnTo>
                <a:lnTo>
                  <a:pt x="1563" y="2088"/>
                </a:lnTo>
                <a:lnTo>
                  <a:pt x="1563" y="2085"/>
                </a:lnTo>
                <a:lnTo>
                  <a:pt x="1563" y="2084"/>
                </a:lnTo>
                <a:lnTo>
                  <a:pt x="1563" y="2083"/>
                </a:lnTo>
                <a:lnTo>
                  <a:pt x="1562" y="2083"/>
                </a:lnTo>
                <a:lnTo>
                  <a:pt x="1563" y="2083"/>
                </a:lnTo>
                <a:lnTo>
                  <a:pt x="1564" y="2083"/>
                </a:lnTo>
                <a:lnTo>
                  <a:pt x="1563" y="2083"/>
                </a:lnTo>
                <a:lnTo>
                  <a:pt x="1563" y="2084"/>
                </a:lnTo>
                <a:lnTo>
                  <a:pt x="1563" y="2085"/>
                </a:lnTo>
                <a:lnTo>
                  <a:pt x="1563" y="2088"/>
                </a:lnTo>
                <a:lnTo>
                  <a:pt x="1563" y="2089"/>
                </a:lnTo>
                <a:lnTo>
                  <a:pt x="1565" y="2088"/>
                </a:lnTo>
                <a:lnTo>
                  <a:pt x="1567" y="2088"/>
                </a:lnTo>
                <a:lnTo>
                  <a:pt x="1568" y="2088"/>
                </a:lnTo>
                <a:lnTo>
                  <a:pt x="1569" y="2088"/>
                </a:lnTo>
                <a:lnTo>
                  <a:pt x="1570" y="2089"/>
                </a:lnTo>
                <a:lnTo>
                  <a:pt x="1570" y="2088"/>
                </a:lnTo>
                <a:lnTo>
                  <a:pt x="1571" y="2089"/>
                </a:lnTo>
                <a:lnTo>
                  <a:pt x="1571" y="2090"/>
                </a:lnTo>
                <a:lnTo>
                  <a:pt x="1572" y="2090"/>
                </a:lnTo>
                <a:lnTo>
                  <a:pt x="1572" y="2089"/>
                </a:lnTo>
                <a:lnTo>
                  <a:pt x="1573" y="2086"/>
                </a:lnTo>
                <a:lnTo>
                  <a:pt x="1572" y="2089"/>
                </a:lnTo>
                <a:lnTo>
                  <a:pt x="1572" y="2090"/>
                </a:lnTo>
                <a:lnTo>
                  <a:pt x="1572" y="2091"/>
                </a:lnTo>
                <a:lnTo>
                  <a:pt x="1572" y="2092"/>
                </a:lnTo>
                <a:lnTo>
                  <a:pt x="1573" y="2092"/>
                </a:lnTo>
                <a:lnTo>
                  <a:pt x="1573" y="2093"/>
                </a:lnTo>
                <a:lnTo>
                  <a:pt x="1574" y="2093"/>
                </a:lnTo>
                <a:lnTo>
                  <a:pt x="1574" y="2094"/>
                </a:lnTo>
                <a:lnTo>
                  <a:pt x="1576" y="2094"/>
                </a:lnTo>
                <a:lnTo>
                  <a:pt x="1577" y="2094"/>
                </a:lnTo>
                <a:lnTo>
                  <a:pt x="1578" y="2094"/>
                </a:lnTo>
                <a:lnTo>
                  <a:pt x="1579" y="2094"/>
                </a:lnTo>
                <a:lnTo>
                  <a:pt x="1580" y="2094"/>
                </a:lnTo>
                <a:lnTo>
                  <a:pt x="1581" y="2093"/>
                </a:lnTo>
                <a:lnTo>
                  <a:pt x="1581" y="2094"/>
                </a:lnTo>
                <a:lnTo>
                  <a:pt x="1581" y="2095"/>
                </a:lnTo>
                <a:lnTo>
                  <a:pt x="1580" y="2095"/>
                </a:lnTo>
                <a:lnTo>
                  <a:pt x="1580" y="2097"/>
                </a:lnTo>
                <a:lnTo>
                  <a:pt x="1581" y="2097"/>
                </a:lnTo>
                <a:lnTo>
                  <a:pt x="1581" y="2098"/>
                </a:lnTo>
                <a:lnTo>
                  <a:pt x="1582" y="2098"/>
                </a:lnTo>
                <a:lnTo>
                  <a:pt x="1582" y="2099"/>
                </a:lnTo>
                <a:lnTo>
                  <a:pt x="1584" y="2099"/>
                </a:lnTo>
                <a:lnTo>
                  <a:pt x="1585" y="2099"/>
                </a:lnTo>
                <a:lnTo>
                  <a:pt x="1585" y="2100"/>
                </a:lnTo>
                <a:lnTo>
                  <a:pt x="1586" y="2100"/>
                </a:lnTo>
                <a:lnTo>
                  <a:pt x="1586" y="2101"/>
                </a:lnTo>
                <a:lnTo>
                  <a:pt x="1587" y="2101"/>
                </a:lnTo>
                <a:lnTo>
                  <a:pt x="1588" y="2101"/>
                </a:lnTo>
                <a:lnTo>
                  <a:pt x="1588" y="2102"/>
                </a:lnTo>
                <a:lnTo>
                  <a:pt x="1589" y="2102"/>
                </a:lnTo>
                <a:lnTo>
                  <a:pt x="1590" y="2102"/>
                </a:lnTo>
                <a:lnTo>
                  <a:pt x="1592" y="2102"/>
                </a:lnTo>
                <a:lnTo>
                  <a:pt x="1593" y="2102"/>
                </a:lnTo>
                <a:lnTo>
                  <a:pt x="1594" y="2101"/>
                </a:lnTo>
                <a:lnTo>
                  <a:pt x="1595" y="2101"/>
                </a:lnTo>
                <a:lnTo>
                  <a:pt x="1596" y="2101"/>
                </a:lnTo>
                <a:lnTo>
                  <a:pt x="1597" y="2101"/>
                </a:lnTo>
                <a:lnTo>
                  <a:pt x="1598" y="2100"/>
                </a:lnTo>
                <a:lnTo>
                  <a:pt x="1599" y="2100"/>
                </a:lnTo>
                <a:lnTo>
                  <a:pt x="1601" y="2099"/>
                </a:lnTo>
                <a:lnTo>
                  <a:pt x="1602" y="2099"/>
                </a:lnTo>
                <a:lnTo>
                  <a:pt x="1603" y="2098"/>
                </a:lnTo>
                <a:lnTo>
                  <a:pt x="1604" y="2098"/>
                </a:lnTo>
                <a:lnTo>
                  <a:pt x="1604" y="2097"/>
                </a:lnTo>
                <a:lnTo>
                  <a:pt x="1605" y="2099"/>
                </a:lnTo>
                <a:lnTo>
                  <a:pt x="1605" y="2100"/>
                </a:lnTo>
                <a:lnTo>
                  <a:pt x="1606" y="2100"/>
                </a:lnTo>
                <a:lnTo>
                  <a:pt x="1606" y="2101"/>
                </a:lnTo>
                <a:lnTo>
                  <a:pt x="1607" y="2101"/>
                </a:lnTo>
                <a:lnTo>
                  <a:pt x="1609" y="2101"/>
                </a:lnTo>
                <a:lnTo>
                  <a:pt x="1610" y="2101"/>
                </a:lnTo>
                <a:lnTo>
                  <a:pt x="1611" y="2101"/>
                </a:lnTo>
                <a:lnTo>
                  <a:pt x="1612" y="2101"/>
                </a:lnTo>
                <a:lnTo>
                  <a:pt x="1613" y="2101"/>
                </a:lnTo>
                <a:lnTo>
                  <a:pt x="1614" y="2100"/>
                </a:lnTo>
                <a:lnTo>
                  <a:pt x="1615" y="2100"/>
                </a:lnTo>
                <a:lnTo>
                  <a:pt x="1617" y="2099"/>
                </a:lnTo>
                <a:lnTo>
                  <a:pt x="1618" y="2099"/>
                </a:lnTo>
                <a:lnTo>
                  <a:pt x="1618" y="2098"/>
                </a:lnTo>
                <a:lnTo>
                  <a:pt x="1619" y="2098"/>
                </a:lnTo>
                <a:lnTo>
                  <a:pt x="1635" y="2086"/>
                </a:lnTo>
                <a:lnTo>
                  <a:pt x="1637" y="2084"/>
                </a:lnTo>
                <a:lnTo>
                  <a:pt x="1637" y="2083"/>
                </a:lnTo>
                <a:lnTo>
                  <a:pt x="1638" y="2081"/>
                </a:lnTo>
                <a:lnTo>
                  <a:pt x="1638" y="2078"/>
                </a:lnTo>
                <a:lnTo>
                  <a:pt x="1637" y="2076"/>
                </a:lnTo>
                <a:lnTo>
                  <a:pt x="1638" y="2077"/>
                </a:lnTo>
                <a:lnTo>
                  <a:pt x="1639" y="2076"/>
                </a:lnTo>
                <a:lnTo>
                  <a:pt x="1640" y="2075"/>
                </a:lnTo>
                <a:lnTo>
                  <a:pt x="1640" y="2074"/>
                </a:lnTo>
                <a:lnTo>
                  <a:pt x="1642" y="2074"/>
                </a:lnTo>
                <a:lnTo>
                  <a:pt x="1642" y="2073"/>
                </a:lnTo>
                <a:lnTo>
                  <a:pt x="1643" y="2073"/>
                </a:lnTo>
                <a:lnTo>
                  <a:pt x="1644" y="2072"/>
                </a:lnTo>
                <a:lnTo>
                  <a:pt x="1645" y="2070"/>
                </a:lnTo>
                <a:lnTo>
                  <a:pt x="1646" y="2069"/>
                </a:lnTo>
                <a:lnTo>
                  <a:pt x="1647" y="2069"/>
                </a:lnTo>
                <a:lnTo>
                  <a:pt x="1648" y="2068"/>
                </a:lnTo>
                <a:lnTo>
                  <a:pt x="1651" y="2067"/>
                </a:lnTo>
                <a:lnTo>
                  <a:pt x="1652" y="2067"/>
                </a:lnTo>
                <a:lnTo>
                  <a:pt x="1653" y="2067"/>
                </a:lnTo>
                <a:lnTo>
                  <a:pt x="1654" y="2067"/>
                </a:lnTo>
                <a:lnTo>
                  <a:pt x="1655" y="2067"/>
                </a:lnTo>
                <a:lnTo>
                  <a:pt x="1656" y="2068"/>
                </a:lnTo>
                <a:lnTo>
                  <a:pt x="1657" y="2068"/>
                </a:lnTo>
                <a:lnTo>
                  <a:pt x="1659" y="2068"/>
                </a:lnTo>
                <a:lnTo>
                  <a:pt x="1660" y="2069"/>
                </a:lnTo>
                <a:lnTo>
                  <a:pt x="1661" y="2069"/>
                </a:lnTo>
                <a:lnTo>
                  <a:pt x="1662" y="2069"/>
                </a:lnTo>
                <a:lnTo>
                  <a:pt x="1663" y="2069"/>
                </a:lnTo>
                <a:lnTo>
                  <a:pt x="1664" y="2070"/>
                </a:lnTo>
                <a:lnTo>
                  <a:pt x="1665" y="2070"/>
                </a:lnTo>
                <a:lnTo>
                  <a:pt x="1666" y="2070"/>
                </a:lnTo>
                <a:lnTo>
                  <a:pt x="1668" y="2070"/>
                </a:lnTo>
                <a:lnTo>
                  <a:pt x="1669" y="2070"/>
                </a:lnTo>
                <a:lnTo>
                  <a:pt x="1670" y="2069"/>
                </a:lnTo>
                <a:lnTo>
                  <a:pt x="1671" y="2070"/>
                </a:lnTo>
                <a:lnTo>
                  <a:pt x="1672" y="2070"/>
                </a:lnTo>
                <a:lnTo>
                  <a:pt x="1674" y="2069"/>
                </a:lnTo>
                <a:lnTo>
                  <a:pt x="1677" y="2068"/>
                </a:lnTo>
                <a:lnTo>
                  <a:pt x="1679" y="2067"/>
                </a:lnTo>
                <a:lnTo>
                  <a:pt x="1680" y="2067"/>
                </a:lnTo>
                <a:lnTo>
                  <a:pt x="1681" y="2067"/>
                </a:lnTo>
                <a:lnTo>
                  <a:pt x="1682" y="2067"/>
                </a:lnTo>
                <a:lnTo>
                  <a:pt x="1684" y="2067"/>
                </a:lnTo>
                <a:lnTo>
                  <a:pt x="1685" y="2067"/>
                </a:lnTo>
                <a:lnTo>
                  <a:pt x="1686" y="2067"/>
                </a:lnTo>
                <a:lnTo>
                  <a:pt x="1689" y="2066"/>
                </a:lnTo>
                <a:lnTo>
                  <a:pt x="1686" y="2067"/>
                </a:lnTo>
                <a:lnTo>
                  <a:pt x="1687" y="2068"/>
                </a:lnTo>
                <a:lnTo>
                  <a:pt x="1687" y="2067"/>
                </a:lnTo>
                <a:lnTo>
                  <a:pt x="1687" y="2068"/>
                </a:lnTo>
                <a:lnTo>
                  <a:pt x="1688" y="2067"/>
                </a:lnTo>
                <a:lnTo>
                  <a:pt x="1689" y="2067"/>
                </a:lnTo>
                <a:lnTo>
                  <a:pt x="1687" y="2068"/>
                </a:lnTo>
                <a:lnTo>
                  <a:pt x="1688" y="2070"/>
                </a:lnTo>
                <a:lnTo>
                  <a:pt x="1689" y="2070"/>
                </a:lnTo>
                <a:lnTo>
                  <a:pt x="1689" y="2069"/>
                </a:lnTo>
                <a:lnTo>
                  <a:pt x="1689" y="2070"/>
                </a:lnTo>
                <a:lnTo>
                  <a:pt x="1690" y="2069"/>
                </a:lnTo>
                <a:lnTo>
                  <a:pt x="1691" y="2069"/>
                </a:lnTo>
                <a:lnTo>
                  <a:pt x="1690" y="2067"/>
                </a:lnTo>
                <a:lnTo>
                  <a:pt x="1691" y="2069"/>
                </a:lnTo>
                <a:lnTo>
                  <a:pt x="1693" y="2069"/>
                </a:lnTo>
                <a:lnTo>
                  <a:pt x="1691" y="2068"/>
                </a:lnTo>
                <a:lnTo>
                  <a:pt x="1693" y="2067"/>
                </a:lnTo>
                <a:lnTo>
                  <a:pt x="1691" y="2065"/>
                </a:lnTo>
                <a:lnTo>
                  <a:pt x="1690" y="2065"/>
                </a:lnTo>
                <a:lnTo>
                  <a:pt x="1691" y="2065"/>
                </a:lnTo>
                <a:lnTo>
                  <a:pt x="1693" y="2067"/>
                </a:lnTo>
                <a:lnTo>
                  <a:pt x="1693" y="2068"/>
                </a:lnTo>
                <a:lnTo>
                  <a:pt x="1694" y="2068"/>
                </a:lnTo>
                <a:lnTo>
                  <a:pt x="1695" y="2068"/>
                </a:lnTo>
                <a:lnTo>
                  <a:pt x="1696" y="2068"/>
                </a:lnTo>
                <a:lnTo>
                  <a:pt x="1697" y="2068"/>
                </a:lnTo>
                <a:lnTo>
                  <a:pt x="1697" y="2067"/>
                </a:lnTo>
                <a:lnTo>
                  <a:pt x="1698" y="2067"/>
                </a:lnTo>
                <a:lnTo>
                  <a:pt x="1699" y="2066"/>
                </a:lnTo>
                <a:lnTo>
                  <a:pt x="1701" y="2066"/>
                </a:lnTo>
                <a:lnTo>
                  <a:pt x="1702" y="2066"/>
                </a:lnTo>
                <a:lnTo>
                  <a:pt x="1703" y="2066"/>
                </a:lnTo>
                <a:lnTo>
                  <a:pt x="1704" y="2066"/>
                </a:lnTo>
                <a:lnTo>
                  <a:pt x="1705" y="2066"/>
                </a:lnTo>
                <a:lnTo>
                  <a:pt x="1706" y="2066"/>
                </a:lnTo>
                <a:lnTo>
                  <a:pt x="1707" y="2066"/>
                </a:lnTo>
                <a:lnTo>
                  <a:pt x="1709" y="2066"/>
                </a:lnTo>
                <a:lnTo>
                  <a:pt x="1710" y="2066"/>
                </a:lnTo>
                <a:lnTo>
                  <a:pt x="1711" y="2066"/>
                </a:lnTo>
                <a:lnTo>
                  <a:pt x="1712" y="2066"/>
                </a:lnTo>
                <a:lnTo>
                  <a:pt x="1713" y="2066"/>
                </a:lnTo>
                <a:lnTo>
                  <a:pt x="1714" y="2066"/>
                </a:lnTo>
                <a:lnTo>
                  <a:pt x="1715" y="2066"/>
                </a:lnTo>
                <a:lnTo>
                  <a:pt x="1716" y="2066"/>
                </a:lnTo>
                <a:lnTo>
                  <a:pt x="1718" y="2066"/>
                </a:lnTo>
                <a:lnTo>
                  <a:pt x="1719" y="2065"/>
                </a:lnTo>
                <a:lnTo>
                  <a:pt x="1720" y="2065"/>
                </a:lnTo>
                <a:lnTo>
                  <a:pt x="1721" y="2065"/>
                </a:lnTo>
                <a:lnTo>
                  <a:pt x="1722" y="2064"/>
                </a:lnTo>
                <a:lnTo>
                  <a:pt x="1723" y="2063"/>
                </a:lnTo>
                <a:lnTo>
                  <a:pt x="1724" y="2063"/>
                </a:lnTo>
                <a:lnTo>
                  <a:pt x="1726" y="2061"/>
                </a:lnTo>
                <a:lnTo>
                  <a:pt x="1727" y="2061"/>
                </a:lnTo>
                <a:lnTo>
                  <a:pt x="1727" y="2060"/>
                </a:lnTo>
                <a:lnTo>
                  <a:pt x="1729" y="2059"/>
                </a:lnTo>
                <a:lnTo>
                  <a:pt x="1730" y="2059"/>
                </a:lnTo>
                <a:lnTo>
                  <a:pt x="1730" y="2058"/>
                </a:lnTo>
                <a:lnTo>
                  <a:pt x="1731" y="2058"/>
                </a:lnTo>
                <a:lnTo>
                  <a:pt x="1734" y="2057"/>
                </a:lnTo>
                <a:lnTo>
                  <a:pt x="1736" y="2055"/>
                </a:lnTo>
                <a:lnTo>
                  <a:pt x="1739" y="2052"/>
                </a:lnTo>
                <a:lnTo>
                  <a:pt x="1741" y="2051"/>
                </a:lnTo>
                <a:lnTo>
                  <a:pt x="1766" y="2035"/>
                </a:lnTo>
                <a:lnTo>
                  <a:pt x="1769" y="2034"/>
                </a:lnTo>
                <a:lnTo>
                  <a:pt x="1774" y="2031"/>
                </a:lnTo>
                <a:lnTo>
                  <a:pt x="1778" y="2027"/>
                </a:lnTo>
                <a:lnTo>
                  <a:pt x="1783" y="2024"/>
                </a:lnTo>
                <a:lnTo>
                  <a:pt x="1786" y="2022"/>
                </a:lnTo>
                <a:lnTo>
                  <a:pt x="1796" y="2015"/>
                </a:lnTo>
                <a:lnTo>
                  <a:pt x="1799" y="2013"/>
                </a:lnTo>
                <a:lnTo>
                  <a:pt x="1803" y="2010"/>
                </a:lnTo>
                <a:lnTo>
                  <a:pt x="1806" y="2008"/>
                </a:lnTo>
                <a:lnTo>
                  <a:pt x="1810" y="2006"/>
                </a:lnTo>
                <a:lnTo>
                  <a:pt x="1813" y="2003"/>
                </a:lnTo>
                <a:lnTo>
                  <a:pt x="1816" y="2000"/>
                </a:lnTo>
                <a:lnTo>
                  <a:pt x="1820" y="1998"/>
                </a:lnTo>
                <a:lnTo>
                  <a:pt x="1823" y="1996"/>
                </a:lnTo>
                <a:lnTo>
                  <a:pt x="1827" y="1993"/>
                </a:lnTo>
                <a:lnTo>
                  <a:pt x="1830" y="1991"/>
                </a:lnTo>
                <a:lnTo>
                  <a:pt x="1835" y="1989"/>
                </a:lnTo>
                <a:lnTo>
                  <a:pt x="1838" y="1988"/>
                </a:lnTo>
                <a:lnTo>
                  <a:pt x="1843" y="1985"/>
                </a:lnTo>
                <a:lnTo>
                  <a:pt x="1847" y="1985"/>
                </a:lnTo>
                <a:lnTo>
                  <a:pt x="1850" y="1985"/>
                </a:lnTo>
                <a:lnTo>
                  <a:pt x="1853" y="1985"/>
                </a:lnTo>
                <a:lnTo>
                  <a:pt x="1857" y="1986"/>
                </a:lnTo>
                <a:lnTo>
                  <a:pt x="1862" y="1988"/>
                </a:lnTo>
                <a:lnTo>
                  <a:pt x="1866" y="1989"/>
                </a:lnTo>
                <a:lnTo>
                  <a:pt x="1871" y="1989"/>
                </a:lnTo>
                <a:lnTo>
                  <a:pt x="1875" y="1989"/>
                </a:lnTo>
                <a:lnTo>
                  <a:pt x="1879" y="1989"/>
                </a:lnTo>
                <a:lnTo>
                  <a:pt x="1880" y="1989"/>
                </a:lnTo>
                <a:lnTo>
                  <a:pt x="1885" y="1988"/>
                </a:lnTo>
                <a:lnTo>
                  <a:pt x="1888" y="1988"/>
                </a:lnTo>
                <a:lnTo>
                  <a:pt x="1893" y="1988"/>
                </a:lnTo>
                <a:lnTo>
                  <a:pt x="1894" y="1988"/>
                </a:lnTo>
                <a:lnTo>
                  <a:pt x="1894" y="1986"/>
                </a:lnTo>
                <a:lnTo>
                  <a:pt x="1894" y="1985"/>
                </a:lnTo>
                <a:lnTo>
                  <a:pt x="1894" y="1984"/>
                </a:lnTo>
                <a:lnTo>
                  <a:pt x="1895" y="1984"/>
                </a:lnTo>
                <a:lnTo>
                  <a:pt x="1895" y="1983"/>
                </a:lnTo>
                <a:lnTo>
                  <a:pt x="1896" y="1983"/>
                </a:lnTo>
                <a:lnTo>
                  <a:pt x="1896" y="1982"/>
                </a:lnTo>
                <a:lnTo>
                  <a:pt x="1897" y="1982"/>
                </a:lnTo>
                <a:lnTo>
                  <a:pt x="1896" y="1982"/>
                </a:lnTo>
                <a:lnTo>
                  <a:pt x="1897" y="1982"/>
                </a:lnTo>
                <a:lnTo>
                  <a:pt x="1898" y="1982"/>
                </a:lnTo>
                <a:lnTo>
                  <a:pt x="1902" y="1982"/>
                </a:lnTo>
                <a:lnTo>
                  <a:pt x="1906" y="1982"/>
                </a:lnTo>
                <a:lnTo>
                  <a:pt x="1908" y="1981"/>
                </a:lnTo>
                <a:lnTo>
                  <a:pt x="1930" y="1974"/>
                </a:lnTo>
                <a:lnTo>
                  <a:pt x="1930" y="1973"/>
                </a:lnTo>
                <a:lnTo>
                  <a:pt x="1933" y="1972"/>
                </a:lnTo>
                <a:lnTo>
                  <a:pt x="1936" y="1972"/>
                </a:lnTo>
                <a:lnTo>
                  <a:pt x="1937" y="1971"/>
                </a:lnTo>
                <a:lnTo>
                  <a:pt x="1939" y="1971"/>
                </a:lnTo>
                <a:lnTo>
                  <a:pt x="1942" y="1969"/>
                </a:lnTo>
                <a:lnTo>
                  <a:pt x="1942" y="1968"/>
                </a:lnTo>
                <a:lnTo>
                  <a:pt x="1942" y="1966"/>
                </a:lnTo>
                <a:lnTo>
                  <a:pt x="1944" y="1964"/>
                </a:lnTo>
                <a:lnTo>
                  <a:pt x="1944" y="1963"/>
                </a:lnTo>
                <a:lnTo>
                  <a:pt x="1945" y="1963"/>
                </a:lnTo>
                <a:lnTo>
                  <a:pt x="1945" y="1961"/>
                </a:lnTo>
                <a:lnTo>
                  <a:pt x="1950" y="1959"/>
                </a:lnTo>
                <a:lnTo>
                  <a:pt x="1957" y="1957"/>
                </a:lnTo>
                <a:lnTo>
                  <a:pt x="1958" y="1957"/>
                </a:lnTo>
                <a:lnTo>
                  <a:pt x="1960" y="1956"/>
                </a:lnTo>
                <a:lnTo>
                  <a:pt x="1958" y="1956"/>
                </a:lnTo>
                <a:lnTo>
                  <a:pt x="1960" y="1956"/>
                </a:lnTo>
                <a:lnTo>
                  <a:pt x="1966" y="1954"/>
                </a:lnTo>
                <a:lnTo>
                  <a:pt x="1967" y="1954"/>
                </a:lnTo>
                <a:lnTo>
                  <a:pt x="1969" y="1954"/>
                </a:lnTo>
                <a:lnTo>
                  <a:pt x="1969" y="1955"/>
                </a:lnTo>
                <a:lnTo>
                  <a:pt x="1970" y="1955"/>
                </a:lnTo>
                <a:lnTo>
                  <a:pt x="1972" y="1956"/>
                </a:lnTo>
                <a:lnTo>
                  <a:pt x="1974" y="1958"/>
                </a:lnTo>
                <a:lnTo>
                  <a:pt x="1975" y="1957"/>
                </a:lnTo>
                <a:lnTo>
                  <a:pt x="1979" y="1955"/>
                </a:lnTo>
                <a:lnTo>
                  <a:pt x="1981" y="1954"/>
                </a:lnTo>
                <a:lnTo>
                  <a:pt x="1982" y="1952"/>
                </a:lnTo>
                <a:lnTo>
                  <a:pt x="1983" y="1951"/>
                </a:lnTo>
                <a:lnTo>
                  <a:pt x="1985" y="1951"/>
                </a:lnTo>
                <a:lnTo>
                  <a:pt x="1985" y="1950"/>
                </a:lnTo>
                <a:lnTo>
                  <a:pt x="1986" y="1949"/>
                </a:lnTo>
                <a:lnTo>
                  <a:pt x="1987" y="1949"/>
                </a:lnTo>
                <a:lnTo>
                  <a:pt x="1987" y="1948"/>
                </a:lnTo>
                <a:lnTo>
                  <a:pt x="1988" y="1948"/>
                </a:lnTo>
                <a:lnTo>
                  <a:pt x="1989" y="1948"/>
                </a:lnTo>
                <a:lnTo>
                  <a:pt x="1989" y="1947"/>
                </a:lnTo>
                <a:lnTo>
                  <a:pt x="1990" y="1947"/>
                </a:lnTo>
                <a:lnTo>
                  <a:pt x="1992" y="1946"/>
                </a:lnTo>
                <a:lnTo>
                  <a:pt x="1992" y="1944"/>
                </a:lnTo>
                <a:lnTo>
                  <a:pt x="1991" y="1943"/>
                </a:lnTo>
                <a:lnTo>
                  <a:pt x="1992" y="1942"/>
                </a:lnTo>
                <a:lnTo>
                  <a:pt x="1992" y="1943"/>
                </a:lnTo>
                <a:lnTo>
                  <a:pt x="1994" y="1942"/>
                </a:lnTo>
                <a:lnTo>
                  <a:pt x="1995" y="1942"/>
                </a:lnTo>
                <a:lnTo>
                  <a:pt x="1996" y="1942"/>
                </a:lnTo>
                <a:lnTo>
                  <a:pt x="1997" y="1942"/>
                </a:lnTo>
                <a:lnTo>
                  <a:pt x="1997" y="1941"/>
                </a:lnTo>
                <a:lnTo>
                  <a:pt x="1998" y="1941"/>
                </a:lnTo>
                <a:lnTo>
                  <a:pt x="1999" y="1941"/>
                </a:lnTo>
                <a:lnTo>
                  <a:pt x="1999" y="1940"/>
                </a:lnTo>
                <a:lnTo>
                  <a:pt x="2003" y="1939"/>
                </a:lnTo>
                <a:lnTo>
                  <a:pt x="2003" y="1938"/>
                </a:lnTo>
                <a:lnTo>
                  <a:pt x="2003" y="1936"/>
                </a:lnTo>
                <a:lnTo>
                  <a:pt x="2004" y="1936"/>
                </a:lnTo>
                <a:lnTo>
                  <a:pt x="2004" y="1935"/>
                </a:lnTo>
                <a:lnTo>
                  <a:pt x="2005" y="1935"/>
                </a:lnTo>
                <a:lnTo>
                  <a:pt x="2005" y="1934"/>
                </a:lnTo>
                <a:lnTo>
                  <a:pt x="2006" y="1934"/>
                </a:lnTo>
                <a:lnTo>
                  <a:pt x="2007" y="1935"/>
                </a:lnTo>
                <a:lnTo>
                  <a:pt x="2008" y="1934"/>
                </a:lnTo>
                <a:lnTo>
                  <a:pt x="2010" y="1934"/>
                </a:lnTo>
                <a:lnTo>
                  <a:pt x="2012" y="1932"/>
                </a:lnTo>
                <a:lnTo>
                  <a:pt x="2010" y="1929"/>
                </a:lnTo>
                <a:lnTo>
                  <a:pt x="2012" y="1932"/>
                </a:lnTo>
                <a:lnTo>
                  <a:pt x="2012" y="1931"/>
                </a:lnTo>
                <a:lnTo>
                  <a:pt x="2013" y="1931"/>
                </a:lnTo>
                <a:lnTo>
                  <a:pt x="2014" y="1931"/>
                </a:lnTo>
                <a:lnTo>
                  <a:pt x="2015" y="1931"/>
                </a:lnTo>
                <a:lnTo>
                  <a:pt x="2016" y="1931"/>
                </a:lnTo>
                <a:lnTo>
                  <a:pt x="2016" y="1930"/>
                </a:lnTo>
                <a:lnTo>
                  <a:pt x="2017" y="1930"/>
                </a:lnTo>
                <a:lnTo>
                  <a:pt x="2019" y="1929"/>
                </a:lnTo>
                <a:lnTo>
                  <a:pt x="2020" y="1927"/>
                </a:lnTo>
                <a:lnTo>
                  <a:pt x="2019" y="1926"/>
                </a:lnTo>
                <a:lnTo>
                  <a:pt x="2020" y="1925"/>
                </a:lnTo>
                <a:lnTo>
                  <a:pt x="2019" y="1925"/>
                </a:lnTo>
                <a:lnTo>
                  <a:pt x="2020" y="1925"/>
                </a:lnTo>
                <a:lnTo>
                  <a:pt x="2019" y="1924"/>
                </a:lnTo>
                <a:lnTo>
                  <a:pt x="2019" y="1922"/>
                </a:lnTo>
                <a:lnTo>
                  <a:pt x="2020" y="1922"/>
                </a:lnTo>
                <a:lnTo>
                  <a:pt x="2020" y="1923"/>
                </a:lnTo>
                <a:lnTo>
                  <a:pt x="2020" y="1924"/>
                </a:lnTo>
                <a:lnTo>
                  <a:pt x="2020" y="1925"/>
                </a:lnTo>
                <a:lnTo>
                  <a:pt x="2020" y="1926"/>
                </a:lnTo>
                <a:lnTo>
                  <a:pt x="2020" y="1929"/>
                </a:lnTo>
                <a:lnTo>
                  <a:pt x="2021" y="1929"/>
                </a:lnTo>
                <a:lnTo>
                  <a:pt x="2022" y="1929"/>
                </a:lnTo>
                <a:lnTo>
                  <a:pt x="2022" y="1927"/>
                </a:lnTo>
                <a:lnTo>
                  <a:pt x="2022" y="1926"/>
                </a:lnTo>
                <a:lnTo>
                  <a:pt x="2022" y="1925"/>
                </a:lnTo>
                <a:lnTo>
                  <a:pt x="2022" y="1924"/>
                </a:lnTo>
                <a:lnTo>
                  <a:pt x="2021" y="1924"/>
                </a:lnTo>
                <a:lnTo>
                  <a:pt x="2020" y="1924"/>
                </a:lnTo>
                <a:lnTo>
                  <a:pt x="2020" y="1923"/>
                </a:lnTo>
                <a:lnTo>
                  <a:pt x="2020" y="1922"/>
                </a:lnTo>
                <a:lnTo>
                  <a:pt x="2021" y="1921"/>
                </a:lnTo>
                <a:lnTo>
                  <a:pt x="2020" y="1922"/>
                </a:lnTo>
                <a:lnTo>
                  <a:pt x="2020" y="1923"/>
                </a:lnTo>
                <a:lnTo>
                  <a:pt x="2021" y="1922"/>
                </a:lnTo>
                <a:lnTo>
                  <a:pt x="2022" y="1922"/>
                </a:lnTo>
                <a:lnTo>
                  <a:pt x="2023" y="1922"/>
                </a:lnTo>
                <a:lnTo>
                  <a:pt x="2022" y="1922"/>
                </a:lnTo>
                <a:lnTo>
                  <a:pt x="2020" y="1923"/>
                </a:lnTo>
                <a:lnTo>
                  <a:pt x="2020" y="1924"/>
                </a:lnTo>
                <a:lnTo>
                  <a:pt x="2021" y="1924"/>
                </a:lnTo>
                <a:lnTo>
                  <a:pt x="2022" y="1924"/>
                </a:lnTo>
                <a:lnTo>
                  <a:pt x="2022" y="1923"/>
                </a:lnTo>
                <a:lnTo>
                  <a:pt x="2022" y="1924"/>
                </a:lnTo>
                <a:lnTo>
                  <a:pt x="2022" y="1925"/>
                </a:lnTo>
                <a:lnTo>
                  <a:pt x="2022" y="1926"/>
                </a:lnTo>
                <a:lnTo>
                  <a:pt x="2025" y="1925"/>
                </a:lnTo>
                <a:lnTo>
                  <a:pt x="2027" y="1925"/>
                </a:lnTo>
                <a:lnTo>
                  <a:pt x="2025" y="1921"/>
                </a:lnTo>
                <a:lnTo>
                  <a:pt x="2027" y="1921"/>
                </a:lnTo>
                <a:lnTo>
                  <a:pt x="2027" y="1924"/>
                </a:lnTo>
                <a:lnTo>
                  <a:pt x="2028" y="1924"/>
                </a:lnTo>
                <a:lnTo>
                  <a:pt x="2028" y="1923"/>
                </a:lnTo>
                <a:lnTo>
                  <a:pt x="2027" y="1923"/>
                </a:lnTo>
                <a:lnTo>
                  <a:pt x="2028" y="1923"/>
                </a:lnTo>
                <a:lnTo>
                  <a:pt x="2028" y="1924"/>
                </a:lnTo>
                <a:lnTo>
                  <a:pt x="2029" y="1922"/>
                </a:lnTo>
                <a:lnTo>
                  <a:pt x="2029" y="1921"/>
                </a:lnTo>
                <a:lnTo>
                  <a:pt x="2028" y="1917"/>
                </a:lnTo>
                <a:lnTo>
                  <a:pt x="2029" y="1917"/>
                </a:lnTo>
                <a:lnTo>
                  <a:pt x="2029" y="1918"/>
                </a:lnTo>
                <a:lnTo>
                  <a:pt x="2030" y="1918"/>
                </a:lnTo>
                <a:lnTo>
                  <a:pt x="2031" y="1918"/>
                </a:lnTo>
                <a:lnTo>
                  <a:pt x="2032" y="1919"/>
                </a:lnTo>
                <a:lnTo>
                  <a:pt x="2033" y="1921"/>
                </a:lnTo>
                <a:lnTo>
                  <a:pt x="2034" y="1921"/>
                </a:lnTo>
                <a:lnTo>
                  <a:pt x="2034" y="1922"/>
                </a:lnTo>
                <a:lnTo>
                  <a:pt x="2036" y="1922"/>
                </a:lnTo>
                <a:lnTo>
                  <a:pt x="2037" y="1923"/>
                </a:lnTo>
                <a:lnTo>
                  <a:pt x="2038" y="1923"/>
                </a:lnTo>
                <a:lnTo>
                  <a:pt x="2038" y="1924"/>
                </a:lnTo>
                <a:lnTo>
                  <a:pt x="2039" y="1924"/>
                </a:lnTo>
                <a:lnTo>
                  <a:pt x="2040" y="1925"/>
                </a:lnTo>
                <a:lnTo>
                  <a:pt x="2041" y="1925"/>
                </a:lnTo>
                <a:lnTo>
                  <a:pt x="2042" y="1925"/>
                </a:lnTo>
                <a:lnTo>
                  <a:pt x="2042" y="1926"/>
                </a:lnTo>
                <a:lnTo>
                  <a:pt x="2044" y="1926"/>
                </a:lnTo>
                <a:lnTo>
                  <a:pt x="2045" y="1926"/>
                </a:lnTo>
                <a:lnTo>
                  <a:pt x="2045" y="1927"/>
                </a:lnTo>
                <a:lnTo>
                  <a:pt x="2045" y="1929"/>
                </a:lnTo>
                <a:lnTo>
                  <a:pt x="2045" y="1930"/>
                </a:lnTo>
                <a:lnTo>
                  <a:pt x="2045" y="1931"/>
                </a:lnTo>
                <a:lnTo>
                  <a:pt x="2045" y="1932"/>
                </a:lnTo>
                <a:lnTo>
                  <a:pt x="2045" y="1933"/>
                </a:lnTo>
                <a:lnTo>
                  <a:pt x="2045" y="1934"/>
                </a:lnTo>
                <a:lnTo>
                  <a:pt x="2046" y="1934"/>
                </a:lnTo>
                <a:lnTo>
                  <a:pt x="2046" y="1933"/>
                </a:lnTo>
                <a:lnTo>
                  <a:pt x="2046" y="1932"/>
                </a:lnTo>
                <a:lnTo>
                  <a:pt x="2045" y="1930"/>
                </a:lnTo>
                <a:lnTo>
                  <a:pt x="2045" y="1927"/>
                </a:lnTo>
                <a:lnTo>
                  <a:pt x="2046" y="1927"/>
                </a:lnTo>
                <a:lnTo>
                  <a:pt x="2048" y="1929"/>
                </a:lnTo>
                <a:lnTo>
                  <a:pt x="2049" y="1930"/>
                </a:lnTo>
                <a:lnTo>
                  <a:pt x="2050" y="1930"/>
                </a:lnTo>
                <a:lnTo>
                  <a:pt x="2052" y="1931"/>
                </a:lnTo>
                <a:lnTo>
                  <a:pt x="2053" y="1931"/>
                </a:lnTo>
                <a:lnTo>
                  <a:pt x="2053" y="1930"/>
                </a:lnTo>
                <a:lnTo>
                  <a:pt x="2053" y="1929"/>
                </a:lnTo>
                <a:lnTo>
                  <a:pt x="2053" y="1927"/>
                </a:lnTo>
                <a:lnTo>
                  <a:pt x="2052" y="1927"/>
                </a:lnTo>
                <a:lnTo>
                  <a:pt x="2052" y="1926"/>
                </a:lnTo>
                <a:lnTo>
                  <a:pt x="2050" y="1926"/>
                </a:lnTo>
                <a:lnTo>
                  <a:pt x="2049" y="1926"/>
                </a:lnTo>
                <a:lnTo>
                  <a:pt x="2049" y="1925"/>
                </a:lnTo>
                <a:lnTo>
                  <a:pt x="2048" y="1925"/>
                </a:lnTo>
                <a:lnTo>
                  <a:pt x="2047" y="1925"/>
                </a:lnTo>
                <a:lnTo>
                  <a:pt x="2047" y="1924"/>
                </a:lnTo>
                <a:lnTo>
                  <a:pt x="2046" y="1924"/>
                </a:lnTo>
                <a:lnTo>
                  <a:pt x="2045" y="1923"/>
                </a:lnTo>
                <a:lnTo>
                  <a:pt x="2044" y="1923"/>
                </a:lnTo>
                <a:lnTo>
                  <a:pt x="2044" y="1922"/>
                </a:lnTo>
                <a:lnTo>
                  <a:pt x="2042" y="1922"/>
                </a:lnTo>
                <a:lnTo>
                  <a:pt x="2041" y="1921"/>
                </a:lnTo>
                <a:lnTo>
                  <a:pt x="2040" y="1921"/>
                </a:lnTo>
                <a:lnTo>
                  <a:pt x="2039" y="1921"/>
                </a:lnTo>
                <a:lnTo>
                  <a:pt x="2038" y="1921"/>
                </a:lnTo>
                <a:lnTo>
                  <a:pt x="2038" y="1919"/>
                </a:lnTo>
                <a:lnTo>
                  <a:pt x="2037" y="1919"/>
                </a:lnTo>
                <a:lnTo>
                  <a:pt x="2037" y="1918"/>
                </a:lnTo>
                <a:lnTo>
                  <a:pt x="2036" y="1918"/>
                </a:lnTo>
                <a:lnTo>
                  <a:pt x="2036" y="1917"/>
                </a:lnTo>
                <a:lnTo>
                  <a:pt x="2034" y="1917"/>
                </a:lnTo>
                <a:lnTo>
                  <a:pt x="2036" y="1916"/>
                </a:lnTo>
                <a:lnTo>
                  <a:pt x="2036" y="1915"/>
                </a:lnTo>
                <a:lnTo>
                  <a:pt x="2036" y="1914"/>
                </a:lnTo>
                <a:lnTo>
                  <a:pt x="2036" y="1913"/>
                </a:lnTo>
                <a:lnTo>
                  <a:pt x="2037" y="1913"/>
                </a:lnTo>
                <a:lnTo>
                  <a:pt x="2037" y="1912"/>
                </a:lnTo>
                <a:lnTo>
                  <a:pt x="2037" y="1910"/>
                </a:lnTo>
                <a:lnTo>
                  <a:pt x="2038" y="1910"/>
                </a:lnTo>
                <a:lnTo>
                  <a:pt x="2038" y="1909"/>
                </a:lnTo>
                <a:lnTo>
                  <a:pt x="2038" y="1908"/>
                </a:lnTo>
                <a:lnTo>
                  <a:pt x="2039" y="1908"/>
                </a:lnTo>
                <a:lnTo>
                  <a:pt x="2039" y="1907"/>
                </a:lnTo>
                <a:lnTo>
                  <a:pt x="2040" y="1907"/>
                </a:lnTo>
                <a:lnTo>
                  <a:pt x="2040" y="1906"/>
                </a:lnTo>
                <a:lnTo>
                  <a:pt x="2041" y="1906"/>
                </a:lnTo>
                <a:lnTo>
                  <a:pt x="2042" y="1906"/>
                </a:lnTo>
                <a:lnTo>
                  <a:pt x="2044" y="1906"/>
                </a:lnTo>
                <a:lnTo>
                  <a:pt x="2045" y="1906"/>
                </a:lnTo>
                <a:lnTo>
                  <a:pt x="2046" y="1906"/>
                </a:lnTo>
                <a:lnTo>
                  <a:pt x="2046" y="1907"/>
                </a:lnTo>
                <a:lnTo>
                  <a:pt x="2047" y="1907"/>
                </a:lnTo>
                <a:lnTo>
                  <a:pt x="2048" y="1907"/>
                </a:lnTo>
                <a:lnTo>
                  <a:pt x="2048" y="1908"/>
                </a:lnTo>
                <a:lnTo>
                  <a:pt x="2049" y="1908"/>
                </a:lnTo>
                <a:lnTo>
                  <a:pt x="2050" y="1909"/>
                </a:lnTo>
                <a:lnTo>
                  <a:pt x="2050" y="1910"/>
                </a:lnTo>
                <a:lnTo>
                  <a:pt x="2052" y="1910"/>
                </a:lnTo>
                <a:lnTo>
                  <a:pt x="2052" y="1912"/>
                </a:lnTo>
                <a:lnTo>
                  <a:pt x="2053" y="1912"/>
                </a:lnTo>
                <a:lnTo>
                  <a:pt x="2053" y="1913"/>
                </a:lnTo>
                <a:lnTo>
                  <a:pt x="2053" y="1914"/>
                </a:lnTo>
                <a:lnTo>
                  <a:pt x="2054" y="1915"/>
                </a:lnTo>
                <a:lnTo>
                  <a:pt x="2054" y="1916"/>
                </a:lnTo>
                <a:lnTo>
                  <a:pt x="2053" y="1916"/>
                </a:lnTo>
                <a:lnTo>
                  <a:pt x="2053" y="1917"/>
                </a:lnTo>
                <a:lnTo>
                  <a:pt x="2053" y="1918"/>
                </a:lnTo>
                <a:lnTo>
                  <a:pt x="2053" y="1919"/>
                </a:lnTo>
                <a:lnTo>
                  <a:pt x="2054" y="1919"/>
                </a:lnTo>
                <a:lnTo>
                  <a:pt x="2054" y="1921"/>
                </a:lnTo>
                <a:lnTo>
                  <a:pt x="2055" y="1921"/>
                </a:lnTo>
                <a:lnTo>
                  <a:pt x="2054" y="1921"/>
                </a:lnTo>
                <a:lnTo>
                  <a:pt x="2054" y="1922"/>
                </a:lnTo>
                <a:lnTo>
                  <a:pt x="2055" y="1922"/>
                </a:lnTo>
                <a:lnTo>
                  <a:pt x="2055" y="1921"/>
                </a:lnTo>
                <a:lnTo>
                  <a:pt x="2056" y="1922"/>
                </a:lnTo>
                <a:lnTo>
                  <a:pt x="2057" y="1923"/>
                </a:lnTo>
                <a:lnTo>
                  <a:pt x="2058" y="1923"/>
                </a:lnTo>
                <a:lnTo>
                  <a:pt x="2059" y="1923"/>
                </a:lnTo>
                <a:lnTo>
                  <a:pt x="2061" y="1923"/>
                </a:lnTo>
                <a:lnTo>
                  <a:pt x="2061" y="1919"/>
                </a:lnTo>
                <a:lnTo>
                  <a:pt x="2061" y="1918"/>
                </a:lnTo>
                <a:lnTo>
                  <a:pt x="2061" y="1915"/>
                </a:lnTo>
                <a:lnTo>
                  <a:pt x="2059" y="1915"/>
                </a:lnTo>
                <a:lnTo>
                  <a:pt x="2058" y="1915"/>
                </a:lnTo>
                <a:lnTo>
                  <a:pt x="2057" y="1915"/>
                </a:lnTo>
                <a:lnTo>
                  <a:pt x="2057" y="1916"/>
                </a:lnTo>
                <a:lnTo>
                  <a:pt x="2057" y="1915"/>
                </a:lnTo>
                <a:lnTo>
                  <a:pt x="2058" y="1915"/>
                </a:lnTo>
                <a:lnTo>
                  <a:pt x="2059" y="1915"/>
                </a:lnTo>
                <a:lnTo>
                  <a:pt x="2061" y="1915"/>
                </a:lnTo>
                <a:lnTo>
                  <a:pt x="2059" y="1913"/>
                </a:lnTo>
                <a:lnTo>
                  <a:pt x="2058" y="1913"/>
                </a:lnTo>
                <a:lnTo>
                  <a:pt x="2058" y="1914"/>
                </a:lnTo>
                <a:lnTo>
                  <a:pt x="2057" y="1914"/>
                </a:lnTo>
                <a:lnTo>
                  <a:pt x="2056" y="1913"/>
                </a:lnTo>
                <a:lnTo>
                  <a:pt x="2057" y="1913"/>
                </a:lnTo>
                <a:lnTo>
                  <a:pt x="2057" y="1914"/>
                </a:lnTo>
                <a:lnTo>
                  <a:pt x="2058" y="1913"/>
                </a:lnTo>
                <a:lnTo>
                  <a:pt x="2059" y="1913"/>
                </a:lnTo>
                <a:lnTo>
                  <a:pt x="2061" y="1913"/>
                </a:lnTo>
                <a:lnTo>
                  <a:pt x="2061" y="1912"/>
                </a:lnTo>
                <a:lnTo>
                  <a:pt x="2058" y="1912"/>
                </a:lnTo>
                <a:lnTo>
                  <a:pt x="2057" y="1912"/>
                </a:lnTo>
                <a:lnTo>
                  <a:pt x="2057" y="1910"/>
                </a:lnTo>
                <a:lnTo>
                  <a:pt x="2056" y="1912"/>
                </a:lnTo>
                <a:lnTo>
                  <a:pt x="2057" y="1910"/>
                </a:lnTo>
                <a:lnTo>
                  <a:pt x="2056" y="1909"/>
                </a:lnTo>
                <a:lnTo>
                  <a:pt x="2055" y="1910"/>
                </a:lnTo>
                <a:lnTo>
                  <a:pt x="2055" y="1909"/>
                </a:lnTo>
                <a:lnTo>
                  <a:pt x="2055" y="1910"/>
                </a:lnTo>
                <a:lnTo>
                  <a:pt x="2055" y="1909"/>
                </a:lnTo>
                <a:lnTo>
                  <a:pt x="2056" y="1909"/>
                </a:lnTo>
                <a:lnTo>
                  <a:pt x="2057" y="1909"/>
                </a:lnTo>
                <a:lnTo>
                  <a:pt x="2056" y="1909"/>
                </a:lnTo>
                <a:lnTo>
                  <a:pt x="2057" y="1909"/>
                </a:lnTo>
                <a:lnTo>
                  <a:pt x="2057" y="1908"/>
                </a:lnTo>
                <a:lnTo>
                  <a:pt x="2056" y="1908"/>
                </a:lnTo>
                <a:lnTo>
                  <a:pt x="2057" y="1908"/>
                </a:lnTo>
                <a:lnTo>
                  <a:pt x="2056" y="1908"/>
                </a:lnTo>
                <a:lnTo>
                  <a:pt x="2055" y="1908"/>
                </a:lnTo>
                <a:lnTo>
                  <a:pt x="2054" y="1908"/>
                </a:lnTo>
                <a:lnTo>
                  <a:pt x="2054" y="1909"/>
                </a:lnTo>
                <a:lnTo>
                  <a:pt x="2054" y="1908"/>
                </a:lnTo>
                <a:lnTo>
                  <a:pt x="2055" y="1908"/>
                </a:lnTo>
                <a:lnTo>
                  <a:pt x="2056" y="1908"/>
                </a:lnTo>
                <a:lnTo>
                  <a:pt x="2056" y="1907"/>
                </a:lnTo>
                <a:lnTo>
                  <a:pt x="2056" y="1908"/>
                </a:lnTo>
                <a:lnTo>
                  <a:pt x="2055" y="1908"/>
                </a:lnTo>
                <a:lnTo>
                  <a:pt x="2055" y="1907"/>
                </a:lnTo>
                <a:lnTo>
                  <a:pt x="2052" y="1904"/>
                </a:lnTo>
                <a:lnTo>
                  <a:pt x="2052" y="1902"/>
                </a:lnTo>
                <a:lnTo>
                  <a:pt x="2052" y="1901"/>
                </a:lnTo>
                <a:lnTo>
                  <a:pt x="2050" y="1901"/>
                </a:lnTo>
                <a:lnTo>
                  <a:pt x="2050" y="1900"/>
                </a:lnTo>
                <a:lnTo>
                  <a:pt x="2050" y="1899"/>
                </a:lnTo>
                <a:lnTo>
                  <a:pt x="2049" y="1899"/>
                </a:lnTo>
                <a:lnTo>
                  <a:pt x="2049" y="1898"/>
                </a:lnTo>
                <a:lnTo>
                  <a:pt x="2048" y="1896"/>
                </a:lnTo>
                <a:lnTo>
                  <a:pt x="2049" y="1896"/>
                </a:lnTo>
                <a:lnTo>
                  <a:pt x="2049" y="1894"/>
                </a:lnTo>
                <a:lnTo>
                  <a:pt x="2049" y="1893"/>
                </a:lnTo>
                <a:lnTo>
                  <a:pt x="2050" y="1893"/>
                </a:lnTo>
                <a:lnTo>
                  <a:pt x="2050" y="1892"/>
                </a:lnTo>
                <a:lnTo>
                  <a:pt x="2052" y="1892"/>
                </a:lnTo>
                <a:lnTo>
                  <a:pt x="2053" y="1892"/>
                </a:lnTo>
                <a:lnTo>
                  <a:pt x="2053" y="1891"/>
                </a:lnTo>
                <a:lnTo>
                  <a:pt x="2054" y="1891"/>
                </a:lnTo>
                <a:lnTo>
                  <a:pt x="2054" y="1890"/>
                </a:lnTo>
                <a:lnTo>
                  <a:pt x="2055" y="1890"/>
                </a:lnTo>
                <a:lnTo>
                  <a:pt x="2055" y="1889"/>
                </a:lnTo>
                <a:lnTo>
                  <a:pt x="2056" y="1889"/>
                </a:lnTo>
                <a:lnTo>
                  <a:pt x="2056" y="1888"/>
                </a:lnTo>
                <a:lnTo>
                  <a:pt x="2057" y="1888"/>
                </a:lnTo>
                <a:lnTo>
                  <a:pt x="2057" y="1887"/>
                </a:lnTo>
                <a:lnTo>
                  <a:pt x="2058" y="1885"/>
                </a:lnTo>
                <a:lnTo>
                  <a:pt x="2059" y="1885"/>
                </a:lnTo>
                <a:lnTo>
                  <a:pt x="2061" y="1885"/>
                </a:lnTo>
                <a:lnTo>
                  <a:pt x="2062" y="1885"/>
                </a:lnTo>
                <a:lnTo>
                  <a:pt x="2063" y="1885"/>
                </a:lnTo>
                <a:lnTo>
                  <a:pt x="2064" y="1885"/>
                </a:lnTo>
                <a:lnTo>
                  <a:pt x="2065" y="1885"/>
                </a:lnTo>
                <a:lnTo>
                  <a:pt x="2065" y="1884"/>
                </a:lnTo>
                <a:lnTo>
                  <a:pt x="2066" y="1884"/>
                </a:lnTo>
                <a:lnTo>
                  <a:pt x="2067" y="1884"/>
                </a:lnTo>
                <a:lnTo>
                  <a:pt x="2067" y="1883"/>
                </a:lnTo>
                <a:lnTo>
                  <a:pt x="2067" y="1882"/>
                </a:lnTo>
                <a:lnTo>
                  <a:pt x="2067" y="1883"/>
                </a:lnTo>
                <a:lnTo>
                  <a:pt x="2067" y="1884"/>
                </a:lnTo>
                <a:lnTo>
                  <a:pt x="2069" y="1884"/>
                </a:lnTo>
                <a:lnTo>
                  <a:pt x="2069" y="1883"/>
                </a:lnTo>
                <a:lnTo>
                  <a:pt x="2070" y="1883"/>
                </a:lnTo>
                <a:lnTo>
                  <a:pt x="2069" y="1883"/>
                </a:lnTo>
                <a:lnTo>
                  <a:pt x="2070" y="1883"/>
                </a:lnTo>
                <a:lnTo>
                  <a:pt x="2070" y="1884"/>
                </a:lnTo>
                <a:lnTo>
                  <a:pt x="2072" y="1883"/>
                </a:lnTo>
                <a:lnTo>
                  <a:pt x="2075" y="1883"/>
                </a:lnTo>
                <a:lnTo>
                  <a:pt x="2077" y="1883"/>
                </a:lnTo>
                <a:lnTo>
                  <a:pt x="2078" y="1883"/>
                </a:lnTo>
                <a:lnTo>
                  <a:pt x="2078" y="1884"/>
                </a:lnTo>
                <a:lnTo>
                  <a:pt x="2079" y="1884"/>
                </a:lnTo>
                <a:lnTo>
                  <a:pt x="2079" y="1883"/>
                </a:lnTo>
                <a:lnTo>
                  <a:pt x="2080" y="1883"/>
                </a:lnTo>
                <a:lnTo>
                  <a:pt x="2081" y="1883"/>
                </a:lnTo>
                <a:lnTo>
                  <a:pt x="2082" y="1883"/>
                </a:lnTo>
                <a:lnTo>
                  <a:pt x="2086" y="1882"/>
                </a:lnTo>
                <a:lnTo>
                  <a:pt x="2087" y="1882"/>
                </a:lnTo>
                <a:lnTo>
                  <a:pt x="2091" y="1882"/>
                </a:lnTo>
                <a:lnTo>
                  <a:pt x="2092" y="1882"/>
                </a:lnTo>
                <a:lnTo>
                  <a:pt x="2094" y="1882"/>
                </a:lnTo>
                <a:lnTo>
                  <a:pt x="2095" y="1882"/>
                </a:lnTo>
                <a:lnTo>
                  <a:pt x="2096" y="1882"/>
                </a:lnTo>
                <a:lnTo>
                  <a:pt x="2097" y="1882"/>
                </a:lnTo>
                <a:lnTo>
                  <a:pt x="2098" y="1882"/>
                </a:lnTo>
                <a:lnTo>
                  <a:pt x="2099" y="1881"/>
                </a:lnTo>
                <a:lnTo>
                  <a:pt x="2100" y="1881"/>
                </a:lnTo>
                <a:lnTo>
                  <a:pt x="2100" y="1880"/>
                </a:lnTo>
                <a:lnTo>
                  <a:pt x="2102" y="1880"/>
                </a:lnTo>
                <a:lnTo>
                  <a:pt x="2102" y="1879"/>
                </a:lnTo>
                <a:lnTo>
                  <a:pt x="2103" y="1879"/>
                </a:lnTo>
                <a:lnTo>
                  <a:pt x="2104" y="1879"/>
                </a:lnTo>
                <a:lnTo>
                  <a:pt x="2105" y="1879"/>
                </a:lnTo>
                <a:lnTo>
                  <a:pt x="2106" y="1879"/>
                </a:lnTo>
                <a:lnTo>
                  <a:pt x="2107" y="1879"/>
                </a:lnTo>
                <a:lnTo>
                  <a:pt x="2107" y="1877"/>
                </a:lnTo>
                <a:lnTo>
                  <a:pt x="2108" y="1877"/>
                </a:lnTo>
                <a:lnTo>
                  <a:pt x="2108" y="1876"/>
                </a:lnTo>
                <a:lnTo>
                  <a:pt x="2109" y="1876"/>
                </a:lnTo>
                <a:lnTo>
                  <a:pt x="2111" y="1876"/>
                </a:lnTo>
                <a:lnTo>
                  <a:pt x="2111" y="1875"/>
                </a:lnTo>
                <a:lnTo>
                  <a:pt x="2112" y="1875"/>
                </a:lnTo>
                <a:lnTo>
                  <a:pt x="2112" y="1874"/>
                </a:lnTo>
                <a:lnTo>
                  <a:pt x="2113" y="1874"/>
                </a:lnTo>
                <a:lnTo>
                  <a:pt x="2113" y="1873"/>
                </a:lnTo>
                <a:lnTo>
                  <a:pt x="2114" y="1873"/>
                </a:lnTo>
                <a:lnTo>
                  <a:pt x="2114" y="1872"/>
                </a:lnTo>
                <a:lnTo>
                  <a:pt x="2115" y="1872"/>
                </a:lnTo>
                <a:lnTo>
                  <a:pt x="2116" y="1871"/>
                </a:lnTo>
                <a:lnTo>
                  <a:pt x="2117" y="1869"/>
                </a:lnTo>
                <a:lnTo>
                  <a:pt x="2117" y="1868"/>
                </a:lnTo>
                <a:lnTo>
                  <a:pt x="2119" y="1868"/>
                </a:lnTo>
                <a:lnTo>
                  <a:pt x="2120" y="1867"/>
                </a:lnTo>
                <a:lnTo>
                  <a:pt x="2120" y="1866"/>
                </a:lnTo>
                <a:lnTo>
                  <a:pt x="2121" y="1866"/>
                </a:lnTo>
                <a:lnTo>
                  <a:pt x="2121" y="1865"/>
                </a:lnTo>
                <a:lnTo>
                  <a:pt x="2122" y="1865"/>
                </a:lnTo>
                <a:lnTo>
                  <a:pt x="2122" y="1864"/>
                </a:lnTo>
                <a:lnTo>
                  <a:pt x="2123" y="1864"/>
                </a:lnTo>
                <a:lnTo>
                  <a:pt x="2123" y="1863"/>
                </a:lnTo>
                <a:lnTo>
                  <a:pt x="2124" y="1863"/>
                </a:lnTo>
                <a:lnTo>
                  <a:pt x="2124" y="1862"/>
                </a:lnTo>
                <a:lnTo>
                  <a:pt x="2125" y="1862"/>
                </a:lnTo>
                <a:lnTo>
                  <a:pt x="2125" y="1860"/>
                </a:lnTo>
                <a:lnTo>
                  <a:pt x="2126" y="1860"/>
                </a:lnTo>
                <a:lnTo>
                  <a:pt x="2128" y="1860"/>
                </a:lnTo>
                <a:lnTo>
                  <a:pt x="2129" y="1859"/>
                </a:lnTo>
                <a:lnTo>
                  <a:pt x="2132" y="1859"/>
                </a:lnTo>
                <a:lnTo>
                  <a:pt x="2133" y="1859"/>
                </a:lnTo>
                <a:lnTo>
                  <a:pt x="2133" y="1860"/>
                </a:lnTo>
                <a:lnTo>
                  <a:pt x="2134" y="1860"/>
                </a:lnTo>
                <a:lnTo>
                  <a:pt x="2133" y="1860"/>
                </a:lnTo>
                <a:lnTo>
                  <a:pt x="2133" y="1862"/>
                </a:lnTo>
                <a:lnTo>
                  <a:pt x="2132" y="1863"/>
                </a:lnTo>
                <a:lnTo>
                  <a:pt x="2133" y="1863"/>
                </a:lnTo>
                <a:lnTo>
                  <a:pt x="2132" y="1863"/>
                </a:lnTo>
                <a:lnTo>
                  <a:pt x="2131" y="1863"/>
                </a:lnTo>
                <a:lnTo>
                  <a:pt x="2131" y="1864"/>
                </a:lnTo>
                <a:lnTo>
                  <a:pt x="2130" y="1864"/>
                </a:lnTo>
                <a:lnTo>
                  <a:pt x="2130" y="1865"/>
                </a:lnTo>
                <a:lnTo>
                  <a:pt x="2129" y="1866"/>
                </a:lnTo>
                <a:lnTo>
                  <a:pt x="2129" y="1867"/>
                </a:lnTo>
                <a:lnTo>
                  <a:pt x="2129" y="1868"/>
                </a:lnTo>
                <a:lnTo>
                  <a:pt x="2128" y="1868"/>
                </a:lnTo>
                <a:lnTo>
                  <a:pt x="2128" y="1869"/>
                </a:lnTo>
                <a:lnTo>
                  <a:pt x="2128" y="1871"/>
                </a:lnTo>
                <a:lnTo>
                  <a:pt x="2126" y="1873"/>
                </a:lnTo>
                <a:lnTo>
                  <a:pt x="2125" y="1873"/>
                </a:lnTo>
                <a:lnTo>
                  <a:pt x="2125" y="1874"/>
                </a:lnTo>
                <a:lnTo>
                  <a:pt x="2124" y="1875"/>
                </a:lnTo>
                <a:lnTo>
                  <a:pt x="2123" y="1875"/>
                </a:lnTo>
                <a:lnTo>
                  <a:pt x="2123" y="1876"/>
                </a:lnTo>
                <a:lnTo>
                  <a:pt x="2122" y="1876"/>
                </a:lnTo>
                <a:lnTo>
                  <a:pt x="2122" y="1877"/>
                </a:lnTo>
                <a:lnTo>
                  <a:pt x="2121" y="1877"/>
                </a:lnTo>
                <a:lnTo>
                  <a:pt x="2121" y="1879"/>
                </a:lnTo>
                <a:lnTo>
                  <a:pt x="2120" y="1879"/>
                </a:lnTo>
                <a:lnTo>
                  <a:pt x="2119" y="1879"/>
                </a:lnTo>
                <a:lnTo>
                  <a:pt x="2119" y="1880"/>
                </a:lnTo>
                <a:lnTo>
                  <a:pt x="2117" y="1880"/>
                </a:lnTo>
                <a:lnTo>
                  <a:pt x="2117" y="1881"/>
                </a:lnTo>
                <a:lnTo>
                  <a:pt x="2117" y="1882"/>
                </a:lnTo>
                <a:lnTo>
                  <a:pt x="2116" y="1882"/>
                </a:lnTo>
                <a:lnTo>
                  <a:pt x="2116" y="1883"/>
                </a:lnTo>
                <a:lnTo>
                  <a:pt x="2115" y="1883"/>
                </a:lnTo>
                <a:lnTo>
                  <a:pt x="2115" y="1884"/>
                </a:lnTo>
                <a:lnTo>
                  <a:pt x="2115" y="1885"/>
                </a:lnTo>
                <a:lnTo>
                  <a:pt x="2115" y="1887"/>
                </a:lnTo>
                <a:lnTo>
                  <a:pt x="2114" y="1890"/>
                </a:lnTo>
                <a:lnTo>
                  <a:pt x="2114" y="1891"/>
                </a:lnTo>
                <a:lnTo>
                  <a:pt x="2113" y="1891"/>
                </a:lnTo>
                <a:lnTo>
                  <a:pt x="2113" y="1892"/>
                </a:lnTo>
                <a:lnTo>
                  <a:pt x="2113" y="1893"/>
                </a:lnTo>
                <a:lnTo>
                  <a:pt x="2113" y="1894"/>
                </a:lnTo>
                <a:lnTo>
                  <a:pt x="2112" y="1894"/>
                </a:lnTo>
                <a:lnTo>
                  <a:pt x="2112" y="1896"/>
                </a:lnTo>
                <a:lnTo>
                  <a:pt x="2112" y="1897"/>
                </a:lnTo>
                <a:lnTo>
                  <a:pt x="2112" y="1898"/>
                </a:lnTo>
                <a:lnTo>
                  <a:pt x="2112" y="1899"/>
                </a:lnTo>
                <a:lnTo>
                  <a:pt x="2112" y="1900"/>
                </a:lnTo>
                <a:lnTo>
                  <a:pt x="2112" y="1901"/>
                </a:lnTo>
                <a:lnTo>
                  <a:pt x="2113" y="1901"/>
                </a:lnTo>
                <a:lnTo>
                  <a:pt x="2113" y="1902"/>
                </a:lnTo>
                <a:lnTo>
                  <a:pt x="2113" y="1904"/>
                </a:lnTo>
                <a:lnTo>
                  <a:pt x="2113" y="1905"/>
                </a:lnTo>
                <a:lnTo>
                  <a:pt x="2112" y="1905"/>
                </a:lnTo>
                <a:lnTo>
                  <a:pt x="2112" y="1906"/>
                </a:lnTo>
                <a:lnTo>
                  <a:pt x="2113" y="1906"/>
                </a:lnTo>
                <a:lnTo>
                  <a:pt x="2113" y="1907"/>
                </a:lnTo>
                <a:lnTo>
                  <a:pt x="2113" y="1908"/>
                </a:lnTo>
                <a:lnTo>
                  <a:pt x="2113" y="1909"/>
                </a:lnTo>
                <a:lnTo>
                  <a:pt x="2114" y="1909"/>
                </a:lnTo>
                <a:lnTo>
                  <a:pt x="2114" y="1910"/>
                </a:lnTo>
                <a:lnTo>
                  <a:pt x="2115" y="1910"/>
                </a:lnTo>
                <a:lnTo>
                  <a:pt x="2115" y="1909"/>
                </a:lnTo>
                <a:lnTo>
                  <a:pt x="2114" y="1909"/>
                </a:lnTo>
                <a:lnTo>
                  <a:pt x="2114" y="1908"/>
                </a:lnTo>
                <a:lnTo>
                  <a:pt x="2114" y="1907"/>
                </a:lnTo>
                <a:lnTo>
                  <a:pt x="2114" y="1905"/>
                </a:lnTo>
                <a:lnTo>
                  <a:pt x="2114" y="1904"/>
                </a:lnTo>
                <a:lnTo>
                  <a:pt x="2114" y="1902"/>
                </a:lnTo>
                <a:lnTo>
                  <a:pt x="2113" y="1902"/>
                </a:lnTo>
                <a:lnTo>
                  <a:pt x="2114" y="1902"/>
                </a:lnTo>
                <a:lnTo>
                  <a:pt x="2114" y="1904"/>
                </a:lnTo>
                <a:lnTo>
                  <a:pt x="2114" y="1905"/>
                </a:lnTo>
                <a:lnTo>
                  <a:pt x="2114" y="1906"/>
                </a:lnTo>
                <a:lnTo>
                  <a:pt x="2114" y="1907"/>
                </a:lnTo>
                <a:lnTo>
                  <a:pt x="2114" y="1908"/>
                </a:lnTo>
                <a:lnTo>
                  <a:pt x="2115" y="1908"/>
                </a:lnTo>
                <a:lnTo>
                  <a:pt x="2115" y="1909"/>
                </a:lnTo>
                <a:lnTo>
                  <a:pt x="2115" y="1910"/>
                </a:lnTo>
                <a:lnTo>
                  <a:pt x="2116" y="1910"/>
                </a:lnTo>
                <a:lnTo>
                  <a:pt x="2116" y="1909"/>
                </a:lnTo>
                <a:lnTo>
                  <a:pt x="2116" y="1908"/>
                </a:lnTo>
                <a:lnTo>
                  <a:pt x="2116" y="1907"/>
                </a:lnTo>
                <a:lnTo>
                  <a:pt x="2116" y="1906"/>
                </a:lnTo>
                <a:lnTo>
                  <a:pt x="2116" y="1905"/>
                </a:lnTo>
                <a:lnTo>
                  <a:pt x="2115" y="1905"/>
                </a:lnTo>
                <a:lnTo>
                  <a:pt x="2115" y="1904"/>
                </a:lnTo>
                <a:lnTo>
                  <a:pt x="2115" y="1902"/>
                </a:lnTo>
                <a:lnTo>
                  <a:pt x="2116" y="1902"/>
                </a:lnTo>
                <a:lnTo>
                  <a:pt x="2115" y="1902"/>
                </a:lnTo>
                <a:lnTo>
                  <a:pt x="2116" y="1907"/>
                </a:lnTo>
                <a:lnTo>
                  <a:pt x="2116" y="1908"/>
                </a:lnTo>
                <a:lnTo>
                  <a:pt x="2116" y="1909"/>
                </a:lnTo>
                <a:lnTo>
                  <a:pt x="2116" y="1910"/>
                </a:lnTo>
                <a:lnTo>
                  <a:pt x="2117" y="1909"/>
                </a:lnTo>
                <a:lnTo>
                  <a:pt x="2117" y="1910"/>
                </a:lnTo>
                <a:lnTo>
                  <a:pt x="2117" y="1909"/>
                </a:lnTo>
                <a:lnTo>
                  <a:pt x="2117" y="1910"/>
                </a:lnTo>
                <a:lnTo>
                  <a:pt x="2117" y="1909"/>
                </a:lnTo>
                <a:lnTo>
                  <a:pt x="2117" y="1910"/>
                </a:lnTo>
                <a:lnTo>
                  <a:pt x="2119" y="1910"/>
                </a:lnTo>
                <a:lnTo>
                  <a:pt x="2119" y="1909"/>
                </a:lnTo>
                <a:lnTo>
                  <a:pt x="2119" y="1908"/>
                </a:lnTo>
                <a:lnTo>
                  <a:pt x="2119" y="1907"/>
                </a:lnTo>
                <a:lnTo>
                  <a:pt x="2117" y="1907"/>
                </a:lnTo>
                <a:lnTo>
                  <a:pt x="2117" y="1906"/>
                </a:lnTo>
                <a:lnTo>
                  <a:pt x="2117" y="1905"/>
                </a:lnTo>
                <a:lnTo>
                  <a:pt x="2117" y="1904"/>
                </a:lnTo>
                <a:lnTo>
                  <a:pt x="2117" y="1901"/>
                </a:lnTo>
                <a:lnTo>
                  <a:pt x="2119" y="1901"/>
                </a:lnTo>
                <a:lnTo>
                  <a:pt x="2117" y="1901"/>
                </a:lnTo>
                <a:lnTo>
                  <a:pt x="2117" y="1902"/>
                </a:lnTo>
                <a:lnTo>
                  <a:pt x="2117" y="1904"/>
                </a:lnTo>
                <a:lnTo>
                  <a:pt x="2117" y="1905"/>
                </a:lnTo>
                <a:lnTo>
                  <a:pt x="2117" y="1906"/>
                </a:lnTo>
                <a:lnTo>
                  <a:pt x="2119" y="1906"/>
                </a:lnTo>
                <a:lnTo>
                  <a:pt x="2119" y="1907"/>
                </a:lnTo>
                <a:lnTo>
                  <a:pt x="2119" y="1908"/>
                </a:lnTo>
                <a:lnTo>
                  <a:pt x="2119" y="1909"/>
                </a:lnTo>
                <a:lnTo>
                  <a:pt x="2120" y="1908"/>
                </a:lnTo>
                <a:lnTo>
                  <a:pt x="2120" y="1909"/>
                </a:lnTo>
                <a:lnTo>
                  <a:pt x="2120" y="1908"/>
                </a:lnTo>
                <a:lnTo>
                  <a:pt x="2120" y="1907"/>
                </a:lnTo>
                <a:lnTo>
                  <a:pt x="2121" y="1907"/>
                </a:lnTo>
                <a:lnTo>
                  <a:pt x="2121" y="1906"/>
                </a:lnTo>
                <a:lnTo>
                  <a:pt x="2121" y="1905"/>
                </a:lnTo>
                <a:lnTo>
                  <a:pt x="2121" y="1904"/>
                </a:lnTo>
                <a:lnTo>
                  <a:pt x="2121" y="1902"/>
                </a:lnTo>
                <a:lnTo>
                  <a:pt x="2121" y="1901"/>
                </a:lnTo>
                <a:lnTo>
                  <a:pt x="2121" y="1900"/>
                </a:lnTo>
                <a:lnTo>
                  <a:pt x="2120" y="1900"/>
                </a:lnTo>
                <a:lnTo>
                  <a:pt x="2120" y="1899"/>
                </a:lnTo>
                <a:lnTo>
                  <a:pt x="2121" y="1899"/>
                </a:lnTo>
                <a:lnTo>
                  <a:pt x="2121" y="1898"/>
                </a:lnTo>
                <a:lnTo>
                  <a:pt x="2120" y="1897"/>
                </a:lnTo>
                <a:lnTo>
                  <a:pt x="2121" y="1897"/>
                </a:lnTo>
                <a:lnTo>
                  <a:pt x="2121" y="1896"/>
                </a:lnTo>
                <a:lnTo>
                  <a:pt x="2121" y="1894"/>
                </a:lnTo>
                <a:lnTo>
                  <a:pt x="2121" y="1893"/>
                </a:lnTo>
                <a:lnTo>
                  <a:pt x="2121" y="1892"/>
                </a:lnTo>
                <a:lnTo>
                  <a:pt x="2121" y="1891"/>
                </a:lnTo>
                <a:lnTo>
                  <a:pt x="2122" y="1890"/>
                </a:lnTo>
                <a:lnTo>
                  <a:pt x="2122" y="1889"/>
                </a:lnTo>
                <a:lnTo>
                  <a:pt x="2123" y="1889"/>
                </a:lnTo>
                <a:lnTo>
                  <a:pt x="2123" y="1888"/>
                </a:lnTo>
                <a:lnTo>
                  <a:pt x="2124" y="1888"/>
                </a:lnTo>
                <a:lnTo>
                  <a:pt x="2125" y="1888"/>
                </a:lnTo>
                <a:lnTo>
                  <a:pt x="2125" y="1887"/>
                </a:lnTo>
                <a:lnTo>
                  <a:pt x="2126" y="1885"/>
                </a:lnTo>
                <a:lnTo>
                  <a:pt x="2128" y="1884"/>
                </a:lnTo>
                <a:lnTo>
                  <a:pt x="2128" y="1883"/>
                </a:lnTo>
                <a:lnTo>
                  <a:pt x="2129" y="1883"/>
                </a:lnTo>
                <a:lnTo>
                  <a:pt x="2130" y="1882"/>
                </a:lnTo>
                <a:lnTo>
                  <a:pt x="2131" y="1881"/>
                </a:lnTo>
                <a:lnTo>
                  <a:pt x="2130" y="1881"/>
                </a:lnTo>
                <a:lnTo>
                  <a:pt x="2131" y="1881"/>
                </a:lnTo>
                <a:lnTo>
                  <a:pt x="2131" y="1880"/>
                </a:lnTo>
                <a:lnTo>
                  <a:pt x="2132" y="1879"/>
                </a:lnTo>
                <a:lnTo>
                  <a:pt x="2133" y="1879"/>
                </a:lnTo>
                <a:lnTo>
                  <a:pt x="2133" y="1877"/>
                </a:lnTo>
                <a:lnTo>
                  <a:pt x="2134" y="1877"/>
                </a:lnTo>
                <a:lnTo>
                  <a:pt x="2136" y="1876"/>
                </a:lnTo>
                <a:lnTo>
                  <a:pt x="2136" y="1875"/>
                </a:lnTo>
                <a:lnTo>
                  <a:pt x="2134" y="1875"/>
                </a:lnTo>
                <a:lnTo>
                  <a:pt x="2134" y="1874"/>
                </a:lnTo>
                <a:lnTo>
                  <a:pt x="2136" y="1875"/>
                </a:lnTo>
                <a:lnTo>
                  <a:pt x="2137" y="1875"/>
                </a:lnTo>
                <a:lnTo>
                  <a:pt x="2137" y="1874"/>
                </a:lnTo>
                <a:lnTo>
                  <a:pt x="2136" y="1873"/>
                </a:lnTo>
                <a:lnTo>
                  <a:pt x="2137" y="1874"/>
                </a:lnTo>
                <a:lnTo>
                  <a:pt x="2137" y="1873"/>
                </a:lnTo>
                <a:lnTo>
                  <a:pt x="2137" y="1872"/>
                </a:lnTo>
                <a:lnTo>
                  <a:pt x="2137" y="1871"/>
                </a:lnTo>
                <a:lnTo>
                  <a:pt x="2138" y="1871"/>
                </a:lnTo>
                <a:lnTo>
                  <a:pt x="2138" y="1869"/>
                </a:lnTo>
                <a:lnTo>
                  <a:pt x="2139" y="1869"/>
                </a:lnTo>
                <a:lnTo>
                  <a:pt x="2139" y="1868"/>
                </a:lnTo>
                <a:lnTo>
                  <a:pt x="2139" y="1869"/>
                </a:lnTo>
                <a:lnTo>
                  <a:pt x="2139" y="1868"/>
                </a:lnTo>
                <a:lnTo>
                  <a:pt x="2140" y="1868"/>
                </a:lnTo>
                <a:lnTo>
                  <a:pt x="2141" y="1868"/>
                </a:lnTo>
                <a:lnTo>
                  <a:pt x="2142" y="1868"/>
                </a:lnTo>
                <a:lnTo>
                  <a:pt x="2142" y="1867"/>
                </a:lnTo>
                <a:lnTo>
                  <a:pt x="2144" y="1867"/>
                </a:lnTo>
                <a:lnTo>
                  <a:pt x="2144" y="1866"/>
                </a:lnTo>
                <a:lnTo>
                  <a:pt x="2145" y="1866"/>
                </a:lnTo>
                <a:lnTo>
                  <a:pt x="2145" y="1865"/>
                </a:lnTo>
                <a:lnTo>
                  <a:pt x="2146" y="1865"/>
                </a:lnTo>
                <a:lnTo>
                  <a:pt x="2146" y="1864"/>
                </a:lnTo>
                <a:lnTo>
                  <a:pt x="2147" y="1863"/>
                </a:lnTo>
                <a:lnTo>
                  <a:pt x="2147" y="1862"/>
                </a:lnTo>
                <a:lnTo>
                  <a:pt x="2147" y="1860"/>
                </a:lnTo>
                <a:lnTo>
                  <a:pt x="2147" y="1859"/>
                </a:lnTo>
                <a:lnTo>
                  <a:pt x="2148" y="1859"/>
                </a:lnTo>
                <a:lnTo>
                  <a:pt x="2148" y="1858"/>
                </a:lnTo>
                <a:lnTo>
                  <a:pt x="2148" y="1857"/>
                </a:lnTo>
                <a:lnTo>
                  <a:pt x="2148" y="1856"/>
                </a:lnTo>
                <a:lnTo>
                  <a:pt x="2147" y="1855"/>
                </a:lnTo>
                <a:lnTo>
                  <a:pt x="2146" y="1855"/>
                </a:lnTo>
                <a:lnTo>
                  <a:pt x="2146" y="1854"/>
                </a:lnTo>
                <a:lnTo>
                  <a:pt x="2146" y="1852"/>
                </a:lnTo>
                <a:lnTo>
                  <a:pt x="2145" y="1851"/>
                </a:lnTo>
                <a:lnTo>
                  <a:pt x="2145" y="1850"/>
                </a:lnTo>
                <a:lnTo>
                  <a:pt x="2145" y="1849"/>
                </a:lnTo>
                <a:lnTo>
                  <a:pt x="2145" y="1848"/>
                </a:lnTo>
                <a:lnTo>
                  <a:pt x="2146" y="1848"/>
                </a:lnTo>
                <a:lnTo>
                  <a:pt x="2146" y="1847"/>
                </a:lnTo>
                <a:lnTo>
                  <a:pt x="2146" y="1846"/>
                </a:lnTo>
                <a:lnTo>
                  <a:pt x="2147" y="1846"/>
                </a:lnTo>
                <a:lnTo>
                  <a:pt x="2147" y="1845"/>
                </a:lnTo>
                <a:lnTo>
                  <a:pt x="2148" y="1845"/>
                </a:lnTo>
                <a:lnTo>
                  <a:pt x="2148" y="1843"/>
                </a:lnTo>
                <a:lnTo>
                  <a:pt x="2149" y="1842"/>
                </a:lnTo>
                <a:lnTo>
                  <a:pt x="2149" y="1841"/>
                </a:lnTo>
                <a:lnTo>
                  <a:pt x="2150" y="1841"/>
                </a:lnTo>
                <a:lnTo>
                  <a:pt x="2151" y="1840"/>
                </a:lnTo>
                <a:lnTo>
                  <a:pt x="2153" y="1839"/>
                </a:lnTo>
                <a:lnTo>
                  <a:pt x="2153" y="1838"/>
                </a:lnTo>
                <a:lnTo>
                  <a:pt x="2154" y="1838"/>
                </a:lnTo>
                <a:lnTo>
                  <a:pt x="2154" y="1837"/>
                </a:lnTo>
                <a:lnTo>
                  <a:pt x="2154" y="1835"/>
                </a:lnTo>
                <a:lnTo>
                  <a:pt x="2155" y="1835"/>
                </a:lnTo>
                <a:lnTo>
                  <a:pt x="2155" y="1834"/>
                </a:lnTo>
                <a:lnTo>
                  <a:pt x="2156" y="1834"/>
                </a:lnTo>
                <a:lnTo>
                  <a:pt x="2156" y="1833"/>
                </a:lnTo>
                <a:lnTo>
                  <a:pt x="2157" y="1832"/>
                </a:lnTo>
                <a:lnTo>
                  <a:pt x="2161" y="1829"/>
                </a:lnTo>
                <a:lnTo>
                  <a:pt x="2161" y="1827"/>
                </a:lnTo>
                <a:lnTo>
                  <a:pt x="2165" y="1824"/>
                </a:lnTo>
                <a:lnTo>
                  <a:pt x="2165" y="1823"/>
                </a:lnTo>
                <a:lnTo>
                  <a:pt x="2167" y="1822"/>
                </a:lnTo>
                <a:lnTo>
                  <a:pt x="2169" y="1822"/>
                </a:lnTo>
                <a:lnTo>
                  <a:pt x="2169" y="1821"/>
                </a:lnTo>
                <a:lnTo>
                  <a:pt x="2170" y="1821"/>
                </a:lnTo>
                <a:lnTo>
                  <a:pt x="2171" y="1821"/>
                </a:lnTo>
                <a:lnTo>
                  <a:pt x="2173" y="1821"/>
                </a:lnTo>
                <a:lnTo>
                  <a:pt x="2174" y="1820"/>
                </a:lnTo>
                <a:lnTo>
                  <a:pt x="2175" y="1820"/>
                </a:lnTo>
                <a:lnTo>
                  <a:pt x="2176" y="1820"/>
                </a:lnTo>
                <a:lnTo>
                  <a:pt x="2176" y="1821"/>
                </a:lnTo>
                <a:lnTo>
                  <a:pt x="2178" y="1821"/>
                </a:lnTo>
                <a:lnTo>
                  <a:pt x="2179" y="1821"/>
                </a:lnTo>
                <a:lnTo>
                  <a:pt x="2180" y="1821"/>
                </a:lnTo>
                <a:lnTo>
                  <a:pt x="2181" y="1821"/>
                </a:lnTo>
                <a:lnTo>
                  <a:pt x="2182" y="1821"/>
                </a:lnTo>
                <a:lnTo>
                  <a:pt x="2183" y="1821"/>
                </a:lnTo>
                <a:lnTo>
                  <a:pt x="2184" y="1821"/>
                </a:lnTo>
                <a:lnTo>
                  <a:pt x="2184" y="1822"/>
                </a:lnTo>
                <a:lnTo>
                  <a:pt x="2186" y="1822"/>
                </a:lnTo>
                <a:lnTo>
                  <a:pt x="2186" y="1823"/>
                </a:lnTo>
                <a:lnTo>
                  <a:pt x="2187" y="1823"/>
                </a:lnTo>
                <a:lnTo>
                  <a:pt x="2187" y="1824"/>
                </a:lnTo>
                <a:lnTo>
                  <a:pt x="2188" y="1824"/>
                </a:lnTo>
                <a:lnTo>
                  <a:pt x="2188" y="1825"/>
                </a:lnTo>
                <a:lnTo>
                  <a:pt x="2189" y="1826"/>
                </a:lnTo>
                <a:lnTo>
                  <a:pt x="2189" y="1827"/>
                </a:lnTo>
                <a:lnTo>
                  <a:pt x="2188" y="1827"/>
                </a:lnTo>
                <a:lnTo>
                  <a:pt x="2188" y="1829"/>
                </a:lnTo>
                <a:lnTo>
                  <a:pt x="2187" y="1829"/>
                </a:lnTo>
                <a:lnTo>
                  <a:pt x="2186" y="1829"/>
                </a:lnTo>
                <a:lnTo>
                  <a:pt x="2186" y="1830"/>
                </a:lnTo>
                <a:lnTo>
                  <a:pt x="2187" y="1830"/>
                </a:lnTo>
                <a:lnTo>
                  <a:pt x="2188" y="1831"/>
                </a:lnTo>
                <a:lnTo>
                  <a:pt x="2188" y="1832"/>
                </a:lnTo>
                <a:lnTo>
                  <a:pt x="2188" y="1833"/>
                </a:lnTo>
                <a:lnTo>
                  <a:pt x="2188" y="1834"/>
                </a:lnTo>
                <a:lnTo>
                  <a:pt x="2187" y="1834"/>
                </a:lnTo>
                <a:lnTo>
                  <a:pt x="2187" y="1833"/>
                </a:lnTo>
                <a:lnTo>
                  <a:pt x="2186" y="1832"/>
                </a:lnTo>
                <a:lnTo>
                  <a:pt x="2186" y="1831"/>
                </a:lnTo>
                <a:lnTo>
                  <a:pt x="2186" y="1830"/>
                </a:lnTo>
                <a:lnTo>
                  <a:pt x="2184" y="1830"/>
                </a:lnTo>
                <a:lnTo>
                  <a:pt x="2184" y="1829"/>
                </a:lnTo>
                <a:lnTo>
                  <a:pt x="2183" y="1827"/>
                </a:lnTo>
                <a:lnTo>
                  <a:pt x="2183" y="1826"/>
                </a:lnTo>
                <a:lnTo>
                  <a:pt x="2182" y="1826"/>
                </a:lnTo>
                <a:lnTo>
                  <a:pt x="2182" y="1825"/>
                </a:lnTo>
                <a:lnTo>
                  <a:pt x="2181" y="1824"/>
                </a:lnTo>
                <a:lnTo>
                  <a:pt x="2180" y="1824"/>
                </a:lnTo>
                <a:lnTo>
                  <a:pt x="2181" y="1824"/>
                </a:lnTo>
                <a:lnTo>
                  <a:pt x="2181" y="1825"/>
                </a:lnTo>
                <a:lnTo>
                  <a:pt x="2182" y="1825"/>
                </a:lnTo>
                <a:lnTo>
                  <a:pt x="2182" y="1826"/>
                </a:lnTo>
                <a:lnTo>
                  <a:pt x="2182" y="1827"/>
                </a:lnTo>
                <a:lnTo>
                  <a:pt x="2183" y="1827"/>
                </a:lnTo>
                <a:lnTo>
                  <a:pt x="2184" y="1830"/>
                </a:lnTo>
                <a:lnTo>
                  <a:pt x="2184" y="1831"/>
                </a:lnTo>
                <a:lnTo>
                  <a:pt x="2186" y="1831"/>
                </a:lnTo>
                <a:lnTo>
                  <a:pt x="2186" y="1832"/>
                </a:lnTo>
                <a:lnTo>
                  <a:pt x="2186" y="1833"/>
                </a:lnTo>
                <a:lnTo>
                  <a:pt x="2186" y="1834"/>
                </a:lnTo>
                <a:lnTo>
                  <a:pt x="2187" y="1834"/>
                </a:lnTo>
                <a:lnTo>
                  <a:pt x="2187" y="1835"/>
                </a:lnTo>
                <a:lnTo>
                  <a:pt x="2187" y="1837"/>
                </a:lnTo>
                <a:lnTo>
                  <a:pt x="2187" y="1838"/>
                </a:lnTo>
                <a:lnTo>
                  <a:pt x="2187" y="1839"/>
                </a:lnTo>
                <a:lnTo>
                  <a:pt x="2187" y="1840"/>
                </a:lnTo>
                <a:lnTo>
                  <a:pt x="2187" y="1841"/>
                </a:lnTo>
                <a:lnTo>
                  <a:pt x="2186" y="1841"/>
                </a:lnTo>
                <a:lnTo>
                  <a:pt x="2186" y="1842"/>
                </a:lnTo>
                <a:lnTo>
                  <a:pt x="2186" y="1843"/>
                </a:lnTo>
                <a:lnTo>
                  <a:pt x="2186" y="1845"/>
                </a:lnTo>
                <a:lnTo>
                  <a:pt x="2186" y="1846"/>
                </a:lnTo>
                <a:lnTo>
                  <a:pt x="2186" y="1847"/>
                </a:lnTo>
                <a:lnTo>
                  <a:pt x="2186" y="1848"/>
                </a:lnTo>
                <a:lnTo>
                  <a:pt x="2184" y="1851"/>
                </a:lnTo>
                <a:lnTo>
                  <a:pt x="2184" y="1852"/>
                </a:lnTo>
                <a:lnTo>
                  <a:pt x="2186" y="1852"/>
                </a:lnTo>
                <a:lnTo>
                  <a:pt x="2187" y="1852"/>
                </a:lnTo>
                <a:lnTo>
                  <a:pt x="2187" y="1854"/>
                </a:lnTo>
                <a:lnTo>
                  <a:pt x="2186" y="1854"/>
                </a:lnTo>
                <a:lnTo>
                  <a:pt x="2184" y="1854"/>
                </a:lnTo>
                <a:lnTo>
                  <a:pt x="2183" y="1854"/>
                </a:lnTo>
                <a:lnTo>
                  <a:pt x="2183" y="1855"/>
                </a:lnTo>
                <a:lnTo>
                  <a:pt x="2182" y="1855"/>
                </a:lnTo>
                <a:lnTo>
                  <a:pt x="2182" y="1856"/>
                </a:lnTo>
                <a:lnTo>
                  <a:pt x="2182" y="1857"/>
                </a:lnTo>
                <a:lnTo>
                  <a:pt x="2181" y="1857"/>
                </a:lnTo>
                <a:lnTo>
                  <a:pt x="2181" y="1858"/>
                </a:lnTo>
                <a:lnTo>
                  <a:pt x="2181" y="1859"/>
                </a:lnTo>
                <a:lnTo>
                  <a:pt x="2180" y="1859"/>
                </a:lnTo>
                <a:lnTo>
                  <a:pt x="2180" y="1860"/>
                </a:lnTo>
                <a:lnTo>
                  <a:pt x="2180" y="1862"/>
                </a:lnTo>
                <a:lnTo>
                  <a:pt x="2180" y="1863"/>
                </a:lnTo>
                <a:lnTo>
                  <a:pt x="2181" y="1863"/>
                </a:lnTo>
                <a:lnTo>
                  <a:pt x="2181" y="1862"/>
                </a:lnTo>
                <a:lnTo>
                  <a:pt x="2181" y="1860"/>
                </a:lnTo>
                <a:lnTo>
                  <a:pt x="2182" y="1860"/>
                </a:lnTo>
                <a:lnTo>
                  <a:pt x="2182" y="1862"/>
                </a:lnTo>
                <a:lnTo>
                  <a:pt x="2181" y="1863"/>
                </a:lnTo>
                <a:lnTo>
                  <a:pt x="2181" y="1864"/>
                </a:lnTo>
                <a:lnTo>
                  <a:pt x="2180" y="1864"/>
                </a:lnTo>
                <a:lnTo>
                  <a:pt x="2179" y="1864"/>
                </a:lnTo>
                <a:lnTo>
                  <a:pt x="2178" y="1864"/>
                </a:lnTo>
                <a:lnTo>
                  <a:pt x="2178" y="1865"/>
                </a:lnTo>
                <a:lnTo>
                  <a:pt x="2178" y="1866"/>
                </a:lnTo>
                <a:lnTo>
                  <a:pt x="2178" y="1865"/>
                </a:lnTo>
                <a:lnTo>
                  <a:pt x="2178" y="1866"/>
                </a:lnTo>
                <a:lnTo>
                  <a:pt x="2178" y="1867"/>
                </a:lnTo>
                <a:lnTo>
                  <a:pt x="2176" y="1867"/>
                </a:lnTo>
                <a:lnTo>
                  <a:pt x="2176" y="1868"/>
                </a:lnTo>
                <a:lnTo>
                  <a:pt x="2175" y="1868"/>
                </a:lnTo>
                <a:lnTo>
                  <a:pt x="2174" y="1869"/>
                </a:lnTo>
                <a:lnTo>
                  <a:pt x="2174" y="1871"/>
                </a:lnTo>
                <a:lnTo>
                  <a:pt x="2173" y="1871"/>
                </a:lnTo>
                <a:lnTo>
                  <a:pt x="2173" y="1872"/>
                </a:lnTo>
                <a:lnTo>
                  <a:pt x="2173" y="1873"/>
                </a:lnTo>
                <a:lnTo>
                  <a:pt x="2172" y="1873"/>
                </a:lnTo>
                <a:lnTo>
                  <a:pt x="2171" y="1874"/>
                </a:lnTo>
                <a:lnTo>
                  <a:pt x="2170" y="1874"/>
                </a:lnTo>
                <a:lnTo>
                  <a:pt x="2171" y="1874"/>
                </a:lnTo>
                <a:lnTo>
                  <a:pt x="2171" y="1875"/>
                </a:lnTo>
                <a:lnTo>
                  <a:pt x="2171" y="1876"/>
                </a:lnTo>
                <a:lnTo>
                  <a:pt x="2170" y="1876"/>
                </a:lnTo>
                <a:lnTo>
                  <a:pt x="2169" y="1876"/>
                </a:lnTo>
                <a:lnTo>
                  <a:pt x="2167" y="1875"/>
                </a:lnTo>
                <a:lnTo>
                  <a:pt x="2166" y="1875"/>
                </a:lnTo>
                <a:lnTo>
                  <a:pt x="2165" y="1875"/>
                </a:lnTo>
                <a:lnTo>
                  <a:pt x="2164" y="1875"/>
                </a:lnTo>
                <a:lnTo>
                  <a:pt x="2164" y="1874"/>
                </a:lnTo>
                <a:lnTo>
                  <a:pt x="2163" y="1874"/>
                </a:lnTo>
                <a:lnTo>
                  <a:pt x="2162" y="1874"/>
                </a:lnTo>
                <a:lnTo>
                  <a:pt x="2161" y="1875"/>
                </a:lnTo>
                <a:lnTo>
                  <a:pt x="2159" y="1877"/>
                </a:lnTo>
                <a:lnTo>
                  <a:pt x="2159" y="1879"/>
                </a:lnTo>
                <a:lnTo>
                  <a:pt x="2158" y="1879"/>
                </a:lnTo>
                <a:lnTo>
                  <a:pt x="2157" y="1880"/>
                </a:lnTo>
                <a:lnTo>
                  <a:pt x="2157" y="1881"/>
                </a:lnTo>
                <a:lnTo>
                  <a:pt x="2156" y="1881"/>
                </a:lnTo>
                <a:lnTo>
                  <a:pt x="2156" y="1882"/>
                </a:lnTo>
                <a:lnTo>
                  <a:pt x="2155" y="1882"/>
                </a:lnTo>
                <a:lnTo>
                  <a:pt x="2155" y="1883"/>
                </a:lnTo>
                <a:lnTo>
                  <a:pt x="2154" y="1883"/>
                </a:lnTo>
                <a:lnTo>
                  <a:pt x="2154" y="1884"/>
                </a:lnTo>
                <a:lnTo>
                  <a:pt x="2153" y="1885"/>
                </a:lnTo>
                <a:lnTo>
                  <a:pt x="2154" y="1887"/>
                </a:lnTo>
                <a:lnTo>
                  <a:pt x="2154" y="1888"/>
                </a:lnTo>
                <a:lnTo>
                  <a:pt x="2154" y="1889"/>
                </a:lnTo>
                <a:lnTo>
                  <a:pt x="2155" y="1890"/>
                </a:lnTo>
                <a:lnTo>
                  <a:pt x="2156" y="1890"/>
                </a:lnTo>
                <a:lnTo>
                  <a:pt x="2156" y="1891"/>
                </a:lnTo>
                <a:lnTo>
                  <a:pt x="2156" y="1892"/>
                </a:lnTo>
                <a:lnTo>
                  <a:pt x="2157" y="1893"/>
                </a:lnTo>
                <a:lnTo>
                  <a:pt x="2158" y="1893"/>
                </a:lnTo>
                <a:lnTo>
                  <a:pt x="2159" y="1894"/>
                </a:lnTo>
                <a:lnTo>
                  <a:pt x="2161" y="1894"/>
                </a:lnTo>
                <a:lnTo>
                  <a:pt x="2162" y="1896"/>
                </a:lnTo>
                <a:lnTo>
                  <a:pt x="2162" y="1897"/>
                </a:lnTo>
                <a:lnTo>
                  <a:pt x="2163" y="1894"/>
                </a:lnTo>
                <a:lnTo>
                  <a:pt x="2164" y="1894"/>
                </a:lnTo>
                <a:lnTo>
                  <a:pt x="2165" y="1893"/>
                </a:lnTo>
                <a:lnTo>
                  <a:pt x="2166" y="1893"/>
                </a:lnTo>
                <a:lnTo>
                  <a:pt x="2166" y="1892"/>
                </a:lnTo>
                <a:lnTo>
                  <a:pt x="2167" y="1892"/>
                </a:lnTo>
                <a:lnTo>
                  <a:pt x="2166" y="1892"/>
                </a:lnTo>
                <a:lnTo>
                  <a:pt x="2167" y="1892"/>
                </a:lnTo>
                <a:lnTo>
                  <a:pt x="2167" y="1891"/>
                </a:lnTo>
                <a:lnTo>
                  <a:pt x="2169" y="1891"/>
                </a:lnTo>
                <a:lnTo>
                  <a:pt x="2169" y="1890"/>
                </a:lnTo>
                <a:lnTo>
                  <a:pt x="2170" y="1890"/>
                </a:lnTo>
                <a:lnTo>
                  <a:pt x="2171" y="1890"/>
                </a:lnTo>
                <a:lnTo>
                  <a:pt x="2171" y="1889"/>
                </a:lnTo>
                <a:lnTo>
                  <a:pt x="2171" y="1888"/>
                </a:lnTo>
                <a:lnTo>
                  <a:pt x="2172" y="1888"/>
                </a:lnTo>
                <a:lnTo>
                  <a:pt x="2173" y="1888"/>
                </a:lnTo>
                <a:lnTo>
                  <a:pt x="2173" y="1887"/>
                </a:lnTo>
                <a:lnTo>
                  <a:pt x="2174" y="1887"/>
                </a:lnTo>
                <a:lnTo>
                  <a:pt x="2174" y="1885"/>
                </a:lnTo>
                <a:lnTo>
                  <a:pt x="2174" y="1883"/>
                </a:lnTo>
                <a:lnTo>
                  <a:pt x="2174" y="1882"/>
                </a:lnTo>
                <a:lnTo>
                  <a:pt x="2175" y="1881"/>
                </a:lnTo>
                <a:lnTo>
                  <a:pt x="2175" y="1880"/>
                </a:lnTo>
                <a:lnTo>
                  <a:pt x="2176" y="1880"/>
                </a:lnTo>
                <a:lnTo>
                  <a:pt x="2176" y="1877"/>
                </a:lnTo>
                <a:lnTo>
                  <a:pt x="2178" y="1875"/>
                </a:lnTo>
                <a:lnTo>
                  <a:pt x="2179" y="1873"/>
                </a:lnTo>
                <a:lnTo>
                  <a:pt x="2179" y="1872"/>
                </a:lnTo>
                <a:lnTo>
                  <a:pt x="2180" y="1872"/>
                </a:lnTo>
                <a:lnTo>
                  <a:pt x="2180" y="1871"/>
                </a:lnTo>
                <a:lnTo>
                  <a:pt x="2181" y="1871"/>
                </a:lnTo>
                <a:lnTo>
                  <a:pt x="2181" y="1869"/>
                </a:lnTo>
                <a:lnTo>
                  <a:pt x="2182" y="1869"/>
                </a:lnTo>
                <a:lnTo>
                  <a:pt x="2182" y="1868"/>
                </a:lnTo>
                <a:lnTo>
                  <a:pt x="2183" y="1868"/>
                </a:lnTo>
                <a:lnTo>
                  <a:pt x="2184" y="1868"/>
                </a:lnTo>
                <a:lnTo>
                  <a:pt x="2186" y="1868"/>
                </a:lnTo>
                <a:lnTo>
                  <a:pt x="2186" y="1869"/>
                </a:lnTo>
                <a:lnTo>
                  <a:pt x="2186" y="1871"/>
                </a:lnTo>
                <a:lnTo>
                  <a:pt x="2186" y="1872"/>
                </a:lnTo>
                <a:lnTo>
                  <a:pt x="2187" y="1872"/>
                </a:lnTo>
                <a:lnTo>
                  <a:pt x="2187" y="1873"/>
                </a:lnTo>
                <a:lnTo>
                  <a:pt x="2186" y="1873"/>
                </a:lnTo>
                <a:lnTo>
                  <a:pt x="2187" y="1873"/>
                </a:lnTo>
                <a:lnTo>
                  <a:pt x="2188" y="1873"/>
                </a:lnTo>
                <a:lnTo>
                  <a:pt x="2187" y="1873"/>
                </a:lnTo>
                <a:lnTo>
                  <a:pt x="2186" y="1873"/>
                </a:lnTo>
                <a:lnTo>
                  <a:pt x="2186" y="1874"/>
                </a:lnTo>
                <a:lnTo>
                  <a:pt x="2187" y="1874"/>
                </a:lnTo>
                <a:lnTo>
                  <a:pt x="2186" y="1874"/>
                </a:lnTo>
                <a:lnTo>
                  <a:pt x="2187" y="1874"/>
                </a:lnTo>
                <a:lnTo>
                  <a:pt x="2187" y="1875"/>
                </a:lnTo>
                <a:lnTo>
                  <a:pt x="2187" y="1876"/>
                </a:lnTo>
                <a:lnTo>
                  <a:pt x="2188" y="1876"/>
                </a:lnTo>
                <a:lnTo>
                  <a:pt x="2188" y="1877"/>
                </a:lnTo>
                <a:lnTo>
                  <a:pt x="2189" y="1877"/>
                </a:lnTo>
                <a:lnTo>
                  <a:pt x="2189" y="1879"/>
                </a:lnTo>
                <a:lnTo>
                  <a:pt x="2188" y="1879"/>
                </a:lnTo>
                <a:lnTo>
                  <a:pt x="2189" y="1879"/>
                </a:lnTo>
                <a:lnTo>
                  <a:pt x="2189" y="1880"/>
                </a:lnTo>
                <a:lnTo>
                  <a:pt x="2189" y="1881"/>
                </a:lnTo>
                <a:lnTo>
                  <a:pt x="2189" y="1882"/>
                </a:lnTo>
                <a:lnTo>
                  <a:pt x="2189" y="1883"/>
                </a:lnTo>
                <a:lnTo>
                  <a:pt x="2189" y="1884"/>
                </a:lnTo>
                <a:lnTo>
                  <a:pt x="2189" y="1885"/>
                </a:lnTo>
                <a:lnTo>
                  <a:pt x="2190" y="1885"/>
                </a:lnTo>
                <a:lnTo>
                  <a:pt x="2190" y="1887"/>
                </a:lnTo>
                <a:lnTo>
                  <a:pt x="2191" y="1887"/>
                </a:lnTo>
                <a:lnTo>
                  <a:pt x="2191" y="1888"/>
                </a:lnTo>
                <a:lnTo>
                  <a:pt x="2191" y="1889"/>
                </a:lnTo>
                <a:lnTo>
                  <a:pt x="2191" y="1890"/>
                </a:lnTo>
                <a:lnTo>
                  <a:pt x="2192" y="1890"/>
                </a:lnTo>
                <a:lnTo>
                  <a:pt x="2193" y="1890"/>
                </a:lnTo>
                <a:lnTo>
                  <a:pt x="2193" y="1891"/>
                </a:lnTo>
                <a:lnTo>
                  <a:pt x="2195" y="1891"/>
                </a:lnTo>
                <a:lnTo>
                  <a:pt x="2196" y="1891"/>
                </a:lnTo>
                <a:lnTo>
                  <a:pt x="2197" y="1891"/>
                </a:lnTo>
                <a:lnTo>
                  <a:pt x="2198" y="1891"/>
                </a:lnTo>
                <a:lnTo>
                  <a:pt x="2199" y="1891"/>
                </a:lnTo>
                <a:lnTo>
                  <a:pt x="2200" y="1891"/>
                </a:lnTo>
                <a:lnTo>
                  <a:pt x="2200" y="1890"/>
                </a:lnTo>
                <a:lnTo>
                  <a:pt x="2201" y="1890"/>
                </a:lnTo>
                <a:lnTo>
                  <a:pt x="2201" y="1889"/>
                </a:lnTo>
                <a:lnTo>
                  <a:pt x="2203" y="1889"/>
                </a:lnTo>
                <a:lnTo>
                  <a:pt x="2204" y="1889"/>
                </a:lnTo>
                <a:lnTo>
                  <a:pt x="2205" y="1889"/>
                </a:lnTo>
                <a:lnTo>
                  <a:pt x="2205" y="1890"/>
                </a:lnTo>
                <a:lnTo>
                  <a:pt x="2206" y="1890"/>
                </a:lnTo>
                <a:lnTo>
                  <a:pt x="2207" y="1890"/>
                </a:lnTo>
                <a:lnTo>
                  <a:pt x="2208" y="1890"/>
                </a:lnTo>
                <a:lnTo>
                  <a:pt x="2209" y="1890"/>
                </a:lnTo>
                <a:lnTo>
                  <a:pt x="2209" y="1889"/>
                </a:lnTo>
                <a:lnTo>
                  <a:pt x="2211" y="1889"/>
                </a:lnTo>
                <a:lnTo>
                  <a:pt x="2212" y="1890"/>
                </a:lnTo>
                <a:lnTo>
                  <a:pt x="2213" y="1890"/>
                </a:lnTo>
                <a:lnTo>
                  <a:pt x="2214" y="1890"/>
                </a:lnTo>
                <a:lnTo>
                  <a:pt x="2214" y="1891"/>
                </a:lnTo>
                <a:lnTo>
                  <a:pt x="2215" y="1891"/>
                </a:lnTo>
                <a:lnTo>
                  <a:pt x="2216" y="1891"/>
                </a:lnTo>
                <a:lnTo>
                  <a:pt x="2216" y="1890"/>
                </a:lnTo>
                <a:lnTo>
                  <a:pt x="2217" y="1890"/>
                </a:lnTo>
                <a:lnTo>
                  <a:pt x="2216" y="1889"/>
                </a:lnTo>
                <a:lnTo>
                  <a:pt x="2215" y="1889"/>
                </a:lnTo>
                <a:lnTo>
                  <a:pt x="2214" y="1889"/>
                </a:lnTo>
                <a:lnTo>
                  <a:pt x="2214" y="1888"/>
                </a:lnTo>
                <a:lnTo>
                  <a:pt x="2213" y="1888"/>
                </a:lnTo>
                <a:lnTo>
                  <a:pt x="2212" y="1888"/>
                </a:lnTo>
                <a:lnTo>
                  <a:pt x="2211" y="1888"/>
                </a:lnTo>
                <a:lnTo>
                  <a:pt x="2211" y="1887"/>
                </a:lnTo>
                <a:lnTo>
                  <a:pt x="2209" y="1887"/>
                </a:lnTo>
                <a:lnTo>
                  <a:pt x="2208" y="1887"/>
                </a:lnTo>
                <a:lnTo>
                  <a:pt x="2208" y="1885"/>
                </a:lnTo>
                <a:lnTo>
                  <a:pt x="2207" y="1885"/>
                </a:lnTo>
                <a:lnTo>
                  <a:pt x="2206" y="1884"/>
                </a:lnTo>
                <a:lnTo>
                  <a:pt x="2205" y="1885"/>
                </a:lnTo>
                <a:lnTo>
                  <a:pt x="2204" y="1885"/>
                </a:lnTo>
                <a:lnTo>
                  <a:pt x="2203" y="1885"/>
                </a:lnTo>
                <a:lnTo>
                  <a:pt x="2203" y="1884"/>
                </a:lnTo>
                <a:lnTo>
                  <a:pt x="2203" y="1883"/>
                </a:lnTo>
                <a:lnTo>
                  <a:pt x="2203" y="1882"/>
                </a:lnTo>
                <a:lnTo>
                  <a:pt x="2203" y="1881"/>
                </a:lnTo>
                <a:lnTo>
                  <a:pt x="2203" y="1880"/>
                </a:lnTo>
                <a:lnTo>
                  <a:pt x="2203" y="1879"/>
                </a:lnTo>
                <a:lnTo>
                  <a:pt x="2203" y="1877"/>
                </a:lnTo>
                <a:lnTo>
                  <a:pt x="2203" y="1876"/>
                </a:lnTo>
                <a:lnTo>
                  <a:pt x="2203" y="1875"/>
                </a:lnTo>
                <a:lnTo>
                  <a:pt x="2203" y="1874"/>
                </a:lnTo>
                <a:lnTo>
                  <a:pt x="2204" y="1872"/>
                </a:lnTo>
                <a:lnTo>
                  <a:pt x="2204" y="1871"/>
                </a:lnTo>
                <a:lnTo>
                  <a:pt x="2204" y="1869"/>
                </a:lnTo>
                <a:lnTo>
                  <a:pt x="2204" y="1868"/>
                </a:lnTo>
                <a:lnTo>
                  <a:pt x="2204" y="1867"/>
                </a:lnTo>
                <a:lnTo>
                  <a:pt x="2205" y="1867"/>
                </a:lnTo>
                <a:lnTo>
                  <a:pt x="2205" y="1866"/>
                </a:lnTo>
                <a:lnTo>
                  <a:pt x="2206" y="1866"/>
                </a:lnTo>
                <a:lnTo>
                  <a:pt x="2206" y="1865"/>
                </a:lnTo>
                <a:lnTo>
                  <a:pt x="2206" y="1864"/>
                </a:lnTo>
                <a:lnTo>
                  <a:pt x="2206" y="1863"/>
                </a:lnTo>
                <a:lnTo>
                  <a:pt x="2207" y="1863"/>
                </a:lnTo>
                <a:lnTo>
                  <a:pt x="2206" y="1862"/>
                </a:lnTo>
                <a:lnTo>
                  <a:pt x="2206" y="1860"/>
                </a:lnTo>
                <a:lnTo>
                  <a:pt x="2207" y="1860"/>
                </a:lnTo>
                <a:lnTo>
                  <a:pt x="2207" y="1859"/>
                </a:lnTo>
                <a:lnTo>
                  <a:pt x="2206" y="1859"/>
                </a:lnTo>
                <a:lnTo>
                  <a:pt x="2206" y="1858"/>
                </a:lnTo>
                <a:lnTo>
                  <a:pt x="2206" y="1857"/>
                </a:lnTo>
                <a:lnTo>
                  <a:pt x="2206" y="1856"/>
                </a:lnTo>
                <a:lnTo>
                  <a:pt x="2205" y="1852"/>
                </a:lnTo>
                <a:lnTo>
                  <a:pt x="2206" y="1852"/>
                </a:lnTo>
                <a:lnTo>
                  <a:pt x="2206" y="1851"/>
                </a:lnTo>
                <a:lnTo>
                  <a:pt x="2205" y="1851"/>
                </a:lnTo>
                <a:lnTo>
                  <a:pt x="2205" y="1850"/>
                </a:lnTo>
                <a:lnTo>
                  <a:pt x="2205" y="1849"/>
                </a:lnTo>
                <a:lnTo>
                  <a:pt x="2206" y="1849"/>
                </a:lnTo>
                <a:lnTo>
                  <a:pt x="2206" y="1848"/>
                </a:lnTo>
                <a:lnTo>
                  <a:pt x="2207" y="1848"/>
                </a:lnTo>
                <a:lnTo>
                  <a:pt x="2207" y="1847"/>
                </a:lnTo>
                <a:lnTo>
                  <a:pt x="2207" y="1846"/>
                </a:lnTo>
                <a:lnTo>
                  <a:pt x="2207" y="1845"/>
                </a:lnTo>
                <a:lnTo>
                  <a:pt x="2207" y="1843"/>
                </a:lnTo>
                <a:lnTo>
                  <a:pt x="2208" y="1843"/>
                </a:lnTo>
                <a:lnTo>
                  <a:pt x="2208" y="1842"/>
                </a:lnTo>
                <a:lnTo>
                  <a:pt x="2208" y="1841"/>
                </a:lnTo>
                <a:lnTo>
                  <a:pt x="2208" y="1840"/>
                </a:lnTo>
                <a:lnTo>
                  <a:pt x="2208" y="1839"/>
                </a:lnTo>
                <a:lnTo>
                  <a:pt x="2207" y="1838"/>
                </a:lnTo>
                <a:lnTo>
                  <a:pt x="2207" y="1837"/>
                </a:lnTo>
                <a:lnTo>
                  <a:pt x="2207" y="1835"/>
                </a:lnTo>
                <a:lnTo>
                  <a:pt x="2208" y="1834"/>
                </a:lnTo>
                <a:lnTo>
                  <a:pt x="2208" y="1833"/>
                </a:lnTo>
                <a:lnTo>
                  <a:pt x="2208" y="1832"/>
                </a:lnTo>
                <a:lnTo>
                  <a:pt x="2208" y="1831"/>
                </a:lnTo>
                <a:lnTo>
                  <a:pt x="2209" y="1831"/>
                </a:lnTo>
                <a:lnTo>
                  <a:pt x="2209" y="1830"/>
                </a:lnTo>
                <a:lnTo>
                  <a:pt x="2209" y="1829"/>
                </a:lnTo>
                <a:lnTo>
                  <a:pt x="2211" y="1829"/>
                </a:lnTo>
                <a:lnTo>
                  <a:pt x="2211" y="1827"/>
                </a:lnTo>
                <a:lnTo>
                  <a:pt x="2212" y="1827"/>
                </a:lnTo>
                <a:lnTo>
                  <a:pt x="2212" y="1826"/>
                </a:lnTo>
                <a:lnTo>
                  <a:pt x="2212" y="1825"/>
                </a:lnTo>
                <a:lnTo>
                  <a:pt x="2212" y="1824"/>
                </a:lnTo>
                <a:lnTo>
                  <a:pt x="2213" y="1824"/>
                </a:lnTo>
                <a:lnTo>
                  <a:pt x="2213" y="1823"/>
                </a:lnTo>
                <a:lnTo>
                  <a:pt x="2212" y="1823"/>
                </a:lnTo>
                <a:lnTo>
                  <a:pt x="2212" y="1822"/>
                </a:lnTo>
                <a:lnTo>
                  <a:pt x="2212" y="1821"/>
                </a:lnTo>
                <a:lnTo>
                  <a:pt x="2211" y="1821"/>
                </a:lnTo>
                <a:lnTo>
                  <a:pt x="2211" y="1820"/>
                </a:lnTo>
                <a:lnTo>
                  <a:pt x="2209" y="1820"/>
                </a:lnTo>
                <a:lnTo>
                  <a:pt x="2209" y="1818"/>
                </a:lnTo>
                <a:lnTo>
                  <a:pt x="2208" y="1818"/>
                </a:lnTo>
                <a:lnTo>
                  <a:pt x="2207" y="1818"/>
                </a:lnTo>
                <a:lnTo>
                  <a:pt x="2207" y="1817"/>
                </a:lnTo>
                <a:lnTo>
                  <a:pt x="2206" y="1817"/>
                </a:lnTo>
                <a:lnTo>
                  <a:pt x="2206" y="1818"/>
                </a:lnTo>
                <a:lnTo>
                  <a:pt x="2205" y="1818"/>
                </a:lnTo>
                <a:lnTo>
                  <a:pt x="2205" y="1817"/>
                </a:lnTo>
                <a:lnTo>
                  <a:pt x="2204" y="1817"/>
                </a:lnTo>
                <a:lnTo>
                  <a:pt x="2203" y="1816"/>
                </a:lnTo>
                <a:lnTo>
                  <a:pt x="2203" y="1817"/>
                </a:lnTo>
                <a:lnTo>
                  <a:pt x="2201" y="1816"/>
                </a:lnTo>
                <a:lnTo>
                  <a:pt x="2200" y="1816"/>
                </a:lnTo>
                <a:lnTo>
                  <a:pt x="2200" y="1815"/>
                </a:lnTo>
                <a:lnTo>
                  <a:pt x="2199" y="1815"/>
                </a:lnTo>
                <a:lnTo>
                  <a:pt x="2199" y="1814"/>
                </a:lnTo>
                <a:lnTo>
                  <a:pt x="2199" y="1813"/>
                </a:lnTo>
                <a:lnTo>
                  <a:pt x="2198" y="1813"/>
                </a:lnTo>
                <a:lnTo>
                  <a:pt x="2198" y="1812"/>
                </a:lnTo>
                <a:lnTo>
                  <a:pt x="2198" y="1810"/>
                </a:lnTo>
                <a:lnTo>
                  <a:pt x="2197" y="1810"/>
                </a:lnTo>
                <a:lnTo>
                  <a:pt x="2196" y="1810"/>
                </a:lnTo>
                <a:lnTo>
                  <a:pt x="2195" y="1810"/>
                </a:lnTo>
                <a:lnTo>
                  <a:pt x="2193" y="1812"/>
                </a:lnTo>
                <a:lnTo>
                  <a:pt x="2192" y="1812"/>
                </a:lnTo>
                <a:lnTo>
                  <a:pt x="2192" y="1813"/>
                </a:lnTo>
                <a:lnTo>
                  <a:pt x="2192" y="1814"/>
                </a:lnTo>
                <a:lnTo>
                  <a:pt x="2193" y="1815"/>
                </a:lnTo>
                <a:lnTo>
                  <a:pt x="2193" y="1816"/>
                </a:lnTo>
                <a:lnTo>
                  <a:pt x="2193" y="1817"/>
                </a:lnTo>
                <a:lnTo>
                  <a:pt x="2195" y="1817"/>
                </a:lnTo>
                <a:lnTo>
                  <a:pt x="2195" y="1818"/>
                </a:lnTo>
                <a:lnTo>
                  <a:pt x="2193" y="1818"/>
                </a:lnTo>
                <a:lnTo>
                  <a:pt x="2193" y="1817"/>
                </a:lnTo>
                <a:lnTo>
                  <a:pt x="2192" y="1815"/>
                </a:lnTo>
                <a:lnTo>
                  <a:pt x="2192" y="1814"/>
                </a:lnTo>
                <a:lnTo>
                  <a:pt x="2191" y="1814"/>
                </a:lnTo>
                <a:lnTo>
                  <a:pt x="2191" y="1813"/>
                </a:lnTo>
                <a:lnTo>
                  <a:pt x="2190" y="1812"/>
                </a:lnTo>
                <a:lnTo>
                  <a:pt x="2190" y="1810"/>
                </a:lnTo>
                <a:lnTo>
                  <a:pt x="2190" y="1809"/>
                </a:lnTo>
                <a:lnTo>
                  <a:pt x="2190" y="1808"/>
                </a:lnTo>
                <a:lnTo>
                  <a:pt x="2190" y="1807"/>
                </a:lnTo>
                <a:lnTo>
                  <a:pt x="2190" y="1806"/>
                </a:lnTo>
                <a:lnTo>
                  <a:pt x="2189" y="1806"/>
                </a:lnTo>
                <a:lnTo>
                  <a:pt x="2189" y="1807"/>
                </a:lnTo>
                <a:lnTo>
                  <a:pt x="2189" y="1808"/>
                </a:lnTo>
                <a:lnTo>
                  <a:pt x="2189" y="1807"/>
                </a:lnTo>
                <a:lnTo>
                  <a:pt x="2189" y="1806"/>
                </a:lnTo>
                <a:lnTo>
                  <a:pt x="2189" y="1805"/>
                </a:lnTo>
                <a:lnTo>
                  <a:pt x="2189" y="1804"/>
                </a:lnTo>
                <a:lnTo>
                  <a:pt x="2190" y="1804"/>
                </a:lnTo>
                <a:lnTo>
                  <a:pt x="2190" y="1802"/>
                </a:lnTo>
                <a:lnTo>
                  <a:pt x="2190" y="1801"/>
                </a:lnTo>
                <a:lnTo>
                  <a:pt x="2190" y="1800"/>
                </a:lnTo>
                <a:lnTo>
                  <a:pt x="2191" y="1799"/>
                </a:lnTo>
                <a:lnTo>
                  <a:pt x="2191" y="1798"/>
                </a:lnTo>
                <a:lnTo>
                  <a:pt x="2191" y="1797"/>
                </a:lnTo>
                <a:lnTo>
                  <a:pt x="2192" y="1797"/>
                </a:lnTo>
                <a:lnTo>
                  <a:pt x="2193" y="1797"/>
                </a:lnTo>
                <a:lnTo>
                  <a:pt x="2193" y="1798"/>
                </a:lnTo>
                <a:lnTo>
                  <a:pt x="2195" y="1798"/>
                </a:lnTo>
                <a:lnTo>
                  <a:pt x="2196" y="1797"/>
                </a:lnTo>
                <a:lnTo>
                  <a:pt x="2197" y="1797"/>
                </a:lnTo>
                <a:lnTo>
                  <a:pt x="2198" y="1796"/>
                </a:lnTo>
                <a:lnTo>
                  <a:pt x="2199" y="1796"/>
                </a:lnTo>
                <a:lnTo>
                  <a:pt x="2200" y="1796"/>
                </a:lnTo>
                <a:lnTo>
                  <a:pt x="2201" y="1796"/>
                </a:lnTo>
                <a:lnTo>
                  <a:pt x="2203" y="1796"/>
                </a:lnTo>
                <a:lnTo>
                  <a:pt x="2204" y="1796"/>
                </a:lnTo>
                <a:lnTo>
                  <a:pt x="2204" y="1795"/>
                </a:lnTo>
                <a:lnTo>
                  <a:pt x="2205" y="1795"/>
                </a:lnTo>
                <a:lnTo>
                  <a:pt x="2206" y="1795"/>
                </a:lnTo>
                <a:lnTo>
                  <a:pt x="2207" y="1795"/>
                </a:lnTo>
                <a:lnTo>
                  <a:pt x="2208" y="1795"/>
                </a:lnTo>
                <a:lnTo>
                  <a:pt x="2209" y="1795"/>
                </a:lnTo>
                <a:lnTo>
                  <a:pt x="2209" y="1796"/>
                </a:lnTo>
                <a:lnTo>
                  <a:pt x="2211" y="1796"/>
                </a:lnTo>
                <a:lnTo>
                  <a:pt x="2212" y="1795"/>
                </a:lnTo>
                <a:lnTo>
                  <a:pt x="2213" y="1795"/>
                </a:lnTo>
                <a:lnTo>
                  <a:pt x="2214" y="1795"/>
                </a:lnTo>
                <a:lnTo>
                  <a:pt x="2214" y="1793"/>
                </a:lnTo>
                <a:lnTo>
                  <a:pt x="2215" y="1793"/>
                </a:lnTo>
                <a:lnTo>
                  <a:pt x="2216" y="1793"/>
                </a:lnTo>
                <a:lnTo>
                  <a:pt x="2217" y="1793"/>
                </a:lnTo>
                <a:lnTo>
                  <a:pt x="2218" y="1793"/>
                </a:lnTo>
                <a:lnTo>
                  <a:pt x="2220" y="1793"/>
                </a:lnTo>
                <a:lnTo>
                  <a:pt x="2221" y="1793"/>
                </a:lnTo>
                <a:lnTo>
                  <a:pt x="2222" y="1793"/>
                </a:lnTo>
                <a:close/>
                <a:moveTo>
                  <a:pt x="2222" y="1789"/>
                </a:moveTo>
                <a:lnTo>
                  <a:pt x="2222" y="1790"/>
                </a:lnTo>
                <a:lnTo>
                  <a:pt x="2215" y="1787"/>
                </a:lnTo>
                <a:lnTo>
                  <a:pt x="2204" y="1784"/>
                </a:lnTo>
                <a:lnTo>
                  <a:pt x="2214" y="1756"/>
                </a:lnTo>
                <a:lnTo>
                  <a:pt x="2218" y="1756"/>
                </a:lnTo>
                <a:lnTo>
                  <a:pt x="2222" y="1789"/>
                </a:lnTo>
                <a:close/>
                <a:moveTo>
                  <a:pt x="2014" y="1758"/>
                </a:moveTo>
                <a:lnTo>
                  <a:pt x="2014" y="1759"/>
                </a:lnTo>
                <a:lnTo>
                  <a:pt x="2014" y="1758"/>
                </a:lnTo>
                <a:lnTo>
                  <a:pt x="2014" y="1757"/>
                </a:lnTo>
                <a:lnTo>
                  <a:pt x="2014" y="1756"/>
                </a:lnTo>
                <a:lnTo>
                  <a:pt x="2014" y="1757"/>
                </a:lnTo>
                <a:lnTo>
                  <a:pt x="2014" y="1758"/>
                </a:lnTo>
                <a:close/>
                <a:moveTo>
                  <a:pt x="1843" y="1740"/>
                </a:moveTo>
                <a:lnTo>
                  <a:pt x="1843" y="1741"/>
                </a:lnTo>
                <a:lnTo>
                  <a:pt x="1844" y="1741"/>
                </a:lnTo>
                <a:lnTo>
                  <a:pt x="1845" y="1741"/>
                </a:lnTo>
                <a:lnTo>
                  <a:pt x="1845" y="1742"/>
                </a:lnTo>
                <a:lnTo>
                  <a:pt x="1845" y="1743"/>
                </a:lnTo>
                <a:lnTo>
                  <a:pt x="1846" y="1743"/>
                </a:lnTo>
                <a:lnTo>
                  <a:pt x="1846" y="1745"/>
                </a:lnTo>
                <a:lnTo>
                  <a:pt x="1847" y="1746"/>
                </a:lnTo>
                <a:lnTo>
                  <a:pt x="1848" y="1746"/>
                </a:lnTo>
                <a:lnTo>
                  <a:pt x="1849" y="1746"/>
                </a:lnTo>
                <a:lnTo>
                  <a:pt x="1850" y="1746"/>
                </a:lnTo>
                <a:lnTo>
                  <a:pt x="1850" y="1747"/>
                </a:lnTo>
                <a:lnTo>
                  <a:pt x="1850" y="1748"/>
                </a:lnTo>
                <a:lnTo>
                  <a:pt x="1849" y="1748"/>
                </a:lnTo>
                <a:lnTo>
                  <a:pt x="1849" y="1749"/>
                </a:lnTo>
                <a:lnTo>
                  <a:pt x="1848" y="1750"/>
                </a:lnTo>
                <a:lnTo>
                  <a:pt x="1849" y="1750"/>
                </a:lnTo>
                <a:lnTo>
                  <a:pt x="1848" y="1751"/>
                </a:lnTo>
                <a:lnTo>
                  <a:pt x="1847" y="1751"/>
                </a:lnTo>
                <a:lnTo>
                  <a:pt x="1847" y="1753"/>
                </a:lnTo>
                <a:lnTo>
                  <a:pt x="1847" y="1751"/>
                </a:lnTo>
                <a:lnTo>
                  <a:pt x="1847" y="1753"/>
                </a:lnTo>
                <a:lnTo>
                  <a:pt x="1846" y="1753"/>
                </a:lnTo>
                <a:lnTo>
                  <a:pt x="1845" y="1753"/>
                </a:lnTo>
                <a:lnTo>
                  <a:pt x="1844" y="1754"/>
                </a:lnTo>
                <a:lnTo>
                  <a:pt x="1843" y="1754"/>
                </a:lnTo>
                <a:lnTo>
                  <a:pt x="1843" y="1755"/>
                </a:lnTo>
                <a:lnTo>
                  <a:pt x="1844" y="1755"/>
                </a:lnTo>
                <a:lnTo>
                  <a:pt x="1843" y="1755"/>
                </a:lnTo>
                <a:lnTo>
                  <a:pt x="1841" y="1755"/>
                </a:lnTo>
                <a:lnTo>
                  <a:pt x="1841" y="1756"/>
                </a:lnTo>
                <a:lnTo>
                  <a:pt x="1841" y="1757"/>
                </a:lnTo>
                <a:lnTo>
                  <a:pt x="1840" y="1757"/>
                </a:lnTo>
                <a:lnTo>
                  <a:pt x="1840" y="1758"/>
                </a:lnTo>
                <a:lnTo>
                  <a:pt x="1839" y="1758"/>
                </a:lnTo>
                <a:lnTo>
                  <a:pt x="1838" y="1758"/>
                </a:lnTo>
                <a:lnTo>
                  <a:pt x="1838" y="1759"/>
                </a:lnTo>
                <a:lnTo>
                  <a:pt x="1837" y="1759"/>
                </a:lnTo>
                <a:lnTo>
                  <a:pt x="1837" y="1758"/>
                </a:lnTo>
                <a:lnTo>
                  <a:pt x="1836" y="1758"/>
                </a:lnTo>
                <a:lnTo>
                  <a:pt x="1836" y="1759"/>
                </a:lnTo>
                <a:lnTo>
                  <a:pt x="1836" y="1758"/>
                </a:lnTo>
                <a:lnTo>
                  <a:pt x="1835" y="1758"/>
                </a:lnTo>
                <a:lnTo>
                  <a:pt x="1833" y="1758"/>
                </a:lnTo>
                <a:lnTo>
                  <a:pt x="1832" y="1758"/>
                </a:lnTo>
                <a:lnTo>
                  <a:pt x="1832" y="1759"/>
                </a:lnTo>
                <a:lnTo>
                  <a:pt x="1831" y="1759"/>
                </a:lnTo>
                <a:lnTo>
                  <a:pt x="1830" y="1759"/>
                </a:lnTo>
                <a:lnTo>
                  <a:pt x="1829" y="1759"/>
                </a:lnTo>
                <a:lnTo>
                  <a:pt x="1828" y="1759"/>
                </a:lnTo>
                <a:lnTo>
                  <a:pt x="1827" y="1760"/>
                </a:lnTo>
                <a:lnTo>
                  <a:pt x="1826" y="1760"/>
                </a:lnTo>
                <a:lnTo>
                  <a:pt x="1824" y="1760"/>
                </a:lnTo>
                <a:lnTo>
                  <a:pt x="1823" y="1760"/>
                </a:lnTo>
                <a:lnTo>
                  <a:pt x="1822" y="1760"/>
                </a:lnTo>
                <a:lnTo>
                  <a:pt x="1821" y="1760"/>
                </a:lnTo>
                <a:lnTo>
                  <a:pt x="1820" y="1760"/>
                </a:lnTo>
                <a:lnTo>
                  <a:pt x="1820" y="1762"/>
                </a:lnTo>
                <a:lnTo>
                  <a:pt x="1820" y="1760"/>
                </a:lnTo>
                <a:lnTo>
                  <a:pt x="1820" y="1762"/>
                </a:lnTo>
                <a:lnTo>
                  <a:pt x="1819" y="1762"/>
                </a:lnTo>
                <a:lnTo>
                  <a:pt x="1818" y="1762"/>
                </a:lnTo>
                <a:lnTo>
                  <a:pt x="1816" y="1762"/>
                </a:lnTo>
                <a:lnTo>
                  <a:pt x="1815" y="1762"/>
                </a:lnTo>
                <a:lnTo>
                  <a:pt x="1815" y="1763"/>
                </a:lnTo>
                <a:lnTo>
                  <a:pt x="1814" y="1763"/>
                </a:lnTo>
                <a:lnTo>
                  <a:pt x="1814" y="1762"/>
                </a:lnTo>
                <a:lnTo>
                  <a:pt x="1814" y="1760"/>
                </a:lnTo>
                <a:lnTo>
                  <a:pt x="1814" y="1759"/>
                </a:lnTo>
                <a:lnTo>
                  <a:pt x="1813" y="1759"/>
                </a:lnTo>
                <a:lnTo>
                  <a:pt x="1813" y="1758"/>
                </a:lnTo>
                <a:lnTo>
                  <a:pt x="1813" y="1757"/>
                </a:lnTo>
                <a:lnTo>
                  <a:pt x="1812" y="1758"/>
                </a:lnTo>
                <a:lnTo>
                  <a:pt x="1812" y="1757"/>
                </a:lnTo>
                <a:lnTo>
                  <a:pt x="1812" y="1758"/>
                </a:lnTo>
                <a:lnTo>
                  <a:pt x="1811" y="1758"/>
                </a:lnTo>
                <a:lnTo>
                  <a:pt x="1811" y="1757"/>
                </a:lnTo>
                <a:lnTo>
                  <a:pt x="1811" y="1756"/>
                </a:lnTo>
                <a:lnTo>
                  <a:pt x="1811" y="1757"/>
                </a:lnTo>
                <a:lnTo>
                  <a:pt x="1812" y="1757"/>
                </a:lnTo>
                <a:lnTo>
                  <a:pt x="1812" y="1756"/>
                </a:lnTo>
                <a:lnTo>
                  <a:pt x="1812" y="1755"/>
                </a:lnTo>
                <a:lnTo>
                  <a:pt x="1812" y="1754"/>
                </a:lnTo>
                <a:lnTo>
                  <a:pt x="1813" y="1754"/>
                </a:lnTo>
                <a:lnTo>
                  <a:pt x="1814" y="1754"/>
                </a:lnTo>
                <a:lnTo>
                  <a:pt x="1814" y="1753"/>
                </a:lnTo>
                <a:lnTo>
                  <a:pt x="1813" y="1753"/>
                </a:lnTo>
                <a:lnTo>
                  <a:pt x="1814" y="1753"/>
                </a:lnTo>
                <a:lnTo>
                  <a:pt x="1814" y="1751"/>
                </a:lnTo>
                <a:lnTo>
                  <a:pt x="1815" y="1751"/>
                </a:lnTo>
                <a:lnTo>
                  <a:pt x="1815" y="1750"/>
                </a:lnTo>
                <a:lnTo>
                  <a:pt x="1816" y="1750"/>
                </a:lnTo>
                <a:lnTo>
                  <a:pt x="1816" y="1751"/>
                </a:lnTo>
                <a:lnTo>
                  <a:pt x="1816" y="1750"/>
                </a:lnTo>
                <a:lnTo>
                  <a:pt x="1818" y="1749"/>
                </a:lnTo>
                <a:lnTo>
                  <a:pt x="1819" y="1749"/>
                </a:lnTo>
                <a:lnTo>
                  <a:pt x="1819" y="1750"/>
                </a:lnTo>
                <a:lnTo>
                  <a:pt x="1820" y="1750"/>
                </a:lnTo>
                <a:lnTo>
                  <a:pt x="1820" y="1749"/>
                </a:lnTo>
                <a:lnTo>
                  <a:pt x="1821" y="1748"/>
                </a:lnTo>
                <a:lnTo>
                  <a:pt x="1821" y="1749"/>
                </a:lnTo>
                <a:lnTo>
                  <a:pt x="1821" y="1750"/>
                </a:lnTo>
                <a:lnTo>
                  <a:pt x="1822" y="1750"/>
                </a:lnTo>
                <a:lnTo>
                  <a:pt x="1823" y="1750"/>
                </a:lnTo>
                <a:lnTo>
                  <a:pt x="1823" y="1751"/>
                </a:lnTo>
                <a:lnTo>
                  <a:pt x="1823" y="1753"/>
                </a:lnTo>
                <a:lnTo>
                  <a:pt x="1823" y="1754"/>
                </a:lnTo>
                <a:lnTo>
                  <a:pt x="1823" y="1755"/>
                </a:lnTo>
                <a:lnTo>
                  <a:pt x="1823" y="1756"/>
                </a:lnTo>
                <a:lnTo>
                  <a:pt x="1824" y="1756"/>
                </a:lnTo>
                <a:lnTo>
                  <a:pt x="1826" y="1756"/>
                </a:lnTo>
                <a:lnTo>
                  <a:pt x="1827" y="1756"/>
                </a:lnTo>
                <a:lnTo>
                  <a:pt x="1827" y="1757"/>
                </a:lnTo>
                <a:lnTo>
                  <a:pt x="1828" y="1757"/>
                </a:lnTo>
                <a:lnTo>
                  <a:pt x="1829" y="1757"/>
                </a:lnTo>
                <a:lnTo>
                  <a:pt x="1830" y="1757"/>
                </a:lnTo>
                <a:lnTo>
                  <a:pt x="1831" y="1757"/>
                </a:lnTo>
                <a:lnTo>
                  <a:pt x="1831" y="1756"/>
                </a:lnTo>
                <a:lnTo>
                  <a:pt x="1832" y="1757"/>
                </a:lnTo>
                <a:lnTo>
                  <a:pt x="1833" y="1757"/>
                </a:lnTo>
                <a:lnTo>
                  <a:pt x="1835" y="1757"/>
                </a:lnTo>
                <a:lnTo>
                  <a:pt x="1836" y="1757"/>
                </a:lnTo>
                <a:lnTo>
                  <a:pt x="1836" y="1756"/>
                </a:lnTo>
                <a:lnTo>
                  <a:pt x="1837" y="1755"/>
                </a:lnTo>
                <a:lnTo>
                  <a:pt x="1837" y="1756"/>
                </a:lnTo>
                <a:lnTo>
                  <a:pt x="1838" y="1756"/>
                </a:lnTo>
                <a:lnTo>
                  <a:pt x="1838" y="1755"/>
                </a:lnTo>
                <a:lnTo>
                  <a:pt x="1838" y="1754"/>
                </a:lnTo>
                <a:lnTo>
                  <a:pt x="1838" y="1753"/>
                </a:lnTo>
                <a:lnTo>
                  <a:pt x="1838" y="1751"/>
                </a:lnTo>
                <a:lnTo>
                  <a:pt x="1838" y="1750"/>
                </a:lnTo>
                <a:lnTo>
                  <a:pt x="1838" y="1749"/>
                </a:lnTo>
                <a:lnTo>
                  <a:pt x="1838" y="1748"/>
                </a:lnTo>
                <a:lnTo>
                  <a:pt x="1837" y="1748"/>
                </a:lnTo>
                <a:lnTo>
                  <a:pt x="1837" y="1747"/>
                </a:lnTo>
                <a:lnTo>
                  <a:pt x="1836" y="1747"/>
                </a:lnTo>
                <a:lnTo>
                  <a:pt x="1836" y="1746"/>
                </a:lnTo>
                <a:lnTo>
                  <a:pt x="1835" y="1745"/>
                </a:lnTo>
                <a:lnTo>
                  <a:pt x="1835" y="1743"/>
                </a:lnTo>
                <a:lnTo>
                  <a:pt x="1833" y="1743"/>
                </a:lnTo>
                <a:lnTo>
                  <a:pt x="1833" y="1742"/>
                </a:lnTo>
                <a:lnTo>
                  <a:pt x="1835" y="1742"/>
                </a:lnTo>
                <a:lnTo>
                  <a:pt x="1835" y="1743"/>
                </a:lnTo>
                <a:lnTo>
                  <a:pt x="1836" y="1743"/>
                </a:lnTo>
                <a:lnTo>
                  <a:pt x="1836" y="1742"/>
                </a:lnTo>
                <a:lnTo>
                  <a:pt x="1835" y="1742"/>
                </a:lnTo>
                <a:lnTo>
                  <a:pt x="1836" y="1742"/>
                </a:lnTo>
                <a:lnTo>
                  <a:pt x="1836" y="1741"/>
                </a:lnTo>
                <a:lnTo>
                  <a:pt x="1836" y="1740"/>
                </a:lnTo>
                <a:lnTo>
                  <a:pt x="1837" y="1740"/>
                </a:lnTo>
                <a:lnTo>
                  <a:pt x="1838" y="1740"/>
                </a:lnTo>
                <a:lnTo>
                  <a:pt x="1839" y="1740"/>
                </a:lnTo>
                <a:lnTo>
                  <a:pt x="1839" y="1741"/>
                </a:lnTo>
                <a:lnTo>
                  <a:pt x="1840" y="1741"/>
                </a:lnTo>
                <a:lnTo>
                  <a:pt x="1840" y="1740"/>
                </a:lnTo>
                <a:lnTo>
                  <a:pt x="1841" y="1740"/>
                </a:lnTo>
                <a:lnTo>
                  <a:pt x="1843" y="1739"/>
                </a:lnTo>
                <a:lnTo>
                  <a:pt x="1844" y="1740"/>
                </a:lnTo>
                <a:lnTo>
                  <a:pt x="1843" y="1740"/>
                </a:lnTo>
                <a:close/>
                <a:moveTo>
                  <a:pt x="1789" y="1737"/>
                </a:moveTo>
                <a:lnTo>
                  <a:pt x="1789" y="1738"/>
                </a:lnTo>
                <a:lnTo>
                  <a:pt x="1788" y="1738"/>
                </a:lnTo>
                <a:lnTo>
                  <a:pt x="1788" y="1737"/>
                </a:lnTo>
                <a:lnTo>
                  <a:pt x="1787" y="1737"/>
                </a:lnTo>
                <a:lnTo>
                  <a:pt x="1787" y="1738"/>
                </a:lnTo>
                <a:lnTo>
                  <a:pt x="1787" y="1739"/>
                </a:lnTo>
                <a:lnTo>
                  <a:pt x="1786" y="1739"/>
                </a:lnTo>
                <a:lnTo>
                  <a:pt x="1786" y="1740"/>
                </a:lnTo>
                <a:lnTo>
                  <a:pt x="1787" y="1740"/>
                </a:lnTo>
                <a:lnTo>
                  <a:pt x="1786" y="1740"/>
                </a:lnTo>
                <a:lnTo>
                  <a:pt x="1785" y="1740"/>
                </a:lnTo>
                <a:lnTo>
                  <a:pt x="1783" y="1740"/>
                </a:lnTo>
                <a:lnTo>
                  <a:pt x="1782" y="1740"/>
                </a:lnTo>
                <a:lnTo>
                  <a:pt x="1782" y="1739"/>
                </a:lnTo>
                <a:lnTo>
                  <a:pt x="1782" y="1738"/>
                </a:lnTo>
                <a:lnTo>
                  <a:pt x="1782" y="1737"/>
                </a:lnTo>
                <a:lnTo>
                  <a:pt x="1781" y="1737"/>
                </a:lnTo>
                <a:lnTo>
                  <a:pt x="1782" y="1737"/>
                </a:lnTo>
                <a:lnTo>
                  <a:pt x="1783" y="1737"/>
                </a:lnTo>
                <a:lnTo>
                  <a:pt x="1783" y="1735"/>
                </a:lnTo>
                <a:lnTo>
                  <a:pt x="1782" y="1735"/>
                </a:lnTo>
                <a:lnTo>
                  <a:pt x="1783" y="1735"/>
                </a:lnTo>
                <a:lnTo>
                  <a:pt x="1783" y="1737"/>
                </a:lnTo>
                <a:lnTo>
                  <a:pt x="1785" y="1737"/>
                </a:lnTo>
                <a:lnTo>
                  <a:pt x="1786" y="1737"/>
                </a:lnTo>
                <a:lnTo>
                  <a:pt x="1787" y="1737"/>
                </a:lnTo>
                <a:lnTo>
                  <a:pt x="1787" y="1735"/>
                </a:lnTo>
                <a:lnTo>
                  <a:pt x="1788" y="1735"/>
                </a:lnTo>
                <a:lnTo>
                  <a:pt x="1788" y="1734"/>
                </a:lnTo>
                <a:lnTo>
                  <a:pt x="1789" y="1734"/>
                </a:lnTo>
                <a:lnTo>
                  <a:pt x="1789" y="1735"/>
                </a:lnTo>
                <a:lnTo>
                  <a:pt x="1789" y="1737"/>
                </a:lnTo>
                <a:close/>
                <a:moveTo>
                  <a:pt x="1927" y="1735"/>
                </a:moveTo>
                <a:lnTo>
                  <a:pt x="1925" y="1735"/>
                </a:lnTo>
                <a:lnTo>
                  <a:pt x="1925" y="1737"/>
                </a:lnTo>
                <a:lnTo>
                  <a:pt x="1924" y="1738"/>
                </a:lnTo>
                <a:lnTo>
                  <a:pt x="1924" y="1739"/>
                </a:lnTo>
                <a:lnTo>
                  <a:pt x="1923" y="1742"/>
                </a:lnTo>
                <a:lnTo>
                  <a:pt x="1924" y="1742"/>
                </a:lnTo>
                <a:lnTo>
                  <a:pt x="1923" y="1742"/>
                </a:lnTo>
                <a:lnTo>
                  <a:pt x="1923" y="1743"/>
                </a:lnTo>
                <a:lnTo>
                  <a:pt x="1922" y="1743"/>
                </a:lnTo>
                <a:lnTo>
                  <a:pt x="1922" y="1745"/>
                </a:lnTo>
                <a:lnTo>
                  <a:pt x="1921" y="1745"/>
                </a:lnTo>
                <a:lnTo>
                  <a:pt x="1921" y="1746"/>
                </a:lnTo>
                <a:lnTo>
                  <a:pt x="1921" y="1747"/>
                </a:lnTo>
                <a:lnTo>
                  <a:pt x="1921" y="1748"/>
                </a:lnTo>
                <a:lnTo>
                  <a:pt x="1920" y="1748"/>
                </a:lnTo>
                <a:lnTo>
                  <a:pt x="1921" y="1748"/>
                </a:lnTo>
                <a:lnTo>
                  <a:pt x="1921" y="1749"/>
                </a:lnTo>
                <a:lnTo>
                  <a:pt x="1921" y="1748"/>
                </a:lnTo>
                <a:lnTo>
                  <a:pt x="1921" y="1749"/>
                </a:lnTo>
                <a:lnTo>
                  <a:pt x="1921" y="1750"/>
                </a:lnTo>
                <a:lnTo>
                  <a:pt x="1920" y="1750"/>
                </a:lnTo>
                <a:lnTo>
                  <a:pt x="1920" y="1751"/>
                </a:lnTo>
                <a:lnTo>
                  <a:pt x="1919" y="1751"/>
                </a:lnTo>
                <a:lnTo>
                  <a:pt x="1918" y="1751"/>
                </a:lnTo>
                <a:lnTo>
                  <a:pt x="1918" y="1753"/>
                </a:lnTo>
                <a:lnTo>
                  <a:pt x="1918" y="1754"/>
                </a:lnTo>
                <a:lnTo>
                  <a:pt x="1916" y="1754"/>
                </a:lnTo>
                <a:lnTo>
                  <a:pt x="1915" y="1754"/>
                </a:lnTo>
                <a:lnTo>
                  <a:pt x="1914" y="1754"/>
                </a:lnTo>
                <a:lnTo>
                  <a:pt x="1913" y="1754"/>
                </a:lnTo>
                <a:lnTo>
                  <a:pt x="1912" y="1754"/>
                </a:lnTo>
                <a:lnTo>
                  <a:pt x="1913" y="1754"/>
                </a:lnTo>
                <a:lnTo>
                  <a:pt x="1913" y="1753"/>
                </a:lnTo>
                <a:lnTo>
                  <a:pt x="1913" y="1751"/>
                </a:lnTo>
                <a:lnTo>
                  <a:pt x="1913" y="1750"/>
                </a:lnTo>
                <a:lnTo>
                  <a:pt x="1913" y="1749"/>
                </a:lnTo>
                <a:lnTo>
                  <a:pt x="1914" y="1749"/>
                </a:lnTo>
                <a:lnTo>
                  <a:pt x="1914" y="1748"/>
                </a:lnTo>
                <a:lnTo>
                  <a:pt x="1913" y="1748"/>
                </a:lnTo>
                <a:lnTo>
                  <a:pt x="1913" y="1747"/>
                </a:lnTo>
                <a:lnTo>
                  <a:pt x="1913" y="1746"/>
                </a:lnTo>
                <a:lnTo>
                  <a:pt x="1912" y="1745"/>
                </a:lnTo>
                <a:lnTo>
                  <a:pt x="1912" y="1743"/>
                </a:lnTo>
                <a:lnTo>
                  <a:pt x="1913" y="1745"/>
                </a:lnTo>
                <a:lnTo>
                  <a:pt x="1914" y="1745"/>
                </a:lnTo>
                <a:lnTo>
                  <a:pt x="1914" y="1746"/>
                </a:lnTo>
                <a:lnTo>
                  <a:pt x="1915" y="1745"/>
                </a:lnTo>
                <a:lnTo>
                  <a:pt x="1915" y="1746"/>
                </a:lnTo>
                <a:lnTo>
                  <a:pt x="1916" y="1746"/>
                </a:lnTo>
                <a:lnTo>
                  <a:pt x="1918" y="1746"/>
                </a:lnTo>
                <a:lnTo>
                  <a:pt x="1918" y="1745"/>
                </a:lnTo>
                <a:lnTo>
                  <a:pt x="1919" y="1745"/>
                </a:lnTo>
                <a:lnTo>
                  <a:pt x="1920" y="1745"/>
                </a:lnTo>
                <a:lnTo>
                  <a:pt x="1921" y="1743"/>
                </a:lnTo>
                <a:lnTo>
                  <a:pt x="1921" y="1742"/>
                </a:lnTo>
                <a:lnTo>
                  <a:pt x="1921" y="1741"/>
                </a:lnTo>
                <a:lnTo>
                  <a:pt x="1921" y="1740"/>
                </a:lnTo>
                <a:lnTo>
                  <a:pt x="1920" y="1740"/>
                </a:lnTo>
                <a:lnTo>
                  <a:pt x="1921" y="1740"/>
                </a:lnTo>
                <a:lnTo>
                  <a:pt x="1921" y="1739"/>
                </a:lnTo>
                <a:lnTo>
                  <a:pt x="1921" y="1738"/>
                </a:lnTo>
                <a:lnTo>
                  <a:pt x="1922" y="1738"/>
                </a:lnTo>
                <a:lnTo>
                  <a:pt x="1922" y="1737"/>
                </a:lnTo>
                <a:lnTo>
                  <a:pt x="1923" y="1737"/>
                </a:lnTo>
                <a:lnTo>
                  <a:pt x="1922" y="1737"/>
                </a:lnTo>
                <a:lnTo>
                  <a:pt x="1922" y="1735"/>
                </a:lnTo>
                <a:lnTo>
                  <a:pt x="1922" y="1737"/>
                </a:lnTo>
                <a:lnTo>
                  <a:pt x="1922" y="1738"/>
                </a:lnTo>
                <a:lnTo>
                  <a:pt x="1921" y="1738"/>
                </a:lnTo>
                <a:lnTo>
                  <a:pt x="1920" y="1738"/>
                </a:lnTo>
                <a:lnTo>
                  <a:pt x="1920" y="1737"/>
                </a:lnTo>
                <a:lnTo>
                  <a:pt x="1920" y="1738"/>
                </a:lnTo>
                <a:lnTo>
                  <a:pt x="1920" y="1739"/>
                </a:lnTo>
                <a:lnTo>
                  <a:pt x="1919" y="1739"/>
                </a:lnTo>
                <a:lnTo>
                  <a:pt x="1919" y="1738"/>
                </a:lnTo>
                <a:lnTo>
                  <a:pt x="1918" y="1738"/>
                </a:lnTo>
                <a:lnTo>
                  <a:pt x="1919" y="1738"/>
                </a:lnTo>
                <a:lnTo>
                  <a:pt x="1919" y="1737"/>
                </a:lnTo>
                <a:lnTo>
                  <a:pt x="1920" y="1737"/>
                </a:lnTo>
                <a:lnTo>
                  <a:pt x="1920" y="1735"/>
                </a:lnTo>
                <a:lnTo>
                  <a:pt x="1921" y="1735"/>
                </a:lnTo>
                <a:lnTo>
                  <a:pt x="1922" y="1735"/>
                </a:lnTo>
                <a:lnTo>
                  <a:pt x="1922" y="1734"/>
                </a:lnTo>
                <a:lnTo>
                  <a:pt x="1923" y="1734"/>
                </a:lnTo>
                <a:lnTo>
                  <a:pt x="1924" y="1733"/>
                </a:lnTo>
                <a:lnTo>
                  <a:pt x="1924" y="1732"/>
                </a:lnTo>
                <a:lnTo>
                  <a:pt x="1925" y="1732"/>
                </a:lnTo>
                <a:lnTo>
                  <a:pt x="1927" y="1733"/>
                </a:lnTo>
                <a:lnTo>
                  <a:pt x="1927" y="1734"/>
                </a:lnTo>
                <a:lnTo>
                  <a:pt x="1927" y="1735"/>
                </a:lnTo>
                <a:close/>
                <a:moveTo>
                  <a:pt x="1863" y="1731"/>
                </a:moveTo>
                <a:lnTo>
                  <a:pt x="1864" y="1731"/>
                </a:lnTo>
                <a:lnTo>
                  <a:pt x="1865" y="1731"/>
                </a:lnTo>
                <a:lnTo>
                  <a:pt x="1866" y="1731"/>
                </a:lnTo>
                <a:lnTo>
                  <a:pt x="1868" y="1731"/>
                </a:lnTo>
                <a:lnTo>
                  <a:pt x="1868" y="1732"/>
                </a:lnTo>
                <a:lnTo>
                  <a:pt x="1868" y="1733"/>
                </a:lnTo>
                <a:lnTo>
                  <a:pt x="1868" y="1734"/>
                </a:lnTo>
                <a:lnTo>
                  <a:pt x="1869" y="1735"/>
                </a:lnTo>
                <a:lnTo>
                  <a:pt x="1870" y="1735"/>
                </a:lnTo>
                <a:lnTo>
                  <a:pt x="1871" y="1735"/>
                </a:lnTo>
                <a:lnTo>
                  <a:pt x="1871" y="1734"/>
                </a:lnTo>
                <a:lnTo>
                  <a:pt x="1872" y="1734"/>
                </a:lnTo>
                <a:lnTo>
                  <a:pt x="1872" y="1735"/>
                </a:lnTo>
                <a:lnTo>
                  <a:pt x="1872" y="1737"/>
                </a:lnTo>
                <a:lnTo>
                  <a:pt x="1872" y="1738"/>
                </a:lnTo>
                <a:lnTo>
                  <a:pt x="1873" y="1738"/>
                </a:lnTo>
                <a:lnTo>
                  <a:pt x="1874" y="1738"/>
                </a:lnTo>
                <a:lnTo>
                  <a:pt x="1875" y="1739"/>
                </a:lnTo>
                <a:lnTo>
                  <a:pt x="1875" y="1740"/>
                </a:lnTo>
                <a:lnTo>
                  <a:pt x="1877" y="1740"/>
                </a:lnTo>
                <a:lnTo>
                  <a:pt x="1875" y="1740"/>
                </a:lnTo>
                <a:lnTo>
                  <a:pt x="1874" y="1740"/>
                </a:lnTo>
                <a:lnTo>
                  <a:pt x="1873" y="1741"/>
                </a:lnTo>
                <a:lnTo>
                  <a:pt x="1872" y="1741"/>
                </a:lnTo>
                <a:lnTo>
                  <a:pt x="1871" y="1742"/>
                </a:lnTo>
                <a:lnTo>
                  <a:pt x="1870" y="1742"/>
                </a:lnTo>
                <a:lnTo>
                  <a:pt x="1869" y="1742"/>
                </a:lnTo>
                <a:lnTo>
                  <a:pt x="1868" y="1742"/>
                </a:lnTo>
                <a:lnTo>
                  <a:pt x="1866" y="1742"/>
                </a:lnTo>
                <a:lnTo>
                  <a:pt x="1865" y="1742"/>
                </a:lnTo>
                <a:lnTo>
                  <a:pt x="1865" y="1741"/>
                </a:lnTo>
                <a:lnTo>
                  <a:pt x="1866" y="1741"/>
                </a:lnTo>
                <a:lnTo>
                  <a:pt x="1866" y="1740"/>
                </a:lnTo>
                <a:lnTo>
                  <a:pt x="1866" y="1739"/>
                </a:lnTo>
                <a:lnTo>
                  <a:pt x="1865" y="1739"/>
                </a:lnTo>
                <a:lnTo>
                  <a:pt x="1864" y="1738"/>
                </a:lnTo>
                <a:lnTo>
                  <a:pt x="1864" y="1737"/>
                </a:lnTo>
                <a:lnTo>
                  <a:pt x="1864" y="1735"/>
                </a:lnTo>
                <a:lnTo>
                  <a:pt x="1865" y="1735"/>
                </a:lnTo>
                <a:lnTo>
                  <a:pt x="1866" y="1735"/>
                </a:lnTo>
                <a:lnTo>
                  <a:pt x="1865" y="1734"/>
                </a:lnTo>
                <a:lnTo>
                  <a:pt x="1864" y="1733"/>
                </a:lnTo>
                <a:lnTo>
                  <a:pt x="1863" y="1733"/>
                </a:lnTo>
                <a:lnTo>
                  <a:pt x="1863" y="1732"/>
                </a:lnTo>
                <a:lnTo>
                  <a:pt x="1862" y="1731"/>
                </a:lnTo>
                <a:lnTo>
                  <a:pt x="1862" y="1730"/>
                </a:lnTo>
                <a:lnTo>
                  <a:pt x="1863" y="1730"/>
                </a:lnTo>
                <a:lnTo>
                  <a:pt x="1863" y="1731"/>
                </a:lnTo>
                <a:close/>
                <a:moveTo>
                  <a:pt x="1808" y="1731"/>
                </a:moveTo>
                <a:lnTo>
                  <a:pt x="1808" y="1730"/>
                </a:lnTo>
                <a:lnTo>
                  <a:pt x="1810" y="1729"/>
                </a:lnTo>
                <a:lnTo>
                  <a:pt x="1811" y="1730"/>
                </a:lnTo>
                <a:lnTo>
                  <a:pt x="1811" y="1731"/>
                </a:lnTo>
                <a:lnTo>
                  <a:pt x="1810" y="1731"/>
                </a:lnTo>
                <a:lnTo>
                  <a:pt x="1808" y="1731"/>
                </a:lnTo>
                <a:close/>
                <a:moveTo>
                  <a:pt x="2015" y="1729"/>
                </a:moveTo>
                <a:lnTo>
                  <a:pt x="2015" y="1730"/>
                </a:lnTo>
                <a:lnTo>
                  <a:pt x="2015" y="1731"/>
                </a:lnTo>
                <a:lnTo>
                  <a:pt x="2015" y="1732"/>
                </a:lnTo>
                <a:lnTo>
                  <a:pt x="2015" y="1733"/>
                </a:lnTo>
                <a:lnTo>
                  <a:pt x="2014" y="1733"/>
                </a:lnTo>
                <a:lnTo>
                  <a:pt x="2015" y="1734"/>
                </a:lnTo>
                <a:lnTo>
                  <a:pt x="2015" y="1735"/>
                </a:lnTo>
                <a:lnTo>
                  <a:pt x="2016" y="1735"/>
                </a:lnTo>
                <a:lnTo>
                  <a:pt x="2016" y="1737"/>
                </a:lnTo>
                <a:lnTo>
                  <a:pt x="2017" y="1737"/>
                </a:lnTo>
                <a:lnTo>
                  <a:pt x="2017" y="1738"/>
                </a:lnTo>
                <a:lnTo>
                  <a:pt x="2019" y="1738"/>
                </a:lnTo>
                <a:lnTo>
                  <a:pt x="2017" y="1738"/>
                </a:lnTo>
                <a:lnTo>
                  <a:pt x="2017" y="1739"/>
                </a:lnTo>
                <a:lnTo>
                  <a:pt x="2016" y="1739"/>
                </a:lnTo>
                <a:lnTo>
                  <a:pt x="2016" y="1740"/>
                </a:lnTo>
                <a:lnTo>
                  <a:pt x="2015" y="1740"/>
                </a:lnTo>
                <a:lnTo>
                  <a:pt x="2014" y="1739"/>
                </a:lnTo>
                <a:lnTo>
                  <a:pt x="2014" y="1741"/>
                </a:lnTo>
                <a:lnTo>
                  <a:pt x="2013" y="1745"/>
                </a:lnTo>
                <a:lnTo>
                  <a:pt x="2012" y="1746"/>
                </a:lnTo>
                <a:lnTo>
                  <a:pt x="2012" y="1747"/>
                </a:lnTo>
                <a:lnTo>
                  <a:pt x="2012" y="1746"/>
                </a:lnTo>
                <a:lnTo>
                  <a:pt x="2011" y="1745"/>
                </a:lnTo>
                <a:lnTo>
                  <a:pt x="2012" y="1739"/>
                </a:lnTo>
                <a:lnTo>
                  <a:pt x="2012" y="1738"/>
                </a:lnTo>
                <a:lnTo>
                  <a:pt x="2012" y="1737"/>
                </a:lnTo>
                <a:lnTo>
                  <a:pt x="2011" y="1734"/>
                </a:lnTo>
                <a:lnTo>
                  <a:pt x="2008" y="1732"/>
                </a:lnTo>
                <a:lnTo>
                  <a:pt x="2007" y="1730"/>
                </a:lnTo>
                <a:lnTo>
                  <a:pt x="2008" y="1730"/>
                </a:lnTo>
                <a:lnTo>
                  <a:pt x="2007" y="1729"/>
                </a:lnTo>
                <a:lnTo>
                  <a:pt x="2006" y="1729"/>
                </a:lnTo>
                <a:lnTo>
                  <a:pt x="2005" y="1729"/>
                </a:lnTo>
                <a:lnTo>
                  <a:pt x="2005" y="1728"/>
                </a:lnTo>
                <a:lnTo>
                  <a:pt x="2005" y="1726"/>
                </a:lnTo>
                <a:lnTo>
                  <a:pt x="2006" y="1726"/>
                </a:lnTo>
                <a:lnTo>
                  <a:pt x="2006" y="1725"/>
                </a:lnTo>
                <a:lnTo>
                  <a:pt x="2007" y="1725"/>
                </a:lnTo>
                <a:lnTo>
                  <a:pt x="2008" y="1725"/>
                </a:lnTo>
                <a:lnTo>
                  <a:pt x="2008" y="1724"/>
                </a:lnTo>
                <a:lnTo>
                  <a:pt x="2010" y="1724"/>
                </a:lnTo>
                <a:lnTo>
                  <a:pt x="2011" y="1724"/>
                </a:lnTo>
                <a:lnTo>
                  <a:pt x="2011" y="1723"/>
                </a:lnTo>
                <a:lnTo>
                  <a:pt x="2012" y="1723"/>
                </a:lnTo>
                <a:lnTo>
                  <a:pt x="2013" y="1723"/>
                </a:lnTo>
                <a:lnTo>
                  <a:pt x="2013" y="1722"/>
                </a:lnTo>
                <a:lnTo>
                  <a:pt x="2014" y="1722"/>
                </a:lnTo>
                <a:lnTo>
                  <a:pt x="2014" y="1721"/>
                </a:lnTo>
                <a:lnTo>
                  <a:pt x="2015" y="1721"/>
                </a:lnTo>
                <a:lnTo>
                  <a:pt x="2015" y="1722"/>
                </a:lnTo>
                <a:lnTo>
                  <a:pt x="2016" y="1723"/>
                </a:lnTo>
                <a:lnTo>
                  <a:pt x="2016" y="1724"/>
                </a:lnTo>
                <a:lnTo>
                  <a:pt x="2016" y="1725"/>
                </a:lnTo>
                <a:lnTo>
                  <a:pt x="2016" y="1726"/>
                </a:lnTo>
                <a:lnTo>
                  <a:pt x="2016" y="1728"/>
                </a:lnTo>
                <a:lnTo>
                  <a:pt x="2015" y="1728"/>
                </a:lnTo>
                <a:lnTo>
                  <a:pt x="2015" y="1729"/>
                </a:lnTo>
                <a:close/>
                <a:moveTo>
                  <a:pt x="2077" y="1728"/>
                </a:moveTo>
                <a:lnTo>
                  <a:pt x="2078" y="1728"/>
                </a:lnTo>
                <a:lnTo>
                  <a:pt x="2078" y="1729"/>
                </a:lnTo>
                <a:lnTo>
                  <a:pt x="2078" y="1730"/>
                </a:lnTo>
                <a:lnTo>
                  <a:pt x="2079" y="1730"/>
                </a:lnTo>
                <a:lnTo>
                  <a:pt x="2079" y="1731"/>
                </a:lnTo>
                <a:lnTo>
                  <a:pt x="2080" y="1731"/>
                </a:lnTo>
                <a:lnTo>
                  <a:pt x="2080" y="1732"/>
                </a:lnTo>
                <a:lnTo>
                  <a:pt x="2081" y="1732"/>
                </a:lnTo>
                <a:lnTo>
                  <a:pt x="2081" y="1733"/>
                </a:lnTo>
                <a:lnTo>
                  <a:pt x="2080" y="1733"/>
                </a:lnTo>
                <a:lnTo>
                  <a:pt x="2079" y="1733"/>
                </a:lnTo>
                <a:lnTo>
                  <a:pt x="2078" y="1732"/>
                </a:lnTo>
                <a:lnTo>
                  <a:pt x="2078" y="1731"/>
                </a:lnTo>
                <a:lnTo>
                  <a:pt x="2078" y="1730"/>
                </a:lnTo>
                <a:lnTo>
                  <a:pt x="2077" y="1730"/>
                </a:lnTo>
                <a:lnTo>
                  <a:pt x="2075" y="1730"/>
                </a:lnTo>
                <a:lnTo>
                  <a:pt x="2074" y="1731"/>
                </a:lnTo>
                <a:lnTo>
                  <a:pt x="2073" y="1731"/>
                </a:lnTo>
                <a:lnTo>
                  <a:pt x="2072" y="1732"/>
                </a:lnTo>
                <a:lnTo>
                  <a:pt x="2071" y="1733"/>
                </a:lnTo>
                <a:lnTo>
                  <a:pt x="2071" y="1734"/>
                </a:lnTo>
                <a:lnTo>
                  <a:pt x="2070" y="1734"/>
                </a:lnTo>
                <a:lnTo>
                  <a:pt x="2070" y="1735"/>
                </a:lnTo>
                <a:lnTo>
                  <a:pt x="2070" y="1737"/>
                </a:lnTo>
                <a:lnTo>
                  <a:pt x="2070" y="1735"/>
                </a:lnTo>
                <a:lnTo>
                  <a:pt x="2071" y="1735"/>
                </a:lnTo>
                <a:lnTo>
                  <a:pt x="2072" y="1735"/>
                </a:lnTo>
                <a:lnTo>
                  <a:pt x="2073" y="1734"/>
                </a:lnTo>
                <a:lnTo>
                  <a:pt x="2074" y="1734"/>
                </a:lnTo>
                <a:lnTo>
                  <a:pt x="2074" y="1735"/>
                </a:lnTo>
                <a:lnTo>
                  <a:pt x="2075" y="1735"/>
                </a:lnTo>
                <a:lnTo>
                  <a:pt x="2075" y="1737"/>
                </a:lnTo>
                <a:lnTo>
                  <a:pt x="2077" y="1737"/>
                </a:lnTo>
                <a:lnTo>
                  <a:pt x="2077" y="1738"/>
                </a:lnTo>
                <a:lnTo>
                  <a:pt x="2078" y="1738"/>
                </a:lnTo>
                <a:lnTo>
                  <a:pt x="2078" y="1739"/>
                </a:lnTo>
                <a:lnTo>
                  <a:pt x="2077" y="1739"/>
                </a:lnTo>
                <a:lnTo>
                  <a:pt x="2077" y="1740"/>
                </a:lnTo>
                <a:lnTo>
                  <a:pt x="2077" y="1741"/>
                </a:lnTo>
                <a:lnTo>
                  <a:pt x="2075" y="1742"/>
                </a:lnTo>
                <a:lnTo>
                  <a:pt x="2072" y="1754"/>
                </a:lnTo>
                <a:lnTo>
                  <a:pt x="2072" y="1755"/>
                </a:lnTo>
                <a:lnTo>
                  <a:pt x="2072" y="1756"/>
                </a:lnTo>
                <a:lnTo>
                  <a:pt x="2072" y="1757"/>
                </a:lnTo>
                <a:lnTo>
                  <a:pt x="2072" y="1758"/>
                </a:lnTo>
                <a:lnTo>
                  <a:pt x="2072" y="1759"/>
                </a:lnTo>
                <a:lnTo>
                  <a:pt x="2072" y="1760"/>
                </a:lnTo>
                <a:lnTo>
                  <a:pt x="2071" y="1760"/>
                </a:lnTo>
                <a:lnTo>
                  <a:pt x="2071" y="1762"/>
                </a:lnTo>
                <a:lnTo>
                  <a:pt x="2070" y="1762"/>
                </a:lnTo>
                <a:lnTo>
                  <a:pt x="2070" y="1763"/>
                </a:lnTo>
                <a:lnTo>
                  <a:pt x="2069" y="1763"/>
                </a:lnTo>
                <a:lnTo>
                  <a:pt x="2067" y="1763"/>
                </a:lnTo>
                <a:lnTo>
                  <a:pt x="2066" y="1762"/>
                </a:lnTo>
                <a:lnTo>
                  <a:pt x="2065" y="1760"/>
                </a:lnTo>
                <a:lnTo>
                  <a:pt x="2065" y="1759"/>
                </a:lnTo>
                <a:lnTo>
                  <a:pt x="2065" y="1758"/>
                </a:lnTo>
                <a:lnTo>
                  <a:pt x="2064" y="1758"/>
                </a:lnTo>
                <a:lnTo>
                  <a:pt x="2064" y="1757"/>
                </a:lnTo>
                <a:lnTo>
                  <a:pt x="2064" y="1756"/>
                </a:lnTo>
                <a:lnTo>
                  <a:pt x="2063" y="1756"/>
                </a:lnTo>
                <a:lnTo>
                  <a:pt x="2063" y="1755"/>
                </a:lnTo>
                <a:lnTo>
                  <a:pt x="2062" y="1755"/>
                </a:lnTo>
                <a:lnTo>
                  <a:pt x="2062" y="1756"/>
                </a:lnTo>
                <a:lnTo>
                  <a:pt x="2062" y="1757"/>
                </a:lnTo>
                <a:lnTo>
                  <a:pt x="2063" y="1758"/>
                </a:lnTo>
                <a:lnTo>
                  <a:pt x="2063" y="1759"/>
                </a:lnTo>
                <a:lnTo>
                  <a:pt x="2063" y="1760"/>
                </a:lnTo>
                <a:lnTo>
                  <a:pt x="2064" y="1760"/>
                </a:lnTo>
                <a:lnTo>
                  <a:pt x="2064" y="1762"/>
                </a:lnTo>
                <a:lnTo>
                  <a:pt x="2064" y="1763"/>
                </a:lnTo>
                <a:lnTo>
                  <a:pt x="2064" y="1764"/>
                </a:lnTo>
                <a:lnTo>
                  <a:pt x="2064" y="1765"/>
                </a:lnTo>
                <a:lnTo>
                  <a:pt x="2064" y="1766"/>
                </a:lnTo>
                <a:lnTo>
                  <a:pt x="2065" y="1766"/>
                </a:lnTo>
                <a:lnTo>
                  <a:pt x="2065" y="1767"/>
                </a:lnTo>
                <a:lnTo>
                  <a:pt x="2065" y="1768"/>
                </a:lnTo>
                <a:lnTo>
                  <a:pt x="2064" y="1768"/>
                </a:lnTo>
                <a:lnTo>
                  <a:pt x="2064" y="1770"/>
                </a:lnTo>
                <a:lnTo>
                  <a:pt x="2064" y="1771"/>
                </a:lnTo>
                <a:lnTo>
                  <a:pt x="2064" y="1772"/>
                </a:lnTo>
                <a:lnTo>
                  <a:pt x="2064" y="1773"/>
                </a:lnTo>
                <a:lnTo>
                  <a:pt x="2064" y="1774"/>
                </a:lnTo>
                <a:lnTo>
                  <a:pt x="2064" y="1775"/>
                </a:lnTo>
                <a:lnTo>
                  <a:pt x="2063" y="1776"/>
                </a:lnTo>
                <a:lnTo>
                  <a:pt x="2063" y="1779"/>
                </a:lnTo>
                <a:lnTo>
                  <a:pt x="2063" y="1780"/>
                </a:lnTo>
                <a:lnTo>
                  <a:pt x="2062" y="1780"/>
                </a:lnTo>
                <a:lnTo>
                  <a:pt x="2062" y="1781"/>
                </a:lnTo>
                <a:lnTo>
                  <a:pt x="2062" y="1782"/>
                </a:lnTo>
                <a:lnTo>
                  <a:pt x="2061" y="1782"/>
                </a:lnTo>
                <a:lnTo>
                  <a:pt x="2061" y="1783"/>
                </a:lnTo>
                <a:lnTo>
                  <a:pt x="2061" y="1784"/>
                </a:lnTo>
                <a:lnTo>
                  <a:pt x="2059" y="1785"/>
                </a:lnTo>
                <a:lnTo>
                  <a:pt x="2055" y="1793"/>
                </a:lnTo>
                <a:lnTo>
                  <a:pt x="2055" y="1783"/>
                </a:lnTo>
                <a:lnTo>
                  <a:pt x="2054" y="1782"/>
                </a:lnTo>
                <a:lnTo>
                  <a:pt x="2053" y="1780"/>
                </a:lnTo>
                <a:lnTo>
                  <a:pt x="2050" y="1778"/>
                </a:lnTo>
                <a:lnTo>
                  <a:pt x="2050" y="1774"/>
                </a:lnTo>
                <a:lnTo>
                  <a:pt x="2050" y="1773"/>
                </a:lnTo>
                <a:lnTo>
                  <a:pt x="2050" y="1772"/>
                </a:lnTo>
                <a:lnTo>
                  <a:pt x="2049" y="1771"/>
                </a:lnTo>
                <a:lnTo>
                  <a:pt x="2049" y="1770"/>
                </a:lnTo>
                <a:lnTo>
                  <a:pt x="2049" y="1768"/>
                </a:lnTo>
                <a:lnTo>
                  <a:pt x="2048" y="1768"/>
                </a:lnTo>
                <a:lnTo>
                  <a:pt x="2048" y="1767"/>
                </a:lnTo>
                <a:lnTo>
                  <a:pt x="2047" y="1767"/>
                </a:lnTo>
                <a:lnTo>
                  <a:pt x="2047" y="1766"/>
                </a:lnTo>
                <a:lnTo>
                  <a:pt x="2047" y="1765"/>
                </a:lnTo>
                <a:lnTo>
                  <a:pt x="2046" y="1765"/>
                </a:lnTo>
                <a:lnTo>
                  <a:pt x="2046" y="1764"/>
                </a:lnTo>
                <a:lnTo>
                  <a:pt x="2045" y="1764"/>
                </a:lnTo>
                <a:lnTo>
                  <a:pt x="2045" y="1763"/>
                </a:lnTo>
                <a:lnTo>
                  <a:pt x="2045" y="1762"/>
                </a:lnTo>
                <a:lnTo>
                  <a:pt x="2045" y="1760"/>
                </a:lnTo>
                <a:lnTo>
                  <a:pt x="2046" y="1760"/>
                </a:lnTo>
                <a:lnTo>
                  <a:pt x="2042" y="1754"/>
                </a:lnTo>
                <a:lnTo>
                  <a:pt x="2044" y="1751"/>
                </a:lnTo>
                <a:lnTo>
                  <a:pt x="2042" y="1751"/>
                </a:lnTo>
                <a:lnTo>
                  <a:pt x="2042" y="1750"/>
                </a:lnTo>
                <a:lnTo>
                  <a:pt x="2042" y="1749"/>
                </a:lnTo>
                <a:lnTo>
                  <a:pt x="2044" y="1749"/>
                </a:lnTo>
                <a:lnTo>
                  <a:pt x="2042" y="1746"/>
                </a:lnTo>
                <a:lnTo>
                  <a:pt x="2044" y="1741"/>
                </a:lnTo>
                <a:lnTo>
                  <a:pt x="2044" y="1740"/>
                </a:lnTo>
                <a:lnTo>
                  <a:pt x="2047" y="1737"/>
                </a:lnTo>
                <a:lnTo>
                  <a:pt x="2048" y="1738"/>
                </a:lnTo>
                <a:lnTo>
                  <a:pt x="2049" y="1737"/>
                </a:lnTo>
                <a:lnTo>
                  <a:pt x="2050" y="1737"/>
                </a:lnTo>
                <a:lnTo>
                  <a:pt x="2049" y="1737"/>
                </a:lnTo>
                <a:lnTo>
                  <a:pt x="2049" y="1735"/>
                </a:lnTo>
                <a:lnTo>
                  <a:pt x="2050" y="1735"/>
                </a:lnTo>
                <a:lnTo>
                  <a:pt x="2052" y="1735"/>
                </a:lnTo>
                <a:lnTo>
                  <a:pt x="2052" y="1734"/>
                </a:lnTo>
                <a:lnTo>
                  <a:pt x="2053" y="1733"/>
                </a:lnTo>
                <a:lnTo>
                  <a:pt x="2054" y="1733"/>
                </a:lnTo>
                <a:lnTo>
                  <a:pt x="2054" y="1732"/>
                </a:lnTo>
                <a:lnTo>
                  <a:pt x="2055" y="1732"/>
                </a:lnTo>
                <a:lnTo>
                  <a:pt x="2056" y="1732"/>
                </a:lnTo>
                <a:lnTo>
                  <a:pt x="2057" y="1732"/>
                </a:lnTo>
                <a:lnTo>
                  <a:pt x="2062" y="1729"/>
                </a:lnTo>
                <a:lnTo>
                  <a:pt x="2064" y="1726"/>
                </a:lnTo>
                <a:lnTo>
                  <a:pt x="2073" y="1723"/>
                </a:lnTo>
                <a:lnTo>
                  <a:pt x="2074" y="1722"/>
                </a:lnTo>
                <a:lnTo>
                  <a:pt x="2075" y="1721"/>
                </a:lnTo>
                <a:lnTo>
                  <a:pt x="2077" y="1721"/>
                </a:lnTo>
                <a:lnTo>
                  <a:pt x="2079" y="1723"/>
                </a:lnTo>
                <a:lnTo>
                  <a:pt x="2082" y="1723"/>
                </a:lnTo>
                <a:lnTo>
                  <a:pt x="2075" y="1728"/>
                </a:lnTo>
                <a:lnTo>
                  <a:pt x="2077" y="1728"/>
                </a:lnTo>
                <a:close/>
                <a:moveTo>
                  <a:pt x="1887" y="1715"/>
                </a:moveTo>
                <a:lnTo>
                  <a:pt x="1888" y="1715"/>
                </a:lnTo>
                <a:lnTo>
                  <a:pt x="1888" y="1716"/>
                </a:lnTo>
                <a:lnTo>
                  <a:pt x="1889" y="1716"/>
                </a:lnTo>
                <a:lnTo>
                  <a:pt x="1890" y="1716"/>
                </a:lnTo>
                <a:lnTo>
                  <a:pt x="1890" y="1715"/>
                </a:lnTo>
                <a:lnTo>
                  <a:pt x="1891" y="1716"/>
                </a:lnTo>
                <a:lnTo>
                  <a:pt x="1891" y="1717"/>
                </a:lnTo>
                <a:lnTo>
                  <a:pt x="1891" y="1718"/>
                </a:lnTo>
                <a:lnTo>
                  <a:pt x="1890" y="1718"/>
                </a:lnTo>
                <a:lnTo>
                  <a:pt x="1889" y="1720"/>
                </a:lnTo>
                <a:lnTo>
                  <a:pt x="1889" y="1721"/>
                </a:lnTo>
                <a:lnTo>
                  <a:pt x="1888" y="1721"/>
                </a:lnTo>
                <a:lnTo>
                  <a:pt x="1888" y="1722"/>
                </a:lnTo>
                <a:lnTo>
                  <a:pt x="1887" y="1723"/>
                </a:lnTo>
                <a:lnTo>
                  <a:pt x="1887" y="1724"/>
                </a:lnTo>
                <a:lnTo>
                  <a:pt x="1887" y="1725"/>
                </a:lnTo>
                <a:lnTo>
                  <a:pt x="1886" y="1725"/>
                </a:lnTo>
                <a:lnTo>
                  <a:pt x="1886" y="1724"/>
                </a:lnTo>
                <a:lnTo>
                  <a:pt x="1886" y="1723"/>
                </a:lnTo>
                <a:lnTo>
                  <a:pt x="1885" y="1723"/>
                </a:lnTo>
                <a:lnTo>
                  <a:pt x="1883" y="1723"/>
                </a:lnTo>
                <a:lnTo>
                  <a:pt x="1882" y="1723"/>
                </a:lnTo>
                <a:lnTo>
                  <a:pt x="1882" y="1722"/>
                </a:lnTo>
                <a:lnTo>
                  <a:pt x="1881" y="1722"/>
                </a:lnTo>
                <a:lnTo>
                  <a:pt x="1882" y="1721"/>
                </a:lnTo>
                <a:lnTo>
                  <a:pt x="1881" y="1721"/>
                </a:lnTo>
                <a:lnTo>
                  <a:pt x="1882" y="1721"/>
                </a:lnTo>
                <a:lnTo>
                  <a:pt x="1882" y="1720"/>
                </a:lnTo>
                <a:lnTo>
                  <a:pt x="1881" y="1720"/>
                </a:lnTo>
                <a:lnTo>
                  <a:pt x="1881" y="1718"/>
                </a:lnTo>
                <a:lnTo>
                  <a:pt x="1880" y="1717"/>
                </a:lnTo>
                <a:lnTo>
                  <a:pt x="1879" y="1716"/>
                </a:lnTo>
                <a:lnTo>
                  <a:pt x="1879" y="1715"/>
                </a:lnTo>
                <a:lnTo>
                  <a:pt x="1879" y="1716"/>
                </a:lnTo>
                <a:lnTo>
                  <a:pt x="1880" y="1716"/>
                </a:lnTo>
                <a:lnTo>
                  <a:pt x="1881" y="1716"/>
                </a:lnTo>
                <a:lnTo>
                  <a:pt x="1882" y="1717"/>
                </a:lnTo>
                <a:lnTo>
                  <a:pt x="1883" y="1718"/>
                </a:lnTo>
                <a:lnTo>
                  <a:pt x="1885" y="1718"/>
                </a:lnTo>
                <a:lnTo>
                  <a:pt x="1885" y="1720"/>
                </a:lnTo>
                <a:lnTo>
                  <a:pt x="1886" y="1720"/>
                </a:lnTo>
                <a:lnTo>
                  <a:pt x="1886" y="1721"/>
                </a:lnTo>
                <a:lnTo>
                  <a:pt x="1887" y="1721"/>
                </a:lnTo>
                <a:lnTo>
                  <a:pt x="1888" y="1721"/>
                </a:lnTo>
                <a:lnTo>
                  <a:pt x="1888" y="1720"/>
                </a:lnTo>
                <a:lnTo>
                  <a:pt x="1888" y="1718"/>
                </a:lnTo>
                <a:lnTo>
                  <a:pt x="1889" y="1718"/>
                </a:lnTo>
                <a:lnTo>
                  <a:pt x="1888" y="1717"/>
                </a:lnTo>
                <a:lnTo>
                  <a:pt x="1887" y="1717"/>
                </a:lnTo>
                <a:lnTo>
                  <a:pt x="1887" y="1716"/>
                </a:lnTo>
                <a:lnTo>
                  <a:pt x="1887" y="1715"/>
                </a:lnTo>
                <a:close/>
                <a:moveTo>
                  <a:pt x="1760" y="1776"/>
                </a:moveTo>
                <a:lnTo>
                  <a:pt x="1757" y="1778"/>
                </a:lnTo>
                <a:lnTo>
                  <a:pt x="1755" y="1776"/>
                </a:lnTo>
                <a:lnTo>
                  <a:pt x="1753" y="1778"/>
                </a:lnTo>
                <a:lnTo>
                  <a:pt x="1749" y="1780"/>
                </a:lnTo>
                <a:lnTo>
                  <a:pt x="1748" y="1780"/>
                </a:lnTo>
                <a:lnTo>
                  <a:pt x="1747" y="1780"/>
                </a:lnTo>
                <a:lnTo>
                  <a:pt x="1746" y="1780"/>
                </a:lnTo>
                <a:lnTo>
                  <a:pt x="1745" y="1781"/>
                </a:lnTo>
                <a:lnTo>
                  <a:pt x="1744" y="1782"/>
                </a:lnTo>
                <a:lnTo>
                  <a:pt x="1743" y="1782"/>
                </a:lnTo>
                <a:lnTo>
                  <a:pt x="1741" y="1782"/>
                </a:lnTo>
                <a:lnTo>
                  <a:pt x="1740" y="1783"/>
                </a:lnTo>
                <a:lnTo>
                  <a:pt x="1739" y="1783"/>
                </a:lnTo>
                <a:lnTo>
                  <a:pt x="1738" y="1784"/>
                </a:lnTo>
                <a:lnTo>
                  <a:pt x="1737" y="1784"/>
                </a:lnTo>
                <a:lnTo>
                  <a:pt x="1736" y="1785"/>
                </a:lnTo>
                <a:lnTo>
                  <a:pt x="1734" y="1785"/>
                </a:lnTo>
                <a:lnTo>
                  <a:pt x="1731" y="1785"/>
                </a:lnTo>
                <a:lnTo>
                  <a:pt x="1729" y="1785"/>
                </a:lnTo>
                <a:lnTo>
                  <a:pt x="1728" y="1785"/>
                </a:lnTo>
                <a:lnTo>
                  <a:pt x="1726" y="1785"/>
                </a:lnTo>
                <a:lnTo>
                  <a:pt x="1723" y="1785"/>
                </a:lnTo>
                <a:lnTo>
                  <a:pt x="1720" y="1785"/>
                </a:lnTo>
                <a:lnTo>
                  <a:pt x="1719" y="1785"/>
                </a:lnTo>
                <a:lnTo>
                  <a:pt x="1718" y="1785"/>
                </a:lnTo>
                <a:lnTo>
                  <a:pt x="1715" y="1785"/>
                </a:lnTo>
                <a:lnTo>
                  <a:pt x="1714" y="1784"/>
                </a:lnTo>
                <a:lnTo>
                  <a:pt x="1713" y="1783"/>
                </a:lnTo>
                <a:lnTo>
                  <a:pt x="1711" y="1782"/>
                </a:lnTo>
                <a:lnTo>
                  <a:pt x="1710" y="1781"/>
                </a:lnTo>
                <a:lnTo>
                  <a:pt x="1710" y="1779"/>
                </a:lnTo>
                <a:lnTo>
                  <a:pt x="1709" y="1776"/>
                </a:lnTo>
                <a:lnTo>
                  <a:pt x="1709" y="1775"/>
                </a:lnTo>
                <a:lnTo>
                  <a:pt x="1709" y="1773"/>
                </a:lnTo>
                <a:lnTo>
                  <a:pt x="1709" y="1772"/>
                </a:lnTo>
                <a:lnTo>
                  <a:pt x="1709" y="1771"/>
                </a:lnTo>
                <a:lnTo>
                  <a:pt x="1709" y="1768"/>
                </a:lnTo>
                <a:lnTo>
                  <a:pt x="1710" y="1767"/>
                </a:lnTo>
                <a:lnTo>
                  <a:pt x="1710" y="1765"/>
                </a:lnTo>
                <a:lnTo>
                  <a:pt x="1711" y="1763"/>
                </a:lnTo>
                <a:lnTo>
                  <a:pt x="1711" y="1762"/>
                </a:lnTo>
                <a:lnTo>
                  <a:pt x="1711" y="1760"/>
                </a:lnTo>
                <a:lnTo>
                  <a:pt x="1712" y="1758"/>
                </a:lnTo>
                <a:lnTo>
                  <a:pt x="1713" y="1757"/>
                </a:lnTo>
                <a:lnTo>
                  <a:pt x="1714" y="1756"/>
                </a:lnTo>
                <a:lnTo>
                  <a:pt x="1714" y="1755"/>
                </a:lnTo>
                <a:lnTo>
                  <a:pt x="1715" y="1753"/>
                </a:lnTo>
                <a:lnTo>
                  <a:pt x="1716" y="1751"/>
                </a:lnTo>
                <a:lnTo>
                  <a:pt x="1718" y="1750"/>
                </a:lnTo>
                <a:lnTo>
                  <a:pt x="1720" y="1750"/>
                </a:lnTo>
                <a:lnTo>
                  <a:pt x="1721" y="1749"/>
                </a:lnTo>
                <a:lnTo>
                  <a:pt x="1722" y="1748"/>
                </a:lnTo>
                <a:lnTo>
                  <a:pt x="1723" y="1747"/>
                </a:lnTo>
                <a:lnTo>
                  <a:pt x="1724" y="1746"/>
                </a:lnTo>
                <a:lnTo>
                  <a:pt x="1726" y="1745"/>
                </a:lnTo>
                <a:lnTo>
                  <a:pt x="1727" y="1743"/>
                </a:lnTo>
                <a:lnTo>
                  <a:pt x="1728" y="1742"/>
                </a:lnTo>
                <a:lnTo>
                  <a:pt x="1729" y="1741"/>
                </a:lnTo>
                <a:lnTo>
                  <a:pt x="1731" y="1739"/>
                </a:lnTo>
                <a:lnTo>
                  <a:pt x="1770" y="1712"/>
                </a:lnTo>
                <a:lnTo>
                  <a:pt x="1772" y="1713"/>
                </a:lnTo>
                <a:lnTo>
                  <a:pt x="1773" y="1713"/>
                </a:lnTo>
                <a:lnTo>
                  <a:pt x="1776" y="1715"/>
                </a:lnTo>
                <a:lnTo>
                  <a:pt x="1776" y="1717"/>
                </a:lnTo>
                <a:lnTo>
                  <a:pt x="1777" y="1718"/>
                </a:lnTo>
                <a:lnTo>
                  <a:pt x="1777" y="1722"/>
                </a:lnTo>
                <a:lnTo>
                  <a:pt x="1777" y="1723"/>
                </a:lnTo>
                <a:lnTo>
                  <a:pt x="1776" y="1726"/>
                </a:lnTo>
                <a:lnTo>
                  <a:pt x="1774" y="1728"/>
                </a:lnTo>
                <a:lnTo>
                  <a:pt x="1773" y="1729"/>
                </a:lnTo>
                <a:lnTo>
                  <a:pt x="1773" y="1731"/>
                </a:lnTo>
                <a:lnTo>
                  <a:pt x="1773" y="1732"/>
                </a:lnTo>
                <a:lnTo>
                  <a:pt x="1772" y="1734"/>
                </a:lnTo>
                <a:lnTo>
                  <a:pt x="1770" y="1735"/>
                </a:lnTo>
                <a:lnTo>
                  <a:pt x="1769" y="1738"/>
                </a:lnTo>
                <a:lnTo>
                  <a:pt x="1769" y="1740"/>
                </a:lnTo>
                <a:lnTo>
                  <a:pt x="1770" y="1742"/>
                </a:lnTo>
                <a:lnTo>
                  <a:pt x="1771" y="1743"/>
                </a:lnTo>
                <a:lnTo>
                  <a:pt x="1772" y="1746"/>
                </a:lnTo>
                <a:lnTo>
                  <a:pt x="1773" y="1747"/>
                </a:lnTo>
                <a:lnTo>
                  <a:pt x="1774" y="1749"/>
                </a:lnTo>
                <a:lnTo>
                  <a:pt x="1776" y="1750"/>
                </a:lnTo>
                <a:lnTo>
                  <a:pt x="1776" y="1751"/>
                </a:lnTo>
                <a:lnTo>
                  <a:pt x="1777" y="1754"/>
                </a:lnTo>
                <a:lnTo>
                  <a:pt x="1776" y="1756"/>
                </a:lnTo>
                <a:lnTo>
                  <a:pt x="1776" y="1757"/>
                </a:lnTo>
                <a:lnTo>
                  <a:pt x="1776" y="1758"/>
                </a:lnTo>
                <a:lnTo>
                  <a:pt x="1776" y="1760"/>
                </a:lnTo>
                <a:lnTo>
                  <a:pt x="1774" y="1762"/>
                </a:lnTo>
                <a:lnTo>
                  <a:pt x="1774" y="1764"/>
                </a:lnTo>
                <a:lnTo>
                  <a:pt x="1773" y="1767"/>
                </a:lnTo>
                <a:lnTo>
                  <a:pt x="1773" y="1768"/>
                </a:lnTo>
                <a:lnTo>
                  <a:pt x="1772" y="1770"/>
                </a:lnTo>
                <a:lnTo>
                  <a:pt x="1771" y="1771"/>
                </a:lnTo>
                <a:lnTo>
                  <a:pt x="1771" y="1772"/>
                </a:lnTo>
                <a:lnTo>
                  <a:pt x="1769" y="1772"/>
                </a:lnTo>
                <a:lnTo>
                  <a:pt x="1768" y="1773"/>
                </a:lnTo>
                <a:lnTo>
                  <a:pt x="1766" y="1774"/>
                </a:lnTo>
                <a:lnTo>
                  <a:pt x="1764" y="1774"/>
                </a:lnTo>
                <a:lnTo>
                  <a:pt x="1762" y="1775"/>
                </a:lnTo>
                <a:lnTo>
                  <a:pt x="1760" y="1776"/>
                </a:lnTo>
                <a:close/>
                <a:moveTo>
                  <a:pt x="1853" y="1709"/>
                </a:moveTo>
                <a:lnTo>
                  <a:pt x="1852" y="1709"/>
                </a:lnTo>
                <a:lnTo>
                  <a:pt x="1850" y="1708"/>
                </a:lnTo>
                <a:lnTo>
                  <a:pt x="1852" y="1707"/>
                </a:lnTo>
                <a:lnTo>
                  <a:pt x="1853" y="1707"/>
                </a:lnTo>
                <a:lnTo>
                  <a:pt x="1853" y="1708"/>
                </a:lnTo>
                <a:lnTo>
                  <a:pt x="1853" y="1709"/>
                </a:lnTo>
                <a:close/>
                <a:moveTo>
                  <a:pt x="2006" y="1705"/>
                </a:moveTo>
                <a:lnTo>
                  <a:pt x="2005" y="1715"/>
                </a:lnTo>
                <a:lnTo>
                  <a:pt x="2002" y="1714"/>
                </a:lnTo>
                <a:lnTo>
                  <a:pt x="1997" y="1707"/>
                </a:lnTo>
                <a:lnTo>
                  <a:pt x="1996" y="1701"/>
                </a:lnTo>
                <a:lnTo>
                  <a:pt x="1998" y="1698"/>
                </a:lnTo>
                <a:lnTo>
                  <a:pt x="2002" y="1699"/>
                </a:lnTo>
                <a:lnTo>
                  <a:pt x="2004" y="1700"/>
                </a:lnTo>
                <a:lnTo>
                  <a:pt x="2006" y="1705"/>
                </a:lnTo>
                <a:close/>
                <a:moveTo>
                  <a:pt x="1850" y="1697"/>
                </a:moveTo>
                <a:lnTo>
                  <a:pt x="1852" y="1697"/>
                </a:lnTo>
                <a:lnTo>
                  <a:pt x="1852" y="1698"/>
                </a:lnTo>
                <a:lnTo>
                  <a:pt x="1850" y="1698"/>
                </a:lnTo>
                <a:lnTo>
                  <a:pt x="1849" y="1697"/>
                </a:lnTo>
                <a:lnTo>
                  <a:pt x="1850" y="1697"/>
                </a:lnTo>
                <a:close/>
                <a:moveTo>
                  <a:pt x="1907" y="1688"/>
                </a:moveTo>
                <a:lnTo>
                  <a:pt x="1908" y="1688"/>
                </a:lnTo>
                <a:lnTo>
                  <a:pt x="1910" y="1688"/>
                </a:lnTo>
                <a:lnTo>
                  <a:pt x="1910" y="1689"/>
                </a:lnTo>
                <a:lnTo>
                  <a:pt x="1911" y="1689"/>
                </a:lnTo>
                <a:lnTo>
                  <a:pt x="1912" y="1689"/>
                </a:lnTo>
                <a:lnTo>
                  <a:pt x="1912" y="1690"/>
                </a:lnTo>
                <a:lnTo>
                  <a:pt x="1911" y="1691"/>
                </a:lnTo>
                <a:lnTo>
                  <a:pt x="1910" y="1691"/>
                </a:lnTo>
                <a:lnTo>
                  <a:pt x="1910" y="1692"/>
                </a:lnTo>
                <a:lnTo>
                  <a:pt x="1908" y="1692"/>
                </a:lnTo>
                <a:lnTo>
                  <a:pt x="1907" y="1692"/>
                </a:lnTo>
                <a:lnTo>
                  <a:pt x="1907" y="1691"/>
                </a:lnTo>
                <a:lnTo>
                  <a:pt x="1906" y="1691"/>
                </a:lnTo>
                <a:lnTo>
                  <a:pt x="1906" y="1690"/>
                </a:lnTo>
                <a:lnTo>
                  <a:pt x="1907" y="1690"/>
                </a:lnTo>
                <a:lnTo>
                  <a:pt x="1906" y="1689"/>
                </a:lnTo>
                <a:lnTo>
                  <a:pt x="1906" y="1688"/>
                </a:lnTo>
                <a:lnTo>
                  <a:pt x="1907" y="1688"/>
                </a:lnTo>
                <a:lnTo>
                  <a:pt x="1907" y="1687"/>
                </a:lnTo>
                <a:lnTo>
                  <a:pt x="1907" y="1688"/>
                </a:lnTo>
                <a:close/>
                <a:moveTo>
                  <a:pt x="1832" y="1683"/>
                </a:moveTo>
                <a:lnTo>
                  <a:pt x="1832" y="1684"/>
                </a:lnTo>
                <a:lnTo>
                  <a:pt x="1832" y="1686"/>
                </a:lnTo>
                <a:lnTo>
                  <a:pt x="1831" y="1687"/>
                </a:lnTo>
                <a:lnTo>
                  <a:pt x="1831" y="1688"/>
                </a:lnTo>
                <a:lnTo>
                  <a:pt x="1830" y="1689"/>
                </a:lnTo>
                <a:lnTo>
                  <a:pt x="1830" y="1690"/>
                </a:lnTo>
                <a:lnTo>
                  <a:pt x="1831" y="1690"/>
                </a:lnTo>
                <a:lnTo>
                  <a:pt x="1831" y="1691"/>
                </a:lnTo>
                <a:lnTo>
                  <a:pt x="1831" y="1692"/>
                </a:lnTo>
                <a:lnTo>
                  <a:pt x="1832" y="1692"/>
                </a:lnTo>
                <a:lnTo>
                  <a:pt x="1832" y="1693"/>
                </a:lnTo>
                <a:lnTo>
                  <a:pt x="1833" y="1693"/>
                </a:lnTo>
                <a:lnTo>
                  <a:pt x="1833" y="1695"/>
                </a:lnTo>
                <a:lnTo>
                  <a:pt x="1835" y="1695"/>
                </a:lnTo>
                <a:lnTo>
                  <a:pt x="1836" y="1695"/>
                </a:lnTo>
                <a:lnTo>
                  <a:pt x="1837" y="1696"/>
                </a:lnTo>
                <a:lnTo>
                  <a:pt x="1836" y="1697"/>
                </a:lnTo>
                <a:lnTo>
                  <a:pt x="1836" y="1698"/>
                </a:lnTo>
                <a:lnTo>
                  <a:pt x="1835" y="1698"/>
                </a:lnTo>
                <a:lnTo>
                  <a:pt x="1833" y="1698"/>
                </a:lnTo>
                <a:lnTo>
                  <a:pt x="1833" y="1699"/>
                </a:lnTo>
                <a:lnTo>
                  <a:pt x="1832" y="1698"/>
                </a:lnTo>
                <a:lnTo>
                  <a:pt x="1831" y="1697"/>
                </a:lnTo>
                <a:lnTo>
                  <a:pt x="1830" y="1697"/>
                </a:lnTo>
                <a:lnTo>
                  <a:pt x="1829" y="1696"/>
                </a:lnTo>
                <a:lnTo>
                  <a:pt x="1828" y="1696"/>
                </a:lnTo>
                <a:lnTo>
                  <a:pt x="1827" y="1696"/>
                </a:lnTo>
                <a:lnTo>
                  <a:pt x="1826" y="1697"/>
                </a:lnTo>
                <a:lnTo>
                  <a:pt x="1824" y="1698"/>
                </a:lnTo>
                <a:lnTo>
                  <a:pt x="1823" y="1699"/>
                </a:lnTo>
                <a:lnTo>
                  <a:pt x="1822" y="1699"/>
                </a:lnTo>
                <a:lnTo>
                  <a:pt x="1821" y="1700"/>
                </a:lnTo>
                <a:lnTo>
                  <a:pt x="1820" y="1700"/>
                </a:lnTo>
                <a:lnTo>
                  <a:pt x="1819" y="1700"/>
                </a:lnTo>
                <a:lnTo>
                  <a:pt x="1819" y="1701"/>
                </a:lnTo>
                <a:lnTo>
                  <a:pt x="1818" y="1701"/>
                </a:lnTo>
                <a:lnTo>
                  <a:pt x="1816" y="1701"/>
                </a:lnTo>
                <a:lnTo>
                  <a:pt x="1815" y="1701"/>
                </a:lnTo>
                <a:lnTo>
                  <a:pt x="1814" y="1701"/>
                </a:lnTo>
                <a:lnTo>
                  <a:pt x="1813" y="1701"/>
                </a:lnTo>
                <a:lnTo>
                  <a:pt x="1812" y="1701"/>
                </a:lnTo>
                <a:lnTo>
                  <a:pt x="1811" y="1701"/>
                </a:lnTo>
                <a:lnTo>
                  <a:pt x="1810" y="1701"/>
                </a:lnTo>
                <a:lnTo>
                  <a:pt x="1808" y="1701"/>
                </a:lnTo>
                <a:lnTo>
                  <a:pt x="1808" y="1700"/>
                </a:lnTo>
                <a:lnTo>
                  <a:pt x="1807" y="1700"/>
                </a:lnTo>
                <a:lnTo>
                  <a:pt x="1806" y="1699"/>
                </a:lnTo>
                <a:lnTo>
                  <a:pt x="1805" y="1698"/>
                </a:lnTo>
                <a:lnTo>
                  <a:pt x="1805" y="1697"/>
                </a:lnTo>
                <a:lnTo>
                  <a:pt x="1805" y="1696"/>
                </a:lnTo>
                <a:lnTo>
                  <a:pt x="1806" y="1696"/>
                </a:lnTo>
                <a:lnTo>
                  <a:pt x="1806" y="1695"/>
                </a:lnTo>
                <a:lnTo>
                  <a:pt x="1807" y="1695"/>
                </a:lnTo>
                <a:lnTo>
                  <a:pt x="1807" y="1693"/>
                </a:lnTo>
                <a:lnTo>
                  <a:pt x="1807" y="1692"/>
                </a:lnTo>
                <a:lnTo>
                  <a:pt x="1807" y="1691"/>
                </a:lnTo>
                <a:lnTo>
                  <a:pt x="1806" y="1691"/>
                </a:lnTo>
                <a:lnTo>
                  <a:pt x="1806" y="1690"/>
                </a:lnTo>
                <a:lnTo>
                  <a:pt x="1807" y="1689"/>
                </a:lnTo>
                <a:lnTo>
                  <a:pt x="1807" y="1688"/>
                </a:lnTo>
                <a:lnTo>
                  <a:pt x="1807" y="1687"/>
                </a:lnTo>
                <a:lnTo>
                  <a:pt x="1808" y="1687"/>
                </a:lnTo>
                <a:lnTo>
                  <a:pt x="1808" y="1686"/>
                </a:lnTo>
                <a:lnTo>
                  <a:pt x="1810" y="1684"/>
                </a:lnTo>
                <a:lnTo>
                  <a:pt x="1811" y="1684"/>
                </a:lnTo>
                <a:lnTo>
                  <a:pt x="1819" y="1683"/>
                </a:lnTo>
                <a:lnTo>
                  <a:pt x="1819" y="1684"/>
                </a:lnTo>
                <a:lnTo>
                  <a:pt x="1820" y="1684"/>
                </a:lnTo>
                <a:lnTo>
                  <a:pt x="1820" y="1683"/>
                </a:lnTo>
                <a:lnTo>
                  <a:pt x="1820" y="1682"/>
                </a:lnTo>
                <a:lnTo>
                  <a:pt x="1821" y="1682"/>
                </a:lnTo>
                <a:lnTo>
                  <a:pt x="1821" y="1681"/>
                </a:lnTo>
                <a:lnTo>
                  <a:pt x="1821" y="1680"/>
                </a:lnTo>
                <a:lnTo>
                  <a:pt x="1822" y="1680"/>
                </a:lnTo>
                <a:lnTo>
                  <a:pt x="1823" y="1679"/>
                </a:lnTo>
                <a:lnTo>
                  <a:pt x="1824" y="1679"/>
                </a:lnTo>
                <a:lnTo>
                  <a:pt x="1826" y="1678"/>
                </a:lnTo>
                <a:lnTo>
                  <a:pt x="1827" y="1678"/>
                </a:lnTo>
                <a:lnTo>
                  <a:pt x="1828" y="1678"/>
                </a:lnTo>
                <a:lnTo>
                  <a:pt x="1829" y="1678"/>
                </a:lnTo>
                <a:lnTo>
                  <a:pt x="1830" y="1678"/>
                </a:lnTo>
                <a:lnTo>
                  <a:pt x="1831" y="1678"/>
                </a:lnTo>
                <a:lnTo>
                  <a:pt x="1832" y="1678"/>
                </a:lnTo>
                <a:lnTo>
                  <a:pt x="1832" y="1679"/>
                </a:lnTo>
                <a:lnTo>
                  <a:pt x="1833" y="1679"/>
                </a:lnTo>
                <a:lnTo>
                  <a:pt x="1833" y="1680"/>
                </a:lnTo>
                <a:lnTo>
                  <a:pt x="1833" y="1681"/>
                </a:lnTo>
                <a:lnTo>
                  <a:pt x="1833" y="1682"/>
                </a:lnTo>
                <a:lnTo>
                  <a:pt x="1833" y="1683"/>
                </a:lnTo>
                <a:lnTo>
                  <a:pt x="1832" y="1683"/>
                </a:lnTo>
                <a:close/>
                <a:moveTo>
                  <a:pt x="1861" y="1668"/>
                </a:moveTo>
                <a:lnTo>
                  <a:pt x="1860" y="1668"/>
                </a:lnTo>
                <a:lnTo>
                  <a:pt x="1860" y="1670"/>
                </a:lnTo>
                <a:lnTo>
                  <a:pt x="1860" y="1671"/>
                </a:lnTo>
                <a:lnTo>
                  <a:pt x="1860" y="1672"/>
                </a:lnTo>
                <a:lnTo>
                  <a:pt x="1860" y="1673"/>
                </a:lnTo>
                <a:lnTo>
                  <a:pt x="1858" y="1673"/>
                </a:lnTo>
                <a:lnTo>
                  <a:pt x="1858" y="1674"/>
                </a:lnTo>
                <a:lnTo>
                  <a:pt x="1858" y="1675"/>
                </a:lnTo>
                <a:lnTo>
                  <a:pt x="1858" y="1676"/>
                </a:lnTo>
                <a:lnTo>
                  <a:pt x="1857" y="1676"/>
                </a:lnTo>
                <a:lnTo>
                  <a:pt x="1857" y="1678"/>
                </a:lnTo>
                <a:lnTo>
                  <a:pt x="1856" y="1678"/>
                </a:lnTo>
                <a:lnTo>
                  <a:pt x="1856" y="1679"/>
                </a:lnTo>
                <a:lnTo>
                  <a:pt x="1855" y="1679"/>
                </a:lnTo>
                <a:lnTo>
                  <a:pt x="1855" y="1680"/>
                </a:lnTo>
                <a:lnTo>
                  <a:pt x="1855" y="1681"/>
                </a:lnTo>
                <a:lnTo>
                  <a:pt x="1855" y="1682"/>
                </a:lnTo>
                <a:lnTo>
                  <a:pt x="1855" y="1683"/>
                </a:lnTo>
                <a:lnTo>
                  <a:pt x="1854" y="1683"/>
                </a:lnTo>
                <a:lnTo>
                  <a:pt x="1854" y="1684"/>
                </a:lnTo>
                <a:lnTo>
                  <a:pt x="1853" y="1684"/>
                </a:lnTo>
                <a:lnTo>
                  <a:pt x="1853" y="1686"/>
                </a:lnTo>
                <a:lnTo>
                  <a:pt x="1852" y="1686"/>
                </a:lnTo>
                <a:lnTo>
                  <a:pt x="1850" y="1686"/>
                </a:lnTo>
                <a:lnTo>
                  <a:pt x="1849" y="1687"/>
                </a:lnTo>
                <a:lnTo>
                  <a:pt x="1849" y="1688"/>
                </a:lnTo>
                <a:lnTo>
                  <a:pt x="1848" y="1688"/>
                </a:lnTo>
                <a:lnTo>
                  <a:pt x="1847" y="1688"/>
                </a:lnTo>
                <a:lnTo>
                  <a:pt x="1846" y="1688"/>
                </a:lnTo>
                <a:lnTo>
                  <a:pt x="1845" y="1688"/>
                </a:lnTo>
                <a:lnTo>
                  <a:pt x="1844" y="1688"/>
                </a:lnTo>
                <a:lnTo>
                  <a:pt x="1844" y="1687"/>
                </a:lnTo>
                <a:lnTo>
                  <a:pt x="1844" y="1686"/>
                </a:lnTo>
                <a:lnTo>
                  <a:pt x="1844" y="1684"/>
                </a:lnTo>
                <a:lnTo>
                  <a:pt x="1844" y="1682"/>
                </a:lnTo>
                <a:lnTo>
                  <a:pt x="1844" y="1681"/>
                </a:lnTo>
                <a:lnTo>
                  <a:pt x="1844" y="1680"/>
                </a:lnTo>
                <a:lnTo>
                  <a:pt x="1844" y="1679"/>
                </a:lnTo>
                <a:lnTo>
                  <a:pt x="1844" y="1678"/>
                </a:lnTo>
                <a:lnTo>
                  <a:pt x="1845" y="1678"/>
                </a:lnTo>
                <a:lnTo>
                  <a:pt x="1845" y="1676"/>
                </a:lnTo>
                <a:lnTo>
                  <a:pt x="1845" y="1675"/>
                </a:lnTo>
                <a:lnTo>
                  <a:pt x="1845" y="1674"/>
                </a:lnTo>
                <a:lnTo>
                  <a:pt x="1846" y="1674"/>
                </a:lnTo>
                <a:lnTo>
                  <a:pt x="1846" y="1673"/>
                </a:lnTo>
                <a:lnTo>
                  <a:pt x="1846" y="1672"/>
                </a:lnTo>
                <a:lnTo>
                  <a:pt x="1847" y="1672"/>
                </a:lnTo>
                <a:lnTo>
                  <a:pt x="1847" y="1671"/>
                </a:lnTo>
                <a:lnTo>
                  <a:pt x="1848" y="1671"/>
                </a:lnTo>
                <a:lnTo>
                  <a:pt x="1848" y="1670"/>
                </a:lnTo>
                <a:lnTo>
                  <a:pt x="1849" y="1668"/>
                </a:lnTo>
                <a:lnTo>
                  <a:pt x="1849" y="1667"/>
                </a:lnTo>
                <a:lnTo>
                  <a:pt x="1849" y="1666"/>
                </a:lnTo>
                <a:lnTo>
                  <a:pt x="1849" y="1665"/>
                </a:lnTo>
                <a:lnTo>
                  <a:pt x="1849" y="1664"/>
                </a:lnTo>
                <a:lnTo>
                  <a:pt x="1850" y="1663"/>
                </a:lnTo>
                <a:lnTo>
                  <a:pt x="1850" y="1662"/>
                </a:lnTo>
                <a:lnTo>
                  <a:pt x="1850" y="1661"/>
                </a:lnTo>
                <a:lnTo>
                  <a:pt x="1850" y="1659"/>
                </a:lnTo>
                <a:lnTo>
                  <a:pt x="1850" y="1658"/>
                </a:lnTo>
                <a:lnTo>
                  <a:pt x="1852" y="1657"/>
                </a:lnTo>
                <a:lnTo>
                  <a:pt x="1852" y="1656"/>
                </a:lnTo>
                <a:lnTo>
                  <a:pt x="1852" y="1655"/>
                </a:lnTo>
                <a:lnTo>
                  <a:pt x="1853" y="1655"/>
                </a:lnTo>
                <a:lnTo>
                  <a:pt x="1853" y="1654"/>
                </a:lnTo>
                <a:lnTo>
                  <a:pt x="1854" y="1653"/>
                </a:lnTo>
                <a:lnTo>
                  <a:pt x="1854" y="1651"/>
                </a:lnTo>
                <a:lnTo>
                  <a:pt x="1855" y="1651"/>
                </a:lnTo>
                <a:lnTo>
                  <a:pt x="1855" y="1650"/>
                </a:lnTo>
                <a:lnTo>
                  <a:pt x="1856" y="1650"/>
                </a:lnTo>
                <a:lnTo>
                  <a:pt x="1856" y="1649"/>
                </a:lnTo>
                <a:lnTo>
                  <a:pt x="1857" y="1649"/>
                </a:lnTo>
                <a:lnTo>
                  <a:pt x="1858" y="1649"/>
                </a:lnTo>
                <a:lnTo>
                  <a:pt x="1858" y="1648"/>
                </a:lnTo>
                <a:lnTo>
                  <a:pt x="1860" y="1648"/>
                </a:lnTo>
                <a:lnTo>
                  <a:pt x="1860" y="1649"/>
                </a:lnTo>
                <a:lnTo>
                  <a:pt x="1861" y="1649"/>
                </a:lnTo>
                <a:lnTo>
                  <a:pt x="1862" y="1649"/>
                </a:lnTo>
                <a:lnTo>
                  <a:pt x="1862" y="1650"/>
                </a:lnTo>
                <a:lnTo>
                  <a:pt x="1862" y="1651"/>
                </a:lnTo>
                <a:lnTo>
                  <a:pt x="1863" y="1651"/>
                </a:lnTo>
                <a:lnTo>
                  <a:pt x="1863" y="1653"/>
                </a:lnTo>
                <a:lnTo>
                  <a:pt x="1863" y="1654"/>
                </a:lnTo>
                <a:lnTo>
                  <a:pt x="1863" y="1655"/>
                </a:lnTo>
                <a:lnTo>
                  <a:pt x="1864" y="1655"/>
                </a:lnTo>
                <a:lnTo>
                  <a:pt x="1864" y="1656"/>
                </a:lnTo>
                <a:lnTo>
                  <a:pt x="1864" y="1657"/>
                </a:lnTo>
                <a:lnTo>
                  <a:pt x="1865" y="1657"/>
                </a:lnTo>
                <a:lnTo>
                  <a:pt x="1866" y="1658"/>
                </a:lnTo>
                <a:lnTo>
                  <a:pt x="1868" y="1658"/>
                </a:lnTo>
                <a:lnTo>
                  <a:pt x="1868" y="1659"/>
                </a:lnTo>
                <a:lnTo>
                  <a:pt x="1869" y="1659"/>
                </a:lnTo>
                <a:lnTo>
                  <a:pt x="1870" y="1661"/>
                </a:lnTo>
                <a:lnTo>
                  <a:pt x="1868" y="1666"/>
                </a:lnTo>
                <a:lnTo>
                  <a:pt x="1866" y="1666"/>
                </a:lnTo>
                <a:lnTo>
                  <a:pt x="1866" y="1667"/>
                </a:lnTo>
                <a:lnTo>
                  <a:pt x="1865" y="1667"/>
                </a:lnTo>
                <a:lnTo>
                  <a:pt x="1864" y="1668"/>
                </a:lnTo>
                <a:lnTo>
                  <a:pt x="1863" y="1668"/>
                </a:lnTo>
                <a:lnTo>
                  <a:pt x="1862" y="1668"/>
                </a:lnTo>
                <a:lnTo>
                  <a:pt x="1861" y="1668"/>
                </a:lnTo>
                <a:close/>
                <a:moveTo>
                  <a:pt x="1965" y="1647"/>
                </a:moveTo>
                <a:lnTo>
                  <a:pt x="1967" y="1667"/>
                </a:lnTo>
                <a:lnTo>
                  <a:pt x="1969" y="1668"/>
                </a:lnTo>
                <a:lnTo>
                  <a:pt x="1969" y="1670"/>
                </a:lnTo>
                <a:lnTo>
                  <a:pt x="1969" y="1671"/>
                </a:lnTo>
                <a:lnTo>
                  <a:pt x="1970" y="1672"/>
                </a:lnTo>
                <a:lnTo>
                  <a:pt x="1970" y="1673"/>
                </a:lnTo>
                <a:lnTo>
                  <a:pt x="1970" y="1675"/>
                </a:lnTo>
                <a:lnTo>
                  <a:pt x="1971" y="1676"/>
                </a:lnTo>
                <a:lnTo>
                  <a:pt x="1971" y="1678"/>
                </a:lnTo>
                <a:lnTo>
                  <a:pt x="1971" y="1679"/>
                </a:lnTo>
                <a:lnTo>
                  <a:pt x="1971" y="1680"/>
                </a:lnTo>
                <a:lnTo>
                  <a:pt x="1972" y="1681"/>
                </a:lnTo>
                <a:lnTo>
                  <a:pt x="1972" y="1683"/>
                </a:lnTo>
                <a:lnTo>
                  <a:pt x="1972" y="1684"/>
                </a:lnTo>
                <a:lnTo>
                  <a:pt x="1972" y="1686"/>
                </a:lnTo>
                <a:lnTo>
                  <a:pt x="1972" y="1687"/>
                </a:lnTo>
                <a:lnTo>
                  <a:pt x="1972" y="1688"/>
                </a:lnTo>
                <a:lnTo>
                  <a:pt x="1975" y="1701"/>
                </a:lnTo>
                <a:lnTo>
                  <a:pt x="1977" y="1704"/>
                </a:lnTo>
                <a:lnTo>
                  <a:pt x="1978" y="1707"/>
                </a:lnTo>
                <a:lnTo>
                  <a:pt x="1979" y="1709"/>
                </a:lnTo>
                <a:lnTo>
                  <a:pt x="1979" y="1711"/>
                </a:lnTo>
                <a:lnTo>
                  <a:pt x="1980" y="1712"/>
                </a:lnTo>
                <a:lnTo>
                  <a:pt x="1980" y="1713"/>
                </a:lnTo>
                <a:lnTo>
                  <a:pt x="1980" y="1714"/>
                </a:lnTo>
                <a:lnTo>
                  <a:pt x="1981" y="1715"/>
                </a:lnTo>
                <a:lnTo>
                  <a:pt x="1988" y="1718"/>
                </a:lnTo>
                <a:lnTo>
                  <a:pt x="1988" y="1722"/>
                </a:lnTo>
                <a:lnTo>
                  <a:pt x="1990" y="1724"/>
                </a:lnTo>
                <a:lnTo>
                  <a:pt x="1992" y="1728"/>
                </a:lnTo>
                <a:lnTo>
                  <a:pt x="1997" y="1732"/>
                </a:lnTo>
                <a:lnTo>
                  <a:pt x="1998" y="1733"/>
                </a:lnTo>
                <a:lnTo>
                  <a:pt x="1996" y="1735"/>
                </a:lnTo>
                <a:lnTo>
                  <a:pt x="1995" y="1737"/>
                </a:lnTo>
                <a:lnTo>
                  <a:pt x="1989" y="1735"/>
                </a:lnTo>
                <a:lnTo>
                  <a:pt x="1987" y="1740"/>
                </a:lnTo>
                <a:lnTo>
                  <a:pt x="1987" y="1742"/>
                </a:lnTo>
                <a:lnTo>
                  <a:pt x="1991" y="1748"/>
                </a:lnTo>
                <a:lnTo>
                  <a:pt x="1991" y="1749"/>
                </a:lnTo>
                <a:lnTo>
                  <a:pt x="1995" y="1750"/>
                </a:lnTo>
                <a:lnTo>
                  <a:pt x="1996" y="1748"/>
                </a:lnTo>
                <a:lnTo>
                  <a:pt x="1997" y="1747"/>
                </a:lnTo>
                <a:lnTo>
                  <a:pt x="2002" y="1751"/>
                </a:lnTo>
                <a:lnTo>
                  <a:pt x="2002" y="1756"/>
                </a:lnTo>
                <a:lnTo>
                  <a:pt x="2002" y="1759"/>
                </a:lnTo>
                <a:lnTo>
                  <a:pt x="1997" y="1762"/>
                </a:lnTo>
                <a:lnTo>
                  <a:pt x="1995" y="1763"/>
                </a:lnTo>
                <a:lnTo>
                  <a:pt x="1994" y="1764"/>
                </a:lnTo>
                <a:lnTo>
                  <a:pt x="1992" y="1766"/>
                </a:lnTo>
                <a:lnTo>
                  <a:pt x="1992" y="1771"/>
                </a:lnTo>
                <a:lnTo>
                  <a:pt x="1991" y="1774"/>
                </a:lnTo>
                <a:lnTo>
                  <a:pt x="1990" y="1775"/>
                </a:lnTo>
                <a:lnTo>
                  <a:pt x="1990" y="1776"/>
                </a:lnTo>
                <a:lnTo>
                  <a:pt x="1991" y="1778"/>
                </a:lnTo>
                <a:lnTo>
                  <a:pt x="1991" y="1781"/>
                </a:lnTo>
                <a:lnTo>
                  <a:pt x="1994" y="1784"/>
                </a:lnTo>
                <a:lnTo>
                  <a:pt x="1994" y="1788"/>
                </a:lnTo>
                <a:lnTo>
                  <a:pt x="1996" y="1790"/>
                </a:lnTo>
                <a:lnTo>
                  <a:pt x="1996" y="1791"/>
                </a:lnTo>
                <a:lnTo>
                  <a:pt x="1996" y="1792"/>
                </a:lnTo>
                <a:lnTo>
                  <a:pt x="1996" y="1793"/>
                </a:lnTo>
                <a:lnTo>
                  <a:pt x="1997" y="1793"/>
                </a:lnTo>
                <a:lnTo>
                  <a:pt x="1997" y="1795"/>
                </a:lnTo>
                <a:lnTo>
                  <a:pt x="1998" y="1795"/>
                </a:lnTo>
                <a:lnTo>
                  <a:pt x="1998" y="1793"/>
                </a:lnTo>
                <a:lnTo>
                  <a:pt x="1999" y="1793"/>
                </a:lnTo>
                <a:lnTo>
                  <a:pt x="2000" y="1793"/>
                </a:lnTo>
                <a:lnTo>
                  <a:pt x="2002" y="1793"/>
                </a:lnTo>
                <a:lnTo>
                  <a:pt x="2003" y="1792"/>
                </a:lnTo>
                <a:lnTo>
                  <a:pt x="2004" y="1792"/>
                </a:lnTo>
                <a:lnTo>
                  <a:pt x="2005" y="1792"/>
                </a:lnTo>
                <a:lnTo>
                  <a:pt x="2006" y="1791"/>
                </a:lnTo>
                <a:lnTo>
                  <a:pt x="2007" y="1791"/>
                </a:lnTo>
                <a:lnTo>
                  <a:pt x="2007" y="1792"/>
                </a:lnTo>
                <a:lnTo>
                  <a:pt x="2007" y="1793"/>
                </a:lnTo>
                <a:lnTo>
                  <a:pt x="2006" y="1795"/>
                </a:lnTo>
                <a:lnTo>
                  <a:pt x="2005" y="1796"/>
                </a:lnTo>
                <a:lnTo>
                  <a:pt x="2004" y="1796"/>
                </a:lnTo>
                <a:lnTo>
                  <a:pt x="2004" y="1795"/>
                </a:lnTo>
                <a:lnTo>
                  <a:pt x="2004" y="1793"/>
                </a:lnTo>
                <a:lnTo>
                  <a:pt x="2003" y="1793"/>
                </a:lnTo>
                <a:lnTo>
                  <a:pt x="2002" y="1795"/>
                </a:lnTo>
                <a:lnTo>
                  <a:pt x="2000" y="1796"/>
                </a:lnTo>
                <a:lnTo>
                  <a:pt x="2002" y="1796"/>
                </a:lnTo>
                <a:lnTo>
                  <a:pt x="2002" y="1797"/>
                </a:lnTo>
                <a:lnTo>
                  <a:pt x="2003" y="1798"/>
                </a:lnTo>
                <a:lnTo>
                  <a:pt x="2004" y="1799"/>
                </a:lnTo>
                <a:lnTo>
                  <a:pt x="2004" y="1800"/>
                </a:lnTo>
                <a:lnTo>
                  <a:pt x="2004" y="1801"/>
                </a:lnTo>
                <a:lnTo>
                  <a:pt x="2003" y="1801"/>
                </a:lnTo>
                <a:lnTo>
                  <a:pt x="2002" y="1801"/>
                </a:lnTo>
                <a:lnTo>
                  <a:pt x="2002" y="1800"/>
                </a:lnTo>
                <a:lnTo>
                  <a:pt x="2000" y="1799"/>
                </a:lnTo>
                <a:lnTo>
                  <a:pt x="1999" y="1800"/>
                </a:lnTo>
                <a:lnTo>
                  <a:pt x="1999" y="1801"/>
                </a:lnTo>
                <a:lnTo>
                  <a:pt x="1998" y="1801"/>
                </a:lnTo>
                <a:lnTo>
                  <a:pt x="1998" y="1802"/>
                </a:lnTo>
                <a:lnTo>
                  <a:pt x="1998" y="1805"/>
                </a:lnTo>
                <a:lnTo>
                  <a:pt x="1999" y="1807"/>
                </a:lnTo>
                <a:lnTo>
                  <a:pt x="1999" y="1808"/>
                </a:lnTo>
                <a:lnTo>
                  <a:pt x="1999" y="1809"/>
                </a:lnTo>
                <a:lnTo>
                  <a:pt x="1999" y="1810"/>
                </a:lnTo>
                <a:lnTo>
                  <a:pt x="2000" y="1813"/>
                </a:lnTo>
                <a:lnTo>
                  <a:pt x="2000" y="1814"/>
                </a:lnTo>
                <a:lnTo>
                  <a:pt x="2000" y="1815"/>
                </a:lnTo>
                <a:lnTo>
                  <a:pt x="2002" y="1817"/>
                </a:lnTo>
                <a:lnTo>
                  <a:pt x="2002" y="1816"/>
                </a:lnTo>
                <a:lnTo>
                  <a:pt x="2003" y="1815"/>
                </a:lnTo>
                <a:lnTo>
                  <a:pt x="2004" y="1815"/>
                </a:lnTo>
                <a:lnTo>
                  <a:pt x="2005" y="1814"/>
                </a:lnTo>
                <a:lnTo>
                  <a:pt x="2005" y="1813"/>
                </a:lnTo>
                <a:lnTo>
                  <a:pt x="2005" y="1815"/>
                </a:lnTo>
                <a:lnTo>
                  <a:pt x="2003" y="1821"/>
                </a:lnTo>
                <a:lnTo>
                  <a:pt x="2003" y="1823"/>
                </a:lnTo>
                <a:lnTo>
                  <a:pt x="2004" y="1825"/>
                </a:lnTo>
                <a:lnTo>
                  <a:pt x="2004" y="1826"/>
                </a:lnTo>
                <a:lnTo>
                  <a:pt x="2004" y="1827"/>
                </a:lnTo>
                <a:lnTo>
                  <a:pt x="2004" y="1829"/>
                </a:lnTo>
                <a:lnTo>
                  <a:pt x="2004" y="1830"/>
                </a:lnTo>
                <a:lnTo>
                  <a:pt x="2004" y="1831"/>
                </a:lnTo>
                <a:lnTo>
                  <a:pt x="2003" y="1832"/>
                </a:lnTo>
                <a:lnTo>
                  <a:pt x="2004" y="1833"/>
                </a:lnTo>
                <a:lnTo>
                  <a:pt x="2003" y="1835"/>
                </a:lnTo>
                <a:lnTo>
                  <a:pt x="2003" y="1837"/>
                </a:lnTo>
                <a:lnTo>
                  <a:pt x="2002" y="1838"/>
                </a:lnTo>
                <a:lnTo>
                  <a:pt x="2000" y="1839"/>
                </a:lnTo>
                <a:lnTo>
                  <a:pt x="1999" y="1840"/>
                </a:lnTo>
                <a:lnTo>
                  <a:pt x="2000" y="1840"/>
                </a:lnTo>
                <a:lnTo>
                  <a:pt x="2000" y="1841"/>
                </a:lnTo>
                <a:lnTo>
                  <a:pt x="2002" y="1841"/>
                </a:lnTo>
                <a:lnTo>
                  <a:pt x="2000" y="1842"/>
                </a:lnTo>
                <a:lnTo>
                  <a:pt x="2000" y="1841"/>
                </a:lnTo>
                <a:lnTo>
                  <a:pt x="1999" y="1841"/>
                </a:lnTo>
                <a:lnTo>
                  <a:pt x="1999" y="1842"/>
                </a:lnTo>
                <a:lnTo>
                  <a:pt x="1998" y="1842"/>
                </a:lnTo>
                <a:lnTo>
                  <a:pt x="1999" y="1842"/>
                </a:lnTo>
                <a:lnTo>
                  <a:pt x="1999" y="1843"/>
                </a:lnTo>
                <a:lnTo>
                  <a:pt x="1999" y="1845"/>
                </a:lnTo>
                <a:lnTo>
                  <a:pt x="1998" y="1845"/>
                </a:lnTo>
                <a:lnTo>
                  <a:pt x="1997" y="1848"/>
                </a:lnTo>
                <a:lnTo>
                  <a:pt x="1992" y="1848"/>
                </a:lnTo>
                <a:lnTo>
                  <a:pt x="1992" y="1854"/>
                </a:lnTo>
                <a:lnTo>
                  <a:pt x="1992" y="1856"/>
                </a:lnTo>
                <a:lnTo>
                  <a:pt x="1991" y="1863"/>
                </a:lnTo>
                <a:lnTo>
                  <a:pt x="1991" y="1866"/>
                </a:lnTo>
                <a:lnTo>
                  <a:pt x="1988" y="1871"/>
                </a:lnTo>
                <a:lnTo>
                  <a:pt x="1988" y="1879"/>
                </a:lnTo>
                <a:lnTo>
                  <a:pt x="1988" y="1883"/>
                </a:lnTo>
                <a:lnTo>
                  <a:pt x="1986" y="1890"/>
                </a:lnTo>
                <a:lnTo>
                  <a:pt x="1983" y="1893"/>
                </a:lnTo>
                <a:lnTo>
                  <a:pt x="1982" y="1896"/>
                </a:lnTo>
                <a:lnTo>
                  <a:pt x="1980" y="1898"/>
                </a:lnTo>
                <a:lnTo>
                  <a:pt x="1979" y="1899"/>
                </a:lnTo>
                <a:lnTo>
                  <a:pt x="1979" y="1900"/>
                </a:lnTo>
                <a:lnTo>
                  <a:pt x="1979" y="1901"/>
                </a:lnTo>
                <a:lnTo>
                  <a:pt x="1978" y="1901"/>
                </a:lnTo>
                <a:lnTo>
                  <a:pt x="1978" y="1902"/>
                </a:lnTo>
                <a:lnTo>
                  <a:pt x="1979" y="1904"/>
                </a:lnTo>
                <a:lnTo>
                  <a:pt x="1979" y="1905"/>
                </a:lnTo>
                <a:lnTo>
                  <a:pt x="1978" y="1905"/>
                </a:lnTo>
                <a:lnTo>
                  <a:pt x="1978" y="1906"/>
                </a:lnTo>
                <a:lnTo>
                  <a:pt x="1978" y="1907"/>
                </a:lnTo>
                <a:lnTo>
                  <a:pt x="1978" y="1908"/>
                </a:lnTo>
                <a:lnTo>
                  <a:pt x="1977" y="1908"/>
                </a:lnTo>
                <a:lnTo>
                  <a:pt x="1975" y="1909"/>
                </a:lnTo>
                <a:lnTo>
                  <a:pt x="1975" y="1910"/>
                </a:lnTo>
                <a:lnTo>
                  <a:pt x="1974" y="1910"/>
                </a:lnTo>
                <a:lnTo>
                  <a:pt x="1972" y="1910"/>
                </a:lnTo>
                <a:lnTo>
                  <a:pt x="1970" y="1910"/>
                </a:lnTo>
                <a:lnTo>
                  <a:pt x="1969" y="1910"/>
                </a:lnTo>
                <a:lnTo>
                  <a:pt x="1966" y="1912"/>
                </a:lnTo>
                <a:lnTo>
                  <a:pt x="1965" y="1912"/>
                </a:lnTo>
                <a:lnTo>
                  <a:pt x="1962" y="1912"/>
                </a:lnTo>
                <a:lnTo>
                  <a:pt x="1956" y="1908"/>
                </a:lnTo>
                <a:lnTo>
                  <a:pt x="1955" y="1909"/>
                </a:lnTo>
                <a:lnTo>
                  <a:pt x="1953" y="1909"/>
                </a:lnTo>
                <a:lnTo>
                  <a:pt x="1949" y="1909"/>
                </a:lnTo>
                <a:lnTo>
                  <a:pt x="1948" y="1910"/>
                </a:lnTo>
                <a:lnTo>
                  <a:pt x="1946" y="1910"/>
                </a:lnTo>
                <a:lnTo>
                  <a:pt x="1942" y="1910"/>
                </a:lnTo>
                <a:lnTo>
                  <a:pt x="1940" y="1910"/>
                </a:lnTo>
                <a:lnTo>
                  <a:pt x="1939" y="1910"/>
                </a:lnTo>
                <a:lnTo>
                  <a:pt x="1933" y="1912"/>
                </a:lnTo>
                <a:lnTo>
                  <a:pt x="1929" y="1912"/>
                </a:lnTo>
                <a:lnTo>
                  <a:pt x="1927" y="1913"/>
                </a:lnTo>
                <a:lnTo>
                  <a:pt x="1923" y="1913"/>
                </a:lnTo>
                <a:lnTo>
                  <a:pt x="1921" y="1914"/>
                </a:lnTo>
                <a:lnTo>
                  <a:pt x="1919" y="1913"/>
                </a:lnTo>
                <a:lnTo>
                  <a:pt x="1916" y="1912"/>
                </a:lnTo>
                <a:lnTo>
                  <a:pt x="1914" y="1908"/>
                </a:lnTo>
                <a:lnTo>
                  <a:pt x="1913" y="1906"/>
                </a:lnTo>
                <a:lnTo>
                  <a:pt x="1915" y="1901"/>
                </a:lnTo>
                <a:lnTo>
                  <a:pt x="1915" y="1900"/>
                </a:lnTo>
                <a:lnTo>
                  <a:pt x="1916" y="1899"/>
                </a:lnTo>
                <a:lnTo>
                  <a:pt x="1920" y="1898"/>
                </a:lnTo>
                <a:lnTo>
                  <a:pt x="1920" y="1896"/>
                </a:lnTo>
                <a:lnTo>
                  <a:pt x="1924" y="1893"/>
                </a:lnTo>
                <a:lnTo>
                  <a:pt x="1924" y="1892"/>
                </a:lnTo>
                <a:lnTo>
                  <a:pt x="1928" y="1891"/>
                </a:lnTo>
                <a:lnTo>
                  <a:pt x="1930" y="1892"/>
                </a:lnTo>
                <a:lnTo>
                  <a:pt x="1931" y="1893"/>
                </a:lnTo>
                <a:lnTo>
                  <a:pt x="1932" y="1894"/>
                </a:lnTo>
                <a:lnTo>
                  <a:pt x="1933" y="1894"/>
                </a:lnTo>
                <a:lnTo>
                  <a:pt x="1933" y="1893"/>
                </a:lnTo>
                <a:lnTo>
                  <a:pt x="1933" y="1892"/>
                </a:lnTo>
                <a:lnTo>
                  <a:pt x="1935" y="1892"/>
                </a:lnTo>
                <a:lnTo>
                  <a:pt x="1936" y="1892"/>
                </a:lnTo>
                <a:lnTo>
                  <a:pt x="1937" y="1891"/>
                </a:lnTo>
                <a:lnTo>
                  <a:pt x="1938" y="1890"/>
                </a:lnTo>
                <a:lnTo>
                  <a:pt x="1938" y="1891"/>
                </a:lnTo>
                <a:lnTo>
                  <a:pt x="1939" y="1892"/>
                </a:lnTo>
                <a:lnTo>
                  <a:pt x="1940" y="1892"/>
                </a:lnTo>
                <a:lnTo>
                  <a:pt x="1941" y="1892"/>
                </a:lnTo>
                <a:lnTo>
                  <a:pt x="1941" y="1893"/>
                </a:lnTo>
                <a:lnTo>
                  <a:pt x="1942" y="1893"/>
                </a:lnTo>
                <a:lnTo>
                  <a:pt x="1944" y="1893"/>
                </a:lnTo>
                <a:lnTo>
                  <a:pt x="1945" y="1892"/>
                </a:lnTo>
                <a:lnTo>
                  <a:pt x="1945" y="1891"/>
                </a:lnTo>
                <a:lnTo>
                  <a:pt x="1946" y="1890"/>
                </a:lnTo>
                <a:lnTo>
                  <a:pt x="1947" y="1890"/>
                </a:lnTo>
                <a:lnTo>
                  <a:pt x="1948" y="1889"/>
                </a:lnTo>
                <a:lnTo>
                  <a:pt x="1948" y="1888"/>
                </a:lnTo>
                <a:lnTo>
                  <a:pt x="1948" y="1887"/>
                </a:lnTo>
                <a:lnTo>
                  <a:pt x="1949" y="1887"/>
                </a:lnTo>
                <a:lnTo>
                  <a:pt x="1949" y="1885"/>
                </a:lnTo>
                <a:lnTo>
                  <a:pt x="1950" y="1885"/>
                </a:lnTo>
                <a:lnTo>
                  <a:pt x="1952" y="1884"/>
                </a:lnTo>
                <a:lnTo>
                  <a:pt x="1952" y="1883"/>
                </a:lnTo>
                <a:lnTo>
                  <a:pt x="1953" y="1883"/>
                </a:lnTo>
                <a:lnTo>
                  <a:pt x="1953" y="1882"/>
                </a:lnTo>
                <a:lnTo>
                  <a:pt x="1954" y="1882"/>
                </a:lnTo>
                <a:lnTo>
                  <a:pt x="1954" y="1883"/>
                </a:lnTo>
                <a:lnTo>
                  <a:pt x="1954" y="1884"/>
                </a:lnTo>
                <a:lnTo>
                  <a:pt x="1954" y="1885"/>
                </a:lnTo>
                <a:lnTo>
                  <a:pt x="1954" y="1887"/>
                </a:lnTo>
                <a:lnTo>
                  <a:pt x="1955" y="1887"/>
                </a:lnTo>
                <a:lnTo>
                  <a:pt x="1955" y="1888"/>
                </a:lnTo>
                <a:lnTo>
                  <a:pt x="1956" y="1888"/>
                </a:lnTo>
                <a:lnTo>
                  <a:pt x="1956" y="1889"/>
                </a:lnTo>
                <a:lnTo>
                  <a:pt x="1957" y="1889"/>
                </a:lnTo>
                <a:lnTo>
                  <a:pt x="1957" y="1890"/>
                </a:lnTo>
                <a:lnTo>
                  <a:pt x="1958" y="1890"/>
                </a:lnTo>
                <a:lnTo>
                  <a:pt x="1960" y="1890"/>
                </a:lnTo>
                <a:lnTo>
                  <a:pt x="1961" y="1890"/>
                </a:lnTo>
                <a:lnTo>
                  <a:pt x="1961" y="1889"/>
                </a:lnTo>
                <a:lnTo>
                  <a:pt x="1962" y="1889"/>
                </a:lnTo>
                <a:lnTo>
                  <a:pt x="1962" y="1888"/>
                </a:lnTo>
                <a:lnTo>
                  <a:pt x="1962" y="1887"/>
                </a:lnTo>
                <a:lnTo>
                  <a:pt x="1963" y="1885"/>
                </a:lnTo>
                <a:lnTo>
                  <a:pt x="1962" y="1885"/>
                </a:lnTo>
                <a:lnTo>
                  <a:pt x="1961" y="1885"/>
                </a:lnTo>
                <a:lnTo>
                  <a:pt x="1960" y="1885"/>
                </a:lnTo>
                <a:lnTo>
                  <a:pt x="1960" y="1887"/>
                </a:lnTo>
                <a:lnTo>
                  <a:pt x="1960" y="1888"/>
                </a:lnTo>
                <a:lnTo>
                  <a:pt x="1960" y="1889"/>
                </a:lnTo>
                <a:lnTo>
                  <a:pt x="1958" y="1889"/>
                </a:lnTo>
                <a:lnTo>
                  <a:pt x="1960" y="1889"/>
                </a:lnTo>
                <a:lnTo>
                  <a:pt x="1960" y="1888"/>
                </a:lnTo>
                <a:lnTo>
                  <a:pt x="1960" y="1887"/>
                </a:lnTo>
                <a:lnTo>
                  <a:pt x="1960" y="1885"/>
                </a:lnTo>
                <a:lnTo>
                  <a:pt x="1961" y="1884"/>
                </a:lnTo>
                <a:lnTo>
                  <a:pt x="1960" y="1884"/>
                </a:lnTo>
                <a:lnTo>
                  <a:pt x="1961" y="1884"/>
                </a:lnTo>
                <a:lnTo>
                  <a:pt x="1961" y="1885"/>
                </a:lnTo>
                <a:lnTo>
                  <a:pt x="1960" y="1885"/>
                </a:lnTo>
                <a:lnTo>
                  <a:pt x="1961" y="1885"/>
                </a:lnTo>
                <a:lnTo>
                  <a:pt x="1962" y="1885"/>
                </a:lnTo>
                <a:lnTo>
                  <a:pt x="1962" y="1884"/>
                </a:lnTo>
                <a:lnTo>
                  <a:pt x="1962" y="1883"/>
                </a:lnTo>
                <a:lnTo>
                  <a:pt x="1962" y="1882"/>
                </a:lnTo>
                <a:lnTo>
                  <a:pt x="1963" y="1880"/>
                </a:lnTo>
                <a:lnTo>
                  <a:pt x="1963" y="1879"/>
                </a:lnTo>
                <a:lnTo>
                  <a:pt x="1964" y="1879"/>
                </a:lnTo>
                <a:lnTo>
                  <a:pt x="1966" y="1880"/>
                </a:lnTo>
                <a:lnTo>
                  <a:pt x="1966" y="1879"/>
                </a:lnTo>
                <a:lnTo>
                  <a:pt x="1966" y="1880"/>
                </a:lnTo>
                <a:lnTo>
                  <a:pt x="1967" y="1879"/>
                </a:lnTo>
                <a:lnTo>
                  <a:pt x="1966" y="1879"/>
                </a:lnTo>
                <a:lnTo>
                  <a:pt x="1967" y="1879"/>
                </a:lnTo>
                <a:lnTo>
                  <a:pt x="1967" y="1880"/>
                </a:lnTo>
                <a:lnTo>
                  <a:pt x="1969" y="1880"/>
                </a:lnTo>
                <a:lnTo>
                  <a:pt x="1970" y="1880"/>
                </a:lnTo>
                <a:lnTo>
                  <a:pt x="1971" y="1880"/>
                </a:lnTo>
                <a:lnTo>
                  <a:pt x="1972" y="1880"/>
                </a:lnTo>
                <a:lnTo>
                  <a:pt x="1973" y="1880"/>
                </a:lnTo>
                <a:lnTo>
                  <a:pt x="1974" y="1879"/>
                </a:lnTo>
                <a:lnTo>
                  <a:pt x="1973" y="1879"/>
                </a:lnTo>
                <a:lnTo>
                  <a:pt x="1970" y="1877"/>
                </a:lnTo>
                <a:lnTo>
                  <a:pt x="1969" y="1877"/>
                </a:lnTo>
                <a:lnTo>
                  <a:pt x="1966" y="1877"/>
                </a:lnTo>
                <a:lnTo>
                  <a:pt x="1965" y="1877"/>
                </a:lnTo>
                <a:lnTo>
                  <a:pt x="1961" y="1877"/>
                </a:lnTo>
                <a:lnTo>
                  <a:pt x="1961" y="1875"/>
                </a:lnTo>
                <a:lnTo>
                  <a:pt x="1961" y="1874"/>
                </a:lnTo>
                <a:lnTo>
                  <a:pt x="1962" y="1874"/>
                </a:lnTo>
                <a:lnTo>
                  <a:pt x="1963" y="1873"/>
                </a:lnTo>
                <a:lnTo>
                  <a:pt x="1963" y="1872"/>
                </a:lnTo>
                <a:lnTo>
                  <a:pt x="1963" y="1871"/>
                </a:lnTo>
                <a:lnTo>
                  <a:pt x="1964" y="1871"/>
                </a:lnTo>
                <a:lnTo>
                  <a:pt x="1964" y="1869"/>
                </a:lnTo>
                <a:lnTo>
                  <a:pt x="1964" y="1868"/>
                </a:lnTo>
                <a:lnTo>
                  <a:pt x="1964" y="1867"/>
                </a:lnTo>
                <a:lnTo>
                  <a:pt x="1964" y="1865"/>
                </a:lnTo>
                <a:lnTo>
                  <a:pt x="1965" y="1865"/>
                </a:lnTo>
                <a:lnTo>
                  <a:pt x="1966" y="1865"/>
                </a:lnTo>
                <a:lnTo>
                  <a:pt x="1967" y="1864"/>
                </a:lnTo>
                <a:lnTo>
                  <a:pt x="1967" y="1863"/>
                </a:lnTo>
                <a:lnTo>
                  <a:pt x="1967" y="1862"/>
                </a:lnTo>
                <a:lnTo>
                  <a:pt x="1967" y="1859"/>
                </a:lnTo>
                <a:lnTo>
                  <a:pt x="1967" y="1856"/>
                </a:lnTo>
                <a:lnTo>
                  <a:pt x="1967" y="1854"/>
                </a:lnTo>
                <a:lnTo>
                  <a:pt x="1967" y="1852"/>
                </a:lnTo>
                <a:lnTo>
                  <a:pt x="1967" y="1851"/>
                </a:lnTo>
                <a:lnTo>
                  <a:pt x="1967" y="1850"/>
                </a:lnTo>
                <a:lnTo>
                  <a:pt x="1967" y="1849"/>
                </a:lnTo>
                <a:lnTo>
                  <a:pt x="1969" y="1849"/>
                </a:lnTo>
                <a:lnTo>
                  <a:pt x="1969" y="1848"/>
                </a:lnTo>
                <a:lnTo>
                  <a:pt x="1969" y="1847"/>
                </a:lnTo>
                <a:lnTo>
                  <a:pt x="1970" y="1846"/>
                </a:lnTo>
                <a:lnTo>
                  <a:pt x="1969" y="1846"/>
                </a:lnTo>
                <a:lnTo>
                  <a:pt x="1969" y="1845"/>
                </a:lnTo>
                <a:lnTo>
                  <a:pt x="1967" y="1845"/>
                </a:lnTo>
                <a:lnTo>
                  <a:pt x="1969" y="1842"/>
                </a:lnTo>
                <a:lnTo>
                  <a:pt x="1970" y="1840"/>
                </a:lnTo>
                <a:lnTo>
                  <a:pt x="1970" y="1841"/>
                </a:lnTo>
                <a:lnTo>
                  <a:pt x="1971" y="1840"/>
                </a:lnTo>
                <a:lnTo>
                  <a:pt x="1972" y="1839"/>
                </a:lnTo>
                <a:lnTo>
                  <a:pt x="1973" y="1839"/>
                </a:lnTo>
                <a:lnTo>
                  <a:pt x="1973" y="1838"/>
                </a:lnTo>
                <a:lnTo>
                  <a:pt x="1974" y="1838"/>
                </a:lnTo>
                <a:lnTo>
                  <a:pt x="1975" y="1837"/>
                </a:lnTo>
                <a:lnTo>
                  <a:pt x="1974" y="1837"/>
                </a:lnTo>
                <a:lnTo>
                  <a:pt x="1975" y="1835"/>
                </a:lnTo>
                <a:lnTo>
                  <a:pt x="1977" y="1833"/>
                </a:lnTo>
                <a:lnTo>
                  <a:pt x="1977" y="1832"/>
                </a:lnTo>
                <a:lnTo>
                  <a:pt x="1979" y="1827"/>
                </a:lnTo>
                <a:lnTo>
                  <a:pt x="1980" y="1826"/>
                </a:lnTo>
                <a:lnTo>
                  <a:pt x="1980" y="1825"/>
                </a:lnTo>
                <a:lnTo>
                  <a:pt x="1980" y="1824"/>
                </a:lnTo>
                <a:lnTo>
                  <a:pt x="1981" y="1823"/>
                </a:lnTo>
                <a:lnTo>
                  <a:pt x="1980" y="1822"/>
                </a:lnTo>
                <a:lnTo>
                  <a:pt x="1981" y="1821"/>
                </a:lnTo>
                <a:lnTo>
                  <a:pt x="1982" y="1816"/>
                </a:lnTo>
                <a:lnTo>
                  <a:pt x="1981" y="1814"/>
                </a:lnTo>
                <a:lnTo>
                  <a:pt x="1979" y="1808"/>
                </a:lnTo>
                <a:lnTo>
                  <a:pt x="1978" y="1808"/>
                </a:lnTo>
                <a:lnTo>
                  <a:pt x="1979" y="1808"/>
                </a:lnTo>
                <a:lnTo>
                  <a:pt x="1979" y="1807"/>
                </a:lnTo>
                <a:lnTo>
                  <a:pt x="1978" y="1807"/>
                </a:lnTo>
                <a:lnTo>
                  <a:pt x="1978" y="1806"/>
                </a:lnTo>
                <a:lnTo>
                  <a:pt x="1977" y="1806"/>
                </a:lnTo>
                <a:lnTo>
                  <a:pt x="1977" y="1807"/>
                </a:lnTo>
                <a:lnTo>
                  <a:pt x="1975" y="1807"/>
                </a:lnTo>
                <a:lnTo>
                  <a:pt x="1975" y="1808"/>
                </a:lnTo>
                <a:lnTo>
                  <a:pt x="1975" y="1809"/>
                </a:lnTo>
                <a:lnTo>
                  <a:pt x="1975" y="1810"/>
                </a:lnTo>
                <a:lnTo>
                  <a:pt x="1975" y="1812"/>
                </a:lnTo>
                <a:lnTo>
                  <a:pt x="1974" y="1812"/>
                </a:lnTo>
                <a:lnTo>
                  <a:pt x="1974" y="1813"/>
                </a:lnTo>
                <a:lnTo>
                  <a:pt x="1975" y="1814"/>
                </a:lnTo>
                <a:lnTo>
                  <a:pt x="1975" y="1815"/>
                </a:lnTo>
                <a:lnTo>
                  <a:pt x="1977" y="1816"/>
                </a:lnTo>
                <a:lnTo>
                  <a:pt x="1978" y="1816"/>
                </a:lnTo>
                <a:lnTo>
                  <a:pt x="1978" y="1817"/>
                </a:lnTo>
                <a:lnTo>
                  <a:pt x="1978" y="1818"/>
                </a:lnTo>
                <a:lnTo>
                  <a:pt x="1978" y="1820"/>
                </a:lnTo>
                <a:lnTo>
                  <a:pt x="1978" y="1821"/>
                </a:lnTo>
                <a:lnTo>
                  <a:pt x="1977" y="1822"/>
                </a:lnTo>
                <a:lnTo>
                  <a:pt x="1977" y="1823"/>
                </a:lnTo>
                <a:lnTo>
                  <a:pt x="1977" y="1824"/>
                </a:lnTo>
                <a:lnTo>
                  <a:pt x="1975" y="1825"/>
                </a:lnTo>
                <a:lnTo>
                  <a:pt x="1975" y="1826"/>
                </a:lnTo>
                <a:lnTo>
                  <a:pt x="1974" y="1827"/>
                </a:lnTo>
                <a:lnTo>
                  <a:pt x="1974" y="1829"/>
                </a:lnTo>
                <a:lnTo>
                  <a:pt x="1973" y="1829"/>
                </a:lnTo>
                <a:lnTo>
                  <a:pt x="1972" y="1827"/>
                </a:lnTo>
                <a:lnTo>
                  <a:pt x="1973" y="1827"/>
                </a:lnTo>
                <a:lnTo>
                  <a:pt x="1972" y="1826"/>
                </a:lnTo>
                <a:lnTo>
                  <a:pt x="1972" y="1825"/>
                </a:lnTo>
                <a:lnTo>
                  <a:pt x="1973" y="1825"/>
                </a:lnTo>
                <a:lnTo>
                  <a:pt x="1973" y="1824"/>
                </a:lnTo>
                <a:lnTo>
                  <a:pt x="1972" y="1823"/>
                </a:lnTo>
                <a:lnTo>
                  <a:pt x="1972" y="1822"/>
                </a:lnTo>
                <a:lnTo>
                  <a:pt x="1972" y="1821"/>
                </a:lnTo>
                <a:lnTo>
                  <a:pt x="1971" y="1818"/>
                </a:lnTo>
                <a:lnTo>
                  <a:pt x="1970" y="1817"/>
                </a:lnTo>
                <a:lnTo>
                  <a:pt x="1969" y="1818"/>
                </a:lnTo>
                <a:lnTo>
                  <a:pt x="1967" y="1817"/>
                </a:lnTo>
                <a:lnTo>
                  <a:pt x="1966" y="1814"/>
                </a:lnTo>
                <a:lnTo>
                  <a:pt x="1965" y="1813"/>
                </a:lnTo>
                <a:lnTo>
                  <a:pt x="1964" y="1812"/>
                </a:lnTo>
                <a:lnTo>
                  <a:pt x="1963" y="1810"/>
                </a:lnTo>
                <a:lnTo>
                  <a:pt x="1962" y="1809"/>
                </a:lnTo>
                <a:lnTo>
                  <a:pt x="1963" y="1808"/>
                </a:lnTo>
                <a:lnTo>
                  <a:pt x="1962" y="1806"/>
                </a:lnTo>
                <a:lnTo>
                  <a:pt x="1961" y="1806"/>
                </a:lnTo>
                <a:lnTo>
                  <a:pt x="1960" y="1805"/>
                </a:lnTo>
                <a:lnTo>
                  <a:pt x="1958" y="1805"/>
                </a:lnTo>
                <a:lnTo>
                  <a:pt x="1960" y="1802"/>
                </a:lnTo>
                <a:lnTo>
                  <a:pt x="1960" y="1801"/>
                </a:lnTo>
                <a:lnTo>
                  <a:pt x="1958" y="1800"/>
                </a:lnTo>
                <a:lnTo>
                  <a:pt x="1957" y="1799"/>
                </a:lnTo>
                <a:lnTo>
                  <a:pt x="1956" y="1797"/>
                </a:lnTo>
                <a:lnTo>
                  <a:pt x="1955" y="1795"/>
                </a:lnTo>
                <a:lnTo>
                  <a:pt x="1954" y="1795"/>
                </a:lnTo>
                <a:lnTo>
                  <a:pt x="1953" y="1796"/>
                </a:lnTo>
                <a:lnTo>
                  <a:pt x="1953" y="1797"/>
                </a:lnTo>
                <a:lnTo>
                  <a:pt x="1952" y="1797"/>
                </a:lnTo>
                <a:lnTo>
                  <a:pt x="1950" y="1797"/>
                </a:lnTo>
                <a:lnTo>
                  <a:pt x="1949" y="1798"/>
                </a:lnTo>
                <a:lnTo>
                  <a:pt x="1948" y="1799"/>
                </a:lnTo>
                <a:lnTo>
                  <a:pt x="1947" y="1799"/>
                </a:lnTo>
                <a:lnTo>
                  <a:pt x="1946" y="1798"/>
                </a:lnTo>
                <a:lnTo>
                  <a:pt x="1945" y="1798"/>
                </a:lnTo>
                <a:lnTo>
                  <a:pt x="1946" y="1797"/>
                </a:lnTo>
                <a:lnTo>
                  <a:pt x="1946" y="1796"/>
                </a:lnTo>
                <a:lnTo>
                  <a:pt x="1947" y="1796"/>
                </a:lnTo>
                <a:lnTo>
                  <a:pt x="1946" y="1795"/>
                </a:lnTo>
                <a:lnTo>
                  <a:pt x="1945" y="1795"/>
                </a:lnTo>
                <a:lnTo>
                  <a:pt x="1944" y="1795"/>
                </a:lnTo>
                <a:lnTo>
                  <a:pt x="1942" y="1795"/>
                </a:lnTo>
                <a:lnTo>
                  <a:pt x="1939" y="1793"/>
                </a:lnTo>
                <a:lnTo>
                  <a:pt x="1938" y="1792"/>
                </a:lnTo>
                <a:lnTo>
                  <a:pt x="1937" y="1792"/>
                </a:lnTo>
                <a:lnTo>
                  <a:pt x="1935" y="1791"/>
                </a:lnTo>
                <a:lnTo>
                  <a:pt x="1932" y="1790"/>
                </a:lnTo>
                <a:lnTo>
                  <a:pt x="1931" y="1790"/>
                </a:lnTo>
                <a:lnTo>
                  <a:pt x="1928" y="1790"/>
                </a:lnTo>
                <a:lnTo>
                  <a:pt x="1925" y="1790"/>
                </a:lnTo>
                <a:lnTo>
                  <a:pt x="1924" y="1791"/>
                </a:lnTo>
                <a:lnTo>
                  <a:pt x="1920" y="1792"/>
                </a:lnTo>
                <a:lnTo>
                  <a:pt x="1916" y="1793"/>
                </a:lnTo>
                <a:lnTo>
                  <a:pt x="1915" y="1793"/>
                </a:lnTo>
                <a:lnTo>
                  <a:pt x="1914" y="1793"/>
                </a:lnTo>
                <a:lnTo>
                  <a:pt x="1913" y="1793"/>
                </a:lnTo>
                <a:lnTo>
                  <a:pt x="1912" y="1792"/>
                </a:lnTo>
                <a:lnTo>
                  <a:pt x="1911" y="1792"/>
                </a:lnTo>
                <a:lnTo>
                  <a:pt x="1910" y="1791"/>
                </a:lnTo>
                <a:lnTo>
                  <a:pt x="1911" y="1791"/>
                </a:lnTo>
                <a:lnTo>
                  <a:pt x="1911" y="1790"/>
                </a:lnTo>
                <a:lnTo>
                  <a:pt x="1910" y="1790"/>
                </a:lnTo>
                <a:lnTo>
                  <a:pt x="1910" y="1789"/>
                </a:lnTo>
                <a:lnTo>
                  <a:pt x="1908" y="1789"/>
                </a:lnTo>
                <a:lnTo>
                  <a:pt x="1907" y="1789"/>
                </a:lnTo>
                <a:lnTo>
                  <a:pt x="1906" y="1789"/>
                </a:lnTo>
                <a:lnTo>
                  <a:pt x="1907" y="1789"/>
                </a:lnTo>
                <a:lnTo>
                  <a:pt x="1906" y="1789"/>
                </a:lnTo>
                <a:lnTo>
                  <a:pt x="1906" y="1788"/>
                </a:lnTo>
                <a:lnTo>
                  <a:pt x="1905" y="1788"/>
                </a:lnTo>
                <a:lnTo>
                  <a:pt x="1905" y="1789"/>
                </a:lnTo>
                <a:lnTo>
                  <a:pt x="1904" y="1789"/>
                </a:lnTo>
                <a:lnTo>
                  <a:pt x="1904" y="1788"/>
                </a:lnTo>
                <a:lnTo>
                  <a:pt x="1903" y="1788"/>
                </a:lnTo>
                <a:lnTo>
                  <a:pt x="1902" y="1788"/>
                </a:lnTo>
                <a:lnTo>
                  <a:pt x="1900" y="1788"/>
                </a:lnTo>
                <a:lnTo>
                  <a:pt x="1900" y="1787"/>
                </a:lnTo>
                <a:lnTo>
                  <a:pt x="1899" y="1787"/>
                </a:lnTo>
                <a:lnTo>
                  <a:pt x="1899" y="1785"/>
                </a:lnTo>
                <a:lnTo>
                  <a:pt x="1900" y="1785"/>
                </a:lnTo>
                <a:lnTo>
                  <a:pt x="1902" y="1785"/>
                </a:lnTo>
                <a:lnTo>
                  <a:pt x="1903" y="1785"/>
                </a:lnTo>
                <a:lnTo>
                  <a:pt x="1903" y="1784"/>
                </a:lnTo>
                <a:lnTo>
                  <a:pt x="1903" y="1783"/>
                </a:lnTo>
                <a:lnTo>
                  <a:pt x="1904" y="1783"/>
                </a:lnTo>
                <a:lnTo>
                  <a:pt x="1905" y="1783"/>
                </a:lnTo>
                <a:lnTo>
                  <a:pt x="1906" y="1783"/>
                </a:lnTo>
                <a:lnTo>
                  <a:pt x="1906" y="1782"/>
                </a:lnTo>
                <a:lnTo>
                  <a:pt x="1907" y="1782"/>
                </a:lnTo>
                <a:lnTo>
                  <a:pt x="1908" y="1781"/>
                </a:lnTo>
                <a:lnTo>
                  <a:pt x="1908" y="1780"/>
                </a:lnTo>
                <a:lnTo>
                  <a:pt x="1910" y="1779"/>
                </a:lnTo>
                <a:lnTo>
                  <a:pt x="1911" y="1778"/>
                </a:lnTo>
                <a:lnTo>
                  <a:pt x="1911" y="1776"/>
                </a:lnTo>
                <a:lnTo>
                  <a:pt x="1912" y="1775"/>
                </a:lnTo>
                <a:lnTo>
                  <a:pt x="1912" y="1774"/>
                </a:lnTo>
                <a:lnTo>
                  <a:pt x="1912" y="1773"/>
                </a:lnTo>
                <a:lnTo>
                  <a:pt x="1913" y="1773"/>
                </a:lnTo>
                <a:lnTo>
                  <a:pt x="1913" y="1772"/>
                </a:lnTo>
                <a:lnTo>
                  <a:pt x="1912" y="1772"/>
                </a:lnTo>
                <a:lnTo>
                  <a:pt x="1912" y="1771"/>
                </a:lnTo>
                <a:lnTo>
                  <a:pt x="1912" y="1770"/>
                </a:lnTo>
                <a:lnTo>
                  <a:pt x="1913" y="1770"/>
                </a:lnTo>
                <a:lnTo>
                  <a:pt x="1913" y="1768"/>
                </a:lnTo>
                <a:lnTo>
                  <a:pt x="1912" y="1768"/>
                </a:lnTo>
                <a:lnTo>
                  <a:pt x="1912" y="1767"/>
                </a:lnTo>
                <a:lnTo>
                  <a:pt x="1911" y="1767"/>
                </a:lnTo>
                <a:lnTo>
                  <a:pt x="1911" y="1766"/>
                </a:lnTo>
                <a:lnTo>
                  <a:pt x="1910" y="1766"/>
                </a:lnTo>
                <a:lnTo>
                  <a:pt x="1910" y="1765"/>
                </a:lnTo>
                <a:lnTo>
                  <a:pt x="1910" y="1764"/>
                </a:lnTo>
                <a:lnTo>
                  <a:pt x="1910" y="1763"/>
                </a:lnTo>
                <a:lnTo>
                  <a:pt x="1908" y="1763"/>
                </a:lnTo>
                <a:lnTo>
                  <a:pt x="1908" y="1762"/>
                </a:lnTo>
                <a:lnTo>
                  <a:pt x="1910" y="1762"/>
                </a:lnTo>
                <a:lnTo>
                  <a:pt x="1910" y="1760"/>
                </a:lnTo>
                <a:lnTo>
                  <a:pt x="1911" y="1760"/>
                </a:lnTo>
                <a:lnTo>
                  <a:pt x="1912" y="1760"/>
                </a:lnTo>
                <a:lnTo>
                  <a:pt x="1913" y="1760"/>
                </a:lnTo>
                <a:lnTo>
                  <a:pt x="1913" y="1762"/>
                </a:lnTo>
                <a:lnTo>
                  <a:pt x="1912" y="1762"/>
                </a:lnTo>
                <a:lnTo>
                  <a:pt x="1912" y="1763"/>
                </a:lnTo>
                <a:lnTo>
                  <a:pt x="1913" y="1763"/>
                </a:lnTo>
                <a:lnTo>
                  <a:pt x="1913" y="1762"/>
                </a:lnTo>
                <a:lnTo>
                  <a:pt x="1913" y="1760"/>
                </a:lnTo>
                <a:lnTo>
                  <a:pt x="1912" y="1760"/>
                </a:lnTo>
                <a:lnTo>
                  <a:pt x="1912" y="1759"/>
                </a:lnTo>
                <a:lnTo>
                  <a:pt x="1911" y="1759"/>
                </a:lnTo>
                <a:lnTo>
                  <a:pt x="1912" y="1758"/>
                </a:lnTo>
                <a:lnTo>
                  <a:pt x="1913" y="1757"/>
                </a:lnTo>
                <a:lnTo>
                  <a:pt x="1914" y="1757"/>
                </a:lnTo>
                <a:lnTo>
                  <a:pt x="1914" y="1758"/>
                </a:lnTo>
                <a:lnTo>
                  <a:pt x="1913" y="1758"/>
                </a:lnTo>
                <a:lnTo>
                  <a:pt x="1914" y="1759"/>
                </a:lnTo>
                <a:lnTo>
                  <a:pt x="1914" y="1760"/>
                </a:lnTo>
                <a:lnTo>
                  <a:pt x="1915" y="1760"/>
                </a:lnTo>
                <a:lnTo>
                  <a:pt x="1916" y="1762"/>
                </a:lnTo>
                <a:lnTo>
                  <a:pt x="1918" y="1762"/>
                </a:lnTo>
                <a:lnTo>
                  <a:pt x="1916" y="1762"/>
                </a:lnTo>
                <a:lnTo>
                  <a:pt x="1916" y="1760"/>
                </a:lnTo>
                <a:lnTo>
                  <a:pt x="1916" y="1759"/>
                </a:lnTo>
                <a:lnTo>
                  <a:pt x="1916" y="1760"/>
                </a:lnTo>
                <a:lnTo>
                  <a:pt x="1915" y="1760"/>
                </a:lnTo>
                <a:lnTo>
                  <a:pt x="1915" y="1759"/>
                </a:lnTo>
                <a:lnTo>
                  <a:pt x="1914" y="1759"/>
                </a:lnTo>
                <a:lnTo>
                  <a:pt x="1915" y="1759"/>
                </a:lnTo>
                <a:lnTo>
                  <a:pt x="1915" y="1758"/>
                </a:lnTo>
                <a:lnTo>
                  <a:pt x="1916" y="1758"/>
                </a:lnTo>
                <a:lnTo>
                  <a:pt x="1916" y="1757"/>
                </a:lnTo>
                <a:lnTo>
                  <a:pt x="1915" y="1757"/>
                </a:lnTo>
                <a:lnTo>
                  <a:pt x="1915" y="1756"/>
                </a:lnTo>
                <a:lnTo>
                  <a:pt x="1916" y="1756"/>
                </a:lnTo>
                <a:lnTo>
                  <a:pt x="1918" y="1755"/>
                </a:lnTo>
                <a:lnTo>
                  <a:pt x="1919" y="1754"/>
                </a:lnTo>
                <a:lnTo>
                  <a:pt x="1920" y="1754"/>
                </a:lnTo>
                <a:lnTo>
                  <a:pt x="1920" y="1753"/>
                </a:lnTo>
                <a:lnTo>
                  <a:pt x="1921" y="1753"/>
                </a:lnTo>
                <a:lnTo>
                  <a:pt x="1921" y="1751"/>
                </a:lnTo>
                <a:lnTo>
                  <a:pt x="1922" y="1751"/>
                </a:lnTo>
                <a:lnTo>
                  <a:pt x="1922" y="1750"/>
                </a:lnTo>
                <a:lnTo>
                  <a:pt x="1923" y="1750"/>
                </a:lnTo>
                <a:lnTo>
                  <a:pt x="1923" y="1749"/>
                </a:lnTo>
                <a:lnTo>
                  <a:pt x="1924" y="1749"/>
                </a:lnTo>
                <a:lnTo>
                  <a:pt x="1925" y="1749"/>
                </a:lnTo>
                <a:lnTo>
                  <a:pt x="1927" y="1749"/>
                </a:lnTo>
                <a:lnTo>
                  <a:pt x="1927" y="1748"/>
                </a:lnTo>
                <a:lnTo>
                  <a:pt x="1928" y="1748"/>
                </a:lnTo>
                <a:lnTo>
                  <a:pt x="1927" y="1748"/>
                </a:lnTo>
                <a:lnTo>
                  <a:pt x="1925" y="1748"/>
                </a:lnTo>
                <a:lnTo>
                  <a:pt x="1925" y="1749"/>
                </a:lnTo>
                <a:lnTo>
                  <a:pt x="1924" y="1749"/>
                </a:lnTo>
                <a:lnTo>
                  <a:pt x="1924" y="1748"/>
                </a:lnTo>
                <a:lnTo>
                  <a:pt x="1923" y="1749"/>
                </a:lnTo>
                <a:lnTo>
                  <a:pt x="1922" y="1749"/>
                </a:lnTo>
                <a:lnTo>
                  <a:pt x="1922" y="1748"/>
                </a:lnTo>
                <a:lnTo>
                  <a:pt x="1922" y="1747"/>
                </a:lnTo>
                <a:lnTo>
                  <a:pt x="1922" y="1746"/>
                </a:lnTo>
                <a:lnTo>
                  <a:pt x="1922" y="1745"/>
                </a:lnTo>
                <a:lnTo>
                  <a:pt x="1923" y="1745"/>
                </a:lnTo>
                <a:lnTo>
                  <a:pt x="1923" y="1743"/>
                </a:lnTo>
                <a:lnTo>
                  <a:pt x="1923" y="1745"/>
                </a:lnTo>
                <a:lnTo>
                  <a:pt x="1923" y="1743"/>
                </a:lnTo>
                <a:lnTo>
                  <a:pt x="1924" y="1743"/>
                </a:lnTo>
                <a:lnTo>
                  <a:pt x="1925" y="1743"/>
                </a:lnTo>
                <a:lnTo>
                  <a:pt x="1925" y="1745"/>
                </a:lnTo>
                <a:lnTo>
                  <a:pt x="1927" y="1745"/>
                </a:lnTo>
                <a:lnTo>
                  <a:pt x="1928" y="1745"/>
                </a:lnTo>
                <a:lnTo>
                  <a:pt x="1928" y="1746"/>
                </a:lnTo>
                <a:lnTo>
                  <a:pt x="1929" y="1746"/>
                </a:lnTo>
                <a:lnTo>
                  <a:pt x="1929" y="1745"/>
                </a:lnTo>
                <a:lnTo>
                  <a:pt x="1930" y="1745"/>
                </a:lnTo>
                <a:lnTo>
                  <a:pt x="1930" y="1743"/>
                </a:lnTo>
                <a:lnTo>
                  <a:pt x="1931" y="1743"/>
                </a:lnTo>
                <a:lnTo>
                  <a:pt x="1932" y="1745"/>
                </a:lnTo>
                <a:lnTo>
                  <a:pt x="1932" y="1746"/>
                </a:lnTo>
                <a:lnTo>
                  <a:pt x="1933" y="1746"/>
                </a:lnTo>
                <a:lnTo>
                  <a:pt x="1933" y="1745"/>
                </a:lnTo>
                <a:lnTo>
                  <a:pt x="1933" y="1743"/>
                </a:lnTo>
                <a:lnTo>
                  <a:pt x="1933" y="1742"/>
                </a:lnTo>
                <a:lnTo>
                  <a:pt x="1935" y="1742"/>
                </a:lnTo>
                <a:lnTo>
                  <a:pt x="1935" y="1741"/>
                </a:lnTo>
                <a:lnTo>
                  <a:pt x="1935" y="1740"/>
                </a:lnTo>
                <a:lnTo>
                  <a:pt x="1933" y="1740"/>
                </a:lnTo>
                <a:lnTo>
                  <a:pt x="1935" y="1740"/>
                </a:lnTo>
                <a:lnTo>
                  <a:pt x="1935" y="1739"/>
                </a:lnTo>
                <a:lnTo>
                  <a:pt x="1935" y="1738"/>
                </a:lnTo>
                <a:lnTo>
                  <a:pt x="1936" y="1738"/>
                </a:lnTo>
                <a:lnTo>
                  <a:pt x="1936" y="1739"/>
                </a:lnTo>
                <a:lnTo>
                  <a:pt x="1936" y="1740"/>
                </a:lnTo>
                <a:lnTo>
                  <a:pt x="1936" y="1739"/>
                </a:lnTo>
                <a:lnTo>
                  <a:pt x="1936" y="1738"/>
                </a:lnTo>
                <a:lnTo>
                  <a:pt x="1937" y="1738"/>
                </a:lnTo>
                <a:lnTo>
                  <a:pt x="1936" y="1738"/>
                </a:lnTo>
                <a:lnTo>
                  <a:pt x="1937" y="1738"/>
                </a:lnTo>
                <a:lnTo>
                  <a:pt x="1938" y="1738"/>
                </a:lnTo>
                <a:lnTo>
                  <a:pt x="1938" y="1737"/>
                </a:lnTo>
                <a:lnTo>
                  <a:pt x="1938" y="1735"/>
                </a:lnTo>
                <a:lnTo>
                  <a:pt x="1939" y="1735"/>
                </a:lnTo>
                <a:lnTo>
                  <a:pt x="1939" y="1734"/>
                </a:lnTo>
                <a:lnTo>
                  <a:pt x="1938" y="1734"/>
                </a:lnTo>
                <a:lnTo>
                  <a:pt x="1938" y="1735"/>
                </a:lnTo>
                <a:lnTo>
                  <a:pt x="1937" y="1734"/>
                </a:lnTo>
                <a:lnTo>
                  <a:pt x="1937" y="1735"/>
                </a:lnTo>
                <a:lnTo>
                  <a:pt x="1936" y="1735"/>
                </a:lnTo>
                <a:lnTo>
                  <a:pt x="1936" y="1737"/>
                </a:lnTo>
                <a:lnTo>
                  <a:pt x="1935" y="1737"/>
                </a:lnTo>
                <a:lnTo>
                  <a:pt x="1935" y="1738"/>
                </a:lnTo>
                <a:lnTo>
                  <a:pt x="1935" y="1737"/>
                </a:lnTo>
                <a:lnTo>
                  <a:pt x="1935" y="1738"/>
                </a:lnTo>
                <a:lnTo>
                  <a:pt x="1935" y="1739"/>
                </a:lnTo>
                <a:lnTo>
                  <a:pt x="1933" y="1739"/>
                </a:lnTo>
                <a:lnTo>
                  <a:pt x="1933" y="1740"/>
                </a:lnTo>
                <a:lnTo>
                  <a:pt x="1933" y="1741"/>
                </a:lnTo>
                <a:lnTo>
                  <a:pt x="1933" y="1742"/>
                </a:lnTo>
                <a:lnTo>
                  <a:pt x="1932" y="1742"/>
                </a:lnTo>
                <a:lnTo>
                  <a:pt x="1932" y="1743"/>
                </a:lnTo>
                <a:lnTo>
                  <a:pt x="1933" y="1743"/>
                </a:lnTo>
                <a:lnTo>
                  <a:pt x="1933" y="1745"/>
                </a:lnTo>
                <a:lnTo>
                  <a:pt x="1932" y="1745"/>
                </a:lnTo>
                <a:lnTo>
                  <a:pt x="1932" y="1743"/>
                </a:lnTo>
                <a:lnTo>
                  <a:pt x="1931" y="1743"/>
                </a:lnTo>
                <a:lnTo>
                  <a:pt x="1931" y="1742"/>
                </a:lnTo>
                <a:lnTo>
                  <a:pt x="1931" y="1741"/>
                </a:lnTo>
                <a:lnTo>
                  <a:pt x="1932" y="1741"/>
                </a:lnTo>
                <a:lnTo>
                  <a:pt x="1932" y="1740"/>
                </a:lnTo>
                <a:lnTo>
                  <a:pt x="1932" y="1739"/>
                </a:lnTo>
                <a:lnTo>
                  <a:pt x="1931" y="1739"/>
                </a:lnTo>
                <a:lnTo>
                  <a:pt x="1932" y="1739"/>
                </a:lnTo>
                <a:lnTo>
                  <a:pt x="1932" y="1738"/>
                </a:lnTo>
                <a:lnTo>
                  <a:pt x="1931" y="1738"/>
                </a:lnTo>
                <a:lnTo>
                  <a:pt x="1932" y="1738"/>
                </a:lnTo>
                <a:lnTo>
                  <a:pt x="1932" y="1737"/>
                </a:lnTo>
                <a:lnTo>
                  <a:pt x="1932" y="1735"/>
                </a:lnTo>
                <a:lnTo>
                  <a:pt x="1932" y="1737"/>
                </a:lnTo>
                <a:lnTo>
                  <a:pt x="1931" y="1738"/>
                </a:lnTo>
                <a:lnTo>
                  <a:pt x="1931" y="1739"/>
                </a:lnTo>
                <a:lnTo>
                  <a:pt x="1932" y="1739"/>
                </a:lnTo>
                <a:lnTo>
                  <a:pt x="1931" y="1739"/>
                </a:lnTo>
                <a:lnTo>
                  <a:pt x="1931" y="1740"/>
                </a:lnTo>
                <a:lnTo>
                  <a:pt x="1932" y="1740"/>
                </a:lnTo>
                <a:lnTo>
                  <a:pt x="1932" y="1741"/>
                </a:lnTo>
                <a:lnTo>
                  <a:pt x="1931" y="1741"/>
                </a:lnTo>
                <a:lnTo>
                  <a:pt x="1930" y="1741"/>
                </a:lnTo>
                <a:lnTo>
                  <a:pt x="1930" y="1742"/>
                </a:lnTo>
                <a:lnTo>
                  <a:pt x="1929" y="1742"/>
                </a:lnTo>
                <a:lnTo>
                  <a:pt x="1928" y="1742"/>
                </a:lnTo>
                <a:lnTo>
                  <a:pt x="1927" y="1742"/>
                </a:lnTo>
                <a:lnTo>
                  <a:pt x="1927" y="1741"/>
                </a:lnTo>
                <a:lnTo>
                  <a:pt x="1925" y="1741"/>
                </a:lnTo>
                <a:lnTo>
                  <a:pt x="1927" y="1741"/>
                </a:lnTo>
                <a:lnTo>
                  <a:pt x="1927" y="1742"/>
                </a:lnTo>
                <a:lnTo>
                  <a:pt x="1928" y="1742"/>
                </a:lnTo>
                <a:lnTo>
                  <a:pt x="1927" y="1742"/>
                </a:lnTo>
                <a:lnTo>
                  <a:pt x="1925" y="1742"/>
                </a:lnTo>
                <a:lnTo>
                  <a:pt x="1925" y="1741"/>
                </a:lnTo>
                <a:lnTo>
                  <a:pt x="1925" y="1740"/>
                </a:lnTo>
                <a:lnTo>
                  <a:pt x="1925" y="1739"/>
                </a:lnTo>
                <a:lnTo>
                  <a:pt x="1927" y="1739"/>
                </a:lnTo>
                <a:lnTo>
                  <a:pt x="1927" y="1738"/>
                </a:lnTo>
                <a:lnTo>
                  <a:pt x="1928" y="1737"/>
                </a:lnTo>
                <a:lnTo>
                  <a:pt x="1928" y="1735"/>
                </a:lnTo>
                <a:lnTo>
                  <a:pt x="1929" y="1735"/>
                </a:lnTo>
                <a:lnTo>
                  <a:pt x="1929" y="1734"/>
                </a:lnTo>
                <a:lnTo>
                  <a:pt x="1930" y="1734"/>
                </a:lnTo>
                <a:lnTo>
                  <a:pt x="1930" y="1733"/>
                </a:lnTo>
                <a:lnTo>
                  <a:pt x="1930" y="1732"/>
                </a:lnTo>
                <a:lnTo>
                  <a:pt x="1931" y="1732"/>
                </a:lnTo>
                <a:lnTo>
                  <a:pt x="1931" y="1731"/>
                </a:lnTo>
                <a:lnTo>
                  <a:pt x="1930" y="1731"/>
                </a:lnTo>
                <a:lnTo>
                  <a:pt x="1929" y="1731"/>
                </a:lnTo>
                <a:lnTo>
                  <a:pt x="1929" y="1730"/>
                </a:lnTo>
                <a:lnTo>
                  <a:pt x="1930" y="1729"/>
                </a:lnTo>
                <a:lnTo>
                  <a:pt x="1931" y="1729"/>
                </a:lnTo>
                <a:lnTo>
                  <a:pt x="1931" y="1728"/>
                </a:lnTo>
                <a:lnTo>
                  <a:pt x="1930" y="1728"/>
                </a:lnTo>
                <a:lnTo>
                  <a:pt x="1931" y="1726"/>
                </a:lnTo>
                <a:lnTo>
                  <a:pt x="1931" y="1725"/>
                </a:lnTo>
                <a:lnTo>
                  <a:pt x="1932" y="1725"/>
                </a:lnTo>
                <a:lnTo>
                  <a:pt x="1932" y="1724"/>
                </a:lnTo>
                <a:lnTo>
                  <a:pt x="1932" y="1723"/>
                </a:lnTo>
                <a:lnTo>
                  <a:pt x="1932" y="1722"/>
                </a:lnTo>
                <a:lnTo>
                  <a:pt x="1931" y="1721"/>
                </a:lnTo>
                <a:lnTo>
                  <a:pt x="1931" y="1720"/>
                </a:lnTo>
                <a:lnTo>
                  <a:pt x="1930" y="1718"/>
                </a:lnTo>
                <a:lnTo>
                  <a:pt x="1929" y="1718"/>
                </a:lnTo>
                <a:lnTo>
                  <a:pt x="1928" y="1717"/>
                </a:lnTo>
                <a:lnTo>
                  <a:pt x="1927" y="1717"/>
                </a:lnTo>
                <a:lnTo>
                  <a:pt x="1927" y="1718"/>
                </a:lnTo>
                <a:lnTo>
                  <a:pt x="1925" y="1718"/>
                </a:lnTo>
                <a:lnTo>
                  <a:pt x="1924" y="1718"/>
                </a:lnTo>
                <a:lnTo>
                  <a:pt x="1924" y="1717"/>
                </a:lnTo>
                <a:lnTo>
                  <a:pt x="1924" y="1716"/>
                </a:lnTo>
                <a:lnTo>
                  <a:pt x="1924" y="1715"/>
                </a:lnTo>
                <a:lnTo>
                  <a:pt x="1923" y="1715"/>
                </a:lnTo>
                <a:lnTo>
                  <a:pt x="1923" y="1714"/>
                </a:lnTo>
                <a:lnTo>
                  <a:pt x="1924" y="1714"/>
                </a:lnTo>
                <a:lnTo>
                  <a:pt x="1924" y="1713"/>
                </a:lnTo>
                <a:lnTo>
                  <a:pt x="1924" y="1712"/>
                </a:lnTo>
                <a:lnTo>
                  <a:pt x="1925" y="1712"/>
                </a:lnTo>
                <a:lnTo>
                  <a:pt x="1927" y="1712"/>
                </a:lnTo>
                <a:lnTo>
                  <a:pt x="1927" y="1711"/>
                </a:lnTo>
                <a:lnTo>
                  <a:pt x="1928" y="1711"/>
                </a:lnTo>
                <a:lnTo>
                  <a:pt x="1928" y="1709"/>
                </a:lnTo>
                <a:lnTo>
                  <a:pt x="1928" y="1708"/>
                </a:lnTo>
                <a:lnTo>
                  <a:pt x="1928" y="1707"/>
                </a:lnTo>
                <a:lnTo>
                  <a:pt x="1927" y="1707"/>
                </a:lnTo>
                <a:lnTo>
                  <a:pt x="1927" y="1708"/>
                </a:lnTo>
                <a:lnTo>
                  <a:pt x="1928" y="1709"/>
                </a:lnTo>
                <a:lnTo>
                  <a:pt x="1928" y="1711"/>
                </a:lnTo>
                <a:lnTo>
                  <a:pt x="1927" y="1711"/>
                </a:lnTo>
                <a:lnTo>
                  <a:pt x="1927" y="1712"/>
                </a:lnTo>
                <a:lnTo>
                  <a:pt x="1925" y="1712"/>
                </a:lnTo>
                <a:lnTo>
                  <a:pt x="1925" y="1711"/>
                </a:lnTo>
                <a:lnTo>
                  <a:pt x="1924" y="1711"/>
                </a:lnTo>
                <a:lnTo>
                  <a:pt x="1923" y="1711"/>
                </a:lnTo>
                <a:lnTo>
                  <a:pt x="1923" y="1712"/>
                </a:lnTo>
                <a:lnTo>
                  <a:pt x="1922" y="1712"/>
                </a:lnTo>
                <a:lnTo>
                  <a:pt x="1922" y="1713"/>
                </a:lnTo>
                <a:lnTo>
                  <a:pt x="1921" y="1713"/>
                </a:lnTo>
                <a:lnTo>
                  <a:pt x="1921" y="1712"/>
                </a:lnTo>
                <a:lnTo>
                  <a:pt x="1921" y="1711"/>
                </a:lnTo>
                <a:lnTo>
                  <a:pt x="1922" y="1709"/>
                </a:lnTo>
                <a:lnTo>
                  <a:pt x="1922" y="1708"/>
                </a:lnTo>
                <a:lnTo>
                  <a:pt x="1922" y="1707"/>
                </a:lnTo>
                <a:lnTo>
                  <a:pt x="1922" y="1706"/>
                </a:lnTo>
                <a:lnTo>
                  <a:pt x="1923" y="1706"/>
                </a:lnTo>
                <a:lnTo>
                  <a:pt x="1924" y="1706"/>
                </a:lnTo>
                <a:lnTo>
                  <a:pt x="1924" y="1704"/>
                </a:lnTo>
                <a:lnTo>
                  <a:pt x="1925" y="1703"/>
                </a:lnTo>
                <a:lnTo>
                  <a:pt x="1927" y="1700"/>
                </a:lnTo>
                <a:lnTo>
                  <a:pt x="1927" y="1698"/>
                </a:lnTo>
                <a:lnTo>
                  <a:pt x="1927" y="1697"/>
                </a:lnTo>
                <a:lnTo>
                  <a:pt x="1927" y="1692"/>
                </a:lnTo>
                <a:lnTo>
                  <a:pt x="1928" y="1692"/>
                </a:lnTo>
                <a:lnTo>
                  <a:pt x="1928" y="1691"/>
                </a:lnTo>
                <a:lnTo>
                  <a:pt x="1928" y="1690"/>
                </a:lnTo>
                <a:lnTo>
                  <a:pt x="1928" y="1689"/>
                </a:lnTo>
                <a:lnTo>
                  <a:pt x="1929" y="1688"/>
                </a:lnTo>
                <a:lnTo>
                  <a:pt x="1929" y="1687"/>
                </a:lnTo>
                <a:lnTo>
                  <a:pt x="1930" y="1686"/>
                </a:lnTo>
                <a:lnTo>
                  <a:pt x="1930" y="1684"/>
                </a:lnTo>
                <a:lnTo>
                  <a:pt x="1930" y="1683"/>
                </a:lnTo>
                <a:lnTo>
                  <a:pt x="1929" y="1682"/>
                </a:lnTo>
                <a:lnTo>
                  <a:pt x="1929" y="1681"/>
                </a:lnTo>
                <a:lnTo>
                  <a:pt x="1929" y="1680"/>
                </a:lnTo>
                <a:lnTo>
                  <a:pt x="1929" y="1679"/>
                </a:lnTo>
                <a:lnTo>
                  <a:pt x="1928" y="1678"/>
                </a:lnTo>
                <a:lnTo>
                  <a:pt x="1927" y="1676"/>
                </a:lnTo>
                <a:lnTo>
                  <a:pt x="1925" y="1675"/>
                </a:lnTo>
                <a:lnTo>
                  <a:pt x="1927" y="1673"/>
                </a:lnTo>
                <a:lnTo>
                  <a:pt x="1925" y="1671"/>
                </a:lnTo>
                <a:lnTo>
                  <a:pt x="1925" y="1670"/>
                </a:lnTo>
                <a:lnTo>
                  <a:pt x="1924" y="1668"/>
                </a:lnTo>
                <a:lnTo>
                  <a:pt x="1923" y="1667"/>
                </a:lnTo>
                <a:lnTo>
                  <a:pt x="1923" y="1666"/>
                </a:lnTo>
                <a:lnTo>
                  <a:pt x="1923" y="1663"/>
                </a:lnTo>
                <a:lnTo>
                  <a:pt x="1922" y="1659"/>
                </a:lnTo>
                <a:lnTo>
                  <a:pt x="1921" y="1656"/>
                </a:lnTo>
                <a:lnTo>
                  <a:pt x="1920" y="1650"/>
                </a:lnTo>
                <a:lnTo>
                  <a:pt x="1921" y="1648"/>
                </a:lnTo>
                <a:lnTo>
                  <a:pt x="1922" y="1648"/>
                </a:lnTo>
                <a:lnTo>
                  <a:pt x="1924" y="1647"/>
                </a:lnTo>
                <a:lnTo>
                  <a:pt x="1938" y="1658"/>
                </a:lnTo>
                <a:lnTo>
                  <a:pt x="1940" y="1661"/>
                </a:lnTo>
                <a:lnTo>
                  <a:pt x="1944" y="1665"/>
                </a:lnTo>
                <a:lnTo>
                  <a:pt x="1948" y="1666"/>
                </a:lnTo>
                <a:lnTo>
                  <a:pt x="1950" y="1666"/>
                </a:lnTo>
                <a:lnTo>
                  <a:pt x="1952" y="1666"/>
                </a:lnTo>
                <a:lnTo>
                  <a:pt x="1953" y="1666"/>
                </a:lnTo>
                <a:lnTo>
                  <a:pt x="1954" y="1666"/>
                </a:lnTo>
                <a:lnTo>
                  <a:pt x="1955" y="1666"/>
                </a:lnTo>
                <a:lnTo>
                  <a:pt x="1956" y="1665"/>
                </a:lnTo>
                <a:lnTo>
                  <a:pt x="1957" y="1665"/>
                </a:lnTo>
                <a:lnTo>
                  <a:pt x="1958" y="1665"/>
                </a:lnTo>
                <a:lnTo>
                  <a:pt x="1958" y="1664"/>
                </a:lnTo>
                <a:lnTo>
                  <a:pt x="1960" y="1664"/>
                </a:lnTo>
                <a:lnTo>
                  <a:pt x="1960" y="1663"/>
                </a:lnTo>
                <a:lnTo>
                  <a:pt x="1962" y="1648"/>
                </a:lnTo>
                <a:lnTo>
                  <a:pt x="1960" y="1645"/>
                </a:lnTo>
                <a:lnTo>
                  <a:pt x="1961" y="1641"/>
                </a:lnTo>
                <a:lnTo>
                  <a:pt x="1965" y="1647"/>
                </a:lnTo>
                <a:close/>
                <a:moveTo>
                  <a:pt x="439" y="1632"/>
                </a:moveTo>
                <a:lnTo>
                  <a:pt x="438" y="1632"/>
                </a:lnTo>
                <a:lnTo>
                  <a:pt x="436" y="1632"/>
                </a:lnTo>
                <a:lnTo>
                  <a:pt x="435" y="1631"/>
                </a:lnTo>
                <a:lnTo>
                  <a:pt x="434" y="1631"/>
                </a:lnTo>
                <a:lnTo>
                  <a:pt x="433" y="1631"/>
                </a:lnTo>
                <a:lnTo>
                  <a:pt x="433" y="1630"/>
                </a:lnTo>
                <a:lnTo>
                  <a:pt x="432" y="1630"/>
                </a:lnTo>
                <a:lnTo>
                  <a:pt x="432" y="1629"/>
                </a:lnTo>
                <a:lnTo>
                  <a:pt x="432" y="1628"/>
                </a:lnTo>
                <a:lnTo>
                  <a:pt x="431" y="1626"/>
                </a:lnTo>
                <a:lnTo>
                  <a:pt x="431" y="1625"/>
                </a:lnTo>
                <a:lnTo>
                  <a:pt x="431" y="1624"/>
                </a:lnTo>
                <a:lnTo>
                  <a:pt x="431" y="1621"/>
                </a:lnTo>
                <a:lnTo>
                  <a:pt x="431" y="1620"/>
                </a:lnTo>
                <a:lnTo>
                  <a:pt x="430" y="1619"/>
                </a:lnTo>
                <a:lnTo>
                  <a:pt x="430" y="1617"/>
                </a:lnTo>
                <a:lnTo>
                  <a:pt x="430" y="1616"/>
                </a:lnTo>
                <a:lnTo>
                  <a:pt x="446" y="1619"/>
                </a:lnTo>
                <a:lnTo>
                  <a:pt x="446" y="1620"/>
                </a:lnTo>
                <a:lnTo>
                  <a:pt x="447" y="1620"/>
                </a:lnTo>
                <a:lnTo>
                  <a:pt x="447" y="1621"/>
                </a:lnTo>
                <a:lnTo>
                  <a:pt x="448" y="1621"/>
                </a:lnTo>
                <a:lnTo>
                  <a:pt x="448" y="1622"/>
                </a:lnTo>
                <a:lnTo>
                  <a:pt x="447" y="1622"/>
                </a:lnTo>
                <a:lnTo>
                  <a:pt x="447" y="1623"/>
                </a:lnTo>
                <a:lnTo>
                  <a:pt x="446" y="1623"/>
                </a:lnTo>
                <a:lnTo>
                  <a:pt x="446" y="1624"/>
                </a:lnTo>
                <a:lnTo>
                  <a:pt x="446" y="1625"/>
                </a:lnTo>
                <a:lnTo>
                  <a:pt x="444" y="1625"/>
                </a:lnTo>
                <a:lnTo>
                  <a:pt x="444" y="1626"/>
                </a:lnTo>
                <a:lnTo>
                  <a:pt x="443" y="1626"/>
                </a:lnTo>
                <a:lnTo>
                  <a:pt x="443" y="1628"/>
                </a:lnTo>
                <a:lnTo>
                  <a:pt x="442" y="1628"/>
                </a:lnTo>
                <a:lnTo>
                  <a:pt x="442" y="1629"/>
                </a:lnTo>
                <a:lnTo>
                  <a:pt x="442" y="1630"/>
                </a:lnTo>
                <a:lnTo>
                  <a:pt x="441" y="1631"/>
                </a:lnTo>
                <a:lnTo>
                  <a:pt x="440" y="1632"/>
                </a:lnTo>
                <a:lnTo>
                  <a:pt x="439" y="1632"/>
                </a:lnTo>
                <a:close/>
                <a:moveTo>
                  <a:pt x="790" y="1592"/>
                </a:moveTo>
                <a:lnTo>
                  <a:pt x="791" y="1592"/>
                </a:lnTo>
                <a:lnTo>
                  <a:pt x="792" y="1591"/>
                </a:lnTo>
                <a:lnTo>
                  <a:pt x="793" y="1591"/>
                </a:lnTo>
                <a:lnTo>
                  <a:pt x="794" y="1591"/>
                </a:lnTo>
                <a:lnTo>
                  <a:pt x="795" y="1591"/>
                </a:lnTo>
                <a:lnTo>
                  <a:pt x="796" y="1592"/>
                </a:lnTo>
                <a:lnTo>
                  <a:pt x="798" y="1592"/>
                </a:lnTo>
                <a:lnTo>
                  <a:pt x="801" y="1591"/>
                </a:lnTo>
                <a:lnTo>
                  <a:pt x="803" y="1592"/>
                </a:lnTo>
                <a:lnTo>
                  <a:pt x="804" y="1592"/>
                </a:lnTo>
                <a:lnTo>
                  <a:pt x="814" y="1598"/>
                </a:lnTo>
                <a:lnTo>
                  <a:pt x="815" y="1599"/>
                </a:lnTo>
                <a:lnTo>
                  <a:pt x="816" y="1600"/>
                </a:lnTo>
                <a:lnTo>
                  <a:pt x="817" y="1601"/>
                </a:lnTo>
                <a:lnTo>
                  <a:pt x="818" y="1603"/>
                </a:lnTo>
                <a:lnTo>
                  <a:pt x="821" y="1606"/>
                </a:lnTo>
                <a:lnTo>
                  <a:pt x="825" y="1612"/>
                </a:lnTo>
                <a:lnTo>
                  <a:pt x="827" y="1611"/>
                </a:lnTo>
                <a:lnTo>
                  <a:pt x="828" y="1611"/>
                </a:lnTo>
                <a:lnTo>
                  <a:pt x="829" y="1612"/>
                </a:lnTo>
                <a:lnTo>
                  <a:pt x="829" y="1611"/>
                </a:lnTo>
                <a:lnTo>
                  <a:pt x="828" y="1609"/>
                </a:lnTo>
                <a:lnTo>
                  <a:pt x="831" y="1607"/>
                </a:lnTo>
                <a:lnTo>
                  <a:pt x="829" y="1608"/>
                </a:lnTo>
                <a:lnTo>
                  <a:pt x="828" y="1609"/>
                </a:lnTo>
                <a:lnTo>
                  <a:pt x="829" y="1611"/>
                </a:lnTo>
                <a:lnTo>
                  <a:pt x="831" y="1612"/>
                </a:lnTo>
                <a:lnTo>
                  <a:pt x="832" y="1611"/>
                </a:lnTo>
                <a:lnTo>
                  <a:pt x="831" y="1612"/>
                </a:lnTo>
                <a:lnTo>
                  <a:pt x="832" y="1613"/>
                </a:lnTo>
                <a:lnTo>
                  <a:pt x="829" y="1612"/>
                </a:lnTo>
                <a:lnTo>
                  <a:pt x="831" y="1612"/>
                </a:lnTo>
                <a:lnTo>
                  <a:pt x="831" y="1613"/>
                </a:lnTo>
                <a:lnTo>
                  <a:pt x="832" y="1613"/>
                </a:lnTo>
                <a:lnTo>
                  <a:pt x="833" y="1612"/>
                </a:lnTo>
                <a:lnTo>
                  <a:pt x="834" y="1613"/>
                </a:lnTo>
                <a:lnTo>
                  <a:pt x="833" y="1614"/>
                </a:lnTo>
                <a:lnTo>
                  <a:pt x="834" y="1613"/>
                </a:lnTo>
                <a:lnTo>
                  <a:pt x="834" y="1614"/>
                </a:lnTo>
                <a:lnTo>
                  <a:pt x="833" y="1614"/>
                </a:lnTo>
                <a:lnTo>
                  <a:pt x="834" y="1614"/>
                </a:lnTo>
                <a:lnTo>
                  <a:pt x="833" y="1614"/>
                </a:lnTo>
                <a:lnTo>
                  <a:pt x="834" y="1614"/>
                </a:lnTo>
                <a:lnTo>
                  <a:pt x="833" y="1614"/>
                </a:lnTo>
                <a:lnTo>
                  <a:pt x="833" y="1615"/>
                </a:lnTo>
                <a:lnTo>
                  <a:pt x="835" y="1614"/>
                </a:lnTo>
                <a:lnTo>
                  <a:pt x="837" y="1612"/>
                </a:lnTo>
                <a:lnTo>
                  <a:pt x="835" y="1614"/>
                </a:lnTo>
                <a:lnTo>
                  <a:pt x="836" y="1615"/>
                </a:lnTo>
                <a:lnTo>
                  <a:pt x="835" y="1616"/>
                </a:lnTo>
                <a:lnTo>
                  <a:pt x="835" y="1617"/>
                </a:lnTo>
                <a:lnTo>
                  <a:pt x="836" y="1616"/>
                </a:lnTo>
                <a:lnTo>
                  <a:pt x="837" y="1616"/>
                </a:lnTo>
                <a:lnTo>
                  <a:pt x="837" y="1617"/>
                </a:lnTo>
                <a:lnTo>
                  <a:pt x="836" y="1619"/>
                </a:lnTo>
                <a:lnTo>
                  <a:pt x="837" y="1619"/>
                </a:lnTo>
                <a:lnTo>
                  <a:pt x="839" y="1620"/>
                </a:lnTo>
                <a:lnTo>
                  <a:pt x="837" y="1620"/>
                </a:lnTo>
                <a:lnTo>
                  <a:pt x="839" y="1621"/>
                </a:lnTo>
                <a:lnTo>
                  <a:pt x="840" y="1621"/>
                </a:lnTo>
                <a:lnTo>
                  <a:pt x="839" y="1621"/>
                </a:lnTo>
                <a:lnTo>
                  <a:pt x="839" y="1622"/>
                </a:lnTo>
                <a:lnTo>
                  <a:pt x="840" y="1622"/>
                </a:lnTo>
                <a:lnTo>
                  <a:pt x="839" y="1623"/>
                </a:lnTo>
                <a:lnTo>
                  <a:pt x="839" y="1624"/>
                </a:lnTo>
                <a:lnTo>
                  <a:pt x="837" y="1624"/>
                </a:lnTo>
                <a:lnTo>
                  <a:pt x="837" y="1625"/>
                </a:lnTo>
                <a:lnTo>
                  <a:pt x="835" y="1625"/>
                </a:lnTo>
                <a:lnTo>
                  <a:pt x="836" y="1626"/>
                </a:lnTo>
                <a:lnTo>
                  <a:pt x="843" y="1625"/>
                </a:lnTo>
                <a:lnTo>
                  <a:pt x="844" y="1626"/>
                </a:lnTo>
                <a:lnTo>
                  <a:pt x="831" y="1629"/>
                </a:lnTo>
                <a:lnTo>
                  <a:pt x="831" y="1630"/>
                </a:lnTo>
                <a:lnTo>
                  <a:pt x="844" y="1629"/>
                </a:lnTo>
                <a:lnTo>
                  <a:pt x="844" y="1630"/>
                </a:lnTo>
                <a:lnTo>
                  <a:pt x="832" y="1632"/>
                </a:lnTo>
                <a:lnTo>
                  <a:pt x="832" y="1636"/>
                </a:lnTo>
                <a:lnTo>
                  <a:pt x="836" y="1636"/>
                </a:lnTo>
                <a:lnTo>
                  <a:pt x="837" y="1636"/>
                </a:lnTo>
                <a:lnTo>
                  <a:pt x="837" y="1634"/>
                </a:lnTo>
                <a:lnTo>
                  <a:pt x="845" y="1633"/>
                </a:lnTo>
                <a:lnTo>
                  <a:pt x="845" y="1636"/>
                </a:lnTo>
                <a:lnTo>
                  <a:pt x="837" y="1636"/>
                </a:lnTo>
                <a:lnTo>
                  <a:pt x="837" y="1637"/>
                </a:lnTo>
                <a:lnTo>
                  <a:pt x="837" y="1636"/>
                </a:lnTo>
                <a:lnTo>
                  <a:pt x="833" y="1637"/>
                </a:lnTo>
                <a:lnTo>
                  <a:pt x="833" y="1638"/>
                </a:lnTo>
                <a:lnTo>
                  <a:pt x="832" y="1638"/>
                </a:lnTo>
                <a:lnTo>
                  <a:pt x="832" y="1649"/>
                </a:lnTo>
                <a:lnTo>
                  <a:pt x="832" y="1650"/>
                </a:lnTo>
                <a:lnTo>
                  <a:pt x="832" y="1651"/>
                </a:lnTo>
                <a:lnTo>
                  <a:pt x="832" y="1650"/>
                </a:lnTo>
                <a:lnTo>
                  <a:pt x="832" y="1651"/>
                </a:lnTo>
                <a:lnTo>
                  <a:pt x="833" y="1651"/>
                </a:lnTo>
                <a:lnTo>
                  <a:pt x="834" y="1651"/>
                </a:lnTo>
                <a:lnTo>
                  <a:pt x="834" y="1653"/>
                </a:lnTo>
                <a:lnTo>
                  <a:pt x="834" y="1654"/>
                </a:lnTo>
                <a:lnTo>
                  <a:pt x="829" y="1655"/>
                </a:lnTo>
                <a:lnTo>
                  <a:pt x="829" y="1656"/>
                </a:lnTo>
                <a:lnTo>
                  <a:pt x="829" y="1658"/>
                </a:lnTo>
                <a:lnTo>
                  <a:pt x="829" y="1659"/>
                </a:lnTo>
                <a:lnTo>
                  <a:pt x="829" y="1662"/>
                </a:lnTo>
                <a:lnTo>
                  <a:pt x="831" y="1662"/>
                </a:lnTo>
                <a:lnTo>
                  <a:pt x="834" y="1662"/>
                </a:lnTo>
                <a:lnTo>
                  <a:pt x="834" y="1661"/>
                </a:lnTo>
                <a:lnTo>
                  <a:pt x="836" y="1661"/>
                </a:lnTo>
                <a:lnTo>
                  <a:pt x="836" y="1662"/>
                </a:lnTo>
                <a:lnTo>
                  <a:pt x="834" y="1662"/>
                </a:lnTo>
                <a:lnTo>
                  <a:pt x="833" y="1662"/>
                </a:lnTo>
                <a:lnTo>
                  <a:pt x="832" y="1662"/>
                </a:lnTo>
                <a:lnTo>
                  <a:pt x="831" y="1662"/>
                </a:lnTo>
                <a:lnTo>
                  <a:pt x="832" y="1672"/>
                </a:lnTo>
                <a:lnTo>
                  <a:pt x="832" y="1680"/>
                </a:lnTo>
                <a:lnTo>
                  <a:pt x="831" y="1689"/>
                </a:lnTo>
                <a:lnTo>
                  <a:pt x="832" y="1697"/>
                </a:lnTo>
                <a:lnTo>
                  <a:pt x="832" y="1699"/>
                </a:lnTo>
                <a:lnTo>
                  <a:pt x="833" y="1699"/>
                </a:lnTo>
                <a:lnTo>
                  <a:pt x="854" y="1708"/>
                </a:lnTo>
                <a:lnTo>
                  <a:pt x="853" y="1709"/>
                </a:lnTo>
                <a:lnTo>
                  <a:pt x="832" y="1701"/>
                </a:lnTo>
                <a:lnTo>
                  <a:pt x="834" y="1714"/>
                </a:lnTo>
                <a:lnTo>
                  <a:pt x="834" y="1715"/>
                </a:lnTo>
                <a:lnTo>
                  <a:pt x="834" y="1716"/>
                </a:lnTo>
                <a:lnTo>
                  <a:pt x="835" y="1718"/>
                </a:lnTo>
                <a:lnTo>
                  <a:pt x="832" y="1718"/>
                </a:lnTo>
                <a:lnTo>
                  <a:pt x="831" y="1718"/>
                </a:lnTo>
                <a:lnTo>
                  <a:pt x="829" y="1718"/>
                </a:lnTo>
                <a:lnTo>
                  <a:pt x="829" y="1720"/>
                </a:lnTo>
                <a:lnTo>
                  <a:pt x="831" y="1720"/>
                </a:lnTo>
                <a:lnTo>
                  <a:pt x="832" y="1720"/>
                </a:lnTo>
                <a:lnTo>
                  <a:pt x="833" y="1720"/>
                </a:lnTo>
                <a:lnTo>
                  <a:pt x="834" y="1723"/>
                </a:lnTo>
                <a:lnTo>
                  <a:pt x="835" y="1733"/>
                </a:lnTo>
                <a:lnTo>
                  <a:pt x="840" y="1742"/>
                </a:lnTo>
                <a:lnTo>
                  <a:pt x="840" y="1743"/>
                </a:lnTo>
                <a:lnTo>
                  <a:pt x="841" y="1743"/>
                </a:lnTo>
                <a:lnTo>
                  <a:pt x="841" y="1745"/>
                </a:lnTo>
                <a:lnTo>
                  <a:pt x="842" y="1745"/>
                </a:lnTo>
                <a:lnTo>
                  <a:pt x="842" y="1746"/>
                </a:lnTo>
                <a:lnTo>
                  <a:pt x="843" y="1747"/>
                </a:lnTo>
                <a:lnTo>
                  <a:pt x="843" y="1748"/>
                </a:lnTo>
                <a:lnTo>
                  <a:pt x="844" y="1749"/>
                </a:lnTo>
                <a:lnTo>
                  <a:pt x="844" y="1750"/>
                </a:lnTo>
                <a:lnTo>
                  <a:pt x="845" y="1751"/>
                </a:lnTo>
                <a:lnTo>
                  <a:pt x="845" y="1753"/>
                </a:lnTo>
                <a:lnTo>
                  <a:pt x="846" y="1753"/>
                </a:lnTo>
                <a:lnTo>
                  <a:pt x="846" y="1754"/>
                </a:lnTo>
                <a:lnTo>
                  <a:pt x="848" y="1754"/>
                </a:lnTo>
                <a:lnTo>
                  <a:pt x="849" y="1755"/>
                </a:lnTo>
                <a:lnTo>
                  <a:pt x="851" y="1757"/>
                </a:lnTo>
                <a:lnTo>
                  <a:pt x="852" y="1759"/>
                </a:lnTo>
                <a:lnTo>
                  <a:pt x="858" y="1764"/>
                </a:lnTo>
                <a:lnTo>
                  <a:pt x="860" y="1766"/>
                </a:lnTo>
                <a:lnTo>
                  <a:pt x="861" y="1767"/>
                </a:lnTo>
                <a:lnTo>
                  <a:pt x="864" y="1764"/>
                </a:lnTo>
                <a:lnTo>
                  <a:pt x="864" y="1765"/>
                </a:lnTo>
                <a:lnTo>
                  <a:pt x="861" y="1767"/>
                </a:lnTo>
                <a:lnTo>
                  <a:pt x="862" y="1768"/>
                </a:lnTo>
                <a:lnTo>
                  <a:pt x="866" y="1765"/>
                </a:lnTo>
                <a:lnTo>
                  <a:pt x="864" y="1768"/>
                </a:lnTo>
                <a:lnTo>
                  <a:pt x="860" y="1772"/>
                </a:lnTo>
                <a:lnTo>
                  <a:pt x="861" y="1773"/>
                </a:lnTo>
                <a:lnTo>
                  <a:pt x="864" y="1772"/>
                </a:lnTo>
                <a:lnTo>
                  <a:pt x="865" y="1773"/>
                </a:lnTo>
                <a:lnTo>
                  <a:pt x="866" y="1772"/>
                </a:lnTo>
                <a:lnTo>
                  <a:pt x="867" y="1773"/>
                </a:lnTo>
                <a:lnTo>
                  <a:pt x="868" y="1774"/>
                </a:lnTo>
                <a:lnTo>
                  <a:pt x="870" y="1771"/>
                </a:lnTo>
                <a:lnTo>
                  <a:pt x="871" y="1772"/>
                </a:lnTo>
                <a:lnTo>
                  <a:pt x="867" y="1775"/>
                </a:lnTo>
                <a:lnTo>
                  <a:pt x="870" y="1779"/>
                </a:lnTo>
                <a:lnTo>
                  <a:pt x="873" y="1776"/>
                </a:lnTo>
                <a:lnTo>
                  <a:pt x="871" y="1779"/>
                </a:lnTo>
                <a:lnTo>
                  <a:pt x="873" y="1780"/>
                </a:lnTo>
                <a:lnTo>
                  <a:pt x="874" y="1780"/>
                </a:lnTo>
                <a:lnTo>
                  <a:pt x="874" y="1781"/>
                </a:lnTo>
                <a:lnTo>
                  <a:pt x="875" y="1782"/>
                </a:lnTo>
                <a:lnTo>
                  <a:pt x="877" y="1785"/>
                </a:lnTo>
                <a:lnTo>
                  <a:pt x="883" y="1791"/>
                </a:lnTo>
                <a:lnTo>
                  <a:pt x="884" y="1795"/>
                </a:lnTo>
                <a:lnTo>
                  <a:pt x="885" y="1797"/>
                </a:lnTo>
                <a:lnTo>
                  <a:pt x="886" y="1799"/>
                </a:lnTo>
                <a:lnTo>
                  <a:pt x="887" y="1802"/>
                </a:lnTo>
                <a:lnTo>
                  <a:pt x="887" y="1804"/>
                </a:lnTo>
                <a:lnTo>
                  <a:pt x="887" y="1805"/>
                </a:lnTo>
                <a:lnTo>
                  <a:pt x="887" y="1807"/>
                </a:lnTo>
                <a:lnTo>
                  <a:pt x="888" y="1808"/>
                </a:lnTo>
                <a:lnTo>
                  <a:pt x="888" y="1809"/>
                </a:lnTo>
                <a:lnTo>
                  <a:pt x="890" y="1808"/>
                </a:lnTo>
                <a:lnTo>
                  <a:pt x="891" y="1808"/>
                </a:lnTo>
                <a:lnTo>
                  <a:pt x="891" y="1807"/>
                </a:lnTo>
                <a:lnTo>
                  <a:pt x="891" y="1806"/>
                </a:lnTo>
                <a:lnTo>
                  <a:pt x="891" y="1805"/>
                </a:lnTo>
                <a:lnTo>
                  <a:pt x="891" y="1804"/>
                </a:lnTo>
                <a:lnTo>
                  <a:pt x="890" y="1804"/>
                </a:lnTo>
                <a:lnTo>
                  <a:pt x="891" y="1804"/>
                </a:lnTo>
                <a:lnTo>
                  <a:pt x="892" y="1808"/>
                </a:lnTo>
                <a:lnTo>
                  <a:pt x="891" y="1808"/>
                </a:lnTo>
                <a:lnTo>
                  <a:pt x="890" y="1809"/>
                </a:lnTo>
                <a:lnTo>
                  <a:pt x="891" y="1809"/>
                </a:lnTo>
                <a:lnTo>
                  <a:pt x="893" y="1810"/>
                </a:lnTo>
                <a:lnTo>
                  <a:pt x="894" y="1813"/>
                </a:lnTo>
                <a:lnTo>
                  <a:pt x="895" y="1814"/>
                </a:lnTo>
                <a:lnTo>
                  <a:pt x="895" y="1815"/>
                </a:lnTo>
                <a:lnTo>
                  <a:pt x="894" y="1815"/>
                </a:lnTo>
                <a:lnTo>
                  <a:pt x="894" y="1816"/>
                </a:lnTo>
                <a:lnTo>
                  <a:pt x="898" y="1820"/>
                </a:lnTo>
                <a:lnTo>
                  <a:pt x="898" y="1821"/>
                </a:lnTo>
                <a:lnTo>
                  <a:pt x="899" y="1822"/>
                </a:lnTo>
                <a:lnTo>
                  <a:pt x="901" y="1824"/>
                </a:lnTo>
                <a:lnTo>
                  <a:pt x="902" y="1826"/>
                </a:lnTo>
                <a:lnTo>
                  <a:pt x="903" y="1827"/>
                </a:lnTo>
                <a:lnTo>
                  <a:pt x="903" y="1829"/>
                </a:lnTo>
                <a:lnTo>
                  <a:pt x="904" y="1830"/>
                </a:lnTo>
                <a:lnTo>
                  <a:pt x="904" y="1831"/>
                </a:lnTo>
                <a:lnTo>
                  <a:pt x="906" y="1832"/>
                </a:lnTo>
                <a:lnTo>
                  <a:pt x="906" y="1833"/>
                </a:lnTo>
                <a:lnTo>
                  <a:pt x="906" y="1834"/>
                </a:lnTo>
                <a:lnTo>
                  <a:pt x="907" y="1837"/>
                </a:lnTo>
                <a:lnTo>
                  <a:pt x="909" y="1839"/>
                </a:lnTo>
                <a:lnTo>
                  <a:pt x="911" y="1841"/>
                </a:lnTo>
                <a:lnTo>
                  <a:pt x="912" y="1841"/>
                </a:lnTo>
                <a:lnTo>
                  <a:pt x="912" y="1840"/>
                </a:lnTo>
                <a:lnTo>
                  <a:pt x="913" y="1840"/>
                </a:lnTo>
                <a:lnTo>
                  <a:pt x="913" y="1841"/>
                </a:lnTo>
                <a:lnTo>
                  <a:pt x="912" y="1841"/>
                </a:lnTo>
                <a:lnTo>
                  <a:pt x="912" y="1842"/>
                </a:lnTo>
                <a:lnTo>
                  <a:pt x="913" y="1842"/>
                </a:lnTo>
                <a:lnTo>
                  <a:pt x="919" y="1845"/>
                </a:lnTo>
                <a:lnTo>
                  <a:pt x="919" y="1847"/>
                </a:lnTo>
                <a:lnTo>
                  <a:pt x="919" y="1849"/>
                </a:lnTo>
                <a:lnTo>
                  <a:pt x="918" y="1850"/>
                </a:lnTo>
                <a:lnTo>
                  <a:pt x="918" y="1852"/>
                </a:lnTo>
                <a:lnTo>
                  <a:pt x="919" y="1854"/>
                </a:lnTo>
                <a:lnTo>
                  <a:pt x="919" y="1855"/>
                </a:lnTo>
                <a:lnTo>
                  <a:pt x="919" y="1856"/>
                </a:lnTo>
                <a:lnTo>
                  <a:pt x="919" y="1857"/>
                </a:lnTo>
                <a:lnTo>
                  <a:pt x="920" y="1858"/>
                </a:lnTo>
                <a:lnTo>
                  <a:pt x="921" y="1867"/>
                </a:lnTo>
                <a:lnTo>
                  <a:pt x="921" y="1868"/>
                </a:lnTo>
                <a:lnTo>
                  <a:pt x="921" y="1869"/>
                </a:lnTo>
                <a:lnTo>
                  <a:pt x="923" y="1869"/>
                </a:lnTo>
                <a:lnTo>
                  <a:pt x="923" y="1871"/>
                </a:lnTo>
                <a:lnTo>
                  <a:pt x="923" y="1872"/>
                </a:lnTo>
                <a:lnTo>
                  <a:pt x="921" y="1873"/>
                </a:lnTo>
                <a:lnTo>
                  <a:pt x="921" y="1874"/>
                </a:lnTo>
                <a:lnTo>
                  <a:pt x="920" y="1875"/>
                </a:lnTo>
                <a:lnTo>
                  <a:pt x="920" y="1876"/>
                </a:lnTo>
                <a:lnTo>
                  <a:pt x="921" y="1879"/>
                </a:lnTo>
                <a:lnTo>
                  <a:pt x="924" y="1880"/>
                </a:lnTo>
                <a:lnTo>
                  <a:pt x="925" y="1881"/>
                </a:lnTo>
                <a:lnTo>
                  <a:pt x="926" y="1881"/>
                </a:lnTo>
                <a:lnTo>
                  <a:pt x="926" y="1882"/>
                </a:lnTo>
                <a:lnTo>
                  <a:pt x="925" y="1882"/>
                </a:lnTo>
                <a:lnTo>
                  <a:pt x="925" y="1881"/>
                </a:lnTo>
                <a:lnTo>
                  <a:pt x="924" y="1881"/>
                </a:lnTo>
                <a:lnTo>
                  <a:pt x="923" y="1881"/>
                </a:lnTo>
                <a:lnTo>
                  <a:pt x="921" y="1881"/>
                </a:lnTo>
                <a:lnTo>
                  <a:pt x="916" y="1887"/>
                </a:lnTo>
                <a:lnTo>
                  <a:pt x="917" y="1887"/>
                </a:lnTo>
                <a:lnTo>
                  <a:pt x="916" y="1888"/>
                </a:lnTo>
                <a:lnTo>
                  <a:pt x="906" y="1899"/>
                </a:lnTo>
                <a:lnTo>
                  <a:pt x="903" y="1901"/>
                </a:lnTo>
                <a:lnTo>
                  <a:pt x="892" y="1916"/>
                </a:lnTo>
                <a:lnTo>
                  <a:pt x="892" y="1917"/>
                </a:lnTo>
                <a:lnTo>
                  <a:pt x="892" y="1916"/>
                </a:lnTo>
                <a:lnTo>
                  <a:pt x="891" y="1917"/>
                </a:lnTo>
                <a:lnTo>
                  <a:pt x="888" y="1919"/>
                </a:lnTo>
                <a:lnTo>
                  <a:pt x="884" y="1923"/>
                </a:lnTo>
                <a:lnTo>
                  <a:pt x="881" y="1927"/>
                </a:lnTo>
                <a:lnTo>
                  <a:pt x="873" y="1938"/>
                </a:lnTo>
                <a:lnTo>
                  <a:pt x="868" y="1946"/>
                </a:lnTo>
                <a:lnTo>
                  <a:pt x="870" y="1949"/>
                </a:lnTo>
                <a:lnTo>
                  <a:pt x="870" y="1950"/>
                </a:lnTo>
                <a:lnTo>
                  <a:pt x="869" y="1949"/>
                </a:lnTo>
                <a:lnTo>
                  <a:pt x="869" y="1948"/>
                </a:lnTo>
                <a:lnTo>
                  <a:pt x="864" y="1954"/>
                </a:lnTo>
                <a:lnTo>
                  <a:pt x="858" y="1959"/>
                </a:lnTo>
                <a:lnTo>
                  <a:pt x="848" y="1971"/>
                </a:lnTo>
                <a:lnTo>
                  <a:pt x="848" y="1972"/>
                </a:lnTo>
                <a:lnTo>
                  <a:pt x="846" y="1973"/>
                </a:lnTo>
                <a:lnTo>
                  <a:pt x="844" y="1975"/>
                </a:lnTo>
                <a:lnTo>
                  <a:pt x="841" y="1980"/>
                </a:lnTo>
                <a:lnTo>
                  <a:pt x="839" y="1984"/>
                </a:lnTo>
                <a:lnTo>
                  <a:pt x="839" y="1986"/>
                </a:lnTo>
                <a:lnTo>
                  <a:pt x="842" y="1989"/>
                </a:lnTo>
                <a:lnTo>
                  <a:pt x="839" y="1986"/>
                </a:lnTo>
                <a:lnTo>
                  <a:pt x="837" y="1988"/>
                </a:lnTo>
                <a:lnTo>
                  <a:pt x="829" y="1994"/>
                </a:lnTo>
                <a:lnTo>
                  <a:pt x="827" y="1997"/>
                </a:lnTo>
                <a:lnTo>
                  <a:pt x="823" y="2003"/>
                </a:lnTo>
                <a:lnTo>
                  <a:pt x="823" y="2005"/>
                </a:lnTo>
                <a:lnTo>
                  <a:pt x="824" y="2005"/>
                </a:lnTo>
                <a:lnTo>
                  <a:pt x="825" y="2005"/>
                </a:lnTo>
                <a:lnTo>
                  <a:pt x="825" y="2006"/>
                </a:lnTo>
                <a:lnTo>
                  <a:pt x="826" y="2006"/>
                </a:lnTo>
                <a:lnTo>
                  <a:pt x="826" y="2007"/>
                </a:lnTo>
                <a:lnTo>
                  <a:pt x="827" y="2007"/>
                </a:lnTo>
                <a:lnTo>
                  <a:pt x="828" y="2007"/>
                </a:lnTo>
                <a:lnTo>
                  <a:pt x="828" y="2008"/>
                </a:lnTo>
                <a:lnTo>
                  <a:pt x="829" y="2008"/>
                </a:lnTo>
                <a:lnTo>
                  <a:pt x="831" y="2008"/>
                </a:lnTo>
                <a:lnTo>
                  <a:pt x="829" y="2008"/>
                </a:lnTo>
                <a:lnTo>
                  <a:pt x="829" y="2009"/>
                </a:lnTo>
                <a:lnTo>
                  <a:pt x="828" y="2009"/>
                </a:lnTo>
                <a:lnTo>
                  <a:pt x="829" y="2009"/>
                </a:lnTo>
                <a:lnTo>
                  <a:pt x="828" y="2009"/>
                </a:lnTo>
                <a:lnTo>
                  <a:pt x="828" y="2008"/>
                </a:lnTo>
                <a:lnTo>
                  <a:pt x="827" y="2008"/>
                </a:lnTo>
                <a:lnTo>
                  <a:pt x="827" y="2007"/>
                </a:lnTo>
                <a:lnTo>
                  <a:pt x="826" y="2007"/>
                </a:lnTo>
                <a:lnTo>
                  <a:pt x="826" y="2006"/>
                </a:lnTo>
                <a:lnTo>
                  <a:pt x="825" y="2006"/>
                </a:lnTo>
                <a:lnTo>
                  <a:pt x="824" y="2006"/>
                </a:lnTo>
                <a:lnTo>
                  <a:pt x="824" y="2005"/>
                </a:lnTo>
                <a:lnTo>
                  <a:pt x="823" y="2005"/>
                </a:lnTo>
                <a:lnTo>
                  <a:pt x="821" y="2003"/>
                </a:lnTo>
                <a:lnTo>
                  <a:pt x="820" y="2006"/>
                </a:lnTo>
                <a:lnTo>
                  <a:pt x="819" y="2009"/>
                </a:lnTo>
                <a:lnTo>
                  <a:pt x="821" y="2010"/>
                </a:lnTo>
                <a:lnTo>
                  <a:pt x="820" y="2011"/>
                </a:lnTo>
                <a:lnTo>
                  <a:pt x="818" y="2009"/>
                </a:lnTo>
                <a:lnTo>
                  <a:pt x="817" y="2010"/>
                </a:lnTo>
                <a:lnTo>
                  <a:pt x="816" y="2010"/>
                </a:lnTo>
                <a:lnTo>
                  <a:pt x="816" y="2011"/>
                </a:lnTo>
                <a:lnTo>
                  <a:pt x="817" y="2011"/>
                </a:lnTo>
                <a:lnTo>
                  <a:pt x="816" y="2011"/>
                </a:lnTo>
                <a:lnTo>
                  <a:pt x="815" y="2011"/>
                </a:lnTo>
                <a:lnTo>
                  <a:pt x="815" y="2013"/>
                </a:lnTo>
                <a:lnTo>
                  <a:pt x="814" y="2013"/>
                </a:lnTo>
                <a:lnTo>
                  <a:pt x="814" y="2014"/>
                </a:lnTo>
                <a:lnTo>
                  <a:pt x="815" y="2015"/>
                </a:lnTo>
                <a:lnTo>
                  <a:pt x="814" y="2014"/>
                </a:lnTo>
                <a:lnTo>
                  <a:pt x="811" y="2015"/>
                </a:lnTo>
                <a:lnTo>
                  <a:pt x="807" y="2019"/>
                </a:lnTo>
                <a:lnTo>
                  <a:pt x="806" y="2023"/>
                </a:lnTo>
                <a:lnTo>
                  <a:pt x="803" y="2025"/>
                </a:lnTo>
                <a:lnTo>
                  <a:pt x="806" y="2028"/>
                </a:lnTo>
                <a:lnTo>
                  <a:pt x="802" y="2025"/>
                </a:lnTo>
                <a:lnTo>
                  <a:pt x="799" y="2027"/>
                </a:lnTo>
                <a:lnTo>
                  <a:pt x="798" y="2028"/>
                </a:lnTo>
                <a:lnTo>
                  <a:pt x="795" y="2031"/>
                </a:lnTo>
                <a:lnTo>
                  <a:pt x="793" y="2033"/>
                </a:lnTo>
                <a:lnTo>
                  <a:pt x="792" y="2035"/>
                </a:lnTo>
                <a:lnTo>
                  <a:pt x="789" y="2038"/>
                </a:lnTo>
                <a:lnTo>
                  <a:pt x="787" y="2040"/>
                </a:lnTo>
                <a:lnTo>
                  <a:pt x="786" y="2042"/>
                </a:lnTo>
                <a:lnTo>
                  <a:pt x="783" y="2044"/>
                </a:lnTo>
                <a:lnTo>
                  <a:pt x="778" y="2050"/>
                </a:lnTo>
                <a:lnTo>
                  <a:pt x="773" y="2057"/>
                </a:lnTo>
                <a:lnTo>
                  <a:pt x="769" y="2060"/>
                </a:lnTo>
                <a:lnTo>
                  <a:pt x="768" y="2065"/>
                </a:lnTo>
                <a:lnTo>
                  <a:pt x="772" y="2067"/>
                </a:lnTo>
                <a:lnTo>
                  <a:pt x="767" y="2064"/>
                </a:lnTo>
                <a:lnTo>
                  <a:pt x="766" y="2064"/>
                </a:lnTo>
                <a:lnTo>
                  <a:pt x="765" y="2065"/>
                </a:lnTo>
                <a:lnTo>
                  <a:pt x="764" y="2067"/>
                </a:lnTo>
                <a:lnTo>
                  <a:pt x="761" y="2068"/>
                </a:lnTo>
                <a:lnTo>
                  <a:pt x="761" y="2069"/>
                </a:lnTo>
                <a:lnTo>
                  <a:pt x="758" y="2075"/>
                </a:lnTo>
                <a:lnTo>
                  <a:pt x="758" y="2076"/>
                </a:lnTo>
                <a:lnTo>
                  <a:pt x="754" y="2074"/>
                </a:lnTo>
                <a:lnTo>
                  <a:pt x="751" y="2076"/>
                </a:lnTo>
                <a:lnTo>
                  <a:pt x="750" y="2077"/>
                </a:lnTo>
                <a:lnTo>
                  <a:pt x="749" y="2080"/>
                </a:lnTo>
                <a:lnTo>
                  <a:pt x="735" y="2100"/>
                </a:lnTo>
                <a:lnTo>
                  <a:pt x="736" y="2101"/>
                </a:lnTo>
                <a:lnTo>
                  <a:pt x="735" y="2101"/>
                </a:lnTo>
                <a:lnTo>
                  <a:pt x="731" y="2099"/>
                </a:lnTo>
                <a:lnTo>
                  <a:pt x="729" y="2099"/>
                </a:lnTo>
                <a:lnTo>
                  <a:pt x="728" y="2100"/>
                </a:lnTo>
                <a:lnTo>
                  <a:pt x="728" y="2101"/>
                </a:lnTo>
                <a:lnTo>
                  <a:pt x="727" y="2102"/>
                </a:lnTo>
                <a:lnTo>
                  <a:pt x="727" y="2101"/>
                </a:lnTo>
                <a:lnTo>
                  <a:pt x="726" y="2102"/>
                </a:lnTo>
                <a:lnTo>
                  <a:pt x="725" y="2103"/>
                </a:lnTo>
                <a:lnTo>
                  <a:pt x="724" y="2106"/>
                </a:lnTo>
                <a:lnTo>
                  <a:pt x="723" y="2108"/>
                </a:lnTo>
                <a:lnTo>
                  <a:pt x="723" y="2109"/>
                </a:lnTo>
                <a:lnTo>
                  <a:pt x="723" y="2110"/>
                </a:lnTo>
                <a:lnTo>
                  <a:pt x="722" y="2110"/>
                </a:lnTo>
                <a:lnTo>
                  <a:pt x="722" y="2111"/>
                </a:lnTo>
                <a:lnTo>
                  <a:pt x="720" y="2111"/>
                </a:lnTo>
                <a:lnTo>
                  <a:pt x="720" y="2113"/>
                </a:lnTo>
                <a:lnTo>
                  <a:pt x="719" y="2115"/>
                </a:lnTo>
                <a:lnTo>
                  <a:pt x="718" y="2117"/>
                </a:lnTo>
                <a:lnTo>
                  <a:pt x="718" y="2118"/>
                </a:lnTo>
                <a:lnTo>
                  <a:pt x="717" y="2118"/>
                </a:lnTo>
                <a:lnTo>
                  <a:pt x="717" y="2119"/>
                </a:lnTo>
                <a:lnTo>
                  <a:pt x="717" y="2120"/>
                </a:lnTo>
                <a:lnTo>
                  <a:pt x="716" y="2122"/>
                </a:lnTo>
                <a:lnTo>
                  <a:pt x="717" y="2123"/>
                </a:lnTo>
                <a:lnTo>
                  <a:pt x="718" y="2123"/>
                </a:lnTo>
                <a:lnTo>
                  <a:pt x="718" y="2124"/>
                </a:lnTo>
                <a:lnTo>
                  <a:pt x="715" y="2122"/>
                </a:lnTo>
                <a:lnTo>
                  <a:pt x="714" y="2122"/>
                </a:lnTo>
                <a:lnTo>
                  <a:pt x="712" y="2123"/>
                </a:lnTo>
                <a:lnTo>
                  <a:pt x="711" y="2124"/>
                </a:lnTo>
                <a:lnTo>
                  <a:pt x="709" y="2124"/>
                </a:lnTo>
                <a:lnTo>
                  <a:pt x="708" y="2124"/>
                </a:lnTo>
                <a:lnTo>
                  <a:pt x="708" y="2125"/>
                </a:lnTo>
                <a:lnTo>
                  <a:pt x="704" y="2128"/>
                </a:lnTo>
                <a:lnTo>
                  <a:pt x="703" y="2132"/>
                </a:lnTo>
                <a:lnTo>
                  <a:pt x="701" y="2137"/>
                </a:lnTo>
                <a:lnTo>
                  <a:pt x="700" y="2141"/>
                </a:lnTo>
                <a:lnTo>
                  <a:pt x="700" y="2142"/>
                </a:lnTo>
                <a:lnTo>
                  <a:pt x="702" y="2143"/>
                </a:lnTo>
                <a:lnTo>
                  <a:pt x="702" y="2144"/>
                </a:lnTo>
                <a:lnTo>
                  <a:pt x="697" y="2141"/>
                </a:lnTo>
                <a:lnTo>
                  <a:pt x="694" y="2142"/>
                </a:lnTo>
                <a:lnTo>
                  <a:pt x="691" y="2147"/>
                </a:lnTo>
                <a:lnTo>
                  <a:pt x="687" y="2153"/>
                </a:lnTo>
                <a:lnTo>
                  <a:pt x="685" y="2158"/>
                </a:lnTo>
                <a:lnTo>
                  <a:pt x="686" y="2159"/>
                </a:lnTo>
                <a:lnTo>
                  <a:pt x="685" y="2159"/>
                </a:lnTo>
                <a:lnTo>
                  <a:pt x="681" y="2156"/>
                </a:lnTo>
                <a:lnTo>
                  <a:pt x="680" y="2155"/>
                </a:lnTo>
                <a:lnTo>
                  <a:pt x="680" y="2153"/>
                </a:lnTo>
                <a:lnTo>
                  <a:pt x="680" y="2152"/>
                </a:lnTo>
                <a:lnTo>
                  <a:pt x="678" y="2152"/>
                </a:lnTo>
                <a:lnTo>
                  <a:pt x="676" y="2152"/>
                </a:lnTo>
                <a:lnTo>
                  <a:pt x="675" y="2152"/>
                </a:lnTo>
                <a:lnTo>
                  <a:pt x="674" y="2153"/>
                </a:lnTo>
                <a:lnTo>
                  <a:pt x="669" y="2158"/>
                </a:lnTo>
                <a:lnTo>
                  <a:pt x="669" y="2159"/>
                </a:lnTo>
                <a:lnTo>
                  <a:pt x="668" y="2160"/>
                </a:lnTo>
                <a:lnTo>
                  <a:pt x="667" y="2162"/>
                </a:lnTo>
                <a:lnTo>
                  <a:pt x="664" y="2166"/>
                </a:lnTo>
                <a:lnTo>
                  <a:pt x="661" y="2168"/>
                </a:lnTo>
                <a:lnTo>
                  <a:pt x="659" y="2174"/>
                </a:lnTo>
                <a:lnTo>
                  <a:pt x="658" y="2176"/>
                </a:lnTo>
                <a:lnTo>
                  <a:pt x="656" y="2181"/>
                </a:lnTo>
                <a:lnTo>
                  <a:pt x="650" y="2190"/>
                </a:lnTo>
                <a:lnTo>
                  <a:pt x="650" y="2191"/>
                </a:lnTo>
                <a:lnTo>
                  <a:pt x="649" y="2191"/>
                </a:lnTo>
                <a:lnTo>
                  <a:pt x="648" y="2189"/>
                </a:lnTo>
                <a:lnTo>
                  <a:pt x="647" y="2189"/>
                </a:lnTo>
                <a:lnTo>
                  <a:pt x="647" y="2190"/>
                </a:lnTo>
                <a:lnTo>
                  <a:pt x="645" y="2189"/>
                </a:lnTo>
                <a:lnTo>
                  <a:pt x="642" y="2190"/>
                </a:lnTo>
                <a:lnTo>
                  <a:pt x="641" y="2190"/>
                </a:lnTo>
                <a:lnTo>
                  <a:pt x="640" y="2192"/>
                </a:lnTo>
                <a:lnTo>
                  <a:pt x="639" y="2192"/>
                </a:lnTo>
                <a:lnTo>
                  <a:pt x="637" y="2192"/>
                </a:lnTo>
                <a:lnTo>
                  <a:pt x="637" y="2191"/>
                </a:lnTo>
                <a:lnTo>
                  <a:pt x="636" y="2191"/>
                </a:lnTo>
                <a:lnTo>
                  <a:pt x="635" y="2190"/>
                </a:lnTo>
                <a:lnTo>
                  <a:pt x="634" y="2190"/>
                </a:lnTo>
                <a:lnTo>
                  <a:pt x="633" y="2190"/>
                </a:lnTo>
                <a:lnTo>
                  <a:pt x="632" y="2191"/>
                </a:lnTo>
                <a:lnTo>
                  <a:pt x="632" y="2192"/>
                </a:lnTo>
                <a:lnTo>
                  <a:pt x="631" y="2192"/>
                </a:lnTo>
                <a:lnTo>
                  <a:pt x="630" y="2192"/>
                </a:lnTo>
                <a:lnTo>
                  <a:pt x="630" y="2193"/>
                </a:lnTo>
                <a:lnTo>
                  <a:pt x="628" y="2193"/>
                </a:lnTo>
                <a:lnTo>
                  <a:pt x="627" y="2193"/>
                </a:lnTo>
                <a:lnTo>
                  <a:pt x="626" y="2193"/>
                </a:lnTo>
                <a:lnTo>
                  <a:pt x="626" y="2194"/>
                </a:lnTo>
                <a:lnTo>
                  <a:pt x="625" y="2194"/>
                </a:lnTo>
                <a:lnTo>
                  <a:pt x="625" y="2195"/>
                </a:lnTo>
                <a:lnTo>
                  <a:pt x="624" y="2195"/>
                </a:lnTo>
                <a:lnTo>
                  <a:pt x="624" y="2197"/>
                </a:lnTo>
                <a:lnTo>
                  <a:pt x="624" y="2198"/>
                </a:lnTo>
                <a:lnTo>
                  <a:pt x="623" y="2198"/>
                </a:lnTo>
                <a:lnTo>
                  <a:pt x="623" y="2199"/>
                </a:lnTo>
                <a:lnTo>
                  <a:pt x="623" y="2200"/>
                </a:lnTo>
                <a:lnTo>
                  <a:pt x="622" y="2200"/>
                </a:lnTo>
                <a:lnTo>
                  <a:pt x="622" y="2201"/>
                </a:lnTo>
                <a:lnTo>
                  <a:pt x="620" y="2201"/>
                </a:lnTo>
                <a:lnTo>
                  <a:pt x="620" y="2202"/>
                </a:lnTo>
                <a:lnTo>
                  <a:pt x="620" y="2203"/>
                </a:lnTo>
                <a:lnTo>
                  <a:pt x="619" y="2203"/>
                </a:lnTo>
                <a:lnTo>
                  <a:pt x="619" y="2204"/>
                </a:lnTo>
                <a:lnTo>
                  <a:pt x="618" y="2204"/>
                </a:lnTo>
                <a:lnTo>
                  <a:pt x="617" y="2204"/>
                </a:lnTo>
                <a:lnTo>
                  <a:pt x="617" y="2206"/>
                </a:lnTo>
                <a:lnTo>
                  <a:pt x="616" y="2206"/>
                </a:lnTo>
                <a:lnTo>
                  <a:pt x="615" y="2206"/>
                </a:lnTo>
                <a:lnTo>
                  <a:pt x="614" y="2206"/>
                </a:lnTo>
                <a:lnTo>
                  <a:pt x="612" y="2206"/>
                </a:lnTo>
                <a:lnTo>
                  <a:pt x="611" y="2206"/>
                </a:lnTo>
                <a:lnTo>
                  <a:pt x="610" y="2206"/>
                </a:lnTo>
                <a:lnTo>
                  <a:pt x="609" y="2206"/>
                </a:lnTo>
                <a:lnTo>
                  <a:pt x="608" y="2207"/>
                </a:lnTo>
                <a:lnTo>
                  <a:pt x="606" y="2208"/>
                </a:lnTo>
                <a:lnTo>
                  <a:pt x="598" y="2218"/>
                </a:lnTo>
                <a:lnTo>
                  <a:pt x="591" y="2229"/>
                </a:lnTo>
                <a:lnTo>
                  <a:pt x="589" y="2234"/>
                </a:lnTo>
                <a:lnTo>
                  <a:pt x="583" y="2244"/>
                </a:lnTo>
                <a:lnTo>
                  <a:pt x="569" y="2269"/>
                </a:lnTo>
                <a:lnTo>
                  <a:pt x="556" y="2287"/>
                </a:lnTo>
                <a:lnTo>
                  <a:pt x="548" y="2294"/>
                </a:lnTo>
                <a:lnTo>
                  <a:pt x="544" y="2299"/>
                </a:lnTo>
                <a:lnTo>
                  <a:pt x="541" y="2301"/>
                </a:lnTo>
                <a:lnTo>
                  <a:pt x="539" y="2298"/>
                </a:lnTo>
                <a:lnTo>
                  <a:pt x="539" y="2299"/>
                </a:lnTo>
                <a:lnTo>
                  <a:pt x="536" y="2299"/>
                </a:lnTo>
                <a:lnTo>
                  <a:pt x="535" y="2299"/>
                </a:lnTo>
                <a:lnTo>
                  <a:pt x="534" y="2299"/>
                </a:lnTo>
                <a:lnTo>
                  <a:pt x="534" y="2298"/>
                </a:lnTo>
                <a:lnTo>
                  <a:pt x="533" y="2298"/>
                </a:lnTo>
                <a:lnTo>
                  <a:pt x="532" y="2298"/>
                </a:lnTo>
                <a:lnTo>
                  <a:pt x="532" y="2296"/>
                </a:lnTo>
                <a:lnTo>
                  <a:pt x="531" y="2295"/>
                </a:lnTo>
                <a:lnTo>
                  <a:pt x="531" y="2294"/>
                </a:lnTo>
                <a:lnTo>
                  <a:pt x="531" y="2293"/>
                </a:lnTo>
                <a:lnTo>
                  <a:pt x="531" y="2292"/>
                </a:lnTo>
                <a:lnTo>
                  <a:pt x="531" y="2291"/>
                </a:lnTo>
                <a:lnTo>
                  <a:pt x="531" y="2290"/>
                </a:lnTo>
                <a:lnTo>
                  <a:pt x="531" y="2289"/>
                </a:lnTo>
                <a:lnTo>
                  <a:pt x="531" y="2287"/>
                </a:lnTo>
                <a:lnTo>
                  <a:pt x="531" y="2286"/>
                </a:lnTo>
                <a:lnTo>
                  <a:pt x="525" y="2277"/>
                </a:lnTo>
                <a:lnTo>
                  <a:pt x="524" y="2271"/>
                </a:lnTo>
                <a:lnTo>
                  <a:pt x="524" y="2270"/>
                </a:lnTo>
                <a:lnTo>
                  <a:pt x="524" y="2269"/>
                </a:lnTo>
                <a:lnTo>
                  <a:pt x="524" y="2268"/>
                </a:lnTo>
                <a:lnTo>
                  <a:pt x="524" y="2267"/>
                </a:lnTo>
                <a:lnTo>
                  <a:pt x="524" y="2266"/>
                </a:lnTo>
                <a:lnTo>
                  <a:pt x="525" y="2266"/>
                </a:lnTo>
                <a:lnTo>
                  <a:pt x="525" y="2265"/>
                </a:lnTo>
                <a:lnTo>
                  <a:pt x="525" y="2264"/>
                </a:lnTo>
                <a:lnTo>
                  <a:pt x="526" y="2264"/>
                </a:lnTo>
                <a:lnTo>
                  <a:pt x="528" y="2265"/>
                </a:lnTo>
                <a:lnTo>
                  <a:pt x="530" y="2265"/>
                </a:lnTo>
                <a:lnTo>
                  <a:pt x="531" y="2265"/>
                </a:lnTo>
                <a:lnTo>
                  <a:pt x="532" y="2265"/>
                </a:lnTo>
                <a:lnTo>
                  <a:pt x="533" y="2265"/>
                </a:lnTo>
                <a:lnTo>
                  <a:pt x="534" y="2266"/>
                </a:lnTo>
                <a:lnTo>
                  <a:pt x="535" y="2266"/>
                </a:lnTo>
                <a:lnTo>
                  <a:pt x="545" y="2266"/>
                </a:lnTo>
                <a:lnTo>
                  <a:pt x="548" y="2265"/>
                </a:lnTo>
                <a:lnTo>
                  <a:pt x="550" y="2265"/>
                </a:lnTo>
                <a:lnTo>
                  <a:pt x="552" y="2265"/>
                </a:lnTo>
                <a:lnTo>
                  <a:pt x="553" y="2264"/>
                </a:lnTo>
                <a:lnTo>
                  <a:pt x="555" y="2264"/>
                </a:lnTo>
                <a:lnTo>
                  <a:pt x="555" y="2262"/>
                </a:lnTo>
                <a:lnTo>
                  <a:pt x="556" y="2262"/>
                </a:lnTo>
                <a:lnTo>
                  <a:pt x="556" y="2261"/>
                </a:lnTo>
                <a:lnTo>
                  <a:pt x="557" y="2261"/>
                </a:lnTo>
                <a:lnTo>
                  <a:pt x="557" y="2260"/>
                </a:lnTo>
                <a:lnTo>
                  <a:pt x="558" y="2260"/>
                </a:lnTo>
                <a:lnTo>
                  <a:pt x="558" y="2259"/>
                </a:lnTo>
                <a:lnTo>
                  <a:pt x="557" y="2259"/>
                </a:lnTo>
                <a:lnTo>
                  <a:pt x="558" y="2259"/>
                </a:lnTo>
                <a:lnTo>
                  <a:pt x="558" y="2258"/>
                </a:lnTo>
                <a:lnTo>
                  <a:pt x="559" y="2259"/>
                </a:lnTo>
                <a:lnTo>
                  <a:pt x="567" y="2250"/>
                </a:lnTo>
                <a:lnTo>
                  <a:pt x="566" y="2249"/>
                </a:lnTo>
                <a:lnTo>
                  <a:pt x="566" y="2250"/>
                </a:lnTo>
                <a:lnTo>
                  <a:pt x="565" y="2251"/>
                </a:lnTo>
                <a:lnTo>
                  <a:pt x="565" y="2250"/>
                </a:lnTo>
                <a:lnTo>
                  <a:pt x="566" y="2250"/>
                </a:lnTo>
                <a:lnTo>
                  <a:pt x="566" y="2249"/>
                </a:lnTo>
                <a:lnTo>
                  <a:pt x="564" y="2248"/>
                </a:lnTo>
                <a:lnTo>
                  <a:pt x="564" y="2247"/>
                </a:lnTo>
                <a:lnTo>
                  <a:pt x="563" y="2249"/>
                </a:lnTo>
                <a:lnTo>
                  <a:pt x="564" y="2249"/>
                </a:lnTo>
                <a:lnTo>
                  <a:pt x="564" y="2250"/>
                </a:lnTo>
                <a:lnTo>
                  <a:pt x="565" y="2250"/>
                </a:lnTo>
                <a:lnTo>
                  <a:pt x="564" y="2250"/>
                </a:lnTo>
                <a:lnTo>
                  <a:pt x="563" y="2249"/>
                </a:lnTo>
                <a:lnTo>
                  <a:pt x="561" y="2250"/>
                </a:lnTo>
                <a:lnTo>
                  <a:pt x="563" y="2252"/>
                </a:lnTo>
                <a:lnTo>
                  <a:pt x="564" y="2251"/>
                </a:lnTo>
                <a:lnTo>
                  <a:pt x="564" y="2252"/>
                </a:lnTo>
                <a:lnTo>
                  <a:pt x="563" y="2252"/>
                </a:lnTo>
                <a:lnTo>
                  <a:pt x="563" y="2251"/>
                </a:lnTo>
                <a:lnTo>
                  <a:pt x="561" y="2251"/>
                </a:lnTo>
                <a:lnTo>
                  <a:pt x="561" y="2250"/>
                </a:lnTo>
                <a:lnTo>
                  <a:pt x="559" y="2252"/>
                </a:lnTo>
                <a:lnTo>
                  <a:pt x="560" y="2252"/>
                </a:lnTo>
                <a:lnTo>
                  <a:pt x="560" y="2253"/>
                </a:lnTo>
                <a:lnTo>
                  <a:pt x="561" y="2253"/>
                </a:lnTo>
                <a:lnTo>
                  <a:pt x="561" y="2254"/>
                </a:lnTo>
                <a:lnTo>
                  <a:pt x="561" y="2253"/>
                </a:lnTo>
                <a:lnTo>
                  <a:pt x="560" y="2252"/>
                </a:lnTo>
                <a:lnTo>
                  <a:pt x="559" y="2252"/>
                </a:lnTo>
                <a:lnTo>
                  <a:pt x="558" y="2253"/>
                </a:lnTo>
                <a:lnTo>
                  <a:pt x="559" y="2254"/>
                </a:lnTo>
                <a:lnTo>
                  <a:pt x="560" y="2254"/>
                </a:lnTo>
                <a:lnTo>
                  <a:pt x="560" y="2256"/>
                </a:lnTo>
                <a:lnTo>
                  <a:pt x="560" y="2254"/>
                </a:lnTo>
                <a:lnTo>
                  <a:pt x="560" y="2256"/>
                </a:lnTo>
                <a:lnTo>
                  <a:pt x="559" y="2256"/>
                </a:lnTo>
                <a:lnTo>
                  <a:pt x="560" y="2256"/>
                </a:lnTo>
                <a:lnTo>
                  <a:pt x="559" y="2254"/>
                </a:lnTo>
                <a:lnTo>
                  <a:pt x="558" y="2253"/>
                </a:lnTo>
                <a:lnTo>
                  <a:pt x="557" y="2254"/>
                </a:lnTo>
                <a:lnTo>
                  <a:pt x="557" y="2256"/>
                </a:lnTo>
                <a:lnTo>
                  <a:pt x="558" y="2256"/>
                </a:lnTo>
                <a:lnTo>
                  <a:pt x="558" y="2257"/>
                </a:lnTo>
                <a:lnTo>
                  <a:pt x="559" y="2257"/>
                </a:lnTo>
                <a:lnTo>
                  <a:pt x="558" y="2257"/>
                </a:lnTo>
                <a:lnTo>
                  <a:pt x="557" y="2256"/>
                </a:lnTo>
                <a:lnTo>
                  <a:pt x="556" y="2257"/>
                </a:lnTo>
                <a:lnTo>
                  <a:pt x="555" y="2258"/>
                </a:lnTo>
                <a:lnTo>
                  <a:pt x="555" y="2257"/>
                </a:lnTo>
                <a:lnTo>
                  <a:pt x="556" y="2256"/>
                </a:lnTo>
                <a:lnTo>
                  <a:pt x="558" y="2253"/>
                </a:lnTo>
                <a:lnTo>
                  <a:pt x="559" y="2252"/>
                </a:lnTo>
                <a:lnTo>
                  <a:pt x="561" y="2250"/>
                </a:lnTo>
                <a:lnTo>
                  <a:pt x="563" y="2249"/>
                </a:lnTo>
                <a:lnTo>
                  <a:pt x="564" y="2248"/>
                </a:lnTo>
                <a:lnTo>
                  <a:pt x="567" y="2243"/>
                </a:lnTo>
                <a:lnTo>
                  <a:pt x="569" y="2241"/>
                </a:lnTo>
                <a:lnTo>
                  <a:pt x="572" y="2237"/>
                </a:lnTo>
                <a:lnTo>
                  <a:pt x="573" y="2237"/>
                </a:lnTo>
                <a:lnTo>
                  <a:pt x="572" y="2237"/>
                </a:lnTo>
                <a:lnTo>
                  <a:pt x="572" y="2239"/>
                </a:lnTo>
                <a:lnTo>
                  <a:pt x="573" y="2240"/>
                </a:lnTo>
                <a:lnTo>
                  <a:pt x="573" y="2241"/>
                </a:lnTo>
                <a:lnTo>
                  <a:pt x="574" y="2240"/>
                </a:lnTo>
                <a:lnTo>
                  <a:pt x="573" y="2241"/>
                </a:lnTo>
                <a:lnTo>
                  <a:pt x="572" y="2240"/>
                </a:lnTo>
                <a:lnTo>
                  <a:pt x="572" y="2239"/>
                </a:lnTo>
                <a:lnTo>
                  <a:pt x="570" y="2239"/>
                </a:lnTo>
                <a:lnTo>
                  <a:pt x="569" y="2241"/>
                </a:lnTo>
                <a:lnTo>
                  <a:pt x="570" y="2241"/>
                </a:lnTo>
                <a:lnTo>
                  <a:pt x="572" y="2242"/>
                </a:lnTo>
                <a:lnTo>
                  <a:pt x="572" y="2243"/>
                </a:lnTo>
                <a:lnTo>
                  <a:pt x="572" y="2242"/>
                </a:lnTo>
                <a:lnTo>
                  <a:pt x="570" y="2241"/>
                </a:lnTo>
                <a:lnTo>
                  <a:pt x="569" y="2241"/>
                </a:lnTo>
                <a:lnTo>
                  <a:pt x="568" y="2242"/>
                </a:lnTo>
                <a:lnTo>
                  <a:pt x="569" y="2243"/>
                </a:lnTo>
                <a:lnTo>
                  <a:pt x="570" y="2244"/>
                </a:lnTo>
                <a:lnTo>
                  <a:pt x="570" y="2243"/>
                </a:lnTo>
                <a:lnTo>
                  <a:pt x="570" y="2244"/>
                </a:lnTo>
                <a:lnTo>
                  <a:pt x="569" y="2244"/>
                </a:lnTo>
                <a:lnTo>
                  <a:pt x="570" y="2244"/>
                </a:lnTo>
                <a:lnTo>
                  <a:pt x="569" y="2243"/>
                </a:lnTo>
                <a:lnTo>
                  <a:pt x="568" y="2242"/>
                </a:lnTo>
                <a:lnTo>
                  <a:pt x="567" y="2243"/>
                </a:lnTo>
                <a:lnTo>
                  <a:pt x="567" y="2244"/>
                </a:lnTo>
                <a:lnTo>
                  <a:pt x="568" y="2244"/>
                </a:lnTo>
                <a:lnTo>
                  <a:pt x="568" y="2245"/>
                </a:lnTo>
                <a:lnTo>
                  <a:pt x="569" y="2245"/>
                </a:lnTo>
                <a:lnTo>
                  <a:pt x="568" y="2245"/>
                </a:lnTo>
                <a:lnTo>
                  <a:pt x="567" y="2244"/>
                </a:lnTo>
                <a:lnTo>
                  <a:pt x="565" y="2245"/>
                </a:lnTo>
                <a:lnTo>
                  <a:pt x="566" y="2245"/>
                </a:lnTo>
                <a:lnTo>
                  <a:pt x="566" y="2247"/>
                </a:lnTo>
                <a:lnTo>
                  <a:pt x="567" y="2247"/>
                </a:lnTo>
                <a:lnTo>
                  <a:pt x="568" y="2247"/>
                </a:lnTo>
                <a:lnTo>
                  <a:pt x="567" y="2247"/>
                </a:lnTo>
                <a:lnTo>
                  <a:pt x="567" y="2248"/>
                </a:lnTo>
                <a:lnTo>
                  <a:pt x="567" y="2247"/>
                </a:lnTo>
                <a:lnTo>
                  <a:pt x="566" y="2247"/>
                </a:lnTo>
                <a:lnTo>
                  <a:pt x="566" y="2245"/>
                </a:lnTo>
                <a:lnTo>
                  <a:pt x="565" y="2245"/>
                </a:lnTo>
                <a:lnTo>
                  <a:pt x="564" y="2247"/>
                </a:lnTo>
                <a:lnTo>
                  <a:pt x="565" y="2248"/>
                </a:lnTo>
                <a:lnTo>
                  <a:pt x="566" y="2249"/>
                </a:lnTo>
                <a:lnTo>
                  <a:pt x="567" y="2250"/>
                </a:lnTo>
                <a:lnTo>
                  <a:pt x="568" y="2248"/>
                </a:lnTo>
                <a:lnTo>
                  <a:pt x="577" y="2237"/>
                </a:lnTo>
                <a:lnTo>
                  <a:pt x="578" y="2236"/>
                </a:lnTo>
                <a:lnTo>
                  <a:pt x="580" y="2235"/>
                </a:lnTo>
                <a:lnTo>
                  <a:pt x="580" y="2234"/>
                </a:lnTo>
                <a:lnTo>
                  <a:pt x="581" y="2234"/>
                </a:lnTo>
                <a:lnTo>
                  <a:pt x="581" y="2233"/>
                </a:lnTo>
                <a:lnTo>
                  <a:pt x="582" y="2232"/>
                </a:lnTo>
                <a:lnTo>
                  <a:pt x="582" y="2231"/>
                </a:lnTo>
                <a:lnTo>
                  <a:pt x="583" y="2231"/>
                </a:lnTo>
                <a:lnTo>
                  <a:pt x="583" y="2229"/>
                </a:lnTo>
                <a:lnTo>
                  <a:pt x="583" y="2228"/>
                </a:lnTo>
                <a:lnTo>
                  <a:pt x="583" y="2227"/>
                </a:lnTo>
                <a:lnTo>
                  <a:pt x="584" y="2226"/>
                </a:lnTo>
                <a:lnTo>
                  <a:pt x="584" y="2225"/>
                </a:lnTo>
                <a:lnTo>
                  <a:pt x="584" y="2224"/>
                </a:lnTo>
                <a:lnTo>
                  <a:pt x="584" y="2223"/>
                </a:lnTo>
                <a:lnTo>
                  <a:pt x="584" y="2222"/>
                </a:lnTo>
                <a:lnTo>
                  <a:pt x="584" y="2220"/>
                </a:lnTo>
                <a:lnTo>
                  <a:pt x="583" y="2219"/>
                </a:lnTo>
                <a:lnTo>
                  <a:pt x="583" y="2218"/>
                </a:lnTo>
                <a:lnTo>
                  <a:pt x="583" y="2217"/>
                </a:lnTo>
                <a:lnTo>
                  <a:pt x="582" y="2217"/>
                </a:lnTo>
                <a:lnTo>
                  <a:pt x="583" y="2216"/>
                </a:lnTo>
                <a:lnTo>
                  <a:pt x="582" y="2216"/>
                </a:lnTo>
                <a:lnTo>
                  <a:pt x="581" y="2216"/>
                </a:lnTo>
                <a:lnTo>
                  <a:pt x="582" y="2216"/>
                </a:lnTo>
                <a:lnTo>
                  <a:pt x="582" y="2215"/>
                </a:lnTo>
                <a:lnTo>
                  <a:pt x="581" y="2214"/>
                </a:lnTo>
                <a:lnTo>
                  <a:pt x="581" y="2212"/>
                </a:lnTo>
                <a:lnTo>
                  <a:pt x="580" y="2211"/>
                </a:lnTo>
                <a:lnTo>
                  <a:pt x="578" y="2210"/>
                </a:lnTo>
                <a:lnTo>
                  <a:pt x="578" y="2209"/>
                </a:lnTo>
                <a:lnTo>
                  <a:pt x="577" y="2208"/>
                </a:lnTo>
                <a:lnTo>
                  <a:pt x="576" y="2207"/>
                </a:lnTo>
                <a:lnTo>
                  <a:pt x="576" y="2206"/>
                </a:lnTo>
                <a:lnTo>
                  <a:pt x="575" y="2204"/>
                </a:lnTo>
                <a:lnTo>
                  <a:pt x="574" y="2203"/>
                </a:lnTo>
                <a:lnTo>
                  <a:pt x="573" y="2202"/>
                </a:lnTo>
                <a:lnTo>
                  <a:pt x="572" y="2202"/>
                </a:lnTo>
                <a:lnTo>
                  <a:pt x="572" y="2201"/>
                </a:lnTo>
                <a:lnTo>
                  <a:pt x="570" y="2201"/>
                </a:lnTo>
                <a:lnTo>
                  <a:pt x="570" y="2200"/>
                </a:lnTo>
                <a:lnTo>
                  <a:pt x="569" y="2200"/>
                </a:lnTo>
                <a:lnTo>
                  <a:pt x="568" y="2199"/>
                </a:lnTo>
                <a:lnTo>
                  <a:pt x="567" y="2199"/>
                </a:lnTo>
                <a:lnTo>
                  <a:pt x="566" y="2199"/>
                </a:lnTo>
                <a:lnTo>
                  <a:pt x="565" y="2198"/>
                </a:lnTo>
                <a:lnTo>
                  <a:pt x="564" y="2198"/>
                </a:lnTo>
                <a:lnTo>
                  <a:pt x="563" y="2198"/>
                </a:lnTo>
                <a:lnTo>
                  <a:pt x="560" y="2197"/>
                </a:lnTo>
                <a:lnTo>
                  <a:pt x="559" y="2197"/>
                </a:lnTo>
                <a:lnTo>
                  <a:pt x="558" y="2197"/>
                </a:lnTo>
                <a:lnTo>
                  <a:pt x="557" y="2197"/>
                </a:lnTo>
                <a:lnTo>
                  <a:pt x="556" y="2197"/>
                </a:lnTo>
                <a:lnTo>
                  <a:pt x="555" y="2197"/>
                </a:lnTo>
                <a:lnTo>
                  <a:pt x="553" y="2197"/>
                </a:lnTo>
                <a:lnTo>
                  <a:pt x="552" y="2197"/>
                </a:lnTo>
                <a:lnTo>
                  <a:pt x="551" y="2197"/>
                </a:lnTo>
                <a:lnTo>
                  <a:pt x="550" y="2197"/>
                </a:lnTo>
                <a:lnTo>
                  <a:pt x="549" y="2198"/>
                </a:lnTo>
                <a:lnTo>
                  <a:pt x="548" y="2198"/>
                </a:lnTo>
                <a:lnTo>
                  <a:pt x="547" y="2198"/>
                </a:lnTo>
                <a:lnTo>
                  <a:pt x="545" y="2199"/>
                </a:lnTo>
                <a:lnTo>
                  <a:pt x="543" y="2200"/>
                </a:lnTo>
                <a:lnTo>
                  <a:pt x="542" y="2201"/>
                </a:lnTo>
                <a:lnTo>
                  <a:pt x="543" y="2201"/>
                </a:lnTo>
                <a:lnTo>
                  <a:pt x="542" y="2201"/>
                </a:lnTo>
                <a:lnTo>
                  <a:pt x="541" y="2201"/>
                </a:lnTo>
                <a:lnTo>
                  <a:pt x="540" y="2201"/>
                </a:lnTo>
                <a:lnTo>
                  <a:pt x="540" y="2202"/>
                </a:lnTo>
                <a:lnTo>
                  <a:pt x="540" y="2201"/>
                </a:lnTo>
                <a:lnTo>
                  <a:pt x="540" y="2202"/>
                </a:lnTo>
                <a:lnTo>
                  <a:pt x="540" y="2203"/>
                </a:lnTo>
                <a:lnTo>
                  <a:pt x="541" y="2203"/>
                </a:lnTo>
                <a:lnTo>
                  <a:pt x="541" y="2204"/>
                </a:lnTo>
                <a:lnTo>
                  <a:pt x="542" y="2204"/>
                </a:lnTo>
                <a:lnTo>
                  <a:pt x="542" y="2206"/>
                </a:lnTo>
                <a:lnTo>
                  <a:pt x="543" y="2207"/>
                </a:lnTo>
                <a:lnTo>
                  <a:pt x="544" y="2207"/>
                </a:lnTo>
                <a:lnTo>
                  <a:pt x="543" y="2208"/>
                </a:lnTo>
                <a:lnTo>
                  <a:pt x="543" y="2207"/>
                </a:lnTo>
                <a:lnTo>
                  <a:pt x="542" y="2206"/>
                </a:lnTo>
                <a:lnTo>
                  <a:pt x="540" y="2202"/>
                </a:lnTo>
                <a:lnTo>
                  <a:pt x="538" y="2203"/>
                </a:lnTo>
                <a:lnTo>
                  <a:pt x="539" y="2203"/>
                </a:lnTo>
                <a:lnTo>
                  <a:pt x="539" y="2204"/>
                </a:lnTo>
                <a:lnTo>
                  <a:pt x="539" y="2206"/>
                </a:lnTo>
                <a:lnTo>
                  <a:pt x="541" y="2208"/>
                </a:lnTo>
                <a:lnTo>
                  <a:pt x="542" y="2208"/>
                </a:lnTo>
                <a:lnTo>
                  <a:pt x="541" y="2209"/>
                </a:lnTo>
                <a:lnTo>
                  <a:pt x="541" y="2208"/>
                </a:lnTo>
                <a:lnTo>
                  <a:pt x="539" y="2204"/>
                </a:lnTo>
                <a:lnTo>
                  <a:pt x="538" y="2204"/>
                </a:lnTo>
                <a:lnTo>
                  <a:pt x="539" y="2204"/>
                </a:lnTo>
                <a:lnTo>
                  <a:pt x="538" y="2203"/>
                </a:lnTo>
                <a:lnTo>
                  <a:pt x="536" y="2202"/>
                </a:lnTo>
                <a:lnTo>
                  <a:pt x="536" y="2201"/>
                </a:lnTo>
                <a:lnTo>
                  <a:pt x="535" y="2201"/>
                </a:lnTo>
                <a:lnTo>
                  <a:pt x="535" y="2202"/>
                </a:lnTo>
                <a:lnTo>
                  <a:pt x="534" y="2203"/>
                </a:lnTo>
                <a:lnTo>
                  <a:pt x="533" y="2203"/>
                </a:lnTo>
                <a:lnTo>
                  <a:pt x="533" y="2204"/>
                </a:lnTo>
                <a:lnTo>
                  <a:pt x="532" y="2204"/>
                </a:lnTo>
                <a:lnTo>
                  <a:pt x="532" y="2206"/>
                </a:lnTo>
                <a:lnTo>
                  <a:pt x="532" y="2207"/>
                </a:lnTo>
                <a:lnTo>
                  <a:pt x="533" y="2207"/>
                </a:lnTo>
                <a:lnTo>
                  <a:pt x="532" y="2208"/>
                </a:lnTo>
                <a:lnTo>
                  <a:pt x="533" y="2208"/>
                </a:lnTo>
                <a:lnTo>
                  <a:pt x="534" y="2209"/>
                </a:lnTo>
                <a:lnTo>
                  <a:pt x="535" y="2210"/>
                </a:lnTo>
                <a:lnTo>
                  <a:pt x="538" y="2211"/>
                </a:lnTo>
                <a:lnTo>
                  <a:pt x="536" y="2212"/>
                </a:lnTo>
                <a:lnTo>
                  <a:pt x="538" y="2211"/>
                </a:lnTo>
                <a:lnTo>
                  <a:pt x="536" y="2211"/>
                </a:lnTo>
                <a:lnTo>
                  <a:pt x="536" y="2210"/>
                </a:lnTo>
                <a:lnTo>
                  <a:pt x="535" y="2210"/>
                </a:lnTo>
                <a:lnTo>
                  <a:pt x="534" y="2210"/>
                </a:lnTo>
                <a:lnTo>
                  <a:pt x="534" y="2209"/>
                </a:lnTo>
                <a:lnTo>
                  <a:pt x="533" y="2209"/>
                </a:lnTo>
                <a:lnTo>
                  <a:pt x="533" y="2208"/>
                </a:lnTo>
                <a:lnTo>
                  <a:pt x="532" y="2208"/>
                </a:lnTo>
                <a:lnTo>
                  <a:pt x="531" y="2209"/>
                </a:lnTo>
                <a:lnTo>
                  <a:pt x="532" y="2209"/>
                </a:lnTo>
                <a:lnTo>
                  <a:pt x="532" y="2210"/>
                </a:lnTo>
                <a:lnTo>
                  <a:pt x="533" y="2210"/>
                </a:lnTo>
                <a:lnTo>
                  <a:pt x="533" y="2211"/>
                </a:lnTo>
                <a:lnTo>
                  <a:pt x="534" y="2211"/>
                </a:lnTo>
                <a:lnTo>
                  <a:pt x="534" y="2212"/>
                </a:lnTo>
                <a:lnTo>
                  <a:pt x="535" y="2212"/>
                </a:lnTo>
                <a:lnTo>
                  <a:pt x="535" y="2214"/>
                </a:lnTo>
                <a:lnTo>
                  <a:pt x="536" y="2214"/>
                </a:lnTo>
                <a:lnTo>
                  <a:pt x="536" y="2212"/>
                </a:lnTo>
                <a:lnTo>
                  <a:pt x="536" y="2214"/>
                </a:lnTo>
                <a:lnTo>
                  <a:pt x="535" y="2214"/>
                </a:lnTo>
                <a:lnTo>
                  <a:pt x="535" y="2212"/>
                </a:lnTo>
                <a:lnTo>
                  <a:pt x="531" y="2209"/>
                </a:lnTo>
                <a:lnTo>
                  <a:pt x="528" y="2211"/>
                </a:lnTo>
                <a:lnTo>
                  <a:pt x="530" y="2211"/>
                </a:lnTo>
                <a:lnTo>
                  <a:pt x="531" y="2210"/>
                </a:lnTo>
                <a:lnTo>
                  <a:pt x="531" y="2211"/>
                </a:lnTo>
                <a:lnTo>
                  <a:pt x="530" y="2211"/>
                </a:lnTo>
                <a:lnTo>
                  <a:pt x="530" y="2212"/>
                </a:lnTo>
                <a:lnTo>
                  <a:pt x="532" y="2211"/>
                </a:lnTo>
                <a:lnTo>
                  <a:pt x="531" y="2211"/>
                </a:lnTo>
                <a:lnTo>
                  <a:pt x="531" y="2212"/>
                </a:lnTo>
                <a:lnTo>
                  <a:pt x="530" y="2212"/>
                </a:lnTo>
                <a:lnTo>
                  <a:pt x="531" y="2212"/>
                </a:lnTo>
                <a:lnTo>
                  <a:pt x="531" y="2214"/>
                </a:lnTo>
                <a:lnTo>
                  <a:pt x="531" y="2212"/>
                </a:lnTo>
                <a:lnTo>
                  <a:pt x="532" y="2212"/>
                </a:lnTo>
                <a:lnTo>
                  <a:pt x="532" y="2211"/>
                </a:lnTo>
                <a:lnTo>
                  <a:pt x="532" y="2212"/>
                </a:lnTo>
                <a:lnTo>
                  <a:pt x="533" y="2212"/>
                </a:lnTo>
                <a:lnTo>
                  <a:pt x="532" y="2212"/>
                </a:lnTo>
                <a:lnTo>
                  <a:pt x="531" y="2214"/>
                </a:lnTo>
                <a:lnTo>
                  <a:pt x="532" y="2214"/>
                </a:lnTo>
                <a:lnTo>
                  <a:pt x="532" y="2215"/>
                </a:lnTo>
                <a:lnTo>
                  <a:pt x="532" y="2214"/>
                </a:lnTo>
                <a:lnTo>
                  <a:pt x="533" y="2214"/>
                </a:lnTo>
                <a:lnTo>
                  <a:pt x="533" y="2212"/>
                </a:lnTo>
                <a:lnTo>
                  <a:pt x="534" y="2214"/>
                </a:lnTo>
                <a:lnTo>
                  <a:pt x="533" y="2212"/>
                </a:lnTo>
                <a:lnTo>
                  <a:pt x="533" y="2214"/>
                </a:lnTo>
                <a:lnTo>
                  <a:pt x="532" y="2214"/>
                </a:lnTo>
                <a:lnTo>
                  <a:pt x="532" y="2215"/>
                </a:lnTo>
                <a:lnTo>
                  <a:pt x="533" y="2216"/>
                </a:lnTo>
                <a:lnTo>
                  <a:pt x="534" y="2215"/>
                </a:lnTo>
                <a:lnTo>
                  <a:pt x="535" y="2215"/>
                </a:lnTo>
                <a:lnTo>
                  <a:pt x="534" y="2214"/>
                </a:lnTo>
                <a:lnTo>
                  <a:pt x="535" y="2215"/>
                </a:lnTo>
                <a:lnTo>
                  <a:pt x="534" y="2216"/>
                </a:lnTo>
                <a:lnTo>
                  <a:pt x="534" y="2215"/>
                </a:lnTo>
                <a:lnTo>
                  <a:pt x="533" y="2216"/>
                </a:lnTo>
                <a:lnTo>
                  <a:pt x="534" y="2216"/>
                </a:lnTo>
                <a:lnTo>
                  <a:pt x="534" y="2215"/>
                </a:lnTo>
                <a:lnTo>
                  <a:pt x="534" y="2216"/>
                </a:lnTo>
                <a:lnTo>
                  <a:pt x="533" y="2216"/>
                </a:lnTo>
                <a:lnTo>
                  <a:pt x="534" y="2216"/>
                </a:lnTo>
                <a:lnTo>
                  <a:pt x="533" y="2217"/>
                </a:lnTo>
                <a:lnTo>
                  <a:pt x="534" y="2216"/>
                </a:lnTo>
                <a:lnTo>
                  <a:pt x="533" y="2216"/>
                </a:lnTo>
                <a:lnTo>
                  <a:pt x="533" y="2215"/>
                </a:lnTo>
                <a:lnTo>
                  <a:pt x="532" y="2215"/>
                </a:lnTo>
                <a:lnTo>
                  <a:pt x="531" y="2214"/>
                </a:lnTo>
                <a:lnTo>
                  <a:pt x="531" y="2212"/>
                </a:lnTo>
                <a:lnTo>
                  <a:pt x="530" y="2212"/>
                </a:lnTo>
                <a:lnTo>
                  <a:pt x="530" y="2211"/>
                </a:lnTo>
                <a:lnTo>
                  <a:pt x="528" y="2211"/>
                </a:lnTo>
                <a:lnTo>
                  <a:pt x="527" y="2212"/>
                </a:lnTo>
                <a:lnTo>
                  <a:pt x="532" y="2217"/>
                </a:lnTo>
                <a:lnTo>
                  <a:pt x="532" y="2216"/>
                </a:lnTo>
                <a:lnTo>
                  <a:pt x="533" y="2217"/>
                </a:lnTo>
                <a:lnTo>
                  <a:pt x="532" y="2218"/>
                </a:lnTo>
                <a:lnTo>
                  <a:pt x="532" y="2217"/>
                </a:lnTo>
                <a:lnTo>
                  <a:pt x="531" y="2218"/>
                </a:lnTo>
                <a:lnTo>
                  <a:pt x="531" y="2217"/>
                </a:lnTo>
                <a:lnTo>
                  <a:pt x="532" y="2217"/>
                </a:lnTo>
                <a:lnTo>
                  <a:pt x="531" y="2217"/>
                </a:lnTo>
                <a:lnTo>
                  <a:pt x="528" y="2214"/>
                </a:lnTo>
                <a:lnTo>
                  <a:pt x="527" y="2215"/>
                </a:lnTo>
                <a:lnTo>
                  <a:pt x="528" y="2214"/>
                </a:lnTo>
                <a:lnTo>
                  <a:pt x="527" y="2212"/>
                </a:lnTo>
                <a:lnTo>
                  <a:pt x="526" y="2214"/>
                </a:lnTo>
                <a:lnTo>
                  <a:pt x="525" y="2212"/>
                </a:lnTo>
                <a:lnTo>
                  <a:pt x="525" y="2214"/>
                </a:lnTo>
                <a:lnTo>
                  <a:pt x="525" y="2215"/>
                </a:lnTo>
                <a:lnTo>
                  <a:pt x="525" y="2214"/>
                </a:lnTo>
                <a:lnTo>
                  <a:pt x="525" y="2215"/>
                </a:lnTo>
                <a:lnTo>
                  <a:pt x="526" y="2215"/>
                </a:lnTo>
                <a:lnTo>
                  <a:pt x="526" y="2216"/>
                </a:lnTo>
                <a:lnTo>
                  <a:pt x="527" y="2216"/>
                </a:lnTo>
                <a:lnTo>
                  <a:pt x="527" y="2217"/>
                </a:lnTo>
                <a:lnTo>
                  <a:pt x="528" y="2217"/>
                </a:lnTo>
                <a:lnTo>
                  <a:pt x="530" y="2218"/>
                </a:lnTo>
                <a:lnTo>
                  <a:pt x="531" y="2218"/>
                </a:lnTo>
                <a:lnTo>
                  <a:pt x="530" y="2218"/>
                </a:lnTo>
                <a:lnTo>
                  <a:pt x="530" y="2219"/>
                </a:lnTo>
                <a:lnTo>
                  <a:pt x="530" y="2218"/>
                </a:lnTo>
                <a:lnTo>
                  <a:pt x="528" y="2218"/>
                </a:lnTo>
                <a:lnTo>
                  <a:pt x="528" y="2217"/>
                </a:lnTo>
                <a:lnTo>
                  <a:pt x="527" y="2217"/>
                </a:lnTo>
                <a:lnTo>
                  <a:pt x="527" y="2216"/>
                </a:lnTo>
                <a:lnTo>
                  <a:pt x="526" y="2216"/>
                </a:lnTo>
                <a:lnTo>
                  <a:pt x="526" y="2215"/>
                </a:lnTo>
                <a:lnTo>
                  <a:pt x="525" y="2215"/>
                </a:lnTo>
                <a:lnTo>
                  <a:pt x="526" y="2216"/>
                </a:lnTo>
                <a:lnTo>
                  <a:pt x="525" y="2217"/>
                </a:lnTo>
                <a:lnTo>
                  <a:pt x="526" y="2217"/>
                </a:lnTo>
                <a:lnTo>
                  <a:pt x="526" y="2218"/>
                </a:lnTo>
                <a:lnTo>
                  <a:pt x="527" y="2218"/>
                </a:lnTo>
                <a:lnTo>
                  <a:pt x="527" y="2219"/>
                </a:lnTo>
                <a:lnTo>
                  <a:pt x="528" y="2219"/>
                </a:lnTo>
                <a:lnTo>
                  <a:pt x="528" y="2220"/>
                </a:lnTo>
                <a:lnTo>
                  <a:pt x="530" y="2220"/>
                </a:lnTo>
                <a:lnTo>
                  <a:pt x="528" y="2220"/>
                </a:lnTo>
                <a:lnTo>
                  <a:pt x="528" y="2219"/>
                </a:lnTo>
                <a:lnTo>
                  <a:pt x="527" y="2218"/>
                </a:lnTo>
                <a:lnTo>
                  <a:pt x="526" y="2218"/>
                </a:lnTo>
                <a:lnTo>
                  <a:pt x="526" y="2217"/>
                </a:lnTo>
                <a:lnTo>
                  <a:pt x="525" y="2217"/>
                </a:lnTo>
                <a:lnTo>
                  <a:pt x="524" y="2218"/>
                </a:lnTo>
                <a:lnTo>
                  <a:pt x="524" y="2219"/>
                </a:lnTo>
                <a:lnTo>
                  <a:pt x="525" y="2219"/>
                </a:lnTo>
                <a:lnTo>
                  <a:pt x="525" y="2220"/>
                </a:lnTo>
                <a:lnTo>
                  <a:pt x="526" y="2220"/>
                </a:lnTo>
                <a:lnTo>
                  <a:pt x="526" y="2222"/>
                </a:lnTo>
                <a:lnTo>
                  <a:pt x="527" y="2222"/>
                </a:lnTo>
                <a:lnTo>
                  <a:pt x="528" y="2222"/>
                </a:lnTo>
                <a:lnTo>
                  <a:pt x="527" y="2223"/>
                </a:lnTo>
                <a:lnTo>
                  <a:pt x="524" y="2218"/>
                </a:lnTo>
                <a:lnTo>
                  <a:pt x="523" y="2219"/>
                </a:lnTo>
                <a:lnTo>
                  <a:pt x="522" y="2218"/>
                </a:lnTo>
                <a:lnTo>
                  <a:pt x="523" y="2219"/>
                </a:lnTo>
                <a:lnTo>
                  <a:pt x="522" y="2219"/>
                </a:lnTo>
                <a:lnTo>
                  <a:pt x="520" y="2218"/>
                </a:lnTo>
                <a:lnTo>
                  <a:pt x="525" y="2223"/>
                </a:lnTo>
                <a:lnTo>
                  <a:pt x="526" y="2223"/>
                </a:lnTo>
                <a:lnTo>
                  <a:pt x="525" y="2224"/>
                </a:lnTo>
                <a:lnTo>
                  <a:pt x="526" y="2223"/>
                </a:lnTo>
                <a:lnTo>
                  <a:pt x="525" y="2223"/>
                </a:lnTo>
                <a:lnTo>
                  <a:pt x="524" y="2223"/>
                </a:lnTo>
                <a:lnTo>
                  <a:pt x="525" y="2223"/>
                </a:lnTo>
                <a:lnTo>
                  <a:pt x="522" y="2219"/>
                </a:lnTo>
                <a:lnTo>
                  <a:pt x="520" y="2218"/>
                </a:lnTo>
                <a:lnTo>
                  <a:pt x="520" y="2219"/>
                </a:lnTo>
                <a:lnTo>
                  <a:pt x="522" y="2220"/>
                </a:lnTo>
                <a:lnTo>
                  <a:pt x="522" y="2222"/>
                </a:lnTo>
                <a:lnTo>
                  <a:pt x="522" y="2220"/>
                </a:lnTo>
                <a:lnTo>
                  <a:pt x="520" y="2220"/>
                </a:lnTo>
                <a:lnTo>
                  <a:pt x="522" y="2222"/>
                </a:lnTo>
                <a:lnTo>
                  <a:pt x="520" y="2222"/>
                </a:lnTo>
                <a:lnTo>
                  <a:pt x="522" y="2222"/>
                </a:lnTo>
                <a:lnTo>
                  <a:pt x="520" y="2222"/>
                </a:lnTo>
                <a:lnTo>
                  <a:pt x="522" y="2222"/>
                </a:lnTo>
                <a:lnTo>
                  <a:pt x="522" y="2223"/>
                </a:lnTo>
                <a:lnTo>
                  <a:pt x="523" y="2223"/>
                </a:lnTo>
                <a:lnTo>
                  <a:pt x="523" y="2224"/>
                </a:lnTo>
                <a:lnTo>
                  <a:pt x="524" y="2224"/>
                </a:lnTo>
                <a:lnTo>
                  <a:pt x="524" y="2225"/>
                </a:lnTo>
                <a:lnTo>
                  <a:pt x="525" y="2224"/>
                </a:lnTo>
                <a:lnTo>
                  <a:pt x="525" y="2225"/>
                </a:lnTo>
                <a:lnTo>
                  <a:pt x="524" y="2225"/>
                </a:lnTo>
                <a:lnTo>
                  <a:pt x="523" y="2224"/>
                </a:lnTo>
                <a:lnTo>
                  <a:pt x="522" y="2223"/>
                </a:lnTo>
                <a:lnTo>
                  <a:pt x="522" y="2222"/>
                </a:lnTo>
                <a:lnTo>
                  <a:pt x="520" y="2222"/>
                </a:lnTo>
                <a:lnTo>
                  <a:pt x="520" y="2223"/>
                </a:lnTo>
                <a:lnTo>
                  <a:pt x="519" y="2223"/>
                </a:lnTo>
                <a:lnTo>
                  <a:pt x="520" y="2223"/>
                </a:lnTo>
                <a:lnTo>
                  <a:pt x="520" y="2224"/>
                </a:lnTo>
                <a:lnTo>
                  <a:pt x="519" y="2223"/>
                </a:lnTo>
                <a:lnTo>
                  <a:pt x="518" y="2224"/>
                </a:lnTo>
                <a:lnTo>
                  <a:pt x="523" y="2227"/>
                </a:lnTo>
                <a:lnTo>
                  <a:pt x="524" y="2226"/>
                </a:lnTo>
                <a:lnTo>
                  <a:pt x="524" y="2227"/>
                </a:lnTo>
                <a:lnTo>
                  <a:pt x="523" y="2228"/>
                </a:lnTo>
                <a:lnTo>
                  <a:pt x="522" y="2228"/>
                </a:lnTo>
                <a:lnTo>
                  <a:pt x="523" y="2228"/>
                </a:lnTo>
                <a:lnTo>
                  <a:pt x="523" y="2227"/>
                </a:lnTo>
                <a:lnTo>
                  <a:pt x="518" y="2224"/>
                </a:lnTo>
                <a:lnTo>
                  <a:pt x="519" y="2223"/>
                </a:lnTo>
                <a:lnTo>
                  <a:pt x="518" y="2223"/>
                </a:lnTo>
                <a:lnTo>
                  <a:pt x="517" y="2223"/>
                </a:lnTo>
                <a:lnTo>
                  <a:pt x="517" y="2224"/>
                </a:lnTo>
                <a:lnTo>
                  <a:pt x="517" y="2223"/>
                </a:lnTo>
                <a:lnTo>
                  <a:pt x="516" y="2223"/>
                </a:lnTo>
                <a:lnTo>
                  <a:pt x="516" y="2224"/>
                </a:lnTo>
                <a:lnTo>
                  <a:pt x="517" y="2225"/>
                </a:lnTo>
                <a:lnTo>
                  <a:pt x="516" y="2226"/>
                </a:lnTo>
                <a:lnTo>
                  <a:pt x="516" y="2227"/>
                </a:lnTo>
                <a:lnTo>
                  <a:pt x="516" y="2228"/>
                </a:lnTo>
                <a:lnTo>
                  <a:pt x="515" y="2228"/>
                </a:lnTo>
                <a:lnTo>
                  <a:pt x="515" y="2229"/>
                </a:lnTo>
                <a:lnTo>
                  <a:pt x="516" y="2229"/>
                </a:lnTo>
                <a:lnTo>
                  <a:pt x="516" y="2231"/>
                </a:lnTo>
                <a:lnTo>
                  <a:pt x="517" y="2231"/>
                </a:lnTo>
                <a:lnTo>
                  <a:pt x="517" y="2232"/>
                </a:lnTo>
                <a:lnTo>
                  <a:pt x="516" y="2232"/>
                </a:lnTo>
                <a:lnTo>
                  <a:pt x="517" y="2232"/>
                </a:lnTo>
                <a:lnTo>
                  <a:pt x="517" y="2233"/>
                </a:lnTo>
                <a:lnTo>
                  <a:pt x="517" y="2234"/>
                </a:lnTo>
                <a:lnTo>
                  <a:pt x="518" y="2234"/>
                </a:lnTo>
                <a:lnTo>
                  <a:pt x="518" y="2235"/>
                </a:lnTo>
                <a:lnTo>
                  <a:pt x="518" y="2236"/>
                </a:lnTo>
                <a:lnTo>
                  <a:pt x="518" y="2237"/>
                </a:lnTo>
                <a:lnTo>
                  <a:pt x="518" y="2239"/>
                </a:lnTo>
                <a:lnTo>
                  <a:pt x="517" y="2239"/>
                </a:lnTo>
                <a:lnTo>
                  <a:pt x="517" y="2240"/>
                </a:lnTo>
                <a:lnTo>
                  <a:pt x="518" y="2240"/>
                </a:lnTo>
                <a:lnTo>
                  <a:pt x="518" y="2241"/>
                </a:lnTo>
                <a:lnTo>
                  <a:pt x="518" y="2242"/>
                </a:lnTo>
                <a:lnTo>
                  <a:pt x="517" y="2242"/>
                </a:lnTo>
                <a:lnTo>
                  <a:pt x="516" y="2242"/>
                </a:lnTo>
                <a:lnTo>
                  <a:pt x="516" y="2243"/>
                </a:lnTo>
                <a:lnTo>
                  <a:pt x="517" y="2244"/>
                </a:lnTo>
                <a:lnTo>
                  <a:pt x="518" y="2245"/>
                </a:lnTo>
                <a:lnTo>
                  <a:pt x="516" y="2248"/>
                </a:lnTo>
                <a:lnTo>
                  <a:pt x="517" y="2248"/>
                </a:lnTo>
                <a:lnTo>
                  <a:pt x="518" y="2247"/>
                </a:lnTo>
                <a:lnTo>
                  <a:pt x="517" y="2248"/>
                </a:lnTo>
                <a:lnTo>
                  <a:pt x="516" y="2248"/>
                </a:lnTo>
                <a:lnTo>
                  <a:pt x="517" y="2248"/>
                </a:lnTo>
                <a:lnTo>
                  <a:pt x="517" y="2249"/>
                </a:lnTo>
                <a:lnTo>
                  <a:pt x="520" y="2253"/>
                </a:lnTo>
                <a:lnTo>
                  <a:pt x="522" y="2253"/>
                </a:lnTo>
                <a:lnTo>
                  <a:pt x="522" y="2252"/>
                </a:lnTo>
                <a:lnTo>
                  <a:pt x="522" y="2253"/>
                </a:lnTo>
                <a:lnTo>
                  <a:pt x="520" y="2253"/>
                </a:lnTo>
                <a:lnTo>
                  <a:pt x="517" y="2250"/>
                </a:lnTo>
                <a:lnTo>
                  <a:pt x="517" y="2249"/>
                </a:lnTo>
                <a:lnTo>
                  <a:pt x="516" y="2250"/>
                </a:lnTo>
                <a:lnTo>
                  <a:pt x="519" y="2254"/>
                </a:lnTo>
                <a:lnTo>
                  <a:pt x="518" y="2254"/>
                </a:lnTo>
                <a:lnTo>
                  <a:pt x="513" y="2253"/>
                </a:lnTo>
                <a:lnTo>
                  <a:pt x="509" y="2253"/>
                </a:lnTo>
                <a:lnTo>
                  <a:pt x="509" y="2254"/>
                </a:lnTo>
                <a:lnTo>
                  <a:pt x="508" y="2254"/>
                </a:lnTo>
                <a:lnTo>
                  <a:pt x="508" y="2256"/>
                </a:lnTo>
                <a:lnTo>
                  <a:pt x="507" y="2257"/>
                </a:lnTo>
                <a:lnTo>
                  <a:pt x="507" y="2258"/>
                </a:lnTo>
                <a:lnTo>
                  <a:pt x="507" y="2259"/>
                </a:lnTo>
                <a:lnTo>
                  <a:pt x="506" y="2261"/>
                </a:lnTo>
                <a:lnTo>
                  <a:pt x="505" y="2261"/>
                </a:lnTo>
                <a:lnTo>
                  <a:pt x="505" y="2262"/>
                </a:lnTo>
                <a:lnTo>
                  <a:pt x="505" y="2261"/>
                </a:lnTo>
                <a:lnTo>
                  <a:pt x="503" y="2261"/>
                </a:lnTo>
                <a:lnTo>
                  <a:pt x="502" y="2261"/>
                </a:lnTo>
                <a:lnTo>
                  <a:pt x="501" y="2262"/>
                </a:lnTo>
                <a:lnTo>
                  <a:pt x="500" y="2262"/>
                </a:lnTo>
                <a:lnTo>
                  <a:pt x="499" y="2264"/>
                </a:lnTo>
                <a:lnTo>
                  <a:pt x="500" y="2264"/>
                </a:lnTo>
                <a:lnTo>
                  <a:pt x="499" y="2265"/>
                </a:lnTo>
                <a:lnTo>
                  <a:pt x="497" y="2264"/>
                </a:lnTo>
                <a:lnTo>
                  <a:pt x="494" y="2265"/>
                </a:lnTo>
                <a:lnTo>
                  <a:pt x="491" y="2267"/>
                </a:lnTo>
                <a:lnTo>
                  <a:pt x="488" y="2269"/>
                </a:lnTo>
                <a:lnTo>
                  <a:pt x="484" y="2271"/>
                </a:lnTo>
                <a:lnTo>
                  <a:pt x="482" y="2273"/>
                </a:lnTo>
                <a:lnTo>
                  <a:pt x="482" y="2274"/>
                </a:lnTo>
                <a:lnTo>
                  <a:pt x="482" y="2276"/>
                </a:lnTo>
                <a:lnTo>
                  <a:pt x="482" y="2277"/>
                </a:lnTo>
                <a:lnTo>
                  <a:pt x="481" y="2277"/>
                </a:lnTo>
                <a:lnTo>
                  <a:pt x="481" y="2278"/>
                </a:lnTo>
                <a:lnTo>
                  <a:pt x="480" y="2279"/>
                </a:lnTo>
                <a:lnTo>
                  <a:pt x="478" y="2281"/>
                </a:lnTo>
                <a:lnTo>
                  <a:pt x="478" y="2282"/>
                </a:lnTo>
                <a:lnTo>
                  <a:pt x="476" y="2281"/>
                </a:lnTo>
                <a:lnTo>
                  <a:pt x="476" y="2279"/>
                </a:lnTo>
                <a:lnTo>
                  <a:pt x="475" y="2281"/>
                </a:lnTo>
                <a:lnTo>
                  <a:pt x="474" y="2281"/>
                </a:lnTo>
                <a:lnTo>
                  <a:pt x="473" y="2282"/>
                </a:lnTo>
                <a:lnTo>
                  <a:pt x="473" y="2283"/>
                </a:lnTo>
                <a:lnTo>
                  <a:pt x="474" y="2283"/>
                </a:lnTo>
                <a:lnTo>
                  <a:pt x="473" y="2283"/>
                </a:lnTo>
                <a:lnTo>
                  <a:pt x="473" y="2284"/>
                </a:lnTo>
                <a:lnTo>
                  <a:pt x="472" y="2284"/>
                </a:lnTo>
                <a:lnTo>
                  <a:pt x="472" y="2283"/>
                </a:lnTo>
                <a:lnTo>
                  <a:pt x="472" y="2284"/>
                </a:lnTo>
                <a:lnTo>
                  <a:pt x="471" y="2284"/>
                </a:lnTo>
                <a:lnTo>
                  <a:pt x="469" y="2284"/>
                </a:lnTo>
                <a:lnTo>
                  <a:pt x="468" y="2285"/>
                </a:lnTo>
                <a:lnTo>
                  <a:pt x="466" y="2289"/>
                </a:lnTo>
                <a:lnTo>
                  <a:pt x="465" y="2289"/>
                </a:lnTo>
                <a:lnTo>
                  <a:pt x="465" y="2290"/>
                </a:lnTo>
                <a:lnTo>
                  <a:pt x="464" y="2291"/>
                </a:lnTo>
                <a:lnTo>
                  <a:pt x="463" y="2291"/>
                </a:lnTo>
                <a:lnTo>
                  <a:pt x="463" y="2292"/>
                </a:lnTo>
                <a:lnTo>
                  <a:pt x="464" y="2292"/>
                </a:lnTo>
                <a:lnTo>
                  <a:pt x="463" y="2292"/>
                </a:lnTo>
                <a:lnTo>
                  <a:pt x="461" y="2292"/>
                </a:lnTo>
                <a:lnTo>
                  <a:pt x="461" y="2293"/>
                </a:lnTo>
                <a:lnTo>
                  <a:pt x="460" y="2294"/>
                </a:lnTo>
                <a:lnTo>
                  <a:pt x="459" y="2295"/>
                </a:lnTo>
                <a:lnTo>
                  <a:pt x="460" y="2295"/>
                </a:lnTo>
                <a:lnTo>
                  <a:pt x="460" y="2296"/>
                </a:lnTo>
                <a:lnTo>
                  <a:pt x="459" y="2295"/>
                </a:lnTo>
                <a:lnTo>
                  <a:pt x="458" y="2295"/>
                </a:lnTo>
                <a:lnTo>
                  <a:pt x="457" y="2296"/>
                </a:lnTo>
                <a:lnTo>
                  <a:pt x="456" y="2298"/>
                </a:lnTo>
                <a:lnTo>
                  <a:pt x="456" y="2299"/>
                </a:lnTo>
                <a:lnTo>
                  <a:pt x="456" y="2300"/>
                </a:lnTo>
                <a:lnTo>
                  <a:pt x="455" y="2299"/>
                </a:lnTo>
                <a:lnTo>
                  <a:pt x="453" y="2300"/>
                </a:lnTo>
                <a:lnTo>
                  <a:pt x="452" y="2301"/>
                </a:lnTo>
                <a:lnTo>
                  <a:pt x="452" y="2302"/>
                </a:lnTo>
                <a:lnTo>
                  <a:pt x="451" y="2302"/>
                </a:lnTo>
                <a:lnTo>
                  <a:pt x="453" y="2304"/>
                </a:lnTo>
                <a:lnTo>
                  <a:pt x="452" y="2304"/>
                </a:lnTo>
                <a:lnTo>
                  <a:pt x="451" y="2302"/>
                </a:lnTo>
                <a:lnTo>
                  <a:pt x="450" y="2302"/>
                </a:lnTo>
                <a:lnTo>
                  <a:pt x="449" y="2302"/>
                </a:lnTo>
                <a:lnTo>
                  <a:pt x="448" y="2303"/>
                </a:lnTo>
                <a:lnTo>
                  <a:pt x="447" y="2304"/>
                </a:lnTo>
                <a:lnTo>
                  <a:pt x="446" y="2306"/>
                </a:lnTo>
                <a:lnTo>
                  <a:pt x="443" y="2307"/>
                </a:lnTo>
                <a:lnTo>
                  <a:pt x="444" y="2308"/>
                </a:lnTo>
                <a:lnTo>
                  <a:pt x="443" y="2307"/>
                </a:lnTo>
                <a:lnTo>
                  <a:pt x="442" y="2307"/>
                </a:lnTo>
                <a:lnTo>
                  <a:pt x="442" y="2308"/>
                </a:lnTo>
                <a:lnTo>
                  <a:pt x="441" y="2309"/>
                </a:lnTo>
                <a:lnTo>
                  <a:pt x="440" y="2310"/>
                </a:lnTo>
                <a:lnTo>
                  <a:pt x="439" y="2311"/>
                </a:lnTo>
                <a:lnTo>
                  <a:pt x="436" y="2312"/>
                </a:lnTo>
                <a:lnTo>
                  <a:pt x="435" y="2312"/>
                </a:lnTo>
                <a:lnTo>
                  <a:pt x="435" y="2311"/>
                </a:lnTo>
                <a:lnTo>
                  <a:pt x="434" y="2311"/>
                </a:lnTo>
                <a:lnTo>
                  <a:pt x="428" y="2314"/>
                </a:lnTo>
                <a:lnTo>
                  <a:pt x="427" y="2314"/>
                </a:lnTo>
                <a:lnTo>
                  <a:pt x="426" y="2314"/>
                </a:lnTo>
                <a:lnTo>
                  <a:pt x="425" y="2312"/>
                </a:lnTo>
                <a:lnTo>
                  <a:pt x="425" y="2314"/>
                </a:lnTo>
                <a:lnTo>
                  <a:pt x="424" y="2314"/>
                </a:lnTo>
                <a:lnTo>
                  <a:pt x="423" y="2315"/>
                </a:lnTo>
                <a:lnTo>
                  <a:pt x="422" y="2315"/>
                </a:lnTo>
                <a:lnTo>
                  <a:pt x="422" y="2316"/>
                </a:lnTo>
                <a:lnTo>
                  <a:pt x="421" y="2316"/>
                </a:lnTo>
                <a:lnTo>
                  <a:pt x="421" y="2317"/>
                </a:lnTo>
                <a:lnTo>
                  <a:pt x="419" y="2317"/>
                </a:lnTo>
                <a:lnTo>
                  <a:pt x="419" y="2318"/>
                </a:lnTo>
                <a:lnTo>
                  <a:pt x="418" y="2318"/>
                </a:lnTo>
                <a:lnTo>
                  <a:pt x="417" y="2318"/>
                </a:lnTo>
                <a:lnTo>
                  <a:pt x="417" y="2319"/>
                </a:lnTo>
                <a:lnTo>
                  <a:pt x="416" y="2319"/>
                </a:lnTo>
                <a:lnTo>
                  <a:pt x="415" y="2320"/>
                </a:lnTo>
                <a:lnTo>
                  <a:pt x="413" y="2321"/>
                </a:lnTo>
                <a:lnTo>
                  <a:pt x="411" y="2323"/>
                </a:lnTo>
                <a:lnTo>
                  <a:pt x="410" y="2324"/>
                </a:lnTo>
                <a:lnTo>
                  <a:pt x="408" y="2325"/>
                </a:lnTo>
                <a:lnTo>
                  <a:pt x="407" y="2325"/>
                </a:lnTo>
                <a:lnTo>
                  <a:pt x="406" y="2326"/>
                </a:lnTo>
                <a:lnTo>
                  <a:pt x="405" y="2327"/>
                </a:lnTo>
                <a:lnTo>
                  <a:pt x="401" y="2329"/>
                </a:lnTo>
                <a:lnTo>
                  <a:pt x="398" y="2332"/>
                </a:lnTo>
                <a:lnTo>
                  <a:pt x="398" y="2333"/>
                </a:lnTo>
                <a:lnTo>
                  <a:pt x="396" y="2334"/>
                </a:lnTo>
                <a:lnTo>
                  <a:pt x="394" y="2335"/>
                </a:lnTo>
                <a:lnTo>
                  <a:pt x="393" y="2335"/>
                </a:lnTo>
                <a:lnTo>
                  <a:pt x="393" y="2336"/>
                </a:lnTo>
                <a:lnTo>
                  <a:pt x="392" y="2336"/>
                </a:lnTo>
                <a:lnTo>
                  <a:pt x="391" y="2336"/>
                </a:lnTo>
                <a:lnTo>
                  <a:pt x="391" y="2337"/>
                </a:lnTo>
                <a:lnTo>
                  <a:pt x="390" y="2337"/>
                </a:lnTo>
                <a:lnTo>
                  <a:pt x="389" y="2337"/>
                </a:lnTo>
                <a:lnTo>
                  <a:pt x="388" y="2337"/>
                </a:lnTo>
                <a:lnTo>
                  <a:pt x="386" y="2337"/>
                </a:lnTo>
                <a:lnTo>
                  <a:pt x="386" y="2336"/>
                </a:lnTo>
                <a:lnTo>
                  <a:pt x="385" y="2335"/>
                </a:lnTo>
                <a:lnTo>
                  <a:pt x="384" y="2335"/>
                </a:lnTo>
                <a:lnTo>
                  <a:pt x="381" y="2336"/>
                </a:lnTo>
                <a:lnTo>
                  <a:pt x="377" y="2338"/>
                </a:lnTo>
                <a:lnTo>
                  <a:pt x="374" y="2341"/>
                </a:lnTo>
                <a:lnTo>
                  <a:pt x="367" y="2346"/>
                </a:lnTo>
                <a:lnTo>
                  <a:pt x="363" y="2351"/>
                </a:lnTo>
                <a:lnTo>
                  <a:pt x="356" y="2360"/>
                </a:lnTo>
                <a:lnTo>
                  <a:pt x="355" y="2360"/>
                </a:lnTo>
                <a:lnTo>
                  <a:pt x="355" y="2359"/>
                </a:lnTo>
                <a:lnTo>
                  <a:pt x="352" y="2357"/>
                </a:lnTo>
                <a:lnTo>
                  <a:pt x="352" y="2356"/>
                </a:lnTo>
                <a:lnTo>
                  <a:pt x="351" y="2356"/>
                </a:lnTo>
                <a:lnTo>
                  <a:pt x="350" y="2356"/>
                </a:lnTo>
                <a:lnTo>
                  <a:pt x="349" y="2356"/>
                </a:lnTo>
                <a:lnTo>
                  <a:pt x="348" y="2356"/>
                </a:lnTo>
                <a:lnTo>
                  <a:pt x="348" y="2354"/>
                </a:lnTo>
                <a:lnTo>
                  <a:pt x="347" y="2353"/>
                </a:lnTo>
                <a:lnTo>
                  <a:pt x="346" y="2353"/>
                </a:lnTo>
                <a:lnTo>
                  <a:pt x="346" y="2352"/>
                </a:lnTo>
                <a:lnTo>
                  <a:pt x="344" y="2352"/>
                </a:lnTo>
                <a:lnTo>
                  <a:pt x="343" y="2352"/>
                </a:lnTo>
                <a:lnTo>
                  <a:pt x="342" y="2352"/>
                </a:lnTo>
                <a:lnTo>
                  <a:pt x="341" y="2352"/>
                </a:lnTo>
                <a:lnTo>
                  <a:pt x="340" y="2352"/>
                </a:lnTo>
                <a:lnTo>
                  <a:pt x="339" y="2352"/>
                </a:lnTo>
                <a:lnTo>
                  <a:pt x="338" y="2352"/>
                </a:lnTo>
                <a:lnTo>
                  <a:pt x="336" y="2353"/>
                </a:lnTo>
                <a:lnTo>
                  <a:pt x="335" y="2353"/>
                </a:lnTo>
                <a:lnTo>
                  <a:pt x="333" y="2353"/>
                </a:lnTo>
                <a:lnTo>
                  <a:pt x="332" y="2354"/>
                </a:lnTo>
                <a:lnTo>
                  <a:pt x="330" y="2357"/>
                </a:lnTo>
                <a:lnTo>
                  <a:pt x="329" y="2357"/>
                </a:lnTo>
                <a:lnTo>
                  <a:pt x="327" y="2357"/>
                </a:lnTo>
                <a:lnTo>
                  <a:pt x="326" y="2358"/>
                </a:lnTo>
                <a:lnTo>
                  <a:pt x="325" y="2358"/>
                </a:lnTo>
                <a:lnTo>
                  <a:pt x="323" y="2360"/>
                </a:lnTo>
                <a:lnTo>
                  <a:pt x="321" y="2361"/>
                </a:lnTo>
                <a:lnTo>
                  <a:pt x="319" y="2362"/>
                </a:lnTo>
                <a:lnTo>
                  <a:pt x="317" y="2363"/>
                </a:lnTo>
                <a:lnTo>
                  <a:pt x="315" y="2367"/>
                </a:lnTo>
                <a:lnTo>
                  <a:pt x="310" y="2373"/>
                </a:lnTo>
                <a:lnTo>
                  <a:pt x="309" y="2374"/>
                </a:lnTo>
                <a:lnTo>
                  <a:pt x="308" y="2375"/>
                </a:lnTo>
                <a:lnTo>
                  <a:pt x="307" y="2376"/>
                </a:lnTo>
                <a:lnTo>
                  <a:pt x="307" y="2377"/>
                </a:lnTo>
                <a:lnTo>
                  <a:pt x="306" y="2377"/>
                </a:lnTo>
                <a:lnTo>
                  <a:pt x="305" y="2378"/>
                </a:lnTo>
                <a:lnTo>
                  <a:pt x="305" y="2379"/>
                </a:lnTo>
                <a:lnTo>
                  <a:pt x="304" y="2381"/>
                </a:lnTo>
                <a:lnTo>
                  <a:pt x="304" y="2382"/>
                </a:lnTo>
                <a:lnTo>
                  <a:pt x="302" y="2383"/>
                </a:lnTo>
                <a:lnTo>
                  <a:pt x="305" y="2385"/>
                </a:lnTo>
                <a:lnTo>
                  <a:pt x="301" y="2384"/>
                </a:lnTo>
                <a:lnTo>
                  <a:pt x="301" y="2383"/>
                </a:lnTo>
                <a:lnTo>
                  <a:pt x="300" y="2383"/>
                </a:lnTo>
                <a:lnTo>
                  <a:pt x="300" y="2384"/>
                </a:lnTo>
                <a:lnTo>
                  <a:pt x="292" y="2395"/>
                </a:lnTo>
                <a:lnTo>
                  <a:pt x="291" y="2395"/>
                </a:lnTo>
                <a:lnTo>
                  <a:pt x="291" y="2396"/>
                </a:lnTo>
                <a:lnTo>
                  <a:pt x="291" y="2398"/>
                </a:lnTo>
                <a:lnTo>
                  <a:pt x="290" y="2398"/>
                </a:lnTo>
                <a:lnTo>
                  <a:pt x="289" y="2399"/>
                </a:lnTo>
                <a:lnTo>
                  <a:pt x="287" y="2402"/>
                </a:lnTo>
                <a:lnTo>
                  <a:pt x="284" y="2404"/>
                </a:lnTo>
                <a:lnTo>
                  <a:pt x="283" y="2405"/>
                </a:lnTo>
                <a:lnTo>
                  <a:pt x="283" y="2407"/>
                </a:lnTo>
                <a:lnTo>
                  <a:pt x="282" y="2408"/>
                </a:lnTo>
                <a:lnTo>
                  <a:pt x="282" y="2409"/>
                </a:lnTo>
                <a:lnTo>
                  <a:pt x="281" y="2409"/>
                </a:lnTo>
                <a:lnTo>
                  <a:pt x="281" y="2410"/>
                </a:lnTo>
                <a:lnTo>
                  <a:pt x="281" y="2411"/>
                </a:lnTo>
                <a:lnTo>
                  <a:pt x="275" y="2416"/>
                </a:lnTo>
                <a:lnTo>
                  <a:pt x="272" y="2416"/>
                </a:lnTo>
                <a:lnTo>
                  <a:pt x="271" y="2416"/>
                </a:lnTo>
                <a:lnTo>
                  <a:pt x="269" y="2416"/>
                </a:lnTo>
                <a:lnTo>
                  <a:pt x="268" y="2415"/>
                </a:lnTo>
                <a:lnTo>
                  <a:pt x="267" y="2415"/>
                </a:lnTo>
                <a:lnTo>
                  <a:pt x="267" y="2413"/>
                </a:lnTo>
                <a:lnTo>
                  <a:pt x="266" y="2413"/>
                </a:lnTo>
                <a:lnTo>
                  <a:pt x="265" y="2412"/>
                </a:lnTo>
                <a:lnTo>
                  <a:pt x="264" y="2411"/>
                </a:lnTo>
                <a:lnTo>
                  <a:pt x="263" y="2410"/>
                </a:lnTo>
                <a:lnTo>
                  <a:pt x="262" y="2409"/>
                </a:lnTo>
                <a:lnTo>
                  <a:pt x="260" y="2409"/>
                </a:lnTo>
                <a:lnTo>
                  <a:pt x="260" y="2408"/>
                </a:lnTo>
                <a:lnTo>
                  <a:pt x="259" y="2408"/>
                </a:lnTo>
                <a:lnTo>
                  <a:pt x="258" y="2407"/>
                </a:lnTo>
                <a:lnTo>
                  <a:pt x="257" y="2407"/>
                </a:lnTo>
                <a:lnTo>
                  <a:pt x="256" y="2407"/>
                </a:lnTo>
                <a:lnTo>
                  <a:pt x="255" y="2407"/>
                </a:lnTo>
                <a:lnTo>
                  <a:pt x="255" y="2405"/>
                </a:lnTo>
                <a:lnTo>
                  <a:pt x="254" y="2405"/>
                </a:lnTo>
                <a:lnTo>
                  <a:pt x="254" y="2404"/>
                </a:lnTo>
                <a:lnTo>
                  <a:pt x="254" y="2403"/>
                </a:lnTo>
                <a:lnTo>
                  <a:pt x="254" y="2402"/>
                </a:lnTo>
                <a:lnTo>
                  <a:pt x="254" y="2401"/>
                </a:lnTo>
                <a:lnTo>
                  <a:pt x="254" y="2400"/>
                </a:lnTo>
                <a:lnTo>
                  <a:pt x="254" y="2399"/>
                </a:lnTo>
                <a:lnTo>
                  <a:pt x="258" y="2399"/>
                </a:lnTo>
                <a:lnTo>
                  <a:pt x="258" y="2398"/>
                </a:lnTo>
                <a:lnTo>
                  <a:pt x="258" y="2396"/>
                </a:lnTo>
                <a:lnTo>
                  <a:pt x="257" y="2396"/>
                </a:lnTo>
                <a:lnTo>
                  <a:pt x="257" y="2398"/>
                </a:lnTo>
                <a:lnTo>
                  <a:pt x="256" y="2398"/>
                </a:lnTo>
                <a:lnTo>
                  <a:pt x="255" y="2398"/>
                </a:lnTo>
                <a:lnTo>
                  <a:pt x="254" y="2398"/>
                </a:lnTo>
                <a:lnTo>
                  <a:pt x="252" y="2398"/>
                </a:lnTo>
                <a:lnTo>
                  <a:pt x="251" y="2398"/>
                </a:lnTo>
                <a:lnTo>
                  <a:pt x="251" y="2396"/>
                </a:lnTo>
                <a:lnTo>
                  <a:pt x="250" y="2396"/>
                </a:lnTo>
                <a:lnTo>
                  <a:pt x="249" y="2398"/>
                </a:lnTo>
                <a:lnTo>
                  <a:pt x="248" y="2398"/>
                </a:lnTo>
                <a:lnTo>
                  <a:pt x="241" y="2399"/>
                </a:lnTo>
                <a:lnTo>
                  <a:pt x="239" y="2400"/>
                </a:lnTo>
                <a:lnTo>
                  <a:pt x="235" y="2400"/>
                </a:lnTo>
                <a:lnTo>
                  <a:pt x="234" y="2401"/>
                </a:lnTo>
                <a:lnTo>
                  <a:pt x="233" y="2401"/>
                </a:lnTo>
                <a:lnTo>
                  <a:pt x="232" y="2401"/>
                </a:lnTo>
                <a:lnTo>
                  <a:pt x="231" y="2401"/>
                </a:lnTo>
                <a:lnTo>
                  <a:pt x="230" y="2401"/>
                </a:lnTo>
                <a:lnTo>
                  <a:pt x="229" y="2401"/>
                </a:lnTo>
                <a:lnTo>
                  <a:pt x="220" y="2404"/>
                </a:lnTo>
                <a:lnTo>
                  <a:pt x="218" y="2404"/>
                </a:lnTo>
                <a:lnTo>
                  <a:pt x="217" y="2404"/>
                </a:lnTo>
                <a:lnTo>
                  <a:pt x="216" y="2405"/>
                </a:lnTo>
                <a:lnTo>
                  <a:pt x="215" y="2405"/>
                </a:lnTo>
                <a:lnTo>
                  <a:pt x="214" y="2407"/>
                </a:lnTo>
                <a:lnTo>
                  <a:pt x="213" y="2408"/>
                </a:lnTo>
                <a:lnTo>
                  <a:pt x="212" y="2408"/>
                </a:lnTo>
                <a:lnTo>
                  <a:pt x="210" y="2409"/>
                </a:lnTo>
                <a:lnTo>
                  <a:pt x="209" y="2410"/>
                </a:lnTo>
                <a:lnTo>
                  <a:pt x="212" y="2412"/>
                </a:lnTo>
                <a:lnTo>
                  <a:pt x="210" y="2412"/>
                </a:lnTo>
                <a:lnTo>
                  <a:pt x="212" y="2412"/>
                </a:lnTo>
                <a:lnTo>
                  <a:pt x="209" y="2410"/>
                </a:lnTo>
                <a:lnTo>
                  <a:pt x="208" y="2411"/>
                </a:lnTo>
                <a:lnTo>
                  <a:pt x="207" y="2412"/>
                </a:lnTo>
                <a:lnTo>
                  <a:pt x="207" y="2413"/>
                </a:lnTo>
                <a:lnTo>
                  <a:pt x="206" y="2415"/>
                </a:lnTo>
                <a:lnTo>
                  <a:pt x="205" y="2416"/>
                </a:lnTo>
                <a:lnTo>
                  <a:pt x="205" y="2417"/>
                </a:lnTo>
                <a:lnTo>
                  <a:pt x="204" y="2418"/>
                </a:lnTo>
                <a:lnTo>
                  <a:pt x="204" y="2419"/>
                </a:lnTo>
                <a:lnTo>
                  <a:pt x="202" y="2420"/>
                </a:lnTo>
                <a:lnTo>
                  <a:pt x="202" y="2421"/>
                </a:lnTo>
                <a:lnTo>
                  <a:pt x="201" y="2421"/>
                </a:lnTo>
                <a:lnTo>
                  <a:pt x="201" y="2423"/>
                </a:lnTo>
                <a:lnTo>
                  <a:pt x="200" y="2424"/>
                </a:lnTo>
                <a:lnTo>
                  <a:pt x="200" y="2425"/>
                </a:lnTo>
                <a:lnTo>
                  <a:pt x="200" y="2426"/>
                </a:lnTo>
                <a:lnTo>
                  <a:pt x="199" y="2426"/>
                </a:lnTo>
                <a:lnTo>
                  <a:pt x="199" y="2427"/>
                </a:lnTo>
                <a:lnTo>
                  <a:pt x="198" y="2427"/>
                </a:lnTo>
                <a:lnTo>
                  <a:pt x="198" y="2428"/>
                </a:lnTo>
                <a:lnTo>
                  <a:pt x="198" y="2429"/>
                </a:lnTo>
                <a:lnTo>
                  <a:pt x="197" y="2429"/>
                </a:lnTo>
                <a:lnTo>
                  <a:pt x="197" y="2430"/>
                </a:lnTo>
                <a:lnTo>
                  <a:pt x="196" y="2430"/>
                </a:lnTo>
                <a:lnTo>
                  <a:pt x="196" y="2432"/>
                </a:lnTo>
                <a:lnTo>
                  <a:pt x="195" y="2432"/>
                </a:lnTo>
                <a:lnTo>
                  <a:pt x="195" y="2433"/>
                </a:lnTo>
                <a:lnTo>
                  <a:pt x="193" y="2433"/>
                </a:lnTo>
                <a:lnTo>
                  <a:pt x="193" y="2434"/>
                </a:lnTo>
                <a:lnTo>
                  <a:pt x="192" y="2434"/>
                </a:lnTo>
                <a:lnTo>
                  <a:pt x="192" y="2435"/>
                </a:lnTo>
                <a:lnTo>
                  <a:pt x="192" y="2436"/>
                </a:lnTo>
                <a:lnTo>
                  <a:pt x="191" y="2436"/>
                </a:lnTo>
                <a:lnTo>
                  <a:pt x="191" y="2435"/>
                </a:lnTo>
                <a:lnTo>
                  <a:pt x="190" y="2435"/>
                </a:lnTo>
                <a:lnTo>
                  <a:pt x="188" y="2436"/>
                </a:lnTo>
                <a:lnTo>
                  <a:pt x="187" y="2436"/>
                </a:lnTo>
                <a:lnTo>
                  <a:pt x="187" y="2437"/>
                </a:lnTo>
                <a:lnTo>
                  <a:pt x="185" y="2437"/>
                </a:lnTo>
                <a:lnTo>
                  <a:pt x="184" y="2438"/>
                </a:lnTo>
                <a:lnTo>
                  <a:pt x="183" y="2440"/>
                </a:lnTo>
                <a:lnTo>
                  <a:pt x="183" y="2441"/>
                </a:lnTo>
                <a:lnTo>
                  <a:pt x="182" y="2441"/>
                </a:lnTo>
                <a:lnTo>
                  <a:pt x="182" y="2442"/>
                </a:lnTo>
                <a:lnTo>
                  <a:pt x="181" y="2443"/>
                </a:lnTo>
                <a:lnTo>
                  <a:pt x="180" y="2444"/>
                </a:lnTo>
                <a:lnTo>
                  <a:pt x="180" y="2445"/>
                </a:lnTo>
                <a:lnTo>
                  <a:pt x="179" y="2445"/>
                </a:lnTo>
                <a:lnTo>
                  <a:pt x="179" y="2446"/>
                </a:lnTo>
                <a:lnTo>
                  <a:pt x="174" y="2453"/>
                </a:lnTo>
                <a:lnTo>
                  <a:pt x="174" y="2454"/>
                </a:lnTo>
                <a:lnTo>
                  <a:pt x="173" y="2454"/>
                </a:lnTo>
                <a:lnTo>
                  <a:pt x="172" y="2454"/>
                </a:lnTo>
                <a:lnTo>
                  <a:pt x="171" y="2454"/>
                </a:lnTo>
                <a:lnTo>
                  <a:pt x="171" y="2455"/>
                </a:lnTo>
                <a:lnTo>
                  <a:pt x="170" y="2455"/>
                </a:lnTo>
                <a:lnTo>
                  <a:pt x="168" y="2455"/>
                </a:lnTo>
                <a:lnTo>
                  <a:pt x="167" y="2457"/>
                </a:lnTo>
                <a:lnTo>
                  <a:pt x="166" y="2457"/>
                </a:lnTo>
                <a:lnTo>
                  <a:pt x="165" y="2458"/>
                </a:lnTo>
                <a:lnTo>
                  <a:pt x="164" y="2458"/>
                </a:lnTo>
                <a:lnTo>
                  <a:pt x="163" y="2458"/>
                </a:lnTo>
                <a:lnTo>
                  <a:pt x="162" y="2458"/>
                </a:lnTo>
                <a:lnTo>
                  <a:pt x="160" y="2458"/>
                </a:lnTo>
                <a:lnTo>
                  <a:pt x="159" y="2458"/>
                </a:lnTo>
                <a:lnTo>
                  <a:pt x="158" y="2458"/>
                </a:lnTo>
                <a:lnTo>
                  <a:pt x="158" y="2459"/>
                </a:lnTo>
                <a:lnTo>
                  <a:pt x="157" y="2459"/>
                </a:lnTo>
                <a:lnTo>
                  <a:pt x="156" y="2459"/>
                </a:lnTo>
                <a:lnTo>
                  <a:pt x="155" y="2459"/>
                </a:lnTo>
                <a:lnTo>
                  <a:pt x="154" y="2459"/>
                </a:lnTo>
                <a:lnTo>
                  <a:pt x="153" y="2459"/>
                </a:lnTo>
                <a:lnTo>
                  <a:pt x="151" y="2459"/>
                </a:lnTo>
                <a:lnTo>
                  <a:pt x="151" y="2460"/>
                </a:lnTo>
                <a:lnTo>
                  <a:pt x="150" y="2460"/>
                </a:lnTo>
                <a:lnTo>
                  <a:pt x="150" y="2459"/>
                </a:lnTo>
                <a:lnTo>
                  <a:pt x="149" y="2459"/>
                </a:lnTo>
                <a:lnTo>
                  <a:pt x="149" y="2460"/>
                </a:lnTo>
                <a:lnTo>
                  <a:pt x="148" y="2460"/>
                </a:lnTo>
                <a:lnTo>
                  <a:pt x="147" y="2460"/>
                </a:lnTo>
                <a:lnTo>
                  <a:pt x="147" y="2461"/>
                </a:lnTo>
                <a:lnTo>
                  <a:pt x="146" y="2461"/>
                </a:lnTo>
                <a:lnTo>
                  <a:pt x="145" y="2461"/>
                </a:lnTo>
                <a:lnTo>
                  <a:pt x="143" y="2461"/>
                </a:lnTo>
                <a:lnTo>
                  <a:pt x="143" y="2462"/>
                </a:lnTo>
                <a:lnTo>
                  <a:pt x="142" y="2462"/>
                </a:lnTo>
                <a:lnTo>
                  <a:pt x="141" y="2463"/>
                </a:lnTo>
                <a:lnTo>
                  <a:pt x="140" y="2463"/>
                </a:lnTo>
                <a:lnTo>
                  <a:pt x="139" y="2463"/>
                </a:lnTo>
                <a:lnTo>
                  <a:pt x="138" y="2463"/>
                </a:lnTo>
                <a:lnTo>
                  <a:pt x="137" y="2463"/>
                </a:lnTo>
                <a:lnTo>
                  <a:pt x="135" y="2462"/>
                </a:lnTo>
                <a:lnTo>
                  <a:pt x="134" y="2462"/>
                </a:lnTo>
                <a:lnTo>
                  <a:pt x="133" y="2461"/>
                </a:lnTo>
                <a:lnTo>
                  <a:pt x="132" y="2461"/>
                </a:lnTo>
                <a:lnTo>
                  <a:pt x="131" y="2461"/>
                </a:lnTo>
                <a:lnTo>
                  <a:pt x="130" y="2461"/>
                </a:lnTo>
                <a:lnTo>
                  <a:pt x="129" y="2461"/>
                </a:lnTo>
                <a:lnTo>
                  <a:pt x="128" y="2461"/>
                </a:lnTo>
                <a:lnTo>
                  <a:pt x="126" y="2461"/>
                </a:lnTo>
                <a:lnTo>
                  <a:pt x="125" y="2461"/>
                </a:lnTo>
                <a:lnTo>
                  <a:pt x="124" y="2461"/>
                </a:lnTo>
                <a:lnTo>
                  <a:pt x="123" y="2461"/>
                </a:lnTo>
                <a:lnTo>
                  <a:pt x="122" y="2461"/>
                </a:lnTo>
                <a:lnTo>
                  <a:pt x="121" y="2461"/>
                </a:lnTo>
                <a:lnTo>
                  <a:pt x="120" y="2461"/>
                </a:lnTo>
                <a:lnTo>
                  <a:pt x="120" y="2462"/>
                </a:lnTo>
                <a:lnTo>
                  <a:pt x="118" y="2462"/>
                </a:lnTo>
                <a:lnTo>
                  <a:pt x="117" y="2462"/>
                </a:lnTo>
                <a:lnTo>
                  <a:pt x="116" y="2462"/>
                </a:lnTo>
                <a:lnTo>
                  <a:pt x="116" y="2463"/>
                </a:lnTo>
                <a:lnTo>
                  <a:pt x="115" y="2463"/>
                </a:lnTo>
                <a:lnTo>
                  <a:pt x="115" y="2462"/>
                </a:lnTo>
                <a:lnTo>
                  <a:pt x="114" y="2462"/>
                </a:lnTo>
                <a:lnTo>
                  <a:pt x="113" y="2462"/>
                </a:lnTo>
                <a:lnTo>
                  <a:pt x="113" y="2463"/>
                </a:lnTo>
                <a:lnTo>
                  <a:pt x="112" y="2463"/>
                </a:lnTo>
                <a:lnTo>
                  <a:pt x="109" y="2463"/>
                </a:lnTo>
                <a:lnTo>
                  <a:pt x="108" y="2465"/>
                </a:lnTo>
                <a:lnTo>
                  <a:pt x="107" y="2466"/>
                </a:lnTo>
                <a:lnTo>
                  <a:pt x="106" y="2466"/>
                </a:lnTo>
                <a:lnTo>
                  <a:pt x="105" y="2467"/>
                </a:lnTo>
                <a:lnTo>
                  <a:pt x="104" y="2468"/>
                </a:lnTo>
                <a:lnTo>
                  <a:pt x="103" y="2468"/>
                </a:lnTo>
                <a:lnTo>
                  <a:pt x="100" y="2469"/>
                </a:lnTo>
                <a:lnTo>
                  <a:pt x="97" y="2469"/>
                </a:lnTo>
                <a:lnTo>
                  <a:pt x="95" y="2470"/>
                </a:lnTo>
                <a:lnTo>
                  <a:pt x="93" y="2470"/>
                </a:lnTo>
                <a:lnTo>
                  <a:pt x="92" y="2470"/>
                </a:lnTo>
                <a:lnTo>
                  <a:pt x="92" y="2471"/>
                </a:lnTo>
                <a:lnTo>
                  <a:pt x="91" y="2471"/>
                </a:lnTo>
                <a:lnTo>
                  <a:pt x="90" y="2472"/>
                </a:lnTo>
                <a:lnTo>
                  <a:pt x="89" y="2472"/>
                </a:lnTo>
                <a:lnTo>
                  <a:pt x="89" y="2474"/>
                </a:lnTo>
                <a:lnTo>
                  <a:pt x="88" y="2474"/>
                </a:lnTo>
                <a:lnTo>
                  <a:pt x="87" y="2474"/>
                </a:lnTo>
                <a:lnTo>
                  <a:pt x="85" y="2474"/>
                </a:lnTo>
                <a:lnTo>
                  <a:pt x="85" y="2475"/>
                </a:lnTo>
                <a:lnTo>
                  <a:pt x="84" y="2476"/>
                </a:lnTo>
                <a:lnTo>
                  <a:pt x="83" y="2477"/>
                </a:lnTo>
                <a:lnTo>
                  <a:pt x="83" y="2478"/>
                </a:lnTo>
                <a:lnTo>
                  <a:pt x="82" y="2478"/>
                </a:lnTo>
                <a:lnTo>
                  <a:pt x="82" y="2479"/>
                </a:lnTo>
                <a:lnTo>
                  <a:pt x="81" y="2479"/>
                </a:lnTo>
                <a:lnTo>
                  <a:pt x="80" y="2479"/>
                </a:lnTo>
                <a:lnTo>
                  <a:pt x="79" y="2480"/>
                </a:lnTo>
                <a:lnTo>
                  <a:pt x="76" y="2484"/>
                </a:lnTo>
                <a:lnTo>
                  <a:pt x="74" y="2486"/>
                </a:lnTo>
                <a:lnTo>
                  <a:pt x="73" y="2488"/>
                </a:lnTo>
                <a:lnTo>
                  <a:pt x="72" y="2488"/>
                </a:lnTo>
                <a:lnTo>
                  <a:pt x="71" y="2488"/>
                </a:lnTo>
                <a:lnTo>
                  <a:pt x="70" y="2488"/>
                </a:lnTo>
                <a:lnTo>
                  <a:pt x="68" y="2488"/>
                </a:lnTo>
                <a:lnTo>
                  <a:pt x="67" y="2488"/>
                </a:lnTo>
                <a:lnTo>
                  <a:pt x="66" y="2488"/>
                </a:lnTo>
                <a:lnTo>
                  <a:pt x="65" y="2488"/>
                </a:lnTo>
                <a:lnTo>
                  <a:pt x="64" y="2488"/>
                </a:lnTo>
                <a:lnTo>
                  <a:pt x="63" y="2488"/>
                </a:lnTo>
                <a:lnTo>
                  <a:pt x="62" y="2488"/>
                </a:lnTo>
                <a:lnTo>
                  <a:pt x="61" y="2488"/>
                </a:lnTo>
                <a:lnTo>
                  <a:pt x="59" y="2488"/>
                </a:lnTo>
                <a:lnTo>
                  <a:pt x="58" y="2488"/>
                </a:lnTo>
                <a:lnTo>
                  <a:pt x="57" y="2488"/>
                </a:lnTo>
                <a:lnTo>
                  <a:pt x="56" y="2488"/>
                </a:lnTo>
                <a:lnTo>
                  <a:pt x="55" y="2488"/>
                </a:lnTo>
                <a:lnTo>
                  <a:pt x="54" y="2488"/>
                </a:lnTo>
                <a:lnTo>
                  <a:pt x="53" y="2488"/>
                </a:lnTo>
                <a:lnTo>
                  <a:pt x="51" y="2488"/>
                </a:lnTo>
                <a:lnTo>
                  <a:pt x="50" y="2490"/>
                </a:lnTo>
                <a:lnTo>
                  <a:pt x="49" y="2490"/>
                </a:lnTo>
                <a:lnTo>
                  <a:pt x="48" y="2491"/>
                </a:lnTo>
                <a:lnTo>
                  <a:pt x="47" y="2491"/>
                </a:lnTo>
                <a:lnTo>
                  <a:pt x="47" y="2492"/>
                </a:lnTo>
                <a:lnTo>
                  <a:pt x="46" y="2492"/>
                </a:lnTo>
                <a:lnTo>
                  <a:pt x="45" y="2493"/>
                </a:lnTo>
                <a:lnTo>
                  <a:pt x="43" y="2494"/>
                </a:lnTo>
                <a:lnTo>
                  <a:pt x="42" y="2495"/>
                </a:lnTo>
                <a:lnTo>
                  <a:pt x="42" y="2496"/>
                </a:lnTo>
                <a:lnTo>
                  <a:pt x="41" y="2496"/>
                </a:lnTo>
                <a:lnTo>
                  <a:pt x="40" y="2497"/>
                </a:lnTo>
                <a:lnTo>
                  <a:pt x="39" y="2497"/>
                </a:lnTo>
                <a:lnTo>
                  <a:pt x="38" y="2497"/>
                </a:lnTo>
                <a:lnTo>
                  <a:pt x="37" y="2496"/>
                </a:lnTo>
                <a:lnTo>
                  <a:pt x="36" y="2496"/>
                </a:lnTo>
                <a:lnTo>
                  <a:pt x="34" y="2496"/>
                </a:lnTo>
                <a:lnTo>
                  <a:pt x="33" y="2496"/>
                </a:lnTo>
                <a:lnTo>
                  <a:pt x="32" y="2495"/>
                </a:lnTo>
                <a:lnTo>
                  <a:pt x="31" y="2495"/>
                </a:lnTo>
                <a:lnTo>
                  <a:pt x="30" y="2494"/>
                </a:lnTo>
                <a:lnTo>
                  <a:pt x="29" y="2494"/>
                </a:lnTo>
                <a:lnTo>
                  <a:pt x="29" y="2493"/>
                </a:lnTo>
                <a:lnTo>
                  <a:pt x="28" y="2493"/>
                </a:lnTo>
                <a:lnTo>
                  <a:pt x="26" y="2492"/>
                </a:lnTo>
                <a:lnTo>
                  <a:pt x="26" y="2491"/>
                </a:lnTo>
                <a:lnTo>
                  <a:pt x="25" y="2490"/>
                </a:lnTo>
                <a:lnTo>
                  <a:pt x="24" y="2488"/>
                </a:lnTo>
                <a:lnTo>
                  <a:pt x="23" y="2487"/>
                </a:lnTo>
                <a:lnTo>
                  <a:pt x="22" y="2486"/>
                </a:lnTo>
                <a:lnTo>
                  <a:pt x="22" y="2485"/>
                </a:lnTo>
                <a:lnTo>
                  <a:pt x="22" y="2484"/>
                </a:lnTo>
                <a:lnTo>
                  <a:pt x="22" y="2483"/>
                </a:lnTo>
                <a:lnTo>
                  <a:pt x="21" y="2483"/>
                </a:lnTo>
                <a:lnTo>
                  <a:pt x="21" y="2482"/>
                </a:lnTo>
                <a:lnTo>
                  <a:pt x="21" y="2480"/>
                </a:lnTo>
                <a:lnTo>
                  <a:pt x="21" y="2479"/>
                </a:lnTo>
                <a:lnTo>
                  <a:pt x="20" y="2479"/>
                </a:lnTo>
                <a:lnTo>
                  <a:pt x="18" y="2478"/>
                </a:lnTo>
                <a:lnTo>
                  <a:pt x="17" y="2478"/>
                </a:lnTo>
                <a:lnTo>
                  <a:pt x="17" y="2477"/>
                </a:lnTo>
                <a:lnTo>
                  <a:pt x="16" y="2477"/>
                </a:lnTo>
                <a:lnTo>
                  <a:pt x="15" y="2477"/>
                </a:lnTo>
                <a:lnTo>
                  <a:pt x="14" y="2476"/>
                </a:lnTo>
                <a:lnTo>
                  <a:pt x="13" y="2475"/>
                </a:lnTo>
                <a:lnTo>
                  <a:pt x="12" y="2474"/>
                </a:lnTo>
                <a:lnTo>
                  <a:pt x="12" y="2472"/>
                </a:lnTo>
                <a:lnTo>
                  <a:pt x="11" y="2472"/>
                </a:lnTo>
                <a:lnTo>
                  <a:pt x="11" y="2471"/>
                </a:lnTo>
                <a:lnTo>
                  <a:pt x="11" y="2470"/>
                </a:lnTo>
                <a:lnTo>
                  <a:pt x="9" y="2468"/>
                </a:lnTo>
                <a:lnTo>
                  <a:pt x="9" y="2466"/>
                </a:lnTo>
                <a:lnTo>
                  <a:pt x="8" y="2465"/>
                </a:lnTo>
                <a:lnTo>
                  <a:pt x="8" y="2463"/>
                </a:lnTo>
                <a:lnTo>
                  <a:pt x="7" y="2462"/>
                </a:lnTo>
                <a:lnTo>
                  <a:pt x="7" y="2461"/>
                </a:lnTo>
                <a:lnTo>
                  <a:pt x="6" y="2461"/>
                </a:lnTo>
                <a:lnTo>
                  <a:pt x="5" y="2457"/>
                </a:lnTo>
                <a:lnTo>
                  <a:pt x="3" y="2451"/>
                </a:lnTo>
                <a:lnTo>
                  <a:pt x="1" y="2450"/>
                </a:lnTo>
                <a:lnTo>
                  <a:pt x="1" y="2449"/>
                </a:lnTo>
                <a:lnTo>
                  <a:pt x="1" y="2448"/>
                </a:lnTo>
                <a:lnTo>
                  <a:pt x="1" y="2446"/>
                </a:lnTo>
                <a:lnTo>
                  <a:pt x="1" y="2443"/>
                </a:lnTo>
                <a:lnTo>
                  <a:pt x="1" y="2438"/>
                </a:lnTo>
                <a:lnTo>
                  <a:pt x="1" y="2435"/>
                </a:lnTo>
                <a:lnTo>
                  <a:pt x="1" y="2434"/>
                </a:lnTo>
                <a:lnTo>
                  <a:pt x="1" y="2433"/>
                </a:lnTo>
                <a:lnTo>
                  <a:pt x="1" y="2430"/>
                </a:lnTo>
                <a:lnTo>
                  <a:pt x="0" y="2429"/>
                </a:lnTo>
                <a:lnTo>
                  <a:pt x="0" y="2428"/>
                </a:lnTo>
                <a:lnTo>
                  <a:pt x="0" y="2427"/>
                </a:lnTo>
                <a:lnTo>
                  <a:pt x="1" y="2426"/>
                </a:lnTo>
                <a:lnTo>
                  <a:pt x="3" y="2425"/>
                </a:lnTo>
                <a:lnTo>
                  <a:pt x="3" y="2424"/>
                </a:lnTo>
                <a:lnTo>
                  <a:pt x="4" y="2424"/>
                </a:lnTo>
                <a:lnTo>
                  <a:pt x="5" y="2423"/>
                </a:lnTo>
                <a:lnTo>
                  <a:pt x="4" y="2421"/>
                </a:lnTo>
                <a:lnTo>
                  <a:pt x="5" y="2421"/>
                </a:lnTo>
                <a:lnTo>
                  <a:pt x="5" y="2423"/>
                </a:lnTo>
                <a:lnTo>
                  <a:pt x="6" y="2421"/>
                </a:lnTo>
                <a:lnTo>
                  <a:pt x="7" y="2420"/>
                </a:lnTo>
                <a:lnTo>
                  <a:pt x="8" y="2420"/>
                </a:lnTo>
                <a:lnTo>
                  <a:pt x="7" y="2419"/>
                </a:lnTo>
                <a:lnTo>
                  <a:pt x="6" y="2418"/>
                </a:lnTo>
                <a:lnTo>
                  <a:pt x="7" y="2418"/>
                </a:lnTo>
                <a:lnTo>
                  <a:pt x="6" y="2418"/>
                </a:lnTo>
                <a:lnTo>
                  <a:pt x="8" y="2419"/>
                </a:lnTo>
                <a:lnTo>
                  <a:pt x="8" y="2418"/>
                </a:lnTo>
                <a:lnTo>
                  <a:pt x="9" y="2418"/>
                </a:lnTo>
                <a:lnTo>
                  <a:pt x="7" y="2416"/>
                </a:lnTo>
                <a:lnTo>
                  <a:pt x="6" y="2416"/>
                </a:lnTo>
                <a:lnTo>
                  <a:pt x="5" y="2415"/>
                </a:lnTo>
                <a:lnTo>
                  <a:pt x="5" y="2416"/>
                </a:lnTo>
                <a:lnTo>
                  <a:pt x="6" y="2415"/>
                </a:lnTo>
                <a:lnTo>
                  <a:pt x="5" y="2415"/>
                </a:lnTo>
                <a:lnTo>
                  <a:pt x="7" y="2416"/>
                </a:lnTo>
                <a:lnTo>
                  <a:pt x="9" y="2418"/>
                </a:lnTo>
                <a:lnTo>
                  <a:pt x="11" y="2417"/>
                </a:lnTo>
                <a:lnTo>
                  <a:pt x="11" y="2416"/>
                </a:lnTo>
                <a:lnTo>
                  <a:pt x="12" y="2415"/>
                </a:lnTo>
                <a:lnTo>
                  <a:pt x="12" y="2413"/>
                </a:lnTo>
                <a:lnTo>
                  <a:pt x="12" y="2412"/>
                </a:lnTo>
                <a:lnTo>
                  <a:pt x="12" y="2410"/>
                </a:lnTo>
                <a:lnTo>
                  <a:pt x="12" y="2408"/>
                </a:lnTo>
                <a:lnTo>
                  <a:pt x="13" y="2408"/>
                </a:lnTo>
                <a:lnTo>
                  <a:pt x="13" y="2407"/>
                </a:lnTo>
                <a:lnTo>
                  <a:pt x="12" y="2407"/>
                </a:lnTo>
                <a:lnTo>
                  <a:pt x="12" y="2405"/>
                </a:lnTo>
                <a:lnTo>
                  <a:pt x="11" y="2404"/>
                </a:lnTo>
                <a:lnTo>
                  <a:pt x="12" y="2405"/>
                </a:lnTo>
                <a:lnTo>
                  <a:pt x="13" y="2405"/>
                </a:lnTo>
                <a:lnTo>
                  <a:pt x="13" y="2403"/>
                </a:lnTo>
                <a:lnTo>
                  <a:pt x="12" y="2402"/>
                </a:lnTo>
                <a:lnTo>
                  <a:pt x="15" y="2399"/>
                </a:lnTo>
                <a:lnTo>
                  <a:pt x="16" y="2398"/>
                </a:lnTo>
                <a:lnTo>
                  <a:pt x="17" y="2396"/>
                </a:lnTo>
                <a:lnTo>
                  <a:pt x="17" y="2395"/>
                </a:lnTo>
                <a:lnTo>
                  <a:pt x="17" y="2394"/>
                </a:lnTo>
                <a:lnTo>
                  <a:pt x="16" y="2394"/>
                </a:lnTo>
                <a:lnTo>
                  <a:pt x="16" y="2393"/>
                </a:lnTo>
                <a:lnTo>
                  <a:pt x="16" y="2392"/>
                </a:lnTo>
                <a:lnTo>
                  <a:pt x="18" y="2391"/>
                </a:lnTo>
                <a:lnTo>
                  <a:pt x="18" y="2390"/>
                </a:lnTo>
                <a:lnTo>
                  <a:pt x="20" y="2390"/>
                </a:lnTo>
                <a:lnTo>
                  <a:pt x="20" y="2388"/>
                </a:lnTo>
                <a:lnTo>
                  <a:pt x="21" y="2388"/>
                </a:lnTo>
                <a:lnTo>
                  <a:pt x="21" y="2387"/>
                </a:lnTo>
                <a:lnTo>
                  <a:pt x="22" y="2387"/>
                </a:lnTo>
                <a:lnTo>
                  <a:pt x="23" y="2387"/>
                </a:lnTo>
                <a:lnTo>
                  <a:pt x="23" y="2386"/>
                </a:lnTo>
                <a:lnTo>
                  <a:pt x="24" y="2386"/>
                </a:lnTo>
                <a:lnTo>
                  <a:pt x="24" y="2385"/>
                </a:lnTo>
                <a:lnTo>
                  <a:pt x="25" y="2385"/>
                </a:lnTo>
                <a:lnTo>
                  <a:pt x="25" y="2384"/>
                </a:lnTo>
                <a:lnTo>
                  <a:pt x="26" y="2384"/>
                </a:lnTo>
                <a:lnTo>
                  <a:pt x="25" y="2383"/>
                </a:lnTo>
                <a:lnTo>
                  <a:pt x="25" y="2382"/>
                </a:lnTo>
                <a:lnTo>
                  <a:pt x="24" y="2381"/>
                </a:lnTo>
                <a:lnTo>
                  <a:pt x="25" y="2382"/>
                </a:lnTo>
                <a:lnTo>
                  <a:pt x="25" y="2383"/>
                </a:lnTo>
                <a:lnTo>
                  <a:pt x="26" y="2382"/>
                </a:lnTo>
                <a:lnTo>
                  <a:pt x="24" y="2378"/>
                </a:lnTo>
                <a:lnTo>
                  <a:pt x="24" y="2377"/>
                </a:lnTo>
                <a:lnTo>
                  <a:pt x="24" y="2378"/>
                </a:lnTo>
                <a:lnTo>
                  <a:pt x="26" y="2382"/>
                </a:lnTo>
                <a:lnTo>
                  <a:pt x="29" y="2385"/>
                </a:lnTo>
                <a:lnTo>
                  <a:pt x="30" y="2384"/>
                </a:lnTo>
                <a:lnTo>
                  <a:pt x="29" y="2384"/>
                </a:lnTo>
                <a:lnTo>
                  <a:pt x="30" y="2384"/>
                </a:lnTo>
                <a:lnTo>
                  <a:pt x="29" y="2383"/>
                </a:lnTo>
                <a:lnTo>
                  <a:pt x="28" y="2382"/>
                </a:lnTo>
                <a:lnTo>
                  <a:pt x="29" y="2381"/>
                </a:lnTo>
                <a:lnTo>
                  <a:pt x="26" y="2378"/>
                </a:lnTo>
                <a:lnTo>
                  <a:pt x="29" y="2381"/>
                </a:lnTo>
                <a:lnTo>
                  <a:pt x="31" y="2379"/>
                </a:lnTo>
                <a:lnTo>
                  <a:pt x="32" y="2378"/>
                </a:lnTo>
                <a:lnTo>
                  <a:pt x="32" y="2377"/>
                </a:lnTo>
                <a:lnTo>
                  <a:pt x="31" y="2377"/>
                </a:lnTo>
                <a:lnTo>
                  <a:pt x="32" y="2377"/>
                </a:lnTo>
                <a:lnTo>
                  <a:pt x="33" y="2378"/>
                </a:lnTo>
                <a:lnTo>
                  <a:pt x="33" y="2377"/>
                </a:lnTo>
                <a:lnTo>
                  <a:pt x="32" y="2377"/>
                </a:lnTo>
                <a:lnTo>
                  <a:pt x="34" y="2376"/>
                </a:lnTo>
                <a:lnTo>
                  <a:pt x="31" y="2371"/>
                </a:lnTo>
                <a:lnTo>
                  <a:pt x="29" y="2373"/>
                </a:lnTo>
                <a:lnTo>
                  <a:pt x="33" y="2370"/>
                </a:lnTo>
                <a:lnTo>
                  <a:pt x="31" y="2371"/>
                </a:lnTo>
                <a:lnTo>
                  <a:pt x="34" y="2376"/>
                </a:lnTo>
                <a:lnTo>
                  <a:pt x="38" y="2381"/>
                </a:lnTo>
                <a:lnTo>
                  <a:pt x="40" y="2378"/>
                </a:lnTo>
                <a:lnTo>
                  <a:pt x="41" y="2378"/>
                </a:lnTo>
                <a:lnTo>
                  <a:pt x="42" y="2379"/>
                </a:lnTo>
                <a:lnTo>
                  <a:pt x="43" y="2378"/>
                </a:lnTo>
                <a:lnTo>
                  <a:pt x="42" y="2376"/>
                </a:lnTo>
                <a:lnTo>
                  <a:pt x="41" y="2377"/>
                </a:lnTo>
                <a:lnTo>
                  <a:pt x="41" y="2376"/>
                </a:lnTo>
                <a:lnTo>
                  <a:pt x="41" y="2375"/>
                </a:lnTo>
                <a:lnTo>
                  <a:pt x="42" y="2375"/>
                </a:lnTo>
                <a:lnTo>
                  <a:pt x="41" y="2374"/>
                </a:lnTo>
                <a:lnTo>
                  <a:pt x="40" y="2371"/>
                </a:lnTo>
                <a:lnTo>
                  <a:pt x="41" y="2374"/>
                </a:lnTo>
                <a:lnTo>
                  <a:pt x="42" y="2375"/>
                </a:lnTo>
                <a:lnTo>
                  <a:pt x="42" y="2373"/>
                </a:lnTo>
                <a:lnTo>
                  <a:pt x="42" y="2374"/>
                </a:lnTo>
                <a:lnTo>
                  <a:pt x="45" y="2373"/>
                </a:lnTo>
                <a:lnTo>
                  <a:pt x="45" y="2374"/>
                </a:lnTo>
                <a:lnTo>
                  <a:pt x="48" y="2371"/>
                </a:lnTo>
                <a:lnTo>
                  <a:pt x="46" y="2368"/>
                </a:lnTo>
                <a:lnTo>
                  <a:pt x="46" y="2367"/>
                </a:lnTo>
                <a:lnTo>
                  <a:pt x="47" y="2366"/>
                </a:lnTo>
                <a:lnTo>
                  <a:pt x="47" y="2367"/>
                </a:lnTo>
                <a:lnTo>
                  <a:pt x="48" y="2367"/>
                </a:lnTo>
                <a:lnTo>
                  <a:pt x="49" y="2366"/>
                </a:lnTo>
                <a:lnTo>
                  <a:pt x="50" y="2366"/>
                </a:lnTo>
                <a:lnTo>
                  <a:pt x="50" y="2365"/>
                </a:lnTo>
                <a:lnTo>
                  <a:pt x="51" y="2365"/>
                </a:lnTo>
                <a:lnTo>
                  <a:pt x="51" y="2363"/>
                </a:lnTo>
                <a:lnTo>
                  <a:pt x="53" y="2363"/>
                </a:lnTo>
                <a:lnTo>
                  <a:pt x="54" y="2365"/>
                </a:lnTo>
                <a:lnTo>
                  <a:pt x="55" y="2365"/>
                </a:lnTo>
                <a:lnTo>
                  <a:pt x="58" y="2365"/>
                </a:lnTo>
                <a:lnTo>
                  <a:pt x="59" y="2365"/>
                </a:lnTo>
                <a:lnTo>
                  <a:pt x="59" y="2366"/>
                </a:lnTo>
                <a:lnTo>
                  <a:pt x="62" y="2365"/>
                </a:lnTo>
                <a:lnTo>
                  <a:pt x="62" y="2363"/>
                </a:lnTo>
                <a:lnTo>
                  <a:pt x="63" y="2362"/>
                </a:lnTo>
                <a:lnTo>
                  <a:pt x="66" y="2360"/>
                </a:lnTo>
                <a:lnTo>
                  <a:pt x="66" y="2359"/>
                </a:lnTo>
                <a:lnTo>
                  <a:pt x="67" y="2358"/>
                </a:lnTo>
                <a:lnTo>
                  <a:pt x="68" y="2359"/>
                </a:lnTo>
                <a:lnTo>
                  <a:pt x="68" y="2360"/>
                </a:lnTo>
                <a:lnTo>
                  <a:pt x="70" y="2360"/>
                </a:lnTo>
                <a:lnTo>
                  <a:pt x="70" y="2359"/>
                </a:lnTo>
                <a:lnTo>
                  <a:pt x="71" y="2358"/>
                </a:lnTo>
                <a:lnTo>
                  <a:pt x="71" y="2357"/>
                </a:lnTo>
                <a:lnTo>
                  <a:pt x="71" y="2356"/>
                </a:lnTo>
                <a:lnTo>
                  <a:pt x="72" y="2354"/>
                </a:lnTo>
                <a:lnTo>
                  <a:pt x="72" y="2356"/>
                </a:lnTo>
                <a:lnTo>
                  <a:pt x="73" y="2354"/>
                </a:lnTo>
                <a:lnTo>
                  <a:pt x="72" y="2354"/>
                </a:lnTo>
                <a:lnTo>
                  <a:pt x="72" y="2353"/>
                </a:lnTo>
                <a:lnTo>
                  <a:pt x="71" y="2352"/>
                </a:lnTo>
                <a:lnTo>
                  <a:pt x="70" y="2352"/>
                </a:lnTo>
                <a:lnTo>
                  <a:pt x="68" y="2352"/>
                </a:lnTo>
                <a:lnTo>
                  <a:pt x="67" y="2351"/>
                </a:lnTo>
                <a:lnTo>
                  <a:pt x="67" y="2350"/>
                </a:lnTo>
                <a:lnTo>
                  <a:pt x="66" y="2349"/>
                </a:lnTo>
                <a:lnTo>
                  <a:pt x="66" y="2350"/>
                </a:lnTo>
                <a:lnTo>
                  <a:pt x="65" y="2350"/>
                </a:lnTo>
                <a:lnTo>
                  <a:pt x="63" y="2349"/>
                </a:lnTo>
                <a:lnTo>
                  <a:pt x="58" y="2348"/>
                </a:lnTo>
                <a:lnTo>
                  <a:pt x="58" y="2346"/>
                </a:lnTo>
                <a:lnTo>
                  <a:pt x="59" y="2345"/>
                </a:lnTo>
                <a:lnTo>
                  <a:pt x="59" y="2343"/>
                </a:lnTo>
                <a:lnTo>
                  <a:pt x="61" y="2342"/>
                </a:lnTo>
                <a:lnTo>
                  <a:pt x="59" y="2341"/>
                </a:lnTo>
                <a:lnTo>
                  <a:pt x="59" y="2340"/>
                </a:lnTo>
                <a:lnTo>
                  <a:pt x="59" y="2338"/>
                </a:lnTo>
                <a:lnTo>
                  <a:pt x="59" y="2337"/>
                </a:lnTo>
                <a:lnTo>
                  <a:pt x="59" y="2336"/>
                </a:lnTo>
                <a:lnTo>
                  <a:pt x="59" y="2335"/>
                </a:lnTo>
                <a:lnTo>
                  <a:pt x="59" y="2334"/>
                </a:lnTo>
                <a:lnTo>
                  <a:pt x="59" y="2333"/>
                </a:lnTo>
                <a:lnTo>
                  <a:pt x="59" y="2332"/>
                </a:lnTo>
                <a:lnTo>
                  <a:pt x="59" y="2331"/>
                </a:lnTo>
                <a:lnTo>
                  <a:pt x="58" y="2331"/>
                </a:lnTo>
                <a:lnTo>
                  <a:pt x="58" y="2329"/>
                </a:lnTo>
                <a:lnTo>
                  <a:pt x="58" y="2328"/>
                </a:lnTo>
                <a:lnTo>
                  <a:pt x="57" y="2328"/>
                </a:lnTo>
                <a:lnTo>
                  <a:pt x="57" y="2327"/>
                </a:lnTo>
                <a:lnTo>
                  <a:pt x="57" y="2326"/>
                </a:lnTo>
                <a:lnTo>
                  <a:pt x="56" y="2326"/>
                </a:lnTo>
                <a:lnTo>
                  <a:pt x="55" y="2326"/>
                </a:lnTo>
                <a:lnTo>
                  <a:pt x="54" y="2326"/>
                </a:lnTo>
                <a:lnTo>
                  <a:pt x="54" y="2325"/>
                </a:lnTo>
                <a:lnTo>
                  <a:pt x="57" y="2320"/>
                </a:lnTo>
                <a:lnTo>
                  <a:pt x="58" y="2315"/>
                </a:lnTo>
                <a:lnTo>
                  <a:pt x="58" y="2314"/>
                </a:lnTo>
                <a:lnTo>
                  <a:pt x="58" y="2312"/>
                </a:lnTo>
                <a:lnTo>
                  <a:pt x="58" y="2311"/>
                </a:lnTo>
                <a:lnTo>
                  <a:pt x="58" y="2310"/>
                </a:lnTo>
                <a:lnTo>
                  <a:pt x="58" y="2309"/>
                </a:lnTo>
                <a:lnTo>
                  <a:pt x="58" y="2308"/>
                </a:lnTo>
                <a:lnTo>
                  <a:pt x="59" y="2308"/>
                </a:lnTo>
                <a:lnTo>
                  <a:pt x="59" y="2307"/>
                </a:lnTo>
                <a:lnTo>
                  <a:pt x="58" y="2307"/>
                </a:lnTo>
                <a:lnTo>
                  <a:pt x="58" y="2306"/>
                </a:lnTo>
                <a:lnTo>
                  <a:pt x="59" y="2306"/>
                </a:lnTo>
                <a:lnTo>
                  <a:pt x="59" y="2304"/>
                </a:lnTo>
                <a:lnTo>
                  <a:pt x="61" y="2304"/>
                </a:lnTo>
                <a:lnTo>
                  <a:pt x="61" y="2303"/>
                </a:lnTo>
                <a:lnTo>
                  <a:pt x="61" y="2302"/>
                </a:lnTo>
                <a:lnTo>
                  <a:pt x="61" y="2301"/>
                </a:lnTo>
                <a:lnTo>
                  <a:pt x="62" y="2301"/>
                </a:lnTo>
                <a:lnTo>
                  <a:pt x="62" y="2300"/>
                </a:lnTo>
                <a:lnTo>
                  <a:pt x="62" y="2299"/>
                </a:lnTo>
                <a:lnTo>
                  <a:pt x="62" y="2298"/>
                </a:lnTo>
                <a:lnTo>
                  <a:pt x="62" y="2296"/>
                </a:lnTo>
                <a:lnTo>
                  <a:pt x="63" y="2295"/>
                </a:lnTo>
                <a:lnTo>
                  <a:pt x="63" y="2294"/>
                </a:lnTo>
                <a:lnTo>
                  <a:pt x="64" y="2293"/>
                </a:lnTo>
                <a:lnTo>
                  <a:pt x="64" y="2292"/>
                </a:lnTo>
                <a:lnTo>
                  <a:pt x="64" y="2291"/>
                </a:lnTo>
                <a:lnTo>
                  <a:pt x="65" y="2291"/>
                </a:lnTo>
                <a:lnTo>
                  <a:pt x="65" y="2290"/>
                </a:lnTo>
                <a:lnTo>
                  <a:pt x="65" y="2289"/>
                </a:lnTo>
                <a:lnTo>
                  <a:pt x="65" y="2287"/>
                </a:lnTo>
                <a:lnTo>
                  <a:pt x="65" y="2286"/>
                </a:lnTo>
                <a:lnTo>
                  <a:pt x="64" y="2286"/>
                </a:lnTo>
                <a:lnTo>
                  <a:pt x="64" y="2284"/>
                </a:lnTo>
                <a:lnTo>
                  <a:pt x="64" y="2281"/>
                </a:lnTo>
                <a:lnTo>
                  <a:pt x="62" y="2281"/>
                </a:lnTo>
                <a:lnTo>
                  <a:pt x="62" y="2275"/>
                </a:lnTo>
                <a:lnTo>
                  <a:pt x="63" y="2275"/>
                </a:lnTo>
                <a:lnTo>
                  <a:pt x="63" y="2274"/>
                </a:lnTo>
                <a:lnTo>
                  <a:pt x="63" y="2273"/>
                </a:lnTo>
                <a:lnTo>
                  <a:pt x="63" y="2271"/>
                </a:lnTo>
                <a:lnTo>
                  <a:pt x="63" y="2270"/>
                </a:lnTo>
                <a:lnTo>
                  <a:pt x="63" y="2269"/>
                </a:lnTo>
                <a:lnTo>
                  <a:pt x="62" y="2269"/>
                </a:lnTo>
                <a:lnTo>
                  <a:pt x="62" y="2268"/>
                </a:lnTo>
                <a:lnTo>
                  <a:pt x="62" y="2267"/>
                </a:lnTo>
                <a:lnTo>
                  <a:pt x="61" y="2267"/>
                </a:lnTo>
                <a:lnTo>
                  <a:pt x="59" y="2267"/>
                </a:lnTo>
                <a:lnTo>
                  <a:pt x="61" y="2267"/>
                </a:lnTo>
                <a:lnTo>
                  <a:pt x="61" y="2266"/>
                </a:lnTo>
                <a:lnTo>
                  <a:pt x="59" y="2266"/>
                </a:lnTo>
                <a:lnTo>
                  <a:pt x="59" y="2265"/>
                </a:lnTo>
                <a:lnTo>
                  <a:pt x="58" y="2265"/>
                </a:lnTo>
                <a:lnTo>
                  <a:pt x="58" y="2264"/>
                </a:lnTo>
                <a:lnTo>
                  <a:pt x="58" y="2262"/>
                </a:lnTo>
                <a:lnTo>
                  <a:pt x="57" y="2262"/>
                </a:lnTo>
                <a:lnTo>
                  <a:pt x="57" y="2261"/>
                </a:lnTo>
                <a:lnTo>
                  <a:pt x="56" y="2261"/>
                </a:lnTo>
                <a:lnTo>
                  <a:pt x="56" y="2260"/>
                </a:lnTo>
                <a:lnTo>
                  <a:pt x="55" y="2259"/>
                </a:lnTo>
                <a:lnTo>
                  <a:pt x="54" y="2259"/>
                </a:lnTo>
                <a:lnTo>
                  <a:pt x="54" y="2258"/>
                </a:lnTo>
                <a:lnTo>
                  <a:pt x="54" y="2257"/>
                </a:lnTo>
                <a:lnTo>
                  <a:pt x="54" y="2256"/>
                </a:lnTo>
                <a:lnTo>
                  <a:pt x="54" y="2254"/>
                </a:lnTo>
                <a:lnTo>
                  <a:pt x="53" y="2254"/>
                </a:lnTo>
                <a:lnTo>
                  <a:pt x="51" y="2254"/>
                </a:lnTo>
                <a:lnTo>
                  <a:pt x="50" y="2254"/>
                </a:lnTo>
                <a:lnTo>
                  <a:pt x="50" y="2256"/>
                </a:lnTo>
                <a:lnTo>
                  <a:pt x="49" y="2256"/>
                </a:lnTo>
                <a:lnTo>
                  <a:pt x="48" y="2256"/>
                </a:lnTo>
                <a:lnTo>
                  <a:pt x="48" y="2254"/>
                </a:lnTo>
                <a:lnTo>
                  <a:pt x="48" y="2253"/>
                </a:lnTo>
                <a:lnTo>
                  <a:pt x="48" y="2252"/>
                </a:lnTo>
                <a:lnTo>
                  <a:pt x="49" y="2252"/>
                </a:lnTo>
                <a:lnTo>
                  <a:pt x="50" y="2252"/>
                </a:lnTo>
                <a:lnTo>
                  <a:pt x="50" y="2251"/>
                </a:lnTo>
                <a:lnTo>
                  <a:pt x="50" y="2250"/>
                </a:lnTo>
                <a:lnTo>
                  <a:pt x="51" y="2250"/>
                </a:lnTo>
                <a:lnTo>
                  <a:pt x="51" y="2249"/>
                </a:lnTo>
                <a:lnTo>
                  <a:pt x="51" y="2248"/>
                </a:lnTo>
                <a:lnTo>
                  <a:pt x="51" y="2247"/>
                </a:lnTo>
                <a:lnTo>
                  <a:pt x="51" y="2245"/>
                </a:lnTo>
                <a:lnTo>
                  <a:pt x="50" y="2245"/>
                </a:lnTo>
                <a:lnTo>
                  <a:pt x="50" y="2244"/>
                </a:lnTo>
                <a:lnTo>
                  <a:pt x="49" y="2243"/>
                </a:lnTo>
                <a:lnTo>
                  <a:pt x="49" y="2242"/>
                </a:lnTo>
                <a:lnTo>
                  <a:pt x="48" y="2242"/>
                </a:lnTo>
                <a:lnTo>
                  <a:pt x="48" y="2241"/>
                </a:lnTo>
                <a:lnTo>
                  <a:pt x="48" y="2240"/>
                </a:lnTo>
                <a:lnTo>
                  <a:pt x="48" y="2239"/>
                </a:lnTo>
                <a:lnTo>
                  <a:pt x="48" y="2237"/>
                </a:lnTo>
                <a:lnTo>
                  <a:pt x="47" y="2237"/>
                </a:lnTo>
                <a:lnTo>
                  <a:pt x="47" y="2236"/>
                </a:lnTo>
                <a:lnTo>
                  <a:pt x="47" y="2234"/>
                </a:lnTo>
                <a:lnTo>
                  <a:pt x="47" y="2233"/>
                </a:lnTo>
                <a:lnTo>
                  <a:pt x="47" y="2232"/>
                </a:lnTo>
                <a:lnTo>
                  <a:pt x="47" y="2231"/>
                </a:lnTo>
                <a:lnTo>
                  <a:pt x="47" y="2229"/>
                </a:lnTo>
                <a:lnTo>
                  <a:pt x="46" y="2229"/>
                </a:lnTo>
                <a:lnTo>
                  <a:pt x="45" y="2228"/>
                </a:lnTo>
                <a:lnTo>
                  <a:pt x="45" y="2227"/>
                </a:lnTo>
                <a:lnTo>
                  <a:pt x="45" y="2226"/>
                </a:lnTo>
                <a:lnTo>
                  <a:pt x="43" y="2225"/>
                </a:lnTo>
                <a:lnTo>
                  <a:pt x="43" y="2224"/>
                </a:lnTo>
                <a:lnTo>
                  <a:pt x="43" y="2223"/>
                </a:lnTo>
                <a:lnTo>
                  <a:pt x="42" y="2223"/>
                </a:lnTo>
                <a:lnTo>
                  <a:pt x="42" y="2222"/>
                </a:lnTo>
                <a:lnTo>
                  <a:pt x="41" y="2222"/>
                </a:lnTo>
                <a:lnTo>
                  <a:pt x="41" y="2220"/>
                </a:lnTo>
                <a:lnTo>
                  <a:pt x="37" y="2217"/>
                </a:lnTo>
                <a:lnTo>
                  <a:pt x="36" y="2218"/>
                </a:lnTo>
                <a:lnTo>
                  <a:pt x="36" y="2217"/>
                </a:lnTo>
                <a:lnTo>
                  <a:pt x="37" y="2215"/>
                </a:lnTo>
                <a:lnTo>
                  <a:pt x="38" y="2215"/>
                </a:lnTo>
                <a:lnTo>
                  <a:pt x="41" y="2207"/>
                </a:lnTo>
                <a:lnTo>
                  <a:pt x="45" y="2202"/>
                </a:lnTo>
                <a:lnTo>
                  <a:pt x="56" y="2190"/>
                </a:lnTo>
                <a:lnTo>
                  <a:pt x="57" y="2190"/>
                </a:lnTo>
                <a:lnTo>
                  <a:pt x="57" y="2189"/>
                </a:lnTo>
                <a:lnTo>
                  <a:pt x="57" y="2190"/>
                </a:lnTo>
                <a:lnTo>
                  <a:pt x="56" y="2191"/>
                </a:lnTo>
                <a:lnTo>
                  <a:pt x="58" y="2193"/>
                </a:lnTo>
                <a:lnTo>
                  <a:pt x="61" y="2194"/>
                </a:lnTo>
                <a:lnTo>
                  <a:pt x="62" y="2194"/>
                </a:lnTo>
                <a:lnTo>
                  <a:pt x="63" y="2194"/>
                </a:lnTo>
                <a:lnTo>
                  <a:pt x="64" y="2194"/>
                </a:lnTo>
                <a:lnTo>
                  <a:pt x="65" y="2193"/>
                </a:lnTo>
                <a:lnTo>
                  <a:pt x="66" y="2193"/>
                </a:lnTo>
                <a:lnTo>
                  <a:pt x="67" y="2192"/>
                </a:lnTo>
                <a:lnTo>
                  <a:pt x="68" y="2192"/>
                </a:lnTo>
                <a:lnTo>
                  <a:pt x="68" y="2191"/>
                </a:lnTo>
                <a:lnTo>
                  <a:pt x="70" y="2191"/>
                </a:lnTo>
                <a:lnTo>
                  <a:pt x="71" y="2190"/>
                </a:lnTo>
                <a:lnTo>
                  <a:pt x="72" y="2189"/>
                </a:lnTo>
                <a:lnTo>
                  <a:pt x="73" y="2189"/>
                </a:lnTo>
                <a:lnTo>
                  <a:pt x="73" y="2187"/>
                </a:lnTo>
                <a:lnTo>
                  <a:pt x="74" y="2187"/>
                </a:lnTo>
                <a:lnTo>
                  <a:pt x="74" y="2186"/>
                </a:lnTo>
                <a:lnTo>
                  <a:pt x="75" y="2186"/>
                </a:lnTo>
                <a:lnTo>
                  <a:pt x="75" y="2185"/>
                </a:lnTo>
                <a:lnTo>
                  <a:pt x="76" y="2185"/>
                </a:lnTo>
                <a:lnTo>
                  <a:pt x="76" y="2184"/>
                </a:lnTo>
                <a:lnTo>
                  <a:pt x="78" y="2183"/>
                </a:lnTo>
                <a:lnTo>
                  <a:pt x="79" y="2182"/>
                </a:lnTo>
                <a:lnTo>
                  <a:pt x="80" y="2182"/>
                </a:lnTo>
                <a:lnTo>
                  <a:pt x="80" y="2181"/>
                </a:lnTo>
                <a:lnTo>
                  <a:pt x="81" y="2180"/>
                </a:lnTo>
                <a:lnTo>
                  <a:pt x="81" y="2178"/>
                </a:lnTo>
                <a:lnTo>
                  <a:pt x="82" y="2178"/>
                </a:lnTo>
                <a:lnTo>
                  <a:pt x="82" y="2177"/>
                </a:lnTo>
                <a:lnTo>
                  <a:pt x="82" y="2176"/>
                </a:lnTo>
                <a:lnTo>
                  <a:pt x="83" y="2176"/>
                </a:lnTo>
                <a:lnTo>
                  <a:pt x="83" y="2175"/>
                </a:lnTo>
                <a:lnTo>
                  <a:pt x="84" y="2175"/>
                </a:lnTo>
                <a:lnTo>
                  <a:pt x="85" y="2175"/>
                </a:lnTo>
                <a:lnTo>
                  <a:pt x="87" y="2175"/>
                </a:lnTo>
                <a:lnTo>
                  <a:pt x="87" y="2174"/>
                </a:lnTo>
                <a:lnTo>
                  <a:pt x="88" y="2174"/>
                </a:lnTo>
                <a:lnTo>
                  <a:pt x="89" y="2174"/>
                </a:lnTo>
                <a:lnTo>
                  <a:pt x="89" y="2173"/>
                </a:lnTo>
                <a:lnTo>
                  <a:pt x="89" y="2172"/>
                </a:lnTo>
                <a:lnTo>
                  <a:pt x="89" y="2170"/>
                </a:lnTo>
                <a:lnTo>
                  <a:pt x="89" y="2169"/>
                </a:lnTo>
                <a:lnTo>
                  <a:pt x="90" y="2169"/>
                </a:lnTo>
                <a:lnTo>
                  <a:pt x="90" y="2168"/>
                </a:lnTo>
                <a:lnTo>
                  <a:pt x="90" y="2167"/>
                </a:lnTo>
                <a:lnTo>
                  <a:pt x="89" y="2167"/>
                </a:lnTo>
                <a:lnTo>
                  <a:pt x="89" y="2166"/>
                </a:lnTo>
                <a:lnTo>
                  <a:pt x="89" y="2165"/>
                </a:lnTo>
                <a:lnTo>
                  <a:pt x="88" y="2165"/>
                </a:lnTo>
                <a:lnTo>
                  <a:pt x="88" y="2164"/>
                </a:lnTo>
                <a:lnTo>
                  <a:pt x="88" y="2162"/>
                </a:lnTo>
                <a:lnTo>
                  <a:pt x="89" y="2162"/>
                </a:lnTo>
                <a:lnTo>
                  <a:pt x="96" y="2158"/>
                </a:lnTo>
                <a:lnTo>
                  <a:pt x="96" y="2159"/>
                </a:lnTo>
                <a:lnTo>
                  <a:pt x="97" y="2159"/>
                </a:lnTo>
                <a:lnTo>
                  <a:pt x="98" y="2159"/>
                </a:lnTo>
                <a:lnTo>
                  <a:pt x="99" y="2160"/>
                </a:lnTo>
                <a:lnTo>
                  <a:pt x="100" y="2161"/>
                </a:lnTo>
                <a:lnTo>
                  <a:pt x="101" y="2161"/>
                </a:lnTo>
                <a:lnTo>
                  <a:pt x="103" y="2161"/>
                </a:lnTo>
                <a:lnTo>
                  <a:pt x="104" y="2160"/>
                </a:lnTo>
                <a:lnTo>
                  <a:pt x="105" y="2160"/>
                </a:lnTo>
                <a:lnTo>
                  <a:pt x="105" y="2159"/>
                </a:lnTo>
                <a:lnTo>
                  <a:pt x="106" y="2159"/>
                </a:lnTo>
                <a:lnTo>
                  <a:pt x="106" y="2158"/>
                </a:lnTo>
                <a:lnTo>
                  <a:pt x="107" y="2157"/>
                </a:lnTo>
                <a:lnTo>
                  <a:pt x="107" y="2156"/>
                </a:lnTo>
                <a:lnTo>
                  <a:pt x="108" y="2156"/>
                </a:lnTo>
                <a:lnTo>
                  <a:pt x="108" y="2155"/>
                </a:lnTo>
                <a:lnTo>
                  <a:pt x="108" y="2153"/>
                </a:lnTo>
                <a:lnTo>
                  <a:pt x="108" y="2152"/>
                </a:lnTo>
                <a:lnTo>
                  <a:pt x="109" y="2152"/>
                </a:lnTo>
                <a:lnTo>
                  <a:pt x="109" y="2151"/>
                </a:lnTo>
                <a:lnTo>
                  <a:pt x="110" y="2150"/>
                </a:lnTo>
                <a:lnTo>
                  <a:pt x="110" y="2149"/>
                </a:lnTo>
                <a:lnTo>
                  <a:pt x="112" y="2148"/>
                </a:lnTo>
                <a:lnTo>
                  <a:pt x="113" y="2147"/>
                </a:lnTo>
                <a:lnTo>
                  <a:pt x="113" y="2145"/>
                </a:lnTo>
                <a:lnTo>
                  <a:pt x="114" y="2144"/>
                </a:lnTo>
                <a:lnTo>
                  <a:pt x="114" y="2143"/>
                </a:lnTo>
                <a:lnTo>
                  <a:pt x="115" y="2143"/>
                </a:lnTo>
                <a:lnTo>
                  <a:pt x="116" y="2143"/>
                </a:lnTo>
                <a:lnTo>
                  <a:pt x="116" y="2144"/>
                </a:lnTo>
                <a:lnTo>
                  <a:pt x="117" y="2144"/>
                </a:lnTo>
                <a:lnTo>
                  <a:pt x="118" y="2143"/>
                </a:lnTo>
                <a:lnTo>
                  <a:pt x="120" y="2143"/>
                </a:lnTo>
                <a:lnTo>
                  <a:pt x="121" y="2143"/>
                </a:lnTo>
                <a:lnTo>
                  <a:pt x="121" y="2142"/>
                </a:lnTo>
                <a:lnTo>
                  <a:pt x="121" y="2141"/>
                </a:lnTo>
                <a:lnTo>
                  <a:pt x="122" y="2141"/>
                </a:lnTo>
                <a:lnTo>
                  <a:pt x="122" y="2140"/>
                </a:lnTo>
                <a:lnTo>
                  <a:pt x="123" y="2140"/>
                </a:lnTo>
                <a:lnTo>
                  <a:pt x="123" y="2139"/>
                </a:lnTo>
                <a:lnTo>
                  <a:pt x="124" y="2139"/>
                </a:lnTo>
                <a:lnTo>
                  <a:pt x="125" y="2139"/>
                </a:lnTo>
                <a:lnTo>
                  <a:pt x="126" y="2139"/>
                </a:lnTo>
                <a:lnTo>
                  <a:pt x="128" y="2139"/>
                </a:lnTo>
                <a:lnTo>
                  <a:pt x="128" y="2140"/>
                </a:lnTo>
                <a:lnTo>
                  <a:pt x="129" y="2140"/>
                </a:lnTo>
                <a:lnTo>
                  <a:pt x="130" y="2141"/>
                </a:lnTo>
                <a:lnTo>
                  <a:pt x="131" y="2140"/>
                </a:lnTo>
                <a:lnTo>
                  <a:pt x="132" y="2140"/>
                </a:lnTo>
                <a:lnTo>
                  <a:pt x="133" y="2140"/>
                </a:lnTo>
                <a:lnTo>
                  <a:pt x="133" y="2139"/>
                </a:lnTo>
                <a:lnTo>
                  <a:pt x="134" y="2139"/>
                </a:lnTo>
                <a:lnTo>
                  <a:pt x="134" y="2140"/>
                </a:lnTo>
                <a:lnTo>
                  <a:pt x="135" y="2140"/>
                </a:lnTo>
                <a:lnTo>
                  <a:pt x="135" y="2139"/>
                </a:lnTo>
                <a:lnTo>
                  <a:pt x="135" y="2140"/>
                </a:lnTo>
                <a:lnTo>
                  <a:pt x="146" y="2141"/>
                </a:lnTo>
                <a:lnTo>
                  <a:pt x="146" y="2140"/>
                </a:lnTo>
                <a:lnTo>
                  <a:pt x="148" y="2141"/>
                </a:lnTo>
                <a:lnTo>
                  <a:pt x="147" y="2141"/>
                </a:lnTo>
                <a:lnTo>
                  <a:pt x="146" y="2141"/>
                </a:lnTo>
                <a:lnTo>
                  <a:pt x="149" y="2142"/>
                </a:lnTo>
                <a:lnTo>
                  <a:pt x="149" y="2143"/>
                </a:lnTo>
                <a:lnTo>
                  <a:pt x="150" y="2143"/>
                </a:lnTo>
                <a:lnTo>
                  <a:pt x="150" y="2144"/>
                </a:lnTo>
                <a:lnTo>
                  <a:pt x="151" y="2144"/>
                </a:lnTo>
                <a:lnTo>
                  <a:pt x="153" y="2144"/>
                </a:lnTo>
                <a:lnTo>
                  <a:pt x="154" y="2144"/>
                </a:lnTo>
                <a:lnTo>
                  <a:pt x="155" y="2144"/>
                </a:lnTo>
                <a:lnTo>
                  <a:pt x="156" y="2143"/>
                </a:lnTo>
                <a:lnTo>
                  <a:pt x="157" y="2143"/>
                </a:lnTo>
                <a:lnTo>
                  <a:pt x="157" y="2144"/>
                </a:lnTo>
                <a:lnTo>
                  <a:pt x="158" y="2144"/>
                </a:lnTo>
                <a:lnTo>
                  <a:pt x="158" y="2143"/>
                </a:lnTo>
                <a:lnTo>
                  <a:pt x="158" y="2142"/>
                </a:lnTo>
                <a:lnTo>
                  <a:pt x="158" y="2141"/>
                </a:lnTo>
                <a:lnTo>
                  <a:pt x="159" y="2141"/>
                </a:lnTo>
                <a:lnTo>
                  <a:pt x="160" y="2141"/>
                </a:lnTo>
                <a:lnTo>
                  <a:pt x="160" y="2142"/>
                </a:lnTo>
                <a:lnTo>
                  <a:pt x="162" y="2142"/>
                </a:lnTo>
                <a:lnTo>
                  <a:pt x="162" y="2143"/>
                </a:lnTo>
                <a:lnTo>
                  <a:pt x="162" y="2144"/>
                </a:lnTo>
                <a:lnTo>
                  <a:pt x="163" y="2144"/>
                </a:lnTo>
                <a:lnTo>
                  <a:pt x="163" y="2145"/>
                </a:lnTo>
                <a:lnTo>
                  <a:pt x="163" y="2147"/>
                </a:lnTo>
                <a:lnTo>
                  <a:pt x="163" y="2148"/>
                </a:lnTo>
                <a:lnTo>
                  <a:pt x="164" y="2149"/>
                </a:lnTo>
                <a:lnTo>
                  <a:pt x="165" y="2149"/>
                </a:lnTo>
                <a:lnTo>
                  <a:pt x="166" y="2149"/>
                </a:lnTo>
                <a:lnTo>
                  <a:pt x="166" y="2148"/>
                </a:lnTo>
                <a:lnTo>
                  <a:pt x="167" y="2148"/>
                </a:lnTo>
                <a:lnTo>
                  <a:pt x="167" y="2147"/>
                </a:lnTo>
                <a:lnTo>
                  <a:pt x="166" y="2147"/>
                </a:lnTo>
                <a:lnTo>
                  <a:pt x="166" y="2145"/>
                </a:lnTo>
                <a:lnTo>
                  <a:pt x="167" y="2144"/>
                </a:lnTo>
                <a:lnTo>
                  <a:pt x="166" y="2144"/>
                </a:lnTo>
                <a:lnTo>
                  <a:pt x="166" y="2143"/>
                </a:lnTo>
                <a:lnTo>
                  <a:pt x="166" y="2142"/>
                </a:lnTo>
                <a:lnTo>
                  <a:pt x="167" y="2142"/>
                </a:lnTo>
                <a:lnTo>
                  <a:pt x="167" y="2143"/>
                </a:lnTo>
                <a:lnTo>
                  <a:pt x="167" y="2144"/>
                </a:lnTo>
                <a:lnTo>
                  <a:pt x="167" y="2145"/>
                </a:lnTo>
                <a:lnTo>
                  <a:pt x="167" y="2147"/>
                </a:lnTo>
                <a:lnTo>
                  <a:pt x="168" y="2148"/>
                </a:lnTo>
                <a:lnTo>
                  <a:pt x="168" y="2149"/>
                </a:lnTo>
                <a:lnTo>
                  <a:pt x="170" y="2149"/>
                </a:lnTo>
                <a:lnTo>
                  <a:pt x="170" y="2148"/>
                </a:lnTo>
                <a:lnTo>
                  <a:pt x="170" y="2147"/>
                </a:lnTo>
                <a:lnTo>
                  <a:pt x="170" y="2145"/>
                </a:lnTo>
                <a:lnTo>
                  <a:pt x="170" y="2144"/>
                </a:lnTo>
                <a:lnTo>
                  <a:pt x="168" y="2143"/>
                </a:lnTo>
                <a:lnTo>
                  <a:pt x="168" y="2142"/>
                </a:lnTo>
                <a:lnTo>
                  <a:pt x="168" y="2141"/>
                </a:lnTo>
                <a:lnTo>
                  <a:pt x="170" y="2141"/>
                </a:lnTo>
                <a:lnTo>
                  <a:pt x="171" y="2142"/>
                </a:lnTo>
                <a:lnTo>
                  <a:pt x="171" y="2143"/>
                </a:lnTo>
                <a:lnTo>
                  <a:pt x="172" y="2143"/>
                </a:lnTo>
                <a:lnTo>
                  <a:pt x="172" y="2144"/>
                </a:lnTo>
                <a:lnTo>
                  <a:pt x="172" y="2145"/>
                </a:lnTo>
                <a:lnTo>
                  <a:pt x="173" y="2147"/>
                </a:lnTo>
                <a:lnTo>
                  <a:pt x="175" y="2147"/>
                </a:lnTo>
                <a:lnTo>
                  <a:pt x="176" y="2145"/>
                </a:lnTo>
                <a:lnTo>
                  <a:pt x="177" y="2145"/>
                </a:lnTo>
                <a:lnTo>
                  <a:pt x="179" y="2144"/>
                </a:lnTo>
                <a:lnTo>
                  <a:pt x="180" y="2144"/>
                </a:lnTo>
                <a:lnTo>
                  <a:pt x="181" y="2143"/>
                </a:lnTo>
                <a:lnTo>
                  <a:pt x="182" y="2143"/>
                </a:lnTo>
                <a:lnTo>
                  <a:pt x="183" y="2142"/>
                </a:lnTo>
                <a:lnTo>
                  <a:pt x="187" y="2140"/>
                </a:lnTo>
                <a:lnTo>
                  <a:pt x="187" y="2137"/>
                </a:lnTo>
                <a:lnTo>
                  <a:pt x="185" y="2136"/>
                </a:lnTo>
                <a:lnTo>
                  <a:pt x="188" y="2135"/>
                </a:lnTo>
                <a:lnTo>
                  <a:pt x="188" y="2136"/>
                </a:lnTo>
                <a:lnTo>
                  <a:pt x="189" y="2136"/>
                </a:lnTo>
                <a:lnTo>
                  <a:pt x="189" y="2137"/>
                </a:lnTo>
                <a:lnTo>
                  <a:pt x="190" y="2137"/>
                </a:lnTo>
                <a:lnTo>
                  <a:pt x="191" y="2136"/>
                </a:lnTo>
                <a:lnTo>
                  <a:pt x="191" y="2137"/>
                </a:lnTo>
                <a:lnTo>
                  <a:pt x="191" y="2139"/>
                </a:lnTo>
                <a:lnTo>
                  <a:pt x="192" y="2139"/>
                </a:lnTo>
                <a:lnTo>
                  <a:pt x="192" y="2137"/>
                </a:lnTo>
                <a:lnTo>
                  <a:pt x="193" y="2137"/>
                </a:lnTo>
                <a:lnTo>
                  <a:pt x="193" y="2136"/>
                </a:lnTo>
                <a:lnTo>
                  <a:pt x="195" y="2136"/>
                </a:lnTo>
                <a:lnTo>
                  <a:pt x="195" y="2135"/>
                </a:lnTo>
                <a:lnTo>
                  <a:pt x="195" y="2134"/>
                </a:lnTo>
                <a:lnTo>
                  <a:pt x="196" y="2134"/>
                </a:lnTo>
                <a:lnTo>
                  <a:pt x="196" y="2133"/>
                </a:lnTo>
                <a:lnTo>
                  <a:pt x="196" y="2134"/>
                </a:lnTo>
                <a:lnTo>
                  <a:pt x="196" y="2133"/>
                </a:lnTo>
                <a:lnTo>
                  <a:pt x="197" y="2133"/>
                </a:lnTo>
                <a:lnTo>
                  <a:pt x="197" y="2132"/>
                </a:lnTo>
                <a:lnTo>
                  <a:pt x="197" y="2131"/>
                </a:lnTo>
                <a:lnTo>
                  <a:pt x="197" y="2130"/>
                </a:lnTo>
                <a:lnTo>
                  <a:pt x="198" y="2130"/>
                </a:lnTo>
                <a:lnTo>
                  <a:pt x="198" y="2128"/>
                </a:lnTo>
                <a:lnTo>
                  <a:pt x="199" y="2128"/>
                </a:lnTo>
                <a:lnTo>
                  <a:pt x="199" y="2127"/>
                </a:lnTo>
                <a:lnTo>
                  <a:pt x="199" y="2126"/>
                </a:lnTo>
                <a:lnTo>
                  <a:pt x="200" y="2126"/>
                </a:lnTo>
                <a:lnTo>
                  <a:pt x="200" y="2125"/>
                </a:lnTo>
                <a:lnTo>
                  <a:pt x="200" y="2124"/>
                </a:lnTo>
                <a:lnTo>
                  <a:pt x="200" y="2123"/>
                </a:lnTo>
                <a:lnTo>
                  <a:pt x="200" y="2122"/>
                </a:lnTo>
                <a:lnTo>
                  <a:pt x="200" y="2120"/>
                </a:lnTo>
                <a:lnTo>
                  <a:pt x="200" y="2119"/>
                </a:lnTo>
                <a:lnTo>
                  <a:pt x="200" y="2118"/>
                </a:lnTo>
                <a:lnTo>
                  <a:pt x="201" y="2118"/>
                </a:lnTo>
                <a:lnTo>
                  <a:pt x="201" y="2117"/>
                </a:lnTo>
                <a:lnTo>
                  <a:pt x="202" y="2117"/>
                </a:lnTo>
                <a:lnTo>
                  <a:pt x="202" y="2116"/>
                </a:lnTo>
                <a:lnTo>
                  <a:pt x="202" y="2115"/>
                </a:lnTo>
                <a:lnTo>
                  <a:pt x="204" y="2115"/>
                </a:lnTo>
                <a:lnTo>
                  <a:pt x="204" y="2114"/>
                </a:lnTo>
                <a:lnTo>
                  <a:pt x="204" y="2113"/>
                </a:lnTo>
                <a:lnTo>
                  <a:pt x="202" y="2113"/>
                </a:lnTo>
                <a:lnTo>
                  <a:pt x="202" y="2111"/>
                </a:lnTo>
                <a:lnTo>
                  <a:pt x="202" y="2110"/>
                </a:lnTo>
                <a:lnTo>
                  <a:pt x="202" y="2109"/>
                </a:lnTo>
                <a:lnTo>
                  <a:pt x="202" y="2108"/>
                </a:lnTo>
                <a:lnTo>
                  <a:pt x="204" y="2108"/>
                </a:lnTo>
                <a:lnTo>
                  <a:pt x="204" y="2107"/>
                </a:lnTo>
                <a:lnTo>
                  <a:pt x="204" y="2106"/>
                </a:lnTo>
                <a:lnTo>
                  <a:pt x="204" y="2105"/>
                </a:lnTo>
                <a:lnTo>
                  <a:pt x="204" y="2103"/>
                </a:lnTo>
                <a:lnTo>
                  <a:pt x="204" y="2102"/>
                </a:lnTo>
                <a:lnTo>
                  <a:pt x="202" y="2101"/>
                </a:lnTo>
                <a:lnTo>
                  <a:pt x="202" y="2100"/>
                </a:lnTo>
                <a:lnTo>
                  <a:pt x="202" y="2099"/>
                </a:lnTo>
                <a:lnTo>
                  <a:pt x="202" y="2098"/>
                </a:lnTo>
                <a:lnTo>
                  <a:pt x="202" y="2097"/>
                </a:lnTo>
                <a:lnTo>
                  <a:pt x="202" y="2095"/>
                </a:lnTo>
                <a:lnTo>
                  <a:pt x="204" y="2094"/>
                </a:lnTo>
                <a:lnTo>
                  <a:pt x="204" y="2093"/>
                </a:lnTo>
                <a:lnTo>
                  <a:pt x="204" y="2092"/>
                </a:lnTo>
                <a:lnTo>
                  <a:pt x="205" y="2092"/>
                </a:lnTo>
                <a:lnTo>
                  <a:pt x="205" y="2091"/>
                </a:lnTo>
                <a:lnTo>
                  <a:pt x="205" y="2090"/>
                </a:lnTo>
                <a:lnTo>
                  <a:pt x="205" y="2089"/>
                </a:lnTo>
                <a:lnTo>
                  <a:pt x="205" y="2088"/>
                </a:lnTo>
                <a:lnTo>
                  <a:pt x="205" y="2086"/>
                </a:lnTo>
                <a:lnTo>
                  <a:pt x="206" y="2086"/>
                </a:lnTo>
                <a:lnTo>
                  <a:pt x="206" y="2085"/>
                </a:lnTo>
                <a:lnTo>
                  <a:pt x="206" y="2084"/>
                </a:lnTo>
                <a:lnTo>
                  <a:pt x="207" y="2083"/>
                </a:lnTo>
                <a:lnTo>
                  <a:pt x="207" y="2082"/>
                </a:lnTo>
                <a:lnTo>
                  <a:pt x="207" y="2081"/>
                </a:lnTo>
                <a:lnTo>
                  <a:pt x="208" y="2080"/>
                </a:lnTo>
                <a:lnTo>
                  <a:pt x="208" y="2078"/>
                </a:lnTo>
                <a:lnTo>
                  <a:pt x="209" y="2077"/>
                </a:lnTo>
                <a:lnTo>
                  <a:pt x="209" y="2076"/>
                </a:lnTo>
                <a:lnTo>
                  <a:pt x="209" y="2075"/>
                </a:lnTo>
                <a:lnTo>
                  <a:pt x="210" y="2075"/>
                </a:lnTo>
                <a:lnTo>
                  <a:pt x="210" y="2074"/>
                </a:lnTo>
                <a:lnTo>
                  <a:pt x="210" y="2073"/>
                </a:lnTo>
                <a:lnTo>
                  <a:pt x="210" y="2072"/>
                </a:lnTo>
                <a:lnTo>
                  <a:pt x="210" y="2070"/>
                </a:lnTo>
                <a:lnTo>
                  <a:pt x="210" y="2069"/>
                </a:lnTo>
                <a:lnTo>
                  <a:pt x="212" y="2069"/>
                </a:lnTo>
                <a:lnTo>
                  <a:pt x="212" y="2068"/>
                </a:lnTo>
                <a:lnTo>
                  <a:pt x="213" y="2068"/>
                </a:lnTo>
                <a:lnTo>
                  <a:pt x="212" y="2067"/>
                </a:lnTo>
                <a:lnTo>
                  <a:pt x="213" y="2067"/>
                </a:lnTo>
                <a:lnTo>
                  <a:pt x="213" y="2066"/>
                </a:lnTo>
                <a:lnTo>
                  <a:pt x="214" y="2065"/>
                </a:lnTo>
                <a:lnTo>
                  <a:pt x="214" y="2064"/>
                </a:lnTo>
                <a:lnTo>
                  <a:pt x="214" y="2063"/>
                </a:lnTo>
                <a:lnTo>
                  <a:pt x="214" y="2061"/>
                </a:lnTo>
                <a:lnTo>
                  <a:pt x="214" y="2060"/>
                </a:lnTo>
                <a:lnTo>
                  <a:pt x="214" y="2059"/>
                </a:lnTo>
                <a:lnTo>
                  <a:pt x="215" y="2059"/>
                </a:lnTo>
                <a:lnTo>
                  <a:pt x="215" y="2058"/>
                </a:lnTo>
                <a:lnTo>
                  <a:pt x="216" y="2057"/>
                </a:lnTo>
                <a:lnTo>
                  <a:pt x="216" y="2056"/>
                </a:lnTo>
                <a:lnTo>
                  <a:pt x="217" y="2056"/>
                </a:lnTo>
                <a:lnTo>
                  <a:pt x="217" y="2055"/>
                </a:lnTo>
                <a:lnTo>
                  <a:pt x="218" y="2055"/>
                </a:lnTo>
                <a:lnTo>
                  <a:pt x="218" y="2053"/>
                </a:lnTo>
                <a:lnTo>
                  <a:pt x="217" y="2053"/>
                </a:lnTo>
                <a:lnTo>
                  <a:pt x="218" y="2042"/>
                </a:lnTo>
                <a:lnTo>
                  <a:pt x="222" y="2033"/>
                </a:lnTo>
                <a:lnTo>
                  <a:pt x="222" y="2032"/>
                </a:lnTo>
                <a:lnTo>
                  <a:pt x="222" y="2031"/>
                </a:lnTo>
                <a:lnTo>
                  <a:pt x="222" y="2030"/>
                </a:lnTo>
                <a:lnTo>
                  <a:pt x="222" y="2028"/>
                </a:lnTo>
                <a:lnTo>
                  <a:pt x="222" y="2027"/>
                </a:lnTo>
                <a:lnTo>
                  <a:pt x="222" y="2026"/>
                </a:lnTo>
                <a:lnTo>
                  <a:pt x="222" y="2025"/>
                </a:lnTo>
                <a:lnTo>
                  <a:pt x="223" y="2025"/>
                </a:lnTo>
                <a:lnTo>
                  <a:pt x="223" y="2024"/>
                </a:lnTo>
                <a:lnTo>
                  <a:pt x="223" y="2023"/>
                </a:lnTo>
                <a:lnTo>
                  <a:pt x="223" y="2022"/>
                </a:lnTo>
                <a:lnTo>
                  <a:pt x="223" y="2021"/>
                </a:lnTo>
                <a:lnTo>
                  <a:pt x="222" y="2021"/>
                </a:lnTo>
                <a:lnTo>
                  <a:pt x="222" y="2019"/>
                </a:lnTo>
                <a:lnTo>
                  <a:pt x="223" y="2019"/>
                </a:lnTo>
                <a:lnTo>
                  <a:pt x="223" y="2018"/>
                </a:lnTo>
                <a:lnTo>
                  <a:pt x="224" y="2018"/>
                </a:lnTo>
                <a:lnTo>
                  <a:pt x="224" y="2017"/>
                </a:lnTo>
                <a:lnTo>
                  <a:pt x="225" y="2017"/>
                </a:lnTo>
                <a:lnTo>
                  <a:pt x="225" y="2016"/>
                </a:lnTo>
                <a:lnTo>
                  <a:pt x="224" y="2016"/>
                </a:lnTo>
                <a:lnTo>
                  <a:pt x="224" y="2015"/>
                </a:lnTo>
                <a:lnTo>
                  <a:pt x="223" y="2015"/>
                </a:lnTo>
                <a:lnTo>
                  <a:pt x="224" y="2015"/>
                </a:lnTo>
                <a:lnTo>
                  <a:pt x="224" y="2014"/>
                </a:lnTo>
                <a:lnTo>
                  <a:pt x="225" y="2014"/>
                </a:lnTo>
                <a:lnTo>
                  <a:pt x="225" y="2013"/>
                </a:lnTo>
                <a:lnTo>
                  <a:pt x="226" y="2013"/>
                </a:lnTo>
                <a:lnTo>
                  <a:pt x="226" y="2011"/>
                </a:lnTo>
                <a:lnTo>
                  <a:pt x="226" y="2010"/>
                </a:lnTo>
                <a:lnTo>
                  <a:pt x="226" y="2009"/>
                </a:lnTo>
                <a:lnTo>
                  <a:pt x="226" y="2008"/>
                </a:lnTo>
                <a:lnTo>
                  <a:pt x="227" y="2008"/>
                </a:lnTo>
                <a:lnTo>
                  <a:pt x="227" y="2007"/>
                </a:lnTo>
                <a:lnTo>
                  <a:pt x="227" y="2006"/>
                </a:lnTo>
                <a:lnTo>
                  <a:pt x="226" y="2000"/>
                </a:lnTo>
                <a:lnTo>
                  <a:pt x="227" y="1999"/>
                </a:lnTo>
                <a:lnTo>
                  <a:pt x="227" y="1998"/>
                </a:lnTo>
                <a:lnTo>
                  <a:pt x="227" y="1997"/>
                </a:lnTo>
                <a:lnTo>
                  <a:pt x="227" y="1996"/>
                </a:lnTo>
                <a:lnTo>
                  <a:pt x="227" y="1994"/>
                </a:lnTo>
                <a:lnTo>
                  <a:pt x="229" y="1994"/>
                </a:lnTo>
                <a:lnTo>
                  <a:pt x="229" y="1993"/>
                </a:lnTo>
                <a:lnTo>
                  <a:pt x="229" y="1992"/>
                </a:lnTo>
                <a:lnTo>
                  <a:pt x="230" y="1992"/>
                </a:lnTo>
                <a:lnTo>
                  <a:pt x="230" y="1991"/>
                </a:lnTo>
                <a:lnTo>
                  <a:pt x="231" y="1991"/>
                </a:lnTo>
                <a:lnTo>
                  <a:pt x="231" y="1990"/>
                </a:lnTo>
                <a:lnTo>
                  <a:pt x="231" y="1989"/>
                </a:lnTo>
                <a:lnTo>
                  <a:pt x="231" y="1988"/>
                </a:lnTo>
                <a:lnTo>
                  <a:pt x="231" y="1986"/>
                </a:lnTo>
                <a:lnTo>
                  <a:pt x="231" y="1985"/>
                </a:lnTo>
                <a:lnTo>
                  <a:pt x="231" y="1984"/>
                </a:lnTo>
                <a:lnTo>
                  <a:pt x="232" y="1984"/>
                </a:lnTo>
                <a:lnTo>
                  <a:pt x="232" y="1983"/>
                </a:lnTo>
                <a:lnTo>
                  <a:pt x="232" y="1982"/>
                </a:lnTo>
                <a:lnTo>
                  <a:pt x="233" y="1982"/>
                </a:lnTo>
                <a:lnTo>
                  <a:pt x="233" y="1981"/>
                </a:lnTo>
                <a:lnTo>
                  <a:pt x="233" y="1980"/>
                </a:lnTo>
                <a:lnTo>
                  <a:pt x="233" y="1979"/>
                </a:lnTo>
                <a:lnTo>
                  <a:pt x="234" y="1977"/>
                </a:lnTo>
                <a:lnTo>
                  <a:pt x="234" y="1976"/>
                </a:lnTo>
                <a:lnTo>
                  <a:pt x="234" y="1975"/>
                </a:lnTo>
                <a:lnTo>
                  <a:pt x="234" y="1974"/>
                </a:lnTo>
                <a:lnTo>
                  <a:pt x="234" y="1973"/>
                </a:lnTo>
                <a:lnTo>
                  <a:pt x="233" y="1973"/>
                </a:lnTo>
                <a:lnTo>
                  <a:pt x="233" y="1972"/>
                </a:lnTo>
                <a:lnTo>
                  <a:pt x="234" y="1971"/>
                </a:lnTo>
                <a:lnTo>
                  <a:pt x="234" y="1969"/>
                </a:lnTo>
                <a:lnTo>
                  <a:pt x="234" y="1968"/>
                </a:lnTo>
                <a:lnTo>
                  <a:pt x="234" y="1967"/>
                </a:lnTo>
                <a:lnTo>
                  <a:pt x="234" y="1965"/>
                </a:lnTo>
                <a:lnTo>
                  <a:pt x="235" y="1965"/>
                </a:lnTo>
                <a:lnTo>
                  <a:pt x="234" y="1965"/>
                </a:lnTo>
                <a:lnTo>
                  <a:pt x="234" y="1964"/>
                </a:lnTo>
                <a:lnTo>
                  <a:pt x="235" y="1964"/>
                </a:lnTo>
                <a:lnTo>
                  <a:pt x="235" y="1963"/>
                </a:lnTo>
                <a:lnTo>
                  <a:pt x="235" y="1961"/>
                </a:lnTo>
                <a:lnTo>
                  <a:pt x="235" y="1960"/>
                </a:lnTo>
                <a:lnTo>
                  <a:pt x="235" y="1959"/>
                </a:lnTo>
                <a:lnTo>
                  <a:pt x="235" y="1958"/>
                </a:lnTo>
                <a:lnTo>
                  <a:pt x="235" y="1957"/>
                </a:lnTo>
                <a:lnTo>
                  <a:pt x="235" y="1956"/>
                </a:lnTo>
                <a:lnTo>
                  <a:pt x="235" y="1955"/>
                </a:lnTo>
                <a:lnTo>
                  <a:pt x="235" y="1954"/>
                </a:lnTo>
                <a:lnTo>
                  <a:pt x="234" y="1954"/>
                </a:lnTo>
                <a:lnTo>
                  <a:pt x="234" y="1952"/>
                </a:lnTo>
                <a:lnTo>
                  <a:pt x="234" y="1951"/>
                </a:lnTo>
                <a:lnTo>
                  <a:pt x="234" y="1950"/>
                </a:lnTo>
                <a:lnTo>
                  <a:pt x="233" y="1949"/>
                </a:lnTo>
                <a:lnTo>
                  <a:pt x="234" y="1949"/>
                </a:lnTo>
                <a:lnTo>
                  <a:pt x="234" y="1948"/>
                </a:lnTo>
                <a:lnTo>
                  <a:pt x="235" y="1948"/>
                </a:lnTo>
                <a:lnTo>
                  <a:pt x="235" y="1947"/>
                </a:lnTo>
                <a:lnTo>
                  <a:pt x="235" y="1946"/>
                </a:lnTo>
                <a:lnTo>
                  <a:pt x="235" y="1944"/>
                </a:lnTo>
                <a:lnTo>
                  <a:pt x="235" y="1943"/>
                </a:lnTo>
                <a:lnTo>
                  <a:pt x="234" y="1946"/>
                </a:lnTo>
                <a:lnTo>
                  <a:pt x="233" y="1946"/>
                </a:lnTo>
                <a:lnTo>
                  <a:pt x="234" y="1943"/>
                </a:lnTo>
                <a:lnTo>
                  <a:pt x="233" y="1942"/>
                </a:lnTo>
                <a:lnTo>
                  <a:pt x="234" y="1940"/>
                </a:lnTo>
                <a:lnTo>
                  <a:pt x="235" y="1941"/>
                </a:lnTo>
                <a:lnTo>
                  <a:pt x="235" y="1939"/>
                </a:lnTo>
                <a:lnTo>
                  <a:pt x="237" y="1936"/>
                </a:lnTo>
                <a:lnTo>
                  <a:pt x="238" y="1938"/>
                </a:lnTo>
                <a:lnTo>
                  <a:pt x="237" y="1940"/>
                </a:lnTo>
                <a:lnTo>
                  <a:pt x="242" y="1934"/>
                </a:lnTo>
                <a:lnTo>
                  <a:pt x="243" y="1934"/>
                </a:lnTo>
                <a:lnTo>
                  <a:pt x="245" y="1934"/>
                </a:lnTo>
                <a:lnTo>
                  <a:pt x="245" y="1933"/>
                </a:lnTo>
                <a:lnTo>
                  <a:pt x="246" y="1933"/>
                </a:lnTo>
                <a:lnTo>
                  <a:pt x="243" y="1933"/>
                </a:lnTo>
                <a:lnTo>
                  <a:pt x="241" y="1932"/>
                </a:lnTo>
                <a:lnTo>
                  <a:pt x="241" y="1931"/>
                </a:lnTo>
                <a:lnTo>
                  <a:pt x="243" y="1933"/>
                </a:lnTo>
                <a:lnTo>
                  <a:pt x="246" y="1932"/>
                </a:lnTo>
                <a:lnTo>
                  <a:pt x="246" y="1931"/>
                </a:lnTo>
                <a:lnTo>
                  <a:pt x="245" y="1931"/>
                </a:lnTo>
                <a:lnTo>
                  <a:pt x="246" y="1931"/>
                </a:lnTo>
                <a:lnTo>
                  <a:pt x="246" y="1930"/>
                </a:lnTo>
                <a:lnTo>
                  <a:pt x="247" y="1930"/>
                </a:lnTo>
                <a:lnTo>
                  <a:pt x="247" y="1929"/>
                </a:lnTo>
                <a:lnTo>
                  <a:pt x="246" y="1929"/>
                </a:lnTo>
                <a:lnTo>
                  <a:pt x="246" y="1927"/>
                </a:lnTo>
                <a:lnTo>
                  <a:pt x="245" y="1930"/>
                </a:lnTo>
                <a:lnTo>
                  <a:pt x="245" y="1929"/>
                </a:lnTo>
                <a:lnTo>
                  <a:pt x="246" y="1927"/>
                </a:lnTo>
                <a:lnTo>
                  <a:pt x="247" y="1926"/>
                </a:lnTo>
                <a:lnTo>
                  <a:pt x="249" y="1923"/>
                </a:lnTo>
                <a:lnTo>
                  <a:pt x="250" y="1922"/>
                </a:lnTo>
                <a:lnTo>
                  <a:pt x="251" y="1922"/>
                </a:lnTo>
                <a:lnTo>
                  <a:pt x="252" y="1922"/>
                </a:lnTo>
                <a:lnTo>
                  <a:pt x="252" y="1921"/>
                </a:lnTo>
                <a:lnTo>
                  <a:pt x="254" y="1919"/>
                </a:lnTo>
                <a:lnTo>
                  <a:pt x="255" y="1918"/>
                </a:lnTo>
                <a:lnTo>
                  <a:pt x="256" y="1918"/>
                </a:lnTo>
                <a:lnTo>
                  <a:pt x="256" y="1917"/>
                </a:lnTo>
                <a:lnTo>
                  <a:pt x="256" y="1916"/>
                </a:lnTo>
                <a:lnTo>
                  <a:pt x="257" y="1916"/>
                </a:lnTo>
                <a:lnTo>
                  <a:pt x="257" y="1915"/>
                </a:lnTo>
                <a:lnTo>
                  <a:pt x="257" y="1914"/>
                </a:lnTo>
                <a:lnTo>
                  <a:pt x="257" y="1913"/>
                </a:lnTo>
                <a:lnTo>
                  <a:pt x="257" y="1912"/>
                </a:lnTo>
                <a:lnTo>
                  <a:pt x="258" y="1912"/>
                </a:lnTo>
                <a:lnTo>
                  <a:pt x="259" y="1910"/>
                </a:lnTo>
                <a:lnTo>
                  <a:pt x="259" y="1909"/>
                </a:lnTo>
                <a:lnTo>
                  <a:pt x="260" y="1909"/>
                </a:lnTo>
                <a:lnTo>
                  <a:pt x="260" y="1908"/>
                </a:lnTo>
                <a:lnTo>
                  <a:pt x="260" y="1907"/>
                </a:lnTo>
                <a:lnTo>
                  <a:pt x="260" y="1906"/>
                </a:lnTo>
                <a:lnTo>
                  <a:pt x="262" y="1906"/>
                </a:lnTo>
                <a:lnTo>
                  <a:pt x="262" y="1905"/>
                </a:lnTo>
                <a:lnTo>
                  <a:pt x="262" y="1904"/>
                </a:lnTo>
                <a:lnTo>
                  <a:pt x="263" y="1904"/>
                </a:lnTo>
                <a:lnTo>
                  <a:pt x="263" y="1902"/>
                </a:lnTo>
                <a:lnTo>
                  <a:pt x="264" y="1901"/>
                </a:lnTo>
                <a:lnTo>
                  <a:pt x="264" y="1900"/>
                </a:lnTo>
                <a:lnTo>
                  <a:pt x="264" y="1899"/>
                </a:lnTo>
                <a:lnTo>
                  <a:pt x="265" y="1899"/>
                </a:lnTo>
                <a:lnTo>
                  <a:pt x="265" y="1898"/>
                </a:lnTo>
                <a:lnTo>
                  <a:pt x="266" y="1898"/>
                </a:lnTo>
                <a:lnTo>
                  <a:pt x="266" y="1894"/>
                </a:lnTo>
                <a:lnTo>
                  <a:pt x="266" y="1893"/>
                </a:lnTo>
                <a:lnTo>
                  <a:pt x="266" y="1892"/>
                </a:lnTo>
                <a:lnTo>
                  <a:pt x="266" y="1891"/>
                </a:lnTo>
                <a:lnTo>
                  <a:pt x="267" y="1891"/>
                </a:lnTo>
                <a:lnTo>
                  <a:pt x="267" y="1890"/>
                </a:lnTo>
                <a:lnTo>
                  <a:pt x="266" y="1890"/>
                </a:lnTo>
                <a:lnTo>
                  <a:pt x="266" y="1888"/>
                </a:lnTo>
                <a:lnTo>
                  <a:pt x="262" y="1874"/>
                </a:lnTo>
                <a:lnTo>
                  <a:pt x="260" y="1868"/>
                </a:lnTo>
                <a:lnTo>
                  <a:pt x="258" y="1865"/>
                </a:lnTo>
                <a:lnTo>
                  <a:pt x="254" y="1857"/>
                </a:lnTo>
                <a:lnTo>
                  <a:pt x="248" y="1851"/>
                </a:lnTo>
                <a:lnTo>
                  <a:pt x="245" y="1843"/>
                </a:lnTo>
                <a:lnTo>
                  <a:pt x="242" y="1830"/>
                </a:lnTo>
                <a:lnTo>
                  <a:pt x="242" y="1826"/>
                </a:lnTo>
                <a:lnTo>
                  <a:pt x="242" y="1821"/>
                </a:lnTo>
                <a:lnTo>
                  <a:pt x="245" y="1808"/>
                </a:lnTo>
                <a:lnTo>
                  <a:pt x="243" y="1800"/>
                </a:lnTo>
                <a:lnTo>
                  <a:pt x="252" y="1783"/>
                </a:lnTo>
                <a:lnTo>
                  <a:pt x="252" y="1782"/>
                </a:lnTo>
                <a:lnTo>
                  <a:pt x="252" y="1778"/>
                </a:lnTo>
                <a:lnTo>
                  <a:pt x="251" y="1778"/>
                </a:lnTo>
                <a:lnTo>
                  <a:pt x="251" y="1776"/>
                </a:lnTo>
                <a:lnTo>
                  <a:pt x="251" y="1775"/>
                </a:lnTo>
                <a:lnTo>
                  <a:pt x="251" y="1774"/>
                </a:lnTo>
                <a:lnTo>
                  <a:pt x="251" y="1773"/>
                </a:lnTo>
                <a:lnTo>
                  <a:pt x="251" y="1772"/>
                </a:lnTo>
                <a:lnTo>
                  <a:pt x="251" y="1771"/>
                </a:lnTo>
                <a:lnTo>
                  <a:pt x="251" y="1772"/>
                </a:lnTo>
                <a:lnTo>
                  <a:pt x="252" y="1772"/>
                </a:lnTo>
                <a:lnTo>
                  <a:pt x="252" y="1771"/>
                </a:lnTo>
                <a:lnTo>
                  <a:pt x="254" y="1771"/>
                </a:lnTo>
                <a:lnTo>
                  <a:pt x="254" y="1770"/>
                </a:lnTo>
                <a:lnTo>
                  <a:pt x="254" y="1768"/>
                </a:lnTo>
                <a:lnTo>
                  <a:pt x="252" y="1768"/>
                </a:lnTo>
                <a:lnTo>
                  <a:pt x="252" y="1767"/>
                </a:lnTo>
                <a:lnTo>
                  <a:pt x="251" y="1767"/>
                </a:lnTo>
                <a:lnTo>
                  <a:pt x="251" y="1766"/>
                </a:lnTo>
                <a:lnTo>
                  <a:pt x="251" y="1765"/>
                </a:lnTo>
                <a:lnTo>
                  <a:pt x="251" y="1764"/>
                </a:lnTo>
                <a:lnTo>
                  <a:pt x="251" y="1763"/>
                </a:lnTo>
                <a:lnTo>
                  <a:pt x="251" y="1762"/>
                </a:lnTo>
                <a:lnTo>
                  <a:pt x="250" y="1762"/>
                </a:lnTo>
                <a:lnTo>
                  <a:pt x="250" y="1760"/>
                </a:lnTo>
                <a:lnTo>
                  <a:pt x="250" y="1759"/>
                </a:lnTo>
                <a:lnTo>
                  <a:pt x="250" y="1758"/>
                </a:lnTo>
                <a:lnTo>
                  <a:pt x="250" y="1757"/>
                </a:lnTo>
                <a:lnTo>
                  <a:pt x="251" y="1757"/>
                </a:lnTo>
                <a:lnTo>
                  <a:pt x="252" y="1758"/>
                </a:lnTo>
                <a:lnTo>
                  <a:pt x="252" y="1757"/>
                </a:lnTo>
                <a:lnTo>
                  <a:pt x="252" y="1756"/>
                </a:lnTo>
                <a:lnTo>
                  <a:pt x="251" y="1756"/>
                </a:lnTo>
                <a:lnTo>
                  <a:pt x="250" y="1756"/>
                </a:lnTo>
                <a:lnTo>
                  <a:pt x="251" y="1755"/>
                </a:lnTo>
                <a:lnTo>
                  <a:pt x="250" y="1755"/>
                </a:lnTo>
                <a:lnTo>
                  <a:pt x="250" y="1754"/>
                </a:lnTo>
                <a:lnTo>
                  <a:pt x="250" y="1753"/>
                </a:lnTo>
                <a:lnTo>
                  <a:pt x="249" y="1751"/>
                </a:lnTo>
                <a:lnTo>
                  <a:pt x="249" y="1750"/>
                </a:lnTo>
                <a:lnTo>
                  <a:pt x="248" y="1750"/>
                </a:lnTo>
                <a:lnTo>
                  <a:pt x="249" y="1750"/>
                </a:lnTo>
                <a:lnTo>
                  <a:pt x="249" y="1749"/>
                </a:lnTo>
                <a:lnTo>
                  <a:pt x="249" y="1748"/>
                </a:lnTo>
                <a:lnTo>
                  <a:pt x="249" y="1747"/>
                </a:lnTo>
                <a:lnTo>
                  <a:pt x="249" y="1746"/>
                </a:lnTo>
                <a:lnTo>
                  <a:pt x="249" y="1745"/>
                </a:lnTo>
                <a:lnTo>
                  <a:pt x="249" y="1743"/>
                </a:lnTo>
                <a:lnTo>
                  <a:pt x="248" y="1743"/>
                </a:lnTo>
                <a:lnTo>
                  <a:pt x="248" y="1742"/>
                </a:lnTo>
                <a:lnTo>
                  <a:pt x="248" y="1741"/>
                </a:lnTo>
                <a:lnTo>
                  <a:pt x="248" y="1740"/>
                </a:lnTo>
                <a:lnTo>
                  <a:pt x="248" y="1739"/>
                </a:lnTo>
                <a:lnTo>
                  <a:pt x="249" y="1739"/>
                </a:lnTo>
                <a:lnTo>
                  <a:pt x="249" y="1738"/>
                </a:lnTo>
                <a:lnTo>
                  <a:pt x="249" y="1737"/>
                </a:lnTo>
                <a:lnTo>
                  <a:pt x="250" y="1737"/>
                </a:lnTo>
                <a:lnTo>
                  <a:pt x="250" y="1735"/>
                </a:lnTo>
                <a:lnTo>
                  <a:pt x="250" y="1734"/>
                </a:lnTo>
                <a:lnTo>
                  <a:pt x="250" y="1733"/>
                </a:lnTo>
                <a:lnTo>
                  <a:pt x="250" y="1732"/>
                </a:lnTo>
                <a:lnTo>
                  <a:pt x="250" y="1731"/>
                </a:lnTo>
                <a:lnTo>
                  <a:pt x="250" y="1730"/>
                </a:lnTo>
                <a:lnTo>
                  <a:pt x="250" y="1729"/>
                </a:lnTo>
                <a:lnTo>
                  <a:pt x="250" y="1728"/>
                </a:lnTo>
                <a:lnTo>
                  <a:pt x="250" y="1726"/>
                </a:lnTo>
                <a:lnTo>
                  <a:pt x="250" y="1725"/>
                </a:lnTo>
                <a:lnTo>
                  <a:pt x="250" y="1724"/>
                </a:lnTo>
                <a:lnTo>
                  <a:pt x="250" y="1723"/>
                </a:lnTo>
                <a:lnTo>
                  <a:pt x="249" y="1723"/>
                </a:lnTo>
                <a:lnTo>
                  <a:pt x="249" y="1724"/>
                </a:lnTo>
                <a:lnTo>
                  <a:pt x="249" y="1723"/>
                </a:lnTo>
                <a:lnTo>
                  <a:pt x="250" y="1704"/>
                </a:lnTo>
                <a:lnTo>
                  <a:pt x="251" y="1704"/>
                </a:lnTo>
                <a:lnTo>
                  <a:pt x="251" y="1703"/>
                </a:lnTo>
                <a:lnTo>
                  <a:pt x="252" y="1703"/>
                </a:lnTo>
                <a:lnTo>
                  <a:pt x="254" y="1701"/>
                </a:lnTo>
                <a:lnTo>
                  <a:pt x="254" y="1700"/>
                </a:lnTo>
                <a:lnTo>
                  <a:pt x="254" y="1699"/>
                </a:lnTo>
                <a:lnTo>
                  <a:pt x="251" y="1698"/>
                </a:lnTo>
                <a:lnTo>
                  <a:pt x="251" y="1699"/>
                </a:lnTo>
                <a:lnTo>
                  <a:pt x="251" y="1698"/>
                </a:lnTo>
                <a:lnTo>
                  <a:pt x="254" y="1698"/>
                </a:lnTo>
                <a:lnTo>
                  <a:pt x="254" y="1697"/>
                </a:lnTo>
                <a:lnTo>
                  <a:pt x="254" y="1696"/>
                </a:lnTo>
                <a:lnTo>
                  <a:pt x="254" y="1695"/>
                </a:lnTo>
                <a:lnTo>
                  <a:pt x="254" y="1693"/>
                </a:lnTo>
                <a:lnTo>
                  <a:pt x="254" y="1692"/>
                </a:lnTo>
                <a:lnTo>
                  <a:pt x="255" y="1692"/>
                </a:lnTo>
                <a:lnTo>
                  <a:pt x="254" y="1692"/>
                </a:lnTo>
                <a:lnTo>
                  <a:pt x="254" y="1691"/>
                </a:lnTo>
                <a:lnTo>
                  <a:pt x="255" y="1692"/>
                </a:lnTo>
                <a:lnTo>
                  <a:pt x="255" y="1691"/>
                </a:lnTo>
                <a:lnTo>
                  <a:pt x="255" y="1690"/>
                </a:lnTo>
                <a:lnTo>
                  <a:pt x="256" y="1690"/>
                </a:lnTo>
                <a:lnTo>
                  <a:pt x="256" y="1689"/>
                </a:lnTo>
                <a:lnTo>
                  <a:pt x="257" y="1689"/>
                </a:lnTo>
                <a:lnTo>
                  <a:pt x="258" y="1687"/>
                </a:lnTo>
                <a:lnTo>
                  <a:pt x="260" y="1686"/>
                </a:lnTo>
                <a:lnTo>
                  <a:pt x="260" y="1684"/>
                </a:lnTo>
                <a:lnTo>
                  <a:pt x="262" y="1684"/>
                </a:lnTo>
                <a:lnTo>
                  <a:pt x="262" y="1683"/>
                </a:lnTo>
                <a:lnTo>
                  <a:pt x="263" y="1683"/>
                </a:lnTo>
                <a:lnTo>
                  <a:pt x="263" y="1684"/>
                </a:lnTo>
                <a:lnTo>
                  <a:pt x="264" y="1684"/>
                </a:lnTo>
                <a:lnTo>
                  <a:pt x="264" y="1683"/>
                </a:lnTo>
                <a:lnTo>
                  <a:pt x="264" y="1682"/>
                </a:lnTo>
                <a:lnTo>
                  <a:pt x="265" y="1682"/>
                </a:lnTo>
                <a:lnTo>
                  <a:pt x="266" y="1682"/>
                </a:lnTo>
                <a:lnTo>
                  <a:pt x="267" y="1682"/>
                </a:lnTo>
                <a:lnTo>
                  <a:pt x="268" y="1682"/>
                </a:lnTo>
                <a:lnTo>
                  <a:pt x="268" y="1681"/>
                </a:lnTo>
                <a:lnTo>
                  <a:pt x="269" y="1681"/>
                </a:lnTo>
                <a:lnTo>
                  <a:pt x="269" y="1680"/>
                </a:lnTo>
                <a:lnTo>
                  <a:pt x="269" y="1679"/>
                </a:lnTo>
                <a:lnTo>
                  <a:pt x="269" y="1678"/>
                </a:lnTo>
                <a:lnTo>
                  <a:pt x="271" y="1678"/>
                </a:lnTo>
                <a:lnTo>
                  <a:pt x="271" y="1676"/>
                </a:lnTo>
                <a:lnTo>
                  <a:pt x="272" y="1676"/>
                </a:lnTo>
                <a:lnTo>
                  <a:pt x="272" y="1675"/>
                </a:lnTo>
                <a:lnTo>
                  <a:pt x="273" y="1675"/>
                </a:lnTo>
                <a:lnTo>
                  <a:pt x="273" y="1674"/>
                </a:lnTo>
                <a:lnTo>
                  <a:pt x="273" y="1673"/>
                </a:lnTo>
                <a:lnTo>
                  <a:pt x="273" y="1672"/>
                </a:lnTo>
                <a:lnTo>
                  <a:pt x="273" y="1671"/>
                </a:lnTo>
                <a:lnTo>
                  <a:pt x="274" y="1670"/>
                </a:lnTo>
                <a:lnTo>
                  <a:pt x="275" y="1671"/>
                </a:lnTo>
                <a:lnTo>
                  <a:pt x="275" y="1670"/>
                </a:lnTo>
                <a:lnTo>
                  <a:pt x="276" y="1670"/>
                </a:lnTo>
                <a:lnTo>
                  <a:pt x="276" y="1668"/>
                </a:lnTo>
                <a:lnTo>
                  <a:pt x="277" y="1668"/>
                </a:lnTo>
                <a:lnTo>
                  <a:pt x="277" y="1667"/>
                </a:lnTo>
                <a:lnTo>
                  <a:pt x="276" y="1667"/>
                </a:lnTo>
                <a:lnTo>
                  <a:pt x="277" y="1667"/>
                </a:lnTo>
                <a:lnTo>
                  <a:pt x="276" y="1666"/>
                </a:lnTo>
                <a:lnTo>
                  <a:pt x="277" y="1666"/>
                </a:lnTo>
                <a:lnTo>
                  <a:pt x="280" y="1662"/>
                </a:lnTo>
                <a:lnTo>
                  <a:pt x="281" y="1661"/>
                </a:lnTo>
                <a:lnTo>
                  <a:pt x="281" y="1659"/>
                </a:lnTo>
                <a:lnTo>
                  <a:pt x="280" y="1659"/>
                </a:lnTo>
                <a:lnTo>
                  <a:pt x="280" y="1658"/>
                </a:lnTo>
                <a:lnTo>
                  <a:pt x="279" y="1658"/>
                </a:lnTo>
                <a:lnTo>
                  <a:pt x="279" y="1657"/>
                </a:lnTo>
                <a:lnTo>
                  <a:pt x="280" y="1656"/>
                </a:lnTo>
                <a:lnTo>
                  <a:pt x="281" y="1656"/>
                </a:lnTo>
                <a:lnTo>
                  <a:pt x="281" y="1657"/>
                </a:lnTo>
                <a:lnTo>
                  <a:pt x="281" y="1656"/>
                </a:lnTo>
                <a:lnTo>
                  <a:pt x="282" y="1656"/>
                </a:lnTo>
                <a:lnTo>
                  <a:pt x="282" y="1657"/>
                </a:lnTo>
                <a:lnTo>
                  <a:pt x="283" y="1656"/>
                </a:lnTo>
                <a:lnTo>
                  <a:pt x="284" y="1656"/>
                </a:lnTo>
                <a:lnTo>
                  <a:pt x="284" y="1655"/>
                </a:lnTo>
                <a:lnTo>
                  <a:pt x="285" y="1653"/>
                </a:lnTo>
                <a:lnTo>
                  <a:pt x="306" y="1631"/>
                </a:lnTo>
                <a:lnTo>
                  <a:pt x="314" y="1623"/>
                </a:lnTo>
                <a:lnTo>
                  <a:pt x="316" y="1621"/>
                </a:lnTo>
                <a:lnTo>
                  <a:pt x="317" y="1622"/>
                </a:lnTo>
                <a:lnTo>
                  <a:pt x="318" y="1621"/>
                </a:lnTo>
                <a:lnTo>
                  <a:pt x="318" y="1620"/>
                </a:lnTo>
                <a:lnTo>
                  <a:pt x="319" y="1620"/>
                </a:lnTo>
                <a:lnTo>
                  <a:pt x="319" y="1619"/>
                </a:lnTo>
                <a:lnTo>
                  <a:pt x="321" y="1619"/>
                </a:lnTo>
                <a:lnTo>
                  <a:pt x="321" y="1617"/>
                </a:lnTo>
                <a:lnTo>
                  <a:pt x="322" y="1619"/>
                </a:lnTo>
                <a:lnTo>
                  <a:pt x="323" y="1619"/>
                </a:lnTo>
                <a:lnTo>
                  <a:pt x="323" y="1617"/>
                </a:lnTo>
                <a:lnTo>
                  <a:pt x="322" y="1617"/>
                </a:lnTo>
                <a:lnTo>
                  <a:pt x="323" y="1617"/>
                </a:lnTo>
                <a:lnTo>
                  <a:pt x="324" y="1616"/>
                </a:lnTo>
                <a:lnTo>
                  <a:pt x="324" y="1617"/>
                </a:lnTo>
                <a:lnTo>
                  <a:pt x="325" y="1617"/>
                </a:lnTo>
                <a:lnTo>
                  <a:pt x="325" y="1619"/>
                </a:lnTo>
                <a:lnTo>
                  <a:pt x="326" y="1619"/>
                </a:lnTo>
                <a:lnTo>
                  <a:pt x="326" y="1620"/>
                </a:lnTo>
                <a:lnTo>
                  <a:pt x="327" y="1620"/>
                </a:lnTo>
                <a:lnTo>
                  <a:pt x="327" y="1621"/>
                </a:lnTo>
                <a:lnTo>
                  <a:pt x="327" y="1622"/>
                </a:lnTo>
                <a:lnTo>
                  <a:pt x="326" y="1622"/>
                </a:lnTo>
                <a:lnTo>
                  <a:pt x="327" y="1622"/>
                </a:lnTo>
                <a:lnTo>
                  <a:pt x="327" y="1623"/>
                </a:lnTo>
                <a:lnTo>
                  <a:pt x="327" y="1624"/>
                </a:lnTo>
                <a:lnTo>
                  <a:pt x="327" y="1625"/>
                </a:lnTo>
                <a:lnTo>
                  <a:pt x="329" y="1625"/>
                </a:lnTo>
                <a:lnTo>
                  <a:pt x="329" y="1626"/>
                </a:lnTo>
                <a:lnTo>
                  <a:pt x="330" y="1626"/>
                </a:lnTo>
                <a:lnTo>
                  <a:pt x="330" y="1628"/>
                </a:lnTo>
                <a:lnTo>
                  <a:pt x="329" y="1628"/>
                </a:lnTo>
                <a:lnTo>
                  <a:pt x="330" y="1628"/>
                </a:lnTo>
                <a:lnTo>
                  <a:pt x="330" y="1626"/>
                </a:lnTo>
                <a:lnTo>
                  <a:pt x="330" y="1625"/>
                </a:lnTo>
                <a:lnTo>
                  <a:pt x="329" y="1625"/>
                </a:lnTo>
                <a:lnTo>
                  <a:pt x="329" y="1624"/>
                </a:lnTo>
                <a:lnTo>
                  <a:pt x="329" y="1623"/>
                </a:lnTo>
                <a:lnTo>
                  <a:pt x="327" y="1623"/>
                </a:lnTo>
                <a:lnTo>
                  <a:pt x="327" y="1622"/>
                </a:lnTo>
                <a:lnTo>
                  <a:pt x="329" y="1622"/>
                </a:lnTo>
                <a:lnTo>
                  <a:pt x="329" y="1621"/>
                </a:lnTo>
                <a:lnTo>
                  <a:pt x="329" y="1622"/>
                </a:lnTo>
                <a:lnTo>
                  <a:pt x="330" y="1622"/>
                </a:lnTo>
                <a:lnTo>
                  <a:pt x="330" y="1623"/>
                </a:lnTo>
                <a:lnTo>
                  <a:pt x="331" y="1623"/>
                </a:lnTo>
                <a:lnTo>
                  <a:pt x="331" y="1622"/>
                </a:lnTo>
                <a:lnTo>
                  <a:pt x="331" y="1621"/>
                </a:lnTo>
                <a:lnTo>
                  <a:pt x="331" y="1620"/>
                </a:lnTo>
                <a:lnTo>
                  <a:pt x="331" y="1619"/>
                </a:lnTo>
                <a:lnTo>
                  <a:pt x="330" y="1619"/>
                </a:lnTo>
                <a:lnTo>
                  <a:pt x="330" y="1617"/>
                </a:lnTo>
                <a:lnTo>
                  <a:pt x="330" y="1616"/>
                </a:lnTo>
                <a:lnTo>
                  <a:pt x="330" y="1615"/>
                </a:lnTo>
                <a:lnTo>
                  <a:pt x="329" y="1615"/>
                </a:lnTo>
                <a:lnTo>
                  <a:pt x="329" y="1614"/>
                </a:lnTo>
                <a:lnTo>
                  <a:pt x="330" y="1614"/>
                </a:lnTo>
                <a:lnTo>
                  <a:pt x="330" y="1613"/>
                </a:lnTo>
                <a:lnTo>
                  <a:pt x="331" y="1613"/>
                </a:lnTo>
                <a:lnTo>
                  <a:pt x="332" y="1613"/>
                </a:lnTo>
                <a:lnTo>
                  <a:pt x="333" y="1612"/>
                </a:lnTo>
                <a:lnTo>
                  <a:pt x="334" y="1612"/>
                </a:lnTo>
                <a:lnTo>
                  <a:pt x="334" y="1613"/>
                </a:lnTo>
                <a:lnTo>
                  <a:pt x="335" y="1613"/>
                </a:lnTo>
                <a:lnTo>
                  <a:pt x="336" y="1613"/>
                </a:lnTo>
                <a:lnTo>
                  <a:pt x="338" y="1613"/>
                </a:lnTo>
                <a:lnTo>
                  <a:pt x="339" y="1613"/>
                </a:lnTo>
                <a:lnTo>
                  <a:pt x="340" y="1613"/>
                </a:lnTo>
                <a:lnTo>
                  <a:pt x="341" y="1613"/>
                </a:lnTo>
                <a:lnTo>
                  <a:pt x="342" y="1612"/>
                </a:lnTo>
                <a:lnTo>
                  <a:pt x="342" y="1613"/>
                </a:lnTo>
                <a:lnTo>
                  <a:pt x="342" y="1614"/>
                </a:lnTo>
                <a:lnTo>
                  <a:pt x="343" y="1614"/>
                </a:lnTo>
                <a:lnTo>
                  <a:pt x="343" y="1615"/>
                </a:lnTo>
                <a:lnTo>
                  <a:pt x="346" y="1615"/>
                </a:lnTo>
                <a:lnTo>
                  <a:pt x="347" y="1615"/>
                </a:lnTo>
                <a:lnTo>
                  <a:pt x="347" y="1613"/>
                </a:lnTo>
                <a:lnTo>
                  <a:pt x="347" y="1609"/>
                </a:lnTo>
                <a:lnTo>
                  <a:pt x="347" y="1611"/>
                </a:lnTo>
                <a:lnTo>
                  <a:pt x="347" y="1609"/>
                </a:lnTo>
                <a:lnTo>
                  <a:pt x="347" y="1615"/>
                </a:lnTo>
                <a:lnTo>
                  <a:pt x="349" y="1614"/>
                </a:lnTo>
                <a:lnTo>
                  <a:pt x="349" y="1613"/>
                </a:lnTo>
                <a:lnTo>
                  <a:pt x="349" y="1612"/>
                </a:lnTo>
                <a:lnTo>
                  <a:pt x="349" y="1611"/>
                </a:lnTo>
                <a:lnTo>
                  <a:pt x="350" y="1611"/>
                </a:lnTo>
                <a:lnTo>
                  <a:pt x="350" y="1612"/>
                </a:lnTo>
                <a:lnTo>
                  <a:pt x="350" y="1613"/>
                </a:lnTo>
                <a:lnTo>
                  <a:pt x="350" y="1614"/>
                </a:lnTo>
                <a:lnTo>
                  <a:pt x="350" y="1615"/>
                </a:lnTo>
                <a:lnTo>
                  <a:pt x="350" y="1616"/>
                </a:lnTo>
                <a:lnTo>
                  <a:pt x="350" y="1617"/>
                </a:lnTo>
                <a:lnTo>
                  <a:pt x="350" y="1619"/>
                </a:lnTo>
                <a:lnTo>
                  <a:pt x="350" y="1620"/>
                </a:lnTo>
                <a:lnTo>
                  <a:pt x="350" y="1621"/>
                </a:lnTo>
                <a:lnTo>
                  <a:pt x="349" y="1621"/>
                </a:lnTo>
                <a:lnTo>
                  <a:pt x="349" y="1622"/>
                </a:lnTo>
                <a:lnTo>
                  <a:pt x="349" y="1623"/>
                </a:lnTo>
                <a:lnTo>
                  <a:pt x="349" y="1624"/>
                </a:lnTo>
                <a:lnTo>
                  <a:pt x="349" y="1625"/>
                </a:lnTo>
                <a:lnTo>
                  <a:pt x="348" y="1625"/>
                </a:lnTo>
                <a:lnTo>
                  <a:pt x="348" y="1626"/>
                </a:lnTo>
                <a:lnTo>
                  <a:pt x="348" y="1628"/>
                </a:lnTo>
                <a:lnTo>
                  <a:pt x="348" y="1629"/>
                </a:lnTo>
                <a:lnTo>
                  <a:pt x="348" y="1628"/>
                </a:lnTo>
                <a:lnTo>
                  <a:pt x="349" y="1626"/>
                </a:lnTo>
                <a:lnTo>
                  <a:pt x="349" y="1625"/>
                </a:lnTo>
                <a:lnTo>
                  <a:pt x="349" y="1624"/>
                </a:lnTo>
                <a:lnTo>
                  <a:pt x="349" y="1623"/>
                </a:lnTo>
                <a:lnTo>
                  <a:pt x="350" y="1623"/>
                </a:lnTo>
                <a:lnTo>
                  <a:pt x="350" y="1624"/>
                </a:lnTo>
                <a:lnTo>
                  <a:pt x="351" y="1624"/>
                </a:lnTo>
                <a:lnTo>
                  <a:pt x="351" y="1625"/>
                </a:lnTo>
                <a:lnTo>
                  <a:pt x="352" y="1625"/>
                </a:lnTo>
                <a:lnTo>
                  <a:pt x="354" y="1625"/>
                </a:lnTo>
                <a:lnTo>
                  <a:pt x="354" y="1626"/>
                </a:lnTo>
                <a:lnTo>
                  <a:pt x="354" y="1628"/>
                </a:lnTo>
                <a:lnTo>
                  <a:pt x="354" y="1626"/>
                </a:lnTo>
                <a:lnTo>
                  <a:pt x="354" y="1625"/>
                </a:lnTo>
                <a:lnTo>
                  <a:pt x="355" y="1625"/>
                </a:lnTo>
                <a:lnTo>
                  <a:pt x="356" y="1625"/>
                </a:lnTo>
                <a:lnTo>
                  <a:pt x="356" y="1624"/>
                </a:lnTo>
                <a:lnTo>
                  <a:pt x="356" y="1623"/>
                </a:lnTo>
                <a:lnTo>
                  <a:pt x="357" y="1623"/>
                </a:lnTo>
                <a:lnTo>
                  <a:pt x="358" y="1623"/>
                </a:lnTo>
                <a:lnTo>
                  <a:pt x="358" y="1622"/>
                </a:lnTo>
                <a:lnTo>
                  <a:pt x="359" y="1622"/>
                </a:lnTo>
                <a:lnTo>
                  <a:pt x="359" y="1623"/>
                </a:lnTo>
                <a:lnTo>
                  <a:pt x="360" y="1623"/>
                </a:lnTo>
                <a:lnTo>
                  <a:pt x="360" y="1624"/>
                </a:lnTo>
                <a:lnTo>
                  <a:pt x="360" y="1625"/>
                </a:lnTo>
                <a:lnTo>
                  <a:pt x="360" y="1626"/>
                </a:lnTo>
                <a:lnTo>
                  <a:pt x="361" y="1626"/>
                </a:lnTo>
                <a:lnTo>
                  <a:pt x="363" y="1626"/>
                </a:lnTo>
                <a:lnTo>
                  <a:pt x="361" y="1626"/>
                </a:lnTo>
                <a:lnTo>
                  <a:pt x="361" y="1625"/>
                </a:lnTo>
                <a:lnTo>
                  <a:pt x="361" y="1624"/>
                </a:lnTo>
                <a:lnTo>
                  <a:pt x="360" y="1623"/>
                </a:lnTo>
                <a:lnTo>
                  <a:pt x="361" y="1622"/>
                </a:lnTo>
                <a:lnTo>
                  <a:pt x="361" y="1621"/>
                </a:lnTo>
                <a:lnTo>
                  <a:pt x="363" y="1621"/>
                </a:lnTo>
                <a:lnTo>
                  <a:pt x="363" y="1620"/>
                </a:lnTo>
                <a:lnTo>
                  <a:pt x="364" y="1620"/>
                </a:lnTo>
                <a:lnTo>
                  <a:pt x="365" y="1620"/>
                </a:lnTo>
                <a:lnTo>
                  <a:pt x="365" y="1621"/>
                </a:lnTo>
                <a:lnTo>
                  <a:pt x="366" y="1621"/>
                </a:lnTo>
                <a:lnTo>
                  <a:pt x="366" y="1620"/>
                </a:lnTo>
                <a:lnTo>
                  <a:pt x="366" y="1619"/>
                </a:lnTo>
                <a:lnTo>
                  <a:pt x="366" y="1617"/>
                </a:lnTo>
                <a:lnTo>
                  <a:pt x="366" y="1616"/>
                </a:lnTo>
                <a:lnTo>
                  <a:pt x="367" y="1616"/>
                </a:lnTo>
                <a:lnTo>
                  <a:pt x="366" y="1616"/>
                </a:lnTo>
                <a:lnTo>
                  <a:pt x="366" y="1615"/>
                </a:lnTo>
                <a:lnTo>
                  <a:pt x="366" y="1614"/>
                </a:lnTo>
                <a:lnTo>
                  <a:pt x="366" y="1613"/>
                </a:lnTo>
                <a:lnTo>
                  <a:pt x="367" y="1613"/>
                </a:lnTo>
                <a:lnTo>
                  <a:pt x="367" y="1612"/>
                </a:lnTo>
                <a:lnTo>
                  <a:pt x="367" y="1611"/>
                </a:lnTo>
                <a:lnTo>
                  <a:pt x="368" y="1611"/>
                </a:lnTo>
                <a:lnTo>
                  <a:pt x="369" y="1611"/>
                </a:lnTo>
                <a:lnTo>
                  <a:pt x="371" y="1611"/>
                </a:lnTo>
                <a:lnTo>
                  <a:pt x="372" y="1611"/>
                </a:lnTo>
                <a:lnTo>
                  <a:pt x="373" y="1611"/>
                </a:lnTo>
                <a:lnTo>
                  <a:pt x="373" y="1612"/>
                </a:lnTo>
                <a:lnTo>
                  <a:pt x="374" y="1612"/>
                </a:lnTo>
                <a:lnTo>
                  <a:pt x="375" y="1613"/>
                </a:lnTo>
                <a:lnTo>
                  <a:pt x="376" y="1614"/>
                </a:lnTo>
                <a:lnTo>
                  <a:pt x="377" y="1615"/>
                </a:lnTo>
                <a:lnTo>
                  <a:pt x="379" y="1615"/>
                </a:lnTo>
                <a:lnTo>
                  <a:pt x="379" y="1616"/>
                </a:lnTo>
                <a:lnTo>
                  <a:pt x="379" y="1617"/>
                </a:lnTo>
                <a:lnTo>
                  <a:pt x="377" y="1617"/>
                </a:lnTo>
                <a:lnTo>
                  <a:pt x="377" y="1619"/>
                </a:lnTo>
                <a:lnTo>
                  <a:pt x="377" y="1620"/>
                </a:lnTo>
                <a:lnTo>
                  <a:pt x="379" y="1620"/>
                </a:lnTo>
                <a:lnTo>
                  <a:pt x="380" y="1620"/>
                </a:lnTo>
                <a:lnTo>
                  <a:pt x="380" y="1621"/>
                </a:lnTo>
                <a:lnTo>
                  <a:pt x="381" y="1621"/>
                </a:lnTo>
                <a:lnTo>
                  <a:pt x="381" y="1622"/>
                </a:lnTo>
                <a:lnTo>
                  <a:pt x="380" y="1622"/>
                </a:lnTo>
                <a:lnTo>
                  <a:pt x="380" y="1623"/>
                </a:lnTo>
                <a:lnTo>
                  <a:pt x="379" y="1623"/>
                </a:lnTo>
                <a:lnTo>
                  <a:pt x="380" y="1623"/>
                </a:lnTo>
                <a:lnTo>
                  <a:pt x="380" y="1624"/>
                </a:lnTo>
                <a:lnTo>
                  <a:pt x="381" y="1624"/>
                </a:lnTo>
                <a:lnTo>
                  <a:pt x="382" y="1624"/>
                </a:lnTo>
                <a:lnTo>
                  <a:pt x="383" y="1624"/>
                </a:lnTo>
                <a:lnTo>
                  <a:pt x="383" y="1623"/>
                </a:lnTo>
                <a:lnTo>
                  <a:pt x="383" y="1622"/>
                </a:lnTo>
                <a:lnTo>
                  <a:pt x="384" y="1622"/>
                </a:lnTo>
                <a:lnTo>
                  <a:pt x="385" y="1622"/>
                </a:lnTo>
                <a:lnTo>
                  <a:pt x="385" y="1623"/>
                </a:lnTo>
                <a:lnTo>
                  <a:pt x="384" y="1623"/>
                </a:lnTo>
                <a:lnTo>
                  <a:pt x="385" y="1623"/>
                </a:lnTo>
                <a:lnTo>
                  <a:pt x="385" y="1624"/>
                </a:lnTo>
                <a:lnTo>
                  <a:pt x="384" y="1624"/>
                </a:lnTo>
                <a:lnTo>
                  <a:pt x="384" y="1625"/>
                </a:lnTo>
                <a:lnTo>
                  <a:pt x="383" y="1625"/>
                </a:lnTo>
                <a:lnTo>
                  <a:pt x="383" y="1626"/>
                </a:lnTo>
                <a:lnTo>
                  <a:pt x="383" y="1628"/>
                </a:lnTo>
                <a:lnTo>
                  <a:pt x="384" y="1628"/>
                </a:lnTo>
                <a:lnTo>
                  <a:pt x="384" y="1629"/>
                </a:lnTo>
                <a:lnTo>
                  <a:pt x="383" y="1629"/>
                </a:lnTo>
                <a:lnTo>
                  <a:pt x="384" y="1630"/>
                </a:lnTo>
                <a:lnTo>
                  <a:pt x="384" y="1631"/>
                </a:lnTo>
                <a:lnTo>
                  <a:pt x="384" y="1632"/>
                </a:lnTo>
                <a:lnTo>
                  <a:pt x="385" y="1632"/>
                </a:lnTo>
                <a:lnTo>
                  <a:pt x="384" y="1632"/>
                </a:lnTo>
                <a:lnTo>
                  <a:pt x="384" y="1633"/>
                </a:lnTo>
                <a:lnTo>
                  <a:pt x="384" y="1634"/>
                </a:lnTo>
                <a:lnTo>
                  <a:pt x="383" y="1634"/>
                </a:lnTo>
                <a:lnTo>
                  <a:pt x="382" y="1634"/>
                </a:lnTo>
                <a:lnTo>
                  <a:pt x="382" y="1636"/>
                </a:lnTo>
                <a:lnTo>
                  <a:pt x="381" y="1636"/>
                </a:lnTo>
                <a:lnTo>
                  <a:pt x="381" y="1637"/>
                </a:lnTo>
                <a:lnTo>
                  <a:pt x="380" y="1637"/>
                </a:lnTo>
                <a:lnTo>
                  <a:pt x="379" y="1637"/>
                </a:lnTo>
                <a:lnTo>
                  <a:pt x="379" y="1638"/>
                </a:lnTo>
                <a:lnTo>
                  <a:pt x="377" y="1638"/>
                </a:lnTo>
                <a:lnTo>
                  <a:pt x="379" y="1638"/>
                </a:lnTo>
                <a:lnTo>
                  <a:pt x="379" y="1637"/>
                </a:lnTo>
                <a:lnTo>
                  <a:pt x="380" y="1637"/>
                </a:lnTo>
                <a:lnTo>
                  <a:pt x="381" y="1637"/>
                </a:lnTo>
                <a:lnTo>
                  <a:pt x="381" y="1636"/>
                </a:lnTo>
                <a:lnTo>
                  <a:pt x="382" y="1636"/>
                </a:lnTo>
                <a:lnTo>
                  <a:pt x="383" y="1636"/>
                </a:lnTo>
                <a:lnTo>
                  <a:pt x="383" y="1634"/>
                </a:lnTo>
                <a:lnTo>
                  <a:pt x="384" y="1634"/>
                </a:lnTo>
                <a:lnTo>
                  <a:pt x="384" y="1633"/>
                </a:lnTo>
                <a:lnTo>
                  <a:pt x="385" y="1633"/>
                </a:lnTo>
                <a:lnTo>
                  <a:pt x="385" y="1632"/>
                </a:lnTo>
                <a:lnTo>
                  <a:pt x="385" y="1630"/>
                </a:lnTo>
                <a:lnTo>
                  <a:pt x="385" y="1629"/>
                </a:lnTo>
                <a:lnTo>
                  <a:pt x="386" y="1626"/>
                </a:lnTo>
                <a:lnTo>
                  <a:pt x="386" y="1625"/>
                </a:lnTo>
                <a:lnTo>
                  <a:pt x="385" y="1629"/>
                </a:lnTo>
                <a:lnTo>
                  <a:pt x="386" y="1629"/>
                </a:lnTo>
                <a:lnTo>
                  <a:pt x="386" y="1630"/>
                </a:lnTo>
                <a:lnTo>
                  <a:pt x="390" y="1630"/>
                </a:lnTo>
                <a:lnTo>
                  <a:pt x="391" y="1629"/>
                </a:lnTo>
                <a:lnTo>
                  <a:pt x="396" y="1630"/>
                </a:lnTo>
                <a:lnTo>
                  <a:pt x="396" y="1628"/>
                </a:lnTo>
                <a:lnTo>
                  <a:pt x="399" y="1629"/>
                </a:lnTo>
                <a:lnTo>
                  <a:pt x="399" y="1630"/>
                </a:lnTo>
                <a:lnTo>
                  <a:pt x="400" y="1630"/>
                </a:lnTo>
                <a:lnTo>
                  <a:pt x="401" y="1631"/>
                </a:lnTo>
                <a:lnTo>
                  <a:pt x="402" y="1630"/>
                </a:lnTo>
                <a:lnTo>
                  <a:pt x="406" y="1631"/>
                </a:lnTo>
                <a:lnTo>
                  <a:pt x="406" y="1632"/>
                </a:lnTo>
                <a:lnTo>
                  <a:pt x="407" y="1632"/>
                </a:lnTo>
                <a:lnTo>
                  <a:pt x="408" y="1626"/>
                </a:lnTo>
                <a:lnTo>
                  <a:pt x="409" y="1626"/>
                </a:lnTo>
                <a:lnTo>
                  <a:pt x="408" y="1632"/>
                </a:lnTo>
                <a:lnTo>
                  <a:pt x="409" y="1632"/>
                </a:lnTo>
                <a:lnTo>
                  <a:pt x="409" y="1633"/>
                </a:lnTo>
                <a:lnTo>
                  <a:pt x="410" y="1633"/>
                </a:lnTo>
                <a:lnTo>
                  <a:pt x="411" y="1633"/>
                </a:lnTo>
                <a:lnTo>
                  <a:pt x="413" y="1628"/>
                </a:lnTo>
                <a:lnTo>
                  <a:pt x="415" y="1628"/>
                </a:lnTo>
                <a:lnTo>
                  <a:pt x="414" y="1637"/>
                </a:lnTo>
                <a:lnTo>
                  <a:pt x="415" y="1638"/>
                </a:lnTo>
                <a:lnTo>
                  <a:pt x="415" y="1639"/>
                </a:lnTo>
                <a:lnTo>
                  <a:pt x="416" y="1632"/>
                </a:lnTo>
                <a:lnTo>
                  <a:pt x="417" y="1632"/>
                </a:lnTo>
                <a:lnTo>
                  <a:pt x="416" y="1639"/>
                </a:lnTo>
                <a:lnTo>
                  <a:pt x="417" y="1640"/>
                </a:lnTo>
                <a:lnTo>
                  <a:pt x="418" y="1641"/>
                </a:lnTo>
                <a:lnTo>
                  <a:pt x="418" y="1634"/>
                </a:lnTo>
                <a:lnTo>
                  <a:pt x="419" y="1634"/>
                </a:lnTo>
                <a:lnTo>
                  <a:pt x="418" y="1641"/>
                </a:lnTo>
                <a:lnTo>
                  <a:pt x="419" y="1641"/>
                </a:lnTo>
                <a:lnTo>
                  <a:pt x="421" y="1641"/>
                </a:lnTo>
                <a:lnTo>
                  <a:pt x="422" y="1636"/>
                </a:lnTo>
                <a:lnTo>
                  <a:pt x="424" y="1636"/>
                </a:lnTo>
                <a:lnTo>
                  <a:pt x="424" y="1634"/>
                </a:lnTo>
                <a:lnTo>
                  <a:pt x="425" y="1636"/>
                </a:lnTo>
                <a:lnTo>
                  <a:pt x="426" y="1636"/>
                </a:lnTo>
                <a:lnTo>
                  <a:pt x="427" y="1637"/>
                </a:lnTo>
                <a:lnTo>
                  <a:pt x="430" y="1637"/>
                </a:lnTo>
                <a:lnTo>
                  <a:pt x="426" y="1648"/>
                </a:lnTo>
                <a:lnTo>
                  <a:pt x="427" y="1649"/>
                </a:lnTo>
                <a:lnTo>
                  <a:pt x="428" y="1649"/>
                </a:lnTo>
                <a:lnTo>
                  <a:pt x="430" y="1645"/>
                </a:lnTo>
                <a:lnTo>
                  <a:pt x="431" y="1645"/>
                </a:lnTo>
                <a:lnTo>
                  <a:pt x="430" y="1649"/>
                </a:lnTo>
                <a:lnTo>
                  <a:pt x="431" y="1649"/>
                </a:lnTo>
                <a:lnTo>
                  <a:pt x="432" y="1649"/>
                </a:lnTo>
                <a:lnTo>
                  <a:pt x="433" y="1645"/>
                </a:lnTo>
                <a:lnTo>
                  <a:pt x="432" y="1649"/>
                </a:lnTo>
                <a:lnTo>
                  <a:pt x="433" y="1649"/>
                </a:lnTo>
                <a:lnTo>
                  <a:pt x="435" y="1650"/>
                </a:lnTo>
                <a:lnTo>
                  <a:pt x="436" y="1641"/>
                </a:lnTo>
                <a:lnTo>
                  <a:pt x="438" y="1641"/>
                </a:lnTo>
                <a:lnTo>
                  <a:pt x="435" y="1649"/>
                </a:lnTo>
                <a:lnTo>
                  <a:pt x="435" y="1650"/>
                </a:lnTo>
                <a:lnTo>
                  <a:pt x="436" y="1649"/>
                </a:lnTo>
                <a:lnTo>
                  <a:pt x="436" y="1648"/>
                </a:lnTo>
                <a:lnTo>
                  <a:pt x="438" y="1648"/>
                </a:lnTo>
                <a:lnTo>
                  <a:pt x="438" y="1649"/>
                </a:lnTo>
                <a:lnTo>
                  <a:pt x="438" y="1650"/>
                </a:lnTo>
                <a:lnTo>
                  <a:pt x="439" y="1650"/>
                </a:lnTo>
                <a:lnTo>
                  <a:pt x="439" y="1651"/>
                </a:lnTo>
                <a:lnTo>
                  <a:pt x="439" y="1653"/>
                </a:lnTo>
                <a:lnTo>
                  <a:pt x="439" y="1654"/>
                </a:lnTo>
                <a:lnTo>
                  <a:pt x="440" y="1654"/>
                </a:lnTo>
                <a:lnTo>
                  <a:pt x="441" y="1654"/>
                </a:lnTo>
                <a:lnTo>
                  <a:pt x="441" y="1653"/>
                </a:lnTo>
                <a:lnTo>
                  <a:pt x="441" y="1651"/>
                </a:lnTo>
                <a:lnTo>
                  <a:pt x="441" y="1649"/>
                </a:lnTo>
                <a:lnTo>
                  <a:pt x="441" y="1648"/>
                </a:lnTo>
                <a:lnTo>
                  <a:pt x="442" y="1648"/>
                </a:lnTo>
                <a:lnTo>
                  <a:pt x="442" y="1651"/>
                </a:lnTo>
                <a:lnTo>
                  <a:pt x="443" y="1651"/>
                </a:lnTo>
                <a:lnTo>
                  <a:pt x="443" y="1653"/>
                </a:lnTo>
                <a:lnTo>
                  <a:pt x="446" y="1653"/>
                </a:lnTo>
                <a:lnTo>
                  <a:pt x="447" y="1653"/>
                </a:lnTo>
                <a:lnTo>
                  <a:pt x="447" y="1648"/>
                </a:lnTo>
                <a:lnTo>
                  <a:pt x="447" y="1653"/>
                </a:lnTo>
                <a:lnTo>
                  <a:pt x="450" y="1653"/>
                </a:lnTo>
                <a:lnTo>
                  <a:pt x="453" y="1654"/>
                </a:lnTo>
                <a:lnTo>
                  <a:pt x="453" y="1653"/>
                </a:lnTo>
                <a:lnTo>
                  <a:pt x="455" y="1654"/>
                </a:lnTo>
                <a:lnTo>
                  <a:pt x="455" y="1656"/>
                </a:lnTo>
                <a:lnTo>
                  <a:pt x="456" y="1656"/>
                </a:lnTo>
                <a:lnTo>
                  <a:pt x="457" y="1654"/>
                </a:lnTo>
                <a:lnTo>
                  <a:pt x="457" y="1655"/>
                </a:lnTo>
                <a:lnTo>
                  <a:pt x="460" y="1655"/>
                </a:lnTo>
                <a:lnTo>
                  <a:pt x="460" y="1646"/>
                </a:lnTo>
                <a:lnTo>
                  <a:pt x="460" y="1655"/>
                </a:lnTo>
                <a:lnTo>
                  <a:pt x="461" y="1656"/>
                </a:lnTo>
                <a:lnTo>
                  <a:pt x="461" y="1657"/>
                </a:lnTo>
                <a:lnTo>
                  <a:pt x="463" y="1657"/>
                </a:lnTo>
                <a:lnTo>
                  <a:pt x="463" y="1658"/>
                </a:lnTo>
                <a:lnTo>
                  <a:pt x="464" y="1658"/>
                </a:lnTo>
                <a:lnTo>
                  <a:pt x="465" y="1657"/>
                </a:lnTo>
                <a:lnTo>
                  <a:pt x="466" y="1657"/>
                </a:lnTo>
                <a:lnTo>
                  <a:pt x="467" y="1657"/>
                </a:lnTo>
                <a:lnTo>
                  <a:pt x="468" y="1657"/>
                </a:lnTo>
                <a:lnTo>
                  <a:pt x="468" y="1658"/>
                </a:lnTo>
                <a:lnTo>
                  <a:pt x="469" y="1658"/>
                </a:lnTo>
                <a:lnTo>
                  <a:pt x="469" y="1657"/>
                </a:lnTo>
                <a:lnTo>
                  <a:pt x="469" y="1656"/>
                </a:lnTo>
                <a:lnTo>
                  <a:pt x="469" y="1655"/>
                </a:lnTo>
                <a:lnTo>
                  <a:pt x="472" y="1655"/>
                </a:lnTo>
                <a:lnTo>
                  <a:pt x="472" y="1651"/>
                </a:lnTo>
                <a:lnTo>
                  <a:pt x="473" y="1651"/>
                </a:lnTo>
                <a:lnTo>
                  <a:pt x="473" y="1655"/>
                </a:lnTo>
                <a:lnTo>
                  <a:pt x="476" y="1655"/>
                </a:lnTo>
                <a:lnTo>
                  <a:pt x="476" y="1650"/>
                </a:lnTo>
                <a:lnTo>
                  <a:pt x="476" y="1645"/>
                </a:lnTo>
                <a:lnTo>
                  <a:pt x="477" y="1650"/>
                </a:lnTo>
                <a:lnTo>
                  <a:pt x="480" y="1649"/>
                </a:lnTo>
                <a:lnTo>
                  <a:pt x="480" y="1650"/>
                </a:lnTo>
                <a:lnTo>
                  <a:pt x="481" y="1650"/>
                </a:lnTo>
                <a:lnTo>
                  <a:pt x="481" y="1651"/>
                </a:lnTo>
                <a:lnTo>
                  <a:pt x="482" y="1651"/>
                </a:lnTo>
                <a:lnTo>
                  <a:pt x="483" y="1654"/>
                </a:lnTo>
                <a:lnTo>
                  <a:pt x="484" y="1656"/>
                </a:lnTo>
                <a:lnTo>
                  <a:pt x="485" y="1656"/>
                </a:lnTo>
                <a:lnTo>
                  <a:pt x="484" y="1654"/>
                </a:lnTo>
                <a:lnTo>
                  <a:pt x="485" y="1651"/>
                </a:lnTo>
                <a:lnTo>
                  <a:pt x="485" y="1650"/>
                </a:lnTo>
                <a:lnTo>
                  <a:pt x="485" y="1649"/>
                </a:lnTo>
                <a:lnTo>
                  <a:pt x="488" y="1649"/>
                </a:lnTo>
                <a:lnTo>
                  <a:pt x="489" y="1656"/>
                </a:lnTo>
                <a:lnTo>
                  <a:pt x="488" y="1648"/>
                </a:lnTo>
                <a:lnTo>
                  <a:pt x="493" y="1647"/>
                </a:lnTo>
                <a:lnTo>
                  <a:pt x="493" y="1648"/>
                </a:lnTo>
                <a:lnTo>
                  <a:pt x="500" y="1647"/>
                </a:lnTo>
                <a:lnTo>
                  <a:pt x="500" y="1646"/>
                </a:lnTo>
                <a:lnTo>
                  <a:pt x="503" y="1645"/>
                </a:lnTo>
                <a:lnTo>
                  <a:pt x="506" y="1645"/>
                </a:lnTo>
                <a:lnTo>
                  <a:pt x="507" y="1645"/>
                </a:lnTo>
                <a:lnTo>
                  <a:pt x="507" y="1646"/>
                </a:lnTo>
                <a:lnTo>
                  <a:pt x="508" y="1647"/>
                </a:lnTo>
                <a:lnTo>
                  <a:pt x="509" y="1647"/>
                </a:lnTo>
                <a:lnTo>
                  <a:pt x="509" y="1648"/>
                </a:lnTo>
                <a:lnTo>
                  <a:pt x="510" y="1648"/>
                </a:lnTo>
                <a:lnTo>
                  <a:pt x="510" y="1647"/>
                </a:lnTo>
                <a:lnTo>
                  <a:pt x="510" y="1646"/>
                </a:lnTo>
                <a:lnTo>
                  <a:pt x="511" y="1646"/>
                </a:lnTo>
                <a:lnTo>
                  <a:pt x="511" y="1645"/>
                </a:lnTo>
                <a:lnTo>
                  <a:pt x="513" y="1645"/>
                </a:lnTo>
                <a:lnTo>
                  <a:pt x="511" y="1645"/>
                </a:lnTo>
                <a:lnTo>
                  <a:pt x="513" y="1642"/>
                </a:lnTo>
                <a:lnTo>
                  <a:pt x="514" y="1642"/>
                </a:lnTo>
                <a:lnTo>
                  <a:pt x="514" y="1644"/>
                </a:lnTo>
                <a:lnTo>
                  <a:pt x="515" y="1644"/>
                </a:lnTo>
                <a:lnTo>
                  <a:pt x="516" y="1644"/>
                </a:lnTo>
                <a:lnTo>
                  <a:pt x="517" y="1644"/>
                </a:lnTo>
                <a:lnTo>
                  <a:pt x="517" y="1642"/>
                </a:lnTo>
                <a:lnTo>
                  <a:pt x="517" y="1641"/>
                </a:lnTo>
                <a:lnTo>
                  <a:pt x="517" y="1640"/>
                </a:lnTo>
                <a:lnTo>
                  <a:pt x="517" y="1639"/>
                </a:lnTo>
                <a:lnTo>
                  <a:pt x="518" y="1639"/>
                </a:lnTo>
                <a:lnTo>
                  <a:pt x="520" y="1639"/>
                </a:lnTo>
                <a:lnTo>
                  <a:pt x="520" y="1640"/>
                </a:lnTo>
                <a:lnTo>
                  <a:pt x="522" y="1640"/>
                </a:lnTo>
                <a:lnTo>
                  <a:pt x="522" y="1639"/>
                </a:lnTo>
                <a:lnTo>
                  <a:pt x="523" y="1638"/>
                </a:lnTo>
                <a:lnTo>
                  <a:pt x="524" y="1638"/>
                </a:lnTo>
                <a:lnTo>
                  <a:pt x="526" y="1637"/>
                </a:lnTo>
                <a:lnTo>
                  <a:pt x="527" y="1637"/>
                </a:lnTo>
                <a:lnTo>
                  <a:pt x="531" y="1637"/>
                </a:lnTo>
                <a:lnTo>
                  <a:pt x="531" y="1636"/>
                </a:lnTo>
                <a:lnTo>
                  <a:pt x="533" y="1636"/>
                </a:lnTo>
                <a:lnTo>
                  <a:pt x="539" y="1636"/>
                </a:lnTo>
                <a:lnTo>
                  <a:pt x="539" y="1634"/>
                </a:lnTo>
                <a:lnTo>
                  <a:pt x="540" y="1634"/>
                </a:lnTo>
                <a:lnTo>
                  <a:pt x="540" y="1633"/>
                </a:lnTo>
                <a:lnTo>
                  <a:pt x="543" y="1632"/>
                </a:lnTo>
                <a:lnTo>
                  <a:pt x="547" y="1631"/>
                </a:lnTo>
                <a:lnTo>
                  <a:pt x="550" y="1631"/>
                </a:lnTo>
                <a:lnTo>
                  <a:pt x="553" y="1630"/>
                </a:lnTo>
                <a:lnTo>
                  <a:pt x="553" y="1631"/>
                </a:lnTo>
                <a:lnTo>
                  <a:pt x="557" y="1631"/>
                </a:lnTo>
                <a:lnTo>
                  <a:pt x="557" y="1632"/>
                </a:lnTo>
                <a:lnTo>
                  <a:pt x="558" y="1632"/>
                </a:lnTo>
                <a:lnTo>
                  <a:pt x="559" y="1632"/>
                </a:lnTo>
                <a:lnTo>
                  <a:pt x="560" y="1632"/>
                </a:lnTo>
                <a:lnTo>
                  <a:pt x="561" y="1632"/>
                </a:lnTo>
                <a:lnTo>
                  <a:pt x="563" y="1631"/>
                </a:lnTo>
                <a:lnTo>
                  <a:pt x="565" y="1631"/>
                </a:lnTo>
                <a:lnTo>
                  <a:pt x="567" y="1631"/>
                </a:lnTo>
                <a:lnTo>
                  <a:pt x="567" y="1632"/>
                </a:lnTo>
                <a:lnTo>
                  <a:pt x="566" y="1633"/>
                </a:lnTo>
                <a:lnTo>
                  <a:pt x="568" y="1636"/>
                </a:lnTo>
                <a:lnTo>
                  <a:pt x="569" y="1636"/>
                </a:lnTo>
                <a:lnTo>
                  <a:pt x="572" y="1637"/>
                </a:lnTo>
                <a:lnTo>
                  <a:pt x="572" y="1634"/>
                </a:lnTo>
                <a:lnTo>
                  <a:pt x="573" y="1636"/>
                </a:lnTo>
                <a:lnTo>
                  <a:pt x="572" y="1637"/>
                </a:lnTo>
                <a:lnTo>
                  <a:pt x="573" y="1637"/>
                </a:lnTo>
                <a:lnTo>
                  <a:pt x="574" y="1633"/>
                </a:lnTo>
                <a:lnTo>
                  <a:pt x="575" y="1633"/>
                </a:lnTo>
                <a:lnTo>
                  <a:pt x="573" y="1637"/>
                </a:lnTo>
                <a:lnTo>
                  <a:pt x="574" y="1637"/>
                </a:lnTo>
                <a:lnTo>
                  <a:pt x="574" y="1638"/>
                </a:lnTo>
                <a:lnTo>
                  <a:pt x="576" y="1639"/>
                </a:lnTo>
                <a:lnTo>
                  <a:pt x="576" y="1638"/>
                </a:lnTo>
                <a:lnTo>
                  <a:pt x="577" y="1639"/>
                </a:lnTo>
                <a:lnTo>
                  <a:pt x="578" y="1638"/>
                </a:lnTo>
                <a:lnTo>
                  <a:pt x="577" y="1634"/>
                </a:lnTo>
                <a:lnTo>
                  <a:pt x="578" y="1634"/>
                </a:lnTo>
                <a:lnTo>
                  <a:pt x="578" y="1639"/>
                </a:lnTo>
                <a:lnTo>
                  <a:pt x="578" y="1640"/>
                </a:lnTo>
                <a:lnTo>
                  <a:pt x="582" y="1640"/>
                </a:lnTo>
                <a:lnTo>
                  <a:pt x="583" y="1640"/>
                </a:lnTo>
                <a:lnTo>
                  <a:pt x="584" y="1640"/>
                </a:lnTo>
                <a:lnTo>
                  <a:pt x="585" y="1641"/>
                </a:lnTo>
                <a:lnTo>
                  <a:pt x="585" y="1642"/>
                </a:lnTo>
                <a:lnTo>
                  <a:pt x="586" y="1646"/>
                </a:lnTo>
                <a:lnTo>
                  <a:pt x="586" y="1645"/>
                </a:lnTo>
                <a:lnTo>
                  <a:pt x="586" y="1644"/>
                </a:lnTo>
                <a:lnTo>
                  <a:pt x="586" y="1642"/>
                </a:lnTo>
                <a:lnTo>
                  <a:pt x="586" y="1641"/>
                </a:lnTo>
                <a:lnTo>
                  <a:pt x="586" y="1640"/>
                </a:lnTo>
                <a:lnTo>
                  <a:pt x="589" y="1639"/>
                </a:lnTo>
                <a:lnTo>
                  <a:pt x="590" y="1639"/>
                </a:lnTo>
                <a:lnTo>
                  <a:pt x="591" y="1639"/>
                </a:lnTo>
                <a:lnTo>
                  <a:pt x="591" y="1640"/>
                </a:lnTo>
                <a:lnTo>
                  <a:pt x="590" y="1633"/>
                </a:lnTo>
                <a:lnTo>
                  <a:pt x="593" y="1632"/>
                </a:lnTo>
                <a:lnTo>
                  <a:pt x="593" y="1633"/>
                </a:lnTo>
                <a:lnTo>
                  <a:pt x="591" y="1633"/>
                </a:lnTo>
                <a:lnTo>
                  <a:pt x="591" y="1640"/>
                </a:lnTo>
                <a:lnTo>
                  <a:pt x="592" y="1640"/>
                </a:lnTo>
                <a:lnTo>
                  <a:pt x="593" y="1640"/>
                </a:lnTo>
                <a:lnTo>
                  <a:pt x="594" y="1640"/>
                </a:lnTo>
                <a:lnTo>
                  <a:pt x="597" y="1640"/>
                </a:lnTo>
                <a:lnTo>
                  <a:pt x="598" y="1640"/>
                </a:lnTo>
                <a:lnTo>
                  <a:pt x="599" y="1640"/>
                </a:lnTo>
                <a:lnTo>
                  <a:pt x="600" y="1640"/>
                </a:lnTo>
                <a:lnTo>
                  <a:pt x="601" y="1640"/>
                </a:lnTo>
                <a:lnTo>
                  <a:pt x="601" y="1639"/>
                </a:lnTo>
                <a:lnTo>
                  <a:pt x="602" y="1639"/>
                </a:lnTo>
                <a:lnTo>
                  <a:pt x="602" y="1638"/>
                </a:lnTo>
                <a:lnTo>
                  <a:pt x="603" y="1638"/>
                </a:lnTo>
                <a:lnTo>
                  <a:pt x="603" y="1637"/>
                </a:lnTo>
                <a:lnTo>
                  <a:pt x="606" y="1637"/>
                </a:lnTo>
                <a:lnTo>
                  <a:pt x="607" y="1638"/>
                </a:lnTo>
                <a:lnTo>
                  <a:pt x="606" y="1637"/>
                </a:lnTo>
                <a:lnTo>
                  <a:pt x="606" y="1636"/>
                </a:lnTo>
                <a:lnTo>
                  <a:pt x="606" y="1634"/>
                </a:lnTo>
                <a:lnTo>
                  <a:pt x="606" y="1633"/>
                </a:lnTo>
                <a:lnTo>
                  <a:pt x="609" y="1632"/>
                </a:lnTo>
                <a:lnTo>
                  <a:pt x="610" y="1633"/>
                </a:lnTo>
                <a:lnTo>
                  <a:pt x="610" y="1632"/>
                </a:lnTo>
                <a:lnTo>
                  <a:pt x="609" y="1632"/>
                </a:lnTo>
                <a:lnTo>
                  <a:pt x="610" y="1632"/>
                </a:lnTo>
                <a:lnTo>
                  <a:pt x="610" y="1633"/>
                </a:lnTo>
                <a:lnTo>
                  <a:pt x="610" y="1632"/>
                </a:lnTo>
                <a:lnTo>
                  <a:pt x="611" y="1631"/>
                </a:lnTo>
                <a:lnTo>
                  <a:pt x="610" y="1632"/>
                </a:lnTo>
                <a:lnTo>
                  <a:pt x="611" y="1632"/>
                </a:lnTo>
                <a:lnTo>
                  <a:pt x="612" y="1632"/>
                </a:lnTo>
                <a:lnTo>
                  <a:pt x="612" y="1631"/>
                </a:lnTo>
                <a:lnTo>
                  <a:pt x="612" y="1632"/>
                </a:lnTo>
                <a:lnTo>
                  <a:pt x="612" y="1633"/>
                </a:lnTo>
                <a:lnTo>
                  <a:pt x="614" y="1631"/>
                </a:lnTo>
                <a:lnTo>
                  <a:pt x="614" y="1632"/>
                </a:lnTo>
                <a:lnTo>
                  <a:pt x="612" y="1633"/>
                </a:lnTo>
                <a:lnTo>
                  <a:pt x="615" y="1634"/>
                </a:lnTo>
                <a:lnTo>
                  <a:pt x="616" y="1634"/>
                </a:lnTo>
                <a:lnTo>
                  <a:pt x="617" y="1634"/>
                </a:lnTo>
                <a:lnTo>
                  <a:pt x="618" y="1634"/>
                </a:lnTo>
                <a:lnTo>
                  <a:pt x="618" y="1633"/>
                </a:lnTo>
                <a:lnTo>
                  <a:pt x="620" y="1633"/>
                </a:lnTo>
                <a:lnTo>
                  <a:pt x="620" y="1632"/>
                </a:lnTo>
                <a:lnTo>
                  <a:pt x="618" y="1628"/>
                </a:lnTo>
                <a:lnTo>
                  <a:pt x="619" y="1628"/>
                </a:lnTo>
                <a:lnTo>
                  <a:pt x="620" y="1632"/>
                </a:lnTo>
                <a:lnTo>
                  <a:pt x="622" y="1632"/>
                </a:lnTo>
                <a:lnTo>
                  <a:pt x="623" y="1632"/>
                </a:lnTo>
                <a:lnTo>
                  <a:pt x="620" y="1628"/>
                </a:lnTo>
                <a:lnTo>
                  <a:pt x="622" y="1626"/>
                </a:lnTo>
                <a:lnTo>
                  <a:pt x="623" y="1632"/>
                </a:lnTo>
                <a:lnTo>
                  <a:pt x="625" y="1632"/>
                </a:lnTo>
                <a:lnTo>
                  <a:pt x="624" y="1631"/>
                </a:lnTo>
                <a:lnTo>
                  <a:pt x="625" y="1630"/>
                </a:lnTo>
                <a:lnTo>
                  <a:pt x="624" y="1626"/>
                </a:lnTo>
                <a:lnTo>
                  <a:pt x="623" y="1626"/>
                </a:lnTo>
                <a:lnTo>
                  <a:pt x="624" y="1626"/>
                </a:lnTo>
                <a:lnTo>
                  <a:pt x="625" y="1629"/>
                </a:lnTo>
                <a:lnTo>
                  <a:pt x="625" y="1632"/>
                </a:lnTo>
                <a:lnTo>
                  <a:pt x="626" y="1632"/>
                </a:lnTo>
                <a:lnTo>
                  <a:pt x="627" y="1632"/>
                </a:lnTo>
                <a:lnTo>
                  <a:pt x="626" y="1631"/>
                </a:lnTo>
                <a:lnTo>
                  <a:pt x="627" y="1631"/>
                </a:lnTo>
                <a:lnTo>
                  <a:pt x="627" y="1630"/>
                </a:lnTo>
                <a:lnTo>
                  <a:pt x="628" y="1631"/>
                </a:lnTo>
                <a:lnTo>
                  <a:pt x="628" y="1632"/>
                </a:lnTo>
                <a:lnTo>
                  <a:pt x="630" y="1632"/>
                </a:lnTo>
                <a:lnTo>
                  <a:pt x="632" y="1631"/>
                </a:lnTo>
                <a:lnTo>
                  <a:pt x="631" y="1630"/>
                </a:lnTo>
                <a:lnTo>
                  <a:pt x="632" y="1630"/>
                </a:lnTo>
                <a:lnTo>
                  <a:pt x="633" y="1629"/>
                </a:lnTo>
                <a:lnTo>
                  <a:pt x="633" y="1628"/>
                </a:lnTo>
                <a:lnTo>
                  <a:pt x="632" y="1625"/>
                </a:lnTo>
                <a:lnTo>
                  <a:pt x="631" y="1623"/>
                </a:lnTo>
                <a:lnTo>
                  <a:pt x="632" y="1623"/>
                </a:lnTo>
                <a:lnTo>
                  <a:pt x="632" y="1624"/>
                </a:lnTo>
                <a:lnTo>
                  <a:pt x="632" y="1625"/>
                </a:lnTo>
                <a:lnTo>
                  <a:pt x="633" y="1626"/>
                </a:lnTo>
                <a:lnTo>
                  <a:pt x="633" y="1628"/>
                </a:lnTo>
                <a:lnTo>
                  <a:pt x="633" y="1629"/>
                </a:lnTo>
                <a:lnTo>
                  <a:pt x="634" y="1629"/>
                </a:lnTo>
                <a:lnTo>
                  <a:pt x="635" y="1628"/>
                </a:lnTo>
                <a:lnTo>
                  <a:pt x="633" y="1622"/>
                </a:lnTo>
                <a:lnTo>
                  <a:pt x="635" y="1628"/>
                </a:lnTo>
                <a:lnTo>
                  <a:pt x="636" y="1628"/>
                </a:lnTo>
                <a:lnTo>
                  <a:pt x="637" y="1628"/>
                </a:lnTo>
                <a:lnTo>
                  <a:pt x="639" y="1628"/>
                </a:lnTo>
                <a:lnTo>
                  <a:pt x="640" y="1626"/>
                </a:lnTo>
                <a:lnTo>
                  <a:pt x="641" y="1624"/>
                </a:lnTo>
                <a:lnTo>
                  <a:pt x="642" y="1623"/>
                </a:lnTo>
                <a:lnTo>
                  <a:pt x="644" y="1622"/>
                </a:lnTo>
                <a:lnTo>
                  <a:pt x="647" y="1620"/>
                </a:lnTo>
                <a:lnTo>
                  <a:pt x="645" y="1617"/>
                </a:lnTo>
                <a:lnTo>
                  <a:pt x="645" y="1616"/>
                </a:lnTo>
                <a:lnTo>
                  <a:pt x="651" y="1614"/>
                </a:lnTo>
                <a:lnTo>
                  <a:pt x="651" y="1615"/>
                </a:lnTo>
                <a:lnTo>
                  <a:pt x="647" y="1617"/>
                </a:lnTo>
                <a:lnTo>
                  <a:pt x="648" y="1620"/>
                </a:lnTo>
                <a:lnTo>
                  <a:pt x="648" y="1619"/>
                </a:lnTo>
                <a:lnTo>
                  <a:pt x="649" y="1619"/>
                </a:lnTo>
                <a:lnTo>
                  <a:pt x="653" y="1615"/>
                </a:lnTo>
                <a:lnTo>
                  <a:pt x="656" y="1614"/>
                </a:lnTo>
                <a:lnTo>
                  <a:pt x="656" y="1613"/>
                </a:lnTo>
                <a:lnTo>
                  <a:pt x="659" y="1611"/>
                </a:lnTo>
                <a:lnTo>
                  <a:pt x="659" y="1612"/>
                </a:lnTo>
                <a:lnTo>
                  <a:pt x="656" y="1613"/>
                </a:lnTo>
                <a:lnTo>
                  <a:pt x="656" y="1614"/>
                </a:lnTo>
                <a:lnTo>
                  <a:pt x="656" y="1613"/>
                </a:lnTo>
                <a:lnTo>
                  <a:pt x="657" y="1613"/>
                </a:lnTo>
                <a:lnTo>
                  <a:pt x="659" y="1611"/>
                </a:lnTo>
                <a:lnTo>
                  <a:pt x="665" y="1608"/>
                </a:lnTo>
                <a:lnTo>
                  <a:pt x="666" y="1608"/>
                </a:lnTo>
                <a:lnTo>
                  <a:pt x="669" y="1608"/>
                </a:lnTo>
                <a:lnTo>
                  <a:pt x="672" y="1608"/>
                </a:lnTo>
                <a:lnTo>
                  <a:pt x="674" y="1608"/>
                </a:lnTo>
                <a:lnTo>
                  <a:pt x="678" y="1608"/>
                </a:lnTo>
                <a:lnTo>
                  <a:pt x="687" y="1608"/>
                </a:lnTo>
                <a:lnTo>
                  <a:pt x="689" y="1608"/>
                </a:lnTo>
                <a:lnTo>
                  <a:pt x="690" y="1607"/>
                </a:lnTo>
                <a:lnTo>
                  <a:pt x="691" y="1607"/>
                </a:lnTo>
                <a:lnTo>
                  <a:pt x="691" y="1608"/>
                </a:lnTo>
                <a:lnTo>
                  <a:pt x="692" y="1608"/>
                </a:lnTo>
                <a:lnTo>
                  <a:pt x="692" y="1607"/>
                </a:lnTo>
                <a:lnTo>
                  <a:pt x="693" y="1607"/>
                </a:lnTo>
                <a:lnTo>
                  <a:pt x="695" y="1607"/>
                </a:lnTo>
                <a:lnTo>
                  <a:pt x="699" y="1608"/>
                </a:lnTo>
                <a:lnTo>
                  <a:pt x="701" y="1609"/>
                </a:lnTo>
                <a:lnTo>
                  <a:pt x="702" y="1609"/>
                </a:lnTo>
                <a:lnTo>
                  <a:pt x="707" y="1611"/>
                </a:lnTo>
                <a:lnTo>
                  <a:pt x="709" y="1611"/>
                </a:lnTo>
                <a:lnTo>
                  <a:pt x="710" y="1612"/>
                </a:lnTo>
                <a:lnTo>
                  <a:pt x="715" y="1612"/>
                </a:lnTo>
                <a:lnTo>
                  <a:pt x="716" y="1609"/>
                </a:lnTo>
                <a:lnTo>
                  <a:pt x="727" y="1609"/>
                </a:lnTo>
                <a:lnTo>
                  <a:pt x="733" y="1608"/>
                </a:lnTo>
                <a:lnTo>
                  <a:pt x="739" y="1606"/>
                </a:lnTo>
                <a:lnTo>
                  <a:pt x="741" y="1606"/>
                </a:lnTo>
                <a:lnTo>
                  <a:pt x="741" y="1605"/>
                </a:lnTo>
                <a:lnTo>
                  <a:pt x="749" y="1601"/>
                </a:lnTo>
                <a:lnTo>
                  <a:pt x="750" y="1600"/>
                </a:lnTo>
                <a:lnTo>
                  <a:pt x="754" y="1598"/>
                </a:lnTo>
                <a:lnTo>
                  <a:pt x="757" y="1598"/>
                </a:lnTo>
                <a:lnTo>
                  <a:pt x="761" y="1595"/>
                </a:lnTo>
                <a:lnTo>
                  <a:pt x="762" y="1595"/>
                </a:lnTo>
                <a:lnTo>
                  <a:pt x="764" y="1594"/>
                </a:lnTo>
                <a:lnTo>
                  <a:pt x="765" y="1592"/>
                </a:lnTo>
                <a:lnTo>
                  <a:pt x="772" y="1589"/>
                </a:lnTo>
                <a:lnTo>
                  <a:pt x="774" y="1589"/>
                </a:lnTo>
                <a:lnTo>
                  <a:pt x="776" y="1588"/>
                </a:lnTo>
                <a:lnTo>
                  <a:pt x="778" y="1588"/>
                </a:lnTo>
                <a:lnTo>
                  <a:pt x="778" y="1589"/>
                </a:lnTo>
                <a:lnTo>
                  <a:pt x="779" y="1589"/>
                </a:lnTo>
                <a:lnTo>
                  <a:pt x="782" y="1590"/>
                </a:lnTo>
                <a:lnTo>
                  <a:pt x="789" y="1592"/>
                </a:lnTo>
                <a:lnTo>
                  <a:pt x="790" y="1592"/>
                </a:lnTo>
                <a:close/>
                <a:moveTo>
                  <a:pt x="1933" y="1550"/>
                </a:moveTo>
                <a:lnTo>
                  <a:pt x="1932" y="1550"/>
                </a:lnTo>
                <a:lnTo>
                  <a:pt x="1933" y="1549"/>
                </a:lnTo>
                <a:lnTo>
                  <a:pt x="1933" y="1548"/>
                </a:lnTo>
                <a:lnTo>
                  <a:pt x="1935" y="1548"/>
                </a:lnTo>
                <a:lnTo>
                  <a:pt x="1935" y="1549"/>
                </a:lnTo>
                <a:lnTo>
                  <a:pt x="1933" y="1550"/>
                </a:lnTo>
                <a:close/>
                <a:moveTo>
                  <a:pt x="965" y="1343"/>
                </a:moveTo>
                <a:lnTo>
                  <a:pt x="966" y="1346"/>
                </a:lnTo>
                <a:lnTo>
                  <a:pt x="969" y="1344"/>
                </a:lnTo>
                <a:lnTo>
                  <a:pt x="969" y="1343"/>
                </a:lnTo>
                <a:lnTo>
                  <a:pt x="970" y="1344"/>
                </a:lnTo>
                <a:lnTo>
                  <a:pt x="969" y="1344"/>
                </a:lnTo>
                <a:lnTo>
                  <a:pt x="966" y="1346"/>
                </a:lnTo>
                <a:lnTo>
                  <a:pt x="966" y="1348"/>
                </a:lnTo>
                <a:lnTo>
                  <a:pt x="965" y="1351"/>
                </a:lnTo>
                <a:lnTo>
                  <a:pt x="963" y="1352"/>
                </a:lnTo>
                <a:lnTo>
                  <a:pt x="961" y="1353"/>
                </a:lnTo>
                <a:lnTo>
                  <a:pt x="960" y="1352"/>
                </a:lnTo>
                <a:lnTo>
                  <a:pt x="953" y="1347"/>
                </a:lnTo>
                <a:lnTo>
                  <a:pt x="951" y="1344"/>
                </a:lnTo>
                <a:lnTo>
                  <a:pt x="948" y="1346"/>
                </a:lnTo>
                <a:lnTo>
                  <a:pt x="946" y="1344"/>
                </a:lnTo>
                <a:lnTo>
                  <a:pt x="948" y="1344"/>
                </a:lnTo>
                <a:lnTo>
                  <a:pt x="948" y="1345"/>
                </a:lnTo>
                <a:lnTo>
                  <a:pt x="950" y="1344"/>
                </a:lnTo>
                <a:lnTo>
                  <a:pt x="949" y="1341"/>
                </a:lnTo>
                <a:lnTo>
                  <a:pt x="950" y="1340"/>
                </a:lnTo>
                <a:lnTo>
                  <a:pt x="950" y="1339"/>
                </a:lnTo>
                <a:lnTo>
                  <a:pt x="949" y="1339"/>
                </a:lnTo>
                <a:lnTo>
                  <a:pt x="949" y="1338"/>
                </a:lnTo>
                <a:lnTo>
                  <a:pt x="950" y="1338"/>
                </a:lnTo>
                <a:lnTo>
                  <a:pt x="950" y="1337"/>
                </a:lnTo>
                <a:lnTo>
                  <a:pt x="953" y="1337"/>
                </a:lnTo>
                <a:lnTo>
                  <a:pt x="954" y="1337"/>
                </a:lnTo>
                <a:lnTo>
                  <a:pt x="955" y="1337"/>
                </a:lnTo>
                <a:lnTo>
                  <a:pt x="961" y="1340"/>
                </a:lnTo>
                <a:lnTo>
                  <a:pt x="965" y="1343"/>
                </a:lnTo>
                <a:close/>
                <a:moveTo>
                  <a:pt x="1087" y="1323"/>
                </a:moveTo>
                <a:lnTo>
                  <a:pt x="1093" y="1326"/>
                </a:lnTo>
                <a:lnTo>
                  <a:pt x="1093" y="1324"/>
                </a:lnTo>
                <a:lnTo>
                  <a:pt x="1094" y="1324"/>
                </a:lnTo>
                <a:lnTo>
                  <a:pt x="1094" y="1326"/>
                </a:lnTo>
                <a:lnTo>
                  <a:pt x="1094" y="1324"/>
                </a:lnTo>
                <a:lnTo>
                  <a:pt x="1095" y="1324"/>
                </a:lnTo>
                <a:lnTo>
                  <a:pt x="1095" y="1326"/>
                </a:lnTo>
                <a:lnTo>
                  <a:pt x="1094" y="1326"/>
                </a:lnTo>
                <a:lnTo>
                  <a:pt x="1099" y="1327"/>
                </a:lnTo>
                <a:lnTo>
                  <a:pt x="1102" y="1331"/>
                </a:lnTo>
                <a:lnTo>
                  <a:pt x="1107" y="1330"/>
                </a:lnTo>
                <a:lnTo>
                  <a:pt x="1107" y="1329"/>
                </a:lnTo>
                <a:lnTo>
                  <a:pt x="1108" y="1329"/>
                </a:lnTo>
                <a:lnTo>
                  <a:pt x="1108" y="1328"/>
                </a:lnTo>
                <a:lnTo>
                  <a:pt x="1109" y="1328"/>
                </a:lnTo>
                <a:lnTo>
                  <a:pt x="1109" y="1329"/>
                </a:lnTo>
                <a:lnTo>
                  <a:pt x="1110" y="1329"/>
                </a:lnTo>
                <a:lnTo>
                  <a:pt x="1110" y="1330"/>
                </a:lnTo>
                <a:lnTo>
                  <a:pt x="1109" y="1331"/>
                </a:lnTo>
                <a:lnTo>
                  <a:pt x="1108" y="1331"/>
                </a:lnTo>
                <a:lnTo>
                  <a:pt x="1107" y="1331"/>
                </a:lnTo>
                <a:lnTo>
                  <a:pt x="1107" y="1330"/>
                </a:lnTo>
                <a:lnTo>
                  <a:pt x="1104" y="1331"/>
                </a:lnTo>
                <a:lnTo>
                  <a:pt x="1103" y="1331"/>
                </a:lnTo>
                <a:lnTo>
                  <a:pt x="1102" y="1331"/>
                </a:lnTo>
                <a:lnTo>
                  <a:pt x="1103" y="1332"/>
                </a:lnTo>
                <a:lnTo>
                  <a:pt x="1104" y="1333"/>
                </a:lnTo>
                <a:lnTo>
                  <a:pt x="1104" y="1335"/>
                </a:lnTo>
                <a:lnTo>
                  <a:pt x="1105" y="1335"/>
                </a:lnTo>
                <a:lnTo>
                  <a:pt x="1105" y="1336"/>
                </a:lnTo>
                <a:lnTo>
                  <a:pt x="1107" y="1336"/>
                </a:lnTo>
                <a:lnTo>
                  <a:pt x="1107" y="1335"/>
                </a:lnTo>
                <a:lnTo>
                  <a:pt x="1107" y="1336"/>
                </a:lnTo>
                <a:lnTo>
                  <a:pt x="1109" y="1335"/>
                </a:lnTo>
                <a:lnTo>
                  <a:pt x="1105" y="1336"/>
                </a:lnTo>
                <a:lnTo>
                  <a:pt x="1107" y="1337"/>
                </a:lnTo>
                <a:lnTo>
                  <a:pt x="1108" y="1337"/>
                </a:lnTo>
                <a:lnTo>
                  <a:pt x="1110" y="1337"/>
                </a:lnTo>
                <a:lnTo>
                  <a:pt x="1109" y="1338"/>
                </a:lnTo>
                <a:lnTo>
                  <a:pt x="1108" y="1338"/>
                </a:lnTo>
                <a:lnTo>
                  <a:pt x="1108" y="1339"/>
                </a:lnTo>
                <a:lnTo>
                  <a:pt x="1109" y="1339"/>
                </a:lnTo>
                <a:lnTo>
                  <a:pt x="1109" y="1340"/>
                </a:lnTo>
                <a:lnTo>
                  <a:pt x="1108" y="1340"/>
                </a:lnTo>
                <a:lnTo>
                  <a:pt x="1108" y="1341"/>
                </a:lnTo>
                <a:lnTo>
                  <a:pt x="1108" y="1348"/>
                </a:lnTo>
                <a:lnTo>
                  <a:pt x="1105" y="1351"/>
                </a:lnTo>
                <a:lnTo>
                  <a:pt x="1105" y="1352"/>
                </a:lnTo>
                <a:lnTo>
                  <a:pt x="1103" y="1355"/>
                </a:lnTo>
                <a:lnTo>
                  <a:pt x="1102" y="1355"/>
                </a:lnTo>
                <a:lnTo>
                  <a:pt x="1095" y="1360"/>
                </a:lnTo>
                <a:lnTo>
                  <a:pt x="1091" y="1360"/>
                </a:lnTo>
                <a:lnTo>
                  <a:pt x="1090" y="1360"/>
                </a:lnTo>
                <a:lnTo>
                  <a:pt x="1088" y="1361"/>
                </a:lnTo>
                <a:lnTo>
                  <a:pt x="1086" y="1362"/>
                </a:lnTo>
                <a:lnTo>
                  <a:pt x="1087" y="1365"/>
                </a:lnTo>
                <a:lnTo>
                  <a:pt x="1094" y="1364"/>
                </a:lnTo>
                <a:lnTo>
                  <a:pt x="1094" y="1365"/>
                </a:lnTo>
                <a:lnTo>
                  <a:pt x="1087" y="1365"/>
                </a:lnTo>
                <a:lnTo>
                  <a:pt x="1085" y="1363"/>
                </a:lnTo>
                <a:lnTo>
                  <a:pt x="1071" y="1371"/>
                </a:lnTo>
                <a:lnTo>
                  <a:pt x="1070" y="1372"/>
                </a:lnTo>
                <a:lnTo>
                  <a:pt x="1071" y="1374"/>
                </a:lnTo>
                <a:lnTo>
                  <a:pt x="1075" y="1372"/>
                </a:lnTo>
                <a:lnTo>
                  <a:pt x="1075" y="1373"/>
                </a:lnTo>
                <a:lnTo>
                  <a:pt x="1068" y="1377"/>
                </a:lnTo>
                <a:lnTo>
                  <a:pt x="1071" y="1374"/>
                </a:lnTo>
                <a:lnTo>
                  <a:pt x="1069" y="1372"/>
                </a:lnTo>
                <a:lnTo>
                  <a:pt x="1068" y="1373"/>
                </a:lnTo>
                <a:lnTo>
                  <a:pt x="1065" y="1376"/>
                </a:lnTo>
                <a:lnTo>
                  <a:pt x="1062" y="1377"/>
                </a:lnTo>
                <a:lnTo>
                  <a:pt x="1062" y="1378"/>
                </a:lnTo>
                <a:lnTo>
                  <a:pt x="1062" y="1377"/>
                </a:lnTo>
                <a:lnTo>
                  <a:pt x="1062" y="1378"/>
                </a:lnTo>
                <a:lnTo>
                  <a:pt x="1062" y="1377"/>
                </a:lnTo>
                <a:lnTo>
                  <a:pt x="1061" y="1377"/>
                </a:lnTo>
                <a:lnTo>
                  <a:pt x="1060" y="1378"/>
                </a:lnTo>
                <a:lnTo>
                  <a:pt x="1062" y="1381"/>
                </a:lnTo>
                <a:lnTo>
                  <a:pt x="1059" y="1386"/>
                </a:lnTo>
                <a:lnTo>
                  <a:pt x="1058" y="1386"/>
                </a:lnTo>
                <a:lnTo>
                  <a:pt x="1061" y="1381"/>
                </a:lnTo>
                <a:lnTo>
                  <a:pt x="1060" y="1378"/>
                </a:lnTo>
                <a:lnTo>
                  <a:pt x="1059" y="1379"/>
                </a:lnTo>
                <a:lnTo>
                  <a:pt x="1058" y="1379"/>
                </a:lnTo>
                <a:lnTo>
                  <a:pt x="1057" y="1379"/>
                </a:lnTo>
                <a:lnTo>
                  <a:pt x="1055" y="1380"/>
                </a:lnTo>
                <a:lnTo>
                  <a:pt x="1054" y="1380"/>
                </a:lnTo>
                <a:lnTo>
                  <a:pt x="1053" y="1380"/>
                </a:lnTo>
                <a:lnTo>
                  <a:pt x="1052" y="1380"/>
                </a:lnTo>
                <a:lnTo>
                  <a:pt x="1051" y="1380"/>
                </a:lnTo>
                <a:lnTo>
                  <a:pt x="1051" y="1379"/>
                </a:lnTo>
                <a:lnTo>
                  <a:pt x="1050" y="1379"/>
                </a:lnTo>
                <a:lnTo>
                  <a:pt x="1049" y="1379"/>
                </a:lnTo>
                <a:lnTo>
                  <a:pt x="1047" y="1379"/>
                </a:lnTo>
                <a:lnTo>
                  <a:pt x="1046" y="1378"/>
                </a:lnTo>
                <a:lnTo>
                  <a:pt x="1045" y="1377"/>
                </a:lnTo>
                <a:lnTo>
                  <a:pt x="1044" y="1376"/>
                </a:lnTo>
                <a:lnTo>
                  <a:pt x="1044" y="1374"/>
                </a:lnTo>
                <a:lnTo>
                  <a:pt x="1043" y="1373"/>
                </a:lnTo>
                <a:lnTo>
                  <a:pt x="1043" y="1372"/>
                </a:lnTo>
                <a:lnTo>
                  <a:pt x="1042" y="1371"/>
                </a:lnTo>
                <a:lnTo>
                  <a:pt x="1042" y="1370"/>
                </a:lnTo>
                <a:lnTo>
                  <a:pt x="1042" y="1369"/>
                </a:lnTo>
                <a:lnTo>
                  <a:pt x="1043" y="1368"/>
                </a:lnTo>
                <a:lnTo>
                  <a:pt x="1043" y="1366"/>
                </a:lnTo>
                <a:lnTo>
                  <a:pt x="1044" y="1365"/>
                </a:lnTo>
                <a:lnTo>
                  <a:pt x="1045" y="1364"/>
                </a:lnTo>
                <a:lnTo>
                  <a:pt x="1046" y="1363"/>
                </a:lnTo>
                <a:lnTo>
                  <a:pt x="1047" y="1362"/>
                </a:lnTo>
                <a:lnTo>
                  <a:pt x="1047" y="1361"/>
                </a:lnTo>
                <a:lnTo>
                  <a:pt x="1049" y="1360"/>
                </a:lnTo>
                <a:lnTo>
                  <a:pt x="1050" y="1358"/>
                </a:lnTo>
                <a:lnTo>
                  <a:pt x="1051" y="1357"/>
                </a:lnTo>
                <a:lnTo>
                  <a:pt x="1052" y="1356"/>
                </a:lnTo>
                <a:lnTo>
                  <a:pt x="1052" y="1355"/>
                </a:lnTo>
                <a:lnTo>
                  <a:pt x="1053" y="1355"/>
                </a:lnTo>
                <a:lnTo>
                  <a:pt x="1053" y="1354"/>
                </a:lnTo>
                <a:lnTo>
                  <a:pt x="1054" y="1353"/>
                </a:lnTo>
                <a:lnTo>
                  <a:pt x="1055" y="1352"/>
                </a:lnTo>
                <a:lnTo>
                  <a:pt x="1055" y="1351"/>
                </a:lnTo>
                <a:lnTo>
                  <a:pt x="1057" y="1351"/>
                </a:lnTo>
                <a:lnTo>
                  <a:pt x="1057" y="1349"/>
                </a:lnTo>
                <a:lnTo>
                  <a:pt x="1058" y="1348"/>
                </a:lnTo>
                <a:lnTo>
                  <a:pt x="1060" y="1345"/>
                </a:lnTo>
                <a:lnTo>
                  <a:pt x="1061" y="1345"/>
                </a:lnTo>
                <a:lnTo>
                  <a:pt x="1061" y="1344"/>
                </a:lnTo>
                <a:lnTo>
                  <a:pt x="1062" y="1343"/>
                </a:lnTo>
                <a:lnTo>
                  <a:pt x="1063" y="1341"/>
                </a:lnTo>
                <a:lnTo>
                  <a:pt x="1066" y="1339"/>
                </a:lnTo>
                <a:lnTo>
                  <a:pt x="1067" y="1337"/>
                </a:lnTo>
                <a:lnTo>
                  <a:pt x="1068" y="1336"/>
                </a:lnTo>
                <a:lnTo>
                  <a:pt x="1069" y="1335"/>
                </a:lnTo>
                <a:lnTo>
                  <a:pt x="1070" y="1332"/>
                </a:lnTo>
                <a:lnTo>
                  <a:pt x="1071" y="1331"/>
                </a:lnTo>
                <a:lnTo>
                  <a:pt x="1072" y="1327"/>
                </a:lnTo>
                <a:lnTo>
                  <a:pt x="1074" y="1326"/>
                </a:lnTo>
                <a:lnTo>
                  <a:pt x="1074" y="1324"/>
                </a:lnTo>
                <a:lnTo>
                  <a:pt x="1075" y="1324"/>
                </a:lnTo>
                <a:lnTo>
                  <a:pt x="1076" y="1324"/>
                </a:lnTo>
                <a:lnTo>
                  <a:pt x="1077" y="1324"/>
                </a:lnTo>
                <a:lnTo>
                  <a:pt x="1078" y="1324"/>
                </a:lnTo>
                <a:lnTo>
                  <a:pt x="1080" y="1324"/>
                </a:lnTo>
                <a:lnTo>
                  <a:pt x="1082" y="1324"/>
                </a:lnTo>
                <a:lnTo>
                  <a:pt x="1084" y="1324"/>
                </a:lnTo>
                <a:lnTo>
                  <a:pt x="1087" y="1323"/>
                </a:lnTo>
                <a:close/>
                <a:moveTo>
                  <a:pt x="982" y="1279"/>
                </a:moveTo>
                <a:lnTo>
                  <a:pt x="984" y="1281"/>
                </a:lnTo>
                <a:lnTo>
                  <a:pt x="984" y="1280"/>
                </a:lnTo>
                <a:lnTo>
                  <a:pt x="992" y="1288"/>
                </a:lnTo>
                <a:lnTo>
                  <a:pt x="991" y="1290"/>
                </a:lnTo>
                <a:lnTo>
                  <a:pt x="990" y="1294"/>
                </a:lnTo>
                <a:lnTo>
                  <a:pt x="986" y="1294"/>
                </a:lnTo>
                <a:lnTo>
                  <a:pt x="985" y="1295"/>
                </a:lnTo>
                <a:lnTo>
                  <a:pt x="982" y="1293"/>
                </a:lnTo>
                <a:lnTo>
                  <a:pt x="980" y="1291"/>
                </a:lnTo>
                <a:lnTo>
                  <a:pt x="976" y="1287"/>
                </a:lnTo>
                <a:lnTo>
                  <a:pt x="974" y="1289"/>
                </a:lnTo>
                <a:lnTo>
                  <a:pt x="982" y="1298"/>
                </a:lnTo>
                <a:lnTo>
                  <a:pt x="974" y="1305"/>
                </a:lnTo>
                <a:lnTo>
                  <a:pt x="965" y="1296"/>
                </a:lnTo>
                <a:lnTo>
                  <a:pt x="969" y="1291"/>
                </a:lnTo>
                <a:lnTo>
                  <a:pt x="968" y="1290"/>
                </a:lnTo>
                <a:lnTo>
                  <a:pt x="977" y="1281"/>
                </a:lnTo>
                <a:lnTo>
                  <a:pt x="978" y="1282"/>
                </a:lnTo>
                <a:lnTo>
                  <a:pt x="980" y="1280"/>
                </a:lnTo>
                <a:lnTo>
                  <a:pt x="982" y="1279"/>
                </a:lnTo>
                <a:close/>
                <a:moveTo>
                  <a:pt x="1326" y="1006"/>
                </a:moveTo>
                <a:lnTo>
                  <a:pt x="1325" y="1006"/>
                </a:lnTo>
                <a:lnTo>
                  <a:pt x="1325" y="1008"/>
                </a:lnTo>
                <a:lnTo>
                  <a:pt x="1323" y="1008"/>
                </a:lnTo>
                <a:lnTo>
                  <a:pt x="1323" y="1006"/>
                </a:lnTo>
                <a:lnTo>
                  <a:pt x="1325" y="1005"/>
                </a:lnTo>
                <a:lnTo>
                  <a:pt x="1326" y="1005"/>
                </a:lnTo>
                <a:lnTo>
                  <a:pt x="1326" y="1006"/>
                </a:lnTo>
                <a:close/>
                <a:moveTo>
                  <a:pt x="1427" y="872"/>
                </a:moveTo>
                <a:lnTo>
                  <a:pt x="1423" y="876"/>
                </a:lnTo>
                <a:lnTo>
                  <a:pt x="1422" y="877"/>
                </a:lnTo>
                <a:lnTo>
                  <a:pt x="1420" y="879"/>
                </a:lnTo>
                <a:lnTo>
                  <a:pt x="1418" y="884"/>
                </a:lnTo>
                <a:lnTo>
                  <a:pt x="1415" y="887"/>
                </a:lnTo>
                <a:lnTo>
                  <a:pt x="1413" y="892"/>
                </a:lnTo>
                <a:lnTo>
                  <a:pt x="1406" y="901"/>
                </a:lnTo>
                <a:lnTo>
                  <a:pt x="1405" y="903"/>
                </a:lnTo>
                <a:lnTo>
                  <a:pt x="1404" y="905"/>
                </a:lnTo>
                <a:lnTo>
                  <a:pt x="1403" y="907"/>
                </a:lnTo>
                <a:lnTo>
                  <a:pt x="1400" y="912"/>
                </a:lnTo>
                <a:lnTo>
                  <a:pt x="1398" y="913"/>
                </a:lnTo>
                <a:lnTo>
                  <a:pt x="1397" y="916"/>
                </a:lnTo>
                <a:lnTo>
                  <a:pt x="1395" y="919"/>
                </a:lnTo>
                <a:lnTo>
                  <a:pt x="1394" y="921"/>
                </a:lnTo>
                <a:lnTo>
                  <a:pt x="1392" y="924"/>
                </a:lnTo>
                <a:lnTo>
                  <a:pt x="1391" y="925"/>
                </a:lnTo>
                <a:lnTo>
                  <a:pt x="1389" y="926"/>
                </a:lnTo>
                <a:lnTo>
                  <a:pt x="1388" y="927"/>
                </a:lnTo>
                <a:lnTo>
                  <a:pt x="1384" y="934"/>
                </a:lnTo>
                <a:lnTo>
                  <a:pt x="1383" y="935"/>
                </a:lnTo>
                <a:lnTo>
                  <a:pt x="1381" y="936"/>
                </a:lnTo>
                <a:lnTo>
                  <a:pt x="1380" y="938"/>
                </a:lnTo>
                <a:lnTo>
                  <a:pt x="1380" y="939"/>
                </a:lnTo>
                <a:lnTo>
                  <a:pt x="1379" y="941"/>
                </a:lnTo>
                <a:lnTo>
                  <a:pt x="1378" y="944"/>
                </a:lnTo>
                <a:lnTo>
                  <a:pt x="1376" y="947"/>
                </a:lnTo>
                <a:lnTo>
                  <a:pt x="1375" y="947"/>
                </a:lnTo>
                <a:lnTo>
                  <a:pt x="1375" y="949"/>
                </a:lnTo>
                <a:lnTo>
                  <a:pt x="1371" y="952"/>
                </a:lnTo>
                <a:lnTo>
                  <a:pt x="1367" y="958"/>
                </a:lnTo>
                <a:lnTo>
                  <a:pt x="1366" y="958"/>
                </a:lnTo>
                <a:lnTo>
                  <a:pt x="1363" y="961"/>
                </a:lnTo>
                <a:lnTo>
                  <a:pt x="1359" y="969"/>
                </a:lnTo>
                <a:lnTo>
                  <a:pt x="1356" y="970"/>
                </a:lnTo>
                <a:lnTo>
                  <a:pt x="1354" y="974"/>
                </a:lnTo>
                <a:lnTo>
                  <a:pt x="1351" y="977"/>
                </a:lnTo>
                <a:lnTo>
                  <a:pt x="1348" y="978"/>
                </a:lnTo>
                <a:lnTo>
                  <a:pt x="1346" y="981"/>
                </a:lnTo>
                <a:lnTo>
                  <a:pt x="1345" y="983"/>
                </a:lnTo>
                <a:lnTo>
                  <a:pt x="1343" y="985"/>
                </a:lnTo>
                <a:lnTo>
                  <a:pt x="1341" y="987"/>
                </a:lnTo>
                <a:lnTo>
                  <a:pt x="1339" y="987"/>
                </a:lnTo>
                <a:lnTo>
                  <a:pt x="1339" y="988"/>
                </a:lnTo>
                <a:lnTo>
                  <a:pt x="1339" y="987"/>
                </a:lnTo>
                <a:lnTo>
                  <a:pt x="1338" y="988"/>
                </a:lnTo>
                <a:lnTo>
                  <a:pt x="1337" y="988"/>
                </a:lnTo>
                <a:lnTo>
                  <a:pt x="1338" y="987"/>
                </a:lnTo>
                <a:lnTo>
                  <a:pt x="1338" y="986"/>
                </a:lnTo>
                <a:lnTo>
                  <a:pt x="1339" y="983"/>
                </a:lnTo>
                <a:lnTo>
                  <a:pt x="1342" y="979"/>
                </a:lnTo>
                <a:lnTo>
                  <a:pt x="1344" y="976"/>
                </a:lnTo>
                <a:lnTo>
                  <a:pt x="1345" y="974"/>
                </a:lnTo>
                <a:lnTo>
                  <a:pt x="1346" y="969"/>
                </a:lnTo>
                <a:lnTo>
                  <a:pt x="1348" y="964"/>
                </a:lnTo>
                <a:lnTo>
                  <a:pt x="1350" y="964"/>
                </a:lnTo>
                <a:lnTo>
                  <a:pt x="1351" y="962"/>
                </a:lnTo>
                <a:lnTo>
                  <a:pt x="1355" y="958"/>
                </a:lnTo>
                <a:lnTo>
                  <a:pt x="1359" y="952"/>
                </a:lnTo>
                <a:lnTo>
                  <a:pt x="1360" y="950"/>
                </a:lnTo>
                <a:lnTo>
                  <a:pt x="1362" y="946"/>
                </a:lnTo>
                <a:lnTo>
                  <a:pt x="1364" y="944"/>
                </a:lnTo>
                <a:lnTo>
                  <a:pt x="1364" y="943"/>
                </a:lnTo>
                <a:lnTo>
                  <a:pt x="1364" y="942"/>
                </a:lnTo>
                <a:lnTo>
                  <a:pt x="1366" y="942"/>
                </a:lnTo>
                <a:lnTo>
                  <a:pt x="1367" y="939"/>
                </a:lnTo>
                <a:lnTo>
                  <a:pt x="1372" y="932"/>
                </a:lnTo>
                <a:lnTo>
                  <a:pt x="1372" y="930"/>
                </a:lnTo>
                <a:lnTo>
                  <a:pt x="1373" y="929"/>
                </a:lnTo>
                <a:lnTo>
                  <a:pt x="1375" y="928"/>
                </a:lnTo>
                <a:lnTo>
                  <a:pt x="1376" y="926"/>
                </a:lnTo>
                <a:lnTo>
                  <a:pt x="1376" y="927"/>
                </a:lnTo>
                <a:lnTo>
                  <a:pt x="1378" y="924"/>
                </a:lnTo>
                <a:lnTo>
                  <a:pt x="1380" y="921"/>
                </a:lnTo>
                <a:lnTo>
                  <a:pt x="1381" y="919"/>
                </a:lnTo>
                <a:lnTo>
                  <a:pt x="1383" y="917"/>
                </a:lnTo>
                <a:lnTo>
                  <a:pt x="1385" y="912"/>
                </a:lnTo>
                <a:lnTo>
                  <a:pt x="1385" y="911"/>
                </a:lnTo>
                <a:lnTo>
                  <a:pt x="1386" y="910"/>
                </a:lnTo>
                <a:lnTo>
                  <a:pt x="1388" y="908"/>
                </a:lnTo>
                <a:lnTo>
                  <a:pt x="1389" y="905"/>
                </a:lnTo>
                <a:lnTo>
                  <a:pt x="1393" y="901"/>
                </a:lnTo>
                <a:lnTo>
                  <a:pt x="1394" y="901"/>
                </a:lnTo>
                <a:lnTo>
                  <a:pt x="1395" y="899"/>
                </a:lnTo>
                <a:lnTo>
                  <a:pt x="1400" y="891"/>
                </a:lnTo>
                <a:lnTo>
                  <a:pt x="1405" y="883"/>
                </a:lnTo>
                <a:lnTo>
                  <a:pt x="1408" y="878"/>
                </a:lnTo>
                <a:lnTo>
                  <a:pt x="1409" y="877"/>
                </a:lnTo>
                <a:lnTo>
                  <a:pt x="1410" y="876"/>
                </a:lnTo>
                <a:lnTo>
                  <a:pt x="1410" y="875"/>
                </a:lnTo>
                <a:lnTo>
                  <a:pt x="1410" y="874"/>
                </a:lnTo>
                <a:lnTo>
                  <a:pt x="1410" y="875"/>
                </a:lnTo>
                <a:lnTo>
                  <a:pt x="1411" y="875"/>
                </a:lnTo>
                <a:lnTo>
                  <a:pt x="1411" y="872"/>
                </a:lnTo>
                <a:lnTo>
                  <a:pt x="1412" y="871"/>
                </a:lnTo>
                <a:lnTo>
                  <a:pt x="1413" y="869"/>
                </a:lnTo>
                <a:lnTo>
                  <a:pt x="1413" y="868"/>
                </a:lnTo>
                <a:lnTo>
                  <a:pt x="1414" y="868"/>
                </a:lnTo>
                <a:lnTo>
                  <a:pt x="1415" y="866"/>
                </a:lnTo>
                <a:lnTo>
                  <a:pt x="1417" y="866"/>
                </a:lnTo>
                <a:lnTo>
                  <a:pt x="1420" y="861"/>
                </a:lnTo>
                <a:lnTo>
                  <a:pt x="1422" y="859"/>
                </a:lnTo>
                <a:lnTo>
                  <a:pt x="1423" y="857"/>
                </a:lnTo>
                <a:lnTo>
                  <a:pt x="1426" y="855"/>
                </a:lnTo>
                <a:lnTo>
                  <a:pt x="1429" y="853"/>
                </a:lnTo>
                <a:lnTo>
                  <a:pt x="1430" y="853"/>
                </a:lnTo>
                <a:lnTo>
                  <a:pt x="1433" y="851"/>
                </a:lnTo>
                <a:lnTo>
                  <a:pt x="1434" y="850"/>
                </a:lnTo>
                <a:lnTo>
                  <a:pt x="1435" y="850"/>
                </a:lnTo>
                <a:lnTo>
                  <a:pt x="1434" y="852"/>
                </a:lnTo>
                <a:lnTo>
                  <a:pt x="1434" y="853"/>
                </a:lnTo>
                <a:lnTo>
                  <a:pt x="1434" y="857"/>
                </a:lnTo>
                <a:lnTo>
                  <a:pt x="1434" y="860"/>
                </a:lnTo>
                <a:lnTo>
                  <a:pt x="1434" y="862"/>
                </a:lnTo>
                <a:lnTo>
                  <a:pt x="1434" y="863"/>
                </a:lnTo>
                <a:lnTo>
                  <a:pt x="1434" y="865"/>
                </a:lnTo>
                <a:lnTo>
                  <a:pt x="1431" y="868"/>
                </a:lnTo>
                <a:lnTo>
                  <a:pt x="1430" y="870"/>
                </a:lnTo>
                <a:lnTo>
                  <a:pt x="1429" y="871"/>
                </a:lnTo>
                <a:lnTo>
                  <a:pt x="1427" y="872"/>
                </a:lnTo>
                <a:close/>
                <a:moveTo>
                  <a:pt x="2320" y="812"/>
                </a:moveTo>
                <a:lnTo>
                  <a:pt x="2322" y="813"/>
                </a:lnTo>
                <a:lnTo>
                  <a:pt x="2321" y="813"/>
                </a:lnTo>
                <a:lnTo>
                  <a:pt x="2321" y="812"/>
                </a:lnTo>
                <a:lnTo>
                  <a:pt x="2320" y="813"/>
                </a:lnTo>
                <a:lnTo>
                  <a:pt x="2318" y="815"/>
                </a:lnTo>
                <a:lnTo>
                  <a:pt x="2318" y="813"/>
                </a:lnTo>
                <a:lnTo>
                  <a:pt x="2318" y="812"/>
                </a:lnTo>
                <a:lnTo>
                  <a:pt x="2317" y="811"/>
                </a:lnTo>
                <a:lnTo>
                  <a:pt x="2318" y="811"/>
                </a:lnTo>
                <a:lnTo>
                  <a:pt x="2320" y="812"/>
                </a:lnTo>
                <a:close/>
                <a:moveTo>
                  <a:pt x="2310" y="804"/>
                </a:moveTo>
                <a:lnTo>
                  <a:pt x="2315" y="809"/>
                </a:lnTo>
                <a:lnTo>
                  <a:pt x="2315" y="808"/>
                </a:lnTo>
                <a:lnTo>
                  <a:pt x="2314" y="808"/>
                </a:lnTo>
                <a:lnTo>
                  <a:pt x="2313" y="808"/>
                </a:lnTo>
                <a:lnTo>
                  <a:pt x="2313" y="809"/>
                </a:lnTo>
                <a:lnTo>
                  <a:pt x="2312" y="809"/>
                </a:lnTo>
                <a:lnTo>
                  <a:pt x="2310" y="810"/>
                </a:lnTo>
                <a:lnTo>
                  <a:pt x="2309" y="810"/>
                </a:lnTo>
                <a:lnTo>
                  <a:pt x="2309" y="809"/>
                </a:lnTo>
                <a:lnTo>
                  <a:pt x="2309" y="808"/>
                </a:lnTo>
                <a:lnTo>
                  <a:pt x="2308" y="807"/>
                </a:lnTo>
                <a:lnTo>
                  <a:pt x="2308" y="805"/>
                </a:lnTo>
                <a:lnTo>
                  <a:pt x="2308" y="804"/>
                </a:lnTo>
                <a:lnTo>
                  <a:pt x="2309" y="804"/>
                </a:lnTo>
                <a:lnTo>
                  <a:pt x="2310" y="804"/>
                </a:lnTo>
                <a:close/>
                <a:moveTo>
                  <a:pt x="1444" y="802"/>
                </a:moveTo>
                <a:lnTo>
                  <a:pt x="1444" y="803"/>
                </a:lnTo>
                <a:lnTo>
                  <a:pt x="1445" y="803"/>
                </a:lnTo>
                <a:lnTo>
                  <a:pt x="1445" y="801"/>
                </a:lnTo>
                <a:lnTo>
                  <a:pt x="1445" y="803"/>
                </a:lnTo>
                <a:lnTo>
                  <a:pt x="1446" y="804"/>
                </a:lnTo>
                <a:lnTo>
                  <a:pt x="1445" y="805"/>
                </a:lnTo>
                <a:lnTo>
                  <a:pt x="1443" y="805"/>
                </a:lnTo>
                <a:lnTo>
                  <a:pt x="1442" y="805"/>
                </a:lnTo>
                <a:lnTo>
                  <a:pt x="1438" y="809"/>
                </a:lnTo>
                <a:lnTo>
                  <a:pt x="1437" y="810"/>
                </a:lnTo>
                <a:lnTo>
                  <a:pt x="1437" y="809"/>
                </a:lnTo>
                <a:lnTo>
                  <a:pt x="1437" y="808"/>
                </a:lnTo>
                <a:lnTo>
                  <a:pt x="1438" y="808"/>
                </a:lnTo>
                <a:lnTo>
                  <a:pt x="1440" y="804"/>
                </a:lnTo>
                <a:lnTo>
                  <a:pt x="1440" y="803"/>
                </a:lnTo>
                <a:lnTo>
                  <a:pt x="1440" y="801"/>
                </a:lnTo>
                <a:lnTo>
                  <a:pt x="1443" y="800"/>
                </a:lnTo>
                <a:lnTo>
                  <a:pt x="1444" y="799"/>
                </a:lnTo>
                <a:lnTo>
                  <a:pt x="1444" y="800"/>
                </a:lnTo>
                <a:lnTo>
                  <a:pt x="1444" y="801"/>
                </a:lnTo>
                <a:lnTo>
                  <a:pt x="1444" y="802"/>
                </a:lnTo>
                <a:close/>
                <a:moveTo>
                  <a:pt x="1630" y="713"/>
                </a:moveTo>
                <a:lnTo>
                  <a:pt x="1630" y="715"/>
                </a:lnTo>
                <a:lnTo>
                  <a:pt x="1628" y="713"/>
                </a:lnTo>
                <a:lnTo>
                  <a:pt x="1626" y="713"/>
                </a:lnTo>
                <a:lnTo>
                  <a:pt x="1622" y="711"/>
                </a:lnTo>
                <a:lnTo>
                  <a:pt x="1621" y="710"/>
                </a:lnTo>
                <a:lnTo>
                  <a:pt x="1620" y="709"/>
                </a:lnTo>
                <a:lnTo>
                  <a:pt x="1622" y="707"/>
                </a:lnTo>
                <a:lnTo>
                  <a:pt x="1626" y="706"/>
                </a:lnTo>
                <a:lnTo>
                  <a:pt x="1629" y="707"/>
                </a:lnTo>
                <a:lnTo>
                  <a:pt x="1630" y="710"/>
                </a:lnTo>
                <a:lnTo>
                  <a:pt x="1630" y="713"/>
                </a:lnTo>
                <a:close/>
                <a:moveTo>
                  <a:pt x="1666" y="695"/>
                </a:moveTo>
                <a:lnTo>
                  <a:pt x="1668" y="696"/>
                </a:lnTo>
                <a:lnTo>
                  <a:pt x="1668" y="695"/>
                </a:lnTo>
                <a:lnTo>
                  <a:pt x="1669" y="696"/>
                </a:lnTo>
                <a:lnTo>
                  <a:pt x="1669" y="699"/>
                </a:lnTo>
                <a:lnTo>
                  <a:pt x="1670" y="698"/>
                </a:lnTo>
                <a:lnTo>
                  <a:pt x="1672" y="698"/>
                </a:lnTo>
                <a:lnTo>
                  <a:pt x="1673" y="698"/>
                </a:lnTo>
                <a:lnTo>
                  <a:pt x="1674" y="699"/>
                </a:lnTo>
                <a:lnTo>
                  <a:pt x="1676" y="699"/>
                </a:lnTo>
                <a:lnTo>
                  <a:pt x="1676" y="700"/>
                </a:lnTo>
                <a:lnTo>
                  <a:pt x="1677" y="700"/>
                </a:lnTo>
                <a:lnTo>
                  <a:pt x="1677" y="701"/>
                </a:lnTo>
                <a:lnTo>
                  <a:pt x="1678" y="701"/>
                </a:lnTo>
                <a:lnTo>
                  <a:pt x="1679" y="702"/>
                </a:lnTo>
                <a:lnTo>
                  <a:pt x="1680" y="703"/>
                </a:lnTo>
                <a:lnTo>
                  <a:pt x="1680" y="704"/>
                </a:lnTo>
                <a:lnTo>
                  <a:pt x="1681" y="704"/>
                </a:lnTo>
                <a:lnTo>
                  <a:pt x="1682" y="706"/>
                </a:lnTo>
                <a:lnTo>
                  <a:pt x="1684" y="707"/>
                </a:lnTo>
                <a:lnTo>
                  <a:pt x="1685" y="708"/>
                </a:lnTo>
                <a:lnTo>
                  <a:pt x="1685" y="709"/>
                </a:lnTo>
                <a:lnTo>
                  <a:pt x="1686" y="709"/>
                </a:lnTo>
                <a:lnTo>
                  <a:pt x="1686" y="710"/>
                </a:lnTo>
                <a:lnTo>
                  <a:pt x="1687" y="710"/>
                </a:lnTo>
                <a:lnTo>
                  <a:pt x="1687" y="711"/>
                </a:lnTo>
                <a:lnTo>
                  <a:pt x="1688" y="711"/>
                </a:lnTo>
                <a:lnTo>
                  <a:pt x="1688" y="712"/>
                </a:lnTo>
                <a:lnTo>
                  <a:pt x="1689" y="713"/>
                </a:lnTo>
                <a:lnTo>
                  <a:pt x="1690" y="713"/>
                </a:lnTo>
                <a:lnTo>
                  <a:pt x="1689" y="713"/>
                </a:lnTo>
                <a:lnTo>
                  <a:pt x="1689" y="712"/>
                </a:lnTo>
                <a:lnTo>
                  <a:pt x="1690" y="712"/>
                </a:lnTo>
                <a:lnTo>
                  <a:pt x="1690" y="713"/>
                </a:lnTo>
                <a:lnTo>
                  <a:pt x="1691" y="713"/>
                </a:lnTo>
                <a:lnTo>
                  <a:pt x="1691" y="715"/>
                </a:lnTo>
                <a:lnTo>
                  <a:pt x="1693" y="715"/>
                </a:lnTo>
                <a:lnTo>
                  <a:pt x="1694" y="715"/>
                </a:lnTo>
                <a:lnTo>
                  <a:pt x="1694" y="716"/>
                </a:lnTo>
                <a:lnTo>
                  <a:pt x="1695" y="716"/>
                </a:lnTo>
                <a:lnTo>
                  <a:pt x="1696" y="716"/>
                </a:lnTo>
                <a:lnTo>
                  <a:pt x="1696" y="717"/>
                </a:lnTo>
                <a:lnTo>
                  <a:pt x="1697" y="717"/>
                </a:lnTo>
                <a:lnTo>
                  <a:pt x="1698" y="717"/>
                </a:lnTo>
                <a:lnTo>
                  <a:pt x="1699" y="717"/>
                </a:lnTo>
                <a:lnTo>
                  <a:pt x="1701" y="717"/>
                </a:lnTo>
                <a:lnTo>
                  <a:pt x="1701" y="718"/>
                </a:lnTo>
                <a:lnTo>
                  <a:pt x="1702" y="718"/>
                </a:lnTo>
                <a:lnTo>
                  <a:pt x="1703" y="718"/>
                </a:lnTo>
                <a:lnTo>
                  <a:pt x="1704" y="718"/>
                </a:lnTo>
                <a:lnTo>
                  <a:pt x="1705" y="718"/>
                </a:lnTo>
                <a:lnTo>
                  <a:pt x="1706" y="718"/>
                </a:lnTo>
                <a:lnTo>
                  <a:pt x="1707" y="718"/>
                </a:lnTo>
                <a:lnTo>
                  <a:pt x="1709" y="719"/>
                </a:lnTo>
                <a:lnTo>
                  <a:pt x="1710" y="719"/>
                </a:lnTo>
                <a:lnTo>
                  <a:pt x="1711" y="719"/>
                </a:lnTo>
                <a:lnTo>
                  <a:pt x="1712" y="719"/>
                </a:lnTo>
                <a:lnTo>
                  <a:pt x="1712" y="720"/>
                </a:lnTo>
                <a:lnTo>
                  <a:pt x="1713" y="720"/>
                </a:lnTo>
                <a:lnTo>
                  <a:pt x="1714" y="720"/>
                </a:lnTo>
                <a:lnTo>
                  <a:pt x="1714" y="721"/>
                </a:lnTo>
                <a:lnTo>
                  <a:pt x="1715" y="721"/>
                </a:lnTo>
                <a:lnTo>
                  <a:pt x="1716" y="721"/>
                </a:lnTo>
                <a:lnTo>
                  <a:pt x="1716" y="723"/>
                </a:lnTo>
                <a:lnTo>
                  <a:pt x="1718" y="723"/>
                </a:lnTo>
                <a:lnTo>
                  <a:pt x="1718" y="724"/>
                </a:lnTo>
                <a:lnTo>
                  <a:pt x="1719" y="724"/>
                </a:lnTo>
                <a:lnTo>
                  <a:pt x="1720" y="724"/>
                </a:lnTo>
                <a:lnTo>
                  <a:pt x="1720" y="725"/>
                </a:lnTo>
                <a:lnTo>
                  <a:pt x="1721" y="725"/>
                </a:lnTo>
                <a:lnTo>
                  <a:pt x="1721" y="726"/>
                </a:lnTo>
                <a:lnTo>
                  <a:pt x="1722" y="726"/>
                </a:lnTo>
                <a:lnTo>
                  <a:pt x="1722" y="727"/>
                </a:lnTo>
                <a:lnTo>
                  <a:pt x="1723" y="727"/>
                </a:lnTo>
                <a:lnTo>
                  <a:pt x="1724" y="728"/>
                </a:lnTo>
                <a:lnTo>
                  <a:pt x="1726" y="728"/>
                </a:lnTo>
                <a:lnTo>
                  <a:pt x="1726" y="729"/>
                </a:lnTo>
                <a:lnTo>
                  <a:pt x="1727" y="729"/>
                </a:lnTo>
                <a:lnTo>
                  <a:pt x="1727" y="731"/>
                </a:lnTo>
                <a:lnTo>
                  <a:pt x="1727" y="732"/>
                </a:lnTo>
                <a:lnTo>
                  <a:pt x="1728" y="732"/>
                </a:lnTo>
                <a:lnTo>
                  <a:pt x="1728" y="733"/>
                </a:lnTo>
                <a:lnTo>
                  <a:pt x="1729" y="733"/>
                </a:lnTo>
                <a:lnTo>
                  <a:pt x="1729" y="734"/>
                </a:lnTo>
                <a:lnTo>
                  <a:pt x="1730" y="734"/>
                </a:lnTo>
                <a:lnTo>
                  <a:pt x="1730" y="735"/>
                </a:lnTo>
                <a:lnTo>
                  <a:pt x="1731" y="735"/>
                </a:lnTo>
                <a:lnTo>
                  <a:pt x="1732" y="736"/>
                </a:lnTo>
                <a:lnTo>
                  <a:pt x="1734" y="736"/>
                </a:lnTo>
                <a:lnTo>
                  <a:pt x="1735" y="736"/>
                </a:lnTo>
                <a:lnTo>
                  <a:pt x="1736" y="737"/>
                </a:lnTo>
                <a:lnTo>
                  <a:pt x="1737" y="737"/>
                </a:lnTo>
                <a:lnTo>
                  <a:pt x="1737" y="738"/>
                </a:lnTo>
                <a:lnTo>
                  <a:pt x="1738" y="738"/>
                </a:lnTo>
                <a:lnTo>
                  <a:pt x="1739" y="738"/>
                </a:lnTo>
                <a:lnTo>
                  <a:pt x="1739" y="740"/>
                </a:lnTo>
                <a:lnTo>
                  <a:pt x="1740" y="740"/>
                </a:lnTo>
                <a:lnTo>
                  <a:pt x="1740" y="741"/>
                </a:lnTo>
                <a:lnTo>
                  <a:pt x="1741" y="741"/>
                </a:lnTo>
                <a:lnTo>
                  <a:pt x="1741" y="742"/>
                </a:lnTo>
                <a:lnTo>
                  <a:pt x="1743" y="742"/>
                </a:lnTo>
                <a:lnTo>
                  <a:pt x="1743" y="743"/>
                </a:lnTo>
                <a:lnTo>
                  <a:pt x="1744" y="743"/>
                </a:lnTo>
                <a:lnTo>
                  <a:pt x="1744" y="744"/>
                </a:lnTo>
                <a:lnTo>
                  <a:pt x="1745" y="744"/>
                </a:lnTo>
                <a:lnTo>
                  <a:pt x="1745" y="745"/>
                </a:lnTo>
                <a:lnTo>
                  <a:pt x="1746" y="746"/>
                </a:lnTo>
                <a:lnTo>
                  <a:pt x="1746" y="748"/>
                </a:lnTo>
                <a:lnTo>
                  <a:pt x="1746" y="749"/>
                </a:lnTo>
                <a:lnTo>
                  <a:pt x="1747" y="749"/>
                </a:lnTo>
                <a:lnTo>
                  <a:pt x="1747" y="750"/>
                </a:lnTo>
                <a:lnTo>
                  <a:pt x="1747" y="751"/>
                </a:lnTo>
                <a:lnTo>
                  <a:pt x="1747" y="752"/>
                </a:lnTo>
                <a:lnTo>
                  <a:pt x="1747" y="753"/>
                </a:lnTo>
                <a:lnTo>
                  <a:pt x="1747" y="754"/>
                </a:lnTo>
                <a:lnTo>
                  <a:pt x="1747" y="755"/>
                </a:lnTo>
                <a:lnTo>
                  <a:pt x="1747" y="757"/>
                </a:lnTo>
                <a:lnTo>
                  <a:pt x="1748" y="758"/>
                </a:lnTo>
                <a:lnTo>
                  <a:pt x="1748" y="759"/>
                </a:lnTo>
                <a:lnTo>
                  <a:pt x="1748" y="760"/>
                </a:lnTo>
                <a:lnTo>
                  <a:pt x="1747" y="762"/>
                </a:lnTo>
                <a:lnTo>
                  <a:pt x="1746" y="762"/>
                </a:lnTo>
                <a:lnTo>
                  <a:pt x="1746" y="763"/>
                </a:lnTo>
                <a:lnTo>
                  <a:pt x="1745" y="765"/>
                </a:lnTo>
                <a:lnTo>
                  <a:pt x="1745" y="767"/>
                </a:lnTo>
                <a:lnTo>
                  <a:pt x="1744" y="768"/>
                </a:lnTo>
                <a:lnTo>
                  <a:pt x="1743" y="768"/>
                </a:lnTo>
                <a:lnTo>
                  <a:pt x="1741" y="769"/>
                </a:lnTo>
                <a:lnTo>
                  <a:pt x="1740" y="769"/>
                </a:lnTo>
                <a:lnTo>
                  <a:pt x="1739" y="770"/>
                </a:lnTo>
                <a:lnTo>
                  <a:pt x="1739" y="771"/>
                </a:lnTo>
                <a:lnTo>
                  <a:pt x="1738" y="773"/>
                </a:lnTo>
                <a:lnTo>
                  <a:pt x="1737" y="773"/>
                </a:lnTo>
                <a:lnTo>
                  <a:pt x="1736" y="773"/>
                </a:lnTo>
                <a:lnTo>
                  <a:pt x="1735" y="773"/>
                </a:lnTo>
                <a:lnTo>
                  <a:pt x="1734" y="773"/>
                </a:lnTo>
                <a:lnTo>
                  <a:pt x="1732" y="773"/>
                </a:lnTo>
                <a:lnTo>
                  <a:pt x="1731" y="773"/>
                </a:lnTo>
                <a:lnTo>
                  <a:pt x="1730" y="773"/>
                </a:lnTo>
                <a:lnTo>
                  <a:pt x="1729" y="773"/>
                </a:lnTo>
                <a:lnTo>
                  <a:pt x="1728" y="773"/>
                </a:lnTo>
                <a:lnTo>
                  <a:pt x="1727" y="773"/>
                </a:lnTo>
                <a:lnTo>
                  <a:pt x="1726" y="773"/>
                </a:lnTo>
                <a:lnTo>
                  <a:pt x="1724" y="773"/>
                </a:lnTo>
                <a:lnTo>
                  <a:pt x="1723" y="773"/>
                </a:lnTo>
                <a:lnTo>
                  <a:pt x="1722" y="773"/>
                </a:lnTo>
                <a:lnTo>
                  <a:pt x="1721" y="773"/>
                </a:lnTo>
                <a:lnTo>
                  <a:pt x="1714" y="775"/>
                </a:lnTo>
                <a:lnTo>
                  <a:pt x="1682" y="768"/>
                </a:lnTo>
                <a:lnTo>
                  <a:pt x="1680" y="767"/>
                </a:lnTo>
                <a:lnTo>
                  <a:pt x="1679" y="767"/>
                </a:lnTo>
                <a:lnTo>
                  <a:pt x="1678" y="767"/>
                </a:lnTo>
                <a:lnTo>
                  <a:pt x="1677" y="767"/>
                </a:lnTo>
                <a:lnTo>
                  <a:pt x="1676" y="767"/>
                </a:lnTo>
                <a:lnTo>
                  <a:pt x="1674" y="767"/>
                </a:lnTo>
                <a:lnTo>
                  <a:pt x="1673" y="767"/>
                </a:lnTo>
                <a:lnTo>
                  <a:pt x="1672" y="766"/>
                </a:lnTo>
                <a:lnTo>
                  <a:pt x="1669" y="766"/>
                </a:lnTo>
                <a:lnTo>
                  <a:pt x="1668" y="765"/>
                </a:lnTo>
                <a:lnTo>
                  <a:pt x="1665" y="763"/>
                </a:lnTo>
                <a:lnTo>
                  <a:pt x="1664" y="761"/>
                </a:lnTo>
                <a:lnTo>
                  <a:pt x="1663" y="759"/>
                </a:lnTo>
                <a:lnTo>
                  <a:pt x="1662" y="755"/>
                </a:lnTo>
                <a:lnTo>
                  <a:pt x="1662" y="754"/>
                </a:lnTo>
                <a:lnTo>
                  <a:pt x="1662" y="753"/>
                </a:lnTo>
                <a:lnTo>
                  <a:pt x="1661" y="750"/>
                </a:lnTo>
                <a:lnTo>
                  <a:pt x="1660" y="749"/>
                </a:lnTo>
                <a:lnTo>
                  <a:pt x="1659" y="746"/>
                </a:lnTo>
                <a:lnTo>
                  <a:pt x="1657" y="746"/>
                </a:lnTo>
                <a:lnTo>
                  <a:pt x="1656" y="746"/>
                </a:lnTo>
                <a:lnTo>
                  <a:pt x="1655" y="746"/>
                </a:lnTo>
                <a:lnTo>
                  <a:pt x="1654" y="746"/>
                </a:lnTo>
                <a:lnTo>
                  <a:pt x="1653" y="746"/>
                </a:lnTo>
                <a:lnTo>
                  <a:pt x="1652" y="746"/>
                </a:lnTo>
                <a:lnTo>
                  <a:pt x="1652" y="745"/>
                </a:lnTo>
                <a:lnTo>
                  <a:pt x="1648" y="731"/>
                </a:lnTo>
                <a:lnTo>
                  <a:pt x="1649" y="725"/>
                </a:lnTo>
                <a:lnTo>
                  <a:pt x="1653" y="708"/>
                </a:lnTo>
                <a:lnTo>
                  <a:pt x="1654" y="706"/>
                </a:lnTo>
                <a:lnTo>
                  <a:pt x="1655" y="706"/>
                </a:lnTo>
                <a:lnTo>
                  <a:pt x="1655" y="704"/>
                </a:lnTo>
                <a:lnTo>
                  <a:pt x="1657" y="702"/>
                </a:lnTo>
                <a:lnTo>
                  <a:pt x="1657" y="701"/>
                </a:lnTo>
                <a:lnTo>
                  <a:pt x="1657" y="702"/>
                </a:lnTo>
                <a:lnTo>
                  <a:pt x="1659" y="702"/>
                </a:lnTo>
                <a:lnTo>
                  <a:pt x="1659" y="701"/>
                </a:lnTo>
                <a:lnTo>
                  <a:pt x="1657" y="700"/>
                </a:lnTo>
                <a:lnTo>
                  <a:pt x="1659" y="701"/>
                </a:lnTo>
                <a:lnTo>
                  <a:pt x="1661" y="700"/>
                </a:lnTo>
                <a:lnTo>
                  <a:pt x="1661" y="701"/>
                </a:lnTo>
                <a:lnTo>
                  <a:pt x="1662" y="701"/>
                </a:lnTo>
                <a:lnTo>
                  <a:pt x="1663" y="701"/>
                </a:lnTo>
                <a:lnTo>
                  <a:pt x="1664" y="701"/>
                </a:lnTo>
                <a:lnTo>
                  <a:pt x="1665" y="701"/>
                </a:lnTo>
                <a:lnTo>
                  <a:pt x="1666" y="701"/>
                </a:lnTo>
                <a:lnTo>
                  <a:pt x="1666" y="700"/>
                </a:lnTo>
                <a:lnTo>
                  <a:pt x="1668" y="700"/>
                </a:lnTo>
                <a:lnTo>
                  <a:pt x="1669" y="699"/>
                </a:lnTo>
                <a:lnTo>
                  <a:pt x="1668" y="699"/>
                </a:lnTo>
                <a:lnTo>
                  <a:pt x="1668" y="698"/>
                </a:lnTo>
                <a:lnTo>
                  <a:pt x="1669" y="698"/>
                </a:lnTo>
                <a:lnTo>
                  <a:pt x="1668" y="696"/>
                </a:lnTo>
                <a:lnTo>
                  <a:pt x="1665" y="696"/>
                </a:lnTo>
                <a:lnTo>
                  <a:pt x="1665" y="695"/>
                </a:lnTo>
                <a:lnTo>
                  <a:pt x="1666" y="695"/>
                </a:lnTo>
                <a:close/>
                <a:moveTo>
                  <a:pt x="1975" y="682"/>
                </a:moveTo>
                <a:lnTo>
                  <a:pt x="1977" y="684"/>
                </a:lnTo>
                <a:lnTo>
                  <a:pt x="1977" y="683"/>
                </a:lnTo>
                <a:lnTo>
                  <a:pt x="1978" y="683"/>
                </a:lnTo>
                <a:lnTo>
                  <a:pt x="1979" y="683"/>
                </a:lnTo>
                <a:lnTo>
                  <a:pt x="1980" y="683"/>
                </a:lnTo>
                <a:lnTo>
                  <a:pt x="1981" y="684"/>
                </a:lnTo>
                <a:lnTo>
                  <a:pt x="1982" y="684"/>
                </a:lnTo>
                <a:lnTo>
                  <a:pt x="1982" y="685"/>
                </a:lnTo>
                <a:lnTo>
                  <a:pt x="1983" y="685"/>
                </a:lnTo>
                <a:lnTo>
                  <a:pt x="1983" y="686"/>
                </a:lnTo>
                <a:lnTo>
                  <a:pt x="1985" y="686"/>
                </a:lnTo>
                <a:lnTo>
                  <a:pt x="1985" y="687"/>
                </a:lnTo>
                <a:lnTo>
                  <a:pt x="1986" y="687"/>
                </a:lnTo>
                <a:lnTo>
                  <a:pt x="1986" y="688"/>
                </a:lnTo>
                <a:lnTo>
                  <a:pt x="1987" y="688"/>
                </a:lnTo>
                <a:lnTo>
                  <a:pt x="1987" y="690"/>
                </a:lnTo>
                <a:lnTo>
                  <a:pt x="1988" y="690"/>
                </a:lnTo>
                <a:lnTo>
                  <a:pt x="1988" y="691"/>
                </a:lnTo>
                <a:lnTo>
                  <a:pt x="1989" y="691"/>
                </a:lnTo>
                <a:lnTo>
                  <a:pt x="1989" y="692"/>
                </a:lnTo>
                <a:lnTo>
                  <a:pt x="1990" y="692"/>
                </a:lnTo>
                <a:lnTo>
                  <a:pt x="1992" y="693"/>
                </a:lnTo>
                <a:lnTo>
                  <a:pt x="1994" y="691"/>
                </a:lnTo>
                <a:lnTo>
                  <a:pt x="1992" y="693"/>
                </a:lnTo>
                <a:lnTo>
                  <a:pt x="1994" y="693"/>
                </a:lnTo>
                <a:lnTo>
                  <a:pt x="1994" y="691"/>
                </a:lnTo>
                <a:lnTo>
                  <a:pt x="1994" y="692"/>
                </a:lnTo>
                <a:lnTo>
                  <a:pt x="1994" y="693"/>
                </a:lnTo>
                <a:lnTo>
                  <a:pt x="1995" y="694"/>
                </a:lnTo>
                <a:lnTo>
                  <a:pt x="1996" y="695"/>
                </a:lnTo>
                <a:lnTo>
                  <a:pt x="1997" y="693"/>
                </a:lnTo>
                <a:lnTo>
                  <a:pt x="1996" y="695"/>
                </a:lnTo>
                <a:lnTo>
                  <a:pt x="1996" y="696"/>
                </a:lnTo>
                <a:lnTo>
                  <a:pt x="1997" y="696"/>
                </a:lnTo>
                <a:lnTo>
                  <a:pt x="1998" y="696"/>
                </a:lnTo>
                <a:lnTo>
                  <a:pt x="1998" y="698"/>
                </a:lnTo>
                <a:lnTo>
                  <a:pt x="1999" y="698"/>
                </a:lnTo>
                <a:lnTo>
                  <a:pt x="1999" y="699"/>
                </a:lnTo>
                <a:lnTo>
                  <a:pt x="2000" y="699"/>
                </a:lnTo>
                <a:lnTo>
                  <a:pt x="2002" y="699"/>
                </a:lnTo>
                <a:lnTo>
                  <a:pt x="2002" y="700"/>
                </a:lnTo>
                <a:lnTo>
                  <a:pt x="2003" y="700"/>
                </a:lnTo>
                <a:lnTo>
                  <a:pt x="2004" y="700"/>
                </a:lnTo>
                <a:lnTo>
                  <a:pt x="2004" y="701"/>
                </a:lnTo>
                <a:lnTo>
                  <a:pt x="2005" y="701"/>
                </a:lnTo>
                <a:lnTo>
                  <a:pt x="2006" y="701"/>
                </a:lnTo>
                <a:lnTo>
                  <a:pt x="2006" y="702"/>
                </a:lnTo>
                <a:lnTo>
                  <a:pt x="2007" y="702"/>
                </a:lnTo>
                <a:lnTo>
                  <a:pt x="2007" y="703"/>
                </a:lnTo>
                <a:lnTo>
                  <a:pt x="2006" y="704"/>
                </a:lnTo>
                <a:lnTo>
                  <a:pt x="2007" y="704"/>
                </a:lnTo>
                <a:lnTo>
                  <a:pt x="2008" y="701"/>
                </a:lnTo>
                <a:lnTo>
                  <a:pt x="2007" y="703"/>
                </a:lnTo>
                <a:lnTo>
                  <a:pt x="2007" y="706"/>
                </a:lnTo>
                <a:lnTo>
                  <a:pt x="2008" y="704"/>
                </a:lnTo>
                <a:lnTo>
                  <a:pt x="2010" y="704"/>
                </a:lnTo>
                <a:lnTo>
                  <a:pt x="2010" y="703"/>
                </a:lnTo>
                <a:lnTo>
                  <a:pt x="2011" y="703"/>
                </a:lnTo>
                <a:lnTo>
                  <a:pt x="2010" y="704"/>
                </a:lnTo>
                <a:lnTo>
                  <a:pt x="2011" y="704"/>
                </a:lnTo>
                <a:lnTo>
                  <a:pt x="2011" y="703"/>
                </a:lnTo>
                <a:lnTo>
                  <a:pt x="2011" y="702"/>
                </a:lnTo>
                <a:lnTo>
                  <a:pt x="2011" y="701"/>
                </a:lnTo>
                <a:lnTo>
                  <a:pt x="2012" y="701"/>
                </a:lnTo>
                <a:lnTo>
                  <a:pt x="2012" y="700"/>
                </a:lnTo>
                <a:lnTo>
                  <a:pt x="2012" y="699"/>
                </a:lnTo>
                <a:lnTo>
                  <a:pt x="2013" y="699"/>
                </a:lnTo>
                <a:lnTo>
                  <a:pt x="2014" y="699"/>
                </a:lnTo>
                <a:lnTo>
                  <a:pt x="2015" y="699"/>
                </a:lnTo>
                <a:lnTo>
                  <a:pt x="2015" y="700"/>
                </a:lnTo>
                <a:lnTo>
                  <a:pt x="2015" y="701"/>
                </a:lnTo>
                <a:lnTo>
                  <a:pt x="2015" y="702"/>
                </a:lnTo>
                <a:lnTo>
                  <a:pt x="2016" y="703"/>
                </a:lnTo>
                <a:lnTo>
                  <a:pt x="2017" y="703"/>
                </a:lnTo>
                <a:lnTo>
                  <a:pt x="2019" y="703"/>
                </a:lnTo>
                <a:lnTo>
                  <a:pt x="2020" y="703"/>
                </a:lnTo>
                <a:lnTo>
                  <a:pt x="2020" y="704"/>
                </a:lnTo>
                <a:lnTo>
                  <a:pt x="2021" y="704"/>
                </a:lnTo>
                <a:lnTo>
                  <a:pt x="2022" y="704"/>
                </a:lnTo>
                <a:lnTo>
                  <a:pt x="2023" y="704"/>
                </a:lnTo>
                <a:lnTo>
                  <a:pt x="2024" y="704"/>
                </a:lnTo>
                <a:lnTo>
                  <a:pt x="2024" y="706"/>
                </a:lnTo>
                <a:lnTo>
                  <a:pt x="2025" y="706"/>
                </a:lnTo>
                <a:lnTo>
                  <a:pt x="2027" y="706"/>
                </a:lnTo>
                <a:lnTo>
                  <a:pt x="2028" y="706"/>
                </a:lnTo>
                <a:lnTo>
                  <a:pt x="2028" y="707"/>
                </a:lnTo>
                <a:lnTo>
                  <a:pt x="2029" y="707"/>
                </a:lnTo>
                <a:lnTo>
                  <a:pt x="2030" y="707"/>
                </a:lnTo>
                <a:lnTo>
                  <a:pt x="2031" y="707"/>
                </a:lnTo>
                <a:lnTo>
                  <a:pt x="2032" y="707"/>
                </a:lnTo>
                <a:lnTo>
                  <a:pt x="2033" y="707"/>
                </a:lnTo>
                <a:lnTo>
                  <a:pt x="2034" y="707"/>
                </a:lnTo>
                <a:lnTo>
                  <a:pt x="2034" y="708"/>
                </a:lnTo>
                <a:lnTo>
                  <a:pt x="2036" y="708"/>
                </a:lnTo>
                <a:lnTo>
                  <a:pt x="2037" y="708"/>
                </a:lnTo>
                <a:lnTo>
                  <a:pt x="2040" y="709"/>
                </a:lnTo>
                <a:lnTo>
                  <a:pt x="2040" y="708"/>
                </a:lnTo>
                <a:lnTo>
                  <a:pt x="2040" y="707"/>
                </a:lnTo>
                <a:lnTo>
                  <a:pt x="2040" y="708"/>
                </a:lnTo>
                <a:lnTo>
                  <a:pt x="2040" y="709"/>
                </a:lnTo>
                <a:lnTo>
                  <a:pt x="2040" y="708"/>
                </a:lnTo>
                <a:lnTo>
                  <a:pt x="2041" y="708"/>
                </a:lnTo>
                <a:lnTo>
                  <a:pt x="2042" y="709"/>
                </a:lnTo>
                <a:lnTo>
                  <a:pt x="2044" y="709"/>
                </a:lnTo>
                <a:lnTo>
                  <a:pt x="2044" y="710"/>
                </a:lnTo>
                <a:lnTo>
                  <a:pt x="2045" y="710"/>
                </a:lnTo>
                <a:lnTo>
                  <a:pt x="2045" y="709"/>
                </a:lnTo>
                <a:lnTo>
                  <a:pt x="2045" y="708"/>
                </a:lnTo>
                <a:lnTo>
                  <a:pt x="2045" y="709"/>
                </a:lnTo>
                <a:lnTo>
                  <a:pt x="2045" y="710"/>
                </a:lnTo>
                <a:lnTo>
                  <a:pt x="2046" y="710"/>
                </a:lnTo>
                <a:lnTo>
                  <a:pt x="2047" y="710"/>
                </a:lnTo>
                <a:lnTo>
                  <a:pt x="2048" y="710"/>
                </a:lnTo>
                <a:lnTo>
                  <a:pt x="2048" y="709"/>
                </a:lnTo>
                <a:lnTo>
                  <a:pt x="2048" y="710"/>
                </a:lnTo>
                <a:lnTo>
                  <a:pt x="2049" y="710"/>
                </a:lnTo>
                <a:lnTo>
                  <a:pt x="2049" y="709"/>
                </a:lnTo>
                <a:lnTo>
                  <a:pt x="2049" y="708"/>
                </a:lnTo>
                <a:lnTo>
                  <a:pt x="2049" y="709"/>
                </a:lnTo>
                <a:lnTo>
                  <a:pt x="2049" y="710"/>
                </a:lnTo>
                <a:lnTo>
                  <a:pt x="2050" y="710"/>
                </a:lnTo>
                <a:lnTo>
                  <a:pt x="2050" y="708"/>
                </a:lnTo>
                <a:lnTo>
                  <a:pt x="2050" y="707"/>
                </a:lnTo>
                <a:lnTo>
                  <a:pt x="2050" y="708"/>
                </a:lnTo>
                <a:lnTo>
                  <a:pt x="2050" y="710"/>
                </a:lnTo>
                <a:lnTo>
                  <a:pt x="2050" y="708"/>
                </a:lnTo>
                <a:lnTo>
                  <a:pt x="2052" y="708"/>
                </a:lnTo>
                <a:lnTo>
                  <a:pt x="2050" y="708"/>
                </a:lnTo>
                <a:lnTo>
                  <a:pt x="2050" y="710"/>
                </a:lnTo>
                <a:lnTo>
                  <a:pt x="2050" y="709"/>
                </a:lnTo>
                <a:lnTo>
                  <a:pt x="2052" y="709"/>
                </a:lnTo>
                <a:lnTo>
                  <a:pt x="2052" y="708"/>
                </a:lnTo>
                <a:lnTo>
                  <a:pt x="2052" y="709"/>
                </a:lnTo>
                <a:lnTo>
                  <a:pt x="2053" y="709"/>
                </a:lnTo>
                <a:lnTo>
                  <a:pt x="2053" y="708"/>
                </a:lnTo>
                <a:lnTo>
                  <a:pt x="2053" y="709"/>
                </a:lnTo>
                <a:lnTo>
                  <a:pt x="2053" y="707"/>
                </a:lnTo>
                <a:lnTo>
                  <a:pt x="2053" y="706"/>
                </a:lnTo>
                <a:lnTo>
                  <a:pt x="2054" y="706"/>
                </a:lnTo>
                <a:lnTo>
                  <a:pt x="2054" y="707"/>
                </a:lnTo>
                <a:lnTo>
                  <a:pt x="2053" y="707"/>
                </a:lnTo>
                <a:lnTo>
                  <a:pt x="2053" y="708"/>
                </a:lnTo>
                <a:lnTo>
                  <a:pt x="2054" y="707"/>
                </a:lnTo>
                <a:lnTo>
                  <a:pt x="2054" y="706"/>
                </a:lnTo>
                <a:lnTo>
                  <a:pt x="2054" y="704"/>
                </a:lnTo>
                <a:lnTo>
                  <a:pt x="2054" y="706"/>
                </a:lnTo>
                <a:lnTo>
                  <a:pt x="2054" y="707"/>
                </a:lnTo>
                <a:lnTo>
                  <a:pt x="2055" y="707"/>
                </a:lnTo>
                <a:lnTo>
                  <a:pt x="2055" y="708"/>
                </a:lnTo>
                <a:lnTo>
                  <a:pt x="2055" y="709"/>
                </a:lnTo>
                <a:lnTo>
                  <a:pt x="2056" y="709"/>
                </a:lnTo>
                <a:lnTo>
                  <a:pt x="2057" y="709"/>
                </a:lnTo>
                <a:lnTo>
                  <a:pt x="2057" y="710"/>
                </a:lnTo>
                <a:lnTo>
                  <a:pt x="2058" y="710"/>
                </a:lnTo>
                <a:lnTo>
                  <a:pt x="2059" y="710"/>
                </a:lnTo>
                <a:lnTo>
                  <a:pt x="2059" y="709"/>
                </a:lnTo>
                <a:lnTo>
                  <a:pt x="2061" y="709"/>
                </a:lnTo>
                <a:lnTo>
                  <a:pt x="2061" y="708"/>
                </a:lnTo>
                <a:lnTo>
                  <a:pt x="2061" y="709"/>
                </a:lnTo>
                <a:lnTo>
                  <a:pt x="2062" y="709"/>
                </a:lnTo>
                <a:lnTo>
                  <a:pt x="2063" y="709"/>
                </a:lnTo>
                <a:lnTo>
                  <a:pt x="2063" y="708"/>
                </a:lnTo>
                <a:lnTo>
                  <a:pt x="2064" y="708"/>
                </a:lnTo>
                <a:lnTo>
                  <a:pt x="2064" y="709"/>
                </a:lnTo>
                <a:lnTo>
                  <a:pt x="2065" y="709"/>
                </a:lnTo>
                <a:lnTo>
                  <a:pt x="2066" y="709"/>
                </a:lnTo>
                <a:lnTo>
                  <a:pt x="2066" y="710"/>
                </a:lnTo>
                <a:lnTo>
                  <a:pt x="2067" y="710"/>
                </a:lnTo>
                <a:lnTo>
                  <a:pt x="2067" y="709"/>
                </a:lnTo>
                <a:lnTo>
                  <a:pt x="2067" y="710"/>
                </a:lnTo>
                <a:lnTo>
                  <a:pt x="2067" y="709"/>
                </a:lnTo>
                <a:lnTo>
                  <a:pt x="2069" y="709"/>
                </a:lnTo>
                <a:lnTo>
                  <a:pt x="2067" y="710"/>
                </a:lnTo>
                <a:lnTo>
                  <a:pt x="2069" y="710"/>
                </a:lnTo>
                <a:lnTo>
                  <a:pt x="2070" y="710"/>
                </a:lnTo>
                <a:lnTo>
                  <a:pt x="2071" y="710"/>
                </a:lnTo>
                <a:lnTo>
                  <a:pt x="2070" y="710"/>
                </a:lnTo>
                <a:lnTo>
                  <a:pt x="2070" y="709"/>
                </a:lnTo>
                <a:lnTo>
                  <a:pt x="2071" y="709"/>
                </a:lnTo>
                <a:lnTo>
                  <a:pt x="2071" y="710"/>
                </a:lnTo>
                <a:lnTo>
                  <a:pt x="2072" y="710"/>
                </a:lnTo>
                <a:lnTo>
                  <a:pt x="2072" y="711"/>
                </a:lnTo>
                <a:lnTo>
                  <a:pt x="2073" y="711"/>
                </a:lnTo>
                <a:lnTo>
                  <a:pt x="2074" y="711"/>
                </a:lnTo>
                <a:lnTo>
                  <a:pt x="2075" y="711"/>
                </a:lnTo>
                <a:lnTo>
                  <a:pt x="2075" y="712"/>
                </a:lnTo>
                <a:lnTo>
                  <a:pt x="2077" y="712"/>
                </a:lnTo>
                <a:lnTo>
                  <a:pt x="2077" y="713"/>
                </a:lnTo>
                <a:lnTo>
                  <a:pt x="2078" y="713"/>
                </a:lnTo>
                <a:lnTo>
                  <a:pt x="2079" y="713"/>
                </a:lnTo>
                <a:lnTo>
                  <a:pt x="2079" y="711"/>
                </a:lnTo>
                <a:lnTo>
                  <a:pt x="2080" y="711"/>
                </a:lnTo>
                <a:lnTo>
                  <a:pt x="2079" y="713"/>
                </a:lnTo>
                <a:lnTo>
                  <a:pt x="2079" y="715"/>
                </a:lnTo>
                <a:lnTo>
                  <a:pt x="2080" y="715"/>
                </a:lnTo>
                <a:lnTo>
                  <a:pt x="2081" y="715"/>
                </a:lnTo>
                <a:lnTo>
                  <a:pt x="2081" y="716"/>
                </a:lnTo>
                <a:lnTo>
                  <a:pt x="2082" y="716"/>
                </a:lnTo>
                <a:lnTo>
                  <a:pt x="2083" y="716"/>
                </a:lnTo>
                <a:lnTo>
                  <a:pt x="2084" y="713"/>
                </a:lnTo>
                <a:lnTo>
                  <a:pt x="2083" y="716"/>
                </a:lnTo>
                <a:lnTo>
                  <a:pt x="2084" y="716"/>
                </a:lnTo>
                <a:lnTo>
                  <a:pt x="2084" y="717"/>
                </a:lnTo>
                <a:lnTo>
                  <a:pt x="2086" y="717"/>
                </a:lnTo>
                <a:lnTo>
                  <a:pt x="2087" y="717"/>
                </a:lnTo>
                <a:lnTo>
                  <a:pt x="2088" y="717"/>
                </a:lnTo>
                <a:lnTo>
                  <a:pt x="2089" y="717"/>
                </a:lnTo>
                <a:lnTo>
                  <a:pt x="2090" y="717"/>
                </a:lnTo>
                <a:lnTo>
                  <a:pt x="2091" y="717"/>
                </a:lnTo>
                <a:lnTo>
                  <a:pt x="2091" y="718"/>
                </a:lnTo>
                <a:lnTo>
                  <a:pt x="2092" y="718"/>
                </a:lnTo>
                <a:lnTo>
                  <a:pt x="2094" y="718"/>
                </a:lnTo>
                <a:lnTo>
                  <a:pt x="2094" y="717"/>
                </a:lnTo>
                <a:lnTo>
                  <a:pt x="2094" y="718"/>
                </a:lnTo>
                <a:lnTo>
                  <a:pt x="2095" y="718"/>
                </a:lnTo>
                <a:lnTo>
                  <a:pt x="2094" y="718"/>
                </a:lnTo>
                <a:lnTo>
                  <a:pt x="2094" y="719"/>
                </a:lnTo>
                <a:lnTo>
                  <a:pt x="2094" y="720"/>
                </a:lnTo>
                <a:lnTo>
                  <a:pt x="2095" y="720"/>
                </a:lnTo>
                <a:lnTo>
                  <a:pt x="2095" y="721"/>
                </a:lnTo>
                <a:lnTo>
                  <a:pt x="2095" y="723"/>
                </a:lnTo>
                <a:lnTo>
                  <a:pt x="2095" y="724"/>
                </a:lnTo>
                <a:lnTo>
                  <a:pt x="2095" y="725"/>
                </a:lnTo>
                <a:lnTo>
                  <a:pt x="2095" y="726"/>
                </a:lnTo>
                <a:lnTo>
                  <a:pt x="2094" y="726"/>
                </a:lnTo>
                <a:lnTo>
                  <a:pt x="2094" y="727"/>
                </a:lnTo>
                <a:lnTo>
                  <a:pt x="2094" y="728"/>
                </a:lnTo>
                <a:lnTo>
                  <a:pt x="2094" y="729"/>
                </a:lnTo>
                <a:lnTo>
                  <a:pt x="2092" y="729"/>
                </a:lnTo>
                <a:lnTo>
                  <a:pt x="2094" y="729"/>
                </a:lnTo>
                <a:lnTo>
                  <a:pt x="2094" y="731"/>
                </a:lnTo>
                <a:lnTo>
                  <a:pt x="2092" y="731"/>
                </a:lnTo>
                <a:lnTo>
                  <a:pt x="2092" y="732"/>
                </a:lnTo>
                <a:lnTo>
                  <a:pt x="2092" y="733"/>
                </a:lnTo>
                <a:lnTo>
                  <a:pt x="2092" y="734"/>
                </a:lnTo>
                <a:lnTo>
                  <a:pt x="2091" y="734"/>
                </a:lnTo>
                <a:lnTo>
                  <a:pt x="2091" y="735"/>
                </a:lnTo>
                <a:lnTo>
                  <a:pt x="2091" y="736"/>
                </a:lnTo>
                <a:lnTo>
                  <a:pt x="2092" y="737"/>
                </a:lnTo>
                <a:lnTo>
                  <a:pt x="2092" y="738"/>
                </a:lnTo>
                <a:lnTo>
                  <a:pt x="2092" y="740"/>
                </a:lnTo>
                <a:lnTo>
                  <a:pt x="2092" y="741"/>
                </a:lnTo>
                <a:lnTo>
                  <a:pt x="2094" y="741"/>
                </a:lnTo>
                <a:lnTo>
                  <a:pt x="2094" y="743"/>
                </a:lnTo>
                <a:lnTo>
                  <a:pt x="2095" y="744"/>
                </a:lnTo>
                <a:lnTo>
                  <a:pt x="2095" y="746"/>
                </a:lnTo>
                <a:lnTo>
                  <a:pt x="2096" y="748"/>
                </a:lnTo>
                <a:lnTo>
                  <a:pt x="2096" y="749"/>
                </a:lnTo>
                <a:lnTo>
                  <a:pt x="2096" y="750"/>
                </a:lnTo>
                <a:lnTo>
                  <a:pt x="2097" y="750"/>
                </a:lnTo>
                <a:lnTo>
                  <a:pt x="2097" y="751"/>
                </a:lnTo>
                <a:lnTo>
                  <a:pt x="2097" y="752"/>
                </a:lnTo>
                <a:lnTo>
                  <a:pt x="2098" y="752"/>
                </a:lnTo>
                <a:lnTo>
                  <a:pt x="2099" y="750"/>
                </a:lnTo>
                <a:lnTo>
                  <a:pt x="2098" y="753"/>
                </a:lnTo>
                <a:lnTo>
                  <a:pt x="2099" y="753"/>
                </a:lnTo>
                <a:lnTo>
                  <a:pt x="2100" y="753"/>
                </a:lnTo>
                <a:lnTo>
                  <a:pt x="2100" y="754"/>
                </a:lnTo>
                <a:lnTo>
                  <a:pt x="2102" y="754"/>
                </a:lnTo>
                <a:lnTo>
                  <a:pt x="2103" y="754"/>
                </a:lnTo>
                <a:lnTo>
                  <a:pt x="2103" y="753"/>
                </a:lnTo>
                <a:lnTo>
                  <a:pt x="2104" y="753"/>
                </a:lnTo>
                <a:lnTo>
                  <a:pt x="2105" y="752"/>
                </a:lnTo>
                <a:lnTo>
                  <a:pt x="2105" y="751"/>
                </a:lnTo>
                <a:lnTo>
                  <a:pt x="2106" y="751"/>
                </a:lnTo>
                <a:lnTo>
                  <a:pt x="2107" y="750"/>
                </a:lnTo>
                <a:lnTo>
                  <a:pt x="2113" y="745"/>
                </a:lnTo>
                <a:lnTo>
                  <a:pt x="2115" y="744"/>
                </a:lnTo>
                <a:lnTo>
                  <a:pt x="2117" y="744"/>
                </a:lnTo>
                <a:lnTo>
                  <a:pt x="2120" y="744"/>
                </a:lnTo>
                <a:lnTo>
                  <a:pt x="2122" y="745"/>
                </a:lnTo>
                <a:lnTo>
                  <a:pt x="2123" y="744"/>
                </a:lnTo>
                <a:lnTo>
                  <a:pt x="2125" y="745"/>
                </a:lnTo>
                <a:lnTo>
                  <a:pt x="2133" y="745"/>
                </a:lnTo>
                <a:lnTo>
                  <a:pt x="2142" y="743"/>
                </a:lnTo>
                <a:lnTo>
                  <a:pt x="2145" y="742"/>
                </a:lnTo>
                <a:lnTo>
                  <a:pt x="2148" y="740"/>
                </a:lnTo>
                <a:lnTo>
                  <a:pt x="2148" y="738"/>
                </a:lnTo>
                <a:lnTo>
                  <a:pt x="2139" y="736"/>
                </a:lnTo>
                <a:lnTo>
                  <a:pt x="2140" y="736"/>
                </a:lnTo>
                <a:lnTo>
                  <a:pt x="2149" y="738"/>
                </a:lnTo>
                <a:lnTo>
                  <a:pt x="2151" y="740"/>
                </a:lnTo>
                <a:lnTo>
                  <a:pt x="2153" y="740"/>
                </a:lnTo>
                <a:lnTo>
                  <a:pt x="2153" y="738"/>
                </a:lnTo>
                <a:lnTo>
                  <a:pt x="2154" y="737"/>
                </a:lnTo>
                <a:lnTo>
                  <a:pt x="2155" y="736"/>
                </a:lnTo>
                <a:lnTo>
                  <a:pt x="2155" y="734"/>
                </a:lnTo>
                <a:lnTo>
                  <a:pt x="2156" y="729"/>
                </a:lnTo>
                <a:lnTo>
                  <a:pt x="2156" y="728"/>
                </a:lnTo>
                <a:lnTo>
                  <a:pt x="2156" y="727"/>
                </a:lnTo>
                <a:lnTo>
                  <a:pt x="2153" y="726"/>
                </a:lnTo>
                <a:lnTo>
                  <a:pt x="2151" y="727"/>
                </a:lnTo>
                <a:lnTo>
                  <a:pt x="2151" y="726"/>
                </a:lnTo>
                <a:lnTo>
                  <a:pt x="2153" y="726"/>
                </a:lnTo>
                <a:lnTo>
                  <a:pt x="2151" y="726"/>
                </a:lnTo>
                <a:lnTo>
                  <a:pt x="2156" y="727"/>
                </a:lnTo>
                <a:lnTo>
                  <a:pt x="2156" y="725"/>
                </a:lnTo>
                <a:lnTo>
                  <a:pt x="2156" y="723"/>
                </a:lnTo>
                <a:lnTo>
                  <a:pt x="2155" y="720"/>
                </a:lnTo>
                <a:lnTo>
                  <a:pt x="2154" y="719"/>
                </a:lnTo>
                <a:lnTo>
                  <a:pt x="2153" y="718"/>
                </a:lnTo>
                <a:lnTo>
                  <a:pt x="2151" y="718"/>
                </a:lnTo>
                <a:lnTo>
                  <a:pt x="2150" y="718"/>
                </a:lnTo>
                <a:lnTo>
                  <a:pt x="2148" y="718"/>
                </a:lnTo>
                <a:lnTo>
                  <a:pt x="2147" y="718"/>
                </a:lnTo>
                <a:lnTo>
                  <a:pt x="2146" y="717"/>
                </a:lnTo>
                <a:lnTo>
                  <a:pt x="2145" y="718"/>
                </a:lnTo>
                <a:lnTo>
                  <a:pt x="2145" y="717"/>
                </a:lnTo>
                <a:lnTo>
                  <a:pt x="2146" y="717"/>
                </a:lnTo>
                <a:lnTo>
                  <a:pt x="2148" y="717"/>
                </a:lnTo>
                <a:lnTo>
                  <a:pt x="2150" y="717"/>
                </a:lnTo>
                <a:lnTo>
                  <a:pt x="2151" y="717"/>
                </a:lnTo>
                <a:lnTo>
                  <a:pt x="2151" y="715"/>
                </a:lnTo>
                <a:lnTo>
                  <a:pt x="2151" y="713"/>
                </a:lnTo>
                <a:lnTo>
                  <a:pt x="2153" y="713"/>
                </a:lnTo>
                <a:lnTo>
                  <a:pt x="2159" y="710"/>
                </a:lnTo>
                <a:lnTo>
                  <a:pt x="2161" y="710"/>
                </a:lnTo>
                <a:lnTo>
                  <a:pt x="2162" y="708"/>
                </a:lnTo>
                <a:lnTo>
                  <a:pt x="2162" y="707"/>
                </a:lnTo>
                <a:lnTo>
                  <a:pt x="2163" y="707"/>
                </a:lnTo>
                <a:lnTo>
                  <a:pt x="2165" y="708"/>
                </a:lnTo>
                <a:lnTo>
                  <a:pt x="2165" y="707"/>
                </a:lnTo>
                <a:lnTo>
                  <a:pt x="2166" y="707"/>
                </a:lnTo>
                <a:lnTo>
                  <a:pt x="2167" y="707"/>
                </a:lnTo>
                <a:lnTo>
                  <a:pt x="2171" y="707"/>
                </a:lnTo>
                <a:lnTo>
                  <a:pt x="2173" y="708"/>
                </a:lnTo>
                <a:lnTo>
                  <a:pt x="2176" y="710"/>
                </a:lnTo>
                <a:lnTo>
                  <a:pt x="2178" y="712"/>
                </a:lnTo>
                <a:lnTo>
                  <a:pt x="2182" y="717"/>
                </a:lnTo>
                <a:lnTo>
                  <a:pt x="2183" y="717"/>
                </a:lnTo>
                <a:lnTo>
                  <a:pt x="2183" y="718"/>
                </a:lnTo>
                <a:lnTo>
                  <a:pt x="2184" y="719"/>
                </a:lnTo>
                <a:lnTo>
                  <a:pt x="2184" y="720"/>
                </a:lnTo>
                <a:lnTo>
                  <a:pt x="2186" y="720"/>
                </a:lnTo>
                <a:lnTo>
                  <a:pt x="2186" y="721"/>
                </a:lnTo>
                <a:lnTo>
                  <a:pt x="2186" y="723"/>
                </a:lnTo>
                <a:lnTo>
                  <a:pt x="2187" y="723"/>
                </a:lnTo>
                <a:lnTo>
                  <a:pt x="2187" y="724"/>
                </a:lnTo>
                <a:lnTo>
                  <a:pt x="2187" y="725"/>
                </a:lnTo>
                <a:lnTo>
                  <a:pt x="2187" y="726"/>
                </a:lnTo>
                <a:lnTo>
                  <a:pt x="2188" y="727"/>
                </a:lnTo>
                <a:lnTo>
                  <a:pt x="2188" y="728"/>
                </a:lnTo>
                <a:lnTo>
                  <a:pt x="2188" y="729"/>
                </a:lnTo>
                <a:lnTo>
                  <a:pt x="2188" y="731"/>
                </a:lnTo>
                <a:lnTo>
                  <a:pt x="2189" y="731"/>
                </a:lnTo>
                <a:lnTo>
                  <a:pt x="2189" y="732"/>
                </a:lnTo>
                <a:lnTo>
                  <a:pt x="2190" y="733"/>
                </a:lnTo>
                <a:lnTo>
                  <a:pt x="2191" y="734"/>
                </a:lnTo>
                <a:lnTo>
                  <a:pt x="2191" y="735"/>
                </a:lnTo>
                <a:lnTo>
                  <a:pt x="2192" y="735"/>
                </a:lnTo>
                <a:lnTo>
                  <a:pt x="2192" y="736"/>
                </a:lnTo>
                <a:lnTo>
                  <a:pt x="2193" y="736"/>
                </a:lnTo>
                <a:lnTo>
                  <a:pt x="2193" y="737"/>
                </a:lnTo>
                <a:lnTo>
                  <a:pt x="2195" y="741"/>
                </a:lnTo>
                <a:lnTo>
                  <a:pt x="2195" y="742"/>
                </a:lnTo>
                <a:lnTo>
                  <a:pt x="2195" y="743"/>
                </a:lnTo>
                <a:lnTo>
                  <a:pt x="2195" y="744"/>
                </a:lnTo>
                <a:lnTo>
                  <a:pt x="2195" y="745"/>
                </a:lnTo>
                <a:lnTo>
                  <a:pt x="2196" y="746"/>
                </a:lnTo>
                <a:lnTo>
                  <a:pt x="2197" y="746"/>
                </a:lnTo>
                <a:lnTo>
                  <a:pt x="2197" y="748"/>
                </a:lnTo>
                <a:lnTo>
                  <a:pt x="2197" y="749"/>
                </a:lnTo>
                <a:lnTo>
                  <a:pt x="2198" y="751"/>
                </a:lnTo>
                <a:lnTo>
                  <a:pt x="2199" y="752"/>
                </a:lnTo>
                <a:lnTo>
                  <a:pt x="2200" y="754"/>
                </a:lnTo>
                <a:lnTo>
                  <a:pt x="2201" y="755"/>
                </a:lnTo>
                <a:lnTo>
                  <a:pt x="2201" y="759"/>
                </a:lnTo>
                <a:lnTo>
                  <a:pt x="2199" y="760"/>
                </a:lnTo>
                <a:lnTo>
                  <a:pt x="2198" y="760"/>
                </a:lnTo>
                <a:lnTo>
                  <a:pt x="2198" y="761"/>
                </a:lnTo>
                <a:lnTo>
                  <a:pt x="2197" y="761"/>
                </a:lnTo>
                <a:lnTo>
                  <a:pt x="2196" y="762"/>
                </a:lnTo>
                <a:lnTo>
                  <a:pt x="2195" y="762"/>
                </a:lnTo>
                <a:lnTo>
                  <a:pt x="2188" y="766"/>
                </a:lnTo>
                <a:lnTo>
                  <a:pt x="2187" y="766"/>
                </a:lnTo>
                <a:lnTo>
                  <a:pt x="2186" y="766"/>
                </a:lnTo>
                <a:lnTo>
                  <a:pt x="2184" y="766"/>
                </a:lnTo>
                <a:lnTo>
                  <a:pt x="2186" y="765"/>
                </a:lnTo>
                <a:lnTo>
                  <a:pt x="2186" y="763"/>
                </a:lnTo>
                <a:lnTo>
                  <a:pt x="2184" y="763"/>
                </a:lnTo>
                <a:lnTo>
                  <a:pt x="2182" y="762"/>
                </a:lnTo>
                <a:lnTo>
                  <a:pt x="2176" y="755"/>
                </a:lnTo>
                <a:lnTo>
                  <a:pt x="2178" y="759"/>
                </a:lnTo>
                <a:lnTo>
                  <a:pt x="2182" y="763"/>
                </a:lnTo>
                <a:lnTo>
                  <a:pt x="2182" y="765"/>
                </a:lnTo>
                <a:lnTo>
                  <a:pt x="2183" y="765"/>
                </a:lnTo>
                <a:lnTo>
                  <a:pt x="2184" y="766"/>
                </a:lnTo>
                <a:lnTo>
                  <a:pt x="2184" y="767"/>
                </a:lnTo>
                <a:lnTo>
                  <a:pt x="2186" y="767"/>
                </a:lnTo>
                <a:lnTo>
                  <a:pt x="2187" y="769"/>
                </a:lnTo>
                <a:lnTo>
                  <a:pt x="2187" y="771"/>
                </a:lnTo>
                <a:lnTo>
                  <a:pt x="2192" y="782"/>
                </a:lnTo>
                <a:lnTo>
                  <a:pt x="2196" y="785"/>
                </a:lnTo>
                <a:lnTo>
                  <a:pt x="2198" y="788"/>
                </a:lnTo>
                <a:lnTo>
                  <a:pt x="2203" y="794"/>
                </a:lnTo>
                <a:lnTo>
                  <a:pt x="2206" y="799"/>
                </a:lnTo>
                <a:lnTo>
                  <a:pt x="2208" y="801"/>
                </a:lnTo>
                <a:lnTo>
                  <a:pt x="2209" y="803"/>
                </a:lnTo>
                <a:lnTo>
                  <a:pt x="2212" y="807"/>
                </a:lnTo>
                <a:lnTo>
                  <a:pt x="2213" y="808"/>
                </a:lnTo>
                <a:lnTo>
                  <a:pt x="2213" y="809"/>
                </a:lnTo>
                <a:lnTo>
                  <a:pt x="2213" y="808"/>
                </a:lnTo>
                <a:lnTo>
                  <a:pt x="2213" y="809"/>
                </a:lnTo>
                <a:lnTo>
                  <a:pt x="2217" y="808"/>
                </a:lnTo>
                <a:lnTo>
                  <a:pt x="2217" y="807"/>
                </a:lnTo>
                <a:lnTo>
                  <a:pt x="2218" y="807"/>
                </a:lnTo>
                <a:lnTo>
                  <a:pt x="2218" y="805"/>
                </a:lnTo>
                <a:lnTo>
                  <a:pt x="2218" y="807"/>
                </a:lnTo>
                <a:lnTo>
                  <a:pt x="2218" y="808"/>
                </a:lnTo>
                <a:lnTo>
                  <a:pt x="2220" y="808"/>
                </a:lnTo>
                <a:lnTo>
                  <a:pt x="2218" y="808"/>
                </a:lnTo>
                <a:lnTo>
                  <a:pt x="2217" y="808"/>
                </a:lnTo>
                <a:lnTo>
                  <a:pt x="2213" y="810"/>
                </a:lnTo>
                <a:lnTo>
                  <a:pt x="2214" y="811"/>
                </a:lnTo>
                <a:lnTo>
                  <a:pt x="2215" y="813"/>
                </a:lnTo>
                <a:lnTo>
                  <a:pt x="2216" y="816"/>
                </a:lnTo>
                <a:lnTo>
                  <a:pt x="2215" y="818"/>
                </a:lnTo>
                <a:lnTo>
                  <a:pt x="2216" y="820"/>
                </a:lnTo>
                <a:lnTo>
                  <a:pt x="2217" y="825"/>
                </a:lnTo>
                <a:lnTo>
                  <a:pt x="2218" y="825"/>
                </a:lnTo>
                <a:lnTo>
                  <a:pt x="2218" y="826"/>
                </a:lnTo>
                <a:lnTo>
                  <a:pt x="2221" y="829"/>
                </a:lnTo>
                <a:lnTo>
                  <a:pt x="2222" y="830"/>
                </a:lnTo>
                <a:lnTo>
                  <a:pt x="2222" y="832"/>
                </a:lnTo>
                <a:lnTo>
                  <a:pt x="2222" y="833"/>
                </a:lnTo>
                <a:lnTo>
                  <a:pt x="2223" y="835"/>
                </a:lnTo>
                <a:lnTo>
                  <a:pt x="2224" y="838"/>
                </a:lnTo>
                <a:lnTo>
                  <a:pt x="2228" y="843"/>
                </a:lnTo>
                <a:lnTo>
                  <a:pt x="2229" y="845"/>
                </a:lnTo>
                <a:lnTo>
                  <a:pt x="2231" y="847"/>
                </a:lnTo>
                <a:lnTo>
                  <a:pt x="2231" y="849"/>
                </a:lnTo>
                <a:lnTo>
                  <a:pt x="2233" y="851"/>
                </a:lnTo>
                <a:lnTo>
                  <a:pt x="2240" y="859"/>
                </a:lnTo>
                <a:lnTo>
                  <a:pt x="2245" y="863"/>
                </a:lnTo>
                <a:lnTo>
                  <a:pt x="2247" y="866"/>
                </a:lnTo>
                <a:lnTo>
                  <a:pt x="2248" y="867"/>
                </a:lnTo>
                <a:lnTo>
                  <a:pt x="2248" y="868"/>
                </a:lnTo>
                <a:lnTo>
                  <a:pt x="2248" y="869"/>
                </a:lnTo>
                <a:lnTo>
                  <a:pt x="2250" y="871"/>
                </a:lnTo>
                <a:lnTo>
                  <a:pt x="2253" y="874"/>
                </a:lnTo>
                <a:lnTo>
                  <a:pt x="2254" y="874"/>
                </a:lnTo>
                <a:lnTo>
                  <a:pt x="2255" y="875"/>
                </a:lnTo>
                <a:lnTo>
                  <a:pt x="2255" y="876"/>
                </a:lnTo>
                <a:lnTo>
                  <a:pt x="2256" y="876"/>
                </a:lnTo>
                <a:lnTo>
                  <a:pt x="2256" y="877"/>
                </a:lnTo>
                <a:lnTo>
                  <a:pt x="2256" y="878"/>
                </a:lnTo>
                <a:lnTo>
                  <a:pt x="2256" y="879"/>
                </a:lnTo>
                <a:lnTo>
                  <a:pt x="2256" y="880"/>
                </a:lnTo>
                <a:lnTo>
                  <a:pt x="2256" y="882"/>
                </a:lnTo>
                <a:lnTo>
                  <a:pt x="2257" y="883"/>
                </a:lnTo>
                <a:lnTo>
                  <a:pt x="2259" y="883"/>
                </a:lnTo>
                <a:lnTo>
                  <a:pt x="2261" y="884"/>
                </a:lnTo>
                <a:lnTo>
                  <a:pt x="2262" y="884"/>
                </a:lnTo>
                <a:lnTo>
                  <a:pt x="2262" y="883"/>
                </a:lnTo>
                <a:lnTo>
                  <a:pt x="2263" y="883"/>
                </a:lnTo>
                <a:lnTo>
                  <a:pt x="2263" y="884"/>
                </a:lnTo>
                <a:lnTo>
                  <a:pt x="2264" y="885"/>
                </a:lnTo>
                <a:lnTo>
                  <a:pt x="2265" y="885"/>
                </a:lnTo>
                <a:lnTo>
                  <a:pt x="2266" y="886"/>
                </a:lnTo>
                <a:lnTo>
                  <a:pt x="2266" y="887"/>
                </a:lnTo>
                <a:lnTo>
                  <a:pt x="2267" y="887"/>
                </a:lnTo>
                <a:lnTo>
                  <a:pt x="2268" y="886"/>
                </a:lnTo>
                <a:lnTo>
                  <a:pt x="2268" y="887"/>
                </a:lnTo>
                <a:lnTo>
                  <a:pt x="2271" y="887"/>
                </a:lnTo>
                <a:lnTo>
                  <a:pt x="2273" y="888"/>
                </a:lnTo>
                <a:lnTo>
                  <a:pt x="2276" y="892"/>
                </a:lnTo>
                <a:lnTo>
                  <a:pt x="2278" y="893"/>
                </a:lnTo>
                <a:lnTo>
                  <a:pt x="2278" y="894"/>
                </a:lnTo>
                <a:lnTo>
                  <a:pt x="2278" y="893"/>
                </a:lnTo>
                <a:lnTo>
                  <a:pt x="2279" y="893"/>
                </a:lnTo>
                <a:lnTo>
                  <a:pt x="2279" y="894"/>
                </a:lnTo>
                <a:lnTo>
                  <a:pt x="2279" y="895"/>
                </a:lnTo>
                <a:lnTo>
                  <a:pt x="2280" y="896"/>
                </a:lnTo>
                <a:lnTo>
                  <a:pt x="2280" y="897"/>
                </a:lnTo>
                <a:lnTo>
                  <a:pt x="2281" y="897"/>
                </a:lnTo>
                <a:lnTo>
                  <a:pt x="2282" y="899"/>
                </a:lnTo>
                <a:lnTo>
                  <a:pt x="2282" y="900"/>
                </a:lnTo>
                <a:lnTo>
                  <a:pt x="2283" y="900"/>
                </a:lnTo>
                <a:lnTo>
                  <a:pt x="2283" y="901"/>
                </a:lnTo>
                <a:lnTo>
                  <a:pt x="2284" y="901"/>
                </a:lnTo>
                <a:lnTo>
                  <a:pt x="2285" y="902"/>
                </a:lnTo>
                <a:lnTo>
                  <a:pt x="2287" y="903"/>
                </a:lnTo>
                <a:lnTo>
                  <a:pt x="2287" y="904"/>
                </a:lnTo>
                <a:lnTo>
                  <a:pt x="2287" y="905"/>
                </a:lnTo>
                <a:lnTo>
                  <a:pt x="2287" y="907"/>
                </a:lnTo>
                <a:lnTo>
                  <a:pt x="2288" y="908"/>
                </a:lnTo>
                <a:lnTo>
                  <a:pt x="2289" y="910"/>
                </a:lnTo>
                <a:lnTo>
                  <a:pt x="2289" y="911"/>
                </a:lnTo>
                <a:lnTo>
                  <a:pt x="2289" y="912"/>
                </a:lnTo>
                <a:lnTo>
                  <a:pt x="2290" y="912"/>
                </a:lnTo>
                <a:lnTo>
                  <a:pt x="2290" y="913"/>
                </a:lnTo>
                <a:lnTo>
                  <a:pt x="2291" y="913"/>
                </a:lnTo>
                <a:lnTo>
                  <a:pt x="2291" y="914"/>
                </a:lnTo>
                <a:lnTo>
                  <a:pt x="2291" y="916"/>
                </a:lnTo>
                <a:lnTo>
                  <a:pt x="2292" y="914"/>
                </a:lnTo>
                <a:lnTo>
                  <a:pt x="2293" y="916"/>
                </a:lnTo>
                <a:lnTo>
                  <a:pt x="2295" y="917"/>
                </a:lnTo>
                <a:lnTo>
                  <a:pt x="2296" y="917"/>
                </a:lnTo>
                <a:lnTo>
                  <a:pt x="2298" y="918"/>
                </a:lnTo>
                <a:lnTo>
                  <a:pt x="2299" y="918"/>
                </a:lnTo>
                <a:lnTo>
                  <a:pt x="2301" y="919"/>
                </a:lnTo>
                <a:lnTo>
                  <a:pt x="2303" y="919"/>
                </a:lnTo>
                <a:lnTo>
                  <a:pt x="2303" y="920"/>
                </a:lnTo>
                <a:lnTo>
                  <a:pt x="2304" y="922"/>
                </a:lnTo>
                <a:lnTo>
                  <a:pt x="2305" y="924"/>
                </a:lnTo>
                <a:lnTo>
                  <a:pt x="2306" y="925"/>
                </a:lnTo>
                <a:lnTo>
                  <a:pt x="2306" y="926"/>
                </a:lnTo>
                <a:lnTo>
                  <a:pt x="2307" y="926"/>
                </a:lnTo>
                <a:lnTo>
                  <a:pt x="2308" y="927"/>
                </a:lnTo>
                <a:lnTo>
                  <a:pt x="2309" y="928"/>
                </a:lnTo>
                <a:lnTo>
                  <a:pt x="2310" y="928"/>
                </a:lnTo>
                <a:lnTo>
                  <a:pt x="2312" y="929"/>
                </a:lnTo>
                <a:lnTo>
                  <a:pt x="2313" y="930"/>
                </a:lnTo>
                <a:lnTo>
                  <a:pt x="2313" y="932"/>
                </a:lnTo>
                <a:lnTo>
                  <a:pt x="2313" y="933"/>
                </a:lnTo>
                <a:lnTo>
                  <a:pt x="2313" y="934"/>
                </a:lnTo>
                <a:lnTo>
                  <a:pt x="2312" y="934"/>
                </a:lnTo>
                <a:lnTo>
                  <a:pt x="2312" y="935"/>
                </a:lnTo>
                <a:lnTo>
                  <a:pt x="2312" y="936"/>
                </a:lnTo>
                <a:lnTo>
                  <a:pt x="2313" y="937"/>
                </a:lnTo>
                <a:lnTo>
                  <a:pt x="2313" y="938"/>
                </a:lnTo>
                <a:lnTo>
                  <a:pt x="2314" y="938"/>
                </a:lnTo>
                <a:lnTo>
                  <a:pt x="2315" y="938"/>
                </a:lnTo>
                <a:lnTo>
                  <a:pt x="2316" y="938"/>
                </a:lnTo>
                <a:lnTo>
                  <a:pt x="2316" y="939"/>
                </a:lnTo>
                <a:lnTo>
                  <a:pt x="2317" y="939"/>
                </a:lnTo>
                <a:lnTo>
                  <a:pt x="2317" y="941"/>
                </a:lnTo>
                <a:lnTo>
                  <a:pt x="2318" y="941"/>
                </a:lnTo>
                <a:lnTo>
                  <a:pt x="2318" y="942"/>
                </a:lnTo>
                <a:lnTo>
                  <a:pt x="2318" y="943"/>
                </a:lnTo>
                <a:lnTo>
                  <a:pt x="2320" y="943"/>
                </a:lnTo>
                <a:lnTo>
                  <a:pt x="2320" y="944"/>
                </a:lnTo>
                <a:lnTo>
                  <a:pt x="2321" y="944"/>
                </a:lnTo>
                <a:lnTo>
                  <a:pt x="2320" y="944"/>
                </a:lnTo>
                <a:lnTo>
                  <a:pt x="2320" y="945"/>
                </a:lnTo>
                <a:lnTo>
                  <a:pt x="2321" y="945"/>
                </a:lnTo>
                <a:lnTo>
                  <a:pt x="2321" y="944"/>
                </a:lnTo>
                <a:lnTo>
                  <a:pt x="2321" y="943"/>
                </a:lnTo>
                <a:lnTo>
                  <a:pt x="2320" y="943"/>
                </a:lnTo>
                <a:lnTo>
                  <a:pt x="2320" y="942"/>
                </a:lnTo>
                <a:lnTo>
                  <a:pt x="2318" y="942"/>
                </a:lnTo>
                <a:lnTo>
                  <a:pt x="2318" y="941"/>
                </a:lnTo>
                <a:lnTo>
                  <a:pt x="2317" y="941"/>
                </a:lnTo>
                <a:lnTo>
                  <a:pt x="2317" y="939"/>
                </a:lnTo>
                <a:lnTo>
                  <a:pt x="2316" y="939"/>
                </a:lnTo>
                <a:lnTo>
                  <a:pt x="2316" y="938"/>
                </a:lnTo>
                <a:lnTo>
                  <a:pt x="2315" y="938"/>
                </a:lnTo>
                <a:lnTo>
                  <a:pt x="2315" y="937"/>
                </a:lnTo>
                <a:lnTo>
                  <a:pt x="2314" y="937"/>
                </a:lnTo>
                <a:lnTo>
                  <a:pt x="2314" y="938"/>
                </a:lnTo>
                <a:lnTo>
                  <a:pt x="2314" y="937"/>
                </a:lnTo>
                <a:lnTo>
                  <a:pt x="2313" y="937"/>
                </a:lnTo>
                <a:lnTo>
                  <a:pt x="2313" y="936"/>
                </a:lnTo>
                <a:lnTo>
                  <a:pt x="2313" y="935"/>
                </a:lnTo>
                <a:lnTo>
                  <a:pt x="2313" y="934"/>
                </a:lnTo>
                <a:lnTo>
                  <a:pt x="2314" y="933"/>
                </a:lnTo>
                <a:lnTo>
                  <a:pt x="2314" y="932"/>
                </a:lnTo>
                <a:lnTo>
                  <a:pt x="2313" y="930"/>
                </a:lnTo>
                <a:lnTo>
                  <a:pt x="2313" y="929"/>
                </a:lnTo>
                <a:lnTo>
                  <a:pt x="2312" y="928"/>
                </a:lnTo>
                <a:lnTo>
                  <a:pt x="2310" y="928"/>
                </a:lnTo>
                <a:lnTo>
                  <a:pt x="2309" y="927"/>
                </a:lnTo>
                <a:lnTo>
                  <a:pt x="2308" y="926"/>
                </a:lnTo>
                <a:lnTo>
                  <a:pt x="2307" y="925"/>
                </a:lnTo>
                <a:lnTo>
                  <a:pt x="2307" y="924"/>
                </a:lnTo>
                <a:lnTo>
                  <a:pt x="2306" y="924"/>
                </a:lnTo>
                <a:lnTo>
                  <a:pt x="2305" y="922"/>
                </a:lnTo>
                <a:lnTo>
                  <a:pt x="2305" y="921"/>
                </a:lnTo>
                <a:lnTo>
                  <a:pt x="2304" y="920"/>
                </a:lnTo>
                <a:lnTo>
                  <a:pt x="2304" y="919"/>
                </a:lnTo>
                <a:lnTo>
                  <a:pt x="2304" y="918"/>
                </a:lnTo>
                <a:lnTo>
                  <a:pt x="2303" y="918"/>
                </a:lnTo>
                <a:lnTo>
                  <a:pt x="2303" y="917"/>
                </a:lnTo>
                <a:lnTo>
                  <a:pt x="2301" y="917"/>
                </a:lnTo>
                <a:lnTo>
                  <a:pt x="2301" y="916"/>
                </a:lnTo>
                <a:lnTo>
                  <a:pt x="2300" y="916"/>
                </a:lnTo>
                <a:lnTo>
                  <a:pt x="2301" y="916"/>
                </a:lnTo>
                <a:lnTo>
                  <a:pt x="2300" y="916"/>
                </a:lnTo>
                <a:lnTo>
                  <a:pt x="2299" y="916"/>
                </a:lnTo>
                <a:lnTo>
                  <a:pt x="2299" y="917"/>
                </a:lnTo>
                <a:lnTo>
                  <a:pt x="2298" y="917"/>
                </a:lnTo>
                <a:lnTo>
                  <a:pt x="2297" y="916"/>
                </a:lnTo>
                <a:lnTo>
                  <a:pt x="2296" y="916"/>
                </a:lnTo>
                <a:lnTo>
                  <a:pt x="2295" y="916"/>
                </a:lnTo>
                <a:lnTo>
                  <a:pt x="2295" y="914"/>
                </a:lnTo>
                <a:lnTo>
                  <a:pt x="2293" y="914"/>
                </a:lnTo>
                <a:lnTo>
                  <a:pt x="2293" y="913"/>
                </a:lnTo>
                <a:lnTo>
                  <a:pt x="2292" y="913"/>
                </a:lnTo>
                <a:lnTo>
                  <a:pt x="2292" y="912"/>
                </a:lnTo>
                <a:lnTo>
                  <a:pt x="2291" y="911"/>
                </a:lnTo>
                <a:lnTo>
                  <a:pt x="2290" y="910"/>
                </a:lnTo>
                <a:lnTo>
                  <a:pt x="2289" y="909"/>
                </a:lnTo>
                <a:lnTo>
                  <a:pt x="2289" y="908"/>
                </a:lnTo>
                <a:lnTo>
                  <a:pt x="2289" y="907"/>
                </a:lnTo>
                <a:lnTo>
                  <a:pt x="2289" y="905"/>
                </a:lnTo>
                <a:lnTo>
                  <a:pt x="2289" y="904"/>
                </a:lnTo>
                <a:lnTo>
                  <a:pt x="2288" y="904"/>
                </a:lnTo>
                <a:lnTo>
                  <a:pt x="2288" y="903"/>
                </a:lnTo>
                <a:lnTo>
                  <a:pt x="2288" y="902"/>
                </a:lnTo>
                <a:lnTo>
                  <a:pt x="2287" y="902"/>
                </a:lnTo>
                <a:lnTo>
                  <a:pt x="2287" y="901"/>
                </a:lnTo>
                <a:lnTo>
                  <a:pt x="2285" y="901"/>
                </a:lnTo>
                <a:lnTo>
                  <a:pt x="2285" y="900"/>
                </a:lnTo>
                <a:lnTo>
                  <a:pt x="2284" y="899"/>
                </a:lnTo>
                <a:lnTo>
                  <a:pt x="2283" y="897"/>
                </a:lnTo>
                <a:lnTo>
                  <a:pt x="2282" y="897"/>
                </a:lnTo>
                <a:lnTo>
                  <a:pt x="2282" y="896"/>
                </a:lnTo>
                <a:lnTo>
                  <a:pt x="2282" y="895"/>
                </a:lnTo>
                <a:lnTo>
                  <a:pt x="2281" y="895"/>
                </a:lnTo>
                <a:lnTo>
                  <a:pt x="2281" y="894"/>
                </a:lnTo>
                <a:lnTo>
                  <a:pt x="2280" y="893"/>
                </a:lnTo>
                <a:lnTo>
                  <a:pt x="2280" y="892"/>
                </a:lnTo>
                <a:lnTo>
                  <a:pt x="2279" y="892"/>
                </a:lnTo>
                <a:lnTo>
                  <a:pt x="2279" y="891"/>
                </a:lnTo>
                <a:lnTo>
                  <a:pt x="2279" y="889"/>
                </a:lnTo>
                <a:lnTo>
                  <a:pt x="2278" y="889"/>
                </a:lnTo>
                <a:lnTo>
                  <a:pt x="2278" y="888"/>
                </a:lnTo>
                <a:lnTo>
                  <a:pt x="2276" y="887"/>
                </a:lnTo>
                <a:lnTo>
                  <a:pt x="2276" y="886"/>
                </a:lnTo>
                <a:lnTo>
                  <a:pt x="2275" y="886"/>
                </a:lnTo>
                <a:lnTo>
                  <a:pt x="2275" y="885"/>
                </a:lnTo>
                <a:lnTo>
                  <a:pt x="2275" y="884"/>
                </a:lnTo>
                <a:lnTo>
                  <a:pt x="2274" y="884"/>
                </a:lnTo>
                <a:lnTo>
                  <a:pt x="2274" y="883"/>
                </a:lnTo>
                <a:lnTo>
                  <a:pt x="2273" y="883"/>
                </a:lnTo>
                <a:lnTo>
                  <a:pt x="2273" y="882"/>
                </a:lnTo>
                <a:lnTo>
                  <a:pt x="2273" y="880"/>
                </a:lnTo>
                <a:lnTo>
                  <a:pt x="2273" y="879"/>
                </a:lnTo>
                <a:lnTo>
                  <a:pt x="2273" y="878"/>
                </a:lnTo>
                <a:lnTo>
                  <a:pt x="2273" y="877"/>
                </a:lnTo>
                <a:lnTo>
                  <a:pt x="2274" y="877"/>
                </a:lnTo>
                <a:lnTo>
                  <a:pt x="2274" y="876"/>
                </a:lnTo>
                <a:lnTo>
                  <a:pt x="2274" y="875"/>
                </a:lnTo>
                <a:lnTo>
                  <a:pt x="2274" y="874"/>
                </a:lnTo>
                <a:lnTo>
                  <a:pt x="2275" y="874"/>
                </a:lnTo>
                <a:lnTo>
                  <a:pt x="2275" y="872"/>
                </a:lnTo>
                <a:lnTo>
                  <a:pt x="2274" y="872"/>
                </a:lnTo>
                <a:lnTo>
                  <a:pt x="2274" y="871"/>
                </a:lnTo>
                <a:lnTo>
                  <a:pt x="2274" y="870"/>
                </a:lnTo>
                <a:lnTo>
                  <a:pt x="2274" y="869"/>
                </a:lnTo>
                <a:lnTo>
                  <a:pt x="2274" y="868"/>
                </a:lnTo>
                <a:lnTo>
                  <a:pt x="2274" y="867"/>
                </a:lnTo>
                <a:lnTo>
                  <a:pt x="2274" y="866"/>
                </a:lnTo>
                <a:lnTo>
                  <a:pt x="2273" y="866"/>
                </a:lnTo>
                <a:lnTo>
                  <a:pt x="2273" y="865"/>
                </a:lnTo>
                <a:lnTo>
                  <a:pt x="2272" y="861"/>
                </a:lnTo>
                <a:lnTo>
                  <a:pt x="2272" y="860"/>
                </a:lnTo>
                <a:lnTo>
                  <a:pt x="2271" y="860"/>
                </a:lnTo>
                <a:lnTo>
                  <a:pt x="2272" y="860"/>
                </a:lnTo>
                <a:lnTo>
                  <a:pt x="2271" y="859"/>
                </a:lnTo>
                <a:lnTo>
                  <a:pt x="2271" y="858"/>
                </a:lnTo>
                <a:lnTo>
                  <a:pt x="2271" y="857"/>
                </a:lnTo>
                <a:lnTo>
                  <a:pt x="2271" y="855"/>
                </a:lnTo>
                <a:lnTo>
                  <a:pt x="2272" y="855"/>
                </a:lnTo>
                <a:lnTo>
                  <a:pt x="2273" y="855"/>
                </a:lnTo>
                <a:lnTo>
                  <a:pt x="2272" y="854"/>
                </a:lnTo>
                <a:lnTo>
                  <a:pt x="2273" y="854"/>
                </a:lnTo>
                <a:lnTo>
                  <a:pt x="2273" y="855"/>
                </a:lnTo>
                <a:lnTo>
                  <a:pt x="2273" y="854"/>
                </a:lnTo>
                <a:lnTo>
                  <a:pt x="2274" y="854"/>
                </a:lnTo>
                <a:lnTo>
                  <a:pt x="2275" y="853"/>
                </a:lnTo>
                <a:lnTo>
                  <a:pt x="2276" y="853"/>
                </a:lnTo>
                <a:lnTo>
                  <a:pt x="2276" y="852"/>
                </a:lnTo>
                <a:lnTo>
                  <a:pt x="2278" y="852"/>
                </a:lnTo>
                <a:lnTo>
                  <a:pt x="2278" y="851"/>
                </a:lnTo>
                <a:lnTo>
                  <a:pt x="2279" y="851"/>
                </a:lnTo>
                <a:lnTo>
                  <a:pt x="2279" y="850"/>
                </a:lnTo>
                <a:lnTo>
                  <a:pt x="2280" y="850"/>
                </a:lnTo>
                <a:lnTo>
                  <a:pt x="2280" y="849"/>
                </a:lnTo>
                <a:lnTo>
                  <a:pt x="2280" y="847"/>
                </a:lnTo>
                <a:lnTo>
                  <a:pt x="2280" y="846"/>
                </a:lnTo>
                <a:lnTo>
                  <a:pt x="2280" y="845"/>
                </a:lnTo>
                <a:lnTo>
                  <a:pt x="2280" y="844"/>
                </a:lnTo>
                <a:lnTo>
                  <a:pt x="2279" y="843"/>
                </a:lnTo>
                <a:lnTo>
                  <a:pt x="2279" y="842"/>
                </a:lnTo>
                <a:lnTo>
                  <a:pt x="2279" y="841"/>
                </a:lnTo>
                <a:lnTo>
                  <a:pt x="2278" y="840"/>
                </a:lnTo>
                <a:lnTo>
                  <a:pt x="2278" y="838"/>
                </a:lnTo>
                <a:lnTo>
                  <a:pt x="2276" y="837"/>
                </a:lnTo>
                <a:lnTo>
                  <a:pt x="2276" y="836"/>
                </a:lnTo>
                <a:lnTo>
                  <a:pt x="2276" y="835"/>
                </a:lnTo>
                <a:lnTo>
                  <a:pt x="2276" y="834"/>
                </a:lnTo>
                <a:lnTo>
                  <a:pt x="2276" y="833"/>
                </a:lnTo>
                <a:lnTo>
                  <a:pt x="2275" y="833"/>
                </a:lnTo>
                <a:lnTo>
                  <a:pt x="2275" y="832"/>
                </a:lnTo>
                <a:lnTo>
                  <a:pt x="2274" y="830"/>
                </a:lnTo>
                <a:lnTo>
                  <a:pt x="2274" y="829"/>
                </a:lnTo>
                <a:lnTo>
                  <a:pt x="2273" y="829"/>
                </a:lnTo>
                <a:lnTo>
                  <a:pt x="2273" y="828"/>
                </a:lnTo>
                <a:lnTo>
                  <a:pt x="2272" y="827"/>
                </a:lnTo>
                <a:lnTo>
                  <a:pt x="2272" y="826"/>
                </a:lnTo>
                <a:lnTo>
                  <a:pt x="2273" y="826"/>
                </a:lnTo>
                <a:lnTo>
                  <a:pt x="2273" y="825"/>
                </a:lnTo>
                <a:lnTo>
                  <a:pt x="2273" y="824"/>
                </a:lnTo>
                <a:lnTo>
                  <a:pt x="2273" y="822"/>
                </a:lnTo>
                <a:lnTo>
                  <a:pt x="2273" y="821"/>
                </a:lnTo>
                <a:lnTo>
                  <a:pt x="2274" y="820"/>
                </a:lnTo>
                <a:lnTo>
                  <a:pt x="2271" y="820"/>
                </a:lnTo>
                <a:lnTo>
                  <a:pt x="2271" y="819"/>
                </a:lnTo>
                <a:lnTo>
                  <a:pt x="2271" y="820"/>
                </a:lnTo>
                <a:lnTo>
                  <a:pt x="2274" y="820"/>
                </a:lnTo>
                <a:lnTo>
                  <a:pt x="2274" y="819"/>
                </a:lnTo>
                <a:lnTo>
                  <a:pt x="2275" y="818"/>
                </a:lnTo>
                <a:lnTo>
                  <a:pt x="2274" y="818"/>
                </a:lnTo>
                <a:lnTo>
                  <a:pt x="2275" y="817"/>
                </a:lnTo>
                <a:lnTo>
                  <a:pt x="2276" y="816"/>
                </a:lnTo>
                <a:lnTo>
                  <a:pt x="2276" y="815"/>
                </a:lnTo>
                <a:lnTo>
                  <a:pt x="2276" y="813"/>
                </a:lnTo>
                <a:lnTo>
                  <a:pt x="2276" y="812"/>
                </a:lnTo>
                <a:lnTo>
                  <a:pt x="2276" y="811"/>
                </a:lnTo>
                <a:lnTo>
                  <a:pt x="2276" y="810"/>
                </a:lnTo>
                <a:lnTo>
                  <a:pt x="2278" y="809"/>
                </a:lnTo>
                <a:lnTo>
                  <a:pt x="2278" y="808"/>
                </a:lnTo>
                <a:lnTo>
                  <a:pt x="2280" y="804"/>
                </a:lnTo>
                <a:lnTo>
                  <a:pt x="2282" y="801"/>
                </a:lnTo>
                <a:lnTo>
                  <a:pt x="2282" y="799"/>
                </a:lnTo>
                <a:lnTo>
                  <a:pt x="2283" y="796"/>
                </a:lnTo>
                <a:lnTo>
                  <a:pt x="2284" y="795"/>
                </a:lnTo>
                <a:lnTo>
                  <a:pt x="2284" y="794"/>
                </a:lnTo>
                <a:lnTo>
                  <a:pt x="2285" y="793"/>
                </a:lnTo>
                <a:lnTo>
                  <a:pt x="2287" y="793"/>
                </a:lnTo>
                <a:lnTo>
                  <a:pt x="2287" y="792"/>
                </a:lnTo>
                <a:lnTo>
                  <a:pt x="2288" y="792"/>
                </a:lnTo>
                <a:lnTo>
                  <a:pt x="2289" y="791"/>
                </a:lnTo>
                <a:lnTo>
                  <a:pt x="2290" y="791"/>
                </a:lnTo>
                <a:lnTo>
                  <a:pt x="2291" y="791"/>
                </a:lnTo>
                <a:lnTo>
                  <a:pt x="2292" y="791"/>
                </a:lnTo>
                <a:lnTo>
                  <a:pt x="2293" y="791"/>
                </a:lnTo>
                <a:lnTo>
                  <a:pt x="2295" y="792"/>
                </a:lnTo>
                <a:lnTo>
                  <a:pt x="2295" y="793"/>
                </a:lnTo>
                <a:lnTo>
                  <a:pt x="2296" y="793"/>
                </a:lnTo>
                <a:lnTo>
                  <a:pt x="2296" y="794"/>
                </a:lnTo>
                <a:lnTo>
                  <a:pt x="2297" y="794"/>
                </a:lnTo>
                <a:lnTo>
                  <a:pt x="2298" y="795"/>
                </a:lnTo>
                <a:lnTo>
                  <a:pt x="2299" y="796"/>
                </a:lnTo>
                <a:lnTo>
                  <a:pt x="2299" y="798"/>
                </a:lnTo>
                <a:lnTo>
                  <a:pt x="2299" y="799"/>
                </a:lnTo>
                <a:lnTo>
                  <a:pt x="2300" y="799"/>
                </a:lnTo>
                <a:lnTo>
                  <a:pt x="2300" y="800"/>
                </a:lnTo>
                <a:lnTo>
                  <a:pt x="2301" y="800"/>
                </a:lnTo>
                <a:lnTo>
                  <a:pt x="2303" y="801"/>
                </a:lnTo>
                <a:lnTo>
                  <a:pt x="2304" y="801"/>
                </a:lnTo>
                <a:lnTo>
                  <a:pt x="2304" y="802"/>
                </a:lnTo>
                <a:lnTo>
                  <a:pt x="2305" y="803"/>
                </a:lnTo>
                <a:lnTo>
                  <a:pt x="2304" y="804"/>
                </a:lnTo>
                <a:lnTo>
                  <a:pt x="2305" y="804"/>
                </a:lnTo>
                <a:lnTo>
                  <a:pt x="2305" y="805"/>
                </a:lnTo>
                <a:lnTo>
                  <a:pt x="2306" y="807"/>
                </a:lnTo>
                <a:lnTo>
                  <a:pt x="2306" y="808"/>
                </a:lnTo>
                <a:lnTo>
                  <a:pt x="2307" y="809"/>
                </a:lnTo>
                <a:lnTo>
                  <a:pt x="2307" y="810"/>
                </a:lnTo>
                <a:lnTo>
                  <a:pt x="2307" y="811"/>
                </a:lnTo>
                <a:lnTo>
                  <a:pt x="2306" y="811"/>
                </a:lnTo>
                <a:lnTo>
                  <a:pt x="2307" y="811"/>
                </a:lnTo>
                <a:lnTo>
                  <a:pt x="2307" y="812"/>
                </a:lnTo>
                <a:lnTo>
                  <a:pt x="2308" y="812"/>
                </a:lnTo>
                <a:lnTo>
                  <a:pt x="2309" y="812"/>
                </a:lnTo>
                <a:lnTo>
                  <a:pt x="2309" y="811"/>
                </a:lnTo>
                <a:lnTo>
                  <a:pt x="2310" y="811"/>
                </a:lnTo>
                <a:lnTo>
                  <a:pt x="2309" y="812"/>
                </a:lnTo>
                <a:lnTo>
                  <a:pt x="2310" y="813"/>
                </a:lnTo>
                <a:lnTo>
                  <a:pt x="2312" y="815"/>
                </a:lnTo>
                <a:lnTo>
                  <a:pt x="2313" y="816"/>
                </a:lnTo>
                <a:lnTo>
                  <a:pt x="2314" y="816"/>
                </a:lnTo>
                <a:lnTo>
                  <a:pt x="2314" y="817"/>
                </a:lnTo>
                <a:lnTo>
                  <a:pt x="2314" y="818"/>
                </a:lnTo>
                <a:lnTo>
                  <a:pt x="2315" y="818"/>
                </a:lnTo>
                <a:lnTo>
                  <a:pt x="2315" y="819"/>
                </a:lnTo>
                <a:lnTo>
                  <a:pt x="2315" y="820"/>
                </a:lnTo>
                <a:lnTo>
                  <a:pt x="2316" y="820"/>
                </a:lnTo>
                <a:lnTo>
                  <a:pt x="2316" y="821"/>
                </a:lnTo>
                <a:lnTo>
                  <a:pt x="2316" y="822"/>
                </a:lnTo>
                <a:lnTo>
                  <a:pt x="2317" y="822"/>
                </a:lnTo>
                <a:lnTo>
                  <a:pt x="2316" y="821"/>
                </a:lnTo>
                <a:lnTo>
                  <a:pt x="2316" y="820"/>
                </a:lnTo>
                <a:lnTo>
                  <a:pt x="2316" y="819"/>
                </a:lnTo>
                <a:lnTo>
                  <a:pt x="2315" y="819"/>
                </a:lnTo>
                <a:lnTo>
                  <a:pt x="2315" y="818"/>
                </a:lnTo>
                <a:lnTo>
                  <a:pt x="2315" y="817"/>
                </a:lnTo>
                <a:lnTo>
                  <a:pt x="2315" y="816"/>
                </a:lnTo>
                <a:lnTo>
                  <a:pt x="2314" y="816"/>
                </a:lnTo>
                <a:lnTo>
                  <a:pt x="2313" y="815"/>
                </a:lnTo>
                <a:lnTo>
                  <a:pt x="2314" y="815"/>
                </a:lnTo>
                <a:lnTo>
                  <a:pt x="2314" y="813"/>
                </a:lnTo>
                <a:lnTo>
                  <a:pt x="2314" y="812"/>
                </a:lnTo>
                <a:lnTo>
                  <a:pt x="2315" y="812"/>
                </a:lnTo>
                <a:lnTo>
                  <a:pt x="2316" y="812"/>
                </a:lnTo>
                <a:lnTo>
                  <a:pt x="2317" y="812"/>
                </a:lnTo>
                <a:lnTo>
                  <a:pt x="2317" y="813"/>
                </a:lnTo>
                <a:lnTo>
                  <a:pt x="2317" y="815"/>
                </a:lnTo>
                <a:lnTo>
                  <a:pt x="2317" y="816"/>
                </a:lnTo>
                <a:lnTo>
                  <a:pt x="2317" y="817"/>
                </a:lnTo>
                <a:lnTo>
                  <a:pt x="2318" y="817"/>
                </a:lnTo>
                <a:lnTo>
                  <a:pt x="2320" y="818"/>
                </a:lnTo>
                <a:lnTo>
                  <a:pt x="2320" y="819"/>
                </a:lnTo>
                <a:lnTo>
                  <a:pt x="2318" y="820"/>
                </a:lnTo>
                <a:lnTo>
                  <a:pt x="2317" y="820"/>
                </a:lnTo>
                <a:lnTo>
                  <a:pt x="2317" y="821"/>
                </a:lnTo>
                <a:lnTo>
                  <a:pt x="2317" y="822"/>
                </a:lnTo>
                <a:lnTo>
                  <a:pt x="2317" y="824"/>
                </a:lnTo>
                <a:lnTo>
                  <a:pt x="2317" y="825"/>
                </a:lnTo>
                <a:lnTo>
                  <a:pt x="2318" y="826"/>
                </a:lnTo>
                <a:lnTo>
                  <a:pt x="2317" y="825"/>
                </a:lnTo>
                <a:lnTo>
                  <a:pt x="2317" y="824"/>
                </a:lnTo>
                <a:lnTo>
                  <a:pt x="2317" y="822"/>
                </a:lnTo>
                <a:lnTo>
                  <a:pt x="2317" y="821"/>
                </a:lnTo>
                <a:lnTo>
                  <a:pt x="2318" y="820"/>
                </a:lnTo>
                <a:lnTo>
                  <a:pt x="2320" y="820"/>
                </a:lnTo>
                <a:lnTo>
                  <a:pt x="2320" y="819"/>
                </a:lnTo>
                <a:lnTo>
                  <a:pt x="2320" y="820"/>
                </a:lnTo>
                <a:lnTo>
                  <a:pt x="2320" y="821"/>
                </a:lnTo>
                <a:lnTo>
                  <a:pt x="2321" y="821"/>
                </a:lnTo>
                <a:lnTo>
                  <a:pt x="2321" y="820"/>
                </a:lnTo>
                <a:lnTo>
                  <a:pt x="2321" y="819"/>
                </a:lnTo>
                <a:lnTo>
                  <a:pt x="2321" y="818"/>
                </a:lnTo>
                <a:lnTo>
                  <a:pt x="2321" y="817"/>
                </a:lnTo>
                <a:lnTo>
                  <a:pt x="2322" y="817"/>
                </a:lnTo>
                <a:lnTo>
                  <a:pt x="2322" y="816"/>
                </a:lnTo>
                <a:lnTo>
                  <a:pt x="2321" y="816"/>
                </a:lnTo>
                <a:lnTo>
                  <a:pt x="2322" y="815"/>
                </a:lnTo>
                <a:lnTo>
                  <a:pt x="2323" y="815"/>
                </a:lnTo>
                <a:lnTo>
                  <a:pt x="2325" y="817"/>
                </a:lnTo>
                <a:lnTo>
                  <a:pt x="2334" y="822"/>
                </a:lnTo>
                <a:lnTo>
                  <a:pt x="2338" y="826"/>
                </a:lnTo>
                <a:lnTo>
                  <a:pt x="2339" y="827"/>
                </a:lnTo>
                <a:lnTo>
                  <a:pt x="2340" y="828"/>
                </a:lnTo>
                <a:lnTo>
                  <a:pt x="2343" y="829"/>
                </a:lnTo>
                <a:lnTo>
                  <a:pt x="2345" y="832"/>
                </a:lnTo>
                <a:lnTo>
                  <a:pt x="2346" y="832"/>
                </a:lnTo>
                <a:lnTo>
                  <a:pt x="2351" y="837"/>
                </a:lnTo>
                <a:lnTo>
                  <a:pt x="2355" y="840"/>
                </a:lnTo>
                <a:lnTo>
                  <a:pt x="2368" y="850"/>
                </a:lnTo>
                <a:lnTo>
                  <a:pt x="2372" y="853"/>
                </a:lnTo>
                <a:lnTo>
                  <a:pt x="2376" y="858"/>
                </a:lnTo>
                <a:lnTo>
                  <a:pt x="2381" y="860"/>
                </a:lnTo>
                <a:lnTo>
                  <a:pt x="2384" y="863"/>
                </a:lnTo>
                <a:lnTo>
                  <a:pt x="2388" y="867"/>
                </a:lnTo>
                <a:lnTo>
                  <a:pt x="2391" y="869"/>
                </a:lnTo>
                <a:lnTo>
                  <a:pt x="2396" y="872"/>
                </a:lnTo>
                <a:lnTo>
                  <a:pt x="2400" y="877"/>
                </a:lnTo>
                <a:lnTo>
                  <a:pt x="2405" y="880"/>
                </a:lnTo>
                <a:lnTo>
                  <a:pt x="2414" y="887"/>
                </a:lnTo>
                <a:lnTo>
                  <a:pt x="2418" y="891"/>
                </a:lnTo>
                <a:lnTo>
                  <a:pt x="2421" y="893"/>
                </a:lnTo>
                <a:lnTo>
                  <a:pt x="2425" y="896"/>
                </a:lnTo>
                <a:lnTo>
                  <a:pt x="2427" y="896"/>
                </a:lnTo>
                <a:lnTo>
                  <a:pt x="2427" y="897"/>
                </a:lnTo>
                <a:lnTo>
                  <a:pt x="2429" y="897"/>
                </a:lnTo>
                <a:lnTo>
                  <a:pt x="2431" y="900"/>
                </a:lnTo>
                <a:lnTo>
                  <a:pt x="2447" y="914"/>
                </a:lnTo>
                <a:lnTo>
                  <a:pt x="2458" y="924"/>
                </a:lnTo>
                <a:lnTo>
                  <a:pt x="2459" y="925"/>
                </a:lnTo>
                <a:lnTo>
                  <a:pt x="2460" y="925"/>
                </a:lnTo>
                <a:lnTo>
                  <a:pt x="2462" y="926"/>
                </a:lnTo>
                <a:lnTo>
                  <a:pt x="2466" y="929"/>
                </a:lnTo>
                <a:lnTo>
                  <a:pt x="2473" y="935"/>
                </a:lnTo>
                <a:lnTo>
                  <a:pt x="2474" y="936"/>
                </a:lnTo>
                <a:lnTo>
                  <a:pt x="2487" y="947"/>
                </a:lnTo>
                <a:lnTo>
                  <a:pt x="2499" y="955"/>
                </a:lnTo>
                <a:lnTo>
                  <a:pt x="2507" y="962"/>
                </a:lnTo>
                <a:lnTo>
                  <a:pt x="2510" y="964"/>
                </a:lnTo>
                <a:lnTo>
                  <a:pt x="2513" y="967"/>
                </a:lnTo>
                <a:lnTo>
                  <a:pt x="2515" y="969"/>
                </a:lnTo>
                <a:lnTo>
                  <a:pt x="2516" y="979"/>
                </a:lnTo>
                <a:lnTo>
                  <a:pt x="2517" y="991"/>
                </a:lnTo>
                <a:lnTo>
                  <a:pt x="2518" y="1001"/>
                </a:lnTo>
                <a:lnTo>
                  <a:pt x="2518" y="1002"/>
                </a:lnTo>
                <a:lnTo>
                  <a:pt x="2519" y="1013"/>
                </a:lnTo>
                <a:lnTo>
                  <a:pt x="2519" y="1025"/>
                </a:lnTo>
                <a:lnTo>
                  <a:pt x="2522" y="1037"/>
                </a:lnTo>
                <a:lnTo>
                  <a:pt x="2523" y="1047"/>
                </a:lnTo>
                <a:lnTo>
                  <a:pt x="2523" y="1048"/>
                </a:lnTo>
                <a:lnTo>
                  <a:pt x="2522" y="1050"/>
                </a:lnTo>
                <a:lnTo>
                  <a:pt x="2519" y="1053"/>
                </a:lnTo>
                <a:lnTo>
                  <a:pt x="2516" y="1059"/>
                </a:lnTo>
                <a:lnTo>
                  <a:pt x="2514" y="1064"/>
                </a:lnTo>
                <a:lnTo>
                  <a:pt x="2513" y="1067"/>
                </a:lnTo>
                <a:lnTo>
                  <a:pt x="2510" y="1070"/>
                </a:lnTo>
                <a:lnTo>
                  <a:pt x="2508" y="1076"/>
                </a:lnTo>
                <a:lnTo>
                  <a:pt x="2507" y="1078"/>
                </a:lnTo>
                <a:lnTo>
                  <a:pt x="2505" y="1083"/>
                </a:lnTo>
                <a:lnTo>
                  <a:pt x="2502" y="1088"/>
                </a:lnTo>
                <a:lnTo>
                  <a:pt x="2500" y="1092"/>
                </a:lnTo>
                <a:lnTo>
                  <a:pt x="2499" y="1094"/>
                </a:lnTo>
                <a:lnTo>
                  <a:pt x="2497" y="1100"/>
                </a:lnTo>
                <a:lnTo>
                  <a:pt x="2493" y="1105"/>
                </a:lnTo>
                <a:lnTo>
                  <a:pt x="2491" y="1111"/>
                </a:lnTo>
                <a:lnTo>
                  <a:pt x="2488" y="1117"/>
                </a:lnTo>
                <a:lnTo>
                  <a:pt x="2484" y="1118"/>
                </a:lnTo>
                <a:lnTo>
                  <a:pt x="2475" y="1120"/>
                </a:lnTo>
                <a:lnTo>
                  <a:pt x="2459" y="1122"/>
                </a:lnTo>
                <a:lnTo>
                  <a:pt x="2455" y="1123"/>
                </a:lnTo>
                <a:lnTo>
                  <a:pt x="2451" y="1123"/>
                </a:lnTo>
                <a:lnTo>
                  <a:pt x="2447" y="1125"/>
                </a:lnTo>
                <a:lnTo>
                  <a:pt x="2440" y="1127"/>
                </a:lnTo>
                <a:lnTo>
                  <a:pt x="2431" y="1130"/>
                </a:lnTo>
                <a:lnTo>
                  <a:pt x="2427" y="1131"/>
                </a:lnTo>
                <a:lnTo>
                  <a:pt x="2424" y="1133"/>
                </a:lnTo>
                <a:lnTo>
                  <a:pt x="2423" y="1133"/>
                </a:lnTo>
                <a:lnTo>
                  <a:pt x="2421" y="1134"/>
                </a:lnTo>
                <a:lnTo>
                  <a:pt x="2420" y="1135"/>
                </a:lnTo>
                <a:lnTo>
                  <a:pt x="2418" y="1135"/>
                </a:lnTo>
                <a:lnTo>
                  <a:pt x="2417" y="1135"/>
                </a:lnTo>
                <a:lnTo>
                  <a:pt x="2414" y="1136"/>
                </a:lnTo>
                <a:lnTo>
                  <a:pt x="2412" y="1137"/>
                </a:lnTo>
                <a:lnTo>
                  <a:pt x="2410" y="1137"/>
                </a:lnTo>
                <a:lnTo>
                  <a:pt x="2410" y="1138"/>
                </a:lnTo>
                <a:lnTo>
                  <a:pt x="2409" y="1138"/>
                </a:lnTo>
                <a:lnTo>
                  <a:pt x="2407" y="1139"/>
                </a:lnTo>
                <a:lnTo>
                  <a:pt x="2402" y="1140"/>
                </a:lnTo>
                <a:lnTo>
                  <a:pt x="2399" y="1143"/>
                </a:lnTo>
                <a:lnTo>
                  <a:pt x="2397" y="1144"/>
                </a:lnTo>
                <a:lnTo>
                  <a:pt x="2396" y="1145"/>
                </a:lnTo>
                <a:lnTo>
                  <a:pt x="2395" y="1145"/>
                </a:lnTo>
                <a:lnTo>
                  <a:pt x="2393" y="1145"/>
                </a:lnTo>
                <a:lnTo>
                  <a:pt x="2392" y="1146"/>
                </a:lnTo>
                <a:lnTo>
                  <a:pt x="2391" y="1146"/>
                </a:lnTo>
                <a:lnTo>
                  <a:pt x="2390" y="1147"/>
                </a:lnTo>
                <a:lnTo>
                  <a:pt x="2389" y="1148"/>
                </a:lnTo>
                <a:lnTo>
                  <a:pt x="2388" y="1148"/>
                </a:lnTo>
                <a:lnTo>
                  <a:pt x="2387" y="1150"/>
                </a:lnTo>
                <a:lnTo>
                  <a:pt x="2385" y="1151"/>
                </a:lnTo>
                <a:lnTo>
                  <a:pt x="2389" y="1160"/>
                </a:lnTo>
                <a:lnTo>
                  <a:pt x="2391" y="1167"/>
                </a:lnTo>
                <a:lnTo>
                  <a:pt x="2391" y="1168"/>
                </a:lnTo>
                <a:lnTo>
                  <a:pt x="2392" y="1176"/>
                </a:lnTo>
                <a:lnTo>
                  <a:pt x="2393" y="1181"/>
                </a:lnTo>
                <a:lnTo>
                  <a:pt x="2393" y="1182"/>
                </a:lnTo>
                <a:lnTo>
                  <a:pt x="2395" y="1182"/>
                </a:lnTo>
                <a:lnTo>
                  <a:pt x="2399" y="1209"/>
                </a:lnTo>
                <a:lnTo>
                  <a:pt x="2400" y="1212"/>
                </a:lnTo>
                <a:lnTo>
                  <a:pt x="2401" y="1218"/>
                </a:lnTo>
                <a:lnTo>
                  <a:pt x="2401" y="1219"/>
                </a:lnTo>
                <a:lnTo>
                  <a:pt x="2401" y="1222"/>
                </a:lnTo>
                <a:lnTo>
                  <a:pt x="2400" y="1226"/>
                </a:lnTo>
                <a:lnTo>
                  <a:pt x="2401" y="1237"/>
                </a:lnTo>
                <a:lnTo>
                  <a:pt x="2401" y="1247"/>
                </a:lnTo>
                <a:lnTo>
                  <a:pt x="2401" y="1256"/>
                </a:lnTo>
                <a:lnTo>
                  <a:pt x="2402" y="1264"/>
                </a:lnTo>
                <a:lnTo>
                  <a:pt x="2402" y="1270"/>
                </a:lnTo>
                <a:lnTo>
                  <a:pt x="2402" y="1271"/>
                </a:lnTo>
                <a:lnTo>
                  <a:pt x="2402" y="1273"/>
                </a:lnTo>
                <a:lnTo>
                  <a:pt x="2402" y="1276"/>
                </a:lnTo>
                <a:lnTo>
                  <a:pt x="2404" y="1288"/>
                </a:lnTo>
                <a:lnTo>
                  <a:pt x="2404" y="1293"/>
                </a:lnTo>
                <a:lnTo>
                  <a:pt x="2404" y="1295"/>
                </a:lnTo>
                <a:lnTo>
                  <a:pt x="2404" y="1301"/>
                </a:lnTo>
                <a:lnTo>
                  <a:pt x="2405" y="1337"/>
                </a:lnTo>
                <a:lnTo>
                  <a:pt x="2405" y="1338"/>
                </a:lnTo>
                <a:lnTo>
                  <a:pt x="2405" y="1340"/>
                </a:lnTo>
                <a:lnTo>
                  <a:pt x="2405" y="1348"/>
                </a:lnTo>
                <a:lnTo>
                  <a:pt x="2405" y="1349"/>
                </a:lnTo>
                <a:lnTo>
                  <a:pt x="2405" y="1351"/>
                </a:lnTo>
                <a:lnTo>
                  <a:pt x="2406" y="1360"/>
                </a:lnTo>
                <a:lnTo>
                  <a:pt x="2406" y="1363"/>
                </a:lnTo>
                <a:lnTo>
                  <a:pt x="2406" y="1364"/>
                </a:lnTo>
                <a:lnTo>
                  <a:pt x="2407" y="1371"/>
                </a:lnTo>
                <a:lnTo>
                  <a:pt x="2407" y="1376"/>
                </a:lnTo>
                <a:lnTo>
                  <a:pt x="2407" y="1382"/>
                </a:lnTo>
                <a:lnTo>
                  <a:pt x="2406" y="1386"/>
                </a:lnTo>
                <a:lnTo>
                  <a:pt x="2407" y="1391"/>
                </a:lnTo>
                <a:lnTo>
                  <a:pt x="2407" y="1393"/>
                </a:lnTo>
                <a:lnTo>
                  <a:pt x="2407" y="1396"/>
                </a:lnTo>
                <a:lnTo>
                  <a:pt x="2407" y="1399"/>
                </a:lnTo>
                <a:lnTo>
                  <a:pt x="2408" y="1404"/>
                </a:lnTo>
                <a:lnTo>
                  <a:pt x="2407" y="1408"/>
                </a:lnTo>
                <a:lnTo>
                  <a:pt x="2406" y="1413"/>
                </a:lnTo>
                <a:lnTo>
                  <a:pt x="2405" y="1416"/>
                </a:lnTo>
                <a:lnTo>
                  <a:pt x="2405" y="1418"/>
                </a:lnTo>
                <a:lnTo>
                  <a:pt x="2405" y="1419"/>
                </a:lnTo>
                <a:lnTo>
                  <a:pt x="2405" y="1420"/>
                </a:lnTo>
                <a:lnTo>
                  <a:pt x="2404" y="1421"/>
                </a:lnTo>
                <a:lnTo>
                  <a:pt x="2404" y="1422"/>
                </a:lnTo>
                <a:lnTo>
                  <a:pt x="2402" y="1424"/>
                </a:lnTo>
                <a:lnTo>
                  <a:pt x="2401" y="1429"/>
                </a:lnTo>
                <a:lnTo>
                  <a:pt x="2401" y="1430"/>
                </a:lnTo>
                <a:lnTo>
                  <a:pt x="2399" y="1435"/>
                </a:lnTo>
                <a:lnTo>
                  <a:pt x="2399" y="1436"/>
                </a:lnTo>
                <a:lnTo>
                  <a:pt x="2399" y="1438"/>
                </a:lnTo>
                <a:lnTo>
                  <a:pt x="2398" y="1452"/>
                </a:lnTo>
                <a:lnTo>
                  <a:pt x="2398" y="1456"/>
                </a:lnTo>
                <a:lnTo>
                  <a:pt x="2398" y="1461"/>
                </a:lnTo>
                <a:lnTo>
                  <a:pt x="2397" y="1464"/>
                </a:lnTo>
                <a:lnTo>
                  <a:pt x="2397" y="1469"/>
                </a:lnTo>
                <a:lnTo>
                  <a:pt x="2396" y="1473"/>
                </a:lnTo>
                <a:lnTo>
                  <a:pt x="2396" y="1477"/>
                </a:lnTo>
                <a:lnTo>
                  <a:pt x="2396" y="1481"/>
                </a:lnTo>
                <a:lnTo>
                  <a:pt x="2396" y="1482"/>
                </a:lnTo>
                <a:lnTo>
                  <a:pt x="2396" y="1486"/>
                </a:lnTo>
                <a:lnTo>
                  <a:pt x="2397" y="1488"/>
                </a:lnTo>
                <a:lnTo>
                  <a:pt x="2397" y="1489"/>
                </a:lnTo>
                <a:lnTo>
                  <a:pt x="2398" y="1490"/>
                </a:lnTo>
                <a:lnTo>
                  <a:pt x="2398" y="1492"/>
                </a:lnTo>
                <a:lnTo>
                  <a:pt x="2398" y="1496"/>
                </a:lnTo>
                <a:lnTo>
                  <a:pt x="2398" y="1497"/>
                </a:lnTo>
                <a:lnTo>
                  <a:pt x="2398" y="1502"/>
                </a:lnTo>
                <a:lnTo>
                  <a:pt x="2396" y="1503"/>
                </a:lnTo>
                <a:lnTo>
                  <a:pt x="2397" y="1506"/>
                </a:lnTo>
                <a:lnTo>
                  <a:pt x="2398" y="1511"/>
                </a:lnTo>
                <a:lnTo>
                  <a:pt x="2399" y="1514"/>
                </a:lnTo>
                <a:lnTo>
                  <a:pt x="2401" y="1517"/>
                </a:lnTo>
                <a:lnTo>
                  <a:pt x="2402" y="1522"/>
                </a:lnTo>
                <a:lnTo>
                  <a:pt x="2405" y="1525"/>
                </a:lnTo>
                <a:lnTo>
                  <a:pt x="2406" y="1530"/>
                </a:lnTo>
                <a:lnTo>
                  <a:pt x="2406" y="1532"/>
                </a:lnTo>
                <a:lnTo>
                  <a:pt x="2407" y="1534"/>
                </a:lnTo>
                <a:lnTo>
                  <a:pt x="2408" y="1538"/>
                </a:lnTo>
                <a:lnTo>
                  <a:pt x="2408" y="1540"/>
                </a:lnTo>
                <a:lnTo>
                  <a:pt x="2408" y="1542"/>
                </a:lnTo>
                <a:lnTo>
                  <a:pt x="2408" y="1547"/>
                </a:lnTo>
                <a:lnTo>
                  <a:pt x="2412" y="1555"/>
                </a:lnTo>
                <a:lnTo>
                  <a:pt x="2410" y="1559"/>
                </a:lnTo>
                <a:lnTo>
                  <a:pt x="2410" y="1566"/>
                </a:lnTo>
                <a:lnTo>
                  <a:pt x="2410" y="1569"/>
                </a:lnTo>
                <a:lnTo>
                  <a:pt x="2405" y="1570"/>
                </a:lnTo>
                <a:lnTo>
                  <a:pt x="2387" y="1578"/>
                </a:lnTo>
                <a:lnTo>
                  <a:pt x="2387" y="1579"/>
                </a:lnTo>
                <a:lnTo>
                  <a:pt x="2379" y="1580"/>
                </a:lnTo>
                <a:lnTo>
                  <a:pt x="2371" y="1581"/>
                </a:lnTo>
                <a:lnTo>
                  <a:pt x="2365" y="1582"/>
                </a:lnTo>
                <a:lnTo>
                  <a:pt x="2358" y="1586"/>
                </a:lnTo>
                <a:lnTo>
                  <a:pt x="2347" y="1591"/>
                </a:lnTo>
                <a:lnTo>
                  <a:pt x="2337" y="1599"/>
                </a:lnTo>
                <a:lnTo>
                  <a:pt x="2337" y="1601"/>
                </a:lnTo>
                <a:lnTo>
                  <a:pt x="2337" y="1604"/>
                </a:lnTo>
                <a:lnTo>
                  <a:pt x="2337" y="1605"/>
                </a:lnTo>
                <a:lnTo>
                  <a:pt x="2337" y="1607"/>
                </a:lnTo>
                <a:lnTo>
                  <a:pt x="2337" y="1608"/>
                </a:lnTo>
                <a:lnTo>
                  <a:pt x="2335" y="1624"/>
                </a:lnTo>
                <a:lnTo>
                  <a:pt x="2335" y="1626"/>
                </a:lnTo>
                <a:lnTo>
                  <a:pt x="2334" y="1631"/>
                </a:lnTo>
                <a:lnTo>
                  <a:pt x="2337" y="1637"/>
                </a:lnTo>
                <a:lnTo>
                  <a:pt x="2333" y="1639"/>
                </a:lnTo>
                <a:lnTo>
                  <a:pt x="2338" y="1647"/>
                </a:lnTo>
                <a:lnTo>
                  <a:pt x="2342" y="1656"/>
                </a:lnTo>
                <a:lnTo>
                  <a:pt x="2346" y="1664"/>
                </a:lnTo>
                <a:lnTo>
                  <a:pt x="2346" y="1665"/>
                </a:lnTo>
                <a:lnTo>
                  <a:pt x="2343" y="1668"/>
                </a:lnTo>
                <a:lnTo>
                  <a:pt x="2343" y="1667"/>
                </a:lnTo>
                <a:lnTo>
                  <a:pt x="2342" y="1668"/>
                </a:lnTo>
                <a:lnTo>
                  <a:pt x="2340" y="1668"/>
                </a:lnTo>
                <a:lnTo>
                  <a:pt x="2339" y="1670"/>
                </a:lnTo>
                <a:lnTo>
                  <a:pt x="2339" y="1668"/>
                </a:lnTo>
                <a:lnTo>
                  <a:pt x="2339" y="1670"/>
                </a:lnTo>
                <a:lnTo>
                  <a:pt x="2339" y="1668"/>
                </a:lnTo>
                <a:lnTo>
                  <a:pt x="2340" y="1668"/>
                </a:lnTo>
                <a:lnTo>
                  <a:pt x="2337" y="1670"/>
                </a:lnTo>
                <a:lnTo>
                  <a:pt x="2335" y="1670"/>
                </a:lnTo>
                <a:lnTo>
                  <a:pt x="2337" y="1670"/>
                </a:lnTo>
                <a:lnTo>
                  <a:pt x="2335" y="1670"/>
                </a:lnTo>
                <a:lnTo>
                  <a:pt x="2335" y="1671"/>
                </a:lnTo>
                <a:lnTo>
                  <a:pt x="2335" y="1670"/>
                </a:lnTo>
                <a:lnTo>
                  <a:pt x="2335" y="1671"/>
                </a:lnTo>
                <a:lnTo>
                  <a:pt x="2335" y="1670"/>
                </a:lnTo>
                <a:lnTo>
                  <a:pt x="2335" y="1671"/>
                </a:lnTo>
                <a:lnTo>
                  <a:pt x="2335" y="1670"/>
                </a:lnTo>
                <a:lnTo>
                  <a:pt x="2334" y="1670"/>
                </a:lnTo>
                <a:lnTo>
                  <a:pt x="2334" y="1671"/>
                </a:lnTo>
                <a:lnTo>
                  <a:pt x="2334" y="1670"/>
                </a:lnTo>
                <a:lnTo>
                  <a:pt x="2333" y="1670"/>
                </a:lnTo>
                <a:lnTo>
                  <a:pt x="2332" y="1670"/>
                </a:lnTo>
                <a:lnTo>
                  <a:pt x="2332" y="1668"/>
                </a:lnTo>
                <a:lnTo>
                  <a:pt x="2332" y="1667"/>
                </a:lnTo>
                <a:lnTo>
                  <a:pt x="2332" y="1666"/>
                </a:lnTo>
                <a:lnTo>
                  <a:pt x="2332" y="1667"/>
                </a:lnTo>
                <a:lnTo>
                  <a:pt x="2332" y="1665"/>
                </a:lnTo>
                <a:lnTo>
                  <a:pt x="2332" y="1666"/>
                </a:lnTo>
                <a:lnTo>
                  <a:pt x="2332" y="1665"/>
                </a:lnTo>
                <a:lnTo>
                  <a:pt x="2333" y="1665"/>
                </a:lnTo>
                <a:lnTo>
                  <a:pt x="2332" y="1665"/>
                </a:lnTo>
                <a:lnTo>
                  <a:pt x="2333" y="1665"/>
                </a:lnTo>
                <a:lnTo>
                  <a:pt x="2333" y="1664"/>
                </a:lnTo>
                <a:lnTo>
                  <a:pt x="2333" y="1663"/>
                </a:lnTo>
                <a:lnTo>
                  <a:pt x="2334" y="1663"/>
                </a:lnTo>
                <a:lnTo>
                  <a:pt x="2334" y="1662"/>
                </a:lnTo>
                <a:lnTo>
                  <a:pt x="2335" y="1662"/>
                </a:lnTo>
                <a:lnTo>
                  <a:pt x="2337" y="1661"/>
                </a:lnTo>
                <a:lnTo>
                  <a:pt x="2335" y="1661"/>
                </a:lnTo>
                <a:lnTo>
                  <a:pt x="2337" y="1661"/>
                </a:lnTo>
                <a:lnTo>
                  <a:pt x="2337" y="1659"/>
                </a:lnTo>
                <a:lnTo>
                  <a:pt x="2338" y="1658"/>
                </a:lnTo>
                <a:lnTo>
                  <a:pt x="2338" y="1657"/>
                </a:lnTo>
                <a:lnTo>
                  <a:pt x="2338" y="1658"/>
                </a:lnTo>
                <a:lnTo>
                  <a:pt x="2338" y="1657"/>
                </a:lnTo>
                <a:lnTo>
                  <a:pt x="2338" y="1656"/>
                </a:lnTo>
                <a:lnTo>
                  <a:pt x="2338" y="1657"/>
                </a:lnTo>
                <a:lnTo>
                  <a:pt x="2339" y="1656"/>
                </a:lnTo>
                <a:lnTo>
                  <a:pt x="2338" y="1655"/>
                </a:lnTo>
                <a:lnTo>
                  <a:pt x="2339" y="1656"/>
                </a:lnTo>
                <a:lnTo>
                  <a:pt x="2338" y="1654"/>
                </a:lnTo>
                <a:lnTo>
                  <a:pt x="2338" y="1653"/>
                </a:lnTo>
                <a:lnTo>
                  <a:pt x="2337" y="1653"/>
                </a:lnTo>
                <a:lnTo>
                  <a:pt x="2337" y="1651"/>
                </a:lnTo>
                <a:lnTo>
                  <a:pt x="2335" y="1651"/>
                </a:lnTo>
                <a:lnTo>
                  <a:pt x="2334" y="1651"/>
                </a:lnTo>
                <a:lnTo>
                  <a:pt x="2333" y="1650"/>
                </a:lnTo>
                <a:lnTo>
                  <a:pt x="2332" y="1650"/>
                </a:lnTo>
                <a:lnTo>
                  <a:pt x="2331" y="1650"/>
                </a:lnTo>
                <a:lnTo>
                  <a:pt x="2330" y="1650"/>
                </a:lnTo>
                <a:lnTo>
                  <a:pt x="2329" y="1650"/>
                </a:lnTo>
                <a:lnTo>
                  <a:pt x="2328" y="1650"/>
                </a:lnTo>
                <a:lnTo>
                  <a:pt x="2328" y="1651"/>
                </a:lnTo>
                <a:lnTo>
                  <a:pt x="2326" y="1651"/>
                </a:lnTo>
                <a:lnTo>
                  <a:pt x="2325" y="1653"/>
                </a:lnTo>
                <a:lnTo>
                  <a:pt x="2325" y="1651"/>
                </a:lnTo>
                <a:lnTo>
                  <a:pt x="2326" y="1649"/>
                </a:lnTo>
                <a:lnTo>
                  <a:pt x="2326" y="1648"/>
                </a:lnTo>
                <a:lnTo>
                  <a:pt x="2328" y="1647"/>
                </a:lnTo>
                <a:lnTo>
                  <a:pt x="2328" y="1646"/>
                </a:lnTo>
                <a:lnTo>
                  <a:pt x="2326" y="1646"/>
                </a:lnTo>
                <a:lnTo>
                  <a:pt x="2325" y="1646"/>
                </a:lnTo>
                <a:lnTo>
                  <a:pt x="2325" y="1648"/>
                </a:lnTo>
                <a:lnTo>
                  <a:pt x="2325" y="1649"/>
                </a:lnTo>
                <a:lnTo>
                  <a:pt x="2324" y="1649"/>
                </a:lnTo>
                <a:lnTo>
                  <a:pt x="2324" y="1650"/>
                </a:lnTo>
                <a:lnTo>
                  <a:pt x="2324" y="1651"/>
                </a:lnTo>
                <a:lnTo>
                  <a:pt x="2324" y="1653"/>
                </a:lnTo>
                <a:lnTo>
                  <a:pt x="2323" y="1654"/>
                </a:lnTo>
                <a:lnTo>
                  <a:pt x="2323" y="1655"/>
                </a:lnTo>
                <a:lnTo>
                  <a:pt x="2322" y="1655"/>
                </a:lnTo>
                <a:lnTo>
                  <a:pt x="2322" y="1656"/>
                </a:lnTo>
                <a:lnTo>
                  <a:pt x="2322" y="1657"/>
                </a:lnTo>
                <a:lnTo>
                  <a:pt x="2322" y="1656"/>
                </a:lnTo>
                <a:lnTo>
                  <a:pt x="2322" y="1657"/>
                </a:lnTo>
                <a:lnTo>
                  <a:pt x="2321" y="1657"/>
                </a:lnTo>
                <a:lnTo>
                  <a:pt x="2320" y="1657"/>
                </a:lnTo>
                <a:lnTo>
                  <a:pt x="2320" y="1656"/>
                </a:lnTo>
                <a:lnTo>
                  <a:pt x="2320" y="1657"/>
                </a:lnTo>
                <a:lnTo>
                  <a:pt x="2318" y="1657"/>
                </a:lnTo>
                <a:lnTo>
                  <a:pt x="2318" y="1658"/>
                </a:lnTo>
                <a:lnTo>
                  <a:pt x="2317" y="1658"/>
                </a:lnTo>
                <a:lnTo>
                  <a:pt x="2316" y="1659"/>
                </a:lnTo>
                <a:lnTo>
                  <a:pt x="2316" y="1661"/>
                </a:lnTo>
                <a:lnTo>
                  <a:pt x="2315" y="1661"/>
                </a:lnTo>
                <a:lnTo>
                  <a:pt x="2315" y="1662"/>
                </a:lnTo>
                <a:lnTo>
                  <a:pt x="2314" y="1661"/>
                </a:lnTo>
                <a:lnTo>
                  <a:pt x="2313" y="1661"/>
                </a:lnTo>
                <a:lnTo>
                  <a:pt x="2313" y="1659"/>
                </a:lnTo>
                <a:lnTo>
                  <a:pt x="2313" y="1658"/>
                </a:lnTo>
                <a:lnTo>
                  <a:pt x="2313" y="1657"/>
                </a:lnTo>
                <a:lnTo>
                  <a:pt x="2314" y="1657"/>
                </a:lnTo>
                <a:lnTo>
                  <a:pt x="2314" y="1656"/>
                </a:lnTo>
                <a:lnTo>
                  <a:pt x="2315" y="1655"/>
                </a:lnTo>
                <a:lnTo>
                  <a:pt x="2316" y="1655"/>
                </a:lnTo>
                <a:lnTo>
                  <a:pt x="2317" y="1654"/>
                </a:lnTo>
                <a:lnTo>
                  <a:pt x="2318" y="1654"/>
                </a:lnTo>
                <a:lnTo>
                  <a:pt x="2318" y="1653"/>
                </a:lnTo>
                <a:lnTo>
                  <a:pt x="2320" y="1653"/>
                </a:lnTo>
                <a:lnTo>
                  <a:pt x="2320" y="1651"/>
                </a:lnTo>
                <a:lnTo>
                  <a:pt x="2320" y="1650"/>
                </a:lnTo>
                <a:lnTo>
                  <a:pt x="2318" y="1650"/>
                </a:lnTo>
                <a:lnTo>
                  <a:pt x="2317" y="1651"/>
                </a:lnTo>
                <a:lnTo>
                  <a:pt x="2318" y="1653"/>
                </a:lnTo>
                <a:lnTo>
                  <a:pt x="2317" y="1653"/>
                </a:lnTo>
                <a:lnTo>
                  <a:pt x="2316" y="1654"/>
                </a:lnTo>
                <a:lnTo>
                  <a:pt x="2315" y="1655"/>
                </a:lnTo>
                <a:lnTo>
                  <a:pt x="2314" y="1655"/>
                </a:lnTo>
                <a:lnTo>
                  <a:pt x="2314" y="1656"/>
                </a:lnTo>
                <a:lnTo>
                  <a:pt x="2313" y="1656"/>
                </a:lnTo>
                <a:lnTo>
                  <a:pt x="2313" y="1657"/>
                </a:lnTo>
                <a:lnTo>
                  <a:pt x="2313" y="1658"/>
                </a:lnTo>
                <a:lnTo>
                  <a:pt x="2312" y="1658"/>
                </a:lnTo>
                <a:lnTo>
                  <a:pt x="2312" y="1657"/>
                </a:lnTo>
                <a:lnTo>
                  <a:pt x="2310" y="1657"/>
                </a:lnTo>
                <a:lnTo>
                  <a:pt x="2310" y="1656"/>
                </a:lnTo>
                <a:lnTo>
                  <a:pt x="2310" y="1657"/>
                </a:lnTo>
                <a:lnTo>
                  <a:pt x="2312" y="1657"/>
                </a:lnTo>
                <a:lnTo>
                  <a:pt x="2312" y="1656"/>
                </a:lnTo>
                <a:lnTo>
                  <a:pt x="2312" y="1655"/>
                </a:lnTo>
                <a:lnTo>
                  <a:pt x="2312" y="1654"/>
                </a:lnTo>
                <a:lnTo>
                  <a:pt x="2313" y="1653"/>
                </a:lnTo>
                <a:lnTo>
                  <a:pt x="2312" y="1653"/>
                </a:lnTo>
                <a:lnTo>
                  <a:pt x="2312" y="1651"/>
                </a:lnTo>
                <a:lnTo>
                  <a:pt x="2313" y="1650"/>
                </a:lnTo>
                <a:lnTo>
                  <a:pt x="2313" y="1649"/>
                </a:lnTo>
                <a:lnTo>
                  <a:pt x="2314" y="1647"/>
                </a:lnTo>
                <a:lnTo>
                  <a:pt x="2314" y="1646"/>
                </a:lnTo>
                <a:lnTo>
                  <a:pt x="2314" y="1645"/>
                </a:lnTo>
                <a:lnTo>
                  <a:pt x="2314" y="1644"/>
                </a:lnTo>
                <a:lnTo>
                  <a:pt x="2315" y="1644"/>
                </a:lnTo>
                <a:lnTo>
                  <a:pt x="2314" y="1644"/>
                </a:lnTo>
                <a:lnTo>
                  <a:pt x="2314" y="1642"/>
                </a:lnTo>
                <a:lnTo>
                  <a:pt x="2314" y="1641"/>
                </a:lnTo>
                <a:lnTo>
                  <a:pt x="2314" y="1640"/>
                </a:lnTo>
                <a:lnTo>
                  <a:pt x="2315" y="1640"/>
                </a:lnTo>
                <a:lnTo>
                  <a:pt x="2315" y="1639"/>
                </a:lnTo>
                <a:lnTo>
                  <a:pt x="2315" y="1638"/>
                </a:lnTo>
                <a:lnTo>
                  <a:pt x="2315" y="1637"/>
                </a:lnTo>
                <a:lnTo>
                  <a:pt x="2314" y="1637"/>
                </a:lnTo>
                <a:lnTo>
                  <a:pt x="2314" y="1636"/>
                </a:lnTo>
                <a:lnTo>
                  <a:pt x="2315" y="1634"/>
                </a:lnTo>
                <a:lnTo>
                  <a:pt x="2315" y="1633"/>
                </a:lnTo>
                <a:lnTo>
                  <a:pt x="2314" y="1633"/>
                </a:lnTo>
                <a:lnTo>
                  <a:pt x="2314" y="1632"/>
                </a:lnTo>
                <a:lnTo>
                  <a:pt x="2315" y="1632"/>
                </a:lnTo>
                <a:lnTo>
                  <a:pt x="2314" y="1631"/>
                </a:lnTo>
                <a:lnTo>
                  <a:pt x="2314" y="1630"/>
                </a:lnTo>
                <a:lnTo>
                  <a:pt x="2313" y="1629"/>
                </a:lnTo>
                <a:lnTo>
                  <a:pt x="2313" y="1628"/>
                </a:lnTo>
                <a:lnTo>
                  <a:pt x="2313" y="1626"/>
                </a:lnTo>
                <a:lnTo>
                  <a:pt x="2313" y="1625"/>
                </a:lnTo>
                <a:lnTo>
                  <a:pt x="2312" y="1625"/>
                </a:lnTo>
                <a:lnTo>
                  <a:pt x="2312" y="1624"/>
                </a:lnTo>
                <a:lnTo>
                  <a:pt x="2310" y="1623"/>
                </a:lnTo>
                <a:lnTo>
                  <a:pt x="2310" y="1622"/>
                </a:lnTo>
                <a:lnTo>
                  <a:pt x="2310" y="1621"/>
                </a:lnTo>
                <a:lnTo>
                  <a:pt x="2309" y="1621"/>
                </a:lnTo>
                <a:lnTo>
                  <a:pt x="2309" y="1620"/>
                </a:lnTo>
                <a:lnTo>
                  <a:pt x="2308" y="1620"/>
                </a:lnTo>
                <a:lnTo>
                  <a:pt x="2308" y="1619"/>
                </a:lnTo>
                <a:lnTo>
                  <a:pt x="2308" y="1617"/>
                </a:lnTo>
                <a:lnTo>
                  <a:pt x="2307" y="1617"/>
                </a:lnTo>
                <a:lnTo>
                  <a:pt x="2307" y="1616"/>
                </a:lnTo>
                <a:lnTo>
                  <a:pt x="2306" y="1616"/>
                </a:lnTo>
                <a:lnTo>
                  <a:pt x="2306" y="1615"/>
                </a:lnTo>
                <a:lnTo>
                  <a:pt x="2305" y="1615"/>
                </a:lnTo>
                <a:lnTo>
                  <a:pt x="2305" y="1614"/>
                </a:lnTo>
                <a:lnTo>
                  <a:pt x="2304" y="1613"/>
                </a:lnTo>
                <a:lnTo>
                  <a:pt x="2304" y="1612"/>
                </a:lnTo>
                <a:lnTo>
                  <a:pt x="2304" y="1611"/>
                </a:lnTo>
                <a:lnTo>
                  <a:pt x="2304" y="1609"/>
                </a:lnTo>
                <a:lnTo>
                  <a:pt x="2303" y="1609"/>
                </a:lnTo>
                <a:lnTo>
                  <a:pt x="2301" y="1609"/>
                </a:lnTo>
                <a:lnTo>
                  <a:pt x="2301" y="1611"/>
                </a:lnTo>
                <a:lnTo>
                  <a:pt x="2300" y="1611"/>
                </a:lnTo>
                <a:lnTo>
                  <a:pt x="2300" y="1609"/>
                </a:lnTo>
                <a:lnTo>
                  <a:pt x="2299" y="1609"/>
                </a:lnTo>
                <a:lnTo>
                  <a:pt x="2298" y="1608"/>
                </a:lnTo>
                <a:lnTo>
                  <a:pt x="2297" y="1607"/>
                </a:lnTo>
                <a:lnTo>
                  <a:pt x="2296" y="1606"/>
                </a:lnTo>
                <a:lnTo>
                  <a:pt x="2295" y="1606"/>
                </a:lnTo>
                <a:lnTo>
                  <a:pt x="2292" y="1604"/>
                </a:lnTo>
                <a:lnTo>
                  <a:pt x="2291" y="1603"/>
                </a:lnTo>
                <a:lnTo>
                  <a:pt x="2291" y="1601"/>
                </a:lnTo>
                <a:lnTo>
                  <a:pt x="2290" y="1601"/>
                </a:lnTo>
                <a:lnTo>
                  <a:pt x="2289" y="1600"/>
                </a:lnTo>
                <a:lnTo>
                  <a:pt x="2288" y="1599"/>
                </a:lnTo>
                <a:lnTo>
                  <a:pt x="2287" y="1599"/>
                </a:lnTo>
                <a:lnTo>
                  <a:pt x="2285" y="1598"/>
                </a:lnTo>
                <a:lnTo>
                  <a:pt x="2284" y="1597"/>
                </a:lnTo>
                <a:lnTo>
                  <a:pt x="2283" y="1597"/>
                </a:lnTo>
                <a:lnTo>
                  <a:pt x="2283" y="1596"/>
                </a:lnTo>
                <a:lnTo>
                  <a:pt x="2282" y="1597"/>
                </a:lnTo>
                <a:lnTo>
                  <a:pt x="2283" y="1598"/>
                </a:lnTo>
                <a:lnTo>
                  <a:pt x="2282" y="1597"/>
                </a:lnTo>
                <a:lnTo>
                  <a:pt x="2283" y="1596"/>
                </a:lnTo>
                <a:lnTo>
                  <a:pt x="2282" y="1596"/>
                </a:lnTo>
                <a:lnTo>
                  <a:pt x="2281" y="1596"/>
                </a:lnTo>
                <a:lnTo>
                  <a:pt x="2281" y="1595"/>
                </a:lnTo>
                <a:lnTo>
                  <a:pt x="2280" y="1595"/>
                </a:lnTo>
                <a:lnTo>
                  <a:pt x="2279" y="1594"/>
                </a:lnTo>
                <a:lnTo>
                  <a:pt x="2278" y="1594"/>
                </a:lnTo>
                <a:lnTo>
                  <a:pt x="2278" y="1592"/>
                </a:lnTo>
                <a:lnTo>
                  <a:pt x="2276" y="1594"/>
                </a:lnTo>
                <a:lnTo>
                  <a:pt x="2275" y="1595"/>
                </a:lnTo>
                <a:lnTo>
                  <a:pt x="2276" y="1597"/>
                </a:lnTo>
                <a:lnTo>
                  <a:pt x="2281" y="1600"/>
                </a:lnTo>
                <a:lnTo>
                  <a:pt x="2281" y="1599"/>
                </a:lnTo>
                <a:lnTo>
                  <a:pt x="2281" y="1598"/>
                </a:lnTo>
                <a:lnTo>
                  <a:pt x="2282" y="1599"/>
                </a:lnTo>
                <a:lnTo>
                  <a:pt x="2281" y="1599"/>
                </a:lnTo>
                <a:lnTo>
                  <a:pt x="2281" y="1600"/>
                </a:lnTo>
                <a:lnTo>
                  <a:pt x="2295" y="1612"/>
                </a:lnTo>
                <a:lnTo>
                  <a:pt x="2296" y="1613"/>
                </a:lnTo>
                <a:lnTo>
                  <a:pt x="2297" y="1614"/>
                </a:lnTo>
                <a:lnTo>
                  <a:pt x="2301" y="1619"/>
                </a:lnTo>
                <a:lnTo>
                  <a:pt x="2303" y="1619"/>
                </a:lnTo>
                <a:lnTo>
                  <a:pt x="2303" y="1620"/>
                </a:lnTo>
                <a:lnTo>
                  <a:pt x="2304" y="1620"/>
                </a:lnTo>
                <a:lnTo>
                  <a:pt x="2304" y="1621"/>
                </a:lnTo>
                <a:lnTo>
                  <a:pt x="2305" y="1622"/>
                </a:lnTo>
                <a:lnTo>
                  <a:pt x="2305" y="1623"/>
                </a:lnTo>
                <a:lnTo>
                  <a:pt x="2306" y="1624"/>
                </a:lnTo>
                <a:lnTo>
                  <a:pt x="2306" y="1625"/>
                </a:lnTo>
                <a:lnTo>
                  <a:pt x="2307" y="1626"/>
                </a:lnTo>
                <a:lnTo>
                  <a:pt x="2308" y="1628"/>
                </a:lnTo>
                <a:lnTo>
                  <a:pt x="2308" y="1629"/>
                </a:lnTo>
                <a:lnTo>
                  <a:pt x="2309" y="1630"/>
                </a:lnTo>
                <a:lnTo>
                  <a:pt x="2309" y="1631"/>
                </a:lnTo>
                <a:lnTo>
                  <a:pt x="2309" y="1632"/>
                </a:lnTo>
                <a:lnTo>
                  <a:pt x="2309" y="1633"/>
                </a:lnTo>
                <a:lnTo>
                  <a:pt x="2309" y="1638"/>
                </a:lnTo>
                <a:lnTo>
                  <a:pt x="2309" y="1639"/>
                </a:lnTo>
                <a:lnTo>
                  <a:pt x="2309" y="1640"/>
                </a:lnTo>
                <a:lnTo>
                  <a:pt x="2309" y="1641"/>
                </a:lnTo>
                <a:lnTo>
                  <a:pt x="2309" y="1642"/>
                </a:lnTo>
                <a:lnTo>
                  <a:pt x="2309" y="1644"/>
                </a:lnTo>
                <a:lnTo>
                  <a:pt x="2309" y="1645"/>
                </a:lnTo>
                <a:lnTo>
                  <a:pt x="2308" y="1646"/>
                </a:lnTo>
                <a:lnTo>
                  <a:pt x="2308" y="1647"/>
                </a:lnTo>
                <a:lnTo>
                  <a:pt x="2308" y="1648"/>
                </a:lnTo>
                <a:lnTo>
                  <a:pt x="2308" y="1649"/>
                </a:lnTo>
                <a:lnTo>
                  <a:pt x="2308" y="1650"/>
                </a:lnTo>
                <a:lnTo>
                  <a:pt x="2308" y="1651"/>
                </a:lnTo>
                <a:lnTo>
                  <a:pt x="2307" y="1651"/>
                </a:lnTo>
                <a:lnTo>
                  <a:pt x="2307" y="1653"/>
                </a:lnTo>
                <a:lnTo>
                  <a:pt x="2307" y="1654"/>
                </a:lnTo>
                <a:lnTo>
                  <a:pt x="2307" y="1655"/>
                </a:lnTo>
                <a:lnTo>
                  <a:pt x="2307" y="1656"/>
                </a:lnTo>
                <a:lnTo>
                  <a:pt x="2307" y="1657"/>
                </a:lnTo>
                <a:lnTo>
                  <a:pt x="2306" y="1657"/>
                </a:lnTo>
                <a:lnTo>
                  <a:pt x="2306" y="1658"/>
                </a:lnTo>
                <a:lnTo>
                  <a:pt x="2306" y="1659"/>
                </a:lnTo>
                <a:lnTo>
                  <a:pt x="2305" y="1659"/>
                </a:lnTo>
                <a:lnTo>
                  <a:pt x="2305" y="1661"/>
                </a:lnTo>
                <a:lnTo>
                  <a:pt x="2305" y="1662"/>
                </a:lnTo>
                <a:lnTo>
                  <a:pt x="2305" y="1663"/>
                </a:lnTo>
                <a:lnTo>
                  <a:pt x="2305" y="1664"/>
                </a:lnTo>
                <a:lnTo>
                  <a:pt x="2305" y="1665"/>
                </a:lnTo>
                <a:lnTo>
                  <a:pt x="2305" y="1666"/>
                </a:lnTo>
                <a:lnTo>
                  <a:pt x="2305" y="1667"/>
                </a:lnTo>
                <a:lnTo>
                  <a:pt x="2304" y="1667"/>
                </a:lnTo>
                <a:lnTo>
                  <a:pt x="2304" y="1668"/>
                </a:lnTo>
                <a:lnTo>
                  <a:pt x="2303" y="1668"/>
                </a:lnTo>
                <a:lnTo>
                  <a:pt x="2303" y="1670"/>
                </a:lnTo>
                <a:lnTo>
                  <a:pt x="2301" y="1670"/>
                </a:lnTo>
                <a:lnTo>
                  <a:pt x="2300" y="1670"/>
                </a:lnTo>
                <a:lnTo>
                  <a:pt x="2300" y="1671"/>
                </a:lnTo>
                <a:lnTo>
                  <a:pt x="2299" y="1671"/>
                </a:lnTo>
                <a:lnTo>
                  <a:pt x="2298" y="1671"/>
                </a:lnTo>
                <a:lnTo>
                  <a:pt x="2297" y="1671"/>
                </a:lnTo>
                <a:lnTo>
                  <a:pt x="2296" y="1672"/>
                </a:lnTo>
                <a:lnTo>
                  <a:pt x="2295" y="1672"/>
                </a:lnTo>
                <a:lnTo>
                  <a:pt x="2295" y="1673"/>
                </a:lnTo>
                <a:lnTo>
                  <a:pt x="2293" y="1673"/>
                </a:lnTo>
                <a:lnTo>
                  <a:pt x="2292" y="1674"/>
                </a:lnTo>
                <a:lnTo>
                  <a:pt x="2291" y="1674"/>
                </a:lnTo>
                <a:lnTo>
                  <a:pt x="2291" y="1675"/>
                </a:lnTo>
                <a:lnTo>
                  <a:pt x="2290" y="1675"/>
                </a:lnTo>
                <a:lnTo>
                  <a:pt x="2290" y="1676"/>
                </a:lnTo>
                <a:lnTo>
                  <a:pt x="2289" y="1676"/>
                </a:lnTo>
                <a:lnTo>
                  <a:pt x="2288" y="1676"/>
                </a:lnTo>
                <a:lnTo>
                  <a:pt x="2288" y="1678"/>
                </a:lnTo>
                <a:lnTo>
                  <a:pt x="2287" y="1678"/>
                </a:lnTo>
                <a:lnTo>
                  <a:pt x="2285" y="1678"/>
                </a:lnTo>
                <a:lnTo>
                  <a:pt x="2284" y="1678"/>
                </a:lnTo>
                <a:lnTo>
                  <a:pt x="2283" y="1679"/>
                </a:lnTo>
                <a:lnTo>
                  <a:pt x="2282" y="1679"/>
                </a:lnTo>
                <a:lnTo>
                  <a:pt x="2281" y="1679"/>
                </a:lnTo>
                <a:lnTo>
                  <a:pt x="2281" y="1680"/>
                </a:lnTo>
                <a:lnTo>
                  <a:pt x="2280" y="1680"/>
                </a:lnTo>
                <a:lnTo>
                  <a:pt x="2280" y="1681"/>
                </a:lnTo>
                <a:lnTo>
                  <a:pt x="2279" y="1681"/>
                </a:lnTo>
                <a:lnTo>
                  <a:pt x="2278" y="1681"/>
                </a:lnTo>
                <a:lnTo>
                  <a:pt x="2276" y="1682"/>
                </a:lnTo>
                <a:lnTo>
                  <a:pt x="2275" y="1682"/>
                </a:lnTo>
                <a:lnTo>
                  <a:pt x="2275" y="1683"/>
                </a:lnTo>
                <a:lnTo>
                  <a:pt x="2274" y="1683"/>
                </a:lnTo>
                <a:lnTo>
                  <a:pt x="2273" y="1683"/>
                </a:lnTo>
                <a:lnTo>
                  <a:pt x="2272" y="1684"/>
                </a:lnTo>
                <a:lnTo>
                  <a:pt x="2271" y="1684"/>
                </a:lnTo>
                <a:lnTo>
                  <a:pt x="2270" y="1684"/>
                </a:lnTo>
                <a:lnTo>
                  <a:pt x="2270" y="1686"/>
                </a:lnTo>
                <a:lnTo>
                  <a:pt x="2268" y="1686"/>
                </a:lnTo>
                <a:lnTo>
                  <a:pt x="2267" y="1686"/>
                </a:lnTo>
                <a:lnTo>
                  <a:pt x="2267" y="1687"/>
                </a:lnTo>
                <a:lnTo>
                  <a:pt x="2266" y="1687"/>
                </a:lnTo>
                <a:lnTo>
                  <a:pt x="2265" y="1687"/>
                </a:lnTo>
                <a:lnTo>
                  <a:pt x="2264" y="1687"/>
                </a:lnTo>
                <a:lnTo>
                  <a:pt x="2264" y="1688"/>
                </a:lnTo>
                <a:lnTo>
                  <a:pt x="2263" y="1689"/>
                </a:lnTo>
                <a:lnTo>
                  <a:pt x="2262" y="1689"/>
                </a:lnTo>
                <a:lnTo>
                  <a:pt x="2261" y="1689"/>
                </a:lnTo>
                <a:lnTo>
                  <a:pt x="2259" y="1689"/>
                </a:lnTo>
                <a:lnTo>
                  <a:pt x="2259" y="1690"/>
                </a:lnTo>
                <a:lnTo>
                  <a:pt x="2258" y="1690"/>
                </a:lnTo>
                <a:lnTo>
                  <a:pt x="2257" y="1691"/>
                </a:lnTo>
                <a:lnTo>
                  <a:pt x="2256" y="1691"/>
                </a:lnTo>
                <a:lnTo>
                  <a:pt x="2256" y="1692"/>
                </a:lnTo>
                <a:lnTo>
                  <a:pt x="2255" y="1692"/>
                </a:lnTo>
                <a:lnTo>
                  <a:pt x="2255" y="1693"/>
                </a:lnTo>
                <a:lnTo>
                  <a:pt x="2254" y="1693"/>
                </a:lnTo>
                <a:lnTo>
                  <a:pt x="2253" y="1693"/>
                </a:lnTo>
                <a:lnTo>
                  <a:pt x="2253" y="1695"/>
                </a:lnTo>
                <a:lnTo>
                  <a:pt x="2251" y="1695"/>
                </a:lnTo>
                <a:lnTo>
                  <a:pt x="2250" y="1696"/>
                </a:lnTo>
                <a:lnTo>
                  <a:pt x="2249" y="1696"/>
                </a:lnTo>
                <a:lnTo>
                  <a:pt x="2248" y="1696"/>
                </a:lnTo>
                <a:lnTo>
                  <a:pt x="2248" y="1697"/>
                </a:lnTo>
                <a:lnTo>
                  <a:pt x="2247" y="1697"/>
                </a:lnTo>
                <a:lnTo>
                  <a:pt x="2246" y="1697"/>
                </a:lnTo>
                <a:lnTo>
                  <a:pt x="2245" y="1697"/>
                </a:lnTo>
                <a:lnTo>
                  <a:pt x="2245" y="1698"/>
                </a:lnTo>
                <a:lnTo>
                  <a:pt x="2243" y="1698"/>
                </a:lnTo>
                <a:lnTo>
                  <a:pt x="2242" y="1698"/>
                </a:lnTo>
                <a:lnTo>
                  <a:pt x="2242" y="1699"/>
                </a:lnTo>
                <a:lnTo>
                  <a:pt x="2241" y="1699"/>
                </a:lnTo>
                <a:lnTo>
                  <a:pt x="2240" y="1700"/>
                </a:lnTo>
                <a:lnTo>
                  <a:pt x="2239" y="1701"/>
                </a:lnTo>
                <a:lnTo>
                  <a:pt x="2238" y="1701"/>
                </a:lnTo>
                <a:lnTo>
                  <a:pt x="2238" y="1703"/>
                </a:lnTo>
                <a:lnTo>
                  <a:pt x="2237" y="1703"/>
                </a:lnTo>
                <a:lnTo>
                  <a:pt x="2236" y="1703"/>
                </a:lnTo>
                <a:lnTo>
                  <a:pt x="2237" y="1703"/>
                </a:lnTo>
                <a:lnTo>
                  <a:pt x="2236" y="1703"/>
                </a:lnTo>
                <a:lnTo>
                  <a:pt x="2234" y="1704"/>
                </a:lnTo>
                <a:lnTo>
                  <a:pt x="2233" y="1704"/>
                </a:lnTo>
                <a:lnTo>
                  <a:pt x="2232" y="1704"/>
                </a:lnTo>
                <a:lnTo>
                  <a:pt x="2232" y="1705"/>
                </a:lnTo>
                <a:lnTo>
                  <a:pt x="2232" y="1704"/>
                </a:lnTo>
                <a:lnTo>
                  <a:pt x="2231" y="1704"/>
                </a:lnTo>
                <a:lnTo>
                  <a:pt x="2230" y="1704"/>
                </a:lnTo>
                <a:lnTo>
                  <a:pt x="2231" y="1704"/>
                </a:lnTo>
                <a:lnTo>
                  <a:pt x="2231" y="1705"/>
                </a:lnTo>
                <a:lnTo>
                  <a:pt x="2230" y="1705"/>
                </a:lnTo>
                <a:lnTo>
                  <a:pt x="2230" y="1706"/>
                </a:lnTo>
                <a:lnTo>
                  <a:pt x="2229" y="1706"/>
                </a:lnTo>
                <a:lnTo>
                  <a:pt x="2228" y="1707"/>
                </a:lnTo>
                <a:lnTo>
                  <a:pt x="2226" y="1707"/>
                </a:lnTo>
                <a:lnTo>
                  <a:pt x="2226" y="1708"/>
                </a:lnTo>
                <a:lnTo>
                  <a:pt x="2225" y="1708"/>
                </a:lnTo>
                <a:lnTo>
                  <a:pt x="2224" y="1708"/>
                </a:lnTo>
                <a:lnTo>
                  <a:pt x="2223" y="1709"/>
                </a:lnTo>
                <a:lnTo>
                  <a:pt x="2223" y="1711"/>
                </a:lnTo>
                <a:lnTo>
                  <a:pt x="2222" y="1712"/>
                </a:lnTo>
                <a:lnTo>
                  <a:pt x="2222" y="1713"/>
                </a:lnTo>
                <a:lnTo>
                  <a:pt x="2222" y="1714"/>
                </a:lnTo>
                <a:lnTo>
                  <a:pt x="2221" y="1714"/>
                </a:lnTo>
                <a:lnTo>
                  <a:pt x="2221" y="1715"/>
                </a:lnTo>
                <a:lnTo>
                  <a:pt x="2221" y="1716"/>
                </a:lnTo>
                <a:lnTo>
                  <a:pt x="2221" y="1717"/>
                </a:lnTo>
                <a:lnTo>
                  <a:pt x="2220" y="1717"/>
                </a:lnTo>
                <a:lnTo>
                  <a:pt x="2220" y="1718"/>
                </a:lnTo>
                <a:lnTo>
                  <a:pt x="2220" y="1720"/>
                </a:lnTo>
                <a:lnTo>
                  <a:pt x="2218" y="1720"/>
                </a:lnTo>
                <a:lnTo>
                  <a:pt x="2218" y="1721"/>
                </a:lnTo>
                <a:lnTo>
                  <a:pt x="2217" y="1723"/>
                </a:lnTo>
                <a:lnTo>
                  <a:pt x="2217" y="1724"/>
                </a:lnTo>
                <a:lnTo>
                  <a:pt x="2216" y="1725"/>
                </a:lnTo>
                <a:lnTo>
                  <a:pt x="2216" y="1726"/>
                </a:lnTo>
                <a:lnTo>
                  <a:pt x="2215" y="1726"/>
                </a:lnTo>
                <a:lnTo>
                  <a:pt x="2215" y="1728"/>
                </a:lnTo>
                <a:lnTo>
                  <a:pt x="2215" y="1729"/>
                </a:lnTo>
                <a:lnTo>
                  <a:pt x="2215" y="1730"/>
                </a:lnTo>
                <a:lnTo>
                  <a:pt x="2214" y="1730"/>
                </a:lnTo>
                <a:lnTo>
                  <a:pt x="2214" y="1731"/>
                </a:lnTo>
                <a:lnTo>
                  <a:pt x="2214" y="1732"/>
                </a:lnTo>
                <a:lnTo>
                  <a:pt x="2213" y="1733"/>
                </a:lnTo>
                <a:lnTo>
                  <a:pt x="2213" y="1734"/>
                </a:lnTo>
                <a:lnTo>
                  <a:pt x="2213" y="1735"/>
                </a:lnTo>
                <a:lnTo>
                  <a:pt x="2213" y="1737"/>
                </a:lnTo>
                <a:lnTo>
                  <a:pt x="2213" y="1738"/>
                </a:lnTo>
                <a:lnTo>
                  <a:pt x="2214" y="1739"/>
                </a:lnTo>
                <a:lnTo>
                  <a:pt x="2214" y="1740"/>
                </a:lnTo>
                <a:lnTo>
                  <a:pt x="2214" y="1741"/>
                </a:lnTo>
                <a:lnTo>
                  <a:pt x="2214" y="1742"/>
                </a:lnTo>
                <a:lnTo>
                  <a:pt x="2213" y="1743"/>
                </a:lnTo>
                <a:lnTo>
                  <a:pt x="2213" y="1745"/>
                </a:lnTo>
                <a:lnTo>
                  <a:pt x="2212" y="1746"/>
                </a:lnTo>
                <a:lnTo>
                  <a:pt x="2211" y="1746"/>
                </a:lnTo>
                <a:lnTo>
                  <a:pt x="2211" y="1747"/>
                </a:lnTo>
                <a:lnTo>
                  <a:pt x="2209" y="1747"/>
                </a:lnTo>
                <a:lnTo>
                  <a:pt x="2209" y="1748"/>
                </a:lnTo>
                <a:lnTo>
                  <a:pt x="2208" y="1749"/>
                </a:lnTo>
                <a:lnTo>
                  <a:pt x="2208" y="1750"/>
                </a:lnTo>
                <a:lnTo>
                  <a:pt x="2208" y="1751"/>
                </a:lnTo>
                <a:lnTo>
                  <a:pt x="2209" y="1753"/>
                </a:lnTo>
                <a:lnTo>
                  <a:pt x="2209" y="1754"/>
                </a:lnTo>
                <a:lnTo>
                  <a:pt x="2208" y="1754"/>
                </a:lnTo>
                <a:lnTo>
                  <a:pt x="2208" y="1755"/>
                </a:lnTo>
                <a:lnTo>
                  <a:pt x="2208" y="1756"/>
                </a:lnTo>
                <a:lnTo>
                  <a:pt x="2207" y="1756"/>
                </a:lnTo>
                <a:lnTo>
                  <a:pt x="2207" y="1758"/>
                </a:lnTo>
                <a:lnTo>
                  <a:pt x="2206" y="1759"/>
                </a:lnTo>
                <a:lnTo>
                  <a:pt x="2207" y="1759"/>
                </a:lnTo>
                <a:lnTo>
                  <a:pt x="2207" y="1760"/>
                </a:lnTo>
                <a:lnTo>
                  <a:pt x="2206" y="1760"/>
                </a:lnTo>
                <a:lnTo>
                  <a:pt x="2205" y="1760"/>
                </a:lnTo>
                <a:lnTo>
                  <a:pt x="2204" y="1760"/>
                </a:lnTo>
                <a:lnTo>
                  <a:pt x="2203" y="1759"/>
                </a:lnTo>
                <a:lnTo>
                  <a:pt x="2201" y="1759"/>
                </a:lnTo>
                <a:lnTo>
                  <a:pt x="2201" y="1758"/>
                </a:lnTo>
                <a:lnTo>
                  <a:pt x="2200" y="1758"/>
                </a:lnTo>
                <a:lnTo>
                  <a:pt x="2200" y="1757"/>
                </a:lnTo>
                <a:lnTo>
                  <a:pt x="2199" y="1756"/>
                </a:lnTo>
                <a:lnTo>
                  <a:pt x="2199" y="1754"/>
                </a:lnTo>
                <a:lnTo>
                  <a:pt x="2200" y="1751"/>
                </a:lnTo>
                <a:lnTo>
                  <a:pt x="2200" y="1750"/>
                </a:lnTo>
                <a:lnTo>
                  <a:pt x="2201" y="1749"/>
                </a:lnTo>
                <a:lnTo>
                  <a:pt x="2201" y="1748"/>
                </a:lnTo>
                <a:lnTo>
                  <a:pt x="2203" y="1747"/>
                </a:lnTo>
                <a:lnTo>
                  <a:pt x="2203" y="1746"/>
                </a:lnTo>
                <a:lnTo>
                  <a:pt x="2203" y="1745"/>
                </a:lnTo>
                <a:lnTo>
                  <a:pt x="2204" y="1745"/>
                </a:lnTo>
                <a:lnTo>
                  <a:pt x="2203" y="1745"/>
                </a:lnTo>
                <a:lnTo>
                  <a:pt x="2204" y="1745"/>
                </a:lnTo>
                <a:lnTo>
                  <a:pt x="2203" y="1743"/>
                </a:lnTo>
                <a:lnTo>
                  <a:pt x="2204" y="1743"/>
                </a:lnTo>
                <a:lnTo>
                  <a:pt x="2204" y="1742"/>
                </a:lnTo>
                <a:lnTo>
                  <a:pt x="2204" y="1741"/>
                </a:lnTo>
                <a:lnTo>
                  <a:pt x="2203" y="1741"/>
                </a:lnTo>
                <a:lnTo>
                  <a:pt x="2204" y="1740"/>
                </a:lnTo>
                <a:lnTo>
                  <a:pt x="2203" y="1739"/>
                </a:lnTo>
                <a:lnTo>
                  <a:pt x="2203" y="1740"/>
                </a:lnTo>
                <a:lnTo>
                  <a:pt x="2201" y="1740"/>
                </a:lnTo>
                <a:lnTo>
                  <a:pt x="2200" y="1740"/>
                </a:lnTo>
                <a:lnTo>
                  <a:pt x="2200" y="1739"/>
                </a:lnTo>
                <a:lnTo>
                  <a:pt x="2199" y="1738"/>
                </a:lnTo>
                <a:lnTo>
                  <a:pt x="2199" y="1739"/>
                </a:lnTo>
                <a:lnTo>
                  <a:pt x="2198" y="1740"/>
                </a:lnTo>
                <a:lnTo>
                  <a:pt x="2199" y="1740"/>
                </a:lnTo>
                <a:lnTo>
                  <a:pt x="2198" y="1740"/>
                </a:lnTo>
                <a:lnTo>
                  <a:pt x="2198" y="1741"/>
                </a:lnTo>
                <a:lnTo>
                  <a:pt x="2198" y="1742"/>
                </a:lnTo>
                <a:lnTo>
                  <a:pt x="2198" y="1741"/>
                </a:lnTo>
                <a:lnTo>
                  <a:pt x="2197" y="1741"/>
                </a:lnTo>
                <a:lnTo>
                  <a:pt x="2195" y="1746"/>
                </a:lnTo>
                <a:lnTo>
                  <a:pt x="2193" y="1748"/>
                </a:lnTo>
                <a:lnTo>
                  <a:pt x="2191" y="1751"/>
                </a:lnTo>
                <a:lnTo>
                  <a:pt x="2191" y="1753"/>
                </a:lnTo>
                <a:lnTo>
                  <a:pt x="2189" y="1756"/>
                </a:lnTo>
                <a:lnTo>
                  <a:pt x="2187" y="1759"/>
                </a:lnTo>
                <a:lnTo>
                  <a:pt x="2184" y="1764"/>
                </a:lnTo>
                <a:lnTo>
                  <a:pt x="2183" y="1764"/>
                </a:lnTo>
                <a:lnTo>
                  <a:pt x="2184" y="1764"/>
                </a:lnTo>
                <a:lnTo>
                  <a:pt x="2184" y="1763"/>
                </a:lnTo>
                <a:lnTo>
                  <a:pt x="2186" y="1762"/>
                </a:lnTo>
                <a:lnTo>
                  <a:pt x="2186" y="1760"/>
                </a:lnTo>
                <a:lnTo>
                  <a:pt x="2187" y="1759"/>
                </a:lnTo>
                <a:lnTo>
                  <a:pt x="2188" y="1758"/>
                </a:lnTo>
                <a:lnTo>
                  <a:pt x="2187" y="1758"/>
                </a:lnTo>
                <a:lnTo>
                  <a:pt x="2188" y="1758"/>
                </a:lnTo>
                <a:lnTo>
                  <a:pt x="2188" y="1757"/>
                </a:lnTo>
                <a:lnTo>
                  <a:pt x="2189" y="1756"/>
                </a:lnTo>
                <a:lnTo>
                  <a:pt x="2189" y="1755"/>
                </a:lnTo>
                <a:lnTo>
                  <a:pt x="2190" y="1754"/>
                </a:lnTo>
                <a:lnTo>
                  <a:pt x="2191" y="1753"/>
                </a:lnTo>
                <a:lnTo>
                  <a:pt x="2190" y="1753"/>
                </a:lnTo>
                <a:lnTo>
                  <a:pt x="2191" y="1753"/>
                </a:lnTo>
                <a:lnTo>
                  <a:pt x="2191" y="1751"/>
                </a:lnTo>
                <a:lnTo>
                  <a:pt x="2192" y="1750"/>
                </a:lnTo>
                <a:lnTo>
                  <a:pt x="2192" y="1749"/>
                </a:lnTo>
                <a:lnTo>
                  <a:pt x="2192" y="1750"/>
                </a:lnTo>
                <a:lnTo>
                  <a:pt x="2193" y="1748"/>
                </a:lnTo>
                <a:lnTo>
                  <a:pt x="2193" y="1747"/>
                </a:lnTo>
                <a:lnTo>
                  <a:pt x="2195" y="1747"/>
                </a:lnTo>
                <a:lnTo>
                  <a:pt x="2195" y="1746"/>
                </a:lnTo>
                <a:lnTo>
                  <a:pt x="2196" y="1745"/>
                </a:lnTo>
                <a:lnTo>
                  <a:pt x="2196" y="1743"/>
                </a:lnTo>
                <a:lnTo>
                  <a:pt x="2196" y="1745"/>
                </a:lnTo>
                <a:lnTo>
                  <a:pt x="2197" y="1742"/>
                </a:lnTo>
                <a:lnTo>
                  <a:pt x="2196" y="1742"/>
                </a:lnTo>
                <a:lnTo>
                  <a:pt x="2197" y="1742"/>
                </a:lnTo>
                <a:lnTo>
                  <a:pt x="2197" y="1741"/>
                </a:lnTo>
                <a:lnTo>
                  <a:pt x="2198" y="1741"/>
                </a:lnTo>
                <a:lnTo>
                  <a:pt x="2198" y="1740"/>
                </a:lnTo>
                <a:lnTo>
                  <a:pt x="2197" y="1740"/>
                </a:lnTo>
                <a:lnTo>
                  <a:pt x="2197" y="1739"/>
                </a:lnTo>
                <a:lnTo>
                  <a:pt x="2198" y="1739"/>
                </a:lnTo>
                <a:lnTo>
                  <a:pt x="2198" y="1740"/>
                </a:lnTo>
                <a:lnTo>
                  <a:pt x="2199" y="1739"/>
                </a:lnTo>
                <a:lnTo>
                  <a:pt x="2198" y="1738"/>
                </a:lnTo>
                <a:lnTo>
                  <a:pt x="2199" y="1738"/>
                </a:lnTo>
                <a:lnTo>
                  <a:pt x="2199" y="1739"/>
                </a:lnTo>
                <a:lnTo>
                  <a:pt x="2199" y="1738"/>
                </a:lnTo>
                <a:lnTo>
                  <a:pt x="2199" y="1737"/>
                </a:lnTo>
                <a:lnTo>
                  <a:pt x="2196" y="1733"/>
                </a:lnTo>
                <a:lnTo>
                  <a:pt x="2195" y="1732"/>
                </a:lnTo>
                <a:lnTo>
                  <a:pt x="2193" y="1731"/>
                </a:lnTo>
                <a:lnTo>
                  <a:pt x="2192" y="1730"/>
                </a:lnTo>
                <a:lnTo>
                  <a:pt x="2192" y="1729"/>
                </a:lnTo>
                <a:lnTo>
                  <a:pt x="2191" y="1730"/>
                </a:lnTo>
                <a:lnTo>
                  <a:pt x="2191" y="1729"/>
                </a:lnTo>
                <a:lnTo>
                  <a:pt x="2190" y="1730"/>
                </a:lnTo>
                <a:lnTo>
                  <a:pt x="2191" y="1729"/>
                </a:lnTo>
                <a:lnTo>
                  <a:pt x="2190" y="1728"/>
                </a:lnTo>
                <a:lnTo>
                  <a:pt x="2189" y="1725"/>
                </a:lnTo>
                <a:lnTo>
                  <a:pt x="2178" y="1714"/>
                </a:lnTo>
                <a:lnTo>
                  <a:pt x="2164" y="1716"/>
                </a:lnTo>
                <a:lnTo>
                  <a:pt x="2156" y="1731"/>
                </a:lnTo>
                <a:lnTo>
                  <a:pt x="2142" y="1754"/>
                </a:lnTo>
                <a:lnTo>
                  <a:pt x="2142" y="1755"/>
                </a:lnTo>
                <a:lnTo>
                  <a:pt x="2141" y="1756"/>
                </a:lnTo>
                <a:lnTo>
                  <a:pt x="2140" y="1756"/>
                </a:lnTo>
                <a:lnTo>
                  <a:pt x="2140" y="1757"/>
                </a:lnTo>
                <a:lnTo>
                  <a:pt x="2138" y="1759"/>
                </a:lnTo>
                <a:lnTo>
                  <a:pt x="2139" y="1759"/>
                </a:lnTo>
                <a:lnTo>
                  <a:pt x="2139" y="1760"/>
                </a:lnTo>
                <a:lnTo>
                  <a:pt x="2139" y="1762"/>
                </a:lnTo>
                <a:lnTo>
                  <a:pt x="2139" y="1763"/>
                </a:lnTo>
                <a:lnTo>
                  <a:pt x="2139" y="1764"/>
                </a:lnTo>
                <a:lnTo>
                  <a:pt x="2138" y="1764"/>
                </a:lnTo>
                <a:lnTo>
                  <a:pt x="2138" y="1765"/>
                </a:lnTo>
                <a:lnTo>
                  <a:pt x="2139" y="1765"/>
                </a:lnTo>
                <a:lnTo>
                  <a:pt x="2139" y="1766"/>
                </a:lnTo>
                <a:lnTo>
                  <a:pt x="2139" y="1767"/>
                </a:lnTo>
                <a:lnTo>
                  <a:pt x="2139" y="1768"/>
                </a:lnTo>
                <a:lnTo>
                  <a:pt x="2140" y="1770"/>
                </a:lnTo>
                <a:lnTo>
                  <a:pt x="2140" y="1771"/>
                </a:lnTo>
                <a:lnTo>
                  <a:pt x="2140" y="1772"/>
                </a:lnTo>
                <a:lnTo>
                  <a:pt x="2141" y="1772"/>
                </a:lnTo>
                <a:lnTo>
                  <a:pt x="2141" y="1773"/>
                </a:lnTo>
                <a:lnTo>
                  <a:pt x="2142" y="1773"/>
                </a:lnTo>
                <a:lnTo>
                  <a:pt x="2141" y="1774"/>
                </a:lnTo>
                <a:lnTo>
                  <a:pt x="2142" y="1774"/>
                </a:lnTo>
                <a:lnTo>
                  <a:pt x="2142" y="1775"/>
                </a:lnTo>
                <a:lnTo>
                  <a:pt x="2142" y="1776"/>
                </a:lnTo>
                <a:lnTo>
                  <a:pt x="2141" y="1776"/>
                </a:lnTo>
                <a:lnTo>
                  <a:pt x="2141" y="1778"/>
                </a:lnTo>
                <a:lnTo>
                  <a:pt x="2142" y="1778"/>
                </a:lnTo>
                <a:lnTo>
                  <a:pt x="2142" y="1779"/>
                </a:lnTo>
                <a:lnTo>
                  <a:pt x="2144" y="1779"/>
                </a:lnTo>
                <a:lnTo>
                  <a:pt x="2144" y="1780"/>
                </a:lnTo>
                <a:lnTo>
                  <a:pt x="2144" y="1781"/>
                </a:lnTo>
                <a:lnTo>
                  <a:pt x="2145" y="1781"/>
                </a:lnTo>
                <a:lnTo>
                  <a:pt x="2145" y="1782"/>
                </a:lnTo>
                <a:lnTo>
                  <a:pt x="2146" y="1783"/>
                </a:lnTo>
                <a:lnTo>
                  <a:pt x="2147" y="1784"/>
                </a:lnTo>
                <a:lnTo>
                  <a:pt x="2147" y="1785"/>
                </a:lnTo>
                <a:lnTo>
                  <a:pt x="2148" y="1785"/>
                </a:lnTo>
                <a:lnTo>
                  <a:pt x="2149" y="1785"/>
                </a:lnTo>
                <a:lnTo>
                  <a:pt x="2150" y="1785"/>
                </a:lnTo>
                <a:lnTo>
                  <a:pt x="2151" y="1787"/>
                </a:lnTo>
                <a:lnTo>
                  <a:pt x="2151" y="1788"/>
                </a:lnTo>
                <a:lnTo>
                  <a:pt x="2153" y="1788"/>
                </a:lnTo>
                <a:lnTo>
                  <a:pt x="2153" y="1789"/>
                </a:lnTo>
                <a:lnTo>
                  <a:pt x="2154" y="1789"/>
                </a:lnTo>
                <a:lnTo>
                  <a:pt x="2154" y="1788"/>
                </a:lnTo>
                <a:lnTo>
                  <a:pt x="2155" y="1789"/>
                </a:lnTo>
                <a:lnTo>
                  <a:pt x="2156" y="1790"/>
                </a:lnTo>
                <a:lnTo>
                  <a:pt x="2157" y="1790"/>
                </a:lnTo>
                <a:lnTo>
                  <a:pt x="2157" y="1791"/>
                </a:lnTo>
                <a:lnTo>
                  <a:pt x="2158" y="1791"/>
                </a:lnTo>
                <a:lnTo>
                  <a:pt x="2158" y="1792"/>
                </a:lnTo>
                <a:lnTo>
                  <a:pt x="2158" y="1793"/>
                </a:lnTo>
                <a:lnTo>
                  <a:pt x="2158" y="1795"/>
                </a:lnTo>
                <a:lnTo>
                  <a:pt x="2158" y="1796"/>
                </a:lnTo>
                <a:lnTo>
                  <a:pt x="2157" y="1796"/>
                </a:lnTo>
                <a:lnTo>
                  <a:pt x="2157" y="1797"/>
                </a:lnTo>
                <a:lnTo>
                  <a:pt x="2158" y="1797"/>
                </a:lnTo>
                <a:lnTo>
                  <a:pt x="2158" y="1798"/>
                </a:lnTo>
                <a:lnTo>
                  <a:pt x="2157" y="1798"/>
                </a:lnTo>
                <a:lnTo>
                  <a:pt x="2156" y="1799"/>
                </a:lnTo>
                <a:lnTo>
                  <a:pt x="2156" y="1800"/>
                </a:lnTo>
                <a:lnTo>
                  <a:pt x="2155" y="1800"/>
                </a:lnTo>
                <a:lnTo>
                  <a:pt x="2154" y="1800"/>
                </a:lnTo>
                <a:lnTo>
                  <a:pt x="2153" y="1801"/>
                </a:lnTo>
                <a:lnTo>
                  <a:pt x="2151" y="1804"/>
                </a:lnTo>
                <a:lnTo>
                  <a:pt x="2150" y="1804"/>
                </a:lnTo>
                <a:lnTo>
                  <a:pt x="2149" y="1804"/>
                </a:lnTo>
                <a:lnTo>
                  <a:pt x="2149" y="1805"/>
                </a:lnTo>
                <a:lnTo>
                  <a:pt x="2148" y="1806"/>
                </a:lnTo>
                <a:lnTo>
                  <a:pt x="2147" y="1806"/>
                </a:lnTo>
                <a:lnTo>
                  <a:pt x="2147" y="1807"/>
                </a:lnTo>
                <a:lnTo>
                  <a:pt x="2146" y="1807"/>
                </a:lnTo>
                <a:lnTo>
                  <a:pt x="2146" y="1808"/>
                </a:lnTo>
                <a:lnTo>
                  <a:pt x="2145" y="1808"/>
                </a:lnTo>
                <a:lnTo>
                  <a:pt x="2145" y="1807"/>
                </a:lnTo>
                <a:lnTo>
                  <a:pt x="2142" y="1807"/>
                </a:lnTo>
                <a:lnTo>
                  <a:pt x="2142" y="1808"/>
                </a:lnTo>
                <a:lnTo>
                  <a:pt x="2141" y="1808"/>
                </a:lnTo>
                <a:lnTo>
                  <a:pt x="2141" y="1807"/>
                </a:lnTo>
                <a:lnTo>
                  <a:pt x="2140" y="1807"/>
                </a:lnTo>
                <a:lnTo>
                  <a:pt x="2140" y="1808"/>
                </a:lnTo>
                <a:lnTo>
                  <a:pt x="2139" y="1808"/>
                </a:lnTo>
                <a:lnTo>
                  <a:pt x="2139" y="1809"/>
                </a:lnTo>
                <a:lnTo>
                  <a:pt x="2139" y="1810"/>
                </a:lnTo>
                <a:lnTo>
                  <a:pt x="2138" y="1810"/>
                </a:lnTo>
                <a:lnTo>
                  <a:pt x="2138" y="1812"/>
                </a:lnTo>
                <a:lnTo>
                  <a:pt x="2137" y="1812"/>
                </a:lnTo>
                <a:lnTo>
                  <a:pt x="2137" y="1813"/>
                </a:lnTo>
                <a:lnTo>
                  <a:pt x="2136" y="1813"/>
                </a:lnTo>
                <a:lnTo>
                  <a:pt x="2133" y="1814"/>
                </a:lnTo>
                <a:lnTo>
                  <a:pt x="2132" y="1815"/>
                </a:lnTo>
                <a:lnTo>
                  <a:pt x="2131" y="1815"/>
                </a:lnTo>
                <a:lnTo>
                  <a:pt x="2131" y="1814"/>
                </a:lnTo>
                <a:lnTo>
                  <a:pt x="2130" y="1815"/>
                </a:lnTo>
                <a:lnTo>
                  <a:pt x="2129" y="1815"/>
                </a:lnTo>
                <a:lnTo>
                  <a:pt x="2130" y="1816"/>
                </a:lnTo>
                <a:lnTo>
                  <a:pt x="2129" y="1816"/>
                </a:lnTo>
                <a:lnTo>
                  <a:pt x="2130" y="1817"/>
                </a:lnTo>
                <a:lnTo>
                  <a:pt x="2129" y="1817"/>
                </a:lnTo>
                <a:lnTo>
                  <a:pt x="2128" y="1817"/>
                </a:lnTo>
                <a:lnTo>
                  <a:pt x="2126" y="1817"/>
                </a:lnTo>
                <a:lnTo>
                  <a:pt x="2126" y="1818"/>
                </a:lnTo>
                <a:lnTo>
                  <a:pt x="2124" y="1818"/>
                </a:lnTo>
                <a:lnTo>
                  <a:pt x="2123" y="1820"/>
                </a:lnTo>
                <a:lnTo>
                  <a:pt x="2123" y="1818"/>
                </a:lnTo>
                <a:lnTo>
                  <a:pt x="2122" y="1820"/>
                </a:lnTo>
                <a:lnTo>
                  <a:pt x="2123" y="1820"/>
                </a:lnTo>
                <a:lnTo>
                  <a:pt x="2122" y="1821"/>
                </a:lnTo>
                <a:lnTo>
                  <a:pt x="2122" y="1822"/>
                </a:lnTo>
                <a:lnTo>
                  <a:pt x="2121" y="1822"/>
                </a:lnTo>
                <a:lnTo>
                  <a:pt x="2121" y="1823"/>
                </a:lnTo>
                <a:lnTo>
                  <a:pt x="2121" y="1824"/>
                </a:lnTo>
                <a:lnTo>
                  <a:pt x="2120" y="1824"/>
                </a:lnTo>
                <a:lnTo>
                  <a:pt x="2119" y="1824"/>
                </a:lnTo>
                <a:lnTo>
                  <a:pt x="2119" y="1825"/>
                </a:lnTo>
                <a:lnTo>
                  <a:pt x="2117" y="1825"/>
                </a:lnTo>
                <a:lnTo>
                  <a:pt x="2116" y="1825"/>
                </a:lnTo>
                <a:lnTo>
                  <a:pt x="2116" y="1826"/>
                </a:lnTo>
                <a:lnTo>
                  <a:pt x="2116" y="1827"/>
                </a:lnTo>
                <a:lnTo>
                  <a:pt x="2115" y="1827"/>
                </a:lnTo>
                <a:lnTo>
                  <a:pt x="2115" y="1829"/>
                </a:lnTo>
                <a:lnTo>
                  <a:pt x="2114" y="1829"/>
                </a:lnTo>
                <a:lnTo>
                  <a:pt x="2114" y="1830"/>
                </a:lnTo>
                <a:lnTo>
                  <a:pt x="2115" y="1830"/>
                </a:lnTo>
                <a:lnTo>
                  <a:pt x="2114" y="1831"/>
                </a:lnTo>
                <a:lnTo>
                  <a:pt x="2114" y="1830"/>
                </a:lnTo>
                <a:lnTo>
                  <a:pt x="2113" y="1830"/>
                </a:lnTo>
                <a:lnTo>
                  <a:pt x="2113" y="1831"/>
                </a:lnTo>
                <a:lnTo>
                  <a:pt x="2113" y="1832"/>
                </a:lnTo>
                <a:lnTo>
                  <a:pt x="2113" y="1833"/>
                </a:lnTo>
                <a:lnTo>
                  <a:pt x="2112" y="1833"/>
                </a:lnTo>
                <a:lnTo>
                  <a:pt x="2112" y="1832"/>
                </a:lnTo>
                <a:lnTo>
                  <a:pt x="2111" y="1833"/>
                </a:lnTo>
                <a:lnTo>
                  <a:pt x="2109" y="1833"/>
                </a:lnTo>
                <a:lnTo>
                  <a:pt x="2109" y="1832"/>
                </a:lnTo>
                <a:lnTo>
                  <a:pt x="2109" y="1830"/>
                </a:lnTo>
                <a:lnTo>
                  <a:pt x="2111" y="1830"/>
                </a:lnTo>
                <a:lnTo>
                  <a:pt x="2112" y="1830"/>
                </a:lnTo>
                <a:lnTo>
                  <a:pt x="2112" y="1829"/>
                </a:lnTo>
                <a:lnTo>
                  <a:pt x="2111" y="1827"/>
                </a:lnTo>
                <a:lnTo>
                  <a:pt x="2109" y="1826"/>
                </a:lnTo>
                <a:lnTo>
                  <a:pt x="2108" y="1826"/>
                </a:lnTo>
                <a:lnTo>
                  <a:pt x="2107" y="1826"/>
                </a:lnTo>
                <a:lnTo>
                  <a:pt x="2106" y="1827"/>
                </a:lnTo>
                <a:lnTo>
                  <a:pt x="2104" y="1827"/>
                </a:lnTo>
                <a:lnTo>
                  <a:pt x="2103" y="1826"/>
                </a:lnTo>
                <a:lnTo>
                  <a:pt x="2102" y="1826"/>
                </a:lnTo>
                <a:lnTo>
                  <a:pt x="2102" y="1825"/>
                </a:lnTo>
                <a:lnTo>
                  <a:pt x="2100" y="1825"/>
                </a:lnTo>
                <a:lnTo>
                  <a:pt x="2099" y="1825"/>
                </a:lnTo>
                <a:lnTo>
                  <a:pt x="2099" y="1824"/>
                </a:lnTo>
                <a:lnTo>
                  <a:pt x="2099" y="1823"/>
                </a:lnTo>
                <a:lnTo>
                  <a:pt x="2099" y="1822"/>
                </a:lnTo>
                <a:lnTo>
                  <a:pt x="2098" y="1822"/>
                </a:lnTo>
                <a:lnTo>
                  <a:pt x="2097" y="1822"/>
                </a:lnTo>
                <a:lnTo>
                  <a:pt x="2097" y="1821"/>
                </a:lnTo>
                <a:lnTo>
                  <a:pt x="2096" y="1821"/>
                </a:lnTo>
                <a:lnTo>
                  <a:pt x="2097" y="1821"/>
                </a:lnTo>
                <a:lnTo>
                  <a:pt x="2096" y="1820"/>
                </a:lnTo>
                <a:lnTo>
                  <a:pt x="2096" y="1818"/>
                </a:lnTo>
                <a:lnTo>
                  <a:pt x="2095" y="1818"/>
                </a:lnTo>
                <a:lnTo>
                  <a:pt x="2095" y="1817"/>
                </a:lnTo>
                <a:lnTo>
                  <a:pt x="2095" y="1816"/>
                </a:lnTo>
                <a:lnTo>
                  <a:pt x="2094" y="1816"/>
                </a:lnTo>
                <a:lnTo>
                  <a:pt x="2092" y="1816"/>
                </a:lnTo>
                <a:lnTo>
                  <a:pt x="2091" y="1816"/>
                </a:lnTo>
                <a:lnTo>
                  <a:pt x="2090" y="1816"/>
                </a:lnTo>
                <a:lnTo>
                  <a:pt x="2089" y="1815"/>
                </a:lnTo>
                <a:lnTo>
                  <a:pt x="2088" y="1815"/>
                </a:lnTo>
                <a:lnTo>
                  <a:pt x="2088" y="1814"/>
                </a:lnTo>
                <a:lnTo>
                  <a:pt x="2087" y="1814"/>
                </a:lnTo>
                <a:lnTo>
                  <a:pt x="2086" y="1813"/>
                </a:lnTo>
                <a:lnTo>
                  <a:pt x="2084" y="1813"/>
                </a:lnTo>
                <a:lnTo>
                  <a:pt x="2083" y="1813"/>
                </a:lnTo>
                <a:lnTo>
                  <a:pt x="2083" y="1812"/>
                </a:lnTo>
                <a:lnTo>
                  <a:pt x="2082" y="1812"/>
                </a:lnTo>
                <a:lnTo>
                  <a:pt x="2081" y="1812"/>
                </a:lnTo>
                <a:lnTo>
                  <a:pt x="2080" y="1812"/>
                </a:lnTo>
                <a:lnTo>
                  <a:pt x="2079" y="1812"/>
                </a:lnTo>
                <a:lnTo>
                  <a:pt x="2078" y="1812"/>
                </a:lnTo>
                <a:lnTo>
                  <a:pt x="2078" y="1810"/>
                </a:lnTo>
                <a:lnTo>
                  <a:pt x="2077" y="1810"/>
                </a:lnTo>
                <a:lnTo>
                  <a:pt x="2075" y="1810"/>
                </a:lnTo>
                <a:lnTo>
                  <a:pt x="2075" y="1809"/>
                </a:lnTo>
                <a:lnTo>
                  <a:pt x="2075" y="1808"/>
                </a:lnTo>
                <a:lnTo>
                  <a:pt x="2075" y="1807"/>
                </a:lnTo>
                <a:lnTo>
                  <a:pt x="2074" y="1807"/>
                </a:lnTo>
                <a:lnTo>
                  <a:pt x="2074" y="1808"/>
                </a:lnTo>
                <a:lnTo>
                  <a:pt x="2073" y="1808"/>
                </a:lnTo>
                <a:lnTo>
                  <a:pt x="2072" y="1808"/>
                </a:lnTo>
                <a:lnTo>
                  <a:pt x="2072" y="1809"/>
                </a:lnTo>
                <a:lnTo>
                  <a:pt x="2071" y="1809"/>
                </a:lnTo>
                <a:lnTo>
                  <a:pt x="2070" y="1809"/>
                </a:lnTo>
                <a:lnTo>
                  <a:pt x="2069" y="1809"/>
                </a:lnTo>
                <a:lnTo>
                  <a:pt x="2069" y="1808"/>
                </a:lnTo>
                <a:lnTo>
                  <a:pt x="2067" y="1808"/>
                </a:lnTo>
                <a:lnTo>
                  <a:pt x="2067" y="1807"/>
                </a:lnTo>
                <a:lnTo>
                  <a:pt x="2069" y="1807"/>
                </a:lnTo>
                <a:lnTo>
                  <a:pt x="2070" y="1807"/>
                </a:lnTo>
                <a:lnTo>
                  <a:pt x="2071" y="1807"/>
                </a:lnTo>
                <a:lnTo>
                  <a:pt x="2070" y="1806"/>
                </a:lnTo>
                <a:lnTo>
                  <a:pt x="2071" y="1806"/>
                </a:lnTo>
                <a:lnTo>
                  <a:pt x="2071" y="1805"/>
                </a:lnTo>
                <a:lnTo>
                  <a:pt x="2071" y="1804"/>
                </a:lnTo>
                <a:lnTo>
                  <a:pt x="2071" y="1802"/>
                </a:lnTo>
                <a:lnTo>
                  <a:pt x="2071" y="1801"/>
                </a:lnTo>
                <a:lnTo>
                  <a:pt x="2072" y="1800"/>
                </a:lnTo>
                <a:lnTo>
                  <a:pt x="2073" y="1800"/>
                </a:lnTo>
                <a:lnTo>
                  <a:pt x="2073" y="1799"/>
                </a:lnTo>
                <a:lnTo>
                  <a:pt x="2074" y="1799"/>
                </a:lnTo>
                <a:lnTo>
                  <a:pt x="2074" y="1798"/>
                </a:lnTo>
                <a:lnTo>
                  <a:pt x="2073" y="1798"/>
                </a:lnTo>
                <a:lnTo>
                  <a:pt x="2073" y="1797"/>
                </a:lnTo>
                <a:lnTo>
                  <a:pt x="2073" y="1796"/>
                </a:lnTo>
                <a:lnTo>
                  <a:pt x="2073" y="1795"/>
                </a:lnTo>
                <a:lnTo>
                  <a:pt x="2073" y="1793"/>
                </a:lnTo>
                <a:lnTo>
                  <a:pt x="2074" y="1793"/>
                </a:lnTo>
                <a:lnTo>
                  <a:pt x="2073" y="1793"/>
                </a:lnTo>
                <a:lnTo>
                  <a:pt x="2073" y="1792"/>
                </a:lnTo>
                <a:lnTo>
                  <a:pt x="2073" y="1791"/>
                </a:lnTo>
                <a:lnTo>
                  <a:pt x="2074" y="1791"/>
                </a:lnTo>
                <a:lnTo>
                  <a:pt x="2074" y="1790"/>
                </a:lnTo>
                <a:lnTo>
                  <a:pt x="2074" y="1789"/>
                </a:lnTo>
                <a:lnTo>
                  <a:pt x="2075" y="1789"/>
                </a:lnTo>
                <a:lnTo>
                  <a:pt x="2075" y="1788"/>
                </a:lnTo>
                <a:lnTo>
                  <a:pt x="2075" y="1787"/>
                </a:lnTo>
                <a:lnTo>
                  <a:pt x="2075" y="1785"/>
                </a:lnTo>
                <a:lnTo>
                  <a:pt x="2075" y="1787"/>
                </a:lnTo>
                <a:lnTo>
                  <a:pt x="2077" y="1787"/>
                </a:lnTo>
                <a:lnTo>
                  <a:pt x="2077" y="1785"/>
                </a:lnTo>
                <a:lnTo>
                  <a:pt x="2078" y="1785"/>
                </a:lnTo>
                <a:lnTo>
                  <a:pt x="2078" y="1784"/>
                </a:lnTo>
                <a:lnTo>
                  <a:pt x="2079" y="1784"/>
                </a:lnTo>
                <a:lnTo>
                  <a:pt x="2079" y="1785"/>
                </a:lnTo>
                <a:lnTo>
                  <a:pt x="2080" y="1785"/>
                </a:lnTo>
                <a:lnTo>
                  <a:pt x="2080" y="1784"/>
                </a:lnTo>
                <a:lnTo>
                  <a:pt x="2080" y="1783"/>
                </a:lnTo>
                <a:lnTo>
                  <a:pt x="2079" y="1783"/>
                </a:lnTo>
                <a:lnTo>
                  <a:pt x="2080" y="1782"/>
                </a:lnTo>
                <a:lnTo>
                  <a:pt x="2080" y="1781"/>
                </a:lnTo>
                <a:lnTo>
                  <a:pt x="2081" y="1781"/>
                </a:lnTo>
                <a:lnTo>
                  <a:pt x="2082" y="1781"/>
                </a:lnTo>
                <a:lnTo>
                  <a:pt x="2082" y="1780"/>
                </a:lnTo>
                <a:lnTo>
                  <a:pt x="2083" y="1780"/>
                </a:lnTo>
                <a:lnTo>
                  <a:pt x="2083" y="1779"/>
                </a:lnTo>
                <a:lnTo>
                  <a:pt x="2083" y="1778"/>
                </a:lnTo>
                <a:lnTo>
                  <a:pt x="2083" y="1776"/>
                </a:lnTo>
                <a:lnTo>
                  <a:pt x="2084" y="1775"/>
                </a:lnTo>
                <a:lnTo>
                  <a:pt x="2083" y="1774"/>
                </a:lnTo>
                <a:lnTo>
                  <a:pt x="2084" y="1774"/>
                </a:lnTo>
                <a:lnTo>
                  <a:pt x="2084" y="1773"/>
                </a:lnTo>
                <a:lnTo>
                  <a:pt x="2086" y="1773"/>
                </a:lnTo>
                <a:lnTo>
                  <a:pt x="2086" y="1774"/>
                </a:lnTo>
                <a:lnTo>
                  <a:pt x="2086" y="1773"/>
                </a:lnTo>
                <a:lnTo>
                  <a:pt x="2086" y="1772"/>
                </a:lnTo>
                <a:lnTo>
                  <a:pt x="2086" y="1771"/>
                </a:lnTo>
                <a:lnTo>
                  <a:pt x="2084" y="1771"/>
                </a:lnTo>
                <a:lnTo>
                  <a:pt x="2084" y="1770"/>
                </a:lnTo>
                <a:lnTo>
                  <a:pt x="2086" y="1770"/>
                </a:lnTo>
                <a:lnTo>
                  <a:pt x="2087" y="1770"/>
                </a:lnTo>
                <a:lnTo>
                  <a:pt x="2087" y="1768"/>
                </a:lnTo>
                <a:lnTo>
                  <a:pt x="2088" y="1768"/>
                </a:lnTo>
                <a:lnTo>
                  <a:pt x="2088" y="1767"/>
                </a:lnTo>
                <a:lnTo>
                  <a:pt x="2088" y="1766"/>
                </a:lnTo>
                <a:lnTo>
                  <a:pt x="2088" y="1765"/>
                </a:lnTo>
                <a:lnTo>
                  <a:pt x="2089" y="1765"/>
                </a:lnTo>
                <a:lnTo>
                  <a:pt x="2088" y="1765"/>
                </a:lnTo>
                <a:lnTo>
                  <a:pt x="2088" y="1764"/>
                </a:lnTo>
                <a:lnTo>
                  <a:pt x="2088" y="1763"/>
                </a:lnTo>
                <a:lnTo>
                  <a:pt x="2089" y="1763"/>
                </a:lnTo>
                <a:lnTo>
                  <a:pt x="2088" y="1762"/>
                </a:lnTo>
                <a:lnTo>
                  <a:pt x="2089" y="1762"/>
                </a:lnTo>
                <a:lnTo>
                  <a:pt x="2089" y="1760"/>
                </a:lnTo>
                <a:lnTo>
                  <a:pt x="2090" y="1760"/>
                </a:lnTo>
                <a:lnTo>
                  <a:pt x="2091" y="1758"/>
                </a:lnTo>
                <a:lnTo>
                  <a:pt x="2091" y="1757"/>
                </a:lnTo>
                <a:lnTo>
                  <a:pt x="2091" y="1756"/>
                </a:lnTo>
                <a:lnTo>
                  <a:pt x="2091" y="1755"/>
                </a:lnTo>
                <a:lnTo>
                  <a:pt x="2091" y="1754"/>
                </a:lnTo>
                <a:lnTo>
                  <a:pt x="2092" y="1754"/>
                </a:lnTo>
                <a:lnTo>
                  <a:pt x="2092" y="1753"/>
                </a:lnTo>
                <a:lnTo>
                  <a:pt x="2094" y="1753"/>
                </a:lnTo>
                <a:lnTo>
                  <a:pt x="2094" y="1751"/>
                </a:lnTo>
                <a:lnTo>
                  <a:pt x="2094" y="1750"/>
                </a:lnTo>
                <a:lnTo>
                  <a:pt x="2092" y="1750"/>
                </a:lnTo>
                <a:lnTo>
                  <a:pt x="2094" y="1750"/>
                </a:lnTo>
                <a:lnTo>
                  <a:pt x="2094" y="1749"/>
                </a:lnTo>
                <a:lnTo>
                  <a:pt x="2095" y="1749"/>
                </a:lnTo>
                <a:lnTo>
                  <a:pt x="2096" y="1749"/>
                </a:lnTo>
                <a:lnTo>
                  <a:pt x="2096" y="1748"/>
                </a:lnTo>
                <a:lnTo>
                  <a:pt x="2096" y="1747"/>
                </a:lnTo>
                <a:lnTo>
                  <a:pt x="2095" y="1747"/>
                </a:lnTo>
                <a:lnTo>
                  <a:pt x="2095" y="1746"/>
                </a:lnTo>
                <a:lnTo>
                  <a:pt x="2096" y="1746"/>
                </a:lnTo>
                <a:lnTo>
                  <a:pt x="2096" y="1745"/>
                </a:lnTo>
                <a:lnTo>
                  <a:pt x="2097" y="1745"/>
                </a:lnTo>
                <a:lnTo>
                  <a:pt x="2097" y="1743"/>
                </a:lnTo>
                <a:lnTo>
                  <a:pt x="2098" y="1743"/>
                </a:lnTo>
                <a:lnTo>
                  <a:pt x="2099" y="1743"/>
                </a:lnTo>
                <a:lnTo>
                  <a:pt x="2100" y="1743"/>
                </a:lnTo>
                <a:lnTo>
                  <a:pt x="2102" y="1743"/>
                </a:lnTo>
                <a:lnTo>
                  <a:pt x="2104" y="1745"/>
                </a:lnTo>
                <a:lnTo>
                  <a:pt x="2105" y="1746"/>
                </a:lnTo>
                <a:lnTo>
                  <a:pt x="2106" y="1746"/>
                </a:lnTo>
                <a:lnTo>
                  <a:pt x="2108" y="1746"/>
                </a:lnTo>
                <a:lnTo>
                  <a:pt x="2109" y="1746"/>
                </a:lnTo>
                <a:lnTo>
                  <a:pt x="2113" y="1746"/>
                </a:lnTo>
                <a:lnTo>
                  <a:pt x="2114" y="1745"/>
                </a:lnTo>
                <a:lnTo>
                  <a:pt x="2115" y="1745"/>
                </a:lnTo>
                <a:lnTo>
                  <a:pt x="2116" y="1745"/>
                </a:lnTo>
                <a:lnTo>
                  <a:pt x="2117" y="1745"/>
                </a:lnTo>
                <a:lnTo>
                  <a:pt x="2117" y="1743"/>
                </a:lnTo>
                <a:lnTo>
                  <a:pt x="2119" y="1743"/>
                </a:lnTo>
                <a:lnTo>
                  <a:pt x="2120" y="1742"/>
                </a:lnTo>
                <a:lnTo>
                  <a:pt x="2121" y="1741"/>
                </a:lnTo>
                <a:lnTo>
                  <a:pt x="2121" y="1740"/>
                </a:lnTo>
                <a:lnTo>
                  <a:pt x="2122" y="1739"/>
                </a:lnTo>
                <a:lnTo>
                  <a:pt x="2123" y="1738"/>
                </a:lnTo>
                <a:lnTo>
                  <a:pt x="2124" y="1737"/>
                </a:lnTo>
                <a:lnTo>
                  <a:pt x="2134" y="1724"/>
                </a:lnTo>
                <a:lnTo>
                  <a:pt x="2138" y="1720"/>
                </a:lnTo>
                <a:lnTo>
                  <a:pt x="2139" y="1721"/>
                </a:lnTo>
                <a:lnTo>
                  <a:pt x="2140" y="1720"/>
                </a:lnTo>
                <a:lnTo>
                  <a:pt x="2146" y="1711"/>
                </a:lnTo>
                <a:lnTo>
                  <a:pt x="2147" y="1706"/>
                </a:lnTo>
                <a:lnTo>
                  <a:pt x="2147" y="1704"/>
                </a:lnTo>
                <a:lnTo>
                  <a:pt x="2146" y="1699"/>
                </a:lnTo>
                <a:lnTo>
                  <a:pt x="2145" y="1696"/>
                </a:lnTo>
                <a:lnTo>
                  <a:pt x="2142" y="1691"/>
                </a:lnTo>
                <a:lnTo>
                  <a:pt x="2139" y="1690"/>
                </a:lnTo>
                <a:lnTo>
                  <a:pt x="2136" y="1688"/>
                </a:lnTo>
                <a:lnTo>
                  <a:pt x="2134" y="1688"/>
                </a:lnTo>
                <a:lnTo>
                  <a:pt x="2132" y="1687"/>
                </a:lnTo>
                <a:lnTo>
                  <a:pt x="2130" y="1687"/>
                </a:lnTo>
                <a:lnTo>
                  <a:pt x="2128" y="1684"/>
                </a:lnTo>
                <a:lnTo>
                  <a:pt x="2126" y="1682"/>
                </a:lnTo>
                <a:lnTo>
                  <a:pt x="2124" y="1680"/>
                </a:lnTo>
                <a:lnTo>
                  <a:pt x="2120" y="1676"/>
                </a:lnTo>
                <a:lnTo>
                  <a:pt x="2119" y="1675"/>
                </a:lnTo>
                <a:lnTo>
                  <a:pt x="2119" y="1674"/>
                </a:lnTo>
                <a:lnTo>
                  <a:pt x="2119" y="1675"/>
                </a:lnTo>
                <a:lnTo>
                  <a:pt x="2117" y="1675"/>
                </a:lnTo>
                <a:lnTo>
                  <a:pt x="2116" y="1676"/>
                </a:lnTo>
                <a:lnTo>
                  <a:pt x="2115" y="1676"/>
                </a:lnTo>
                <a:lnTo>
                  <a:pt x="2114" y="1676"/>
                </a:lnTo>
                <a:lnTo>
                  <a:pt x="2113" y="1676"/>
                </a:lnTo>
                <a:lnTo>
                  <a:pt x="2113" y="1678"/>
                </a:lnTo>
                <a:lnTo>
                  <a:pt x="2113" y="1676"/>
                </a:lnTo>
                <a:lnTo>
                  <a:pt x="2113" y="1675"/>
                </a:lnTo>
                <a:lnTo>
                  <a:pt x="2113" y="1674"/>
                </a:lnTo>
                <a:lnTo>
                  <a:pt x="2100" y="1682"/>
                </a:lnTo>
                <a:lnTo>
                  <a:pt x="2090" y="1687"/>
                </a:lnTo>
                <a:lnTo>
                  <a:pt x="2080" y="1693"/>
                </a:lnTo>
                <a:lnTo>
                  <a:pt x="2079" y="1692"/>
                </a:lnTo>
                <a:lnTo>
                  <a:pt x="2080" y="1692"/>
                </a:lnTo>
                <a:lnTo>
                  <a:pt x="2090" y="1687"/>
                </a:lnTo>
                <a:lnTo>
                  <a:pt x="2099" y="1682"/>
                </a:lnTo>
                <a:lnTo>
                  <a:pt x="2111" y="1675"/>
                </a:lnTo>
                <a:lnTo>
                  <a:pt x="2113" y="1674"/>
                </a:lnTo>
                <a:lnTo>
                  <a:pt x="2112" y="1675"/>
                </a:lnTo>
                <a:lnTo>
                  <a:pt x="2111" y="1674"/>
                </a:lnTo>
                <a:lnTo>
                  <a:pt x="2111" y="1673"/>
                </a:lnTo>
                <a:lnTo>
                  <a:pt x="2111" y="1672"/>
                </a:lnTo>
                <a:lnTo>
                  <a:pt x="2111" y="1671"/>
                </a:lnTo>
                <a:lnTo>
                  <a:pt x="2108" y="1667"/>
                </a:lnTo>
                <a:lnTo>
                  <a:pt x="2108" y="1666"/>
                </a:lnTo>
                <a:lnTo>
                  <a:pt x="2107" y="1666"/>
                </a:lnTo>
                <a:lnTo>
                  <a:pt x="2106" y="1665"/>
                </a:lnTo>
                <a:lnTo>
                  <a:pt x="2104" y="1664"/>
                </a:lnTo>
                <a:lnTo>
                  <a:pt x="2103" y="1664"/>
                </a:lnTo>
                <a:lnTo>
                  <a:pt x="2102" y="1664"/>
                </a:lnTo>
                <a:lnTo>
                  <a:pt x="2100" y="1664"/>
                </a:lnTo>
                <a:lnTo>
                  <a:pt x="2100" y="1663"/>
                </a:lnTo>
                <a:lnTo>
                  <a:pt x="2099" y="1663"/>
                </a:lnTo>
                <a:lnTo>
                  <a:pt x="2098" y="1662"/>
                </a:lnTo>
                <a:lnTo>
                  <a:pt x="2097" y="1661"/>
                </a:lnTo>
                <a:lnTo>
                  <a:pt x="2096" y="1661"/>
                </a:lnTo>
                <a:lnTo>
                  <a:pt x="2095" y="1661"/>
                </a:lnTo>
                <a:lnTo>
                  <a:pt x="2095" y="1659"/>
                </a:lnTo>
                <a:lnTo>
                  <a:pt x="2094" y="1659"/>
                </a:lnTo>
                <a:lnTo>
                  <a:pt x="2092" y="1658"/>
                </a:lnTo>
                <a:lnTo>
                  <a:pt x="2091" y="1658"/>
                </a:lnTo>
                <a:lnTo>
                  <a:pt x="2090" y="1657"/>
                </a:lnTo>
                <a:lnTo>
                  <a:pt x="2089" y="1656"/>
                </a:lnTo>
                <a:lnTo>
                  <a:pt x="2088" y="1655"/>
                </a:lnTo>
                <a:lnTo>
                  <a:pt x="2087" y="1655"/>
                </a:lnTo>
                <a:lnTo>
                  <a:pt x="2086" y="1654"/>
                </a:lnTo>
                <a:lnTo>
                  <a:pt x="2084" y="1654"/>
                </a:lnTo>
                <a:lnTo>
                  <a:pt x="2084" y="1653"/>
                </a:lnTo>
                <a:lnTo>
                  <a:pt x="2083" y="1653"/>
                </a:lnTo>
                <a:lnTo>
                  <a:pt x="2082" y="1653"/>
                </a:lnTo>
                <a:lnTo>
                  <a:pt x="2081" y="1653"/>
                </a:lnTo>
                <a:lnTo>
                  <a:pt x="2081" y="1651"/>
                </a:lnTo>
                <a:lnTo>
                  <a:pt x="2080" y="1651"/>
                </a:lnTo>
                <a:lnTo>
                  <a:pt x="2079" y="1650"/>
                </a:lnTo>
                <a:lnTo>
                  <a:pt x="2078" y="1650"/>
                </a:lnTo>
                <a:lnTo>
                  <a:pt x="2077" y="1650"/>
                </a:lnTo>
                <a:lnTo>
                  <a:pt x="2075" y="1650"/>
                </a:lnTo>
                <a:lnTo>
                  <a:pt x="2074" y="1650"/>
                </a:lnTo>
                <a:lnTo>
                  <a:pt x="2072" y="1648"/>
                </a:lnTo>
                <a:lnTo>
                  <a:pt x="2070" y="1647"/>
                </a:lnTo>
                <a:lnTo>
                  <a:pt x="2069" y="1646"/>
                </a:lnTo>
                <a:lnTo>
                  <a:pt x="2063" y="1642"/>
                </a:lnTo>
                <a:lnTo>
                  <a:pt x="2057" y="1639"/>
                </a:lnTo>
                <a:lnTo>
                  <a:pt x="2049" y="1636"/>
                </a:lnTo>
                <a:lnTo>
                  <a:pt x="2045" y="1631"/>
                </a:lnTo>
                <a:lnTo>
                  <a:pt x="2044" y="1631"/>
                </a:lnTo>
                <a:lnTo>
                  <a:pt x="2042" y="1631"/>
                </a:lnTo>
                <a:lnTo>
                  <a:pt x="2041" y="1630"/>
                </a:lnTo>
                <a:lnTo>
                  <a:pt x="2040" y="1630"/>
                </a:lnTo>
                <a:lnTo>
                  <a:pt x="2037" y="1628"/>
                </a:lnTo>
                <a:lnTo>
                  <a:pt x="2031" y="1624"/>
                </a:lnTo>
                <a:lnTo>
                  <a:pt x="2029" y="1623"/>
                </a:lnTo>
                <a:lnTo>
                  <a:pt x="2025" y="1621"/>
                </a:lnTo>
                <a:lnTo>
                  <a:pt x="2022" y="1620"/>
                </a:lnTo>
                <a:lnTo>
                  <a:pt x="2020" y="1619"/>
                </a:lnTo>
                <a:lnTo>
                  <a:pt x="2019" y="1617"/>
                </a:lnTo>
                <a:lnTo>
                  <a:pt x="2016" y="1615"/>
                </a:lnTo>
                <a:lnTo>
                  <a:pt x="2013" y="1614"/>
                </a:lnTo>
                <a:lnTo>
                  <a:pt x="2011" y="1614"/>
                </a:lnTo>
                <a:lnTo>
                  <a:pt x="2008" y="1613"/>
                </a:lnTo>
                <a:lnTo>
                  <a:pt x="2007" y="1612"/>
                </a:lnTo>
                <a:lnTo>
                  <a:pt x="2005" y="1611"/>
                </a:lnTo>
                <a:lnTo>
                  <a:pt x="2003" y="1609"/>
                </a:lnTo>
                <a:lnTo>
                  <a:pt x="2002" y="1608"/>
                </a:lnTo>
                <a:lnTo>
                  <a:pt x="1999" y="1607"/>
                </a:lnTo>
                <a:lnTo>
                  <a:pt x="1998" y="1607"/>
                </a:lnTo>
                <a:lnTo>
                  <a:pt x="1997" y="1606"/>
                </a:lnTo>
                <a:lnTo>
                  <a:pt x="1995" y="1606"/>
                </a:lnTo>
                <a:lnTo>
                  <a:pt x="1992" y="1605"/>
                </a:lnTo>
                <a:lnTo>
                  <a:pt x="1988" y="1604"/>
                </a:lnTo>
                <a:lnTo>
                  <a:pt x="1986" y="1601"/>
                </a:lnTo>
                <a:lnTo>
                  <a:pt x="1985" y="1599"/>
                </a:lnTo>
                <a:lnTo>
                  <a:pt x="1983" y="1598"/>
                </a:lnTo>
                <a:lnTo>
                  <a:pt x="1982" y="1597"/>
                </a:lnTo>
                <a:lnTo>
                  <a:pt x="1982" y="1596"/>
                </a:lnTo>
                <a:lnTo>
                  <a:pt x="1981" y="1595"/>
                </a:lnTo>
                <a:lnTo>
                  <a:pt x="1980" y="1594"/>
                </a:lnTo>
                <a:lnTo>
                  <a:pt x="1980" y="1592"/>
                </a:lnTo>
                <a:lnTo>
                  <a:pt x="1979" y="1591"/>
                </a:lnTo>
                <a:lnTo>
                  <a:pt x="1978" y="1591"/>
                </a:lnTo>
                <a:lnTo>
                  <a:pt x="1978" y="1590"/>
                </a:lnTo>
                <a:lnTo>
                  <a:pt x="1977" y="1590"/>
                </a:lnTo>
                <a:lnTo>
                  <a:pt x="1977" y="1589"/>
                </a:lnTo>
                <a:lnTo>
                  <a:pt x="1975" y="1589"/>
                </a:lnTo>
                <a:lnTo>
                  <a:pt x="1975" y="1588"/>
                </a:lnTo>
                <a:lnTo>
                  <a:pt x="1974" y="1587"/>
                </a:lnTo>
                <a:lnTo>
                  <a:pt x="1973" y="1586"/>
                </a:lnTo>
                <a:lnTo>
                  <a:pt x="1971" y="1582"/>
                </a:lnTo>
                <a:lnTo>
                  <a:pt x="1970" y="1580"/>
                </a:lnTo>
                <a:lnTo>
                  <a:pt x="1970" y="1578"/>
                </a:lnTo>
                <a:lnTo>
                  <a:pt x="1970" y="1575"/>
                </a:lnTo>
                <a:lnTo>
                  <a:pt x="1970" y="1573"/>
                </a:lnTo>
                <a:lnTo>
                  <a:pt x="1969" y="1570"/>
                </a:lnTo>
                <a:lnTo>
                  <a:pt x="1969" y="1567"/>
                </a:lnTo>
                <a:lnTo>
                  <a:pt x="1969" y="1564"/>
                </a:lnTo>
                <a:lnTo>
                  <a:pt x="1966" y="1561"/>
                </a:lnTo>
                <a:lnTo>
                  <a:pt x="1965" y="1557"/>
                </a:lnTo>
                <a:lnTo>
                  <a:pt x="1964" y="1553"/>
                </a:lnTo>
                <a:lnTo>
                  <a:pt x="1964" y="1549"/>
                </a:lnTo>
                <a:lnTo>
                  <a:pt x="1964" y="1546"/>
                </a:lnTo>
                <a:lnTo>
                  <a:pt x="1966" y="1536"/>
                </a:lnTo>
                <a:lnTo>
                  <a:pt x="1969" y="1527"/>
                </a:lnTo>
                <a:lnTo>
                  <a:pt x="1969" y="1525"/>
                </a:lnTo>
                <a:lnTo>
                  <a:pt x="1970" y="1525"/>
                </a:lnTo>
                <a:lnTo>
                  <a:pt x="1970" y="1524"/>
                </a:lnTo>
                <a:lnTo>
                  <a:pt x="1972" y="1522"/>
                </a:lnTo>
                <a:lnTo>
                  <a:pt x="1972" y="1521"/>
                </a:lnTo>
                <a:lnTo>
                  <a:pt x="1973" y="1522"/>
                </a:lnTo>
                <a:lnTo>
                  <a:pt x="1972" y="1521"/>
                </a:lnTo>
                <a:lnTo>
                  <a:pt x="1973" y="1522"/>
                </a:lnTo>
                <a:lnTo>
                  <a:pt x="1981" y="1517"/>
                </a:lnTo>
                <a:lnTo>
                  <a:pt x="1981" y="1516"/>
                </a:lnTo>
                <a:lnTo>
                  <a:pt x="1981" y="1517"/>
                </a:lnTo>
                <a:lnTo>
                  <a:pt x="1981" y="1516"/>
                </a:lnTo>
                <a:lnTo>
                  <a:pt x="1981" y="1517"/>
                </a:lnTo>
                <a:lnTo>
                  <a:pt x="1985" y="1515"/>
                </a:lnTo>
                <a:lnTo>
                  <a:pt x="1986" y="1515"/>
                </a:lnTo>
                <a:lnTo>
                  <a:pt x="1987" y="1515"/>
                </a:lnTo>
                <a:lnTo>
                  <a:pt x="1990" y="1516"/>
                </a:lnTo>
                <a:lnTo>
                  <a:pt x="1990" y="1515"/>
                </a:lnTo>
                <a:lnTo>
                  <a:pt x="1991" y="1515"/>
                </a:lnTo>
                <a:lnTo>
                  <a:pt x="1991" y="1516"/>
                </a:lnTo>
                <a:lnTo>
                  <a:pt x="1992" y="1516"/>
                </a:lnTo>
                <a:lnTo>
                  <a:pt x="1994" y="1516"/>
                </a:lnTo>
                <a:lnTo>
                  <a:pt x="1995" y="1517"/>
                </a:lnTo>
                <a:lnTo>
                  <a:pt x="1996" y="1517"/>
                </a:lnTo>
                <a:lnTo>
                  <a:pt x="1997" y="1517"/>
                </a:lnTo>
                <a:lnTo>
                  <a:pt x="1997" y="1516"/>
                </a:lnTo>
                <a:lnTo>
                  <a:pt x="1998" y="1516"/>
                </a:lnTo>
                <a:lnTo>
                  <a:pt x="1998" y="1517"/>
                </a:lnTo>
                <a:lnTo>
                  <a:pt x="2000" y="1517"/>
                </a:lnTo>
                <a:lnTo>
                  <a:pt x="2002" y="1517"/>
                </a:lnTo>
                <a:lnTo>
                  <a:pt x="2004" y="1519"/>
                </a:lnTo>
                <a:lnTo>
                  <a:pt x="2004" y="1517"/>
                </a:lnTo>
                <a:lnTo>
                  <a:pt x="2005" y="1517"/>
                </a:lnTo>
                <a:lnTo>
                  <a:pt x="2004" y="1519"/>
                </a:lnTo>
                <a:lnTo>
                  <a:pt x="2006" y="1519"/>
                </a:lnTo>
                <a:lnTo>
                  <a:pt x="2007" y="1520"/>
                </a:lnTo>
                <a:lnTo>
                  <a:pt x="2008" y="1520"/>
                </a:lnTo>
                <a:lnTo>
                  <a:pt x="2010" y="1520"/>
                </a:lnTo>
                <a:lnTo>
                  <a:pt x="2011" y="1520"/>
                </a:lnTo>
                <a:lnTo>
                  <a:pt x="2011" y="1521"/>
                </a:lnTo>
                <a:lnTo>
                  <a:pt x="2013" y="1521"/>
                </a:lnTo>
                <a:lnTo>
                  <a:pt x="2015" y="1520"/>
                </a:lnTo>
                <a:lnTo>
                  <a:pt x="2016" y="1520"/>
                </a:lnTo>
                <a:lnTo>
                  <a:pt x="2016" y="1521"/>
                </a:lnTo>
                <a:lnTo>
                  <a:pt x="2019" y="1520"/>
                </a:lnTo>
                <a:lnTo>
                  <a:pt x="2020" y="1520"/>
                </a:lnTo>
                <a:lnTo>
                  <a:pt x="2020" y="1519"/>
                </a:lnTo>
                <a:lnTo>
                  <a:pt x="2020" y="1517"/>
                </a:lnTo>
                <a:lnTo>
                  <a:pt x="2019" y="1517"/>
                </a:lnTo>
                <a:lnTo>
                  <a:pt x="2017" y="1516"/>
                </a:lnTo>
                <a:lnTo>
                  <a:pt x="2016" y="1516"/>
                </a:lnTo>
                <a:lnTo>
                  <a:pt x="2015" y="1516"/>
                </a:lnTo>
                <a:lnTo>
                  <a:pt x="2013" y="1515"/>
                </a:lnTo>
                <a:lnTo>
                  <a:pt x="2012" y="1515"/>
                </a:lnTo>
                <a:lnTo>
                  <a:pt x="2006" y="1514"/>
                </a:lnTo>
                <a:lnTo>
                  <a:pt x="2003" y="1513"/>
                </a:lnTo>
                <a:lnTo>
                  <a:pt x="2002" y="1513"/>
                </a:lnTo>
                <a:lnTo>
                  <a:pt x="1999" y="1512"/>
                </a:lnTo>
                <a:lnTo>
                  <a:pt x="1997" y="1512"/>
                </a:lnTo>
                <a:lnTo>
                  <a:pt x="1996" y="1512"/>
                </a:lnTo>
                <a:lnTo>
                  <a:pt x="1994" y="1511"/>
                </a:lnTo>
                <a:lnTo>
                  <a:pt x="1992" y="1511"/>
                </a:lnTo>
                <a:lnTo>
                  <a:pt x="1991" y="1511"/>
                </a:lnTo>
                <a:lnTo>
                  <a:pt x="1990" y="1511"/>
                </a:lnTo>
                <a:lnTo>
                  <a:pt x="1989" y="1510"/>
                </a:lnTo>
                <a:lnTo>
                  <a:pt x="1988" y="1510"/>
                </a:lnTo>
                <a:lnTo>
                  <a:pt x="1987" y="1510"/>
                </a:lnTo>
                <a:lnTo>
                  <a:pt x="1986" y="1508"/>
                </a:lnTo>
                <a:lnTo>
                  <a:pt x="1986" y="1510"/>
                </a:lnTo>
                <a:lnTo>
                  <a:pt x="1985" y="1510"/>
                </a:lnTo>
                <a:lnTo>
                  <a:pt x="1985" y="1511"/>
                </a:lnTo>
                <a:lnTo>
                  <a:pt x="1981" y="1512"/>
                </a:lnTo>
                <a:lnTo>
                  <a:pt x="1980" y="1512"/>
                </a:lnTo>
                <a:lnTo>
                  <a:pt x="1979" y="1513"/>
                </a:lnTo>
                <a:lnTo>
                  <a:pt x="1974" y="1515"/>
                </a:lnTo>
                <a:lnTo>
                  <a:pt x="1973" y="1515"/>
                </a:lnTo>
                <a:lnTo>
                  <a:pt x="1973" y="1516"/>
                </a:lnTo>
                <a:lnTo>
                  <a:pt x="1972" y="1516"/>
                </a:lnTo>
                <a:lnTo>
                  <a:pt x="1971" y="1516"/>
                </a:lnTo>
                <a:lnTo>
                  <a:pt x="1971" y="1517"/>
                </a:lnTo>
                <a:lnTo>
                  <a:pt x="1970" y="1517"/>
                </a:lnTo>
                <a:lnTo>
                  <a:pt x="1967" y="1519"/>
                </a:lnTo>
                <a:lnTo>
                  <a:pt x="1966" y="1519"/>
                </a:lnTo>
                <a:lnTo>
                  <a:pt x="1966" y="1520"/>
                </a:lnTo>
                <a:lnTo>
                  <a:pt x="1965" y="1520"/>
                </a:lnTo>
                <a:lnTo>
                  <a:pt x="1965" y="1521"/>
                </a:lnTo>
                <a:lnTo>
                  <a:pt x="1964" y="1521"/>
                </a:lnTo>
                <a:lnTo>
                  <a:pt x="1962" y="1530"/>
                </a:lnTo>
                <a:lnTo>
                  <a:pt x="1962" y="1531"/>
                </a:lnTo>
                <a:lnTo>
                  <a:pt x="1962" y="1532"/>
                </a:lnTo>
                <a:lnTo>
                  <a:pt x="1962" y="1533"/>
                </a:lnTo>
                <a:lnTo>
                  <a:pt x="1961" y="1533"/>
                </a:lnTo>
                <a:lnTo>
                  <a:pt x="1961" y="1534"/>
                </a:lnTo>
                <a:lnTo>
                  <a:pt x="1962" y="1534"/>
                </a:lnTo>
                <a:lnTo>
                  <a:pt x="1962" y="1536"/>
                </a:lnTo>
                <a:lnTo>
                  <a:pt x="1961" y="1536"/>
                </a:lnTo>
                <a:lnTo>
                  <a:pt x="1961" y="1534"/>
                </a:lnTo>
                <a:lnTo>
                  <a:pt x="1961" y="1536"/>
                </a:lnTo>
                <a:lnTo>
                  <a:pt x="1961" y="1537"/>
                </a:lnTo>
                <a:lnTo>
                  <a:pt x="1960" y="1538"/>
                </a:lnTo>
                <a:lnTo>
                  <a:pt x="1958" y="1546"/>
                </a:lnTo>
                <a:lnTo>
                  <a:pt x="1957" y="1547"/>
                </a:lnTo>
                <a:lnTo>
                  <a:pt x="1957" y="1549"/>
                </a:lnTo>
                <a:lnTo>
                  <a:pt x="1958" y="1550"/>
                </a:lnTo>
                <a:lnTo>
                  <a:pt x="1960" y="1557"/>
                </a:lnTo>
                <a:lnTo>
                  <a:pt x="1960" y="1558"/>
                </a:lnTo>
                <a:lnTo>
                  <a:pt x="1961" y="1561"/>
                </a:lnTo>
                <a:lnTo>
                  <a:pt x="1961" y="1562"/>
                </a:lnTo>
                <a:lnTo>
                  <a:pt x="1961" y="1564"/>
                </a:lnTo>
                <a:lnTo>
                  <a:pt x="1961" y="1565"/>
                </a:lnTo>
                <a:lnTo>
                  <a:pt x="1962" y="1569"/>
                </a:lnTo>
                <a:lnTo>
                  <a:pt x="1963" y="1570"/>
                </a:lnTo>
                <a:lnTo>
                  <a:pt x="1963" y="1572"/>
                </a:lnTo>
                <a:lnTo>
                  <a:pt x="1963" y="1574"/>
                </a:lnTo>
                <a:lnTo>
                  <a:pt x="1964" y="1579"/>
                </a:lnTo>
                <a:lnTo>
                  <a:pt x="1964" y="1580"/>
                </a:lnTo>
                <a:lnTo>
                  <a:pt x="1964" y="1581"/>
                </a:lnTo>
                <a:lnTo>
                  <a:pt x="1964" y="1582"/>
                </a:lnTo>
                <a:lnTo>
                  <a:pt x="1964" y="1584"/>
                </a:lnTo>
                <a:lnTo>
                  <a:pt x="1965" y="1586"/>
                </a:lnTo>
                <a:lnTo>
                  <a:pt x="1965" y="1587"/>
                </a:lnTo>
                <a:lnTo>
                  <a:pt x="1966" y="1592"/>
                </a:lnTo>
                <a:lnTo>
                  <a:pt x="1966" y="1594"/>
                </a:lnTo>
                <a:lnTo>
                  <a:pt x="1965" y="1594"/>
                </a:lnTo>
                <a:lnTo>
                  <a:pt x="1964" y="1591"/>
                </a:lnTo>
                <a:lnTo>
                  <a:pt x="1964" y="1590"/>
                </a:lnTo>
                <a:lnTo>
                  <a:pt x="1963" y="1590"/>
                </a:lnTo>
                <a:lnTo>
                  <a:pt x="1963" y="1589"/>
                </a:lnTo>
                <a:lnTo>
                  <a:pt x="1963" y="1588"/>
                </a:lnTo>
                <a:lnTo>
                  <a:pt x="1962" y="1588"/>
                </a:lnTo>
                <a:lnTo>
                  <a:pt x="1962" y="1587"/>
                </a:lnTo>
                <a:lnTo>
                  <a:pt x="1962" y="1586"/>
                </a:lnTo>
                <a:lnTo>
                  <a:pt x="1961" y="1586"/>
                </a:lnTo>
                <a:lnTo>
                  <a:pt x="1960" y="1586"/>
                </a:lnTo>
                <a:lnTo>
                  <a:pt x="1960" y="1584"/>
                </a:lnTo>
                <a:lnTo>
                  <a:pt x="1958" y="1584"/>
                </a:lnTo>
                <a:lnTo>
                  <a:pt x="1957" y="1584"/>
                </a:lnTo>
                <a:lnTo>
                  <a:pt x="1956" y="1584"/>
                </a:lnTo>
                <a:lnTo>
                  <a:pt x="1956" y="1583"/>
                </a:lnTo>
                <a:lnTo>
                  <a:pt x="1955" y="1583"/>
                </a:lnTo>
                <a:lnTo>
                  <a:pt x="1955" y="1584"/>
                </a:lnTo>
                <a:lnTo>
                  <a:pt x="1954" y="1584"/>
                </a:lnTo>
                <a:lnTo>
                  <a:pt x="1953" y="1584"/>
                </a:lnTo>
                <a:lnTo>
                  <a:pt x="1953" y="1583"/>
                </a:lnTo>
                <a:lnTo>
                  <a:pt x="1953" y="1582"/>
                </a:lnTo>
                <a:lnTo>
                  <a:pt x="1953" y="1581"/>
                </a:lnTo>
                <a:lnTo>
                  <a:pt x="1952" y="1581"/>
                </a:lnTo>
                <a:lnTo>
                  <a:pt x="1952" y="1582"/>
                </a:lnTo>
                <a:lnTo>
                  <a:pt x="1953" y="1583"/>
                </a:lnTo>
                <a:lnTo>
                  <a:pt x="1952" y="1583"/>
                </a:lnTo>
                <a:lnTo>
                  <a:pt x="1952" y="1584"/>
                </a:lnTo>
                <a:lnTo>
                  <a:pt x="1950" y="1584"/>
                </a:lnTo>
                <a:lnTo>
                  <a:pt x="1950" y="1586"/>
                </a:lnTo>
                <a:lnTo>
                  <a:pt x="1952" y="1587"/>
                </a:lnTo>
                <a:lnTo>
                  <a:pt x="1952" y="1588"/>
                </a:lnTo>
                <a:lnTo>
                  <a:pt x="1952" y="1589"/>
                </a:lnTo>
                <a:lnTo>
                  <a:pt x="1952" y="1591"/>
                </a:lnTo>
                <a:lnTo>
                  <a:pt x="1950" y="1591"/>
                </a:lnTo>
                <a:lnTo>
                  <a:pt x="1949" y="1590"/>
                </a:lnTo>
                <a:lnTo>
                  <a:pt x="1949" y="1589"/>
                </a:lnTo>
                <a:lnTo>
                  <a:pt x="1948" y="1589"/>
                </a:lnTo>
                <a:lnTo>
                  <a:pt x="1946" y="1588"/>
                </a:lnTo>
                <a:lnTo>
                  <a:pt x="1945" y="1588"/>
                </a:lnTo>
                <a:lnTo>
                  <a:pt x="1944" y="1587"/>
                </a:lnTo>
                <a:lnTo>
                  <a:pt x="1942" y="1587"/>
                </a:lnTo>
                <a:lnTo>
                  <a:pt x="1941" y="1587"/>
                </a:lnTo>
                <a:lnTo>
                  <a:pt x="1939" y="1584"/>
                </a:lnTo>
                <a:lnTo>
                  <a:pt x="1938" y="1583"/>
                </a:lnTo>
                <a:lnTo>
                  <a:pt x="1937" y="1583"/>
                </a:lnTo>
                <a:lnTo>
                  <a:pt x="1937" y="1582"/>
                </a:lnTo>
                <a:lnTo>
                  <a:pt x="1936" y="1581"/>
                </a:lnTo>
                <a:lnTo>
                  <a:pt x="1935" y="1579"/>
                </a:lnTo>
                <a:lnTo>
                  <a:pt x="1936" y="1579"/>
                </a:lnTo>
                <a:lnTo>
                  <a:pt x="1935" y="1575"/>
                </a:lnTo>
                <a:lnTo>
                  <a:pt x="1932" y="1574"/>
                </a:lnTo>
                <a:lnTo>
                  <a:pt x="1932" y="1573"/>
                </a:lnTo>
                <a:lnTo>
                  <a:pt x="1931" y="1573"/>
                </a:lnTo>
                <a:lnTo>
                  <a:pt x="1931" y="1572"/>
                </a:lnTo>
                <a:lnTo>
                  <a:pt x="1930" y="1572"/>
                </a:lnTo>
                <a:lnTo>
                  <a:pt x="1930" y="1571"/>
                </a:lnTo>
                <a:lnTo>
                  <a:pt x="1930" y="1567"/>
                </a:lnTo>
                <a:lnTo>
                  <a:pt x="1929" y="1565"/>
                </a:lnTo>
                <a:lnTo>
                  <a:pt x="1929" y="1562"/>
                </a:lnTo>
                <a:lnTo>
                  <a:pt x="1929" y="1561"/>
                </a:lnTo>
                <a:lnTo>
                  <a:pt x="1928" y="1561"/>
                </a:lnTo>
                <a:lnTo>
                  <a:pt x="1928" y="1559"/>
                </a:lnTo>
                <a:lnTo>
                  <a:pt x="1928" y="1558"/>
                </a:lnTo>
                <a:lnTo>
                  <a:pt x="1929" y="1556"/>
                </a:lnTo>
                <a:lnTo>
                  <a:pt x="1932" y="1553"/>
                </a:lnTo>
                <a:lnTo>
                  <a:pt x="1933" y="1552"/>
                </a:lnTo>
                <a:lnTo>
                  <a:pt x="1935" y="1550"/>
                </a:lnTo>
                <a:lnTo>
                  <a:pt x="1935" y="1549"/>
                </a:lnTo>
                <a:lnTo>
                  <a:pt x="1938" y="1547"/>
                </a:lnTo>
                <a:lnTo>
                  <a:pt x="1938" y="1546"/>
                </a:lnTo>
                <a:lnTo>
                  <a:pt x="1939" y="1546"/>
                </a:lnTo>
                <a:lnTo>
                  <a:pt x="1939" y="1545"/>
                </a:lnTo>
                <a:lnTo>
                  <a:pt x="1938" y="1545"/>
                </a:lnTo>
                <a:lnTo>
                  <a:pt x="1938" y="1546"/>
                </a:lnTo>
                <a:lnTo>
                  <a:pt x="1937" y="1546"/>
                </a:lnTo>
                <a:lnTo>
                  <a:pt x="1937" y="1547"/>
                </a:lnTo>
                <a:lnTo>
                  <a:pt x="1936" y="1548"/>
                </a:lnTo>
                <a:lnTo>
                  <a:pt x="1935" y="1548"/>
                </a:lnTo>
                <a:lnTo>
                  <a:pt x="1935" y="1547"/>
                </a:lnTo>
                <a:lnTo>
                  <a:pt x="1933" y="1547"/>
                </a:lnTo>
                <a:lnTo>
                  <a:pt x="1933" y="1548"/>
                </a:lnTo>
                <a:lnTo>
                  <a:pt x="1932" y="1548"/>
                </a:lnTo>
                <a:lnTo>
                  <a:pt x="1932" y="1549"/>
                </a:lnTo>
                <a:lnTo>
                  <a:pt x="1932" y="1550"/>
                </a:lnTo>
                <a:lnTo>
                  <a:pt x="1932" y="1549"/>
                </a:lnTo>
                <a:lnTo>
                  <a:pt x="1932" y="1552"/>
                </a:lnTo>
                <a:lnTo>
                  <a:pt x="1932" y="1550"/>
                </a:lnTo>
                <a:lnTo>
                  <a:pt x="1932" y="1552"/>
                </a:lnTo>
                <a:lnTo>
                  <a:pt x="1932" y="1553"/>
                </a:lnTo>
                <a:lnTo>
                  <a:pt x="1930" y="1555"/>
                </a:lnTo>
                <a:lnTo>
                  <a:pt x="1929" y="1556"/>
                </a:lnTo>
                <a:lnTo>
                  <a:pt x="1928" y="1557"/>
                </a:lnTo>
                <a:lnTo>
                  <a:pt x="1927" y="1558"/>
                </a:lnTo>
                <a:lnTo>
                  <a:pt x="1925" y="1557"/>
                </a:lnTo>
                <a:lnTo>
                  <a:pt x="1924" y="1556"/>
                </a:lnTo>
                <a:lnTo>
                  <a:pt x="1925" y="1555"/>
                </a:lnTo>
                <a:lnTo>
                  <a:pt x="1924" y="1555"/>
                </a:lnTo>
                <a:lnTo>
                  <a:pt x="1924" y="1554"/>
                </a:lnTo>
                <a:lnTo>
                  <a:pt x="1925" y="1555"/>
                </a:lnTo>
                <a:lnTo>
                  <a:pt x="1925" y="1554"/>
                </a:lnTo>
                <a:lnTo>
                  <a:pt x="1927" y="1554"/>
                </a:lnTo>
                <a:lnTo>
                  <a:pt x="1928" y="1553"/>
                </a:lnTo>
                <a:lnTo>
                  <a:pt x="1928" y="1552"/>
                </a:lnTo>
                <a:lnTo>
                  <a:pt x="1928" y="1550"/>
                </a:lnTo>
                <a:lnTo>
                  <a:pt x="1928" y="1549"/>
                </a:lnTo>
                <a:lnTo>
                  <a:pt x="1929" y="1548"/>
                </a:lnTo>
                <a:lnTo>
                  <a:pt x="1929" y="1546"/>
                </a:lnTo>
                <a:lnTo>
                  <a:pt x="1930" y="1546"/>
                </a:lnTo>
                <a:lnTo>
                  <a:pt x="1931" y="1545"/>
                </a:lnTo>
                <a:lnTo>
                  <a:pt x="1932" y="1545"/>
                </a:lnTo>
                <a:lnTo>
                  <a:pt x="1932" y="1544"/>
                </a:lnTo>
                <a:lnTo>
                  <a:pt x="1933" y="1544"/>
                </a:lnTo>
                <a:lnTo>
                  <a:pt x="1935" y="1542"/>
                </a:lnTo>
                <a:lnTo>
                  <a:pt x="1936" y="1542"/>
                </a:lnTo>
                <a:lnTo>
                  <a:pt x="1937" y="1542"/>
                </a:lnTo>
                <a:lnTo>
                  <a:pt x="1938" y="1542"/>
                </a:lnTo>
                <a:lnTo>
                  <a:pt x="1938" y="1541"/>
                </a:lnTo>
                <a:lnTo>
                  <a:pt x="1938" y="1540"/>
                </a:lnTo>
                <a:lnTo>
                  <a:pt x="1938" y="1539"/>
                </a:lnTo>
                <a:lnTo>
                  <a:pt x="1939" y="1539"/>
                </a:lnTo>
                <a:lnTo>
                  <a:pt x="1939" y="1538"/>
                </a:lnTo>
                <a:lnTo>
                  <a:pt x="1939" y="1537"/>
                </a:lnTo>
                <a:lnTo>
                  <a:pt x="1939" y="1536"/>
                </a:lnTo>
                <a:lnTo>
                  <a:pt x="1938" y="1536"/>
                </a:lnTo>
                <a:lnTo>
                  <a:pt x="1938" y="1534"/>
                </a:lnTo>
                <a:lnTo>
                  <a:pt x="1937" y="1534"/>
                </a:lnTo>
                <a:lnTo>
                  <a:pt x="1937" y="1533"/>
                </a:lnTo>
                <a:lnTo>
                  <a:pt x="1936" y="1533"/>
                </a:lnTo>
                <a:lnTo>
                  <a:pt x="1936" y="1532"/>
                </a:lnTo>
                <a:lnTo>
                  <a:pt x="1935" y="1532"/>
                </a:lnTo>
                <a:lnTo>
                  <a:pt x="1935" y="1531"/>
                </a:lnTo>
                <a:lnTo>
                  <a:pt x="1933" y="1531"/>
                </a:lnTo>
                <a:lnTo>
                  <a:pt x="1935" y="1531"/>
                </a:lnTo>
                <a:lnTo>
                  <a:pt x="1936" y="1531"/>
                </a:lnTo>
                <a:lnTo>
                  <a:pt x="1936" y="1530"/>
                </a:lnTo>
                <a:lnTo>
                  <a:pt x="1937" y="1530"/>
                </a:lnTo>
                <a:lnTo>
                  <a:pt x="1936" y="1529"/>
                </a:lnTo>
                <a:lnTo>
                  <a:pt x="1936" y="1528"/>
                </a:lnTo>
                <a:lnTo>
                  <a:pt x="1935" y="1527"/>
                </a:lnTo>
                <a:lnTo>
                  <a:pt x="1935" y="1525"/>
                </a:lnTo>
                <a:lnTo>
                  <a:pt x="1935" y="1524"/>
                </a:lnTo>
                <a:lnTo>
                  <a:pt x="1935" y="1523"/>
                </a:lnTo>
                <a:lnTo>
                  <a:pt x="1933" y="1523"/>
                </a:lnTo>
                <a:lnTo>
                  <a:pt x="1933" y="1524"/>
                </a:lnTo>
                <a:lnTo>
                  <a:pt x="1935" y="1524"/>
                </a:lnTo>
                <a:lnTo>
                  <a:pt x="1935" y="1525"/>
                </a:lnTo>
                <a:lnTo>
                  <a:pt x="1935" y="1527"/>
                </a:lnTo>
                <a:lnTo>
                  <a:pt x="1935" y="1528"/>
                </a:lnTo>
                <a:lnTo>
                  <a:pt x="1936" y="1528"/>
                </a:lnTo>
                <a:lnTo>
                  <a:pt x="1936" y="1529"/>
                </a:lnTo>
                <a:lnTo>
                  <a:pt x="1936" y="1530"/>
                </a:lnTo>
                <a:lnTo>
                  <a:pt x="1935" y="1530"/>
                </a:lnTo>
                <a:lnTo>
                  <a:pt x="1933" y="1530"/>
                </a:lnTo>
                <a:lnTo>
                  <a:pt x="1933" y="1531"/>
                </a:lnTo>
                <a:lnTo>
                  <a:pt x="1933" y="1532"/>
                </a:lnTo>
                <a:lnTo>
                  <a:pt x="1935" y="1532"/>
                </a:lnTo>
                <a:lnTo>
                  <a:pt x="1936" y="1533"/>
                </a:lnTo>
                <a:lnTo>
                  <a:pt x="1936" y="1534"/>
                </a:lnTo>
                <a:lnTo>
                  <a:pt x="1937" y="1534"/>
                </a:lnTo>
                <a:lnTo>
                  <a:pt x="1938" y="1536"/>
                </a:lnTo>
                <a:lnTo>
                  <a:pt x="1939" y="1537"/>
                </a:lnTo>
                <a:lnTo>
                  <a:pt x="1939" y="1538"/>
                </a:lnTo>
                <a:lnTo>
                  <a:pt x="1938" y="1538"/>
                </a:lnTo>
                <a:lnTo>
                  <a:pt x="1938" y="1539"/>
                </a:lnTo>
                <a:lnTo>
                  <a:pt x="1937" y="1539"/>
                </a:lnTo>
                <a:lnTo>
                  <a:pt x="1937" y="1540"/>
                </a:lnTo>
                <a:lnTo>
                  <a:pt x="1937" y="1541"/>
                </a:lnTo>
                <a:lnTo>
                  <a:pt x="1936" y="1541"/>
                </a:lnTo>
                <a:lnTo>
                  <a:pt x="1935" y="1541"/>
                </a:lnTo>
                <a:lnTo>
                  <a:pt x="1933" y="1541"/>
                </a:lnTo>
                <a:lnTo>
                  <a:pt x="1933" y="1542"/>
                </a:lnTo>
                <a:lnTo>
                  <a:pt x="1932" y="1542"/>
                </a:lnTo>
                <a:lnTo>
                  <a:pt x="1932" y="1544"/>
                </a:lnTo>
                <a:lnTo>
                  <a:pt x="1930" y="1545"/>
                </a:lnTo>
                <a:lnTo>
                  <a:pt x="1929" y="1545"/>
                </a:lnTo>
                <a:lnTo>
                  <a:pt x="1929" y="1546"/>
                </a:lnTo>
                <a:lnTo>
                  <a:pt x="1928" y="1546"/>
                </a:lnTo>
                <a:lnTo>
                  <a:pt x="1928" y="1547"/>
                </a:lnTo>
                <a:lnTo>
                  <a:pt x="1928" y="1548"/>
                </a:lnTo>
                <a:lnTo>
                  <a:pt x="1928" y="1549"/>
                </a:lnTo>
                <a:lnTo>
                  <a:pt x="1928" y="1550"/>
                </a:lnTo>
                <a:lnTo>
                  <a:pt x="1927" y="1550"/>
                </a:lnTo>
                <a:lnTo>
                  <a:pt x="1927" y="1552"/>
                </a:lnTo>
                <a:lnTo>
                  <a:pt x="1927" y="1553"/>
                </a:lnTo>
                <a:lnTo>
                  <a:pt x="1925" y="1553"/>
                </a:lnTo>
                <a:lnTo>
                  <a:pt x="1925" y="1552"/>
                </a:lnTo>
                <a:lnTo>
                  <a:pt x="1925" y="1553"/>
                </a:lnTo>
                <a:lnTo>
                  <a:pt x="1924" y="1553"/>
                </a:lnTo>
                <a:lnTo>
                  <a:pt x="1924" y="1552"/>
                </a:lnTo>
                <a:lnTo>
                  <a:pt x="1923" y="1546"/>
                </a:lnTo>
                <a:lnTo>
                  <a:pt x="1922" y="1541"/>
                </a:lnTo>
                <a:lnTo>
                  <a:pt x="1921" y="1537"/>
                </a:lnTo>
                <a:lnTo>
                  <a:pt x="1922" y="1537"/>
                </a:lnTo>
                <a:lnTo>
                  <a:pt x="1925" y="1545"/>
                </a:lnTo>
                <a:lnTo>
                  <a:pt x="1923" y="1534"/>
                </a:lnTo>
                <a:lnTo>
                  <a:pt x="1925" y="1533"/>
                </a:lnTo>
                <a:lnTo>
                  <a:pt x="1930" y="1532"/>
                </a:lnTo>
                <a:lnTo>
                  <a:pt x="1929" y="1532"/>
                </a:lnTo>
                <a:lnTo>
                  <a:pt x="1929" y="1531"/>
                </a:lnTo>
                <a:lnTo>
                  <a:pt x="1925" y="1532"/>
                </a:lnTo>
                <a:lnTo>
                  <a:pt x="1922" y="1532"/>
                </a:lnTo>
                <a:lnTo>
                  <a:pt x="1919" y="1533"/>
                </a:lnTo>
                <a:lnTo>
                  <a:pt x="1921" y="1541"/>
                </a:lnTo>
                <a:lnTo>
                  <a:pt x="1922" y="1547"/>
                </a:lnTo>
                <a:lnTo>
                  <a:pt x="1923" y="1552"/>
                </a:lnTo>
                <a:lnTo>
                  <a:pt x="1923" y="1556"/>
                </a:lnTo>
                <a:lnTo>
                  <a:pt x="1924" y="1562"/>
                </a:lnTo>
                <a:lnTo>
                  <a:pt x="1925" y="1565"/>
                </a:lnTo>
                <a:lnTo>
                  <a:pt x="1927" y="1569"/>
                </a:lnTo>
                <a:lnTo>
                  <a:pt x="1927" y="1571"/>
                </a:lnTo>
                <a:lnTo>
                  <a:pt x="1928" y="1574"/>
                </a:lnTo>
                <a:lnTo>
                  <a:pt x="1929" y="1577"/>
                </a:lnTo>
                <a:lnTo>
                  <a:pt x="1930" y="1581"/>
                </a:lnTo>
                <a:lnTo>
                  <a:pt x="1931" y="1588"/>
                </a:lnTo>
                <a:lnTo>
                  <a:pt x="1928" y="1594"/>
                </a:lnTo>
                <a:lnTo>
                  <a:pt x="1914" y="1594"/>
                </a:lnTo>
                <a:lnTo>
                  <a:pt x="1913" y="1592"/>
                </a:lnTo>
                <a:lnTo>
                  <a:pt x="1912" y="1592"/>
                </a:lnTo>
                <a:lnTo>
                  <a:pt x="1911" y="1592"/>
                </a:lnTo>
                <a:lnTo>
                  <a:pt x="1911" y="1591"/>
                </a:lnTo>
                <a:lnTo>
                  <a:pt x="1910" y="1591"/>
                </a:lnTo>
                <a:lnTo>
                  <a:pt x="1910" y="1590"/>
                </a:lnTo>
                <a:lnTo>
                  <a:pt x="1908" y="1590"/>
                </a:lnTo>
                <a:lnTo>
                  <a:pt x="1908" y="1589"/>
                </a:lnTo>
                <a:lnTo>
                  <a:pt x="1908" y="1588"/>
                </a:lnTo>
                <a:lnTo>
                  <a:pt x="1908" y="1587"/>
                </a:lnTo>
                <a:lnTo>
                  <a:pt x="1907" y="1586"/>
                </a:lnTo>
                <a:lnTo>
                  <a:pt x="1905" y="1575"/>
                </a:lnTo>
                <a:lnTo>
                  <a:pt x="1904" y="1565"/>
                </a:lnTo>
                <a:lnTo>
                  <a:pt x="1902" y="1555"/>
                </a:lnTo>
                <a:lnTo>
                  <a:pt x="1899" y="1546"/>
                </a:lnTo>
                <a:lnTo>
                  <a:pt x="1898" y="1536"/>
                </a:lnTo>
                <a:lnTo>
                  <a:pt x="1896" y="1525"/>
                </a:lnTo>
                <a:lnTo>
                  <a:pt x="1895" y="1516"/>
                </a:lnTo>
                <a:lnTo>
                  <a:pt x="1895" y="1515"/>
                </a:lnTo>
                <a:lnTo>
                  <a:pt x="1894" y="1515"/>
                </a:lnTo>
                <a:lnTo>
                  <a:pt x="1894" y="1514"/>
                </a:lnTo>
                <a:lnTo>
                  <a:pt x="1895" y="1514"/>
                </a:lnTo>
                <a:lnTo>
                  <a:pt x="1894" y="1513"/>
                </a:lnTo>
                <a:lnTo>
                  <a:pt x="1896" y="1513"/>
                </a:lnTo>
                <a:lnTo>
                  <a:pt x="1898" y="1512"/>
                </a:lnTo>
                <a:lnTo>
                  <a:pt x="1898" y="1511"/>
                </a:lnTo>
                <a:lnTo>
                  <a:pt x="1897" y="1510"/>
                </a:lnTo>
                <a:lnTo>
                  <a:pt x="1897" y="1508"/>
                </a:lnTo>
                <a:lnTo>
                  <a:pt x="1896" y="1507"/>
                </a:lnTo>
                <a:lnTo>
                  <a:pt x="1895" y="1507"/>
                </a:lnTo>
                <a:lnTo>
                  <a:pt x="1890" y="1508"/>
                </a:lnTo>
                <a:lnTo>
                  <a:pt x="1890" y="1510"/>
                </a:lnTo>
                <a:lnTo>
                  <a:pt x="1889" y="1511"/>
                </a:lnTo>
                <a:lnTo>
                  <a:pt x="1890" y="1516"/>
                </a:lnTo>
                <a:lnTo>
                  <a:pt x="1890" y="1519"/>
                </a:lnTo>
                <a:lnTo>
                  <a:pt x="1893" y="1527"/>
                </a:lnTo>
                <a:lnTo>
                  <a:pt x="1894" y="1537"/>
                </a:lnTo>
                <a:lnTo>
                  <a:pt x="1896" y="1546"/>
                </a:lnTo>
                <a:lnTo>
                  <a:pt x="1896" y="1547"/>
                </a:lnTo>
                <a:lnTo>
                  <a:pt x="1898" y="1556"/>
                </a:lnTo>
                <a:lnTo>
                  <a:pt x="1899" y="1566"/>
                </a:lnTo>
                <a:lnTo>
                  <a:pt x="1902" y="1577"/>
                </a:lnTo>
                <a:lnTo>
                  <a:pt x="1904" y="1586"/>
                </a:lnTo>
                <a:lnTo>
                  <a:pt x="1907" y="1608"/>
                </a:lnTo>
                <a:lnTo>
                  <a:pt x="1906" y="1609"/>
                </a:lnTo>
                <a:lnTo>
                  <a:pt x="1905" y="1609"/>
                </a:lnTo>
                <a:lnTo>
                  <a:pt x="1900" y="1609"/>
                </a:lnTo>
                <a:lnTo>
                  <a:pt x="1898" y="1609"/>
                </a:lnTo>
                <a:lnTo>
                  <a:pt x="1896" y="1609"/>
                </a:lnTo>
                <a:lnTo>
                  <a:pt x="1894" y="1609"/>
                </a:lnTo>
                <a:lnTo>
                  <a:pt x="1893" y="1609"/>
                </a:lnTo>
                <a:lnTo>
                  <a:pt x="1890" y="1611"/>
                </a:lnTo>
                <a:lnTo>
                  <a:pt x="1889" y="1611"/>
                </a:lnTo>
                <a:lnTo>
                  <a:pt x="1888" y="1611"/>
                </a:lnTo>
                <a:lnTo>
                  <a:pt x="1888" y="1612"/>
                </a:lnTo>
                <a:lnTo>
                  <a:pt x="1883" y="1612"/>
                </a:lnTo>
                <a:lnTo>
                  <a:pt x="1863" y="1616"/>
                </a:lnTo>
                <a:lnTo>
                  <a:pt x="1846" y="1616"/>
                </a:lnTo>
                <a:lnTo>
                  <a:pt x="1835" y="1604"/>
                </a:lnTo>
                <a:lnTo>
                  <a:pt x="1833" y="1603"/>
                </a:lnTo>
                <a:lnTo>
                  <a:pt x="1833" y="1601"/>
                </a:lnTo>
                <a:lnTo>
                  <a:pt x="1833" y="1600"/>
                </a:lnTo>
                <a:lnTo>
                  <a:pt x="1832" y="1599"/>
                </a:lnTo>
                <a:lnTo>
                  <a:pt x="1832" y="1598"/>
                </a:lnTo>
                <a:lnTo>
                  <a:pt x="1832" y="1597"/>
                </a:lnTo>
                <a:lnTo>
                  <a:pt x="1833" y="1597"/>
                </a:lnTo>
                <a:lnTo>
                  <a:pt x="1833" y="1596"/>
                </a:lnTo>
                <a:lnTo>
                  <a:pt x="1833" y="1595"/>
                </a:lnTo>
                <a:lnTo>
                  <a:pt x="1833" y="1594"/>
                </a:lnTo>
                <a:lnTo>
                  <a:pt x="1835" y="1594"/>
                </a:lnTo>
                <a:lnTo>
                  <a:pt x="1835" y="1592"/>
                </a:lnTo>
                <a:lnTo>
                  <a:pt x="1835" y="1591"/>
                </a:lnTo>
                <a:lnTo>
                  <a:pt x="1835" y="1590"/>
                </a:lnTo>
                <a:lnTo>
                  <a:pt x="1836" y="1589"/>
                </a:lnTo>
                <a:lnTo>
                  <a:pt x="1836" y="1588"/>
                </a:lnTo>
                <a:lnTo>
                  <a:pt x="1837" y="1587"/>
                </a:lnTo>
                <a:lnTo>
                  <a:pt x="1838" y="1587"/>
                </a:lnTo>
                <a:lnTo>
                  <a:pt x="1839" y="1587"/>
                </a:lnTo>
                <a:lnTo>
                  <a:pt x="1840" y="1587"/>
                </a:lnTo>
                <a:lnTo>
                  <a:pt x="1840" y="1586"/>
                </a:lnTo>
                <a:lnTo>
                  <a:pt x="1839" y="1586"/>
                </a:lnTo>
                <a:lnTo>
                  <a:pt x="1839" y="1584"/>
                </a:lnTo>
                <a:lnTo>
                  <a:pt x="1840" y="1584"/>
                </a:lnTo>
                <a:lnTo>
                  <a:pt x="1840" y="1583"/>
                </a:lnTo>
                <a:lnTo>
                  <a:pt x="1840" y="1582"/>
                </a:lnTo>
                <a:lnTo>
                  <a:pt x="1841" y="1582"/>
                </a:lnTo>
                <a:lnTo>
                  <a:pt x="1841" y="1581"/>
                </a:lnTo>
                <a:lnTo>
                  <a:pt x="1841" y="1580"/>
                </a:lnTo>
                <a:lnTo>
                  <a:pt x="1841" y="1579"/>
                </a:lnTo>
                <a:lnTo>
                  <a:pt x="1841" y="1580"/>
                </a:lnTo>
                <a:lnTo>
                  <a:pt x="1843" y="1580"/>
                </a:lnTo>
                <a:lnTo>
                  <a:pt x="1841" y="1580"/>
                </a:lnTo>
                <a:lnTo>
                  <a:pt x="1841" y="1579"/>
                </a:lnTo>
                <a:lnTo>
                  <a:pt x="1843" y="1579"/>
                </a:lnTo>
                <a:lnTo>
                  <a:pt x="1843" y="1578"/>
                </a:lnTo>
                <a:lnTo>
                  <a:pt x="1844" y="1578"/>
                </a:lnTo>
                <a:lnTo>
                  <a:pt x="1844" y="1577"/>
                </a:lnTo>
                <a:lnTo>
                  <a:pt x="1845" y="1577"/>
                </a:lnTo>
                <a:lnTo>
                  <a:pt x="1845" y="1575"/>
                </a:lnTo>
                <a:lnTo>
                  <a:pt x="1846" y="1575"/>
                </a:lnTo>
                <a:lnTo>
                  <a:pt x="1847" y="1575"/>
                </a:lnTo>
                <a:lnTo>
                  <a:pt x="1847" y="1574"/>
                </a:lnTo>
                <a:lnTo>
                  <a:pt x="1847" y="1573"/>
                </a:lnTo>
                <a:lnTo>
                  <a:pt x="1846" y="1573"/>
                </a:lnTo>
                <a:lnTo>
                  <a:pt x="1846" y="1572"/>
                </a:lnTo>
                <a:lnTo>
                  <a:pt x="1844" y="1572"/>
                </a:lnTo>
                <a:lnTo>
                  <a:pt x="1843" y="1572"/>
                </a:lnTo>
                <a:lnTo>
                  <a:pt x="1841" y="1572"/>
                </a:lnTo>
                <a:lnTo>
                  <a:pt x="1840" y="1572"/>
                </a:lnTo>
                <a:lnTo>
                  <a:pt x="1839" y="1573"/>
                </a:lnTo>
                <a:lnTo>
                  <a:pt x="1838" y="1573"/>
                </a:lnTo>
                <a:lnTo>
                  <a:pt x="1837" y="1574"/>
                </a:lnTo>
                <a:lnTo>
                  <a:pt x="1836" y="1577"/>
                </a:lnTo>
                <a:lnTo>
                  <a:pt x="1835" y="1577"/>
                </a:lnTo>
                <a:lnTo>
                  <a:pt x="1833" y="1577"/>
                </a:lnTo>
                <a:lnTo>
                  <a:pt x="1833" y="1578"/>
                </a:lnTo>
                <a:lnTo>
                  <a:pt x="1832" y="1578"/>
                </a:lnTo>
                <a:lnTo>
                  <a:pt x="1831" y="1578"/>
                </a:lnTo>
                <a:lnTo>
                  <a:pt x="1830" y="1578"/>
                </a:lnTo>
                <a:lnTo>
                  <a:pt x="1829" y="1578"/>
                </a:lnTo>
                <a:lnTo>
                  <a:pt x="1828" y="1578"/>
                </a:lnTo>
                <a:lnTo>
                  <a:pt x="1827" y="1578"/>
                </a:lnTo>
                <a:lnTo>
                  <a:pt x="1826" y="1578"/>
                </a:lnTo>
                <a:lnTo>
                  <a:pt x="1824" y="1578"/>
                </a:lnTo>
                <a:lnTo>
                  <a:pt x="1824" y="1577"/>
                </a:lnTo>
                <a:lnTo>
                  <a:pt x="1823" y="1577"/>
                </a:lnTo>
                <a:lnTo>
                  <a:pt x="1822" y="1577"/>
                </a:lnTo>
                <a:lnTo>
                  <a:pt x="1821" y="1575"/>
                </a:lnTo>
                <a:lnTo>
                  <a:pt x="1821" y="1574"/>
                </a:lnTo>
                <a:lnTo>
                  <a:pt x="1820" y="1574"/>
                </a:lnTo>
                <a:lnTo>
                  <a:pt x="1819" y="1574"/>
                </a:lnTo>
                <a:lnTo>
                  <a:pt x="1818" y="1574"/>
                </a:lnTo>
                <a:lnTo>
                  <a:pt x="1816" y="1573"/>
                </a:lnTo>
                <a:lnTo>
                  <a:pt x="1815" y="1573"/>
                </a:lnTo>
                <a:lnTo>
                  <a:pt x="1815" y="1572"/>
                </a:lnTo>
                <a:lnTo>
                  <a:pt x="1815" y="1571"/>
                </a:lnTo>
                <a:lnTo>
                  <a:pt x="1815" y="1570"/>
                </a:lnTo>
                <a:lnTo>
                  <a:pt x="1815" y="1569"/>
                </a:lnTo>
                <a:lnTo>
                  <a:pt x="1814" y="1567"/>
                </a:lnTo>
                <a:lnTo>
                  <a:pt x="1814" y="1566"/>
                </a:lnTo>
                <a:lnTo>
                  <a:pt x="1814" y="1565"/>
                </a:lnTo>
                <a:lnTo>
                  <a:pt x="1813" y="1565"/>
                </a:lnTo>
                <a:lnTo>
                  <a:pt x="1813" y="1564"/>
                </a:lnTo>
                <a:lnTo>
                  <a:pt x="1812" y="1564"/>
                </a:lnTo>
                <a:lnTo>
                  <a:pt x="1811" y="1564"/>
                </a:lnTo>
                <a:lnTo>
                  <a:pt x="1811" y="1565"/>
                </a:lnTo>
                <a:lnTo>
                  <a:pt x="1811" y="1564"/>
                </a:lnTo>
                <a:lnTo>
                  <a:pt x="1810" y="1565"/>
                </a:lnTo>
                <a:lnTo>
                  <a:pt x="1808" y="1565"/>
                </a:lnTo>
                <a:lnTo>
                  <a:pt x="1807" y="1564"/>
                </a:lnTo>
                <a:lnTo>
                  <a:pt x="1806" y="1564"/>
                </a:lnTo>
                <a:lnTo>
                  <a:pt x="1806" y="1563"/>
                </a:lnTo>
                <a:lnTo>
                  <a:pt x="1805" y="1562"/>
                </a:lnTo>
                <a:lnTo>
                  <a:pt x="1805" y="1561"/>
                </a:lnTo>
                <a:lnTo>
                  <a:pt x="1805" y="1559"/>
                </a:lnTo>
                <a:lnTo>
                  <a:pt x="1804" y="1558"/>
                </a:lnTo>
                <a:lnTo>
                  <a:pt x="1804" y="1557"/>
                </a:lnTo>
                <a:lnTo>
                  <a:pt x="1804" y="1556"/>
                </a:lnTo>
                <a:lnTo>
                  <a:pt x="1803" y="1556"/>
                </a:lnTo>
                <a:lnTo>
                  <a:pt x="1802" y="1555"/>
                </a:lnTo>
                <a:lnTo>
                  <a:pt x="1802" y="1554"/>
                </a:lnTo>
                <a:lnTo>
                  <a:pt x="1802" y="1553"/>
                </a:lnTo>
                <a:lnTo>
                  <a:pt x="1802" y="1552"/>
                </a:lnTo>
                <a:lnTo>
                  <a:pt x="1801" y="1552"/>
                </a:lnTo>
                <a:lnTo>
                  <a:pt x="1801" y="1550"/>
                </a:lnTo>
                <a:lnTo>
                  <a:pt x="1799" y="1550"/>
                </a:lnTo>
                <a:lnTo>
                  <a:pt x="1798" y="1549"/>
                </a:lnTo>
                <a:lnTo>
                  <a:pt x="1795" y="1546"/>
                </a:lnTo>
                <a:lnTo>
                  <a:pt x="1795" y="1545"/>
                </a:lnTo>
                <a:lnTo>
                  <a:pt x="1794" y="1545"/>
                </a:lnTo>
                <a:lnTo>
                  <a:pt x="1793" y="1544"/>
                </a:lnTo>
                <a:lnTo>
                  <a:pt x="1793" y="1542"/>
                </a:lnTo>
                <a:lnTo>
                  <a:pt x="1791" y="1542"/>
                </a:lnTo>
                <a:lnTo>
                  <a:pt x="1793" y="1542"/>
                </a:lnTo>
                <a:lnTo>
                  <a:pt x="1794" y="1542"/>
                </a:lnTo>
                <a:lnTo>
                  <a:pt x="1795" y="1542"/>
                </a:lnTo>
                <a:lnTo>
                  <a:pt x="1796" y="1542"/>
                </a:lnTo>
                <a:lnTo>
                  <a:pt x="1796" y="1541"/>
                </a:lnTo>
                <a:lnTo>
                  <a:pt x="1797" y="1540"/>
                </a:lnTo>
                <a:lnTo>
                  <a:pt x="1798" y="1540"/>
                </a:lnTo>
                <a:lnTo>
                  <a:pt x="1798" y="1541"/>
                </a:lnTo>
                <a:lnTo>
                  <a:pt x="1798" y="1540"/>
                </a:lnTo>
                <a:lnTo>
                  <a:pt x="1799" y="1540"/>
                </a:lnTo>
                <a:lnTo>
                  <a:pt x="1798" y="1539"/>
                </a:lnTo>
                <a:lnTo>
                  <a:pt x="1798" y="1538"/>
                </a:lnTo>
                <a:lnTo>
                  <a:pt x="1798" y="1539"/>
                </a:lnTo>
                <a:lnTo>
                  <a:pt x="1799" y="1538"/>
                </a:lnTo>
                <a:lnTo>
                  <a:pt x="1799" y="1537"/>
                </a:lnTo>
                <a:lnTo>
                  <a:pt x="1798" y="1536"/>
                </a:lnTo>
                <a:lnTo>
                  <a:pt x="1799" y="1536"/>
                </a:lnTo>
                <a:lnTo>
                  <a:pt x="1799" y="1534"/>
                </a:lnTo>
                <a:lnTo>
                  <a:pt x="1801" y="1534"/>
                </a:lnTo>
                <a:lnTo>
                  <a:pt x="1801" y="1533"/>
                </a:lnTo>
                <a:lnTo>
                  <a:pt x="1801" y="1532"/>
                </a:lnTo>
                <a:lnTo>
                  <a:pt x="1801" y="1531"/>
                </a:lnTo>
                <a:lnTo>
                  <a:pt x="1799" y="1531"/>
                </a:lnTo>
                <a:lnTo>
                  <a:pt x="1799" y="1530"/>
                </a:lnTo>
                <a:lnTo>
                  <a:pt x="1798" y="1530"/>
                </a:lnTo>
                <a:lnTo>
                  <a:pt x="1797" y="1530"/>
                </a:lnTo>
                <a:lnTo>
                  <a:pt x="1797" y="1529"/>
                </a:lnTo>
                <a:lnTo>
                  <a:pt x="1796" y="1529"/>
                </a:lnTo>
                <a:lnTo>
                  <a:pt x="1796" y="1530"/>
                </a:lnTo>
                <a:lnTo>
                  <a:pt x="1797" y="1530"/>
                </a:lnTo>
                <a:lnTo>
                  <a:pt x="1796" y="1530"/>
                </a:lnTo>
                <a:lnTo>
                  <a:pt x="1796" y="1531"/>
                </a:lnTo>
                <a:lnTo>
                  <a:pt x="1795" y="1531"/>
                </a:lnTo>
                <a:lnTo>
                  <a:pt x="1794" y="1532"/>
                </a:lnTo>
                <a:lnTo>
                  <a:pt x="1794" y="1531"/>
                </a:lnTo>
                <a:lnTo>
                  <a:pt x="1794" y="1530"/>
                </a:lnTo>
                <a:lnTo>
                  <a:pt x="1795" y="1530"/>
                </a:lnTo>
                <a:lnTo>
                  <a:pt x="1795" y="1529"/>
                </a:lnTo>
                <a:lnTo>
                  <a:pt x="1796" y="1529"/>
                </a:lnTo>
                <a:lnTo>
                  <a:pt x="1796" y="1528"/>
                </a:lnTo>
                <a:lnTo>
                  <a:pt x="1796" y="1527"/>
                </a:lnTo>
                <a:lnTo>
                  <a:pt x="1796" y="1525"/>
                </a:lnTo>
                <a:lnTo>
                  <a:pt x="1795" y="1525"/>
                </a:lnTo>
                <a:lnTo>
                  <a:pt x="1795" y="1527"/>
                </a:lnTo>
                <a:lnTo>
                  <a:pt x="1795" y="1528"/>
                </a:lnTo>
                <a:lnTo>
                  <a:pt x="1794" y="1528"/>
                </a:lnTo>
                <a:lnTo>
                  <a:pt x="1794" y="1529"/>
                </a:lnTo>
                <a:lnTo>
                  <a:pt x="1793" y="1529"/>
                </a:lnTo>
                <a:lnTo>
                  <a:pt x="1793" y="1530"/>
                </a:lnTo>
                <a:lnTo>
                  <a:pt x="1793" y="1531"/>
                </a:lnTo>
                <a:lnTo>
                  <a:pt x="1793" y="1532"/>
                </a:lnTo>
                <a:lnTo>
                  <a:pt x="1794" y="1533"/>
                </a:lnTo>
                <a:lnTo>
                  <a:pt x="1795" y="1533"/>
                </a:lnTo>
                <a:lnTo>
                  <a:pt x="1796" y="1533"/>
                </a:lnTo>
                <a:lnTo>
                  <a:pt x="1796" y="1532"/>
                </a:lnTo>
                <a:lnTo>
                  <a:pt x="1797" y="1532"/>
                </a:lnTo>
                <a:lnTo>
                  <a:pt x="1798" y="1532"/>
                </a:lnTo>
                <a:lnTo>
                  <a:pt x="1799" y="1532"/>
                </a:lnTo>
                <a:lnTo>
                  <a:pt x="1798" y="1533"/>
                </a:lnTo>
                <a:lnTo>
                  <a:pt x="1797" y="1533"/>
                </a:lnTo>
                <a:lnTo>
                  <a:pt x="1797" y="1534"/>
                </a:lnTo>
                <a:lnTo>
                  <a:pt x="1796" y="1534"/>
                </a:lnTo>
                <a:lnTo>
                  <a:pt x="1796" y="1536"/>
                </a:lnTo>
                <a:lnTo>
                  <a:pt x="1797" y="1537"/>
                </a:lnTo>
                <a:lnTo>
                  <a:pt x="1797" y="1538"/>
                </a:lnTo>
                <a:lnTo>
                  <a:pt x="1797" y="1539"/>
                </a:lnTo>
                <a:lnTo>
                  <a:pt x="1796" y="1539"/>
                </a:lnTo>
                <a:lnTo>
                  <a:pt x="1795" y="1539"/>
                </a:lnTo>
                <a:lnTo>
                  <a:pt x="1795" y="1540"/>
                </a:lnTo>
                <a:lnTo>
                  <a:pt x="1793" y="1540"/>
                </a:lnTo>
                <a:lnTo>
                  <a:pt x="1791" y="1540"/>
                </a:lnTo>
                <a:lnTo>
                  <a:pt x="1791" y="1539"/>
                </a:lnTo>
                <a:lnTo>
                  <a:pt x="1791" y="1538"/>
                </a:lnTo>
                <a:lnTo>
                  <a:pt x="1791" y="1537"/>
                </a:lnTo>
                <a:lnTo>
                  <a:pt x="1791" y="1536"/>
                </a:lnTo>
                <a:lnTo>
                  <a:pt x="1791" y="1534"/>
                </a:lnTo>
                <a:lnTo>
                  <a:pt x="1790" y="1534"/>
                </a:lnTo>
                <a:lnTo>
                  <a:pt x="1790" y="1533"/>
                </a:lnTo>
                <a:lnTo>
                  <a:pt x="1786" y="1536"/>
                </a:lnTo>
                <a:lnTo>
                  <a:pt x="1785" y="1537"/>
                </a:lnTo>
                <a:lnTo>
                  <a:pt x="1785" y="1538"/>
                </a:lnTo>
                <a:lnTo>
                  <a:pt x="1785" y="1539"/>
                </a:lnTo>
                <a:lnTo>
                  <a:pt x="1783" y="1539"/>
                </a:lnTo>
                <a:lnTo>
                  <a:pt x="1783" y="1540"/>
                </a:lnTo>
                <a:lnTo>
                  <a:pt x="1783" y="1541"/>
                </a:lnTo>
                <a:lnTo>
                  <a:pt x="1785" y="1541"/>
                </a:lnTo>
                <a:lnTo>
                  <a:pt x="1785" y="1542"/>
                </a:lnTo>
                <a:lnTo>
                  <a:pt x="1785" y="1544"/>
                </a:lnTo>
                <a:lnTo>
                  <a:pt x="1783" y="1544"/>
                </a:lnTo>
                <a:lnTo>
                  <a:pt x="1785" y="1545"/>
                </a:lnTo>
                <a:lnTo>
                  <a:pt x="1785" y="1546"/>
                </a:lnTo>
                <a:lnTo>
                  <a:pt x="1786" y="1546"/>
                </a:lnTo>
                <a:lnTo>
                  <a:pt x="1786" y="1547"/>
                </a:lnTo>
                <a:lnTo>
                  <a:pt x="1787" y="1548"/>
                </a:lnTo>
                <a:lnTo>
                  <a:pt x="1790" y="1550"/>
                </a:lnTo>
                <a:lnTo>
                  <a:pt x="1791" y="1550"/>
                </a:lnTo>
                <a:lnTo>
                  <a:pt x="1793" y="1550"/>
                </a:lnTo>
                <a:lnTo>
                  <a:pt x="1794" y="1550"/>
                </a:lnTo>
                <a:lnTo>
                  <a:pt x="1795" y="1550"/>
                </a:lnTo>
                <a:lnTo>
                  <a:pt x="1796" y="1552"/>
                </a:lnTo>
                <a:lnTo>
                  <a:pt x="1797" y="1553"/>
                </a:lnTo>
                <a:lnTo>
                  <a:pt x="1799" y="1555"/>
                </a:lnTo>
                <a:lnTo>
                  <a:pt x="1799" y="1557"/>
                </a:lnTo>
                <a:lnTo>
                  <a:pt x="1801" y="1558"/>
                </a:lnTo>
                <a:lnTo>
                  <a:pt x="1801" y="1559"/>
                </a:lnTo>
                <a:lnTo>
                  <a:pt x="1802" y="1561"/>
                </a:lnTo>
                <a:lnTo>
                  <a:pt x="1802" y="1562"/>
                </a:lnTo>
                <a:lnTo>
                  <a:pt x="1803" y="1563"/>
                </a:lnTo>
                <a:lnTo>
                  <a:pt x="1803" y="1564"/>
                </a:lnTo>
                <a:lnTo>
                  <a:pt x="1803" y="1565"/>
                </a:lnTo>
                <a:lnTo>
                  <a:pt x="1804" y="1566"/>
                </a:lnTo>
                <a:lnTo>
                  <a:pt x="1805" y="1567"/>
                </a:lnTo>
                <a:lnTo>
                  <a:pt x="1806" y="1569"/>
                </a:lnTo>
                <a:lnTo>
                  <a:pt x="1807" y="1571"/>
                </a:lnTo>
                <a:lnTo>
                  <a:pt x="1807" y="1572"/>
                </a:lnTo>
                <a:lnTo>
                  <a:pt x="1808" y="1572"/>
                </a:lnTo>
                <a:lnTo>
                  <a:pt x="1808" y="1573"/>
                </a:lnTo>
                <a:lnTo>
                  <a:pt x="1810" y="1573"/>
                </a:lnTo>
                <a:lnTo>
                  <a:pt x="1811" y="1574"/>
                </a:lnTo>
                <a:lnTo>
                  <a:pt x="1811" y="1575"/>
                </a:lnTo>
                <a:lnTo>
                  <a:pt x="1811" y="1577"/>
                </a:lnTo>
                <a:lnTo>
                  <a:pt x="1812" y="1578"/>
                </a:lnTo>
                <a:lnTo>
                  <a:pt x="1812" y="1579"/>
                </a:lnTo>
                <a:lnTo>
                  <a:pt x="1811" y="1579"/>
                </a:lnTo>
                <a:lnTo>
                  <a:pt x="1811" y="1580"/>
                </a:lnTo>
                <a:lnTo>
                  <a:pt x="1810" y="1581"/>
                </a:lnTo>
                <a:lnTo>
                  <a:pt x="1810" y="1582"/>
                </a:lnTo>
                <a:lnTo>
                  <a:pt x="1810" y="1586"/>
                </a:lnTo>
                <a:lnTo>
                  <a:pt x="1808" y="1589"/>
                </a:lnTo>
                <a:lnTo>
                  <a:pt x="1808" y="1591"/>
                </a:lnTo>
                <a:lnTo>
                  <a:pt x="1806" y="1598"/>
                </a:lnTo>
                <a:lnTo>
                  <a:pt x="1812" y="1620"/>
                </a:lnTo>
                <a:lnTo>
                  <a:pt x="1811" y="1620"/>
                </a:lnTo>
                <a:lnTo>
                  <a:pt x="1810" y="1620"/>
                </a:lnTo>
                <a:lnTo>
                  <a:pt x="1808" y="1621"/>
                </a:lnTo>
                <a:lnTo>
                  <a:pt x="1807" y="1621"/>
                </a:lnTo>
                <a:lnTo>
                  <a:pt x="1806" y="1621"/>
                </a:lnTo>
                <a:lnTo>
                  <a:pt x="1804" y="1622"/>
                </a:lnTo>
                <a:lnTo>
                  <a:pt x="1803" y="1622"/>
                </a:lnTo>
                <a:lnTo>
                  <a:pt x="1802" y="1622"/>
                </a:lnTo>
                <a:lnTo>
                  <a:pt x="1801" y="1622"/>
                </a:lnTo>
                <a:lnTo>
                  <a:pt x="1799" y="1622"/>
                </a:lnTo>
                <a:lnTo>
                  <a:pt x="1798" y="1623"/>
                </a:lnTo>
                <a:lnTo>
                  <a:pt x="1797" y="1623"/>
                </a:lnTo>
                <a:lnTo>
                  <a:pt x="1796" y="1623"/>
                </a:lnTo>
                <a:lnTo>
                  <a:pt x="1795" y="1623"/>
                </a:lnTo>
                <a:lnTo>
                  <a:pt x="1794" y="1623"/>
                </a:lnTo>
                <a:lnTo>
                  <a:pt x="1793" y="1623"/>
                </a:lnTo>
                <a:lnTo>
                  <a:pt x="1791" y="1623"/>
                </a:lnTo>
                <a:lnTo>
                  <a:pt x="1790" y="1624"/>
                </a:lnTo>
                <a:lnTo>
                  <a:pt x="1789" y="1624"/>
                </a:lnTo>
                <a:lnTo>
                  <a:pt x="1786" y="1625"/>
                </a:lnTo>
                <a:lnTo>
                  <a:pt x="1783" y="1628"/>
                </a:lnTo>
                <a:lnTo>
                  <a:pt x="1781" y="1630"/>
                </a:lnTo>
                <a:lnTo>
                  <a:pt x="1779" y="1632"/>
                </a:lnTo>
                <a:lnTo>
                  <a:pt x="1776" y="1636"/>
                </a:lnTo>
                <a:lnTo>
                  <a:pt x="1774" y="1637"/>
                </a:lnTo>
                <a:lnTo>
                  <a:pt x="1768" y="1641"/>
                </a:lnTo>
                <a:lnTo>
                  <a:pt x="1770" y="1644"/>
                </a:lnTo>
                <a:lnTo>
                  <a:pt x="1770" y="1645"/>
                </a:lnTo>
                <a:lnTo>
                  <a:pt x="1768" y="1641"/>
                </a:lnTo>
                <a:lnTo>
                  <a:pt x="1766" y="1642"/>
                </a:lnTo>
                <a:lnTo>
                  <a:pt x="1765" y="1642"/>
                </a:lnTo>
                <a:lnTo>
                  <a:pt x="1760" y="1636"/>
                </a:lnTo>
                <a:lnTo>
                  <a:pt x="1754" y="1622"/>
                </a:lnTo>
                <a:lnTo>
                  <a:pt x="1753" y="1617"/>
                </a:lnTo>
                <a:lnTo>
                  <a:pt x="1751" y="1612"/>
                </a:lnTo>
                <a:lnTo>
                  <a:pt x="1748" y="1609"/>
                </a:lnTo>
                <a:lnTo>
                  <a:pt x="1747" y="1609"/>
                </a:lnTo>
                <a:lnTo>
                  <a:pt x="1746" y="1609"/>
                </a:lnTo>
                <a:lnTo>
                  <a:pt x="1744" y="1608"/>
                </a:lnTo>
                <a:lnTo>
                  <a:pt x="1741" y="1608"/>
                </a:lnTo>
                <a:lnTo>
                  <a:pt x="1738" y="1601"/>
                </a:lnTo>
                <a:lnTo>
                  <a:pt x="1738" y="1600"/>
                </a:lnTo>
                <a:lnTo>
                  <a:pt x="1737" y="1600"/>
                </a:lnTo>
                <a:lnTo>
                  <a:pt x="1724" y="1579"/>
                </a:lnTo>
                <a:lnTo>
                  <a:pt x="1724" y="1578"/>
                </a:lnTo>
                <a:lnTo>
                  <a:pt x="1711" y="1554"/>
                </a:lnTo>
                <a:lnTo>
                  <a:pt x="1711" y="1555"/>
                </a:lnTo>
                <a:lnTo>
                  <a:pt x="1711" y="1554"/>
                </a:lnTo>
                <a:lnTo>
                  <a:pt x="1710" y="1555"/>
                </a:lnTo>
                <a:lnTo>
                  <a:pt x="1709" y="1556"/>
                </a:lnTo>
                <a:lnTo>
                  <a:pt x="1711" y="1559"/>
                </a:lnTo>
                <a:lnTo>
                  <a:pt x="1712" y="1559"/>
                </a:lnTo>
                <a:lnTo>
                  <a:pt x="1722" y="1579"/>
                </a:lnTo>
                <a:lnTo>
                  <a:pt x="1722" y="1580"/>
                </a:lnTo>
                <a:lnTo>
                  <a:pt x="1723" y="1581"/>
                </a:lnTo>
                <a:lnTo>
                  <a:pt x="1735" y="1603"/>
                </a:lnTo>
                <a:lnTo>
                  <a:pt x="1736" y="1604"/>
                </a:lnTo>
                <a:lnTo>
                  <a:pt x="1736" y="1605"/>
                </a:lnTo>
                <a:lnTo>
                  <a:pt x="1737" y="1605"/>
                </a:lnTo>
                <a:lnTo>
                  <a:pt x="1737" y="1606"/>
                </a:lnTo>
                <a:lnTo>
                  <a:pt x="1737" y="1607"/>
                </a:lnTo>
                <a:lnTo>
                  <a:pt x="1738" y="1607"/>
                </a:lnTo>
                <a:lnTo>
                  <a:pt x="1738" y="1608"/>
                </a:lnTo>
                <a:lnTo>
                  <a:pt x="1738" y="1611"/>
                </a:lnTo>
                <a:lnTo>
                  <a:pt x="1738" y="1612"/>
                </a:lnTo>
                <a:lnTo>
                  <a:pt x="1738" y="1613"/>
                </a:lnTo>
                <a:lnTo>
                  <a:pt x="1737" y="1613"/>
                </a:lnTo>
                <a:lnTo>
                  <a:pt x="1737" y="1614"/>
                </a:lnTo>
                <a:lnTo>
                  <a:pt x="1737" y="1615"/>
                </a:lnTo>
                <a:lnTo>
                  <a:pt x="1738" y="1615"/>
                </a:lnTo>
                <a:lnTo>
                  <a:pt x="1738" y="1616"/>
                </a:lnTo>
                <a:lnTo>
                  <a:pt x="1738" y="1617"/>
                </a:lnTo>
                <a:lnTo>
                  <a:pt x="1739" y="1617"/>
                </a:lnTo>
                <a:lnTo>
                  <a:pt x="1739" y="1619"/>
                </a:lnTo>
                <a:lnTo>
                  <a:pt x="1740" y="1622"/>
                </a:lnTo>
                <a:lnTo>
                  <a:pt x="1744" y="1626"/>
                </a:lnTo>
                <a:lnTo>
                  <a:pt x="1745" y="1628"/>
                </a:lnTo>
                <a:lnTo>
                  <a:pt x="1748" y="1634"/>
                </a:lnTo>
                <a:lnTo>
                  <a:pt x="1749" y="1637"/>
                </a:lnTo>
                <a:lnTo>
                  <a:pt x="1749" y="1638"/>
                </a:lnTo>
                <a:lnTo>
                  <a:pt x="1751" y="1639"/>
                </a:lnTo>
                <a:lnTo>
                  <a:pt x="1752" y="1639"/>
                </a:lnTo>
                <a:lnTo>
                  <a:pt x="1753" y="1642"/>
                </a:lnTo>
                <a:lnTo>
                  <a:pt x="1753" y="1646"/>
                </a:lnTo>
                <a:lnTo>
                  <a:pt x="1754" y="1647"/>
                </a:lnTo>
                <a:lnTo>
                  <a:pt x="1754" y="1648"/>
                </a:lnTo>
                <a:lnTo>
                  <a:pt x="1755" y="1649"/>
                </a:lnTo>
                <a:lnTo>
                  <a:pt x="1760" y="1651"/>
                </a:lnTo>
                <a:lnTo>
                  <a:pt x="1762" y="1651"/>
                </a:lnTo>
                <a:lnTo>
                  <a:pt x="1762" y="1653"/>
                </a:lnTo>
                <a:lnTo>
                  <a:pt x="1760" y="1655"/>
                </a:lnTo>
                <a:lnTo>
                  <a:pt x="1756" y="1657"/>
                </a:lnTo>
                <a:lnTo>
                  <a:pt x="1755" y="1658"/>
                </a:lnTo>
                <a:lnTo>
                  <a:pt x="1756" y="1656"/>
                </a:lnTo>
                <a:lnTo>
                  <a:pt x="1755" y="1654"/>
                </a:lnTo>
                <a:lnTo>
                  <a:pt x="1754" y="1654"/>
                </a:lnTo>
                <a:lnTo>
                  <a:pt x="1753" y="1655"/>
                </a:lnTo>
                <a:lnTo>
                  <a:pt x="1752" y="1655"/>
                </a:lnTo>
                <a:lnTo>
                  <a:pt x="1751" y="1656"/>
                </a:lnTo>
                <a:lnTo>
                  <a:pt x="1748" y="1657"/>
                </a:lnTo>
                <a:lnTo>
                  <a:pt x="1746" y="1658"/>
                </a:lnTo>
                <a:lnTo>
                  <a:pt x="1743" y="1662"/>
                </a:lnTo>
                <a:lnTo>
                  <a:pt x="1741" y="1662"/>
                </a:lnTo>
                <a:lnTo>
                  <a:pt x="1741" y="1663"/>
                </a:lnTo>
                <a:lnTo>
                  <a:pt x="1740" y="1663"/>
                </a:lnTo>
                <a:lnTo>
                  <a:pt x="1739" y="1663"/>
                </a:lnTo>
                <a:lnTo>
                  <a:pt x="1738" y="1663"/>
                </a:lnTo>
                <a:lnTo>
                  <a:pt x="1737" y="1663"/>
                </a:lnTo>
                <a:lnTo>
                  <a:pt x="1736" y="1663"/>
                </a:lnTo>
                <a:lnTo>
                  <a:pt x="1735" y="1662"/>
                </a:lnTo>
                <a:lnTo>
                  <a:pt x="1734" y="1662"/>
                </a:lnTo>
                <a:lnTo>
                  <a:pt x="1734" y="1661"/>
                </a:lnTo>
                <a:lnTo>
                  <a:pt x="1732" y="1661"/>
                </a:lnTo>
                <a:lnTo>
                  <a:pt x="1731" y="1659"/>
                </a:lnTo>
                <a:lnTo>
                  <a:pt x="1730" y="1659"/>
                </a:lnTo>
                <a:lnTo>
                  <a:pt x="1730" y="1658"/>
                </a:lnTo>
                <a:lnTo>
                  <a:pt x="1729" y="1658"/>
                </a:lnTo>
                <a:lnTo>
                  <a:pt x="1728" y="1657"/>
                </a:lnTo>
                <a:lnTo>
                  <a:pt x="1728" y="1656"/>
                </a:lnTo>
                <a:lnTo>
                  <a:pt x="1727" y="1656"/>
                </a:lnTo>
                <a:lnTo>
                  <a:pt x="1727" y="1655"/>
                </a:lnTo>
                <a:lnTo>
                  <a:pt x="1726" y="1654"/>
                </a:lnTo>
                <a:lnTo>
                  <a:pt x="1724" y="1653"/>
                </a:lnTo>
                <a:lnTo>
                  <a:pt x="1722" y="1650"/>
                </a:lnTo>
                <a:lnTo>
                  <a:pt x="1721" y="1650"/>
                </a:lnTo>
                <a:lnTo>
                  <a:pt x="1721" y="1649"/>
                </a:lnTo>
                <a:lnTo>
                  <a:pt x="1720" y="1649"/>
                </a:lnTo>
                <a:lnTo>
                  <a:pt x="1720" y="1648"/>
                </a:lnTo>
                <a:lnTo>
                  <a:pt x="1719" y="1648"/>
                </a:lnTo>
                <a:lnTo>
                  <a:pt x="1718" y="1648"/>
                </a:lnTo>
                <a:lnTo>
                  <a:pt x="1716" y="1648"/>
                </a:lnTo>
                <a:lnTo>
                  <a:pt x="1715" y="1648"/>
                </a:lnTo>
                <a:lnTo>
                  <a:pt x="1714" y="1647"/>
                </a:lnTo>
                <a:lnTo>
                  <a:pt x="1714" y="1646"/>
                </a:lnTo>
                <a:lnTo>
                  <a:pt x="1714" y="1645"/>
                </a:lnTo>
                <a:lnTo>
                  <a:pt x="1713" y="1645"/>
                </a:lnTo>
                <a:lnTo>
                  <a:pt x="1712" y="1642"/>
                </a:lnTo>
                <a:lnTo>
                  <a:pt x="1711" y="1641"/>
                </a:lnTo>
                <a:lnTo>
                  <a:pt x="1711" y="1640"/>
                </a:lnTo>
                <a:lnTo>
                  <a:pt x="1710" y="1640"/>
                </a:lnTo>
                <a:lnTo>
                  <a:pt x="1709" y="1639"/>
                </a:lnTo>
                <a:lnTo>
                  <a:pt x="1709" y="1638"/>
                </a:lnTo>
                <a:lnTo>
                  <a:pt x="1707" y="1638"/>
                </a:lnTo>
                <a:lnTo>
                  <a:pt x="1707" y="1637"/>
                </a:lnTo>
                <a:lnTo>
                  <a:pt x="1707" y="1636"/>
                </a:lnTo>
                <a:lnTo>
                  <a:pt x="1706" y="1636"/>
                </a:lnTo>
                <a:lnTo>
                  <a:pt x="1705" y="1636"/>
                </a:lnTo>
                <a:lnTo>
                  <a:pt x="1705" y="1634"/>
                </a:lnTo>
                <a:lnTo>
                  <a:pt x="1705" y="1633"/>
                </a:lnTo>
                <a:lnTo>
                  <a:pt x="1705" y="1632"/>
                </a:lnTo>
                <a:lnTo>
                  <a:pt x="1704" y="1632"/>
                </a:lnTo>
                <a:lnTo>
                  <a:pt x="1705" y="1632"/>
                </a:lnTo>
                <a:lnTo>
                  <a:pt x="1706" y="1633"/>
                </a:lnTo>
                <a:lnTo>
                  <a:pt x="1706" y="1632"/>
                </a:lnTo>
                <a:lnTo>
                  <a:pt x="1707" y="1632"/>
                </a:lnTo>
                <a:lnTo>
                  <a:pt x="1707" y="1631"/>
                </a:lnTo>
                <a:lnTo>
                  <a:pt x="1707" y="1630"/>
                </a:lnTo>
                <a:lnTo>
                  <a:pt x="1707" y="1629"/>
                </a:lnTo>
                <a:lnTo>
                  <a:pt x="1706" y="1629"/>
                </a:lnTo>
                <a:lnTo>
                  <a:pt x="1705" y="1629"/>
                </a:lnTo>
                <a:lnTo>
                  <a:pt x="1704" y="1629"/>
                </a:lnTo>
                <a:lnTo>
                  <a:pt x="1704" y="1628"/>
                </a:lnTo>
                <a:lnTo>
                  <a:pt x="1703" y="1628"/>
                </a:lnTo>
                <a:lnTo>
                  <a:pt x="1702" y="1628"/>
                </a:lnTo>
                <a:lnTo>
                  <a:pt x="1702" y="1626"/>
                </a:lnTo>
                <a:lnTo>
                  <a:pt x="1701" y="1626"/>
                </a:lnTo>
                <a:lnTo>
                  <a:pt x="1701" y="1625"/>
                </a:lnTo>
                <a:lnTo>
                  <a:pt x="1701" y="1624"/>
                </a:lnTo>
                <a:lnTo>
                  <a:pt x="1699" y="1624"/>
                </a:lnTo>
                <a:lnTo>
                  <a:pt x="1699" y="1623"/>
                </a:lnTo>
                <a:lnTo>
                  <a:pt x="1698" y="1623"/>
                </a:lnTo>
                <a:lnTo>
                  <a:pt x="1698" y="1622"/>
                </a:lnTo>
                <a:lnTo>
                  <a:pt x="1698" y="1621"/>
                </a:lnTo>
                <a:lnTo>
                  <a:pt x="1697" y="1621"/>
                </a:lnTo>
                <a:lnTo>
                  <a:pt x="1697" y="1620"/>
                </a:lnTo>
                <a:lnTo>
                  <a:pt x="1698" y="1620"/>
                </a:lnTo>
                <a:lnTo>
                  <a:pt x="1698" y="1619"/>
                </a:lnTo>
                <a:lnTo>
                  <a:pt x="1695" y="1617"/>
                </a:lnTo>
                <a:lnTo>
                  <a:pt x="1694" y="1616"/>
                </a:lnTo>
                <a:lnTo>
                  <a:pt x="1694" y="1615"/>
                </a:lnTo>
                <a:lnTo>
                  <a:pt x="1693" y="1615"/>
                </a:lnTo>
                <a:lnTo>
                  <a:pt x="1693" y="1614"/>
                </a:lnTo>
                <a:lnTo>
                  <a:pt x="1691" y="1615"/>
                </a:lnTo>
                <a:lnTo>
                  <a:pt x="1690" y="1615"/>
                </a:lnTo>
                <a:lnTo>
                  <a:pt x="1689" y="1615"/>
                </a:lnTo>
                <a:lnTo>
                  <a:pt x="1688" y="1616"/>
                </a:lnTo>
                <a:lnTo>
                  <a:pt x="1687" y="1617"/>
                </a:lnTo>
                <a:lnTo>
                  <a:pt x="1686" y="1617"/>
                </a:lnTo>
                <a:lnTo>
                  <a:pt x="1682" y="1617"/>
                </a:lnTo>
                <a:lnTo>
                  <a:pt x="1681" y="1616"/>
                </a:lnTo>
                <a:lnTo>
                  <a:pt x="1680" y="1614"/>
                </a:lnTo>
                <a:lnTo>
                  <a:pt x="1679" y="1613"/>
                </a:lnTo>
                <a:lnTo>
                  <a:pt x="1677" y="1611"/>
                </a:lnTo>
                <a:lnTo>
                  <a:pt x="1674" y="1608"/>
                </a:lnTo>
                <a:lnTo>
                  <a:pt x="1674" y="1607"/>
                </a:lnTo>
                <a:lnTo>
                  <a:pt x="1674" y="1606"/>
                </a:lnTo>
                <a:lnTo>
                  <a:pt x="1674" y="1605"/>
                </a:lnTo>
                <a:lnTo>
                  <a:pt x="1673" y="1605"/>
                </a:lnTo>
                <a:lnTo>
                  <a:pt x="1673" y="1604"/>
                </a:lnTo>
                <a:lnTo>
                  <a:pt x="1673" y="1603"/>
                </a:lnTo>
                <a:lnTo>
                  <a:pt x="1673" y="1601"/>
                </a:lnTo>
                <a:lnTo>
                  <a:pt x="1672" y="1599"/>
                </a:lnTo>
                <a:lnTo>
                  <a:pt x="1673" y="1598"/>
                </a:lnTo>
                <a:lnTo>
                  <a:pt x="1673" y="1597"/>
                </a:lnTo>
                <a:lnTo>
                  <a:pt x="1673" y="1596"/>
                </a:lnTo>
                <a:lnTo>
                  <a:pt x="1673" y="1595"/>
                </a:lnTo>
                <a:lnTo>
                  <a:pt x="1672" y="1595"/>
                </a:lnTo>
                <a:lnTo>
                  <a:pt x="1671" y="1595"/>
                </a:lnTo>
                <a:lnTo>
                  <a:pt x="1670" y="1595"/>
                </a:lnTo>
                <a:lnTo>
                  <a:pt x="1670" y="1594"/>
                </a:lnTo>
                <a:lnTo>
                  <a:pt x="1669" y="1594"/>
                </a:lnTo>
                <a:lnTo>
                  <a:pt x="1668" y="1592"/>
                </a:lnTo>
                <a:lnTo>
                  <a:pt x="1668" y="1591"/>
                </a:lnTo>
                <a:lnTo>
                  <a:pt x="1666" y="1591"/>
                </a:lnTo>
                <a:lnTo>
                  <a:pt x="1666" y="1590"/>
                </a:lnTo>
                <a:lnTo>
                  <a:pt x="1665" y="1589"/>
                </a:lnTo>
                <a:lnTo>
                  <a:pt x="1664" y="1589"/>
                </a:lnTo>
                <a:lnTo>
                  <a:pt x="1664" y="1588"/>
                </a:lnTo>
                <a:lnTo>
                  <a:pt x="1663" y="1588"/>
                </a:lnTo>
                <a:lnTo>
                  <a:pt x="1663" y="1587"/>
                </a:lnTo>
                <a:lnTo>
                  <a:pt x="1663" y="1586"/>
                </a:lnTo>
                <a:lnTo>
                  <a:pt x="1662" y="1586"/>
                </a:lnTo>
                <a:lnTo>
                  <a:pt x="1661" y="1586"/>
                </a:lnTo>
                <a:lnTo>
                  <a:pt x="1662" y="1587"/>
                </a:lnTo>
                <a:lnTo>
                  <a:pt x="1661" y="1588"/>
                </a:lnTo>
                <a:lnTo>
                  <a:pt x="1660" y="1587"/>
                </a:lnTo>
                <a:lnTo>
                  <a:pt x="1660" y="1586"/>
                </a:lnTo>
                <a:lnTo>
                  <a:pt x="1659" y="1586"/>
                </a:lnTo>
                <a:lnTo>
                  <a:pt x="1657" y="1586"/>
                </a:lnTo>
                <a:lnTo>
                  <a:pt x="1657" y="1587"/>
                </a:lnTo>
                <a:lnTo>
                  <a:pt x="1656" y="1587"/>
                </a:lnTo>
                <a:lnTo>
                  <a:pt x="1657" y="1587"/>
                </a:lnTo>
                <a:lnTo>
                  <a:pt x="1657" y="1588"/>
                </a:lnTo>
                <a:lnTo>
                  <a:pt x="1657" y="1589"/>
                </a:lnTo>
                <a:lnTo>
                  <a:pt x="1657" y="1590"/>
                </a:lnTo>
                <a:lnTo>
                  <a:pt x="1659" y="1590"/>
                </a:lnTo>
                <a:lnTo>
                  <a:pt x="1659" y="1591"/>
                </a:lnTo>
                <a:lnTo>
                  <a:pt x="1660" y="1591"/>
                </a:lnTo>
                <a:lnTo>
                  <a:pt x="1660" y="1592"/>
                </a:lnTo>
                <a:lnTo>
                  <a:pt x="1661" y="1592"/>
                </a:lnTo>
                <a:lnTo>
                  <a:pt x="1661" y="1594"/>
                </a:lnTo>
                <a:lnTo>
                  <a:pt x="1661" y="1595"/>
                </a:lnTo>
                <a:lnTo>
                  <a:pt x="1662" y="1595"/>
                </a:lnTo>
                <a:lnTo>
                  <a:pt x="1662" y="1596"/>
                </a:lnTo>
                <a:lnTo>
                  <a:pt x="1663" y="1596"/>
                </a:lnTo>
                <a:lnTo>
                  <a:pt x="1663" y="1597"/>
                </a:lnTo>
                <a:lnTo>
                  <a:pt x="1664" y="1597"/>
                </a:lnTo>
                <a:lnTo>
                  <a:pt x="1664" y="1598"/>
                </a:lnTo>
                <a:lnTo>
                  <a:pt x="1665" y="1598"/>
                </a:lnTo>
                <a:lnTo>
                  <a:pt x="1665" y="1599"/>
                </a:lnTo>
                <a:lnTo>
                  <a:pt x="1664" y="1600"/>
                </a:lnTo>
                <a:lnTo>
                  <a:pt x="1665" y="1600"/>
                </a:lnTo>
                <a:lnTo>
                  <a:pt x="1666" y="1603"/>
                </a:lnTo>
                <a:lnTo>
                  <a:pt x="1668" y="1605"/>
                </a:lnTo>
                <a:lnTo>
                  <a:pt x="1666" y="1604"/>
                </a:lnTo>
                <a:lnTo>
                  <a:pt x="1665" y="1601"/>
                </a:lnTo>
                <a:lnTo>
                  <a:pt x="1665" y="1600"/>
                </a:lnTo>
                <a:lnTo>
                  <a:pt x="1665" y="1599"/>
                </a:lnTo>
                <a:lnTo>
                  <a:pt x="1666" y="1599"/>
                </a:lnTo>
                <a:lnTo>
                  <a:pt x="1666" y="1598"/>
                </a:lnTo>
                <a:lnTo>
                  <a:pt x="1668" y="1598"/>
                </a:lnTo>
                <a:lnTo>
                  <a:pt x="1668" y="1599"/>
                </a:lnTo>
                <a:lnTo>
                  <a:pt x="1669" y="1599"/>
                </a:lnTo>
                <a:lnTo>
                  <a:pt x="1669" y="1598"/>
                </a:lnTo>
                <a:lnTo>
                  <a:pt x="1669" y="1597"/>
                </a:lnTo>
                <a:lnTo>
                  <a:pt x="1670" y="1597"/>
                </a:lnTo>
                <a:lnTo>
                  <a:pt x="1670" y="1598"/>
                </a:lnTo>
                <a:lnTo>
                  <a:pt x="1670" y="1599"/>
                </a:lnTo>
                <a:lnTo>
                  <a:pt x="1671" y="1599"/>
                </a:lnTo>
                <a:lnTo>
                  <a:pt x="1670" y="1600"/>
                </a:lnTo>
                <a:lnTo>
                  <a:pt x="1671" y="1600"/>
                </a:lnTo>
                <a:lnTo>
                  <a:pt x="1670" y="1601"/>
                </a:lnTo>
                <a:lnTo>
                  <a:pt x="1669" y="1601"/>
                </a:lnTo>
                <a:lnTo>
                  <a:pt x="1669" y="1600"/>
                </a:lnTo>
                <a:lnTo>
                  <a:pt x="1670" y="1600"/>
                </a:lnTo>
                <a:lnTo>
                  <a:pt x="1669" y="1600"/>
                </a:lnTo>
                <a:lnTo>
                  <a:pt x="1669" y="1599"/>
                </a:lnTo>
                <a:lnTo>
                  <a:pt x="1669" y="1600"/>
                </a:lnTo>
                <a:lnTo>
                  <a:pt x="1669" y="1601"/>
                </a:lnTo>
                <a:lnTo>
                  <a:pt x="1670" y="1601"/>
                </a:lnTo>
                <a:lnTo>
                  <a:pt x="1671" y="1601"/>
                </a:lnTo>
                <a:lnTo>
                  <a:pt x="1671" y="1603"/>
                </a:lnTo>
                <a:lnTo>
                  <a:pt x="1671" y="1604"/>
                </a:lnTo>
                <a:lnTo>
                  <a:pt x="1671" y="1605"/>
                </a:lnTo>
                <a:lnTo>
                  <a:pt x="1670" y="1605"/>
                </a:lnTo>
                <a:lnTo>
                  <a:pt x="1670" y="1606"/>
                </a:lnTo>
                <a:lnTo>
                  <a:pt x="1671" y="1605"/>
                </a:lnTo>
                <a:lnTo>
                  <a:pt x="1671" y="1606"/>
                </a:lnTo>
                <a:lnTo>
                  <a:pt x="1672" y="1606"/>
                </a:lnTo>
                <a:lnTo>
                  <a:pt x="1672" y="1607"/>
                </a:lnTo>
                <a:lnTo>
                  <a:pt x="1673" y="1607"/>
                </a:lnTo>
                <a:lnTo>
                  <a:pt x="1673" y="1608"/>
                </a:lnTo>
                <a:lnTo>
                  <a:pt x="1673" y="1609"/>
                </a:lnTo>
                <a:lnTo>
                  <a:pt x="1674" y="1609"/>
                </a:lnTo>
                <a:lnTo>
                  <a:pt x="1673" y="1609"/>
                </a:lnTo>
                <a:lnTo>
                  <a:pt x="1673" y="1611"/>
                </a:lnTo>
                <a:lnTo>
                  <a:pt x="1672" y="1611"/>
                </a:lnTo>
                <a:lnTo>
                  <a:pt x="1671" y="1611"/>
                </a:lnTo>
                <a:lnTo>
                  <a:pt x="1671" y="1612"/>
                </a:lnTo>
                <a:lnTo>
                  <a:pt x="1672" y="1612"/>
                </a:lnTo>
                <a:lnTo>
                  <a:pt x="1673" y="1611"/>
                </a:lnTo>
                <a:lnTo>
                  <a:pt x="1674" y="1611"/>
                </a:lnTo>
                <a:lnTo>
                  <a:pt x="1676" y="1611"/>
                </a:lnTo>
                <a:lnTo>
                  <a:pt x="1676" y="1612"/>
                </a:lnTo>
                <a:lnTo>
                  <a:pt x="1676" y="1613"/>
                </a:lnTo>
                <a:lnTo>
                  <a:pt x="1676" y="1614"/>
                </a:lnTo>
                <a:lnTo>
                  <a:pt x="1677" y="1614"/>
                </a:lnTo>
                <a:lnTo>
                  <a:pt x="1677" y="1615"/>
                </a:lnTo>
                <a:lnTo>
                  <a:pt x="1677" y="1614"/>
                </a:lnTo>
                <a:lnTo>
                  <a:pt x="1677" y="1615"/>
                </a:lnTo>
                <a:lnTo>
                  <a:pt x="1678" y="1615"/>
                </a:lnTo>
                <a:lnTo>
                  <a:pt x="1678" y="1616"/>
                </a:lnTo>
                <a:lnTo>
                  <a:pt x="1679" y="1616"/>
                </a:lnTo>
                <a:lnTo>
                  <a:pt x="1679" y="1617"/>
                </a:lnTo>
                <a:lnTo>
                  <a:pt x="1679" y="1619"/>
                </a:lnTo>
                <a:lnTo>
                  <a:pt x="1680" y="1619"/>
                </a:lnTo>
                <a:lnTo>
                  <a:pt x="1680" y="1620"/>
                </a:lnTo>
                <a:lnTo>
                  <a:pt x="1681" y="1620"/>
                </a:lnTo>
                <a:lnTo>
                  <a:pt x="1682" y="1620"/>
                </a:lnTo>
                <a:lnTo>
                  <a:pt x="1682" y="1621"/>
                </a:lnTo>
                <a:lnTo>
                  <a:pt x="1684" y="1621"/>
                </a:lnTo>
                <a:lnTo>
                  <a:pt x="1685" y="1621"/>
                </a:lnTo>
                <a:lnTo>
                  <a:pt x="1685" y="1622"/>
                </a:lnTo>
                <a:lnTo>
                  <a:pt x="1686" y="1622"/>
                </a:lnTo>
                <a:lnTo>
                  <a:pt x="1687" y="1623"/>
                </a:lnTo>
                <a:lnTo>
                  <a:pt x="1688" y="1624"/>
                </a:lnTo>
                <a:lnTo>
                  <a:pt x="1690" y="1626"/>
                </a:lnTo>
                <a:lnTo>
                  <a:pt x="1694" y="1630"/>
                </a:lnTo>
                <a:lnTo>
                  <a:pt x="1696" y="1633"/>
                </a:lnTo>
                <a:lnTo>
                  <a:pt x="1699" y="1637"/>
                </a:lnTo>
                <a:lnTo>
                  <a:pt x="1702" y="1640"/>
                </a:lnTo>
                <a:lnTo>
                  <a:pt x="1704" y="1642"/>
                </a:lnTo>
                <a:lnTo>
                  <a:pt x="1704" y="1644"/>
                </a:lnTo>
                <a:lnTo>
                  <a:pt x="1705" y="1646"/>
                </a:lnTo>
                <a:lnTo>
                  <a:pt x="1709" y="1650"/>
                </a:lnTo>
                <a:lnTo>
                  <a:pt x="1710" y="1651"/>
                </a:lnTo>
                <a:lnTo>
                  <a:pt x="1711" y="1653"/>
                </a:lnTo>
                <a:lnTo>
                  <a:pt x="1712" y="1651"/>
                </a:lnTo>
                <a:lnTo>
                  <a:pt x="1712" y="1650"/>
                </a:lnTo>
                <a:lnTo>
                  <a:pt x="1713" y="1650"/>
                </a:lnTo>
                <a:lnTo>
                  <a:pt x="1713" y="1651"/>
                </a:lnTo>
                <a:lnTo>
                  <a:pt x="1714" y="1651"/>
                </a:lnTo>
                <a:lnTo>
                  <a:pt x="1714" y="1653"/>
                </a:lnTo>
                <a:lnTo>
                  <a:pt x="1715" y="1654"/>
                </a:lnTo>
                <a:lnTo>
                  <a:pt x="1714" y="1655"/>
                </a:lnTo>
                <a:lnTo>
                  <a:pt x="1714" y="1656"/>
                </a:lnTo>
                <a:lnTo>
                  <a:pt x="1715" y="1656"/>
                </a:lnTo>
                <a:lnTo>
                  <a:pt x="1718" y="1659"/>
                </a:lnTo>
                <a:lnTo>
                  <a:pt x="1721" y="1665"/>
                </a:lnTo>
                <a:lnTo>
                  <a:pt x="1719" y="1668"/>
                </a:lnTo>
                <a:lnTo>
                  <a:pt x="1718" y="1671"/>
                </a:lnTo>
                <a:lnTo>
                  <a:pt x="1716" y="1673"/>
                </a:lnTo>
                <a:lnTo>
                  <a:pt x="1715" y="1674"/>
                </a:lnTo>
                <a:lnTo>
                  <a:pt x="1714" y="1675"/>
                </a:lnTo>
                <a:lnTo>
                  <a:pt x="1713" y="1675"/>
                </a:lnTo>
                <a:lnTo>
                  <a:pt x="1713" y="1676"/>
                </a:lnTo>
                <a:lnTo>
                  <a:pt x="1712" y="1676"/>
                </a:lnTo>
                <a:lnTo>
                  <a:pt x="1711" y="1678"/>
                </a:lnTo>
                <a:lnTo>
                  <a:pt x="1709" y="1679"/>
                </a:lnTo>
                <a:lnTo>
                  <a:pt x="1707" y="1680"/>
                </a:lnTo>
                <a:lnTo>
                  <a:pt x="1707" y="1681"/>
                </a:lnTo>
                <a:lnTo>
                  <a:pt x="1706" y="1681"/>
                </a:lnTo>
                <a:lnTo>
                  <a:pt x="1706" y="1683"/>
                </a:lnTo>
                <a:lnTo>
                  <a:pt x="1704" y="1686"/>
                </a:lnTo>
                <a:lnTo>
                  <a:pt x="1702" y="1687"/>
                </a:lnTo>
                <a:lnTo>
                  <a:pt x="1701" y="1687"/>
                </a:lnTo>
                <a:lnTo>
                  <a:pt x="1699" y="1688"/>
                </a:lnTo>
                <a:lnTo>
                  <a:pt x="1698" y="1688"/>
                </a:lnTo>
                <a:lnTo>
                  <a:pt x="1698" y="1689"/>
                </a:lnTo>
                <a:lnTo>
                  <a:pt x="1696" y="1690"/>
                </a:lnTo>
                <a:lnTo>
                  <a:pt x="1695" y="1690"/>
                </a:lnTo>
                <a:lnTo>
                  <a:pt x="1694" y="1691"/>
                </a:lnTo>
                <a:lnTo>
                  <a:pt x="1693" y="1692"/>
                </a:lnTo>
                <a:lnTo>
                  <a:pt x="1693" y="1693"/>
                </a:lnTo>
                <a:lnTo>
                  <a:pt x="1691" y="1695"/>
                </a:lnTo>
                <a:lnTo>
                  <a:pt x="1690" y="1698"/>
                </a:lnTo>
                <a:lnTo>
                  <a:pt x="1690" y="1699"/>
                </a:lnTo>
                <a:lnTo>
                  <a:pt x="1693" y="1701"/>
                </a:lnTo>
                <a:lnTo>
                  <a:pt x="1689" y="1704"/>
                </a:lnTo>
                <a:lnTo>
                  <a:pt x="1696" y="1711"/>
                </a:lnTo>
                <a:lnTo>
                  <a:pt x="1694" y="1713"/>
                </a:lnTo>
                <a:lnTo>
                  <a:pt x="1691" y="1715"/>
                </a:lnTo>
                <a:lnTo>
                  <a:pt x="1685" y="1708"/>
                </a:lnTo>
                <a:lnTo>
                  <a:pt x="1682" y="1711"/>
                </a:lnTo>
                <a:lnTo>
                  <a:pt x="1680" y="1709"/>
                </a:lnTo>
                <a:lnTo>
                  <a:pt x="1680" y="1708"/>
                </a:lnTo>
                <a:lnTo>
                  <a:pt x="1679" y="1708"/>
                </a:lnTo>
                <a:lnTo>
                  <a:pt x="1678" y="1709"/>
                </a:lnTo>
                <a:lnTo>
                  <a:pt x="1673" y="1711"/>
                </a:lnTo>
                <a:lnTo>
                  <a:pt x="1670" y="1714"/>
                </a:lnTo>
                <a:lnTo>
                  <a:pt x="1661" y="1723"/>
                </a:lnTo>
                <a:lnTo>
                  <a:pt x="1655" y="1733"/>
                </a:lnTo>
                <a:lnTo>
                  <a:pt x="1648" y="1740"/>
                </a:lnTo>
                <a:lnTo>
                  <a:pt x="1647" y="1740"/>
                </a:lnTo>
                <a:lnTo>
                  <a:pt x="1646" y="1740"/>
                </a:lnTo>
                <a:lnTo>
                  <a:pt x="1645" y="1741"/>
                </a:lnTo>
                <a:lnTo>
                  <a:pt x="1642" y="1743"/>
                </a:lnTo>
                <a:lnTo>
                  <a:pt x="1640" y="1743"/>
                </a:lnTo>
                <a:lnTo>
                  <a:pt x="1640" y="1745"/>
                </a:lnTo>
                <a:lnTo>
                  <a:pt x="1639" y="1746"/>
                </a:lnTo>
                <a:lnTo>
                  <a:pt x="1638" y="1746"/>
                </a:lnTo>
                <a:lnTo>
                  <a:pt x="1637" y="1746"/>
                </a:lnTo>
                <a:lnTo>
                  <a:pt x="1637" y="1745"/>
                </a:lnTo>
                <a:lnTo>
                  <a:pt x="1636" y="1745"/>
                </a:lnTo>
                <a:lnTo>
                  <a:pt x="1634" y="1743"/>
                </a:lnTo>
                <a:lnTo>
                  <a:pt x="1634" y="1742"/>
                </a:lnTo>
                <a:lnTo>
                  <a:pt x="1628" y="1740"/>
                </a:lnTo>
                <a:lnTo>
                  <a:pt x="1611" y="1730"/>
                </a:lnTo>
                <a:lnTo>
                  <a:pt x="1607" y="1728"/>
                </a:lnTo>
                <a:lnTo>
                  <a:pt x="1604" y="1725"/>
                </a:lnTo>
                <a:lnTo>
                  <a:pt x="1601" y="1723"/>
                </a:lnTo>
                <a:lnTo>
                  <a:pt x="1598" y="1723"/>
                </a:lnTo>
                <a:lnTo>
                  <a:pt x="1597" y="1722"/>
                </a:lnTo>
                <a:lnTo>
                  <a:pt x="1596" y="1722"/>
                </a:lnTo>
                <a:lnTo>
                  <a:pt x="1595" y="1721"/>
                </a:lnTo>
                <a:lnTo>
                  <a:pt x="1594" y="1721"/>
                </a:lnTo>
                <a:lnTo>
                  <a:pt x="1593" y="1720"/>
                </a:lnTo>
                <a:lnTo>
                  <a:pt x="1590" y="1718"/>
                </a:lnTo>
                <a:lnTo>
                  <a:pt x="1590" y="1717"/>
                </a:lnTo>
                <a:lnTo>
                  <a:pt x="1587" y="1716"/>
                </a:lnTo>
                <a:lnTo>
                  <a:pt x="1584" y="1714"/>
                </a:lnTo>
                <a:lnTo>
                  <a:pt x="1579" y="1712"/>
                </a:lnTo>
                <a:lnTo>
                  <a:pt x="1576" y="1709"/>
                </a:lnTo>
                <a:lnTo>
                  <a:pt x="1572" y="1707"/>
                </a:lnTo>
                <a:lnTo>
                  <a:pt x="1569" y="1705"/>
                </a:lnTo>
                <a:lnTo>
                  <a:pt x="1565" y="1704"/>
                </a:lnTo>
                <a:lnTo>
                  <a:pt x="1564" y="1703"/>
                </a:lnTo>
                <a:lnTo>
                  <a:pt x="1561" y="1700"/>
                </a:lnTo>
                <a:lnTo>
                  <a:pt x="1557" y="1698"/>
                </a:lnTo>
                <a:lnTo>
                  <a:pt x="1553" y="1696"/>
                </a:lnTo>
                <a:lnTo>
                  <a:pt x="1552" y="1696"/>
                </a:lnTo>
                <a:lnTo>
                  <a:pt x="1552" y="1695"/>
                </a:lnTo>
                <a:lnTo>
                  <a:pt x="1551" y="1695"/>
                </a:lnTo>
                <a:lnTo>
                  <a:pt x="1550" y="1695"/>
                </a:lnTo>
                <a:lnTo>
                  <a:pt x="1550" y="1693"/>
                </a:lnTo>
                <a:lnTo>
                  <a:pt x="1548" y="1693"/>
                </a:lnTo>
                <a:lnTo>
                  <a:pt x="1548" y="1692"/>
                </a:lnTo>
                <a:lnTo>
                  <a:pt x="1545" y="1689"/>
                </a:lnTo>
                <a:lnTo>
                  <a:pt x="1544" y="1689"/>
                </a:lnTo>
                <a:lnTo>
                  <a:pt x="1543" y="1689"/>
                </a:lnTo>
                <a:lnTo>
                  <a:pt x="1542" y="1689"/>
                </a:lnTo>
                <a:lnTo>
                  <a:pt x="1540" y="1689"/>
                </a:lnTo>
                <a:lnTo>
                  <a:pt x="1540" y="1690"/>
                </a:lnTo>
                <a:lnTo>
                  <a:pt x="1539" y="1690"/>
                </a:lnTo>
                <a:lnTo>
                  <a:pt x="1538" y="1691"/>
                </a:lnTo>
                <a:lnTo>
                  <a:pt x="1538" y="1692"/>
                </a:lnTo>
                <a:lnTo>
                  <a:pt x="1537" y="1692"/>
                </a:lnTo>
                <a:lnTo>
                  <a:pt x="1537" y="1693"/>
                </a:lnTo>
                <a:lnTo>
                  <a:pt x="1538" y="1693"/>
                </a:lnTo>
                <a:lnTo>
                  <a:pt x="1538" y="1695"/>
                </a:lnTo>
                <a:lnTo>
                  <a:pt x="1542" y="1697"/>
                </a:lnTo>
                <a:lnTo>
                  <a:pt x="1542" y="1698"/>
                </a:lnTo>
                <a:lnTo>
                  <a:pt x="1546" y="1701"/>
                </a:lnTo>
                <a:lnTo>
                  <a:pt x="1548" y="1703"/>
                </a:lnTo>
                <a:lnTo>
                  <a:pt x="1550" y="1703"/>
                </a:lnTo>
                <a:lnTo>
                  <a:pt x="1576" y="1717"/>
                </a:lnTo>
                <a:lnTo>
                  <a:pt x="1579" y="1720"/>
                </a:lnTo>
                <a:lnTo>
                  <a:pt x="1596" y="1730"/>
                </a:lnTo>
                <a:lnTo>
                  <a:pt x="1599" y="1732"/>
                </a:lnTo>
                <a:lnTo>
                  <a:pt x="1599" y="1731"/>
                </a:lnTo>
                <a:lnTo>
                  <a:pt x="1597" y="1730"/>
                </a:lnTo>
                <a:lnTo>
                  <a:pt x="1594" y="1728"/>
                </a:lnTo>
                <a:lnTo>
                  <a:pt x="1593" y="1726"/>
                </a:lnTo>
                <a:lnTo>
                  <a:pt x="1593" y="1725"/>
                </a:lnTo>
                <a:lnTo>
                  <a:pt x="1593" y="1726"/>
                </a:lnTo>
                <a:lnTo>
                  <a:pt x="1594" y="1726"/>
                </a:lnTo>
                <a:lnTo>
                  <a:pt x="1594" y="1728"/>
                </a:lnTo>
                <a:lnTo>
                  <a:pt x="1595" y="1728"/>
                </a:lnTo>
                <a:lnTo>
                  <a:pt x="1596" y="1728"/>
                </a:lnTo>
                <a:lnTo>
                  <a:pt x="1596" y="1729"/>
                </a:lnTo>
                <a:lnTo>
                  <a:pt x="1597" y="1729"/>
                </a:lnTo>
                <a:lnTo>
                  <a:pt x="1597" y="1730"/>
                </a:lnTo>
                <a:lnTo>
                  <a:pt x="1598" y="1730"/>
                </a:lnTo>
                <a:lnTo>
                  <a:pt x="1599" y="1731"/>
                </a:lnTo>
                <a:lnTo>
                  <a:pt x="1601" y="1731"/>
                </a:lnTo>
                <a:lnTo>
                  <a:pt x="1601" y="1732"/>
                </a:lnTo>
                <a:lnTo>
                  <a:pt x="1602" y="1732"/>
                </a:lnTo>
                <a:lnTo>
                  <a:pt x="1603" y="1733"/>
                </a:lnTo>
                <a:lnTo>
                  <a:pt x="1603" y="1732"/>
                </a:lnTo>
                <a:lnTo>
                  <a:pt x="1603" y="1733"/>
                </a:lnTo>
                <a:lnTo>
                  <a:pt x="1603" y="1732"/>
                </a:lnTo>
                <a:lnTo>
                  <a:pt x="1603" y="1733"/>
                </a:lnTo>
                <a:lnTo>
                  <a:pt x="1604" y="1733"/>
                </a:lnTo>
                <a:lnTo>
                  <a:pt x="1604" y="1734"/>
                </a:lnTo>
                <a:lnTo>
                  <a:pt x="1605" y="1734"/>
                </a:lnTo>
                <a:lnTo>
                  <a:pt x="1603" y="1733"/>
                </a:lnTo>
                <a:lnTo>
                  <a:pt x="1602" y="1733"/>
                </a:lnTo>
                <a:lnTo>
                  <a:pt x="1603" y="1734"/>
                </a:lnTo>
                <a:lnTo>
                  <a:pt x="1604" y="1734"/>
                </a:lnTo>
                <a:lnTo>
                  <a:pt x="1605" y="1735"/>
                </a:lnTo>
                <a:lnTo>
                  <a:pt x="1604" y="1737"/>
                </a:lnTo>
                <a:lnTo>
                  <a:pt x="1605" y="1737"/>
                </a:lnTo>
                <a:lnTo>
                  <a:pt x="1606" y="1734"/>
                </a:lnTo>
                <a:lnTo>
                  <a:pt x="1605" y="1737"/>
                </a:lnTo>
                <a:lnTo>
                  <a:pt x="1604" y="1737"/>
                </a:lnTo>
                <a:lnTo>
                  <a:pt x="1605" y="1737"/>
                </a:lnTo>
                <a:lnTo>
                  <a:pt x="1604" y="1737"/>
                </a:lnTo>
                <a:lnTo>
                  <a:pt x="1605" y="1738"/>
                </a:lnTo>
                <a:lnTo>
                  <a:pt x="1604" y="1738"/>
                </a:lnTo>
                <a:lnTo>
                  <a:pt x="1604" y="1737"/>
                </a:lnTo>
                <a:lnTo>
                  <a:pt x="1604" y="1738"/>
                </a:lnTo>
                <a:lnTo>
                  <a:pt x="1604" y="1739"/>
                </a:lnTo>
                <a:lnTo>
                  <a:pt x="1605" y="1740"/>
                </a:lnTo>
                <a:lnTo>
                  <a:pt x="1606" y="1740"/>
                </a:lnTo>
                <a:lnTo>
                  <a:pt x="1606" y="1739"/>
                </a:lnTo>
                <a:lnTo>
                  <a:pt x="1607" y="1739"/>
                </a:lnTo>
                <a:lnTo>
                  <a:pt x="1607" y="1740"/>
                </a:lnTo>
                <a:lnTo>
                  <a:pt x="1607" y="1741"/>
                </a:lnTo>
                <a:lnTo>
                  <a:pt x="1607" y="1742"/>
                </a:lnTo>
                <a:lnTo>
                  <a:pt x="1609" y="1742"/>
                </a:lnTo>
                <a:lnTo>
                  <a:pt x="1609" y="1743"/>
                </a:lnTo>
                <a:lnTo>
                  <a:pt x="1610" y="1743"/>
                </a:lnTo>
                <a:lnTo>
                  <a:pt x="1611" y="1743"/>
                </a:lnTo>
                <a:lnTo>
                  <a:pt x="1612" y="1743"/>
                </a:lnTo>
                <a:lnTo>
                  <a:pt x="1612" y="1745"/>
                </a:lnTo>
                <a:lnTo>
                  <a:pt x="1613" y="1745"/>
                </a:lnTo>
                <a:lnTo>
                  <a:pt x="1613" y="1746"/>
                </a:lnTo>
                <a:lnTo>
                  <a:pt x="1614" y="1750"/>
                </a:lnTo>
                <a:lnTo>
                  <a:pt x="1615" y="1750"/>
                </a:lnTo>
                <a:lnTo>
                  <a:pt x="1617" y="1750"/>
                </a:lnTo>
                <a:lnTo>
                  <a:pt x="1618" y="1750"/>
                </a:lnTo>
                <a:lnTo>
                  <a:pt x="1619" y="1750"/>
                </a:lnTo>
                <a:lnTo>
                  <a:pt x="1620" y="1750"/>
                </a:lnTo>
                <a:lnTo>
                  <a:pt x="1621" y="1750"/>
                </a:lnTo>
                <a:lnTo>
                  <a:pt x="1622" y="1749"/>
                </a:lnTo>
                <a:lnTo>
                  <a:pt x="1623" y="1749"/>
                </a:lnTo>
                <a:lnTo>
                  <a:pt x="1623" y="1750"/>
                </a:lnTo>
                <a:lnTo>
                  <a:pt x="1624" y="1749"/>
                </a:lnTo>
                <a:lnTo>
                  <a:pt x="1626" y="1749"/>
                </a:lnTo>
                <a:lnTo>
                  <a:pt x="1627" y="1749"/>
                </a:lnTo>
                <a:lnTo>
                  <a:pt x="1628" y="1750"/>
                </a:lnTo>
                <a:lnTo>
                  <a:pt x="1629" y="1750"/>
                </a:lnTo>
                <a:lnTo>
                  <a:pt x="1630" y="1750"/>
                </a:lnTo>
                <a:lnTo>
                  <a:pt x="1631" y="1750"/>
                </a:lnTo>
                <a:lnTo>
                  <a:pt x="1631" y="1751"/>
                </a:lnTo>
                <a:lnTo>
                  <a:pt x="1632" y="1751"/>
                </a:lnTo>
                <a:lnTo>
                  <a:pt x="1634" y="1751"/>
                </a:lnTo>
                <a:lnTo>
                  <a:pt x="1634" y="1753"/>
                </a:lnTo>
                <a:lnTo>
                  <a:pt x="1634" y="1754"/>
                </a:lnTo>
                <a:lnTo>
                  <a:pt x="1634" y="1755"/>
                </a:lnTo>
                <a:lnTo>
                  <a:pt x="1634" y="1756"/>
                </a:lnTo>
                <a:lnTo>
                  <a:pt x="1635" y="1756"/>
                </a:lnTo>
                <a:lnTo>
                  <a:pt x="1635" y="1757"/>
                </a:lnTo>
                <a:lnTo>
                  <a:pt x="1636" y="1758"/>
                </a:lnTo>
                <a:lnTo>
                  <a:pt x="1637" y="1759"/>
                </a:lnTo>
                <a:lnTo>
                  <a:pt x="1636" y="1759"/>
                </a:lnTo>
                <a:lnTo>
                  <a:pt x="1637" y="1759"/>
                </a:lnTo>
                <a:lnTo>
                  <a:pt x="1636" y="1760"/>
                </a:lnTo>
                <a:lnTo>
                  <a:pt x="1637" y="1760"/>
                </a:lnTo>
                <a:lnTo>
                  <a:pt x="1637" y="1762"/>
                </a:lnTo>
                <a:lnTo>
                  <a:pt x="1637" y="1763"/>
                </a:lnTo>
                <a:lnTo>
                  <a:pt x="1637" y="1764"/>
                </a:lnTo>
                <a:lnTo>
                  <a:pt x="1637" y="1765"/>
                </a:lnTo>
                <a:lnTo>
                  <a:pt x="1636" y="1765"/>
                </a:lnTo>
                <a:lnTo>
                  <a:pt x="1636" y="1766"/>
                </a:lnTo>
                <a:lnTo>
                  <a:pt x="1636" y="1767"/>
                </a:lnTo>
                <a:lnTo>
                  <a:pt x="1635" y="1767"/>
                </a:lnTo>
                <a:lnTo>
                  <a:pt x="1635" y="1768"/>
                </a:lnTo>
                <a:lnTo>
                  <a:pt x="1635" y="1770"/>
                </a:lnTo>
                <a:lnTo>
                  <a:pt x="1635" y="1771"/>
                </a:lnTo>
                <a:lnTo>
                  <a:pt x="1634" y="1771"/>
                </a:lnTo>
                <a:lnTo>
                  <a:pt x="1634" y="1772"/>
                </a:lnTo>
                <a:lnTo>
                  <a:pt x="1634" y="1773"/>
                </a:lnTo>
                <a:lnTo>
                  <a:pt x="1634" y="1774"/>
                </a:lnTo>
                <a:lnTo>
                  <a:pt x="1632" y="1774"/>
                </a:lnTo>
                <a:lnTo>
                  <a:pt x="1632" y="1775"/>
                </a:lnTo>
                <a:lnTo>
                  <a:pt x="1632" y="1776"/>
                </a:lnTo>
                <a:lnTo>
                  <a:pt x="1632" y="1778"/>
                </a:lnTo>
                <a:lnTo>
                  <a:pt x="1632" y="1779"/>
                </a:lnTo>
                <a:lnTo>
                  <a:pt x="1634" y="1780"/>
                </a:lnTo>
                <a:lnTo>
                  <a:pt x="1634" y="1781"/>
                </a:lnTo>
                <a:lnTo>
                  <a:pt x="1634" y="1782"/>
                </a:lnTo>
                <a:lnTo>
                  <a:pt x="1632" y="1782"/>
                </a:lnTo>
                <a:lnTo>
                  <a:pt x="1634" y="1782"/>
                </a:lnTo>
                <a:lnTo>
                  <a:pt x="1634" y="1783"/>
                </a:lnTo>
                <a:lnTo>
                  <a:pt x="1634" y="1784"/>
                </a:lnTo>
                <a:lnTo>
                  <a:pt x="1634" y="1783"/>
                </a:lnTo>
                <a:lnTo>
                  <a:pt x="1635" y="1784"/>
                </a:lnTo>
                <a:lnTo>
                  <a:pt x="1635" y="1785"/>
                </a:lnTo>
                <a:lnTo>
                  <a:pt x="1635" y="1787"/>
                </a:lnTo>
                <a:lnTo>
                  <a:pt x="1635" y="1788"/>
                </a:lnTo>
                <a:lnTo>
                  <a:pt x="1636" y="1788"/>
                </a:lnTo>
                <a:lnTo>
                  <a:pt x="1636" y="1789"/>
                </a:lnTo>
                <a:lnTo>
                  <a:pt x="1636" y="1790"/>
                </a:lnTo>
                <a:lnTo>
                  <a:pt x="1636" y="1791"/>
                </a:lnTo>
                <a:lnTo>
                  <a:pt x="1637" y="1791"/>
                </a:lnTo>
                <a:lnTo>
                  <a:pt x="1636" y="1791"/>
                </a:lnTo>
                <a:lnTo>
                  <a:pt x="1635" y="1791"/>
                </a:lnTo>
                <a:lnTo>
                  <a:pt x="1636" y="1792"/>
                </a:lnTo>
                <a:lnTo>
                  <a:pt x="1636" y="1793"/>
                </a:lnTo>
                <a:lnTo>
                  <a:pt x="1637" y="1793"/>
                </a:lnTo>
                <a:lnTo>
                  <a:pt x="1637" y="1795"/>
                </a:lnTo>
                <a:lnTo>
                  <a:pt x="1637" y="1793"/>
                </a:lnTo>
                <a:lnTo>
                  <a:pt x="1638" y="1793"/>
                </a:lnTo>
                <a:lnTo>
                  <a:pt x="1638" y="1795"/>
                </a:lnTo>
                <a:lnTo>
                  <a:pt x="1639" y="1795"/>
                </a:lnTo>
                <a:lnTo>
                  <a:pt x="1640" y="1796"/>
                </a:lnTo>
                <a:lnTo>
                  <a:pt x="1642" y="1796"/>
                </a:lnTo>
                <a:lnTo>
                  <a:pt x="1642" y="1797"/>
                </a:lnTo>
                <a:lnTo>
                  <a:pt x="1643" y="1797"/>
                </a:lnTo>
                <a:lnTo>
                  <a:pt x="1644" y="1797"/>
                </a:lnTo>
                <a:lnTo>
                  <a:pt x="1645" y="1797"/>
                </a:lnTo>
                <a:lnTo>
                  <a:pt x="1646" y="1797"/>
                </a:lnTo>
                <a:lnTo>
                  <a:pt x="1647" y="1797"/>
                </a:lnTo>
                <a:lnTo>
                  <a:pt x="1648" y="1797"/>
                </a:lnTo>
                <a:lnTo>
                  <a:pt x="1649" y="1797"/>
                </a:lnTo>
                <a:lnTo>
                  <a:pt x="1651" y="1797"/>
                </a:lnTo>
                <a:lnTo>
                  <a:pt x="1652" y="1798"/>
                </a:lnTo>
                <a:lnTo>
                  <a:pt x="1653" y="1798"/>
                </a:lnTo>
                <a:lnTo>
                  <a:pt x="1654" y="1799"/>
                </a:lnTo>
                <a:lnTo>
                  <a:pt x="1655" y="1799"/>
                </a:lnTo>
                <a:lnTo>
                  <a:pt x="1655" y="1800"/>
                </a:lnTo>
                <a:lnTo>
                  <a:pt x="1656" y="1800"/>
                </a:lnTo>
                <a:lnTo>
                  <a:pt x="1656" y="1801"/>
                </a:lnTo>
                <a:lnTo>
                  <a:pt x="1657" y="1801"/>
                </a:lnTo>
                <a:lnTo>
                  <a:pt x="1657" y="1802"/>
                </a:lnTo>
                <a:lnTo>
                  <a:pt x="1659" y="1802"/>
                </a:lnTo>
                <a:lnTo>
                  <a:pt x="1659" y="1804"/>
                </a:lnTo>
                <a:lnTo>
                  <a:pt x="1657" y="1805"/>
                </a:lnTo>
                <a:lnTo>
                  <a:pt x="1657" y="1806"/>
                </a:lnTo>
                <a:lnTo>
                  <a:pt x="1656" y="1806"/>
                </a:lnTo>
                <a:lnTo>
                  <a:pt x="1656" y="1807"/>
                </a:lnTo>
                <a:lnTo>
                  <a:pt x="1655" y="1807"/>
                </a:lnTo>
                <a:lnTo>
                  <a:pt x="1655" y="1808"/>
                </a:lnTo>
                <a:lnTo>
                  <a:pt x="1655" y="1807"/>
                </a:lnTo>
                <a:lnTo>
                  <a:pt x="1654" y="1807"/>
                </a:lnTo>
                <a:lnTo>
                  <a:pt x="1654" y="1808"/>
                </a:lnTo>
                <a:lnTo>
                  <a:pt x="1653" y="1808"/>
                </a:lnTo>
                <a:lnTo>
                  <a:pt x="1652" y="1808"/>
                </a:lnTo>
                <a:lnTo>
                  <a:pt x="1652" y="1809"/>
                </a:lnTo>
                <a:lnTo>
                  <a:pt x="1651" y="1809"/>
                </a:lnTo>
                <a:lnTo>
                  <a:pt x="1649" y="1809"/>
                </a:lnTo>
                <a:lnTo>
                  <a:pt x="1648" y="1809"/>
                </a:lnTo>
                <a:lnTo>
                  <a:pt x="1647" y="1809"/>
                </a:lnTo>
                <a:lnTo>
                  <a:pt x="1647" y="1810"/>
                </a:lnTo>
                <a:lnTo>
                  <a:pt x="1646" y="1810"/>
                </a:lnTo>
                <a:lnTo>
                  <a:pt x="1645" y="1810"/>
                </a:lnTo>
                <a:lnTo>
                  <a:pt x="1645" y="1812"/>
                </a:lnTo>
                <a:lnTo>
                  <a:pt x="1644" y="1812"/>
                </a:lnTo>
                <a:lnTo>
                  <a:pt x="1645" y="1813"/>
                </a:lnTo>
                <a:lnTo>
                  <a:pt x="1646" y="1813"/>
                </a:lnTo>
                <a:lnTo>
                  <a:pt x="1646" y="1814"/>
                </a:lnTo>
                <a:lnTo>
                  <a:pt x="1647" y="1814"/>
                </a:lnTo>
                <a:lnTo>
                  <a:pt x="1648" y="1813"/>
                </a:lnTo>
                <a:lnTo>
                  <a:pt x="1649" y="1813"/>
                </a:lnTo>
                <a:lnTo>
                  <a:pt x="1651" y="1812"/>
                </a:lnTo>
                <a:lnTo>
                  <a:pt x="1652" y="1812"/>
                </a:lnTo>
                <a:lnTo>
                  <a:pt x="1653" y="1810"/>
                </a:lnTo>
                <a:lnTo>
                  <a:pt x="1654" y="1810"/>
                </a:lnTo>
                <a:lnTo>
                  <a:pt x="1655" y="1810"/>
                </a:lnTo>
                <a:lnTo>
                  <a:pt x="1654" y="1810"/>
                </a:lnTo>
                <a:lnTo>
                  <a:pt x="1655" y="1809"/>
                </a:lnTo>
                <a:lnTo>
                  <a:pt x="1656" y="1809"/>
                </a:lnTo>
                <a:lnTo>
                  <a:pt x="1656" y="1808"/>
                </a:lnTo>
                <a:lnTo>
                  <a:pt x="1657" y="1808"/>
                </a:lnTo>
                <a:lnTo>
                  <a:pt x="1659" y="1808"/>
                </a:lnTo>
                <a:lnTo>
                  <a:pt x="1659" y="1807"/>
                </a:lnTo>
                <a:lnTo>
                  <a:pt x="1657" y="1807"/>
                </a:lnTo>
                <a:lnTo>
                  <a:pt x="1657" y="1806"/>
                </a:lnTo>
                <a:lnTo>
                  <a:pt x="1657" y="1807"/>
                </a:lnTo>
                <a:lnTo>
                  <a:pt x="1659" y="1807"/>
                </a:lnTo>
                <a:lnTo>
                  <a:pt x="1660" y="1807"/>
                </a:lnTo>
                <a:lnTo>
                  <a:pt x="1661" y="1807"/>
                </a:lnTo>
                <a:lnTo>
                  <a:pt x="1661" y="1808"/>
                </a:lnTo>
                <a:lnTo>
                  <a:pt x="1662" y="1809"/>
                </a:lnTo>
                <a:lnTo>
                  <a:pt x="1663" y="1809"/>
                </a:lnTo>
                <a:lnTo>
                  <a:pt x="1663" y="1810"/>
                </a:lnTo>
                <a:lnTo>
                  <a:pt x="1664" y="1810"/>
                </a:lnTo>
                <a:lnTo>
                  <a:pt x="1664" y="1812"/>
                </a:lnTo>
                <a:lnTo>
                  <a:pt x="1664" y="1813"/>
                </a:lnTo>
                <a:lnTo>
                  <a:pt x="1663" y="1813"/>
                </a:lnTo>
                <a:lnTo>
                  <a:pt x="1664" y="1813"/>
                </a:lnTo>
                <a:lnTo>
                  <a:pt x="1664" y="1814"/>
                </a:lnTo>
                <a:lnTo>
                  <a:pt x="1663" y="1814"/>
                </a:lnTo>
                <a:lnTo>
                  <a:pt x="1663" y="1815"/>
                </a:lnTo>
                <a:lnTo>
                  <a:pt x="1663" y="1816"/>
                </a:lnTo>
                <a:lnTo>
                  <a:pt x="1662" y="1816"/>
                </a:lnTo>
                <a:lnTo>
                  <a:pt x="1662" y="1817"/>
                </a:lnTo>
                <a:lnTo>
                  <a:pt x="1661" y="1818"/>
                </a:lnTo>
                <a:lnTo>
                  <a:pt x="1660" y="1820"/>
                </a:lnTo>
                <a:lnTo>
                  <a:pt x="1659" y="1821"/>
                </a:lnTo>
                <a:lnTo>
                  <a:pt x="1657" y="1821"/>
                </a:lnTo>
                <a:lnTo>
                  <a:pt x="1657" y="1822"/>
                </a:lnTo>
                <a:lnTo>
                  <a:pt x="1656" y="1822"/>
                </a:lnTo>
                <a:lnTo>
                  <a:pt x="1656" y="1823"/>
                </a:lnTo>
                <a:lnTo>
                  <a:pt x="1655" y="1823"/>
                </a:lnTo>
                <a:lnTo>
                  <a:pt x="1655" y="1824"/>
                </a:lnTo>
                <a:lnTo>
                  <a:pt x="1654" y="1825"/>
                </a:lnTo>
                <a:lnTo>
                  <a:pt x="1654" y="1824"/>
                </a:lnTo>
                <a:lnTo>
                  <a:pt x="1654" y="1823"/>
                </a:lnTo>
                <a:lnTo>
                  <a:pt x="1655" y="1823"/>
                </a:lnTo>
                <a:lnTo>
                  <a:pt x="1654" y="1823"/>
                </a:lnTo>
                <a:lnTo>
                  <a:pt x="1654" y="1824"/>
                </a:lnTo>
                <a:lnTo>
                  <a:pt x="1653" y="1824"/>
                </a:lnTo>
                <a:lnTo>
                  <a:pt x="1653" y="1825"/>
                </a:lnTo>
                <a:lnTo>
                  <a:pt x="1652" y="1825"/>
                </a:lnTo>
                <a:lnTo>
                  <a:pt x="1653" y="1825"/>
                </a:lnTo>
                <a:lnTo>
                  <a:pt x="1652" y="1826"/>
                </a:lnTo>
                <a:lnTo>
                  <a:pt x="1652" y="1827"/>
                </a:lnTo>
                <a:lnTo>
                  <a:pt x="1653" y="1829"/>
                </a:lnTo>
                <a:lnTo>
                  <a:pt x="1652" y="1829"/>
                </a:lnTo>
                <a:lnTo>
                  <a:pt x="1653" y="1829"/>
                </a:lnTo>
                <a:lnTo>
                  <a:pt x="1653" y="1830"/>
                </a:lnTo>
                <a:lnTo>
                  <a:pt x="1652" y="1830"/>
                </a:lnTo>
                <a:lnTo>
                  <a:pt x="1652" y="1831"/>
                </a:lnTo>
                <a:lnTo>
                  <a:pt x="1652" y="1832"/>
                </a:lnTo>
                <a:lnTo>
                  <a:pt x="1651" y="1832"/>
                </a:lnTo>
                <a:lnTo>
                  <a:pt x="1651" y="1833"/>
                </a:lnTo>
                <a:lnTo>
                  <a:pt x="1651" y="1834"/>
                </a:lnTo>
                <a:lnTo>
                  <a:pt x="1651" y="1835"/>
                </a:lnTo>
                <a:lnTo>
                  <a:pt x="1651" y="1837"/>
                </a:lnTo>
                <a:lnTo>
                  <a:pt x="1649" y="1837"/>
                </a:lnTo>
                <a:lnTo>
                  <a:pt x="1649" y="1838"/>
                </a:lnTo>
                <a:lnTo>
                  <a:pt x="1648" y="1838"/>
                </a:lnTo>
                <a:lnTo>
                  <a:pt x="1648" y="1839"/>
                </a:lnTo>
                <a:lnTo>
                  <a:pt x="1647" y="1839"/>
                </a:lnTo>
                <a:lnTo>
                  <a:pt x="1647" y="1840"/>
                </a:lnTo>
                <a:lnTo>
                  <a:pt x="1647" y="1839"/>
                </a:lnTo>
                <a:lnTo>
                  <a:pt x="1647" y="1840"/>
                </a:lnTo>
                <a:lnTo>
                  <a:pt x="1646" y="1840"/>
                </a:lnTo>
                <a:lnTo>
                  <a:pt x="1645" y="1840"/>
                </a:lnTo>
                <a:lnTo>
                  <a:pt x="1645" y="1841"/>
                </a:lnTo>
                <a:lnTo>
                  <a:pt x="1644" y="1841"/>
                </a:lnTo>
                <a:lnTo>
                  <a:pt x="1643" y="1841"/>
                </a:lnTo>
                <a:lnTo>
                  <a:pt x="1642" y="1841"/>
                </a:lnTo>
                <a:lnTo>
                  <a:pt x="1640" y="1841"/>
                </a:lnTo>
                <a:lnTo>
                  <a:pt x="1640" y="1842"/>
                </a:lnTo>
                <a:lnTo>
                  <a:pt x="1639" y="1842"/>
                </a:lnTo>
                <a:lnTo>
                  <a:pt x="1638" y="1842"/>
                </a:lnTo>
                <a:lnTo>
                  <a:pt x="1638" y="1843"/>
                </a:lnTo>
                <a:lnTo>
                  <a:pt x="1637" y="1845"/>
                </a:lnTo>
                <a:lnTo>
                  <a:pt x="1636" y="1845"/>
                </a:lnTo>
                <a:lnTo>
                  <a:pt x="1635" y="1845"/>
                </a:lnTo>
                <a:lnTo>
                  <a:pt x="1635" y="1846"/>
                </a:lnTo>
                <a:lnTo>
                  <a:pt x="1634" y="1846"/>
                </a:lnTo>
                <a:lnTo>
                  <a:pt x="1632" y="1846"/>
                </a:lnTo>
                <a:lnTo>
                  <a:pt x="1631" y="1846"/>
                </a:lnTo>
                <a:lnTo>
                  <a:pt x="1630" y="1846"/>
                </a:lnTo>
                <a:lnTo>
                  <a:pt x="1630" y="1847"/>
                </a:lnTo>
                <a:lnTo>
                  <a:pt x="1629" y="1847"/>
                </a:lnTo>
                <a:lnTo>
                  <a:pt x="1628" y="1847"/>
                </a:lnTo>
                <a:lnTo>
                  <a:pt x="1627" y="1847"/>
                </a:lnTo>
                <a:lnTo>
                  <a:pt x="1626" y="1847"/>
                </a:lnTo>
                <a:lnTo>
                  <a:pt x="1626" y="1848"/>
                </a:lnTo>
                <a:lnTo>
                  <a:pt x="1624" y="1848"/>
                </a:lnTo>
                <a:lnTo>
                  <a:pt x="1623" y="1848"/>
                </a:lnTo>
                <a:lnTo>
                  <a:pt x="1622" y="1848"/>
                </a:lnTo>
                <a:lnTo>
                  <a:pt x="1622" y="1847"/>
                </a:lnTo>
                <a:lnTo>
                  <a:pt x="1621" y="1847"/>
                </a:lnTo>
                <a:lnTo>
                  <a:pt x="1620" y="1847"/>
                </a:lnTo>
                <a:lnTo>
                  <a:pt x="1620" y="1846"/>
                </a:lnTo>
                <a:lnTo>
                  <a:pt x="1619" y="1846"/>
                </a:lnTo>
                <a:lnTo>
                  <a:pt x="1619" y="1847"/>
                </a:lnTo>
                <a:lnTo>
                  <a:pt x="1618" y="1847"/>
                </a:lnTo>
                <a:lnTo>
                  <a:pt x="1618" y="1846"/>
                </a:lnTo>
                <a:lnTo>
                  <a:pt x="1617" y="1846"/>
                </a:lnTo>
                <a:lnTo>
                  <a:pt x="1617" y="1847"/>
                </a:lnTo>
                <a:lnTo>
                  <a:pt x="1617" y="1846"/>
                </a:lnTo>
                <a:lnTo>
                  <a:pt x="1615" y="1846"/>
                </a:lnTo>
                <a:lnTo>
                  <a:pt x="1615" y="1845"/>
                </a:lnTo>
                <a:lnTo>
                  <a:pt x="1615" y="1843"/>
                </a:lnTo>
                <a:lnTo>
                  <a:pt x="1614" y="1843"/>
                </a:lnTo>
                <a:lnTo>
                  <a:pt x="1614" y="1842"/>
                </a:lnTo>
                <a:lnTo>
                  <a:pt x="1613" y="1841"/>
                </a:lnTo>
                <a:lnTo>
                  <a:pt x="1613" y="1840"/>
                </a:lnTo>
                <a:lnTo>
                  <a:pt x="1613" y="1839"/>
                </a:lnTo>
                <a:lnTo>
                  <a:pt x="1612" y="1839"/>
                </a:lnTo>
                <a:lnTo>
                  <a:pt x="1612" y="1838"/>
                </a:lnTo>
                <a:lnTo>
                  <a:pt x="1612" y="1837"/>
                </a:lnTo>
                <a:lnTo>
                  <a:pt x="1613" y="1837"/>
                </a:lnTo>
                <a:lnTo>
                  <a:pt x="1613" y="1835"/>
                </a:lnTo>
                <a:lnTo>
                  <a:pt x="1613" y="1834"/>
                </a:lnTo>
                <a:lnTo>
                  <a:pt x="1614" y="1833"/>
                </a:lnTo>
                <a:lnTo>
                  <a:pt x="1614" y="1832"/>
                </a:lnTo>
                <a:lnTo>
                  <a:pt x="1614" y="1831"/>
                </a:lnTo>
                <a:lnTo>
                  <a:pt x="1614" y="1830"/>
                </a:lnTo>
                <a:lnTo>
                  <a:pt x="1614" y="1829"/>
                </a:lnTo>
                <a:lnTo>
                  <a:pt x="1614" y="1827"/>
                </a:lnTo>
                <a:lnTo>
                  <a:pt x="1614" y="1826"/>
                </a:lnTo>
                <a:lnTo>
                  <a:pt x="1614" y="1825"/>
                </a:lnTo>
                <a:lnTo>
                  <a:pt x="1614" y="1824"/>
                </a:lnTo>
                <a:lnTo>
                  <a:pt x="1615" y="1823"/>
                </a:lnTo>
                <a:lnTo>
                  <a:pt x="1615" y="1822"/>
                </a:lnTo>
                <a:lnTo>
                  <a:pt x="1615" y="1821"/>
                </a:lnTo>
                <a:lnTo>
                  <a:pt x="1615" y="1820"/>
                </a:lnTo>
                <a:lnTo>
                  <a:pt x="1614" y="1818"/>
                </a:lnTo>
                <a:lnTo>
                  <a:pt x="1614" y="1817"/>
                </a:lnTo>
                <a:lnTo>
                  <a:pt x="1613" y="1817"/>
                </a:lnTo>
                <a:lnTo>
                  <a:pt x="1613" y="1816"/>
                </a:lnTo>
                <a:lnTo>
                  <a:pt x="1613" y="1815"/>
                </a:lnTo>
                <a:lnTo>
                  <a:pt x="1612" y="1815"/>
                </a:lnTo>
                <a:lnTo>
                  <a:pt x="1612" y="1814"/>
                </a:lnTo>
                <a:lnTo>
                  <a:pt x="1611" y="1814"/>
                </a:lnTo>
                <a:lnTo>
                  <a:pt x="1611" y="1813"/>
                </a:lnTo>
                <a:lnTo>
                  <a:pt x="1611" y="1812"/>
                </a:lnTo>
                <a:lnTo>
                  <a:pt x="1611" y="1810"/>
                </a:lnTo>
                <a:lnTo>
                  <a:pt x="1611" y="1809"/>
                </a:lnTo>
                <a:lnTo>
                  <a:pt x="1610" y="1809"/>
                </a:lnTo>
                <a:lnTo>
                  <a:pt x="1609" y="1809"/>
                </a:lnTo>
                <a:lnTo>
                  <a:pt x="1607" y="1809"/>
                </a:lnTo>
                <a:lnTo>
                  <a:pt x="1606" y="1808"/>
                </a:lnTo>
                <a:lnTo>
                  <a:pt x="1606" y="1809"/>
                </a:lnTo>
                <a:lnTo>
                  <a:pt x="1612" y="1816"/>
                </a:lnTo>
                <a:lnTo>
                  <a:pt x="1612" y="1817"/>
                </a:lnTo>
                <a:lnTo>
                  <a:pt x="1611" y="1817"/>
                </a:lnTo>
                <a:lnTo>
                  <a:pt x="1612" y="1816"/>
                </a:lnTo>
                <a:lnTo>
                  <a:pt x="1611" y="1816"/>
                </a:lnTo>
                <a:lnTo>
                  <a:pt x="1605" y="1809"/>
                </a:lnTo>
                <a:lnTo>
                  <a:pt x="1606" y="1809"/>
                </a:lnTo>
                <a:lnTo>
                  <a:pt x="1606" y="1808"/>
                </a:lnTo>
                <a:lnTo>
                  <a:pt x="1605" y="1808"/>
                </a:lnTo>
                <a:lnTo>
                  <a:pt x="1605" y="1809"/>
                </a:lnTo>
                <a:lnTo>
                  <a:pt x="1605" y="1808"/>
                </a:lnTo>
                <a:lnTo>
                  <a:pt x="1604" y="1808"/>
                </a:lnTo>
                <a:lnTo>
                  <a:pt x="1604" y="1807"/>
                </a:lnTo>
                <a:lnTo>
                  <a:pt x="1603" y="1808"/>
                </a:lnTo>
                <a:lnTo>
                  <a:pt x="1603" y="1807"/>
                </a:lnTo>
                <a:lnTo>
                  <a:pt x="1604" y="1807"/>
                </a:lnTo>
                <a:lnTo>
                  <a:pt x="1604" y="1808"/>
                </a:lnTo>
                <a:lnTo>
                  <a:pt x="1605" y="1808"/>
                </a:lnTo>
                <a:lnTo>
                  <a:pt x="1606" y="1808"/>
                </a:lnTo>
                <a:lnTo>
                  <a:pt x="1605" y="1807"/>
                </a:lnTo>
                <a:lnTo>
                  <a:pt x="1598" y="1799"/>
                </a:lnTo>
                <a:lnTo>
                  <a:pt x="1590" y="1790"/>
                </a:lnTo>
                <a:lnTo>
                  <a:pt x="1592" y="1791"/>
                </a:lnTo>
                <a:lnTo>
                  <a:pt x="1590" y="1791"/>
                </a:lnTo>
                <a:lnTo>
                  <a:pt x="1590" y="1790"/>
                </a:lnTo>
                <a:lnTo>
                  <a:pt x="1590" y="1791"/>
                </a:lnTo>
                <a:lnTo>
                  <a:pt x="1589" y="1791"/>
                </a:lnTo>
                <a:lnTo>
                  <a:pt x="1589" y="1790"/>
                </a:lnTo>
                <a:lnTo>
                  <a:pt x="1590" y="1790"/>
                </a:lnTo>
                <a:lnTo>
                  <a:pt x="1590" y="1789"/>
                </a:lnTo>
                <a:lnTo>
                  <a:pt x="1586" y="1784"/>
                </a:lnTo>
                <a:lnTo>
                  <a:pt x="1586" y="1783"/>
                </a:lnTo>
                <a:lnTo>
                  <a:pt x="1585" y="1784"/>
                </a:lnTo>
                <a:lnTo>
                  <a:pt x="1586" y="1783"/>
                </a:lnTo>
                <a:lnTo>
                  <a:pt x="1587" y="1782"/>
                </a:lnTo>
                <a:lnTo>
                  <a:pt x="1586" y="1782"/>
                </a:lnTo>
                <a:lnTo>
                  <a:pt x="1585" y="1783"/>
                </a:lnTo>
                <a:lnTo>
                  <a:pt x="1585" y="1784"/>
                </a:lnTo>
                <a:lnTo>
                  <a:pt x="1584" y="1783"/>
                </a:lnTo>
                <a:lnTo>
                  <a:pt x="1585" y="1783"/>
                </a:lnTo>
                <a:lnTo>
                  <a:pt x="1585" y="1782"/>
                </a:lnTo>
                <a:lnTo>
                  <a:pt x="1584" y="1783"/>
                </a:lnTo>
                <a:lnTo>
                  <a:pt x="1585" y="1782"/>
                </a:lnTo>
                <a:lnTo>
                  <a:pt x="1585" y="1781"/>
                </a:lnTo>
                <a:lnTo>
                  <a:pt x="1584" y="1782"/>
                </a:lnTo>
                <a:lnTo>
                  <a:pt x="1582" y="1782"/>
                </a:lnTo>
                <a:lnTo>
                  <a:pt x="1584" y="1782"/>
                </a:lnTo>
                <a:lnTo>
                  <a:pt x="1585" y="1781"/>
                </a:lnTo>
                <a:lnTo>
                  <a:pt x="1584" y="1781"/>
                </a:lnTo>
                <a:lnTo>
                  <a:pt x="1584" y="1780"/>
                </a:lnTo>
                <a:lnTo>
                  <a:pt x="1582" y="1781"/>
                </a:lnTo>
                <a:lnTo>
                  <a:pt x="1582" y="1780"/>
                </a:lnTo>
                <a:lnTo>
                  <a:pt x="1582" y="1779"/>
                </a:lnTo>
                <a:lnTo>
                  <a:pt x="1581" y="1779"/>
                </a:lnTo>
                <a:lnTo>
                  <a:pt x="1581" y="1778"/>
                </a:lnTo>
                <a:lnTo>
                  <a:pt x="1580" y="1778"/>
                </a:lnTo>
                <a:lnTo>
                  <a:pt x="1579" y="1776"/>
                </a:lnTo>
                <a:lnTo>
                  <a:pt x="1578" y="1776"/>
                </a:lnTo>
                <a:lnTo>
                  <a:pt x="1577" y="1775"/>
                </a:lnTo>
                <a:lnTo>
                  <a:pt x="1577" y="1776"/>
                </a:lnTo>
                <a:lnTo>
                  <a:pt x="1578" y="1778"/>
                </a:lnTo>
                <a:lnTo>
                  <a:pt x="1577" y="1776"/>
                </a:lnTo>
                <a:lnTo>
                  <a:pt x="1576" y="1778"/>
                </a:lnTo>
                <a:lnTo>
                  <a:pt x="1579" y="1781"/>
                </a:lnTo>
                <a:lnTo>
                  <a:pt x="1577" y="1779"/>
                </a:lnTo>
                <a:lnTo>
                  <a:pt x="1576" y="1781"/>
                </a:lnTo>
                <a:lnTo>
                  <a:pt x="1578" y="1784"/>
                </a:lnTo>
                <a:lnTo>
                  <a:pt x="1579" y="1784"/>
                </a:lnTo>
                <a:lnTo>
                  <a:pt x="1580" y="1787"/>
                </a:lnTo>
                <a:lnTo>
                  <a:pt x="1581" y="1785"/>
                </a:lnTo>
                <a:lnTo>
                  <a:pt x="1580" y="1787"/>
                </a:lnTo>
                <a:lnTo>
                  <a:pt x="1579" y="1784"/>
                </a:lnTo>
                <a:lnTo>
                  <a:pt x="1578" y="1784"/>
                </a:lnTo>
                <a:lnTo>
                  <a:pt x="1576" y="1781"/>
                </a:lnTo>
                <a:lnTo>
                  <a:pt x="1577" y="1779"/>
                </a:lnTo>
                <a:lnTo>
                  <a:pt x="1576" y="1779"/>
                </a:lnTo>
                <a:lnTo>
                  <a:pt x="1574" y="1780"/>
                </a:lnTo>
                <a:lnTo>
                  <a:pt x="1573" y="1781"/>
                </a:lnTo>
                <a:lnTo>
                  <a:pt x="1573" y="1782"/>
                </a:lnTo>
                <a:lnTo>
                  <a:pt x="1576" y="1785"/>
                </a:lnTo>
                <a:lnTo>
                  <a:pt x="1577" y="1785"/>
                </a:lnTo>
                <a:lnTo>
                  <a:pt x="1578" y="1788"/>
                </a:lnTo>
                <a:lnTo>
                  <a:pt x="1579" y="1788"/>
                </a:lnTo>
                <a:lnTo>
                  <a:pt x="1581" y="1789"/>
                </a:lnTo>
                <a:lnTo>
                  <a:pt x="1584" y="1791"/>
                </a:lnTo>
                <a:lnTo>
                  <a:pt x="1585" y="1793"/>
                </a:lnTo>
                <a:lnTo>
                  <a:pt x="1586" y="1793"/>
                </a:lnTo>
                <a:lnTo>
                  <a:pt x="1587" y="1795"/>
                </a:lnTo>
                <a:lnTo>
                  <a:pt x="1593" y="1802"/>
                </a:lnTo>
                <a:lnTo>
                  <a:pt x="1594" y="1802"/>
                </a:lnTo>
                <a:lnTo>
                  <a:pt x="1595" y="1804"/>
                </a:lnTo>
                <a:lnTo>
                  <a:pt x="1598" y="1806"/>
                </a:lnTo>
                <a:lnTo>
                  <a:pt x="1597" y="1807"/>
                </a:lnTo>
                <a:lnTo>
                  <a:pt x="1598" y="1807"/>
                </a:lnTo>
                <a:lnTo>
                  <a:pt x="1597" y="1808"/>
                </a:lnTo>
                <a:lnTo>
                  <a:pt x="1598" y="1808"/>
                </a:lnTo>
                <a:lnTo>
                  <a:pt x="1598" y="1809"/>
                </a:lnTo>
                <a:lnTo>
                  <a:pt x="1599" y="1810"/>
                </a:lnTo>
                <a:lnTo>
                  <a:pt x="1602" y="1812"/>
                </a:lnTo>
                <a:lnTo>
                  <a:pt x="1602" y="1810"/>
                </a:lnTo>
                <a:lnTo>
                  <a:pt x="1602" y="1812"/>
                </a:lnTo>
                <a:lnTo>
                  <a:pt x="1602" y="1813"/>
                </a:lnTo>
                <a:lnTo>
                  <a:pt x="1603" y="1814"/>
                </a:lnTo>
                <a:lnTo>
                  <a:pt x="1604" y="1815"/>
                </a:lnTo>
                <a:lnTo>
                  <a:pt x="1605" y="1815"/>
                </a:lnTo>
                <a:lnTo>
                  <a:pt x="1605" y="1816"/>
                </a:lnTo>
                <a:lnTo>
                  <a:pt x="1606" y="1817"/>
                </a:lnTo>
                <a:lnTo>
                  <a:pt x="1607" y="1817"/>
                </a:lnTo>
                <a:lnTo>
                  <a:pt x="1607" y="1818"/>
                </a:lnTo>
                <a:lnTo>
                  <a:pt x="1607" y="1820"/>
                </a:lnTo>
                <a:lnTo>
                  <a:pt x="1607" y="1823"/>
                </a:lnTo>
                <a:lnTo>
                  <a:pt x="1607" y="1825"/>
                </a:lnTo>
                <a:lnTo>
                  <a:pt x="1607" y="1826"/>
                </a:lnTo>
                <a:lnTo>
                  <a:pt x="1609" y="1829"/>
                </a:lnTo>
                <a:lnTo>
                  <a:pt x="1609" y="1830"/>
                </a:lnTo>
                <a:lnTo>
                  <a:pt x="1609" y="1832"/>
                </a:lnTo>
                <a:lnTo>
                  <a:pt x="1609" y="1833"/>
                </a:lnTo>
                <a:lnTo>
                  <a:pt x="1609" y="1835"/>
                </a:lnTo>
                <a:lnTo>
                  <a:pt x="1609" y="1837"/>
                </a:lnTo>
                <a:lnTo>
                  <a:pt x="1610" y="1842"/>
                </a:lnTo>
                <a:lnTo>
                  <a:pt x="1610" y="1843"/>
                </a:lnTo>
                <a:lnTo>
                  <a:pt x="1610" y="1845"/>
                </a:lnTo>
                <a:lnTo>
                  <a:pt x="1610" y="1846"/>
                </a:lnTo>
                <a:lnTo>
                  <a:pt x="1609" y="1846"/>
                </a:lnTo>
                <a:lnTo>
                  <a:pt x="1604" y="1847"/>
                </a:lnTo>
                <a:lnTo>
                  <a:pt x="1599" y="1848"/>
                </a:lnTo>
                <a:lnTo>
                  <a:pt x="1596" y="1850"/>
                </a:lnTo>
                <a:lnTo>
                  <a:pt x="1594" y="1850"/>
                </a:lnTo>
                <a:lnTo>
                  <a:pt x="1593" y="1850"/>
                </a:lnTo>
                <a:lnTo>
                  <a:pt x="1593" y="1849"/>
                </a:lnTo>
                <a:lnTo>
                  <a:pt x="1593" y="1848"/>
                </a:lnTo>
                <a:lnTo>
                  <a:pt x="1593" y="1847"/>
                </a:lnTo>
                <a:lnTo>
                  <a:pt x="1592" y="1845"/>
                </a:lnTo>
                <a:lnTo>
                  <a:pt x="1592" y="1843"/>
                </a:lnTo>
                <a:lnTo>
                  <a:pt x="1590" y="1842"/>
                </a:lnTo>
                <a:lnTo>
                  <a:pt x="1590" y="1841"/>
                </a:lnTo>
                <a:lnTo>
                  <a:pt x="1589" y="1842"/>
                </a:lnTo>
                <a:lnTo>
                  <a:pt x="1586" y="1842"/>
                </a:lnTo>
                <a:lnTo>
                  <a:pt x="1585" y="1842"/>
                </a:lnTo>
                <a:lnTo>
                  <a:pt x="1585" y="1841"/>
                </a:lnTo>
                <a:lnTo>
                  <a:pt x="1584" y="1841"/>
                </a:lnTo>
                <a:lnTo>
                  <a:pt x="1582" y="1842"/>
                </a:lnTo>
                <a:lnTo>
                  <a:pt x="1581" y="1842"/>
                </a:lnTo>
                <a:lnTo>
                  <a:pt x="1580" y="1842"/>
                </a:lnTo>
                <a:lnTo>
                  <a:pt x="1580" y="1841"/>
                </a:lnTo>
                <a:lnTo>
                  <a:pt x="1579" y="1841"/>
                </a:lnTo>
                <a:lnTo>
                  <a:pt x="1579" y="1840"/>
                </a:lnTo>
                <a:lnTo>
                  <a:pt x="1578" y="1840"/>
                </a:lnTo>
                <a:lnTo>
                  <a:pt x="1577" y="1841"/>
                </a:lnTo>
                <a:lnTo>
                  <a:pt x="1576" y="1841"/>
                </a:lnTo>
                <a:lnTo>
                  <a:pt x="1574" y="1841"/>
                </a:lnTo>
                <a:lnTo>
                  <a:pt x="1572" y="1843"/>
                </a:lnTo>
                <a:lnTo>
                  <a:pt x="1572" y="1845"/>
                </a:lnTo>
                <a:lnTo>
                  <a:pt x="1573" y="1846"/>
                </a:lnTo>
                <a:lnTo>
                  <a:pt x="1576" y="1848"/>
                </a:lnTo>
                <a:lnTo>
                  <a:pt x="1577" y="1849"/>
                </a:lnTo>
                <a:lnTo>
                  <a:pt x="1578" y="1851"/>
                </a:lnTo>
                <a:lnTo>
                  <a:pt x="1578" y="1852"/>
                </a:lnTo>
                <a:lnTo>
                  <a:pt x="1578" y="1854"/>
                </a:lnTo>
                <a:lnTo>
                  <a:pt x="1579" y="1854"/>
                </a:lnTo>
                <a:lnTo>
                  <a:pt x="1579" y="1855"/>
                </a:lnTo>
                <a:lnTo>
                  <a:pt x="1579" y="1856"/>
                </a:lnTo>
                <a:lnTo>
                  <a:pt x="1577" y="1856"/>
                </a:lnTo>
                <a:lnTo>
                  <a:pt x="1576" y="1856"/>
                </a:lnTo>
                <a:lnTo>
                  <a:pt x="1568" y="1859"/>
                </a:lnTo>
                <a:lnTo>
                  <a:pt x="1561" y="1857"/>
                </a:lnTo>
                <a:lnTo>
                  <a:pt x="1557" y="1857"/>
                </a:lnTo>
                <a:lnTo>
                  <a:pt x="1556" y="1857"/>
                </a:lnTo>
                <a:lnTo>
                  <a:pt x="1556" y="1856"/>
                </a:lnTo>
                <a:lnTo>
                  <a:pt x="1555" y="1856"/>
                </a:lnTo>
                <a:lnTo>
                  <a:pt x="1554" y="1855"/>
                </a:lnTo>
                <a:lnTo>
                  <a:pt x="1550" y="1849"/>
                </a:lnTo>
                <a:lnTo>
                  <a:pt x="1550" y="1848"/>
                </a:lnTo>
                <a:lnTo>
                  <a:pt x="1548" y="1848"/>
                </a:lnTo>
                <a:lnTo>
                  <a:pt x="1546" y="1845"/>
                </a:lnTo>
                <a:lnTo>
                  <a:pt x="1545" y="1843"/>
                </a:lnTo>
                <a:lnTo>
                  <a:pt x="1544" y="1841"/>
                </a:lnTo>
                <a:lnTo>
                  <a:pt x="1543" y="1841"/>
                </a:lnTo>
                <a:lnTo>
                  <a:pt x="1542" y="1839"/>
                </a:lnTo>
                <a:lnTo>
                  <a:pt x="1542" y="1838"/>
                </a:lnTo>
                <a:lnTo>
                  <a:pt x="1542" y="1837"/>
                </a:lnTo>
                <a:lnTo>
                  <a:pt x="1542" y="1834"/>
                </a:lnTo>
                <a:lnTo>
                  <a:pt x="1542" y="1833"/>
                </a:lnTo>
                <a:lnTo>
                  <a:pt x="1543" y="1827"/>
                </a:lnTo>
                <a:lnTo>
                  <a:pt x="1542" y="1827"/>
                </a:lnTo>
                <a:lnTo>
                  <a:pt x="1540" y="1827"/>
                </a:lnTo>
                <a:lnTo>
                  <a:pt x="1542" y="1824"/>
                </a:lnTo>
                <a:lnTo>
                  <a:pt x="1542" y="1823"/>
                </a:lnTo>
                <a:lnTo>
                  <a:pt x="1540" y="1827"/>
                </a:lnTo>
                <a:lnTo>
                  <a:pt x="1543" y="1827"/>
                </a:lnTo>
                <a:lnTo>
                  <a:pt x="1543" y="1829"/>
                </a:lnTo>
                <a:lnTo>
                  <a:pt x="1540" y="1827"/>
                </a:lnTo>
                <a:lnTo>
                  <a:pt x="1540" y="1826"/>
                </a:lnTo>
                <a:lnTo>
                  <a:pt x="1539" y="1827"/>
                </a:lnTo>
                <a:lnTo>
                  <a:pt x="1539" y="1826"/>
                </a:lnTo>
                <a:lnTo>
                  <a:pt x="1540" y="1826"/>
                </a:lnTo>
                <a:lnTo>
                  <a:pt x="1542" y="1823"/>
                </a:lnTo>
                <a:lnTo>
                  <a:pt x="1540" y="1823"/>
                </a:lnTo>
                <a:lnTo>
                  <a:pt x="1542" y="1823"/>
                </a:lnTo>
                <a:lnTo>
                  <a:pt x="1543" y="1820"/>
                </a:lnTo>
                <a:lnTo>
                  <a:pt x="1544" y="1817"/>
                </a:lnTo>
                <a:lnTo>
                  <a:pt x="1546" y="1815"/>
                </a:lnTo>
                <a:lnTo>
                  <a:pt x="1550" y="1813"/>
                </a:lnTo>
                <a:lnTo>
                  <a:pt x="1550" y="1812"/>
                </a:lnTo>
                <a:lnTo>
                  <a:pt x="1551" y="1812"/>
                </a:lnTo>
                <a:lnTo>
                  <a:pt x="1551" y="1810"/>
                </a:lnTo>
                <a:lnTo>
                  <a:pt x="1552" y="1810"/>
                </a:lnTo>
                <a:lnTo>
                  <a:pt x="1551" y="1809"/>
                </a:lnTo>
                <a:lnTo>
                  <a:pt x="1551" y="1804"/>
                </a:lnTo>
                <a:lnTo>
                  <a:pt x="1550" y="1800"/>
                </a:lnTo>
                <a:lnTo>
                  <a:pt x="1551" y="1800"/>
                </a:lnTo>
                <a:lnTo>
                  <a:pt x="1550" y="1799"/>
                </a:lnTo>
                <a:lnTo>
                  <a:pt x="1550" y="1797"/>
                </a:lnTo>
                <a:lnTo>
                  <a:pt x="1553" y="1793"/>
                </a:lnTo>
                <a:lnTo>
                  <a:pt x="1554" y="1792"/>
                </a:lnTo>
                <a:lnTo>
                  <a:pt x="1553" y="1791"/>
                </a:lnTo>
                <a:lnTo>
                  <a:pt x="1552" y="1791"/>
                </a:lnTo>
                <a:lnTo>
                  <a:pt x="1551" y="1791"/>
                </a:lnTo>
                <a:lnTo>
                  <a:pt x="1551" y="1792"/>
                </a:lnTo>
                <a:lnTo>
                  <a:pt x="1550" y="1792"/>
                </a:lnTo>
                <a:lnTo>
                  <a:pt x="1548" y="1793"/>
                </a:lnTo>
                <a:lnTo>
                  <a:pt x="1547" y="1795"/>
                </a:lnTo>
                <a:lnTo>
                  <a:pt x="1545" y="1797"/>
                </a:lnTo>
                <a:lnTo>
                  <a:pt x="1543" y="1799"/>
                </a:lnTo>
                <a:lnTo>
                  <a:pt x="1544" y="1798"/>
                </a:lnTo>
                <a:lnTo>
                  <a:pt x="1545" y="1797"/>
                </a:lnTo>
                <a:lnTo>
                  <a:pt x="1546" y="1799"/>
                </a:lnTo>
                <a:lnTo>
                  <a:pt x="1545" y="1799"/>
                </a:lnTo>
                <a:lnTo>
                  <a:pt x="1546" y="1799"/>
                </a:lnTo>
                <a:lnTo>
                  <a:pt x="1545" y="1798"/>
                </a:lnTo>
                <a:lnTo>
                  <a:pt x="1544" y="1798"/>
                </a:lnTo>
                <a:lnTo>
                  <a:pt x="1545" y="1800"/>
                </a:lnTo>
                <a:lnTo>
                  <a:pt x="1546" y="1800"/>
                </a:lnTo>
                <a:lnTo>
                  <a:pt x="1545" y="1801"/>
                </a:lnTo>
                <a:lnTo>
                  <a:pt x="1545" y="1800"/>
                </a:lnTo>
                <a:lnTo>
                  <a:pt x="1544" y="1799"/>
                </a:lnTo>
                <a:lnTo>
                  <a:pt x="1543" y="1799"/>
                </a:lnTo>
                <a:lnTo>
                  <a:pt x="1545" y="1802"/>
                </a:lnTo>
                <a:lnTo>
                  <a:pt x="1545" y="1804"/>
                </a:lnTo>
                <a:lnTo>
                  <a:pt x="1543" y="1799"/>
                </a:lnTo>
                <a:lnTo>
                  <a:pt x="1543" y="1800"/>
                </a:lnTo>
                <a:lnTo>
                  <a:pt x="1543" y="1799"/>
                </a:lnTo>
                <a:lnTo>
                  <a:pt x="1542" y="1799"/>
                </a:lnTo>
                <a:lnTo>
                  <a:pt x="1546" y="1809"/>
                </a:lnTo>
                <a:lnTo>
                  <a:pt x="1542" y="1813"/>
                </a:lnTo>
                <a:lnTo>
                  <a:pt x="1542" y="1814"/>
                </a:lnTo>
                <a:lnTo>
                  <a:pt x="1540" y="1814"/>
                </a:lnTo>
                <a:lnTo>
                  <a:pt x="1535" y="1818"/>
                </a:lnTo>
                <a:lnTo>
                  <a:pt x="1535" y="1820"/>
                </a:lnTo>
                <a:lnTo>
                  <a:pt x="1537" y="1822"/>
                </a:lnTo>
                <a:lnTo>
                  <a:pt x="1536" y="1824"/>
                </a:lnTo>
                <a:lnTo>
                  <a:pt x="1537" y="1822"/>
                </a:lnTo>
                <a:lnTo>
                  <a:pt x="1536" y="1827"/>
                </a:lnTo>
                <a:lnTo>
                  <a:pt x="1536" y="1824"/>
                </a:lnTo>
                <a:lnTo>
                  <a:pt x="1536" y="1826"/>
                </a:lnTo>
                <a:lnTo>
                  <a:pt x="1535" y="1827"/>
                </a:lnTo>
                <a:lnTo>
                  <a:pt x="1532" y="1829"/>
                </a:lnTo>
                <a:lnTo>
                  <a:pt x="1535" y="1832"/>
                </a:lnTo>
                <a:lnTo>
                  <a:pt x="1536" y="1831"/>
                </a:lnTo>
                <a:lnTo>
                  <a:pt x="1535" y="1832"/>
                </a:lnTo>
                <a:lnTo>
                  <a:pt x="1532" y="1829"/>
                </a:lnTo>
                <a:lnTo>
                  <a:pt x="1531" y="1830"/>
                </a:lnTo>
                <a:lnTo>
                  <a:pt x="1531" y="1831"/>
                </a:lnTo>
                <a:lnTo>
                  <a:pt x="1535" y="1834"/>
                </a:lnTo>
                <a:lnTo>
                  <a:pt x="1534" y="1835"/>
                </a:lnTo>
                <a:lnTo>
                  <a:pt x="1534" y="1834"/>
                </a:lnTo>
                <a:lnTo>
                  <a:pt x="1530" y="1831"/>
                </a:lnTo>
                <a:lnTo>
                  <a:pt x="1529" y="1832"/>
                </a:lnTo>
                <a:lnTo>
                  <a:pt x="1534" y="1837"/>
                </a:lnTo>
                <a:lnTo>
                  <a:pt x="1535" y="1837"/>
                </a:lnTo>
                <a:lnTo>
                  <a:pt x="1534" y="1838"/>
                </a:lnTo>
                <a:lnTo>
                  <a:pt x="1534" y="1837"/>
                </a:lnTo>
                <a:lnTo>
                  <a:pt x="1529" y="1832"/>
                </a:lnTo>
                <a:lnTo>
                  <a:pt x="1529" y="1833"/>
                </a:lnTo>
                <a:lnTo>
                  <a:pt x="1530" y="1835"/>
                </a:lnTo>
                <a:lnTo>
                  <a:pt x="1530" y="1837"/>
                </a:lnTo>
                <a:lnTo>
                  <a:pt x="1531" y="1838"/>
                </a:lnTo>
                <a:lnTo>
                  <a:pt x="1532" y="1838"/>
                </a:lnTo>
                <a:lnTo>
                  <a:pt x="1532" y="1839"/>
                </a:lnTo>
                <a:lnTo>
                  <a:pt x="1536" y="1842"/>
                </a:lnTo>
                <a:lnTo>
                  <a:pt x="1540" y="1848"/>
                </a:lnTo>
                <a:lnTo>
                  <a:pt x="1539" y="1848"/>
                </a:lnTo>
                <a:lnTo>
                  <a:pt x="1546" y="1856"/>
                </a:lnTo>
                <a:lnTo>
                  <a:pt x="1547" y="1856"/>
                </a:lnTo>
                <a:lnTo>
                  <a:pt x="1551" y="1859"/>
                </a:lnTo>
                <a:lnTo>
                  <a:pt x="1550" y="1860"/>
                </a:lnTo>
                <a:lnTo>
                  <a:pt x="1552" y="1863"/>
                </a:lnTo>
                <a:lnTo>
                  <a:pt x="1554" y="1863"/>
                </a:lnTo>
                <a:lnTo>
                  <a:pt x="1554" y="1864"/>
                </a:lnTo>
                <a:lnTo>
                  <a:pt x="1554" y="1863"/>
                </a:lnTo>
                <a:lnTo>
                  <a:pt x="1554" y="1864"/>
                </a:lnTo>
                <a:lnTo>
                  <a:pt x="1554" y="1863"/>
                </a:lnTo>
                <a:lnTo>
                  <a:pt x="1555" y="1863"/>
                </a:lnTo>
                <a:lnTo>
                  <a:pt x="1554" y="1863"/>
                </a:lnTo>
                <a:lnTo>
                  <a:pt x="1554" y="1864"/>
                </a:lnTo>
                <a:lnTo>
                  <a:pt x="1555" y="1864"/>
                </a:lnTo>
                <a:lnTo>
                  <a:pt x="1555" y="1865"/>
                </a:lnTo>
                <a:lnTo>
                  <a:pt x="1556" y="1863"/>
                </a:lnTo>
                <a:lnTo>
                  <a:pt x="1555" y="1865"/>
                </a:lnTo>
                <a:lnTo>
                  <a:pt x="1556" y="1866"/>
                </a:lnTo>
                <a:lnTo>
                  <a:pt x="1556" y="1865"/>
                </a:lnTo>
                <a:lnTo>
                  <a:pt x="1557" y="1865"/>
                </a:lnTo>
                <a:lnTo>
                  <a:pt x="1556" y="1864"/>
                </a:lnTo>
                <a:lnTo>
                  <a:pt x="1557" y="1863"/>
                </a:lnTo>
                <a:lnTo>
                  <a:pt x="1556" y="1864"/>
                </a:lnTo>
                <a:lnTo>
                  <a:pt x="1557" y="1865"/>
                </a:lnTo>
                <a:lnTo>
                  <a:pt x="1559" y="1864"/>
                </a:lnTo>
                <a:lnTo>
                  <a:pt x="1556" y="1865"/>
                </a:lnTo>
                <a:lnTo>
                  <a:pt x="1556" y="1866"/>
                </a:lnTo>
                <a:lnTo>
                  <a:pt x="1557" y="1866"/>
                </a:lnTo>
                <a:lnTo>
                  <a:pt x="1559" y="1865"/>
                </a:lnTo>
                <a:lnTo>
                  <a:pt x="1560" y="1864"/>
                </a:lnTo>
                <a:lnTo>
                  <a:pt x="1559" y="1865"/>
                </a:lnTo>
                <a:lnTo>
                  <a:pt x="1560" y="1865"/>
                </a:lnTo>
                <a:lnTo>
                  <a:pt x="1559" y="1865"/>
                </a:lnTo>
                <a:lnTo>
                  <a:pt x="1557" y="1866"/>
                </a:lnTo>
                <a:lnTo>
                  <a:pt x="1559" y="1866"/>
                </a:lnTo>
                <a:lnTo>
                  <a:pt x="1560" y="1867"/>
                </a:lnTo>
                <a:lnTo>
                  <a:pt x="1561" y="1867"/>
                </a:lnTo>
                <a:lnTo>
                  <a:pt x="1562" y="1867"/>
                </a:lnTo>
                <a:lnTo>
                  <a:pt x="1563" y="1867"/>
                </a:lnTo>
                <a:lnTo>
                  <a:pt x="1564" y="1867"/>
                </a:lnTo>
                <a:lnTo>
                  <a:pt x="1564" y="1866"/>
                </a:lnTo>
                <a:lnTo>
                  <a:pt x="1563" y="1866"/>
                </a:lnTo>
                <a:lnTo>
                  <a:pt x="1562" y="1866"/>
                </a:lnTo>
                <a:lnTo>
                  <a:pt x="1561" y="1866"/>
                </a:lnTo>
                <a:lnTo>
                  <a:pt x="1560" y="1866"/>
                </a:lnTo>
                <a:lnTo>
                  <a:pt x="1560" y="1865"/>
                </a:lnTo>
                <a:lnTo>
                  <a:pt x="1561" y="1865"/>
                </a:lnTo>
                <a:lnTo>
                  <a:pt x="1561" y="1866"/>
                </a:lnTo>
                <a:lnTo>
                  <a:pt x="1562" y="1866"/>
                </a:lnTo>
                <a:lnTo>
                  <a:pt x="1563" y="1866"/>
                </a:lnTo>
                <a:lnTo>
                  <a:pt x="1564" y="1866"/>
                </a:lnTo>
                <a:lnTo>
                  <a:pt x="1564" y="1865"/>
                </a:lnTo>
                <a:lnTo>
                  <a:pt x="1562" y="1865"/>
                </a:lnTo>
                <a:lnTo>
                  <a:pt x="1561" y="1865"/>
                </a:lnTo>
                <a:lnTo>
                  <a:pt x="1560" y="1865"/>
                </a:lnTo>
                <a:lnTo>
                  <a:pt x="1560" y="1864"/>
                </a:lnTo>
                <a:lnTo>
                  <a:pt x="1560" y="1865"/>
                </a:lnTo>
                <a:lnTo>
                  <a:pt x="1561" y="1865"/>
                </a:lnTo>
                <a:lnTo>
                  <a:pt x="1561" y="1864"/>
                </a:lnTo>
                <a:lnTo>
                  <a:pt x="1561" y="1865"/>
                </a:lnTo>
                <a:lnTo>
                  <a:pt x="1562" y="1865"/>
                </a:lnTo>
                <a:lnTo>
                  <a:pt x="1563" y="1865"/>
                </a:lnTo>
                <a:lnTo>
                  <a:pt x="1564" y="1865"/>
                </a:lnTo>
                <a:lnTo>
                  <a:pt x="1565" y="1865"/>
                </a:lnTo>
                <a:lnTo>
                  <a:pt x="1567" y="1865"/>
                </a:lnTo>
                <a:lnTo>
                  <a:pt x="1568" y="1865"/>
                </a:lnTo>
                <a:lnTo>
                  <a:pt x="1568" y="1866"/>
                </a:lnTo>
                <a:lnTo>
                  <a:pt x="1568" y="1865"/>
                </a:lnTo>
                <a:lnTo>
                  <a:pt x="1568" y="1866"/>
                </a:lnTo>
                <a:lnTo>
                  <a:pt x="1568" y="1865"/>
                </a:lnTo>
                <a:lnTo>
                  <a:pt x="1567" y="1865"/>
                </a:lnTo>
                <a:lnTo>
                  <a:pt x="1565" y="1865"/>
                </a:lnTo>
                <a:lnTo>
                  <a:pt x="1564" y="1866"/>
                </a:lnTo>
                <a:lnTo>
                  <a:pt x="1565" y="1866"/>
                </a:lnTo>
                <a:lnTo>
                  <a:pt x="1567" y="1867"/>
                </a:lnTo>
                <a:lnTo>
                  <a:pt x="1568" y="1867"/>
                </a:lnTo>
                <a:lnTo>
                  <a:pt x="1568" y="1866"/>
                </a:lnTo>
                <a:lnTo>
                  <a:pt x="1568" y="1867"/>
                </a:lnTo>
                <a:lnTo>
                  <a:pt x="1567" y="1867"/>
                </a:lnTo>
                <a:lnTo>
                  <a:pt x="1565" y="1866"/>
                </a:lnTo>
                <a:lnTo>
                  <a:pt x="1564" y="1866"/>
                </a:lnTo>
                <a:lnTo>
                  <a:pt x="1564" y="1867"/>
                </a:lnTo>
                <a:lnTo>
                  <a:pt x="1565" y="1867"/>
                </a:lnTo>
                <a:lnTo>
                  <a:pt x="1568" y="1867"/>
                </a:lnTo>
                <a:lnTo>
                  <a:pt x="1569" y="1867"/>
                </a:lnTo>
                <a:lnTo>
                  <a:pt x="1569" y="1865"/>
                </a:lnTo>
                <a:lnTo>
                  <a:pt x="1570" y="1865"/>
                </a:lnTo>
                <a:lnTo>
                  <a:pt x="1571" y="1865"/>
                </a:lnTo>
                <a:lnTo>
                  <a:pt x="1572" y="1865"/>
                </a:lnTo>
                <a:lnTo>
                  <a:pt x="1573" y="1865"/>
                </a:lnTo>
                <a:lnTo>
                  <a:pt x="1574" y="1865"/>
                </a:lnTo>
                <a:lnTo>
                  <a:pt x="1574" y="1864"/>
                </a:lnTo>
                <a:lnTo>
                  <a:pt x="1576" y="1864"/>
                </a:lnTo>
                <a:lnTo>
                  <a:pt x="1577" y="1865"/>
                </a:lnTo>
                <a:lnTo>
                  <a:pt x="1576" y="1865"/>
                </a:lnTo>
                <a:lnTo>
                  <a:pt x="1576" y="1864"/>
                </a:lnTo>
                <a:lnTo>
                  <a:pt x="1573" y="1865"/>
                </a:lnTo>
                <a:lnTo>
                  <a:pt x="1572" y="1865"/>
                </a:lnTo>
                <a:lnTo>
                  <a:pt x="1571" y="1865"/>
                </a:lnTo>
                <a:lnTo>
                  <a:pt x="1570" y="1865"/>
                </a:lnTo>
                <a:lnTo>
                  <a:pt x="1569" y="1865"/>
                </a:lnTo>
                <a:lnTo>
                  <a:pt x="1569" y="1867"/>
                </a:lnTo>
                <a:lnTo>
                  <a:pt x="1570" y="1867"/>
                </a:lnTo>
                <a:lnTo>
                  <a:pt x="1571" y="1867"/>
                </a:lnTo>
                <a:lnTo>
                  <a:pt x="1572" y="1867"/>
                </a:lnTo>
                <a:lnTo>
                  <a:pt x="1572" y="1866"/>
                </a:lnTo>
                <a:lnTo>
                  <a:pt x="1573" y="1866"/>
                </a:lnTo>
                <a:lnTo>
                  <a:pt x="1574" y="1866"/>
                </a:lnTo>
                <a:lnTo>
                  <a:pt x="1571" y="1867"/>
                </a:lnTo>
                <a:lnTo>
                  <a:pt x="1570" y="1867"/>
                </a:lnTo>
                <a:lnTo>
                  <a:pt x="1569" y="1867"/>
                </a:lnTo>
                <a:lnTo>
                  <a:pt x="1569" y="1868"/>
                </a:lnTo>
                <a:lnTo>
                  <a:pt x="1570" y="1868"/>
                </a:lnTo>
                <a:lnTo>
                  <a:pt x="1571" y="1868"/>
                </a:lnTo>
                <a:lnTo>
                  <a:pt x="1571" y="1867"/>
                </a:lnTo>
                <a:lnTo>
                  <a:pt x="1572" y="1867"/>
                </a:lnTo>
                <a:lnTo>
                  <a:pt x="1573" y="1867"/>
                </a:lnTo>
                <a:lnTo>
                  <a:pt x="1573" y="1868"/>
                </a:lnTo>
                <a:lnTo>
                  <a:pt x="1574" y="1868"/>
                </a:lnTo>
                <a:lnTo>
                  <a:pt x="1576" y="1869"/>
                </a:lnTo>
                <a:lnTo>
                  <a:pt x="1577" y="1869"/>
                </a:lnTo>
                <a:lnTo>
                  <a:pt x="1578" y="1869"/>
                </a:lnTo>
                <a:lnTo>
                  <a:pt x="1578" y="1868"/>
                </a:lnTo>
                <a:lnTo>
                  <a:pt x="1579" y="1868"/>
                </a:lnTo>
                <a:lnTo>
                  <a:pt x="1579" y="1867"/>
                </a:lnTo>
                <a:lnTo>
                  <a:pt x="1580" y="1867"/>
                </a:lnTo>
                <a:lnTo>
                  <a:pt x="1581" y="1867"/>
                </a:lnTo>
                <a:lnTo>
                  <a:pt x="1581" y="1866"/>
                </a:lnTo>
                <a:lnTo>
                  <a:pt x="1582" y="1866"/>
                </a:lnTo>
                <a:lnTo>
                  <a:pt x="1584" y="1866"/>
                </a:lnTo>
                <a:lnTo>
                  <a:pt x="1585" y="1865"/>
                </a:lnTo>
                <a:lnTo>
                  <a:pt x="1585" y="1866"/>
                </a:lnTo>
                <a:lnTo>
                  <a:pt x="1586" y="1866"/>
                </a:lnTo>
                <a:lnTo>
                  <a:pt x="1587" y="1866"/>
                </a:lnTo>
                <a:lnTo>
                  <a:pt x="1587" y="1865"/>
                </a:lnTo>
                <a:lnTo>
                  <a:pt x="1588" y="1865"/>
                </a:lnTo>
                <a:lnTo>
                  <a:pt x="1589" y="1865"/>
                </a:lnTo>
                <a:lnTo>
                  <a:pt x="1590" y="1865"/>
                </a:lnTo>
                <a:lnTo>
                  <a:pt x="1590" y="1864"/>
                </a:lnTo>
                <a:lnTo>
                  <a:pt x="1592" y="1864"/>
                </a:lnTo>
                <a:lnTo>
                  <a:pt x="1593" y="1865"/>
                </a:lnTo>
                <a:lnTo>
                  <a:pt x="1594" y="1865"/>
                </a:lnTo>
                <a:lnTo>
                  <a:pt x="1595" y="1865"/>
                </a:lnTo>
                <a:lnTo>
                  <a:pt x="1596" y="1865"/>
                </a:lnTo>
                <a:lnTo>
                  <a:pt x="1597" y="1864"/>
                </a:lnTo>
                <a:lnTo>
                  <a:pt x="1598" y="1864"/>
                </a:lnTo>
                <a:lnTo>
                  <a:pt x="1598" y="1865"/>
                </a:lnTo>
                <a:lnTo>
                  <a:pt x="1599" y="1865"/>
                </a:lnTo>
                <a:lnTo>
                  <a:pt x="1601" y="1865"/>
                </a:lnTo>
                <a:lnTo>
                  <a:pt x="1601" y="1864"/>
                </a:lnTo>
                <a:lnTo>
                  <a:pt x="1602" y="1864"/>
                </a:lnTo>
                <a:lnTo>
                  <a:pt x="1602" y="1865"/>
                </a:lnTo>
                <a:lnTo>
                  <a:pt x="1602" y="1864"/>
                </a:lnTo>
                <a:lnTo>
                  <a:pt x="1603" y="1864"/>
                </a:lnTo>
                <a:lnTo>
                  <a:pt x="1604" y="1864"/>
                </a:lnTo>
                <a:lnTo>
                  <a:pt x="1604" y="1863"/>
                </a:lnTo>
                <a:lnTo>
                  <a:pt x="1605" y="1863"/>
                </a:lnTo>
                <a:lnTo>
                  <a:pt x="1605" y="1862"/>
                </a:lnTo>
                <a:lnTo>
                  <a:pt x="1606" y="1862"/>
                </a:lnTo>
                <a:lnTo>
                  <a:pt x="1607" y="1862"/>
                </a:lnTo>
                <a:lnTo>
                  <a:pt x="1609" y="1860"/>
                </a:lnTo>
                <a:lnTo>
                  <a:pt x="1610" y="1860"/>
                </a:lnTo>
                <a:lnTo>
                  <a:pt x="1611" y="1860"/>
                </a:lnTo>
                <a:lnTo>
                  <a:pt x="1612" y="1860"/>
                </a:lnTo>
                <a:lnTo>
                  <a:pt x="1613" y="1860"/>
                </a:lnTo>
                <a:lnTo>
                  <a:pt x="1614" y="1860"/>
                </a:lnTo>
                <a:lnTo>
                  <a:pt x="1615" y="1860"/>
                </a:lnTo>
                <a:lnTo>
                  <a:pt x="1617" y="1859"/>
                </a:lnTo>
                <a:lnTo>
                  <a:pt x="1618" y="1859"/>
                </a:lnTo>
                <a:lnTo>
                  <a:pt x="1619" y="1859"/>
                </a:lnTo>
                <a:lnTo>
                  <a:pt x="1620" y="1858"/>
                </a:lnTo>
                <a:lnTo>
                  <a:pt x="1621" y="1858"/>
                </a:lnTo>
                <a:lnTo>
                  <a:pt x="1622" y="1858"/>
                </a:lnTo>
                <a:lnTo>
                  <a:pt x="1622" y="1859"/>
                </a:lnTo>
                <a:lnTo>
                  <a:pt x="1623" y="1859"/>
                </a:lnTo>
                <a:lnTo>
                  <a:pt x="1624" y="1860"/>
                </a:lnTo>
                <a:lnTo>
                  <a:pt x="1626" y="1860"/>
                </a:lnTo>
                <a:lnTo>
                  <a:pt x="1627" y="1860"/>
                </a:lnTo>
                <a:lnTo>
                  <a:pt x="1628" y="1860"/>
                </a:lnTo>
                <a:lnTo>
                  <a:pt x="1629" y="1860"/>
                </a:lnTo>
                <a:lnTo>
                  <a:pt x="1630" y="1860"/>
                </a:lnTo>
                <a:lnTo>
                  <a:pt x="1631" y="1860"/>
                </a:lnTo>
                <a:lnTo>
                  <a:pt x="1632" y="1860"/>
                </a:lnTo>
                <a:lnTo>
                  <a:pt x="1634" y="1860"/>
                </a:lnTo>
                <a:lnTo>
                  <a:pt x="1635" y="1860"/>
                </a:lnTo>
                <a:lnTo>
                  <a:pt x="1635" y="1862"/>
                </a:lnTo>
                <a:lnTo>
                  <a:pt x="1636" y="1862"/>
                </a:lnTo>
                <a:lnTo>
                  <a:pt x="1637" y="1862"/>
                </a:lnTo>
                <a:lnTo>
                  <a:pt x="1638" y="1862"/>
                </a:lnTo>
                <a:lnTo>
                  <a:pt x="1638" y="1860"/>
                </a:lnTo>
                <a:lnTo>
                  <a:pt x="1639" y="1860"/>
                </a:lnTo>
                <a:lnTo>
                  <a:pt x="1640" y="1860"/>
                </a:lnTo>
                <a:lnTo>
                  <a:pt x="1642" y="1860"/>
                </a:lnTo>
                <a:lnTo>
                  <a:pt x="1643" y="1860"/>
                </a:lnTo>
                <a:lnTo>
                  <a:pt x="1643" y="1862"/>
                </a:lnTo>
                <a:lnTo>
                  <a:pt x="1644" y="1862"/>
                </a:lnTo>
                <a:lnTo>
                  <a:pt x="1644" y="1860"/>
                </a:lnTo>
                <a:lnTo>
                  <a:pt x="1645" y="1860"/>
                </a:lnTo>
                <a:lnTo>
                  <a:pt x="1645" y="1862"/>
                </a:lnTo>
                <a:lnTo>
                  <a:pt x="1645" y="1860"/>
                </a:lnTo>
                <a:lnTo>
                  <a:pt x="1646" y="1859"/>
                </a:lnTo>
                <a:lnTo>
                  <a:pt x="1647" y="1859"/>
                </a:lnTo>
                <a:lnTo>
                  <a:pt x="1648" y="1859"/>
                </a:lnTo>
                <a:lnTo>
                  <a:pt x="1649" y="1860"/>
                </a:lnTo>
                <a:lnTo>
                  <a:pt x="1651" y="1860"/>
                </a:lnTo>
                <a:lnTo>
                  <a:pt x="1652" y="1860"/>
                </a:lnTo>
                <a:lnTo>
                  <a:pt x="1652" y="1859"/>
                </a:lnTo>
                <a:lnTo>
                  <a:pt x="1653" y="1859"/>
                </a:lnTo>
                <a:lnTo>
                  <a:pt x="1654" y="1859"/>
                </a:lnTo>
                <a:lnTo>
                  <a:pt x="1655" y="1859"/>
                </a:lnTo>
                <a:lnTo>
                  <a:pt x="1656" y="1858"/>
                </a:lnTo>
                <a:lnTo>
                  <a:pt x="1656" y="1857"/>
                </a:lnTo>
                <a:lnTo>
                  <a:pt x="1657" y="1857"/>
                </a:lnTo>
                <a:lnTo>
                  <a:pt x="1659" y="1856"/>
                </a:lnTo>
                <a:lnTo>
                  <a:pt x="1660" y="1856"/>
                </a:lnTo>
                <a:lnTo>
                  <a:pt x="1660" y="1855"/>
                </a:lnTo>
                <a:lnTo>
                  <a:pt x="1661" y="1855"/>
                </a:lnTo>
                <a:lnTo>
                  <a:pt x="1662" y="1855"/>
                </a:lnTo>
                <a:lnTo>
                  <a:pt x="1663" y="1855"/>
                </a:lnTo>
                <a:lnTo>
                  <a:pt x="1663" y="1854"/>
                </a:lnTo>
                <a:lnTo>
                  <a:pt x="1664" y="1854"/>
                </a:lnTo>
                <a:lnTo>
                  <a:pt x="1665" y="1854"/>
                </a:lnTo>
                <a:lnTo>
                  <a:pt x="1665" y="1852"/>
                </a:lnTo>
                <a:lnTo>
                  <a:pt x="1666" y="1852"/>
                </a:lnTo>
                <a:lnTo>
                  <a:pt x="1666" y="1851"/>
                </a:lnTo>
                <a:lnTo>
                  <a:pt x="1668" y="1851"/>
                </a:lnTo>
                <a:lnTo>
                  <a:pt x="1669" y="1850"/>
                </a:lnTo>
                <a:lnTo>
                  <a:pt x="1670" y="1850"/>
                </a:lnTo>
                <a:lnTo>
                  <a:pt x="1671" y="1849"/>
                </a:lnTo>
                <a:lnTo>
                  <a:pt x="1672" y="1849"/>
                </a:lnTo>
                <a:lnTo>
                  <a:pt x="1672" y="1848"/>
                </a:lnTo>
                <a:lnTo>
                  <a:pt x="1673" y="1848"/>
                </a:lnTo>
                <a:lnTo>
                  <a:pt x="1674" y="1848"/>
                </a:lnTo>
                <a:lnTo>
                  <a:pt x="1676" y="1848"/>
                </a:lnTo>
                <a:lnTo>
                  <a:pt x="1677" y="1848"/>
                </a:lnTo>
                <a:lnTo>
                  <a:pt x="1678" y="1848"/>
                </a:lnTo>
                <a:lnTo>
                  <a:pt x="1679" y="1848"/>
                </a:lnTo>
                <a:lnTo>
                  <a:pt x="1679" y="1849"/>
                </a:lnTo>
                <a:lnTo>
                  <a:pt x="1680" y="1849"/>
                </a:lnTo>
                <a:lnTo>
                  <a:pt x="1681" y="1849"/>
                </a:lnTo>
                <a:lnTo>
                  <a:pt x="1682" y="1849"/>
                </a:lnTo>
                <a:lnTo>
                  <a:pt x="1684" y="1849"/>
                </a:lnTo>
                <a:lnTo>
                  <a:pt x="1685" y="1849"/>
                </a:lnTo>
                <a:lnTo>
                  <a:pt x="1686" y="1849"/>
                </a:lnTo>
                <a:lnTo>
                  <a:pt x="1687" y="1849"/>
                </a:lnTo>
                <a:lnTo>
                  <a:pt x="1687" y="1848"/>
                </a:lnTo>
                <a:lnTo>
                  <a:pt x="1688" y="1848"/>
                </a:lnTo>
                <a:lnTo>
                  <a:pt x="1690" y="1847"/>
                </a:lnTo>
                <a:lnTo>
                  <a:pt x="1695" y="1852"/>
                </a:lnTo>
                <a:lnTo>
                  <a:pt x="1696" y="1855"/>
                </a:lnTo>
                <a:lnTo>
                  <a:pt x="1695" y="1857"/>
                </a:lnTo>
                <a:lnTo>
                  <a:pt x="1695" y="1859"/>
                </a:lnTo>
                <a:lnTo>
                  <a:pt x="1693" y="1862"/>
                </a:lnTo>
                <a:lnTo>
                  <a:pt x="1693" y="1863"/>
                </a:lnTo>
                <a:lnTo>
                  <a:pt x="1693" y="1864"/>
                </a:lnTo>
                <a:lnTo>
                  <a:pt x="1694" y="1865"/>
                </a:lnTo>
                <a:lnTo>
                  <a:pt x="1694" y="1866"/>
                </a:lnTo>
                <a:lnTo>
                  <a:pt x="1694" y="1867"/>
                </a:lnTo>
                <a:lnTo>
                  <a:pt x="1695" y="1868"/>
                </a:lnTo>
                <a:lnTo>
                  <a:pt x="1696" y="1869"/>
                </a:lnTo>
                <a:lnTo>
                  <a:pt x="1696" y="1871"/>
                </a:lnTo>
                <a:lnTo>
                  <a:pt x="1696" y="1872"/>
                </a:lnTo>
                <a:lnTo>
                  <a:pt x="1696" y="1873"/>
                </a:lnTo>
                <a:lnTo>
                  <a:pt x="1696" y="1874"/>
                </a:lnTo>
                <a:lnTo>
                  <a:pt x="1697" y="1874"/>
                </a:lnTo>
                <a:lnTo>
                  <a:pt x="1697" y="1875"/>
                </a:lnTo>
                <a:lnTo>
                  <a:pt x="1697" y="1876"/>
                </a:lnTo>
                <a:lnTo>
                  <a:pt x="1697" y="1877"/>
                </a:lnTo>
                <a:lnTo>
                  <a:pt x="1697" y="1879"/>
                </a:lnTo>
                <a:lnTo>
                  <a:pt x="1698" y="1880"/>
                </a:lnTo>
                <a:lnTo>
                  <a:pt x="1698" y="1881"/>
                </a:lnTo>
                <a:lnTo>
                  <a:pt x="1699" y="1882"/>
                </a:lnTo>
                <a:lnTo>
                  <a:pt x="1699" y="1883"/>
                </a:lnTo>
                <a:lnTo>
                  <a:pt x="1699" y="1884"/>
                </a:lnTo>
                <a:lnTo>
                  <a:pt x="1699" y="1885"/>
                </a:lnTo>
                <a:lnTo>
                  <a:pt x="1701" y="1885"/>
                </a:lnTo>
                <a:lnTo>
                  <a:pt x="1701" y="1887"/>
                </a:lnTo>
                <a:lnTo>
                  <a:pt x="1701" y="1888"/>
                </a:lnTo>
                <a:lnTo>
                  <a:pt x="1701" y="1889"/>
                </a:lnTo>
                <a:lnTo>
                  <a:pt x="1701" y="1890"/>
                </a:lnTo>
                <a:lnTo>
                  <a:pt x="1701" y="1891"/>
                </a:lnTo>
                <a:lnTo>
                  <a:pt x="1701" y="1892"/>
                </a:lnTo>
                <a:lnTo>
                  <a:pt x="1701" y="1893"/>
                </a:lnTo>
                <a:lnTo>
                  <a:pt x="1701" y="1894"/>
                </a:lnTo>
                <a:lnTo>
                  <a:pt x="1702" y="1896"/>
                </a:lnTo>
                <a:lnTo>
                  <a:pt x="1702" y="1897"/>
                </a:lnTo>
                <a:lnTo>
                  <a:pt x="1703" y="1898"/>
                </a:lnTo>
                <a:lnTo>
                  <a:pt x="1703" y="1899"/>
                </a:lnTo>
                <a:lnTo>
                  <a:pt x="1704" y="1899"/>
                </a:lnTo>
                <a:lnTo>
                  <a:pt x="1704" y="1900"/>
                </a:lnTo>
                <a:lnTo>
                  <a:pt x="1704" y="1901"/>
                </a:lnTo>
                <a:lnTo>
                  <a:pt x="1704" y="1902"/>
                </a:lnTo>
                <a:lnTo>
                  <a:pt x="1704" y="1904"/>
                </a:lnTo>
                <a:lnTo>
                  <a:pt x="1704" y="1905"/>
                </a:lnTo>
                <a:lnTo>
                  <a:pt x="1704" y="1906"/>
                </a:lnTo>
                <a:lnTo>
                  <a:pt x="1704" y="1907"/>
                </a:lnTo>
                <a:lnTo>
                  <a:pt x="1704" y="1908"/>
                </a:lnTo>
                <a:lnTo>
                  <a:pt x="1704" y="1909"/>
                </a:lnTo>
                <a:lnTo>
                  <a:pt x="1704" y="1910"/>
                </a:lnTo>
                <a:lnTo>
                  <a:pt x="1705" y="1912"/>
                </a:lnTo>
                <a:lnTo>
                  <a:pt x="1709" y="1927"/>
                </a:lnTo>
                <a:lnTo>
                  <a:pt x="1711" y="1926"/>
                </a:lnTo>
                <a:lnTo>
                  <a:pt x="1709" y="1927"/>
                </a:lnTo>
                <a:lnTo>
                  <a:pt x="1710" y="1931"/>
                </a:lnTo>
                <a:lnTo>
                  <a:pt x="1711" y="1934"/>
                </a:lnTo>
                <a:lnTo>
                  <a:pt x="1713" y="1934"/>
                </a:lnTo>
                <a:lnTo>
                  <a:pt x="1713" y="1935"/>
                </a:lnTo>
                <a:lnTo>
                  <a:pt x="1711" y="1935"/>
                </a:lnTo>
                <a:lnTo>
                  <a:pt x="1712" y="1936"/>
                </a:lnTo>
                <a:lnTo>
                  <a:pt x="1712" y="1938"/>
                </a:lnTo>
                <a:lnTo>
                  <a:pt x="1713" y="1939"/>
                </a:lnTo>
                <a:lnTo>
                  <a:pt x="1713" y="1940"/>
                </a:lnTo>
                <a:lnTo>
                  <a:pt x="1713" y="1941"/>
                </a:lnTo>
                <a:lnTo>
                  <a:pt x="1712" y="1941"/>
                </a:lnTo>
                <a:lnTo>
                  <a:pt x="1712" y="1943"/>
                </a:lnTo>
                <a:lnTo>
                  <a:pt x="1712" y="1944"/>
                </a:lnTo>
                <a:lnTo>
                  <a:pt x="1713" y="1946"/>
                </a:lnTo>
                <a:lnTo>
                  <a:pt x="1713" y="1947"/>
                </a:lnTo>
                <a:lnTo>
                  <a:pt x="1713" y="1948"/>
                </a:lnTo>
                <a:lnTo>
                  <a:pt x="1713" y="1950"/>
                </a:lnTo>
                <a:lnTo>
                  <a:pt x="1714" y="1951"/>
                </a:lnTo>
                <a:lnTo>
                  <a:pt x="1714" y="1952"/>
                </a:lnTo>
                <a:lnTo>
                  <a:pt x="1714" y="1954"/>
                </a:lnTo>
                <a:lnTo>
                  <a:pt x="1715" y="1955"/>
                </a:lnTo>
                <a:lnTo>
                  <a:pt x="1715" y="1956"/>
                </a:lnTo>
                <a:lnTo>
                  <a:pt x="1715" y="1957"/>
                </a:lnTo>
                <a:lnTo>
                  <a:pt x="1716" y="1958"/>
                </a:lnTo>
                <a:lnTo>
                  <a:pt x="1716" y="1959"/>
                </a:lnTo>
                <a:lnTo>
                  <a:pt x="1718" y="1959"/>
                </a:lnTo>
                <a:lnTo>
                  <a:pt x="1718" y="1960"/>
                </a:lnTo>
                <a:lnTo>
                  <a:pt x="1723" y="1969"/>
                </a:lnTo>
                <a:lnTo>
                  <a:pt x="1710" y="1998"/>
                </a:lnTo>
                <a:lnTo>
                  <a:pt x="1701" y="2001"/>
                </a:lnTo>
                <a:lnTo>
                  <a:pt x="1699" y="2002"/>
                </a:lnTo>
                <a:lnTo>
                  <a:pt x="1701" y="2003"/>
                </a:lnTo>
                <a:lnTo>
                  <a:pt x="1698" y="2005"/>
                </a:lnTo>
                <a:lnTo>
                  <a:pt x="1697" y="2003"/>
                </a:lnTo>
                <a:lnTo>
                  <a:pt x="1696" y="2003"/>
                </a:lnTo>
                <a:lnTo>
                  <a:pt x="1695" y="2005"/>
                </a:lnTo>
                <a:lnTo>
                  <a:pt x="1694" y="2005"/>
                </a:lnTo>
                <a:lnTo>
                  <a:pt x="1693" y="2005"/>
                </a:lnTo>
                <a:lnTo>
                  <a:pt x="1693" y="2006"/>
                </a:lnTo>
                <a:lnTo>
                  <a:pt x="1691" y="2006"/>
                </a:lnTo>
                <a:lnTo>
                  <a:pt x="1690" y="2007"/>
                </a:lnTo>
                <a:lnTo>
                  <a:pt x="1680" y="2010"/>
                </a:lnTo>
                <a:lnTo>
                  <a:pt x="1673" y="2010"/>
                </a:lnTo>
                <a:lnTo>
                  <a:pt x="1672" y="2010"/>
                </a:lnTo>
                <a:lnTo>
                  <a:pt x="1671" y="2010"/>
                </a:lnTo>
                <a:lnTo>
                  <a:pt x="1670" y="2010"/>
                </a:lnTo>
                <a:lnTo>
                  <a:pt x="1669" y="2010"/>
                </a:lnTo>
                <a:lnTo>
                  <a:pt x="1668" y="2010"/>
                </a:lnTo>
                <a:lnTo>
                  <a:pt x="1666" y="2010"/>
                </a:lnTo>
                <a:lnTo>
                  <a:pt x="1666" y="2011"/>
                </a:lnTo>
                <a:lnTo>
                  <a:pt x="1665" y="2011"/>
                </a:lnTo>
                <a:lnTo>
                  <a:pt x="1664" y="2011"/>
                </a:lnTo>
                <a:lnTo>
                  <a:pt x="1663" y="2011"/>
                </a:lnTo>
                <a:lnTo>
                  <a:pt x="1662" y="2011"/>
                </a:lnTo>
                <a:lnTo>
                  <a:pt x="1661" y="2011"/>
                </a:lnTo>
                <a:lnTo>
                  <a:pt x="1659" y="2011"/>
                </a:lnTo>
                <a:lnTo>
                  <a:pt x="1657" y="2011"/>
                </a:lnTo>
                <a:lnTo>
                  <a:pt x="1656" y="2011"/>
                </a:lnTo>
                <a:lnTo>
                  <a:pt x="1656" y="2013"/>
                </a:lnTo>
                <a:lnTo>
                  <a:pt x="1655" y="2013"/>
                </a:lnTo>
                <a:lnTo>
                  <a:pt x="1654" y="2014"/>
                </a:lnTo>
                <a:lnTo>
                  <a:pt x="1653" y="2014"/>
                </a:lnTo>
                <a:lnTo>
                  <a:pt x="1652" y="2015"/>
                </a:lnTo>
                <a:lnTo>
                  <a:pt x="1651" y="2015"/>
                </a:lnTo>
                <a:lnTo>
                  <a:pt x="1649" y="2015"/>
                </a:lnTo>
                <a:lnTo>
                  <a:pt x="1648" y="2015"/>
                </a:lnTo>
                <a:lnTo>
                  <a:pt x="1647" y="2015"/>
                </a:lnTo>
                <a:lnTo>
                  <a:pt x="1647" y="2016"/>
                </a:lnTo>
                <a:lnTo>
                  <a:pt x="1646" y="2016"/>
                </a:lnTo>
                <a:lnTo>
                  <a:pt x="1645" y="2016"/>
                </a:lnTo>
                <a:lnTo>
                  <a:pt x="1644" y="2017"/>
                </a:lnTo>
                <a:lnTo>
                  <a:pt x="1643" y="2017"/>
                </a:lnTo>
                <a:lnTo>
                  <a:pt x="1642" y="2018"/>
                </a:lnTo>
                <a:lnTo>
                  <a:pt x="1640" y="2018"/>
                </a:lnTo>
                <a:lnTo>
                  <a:pt x="1639" y="2018"/>
                </a:lnTo>
                <a:lnTo>
                  <a:pt x="1638" y="2018"/>
                </a:lnTo>
                <a:lnTo>
                  <a:pt x="1637" y="2017"/>
                </a:lnTo>
                <a:lnTo>
                  <a:pt x="1637" y="2016"/>
                </a:lnTo>
                <a:lnTo>
                  <a:pt x="1637" y="2014"/>
                </a:lnTo>
                <a:lnTo>
                  <a:pt x="1637" y="2013"/>
                </a:lnTo>
                <a:lnTo>
                  <a:pt x="1636" y="2011"/>
                </a:lnTo>
                <a:lnTo>
                  <a:pt x="1636" y="2010"/>
                </a:lnTo>
                <a:lnTo>
                  <a:pt x="1636" y="2009"/>
                </a:lnTo>
                <a:lnTo>
                  <a:pt x="1635" y="2008"/>
                </a:lnTo>
                <a:lnTo>
                  <a:pt x="1635" y="2007"/>
                </a:lnTo>
                <a:lnTo>
                  <a:pt x="1634" y="2006"/>
                </a:lnTo>
                <a:lnTo>
                  <a:pt x="1634" y="2005"/>
                </a:lnTo>
                <a:lnTo>
                  <a:pt x="1632" y="1991"/>
                </a:lnTo>
                <a:lnTo>
                  <a:pt x="1632" y="1989"/>
                </a:lnTo>
                <a:lnTo>
                  <a:pt x="1632" y="1986"/>
                </a:lnTo>
                <a:lnTo>
                  <a:pt x="1632" y="1985"/>
                </a:lnTo>
                <a:lnTo>
                  <a:pt x="1632" y="1984"/>
                </a:lnTo>
                <a:lnTo>
                  <a:pt x="1632" y="1983"/>
                </a:lnTo>
                <a:lnTo>
                  <a:pt x="1632" y="1982"/>
                </a:lnTo>
                <a:lnTo>
                  <a:pt x="1632" y="1981"/>
                </a:lnTo>
                <a:lnTo>
                  <a:pt x="1632" y="1980"/>
                </a:lnTo>
                <a:lnTo>
                  <a:pt x="1631" y="1979"/>
                </a:lnTo>
                <a:lnTo>
                  <a:pt x="1631" y="1977"/>
                </a:lnTo>
                <a:lnTo>
                  <a:pt x="1630" y="1975"/>
                </a:lnTo>
                <a:lnTo>
                  <a:pt x="1630" y="1974"/>
                </a:lnTo>
                <a:lnTo>
                  <a:pt x="1630" y="1973"/>
                </a:lnTo>
                <a:lnTo>
                  <a:pt x="1629" y="1972"/>
                </a:lnTo>
                <a:lnTo>
                  <a:pt x="1628" y="1971"/>
                </a:lnTo>
                <a:lnTo>
                  <a:pt x="1628" y="1969"/>
                </a:lnTo>
                <a:lnTo>
                  <a:pt x="1627" y="1968"/>
                </a:lnTo>
                <a:lnTo>
                  <a:pt x="1626" y="1967"/>
                </a:lnTo>
                <a:lnTo>
                  <a:pt x="1626" y="1966"/>
                </a:lnTo>
                <a:lnTo>
                  <a:pt x="1627" y="1965"/>
                </a:lnTo>
                <a:lnTo>
                  <a:pt x="1627" y="1964"/>
                </a:lnTo>
                <a:lnTo>
                  <a:pt x="1627" y="1963"/>
                </a:lnTo>
                <a:lnTo>
                  <a:pt x="1626" y="1961"/>
                </a:lnTo>
                <a:lnTo>
                  <a:pt x="1626" y="1960"/>
                </a:lnTo>
                <a:lnTo>
                  <a:pt x="1626" y="1959"/>
                </a:lnTo>
                <a:lnTo>
                  <a:pt x="1626" y="1958"/>
                </a:lnTo>
                <a:lnTo>
                  <a:pt x="1624" y="1958"/>
                </a:lnTo>
                <a:lnTo>
                  <a:pt x="1624" y="1957"/>
                </a:lnTo>
                <a:lnTo>
                  <a:pt x="1624" y="1956"/>
                </a:lnTo>
                <a:lnTo>
                  <a:pt x="1623" y="1956"/>
                </a:lnTo>
                <a:lnTo>
                  <a:pt x="1623" y="1955"/>
                </a:lnTo>
                <a:lnTo>
                  <a:pt x="1622" y="1955"/>
                </a:lnTo>
                <a:lnTo>
                  <a:pt x="1622" y="1954"/>
                </a:lnTo>
                <a:lnTo>
                  <a:pt x="1621" y="1955"/>
                </a:lnTo>
                <a:lnTo>
                  <a:pt x="1620" y="1956"/>
                </a:lnTo>
                <a:lnTo>
                  <a:pt x="1619" y="1957"/>
                </a:lnTo>
                <a:lnTo>
                  <a:pt x="1619" y="1956"/>
                </a:lnTo>
                <a:lnTo>
                  <a:pt x="1620" y="1955"/>
                </a:lnTo>
                <a:lnTo>
                  <a:pt x="1621" y="1955"/>
                </a:lnTo>
                <a:lnTo>
                  <a:pt x="1621" y="1954"/>
                </a:lnTo>
                <a:lnTo>
                  <a:pt x="1622" y="1954"/>
                </a:lnTo>
                <a:lnTo>
                  <a:pt x="1621" y="1954"/>
                </a:lnTo>
                <a:lnTo>
                  <a:pt x="1621" y="1952"/>
                </a:lnTo>
                <a:lnTo>
                  <a:pt x="1620" y="1952"/>
                </a:lnTo>
                <a:lnTo>
                  <a:pt x="1620" y="1951"/>
                </a:lnTo>
                <a:lnTo>
                  <a:pt x="1619" y="1951"/>
                </a:lnTo>
                <a:lnTo>
                  <a:pt x="1618" y="1951"/>
                </a:lnTo>
                <a:lnTo>
                  <a:pt x="1618" y="1952"/>
                </a:lnTo>
                <a:lnTo>
                  <a:pt x="1618" y="1951"/>
                </a:lnTo>
                <a:lnTo>
                  <a:pt x="1618" y="1952"/>
                </a:lnTo>
                <a:lnTo>
                  <a:pt x="1617" y="1952"/>
                </a:lnTo>
                <a:lnTo>
                  <a:pt x="1615" y="1952"/>
                </a:lnTo>
                <a:lnTo>
                  <a:pt x="1614" y="1952"/>
                </a:lnTo>
                <a:lnTo>
                  <a:pt x="1612" y="1955"/>
                </a:lnTo>
                <a:lnTo>
                  <a:pt x="1613" y="1954"/>
                </a:lnTo>
                <a:lnTo>
                  <a:pt x="1615" y="1952"/>
                </a:lnTo>
                <a:lnTo>
                  <a:pt x="1617" y="1952"/>
                </a:lnTo>
                <a:lnTo>
                  <a:pt x="1618" y="1952"/>
                </a:lnTo>
                <a:lnTo>
                  <a:pt x="1618" y="1951"/>
                </a:lnTo>
                <a:lnTo>
                  <a:pt x="1617" y="1951"/>
                </a:lnTo>
                <a:lnTo>
                  <a:pt x="1617" y="1950"/>
                </a:lnTo>
                <a:lnTo>
                  <a:pt x="1615" y="1950"/>
                </a:lnTo>
                <a:lnTo>
                  <a:pt x="1614" y="1950"/>
                </a:lnTo>
                <a:lnTo>
                  <a:pt x="1613" y="1951"/>
                </a:lnTo>
                <a:lnTo>
                  <a:pt x="1612" y="1951"/>
                </a:lnTo>
                <a:lnTo>
                  <a:pt x="1611" y="1951"/>
                </a:lnTo>
                <a:lnTo>
                  <a:pt x="1611" y="1952"/>
                </a:lnTo>
                <a:lnTo>
                  <a:pt x="1610" y="1954"/>
                </a:lnTo>
                <a:lnTo>
                  <a:pt x="1609" y="1954"/>
                </a:lnTo>
                <a:lnTo>
                  <a:pt x="1609" y="1955"/>
                </a:lnTo>
                <a:lnTo>
                  <a:pt x="1607" y="1955"/>
                </a:lnTo>
                <a:lnTo>
                  <a:pt x="1606" y="1955"/>
                </a:lnTo>
                <a:lnTo>
                  <a:pt x="1605" y="1955"/>
                </a:lnTo>
                <a:lnTo>
                  <a:pt x="1604" y="1955"/>
                </a:lnTo>
                <a:lnTo>
                  <a:pt x="1604" y="1956"/>
                </a:lnTo>
                <a:lnTo>
                  <a:pt x="1603" y="1956"/>
                </a:lnTo>
                <a:lnTo>
                  <a:pt x="1602" y="1956"/>
                </a:lnTo>
                <a:lnTo>
                  <a:pt x="1601" y="1956"/>
                </a:lnTo>
                <a:lnTo>
                  <a:pt x="1601" y="1957"/>
                </a:lnTo>
                <a:lnTo>
                  <a:pt x="1599" y="1957"/>
                </a:lnTo>
                <a:lnTo>
                  <a:pt x="1598" y="1957"/>
                </a:lnTo>
                <a:lnTo>
                  <a:pt x="1598" y="1958"/>
                </a:lnTo>
                <a:lnTo>
                  <a:pt x="1597" y="1958"/>
                </a:lnTo>
                <a:lnTo>
                  <a:pt x="1597" y="1957"/>
                </a:lnTo>
                <a:lnTo>
                  <a:pt x="1595" y="1957"/>
                </a:lnTo>
                <a:lnTo>
                  <a:pt x="1594" y="1956"/>
                </a:lnTo>
                <a:lnTo>
                  <a:pt x="1590" y="1955"/>
                </a:lnTo>
                <a:lnTo>
                  <a:pt x="1590" y="1954"/>
                </a:lnTo>
                <a:lnTo>
                  <a:pt x="1590" y="1952"/>
                </a:lnTo>
                <a:lnTo>
                  <a:pt x="1590" y="1951"/>
                </a:lnTo>
                <a:lnTo>
                  <a:pt x="1589" y="1951"/>
                </a:lnTo>
                <a:lnTo>
                  <a:pt x="1588" y="1951"/>
                </a:lnTo>
                <a:lnTo>
                  <a:pt x="1587" y="1951"/>
                </a:lnTo>
                <a:lnTo>
                  <a:pt x="1586" y="1952"/>
                </a:lnTo>
                <a:lnTo>
                  <a:pt x="1585" y="1954"/>
                </a:lnTo>
                <a:lnTo>
                  <a:pt x="1585" y="1955"/>
                </a:lnTo>
                <a:lnTo>
                  <a:pt x="1586" y="1955"/>
                </a:lnTo>
                <a:lnTo>
                  <a:pt x="1587" y="1955"/>
                </a:lnTo>
                <a:lnTo>
                  <a:pt x="1588" y="1955"/>
                </a:lnTo>
                <a:lnTo>
                  <a:pt x="1588" y="1956"/>
                </a:lnTo>
                <a:lnTo>
                  <a:pt x="1588" y="1957"/>
                </a:lnTo>
                <a:lnTo>
                  <a:pt x="1587" y="1957"/>
                </a:lnTo>
                <a:lnTo>
                  <a:pt x="1586" y="1957"/>
                </a:lnTo>
                <a:lnTo>
                  <a:pt x="1585" y="1957"/>
                </a:lnTo>
                <a:lnTo>
                  <a:pt x="1584" y="1958"/>
                </a:lnTo>
                <a:lnTo>
                  <a:pt x="1582" y="1958"/>
                </a:lnTo>
                <a:lnTo>
                  <a:pt x="1581" y="1958"/>
                </a:lnTo>
                <a:lnTo>
                  <a:pt x="1580" y="1958"/>
                </a:lnTo>
                <a:lnTo>
                  <a:pt x="1579" y="1958"/>
                </a:lnTo>
                <a:lnTo>
                  <a:pt x="1579" y="1959"/>
                </a:lnTo>
                <a:lnTo>
                  <a:pt x="1578" y="1959"/>
                </a:lnTo>
                <a:lnTo>
                  <a:pt x="1577" y="1960"/>
                </a:lnTo>
                <a:lnTo>
                  <a:pt x="1576" y="1960"/>
                </a:lnTo>
                <a:lnTo>
                  <a:pt x="1574" y="1960"/>
                </a:lnTo>
                <a:lnTo>
                  <a:pt x="1574" y="1961"/>
                </a:lnTo>
                <a:lnTo>
                  <a:pt x="1573" y="1961"/>
                </a:lnTo>
                <a:lnTo>
                  <a:pt x="1572" y="1961"/>
                </a:lnTo>
                <a:lnTo>
                  <a:pt x="1571" y="1963"/>
                </a:lnTo>
                <a:lnTo>
                  <a:pt x="1570" y="1963"/>
                </a:lnTo>
                <a:lnTo>
                  <a:pt x="1569" y="1963"/>
                </a:lnTo>
                <a:lnTo>
                  <a:pt x="1569" y="1964"/>
                </a:lnTo>
                <a:lnTo>
                  <a:pt x="1568" y="1964"/>
                </a:lnTo>
                <a:lnTo>
                  <a:pt x="1567" y="1964"/>
                </a:lnTo>
                <a:lnTo>
                  <a:pt x="1567" y="1963"/>
                </a:lnTo>
                <a:lnTo>
                  <a:pt x="1565" y="1963"/>
                </a:lnTo>
                <a:lnTo>
                  <a:pt x="1564" y="1963"/>
                </a:lnTo>
                <a:lnTo>
                  <a:pt x="1564" y="1961"/>
                </a:lnTo>
                <a:lnTo>
                  <a:pt x="1563" y="1961"/>
                </a:lnTo>
                <a:lnTo>
                  <a:pt x="1563" y="1960"/>
                </a:lnTo>
                <a:lnTo>
                  <a:pt x="1563" y="1959"/>
                </a:lnTo>
                <a:lnTo>
                  <a:pt x="1563" y="1958"/>
                </a:lnTo>
                <a:lnTo>
                  <a:pt x="1563" y="1957"/>
                </a:lnTo>
                <a:lnTo>
                  <a:pt x="1564" y="1957"/>
                </a:lnTo>
                <a:lnTo>
                  <a:pt x="1564" y="1956"/>
                </a:lnTo>
                <a:lnTo>
                  <a:pt x="1564" y="1955"/>
                </a:lnTo>
                <a:lnTo>
                  <a:pt x="1564" y="1954"/>
                </a:lnTo>
                <a:lnTo>
                  <a:pt x="1564" y="1952"/>
                </a:lnTo>
                <a:lnTo>
                  <a:pt x="1563" y="1951"/>
                </a:lnTo>
                <a:lnTo>
                  <a:pt x="1563" y="1950"/>
                </a:lnTo>
                <a:lnTo>
                  <a:pt x="1563" y="1949"/>
                </a:lnTo>
                <a:lnTo>
                  <a:pt x="1563" y="1948"/>
                </a:lnTo>
                <a:lnTo>
                  <a:pt x="1563" y="1947"/>
                </a:lnTo>
                <a:lnTo>
                  <a:pt x="1563" y="1946"/>
                </a:lnTo>
                <a:lnTo>
                  <a:pt x="1564" y="1944"/>
                </a:lnTo>
                <a:lnTo>
                  <a:pt x="1564" y="1943"/>
                </a:lnTo>
                <a:lnTo>
                  <a:pt x="1564" y="1942"/>
                </a:lnTo>
                <a:lnTo>
                  <a:pt x="1564" y="1941"/>
                </a:lnTo>
                <a:lnTo>
                  <a:pt x="1564" y="1940"/>
                </a:lnTo>
                <a:lnTo>
                  <a:pt x="1564" y="1939"/>
                </a:lnTo>
                <a:lnTo>
                  <a:pt x="1564" y="1938"/>
                </a:lnTo>
                <a:lnTo>
                  <a:pt x="1564" y="1936"/>
                </a:lnTo>
                <a:lnTo>
                  <a:pt x="1564" y="1935"/>
                </a:lnTo>
                <a:lnTo>
                  <a:pt x="1564" y="1934"/>
                </a:lnTo>
                <a:lnTo>
                  <a:pt x="1565" y="1934"/>
                </a:lnTo>
                <a:lnTo>
                  <a:pt x="1565" y="1933"/>
                </a:lnTo>
                <a:lnTo>
                  <a:pt x="1565" y="1932"/>
                </a:lnTo>
                <a:lnTo>
                  <a:pt x="1564" y="1931"/>
                </a:lnTo>
                <a:lnTo>
                  <a:pt x="1564" y="1930"/>
                </a:lnTo>
                <a:lnTo>
                  <a:pt x="1564" y="1929"/>
                </a:lnTo>
                <a:lnTo>
                  <a:pt x="1564" y="1927"/>
                </a:lnTo>
                <a:lnTo>
                  <a:pt x="1564" y="1926"/>
                </a:lnTo>
                <a:lnTo>
                  <a:pt x="1564" y="1925"/>
                </a:lnTo>
                <a:lnTo>
                  <a:pt x="1563" y="1925"/>
                </a:lnTo>
                <a:lnTo>
                  <a:pt x="1563" y="1924"/>
                </a:lnTo>
                <a:lnTo>
                  <a:pt x="1563" y="1923"/>
                </a:lnTo>
                <a:lnTo>
                  <a:pt x="1563" y="1922"/>
                </a:lnTo>
                <a:lnTo>
                  <a:pt x="1563" y="1921"/>
                </a:lnTo>
                <a:lnTo>
                  <a:pt x="1563" y="1919"/>
                </a:lnTo>
                <a:lnTo>
                  <a:pt x="1562" y="1919"/>
                </a:lnTo>
                <a:lnTo>
                  <a:pt x="1563" y="1919"/>
                </a:lnTo>
                <a:lnTo>
                  <a:pt x="1563" y="1918"/>
                </a:lnTo>
                <a:lnTo>
                  <a:pt x="1563" y="1917"/>
                </a:lnTo>
                <a:lnTo>
                  <a:pt x="1562" y="1917"/>
                </a:lnTo>
                <a:lnTo>
                  <a:pt x="1562" y="1916"/>
                </a:lnTo>
                <a:lnTo>
                  <a:pt x="1562" y="1915"/>
                </a:lnTo>
                <a:lnTo>
                  <a:pt x="1563" y="1915"/>
                </a:lnTo>
                <a:lnTo>
                  <a:pt x="1563" y="1914"/>
                </a:lnTo>
                <a:lnTo>
                  <a:pt x="1563" y="1913"/>
                </a:lnTo>
                <a:lnTo>
                  <a:pt x="1562" y="1913"/>
                </a:lnTo>
                <a:lnTo>
                  <a:pt x="1562" y="1912"/>
                </a:lnTo>
                <a:lnTo>
                  <a:pt x="1562" y="1910"/>
                </a:lnTo>
                <a:lnTo>
                  <a:pt x="1562" y="1909"/>
                </a:lnTo>
                <a:lnTo>
                  <a:pt x="1561" y="1909"/>
                </a:lnTo>
                <a:lnTo>
                  <a:pt x="1561" y="1908"/>
                </a:lnTo>
                <a:lnTo>
                  <a:pt x="1561" y="1907"/>
                </a:lnTo>
                <a:lnTo>
                  <a:pt x="1560" y="1907"/>
                </a:lnTo>
                <a:lnTo>
                  <a:pt x="1560" y="1906"/>
                </a:lnTo>
                <a:lnTo>
                  <a:pt x="1560" y="1905"/>
                </a:lnTo>
                <a:lnTo>
                  <a:pt x="1559" y="1905"/>
                </a:lnTo>
                <a:lnTo>
                  <a:pt x="1559" y="1904"/>
                </a:lnTo>
                <a:lnTo>
                  <a:pt x="1557" y="1904"/>
                </a:lnTo>
                <a:lnTo>
                  <a:pt x="1557" y="1902"/>
                </a:lnTo>
                <a:lnTo>
                  <a:pt x="1557" y="1901"/>
                </a:lnTo>
                <a:lnTo>
                  <a:pt x="1556" y="1901"/>
                </a:lnTo>
                <a:lnTo>
                  <a:pt x="1556" y="1900"/>
                </a:lnTo>
                <a:lnTo>
                  <a:pt x="1556" y="1899"/>
                </a:lnTo>
                <a:lnTo>
                  <a:pt x="1555" y="1898"/>
                </a:lnTo>
                <a:lnTo>
                  <a:pt x="1555" y="1897"/>
                </a:lnTo>
                <a:lnTo>
                  <a:pt x="1554" y="1897"/>
                </a:lnTo>
                <a:lnTo>
                  <a:pt x="1553" y="1896"/>
                </a:lnTo>
                <a:lnTo>
                  <a:pt x="1553" y="1894"/>
                </a:lnTo>
                <a:lnTo>
                  <a:pt x="1552" y="1894"/>
                </a:lnTo>
                <a:lnTo>
                  <a:pt x="1552" y="1893"/>
                </a:lnTo>
                <a:lnTo>
                  <a:pt x="1552" y="1892"/>
                </a:lnTo>
                <a:lnTo>
                  <a:pt x="1551" y="1892"/>
                </a:lnTo>
                <a:lnTo>
                  <a:pt x="1551" y="1891"/>
                </a:lnTo>
                <a:lnTo>
                  <a:pt x="1551" y="1890"/>
                </a:lnTo>
                <a:lnTo>
                  <a:pt x="1550" y="1890"/>
                </a:lnTo>
                <a:lnTo>
                  <a:pt x="1550" y="1889"/>
                </a:lnTo>
                <a:lnTo>
                  <a:pt x="1548" y="1888"/>
                </a:lnTo>
                <a:lnTo>
                  <a:pt x="1548" y="1887"/>
                </a:lnTo>
                <a:lnTo>
                  <a:pt x="1547" y="1887"/>
                </a:lnTo>
                <a:lnTo>
                  <a:pt x="1547" y="1885"/>
                </a:lnTo>
                <a:lnTo>
                  <a:pt x="1546" y="1885"/>
                </a:lnTo>
                <a:lnTo>
                  <a:pt x="1546" y="1884"/>
                </a:lnTo>
                <a:lnTo>
                  <a:pt x="1545" y="1884"/>
                </a:lnTo>
                <a:lnTo>
                  <a:pt x="1544" y="1883"/>
                </a:lnTo>
                <a:lnTo>
                  <a:pt x="1543" y="1883"/>
                </a:lnTo>
                <a:lnTo>
                  <a:pt x="1543" y="1882"/>
                </a:lnTo>
                <a:lnTo>
                  <a:pt x="1542" y="1882"/>
                </a:lnTo>
                <a:lnTo>
                  <a:pt x="1540" y="1882"/>
                </a:lnTo>
                <a:lnTo>
                  <a:pt x="1540" y="1881"/>
                </a:lnTo>
                <a:lnTo>
                  <a:pt x="1539" y="1881"/>
                </a:lnTo>
                <a:lnTo>
                  <a:pt x="1539" y="1880"/>
                </a:lnTo>
                <a:lnTo>
                  <a:pt x="1539" y="1881"/>
                </a:lnTo>
                <a:lnTo>
                  <a:pt x="1538" y="1881"/>
                </a:lnTo>
                <a:lnTo>
                  <a:pt x="1538" y="1880"/>
                </a:lnTo>
                <a:lnTo>
                  <a:pt x="1537" y="1880"/>
                </a:lnTo>
                <a:lnTo>
                  <a:pt x="1537" y="1879"/>
                </a:lnTo>
                <a:lnTo>
                  <a:pt x="1537" y="1877"/>
                </a:lnTo>
                <a:lnTo>
                  <a:pt x="1536" y="1877"/>
                </a:lnTo>
                <a:lnTo>
                  <a:pt x="1535" y="1877"/>
                </a:lnTo>
                <a:lnTo>
                  <a:pt x="1535" y="1876"/>
                </a:lnTo>
                <a:lnTo>
                  <a:pt x="1534" y="1876"/>
                </a:lnTo>
                <a:lnTo>
                  <a:pt x="1534" y="1875"/>
                </a:lnTo>
                <a:lnTo>
                  <a:pt x="1532" y="1875"/>
                </a:lnTo>
                <a:lnTo>
                  <a:pt x="1531" y="1875"/>
                </a:lnTo>
                <a:lnTo>
                  <a:pt x="1531" y="1874"/>
                </a:lnTo>
                <a:lnTo>
                  <a:pt x="1530" y="1874"/>
                </a:lnTo>
                <a:lnTo>
                  <a:pt x="1529" y="1874"/>
                </a:lnTo>
                <a:lnTo>
                  <a:pt x="1528" y="1874"/>
                </a:lnTo>
                <a:lnTo>
                  <a:pt x="1527" y="1874"/>
                </a:lnTo>
                <a:lnTo>
                  <a:pt x="1528" y="1874"/>
                </a:lnTo>
                <a:lnTo>
                  <a:pt x="1528" y="1873"/>
                </a:lnTo>
                <a:lnTo>
                  <a:pt x="1527" y="1873"/>
                </a:lnTo>
                <a:lnTo>
                  <a:pt x="1527" y="1874"/>
                </a:lnTo>
                <a:lnTo>
                  <a:pt x="1527" y="1873"/>
                </a:lnTo>
                <a:lnTo>
                  <a:pt x="1526" y="1873"/>
                </a:lnTo>
                <a:lnTo>
                  <a:pt x="1526" y="1872"/>
                </a:lnTo>
                <a:lnTo>
                  <a:pt x="1525" y="1872"/>
                </a:lnTo>
                <a:lnTo>
                  <a:pt x="1523" y="1872"/>
                </a:lnTo>
                <a:lnTo>
                  <a:pt x="1523" y="1871"/>
                </a:lnTo>
                <a:lnTo>
                  <a:pt x="1522" y="1871"/>
                </a:lnTo>
                <a:lnTo>
                  <a:pt x="1521" y="1871"/>
                </a:lnTo>
                <a:lnTo>
                  <a:pt x="1521" y="1869"/>
                </a:lnTo>
                <a:lnTo>
                  <a:pt x="1520" y="1869"/>
                </a:lnTo>
                <a:lnTo>
                  <a:pt x="1520" y="1868"/>
                </a:lnTo>
                <a:lnTo>
                  <a:pt x="1519" y="1868"/>
                </a:lnTo>
                <a:lnTo>
                  <a:pt x="1519" y="1869"/>
                </a:lnTo>
                <a:lnTo>
                  <a:pt x="1519" y="1868"/>
                </a:lnTo>
                <a:lnTo>
                  <a:pt x="1518" y="1868"/>
                </a:lnTo>
                <a:lnTo>
                  <a:pt x="1518" y="1869"/>
                </a:lnTo>
                <a:lnTo>
                  <a:pt x="1517" y="1869"/>
                </a:lnTo>
                <a:lnTo>
                  <a:pt x="1515" y="1869"/>
                </a:lnTo>
                <a:lnTo>
                  <a:pt x="1515" y="1871"/>
                </a:lnTo>
                <a:lnTo>
                  <a:pt x="1514" y="1871"/>
                </a:lnTo>
                <a:lnTo>
                  <a:pt x="1513" y="1871"/>
                </a:lnTo>
                <a:lnTo>
                  <a:pt x="1513" y="1872"/>
                </a:lnTo>
                <a:lnTo>
                  <a:pt x="1513" y="1873"/>
                </a:lnTo>
                <a:lnTo>
                  <a:pt x="1512" y="1873"/>
                </a:lnTo>
                <a:lnTo>
                  <a:pt x="1512" y="1874"/>
                </a:lnTo>
                <a:lnTo>
                  <a:pt x="1511" y="1874"/>
                </a:lnTo>
                <a:lnTo>
                  <a:pt x="1511" y="1875"/>
                </a:lnTo>
                <a:lnTo>
                  <a:pt x="1511" y="1876"/>
                </a:lnTo>
                <a:lnTo>
                  <a:pt x="1510" y="1876"/>
                </a:lnTo>
                <a:lnTo>
                  <a:pt x="1510" y="1877"/>
                </a:lnTo>
                <a:lnTo>
                  <a:pt x="1510" y="1879"/>
                </a:lnTo>
                <a:lnTo>
                  <a:pt x="1509" y="1880"/>
                </a:lnTo>
                <a:lnTo>
                  <a:pt x="1509" y="1881"/>
                </a:lnTo>
                <a:lnTo>
                  <a:pt x="1509" y="1882"/>
                </a:lnTo>
                <a:lnTo>
                  <a:pt x="1507" y="1882"/>
                </a:lnTo>
                <a:lnTo>
                  <a:pt x="1506" y="1882"/>
                </a:lnTo>
                <a:lnTo>
                  <a:pt x="1506" y="1881"/>
                </a:lnTo>
                <a:lnTo>
                  <a:pt x="1506" y="1882"/>
                </a:lnTo>
                <a:lnTo>
                  <a:pt x="1505" y="1881"/>
                </a:lnTo>
                <a:lnTo>
                  <a:pt x="1504" y="1881"/>
                </a:lnTo>
                <a:lnTo>
                  <a:pt x="1503" y="1881"/>
                </a:lnTo>
                <a:lnTo>
                  <a:pt x="1503" y="1880"/>
                </a:lnTo>
                <a:lnTo>
                  <a:pt x="1502" y="1880"/>
                </a:lnTo>
                <a:lnTo>
                  <a:pt x="1502" y="1879"/>
                </a:lnTo>
                <a:lnTo>
                  <a:pt x="1501" y="1879"/>
                </a:lnTo>
                <a:lnTo>
                  <a:pt x="1501" y="1877"/>
                </a:lnTo>
                <a:lnTo>
                  <a:pt x="1500" y="1877"/>
                </a:lnTo>
                <a:lnTo>
                  <a:pt x="1500" y="1876"/>
                </a:lnTo>
                <a:lnTo>
                  <a:pt x="1498" y="1876"/>
                </a:lnTo>
                <a:lnTo>
                  <a:pt x="1497" y="1876"/>
                </a:lnTo>
                <a:lnTo>
                  <a:pt x="1497" y="1875"/>
                </a:lnTo>
                <a:lnTo>
                  <a:pt x="1496" y="1875"/>
                </a:lnTo>
                <a:lnTo>
                  <a:pt x="1496" y="1874"/>
                </a:lnTo>
                <a:lnTo>
                  <a:pt x="1495" y="1874"/>
                </a:lnTo>
                <a:lnTo>
                  <a:pt x="1495" y="1873"/>
                </a:lnTo>
                <a:lnTo>
                  <a:pt x="1494" y="1873"/>
                </a:lnTo>
                <a:lnTo>
                  <a:pt x="1494" y="1872"/>
                </a:lnTo>
                <a:lnTo>
                  <a:pt x="1493" y="1872"/>
                </a:lnTo>
                <a:lnTo>
                  <a:pt x="1493" y="1871"/>
                </a:lnTo>
                <a:lnTo>
                  <a:pt x="1492" y="1871"/>
                </a:lnTo>
                <a:lnTo>
                  <a:pt x="1492" y="1869"/>
                </a:lnTo>
                <a:lnTo>
                  <a:pt x="1490" y="1869"/>
                </a:lnTo>
                <a:lnTo>
                  <a:pt x="1490" y="1868"/>
                </a:lnTo>
                <a:lnTo>
                  <a:pt x="1489" y="1868"/>
                </a:lnTo>
                <a:lnTo>
                  <a:pt x="1489" y="1867"/>
                </a:lnTo>
                <a:lnTo>
                  <a:pt x="1488" y="1867"/>
                </a:lnTo>
                <a:lnTo>
                  <a:pt x="1488" y="1866"/>
                </a:lnTo>
                <a:lnTo>
                  <a:pt x="1487" y="1866"/>
                </a:lnTo>
                <a:lnTo>
                  <a:pt x="1486" y="1866"/>
                </a:lnTo>
                <a:lnTo>
                  <a:pt x="1486" y="1865"/>
                </a:lnTo>
                <a:lnTo>
                  <a:pt x="1485" y="1865"/>
                </a:lnTo>
                <a:lnTo>
                  <a:pt x="1484" y="1864"/>
                </a:lnTo>
                <a:lnTo>
                  <a:pt x="1483" y="1864"/>
                </a:lnTo>
                <a:lnTo>
                  <a:pt x="1483" y="1863"/>
                </a:lnTo>
                <a:lnTo>
                  <a:pt x="1483" y="1862"/>
                </a:lnTo>
                <a:lnTo>
                  <a:pt x="1483" y="1860"/>
                </a:lnTo>
                <a:lnTo>
                  <a:pt x="1484" y="1860"/>
                </a:lnTo>
                <a:lnTo>
                  <a:pt x="1484" y="1859"/>
                </a:lnTo>
                <a:lnTo>
                  <a:pt x="1485" y="1859"/>
                </a:lnTo>
                <a:lnTo>
                  <a:pt x="1485" y="1858"/>
                </a:lnTo>
                <a:lnTo>
                  <a:pt x="1486" y="1858"/>
                </a:lnTo>
                <a:lnTo>
                  <a:pt x="1486" y="1857"/>
                </a:lnTo>
                <a:lnTo>
                  <a:pt x="1485" y="1857"/>
                </a:lnTo>
                <a:lnTo>
                  <a:pt x="1485" y="1856"/>
                </a:lnTo>
                <a:lnTo>
                  <a:pt x="1484" y="1856"/>
                </a:lnTo>
                <a:lnTo>
                  <a:pt x="1483" y="1857"/>
                </a:lnTo>
                <a:lnTo>
                  <a:pt x="1481" y="1857"/>
                </a:lnTo>
                <a:lnTo>
                  <a:pt x="1480" y="1857"/>
                </a:lnTo>
                <a:lnTo>
                  <a:pt x="1480" y="1856"/>
                </a:lnTo>
                <a:lnTo>
                  <a:pt x="1480" y="1857"/>
                </a:lnTo>
                <a:lnTo>
                  <a:pt x="1479" y="1857"/>
                </a:lnTo>
                <a:lnTo>
                  <a:pt x="1478" y="1857"/>
                </a:lnTo>
                <a:lnTo>
                  <a:pt x="1477" y="1857"/>
                </a:lnTo>
                <a:lnTo>
                  <a:pt x="1477" y="1856"/>
                </a:lnTo>
                <a:lnTo>
                  <a:pt x="1476" y="1857"/>
                </a:lnTo>
                <a:lnTo>
                  <a:pt x="1475" y="1858"/>
                </a:lnTo>
                <a:lnTo>
                  <a:pt x="1475" y="1859"/>
                </a:lnTo>
                <a:lnTo>
                  <a:pt x="1473" y="1859"/>
                </a:lnTo>
                <a:lnTo>
                  <a:pt x="1473" y="1860"/>
                </a:lnTo>
                <a:lnTo>
                  <a:pt x="1472" y="1860"/>
                </a:lnTo>
                <a:lnTo>
                  <a:pt x="1472" y="1862"/>
                </a:lnTo>
                <a:lnTo>
                  <a:pt x="1471" y="1863"/>
                </a:lnTo>
                <a:lnTo>
                  <a:pt x="1471" y="1864"/>
                </a:lnTo>
                <a:lnTo>
                  <a:pt x="1472" y="1864"/>
                </a:lnTo>
                <a:lnTo>
                  <a:pt x="1473" y="1864"/>
                </a:lnTo>
                <a:lnTo>
                  <a:pt x="1473" y="1865"/>
                </a:lnTo>
                <a:lnTo>
                  <a:pt x="1473" y="1866"/>
                </a:lnTo>
                <a:lnTo>
                  <a:pt x="1475" y="1867"/>
                </a:lnTo>
                <a:lnTo>
                  <a:pt x="1475" y="1868"/>
                </a:lnTo>
                <a:lnTo>
                  <a:pt x="1476" y="1868"/>
                </a:lnTo>
                <a:lnTo>
                  <a:pt x="1476" y="1869"/>
                </a:lnTo>
                <a:lnTo>
                  <a:pt x="1477" y="1869"/>
                </a:lnTo>
                <a:lnTo>
                  <a:pt x="1477" y="1871"/>
                </a:lnTo>
                <a:lnTo>
                  <a:pt x="1477" y="1869"/>
                </a:lnTo>
                <a:lnTo>
                  <a:pt x="1478" y="1871"/>
                </a:lnTo>
                <a:lnTo>
                  <a:pt x="1479" y="1871"/>
                </a:lnTo>
                <a:lnTo>
                  <a:pt x="1479" y="1872"/>
                </a:lnTo>
                <a:lnTo>
                  <a:pt x="1479" y="1873"/>
                </a:lnTo>
                <a:lnTo>
                  <a:pt x="1480" y="1873"/>
                </a:lnTo>
                <a:lnTo>
                  <a:pt x="1480" y="1872"/>
                </a:lnTo>
                <a:lnTo>
                  <a:pt x="1481" y="1872"/>
                </a:lnTo>
                <a:lnTo>
                  <a:pt x="1481" y="1873"/>
                </a:lnTo>
                <a:lnTo>
                  <a:pt x="1483" y="1873"/>
                </a:lnTo>
                <a:lnTo>
                  <a:pt x="1484" y="1873"/>
                </a:lnTo>
                <a:lnTo>
                  <a:pt x="1484" y="1874"/>
                </a:lnTo>
                <a:lnTo>
                  <a:pt x="1484" y="1875"/>
                </a:lnTo>
                <a:lnTo>
                  <a:pt x="1485" y="1875"/>
                </a:lnTo>
                <a:lnTo>
                  <a:pt x="1484" y="1875"/>
                </a:lnTo>
                <a:lnTo>
                  <a:pt x="1484" y="1876"/>
                </a:lnTo>
                <a:lnTo>
                  <a:pt x="1485" y="1876"/>
                </a:lnTo>
                <a:lnTo>
                  <a:pt x="1485" y="1877"/>
                </a:lnTo>
                <a:lnTo>
                  <a:pt x="1485" y="1876"/>
                </a:lnTo>
                <a:lnTo>
                  <a:pt x="1486" y="1876"/>
                </a:lnTo>
                <a:lnTo>
                  <a:pt x="1486" y="1877"/>
                </a:lnTo>
                <a:lnTo>
                  <a:pt x="1487" y="1877"/>
                </a:lnTo>
                <a:lnTo>
                  <a:pt x="1487" y="1876"/>
                </a:lnTo>
                <a:lnTo>
                  <a:pt x="1488" y="1876"/>
                </a:lnTo>
                <a:lnTo>
                  <a:pt x="1488" y="1877"/>
                </a:lnTo>
                <a:lnTo>
                  <a:pt x="1489" y="1877"/>
                </a:lnTo>
                <a:lnTo>
                  <a:pt x="1490" y="1877"/>
                </a:lnTo>
                <a:lnTo>
                  <a:pt x="1490" y="1879"/>
                </a:lnTo>
                <a:lnTo>
                  <a:pt x="1492" y="1879"/>
                </a:lnTo>
                <a:lnTo>
                  <a:pt x="1493" y="1879"/>
                </a:lnTo>
                <a:lnTo>
                  <a:pt x="1493" y="1880"/>
                </a:lnTo>
                <a:lnTo>
                  <a:pt x="1494" y="1880"/>
                </a:lnTo>
                <a:lnTo>
                  <a:pt x="1494" y="1881"/>
                </a:lnTo>
                <a:lnTo>
                  <a:pt x="1495" y="1882"/>
                </a:lnTo>
                <a:lnTo>
                  <a:pt x="1495" y="1883"/>
                </a:lnTo>
                <a:lnTo>
                  <a:pt x="1496" y="1883"/>
                </a:lnTo>
                <a:lnTo>
                  <a:pt x="1497" y="1883"/>
                </a:lnTo>
                <a:lnTo>
                  <a:pt x="1497" y="1884"/>
                </a:lnTo>
                <a:lnTo>
                  <a:pt x="1497" y="1885"/>
                </a:lnTo>
                <a:lnTo>
                  <a:pt x="1498" y="1885"/>
                </a:lnTo>
                <a:lnTo>
                  <a:pt x="1500" y="1887"/>
                </a:lnTo>
                <a:lnTo>
                  <a:pt x="1500" y="1888"/>
                </a:lnTo>
                <a:lnTo>
                  <a:pt x="1501" y="1888"/>
                </a:lnTo>
                <a:lnTo>
                  <a:pt x="1502" y="1889"/>
                </a:lnTo>
                <a:lnTo>
                  <a:pt x="1503" y="1889"/>
                </a:lnTo>
                <a:lnTo>
                  <a:pt x="1503" y="1890"/>
                </a:lnTo>
                <a:lnTo>
                  <a:pt x="1504" y="1890"/>
                </a:lnTo>
                <a:lnTo>
                  <a:pt x="1504" y="1891"/>
                </a:lnTo>
                <a:lnTo>
                  <a:pt x="1504" y="1892"/>
                </a:lnTo>
                <a:lnTo>
                  <a:pt x="1505" y="1892"/>
                </a:lnTo>
                <a:lnTo>
                  <a:pt x="1506" y="1893"/>
                </a:lnTo>
                <a:lnTo>
                  <a:pt x="1506" y="1894"/>
                </a:lnTo>
                <a:lnTo>
                  <a:pt x="1507" y="1894"/>
                </a:lnTo>
                <a:lnTo>
                  <a:pt x="1507" y="1896"/>
                </a:lnTo>
                <a:lnTo>
                  <a:pt x="1509" y="1896"/>
                </a:lnTo>
                <a:lnTo>
                  <a:pt x="1509" y="1897"/>
                </a:lnTo>
                <a:lnTo>
                  <a:pt x="1510" y="1897"/>
                </a:lnTo>
                <a:lnTo>
                  <a:pt x="1510" y="1898"/>
                </a:lnTo>
                <a:lnTo>
                  <a:pt x="1511" y="1898"/>
                </a:lnTo>
                <a:lnTo>
                  <a:pt x="1511" y="1899"/>
                </a:lnTo>
                <a:lnTo>
                  <a:pt x="1512" y="1899"/>
                </a:lnTo>
                <a:lnTo>
                  <a:pt x="1512" y="1900"/>
                </a:lnTo>
                <a:lnTo>
                  <a:pt x="1513" y="1900"/>
                </a:lnTo>
                <a:lnTo>
                  <a:pt x="1513" y="1901"/>
                </a:lnTo>
                <a:lnTo>
                  <a:pt x="1514" y="1901"/>
                </a:lnTo>
                <a:lnTo>
                  <a:pt x="1514" y="1902"/>
                </a:lnTo>
                <a:lnTo>
                  <a:pt x="1514" y="1904"/>
                </a:lnTo>
                <a:lnTo>
                  <a:pt x="1515" y="1904"/>
                </a:lnTo>
                <a:lnTo>
                  <a:pt x="1515" y="1905"/>
                </a:lnTo>
                <a:lnTo>
                  <a:pt x="1515" y="1906"/>
                </a:lnTo>
                <a:lnTo>
                  <a:pt x="1517" y="1906"/>
                </a:lnTo>
                <a:lnTo>
                  <a:pt x="1517" y="1907"/>
                </a:lnTo>
                <a:lnTo>
                  <a:pt x="1517" y="1908"/>
                </a:lnTo>
                <a:lnTo>
                  <a:pt x="1518" y="1908"/>
                </a:lnTo>
                <a:lnTo>
                  <a:pt x="1518" y="1909"/>
                </a:lnTo>
                <a:lnTo>
                  <a:pt x="1519" y="1909"/>
                </a:lnTo>
                <a:lnTo>
                  <a:pt x="1520" y="1909"/>
                </a:lnTo>
                <a:lnTo>
                  <a:pt x="1520" y="1910"/>
                </a:lnTo>
                <a:lnTo>
                  <a:pt x="1521" y="1910"/>
                </a:lnTo>
                <a:lnTo>
                  <a:pt x="1522" y="1910"/>
                </a:lnTo>
                <a:lnTo>
                  <a:pt x="1523" y="1910"/>
                </a:lnTo>
                <a:lnTo>
                  <a:pt x="1525" y="1910"/>
                </a:lnTo>
                <a:lnTo>
                  <a:pt x="1525" y="1912"/>
                </a:lnTo>
                <a:lnTo>
                  <a:pt x="1526" y="1912"/>
                </a:lnTo>
                <a:lnTo>
                  <a:pt x="1526" y="1913"/>
                </a:lnTo>
                <a:lnTo>
                  <a:pt x="1527" y="1913"/>
                </a:lnTo>
                <a:lnTo>
                  <a:pt x="1527" y="1914"/>
                </a:lnTo>
                <a:lnTo>
                  <a:pt x="1528" y="1914"/>
                </a:lnTo>
                <a:lnTo>
                  <a:pt x="1528" y="1915"/>
                </a:lnTo>
                <a:lnTo>
                  <a:pt x="1529" y="1915"/>
                </a:lnTo>
                <a:lnTo>
                  <a:pt x="1529" y="1916"/>
                </a:lnTo>
                <a:lnTo>
                  <a:pt x="1530" y="1916"/>
                </a:lnTo>
                <a:lnTo>
                  <a:pt x="1530" y="1917"/>
                </a:lnTo>
                <a:lnTo>
                  <a:pt x="1531" y="1917"/>
                </a:lnTo>
                <a:lnTo>
                  <a:pt x="1531" y="1918"/>
                </a:lnTo>
                <a:lnTo>
                  <a:pt x="1532" y="1918"/>
                </a:lnTo>
                <a:lnTo>
                  <a:pt x="1532" y="1919"/>
                </a:lnTo>
                <a:lnTo>
                  <a:pt x="1534" y="1919"/>
                </a:lnTo>
                <a:lnTo>
                  <a:pt x="1534" y="1921"/>
                </a:lnTo>
                <a:lnTo>
                  <a:pt x="1535" y="1921"/>
                </a:lnTo>
                <a:lnTo>
                  <a:pt x="1535" y="1922"/>
                </a:lnTo>
                <a:lnTo>
                  <a:pt x="1536" y="1922"/>
                </a:lnTo>
                <a:lnTo>
                  <a:pt x="1536" y="1923"/>
                </a:lnTo>
                <a:lnTo>
                  <a:pt x="1537" y="1923"/>
                </a:lnTo>
                <a:lnTo>
                  <a:pt x="1537" y="1924"/>
                </a:lnTo>
                <a:lnTo>
                  <a:pt x="1537" y="1925"/>
                </a:lnTo>
                <a:lnTo>
                  <a:pt x="1538" y="1925"/>
                </a:lnTo>
                <a:lnTo>
                  <a:pt x="1538" y="1926"/>
                </a:lnTo>
                <a:lnTo>
                  <a:pt x="1538" y="1927"/>
                </a:lnTo>
                <a:lnTo>
                  <a:pt x="1539" y="1927"/>
                </a:lnTo>
                <a:lnTo>
                  <a:pt x="1540" y="1929"/>
                </a:lnTo>
                <a:lnTo>
                  <a:pt x="1540" y="1930"/>
                </a:lnTo>
                <a:lnTo>
                  <a:pt x="1540" y="1931"/>
                </a:lnTo>
                <a:lnTo>
                  <a:pt x="1542" y="1931"/>
                </a:lnTo>
                <a:lnTo>
                  <a:pt x="1542" y="1932"/>
                </a:lnTo>
                <a:lnTo>
                  <a:pt x="1542" y="1933"/>
                </a:lnTo>
                <a:lnTo>
                  <a:pt x="1543" y="1933"/>
                </a:lnTo>
                <a:lnTo>
                  <a:pt x="1544" y="1933"/>
                </a:lnTo>
                <a:lnTo>
                  <a:pt x="1544" y="1934"/>
                </a:lnTo>
                <a:lnTo>
                  <a:pt x="1545" y="1934"/>
                </a:lnTo>
                <a:lnTo>
                  <a:pt x="1545" y="1935"/>
                </a:lnTo>
                <a:lnTo>
                  <a:pt x="1546" y="1935"/>
                </a:lnTo>
                <a:lnTo>
                  <a:pt x="1547" y="1935"/>
                </a:lnTo>
                <a:lnTo>
                  <a:pt x="1547" y="1936"/>
                </a:lnTo>
                <a:lnTo>
                  <a:pt x="1548" y="1936"/>
                </a:lnTo>
                <a:lnTo>
                  <a:pt x="1550" y="1938"/>
                </a:lnTo>
                <a:lnTo>
                  <a:pt x="1550" y="1939"/>
                </a:lnTo>
                <a:lnTo>
                  <a:pt x="1551" y="1939"/>
                </a:lnTo>
                <a:lnTo>
                  <a:pt x="1551" y="1940"/>
                </a:lnTo>
                <a:lnTo>
                  <a:pt x="1552" y="1940"/>
                </a:lnTo>
                <a:lnTo>
                  <a:pt x="1551" y="1940"/>
                </a:lnTo>
                <a:lnTo>
                  <a:pt x="1552" y="1941"/>
                </a:lnTo>
                <a:lnTo>
                  <a:pt x="1551" y="1941"/>
                </a:lnTo>
                <a:lnTo>
                  <a:pt x="1551" y="1942"/>
                </a:lnTo>
                <a:lnTo>
                  <a:pt x="1551" y="1943"/>
                </a:lnTo>
                <a:lnTo>
                  <a:pt x="1552" y="1943"/>
                </a:lnTo>
                <a:lnTo>
                  <a:pt x="1553" y="1943"/>
                </a:lnTo>
                <a:lnTo>
                  <a:pt x="1553" y="1944"/>
                </a:lnTo>
                <a:lnTo>
                  <a:pt x="1553" y="1946"/>
                </a:lnTo>
                <a:lnTo>
                  <a:pt x="1552" y="1946"/>
                </a:lnTo>
                <a:lnTo>
                  <a:pt x="1552" y="1947"/>
                </a:lnTo>
                <a:lnTo>
                  <a:pt x="1551" y="1947"/>
                </a:lnTo>
                <a:lnTo>
                  <a:pt x="1550" y="1948"/>
                </a:lnTo>
                <a:lnTo>
                  <a:pt x="1548" y="1949"/>
                </a:lnTo>
                <a:lnTo>
                  <a:pt x="1547" y="1949"/>
                </a:lnTo>
                <a:lnTo>
                  <a:pt x="1546" y="1950"/>
                </a:lnTo>
                <a:lnTo>
                  <a:pt x="1545" y="1950"/>
                </a:lnTo>
                <a:lnTo>
                  <a:pt x="1544" y="1951"/>
                </a:lnTo>
                <a:lnTo>
                  <a:pt x="1543" y="1951"/>
                </a:lnTo>
                <a:lnTo>
                  <a:pt x="1543" y="1952"/>
                </a:lnTo>
                <a:lnTo>
                  <a:pt x="1542" y="1952"/>
                </a:lnTo>
                <a:lnTo>
                  <a:pt x="1540" y="1954"/>
                </a:lnTo>
                <a:lnTo>
                  <a:pt x="1539" y="1954"/>
                </a:lnTo>
                <a:lnTo>
                  <a:pt x="1539" y="1955"/>
                </a:lnTo>
                <a:lnTo>
                  <a:pt x="1538" y="1955"/>
                </a:lnTo>
                <a:lnTo>
                  <a:pt x="1537" y="1956"/>
                </a:lnTo>
                <a:lnTo>
                  <a:pt x="1537" y="1957"/>
                </a:lnTo>
                <a:lnTo>
                  <a:pt x="1536" y="1957"/>
                </a:lnTo>
                <a:lnTo>
                  <a:pt x="1536" y="1958"/>
                </a:lnTo>
                <a:lnTo>
                  <a:pt x="1536" y="1959"/>
                </a:lnTo>
                <a:lnTo>
                  <a:pt x="1535" y="1959"/>
                </a:lnTo>
                <a:lnTo>
                  <a:pt x="1535" y="1960"/>
                </a:lnTo>
                <a:lnTo>
                  <a:pt x="1534" y="1960"/>
                </a:lnTo>
                <a:lnTo>
                  <a:pt x="1534" y="1961"/>
                </a:lnTo>
                <a:lnTo>
                  <a:pt x="1532" y="1961"/>
                </a:lnTo>
                <a:lnTo>
                  <a:pt x="1532" y="1963"/>
                </a:lnTo>
                <a:lnTo>
                  <a:pt x="1531" y="1963"/>
                </a:lnTo>
                <a:lnTo>
                  <a:pt x="1530" y="1964"/>
                </a:lnTo>
                <a:lnTo>
                  <a:pt x="1530" y="1963"/>
                </a:lnTo>
                <a:lnTo>
                  <a:pt x="1529" y="1963"/>
                </a:lnTo>
                <a:lnTo>
                  <a:pt x="1528" y="1963"/>
                </a:lnTo>
                <a:lnTo>
                  <a:pt x="1527" y="1963"/>
                </a:lnTo>
                <a:lnTo>
                  <a:pt x="1526" y="1963"/>
                </a:lnTo>
                <a:lnTo>
                  <a:pt x="1527" y="1963"/>
                </a:lnTo>
                <a:lnTo>
                  <a:pt x="1527" y="1964"/>
                </a:lnTo>
                <a:lnTo>
                  <a:pt x="1526" y="1964"/>
                </a:lnTo>
                <a:lnTo>
                  <a:pt x="1526" y="1963"/>
                </a:lnTo>
                <a:lnTo>
                  <a:pt x="1525" y="1963"/>
                </a:lnTo>
                <a:lnTo>
                  <a:pt x="1523" y="1963"/>
                </a:lnTo>
                <a:lnTo>
                  <a:pt x="1523" y="1964"/>
                </a:lnTo>
                <a:lnTo>
                  <a:pt x="1522" y="1964"/>
                </a:lnTo>
                <a:lnTo>
                  <a:pt x="1523" y="1964"/>
                </a:lnTo>
                <a:lnTo>
                  <a:pt x="1523" y="1965"/>
                </a:lnTo>
                <a:lnTo>
                  <a:pt x="1523" y="1964"/>
                </a:lnTo>
                <a:lnTo>
                  <a:pt x="1522" y="1964"/>
                </a:lnTo>
                <a:lnTo>
                  <a:pt x="1522" y="1965"/>
                </a:lnTo>
                <a:lnTo>
                  <a:pt x="1522" y="1966"/>
                </a:lnTo>
                <a:lnTo>
                  <a:pt x="1522" y="1965"/>
                </a:lnTo>
                <a:lnTo>
                  <a:pt x="1521" y="1965"/>
                </a:lnTo>
                <a:lnTo>
                  <a:pt x="1520" y="1965"/>
                </a:lnTo>
                <a:lnTo>
                  <a:pt x="1519" y="1965"/>
                </a:lnTo>
                <a:lnTo>
                  <a:pt x="1518" y="1965"/>
                </a:lnTo>
                <a:lnTo>
                  <a:pt x="1518" y="1964"/>
                </a:lnTo>
                <a:lnTo>
                  <a:pt x="1517" y="1964"/>
                </a:lnTo>
                <a:lnTo>
                  <a:pt x="1515" y="1963"/>
                </a:lnTo>
                <a:lnTo>
                  <a:pt x="1514" y="1963"/>
                </a:lnTo>
                <a:lnTo>
                  <a:pt x="1513" y="1964"/>
                </a:lnTo>
                <a:lnTo>
                  <a:pt x="1512" y="1964"/>
                </a:lnTo>
                <a:lnTo>
                  <a:pt x="1511" y="1963"/>
                </a:lnTo>
                <a:lnTo>
                  <a:pt x="1511" y="1964"/>
                </a:lnTo>
                <a:lnTo>
                  <a:pt x="1510" y="1964"/>
                </a:lnTo>
                <a:lnTo>
                  <a:pt x="1509" y="1964"/>
                </a:lnTo>
                <a:lnTo>
                  <a:pt x="1509" y="1965"/>
                </a:lnTo>
                <a:lnTo>
                  <a:pt x="1509" y="1964"/>
                </a:lnTo>
                <a:lnTo>
                  <a:pt x="1507" y="1964"/>
                </a:lnTo>
                <a:lnTo>
                  <a:pt x="1509" y="1964"/>
                </a:lnTo>
                <a:lnTo>
                  <a:pt x="1509" y="1965"/>
                </a:lnTo>
                <a:lnTo>
                  <a:pt x="1507" y="1965"/>
                </a:lnTo>
                <a:lnTo>
                  <a:pt x="1505" y="1965"/>
                </a:lnTo>
                <a:lnTo>
                  <a:pt x="1504" y="1965"/>
                </a:lnTo>
                <a:lnTo>
                  <a:pt x="1503" y="1965"/>
                </a:lnTo>
                <a:lnTo>
                  <a:pt x="1503" y="1964"/>
                </a:lnTo>
                <a:lnTo>
                  <a:pt x="1502" y="1964"/>
                </a:lnTo>
                <a:lnTo>
                  <a:pt x="1502" y="1963"/>
                </a:lnTo>
                <a:lnTo>
                  <a:pt x="1501" y="1963"/>
                </a:lnTo>
                <a:lnTo>
                  <a:pt x="1501" y="1961"/>
                </a:lnTo>
                <a:lnTo>
                  <a:pt x="1501" y="1960"/>
                </a:lnTo>
                <a:lnTo>
                  <a:pt x="1500" y="1960"/>
                </a:lnTo>
                <a:lnTo>
                  <a:pt x="1500" y="1959"/>
                </a:lnTo>
                <a:lnTo>
                  <a:pt x="1498" y="1959"/>
                </a:lnTo>
                <a:lnTo>
                  <a:pt x="1498" y="1958"/>
                </a:lnTo>
                <a:lnTo>
                  <a:pt x="1497" y="1958"/>
                </a:lnTo>
                <a:lnTo>
                  <a:pt x="1497" y="1957"/>
                </a:lnTo>
                <a:lnTo>
                  <a:pt x="1496" y="1957"/>
                </a:lnTo>
                <a:lnTo>
                  <a:pt x="1497" y="1957"/>
                </a:lnTo>
                <a:lnTo>
                  <a:pt x="1496" y="1957"/>
                </a:lnTo>
                <a:lnTo>
                  <a:pt x="1496" y="1956"/>
                </a:lnTo>
                <a:lnTo>
                  <a:pt x="1495" y="1956"/>
                </a:lnTo>
                <a:lnTo>
                  <a:pt x="1496" y="1955"/>
                </a:lnTo>
                <a:lnTo>
                  <a:pt x="1495" y="1955"/>
                </a:lnTo>
                <a:lnTo>
                  <a:pt x="1494" y="1954"/>
                </a:lnTo>
                <a:lnTo>
                  <a:pt x="1495" y="1955"/>
                </a:lnTo>
                <a:lnTo>
                  <a:pt x="1494" y="1954"/>
                </a:lnTo>
                <a:lnTo>
                  <a:pt x="1494" y="1952"/>
                </a:lnTo>
                <a:lnTo>
                  <a:pt x="1494" y="1954"/>
                </a:lnTo>
                <a:lnTo>
                  <a:pt x="1493" y="1954"/>
                </a:lnTo>
                <a:lnTo>
                  <a:pt x="1492" y="1955"/>
                </a:lnTo>
                <a:lnTo>
                  <a:pt x="1493" y="1954"/>
                </a:lnTo>
                <a:lnTo>
                  <a:pt x="1494" y="1952"/>
                </a:lnTo>
                <a:lnTo>
                  <a:pt x="1493" y="1952"/>
                </a:lnTo>
                <a:lnTo>
                  <a:pt x="1494" y="1952"/>
                </a:lnTo>
                <a:lnTo>
                  <a:pt x="1494" y="1951"/>
                </a:lnTo>
                <a:lnTo>
                  <a:pt x="1493" y="1951"/>
                </a:lnTo>
                <a:lnTo>
                  <a:pt x="1492" y="1952"/>
                </a:lnTo>
                <a:lnTo>
                  <a:pt x="1490" y="1954"/>
                </a:lnTo>
                <a:lnTo>
                  <a:pt x="1489" y="1954"/>
                </a:lnTo>
                <a:lnTo>
                  <a:pt x="1490" y="1952"/>
                </a:lnTo>
                <a:lnTo>
                  <a:pt x="1490" y="1954"/>
                </a:lnTo>
                <a:lnTo>
                  <a:pt x="1490" y="1952"/>
                </a:lnTo>
                <a:lnTo>
                  <a:pt x="1492" y="1952"/>
                </a:lnTo>
                <a:lnTo>
                  <a:pt x="1493" y="1951"/>
                </a:lnTo>
                <a:lnTo>
                  <a:pt x="1493" y="1950"/>
                </a:lnTo>
                <a:lnTo>
                  <a:pt x="1492" y="1950"/>
                </a:lnTo>
                <a:lnTo>
                  <a:pt x="1492" y="1951"/>
                </a:lnTo>
                <a:lnTo>
                  <a:pt x="1490" y="1951"/>
                </a:lnTo>
                <a:lnTo>
                  <a:pt x="1492" y="1951"/>
                </a:lnTo>
                <a:lnTo>
                  <a:pt x="1492" y="1950"/>
                </a:lnTo>
                <a:lnTo>
                  <a:pt x="1493" y="1950"/>
                </a:lnTo>
                <a:lnTo>
                  <a:pt x="1493" y="1949"/>
                </a:lnTo>
                <a:lnTo>
                  <a:pt x="1492" y="1949"/>
                </a:lnTo>
                <a:lnTo>
                  <a:pt x="1492" y="1948"/>
                </a:lnTo>
                <a:lnTo>
                  <a:pt x="1494" y="1944"/>
                </a:lnTo>
                <a:lnTo>
                  <a:pt x="1495" y="1944"/>
                </a:lnTo>
                <a:lnTo>
                  <a:pt x="1496" y="1943"/>
                </a:lnTo>
                <a:lnTo>
                  <a:pt x="1497" y="1942"/>
                </a:lnTo>
                <a:lnTo>
                  <a:pt x="1498" y="1941"/>
                </a:lnTo>
                <a:lnTo>
                  <a:pt x="1501" y="1940"/>
                </a:lnTo>
                <a:lnTo>
                  <a:pt x="1502" y="1939"/>
                </a:lnTo>
                <a:lnTo>
                  <a:pt x="1503" y="1938"/>
                </a:lnTo>
                <a:lnTo>
                  <a:pt x="1504" y="1936"/>
                </a:lnTo>
                <a:lnTo>
                  <a:pt x="1505" y="1935"/>
                </a:lnTo>
                <a:lnTo>
                  <a:pt x="1507" y="1934"/>
                </a:lnTo>
                <a:lnTo>
                  <a:pt x="1509" y="1933"/>
                </a:lnTo>
                <a:lnTo>
                  <a:pt x="1509" y="1932"/>
                </a:lnTo>
                <a:lnTo>
                  <a:pt x="1507" y="1932"/>
                </a:lnTo>
                <a:lnTo>
                  <a:pt x="1507" y="1931"/>
                </a:lnTo>
                <a:lnTo>
                  <a:pt x="1507" y="1932"/>
                </a:lnTo>
                <a:lnTo>
                  <a:pt x="1507" y="1931"/>
                </a:lnTo>
                <a:lnTo>
                  <a:pt x="1506" y="1932"/>
                </a:lnTo>
                <a:lnTo>
                  <a:pt x="1505" y="1932"/>
                </a:lnTo>
                <a:lnTo>
                  <a:pt x="1505" y="1933"/>
                </a:lnTo>
                <a:lnTo>
                  <a:pt x="1504" y="1933"/>
                </a:lnTo>
                <a:lnTo>
                  <a:pt x="1504" y="1934"/>
                </a:lnTo>
                <a:lnTo>
                  <a:pt x="1503" y="1934"/>
                </a:lnTo>
                <a:lnTo>
                  <a:pt x="1502" y="1935"/>
                </a:lnTo>
                <a:lnTo>
                  <a:pt x="1500" y="1938"/>
                </a:lnTo>
                <a:lnTo>
                  <a:pt x="1498" y="1939"/>
                </a:lnTo>
                <a:lnTo>
                  <a:pt x="1497" y="1939"/>
                </a:lnTo>
                <a:lnTo>
                  <a:pt x="1496" y="1940"/>
                </a:lnTo>
                <a:lnTo>
                  <a:pt x="1495" y="1941"/>
                </a:lnTo>
                <a:lnTo>
                  <a:pt x="1494" y="1942"/>
                </a:lnTo>
                <a:lnTo>
                  <a:pt x="1492" y="1944"/>
                </a:lnTo>
                <a:lnTo>
                  <a:pt x="1489" y="1947"/>
                </a:lnTo>
                <a:lnTo>
                  <a:pt x="1488" y="1946"/>
                </a:lnTo>
                <a:lnTo>
                  <a:pt x="1489" y="1947"/>
                </a:lnTo>
                <a:lnTo>
                  <a:pt x="1488" y="1946"/>
                </a:lnTo>
                <a:lnTo>
                  <a:pt x="1488" y="1947"/>
                </a:lnTo>
                <a:lnTo>
                  <a:pt x="1487" y="1947"/>
                </a:lnTo>
                <a:lnTo>
                  <a:pt x="1487" y="1948"/>
                </a:lnTo>
                <a:lnTo>
                  <a:pt x="1487" y="1947"/>
                </a:lnTo>
                <a:lnTo>
                  <a:pt x="1487" y="1948"/>
                </a:lnTo>
                <a:lnTo>
                  <a:pt x="1487" y="1947"/>
                </a:lnTo>
                <a:lnTo>
                  <a:pt x="1488" y="1947"/>
                </a:lnTo>
                <a:lnTo>
                  <a:pt x="1488" y="1946"/>
                </a:lnTo>
                <a:lnTo>
                  <a:pt x="1487" y="1944"/>
                </a:lnTo>
                <a:lnTo>
                  <a:pt x="1487" y="1946"/>
                </a:lnTo>
                <a:lnTo>
                  <a:pt x="1486" y="1946"/>
                </a:lnTo>
                <a:lnTo>
                  <a:pt x="1486" y="1947"/>
                </a:lnTo>
                <a:lnTo>
                  <a:pt x="1486" y="1946"/>
                </a:lnTo>
                <a:lnTo>
                  <a:pt x="1487" y="1946"/>
                </a:lnTo>
                <a:lnTo>
                  <a:pt x="1487" y="1944"/>
                </a:lnTo>
                <a:lnTo>
                  <a:pt x="1486" y="1944"/>
                </a:lnTo>
                <a:lnTo>
                  <a:pt x="1485" y="1947"/>
                </a:lnTo>
                <a:lnTo>
                  <a:pt x="1485" y="1946"/>
                </a:lnTo>
                <a:lnTo>
                  <a:pt x="1486" y="1946"/>
                </a:lnTo>
                <a:lnTo>
                  <a:pt x="1485" y="1946"/>
                </a:lnTo>
                <a:lnTo>
                  <a:pt x="1485" y="1944"/>
                </a:lnTo>
                <a:lnTo>
                  <a:pt x="1486" y="1946"/>
                </a:lnTo>
                <a:lnTo>
                  <a:pt x="1486" y="1944"/>
                </a:lnTo>
                <a:lnTo>
                  <a:pt x="1486" y="1946"/>
                </a:lnTo>
                <a:lnTo>
                  <a:pt x="1486" y="1944"/>
                </a:lnTo>
                <a:lnTo>
                  <a:pt x="1487" y="1944"/>
                </a:lnTo>
                <a:lnTo>
                  <a:pt x="1486" y="1944"/>
                </a:lnTo>
                <a:lnTo>
                  <a:pt x="1485" y="1943"/>
                </a:lnTo>
                <a:lnTo>
                  <a:pt x="1484" y="1943"/>
                </a:lnTo>
                <a:lnTo>
                  <a:pt x="1483" y="1943"/>
                </a:lnTo>
                <a:lnTo>
                  <a:pt x="1481" y="1942"/>
                </a:lnTo>
                <a:lnTo>
                  <a:pt x="1481" y="1943"/>
                </a:lnTo>
                <a:lnTo>
                  <a:pt x="1483" y="1943"/>
                </a:lnTo>
                <a:lnTo>
                  <a:pt x="1484" y="1943"/>
                </a:lnTo>
                <a:lnTo>
                  <a:pt x="1484" y="1944"/>
                </a:lnTo>
                <a:lnTo>
                  <a:pt x="1483" y="1943"/>
                </a:lnTo>
                <a:lnTo>
                  <a:pt x="1481" y="1943"/>
                </a:lnTo>
                <a:lnTo>
                  <a:pt x="1480" y="1942"/>
                </a:lnTo>
                <a:lnTo>
                  <a:pt x="1479" y="1941"/>
                </a:lnTo>
                <a:lnTo>
                  <a:pt x="1478" y="1940"/>
                </a:lnTo>
                <a:lnTo>
                  <a:pt x="1479" y="1941"/>
                </a:lnTo>
                <a:lnTo>
                  <a:pt x="1480" y="1941"/>
                </a:lnTo>
                <a:lnTo>
                  <a:pt x="1480" y="1942"/>
                </a:lnTo>
                <a:lnTo>
                  <a:pt x="1480" y="1941"/>
                </a:lnTo>
                <a:lnTo>
                  <a:pt x="1479" y="1940"/>
                </a:lnTo>
                <a:lnTo>
                  <a:pt x="1479" y="1939"/>
                </a:lnTo>
                <a:lnTo>
                  <a:pt x="1478" y="1939"/>
                </a:lnTo>
                <a:lnTo>
                  <a:pt x="1478" y="1940"/>
                </a:lnTo>
                <a:lnTo>
                  <a:pt x="1478" y="1938"/>
                </a:lnTo>
                <a:lnTo>
                  <a:pt x="1478" y="1939"/>
                </a:lnTo>
                <a:lnTo>
                  <a:pt x="1479" y="1939"/>
                </a:lnTo>
                <a:lnTo>
                  <a:pt x="1479" y="1938"/>
                </a:lnTo>
                <a:lnTo>
                  <a:pt x="1478" y="1938"/>
                </a:lnTo>
                <a:lnTo>
                  <a:pt x="1478" y="1935"/>
                </a:lnTo>
                <a:lnTo>
                  <a:pt x="1478" y="1938"/>
                </a:lnTo>
                <a:lnTo>
                  <a:pt x="1479" y="1938"/>
                </a:lnTo>
                <a:lnTo>
                  <a:pt x="1479" y="1935"/>
                </a:lnTo>
                <a:lnTo>
                  <a:pt x="1479" y="1934"/>
                </a:lnTo>
                <a:lnTo>
                  <a:pt x="1478" y="1934"/>
                </a:lnTo>
                <a:lnTo>
                  <a:pt x="1478" y="1935"/>
                </a:lnTo>
                <a:lnTo>
                  <a:pt x="1478" y="1934"/>
                </a:lnTo>
                <a:lnTo>
                  <a:pt x="1479" y="1933"/>
                </a:lnTo>
                <a:lnTo>
                  <a:pt x="1479" y="1934"/>
                </a:lnTo>
                <a:lnTo>
                  <a:pt x="1479" y="1933"/>
                </a:lnTo>
                <a:lnTo>
                  <a:pt x="1478" y="1933"/>
                </a:lnTo>
                <a:lnTo>
                  <a:pt x="1479" y="1933"/>
                </a:lnTo>
                <a:lnTo>
                  <a:pt x="1478" y="1933"/>
                </a:lnTo>
                <a:lnTo>
                  <a:pt x="1479" y="1933"/>
                </a:lnTo>
                <a:lnTo>
                  <a:pt x="1479" y="1932"/>
                </a:lnTo>
                <a:lnTo>
                  <a:pt x="1478" y="1932"/>
                </a:lnTo>
                <a:lnTo>
                  <a:pt x="1478" y="1931"/>
                </a:lnTo>
                <a:lnTo>
                  <a:pt x="1478" y="1932"/>
                </a:lnTo>
                <a:lnTo>
                  <a:pt x="1479" y="1932"/>
                </a:lnTo>
                <a:lnTo>
                  <a:pt x="1479" y="1931"/>
                </a:lnTo>
                <a:lnTo>
                  <a:pt x="1479" y="1929"/>
                </a:lnTo>
                <a:lnTo>
                  <a:pt x="1478" y="1930"/>
                </a:lnTo>
                <a:lnTo>
                  <a:pt x="1479" y="1929"/>
                </a:lnTo>
                <a:lnTo>
                  <a:pt x="1479" y="1927"/>
                </a:lnTo>
                <a:lnTo>
                  <a:pt x="1479" y="1926"/>
                </a:lnTo>
                <a:lnTo>
                  <a:pt x="1479" y="1927"/>
                </a:lnTo>
                <a:lnTo>
                  <a:pt x="1479" y="1929"/>
                </a:lnTo>
                <a:lnTo>
                  <a:pt x="1479" y="1927"/>
                </a:lnTo>
                <a:lnTo>
                  <a:pt x="1479" y="1926"/>
                </a:lnTo>
                <a:lnTo>
                  <a:pt x="1479" y="1925"/>
                </a:lnTo>
                <a:lnTo>
                  <a:pt x="1479" y="1926"/>
                </a:lnTo>
                <a:lnTo>
                  <a:pt x="1479" y="1925"/>
                </a:lnTo>
                <a:lnTo>
                  <a:pt x="1479" y="1924"/>
                </a:lnTo>
                <a:lnTo>
                  <a:pt x="1479" y="1925"/>
                </a:lnTo>
                <a:lnTo>
                  <a:pt x="1480" y="1925"/>
                </a:lnTo>
                <a:lnTo>
                  <a:pt x="1480" y="1924"/>
                </a:lnTo>
                <a:lnTo>
                  <a:pt x="1479" y="1924"/>
                </a:lnTo>
                <a:lnTo>
                  <a:pt x="1480" y="1924"/>
                </a:lnTo>
                <a:lnTo>
                  <a:pt x="1479" y="1924"/>
                </a:lnTo>
                <a:lnTo>
                  <a:pt x="1480" y="1924"/>
                </a:lnTo>
                <a:lnTo>
                  <a:pt x="1480" y="1925"/>
                </a:lnTo>
                <a:lnTo>
                  <a:pt x="1480" y="1924"/>
                </a:lnTo>
                <a:lnTo>
                  <a:pt x="1481" y="1923"/>
                </a:lnTo>
                <a:lnTo>
                  <a:pt x="1480" y="1923"/>
                </a:lnTo>
                <a:lnTo>
                  <a:pt x="1480" y="1924"/>
                </a:lnTo>
                <a:lnTo>
                  <a:pt x="1480" y="1923"/>
                </a:lnTo>
                <a:lnTo>
                  <a:pt x="1481" y="1923"/>
                </a:lnTo>
                <a:lnTo>
                  <a:pt x="1481" y="1922"/>
                </a:lnTo>
                <a:lnTo>
                  <a:pt x="1480" y="1922"/>
                </a:lnTo>
                <a:lnTo>
                  <a:pt x="1481" y="1922"/>
                </a:lnTo>
                <a:lnTo>
                  <a:pt x="1480" y="1922"/>
                </a:lnTo>
                <a:lnTo>
                  <a:pt x="1481" y="1922"/>
                </a:lnTo>
                <a:lnTo>
                  <a:pt x="1483" y="1921"/>
                </a:lnTo>
                <a:lnTo>
                  <a:pt x="1481" y="1921"/>
                </a:lnTo>
                <a:lnTo>
                  <a:pt x="1481" y="1919"/>
                </a:lnTo>
                <a:lnTo>
                  <a:pt x="1481" y="1921"/>
                </a:lnTo>
                <a:lnTo>
                  <a:pt x="1483" y="1921"/>
                </a:lnTo>
                <a:lnTo>
                  <a:pt x="1483" y="1919"/>
                </a:lnTo>
                <a:lnTo>
                  <a:pt x="1481" y="1919"/>
                </a:lnTo>
                <a:lnTo>
                  <a:pt x="1483" y="1918"/>
                </a:lnTo>
                <a:lnTo>
                  <a:pt x="1481" y="1918"/>
                </a:lnTo>
                <a:lnTo>
                  <a:pt x="1481" y="1917"/>
                </a:lnTo>
                <a:lnTo>
                  <a:pt x="1481" y="1916"/>
                </a:lnTo>
                <a:lnTo>
                  <a:pt x="1481" y="1915"/>
                </a:lnTo>
                <a:lnTo>
                  <a:pt x="1480" y="1916"/>
                </a:lnTo>
                <a:lnTo>
                  <a:pt x="1480" y="1917"/>
                </a:lnTo>
                <a:lnTo>
                  <a:pt x="1480" y="1918"/>
                </a:lnTo>
                <a:lnTo>
                  <a:pt x="1480" y="1917"/>
                </a:lnTo>
                <a:lnTo>
                  <a:pt x="1480" y="1916"/>
                </a:lnTo>
                <a:lnTo>
                  <a:pt x="1479" y="1916"/>
                </a:lnTo>
                <a:lnTo>
                  <a:pt x="1479" y="1915"/>
                </a:lnTo>
                <a:lnTo>
                  <a:pt x="1478" y="1915"/>
                </a:lnTo>
                <a:lnTo>
                  <a:pt x="1478" y="1914"/>
                </a:lnTo>
                <a:lnTo>
                  <a:pt x="1479" y="1915"/>
                </a:lnTo>
                <a:lnTo>
                  <a:pt x="1479" y="1916"/>
                </a:lnTo>
                <a:lnTo>
                  <a:pt x="1481" y="1915"/>
                </a:lnTo>
                <a:lnTo>
                  <a:pt x="1480" y="1915"/>
                </a:lnTo>
                <a:lnTo>
                  <a:pt x="1480" y="1914"/>
                </a:lnTo>
                <a:lnTo>
                  <a:pt x="1479" y="1913"/>
                </a:lnTo>
                <a:lnTo>
                  <a:pt x="1478" y="1913"/>
                </a:lnTo>
                <a:lnTo>
                  <a:pt x="1478" y="1914"/>
                </a:lnTo>
                <a:lnTo>
                  <a:pt x="1477" y="1914"/>
                </a:lnTo>
                <a:lnTo>
                  <a:pt x="1477" y="1913"/>
                </a:lnTo>
                <a:lnTo>
                  <a:pt x="1478" y="1913"/>
                </a:lnTo>
                <a:lnTo>
                  <a:pt x="1477" y="1913"/>
                </a:lnTo>
                <a:lnTo>
                  <a:pt x="1476" y="1914"/>
                </a:lnTo>
                <a:lnTo>
                  <a:pt x="1476" y="1915"/>
                </a:lnTo>
                <a:lnTo>
                  <a:pt x="1476" y="1914"/>
                </a:lnTo>
                <a:lnTo>
                  <a:pt x="1475" y="1914"/>
                </a:lnTo>
                <a:lnTo>
                  <a:pt x="1476" y="1914"/>
                </a:lnTo>
                <a:lnTo>
                  <a:pt x="1476" y="1913"/>
                </a:lnTo>
                <a:lnTo>
                  <a:pt x="1477" y="1913"/>
                </a:lnTo>
                <a:lnTo>
                  <a:pt x="1476" y="1913"/>
                </a:lnTo>
                <a:lnTo>
                  <a:pt x="1475" y="1913"/>
                </a:lnTo>
                <a:lnTo>
                  <a:pt x="1473" y="1913"/>
                </a:lnTo>
                <a:lnTo>
                  <a:pt x="1473" y="1914"/>
                </a:lnTo>
                <a:lnTo>
                  <a:pt x="1473" y="1913"/>
                </a:lnTo>
                <a:lnTo>
                  <a:pt x="1473" y="1914"/>
                </a:lnTo>
                <a:lnTo>
                  <a:pt x="1473" y="1913"/>
                </a:lnTo>
                <a:lnTo>
                  <a:pt x="1475" y="1913"/>
                </a:lnTo>
                <a:lnTo>
                  <a:pt x="1476" y="1913"/>
                </a:lnTo>
                <a:lnTo>
                  <a:pt x="1477" y="1913"/>
                </a:lnTo>
                <a:lnTo>
                  <a:pt x="1478" y="1913"/>
                </a:lnTo>
                <a:lnTo>
                  <a:pt x="1477" y="1913"/>
                </a:lnTo>
                <a:lnTo>
                  <a:pt x="1477" y="1912"/>
                </a:lnTo>
                <a:lnTo>
                  <a:pt x="1476" y="1912"/>
                </a:lnTo>
                <a:lnTo>
                  <a:pt x="1475" y="1912"/>
                </a:lnTo>
                <a:lnTo>
                  <a:pt x="1473" y="1912"/>
                </a:lnTo>
                <a:lnTo>
                  <a:pt x="1472" y="1912"/>
                </a:lnTo>
                <a:lnTo>
                  <a:pt x="1471" y="1910"/>
                </a:lnTo>
                <a:lnTo>
                  <a:pt x="1470" y="1910"/>
                </a:lnTo>
                <a:lnTo>
                  <a:pt x="1469" y="1912"/>
                </a:lnTo>
                <a:lnTo>
                  <a:pt x="1469" y="1910"/>
                </a:lnTo>
                <a:lnTo>
                  <a:pt x="1470" y="1910"/>
                </a:lnTo>
                <a:lnTo>
                  <a:pt x="1469" y="1910"/>
                </a:lnTo>
                <a:lnTo>
                  <a:pt x="1468" y="1910"/>
                </a:lnTo>
                <a:lnTo>
                  <a:pt x="1468" y="1912"/>
                </a:lnTo>
                <a:lnTo>
                  <a:pt x="1469" y="1913"/>
                </a:lnTo>
                <a:lnTo>
                  <a:pt x="1469" y="1914"/>
                </a:lnTo>
                <a:lnTo>
                  <a:pt x="1469" y="1915"/>
                </a:lnTo>
                <a:lnTo>
                  <a:pt x="1470" y="1915"/>
                </a:lnTo>
                <a:lnTo>
                  <a:pt x="1470" y="1916"/>
                </a:lnTo>
                <a:lnTo>
                  <a:pt x="1471" y="1918"/>
                </a:lnTo>
                <a:lnTo>
                  <a:pt x="1472" y="1919"/>
                </a:lnTo>
                <a:lnTo>
                  <a:pt x="1472" y="1921"/>
                </a:lnTo>
                <a:lnTo>
                  <a:pt x="1472" y="1922"/>
                </a:lnTo>
                <a:lnTo>
                  <a:pt x="1473" y="1923"/>
                </a:lnTo>
                <a:lnTo>
                  <a:pt x="1473" y="1922"/>
                </a:lnTo>
                <a:lnTo>
                  <a:pt x="1473" y="1921"/>
                </a:lnTo>
                <a:lnTo>
                  <a:pt x="1473" y="1922"/>
                </a:lnTo>
                <a:lnTo>
                  <a:pt x="1475" y="1923"/>
                </a:lnTo>
                <a:lnTo>
                  <a:pt x="1473" y="1923"/>
                </a:lnTo>
                <a:lnTo>
                  <a:pt x="1473" y="1924"/>
                </a:lnTo>
                <a:lnTo>
                  <a:pt x="1475" y="1924"/>
                </a:lnTo>
                <a:lnTo>
                  <a:pt x="1475" y="1925"/>
                </a:lnTo>
                <a:lnTo>
                  <a:pt x="1475" y="1926"/>
                </a:lnTo>
                <a:lnTo>
                  <a:pt x="1476" y="1926"/>
                </a:lnTo>
                <a:lnTo>
                  <a:pt x="1476" y="1927"/>
                </a:lnTo>
                <a:lnTo>
                  <a:pt x="1475" y="1927"/>
                </a:lnTo>
                <a:lnTo>
                  <a:pt x="1475" y="1929"/>
                </a:lnTo>
                <a:lnTo>
                  <a:pt x="1477" y="1927"/>
                </a:lnTo>
                <a:lnTo>
                  <a:pt x="1477" y="1929"/>
                </a:lnTo>
                <a:lnTo>
                  <a:pt x="1476" y="1929"/>
                </a:lnTo>
                <a:lnTo>
                  <a:pt x="1475" y="1929"/>
                </a:lnTo>
                <a:lnTo>
                  <a:pt x="1475" y="1930"/>
                </a:lnTo>
                <a:lnTo>
                  <a:pt x="1476" y="1930"/>
                </a:lnTo>
                <a:lnTo>
                  <a:pt x="1476" y="1929"/>
                </a:lnTo>
                <a:lnTo>
                  <a:pt x="1476" y="1930"/>
                </a:lnTo>
                <a:lnTo>
                  <a:pt x="1476" y="1931"/>
                </a:lnTo>
                <a:lnTo>
                  <a:pt x="1475" y="1931"/>
                </a:lnTo>
                <a:lnTo>
                  <a:pt x="1476" y="1930"/>
                </a:lnTo>
                <a:lnTo>
                  <a:pt x="1475" y="1930"/>
                </a:lnTo>
                <a:lnTo>
                  <a:pt x="1475" y="1931"/>
                </a:lnTo>
                <a:lnTo>
                  <a:pt x="1475" y="1932"/>
                </a:lnTo>
                <a:lnTo>
                  <a:pt x="1475" y="1931"/>
                </a:lnTo>
                <a:lnTo>
                  <a:pt x="1473" y="1931"/>
                </a:lnTo>
                <a:lnTo>
                  <a:pt x="1473" y="1932"/>
                </a:lnTo>
                <a:lnTo>
                  <a:pt x="1475" y="1932"/>
                </a:lnTo>
                <a:lnTo>
                  <a:pt x="1475" y="1933"/>
                </a:lnTo>
                <a:lnTo>
                  <a:pt x="1475" y="1934"/>
                </a:lnTo>
                <a:lnTo>
                  <a:pt x="1475" y="1935"/>
                </a:lnTo>
                <a:lnTo>
                  <a:pt x="1475" y="1936"/>
                </a:lnTo>
                <a:lnTo>
                  <a:pt x="1476" y="1942"/>
                </a:lnTo>
                <a:lnTo>
                  <a:pt x="1476" y="1943"/>
                </a:lnTo>
                <a:lnTo>
                  <a:pt x="1477" y="1943"/>
                </a:lnTo>
                <a:lnTo>
                  <a:pt x="1477" y="1944"/>
                </a:lnTo>
                <a:lnTo>
                  <a:pt x="1478" y="1944"/>
                </a:lnTo>
                <a:lnTo>
                  <a:pt x="1478" y="1946"/>
                </a:lnTo>
                <a:lnTo>
                  <a:pt x="1478" y="1947"/>
                </a:lnTo>
                <a:lnTo>
                  <a:pt x="1480" y="1946"/>
                </a:lnTo>
                <a:lnTo>
                  <a:pt x="1479" y="1947"/>
                </a:lnTo>
                <a:lnTo>
                  <a:pt x="1478" y="1947"/>
                </a:lnTo>
                <a:lnTo>
                  <a:pt x="1479" y="1947"/>
                </a:lnTo>
                <a:lnTo>
                  <a:pt x="1478" y="1947"/>
                </a:lnTo>
                <a:lnTo>
                  <a:pt x="1478" y="1948"/>
                </a:lnTo>
                <a:lnTo>
                  <a:pt x="1479" y="1948"/>
                </a:lnTo>
                <a:lnTo>
                  <a:pt x="1479" y="1949"/>
                </a:lnTo>
                <a:lnTo>
                  <a:pt x="1479" y="1948"/>
                </a:lnTo>
                <a:lnTo>
                  <a:pt x="1483" y="1948"/>
                </a:lnTo>
                <a:lnTo>
                  <a:pt x="1479" y="1949"/>
                </a:lnTo>
                <a:lnTo>
                  <a:pt x="1483" y="1954"/>
                </a:lnTo>
                <a:lnTo>
                  <a:pt x="1481" y="1954"/>
                </a:lnTo>
                <a:lnTo>
                  <a:pt x="1480" y="1955"/>
                </a:lnTo>
                <a:lnTo>
                  <a:pt x="1478" y="1955"/>
                </a:lnTo>
                <a:lnTo>
                  <a:pt x="1475" y="1956"/>
                </a:lnTo>
                <a:lnTo>
                  <a:pt x="1475" y="1957"/>
                </a:lnTo>
                <a:lnTo>
                  <a:pt x="1476" y="1958"/>
                </a:lnTo>
                <a:lnTo>
                  <a:pt x="1477" y="1958"/>
                </a:lnTo>
                <a:lnTo>
                  <a:pt x="1476" y="1958"/>
                </a:lnTo>
                <a:lnTo>
                  <a:pt x="1477" y="1958"/>
                </a:lnTo>
                <a:lnTo>
                  <a:pt x="1478" y="1958"/>
                </a:lnTo>
                <a:lnTo>
                  <a:pt x="1483" y="1957"/>
                </a:lnTo>
                <a:lnTo>
                  <a:pt x="1478" y="1958"/>
                </a:lnTo>
                <a:lnTo>
                  <a:pt x="1477" y="1958"/>
                </a:lnTo>
                <a:lnTo>
                  <a:pt x="1479" y="1958"/>
                </a:lnTo>
                <a:lnTo>
                  <a:pt x="1483" y="1957"/>
                </a:lnTo>
                <a:lnTo>
                  <a:pt x="1485" y="1957"/>
                </a:lnTo>
                <a:lnTo>
                  <a:pt x="1486" y="1957"/>
                </a:lnTo>
                <a:lnTo>
                  <a:pt x="1487" y="1957"/>
                </a:lnTo>
                <a:lnTo>
                  <a:pt x="1488" y="1957"/>
                </a:lnTo>
                <a:lnTo>
                  <a:pt x="1489" y="1958"/>
                </a:lnTo>
                <a:lnTo>
                  <a:pt x="1489" y="1959"/>
                </a:lnTo>
                <a:lnTo>
                  <a:pt x="1489" y="1960"/>
                </a:lnTo>
                <a:lnTo>
                  <a:pt x="1489" y="1961"/>
                </a:lnTo>
                <a:lnTo>
                  <a:pt x="1490" y="1961"/>
                </a:lnTo>
                <a:lnTo>
                  <a:pt x="1489" y="1961"/>
                </a:lnTo>
                <a:lnTo>
                  <a:pt x="1489" y="1963"/>
                </a:lnTo>
                <a:lnTo>
                  <a:pt x="1490" y="1963"/>
                </a:lnTo>
                <a:lnTo>
                  <a:pt x="1489" y="1963"/>
                </a:lnTo>
                <a:lnTo>
                  <a:pt x="1489" y="1964"/>
                </a:lnTo>
                <a:lnTo>
                  <a:pt x="1490" y="1964"/>
                </a:lnTo>
                <a:lnTo>
                  <a:pt x="1492" y="1963"/>
                </a:lnTo>
                <a:lnTo>
                  <a:pt x="1493" y="1963"/>
                </a:lnTo>
                <a:lnTo>
                  <a:pt x="1493" y="1964"/>
                </a:lnTo>
                <a:lnTo>
                  <a:pt x="1493" y="1963"/>
                </a:lnTo>
                <a:lnTo>
                  <a:pt x="1493" y="1961"/>
                </a:lnTo>
                <a:lnTo>
                  <a:pt x="1492" y="1961"/>
                </a:lnTo>
                <a:lnTo>
                  <a:pt x="1492" y="1960"/>
                </a:lnTo>
                <a:lnTo>
                  <a:pt x="1493" y="1960"/>
                </a:lnTo>
                <a:lnTo>
                  <a:pt x="1493" y="1961"/>
                </a:lnTo>
                <a:lnTo>
                  <a:pt x="1493" y="1963"/>
                </a:lnTo>
                <a:lnTo>
                  <a:pt x="1494" y="1963"/>
                </a:lnTo>
                <a:lnTo>
                  <a:pt x="1493" y="1963"/>
                </a:lnTo>
                <a:lnTo>
                  <a:pt x="1493" y="1964"/>
                </a:lnTo>
                <a:lnTo>
                  <a:pt x="1494" y="1964"/>
                </a:lnTo>
                <a:lnTo>
                  <a:pt x="1494" y="1965"/>
                </a:lnTo>
                <a:lnTo>
                  <a:pt x="1495" y="1965"/>
                </a:lnTo>
                <a:lnTo>
                  <a:pt x="1496" y="1966"/>
                </a:lnTo>
                <a:lnTo>
                  <a:pt x="1496" y="1967"/>
                </a:lnTo>
                <a:lnTo>
                  <a:pt x="1497" y="1967"/>
                </a:lnTo>
                <a:lnTo>
                  <a:pt x="1496" y="1966"/>
                </a:lnTo>
                <a:lnTo>
                  <a:pt x="1497" y="1966"/>
                </a:lnTo>
                <a:lnTo>
                  <a:pt x="1498" y="1967"/>
                </a:lnTo>
                <a:lnTo>
                  <a:pt x="1501" y="1968"/>
                </a:lnTo>
                <a:lnTo>
                  <a:pt x="1502" y="1969"/>
                </a:lnTo>
                <a:lnTo>
                  <a:pt x="1501" y="1968"/>
                </a:lnTo>
                <a:lnTo>
                  <a:pt x="1498" y="1967"/>
                </a:lnTo>
                <a:lnTo>
                  <a:pt x="1497" y="1967"/>
                </a:lnTo>
                <a:lnTo>
                  <a:pt x="1498" y="1967"/>
                </a:lnTo>
                <a:lnTo>
                  <a:pt x="1498" y="1968"/>
                </a:lnTo>
                <a:lnTo>
                  <a:pt x="1500" y="1968"/>
                </a:lnTo>
                <a:lnTo>
                  <a:pt x="1500" y="1969"/>
                </a:lnTo>
                <a:lnTo>
                  <a:pt x="1501" y="1969"/>
                </a:lnTo>
                <a:lnTo>
                  <a:pt x="1502" y="1971"/>
                </a:lnTo>
                <a:lnTo>
                  <a:pt x="1502" y="1972"/>
                </a:lnTo>
                <a:lnTo>
                  <a:pt x="1503" y="1972"/>
                </a:lnTo>
                <a:lnTo>
                  <a:pt x="1503" y="1971"/>
                </a:lnTo>
                <a:lnTo>
                  <a:pt x="1504" y="1971"/>
                </a:lnTo>
                <a:lnTo>
                  <a:pt x="1505" y="1971"/>
                </a:lnTo>
                <a:lnTo>
                  <a:pt x="1505" y="1972"/>
                </a:lnTo>
                <a:lnTo>
                  <a:pt x="1506" y="1972"/>
                </a:lnTo>
                <a:lnTo>
                  <a:pt x="1506" y="1971"/>
                </a:lnTo>
                <a:lnTo>
                  <a:pt x="1506" y="1972"/>
                </a:lnTo>
                <a:lnTo>
                  <a:pt x="1506" y="1971"/>
                </a:lnTo>
                <a:lnTo>
                  <a:pt x="1507" y="1971"/>
                </a:lnTo>
                <a:lnTo>
                  <a:pt x="1509" y="1971"/>
                </a:lnTo>
                <a:lnTo>
                  <a:pt x="1510" y="1971"/>
                </a:lnTo>
                <a:lnTo>
                  <a:pt x="1511" y="1971"/>
                </a:lnTo>
                <a:lnTo>
                  <a:pt x="1512" y="1971"/>
                </a:lnTo>
                <a:lnTo>
                  <a:pt x="1513" y="1971"/>
                </a:lnTo>
                <a:lnTo>
                  <a:pt x="1514" y="1971"/>
                </a:lnTo>
                <a:lnTo>
                  <a:pt x="1515" y="1971"/>
                </a:lnTo>
                <a:lnTo>
                  <a:pt x="1517" y="1971"/>
                </a:lnTo>
                <a:lnTo>
                  <a:pt x="1518" y="1971"/>
                </a:lnTo>
                <a:lnTo>
                  <a:pt x="1519" y="1971"/>
                </a:lnTo>
                <a:lnTo>
                  <a:pt x="1519" y="1972"/>
                </a:lnTo>
                <a:lnTo>
                  <a:pt x="1520" y="1971"/>
                </a:lnTo>
                <a:lnTo>
                  <a:pt x="1520" y="1972"/>
                </a:lnTo>
                <a:lnTo>
                  <a:pt x="1521" y="1972"/>
                </a:lnTo>
                <a:lnTo>
                  <a:pt x="1522" y="1972"/>
                </a:lnTo>
                <a:lnTo>
                  <a:pt x="1523" y="1971"/>
                </a:lnTo>
                <a:lnTo>
                  <a:pt x="1523" y="1972"/>
                </a:lnTo>
                <a:lnTo>
                  <a:pt x="1525" y="1971"/>
                </a:lnTo>
                <a:lnTo>
                  <a:pt x="1525" y="1972"/>
                </a:lnTo>
                <a:lnTo>
                  <a:pt x="1525" y="1971"/>
                </a:lnTo>
                <a:lnTo>
                  <a:pt x="1526" y="1971"/>
                </a:lnTo>
                <a:lnTo>
                  <a:pt x="1526" y="1972"/>
                </a:lnTo>
                <a:lnTo>
                  <a:pt x="1526" y="1971"/>
                </a:lnTo>
                <a:lnTo>
                  <a:pt x="1527" y="1971"/>
                </a:lnTo>
                <a:lnTo>
                  <a:pt x="1528" y="1971"/>
                </a:lnTo>
                <a:lnTo>
                  <a:pt x="1528" y="1969"/>
                </a:lnTo>
                <a:lnTo>
                  <a:pt x="1529" y="1969"/>
                </a:lnTo>
                <a:lnTo>
                  <a:pt x="1530" y="1969"/>
                </a:lnTo>
                <a:lnTo>
                  <a:pt x="1530" y="1968"/>
                </a:lnTo>
                <a:lnTo>
                  <a:pt x="1531" y="1968"/>
                </a:lnTo>
                <a:lnTo>
                  <a:pt x="1531" y="1969"/>
                </a:lnTo>
                <a:lnTo>
                  <a:pt x="1531" y="1968"/>
                </a:lnTo>
                <a:lnTo>
                  <a:pt x="1532" y="1968"/>
                </a:lnTo>
                <a:lnTo>
                  <a:pt x="1532" y="1967"/>
                </a:lnTo>
                <a:lnTo>
                  <a:pt x="1534" y="1967"/>
                </a:lnTo>
                <a:lnTo>
                  <a:pt x="1535" y="1967"/>
                </a:lnTo>
                <a:lnTo>
                  <a:pt x="1535" y="1966"/>
                </a:lnTo>
                <a:lnTo>
                  <a:pt x="1535" y="1967"/>
                </a:lnTo>
                <a:lnTo>
                  <a:pt x="1535" y="1966"/>
                </a:lnTo>
                <a:lnTo>
                  <a:pt x="1536" y="1966"/>
                </a:lnTo>
                <a:lnTo>
                  <a:pt x="1537" y="1966"/>
                </a:lnTo>
                <a:lnTo>
                  <a:pt x="1537" y="1965"/>
                </a:lnTo>
                <a:lnTo>
                  <a:pt x="1538" y="1965"/>
                </a:lnTo>
                <a:lnTo>
                  <a:pt x="1539" y="1965"/>
                </a:lnTo>
                <a:lnTo>
                  <a:pt x="1540" y="1965"/>
                </a:lnTo>
                <a:lnTo>
                  <a:pt x="1540" y="1964"/>
                </a:lnTo>
                <a:lnTo>
                  <a:pt x="1542" y="1964"/>
                </a:lnTo>
                <a:lnTo>
                  <a:pt x="1543" y="1964"/>
                </a:lnTo>
                <a:lnTo>
                  <a:pt x="1543" y="1963"/>
                </a:lnTo>
                <a:lnTo>
                  <a:pt x="1544" y="1963"/>
                </a:lnTo>
                <a:lnTo>
                  <a:pt x="1545" y="1963"/>
                </a:lnTo>
                <a:lnTo>
                  <a:pt x="1546" y="1963"/>
                </a:lnTo>
                <a:lnTo>
                  <a:pt x="1546" y="1961"/>
                </a:lnTo>
                <a:lnTo>
                  <a:pt x="1547" y="1961"/>
                </a:lnTo>
                <a:lnTo>
                  <a:pt x="1548" y="1961"/>
                </a:lnTo>
                <a:lnTo>
                  <a:pt x="1550" y="1961"/>
                </a:lnTo>
                <a:lnTo>
                  <a:pt x="1551" y="1961"/>
                </a:lnTo>
                <a:lnTo>
                  <a:pt x="1552" y="1961"/>
                </a:lnTo>
                <a:lnTo>
                  <a:pt x="1553" y="1963"/>
                </a:lnTo>
                <a:lnTo>
                  <a:pt x="1554" y="1963"/>
                </a:lnTo>
                <a:lnTo>
                  <a:pt x="1555" y="1963"/>
                </a:lnTo>
                <a:lnTo>
                  <a:pt x="1556" y="1963"/>
                </a:lnTo>
                <a:lnTo>
                  <a:pt x="1557" y="1963"/>
                </a:lnTo>
                <a:lnTo>
                  <a:pt x="1557" y="1964"/>
                </a:lnTo>
                <a:lnTo>
                  <a:pt x="1559" y="1964"/>
                </a:lnTo>
                <a:lnTo>
                  <a:pt x="1559" y="1965"/>
                </a:lnTo>
                <a:lnTo>
                  <a:pt x="1560" y="1965"/>
                </a:lnTo>
                <a:lnTo>
                  <a:pt x="1560" y="1966"/>
                </a:lnTo>
                <a:lnTo>
                  <a:pt x="1560" y="1967"/>
                </a:lnTo>
                <a:lnTo>
                  <a:pt x="1560" y="1968"/>
                </a:lnTo>
                <a:lnTo>
                  <a:pt x="1561" y="1968"/>
                </a:lnTo>
                <a:lnTo>
                  <a:pt x="1561" y="1969"/>
                </a:lnTo>
                <a:lnTo>
                  <a:pt x="1561" y="1971"/>
                </a:lnTo>
                <a:lnTo>
                  <a:pt x="1561" y="1972"/>
                </a:lnTo>
                <a:lnTo>
                  <a:pt x="1560" y="1973"/>
                </a:lnTo>
                <a:lnTo>
                  <a:pt x="1560" y="1974"/>
                </a:lnTo>
                <a:lnTo>
                  <a:pt x="1560" y="1975"/>
                </a:lnTo>
                <a:lnTo>
                  <a:pt x="1561" y="1975"/>
                </a:lnTo>
                <a:lnTo>
                  <a:pt x="1561" y="1976"/>
                </a:lnTo>
                <a:lnTo>
                  <a:pt x="1560" y="1976"/>
                </a:lnTo>
                <a:lnTo>
                  <a:pt x="1560" y="1975"/>
                </a:lnTo>
                <a:lnTo>
                  <a:pt x="1560" y="1976"/>
                </a:lnTo>
                <a:lnTo>
                  <a:pt x="1560" y="1977"/>
                </a:lnTo>
                <a:lnTo>
                  <a:pt x="1561" y="1977"/>
                </a:lnTo>
                <a:lnTo>
                  <a:pt x="1561" y="1979"/>
                </a:lnTo>
                <a:lnTo>
                  <a:pt x="1560" y="1980"/>
                </a:lnTo>
                <a:lnTo>
                  <a:pt x="1559" y="1981"/>
                </a:lnTo>
                <a:lnTo>
                  <a:pt x="1557" y="1981"/>
                </a:lnTo>
                <a:lnTo>
                  <a:pt x="1559" y="1981"/>
                </a:lnTo>
                <a:lnTo>
                  <a:pt x="1559" y="1980"/>
                </a:lnTo>
                <a:lnTo>
                  <a:pt x="1557" y="1980"/>
                </a:lnTo>
                <a:lnTo>
                  <a:pt x="1557" y="1981"/>
                </a:lnTo>
                <a:lnTo>
                  <a:pt x="1556" y="1981"/>
                </a:lnTo>
                <a:lnTo>
                  <a:pt x="1555" y="1981"/>
                </a:lnTo>
                <a:lnTo>
                  <a:pt x="1554" y="1981"/>
                </a:lnTo>
                <a:lnTo>
                  <a:pt x="1553" y="1981"/>
                </a:lnTo>
                <a:lnTo>
                  <a:pt x="1553" y="1982"/>
                </a:lnTo>
                <a:lnTo>
                  <a:pt x="1552" y="1982"/>
                </a:lnTo>
                <a:lnTo>
                  <a:pt x="1551" y="1982"/>
                </a:lnTo>
                <a:lnTo>
                  <a:pt x="1550" y="1982"/>
                </a:lnTo>
                <a:lnTo>
                  <a:pt x="1550" y="1981"/>
                </a:lnTo>
                <a:lnTo>
                  <a:pt x="1550" y="1980"/>
                </a:lnTo>
                <a:lnTo>
                  <a:pt x="1550" y="1981"/>
                </a:lnTo>
                <a:lnTo>
                  <a:pt x="1548" y="1981"/>
                </a:lnTo>
                <a:lnTo>
                  <a:pt x="1547" y="1981"/>
                </a:lnTo>
                <a:lnTo>
                  <a:pt x="1546" y="1981"/>
                </a:lnTo>
                <a:lnTo>
                  <a:pt x="1546" y="1982"/>
                </a:lnTo>
                <a:lnTo>
                  <a:pt x="1545" y="1982"/>
                </a:lnTo>
                <a:lnTo>
                  <a:pt x="1544" y="1982"/>
                </a:lnTo>
                <a:lnTo>
                  <a:pt x="1544" y="1981"/>
                </a:lnTo>
                <a:lnTo>
                  <a:pt x="1543" y="1981"/>
                </a:lnTo>
                <a:lnTo>
                  <a:pt x="1543" y="1980"/>
                </a:lnTo>
                <a:lnTo>
                  <a:pt x="1542" y="1980"/>
                </a:lnTo>
                <a:lnTo>
                  <a:pt x="1540" y="1980"/>
                </a:lnTo>
                <a:lnTo>
                  <a:pt x="1540" y="1981"/>
                </a:lnTo>
                <a:lnTo>
                  <a:pt x="1540" y="1980"/>
                </a:lnTo>
                <a:lnTo>
                  <a:pt x="1539" y="1980"/>
                </a:lnTo>
                <a:lnTo>
                  <a:pt x="1538" y="1980"/>
                </a:lnTo>
                <a:lnTo>
                  <a:pt x="1539" y="1980"/>
                </a:lnTo>
                <a:lnTo>
                  <a:pt x="1539" y="1981"/>
                </a:lnTo>
                <a:lnTo>
                  <a:pt x="1540" y="1982"/>
                </a:lnTo>
                <a:lnTo>
                  <a:pt x="1542" y="1982"/>
                </a:lnTo>
                <a:lnTo>
                  <a:pt x="1540" y="1982"/>
                </a:lnTo>
                <a:lnTo>
                  <a:pt x="1542" y="1982"/>
                </a:lnTo>
                <a:lnTo>
                  <a:pt x="1542" y="1983"/>
                </a:lnTo>
                <a:lnTo>
                  <a:pt x="1543" y="1982"/>
                </a:lnTo>
                <a:lnTo>
                  <a:pt x="1544" y="1982"/>
                </a:lnTo>
                <a:lnTo>
                  <a:pt x="1544" y="1983"/>
                </a:lnTo>
                <a:lnTo>
                  <a:pt x="1545" y="1983"/>
                </a:lnTo>
                <a:lnTo>
                  <a:pt x="1544" y="1983"/>
                </a:lnTo>
                <a:lnTo>
                  <a:pt x="1544" y="1984"/>
                </a:lnTo>
                <a:lnTo>
                  <a:pt x="1545" y="1984"/>
                </a:lnTo>
                <a:lnTo>
                  <a:pt x="1546" y="1984"/>
                </a:lnTo>
                <a:lnTo>
                  <a:pt x="1547" y="1984"/>
                </a:lnTo>
                <a:lnTo>
                  <a:pt x="1547" y="1985"/>
                </a:lnTo>
                <a:lnTo>
                  <a:pt x="1547" y="1984"/>
                </a:lnTo>
                <a:lnTo>
                  <a:pt x="1548" y="1984"/>
                </a:lnTo>
                <a:lnTo>
                  <a:pt x="1548" y="1985"/>
                </a:lnTo>
                <a:lnTo>
                  <a:pt x="1548" y="1984"/>
                </a:lnTo>
                <a:lnTo>
                  <a:pt x="1550" y="1984"/>
                </a:lnTo>
                <a:lnTo>
                  <a:pt x="1551" y="1984"/>
                </a:lnTo>
                <a:lnTo>
                  <a:pt x="1552" y="1984"/>
                </a:lnTo>
                <a:lnTo>
                  <a:pt x="1552" y="1983"/>
                </a:lnTo>
                <a:lnTo>
                  <a:pt x="1553" y="1983"/>
                </a:lnTo>
                <a:lnTo>
                  <a:pt x="1553" y="1982"/>
                </a:lnTo>
                <a:lnTo>
                  <a:pt x="1553" y="1983"/>
                </a:lnTo>
                <a:lnTo>
                  <a:pt x="1554" y="1983"/>
                </a:lnTo>
                <a:lnTo>
                  <a:pt x="1555" y="1983"/>
                </a:lnTo>
                <a:lnTo>
                  <a:pt x="1555" y="1982"/>
                </a:lnTo>
                <a:lnTo>
                  <a:pt x="1556" y="1982"/>
                </a:lnTo>
                <a:lnTo>
                  <a:pt x="1556" y="1981"/>
                </a:lnTo>
                <a:lnTo>
                  <a:pt x="1557" y="1981"/>
                </a:lnTo>
                <a:lnTo>
                  <a:pt x="1559" y="1981"/>
                </a:lnTo>
                <a:lnTo>
                  <a:pt x="1559" y="1982"/>
                </a:lnTo>
                <a:lnTo>
                  <a:pt x="1557" y="1983"/>
                </a:lnTo>
                <a:lnTo>
                  <a:pt x="1559" y="1983"/>
                </a:lnTo>
                <a:lnTo>
                  <a:pt x="1559" y="1982"/>
                </a:lnTo>
                <a:lnTo>
                  <a:pt x="1559" y="1981"/>
                </a:lnTo>
                <a:lnTo>
                  <a:pt x="1560" y="1981"/>
                </a:lnTo>
                <a:lnTo>
                  <a:pt x="1561" y="1981"/>
                </a:lnTo>
                <a:lnTo>
                  <a:pt x="1562" y="1981"/>
                </a:lnTo>
                <a:lnTo>
                  <a:pt x="1561" y="1981"/>
                </a:lnTo>
                <a:lnTo>
                  <a:pt x="1561" y="1982"/>
                </a:lnTo>
                <a:lnTo>
                  <a:pt x="1562" y="1982"/>
                </a:lnTo>
                <a:lnTo>
                  <a:pt x="1563" y="1982"/>
                </a:lnTo>
                <a:lnTo>
                  <a:pt x="1563" y="1981"/>
                </a:lnTo>
                <a:lnTo>
                  <a:pt x="1563" y="1982"/>
                </a:lnTo>
                <a:lnTo>
                  <a:pt x="1564" y="1982"/>
                </a:lnTo>
                <a:lnTo>
                  <a:pt x="1565" y="1982"/>
                </a:lnTo>
                <a:lnTo>
                  <a:pt x="1565" y="1983"/>
                </a:lnTo>
                <a:lnTo>
                  <a:pt x="1565" y="1984"/>
                </a:lnTo>
                <a:lnTo>
                  <a:pt x="1567" y="1985"/>
                </a:lnTo>
                <a:lnTo>
                  <a:pt x="1565" y="1986"/>
                </a:lnTo>
                <a:lnTo>
                  <a:pt x="1565" y="1988"/>
                </a:lnTo>
                <a:lnTo>
                  <a:pt x="1564" y="1989"/>
                </a:lnTo>
                <a:lnTo>
                  <a:pt x="1563" y="1989"/>
                </a:lnTo>
                <a:lnTo>
                  <a:pt x="1562" y="1989"/>
                </a:lnTo>
                <a:lnTo>
                  <a:pt x="1561" y="1989"/>
                </a:lnTo>
                <a:lnTo>
                  <a:pt x="1560" y="1989"/>
                </a:lnTo>
                <a:lnTo>
                  <a:pt x="1559" y="1989"/>
                </a:lnTo>
                <a:lnTo>
                  <a:pt x="1557" y="1989"/>
                </a:lnTo>
                <a:lnTo>
                  <a:pt x="1556" y="1989"/>
                </a:lnTo>
                <a:lnTo>
                  <a:pt x="1555" y="1989"/>
                </a:lnTo>
                <a:lnTo>
                  <a:pt x="1554" y="1989"/>
                </a:lnTo>
                <a:lnTo>
                  <a:pt x="1553" y="1989"/>
                </a:lnTo>
                <a:lnTo>
                  <a:pt x="1552" y="1989"/>
                </a:lnTo>
                <a:lnTo>
                  <a:pt x="1551" y="1989"/>
                </a:lnTo>
                <a:lnTo>
                  <a:pt x="1550" y="1990"/>
                </a:lnTo>
                <a:lnTo>
                  <a:pt x="1548" y="1990"/>
                </a:lnTo>
                <a:lnTo>
                  <a:pt x="1547" y="1989"/>
                </a:lnTo>
                <a:lnTo>
                  <a:pt x="1546" y="1989"/>
                </a:lnTo>
                <a:lnTo>
                  <a:pt x="1545" y="1989"/>
                </a:lnTo>
                <a:lnTo>
                  <a:pt x="1544" y="1989"/>
                </a:lnTo>
                <a:lnTo>
                  <a:pt x="1543" y="1989"/>
                </a:lnTo>
                <a:lnTo>
                  <a:pt x="1542" y="1989"/>
                </a:lnTo>
                <a:lnTo>
                  <a:pt x="1542" y="1988"/>
                </a:lnTo>
                <a:lnTo>
                  <a:pt x="1540" y="1988"/>
                </a:lnTo>
                <a:lnTo>
                  <a:pt x="1539" y="1988"/>
                </a:lnTo>
                <a:lnTo>
                  <a:pt x="1539" y="1986"/>
                </a:lnTo>
                <a:lnTo>
                  <a:pt x="1538" y="1986"/>
                </a:lnTo>
                <a:lnTo>
                  <a:pt x="1537" y="1986"/>
                </a:lnTo>
                <a:lnTo>
                  <a:pt x="1536" y="1986"/>
                </a:lnTo>
                <a:lnTo>
                  <a:pt x="1535" y="1986"/>
                </a:lnTo>
                <a:lnTo>
                  <a:pt x="1534" y="1985"/>
                </a:lnTo>
                <a:lnTo>
                  <a:pt x="1532" y="1985"/>
                </a:lnTo>
                <a:lnTo>
                  <a:pt x="1531" y="1984"/>
                </a:lnTo>
                <a:lnTo>
                  <a:pt x="1530" y="1984"/>
                </a:lnTo>
                <a:lnTo>
                  <a:pt x="1529" y="1984"/>
                </a:lnTo>
                <a:lnTo>
                  <a:pt x="1528" y="1983"/>
                </a:lnTo>
                <a:lnTo>
                  <a:pt x="1527" y="1983"/>
                </a:lnTo>
                <a:lnTo>
                  <a:pt x="1526" y="1983"/>
                </a:lnTo>
                <a:lnTo>
                  <a:pt x="1525" y="1982"/>
                </a:lnTo>
                <a:lnTo>
                  <a:pt x="1523" y="1982"/>
                </a:lnTo>
                <a:lnTo>
                  <a:pt x="1522" y="1982"/>
                </a:lnTo>
                <a:lnTo>
                  <a:pt x="1521" y="1981"/>
                </a:lnTo>
                <a:lnTo>
                  <a:pt x="1520" y="1981"/>
                </a:lnTo>
                <a:lnTo>
                  <a:pt x="1519" y="1981"/>
                </a:lnTo>
                <a:lnTo>
                  <a:pt x="1518" y="1980"/>
                </a:lnTo>
                <a:lnTo>
                  <a:pt x="1517" y="1980"/>
                </a:lnTo>
                <a:lnTo>
                  <a:pt x="1515" y="1980"/>
                </a:lnTo>
                <a:lnTo>
                  <a:pt x="1514" y="1979"/>
                </a:lnTo>
                <a:lnTo>
                  <a:pt x="1513" y="1979"/>
                </a:lnTo>
                <a:lnTo>
                  <a:pt x="1512" y="1979"/>
                </a:lnTo>
                <a:lnTo>
                  <a:pt x="1511" y="1979"/>
                </a:lnTo>
                <a:lnTo>
                  <a:pt x="1510" y="1979"/>
                </a:lnTo>
                <a:lnTo>
                  <a:pt x="1509" y="1977"/>
                </a:lnTo>
                <a:lnTo>
                  <a:pt x="1507" y="1977"/>
                </a:lnTo>
                <a:lnTo>
                  <a:pt x="1506" y="1977"/>
                </a:lnTo>
                <a:lnTo>
                  <a:pt x="1505" y="1977"/>
                </a:lnTo>
                <a:lnTo>
                  <a:pt x="1504" y="1977"/>
                </a:lnTo>
                <a:lnTo>
                  <a:pt x="1503" y="1977"/>
                </a:lnTo>
                <a:lnTo>
                  <a:pt x="1503" y="1979"/>
                </a:lnTo>
                <a:lnTo>
                  <a:pt x="1501" y="1979"/>
                </a:lnTo>
                <a:lnTo>
                  <a:pt x="1500" y="1977"/>
                </a:lnTo>
                <a:lnTo>
                  <a:pt x="1498" y="1977"/>
                </a:lnTo>
                <a:lnTo>
                  <a:pt x="1497" y="1977"/>
                </a:lnTo>
                <a:lnTo>
                  <a:pt x="1494" y="1977"/>
                </a:lnTo>
                <a:lnTo>
                  <a:pt x="1489" y="1977"/>
                </a:lnTo>
                <a:lnTo>
                  <a:pt x="1484" y="1979"/>
                </a:lnTo>
                <a:lnTo>
                  <a:pt x="1483" y="1979"/>
                </a:lnTo>
                <a:lnTo>
                  <a:pt x="1479" y="1980"/>
                </a:lnTo>
                <a:lnTo>
                  <a:pt x="1478" y="1980"/>
                </a:lnTo>
                <a:lnTo>
                  <a:pt x="1478" y="1981"/>
                </a:lnTo>
                <a:lnTo>
                  <a:pt x="1477" y="1981"/>
                </a:lnTo>
                <a:lnTo>
                  <a:pt x="1477" y="1982"/>
                </a:lnTo>
                <a:lnTo>
                  <a:pt x="1478" y="1982"/>
                </a:lnTo>
                <a:lnTo>
                  <a:pt x="1478" y="1983"/>
                </a:lnTo>
                <a:lnTo>
                  <a:pt x="1477" y="1983"/>
                </a:lnTo>
                <a:lnTo>
                  <a:pt x="1477" y="1982"/>
                </a:lnTo>
                <a:lnTo>
                  <a:pt x="1477" y="1983"/>
                </a:lnTo>
                <a:lnTo>
                  <a:pt x="1476" y="1983"/>
                </a:lnTo>
                <a:lnTo>
                  <a:pt x="1473" y="1982"/>
                </a:lnTo>
                <a:lnTo>
                  <a:pt x="1472" y="1982"/>
                </a:lnTo>
                <a:lnTo>
                  <a:pt x="1472" y="1981"/>
                </a:lnTo>
                <a:lnTo>
                  <a:pt x="1473" y="1981"/>
                </a:lnTo>
                <a:lnTo>
                  <a:pt x="1472" y="1981"/>
                </a:lnTo>
                <a:lnTo>
                  <a:pt x="1472" y="1982"/>
                </a:lnTo>
                <a:lnTo>
                  <a:pt x="1470" y="1982"/>
                </a:lnTo>
                <a:lnTo>
                  <a:pt x="1470" y="1981"/>
                </a:lnTo>
                <a:lnTo>
                  <a:pt x="1472" y="1982"/>
                </a:lnTo>
                <a:lnTo>
                  <a:pt x="1472" y="1981"/>
                </a:lnTo>
                <a:lnTo>
                  <a:pt x="1470" y="1981"/>
                </a:lnTo>
                <a:lnTo>
                  <a:pt x="1470" y="1982"/>
                </a:lnTo>
                <a:lnTo>
                  <a:pt x="1469" y="1982"/>
                </a:lnTo>
                <a:lnTo>
                  <a:pt x="1468" y="1981"/>
                </a:lnTo>
                <a:lnTo>
                  <a:pt x="1468" y="1982"/>
                </a:lnTo>
                <a:lnTo>
                  <a:pt x="1467" y="1981"/>
                </a:lnTo>
                <a:lnTo>
                  <a:pt x="1465" y="1981"/>
                </a:lnTo>
                <a:lnTo>
                  <a:pt x="1464" y="1981"/>
                </a:lnTo>
                <a:lnTo>
                  <a:pt x="1462" y="1981"/>
                </a:lnTo>
                <a:lnTo>
                  <a:pt x="1461" y="1981"/>
                </a:lnTo>
                <a:lnTo>
                  <a:pt x="1461" y="1980"/>
                </a:lnTo>
                <a:lnTo>
                  <a:pt x="1460" y="1980"/>
                </a:lnTo>
                <a:lnTo>
                  <a:pt x="1460" y="1981"/>
                </a:lnTo>
                <a:lnTo>
                  <a:pt x="1458" y="1981"/>
                </a:lnTo>
                <a:lnTo>
                  <a:pt x="1458" y="1980"/>
                </a:lnTo>
                <a:lnTo>
                  <a:pt x="1456" y="1980"/>
                </a:lnTo>
                <a:lnTo>
                  <a:pt x="1455" y="1980"/>
                </a:lnTo>
                <a:lnTo>
                  <a:pt x="1455" y="1981"/>
                </a:lnTo>
                <a:lnTo>
                  <a:pt x="1454" y="1981"/>
                </a:lnTo>
                <a:lnTo>
                  <a:pt x="1454" y="1980"/>
                </a:lnTo>
                <a:lnTo>
                  <a:pt x="1455" y="1980"/>
                </a:lnTo>
                <a:lnTo>
                  <a:pt x="1453" y="1980"/>
                </a:lnTo>
                <a:lnTo>
                  <a:pt x="1453" y="1981"/>
                </a:lnTo>
                <a:lnTo>
                  <a:pt x="1453" y="1982"/>
                </a:lnTo>
                <a:lnTo>
                  <a:pt x="1453" y="1981"/>
                </a:lnTo>
                <a:lnTo>
                  <a:pt x="1452" y="1981"/>
                </a:lnTo>
                <a:lnTo>
                  <a:pt x="1451" y="1981"/>
                </a:lnTo>
                <a:lnTo>
                  <a:pt x="1452" y="1981"/>
                </a:lnTo>
                <a:lnTo>
                  <a:pt x="1453" y="1981"/>
                </a:lnTo>
                <a:lnTo>
                  <a:pt x="1452" y="1981"/>
                </a:lnTo>
                <a:lnTo>
                  <a:pt x="1452" y="1980"/>
                </a:lnTo>
                <a:lnTo>
                  <a:pt x="1451" y="1980"/>
                </a:lnTo>
                <a:lnTo>
                  <a:pt x="1450" y="1980"/>
                </a:lnTo>
                <a:lnTo>
                  <a:pt x="1450" y="1981"/>
                </a:lnTo>
                <a:lnTo>
                  <a:pt x="1451" y="1981"/>
                </a:lnTo>
                <a:lnTo>
                  <a:pt x="1448" y="1981"/>
                </a:lnTo>
                <a:lnTo>
                  <a:pt x="1450" y="1981"/>
                </a:lnTo>
                <a:lnTo>
                  <a:pt x="1446" y="1981"/>
                </a:lnTo>
                <a:lnTo>
                  <a:pt x="1450" y="1981"/>
                </a:lnTo>
                <a:lnTo>
                  <a:pt x="1450" y="1980"/>
                </a:lnTo>
                <a:lnTo>
                  <a:pt x="1448" y="1980"/>
                </a:lnTo>
                <a:lnTo>
                  <a:pt x="1448" y="1979"/>
                </a:lnTo>
                <a:lnTo>
                  <a:pt x="1447" y="1979"/>
                </a:lnTo>
                <a:lnTo>
                  <a:pt x="1447" y="1980"/>
                </a:lnTo>
                <a:lnTo>
                  <a:pt x="1445" y="1980"/>
                </a:lnTo>
                <a:lnTo>
                  <a:pt x="1445" y="1979"/>
                </a:lnTo>
                <a:lnTo>
                  <a:pt x="1444" y="1979"/>
                </a:lnTo>
                <a:lnTo>
                  <a:pt x="1444" y="1981"/>
                </a:lnTo>
                <a:lnTo>
                  <a:pt x="1444" y="1980"/>
                </a:lnTo>
                <a:lnTo>
                  <a:pt x="1443" y="1979"/>
                </a:lnTo>
                <a:lnTo>
                  <a:pt x="1443" y="1980"/>
                </a:lnTo>
                <a:lnTo>
                  <a:pt x="1442" y="1980"/>
                </a:lnTo>
                <a:lnTo>
                  <a:pt x="1442" y="1981"/>
                </a:lnTo>
                <a:lnTo>
                  <a:pt x="1442" y="1980"/>
                </a:lnTo>
                <a:lnTo>
                  <a:pt x="1439" y="1980"/>
                </a:lnTo>
                <a:lnTo>
                  <a:pt x="1439" y="1979"/>
                </a:lnTo>
                <a:lnTo>
                  <a:pt x="1436" y="1980"/>
                </a:lnTo>
                <a:lnTo>
                  <a:pt x="1435" y="1980"/>
                </a:lnTo>
                <a:lnTo>
                  <a:pt x="1433" y="1980"/>
                </a:lnTo>
                <a:lnTo>
                  <a:pt x="1433" y="1981"/>
                </a:lnTo>
                <a:lnTo>
                  <a:pt x="1434" y="1981"/>
                </a:lnTo>
                <a:lnTo>
                  <a:pt x="1435" y="1981"/>
                </a:lnTo>
                <a:lnTo>
                  <a:pt x="1434" y="1981"/>
                </a:lnTo>
                <a:lnTo>
                  <a:pt x="1433" y="1981"/>
                </a:lnTo>
                <a:lnTo>
                  <a:pt x="1433" y="1980"/>
                </a:lnTo>
                <a:lnTo>
                  <a:pt x="1431" y="1980"/>
                </a:lnTo>
                <a:lnTo>
                  <a:pt x="1431" y="1981"/>
                </a:lnTo>
                <a:lnTo>
                  <a:pt x="1433" y="1981"/>
                </a:lnTo>
                <a:lnTo>
                  <a:pt x="1431" y="1981"/>
                </a:lnTo>
                <a:lnTo>
                  <a:pt x="1431" y="1980"/>
                </a:lnTo>
                <a:lnTo>
                  <a:pt x="1430" y="1980"/>
                </a:lnTo>
                <a:lnTo>
                  <a:pt x="1430" y="1981"/>
                </a:lnTo>
                <a:lnTo>
                  <a:pt x="1430" y="1980"/>
                </a:lnTo>
                <a:lnTo>
                  <a:pt x="1430" y="1979"/>
                </a:lnTo>
                <a:lnTo>
                  <a:pt x="1429" y="1979"/>
                </a:lnTo>
                <a:lnTo>
                  <a:pt x="1429" y="1977"/>
                </a:lnTo>
                <a:lnTo>
                  <a:pt x="1429" y="1979"/>
                </a:lnTo>
                <a:lnTo>
                  <a:pt x="1428" y="1977"/>
                </a:lnTo>
                <a:lnTo>
                  <a:pt x="1425" y="1979"/>
                </a:lnTo>
                <a:lnTo>
                  <a:pt x="1427" y="1981"/>
                </a:lnTo>
                <a:lnTo>
                  <a:pt x="1426" y="1981"/>
                </a:lnTo>
                <a:lnTo>
                  <a:pt x="1423" y="1979"/>
                </a:lnTo>
                <a:lnTo>
                  <a:pt x="1422" y="1979"/>
                </a:lnTo>
                <a:lnTo>
                  <a:pt x="1423" y="1981"/>
                </a:lnTo>
                <a:lnTo>
                  <a:pt x="1421" y="1979"/>
                </a:lnTo>
                <a:lnTo>
                  <a:pt x="1420" y="1979"/>
                </a:lnTo>
                <a:lnTo>
                  <a:pt x="1421" y="1981"/>
                </a:lnTo>
                <a:lnTo>
                  <a:pt x="1420" y="1979"/>
                </a:lnTo>
                <a:lnTo>
                  <a:pt x="1419" y="1979"/>
                </a:lnTo>
                <a:lnTo>
                  <a:pt x="1417" y="1979"/>
                </a:lnTo>
                <a:lnTo>
                  <a:pt x="1419" y="1980"/>
                </a:lnTo>
                <a:lnTo>
                  <a:pt x="1417" y="1979"/>
                </a:lnTo>
                <a:lnTo>
                  <a:pt x="1414" y="1979"/>
                </a:lnTo>
                <a:lnTo>
                  <a:pt x="1417" y="1980"/>
                </a:lnTo>
                <a:lnTo>
                  <a:pt x="1415" y="1980"/>
                </a:lnTo>
                <a:lnTo>
                  <a:pt x="1414" y="1979"/>
                </a:lnTo>
                <a:lnTo>
                  <a:pt x="1412" y="1979"/>
                </a:lnTo>
                <a:lnTo>
                  <a:pt x="1414" y="1980"/>
                </a:lnTo>
                <a:lnTo>
                  <a:pt x="1413" y="1980"/>
                </a:lnTo>
                <a:lnTo>
                  <a:pt x="1411" y="1977"/>
                </a:lnTo>
                <a:lnTo>
                  <a:pt x="1410" y="1977"/>
                </a:lnTo>
                <a:lnTo>
                  <a:pt x="1412" y="1980"/>
                </a:lnTo>
                <a:lnTo>
                  <a:pt x="1411" y="1980"/>
                </a:lnTo>
                <a:lnTo>
                  <a:pt x="1409" y="1977"/>
                </a:lnTo>
                <a:lnTo>
                  <a:pt x="1408" y="1977"/>
                </a:lnTo>
                <a:lnTo>
                  <a:pt x="1410" y="1980"/>
                </a:lnTo>
                <a:lnTo>
                  <a:pt x="1409" y="1980"/>
                </a:lnTo>
                <a:lnTo>
                  <a:pt x="1406" y="1977"/>
                </a:lnTo>
                <a:lnTo>
                  <a:pt x="1405" y="1977"/>
                </a:lnTo>
                <a:lnTo>
                  <a:pt x="1406" y="1980"/>
                </a:lnTo>
                <a:lnTo>
                  <a:pt x="1404" y="1977"/>
                </a:lnTo>
                <a:lnTo>
                  <a:pt x="1403" y="1977"/>
                </a:lnTo>
                <a:lnTo>
                  <a:pt x="1404" y="1980"/>
                </a:lnTo>
                <a:lnTo>
                  <a:pt x="1402" y="1977"/>
                </a:lnTo>
                <a:lnTo>
                  <a:pt x="1397" y="1979"/>
                </a:lnTo>
                <a:lnTo>
                  <a:pt x="1392" y="1979"/>
                </a:lnTo>
                <a:lnTo>
                  <a:pt x="1389" y="1980"/>
                </a:lnTo>
                <a:lnTo>
                  <a:pt x="1385" y="1980"/>
                </a:lnTo>
                <a:lnTo>
                  <a:pt x="1379" y="1981"/>
                </a:lnTo>
                <a:lnTo>
                  <a:pt x="1375" y="1981"/>
                </a:lnTo>
                <a:lnTo>
                  <a:pt x="1375" y="1983"/>
                </a:lnTo>
                <a:lnTo>
                  <a:pt x="1376" y="1988"/>
                </a:lnTo>
                <a:lnTo>
                  <a:pt x="1377" y="1986"/>
                </a:lnTo>
                <a:lnTo>
                  <a:pt x="1379" y="1986"/>
                </a:lnTo>
                <a:lnTo>
                  <a:pt x="1381" y="1986"/>
                </a:lnTo>
                <a:lnTo>
                  <a:pt x="1386" y="1985"/>
                </a:lnTo>
                <a:lnTo>
                  <a:pt x="1389" y="1985"/>
                </a:lnTo>
                <a:lnTo>
                  <a:pt x="1392" y="1985"/>
                </a:lnTo>
                <a:lnTo>
                  <a:pt x="1393" y="1985"/>
                </a:lnTo>
                <a:lnTo>
                  <a:pt x="1400" y="1988"/>
                </a:lnTo>
                <a:lnTo>
                  <a:pt x="1404" y="1989"/>
                </a:lnTo>
                <a:lnTo>
                  <a:pt x="1409" y="1990"/>
                </a:lnTo>
                <a:lnTo>
                  <a:pt x="1413" y="1991"/>
                </a:lnTo>
                <a:lnTo>
                  <a:pt x="1417" y="1991"/>
                </a:lnTo>
                <a:lnTo>
                  <a:pt x="1421" y="1992"/>
                </a:lnTo>
                <a:lnTo>
                  <a:pt x="1423" y="1993"/>
                </a:lnTo>
                <a:lnTo>
                  <a:pt x="1426" y="1993"/>
                </a:lnTo>
                <a:lnTo>
                  <a:pt x="1430" y="1993"/>
                </a:lnTo>
                <a:lnTo>
                  <a:pt x="1434" y="1993"/>
                </a:lnTo>
                <a:lnTo>
                  <a:pt x="1440" y="1992"/>
                </a:lnTo>
                <a:lnTo>
                  <a:pt x="1444" y="1992"/>
                </a:lnTo>
                <a:lnTo>
                  <a:pt x="1448" y="1992"/>
                </a:lnTo>
                <a:lnTo>
                  <a:pt x="1453" y="1992"/>
                </a:lnTo>
                <a:lnTo>
                  <a:pt x="1460" y="1992"/>
                </a:lnTo>
                <a:lnTo>
                  <a:pt x="1463" y="1992"/>
                </a:lnTo>
                <a:lnTo>
                  <a:pt x="1462" y="1992"/>
                </a:lnTo>
                <a:lnTo>
                  <a:pt x="1458" y="1992"/>
                </a:lnTo>
                <a:lnTo>
                  <a:pt x="1458" y="1991"/>
                </a:lnTo>
                <a:lnTo>
                  <a:pt x="1458" y="1992"/>
                </a:lnTo>
                <a:lnTo>
                  <a:pt x="1463" y="1992"/>
                </a:lnTo>
                <a:lnTo>
                  <a:pt x="1464" y="1991"/>
                </a:lnTo>
                <a:lnTo>
                  <a:pt x="1464" y="1992"/>
                </a:lnTo>
                <a:lnTo>
                  <a:pt x="1465" y="1992"/>
                </a:lnTo>
                <a:lnTo>
                  <a:pt x="1464" y="1992"/>
                </a:lnTo>
                <a:lnTo>
                  <a:pt x="1468" y="1992"/>
                </a:lnTo>
                <a:lnTo>
                  <a:pt x="1468" y="1991"/>
                </a:lnTo>
                <a:lnTo>
                  <a:pt x="1468" y="1992"/>
                </a:lnTo>
                <a:lnTo>
                  <a:pt x="1468" y="1991"/>
                </a:lnTo>
                <a:lnTo>
                  <a:pt x="1468" y="1992"/>
                </a:lnTo>
                <a:lnTo>
                  <a:pt x="1469" y="1992"/>
                </a:lnTo>
                <a:lnTo>
                  <a:pt x="1469" y="1991"/>
                </a:lnTo>
                <a:lnTo>
                  <a:pt x="1470" y="1991"/>
                </a:lnTo>
                <a:lnTo>
                  <a:pt x="1470" y="1992"/>
                </a:lnTo>
                <a:lnTo>
                  <a:pt x="1470" y="1993"/>
                </a:lnTo>
                <a:lnTo>
                  <a:pt x="1472" y="2001"/>
                </a:lnTo>
                <a:lnTo>
                  <a:pt x="1472" y="2005"/>
                </a:lnTo>
                <a:lnTo>
                  <a:pt x="1472" y="2007"/>
                </a:lnTo>
                <a:lnTo>
                  <a:pt x="1473" y="2010"/>
                </a:lnTo>
                <a:lnTo>
                  <a:pt x="1477" y="2022"/>
                </a:lnTo>
                <a:lnTo>
                  <a:pt x="1476" y="2022"/>
                </a:lnTo>
                <a:lnTo>
                  <a:pt x="1475" y="2025"/>
                </a:lnTo>
                <a:lnTo>
                  <a:pt x="1467" y="2025"/>
                </a:lnTo>
                <a:lnTo>
                  <a:pt x="1465" y="2025"/>
                </a:lnTo>
                <a:lnTo>
                  <a:pt x="1460" y="2025"/>
                </a:lnTo>
                <a:lnTo>
                  <a:pt x="1459" y="2025"/>
                </a:lnTo>
                <a:lnTo>
                  <a:pt x="1459" y="2026"/>
                </a:lnTo>
                <a:lnTo>
                  <a:pt x="1459" y="2027"/>
                </a:lnTo>
                <a:lnTo>
                  <a:pt x="1459" y="2026"/>
                </a:lnTo>
                <a:lnTo>
                  <a:pt x="1458" y="2026"/>
                </a:lnTo>
                <a:lnTo>
                  <a:pt x="1456" y="2025"/>
                </a:lnTo>
                <a:lnTo>
                  <a:pt x="1455" y="2024"/>
                </a:lnTo>
                <a:lnTo>
                  <a:pt x="1453" y="2024"/>
                </a:lnTo>
                <a:lnTo>
                  <a:pt x="1452" y="2024"/>
                </a:lnTo>
                <a:lnTo>
                  <a:pt x="1451" y="2024"/>
                </a:lnTo>
                <a:lnTo>
                  <a:pt x="1451" y="2025"/>
                </a:lnTo>
                <a:lnTo>
                  <a:pt x="1451" y="2026"/>
                </a:lnTo>
                <a:lnTo>
                  <a:pt x="1451" y="2025"/>
                </a:lnTo>
                <a:lnTo>
                  <a:pt x="1450" y="2025"/>
                </a:lnTo>
                <a:lnTo>
                  <a:pt x="1446" y="2025"/>
                </a:lnTo>
                <a:lnTo>
                  <a:pt x="1440" y="2026"/>
                </a:lnTo>
                <a:lnTo>
                  <a:pt x="1425" y="2026"/>
                </a:lnTo>
                <a:lnTo>
                  <a:pt x="1425" y="2025"/>
                </a:lnTo>
                <a:lnTo>
                  <a:pt x="1423" y="2025"/>
                </a:lnTo>
                <a:lnTo>
                  <a:pt x="1422" y="2025"/>
                </a:lnTo>
                <a:lnTo>
                  <a:pt x="1421" y="2025"/>
                </a:lnTo>
                <a:lnTo>
                  <a:pt x="1421" y="2024"/>
                </a:lnTo>
                <a:lnTo>
                  <a:pt x="1420" y="2024"/>
                </a:lnTo>
                <a:lnTo>
                  <a:pt x="1419" y="2024"/>
                </a:lnTo>
                <a:lnTo>
                  <a:pt x="1418" y="2024"/>
                </a:lnTo>
                <a:lnTo>
                  <a:pt x="1417" y="2024"/>
                </a:lnTo>
                <a:lnTo>
                  <a:pt x="1415" y="2024"/>
                </a:lnTo>
                <a:lnTo>
                  <a:pt x="1414" y="2024"/>
                </a:lnTo>
                <a:lnTo>
                  <a:pt x="1414" y="2025"/>
                </a:lnTo>
                <a:lnTo>
                  <a:pt x="1415" y="2027"/>
                </a:lnTo>
                <a:lnTo>
                  <a:pt x="1414" y="2027"/>
                </a:lnTo>
                <a:lnTo>
                  <a:pt x="1414" y="2026"/>
                </a:lnTo>
                <a:lnTo>
                  <a:pt x="1413" y="2025"/>
                </a:lnTo>
                <a:lnTo>
                  <a:pt x="1412" y="2025"/>
                </a:lnTo>
                <a:lnTo>
                  <a:pt x="1411" y="2025"/>
                </a:lnTo>
                <a:lnTo>
                  <a:pt x="1410" y="2025"/>
                </a:lnTo>
                <a:lnTo>
                  <a:pt x="1409" y="2025"/>
                </a:lnTo>
                <a:lnTo>
                  <a:pt x="1409" y="2026"/>
                </a:lnTo>
                <a:lnTo>
                  <a:pt x="1408" y="2026"/>
                </a:lnTo>
                <a:lnTo>
                  <a:pt x="1408" y="2027"/>
                </a:lnTo>
                <a:lnTo>
                  <a:pt x="1409" y="2027"/>
                </a:lnTo>
                <a:lnTo>
                  <a:pt x="1409" y="2028"/>
                </a:lnTo>
                <a:lnTo>
                  <a:pt x="1405" y="2028"/>
                </a:lnTo>
                <a:lnTo>
                  <a:pt x="1404" y="2028"/>
                </a:lnTo>
                <a:lnTo>
                  <a:pt x="1403" y="2028"/>
                </a:lnTo>
                <a:lnTo>
                  <a:pt x="1401" y="2030"/>
                </a:lnTo>
                <a:lnTo>
                  <a:pt x="1396" y="2030"/>
                </a:lnTo>
                <a:lnTo>
                  <a:pt x="1395" y="2030"/>
                </a:lnTo>
                <a:lnTo>
                  <a:pt x="1393" y="2031"/>
                </a:lnTo>
                <a:lnTo>
                  <a:pt x="1391" y="2032"/>
                </a:lnTo>
                <a:lnTo>
                  <a:pt x="1389" y="2032"/>
                </a:lnTo>
                <a:lnTo>
                  <a:pt x="1388" y="2032"/>
                </a:lnTo>
                <a:lnTo>
                  <a:pt x="1386" y="2032"/>
                </a:lnTo>
                <a:lnTo>
                  <a:pt x="1384" y="2032"/>
                </a:lnTo>
                <a:lnTo>
                  <a:pt x="1383" y="2032"/>
                </a:lnTo>
                <a:lnTo>
                  <a:pt x="1380" y="2032"/>
                </a:lnTo>
                <a:lnTo>
                  <a:pt x="1380" y="2033"/>
                </a:lnTo>
                <a:lnTo>
                  <a:pt x="1379" y="2033"/>
                </a:lnTo>
                <a:lnTo>
                  <a:pt x="1378" y="2033"/>
                </a:lnTo>
                <a:lnTo>
                  <a:pt x="1377" y="2033"/>
                </a:lnTo>
                <a:lnTo>
                  <a:pt x="1376" y="2033"/>
                </a:lnTo>
                <a:lnTo>
                  <a:pt x="1375" y="2033"/>
                </a:lnTo>
                <a:lnTo>
                  <a:pt x="1373" y="2033"/>
                </a:lnTo>
                <a:lnTo>
                  <a:pt x="1372" y="2033"/>
                </a:lnTo>
                <a:lnTo>
                  <a:pt x="1372" y="2034"/>
                </a:lnTo>
                <a:lnTo>
                  <a:pt x="1371" y="2034"/>
                </a:lnTo>
                <a:lnTo>
                  <a:pt x="1371" y="2033"/>
                </a:lnTo>
                <a:lnTo>
                  <a:pt x="1370" y="2033"/>
                </a:lnTo>
                <a:lnTo>
                  <a:pt x="1367" y="2033"/>
                </a:lnTo>
                <a:lnTo>
                  <a:pt x="1364" y="2033"/>
                </a:lnTo>
                <a:lnTo>
                  <a:pt x="1362" y="2033"/>
                </a:lnTo>
                <a:lnTo>
                  <a:pt x="1361" y="2033"/>
                </a:lnTo>
                <a:lnTo>
                  <a:pt x="1361" y="2034"/>
                </a:lnTo>
                <a:lnTo>
                  <a:pt x="1362" y="2035"/>
                </a:lnTo>
                <a:lnTo>
                  <a:pt x="1361" y="2036"/>
                </a:lnTo>
                <a:lnTo>
                  <a:pt x="1361" y="2035"/>
                </a:lnTo>
                <a:lnTo>
                  <a:pt x="1361" y="2034"/>
                </a:lnTo>
                <a:lnTo>
                  <a:pt x="1360" y="2034"/>
                </a:lnTo>
                <a:lnTo>
                  <a:pt x="1358" y="2034"/>
                </a:lnTo>
                <a:lnTo>
                  <a:pt x="1354" y="2034"/>
                </a:lnTo>
                <a:lnTo>
                  <a:pt x="1352" y="2034"/>
                </a:lnTo>
                <a:lnTo>
                  <a:pt x="1351" y="2034"/>
                </a:lnTo>
                <a:lnTo>
                  <a:pt x="1350" y="2035"/>
                </a:lnTo>
                <a:lnTo>
                  <a:pt x="1350" y="2038"/>
                </a:lnTo>
                <a:lnTo>
                  <a:pt x="1348" y="2035"/>
                </a:lnTo>
                <a:lnTo>
                  <a:pt x="1347" y="2035"/>
                </a:lnTo>
                <a:lnTo>
                  <a:pt x="1345" y="2035"/>
                </a:lnTo>
                <a:lnTo>
                  <a:pt x="1344" y="2035"/>
                </a:lnTo>
                <a:lnTo>
                  <a:pt x="1343" y="2035"/>
                </a:lnTo>
                <a:lnTo>
                  <a:pt x="1342" y="2035"/>
                </a:lnTo>
                <a:lnTo>
                  <a:pt x="1341" y="2035"/>
                </a:lnTo>
                <a:lnTo>
                  <a:pt x="1335" y="2036"/>
                </a:lnTo>
                <a:lnTo>
                  <a:pt x="1333" y="2036"/>
                </a:lnTo>
                <a:lnTo>
                  <a:pt x="1331" y="2036"/>
                </a:lnTo>
                <a:lnTo>
                  <a:pt x="1327" y="2038"/>
                </a:lnTo>
                <a:lnTo>
                  <a:pt x="1325" y="2038"/>
                </a:lnTo>
                <a:lnTo>
                  <a:pt x="1321" y="2038"/>
                </a:lnTo>
                <a:lnTo>
                  <a:pt x="1318" y="2039"/>
                </a:lnTo>
                <a:lnTo>
                  <a:pt x="1312" y="2039"/>
                </a:lnTo>
                <a:lnTo>
                  <a:pt x="1311" y="2039"/>
                </a:lnTo>
                <a:lnTo>
                  <a:pt x="1311" y="2040"/>
                </a:lnTo>
                <a:lnTo>
                  <a:pt x="1311" y="2041"/>
                </a:lnTo>
                <a:lnTo>
                  <a:pt x="1311" y="2040"/>
                </a:lnTo>
                <a:lnTo>
                  <a:pt x="1310" y="2040"/>
                </a:lnTo>
                <a:lnTo>
                  <a:pt x="1308" y="2040"/>
                </a:lnTo>
                <a:lnTo>
                  <a:pt x="1306" y="2040"/>
                </a:lnTo>
                <a:lnTo>
                  <a:pt x="1305" y="2040"/>
                </a:lnTo>
                <a:lnTo>
                  <a:pt x="1304" y="2040"/>
                </a:lnTo>
                <a:lnTo>
                  <a:pt x="1304" y="2041"/>
                </a:lnTo>
                <a:lnTo>
                  <a:pt x="1303" y="2041"/>
                </a:lnTo>
                <a:lnTo>
                  <a:pt x="1302" y="2042"/>
                </a:lnTo>
                <a:lnTo>
                  <a:pt x="1303" y="2044"/>
                </a:lnTo>
                <a:lnTo>
                  <a:pt x="1302" y="2042"/>
                </a:lnTo>
                <a:lnTo>
                  <a:pt x="1301" y="2042"/>
                </a:lnTo>
                <a:lnTo>
                  <a:pt x="1300" y="2042"/>
                </a:lnTo>
                <a:lnTo>
                  <a:pt x="1299" y="2042"/>
                </a:lnTo>
                <a:lnTo>
                  <a:pt x="1295" y="2042"/>
                </a:lnTo>
                <a:lnTo>
                  <a:pt x="1294" y="2042"/>
                </a:lnTo>
                <a:lnTo>
                  <a:pt x="1293" y="2043"/>
                </a:lnTo>
                <a:lnTo>
                  <a:pt x="1294" y="2047"/>
                </a:lnTo>
                <a:lnTo>
                  <a:pt x="1293" y="2044"/>
                </a:lnTo>
                <a:lnTo>
                  <a:pt x="1293" y="2043"/>
                </a:lnTo>
                <a:lnTo>
                  <a:pt x="1292" y="2043"/>
                </a:lnTo>
                <a:lnTo>
                  <a:pt x="1291" y="2043"/>
                </a:lnTo>
                <a:lnTo>
                  <a:pt x="1288" y="2043"/>
                </a:lnTo>
                <a:lnTo>
                  <a:pt x="1286" y="2044"/>
                </a:lnTo>
                <a:lnTo>
                  <a:pt x="1285" y="2044"/>
                </a:lnTo>
                <a:lnTo>
                  <a:pt x="1284" y="2044"/>
                </a:lnTo>
                <a:lnTo>
                  <a:pt x="1284" y="2046"/>
                </a:lnTo>
                <a:lnTo>
                  <a:pt x="1285" y="2048"/>
                </a:lnTo>
                <a:lnTo>
                  <a:pt x="1285" y="2049"/>
                </a:lnTo>
                <a:lnTo>
                  <a:pt x="1284" y="2049"/>
                </a:lnTo>
                <a:lnTo>
                  <a:pt x="1284" y="2048"/>
                </a:lnTo>
                <a:lnTo>
                  <a:pt x="1284" y="2047"/>
                </a:lnTo>
                <a:lnTo>
                  <a:pt x="1284" y="2046"/>
                </a:lnTo>
                <a:lnTo>
                  <a:pt x="1283" y="2046"/>
                </a:lnTo>
                <a:lnTo>
                  <a:pt x="1281" y="2046"/>
                </a:lnTo>
                <a:lnTo>
                  <a:pt x="1279" y="2046"/>
                </a:lnTo>
                <a:lnTo>
                  <a:pt x="1277" y="2046"/>
                </a:lnTo>
                <a:lnTo>
                  <a:pt x="1276" y="2047"/>
                </a:lnTo>
                <a:lnTo>
                  <a:pt x="1275" y="2047"/>
                </a:lnTo>
                <a:lnTo>
                  <a:pt x="1275" y="2050"/>
                </a:lnTo>
                <a:lnTo>
                  <a:pt x="1275" y="2049"/>
                </a:lnTo>
                <a:lnTo>
                  <a:pt x="1274" y="2048"/>
                </a:lnTo>
                <a:lnTo>
                  <a:pt x="1274" y="2047"/>
                </a:lnTo>
                <a:lnTo>
                  <a:pt x="1272" y="2047"/>
                </a:lnTo>
                <a:lnTo>
                  <a:pt x="1271" y="2047"/>
                </a:lnTo>
                <a:lnTo>
                  <a:pt x="1268" y="2047"/>
                </a:lnTo>
                <a:lnTo>
                  <a:pt x="1267" y="2048"/>
                </a:lnTo>
                <a:lnTo>
                  <a:pt x="1266" y="2048"/>
                </a:lnTo>
                <a:lnTo>
                  <a:pt x="1264" y="2048"/>
                </a:lnTo>
                <a:lnTo>
                  <a:pt x="1264" y="2051"/>
                </a:lnTo>
                <a:lnTo>
                  <a:pt x="1263" y="2051"/>
                </a:lnTo>
                <a:lnTo>
                  <a:pt x="1262" y="2051"/>
                </a:lnTo>
                <a:lnTo>
                  <a:pt x="1264" y="2051"/>
                </a:lnTo>
                <a:lnTo>
                  <a:pt x="1264" y="2050"/>
                </a:lnTo>
                <a:lnTo>
                  <a:pt x="1264" y="2049"/>
                </a:lnTo>
                <a:lnTo>
                  <a:pt x="1264" y="2048"/>
                </a:lnTo>
                <a:lnTo>
                  <a:pt x="1263" y="2048"/>
                </a:lnTo>
                <a:lnTo>
                  <a:pt x="1262" y="2048"/>
                </a:lnTo>
                <a:lnTo>
                  <a:pt x="1261" y="2048"/>
                </a:lnTo>
                <a:lnTo>
                  <a:pt x="1260" y="2048"/>
                </a:lnTo>
                <a:lnTo>
                  <a:pt x="1259" y="2048"/>
                </a:lnTo>
                <a:lnTo>
                  <a:pt x="1258" y="2048"/>
                </a:lnTo>
                <a:lnTo>
                  <a:pt x="1256" y="2048"/>
                </a:lnTo>
                <a:lnTo>
                  <a:pt x="1256" y="2049"/>
                </a:lnTo>
                <a:lnTo>
                  <a:pt x="1255" y="2049"/>
                </a:lnTo>
                <a:lnTo>
                  <a:pt x="1254" y="2049"/>
                </a:lnTo>
                <a:lnTo>
                  <a:pt x="1254" y="2050"/>
                </a:lnTo>
                <a:lnTo>
                  <a:pt x="1255" y="2050"/>
                </a:lnTo>
                <a:lnTo>
                  <a:pt x="1255" y="2051"/>
                </a:lnTo>
                <a:lnTo>
                  <a:pt x="1256" y="2051"/>
                </a:lnTo>
                <a:lnTo>
                  <a:pt x="1255" y="2051"/>
                </a:lnTo>
                <a:lnTo>
                  <a:pt x="1254" y="2050"/>
                </a:lnTo>
                <a:lnTo>
                  <a:pt x="1254" y="2049"/>
                </a:lnTo>
                <a:lnTo>
                  <a:pt x="1253" y="2048"/>
                </a:lnTo>
                <a:lnTo>
                  <a:pt x="1252" y="2048"/>
                </a:lnTo>
                <a:lnTo>
                  <a:pt x="1250" y="2049"/>
                </a:lnTo>
                <a:lnTo>
                  <a:pt x="1249" y="2049"/>
                </a:lnTo>
                <a:lnTo>
                  <a:pt x="1246" y="2050"/>
                </a:lnTo>
                <a:lnTo>
                  <a:pt x="1245" y="2050"/>
                </a:lnTo>
                <a:lnTo>
                  <a:pt x="1245" y="2051"/>
                </a:lnTo>
                <a:lnTo>
                  <a:pt x="1246" y="2051"/>
                </a:lnTo>
                <a:lnTo>
                  <a:pt x="1247" y="2051"/>
                </a:lnTo>
                <a:lnTo>
                  <a:pt x="1246" y="2051"/>
                </a:lnTo>
                <a:lnTo>
                  <a:pt x="1245" y="2051"/>
                </a:lnTo>
                <a:lnTo>
                  <a:pt x="1244" y="2050"/>
                </a:lnTo>
                <a:lnTo>
                  <a:pt x="1244" y="2049"/>
                </a:lnTo>
                <a:lnTo>
                  <a:pt x="1243" y="2049"/>
                </a:lnTo>
                <a:lnTo>
                  <a:pt x="1241" y="2049"/>
                </a:lnTo>
                <a:lnTo>
                  <a:pt x="1239" y="2050"/>
                </a:lnTo>
                <a:lnTo>
                  <a:pt x="1237" y="2050"/>
                </a:lnTo>
                <a:lnTo>
                  <a:pt x="1238" y="2058"/>
                </a:lnTo>
                <a:lnTo>
                  <a:pt x="1241" y="2057"/>
                </a:lnTo>
                <a:lnTo>
                  <a:pt x="1241" y="2058"/>
                </a:lnTo>
                <a:lnTo>
                  <a:pt x="1238" y="2058"/>
                </a:lnTo>
                <a:lnTo>
                  <a:pt x="1239" y="2061"/>
                </a:lnTo>
                <a:lnTo>
                  <a:pt x="1238" y="2061"/>
                </a:lnTo>
                <a:lnTo>
                  <a:pt x="1238" y="2058"/>
                </a:lnTo>
                <a:lnTo>
                  <a:pt x="1236" y="2058"/>
                </a:lnTo>
                <a:lnTo>
                  <a:pt x="1238" y="2058"/>
                </a:lnTo>
                <a:lnTo>
                  <a:pt x="1237" y="2050"/>
                </a:lnTo>
                <a:lnTo>
                  <a:pt x="1228" y="2051"/>
                </a:lnTo>
                <a:lnTo>
                  <a:pt x="1227" y="2051"/>
                </a:lnTo>
                <a:lnTo>
                  <a:pt x="1225" y="2051"/>
                </a:lnTo>
                <a:lnTo>
                  <a:pt x="1225" y="2052"/>
                </a:lnTo>
                <a:lnTo>
                  <a:pt x="1222" y="2052"/>
                </a:lnTo>
                <a:lnTo>
                  <a:pt x="1221" y="2052"/>
                </a:lnTo>
                <a:lnTo>
                  <a:pt x="1220" y="2052"/>
                </a:lnTo>
                <a:lnTo>
                  <a:pt x="1219" y="2052"/>
                </a:lnTo>
                <a:lnTo>
                  <a:pt x="1218" y="2052"/>
                </a:lnTo>
                <a:lnTo>
                  <a:pt x="1214" y="2053"/>
                </a:lnTo>
                <a:lnTo>
                  <a:pt x="1214" y="2055"/>
                </a:lnTo>
                <a:lnTo>
                  <a:pt x="1214" y="2053"/>
                </a:lnTo>
                <a:lnTo>
                  <a:pt x="1213" y="2053"/>
                </a:lnTo>
                <a:lnTo>
                  <a:pt x="1212" y="2053"/>
                </a:lnTo>
                <a:lnTo>
                  <a:pt x="1211" y="2053"/>
                </a:lnTo>
                <a:lnTo>
                  <a:pt x="1210" y="2053"/>
                </a:lnTo>
                <a:lnTo>
                  <a:pt x="1209" y="2055"/>
                </a:lnTo>
                <a:lnTo>
                  <a:pt x="1208" y="2055"/>
                </a:lnTo>
                <a:lnTo>
                  <a:pt x="1207" y="2055"/>
                </a:lnTo>
                <a:lnTo>
                  <a:pt x="1205" y="2055"/>
                </a:lnTo>
                <a:lnTo>
                  <a:pt x="1205" y="2056"/>
                </a:lnTo>
                <a:lnTo>
                  <a:pt x="1205" y="2057"/>
                </a:lnTo>
                <a:lnTo>
                  <a:pt x="1204" y="2056"/>
                </a:lnTo>
                <a:lnTo>
                  <a:pt x="1204" y="2055"/>
                </a:lnTo>
                <a:lnTo>
                  <a:pt x="1203" y="2055"/>
                </a:lnTo>
                <a:lnTo>
                  <a:pt x="1201" y="2055"/>
                </a:lnTo>
                <a:lnTo>
                  <a:pt x="1200" y="2056"/>
                </a:lnTo>
                <a:lnTo>
                  <a:pt x="1199" y="2056"/>
                </a:lnTo>
                <a:lnTo>
                  <a:pt x="1197" y="2056"/>
                </a:lnTo>
                <a:lnTo>
                  <a:pt x="1196" y="2056"/>
                </a:lnTo>
                <a:lnTo>
                  <a:pt x="1195" y="2057"/>
                </a:lnTo>
                <a:lnTo>
                  <a:pt x="1194" y="2057"/>
                </a:lnTo>
                <a:lnTo>
                  <a:pt x="1192" y="2056"/>
                </a:lnTo>
                <a:lnTo>
                  <a:pt x="1191" y="2056"/>
                </a:lnTo>
                <a:lnTo>
                  <a:pt x="1188" y="2056"/>
                </a:lnTo>
                <a:lnTo>
                  <a:pt x="1187" y="2057"/>
                </a:lnTo>
                <a:lnTo>
                  <a:pt x="1186" y="2057"/>
                </a:lnTo>
                <a:lnTo>
                  <a:pt x="1185" y="2057"/>
                </a:lnTo>
                <a:lnTo>
                  <a:pt x="1185" y="2058"/>
                </a:lnTo>
                <a:lnTo>
                  <a:pt x="1185" y="2057"/>
                </a:lnTo>
                <a:lnTo>
                  <a:pt x="1177" y="2057"/>
                </a:lnTo>
                <a:lnTo>
                  <a:pt x="1176" y="2057"/>
                </a:lnTo>
                <a:lnTo>
                  <a:pt x="1175" y="2057"/>
                </a:lnTo>
                <a:lnTo>
                  <a:pt x="1175" y="2058"/>
                </a:lnTo>
                <a:lnTo>
                  <a:pt x="1175" y="2057"/>
                </a:lnTo>
                <a:lnTo>
                  <a:pt x="1174" y="2057"/>
                </a:lnTo>
                <a:lnTo>
                  <a:pt x="1172" y="2056"/>
                </a:lnTo>
                <a:lnTo>
                  <a:pt x="1171" y="2056"/>
                </a:lnTo>
                <a:lnTo>
                  <a:pt x="1170" y="2056"/>
                </a:lnTo>
                <a:lnTo>
                  <a:pt x="1169" y="2056"/>
                </a:lnTo>
                <a:lnTo>
                  <a:pt x="1168" y="2056"/>
                </a:lnTo>
                <a:lnTo>
                  <a:pt x="1167" y="2056"/>
                </a:lnTo>
                <a:lnTo>
                  <a:pt x="1164" y="2056"/>
                </a:lnTo>
                <a:lnTo>
                  <a:pt x="1164" y="2057"/>
                </a:lnTo>
                <a:lnTo>
                  <a:pt x="1164" y="2056"/>
                </a:lnTo>
                <a:lnTo>
                  <a:pt x="1163" y="2056"/>
                </a:lnTo>
                <a:lnTo>
                  <a:pt x="1162" y="2056"/>
                </a:lnTo>
                <a:lnTo>
                  <a:pt x="1161" y="2056"/>
                </a:lnTo>
                <a:lnTo>
                  <a:pt x="1160" y="2056"/>
                </a:lnTo>
                <a:lnTo>
                  <a:pt x="1159" y="2056"/>
                </a:lnTo>
                <a:lnTo>
                  <a:pt x="1158" y="2056"/>
                </a:lnTo>
                <a:lnTo>
                  <a:pt x="1157" y="2057"/>
                </a:lnTo>
                <a:lnTo>
                  <a:pt x="1154" y="2057"/>
                </a:lnTo>
                <a:lnTo>
                  <a:pt x="1153" y="2058"/>
                </a:lnTo>
                <a:lnTo>
                  <a:pt x="1154" y="2061"/>
                </a:lnTo>
                <a:lnTo>
                  <a:pt x="1153" y="2061"/>
                </a:lnTo>
                <a:lnTo>
                  <a:pt x="1153" y="2057"/>
                </a:lnTo>
                <a:lnTo>
                  <a:pt x="1153" y="2055"/>
                </a:lnTo>
                <a:lnTo>
                  <a:pt x="1152" y="2052"/>
                </a:lnTo>
                <a:lnTo>
                  <a:pt x="1152" y="2048"/>
                </a:lnTo>
                <a:lnTo>
                  <a:pt x="1142" y="2041"/>
                </a:lnTo>
                <a:lnTo>
                  <a:pt x="1133" y="2039"/>
                </a:lnTo>
                <a:lnTo>
                  <a:pt x="1124" y="2036"/>
                </a:lnTo>
                <a:lnTo>
                  <a:pt x="1120" y="2036"/>
                </a:lnTo>
                <a:lnTo>
                  <a:pt x="1117" y="2035"/>
                </a:lnTo>
                <a:lnTo>
                  <a:pt x="1115" y="2034"/>
                </a:lnTo>
                <a:lnTo>
                  <a:pt x="1112" y="2034"/>
                </a:lnTo>
                <a:lnTo>
                  <a:pt x="1109" y="2030"/>
                </a:lnTo>
                <a:lnTo>
                  <a:pt x="1107" y="2025"/>
                </a:lnTo>
                <a:lnTo>
                  <a:pt x="1107" y="2019"/>
                </a:lnTo>
                <a:lnTo>
                  <a:pt x="1105" y="2014"/>
                </a:lnTo>
                <a:lnTo>
                  <a:pt x="1104" y="2013"/>
                </a:lnTo>
                <a:lnTo>
                  <a:pt x="1104" y="2011"/>
                </a:lnTo>
                <a:lnTo>
                  <a:pt x="1104" y="2010"/>
                </a:lnTo>
                <a:lnTo>
                  <a:pt x="1104" y="2009"/>
                </a:lnTo>
                <a:lnTo>
                  <a:pt x="1104" y="2008"/>
                </a:lnTo>
                <a:lnTo>
                  <a:pt x="1107" y="2003"/>
                </a:lnTo>
                <a:lnTo>
                  <a:pt x="1108" y="2002"/>
                </a:lnTo>
                <a:lnTo>
                  <a:pt x="1109" y="2001"/>
                </a:lnTo>
                <a:lnTo>
                  <a:pt x="1109" y="2000"/>
                </a:lnTo>
                <a:lnTo>
                  <a:pt x="1110" y="2000"/>
                </a:lnTo>
                <a:lnTo>
                  <a:pt x="1110" y="1999"/>
                </a:lnTo>
                <a:lnTo>
                  <a:pt x="1111" y="1999"/>
                </a:lnTo>
                <a:lnTo>
                  <a:pt x="1111" y="1998"/>
                </a:lnTo>
                <a:lnTo>
                  <a:pt x="1112" y="1998"/>
                </a:lnTo>
                <a:lnTo>
                  <a:pt x="1113" y="1997"/>
                </a:lnTo>
                <a:lnTo>
                  <a:pt x="1115" y="1996"/>
                </a:lnTo>
                <a:lnTo>
                  <a:pt x="1116" y="1996"/>
                </a:lnTo>
                <a:lnTo>
                  <a:pt x="1117" y="1996"/>
                </a:lnTo>
                <a:lnTo>
                  <a:pt x="1118" y="1994"/>
                </a:lnTo>
                <a:lnTo>
                  <a:pt x="1119" y="1994"/>
                </a:lnTo>
                <a:lnTo>
                  <a:pt x="1120" y="1993"/>
                </a:lnTo>
                <a:lnTo>
                  <a:pt x="1121" y="1993"/>
                </a:lnTo>
                <a:lnTo>
                  <a:pt x="1121" y="1992"/>
                </a:lnTo>
                <a:lnTo>
                  <a:pt x="1122" y="1992"/>
                </a:lnTo>
                <a:lnTo>
                  <a:pt x="1122" y="1991"/>
                </a:lnTo>
                <a:lnTo>
                  <a:pt x="1124" y="1991"/>
                </a:lnTo>
                <a:lnTo>
                  <a:pt x="1125" y="1990"/>
                </a:lnTo>
                <a:lnTo>
                  <a:pt x="1126" y="1990"/>
                </a:lnTo>
                <a:lnTo>
                  <a:pt x="1127" y="1989"/>
                </a:lnTo>
                <a:lnTo>
                  <a:pt x="1128" y="1989"/>
                </a:lnTo>
                <a:lnTo>
                  <a:pt x="1129" y="1989"/>
                </a:lnTo>
                <a:lnTo>
                  <a:pt x="1134" y="1988"/>
                </a:lnTo>
                <a:lnTo>
                  <a:pt x="1136" y="1988"/>
                </a:lnTo>
                <a:lnTo>
                  <a:pt x="1141" y="1988"/>
                </a:lnTo>
                <a:lnTo>
                  <a:pt x="1145" y="1989"/>
                </a:lnTo>
                <a:lnTo>
                  <a:pt x="1150" y="1991"/>
                </a:lnTo>
                <a:lnTo>
                  <a:pt x="1153" y="1991"/>
                </a:lnTo>
                <a:lnTo>
                  <a:pt x="1154" y="1991"/>
                </a:lnTo>
                <a:lnTo>
                  <a:pt x="1158" y="1991"/>
                </a:lnTo>
                <a:lnTo>
                  <a:pt x="1160" y="1991"/>
                </a:lnTo>
                <a:lnTo>
                  <a:pt x="1164" y="1991"/>
                </a:lnTo>
                <a:lnTo>
                  <a:pt x="1166" y="1991"/>
                </a:lnTo>
                <a:lnTo>
                  <a:pt x="1167" y="1990"/>
                </a:lnTo>
                <a:lnTo>
                  <a:pt x="1168" y="1990"/>
                </a:lnTo>
                <a:lnTo>
                  <a:pt x="1169" y="1990"/>
                </a:lnTo>
                <a:lnTo>
                  <a:pt x="1170" y="1990"/>
                </a:lnTo>
                <a:lnTo>
                  <a:pt x="1171" y="1990"/>
                </a:lnTo>
                <a:lnTo>
                  <a:pt x="1172" y="1990"/>
                </a:lnTo>
                <a:lnTo>
                  <a:pt x="1172" y="1991"/>
                </a:lnTo>
                <a:lnTo>
                  <a:pt x="1172" y="1992"/>
                </a:lnTo>
                <a:lnTo>
                  <a:pt x="1172" y="1994"/>
                </a:lnTo>
                <a:lnTo>
                  <a:pt x="1172" y="1996"/>
                </a:lnTo>
                <a:lnTo>
                  <a:pt x="1199" y="2003"/>
                </a:lnTo>
                <a:lnTo>
                  <a:pt x="1200" y="2003"/>
                </a:lnTo>
                <a:lnTo>
                  <a:pt x="1201" y="2003"/>
                </a:lnTo>
                <a:lnTo>
                  <a:pt x="1202" y="2003"/>
                </a:lnTo>
                <a:lnTo>
                  <a:pt x="1203" y="2003"/>
                </a:lnTo>
                <a:lnTo>
                  <a:pt x="1205" y="2002"/>
                </a:lnTo>
                <a:lnTo>
                  <a:pt x="1207" y="2002"/>
                </a:lnTo>
                <a:lnTo>
                  <a:pt x="1210" y="2003"/>
                </a:lnTo>
                <a:lnTo>
                  <a:pt x="1211" y="2005"/>
                </a:lnTo>
                <a:lnTo>
                  <a:pt x="1213" y="2006"/>
                </a:lnTo>
                <a:lnTo>
                  <a:pt x="1216" y="2006"/>
                </a:lnTo>
                <a:lnTo>
                  <a:pt x="1217" y="2006"/>
                </a:lnTo>
                <a:lnTo>
                  <a:pt x="1218" y="2006"/>
                </a:lnTo>
                <a:lnTo>
                  <a:pt x="1219" y="2005"/>
                </a:lnTo>
                <a:lnTo>
                  <a:pt x="1218" y="2005"/>
                </a:lnTo>
                <a:lnTo>
                  <a:pt x="1220" y="2005"/>
                </a:lnTo>
                <a:lnTo>
                  <a:pt x="1219" y="2005"/>
                </a:lnTo>
                <a:lnTo>
                  <a:pt x="1220" y="2005"/>
                </a:lnTo>
                <a:lnTo>
                  <a:pt x="1224" y="2000"/>
                </a:lnTo>
                <a:lnTo>
                  <a:pt x="1222" y="2000"/>
                </a:lnTo>
                <a:lnTo>
                  <a:pt x="1222" y="1999"/>
                </a:lnTo>
                <a:lnTo>
                  <a:pt x="1224" y="1998"/>
                </a:lnTo>
                <a:lnTo>
                  <a:pt x="1226" y="1993"/>
                </a:lnTo>
                <a:lnTo>
                  <a:pt x="1227" y="1992"/>
                </a:lnTo>
                <a:lnTo>
                  <a:pt x="1227" y="1991"/>
                </a:lnTo>
                <a:lnTo>
                  <a:pt x="1227" y="1989"/>
                </a:lnTo>
                <a:lnTo>
                  <a:pt x="1222" y="1992"/>
                </a:lnTo>
                <a:lnTo>
                  <a:pt x="1222" y="1993"/>
                </a:lnTo>
                <a:lnTo>
                  <a:pt x="1221" y="1993"/>
                </a:lnTo>
                <a:lnTo>
                  <a:pt x="1221" y="1994"/>
                </a:lnTo>
                <a:lnTo>
                  <a:pt x="1220" y="1996"/>
                </a:lnTo>
                <a:lnTo>
                  <a:pt x="1220" y="1997"/>
                </a:lnTo>
                <a:lnTo>
                  <a:pt x="1219" y="1999"/>
                </a:lnTo>
                <a:lnTo>
                  <a:pt x="1219" y="2000"/>
                </a:lnTo>
                <a:lnTo>
                  <a:pt x="1218" y="2000"/>
                </a:lnTo>
                <a:lnTo>
                  <a:pt x="1218" y="2001"/>
                </a:lnTo>
                <a:lnTo>
                  <a:pt x="1217" y="2001"/>
                </a:lnTo>
                <a:lnTo>
                  <a:pt x="1217" y="2000"/>
                </a:lnTo>
                <a:lnTo>
                  <a:pt x="1216" y="2000"/>
                </a:lnTo>
                <a:lnTo>
                  <a:pt x="1214" y="2000"/>
                </a:lnTo>
                <a:lnTo>
                  <a:pt x="1213" y="1999"/>
                </a:lnTo>
                <a:lnTo>
                  <a:pt x="1212" y="1998"/>
                </a:lnTo>
                <a:lnTo>
                  <a:pt x="1211" y="1997"/>
                </a:lnTo>
                <a:lnTo>
                  <a:pt x="1210" y="1997"/>
                </a:lnTo>
                <a:lnTo>
                  <a:pt x="1209" y="1996"/>
                </a:lnTo>
                <a:lnTo>
                  <a:pt x="1203" y="1993"/>
                </a:lnTo>
                <a:lnTo>
                  <a:pt x="1201" y="1992"/>
                </a:lnTo>
                <a:lnTo>
                  <a:pt x="1201" y="1991"/>
                </a:lnTo>
                <a:lnTo>
                  <a:pt x="1201" y="1990"/>
                </a:lnTo>
                <a:lnTo>
                  <a:pt x="1200" y="1990"/>
                </a:lnTo>
                <a:lnTo>
                  <a:pt x="1200" y="1989"/>
                </a:lnTo>
                <a:lnTo>
                  <a:pt x="1201" y="1988"/>
                </a:lnTo>
                <a:lnTo>
                  <a:pt x="1207" y="1974"/>
                </a:lnTo>
                <a:lnTo>
                  <a:pt x="1207" y="1973"/>
                </a:lnTo>
                <a:lnTo>
                  <a:pt x="1207" y="1972"/>
                </a:lnTo>
                <a:lnTo>
                  <a:pt x="1208" y="1972"/>
                </a:lnTo>
                <a:lnTo>
                  <a:pt x="1204" y="1973"/>
                </a:lnTo>
                <a:lnTo>
                  <a:pt x="1196" y="1977"/>
                </a:lnTo>
                <a:lnTo>
                  <a:pt x="1196" y="1979"/>
                </a:lnTo>
                <a:lnTo>
                  <a:pt x="1195" y="1979"/>
                </a:lnTo>
                <a:lnTo>
                  <a:pt x="1194" y="1979"/>
                </a:lnTo>
                <a:lnTo>
                  <a:pt x="1194" y="1980"/>
                </a:lnTo>
                <a:lnTo>
                  <a:pt x="1193" y="1981"/>
                </a:lnTo>
                <a:lnTo>
                  <a:pt x="1192" y="1981"/>
                </a:lnTo>
                <a:lnTo>
                  <a:pt x="1191" y="1982"/>
                </a:lnTo>
                <a:lnTo>
                  <a:pt x="1189" y="1983"/>
                </a:lnTo>
                <a:lnTo>
                  <a:pt x="1188" y="1983"/>
                </a:lnTo>
                <a:lnTo>
                  <a:pt x="1187" y="1983"/>
                </a:lnTo>
                <a:lnTo>
                  <a:pt x="1187" y="1984"/>
                </a:lnTo>
                <a:lnTo>
                  <a:pt x="1186" y="1984"/>
                </a:lnTo>
                <a:lnTo>
                  <a:pt x="1185" y="1984"/>
                </a:lnTo>
                <a:lnTo>
                  <a:pt x="1185" y="1985"/>
                </a:lnTo>
                <a:lnTo>
                  <a:pt x="1184" y="1985"/>
                </a:lnTo>
                <a:lnTo>
                  <a:pt x="1183" y="1985"/>
                </a:lnTo>
                <a:lnTo>
                  <a:pt x="1182" y="1986"/>
                </a:lnTo>
                <a:lnTo>
                  <a:pt x="1180" y="1986"/>
                </a:lnTo>
                <a:lnTo>
                  <a:pt x="1178" y="1985"/>
                </a:lnTo>
                <a:lnTo>
                  <a:pt x="1175" y="1984"/>
                </a:lnTo>
                <a:lnTo>
                  <a:pt x="1172" y="1983"/>
                </a:lnTo>
                <a:lnTo>
                  <a:pt x="1162" y="1981"/>
                </a:lnTo>
                <a:lnTo>
                  <a:pt x="1161" y="1980"/>
                </a:lnTo>
                <a:lnTo>
                  <a:pt x="1161" y="1977"/>
                </a:lnTo>
                <a:lnTo>
                  <a:pt x="1161" y="1975"/>
                </a:lnTo>
                <a:lnTo>
                  <a:pt x="1161" y="1974"/>
                </a:lnTo>
                <a:lnTo>
                  <a:pt x="1162" y="1974"/>
                </a:lnTo>
                <a:lnTo>
                  <a:pt x="1162" y="1973"/>
                </a:lnTo>
                <a:lnTo>
                  <a:pt x="1163" y="1973"/>
                </a:lnTo>
                <a:lnTo>
                  <a:pt x="1163" y="1972"/>
                </a:lnTo>
                <a:lnTo>
                  <a:pt x="1164" y="1972"/>
                </a:lnTo>
                <a:lnTo>
                  <a:pt x="1166" y="1971"/>
                </a:lnTo>
                <a:lnTo>
                  <a:pt x="1167" y="1969"/>
                </a:lnTo>
                <a:lnTo>
                  <a:pt x="1168" y="1969"/>
                </a:lnTo>
                <a:lnTo>
                  <a:pt x="1169" y="1968"/>
                </a:lnTo>
                <a:lnTo>
                  <a:pt x="1170" y="1967"/>
                </a:lnTo>
                <a:lnTo>
                  <a:pt x="1171" y="1967"/>
                </a:lnTo>
                <a:lnTo>
                  <a:pt x="1171" y="1966"/>
                </a:lnTo>
                <a:lnTo>
                  <a:pt x="1169" y="1966"/>
                </a:lnTo>
                <a:lnTo>
                  <a:pt x="1167" y="1966"/>
                </a:lnTo>
                <a:lnTo>
                  <a:pt x="1166" y="1965"/>
                </a:lnTo>
                <a:lnTo>
                  <a:pt x="1164" y="1965"/>
                </a:lnTo>
                <a:lnTo>
                  <a:pt x="1166" y="1965"/>
                </a:lnTo>
                <a:lnTo>
                  <a:pt x="1164" y="1963"/>
                </a:lnTo>
                <a:lnTo>
                  <a:pt x="1164" y="1961"/>
                </a:lnTo>
                <a:lnTo>
                  <a:pt x="1166" y="1961"/>
                </a:lnTo>
                <a:lnTo>
                  <a:pt x="1168" y="1960"/>
                </a:lnTo>
                <a:lnTo>
                  <a:pt x="1169" y="1960"/>
                </a:lnTo>
                <a:lnTo>
                  <a:pt x="1171" y="1960"/>
                </a:lnTo>
                <a:lnTo>
                  <a:pt x="1180" y="1955"/>
                </a:lnTo>
                <a:lnTo>
                  <a:pt x="1189" y="1949"/>
                </a:lnTo>
                <a:lnTo>
                  <a:pt x="1183" y="1952"/>
                </a:lnTo>
                <a:lnTo>
                  <a:pt x="1183" y="1951"/>
                </a:lnTo>
                <a:lnTo>
                  <a:pt x="1189" y="1947"/>
                </a:lnTo>
                <a:lnTo>
                  <a:pt x="1186" y="1948"/>
                </a:lnTo>
                <a:lnTo>
                  <a:pt x="1184" y="1949"/>
                </a:lnTo>
                <a:lnTo>
                  <a:pt x="1184" y="1950"/>
                </a:lnTo>
                <a:lnTo>
                  <a:pt x="1183" y="1950"/>
                </a:lnTo>
                <a:lnTo>
                  <a:pt x="1185" y="1949"/>
                </a:lnTo>
                <a:lnTo>
                  <a:pt x="1185" y="1948"/>
                </a:lnTo>
                <a:lnTo>
                  <a:pt x="1184" y="1949"/>
                </a:lnTo>
                <a:lnTo>
                  <a:pt x="1174" y="1955"/>
                </a:lnTo>
                <a:lnTo>
                  <a:pt x="1172" y="1956"/>
                </a:lnTo>
                <a:lnTo>
                  <a:pt x="1184" y="1949"/>
                </a:lnTo>
                <a:lnTo>
                  <a:pt x="1185" y="1948"/>
                </a:lnTo>
                <a:lnTo>
                  <a:pt x="1186" y="1947"/>
                </a:lnTo>
                <a:lnTo>
                  <a:pt x="1184" y="1943"/>
                </a:lnTo>
                <a:lnTo>
                  <a:pt x="1162" y="1958"/>
                </a:lnTo>
                <a:lnTo>
                  <a:pt x="1162" y="1959"/>
                </a:lnTo>
                <a:lnTo>
                  <a:pt x="1162" y="1960"/>
                </a:lnTo>
                <a:lnTo>
                  <a:pt x="1161" y="1960"/>
                </a:lnTo>
                <a:lnTo>
                  <a:pt x="1161" y="1959"/>
                </a:lnTo>
                <a:lnTo>
                  <a:pt x="1161" y="1958"/>
                </a:lnTo>
                <a:lnTo>
                  <a:pt x="1161" y="1957"/>
                </a:lnTo>
                <a:lnTo>
                  <a:pt x="1172" y="1949"/>
                </a:lnTo>
                <a:lnTo>
                  <a:pt x="1169" y="1944"/>
                </a:lnTo>
                <a:lnTo>
                  <a:pt x="1167" y="1946"/>
                </a:lnTo>
                <a:lnTo>
                  <a:pt x="1166" y="1944"/>
                </a:lnTo>
                <a:lnTo>
                  <a:pt x="1170" y="1941"/>
                </a:lnTo>
                <a:lnTo>
                  <a:pt x="1168" y="1942"/>
                </a:lnTo>
                <a:lnTo>
                  <a:pt x="1168" y="1941"/>
                </a:lnTo>
                <a:lnTo>
                  <a:pt x="1170" y="1940"/>
                </a:lnTo>
                <a:lnTo>
                  <a:pt x="1169" y="1939"/>
                </a:lnTo>
                <a:lnTo>
                  <a:pt x="1169" y="1938"/>
                </a:lnTo>
                <a:lnTo>
                  <a:pt x="1170" y="1939"/>
                </a:lnTo>
                <a:lnTo>
                  <a:pt x="1170" y="1938"/>
                </a:lnTo>
                <a:lnTo>
                  <a:pt x="1174" y="1934"/>
                </a:lnTo>
                <a:lnTo>
                  <a:pt x="1176" y="1932"/>
                </a:lnTo>
                <a:lnTo>
                  <a:pt x="1176" y="1931"/>
                </a:lnTo>
                <a:lnTo>
                  <a:pt x="1176" y="1930"/>
                </a:lnTo>
                <a:lnTo>
                  <a:pt x="1171" y="1932"/>
                </a:lnTo>
                <a:lnTo>
                  <a:pt x="1175" y="1930"/>
                </a:lnTo>
                <a:lnTo>
                  <a:pt x="1176" y="1930"/>
                </a:lnTo>
                <a:lnTo>
                  <a:pt x="1175" y="1929"/>
                </a:lnTo>
                <a:lnTo>
                  <a:pt x="1169" y="1931"/>
                </a:lnTo>
                <a:lnTo>
                  <a:pt x="1167" y="1933"/>
                </a:lnTo>
                <a:lnTo>
                  <a:pt x="1166" y="1933"/>
                </a:lnTo>
                <a:lnTo>
                  <a:pt x="1164" y="1933"/>
                </a:lnTo>
                <a:lnTo>
                  <a:pt x="1163" y="1933"/>
                </a:lnTo>
                <a:lnTo>
                  <a:pt x="1163" y="1932"/>
                </a:lnTo>
                <a:lnTo>
                  <a:pt x="1162" y="1932"/>
                </a:lnTo>
                <a:lnTo>
                  <a:pt x="1162" y="1931"/>
                </a:lnTo>
                <a:lnTo>
                  <a:pt x="1162" y="1930"/>
                </a:lnTo>
                <a:lnTo>
                  <a:pt x="1164" y="1927"/>
                </a:lnTo>
                <a:lnTo>
                  <a:pt x="1167" y="1926"/>
                </a:lnTo>
                <a:lnTo>
                  <a:pt x="1168" y="1925"/>
                </a:lnTo>
                <a:lnTo>
                  <a:pt x="1167" y="1924"/>
                </a:lnTo>
                <a:lnTo>
                  <a:pt x="1166" y="1924"/>
                </a:lnTo>
                <a:lnTo>
                  <a:pt x="1166" y="1923"/>
                </a:lnTo>
                <a:lnTo>
                  <a:pt x="1166" y="1922"/>
                </a:lnTo>
                <a:lnTo>
                  <a:pt x="1167" y="1921"/>
                </a:lnTo>
                <a:lnTo>
                  <a:pt x="1168" y="1919"/>
                </a:lnTo>
                <a:lnTo>
                  <a:pt x="1170" y="1918"/>
                </a:lnTo>
                <a:lnTo>
                  <a:pt x="1162" y="1923"/>
                </a:lnTo>
                <a:lnTo>
                  <a:pt x="1159" y="1924"/>
                </a:lnTo>
                <a:lnTo>
                  <a:pt x="1158" y="1924"/>
                </a:lnTo>
                <a:lnTo>
                  <a:pt x="1155" y="1919"/>
                </a:lnTo>
                <a:lnTo>
                  <a:pt x="1154" y="1916"/>
                </a:lnTo>
                <a:lnTo>
                  <a:pt x="1154" y="1915"/>
                </a:lnTo>
                <a:lnTo>
                  <a:pt x="1153" y="1914"/>
                </a:lnTo>
                <a:lnTo>
                  <a:pt x="1152" y="1913"/>
                </a:lnTo>
                <a:lnTo>
                  <a:pt x="1152" y="1912"/>
                </a:lnTo>
                <a:lnTo>
                  <a:pt x="1151" y="1910"/>
                </a:lnTo>
                <a:lnTo>
                  <a:pt x="1150" y="1909"/>
                </a:lnTo>
                <a:lnTo>
                  <a:pt x="1150" y="1908"/>
                </a:lnTo>
                <a:lnTo>
                  <a:pt x="1149" y="1907"/>
                </a:lnTo>
                <a:lnTo>
                  <a:pt x="1147" y="1906"/>
                </a:lnTo>
                <a:lnTo>
                  <a:pt x="1147" y="1905"/>
                </a:lnTo>
                <a:lnTo>
                  <a:pt x="1146" y="1904"/>
                </a:lnTo>
                <a:lnTo>
                  <a:pt x="1145" y="1902"/>
                </a:lnTo>
                <a:lnTo>
                  <a:pt x="1144" y="1901"/>
                </a:lnTo>
                <a:lnTo>
                  <a:pt x="1143" y="1900"/>
                </a:lnTo>
                <a:lnTo>
                  <a:pt x="1139" y="1897"/>
                </a:lnTo>
                <a:lnTo>
                  <a:pt x="1137" y="1894"/>
                </a:lnTo>
                <a:lnTo>
                  <a:pt x="1128" y="1887"/>
                </a:lnTo>
                <a:lnTo>
                  <a:pt x="1125" y="1883"/>
                </a:lnTo>
                <a:lnTo>
                  <a:pt x="1121" y="1881"/>
                </a:lnTo>
                <a:lnTo>
                  <a:pt x="1119" y="1880"/>
                </a:lnTo>
                <a:lnTo>
                  <a:pt x="1119" y="1879"/>
                </a:lnTo>
                <a:lnTo>
                  <a:pt x="1118" y="1879"/>
                </a:lnTo>
                <a:lnTo>
                  <a:pt x="1117" y="1877"/>
                </a:lnTo>
                <a:lnTo>
                  <a:pt x="1116" y="1877"/>
                </a:lnTo>
                <a:lnTo>
                  <a:pt x="1115" y="1876"/>
                </a:lnTo>
                <a:lnTo>
                  <a:pt x="1113" y="1875"/>
                </a:lnTo>
                <a:lnTo>
                  <a:pt x="1112" y="1875"/>
                </a:lnTo>
                <a:lnTo>
                  <a:pt x="1111" y="1874"/>
                </a:lnTo>
                <a:lnTo>
                  <a:pt x="1110" y="1874"/>
                </a:lnTo>
                <a:lnTo>
                  <a:pt x="1109" y="1873"/>
                </a:lnTo>
                <a:lnTo>
                  <a:pt x="1108" y="1873"/>
                </a:lnTo>
                <a:lnTo>
                  <a:pt x="1107" y="1872"/>
                </a:lnTo>
                <a:lnTo>
                  <a:pt x="1104" y="1871"/>
                </a:lnTo>
                <a:lnTo>
                  <a:pt x="1100" y="1869"/>
                </a:lnTo>
                <a:lnTo>
                  <a:pt x="1096" y="1867"/>
                </a:lnTo>
                <a:lnTo>
                  <a:pt x="1094" y="1867"/>
                </a:lnTo>
                <a:lnTo>
                  <a:pt x="1092" y="1866"/>
                </a:lnTo>
                <a:lnTo>
                  <a:pt x="1090" y="1866"/>
                </a:lnTo>
                <a:lnTo>
                  <a:pt x="1088" y="1866"/>
                </a:lnTo>
                <a:lnTo>
                  <a:pt x="1087" y="1865"/>
                </a:lnTo>
                <a:lnTo>
                  <a:pt x="1086" y="1865"/>
                </a:lnTo>
                <a:lnTo>
                  <a:pt x="1085" y="1865"/>
                </a:lnTo>
                <a:lnTo>
                  <a:pt x="1083" y="1865"/>
                </a:lnTo>
                <a:lnTo>
                  <a:pt x="1082" y="1865"/>
                </a:lnTo>
                <a:lnTo>
                  <a:pt x="1080" y="1865"/>
                </a:lnTo>
                <a:lnTo>
                  <a:pt x="1079" y="1865"/>
                </a:lnTo>
                <a:lnTo>
                  <a:pt x="1076" y="1864"/>
                </a:lnTo>
                <a:lnTo>
                  <a:pt x="1075" y="1863"/>
                </a:lnTo>
                <a:lnTo>
                  <a:pt x="1074" y="1862"/>
                </a:lnTo>
                <a:lnTo>
                  <a:pt x="1071" y="1860"/>
                </a:lnTo>
                <a:lnTo>
                  <a:pt x="1070" y="1859"/>
                </a:lnTo>
                <a:lnTo>
                  <a:pt x="1069" y="1859"/>
                </a:lnTo>
                <a:lnTo>
                  <a:pt x="1068" y="1859"/>
                </a:lnTo>
                <a:lnTo>
                  <a:pt x="1068" y="1858"/>
                </a:lnTo>
                <a:lnTo>
                  <a:pt x="1067" y="1858"/>
                </a:lnTo>
                <a:lnTo>
                  <a:pt x="1066" y="1858"/>
                </a:lnTo>
                <a:lnTo>
                  <a:pt x="1049" y="1856"/>
                </a:lnTo>
                <a:lnTo>
                  <a:pt x="1030" y="1852"/>
                </a:lnTo>
                <a:lnTo>
                  <a:pt x="1027" y="1851"/>
                </a:lnTo>
                <a:lnTo>
                  <a:pt x="1023" y="1849"/>
                </a:lnTo>
                <a:lnTo>
                  <a:pt x="1020" y="1847"/>
                </a:lnTo>
                <a:lnTo>
                  <a:pt x="1019" y="1846"/>
                </a:lnTo>
                <a:lnTo>
                  <a:pt x="1018" y="1846"/>
                </a:lnTo>
                <a:lnTo>
                  <a:pt x="1017" y="1845"/>
                </a:lnTo>
                <a:lnTo>
                  <a:pt x="1015" y="1842"/>
                </a:lnTo>
                <a:lnTo>
                  <a:pt x="1010" y="1838"/>
                </a:lnTo>
                <a:lnTo>
                  <a:pt x="1010" y="1837"/>
                </a:lnTo>
                <a:lnTo>
                  <a:pt x="1008" y="1834"/>
                </a:lnTo>
                <a:lnTo>
                  <a:pt x="1007" y="1833"/>
                </a:lnTo>
                <a:lnTo>
                  <a:pt x="1007" y="1832"/>
                </a:lnTo>
                <a:lnTo>
                  <a:pt x="1007" y="1831"/>
                </a:lnTo>
                <a:lnTo>
                  <a:pt x="1005" y="1831"/>
                </a:lnTo>
                <a:lnTo>
                  <a:pt x="1005" y="1830"/>
                </a:lnTo>
                <a:lnTo>
                  <a:pt x="1004" y="1829"/>
                </a:lnTo>
                <a:lnTo>
                  <a:pt x="1004" y="1827"/>
                </a:lnTo>
                <a:lnTo>
                  <a:pt x="1003" y="1827"/>
                </a:lnTo>
                <a:lnTo>
                  <a:pt x="1003" y="1826"/>
                </a:lnTo>
                <a:lnTo>
                  <a:pt x="1002" y="1826"/>
                </a:lnTo>
                <a:lnTo>
                  <a:pt x="1001" y="1826"/>
                </a:lnTo>
                <a:lnTo>
                  <a:pt x="1001" y="1825"/>
                </a:lnTo>
                <a:lnTo>
                  <a:pt x="1000" y="1824"/>
                </a:lnTo>
                <a:lnTo>
                  <a:pt x="999" y="1824"/>
                </a:lnTo>
                <a:lnTo>
                  <a:pt x="999" y="1823"/>
                </a:lnTo>
                <a:lnTo>
                  <a:pt x="999" y="1822"/>
                </a:lnTo>
                <a:lnTo>
                  <a:pt x="998" y="1821"/>
                </a:lnTo>
                <a:lnTo>
                  <a:pt x="998" y="1818"/>
                </a:lnTo>
                <a:lnTo>
                  <a:pt x="998" y="1817"/>
                </a:lnTo>
                <a:lnTo>
                  <a:pt x="996" y="1816"/>
                </a:lnTo>
                <a:lnTo>
                  <a:pt x="996" y="1815"/>
                </a:lnTo>
                <a:lnTo>
                  <a:pt x="996" y="1814"/>
                </a:lnTo>
                <a:lnTo>
                  <a:pt x="995" y="1814"/>
                </a:lnTo>
                <a:lnTo>
                  <a:pt x="995" y="1813"/>
                </a:lnTo>
                <a:lnTo>
                  <a:pt x="995" y="1812"/>
                </a:lnTo>
                <a:lnTo>
                  <a:pt x="994" y="1812"/>
                </a:lnTo>
                <a:lnTo>
                  <a:pt x="994" y="1810"/>
                </a:lnTo>
                <a:lnTo>
                  <a:pt x="993" y="1810"/>
                </a:lnTo>
                <a:lnTo>
                  <a:pt x="993" y="1809"/>
                </a:lnTo>
                <a:lnTo>
                  <a:pt x="987" y="1802"/>
                </a:lnTo>
                <a:lnTo>
                  <a:pt x="986" y="1801"/>
                </a:lnTo>
                <a:lnTo>
                  <a:pt x="985" y="1800"/>
                </a:lnTo>
                <a:lnTo>
                  <a:pt x="984" y="1798"/>
                </a:lnTo>
                <a:lnTo>
                  <a:pt x="982" y="1795"/>
                </a:lnTo>
                <a:lnTo>
                  <a:pt x="980" y="1790"/>
                </a:lnTo>
                <a:lnTo>
                  <a:pt x="979" y="1789"/>
                </a:lnTo>
                <a:lnTo>
                  <a:pt x="979" y="1787"/>
                </a:lnTo>
                <a:lnTo>
                  <a:pt x="978" y="1779"/>
                </a:lnTo>
                <a:lnTo>
                  <a:pt x="977" y="1775"/>
                </a:lnTo>
                <a:lnTo>
                  <a:pt x="977" y="1771"/>
                </a:lnTo>
                <a:lnTo>
                  <a:pt x="976" y="1768"/>
                </a:lnTo>
                <a:lnTo>
                  <a:pt x="975" y="1760"/>
                </a:lnTo>
                <a:lnTo>
                  <a:pt x="975" y="1759"/>
                </a:lnTo>
                <a:lnTo>
                  <a:pt x="975" y="1758"/>
                </a:lnTo>
                <a:lnTo>
                  <a:pt x="974" y="1758"/>
                </a:lnTo>
                <a:lnTo>
                  <a:pt x="974" y="1757"/>
                </a:lnTo>
                <a:lnTo>
                  <a:pt x="974" y="1756"/>
                </a:lnTo>
                <a:lnTo>
                  <a:pt x="974" y="1755"/>
                </a:lnTo>
                <a:lnTo>
                  <a:pt x="974" y="1754"/>
                </a:lnTo>
                <a:lnTo>
                  <a:pt x="975" y="1753"/>
                </a:lnTo>
                <a:lnTo>
                  <a:pt x="974" y="1751"/>
                </a:lnTo>
                <a:lnTo>
                  <a:pt x="974" y="1748"/>
                </a:lnTo>
                <a:lnTo>
                  <a:pt x="974" y="1746"/>
                </a:lnTo>
                <a:lnTo>
                  <a:pt x="974" y="1743"/>
                </a:lnTo>
                <a:lnTo>
                  <a:pt x="974" y="1741"/>
                </a:lnTo>
                <a:lnTo>
                  <a:pt x="974" y="1740"/>
                </a:lnTo>
                <a:lnTo>
                  <a:pt x="974" y="1739"/>
                </a:lnTo>
                <a:lnTo>
                  <a:pt x="973" y="1738"/>
                </a:lnTo>
                <a:lnTo>
                  <a:pt x="973" y="1737"/>
                </a:lnTo>
                <a:lnTo>
                  <a:pt x="973" y="1735"/>
                </a:lnTo>
                <a:lnTo>
                  <a:pt x="973" y="1734"/>
                </a:lnTo>
                <a:lnTo>
                  <a:pt x="973" y="1733"/>
                </a:lnTo>
                <a:lnTo>
                  <a:pt x="974" y="1731"/>
                </a:lnTo>
                <a:lnTo>
                  <a:pt x="974" y="1729"/>
                </a:lnTo>
                <a:lnTo>
                  <a:pt x="974" y="1725"/>
                </a:lnTo>
                <a:lnTo>
                  <a:pt x="975" y="1721"/>
                </a:lnTo>
                <a:lnTo>
                  <a:pt x="975" y="1713"/>
                </a:lnTo>
                <a:lnTo>
                  <a:pt x="975" y="1712"/>
                </a:lnTo>
                <a:lnTo>
                  <a:pt x="976" y="1707"/>
                </a:lnTo>
                <a:lnTo>
                  <a:pt x="976" y="1706"/>
                </a:lnTo>
                <a:lnTo>
                  <a:pt x="976" y="1703"/>
                </a:lnTo>
                <a:lnTo>
                  <a:pt x="976" y="1701"/>
                </a:lnTo>
                <a:lnTo>
                  <a:pt x="976" y="1700"/>
                </a:lnTo>
                <a:lnTo>
                  <a:pt x="977" y="1700"/>
                </a:lnTo>
                <a:lnTo>
                  <a:pt x="977" y="1699"/>
                </a:lnTo>
                <a:lnTo>
                  <a:pt x="977" y="1698"/>
                </a:lnTo>
                <a:lnTo>
                  <a:pt x="978" y="1697"/>
                </a:lnTo>
                <a:lnTo>
                  <a:pt x="978" y="1696"/>
                </a:lnTo>
                <a:lnTo>
                  <a:pt x="980" y="1691"/>
                </a:lnTo>
                <a:lnTo>
                  <a:pt x="980" y="1689"/>
                </a:lnTo>
                <a:lnTo>
                  <a:pt x="982" y="1686"/>
                </a:lnTo>
                <a:lnTo>
                  <a:pt x="985" y="1678"/>
                </a:lnTo>
                <a:lnTo>
                  <a:pt x="988" y="1667"/>
                </a:lnTo>
                <a:lnTo>
                  <a:pt x="990" y="1664"/>
                </a:lnTo>
                <a:lnTo>
                  <a:pt x="992" y="1659"/>
                </a:lnTo>
                <a:lnTo>
                  <a:pt x="993" y="1655"/>
                </a:lnTo>
                <a:lnTo>
                  <a:pt x="994" y="1651"/>
                </a:lnTo>
                <a:lnTo>
                  <a:pt x="996" y="1648"/>
                </a:lnTo>
                <a:lnTo>
                  <a:pt x="987" y="1644"/>
                </a:lnTo>
                <a:lnTo>
                  <a:pt x="996" y="1647"/>
                </a:lnTo>
                <a:lnTo>
                  <a:pt x="996" y="1646"/>
                </a:lnTo>
                <a:lnTo>
                  <a:pt x="998" y="1644"/>
                </a:lnTo>
                <a:lnTo>
                  <a:pt x="998" y="1642"/>
                </a:lnTo>
                <a:lnTo>
                  <a:pt x="999" y="1641"/>
                </a:lnTo>
                <a:lnTo>
                  <a:pt x="1000" y="1640"/>
                </a:lnTo>
                <a:lnTo>
                  <a:pt x="1000" y="1639"/>
                </a:lnTo>
                <a:lnTo>
                  <a:pt x="1001" y="1638"/>
                </a:lnTo>
                <a:lnTo>
                  <a:pt x="1000" y="1636"/>
                </a:lnTo>
                <a:lnTo>
                  <a:pt x="998" y="1634"/>
                </a:lnTo>
                <a:lnTo>
                  <a:pt x="996" y="1633"/>
                </a:lnTo>
                <a:lnTo>
                  <a:pt x="996" y="1631"/>
                </a:lnTo>
                <a:lnTo>
                  <a:pt x="1007" y="1619"/>
                </a:lnTo>
                <a:lnTo>
                  <a:pt x="1009" y="1616"/>
                </a:lnTo>
                <a:lnTo>
                  <a:pt x="1013" y="1620"/>
                </a:lnTo>
                <a:lnTo>
                  <a:pt x="1015" y="1619"/>
                </a:lnTo>
                <a:lnTo>
                  <a:pt x="1017" y="1620"/>
                </a:lnTo>
                <a:lnTo>
                  <a:pt x="1016" y="1619"/>
                </a:lnTo>
                <a:lnTo>
                  <a:pt x="1017" y="1617"/>
                </a:lnTo>
                <a:lnTo>
                  <a:pt x="1018" y="1619"/>
                </a:lnTo>
                <a:lnTo>
                  <a:pt x="1019" y="1616"/>
                </a:lnTo>
                <a:lnTo>
                  <a:pt x="1025" y="1611"/>
                </a:lnTo>
                <a:lnTo>
                  <a:pt x="1032" y="1615"/>
                </a:lnTo>
                <a:lnTo>
                  <a:pt x="1030" y="1614"/>
                </a:lnTo>
                <a:lnTo>
                  <a:pt x="1032" y="1613"/>
                </a:lnTo>
                <a:lnTo>
                  <a:pt x="1033" y="1613"/>
                </a:lnTo>
                <a:lnTo>
                  <a:pt x="1030" y="1614"/>
                </a:lnTo>
                <a:lnTo>
                  <a:pt x="1032" y="1615"/>
                </a:lnTo>
                <a:lnTo>
                  <a:pt x="1034" y="1616"/>
                </a:lnTo>
                <a:lnTo>
                  <a:pt x="1035" y="1615"/>
                </a:lnTo>
                <a:lnTo>
                  <a:pt x="1034" y="1616"/>
                </a:lnTo>
                <a:lnTo>
                  <a:pt x="1035" y="1617"/>
                </a:lnTo>
                <a:lnTo>
                  <a:pt x="1037" y="1615"/>
                </a:lnTo>
                <a:lnTo>
                  <a:pt x="1041" y="1611"/>
                </a:lnTo>
                <a:lnTo>
                  <a:pt x="1045" y="1604"/>
                </a:lnTo>
                <a:lnTo>
                  <a:pt x="1029" y="1591"/>
                </a:lnTo>
                <a:lnTo>
                  <a:pt x="1028" y="1591"/>
                </a:lnTo>
                <a:lnTo>
                  <a:pt x="1029" y="1589"/>
                </a:lnTo>
                <a:lnTo>
                  <a:pt x="1030" y="1590"/>
                </a:lnTo>
                <a:lnTo>
                  <a:pt x="1046" y="1603"/>
                </a:lnTo>
                <a:lnTo>
                  <a:pt x="1047" y="1600"/>
                </a:lnTo>
                <a:lnTo>
                  <a:pt x="1050" y="1601"/>
                </a:lnTo>
                <a:lnTo>
                  <a:pt x="1050" y="1600"/>
                </a:lnTo>
                <a:lnTo>
                  <a:pt x="1051" y="1599"/>
                </a:lnTo>
                <a:lnTo>
                  <a:pt x="1052" y="1597"/>
                </a:lnTo>
                <a:lnTo>
                  <a:pt x="1053" y="1596"/>
                </a:lnTo>
                <a:lnTo>
                  <a:pt x="1049" y="1592"/>
                </a:lnTo>
                <a:lnTo>
                  <a:pt x="1050" y="1590"/>
                </a:lnTo>
                <a:lnTo>
                  <a:pt x="1047" y="1583"/>
                </a:lnTo>
                <a:lnTo>
                  <a:pt x="1050" y="1579"/>
                </a:lnTo>
                <a:lnTo>
                  <a:pt x="1049" y="1578"/>
                </a:lnTo>
                <a:lnTo>
                  <a:pt x="1047" y="1579"/>
                </a:lnTo>
                <a:lnTo>
                  <a:pt x="1045" y="1577"/>
                </a:lnTo>
                <a:lnTo>
                  <a:pt x="1045" y="1575"/>
                </a:lnTo>
                <a:lnTo>
                  <a:pt x="1046" y="1574"/>
                </a:lnTo>
                <a:lnTo>
                  <a:pt x="1047" y="1573"/>
                </a:lnTo>
                <a:lnTo>
                  <a:pt x="1050" y="1575"/>
                </a:lnTo>
                <a:lnTo>
                  <a:pt x="1049" y="1577"/>
                </a:lnTo>
                <a:lnTo>
                  <a:pt x="1050" y="1577"/>
                </a:lnTo>
                <a:lnTo>
                  <a:pt x="1049" y="1577"/>
                </a:lnTo>
                <a:lnTo>
                  <a:pt x="1051" y="1578"/>
                </a:lnTo>
                <a:lnTo>
                  <a:pt x="1052" y="1577"/>
                </a:lnTo>
                <a:lnTo>
                  <a:pt x="1053" y="1575"/>
                </a:lnTo>
                <a:lnTo>
                  <a:pt x="1047" y="1571"/>
                </a:lnTo>
                <a:lnTo>
                  <a:pt x="1053" y="1575"/>
                </a:lnTo>
                <a:lnTo>
                  <a:pt x="1055" y="1574"/>
                </a:lnTo>
                <a:lnTo>
                  <a:pt x="1059" y="1577"/>
                </a:lnTo>
                <a:lnTo>
                  <a:pt x="1059" y="1575"/>
                </a:lnTo>
                <a:lnTo>
                  <a:pt x="1047" y="1566"/>
                </a:lnTo>
                <a:lnTo>
                  <a:pt x="1049" y="1565"/>
                </a:lnTo>
                <a:lnTo>
                  <a:pt x="1060" y="1574"/>
                </a:lnTo>
                <a:lnTo>
                  <a:pt x="1066" y="1578"/>
                </a:lnTo>
                <a:lnTo>
                  <a:pt x="1066" y="1577"/>
                </a:lnTo>
                <a:lnTo>
                  <a:pt x="1067" y="1578"/>
                </a:lnTo>
                <a:lnTo>
                  <a:pt x="1067" y="1577"/>
                </a:lnTo>
                <a:lnTo>
                  <a:pt x="1066" y="1577"/>
                </a:lnTo>
                <a:lnTo>
                  <a:pt x="1067" y="1577"/>
                </a:lnTo>
                <a:lnTo>
                  <a:pt x="1068" y="1575"/>
                </a:lnTo>
                <a:lnTo>
                  <a:pt x="1066" y="1574"/>
                </a:lnTo>
                <a:lnTo>
                  <a:pt x="1061" y="1571"/>
                </a:lnTo>
                <a:lnTo>
                  <a:pt x="1062" y="1570"/>
                </a:lnTo>
                <a:lnTo>
                  <a:pt x="1067" y="1574"/>
                </a:lnTo>
                <a:lnTo>
                  <a:pt x="1068" y="1575"/>
                </a:lnTo>
                <a:lnTo>
                  <a:pt x="1068" y="1574"/>
                </a:lnTo>
                <a:lnTo>
                  <a:pt x="1055" y="1564"/>
                </a:lnTo>
                <a:lnTo>
                  <a:pt x="1055" y="1563"/>
                </a:lnTo>
                <a:lnTo>
                  <a:pt x="1057" y="1564"/>
                </a:lnTo>
                <a:lnTo>
                  <a:pt x="1058" y="1564"/>
                </a:lnTo>
                <a:lnTo>
                  <a:pt x="1059" y="1565"/>
                </a:lnTo>
                <a:lnTo>
                  <a:pt x="1063" y="1569"/>
                </a:lnTo>
                <a:lnTo>
                  <a:pt x="1065" y="1569"/>
                </a:lnTo>
                <a:lnTo>
                  <a:pt x="1067" y="1566"/>
                </a:lnTo>
                <a:lnTo>
                  <a:pt x="1067" y="1565"/>
                </a:lnTo>
                <a:lnTo>
                  <a:pt x="1058" y="1557"/>
                </a:lnTo>
                <a:lnTo>
                  <a:pt x="1059" y="1557"/>
                </a:lnTo>
                <a:lnTo>
                  <a:pt x="1062" y="1561"/>
                </a:lnTo>
                <a:lnTo>
                  <a:pt x="1063" y="1561"/>
                </a:lnTo>
                <a:lnTo>
                  <a:pt x="1065" y="1561"/>
                </a:lnTo>
                <a:lnTo>
                  <a:pt x="1067" y="1558"/>
                </a:lnTo>
                <a:lnTo>
                  <a:pt x="1067" y="1557"/>
                </a:lnTo>
                <a:lnTo>
                  <a:pt x="1065" y="1554"/>
                </a:lnTo>
                <a:lnTo>
                  <a:pt x="1065" y="1553"/>
                </a:lnTo>
                <a:lnTo>
                  <a:pt x="1068" y="1556"/>
                </a:lnTo>
                <a:lnTo>
                  <a:pt x="1069" y="1556"/>
                </a:lnTo>
                <a:lnTo>
                  <a:pt x="1070" y="1557"/>
                </a:lnTo>
                <a:lnTo>
                  <a:pt x="1071" y="1557"/>
                </a:lnTo>
                <a:lnTo>
                  <a:pt x="1072" y="1557"/>
                </a:lnTo>
                <a:lnTo>
                  <a:pt x="1074" y="1557"/>
                </a:lnTo>
                <a:lnTo>
                  <a:pt x="1075" y="1558"/>
                </a:lnTo>
                <a:lnTo>
                  <a:pt x="1076" y="1558"/>
                </a:lnTo>
                <a:lnTo>
                  <a:pt x="1077" y="1559"/>
                </a:lnTo>
                <a:lnTo>
                  <a:pt x="1077" y="1561"/>
                </a:lnTo>
                <a:lnTo>
                  <a:pt x="1078" y="1561"/>
                </a:lnTo>
                <a:lnTo>
                  <a:pt x="1078" y="1562"/>
                </a:lnTo>
                <a:lnTo>
                  <a:pt x="1080" y="1558"/>
                </a:lnTo>
                <a:lnTo>
                  <a:pt x="1071" y="1552"/>
                </a:lnTo>
                <a:lnTo>
                  <a:pt x="1072" y="1550"/>
                </a:lnTo>
                <a:lnTo>
                  <a:pt x="1082" y="1558"/>
                </a:lnTo>
                <a:lnTo>
                  <a:pt x="1085" y="1554"/>
                </a:lnTo>
                <a:lnTo>
                  <a:pt x="1084" y="1553"/>
                </a:lnTo>
                <a:lnTo>
                  <a:pt x="1074" y="1544"/>
                </a:lnTo>
                <a:lnTo>
                  <a:pt x="1074" y="1542"/>
                </a:lnTo>
                <a:lnTo>
                  <a:pt x="1085" y="1552"/>
                </a:lnTo>
                <a:lnTo>
                  <a:pt x="1086" y="1549"/>
                </a:lnTo>
                <a:lnTo>
                  <a:pt x="1087" y="1550"/>
                </a:lnTo>
                <a:lnTo>
                  <a:pt x="1088" y="1548"/>
                </a:lnTo>
                <a:lnTo>
                  <a:pt x="1076" y="1538"/>
                </a:lnTo>
                <a:lnTo>
                  <a:pt x="1077" y="1537"/>
                </a:lnTo>
                <a:lnTo>
                  <a:pt x="1078" y="1536"/>
                </a:lnTo>
                <a:lnTo>
                  <a:pt x="1091" y="1545"/>
                </a:lnTo>
                <a:lnTo>
                  <a:pt x="1093" y="1542"/>
                </a:lnTo>
                <a:lnTo>
                  <a:pt x="1083" y="1533"/>
                </a:lnTo>
                <a:lnTo>
                  <a:pt x="1082" y="1532"/>
                </a:lnTo>
                <a:lnTo>
                  <a:pt x="1083" y="1531"/>
                </a:lnTo>
                <a:lnTo>
                  <a:pt x="1084" y="1532"/>
                </a:lnTo>
                <a:lnTo>
                  <a:pt x="1095" y="1540"/>
                </a:lnTo>
                <a:lnTo>
                  <a:pt x="1097" y="1537"/>
                </a:lnTo>
                <a:lnTo>
                  <a:pt x="1084" y="1525"/>
                </a:lnTo>
                <a:lnTo>
                  <a:pt x="1087" y="1522"/>
                </a:lnTo>
                <a:lnTo>
                  <a:pt x="1093" y="1517"/>
                </a:lnTo>
                <a:lnTo>
                  <a:pt x="1100" y="1523"/>
                </a:lnTo>
                <a:lnTo>
                  <a:pt x="1101" y="1522"/>
                </a:lnTo>
                <a:lnTo>
                  <a:pt x="1107" y="1527"/>
                </a:lnTo>
                <a:lnTo>
                  <a:pt x="1109" y="1529"/>
                </a:lnTo>
                <a:lnTo>
                  <a:pt x="1111" y="1527"/>
                </a:lnTo>
                <a:lnTo>
                  <a:pt x="1112" y="1524"/>
                </a:lnTo>
                <a:lnTo>
                  <a:pt x="1100" y="1513"/>
                </a:lnTo>
                <a:lnTo>
                  <a:pt x="1103" y="1511"/>
                </a:lnTo>
                <a:lnTo>
                  <a:pt x="1105" y="1511"/>
                </a:lnTo>
                <a:lnTo>
                  <a:pt x="1117" y="1520"/>
                </a:lnTo>
                <a:lnTo>
                  <a:pt x="1124" y="1525"/>
                </a:lnTo>
                <a:lnTo>
                  <a:pt x="1128" y="1521"/>
                </a:lnTo>
                <a:lnTo>
                  <a:pt x="1129" y="1519"/>
                </a:lnTo>
                <a:lnTo>
                  <a:pt x="1116" y="1508"/>
                </a:lnTo>
                <a:lnTo>
                  <a:pt x="1116" y="1507"/>
                </a:lnTo>
                <a:lnTo>
                  <a:pt x="1120" y="1503"/>
                </a:lnTo>
                <a:lnTo>
                  <a:pt x="1124" y="1503"/>
                </a:lnTo>
                <a:lnTo>
                  <a:pt x="1135" y="1512"/>
                </a:lnTo>
                <a:lnTo>
                  <a:pt x="1137" y="1508"/>
                </a:lnTo>
                <a:lnTo>
                  <a:pt x="1138" y="1510"/>
                </a:lnTo>
                <a:lnTo>
                  <a:pt x="1144" y="1514"/>
                </a:lnTo>
                <a:lnTo>
                  <a:pt x="1144" y="1513"/>
                </a:lnTo>
                <a:lnTo>
                  <a:pt x="1143" y="1512"/>
                </a:lnTo>
                <a:lnTo>
                  <a:pt x="1142" y="1511"/>
                </a:lnTo>
                <a:lnTo>
                  <a:pt x="1141" y="1511"/>
                </a:lnTo>
                <a:lnTo>
                  <a:pt x="1139" y="1510"/>
                </a:lnTo>
                <a:lnTo>
                  <a:pt x="1139" y="1508"/>
                </a:lnTo>
                <a:lnTo>
                  <a:pt x="1137" y="1507"/>
                </a:lnTo>
                <a:lnTo>
                  <a:pt x="1136" y="1507"/>
                </a:lnTo>
                <a:lnTo>
                  <a:pt x="1136" y="1506"/>
                </a:lnTo>
                <a:lnTo>
                  <a:pt x="1135" y="1506"/>
                </a:lnTo>
                <a:lnTo>
                  <a:pt x="1135" y="1505"/>
                </a:lnTo>
                <a:lnTo>
                  <a:pt x="1136" y="1504"/>
                </a:lnTo>
                <a:lnTo>
                  <a:pt x="1138" y="1505"/>
                </a:lnTo>
                <a:lnTo>
                  <a:pt x="1142" y="1508"/>
                </a:lnTo>
                <a:lnTo>
                  <a:pt x="1144" y="1510"/>
                </a:lnTo>
                <a:lnTo>
                  <a:pt x="1145" y="1511"/>
                </a:lnTo>
                <a:lnTo>
                  <a:pt x="1146" y="1511"/>
                </a:lnTo>
                <a:lnTo>
                  <a:pt x="1147" y="1510"/>
                </a:lnTo>
                <a:lnTo>
                  <a:pt x="1145" y="1507"/>
                </a:lnTo>
                <a:lnTo>
                  <a:pt x="1144" y="1506"/>
                </a:lnTo>
                <a:lnTo>
                  <a:pt x="1143" y="1506"/>
                </a:lnTo>
                <a:lnTo>
                  <a:pt x="1142" y="1506"/>
                </a:lnTo>
                <a:lnTo>
                  <a:pt x="1143" y="1506"/>
                </a:lnTo>
                <a:lnTo>
                  <a:pt x="1142" y="1507"/>
                </a:lnTo>
                <a:lnTo>
                  <a:pt x="1139" y="1506"/>
                </a:lnTo>
                <a:lnTo>
                  <a:pt x="1138" y="1505"/>
                </a:lnTo>
                <a:lnTo>
                  <a:pt x="1139" y="1504"/>
                </a:lnTo>
                <a:lnTo>
                  <a:pt x="1141" y="1505"/>
                </a:lnTo>
                <a:lnTo>
                  <a:pt x="1141" y="1504"/>
                </a:lnTo>
                <a:lnTo>
                  <a:pt x="1139" y="1504"/>
                </a:lnTo>
                <a:lnTo>
                  <a:pt x="1138" y="1505"/>
                </a:lnTo>
                <a:lnTo>
                  <a:pt x="1137" y="1504"/>
                </a:lnTo>
                <a:lnTo>
                  <a:pt x="1136" y="1503"/>
                </a:lnTo>
                <a:lnTo>
                  <a:pt x="1137" y="1502"/>
                </a:lnTo>
                <a:lnTo>
                  <a:pt x="1137" y="1503"/>
                </a:lnTo>
                <a:lnTo>
                  <a:pt x="1137" y="1502"/>
                </a:lnTo>
                <a:lnTo>
                  <a:pt x="1136" y="1500"/>
                </a:lnTo>
                <a:lnTo>
                  <a:pt x="1135" y="1499"/>
                </a:lnTo>
                <a:lnTo>
                  <a:pt x="1133" y="1498"/>
                </a:lnTo>
                <a:lnTo>
                  <a:pt x="1129" y="1496"/>
                </a:lnTo>
                <a:lnTo>
                  <a:pt x="1128" y="1495"/>
                </a:lnTo>
                <a:lnTo>
                  <a:pt x="1128" y="1494"/>
                </a:lnTo>
                <a:lnTo>
                  <a:pt x="1130" y="1495"/>
                </a:lnTo>
                <a:lnTo>
                  <a:pt x="1129" y="1495"/>
                </a:lnTo>
                <a:lnTo>
                  <a:pt x="1130" y="1494"/>
                </a:lnTo>
                <a:lnTo>
                  <a:pt x="1134" y="1496"/>
                </a:lnTo>
                <a:lnTo>
                  <a:pt x="1133" y="1496"/>
                </a:lnTo>
                <a:lnTo>
                  <a:pt x="1132" y="1497"/>
                </a:lnTo>
                <a:lnTo>
                  <a:pt x="1133" y="1497"/>
                </a:lnTo>
                <a:lnTo>
                  <a:pt x="1134" y="1497"/>
                </a:lnTo>
                <a:lnTo>
                  <a:pt x="1133" y="1497"/>
                </a:lnTo>
                <a:lnTo>
                  <a:pt x="1134" y="1496"/>
                </a:lnTo>
                <a:lnTo>
                  <a:pt x="1136" y="1498"/>
                </a:lnTo>
                <a:lnTo>
                  <a:pt x="1136" y="1499"/>
                </a:lnTo>
                <a:lnTo>
                  <a:pt x="1135" y="1498"/>
                </a:lnTo>
                <a:lnTo>
                  <a:pt x="1135" y="1499"/>
                </a:lnTo>
                <a:lnTo>
                  <a:pt x="1136" y="1499"/>
                </a:lnTo>
                <a:lnTo>
                  <a:pt x="1137" y="1499"/>
                </a:lnTo>
                <a:lnTo>
                  <a:pt x="1137" y="1498"/>
                </a:lnTo>
                <a:lnTo>
                  <a:pt x="1136" y="1498"/>
                </a:lnTo>
                <a:lnTo>
                  <a:pt x="1137" y="1498"/>
                </a:lnTo>
                <a:lnTo>
                  <a:pt x="1136" y="1497"/>
                </a:lnTo>
                <a:lnTo>
                  <a:pt x="1137" y="1497"/>
                </a:lnTo>
                <a:lnTo>
                  <a:pt x="1137" y="1496"/>
                </a:lnTo>
                <a:lnTo>
                  <a:pt x="1136" y="1496"/>
                </a:lnTo>
                <a:lnTo>
                  <a:pt x="1137" y="1496"/>
                </a:lnTo>
                <a:lnTo>
                  <a:pt x="1136" y="1496"/>
                </a:lnTo>
                <a:lnTo>
                  <a:pt x="1137" y="1496"/>
                </a:lnTo>
                <a:lnTo>
                  <a:pt x="1137" y="1499"/>
                </a:lnTo>
                <a:lnTo>
                  <a:pt x="1138" y="1499"/>
                </a:lnTo>
                <a:lnTo>
                  <a:pt x="1144" y="1504"/>
                </a:lnTo>
                <a:lnTo>
                  <a:pt x="1146" y="1506"/>
                </a:lnTo>
                <a:lnTo>
                  <a:pt x="1147" y="1505"/>
                </a:lnTo>
                <a:lnTo>
                  <a:pt x="1142" y="1500"/>
                </a:lnTo>
                <a:lnTo>
                  <a:pt x="1143" y="1498"/>
                </a:lnTo>
                <a:lnTo>
                  <a:pt x="1139" y="1495"/>
                </a:lnTo>
                <a:lnTo>
                  <a:pt x="1141" y="1492"/>
                </a:lnTo>
                <a:lnTo>
                  <a:pt x="1158" y="1505"/>
                </a:lnTo>
                <a:lnTo>
                  <a:pt x="1159" y="1504"/>
                </a:lnTo>
                <a:lnTo>
                  <a:pt x="1159" y="1505"/>
                </a:lnTo>
                <a:lnTo>
                  <a:pt x="1160" y="1504"/>
                </a:lnTo>
                <a:lnTo>
                  <a:pt x="1161" y="1503"/>
                </a:lnTo>
                <a:lnTo>
                  <a:pt x="1162" y="1500"/>
                </a:lnTo>
                <a:lnTo>
                  <a:pt x="1163" y="1499"/>
                </a:lnTo>
                <a:lnTo>
                  <a:pt x="1162" y="1499"/>
                </a:lnTo>
                <a:lnTo>
                  <a:pt x="1163" y="1498"/>
                </a:lnTo>
                <a:lnTo>
                  <a:pt x="1164" y="1497"/>
                </a:lnTo>
                <a:lnTo>
                  <a:pt x="1166" y="1496"/>
                </a:lnTo>
                <a:lnTo>
                  <a:pt x="1150" y="1483"/>
                </a:lnTo>
                <a:lnTo>
                  <a:pt x="1153" y="1482"/>
                </a:lnTo>
                <a:lnTo>
                  <a:pt x="1154" y="1482"/>
                </a:lnTo>
                <a:lnTo>
                  <a:pt x="1155" y="1482"/>
                </a:lnTo>
                <a:lnTo>
                  <a:pt x="1158" y="1481"/>
                </a:lnTo>
                <a:lnTo>
                  <a:pt x="1157" y="1480"/>
                </a:lnTo>
                <a:lnTo>
                  <a:pt x="1160" y="1478"/>
                </a:lnTo>
                <a:lnTo>
                  <a:pt x="1163" y="1478"/>
                </a:lnTo>
                <a:lnTo>
                  <a:pt x="1166" y="1475"/>
                </a:lnTo>
                <a:lnTo>
                  <a:pt x="1168" y="1472"/>
                </a:lnTo>
                <a:lnTo>
                  <a:pt x="1168" y="1470"/>
                </a:lnTo>
                <a:lnTo>
                  <a:pt x="1168" y="1469"/>
                </a:lnTo>
                <a:lnTo>
                  <a:pt x="1168" y="1470"/>
                </a:lnTo>
                <a:lnTo>
                  <a:pt x="1167" y="1470"/>
                </a:lnTo>
                <a:lnTo>
                  <a:pt x="1167" y="1471"/>
                </a:lnTo>
                <a:lnTo>
                  <a:pt x="1167" y="1473"/>
                </a:lnTo>
                <a:lnTo>
                  <a:pt x="1167" y="1471"/>
                </a:lnTo>
                <a:lnTo>
                  <a:pt x="1167" y="1469"/>
                </a:lnTo>
                <a:lnTo>
                  <a:pt x="1168" y="1467"/>
                </a:lnTo>
                <a:lnTo>
                  <a:pt x="1169" y="1465"/>
                </a:lnTo>
                <a:lnTo>
                  <a:pt x="1168" y="1465"/>
                </a:lnTo>
                <a:lnTo>
                  <a:pt x="1168" y="1464"/>
                </a:lnTo>
                <a:lnTo>
                  <a:pt x="1168" y="1463"/>
                </a:lnTo>
                <a:lnTo>
                  <a:pt x="1169" y="1460"/>
                </a:lnTo>
                <a:lnTo>
                  <a:pt x="1169" y="1458"/>
                </a:lnTo>
                <a:lnTo>
                  <a:pt x="1169" y="1455"/>
                </a:lnTo>
                <a:lnTo>
                  <a:pt x="1169" y="1454"/>
                </a:lnTo>
                <a:lnTo>
                  <a:pt x="1169" y="1453"/>
                </a:lnTo>
                <a:lnTo>
                  <a:pt x="1168" y="1454"/>
                </a:lnTo>
                <a:lnTo>
                  <a:pt x="1166" y="1458"/>
                </a:lnTo>
                <a:lnTo>
                  <a:pt x="1164" y="1462"/>
                </a:lnTo>
                <a:lnTo>
                  <a:pt x="1163" y="1466"/>
                </a:lnTo>
                <a:lnTo>
                  <a:pt x="1162" y="1471"/>
                </a:lnTo>
                <a:lnTo>
                  <a:pt x="1159" y="1469"/>
                </a:lnTo>
                <a:lnTo>
                  <a:pt x="1157" y="1473"/>
                </a:lnTo>
                <a:lnTo>
                  <a:pt x="1153" y="1471"/>
                </a:lnTo>
                <a:lnTo>
                  <a:pt x="1150" y="1479"/>
                </a:lnTo>
                <a:lnTo>
                  <a:pt x="1149" y="1479"/>
                </a:lnTo>
                <a:lnTo>
                  <a:pt x="1146" y="1478"/>
                </a:lnTo>
                <a:lnTo>
                  <a:pt x="1145" y="1477"/>
                </a:lnTo>
                <a:lnTo>
                  <a:pt x="1143" y="1477"/>
                </a:lnTo>
                <a:lnTo>
                  <a:pt x="1139" y="1475"/>
                </a:lnTo>
                <a:lnTo>
                  <a:pt x="1138" y="1475"/>
                </a:lnTo>
                <a:lnTo>
                  <a:pt x="1136" y="1474"/>
                </a:lnTo>
                <a:lnTo>
                  <a:pt x="1136" y="1475"/>
                </a:lnTo>
                <a:lnTo>
                  <a:pt x="1135" y="1479"/>
                </a:lnTo>
                <a:lnTo>
                  <a:pt x="1133" y="1486"/>
                </a:lnTo>
                <a:lnTo>
                  <a:pt x="1132" y="1486"/>
                </a:lnTo>
                <a:lnTo>
                  <a:pt x="1132" y="1487"/>
                </a:lnTo>
                <a:lnTo>
                  <a:pt x="1132" y="1486"/>
                </a:lnTo>
                <a:lnTo>
                  <a:pt x="1133" y="1483"/>
                </a:lnTo>
                <a:lnTo>
                  <a:pt x="1135" y="1478"/>
                </a:lnTo>
                <a:lnTo>
                  <a:pt x="1136" y="1474"/>
                </a:lnTo>
                <a:lnTo>
                  <a:pt x="1138" y="1465"/>
                </a:lnTo>
                <a:lnTo>
                  <a:pt x="1142" y="1458"/>
                </a:lnTo>
                <a:lnTo>
                  <a:pt x="1138" y="1457"/>
                </a:lnTo>
                <a:lnTo>
                  <a:pt x="1136" y="1464"/>
                </a:lnTo>
                <a:lnTo>
                  <a:pt x="1133" y="1471"/>
                </a:lnTo>
                <a:lnTo>
                  <a:pt x="1129" y="1480"/>
                </a:lnTo>
                <a:lnTo>
                  <a:pt x="1128" y="1480"/>
                </a:lnTo>
                <a:lnTo>
                  <a:pt x="1130" y="1471"/>
                </a:lnTo>
                <a:lnTo>
                  <a:pt x="1118" y="1472"/>
                </a:lnTo>
                <a:lnTo>
                  <a:pt x="1111" y="1492"/>
                </a:lnTo>
                <a:lnTo>
                  <a:pt x="1092" y="1495"/>
                </a:lnTo>
                <a:lnTo>
                  <a:pt x="1086" y="1494"/>
                </a:lnTo>
                <a:lnTo>
                  <a:pt x="1084" y="1491"/>
                </a:lnTo>
                <a:lnTo>
                  <a:pt x="1082" y="1488"/>
                </a:lnTo>
                <a:lnTo>
                  <a:pt x="1079" y="1461"/>
                </a:lnTo>
                <a:lnTo>
                  <a:pt x="1078" y="1456"/>
                </a:lnTo>
                <a:lnTo>
                  <a:pt x="1075" y="1453"/>
                </a:lnTo>
                <a:lnTo>
                  <a:pt x="1077" y="1453"/>
                </a:lnTo>
                <a:lnTo>
                  <a:pt x="1084" y="1456"/>
                </a:lnTo>
                <a:lnTo>
                  <a:pt x="1087" y="1490"/>
                </a:lnTo>
                <a:lnTo>
                  <a:pt x="1088" y="1492"/>
                </a:lnTo>
                <a:lnTo>
                  <a:pt x="1091" y="1494"/>
                </a:lnTo>
                <a:lnTo>
                  <a:pt x="1091" y="1490"/>
                </a:lnTo>
                <a:lnTo>
                  <a:pt x="1108" y="1488"/>
                </a:lnTo>
                <a:lnTo>
                  <a:pt x="1113" y="1471"/>
                </a:lnTo>
                <a:lnTo>
                  <a:pt x="1116" y="1471"/>
                </a:lnTo>
                <a:lnTo>
                  <a:pt x="1116" y="1469"/>
                </a:lnTo>
                <a:lnTo>
                  <a:pt x="1116" y="1467"/>
                </a:lnTo>
                <a:lnTo>
                  <a:pt x="1113" y="1467"/>
                </a:lnTo>
                <a:lnTo>
                  <a:pt x="1113" y="1464"/>
                </a:lnTo>
                <a:lnTo>
                  <a:pt x="1111" y="1464"/>
                </a:lnTo>
                <a:lnTo>
                  <a:pt x="1110" y="1462"/>
                </a:lnTo>
                <a:lnTo>
                  <a:pt x="1111" y="1461"/>
                </a:lnTo>
                <a:lnTo>
                  <a:pt x="1110" y="1460"/>
                </a:lnTo>
                <a:lnTo>
                  <a:pt x="1100" y="1464"/>
                </a:lnTo>
                <a:lnTo>
                  <a:pt x="1099" y="1464"/>
                </a:lnTo>
                <a:lnTo>
                  <a:pt x="1110" y="1458"/>
                </a:lnTo>
                <a:lnTo>
                  <a:pt x="1109" y="1458"/>
                </a:lnTo>
                <a:lnTo>
                  <a:pt x="1109" y="1457"/>
                </a:lnTo>
                <a:lnTo>
                  <a:pt x="1108" y="1457"/>
                </a:lnTo>
                <a:lnTo>
                  <a:pt x="1107" y="1457"/>
                </a:lnTo>
                <a:lnTo>
                  <a:pt x="1105" y="1457"/>
                </a:lnTo>
                <a:lnTo>
                  <a:pt x="1103" y="1456"/>
                </a:lnTo>
                <a:lnTo>
                  <a:pt x="1102" y="1455"/>
                </a:lnTo>
                <a:lnTo>
                  <a:pt x="1101" y="1455"/>
                </a:lnTo>
                <a:lnTo>
                  <a:pt x="1101" y="1456"/>
                </a:lnTo>
                <a:lnTo>
                  <a:pt x="1100" y="1456"/>
                </a:lnTo>
                <a:lnTo>
                  <a:pt x="1099" y="1455"/>
                </a:lnTo>
                <a:lnTo>
                  <a:pt x="1094" y="1458"/>
                </a:lnTo>
                <a:lnTo>
                  <a:pt x="1097" y="1454"/>
                </a:lnTo>
                <a:lnTo>
                  <a:pt x="1099" y="1453"/>
                </a:lnTo>
                <a:lnTo>
                  <a:pt x="1100" y="1452"/>
                </a:lnTo>
                <a:lnTo>
                  <a:pt x="1099" y="1450"/>
                </a:lnTo>
                <a:lnTo>
                  <a:pt x="1092" y="1457"/>
                </a:lnTo>
                <a:lnTo>
                  <a:pt x="1092" y="1456"/>
                </a:lnTo>
                <a:lnTo>
                  <a:pt x="1099" y="1449"/>
                </a:lnTo>
                <a:lnTo>
                  <a:pt x="1104" y="1443"/>
                </a:lnTo>
                <a:lnTo>
                  <a:pt x="1102" y="1441"/>
                </a:lnTo>
                <a:lnTo>
                  <a:pt x="1100" y="1445"/>
                </a:lnTo>
                <a:lnTo>
                  <a:pt x="1094" y="1450"/>
                </a:lnTo>
                <a:lnTo>
                  <a:pt x="1090" y="1446"/>
                </a:lnTo>
                <a:lnTo>
                  <a:pt x="1096" y="1437"/>
                </a:lnTo>
                <a:lnTo>
                  <a:pt x="1095" y="1435"/>
                </a:lnTo>
                <a:lnTo>
                  <a:pt x="1093" y="1437"/>
                </a:lnTo>
                <a:lnTo>
                  <a:pt x="1087" y="1444"/>
                </a:lnTo>
                <a:lnTo>
                  <a:pt x="1080" y="1452"/>
                </a:lnTo>
                <a:lnTo>
                  <a:pt x="1078" y="1449"/>
                </a:lnTo>
                <a:lnTo>
                  <a:pt x="1085" y="1441"/>
                </a:lnTo>
                <a:lnTo>
                  <a:pt x="1083" y="1439"/>
                </a:lnTo>
                <a:lnTo>
                  <a:pt x="1082" y="1439"/>
                </a:lnTo>
                <a:lnTo>
                  <a:pt x="1082" y="1440"/>
                </a:lnTo>
                <a:lnTo>
                  <a:pt x="1082" y="1439"/>
                </a:lnTo>
                <a:lnTo>
                  <a:pt x="1083" y="1438"/>
                </a:lnTo>
                <a:lnTo>
                  <a:pt x="1080" y="1437"/>
                </a:lnTo>
                <a:lnTo>
                  <a:pt x="1080" y="1436"/>
                </a:lnTo>
                <a:lnTo>
                  <a:pt x="1082" y="1435"/>
                </a:lnTo>
                <a:lnTo>
                  <a:pt x="1082" y="1433"/>
                </a:lnTo>
                <a:lnTo>
                  <a:pt x="1082" y="1432"/>
                </a:lnTo>
                <a:lnTo>
                  <a:pt x="1082" y="1431"/>
                </a:lnTo>
                <a:lnTo>
                  <a:pt x="1080" y="1430"/>
                </a:lnTo>
                <a:lnTo>
                  <a:pt x="1079" y="1431"/>
                </a:lnTo>
                <a:lnTo>
                  <a:pt x="1080" y="1431"/>
                </a:lnTo>
                <a:lnTo>
                  <a:pt x="1079" y="1432"/>
                </a:lnTo>
                <a:lnTo>
                  <a:pt x="1079" y="1431"/>
                </a:lnTo>
                <a:lnTo>
                  <a:pt x="1078" y="1432"/>
                </a:lnTo>
                <a:lnTo>
                  <a:pt x="1077" y="1432"/>
                </a:lnTo>
                <a:lnTo>
                  <a:pt x="1079" y="1430"/>
                </a:lnTo>
                <a:lnTo>
                  <a:pt x="1079" y="1429"/>
                </a:lnTo>
                <a:lnTo>
                  <a:pt x="1079" y="1428"/>
                </a:lnTo>
                <a:lnTo>
                  <a:pt x="1082" y="1428"/>
                </a:lnTo>
                <a:lnTo>
                  <a:pt x="1082" y="1427"/>
                </a:lnTo>
                <a:lnTo>
                  <a:pt x="1082" y="1425"/>
                </a:lnTo>
                <a:lnTo>
                  <a:pt x="1082" y="1424"/>
                </a:lnTo>
                <a:lnTo>
                  <a:pt x="1082" y="1423"/>
                </a:lnTo>
                <a:lnTo>
                  <a:pt x="1076" y="1424"/>
                </a:lnTo>
                <a:lnTo>
                  <a:pt x="1076" y="1423"/>
                </a:lnTo>
                <a:lnTo>
                  <a:pt x="1074" y="1423"/>
                </a:lnTo>
                <a:lnTo>
                  <a:pt x="1072" y="1421"/>
                </a:lnTo>
                <a:lnTo>
                  <a:pt x="1077" y="1420"/>
                </a:lnTo>
                <a:lnTo>
                  <a:pt x="1076" y="1416"/>
                </a:lnTo>
                <a:lnTo>
                  <a:pt x="1077" y="1416"/>
                </a:lnTo>
                <a:lnTo>
                  <a:pt x="1079" y="1415"/>
                </a:lnTo>
                <a:lnTo>
                  <a:pt x="1079" y="1413"/>
                </a:lnTo>
                <a:lnTo>
                  <a:pt x="1078" y="1413"/>
                </a:lnTo>
                <a:lnTo>
                  <a:pt x="1077" y="1413"/>
                </a:lnTo>
                <a:lnTo>
                  <a:pt x="1075" y="1413"/>
                </a:lnTo>
                <a:lnTo>
                  <a:pt x="1074" y="1413"/>
                </a:lnTo>
                <a:lnTo>
                  <a:pt x="1075" y="1412"/>
                </a:lnTo>
                <a:lnTo>
                  <a:pt x="1075" y="1413"/>
                </a:lnTo>
                <a:lnTo>
                  <a:pt x="1076" y="1413"/>
                </a:lnTo>
                <a:lnTo>
                  <a:pt x="1077" y="1413"/>
                </a:lnTo>
                <a:lnTo>
                  <a:pt x="1078" y="1413"/>
                </a:lnTo>
                <a:lnTo>
                  <a:pt x="1079" y="1413"/>
                </a:lnTo>
                <a:lnTo>
                  <a:pt x="1079" y="1412"/>
                </a:lnTo>
                <a:lnTo>
                  <a:pt x="1080" y="1412"/>
                </a:lnTo>
                <a:lnTo>
                  <a:pt x="1080" y="1411"/>
                </a:lnTo>
                <a:lnTo>
                  <a:pt x="1079" y="1411"/>
                </a:lnTo>
                <a:lnTo>
                  <a:pt x="1079" y="1410"/>
                </a:lnTo>
                <a:lnTo>
                  <a:pt x="1075" y="1410"/>
                </a:lnTo>
                <a:lnTo>
                  <a:pt x="1076" y="1405"/>
                </a:lnTo>
                <a:lnTo>
                  <a:pt x="1077" y="1405"/>
                </a:lnTo>
                <a:lnTo>
                  <a:pt x="1077" y="1404"/>
                </a:lnTo>
                <a:lnTo>
                  <a:pt x="1083" y="1399"/>
                </a:lnTo>
                <a:lnTo>
                  <a:pt x="1084" y="1399"/>
                </a:lnTo>
                <a:lnTo>
                  <a:pt x="1086" y="1397"/>
                </a:lnTo>
                <a:lnTo>
                  <a:pt x="1087" y="1397"/>
                </a:lnTo>
                <a:lnTo>
                  <a:pt x="1094" y="1391"/>
                </a:lnTo>
                <a:lnTo>
                  <a:pt x="1094" y="1390"/>
                </a:lnTo>
                <a:lnTo>
                  <a:pt x="1095" y="1389"/>
                </a:lnTo>
                <a:lnTo>
                  <a:pt x="1105" y="1381"/>
                </a:lnTo>
                <a:lnTo>
                  <a:pt x="1105" y="1382"/>
                </a:lnTo>
                <a:lnTo>
                  <a:pt x="1108" y="1386"/>
                </a:lnTo>
                <a:lnTo>
                  <a:pt x="1099" y="1393"/>
                </a:lnTo>
                <a:lnTo>
                  <a:pt x="1101" y="1396"/>
                </a:lnTo>
                <a:lnTo>
                  <a:pt x="1100" y="1397"/>
                </a:lnTo>
                <a:lnTo>
                  <a:pt x="1101" y="1398"/>
                </a:lnTo>
                <a:lnTo>
                  <a:pt x="1104" y="1400"/>
                </a:lnTo>
                <a:lnTo>
                  <a:pt x="1109" y="1395"/>
                </a:lnTo>
                <a:lnTo>
                  <a:pt x="1115" y="1388"/>
                </a:lnTo>
                <a:lnTo>
                  <a:pt x="1119" y="1383"/>
                </a:lnTo>
                <a:lnTo>
                  <a:pt x="1117" y="1381"/>
                </a:lnTo>
                <a:lnTo>
                  <a:pt x="1115" y="1378"/>
                </a:lnTo>
                <a:lnTo>
                  <a:pt x="1110" y="1381"/>
                </a:lnTo>
                <a:lnTo>
                  <a:pt x="1109" y="1380"/>
                </a:lnTo>
                <a:lnTo>
                  <a:pt x="1108" y="1379"/>
                </a:lnTo>
                <a:lnTo>
                  <a:pt x="1117" y="1371"/>
                </a:lnTo>
                <a:lnTo>
                  <a:pt x="1124" y="1366"/>
                </a:lnTo>
                <a:lnTo>
                  <a:pt x="1125" y="1365"/>
                </a:lnTo>
                <a:lnTo>
                  <a:pt x="1126" y="1366"/>
                </a:lnTo>
                <a:lnTo>
                  <a:pt x="1127" y="1366"/>
                </a:lnTo>
                <a:lnTo>
                  <a:pt x="1127" y="1365"/>
                </a:lnTo>
                <a:lnTo>
                  <a:pt x="1127" y="1366"/>
                </a:lnTo>
                <a:lnTo>
                  <a:pt x="1128" y="1366"/>
                </a:lnTo>
                <a:lnTo>
                  <a:pt x="1129" y="1365"/>
                </a:lnTo>
                <a:lnTo>
                  <a:pt x="1132" y="1364"/>
                </a:lnTo>
                <a:lnTo>
                  <a:pt x="1134" y="1365"/>
                </a:lnTo>
                <a:lnTo>
                  <a:pt x="1136" y="1366"/>
                </a:lnTo>
                <a:lnTo>
                  <a:pt x="1137" y="1363"/>
                </a:lnTo>
                <a:lnTo>
                  <a:pt x="1127" y="1360"/>
                </a:lnTo>
                <a:lnTo>
                  <a:pt x="1129" y="1354"/>
                </a:lnTo>
                <a:lnTo>
                  <a:pt x="1141" y="1358"/>
                </a:lnTo>
                <a:lnTo>
                  <a:pt x="1142" y="1354"/>
                </a:lnTo>
                <a:lnTo>
                  <a:pt x="1133" y="1351"/>
                </a:lnTo>
                <a:lnTo>
                  <a:pt x="1134" y="1346"/>
                </a:lnTo>
                <a:lnTo>
                  <a:pt x="1145" y="1351"/>
                </a:lnTo>
                <a:lnTo>
                  <a:pt x="1147" y="1346"/>
                </a:lnTo>
                <a:lnTo>
                  <a:pt x="1137" y="1343"/>
                </a:lnTo>
                <a:lnTo>
                  <a:pt x="1138" y="1337"/>
                </a:lnTo>
                <a:lnTo>
                  <a:pt x="1150" y="1341"/>
                </a:lnTo>
                <a:lnTo>
                  <a:pt x="1154" y="1343"/>
                </a:lnTo>
                <a:lnTo>
                  <a:pt x="1154" y="1341"/>
                </a:lnTo>
                <a:lnTo>
                  <a:pt x="1159" y="1343"/>
                </a:lnTo>
                <a:lnTo>
                  <a:pt x="1160" y="1340"/>
                </a:lnTo>
                <a:lnTo>
                  <a:pt x="1142" y="1333"/>
                </a:lnTo>
                <a:lnTo>
                  <a:pt x="1143" y="1329"/>
                </a:lnTo>
                <a:lnTo>
                  <a:pt x="1154" y="1332"/>
                </a:lnTo>
                <a:lnTo>
                  <a:pt x="1154" y="1330"/>
                </a:lnTo>
                <a:lnTo>
                  <a:pt x="1155" y="1329"/>
                </a:lnTo>
                <a:lnTo>
                  <a:pt x="1145" y="1324"/>
                </a:lnTo>
                <a:lnTo>
                  <a:pt x="1146" y="1322"/>
                </a:lnTo>
                <a:lnTo>
                  <a:pt x="1147" y="1320"/>
                </a:lnTo>
                <a:lnTo>
                  <a:pt x="1158" y="1324"/>
                </a:lnTo>
                <a:lnTo>
                  <a:pt x="1159" y="1320"/>
                </a:lnTo>
                <a:lnTo>
                  <a:pt x="1150" y="1315"/>
                </a:lnTo>
                <a:lnTo>
                  <a:pt x="1151" y="1312"/>
                </a:lnTo>
                <a:lnTo>
                  <a:pt x="1152" y="1310"/>
                </a:lnTo>
                <a:lnTo>
                  <a:pt x="1162" y="1314"/>
                </a:lnTo>
                <a:lnTo>
                  <a:pt x="1163" y="1311"/>
                </a:lnTo>
                <a:lnTo>
                  <a:pt x="1164" y="1307"/>
                </a:lnTo>
                <a:lnTo>
                  <a:pt x="1166" y="1306"/>
                </a:lnTo>
                <a:lnTo>
                  <a:pt x="1166" y="1304"/>
                </a:lnTo>
                <a:lnTo>
                  <a:pt x="1161" y="1303"/>
                </a:lnTo>
                <a:lnTo>
                  <a:pt x="1161" y="1302"/>
                </a:lnTo>
                <a:lnTo>
                  <a:pt x="1164" y="1303"/>
                </a:lnTo>
                <a:lnTo>
                  <a:pt x="1166" y="1303"/>
                </a:lnTo>
                <a:lnTo>
                  <a:pt x="1164" y="1303"/>
                </a:lnTo>
                <a:lnTo>
                  <a:pt x="1166" y="1303"/>
                </a:lnTo>
                <a:lnTo>
                  <a:pt x="1166" y="1304"/>
                </a:lnTo>
                <a:lnTo>
                  <a:pt x="1167" y="1303"/>
                </a:lnTo>
                <a:lnTo>
                  <a:pt x="1168" y="1303"/>
                </a:lnTo>
                <a:lnTo>
                  <a:pt x="1169" y="1302"/>
                </a:lnTo>
                <a:lnTo>
                  <a:pt x="1168" y="1301"/>
                </a:lnTo>
                <a:lnTo>
                  <a:pt x="1159" y="1296"/>
                </a:lnTo>
                <a:lnTo>
                  <a:pt x="1161" y="1291"/>
                </a:lnTo>
                <a:lnTo>
                  <a:pt x="1170" y="1296"/>
                </a:lnTo>
                <a:lnTo>
                  <a:pt x="1172" y="1291"/>
                </a:lnTo>
                <a:lnTo>
                  <a:pt x="1163" y="1287"/>
                </a:lnTo>
                <a:lnTo>
                  <a:pt x="1166" y="1282"/>
                </a:lnTo>
                <a:lnTo>
                  <a:pt x="1175" y="1286"/>
                </a:lnTo>
                <a:lnTo>
                  <a:pt x="1176" y="1286"/>
                </a:lnTo>
                <a:lnTo>
                  <a:pt x="1176" y="1285"/>
                </a:lnTo>
                <a:lnTo>
                  <a:pt x="1176" y="1284"/>
                </a:lnTo>
                <a:lnTo>
                  <a:pt x="1178" y="1279"/>
                </a:lnTo>
                <a:lnTo>
                  <a:pt x="1177" y="1278"/>
                </a:lnTo>
                <a:lnTo>
                  <a:pt x="1175" y="1277"/>
                </a:lnTo>
                <a:lnTo>
                  <a:pt x="1174" y="1276"/>
                </a:lnTo>
                <a:lnTo>
                  <a:pt x="1174" y="1277"/>
                </a:lnTo>
                <a:lnTo>
                  <a:pt x="1171" y="1276"/>
                </a:lnTo>
                <a:lnTo>
                  <a:pt x="1180" y="1264"/>
                </a:lnTo>
                <a:lnTo>
                  <a:pt x="1182" y="1264"/>
                </a:lnTo>
                <a:lnTo>
                  <a:pt x="1185" y="1267"/>
                </a:lnTo>
                <a:lnTo>
                  <a:pt x="1185" y="1265"/>
                </a:lnTo>
                <a:lnTo>
                  <a:pt x="1186" y="1265"/>
                </a:lnTo>
                <a:lnTo>
                  <a:pt x="1184" y="1264"/>
                </a:lnTo>
                <a:lnTo>
                  <a:pt x="1185" y="1263"/>
                </a:lnTo>
                <a:lnTo>
                  <a:pt x="1186" y="1264"/>
                </a:lnTo>
                <a:lnTo>
                  <a:pt x="1187" y="1264"/>
                </a:lnTo>
                <a:lnTo>
                  <a:pt x="1186" y="1263"/>
                </a:lnTo>
                <a:lnTo>
                  <a:pt x="1186" y="1262"/>
                </a:lnTo>
                <a:lnTo>
                  <a:pt x="1186" y="1260"/>
                </a:lnTo>
                <a:lnTo>
                  <a:pt x="1186" y="1261"/>
                </a:lnTo>
                <a:lnTo>
                  <a:pt x="1187" y="1261"/>
                </a:lnTo>
                <a:lnTo>
                  <a:pt x="1187" y="1260"/>
                </a:lnTo>
                <a:lnTo>
                  <a:pt x="1187" y="1259"/>
                </a:lnTo>
                <a:lnTo>
                  <a:pt x="1191" y="1257"/>
                </a:lnTo>
                <a:lnTo>
                  <a:pt x="1192" y="1257"/>
                </a:lnTo>
                <a:lnTo>
                  <a:pt x="1192" y="1256"/>
                </a:lnTo>
                <a:lnTo>
                  <a:pt x="1193" y="1256"/>
                </a:lnTo>
                <a:lnTo>
                  <a:pt x="1195" y="1256"/>
                </a:lnTo>
                <a:lnTo>
                  <a:pt x="1196" y="1256"/>
                </a:lnTo>
                <a:lnTo>
                  <a:pt x="1197" y="1256"/>
                </a:lnTo>
                <a:lnTo>
                  <a:pt x="1199" y="1256"/>
                </a:lnTo>
                <a:lnTo>
                  <a:pt x="1199" y="1257"/>
                </a:lnTo>
                <a:lnTo>
                  <a:pt x="1200" y="1259"/>
                </a:lnTo>
                <a:lnTo>
                  <a:pt x="1200" y="1260"/>
                </a:lnTo>
                <a:lnTo>
                  <a:pt x="1202" y="1261"/>
                </a:lnTo>
                <a:lnTo>
                  <a:pt x="1204" y="1260"/>
                </a:lnTo>
                <a:lnTo>
                  <a:pt x="1205" y="1259"/>
                </a:lnTo>
                <a:lnTo>
                  <a:pt x="1205" y="1257"/>
                </a:lnTo>
                <a:lnTo>
                  <a:pt x="1207" y="1255"/>
                </a:lnTo>
                <a:lnTo>
                  <a:pt x="1208" y="1255"/>
                </a:lnTo>
                <a:lnTo>
                  <a:pt x="1211" y="1255"/>
                </a:lnTo>
                <a:lnTo>
                  <a:pt x="1211" y="1256"/>
                </a:lnTo>
                <a:lnTo>
                  <a:pt x="1212" y="1256"/>
                </a:lnTo>
                <a:lnTo>
                  <a:pt x="1213" y="1256"/>
                </a:lnTo>
                <a:lnTo>
                  <a:pt x="1214" y="1257"/>
                </a:lnTo>
                <a:lnTo>
                  <a:pt x="1216" y="1257"/>
                </a:lnTo>
                <a:lnTo>
                  <a:pt x="1216" y="1254"/>
                </a:lnTo>
                <a:lnTo>
                  <a:pt x="1218" y="1254"/>
                </a:lnTo>
                <a:lnTo>
                  <a:pt x="1221" y="1253"/>
                </a:lnTo>
                <a:lnTo>
                  <a:pt x="1222" y="1253"/>
                </a:lnTo>
                <a:lnTo>
                  <a:pt x="1222" y="1254"/>
                </a:lnTo>
                <a:lnTo>
                  <a:pt x="1224" y="1254"/>
                </a:lnTo>
                <a:lnTo>
                  <a:pt x="1225" y="1254"/>
                </a:lnTo>
                <a:lnTo>
                  <a:pt x="1225" y="1252"/>
                </a:lnTo>
                <a:lnTo>
                  <a:pt x="1233" y="1251"/>
                </a:lnTo>
                <a:lnTo>
                  <a:pt x="1236" y="1251"/>
                </a:lnTo>
                <a:lnTo>
                  <a:pt x="1238" y="1251"/>
                </a:lnTo>
                <a:lnTo>
                  <a:pt x="1238" y="1252"/>
                </a:lnTo>
                <a:lnTo>
                  <a:pt x="1239" y="1252"/>
                </a:lnTo>
                <a:lnTo>
                  <a:pt x="1241" y="1251"/>
                </a:lnTo>
                <a:lnTo>
                  <a:pt x="1242" y="1251"/>
                </a:lnTo>
                <a:lnTo>
                  <a:pt x="1243" y="1252"/>
                </a:lnTo>
                <a:lnTo>
                  <a:pt x="1243" y="1251"/>
                </a:lnTo>
                <a:lnTo>
                  <a:pt x="1243" y="1249"/>
                </a:lnTo>
                <a:lnTo>
                  <a:pt x="1249" y="1249"/>
                </a:lnTo>
                <a:lnTo>
                  <a:pt x="1250" y="1249"/>
                </a:lnTo>
                <a:lnTo>
                  <a:pt x="1243" y="1249"/>
                </a:lnTo>
                <a:lnTo>
                  <a:pt x="1243" y="1251"/>
                </a:lnTo>
                <a:lnTo>
                  <a:pt x="1250" y="1252"/>
                </a:lnTo>
                <a:lnTo>
                  <a:pt x="1250" y="1249"/>
                </a:lnTo>
                <a:lnTo>
                  <a:pt x="1251" y="1249"/>
                </a:lnTo>
                <a:lnTo>
                  <a:pt x="1253" y="1249"/>
                </a:lnTo>
                <a:lnTo>
                  <a:pt x="1255" y="1249"/>
                </a:lnTo>
                <a:lnTo>
                  <a:pt x="1256" y="1249"/>
                </a:lnTo>
                <a:lnTo>
                  <a:pt x="1256" y="1248"/>
                </a:lnTo>
                <a:lnTo>
                  <a:pt x="1258" y="1249"/>
                </a:lnTo>
                <a:lnTo>
                  <a:pt x="1258" y="1248"/>
                </a:lnTo>
                <a:lnTo>
                  <a:pt x="1259" y="1248"/>
                </a:lnTo>
                <a:lnTo>
                  <a:pt x="1258" y="1248"/>
                </a:lnTo>
                <a:lnTo>
                  <a:pt x="1258" y="1251"/>
                </a:lnTo>
                <a:lnTo>
                  <a:pt x="1259" y="1252"/>
                </a:lnTo>
                <a:lnTo>
                  <a:pt x="1259" y="1249"/>
                </a:lnTo>
                <a:lnTo>
                  <a:pt x="1259" y="1252"/>
                </a:lnTo>
                <a:lnTo>
                  <a:pt x="1260" y="1252"/>
                </a:lnTo>
                <a:lnTo>
                  <a:pt x="1260" y="1249"/>
                </a:lnTo>
                <a:lnTo>
                  <a:pt x="1260" y="1252"/>
                </a:lnTo>
                <a:lnTo>
                  <a:pt x="1260" y="1251"/>
                </a:lnTo>
                <a:lnTo>
                  <a:pt x="1261" y="1251"/>
                </a:lnTo>
                <a:lnTo>
                  <a:pt x="1261" y="1249"/>
                </a:lnTo>
                <a:lnTo>
                  <a:pt x="1261" y="1248"/>
                </a:lnTo>
                <a:lnTo>
                  <a:pt x="1259" y="1248"/>
                </a:lnTo>
                <a:lnTo>
                  <a:pt x="1261" y="1248"/>
                </a:lnTo>
                <a:lnTo>
                  <a:pt x="1261" y="1249"/>
                </a:lnTo>
                <a:lnTo>
                  <a:pt x="1261" y="1251"/>
                </a:lnTo>
                <a:lnTo>
                  <a:pt x="1260" y="1254"/>
                </a:lnTo>
                <a:lnTo>
                  <a:pt x="1260" y="1255"/>
                </a:lnTo>
                <a:lnTo>
                  <a:pt x="1261" y="1255"/>
                </a:lnTo>
                <a:lnTo>
                  <a:pt x="1261" y="1256"/>
                </a:lnTo>
                <a:lnTo>
                  <a:pt x="1262" y="1257"/>
                </a:lnTo>
                <a:lnTo>
                  <a:pt x="1262" y="1259"/>
                </a:lnTo>
                <a:lnTo>
                  <a:pt x="1266" y="1260"/>
                </a:lnTo>
                <a:lnTo>
                  <a:pt x="1266" y="1259"/>
                </a:lnTo>
                <a:lnTo>
                  <a:pt x="1267" y="1259"/>
                </a:lnTo>
                <a:lnTo>
                  <a:pt x="1266" y="1265"/>
                </a:lnTo>
                <a:lnTo>
                  <a:pt x="1267" y="1267"/>
                </a:lnTo>
                <a:lnTo>
                  <a:pt x="1267" y="1265"/>
                </a:lnTo>
                <a:lnTo>
                  <a:pt x="1268" y="1263"/>
                </a:lnTo>
                <a:lnTo>
                  <a:pt x="1271" y="1255"/>
                </a:lnTo>
                <a:lnTo>
                  <a:pt x="1272" y="1256"/>
                </a:lnTo>
                <a:lnTo>
                  <a:pt x="1268" y="1268"/>
                </a:lnTo>
                <a:lnTo>
                  <a:pt x="1269" y="1269"/>
                </a:lnTo>
                <a:lnTo>
                  <a:pt x="1270" y="1270"/>
                </a:lnTo>
                <a:lnTo>
                  <a:pt x="1271" y="1271"/>
                </a:lnTo>
                <a:lnTo>
                  <a:pt x="1274" y="1267"/>
                </a:lnTo>
                <a:lnTo>
                  <a:pt x="1275" y="1267"/>
                </a:lnTo>
                <a:lnTo>
                  <a:pt x="1272" y="1272"/>
                </a:lnTo>
                <a:lnTo>
                  <a:pt x="1272" y="1273"/>
                </a:lnTo>
                <a:lnTo>
                  <a:pt x="1274" y="1273"/>
                </a:lnTo>
                <a:lnTo>
                  <a:pt x="1275" y="1273"/>
                </a:lnTo>
                <a:lnTo>
                  <a:pt x="1275" y="1272"/>
                </a:lnTo>
                <a:lnTo>
                  <a:pt x="1278" y="1274"/>
                </a:lnTo>
                <a:lnTo>
                  <a:pt x="1274" y="1284"/>
                </a:lnTo>
                <a:lnTo>
                  <a:pt x="1272" y="1286"/>
                </a:lnTo>
                <a:lnTo>
                  <a:pt x="1274" y="1287"/>
                </a:lnTo>
                <a:lnTo>
                  <a:pt x="1275" y="1287"/>
                </a:lnTo>
                <a:lnTo>
                  <a:pt x="1276" y="1285"/>
                </a:lnTo>
                <a:lnTo>
                  <a:pt x="1279" y="1277"/>
                </a:lnTo>
                <a:lnTo>
                  <a:pt x="1280" y="1277"/>
                </a:lnTo>
                <a:lnTo>
                  <a:pt x="1281" y="1278"/>
                </a:lnTo>
                <a:lnTo>
                  <a:pt x="1283" y="1279"/>
                </a:lnTo>
                <a:lnTo>
                  <a:pt x="1284" y="1280"/>
                </a:lnTo>
                <a:lnTo>
                  <a:pt x="1286" y="1282"/>
                </a:lnTo>
                <a:lnTo>
                  <a:pt x="1287" y="1284"/>
                </a:lnTo>
                <a:lnTo>
                  <a:pt x="1288" y="1284"/>
                </a:lnTo>
                <a:lnTo>
                  <a:pt x="1287" y="1281"/>
                </a:lnTo>
                <a:lnTo>
                  <a:pt x="1286" y="1279"/>
                </a:lnTo>
                <a:lnTo>
                  <a:pt x="1284" y="1278"/>
                </a:lnTo>
                <a:lnTo>
                  <a:pt x="1283" y="1277"/>
                </a:lnTo>
                <a:lnTo>
                  <a:pt x="1283" y="1274"/>
                </a:lnTo>
                <a:lnTo>
                  <a:pt x="1285" y="1274"/>
                </a:lnTo>
                <a:lnTo>
                  <a:pt x="1286" y="1276"/>
                </a:lnTo>
                <a:lnTo>
                  <a:pt x="1292" y="1282"/>
                </a:lnTo>
                <a:lnTo>
                  <a:pt x="1294" y="1285"/>
                </a:lnTo>
                <a:lnTo>
                  <a:pt x="1295" y="1285"/>
                </a:lnTo>
                <a:lnTo>
                  <a:pt x="1295" y="1284"/>
                </a:lnTo>
                <a:lnTo>
                  <a:pt x="1287" y="1274"/>
                </a:lnTo>
                <a:lnTo>
                  <a:pt x="1284" y="1270"/>
                </a:lnTo>
                <a:lnTo>
                  <a:pt x="1286" y="1268"/>
                </a:lnTo>
                <a:lnTo>
                  <a:pt x="1287" y="1270"/>
                </a:lnTo>
                <a:lnTo>
                  <a:pt x="1300" y="1282"/>
                </a:lnTo>
                <a:lnTo>
                  <a:pt x="1302" y="1281"/>
                </a:lnTo>
                <a:lnTo>
                  <a:pt x="1289" y="1268"/>
                </a:lnTo>
                <a:lnTo>
                  <a:pt x="1286" y="1264"/>
                </a:lnTo>
                <a:lnTo>
                  <a:pt x="1287" y="1263"/>
                </a:lnTo>
                <a:lnTo>
                  <a:pt x="1291" y="1267"/>
                </a:lnTo>
                <a:lnTo>
                  <a:pt x="1303" y="1276"/>
                </a:lnTo>
                <a:lnTo>
                  <a:pt x="1304" y="1274"/>
                </a:lnTo>
                <a:lnTo>
                  <a:pt x="1304" y="1273"/>
                </a:lnTo>
                <a:lnTo>
                  <a:pt x="1293" y="1264"/>
                </a:lnTo>
                <a:lnTo>
                  <a:pt x="1288" y="1261"/>
                </a:lnTo>
                <a:lnTo>
                  <a:pt x="1289" y="1261"/>
                </a:lnTo>
                <a:lnTo>
                  <a:pt x="1293" y="1263"/>
                </a:lnTo>
                <a:lnTo>
                  <a:pt x="1294" y="1263"/>
                </a:lnTo>
                <a:lnTo>
                  <a:pt x="1295" y="1262"/>
                </a:lnTo>
                <a:lnTo>
                  <a:pt x="1294" y="1261"/>
                </a:lnTo>
                <a:lnTo>
                  <a:pt x="1284" y="1253"/>
                </a:lnTo>
                <a:lnTo>
                  <a:pt x="1278" y="1248"/>
                </a:lnTo>
                <a:lnTo>
                  <a:pt x="1279" y="1246"/>
                </a:lnTo>
                <a:lnTo>
                  <a:pt x="1284" y="1249"/>
                </a:lnTo>
                <a:lnTo>
                  <a:pt x="1287" y="1247"/>
                </a:lnTo>
                <a:lnTo>
                  <a:pt x="1284" y="1244"/>
                </a:lnTo>
                <a:lnTo>
                  <a:pt x="1278" y="1238"/>
                </a:lnTo>
                <a:lnTo>
                  <a:pt x="1280" y="1236"/>
                </a:lnTo>
                <a:lnTo>
                  <a:pt x="1285" y="1242"/>
                </a:lnTo>
                <a:lnTo>
                  <a:pt x="1289" y="1245"/>
                </a:lnTo>
                <a:lnTo>
                  <a:pt x="1292" y="1247"/>
                </a:lnTo>
                <a:lnTo>
                  <a:pt x="1294" y="1249"/>
                </a:lnTo>
                <a:lnTo>
                  <a:pt x="1294" y="1244"/>
                </a:lnTo>
                <a:lnTo>
                  <a:pt x="1294" y="1243"/>
                </a:lnTo>
                <a:lnTo>
                  <a:pt x="1286" y="1231"/>
                </a:lnTo>
                <a:lnTo>
                  <a:pt x="1288" y="1230"/>
                </a:lnTo>
                <a:lnTo>
                  <a:pt x="1296" y="1240"/>
                </a:lnTo>
                <a:lnTo>
                  <a:pt x="1297" y="1243"/>
                </a:lnTo>
                <a:lnTo>
                  <a:pt x="1297" y="1252"/>
                </a:lnTo>
                <a:lnTo>
                  <a:pt x="1299" y="1252"/>
                </a:lnTo>
                <a:lnTo>
                  <a:pt x="1299" y="1255"/>
                </a:lnTo>
                <a:lnTo>
                  <a:pt x="1310" y="1264"/>
                </a:lnTo>
                <a:lnTo>
                  <a:pt x="1310" y="1263"/>
                </a:lnTo>
                <a:lnTo>
                  <a:pt x="1311" y="1261"/>
                </a:lnTo>
                <a:lnTo>
                  <a:pt x="1306" y="1257"/>
                </a:lnTo>
                <a:lnTo>
                  <a:pt x="1302" y="1254"/>
                </a:lnTo>
                <a:lnTo>
                  <a:pt x="1303" y="1248"/>
                </a:lnTo>
                <a:lnTo>
                  <a:pt x="1302" y="1242"/>
                </a:lnTo>
                <a:lnTo>
                  <a:pt x="1301" y="1238"/>
                </a:lnTo>
                <a:lnTo>
                  <a:pt x="1300" y="1237"/>
                </a:lnTo>
                <a:lnTo>
                  <a:pt x="1300" y="1234"/>
                </a:lnTo>
                <a:lnTo>
                  <a:pt x="1300" y="1229"/>
                </a:lnTo>
                <a:lnTo>
                  <a:pt x="1301" y="1223"/>
                </a:lnTo>
                <a:lnTo>
                  <a:pt x="1301" y="1222"/>
                </a:lnTo>
                <a:lnTo>
                  <a:pt x="1300" y="1222"/>
                </a:lnTo>
                <a:lnTo>
                  <a:pt x="1299" y="1222"/>
                </a:lnTo>
                <a:lnTo>
                  <a:pt x="1299" y="1221"/>
                </a:lnTo>
                <a:lnTo>
                  <a:pt x="1300" y="1221"/>
                </a:lnTo>
                <a:lnTo>
                  <a:pt x="1301" y="1221"/>
                </a:lnTo>
                <a:lnTo>
                  <a:pt x="1301" y="1220"/>
                </a:lnTo>
                <a:lnTo>
                  <a:pt x="1300" y="1220"/>
                </a:lnTo>
                <a:lnTo>
                  <a:pt x="1301" y="1220"/>
                </a:lnTo>
                <a:lnTo>
                  <a:pt x="1302" y="1219"/>
                </a:lnTo>
                <a:lnTo>
                  <a:pt x="1300" y="1218"/>
                </a:lnTo>
                <a:lnTo>
                  <a:pt x="1301" y="1218"/>
                </a:lnTo>
                <a:lnTo>
                  <a:pt x="1302" y="1218"/>
                </a:lnTo>
                <a:lnTo>
                  <a:pt x="1303" y="1218"/>
                </a:lnTo>
                <a:lnTo>
                  <a:pt x="1302" y="1217"/>
                </a:lnTo>
                <a:lnTo>
                  <a:pt x="1303" y="1217"/>
                </a:lnTo>
                <a:lnTo>
                  <a:pt x="1303" y="1215"/>
                </a:lnTo>
                <a:lnTo>
                  <a:pt x="1304" y="1212"/>
                </a:lnTo>
                <a:lnTo>
                  <a:pt x="1304" y="1211"/>
                </a:lnTo>
                <a:lnTo>
                  <a:pt x="1304" y="1210"/>
                </a:lnTo>
                <a:lnTo>
                  <a:pt x="1304" y="1209"/>
                </a:lnTo>
                <a:lnTo>
                  <a:pt x="1305" y="1209"/>
                </a:lnTo>
                <a:lnTo>
                  <a:pt x="1305" y="1207"/>
                </a:lnTo>
                <a:lnTo>
                  <a:pt x="1306" y="1207"/>
                </a:lnTo>
                <a:lnTo>
                  <a:pt x="1305" y="1207"/>
                </a:lnTo>
                <a:lnTo>
                  <a:pt x="1305" y="1206"/>
                </a:lnTo>
                <a:lnTo>
                  <a:pt x="1304" y="1205"/>
                </a:lnTo>
                <a:lnTo>
                  <a:pt x="1306" y="1200"/>
                </a:lnTo>
                <a:lnTo>
                  <a:pt x="1308" y="1194"/>
                </a:lnTo>
                <a:lnTo>
                  <a:pt x="1310" y="1189"/>
                </a:lnTo>
                <a:lnTo>
                  <a:pt x="1311" y="1186"/>
                </a:lnTo>
                <a:lnTo>
                  <a:pt x="1311" y="1185"/>
                </a:lnTo>
                <a:lnTo>
                  <a:pt x="1312" y="1184"/>
                </a:lnTo>
                <a:lnTo>
                  <a:pt x="1311" y="1182"/>
                </a:lnTo>
                <a:lnTo>
                  <a:pt x="1313" y="1178"/>
                </a:lnTo>
                <a:lnTo>
                  <a:pt x="1314" y="1177"/>
                </a:lnTo>
                <a:lnTo>
                  <a:pt x="1312" y="1176"/>
                </a:lnTo>
                <a:lnTo>
                  <a:pt x="1311" y="1175"/>
                </a:lnTo>
                <a:lnTo>
                  <a:pt x="1312" y="1175"/>
                </a:lnTo>
                <a:lnTo>
                  <a:pt x="1314" y="1177"/>
                </a:lnTo>
                <a:lnTo>
                  <a:pt x="1316" y="1175"/>
                </a:lnTo>
                <a:lnTo>
                  <a:pt x="1317" y="1176"/>
                </a:lnTo>
                <a:lnTo>
                  <a:pt x="1317" y="1175"/>
                </a:lnTo>
                <a:lnTo>
                  <a:pt x="1318" y="1172"/>
                </a:lnTo>
                <a:lnTo>
                  <a:pt x="1316" y="1171"/>
                </a:lnTo>
                <a:lnTo>
                  <a:pt x="1314" y="1170"/>
                </a:lnTo>
                <a:lnTo>
                  <a:pt x="1316" y="1170"/>
                </a:lnTo>
                <a:lnTo>
                  <a:pt x="1316" y="1169"/>
                </a:lnTo>
                <a:lnTo>
                  <a:pt x="1314" y="1169"/>
                </a:lnTo>
                <a:lnTo>
                  <a:pt x="1316" y="1169"/>
                </a:lnTo>
                <a:lnTo>
                  <a:pt x="1316" y="1170"/>
                </a:lnTo>
                <a:lnTo>
                  <a:pt x="1314" y="1170"/>
                </a:lnTo>
                <a:lnTo>
                  <a:pt x="1316" y="1170"/>
                </a:lnTo>
                <a:lnTo>
                  <a:pt x="1316" y="1171"/>
                </a:lnTo>
                <a:lnTo>
                  <a:pt x="1318" y="1172"/>
                </a:lnTo>
                <a:lnTo>
                  <a:pt x="1319" y="1171"/>
                </a:lnTo>
                <a:lnTo>
                  <a:pt x="1321" y="1170"/>
                </a:lnTo>
                <a:lnTo>
                  <a:pt x="1321" y="1169"/>
                </a:lnTo>
                <a:lnTo>
                  <a:pt x="1320" y="1169"/>
                </a:lnTo>
                <a:lnTo>
                  <a:pt x="1320" y="1168"/>
                </a:lnTo>
                <a:lnTo>
                  <a:pt x="1320" y="1167"/>
                </a:lnTo>
                <a:lnTo>
                  <a:pt x="1320" y="1165"/>
                </a:lnTo>
                <a:lnTo>
                  <a:pt x="1320" y="1164"/>
                </a:lnTo>
                <a:lnTo>
                  <a:pt x="1321" y="1163"/>
                </a:lnTo>
                <a:lnTo>
                  <a:pt x="1319" y="1161"/>
                </a:lnTo>
                <a:lnTo>
                  <a:pt x="1321" y="1163"/>
                </a:lnTo>
                <a:lnTo>
                  <a:pt x="1325" y="1164"/>
                </a:lnTo>
                <a:lnTo>
                  <a:pt x="1325" y="1163"/>
                </a:lnTo>
                <a:lnTo>
                  <a:pt x="1325" y="1162"/>
                </a:lnTo>
                <a:lnTo>
                  <a:pt x="1322" y="1160"/>
                </a:lnTo>
                <a:lnTo>
                  <a:pt x="1322" y="1161"/>
                </a:lnTo>
                <a:lnTo>
                  <a:pt x="1321" y="1160"/>
                </a:lnTo>
                <a:lnTo>
                  <a:pt x="1322" y="1160"/>
                </a:lnTo>
                <a:lnTo>
                  <a:pt x="1325" y="1162"/>
                </a:lnTo>
                <a:lnTo>
                  <a:pt x="1322" y="1156"/>
                </a:lnTo>
                <a:lnTo>
                  <a:pt x="1326" y="1161"/>
                </a:lnTo>
                <a:lnTo>
                  <a:pt x="1326" y="1160"/>
                </a:lnTo>
                <a:lnTo>
                  <a:pt x="1325" y="1159"/>
                </a:lnTo>
                <a:lnTo>
                  <a:pt x="1326" y="1160"/>
                </a:lnTo>
                <a:lnTo>
                  <a:pt x="1328" y="1155"/>
                </a:lnTo>
                <a:lnTo>
                  <a:pt x="1329" y="1155"/>
                </a:lnTo>
                <a:lnTo>
                  <a:pt x="1331" y="1153"/>
                </a:lnTo>
                <a:lnTo>
                  <a:pt x="1331" y="1151"/>
                </a:lnTo>
                <a:lnTo>
                  <a:pt x="1334" y="1144"/>
                </a:lnTo>
                <a:lnTo>
                  <a:pt x="1335" y="1142"/>
                </a:lnTo>
                <a:lnTo>
                  <a:pt x="1334" y="1140"/>
                </a:lnTo>
                <a:lnTo>
                  <a:pt x="1334" y="1139"/>
                </a:lnTo>
                <a:lnTo>
                  <a:pt x="1335" y="1142"/>
                </a:lnTo>
                <a:lnTo>
                  <a:pt x="1336" y="1140"/>
                </a:lnTo>
                <a:lnTo>
                  <a:pt x="1337" y="1136"/>
                </a:lnTo>
                <a:lnTo>
                  <a:pt x="1335" y="1135"/>
                </a:lnTo>
                <a:lnTo>
                  <a:pt x="1336" y="1134"/>
                </a:lnTo>
                <a:lnTo>
                  <a:pt x="1337" y="1135"/>
                </a:lnTo>
                <a:lnTo>
                  <a:pt x="1338" y="1134"/>
                </a:lnTo>
                <a:lnTo>
                  <a:pt x="1339" y="1134"/>
                </a:lnTo>
                <a:lnTo>
                  <a:pt x="1343" y="1135"/>
                </a:lnTo>
                <a:lnTo>
                  <a:pt x="1350" y="1138"/>
                </a:lnTo>
                <a:lnTo>
                  <a:pt x="1352" y="1138"/>
                </a:lnTo>
                <a:lnTo>
                  <a:pt x="1353" y="1138"/>
                </a:lnTo>
                <a:lnTo>
                  <a:pt x="1354" y="1137"/>
                </a:lnTo>
                <a:lnTo>
                  <a:pt x="1354" y="1135"/>
                </a:lnTo>
                <a:lnTo>
                  <a:pt x="1352" y="1134"/>
                </a:lnTo>
                <a:lnTo>
                  <a:pt x="1352" y="1133"/>
                </a:lnTo>
                <a:lnTo>
                  <a:pt x="1344" y="1134"/>
                </a:lnTo>
                <a:lnTo>
                  <a:pt x="1343" y="1129"/>
                </a:lnTo>
                <a:lnTo>
                  <a:pt x="1339" y="1130"/>
                </a:lnTo>
                <a:lnTo>
                  <a:pt x="1337" y="1130"/>
                </a:lnTo>
                <a:lnTo>
                  <a:pt x="1337" y="1128"/>
                </a:lnTo>
                <a:lnTo>
                  <a:pt x="1337" y="1126"/>
                </a:lnTo>
                <a:lnTo>
                  <a:pt x="1337" y="1125"/>
                </a:lnTo>
                <a:lnTo>
                  <a:pt x="1338" y="1121"/>
                </a:lnTo>
                <a:lnTo>
                  <a:pt x="1339" y="1117"/>
                </a:lnTo>
                <a:lnTo>
                  <a:pt x="1339" y="1113"/>
                </a:lnTo>
                <a:lnTo>
                  <a:pt x="1339" y="1109"/>
                </a:lnTo>
                <a:lnTo>
                  <a:pt x="1338" y="1105"/>
                </a:lnTo>
                <a:lnTo>
                  <a:pt x="1337" y="1105"/>
                </a:lnTo>
                <a:lnTo>
                  <a:pt x="1336" y="1105"/>
                </a:lnTo>
                <a:lnTo>
                  <a:pt x="1336" y="1106"/>
                </a:lnTo>
                <a:lnTo>
                  <a:pt x="1335" y="1106"/>
                </a:lnTo>
                <a:lnTo>
                  <a:pt x="1335" y="1105"/>
                </a:lnTo>
                <a:lnTo>
                  <a:pt x="1335" y="1106"/>
                </a:lnTo>
                <a:lnTo>
                  <a:pt x="1334" y="1106"/>
                </a:lnTo>
                <a:lnTo>
                  <a:pt x="1333" y="1108"/>
                </a:lnTo>
                <a:lnTo>
                  <a:pt x="1333" y="1106"/>
                </a:lnTo>
                <a:lnTo>
                  <a:pt x="1334" y="1106"/>
                </a:lnTo>
                <a:lnTo>
                  <a:pt x="1334" y="1105"/>
                </a:lnTo>
                <a:lnTo>
                  <a:pt x="1335" y="1105"/>
                </a:lnTo>
                <a:lnTo>
                  <a:pt x="1336" y="1105"/>
                </a:lnTo>
                <a:lnTo>
                  <a:pt x="1337" y="1104"/>
                </a:lnTo>
                <a:lnTo>
                  <a:pt x="1338" y="1104"/>
                </a:lnTo>
                <a:lnTo>
                  <a:pt x="1338" y="1100"/>
                </a:lnTo>
                <a:lnTo>
                  <a:pt x="1337" y="1096"/>
                </a:lnTo>
                <a:lnTo>
                  <a:pt x="1335" y="1096"/>
                </a:lnTo>
                <a:lnTo>
                  <a:pt x="1331" y="1096"/>
                </a:lnTo>
                <a:lnTo>
                  <a:pt x="1331" y="1097"/>
                </a:lnTo>
                <a:lnTo>
                  <a:pt x="1330" y="1097"/>
                </a:lnTo>
                <a:lnTo>
                  <a:pt x="1329" y="1097"/>
                </a:lnTo>
                <a:lnTo>
                  <a:pt x="1328" y="1097"/>
                </a:lnTo>
                <a:lnTo>
                  <a:pt x="1328" y="1098"/>
                </a:lnTo>
                <a:lnTo>
                  <a:pt x="1328" y="1097"/>
                </a:lnTo>
                <a:lnTo>
                  <a:pt x="1328" y="1096"/>
                </a:lnTo>
                <a:lnTo>
                  <a:pt x="1328" y="1097"/>
                </a:lnTo>
                <a:lnTo>
                  <a:pt x="1329" y="1097"/>
                </a:lnTo>
                <a:lnTo>
                  <a:pt x="1329" y="1096"/>
                </a:lnTo>
                <a:lnTo>
                  <a:pt x="1331" y="1096"/>
                </a:lnTo>
                <a:lnTo>
                  <a:pt x="1335" y="1096"/>
                </a:lnTo>
                <a:lnTo>
                  <a:pt x="1337" y="1096"/>
                </a:lnTo>
                <a:lnTo>
                  <a:pt x="1336" y="1095"/>
                </a:lnTo>
                <a:lnTo>
                  <a:pt x="1335" y="1092"/>
                </a:lnTo>
                <a:lnTo>
                  <a:pt x="1334" y="1088"/>
                </a:lnTo>
                <a:lnTo>
                  <a:pt x="1334" y="1087"/>
                </a:lnTo>
                <a:lnTo>
                  <a:pt x="1334" y="1085"/>
                </a:lnTo>
                <a:lnTo>
                  <a:pt x="1334" y="1084"/>
                </a:lnTo>
                <a:lnTo>
                  <a:pt x="1334" y="1083"/>
                </a:lnTo>
                <a:lnTo>
                  <a:pt x="1334" y="1081"/>
                </a:lnTo>
                <a:lnTo>
                  <a:pt x="1335" y="1080"/>
                </a:lnTo>
                <a:lnTo>
                  <a:pt x="1335" y="1078"/>
                </a:lnTo>
                <a:lnTo>
                  <a:pt x="1336" y="1077"/>
                </a:lnTo>
                <a:lnTo>
                  <a:pt x="1336" y="1076"/>
                </a:lnTo>
                <a:lnTo>
                  <a:pt x="1337" y="1075"/>
                </a:lnTo>
                <a:lnTo>
                  <a:pt x="1339" y="1072"/>
                </a:lnTo>
                <a:lnTo>
                  <a:pt x="1342" y="1068"/>
                </a:lnTo>
                <a:lnTo>
                  <a:pt x="1343" y="1067"/>
                </a:lnTo>
                <a:lnTo>
                  <a:pt x="1343" y="1066"/>
                </a:lnTo>
                <a:lnTo>
                  <a:pt x="1344" y="1066"/>
                </a:lnTo>
                <a:lnTo>
                  <a:pt x="1344" y="1064"/>
                </a:lnTo>
                <a:lnTo>
                  <a:pt x="1345" y="1064"/>
                </a:lnTo>
                <a:lnTo>
                  <a:pt x="1345" y="1063"/>
                </a:lnTo>
                <a:lnTo>
                  <a:pt x="1346" y="1063"/>
                </a:lnTo>
                <a:lnTo>
                  <a:pt x="1346" y="1062"/>
                </a:lnTo>
                <a:lnTo>
                  <a:pt x="1347" y="1061"/>
                </a:lnTo>
                <a:lnTo>
                  <a:pt x="1348" y="1061"/>
                </a:lnTo>
                <a:lnTo>
                  <a:pt x="1348" y="1060"/>
                </a:lnTo>
                <a:lnTo>
                  <a:pt x="1350" y="1059"/>
                </a:lnTo>
                <a:lnTo>
                  <a:pt x="1351" y="1059"/>
                </a:lnTo>
                <a:lnTo>
                  <a:pt x="1351" y="1058"/>
                </a:lnTo>
                <a:lnTo>
                  <a:pt x="1352" y="1058"/>
                </a:lnTo>
                <a:lnTo>
                  <a:pt x="1352" y="1056"/>
                </a:lnTo>
                <a:lnTo>
                  <a:pt x="1353" y="1056"/>
                </a:lnTo>
                <a:lnTo>
                  <a:pt x="1353" y="1055"/>
                </a:lnTo>
                <a:lnTo>
                  <a:pt x="1354" y="1055"/>
                </a:lnTo>
                <a:lnTo>
                  <a:pt x="1355" y="1054"/>
                </a:lnTo>
                <a:lnTo>
                  <a:pt x="1356" y="1054"/>
                </a:lnTo>
                <a:lnTo>
                  <a:pt x="1358" y="1053"/>
                </a:lnTo>
                <a:lnTo>
                  <a:pt x="1359" y="1052"/>
                </a:lnTo>
                <a:lnTo>
                  <a:pt x="1364" y="1052"/>
                </a:lnTo>
                <a:lnTo>
                  <a:pt x="1367" y="1051"/>
                </a:lnTo>
                <a:lnTo>
                  <a:pt x="1368" y="1051"/>
                </a:lnTo>
                <a:lnTo>
                  <a:pt x="1369" y="1051"/>
                </a:lnTo>
                <a:lnTo>
                  <a:pt x="1370" y="1051"/>
                </a:lnTo>
                <a:lnTo>
                  <a:pt x="1371" y="1051"/>
                </a:lnTo>
                <a:lnTo>
                  <a:pt x="1372" y="1052"/>
                </a:lnTo>
                <a:lnTo>
                  <a:pt x="1373" y="1052"/>
                </a:lnTo>
                <a:lnTo>
                  <a:pt x="1375" y="1052"/>
                </a:lnTo>
                <a:lnTo>
                  <a:pt x="1377" y="1052"/>
                </a:lnTo>
                <a:lnTo>
                  <a:pt x="1378" y="1052"/>
                </a:lnTo>
                <a:lnTo>
                  <a:pt x="1378" y="1053"/>
                </a:lnTo>
                <a:lnTo>
                  <a:pt x="1379" y="1053"/>
                </a:lnTo>
                <a:lnTo>
                  <a:pt x="1380" y="1053"/>
                </a:lnTo>
                <a:lnTo>
                  <a:pt x="1381" y="1053"/>
                </a:lnTo>
                <a:lnTo>
                  <a:pt x="1381" y="1054"/>
                </a:lnTo>
                <a:lnTo>
                  <a:pt x="1383" y="1054"/>
                </a:lnTo>
                <a:lnTo>
                  <a:pt x="1387" y="1055"/>
                </a:lnTo>
                <a:lnTo>
                  <a:pt x="1388" y="1056"/>
                </a:lnTo>
                <a:lnTo>
                  <a:pt x="1389" y="1056"/>
                </a:lnTo>
                <a:lnTo>
                  <a:pt x="1392" y="1058"/>
                </a:lnTo>
                <a:lnTo>
                  <a:pt x="1393" y="1059"/>
                </a:lnTo>
                <a:lnTo>
                  <a:pt x="1395" y="1060"/>
                </a:lnTo>
                <a:lnTo>
                  <a:pt x="1396" y="1060"/>
                </a:lnTo>
                <a:lnTo>
                  <a:pt x="1397" y="1061"/>
                </a:lnTo>
                <a:lnTo>
                  <a:pt x="1398" y="1061"/>
                </a:lnTo>
                <a:lnTo>
                  <a:pt x="1401" y="1062"/>
                </a:lnTo>
                <a:lnTo>
                  <a:pt x="1402" y="1062"/>
                </a:lnTo>
                <a:lnTo>
                  <a:pt x="1403" y="1062"/>
                </a:lnTo>
                <a:lnTo>
                  <a:pt x="1403" y="1063"/>
                </a:lnTo>
                <a:lnTo>
                  <a:pt x="1404" y="1063"/>
                </a:lnTo>
                <a:lnTo>
                  <a:pt x="1404" y="1064"/>
                </a:lnTo>
                <a:lnTo>
                  <a:pt x="1405" y="1064"/>
                </a:lnTo>
                <a:lnTo>
                  <a:pt x="1405" y="1068"/>
                </a:lnTo>
                <a:lnTo>
                  <a:pt x="1404" y="1070"/>
                </a:lnTo>
                <a:lnTo>
                  <a:pt x="1403" y="1071"/>
                </a:lnTo>
                <a:lnTo>
                  <a:pt x="1402" y="1073"/>
                </a:lnTo>
                <a:lnTo>
                  <a:pt x="1402" y="1075"/>
                </a:lnTo>
                <a:lnTo>
                  <a:pt x="1403" y="1076"/>
                </a:lnTo>
                <a:lnTo>
                  <a:pt x="1403" y="1078"/>
                </a:lnTo>
                <a:lnTo>
                  <a:pt x="1403" y="1079"/>
                </a:lnTo>
                <a:lnTo>
                  <a:pt x="1405" y="1079"/>
                </a:lnTo>
                <a:lnTo>
                  <a:pt x="1405" y="1078"/>
                </a:lnTo>
                <a:lnTo>
                  <a:pt x="1404" y="1073"/>
                </a:lnTo>
                <a:lnTo>
                  <a:pt x="1405" y="1072"/>
                </a:lnTo>
                <a:lnTo>
                  <a:pt x="1405" y="1071"/>
                </a:lnTo>
                <a:lnTo>
                  <a:pt x="1406" y="1070"/>
                </a:lnTo>
                <a:lnTo>
                  <a:pt x="1406" y="1069"/>
                </a:lnTo>
                <a:lnTo>
                  <a:pt x="1408" y="1069"/>
                </a:lnTo>
                <a:lnTo>
                  <a:pt x="1409" y="1069"/>
                </a:lnTo>
                <a:lnTo>
                  <a:pt x="1410" y="1066"/>
                </a:lnTo>
                <a:lnTo>
                  <a:pt x="1410" y="1067"/>
                </a:lnTo>
                <a:lnTo>
                  <a:pt x="1411" y="1067"/>
                </a:lnTo>
                <a:lnTo>
                  <a:pt x="1412" y="1068"/>
                </a:lnTo>
                <a:lnTo>
                  <a:pt x="1412" y="1067"/>
                </a:lnTo>
                <a:lnTo>
                  <a:pt x="1411" y="1070"/>
                </a:lnTo>
                <a:lnTo>
                  <a:pt x="1411" y="1072"/>
                </a:lnTo>
                <a:lnTo>
                  <a:pt x="1412" y="1073"/>
                </a:lnTo>
                <a:lnTo>
                  <a:pt x="1412" y="1072"/>
                </a:lnTo>
                <a:lnTo>
                  <a:pt x="1412" y="1071"/>
                </a:lnTo>
                <a:lnTo>
                  <a:pt x="1413" y="1071"/>
                </a:lnTo>
                <a:lnTo>
                  <a:pt x="1413" y="1070"/>
                </a:lnTo>
                <a:lnTo>
                  <a:pt x="1413" y="1069"/>
                </a:lnTo>
                <a:lnTo>
                  <a:pt x="1414" y="1069"/>
                </a:lnTo>
                <a:lnTo>
                  <a:pt x="1414" y="1068"/>
                </a:lnTo>
                <a:lnTo>
                  <a:pt x="1415" y="1068"/>
                </a:lnTo>
                <a:lnTo>
                  <a:pt x="1415" y="1069"/>
                </a:lnTo>
                <a:lnTo>
                  <a:pt x="1420" y="1070"/>
                </a:lnTo>
                <a:lnTo>
                  <a:pt x="1420" y="1071"/>
                </a:lnTo>
                <a:lnTo>
                  <a:pt x="1421" y="1071"/>
                </a:lnTo>
                <a:lnTo>
                  <a:pt x="1422" y="1071"/>
                </a:lnTo>
                <a:lnTo>
                  <a:pt x="1422" y="1072"/>
                </a:lnTo>
                <a:lnTo>
                  <a:pt x="1425" y="1073"/>
                </a:lnTo>
                <a:lnTo>
                  <a:pt x="1426" y="1075"/>
                </a:lnTo>
                <a:lnTo>
                  <a:pt x="1427" y="1076"/>
                </a:lnTo>
                <a:lnTo>
                  <a:pt x="1427" y="1077"/>
                </a:lnTo>
                <a:lnTo>
                  <a:pt x="1428" y="1077"/>
                </a:lnTo>
                <a:lnTo>
                  <a:pt x="1429" y="1079"/>
                </a:lnTo>
                <a:lnTo>
                  <a:pt x="1430" y="1080"/>
                </a:lnTo>
                <a:lnTo>
                  <a:pt x="1430" y="1083"/>
                </a:lnTo>
                <a:lnTo>
                  <a:pt x="1430" y="1084"/>
                </a:lnTo>
                <a:lnTo>
                  <a:pt x="1430" y="1085"/>
                </a:lnTo>
                <a:lnTo>
                  <a:pt x="1431" y="1085"/>
                </a:lnTo>
                <a:lnTo>
                  <a:pt x="1431" y="1086"/>
                </a:lnTo>
                <a:lnTo>
                  <a:pt x="1433" y="1086"/>
                </a:lnTo>
                <a:lnTo>
                  <a:pt x="1433" y="1087"/>
                </a:lnTo>
                <a:lnTo>
                  <a:pt x="1431" y="1087"/>
                </a:lnTo>
                <a:lnTo>
                  <a:pt x="1434" y="1092"/>
                </a:lnTo>
                <a:lnTo>
                  <a:pt x="1436" y="1097"/>
                </a:lnTo>
                <a:lnTo>
                  <a:pt x="1436" y="1098"/>
                </a:lnTo>
                <a:lnTo>
                  <a:pt x="1440" y="1103"/>
                </a:lnTo>
                <a:lnTo>
                  <a:pt x="1442" y="1104"/>
                </a:lnTo>
                <a:lnTo>
                  <a:pt x="1444" y="1106"/>
                </a:lnTo>
                <a:lnTo>
                  <a:pt x="1447" y="1110"/>
                </a:lnTo>
                <a:lnTo>
                  <a:pt x="1448" y="1110"/>
                </a:lnTo>
                <a:lnTo>
                  <a:pt x="1448" y="1111"/>
                </a:lnTo>
                <a:lnTo>
                  <a:pt x="1450" y="1111"/>
                </a:lnTo>
                <a:lnTo>
                  <a:pt x="1451" y="1111"/>
                </a:lnTo>
                <a:lnTo>
                  <a:pt x="1453" y="1112"/>
                </a:lnTo>
                <a:lnTo>
                  <a:pt x="1455" y="1113"/>
                </a:lnTo>
                <a:lnTo>
                  <a:pt x="1456" y="1113"/>
                </a:lnTo>
                <a:lnTo>
                  <a:pt x="1458" y="1114"/>
                </a:lnTo>
                <a:lnTo>
                  <a:pt x="1459" y="1114"/>
                </a:lnTo>
                <a:lnTo>
                  <a:pt x="1461" y="1114"/>
                </a:lnTo>
                <a:lnTo>
                  <a:pt x="1462" y="1115"/>
                </a:lnTo>
                <a:lnTo>
                  <a:pt x="1463" y="1115"/>
                </a:lnTo>
                <a:lnTo>
                  <a:pt x="1464" y="1115"/>
                </a:lnTo>
                <a:lnTo>
                  <a:pt x="1465" y="1115"/>
                </a:lnTo>
                <a:lnTo>
                  <a:pt x="1467" y="1115"/>
                </a:lnTo>
                <a:lnTo>
                  <a:pt x="1469" y="1117"/>
                </a:lnTo>
                <a:lnTo>
                  <a:pt x="1470" y="1117"/>
                </a:lnTo>
                <a:lnTo>
                  <a:pt x="1471" y="1117"/>
                </a:lnTo>
                <a:lnTo>
                  <a:pt x="1472" y="1117"/>
                </a:lnTo>
                <a:lnTo>
                  <a:pt x="1473" y="1117"/>
                </a:lnTo>
                <a:lnTo>
                  <a:pt x="1475" y="1118"/>
                </a:lnTo>
                <a:lnTo>
                  <a:pt x="1477" y="1118"/>
                </a:lnTo>
                <a:lnTo>
                  <a:pt x="1479" y="1119"/>
                </a:lnTo>
                <a:lnTo>
                  <a:pt x="1480" y="1119"/>
                </a:lnTo>
                <a:lnTo>
                  <a:pt x="1481" y="1120"/>
                </a:lnTo>
                <a:lnTo>
                  <a:pt x="1483" y="1120"/>
                </a:lnTo>
                <a:lnTo>
                  <a:pt x="1484" y="1120"/>
                </a:lnTo>
                <a:lnTo>
                  <a:pt x="1484" y="1121"/>
                </a:lnTo>
                <a:lnTo>
                  <a:pt x="1485" y="1122"/>
                </a:lnTo>
                <a:lnTo>
                  <a:pt x="1486" y="1123"/>
                </a:lnTo>
                <a:lnTo>
                  <a:pt x="1487" y="1126"/>
                </a:lnTo>
                <a:lnTo>
                  <a:pt x="1488" y="1127"/>
                </a:lnTo>
                <a:lnTo>
                  <a:pt x="1488" y="1128"/>
                </a:lnTo>
                <a:lnTo>
                  <a:pt x="1489" y="1128"/>
                </a:lnTo>
                <a:lnTo>
                  <a:pt x="1489" y="1129"/>
                </a:lnTo>
                <a:lnTo>
                  <a:pt x="1489" y="1130"/>
                </a:lnTo>
                <a:lnTo>
                  <a:pt x="1490" y="1130"/>
                </a:lnTo>
                <a:lnTo>
                  <a:pt x="1490" y="1135"/>
                </a:lnTo>
                <a:lnTo>
                  <a:pt x="1490" y="1136"/>
                </a:lnTo>
                <a:lnTo>
                  <a:pt x="1493" y="1143"/>
                </a:lnTo>
                <a:lnTo>
                  <a:pt x="1501" y="1164"/>
                </a:lnTo>
                <a:lnTo>
                  <a:pt x="1504" y="1163"/>
                </a:lnTo>
                <a:lnTo>
                  <a:pt x="1504" y="1164"/>
                </a:lnTo>
                <a:lnTo>
                  <a:pt x="1504" y="1165"/>
                </a:lnTo>
                <a:lnTo>
                  <a:pt x="1505" y="1167"/>
                </a:lnTo>
                <a:lnTo>
                  <a:pt x="1505" y="1168"/>
                </a:lnTo>
                <a:lnTo>
                  <a:pt x="1505" y="1169"/>
                </a:lnTo>
                <a:lnTo>
                  <a:pt x="1505" y="1170"/>
                </a:lnTo>
                <a:lnTo>
                  <a:pt x="1505" y="1171"/>
                </a:lnTo>
                <a:lnTo>
                  <a:pt x="1504" y="1172"/>
                </a:lnTo>
                <a:lnTo>
                  <a:pt x="1504" y="1173"/>
                </a:lnTo>
                <a:lnTo>
                  <a:pt x="1504" y="1175"/>
                </a:lnTo>
                <a:lnTo>
                  <a:pt x="1503" y="1175"/>
                </a:lnTo>
                <a:lnTo>
                  <a:pt x="1497" y="1176"/>
                </a:lnTo>
                <a:lnTo>
                  <a:pt x="1497" y="1177"/>
                </a:lnTo>
                <a:lnTo>
                  <a:pt x="1488" y="1179"/>
                </a:lnTo>
                <a:lnTo>
                  <a:pt x="1487" y="1179"/>
                </a:lnTo>
                <a:lnTo>
                  <a:pt x="1486" y="1179"/>
                </a:lnTo>
                <a:lnTo>
                  <a:pt x="1486" y="1178"/>
                </a:lnTo>
                <a:lnTo>
                  <a:pt x="1485" y="1179"/>
                </a:lnTo>
                <a:lnTo>
                  <a:pt x="1485" y="1180"/>
                </a:lnTo>
                <a:lnTo>
                  <a:pt x="1484" y="1180"/>
                </a:lnTo>
                <a:lnTo>
                  <a:pt x="1483" y="1181"/>
                </a:lnTo>
                <a:lnTo>
                  <a:pt x="1481" y="1182"/>
                </a:lnTo>
                <a:lnTo>
                  <a:pt x="1483" y="1185"/>
                </a:lnTo>
                <a:lnTo>
                  <a:pt x="1483" y="1186"/>
                </a:lnTo>
                <a:lnTo>
                  <a:pt x="1484" y="1188"/>
                </a:lnTo>
                <a:lnTo>
                  <a:pt x="1484" y="1189"/>
                </a:lnTo>
                <a:lnTo>
                  <a:pt x="1483" y="1190"/>
                </a:lnTo>
                <a:lnTo>
                  <a:pt x="1479" y="1192"/>
                </a:lnTo>
                <a:lnTo>
                  <a:pt x="1473" y="1194"/>
                </a:lnTo>
                <a:lnTo>
                  <a:pt x="1472" y="1194"/>
                </a:lnTo>
                <a:lnTo>
                  <a:pt x="1471" y="1194"/>
                </a:lnTo>
                <a:lnTo>
                  <a:pt x="1471" y="1195"/>
                </a:lnTo>
                <a:lnTo>
                  <a:pt x="1470" y="1195"/>
                </a:lnTo>
                <a:lnTo>
                  <a:pt x="1470" y="1196"/>
                </a:lnTo>
                <a:lnTo>
                  <a:pt x="1471" y="1196"/>
                </a:lnTo>
                <a:lnTo>
                  <a:pt x="1472" y="1196"/>
                </a:lnTo>
                <a:lnTo>
                  <a:pt x="1473" y="1198"/>
                </a:lnTo>
                <a:lnTo>
                  <a:pt x="1475" y="1200"/>
                </a:lnTo>
                <a:lnTo>
                  <a:pt x="1473" y="1200"/>
                </a:lnTo>
                <a:lnTo>
                  <a:pt x="1475" y="1202"/>
                </a:lnTo>
                <a:lnTo>
                  <a:pt x="1473" y="1204"/>
                </a:lnTo>
                <a:lnTo>
                  <a:pt x="1471" y="1205"/>
                </a:lnTo>
                <a:lnTo>
                  <a:pt x="1469" y="1206"/>
                </a:lnTo>
                <a:lnTo>
                  <a:pt x="1471" y="1215"/>
                </a:lnTo>
                <a:lnTo>
                  <a:pt x="1465" y="1217"/>
                </a:lnTo>
                <a:lnTo>
                  <a:pt x="1465" y="1219"/>
                </a:lnTo>
                <a:lnTo>
                  <a:pt x="1472" y="1217"/>
                </a:lnTo>
                <a:lnTo>
                  <a:pt x="1473" y="1220"/>
                </a:lnTo>
                <a:lnTo>
                  <a:pt x="1473" y="1221"/>
                </a:lnTo>
                <a:lnTo>
                  <a:pt x="1475" y="1224"/>
                </a:lnTo>
                <a:lnTo>
                  <a:pt x="1476" y="1228"/>
                </a:lnTo>
                <a:lnTo>
                  <a:pt x="1476" y="1229"/>
                </a:lnTo>
                <a:lnTo>
                  <a:pt x="1477" y="1230"/>
                </a:lnTo>
                <a:lnTo>
                  <a:pt x="1477" y="1231"/>
                </a:lnTo>
                <a:lnTo>
                  <a:pt x="1478" y="1231"/>
                </a:lnTo>
                <a:lnTo>
                  <a:pt x="1478" y="1232"/>
                </a:lnTo>
                <a:lnTo>
                  <a:pt x="1479" y="1232"/>
                </a:lnTo>
                <a:lnTo>
                  <a:pt x="1479" y="1231"/>
                </a:lnTo>
                <a:lnTo>
                  <a:pt x="1479" y="1229"/>
                </a:lnTo>
                <a:lnTo>
                  <a:pt x="1477" y="1224"/>
                </a:lnTo>
                <a:lnTo>
                  <a:pt x="1476" y="1221"/>
                </a:lnTo>
                <a:lnTo>
                  <a:pt x="1476" y="1219"/>
                </a:lnTo>
                <a:lnTo>
                  <a:pt x="1473" y="1213"/>
                </a:lnTo>
                <a:lnTo>
                  <a:pt x="1477" y="1212"/>
                </a:lnTo>
                <a:lnTo>
                  <a:pt x="1477" y="1211"/>
                </a:lnTo>
                <a:lnTo>
                  <a:pt x="1473" y="1212"/>
                </a:lnTo>
                <a:lnTo>
                  <a:pt x="1472" y="1210"/>
                </a:lnTo>
                <a:lnTo>
                  <a:pt x="1472" y="1209"/>
                </a:lnTo>
                <a:lnTo>
                  <a:pt x="1478" y="1206"/>
                </a:lnTo>
                <a:lnTo>
                  <a:pt x="1478" y="1205"/>
                </a:lnTo>
                <a:lnTo>
                  <a:pt x="1477" y="1201"/>
                </a:lnTo>
                <a:lnTo>
                  <a:pt x="1476" y="1198"/>
                </a:lnTo>
                <a:lnTo>
                  <a:pt x="1476" y="1197"/>
                </a:lnTo>
                <a:lnTo>
                  <a:pt x="1477" y="1195"/>
                </a:lnTo>
                <a:lnTo>
                  <a:pt x="1480" y="1194"/>
                </a:lnTo>
                <a:lnTo>
                  <a:pt x="1481" y="1194"/>
                </a:lnTo>
                <a:lnTo>
                  <a:pt x="1484" y="1193"/>
                </a:lnTo>
                <a:lnTo>
                  <a:pt x="1487" y="1192"/>
                </a:lnTo>
                <a:lnTo>
                  <a:pt x="1486" y="1185"/>
                </a:lnTo>
                <a:lnTo>
                  <a:pt x="1486" y="1184"/>
                </a:lnTo>
                <a:lnTo>
                  <a:pt x="1487" y="1184"/>
                </a:lnTo>
                <a:lnTo>
                  <a:pt x="1487" y="1182"/>
                </a:lnTo>
                <a:lnTo>
                  <a:pt x="1488" y="1182"/>
                </a:lnTo>
                <a:lnTo>
                  <a:pt x="1489" y="1182"/>
                </a:lnTo>
                <a:lnTo>
                  <a:pt x="1498" y="1179"/>
                </a:lnTo>
                <a:lnTo>
                  <a:pt x="1503" y="1178"/>
                </a:lnTo>
                <a:lnTo>
                  <a:pt x="1503" y="1177"/>
                </a:lnTo>
                <a:lnTo>
                  <a:pt x="1504" y="1177"/>
                </a:lnTo>
                <a:lnTo>
                  <a:pt x="1505" y="1177"/>
                </a:lnTo>
                <a:lnTo>
                  <a:pt x="1505" y="1178"/>
                </a:lnTo>
                <a:lnTo>
                  <a:pt x="1506" y="1178"/>
                </a:lnTo>
                <a:lnTo>
                  <a:pt x="1506" y="1179"/>
                </a:lnTo>
                <a:lnTo>
                  <a:pt x="1507" y="1179"/>
                </a:lnTo>
                <a:lnTo>
                  <a:pt x="1507" y="1180"/>
                </a:lnTo>
                <a:lnTo>
                  <a:pt x="1509" y="1180"/>
                </a:lnTo>
                <a:lnTo>
                  <a:pt x="1510" y="1181"/>
                </a:lnTo>
                <a:lnTo>
                  <a:pt x="1510" y="1182"/>
                </a:lnTo>
                <a:lnTo>
                  <a:pt x="1511" y="1182"/>
                </a:lnTo>
                <a:lnTo>
                  <a:pt x="1511" y="1185"/>
                </a:lnTo>
                <a:lnTo>
                  <a:pt x="1511" y="1186"/>
                </a:lnTo>
                <a:lnTo>
                  <a:pt x="1512" y="1186"/>
                </a:lnTo>
                <a:lnTo>
                  <a:pt x="1512" y="1187"/>
                </a:lnTo>
                <a:lnTo>
                  <a:pt x="1511" y="1187"/>
                </a:lnTo>
                <a:lnTo>
                  <a:pt x="1510" y="1187"/>
                </a:lnTo>
                <a:lnTo>
                  <a:pt x="1510" y="1188"/>
                </a:lnTo>
                <a:lnTo>
                  <a:pt x="1506" y="1189"/>
                </a:lnTo>
                <a:lnTo>
                  <a:pt x="1505" y="1192"/>
                </a:lnTo>
                <a:lnTo>
                  <a:pt x="1504" y="1193"/>
                </a:lnTo>
                <a:lnTo>
                  <a:pt x="1504" y="1194"/>
                </a:lnTo>
                <a:lnTo>
                  <a:pt x="1504" y="1195"/>
                </a:lnTo>
                <a:lnTo>
                  <a:pt x="1505" y="1196"/>
                </a:lnTo>
                <a:lnTo>
                  <a:pt x="1505" y="1197"/>
                </a:lnTo>
                <a:lnTo>
                  <a:pt x="1505" y="1198"/>
                </a:lnTo>
                <a:lnTo>
                  <a:pt x="1506" y="1198"/>
                </a:lnTo>
                <a:lnTo>
                  <a:pt x="1506" y="1200"/>
                </a:lnTo>
                <a:lnTo>
                  <a:pt x="1507" y="1200"/>
                </a:lnTo>
                <a:lnTo>
                  <a:pt x="1509" y="1200"/>
                </a:lnTo>
                <a:lnTo>
                  <a:pt x="1507" y="1195"/>
                </a:lnTo>
                <a:lnTo>
                  <a:pt x="1507" y="1194"/>
                </a:lnTo>
                <a:lnTo>
                  <a:pt x="1507" y="1193"/>
                </a:lnTo>
                <a:lnTo>
                  <a:pt x="1509" y="1193"/>
                </a:lnTo>
                <a:lnTo>
                  <a:pt x="1509" y="1192"/>
                </a:lnTo>
                <a:lnTo>
                  <a:pt x="1510" y="1192"/>
                </a:lnTo>
                <a:lnTo>
                  <a:pt x="1510" y="1190"/>
                </a:lnTo>
                <a:lnTo>
                  <a:pt x="1513" y="1189"/>
                </a:lnTo>
                <a:lnTo>
                  <a:pt x="1515" y="1188"/>
                </a:lnTo>
                <a:lnTo>
                  <a:pt x="1523" y="1190"/>
                </a:lnTo>
                <a:lnTo>
                  <a:pt x="1523" y="1189"/>
                </a:lnTo>
                <a:lnTo>
                  <a:pt x="1523" y="1188"/>
                </a:lnTo>
                <a:lnTo>
                  <a:pt x="1521" y="1188"/>
                </a:lnTo>
                <a:lnTo>
                  <a:pt x="1520" y="1187"/>
                </a:lnTo>
                <a:lnTo>
                  <a:pt x="1519" y="1187"/>
                </a:lnTo>
                <a:lnTo>
                  <a:pt x="1518" y="1187"/>
                </a:lnTo>
                <a:lnTo>
                  <a:pt x="1515" y="1186"/>
                </a:lnTo>
                <a:lnTo>
                  <a:pt x="1515" y="1185"/>
                </a:lnTo>
                <a:lnTo>
                  <a:pt x="1514" y="1184"/>
                </a:lnTo>
                <a:lnTo>
                  <a:pt x="1514" y="1182"/>
                </a:lnTo>
                <a:lnTo>
                  <a:pt x="1514" y="1181"/>
                </a:lnTo>
                <a:lnTo>
                  <a:pt x="1513" y="1181"/>
                </a:lnTo>
                <a:lnTo>
                  <a:pt x="1513" y="1179"/>
                </a:lnTo>
                <a:lnTo>
                  <a:pt x="1512" y="1178"/>
                </a:lnTo>
                <a:lnTo>
                  <a:pt x="1511" y="1177"/>
                </a:lnTo>
                <a:lnTo>
                  <a:pt x="1510" y="1176"/>
                </a:lnTo>
                <a:lnTo>
                  <a:pt x="1510" y="1175"/>
                </a:lnTo>
                <a:lnTo>
                  <a:pt x="1510" y="1173"/>
                </a:lnTo>
                <a:lnTo>
                  <a:pt x="1509" y="1173"/>
                </a:lnTo>
                <a:lnTo>
                  <a:pt x="1509" y="1172"/>
                </a:lnTo>
                <a:lnTo>
                  <a:pt x="1509" y="1171"/>
                </a:lnTo>
                <a:lnTo>
                  <a:pt x="1507" y="1171"/>
                </a:lnTo>
                <a:lnTo>
                  <a:pt x="1507" y="1170"/>
                </a:lnTo>
                <a:lnTo>
                  <a:pt x="1507" y="1169"/>
                </a:lnTo>
                <a:lnTo>
                  <a:pt x="1507" y="1168"/>
                </a:lnTo>
                <a:lnTo>
                  <a:pt x="1507" y="1167"/>
                </a:lnTo>
                <a:lnTo>
                  <a:pt x="1507" y="1165"/>
                </a:lnTo>
                <a:lnTo>
                  <a:pt x="1509" y="1165"/>
                </a:lnTo>
                <a:lnTo>
                  <a:pt x="1509" y="1164"/>
                </a:lnTo>
                <a:lnTo>
                  <a:pt x="1509" y="1163"/>
                </a:lnTo>
                <a:lnTo>
                  <a:pt x="1507" y="1163"/>
                </a:lnTo>
                <a:lnTo>
                  <a:pt x="1507" y="1162"/>
                </a:lnTo>
                <a:lnTo>
                  <a:pt x="1507" y="1161"/>
                </a:lnTo>
                <a:lnTo>
                  <a:pt x="1507" y="1160"/>
                </a:lnTo>
                <a:lnTo>
                  <a:pt x="1506" y="1160"/>
                </a:lnTo>
                <a:lnTo>
                  <a:pt x="1506" y="1159"/>
                </a:lnTo>
                <a:lnTo>
                  <a:pt x="1506" y="1157"/>
                </a:lnTo>
                <a:lnTo>
                  <a:pt x="1506" y="1156"/>
                </a:lnTo>
                <a:lnTo>
                  <a:pt x="1506" y="1155"/>
                </a:lnTo>
                <a:lnTo>
                  <a:pt x="1505" y="1155"/>
                </a:lnTo>
                <a:lnTo>
                  <a:pt x="1505" y="1154"/>
                </a:lnTo>
                <a:lnTo>
                  <a:pt x="1504" y="1154"/>
                </a:lnTo>
                <a:lnTo>
                  <a:pt x="1504" y="1153"/>
                </a:lnTo>
                <a:lnTo>
                  <a:pt x="1503" y="1153"/>
                </a:lnTo>
                <a:lnTo>
                  <a:pt x="1503" y="1152"/>
                </a:lnTo>
                <a:lnTo>
                  <a:pt x="1503" y="1151"/>
                </a:lnTo>
                <a:lnTo>
                  <a:pt x="1502" y="1151"/>
                </a:lnTo>
                <a:lnTo>
                  <a:pt x="1503" y="1151"/>
                </a:lnTo>
                <a:lnTo>
                  <a:pt x="1503" y="1150"/>
                </a:lnTo>
                <a:lnTo>
                  <a:pt x="1503" y="1148"/>
                </a:lnTo>
                <a:lnTo>
                  <a:pt x="1504" y="1148"/>
                </a:lnTo>
                <a:lnTo>
                  <a:pt x="1504" y="1147"/>
                </a:lnTo>
                <a:lnTo>
                  <a:pt x="1504" y="1146"/>
                </a:lnTo>
                <a:lnTo>
                  <a:pt x="1504" y="1145"/>
                </a:lnTo>
                <a:lnTo>
                  <a:pt x="1505" y="1145"/>
                </a:lnTo>
                <a:lnTo>
                  <a:pt x="1505" y="1144"/>
                </a:lnTo>
                <a:lnTo>
                  <a:pt x="1506" y="1144"/>
                </a:lnTo>
                <a:lnTo>
                  <a:pt x="1507" y="1144"/>
                </a:lnTo>
                <a:lnTo>
                  <a:pt x="1507" y="1143"/>
                </a:lnTo>
                <a:lnTo>
                  <a:pt x="1509" y="1143"/>
                </a:lnTo>
                <a:lnTo>
                  <a:pt x="1510" y="1143"/>
                </a:lnTo>
                <a:lnTo>
                  <a:pt x="1511" y="1143"/>
                </a:lnTo>
                <a:lnTo>
                  <a:pt x="1512" y="1143"/>
                </a:lnTo>
                <a:lnTo>
                  <a:pt x="1513" y="1143"/>
                </a:lnTo>
                <a:lnTo>
                  <a:pt x="1514" y="1143"/>
                </a:lnTo>
                <a:lnTo>
                  <a:pt x="1514" y="1144"/>
                </a:lnTo>
                <a:lnTo>
                  <a:pt x="1514" y="1143"/>
                </a:lnTo>
                <a:lnTo>
                  <a:pt x="1515" y="1143"/>
                </a:lnTo>
                <a:lnTo>
                  <a:pt x="1517" y="1143"/>
                </a:lnTo>
                <a:lnTo>
                  <a:pt x="1518" y="1143"/>
                </a:lnTo>
                <a:lnTo>
                  <a:pt x="1518" y="1144"/>
                </a:lnTo>
                <a:lnTo>
                  <a:pt x="1519" y="1144"/>
                </a:lnTo>
                <a:lnTo>
                  <a:pt x="1520" y="1144"/>
                </a:lnTo>
                <a:lnTo>
                  <a:pt x="1520" y="1145"/>
                </a:lnTo>
                <a:lnTo>
                  <a:pt x="1521" y="1145"/>
                </a:lnTo>
                <a:lnTo>
                  <a:pt x="1522" y="1145"/>
                </a:lnTo>
                <a:lnTo>
                  <a:pt x="1522" y="1144"/>
                </a:lnTo>
                <a:lnTo>
                  <a:pt x="1523" y="1144"/>
                </a:lnTo>
                <a:lnTo>
                  <a:pt x="1525" y="1143"/>
                </a:lnTo>
                <a:lnTo>
                  <a:pt x="1523" y="1143"/>
                </a:lnTo>
                <a:lnTo>
                  <a:pt x="1522" y="1143"/>
                </a:lnTo>
                <a:lnTo>
                  <a:pt x="1521" y="1143"/>
                </a:lnTo>
                <a:lnTo>
                  <a:pt x="1521" y="1142"/>
                </a:lnTo>
                <a:lnTo>
                  <a:pt x="1520" y="1142"/>
                </a:lnTo>
                <a:lnTo>
                  <a:pt x="1519" y="1142"/>
                </a:lnTo>
                <a:lnTo>
                  <a:pt x="1519" y="1140"/>
                </a:lnTo>
                <a:lnTo>
                  <a:pt x="1518" y="1140"/>
                </a:lnTo>
                <a:lnTo>
                  <a:pt x="1517" y="1140"/>
                </a:lnTo>
                <a:lnTo>
                  <a:pt x="1515" y="1140"/>
                </a:lnTo>
                <a:lnTo>
                  <a:pt x="1514" y="1140"/>
                </a:lnTo>
                <a:lnTo>
                  <a:pt x="1514" y="1139"/>
                </a:lnTo>
                <a:lnTo>
                  <a:pt x="1513" y="1139"/>
                </a:lnTo>
                <a:lnTo>
                  <a:pt x="1512" y="1139"/>
                </a:lnTo>
                <a:lnTo>
                  <a:pt x="1511" y="1139"/>
                </a:lnTo>
                <a:lnTo>
                  <a:pt x="1510" y="1139"/>
                </a:lnTo>
                <a:lnTo>
                  <a:pt x="1509" y="1139"/>
                </a:lnTo>
                <a:lnTo>
                  <a:pt x="1507" y="1139"/>
                </a:lnTo>
                <a:lnTo>
                  <a:pt x="1506" y="1139"/>
                </a:lnTo>
                <a:lnTo>
                  <a:pt x="1505" y="1139"/>
                </a:lnTo>
                <a:lnTo>
                  <a:pt x="1504" y="1138"/>
                </a:lnTo>
                <a:lnTo>
                  <a:pt x="1503" y="1138"/>
                </a:lnTo>
                <a:lnTo>
                  <a:pt x="1503" y="1137"/>
                </a:lnTo>
                <a:lnTo>
                  <a:pt x="1502" y="1137"/>
                </a:lnTo>
                <a:lnTo>
                  <a:pt x="1502" y="1136"/>
                </a:lnTo>
                <a:lnTo>
                  <a:pt x="1501" y="1136"/>
                </a:lnTo>
                <a:lnTo>
                  <a:pt x="1500" y="1135"/>
                </a:lnTo>
                <a:lnTo>
                  <a:pt x="1497" y="1133"/>
                </a:lnTo>
                <a:lnTo>
                  <a:pt x="1496" y="1131"/>
                </a:lnTo>
                <a:lnTo>
                  <a:pt x="1496" y="1130"/>
                </a:lnTo>
                <a:lnTo>
                  <a:pt x="1494" y="1129"/>
                </a:lnTo>
                <a:lnTo>
                  <a:pt x="1494" y="1128"/>
                </a:lnTo>
                <a:lnTo>
                  <a:pt x="1494" y="1127"/>
                </a:lnTo>
                <a:lnTo>
                  <a:pt x="1493" y="1127"/>
                </a:lnTo>
                <a:lnTo>
                  <a:pt x="1490" y="1123"/>
                </a:lnTo>
                <a:lnTo>
                  <a:pt x="1489" y="1121"/>
                </a:lnTo>
                <a:lnTo>
                  <a:pt x="1488" y="1120"/>
                </a:lnTo>
                <a:lnTo>
                  <a:pt x="1487" y="1119"/>
                </a:lnTo>
                <a:lnTo>
                  <a:pt x="1487" y="1118"/>
                </a:lnTo>
                <a:lnTo>
                  <a:pt x="1486" y="1118"/>
                </a:lnTo>
                <a:lnTo>
                  <a:pt x="1486" y="1117"/>
                </a:lnTo>
                <a:lnTo>
                  <a:pt x="1485" y="1117"/>
                </a:lnTo>
                <a:lnTo>
                  <a:pt x="1485" y="1115"/>
                </a:lnTo>
                <a:lnTo>
                  <a:pt x="1484" y="1115"/>
                </a:lnTo>
                <a:lnTo>
                  <a:pt x="1480" y="1114"/>
                </a:lnTo>
                <a:lnTo>
                  <a:pt x="1478" y="1114"/>
                </a:lnTo>
                <a:lnTo>
                  <a:pt x="1477" y="1113"/>
                </a:lnTo>
                <a:lnTo>
                  <a:pt x="1476" y="1113"/>
                </a:lnTo>
                <a:lnTo>
                  <a:pt x="1475" y="1113"/>
                </a:lnTo>
                <a:lnTo>
                  <a:pt x="1473" y="1113"/>
                </a:lnTo>
                <a:lnTo>
                  <a:pt x="1471" y="1112"/>
                </a:lnTo>
                <a:lnTo>
                  <a:pt x="1462" y="1111"/>
                </a:lnTo>
                <a:lnTo>
                  <a:pt x="1460" y="1111"/>
                </a:lnTo>
                <a:lnTo>
                  <a:pt x="1454" y="1109"/>
                </a:lnTo>
                <a:lnTo>
                  <a:pt x="1453" y="1109"/>
                </a:lnTo>
                <a:lnTo>
                  <a:pt x="1453" y="1108"/>
                </a:lnTo>
                <a:lnTo>
                  <a:pt x="1452" y="1108"/>
                </a:lnTo>
                <a:lnTo>
                  <a:pt x="1451" y="1108"/>
                </a:lnTo>
                <a:lnTo>
                  <a:pt x="1447" y="1104"/>
                </a:lnTo>
                <a:lnTo>
                  <a:pt x="1445" y="1103"/>
                </a:lnTo>
                <a:lnTo>
                  <a:pt x="1444" y="1102"/>
                </a:lnTo>
                <a:lnTo>
                  <a:pt x="1440" y="1098"/>
                </a:lnTo>
                <a:lnTo>
                  <a:pt x="1439" y="1097"/>
                </a:lnTo>
                <a:lnTo>
                  <a:pt x="1438" y="1096"/>
                </a:lnTo>
                <a:lnTo>
                  <a:pt x="1438" y="1094"/>
                </a:lnTo>
                <a:lnTo>
                  <a:pt x="1437" y="1094"/>
                </a:lnTo>
                <a:lnTo>
                  <a:pt x="1437" y="1093"/>
                </a:lnTo>
                <a:lnTo>
                  <a:pt x="1437" y="1092"/>
                </a:lnTo>
                <a:lnTo>
                  <a:pt x="1438" y="1092"/>
                </a:lnTo>
                <a:lnTo>
                  <a:pt x="1437" y="1092"/>
                </a:lnTo>
                <a:lnTo>
                  <a:pt x="1437" y="1090"/>
                </a:lnTo>
                <a:lnTo>
                  <a:pt x="1437" y="1089"/>
                </a:lnTo>
                <a:lnTo>
                  <a:pt x="1436" y="1088"/>
                </a:lnTo>
                <a:lnTo>
                  <a:pt x="1436" y="1087"/>
                </a:lnTo>
                <a:lnTo>
                  <a:pt x="1436" y="1086"/>
                </a:lnTo>
                <a:lnTo>
                  <a:pt x="1435" y="1086"/>
                </a:lnTo>
                <a:lnTo>
                  <a:pt x="1435" y="1085"/>
                </a:lnTo>
                <a:lnTo>
                  <a:pt x="1435" y="1084"/>
                </a:lnTo>
                <a:lnTo>
                  <a:pt x="1435" y="1083"/>
                </a:lnTo>
                <a:lnTo>
                  <a:pt x="1434" y="1080"/>
                </a:lnTo>
                <a:lnTo>
                  <a:pt x="1433" y="1079"/>
                </a:lnTo>
                <a:lnTo>
                  <a:pt x="1433" y="1077"/>
                </a:lnTo>
                <a:lnTo>
                  <a:pt x="1431" y="1075"/>
                </a:lnTo>
                <a:lnTo>
                  <a:pt x="1429" y="1072"/>
                </a:lnTo>
                <a:lnTo>
                  <a:pt x="1428" y="1071"/>
                </a:lnTo>
                <a:lnTo>
                  <a:pt x="1428" y="1070"/>
                </a:lnTo>
                <a:lnTo>
                  <a:pt x="1427" y="1070"/>
                </a:lnTo>
                <a:lnTo>
                  <a:pt x="1427" y="1069"/>
                </a:lnTo>
                <a:lnTo>
                  <a:pt x="1426" y="1069"/>
                </a:lnTo>
                <a:lnTo>
                  <a:pt x="1425" y="1069"/>
                </a:lnTo>
                <a:lnTo>
                  <a:pt x="1425" y="1068"/>
                </a:lnTo>
                <a:lnTo>
                  <a:pt x="1423" y="1068"/>
                </a:lnTo>
                <a:lnTo>
                  <a:pt x="1422" y="1068"/>
                </a:lnTo>
                <a:lnTo>
                  <a:pt x="1422" y="1067"/>
                </a:lnTo>
                <a:lnTo>
                  <a:pt x="1421" y="1067"/>
                </a:lnTo>
                <a:lnTo>
                  <a:pt x="1420" y="1067"/>
                </a:lnTo>
                <a:lnTo>
                  <a:pt x="1420" y="1066"/>
                </a:lnTo>
                <a:lnTo>
                  <a:pt x="1419" y="1066"/>
                </a:lnTo>
                <a:lnTo>
                  <a:pt x="1418" y="1066"/>
                </a:lnTo>
                <a:lnTo>
                  <a:pt x="1417" y="1064"/>
                </a:lnTo>
                <a:lnTo>
                  <a:pt x="1414" y="1063"/>
                </a:lnTo>
                <a:lnTo>
                  <a:pt x="1413" y="1063"/>
                </a:lnTo>
                <a:lnTo>
                  <a:pt x="1411" y="1062"/>
                </a:lnTo>
                <a:lnTo>
                  <a:pt x="1410" y="1061"/>
                </a:lnTo>
                <a:lnTo>
                  <a:pt x="1409" y="1061"/>
                </a:lnTo>
                <a:lnTo>
                  <a:pt x="1408" y="1061"/>
                </a:lnTo>
                <a:lnTo>
                  <a:pt x="1408" y="1060"/>
                </a:lnTo>
                <a:lnTo>
                  <a:pt x="1409" y="1060"/>
                </a:lnTo>
                <a:lnTo>
                  <a:pt x="1410" y="1060"/>
                </a:lnTo>
                <a:lnTo>
                  <a:pt x="1410" y="1059"/>
                </a:lnTo>
                <a:lnTo>
                  <a:pt x="1411" y="1059"/>
                </a:lnTo>
                <a:lnTo>
                  <a:pt x="1412" y="1059"/>
                </a:lnTo>
                <a:lnTo>
                  <a:pt x="1413" y="1058"/>
                </a:lnTo>
                <a:lnTo>
                  <a:pt x="1414" y="1056"/>
                </a:lnTo>
                <a:lnTo>
                  <a:pt x="1414" y="1058"/>
                </a:lnTo>
                <a:lnTo>
                  <a:pt x="1414" y="1056"/>
                </a:lnTo>
                <a:lnTo>
                  <a:pt x="1417" y="1056"/>
                </a:lnTo>
                <a:lnTo>
                  <a:pt x="1423" y="1053"/>
                </a:lnTo>
                <a:lnTo>
                  <a:pt x="1422" y="1053"/>
                </a:lnTo>
                <a:lnTo>
                  <a:pt x="1422" y="1052"/>
                </a:lnTo>
                <a:lnTo>
                  <a:pt x="1423" y="1052"/>
                </a:lnTo>
                <a:lnTo>
                  <a:pt x="1426" y="1051"/>
                </a:lnTo>
                <a:lnTo>
                  <a:pt x="1428" y="1051"/>
                </a:lnTo>
                <a:lnTo>
                  <a:pt x="1429" y="1050"/>
                </a:lnTo>
                <a:lnTo>
                  <a:pt x="1430" y="1047"/>
                </a:lnTo>
                <a:lnTo>
                  <a:pt x="1431" y="1046"/>
                </a:lnTo>
                <a:lnTo>
                  <a:pt x="1433" y="1045"/>
                </a:lnTo>
                <a:lnTo>
                  <a:pt x="1434" y="1044"/>
                </a:lnTo>
                <a:lnTo>
                  <a:pt x="1433" y="1043"/>
                </a:lnTo>
                <a:lnTo>
                  <a:pt x="1434" y="1041"/>
                </a:lnTo>
                <a:lnTo>
                  <a:pt x="1435" y="1037"/>
                </a:lnTo>
                <a:lnTo>
                  <a:pt x="1437" y="1035"/>
                </a:lnTo>
                <a:lnTo>
                  <a:pt x="1439" y="1030"/>
                </a:lnTo>
                <a:lnTo>
                  <a:pt x="1440" y="1030"/>
                </a:lnTo>
                <a:lnTo>
                  <a:pt x="1442" y="1028"/>
                </a:lnTo>
                <a:lnTo>
                  <a:pt x="1438" y="1027"/>
                </a:lnTo>
                <a:lnTo>
                  <a:pt x="1436" y="1027"/>
                </a:lnTo>
                <a:lnTo>
                  <a:pt x="1435" y="1027"/>
                </a:lnTo>
                <a:lnTo>
                  <a:pt x="1435" y="1029"/>
                </a:lnTo>
                <a:lnTo>
                  <a:pt x="1437" y="1029"/>
                </a:lnTo>
                <a:lnTo>
                  <a:pt x="1435" y="1034"/>
                </a:lnTo>
                <a:lnTo>
                  <a:pt x="1431" y="1041"/>
                </a:lnTo>
                <a:lnTo>
                  <a:pt x="1429" y="1044"/>
                </a:lnTo>
                <a:lnTo>
                  <a:pt x="1428" y="1046"/>
                </a:lnTo>
                <a:lnTo>
                  <a:pt x="1427" y="1047"/>
                </a:lnTo>
                <a:lnTo>
                  <a:pt x="1426" y="1047"/>
                </a:lnTo>
                <a:lnTo>
                  <a:pt x="1426" y="1048"/>
                </a:lnTo>
                <a:lnTo>
                  <a:pt x="1425" y="1050"/>
                </a:lnTo>
                <a:lnTo>
                  <a:pt x="1423" y="1050"/>
                </a:lnTo>
                <a:lnTo>
                  <a:pt x="1422" y="1050"/>
                </a:lnTo>
                <a:lnTo>
                  <a:pt x="1422" y="1051"/>
                </a:lnTo>
                <a:lnTo>
                  <a:pt x="1422" y="1052"/>
                </a:lnTo>
                <a:lnTo>
                  <a:pt x="1420" y="1052"/>
                </a:lnTo>
                <a:lnTo>
                  <a:pt x="1419" y="1052"/>
                </a:lnTo>
                <a:lnTo>
                  <a:pt x="1418" y="1052"/>
                </a:lnTo>
                <a:lnTo>
                  <a:pt x="1418" y="1053"/>
                </a:lnTo>
                <a:lnTo>
                  <a:pt x="1417" y="1053"/>
                </a:lnTo>
                <a:lnTo>
                  <a:pt x="1415" y="1054"/>
                </a:lnTo>
                <a:lnTo>
                  <a:pt x="1414" y="1054"/>
                </a:lnTo>
                <a:lnTo>
                  <a:pt x="1413" y="1054"/>
                </a:lnTo>
                <a:lnTo>
                  <a:pt x="1411" y="1055"/>
                </a:lnTo>
                <a:lnTo>
                  <a:pt x="1411" y="1056"/>
                </a:lnTo>
                <a:lnTo>
                  <a:pt x="1410" y="1056"/>
                </a:lnTo>
                <a:lnTo>
                  <a:pt x="1408" y="1056"/>
                </a:lnTo>
                <a:lnTo>
                  <a:pt x="1403" y="1059"/>
                </a:lnTo>
                <a:lnTo>
                  <a:pt x="1388" y="1052"/>
                </a:lnTo>
                <a:lnTo>
                  <a:pt x="1386" y="1051"/>
                </a:lnTo>
                <a:lnTo>
                  <a:pt x="1384" y="1050"/>
                </a:lnTo>
                <a:lnTo>
                  <a:pt x="1381" y="1048"/>
                </a:lnTo>
                <a:lnTo>
                  <a:pt x="1379" y="1048"/>
                </a:lnTo>
                <a:lnTo>
                  <a:pt x="1378" y="1048"/>
                </a:lnTo>
                <a:lnTo>
                  <a:pt x="1377" y="1048"/>
                </a:lnTo>
                <a:lnTo>
                  <a:pt x="1377" y="1047"/>
                </a:lnTo>
                <a:lnTo>
                  <a:pt x="1376" y="1047"/>
                </a:lnTo>
                <a:lnTo>
                  <a:pt x="1375" y="1047"/>
                </a:lnTo>
                <a:lnTo>
                  <a:pt x="1373" y="1047"/>
                </a:lnTo>
                <a:lnTo>
                  <a:pt x="1372" y="1047"/>
                </a:lnTo>
                <a:lnTo>
                  <a:pt x="1371" y="1047"/>
                </a:lnTo>
                <a:lnTo>
                  <a:pt x="1370" y="1047"/>
                </a:lnTo>
                <a:lnTo>
                  <a:pt x="1369" y="1047"/>
                </a:lnTo>
                <a:lnTo>
                  <a:pt x="1368" y="1047"/>
                </a:lnTo>
                <a:lnTo>
                  <a:pt x="1367" y="1047"/>
                </a:lnTo>
                <a:lnTo>
                  <a:pt x="1366" y="1047"/>
                </a:lnTo>
                <a:lnTo>
                  <a:pt x="1364" y="1047"/>
                </a:lnTo>
                <a:lnTo>
                  <a:pt x="1363" y="1047"/>
                </a:lnTo>
                <a:lnTo>
                  <a:pt x="1362" y="1047"/>
                </a:lnTo>
                <a:lnTo>
                  <a:pt x="1361" y="1047"/>
                </a:lnTo>
                <a:lnTo>
                  <a:pt x="1360" y="1047"/>
                </a:lnTo>
                <a:lnTo>
                  <a:pt x="1359" y="1048"/>
                </a:lnTo>
                <a:lnTo>
                  <a:pt x="1358" y="1048"/>
                </a:lnTo>
                <a:lnTo>
                  <a:pt x="1356" y="1048"/>
                </a:lnTo>
                <a:lnTo>
                  <a:pt x="1355" y="1048"/>
                </a:lnTo>
                <a:lnTo>
                  <a:pt x="1355" y="1050"/>
                </a:lnTo>
                <a:lnTo>
                  <a:pt x="1354" y="1050"/>
                </a:lnTo>
                <a:lnTo>
                  <a:pt x="1353" y="1050"/>
                </a:lnTo>
                <a:lnTo>
                  <a:pt x="1353" y="1051"/>
                </a:lnTo>
                <a:lnTo>
                  <a:pt x="1352" y="1051"/>
                </a:lnTo>
                <a:lnTo>
                  <a:pt x="1351" y="1051"/>
                </a:lnTo>
                <a:lnTo>
                  <a:pt x="1351" y="1052"/>
                </a:lnTo>
                <a:lnTo>
                  <a:pt x="1350" y="1052"/>
                </a:lnTo>
                <a:lnTo>
                  <a:pt x="1348" y="1053"/>
                </a:lnTo>
                <a:lnTo>
                  <a:pt x="1347" y="1053"/>
                </a:lnTo>
                <a:lnTo>
                  <a:pt x="1347" y="1054"/>
                </a:lnTo>
                <a:lnTo>
                  <a:pt x="1346" y="1054"/>
                </a:lnTo>
                <a:lnTo>
                  <a:pt x="1345" y="1054"/>
                </a:lnTo>
                <a:lnTo>
                  <a:pt x="1345" y="1055"/>
                </a:lnTo>
                <a:lnTo>
                  <a:pt x="1344" y="1055"/>
                </a:lnTo>
                <a:lnTo>
                  <a:pt x="1343" y="1055"/>
                </a:lnTo>
                <a:lnTo>
                  <a:pt x="1343" y="1056"/>
                </a:lnTo>
                <a:lnTo>
                  <a:pt x="1341" y="1058"/>
                </a:lnTo>
                <a:lnTo>
                  <a:pt x="1337" y="1056"/>
                </a:lnTo>
                <a:lnTo>
                  <a:pt x="1336" y="1056"/>
                </a:lnTo>
                <a:lnTo>
                  <a:pt x="1335" y="1056"/>
                </a:lnTo>
                <a:lnTo>
                  <a:pt x="1335" y="1055"/>
                </a:lnTo>
                <a:lnTo>
                  <a:pt x="1334" y="1054"/>
                </a:lnTo>
                <a:lnTo>
                  <a:pt x="1333" y="1054"/>
                </a:lnTo>
                <a:lnTo>
                  <a:pt x="1333" y="1053"/>
                </a:lnTo>
                <a:lnTo>
                  <a:pt x="1333" y="1052"/>
                </a:lnTo>
                <a:lnTo>
                  <a:pt x="1334" y="1047"/>
                </a:lnTo>
                <a:lnTo>
                  <a:pt x="1335" y="1046"/>
                </a:lnTo>
                <a:lnTo>
                  <a:pt x="1336" y="1046"/>
                </a:lnTo>
                <a:lnTo>
                  <a:pt x="1337" y="1045"/>
                </a:lnTo>
                <a:lnTo>
                  <a:pt x="1338" y="1044"/>
                </a:lnTo>
                <a:lnTo>
                  <a:pt x="1338" y="1043"/>
                </a:lnTo>
                <a:lnTo>
                  <a:pt x="1337" y="1043"/>
                </a:lnTo>
                <a:lnTo>
                  <a:pt x="1336" y="1042"/>
                </a:lnTo>
                <a:lnTo>
                  <a:pt x="1336" y="1041"/>
                </a:lnTo>
                <a:lnTo>
                  <a:pt x="1336" y="1039"/>
                </a:lnTo>
                <a:lnTo>
                  <a:pt x="1337" y="1039"/>
                </a:lnTo>
                <a:lnTo>
                  <a:pt x="1338" y="1039"/>
                </a:lnTo>
                <a:lnTo>
                  <a:pt x="1339" y="1037"/>
                </a:lnTo>
                <a:lnTo>
                  <a:pt x="1339" y="1036"/>
                </a:lnTo>
                <a:lnTo>
                  <a:pt x="1339" y="1035"/>
                </a:lnTo>
                <a:lnTo>
                  <a:pt x="1338" y="1035"/>
                </a:lnTo>
                <a:lnTo>
                  <a:pt x="1339" y="1035"/>
                </a:lnTo>
                <a:lnTo>
                  <a:pt x="1337" y="1034"/>
                </a:lnTo>
                <a:lnTo>
                  <a:pt x="1339" y="1030"/>
                </a:lnTo>
                <a:lnTo>
                  <a:pt x="1339" y="1029"/>
                </a:lnTo>
                <a:lnTo>
                  <a:pt x="1341" y="1029"/>
                </a:lnTo>
                <a:lnTo>
                  <a:pt x="1342" y="1026"/>
                </a:lnTo>
                <a:lnTo>
                  <a:pt x="1342" y="1025"/>
                </a:lnTo>
                <a:lnTo>
                  <a:pt x="1343" y="1025"/>
                </a:lnTo>
                <a:lnTo>
                  <a:pt x="1344" y="1025"/>
                </a:lnTo>
                <a:lnTo>
                  <a:pt x="1345" y="1025"/>
                </a:lnTo>
                <a:lnTo>
                  <a:pt x="1345" y="1023"/>
                </a:lnTo>
                <a:lnTo>
                  <a:pt x="1346" y="1022"/>
                </a:lnTo>
                <a:lnTo>
                  <a:pt x="1345" y="1022"/>
                </a:lnTo>
                <a:lnTo>
                  <a:pt x="1344" y="1022"/>
                </a:lnTo>
                <a:lnTo>
                  <a:pt x="1345" y="1023"/>
                </a:lnTo>
                <a:lnTo>
                  <a:pt x="1344" y="1022"/>
                </a:lnTo>
                <a:lnTo>
                  <a:pt x="1344" y="1023"/>
                </a:lnTo>
                <a:lnTo>
                  <a:pt x="1344" y="1022"/>
                </a:lnTo>
                <a:lnTo>
                  <a:pt x="1343" y="1022"/>
                </a:lnTo>
                <a:lnTo>
                  <a:pt x="1342" y="1021"/>
                </a:lnTo>
                <a:lnTo>
                  <a:pt x="1342" y="1022"/>
                </a:lnTo>
                <a:lnTo>
                  <a:pt x="1342" y="1021"/>
                </a:lnTo>
                <a:lnTo>
                  <a:pt x="1344" y="1021"/>
                </a:lnTo>
                <a:lnTo>
                  <a:pt x="1345" y="1021"/>
                </a:lnTo>
                <a:lnTo>
                  <a:pt x="1345" y="1022"/>
                </a:lnTo>
                <a:lnTo>
                  <a:pt x="1346" y="1022"/>
                </a:lnTo>
                <a:lnTo>
                  <a:pt x="1347" y="1021"/>
                </a:lnTo>
                <a:lnTo>
                  <a:pt x="1347" y="1020"/>
                </a:lnTo>
                <a:lnTo>
                  <a:pt x="1346" y="1020"/>
                </a:lnTo>
                <a:lnTo>
                  <a:pt x="1345" y="1020"/>
                </a:lnTo>
                <a:lnTo>
                  <a:pt x="1344" y="1020"/>
                </a:lnTo>
                <a:lnTo>
                  <a:pt x="1344" y="1019"/>
                </a:lnTo>
                <a:lnTo>
                  <a:pt x="1344" y="1020"/>
                </a:lnTo>
                <a:lnTo>
                  <a:pt x="1345" y="1020"/>
                </a:lnTo>
                <a:lnTo>
                  <a:pt x="1346" y="1020"/>
                </a:lnTo>
                <a:lnTo>
                  <a:pt x="1347" y="1020"/>
                </a:lnTo>
                <a:lnTo>
                  <a:pt x="1348" y="1020"/>
                </a:lnTo>
                <a:lnTo>
                  <a:pt x="1348" y="1019"/>
                </a:lnTo>
                <a:lnTo>
                  <a:pt x="1350" y="1019"/>
                </a:lnTo>
                <a:lnTo>
                  <a:pt x="1348" y="1018"/>
                </a:lnTo>
                <a:lnTo>
                  <a:pt x="1347" y="1019"/>
                </a:lnTo>
                <a:lnTo>
                  <a:pt x="1347" y="1018"/>
                </a:lnTo>
                <a:lnTo>
                  <a:pt x="1346" y="1018"/>
                </a:lnTo>
                <a:lnTo>
                  <a:pt x="1347" y="1018"/>
                </a:lnTo>
                <a:lnTo>
                  <a:pt x="1350" y="1018"/>
                </a:lnTo>
                <a:lnTo>
                  <a:pt x="1350" y="1017"/>
                </a:lnTo>
                <a:lnTo>
                  <a:pt x="1346" y="1016"/>
                </a:lnTo>
                <a:lnTo>
                  <a:pt x="1346" y="1014"/>
                </a:lnTo>
                <a:lnTo>
                  <a:pt x="1348" y="1016"/>
                </a:lnTo>
                <a:lnTo>
                  <a:pt x="1351" y="1016"/>
                </a:lnTo>
                <a:lnTo>
                  <a:pt x="1352" y="1016"/>
                </a:lnTo>
                <a:lnTo>
                  <a:pt x="1351" y="1016"/>
                </a:lnTo>
                <a:lnTo>
                  <a:pt x="1350" y="1014"/>
                </a:lnTo>
                <a:lnTo>
                  <a:pt x="1348" y="1014"/>
                </a:lnTo>
                <a:lnTo>
                  <a:pt x="1347" y="1014"/>
                </a:lnTo>
                <a:lnTo>
                  <a:pt x="1347" y="1013"/>
                </a:lnTo>
                <a:lnTo>
                  <a:pt x="1347" y="1012"/>
                </a:lnTo>
                <a:lnTo>
                  <a:pt x="1348" y="1012"/>
                </a:lnTo>
                <a:lnTo>
                  <a:pt x="1348" y="1011"/>
                </a:lnTo>
                <a:lnTo>
                  <a:pt x="1350" y="1011"/>
                </a:lnTo>
                <a:lnTo>
                  <a:pt x="1351" y="1012"/>
                </a:lnTo>
                <a:lnTo>
                  <a:pt x="1351" y="1011"/>
                </a:lnTo>
                <a:lnTo>
                  <a:pt x="1348" y="1010"/>
                </a:lnTo>
                <a:lnTo>
                  <a:pt x="1350" y="1006"/>
                </a:lnTo>
                <a:lnTo>
                  <a:pt x="1351" y="1006"/>
                </a:lnTo>
                <a:lnTo>
                  <a:pt x="1351" y="1005"/>
                </a:lnTo>
                <a:lnTo>
                  <a:pt x="1352" y="1004"/>
                </a:lnTo>
                <a:lnTo>
                  <a:pt x="1351" y="1003"/>
                </a:lnTo>
                <a:lnTo>
                  <a:pt x="1355" y="996"/>
                </a:lnTo>
                <a:lnTo>
                  <a:pt x="1354" y="996"/>
                </a:lnTo>
                <a:lnTo>
                  <a:pt x="1355" y="995"/>
                </a:lnTo>
                <a:lnTo>
                  <a:pt x="1355" y="996"/>
                </a:lnTo>
                <a:lnTo>
                  <a:pt x="1358" y="993"/>
                </a:lnTo>
                <a:lnTo>
                  <a:pt x="1368" y="997"/>
                </a:lnTo>
                <a:lnTo>
                  <a:pt x="1368" y="999"/>
                </a:lnTo>
                <a:lnTo>
                  <a:pt x="1370" y="999"/>
                </a:lnTo>
                <a:lnTo>
                  <a:pt x="1370" y="997"/>
                </a:lnTo>
                <a:lnTo>
                  <a:pt x="1371" y="999"/>
                </a:lnTo>
                <a:lnTo>
                  <a:pt x="1370" y="999"/>
                </a:lnTo>
                <a:lnTo>
                  <a:pt x="1376" y="1000"/>
                </a:lnTo>
                <a:lnTo>
                  <a:pt x="1376" y="997"/>
                </a:lnTo>
                <a:lnTo>
                  <a:pt x="1368" y="995"/>
                </a:lnTo>
                <a:lnTo>
                  <a:pt x="1361" y="992"/>
                </a:lnTo>
                <a:lnTo>
                  <a:pt x="1362" y="991"/>
                </a:lnTo>
                <a:lnTo>
                  <a:pt x="1362" y="989"/>
                </a:lnTo>
                <a:lnTo>
                  <a:pt x="1361" y="989"/>
                </a:lnTo>
                <a:lnTo>
                  <a:pt x="1362" y="989"/>
                </a:lnTo>
                <a:lnTo>
                  <a:pt x="1363" y="988"/>
                </a:lnTo>
                <a:lnTo>
                  <a:pt x="1362" y="988"/>
                </a:lnTo>
                <a:lnTo>
                  <a:pt x="1361" y="988"/>
                </a:lnTo>
                <a:lnTo>
                  <a:pt x="1362" y="987"/>
                </a:lnTo>
                <a:lnTo>
                  <a:pt x="1364" y="988"/>
                </a:lnTo>
                <a:lnTo>
                  <a:pt x="1366" y="986"/>
                </a:lnTo>
                <a:lnTo>
                  <a:pt x="1367" y="987"/>
                </a:lnTo>
                <a:lnTo>
                  <a:pt x="1366" y="988"/>
                </a:lnTo>
                <a:lnTo>
                  <a:pt x="1367" y="988"/>
                </a:lnTo>
                <a:lnTo>
                  <a:pt x="1369" y="983"/>
                </a:lnTo>
                <a:lnTo>
                  <a:pt x="1369" y="981"/>
                </a:lnTo>
                <a:lnTo>
                  <a:pt x="1369" y="979"/>
                </a:lnTo>
                <a:lnTo>
                  <a:pt x="1372" y="976"/>
                </a:lnTo>
                <a:lnTo>
                  <a:pt x="1371" y="976"/>
                </a:lnTo>
                <a:lnTo>
                  <a:pt x="1372" y="975"/>
                </a:lnTo>
                <a:lnTo>
                  <a:pt x="1373" y="974"/>
                </a:lnTo>
                <a:lnTo>
                  <a:pt x="1377" y="970"/>
                </a:lnTo>
                <a:lnTo>
                  <a:pt x="1377" y="969"/>
                </a:lnTo>
                <a:lnTo>
                  <a:pt x="1378" y="968"/>
                </a:lnTo>
                <a:lnTo>
                  <a:pt x="1380" y="963"/>
                </a:lnTo>
                <a:lnTo>
                  <a:pt x="1381" y="963"/>
                </a:lnTo>
                <a:lnTo>
                  <a:pt x="1383" y="961"/>
                </a:lnTo>
                <a:lnTo>
                  <a:pt x="1383" y="960"/>
                </a:lnTo>
                <a:lnTo>
                  <a:pt x="1384" y="959"/>
                </a:lnTo>
                <a:lnTo>
                  <a:pt x="1385" y="955"/>
                </a:lnTo>
                <a:lnTo>
                  <a:pt x="1386" y="955"/>
                </a:lnTo>
                <a:lnTo>
                  <a:pt x="1386" y="954"/>
                </a:lnTo>
                <a:lnTo>
                  <a:pt x="1387" y="954"/>
                </a:lnTo>
                <a:lnTo>
                  <a:pt x="1394" y="943"/>
                </a:lnTo>
                <a:lnTo>
                  <a:pt x="1400" y="933"/>
                </a:lnTo>
                <a:lnTo>
                  <a:pt x="1408" y="919"/>
                </a:lnTo>
                <a:lnTo>
                  <a:pt x="1409" y="918"/>
                </a:lnTo>
                <a:lnTo>
                  <a:pt x="1413" y="910"/>
                </a:lnTo>
                <a:lnTo>
                  <a:pt x="1413" y="909"/>
                </a:lnTo>
                <a:lnTo>
                  <a:pt x="1419" y="900"/>
                </a:lnTo>
                <a:lnTo>
                  <a:pt x="1428" y="887"/>
                </a:lnTo>
                <a:lnTo>
                  <a:pt x="1429" y="885"/>
                </a:lnTo>
                <a:lnTo>
                  <a:pt x="1433" y="882"/>
                </a:lnTo>
                <a:lnTo>
                  <a:pt x="1434" y="880"/>
                </a:lnTo>
                <a:lnTo>
                  <a:pt x="1436" y="879"/>
                </a:lnTo>
                <a:lnTo>
                  <a:pt x="1437" y="878"/>
                </a:lnTo>
                <a:lnTo>
                  <a:pt x="1438" y="878"/>
                </a:lnTo>
                <a:lnTo>
                  <a:pt x="1439" y="879"/>
                </a:lnTo>
                <a:lnTo>
                  <a:pt x="1443" y="875"/>
                </a:lnTo>
                <a:lnTo>
                  <a:pt x="1444" y="875"/>
                </a:lnTo>
                <a:lnTo>
                  <a:pt x="1444" y="876"/>
                </a:lnTo>
                <a:lnTo>
                  <a:pt x="1445" y="875"/>
                </a:lnTo>
                <a:lnTo>
                  <a:pt x="1444" y="875"/>
                </a:lnTo>
                <a:lnTo>
                  <a:pt x="1446" y="874"/>
                </a:lnTo>
                <a:lnTo>
                  <a:pt x="1450" y="874"/>
                </a:lnTo>
                <a:lnTo>
                  <a:pt x="1450" y="872"/>
                </a:lnTo>
                <a:lnTo>
                  <a:pt x="1450" y="871"/>
                </a:lnTo>
                <a:lnTo>
                  <a:pt x="1451" y="870"/>
                </a:lnTo>
                <a:lnTo>
                  <a:pt x="1452" y="870"/>
                </a:lnTo>
                <a:lnTo>
                  <a:pt x="1454" y="870"/>
                </a:lnTo>
                <a:lnTo>
                  <a:pt x="1456" y="869"/>
                </a:lnTo>
                <a:lnTo>
                  <a:pt x="1458" y="867"/>
                </a:lnTo>
                <a:lnTo>
                  <a:pt x="1459" y="865"/>
                </a:lnTo>
                <a:lnTo>
                  <a:pt x="1456" y="863"/>
                </a:lnTo>
                <a:lnTo>
                  <a:pt x="1458" y="860"/>
                </a:lnTo>
                <a:lnTo>
                  <a:pt x="1460" y="860"/>
                </a:lnTo>
                <a:lnTo>
                  <a:pt x="1460" y="859"/>
                </a:lnTo>
                <a:lnTo>
                  <a:pt x="1459" y="859"/>
                </a:lnTo>
                <a:lnTo>
                  <a:pt x="1458" y="859"/>
                </a:lnTo>
                <a:lnTo>
                  <a:pt x="1459" y="859"/>
                </a:lnTo>
                <a:lnTo>
                  <a:pt x="1460" y="859"/>
                </a:lnTo>
                <a:lnTo>
                  <a:pt x="1460" y="858"/>
                </a:lnTo>
                <a:lnTo>
                  <a:pt x="1459" y="858"/>
                </a:lnTo>
                <a:lnTo>
                  <a:pt x="1459" y="857"/>
                </a:lnTo>
                <a:lnTo>
                  <a:pt x="1456" y="857"/>
                </a:lnTo>
                <a:lnTo>
                  <a:pt x="1455" y="855"/>
                </a:lnTo>
                <a:lnTo>
                  <a:pt x="1454" y="857"/>
                </a:lnTo>
                <a:lnTo>
                  <a:pt x="1455" y="857"/>
                </a:lnTo>
                <a:lnTo>
                  <a:pt x="1455" y="858"/>
                </a:lnTo>
                <a:lnTo>
                  <a:pt x="1454" y="857"/>
                </a:lnTo>
                <a:lnTo>
                  <a:pt x="1455" y="855"/>
                </a:lnTo>
                <a:lnTo>
                  <a:pt x="1453" y="854"/>
                </a:lnTo>
                <a:lnTo>
                  <a:pt x="1446" y="852"/>
                </a:lnTo>
                <a:lnTo>
                  <a:pt x="1445" y="845"/>
                </a:lnTo>
                <a:lnTo>
                  <a:pt x="1445" y="843"/>
                </a:lnTo>
                <a:lnTo>
                  <a:pt x="1445" y="836"/>
                </a:lnTo>
                <a:lnTo>
                  <a:pt x="1448" y="832"/>
                </a:lnTo>
                <a:lnTo>
                  <a:pt x="1451" y="826"/>
                </a:lnTo>
                <a:lnTo>
                  <a:pt x="1453" y="824"/>
                </a:lnTo>
                <a:lnTo>
                  <a:pt x="1454" y="824"/>
                </a:lnTo>
                <a:lnTo>
                  <a:pt x="1458" y="819"/>
                </a:lnTo>
                <a:lnTo>
                  <a:pt x="1459" y="819"/>
                </a:lnTo>
                <a:lnTo>
                  <a:pt x="1460" y="819"/>
                </a:lnTo>
                <a:lnTo>
                  <a:pt x="1463" y="819"/>
                </a:lnTo>
                <a:lnTo>
                  <a:pt x="1467" y="819"/>
                </a:lnTo>
                <a:lnTo>
                  <a:pt x="1468" y="820"/>
                </a:lnTo>
                <a:lnTo>
                  <a:pt x="1468" y="819"/>
                </a:lnTo>
                <a:lnTo>
                  <a:pt x="1472" y="820"/>
                </a:lnTo>
                <a:lnTo>
                  <a:pt x="1476" y="822"/>
                </a:lnTo>
                <a:lnTo>
                  <a:pt x="1476" y="824"/>
                </a:lnTo>
                <a:lnTo>
                  <a:pt x="1476" y="826"/>
                </a:lnTo>
                <a:lnTo>
                  <a:pt x="1477" y="828"/>
                </a:lnTo>
                <a:lnTo>
                  <a:pt x="1480" y="830"/>
                </a:lnTo>
                <a:lnTo>
                  <a:pt x="1485" y="828"/>
                </a:lnTo>
                <a:lnTo>
                  <a:pt x="1486" y="828"/>
                </a:lnTo>
                <a:lnTo>
                  <a:pt x="1487" y="827"/>
                </a:lnTo>
                <a:lnTo>
                  <a:pt x="1488" y="826"/>
                </a:lnTo>
                <a:lnTo>
                  <a:pt x="1497" y="818"/>
                </a:lnTo>
                <a:lnTo>
                  <a:pt x="1500" y="817"/>
                </a:lnTo>
                <a:lnTo>
                  <a:pt x="1501" y="817"/>
                </a:lnTo>
                <a:lnTo>
                  <a:pt x="1503" y="816"/>
                </a:lnTo>
                <a:lnTo>
                  <a:pt x="1506" y="812"/>
                </a:lnTo>
                <a:lnTo>
                  <a:pt x="1511" y="805"/>
                </a:lnTo>
                <a:lnTo>
                  <a:pt x="1512" y="804"/>
                </a:lnTo>
                <a:lnTo>
                  <a:pt x="1513" y="804"/>
                </a:lnTo>
                <a:lnTo>
                  <a:pt x="1515" y="802"/>
                </a:lnTo>
                <a:lnTo>
                  <a:pt x="1521" y="796"/>
                </a:lnTo>
                <a:lnTo>
                  <a:pt x="1526" y="792"/>
                </a:lnTo>
                <a:lnTo>
                  <a:pt x="1529" y="787"/>
                </a:lnTo>
                <a:lnTo>
                  <a:pt x="1532" y="785"/>
                </a:lnTo>
                <a:lnTo>
                  <a:pt x="1534" y="784"/>
                </a:lnTo>
                <a:lnTo>
                  <a:pt x="1536" y="783"/>
                </a:lnTo>
                <a:lnTo>
                  <a:pt x="1538" y="783"/>
                </a:lnTo>
                <a:lnTo>
                  <a:pt x="1538" y="780"/>
                </a:lnTo>
                <a:lnTo>
                  <a:pt x="1539" y="776"/>
                </a:lnTo>
                <a:lnTo>
                  <a:pt x="1545" y="771"/>
                </a:lnTo>
                <a:lnTo>
                  <a:pt x="1546" y="771"/>
                </a:lnTo>
                <a:lnTo>
                  <a:pt x="1547" y="770"/>
                </a:lnTo>
                <a:lnTo>
                  <a:pt x="1545" y="769"/>
                </a:lnTo>
                <a:lnTo>
                  <a:pt x="1552" y="760"/>
                </a:lnTo>
                <a:lnTo>
                  <a:pt x="1559" y="751"/>
                </a:lnTo>
                <a:lnTo>
                  <a:pt x="1560" y="752"/>
                </a:lnTo>
                <a:lnTo>
                  <a:pt x="1559" y="753"/>
                </a:lnTo>
                <a:lnTo>
                  <a:pt x="1561" y="752"/>
                </a:lnTo>
                <a:lnTo>
                  <a:pt x="1562" y="751"/>
                </a:lnTo>
                <a:lnTo>
                  <a:pt x="1561" y="751"/>
                </a:lnTo>
                <a:lnTo>
                  <a:pt x="1562" y="750"/>
                </a:lnTo>
                <a:lnTo>
                  <a:pt x="1563" y="750"/>
                </a:lnTo>
                <a:lnTo>
                  <a:pt x="1565" y="750"/>
                </a:lnTo>
                <a:lnTo>
                  <a:pt x="1567" y="749"/>
                </a:lnTo>
                <a:lnTo>
                  <a:pt x="1567" y="748"/>
                </a:lnTo>
                <a:lnTo>
                  <a:pt x="1570" y="745"/>
                </a:lnTo>
                <a:lnTo>
                  <a:pt x="1571" y="742"/>
                </a:lnTo>
                <a:lnTo>
                  <a:pt x="1585" y="745"/>
                </a:lnTo>
                <a:lnTo>
                  <a:pt x="1587" y="746"/>
                </a:lnTo>
                <a:lnTo>
                  <a:pt x="1604" y="751"/>
                </a:lnTo>
                <a:lnTo>
                  <a:pt x="1605" y="750"/>
                </a:lnTo>
                <a:lnTo>
                  <a:pt x="1606" y="751"/>
                </a:lnTo>
                <a:lnTo>
                  <a:pt x="1609" y="752"/>
                </a:lnTo>
                <a:lnTo>
                  <a:pt x="1612" y="753"/>
                </a:lnTo>
                <a:lnTo>
                  <a:pt x="1614" y="753"/>
                </a:lnTo>
                <a:lnTo>
                  <a:pt x="1615" y="754"/>
                </a:lnTo>
                <a:lnTo>
                  <a:pt x="1618" y="757"/>
                </a:lnTo>
                <a:lnTo>
                  <a:pt x="1619" y="759"/>
                </a:lnTo>
                <a:lnTo>
                  <a:pt x="1626" y="765"/>
                </a:lnTo>
                <a:lnTo>
                  <a:pt x="1628" y="767"/>
                </a:lnTo>
                <a:lnTo>
                  <a:pt x="1629" y="768"/>
                </a:lnTo>
                <a:lnTo>
                  <a:pt x="1630" y="768"/>
                </a:lnTo>
                <a:lnTo>
                  <a:pt x="1631" y="771"/>
                </a:lnTo>
                <a:lnTo>
                  <a:pt x="1632" y="770"/>
                </a:lnTo>
                <a:lnTo>
                  <a:pt x="1632" y="771"/>
                </a:lnTo>
                <a:lnTo>
                  <a:pt x="1632" y="770"/>
                </a:lnTo>
                <a:lnTo>
                  <a:pt x="1631" y="771"/>
                </a:lnTo>
                <a:lnTo>
                  <a:pt x="1632" y="773"/>
                </a:lnTo>
                <a:lnTo>
                  <a:pt x="1632" y="771"/>
                </a:lnTo>
                <a:lnTo>
                  <a:pt x="1634" y="771"/>
                </a:lnTo>
                <a:lnTo>
                  <a:pt x="1634" y="773"/>
                </a:lnTo>
                <a:lnTo>
                  <a:pt x="1632" y="773"/>
                </a:lnTo>
                <a:lnTo>
                  <a:pt x="1634" y="774"/>
                </a:lnTo>
                <a:lnTo>
                  <a:pt x="1635" y="774"/>
                </a:lnTo>
                <a:lnTo>
                  <a:pt x="1634" y="774"/>
                </a:lnTo>
                <a:lnTo>
                  <a:pt x="1635" y="776"/>
                </a:lnTo>
                <a:lnTo>
                  <a:pt x="1630" y="780"/>
                </a:lnTo>
                <a:lnTo>
                  <a:pt x="1630" y="782"/>
                </a:lnTo>
                <a:lnTo>
                  <a:pt x="1630" y="780"/>
                </a:lnTo>
                <a:lnTo>
                  <a:pt x="1631" y="782"/>
                </a:lnTo>
                <a:lnTo>
                  <a:pt x="1630" y="782"/>
                </a:lnTo>
                <a:lnTo>
                  <a:pt x="1630" y="780"/>
                </a:lnTo>
                <a:lnTo>
                  <a:pt x="1629" y="783"/>
                </a:lnTo>
                <a:lnTo>
                  <a:pt x="1628" y="783"/>
                </a:lnTo>
                <a:lnTo>
                  <a:pt x="1628" y="784"/>
                </a:lnTo>
                <a:lnTo>
                  <a:pt x="1627" y="784"/>
                </a:lnTo>
                <a:lnTo>
                  <a:pt x="1627" y="785"/>
                </a:lnTo>
                <a:lnTo>
                  <a:pt x="1627" y="786"/>
                </a:lnTo>
                <a:lnTo>
                  <a:pt x="1627" y="785"/>
                </a:lnTo>
                <a:lnTo>
                  <a:pt x="1626" y="785"/>
                </a:lnTo>
                <a:lnTo>
                  <a:pt x="1627" y="786"/>
                </a:lnTo>
                <a:lnTo>
                  <a:pt x="1621" y="791"/>
                </a:lnTo>
                <a:lnTo>
                  <a:pt x="1611" y="791"/>
                </a:lnTo>
                <a:lnTo>
                  <a:pt x="1609" y="794"/>
                </a:lnTo>
                <a:lnTo>
                  <a:pt x="1607" y="795"/>
                </a:lnTo>
                <a:lnTo>
                  <a:pt x="1606" y="796"/>
                </a:lnTo>
                <a:lnTo>
                  <a:pt x="1605" y="799"/>
                </a:lnTo>
                <a:lnTo>
                  <a:pt x="1605" y="801"/>
                </a:lnTo>
                <a:lnTo>
                  <a:pt x="1604" y="802"/>
                </a:lnTo>
                <a:lnTo>
                  <a:pt x="1604" y="803"/>
                </a:lnTo>
                <a:lnTo>
                  <a:pt x="1604" y="805"/>
                </a:lnTo>
                <a:lnTo>
                  <a:pt x="1605" y="807"/>
                </a:lnTo>
                <a:lnTo>
                  <a:pt x="1606" y="805"/>
                </a:lnTo>
                <a:lnTo>
                  <a:pt x="1606" y="802"/>
                </a:lnTo>
                <a:lnTo>
                  <a:pt x="1606" y="800"/>
                </a:lnTo>
                <a:lnTo>
                  <a:pt x="1610" y="796"/>
                </a:lnTo>
                <a:lnTo>
                  <a:pt x="1611" y="796"/>
                </a:lnTo>
                <a:lnTo>
                  <a:pt x="1613" y="795"/>
                </a:lnTo>
                <a:lnTo>
                  <a:pt x="1614" y="795"/>
                </a:lnTo>
                <a:lnTo>
                  <a:pt x="1614" y="794"/>
                </a:lnTo>
                <a:lnTo>
                  <a:pt x="1619" y="794"/>
                </a:lnTo>
                <a:lnTo>
                  <a:pt x="1622" y="795"/>
                </a:lnTo>
                <a:lnTo>
                  <a:pt x="1629" y="791"/>
                </a:lnTo>
                <a:lnTo>
                  <a:pt x="1630" y="791"/>
                </a:lnTo>
                <a:lnTo>
                  <a:pt x="1630" y="790"/>
                </a:lnTo>
                <a:lnTo>
                  <a:pt x="1631" y="790"/>
                </a:lnTo>
                <a:lnTo>
                  <a:pt x="1632" y="788"/>
                </a:lnTo>
                <a:lnTo>
                  <a:pt x="1634" y="788"/>
                </a:lnTo>
                <a:lnTo>
                  <a:pt x="1634" y="787"/>
                </a:lnTo>
                <a:lnTo>
                  <a:pt x="1635" y="787"/>
                </a:lnTo>
                <a:lnTo>
                  <a:pt x="1635" y="786"/>
                </a:lnTo>
                <a:lnTo>
                  <a:pt x="1636" y="786"/>
                </a:lnTo>
                <a:lnTo>
                  <a:pt x="1637" y="786"/>
                </a:lnTo>
                <a:lnTo>
                  <a:pt x="1637" y="785"/>
                </a:lnTo>
                <a:lnTo>
                  <a:pt x="1639" y="784"/>
                </a:lnTo>
                <a:lnTo>
                  <a:pt x="1640" y="783"/>
                </a:lnTo>
                <a:lnTo>
                  <a:pt x="1642" y="783"/>
                </a:lnTo>
                <a:lnTo>
                  <a:pt x="1642" y="782"/>
                </a:lnTo>
                <a:lnTo>
                  <a:pt x="1642" y="783"/>
                </a:lnTo>
                <a:lnTo>
                  <a:pt x="1640" y="783"/>
                </a:lnTo>
                <a:lnTo>
                  <a:pt x="1640" y="784"/>
                </a:lnTo>
                <a:lnTo>
                  <a:pt x="1639" y="784"/>
                </a:lnTo>
                <a:lnTo>
                  <a:pt x="1639" y="785"/>
                </a:lnTo>
                <a:lnTo>
                  <a:pt x="1637" y="786"/>
                </a:lnTo>
                <a:lnTo>
                  <a:pt x="1636" y="787"/>
                </a:lnTo>
                <a:lnTo>
                  <a:pt x="1635" y="787"/>
                </a:lnTo>
                <a:lnTo>
                  <a:pt x="1635" y="788"/>
                </a:lnTo>
                <a:lnTo>
                  <a:pt x="1634" y="788"/>
                </a:lnTo>
                <a:lnTo>
                  <a:pt x="1635" y="788"/>
                </a:lnTo>
                <a:lnTo>
                  <a:pt x="1635" y="790"/>
                </a:lnTo>
                <a:lnTo>
                  <a:pt x="1636" y="790"/>
                </a:lnTo>
                <a:lnTo>
                  <a:pt x="1636" y="791"/>
                </a:lnTo>
                <a:lnTo>
                  <a:pt x="1637" y="791"/>
                </a:lnTo>
                <a:lnTo>
                  <a:pt x="1639" y="794"/>
                </a:lnTo>
                <a:lnTo>
                  <a:pt x="1637" y="798"/>
                </a:lnTo>
                <a:lnTo>
                  <a:pt x="1637" y="796"/>
                </a:lnTo>
                <a:lnTo>
                  <a:pt x="1640" y="794"/>
                </a:lnTo>
                <a:lnTo>
                  <a:pt x="1638" y="796"/>
                </a:lnTo>
                <a:lnTo>
                  <a:pt x="1638" y="798"/>
                </a:lnTo>
                <a:lnTo>
                  <a:pt x="1637" y="798"/>
                </a:lnTo>
                <a:lnTo>
                  <a:pt x="1638" y="798"/>
                </a:lnTo>
                <a:lnTo>
                  <a:pt x="1638" y="796"/>
                </a:lnTo>
                <a:lnTo>
                  <a:pt x="1639" y="796"/>
                </a:lnTo>
                <a:lnTo>
                  <a:pt x="1639" y="795"/>
                </a:lnTo>
                <a:lnTo>
                  <a:pt x="1640" y="795"/>
                </a:lnTo>
                <a:lnTo>
                  <a:pt x="1640" y="794"/>
                </a:lnTo>
                <a:lnTo>
                  <a:pt x="1642" y="794"/>
                </a:lnTo>
                <a:lnTo>
                  <a:pt x="1642" y="793"/>
                </a:lnTo>
                <a:lnTo>
                  <a:pt x="1643" y="793"/>
                </a:lnTo>
                <a:lnTo>
                  <a:pt x="1644" y="793"/>
                </a:lnTo>
                <a:lnTo>
                  <a:pt x="1645" y="793"/>
                </a:lnTo>
                <a:lnTo>
                  <a:pt x="1645" y="794"/>
                </a:lnTo>
                <a:lnTo>
                  <a:pt x="1646" y="794"/>
                </a:lnTo>
                <a:lnTo>
                  <a:pt x="1646" y="795"/>
                </a:lnTo>
                <a:lnTo>
                  <a:pt x="1647" y="795"/>
                </a:lnTo>
                <a:lnTo>
                  <a:pt x="1647" y="796"/>
                </a:lnTo>
                <a:lnTo>
                  <a:pt x="1651" y="793"/>
                </a:lnTo>
                <a:lnTo>
                  <a:pt x="1651" y="792"/>
                </a:lnTo>
                <a:lnTo>
                  <a:pt x="1648" y="790"/>
                </a:lnTo>
                <a:lnTo>
                  <a:pt x="1652" y="792"/>
                </a:lnTo>
                <a:lnTo>
                  <a:pt x="1654" y="794"/>
                </a:lnTo>
                <a:lnTo>
                  <a:pt x="1653" y="794"/>
                </a:lnTo>
                <a:lnTo>
                  <a:pt x="1652" y="793"/>
                </a:lnTo>
                <a:lnTo>
                  <a:pt x="1651" y="793"/>
                </a:lnTo>
                <a:lnTo>
                  <a:pt x="1647" y="796"/>
                </a:lnTo>
                <a:lnTo>
                  <a:pt x="1648" y="796"/>
                </a:lnTo>
                <a:lnTo>
                  <a:pt x="1648" y="798"/>
                </a:lnTo>
                <a:lnTo>
                  <a:pt x="1649" y="798"/>
                </a:lnTo>
                <a:lnTo>
                  <a:pt x="1649" y="799"/>
                </a:lnTo>
                <a:lnTo>
                  <a:pt x="1651" y="799"/>
                </a:lnTo>
                <a:lnTo>
                  <a:pt x="1651" y="800"/>
                </a:lnTo>
                <a:lnTo>
                  <a:pt x="1652" y="799"/>
                </a:lnTo>
                <a:lnTo>
                  <a:pt x="1651" y="800"/>
                </a:lnTo>
                <a:lnTo>
                  <a:pt x="1652" y="800"/>
                </a:lnTo>
                <a:lnTo>
                  <a:pt x="1652" y="801"/>
                </a:lnTo>
                <a:lnTo>
                  <a:pt x="1653" y="801"/>
                </a:lnTo>
                <a:lnTo>
                  <a:pt x="1653" y="802"/>
                </a:lnTo>
                <a:lnTo>
                  <a:pt x="1654" y="802"/>
                </a:lnTo>
                <a:lnTo>
                  <a:pt x="1654" y="803"/>
                </a:lnTo>
                <a:lnTo>
                  <a:pt x="1654" y="804"/>
                </a:lnTo>
                <a:lnTo>
                  <a:pt x="1653" y="804"/>
                </a:lnTo>
                <a:lnTo>
                  <a:pt x="1653" y="805"/>
                </a:lnTo>
                <a:lnTo>
                  <a:pt x="1652" y="805"/>
                </a:lnTo>
                <a:lnTo>
                  <a:pt x="1652" y="807"/>
                </a:lnTo>
                <a:lnTo>
                  <a:pt x="1651" y="807"/>
                </a:lnTo>
                <a:lnTo>
                  <a:pt x="1651" y="808"/>
                </a:lnTo>
                <a:lnTo>
                  <a:pt x="1651" y="809"/>
                </a:lnTo>
                <a:lnTo>
                  <a:pt x="1649" y="809"/>
                </a:lnTo>
                <a:lnTo>
                  <a:pt x="1649" y="810"/>
                </a:lnTo>
                <a:lnTo>
                  <a:pt x="1651" y="810"/>
                </a:lnTo>
                <a:lnTo>
                  <a:pt x="1652" y="810"/>
                </a:lnTo>
                <a:lnTo>
                  <a:pt x="1653" y="810"/>
                </a:lnTo>
                <a:lnTo>
                  <a:pt x="1654" y="810"/>
                </a:lnTo>
                <a:lnTo>
                  <a:pt x="1654" y="812"/>
                </a:lnTo>
                <a:lnTo>
                  <a:pt x="1655" y="813"/>
                </a:lnTo>
                <a:lnTo>
                  <a:pt x="1656" y="816"/>
                </a:lnTo>
                <a:lnTo>
                  <a:pt x="1652" y="820"/>
                </a:lnTo>
                <a:lnTo>
                  <a:pt x="1649" y="822"/>
                </a:lnTo>
                <a:lnTo>
                  <a:pt x="1651" y="824"/>
                </a:lnTo>
                <a:lnTo>
                  <a:pt x="1652" y="825"/>
                </a:lnTo>
                <a:lnTo>
                  <a:pt x="1653" y="827"/>
                </a:lnTo>
                <a:lnTo>
                  <a:pt x="1654" y="828"/>
                </a:lnTo>
                <a:lnTo>
                  <a:pt x="1655" y="829"/>
                </a:lnTo>
                <a:lnTo>
                  <a:pt x="1655" y="830"/>
                </a:lnTo>
                <a:lnTo>
                  <a:pt x="1655" y="832"/>
                </a:lnTo>
                <a:lnTo>
                  <a:pt x="1654" y="834"/>
                </a:lnTo>
                <a:lnTo>
                  <a:pt x="1653" y="835"/>
                </a:lnTo>
                <a:lnTo>
                  <a:pt x="1653" y="836"/>
                </a:lnTo>
                <a:lnTo>
                  <a:pt x="1653" y="837"/>
                </a:lnTo>
                <a:lnTo>
                  <a:pt x="1654" y="836"/>
                </a:lnTo>
                <a:lnTo>
                  <a:pt x="1654" y="835"/>
                </a:lnTo>
                <a:lnTo>
                  <a:pt x="1654" y="834"/>
                </a:lnTo>
                <a:lnTo>
                  <a:pt x="1655" y="833"/>
                </a:lnTo>
                <a:lnTo>
                  <a:pt x="1655" y="830"/>
                </a:lnTo>
                <a:lnTo>
                  <a:pt x="1655" y="829"/>
                </a:lnTo>
                <a:lnTo>
                  <a:pt x="1655" y="828"/>
                </a:lnTo>
                <a:lnTo>
                  <a:pt x="1655" y="826"/>
                </a:lnTo>
                <a:lnTo>
                  <a:pt x="1656" y="825"/>
                </a:lnTo>
                <a:lnTo>
                  <a:pt x="1656" y="824"/>
                </a:lnTo>
                <a:lnTo>
                  <a:pt x="1657" y="824"/>
                </a:lnTo>
                <a:lnTo>
                  <a:pt x="1659" y="824"/>
                </a:lnTo>
                <a:lnTo>
                  <a:pt x="1659" y="822"/>
                </a:lnTo>
                <a:lnTo>
                  <a:pt x="1660" y="821"/>
                </a:lnTo>
                <a:lnTo>
                  <a:pt x="1660" y="820"/>
                </a:lnTo>
                <a:lnTo>
                  <a:pt x="1661" y="820"/>
                </a:lnTo>
                <a:lnTo>
                  <a:pt x="1661" y="824"/>
                </a:lnTo>
                <a:lnTo>
                  <a:pt x="1663" y="832"/>
                </a:lnTo>
                <a:lnTo>
                  <a:pt x="1664" y="833"/>
                </a:lnTo>
                <a:lnTo>
                  <a:pt x="1664" y="834"/>
                </a:lnTo>
                <a:lnTo>
                  <a:pt x="1663" y="835"/>
                </a:lnTo>
                <a:lnTo>
                  <a:pt x="1663" y="836"/>
                </a:lnTo>
                <a:lnTo>
                  <a:pt x="1663" y="837"/>
                </a:lnTo>
                <a:lnTo>
                  <a:pt x="1663" y="838"/>
                </a:lnTo>
                <a:lnTo>
                  <a:pt x="1662" y="842"/>
                </a:lnTo>
                <a:lnTo>
                  <a:pt x="1662" y="843"/>
                </a:lnTo>
                <a:lnTo>
                  <a:pt x="1661" y="843"/>
                </a:lnTo>
                <a:lnTo>
                  <a:pt x="1661" y="845"/>
                </a:lnTo>
                <a:lnTo>
                  <a:pt x="1662" y="844"/>
                </a:lnTo>
                <a:lnTo>
                  <a:pt x="1663" y="845"/>
                </a:lnTo>
                <a:lnTo>
                  <a:pt x="1664" y="845"/>
                </a:lnTo>
                <a:lnTo>
                  <a:pt x="1671" y="845"/>
                </a:lnTo>
                <a:lnTo>
                  <a:pt x="1672" y="844"/>
                </a:lnTo>
                <a:lnTo>
                  <a:pt x="1680" y="843"/>
                </a:lnTo>
                <a:lnTo>
                  <a:pt x="1680" y="842"/>
                </a:lnTo>
                <a:lnTo>
                  <a:pt x="1681" y="842"/>
                </a:lnTo>
                <a:lnTo>
                  <a:pt x="1681" y="841"/>
                </a:lnTo>
                <a:lnTo>
                  <a:pt x="1681" y="842"/>
                </a:lnTo>
                <a:lnTo>
                  <a:pt x="1680" y="843"/>
                </a:lnTo>
                <a:lnTo>
                  <a:pt x="1687" y="842"/>
                </a:lnTo>
                <a:lnTo>
                  <a:pt x="1688" y="842"/>
                </a:lnTo>
                <a:lnTo>
                  <a:pt x="1689" y="842"/>
                </a:lnTo>
                <a:lnTo>
                  <a:pt x="1688" y="842"/>
                </a:lnTo>
                <a:lnTo>
                  <a:pt x="1686" y="841"/>
                </a:lnTo>
                <a:lnTo>
                  <a:pt x="1686" y="840"/>
                </a:lnTo>
                <a:lnTo>
                  <a:pt x="1685" y="838"/>
                </a:lnTo>
                <a:lnTo>
                  <a:pt x="1685" y="837"/>
                </a:lnTo>
                <a:lnTo>
                  <a:pt x="1685" y="836"/>
                </a:lnTo>
                <a:lnTo>
                  <a:pt x="1685" y="835"/>
                </a:lnTo>
                <a:lnTo>
                  <a:pt x="1686" y="835"/>
                </a:lnTo>
                <a:lnTo>
                  <a:pt x="1686" y="834"/>
                </a:lnTo>
                <a:lnTo>
                  <a:pt x="1687" y="834"/>
                </a:lnTo>
                <a:lnTo>
                  <a:pt x="1687" y="833"/>
                </a:lnTo>
                <a:lnTo>
                  <a:pt x="1685" y="825"/>
                </a:lnTo>
                <a:lnTo>
                  <a:pt x="1685" y="824"/>
                </a:lnTo>
                <a:lnTo>
                  <a:pt x="1685" y="822"/>
                </a:lnTo>
                <a:lnTo>
                  <a:pt x="1685" y="819"/>
                </a:lnTo>
                <a:lnTo>
                  <a:pt x="1684" y="818"/>
                </a:lnTo>
                <a:lnTo>
                  <a:pt x="1684" y="817"/>
                </a:lnTo>
                <a:lnTo>
                  <a:pt x="1684" y="816"/>
                </a:lnTo>
                <a:lnTo>
                  <a:pt x="1682" y="816"/>
                </a:lnTo>
                <a:lnTo>
                  <a:pt x="1684" y="815"/>
                </a:lnTo>
                <a:lnTo>
                  <a:pt x="1684" y="812"/>
                </a:lnTo>
                <a:lnTo>
                  <a:pt x="1684" y="811"/>
                </a:lnTo>
                <a:lnTo>
                  <a:pt x="1684" y="810"/>
                </a:lnTo>
                <a:lnTo>
                  <a:pt x="1682" y="809"/>
                </a:lnTo>
                <a:lnTo>
                  <a:pt x="1684" y="810"/>
                </a:lnTo>
                <a:lnTo>
                  <a:pt x="1684" y="809"/>
                </a:lnTo>
                <a:lnTo>
                  <a:pt x="1684" y="810"/>
                </a:lnTo>
                <a:lnTo>
                  <a:pt x="1684" y="809"/>
                </a:lnTo>
                <a:lnTo>
                  <a:pt x="1685" y="808"/>
                </a:lnTo>
                <a:lnTo>
                  <a:pt x="1685" y="807"/>
                </a:lnTo>
                <a:lnTo>
                  <a:pt x="1687" y="807"/>
                </a:lnTo>
                <a:lnTo>
                  <a:pt x="1689" y="805"/>
                </a:lnTo>
                <a:lnTo>
                  <a:pt x="1691" y="805"/>
                </a:lnTo>
                <a:lnTo>
                  <a:pt x="1694" y="805"/>
                </a:lnTo>
                <a:lnTo>
                  <a:pt x="1695" y="805"/>
                </a:lnTo>
                <a:lnTo>
                  <a:pt x="1696" y="805"/>
                </a:lnTo>
                <a:lnTo>
                  <a:pt x="1697" y="805"/>
                </a:lnTo>
                <a:lnTo>
                  <a:pt x="1697" y="804"/>
                </a:lnTo>
                <a:lnTo>
                  <a:pt x="1698" y="804"/>
                </a:lnTo>
                <a:lnTo>
                  <a:pt x="1699" y="804"/>
                </a:lnTo>
                <a:lnTo>
                  <a:pt x="1701" y="803"/>
                </a:lnTo>
                <a:lnTo>
                  <a:pt x="1702" y="803"/>
                </a:lnTo>
                <a:lnTo>
                  <a:pt x="1703" y="803"/>
                </a:lnTo>
                <a:lnTo>
                  <a:pt x="1705" y="803"/>
                </a:lnTo>
                <a:lnTo>
                  <a:pt x="1706" y="803"/>
                </a:lnTo>
                <a:lnTo>
                  <a:pt x="1707" y="803"/>
                </a:lnTo>
                <a:lnTo>
                  <a:pt x="1709" y="803"/>
                </a:lnTo>
                <a:lnTo>
                  <a:pt x="1709" y="802"/>
                </a:lnTo>
                <a:lnTo>
                  <a:pt x="1709" y="803"/>
                </a:lnTo>
                <a:lnTo>
                  <a:pt x="1710" y="803"/>
                </a:lnTo>
                <a:lnTo>
                  <a:pt x="1710" y="802"/>
                </a:lnTo>
                <a:lnTo>
                  <a:pt x="1711" y="803"/>
                </a:lnTo>
                <a:lnTo>
                  <a:pt x="1712" y="803"/>
                </a:lnTo>
                <a:lnTo>
                  <a:pt x="1711" y="796"/>
                </a:lnTo>
                <a:lnTo>
                  <a:pt x="1710" y="796"/>
                </a:lnTo>
                <a:lnTo>
                  <a:pt x="1712" y="793"/>
                </a:lnTo>
                <a:lnTo>
                  <a:pt x="1711" y="792"/>
                </a:lnTo>
                <a:lnTo>
                  <a:pt x="1707" y="791"/>
                </a:lnTo>
                <a:lnTo>
                  <a:pt x="1707" y="790"/>
                </a:lnTo>
                <a:lnTo>
                  <a:pt x="1709" y="790"/>
                </a:lnTo>
                <a:lnTo>
                  <a:pt x="1707" y="791"/>
                </a:lnTo>
                <a:lnTo>
                  <a:pt x="1709" y="791"/>
                </a:lnTo>
                <a:lnTo>
                  <a:pt x="1710" y="791"/>
                </a:lnTo>
                <a:lnTo>
                  <a:pt x="1711" y="792"/>
                </a:lnTo>
                <a:lnTo>
                  <a:pt x="1712" y="793"/>
                </a:lnTo>
                <a:lnTo>
                  <a:pt x="1714" y="790"/>
                </a:lnTo>
                <a:lnTo>
                  <a:pt x="1729" y="799"/>
                </a:lnTo>
                <a:lnTo>
                  <a:pt x="1730" y="798"/>
                </a:lnTo>
                <a:lnTo>
                  <a:pt x="1746" y="771"/>
                </a:lnTo>
                <a:lnTo>
                  <a:pt x="1748" y="773"/>
                </a:lnTo>
                <a:lnTo>
                  <a:pt x="1753" y="775"/>
                </a:lnTo>
                <a:lnTo>
                  <a:pt x="1755" y="771"/>
                </a:lnTo>
                <a:lnTo>
                  <a:pt x="1760" y="763"/>
                </a:lnTo>
                <a:lnTo>
                  <a:pt x="1761" y="762"/>
                </a:lnTo>
                <a:lnTo>
                  <a:pt x="1762" y="763"/>
                </a:lnTo>
                <a:lnTo>
                  <a:pt x="1761" y="765"/>
                </a:lnTo>
                <a:lnTo>
                  <a:pt x="1761" y="763"/>
                </a:lnTo>
                <a:lnTo>
                  <a:pt x="1755" y="771"/>
                </a:lnTo>
                <a:lnTo>
                  <a:pt x="1753" y="776"/>
                </a:lnTo>
                <a:lnTo>
                  <a:pt x="1753" y="777"/>
                </a:lnTo>
                <a:lnTo>
                  <a:pt x="1754" y="785"/>
                </a:lnTo>
                <a:lnTo>
                  <a:pt x="1757" y="785"/>
                </a:lnTo>
                <a:lnTo>
                  <a:pt x="1757" y="784"/>
                </a:lnTo>
                <a:lnTo>
                  <a:pt x="1758" y="784"/>
                </a:lnTo>
                <a:lnTo>
                  <a:pt x="1758" y="785"/>
                </a:lnTo>
                <a:lnTo>
                  <a:pt x="1757" y="785"/>
                </a:lnTo>
                <a:lnTo>
                  <a:pt x="1754" y="786"/>
                </a:lnTo>
                <a:lnTo>
                  <a:pt x="1749" y="793"/>
                </a:lnTo>
                <a:lnTo>
                  <a:pt x="1748" y="794"/>
                </a:lnTo>
                <a:lnTo>
                  <a:pt x="1745" y="794"/>
                </a:lnTo>
                <a:lnTo>
                  <a:pt x="1741" y="801"/>
                </a:lnTo>
                <a:lnTo>
                  <a:pt x="1743" y="801"/>
                </a:lnTo>
                <a:lnTo>
                  <a:pt x="1748" y="800"/>
                </a:lnTo>
                <a:lnTo>
                  <a:pt x="1751" y="800"/>
                </a:lnTo>
                <a:lnTo>
                  <a:pt x="1748" y="801"/>
                </a:lnTo>
                <a:lnTo>
                  <a:pt x="1743" y="802"/>
                </a:lnTo>
                <a:lnTo>
                  <a:pt x="1741" y="801"/>
                </a:lnTo>
                <a:lnTo>
                  <a:pt x="1740" y="802"/>
                </a:lnTo>
                <a:lnTo>
                  <a:pt x="1741" y="803"/>
                </a:lnTo>
                <a:lnTo>
                  <a:pt x="1741" y="804"/>
                </a:lnTo>
                <a:lnTo>
                  <a:pt x="1746" y="807"/>
                </a:lnTo>
                <a:lnTo>
                  <a:pt x="1748" y="808"/>
                </a:lnTo>
                <a:lnTo>
                  <a:pt x="1751" y="810"/>
                </a:lnTo>
                <a:lnTo>
                  <a:pt x="1752" y="810"/>
                </a:lnTo>
                <a:lnTo>
                  <a:pt x="1760" y="816"/>
                </a:lnTo>
                <a:lnTo>
                  <a:pt x="1761" y="817"/>
                </a:lnTo>
                <a:lnTo>
                  <a:pt x="1769" y="821"/>
                </a:lnTo>
                <a:lnTo>
                  <a:pt x="1770" y="821"/>
                </a:lnTo>
                <a:lnTo>
                  <a:pt x="1771" y="822"/>
                </a:lnTo>
                <a:lnTo>
                  <a:pt x="1774" y="825"/>
                </a:lnTo>
                <a:lnTo>
                  <a:pt x="1776" y="827"/>
                </a:lnTo>
                <a:lnTo>
                  <a:pt x="1793" y="837"/>
                </a:lnTo>
                <a:lnTo>
                  <a:pt x="1801" y="842"/>
                </a:lnTo>
                <a:lnTo>
                  <a:pt x="1802" y="842"/>
                </a:lnTo>
                <a:lnTo>
                  <a:pt x="1802" y="843"/>
                </a:lnTo>
                <a:lnTo>
                  <a:pt x="1803" y="843"/>
                </a:lnTo>
                <a:lnTo>
                  <a:pt x="1804" y="844"/>
                </a:lnTo>
                <a:lnTo>
                  <a:pt x="1806" y="846"/>
                </a:lnTo>
                <a:lnTo>
                  <a:pt x="1807" y="846"/>
                </a:lnTo>
                <a:lnTo>
                  <a:pt x="1810" y="847"/>
                </a:lnTo>
                <a:lnTo>
                  <a:pt x="1811" y="849"/>
                </a:lnTo>
                <a:lnTo>
                  <a:pt x="1812" y="849"/>
                </a:lnTo>
                <a:lnTo>
                  <a:pt x="1813" y="850"/>
                </a:lnTo>
                <a:lnTo>
                  <a:pt x="1815" y="851"/>
                </a:lnTo>
                <a:lnTo>
                  <a:pt x="1818" y="852"/>
                </a:lnTo>
                <a:lnTo>
                  <a:pt x="1820" y="853"/>
                </a:lnTo>
                <a:lnTo>
                  <a:pt x="1820" y="854"/>
                </a:lnTo>
                <a:lnTo>
                  <a:pt x="1820" y="855"/>
                </a:lnTo>
                <a:lnTo>
                  <a:pt x="1819" y="855"/>
                </a:lnTo>
                <a:lnTo>
                  <a:pt x="1816" y="860"/>
                </a:lnTo>
                <a:lnTo>
                  <a:pt x="1813" y="865"/>
                </a:lnTo>
                <a:lnTo>
                  <a:pt x="1813" y="866"/>
                </a:lnTo>
                <a:lnTo>
                  <a:pt x="1812" y="866"/>
                </a:lnTo>
                <a:lnTo>
                  <a:pt x="1812" y="865"/>
                </a:lnTo>
                <a:lnTo>
                  <a:pt x="1810" y="863"/>
                </a:lnTo>
                <a:lnTo>
                  <a:pt x="1808" y="863"/>
                </a:lnTo>
                <a:lnTo>
                  <a:pt x="1807" y="863"/>
                </a:lnTo>
                <a:lnTo>
                  <a:pt x="1807" y="862"/>
                </a:lnTo>
                <a:lnTo>
                  <a:pt x="1807" y="863"/>
                </a:lnTo>
                <a:lnTo>
                  <a:pt x="1807" y="865"/>
                </a:lnTo>
                <a:lnTo>
                  <a:pt x="1806" y="866"/>
                </a:lnTo>
                <a:lnTo>
                  <a:pt x="1807" y="865"/>
                </a:lnTo>
                <a:lnTo>
                  <a:pt x="1810" y="866"/>
                </a:lnTo>
                <a:lnTo>
                  <a:pt x="1812" y="869"/>
                </a:lnTo>
                <a:lnTo>
                  <a:pt x="1813" y="870"/>
                </a:lnTo>
                <a:lnTo>
                  <a:pt x="1814" y="871"/>
                </a:lnTo>
                <a:lnTo>
                  <a:pt x="1815" y="872"/>
                </a:lnTo>
                <a:lnTo>
                  <a:pt x="1814" y="874"/>
                </a:lnTo>
                <a:lnTo>
                  <a:pt x="1813" y="874"/>
                </a:lnTo>
                <a:lnTo>
                  <a:pt x="1813" y="872"/>
                </a:lnTo>
                <a:lnTo>
                  <a:pt x="1812" y="872"/>
                </a:lnTo>
                <a:lnTo>
                  <a:pt x="1811" y="871"/>
                </a:lnTo>
                <a:lnTo>
                  <a:pt x="1811" y="872"/>
                </a:lnTo>
                <a:lnTo>
                  <a:pt x="1810" y="872"/>
                </a:lnTo>
                <a:lnTo>
                  <a:pt x="1810" y="874"/>
                </a:lnTo>
                <a:lnTo>
                  <a:pt x="1807" y="877"/>
                </a:lnTo>
                <a:lnTo>
                  <a:pt x="1806" y="878"/>
                </a:lnTo>
                <a:lnTo>
                  <a:pt x="1805" y="879"/>
                </a:lnTo>
                <a:lnTo>
                  <a:pt x="1804" y="880"/>
                </a:lnTo>
                <a:lnTo>
                  <a:pt x="1804" y="882"/>
                </a:lnTo>
                <a:lnTo>
                  <a:pt x="1803" y="883"/>
                </a:lnTo>
                <a:lnTo>
                  <a:pt x="1802" y="883"/>
                </a:lnTo>
                <a:lnTo>
                  <a:pt x="1801" y="884"/>
                </a:lnTo>
                <a:lnTo>
                  <a:pt x="1799" y="884"/>
                </a:lnTo>
                <a:lnTo>
                  <a:pt x="1798" y="884"/>
                </a:lnTo>
                <a:lnTo>
                  <a:pt x="1797" y="885"/>
                </a:lnTo>
                <a:lnTo>
                  <a:pt x="1796" y="885"/>
                </a:lnTo>
                <a:lnTo>
                  <a:pt x="1795" y="885"/>
                </a:lnTo>
                <a:lnTo>
                  <a:pt x="1794" y="885"/>
                </a:lnTo>
                <a:lnTo>
                  <a:pt x="1793" y="885"/>
                </a:lnTo>
                <a:lnTo>
                  <a:pt x="1793" y="884"/>
                </a:lnTo>
                <a:lnTo>
                  <a:pt x="1793" y="883"/>
                </a:lnTo>
                <a:lnTo>
                  <a:pt x="1791" y="883"/>
                </a:lnTo>
                <a:lnTo>
                  <a:pt x="1791" y="884"/>
                </a:lnTo>
                <a:lnTo>
                  <a:pt x="1791" y="885"/>
                </a:lnTo>
                <a:lnTo>
                  <a:pt x="1790" y="885"/>
                </a:lnTo>
                <a:lnTo>
                  <a:pt x="1789" y="885"/>
                </a:lnTo>
                <a:lnTo>
                  <a:pt x="1788" y="885"/>
                </a:lnTo>
                <a:lnTo>
                  <a:pt x="1787" y="885"/>
                </a:lnTo>
                <a:lnTo>
                  <a:pt x="1787" y="886"/>
                </a:lnTo>
                <a:lnTo>
                  <a:pt x="1786" y="885"/>
                </a:lnTo>
                <a:lnTo>
                  <a:pt x="1785" y="885"/>
                </a:lnTo>
                <a:lnTo>
                  <a:pt x="1785" y="886"/>
                </a:lnTo>
                <a:lnTo>
                  <a:pt x="1787" y="888"/>
                </a:lnTo>
                <a:lnTo>
                  <a:pt x="1788" y="889"/>
                </a:lnTo>
                <a:lnTo>
                  <a:pt x="1788" y="891"/>
                </a:lnTo>
                <a:lnTo>
                  <a:pt x="1789" y="893"/>
                </a:lnTo>
                <a:lnTo>
                  <a:pt x="1790" y="894"/>
                </a:lnTo>
                <a:lnTo>
                  <a:pt x="1791" y="896"/>
                </a:lnTo>
                <a:lnTo>
                  <a:pt x="1795" y="903"/>
                </a:lnTo>
                <a:lnTo>
                  <a:pt x="1797" y="907"/>
                </a:lnTo>
                <a:lnTo>
                  <a:pt x="1798" y="909"/>
                </a:lnTo>
                <a:lnTo>
                  <a:pt x="1799" y="911"/>
                </a:lnTo>
                <a:lnTo>
                  <a:pt x="1801" y="911"/>
                </a:lnTo>
                <a:lnTo>
                  <a:pt x="1802" y="911"/>
                </a:lnTo>
                <a:lnTo>
                  <a:pt x="1803" y="912"/>
                </a:lnTo>
                <a:lnTo>
                  <a:pt x="1802" y="912"/>
                </a:lnTo>
                <a:lnTo>
                  <a:pt x="1802" y="913"/>
                </a:lnTo>
                <a:lnTo>
                  <a:pt x="1803" y="912"/>
                </a:lnTo>
                <a:lnTo>
                  <a:pt x="1803" y="911"/>
                </a:lnTo>
                <a:lnTo>
                  <a:pt x="1804" y="911"/>
                </a:lnTo>
                <a:lnTo>
                  <a:pt x="1803" y="912"/>
                </a:lnTo>
                <a:lnTo>
                  <a:pt x="1803" y="913"/>
                </a:lnTo>
                <a:lnTo>
                  <a:pt x="1804" y="914"/>
                </a:lnTo>
                <a:lnTo>
                  <a:pt x="1804" y="913"/>
                </a:lnTo>
                <a:lnTo>
                  <a:pt x="1805" y="913"/>
                </a:lnTo>
                <a:lnTo>
                  <a:pt x="1805" y="912"/>
                </a:lnTo>
                <a:lnTo>
                  <a:pt x="1806" y="911"/>
                </a:lnTo>
                <a:lnTo>
                  <a:pt x="1806" y="910"/>
                </a:lnTo>
                <a:lnTo>
                  <a:pt x="1807" y="910"/>
                </a:lnTo>
                <a:lnTo>
                  <a:pt x="1807" y="909"/>
                </a:lnTo>
                <a:lnTo>
                  <a:pt x="1807" y="908"/>
                </a:lnTo>
                <a:lnTo>
                  <a:pt x="1808" y="908"/>
                </a:lnTo>
                <a:lnTo>
                  <a:pt x="1807" y="908"/>
                </a:lnTo>
                <a:lnTo>
                  <a:pt x="1806" y="907"/>
                </a:lnTo>
                <a:lnTo>
                  <a:pt x="1805" y="907"/>
                </a:lnTo>
                <a:lnTo>
                  <a:pt x="1805" y="905"/>
                </a:lnTo>
                <a:lnTo>
                  <a:pt x="1804" y="907"/>
                </a:lnTo>
                <a:lnTo>
                  <a:pt x="1805" y="905"/>
                </a:lnTo>
                <a:lnTo>
                  <a:pt x="1806" y="907"/>
                </a:lnTo>
                <a:lnTo>
                  <a:pt x="1807" y="907"/>
                </a:lnTo>
                <a:lnTo>
                  <a:pt x="1807" y="908"/>
                </a:lnTo>
                <a:lnTo>
                  <a:pt x="1808" y="908"/>
                </a:lnTo>
                <a:lnTo>
                  <a:pt x="1812" y="902"/>
                </a:lnTo>
                <a:lnTo>
                  <a:pt x="1811" y="902"/>
                </a:lnTo>
                <a:lnTo>
                  <a:pt x="1812" y="903"/>
                </a:lnTo>
                <a:lnTo>
                  <a:pt x="1812" y="902"/>
                </a:lnTo>
                <a:lnTo>
                  <a:pt x="1812" y="903"/>
                </a:lnTo>
                <a:lnTo>
                  <a:pt x="1811" y="903"/>
                </a:lnTo>
                <a:lnTo>
                  <a:pt x="1811" y="904"/>
                </a:lnTo>
                <a:lnTo>
                  <a:pt x="1810" y="905"/>
                </a:lnTo>
                <a:lnTo>
                  <a:pt x="1810" y="907"/>
                </a:lnTo>
                <a:lnTo>
                  <a:pt x="1808" y="907"/>
                </a:lnTo>
                <a:lnTo>
                  <a:pt x="1808" y="908"/>
                </a:lnTo>
                <a:lnTo>
                  <a:pt x="1810" y="909"/>
                </a:lnTo>
                <a:lnTo>
                  <a:pt x="1811" y="909"/>
                </a:lnTo>
                <a:lnTo>
                  <a:pt x="1811" y="910"/>
                </a:lnTo>
                <a:lnTo>
                  <a:pt x="1812" y="910"/>
                </a:lnTo>
                <a:lnTo>
                  <a:pt x="1813" y="910"/>
                </a:lnTo>
                <a:lnTo>
                  <a:pt x="1812" y="911"/>
                </a:lnTo>
                <a:lnTo>
                  <a:pt x="1812" y="910"/>
                </a:lnTo>
                <a:lnTo>
                  <a:pt x="1811" y="910"/>
                </a:lnTo>
                <a:lnTo>
                  <a:pt x="1810" y="909"/>
                </a:lnTo>
                <a:lnTo>
                  <a:pt x="1808" y="909"/>
                </a:lnTo>
                <a:lnTo>
                  <a:pt x="1808" y="908"/>
                </a:lnTo>
                <a:lnTo>
                  <a:pt x="1807" y="909"/>
                </a:lnTo>
                <a:lnTo>
                  <a:pt x="1807" y="910"/>
                </a:lnTo>
                <a:lnTo>
                  <a:pt x="1806" y="910"/>
                </a:lnTo>
                <a:lnTo>
                  <a:pt x="1806" y="911"/>
                </a:lnTo>
                <a:lnTo>
                  <a:pt x="1805" y="912"/>
                </a:lnTo>
                <a:lnTo>
                  <a:pt x="1807" y="913"/>
                </a:lnTo>
                <a:lnTo>
                  <a:pt x="1808" y="913"/>
                </a:lnTo>
                <a:lnTo>
                  <a:pt x="1810" y="914"/>
                </a:lnTo>
                <a:lnTo>
                  <a:pt x="1811" y="914"/>
                </a:lnTo>
                <a:lnTo>
                  <a:pt x="1811" y="916"/>
                </a:lnTo>
                <a:lnTo>
                  <a:pt x="1812" y="916"/>
                </a:lnTo>
                <a:lnTo>
                  <a:pt x="1813" y="916"/>
                </a:lnTo>
                <a:lnTo>
                  <a:pt x="1813" y="917"/>
                </a:lnTo>
                <a:lnTo>
                  <a:pt x="1812" y="916"/>
                </a:lnTo>
                <a:lnTo>
                  <a:pt x="1811" y="916"/>
                </a:lnTo>
                <a:lnTo>
                  <a:pt x="1810" y="914"/>
                </a:lnTo>
                <a:lnTo>
                  <a:pt x="1808" y="914"/>
                </a:lnTo>
                <a:lnTo>
                  <a:pt x="1808" y="913"/>
                </a:lnTo>
                <a:lnTo>
                  <a:pt x="1807" y="913"/>
                </a:lnTo>
                <a:lnTo>
                  <a:pt x="1805" y="912"/>
                </a:lnTo>
                <a:lnTo>
                  <a:pt x="1805" y="913"/>
                </a:lnTo>
                <a:lnTo>
                  <a:pt x="1804" y="913"/>
                </a:lnTo>
                <a:lnTo>
                  <a:pt x="1804" y="914"/>
                </a:lnTo>
                <a:lnTo>
                  <a:pt x="1811" y="919"/>
                </a:lnTo>
                <a:lnTo>
                  <a:pt x="1814" y="921"/>
                </a:lnTo>
                <a:lnTo>
                  <a:pt x="1819" y="922"/>
                </a:lnTo>
                <a:lnTo>
                  <a:pt x="1820" y="924"/>
                </a:lnTo>
                <a:lnTo>
                  <a:pt x="1822" y="925"/>
                </a:lnTo>
                <a:lnTo>
                  <a:pt x="1823" y="925"/>
                </a:lnTo>
                <a:lnTo>
                  <a:pt x="1824" y="925"/>
                </a:lnTo>
                <a:lnTo>
                  <a:pt x="1826" y="925"/>
                </a:lnTo>
                <a:lnTo>
                  <a:pt x="1828" y="926"/>
                </a:lnTo>
                <a:lnTo>
                  <a:pt x="1829" y="926"/>
                </a:lnTo>
                <a:lnTo>
                  <a:pt x="1830" y="926"/>
                </a:lnTo>
                <a:lnTo>
                  <a:pt x="1829" y="925"/>
                </a:lnTo>
                <a:lnTo>
                  <a:pt x="1830" y="926"/>
                </a:lnTo>
                <a:lnTo>
                  <a:pt x="1830" y="927"/>
                </a:lnTo>
                <a:lnTo>
                  <a:pt x="1831" y="926"/>
                </a:lnTo>
                <a:lnTo>
                  <a:pt x="1832" y="927"/>
                </a:lnTo>
                <a:lnTo>
                  <a:pt x="1831" y="926"/>
                </a:lnTo>
                <a:lnTo>
                  <a:pt x="1830" y="927"/>
                </a:lnTo>
                <a:lnTo>
                  <a:pt x="1833" y="928"/>
                </a:lnTo>
                <a:lnTo>
                  <a:pt x="1835" y="929"/>
                </a:lnTo>
                <a:lnTo>
                  <a:pt x="1836" y="930"/>
                </a:lnTo>
                <a:lnTo>
                  <a:pt x="1836" y="929"/>
                </a:lnTo>
                <a:lnTo>
                  <a:pt x="1837" y="929"/>
                </a:lnTo>
                <a:lnTo>
                  <a:pt x="1838" y="929"/>
                </a:lnTo>
                <a:lnTo>
                  <a:pt x="1839" y="929"/>
                </a:lnTo>
                <a:lnTo>
                  <a:pt x="1840" y="929"/>
                </a:lnTo>
                <a:lnTo>
                  <a:pt x="1841" y="929"/>
                </a:lnTo>
                <a:lnTo>
                  <a:pt x="1841" y="928"/>
                </a:lnTo>
                <a:lnTo>
                  <a:pt x="1843" y="928"/>
                </a:lnTo>
                <a:lnTo>
                  <a:pt x="1844" y="927"/>
                </a:lnTo>
                <a:lnTo>
                  <a:pt x="1845" y="926"/>
                </a:lnTo>
                <a:lnTo>
                  <a:pt x="1846" y="925"/>
                </a:lnTo>
                <a:lnTo>
                  <a:pt x="1844" y="919"/>
                </a:lnTo>
                <a:lnTo>
                  <a:pt x="1835" y="924"/>
                </a:lnTo>
                <a:lnTo>
                  <a:pt x="1835" y="925"/>
                </a:lnTo>
                <a:lnTo>
                  <a:pt x="1833" y="925"/>
                </a:lnTo>
                <a:lnTo>
                  <a:pt x="1833" y="924"/>
                </a:lnTo>
                <a:lnTo>
                  <a:pt x="1844" y="919"/>
                </a:lnTo>
                <a:lnTo>
                  <a:pt x="1846" y="925"/>
                </a:lnTo>
                <a:lnTo>
                  <a:pt x="1847" y="925"/>
                </a:lnTo>
                <a:lnTo>
                  <a:pt x="1848" y="925"/>
                </a:lnTo>
                <a:lnTo>
                  <a:pt x="1849" y="925"/>
                </a:lnTo>
                <a:lnTo>
                  <a:pt x="1850" y="924"/>
                </a:lnTo>
                <a:lnTo>
                  <a:pt x="1852" y="922"/>
                </a:lnTo>
                <a:lnTo>
                  <a:pt x="1857" y="918"/>
                </a:lnTo>
                <a:lnTo>
                  <a:pt x="1863" y="913"/>
                </a:lnTo>
                <a:lnTo>
                  <a:pt x="1864" y="911"/>
                </a:lnTo>
                <a:lnTo>
                  <a:pt x="1866" y="910"/>
                </a:lnTo>
                <a:lnTo>
                  <a:pt x="1869" y="908"/>
                </a:lnTo>
                <a:lnTo>
                  <a:pt x="1870" y="908"/>
                </a:lnTo>
                <a:lnTo>
                  <a:pt x="1871" y="907"/>
                </a:lnTo>
                <a:lnTo>
                  <a:pt x="1872" y="905"/>
                </a:lnTo>
                <a:lnTo>
                  <a:pt x="1871" y="905"/>
                </a:lnTo>
                <a:lnTo>
                  <a:pt x="1872" y="905"/>
                </a:lnTo>
                <a:lnTo>
                  <a:pt x="1871" y="904"/>
                </a:lnTo>
                <a:lnTo>
                  <a:pt x="1872" y="905"/>
                </a:lnTo>
                <a:lnTo>
                  <a:pt x="1873" y="905"/>
                </a:lnTo>
                <a:lnTo>
                  <a:pt x="1874" y="904"/>
                </a:lnTo>
                <a:lnTo>
                  <a:pt x="1874" y="903"/>
                </a:lnTo>
                <a:lnTo>
                  <a:pt x="1874" y="902"/>
                </a:lnTo>
                <a:lnTo>
                  <a:pt x="1874" y="900"/>
                </a:lnTo>
                <a:lnTo>
                  <a:pt x="1875" y="899"/>
                </a:lnTo>
                <a:lnTo>
                  <a:pt x="1877" y="899"/>
                </a:lnTo>
                <a:lnTo>
                  <a:pt x="1878" y="897"/>
                </a:lnTo>
                <a:lnTo>
                  <a:pt x="1879" y="896"/>
                </a:lnTo>
                <a:lnTo>
                  <a:pt x="1880" y="896"/>
                </a:lnTo>
                <a:lnTo>
                  <a:pt x="1883" y="895"/>
                </a:lnTo>
                <a:lnTo>
                  <a:pt x="1886" y="894"/>
                </a:lnTo>
                <a:lnTo>
                  <a:pt x="1887" y="894"/>
                </a:lnTo>
                <a:lnTo>
                  <a:pt x="1888" y="894"/>
                </a:lnTo>
                <a:lnTo>
                  <a:pt x="1889" y="894"/>
                </a:lnTo>
                <a:lnTo>
                  <a:pt x="1890" y="895"/>
                </a:lnTo>
                <a:lnTo>
                  <a:pt x="1890" y="894"/>
                </a:lnTo>
                <a:lnTo>
                  <a:pt x="1891" y="891"/>
                </a:lnTo>
                <a:lnTo>
                  <a:pt x="1891" y="889"/>
                </a:lnTo>
                <a:lnTo>
                  <a:pt x="1890" y="889"/>
                </a:lnTo>
                <a:lnTo>
                  <a:pt x="1889" y="888"/>
                </a:lnTo>
                <a:lnTo>
                  <a:pt x="1889" y="886"/>
                </a:lnTo>
                <a:lnTo>
                  <a:pt x="1889" y="885"/>
                </a:lnTo>
                <a:lnTo>
                  <a:pt x="1890" y="885"/>
                </a:lnTo>
                <a:lnTo>
                  <a:pt x="1890" y="884"/>
                </a:lnTo>
                <a:lnTo>
                  <a:pt x="1889" y="884"/>
                </a:lnTo>
                <a:lnTo>
                  <a:pt x="1888" y="884"/>
                </a:lnTo>
                <a:lnTo>
                  <a:pt x="1888" y="885"/>
                </a:lnTo>
                <a:lnTo>
                  <a:pt x="1888" y="886"/>
                </a:lnTo>
                <a:lnTo>
                  <a:pt x="1887" y="887"/>
                </a:lnTo>
                <a:lnTo>
                  <a:pt x="1887" y="888"/>
                </a:lnTo>
                <a:lnTo>
                  <a:pt x="1886" y="888"/>
                </a:lnTo>
                <a:lnTo>
                  <a:pt x="1883" y="889"/>
                </a:lnTo>
                <a:lnTo>
                  <a:pt x="1885" y="889"/>
                </a:lnTo>
                <a:lnTo>
                  <a:pt x="1883" y="889"/>
                </a:lnTo>
                <a:lnTo>
                  <a:pt x="1882" y="889"/>
                </a:lnTo>
                <a:lnTo>
                  <a:pt x="1881" y="889"/>
                </a:lnTo>
                <a:lnTo>
                  <a:pt x="1880" y="889"/>
                </a:lnTo>
                <a:lnTo>
                  <a:pt x="1880" y="891"/>
                </a:lnTo>
                <a:lnTo>
                  <a:pt x="1880" y="889"/>
                </a:lnTo>
                <a:lnTo>
                  <a:pt x="1879" y="891"/>
                </a:lnTo>
                <a:lnTo>
                  <a:pt x="1880" y="891"/>
                </a:lnTo>
                <a:lnTo>
                  <a:pt x="1879" y="891"/>
                </a:lnTo>
                <a:lnTo>
                  <a:pt x="1878" y="892"/>
                </a:lnTo>
                <a:lnTo>
                  <a:pt x="1878" y="891"/>
                </a:lnTo>
                <a:lnTo>
                  <a:pt x="1878" y="892"/>
                </a:lnTo>
                <a:lnTo>
                  <a:pt x="1878" y="891"/>
                </a:lnTo>
                <a:lnTo>
                  <a:pt x="1877" y="891"/>
                </a:lnTo>
                <a:lnTo>
                  <a:pt x="1877" y="892"/>
                </a:lnTo>
                <a:lnTo>
                  <a:pt x="1877" y="891"/>
                </a:lnTo>
                <a:lnTo>
                  <a:pt x="1875" y="892"/>
                </a:lnTo>
                <a:lnTo>
                  <a:pt x="1874" y="891"/>
                </a:lnTo>
                <a:lnTo>
                  <a:pt x="1873" y="892"/>
                </a:lnTo>
                <a:lnTo>
                  <a:pt x="1872" y="893"/>
                </a:lnTo>
                <a:lnTo>
                  <a:pt x="1871" y="892"/>
                </a:lnTo>
                <a:lnTo>
                  <a:pt x="1870" y="893"/>
                </a:lnTo>
                <a:lnTo>
                  <a:pt x="1869" y="893"/>
                </a:lnTo>
                <a:lnTo>
                  <a:pt x="1868" y="894"/>
                </a:lnTo>
                <a:lnTo>
                  <a:pt x="1865" y="893"/>
                </a:lnTo>
                <a:lnTo>
                  <a:pt x="1864" y="892"/>
                </a:lnTo>
                <a:lnTo>
                  <a:pt x="1861" y="891"/>
                </a:lnTo>
                <a:lnTo>
                  <a:pt x="1861" y="889"/>
                </a:lnTo>
                <a:lnTo>
                  <a:pt x="1860" y="889"/>
                </a:lnTo>
                <a:lnTo>
                  <a:pt x="1858" y="888"/>
                </a:lnTo>
                <a:lnTo>
                  <a:pt x="1857" y="888"/>
                </a:lnTo>
                <a:lnTo>
                  <a:pt x="1856" y="888"/>
                </a:lnTo>
                <a:lnTo>
                  <a:pt x="1855" y="888"/>
                </a:lnTo>
                <a:lnTo>
                  <a:pt x="1854" y="888"/>
                </a:lnTo>
                <a:lnTo>
                  <a:pt x="1853" y="886"/>
                </a:lnTo>
                <a:lnTo>
                  <a:pt x="1853" y="885"/>
                </a:lnTo>
                <a:lnTo>
                  <a:pt x="1852" y="884"/>
                </a:lnTo>
                <a:lnTo>
                  <a:pt x="1852" y="883"/>
                </a:lnTo>
                <a:lnTo>
                  <a:pt x="1852" y="882"/>
                </a:lnTo>
                <a:lnTo>
                  <a:pt x="1850" y="880"/>
                </a:lnTo>
                <a:lnTo>
                  <a:pt x="1850" y="879"/>
                </a:lnTo>
                <a:lnTo>
                  <a:pt x="1849" y="879"/>
                </a:lnTo>
                <a:lnTo>
                  <a:pt x="1849" y="878"/>
                </a:lnTo>
                <a:lnTo>
                  <a:pt x="1849" y="877"/>
                </a:lnTo>
                <a:lnTo>
                  <a:pt x="1849" y="878"/>
                </a:lnTo>
                <a:lnTo>
                  <a:pt x="1850" y="877"/>
                </a:lnTo>
                <a:lnTo>
                  <a:pt x="1850" y="876"/>
                </a:lnTo>
                <a:lnTo>
                  <a:pt x="1850" y="875"/>
                </a:lnTo>
                <a:lnTo>
                  <a:pt x="1849" y="875"/>
                </a:lnTo>
                <a:lnTo>
                  <a:pt x="1848" y="875"/>
                </a:lnTo>
                <a:lnTo>
                  <a:pt x="1847" y="871"/>
                </a:lnTo>
                <a:lnTo>
                  <a:pt x="1848" y="869"/>
                </a:lnTo>
                <a:lnTo>
                  <a:pt x="1849" y="869"/>
                </a:lnTo>
                <a:lnTo>
                  <a:pt x="1849" y="868"/>
                </a:lnTo>
                <a:lnTo>
                  <a:pt x="1849" y="862"/>
                </a:lnTo>
                <a:lnTo>
                  <a:pt x="1848" y="862"/>
                </a:lnTo>
                <a:lnTo>
                  <a:pt x="1848" y="861"/>
                </a:lnTo>
                <a:lnTo>
                  <a:pt x="1847" y="861"/>
                </a:lnTo>
                <a:lnTo>
                  <a:pt x="1846" y="860"/>
                </a:lnTo>
                <a:lnTo>
                  <a:pt x="1845" y="859"/>
                </a:lnTo>
                <a:lnTo>
                  <a:pt x="1845" y="858"/>
                </a:lnTo>
                <a:lnTo>
                  <a:pt x="1844" y="857"/>
                </a:lnTo>
                <a:lnTo>
                  <a:pt x="1844" y="855"/>
                </a:lnTo>
                <a:lnTo>
                  <a:pt x="1843" y="855"/>
                </a:lnTo>
                <a:lnTo>
                  <a:pt x="1841" y="855"/>
                </a:lnTo>
                <a:lnTo>
                  <a:pt x="1841" y="857"/>
                </a:lnTo>
                <a:lnTo>
                  <a:pt x="1840" y="857"/>
                </a:lnTo>
                <a:lnTo>
                  <a:pt x="1841" y="855"/>
                </a:lnTo>
                <a:lnTo>
                  <a:pt x="1837" y="855"/>
                </a:lnTo>
                <a:lnTo>
                  <a:pt x="1837" y="854"/>
                </a:lnTo>
                <a:lnTo>
                  <a:pt x="1837" y="855"/>
                </a:lnTo>
                <a:lnTo>
                  <a:pt x="1841" y="855"/>
                </a:lnTo>
                <a:lnTo>
                  <a:pt x="1841" y="854"/>
                </a:lnTo>
                <a:lnTo>
                  <a:pt x="1843" y="854"/>
                </a:lnTo>
                <a:lnTo>
                  <a:pt x="1844" y="853"/>
                </a:lnTo>
                <a:lnTo>
                  <a:pt x="1843" y="853"/>
                </a:lnTo>
                <a:lnTo>
                  <a:pt x="1844" y="853"/>
                </a:lnTo>
                <a:lnTo>
                  <a:pt x="1844" y="852"/>
                </a:lnTo>
                <a:lnTo>
                  <a:pt x="1845" y="851"/>
                </a:lnTo>
                <a:lnTo>
                  <a:pt x="1846" y="847"/>
                </a:lnTo>
                <a:lnTo>
                  <a:pt x="1847" y="845"/>
                </a:lnTo>
                <a:lnTo>
                  <a:pt x="1847" y="844"/>
                </a:lnTo>
                <a:lnTo>
                  <a:pt x="1846" y="840"/>
                </a:lnTo>
                <a:lnTo>
                  <a:pt x="1846" y="838"/>
                </a:lnTo>
                <a:lnTo>
                  <a:pt x="1846" y="837"/>
                </a:lnTo>
                <a:lnTo>
                  <a:pt x="1846" y="836"/>
                </a:lnTo>
                <a:lnTo>
                  <a:pt x="1847" y="836"/>
                </a:lnTo>
                <a:lnTo>
                  <a:pt x="1847" y="835"/>
                </a:lnTo>
                <a:lnTo>
                  <a:pt x="1847" y="834"/>
                </a:lnTo>
                <a:lnTo>
                  <a:pt x="1847" y="833"/>
                </a:lnTo>
                <a:lnTo>
                  <a:pt x="1847" y="832"/>
                </a:lnTo>
                <a:lnTo>
                  <a:pt x="1846" y="832"/>
                </a:lnTo>
                <a:lnTo>
                  <a:pt x="1847" y="832"/>
                </a:lnTo>
                <a:lnTo>
                  <a:pt x="1847" y="826"/>
                </a:lnTo>
                <a:lnTo>
                  <a:pt x="1846" y="826"/>
                </a:lnTo>
                <a:lnTo>
                  <a:pt x="1846" y="825"/>
                </a:lnTo>
                <a:lnTo>
                  <a:pt x="1847" y="825"/>
                </a:lnTo>
                <a:lnTo>
                  <a:pt x="1847" y="824"/>
                </a:lnTo>
                <a:lnTo>
                  <a:pt x="1847" y="822"/>
                </a:lnTo>
                <a:lnTo>
                  <a:pt x="1847" y="821"/>
                </a:lnTo>
                <a:lnTo>
                  <a:pt x="1847" y="820"/>
                </a:lnTo>
                <a:lnTo>
                  <a:pt x="1847" y="819"/>
                </a:lnTo>
                <a:lnTo>
                  <a:pt x="1847" y="818"/>
                </a:lnTo>
                <a:lnTo>
                  <a:pt x="1846" y="818"/>
                </a:lnTo>
                <a:lnTo>
                  <a:pt x="1845" y="818"/>
                </a:lnTo>
                <a:lnTo>
                  <a:pt x="1845" y="817"/>
                </a:lnTo>
                <a:lnTo>
                  <a:pt x="1844" y="817"/>
                </a:lnTo>
                <a:lnTo>
                  <a:pt x="1844" y="816"/>
                </a:lnTo>
                <a:lnTo>
                  <a:pt x="1845" y="816"/>
                </a:lnTo>
                <a:lnTo>
                  <a:pt x="1845" y="815"/>
                </a:lnTo>
                <a:lnTo>
                  <a:pt x="1844" y="815"/>
                </a:lnTo>
                <a:lnTo>
                  <a:pt x="1843" y="815"/>
                </a:lnTo>
                <a:lnTo>
                  <a:pt x="1844" y="815"/>
                </a:lnTo>
                <a:lnTo>
                  <a:pt x="1844" y="812"/>
                </a:lnTo>
                <a:lnTo>
                  <a:pt x="1845" y="812"/>
                </a:lnTo>
                <a:lnTo>
                  <a:pt x="1845" y="810"/>
                </a:lnTo>
                <a:lnTo>
                  <a:pt x="1844" y="810"/>
                </a:lnTo>
                <a:lnTo>
                  <a:pt x="1843" y="811"/>
                </a:lnTo>
                <a:lnTo>
                  <a:pt x="1841" y="811"/>
                </a:lnTo>
                <a:lnTo>
                  <a:pt x="1839" y="812"/>
                </a:lnTo>
                <a:lnTo>
                  <a:pt x="1838" y="812"/>
                </a:lnTo>
                <a:lnTo>
                  <a:pt x="1837" y="812"/>
                </a:lnTo>
                <a:lnTo>
                  <a:pt x="1836" y="813"/>
                </a:lnTo>
                <a:lnTo>
                  <a:pt x="1837" y="812"/>
                </a:lnTo>
                <a:lnTo>
                  <a:pt x="1838" y="812"/>
                </a:lnTo>
                <a:lnTo>
                  <a:pt x="1838" y="811"/>
                </a:lnTo>
                <a:lnTo>
                  <a:pt x="1838" y="812"/>
                </a:lnTo>
                <a:lnTo>
                  <a:pt x="1838" y="811"/>
                </a:lnTo>
                <a:lnTo>
                  <a:pt x="1839" y="811"/>
                </a:lnTo>
                <a:lnTo>
                  <a:pt x="1841" y="810"/>
                </a:lnTo>
                <a:lnTo>
                  <a:pt x="1843" y="810"/>
                </a:lnTo>
                <a:lnTo>
                  <a:pt x="1844" y="810"/>
                </a:lnTo>
                <a:lnTo>
                  <a:pt x="1844" y="809"/>
                </a:lnTo>
                <a:lnTo>
                  <a:pt x="1843" y="809"/>
                </a:lnTo>
                <a:lnTo>
                  <a:pt x="1832" y="810"/>
                </a:lnTo>
                <a:lnTo>
                  <a:pt x="1832" y="812"/>
                </a:lnTo>
                <a:lnTo>
                  <a:pt x="1831" y="810"/>
                </a:lnTo>
                <a:lnTo>
                  <a:pt x="1832" y="810"/>
                </a:lnTo>
                <a:lnTo>
                  <a:pt x="1843" y="809"/>
                </a:lnTo>
                <a:lnTo>
                  <a:pt x="1844" y="809"/>
                </a:lnTo>
                <a:lnTo>
                  <a:pt x="1844" y="808"/>
                </a:lnTo>
                <a:lnTo>
                  <a:pt x="1845" y="808"/>
                </a:lnTo>
                <a:lnTo>
                  <a:pt x="1844" y="808"/>
                </a:lnTo>
                <a:lnTo>
                  <a:pt x="1844" y="807"/>
                </a:lnTo>
                <a:lnTo>
                  <a:pt x="1843" y="807"/>
                </a:lnTo>
                <a:lnTo>
                  <a:pt x="1841" y="807"/>
                </a:lnTo>
                <a:lnTo>
                  <a:pt x="1840" y="807"/>
                </a:lnTo>
                <a:lnTo>
                  <a:pt x="1840" y="808"/>
                </a:lnTo>
                <a:lnTo>
                  <a:pt x="1840" y="807"/>
                </a:lnTo>
                <a:lnTo>
                  <a:pt x="1835" y="808"/>
                </a:lnTo>
                <a:lnTo>
                  <a:pt x="1835" y="807"/>
                </a:lnTo>
                <a:lnTo>
                  <a:pt x="1835" y="808"/>
                </a:lnTo>
                <a:lnTo>
                  <a:pt x="1840" y="807"/>
                </a:lnTo>
                <a:lnTo>
                  <a:pt x="1843" y="807"/>
                </a:lnTo>
                <a:lnTo>
                  <a:pt x="1844" y="807"/>
                </a:lnTo>
                <a:lnTo>
                  <a:pt x="1845" y="807"/>
                </a:lnTo>
                <a:lnTo>
                  <a:pt x="1845" y="805"/>
                </a:lnTo>
                <a:lnTo>
                  <a:pt x="1845" y="804"/>
                </a:lnTo>
                <a:lnTo>
                  <a:pt x="1844" y="804"/>
                </a:lnTo>
                <a:lnTo>
                  <a:pt x="1844" y="803"/>
                </a:lnTo>
                <a:lnTo>
                  <a:pt x="1844" y="802"/>
                </a:lnTo>
                <a:lnTo>
                  <a:pt x="1844" y="801"/>
                </a:lnTo>
                <a:lnTo>
                  <a:pt x="1843" y="801"/>
                </a:lnTo>
                <a:lnTo>
                  <a:pt x="1838" y="801"/>
                </a:lnTo>
                <a:lnTo>
                  <a:pt x="1838" y="800"/>
                </a:lnTo>
                <a:lnTo>
                  <a:pt x="1843" y="800"/>
                </a:lnTo>
                <a:lnTo>
                  <a:pt x="1844" y="798"/>
                </a:lnTo>
                <a:lnTo>
                  <a:pt x="1845" y="798"/>
                </a:lnTo>
                <a:lnTo>
                  <a:pt x="1846" y="798"/>
                </a:lnTo>
                <a:lnTo>
                  <a:pt x="1846" y="796"/>
                </a:lnTo>
                <a:lnTo>
                  <a:pt x="1845" y="796"/>
                </a:lnTo>
                <a:lnTo>
                  <a:pt x="1845" y="795"/>
                </a:lnTo>
                <a:lnTo>
                  <a:pt x="1846" y="794"/>
                </a:lnTo>
                <a:lnTo>
                  <a:pt x="1846" y="793"/>
                </a:lnTo>
                <a:lnTo>
                  <a:pt x="1845" y="793"/>
                </a:lnTo>
                <a:lnTo>
                  <a:pt x="1844" y="793"/>
                </a:lnTo>
                <a:lnTo>
                  <a:pt x="1843" y="793"/>
                </a:lnTo>
                <a:lnTo>
                  <a:pt x="1841" y="793"/>
                </a:lnTo>
                <a:lnTo>
                  <a:pt x="1841" y="792"/>
                </a:lnTo>
                <a:lnTo>
                  <a:pt x="1841" y="793"/>
                </a:lnTo>
                <a:lnTo>
                  <a:pt x="1840" y="793"/>
                </a:lnTo>
                <a:lnTo>
                  <a:pt x="1839" y="793"/>
                </a:lnTo>
                <a:lnTo>
                  <a:pt x="1838" y="793"/>
                </a:lnTo>
                <a:lnTo>
                  <a:pt x="1837" y="793"/>
                </a:lnTo>
                <a:lnTo>
                  <a:pt x="1835" y="793"/>
                </a:lnTo>
                <a:lnTo>
                  <a:pt x="1833" y="793"/>
                </a:lnTo>
                <a:lnTo>
                  <a:pt x="1832" y="793"/>
                </a:lnTo>
                <a:lnTo>
                  <a:pt x="1831" y="793"/>
                </a:lnTo>
                <a:lnTo>
                  <a:pt x="1830" y="793"/>
                </a:lnTo>
                <a:lnTo>
                  <a:pt x="1829" y="793"/>
                </a:lnTo>
                <a:lnTo>
                  <a:pt x="1828" y="793"/>
                </a:lnTo>
                <a:lnTo>
                  <a:pt x="1828" y="795"/>
                </a:lnTo>
                <a:lnTo>
                  <a:pt x="1827" y="795"/>
                </a:lnTo>
                <a:lnTo>
                  <a:pt x="1826" y="795"/>
                </a:lnTo>
                <a:lnTo>
                  <a:pt x="1824" y="795"/>
                </a:lnTo>
                <a:lnTo>
                  <a:pt x="1823" y="795"/>
                </a:lnTo>
                <a:lnTo>
                  <a:pt x="1822" y="795"/>
                </a:lnTo>
                <a:lnTo>
                  <a:pt x="1821" y="795"/>
                </a:lnTo>
                <a:lnTo>
                  <a:pt x="1820" y="795"/>
                </a:lnTo>
                <a:lnTo>
                  <a:pt x="1819" y="795"/>
                </a:lnTo>
                <a:lnTo>
                  <a:pt x="1818" y="795"/>
                </a:lnTo>
                <a:lnTo>
                  <a:pt x="1818" y="794"/>
                </a:lnTo>
                <a:lnTo>
                  <a:pt x="1818" y="788"/>
                </a:lnTo>
                <a:lnTo>
                  <a:pt x="1816" y="788"/>
                </a:lnTo>
                <a:lnTo>
                  <a:pt x="1815" y="787"/>
                </a:lnTo>
                <a:lnTo>
                  <a:pt x="1815" y="788"/>
                </a:lnTo>
                <a:lnTo>
                  <a:pt x="1815" y="787"/>
                </a:lnTo>
                <a:lnTo>
                  <a:pt x="1814" y="787"/>
                </a:lnTo>
                <a:lnTo>
                  <a:pt x="1813" y="787"/>
                </a:lnTo>
                <a:lnTo>
                  <a:pt x="1813" y="788"/>
                </a:lnTo>
                <a:lnTo>
                  <a:pt x="1812" y="788"/>
                </a:lnTo>
                <a:lnTo>
                  <a:pt x="1812" y="790"/>
                </a:lnTo>
                <a:lnTo>
                  <a:pt x="1813" y="790"/>
                </a:lnTo>
                <a:lnTo>
                  <a:pt x="1812" y="790"/>
                </a:lnTo>
                <a:lnTo>
                  <a:pt x="1812" y="788"/>
                </a:lnTo>
                <a:lnTo>
                  <a:pt x="1812" y="787"/>
                </a:lnTo>
                <a:lnTo>
                  <a:pt x="1811" y="787"/>
                </a:lnTo>
                <a:lnTo>
                  <a:pt x="1810" y="787"/>
                </a:lnTo>
                <a:lnTo>
                  <a:pt x="1808" y="787"/>
                </a:lnTo>
                <a:lnTo>
                  <a:pt x="1808" y="786"/>
                </a:lnTo>
                <a:lnTo>
                  <a:pt x="1808" y="785"/>
                </a:lnTo>
                <a:lnTo>
                  <a:pt x="1807" y="785"/>
                </a:lnTo>
                <a:lnTo>
                  <a:pt x="1806" y="785"/>
                </a:lnTo>
                <a:lnTo>
                  <a:pt x="1806" y="784"/>
                </a:lnTo>
                <a:lnTo>
                  <a:pt x="1805" y="784"/>
                </a:lnTo>
                <a:lnTo>
                  <a:pt x="1805" y="783"/>
                </a:lnTo>
                <a:lnTo>
                  <a:pt x="1805" y="782"/>
                </a:lnTo>
                <a:lnTo>
                  <a:pt x="1806" y="782"/>
                </a:lnTo>
                <a:lnTo>
                  <a:pt x="1806" y="780"/>
                </a:lnTo>
                <a:lnTo>
                  <a:pt x="1806" y="779"/>
                </a:lnTo>
                <a:lnTo>
                  <a:pt x="1805" y="778"/>
                </a:lnTo>
                <a:lnTo>
                  <a:pt x="1805" y="777"/>
                </a:lnTo>
                <a:lnTo>
                  <a:pt x="1804" y="777"/>
                </a:lnTo>
                <a:lnTo>
                  <a:pt x="1804" y="776"/>
                </a:lnTo>
                <a:lnTo>
                  <a:pt x="1802" y="776"/>
                </a:lnTo>
                <a:lnTo>
                  <a:pt x="1802" y="775"/>
                </a:lnTo>
                <a:lnTo>
                  <a:pt x="1802" y="776"/>
                </a:lnTo>
                <a:lnTo>
                  <a:pt x="1802" y="775"/>
                </a:lnTo>
                <a:lnTo>
                  <a:pt x="1801" y="775"/>
                </a:lnTo>
                <a:lnTo>
                  <a:pt x="1801" y="776"/>
                </a:lnTo>
                <a:lnTo>
                  <a:pt x="1801" y="775"/>
                </a:lnTo>
                <a:lnTo>
                  <a:pt x="1799" y="775"/>
                </a:lnTo>
                <a:lnTo>
                  <a:pt x="1801" y="777"/>
                </a:lnTo>
                <a:lnTo>
                  <a:pt x="1799" y="774"/>
                </a:lnTo>
                <a:lnTo>
                  <a:pt x="1802" y="775"/>
                </a:lnTo>
                <a:lnTo>
                  <a:pt x="1802" y="774"/>
                </a:lnTo>
                <a:lnTo>
                  <a:pt x="1802" y="775"/>
                </a:lnTo>
                <a:lnTo>
                  <a:pt x="1802" y="774"/>
                </a:lnTo>
                <a:lnTo>
                  <a:pt x="1801" y="774"/>
                </a:lnTo>
                <a:lnTo>
                  <a:pt x="1801" y="773"/>
                </a:lnTo>
                <a:lnTo>
                  <a:pt x="1802" y="773"/>
                </a:lnTo>
                <a:lnTo>
                  <a:pt x="1801" y="773"/>
                </a:lnTo>
                <a:lnTo>
                  <a:pt x="1802" y="773"/>
                </a:lnTo>
                <a:lnTo>
                  <a:pt x="1802" y="771"/>
                </a:lnTo>
                <a:lnTo>
                  <a:pt x="1803" y="771"/>
                </a:lnTo>
                <a:lnTo>
                  <a:pt x="1803" y="770"/>
                </a:lnTo>
                <a:lnTo>
                  <a:pt x="1804" y="770"/>
                </a:lnTo>
                <a:lnTo>
                  <a:pt x="1804" y="769"/>
                </a:lnTo>
                <a:lnTo>
                  <a:pt x="1803" y="769"/>
                </a:lnTo>
                <a:lnTo>
                  <a:pt x="1803" y="768"/>
                </a:lnTo>
                <a:lnTo>
                  <a:pt x="1804" y="768"/>
                </a:lnTo>
                <a:lnTo>
                  <a:pt x="1804" y="767"/>
                </a:lnTo>
                <a:lnTo>
                  <a:pt x="1805" y="766"/>
                </a:lnTo>
                <a:lnTo>
                  <a:pt x="1805" y="765"/>
                </a:lnTo>
                <a:lnTo>
                  <a:pt x="1806" y="765"/>
                </a:lnTo>
                <a:lnTo>
                  <a:pt x="1807" y="766"/>
                </a:lnTo>
                <a:lnTo>
                  <a:pt x="1808" y="766"/>
                </a:lnTo>
                <a:lnTo>
                  <a:pt x="1810" y="766"/>
                </a:lnTo>
                <a:lnTo>
                  <a:pt x="1810" y="767"/>
                </a:lnTo>
                <a:lnTo>
                  <a:pt x="1811" y="767"/>
                </a:lnTo>
                <a:lnTo>
                  <a:pt x="1812" y="767"/>
                </a:lnTo>
                <a:lnTo>
                  <a:pt x="1813" y="767"/>
                </a:lnTo>
                <a:lnTo>
                  <a:pt x="1813" y="766"/>
                </a:lnTo>
                <a:lnTo>
                  <a:pt x="1814" y="766"/>
                </a:lnTo>
                <a:lnTo>
                  <a:pt x="1814" y="765"/>
                </a:lnTo>
                <a:lnTo>
                  <a:pt x="1814" y="763"/>
                </a:lnTo>
                <a:lnTo>
                  <a:pt x="1814" y="762"/>
                </a:lnTo>
                <a:lnTo>
                  <a:pt x="1815" y="762"/>
                </a:lnTo>
                <a:lnTo>
                  <a:pt x="1815" y="761"/>
                </a:lnTo>
                <a:lnTo>
                  <a:pt x="1818" y="761"/>
                </a:lnTo>
                <a:lnTo>
                  <a:pt x="1819" y="761"/>
                </a:lnTo>
                <a:lnTo>
                  <a:pt x="1820" y="761"/>
                </a:lnTo>
                <a:lnTo>
                  <a:pt x="1821" y="761"/>
                </a:lnTo>
                <a:lnTo>
                  <a:pt x="1822" y="761"/>
                </a:lnTo>
                <a:lnTo>
                  <a:pt x="1823" y="761"/>
                </a:lnTo>
                <a:lnTo>
                  <a:pt x="1824" y="761"/>
                </a:lnTo>
                <a:lnTo>
                  <a:pt x="1826" y="760"/>
                </a:lnTo>
                <a:lnTo>
                  <a:pt x="1827" y="760"/>
                </a:lnTo>
                <a:lnTo>
                  <a:pt x="1828" y="760"/>
                </a:lnTo>
                <a:lnTo>
                  <a:pt x="1829" y="759"/>
                </a:lnTo>
                <a:lnTo>
                  <a:pt x="1829" y="758"/>
                </a:lnTo>
                <a:lnTo>
                  <a:pt x="1830" y="758"/>
                </a:lnTo>
                <a:lnTo>
                  <a:pt x="1829" y="758"/>
                </a:lnTo>
                <a:lnTo>
                  <a:pt x="1829" y="757"/>
                </a:lnTo>
                <a:lnTo>
                  <a:pt x="1828" y="757"/>
                </a:lnTo>
                <a:lnTo>
                  <a:pt x="1827" y="757"/>
                </a:lnTo>
                <a:lnTo>
                  <a:pt x="1826" y="757"/>
                </a:lnTo>
                <a:lnTo>
                  <a:pt x="1826" y="758"/>
                </a:lnTo>
                <a:lnTo>
                  <a:pt x="1824" y="758"/>
                </a:lnTo>
                <a:lnTo>
                  <a:pt x="1823" y="758"/>
                </a:lnTo>
                <a:lnTo>
                  <a:pt x="1822" y="758"/>
                </a:lnTo>
                <a:lnTo>
                  <a:pt x="1822" y="757"/>
                </a:lnTo>
                <a:lnTo>
                  <a:pt x="1821" y="757"/>
                </a:lnTo>
                <a:lnTo>
                  <a:pt x="1821" y="755"/>
                </a:lnTo>
                <a:lnTo>
                  <a:pt x="1821" y="754"/>
                </a:lnTo>
                <a:lnTo>
                  <a:pt x="1821" y="753"/>
                </a:lnTo>
                <a:lnTo>
                  <a:pt x="1821" y="752"/>
                </a:lnTo>
                <a:lnTo>
                  <a:pt x="1821" y="751"/>
                </a:lnTo>
                <a:lnTo>
                  <a:pt x="1821" y="750"/>
                </a:lnTo>
                <a:lnTo>
                  <a:pt x="1822" y="750"/>
                </a:lnTo>
                <a:lnTo>
                  <a:pt x="1822" y="749"/>
                </a:lnTo>
                <a:lnTo>
                  <a:pt x="1822" y="748"/>
                </a:lnTo>
                <a:lnTo>
                  <a:pt x="1822" y="746"/>
                </a:lnTo>
                <a:lnTo>
                  <a:pt x="1822" y="745"/>
                </a:lnTo>
                <a:lnTo>
                  <a:pt x="1823" y="745"/>
                </a:lnTo>
                <a:lnTo>
                  <a:pt x="1824" y="744"/>
                </a:lnTo>
                <a:lnTo>
                  <a:pt x="1826" y="744"/>
                </a:lnTo>
                <a:lnTo>
                  <a:pt x="1826" y="743"/>
                </a:lnTo>
                <a:lnTo>
                  <a:pt x="1827" y="743"/>
                </a:lnTo>
                <a:lnTo>
                  <a:pt x="1828" y="743"/>
                </a:lnTo>
                <a:lnTo>
                  <a:pt x="1828" y="742"/>
                </a:lnTo>
                <a:lnTo>
                  <a:pt x="1829" y="742"/>
                </a:lnTo>
                <a:lnTo>
                  <a:pt x="1830" y="742"/>
                </a:lnTo>
                <a:lnTo>
                  <a:pt x="1830" y="741"/>
                </a:lnTo>
                <a:lnTo>
                  <a:pt x="1830" y="740"/>
                </a:lnTo>
                <a:lnTo>
                  <a:pt x="1830" y="738"/>
                </a:lnTo>
                <a:lnTo>
                  <a:pt x="1829" y="738"/>
                </a:lnTo>
                <a:lnTo>
                  <a:pt x="1829" y="737"/>
                </a:lnTo>
                <a:lnTo>
                  <a:pt x="1828" y="736"/>
                </a:lnTo>
                <a:lnTo>
                  <a:pt x="1827" y="736"/>
                </a:lnTo>
                <a:lnTo>
                  <a:pt x="1827" y="735"/>
                </a:lnTo>
                <a:lnTo>
                  <a:pt x="1826" y="734"/>
                </a:lnTo>
                <a:lnTo>
                  <a:pt x="1826" y="733"/>
                </a:lnTo>
                <a:lnTo>
                  <a:pt x="1826" y="732"/>
                </a:lnTo>
                <a:lnTo>
                  <a:pt x="1826" y="731"/>
                </a:lnTo>
                <a:lnTo>
                  <a:pt x="1826" y="729"/>
                </a:lnTo>
                <a:lnTo>
                  <a:pt x="1826" y="728"/>
                </a:lnTo>
                <a:lnTo>
                  <a:pt x="1826" y="727"/>
                </a:lnTo>
                <a:lnTo>
                  <a:pt x="1826" y="726"/>
                </a:lnTo>
                <a:lnTo>
                  <a:pt x="1826" y="725"/>
                </a:lnTo>
                <a:lnTo>
                  <a:pt x="1826" y="724"/>
                </a:lnTo>
                <a:lnTo>
                  <a:pt x="1827" y="723"/>
                </a:lnTo>
                <a:lnTo>
                  <a:pt x="1828" y="723"/>
                </a:lnTo>
                <a:lnTo>
                  <a:pt x="1829" y="721"/>
                </a:lnTo>
                <a:lnTo>
                  <a:pt x="1830" y="721"/>
                </a:lnTo>
                <a:lnTo>
                  <a:pt x="1830" y="720"/>
                </a:lnTo>
                <a:lnTo>
                  <a:pt x="1830" y="719"/>
                </a:lnTo>
                <a:lnTo>
                  <a:pt x="1830" y="718"/>
                </a:lnTo>
                <a:lnTo>
                  <a:pt x="1831" y="718"/>
                </a:lnTo>
                <a:lnTo>
                  <a:pt x="1831" y="719"/>
                </a:lnTo>
                <a:lnTo>
                  <a:pt x="1831" y="720"/>
                </a:lnTo>
                <a:lnTo>
                  <a:pt x="1832" y="720"/>
                </a:lnTo>
                <a:lnTo>
                  <a:pt x="1832" y="721"/>
                </a:lnTo>
                <a:lnTo>
                  <a:pt x="1833" y="721"/>
                </a:lnTo>
                <a:lnTo>
                  <a:pt x="1835" y="723"/>
                </a:lnTo>
                <a:lnTo>
                  <a:pt x="1836" y="724"/>
                </a:lnTo>
                <a:lnTo>
                  <a:pt x="1837" y="724"/>
                </a:lnTo>
                <a:lnTo>
                  <a:pt x="1838" y="725"/>
                </a:lnTo>
                <a:lnTo>
                  <a:pt x="1839" y="725"/>
                </a:lnTo>
                <a:lnTo>
                  <a:pt x="1840" y="725"/>
                </a:lnTo>
                <a:lnTo>
                  <a:pt x="1841" y="726"/>
                </a:lnTo>
                <a:lnTo>
                  <a:pt x="1843" y="726"/>
                </a:lnTo>
                <a:lnTo>
                  <a:pt x="1844" y="726"/>
                </a:lnTo>
                <a:lnTo>
                  <a:pt x="1844" y="727"/>
                </a:lnTo>
                <a:lnTo>
                  <a:pt x="1845" y="727"/>
                </a:lnTo>
                <a:lnTo>
                  <a:pt x="1846" y="727"/>
                </a:lnTo>
                <a:lnTo>
                  <a:pt x="1847" y="727"/>
                </a:lnTo>
                <a:lnTo>
                  <a:pt x="1847" y="726"/>
                </a:lnTo>
                <a:lnTo>
                  <a:pt x="1847" y="725"/>
                </a:lnTo>
                <a:lnTo>
                  <a:pt x="1847" y="724"/>
                </a:lnTo>
                <a:lnTo>
                  <a:pt x="1846" y="723"/>
                </a:lnTo>
                <a:lnTo>
                  <a:pt x="1847" y="721"/>
                </a:lnTo>
                <a:lnTo>
                  <a:pt x="1848" y="720"/>
                </a:lnTo>
                <a:lnTo>
                  <a:pt x="1848" y="719"/>
                </a:lnTo>
                <a:lnTo>
                  <a:pt x="1847" y="718"/>
                </a:lnTo>
                <a:lnTo>
                  <a:pt x="1847" y="717"/>
                </a:lnTo>
                <a:lnTo>
                  <a:pt x="1847" y="716"/>
                </a:lnTo>
                <a:lnTo>
                  <a:pt x="1848" y="716"/>
                </a:lnTo>
                <a:lnTo>
                  <a:pt x="1848" y="715"/>
                </a:lnTo>
                <a:lnTo>
                  <a:pt x="1849" y="715"/>
                </a:lnTo>
                <a:lnTo>
                  <a:pt x="1850" y="713"/>
                </a:lnTo>
                <a:lnTo>
                  <a:pt x="1852" y="713"/>
                </a:lnTo>
                <a:lnTo>
                  <a:pt x="1852" y="712"/>
                </a:lnTo>
                <a:lnTo>
                  <a:pt x="1853" y="712"/>
                </a:lnTo>
                <a:lnTo>
                  <a:pt x="1854" y="712"/>
                </a:lnTo>
                <a:lnTo>
                  <a:pt x="1855" y="712"/>
                </a:lnTo>
                <a:lnTo>
                  <a:pt x="1856" y="711"/>
                </a:lnTo>
                <a:lnTo>
                  <a:pt x="1857" y="711"/>
                </a:lnTo>
                <a:lnTo>
                  <a:pt x="1858" y="711"/>
                </a:lnTo>
                <a:lnTo>
                  <a:pt x="1858" y="710"/>
                </a:lnTo>
                <a:lnTo>
                  <a:pt x="1860" y="710"/>
                </a:lnTo>
                <a:lnTo>
                  <a:pt x="1860" y="711"/>
                </a:lnTo>
                <a:lnTo>
                  <a:pt x="1861" y="711"/>
                </a:lnTo>
                <a:lnTo>
                  <a:pt x="1862" y="711"/>
                </a:lnTo>
                <a:lnTo>
                  <a:pt x="1862" y="712"/>
                </a:lnTo>
                <a:lnTo>
                  <a:pt x="1863" y="713"/>
                </a:lnTo>
                <a:lnTo>
                  <a:pt x="1863" y="715"/>
                </a:lnTo>
                <a:lnTo>
                  <a:pt x="1864" y="715"/>
                </a:lnTo>
                <a:lnTo>
                  <a:pt x="1864" y="716"/>
                </a:lnTo>
                <a:lnTo>
                  <a:pt x="1865" y="716"/>
                </a:lnTo>
                <a:lnTo>
                  <a:pt x="1865" y="717"/>
                </a:lnTo>
                <a:lnTo>
                  <a:pt x="1866" y="717"/>
                </a:lnTo>
                <a:lnTo>
                  <a:pt x="1866" y="718"/>
                </a:lnTo>
                <a:lnTo>
                  <a:pt x="1868" y="718"/>
                </a:lnTo>
                <a:lnTo>
                  <a:pt x="1869" y="718"/>
                </a:lnTo>
                <a:lnTo>
                  <a:pt x="1870" y="718"/>
                </a:lnTo>
                <a:lnTo>
                  <a:pt x="1871" y="718"/>
                </a:lnTo>
                <a:lnTo>
                  <a:pt x="1872" y="718"/>
                </a:lnTo>
                <a:lnTo>
                  <a:pt x="1872" y="717"/>
                </a:lnTo>
                <a:lnTo>
                  <a:pt x="1872" y="716"/>
                </a:lnTo>
                <a:lnTo>
                  <a:pt x="1872" y="715"/>
                </a:lnTo>
                <a:lnTo>
                  <a:pt x="1873" y="715"/>
                </a:lnTo>
                <a:lnTo>
                  <a:pt x="1873" y="716"/>
                </a:lnTo>
                <a:lnTo>
                  <a:pt x="1874" y="716"/>
                </a:lnTo>
                <a:lnTo>
                  <a:pt x="1874" y="717"/>
                </a:lnTo>
                <a:lnTo>
                  <a:pt x="1874" y="716"/>
                </a:lnTo>
                <a:lnTo>
                  <a:pt x="1874" y="715"/>
                </a:lnTo>
                <a:lnTo>
                  <a:pt x="1873" y="710"/>
                </a:lnTo>
                <a:lnTo>
                  <a:pt x="1874" y="715"/>
                </a:lnTo>
                <a:lnTo>
                  <a:pt x="1878" y="713"/>
                </a:lnTo>
                <a:lnTo>
                  <a:pt x="1874" y="707"/>
                </a:lnTo>
                <a:lnTo>
                  <a:pt x="1874" y="706"/>
                </a:lnTo>
                <a:lnTo>
                  <a:pt x="1878" y="713"/>
                </a:lnTo>
                <a:lnTo>
                  <a:pt x="1879" y="713"/>
                </a:lnTo>
                <a:lnTo>
                  <a:pt x="1879" y="715"/>
                </a:lnTo>
                <a:lnTo>
                  <a:pt x="1880" y="715"/>
                </a:lnTo>
                <a:lnTo>
                  <a:pt x="1880" y="716"/>
                </a:lnTo>
                <a:lnTo>
                  <a:pt x="1880" y="717"/>
                </a:lnTo>
                <a:lnTo>
                  <a:pt x="1881" y="717"/>
                </a:lnTo>
                <a:lnTo>
                  <a:pt x="1881" y="716"/>
                </a:lnTo>
                <a:lnTo>
                  <a:pt x="1882" y="715"/>
                </a:lnTo>
                <a:lnTo>
                  <a:pt x="1881" y="713"/>
                </a:lnTo>
                <a:lnTo>
                  <a:pt x="1881" y="712"/>
                </a:lnTo>
                <a:lnTo>
                  <a:pt x="1881" y="711"/>
                </a:lnTo>
                <a:lnTo>
                  <a:pt x="1882" y="711"/>
                </a:lnTo>
                <a:lnTo>
                  <a:pt x="1882" y="710"/>
                </a:lnTo>
                <a:lnTo>
                  <a:pt x="1881" y="710"/>
                </a:lnTo>
                <a:lnTo>
                  <a:pt x="1885" y="707"/>
                </a:lnTo>
                <a:lnTo>
                  <a:pt x="1887" y="707"/>
                </a:lnTo>
                <a:lnTo>
                  <a:pt x="1886" y="702"/>
                </a:lnTo>
                <a:lnTo>
                  <a:pt x="1886" y="701"/>
                </a:lnTo>
                <a:lnTo>
                  <a:pt x="1891" y="700"/>
                </a:lnTo>
                <a:lnTo>
                  <a:pt x="1891" y="701"/>
                </a:lnTo>
                <a:lnTo>
                  <a:pt x="1895" y="698"/>
                </a:lnTo>
                <a:lnTo>
                  <a:pt x="1897" y="696"/>
                </a:lnTo>
                <a:lnTo>
                  <a:pt x="1895" y="698"/>
                </a:lnTo>
                <a:lnTo>
                  <a:pt x="1891" y="701"/>
                </a:lnTo>
                <a:lnTo>
                  <a:pt x="1887" y="702"/>
                </a:lnTo>
                <a:lnTo>
                  <a:pt x="1888" y="707"/>
                </a:lnTo>
                <a:lnTo>
                  <a:pt x="1891" y="706"/>
                </a:lnTo>
                <a:lnTo>
                  <a:pt x="1895" y="707"/>
                </a:lnTo>
                <a:lnTo>
                  <a:pt x="1899" y="721"/>
                </a:lnTo>
                <a:lnTo>
                  <a:pt x="1899" y="723"/>
                </a:lnTo>
                <a:lnTo>
                  <a:pt x="1900" y="723"/>
                </a:lnTo>
                <a:lnTo>
                  <a:pt x="1900" y="724"/>
                </a:lnTo>
                <a:lnTo>
                  <a:pt x="1900" y="725"/>
                </a:lnTo>
                <a:lnTo>
                  <a:pt x="1902" y="729"/>
                </a:lnTo>
                <a:lnTo>
                  <a:pt x="1903" y="733"/>
                </a:lnTo>
                <a:lnTo>
                  <a:pt x="1903" y="734"/>
                </a:lnTo>
                <a:lnTo>
                  <a:pt x="1903" y="735"/>
                </a:lnTo>
                <a:lnTo>
                  <a:pt x="1903" y="736"/>
                </a:lnTo>
                <a:lnTo>
                  <a:pt x="1903" y="737"/>
                </a:lnTo>
                <a:lnTo>
                  <a:pt x="1902" y="737"/>
                </a:lnTo>
                <a:lnTo>
                  <a:pt x="1902" y="738"/>
                </a:lnTo>
                <a:lnTo>
                  <a:pt x="1900" y="738"/>
                </a:lnTo>
                <a:lnTo>
                  <a:pt x="1899" y="738"/>
                </a:lnTo>
                <a:lnTo>
                  <a:pt x="1899" y="741"/>
                </a:lnTo>
                <a:lnTo>
                  <a:pt x="1899" y="742"/>
                </a:lnTo>
                <a:lnTo>
                  <a:pt x="1899" y="743"/>
                </a:lnTo>
                <a:lnTo>
                  <a:pt x="1899" y="744"/>
                </a:lnTo>
                <a:lnTo>
                  <a:pt x="1902" y="744"/>
                </a:lnTo>
                <a:lnTo>
                  <a:pt x="1902" y="745"/>
                </a:lnTo>
                <a:lnTo>
                  <a:pt x="1899" y="745"/>
                </a:lnTo>
                <a:lnTo>
                  <a:pt x="1899" y="744"/>
                </a:lnTo>
                <a:lnTo>
                  <a:pt x="1899" y="745"/>
                </a:lnTo>
                <a:lnTo>
                  <a:pt x="1899" y="746"/>
                </a:lnTo>
                <a:lnTo>
                  <a:pt x="1899" y="748"/>
                </a:lnTo>
                <a:lnTo>
                  <a:pt x="1899" y="749"/>
                </a:lnTo>
                <a:lnTo>
                  <a:pt x="1900" y="749"/>
                </a:lnTo>
                <a:lnTo>
                  <a:pt x="1900" y="750"/>
                </a:lnTo>
                <a:lnTo>
                  <a:pt x="1900" y="751"/>
                </a:lnTo>
                <a:lnTo>
                  <a:pt x="1900" y="752"/>
                </a:lnTo>
                <a:lnTo>
                  <a:pt x="1900" y="753"/>
                </a:lnTo>
                <a:lnTo>
                  <a:pt x="1900" y="752"/>
                </a:lnTo>
                <a:lnTo>
                  <a:pt x="1900" y="751"/>
                </a:lnTo>
                <a:lnTo>
                  <a:pt x="1900" y="750"/>
                </a:lnTo>
                <a:lnTo>
                  <a:pt x="1902" y="750"/>
                </a:lnTo>
                <a:lnTo>
                  <a:pt x="1903" y="750"/>
                </a:lnTo>
                <a:lnTo>
                  <a:pt x="1904" y="750"/>
                </a:lnTo>
                <a:lnTo>
                  <a:pt x="1904" y="751"/>
                </a:lnTo>
                <a:lnTo>
                  <a:pt x="1905" y="750"/>
                </a:lnTo>
                <a:lnTo>
                  <a:pt x="1906" y="750"/>
                </a:lnTo>
                <a:lnTo>
                  <a:pt x="1907" y="750"/>
                </a:lnTo>
                <a:lnTo>
                  <a:pt x="1908" y="750"/>
                </a:lnTo>
                <a:lnTo>
                  <a:pt x="1908" y="751"/>
                </a:lnTo>
                <a:lnTo>
                  <a:pt x="1908" y="752"/>
                </a:lnTo>
                <a:lnTo>
                  <a:pt x="1910" y="752"/>
                </a:lnTo>
                <a:lnTo>
                  <a:pt x="1911" y="752"/>
                </a:lnTo>
                <a:lnTo>
                  <a:pt x="1912" y="752"/>
                </a:lnTo>
                <a:lnTo>
                  <a:pt x="1913" y="752"/>
                </a:lnTo>
                <a:lnTo>
                  <a:pt x="1914" y="752"/>
                </a:lnTo>
                <a:lnTo>
                  <a:pt x="1914" y="753"/>
                </a:lnTo>
                <a:lnTo>
                  <a:pt x="1915" y="753"/>
                </a:lnTo>
                <a:lnTo>
                  <a:pt x="1915" y="754"/>
                </a:lnTo>
                <a:lnTo>
                  <a:pt x="1915" y="755"/>
                </a:lnTo>
                <a:lnTo>
                  <a:pt x="1916" y="757"/>
                </a:lnTo>
                <a:lnTo>
                  <a:pt x="1918" y="757"/>
                </a:lnTo>
                <a:lnTo>
                  <a:pt x="1919" y="755"/>
                </a:lnTo>
                <a:lnTo>
                  <a:pt x="1920" y="755"/>
                </a:lnTo>
                <a:lnTo>
                  <a:pt x="1921" y="755"/>
                </a:lnTo>
                <a:lnTo>
                  <a:pt x="1922" y="755"/>
                </a:lnTo>
                <a:lnTo>
                  <a:pt x="1922" y="754"/>
                </a:lnTo>
                <a:lnTo>
                  <a:pt x="1923" y="754"/>
                </a:lnTo>
                <a:lnTo>
                  <a:pt x="1924" y="753"/>
                </a:lnTo>
                <a:lnTo>
                  <a:pt x="1924" y="752"/>
                </a:lnTo>
                <a:lnTo>
                  <a:pt x="1925" y="752"/>
                </a:lnTo>
                <a:lnTo>
                  <a:pt x="1927" y="752"/>
                </a:lnTo>
                <a:lnTo>
                  <a:pt x="1925" y="752"/>
                </a:lnTo>
                <a:lnTo>
                  <a:pt x="1925" y="751"/>
                </a:lnTo>
                <a:lnTo>
                  <a:pt x="1924" y="751"/>
                </a:lnTo>
                <a:lnTo>
                  <a:pt x="1924" y="750"/>
                </a:lnTo>
                <a:lnTo>
                  <a:pt x="1923" y="749"/>
                </a:lnTo>
                <a:lnTo>
                  <a:pt x="1923" y="748"/>
                </a:lnTo>
                <a:lnTo>
                  <a:pt x="1923" y="746"/>
                </a:lnTo>
                <a:lnTo>
                  <a:pt x="1923" y="745"/>
                </a:lnTo>
                <a:lnTo>
                  <a:pt x="1924" y="745"/>
                </a:lnTo>
                <a:lnTo>
                  <a:pt x="1924" y="744"/>
                </a:lnTo>
                <a:lnTo>
                  <a:pt x="1924" y="743"/>
                </a:lnTo>
                <a:lnTo>
                  <a:pt x="1924" y="742"/>
                </a:lnTo>
                <a:lnTo>
                  <a:pt x="1925" y="742"/>
                </a:lnTo>
                <a:lnTo>
                  <a:pt x="1925" y="741"/>
                </a:lnTo>
                <a:lnTo>
                  <a:pt x="1925" y="740"/>
                </a:lnTo>
                <a:lnTo>
                  <a:pt x="1927" y="740"/>
                </a:lnTo>
                <a:lnTo>
                  <a:pt x="1927" y="738"/>
                </a:lnTo>
                <a:lnTo>
                  <a:pt x="1928" y="738"/>
                </a:lnTo>
                <a:lnTo>
                  <a:pt x="1929" y="737"/>
                </a:lnTo>
                <a:lnTo>
                  <a:pt x="1930" y="737"/>
                </a:lnTo>
                <a:lnTo>
                  <a:pt x="1931" y="737"/>
                </a:lnTo>
                <a:lnTo>
                  <a:pt x="1932" y="737"/>
                </a:lnTo>
                <a:lnTo>
                  <a:pt x="1932" y="738"/>
                </a:lnTo>
                <a:lnTo>
                  <a:pt x="1933" y="738"/>
                </a:lnTo>
                <a:lnTo>
                  <a:pt x="1933" y="737"/>
                </a:lnTo>
                <a:lnTo>
                  <a:pt x="1935" y="737"/>
                </a:lnTo>
                <a:lnTo>
                  <a:pt x="1936" y="736"/>
                </a:lnTo>
                <a:lnTo>
                  <a:pt x="1937" y="736"/>
                </a:lnTo>
                <a:lnTo>
                  <a:pt x="1937" y="735"/>
                </a:lnTo>
                <a:lnTo>
                  <a:pt x="1938" y="735"/>
                </a:lnTo>
                <a:lnTo>
                  <a:pt x="1939" y="734"/>
                </a:lnTo>
                <a:lnTo>
                  <a:pt x="1939" y="733"/>
                </a:lnTo>
                <a:lnTo>
                  <a:pt x="1939" y="732"/>
                </a:lnTo>
                <a:lnTo>
                  <a:pt x="1936" y="729"/>
                </a:lnTo>
                <a:lnTo>
                  <a:pt x="1937" y="729"/>
                </a:lnTo>
                <a:lnTo>
                  <a:pt x="1940" y="732"/>
                </a:lnTo>
                <a:lnTo>
                  <a:pt x="1941" y="731"/>
                </a:lnTo>
                <a:lnTo>
                  <a:pt x="1942" y="731"/>
                </a:lnTo>
                <a:lnTo>
                  <a:pt x="1942" y="729"/>
                </a:lnTo>
                <a:lnTo>
                  <a:pt x="1942" y="727"/>
                </a:lnTo>
                <a:lnTo>
                  <a:pt x="1942" y="726"/>
                </a:lnTo>
                <a:lnTo>
                  <a:pt x="1942" y="725"/>
                </a:lnTo>
                <a:lnTo>
                  <a:pt x="1942" y="724"/>
                </a:lnTo>
                <a:lnTo>
                  <a:pt x="1942" y="723"/>
                </a:lnTo>
                <a:lnTo>
                  <a:pt x="1942" y="721"/>
                </a:lnTo>
                <a:lnTo>
                  <a:pt x="1942" y="720"/>
                </a:lnTo>
                <a:lnTo>
                  <a:pt x="1942" y="719"/>
                </a:lnTo>
                <a:lnTo>
                  <a:pt x="1942" y="718"/>
                </a:lnTo>
                <a:lnTo>
                  <a:pt x="1941" y="718"/>
                </a:lnTo>
                <a:lnTo>
                  <a:pt x="1941" y="717"/>
                </a:lnTo>
                <a:lnTo>
                  <a:pt x="1941" y="716"/>
                </a:lnTo>
                <a:lnTo>
                  <a:pt x="1940" y="716"/>
                </a:lnTo>
                <a:lnTo>
                  <a:pt x="1940" y="715"/>
                </a:lnTo>
                <a:lnTo>
                  <a:pt x="1940" y="713"/>
                </a:lnTo>
                <a:lnTo>
                  <a:pt x="1939" y="713"/>
                </a:lnTo>
                <a:lnTo>
                  <a:pt x="1939" y="712"/>
                </a:lnTo>
                <a:lnTo>
                  <a:pt x="1938" y="712"/>
                </a:lnTo>
                <a:lnTo>
                  <a:pt x="1938" y="711"/>
                </a:lnTo>
                <a:lnTo>
                  <a:pt x="1939" y="711"/>
                </a:lnTo>
                <a:lnTo>
                  <a:pt x="1938" y="711"/>
                </a:lnTo>
                <a:lnTo>
                  <a:pt x="1938" y="710"/>
                </a:lnTo>
                <a:lnTo>
                  <a:pt x="1937" y="710"/>
                </a:lnTo>
                <a:lnTo>
                  <a:pt x="1937" y="709"/>
                </a:lnTo>
                <a:lnTo>
                  <a:pt x="1936" y="708"/>
                </a:lnTo>
                <a:lnTo>
                  <a:pt x="1935" y="708"/>
                </a:lnTo>
                <a:lnTo>
                  <a:pt x="1933" y="710"/>
                </a:lnTo>
                <a:lnTo>
                  <a:pt x="1933" y="711"/>
                </a:lnTo>
                <a:lnTo>
                  <a:pt x="1932" y="710"/>
                </a:lnTo>
                <a:lnTo>
                  <a:pt x="1933" y="710"/>
                </a:lnTo>
                <a:lnTo>
                  <a:pt x="1933" y="709"/>
                </a:lnTo>
                <a:lnTo>
                  <a:pt x="1935" y="709"/>
                </a:lnTo>
                <a:lnTo>
                  <a:pt x="1935" y="708"/>
                </a:lnTo>
                <a:lnTo>
                  <a:pt x="1935" y="709"/>
                </a:lnTo>
                <a:lnTo>
                  <a:pt x="1935" y="708"/>
                </a:lnTo>
                <a:lnTo>
                  <a:pt x="1936" y="708"/>
                </a:lnTo>
                <a:lnTo>
                  <a:pt x="1933" y="707"/>
                </a:lnTo>
                <a:lnTo>
                  <a:pt x="1935" y="707"/>
                </a:lnTo>
                <a:lnTo>
                  <a:pt x="1933" y="707"/>
                </a:lnTo>
                <a:lnTo>
                  <a:pt x="1933" y="708"/>
                </a:lnTo>
                <a:lnTo>
                  <a:pt x="1932" y="708"/>
                </a:lnTo>
                <a:lnTo>
                  <a:pt x="1933" y="708"/>
                </a:lnTo>
                <a:lnTo>
                  <a:pt x="1933" y="709"/>
                </a:lnTo>
                <a:lnTo>
                  <a:pt x="1932" y="708"/>
                </a:lnTo>
                <a:lnTo>
                  <a:pt x="1932" y="709"/>
                </a:lnTo>
                <a:lnTo>
                  <a:pt x="1931" y="709"/>
                </a:lnTo>
                <a:lnTo>
                  <a:pt x="1932" y="710"/>
                </a:lnTo>
                <a:lnTo>
                  <a:pt x="1931" y="709"/>
                </a:lnTo>
                <a:lnTo>
                  <a:pt x="1931" y="710"/>
                </a:lnTo>
                <a:lnTo>
                  <a:pt x="1930" y="709"/>
                </a:lnTo>
                <a:lnTo>
                  <a:pt x="1931" y="709"/>
                </a:lnTo>
                <a:lnTo>
                  <a:pt x="1932" y="709"/>
                </a:lnTo>
                <a:lnTo>
                  <a:pt x="1932" y="708"/>
                </a:lnTo>
                <a:lnTo>
                  <a:pt x="1931" y="708"/>
                </a:lnTo>
                <a:lnTo>
                  <a:pt x="1932" y="708"/>
                </a:lnTo>
                <a:lnTo>
                  <a:pt x="1932" y="707"/>
                </a:lnTo>
                <a:lnTo>
                  <a:pt x="1932" y="708"/>
                </a:lnTo>
                <a:lnTo>
                  <a:pt x="1933" y="707"/>
                </a:lnTo>
                <a:lnTo>
                  <a:pt x="1932" y="707"/>
                </a:lnTo>
                <a:lnTo>
                  <a:pt x="1933" y="707"/>
                </a:lnTo>
                <a:lnTo>
                  <a:pt x="1933" y="706"/>
                </a:lnTo>
                <a:lnTo>
                  <a:pt x="1933" y="707"/>
                </a:lnTo>
                <a:lnTo>
                  <a:pt x="1935" y="707"/>
                </a:lnTo>
                <a:lnTo>
                  <a:pt x="1937" y="709"/>
                </a:lnTo>
                <a:lnTo>
                  <a:pt x="1938" y="708"/>
                </a:lnTo>
                <a:lnTo>
                  <a:pt x="1938" y="709"/>
                </a:lnTo>
                <a:lnTo>
                  <a:pt x="1939" y="709"/>
                </a:lnTo>
                <a:lnTo>
                  <a:pt x="1939" y="708"/>
                </a:lnTo>
                <a:lnTo>
                  <a:pt x="1940" y="708"/>
                </a:lnTo>
                <a:lnTo>
                  <a:pt x="1941" y="708"/>
                </a:lnTo>
                <a:lnTo>
                  <a:pt x="1941" y="707"/>
                </a:lnTo>
                <a:lnTo>
                  <a:pt x="1942" y="707"/>
                </a:lnTo>
                <a:lnTo>
                  <a:pt x="1944" y="707"/>
                </a:lnTo>
                <a:lnTo>
                  <a:pt x="1945" y="707"/>
                </a:lnTo>
                <a:lnTo>
                  <a:pt x="1945" y="706"/>
                </a:lnTo>
                <a:lnTo>
                  <a:pt x="1946" y="706"/>
                </a:lnTo>
                <a:lnTo>
                  <a:pt x="1947" y="706"/>
                </a:lnTo>
                <a:lnTo>
                  <a:pt x="1947" y="704"/>
                </a:lnTo>
                <a:lnTo>
                  <a:pt x="1946" y="704"/>
                </a:lnTo>
                <a:lnTo>
                  <a:pt x="1946" y="703"/>
                </a:lnTo>
                <a:lnTo>
                  <a:pt x="1946" y="702"/>
                </a:lnTo>
                <a:lnTo>
                  <a:pt x="1946" y="701"/>
                </a:lnTo>
                <a:lnTo>
                  <a:pt x="1947" y="701"/>
                </a:lnTo>
                <a:lnTo>
                  <a:pt x="1948" y="701"/>
                </a:lnTo>
                <a:lnTo>
                  <a:pt x="1949" y="702"/>
                </a:lnTo>
                <a:lnTo>
                  <a:pt x="1949" y="703"/>
                </a:lnTo>
                <a:lnTo>
                  <a:pt x="1950" y="703"/>
                </a:lnTo>
                <a:lnTo>
                  <a:pt x="1950" y="704"/>
                </a:lnTo>
                <a:lnTo>
                  <a:pt x="1952" y="704"/>
                </a:lnTo>
                <a:lnTo>
                  <a:pt x="1953" y="703"/>
                </a:lnTo>
                <a:lnTo>
                  <a:pt x="1954" y="703"/>
                </a:lnTo>
                <a:lnTo>
                  <a:pt x="1955" y="703"/>
                </a:lnTo>
                <a:lnTo>
                  <a:pt x="1956" y="703"/>
                </a:lnTo>
                <a:lnTo>
                  <a:pt x="1956" y="702"/>
                </a:lnTo>
                <a:lnTo>
                  <a:pt x="1957" y="702"/>
                </a:lnTo>
                <a:lnTo>
                  <a:pt x="1957" y="701"/>
                </a:lnTo>
                <a:lnTo>
                  <a:pt x="1958" y="701"/>
                </a:lnTo>
                <a:lnTo>
                  <a:pt x="1958" y="700"/>
                </a:lnTo>
                <a:lnTo>
                  <a:pt x="1960" y="700"/>
                </a:lnTo>
                <a:lnTo>
                  <a:pt x="1960" y="699"/>
                </a:lnTo>
                <a:lnTo>
                  <a:pt x="1961" y="699"/>
                </a:lnTo>
                <a:lnTo>
                  <a:pt x="1960" y="699"/>
                </a:lnTo>
                <a:lnTo>
                  <a:pt x="1960" y="698"/>
                </a:lnTo>
                <a:lnTo>
                  <a:pt x="1961" y="698"/>
                </a:lnTo>
                <a:lnTo>
                  <a:pt x="1958" y="695"/>
                </a:lnTo>
                <a:lnTo>
                  <a:pt x="1960" y="695"/>
                </a:lnTo>
                <a:lnTo>
                  <a:pt x="1961" y="698"/>
                </a:lnTo>
                <a:lnTo>
                  <a:pt x="1961" y="699"/>
                </a:lnTo>
                <a:lnTo>
                  <a:pt x="1962" y="699"/>
                </a:lnTo>
                <a:lnTo>
                  <a:pt x="1962" y="698"/>
                </a:lnTo>
                <a:lnTo>
                  <a:pt x="1962" y="696"/>
                </a:lnTo>
                <a:lnTo>
                  <a:pt x="1963" y="696"/>
                </a:lnTo>
                <a:lnTo>
                  <a:pt x="1963" y="698"/>
                </a:lnTo>
                <a:lnTo>
                  <a:pt x="1961" y="694"/>
                </a:lnTo>
                <a:lnTo>
                  <a:pt x="1962" y="694"/>
                </a:lnTo>
                <a:lnTo>
                  <a:pt x="1963" y="696"/>
                </a:lnTo>
                <a:lnTo>
                  <a:pt x="1964" y="696"/>
                </a:lnTo>
                <a:lnTo>
                  <a:pt x="1964" y="695"/>
                </a:lnTo>
                <a:lnTo>
                  <a:pt x="1963" y="694"/>
                </a:lnTo>
                <a:lnTo>
                  <a:pt x="1964" y="695"/>
                </a:lnTo>
                <a:lnTo>
                  <a:pt x="1965" y="695"/>
                </a:lnTo>
                <a:lnTo>
                  <a:pt x="1965" y="694"/>
                </a:lnTo>
                <a:lnTo>
                  <a:pt x="1966" y="694"/>
                </a:lnTo>
                <a:lnTo>
                  <a:pt x="1965" y="692"/>
                </a:lnTo>
                <a:lnTo>
                  <a:pt x="1966" y="693"/>
                </a:lnTo>
                <a:lnTo>
                  <a:pt x="1967" y="693"/>
                </a:lnTo>
                <a:lnTo>
                  <a:pt x="1966" y="691"/>
                </a:lnTo>
                <a:lnTo>
                  <a:pt x="1967" y="693"/>
                </a:lnTo>
                <a:lnTo>
                  <a:pt x="1967" y="692"/>
                </a:lnTo>
                <a:lnTo>
                  <a:pt x="1969" y="692"/>
                </a:lnTo>
                <a:lnTo>
                  <a:pt x="1969" y="691"/>
                </a:lnTo>
                <a:lnTo>
                  <a:pt x="1969" y="690"/>
                </a:lnTo>
                <a:lnTo>
                  <a:pt x="1970" y="690"/>
                </a:lnTo>
                <a:lnTo>
                  <a:pt x="1970" y="688"/>
                </a:lnTo>
                <a:lnTo>
                  <a:pt x="1971" y="688"/>
                </a:lnTo>
                <a:lnTo>
                  <a:pt x="1971" y="687"/>
                </a:lnTo>
                <a:lnTo>
                  <a:pt x="1972" y="686"/>
                </a:lnTo>
                <a:lnTo>
                  <a:pt x="1973" y="686"/>
                </a:lnTo>
                <a:lnTo>
                  <a:pt x="1973" y="685"/>
                </a:lnTo>
                <a:lnTo>
                  <a:pt x="1974" y="684"/>
                </a:lnTo>
                <a:lnTo>
                  <a:pt x="1975" y="684"/>
                </a:lnTo>
                <a:lnTo>
                  <a:pt x="1977" y="684"/>
                </a:lnTo>
                <a:lnTo>
                  <a:pt x="1975" y="682"/>
                </a:lnTo>
                <a:close/>
                <a:moveTo>
                  <a:pt x="1519" y="683"/>
                </a:moveTo>
                <a:lnTo>
                  <a:pt x="1520" y="685"/>
                </a:lnTo>
                <a:lnTo>
                  <a:pt x="1521" y="686"/>
                </a:lnTo>
                <a:lnTo>
                  <a:pt x="1521" y="688"/>
                </a:lnTo>
                <a:lnTo>
                  <a:pt x="1522" y="690"/>
                </a:lnTo>
                <a:lnTo>
                  <a:pt x="1523" y="692"/>
                </a:lnTo>
                <a:lnTo>
                  <a:pt x="1529" y="695"/>
                </a:lnTo>
                <a:lnTo>
                  <a:pt x="1530" y="695"/>
                </a:lnTo>
                <a:lnTo>
                  <a:pt x="1535" y="698"/>
                </a:lnTo>
                <a:lnTo>
                  <a:pt x="1540" y="701"/>
                </a:lnTo>
                <a:lnTo>
                  <a:pt x="1542" y="702"/>
                </a:lnTo>
                <a:lnTo>
                  <a:pt x="1546" y="706"/>
                </a:lnTo>
                <a:lnTo>
                  <a:pt x="1551" y="713"/>
                </a:lnTo>
                <a:lnTo>
                  <a:pt x="1553" y="720"/>
                </a:lnTo>
                <a:lnTo>
                  <a:pt x="1553" y="725"/>
                </a:lnTo>
                <a:lnTo>
                  <a:pt x="1550" y="732"/>
                </a:lnTo>
                <a:lnTo>
                  <a:pt x="1547" y="736"/>
                </a:lnTo>
                <a:lnTo>
                  <a:pt x="1546" y="737"/>
                </a:lnTo>
                <a:lnTo>
                  <a:pt x="1542" y="741"/>
                </a:lnTo>
                <a:lnTo>
                  <a:pt x="1543" y="742"/>
                </a:lnTo>
                <a:lnTo>
                  <a:pt x="1539" y="745"/>
                </a:lnTo>
                <a:lnTo>
                  <a:pt x="1538" y="745"/>
                </a:lnTo>
                <a:lnTo>
                  <a:pt x="1535" y="746"/>
                </a:lnTo>
                <a:lnTo>
                  <a:pt x="1534" y="748"/>
                </a:lnTo>
                <a:lnTo>
                  <a:pt x="1532" y="749"/>
                </a:lnTo>
                <a:lnTo>
                  <a:pt x="1531" y="750"/>
                </a:lnTo>
                <a:lnTo>
                  <a:pt x="1531" y="751"/>
                </a:lnTo>
                <a:lnTo>
                  <a:pt x="1532" y="751"/>
                </a:lnTo>
                <a:lnTo>
                  <a:pt x="1517" y="774"/>
                </a:lnTo>
                <a:lnTo>
                  <a:pt x="1517" y="773"/>
                </a:lnTo>
                <a:lnTo>
                  <a:pt x="1515" y="775"/>
                </a:lnTo>
                <a:lnTo>
                  <a:pt x="1514" y="779"/>
                </a:lnTo>
                <a:lnTo>
                  <a:pt x="1512" y="786"/>
                </a:lnTo>
                <a:lnTo>
                  <a:pt x="1512" y="787"/>
                </a:lnTo>
                <a:lnTo>
                  <a:pt x="1507" y="792"/>
                </a:lnTo>
                <a:lnTo>
                  <a:pt x="1506" y="792"/>
                </a:lnTo>
                <a:lnTo>
                  <a:pt x="1506" y="793"/>
                </a:lnTo>
                <a:lnTo>
                  <a:pt x="1505" y="793"/>
                </a:lnTo>
                <a:lnTo>
                  <a:pt x="1504" y="794"/>
                </a:lnTo>
                <a:lnTo>
                  <a:pt x="1503" y="794"/>
                </a:lnTo>
                <a:lnTo>
                  <a:pt x="1502" y="794"/>
                </a:lnTo>
                <a:lnTo>
                  <a:pt x="1501" y="794"/>
                </a:lnTo>
                <a:lnTo>
                  <a:pt x="1500" y="794"/>
                </a:lnTo>
                <a:lnTo>
                  <a:pt x="1493" y="800"/>
                </a:lnTo>
                <a:lnTo>
                  <a:pt x="1493" y="801"/>
                </a:lnTo>
                <a:lnTo>
                  <a:pt x="1492" y="801"/>
                </a:lnTo>
                <a:lnTo>
                  <a:pt x="1490" y="801"/>
                </a:lnTo>
                <a:lnTo>
                  <a:pt x="1488" y="802"/>
                </a:lnTo>
                <a:lnTo>
                  <a:pt x="1487" y="801"/>
                </a:lnTo>
                <a:lnTo>
                  <a:pt x="1484" y="799"/>
                </a:lnTo>
                <a:lnTo>
                  <a:pt x="1479" y="795"/>
                </a:lnTo>
                <a:lnTo>
                  <a:pt x="1477" y="794"/>
                </a:lnTo>
                <a:lnTo>
                  <a:pt x="1476" y="793"/>
                </a:lnTo>
                <a:lnTo>
                  <a:pt x="1468" y="792"/>
                </a:lnTo>
                <a:lnTo>
                  <a:pt x="1458" y="790"/>
                </a:lnTo>
                <a:lnTo>
                  <a:pt x="1455" y="787"/>
                </a:lnTo>
                <a:lnTo>
                  <a:pt x="1454" y="785"/>
                </a:lnTo>
                <a:lnTo>
                  <a:pt x="1453" y="784"/>
                </a:lnTo>
                <a:lnTo>
                  <a:pt x="1453" y="783"/>
                </a:lnTo>
                <a:lnTo>
                  <a:pt x="1453" y="780"/>
                </a:lnTo>
                <a:lnTo>
                  <a:pt x="1453" y="779"/>
                </a:lnTo>
                <a:lnTo>
                  <a:pt x="1453" y="778"/>
                </a:lnTo>
                <a:lnTo>
                  <a:pt x="1454" y="776"/>
                </a:lnTo>
                <a:lnTo>
                  <a:pt x="1454" y="775"/>
                </a:lnTo>
                <a:lnTo>
                  <a:pt x="1454" y="774"/>
                </a:lnTo>
                <a:lnTo>
                  <a:pt x="1465" y="755"/>
                </a:lnTo>
                <a:lnTo>
                  <a:pt x="1468" y="753"/>
                </a:lnTo>
                <a:lnTo>
                  <a:pt x="1469" y="750"/>
                </a:lnTo>
                <a:lnTo>
                  <a:pt x="1470" y="750"/>
                </a:lnTo>
                <a:lnTo>
                  <a:pt x="1470" y="749"/>
                </a:lnTo>
                <a:lnTo>
                  <a:pt x="1473" y="745"/>
                </a:lnTo>
                <a:lnTo>
                  <a:pt x="1476" y="742"/>
                </a:lnTo>
                <a:lnTo>
                  <a:pt x="1477" y="742"/>
                </a:lnTo>
                <a:lnTo>
                  <a:pt x="1481" y="740"/>
                </a:lnTo>
                <a:lnTo>
                  <a:pt x="1486" y="742"/>
                </a:lnTo>
                <a:lnTo>
                  <a:pt x="1489" y="743"/>
                </a:lnTo>
                <a:lnTo>
                  <a:pt x="1492" y="743"/>
                </a:lnTo>
                <a:lnTo>
                  <a:pt x="1494" y="743"/>
                </a:lnTo>
                <a:lnTo>
                  <a:pt x="1495" y="743"/>
                </a:lnTo>
                <a:lnTo>
                  <a:pt x="1496" y="744"/>
                </a:lnTo>
                <a:lnTo>
                  <a:pt x="1497" y="744"/>
                </a:lnTo>
                <a:lnTo>
                  <a:pt x="1497" y="743"/>
                </a:lnTo>
                <a:lnTo>
                  <a:pt x="1498" y="743"/>
                </a:lnTo>
                <a:lnTo>
                  <a:pt x="1498" y="742"/>
                </a:lnTo>
                <a:lnTo>
                  <a:pt x="1497" y="742"/>
                </a:lnTo>
                <a:lnTo>
                  <a:pt x="1497" y="741"/>
                </a:lnTo>
                <a:lnTo>
                  <a:pt x="1498" y="741"/>
                </a:lnTo>
                <a:lnTo>
                  <a:pt x="1497" y="740"/>
                </a:lnTo>
                <a:lnTo>
                  <a:pt x="1497" y="738"/>
                </a:lnTo>
                <a:lnTo>
                  <a:pt x="1497" y="737"/>
                </a:lnTo>
                <a:lnTo>
                  <a:pt x="1496" y="737"/>
                </a:lnTo>
                <a:lnTo>
                  <a:pt x="1496" y="736"/>
                </a:lnTo>
                <a:lnTo>
                  <a:pt x="1497" y="736"/>
                </a:lnTo>
                <a:lnTo>
                  <a:pt x="1497" y="737"/>
                </a:lnTo>
                <a:lnTo>
                  <a:pt x="1498" y="736"/>
                </a:lnTo>
                <a:lnTo>
                  <a:pt x="1500" y="736"/>
                </a:lnTo>
                <a:lnTo>
                  <a:pt x="1500" y="737"/>
                </a:lnTo>
                <a:lnTo>
                  <a:pt x="1500" y="736"/>
                </a:lnTo>
                <a:lnTo>
                  <a:pt x="1497" y="736"/>
                </a:lnTo>
                <a:lnTo>
                  <a:pt x="1496" y="736"/>
                </a:lnTo>
                <a:lnTo>
                  <a:pt x="1495" y="736"/>
                </a:lnTo>
                <a:lnTo>
                  <a:pt x="1495" y="737"/>
                </a:lnTo>
                <a:lnTo>
                  <a:pt x="1496" y="737"/>
                </a:lnTo>
                <a:lnTo>
                  <a:pt x="1496" y="738"/>
                </a:lnTo>
                <a:lnTo>
                  <a:pt x="1496" y="741"/>
                </a:lnTo>
                <a:lnTo>
                  <a:pt x="1496" y="742"/>
                </a:lnTo>
                <a:lnTo>
                  <a:pt x="1495" y="742"/>
                </a:lnTo>
                <a:lnTo>
                  <a:pt x="1494" y="742"/>
                </a:lnTo>
                <a:lnTo>
                  <a:pt x="1493" y="742"/>
                </a:lnTo>
                <a:lnTo>
                  <a:pt x="1492" y="742"/>
                </a:lnTo>
                <a:lnTo>
                  <a:pt x="1490" y="742"/>
                </a:lnTo>
                <a:lnTo>
                  <a:pt x="1489" y="742"/>
                </a:lnTo>
                <a:lnTo>
                  <a:pt x="1489" y="741"/>
                </a:lnTo>
                <a:lnTo>
                  <a:pt x="1490" y="740"/>
                </a:lnTo>
                <a:lnTo>
                  <a:pt x="1493" y="737"/>
                </a:lnTo>
                <a:lnTo>
                  <a:pt x="1493" y="736"/>
                </a:lnTo>
                <a:lnTo>
                  <a:pt x="1490" y="736"/>
                </a:lnTo>
                <a:lnTo>
                  <a:pt x="1489" y="735"/>
                </a:lnTo>
                <a:lnTo>
                  <a:pt x="1488" y="734"/>
                </a:lnTo>
                <a:lnTo>
                  <a:pt x="1487" y="731"/>
                </a:lnTo>
                <a:lnTo>
                  <a:pt x="1487" y="729"/>
                </a:lnTo>
                <a:lnTo>
                  <a:pt x="1488" y="729"/>
                </a:lnTo>
                <a:lnTo>
                  <a:pt x="1488" y="728"/>
                </a:lnTo>
                <a:lnTo>
                  <a:pt x="1492" y="721"/>
                </a:lnTo>
                <a:lnTo>
                  <a:pt x="1493" y="719"/>
                </a:lnTo>
                <a:lnTo>
                  <a:pt x="1493" y="717"/>
                </a:lnTo>
                <a:lnTo>
                  <a:pt x="1494" y="717"/>
                </a:lnTo>
                <a:lnTo>
                  <a:pt x="1494" y="716"/>
                </a:lnTo>
                <a:lnTo>
                  <a:pt x="1494" y="715"/>
                </a:lnTo>
                <a:lnTo>
                  <a:pt x="1494" y="712"/>
                </a:lnTo>
                <a:lnTo>
                  <a:pt x="1494" y="711"/>
                </a:lnTo>
                <a:lnTo>
                  <a:pt x="1494" y="710"/>
                </a:lnTo>
                <a:lnTo>
                  <a:pt x="1494" y="708"/>
                </a:lnTo>
                <a:lnTo>
                  <a:pt x="1494" y="707"/>
                </a:lnTo>
                <a:lnTo>
                  <a:pt x="1493" y="704"/>
                </a:lnTo>
                <a:lnTo>
                  <a:pt x="1492" y="704"/>
                </a:lnTo>
                <a:lnTo>
                  <a:pt x="1490" y="704"/>
                </a:lnTo>
                <a:lnTo>
                  <a:pt x="1492" y="704"/>
                </a:lnTo>
                <a:lnTo>
                  <a:pt x="1493" y="703"/>
                </a:lnTo>
                <a:lnTo>
                  <a:pt x="1492" y="702"/>
                </a:lnTo>
                <a:lnTo>
                  <a:pt x="1492" y="700"/>
                </a:lnTo>
                <a:lnTo>
                  <a:pt x="1493" y="694"/>
                </a:lnTo>
                <a:lnTo>
                  <a:pt x="1494" y="690"/>
                </a:lnTo>
                <a:lnTo>
                  <a:pt x="1494" y="688"/>
                </a:lnTo>
                <a:lnTo>
                  <a:pt x="1495" y="688"/>
                </a:lnTo>
                <a:lnTo>
                  <a:pt x="1495" y="687"/>
                </a:lnTo>
                <a:lnTo>
                  <a:pt x="1493" y="686"/>
                </a:lnTo>
                <a:lnTo>
                  <a:pt x="1493" y="685"/>
                </a:lnTo>
                <a:lnTo>
                  <a:pt x="1493" y="686"/>
                </a:lnTo>
                <a:lnTo>
                  <a:pt x="1495" y="687"/>
                </a:lnTo>
                <a:lnTo>
                  <a:pt x="1496" y="686"/>
                </a:lnTo>
                <a:lnTo>
                  <a:pt x="1495" y="686"/>
                </a:lnTo>
                <a:lnTo>
                  <a:pt x="1496" y="686"/>
                </a:lnTo>
                <a:lnTo>
                  <a:pt x="1495" y="685"/>
                </a:lnTo>
                <a:lnTo>
                  <a:pt x="1496" y="685"/>
                </a:lnTo>
                <a:lnTo>
                  <a:pt x="1494" y="684"/>
                </a:lnTo>
                <a:lnTo>
                  <a:pt x="1494" y="683"/>
                </a:lnTo>
                <a:lnTo>
                  <a:pt x="1496" y="684"/>
                </a:lnTo>
                <a:lnTo>
                  <a:pt x="1498" y="679"/>
                </a:lnTo>
                <a:lnTo>
                  <a:pt x="1498" y="678"/>
                </a:lnTo>
                <a:lnTo>
                  <a:pt x="1500" y="678"/>
                </a:lnTo>
                <a:lnTo>
                  <a:pt x="1500" y="677"/>
                </a:lnTo>
                <a:lnTo>
                  <a:pt x="1501" y="676"/>
                </a:lnTo>
                <a:lnTo>
                  <a:pt x="1502" y="676"/>
                </a:lnTo>
                <a:lnTo>
                  <a:pt x="1505" y="676"/>
                </a:lnTo>
                <a:lnTo>
                  <a:pt x="1513" y="677"/>
                </a:lnTo>
                <a:lnTo>
                  <a:pt x="1515" y="678"/>
                </a:lnTo>
                <a:lnTo>
                  <a:pt x="1517" y="679"/>
                </a:lnTo>
                <a:lnTo>
                  <a:pt x="1519" y="683"/>
                </a:lnTo>
                <a:close/>
                <a:moveTo>
                  <a:pt x="1623" y="674"/>
                </a:moveTo>
                <a:lnTo>
                  <a:pt x="1631" y="683"/>
                </a:lnTo>
                <a:lnTo>
                  <a:pt x="1624" y="691"/>
                </a:lnTo>
                <a:lnTo>
                  <a:pt x="1622" y="693"/>
                </a:lnTo>
                <a:lnTo>
                  <a:pt x="1620" y="693"/>
                </a:lnTo>
                <a:lnTo>
                  <a:pt x="1615" y="693"/>
                </a:lnTo>
                <a:lnTo>
                  <a:pt x="1617" y="691"/>
                </a:lnTo>
                <a:lnTo>
                  <a:pt x="1618" y="683"/>
                </a:lnTo>
                <a:lnTo>
                  <a:pt x="1615" y="683"/>
                </a:lnTo>
                <a:lnTo>
                  <a:pt x="1618" y="683"/>
                </a:lnTo>
                <a:lnTo>
                  <a:pt x="1619" y="676"/>
                </a:lnTo>
                <a:lnTo>
                  <a:pt x="1623" y="674"/>
                </a:lnTo>
                <a:close/>
                <a:moveTo>
                  <a:pt x="2121" y="481"/>
                </a:moveTo>
                <a:lnTo>
                  <a:pt x="2116" y="482"/>
                </a:lnTo>
                <a:lnTo>
                  <a:pt x="2115" y="476"/>
                </a:lnTo>
                <a:lnTo>
                  <a:pt x="2121" y="477"/>
                </a:lnTo>
                <a:lnTo>
                  <a:pt x="2121" y="481"/>
                </a:lnTo>
                <a:close/>
                <a:moveTo>
                  <a:pt x="2058" y="440"/>
                </a:moveTo>
                <a:lnTo>
                  <a:pt x="2056" y="442"/>
                </a:lnTo>
                <a:lnTo>
                  <a:pt x="2045" y="442"/>
                </a:lnTo>
                <a:lnTo>
                  <a:pt x="2037" y="440"/>
                </a:lnTo>
                <a:lnTo>
                  <a:pt x="2037" y="434"/>
                </a:lnTo>
                <a:lnTo>
                  <a:pt x="2050" y="434"/>
                </a:lnTo>
                <a:lnTo>
                  <a:pt x="2052" y="435"/>
                </a:lnTo>
                <a:lnTo>
                  <a:pt x="2058" y="440"/>
                </a:lnTo>
                <a:close/>
                <a:moveTo>
                  <a:pt x="2155" y="360"/>
                </a:moveTo>
                <a:lnTo>
                  <a:pt x="2154" y="360"/>
                </a:lnTo>
                <a:lnTo>
                  <a:pt x="2154" y="359"/>
                </a:lnTo>
                <a:lnTo>
                  <a:pt x="2153" y="359"/>
                </a:lnTo>
                <a:lnTo>
                  <a:pt x="2153" y="358"/>
                </a:lnTo>
                <a:lnTo>
                  <a:pt x="2153" y="357"/>
                </a:lnTo>
                <a:lnTo>
                  <a:pt x="2154" y="357"/>
                </a:lnTo>
                <a:lnTo>
                  <a:pt x="2154" y="356"/>
                </a:lnTo>
                <a:lnTo>
                  <a:pt x="2155" y="356"/>
                </a:lnTo>
                <a:lnTo>
                  <a:pt x="2155" y="357"/>
                </a:lnTo>
                <a:lnTo>
                  <a:pt x="2156" y="358"/>
                </a:lnTo>
                <a:lnTo>
                  <a:pt x="2156" y="359"/>
                </a:lnTo>
                <a:lnTo>
                  <a:pt x="2155" y="360"/>
                </a:lnTo>
                <a:close/>
                <a:moveTo>
                  <a:pt x="2146" y="357"/>
                </a:moveTo>
                <a:lnTo>
                  <a:pt x="2147" y="360"/>
                </a:lnTo>
                <a:lnTo>
                  <a:pt x="2146" y="360"/>
                </a:lnTo>
                <a:lnTo>
                  <a:pt x="2145" y="360"/>
                </a:lnTo>
                <a:lnTo>
                  <a:pt x="2144" y="360"/>
                </a:lnTo>
                <a:lnTo>
                  <a:pt x="2142" y="360"/>
                </a:lnTo>
                <a:lnTo>
                  <a:pt x="2141" y="360"/>
                </a:lnTo>
                <a:lnTo>
                  <a:pt x="2141" y="359"/>
                </a:lnTo>
                <a:lnTo>
                  <a:pt x="2142" y="359"/>
                </a:lnTo>
                <a:lnTo>
                  <a:pt x="2142" y="358"/>
                </a:lnTo>
                <a:lnTo>
                  <a:pt x="2142" y="357"/>
                </a:lnTo>
                <a:lnTo>
                  <a:pt x="2144" y="355"/>
                </a:lnTo>
                <a:lnTo>
                  <a:pt x="2145" y="356"/>
                </a:lnTo>
                <a:lnTo>
                  <a:pt x="2146" y="357"/>
                </a:lnTo>
                <a:close/>
                <a:moveTo>
                  <a:pt x="2116" y="338"/>
                </a:moveTo>
                <a:lnTo>
                  <a:pt x="2117" y="338"/>
                </a:lnTo>
                <a:lnTo>
                  <a:pt x="2117" y="339"/>
                </a:lnTo>
                <a:lnTo>
                  <a:pt x="2119" y="339"/>
                </a:lnTo>
                <a:lnTo>
                  <a:pt x="2119" y="340"/>
                </a:lnTo>
                <a:lnTo>
                  <a:pt x="2119" y="341"/>
                </a:lnTo>
                <a:lnTo>
                  <a:pt x="2119" y="342"/>
                </a:lnTo>
                <a:lnTo>
                  <a:pt x="2119" y="343"/>
                </a:lnTo>
                <a:lnTo>
                  <a:pt x="2119" y="344"/>
                </a:lnTo>
                <a:lnTo>
                  <a:pt x="2119" y="346"/>
                </a:lnTo>
                <a:lnTo>
                  <a:pt x="2121" y="344"/>
                </a:lnTo>
                <a:lnTo>
                  <a:pt x="2122" y="344"/>
                </a:lnTo>
                <a:lnTo>
                  <a:pt x="2121" y="344"/>
                </a:lnTo>
                <a:lnTo>
                  <a:pt x="2122" y="344"/>
                </a:lnTo>
                <a:lnTo>
                  <a:pt x="2121" y="344"/>
                </a:lnTo>
                <a:lnTo>
                  <a:pt x="2119" y="346"/>
                </a:lnTo>
                <a:lnTo>
                  <a:pt x="2119" y="347"/>
                </a:lnTo>
                <a:lnTo>
                  <a:pt x="2119" y="348"/>
                </a:lnTo>
                <a:lnTo>
                  <a:pt x="2119" y="349"/>
                </a:lnTo>
                <a:lnTo>
                  <a:pt x="2119" y="350"/>
                </a:lnTo>
                <a:lnTo>
                  <a:pt x="2119" y="351"/>
                </a:lnTo>
                <a:lnTo>
                  <a:pt x="2120" y="351"/>
                </a:lnTo>
                <a:lnTo>
                  <a:pt x="2120" y="352"/>
                </a:lnTo>
                <a:lnTo>
                  <a:pt x="2120" y="353"/>
                </a:lnTo>
                <a:lnTo>
                  <a:pt x="2120" y="355"/>
                </a:lnTo>
                <a:lnTo>
                  <a:pt x="2121" y="355"/>
                </a:lnTo>
                <a:lnTo>
                  <a:pt x="2121" y="356"/>
                </a:lnTo>
                <a:lnTo>
                  <a:pt x="2121" y="358"/>
                </a:lnTo>
                <a:lnTo>
                  <a:pt x="2120" y="358"/>
                </a:lnTo>
                <a:lnTo>
                  <a:pt x="2120" y="359"/>
                </a:lnTo>
                <a:lnTo>
                  <a:pt x="2121" y="359"/>
                </a:lnTo>
                <a:lnTo>
                  <a:pt x="2121" y="360"/>
                </a:lnTo>
                <a:lnTo>
                  <a:pt x="2121" y="361"/>
                </a:lnTo>
                <a:lnTo>
                  <a:pt x="2121" y="363"/>
                </a:lnTo>
                <a:lnTo>
                  <a:pt x="2120" y="363"/>
                </a:lnTo>
                <a:lnTo>
                  <a:pt x="2121" y="364"/>
                </a:lnTo>
                <a:lnTo>
                  <a:pt x="2121" y="365"/>
                </a:lnTo>
                <a:lnTo>
                  <a:pt x="2123" y="364"/>
                </a:lnTo>
                <a:lnTo>
                  <a:pt x="2124" y="364"/>
                </a:lnTo>
                <a:lnTo>
                  <a:pt x="2125" y="363"/>
                </a:lnTo>
                <a:lnTo>
                  <a:pt x="2125" y="364"/>
                </a:lnTo>
                <a:lnTo>
                  <a:pt x="2124" y="364"/>
                </a:lnTo>
                <a:lnTo>
                  <a:pt x="2121" y="365"/>
                </a:lnTo>
                <a:lnTo>
                  <a:pt x="2122" y="365"/>
                </a:lnTo>
                <a:lnTo>
                  <a:pt x="2123" y="365"/>
                </a:lnTo>
                <a:lnTo>
                  <a:pt x="2124" y="365"/>
                </a:lnTo>
                <a:lnTo>
                  <a:pt x="2125" y="364"/>
                </a:lnTo>
                <a:lnTo>
                  <a:pt x="2125" y="365"/>
                </a:lnTo>
                <a:lnTo>
                  <a:pt x="2126" y="365"/>
                </a:lnTo>
                <a:lnTo>
                  <a:pt x="2128" y="365"/>
                </a:lnTo>
                <a:lnTo>
                  <a:pt x="2126" y="365"/>
                </a:lnTo>
                <a:lnTo>
                  <a:pt x="2126" y="366"/>
                </a:lnTo>
                <a:lnTo>
                  <a:pt x="2125" y="366"/>
                </a:lnTo>
                <a:lnTo>
                  <a:pt x="2124" y="366"/>
                </a:lnTo>
                <a:lnTo>
                  <a:pt x="2123" y="367"/>
                </a:lnTo>
                <a:lnTo>
                  <a:pt x="2122" y="367"/>
                </a:lnTo>
                <a:lnTo>
                  <a:pt x="2122" y="368"/>
                </a:lnTo>
                <a:lnTo>
                  <a:pt x="2124" y="371"/>
                </a:lnTo>
                <a:lnTo>
                  <a:pt x="2126" y="373"/>
                </a:lnTo>
                <a:lnTo>
                  <a:pt x="2128" y="374"/>
                </a:lnTo>
                <a:lnTo>
                  <a:pt x="2128" y="375"/>
                </a:lnTo>
                <a:lnTo>
                  <a:pt x="2129" y="375"/>
                </a:lnTo>
                <a:lnTo>
                  <a:pt x="2130" y="376"/>
                </a:lnTo>
                <a:lnTo>
                  <a:pt x="2130" y="377"/>
                </a:lnTo>
                <a:lnTo>
                  <a:pt x="2132" y="378"/>
                </a:lnTo>
                <a:lnTo>
                  <a:pt x="2133" y="378"/>
                </a:lnTo>
                <a:lnTo>
                  <a:pt x="2133" y="380"/>
                </a:lnTo>
                <a:lnTo>
                  <a:pt x="2134" y="380"/>
                </a:lnTo>
                <a:lnTo>
                  <a:pt x="2136" y="380"/>
                </a:lnTo>
                <a:lnTo>
                  <a:pt x="2136" y="378"/>
                </a:lnTo>
                <a:lnTo>
                  <a:pt x="2137" y="378"/>
                </a:lnTo>
                <a:lnTo>
                  <a:pt x="2139" y="378"/>
                </a:lnTo>
                <a:lnTo>
                  <a:pt x="2140" y="378"/>
                </a:lnTo>
                <a:lnTo>
                  <a:pt x="2139" y="378"/>
                </a:lnTo>
                <a:lnTo>
                  <a:pt x="2140" y="380"/>
                </a:lnTo>
                <a:lnTo>
                  <a:pt x="2141" y="380"/>
                </a:lnTo>
                <a:lnTo>
                  <a:pt x="2140" y="381"/>
                </a:lnTo>
                <a:lnTo>
                  <a:pt x="2141" y="381"/>
                </a:lnTo>
                <a:lnTo>
                  <a:pt x="2142" y="380"/>
                </a:lnTo>
                <a:lnTo>
                  <a:pt x="2144" y="380"/>
                </a:lnTo>
                <a:lnTo>
                  <a:pt x="2142" y="381"/>
                </a:lnTo>
                <a:lnTo>
                  <a:pt x="2142" y="382"/>
                </a:lnTo>
                <a:lnTo>
                  <a:pt x="2141" y="382"/>
                </a:lnTo>
                <a:lnTo>
                  <a:pt x="2140" y="382"/>
                </a:lnTo>
                <a:lnTo>
                  <a:pt x="2139" y="383"/>
                </a:lnTo>
                <a:lnTo>
                  <a:pt x="2138" y="383"/>
                </a:lnTo>
                <a:lnTo>
                  <a:pt x="2138" y="384"/>
                </a:lnTo>
                <a:lnTo>
                  <a:pt x="2139" y="384"/>
                </a:lnTo>
                <a:lnTo>
                  <a:pt x="2139" y="385"/>
                </a:lnTo>
                <a:lnTo>
                  <a:pt x="2140" y="385"/>
                </a:lnTo>
                <a:lnTo>
                  <a:pt x="2141" y="385"/>
                </a:lnTo>
                <a:lnTo>
                  <a:pt x="2140" y="385"/>
                </a:lnTo>
                <a:lnTo>
                  <a:pt x="2140" y="386"/>
                </a:lnTo>
                <a:lnTo>
                  <a:pt x="2139" y="388"/>
                </a:lnTo>
                <a:lnTo>
                  <a:pt x="2139" y="389"/>
                </a:lnTo>
                <a:lnTo>
                  <a:pt x="2140" y="389"/>
                </a:lnTo>
                <a:lnTo>
                  <a:pt x="2140" y="390"/>
                </a:lnTo>
                <a:lnTo>
                  <a:pt x="2142" y="393"/>
                </a:lnTo>
                <a:lnTo>
                  <a:pt x="2142" y="394"/>
                </a:lnTo>
                <a:lnTo>
                  <a:pt x="2144" y="394"/>
                </a:lnTo>
                <a:lnTo>
                  <a:pt x="2145" y="394"/>
                </a:lnTo>
                <a:lnTo>
                  <a:pt x="2147" y="393"/>
                </a:lnTo>
                <a:lnTo>
                  <a:pt x="2148" y="394"/>
                </a:lnTo>
                <a:lnTo>
                  <a:pt x="2149" y="393"/>
                </a:lnTo>
                <a:lnTo>
                  <a:pt x="2149" y="394"/>
                </a:lnTo>
                <a:lnTo>
                  <a:pt x="2148" y="394"/>
                </a:lnTo>
                <a:lnTo>
                  <a:pt x="2149" y="394"/>
                </a:lnTo>
                <a:lnTo>
                  <a:pt x="2150" y="393"/>
                </a:lnTo>
                <a:lnTo>
                  <a:pt x="2151" y="392"/>
                </a:lnTo>
                <a:lnTo>
                  <a:pt x="2151" y="393"/>
                </a:lnTo>
                <a:lnTo>
                  <a:pt x="2150" y="393"/>
                </a:lnTo>
                <a:lnTo>
                  <a:pt x="2149" y="394"/>
                </a:lnTo>
                <a:lnTo>
                  <a:pt x="2149" y="396"/>
                </a:lnTo>
                <a:lnTo>
                  <a:pt x="2150" y="396"/>
                </a:lnTo>
                <a:lnTo>
                  <a:pt x="2150" y="397"/>
                </a:lnTo>
                <a:lnTo>
                  <a:pt x="2151" y="396"/>
                </a:lnTo>
                <a:lnTo>
                  <a:pt x="2150" y="397"/>
                </a:lnTo>
                <a:lnTo>
                  <a:pt x="2151" y="397"/>
                </a:lnTo>
                <a:lnTo>
                  <a:pt x="2151" y="396"/>
                </a:lnTo>
                <a:lnTo>
                  <a:pt x="2151" y="397"/>
                </a:lnTo>
                <a:lnTo>
                  <a:pt x="2151" y="398"/>
                </a:lnTo>
                <a:lnTo>
                  <a:pt x="2150" y="398"/>
                </a:lnTo>
                <a:lnTo>
                  <a:pt x="2149" y="399"/>
                </a:lnTo>
                <a:lnTo>
                  <a:pt x="2150" y="398"/>
                </a:lnTo>
                <a:lnTo>
                  <a:pt x="2149" y="399"/>
                </a:lnTo>
                <a:lnTo>
                  <a:pt x="2148" y="399"/>
                </a:lnTo>
                <a:lnTo>
                  <a:pt x="2147" y="399"/>
                </a:lnTo>
                <a:lnTo>
                  <a:pt x="2147" y="400"/>
                </a:lnTo>
                <a:lnTo>
                  <a:pt x="2150" y="399"/>
                </a:lnTo>
                <a:lnTo>
                  <a:pt x="2151" y="399"/>
                </a:lnTo>
                <a:lnTo>
                  <a:pt x="2153" y="399"/>
                </a:lnTo>
                <a:lnTo>
                  <a:pt x="2154" y="398"/>
                </a:lnTo>
                <a:lnTo>
                  <a:pt x="2153" y="399"/>
                </a:lnTo>
                <a:lnTo>
                  <a:pt x="2154" y="399"/>
                </a:lnTo>
                <a:lnTo>
                  <a:pt x="2153" y="399"/>
                </a:lnTo>
                <a:lnTo>
                  <a:pt x="2154" y="399"/>
                </a:lnTo>
                <a:lnTo>
                  <a:pt x="2153" y="399"/>
                </a:lnTo>
                <a:lnTo>
                  <a:pt x="2150" y="400"/>
                </a:lnTo>
                <a:lnTo>
                  <a:pt x="2147" y="401"/>
                </a:lnTo>
                <a:lnTo>
                  <a:pt x="2151" y="401"/>
                </a:lnTo>
                <a:lnTo>
                  <a:pt x="2151" y="402"/>
                </a:lnTo>
                <a:lnTo>
                  <a:pt x="2151" y="403"/>
                </a:lnTo>
                <a:lnTo>
                  <a:pt x="2153" y="405"/>
                </a:lnTo>
                <a:lnTo>
                  <a:pt x="2151" y="405"/>
                </a:lnTo>
                <a:lnTo>
                  <a:pt x="2150" y="406"/>
                </a:lnTo>
                <a:lnTo>
                  <a:pt x="2149" y="407"/>
                </a:lnTo>
                <a:lnTo>
                  <a:pt x="2149" y="408"/>
                </a:lnTo>
                <a:lnTo>
                  <a:pt x="2148" y="408"/>
                </a:lnTo>
                <a:lnTo>
                  <a:pt x="2149" y="409"/>
                </a:lnTo>
                <a:lnTo>
                  <a:pt x="2154" y="408"/>
                </a:lnTo>
                <a:lnTo>
                  <a:pt x="2156" y="408"/>
                </a:lnTo>
                <a:lnTo>
                  <a:pt x="2156" y="407"/>
                </a:lnTo>
                <a:lnTo>
                  <a:pt x="2157" y="408"/>
                </a:lnTo>
                <a:lnTo>
                  <a:pt x="2154" y="408"/>
                </a:lnTo>
                <a:lnTo>
                  <a:pt x="2154" y="411"/>
                </a:lnTo>
                <a:lnTo>
                  <a:pt x="2153" y="411"/>
                </a:lnTo>
                <a:lnTo>
                  <a:pt x="2154" y="409"/>
                </a:lnTo>
                <a:lnTo>
                  <a:pt x="2150" y="409"/>
                </a:lnTo>
                <a:lnTo>
                  <a:pt x="2150" y="410"/>
                </a:lnTo>
                <a:lnTo>
                  <a:pt x="2150" y="409"/>
                </a:lnTo>
                <a:lnTo>
                  <a:pt x="2154" y="408"/>
                </a:lnTo>
                <a:lnTo>
                  <a:pt x="2149" y="409"/>
                </a:lnTo>
                <a:lnTo>
                  <a:pt x="2148" y="410"/>
                </a:lnTo>
                <a:lnTo>
                  <a:pt x="2147" y="410"/>
                </a:lnTo>
                <a:lnTo>
                  <a:pt x="2148" y="414"/>
                </a:lnTo>
                <a:lnTo>
                  <a:pt x="2147" y="414"/>
                </a:lnTo>
                <a:lnTo>
                  <a:pt x="2147" y="415"/>
                </a:lnTo>
                <a:lnTo>
                  <a:pt x="2145" y="416"/>
                </a:lnTo>
                <a:lnTo>
                  <a:pt x="2145" y="417"/>
                </a:lnTo>
                <a:lnTo>
                  <a:pt x="2145" y="416"/>
                </a:lnTo>
                <a:lnTo>
                  <a:pt x="2147" y="416"/>
                </a:lnTo>
                <a:lnTo>
                  <a:pt x="2147" y="415"/>
                </a:lnTo>
                <a:lnTo>
                  <a:pt x="2148" y="415"/>
                </a:lnTo>
                <a:lnTo>
                  <a:pt x="2150" y="415"/>
                </a:lnTo>
                <a:lnTo>
                  <a:pt x="2148" y="415"/>
                </a:lnTo>
                <a:lnTo>
                  <a:pt x="2147" y="415"/>
                </a:lnTo>
                <a:lnTo>
                  <a:pt x="2147" y="416"/>
                </a:lnTo>
                <a:lnTo>
                  <a:pt x="2145" y="416"/>
                </a:lnTo>
                <a:lnTo>
                  <a:pt x="2145" y="417"/>
                </a:lnTo>
                <a:lnTo>
                  <a:pt x="2145" y="418"/>
                </a:lnTo>
                <a:lnTo>
                  <a:pt x="2150" y="417"/>
                </a:lnTo>
                <a:lnTo>
                  <a:pt x="2150" y="416"/>
                </a:lnTo>
                <a:lnTo>
                  <a:pt x="2150" y="417"/>
                </a:lnTo>
                <a:lnTo>
                  <a:pt x="2145" y="418"/>
                </a:lnTo>
                <a:lnTo>
                  <a:pt x="2145" y="417"/>
                </a:lnTo>
                <a:lnTo>
                  <a:pt x="2144" y="418"/>
                </a:lnTo>
                <a:lnTo>
                  <a:pt x="2145" y="419"/>
                </a:lnTo>
                <a:lnTo>
                  <a:pt x="2145" y="420"/>
                </a:lnTo>
                <a:lnTo>
                  <a:pt x="2144" y="423"/>
                </a:lnTo>
                <a:lnTo>
                  <a:pt x="2145" y="423"/>
                </a:lnTo>
                <a:lnTo>
                  <a:pt x="2145" y="424"/>
                </a:lnTo>
                <a:lnTo>
                  <a:pt x="2144" y="425"/>
                </a:lnTo>
                <a:lnTo>
                  <a:pt x="2145" y="426"/>
                </a:lnTo>
                <a:lnTo>
                  <a:pt x="2142" y="426"/>
                </a:lnTo>
                <a:lnTo>
                  <a:pt x="2142" y="427"/>
                </a:lnTo>
                <a:lnTo>
                  <a:pt x="2145" y="426"/>
                </a:lnTo>
                <a:lnTo>
                  <a:pt x="2146" y="426"/>
                </a:lnTo>
                <a:lnTo>
                  <a:pt x="2146" y="425"/>
                </a:lnTo>
                <a:lnTo>
                  <a:pt x="2156" y="422"/>
                </a:lnTo>
                <a:lnTo>
                  <a:pt x="2159" y="426"/>
                </a:lnTo>
                <a:lnTo>
                  <a:pt x="2158" y="426"/>
                </a:lnTo>
                <a:lnTo>
                  <a:pt x="2156" y="423"/>
                </a:lnTo>
                <a:lnTo>
                  <a:pt x="2157" y="425"/>
                </a:lnTo>
                <a:lnTo>
                  <a:pt x="2156" y="423"/>
                </a:lnTo>
                <a:lnTo>
                  <a:pt x="2154" y="423"/>
                </a:lnTo>
                <a:lnTo>
                  <a:pt x="2155" y="426"/>
                </a:lnTo>
                <a:lnTo>
                  <a:pt x="2154" y="423"/>
                </a:lnTo>
                <a:lnTo>
                  <a:pt x="2151" y="424"/>
                </a:lnTo>
                <a:lnTo>
                  <a:pt x="2153" y="426"/>
                </a:lnTo>
                <a:lnTo>
                  <a:pt x="2151" y="424"/>
                </a:lnTo>
                <a:lnTo>
                  <a:pt x="2149" y="424"/>
                </a:lnTo>
                <a:lnTo>
                  <a:pt x="2150" y="427"/>
                </a:lnTo>
                <a:lnTo>
                  <a:pt x="2149" y="424"/>
                </a:lnTo>
                <a:lnTo>
                  <a:pt x="2148" y="425"/>
                </a:lnTo>
                <a:lnTo>
                  <a:pt x="2148" y="428"/>
                </a:lnTo>
                <a:lnTo>
                  <a:pt x="2147" y="425"/>
                </a:lnTo>
                <a:lnTo>
                  <a:pt x="2146" y="425"/>
                </a:lnTo>
                <a:lnTo>
                  <a:pt x="2147" y="430"/>
                </a:lnTo>
                <a:lnTo>
                  <a:pt x="2146" y="426"/>
                </a:lnTo>
                <a:lnTo>
                  <a:pt x="2145" y="427"/>
                </a:lnTo>
                <a:lnTo>
                  <a:pt x="2146" y="431"/>
                </a:lnTo>
                <a:lnTo>
                  <a:pt x="2145" y="427"/>
                </a:lnTo>
                <a:lnTo>
                  <a:pt x="2146" y="426"/>
                </a:lnTo>
                <a:lnTo>
                  <a:pt x="2145" y="426"/>
                </a:lnTo>
                <a:lnTo>
                  <a:pt x="2142" y="427"/>
                </a:lnTo>
                <a:lnTo>
                  <a:pt x="2145" y="432"/>
                </a:lnTo>
                <a:lnTo>
                  <a:pt x="2144" y="428"/>
                </a:lnTo>
                <a:lnTo>
                  <a:pt x="2145" y="432"/>
                </a:lnTo>
                <a:lnTo>
                  <a:pt x="2146" y="432"/>
                </a:lnTo>
                <a:lnTo>
                  <a:pt x="2145" y="432"/>
                </a:lnTo>
                <a:lnTo>
                  <a:pt x="2146" y="432"/>
                </a:lnTo>
                <a:lnTo>
                  <a:pt x="2145" y="433"/>
                </a:lnTo>
                <a:lnTo>
                  <a:pt x="2146" y="434"/>
                </a:lnTo>
                <a:lnTo>
                  <a:pt x="2146" y="432"/>
                </a:lnTo>
                <a:lnTo>
                  <a:pt x="2146" y="434"/>
                </a:lnTo>
                <a:lnTo>
                  <a:pt x="2148" y="433"/>
                </a:lnTo>
                <a:lnTo>
                  <a:pt x="2148" y="431"/>
                </a:lnTo>
                <a:lnTo>
                  <a:pt x="2148" y="433"/>
                </a:lnTo>
                <a:lnTo>
                  <a:pt x="2150" y="433"/>
                </a:lnTo>
                <a:lnTo>
                  <a:pt x="2149" y="430"/>
                </a:lnTo>
                <a:lnTo>
                  <a:pt x="2150" y="430"/>
                </a:lnTo>
                <a:lnTo>
                  <a:pt x="2150" y="433"/>
                </a:lnTo>
                <a:lnTo>
                  <a:pt x="2153" y="432"/>
                </a:lnTo>
                <a:lnTo>
                  <a:pt x="2153" y="428"/>
                </a:lnTo>
                <a:lnTo>
                  <a:pt x="2153" y="432"/>
                </a:lnTo>
                <a:lnTo>
                  <a:pt x="2156" y="432"/>
                </a:lnTo>
                <a:lnTo>
                  <a:pt x="2155" y="428"/>
                </a:lnTo>
                <a:lnTo>
                  <a:pt x="2156" y="432"/>
                </a:lnTo>
                <a:lnTo>
                  <a:pt x="2157" y="431"/>
                </a:lnTo>
                <a:lnTo>
                  <a:pt x="2157" y="426"/>
                </a:lnTo>
                <a:lnTo>
                  <a:pt x="2157" y="432"/>
                </a:lnTo>
                <a:lnTo>
                  <a:pt x="2157" y="431"/>
                </a:lnTo>
                <a:lnTo>
                  <a:pt x="2146" y="434"/>
                </a:lnTo>
                <a:lnTo>
                  <a:pt x="2148" y="434"/>
                </a:lnTo>
                <a:lnTo>
                  <a:pt x="2156" y="432"/>
                </a:lnTo>
                <a:lnTo>
                  <a:pt x="2148" y="434"/>
                </a:lnTo>
                <a:lnTo>
                  <a:pt x="2148" y="435"/>
                </a:lnTo>
                <a:lnTo>
                  <a:pt x="2149" y="434"/>
                </a:lnTo>
                <a:lnTo>
                  <a:pt x="2149" y="435"/>
                </a:lnTo>
                <a:lnTo>
                  <a:pt x="2148" y="435"/>
                </a:lnTo>
                <a:lnTo>
                  <a:pt x="2149" y="435"/>
                </a:lnTo>
                <a:lnTo>
                  <a:pt x="2151" y="435"/>
                </a:lnTo>
                <a:lnTo>
                  <a:pt x="2148" y="435"/>
                </a:lnTo>
                <a:lnTo>
                  <a:pt x="2148" y="436"/>
                </a:lnTo>
                <a:lnTo>
                  <a:pt x="2148" y="438"/>
                </a:lnTo>
                <a:lnTo>
                  <a:pt x="2151" y="436"/>
                </a:lnTo>
                <a:lnTo>
                  <a:pt x="2153" y="436"/>
                </a:lnTo>
                <a:lnTo>
                  <a:pt x="2148" y="438"/>
                </a:lnTo>
                <a:lnTo>
                  <a:pt x="2148" y="439"/>
                </a:lnTo>
                <a:lnTo>
                  <a:pt x="2149" y="438"/>
                </a:lnTo>
                <a:lnTo>
                  <a:pt x="2148" y="439"/>
                </a:lnTo>
                <a:lnTo>
                  <a:pt x="2149" y="439"/>
                </a:lnTo>
                <a:lnTo>
                  <a:pt x="2148" y="439"/>
                </a:lnTo>
                <a:lnTo>
                  <a:pt x="2149" y="439"/>
                </a:lnTo>
                <a:lnTo>
                  <a:pt x="2150" y="439"/>
                </a:lnTo>
                <a:lnTo>
                  <a:pt x="2153" y="439"/>
                </a:lnTo>
                <a:lnTo>
                  <a:pt x="2153" y="438"/>
                </a:lnTo>
                <a:lnTo>
                  <a:pt x="2153" y="439"/>
                </a:lnTo>
                <a:lnTo>
                  <a:pt x="2153" y="438"/>
                </a:lnTo>
                <a:lnTo>
                  <a:pt x="2153" y="436"/>
                </a:lnTo>
                <a:lnTo>
                  <a:pt x="2153" y="438"/>
                </a:lnTo>
                <a:lnTo>
                  <a:pt x="2154" y="438"/>
                </a:lnTo>
                <a:lnTo>
                  <a:pt x="2154" y="436"/>
                </a:lnTo>
                <a:lnTo>
                  <a:pt x="2154" y="438"/>
                </a:lnTo>
                <a:lnTo>
                  <a:pt x="2154" y="436"/>
                </a:lnTo>
                <a:lnTo>
                  <a:pt x="2154" y="438"/>
                </a:lnTo>
                <a:lnTo>
                  <a:pt x="2155" y="436"/>
                </a:lnTo>
                <a:lnTo>
                  <a:pt x="2156" y="436"/>
                </a:lnTo>
                <a:lnTo>
                  <a:pt x="2155" y="435"/>
                </a:lnTo>
                <a:lnTo>
                  <a:pt x="2156" y="436"/>
                </a:lnTo>
                <a:lnTo>
                  <a:pt x="2156" y="435"/>
                </a:lnTo>
                <a:lnTo>
                  <a:pt x="2156" y="436"/>
                </a:lnTo>
                <a:lnTo>
                  <a:pt x="2157" y="436"/>
                </a:lnTo>
                <a:lnTo>
                  <a:pt x="2156" y="436"/>
                </a:lnTo>
                <a:lnTo>
                  <a:pt x="2157" y="436"/>
                </a:lnTo>
                <a:lnTo>
                  <a:pt x="2157" y="434"/>
                </a:lnTo>
                <a:lnTo>
                  <a:pt x="2157" y="436"/>
                </a:lnTo>
                <a:lnTo>
                  <a:pt x="2153" y="438"/>
                </a:lnTo>
                <a:lnTo>
                  <a:pt x="2153" y="439"/>
                </a:lnTo>
                <a:lnTo>
                  <a:pt x="2150" y="439"/>
                </a:lnTo>
                <a:lnTo>
                  <a:pt x="2150" y="440"/>
                </a:lnTo>
                <a:lnTo>
                  <a:pt x="2150" y="441"/>
                </a:lnTo>
                <a:lnTo>
                  <a:pt x="2150" y="442"/>
                </a:lnTo>
                <a:lnTo>
                  <a:pt x="2151" y="442"/>
                </a:lnTo>
                <a:lnTo>
                  <a:pt x="2155" y="441"/>
                </a:lnTo>
                <a:lnTo>
                  <a:pt x="2155" y="440"/>
                </a:lnTo>
                <a:lnTo>
                  <a:pt x="2155" y="441"/>
                </a:lnTo>
                <a:lnTo>
                  <a:pt x="2151" y="442"/>
                </a:lnTo>
                <a:lnTo>
                  <a:pt x="2151" y="443"/>
                </a:lnTo>
                <a:lnTo>
                  <a:pt x="2153" y="442"/>
                </a:lnTo>
                <a:lnTo>
                  <a:pt x="2151" y="443"/>
                </a:lnTo>
                <a:lnTo>
                  <a:pt x="2153" y="443"/>
                </a:lnTo>
                <a:lnTo>
                  <a:pt x="2151" y="443"/>
                </a:lnTo>
                <a:lnTo>
                  <a:pt x="2151" y="444"/>
                </a:lnTo>
                <a:lnTo>
                  <a:pt x="2153" y="444"/>
                </a:lnTo>
                <a:lnTo>
                  <a:pt x="2151" y="444"/>
                </a:lnTo>
                <a:lnTo>
                  <a:pt x="2151" y="445"/>
                </a:lnTo>
                <a:lnTo>
                  <a:pt x="2153" y="445"/>
                </a:lnTo>
                <a:lnTo>
                  <a:pt x="2151" y="445"/>
                </a:lnTo>
                <a:lnTo>
                  <a:pt x="2151" y="447"/>
                </a:lnTo>
                <a:lnTo>
                  <a:pt x="2151" y="448"/>
                </a:lnTo>
                <a:lnTo>
                  <a:pt x="2153" y="448"/>
                </a:lnTo>
                <a:lnTo>
                  <a:pt x="2151" y="448"/>
                </a:lnTo>
                <a:lnTo>
                  <a:pt x="2153" y="448"/>
                </a:lnTo>
                <a:lnTo>
                  <a:pt x="2153" y="450"/>
                </a:lnTo>
                <a:lnTo>
                  <a:pt x="2154" y="450"/>
                </a:lnTo>
                <a:lnTo>
                  <a:pt x="2153" y="450"/>
                </a:lnTo>
                <a:lnTo>
                  <a:pt x="2153" y="452"/>
                </a:lnTo>
                <a:lnTo>
                  <a:pt x="2154" y="452"/>
                </a:lnTo>
                <a:lnTo>
                  <a:pt x="2153" y="452"/>
                </a:lnTo>
                <a:lnTo>
                  <a:pt x="2153" y="453"/>
                </a:lnTo>
                <a:lnTo>
                  <a:pt x="2151" y="458"/>
                </a:lnTo>
                <a:lnTo>
                  <a:pt x="2150" y="459"/>
                </a:lnTo>
                <a:lnTo>
                  <a:pt x="2149" y="460"/>
                </a:lnTo>
                <a:lnTo>
                  <a:pt x="2150" y="463"/>
                </a:lnTo>
                <a:lnTo>
                  <a:pt x="2148" y="465"/>
                </a:lnTo>
                <a:lnTo>
                  <a:pt x="2146" y="464"/>
                </a:lnTo>
                <a:lnTo>
                  <a:pt x="2146" y="465"/>
                </a:lnTo>
                <a:lnTo>
                  <a:pt x="2146" y="466"/>
                </a:lnTo>
                <a:lnTo>
                  <a:pt x="2146" y="467"/>
                </a:lnTo>
                <a:lnTo>
                  <a:pt x="2147" y="468"/>
                </a:lnTo>
                <a:lnTo>
                  <a:pt x="2147" y="469"/>
                </a:lnTo>
                <a:lnTo>
                  <a:pt x="2146" y="470"/>
                </a:lnTo>
                <a:lnTo>
                  <a:pt x="2145" y="470"/>
                </a:lnTo>
                <a:lnTo>
                  <a:pt x="2144" y="467"/>
                </a:lnTo>
                <a:lnTo>
                  <a:pt x="2142" y="468"/>
                </a:lnTo>
                <a:lnTo>
                  <a:pt x="2140" y="468"/>
                </a:lnTo>
                <a:lnTo>
                  <a:pt x="2139" y="468"/>
                </a:lnTo>
                <a:lnTo>
                  <a:pt x="2138" y="467"/>
                </a:lnTo>
                <a:lnTo>
                  <a:pt x="2137" y="468"/>
                </a:lnTo>
                <a:lnTo>
                  <a:pt x="2136" y="467"/>
                </a:lnTo>
                <a:lnTo>
                  <a:pt x="2137" y="467"/>
                </a:lnTo>
                <a:lnTo>
                  <a:pt x="2138" y="466"/>
                </a:lnTo>
                <a:lnTo>
                  <a:pt x="2137" y="464"/>
                </a:lnTo>
                <a:lnTo>
                  <a:pt x="2136" y="464"/>
                </a:lnTo>
                <a:lnTo>
                  <a:pt x="2133" y="466"/>
                </a:lnTo>
                <a:lnTo>
                  <a:pt x="2132" y="466"/>
                </a:lnTo>
                <a:lnTo>
                  <a:pt x="2132" y="465"/>
                </a:lnTo>
                <a:lnTo>
                  <a:pt x="2133" y="466"/>
                </a:lnTo>
                <a:lnTo>
                  <a:pt x="2136" y="464"/>
                </a:lnTo>
                <a:lnTo>
                  <a:pt x="2134" y="463"/>
                </a:lnTo>
                <a:lnTo>
                  <a:pt x="2133" y="461"/>
                </a:lnTo>
                <a:lnTo>
                  <a:pt x="2133" y="458"/>
                </a:lnTo>
                <a:lnTo>
                  <a:pt x="2133" y="457"/>
                </a:lnTo>
                <a:lnTo>
                  <a:pt x="2133" y="456"/>
                </a:lnTo>
                <a:lnTo>
                  <a:pt x="2133" y="455"/>
                </a:lnTo>
                <a:lnTo>
                  <a:pt x="2132" y="453"/>
                </a:lnTo>
                <a:lnTo>
                  <a:pt x="2132" y="452"/>
                </a:lnTo>
                <a:lnTo>
                  <a:pt x="2131" y="451"/>
                </a:lnTo>
                <a:lnTo>
                  <a:pt x="2130" y="451"/>
                </a:lnTo>
                <a:lnTo>
                  <a:pt x="2129" y="450"/>
                </a:lnTo>
                <a:lnTo>
                  <a:pt x="2128" y="450"/>
                </a:lnTo>
                <a:lnTo>
                  <a:pt x="2125" y="451"/>
                </a:lnTo>
                <a:lnTo>
                  <a:pt x="2125" y="450"/>
                </a:lnTo>
                <a:lnTo>
                  <a:pt x="2125" y="449"/>
                </a:lnTo>
                <a:lnTo>
                  <a:pt x="2124" y="449"/>
                </a:lnTo>
                <a:lnTo>
                  <a:pt x="2125" y="449"/>
                </a:lnTo>
                <a:lnTo>
                  <a:pt x="2125" y="448"/>
                </a:lnTo>
                <a:lnTo>
                  <a:pt x="2124" y="445"/>
                </a:lnTo>
                <a:lnTo>
                  <a:pt x="2125" y="445"/>
                </a:lnTo>
                <a:lnTo>
                  <a:pt x="2124" y="444"/>
                </a:lnTo>
                <a:lnTo>
                  <a:pt x="2123" y="444"/>
                </a:lnTo>
                <a:lnTo>
                  <a:pt x="2122" y="444"/>
                </a:lnTo>
                <a:lnTo>
                  <a:pt x="2122" y="445"/>
                </a:lnTo>
                <a:lnTo>
                  <a:pt x="2122" y="444"/>
                </a:lnTo>
                <a:lnTo>
                  <a:pt x="2121" y="444"/>
                </a:lnTo>
                <a:lnTo>
                  <a:pt x="2123" y="444"/>
                </a:lnTo>
                <a:lnTo>
                  <a:pt x="2124" y="443"/>
                </a:lnTo>
                <a:lnTo>
                  <a:pt x="2123" y="443"/>
                </a:lnTo>
                <a:lnTo>
                  <a:pt x="2123" y="442"/>
                </a:lnTo>
                <a:lnTo>
                  <a:pt x="2124" y="442"/>
                </a:lnTo>
                <a:lnTo>
                  <a:pt x="2123" y="440"/>
                </a:lnTo>
                <a:lnTo>
                  <a:pt x="2122" y="440"/>
                </a:lnTo>
                <a:lnTo>
                  <a:pt x="2121" y="440"/>
                </a:lnTo>
                <a:lnTo>
                  <a:pt x="2121" y="439"/>
                </a:lnTo>
                <a:lnTo>
                  <a:pt x="2122" y="439"/>
                </a:lnTo>
                <a:lnTo>
                  <a:pt x="2122" y="438"/>
                </a:lnTo>
                <a:lnTo>
                  <a:pt x="2121" y="439"/>
                </a:lnTo>
                <a:lnTo>
                  <a:pt x="2122" y="438"/>
                </a:lnTo>
                <a:lnTo>
                  <a:pt x="2121" y="435"/>
                </a:lnTo>
                <a:lnTo>
                  <a:pt x="2121" y="434"/>
                </a:lnTo>
                <a:lnTo>
                  <a:pt x="2120" y="434"/>
                </a:lnTo>
                <a:lnTo>
                  <a:pt x="2119" y="435"/>
                </a:lnTo>
                <a:lnTo>
                  <a:pt x="2120" y="434"/>
                </a:lnTo>
                <a:lnTo>
                  <a:pt x="2120" y="433"/>
                </a:lnTo>
                <a:lnTo>
                  <a:pt x="2119" y="433"/>
                </a:lnTo>
                <a:lnTo>
                  <a:pt x="2119" y="431"/>
                </a:lnTo>
                <a:lnTo>
                  <a:pt x="2117" y="430"/>
                </a:lnTo>
                <a:lnTo>
                  <a:pt x="2115" y="431"/>
                </a:lnTo>
                <a:lnTo>
                  <a:pt x="2115" y="430"/>
                </a:lnTo>
                <a:lnTo>
                  <a:pt x="2114" y="430"/>
                </a:lnTo>
                <a:lnTo>
                  <a:pt x="2114" y="431"/>
                </a:lnTo>
                <a:lnTo>
                  <a:pt x="2114" y="430"/>
                </a:lnTo>
                <a:lnTo>
                  <a:pt x="2113" y="430"/>
                </a:lnTo>
                <a:lnTo>
                  <a:pt x="2114" y="430"/>
                </a:lnTo>
                <a:lnTo>
                  <a:pt x="2114" y="428"/>
                </a:lnTo>
                <a:lnTo>
                  <a:pt x="2114" y="427"/>
                </a:lnTo>
                <a:lnTo>
                  <a:pt x="2116" y="427"/>
                </a:lnTo>
                <a:lnTo>
                  <a:pt x="2116" y="426"/>
                </a:lnTo>
                <a:lnTo>
                  <a:pt x="2116" y="425"/>
                </a:lnTo>
                <a:lnTo>
                  <a:pt x="2116" y="424"/>
                </a:lnTo>
                <a:lnTo>
                  <a:pt x="2116" y="423"/>
                </a:lnTo>
                <a:lnTo>
                  <a:pt x="2115" y="422"/>
                </a:lnTo>
                <a:lnTo>
                  <a:pt x="2114" y="419"/>
                </a:lnTo>
                <a:lnTo>
                  <a:pt x="2113" y="419"/>
                </a:lnTo>
                <a:lnTo>
                  <a:pt x="2113" y="418"/>
                </a:lnTo>
                <a:lnTo>
                  <a:pt x="2111" y="416"/>
                </a:lnTo>
                <a:lnTo>
                  <a:pt x="2111" y="415"/>
                </a:lnTo>
                <a:lnTo>
                  <a:pt x="2109" y="415"/>
                </a:lnTo>
                <a:lnTo>
                  <a:pt x="2108" y="415"/>
                </a:lnTo>
                <a:lnTo>
                  <a:pt x="2111" y="415"/>
                </a:lnTo>
                <a:lnTo>
                  <a:pt x="2109" y="411"/>
                </a:lnTo>
                <a:lnTo>
                  <a:pt x="2108" y="411"/>
                </a:lnTo>
                <a:lnTo>
                  <a:pt x="2106" y="411"/>
                </a:lnTo>
                <a:lnTo>
                  <a:pt x="2108" y="411"/>
                </a:lnTo>
                <a:lnTo>
                  <a:pt x="2108" y="410"/>
                </a:lnTo>
                <a:lnTo>
                  <a:pt x="2107" y="410"/>
                </a:lnTo>
                <a:lnTo>
                  <a:pt x="2107" y="409"/>
                </a:lnTo>
                <a:lnTo>
                  <a:pt x="2106" y="408"/>
                </a:lnTo>
                <a:lnTo>
                  <a:pt x="2105" y="409"/>
                </a:lnTo>
                <a:lnTo>
                  <a:pt x="2107" y="408"/>
                </a:lnTo>
                <a:lnTo>
                  <a:pt x="2106" y="408"/>
                </a:lnTo>
                <a:lnTo>
                  <a:pt x="2107" y="406"/>
                </a:lnTo>
                <a:lnTo>
                  <a:pt x="2106" y="406"/>
                </a:lnTo>
                <a:lnTo>
                  <a:pt x="2105" y="406"/>
                </a:lnTo>
                <a:lnTo>
                  <a:pt x="2106" y="406"/>
                </a:lnTo>
                <a:lnTo>
                  <a:pt x="2107" y="405"/>
                </a:lnTo>
                <a:lnTo>
                  <a:pt x="2106" y="405"/>
                </a:lnTo>
                <a:lnTo>
                  <a:pt x="2106" y="403"/>
                </a:lnTo>
                <a:lnTo>
                  <a:pt x="2107" y="403"/>
                </a:lnTo>
                <a:lnTo>
                  <a:pt x="2107" y="401"/>
                </a:lnTo>
                <a:lnTo>
                  <a:pt x="2106" y="401"/>
                </a:lnTo>
                <a:lnTo>
                  <a:pt x="2107" y="401"/>
                </a:lnTo>
                <a:lnTo>
                  <a:pt x="2107" y="400"/>
                </a:lnTo>
                <a:lnTo>
                  <a:pt x="2107" y="399"/>
                </a:lnTo>
                <a:lnTo>
                  <a:pt x="2107" y="398"/>
                </a:lnTo>
                <a:lnTo>
                  <a:pt x="2108" y="397"/>
                </a:lnTo>
                <a:lnTo>
                  <a:pt x="2109" y="397"/>
                </a:lnTo>
                <a:lnTo>
                  <a:pt x="2108" y="396"/>
                </a:lnTo>
                <a:lnTo>
                  <a:pt x="2109" y="396"/>
                </a:lnTo>
                <a:lnTo>
                  <a:pt x="2112" y="394"/>
                </a:lnTo>
                <a:lnTo>
                  <a:pt x="2114" y="392"/>
                </a:lnTo>
                <a:lnTo>
                  <a:pt x="2114" y="390"/>
                </a:lnTo>
                <a:lnTo>
                  <a:pt x="2113" y="390"/>
                </a:lnTo>
                <a:lnTo>
                  <a:pt x="2112" y="390"/>
                </a:lnTo>
                <a:lnTo>
                  <a:pt x="2111" y="390"/>
                </a:lnTo>
                <a:lnTo>
                  <a:pt x="2109" y="391"/>
                </a:lnTo>
                <a:lnTo>
                  <a:pt x="2108" y="390"/>
                </a:lnTo>
                <a:lnTo>
                  <a:pt x="2111" y="390"/>
                </a:lnTo>
                <a:lnTo>
                  <a:pt x="2112" y="390"/>
                </a:lnTo>
                <a:lnTo>
                  <a:pt x="2113" y="390"/>
                </a:lnTo>
                <a:lnTo>
                  <a:pt x="2114" y="390"/>
                </a:lnTo>
                <a:lnTo>
                  <a:pt x="2113" y="388"/>
                </a:lnTo>
                <a:lnTo>
                  <a:pt x="2112" y="388"/>
                </a:lnTo>
                <a:lnTo>
                  <a:pt x="2112" y="389"/>
                </a:lnTo>
                <a:lnTo>
                  <a:pt x="2112" y="388"/>
                </a:lnTo>
                <a:lnTo>
                  <a:pt x="2113" y="388"/>
                </a:lnTo>
                <a:lnTo>
                  <a:pt x="2112" y="388"/>
                </a:lnTo>
                <a:lnTo>
                  <a:pt x="2113" y="386"/>
                </a:lnTo>
                <a:lnTo>
                  <a:pt x="2113" y="388"/>
                </a:lnTo>
                <a:lnTo>
                  <a:pt x="2113" y="386"/>
                </a:lnTo>
                <a:lnTo>
                  <a:pt x="2114" y="386"/>
                </a:lnTo>
                <a:lnTo>
                  <a:pt x="2114" y="385"/>
                </a:lnTo>
                <a:lnTo>
                  <a:pt x="2113" y="385"/>
                </a:lnTo>
                <a:lnTo>
                  <a:pt x="2114" y="385"/>
                </a:lnTo>
                <a:lnTo>
                  <a:pt x="2113" y="385"/>
                </a:lnTo>
                <a:lnTo>
                  <a:pt x="2113" y="384"/>
                </a:lnTo>
                <a:lnTo>
                  <a:pt x="2112" y="384"/>
                </a:lnTo>
                <a:lnTo>
                  <a:pt x="2113" y="384"/>
                </a:lnTo>
                <a:lnTo>
                  <a:pt x="2113" y="383"/>
                </a:lnTo>
                <a:lnTo>
                  <a:pt x="2112" y="384"/>
                </a:lnTo>
                <a:lnTo>
                  <a:pt x="2113" y="383"/>
                </a:lnTo>
                <a:lnTo>
                  <a:pt x="2113" y="382"/>
                </a:lnTo>
                <a:lnTo>
                  <a:pt x="2115" y="382"/>
                </a:lnTo>
                <a:lnTo>
                  <a:pt x="2115" y="381"/>
                </a:lnTo>
                <a:lnTo>
                  <a:pt x="2114" y="381"/>
                </a:lnTo>
                <a:lnTo>
                  <a:pt x="2115" y="381"/>
                </a:lnTo>
                <a:lnTo>
                  <a:pt x="2115" y="382"/>
                </a:lnTo>
                <a:lnTo>
                  <a:pt x="2114" y="382"/>
                </a:lnTo>
                <a:lnTo>
                  <a:pt x="2114" y="381"/>
                </a:lnTo>
                <a:lnTo>
                  <a:pt x="2113" y="381"/>
                </a:lnTo>
                <a:lnTo>
                  <a:pt x="2113" y="382"/>
                </a:lnTo>
                <a:lnTo>
                  <a:pt x="2113" y="381"/>
                </a:lnTo>
                <a:lnTo>
                  <a:pt x="2112" y="381"/>
                </a:lnTo>
                <a:lnTo>
                  <a:pt x="2112" y="382"/>
                </a:lnTo>
                <a:lnTo>
                  <a:pt x="2112" y="381"/>
                </a:lnTo>
                <a:lnTo>
                  <a:pt x="2109" y="382"/>
                </a:lnTo>
                <a:lnTo>
                  <a:pt x="2109" y="383"/>
                </a:lnTo>
                <a:lnTo>
                  <a:pt x="2109" y="382"/>
                </a:lnTo>
                <a:lnTo>
                  <a:pt x="2108" y="382"/>
                </a:lnTo>
                <a:lnTo>
                  <a:pt x="2109" y="382"/>
                </a:lnTo>
                <a:lnTo>
                  <a:pt x="2109" y="381"/>
                </a:lnTo>
                <a:lnTo>
                  <a:pt x="2109" y="382"/>
                </a:lnTo>
                <a:lnTo>
                  <a:pt x="2112" y="381"/>
                </a:lnTo>
                <a:lnTo>
                  <a:pt x="2113" y="381"/>
                </a:lnTo>
                <a:lnTo>
                  <a:pt x="2115" y="381"/>
                </a:lnTo>
                <a:lnTo>
                  <a:pt x="2114" y="380"/>
                </a:lnTo>
                <a:lnTo>
                  <a:pt x="2113" y="380"/>
                </a:lnTo>
                <a:lnTo>
                  <a:pt x="2109" y="380"/>
                </a:lnTo>
                <a:lnTo>
                  <a:pt x="2113" y="378"/>
                </a:lnTo>
                <a:lnTo>
                  <a:pt x="2112" y="378"/>
                </a:lnTo>
                <a:lnTo>
                  <a:pt x="2111" y="380"/>
                </a:lnTo>
                <a:lnTo>
                  <a:pt x="2111" y="378"/>
                </a:lnTo>
                <a:lnTo>
                  <a:pt x="2112" y="378"/>
                </a:lnTo>
                <a:lnTo>
                  <a:pt x="2112" y="377"/>
                </a:lnTo>
                <a:lnTo>
                  <a:pt x="2113" y="377"/>
                </a:lnTo>
                <a:lnTo>
                  <a:pt x="2113" y="376"/>
                </a:lnTo>
                <a:lnTo>
                  <a:pt x="2112" y="376"/>
                </a:lnTo>
                <a:lnTo>
                  <a:pt x="2113" y="377"/>
                </a:lnTo>
                <a:lnTo>
                  <a:pt x="2112" y="376"/>
                </a:lnTo>
                <a:lnTo>
                  <a:pt x="2111" y="376"/>
                </a:lnTo>
                <a:lnTo>
                  <a:pt x="2112" y="377"/>
                </a:lnTo>
                <a:lnTo>
                  <a:pt x="2111" y="377"/>
                </a:lnTo>
                <a:lnTo>
                  <a:pt x="2111" y="376"/>
                </a:lnTo>
                <a:lnTo>
                  <a:pt x="2109" y="377"/>
                </a:lnTo>
                <a:lnTo>
                  <a:pt x="2111" y="377"/>
                </a:lnTo>
                <a:lnTo>
                  <a:pt x="2109" y="378"/>
                </a:lnTo>
                <a:lnTo>
                  <a:pt x="2109" y="377"/>
                </a:lnTo>
                <a:lnTo>
                  <a:pt x="2109" y="378"/>
                </a:lnTo>
                <a:lnTo>
                  <a:pt x="2109" y="377"/>
                </a:lnTo>
                <a:lnTo>
                  <a:pt x="2108" y="377"/>
                </a:lnTo>
                <a:lnTo>
                  <a:pt x="2108" y="378"/>
                </a:lnTo>
                <a:lnTo>
                  <a:pt x="2108" y="377"/>
                </a:lnTo>
                <a:lnTo>
                  <a:pt x="2106" y="377"/>
                </a:lnTo>
                <a:lnTo>
                  <a:pt x="2107" y="378"/>
                </a:lnTo>
                <a:lnTo>
                  <a:pt x="2106" y="378"/>
                </a:lnTo>
                <a:lnTo>
                  <a:pt x="2107" y="378"/>
                </a:lnTo>
                <a:lnTo>
                  <a:pt x="2106" y="377"/>
                </a:lnTo>
                <a:lnTo>
                  <a:pt x="2105" y="378"/>
                </a:lnTo>
                <a:lnTo>
                  <a:pt x="2103" y="380"/>
                </a:lnTo>
                <a:lnTo>
                  <a:pt x="2102" y="381"/>
                </a:lnTo>
                <a:lnTo>
                  <a:pt x="2102" y="380"/>
                </a:lnTo>
                <a:lnTo>
                  <a:pt x="2103" y="380"/>
                </a:lnTo>
                <a:lnTo>
                  <a:pt x="2105" y="378"/>
                </a:lnTo>
                <a:lnTo>
                  <a:pt x="2104" y="378"/>
                </a:lnTo>
                <a:lnTo>
                  <a:pt x="2113" y="376"/>
                </a:lnTo>
                <a:lnTo>
                  <a:pt x="2108" y="377"/>
                </a:lnTo>
                <a:lnTo>
                  <a:pt x="2108" y="376"/>
                </a:lnTo>
                <a:lnTo>
                  <a:pt x="2107" y="376"/>
                </a:lnTo>
                <a:lnTo>
                  <a:pt x="2099" y="378"/>
                </a:lnTo>
                <a:lnTo>
                  <a:pt x="2099" y="380"/>
                </a:lnTo>
                <a:lnTo>
                  <a:pt x="2098" y="378"/>
                </a:lnTo>
                <a:lnTo>
                  <a:pt x="2099" y="378"/>
                </a:lnTo>
                <a:lnTo>
                  <a:pt x="2098" y="378"/>
                </a:lnTo>
                <a:lnTo>
                  <a:pt x="2098" y="377"/>
                </a:lnTo>
                <a:lnTo>
                  <a:pt x="2099" y="378"/>
                </a:lnTo>
                <a:lnTo>
                  <a:pt x="2107" y="375"/>
                </a:lnTo>
                <a:lnTo>
                  <a:pt x="2107" y="374"/>
                </a:lnTo>
                <a:lnTo>
                  <a:pt x="2098" y="377"/>
                </a:lnTo>
                <a:lnTo>
                  <a:pt x="2097" y="376"/>
                </a:lnTo>
                <a:lnTo>
                  <a:pt x="2098" y="376"/>
                </a:lnTo>
                <a:lnTo>
                  <a:pt x="2107" y="374"/>
                </a:lnTo>
                <a:lnTo>
                  <a:pt x="2107" y="373"/>
                </a:lnTo>
                <a:lnTo>
                  <a:pt x="2112" y="372"/>
                </a:lnTo>
                <a:lnTo>
                  <a:pt x="2111" y="371"/>
                </a:lnTo>
                <a:lnTo>
                  <a:pt x="2109" y="371"/>
                </a:lnTo>
                <a:lnTo>
                  <a:pt x="2108" y="371"/>
                </a:lnTo>
                <a:lnTo>
                  <a:pt x="2108" y="372"/>
                </a:lnTo>
                <a:lnTo>
                  <a:pt x="2108" y="371"/>
                </a:lnTo>
                <a:lnTo>
                  <a:pt x="2107" y="372"/>
                </a:lnTo>
                <a:lnTo>
                  <a:pt x="2107" y="373"/>
                </a:lnTo>
                <a:lnTo>
                  <a:pt x="2106" y="372"/>
                </a:lnTo>
                <a:lnTo>
                  <a:pt x="2106" y="373"/>
                </a:lnTo>
                <a:lnTo>
                  <a:pt x="2105" y="372"/>
                </a:lnTo>
                <a:lnTo>
                  <a:pt x="2104" y="372"/>
                </a:lnTo>
                <a:lnTo>
                  <a:pt x="2105" y="373"/>
                </a:lnTo>
                <a:lnTo>
                  <a:pt x="2104" y="372"/>
                </a:lnTo>
                <a:lnTo>
                  <a:pt x="2103" y="373"/>
                </a:lnTo>
                <a:lnTo>
                  <a:pt x="2104" y="374"/>
                </a:lnTo>
                <a:lnTo>
                  <a:pt x="2103" y="373"/>
                </a:lnTo>
                <a:lnTo>
                  <a:pt x="2102" y="373"/>
                </a:lnTo>
                <a:lnTo>
                  <a:pt x="2103" y="374"/>
                </a:lnTo>
                <a:lnTo>
                  <a:pt x="2102" y="373"/>
                </a:lnTo>
                <a:lnTo>
                  <a:pt x="2100" y="374"/>
                </a:lnTo>
                <a:lnTo>
                  <a:pt x="2100" y="373"/>
                </a:lnTo>
                <a:lnTo>
                  <a:pt x="2109" y="371"/>
                </a:lnTo>
                <a:lnTo>
                  <a:pt x="2109" y="369"/>
                </a:lnTo>
                <a:lnTo>
                  <a:pt x="2108" y="369"/>
                </a:lnTo>
                <a:lnTo>
                  <a:pt x="2107" y="367"/>
                </a:lnTo>
                <a:lnTo>
                  <a:pt x="2102" y="369"/>
                </a:lnTo>
                <a:lnTo>
                  <a:pt x="2103" y="372"/>
                </a:lnTo>
                <a:lnTo>
                  <a:pt x="2102" y="369"/>
                </a:lnTo>
                <a:lnTo>
                  <a:pt x="2099" y="369"/>
                </a:lnTo>
                <a:lnTo>
                  <a:pt x="2100" y="372"/>
                </a:lnTo>
                <a:lnTo>
                  <a:pt x="2099" y="369"/>
                </a:lnTo>
                <a:lnTo>
                  <a:pt x="2107" y="367"/>
                </a:lnTo>
                <a:lnTo>
                  <a:pt x="2107" y="366"/>
                </a:lnTo>
                <a:lnTo>
                  <a:pt x="2108" y="366"/>
                </a:lnTo>
                <a:lnTo>
                  <a:pt x="2107" y="366"/>
                </a:lnTo>
                <a:lnTo>
                  <a:pt x="2102" y="368"/>
                </a:lnTo>
                <a:lnTo>
                  <a:pt x="2102" y="367"/>
                </a:lnTo>
                <a:lnTo>
                  <a:pt x="2103" y="368"/>
                </a:lnTo>
                <a:lnTo>
                  <a:pt x="2108" y="366"/>
                </a:lnTo>
                <a:lnTo>
                  <a:pt x="2107" y="366"/>
                </a:lnTo>
                <a:lnTo>
                  <a:pt x="2106" y="366"/>
                </a:lnTo>
                <a:lnTo>
                  <a:pt x="2105" y="366"/>
                </a:lnTo>
                <a:lnTo>
                  <a:pt x="2102" y="366"/>
                </a:lnTo>
                <a:lnTo>
                  <a:pt x="2102" y="365"/>
                </a:lnTo>
                <a:lnTo>
                  <a:pt x="2102" y="366"/>
                </a:lnTo>
                <a:lnTo>
                  <a:pt x="2105" y="366"/>
                </a:lnTo>
                <a:lnTo>
                  <a:pt x="2105" y="364"/>
                </a:lnTo>
                <a:lnTo>
                  <a:pt x="2107" y="363"/>
                </a:lnTo>
                <a:lnTo>
                  <a:pt x="2105" y="357"/>
                </a:lnTo>
                <a:lnTo>
                  <a:pt x="2104" y="356"/>
                </a:lnTo>
                <a:lnTo>
                  <a:pt x="2102" y="355"/>
                </a:lnTo>
                <a:lnTo>
                  <a:pt x="2102" y="353"/>
                </a:lnTo>
                <a:lnTo>
                  <a:pt x="2103" y="353"/>
                </a:lnTo>
                <a:lnTo>
                  <a:pt x="2104" y="353"/>
                </a:lnTo>
                <a:lnTo>
                  <a:pt x="2104" y="352"/>
                </a:lnTo>
                <a:lnTo>
                  <a:pt x="2102" y="352"/>
                </a:lnTo>
                <a:lnTo>
                  <a:pt x="2104" y="352"/>
                </a:lnTo>
                <a:lnTo>
                  <a:pt x="2104" y="351"/>
                </a:lnTo>
                <a:lnTo>
                  <a:pt x="2105" y="351"/>
                </a:lnTo>
                <a:lnTo>
                  <a:pt x="2104" y="351"/>
                </a:lnTo>
                <a:lnTo>
                  <a:pt x="2104" y="350"/>
                </a:lnTo>
                <a:lnTo>
                  <a:pt x="2105" y="350"/>
                </a:lnTo>
                <a:lnTo>
                  <a:pt x="2099" y="349"/>
                </a:lnTo>
                <a:lnTo>
                  <a:pt x="2099" y="350"/>
                </a:lnTo>
                <a:lnTo>
                  <a:pt x="2099" y="349"/>
                </a:lnTo>
                <a:lnTo>
                  <a:pt x="2105" y="350"/>
                </a:lnTo>
                <a:lnTo>
                  <a:pt x="2104" y="349"/>
                </a:lnTo>
                <a:lnTo>
                  <a:pt x="2105" y="350"/>
                </a:lnTo>
                <a:lnTo>
                  <a:pt x="2105" y="349"/>
                </a:lnTo>
                <a:lnTo>
                  <a:pt x="2105" y="348"/>
                </a:lnTo>
                <a:lnTo>
                  <a:pt x="2103" y="347"/>
                </a:lnTo>
                <a:lnTo>
                  <a:pt x="2103" y="348"/>
                </a:lnTo>
                <a:lnTo>
                  <a:pt x="2103" y="347"/>
                </a:lnTo>
                <a:lnTo>
                  <a:pt x="2100" y="346"/>
                </a:lnTo>
                <a:lnTo>
                  <a:pt x="2100" y="347"/>
                </a:lnTo>
                <a:lnTo>
                  <a:pt x="2099" y="348"/>
                </a:lnTo>
                <a:lnTo>
                  <a:pt x="2100" y="344"/>
                </a:lnTo>
                <a:lnTo>
                  <a:pt x="2100" y="346"/>
                </a:lnTo>
                <a:lnTo>
                  <a:pt x="2105" y="348"/>
                </a:lnTo>
                <a:lnTo>
                  <a:pt x="2102" y="346"/>
                </a:lnTo>
                <a:lnTo>
                  <a:pt x="2102" y="344"/>
                </a:lnTo>
                <a:lnTo>
                  <a:pt x="2102" y="346"/>
                </a:lnTo>
                <a:lnTo>
                  <a:pt x="2104" y="347"/>
                </a:lnTo>
                <a:lnTo>
                  <a:pt x="2105" y="346"/>
                </a:lnTo>
                <a:lnTo>
                  <a:pt x="2102" y="343"/>
                </a:lnTo>
                <a:lnTo>
                  <a:pt x="2102" y="344"/>
                </a:lnTo>
                <a:lnTo>
                  <a:pt x="2102" y="343"/>
                </a:lnTo>
                <a:lnTo>
                  <a:pt x="2103" y="342"/>
                </a:lnTo>
                <a:lnTo>
                  <a:pt x="2103" y="343"/>
                </a:lnTo>
                <a:lnTo>
                  <a:pt x="2105" y="346"/>
                </a:lnTo>
                <a:lnTo>
                  <a:pt x="2104" y="347"/>
                </a:lnTo>
                <a:lnTo>
                  <a:pt x="2105" y="348"/>
                </a:lnTo>
                <a:lnTo>
                  <a:pt x="2105" y="347"/>
                </a:lnTo>
                <a:lnTo>
                  <a:pt x="2106" y="346"/>
                </a:lnTo>
                <a:lnTo>
                  <a:pt x="2107" y="346"/>
                </a:lnTo>
                <a:lnTo>
                  <a:pt x="2108" y="344"/>
                </a:lnTo>
                <a:lnTo>
                  <a:pt x="2107" y="343"/>
                </a:lnTo>
                <a:lnTo>
                  <a:pt x="2106" y="342"/>
                </a:lnTo>
                <a:lnTo>
                  <a:pt x="2105" y="343"/>
                </a:lnTo>
                <a:lnTo>
                  <a:pt x="2106" y="342"/>
                </a:lnTo>
                <a:lnTo>
                  <a:pt x="2107" y="341"/>
                </a:lnTo>
                <a:lnTo>
                  <a:pt x="2106" y="342"/>
                </a:lnTo>
                <a:lnTo>
                  <a:pt x="2107" y="343"/>
                </a:lnTo>
                <a:lnTo>
                  <a:pt x="2109" y="344"/>
                </a:lnTo>
                <a:lnTo>
                  <a:pt x="2109" y="343"/>
                </a:lnTo>
                <a:lnTo>
                  <a:pt x="2111" y="343"/>
                </a:lnTo>
                <a:lnTo>
                  <a:pt x="2111" y="342"/>
                </a:lnTo>
                <a:lnTo>
                  <a:pt x="2112" y="341"/>
                </a:lnTo>
                <a:lnTo>
                  <a:pt x="2113" y="339"/>
                </a:lnTo>
                <a:lnTo>
                  <a:pt x="2112" y="338"/>
                </a:lnTo>
                <a:lnTo>
                  <a:pt x="2113" y="339"/>
                </a:lnTo>
                <a:lnTo>
                  <a:pt x="2114" y="339"/>
                </a:lnTo>
                <a:lnTo>
                  <a:pt x="2114" y="338"/>
                </a:lnTo>
                <a:lnTo>
                  <a:pt x="2115" y="338"/>
                </a:lnTo>
                <a:lnTo>
                  <a:pt x="2116" y="338"/>
                </a:lnTo>
                <a:close/>
                <a:moveTo>
                  <a:pt x="2214" y="363"/>
                </a:moveTo>
                <a:lnTo>
                  <a:pt x="2212" y="366"/>
                </a:lnTo>
                <a:lnTo>
                  <a:pt x="2211" y="369"/>
                </a:lnTo>
                <a:lnTo>
                  <a:pt x="2208" y="369"/>
                </a:lnTo>
                <a:lnTo>
                  <a:pt x="2206" y="374"/>
                </a:lnTo>
                <a:lnTo>
                  <a:pt x="2211" y="384"/>
                </a:lnTo>
                <a:lnTo>
                  <a:pt x="2206" y="403"/>
                </a:lnTo>
                <a:lnTo>
                  <a:pt x="2206" y="406"/>
                </a:lnTo>
                <a:lnTo>
                  <a:pt x="2213" y="415"/>
                </a:lnTo>
                <a:lnTo>
                  <a:pt x="2213" y="417"/>
                </a:lnTo>
                <a:lnTo>
                  <a:pt x="2208" y="418"/>
                </a:lnTo>
                <a:lnTo>
                  <a:pt x="2204" y="414"/>
                </a:lnTo>
                <a:lnTo>
                  <a:pt x="2198" y="407"/>
                </a:lnTo>
                <a:lnTo>
                  <a:pt x="2197" y="403"/>
                </a:lnTo>
                <a:lnTo>
                  <a:pt x="2198" y="401"/>
                </a:lnTo>
                <a:lnTo>
                  <a:pt x="2199" y="391"/>
                </a:lnTo>
                <a:lnTo>
                  <a:pt x="2195" y="380"/>
                </a:lnTo>
                <a:lnTo>
                  <a:pt x="2192" y="378"/>
                </a:lnTo>
                <a:lnTo>
                  <a:pt x="2191" y="378"/>
                </a:lnTo>
                <a:lnTo>
                  <a:pt x="2192" y="378"/>
                </a:lnTo>
                <a:lnTo>
                  <a:pt x="2192" y="377"/>
                </a:lnTo>
                <a:lnTo>
                  <a:pt x="2191" y="376"/>
                </a:lnTo>
                <a:lnTo>
                  <a:pt x="2190" y="376"/>
                </a:lnTo>
                <a:lnTo>
                  <a:pt x="2191" y="376"/>
                </a:lnTo>
                <a:lnTo>
                  <a:pt x="2190" y="375"/>
                </a:lnTo>
                <a:lnTo>
                  <a:pt x="2191" y="376"/>
                </a:lnTo>
                <a:lnTo>
                  <a:pt x="2192" y="376"/>
                </a:lnTo>
                <a:lnTo>
                  <a:pt x="2192" y="375"/>
                </a:lnTo>
                <a:lnTo>
                  <a:pt x="2196" y="374"/>
                </a:lnTo>
                <a:lnTo>
                  <a:pt x="2196" y="372"/>
                </a:lnTo>
                <a:lnTo>
                  <a:pt x="2193" y="371"/>
                </a:lnTo>
                <a:lnTo>
                  <a:pt x="2193" y="369"/>
                </a:lnTo>
                <a:lnTo>
                  <a:pt x="2193" y="368"/>
                </a:lnTo>
                <a:lnTo>
                  <a:pt x="2193" y="367"/>
                </a:lnTo>
                <a:lnTo>
                  <a:pt x="2193" y="366"/>
                </a:lnTo>
                <a:lnTo>
                  <a:pt x="2191" y="366"/>
                </a:lnTo>
                <a:lnTo>
                  <a:pt x="2190" y="366"/>
                </a:lnTo>
                <a:lnTo>
                  <a:pt x="2190" y="365"/>
                </a:lnTo>
                <a:lnTo>
                  <a:pt x="2191" y="365"/>
                </a:lnTo>
                <a:lnTo>
                  <a:pt x="2191" y="366"/>
                </a:lnTo>
                <a:lnTo>
                  <a:pt x="2193" y="366"/>
                </a:lnTo>
                <a:lnTo>
                  <a:pt x="2193" y="365"/>
                </a:lnTo>
                <a:lnTo>
                  <a:pt x="2193" y="364"/>
                </a:lnTo>
                <a:lnTo>
                  <a:pt x="2193" y="363"/>
                </a:lnTo>
                <a:lnTo>
                  <a:pt x="2193" y="361"/>
                </a:lnTo>
                <a:lnTo>
                  <a:pt x="2193" y="360"/>
                </a:lnTo>
                <a:lnTo>
                  <a:pt x="2193" y="359"/>
                </a:lnTo>
                <a:lnTo>
                  <a:pt x="2193" y="358"/>
                </a:lnTo>
                <a:lnTo>
                  <a:pt x="2193" y="357"/>
                </a:lnTo>
                <a:lnTo>
                  <a:pt x="2193" y="356"/>
                </a:lnTo>
                <a:lnTo>
                  <a:pt x="2193" y="353"/>
                </a:lnTo>
                <a:lnTo>
                  <a:pt x="2193" y="352"/>
                </a:lnTo>
                <a:lnTo>
                  <a:pt x="2193" y="351"/>
                </a:lnTo>
                <a:lnTo>
                  <a:pt x="2193" y="348"/>
                </a:lnTo>
                <a:lnTo>
                  <a:pt x="2193" y="346"/>
                </a:lnTo>
                <a:lnTo>
                  <a:pt x="2193" y="342"/>
                </a:lnTo>
                <a:lnTo>
                  <a:pt x="2193" y="341"/>
                </a:lnTo>
                <a:lnTo>
                  <a:pt x="2193" y="340"/>
                </a:lnTo>
                <a:lnTo>
                  <a:pt x="2193" y="339"/>
                </a:lnTo>
                <a:lnTo>
                  <a:pt x="2193" y="338"/>
                </a:lnTo>
                <a:lnTo>
                  <a:pt x="2193" y="336"/>
                </a:lnTo>
                <a:lnTo>
                  <a:pt x="2193" y="335"/>
                </a:lnTo>
                <a:lnTo>
                  <a:pt x="2193" y="334"/>
                </a:lnTo>
                <a:lnTo>
                  <a:pt x="2193" y="332"/>
                </a:lnTo>
                <a:lnTo>
                  <a:pt x="2193" y="330"/>
                </a:lnTo>
                <a:lnTo>
                  <a:pt x="2200" y="329"/>
                </a:lnTo>
                <a:lnTo>
                  <a:pt x="2206" y="333"/>
                </a:lnTo>
                <a:lnTo>
                  <a:pt x="2211" y="339"/>
                </a:lnTo>
                <a:lnTo>
                  <a:pt x="2211" y="343"/>
                </a:lnTo>
                <a:lnTo>
                  <a:pt x="2225" y="359"/>
                </a:lnTo>
                <a:lnTo>
                  <a:pt x="2214" y="363"/>
                </a:lnTo>
                <a:close/>
                <a:moveTo>
                  <a:pt x="2137" y="326"/>
                </a:moveTo>
                <a:lnTo>
                  <a:pt x="2138" y="326"/>
                </a:lnTo>
                <a:lnTo>
                  <a:pt x="2138" y="327"/>
                </a:lnTo>
                <a:lnTo>
                  <a:pt x="2138" y="329"/>
                </a:lnTo>
                <a:lnTo>
                  <a:pt x="2139" y="330"/>
                </a:lnTo>
                <a:lnTo>
                  <a:pt x="2139" y="331"/>
                </a:lnTo>
                <a:lnTo>
                  <a:pt x="2138" y="331"/>
                </a:lnTo>
                <a:lnTo>
                  <a:pt x="2138" y="332"/>
                </a:lnTo>
                <a:lnTo>
                  <a:pt x="2138" y="333"/>
                </a:lnTo>
                <a:lnTo>
                  <a:pt x="2138" y="334"/>
                </a:lnTo>
                <a:lnTo>
                  <a:pt x="2137" y="335"/>
                </a:lnTo>
                <a:lnTo>
                  <a:pt x="2136" y="336"/>
                </a:lnTo>
                <a:lnTo>
                  <a:pt x="2134" y="338"/>
                </a:lnTo>
                <a:lnTo>
                  <a:pt x="2134" y="336"/>
                </a:lnTo>
                <a:lnTo>
                  <a:pt x="2133" y="335"/>
                </a:lnTo>
                <a:lnTo>
                  <a:pt x="2132" y="335"/>
                </a:lnTo>
                <a:lnTo>
                  <a:pt x="2132" y="334"/>
                </a:lnTo>
                <a:lnTo>
                  <a:pt x="2131" y="334"/>
                </a:lnTo>
                <a:lnTo>
                  <a:pt x="2130" y="334"/>
                </a:lnTo>
                <a:lnTo>
                  <a:pt x="2129" y="335"/>
                </a:lnTo>
                <a:lnTo>
                  <a:pt x="2129" y="336"/>
                </a:lnTo>
                <a:lnTo>
                  <a:pt x="2129" y="338"/>
                </a:lnTo>
                <a:lnTo>
                  <a:pt x="2128" y="338"/>
                </a:lnTo>
                <a:lnTo>
                  <a:pt x="2126" y="336"/>
                </a:lnTo>
                <a:lnTo>
                  <a:pt x="2125" y="336"/>
                </a:lnTo>
                <a:lnTo>
                  <a:pt x="2124" y="336"/>
                </a:lnTo>
                <a:lnTo>
                  <a:pt x="2123" y="338"/>
                </a:lnTo>
                <a:lnTo>
                  <a:pt x="2124" y="336"/>
                </a:lnTo>
                <a:lnTo>
                  <a:pt x="2124" y="335"/>
                </a:lnTo>
                <a:lnTo>
                  <a:pt x="2124" y="334"/>
                </a:lnTo>
                <a:lnTo>
                  <a:pt x="2125" y="334"/>
                </a:lnTo>
                <a:lnTo>
                  <a:pt x="2126" y="332"/>
                </a:lnTo>
                <a:lnTo>
                  <a:pt x="2126" y="331"/>
                </a:lnTo>
                <a:lnTo>
                  <a:pt x="2126" y="330"/>
                </a:lnTo>
                <a:lnTo>
                  <a:pt x="2126" y="329"/>
                </a:lnTo>
                <a:lnTo>
                  <a:pt x="2128" y="329"/>
                </a:lnTo>
                <a:lnTo>
                  <a:pt x="2129" y="329"/>
                </a:lnTo>
                <a:lnTo>
                  <a:pt x="2129" y="327"/>
                </a:lnTo>
                <a:lnTo>
                  <a:pt x="2130" y="327"/>
                </a:lnTo>
                <a:lnTo>
                  <a:pt x="2131" y="327"/>
                </a:lnTo>
                <a:lnTo>
                  <a:pt x="2132" y="327"/>
                </a:lnTo>
                <a:lnTo>
                  <a:pt x="2133" y="327"/>
                </a:lnTo>
                <a:lnTo>
                  <a:pt x="2134" y="327"/>
                </a:lnTo>
                <a:lnTo>
                  <a:pt x="2136" y="327"/>
                </a:lnTo>
                <a:lnTo>
                  <a:pt x="2136" y="326"/>
                </a:lnTo>
                <a:lnTo>
                  <a:pt x="2137" y="327"/>
                </a:lnTo>
                <a:lnTo>
                  <a:pt x="2137" y="326"/>
                </a:lnTo>
                <a:close/>
                <a:moveTo>
                  <a:pt x="2189" y="325"/>
                </a:moveTo>
                <a:lnTo>
                  <a:pt x="2189" y="326"/>
                </a:lnTo>
                <a:lnTo>
                  <a:pt x="2188" y="325"/>
                </a:lnTo>
                <a:lnTo>
                  <a:pt x="2189" y="324"/>
                </a:lnTo>
                <a:lnTo>
                  <a:pt x="2189" y="325"/>
                </a:lnTo>
                <a:close/>
                <a:moveTo>
                  <a:pt x="2180" y="323"/>
                </a:moveTo>
                <a:lnTo>
                  <a:pt x="2180" y="322"/>
                </a:lnTo>
                <a:lnTo>
                  <a:pt x="2180" y="321"/>
                </a:lnTo>
                <a:lnTo>
                  <a:pt x="2181" y="321"/>
                </a:lnTo>
                <a:lnTo>
                  <a:pt x="2181" y="322"/>
                </a:lnTo>
                <a:lnTo>
                  <a:pt x="2181" y="323"/>
                </a:lnTo>
                <a:lnTo>
                  <a:pt x="2180" y="323"/>
                </a:lnTo>
                <a:close/>
                <a:moveTo>
                  <a:pt x="2183" y="317"/>
                </a:moveTo>
                <a:lnTo>
                  <a:pt x="2183" y="318"/>
                </a:lnTo>
                <a:lnTo>
                  <a:pt x="2182" y="318"/>
                </a:lnTo>
                <a:lnTo>
                  <a:pt x="2182" y="319"/>
                </a:lnTo>
                <a:lnTo>
                  <a:pt x="2182" y="318"/>
                </a:lnTo>
                <a:lnTo>
                  <a:pt x="2181" y="318"/>
                </a:lnTo>
                <a:lnTo>
                  <a:pt x="2182" y="318"/>
                </a:lnTo>
                <a:lnTo>
                  <a:pt x="2182" y="317"/>
                </a:lnTo>
                <a:lnTo>
                  <a:pt x="2183" y="317"/>
                </a:lnTo>
                <a:close/>
                <a:moveTo>
                  <a:pt x="2145" y="313"/>
                </a:moveTo>
                <a:lnTo>
                  <a:pt x="2145" y="314"/>
                </a:lnTo>
                <a:lnTo>
                  <a:pt x="2145" y="315"/>
                </a:lnTo>
                <a:lnTo>
                  <a:pt x="2146" y="315"/>
                </a:lnTo>
                <a:lnTo>
                  <a:pt x="2145" y="315"/>
                </a:lnTo>
                <a:lnTo>
                  <a:pt x="2145" y="316"/>
                </a:lnTo>
                <a:lnTo>
                  <a:pt x="2145" y="317"/>
                </a:lnTo>
                <a:lnTo>
                  <a:pt x="2144" y="317"/>
                </a:lnTo>
                <a:lnTo>
                  <a:pt x="2144" y="316"/>
                </a:lnTo>
                <a:lnTo>
                  <a:pt x="2144" y="315"/>
                </a:lnTo>
                <a:lnTo>
                  <a:pt x="2144" y="314"/>
                </a:lnTo>
                <a:lnTo>
                  <a:pt x="2145" y="314"/>
                </a:lnTo>
                <a:lnTo>
                  <a:pt x="2144" y="314"/>
                </a:lnTo>
                <a:lnTo>
                  <a:pt x="2144" y="313"/>
                </a:lnTo>
                <a:lnTo>
                  <a:pt x="2145" y="313"/>
                </a:lnTo>
                <a:close/>
                <a:moveTo>
                  <a:pt x="2140" y="311"/>
                </a:moveTo>
                <a:lnTo>
                  <a:pt x="2141" y="311"/>
                </a:lnTo>
                <a:lnTo>
                  <a:pt x="2141" y="310"/>
                </a:lnTo>
                <a:lnTo>
                  <a:pt x="2141" y="311"/>
                </a:lnTo>
                <a:lnTo>
                  <a:pt x="2142" y="311"/>
                </a:lnTo>
                <a:lnTo>
                  <a:pt x="2141" y="311"/>
                </a:lnTo>
                <a:lnTo>
                  <a:pt x="2141" y="313"/>
                </a:lnTo>
                <a:lnTo>
                  <a:pt x="2141" y="314"/>
                </a:lnTo>
                <a:lnTo>
                  <a:pt x="2141" y="315"/>
                </a:lnTo>
                <a:lnTo>
                  <a:pt x="2140" y="315"/>
                </a:lnTo>
                <a:lnTo>
                  <a:pt x="2139" y="315"/>
                </a:lnTo>
                <a:lnTo>
                  <a:pt x="2138" y="315"/>
                </a:lnTo>
                <a:lnTo>
                  <a:pt x="2137" y="315"/>
                </a:lnTo>
                <a:lnTo>
                  <a:pt x="2137" y="314"/>
                </a:lnTo>
                <a:lnTo>
                  <a:pt x="2138" y="314"/>
                </a:lnTo>
                <a:lnTo>
                  <a:pt x="2138" y="313"/>
                </a:lnTo>
                <a:lnTo>
                  <a:pt x="2138" y="311"/>
                </a:lnTo>
                <a:lnTo>
                  <a:pt x="2139" y="311"/>
                </a:lnTo>
                <a:lnTo>
                  <a:pt x="2139" y="310"/>
                </a:lnTo>
                <a:lnTo>
                  <a:pt x="2140" y="310"/>
                </a:lnTo>
                <a:lnTo>
                  <a:pt x="2140" y="311"/>
                </a:lnTo>
                <a:close/>
                <a:moveTo>
                  <a:pt x="2205" y="297"/>
                </a:moveTo>
                <a:lnTo>
                  <a:pt x="2204" y="297"/>
                </a:lnTo>
                <a:lnTo>
                  <a:pt x="2205" y="296"/>
                </a:lnTo>
                <a:lnTo>
                  <a:pt x="2206" y="296"/>
                </a:lnTo>
                <a:lnTo>
                  <a:pt x="2205" y="297"/>
                </a:lnTo>
                <a:close/>
                <a:moveTo>
                  <a:pt x="2217" y="288"/>
                </a:moveTo>
                <a:lnTo>
                  <a:pt x="2216" y="289"/>
                </a:lnTo>
                <a:lnTo>
                  <a:pt x="2216" y="286"/>
                </a:lnTo>
                <a:lnTo>
                  <a:pt x="2218" y="285"/>
                </a:lnTo>
                <a:lnTo>
                  <a:pt x="2217" y="288"/>
                </a:lnTo>
                <a:close/>
                <a:moveTo>
                  <a:pt x="2196" y="260"/>
                </a:moveTo>
                <a:lnTo>
                  <a:pt x="2193" y="260"/>
                </a:lnTo>
                <a:lnTo>
                  <a:pt x="2191" y="259"/>
                </a:lnTo>
                <a:lnTo>
                  <a:pt x="2196" y="259"/>
                </a:lnTo>
                <a:lnTo>
                  <a:pt x="2198" y="259"/>
                </a:lnTo>
                <a:lnTo>
                  <a:pt x="2199" y="260"/>
                </a:lnTo>
                <a:lnTo>
                  <a:pt x="2196" y="260"/>
                </a:lnTo>
                <a:close/>
                <a:moveTo>
                  <a:pt x="2181" y="246"/>
                </a:moveTo>
                <a:lnTo>
                  <a:pt x="2181" y="247"/>
                </a:lnTo>
                <a:lnTo>
                  <a:pt x="2180" y="246"/>
                </a:lnTo>
                <a:lnTo>
                  <a:pt x="2181" y="244"/>
                </a:lnTo>
                <a:lnTo>
                  <a:pt x="2180" y="243"/>
                </a:lnTo>
                <a:lnTo>
                  <a:pt x="2182" y="241"/>
                </a:lnTo>
                <a:lnTo>
                  <a:pt x="2182" y="242"/>
                </a:lnTo>
                <a:lnTo>
                  <a:pt x="2183" y="243"/>
                </a:lnTo>
                <a:lnTo>
                  <a:pt x="2183" y="244"/>
                </a:lnTo>
                <a:lnTo>
                  <a:pt x="2182" y="246"/>
                </a:lnTo>
                <a:lnTo>
                  <a:pt x="2181" y="246"/>
                </a:lnTo>
                <a:close/>
                <a:moveTo>
                  <a:pt x="2149" y="239"/>
                </a:moveTo>
                <a:lnTo>
                  <a:pt x="2149" y="240"/>
                </a:lnTo>
                <a:lnTo>
                  <a:pt x="2148" y="240"/>
                </a:lnTo>
                <a:lnTo>
                  <a:pt x="2148" y="242"/>
                </a:lnTo>
                <a:lnTo>
                  <a:pt x="2149" y="242"/>
                </a:lnTo>
                <a:lnTo>
                  <a:pt x="2148" y="243"/>
                </a:lnTo>
                <a:lnTo>
                  <a:pt x="2148" y="242"/>
                </a:lnTo>
                <a:lnTo>
                  <a:pt x="2147" y="242"/>
                </a:lnTo>
                <a:lnTo>
                  <a:pt x="2146" y="242"/>
                </a:lnTo>
                <a:lnTo>
                  <a:pt x="2146" y="241"/>
                </a:lnTo>
                <a:lnTo>
                  <a:pt x="2147" y="240"/>
                </a:lnTo>
                <a:lnTo>
                  <a:pt x="2147" y="239"/>
                </a:lnTo>
                <a:lnTo>
                  <a:pt x="2148" y="239"/>
                </a:lnTo>
                <a:lnTo>
                  <a:pt x="2149" y="239"/>
                </a:lnTo>
                <a:lnTo>
                  <a:pt x="2149" y="238"/>
                </a:lnTo>
                <a:lnTo>
                  <a:pt x="2149" y="239"/>
                </a:lnTo>
                <a:close/>
                <a:moveTo>
                  <a:pt x="2149" y="232"/>
                </a:moveTo>
                <a:lnTo>
                  <a:pt x="2150" y="232"/>
                </a:lnTo>
                <a:lnTo>
                  <a:pt x="2150" y="233"/>
                </a:lnTo>
                <a:lnTo>
                  <a:pt x="2149" y="233"/>
                </a:lnTo>
                <a:lnTo>
                  <a:pt x="2148" y="233"/>
                </a:lnTo>
                <a:lnTo>
                  <a:pt x="2148" y="232"/>
                </a:lnTo>
                <a:lnTo>
                  <a:pt x="2148" y="231"/>
                </a:lnTo>
                <a:lnTo>
                  <a:pt x="2149" y="232"/>
                </a:lnTo>
                <a:close/>
                <a:moveTo>
                  <a:pt x="2153" y="234"/>
                </a:moveTo>
                <a:lnTo>
                  <a:pt x="2151" y="235"/>
                </a:lnTo>
                <a:lnTo>
                  <a:pt x="2151" y="234"/>
                </a:lnTo>
                <a:lnTo>
                  <a:pt x="2151" y="233"/>
                </a:lnTo>
                <a:lnTo>
                  <a:pt x="2151" y="232"/>
                </a:lnTo>
                <a:lnTo>
                  <a:pt x="2151" y="231"/>
                </a:lnTo>
                <a:lnTo>
                  <a:pt x="2153" y="231"/>
                </a:lnTo>
                <a:lnTo>
                  <a:pt x="2153" y="232"/>
                </a:lnTo>
                <a:lnTo>
                  <a:pt x="2153" y="233"/>
                </a:lnTo>
                <a:lnTo>
                  <a:pt x="2153" y="234"/>
                </a:lnTo>
                <a:close/>
                <a:moveTo>
                  <a:pt x="2142" y="227"/>
                </a:moveTo>
                <a:lnTo>
                  <a:pt x="2142" y="229"/>
                </a:lnTo>
                <a:lnTo>
                  <a:pt x="2142" y="230"/>
                </a:lnTo>
                <a:lnTo>
                  <a:pt x="2141" y="231"/>
                </a:lnTo>
                <a:lnTo>
                  <a:pt x="2140" y="231"/>
                </a:lnTo>
                <a:lnTo>
                  <a:pt x="2140" y="230"/>
                </a:lnTo>
                <a:lnTo>
                  <a:pt x="2140" y="229"/>
                </a:lnTo>
                <a:lnTo>
                  <a:pt x="2140" y="227"/>
                </a:lnTo>
                <a:lnTo>
                  <a:pt x="2141" y="227"/>
                </a:lnTo>
                <a:lnTo>
                  <a:pt x="2141" y="226"/>
                </a:lnTo>
                <a:lnTo>
                  <a:pt x="2141" y="225"/>
                </a:lnTo>
                <a:lnTo>
                  <a:pt x="2142" y="225"/>
                </a:lnTo>
                <a:lnTo>
                  <a:pt x="2142" y="226"/>
                </a:lnTo>
                <a:lnTo>
                  <a:pt x="2142" y="227"/>
                </a:lnTo>
                <a:close/>
                <a:moveTo>
                  <a:pt x="1496" y="226"/>
                </a:moveTo>
                <a:lnTo>
                  <a:pt x="1496" y="227"/>
                </a:lnTo>
                <a:lnTo>
                  <a:pt x="1496" y="229"/>
                </a:lnTo>
                <a:lnTo>
                  <a:pt x="1497" y="229"/>
                </a:lnTo>
                <a:lnTo>
                  <a:pt x="1498" y="229"/>
                </a:lnTo>
                <a:lnTo>
                  <a:pt x="1500" y="229"/>
                </a:lnTo>
                <a:lnTo>
                  <a:pt x="1501" y="229"/>
                </a:lnTo>
                <a:lnTo>
                  <a:pt x="1502" y="227"/>
                </a:lnTo>
                <a:lnTo>
                  <a:pt x="1503" y="227"/>
                </a:lnTo>
                <a:lnTo>
                  <a:pt x="1503" y="226"/>
                </a:lnTo>
                <a:lnTo>
                  <a:pt x="1504" y="226"/>
                </a:lnTo>
                <a:lnTo>
                  <a:pt x="1504" y="227"/>
                </a:lnTo>
                <a:lnTo>
                  <a:pt x="1505" y="227"/>
                </a:lnTo>
                <a:lnTo>
                  <a:pt x="1506" y="227"/>
                </a:lnTo>
                <a:lnTo>
                  <a:pt x="1507" y="227"/>
                </a:lnTo>
                <a:lnTo>
                  <a:pt x="1509" y="227"/>
                </a:lnTo>
                <a:lnTo>
                  <a:pt x="1510" y="227"/>
                </a:lnTo>
                <a:lnTo>
                  <a:pt x="1511" y="229"/>
                </a:lnTo>
                <a:lnTo>
                  <a:pt x="1512" y="230"/>
                </a:lnTo>
                <a:lnTo>
                  <a:pt x="1513" y="230"/>
                </a:lnTo>
                <a:lnTo>
                  <a:pt x="1513" y="231"/>
                </a:lnTo>
                <a:lnTo>
                  <a:pt x="1513" y="230"/>
                </a:lnTo>
                <a:lnTo>
                  <a:pt x="1513" y="231"/>
                </a:lnTo>
                <a:lnTo>
                  <a:pt x="1514" y="231"/>
                </a:lnTo>
                <a:lnTo>
                  <a:pt x="1514" y="232"/>
                </a:lnTo>
                <a:lnTo>
                  <a:pt x="1514" y="233"/>
                </a:lnTo>
                <a:lnTo>
                  <a:pt x="1514" y="234"/>
                </a:lnTo>
                <a:lnTo>
                  <a:pt x="1514" y="235"/>
                </a:lnTo>
                <a:lnTo>
                  <a:pt x="1514" y="237"/>
                </a:lnTo>
                <a:lnTo>
                  <a:pt x="1514" y="238"/>
                </a:lnTo>
                <a:lnTo>
                  <a:pt x="1513" y="238"/>
                </a:lnTo>
                <a:lnTo>
                  <a:pt x="1513" y="239"/>
                </a:lnTo>
                <a:lnTo>
                  <a:pt x="1513" y="240"/>
                </a:lnTo>
                <a:lnTo>
                  <a:pt x="1513" y="241"/>
                </a:lnTo>
                <a:lnTo>
                  <a:pt x="1513" y="242"/>
                </a:lnTo>
                <a:lnTo>
                  <a:pt x="1513" y="243"/>
                </a:lnTo>
                <a:lnTo>
                  <a:pt x="1513" y="244"/>
                </a:lnTo>
                <a:lnTo>
                  <a:pt x="1513" y="246"/>
                </a:lnTo>
                <a:lnTo>
                  <a:pt x="1513" y="247"/>
                </a:lnTo>
                <a:lnTo>
                  <a:pt x="1514" y="248"/>
                </a:lnTo>
                <a:lnTo>
                  <a:pt x="1514" y="249"/>
                </a:lnTo>
                <a:lnTo>
                  <a:pt x="1515" y="249"/>
                </a:lnTo>
                <a:lnTo>
                  <a:pt x="1515" y="250"/>
                </a:lnTo>
                <a:lnTo>
                  <a:pt x="1517" y="251"/>
                </a:lnTo>
                <a:lnTo>
                  <a:pt x="1518" y="251"/>
                </a:lnTo>
                <a:lnTo>
                  <a:pt x="1518" y="252"/>
                </a:lnTo>
                <a:lnTo>
                  <a:pt x="1519" y="252"/>
                </a:lnTo>
                <a:lnTo>
                  <a:pt x="1520" y="254"/>
                </a:lnTo>
                <a:lnTo>
                  <a:pt x="1521" y="254"/>
                </a:lnTo>
                <a:lnTo>
                  <a:pt x="1522" y="254"/>
                </a:lnTo>
                <a:lnTo>
                  <a:pt x="1523" y="254"/>
                </a:lnTo>
                <a:lnTo>
                  <a:pt x="1523" y="252"/>
                </a:lnTo>
                <a:lnTo>
                  <a:pt x="1525" y="252"/>
                </a:lnTo>
                <a:lnTo>
                  <a:pt x="1525" y="251"/>
                </a:lnTo>
                <a:lnTo>
                  <a:pt x="1525" y="250"/>
                </a:lnTo>
                <a:lnTo>
                  <a:pt x="1526" y="250"/>
                </a:lnTo>
                <a:lnTo>
                  <a:pt x="1526" y="249"/>
                </a:lnTo>
                <a:lnTo>
                  <a:pt x="1525" y="249"/>
                </a:lnTo>
                <a:lnTo>
                  <a:pt x="1526" y="249"/>
                </a:lnTo>
                <a:lnTo>
                  <a:pt x="1525" y="249"/>
                </a:lnTo>
                <a:lnTo>
                  <a:pt x="1525" y="248"/>
                </a:lnTo>
                <a:lnTo>
                  <a:pt x="1523" y="248"/>
                </a:lnTo>
                <a:lnTo>
                  <a:pt x="1523" y="247"/>
                </a:lnTo>
                <a:lnTo>
                  <a:pt x="1522" y="247"/>
                </a:lnTo>
                <a:lnTo>
                  <a:pt x="1522" y="246"/>
                </a:lnTo>
                <a:lnTo>
                  <a:pt x="1521" y="247"/>
                </a:lnTo>
                <a:lnTo>
                  <a:pt x="1521" y="246"/>
                </a:lnTo>
                <a:lnTo>
                  <a:pt x="1522" y="246"/>
                </a:lnTo>
                <a:lnTo>
                  <a:pt x="1521" y="244"/>
                </a:lnTo>
                <a:lnTo>
                  <a:pt x="1522" y="244"/>
                </a:lnTo>
                <a:lnTo>
                  <a:pt x="1521" y="244"/>
                </a:lnTo>
                <a:lnTo>
                  <a:pt x="1521" y="243"/>
                </a:lnTo>
                <a:lnTo>
                  <a:pt x="1521" y="242"/>
                </a:lnTo>
                <a:lnTo>
                  <a:pt x="1520" y="242"/>
                </a:lnTo>
                <a:lnTo>
                  <a:pt x="1520" y="241"/>
                </a:lnTo>
                <a:lnTo>
                  <a:pt x="1520" y="240"/>
                </a:lnTo>
                <a:lnTo>
                  <a:pt x="1520" y="239"/>
                </a:lnTo>
                <a:lnTo>
                  <a:pt x="1521" y="239"/>
                </a:lnTo>
                <a:lnTo>
                  <a:pt x="1522" y="239"/>
                </a:lnTo>
                <a:lnTo>
                  <a:pt x="1523" y="240"/>
                </a:lnTo>
                <a:lnTo>
                  <a:pt x="1525" y="240"/>
                </a:lnTo>
                <a:lnTo>
                  <a:pt x="1525" y="241"/>
                </a:lnTo>
                <a:lnTo>
                  <a:pt x="1526" y="241"/>
                </a:lnTo>
                <a:lnTo>
                  <a:pt x="1527" y="241"/>
                </a:lnTo>
                <a:lnTo>
                  <a:pt x="1528" y="242"/>
                </a:lnTo>
                <a:lnTo>
                  <a:pt x="1529" y="242"/>
                </a:lnTo>
                <a:lnTo>
                  <a:pt x="1529" y="243"/>
                </a:lnTo>
                <a:lnTo>
                  <a:pt x="1530" y="243"/>
                </a:lnTo>
                <a:lnTo>
                  <a:pt x="1530" y="244"/>
                </a:lnTo>
                <a:lnTo>
                  <a:pt x="1529" y="244"/>
                </a:lnTo>
                <a:lnTo>
                  <a:pt x="1529" y="246"/>
                </a:lnTo>
                <a:lnTo>
                  <a:pt x="1529" y="247"/>
                </a:lnTo>
                <a:lnTo>
                  <a:pt x="1528" y="248"/>
                </a:lnTo>
                <a:lnTo>
                  <a:pt x="1528" y="249"/>
                </a:lnTo>
                <a:lnTo>
                  <a:pt x="1528" y="250"/>
                </a:lnTo>
                <a:lnTo>
                  <a:pt x="1529" y="250"/>
                </a:lnTo>
                <a:lnTo>
                  <a:pt x="1529" y="251"/>
                </a:lnTo>
                <a:lnTo>
                  <a:pt x="1530" y="251"/>
                </a:lnTo>
                <a:lnTo>
                  <a:pt x="1531" y="251"/>
                </a:lnTo>
                <a:lnTo>
                  <a:pt x="1530" y="251"/>
                </a:lnTo>
                <a:lnTo>
                  <a:pt x="1531" y="251"/>
                </a:lnTo>
                <a:lnTo>
                  <a:pt x="1531" y="252"/>
                </a:lnTo>
                <a:lnTo>
                  <a:pt x="1532" y="252"/>
                </a:lnTo>
                <a:lnTo>
                  <a:pt x="1532" y="251"/>
                </a:lnTo>
                <a:lnTo>
                  <a:pt x="1531" y="251"/>
                </a:lnTo>
                <a:lnTo>
                  <a:pt x="1531" y="250"/>
                </a:lnTo>
                <a:lnTo>
                  <a:pt x="1532" y="250"/>
                </a:lnTo>
                <a:lnTo>
                  <a:pt x="1532" y="249"/>
                </a:lnTo>
                <a:lnTo>
                  <a:pt x="1534" y="249"/>
                </a:lnTo>
                <a:lnTo>
                  <a:pt x="1534" y="248"/>
                </a:lnTo>
                <a:lnTo>
                  <a:pt x="1535" y="248"/>
                </a:lnTo>
                <a:lnTo>
                  <a:pt x="1535" y="246"/>
                </a:lnTo>
                <a:lnTo>
                  <a:pt x="1536" y="244"/>
                </a:lnTo>
                <a:lnTo>
                  <a:pt x="1536" y="246"/>
                </a:lnTo>
                <a:lnTo>
                  <a:pt x="1535" y="246"/>
                </a:lnTo>
                <a:lnTo>
                  <a:pt x="1535" y="248"/>
                </a:lnTo>
                <a:lnTo>
                  <a:pt x="1535" y="247"/>
                </a:lnTo>
                <a:lnTo>
                  <a:pt x="1536" y="247"/>
                </a:lnTo>
                <a:lnTo>
                  <a:pt x="1537" y="246"/>
                </a:lnTo>
                <a:lnTo>
                  <a:pt x="1538" y="246"/>
                </a:lnTo>
                <a:lnTo>
                  <a:pt x="1539" y="246"/>
                </a:lnTo>
                <a:lnTo>
                  <a:pt x="1539" y="244"/>
                </a:lnTo>
                <a:lnTo>
                  <a:pt x="1540" y="244"/>
                </a:lnTo>
                <a:lnTo>
                  <a:pt x="1542" y="244"/>
                </a:lnTo>
                <a:lnTo>
                  <a:pt x="1543" y="244"/>
                </a:lnTo>
                <a:lnTo>
                  <a:pt x="1544" y="244"/>
                </a:lnTo>
                <a:lnTo>
                  <a:pt x="1545" y="244"/>
                </a:lnTo>
                <a:lnTo>
                  <a:pt x="1546" y="244"/>
                </a:lnTo>
                <a:lnTo>
                  <a:pt x="1547" y="244"/>
                </a:lnTo>
                <a:lnTo>
                  <a:pt x="1550" y="246"/>
                </a:lnTo>
                <a:lnTo>
                  <a:pt x="1551" y="246"/>
                </a:lnTo>
                <a:lnTo>
                  <a:pt x="1552" y="247"/>
                </a:lnTo>
                <a:lnTo>
                  <a:pt x="1553" y="247"/>
                </a:lnTo>
                <a:lnTo>
                  <a:pt x="1554" y="247"/>
                </a:lnTo>
                <a:lnTo>
                  <a:pt x="1554" y="248"/>
                </a:lnTo>
                <a:lnTo>
                  <a:pt x="1555" y="248"/>
                </a:lnTo>
                <a:lnTo>
                  <a:pt x="1556" y="248"/>
                </a:lnTo>
                <a:lnTo>
                  <a:pt x="1557" y="248"/>
                </a:lnTo>
                <a:lnTo>
                  <a:pt x="1557" y="249"/>
                </a:lnTo>
                <a:lnTo>
                  <a:pt x="1559" y="249"/>
                </a:lnTo>
                <a:lnTo>
                  <a:pt x="1560" y="249"/>
                </a:lnTo>
                <a:lnTo>
                  <a:pt x="1561" y="250"/>
                </a:lnTo>
                <a:lnTo>
                  <a:pt x="1563" y="251"/>
                </a:lnTo>
                <a:lnTo>
                  <a:pt x="1563" y="252"/>
                </a:lnTo>
                <a:lnTo>
                  <a:pt x="1564" y="252"/>
                </a:lnTo>
                <a:lnTo>
                  <a:pt x="1564" y="254"/>
                </a:lnTo>
                <a:lnTo>
                  <a:pt x="1565" y="254"/>
                </a:lnTo>
                <a:lnTo>
                  <a:pt x="1565" y="255"/>
                </a:lnTo>
                <a:lnTo>
                  <a:pt x="1565" y="256"/>
                </a:lnTo>
                <a:lnTo>
                  <a:pt x="1567" y="256"/>
                </a:lnTo>
                <a:lnTo>
                  <a:pt x="1567" y="257"/>
                </a:lnTo>
                <a:lnTo>
                  <a:pt x="1568" y="257"/>
                </a:lnTo>
                <a:lnTo>
                  <a:pt x="1568" y="258"/>
                </a:lnTo>
                <a:lnTo>
                  <a:pt x="1568" y="259"/>
                </a:lnTo>
                <a:lnTo>
                  <a:pt x="1568" y="260"/>
                </a:lnTo>
                <a:lnTo>
                  <a:pt x="1568" y="262"/>
                </a:lnTo>
                <a:lnTo>
                  <a:pt x="1568" y="263"/>
                </a:lnTo>
                <a:lnTo>
                  <a:pt x="1568" y="264"/>
                </a:lnTo>
                <a:lnTo>
                  <a:pt x="1568" y="265"/>
                </a:lnTo>
                <a:lnTo>
                  <a:pt x="1567" y="265"/>
                </a:lnTo>
                <a:lnTo>
                  <a:pt x="1567" y="266"/>
                </a:lnTo>
                <a:lnTo>
                  <a:pt x="1567" y="267"/>
                </a:lnTo>
                <a:lnTo>
                  <a:pt x="1567" y="268"/>
                </a:lnTo>
                <a:lnTo>
                  <a:pt x="1567" y="269"/>
                </a:lnTo>
                <a:lnTo>
                  <a:pt x="1567" y="271"/>
                </a:lnTo>
                <a:lnTo>
                  <a:pt x="1567" y="272"/>
                </a:lnTo>
                <a:lnTo>
                  <a:pt x="1567" y="273"/>
                </a:lnTo>
                <a:lnTo>
                  <a:pt x="1567" y="274"/>
                </a:lnTo>
                <a:lnTo>
                  <a:pt x="1565" y="274"/>
                </a:lnTo>
                <a:lnTo>
                  <a:pt x="1567" y="274"/>
                </a:lnTo>
                <a:lnTo>
                  <a:pt x="1565" y="274"/>
                </a:lnTo>
                <a:lnTo>
                  <a:pt x="1567" y="274"/>
                </a:lnTo>
                <a:lnTo>
                  <a:pt x="1565" y="274"/>
                </a:lnTo>
                <a:lnTo>
                  <a:pt x="1565" y="275"/>
                </a:lnTo>
                <a:lnTo>
                  <a:pt x="1565" y="274"/>
                </a:lnTo>
                <a:lnTo>
                  <a:pt x="1565" y="275"/>
                </a:lnTo>
                <a:lnTo>
                  <a:pt x="1565" y="274"/>
                </a:lnTo>
                <a:lnTo>
                  <a:pt x="1564" y="274"/>
                </a:lnTo>
                <a:lnTo>
                  <a:pt x="1563" y="274"/>
                </a:lnTo>
                <a:lnTo>
                  <a:pt x="1563" y="275"/>
                </a:lnTo>
                <a:lnTo>
                  <a:pt x="1564" y="275"/>
                </a:lnTo>
                <a:lnTo>
                  <a:pt x="1565" y="276"/>
                </a:lnTo>
                <a:lnTo>
                  <a:pt x="1565" y="277"/>
                </a:lnTo>
                <a:lnTo>
                  <a:pt x="1564" y="277"/>
                </a:lnTo>
                <a:lnTo>
                  <a:pt x="1564" y="279"/>
                </a:lnTo>
                <a:lnTo>
                  <a:pt x="1564" y="280"/>
                </a:lnTo>
                <a:lnTo>
                  <a:pt x="1563" y="280"/>
                </a:lnTo>
                <a:lnTo>
                  <a:pt x="1563" y="281"/>
                </a:lnTo>
                <a:lnTo>
                  <a:pt x="1563" y="282"/>
                </a:lnTo>
                <a:lnTo>
                  <a:pt x="1562" y="282"/>
                </a:lnTo>
                <a:lnTo>
                  <a:pt x="1562" y="283"/>
                </a:lnTo>
                <a:lnTo>
                  <a:pt x="1562" y="284"/>
                </a:lnTo>
                <a:lnTo>
                  <a:pt x="1562" y="285"/>
                </a:lnTo>
                <a:lnTo>
                  <a:pt x="1561" y="286"/>
                </a:lnTo>
                <a:lnTo>
                  <a:pt x="1560" y="288"/>
                </a:lnTo>
                <a:lnTo>
                  <a:pt x="1559" y="289"/>
                </a:lnTo>
                <a:lnTo>
                  <a:pt x="1559" y="291"/>
                </a:lnTo>
                <a:lnTo>
                  <a:pt x="1557" y="291"/>
                </a:lnTo>
                <a:lnTo>
                  <a:pt x="1559" y="292"/>
                </a:lnTo>
                <a:lnTo>
                  <a:pt x="1557" y="294"/>
                </a:lnTo>
                <a:lnTo>
                  <a:pt x="1556" y="297"/>
                </a:lnTo>
                <a:lnTo>
                  <a:pt x="1554" y="299"/>
                </a:lnTo>
                <a:lnTo>
                  <a:pt x="1553" y="301"/>
                </a:lnTo>
                <a:lnTo>
                  <a:pt x="1553" y="302"/>
                </a:lnTo>
                <a:lnTo>
                  <a:pt x="1552" y="302"/>
                </a:lnTo>
                <a:lnTo>
                  <a:pt x="1551" y="304"/>
                </a:lnTo>
                <a:lnTo>
                  <a:pt x="1548" y="304"/>
                </a:lnTo>
                <a:lnTo>
                  <a:pt x="1550" y="305"/>
                </a:lnTo>
                <a:lnTo>
                  <a:pt x="1551" y="306"/>
                </a:lnTo>
                <a:lnTo>
                  <a:pt x="1547" y="305"/>
                </a:lnTo>
                <a:lnTo>
                  <a:pt x="1546" y="305"/>
                </a:lnTo>
                <a:lnTo>
                  <a:pt x="1545" y="305"/>
                </a:lnTo>
                <a:lnTo>
                  <a:pt x="1544" y="305"/>
                </a:lnTo>
                <a:lnTo>
                  <a:pt x="1544" y="306"/>
                </a:lnTo>
                <a:lnTo>
                  <a:pt x="1545" y="306"/>
                </a:lnTo>
                <a:lnTo>
                  <a:pt x="1545" y="307"/>
                </a:lnTo>
                <a:lnTo>
                  <a:pt x="1546" y="307"/>
                </a:lnTo>
                <a:lnTo>
                  <a:pt x="1547" y="307"/>
                </a:lnTo>
                <a:lnTo>
                  <a:pt x="1547" y="308"/>
                </a:lnTo>
                <a:lnTo>
                  <a:pt x="1547" y="309"/>
                </a:lnTo>
                <a:lnTo>
                  <a:pt x="1546" y="309"/>
                </a:lnTo>
                <a:lnTo>
                  <a:pt x="1546" y="310"/>
                </a:lnTo>
                <a:lnTo>
                  <a:pt x="1545" y="310"/>
                </a:lnTo>
                <a:lnTo>
                  <a:pt x="1545" y="311"/>
                </a:lnTo>
                <a:lnTo>
                  <a:pt x="1546" y="311"/>
                </a:lnTo>
                <a:lnTo>
                  <a:pt x="1546" y="313"/>
                </a:lnTo>
                <a:lnTo>
                  <a:pt x="1545" y="313"/>
                </a:lnTo>
                <a:lnTo>
                  <a:pt x="1545" y="314"/>
                </a:lnTo>
                <a:lnTo>
                  <a:pt x="1544" y="314"/>
                </a:lnTo>
                <a:lnTo>
                  <a:pt x="1544" y="315"/>
                </a:lnTo>
                <a:lnTo>
                  <a:pt x="1543" y="315"/>
                </a:lnTo>
                <a:lnTo>
                  <a:pt x="1543" y="316"/>
                </a:lnTo>
                <a:lnTo>
                  <a:pt x="1542" y="316"/>
                </a:lnTo>
                <a:lnTo>
                  <a:pt x="1542" y="317"/>
                </a:lnTo>
                <a:lnTo>
                  <a:pt x="1540" y="317"/>
                </a:lnTo>
                <a:lnTo>
                  <a:pt x="1540" y="318"/>
                </a:lnTo>
                <a:lnTo>
                  <a:pt x="1539" y="318"/>
                </a:lnTo>
                <a:lnTo>
                  <a:pt x="1539" y="319"/>
                </a:lnTo>
                <a:lnTo>
                  <a:pt x="1538" y="319"/>
                </a:lnTo>
                <a:lnTo>
                  <a:pt x="1537" y="321"/>
                </a:lnTo>
                <a:lnTo>
                  <a:pt x="1537" y="322"/>
                </a:lnTo>
                <a:lnTo>
                  <a:pt x="1536" y="322"/>
                </a:lnTo>
                <a:lnTo>
                  <a:pt x="1536" y="323"/>
                </a:lnTo>
                <a:lnTo>
                  <a:pt x="1536" y="324"/>
                </a:lnTo>
                <a:lnTo>
                  <a:pt x="1535" y="324"/>
                </a:lnTo>
                <a:lnTo>
                  <a:pt x="1535" y="325"/>
                </a:lnTo>
                <a:lnTo>
                  <a:pt x="1535" y="326"/>
                </a:lnTo>
                <a:lnTo>
                  <a:pt x="1534" y="327"/>
                </a:lnTo>
                <a:lnTo>
                  <a:pt x="1532" y="329"/>
                </a:lnTo>
                <a:lnTo>
                  <a:pt x="1532" y="330"/>
                </a:lnTo>
                <a:lnTo>
                  <a:pt x="1532" y="331"/>
                </a:lnTo>
                <a:lnTo>
                  <a:pt x="1531" y="331"/>
                </a:lnTo>
                <a:lnTo>
                  <a:pt x="1531" y="332"/>
                </a:lnTo>
                <a:lnTo>
                  <a:pt x="1530" y="333"/>
                </a:lnTo>
                <a:lnTo>
                  <a:pt x="1530" y="334"/>
                </a:lnTo>
                <a:lnTo>
                  <a:pt x="1529" y="335"/>
                </a:lnTo>
                <a:lnTo>
                  <a:pt x="1528" y="336"/>
                </a:lnTo>
                <a:lnTo>
                  <a:pt x="1528" y="338"/>
                </a:lnTo>
                <a:lnTo>
                  <a:pt x="1527" y="338"/>
                </a:lnTo>
                <a:lnTo>
                  <a:pt x="1526" y="338"/>
                </a:lnTo>
                <a:lnTo>
                  <a:pt x="1525" y="336"/>
                </a:lnTo>
                <a:lnTo>
                  <a:pt x="1523" y="336"/>
                </a:lnTo>
                <a:lnTo>
                  <a:pt x="1523" y="335"/>
                </a:lnTo>
                <a:lnTo>
                  <a:pt x="1523" y="336"/>
                </a:lnTo>
                <a:lnTo>
                  <a:pt x="1525" y="336"/>
                </a:lnTo>
                <a:lnTo>
                  <a:pt x="1525" y="338"/>
                </a:lnTo>
                <a:lnTo>
                  <a:pt x="1526" y="338"/>
                </a:lnTo>
                <a:lnTo>
                  <a:pt x="1525" y="338"/>
                </a:lnTo>
                <a:lnTo>
                  <a:pt x="1522" y="336"/>
                </a:lnTo>
                <a:lnTo>
                  <a:pt x="1523" y="335"/>
                </a:lnTo>
                <a:lnTo>
                  <a:pt x="1522" y="335"/>
                </a:lnTo>
                <a:lnTo>
                  <a:pt x="1522" y="334"/>
                </a:lnTo>
                <a:lnTo>
                  <a:pt x="1521" y="334"/>
                </a:lnTo>
                <a:lnTo>
                  <a:pt x="1521" y="333"/>
                </a:lnTo>
                <a:lnTo>
                  <a:pt x="1521" y="332"/>
                </a:lnTo>
                <a:lnTo>
                  <a:pt x="1520" y="331"/>
                </a:lnTo>
                <a:lnTo>
                  <a:pt x="1520" y="330"/>
                </a:lnTo>
                <a:lnTo>
                  <a:pt x="1519" y="330"/>
                </a:lnTo>
                <a:lnTo>
                  <a:pt x="1518" y="330"/>
                </a:lnTo>
                <a:lnTo>
                  <a:pt x="1518" y="331"/>
                </a:lnTo>
                <a:lnTo>
                  <a:pt x="1518" y="332"/>
                </a:lnTo>
                <a:lnTo>
                  <a:pt x="1518" y="333"/>
                </a:lnTo>
                <a:lnTo>
                  <a:pt x="1517" y="333"/>
                </a:lnTo>
                <a:lnTo>
                  <a:pt x="1518" y="333"/>
                </a:lnTo>
                <a:lnTo>
                  <a:pt x="1517" y="333"/>
                </a:lnTo>
                <a:lnTo>
                  <a:pt x="1518" y="333"/>
                </a:lnTo>
                <a:lnTo>
                  <a:pt x="1517" y="333"/>
                </a:lnTo>
                <a:lnTo>
                  <a:pt x="1517" y="334"/>
                </a:lnTo>
                <a:lnTo>
                  <a:pt x="1518" y="334"/>
                </a:lnTo>
                <a:lnTo>
                  <a:pt x="1517" y="334"/>
                </a:lnTo>
                <a:lnTo>
                  <a:pt x="1517" y="335"/>
                </a:lnTo>
                <a:lnTo>
                  <a:pt x="1517" y="336"/>
                </a:lnTo>
                <a:lnTo>
                  <a:pt x="1518" y="336"/>
                </a:lnTo>
                <a:lnTo>
                  <a:pt x="1519" y="336"/>
                </a:lnTo>
                <a:lnTo>
                  <a:pt x="1519" y="338"/>
                </a:lnTo>
                <a:lnTo>
                  <a:pt x="1519" y="339"/>
                </a:lnTo>
                <a:lnTo>
                  <a:pt x="1520" y="339"/>
                </a:lnTo>
                <a:lnTo>
                  <a:pt x="1520" y="340"/>
                </a:lnTo>
                <a:lnTo>
                  <a:pt x="1520" y="341"/>
                </a:lnTo>
                <a:lnTo>
                  <a:pt x="1521" y="341"/>
                </a:lnTo>
                <a:lnTo>
                  <a:pt x="1521" y="342"/>
                </a:lnTo>
                <a:lnTo>
                  <a:pt x="1520" y="346"/>
                </a:lnTo>
                <a:lnTo>
                  <a:pt x="1519" y="346"/>
                </a:lnTo>
                <a:lnTo>
                  <a:pt x="1519" y="347"/>
                </a:lnTo>
                <a:lnTo>
                  <a:pt x="1518" y="347"/>
                </a:lnTo>
                <a:lnTo>
                  <a:pt x="1518" y="348"/>
                </a:lnTo>
                <a:lnTo>
                  <a:pt x="1518" y="349"/>
                </a:lnTo>
                <a:lnTo>
                  <a:pt x="1517" y="349"/>
                </a:lnTo>
                <a:lnTo>
                  <a:pt x="1515" y="349"/>
                </a:lnTo>
                <a:lnTo>
                  <a:pt x="1515" y="350"/>
                </a:lnTo>
                <a:lnTo>
                  <a:pt x="1515" y="351"/>
                </a:lnTo>
                <a:lnTo>
                  <a:pt x="1514" y="351"/>
                </a:lnTo>
                <a:lnTo>
                  <a:pt x="1514" y="352"/>
                </a:lnTo>
                <a:lnTo>
                  <a:pt x="1514" y="353"/>
                </a:lnTo>
                <a:lnTo>
                  <a:pt x="1514" y="355"/>
                </a:lnTo>
                <a:lnTo>
                  <a:pt x="1514" y="357"/>
                </a:lnTo>
                <a:lnTo>
                  <a:pt x="1514" y="356"/>
                </a:lnTo>
                <a:lnTo>
                  <a:pt x="1515" y="356"/>
                </a:lnTo>
                <a:lnTo>
                  <a:pt x="1515" y="355"/>
                </a:lnTo>
                <a:lnTo>
                  <a:pt x="1517" y="353"/>
                </a:lnTo>
                <a:lnTo>
                  <a:pt x="1517" y="352"/>
                </a:lnTo>
                <a:lnTo>
                  <a:pt x="1517" y="351"/>
                </a:lnTo>
                <a:lnTo>
                  <a:pt x="1518" y="350"/>
                </a:lnTo>
                <a:lnTo>
                  <a:pt x="1518" y="351"/>
                </a:lnTo>
                <a:lnTo>
                  <a:pt x="1518" y="352"/>
                </a:lnTo>
                <a:lnTo>
                  <a:pt x="1517" y="352"/>
                </a:lnTo>
                <a:lnTo>
                  <a:pt x="1515" y="355"/>
                </a:lnTo>
                <a:lnTo>
                  <a:pt x="1515" y="356"/>
                </a:lnTo>
                <a:lnTo>
                  <a:pt x="1514" y="356"/>
                </a:lnTo>
                <a:lnTo>
                  <a:pt x="1514" y="357"/>
                </a:lnTo>
                <a:lnTo>
                  <a:pt x="1514" y="358"/>
                </a:lnTo>
                <a:lnTo>
                  <a:pt x="1513" y="359"/>
                </a:lnTo>
                <a:lnTo>
                  <a:pt x="1512" y="360"/>
                </a:lnTo>
                <a:lnTo>
                  <a:pt x="1512" y="361"/>
                </a:lnTo>
                <a:lnTo>
                  <a:pt x="1511" y="363"/>
                </a:lnTo>
                <a:lnTo>
                  <a:pt x="1510" y="365"/>
                </a:lnTo>
                <a:lnTo>
                  <a:pt x="1509" y="367"/>
                </a:lnTo>
                <a:lnTo>
                  <a:pt x="1506" y="369"/>
                </a:lnTo>
                <a:lnTo>
                  <a:pt x="1505" y="374"/>
                </a:lnTo>
                <a:lnTo>
                  <a:pt x="1504" y="375"/>
                </a:lnTo>
                <a:lnTo>
                  <a:pt x="1503" y="378"/>
                </a:lnTo>
                <a:lnTo>
                  <a:pt x="1502" y="378"/>
                </a:lnTo>
                <a:lnTo>
                  <a:pt x="1502" y="380"/>
                </a:lnTo>
                <a:lnTo>
                  <a:pt x="1501" y="381"/>
                </a:lnTo>
                <a:lnTo>
                  <a:pt x="1501" y="382"/>
                </a:lnTo>
                <a:lnTo>
                  <a:pt x="1500" y="383"/>
                </a:lnTo>
                <a:lnTo>
                  <a:pt x="1500" y="384"/>
                </a:lnTo>
                <a:lnTo>
                  <a:pt x="1500" y="385"/>
                </a:lnTo>
                <a:lnTo>
                  <a:pt x="1498" y="385"/>
                </a:lnTo>
                <a:lnTo>
                  <a:pt x="1498" y="386"/>
                </a:lnTo>
                <a:lnTo>
                  <a:pt x="1497" y="388"/>
                </a:lnTo>
                <a:lnTo>
                  <a:pt x="1497" y="389"/>
                </a:lnTo>
                <a:lnTo>
                  <a:pt x="1496" y="391"/>
                </a:lnTo>
                <a:lnTo>
                  <a:pt x="1495" y="393"/>
                </a:lnTo>
                <a:lnTo>
                  <a:pt x="1494" y="394"/>
                </a:lnTo>
                <a:lnTo>
                  <a:pt x="1493" y="397"/>
                </a:lnTo>
                <a:lnTo>
                  <a:pt x="1493" y="398"/>
                </a:lnTo>
                <a:lnTo>
                  <a:pt x="1492" y="399"/>
                </a:lnTo>
                <a:lnTo>
                  <a:pt x="1490" y="400"/>
                </a:lnTo>
                <a:lnTo>
                  <a:pt x="1490" y="401"/>
                </a:lnTo>
                <a:lnTo>
                  <a:pt x="1489" y="403"/>
                </a:lnTo>
                <a:lnTo>
                  <a:pt x="1488" y="406"/>
                </a:lnTo>
                <a:lnTo>
                  <a:pt x="1487" y="407"/>
                </a:lnTo>
                <a:lnTo>
                  <a:pt x="1487" y="408"/>
                </a:lnTo>
                <a:lnTo>
                  <a:pt x="1483" y="415"/>
                </a:lnTo>
                <a:lnTo>
                  <a:pt x="1483" y="416"/>
                </a:lnTo>
                <a:lnTo>
                  <a:pt x="1481" y="418"/>
                </a:lnTo>
                <a:lnTo>
                  <a:pt x="1481" y="419"/>
                </a:lnTo>
                <a:lnTo>
                  <a:pt x="1480" y="419"/>
                </a:lnTo>
                <a:lnTo>
                  <a:pt x="1480" y="420"/>
                </a:lnTo>
                <a:lnTo>
                  <a:pt x="1480" y="422"/>
                </a:lnTo>
                <a:lnTo>
                  <a:pt x="1479" y="422"/>
                </a:lnTo>
                <a:lnTo>
                  <a:pt x="1479" y="423"/>
                </a:lnTo>
                <a:lnTo>
                  <a:pt x="1479" y="424"/>
                </a:lnTo>
                <a:lnTo>
                  <a:pt x="1479" y="425"/>
                </a:lnTo>
                <a:lnTo>
                  <a:pt x="1478" y="426"/>
                </a:lnTo>
                <a:lnTo>
                  <a:pt x="1478" y="427"/>
                </a:lnTo>
                <a:lnTo>
                  <a:pt x="1478" y="428"/>
                </a:lnTo>
                <a:lnTo>
                  <a:pt x="1477" y="430"/>
                </a:lnTo>
                <a:lnTo>
                  <a:pt x="1477" y="431"/>
                </a:lnTo>
                <a:lnTo>
                  <a:pt x="1477" y="432"/>
                </a:lnTo>
                <a:lnTo>
                  <a:pt x="1477" y="433"/>
                </a:lnTo>
                <a:lnTo>
                  <a:pt x="1476" y="433"/>
                </a:lnTo>
                <a:lnTo>
                  <a:pt x="1476" y="434"/>
                </a:lnTo>
                <a:lnTo>
                  <a:pt x="1476" y="435"/>
                </a:lnTo>
                <a:lnTo>
                  <a:pt x="1475" y="439"/>
                </a:lnTo>
                <a:lnTo>
                  <a:pt x="1473" y="440"/>
                </a:lnTo>
                <a:lnTo>
                  <a:pt x="1473" y="442"/>
                </a:lnTo>
                <a:lnTo>
                  <a:pt x="1471" y="445"/>
                </a:lnTo>
                <a:lnTo>
                  <a:pt x="1470" y="449"/>
                </a:lnTo>
                <a:lnTo>
                  <a:pt x="1468" y="456"/>
                </a:lnTo>
                <a:lnTo>
                  <a:pt x="1467" y="457"/>
                </a:lnTo>
                <a:lnTo>
                  <a:pt x="1465" y="459"/>
                </a:lnTo>
                <a:lnTo>
                  <a:pt x="1465" y="460"/>
                </a:lnTo>
                <a:lnTo>
                  <a:pt x="1464" y="461"/>
                </a:lnTo>
                <a:lnTo>
                  <a:pt x="1464" y="463"/>
                </a:lnTo>
                <a:lnTo>
                  <a:pt x="1464" y="464"/>
                </a:lnTo>
                <a:lnTo>
                  <a:pt x="1463" y="465"/>
                </a:lnTo>
                <a:lnTo>
                  <a:pt x="1463" y="466"/>
                </a:lnTo>
                <a:lnTo>
                  <a:pt x="1462" y="467"/>
                </a:lnTo>
                <a:lnTo>
                  <a:pt x="1462" y="468"/>
                </a:lnTo>
                <a:lnTo>
                  <a:pt x="1461" y="469"/>
                </a:lnTo>
                <a:lnTo>
                  <a:pt x="1461" y="470"/>
                </a:lnTo>
                <a:lnTo>
                  <a:pt x="1461" y="472"/>
                </a:lnTo>
                <a:lnTo>
                  <a:pt x="1460" y="472"/>
                </a:lnTo>
                <a:lnTo>
                  <a:pt x="1460" y="473"/>
                </a:lnTo>
                <a:lnTo>
                  <a:pt x="1460" y="474"/>
                </a:lnTo>
                <a:lnTo>
                  <a:pt x="1460" y="475"/>
                </a:lnTo>
                <a:lnTo>
                  <a:pt x="1459" y="475"/>
                </a:lnTo>
                <a:lnTo>
                  <a:pt x="1459" y="476"/>
                </a:lnTo>
                <a:lnTo>
                  <a:pt x="1459" y="477"/>
                </a:lnTo>
                <a:lnTo>
                  <a:pt x="1458" y="477"/>
                </a:lnTo>
                <a:lnTo>
                  <a:pt x="1458" y="478"/>
                </a:lnTo>
                <a:lnTo>
                  <a:pt x="1458" y="480"/>
                </a:lnTo>
                <a:lnTo>
                  <a:pt x="1458" y="481"/>
                </a:lnTo>
                <a:lnTo>
                  <a:pt x="1458" y="482"/>
                </a:lnTo>
                <a:lnTo>
                  <a:pt x="1458" y="483"/>
                </a:lnTo>
                <a:lnTo>
                  <a:pt x="1458" y="484"/>
                </a:lnTo>
                <a:lnTo>
                  <a:pt x="1456" y="486"/>
                </a:lnTo>
                <a:lnTo>
                  <a:pt x="1456" y="487"/>
                </a:lnTo>
                <a:lnTo>
                  <a:pt x="1456" y="489"/>
                </a:lnTo>
                <a:lnTo>
                  <a:pt x="1456" y="490"/>
                </a:lnTo>
                <a:lnTo>
                  <a:pt x="1456" y="491"/>
                </a:lnTo>
                <a:lnTo>
                  <a:pt x="1456" y="492"/>
                </a:lnTo>
                <a:lnTo>
                  <a:pt x="1456" y="493"/>
                </a:lnTo>
                <a:lnTo>
                  <a:pt x="1456" y="495"/>
                </a:lnTo>
                <a:lnTo>
                  <a:pt x="1456" y="498"/>
                </a:lnTo>
                <a:lnTo>
                  <a:pt x="1456" y="499"/>
                </a:lnTo>
                <a:lnTo>
                  <a:pt x="1458" y="501"/>
                </a:lnTo>
                <a:lnTo>
                  <a:pt x="1458" y="509"/>
                </a:lnTo>
                <a:lnTo>
                  <a:pt x="1458" y="510"/>
                </a:lnTo>
                <a:lnTo>
                  <a:pt x="1459" y="510"/>
                </a:lnTo>
                <a:lnTo>
                  <a:pt x="1459" y="511"/>
                </a:lnTo>
                <a:lnTo>
                  <a:pt x="1459" y="512"/>
                </a:lnTo>
                <a:lnTo>
                  <a:pt x="1459" y="514"/>
                </a:lnTo>
                <a:lnTo>
                  <a:pt x="1459" y="515"/>
                </a:lnTo>
                <a:lnTo>
                  <a:pt x="1459" y="516"/>
                </a:lnTo>
                <a:lnTo>
                  <a:pt x="1459" y="517"/>
                </a:lnTo>
                <a:lnTo>
                  <a:pt x="1459" y="518"/>
                </a:lnTo>
                <a:lnTo>
                  <a:pt x="1459" y="519"/>
                </a:lnTo>
                <a:lnTo>
                  <a:pt x="1459" y="520"/>
                </a:lnTo>
                <a:lnTo>
                  <a:pt x="1460" y="520"/>
                </a:lnTo>
                <a:lnTo>
                  <a:pt x="1460" y="522"/>
                </a:lnTo>
                <a:lnTo>
                  <a:pt x="1460" y="523"/>
                </a:lnTo>
                <a:lnTo>
                  <a:pt x="1460" y="527"/>
                </a:lnTo>
                <a:lnTo>
                  <a:pt x="1460" y="528"/>
                </a:lnTo>
                <a:lnTo>
                  <a:pt x="1460" y="531"/>
                </a:lnTo>
                <a:lnTo>
                  <a:pt x="1460" y="534"/>
                </a:lnTo>
                <a:lnTo>
                  <a:pt x="1460" y="537"/>
                </a:lnTo>
                <a:lnTo>
                  <a:pt x="1461" y="541"/>
                </a:lnTo>
                <a:lnTo>
                  <a:pt x="1461" y="542"/>
                </a:lnTo>
                <a:lnTo>
                  <a:pt x="1461" y="543"/>
                </a:lnTo>
                <a:lnTo>
                  <a:pt x="1461" y="544"/>
                </a:lnTo>
                <a:lnTo>
                  <a:pt x="1461" y="547"/>
                </a:lnTo>
                <a:lnTo>
                  <a:pt x="1461" y="551"/>
                </a:lnTo>
                <a:lnTo>
                  <a:pt x="1461" y="552"/>
                </a:lnTo>
                <a:lnTo>
                  <a:pt x="1461" y="553"/>
                </a:lnTo>
                <a:lnTo>
                  <a:pt x="1461" y="554"/>
                </a:lnTo>
                <a:lnTo>
                  <a:pt x="1461" y="556"/>
                </a:lnTo>
                <a:lnTo>
                  <a:pt x="1461" y="557"/>
                </a:lnTo>
                <a:lnTo>
                  <a:pt x="1461" y="558"/>
                </a:lnTo>
                <a:lnTo>
                  <a:pt x="1461" y="559"/>
                </a:lnTo>
                <a:lnTo>
                  <a:pt x="1461" y="560"/>
                </a:lnTo>
                <a:lnTo>
                  <a:pt x="1462" y="562"/>
                </a:lnTo>
                <a:lnTo>
                  <a:pt x="1462" y="564"/>
                </a:lnTo>
                <a:lnTo>
                  <a:pt x="1462" y="565"/>
                </a:lnTo>
                <a:lnTo>
                  <a:pt x="1462" y="567"/>
                </a:lnTo>
                <a:lnTo>
                  <a:pt x="1462" y="569"/>
                </a:lnTo>
                <a:lnTo>
                  <a:pt x="1462" y="570"/>
                </a:lnTo>
                <a:lnTo>
                  <a:pt x="1462" y="572"/>
                </a:lnTo>
                <a:lnTo>
                  <a:pt x="1462" y="573"/>
                </a:lnTo>
                <a:lnTo>
                  <a:pt x="1463" y="579"/>
                </a:lnTo>
                <a:lnTo>
                  <a:pt x="1463" y="583"/>
                </a:lnTo>
                <a:lnTo>
                  <a:pt x="1463" y="586"/>
                </a:lnTo>
                <a:lnTo>
                  <a:pt x="1463" y="590"/>
                </a:lnTo>
                <a:lnTo>
                  <a:pt x="1462" y="595"/>
                </a:lnTo>
                <a:lnTo>
                  <a:pt x="1462" y="597"/>
                </a:lnTo>
                <a:lnTo>
                  <a:pt x="1462" y="598"/>
                </a:lnTo>
                <a:lnTo>
                  <a:pt x="1462" y="599"/>
                </a:lnTo>
                <a:lnTo>
                  <a:pt x="1462" y="600"/>
                </a:lnTo>
                <a:lnTo>
                  <a:pt x="1462" y="601"/>
                </a:lnTo>
                <a:lnTo>
                  <a:pt x="1462" y="602"/>
                </a:lnTo>
                <a:lnTo>
                  <a:pt x="1462" y="603"/>
                </a:lnTo>
                <a:lnTo>
                  <a:pt x="1462" y="604"/>
                </a:lnTo>
                <a:lnTo>
                  <a:pt x="1462" y="609"/>
                </a:lnTo>
                <a:lnTo>
                  <a:pt x="1462" y="612"/>
                </a:lnTo>
                <a:lnTo>
                  <a:pt x="1462" y="614"/>
                </a:lnTo>
                <a:lnTo>
                  <a:pt x="1462" y="615"/>
                </a:lnTo>
                <a:lnTo>
                  <a:pt x="1461" y="617"/>
                </a:lnTo>
                <a:lnTo>
                  <a:pt x="1461" y="618"/>
                </a:lnTo>
                <a:lnTo>
                  <a:pt x="1461" y="620"/>
                </a:lnTo>
                <a:lnTo>
                  <a:pt x="1461" y="624"/>
                </a:lnTo>
                <a:lnTo>
                  <a:pt x="1461" y="626"/>
                </a:lnTo>
                <a:lnTo>
                  <a:pt x="1461" y="627"/>
                </a:lnTo>
                <a:lnTo>
                  <a:pt x="1460" y="629"/>
                </a:lnTo>
                <a:lnTo>
                  <a:pt x="1460" y="632"/>
                </a:lnTo>
                <a:lnTo>
                  <a:pt x="1461" y="634"/>
                </a:lnTo>
                <a:lnTo>
                  <a:pt x="1461" y="636"/>
                </a:lnTo>
                <a:lnTo>
                  <a:pt x="1464" y="643"/>
                </a:lnTo>
                <a:lnTo>
                  <a:pt x="1465" y="644"/>
                </a:lnTo>
                <a:lnTo>
                  <a:pt x="1465" y="645"/>
                </a:lnTo>
                <a:lnTo>
                  <a:pt x="1465" y="646"/>
                </a:lnTo>
                <a:lnTo>
                  <a:pt x="1467" y="648"/>
                </a:lnTo>
                <a:lnTo>
                  <a:pt x="1468" y="649"/>
                </a:lnTo>
                <a:lnTo>
                  <a:pt x="1469" y="651"/>
                </a:lnTo>
                <a:lnTo>
                  <a:pt x="1473" y="656"/>
                </a:lnTo>
                <a:lnTo>
                  <a:pt x="1473" y="657"/>
                </a:lnTo>
                <a:lnTo>
                  <a:pt x="1475" y="658"/>
                </a:lnTo>
                <a:lnTo>
                  <a:pt x="1475" y="659"/>
                </a:lnTo>
                <a:lnTo>
                  <a:pt x="1476" y="659"/>
                </a:lnTo>
                <a:lnTo>
                  <a:pt x="1476" y="660"/>
                </a:lnTo>
                <a:lnTo>
                  <a:pt x="1476" y="661"/>
                </a:lnTo>
                <a:lnTo>
                  <a:pt x="1477" y="661"/>
                </a:lnTo>
                <a:lnTo>
                  <a:pt x="1477" y="662"/>
                </a:lnTo>
                <a:lnTo>
                  <a:pt x="1477" y="664"/>
                </a:lnTo>
                <a:lnTo>
                  <a:pt x="1478" y="664"/>
                </a:lnTo>
                <a:lnTo>
                  <a:pt x="1478" y="665"/>
                </a:lnTo>
                <a:lnTo>
                  <a:pt x="1478" y="666"/>
                </a:lnTo>
                <a:lnTo>
                  <a:pt x="1479" y="666"/>
                </a:lnTo>
                <a:lnTo>
                  <a:pt x="1479" y="667"/>
                </a:lnTo>
                <a:lnTo>
                  <a:pt x="1480" y="668"/>
                </a:lnTo>
                <a:lnTo>
                  <a:pt x="1480" y="669"/>
                </a:lnTo>
                <a:lnTo>
                  <a:pt x="1480" y="670"/>
                </a:lnTo>
                <a:lnTo>
                  <a:pt x="1480" y="671"/>
                </a:lnTo>
                <a:lnTo>
                  <a:pt x="1481" y="673"/>
                </a:lnTo>
                <a:lnTo>
                  <a:pt x="1481" y="674"/>
                </a:lnTo>
                <a:lnTo>
                  <a:pt x="1481" y="675"/>
                </a:lnTo>
                <a:lnTo>
                  <a:pt x="1483" y="676"/>
                </a:lnTo>
                <a:lnTo>
                  <a:pt x="1483" y="677"/>
                </a:lnTo>
                <a:lnTo>
                  <a:pt x="1483" y="678"/>
                </a:lnTo>
                <a:lnTo>
                  <a:pt x="1484" y="679"/>
                </a:lnTo>
                <a:lnTo>
                  <a:pt x="1484" y="681"/>
                </a:lnTo>
                <a:lnTo>
                  <a:pt x="1484" y="682"/>
                </a:lnTo>
                <a:lnTo>
                  <a:pt x="1485" y="682"/>
                </a:lnTo>
                <a:lnTo>
                  <a:pt x="1485" y="683"/>
                </a:lnTo>
                <a:lnTo>
                  <a:pt x="1485" y="684"/>
                </a:lnTo>
                <a:lnTo>
                  <a:pt x="1485" y="685"/>
                </a:lnTo>
                <a:lnTo>
                  <a:pt x="1485" y="686"/>
                </a:lnTo>
                <a:lnTo>
                  <a:pt x="1485" y="687"/>
                </a:lnTo>
                <a:lnTo>
                  <a:pt x="1485" y="690"/>
                </a:lnTo>
                <a:lnTo>
                  <a:pt x="1485" y="692"/>
                </a:lnTo>
                <a:lnTo>
                  <a:pt x="1485" y="694"/>
                </a:lnTo>
                <a:lnTo>
                  <a:pt x="1485" y="699"/>
                </a:lnTo>
                <a:lnTo>
                  <a:pt x="1485" y="708"/>
                </a:lnTo>
                <a:lnTo>
                  <a:pt x="1484" y="713"/>
                </a:lnTo>
                <a:lnTo>
                  <a:pt x="1483" y="715"/>
                </a:lnTo>
                <a:lnTo>
                  <a:pt x="1481" y="716"/>
                </a:lnTo>
                <a:lnTo>
                  <a:pt x="1481" y="717"/>
                </a:lnTo>
                <a:lnTo>
                  <a:pt x="1480" y="718"/>
                </a:lnTo>
                <a:lnTo>
                  <a:pt x="1481" y="718"/>
                </a:lnTo>
                <a:lnTo>
                  <a:pt x="1480" y="718"/>
                </a:lnTo>
                <a:lnTo>
                  <a:pt x="1480" y="720"/>
                </a:lnTo>
                <a:lnTo>
                  <a:pt x="1479" y="719"/>
                </a:lnTo>
                <a:lnTo>
                  <a:pt x="1479" y="720"/>
                </a:lnTo>
                <a:lnTo>
                  <a:pt x="1478" y="721"/>
                </a:lnTo>
                <a:lnTo>
                  <a:pt x="1475" y="724"/>
                </a:lnTo>
                <a:lnTo>
                  <a:pt x="1473" y="725"/>
                </a:lnTo>
                <a:lnTo>
                  <a:pt x="1472" y="725"/>
                </a:lnTo>
                <a:lnTo>
                  <a:pt x="1472" y="726"/>
                </a:lnTo>
                <a:lnTo>
                  <a:pt x="1471" y="726"/>
                </a:lnTo>
                <a:lnTo>
                  <a:pt x="1471" y="727"/>
                </a:lnTo>
                <a:lnTo>
                  <a:pt x="1469" y="727"/>
                </a:lnTo>
                <a:lnTo>
                  <a:pt x="1469" y="728"/>
                </a:lnTo>
                <a:lnTo>
                  <a:pt x="1468" y="728"/>
                </a:lnTo>
                <a:lnTo>
                  <a:pt x="1467" y="729"/>
                </a:lnTo>
                <a:lnTo>
                  <a:pt x="1465" y="731"/>
                </a:lnTo>
                <a:lnTo>
                  <a:pt x="1464" y="732"/>
                </a:lnTo>
                <a:lnTo>
                  <a:pt x="1463" y="733"/>
                </a:lnTo>
                <a:lnTo>
                  <a:pt x="1462" y="733"/>
                </a:lnTo>
                <a:lnTo>
                  <a:pt x="1462" y="734"/>
                </a:lnTo>
                <a:lnTo>
                  <a:pt x="1461" y="735"/>
                </a:lnTo>
                <a:lnTo>
                  <a:pt x="1460" y="735"/>
                </a:lnTo>
                <a:lnTo>
                  <a:pt x="1459" y="736"/>
                </a:lnTo>
                <a:lnTo>
                  <a:pt x="1458" y="737"/>
                </a:lnTo>
                <a:lnTo>
                  <a:pt x="1456" y="738"/>
                </a:lnTo>
                <a:lnTo>
                  <a:pt x="1456" y="740"/>
                </a:lnTo>
                <a:lnTo>
                  <a:pt x="1455" y="741"/>
                </a:lnTo>
                <a:lnTo>
                  <a:pt x="1455" y="740"/>
                </a:lnTo>
                <a:lnTo>
                  <a:pt x="1454" y="742"/>
                </a:lnTo>
                <a:lnTo>
                  <a:pt x="1453" y="743"/>
                </a:lnTo>
                <a:lnTo>
                  <a:pt x="1452" y="745"/>
                </a:lnTo>
                <a:lnTo>
                  <a:pt x="1450" y="749"/>
                </a:lnTo>
                <a:lnTo>
                  <a:pt x="1448" y="751"/>
                </a:lnTo>
                <a:lnTo>
                  <a:pt x="1448" y="752"/>
                </a:lnTo>
                <a:lnTo>
                  <a:pt x="1452" y="754"/>
                </a:lnTo>
                <a:lnTo>
                  <a:pt x="1452" y="755"/>
                </a:lnTo>
                <a:lnTo>
                  <a:pt x="1447" y="753"/>
                </a:lnTo>
                <a:lnTo>
                  <a:pt x="1447" y="754"/>
                </a:lnTo>
                <a:lnTo>
                  <a:pt x="1446" y="755"/>
                </a:lnTo>
                <a:lnTo>
                  <a:pt x="1446" y="757"/>
                </a:lnTo>
                <a:lnTo>
                  <a:pt x="1446" y="758"/>
                </a:lnTo>
                <a:lnTo>
                  <a:pt x="1445" y="759"/>
                </a:lnTo>
                <a:lnTo>
                  <a:pt x="1445" y="760"/>
                </a:lnTo>
                <a:lnTo>
                  <a:pt x="1445" y="761"/>
                </a:lnTo>
                <a:lnTo>
                  <a:pt x="1444" y="762"/>
                </a:lnTo>
                <a:lnTo>
                  <a:pt x="1444" y="763"/>
                </a:lnTo>
                <a:lnTo>
                  <a:pt x="1443" y="765"/>
                </a:lnTo>
                <a:lnTo>
                  <a:pt x="1443" y="766"/>
                </a:lnTo>
                <a:lnTo>
                  <a:pt x="1442" y="768"/>
                </a:lnTo>
                <a:lnTo>
                  <a:pt x="1438" y="773"/>
                </a:lnTo>
                <a:lnTo>
                  <a:pt x="1436" y="776"/>
                </a:lnTo>
                <a:lnTo>
                  <a:pt x="1435" y="776"/>
                </a:lnTo>
                <a:lnTo>
                  <a:pt x="1435" y="777"/>
                </a:lnTo>
                <a:lnTo>
                  <a:pt x="1434" y="777"/>
                </a:lnTo>
                <a:lnTo>
                  <a:pt x="1434" y="778"/>
                </a:lnTo>
                <a:lnTo>
                  <a:pt x="1433" y="778"/>
                </a:lnTo>
                <a:lnTo>
                  <a:pt x="1431" y="779"/>
                </a:lnTo>
                <a:lnTo>
                  <a:pt x="1430" y="779"/>
                </a:lnTo>
                <a:lnTo>
                  <a:pt x="1430" y="780"/>
                </a:lnTo>
                <a:lnTo>
                  <a:pt x="1429" y="780"/>
                </a:lnTo>
                <a:lnTo>
                  <a:pt x="1428" y="780"/>
                </a:lnTo>
                <a:lnTo>
                  <a:pt x="1428" y="782"/>
                </a:lnTo>
                <a:lnTo>
                  <a:pt x="1427" y="782"/>
                </a:lnTo>
                <a:lnTo>
                  <a:pt x="1427" y="783"/>
                </a:lnTo>
                <a:lnTo>
                  <a:pt x="1426" y="783"/>
                </a:lnTo>
                <a:lnTo>
                  <a:pt x="1425" y="783"/>
                </a:lnTo>
                <a:lnTo>
                  <a:pt x="1425" y="784"/>
                </a:lnTo>
                <a:lnTo>
                  <a:pt x="1423" y="784"/>
                </a:lnTo>
                <a:lnTo>
                  <a:pt x="1423" y="785"/>
                </a:lnTo>
                <a:lnTo>
                  <a:pt x="1422" y="785"/>
                </a:lnTo>
                <a:lnTo>
                  <a:pt x="1422" y="786"/>
                </a:lnTo>
                <a:lnTo>
                  <a:pt x="1421" y="786"/>
                </a:lnTo>
                <a:lnTo>
                  <a:pt x="1421" y="787"/>
                </a:lnTo>
                <a:lnTo>
                  <a:pt x="1420" y="787"/>
                </a:lnTo>
                <a:lnTo>
                  <a:pt x="1420" y="788"/>
                </a:lnTo>
                <a:lnTo>
                  <a:pt x="1419" y="788"/>
                </a:lnTo>
                <a:lnTo>
                  <a:pt x="1419" y="790"/>
                </a:lnTo>
                <a:lnTo>
                  <a:pt x="1419" y="791"/>
                </a:lnTo>
                <a:lnTo>
                  <a:pt x="1418" y="792"/>
                </a:lnTo>
                <a:lnTo>
                  <a:pt x="1418" y="799"/>
                </a:lnTo>
                <a:lnTo>
                  <a:pt x="1418" y="800"/>
                </a:lnTo>
                <a:lnTo>
                  <a:pt x="1418" y="803"/>
                </a:lnTo>
                <a:lnTo>
                  <a:pt x="1419" y="807"/>
                </a:lnTo>
                <a:lnTo>
                  <a:pt x="1419" y="809"/>
                </a:lnTo>
                <a:lnTo>
                  <a:pt x="1423" y="808"/>
                </a:lnTo>
                <a:lnTo>
                  <a:pt x="1425" y="808"/>
                </a:lnTo>
                <a:lnTo>
                  <a:pt x="1426" y="810"/>
                </a:lnTo>
                <a:lnTo>
                  <a:pt x="1426" y="811"/>
                </a:lnTo>
                <a:lnTo>
                  <a:pt x="1425" y="811"/>
                </a:lnTo>
                <a:lnTo>
                  <a:pt x="1422" y="812"/>
                </a:lnTo>
                <a:lnTo>
                  <a:pt x="1422" y="813"/>
                </a:lnTo>
                <a:lnTo>
                  <a:pt x="1421" y="813"/>
                </a:lnTo>
                <a:lnTo>
                  <a:pt x="1421" y="815"/>
                </a:lnTo>
                <a:lnTo>
                  <a:pt x="1422" y="819"/>
                </a:lnTo>
                <a:lnTo>
                  <a:pt x="1423" y="822"/>
                </a:lnTo>
                <a:lnTo>
                  <a:pt x="1425" y="824"/>
                </a:lnTo>
                <a:lnTo>
                  <a:pt x="1425" y="822"/>
                </a:lnTo>
                <a:lnTo>
                  <a:pt x="1423" y="821"/>
                </a:lnTo>
                <a:lnTo>
                  <a:pt x="1425" y="821"/>
                </a:lnTo>
                <a:lnTo>
                  <a:pt x="1425" y="820"/>
                </a:lnTo>
                <a:lnTo>
                  <a:pt x="1425" y="822"/>
                </a:lnTo>
                <a:lnTo>
                  <a:pt x="1425" y="824"/>
                </a:lnTo>
                <a:lnTo>
                  <a:pt x="1426" y="824"/>
                </a:lnTo>
                <a:lnTo>
                  <a:pt x="1425" y="825"/>
                </a:lnTo>
                <a:lnTo>
                  <a:pt x="1425" y="824"/>
                </a:lnTo>
                <a:lnTo>
                  <a:pt x="1423" y="824"/>
                </a:lnTo>
                <a:lnTo>
                  <a:pt x="1425" y="824"/>
                </a:lnTo>
                <a:lnTo>
                  <a:pt x="1425" y="825"/>
                </a:lnTo>
                <a:lnTo>
                  <a:pt x="1426" y="825"/>
                </a:lnTo>
                <a:lnTo>
                  <a:pt x="1426" y="826"/>
                </a:lnTo>
                <a:lnTo>
                  <a:pt x="1426" y="830"/>
                </a:lnTo>
                <a:lnTo>
                  <a:pt x="1426" y="832"/>
                </a:lnTo>
                <a:lnTo>
                  <a:pt x="1423" y="833"/>
                </a:lnTo>
                <a:lnTo>
                  <a:pt x="1423" y="836"/>
                </a:lnTo>
                <a:lnTo>
                  <a:pt x="1421" y="840"/>
                </a:lnTo>
                <a:lnTo>
                  <a:pt x="1420" y="842"/>
                </a:lnTo>
                <a:lnTo>
                  <a:pt x="1418" y="844"/>
                </a:lnTo>
                <a:lnTo>
                  <a:pt x="1417" y="846"/>
                </a:lnTo>
                <a:lnTo>
                  <a:pt x="1415" y="849"/>
                </a:lnTo>
                <a:lnTo>
                  <a:pt x="1413" y="852"/>
                </a:lnTo>
                <a:lnTo>
                  <a:pt x="1410" y="855"/>
                </a:lnTo>
                <a:lnTo>
                  <a:pt x="1405" y="860"/>
                </a:lnTo>
                <a:lnTo>
                  <a:pt x="1403" y="862"/>
                </a:lnTo>
                <a:lnTo>
                  <a:pt x="1401" y="867"/>
                </a:lnTo>
                <a:lnTo>
                  <a:pt x="1398" y="870"/>
                </a:lnTo>
                <a:lnTo>
                  <a:pt x="1395" y="874"/>
                </a:lnTo>
                <a:lnTo>
                  <a:pt x="1394" y="877"/>
                </a:lnTo>
                <a:lnTo>
                  <a:pt x="1393" y="879"/>
                </a:lnTo>
                <a:lnTo>
                  <a:pt x="1392" y="882"/>
                </a:lnTo>
                <a:lnTo>
                  <a:pt x="1389" y="885"/>
                </a:lnTo>
                <a:lnTo>
                  <a:pt x="1387" y="888"/>
                </a:lnTo>
                <a:lnTo>
                  <a:pt x="1384" y="892"/>
                </a:lnTo>
                <a:lnTo>
                  <a:pt x="1381" y="896"/>
                </a:lnTo>
                <a:lnTo>
                  <a:pt x="1379" y="900"/>
                </a:lnTo>
                <a:lnTo>
                  <a:pt x="1375" y="907"/>
                </a:lnTo>
                <a:lnTo>
                  <a:pt x="1370" y="913"/>
                </a:lnTo>
                <a:lnTo>
                  <a:pt x="1363" y="920"/>
                </a:lnTo>
                <a:lnTo>
                  <a:pt x="1363" y="921"/>
                </a:lnTo>
                <a:lnTo>
                  <a:pt x="1361" y="924"/>
                </a:lnTo>
                <a:lnTo>
                  <a:pt x="1358" y="927"/>
                </a:lnTo>
                <a:lnTo>
                  <a:pt x="1356" y="929"/>
                </a:lnTo>
                <a:lnTo>
                  <a:pt x="1355" y="930"/>
                </a:lnTo>
                <a:lnTo>
                  <a:pt x="1353" y="933"/>
                </a:lnTo>
                <a:lnTo>
                  <a:pt x="1352" y="934"/>
                </a:lnTo>
                <a:lnTo>
                  <a:pt x="1352" y="935"/>
                </a:lnTo>
                <a:lnTo>
                  <a:pt x="1351" y="935"/>
                </a:lnTo>
                <a:lnTo>
                  <a:pt x="1351" y="936"/>
                </a:lnTo>
                <a:lnTo>
                  <a:pt x="1350" y="937"/>
                </a:lnTo>
                <a:lnTo>
                  <a:pt x="1348" y="939"/>
                </a:lnTo>
                <a:lnTo>
                  <a:pt x="1346" y="943"/>
                </a:lnTo>
                <a:lnTo>
                  <a:pt x="1344" y="946"/>
                </a:lnTo>
                <a:lnTo>
                  <a:pt x="1343" y="949"/>
                </a:lnTo>
                <a:lnTo>
                  <a:pt x="1342" y="951"/>
                </a:lnTo>
                <a:lnTo>
                  <a:pt x="1341" y="952"/>
                </a:lnTo>
                <a:lnTo>
                  <a:pt x="1339" y="953"/>
                </a:lnTo>
                <a:lnTo>
                  <a:pt x="1337" y="955"/>
                </a:lnTo>
                <a:lnTo>
                  <a:pt x="1335" y="959"/>
                </a:lnTo>
                <a:lnTo>
                  <a:pt x="1335" y="960"/>
                </a:lnTo>
                <a:lnTo>
                  <a:pt x="1334" y="959"/>
                </a:lnTo>
                <a:lnTo>
                  <a:pt x="1333" y="962"/>
                </a:lnTo>
                <a:lnTo>
                  <a:pt x="1331" y="963"/>
                </a:lnTo>
                <a:lnTo>
                  <a:pt x="1331" y="964"/>
                </a:lnTo>
                <a:lnTo>
                  <a:pt x="1330" y="966"/>
                </a:lnTo>
                <a:lnTo>
                  <a:pt x="1327" y="970"/>
                </a:lnTo>
                <a:lnTo>
                  <a:pt x="1323" y="976"/>
                </a:lnTo>
                <a:lnTo>
                  <a:pt x="1322" y="977"/>
                </a:lnTo>
                <a:lnTo>
                  <a:pt x="1320" y="980"/>
                </a:lnTo>
                <a:lnTo>
                  <a:pt x="1309" y="999"/>
                </a:lnTo>
                <a:lnTo>
                  <a:pt x="1308" y="1000"/>
                </a:lnTo>
                <a:lnTo>
                  <a:pt x="1306" y="1001"/>
                </a:lnTo>
                <a:lnTo>
                  <a:pt x="1306" y="1002"/>
                </a:lnTo>
                <a:lnTo>
                  <a:pt x="1306" y="1003"/>
                </a:lnTo>
                <a:lnTo>
                  <a:pt x="1306" y="1004"/>
                </a:lnTo>
                <a:lnTo>
                  <a:pt x="1305" y="1004"/>
                </a:lnTo>
                <a:lnTo>
                  <a:pt x="1305" y="1005"/>
                </a:lnTo>
                <a:lnTo>
                  <a:pt x="1304" y="1005"/>
                </a:lnTo>
                <a:lnTo>
                  <a:pt x="1304" y="1006"/>
                </a:lnTo>
                <a:lnTo>
                  <a:pt x="1303" y="1008"/>
                </a:lnTo>
                <a:lnTo>
                  <a:pt x="1303" y="1009"/>
                </a:lnTo>
                <a:lnTo>
                  <a:pt x="1302" y="1009"/>
                </a:lnTo>
                <a:lnTo>
                  <a:pt x="1302" y="1010"/>
                </a:lnTo>
                <a:lnTo>
                  <a:pt x="1301" y="1011"/>
                </a:lnTo>
                <a:lnTo>
                  <a:pt x="1301" y="1012"/>
                </a:lnTo>
                <a:lnTo>
                  <a:pt x="1300" y="1013"/>
                </a:lnTo>
                <a:lnTo>
                  <a:pt x="1299" y="1013"/>
                </a:lnTo>
                <a:lnTo>
                  <a:pt x="1299" y="1014"/>
                </a:lnTo>
                <a:lnTo>
                  <a:pt x="1297" y="1016"/>
                </a:lnTo>
                <a:lnTo>
                  <a:pt x="1297" y="1017"/>
                </a:lnTo>
                <a:lnTo>
                  <a:pt x="1296" y="1017"/>
                </a:lnTo>
                <a:lnTo>
                  <a:pt x="1296" y="1018"/>
                </a:lnTo>
                <a:lnTo>
                  <a:pt x="1295" y="1020"/>
                </a:lnTo>
                <a:lnTo>
                  <a:pt x="1295" y="1019"/>
                </a:lnTo>
                <a:lnTo>
                  <a:pt x="1295" y="1020"/>
                </a:lnTo>
                <a:lnTo>
                  <a:pt x="1294" y="1020"/>
                </a:lnTo>
                <a:lnTo>
                  <a:pt x="1294" y="1021"/>
                </a:lnTo>
                <a:lnTo>
                  <a:pt x="1295" y="1021"/>
                </a:lnTo>
                <a:lnTo>
                  <a:pt x="1296" y="1022"/>
                </a:lnTo>
                <a:lnTo>
                  <a:pt x="1295" y="1022"/>
                </a:lnTo>
                <a:lnTo>
                  <a:pt x="1294" y="1021"/>
                </a:lnTo>
                <a:lnTo>
                  <a:pt x="1293" y="1022"/>
                </a:lnTo>
                <a:lnTo>
                  <a:pt x="1293" y="1023"/>
                </a:lnTo>
                <a:lnTo>
                  <a:pt x="1294" y="1023"/>
                </a:lnTo>
                <a:lnTo>
                  <a:pt x="1293" y="1023"/>
                </a:lnTo>
                <a:lnTo>
                  <a:pt x="1293" y="1025"/>
                </a:lnTo>
                <a:lnTo>
                  <a:pt x="1292" y="1026"/>
                </a:lnTo>
                <a:lnTo>
                  <a:pt x="1292" y="1027"/>
                </a:lnTo>
                <a:lnTo>
                  <a:pt x="1292" y="1028"/>
                </a:lnTo>
                <a:lnTo>
                  <a:pt x="1291" y="1029"/>
                </a:lnTo>
                <a:lnTo>
                  <a:pt x="1291" y="1030"/>
                </a:lnTo>
                <a:lnTo>
                  <a:pt x="1291" y="1031"/>
                </a:lnTo>
                <a:lnTo>
                  <a:pt x="1289" y="1035"/>
                </a:lnTo>
                <a:lnTo>
                  <a:pt x="1289" y="1036"/>
                </a:lnTo>
                <a:lnTo>
                  <a:pt x="1289" y="1037"/>
                </a:lnTo>
                <a:lnTo>
                  <a:pt x="1289" y="1039"/>
                </a:lnTo>
                <a:lnTo>
                  <a:pt x="1288" y="1042"/>
                </a:lnTo>
                <a:lnTo>
                  <a:pt x="1289" y="1042"/>
                </a:lnTo>
                <a:lnTo>
                  <a:pt x="1289" y="1043"/>
                </a:lnTo>
                <a:lnTo>
                  <a:pt x="1289" y="1044"/>
                </a:lnTo>
                <a:lnTo>
                  <a:pt x="1288" y="1044"/>
                </a:lnTo>
                <a:lnTo>
                  <a:pt x="1288" y="1045"/>
                </a:lnTo>
                <a:lnTo>
                  <a:pt x="1288" y="1046"/>
                </a:lnTo>
                <a:lnTo>
                  <a:pt x="1287" y="1051"/>
                </a:lnTo>
                <a:lnTo>
                  <a:pt x="1287" y="1052"/>
                </a:lnTo>
                <a:lnTo>
                  <a:pt x="1287" y="1053"/>
                </a:lnTo>
                <a:lnTo>
                  <a:pt x="1287" y="1054"/>
                </a:lnTo>
                <a:lnTo>
                  <a:pt x="1287" y="1055"/>
                </a:lnTo>
                <a:lnTo>
                  <a:pt x="1287" y="1056"/>
                </a:lnTo>
                <a:lnTo>
                  <a:pt x="1287" y="1058"/>
                </a:lnTo>
                <a:lnTo>
                  <a:pt x="1287" y="1059"/>
                </a:lnTo>
                <a:lnTo>
                  <a:pt x="1287" y="1060"/>
                </a:lnTo>
                <a:lnTo>
                  <a:pt x="1287" y="1066"/>
                </a:lnTo>
                <a:lnTo>
                  <a:pt x="1287" y="1067"/>
                </a:lnTo>
                <a:lnTo>
                  <a:pt x="1288" y="1071"/>
                </a:lnTo>
                <a:lnTo>
                  <a:pt x="1287" y="1071"/>
                </a:lnTo>
                <a:lnTo>
                  <a:pt x="1286" y="1071"/>
                </a:lnTo>
                <a:lnTo>
                  <a:pt x="1279" y="1067"/>
                </a:lnTo>
                <a:lnTo>
                  <a:pt x="1279" y="1068"/>
                </a:lnTo>
                <a:lnTo>
                  <a:pt x="1280" y="1069"/>
                </a:lnTo>
                <a:lnTo>
                  <a:pt x="1279" y="1068"/>
                </a:lnTo>
                <a:lnTo>
                  <a:pt x="1278" y="1069"/>
                </a:lnTo>
                <a:lnTo>
                  <a:pt x="1279" y="1069"/>
                </a:lnTo>
                <a:lnTo>
                  <a:pt x="1280" y="1070"/>
                </a:lnTo>
                <a:lnTo>
                  <a:pt x="1279" y="1069"/>
                </a:lnTo>
                <a:lnTo>
                  <a:pt x="1278" y="1069"/>
                </a:lnTo>
                <a:lnTo>
                  <a:pt x="1278" y="1070"/>
                </a:lnTo>
                <a:lnTo>
                  <a:pt x="1278" y="1071"/>
                </a:lnTo>
                <a:lnTo>
                  <a:pt x="1279" y="1070"/>
                </a:lnTo>
                <a:lnTo>
                  <a:pt x="1279" y="1071"/>
                </a:lnTo>
                <a:lnTo>
                  <a:pt x="1280" y="1071"/>
                </a:lnTo>
                <a:lnTo>
                  <a:pt x="1279" y="1071"/>
                </a:lnTo>
                <a:lnTo>
                  <a:pt x="1280" y="1071"/>
                </a:lnTo>
                <a:lnTo>
                  <a:pt x="1280" y="1072"/>
                </a:lnTo>
                <a:lnTo>
                  <a:pt x="1280" y="1071"/>
                </a:lnTo>
                <a:lnTo>
                  <a:pt x="1284" y="1073"/>
                </a:lnTo>
                <a:lnTo>
                  <a:pt x="1285" y="1075"/>
                </a:lnTo>
                <a:lnTo>
                  <a:pt x="1286" y="1072"/>
                </a:lnTo>
                <a:lnTo>
                  <a:pt x="1285" y="1075"/>
                </a:lnTo>
                <a:lnTo>
                  <a:pt x="1286" y="1075"/>
                </a:lnTo>
                <a:lnTo>
                  <a:pt x="1286" y="1076"/>
                </a:lnTo>
                <a:lnTo>
                  <a:pt x="1286" y="1075"/>
                </a:lnTo>
                <a:lnTo>
                  <a:pt x="1285" y="1075"/>
                </a:lnTo>
                <a:lnTo>
                  <a:pt x="1286" y="1075"/>
                </a:lnTo>
                <a:lnTo>
                  <a:pt x="1285" y="1075"/>
                </a:lnTo>
                <a:lnTo>
                  <a:pt x="1284" y="1075"/>
                </a:lnTo>
                <a:lnTo>
                  <a:pt x="1284" y="1076"/>
                </a:lnTo>
                <a:lnTo>
                  <a:pt x="1283" y="1076"/>
                </a:lnTo>
                <a:lnTo>
                  <a:pt x="1279" y="1073"/>
                </a:lnTo>
                <a:lnTo>
                  <a:pt x="1279" y="1075"/>
                </a:lnTo>
                <a:lnTo>
                  <a:pt x="1279" y="1076"/>
                </a:lnTo>
                <a:lnTo>
                  <a:pt x="1279" y="1077"/>
                </a:lnTo>
                <a:lnTo>
                  <a:pt x="1279" y="1078"/>
                </a:lnTo>
                <a:lnTo>
                  <a:pt x="1280" y="1079"/>
                </a:lnTo>
                <a:lnTo>
                  <a:pt x="1280" y="1080"/>
                </a:lnTo>
                <a:lnTo>
                  <a:pt x="1280" y="1081"/>
                </a:lnTo>
                <a:lnTo>
                  <a:pt x="1280" y="1083"/>
                </a:lnTo>
                <a:lnTo>
                  <a:pt x="1280" y="1084"/>
                </a:lnTo>
                <a:lnTo>
                  <a:pt x="1281" y="1084"/>
                </a:lnTo>
                <a:lnTo>
                  <a:pt x="1281" y="1085"/>
                </a:lnTo>
                <a:lnTo>
                  <a:pt x="1281" y="1086"/>
                </a:lnTo>
                <a:lnTo>
                  <a:pt x="1283" y="1086"/>
                </a:lnTo>
                <a:lnTo>
                  <a:pt x="1283" y="1087"/>
                </a:lnTo>
                <a:lnTo>
                  <a:pt x="1281" y="1087"/>
                </a:lnTo>
                <a:lnTo>
                  <a:pt x="1281" y="1089"/>
                </a:lnTo>
                <a:lnTo>
                  <a:pt x="1283" y="1092"/>
                </a:lnTo>
                <a:lnTo>
                  <a:pt x="1283" y="1093"/>
                </a:lnTo>
                <a:lnTo>
                  <a:pt x="1283" y="1095"/>
                </a:lnTo>
                <a:lnTo>
                  <a:pt x="1284" y="1097"/>
                </a:lnTo>
                <a:lnTo>
                  <a:pt x="1284" y="1098"/>
                </a:lnTo>
                <a:lnTo>
                  <a:pt x="1285" y="1100"/>
                </a:lnTo>
                <a:lnTo>
                  <a:pt x="1285" y="1101"/>
                </a:lnTo>
                <a:lnTo>
                  <a:pt x="1286" y="1101"/>
                </a:lnTo>
                <a:lnTo>
                  <a:pt x="1286" y="1102"/>
                </a:lnTo>
                <a:lnTo>
                  <a:pt x="1287" y="1102"/>
                </a:lnTo>
                <a:lnTo>
                  <a:pt x="1287" y="1103"/>
                </a:lnTo>
                <a:lnTo>
                  <a:pt x="1288" y="1103"/>
                </a:lnTo>
                <a:lnTo>
                  <a:pt x="1288" y="1104"/>
                </a:lnTo>
                <a:lnTo>
                  <a:pt x="1289" y="1104"/>
                </a:lnTo>
                <a:lnTo>
                  <a:pt x="1289" y="1105"/>
                </a:lnTo>
                <a:lnTo>
                  <a:pt x="1291" y="1105"/>
                </a:lnTo>
                <a:lnTo>
                  <a:pt x="1291" y="1106"/>
                </a:lnTo>
                <a:lnTo>
                  <a:pt x="1292" y="1108"/>
                </a:lnTo>
                <a:lnTo>
                  <a:pt x="1292" y="1109"/>
                </a:lnTo>
                <a:lnTo>
                  <a:pt x="1292" y="1110"/>
                </a:lnTo>
                <a:lnTo>
                  <a:pt x="1293" y="1110"/>
                </a:lnTo>
                <a:lnTo>
                  <a:pt x="1293" y="1111"/>
                </a:lnTo>
                <a:lnTo>
                  <a:pt x="1293" y="1112"/>
                </a:lnTo>
                <a:lnTo>
                  <a:pt x="1293" y="1113"/>
                </a:lnTo>
                <a:lnTo>
                  <a:pt x="1293" y="1114"/>
                </a:lnTo>
                <a:lnTo>
                  <a:pt x="1293" y="1115"/>
                </a:lnTo>
                <a:lnTo>
                  <a:pt x="1292" y="1118"/>
                </a:lnTo>
                <a:lnTo>
                  <a:pt x="1292" y="1119"/>
                </a:lnTo>
                <a:lnTo>
                  <a:pt x="1292" y="1121"/>
                </a:lnTo>
                <a:lnTo>
                  <a:pt x="1293" y="1121"/>
                </a:lnTo>
                <a:lnTo>
                  <a:pt x="1292" y="1126"/>
                </a:lnTo>
                <a:lnTo>
                  <a:pt x="1292" y="1127"/>
                </a:lnTo>
                <a:lnTo>
                  <a:pt x="1292" y="1128"/>
                </a:lnTo>
                <a:lnTo>
                  <a:pt x="1292" y="1129"/>
                </a:lnTo>
                <a:lnTo>
                  <a:pt x="1291" y="1130"/>
                </a:lnTo>
                <a:lnTo>
                  <a:pt x="1291" y="1131"/>
                </a:lnTo>
                <a:lnTo>
                  <a:pt x="1291" y="1133"/>
                </a:lnTo>
                <a:lnTo>
                  <a:pt x="1291" y="1134"/>
                </a:lnTo>
                <a:lnTo>
                  <a:pt x="1291" y="1135"/>
                </a:lnTo>
                <a:lnTo>
                  <a:pt x="1289" y="1136"/>
                </a:lnTo>
                <a:lnTo>
                  <a:pt x="1289" y="1137"/>
                </a:lnTo>
                <a:lnTo>
                  <a:pt x="1289" y="1138"/>
                </a:lnTo>
                <a:lnTo>
                  <a:pt x="1289" y="1140"/>
                </a:lnTo>
                <a:lnTo>
                  <a:pt x="1289" y="1142"/>
                </a:lnTo>
                <a:lnTo>
                  <a:pt x="1288" y="1143"/>
                </a:lnTo>
                <a:lnTo>
                  <a:pt x="1288" y="1144"/>
                </a:lnTo>
                <a:lnTo>
                  <a:pt x="1288" y="1145"/>
                </a:lnTo>
                <a:lnTo>
                  <a:pt x="1288" y="1146"/>
                </a:lnTo>
                <a:lnTo>
                  <a:pt x="1287" y="1148"/>
                </a:lnTo>
                <a:lnTo>
                  <a:pt x="1286" y="1159"/>
                </a:lnTo>
                <a:lnTo>
                  <a:pt x="1286" y="1161"/>
                </a:lnTo>
                <a:lnTo>
                  <a:pt x="1285" y="1163"/>
                </a:lnTo>
                <a:lnTo>
                  <a:pt x="1285" y="1165"/>
                </a:lnTo>
                <a:lnTo>
                  <a:pt x="1284" y="1169"/>
                </a:lnTo>
                <a:lnTo>
                  <a:pt x="1284" y="1171"/>
                </a:lnTo>
                <a:lnTo>
                  <a:pt x="1283" y="1173"/>
                </a:lnTo>
                <a:lnTo>
                  <a:pt x="1283" y="1177"/>
                </a:lnTo>
                <a:lnTo>
                  <a:pt x="1281" y="1179"/>
                </a:lnTo>
                <a:lnTo>
                  <a:pt x="1280" y="1182"/>
                </a:lnTo>
                <a:lnTo>
                  <a:pt x="1279" y="1185"/>
                </a:lnTo>
                <a:lnTo>
                  <a:pt x="1279" y="1188"/>
                </a:lnTo>
                <a:lnTo>
                  <a:pt x="1278" y="1192"/>
                </a:lnTo>
                <a:lnTo>
                  <a:pt x="1277" y="1194"/>
                </a:lnTo>
                <a:lnTo>
                  <a:pt x="1276" y="1197"/>
                </a:lnTo>
                <a:lnTo>
                  <a:pt x="1276" y="1198"/>
                </a:lnTo>
                <a:lnTo>
                  <a:pt x="1272" y="1205"/>
                </a:lnTo>
                <a:lnTo>
                  <a:pt x="1272" y="1207"/>
                </a:lnTo>
                <a:lnTo>
                  <a:pt x="1271" y="1209"/>
                </a:lnTo>
                <a:lnTo>
                  <a:pt x="1271" y="1210"/>
                </a:lnTo>
                <a:lnTo>
                  <a:pt x="1270" y="1212"/>
                </a:lnTo>
                <a:lnTo>
                  <a:pt x="1270" y="1213"/>
                </a:lnTo>
                <a:lnTo>
                  <a:pt x="1270" y="1214"/>
                </a:lnTo>
                <a:lnTo>
                  <a:pt x="1269" y="1214"/>
                </a:lnTo>
                <a:lnTo>
                  <a:pt x="1269" y="1215"/>
                </a:lnTo>
                <a:lnTo>
                  <a:pt x="1268" y="1217"/>
                </a:lnTo>
                <a:lnTo>
                  <a:pt x="1267" y="1218"/>
                </a:lnTo>
                <a:lnTo>
                  <a:pt x="1264" y="1220"/>
                </a:lnTo>
                <a:lnTo>
                  <a:pt x="1263" y="1221"/>
                </a:lnTo>
                <a:lnTo>
                  <a:pt x="1262" y="1221"/>
                </a:lnTo>
                <a:lnTo>
                  <a:pt x="1261" y="1221"/>
                </a:lnTo>
                <a:lnTo>
                  <a:pt x="1260" y="1222"/>
                </a:lnTo>
                <a:lnTo>
                  <a:pt x="1259" y="1222"/>
                </a:lnTo>
                <a:lnTo>
                  <a:pt x="1258" y="1222"/>
                </a:lnTo>
                <a:lnTo>
                  <a:pt x="1256" y="1222"/>
                </a:lnTo>
                <a:lnTo>
                  <a:pt x="1253" y="1222"/>
                </a:lnTo>
                <a:lnTo>
                  <a:pt x="1252" y="1222"/>
                </a:lnTo>
                <a:lnTo>
                  <a:pt x="1252" y="1223"/>
                </a:lnTo>
                <a:lnTo>
                  <a:pt x="1247" y="1223"/>
                </a:lnTo>
                <a:lnTo>
                  <a:pt x="1249" y="1226"/>
                </a:lnTo>
                <a:lnTo>
                  <a:pt x="1239" y="1227"/>
                </a:lnTo>
                <a:lnTo>
                  <a:pt x="1237" y="1227"/>
                </a:lnTo>
                <a:lnTo>
                  <a:pt x="1234" y="1228"/>
                </a:lnTo>
                <a:lnTo>
                  <a:pt x="1224" y="1229"/>
                </a:lnTo>
                <a:lnTo>
                  <a:pt x="1217" y="1229"/>
                </a:lnTo>
                <a:lnTo>
                  <a:pt x="1217" y="1230"/>
                </a:lnTo>
                <a:lnTo>
                  <a:pt x="1216" y="1230"/>
                </a:lnTo>
                <a:lnTo>
                  <a:pt x="1216" y="1229"/>
                </a:lnTo>
                <a:lnTo>
                  <a:pt x="1214" y="1226"/>
                </a:lnTo>
                <a:lnTo>
                  <a:pt x="1214" y="1224"/>
                </a:lnTo>
                <a:lnTo>
                  <a:pt x="1213" y="1224"/>
                </a:lnTo>
                <a:lnTo>
                  <a:pt x="1211" y="1226"/>
                </a:lnTo>
                <a:lnTo>
                  <a:pt x="1210" y="1226"/>
                </a:lnTo>
                <a:lnTo>
                  <a:pt x="1208" y="1226"/>
                </a:lnTo>
                <a:lnTo>
                  <a:pt x="1207" y="1226"/>
                </a:lnTo>
                <a:lnTo>
                  <a:pt x="1204" y="1227"/>
                </a:lnTo>
                <a:lnTo>
                  <a:pt x="1203" y="1227"/>
                </a:lnTo>
                <a:lnTo>
                  <a:pt x="1202" y="1227"/>
                </a:lnTo>
                <a:lnTo>
                  <a:pt x="1201" y="1227"/>
                </a:lnTo>
                <a:lnTo>
                  <a:pt x="1200" y="1228"/>
                </a:lnTo>
                <a:lnTo>
                  <a:pt x="1199" y="1228"/>
                </a:lnTo>
                <a:lnTo>
                  <a:pt x="1197" y="1228"/>
                </a:lnTo>
                <a:lnTo>
                  <a:pt x="1195" y="1228"/>
                </a:lnTo>
                <a:lnTo>
                  <a:pt x="1192" y="1229"/>
                </a:lnTo>
                <a:lnTo>
                  <a:pt x="1191" y="1229"/>
                </a:lnTo>
                <a:lnTo>
                  <a:pt x="1189" y="1229"/>
                </a:lnTo>
                <a:lnTo>
                  <a:pt x="1188" y="1229"/>
                </a:lnTo>
                <a:lnTo>
                  <a:pt x="1187" y="1230"/>
                </a:lnTo>
                <a:lnTo>
                  <a:pt x="1185" y="1230"/>
                </a:lnTo>
                <a:lnTo>
                  <a:pt x="1182" y="1231"/>
                </a:lnTo>
                <a:lnTo>
                  <a:pt x="1178" y="1231"/>
                </a:lnTo>
                <a:lnTo>
                  <a:pt x="1176" y="1232"/>
                </a:lnTo>
                <a:lnTo>
                  <a:pt x="1171" y="1234"/>
                </a:lnTo>
                <a:lnTo>
                  <a:pt x="1170" y="1235"/>
                </a:lnTo>
                <a:lnTo>
                  <a:pt x="1169" y="1235"/>
                </a:lnTo>
                <a:lnTo>
                  <a:pt x="1168" y="1235"/>
                </a:lnTo>
                <a:lnTo>
                  <a:pt x="1168" y="1236"/>
                </a:lnTo>
                <a:lnTo>
                  <a:pt x="1167" y="1237"/>
                </a:lnTo>
                <a:lnTo>
                  <a:pt x="1166" y="1237"/>
                </a:lnTo>
                <a:lnTo>
                  <a:pt x="1166" y="1238"/>
                </a:lnTo>
                <a:lnTo>
                  <a:pt x="1164" y="1238"/>
                </a:lnTo>
                <a:lnTo>
                  <a:pt x="1163" y="1239"/>
                </a:lnTo>
                <a:lnTo>
                  <a:pt x="1162" y="1240"/>
                </a:lnTo>
                <a:lnTo>
                  <a:pt x="1161" y="1240"/>
                </a:lnTo>
                <a:lnTo>
                  <a:pt x="1161" y="1242"/>
                </a:lnTo>
                <a:lnTo>
                  <a:pt x="1160" y="1242"/>
                </a:lnTo>
                <a:lnTo>
                  <a:pt x="1159" y="1243"/>
                </a:lnTo>
                <a:lnTo>
                  <a:pt x="1158" y="1244"/>
                </a:lnTo>
                <a:lnTo>
                  <a:pt x="1158" y="1245"/>
                </a:lnTo>
                <a:lnTo>
                  <a:pt x="1159" y="1246"/>
                </a:lnTo>
                <a:lnTo>
                  <a:pt x="1157" y="1247"/>
                </a:lnTo>
                <a:lnTo>
                  <a:pt x="1160" y="1252"/>
                </a:lnTo>
                <a:lnTo>
                  <a:pt x="1159" y="1253"/>
                </a:lnTo>
                <a:lnTo>
                  <a:pt x="1157" y="1255"/>
                </a:lnTo>
                <a:lnTo>
                  <a:pt x="1154" y="1252"/>
                </a:lnTo>
                <a:lnTo>
                  <a:pt x="1153" y="1252"/>
                </a:lnTo>
                <a:lnTo>
                  <a:pt x="1151" y="1252"/>
                </a:lnTo>
                <a:lnTo>
                  <a:pt x="1152" y="1253"/>
                </a:lnTo>
                <a:lnTo>
                  <a:pt x="1152" y="1254"/>
                </a:lnTo>
                <a:lnTo>
                  <a:pt x="1154" y="1256"/>
                </a:lnTo>
                <a:lnTo>
                  <a:pt x="1153" y="1256"/>
                </a:lnTo>
                <a:lnTo>
                  <a:pt x="1152" y="1256"/>
                </a:lnTo>
                <a:lnTo>
                  <a:pt x="1152" y="1255"/>
                </a:lnTo>
                <a:lnTo>
                  <a:pt x="1147" y="1251"/>
                </a:lnTo>
                <a:lnTo>
                  <a:pt x="1146" y="1252"/>
                </a:lnTo>
                <a:lnTo>
                  <a:pt x="1145" y="1253"/>
                </a:lnTo>
                <a:lnTo>
                  <a:pt x="1146" y="1253"/>
                </a:lnTo>
                <a:lnTo>
                  <a:pt x="1147" y="1253"/>
                </a:lnTo>
                <a:lnTo>
                  <a:pt x="1146" y="1254"/>
                </a:lnTo>
                <a:lnTo>
                  <a:pt x="1151" y="1259"/>
                </a:lnTo>
                <a:lnTo>
                  <a:pt x="1150" y="1260"/>
                </a:lnTo>
                <a:lnTo>
                  <a:pt x="1145" y="1254"/>
                </a:lnTo>
                <a:lnTo>
                  <a:pt x="1143" y="1254"/>
                </a:lnTo>
                <a:lnTo>
                  <a:pt x="1142" y="1255"/>
                </a:lnTo>
                <a:lnTo>
                  <a:pt x="1141" y="1256"/>
                </a:lnTo>
                <a:lnTo>
                  <a:pt x="1139" y="1257"/>
                </a:lnTo>
                <a:lnTo>
                  <a:pt x="1139" y="1259"/>
                </a:lnTo>
                <a:lnTo>
                  <a:pt x="1138" y="1259"/>
                </a:lnTo>
                <a:lnTo>
                  <a:pt x="1137" y="1260"/>
                </a:lnTo>
                <a:lnTo>
                  <a:pt x="1136" y="1261"/>
                </a:lnTo>
                <a:lnTo>
                  <a:pt x="1135" y="1261"/>
                </a:lnTo>
                <a:lnTo>
                  <a:pt x="1134" y="1261"/>
                </a:lnTo>
                <a:lnTo>
                  <a:pt x="1134" y="1262"/>
                </a:lnTo>
                <a:lnTo>
                  <a:pt x="1133" y="1262"/>
                </a:lnTo>
                <a:lnTo>
                  <a:pt x="1134" y="1263"/>
                </a:lnTo>
                <a:lnTo>
                  <a:pt x="1135" y="1263"/>
                </a:lnTo>
                <a:lnTo>
                  <a:pt x="1136" y="1265"/>
                </a:lnTo>
                <a:lnTo>
                  <a:pt x="1138" y="1268"/>
                </a:lnTo>
                <a:lnTo>
                  <a:pt x="1138" y="1269"/>
                </a:lnTo>
                <a:lnTo>
                  <a:pt x="1138" y="1268"/>
                </a:lnTo>
                <a:lnTo>
                  <a:pt x="1138" y="1269"/>
                </a:lnTo>
                <a:lnTo>
                  <a:pt x="1139" y="1269"/>
                </a:lnTo>
                <a:lnTo>
                  <a:pt x="1138" y="1270"/>
                </a:lnTo>
                <a:lnTo>
                  <a:pt x="1137" y="1269"/>
                </a:lnTo>
                <a:lnTo>
                  <a:pt x="1138" y="1269"/>
                </a:lnTo>
                <a:lnTo>
                  <a:pt x="1137" y="1269"/>
                </a:lnTo>
                <a:lnTo>
                  <a:pt x="1136" y="1268"/>
                </a:lnTo>
                <a:lnTo>
                  <a:pt x="1135" y="1267"/>
                </a:lnTo>
                <a:lnTo>
                  <a:pt x="1135" y="1265"/>
                </a:lnTo>
                <a:lnTo>
                  <a:pt x="1134" y="1265"/>
                </a:lnTo>
                <a:lnTo>
                  <a:pt x="1134" y="1264"/>
                </a:lnTo>
                <a:lnTo>
                  <a:pt x="1133" y="1263"/>
                </a:lnTo>
                <a:lnTo>
                  <a:pt x="1132" y="1263"/>
                </a:lnTo>
                <a:lnTo>
                  <a:pt x="1130" y="1264"/>
                </a:lnTo>
                <a:lnTo>
                  <a:pt x="1129" y="1265"/>
                </a:lnTo>
                <a:lnTo>
                  <a:pt x="1128" y="1267"/>
                </a:lnTo>
                <a:lnTo>
                  <a:pt x="1128" y="1268"/>
                </a:lnTo>
                <a:lnTo>
                  <a:pt x="1127" y="1268"/>
                </a:lnTo>
                <a:lnTo>
                  <a:pt x="1125" y="1270"/>
                </a:lnTo>
                <a:lnTo>
                  <a:pt x="1121" y="1272"/>
                </a:lnTo>
                <a:lnTo>
                  <a:pt x="1124" y="1278"/>
                </a:lnTo>
                <a:lnTo>
                  <a:pt x="1128" y="1274"/>
                </a:lnTo>
                <a:lnTo>
                  <a:pt x="1128" y="1277"/>
                </a:lnTo>
                <a:lnTo>
                  <a:pt x="1125" y="1279"/>
                </a:lnTo>
                <a:lnTo>
                  <a:pt x="1125" y="1280"/>
                </a:lnTo>
                <a:lnTo>
                  <a:pt x="1124" y="1281"/>
                </a:lnTo>
                <a:lnTo>
                  <a:pt x="1119" y="1273"/>
                </a:lnTo>
                <a:lnTo>
                  <a:pt x="1113" y="1276"/>
                </a:lnTo>
                <a:lnTo>
                  <a:pt x="1112" y="1276"/>
                </a:lnTo>
                <a:lnTo>
                  <a:pt x="1112" y="1277"/>
                </a:lnTo>
                <a:lnTo>
                  <a:pt x="1112" y="1278"/>
                </a:lnTo>
                <a:lnTo>
                  <a:pt x="1113" y="1279"/>
                </a:lnTo>
                <a:lnTo>
                  <a:pt x="1112" y="1279"/>
                </a:lnTo>
                <a:lnTo>
                  <a:pt x="1113" y="1279"/>
                </a:lnTo>
                <a:lnTo>
                  <a:pt x="1113" y="1280"/>
                </a:lnTo>
                <a:lnTo>
                  <a:pt x="1113" y="1281"/>
                </a:lnTo>
                <a:lnTo>
                  <a:pt x="1115" y="1282"/>
                </a:lnTo>
                <a:lnTo>
                  <a:pt x="1113" y="1282"/>
                </a:lnTo>
                <a:lnTo>
                  <a:pt x="1113" y="1281"/>
                </a:lnTo>
                <a:lnTo>
                  <a:pt x="1113" y="1280"/>
                </a:lnTo>
                <a:lnTo>
                  <a:pt x="1112" y="1279"/>
                </a:lnTo>
                <a:lnTo>
                  <a:pt x="1111" y="1279"/>
                </a:lnTo>
                <a:lnTo>
                  <a:pt x="1112" y="1280"/>
                </a:lnTo>
                <a:lnTo>
                  <a:pt x="1111" y="1281"/>
                </a:lnTo>
                <a:lnTo>
                  <a:pt x="1111" y="1280"/>
                </a:lnTo>
                <a:lnTo>
                  <a:pt x="1111" y="1279"/>
                </a:lnTo>
                <a:lnTo>
                  <a:pt x="1110" y="1279"/>
                </a:lnTo>
                <a:lnTo>
                  <a:pt x="1110" y="1280"/>
                </a:lnTo>
                <a:lnTo>
                  <a:pt x="1110" y="1281"/>
                </a:lnTo>
                <a:lnTo>
                  <a:pt x="1110" y="1280"/>
                </a:lnTo>
                <a:lnTo>
                  <a:pt x="1109" y="1280"/>
                </a:lnTo>
                <a:lnTo>
                  <a:pt x="1108" y="1280"/>
                </a:lnTo>
                <a:lnTo>
                  <a:pt x="1109" y="1280"/>
                </a:lnTo>
                <a:lnTo>
                  <a:pt x="1109" y="1281"/>
                </a:lnTo>
                <a:lnTo>
                  <a:pt x="1109" y="1282"/>
                </a:lnTo>
                <a:lnTo>
                  <a:pt x="1109" y="1284"/>
                </a:lnTo>
                <a:lnTo>
                  <a:pt x="1108" y="1284"/>
                </a:lnTo>
                <a:lnTo>
                  <a:pt x="1108" y="1282"/>
                </a:lnTo>
                <a:lnTo>
                  <a:pt x="1108" y="1281"/>
                </a:lnTo>
                <a:lnTo>
                  <a:pt x="1107" y="1280"/>
                </a:lnTo>
                <a:lnTo>
                  <a:pt x="1105" y="1281"/>
                </a:lnTo>
                <a:lnTo>
                  <a:pt x="1107" y="1282"/>
                </a:lnTo>
                <a:lnTo>
                  <a:pt x="1107" y="1284"/>
                </a:lnTo>
                <a:lnTo>
                  <a:pt x="1105" y="1284"/>
                </a:lnTo>
                <a:lnTo>
                  <a:pt x="1105" y="1282"/>
                </a:lnTo>
                <a:lnTo>
                  <a:pt x="1104" y="1282"/>
                </a:lnTo>
                <a:lnTo>
                  <a:pt x="1104" y="1281"/>
                </a:lnTo>
                <a:lnTo>
                  <a:pt x="1103" y="1281"/>
                </a:lnTo>
                <a:lnTo>
                  <a:pt x="1103" y="1282"/>
                </a:lnTo>
                <a:lnTo>
                  <a:pt x="1104" y="1284"/>
                </a:lnTo>
                <a:lnTo>
                  <a:pt x="1104" y="1285"/>
                </a:lnTo>
                <a:lnTo>
                  <a:pt x="1104" y="1286"/>
                </a:lnTo>
                <a:lnTo>
                  <a:pt x="1103" y="1286"/>
                </a:lnTo>
                <a:lnTo>
                  <a:pt x="1103" y="1285"/>
                </a:lnTo>
                <a:lnTo>
                  <a:pt x="1103" y="1284"/>
                </a:lnTo>
                <a:lnTo>
                  <a:pt x="1103" y="1282"/>
                </a:lnTo>
                <a:lnTo>
                  <a:pt x="1103" y="1281"/>
                </a:lnTo>
                <a:lnTo>
                  <a:pt x="1102" y="1281"/>
                </a:lnTo>
                <a:lnTo>
                  <a:pt x="1102" y="1282"/>
                </a:lnTo>
                <a:lnTo>
                  <a:pt x="1102" y="1284"/>
                </a:lnTo>
                <a:lnTo>
                  <a:pt x="1101" y="1284"/>
                </a:lnTo>
                <a:lnTo>
                  <a:pt x="1101" y="1282"/>
                </a:lnTo>
                <a:lnTo>
                  <a:pt x="1102" y="1282"/>
                </a:lnTo>
                <a:lnTo>
                  <a:pt x="1102" y="1281"/>
                </a:lnTo>
                <a:lnTo>
                  <a:pt x="1101" y="1281"/>
                </a:lnTo>
                <a:lnTo>
                  <a:pt x="1102" y="1281"/>
                </a:lnTo>
                <a:lnTo>
                  <a:pt x="1102" y="1280"/>
                </a:lnTo>
                <a:lnTo>
                  <a:pt x="1102" y="1279"/>
                </a:lnTo>
                <a:lnTo>
                  <a:pt x="1100" y="1278"/>
                </a:lnTo>
                <a:lnTo>
                  <a:pt x="1099" y="1281"/>
                </a:lnTo>
                <a:lnTo>
                  <a:pt x="1099" y="1282"/>
                </a:lnTo>
                <a:lnTo>
                  <a:pt x="1099" y="1284"/>
                </a:lnTo>
                <a:lnTo>
                  <a:pt x="1099" y="1281"/>
                </a:lnTo>
                <a:lnTo>
                  <a:pt x="1099" y="1280"/>
                </a:lnTo>
                <a:lnTo>
                  <a:pt x="1097" y="1281"/>
                </a:lnTo>
                <a:lnTo>
                  <a:pt x="1097" y="1282"/>
                </a:lnTo>
                <a:lnTo>
                  <a:pt x="1096" y="1282"/>
                </a:lnTo>
                <a:lnTo>
                  <a:pt x="1097" y="1282"/>
                </a:lnTo>
                <a:lnTo>
                  <a:pt x="1096" y="1282"/>
                </a:lnTo>
                <a:lnTo>
                  <a:pt x="1097" y="1281"/>
                </a:lnTo>
                <a:lnTo>
                  <a:pt x="1099" y="1280"/>
                </a:lnTo>
                <a:lnTo>
                  <a:pt x="1096" y="1279"/>
                </a:lnTo>
                <a:lnTo>
                  <a:pt x="1096" y="1280"/>
                </a:lnTo>
                <a:lnTo>
                  <a:pt x="1095" y="1281"/>
                </a:lnTo>
                <a:lnTo>
                  <a:pt x="1095" y="1282"/>
                </a:lnTo>
                <a:lnTo>
                  <a:pt x="1094" y="1282"/>
                </a:lnTo>
                <a:lnTo>
                  <a:pt x="1095" y="1281"/>
                </a:lnTo>
                <a:lnTo>
                  <a:pt x="1095" y="1280"/>
                </a:lnTo>
                <a:lnTo>
                  <a:pt x="1096" y="1280"/>
                </a:lnTo>
                <a:lnTo>
                  <a:pt x="1096" y="1279"/>
                </a:lnTo>
                <a:lnTo>
                  <a:pt x="1095" y="1278"/>
                </a:lnTo>
                <a:lnTo>
                  <a:pt x="1094" y="1279"/>
                </a:lnTo>
                <a:lnTo>
                  <a:pt x="1092" y="1277"/>
                </a:lnTo>
                <a:lnTo>
                  <a:pt x="1092" y="1276"/>
                </a:lnTo>
                <a:lnTo>
                  <a:pt x="1091" y="1276"/>
                </a:lnTo>
                <a:lnTo>
                  <a:pt x="1090" y="1274"/>
                </a:lnTo>
                <a:lnTo>
                  <a:pt x="1090" y="1273"/>
                </a:lnTo>
                <a:lnTo>
                  <a:pt x="1088" y="1273"/>
                </a:lnTo>
                <a:lnTo>
                  <a:pt x="1088" y="1272"/>
                </a:lnTo>
                <a:lnTo>
                  <a:pt x="1087" y="1270"/>
                </a:lnTo>
                <a:lnTo>
                  <a:pt x="1086" y="1270"/>
                </a:lnTo>
                <a:lnTo>
                  <a:pt x="1086" y="1269"/>
                </a:lnTo>
                <a:lnTo>
                  <a:pt x="1085" y="1268"/>
                </a:lnTo>
                <a:lnTo>
                  <a:pt x="1085" y="1267"/>
                </a:lnTo>
                <a:lnTo>
                  <a:pt x="1084" y="1267"/>
                </a:lnTo>
                <a:lnTo>
                  <a:pt x="1084" y="1265"/>
                </a:lnTo>
                <a:lnTo>
                  <a:pt x="1084" y="1264"/>
                </a:lnTo>
                <a:lnTo>
                  <a:pt x="1083" y="1264"/>
                </a:lnTo>
                <a:lnTo>
                  <a:pt x="1083" y="1263"/>
                </a:lnTo>
                <a:lnTo>
                  <a:pt x="1082" y="1263"/>
                </a:lnTo>
                <a:lnTo>
                  <a:pt x="1082" y="1262"/>
                </a:lnTo>
                <a:lnTo>
                  <a:pt x="1083" y="1262"/>
                </a:lnTo>
                <a:lnTo>
                  <a:pt x="1083" y="1263"/>
                </a:lnTo>
                <a:lnTo>
                  <a:pt x="1083" y="1262"/>
                </a:lnTo>
                <a:lnTo>
                  <a:pt x="1083" y="1261"/>
                </a:lnTo>
                <a:lnTo>
                  <a:pt x="1083" y="1260"/>
                </a:lnTo>
                <a:lnTo>
                  <a:pt x="1084" y="1260"/>
                </a:lnTo>
                <a:lnTo>
                  <a:pt x="1083" y="1259"/>
                </a:lnTo>
                <a:lnTo>
                  <a:pt x="1082" y="1260"/>
                </a:lnTo>
                <a:lnTo>
                  <a:pt x="1083" y="1260"/>
                </a:lnTo>
                <a:lnTo>
                  <a:pt x="1083" y="1261"/>
                </a:lnTo>
                <a:lnTo>
                  <a:pt x="1083" y="1260"/>
                </a:lnTo>
                <a:lnTo>
                  <a:pt x="1082" y="1260"/>
                </a:lnTo>
                <a:lnTo>
                  <a:pt x="1082" y="1261"/>
                </a:lnTo>
                <a:lnTo>
                  <a:pt x="1082" y="1259"/>
                </a:lnTo>
                <a:lnTo>
                  <a:pt x="1079" y="1260"/>
                </a:lnTo>
                <a:lnTo>
                  <a:pt x="1078" y="1257"/>
                </a:lnTo>
                <a:lnTo>
                  <a:pt x="1084" y="1256"/>
                </a:lnTo>
                <a:lnTo>
                  <a:pt x="1083" y="1256"/>
                </a:lnTo>
                <a:lnTo>
                  <a:pt x="1082" y="1256"/>
                </a:lnTo>
                <a:lnTo>
                  <a:pt x="1080" y="1257"/>
                </a:lnTo>
                <a:lnTo>
                  <a:pt x="1077" y="1256"/>
                </a:lnTo>
                <a:lnTo>
                  <a:pt x="1077" y="1255"/>
                </a:lnTo>
                <a:lnTo>
                  <a:pt x="1076" y="1248"/>
                </a:lnTo>
                <a:lnTo>
                  <a:pt x="1076" y="1245"/>
                </a:lnTo>
                <a:lnTo>
                  <a:pt x="1076" y="1243"/>
                </a:lnTo>
                <a:lnTo>
                  <a:pt x="1077" y="1243"/>
                </a:lnTo>
                <a:lnTo>
                  <a:pt x="1077" y="1242"/>
                </a:lnTo>
                <a:lnTo>
                  <a:pt x="1078" y="1242"/>
                </a:lnTo>
                <a:lnTo>
                  <a:pt x="1079" y="1242"/>
                </a:lnTo>
                <a:lnTo>
                  <a:pt x="1078" y="1242"/>
                </a:lnTo>
                <a:lnTo>
                  <a:pt x="1078" y="1243"/>
                </a:lnTo>
                <a:lnTo>
                  <a:pt x="1077" y="1243"/>
                </a:lnTo>
                <a:lnTo>
                  <a:pt x="1078" y="1243"/>
                </a:lnTo>
                <a:lnTo>
                  <a:pt x="1079" y="1243"/>
                </a:lnTo>
                <a:lnTo>
                  <a:pt x="1079" y="1240"/>
                </a:lnTo>
                <a:lnTo>
                  <a:pt x="1080" y="1238"/>
                </a:lnTo>
                <a:lnTo>
                  <a:pt x="1080" y="1237"/>
                </a:lnTo>
                <a:lnTo>
                  <a:pt x="1078" y="1237"/>
                </a:lnTo>
                <a:lnTo>
                  <a:pt x="1077" y="1236"/>
                </a:lnTo>
                <a:lnTo>
                  <a:pt x="1078" y="1234"/>
                </a:lnTo>
                <a:lnTo>
                  <a:pt x="1078" y="1231"/>
                </a:lnTo>
                <a:lnTo>
                  <a:pt x="1079" y="1227"/>
                </a:lnTo>
                <a:lnTo>
                  <a:pt x="1080" y="1223"/>
                </a:lnTo>
                <a:lnTo>
                  <a:pt x="1080" y="1222"/>
                </a:lnTo>
                <a:lnTo>
                  <a:pt x="1080" y="1219"/>
                </a:lnTo>
                <a:lnTo>
                  <a:pt x="1082" y="1217"/>
                </a:lnTo>
                <a:lnTo>
                  <a:pt x="1082" y="1214"/>
                </a:lnTo>
                <a:lnTo>
                  <a:pt x="1082" y="1212"/>
                </a:lnTo>
                <a:lnTo>
                  <a:pt x="1082" y="1211"/>
                </a:lnTo>
                <a:lnTo>
                  <a:pt x="1083" y="1207"/>
                </a:lnTo>
                <a:lnTo>
                  <a:pt x="1083" y="1211"/>
                </a:lnTo>
                <a:lnTo>
                  <a:pt x="1087" y="1212"/>
                </a:lnTo>
                <a:lnTo>
                  <a:pt x="1088" y="1210"/>
                </a:lnTo>
                <a:lnTo>
                  <a:pt x="1087" y="1210"/>
                </a:lnTo>
                <a:lnTo>
                  <a:pt x="1087" y="1209"/>
                </a:lnTo>
                <a:lnTo>
                  <a:pt x="1087" y="1207"/>
                </a:lnTo>
                <a:lnTo>
                  <a:pt x="1088" y="1207"/>
                </a:lnTo>
                <a:lnTo>
                  <a:pt x="1088" y="1206"/>
                </a:lnTo>
                <a:lnTo>
                  <a:pt x="1090" y="1204"/>
                </a:lnTo>
                <a:lnTo>
                  <a:pt x="1088" y="1204"/>
                </a:lnTo>
                <a:lnTo>
                  <a:pt x="1086" y="1204"/>
                </a:lnTo>
                <a:lnTo>
                  <a:pt x="1084" y="1203"/>
                </a:lnTo>
                <a:lnTo>
                  <a:pt x="1083" y="1205"/>
                </a:lnTo>
                <a:lnTo>
                  <a:pt x="1083" y="1206"/>
                </a:lnTo>
                <a:lnTo>
                  <a:pt x="1083" y="1205"/>
                </a:lnTo>
                <a:lnTo>
                  <a:pt x="1083" y="1203"/>
                </a:lnTo>
                <a:lnTo>
                  <a:pt x="1084" y="1201"/>
                </a:lnTo>
                <a:lnTo>
                  <a:pt x="1084" y="1196"/>
                </a:lnTo>
                <a:lnTo>
                  <a:pt x="1084" y="1195"/>
                </a:lnTo>
                <a:lnTo>
                  <a:pt x="1085" y="1193"/>
                </a:lnTo>
                <a:lnTo>
                  <a:pt x="1085" y="1192"/>
                </a:lnTo>
                <a:lnTo>
                  <a:pt x="1085" y="1187"/>
                </a:lnTo>
                <a:lnTo>
                  <a:pt x="1086" y="1182"/>
                </a:lnTo>
                <a:lnTo>
                  <a:pt x="1086" y="1178"/>
                </a:lnTo>
                <a:lnTo>
                  <a:pt x="1087" y="1173"/>
                </a:lnTo>
                <a:lnTo>
                  <a:pt x="1091" y="1173"/>
                </a:lnTo>
                <a:lnTo>
                  <a:pt x="1092" y="1173"/>
                </a:lnTo>
                <a:lnTo>
                  <a:pt x="1093" y="1173"/>
                </a:lnTo>
                <a:lnTo>
                  <a:pt x="1095" y="1175"/>
                </a:lnTo>
                <a:lnTo>
                  <a:pt x="1095" y="1173"/>
                </a:lnTo>
                <a:lnTo>
                  <a:pt x="1096" y="1173"/>
                </a:lnTo>
                <a:lnTo>
                  <a:pt x="1103" y="1175"/>
                </a:lnTo>
                <a:lnTo>
                  <a:pt x="1104" y="1171"/>
                </a:lnTo>
                <a:lnTo>
                  <a:pt x="1104" y="1170"/>
                </a:lnTo>
                <a:lnTo>
                  <a:pt x="1104" y="1168"/>
                </a:lnTo>
                <a:lnTo>
                  <a:pt x="1104" y="1167"/>
                </a:lnTo>
                <a:lnTo>
                  <a:pt x="1102" y="1167"/>
                </a:lnTo>
                <a:lnTo>
                  <a:pt x="1102" y="1164"/>
                </a:lnTo>
                <a:lnTo>
                  <a:pt x="1100" y="1164"/>
                </a:lnTo>
                <a:lnTo>
                  <a:pt x="1099" y="1164"/>
                </a:lnTo>
                <a:lnTo>
                  <a:pt x="1093" y="1163"/>
                </a:lnTo>
                <a:lnTo>
                  <a:pt x="1092" y="1163"/>
                </a:lnTo>
                <a:lnTo>
                  <a:pt x="1088" y="1163"/>
                </a:lnTo>
                <a:lnTo>
                  <a:pt x="1090" y="1161"/>
                </a:lnTo>
                <a:lnTo>
                  <a:pt x="1097" y="1162"/>
                </a:lnTo>
                <a:lnTo>
                  <a:pt x="1102" y="1163"/>
                </a:lnTo>
                <a:lnTo>
                  <a:pt x="1104" y="1163"/>
                </a:lnTo>
                <a:lnTo>
                  <a:pt x="1104" y="1160"/>
                </a:lnTo>
                <a:lnTo>
                  <a:pt x="1092" y="1157"/>
                </a:lnTo>
                <a:lnTo>
                  <a:pt x="1092" y="1155"/>
                </a:lnTo>
                <a:lnTo>
                  <a:pt x="1103" y="1157"/>
                </a:lnTo>
                <a:lnTo>
                  <a:pt x="1103" y="1156"/>
                </a:lnTo>
                <a:lnTo>
                  <a:pt x="1101" y="1156"/>
                </a:lnTo>
                <a:lnTo>
                  <a:pt x="1101" y="1155"/>
                </a:lnTo>
                <a:lnTo>
                  <a:pt x="1102" y="1155"/>
                </a:lnTo>
                <a:lnTo>
                  <a:pt x="1103" y="1155"/>
                </a:lnTo>
                <a:lnTo>
                  <a:pt x="1103" y="1156"/>
                </a:lnTo>
                <a:lnTo>
                  <a:pt x="1103" y="1155"/>
                </a:lnTo>
                <a:lnTo>
                  <a:pt x="1107" y="1156"/>
                </a:lnTo>
                <a:lnTo>
                  <a:pt x="1107" y="1154"/>
                </a:lnTo>
                <a:lnTo>
                  <a:pt x="1107" y="1151"/>
                </a:lnTo>
                <a:lnTo>
                  <a:pt x="1108" y="1147"/>
                </a:lnTo>
                <a:lnTo>
                  <a:pt x="1108" y="1143"/>
                </a:lnTo>
                <a:lnTo>
                  <a:pt x="1109" y="1139"/>
                </a:lnTo>
                <a:lnTo>
                  <a:pt x="1110" y="1135"/>
                </a:lnTo>
                <a:lnTo>
                  <a:pt x="1110" y="1130"/>
                </a:lnTo>
                <a:lnTo>
                  <a:pt x="1109" y="1129"/>
                </a:lnTo>
                <a:lnTo>
                  <a:pt x="1108" y="1129"/>
                </a:lnTo>
                <a:lnTo>
                  <a:pt x="1099" y="1128"/>
                </a:lnTo>
                <a:lnTo>
                  <a:pt x="1096" y="1128"/>
                </a:lnTo>
                <a:lnTo>
                  <a:pt x="1094" y="1127"/>
                </a:lnTo>
                <a:lnTo>
                  <a:pt x="1094" y="1126"/>
                </a:lnTo>
                <a:lnTo>
                  <a:pt x="1094" y="1125"/>
                </a:lnTo>
                <a:lnTo>
                  <a:pt x="1099" y="1125"/>
                </a:lnTo>
                <a:lnTo>
                  <a:pt x="1102" y="1126"/>
                </a:lnTo>
                <a:lnTo>
                  <a:pt x="1107" y="1126"/>
                </a:lnTo>
                <a:lnTo>
                  <a:pt x="1111" y="1127"/>
                </a:lnTo>
                <a:lnTo>
                  <a:pt x="1111" y="1115"/>
                </a:lnTo>
                <a:lnTo>
                  <a:pt x="1097" y="1114"/>
                </a:lnTo>
                <a:lnTo>
                  <a:pt x="1097" y="1113"/>
                </a:lnTo>
                <a:lnTo>
                  <a:pt x="1099" y="1109"/>
                </a:lnTo>
                <a:lnTo>
                  <a:pt x="1100" y="1102"/>
                </a:lnTo>
                <a:lnTo>
                  <a:pt x="1100" y="1101"/>
                </a:lnTo>
                <a:lnTo>
                  <a:pt x="1100" y="1102"/>
                </a:lnTo>
                <a:lnTo>
                  <a:pt x="1112" y="1103"/>
                </a:lnTo>
                <a:lnTo>
                  <a:pt x="1112" y="1098"/>
                </a:lnTo>
                <a:lnTo>
                  <a:pt x="1113" y="1096"/>
                </a:lnTo>
                <a:lnTo>
                  <a:pt x="1113" y="1092"/>
                </a:lnTo>
                <a:lnTo>
                  <a:pt x="1113" y="1087"/>
                </a:lnTo>
                <a:lnTo>
                  <a:pt x="1111" y="1087"/>
                </a:lnTo>
                <a:lnTo>
                  <a:pt x="1100" y="1087"/>
                </a:lnTo>
                <a:lnTo>
                  <a:pt x="1100" y="1086"/>
                </a:lnTo>
                <a:lnTo>
                  <a:pt x="1113" y="1086"/>
                </a:lnTo>
                <a:lnTo>
                  <a:pt x="1115" y="1085"/>
                </a:lnTo>
                <a:lnTo>
                  <a:pt x="1115" y="1084"/>
                </a:lnTo>
                <a:lnTo>
                  <a:pt x="1113" y="1084"/>
                </a:lnTo>
                <a:lnTo>
                  <a:pt x="1113" y="1081"/>
                </a:lnTo>
                <a:lnTo>
                  <a:pt x="1109" y="1081"/>
                </a:lnTo>
                <a:lnTo>
                  <a:pt x="1109" y="1079"/>
                </a:lnTo>
                <a:lnTo>
                  <a:pt x="1115" y="1080"/>
                </a:lnTo>
                <a:lnTo>
                  <a:pt x="1115" y="1078"/>
                </a:lnTo>
                <a:lnTo>
                  <a:pt x="1115" y="1073"/>
                </a:lnTo>
                <a:lnTo>
                  <a:pt x="1115" y="1069"/>
                </a:lnTo>
                <a:lnTo>
                  <a:pt x="1115" y="1068"/>
                </a:lnTo>
                <a:lnTo>
                  <a:pt x="1116" y="1064"/>
                </a:lnTo>
                <a:lnTo>
                  <a:pt x="1116" y="1060"/>
                </a:lnTo>
                <a:lnTo>
                  <a:pt x="1116" y="1058"/>
                </a:lnTo>
                <a:lnTo>
                  <a:pt x="1112" y="1058"/>
                </a:lnTo>
                <a:lnTo>
                  <a:pt x="1113" y="1056"/>
                </a:lnTo>
                <a:lnTo>
                  <a:pt x="1112" y="1055"/>
                </a:lnTo>
                <a:lnTo>
                  <a:pt x="1113" y="1055"/>
                </a:lnTo>
                <a:lnTo>
                  <a:pt x="1116" y="1055"/>
                </a:lnTo>
                <a:lnTo>
                  <a:pt x="1116" y="1053"/>
                </a:lnTo>
                <a:lnTo>
                  <a:pt x="1116" y="1051"/>
                </a:lnTo>
                <a:lnTo>
                  <a:pt x="1115" y="1051"/>
                </a:lnTo>
                <a:lnTo>
                  <a:pt x="1111" y="1051"/>
                </a:lnTo>
                <a:lnTo>
                  <a:pt x="1110" y="1050"/>
                </a:lnTo>
                <a:lnTo>
                  <a:pt x="1110" y="1048"/>
                </a:lnTo>
                <a:lnTo>
                  <a:pt x="1111" y="1048"/>
                </a:lnTo>
                <a:lnTo>
                  <a:pt x="1111" y="1046"/>
                </a:lnTo>
                <a:lnTo>
                  <a:pt x="1111" y="1043"/>
                </a:lnTo>
                <a:lnTo>
                  <a:pt x="1108" y="1042"/>
                </a:lnTo>
                <a:lnTo>
                  <a:pt x="1105" y="1042"/>
                </a:lnTo>
                <a:lnTo>
                  <a:pt x="1107" y="1042"/>
                </a:lnTo>
                <a:lnTo>
                  <a:pt x="1111" y="1042"/>
                </a:lnTo>
                <a:lnTo>
                  <a:pt x="1115" y="1042"/>
                </a:lnTo>
                <a:lnTo>
                  <a:pt x="1119" y="1042"/>
                </a:lnTo>
                <a:lnTo>
                  <a:pt x="1120" y="1042"/>
                </a:lnTo>
                <a:lnTo>
                  <a:pt x="1120" y="1041"/>
                </a:lnTo>
                <a:lnTo>
                  <a:pt x="1120" y="1039"/>
                </a:lnTo>
                <a:lnTo>
                  <a:pt x="1120" y="1038"/>
                </a:lnTo>
                <a:lnTo>
                  <a:pt x="1119" y="1038"/>
                </a:lnTo>
                <a:lnTo>
                  <a:pt x="1117" y="1036"/>
                </a:lnTo>
                <a:lnTo>
                  <a:pt x="1116" y="1037"/>
                </a:lnTo>
                <a:lnTo>
                  <a:pt x="1111" y="1035"/>
                </a:lnTo>
                <a:lnTo>
                  <a:pt x="1113" y="1030"/>
                </a:lnTo>
                <a:lnTo>
                  <a:pt x="1117" y="1031"/>
                </a:lnTo>
                <a:lnTo>
                  <a:pt x="1117" y="1030"/>
                </a:lnTo>
                <a:lnTo>
                  <a:pt x="1121" y="1033"/>
                </a:lnTo>
                <a:lnTo>
                  <a:pt x="1121" y="1031"/>
                </a:lnTo>
                <a:lnTo>
                  <a:pt x="1121" y="1029"/>
                </a:lnTo>
                <a:lnTo>
                  <a:pt x="1121" y="1028"/>
                </a:lnTo>
                <a:lnTo>
                  <a:pt x="1119" y="1028"/>
                </a:lnTo>
                <a:lnTo>
                  <a:pt x="1120" y="1027"/>
                </a:lnTo>
                <a:lnTo>
                  <a:pt x="1119" y="1027"/>
                </a:lnTo>
                <a:lnTo>
                  <a:pt x="1108" y="1025"/>
                </a:lnTo>
                <a:lnTo>
                  <a:pt x="1108" y="1022"/>
                </a:lnTo>
                <a:lnTo>
                  <a:pt x="1109" y="1022"/>
                </a:lnTo>
                <a:lnTo>
                  <a:pt x="1120" y="1023"/>
                </a:lnTo>
                <a:lnTo>
                  <a:pt x="1120" y="1022"/>
                </a:lnTo>
                <a:lnTo>
                  <a:pt x="1122" y="1022"/>
                </a:lnTo>
                <a:lnTo>
                  <a:pt x="1124" y="1019"/>
                </a:lnTo>
                <a:lnTo>
                  <a:pt x="1124" y="1017"/>
                </a:lnTo>
                <a:lnTo>
                  <a:pt x="1122" y="1017"/>
                </a:lnTo>
                <a:lnTo>
                  <a:pt x="1120" y="1016"/>
                </a:lnTo>
                <a:lnTo>
                  <a:pt x="1119" y="1016"/>
                </a:lnTo>
                <a:lnTo>
                  <a:pt x="1120" y="1014"/>
                </a:lnTo>
                <a:lnTo>
                  <a:pt x="1118" y="1014"/>
                </a:lnTo>
                <a:lnTo>
                  <a:pt x="1118" y="1016"/>
                </a:lnTo>
                <a:lnTo>
                  <a:pt x="1118" y="1017"/>
                </a:lnTo>
                <a:lnTo>
                  <a:pt x="1117" y="1017"/>
                </a:lnTo>
                <a:lnTo>
                  <a:pt x="1118" y="1017"/>
                </a:lnTo>
                <a:lnTo>
                  <a:pt x="1118" y="1016"/>
                </a:lnTo>
                <a:lnTo>
                  <a:pt x="1118" y="1014"/>
                </a:lnTo>
                <a:lnTo>
                  <a:pt x="1116" y="1013"/>
                </a:lnTo>
                <a:lnTo>
                  <a:pt x="1116" y="1014"/>
                </a:lnTo>
                <a:lnTo>
                  <a:pt x="1116" y="1016"/>
                </a:lnTo>
                <a:lnTo>
                  <a:pt x="1116" y="1017"/>
                </a:lnTo>
                <a:lnTo>
                  <a:pt x="1115" y="1016"/>
                </a:lnTo>
                <a:lnTo>
                  <a:pt x="1116" y="1016"/>
                </a:lnTo>
                <a:lnTo>
                  <a:pt x="1116" y="1014"/>
                </a:lnTo>
                <a:lnTo>
                  <a:pt x="1116" y="1013"/>
                </a:lnTo>
                <a:lnTo>
                  <a:pt x="1112" y="1013"/>
                </a:lnTo>
                <a:lnTo>
                  <a:pt x="1112" y="1014"/>
                </a:lnTo>
                <a:lnTo>
                  <a:pt x="1112" y="1016"/>
                </a:lnTo>
                <a:lnTo>
                  <a:pt x="1113" y="1016"/>
                </a:lnTo>
                <a:lnTo>
                  <a:pt x="1111" y="1016"/>
                </a:lnTo>
                <a:lnTo>
                  <a:pt x="1112" y="1016"/>
                </a:lnTo>
                <a:lnTo>
                  <a:pt x="1112" y="1014"/>
                </a:lnTo>
                <a:lnTo>
                  <a:pt x="1112" y="1013"/>
                </a:lnTo>
                <a:lnTo>
                  <a:pt x="1110" y="1013"/>
                </a:lnTo>
                <a:lnTo>
                  <a:pt x="1110" y="1016"/>
                </a:lnTo>
                <a:lnTo>
                  <a:pt x="1109" y="1016"/>
                </a:lnTo>
                <a:lnTo>
                  <a:pt x="1110" y="1013"/>
                </a:lnTo>
                <a:lnTo>
                  <a:pt x="1110" y="1012"/>
                </a:lnTo>
                <a:lnTo>
                  <a:pt x="1110" y="1010"/>
                </a:lnTo>
                <a:lnTo>
                  <a:pt x="1116" y="1011"/>
                </a:lnTo>
                <a:lnTo>
                  <a:pt x="1117" y="1011"/>
                </a:lnTo>
                <a:lnTo>
                  <a:pt x="1118" y="1011"/>
                </a:lnTo>
                <a:lnTo>
                  <a:pt x="1120" y="1011"/>
                </a:lnTo>
                <a:lnTo>
                  <a:pt x="1120" y="1010"/>
                </a:lnTo>
                <a:lnTo>
                  <a:pt x="1120" y="1009"/>
                </a:lnTo>
                <a:lnTo>
                  <a:pt x="1120" y="1008"/>
                </a:lnTo>
                <a:lnTo>
                  <a:pt x="1111" y="1006"/>
                </a:lnTo>
                <a:lnTo>
                  <a:pt x="1110" y="1006"/>
                </a:lnTo>
                <a:lnTo>
                  <a:pt x="1111" y="1004"/>
                </a:lnTo>
                <a:lnTo>
                  <a:pt x="1121" y="1005"/>
                </a:lnTo>
                <a:lnTo>
                  <a:pt x="1121" y="1002"/>
                </a:lnTo>
                <a:lnTo>
                  <a:pt x="1120" y="1002"/>
                </a:lnTo>
                <a:lnTo>
                  <a:pt x="1118" y="1002"/>
                </a:lnTo>
                <a:lnTo>
                  <a:pt x="1111" y="1001"/>
                </a:lnTo>
                <a:lnTo>
                  <a:pt x="1111" y="999"/>
                </a:lnTo>
                <a:lnTo>
                  <a:pt x="1112" y="999"/>
                </a:lnTo>
                <a:lnTo>
                  <a:pt x="1122" y="1000"/>
                </a:lnTo>
                <a:lnTo>
                  <a:pt x="1122" y="996"/>
                </a:lnTo>
                <a:lnTo>
                  <a:pt x="1120" y="995"/>
                </a:lnTo>
                <a:lnTo>
                  <a:pt x="1112" y="994"/>
                </a:lnTo>
                <a:lnTo>
                  <a:pt x="1112" y="992"/>
                </a:lnTo>
                <a:lnTo>
                  <a:pt x="1113" y="992"/>
                </a:lnTo>
                <a:lnTo>
                  <a:pt x="1118" y="993"/>
                </a:lnTo>
                <a:lnTo>
                  <a:pt x="1120" y="986"/>
                </a:lnTo>
                <a:lnTo>
                  <a:pt x="1121" y="986"/>
                </a:lnTo>
                <a:lnTo>
                  <a:pt x="1121" y="984"/>
                </a:lnTo>
                <a:lnTo>
                  <a:pt x="1115" y="980"/>
                </a:lnTo>
                <a:lnTo>
                  <a:pt x="1116" y="978"/>
                </a:lnTo>
                <a:lnTo>
                  <a:pt x="1122" y="983"/>
                </a:lnTo>
                <a:lnTo>
                  <a:pt x="1124" y="978"/>
                </a:lnTo>
                <a:lnTo>
                  <a:pt x="1124" y="977"/>
                </a:lnTo>
                <a:lnTo>
                  <a:pt x="1125" y="975"/>
                </a:lnTo>
                <a:lnTo>
                  <a:pt x="1124" y="975"/>
                </a:lnTo>
                <a:lnTo>
                  <a:pt x="1121" y="974"/>
                </a:lnTo>
                <a:lnTo>
                  <a:pt x="1124" y="975"/>
                </a:lnTo>
                <a:lnTo>
                  <a:pt x="1122" y="974"/>
                </a:lnTo>
                <a:lnTo>
                  <a:pt x="1121" y="974"/>
                </a:lnTo>
                <a:lnTo>
                  <a:pt x="1122" y="974"/>
                </a:lnTo>
                <a:lnTo>
                  <a:pt x="1124" y="974"/>
                </a:lnTo>
                <a:lnTo>
                  <a:pt x="1124" y="975"/>
                </a:lnTo>
                <a:lnTo>
                  <a:pt x="1124" y="974"/>
                </a:lnTo>
                <a:lnTo>
                  <a:pt x="1120" y="972"/>
                </a:lnTo>
                <a:lnTo>
                  <a:pt x="1121" y="972"/>
                </a:lnTo>
                <a:lnTo>
                  <a:pt x="1125" y="975"/>
                </a:lnTo>
                <a:lnTo>
                  <a:pt x="1125" y="974"/>
                </a:lnTo>
                <a:lnTo>
                  <a:pt x="1124" y="972"/>
                </a:lnTo>
                <a:lnTo>
                  <a:pt x="1122" y="972"/>
                </a:lnTo>
                <a:lnTo>
                  <a:pt x="1118" y="970"/>
                </a:lnTo>
                <a:lnTo>
                  <a:pt x="1118" y="969"/>
                </a:lnTo>
                <a:lnTo>
                  <a:pt x="1118" y="970"/>
                </a:lnTo>
                <a:lnTo>
                  <a:pt x="1118" y="969"/>
                </a:lnTo>
                <a:lnTo>
                  <a:pt x="1118" y="968"/>
                </a:lnTo>
                <a:lnTo>
                  <a:pt x="1119" y="969"/>
                </a:lnTo>
                <a:lnTo>
                  <a:pt x="1118" y="969"/>
                </a:lnTo>
                <a:lnTo>
                  <a:pt x="1118" y="970"/>
                </a:lnTo>
                <a:lnTo>
                  <a:pt x="1119" y="969"/>
                </a:lnTo>
                <a:lnTo>
                  <a:pt x="1122" y="972"/>
                </a:lnTo>
                <a:lnTo>
                  <a:pt x="1124" y="972"/>
                </a:lnTo>
                <a:lnTo>
                  <a:pt x="1124" y="971"/>
                </a:lnTo>
                <a:lnTo>
                  <a:pt x="1125" y="972"/>
                </a:lnTo>
                <a:lnTo>
                  <a:pt x="1127" y="967"/>
                </a:lnTo>
                <a:lnTo>
                  <a:pt x="1127" y="966"/>
                </a:lnTo>
                <a:lnTo>
                  <a:pt x="1128" y="962"/>
                </a:lnTo>
                <a:lnTo>
                  <a:pt x="1128" y="961"/>
                </a:lnTo>
                <a:lnTo>
                  <a:pt x="1128" y="960"/>
                </a:lnTo>
                <a:lnTo>
                  <a:pt x="1128" y="959"/>
                </a:lnTo>
                <a:lnTo>
                  <a:pt x="1129" y="960"/>
                </a:lnTo>
                <a:lnTo>
                  <a:pt x="1130" y="958"/>
                </a:lnTo>
                <a:lnTo>
                  <a:pt x="1129" y="958"/>
                </a:lnTo>
                <a:lnTo>
                  <a:pt x="1130" y="956"/>
                </a:lnTo>
                <a:lnTo>
                  <a:pt x="1132" y="955"/>
                </a:lnTo>
                <a:lnTo>
                  <a:pt x="1133" y="954"/>
                </a:lnTo>
                <a:lnTo>
                  <a:pt x="1133" y="953"/>
                </a:lnTo>
                <a:lnTo>
                  <a:pt x="1133" y="952"/>
                </a:lnTo>
                <a:lnTo>
                  <a:pt x="1134" y="952"/>
                </a:lnTo>
                <a:lnTo>
                  <a:pt x="1135" y="950"/>
                </a:lnTo>
                <a:lnTo>
                  <a:pt x="1135" y="949"/>
                </a:lnTo>
                <a:lnTo>
                  <a:pt x="1136" y="947"/>
                </a:lnTo>
                <a:lnTo>
                  <a:pt x="1136" y="946"/>
                </a:lnTo>
                <a:lnTo>
                  <a:pt x="1137" y="946"/>
                </a:lnTo>
                <a:lnTo>
                  <a:pt x="1138" y="943"/>
                </a:lnTo>
                <a:lnTo>
                  <a:pt x="1139" y="943"/>
                </a:lnTo>
                <a:lnTo>
                  <a:pt x="1142" y="939"/>
                </a:lnTo>
                <a:lnTo>
                  <a:pt x="1141" y="939"/>
                </a:lnTo>
                <a:lnTo>
                  <a:pt x="1139" y="938"/>
                </a:lnTo>
                <a:lnTo>
                  <a:pt x="1141" y="936"/>
                </a:lnTo>
                <a:lnTo>
                  <a:pt x="1132" y="932"/>
                </a:lnTo>
                <a:lnTo>
                  <a:pt x="1134" y="927"/>
                </a:lnTo>
                <a:lnTo>
                  <a:pt x="1135" y="928"/>
                </a:lnTo>
                <a:lnTo>
                  <a:pt x="1143" y="933"/>
                </a:lnTo>
                <a:lnTo>
                  <a:pt x="1144" y="929"/>
                </a:lnTo>
                <a:lnTo>
                  <a:pt x="1145" y="930"/>
                </a:lnTo>
                <a:lnTo>
                  <a:pt x="1146" y="929"/>
                </a:lnTo>
                <a:lnTo>
                  <a:pt x="1144" y="929"/>
                </a:lnTo>
                <a:lnTo>
                  <a:pt x="1144" y="928"/>
                </a:lnTo>
                <a:lnTo>
                  <a:pt x="1144" y="927"/>
                </a:lnTo>
                <a:lnTo>
                  <a:pt x="1143" y="927"/>
                </a:lnTo>
                <a:lnTo>
                  <a:pt x="1144" y="927"/>
                </a:lnTo>
                <a:lnTo>
                  <a:pt x="1146" y="928"/>
                </a:lnTo>
                <a:lnTo>
                  <a:pt x="1145" y="927"/>
                </a:lnTo>
                <a:lnTo>
                  <a:pt x="1145" y="926"/>
                </a:lnTo>
                <a:lnTo>
                  <a:pt x="1146" y="924"/>
                </a:lnTo>
                <a:lnTo>
                  <a:pt x="1147" y="922"/>
                </a:lnTo>
                <a:lnTo>
                  <a:pt x="1149" y="920"/>
                </a:lnTo>
                <a:lnTo>
                  <a:pt x="1151" y="921"/>
                </a:lnTo>
                <a:lnTo>
                  <a:pt x="1152" y="918"/>
                </a:lnTo>
                <a:lnTo>
                  <a:pt x="1143" y="912"/>
                </a:lnTo>
                <a:lnTo>
                  <a:pt x="1143" y="911"/>
                </a:lnTo>
                <a:lnTo>
                  <a:pt x="1153" y="917"/>
                </a:lnTo>
                <a:lnTo>
                  <a:pt x="1155" y="913"/>
                </a:lnTo>
                <a:lnTo>
                  <a:pt x="1157" y="911"/>
                </a:lnTo>
                <a:lnTo>
                  <a:pt x="1146" y="905"/>
                </a:lnTo>
                <a:lnTo>
                  <a:pt x="1146" y="904"/>
                </a:lnTo>
                <a:lnTo>
                  <a:pt x="1157" y="910"/>
                </a:lnTo>
                <a:lnTo>
                  <a:pt x="1159" y="907"/>
                </a:lnTo>
                <a:lnTo>
                  <a:pt x="1149" y="901"/>
                </a:lnTo>
                <a:lnTo>
                  <a:pt x="1150" y="900"/>
                </a:lnTo>
                <a:lnTo>
                  <a:pt x="1150" y="899"/>
                </a:lnTo>
                <a:lnTo>
                  <a:pt x="1149" y="899"/>
                </a:lnTo>
                <a:lnTo>
                  <a:pt x="1149" y="900"/>
                </a:lnTo>
                <a:lnTo>
                  <a:pt x="1149" y="899"/>
                </a:lnTo>
                <a:lnTo>
                  <a:pt x="1158" y="903"/>
                </a:lnTo>
                <a:lnTo>
                  <a:pt x="1160" y="904"/>
                </a:lnTo>
                <a:lnTo>
                  <a:pt x="1163" y="907"/>
                </a:lnTo>
                <a:lnTo>
                  <a:pt x="1164" y="905"/>
                </a:lnTo>
                <a:lnTo>
                  <a:pt x="1166" y="904"/>
                </a:lnTo>
                <a:lnTo>
                  <a:pt x="1167" y="902"/>
                </a:lnTo>
                <a:lnTo>
                  <a:pt x="1153" y="894"/>
                </a:lnTo>
                <a:lnTo>
                  <a:pt x="1154" y="892"/>
                </a:lnTo>
                <a:lnTo>
                  <a:pt x="1167" y="899"/>
                </a:lnTo>
                <a:lnTo>
                  <a:pt x="1168" y="900"/>
                </a:lnTo>
                <a:lnTo>
                  <a:pt x="1169" y="897"/>
                </a:lnTo>
                <a:lnTo>
                  <a:pt x="1169" y="896"/>
                </a:lnTo>
                <a:lnTo>
                  <a:pt x="1169" y="895"/>
                </a:lnTo>
                <a:lnTo>
                  <a:pt x="1170" y="895"/>
                </a:lnTo>
                <a:lnTo>
                  <a:pt x="1170" y="894"/>
                </a:lnTo>
                <a:lnTo>
                  <a:pt x="1171" y="894"/>
                </a:lnTo>
                <a:lnTo>
                  <a:pt x="1157" y="885"/>
                </a:lnTo>
                <a:lnTo>
                  <a:pt x="1155" y="885"/>
                </a:lnTo>
                <a:lnTo>
                  <a:pt x="1157" y="884"/>
                </a:lnTo>
                <a:lnTo>
                  <a:pt x="1158" y="884"/>
                </a:lnTo>
                <a:lnTo>
                  <a:pt x="1171" y="892"/>
                </a:lnTo>
                <a:lnTo>
                  <a:pt x="1174" y="888"/>
                </a:lnTo>
                <a:lnTo>
                  <a:pt x="1175" y="886"/>
                </a:lnTo>
                <a:lnTo>
                  <a:pt x="1160" y="878"/>
                </a:lnTo>
                <a:lnTo>
                  <a:pt x="1160" y="877"/>
                </a:lnTo>
                <a:lnTo>
                  <a:pt x="1161" y="876"/>
                </a:lnTo>
                <a:lnTo>
                  <a:pt x="1176" y="884"/>
                </a:lnTo>
                <a:lnTo>
                  <a:pt x="1177" y="882"/>
                </a:lnTo>
                <a:lnTo>
                  <a:pt x="1179" y="878"/>
                </a:lnTo>
                <a:lnTo>
                  <a:pt x="1164" y="870"/>
                </a:lnTo>
                <a:lnTo>
                  <a:pt x="1164" y="869"/>
                </a:lnTo>
                <a:lnTo>
                  <a:pt x="1166" y="868"/>
                </a:lnTo>
                <a:lnTo>
                  <a:pt x="1166" y="869"/>
                </a:lnTo>
                <a:lnTo>
                  <a:pt x="1176" y="875"/>
                </a:lnTo>
                <a:lnTo>
                  <a:pt x="1177" y="875"/>
                </a:lnTo>
                <a:lnTo>
                  <a:pt x="1176" y="874"/>
                </a:lnTo>
                <a:lnTo>
                  <a:pt x="1177" y="872"/>
                </a:lnTo>
                <a:lnTo>
                  <a:pt x="1177" y="874"/>
                </a:lnTo>
                <a:lnTo>
                  <a:pt x="1178" y="870"/>
                </a:lnTo>
                <a:lnTo>
                  <a:pt x="1168" y="865"/>
                </a:lnTo>
                <a:lnTo>
                  <a:pt x="1169" y="862"/>
                </a:lnTo>
                <a:lnTo>
                  <a:pt x="1179" y="868"/>
                </a:lnTo>
                <a:lnTo>
                  <a:pt x="1182" y="865"/>
                </a:lnTo>
                <a:lnTo>
                  <a:pt x="1182" y="863"/>
                </a:lnTo>
                <a:lnTo>
                  <a:pt x="1183" y="863"/>
                </a:lnTo>
                <a:lnTo>
                  <a:pt x="1184" y="861"/>
                </a:lnTo>
                <a:lnTo>
                  <a:pt x="1183" y="860"/>
                </a:lnTo>
                <a:lnTo>
                  <a:pt x="1182" y="860"/>
                </a:lnTo>
                <a:lnTo>
                  <a:pt x="1182" y="859"/>
                </a:lnTo>
                <a:lnTo>
                  <a:pt x="1182" y="860"/>
                </a:lnTo>
                <a:lnTo>
                  <a:pt x="1182" y="859"/>
                </a:lnTo>
                <a:lnTo>
                  <a:pt x="1182" y="858"/>
                </a:lnTo>
                <a:lnTo>
                  <a:pt x="1183" y="859"/>
                </a:lnTo>
                <a:lnTo>
                  <a:pt x="1182" y="859"/>
                </a:lnTo>
                <a:lnTo>
                  <a:pt x="1183" y="859"/>
                </a:lnTo>
                <a:lnTo>
                  <a:pt x="1184" y="860"/>
                </a:lnTo>
                <a:lnTo>
                  <a:pt x="1185" y="859"/>
                </a:lnTo>
                <a:lnTo>
                  <a:pt x="1186" y="859"/>
                </a:lnTo>
                <a:lnTo>
                  <a:pt x="1186" y="858"/>
                </a:lnTo>
                <a:lnTo>
                  <a:pt x="1176" y="852"/>
                </a:lnTo>
                <a:lnTo>
                  <a:pt x="1177" y="850"/>
                </a:lnTo>
                <a:lnTo>
                  <a:pt x="1187" y="855"/>
                </a:lnTo>
                <a:lnTo>
                  <a:pt x="1188" y="853"/>
                </a:lnTo>
                <a:lnTo>
                  <a:pt x="1184" y="851"/>
                </a:lnTo>
                <a:lnTo>
                  <a:pt x="1180" y="849"/>
                </a:lnTo>
                <a:lnTo>
                  <a:pt x="1180" y="847"/>
                </a:lnTo>
                <a:lnTo>
                  <a:pt x="1188" y="852"/>
                </a:lnTo>
                <a:lnTo>
                  <a:pt x="1189" y="852"/>
                </a:lnTo>
                <a:lnTo>
                  <a:pt x="1191" y="850"/>
                </a:lnTo>
                <a:lnTo>
                  <a:pt x="1189" y="850"/>
                </a:lnTo>
                <a:lnTo>
                  <a:pt x="1188" y="850"/>
                </a:lnTo>
                <a:lnTo>
                  <a:pt x="1189" y="850"/>
                </a:lnTo>
                <a:lnTo>
                  <a:pt x="1188" y="849"/>
                </a:lnTo>
                <a:lnTo>
                  <a:pt x="1186" y="846"/>
                </a:lnTo>
                <a:lnTo>
                  <a:pt x="1185" y="846"/>
                </a:lnTo>
                <a:lnTo>
                  <a:pt x="1186" y="847"/>
                </a:lnTo>
                <a:lnTo>
                  <a:pt x="1185" y="847"/>
                </a:lnTo>
                <a:lnTo>
                  <a:pt x="1180" y="844"/>
                </a:lnTo>
                <a:lnTo>
                  <a:pt x="1180" y="843"/>
                </a:lnTo>
                <a:lnTo>
                  <a:pt x="1183" y="844"/>
                </a:lnTo>
                <a:lnTo>
                  <a:pt x="1191" y="849"/>
                </a:lnTo>
                <a:lnTo>
                  <a:pt x="1191" y="847"/>
                </a:lnTo>
                <a:lnTo>
                  <a:pt x="1192" y="846"/>
                </a:lnTo>
                <a:lnTo>
                  <a:pt x="1192" y="845"/>
                </a:lnTo>
                <a:lnTo>
                  <a:pt x="1193" y="845"/>
                </a:lnTo>
                <a:lnTo>
                  <a:pt x="1193" y="844"/>
                </a:lnTo>
                <a:lnTo>
                  <a:pt x="1196" y="837"/>
                </a:lnTo>
                <a:lnTo>
                  <a:pt x="1197" y="837"/>
                </a:lnTo>
                <a:lnTo>
                  <a:pt x="1199" y="836"/>
                </a:lnTo>
                <a:lnTo>
                  <a:pt x="1199" y="834"/>
                </a:lnTo>
                <a:lnTo>
                  <a:pt x="1199" y="835"/>
                </a:lnTo>
                <a:lnTo>
                  <a:pt x="1197" y="835"/>
                </a:lnTo>
                <a:lnTo>
                  <a:pt x="1197" y="834"/>
                </a:lnTo>
                <a:lnTo>
                  <a:pt x="1199" y="832"/>
                </a:lnTo>
                <a:lnTo>
                  <a:pt x="1200" y="830"/>
                </a:lnTo>
                <a:lnTo>
                  <a:pt x="1202" y="826"/>
                </a:lnTo>
                <a:lnTo>
                  <a:pt x="1204" y="822"/>
                </a:lnTo>
                <a:lnTo>
                  <a:pt x="1205" y="822"/>
                </a:lnTo>
                <a:lnTo>
                  <a:pt x="1207" y="821"/>
                </a:lnTo>
                <a:lnTo>
                  <a:pt x="1208" y="819"/>
                </a:lnTo>
                <a:lnTo>
                  <a:pt x="1210" y="816"/>
                </a:lnTo>
                <a:lnTo>
                  <a:pt x="1212" y="812"/>
                </a:lnTo>
                <a:lnTo>
                  <a:pt x="1212" y="811"/>
                </a:lnTo>
                <a:lnTo>
                  <a:pt x="1213" y="809"/>
                </a:lnTo>
                <a:lnTo>
                  <a:pt x="1212" y="809"/>
                </a:lnTo>
                <a:lnTo>
                  <a:pt x="1211" y="809"/>
                </a:lnTo>
                <a:lnTo>
                  <a:pt x="1210" y="809"/>
                </a:lnTo>
                <a:lnTo>
                  <a:pt x="1210" y="810"/>
                </a:lnTo>
                <a:lnTo>
                  <a:pt x="1209" y="809"/>
                </a:lnTo>
                <a:lnTo>
                  <a:pt x="1208" y="809"/>
                </a:lnTo>
                <a:lnTo>
                  <a:pt x="1207" y="810"/>
                </a:lnTo>
                <a:lnTo>
                  <a:pt x="1205" y="809"/>
                </a:lnTo>
                <a:lnTo>
                  <a:pt x="1205" y="810"/>
                </a:lnTo>
                <a:lnTo>
                  <a:pt x="1204" y="810"/>
                </a:lnTo>
                <a:lnTo>
                  <a:pt x="1203" y="810"/>
                </a:lnTo>
                <a:lnTo>
                  <a:pt x="1202" y="810"/>
                </a:lnTo>
                <a:lnTo>
                  <a:pt x="1201" y="810"/>
                </a:lnTo>
                <a:lnTo>
                  <a:pt x="1202" y="809"/>
                </a:lnTo>
                <a:lnTo>
                  <a:pt x="1213" y="808"/>
                </a:lnTo>
                <a:lnTo>
                  <a:pt x="1213" y="807"/>
                </a:lnTo>
                <a:lnTo>
                  <a:pt x="1216" y="802"/>
                </a:lnTo>
                <a:lnTo>
                  <a:pt x="1217" y="800"/>
                </a:lnTo>
                <a:lnTo>
                  <a:pt x="1217" y="799"/>
                </a:lnTo>
                <a:lnTo>
                  <a:pt x="1217" y="798"/>
                </a:lnTo>
                <a:lnTo>
                  <a:pt x="1218" y="798"/>
                </a:lnTo>
                <a:lnTo>
                  <a:pt x="1218" y="796"/>
                </a:lnTo>
                <a:lnTo>
                  <a:pt x="1225" y="784"/>
                </a:lnTo>
                <a:lnTo>
                  <a:pt x="1226" y="783"/>
                </a:lnTo>
                <a:lnTo>
                  <a:pt x="1226" y="782"/>
                </a:lnTo>
                <a:lnTo>
                  <a:pt x="1228" y="777"/>
                </a:lnTo>
                <a:lnTo>
                  <a:pt x="1229" y="776"/>
                </a:lnTo>
                <a:lnTo>
                  <a:pt x="1226" y="771"/>
                </a:lnTo>
                <a:lnTo>
                  <a:pt x="1225" y="773"/>
                </a:lnTo>
                <a:lnTo>
                  <a:pt x="1221" y="777"/>
                </a:lnTo>
                <a:lnTo>
                  <a:pt x="1221" y="776"/>
                </a:lnTo>
                <a:lnTo>
                  <a:pt x="1225" y="773"/>
                </a:lnTo>
                <a:lnTo>
                  <a:pt x="1226" y="771"/>
                </a:lnTo>
                <a:lnTo>
                  <a:pt x="1226" y="770"/>
                </a:lnTo>
                <a:lnTo>
                  <a:pt x="1226" y="771"/>
                </a:lnTo>
                <a:lnTo>
                  <a:pt x="1229" y="775"/>
                </a:lnTo>
                <a:lnTo>
                  <a:pt x="1230" y="773"/>
                </a:lnTo>
                <a:lnTo>
                  <a:pt x="1230" y="771"/>
                </a:lnTo>
                <a:lnTo>
                  <a:pt x="1230" y="773"/>
                </a:lnTo>
                <a:lnTo>
                  <a:pt x="1229" y="771"/>
                </a:lnTo>
                <a:lnTo>
                  <a:pt x="1230" y="771"/>
                </a:lnTo>
                <a:lnTo>
                  <a:pt x="1228" y="770"/>
                </a:lnTo>
                <a:lnTo>
                  <a:pt x="1227" y="770"/>
                </a:lnTo>
                <a:lnTo>
                  <a:pt x="1228" y="770"/>
                </a:lnTo>
                <a:lnTo>
                  <a:pt x="1230" y="771"/>
                </a:lnTo>
                <a:lnTo>
                  <a:pt x="1231" y="771"/>
                </a:lnTo>
                <a:lnTo>
                  <a:pt x="1233" y="769"/>
                </a:lnTo>
                <a:lnTo>
                  <a:pt x="1228" y="768"/>
                </a:lnTo>
                <a:lnTo>
                  <a:pt x="1227" y="769"/>
                </a:lnTo>
                <a:lnTo>
                  <a:pt x="1227" y="768"/>
                </a:lnTo>
                <a:lnTo>
                  <a:pt x="1230" y="768"/>
                </a:lnTo>
                <a:lnTo>
                  <a:pt x="1233" y="768"/>
                </a:lnTo>
                <a:lnTo>
                  <a:pt x="1237" y="760"/>
                </a:lnTo>
                <a:lnTo>
                  <a:pt x="1243" y="749"/>
                </a:lnTo>
                <a:lnTo>
                  <a:pt x="1245" y="745"/>
                </a:lnTo>
                <a:lnTo>
                  <a:pt x="1247" y="741"/>
                </a:lnTo>
                <a:lnTo>
                  <a:pt x="1247" y="740"/>
                </a:lnTo>
                <a:lnTo>
                  <a:pt x="1250" y="737"/>
                </a:lnTo>
                <a:lnTo>
                  <a:pt x="1251" y="733"/>
                </a:lnTo>
                <a:lnTo>
                  <a:pt x="1252" y="733"/>
                </a:lnTo>
                <a:lnTo>
                  <a:pt x="1253" y="731"/>
                </a:lnTo>
                <a:lnTo>
                  <a:pt x="1253" y="729"/>
                </a:lnTo>
                <a:lnTo>
                  <a:pt x="1256" y="723"/>
                </a:lnTo>
                <a:lnTo>
                  <a:pt x="1261" y="715"/>
                </a:lnTo>
                <a:lnTo>
                  <a:pt x="1263" y="710"/>
                </a:lnTo>
                <a:lnTo>
                  <a:pt x="1268" y="702"/>
                </a:lnTo>
                <a:lnTo>
                  <a:pt x="1270" y="699"/>
                </a:lnTo>
                <a:lnTo>
                  <a:pt x="1270" y="698"/>
                </a:lnTo>
                <a:lnTo>
                  <a:pt x="1272" y="694"/>
                </a:lnTo>
                <a:lnTo>
                  <a:pt x="1272" y="693"/>
                </a:lnTo>
                <a:lnTo>
                  <a:pt x="1274" y="691"/>
                </a:lnTo>
                <a:lnTo>
                  <a:pt x="1275" y="688"/>
                </a:lnTo>
                <a:lnTo>
                  <a:pt x="1276" y="687"/>
                </a:lnTo>
                <a:lnTo>
                  <a:pt x="1277" y="686"/>
                </a:lnTo>
                <a:lnTo>
                  <a:pt x="1277" y="685"/>
                </a:lnTo>
                <a:lnTo>
                  <a:pt x="1278" y="684"/>
                </a:lnTo>
                <a:lnTo>
                  <a:pt x="1278" y="682"/>
                </a:lnTo>
                <a:lnTo>
                  <a:pt x="1280" y="679"/>
                </a:lnTo>
                <a:lnTo>
                  <a:pt x="1281" y="677"/>
                </a:lnTo>
                <a:lnTo>
                  <a:pt x="1281" y="676"/>
                </a:lnTo>
                <a:lnTo>
                  <a:pt x="1281" y="675"/>
                </a:lnTo>
                <a:lnTo>
                  <a:pt x="1283" y="675"/>
                </a:lnTo>
                <a:lnTo>
                  <a:pt x="1283" y="674"/>
                </a:lnTo>
                <a:lnTo>
                  <a:pt x="1284" y="673"/>
                </a:lnTo>
                <a:lnTo>
                  <a:pt x="1285" y="671"/>
                </a:lnTo>
                <a:lnTo>
                  <a:pt x="1285" y="670"/>
                </a:lnTo>
                <a:lnTo>
                  <a:pt x="1286" y="669"/>
                </a:lnTo>
                <a:lnTo>
                  <a:pt x="1286" y="668"/>
                </a:lnTo>
                <a:lnTo>
                  <a:pt x="1287" y="666"/>
                </a:lnTo>
                <a:lnTo>
                  <a:pt x="1289" y="662"/>
                </a:lnTo>
                <a:lnTo>
                  <a:pt x="1289" y="661"/>
                </a:lnTo>
                <a:lnTo>
                  <a:pt x="1291" y="661"/>
                </a:lnTo>
                <a:lnTo>
                  <a:pt x="1291" y="660"/>
                </a:lnTo>
                <a:lnTo>
                  <a:pt x="1291" y="659"/>
                </a:lnTo>
                <a:lnTo>
                  <a:pt x="1292" y="658"/>
                </a:lnTo>
                <a:lnTo>
                  <a:pt x="1293" y="657"/>
                </a:lnTo>
                <a:lnTo>
                  <a:pt x="1293" y="656"/>
                </a:lnTo>
                <a:lnTo>
                  <a:pt x="1294" y="653"/>
                </a:lnTo>
                <a:lnTo>
                  <a:pt x="1296" y="649"/>
                </a:lnTo>
                <a:lnTo>
                  <a:pt x="1297" y="646"/>
                </a:lnTo>
                <a:lnTo>
                  <a:pt x="1300" y="644"/>
                </a:lnTo>
                <a:lnTo>
                  <a:pt x="1300" y="643"/>
                </a:lnTo>
                <a:lnTo>
                  <a:pt x="1301" y="642"/>
                </a:lnTo>
                <a:lnTo>
                  <a:pt x="1303" y="639"/>
                </a:lnTo>
                <a:lnTo>
                  <a:pt x="1304" y="637"/>
                </a:lnTo>
                <a:lnTo>
                  <a:pt x="1304" y="636"/>
                </a:lnTo>
                <a:lnTo>
                  <a:pt x="1305" y="635"/>
                </a:lnTo>
                <a:lnTo>
                  <a:pt x="1305" y="634"/>
                </a:lnTo>
                <a:lnTo>
                  <a:pt x="1305" y="633"/>
                </a:lnTo>
                <a:lnTo>
                  <a:pt x="1306" y="633"/>
                </a:lnTo>
                <a:lnTo>
                  <a:pt x="1306" y="631"/>
                </a:lnTo>
                <a:lnTo>
                  <a:pt x="1308" y="631"/>
                </a:lnTo>
                <a:lnTo>
                  <a:pt x="1308" y="629"/>
                </a:lnTo>
                <a:lnTo>
                  <a:pt x="1308" y="628"/>
                </a:lnTo>
                <a:lnTo>
                  <a:pt x="1309" y="627"/>
                </a:lnTo>
                <a:lnTo>
                  <a:pt x="1309" y="626"/>
                </a:lnTo>
                <a:lnTo>
                  <a:pt x="1310" y="625"/>
                </a:lnTo>
                <a:lnTo>
                  <a:pt x="1310" y="624"/>
                </a:lnTo>
                <a:lnTo>
                  <a:pt x="1311" y="623"/>
                </a:lnTo>
                <a:lnTo>
                  <a:pt x="1312" y="620"/>
                </a:lnTo>
                <a:lnTo>
                  <a:pt x="1312" y="619"/>
                </a:lnTo>
                <a:lnTo>
                  <a:pt x="1313" y="619"/>
                </a:lnTo>
                <a:lnTo>
                  <a:pt x="1313" y="618"/>
                </a:lnTo>
                <a:lnTo>
                  <a:pt x="1313" y="617"/>
                </a:lnTo>
                <a:lnTo>
                  <a:pt x="1314" y="616"/>
                </a:lnTo>
                <a:lnTo>
                  <a:pt x="1314" y="615"/>
                </a:lnTo>
                <a:lnTo>
                  <a:pt x="1316" y="614"/>
                </a:lnTo>
                <a:lnTo>
                  <a:pt x="1317" y="612"/>
                </a:lnTo>
                <a:lnTo>
                  <a:pt x="1317" y="611"/>
                </a:lnTo>
                <a:lnTo>
                  <a:pt x="1318" y="610"/>
                </a:lnTo>
                <a:lnTo>
                  <a:pt x="1318" y="609"/>
                </a:lnTo>
                <a:lnTo>
                  <a:pt x="1319" y="608"/>
                </a:lnTo>
                <a:lnTo>
                  <a:pt x="1319" y="607"/>
                </a:lnTo>
                <a:lnTo>
                  <a:pt x="1320" y="606"/>
                </a:lnTo>
                <a:lnTo>
                  <a:pt x="1321" y="603"/>
                </a:lnTo>
                <a:lnTo>
                  <a:pt x="1325" y="595"/>
                </a:lnTo>
                <a:lnTo>
                  <a:pt x="1326" y="594"/>
                </a:lnTo>
                <a:lnTo>
                  <a:pt x="1329" y="589"/>
                </a:lnTo>
                <a:lnTo>
                  <a:pt x="1330" y="587"/>
                </a:lnTo>
                <a:lnTo>
                  <a:pt x="1331" y="585"/>
                </a:lnTo>
                <a:lnTo>
                  <a:pt x="1335" y="581"/>
                </a:lnTo>
                <a:lnTo>
                  <a:pt x="1336" y="579"/>
                </a:lnTo>
                <a:lnTo>
                  <a:pt x="1338" y="576"/>
                </a:lnTo>
                <a:lnTo>
                  <a:pt x="1339" y="574"/>
                </a:lnTo>
                <a:lnTo>
                  <a:pt x="1342" y="570"/>
                </a:lnTo>
                <a:lnTo>
                  <a:pt x="1344" y="567"/>
                </a:lnTo>
                <a:lnTo>
                  <a:pt x="1345" y="567"/>
                </a:lnTo>
                <a:lnTo>
                  <a:pt x="1347" y="564"/>
                </a:lnTo>
                <a:lnTo>
                  <a:pt x="1348" y="562"/>
                </a:lnTo>
                <a:lnTo>
                  <a:pt x="1347" y="562"/>
                </a:lnTo>
                <a:lnTo>
                  <a:pt x="1347" y="561"/>
                </a:lnTo>
                <a:lnTo>
                  <a:pt x="1347" y="562"/>
                </a:lnTo>
                <a:lnTo>
                  <a:pt x="1346" y="561"/>
                </a:lnTo>
                <a:lnTo>
                  <a:pt x="1348" y="560"/>
                </a:lnTo>
                <a:lnTo>
                  <a:pt x="1347" y="561"/>
                </a:lnTo>
                <a:lnTo>
                  <a:pt x="1348" y="562"/>
                </a:lnTo>
                <a:lnTo>
                  <a:pt x="1350" y="560"/>
                </a:lnTo>
                <a:lnTo>
                  <a:pt x="1348" y="560"/>
                </a:lnTo>
                <a:lnTo>
                  <a:pt x="1350" y="559"/>
                </a:lnTo>
                <a:lnTo>
                  <a:pt x="1350" y="558"/>
                </a:lnTo>
                <a:lnTo>
                  <a:pt x="1348" y="554"/>
                </a:lnTo>
                <a:lnTo>
                  <a:pt x="1347" y="556"/>
                </a:lnTo>
                <a:lnTo>
                  <a:pt x="1345" y="553"/>
                </a:lnTo>
                <a:lnTo>
                  <a:pt x="1346" y="551"/>
                </a:lnTo>
                <a:lnTo>
                  <a:pt x="1348" y="553"/>
                </a:lnTo>
                <a:lnTo>
                  <a:pt x="1348" y="554"/>
                </a:lnTo>
                <a:lnTo>
                  <a:pt x="1350" y="554"/>
                </a:lnTo>
                <a:lnTo>
                  <a:pt x="1351" y="558"/>
                </a:lnTo>
                <a:lnTo>
                  <a:pt x="1352" y="556"/>
                </a:lnTo>
                <a:lnTo>
                  <a:pt x="1352" y="554"/>
                </a:lnTo>
                <a:lnTo>
                  <a:pt x="1353" y="554"/>
                </a:lnTo>
                <a:lnTo>
                  <a:pt x="1353" y="553"/>
                </a:lnTo>
                <a:lnTo>
                  <a:pt x="1353" y="552"/>
                </a:lnTo>
                <a:lnTo>
                  <a:pt x="1352" y="552"/>
                </a:lnTo>
                <a:lnTo>
                  <a:pt x="1353" y="551"/>
                </a:lnTo>
                <a:lnTo>
                  <a:pt x="1347" y="549"/>
                </a:lnTo>
                <a:lnTo>
                  <a:pt x="1346" y="548"/>
                </a:lnTo>
                <a:lnTo>
                  <a:pt x="1348" y="543"/>
                </a:lnTo>
                <a:lnTo>
                  <a:pt x="1348" y="542"/>
                </a:lnTo>
                <a:lnTo>
                  <a:pt x="1355" y="528"/>
                </a:lnTo>
                <a:lnTo>
                  <a:pt x="1356" y="527"/>
                </a:lnTo>
                <a:lnTo>
                  <a:pt x="1358" y="527"/>
                </a:lnTo>
                <a:lnTo>
                  <a:pt x="1361" y="522"/>
                </a:lnTo>
                <a:lnTo>
                  <a:pt x="1361" y="523"/>
                </a:lnTo>
                <a:lnTo>
                  <a:pt x="1367" y="525"/>
                </a:lnTo>
                <a:lnTo>
                  <a:pt x="1368" y="522"/>
                </a:lnTo>
                <a:lnTo>
                  <a:pt x="1369" y="523"/>
                </a:lnTo>
                <a:lnTo>
                  <a:pt x="1369" y="522"/>
                </a:lnTo>
                <a:lnTo>
                  <a:pt x="1370" y="520"/>
                </a:lnTo>
                <a:lnTo>
                  <a:pt x="1370" y="519"/>
                </a:lnTo>
                <a:lnTo>
                  <a:pt x="1371" y="519"/>
                </a:lnTo>
                <a:lnTo>
                  <a:pt x="1371" y="518"/>
                </a:lnTo>
                <a:lnTo>
                  <a:pt x="1373" y="515"/>
                </a:lnTo>
                <a:lnTo>
                  <a:pt x="1376" y="509"/>
                </a:lnTo>
                <a:lnTo>
                  <a:pt x="1379" y="502"/>
                </a:lnTo>
                <a:lnTo>
                  <a:pt x="1380" y="500"/>
                </a:lnTo>
                <a:lnTo>
                  <a:pt x="1381" y="499"/>
                </a:lnTo>
                <a:lnTo>
                  <a:pt x="1381" y="498"/>
                </a:lnTo>
                <a:lnTo>
                  <a:pt x="1383" y="497"/>
                </a:lnTo>
                <a:lnTo>
                  <a:pt x="1384" y="494"/>
                </a:lnTo>
                <a:lnTo>
                  <a:pt x="1384" y="493"/>
                </a:lnTo>
                <a:lnTo>
                  <a:pt x="1385" y="492"/>
                </a:lnTo>
                <a:lnTo>
                  <a:pt x="1385" y="491"/>
                </a:lnTo>
                <a:lnTo>
                  <a:pt x="1385" y="490"/>
                </a:lnTo>
                <a:lnTo>
                  <a:pt x="1386" y="489"/>
                </a:lnTo>
                <a:lnTo>
                  <a:pt x="1386" y="487"/>
                </a:lnTo>
                <a:lnTo>
                  <a:pt x="1387" y="487"/>
                </a:lnTo>
                <a:lnTo>
                  <a:pt x="1387" y="486"/>
                </a:lnTo>
                <a:lnTo>
                  <a:pt x="1387" y="485"/>
                </a:lnTo>
                <a:lnTo>
                  <a:pt x="1388" y="485"/>
                </a:lnTo>
                <a:lnTo>
                  <a:pt x="1388" y="484"/>
                </a:lnTo>
                <a:lnTo>
                  <a:pt x="1389" y="478"/>
                </a:lnTo>
                <a:lnTo>
                  <a:pt x="1391" y="477"/>
                </a:lnTo>
                <a:lnTo>
                  <a:pt x="1391" y="476"/>
                </a:lnTo>
                <a:lnTo>
                  <a:pt x="1391" y="475"/>
                </a:lnTo>
                <a:lnTo>
                  <a:pt x="1391" y="474"/>
                </a:lnTo>
                <a:lnTo>
                  <a:pt x="1391" y="473"/>
                </a:lnTo>
                <a:lnTo>
                  <a:pt x="1392" y="472"/>
                </a:lnTo>
                <a:lnTo>
                  <a:pt x="1392" y="470"/>
                </a:lnTo>
                <a:lnTo>
                  <a:pt x="1392" y="469"/>
                </a:lnTo>
                <a:lnTo>
                  <a:pt x="1393" y="469"/>
                </a:lnTo>
                <a:lnTo>
                  <a:pt x="1392" y="469"/>
                </a:lnTo>
                <a:lnTo>
                  <a:pt x="1392" y="468"/>
                </a:lnTo>
                <a:lnTo>
                  <a:pt x="1393" y="463"/>
                </a:lnTo>
                <a:lnTo>
                  <a:pt x="1394" y="459"/>
                </a:lnTo>
                <a:lnTo>
                  <a:pt x="1394" y="458"/>
                </a:lnTo>
                <a:lnTo>
                  <a:pt x="1395" y="457"/>
                </a:lnTo>
                <a:lnTo>
                  <a:pt x="1395" y="456"/>
                </a:lnTo>
                <a:lnTo>
                  <a:pt x="1395" y="455"/>
                </a:lnTo>
                <a:lnTo>
                  <a:pt x="1396" y="452"/>
                </a:lnTo>
                <a:lnTo>
                  <a:pt x="1396" y="451"/>
                </a:lnTo>
                <a:lnTo>
                  <a:pt x="1397" y="450"/>
                </a:lnTo>
                <a:lnTo>
                  <a:pt x="1397" y="449"/>
                </a:lnTo>
                <a:lnTo>
                  <a:pt x="1398" y="448"/>
                </a:lnTo>
                <a:lnTo>
                  <a:pt x="1398" y="447"/>
                </a:lnTo>
                <a:lnTo>
                  <a:pt x="1398" y="444"/>
                </a:lnTo>
                <a:lnTo>
                  <a:pt x="1400" y="443"/>
                </a:lnTo>
                <a:lnTo>
                  <a:pt x="1400" y="442"/>
                </a:lnTo>
                <a:lnTo>
                  <a:pt x="1401" y="441"/>
                </a:lnTo>
                <a:lnTo>
                  <a:pt x="1401" y="440"/>
                </a:lnTo>
                <a:lnTo>
                  <a:pt x="1401" y="439"/>
                </a:lnTo>
                <a:lnTo>
                  <a:pt x="1402" y="438"/>
                </a:lnTo>
                <a:lnTo>
                  <a:pt x="1402" y="436"/>
                </a:lnTo>
                <a:lnTo>
                  <a:pt x="1403" y="435"/>
                </a:lnTo>
                <a:lnTo>
                  <a:pt x="1403" y="434"/>
                </a:lnTo>
                <a:lnTo>
                  <a:pt x="1404" y="433"/>
                </a:lnTo>
                <a:lnTo>
                  <a:pt x="1404" y="432"/>
                </a:lnTo>
                <a:lnTo>
                  <a:pt x="1405" y="432"/>
                </a:lnTo>
                <a:lnTo>
                  <a:pt x="1405" y="431"/>
                </a:lnTo>
                <a:lnTo>
                  <a:pt x="1405" y="430"/>
                </a:lnTo>
                <a:lnTo>
                  <a:pt x="1406" y="428"/>
                </a:lnTo>
                <a:lnTo>
                  <a:pt x="1406" y="427"/>
                </a:lnTo>
                <a:lnTo>
                  <a:pt x="1406" y="426"/>
                </a:lnTo>
                <a:lnTo>
                  <a:pt x="1406" y="425"/>
                </a:lnTo>
                <a:lnTo>
                  <a:pt x="1408" y="424"/>
                </a:lnTo>
                <a:lnTo>
                  <a:pt x="1406" y="424"/>
                </a:lnTo>
                <a:lnTo>
                  <a:pt x="1408" y="424"/>
                </a:lnTo>
                <a:lnTo>
                  <a:pt x="1408" y="423"/>
                </a:lnTo>
                <a:lnTo>
                  <a:pt x="1406" y="420"/>
                </a:lnTo>
                <a:lnTo>
                  <a:pt x="1406" y="419"/>
                </a:lnTo>
                <a:lnTo>
                  <a:pt x="1406" y="418"/>
                </a:lnTo>
                <a:lnTo>
                  <a:pt x="1406" y="417"/>
                </a:lnTo>
                <a:lnTo>
                  <a:pt x="1406" y="416"/>
                </a:lnTo>
                <a:lnTo>
                  <a:pt x="1405" y="415"/>
                </a:lnTo>
                <a:lnTo>
                  <a:pt x="1405" y="414"/>
                </a:lnTo>
                <a:lnTo>
                  <a:pt x="1405" y="413"/>
                </a:lnTo>
                <a:lnTo>
                  <a:pt x="1405" y="411"/>
                </a:lnTo>
                <a:lnTo>
                  <a:pt x="1405" y="410"/>
                </a:lnTo>
                <a:lnTo>
                  <a:pt x="1404" y="410"/>
                </a:lnTo>
                <a:lnTo>
                  <a:pt x="1404" y="409"/>
                </a:lnTo>
                <a:lnTo>
                  <a:pt x="1404" y="408"/>
                </a:lnTo>
                <a:lnTo>
                  <a:pt x="1404" y="407"/>
                </a:lnTo>
                <a:lnTo>
                  <a:pt x="1404" y="406"/>
                </a:lnTo>
                <a:lnTo>
                  <a:pt x="1404" y="403"/>
                </a:lnTo>
                <a:lnTo>
                  <a:pt x="1404" y="402"/>
                </a:lnTo>
                <a:lnTo>
                  <a:pt x="1404" y="401"/>
                </a:lnTo>
                <a:lnTo>
                  <a:pt x="1404" y="400"/>
                </a:lnTo>
                <a:lnTo>
                  <a:pt x="1404" y="398"/>
                </a:lnTo>
                <a:lnTo>
                  <a:pt x="1404" y="397"/>
                </a:lnTo>
                <a:lnTo>
                  <a:pt x="1404" y="396"/>
                </a:lnTo>
                <a:lnTo>
                  <a:pt x="1404" y="394"/>
                </a:lnTo>
                <a:lnTo>
                  <a:pt x="1403" y="393"/>
                </a:lnTo>
                <a:lnTo>
                  <a:pt x="1403" y="392"/>
                </a:lnTo>
                <a:lnTo>
                  <a:pt x="1403" y="391"/>
                </a:lnTo>
                <a:lnTo>
                  <a:pt x="1403" y="390"/>
                </a:lnTo>
                <a:lnTo>
                  <a:pt x="1403" y="389"/>
                </a:lnTo>
                <a:lnTo>
                  <a:pt x="1403" y="388"/>
                </a:lnTo>
                <a:lnTo>
                  <a:pt x="1403" y="386"/>
                </a:lnTo>
                <a:lnTo>
                  <a:pt x="1404" y="386"/>
                </a:lnTo>
                <a:lnTo>
                  <a:pt x="1405" y="384"/>
                </a:lnTo>
                <a:lnTo>
                  <a:pt x="1406" y="385"/>
                </a:lnTo>
                <a:lnTo>
                  <a:pt x="1405" y="385"/>
                </a:lnTo>
                <a:lnTo>
                  <a:pt x="1406" y="385"/>
                </a:lnTo>
                <a:lnTo>
                  <a:pt x="1406" y="384"/>
                </a:lnTo>
                <a:lnTo>
                  <a:pt x="1408" y="384"/>
                </a:lnTo>
                <a:lnTo>
                  <a:pt x="1406" y="384"/>
                </a:lnTo>
                <a:lnTo>
                  <a:pt x="1406" y="383"/>
                </a:lnTo>
                <a:lnTo>
                  <a:pt x="1408" y="383"/>
                </a:lnTo>
                <a:lnTo>
                  <a:pt x="1409" y="383"/>
                </a:lnTo>
                <a:lnTo>
                  <a:pt x="1410" y="383"/>
                </a:lnTo>
                <a:lnTo>
                  <a:pt x="1410" y="382"/>
                </a:lnTo>
                <a:lnTo>
                  <a:pt x="1411" y="382"/>
                </a:lnTo>
                <a:lnTo>
                  <a:pt x="1411" y="381"/>
                </a:lnTo>
                <a:lnTo>
                  <a:pt x="1412" y="381"/>
                </a:lnTo>
                <a:lnTo>
                  <a:pt x="1412" y="380"/>
                </a:lnTo>
                <a:lnTo>
                  <a:pt x="1413" y="380"/>
                </a:lnTo>
                <a:lnTo>
                  <a:pt x="1413" y="378"/>
                </a:lnTo>
                <a:lnTo>
                  <a:pt x="1414" y="378"/>
                </a:lnTo>
                <a:lnTo>
                  <a:pt x="1414" y="380"/>
                </a:lnTo>
                <a:lnTo>
                  <a:pt x="1414" y="378"/>
                </a:lnTo>
                <a:lnTo>
                  <a:pt x="1414" y="380"/>
                </a:lnTo>
                <a:lnTo>
                  <a:pt x="1415" y="380"/>
                </a:lnTo>
                <a:lnTo>
                  <a:pt x="1415" y="378"/>
                </a:lnTo>
                <a:lnTo>
                  <a:pt x="1417" y="378"/>
                </a:lnTo>
                <a:lnTo>
                  <a:pt x="1417" y="377"/>
                </a:lnTo>
                <a:lnTo>
                  <a:pt x="1418" y="377"/>
                </a:lnTo>
                <a:lnTo>
                  <a:pt x="1419" y="377"/>
                </a:lnTo>
                <a:lnTo>
                  <a:pt x="1421" y="375"/>
                </a:lnTo>
                <a:lnTo>
                  <a:pt x="1422" y="374"/>
                </a:lnTo>
                <a:lnTo>
                  <a:pt x="1422" y="372"/>
                </a:lnTo>
                <a:lnTo>
                  <a:pt x="1423" y="372"/>
                </a:lnTo>
                <a:lnTo>
                  <a:pt x="1426" y="368"/>
                </a:lnTo>
                <a:lnTo>
                  <a:pt x="1426" y="367"/>
                </a:lnTo>
                <a:lnTo>
                  <a:pt x="1427" y="366"/>
                </a:lnTo>
                <a:lnTo>
                  <a:pt x="1427" y="365"/>
                </a:lnTo>
                <a:lnTo>
                  <a:pt x="1428" y="364"/>
                </a:lnTo>
                <a:lnTo>
                  <a:pt x="1428" y="363"/>
                </a:lnTo>
                <a:lnTo>
                  <a:pt x="1429" y="361"/>
                </a:lnTo>
                <a:lnTo>
                  <a:pt x="1429" y="360"/>
                </a:lnTo>
                <a:lnTo>
                  <a:pt x="1430" y="359"/>
                </a:lnTo>
                <a:lnTo>
                  <a:pt x="1430" y="358"/>
                </a:lnTo>
                <a:lnTo>
                  <a:pt x="1430" y="357"/>
                </a:lnTo>
                <a:lnTo>
                  <a:pt x="1431" y="356"/>
                </a:lnTo>
                <a:lnTo>
                  <a:pt x="1431" y="355"/>
                </a:lnTo>
                <a:lnTo>
                  <a:pt x="1433" y="353"/>
                </a:lnTo>
                <a:lnTo>
                  <a:pt x="1433" y="352"/>
                </a:lnTo>
                <a:lnTo>
                  <a:pt x="1433" y="351"/>
                </a:lnTo>
                <a:lnTo>
                  <a:pt x="1434" y="351"/>
                </a:lnTo>
                <a:lnTo>
                  <a:pt x="1434" y="350"/>
                </a:lnTo>
                <a:lnTo>
                  <a:pt x="1434" y="349"/>
                </a:lnTo>
                <a:lnTo>
                  <a:pt x="1435" y="349"/>
                </a:lnTo>
                <a:lnTo>
                  <a:pt x="1435" y="348"/>
                </a:lnTo>
                <a:lnTo>
                  <a:pt x="1436" y="348"/>
                </a:lnTo>
                <a:lnTo>
                  <a:pt x="1436" y="347"/>
                </a:lnTo>
                <a:lnTo>
                  <a:pt x="1437" y="344"/>
                </a:lnTo>
                <a:lnTo>
                  <a:pt x="1438" y="343"/>
                </a:lnTo>
                <a:lnTo>
                  <a:pt x="1438" y="342"/>
                </a:lnTo>
                <a:lnTo>
                  <a:pt x="1439" y="341"/>
                </a:lnTo>
                <a:lnTo>
                  <a:pt x="1439" y="340"/>
                </a:lnTo>
                <a:lnTo>
                  <a:pt x="1440" y="339"/>
                </a:lnTo>
                <a:lnTo>
                  <a:pt x="1440" y="338"/>
                </a:lnTo>
                <a:lnTo>
                  <a:pt x="1442" y="336"/>
                </a:lnTo>
                <a:lnTo>
                  <a:pt x="1442" y="335"/>
                </a:lnTo>
                <a:lnTo>
                  <a:pt x="1442" y="334"/>
                </a:lnTo>
                <a:lnTo>
                  <a:pt x="1444" y="332"/>
                </a:lnTo>
                <a:lnTo>
                  <a:pt x="1445" y="331"/>
                </a:lnTo>
                <a:lnTo>
                  <a:pt x="1446" y="330"/>
                </a:lnTo>
                <a:lnTo>
                  <a:pt x="1445" y="330"/>
                </a:lnTo>
                <a:lnTo>
                  <a:pt x="1446" y="327"/>
                </a:lnTo>
                <a:lnTo>
                  <a:pt x="1447" y="326"/>
                </a:lnTo>
                <a:lnTo>
                  <a:pt x="1447" y="325"/>
                </a:lnTo>
                <a:lnTo>
                  <a:pt x="1447" y="324"/>
                </a:lnTo>
                <a:lnTo>
                  <a:pt x="1448" y="324"/>
                </a:lnTo>
                <a:lnTo>
                  <a:pt x="1448" y="323"/>
                </a:lnTo>
                <a:lnTo>
                  <a:pt x="1451" y="319"/>
                </a:lnTo>
                <a:lnTo>
                  <a:pt x="1453" y="316"/>
                </a:lnTo>
                <a:lnTo>
                  <a:pt x="1454" y="313"/>
                </a:lnTo>
                <a:lnTo>
                  <a:pt x="1458" y="307"/>
                </a:lnTo>
                <a:lnTo>
                  <a:pt x="1459" y="306"/>
                </a:lnTo>
                <a:lnTo>
                  <a:pt x="1460" y="304"/>
                </a:lnTo>
                <a:lnTo>
                  <a:pt x="1460" y="302"/>
                </a:lnTo>
                <a:lnTo>
                  <a:pt x="1461" y="302"/>
                </a:lnTo>
                <a:lnTo>
                  <a:pt x="1461" y="301"/>
                </a:lnTo>
                <a:lnTo>
                  <a:pt x="1462" y="301"/>
                </a:lnTo>
                <a:lnTo>
                  <a:pt x="1462" y="300"/>
                </a:lnTo>
                <a:lnTo>
                  <a:pt x="1462" y="299"/>
                </a:lnTo>
                <a:lnTo>
                  <a:pt x="1463" y="297"/>
                </a:lnTo>
                <a:lnTo>
                  <a:pt x="1463" y="296"/>
                </a:lnTo>
                <a:lnTo>
                  <a:pt x="1464" y="296"/>
                </a:lnTo>
                <a:lnTo>
                  <a:pt x="1464" y="294"/>
                </a:lnTo>
                <a:lnTo>
                  <a:pt x="1464" y="293"/>
                </a:lnTo>
                <a:lnTo>
                  <a:pt x="1465" y="293"/>
                </a:lnTo>
                <a:lnTo>
                  <a:pt x="1465" y="292"/>
                </a:lnTo>
                <a:lnTo>
                  <a:pt x="1467" y="289"/>
                </a:lnTo>
                <a:lnTo>
                  <a:pt x="1468" y="288"/>
                </a:lnTo>
                <a:lnTo>
                  <a:pt x="1467" y="288"/>
                </a:lnTo>
                <a:lnTo>
                  <a:pt x="1467" y="286"/>
                </a:lnTo>
                <a:lnTo>
                  <a:pt x="1468" y="286"/>
                </a:lnTo>
                <a:lnTo>
                  <a:pt x="1468" y="288"/>
                </a:lnTo>
                <a:lnTo>
                  <a:pt x="1468" y="286"/>
                </a:lnTo>
                <a:lnTo>
                  <a:pt x="1469" y="285"/>
                </a:lnTo>
                <a:lnTo>
                  <a:pt x="1469" y="284"/>
                </a:lnTo>
                <a:lnTo>
                  <a:pt x="1469" y="283"/>
                </a:lnTo>
                <a:lnTo>
                  <a:pt x="1469" y="281"/>
                </a:lnTo>
                <a:lnTo>
                  <a:pt x="1469" y="280"/>
                </a:lnTo>
                <a:lnTo>
                  <a:pt x="1469" y="279"/>
                </a:lnTo>
                <a:lnTo>
                  <a:pt x="1468" y="280"/>
                </a:lnTo>
                <a:lnTo>
                  <a:pt x="1468" y="281"/>
                </a:lnTo>
                <a:lnTo>
                  <a:pt x="1468" y="280"/>
                </a:lnTo>
                <a:lnTo>
                  <a:pt x="1468" y="279"/>
                </a:lnTo>
                <a:lnTo>
                  <a:pt x="1469" y="279"/>
                </a:lnTo>
                <a:lnTo>
                  <a:pt x="1469" y="280"/>
                </a:lnTo>
                <a:lnTo>
                  <a:pt x="1470" y="280"/>
                </a:lnTo>
                <a:lnTo>
                  <a:pt x="1470" y="279"/>
                </a:lnTo>
                <a:lnTo>
                  <a:pt x="1469" y="279"/>
                </a:lnTo>
                <a:lnTo>
                  <a:pt x="1469" y="277"/>
                </a:lnTo>
                <a:lnTo>
                  <a:pt x="1468" y="277"/>
                </a:lnTo>
                <a:lnTo>
                  <a:pt x="1469" y="276"/>
                </a:lnTo>
                <a:lnTo>
                  <a:pt x="1470" y="275"/>
                </a:lnTo>
                <a:lnTo>
                  <a:pt x="1469" y="274"/>
                </a:lnTo>
                <a:lnTo>
                  <a:pt x="1469" y="273"/>
                </a:lnTo>
                <a:lnTo>
                  <a:pt x="1469" y="274"/>
                </a:lnTo>
                <a:lnTo>
                  <a:pt x="1470" y="275"/>
                </a:lnTo>
                <a:lnTo>
                  <a:pt x="1470" y="274"/>
                </a:lnTo>
                <a:lnTo>
                  <a:pt x="1470" y="273"/>
                </a:lnTo>
                <a:lnTo>
                  <a:pt x="1470" y="272"/>
                </a:lnTo>
                <a:lnTo>
                  <a:pt x="1470" y="271"/>
                </a:lnTo>
                <a:lnTo>
                  <a:pt x="1470" y="269"/>
                </a:lnTo>
                <a:lnTo>
                  <a:pt x="1470" y="267"/>
                </a:lnTo>
                <a:lnTo>
                  <a:pt x="1471" y="265"/>
                </a:lnTo>
                <a:lnTo>
                  <a:pt x="1471" y="264"/>
                </a:lnTo>
                <a:lnTo>
                  <a:pt x="1472" y="262"/>
                </a:lnTo>
                <a:lnTo>
                  <a:pt x="1473" y="260"/>
                </a:lnTo>
                <a:lnTo>
                  <a:pt x="1473" y="258"/>
                </a:lnTo>
                <a:lnTo>
                  <a:pt x="1475" y="257"/>
                </a:lnTo>
                <a:lnTo>
                  <a:pt x="1475" y="256"/>
                </a:lnTo>
                <a:lnTo>
                  <a:pt x="1476" y="254"/>
                </a:lnTo>
                <a:lnTo>
                  <a:pt x="1477" y="252"/>
                </a:lnTo>
                <a:lnTo>
                  <a:pt x="1480" y="246"/>
                </a:lnTo>
                <a:lnTo>
                  <a:pt x="1480" y="244"/>
                </a:lnTo>
                <a:lnTo>
                  <a:pt x="1483" y="240"/>
                </a:lnTo>
                <a:lnTo>
                  <a:pt x="1484" y="238"/>
                </a:lnTo>
                <a:lnTo>
                  <a:pt x="1484" y="237"/>
                </a:lnTo>
                <a:lnTo>
                  <a:pt x="1486" y="235"/>
                </a:lnTo>
                <a:lnTo>
                  <a:pt x="1487" y="233"/>
                </a:lnTo>
                <a:lnTo>
                  <a:pt x="1488" y="232"/>
                </a:lnTo>
                <a:lnTo>
                  <a:pt x="1489" y="232"/>
                </a:lnTo>
                <a:lnTo>
                  <a:pt x="1490" y="231"/>
                </a:lnTo>
                <a:lnTo>
                  <a:pt x="1494" y="229"/>
                </a:lnTo>
                <a:lnTo>
                  <a:pt x="1495" y="226"/>
                </a:lnTo>
                <a:lnTo>
                  <a:pt x="1496" y="226"/>
                </a:lnTo>
                <a:close/>
                <a:moveTo>
                  <a:pt x="1120" y="1033"/>
                </a:moveTo>
                <a:lnTo>
                  <a:pt x="1117" y="1031"/>
                </a:lnTo>
                <a:lnTo>
                  <a:pt x="1119" y="1033"/>
                </a:lnTo>
                <a:lnTo>
                  <a:pt x="1117" y="1036"/>
                </a:lnTo>
                <a:lnTo>
                  <a:pt x="1120" y="1037"/>
                </a:lnTo>
                <a:lnTo>
                  <a:pt x="1121" y="1035"/>
                </a:lnTo>
                <a:lnTo>
                  <a:pt x="1121" y="1034"/>
                </a:lnTo>
                <a:lnTo>
                  <a:pt x="1120" y="1033"/>
                </a:lnTo>
                <a:close/>
                <a:moveTo>
                  <a:pt x="2134" y="212"/>
                </a:moveTo>
                <a:lnTo>
                  <a:pt x="2134" y="210"/>
                </a:lnTo>
                <a:lnTo>
                  <a:pt x="2134" y="212"/>
                </a:lnTo>
                <a:lnTo>
                  <a:pt x="2136" y="212"/>
                </a:lnTo>
                <a:lnTo>
                  <a:pt x="2134" y="212"/>
                </a:lnTo>
                <a:lnTo>
                  <a:pt x="2133" y="212"/>
                </a:lnTo>
                <a:lnTo>
                  <a:pt x="2132" y="212"/>
                </a:lnTo>
                <a:lnTo>
                  <a:pt x="2133" y="210"/>
                </a:lnTo>
                <a:lnTo>
                  <a:pt x="2134" y="210"/>
                </a:lnTo>
                <a:lnTo>
                  <a:pt x="2134" y="212"/>
                </a:lnTo>
                <a:close/>
                <a:moveTo>
                  <a:pt x="2137" y="207"/>
                </a:moveTo>
                <a:lnTo>
                  <a:pt x="2138" y="207"/>
                </a:lnTo>
                <a:lnTo>
                  <a:pt x="2138" y="208"/>
                </a:lnTo>
                <a:lnTo>
                  <a:pt x="2139" y="208"/>
                </a:lnTo>
                <a:lnTo>
                  <a:pt x="2140" y="208"/>
                </a:lnTo>
                <a:lnTo>
                  <a:pt x="2141" y="208"/>
                </a:lnTo>
                <a:lnTo>
                  <a:pt x="2141" y="209"/>
                </a:lnTo>
                <a:lnTo>
                  <a:pt x="2141" y="210"/>
                </a:lnTo>
                <a:lnTo>
                  <a:pt x="2140" y="212"/>
                </a:lnTo>
                <a:lnTo>
                  <a:pt x="2140" y="213"/>
                </a:lnTo>
                <a:lnTo>
                  <a:pt x="2139" y="212"/>
                </a:lnTo>
                <a:lnTo>
                  <a:pt x="2139" y="210"/>
                </a:lnTo>
                <a:lnTo>
                  <a:pt x="2139" y="209"/>
                </a:lnTo>
                <a:lnTo>
                  <a:pt x="2138" y="209"/>
                </a:lnTo>
                <a:lnTo>
                  <a:pt x="2137" y="209"/>
                </a:lnTo>
                <a:lnTo>
                  <a:pt x="2137" y="208"/>
                </a:lnTo>
                <a:lnTo>
                  <a:pt x="2136" y="208"/>
                </a:lnTo>
                <a:lnTo>
                  <a:pt x="2136" y="209"/>
                </a:lnTo>
                <a:lnTo>
                  <a:pt x="2134" y="208"/>
                </a:lnTo>
                <a:lnTo>
                  <a:pt x="2133" y="207"/>
                </a:lnTo>
                <a:lnTo>
                  <a:pt x="2134" y="206"/>
                </a:lnTo>
                <a:lnTo>
                  <a:pt x="2136" y="206"/>
                </a:lnTo>
                <a:lnTo>
                  <a:pt x="2137" y="207"/>
                </a:lnTo>
                <a:close/>
                <a:moveTo>
                  <a:pt x="1737" y="66"/>
                </a:moveTo>
                <a:lnTo>
                  <a:pt x="1746" y="70"/>
                </a:lnTo>
                <a:lnTo>
                  <a:pt x="1761" y="74"/>
                </a:lnTo>
                <a:lnTo>
                  <a:pt x="1766" y="78"/>
                </a:lnTo>
                <a:lnTo>
                  <a:pt x="1771" y="79"/>
                </a:lnTo>
                <a:lnTo>
                  <a:pt x="1774" y="80"/>
                </a:lnTo>
                <a:lnTo>
                  <a:pt x="1782" y="83"/>
                </a:lnTo>
                <a:lnTo>
                  <a:pt x="1783" y="83"/>
                </a:lnTo>
                <a:lnTo>
                  <a:pt x="1785" y="84"/>
                </a:lnTo>
                <a:lnTo>
                  <a:pt x="1786" y="84"/>
                </a:lnTo>
                <a:lnTo>
                  <a:pt x="1787" y="85"/>
                </a:lnTo>
                <a:lnTo>
                  <a:pt x="1788" y="85"/>
                </a:lnTo>
                <a:lnTo>
                  <a:pt x="1789" y="85"/>
                </a:lnTo>
                <a:lnTo>
                  <a:pt x="1790" y="85"/>
                </a:lnTo>
                <a:lnTo>
                  <a:pt x="1791" y="85"/>
                </a:lnTo>
                <a:lnTo>
                  <a:pt x="1793" y="87"/>
                </a:lnTo>
                <a:lnTo>
                  <a:pt x="1794" y="87"/>
                </a:lnTo>
                <a:lnTo>
                  <a:pt x="1795" y="88"/>
                </a:lnTo>
                <a:lnTo>
                  <a:pt x="1796" y="88"/>
                </a:lnTo>
                <a:lnTo>
                  <a:pt x="1798" y="89"/>
                </a:lnTo>
                <a:lnTo>
                  <a:pt x="1799" y="88"/>
                </a:lnTo>
                <a:lnTo>
                  <a:pt x="1801" y="85"/>
                </a:lnTo>
                <a:lnTo>
                  <a:pt x="1799" y="85"/>
                </a:lnTo>
                <a:lnTo>
                  <a:pt x="1798" y="83"/>
                </a:lnTo>
                <a:lnTo>
                  <a:pt x="1799" y="83"/>
                </a:lnTo>
                <a:lnTo>
                  <a:pt x="1801" y="83"/>
                </a:lnTo>
                <a:lnTo>
                  <a:pt x="1802" y="82"/>
                </a:lnTo>
                <a:lnTo>
                  <a:pt x="1799" y="81"/>
                </a:lnTo>
                <a:lnTo>
                  <a:pt x="1798" y="81"/>
                </a:lnTo>
                <a:lnTo>
                  <a:pt x="1798" y="80"/>
                </a:lnTo>
                <a:lnTo>
                  <a:pt x="1798" y="79"/>
                </a:lnTo>
                <a:lnTo>
                  <a:pt x="1798" y="78"/>
                </a:lnTo>
                <a:lnTo>
                  <a:pt x="1799" y="76"/>
                </a:lnTo>
                <a:lnTo>
                  <a:pt x="1801" y="76"/>
                </a:lnTo>
                <a:lnTo>
                  <a:pt x="1801" y="78"/>
                </a:lnTo>
                <a:lnTo>
                  <a:pt x="1802" y="79"/>
                </a:lnTo>
                <a:lnTo>
                  <a:pt x="1803" y="79"/>
                </a:lnTo>
                <a:lnTo>
                  <a:pt x="1804" y="79"/>
                </a:lnTo>
                <a:lnTo>
                  <a:pt x="1804" y="76"/>
                </a:lnTo>
                <a:lnTo>
                  <a:pt x="1805" y="75"/>
                </a:lnTo>
                <a:lnTo>
                  <a:pt x="1806" y="75"/>
                </a:lnTo>
                <a:lnTo>
                  <a:pt x="1807" y="74"/>
                </a:lnTo>
                <a:lnTo>
                  <a:pt x="1810" y="71"/>
                </a:lnTo>
                <a:lnTo>
                  <a:pt x="1808" y="67"/>
                </a:lnTo>
                <a:lnTo>
                  <a:pt x="1810" y="65"/>
                </a:lnTo>
                <a:lnTo>
                  <a:pt x="1810" y="64"/>
                </a:lnTo>
                <a:lnTo>
                  <a:pt x="1808" y="64"/>
                </a:lnTo>
                <a:lnTo>
                  <a:pt x="1807" y="63"/>
                </a:lnTo>
                <a:lnTo>
                  <a:pt x="1808" y="61"/>
                </a:lnTo>
                <a:lnTo>
                  <a:pt x="1810" y="61"/>
                </a:lnTo>
                <a:lnTo>
                  <a:pt x="1811" y="62"/>
                </a:lnTo>
                <a:lnTo>
                  <a:pt x="1812" y="62"/>
                </a:lnTo>
                <a:lnTo>
                  <a:pt x="1814" y="61"/>
                </a:lnTo>
                <a:lnTo>
                  <a:pt x="1814" y="59"/>
                </a:lnTo>
                <a:lnTo>
                  <a:pt x="1813" y="59"/>
                </a:lnTo>
                <a:lnTo>
                  <a:pt x="1812" y="59"/>
                </a:lnTo>
                <a:lnTo>
                  <a:pt x="1810" y="56"/>
                </a:lnTo>
                <a:lnTo>
                  <a:pt x="1811" y="55"/>
                </a:lnTo>
                <a:lnTo>
                  <a:pt x="1812" y="55"/>
                </a:lnTo>
                <a:lnTo>
                  <a:pt x="1814" y="55"/>
                </a:lnTo>
                <a:lnTo>
                  <a:pt x="1815" y="55"/>
                </a:lnTo>
                <a:lnTo>
                  <a:pt x="1816" y="54"/>
                </a:lnTo>
                <a:lnTo>
                  <a:pt x="1818" y="51"/>
                </a:lnTo>
                <a:lnTo>
                  <a:pt x="1822" y="50"/>
                </a:lnTo>
                <a:lnTo>
                  <a:pt x="1824" y="46"/>
                </a:lnTo>
                <a:lnTo>
                  <a:pt x="1824" y="45"/>
                </a:lnTo>
                <a:lnTo>
                  <a:pt x="1822" y="45"/>
                </a:lnTo>
                <a:lnTo>
                  <a:pt x="1820" y="45"/>
                </a:lnTo>
                <a:lnTo>
                  <a:pt x="1820" y="43"/>
                </a:lnTo>
                <a:lnTo>
                  <a:pt x="1819" y="42"/>
                </a:lnTo>
                <a:lnTo>
                  <a:pt x="1821" y="39"/>
                </a:lnTo>
                <a:lnTo>
                  <a:pt x="1823" y="36"/>
                </a:lnTo>
                <a:lnTo>
                  <a:pt x="1824" y="36"/>
                </a:lnTo>
                <a:lnTo>
                  <a:pt x="1824" y="34"/>
                </a:lnTo>
                <a:lnTo>
                  <a:pt x="1826" y="32"/>
                </a:lnTo>
                <a:lnTo>
                  <a:pt x="1828" y="30"/>
                </a:lnTo>
                <a:lnTo>
                  <a:pt x="1829" y="30"/>
                </a:lnTo>
                <a:lnTo>
                  <a:pt x="1829" y="31"/>
                </a:lnTo>
                <a:lnTo>
                  <a:pt x="1829" y="32"/>
                </a:lnTo>
                <a:lnTo>
                  <a:pt x="1830" y="33"/>
                </a:lnTo>
                <a:lnTo>
                  <a:pt x="1831" y="33"/>
                </a:lnTo>
                <a:lnTo>
                  <a:pt x="1833" y="31"/>
                </a:lnTo>
                <a:lnTo>
                  <a:pt x="1835" y="31"/>
                </a:lnTo>
                <a:lnTo>
                  <a:pt x="1835" y="30"/>
                </a:lnTo>
                <a:lnTo>
                  <a:pt x="1836" y="30"/>
                </a:lnTo>
                <a:lnTo>
                  <a:pt x="1833" y="34"/>
                </a:lnTo>
                <a:lnTo>
                  <a:pt x="1832" y="37"/>
                </a:lnTo>
                <a:lnTo>
                  <a:pt x="1830" y="39"/>
                </a:lnTo>
                <a:lnTo>
                  <a:pt x="1828" y="45"/>
                </a:lnTo>
                <a:lnTo>
                  <a:pt x="1826" y="47"/>
                </a:lnTo>
                <a:lnTo>
                  <a:pt x="1830" y="49"/>
                </a:lnTo>
                <a:lnTo>
                  <a:pt x="1831" y="50"/>
                </a:lnTo>
                <a:lnTo>
                  <a:pt x="1835" y="51"/>
                </a:lnTo>
                <a:lnTo>
                  <a:pt x="1837" y="53"/>
                </a:lnTo>
                <a:lnTo>
                  <a:pt x="1839" y="49"/>
                </a:lnTo>
                <a:lnTo>
                  <a:pt x="1840" y="47"/>
                </a:lnTo>
                <a:lnTo>
                  <a:pt x="1844" y="49"/>
                </a:lnTo>
                <a:lnTo>
                  <a:pt x="1847" y="51"/>
                </a:lnTo>
                <a:lnTo>
                  <a:pt x="1854" y="55"/>
                </a:lnTo>
                <a:lnTo>
                  <a:pt x="1858" y="57"/>
                </a:lnTo>
                <a:lnTo>
                  <a:pt x="1862" y="58"/>
                </a:lnTo>
                <a:lnTo>
                  <a:pt x="1864" y="59"/>
                </a:lnTo>
                <a:lnTo>
                  <a:pt x="1864" y="62"/>
                </a:lnTo>
                <a:lnTo>
                  <a:pt x="1864" y="64"/>
                </a:lnTo>
                <a:lnTo>
                  <a:pt x="1864" y="67"/>
                </a:lnTo>
                <a:lnTo>
                  <a:pt x="1866" y="67"/>
                </a:lnTo>
                <a:lnTo>
                  <a:pt x="1871" y="67"/>
                </a:lnTo>
                <a:lnTo>
                  <a:pt x="1875" y="67"/>
                </a:lnTo>
                <a:lnTo>
                  <a:pt x="1880" y="67"/>
                </a:lnTo>
                <a:lnTo>
                  <a:pt x="1881" y="71"/>
                </a:lnTo>
                <a:lnTo>
                  <a:pt x="1881" y="73"/>
                </a:lnTo>
                <a:lnTo>
                  <a:pt x="1882" y="75"/>
                </a:lnTo>
                <a:lnTo>
                  <a:pt x="1882" y="81"/>
                </a:lnTo>
                <a:lnTo>
                  <a:pt x="1882" y="82"/>
                </a:lnTo>
                <a:lnTo>
                  <a:pt x="1883" y="82"/>
                </a:lnTo>
                <a:lnTo>
                  <a:pt x="1883" y="83"/>
                </a:lnTo>
                <a:lnTo>
                  <a:pt x="1886" y="89"/>
                </a:lnTo>
                <a:lnTo>
                  <a:pt x="1890" y="95"/>
                </a:lnTo>
                <a:lnTo>
                  <a:pt x="1890" y="96"/>
                </a:lnTo>
                <a:lnTo>
                  <a:pt x="1890" y="97"/>
                </a:lnTo>
                <a:lnTo>
                  <a:pt x="1890" y="98"/>
                </a:lnTo>
                <a:lnTo>
                  <a:pt x="1890" y="99"/>
                </a:lnTo>
                <a:lnTo>
                  <a:pt x="1890" y="100"/>
                </a:lnTo>
                <a:lnTo>
                  <a:pt x="1888" y="105"/>
                </a:lnTo>
                <a:lnTo>
                  <a:pt x="1888" y="108"/>
                </a:lnTo>
                <a:lnTo>
                  <a:pt x="1891" y="118"/>
                </a:lnTo>
                <a:lnTo>
                  <a:pt x="1894" y="128"/>
                </a:lnTo>
                <a:lnTo>
                  <a:pt x="1896" y="126"/>
                </a:lnTo>
                <a:lnTo>
                  <a:pt x="1898" y="128"/>
                </a:lnTo>
                <a:lnTo>
                  <a:pt x="1903" y="130"/>
                </a:lnTo>
                <a:lnTo>
                  <a:pt x="1908" y="131"/>
                </a:lnTo>
                <a:lnTo>
                  <a:pt x="1915" y="134"/>
                </a:lnTo>
                <a:lnTo>
                  <a:pt x="1920" y="135"/>
                </a:lnTo>
                <a:lnTo>
                  <a:pt x="1923" y="138"/>
                </a:lnTo>
                <a:lnTo>
                  <a:pt x="1928" y="139"/>
                </a:lnTo>
                <a:lnTo>
                  <a:pt x="1931" y="141"/>
                </a:lnTo>
                <a:lnTo>
                  <a:pt x="1937" y="142"/>
                </a:lnTo>
                <a:lnTo>
                  <a:pt x="1938" y="143"/>
                </a:lnTo>
                <a:lnTo>
                  <a:pt x="1941" y="145"/>
                </a:lnTo>
                <a:lnTo>
                  <a:pt x="1945" y="146"/>
                </a:lnTo>
                <a:lnTo>
                  <a:pt x="1954" y="149"/>
                </a:lnTo>
                <a:lnTo>
                  <a:pt x="1960" y="151"/>
                </a:lnTo>
                <a:lnTo>
                  <a:pt x="1961" y="151"/>
                </a:lnTo>
                <a:lnTo>
                  <a:pt x="1965" y="155"/>
                </a:lnTo>
                <a:lnTo>
                  <a:pt x="1966" y="155"/>
                </a:lnTo>
                <a:lnTo>
                  <a:pt x="1966" y="154"/>
                </a:lnTo>
                <a:lnTo>
                  <a:pt x="1966" y="152"/>
                </a:lnTo>
                <a:lnTo>
                  <a:pt x="1965" y="152"/>
                </a:lnTo>
                <a:lnTo>
                  <a:pt x="1964" y="152"/>
                </a:lnTo>
                <a:lnTo>
                  <a:pt x="1963" y="152"/>
                </a:lnTo>
                <a:lnTo>
                  <a:pt x="1962" y="152"/>
                </a:lnTo>
                <a:lnTo>
                  <a:pt x="1962" y="151"/>
                </a:lnTo>
                <a:lnTo>
                  <a:pt x="1962" y="150"/>
                </a:lnTo>
                <a:lnTo>
                  <a:pt x="1962" y="149"/>
                </a:lnTo>
                <a:lnTo>
                  <a:pt x="1962" y="148"/>
                </a:lnTo>
                <a:lnTo>
                  <a:pt x="1962" y="146"/>
                </a:lnTo>
                <a:lnTo>
                  <a:pt x="1964" y="145"/>
                </a:lnTo>
                <a:lnTo>
                  <a:pt x="1974" y="148"/>
                </a:lnTo>
                <a:lnTo>
                  <a:pt x="1979" y="149"/>
                </a:lnTo>
                <a:lnTo>
                  <a:pt x="1980" y="150"/>
                </a:lnTo>
                <a:lnTo>
                  <a:pt x="1985" y="152"/>
                </a:lnTo>
                <a:lnTo>
                  <a:pt x="1988" y="154"/>
                </a:lnTo>
                <a:lnTo>
                  <a:pt x="1992" y="155"/>
                </a:lnTo>
                <a:lnTo>
                  <a:pt x="1995" y="155"/>
                </a:lnTo>
                <a:lnTo>
                  <a:pt x="1996" y="156"/>
                </a:lnTo>
                <a:lnTo>
                  <a:pt x="1998" y="157"/>
                </a:lnTo>
                <a:lnTo>
                  <a:pt x="1999" y="157"/>
                </a:lnTo>
                <a:lnTo>
                  <a:pt x="2006" y="159"/>
                </a:lnTo>
                <a:lnTo>
                  <a:pt x="2012" y="162"/>
                </a:lnTo>
                <a:lnTo>
                  <a:pt x="2016" y="163"/>
                </a:lnTo>
                <a:lnTo>
                  <a:pt x="2023" y="165"/>
                </a:lnTo>
                <a:lnTo>
                  <a:pt x="2024" y="165"/>
                </a:lnTo>
                <a:lnTo>
                  <a:pt x="2028" y="166"/>
                </a:lnTo>
                <a:lnTo>
                  <a:pt x="2033" y="168"/>
                </a:lnTo>
                <a:lnTo>
                  <a:pt x="2039" y="170"/>
                </a:lnTo>
                <a:lnTo>
                  <a:pt x="2046" y="172"/>
                </a:lnTo>
                <a:lnTo>
                  <a:pt x="2047" y="173"/>
                </a:lnTo>
                <a:lnTo>
                  <a:pt x="2048" y="173"/>
                </a:lnTo>
                <a:lnTo>
                  <a:pt x="2054" y="175"/>
                </a:lnTo>
                <a:lnTo>
                  <a:pt x="2058" y="176"/>
                </a:lnTo>
                <a:lnTo>
                  <a:pt x="2071" y="181"/>
                </a:lnTo>
                <a:lnTo>
                  <a:pt x="2078" y="183"/>
                </a:lnTo>
                <a:lnTo>
                  <a:pt x="2080" y="183"/>
                </a:lnTo>
                <a:lnTo>
                  <a:pt x="2084" y="185"/>
                </a:lnTo>
                <a:lnTo>
                  <a:pt x="2091" y="188"/>
                </a:lnTo>
                <a:lnTo>
                  <a:pt x="2095" y="189"/>
                </a:lnTo>
                <a:lnTo>
                  <a:pt x="2096" y="189"/>
                </a:lnTo>
                <a:lnTo>
                  <a:pt x="2099" y="191"/>
                </a:lnTo>
                <a:lnTo>
                  <a:pt x="2098" y="193"/>
                </a:lnTo>
                <a:lnTo>
                  <a:pt x="2097" y="196"/>
                </a:lnTo>
                <a:lnTo>
                  <a:pt x="2096" y="199"/>
                </a:lnTo>
                <a:lnTo>
                  <a:pt x="2090" y="207"/>
                </a:lnTo>
                <a:lnTo>
                  <a:pt x="2088" y="207"/>
                </a:lnTo>
                <a:lnTo>
                  <a:pt x="2090" y="213"/>
                </a:lnTo>
                <a:lnTo>
                  <a:pt x="2084" y="229"/>
                </a:lnTo>
                <a:lnTo>
                  <a:pt x="2081" y="233"/>
                </a:lnTo>
                <a:lnTo>
                  <a:pt x="2080" y="235"/>
                </a:lnTo>
                <a:lnTo>
                  <a:pt x="2079" y="240"/>
                </a:lnTo>
                <a:lnTo>
                  <a:pt x="2074" y="244"/>
                </a:lnTo>
                <a:lnTo>
                  <a:pt x="2073" y="242"/>
                </a:lnTo>
                <a:lnTo>
                  <a:pt x="2069" y="246"/>
                </a:lnTo>
                <a:lnTo>
                  <a:pt x="2069" y="249"/>
                </a:lnTo>
                <a:lnTo>
                  <a:pt x="2066" y="254"/>
                </a:lnTo>
                <a:lnTo>
                  <a:pt x="2066" y="255"/>
                </a:lnTo>
                <a:lnTo>
                  <a:pt x="2065" y="255"/>
                </a:lnTo>
                <a:lnTo>
                  <a:pt x="2065" y="256"/>
                </a:lnTo>
                <a:lnTo>
                  <a:pt x="2065" y="257"/>
                </a:lnTo>
                <a:lnTo>
                  <a:pt x="2065" y="258"/>
                </a:lnTo>
                <a:lnTo>
                  <a:pt x="2065" y="259"/>
                </a:lnTo>
                <a:lnTo>
                  <a:pt x="2064" y="260"/>
                </a:lnTo>
                <a:lnTo>
                  <a:pt x="2064" y="262"/>
                </a:lnTo>
                <a:lnTo>
                  <a:pt x="2063" y="262"/>
                </a:lnTo>
                <a:lnTo>
                  <a:pt x="2062" y="263"/>
                </a:lnTo>
                <a:lnTo>
                  <a:pt x="2061" y="263"/>
                </a:lnTo>
                <a:lnTo>
                  <a:pt x="2059" y="264"/>
                </a:lnTo>
                <a:lnTo>
                  <a:pt x="2058" y="265"/>
                </a:lnTo>
                <a:lnTo>
                  <a:pt x="2059" y="265"/>
                </a:lnTo>
                <a:lnTo>
                  <a:pt x="2058" y="266"/>
                </a:lnTo>
                <a:lnTo>
                  <a:pt x="2058" y="265"/>
                </a:lnTo>
                <a:lnTo>
                  <a:pt x="2058" y="266"/>
                </a:lnTo>
                <a:lnTo>
                  <a:pt x="2057" y="267"/>
                </a:lnTo>
                <a:lnTo>
                  <a:pt x="2058" y="267"/>
                </a:lnTo>
                <a:lnTo>
                  <a:pt x="2058" y="268"/>
                </a:lnTo>
                <a:lnTo>
                  <a:pt x="2057" y="268"/>
                </a:lnTo>
                <a:lnTo>
                  <a:pt x="2056" y="269"/>
                </a:lnTo>
                <a:lnTo>
                  <a:pt x="2055" y="272"/>
                </a:lnTo>
                <a:lnTo>
                  <a:pt x="2055" y="273"/>
                </a:lnTo>
                <a:lnTo>
                  <a:pt x="2056" y="273"/>
                </a:lnTo>
                <a:lnTo>
                  <a:pt x="2056" y="274"/>
                </a:lnTo>
                <a:lnTo>
                  <a:pt x="2056" y="275"/>
                </a:lnTo>
                <a:lnTo>
                  <a:pt x="2055" y="275"/>
                </a:lnTo>
                <a:lnTo>
                  <a:pt x="2055" y="276"/>
                </a:lnTo>
                <a:lnTo>
                  <a:pt x="2054" y="277"/>
                </a:lnTo>
                <a:lnTo>
                  <a:pt x="2053" y="276"/>
                </a:lnTo>
                <a:lnTo>
                  <a:pt x="2053" y="277"/>
                </a:lnTo>
                <a:lnTo>
                  <a:pt x="2052" y="277"/>
                </a:lnTo>
                <a:lnTo>
                  <a:pt x="2050" y="276"/>
                </a:lnTo>
                <a:lnTo>
                  <a:pt x="2049" y="276"/>
                </a:lnTo>
                <a:lnTo>
                  <a:pt x="2049" y="277"/>
                </a:lnTo>
                <a:lnTo>
                  <a:pt x="2048" y="279"/>
                </a:lnTo>
                <a:lnTo>
                  <a:pt x="2048" y="277"/>
                </a:lnTo>
                <a:lnTo>
                  <a:pt x="2047" y="279"/>
                </a:lnTo>
                <a:lnTo>
                  <a:pt x="2047" y="277"/>
                </a:lnTo>
                <a:lnTo>
                  <a:pt x="2047" y="276"/>
                </a:lnTo>
                <a:lnTo>
                  <a:pt x="2046" y="276"/>
                </a:lnTo>
                <a:lnTo>
                  <a:pt x="2046" y="275"/>
                </a:lnTo>
                <a:lnTo>
                  <a:pt x="2045" y="275"/>
                </a:lnTo>
                <a:lnTo>
                  <a:pt x="2044" y="275"/>
                </a:lnTo>
                <a:lnTo>
                  <a:pt x="2044" y="276"/>
                </a:lnTo>
                <a:lnTo>
                  <a:pt x="2042" y="276"/>
                </a:lnTo>
                <a:lnTo>
                  <a:pt x="2042" y="277"/>
                </a:lnTo>
                <a:lnTo>
                  <a:pt x="2041" y="276"/>
                </a:lnTo>
                <a:lnTo>
                  <a:pt x="2040" y="275"/>
                </a:lnTo>
                <a:lnTo>
                  <a:pt x="2041" y="275"/>
                </a:lnTo>
                <a:lnTo>
                  <a:pt x="2042" y="275"/>
                </a:lnTo>
                <a:lnTo>
                  <a:pt x="2042" y="274"/>
                </a:lnTo>
                <a:lnTo>
                  <a:pt x="2042" y="273"/>
                </a:lnTo>
                <a:lnTo>
                  <a:pt x="2041" y="273"/>
                </a:lnTo>
                <a:lnTo>
                  <a:pt x="2040" y="272"/>
                </a:lnTo>
                <a:lnTo>
                  <a:pt x="2040" y="271"/>
                </a:lnTo>
                <a:lnTo>
                  <a:pt x="2039" y="271"/>
                </a:lnTo>
                <a:lnTo>
                  <a:pt x="2039" y="269"/>
                </a:lnTo>
                <a:lnTo>
                  <a:pt x="2038" y="268"/>
                </a:lnTo>
                <a:lnTo>
                  <a:pt x="2037" y="268"/>
                </a:lnTo>
                <a:lnTo>
                  <a:pt x="2037" y="267"/>
                </a:lnTo>
                <a:lnTo>
                  <a:pt x="2036" y="267"/>
                </a:lnTo>
                <a:lnTo>
                  <a:pt x="2036" y="266"/>
                </a:lnTo>
                <a:lnTo>
                  <a:pt x="2034" y="266"/>
                </a:lnTo>
                <a:lnTo>
                  <a:pt x="2033" y="266"/>
                </a:lnTo>
                <a:lnTo>
                  <a:pt x="2032" y="265"/>
                </a:lnTo>
                <a:lnTo>
                  <a:pt x="2032" y="264"/>
                </a:lnTo>
                <a:lnTo>
                  <a:pt x="2032" y="265"/>
                </a:lnTo>
                <a:lnTo>
                  <a:pt x="2031" y="264"/>
                </a:lnTo>
                <a:lnTo>
                  <a:pt x="2030" y="264"/>
                </a:lnTo>
                <a:lnTo>
                  <a:pt x="2030" y="263"/>
                </a:lnTo>
                <a:lnTo>
                  <a:pt x="2030" y="264"/>
                </a:lnTo>
                <a:lnTo>
                  <a:pt x="2029" y="264"/>
                </a:lnTo>
                <a:lnTo>
                  <a:pt x="2029" y="263"/>
                </a:lnTo>
                <a:lnTo>
                  <a:pt x="2028" y="263"/>
                </a:lnTo>
                <a:lnTo>
                  <a:pt x="2027" y="263"/>
                </a:lnTo>
                <a:lnTo>
                  <a:pt x="2025" y="263"/>
                </a:lnTo>
                <a:lnTo>
                  <a:pt x="2027" y="264"/>
                </a:lnTo>
                <a:lnTo>
                  <a:pt x="2028" y="264"/>
                </a:lnTo>
                <a:lnTo>
                  <a:pt x="2029" y="265"/>
                </a:lnTo>
                <a:lnTo>
                  <a:pt x="2030" y="265"/>
                </a:lnTo>
                <a:lnTo>
                  <a:pt x="2029" y="266"/>
                </a:lnTo>
                <a:lnTo>
                  <a:pt x="2030" y="266"/>
                </a:lnTo>
                <a:lnTo>
                  <a:pt x="2029" y="266"/>
                </a:lnTo>
                <a:lnTo>
                  <a:pt x="2029" y="267"/>
                </a:lnTo>
                <a:lnTo>
                  <a:pt x="2029" y="268"/>
                </a:lnTo>
                <a:lnTo>
                  <a:pt x="2030" y="267"/>
                </a:lnTo>
                <a:lnTo>
                  <a:pt x="2031" y="267"/>
                </a:lnTo>
                <a:lnTo>
                  <a:pt x="2031" y="268"/>
                </a:lnTo>
                <a:lnTo>
                  <a:pt x="2032" y="267"/>
                </a:lnTo>
                <a:lnTo>
                  <a:pt x="2033" y="267"/>
                </a:lnTo>
                <a:lnTo>
                  <a:pt x="2033" y="268"/>
                </a:lnTo>
                <a:lnTo>
                  <a:pt x="2033" y="269"/>
                </a:lnTo>
                <a:lnTo>
                  <a:pt x="2032" y="271"/>
                </a:lnTo>
                <a:lnTo>
                  <a:pt x="2031" y="272"/>
                </a:lnTo>
                <a:lnTo>
                  <a:pt x="2031" y="273"/>
                </a:lnTo>
                <a:lnTo>
                  <a:pt x="2030" y="273"/>
                </a:lnTo>
                <a:lnTo>
                  <a:pt x="2030" y="274"/>
                </a:lnTo>
                <a:lnTo>
                  <a:pt x="2029" y="274"/>
                </a:lnTo>
                <a:lnTo>
                  <a:pt x="2030" y="274"/>
                </a:lnTo>
                <a:lnTo>
                  <a:pt x="2030" y="275"/>
                </a:lnTo>
                <a:lnTo>
                  <a:pt x="2029" y="275"/>
                </a:lnTo>
                <a:lnTo>
                  <a:pt x="2028" y="275"/>
                </a:lnTo>
                <a:lnTo>
                  <a:pt x="2029" y="276"/>
                </a:lnTo>
                <a:lnTo>
                  <a:pt x="2029" y="275"/>
                </a:lnTo>
                <a:lnTo>
                  <a:pt x="2030" y="275"/>
                </a:lnTo>
                <a:lnTo>
                  <a:pt x="2030" y="274"/>
                </a:lnTo>
                <a:lnTo>
                  <a:pt x="2031" y="274"/>
                </a:lnTo>
                <a:lnTo>
                  <a:pt x="2031" y="273"/>
                </a:lnTo>
                <a:lnTo>
                  <a:pt x="2032" y="273"/>
                </a:lnTo>
                <a:lnTo>
                  <a:pt x="2032" y="272"/>
                </a:lnTo>
                <a:lnTo>
                  <a:pt x="2033" y="272"/>
                </a:lnTo>
                <a:lnTo>
                  <a:pt x="2034" y="272"/>
                </a:lnTo>
                <a:lnTo>
                  <a:pt x="2036" y="272"/>
                </a:lnTo>
                <a:lnTo>
                  <a:pt x="2036" y="273"/>
                </a:lnTo>
                <a:lnTo>
                  <a:pt x="2037" y="273"/>
                </a:lnTo>
                <a:lnTo>
                  <a:pt x="2038" y="274"/>
                </a:lnTo>
                <a:lnTo>
                  <a:pt x="2037" y="274"/>
                </a:lnTo>
                <a:lnTo>
                  <a:pt x="2037" y="275"/>
                </a:lnTo>
                <a:lnTo>
                  <a:pt x="2037" y="276"/>
                </a:lnTo>
                <a:lnTo>
                  <a:pt x="2037" y="277"/>
                </a:lnTo>
                <a:lnTo>
                  <a:pt x="2038" y="276"/>
                </a:lnTo>
                <a:lnTo>
                  <a:pt x="2038" y="277"/>
                </a:lnTo>
                <a:lnTo>
                  <a:pt x="2037" y="277"/>
                </a:lnTo>
                <a:lnTo>
                  <a:pt x="2038" y="277"/>
                </a:lnTo>
                <a:lnTo>
                  <a:pt x="2038" y="279"/>
                </a:lnTo>
                <a:lnTo>
                  <a:pt x="2039" y="279"/>
                </a:lnTo>
                <a:lnTo>
                  <a:pt x="2039" y="280"/>
                </a:lnTo>
                <a:lnTo>
                  <a:pt x="2040" y="280"/>
                </a:lnTo>
                <a:lnTo>
                  <a:pt x="2041" y="280"/>
                </a:lnTo>
                <a:lnTo>
                  <a:pt x="2041" y="281"/>
                </a:lnTo>
                <a:lnTo>
                  <a:pt x="2041" y="280"/>
                </a:lnTo>
                <a:lnTo>
                  <a:pt x="2042" y="281"/>
                </a:lnTo>
                <a:lnTo>
                  <a:pt x="2042" y="280"/>
                </a:lnTo>
                <a:lnTo>
                  <a:pt x="2042" y="281"/>
                </a:lnTo>
                <a:lnTo>
                  <a:pt x="2044" y="281"/>
                </a:lnTo>
                <a:lnTo>
                  <a:pt x="2045" y="281"/>
                </a:lnTo>
                <a:lnTo>
                  <a:pt x="2046" y="281"/>
                </a:lnTo>
                <a:lnTo>
                  <a:pt x="2046" y="282"/>
                </a:lnTo>
                <a:lnTo>
                  <a:pt x="2046" y="283"/>
                </a:lnTo>
                <a:lnTo>
                  <a:pt x="2047" y="284"/>
                </a:lnTo>
                <a:lnTo>
                  <a:pt x="2046" y="285"/>
                </a:lnTo>
                <a:lnTo>
                  <a:pt x="2047" y="288"/>
                </a:lnTo>
                <a:lnTo>
                  <a:pt x="2046" y="289"/>
                </a:lnTo>
                <a:lnTo>
                  <a:pt x="2046" y="290"/>
                </a:lnTo>
                <a:lnTo>
                  <a:pt x="2047" y="290"/>
                </a:lnTo>
                <a:lnTo>
                  <a:pt x="2048" y="290"/>
                </a:lnTo>
                <a:lnTo>
                  <a:pt x="2048" y="289"/>
                </a:lnTo>
                <a:lnTo>
                  <a:pt x="2049" y="289"/>
                </a:lnTo>
                <a:lnTo>
                  <a:pt x="2049" y="288"/>
                </a:lnTo>
                <a:lnTo>
                  <a:pt x="2050" y="288"/>
                </a:lnTo>
                <a:lnTo>
                  <a:pt x="2052" y="288"/>
                </a:lnTo>
                <a:lnTo>
                  <a:pt x="2053" y="288"/>
                </a:lnTo>
                <a:lnTo>
                  <a:pt x="2054" y="288"/>
                </a:lnTo>
                <a:lnTo>
                  <a:pt x="2055" y="289"/>
                </a:lnTo>
                <a:lnTo>
                  <a:pt x="2054" y="289"/>
                </a:lnTo>
                <a:lnTo>
                  <a:pt x="2054" y="290"/>
                </a:lnTo>
                <a:lnTo>
                  <a:pt x="2054" y="291"/>
                </a:lnTo>
                <a:lnTo>
                  <a:pt x="2054" y="292"/>
                </a:lnTo>
                <a:lnTo>
                  <a:pt x="2054" y="293"/>
                </a:lnTo>
                <a:lnTo>
                  <a:pt x="2054" y="294"/>
                </a:lnTo>
                <a:lnTo>
                  <a:pt x="2054" y="296"/>
                </a:lnTo>
                <a:lnTo>
                  <a:pt x="2055" y="296"/>
                </a:lnTo>
                <a:lnTo>
                  <a:pt x="2055" y="297"/>
                </a:lnTo>
                <a:lnTo>
                  <a:pt x="2056" y="297"/>
                </a:lnTo>
                <a:lnTo>
                  <a:pt x="2057" y="297"/>
                </a:lnTo>
                <a:lnTo>
                  <a:pt x="2057" y="296"/>
                </a:lnTo>
                <a:lnTo>
                  <a:pt x="2058" y="296"/>
                </a:lnTo>
                <a:lnTo>
                  <a:pt x="2059" y="294"/>
                </a:lnTo>
                <a:lnTo>
                  <a:pt x="2059" y="292"/>
                </a:lnTo>
                <a:lnTo>
                  <a:pt x="2061" y="290"/>
                </a:lnTo>
                <a:lnTo>
                  <a:pt x="2062" y="289"/>
                </a:lnTo>
                <a:lnTo>
                  <a:pt x="2062" y="288"/>
                </a:lnTo>
                <a:lnTo>
                  <a:pt x="2064" y="284"/>
                </a:lnTo>
                <a:lnTo>
                  <a:pt x="2064" y="283"/>
                </a:lnTo>
                <a:lnTo>
                  <a:pt x="2064" y="281"/>
                </a:lnTo>
                <a:lnTo>
                  <a:pt x="2065" y="280"/>
                </a:lnTo>
                <a:lnTo>
                  <a:pt x="2066" y="280"/>
                </a:lnTo>
                <a:lnTo>
                  <a:pt x="2067" y="277"/>
                </a:lnTo>
                <a:lnTo>
                  <a:pt x="2067" y="276"/>
                </a:lnTo>
                <a:lnTo>
                  <a:pt x="2069" y="275"/>
                </a:lnTo>
                <a:lnTo>
                  <a:pt x="2069" y="274"/>
                </a:lnTo>
                <a:lnTo>
                  <a:pt x="2070" y="274"/>
                </a:lnTo>
                <a:lnTo>
                  <a:pt x="2070" y="273"/>
                </a:lnTo>
                <a:lnTo>
                  <a:pt x="2070" y="272"/>
                </a:lnTo>
                <a:lnTo>
                  <a:pt x="2071" y="272"/>
                </a:lnTo>
                <a:lnTo>
                  <a:pt x="2071" y="271"/>
                </a:lnTo>
                <a:lnTo>
                  <a:pt x="2072" y="269"/>
                </a:lnTo>
                <a:lnTo>
                  <a:pt x="2072" y="268"/>
                </a:lnTo>
                <a:lnTo>
                  <a:pt x="2072" y="267"/>
                </a:lnTo>
                <a:lnTo>
                  <a:pt x="2073" y="266"/>
                </a:lnTo>
                <a:lnTo>
                  <a:pt x="2073" y="264"/>
                </a:lnTo>
                <a:lnTo>
                  <a:pt x="2074" y="262"/>
                </a:lnTo>
                <a:lnTo>
                  <a:pt x="2075" y="262"/>
                </a:lnTo>
                <a:lnTo>
                  <a:pt x="2075" y="260"/>
                </a:lnTo>
                <a:lnTo>
                  <a:pt x="2075" y="259"/>
                </a:lnTo>
                <a:lnTo>
                  <a:pt x="2077" y="259"/>
                </a:lnTo>
                <a:lnTo>
                  <a:pt x="2078" y="257"/>
                </a:lnTo>
                <a:lnTo>
                  <a:pt x="2078" y="256"/>
                </a:lnTo>
                <a:lnTo>
                  <a:pt x="2079" y="256"/>
                </a:lnTo>
                <a:lnTo>
                  <a:pt x="2080" y="256"/>
                </a:lnTo>
                <a:lnTo>
                  <a:pt x="2081" y="255"/>
                </a:lnTo>
                <a:lnTo>
                  <a:pt x="2091" y="251"/>
                </a:lnTo>
                <a:lnTo>
                  <a:pt x="2095" y="243"/>
                </a:lnTo>
                <a:lnTo>
                  <a:pt x="2097" y="234"/>
                </a:lnTo>
                <a:lnTo>
                  <a:pt x="2097" y="230"/>
                </a:lnTo>
                <a:lnTo>
                  <a:pt x="2098" y="229"/>
                </a:lnTo>
                <a:lnTo>
                  <a:pt x="2094" y="226"/>
                </a:lnTo>
                <a:lnTo>
                  <a:pt x="2092" y="225"/>
                </a:lnTo>
                <a:lnTo>
                  <a:pt x="2096" y="219"/>
                </a:lnTo>
                <a:lnTo>
                  <a:pt x="2099" y="216"/>
                </a:lnTo>
                <a:lnTo>
                  <a:pt x="2099" y="214"/>
                </a:lnTo>
                <a:lnTo>
                  <a:pt x="2099" y="213"/>
                </a:lnTo>
                <a:lnTo>
                  <a:pt x="2102" y="213"/>
                </a:lnTo>
                <a:lnTo>
                  <a:pt x="2103" y="213"/>
                </a:lnTo>
                <a:lnTo>
                  <a:pt x="2104" y="213"/>
                </a:lnTo>
                <a:lnTo>
                  <a:pt x="2104" y="212"/>
                </a:lnTo>
                <a:lnTo>
                  <a:pt x="2105" y="210"/>
                </a:lnTo>
                <a:lnTo>
                  <a:pt x="2106" y="210"/>
                </a:lnTo>
                <a:lnTo>
                  <a:pt x="2108" y="210"/>
                </a:lnTo>
                <a:lnTo>
                  <a:pt x="2109" y="208"/>
                </a:lnTo>
                <a:lnTo>
                  <a:pt x="2109" y="207"/>
                </a:lnTo>
                <a:lnTo>
                  <a:pt x="2109" y="206"/>
                </a:lnTo>
                <a:lnTo>
                  <a:pt x="2111" y="205"/>
                </a:lnTo>
                <a:lnTo>
                  <a:pt x="2115" y="204"/>
                </a:lnTo>
                <a:lnTo>
                  <a:pt x="2116" y="204"/>
                </a:lnTo>
                <a:lnTo>
                  <a:pt x="2117" y="204"/>
                </a:lnTo>
                <a:lnTo>
                  <a:pt x="2116" y="205"/>
                </a:lnTo>
                <a:lnTo>
                  <a:pt x="2117" y="206"/>
                </a:lnTo>
                <a:lnTo>
                  <a:pt x="2116" y="207"/>
                </a:lnTo>
                <a:lnTo>
                  <a:pt x="2116" y="210"/>
                </a:lnTo>
                <a:lnTo>
                  <a:pt x="2116" y="212"/>
                </a:lnTo>
                <a:lnTo>
                  <a:pt x="2115" y="212"/>
                </a:lnTo>
                <a:lnTo>
                  <a:pt x="2114" y="212"/>
                </a:lnTo>
                <a:lnTo>
                  <a:pt x="2113" y="213"/>
                </a:lnTo>
                <a:lnTo>
                  <a:pt x="2115" y="216"/>
                </a:lnTo>
                <a:lnTo>
                  <a:pt x="2121" y="217"/>
                </a:lnTo>
                <a:lnTo>
                  <a:pt x="2123" y="217"/>
                </a:lnTo>
                <a:lnTo>
                  <a:pt x="2124" y="216"/>
                </a:lnTo>
                <a:lnTo>
                  <a:pt x="2125" y="216"/>
                </a:lnTo>
                <a:lnTo>
                  <a:pt x="2126" y="216"/>
                </a:lnTo>
                <a:lnTo>
                  <a:pt x="2128" y="216"/>
                </a:lnTo>
                <a:lnTo>
                  <a:pt x="2130" y="216"/>
                </a:lnTo>
                <a:lnTo>
                  <a:pt x="2131" y="217"/>
                </a:lnTo>
                <a:lnTo>
                  <a:pt x="2134" y="218"/>
                </a:lnTo>
                <a:lnTo>
                  <a:pt x="2136" y="219"/>
                </a:lnTo>
                <a:lnTo>
                  <a:pt x="2138" y="219"/>
                </a:lnTo>
                <a:lnTo>
                  <a:pt x="2139" y="221"/>
                </a:lnTo>
                <a:lnTo>
                  <a:pt x="2139" y="222"/>
                </a:lnTo>
                <a:lnTo>
                  <a:pt x="2139" y="223"/>
                </a:lnTo>
                <a:lnTo>
                  <a:pt x="2139" y="224"/>
                </a:lnTo>
                <a:lnTo>
                  <a:pt x="2138" y="229"/>
                </a:lnTo>
                <a:lnTo>
                  <a:pt x="2137" y="230"/>
                </a:lnTo>
                <a:lnTo>
                  <a:pt x="2137" y="232"/>
                </a:lnTo>
                <a:lnTo>
                  <a:pt x="2137" y="234"/>
                </a:lnTo>
                <a:lnTo>
                  <a:pt x="2136" y="234"/>
                </a:lnTo>
                <a:lnTo>
                  <a:pt x="2136" y="235"/>
                </a:lnTo>
                <a:lnTo>
                  <a:pt x="2134" y="237"/>
                </a:lnTo>
                <a:lnTo>
                  <a:pt x="2133" y="238"/>
                </a:lnTo>
                <a:lnTo>
                  <a:pt x="2133" y="239"/>
                </a:lnTo>
                <a:lnTo>
                  <a:pt x="2133" y="238"/>
                </a:lnTo>
                <a:lnTo>
                  <a:pt x="2132" y="238"/>
                </a:lnTo>
                <a:lnTo>
                  <a:pt x="2131" y="240"/>
                </a:lnTo>
                <a:lnTo>
                  <a:pt x="2130" y="241"/>
                </a:lnTo>
                <a:lnTo>
                  <a:pt x="2130" y="243"/>
                </a:lnTo>
                <a:lnTo>
                  <a:pt x="2131" y="244"/>
                </a:lnTo>
                <a:lnTo>
                  <a:pt x="2130" y="244"/>
                </a:lnTo>
                <a:lnTo>
                  <a:pt x="2129" y="244"/>
                </a:lnTo>
                <a:lnTo>
                  <a:pt x="2129" y="246"/>
                </a:lnTo>
                <a:lnTo>
                  <a:pt x="2128" y="246"/>
                </a:lnTo>
                <a:lnTo>
                  <a:pt x="2126" y="247"/>
                </a:lnTo>
                <a:lnTo>
                  <a:pt x="2126" y="248"/>
                </a:lnTo>
                <a:lnTo>
                  <a:pt x="2126" y="249"/>
                </a:lnTo>
                <a:lnTo>
                  <a:pt x="2126" y="251"/>
                </a:lnTo>
                <a:lnTo>
                  <a:pt x="2125" y="254"/>
                </a:lnTo>
                <a:lnTo>
                  <a:pt x="2128" y="255"/>
                </a:lnTo>
                <a:lnTo>
                  <a:pt x="2130" y="256"/>
                </a:lnTo>
                <a:lnTo>
                  <a:pt x="2131" y="255"/>
                </a:lnTo>
                <a:lnTo>
                  <a:pt x="2132" y="254"/>
                </a:lnTo>
                <a:lnTo>
                  <a:pt x="2133" y="251"/>
                </a:lnTo>
                <a:lnTo>
                  <a:pt x="2134" y="249"/>
                </a:lnTo>
                <a:lnTo>
                  <a:pt x="2136" y="249"/>
                </a:lnTo>
                <a:lnTo>
                  <a:pt x="2136" y="250"/>
                </a:lnTo>
                <a:lnTo>
                  <a:pt x="2134" y="251"/>
                </a:lnTo>
                <a:lnTo>
                  <a:pt x="2133" y="252"/>
                </a:lnTo>
                <a:lnTo>
                  <a:pt x="2133" y="254"/>
                </a:lnTo>
                <a:lnTo>
                  <a:pt x="2133" y="255"/>
                </a:lnTo>
                <a:lnTo>
                  <a:pt x="2133" y="256"/>
                </a:lnTo>
                <a:lnTo>
                  <a:pt x="2133" y="258"/>
                </a:lnTo>
                <a:lnTo>
                  <a:pt x="2134" y="260"/>
                </a:lnTo>
                <a:lnTo>
                  <a:pt x="2136" y="258"/>
                </a:lnTo>
                <a:lnTo>
                  <a:pt x="2136" y="256"/>
                </a:lnTo>
                <a:lnTo>
                  <a:pt x="2137" y="256"/>
                </a:lnTo>
                <a:lnTo>
                  <a:pt x="2139" y="250"/>
                </a:lnTo>
                <a:lnTo>
                  <a:pt x="2140" y="248"/>
                </a:lnTo>
                <a:lnTo>
                  <a:pt x="2141" y="248"/>
                </a:lnTo>
                <a:lnTo>
                  <a:pt x="2142" y="248"/>
                </a:lnTo>
                <a:lnTo>
                  <a:pt x="2144" y="249"/>
                </a:lnTo>
                <a:lnTo>
                  <a:pt x="2144" y="250"/>
                </a:lnTo>
                <a:lnTo>
                  <a:pt x="2142" y="251"/>
                </a:lnTo>
                <a:lnTo>
                  <a:pt x="2141" y="251"/>
                </a:lnTo>
                <a:lnTo>
                  <a:pt x="2141" y="252"/>
                </a:lnTo>
                <a:lnTo>
                  <a:pt x="2140" y="252"/>
                </a:lnTo>
                <a:lnTo>
                  <a:pt x="2140" y="254"/>
                </a:lnTo>
                <a:lnTo>
                  <a:pt x="2141" y="255"/>
                </a:lnTo>
                <a:lnTo>
                  <a:pt x="2144" y="256"/>
                </a:lnTo>
                <a:lnTo>
                  <a:pt x="2144" y="257"/>
                </a:lnTo>
                <a:lnTo>
                  <a:pt x="2145" y="257"/>
                </a:lnTo>
                <a:lnTo>
                  <a:pt x="2145" y="260"/>
                </a:lnTo>
                <a:lnTo>
                  <a:pt x="2144" y="262"/>
                </a:lnTo>
                <a:lnTo>
                  <a:pt x="2144" y="263"/>
                </a:lnTo>
                <a:lnTo>
                  <a:pt x="2144" y="264"/>
                </a:lnTo>
                <a:lnTo>
                  <a:pt x="2144" y="265"/>
                </a:lnTo>
                <a:lnTo>
                  <a:pt x="2144" y="266"/>
                </a:lnTo>
                <a:lnTo>
                  <a:pt x="2142" y="266"/>
                </a:lnTo>
                <a:lnTo>
                  <a:pt x="2142" y="267"/>
                </a:lnTo>
                <a:lnTo>
                  <a:pt x="2142" y="268"/>
                </a:lnTo>
                <a:lnTo>
                  <a:pt x="2141" y="268"/>
                </a:lnTo>
                <a:lnTo>
                  <a:pt x="2140" y="268"/>
                </a:lnTo>
                <a:lnTo>
                  <a:pt x="2140" y="269"/>
                </a:lnTo>
                <a:lnTo>
                  <a:pt x="2139" y="271"/>
                </a:lnTo>
                <a:lnTo>
                  <a:pt x="2139" y="272"/>
                </a:lnTo>
                <a:lnTo>
                  <a:pt x="2138" y="272"/>
                </a:lnTo>
                <a:lnTo>
                  <a:pt x="2137" y="273"/>
                </a:lnTo>
                <a:lnTo>
                  <a:pt x="2136" y="273"/>
                </a:lnTo>
                <a:lnTo>
                  <a:pt x="2136" y="274"/>
                </a:lnTo>
                <a:lnTo>
                  <a:pt x="2134" y="276"/>
                </a:lnTo>
                <a:lnTo>
                  <a:pt x="2133" y="280"/>
                </a:lnTo>
                <a:lnTo>
                  <a:pt x="2132" y="280"/>
                </a:lnTo>
                <a:lnTo>
                  <a:pt x="2133" y="277"/>
                </a:lnTo>
                <a:lnTo>
                  <a:pt x="2133" y="276"/>
                </a:lnTo>
                <a:lnTo>
                  <a:pt x="2132" y="275"/>
                </a:lnTo>
                <a:lnTo>
                  <a:pt x="2131" y="274"/>
                </a:lnTo>
                <a:lnTo>
                  <a:pt x="2130" y="274"/>
                </a:lnTo>
                <a:lnTo>
                  <a:pt x="2129" y="274"/>
                </a:lnTo>
                <a:lnTo>
                  <a:pt x="2124" y="274"/>
                </a:lnTo>
                <a:lnTo>
                  <a:pt x="2123" y="274"/>
                </a:lnTo>
                <a:lnTo>
                  <a:pt x="2122" y="275"/>
                </a:lnTo>
                <a:lnTo>
                  <a:pt x="2121" y="274"/>
                </a:lnTo>
                <a:lnTo>
                  <a:pt x="2116" y="276"/>
                </a:lnTo>
                <a:lnTo>
                  <a:pt x="2115" y="276"/>
                </a:lnTo>
                <a:lnTo>
                  <a:pt x="2114" y="277"/>
                </a:lnTo>
                <a:lnTo>
                  <a:pt x="2113" y="277"/>
                </a:lnTo>
                <a:lnTo>
                  <a:pt x="2111" y="280"/>
                </a:lnTo>
                <a:lnTo>
                  <a:pt x="2109" y="281"/>
                </a:lnTo>
                <a:lnTo>
                  <a:pt x="2108" y="282"/>
                </a:lnTo>
                <a:lnTo>
                  <a:pt x="2107" y="284"/>
                </a:lnTo>
                <a:lnTo>
                  <a:pt x="2106" y="286"/>
                </a:lnTo>
                <a:lnTo>
                  <a:pt x="2105" y="289"/>
                </a:lnTo>
                <a:lnTo>
                  <a:pt x="2104" y="290"/>
                </a:lnTo>
                <a:lnTo>
                  <a:pt x="2104" y="291"/>
                </a:lnTo>
                <a:lnTo>
                  <a:pt x="2104" y="292"/>
                </a:lnTo>
                <a:lnTo>
                  <a:pt x="2104" y="293"/>
                </a:lnTo>
                <a:lnTo>
                  <a:pt x="2103" y="294"/>
                </a:lnTo>
                <a:lnTo>
                  <a:pt x="2103" y="296"/>
                </a:lnTo>
                <a:lnTo>
                  <a:pt x="2103" y="297"/>
                </a:lnTo>
                <a:lnTo>
                  <a:pt x="2103" y="298"/>
                </a:lnTo>
                <a:lnTo>
                  <a:pt x="2103" y="299"/>
                </a:lnTo>
                <a:lnTo>
                  <a:pt x="2103" y="300"/>
                </a:lnTo>
                <a:lnTo>
                  <a:pt x="2103" y="301"/>
                </a:lnTo>
                <a:lnTo>
                  <a:pt x="2103" y="302"/>
                </a:lnTo>
                <a:lnTo>
                  <a:pt x="2103" y="304"/>
                </a:lnTo>
                <a:lnTo>
                  <a:pt x="2103" y="305"/>
                </a:lnTo>
                <a:lnTo>
                  <a:pt x="2103" y="306"/>
                </a:lnTo>
                <a:lnTo>
                  <a:pt x="2104" y="307"/>
                </a:lnTo>
                <a:lnTo>
                  <a:pt x="2104" y="308"/>
                </a:lnTo>
                <a:lnTo>
                  <a:pt x="2104" y="309"/>
                </a:lnTo>
                <a:lnTo>
                  <a:pt x="2104" y="310"/>
                </a:lnTo>
                <a:lnTo>
                  <a:pt x="2105" y="311"/>
                </a:lnTo>
                <a:lnTo>
                  <a:pt x="2105" y="313"/>
                </a:lnTo>
                <a:lnTo>
                  <a:pt x="2105" y="314"/>
                </a:lnTo>
                <a:lnTo>
                  <a:pt x="2106" y="315"/>
                </a:lnTo>
                <a:lnTo>
                  <a:pt x="2106" y="316"/>
                </a:lnTo>
                <a:lnTo>
                  <a:pt x="2105" y="323"/>
                </a:lnTo>
                <a:lnTo>
                  <a:pt x="2104" y="324"/>
                </a:lnTo>
                <a:lnTo>
                  <a:pt x="2103" y="324"/>
                </a:lnTo>
                <a:lnTo>
                  <a:pt x="2102" y="324"/>
                </a:lnTo>
                <a:lnTo>
                  <a:pt x="2099" y="325"/>
                </a:lnTo>
                <a:lnTo>
                  <a:pt x="2098" y="326"/>
                </a:lnTo>
                <a:lnTo>
                  <a:pt x="2097" y="326"/>
                </a:lnTo>
                <a:lnTo>
                  <a:pt x="2096" y="327"/>
                </a:lnTo>
                <a:lnTo>
                  <a:pt x="2096" y="329"/>
                </a:lnTo>
                <a:lnTo>
                  <a:pt x="2096" y="330"/>
                </a:lnTo>
                <a:lnTo>
                  <a:pt x="2096" y="331"/>
                </a:lnTo>
                <a:lnTo>
                  <a:pt x="2095" y="331"/>
                </a:lnTo>
                <a:lnTo>
                  <a:pt x="2095" y="332"/>
                </a:lnTo>
                <a:lnTo>
                  <a:pt x="2095" y="333"/>
                </a:lnTo>
                <a:lnTo>
                  <a:pt x="2095" y="334"/>
                </a:lnTo>
                <a:lnTo>
                  <a:pt x="2094" y="334"/>
                </a:lnTo>
                <a:lnTo>
                  <a:pt x="2094" y="335"/>
                </a:lnTo>
                <a:lnTo>
                  <a:pt x="2092" y="336"/>
                </a:lnTo>
                <a:lnTo>
                  <a:pt x="2091" y="339"/>
                </a:lnTo>
                <a:lnTo>
                  <a:pt x="2091" y="341"/>
                </a:lnTo>
                <a:lnTo>
                  <a:pt x="2091" y="342"/>
                </a:lnTo>
                <a:lnTo>
                  <a:pt x="2091" y="343"/>
                </a:lnTo>
                <a:lnTo>
                  <a:pt x="2092" y="344"/>
                </a:lnTo>
                <a:lnTo>
                  <a:pt x="2092" y="346"/>
                </a:lnTo>
                <a:lnTo>
                  <a:pt x="2092" y="347"/>
                </a:lnTo>
                <a:lnTo>
                  <a:pt x="2092" y="348"/>
                </a:lnTo>
                <a:lnTo>
                  <a:pt x="2094" y="348"/>
                </a:lnTo>
                <a:lnTo>
                  <a:pt x="2094" y="349"/>
                </a:lnTo>
                <a:lnTo>
                  <a:pt x="2094" y="350"/>
                </a:lnTo>
                <a:lnTo>
                  <a:pt x="2092" y="351"/>
                </a:lnTo>
                <a:lnTo>
                  <a:pt x="2091" y="351"/>
                </a:lnTo>
                <a:lnTo>
                  <a:pt x="2091" y="350"/>
                </a:lnTo>
                <a:lnTo>
                  <a:pt x="2088" y="350"/>
                </a:lnTo>
                <a:lnTo>
                  <a:pt x="2082" y="352"/>
                </a:lnTo>
                <a:lnTo>
                  <a:pt x="2081" y="352"/>
                </a:lnTo>
                <a:lnTo>
                  <a:pt x="2081" y="353"/>
                </a:lnTo>
                <a:lnTo>
                  <a:pt x="2080" y="355"/>
                </a:lnTo>
                <a:lnTo>
                  <a:pt x="2079" y="356"/>
                </a:lnTo>
                <a:lnTo>
                  <a:pt x="2079" y="357"/>
                </a:lnTo>
                <a:lnTo>
                  <a:pt x="2078" y="358"/>
                </a:lnTo>
                <a:lnTo>
                  <a:pt x="2078" y="359"/>
                </a:lnTo>
                <a:lnTo>
                  <a:pt x="2077" y="360"/>
                </a:lnTo>
                <a:lnTo>
                  <a:pt x="2075" y="360"/>
                </a:lnTo>
                <a:lnTo>
                  <a:pt x="2074" y="359"/>
                </a:lnTo>
                <a:lnTo>
                  <a:pt x="2074" y="360"/>
                </a:lnTo>
                <a:lnTo>
                  <a:pt x="2072" y="365"/>
                </a:lnTo>
                <a:lnTo>
                  <a:pt x="2072" y="366"/>
                </a:lnTo>
                <a:lnTo>
                  <a:pt x="2073" y="367"/>
                </a:lnTo>
                <a:lnTo>
                  <a:pt x="2073" y="368"/>
                </a:lnTo>
                <a:lnTo>
                  <a:pt x="2074" y="369"/>
                </a:lnTo>
                <a:lnTo>
                  <a:pt x="2075" y="371"/>
                </a:lnTo>
                <a:lnTo>
                  <a:pt x="2077" y="371"/>
                </a:lnTo>
                <a:lnTo>
                  <a:pt x="2077" y="372"/>
                </a:lnTo>
                <a:lnTo>
                  <a:pt x="2078" y="372"/>
                </a:lnTo>
                <a:lnTo>
                  <a:pt x="2078" y="377"/>
                </a:lnTo>
                <a:lnTo>
                  <a:pt x="2077" y="386"/>
                </a:lnTo>
                <a:lnTo>
                  <a:pt x="2071" y="390"/>
                </a:lnTo>
                <a:lnTo>
                  <a:pt x="2071" y="391"/>
                </a:lnTo>
                <a:lnTo>
                  <a:pt x="2070" y="391"/>
                </a:lnTo>
                <a:lnTo>
                  <a:pt x="2070" y="392"/>
                </a:lnTo>
                <a:lnTo>
                  <a:pt x="2070" y="393"/>
                </a:lnTo>
                <a:lnTo>
                  <a:pt x="2069" y="393"/>
                </a:lnTo>
                <a:lnTo>
                  <a:pt x="2069" y="394"/>
                </a:lnTo>
                <a:lnTo>
                  <a:pt x="2069" y="396"/>
                </a:lnTo>
                <a:lnTo>
                  <a:pt x="2069" y="397"/>
                </a:lnTo>
                <a:lnTo>
                  <a:pt x="2069" y="398"/>
                </a:lnTo>
                <a:lnTo>
                  <a:pt x="2067" y="398"/>
                </a:lnTo>
                <a:lnTo>
                  <a:pt x="2067" y="400"/>
                </a:lnTo>
                <a:lnTo>
                  <a:pt x="2066" y="400"/>
                </a:lnTo>
                <a:lnTo>
                  <a:pt x="2066" y="401"/>
                </a:lnTo>
                <a:lnTo>
                  <a:pt x="2065" y="400"/>
                </a:lnTo>
                <a:lnTo>
                  <a:pt x="2064" y="400"/>
                </a:lnTo>
                <a:lnTo>
                  <a:pt x="2063" y="399"/>
                </a:lnTo>
                <a:lnTo>
                  <a:pt x="2063" y="398"/>
                </a:lnTo>
                <a:lnTo>
                  <a:pt x="2062" y="398"/>
                </a:lnTo>
                <a:lnTo>
                  <a:pt x="2062" y="397"/>
                </a:lnTo>
                <a:lnTo>
                  <a:pt x="2061" y="397"/>
                </a:lnTo>
                <a:lnTo>
                  <a:pt x="2061" y="396"/>
                </a:lnTo>
                <a:lnTo>
                  <a:pt x="2061" y="394"/>
                </a:lnTo>
                <a:lnTo>
                  <a:pt x="2061" y="393"/>
                </a:lnTo>
                <a:lnTo>
                  <a:pt x="2061" y="392"/>
                </a:lnTo>
                <a:lnTo>
                  <a:pt x="2061" y="391"/>
                </a:lnTo>
                <a:lnTo>
                  <a:pt x="2061" y="390"/>
                </a:lnTo>
                <a:lnTo>
                  <a:pt x="2059" y="390"/>
                </a:lnTo>
                <a:lnTo>
                  <a:pt x="2059" y="389"/>
                </a:lnTo>
                <a:lnTo>
                  <a:pt x="2059" y="388"/>
                </a:lnTo>
                <a:lnTo>
                  <a:pt x="2058" y="385"/>
                </a:lnTo>
                <a:lnTo>
                  <a:pt x="2057" y="384"/>
                </a:lnTo>
                <a:lnTo>
                  <a:pt x="2057" y="383"/>
                </a:lnTo>
                <a:lnTo>
                  <a:pt x="2056" y="382"/>
                </a:lnTo>
                <a:lnTo>
                  <a:pt x="2055" y="380"/>
                </a:lnTo>
                <a:lnTo>
                  <a:pt x="2055" y="378"/>
                </a:lnTo>
                <a:lnTo>
                  <a:pt x="2054" y="377"/>
                </a:lnTo>
                <a:lnTo>
                  <a:pt x="2053" y="376"/>
                </a:lnTo>
                <a:lnTo>
                  <a:pt x="2052" y="374"/>
                </a:lnTo>
                <a:lnTo>
                  <a:pt x="2050" y="373"/>
                </a:lnTo>
                <a:lnTo>
                  <a:pt x="2049" y="369"/>
                </a:lnTo>
                <a:lnTo>
                  <a:pt x="2047" y="361"/>
                </a:lnTo>
                <a:lnTo>
                  <a:pt x="2047" y="360"/>
                </a:lnTo>
                <a:lnTo>
                  <a:pt x="2048" y="360"/>
                </a:lnTo>
                <a:lnTo>
                  <a:pt x="2048" y="359"/>
                </a:lnTo>
                <a:lnTo>
                  <a:pt x="2049" y="359"/>
                </a:lnTo>
                <a:lnTo>
                  <a:pt x="2049" y="358"/>
                </a:lnTo>
                <a:lnTo>
                  <a:pt x="2050" y="358"/>
                </a:lnTo>
                <a:lnTo>
                  <a:pt x="2052" y="358"/>
                </a:lnTo>
                <a:lnTo>
                  <a:pt x="2052" y="357"/>
                </a:lnTo>
                <a:lnTo>
                  <a:pt x="2052" y="356"/>
                </a:lnTo>
                <a:lnTo>
                  <a:pt x="2052" y="352"/>
                </a:lnTo>
                <a:lnTo>
                  <a:pt x="2050" y="352"/>
                </a:lnTo>
                <a:lnTo>
                  <a:pt x="2050" y="351"/>
                </a:lnTo>
                <a:lnTo>
                  <a:pt x="2050" y="350"/>
                </a:lnTo>
                <a:lnTo>
                  <a:pt x="2050" y="348"/>
                </a:lnTo>
                <a:lnTo>
                  <a:pt x="2050" y="347"/>
                </a:lnTo>
                <a:lnTo>
                  <a:pt x="2049" y="344"/>
                </a:lnTo>
                <a:lnTo>
                  <a:pt x="2049" y="343"/>
                </a:lnTo>
                <a:lnTo>
                  <a:pt x="2049" y="341"/>
                </a:lnTo>
                <a:lnTo>
                  <a:pt x="2049" y="339"/>
                </a:lnTo>
                <a:lnTo>
                  <a:pt x="2049" y="338"/>
                </a:lnTo>
                <a:lnTo>
                  <a:pt x="2049" y="336"/>
                </a:lnTo>
                <a:lnTo>
                  <a:pt x="2048" y="335"/>
                </a:lnTo>
                <a:lnTo>
                  <a:pt x="2048" y="334"/>
                </a:lnTo>
                <a:lnTo>
                  <a:pt x="2047" y="333"/>
                </a:lnTo>
                <a:lnTo>
                  <a:pt x="2047" y="332"/>
                </a:lnTo>
                <a:lnTo>
                  <a:pt x="2047" y="330"/>
                </a:lnTo>
                <a:lnTo>
                  <a:pt x="2047" y="327"/>
                </a:lnTo>
                <a:lnTo>
                  <a:pt x="2047" y="326"/>
                </a:lnTo>
                <a:lnTo>
                  <a:pt x="2047" y="325"/>
                </a:lnTo>
                <a:lnTo>
                  <a:pt x="2047" y="324"/>
                </a:lnTo>
                <a:lnTo>
                  <a:pt x="2047" y="323"/>
                </a:lnTo>
                <a:lnTo>
                  <a:pt x="2047" y="322"/>
                </a:lnTo>
                <a:lnTo>
                  <a:pt x="2047" y="321"/>
                </a:lnTo>
                <a:lnTo>
                  <a:pt x="2046" y="321"/>
                </a:lnTo>
                <a:lnTo>
                  <a:pt x="2045" y="319"/>
                </a:lnTo>
                <a:lnTo>
                  <a:pt x="2044" y="319"/>
                </a:lnTo>
                <a:lnTo>
                  <a:pt x="2042" y="319"/>
                </a:lnTo>
                <a:lnTo>
                  <a:pt x="2042" y="318"/>
                </a:lnTo>
                <a:lnTo>
                  <a:pt x="2042" y="319"/>
                </a:lnTo>
                <a:lnTo>
                  <a:pt x="2041" y="319"/>
                </a:lnTo>
                <a:lnTo>
                  <a:pt x="2040" y="319"/>
                </a:lnTo>
                <a:lnTo>
                  <a:pt x="2040" y="321"/>
                </a:lnTo>
                <a:lnTo>
                  <a:pt x="2039" y="322"/>
                </a:lnTo>
                <a:lnTo>
                  <a:pt x="2041" y="330"/>
                </a:lnTo>
                <a:lnTo>
                  <a:pt x="2040" y="331"/>
                </a:lnTo>
                <a:lnTo>
                  <a:pt x="2038" y="331"/>
                </a:lnTo>
                <a:lnTo>
                  <a:pt x="2037" y="330"/>
                </a:lnTo>
                <a:lnTo>
                  <a:pt x="2036" y="330"/>
                </a:lnTo>
                <a:lnTo>
                  <a:pt x="2034" y="330"/>
                </a:lnTo>
                <a:lnTo>
                  <a:pt x="2033" y="330"/>
                </a:lnTo>
                <a:lnTo>
                  <a:pt x="2032" y="332"/>
                </a:lnTo>
                <a:lnTo>
                  <a:pt x="2031" y="332"/>
                </a:lnTo>
                <a:lnTo>
                  <a:pt x="2031" y="333"/>
                </a:lnTo>
                <a:lnTo>
                  <a:pt x="2030" y="332"/>
                </a:lnTo>
                <a:lnTo>
                  <a:pt x="2029" y="330"/>
                </a:lnTo>
                <a:lnTo>
                  <a:pt x="2028" y="329"/>
                </a:lnTo>
                <a:lnTo>
                  <a:pt x="2027" y="327"/>
                </a:lnTo>
                <a:lnTo>
                  <a:pt x="2025" y="326"/>
                </a:lnTo>
                <a:lnTo>
                  <a:pt x="2023" y="323"/>
                </a:lnTo>
                <a:lnTo>
                  <a:pt x="2022" y="322"/>
                </a:lnTo>
                <a:lnTo>
                  <a:pt x="2021" y="319"/>
                </a:lnTo>
                <a:lnTo>
                  <a:pt x="2021" y="318"/>
                </a:lnTo>
                <a:lnTo>
                  <a:pt x="2020" y="318"/>
                </a:lnTo>
                <a:lnTo>
                  <a:pt x="2019" y="317"/>
                </a:lnTo>
                <a:lnTo>
                  <a:pt x="2019" y="316"/>
                </a:lnTo>
                <a:lnTo>
                  <a:pt x="2017" y="315"/>
                </a:lnTo>
                <a:lnTo>
                  <a:pt x="2016" y="315"/>
                </a:lnTo>
                <a:lnTo>
                  <a:pt x="2015" y="314"/>
                </a:lnTo>
                <a:lnTo>
                  <a:pt x="2014" y="314"/>
                </a:lnTo>
                <a:lnTo>
                  <a:pt x="2013" y="314"/>
                </a:lnTo>
                <a:lnTo>
                  <a:pt x="2012" y="314"/>
                </a:lnTo>
                <a:lnTo>
                  <a:pt x="2012" y="313"/>
                </a:lnTo>
                <a:lnTo>
                  <a:pt x="2011" y="311"/>
                </a:lnTo>
                <a:lnTo>
                  <a:pt x="2010" y="311"/>
                </a:lnTo>
                <a:lnTo>
                  <a:pt x="2010" y="310"/>
                </a:lnTo>
                <a:lnTo>
                  <a:pt x="2008" y="310"/>
                </a:lnTo>
                <a:lnTo>
                  <a:pt x="2007" y="310"/>
                </a:lnTo>
                <a:lnTo>
                  <a:pt x="2007" y="309"/>
                </a:lnTo>
                <a:lnTo>
                  <a:pt x="2006" y="308"/>
                </a:lnTo>
                <a:lnTo>
                  <a:pt x="2006" y="307"/>
                </a:lnTo>
                <a:lnTo>
                  <a:pt x="2005" y="307"/>
                </a:lnTo>
                <a:lnTo>
                  <a:pt x="2004" y="307"/>
                </a:lnTo>
                <a:lnTo>
                  <a:pt x="2005" y="306"/>
                </a:lnTo>
                <a:lnTo>
                  <a:pt x="2004" y="306"/>
                </a:lnTo>
                <a:lnTo>
                  <a:pt x="2004" y="307"/>
                </a:lnTo>
                <a:lnTo>
                  <a:pt x="2004" y="308"/>
                </a:lnTo>
                <a:lnTo>
                  <a:pt x="2003" y="310"/>
                </a:lnTo>
                <a:lnTo>
                  <a:pt x="2003" y="311"/>
                </a:lnTo>
                <a:lnTo>
                  <a:pt x="2002" y="311"/>
                </a:lnTo>
                <a:lnTo>
                  <a:pt x="2000" y="311"/>
                </a:lnTo>
                <a:lnTo>
                  <a:pt x="1999" y="311"/>
                </a:lnTo>
                <a:lnTo>
                  <a:pt x="1998" y="315"/>
                </a:lnTo>
                <a:lnTo>
                  <a:pt x="1994" y="323"/>
                </a:lnTo>
                <a:lnTo>
                  <a:pt x="1996" y="324"/>
                </a:lnTo>
                <a:lnTo>
                  <a:pt x="1998" y="324"/>
                </a:lnTo>
                <a:lnTo>
                  <a:pt x="1999" y="323"/>
                </a:lnTo>
                <a:lnTo>
                  <a:pt x="2000" y="323"/>
                </a:lnTo>
                <a:lnTo>
                  <a:pt x="2000" y="325"/>
                </a:lnTo>
                <a:lnTo>
                  <a:pt x="2005" y="326"/>
                </a:lnTo>
                <a:lnTo>
                  <a:pt x="2011" y="336"/>
                </a:lnTo>
                <a:lnTo>
                  <a:pt x="2012" y="365"/>
                </a:lnTo>
                <a:lnTo>
                  <a:pt x="1994" y="365"/>
                </a:lnTo>
                <a:lnTo>
                  <a:pt x="1992" y="367"/>
                </a:lnTo>
                <a:lnTo>
                  <a:pt x="1991" y="371"/>
                </a:lnTo>
                <a:lnTo>
                  <a:pt x="1991" y="373"/>
                </a:lnTo>
                <a:lnTo>
                  <a:pt x="1991" y="374"/>
                </a:lnTo>
                <a:lnTo>
                  <a:pt x="1991" y="375"/>
                </a:lnTo>
                <a:lnTo>
                  <a:pt x="1990" y="375"/>
                </a:lnTo>
                <a:lnTo>
                  <a:pt x="1990" y="376"/>
                </a:lnTo>
                <a:lnTo>
                  <a:pt x="1990" y="377"/>
                </a:lnTo>
                <a:lnTo>
                  <a:pt x="1990" y="378"/>
                </a:lnTo>
                <a:lnTo>
                  <a:pt x="1990" y="380"/>
                </a:lnTo>
                <a:lnTo>
                  <a:pt x="1991" y="380"/>
                </a:lnTo>
                <a:lnTo>
                  <a:pt x="1990" y="380"/>
                </a:lnTo>
                <a:lnTo>
                  <a:pt x="1990" y="381"/>
                </a:lnTo>
                <a:lnTo>
                  <a:pt x="1990" y="382"/>
                </a:lnTo>
                <a:lnTo>
                  <a:pt x="1991" y="383"/>
                </a:lnTo>
                <a:lnTo>
                  <a:pt x="1991" y="384"/>
                </a:lnTo>
                <a:lnTo>
                  <a:pt x="1992" y="384"/>
                </a:lnTo>
                <a:lnTo>
                  <a:pt x="1994" y="384"/>
                </a:lnTo>
                <a:lnTo>
                  <a:pt x="1995" y="384"/>
                </a:lnTo>
                <a:lnTo>
                  <a:pt x="1995" y="385"/>
                </a:lnTo>
                <a:lnTo>
                  <a:pt x="1996" y="385"/>
                </a:lnTo>
                <a:lnTo>
                  <a:pt x="1997" y="384"/>
                </a:lnTo>
                <a:lnTo>
                  <a:pt x="1997" y="385"/>
                </a:lnTo>
                <a:lnTo>
                  <a:pt x="1996" y="385"/>
                </a:lnTo>
                <a:lnTo>
                  <a:pt x="1996" y="386"/>
                </a:lnTo>
                <a:lnTo>
                  <a:pt x="1996" y="388"/>
                </a:lnTo>
                <a:lnTo>
                  <a:pt x="1995" y="388"/>
                </a:lnTo>
                <a:lnTo>
                  <a:pt x="1995" y="389"/>
                </a:lnTo>
                <a:lnTo>
                  <a:pt x="1996" y="391"/>
                </a:lnTo>
                <a:lnTo>
                  <a:pt x="1997" y="392"/>
                </a:lnTo>
                <a:lnTo>
                  <a:pt x="1997" y="393"/>
                </a:lnTo>
                <a:lnTo>
                  <a:pt x="1998" y="394"/>
                </a:lnTo>
                <a:lnTo>
                  <a:pt x="1999" y="394"/>
                </a:lnTo>
                <a:lnTo>
                  <a:pt x="1999" y="396"/>
                </a:lnTo>
                <a:lnTo>
                  <a:pt x="1998" y="397"/>
                </a:lnTo>
                <a:lnTo>
                  <a:pt x="1998" y="398"/>
                </a:lnTo>
                <a:lnTo>
                  <a:pt x="1998" y="399"/>
                </a:lnTo>
                <a:lnTo>
                  <a:pt x="1998" y="400"/>
                </a:lnTo>
                <a:lnTo>
                  <a:pt x="1997" y="400"/>
                </a:lnTo>
                <a:lnTo>
                  <a:pt x="1996" y="401"/>
                </a:lnTo>
                <a:lnTo>
                  <a:pt x="1996" y="402"/>
                </a:lnTo>
                <a:lnTo>
                  <a:pt x="1997" y="403"/>
                </a:lnTo>
                <a:lnTo>
                  <a:pt x="1996" y="403"/>
                </a:lnTo>
                <a:lnTo>
                  <a:pt x="1995" y="405"/>
                </a:lnTo>
                <a:lnTo>
                  <a:pt x="1995" y="406"/>
                </a:lnTo>
                <a:lnTo>
                  <a:pt x="1995" y="407"/>
                </a:lnTo>
                <a:lnTo>
                  <a:pt x="1995" y="408"/>
                </a:lnTo>
                <a:lnTo>
                  <a:pt x="1995" y="409"/>
                </a:lnTo>
                <a:lnTo>
                  <a:pt x="1995" y="410"/>
                </a:lnTo>
                <a:lnTo>
                  <a:pt x="1996" y="411"/>
                </a:lnTo>
                <a:lnTo>
                  <a:pt x="1997" y="411"/>
                </a:lnTo>
                <a:lnTo>
                  <a:pt x="1998" y="410"/>
                </a:lnTo>
                <a:lnTo>
                  <a:pt x="1998" y="409"/>
                </a:lnTo>
                <a:lnTo>
                  <a:pt x="2000" y="408"/>
                </a:lnTo>
                <a:lnTo>
                  <a:pt x="2002" y="407"/>
                </a:lnTo>
                <a:lnTo>
                  <a:pt x="2002" y="406"/>
                </a:lnTo>
                <a:lnTo>
                  <a:pt x="2003" y="407"/>
                </a:lnTo>
                <a:lnTo>
                  <a:pt x="2002" y="407"/>
                </a:lnTo>
                <a:lnTo>
                  <a:pt x="2000" y="408"/>
                </a:lnTo>
                <a:lnTo>
                  <a:pt x="1999" y="409"/>
                </a:lnTo>
                <a:lnTo>
                  <a:pt x="1998" y="409"/>
                </a:lnTo>
                <a:lnTo>
                  <a:pt x="1998" y="410"/>
                </a:lnTo>
                <a:lnTo>
                  <a:pt x="1998" y="411"/>
                </a:lnTo>
                <a:lnTo>
                  <a:pt x="1997" y="411"/>
                </a:lnTo>
                <a:lnTo>
                  <a:pt x="1998" y="411"/>
                </a:lnTo>
                <a:lnTo>
                  <a:pt x="1999" y="410"/>
                </a:lnTo>
                <a:lnTo>
                  <a:pt x="2000" y="410"/>
                </a:lnTo>
                <a:lnTo>
                  <a:pt x="2002" y="410"/>
                </a:lnTo>
                <a:lnTo>
                  <a:pt x="2002" y="409"/>
                </a:lnTo>
                <a:lnTo>
                  <a:pt x="2003" y="409"/>
                </a:lnTo>
                <a:lnTo>
                  <a:pt x="2003" y="408"/>
                </a:lnTo>
                <a:lnTo>
                  <a:pt x="2004" y="408"/>
                </a:lnTo>
                <a:lnTo>
                  <a:pt x="2005" y="408"/>
                </a:lnTo>
                <a:lnTo>
                  <a:pt x="2005" y="407"/>
                </a:lnTo>
                <a:lnTo>
                  <a:pt x="2006" y="407"/>
                </a:lnTo>
                <a:lnTo>
                  <a:pt x="2006" y="406"/>
                </a:lnTo>
                <a:lnTo>
                  <a:pt x="2006" y="407"/>
                </a:lnTo>
                <a:lnTo>
                  <a:pt x="2005" y="407"/>
                </a:lnTo>
                <a:lnTo>
                  <a:pt x="2005" y="408"/>
                </a:lnTo>
                <a:lnTo>
                  <a:pt x="2004" y="408"/>
                </a:lnTo>
                <a:lnTo>
                  <a:pt x="2003" y="409"/>
                </a:lnTo>
                <a:lnTo>
                  <a:pt x="2002" y="409"/>
                </a:lnTo>
                <a:lnTo>
                  <a:pt x="2000" y="410"/>
                </a:lnTo>
                <a:lnTo>
                  <a:pt x="2002" y="413"/>
                </a:lnTo>
                <a:lnTo>
                  <a:pt x="2003" y="413"/>
                </a:lnTo>
                <a:lnTo>
                  <a:pt x="2002" y="414"/>
                </a:lnTo>
                <a:lnTo>
                  <a:pt x="2002" y="415"/>
                </a:lnTo>
                <a:lnTo>
                  <a:pt x="2000" y="415"/>
                </a:lnTo>
                <a:lnTo>
                  <a:pt x="1999" y="416"/>
                </a:lnTo>
                <a:lnTo>
                  <a:pt x="2000" y="416"/>
                </a:lnTo>
                <a:lnTo>
                  <a:pt x="2004" y="414"/>
                </a:lnTo>
                <a:lnTo>
                  <a:pt x="2005" y="415"/>
                </a:lnTo>
                <a:lnTo>
                  <a:pt x="2005" y="414"/>
                </a:lnTo>
                <a:lnTo>
                  <a:pt x="2008" y="413"/>
                </a:lnTo>
                <a:lnTo>
                  <a:pt x="2005" y="415"/>
                </a:lnTo>
                <a:lnTo>
                  <a:pt x="2005" y="416"/>
                </a:lnTo>
                <a:lnTo>
                  <a:pt x="2007" y="414"/>
                </a:lnTo>
                <a:lnTo>
                  <a:pt x="2005" y="416"/>
                </a:lnTo>
                <a:lnTo>
                  <a:pt x="2006" y="416"/>
                </a:lnTo>
                <a:lnTo>
                  <a:pt x="2005" y="416"/>
                </a:lnTo>
                <a:lnTo>
                  <a:pt x="2005" y="417"/>
                </a:lnTo>
                <a:lnTo>
                  <a:pt x="2006" y="416"/>
                </a:lnTo>
                <a:lnTo>
                  <a:pt x="2006" y="417"/>
                </a:lnTo>
                <a:lnTo>
                  <a:pt x="2005" y="417"/>
                </a:lnTo>
                <a:lnTo>
                  <a:pt x="2006" y="417"/>
                </a:lnTo>
                <a:lnTo>
                  <a:pt x="2006" y="418"/>
                </a:lnTo>
                <a:lnTo>
                  <a:pt x="2006" y="417"/>
                </a:lnTo>
                <a:lnTo>
                  <a:pt x="2007" y="416"/>
                </a:lnTo>
                <a:lnTo>
                  <a:pt x="2007" y="415"/>
                </a:lnTo>
                <a:lnTo>
                  <a:pt x="2007" y="414"/>
                </a:lnTo>
                <a:lnTo>
                  <a:pt x="2008" y="414"/>
                </a:lnTo>
                <a:lnTo>
                  <a:pt x="2007" y="415"/>
                </a:lnTo>
                <a:lnTo>
                  <a:pt x="2007" y="416"/>
                </a:lnTo>
                <a:lnTo>
                  <a:pt x="2007" y="417"/>
                </a:lnTo>
                <a:lnTo>
                  <a:pt x="2006" y="417"/>
                </a:lnTo>
                <a:lnTo>
                  <a:pt x="2006" y="418"/>
                </a:lnTo>
                <a:lnTo>
                  <a:pt x="2007" y="418"/>
                </a:lnTo>
                <a:lnTo>
                  <a:pt x="2008" y="418"/>
                </a:lnTo>
                <a:lnTo>
                  <a:pt x="2008" y="417"/>
                </a:lnTo>
                <a:lnTo>
                  <a:pt x="2008" y="416"/>
                </a:lnTo>
                <a:lnTo>
                  <a:pt x="2008" y="415"/>
                </a:lnTo>
                <a:lnTo>
                  <a:pt x="2010" y="415"/>
                </a:lnTo>
                <a:lnTo>
                  <a:pt x="2010" y="414"/>
                </a:lnTo>
                <a:lnTo>
                  <a:pt x="2010" y="413"/>
                </a:lnTo>
                <a:lnTo>
                  <a:pt x="2011" y="411"/>
                </a:lnTo>
                <a:lnTo>
                  <a:pt x="2010" y="411"/>
                </a:lnTo>
                <a:lnTo>
                  <a:pt x="2011" y="411"/>
                </a:lnTo>
                <a:lnTo>
                  <a:pt x="2010" y="413"/>
                </a:lnTo>
                <a:lnTo>
                  <a:pt x="2010" y="414"/>
                </a:lnTo>
                <a:lnTo>
                  <a:pt x="2010" y="415"/>
                </a:lnTo>
                <a:lnTo>
                  <a:pt x="2008" y="416"/>
                </a:lnTo>
                <a:lnTo>
                  <a:pt x="2008" y="417"/>
                </a:lnTo>
                <a:lnTo>
                  <a:pt x="2008" y="418"/>
                </a:lnTo>
                <a:lnTo>
                  <a:pt x="2010" y="418"/>
                </a:lnTo>
                <a:lnTo>
                  <a:pt x="2008" y="418"/>
                </a:lnTo>
                <a:lnTo>
                  <a:pt x="2010" y="418"/>
                </a:lnTo>
                <a:lnTo>
                  <a:pt x="2011" y="417"/>
                </a:lnTo>
                <a:lnTo>
                  <a:pt x="2011" y="416"/>
                </a:lnTo>
                <a:lnTo>
                  <a:pt x="2011" y="415"/>
                </a:lnTo>
                <a:lnTo>
                  <a:pt x="2011" y="414"/>
                </a:lnTo>
                <a:lnTo>
                  <a:pt x="2012" y="413"/>
                </a:lnTo>
                <a:lnTo>
                  <a:pt x="2012" y="411"/>
                </a:lnTo>
                <a:lnTo>
                  <a:pt x="2012" y="410"/>
                </a:lnTo>
                <a:lnTo>
                  <a:pt x="2013" y="410"/>
                </a:lnTo>
                <a:lnTo>
                  <a:pt x="2012" y="410"/>
                </a:lnTo>
                <a:lnTo>
                  <a:pt x="2012" y="411"/>
                </a:lnTo>
                <a:lnTo>
                  <a:pt x="2012" y="413"/>
                </a:lnTo>
                <a:lnTo>
                  <a:pt x="2012" y="414"/>
                </a:lnTo>
                <a:lnTo>
                  <a:pt x="2011" y="414"/>
                </a:lnTo>
                <a:lnTo>
                  <a:pt x="2011" y="415"/>
                </a:lnTo>
                <a:lnTo>
                  <a:pt x="2011" y="416"/>
                </a:lnTo>
                <a:lnTo>
                  <a:pt x="2011" y="417"/>
                </a:lnTo>
                <a:lnTo>
                  <a:pt x="2010" y="418"/>
                </a:lnTo>
                <a:lnTo>
                  <a:pt x="2011" y="418"/>
                </a:lnTo>
                <a:lnTo>
                  <a:pt x="2010" y="418"/>
                </a:lnTo>
                <a:lnTo>
                  <a:pt x="2011" y="418"/>
                </a:lnTo>
                <a:lnTo>
                  <a:pt x="2011" y="419"/>
                </a:lnTo>
                <a:lnTo>
                  <a:pt x="2012" y="419"/>
                </a:lnTo>
                <a:lnTo>
                  <a:pt x="2012" y="418"/>
                </a:lnTo>
                <a:lnTo>
                  <a:pt x="2012" y="417"/>
                </a:lnTo>
                <a:lnTo>
                  <a:pt x="2012" y="418"/>
                </a:lnTo>
                <a:lnTo>
                  <a:pt x="2013" y="414"/>
                </a:lnTo>
                <a:lnTo>
                  <a:pt x="2014" y="410"/>
                </a:lnTo>
                <a:lnTo>
                  <a:pt x="2013" y="409"/>
                </a:lnTo>
                <a:lnTo>
                  <a:pt x="2012" y="409"/>
                </a:lnTo>
                <a:lnTo>
                  <a:pt x="2013" y="409"/>
                </a:lnTo>
                <a:lnTo>
                  <a:pt x="2014" y="409"/>
                </a:lnTo>
                <a:lnTo>
                  <a:pt x="2015" y="409"/>
                </a:lnTo>
                <a:lnTo>
                  <a:pt x="2013" y="417"/>
                </a:lnTo>
                <a:lnTo>
                  <a:pt x="2012" y="418"/>
                </a:lnTo>
                <a:lnTo>
                  <a:pt x="2012" y="420"/>
                </a:lnTo>
                <a:lnTo>
                  <a:pt x="2012" y="422"/>
                </a:lnTo>
                <a:lnTo>
                  <a:pt x="2011" y="423"/>
                </a:lnTo>
                <a:lnTo>
                  <a:pt x="2011" y="424"/>
                </a:lnTo>
                <a:lnTo>
                  <a:pt x="2011" y="423"/>
                </a:lnTo>
                <a:lnTo>
                  <a:pt x="2011" y="424"/>
                </a:lnTo>
                <a:lnTo>
                  <a:pt x="2010" y="424"/>
                </a:lnTo>
                <a:lnTo>
                  <a:pt x="2011" y="423"/>
                </a:lnTo>
                <a:lnTo>
                  <a:pt x="2010" y="422"/>
                </a:lnTo>
                <a:lnTo>
                  <a:pt x="2011" y="423"/>
                </a:lnTo>
                <a:lnTo>
                  <a:pt x="2011" y="422"/>
                </a:lnTo>
                <a:lnTo>
                  <a:pt x="2010" y="420"/>
                </a:lnTo>
                <a:lnTo>
                  <a:pt x="2010" y="422"/>
                </a:lnTo>
                <a:lnTo>
                  <a:pt x="2008" y="422"/>
                </a:lnTo>
                <a:lnTo>
                  <a:pt x="2008" y="420"/>
                </a:lnTo>
                <a:lnTo>
                  <a:pt x="2010" y="420"/>
                </a:lnTo>
                <a:lnTo>
                  <a:pt x="2008" y="420"/>
                </a:lnTo>
                <a:lnTo>
                  <a:pt x="2010" y="420"/>
                </a:lnTo>
                <a:lnTo>
                  <a:pt x="2008" y="420"/>
                </a:lnTo>
                <a:lnTo>
                  <a:pt x="2011" y="420"/>
                </a:lnTo>
                <a:lnTo>
                  <a:pt x="2011" y="422"/>
                </a:lnTo>
                <a:lnTo>
                  <a:pt x="2012" y="419"/>
                </a:lnTo>
                <a:lnTo>
                  <a:pt x="2011" y="419"/>
                </a:lnTo>
                <a:lnTo>
                  <a:pt x="2010" y="419"/>
                </a:lnTo>
                <a:lnTo>
                  <a:pt x="2008" y="419"/>
                </a:lnTo>
                <a:lnTo>
                  <a:pt x="2007" y="419"/>
                </a:lnTo>
                <a:lnTo>
                  <a:pt x="2006" y="419"/>
                </a:lnTo>
                <a:lnTo>
                  <a:pt x="2005" y="419"/>
                </a:lnTo>
                <a:lnTo>
                  <a:pt x="2004" y="420"/>
                </a:lnTo>
                <a:lnTo>
                  <a:pt x="2005" y="420"/>
                </a:lnTo>
                <a:lnTo>
                  <a:pt x="2006" y="420"/>
                </a:lnTo>
                <a:lnTo>
                  <a:pt x="2005" y="420"/>
                </a:lnTo>
                <a:lnTo>
                  <a:pt x="2004" y="420"/>
                </a:lnTo>
                <a:lnTo>
                  <a:pt x="2004" y="422"/>
                </a:lnTo>
                <a:lnTo>
                  <a:pt x="2005" y="423"/>
                </a:lnTo>
                <a:lnTo>
                  <a:pt x="2006" y="423"/>
                </a:lnTo>
                <a:lnTo>
                  <a:pt x="2007" y="423"/>
                </a:lnTo>
                <a:lnTo>
                  <a:pt x="2007" y="424"/>
                </a:lnTo>
                <a:lnTo>
                  <a:pt x="2007" y="425"/>
                </a:lnTo>
                <a:lnTo>
                  <a:pt x="2007" y="426"/>
                </a:lnTo>
                <a:lnTo>
                  <a:pt x="2007" y="427"/>
                </a:lnTo>
                <a:lnTo>
                  <a:pt x="2006" y="427"/>
                </a:lnTo>
                <a:lnTo>
                  <a:pt x="2005" y="427"/>
                </a:lnTo>
                <a:lnTo>
                  <a:pt x="2004" y="427"/>
                </a:lnTo>
                <a:lnTo>
                  <a:pt x="2004" y="428"/>
                </a:lnTo>
                <a:lnTo>
                  <a:pt x="2003" y="428"/>
                </a:lnTo>
                <a:lnTo>
                  <a:pt x="2002" y="428"/>
                </a:lnTo>
                <a:lnTo>
                  <a:pt x="2000" y="428"/>
                </a:lnTo>
                <a:lnTo>
                  <a:pt x="1999" y="427"/>
                </a:lnTo>
                <a:lnTo>
                  <a:pt x="1999" y="425"/>
                </a:lnTo>
                <a:lnTo>
                  <a:pt x="1998" y="424"/>
                </a:lnTo>
                <a:lnTo>
                  <a:pt x="1998" y="423"/>
                </a:lnTo>
                <a:lnTo>
                  <a:pt x="1997" y="423"/>
                </a:lnTo>
                <a:lnTo>
                  <a:pt x="1995" y="423"/>
                </a:lnTo>
                <a:lnTo>
                  <a:pt x="1995" y="424"/>
                </a:lnTo>
                <a:lnTo>
                  <a:pt x="1995" y="425"/>
                </a:lnTo>
                <a:lnTo>
                  <a:pt x="1994" y="425"/>
                </a:lnTo>
                <a:lnTo>
                  <a:pt x="1992" y="425"/>
                </a:lnTo>
                <a:lnTo>
                  <a:pt x="1991" y="425"/>
                </a:lnTo>
                <a:lnTo>
                  <a:pt x="1990" y="424"/>
                </a:lnTo>
                <a:lnTo>
                  <a:pt x="1991" y="424"/>
                </a:lnTo>
                <a:lnTo>
                  <a:pt x="1990" y="424"/>
                </a:lnTo>
                <a:lnTo>
                  <a:pt x="1989" y="424"/>
                </a:lnTo>
                <a:lnTo>
                  <a:pt x="1989" y="423"/>
                </a:lnTo>
                <a:lnTo>
                  <a:pt x="1988" y="423"/>
                </a:lnTo>
                <a:lnTo>
                  <a:pt x="1986" y="423"/>
                </a:lnTo>
                <a:lnTo>
                  <a:pt x="1986" y="424"/>
                </a:lnTo>
                <a:lnTo>
                  <a:pt x="1986" y="425"/>
                </a:lnTo>
                <a:lnTo>
                  <a:pt x="1987" y="425"/>
                </a:lnTo>
                <a:lnTo>
                  <a:pt x="1987" y="424"/>
                </a:lnTo>
                <a:lnTo>
                  <a:pt x="1988" y="424"/>
                </a:lnTo>
                <a:lnTo>
                  <a:pt x="1989" y="424"/>
                </a:lnTo>
                <a:lnTo>
                  <a:pt x="1989" y="425"/>
                </a:lnTo>
                <a:lnTo>
                  <a:pt x="1990" y="425"/>
                </a:lnTo>
                <a:lnTo>
                  <a:pt x="1990" y="426"/>
                </a:lnTo>
                <a:lnTo>
                  <a:pt x="1992" y="425"/>
                </a:lnTo>
                <a:lnTo>
                  <a:pt x="1992" y="426"/>
                </a:lnTo>
                <a:lnTo>
                  <a:pt x="1994" y="426"/>
                </a:lnTo>
                <a:lnTo>
                  <a:pt x="1994" y="427"/>
                </a:lnTo>
                <a:lnTo>
                  <a:pt x="1994" y="428"/>
                </a:lnTo>
                <a:lnTo>
                  <a:pt x="1994" y="430"/>
                </a:lnTo>
                <a:lnTo>
                  <a:pt x="1995" y="430"/>
                </a:lnTo>
                <a:lnTo>
                  <a:pt x="1995" y="431"/>
                </a:lnTo>
                <a:lnTo>
                  <a:pt x="1995" y="432"/>
                </a:lnTo>
                <a:lnTo>
                  <a:pt x="1996" y="432"/>
                </a:lnTo>
                <a:lnTo>
                  <a:pt x="1996" y="433"/>
                </a:lnTo>
                <a:lnTo>
                  <a:pt x="1997" y="434"/>
                </a:lnTo>
                <a:lnTo>
                  <a:pt x="1999" y="434"/>
                </a:lnTo>
                <a:lnTo>
                  <a:pt x="1997" y="434"/>
                </a:lnTo>
                <a:lnTo>
                  <a:pt x="1998" y="435"/>
                </a:lnTo>
                <a:lnTo>
                  <a:pt x="1998" y="436"/>
                </a:lnTo>
                <a:lnTo>
                  <a:pt x="1998" y="438"/>
                </a:lnTo>
                <a:lnTo>
                  <a:pt x="1997" y="438"/>
                </a:lnTo>
                <a:lnTo>
                  <a:pt x="1997" y="439"/>
                </a:lnTo>
                <a:lnTo>
                  <a:pt x="1998" y="439"/>
                </a:lnTo>
                <a:lnTo>
                  <a:pt x="1998" y="440"/>
                </a:lnTo>
                <a:lnTo>
                  <a:pt x="1999" y="440"/>
                </a:lnTo>
                <a:lnTo>
                  <a:pt x="1999" y="441"/>
                </a:lnTo>
                <a:lnTo>
                  <a:pt x="1999" y="442"/>
                </a:lnTo>
                <a:lnTo>
                  <a:pt x="2002" y="441"/>
                </a:lnTo>
                <a:lnTo>
                  <a:pt x="1999" y="442"/>
                </a:lnTo>
                <a:lnTo>
                  <a:pt x="1999" y="443"/>
                </a:lnTo>
                <a:lnTo>
                  <a:pt x="1999" y="444"/>
                </a:lnTo>
                <a:lnTo>
                  <a:pt x="1999" y="445"/>
                </a:lnTo>
                <a:lnTo>
                  <a:pt x="2000" y="445"/>
                </a:lnTo>
                <a:lnTo>
                  <a:pt x="2000" y="447"/>
                </a:lnTo>
                <a:lnTo>
                  <a:pt x="2000" y="448"/>
                </a:lnTo>
                <a:lnTo>
                  <a:pt x="2000" y="449"/>
                </a:lnTo>
                <a:lnTo>
                  <a:pt x="2002" y="450"/>
                </a:lnTo>
                <a:lnTo>
                  <a:pt x="2003" y="450"/>
                </a:lnTo>
                <a:lnTo>
                  <a:pt x="2002" y="450"/>
                </a:lnTo>
                <a:lnTo>
                  <a:pt x="2002" y="451"/>
                </a:lnTo>
                <a:lnTo>
                  <a:pt x="2002" y="450"/>
                </a:lnTo>
                <a:lnTo>
                  <a:pt x="2002" y="451"/>
                </a:lnTo>
                <a:lnTo>
                  <a:pt x="2003" y="451"/>
                </a:lnTo>
                <a:lnTo>
                  <a:pt x="2004" y="451"/>
                </a:lnTo>
                <a:lnTo>
                  <a:pt x="2003" y="451"/>
                </a:lnTo>
                <a:lnTo>
                  <a:pt x="2002" y="451"/>
                </a:lnTo>
                <a:lnTo>
                  <a:pt x="2002" y="452"/>
                </a:lnTo>
                <a:lnTo>
                  <a:pt x="2002" y="455"/>
                </a:lnTo>
                <a:lnTo>
                  <a:pt x="1998" y="457"/>
                </a:lnTo>
                <a:lnTo>
                  <a:pt x="1997" y="457"/>
                </a:lnTo>
                <a:lnTo>
                  <a:pt x="1996" y="457"/>
                </a:lnTo>
                <a:lnTo>
                  <a:pt x="1996" y="458"/>
                </a:lnTo>
                <a:lnTo>
                  <a:pt x="1995" y="458"/>
                </a:lnTo>
                <a:lnTo>
                  <a:pt x="1995" y="459"/>
                </a:lnTo>
                <a:lnTo>
                  <a:pt x="1995" y="460"/>
                </a:lnTo>
                <a:lnTo>
                  <a:pt x="1995" y="461"/>
                </a:lnTo>
                <a:lnTo>
                  <a:pt x="1994" y="461"/>
                </a:lnTo>
                <a:lnTo>
                  <a:pt x="1994" y="463"/>
                </a:lnTo>
                <a:lnTo>
                  <a:pt x="1994" y="464"/>
                </a:lnTo>
                <a:lnTo>
                  <a:pt x="1994" y="465"/>
                </a:lnTo>
                <a:lnTo>
                  <a:pt x="1994" y="466"/>
                </a:lnTo>
                <a:lnTo>
                  <a:pt x="1994" y="467"/>
                </a:lnTo>
                <a:lnTo>
                  <a:pt x="1994" y="468"/>
                </a:lnTo>
                <a:lnTo>
                  <a:pt x="1995" y="468"/>
                </a:lnTo>
                <a:lnTo>
                  <a:pt x="1995" y="469"/>
                </a:lnTo>
                <a:lnTo>
                  <a:pt x="1995" y="470"/>
                </a:lnTo>
                <a:lnTo>
                  <a:pt x="1995" y="472"/>
                </a:lnTo>
                <a:lnTo>
                  <a:pt x="1996" y="473"/>
                </a:lnTo>
                <a:lnTo>
                  <a:pt x="1996" y="474"/>
                </a:lnTo>
                <a:lnTo>
                  <a:pt x="1997" y="474"/>
                </a:lnTo>
                <a:lnTo>
                  <a:pt x="1997" y="473"/>
                </a:lnTo>
                <a:lnTo>
                  <a:pt x="1998" y="473"/>
                </a:lnTo>
                <a:lnTo>
                  <a:pt x="1998" y="474"/>
                </a:lnTo>
                <a:lnTo>
                  <a:pt x="1997" y="474"/>
                </a:lnTo>
                <a:lnTo>
                  <a:pt x="1996" y="474"/>
                </a:lnTo>
                <a:lnTo>
                  <a:pt x="1996" y="475"/>
                </a:lnTo>
                <a:lnTo>
                  <a:pt x="1996" y="476"/>
                </a:lnTo>
                <a:lnTo>
                  <a:pt x="1997" y="476"/>
                </a:lnTo>
                <a:lnTo>
                  <a:pt x="1998" y="476"/>
                </a:lnTo>
                <a:lnTo>
                  <a:pt x="1997" y="476"/>
                </a:lnTo>
                <a:lnTo>
                  <a:pt x="1996" y="476"/>
                </a:lnTo>
                <a:lnTo>
                  <a:pt x="1996" y="477"/>
                </a:lnTo>
                <a:lnTo>
                  <a:pt x="1995" y="477"/>
                </a:lnTo>
                <a:lnTo>
                  <a:pt x="1996" y="478"/>
                </a:lnTo>
                <a:lnTo>
                  <a:pt x="1996" y="480"/>
                </a:lnTo>
                <a:lnTo>
                  <a:pt x="1996" y="481"/>
                </a:lnTo>
                <a:lnTo>
                  <a:pt x="1996" y="482"/>
                </a:lnTo>
                <a:lnTo>
                  <a:pt x="1997" y="482"/>
                </a:lnTo>
                <a:lnTo>
                  <a:pt x="1996" y="483"/>
                </a:lnTo>
                <a:lnTo>
                  <a:pt x="1996" y="484"/>
                </a:lnTo>
                <a:lnTo>
                  <a:pt x="1996" y="485"/>
                </a:lnTo>
                <a:lnTo>
                  <a:pt x="1996" y="486"/>
                </a:lnTo>
                <a:lnTo>
                  <a:pt x="1996" y="487"/>
                </a:lnTo>
                <a:lnTo>
                  <a:pt x="1997" y="487"/>
                </a:lnTo>
                <a:lnTo>
                  <a:pt x="1997" y="489"/>
                </a:lnTo>
                <a:lnTo>
                  <a:pt x="1997" y="490"/>
                </a:lnTo>
                <a:lnTo>
                  <a:pt x="1997" y="491"/>
                </a:lnTo>
                <a:lnTo>
                  <a:pt x="1997" y="492"/>
                </a:lnTo>
                <a:lnTo>
                  <a:pt x="1997" y="493"/>
                </a:lnTo>
                <a:lnTo>
                  <a:pt x="1998" y="493"/>
                </a:lnTo>
                <a:lnTo>
                  <a:pt x="1998" y="494"/>
                </a:lnTo>
                <a:lnTo>
                  <a:pt x="1998" y="495"/>
                </a:lnTo>
                <a:lnTo>
                  <a:pt x="1999" y="495"/>
                </a:lnTo>
                <a:lnTo>
                  <a:pt x="1999" y="497"/>
                </a:lnTo>
                <a:lnTo>
                  <a:pt x="1999" y="498"/>
                </a:lnTo>
                <a:lnTo>
                  <a:pt x="1999" y="499"/>
                </a:lnTo>
                <a:lnTo>
                  <a:pt x="2000" y="499"/>
                </a:lnTo>
                <a:lnTo>
                  <a:pt x="1999" y="499"/>
                </a:lnTo>
                <a:lnTo>
                  <a:pt x="2000" y="499"/>
                </a:lnTo>
                <a:lnTo>
                  <a:pt x="2000" y="500"/>
                </a:lnTo>
                <a:lnTo>
                  <a:pt x="2000" y="501"/>
                </a:lnTo>
                <a:lnTo>
                  <a:pt x="2000" y="502"/>
                </a:lnTo>
                <a:lnTo>
                  <a:pt x="2002" y="502"/>
                </a:lnTo>
                <a:lnTo>
                  <a:pt x="2003" y="502"/>
                </a:lnTo>
                <a:lnTo>
                  <a:pt x="2002" y="503"/>
                </a:lnTo>
                <a:lnTo>
                  <a:pt x="2002" y="505"/>
                </a:lnTo>
                <a:lnTo>
                  <a:pt x="2003" y="505"/>
                </a:lnTo>
                <a:lnTo>
                  <a:pt x="2005" y="503"/>
                </a:lnTo>
                <a:lnTo>
                  <a:pt x="2004" y="503"/>
                </a:lnTo>
                <a:lnTo>
                  <a:pt x="2005" y="503"/>
                </a:lnTo>
                <a:lnTo>
                  <a:pt x="2003" y="505"/>
                </a:lnTo>
                <a:lnTo>
                  <a:pt x="2003" y="506"/>
                </a:lnTo>
                <a:lnTo>
                  <a:pt x="2004" y="506"/>
                </a:lnTo>
                <a:lnTo>
                  <a:pt x="2004" y="507"/>
                </a:lnTo>
                <a:lnTo>
                  <a:pt x="2005" y="506"/>
                </a:lnTo>
                <a:lnTo>
                  <a:pt x="2006" y="506"/>
                </a:lnTo>
                <a:lnTo>
                  <a:pt x="2004" y="507"/>
                </a:lnTo>
                <a:lnTo>
                  <a:pt x="2004" y="508"/>
                </a:lnTo>
                <a:lnTo>
                  <a:pt x="2005" y="508"/>
                </a:lnTo>
                <a:lnTo>
                  <a:pt x="2005" y="509"/>
                </a:lnTo>
                <a:lnTo>
                  <a:pt x="2006" y="509"/>
                </a:lnTo>
                <a:lnTo>
                  <a:pt x="2005" y="509"/>
                </a:lnTo>
                <a:lnTo>
                  <a:pt x="2006" y="509"/>
                </a:lnTo>
                <a:lnTo>
                  <a:pt x="2005" y="510"/>
                </a:lnTo>
                <a:lnTo>
                  <a:pt x="2006" y="510"/>
                </a:lnTo>
                <a:lnTo>
                  <a:pt x="2006" y="511"/>
                </a:lnTo>
                <a:lnTo>
                  <a:pt x="2007" y="511"/>
                </a:lnTo>
                <a:lnTo>
                  <a:pt x="2006" y="511"/>
                </a:lnTo>
                <a:lnTo>
                  <a:pt x="2006" y="512"/>
                </a:lnTo>
                <a:lnTo>
                  <a:pt x="2007" y="512"/>
                </a:lnTo>
                <a:lnTo>
                  <a:pt x="2007" y="514"/>
                </a:lnTo>
                <a:lnTo>
                  <a:pt x="2007" y="515"/>
                </a:lnTo>
                <a:lnTo>
                  <a:pt x="2008" y="515"/>
                </a:lnTo>
                <a:lnTo>
                  <a:pt x="2010" y="515"/>
                </a:lnTo>
                <a:lnTo>
                  <a:pt x="2010" y="516"/>
                </a:lnTo>
                <a:lnTo>
                  <a:pt x="2008" y="516"/>
                </a:lnTo>
                <a:lnTo>
                  <a:pt x="2010" y="516"/>
                </a:lnTo>
                <a:lnTo>
                  <a:pt x="2008" y="516"/>
                </a:lnTo>
                <a:lnTo>
                  <a:pt x="2008" y="517"/>
                </a:lnTo>
                <a:lnTo>
                  <a:pt x="2010" y="517"/>
                </a:lnTo>
                <a:lnTo>
                  <a:pt x="2010" y="516"/>
                </a:lnTo>
                <a:lnTo>
                  <a:pt x="2010" y="517"/>
                </a:lnTo>
                <a:lnTo>
                  <a:pt x="2011" y="517"/>
                </a:lnTo>
                <a:lnTo>
                  <a:pt x="2011" y="518"/>
                </a:lnTo>
                <a:lnTo>
                  <a:pt x="2010" y="518"/>
                </a:lnTo>
                <a:lnTo>
                  <a:pt x="2011" y="518"/>
                </a:lnTo>
                <a:lnTo>
                  <a:pt x="2011" y="519"/>
                </a:lnTo>
                <a:lnTo>
                  <a:pt x="2012" y="519"/>
                </a:lnTo>
                <a:lnTo>
                  <a:pt x="2014" y="519"/>
                </a:lnTo>
                <a:lnTo>
                  <a:pt x="2015" y="519"/>
                </a:lnTo>
                <a:lnTo>
                  <a:pt x="2016" y="519"/>
                </a:lnTo>
                <a:lnTo>
                  <a:pt x="2019" y="519"/>
                </a:lnTo>
                <a:lnTo>
                  <a:pt x="2020" y="519"/>
                </a:lnTo>
                <a:lnTo>
                  <a:pt x="2021" y="519"/>
                </a:lnTo>
                <a:lnTo>
                  <a:pt x="2023" y="519"/>
                </a:lnTo>
                <a:lnTo>
                  <a:pt x="2023" y="520"/>
                </a:lnTo>
                <a:lnTo>
                  <a:pt x="2023" y="522"/>
                </a:lnTo>
                <a:lnTo>
                  <a:pt x="2022" y="522"/>
                </a:lnTo>
                <a:lnTo>
                  <a:pt x="2022" y="520"/>
                </a:lnTo>
                <a:lnTo>
                  <a:pt x="2019" y="520"/>
                </a:lnTo>
                <a:lnTo>
                  <a:pt x="2019" y="522"/>
                </a:lnTo>
                <a:lnTo>
                  <a:pt x="2022" y="522"/>
                </a:lnTo>
                <a:lnTo>
                  <a:pt x="2023" y="522"/>
                </a:lnTo>
                <a:lnTo>
                  <a:pt x="2022" y="522"/>
                </a:lnTo>
                <a:lnTo>
                  <a:pt x="2015" y="522"/>
                </a:lnTo>
                <a:lnTo>
                  <a:pt x="2019" y="522"/>
                </a:lnTo>
                <a:lnTo>
                  <a:pt x="2019" y="520"/>
                </a:lnTo>
                <a:lnTo>
                  <a:pt x="2017" y="520"/>
                </a:lnTo>
                <a:lnTo>
                  <a:pt x="2016" y="520"/>
                </a:lnTo>
                <a:lnTo>
                  <a:pt x="2015" y="520"/>
                </a:lnTo>
                <a:lnTo>
                  <a:pt x="2014" y="520"/>
                </a:lnTo>
                <a:lnTo>
                  <a:pt x="2013" y="522"/>
                </a:lnTo>
                <a:lnTo>
                  <a:pt x="2012" y="522"/>
                </a:lnTo>
                <a:lnTo>
                  <a:pt x="2011" y="522"/>
                </a:lnTo>
                <a:lnTo>
                  <a:pt x="2011" y="523"/>
                </a:lnTo>
                <a:lnTo>
                  <a:pt x="2011" y="524"/>
                </a:lnTo>
                <a:lnTo>
                  <a:pt x="2010" y="524"/>
                </a:lnTo>
                <a:lnTo>
                  <a:pt x="2010" y="525"/>
                </a:lnTo>
                <a:lnTo>
                  <a:pt x="2008" y="525"/>
                </a:lnTo>
                <a:lnTo>
                  <a:pt x="2007" y="526"/>
                </a:lnTo>
                <a:lnTo>
                  <a:pt x="2007" y="527"/>
                </a:lnTo>
                <a:lnTo>
                  <a:pt x="2006" y="527"/>
                </a:lnTo>
                <a:lnTo>
                  <a:pt x="2006" y="528"/>
                </a:lnTo>
                <a:lnTo>
                  <a:pt x="2005" y="528"/>
                </a:lnTo>
                <a:lnTo>
                  <a:pt x="2006" y="528"/>
                </a:lnTo>
                <a:lnTo>
                  <a:pt x="2006" y="530"/>
                </a:lnTo>
                <a:lnTo>
                  <a:pt x="2006" y="531"/>
                </a:lnTo>
                <a:lnTo>
                  <a:pt x="2008" y="531"/>
                </a:lnTo>
                <a:lnTo>
                  <a:pt x="2010" y="531"/>
                </a:lnTo>
                <a:lnTo>
                  <a:pt x="2008" y="531"/>
                </a:lnTo>
                <a:lnTo>
                  <a:pt x="2006" y="531"/>
                </a:lnTo>
                <a:lnTo>
                  <a:pt x="2006" y="532"/>
                </a:lnTo>
                <a:lnTo>
                  <a:pt x="2005" y="532"/>
                </a:lnTo>
                <a:lnTo>
                  <a:pt x="2005" y="533"/>
                </a:lnTo>
                <a:lnTo>
                  <a:pt x="2005" y="534"/>
                </a:lnTo>
                <a:lnTo>
                  <a:pt x="2007" y="533"/>
                </a:lnTo>
                <a:lnTo>
                  <a:pt x="2005" y="534"/>
                </a:lnTo>
                <a:lnTo>
                  <a:pt x="2006" y="535"/>
                </a:lnTo>
                <a:lnTo>
                  <a:pt x="2006" y="536"/>
                </a:lnTo>
                <a:lnTo>
                  <a:pt x="2006" y="537"/>
                </a:lnTo>
                <a:lnTo>
                  <a:pt x="2007" y="537"/>
                </a:lnTo>
                <a:lnTo>
                  <a:pt x="2008" y="537"/>
                </a:lnTo>
                <a:lnTo>
                  <a:pt x="2010" y="537"/>
                </a:lnTo>
                <a:lnTo>
                  <a:pt x="2010" y="536"/>
                </a:lnTo>
                <a:lnTo>
                  <a:pt x="2013" y="535"/>
                </a:lnTo>
                <a:lnTo>
                  <a:pt x="2014" y="535"/>
                </a:lnTo>
                <a:lnTo>
                  <a:pt x="2010" y="537"/>
                </a:lnTo>
                <a:lnTo>
                  <a:pt x="2010" y="536"/>
                </a:lnTo>
                <a:lnTo>
                  <a:pt x="2010" y="537"/>
                </a:lnTo>
                <a:lnTo>
                  <a:pt x="2008" y="537"/>
                </a:lnTo>
                <a:lnTo>
                  <a:pt x="2008" y="539"/>
                </a:lnTo>
                <a:lnTo>
                  <a:pt x="2010" y="539"/>
                </a:lnTo>
                <a:lnTo>
                  <a:pt x="2008" y="540"/>
                </a:lnTo>
                <a:lnTo>
                  <a:pt x="2007" y="541"/>
                </a:lnTo>
                <a:lnTo>
                  <a:pt x="2006" y="541"/>
                </a:lnTo>
                <a:lnTo>
                  <a:pt x="2005" y="542"/>
                </a:lnTo>
                <a:lnTo>
                  <a:pt x="2005" y="543"/>
                </a:lnTo>
                <a:lnTo>
                  <a:pt x="2005" y="544"/>
                </a:lnTo>
                <a:lnTo>
                  <a:pt x="2006" y="544"/>
                </a:lnTo>
                <a:lnTo>
                  <a:pt x="2008" y="544"/>
                </a:lnTo>
                <a:lnTo>
                  <a:pt x="2008" y="543"/>
                </a:lnTo>
                <a:lnTo>
                  <a:pt x="2010" y="543"/>
                </a:lnTo>
                <a:lnTo>
                  <a:pt x="2011" y="543"/>
                </a:lnTo>
                <a:lnTo>
                  <a:pt x="2011" y="542"/>
                </a:lnTo>
                <a:lnTo>
                  <a:pt x="2011" y="541"/>
                </a:lnTo>
                <a:lnTo>
                  <a:pt x="2011" y="540"/>
                </a:lnTo>
                <a:lnTo>
                  <a:pt x="2012" y="541"/>
                </a:lnTo>
                <a:lnTo>
                  <a:pt x="2012" y="542"/>
                </a:lnTo>
                <a:lnTo>
                  <a:pt x="2013" y="542"/>
                </a:lnTo>
                <a:lnTo>
                  <a:pt x="2014" y="542"/>
                </a:lnTo>
                <a:lnTo>
                  <a:pt x="2015" y="542"/>
                </a:lnTo>
                <a:lnTo>
                  <a:pt x="2016" y="542"/>
                </a:lnTo>
                <a:lnTo>
                  <a:pt x="2015" y="541"/>
                </a:lnTo>
                <a:lnTo>
                  <a:pt x="2016" y="541"/>
                </a:lnTo>
                <a:lnTo>
                  <a:pt x="2017" y="541"/>
                </a:lnTo>
                <a:lnTo>
                  <a:pt x="2017" y="540"/>
                </a:lnTo>
                <a:lnTo>
                  <a:pt x="2019" y="540"/>
                </a:lnTo>
                <a:lnTo>
                  <a:pt x="2020" y="540"/>
                </a:lnTo>
                <a:lnTo>
                  <a:pt x="2019" y="537"/>
                </a:lnTo>
                <a:lnTo>
                  <a:pt x="2020" y="537"/>
                </a:lnTo>
                <a:lnTo>
                  <a:pt x="2020" y="539"/>
                </a:lnTo>
                <a:lnTo>
                  <a:pt x="2021" y="539"/>
                </a:lnTo>
                <a:lnTo>
                  <a:pt x="2022" y="537"/>
                </a:lnTo>
                <a:lnTo>
                  <a:pt x="2023" y="537"/>
                </a:lnTo>
                <a:lnTo>
                  <a:pt x="2024" y="537"/>
                </a:lnTo>
                <a:lnTo>
                  <a:pt x="2024" y="536"/>
                </a:lnTo>
                <a:lnTo>
                  <a:pt x="2025" y="536"/>
                </a:lnTo>
                <a:lnTo>
                  <a:pt x="2025" y="535"/>
                </a:lnTo>
                <a:lnTo>
                  <a:pt x="2027" y="535"/>
                </a:lnTo>
                <a:lnTo>
                  <a:pt x="2027" y="534"/>
                </a:lnTo>
                <a:lnTo>
                  <a:pt x="2027" y="533"/>
                </a:lnTo>
                <a:lnTo>
                  <a:pt x="2028" y="533"/>
                </a:lnTo>
                <a:lnTo>
                  <a:pt x="2028" y="534"/>
                </a:lnTo>
                <a:lnTo>
                  <a:pt x="2029" y="534"/>
                </a:lnTo>
                <a:lnTo>
                  <a:pt x="2030" y="533"/>
                </a:lnTo>
                <a:lnTo>
                  <a:pt x="2030" y="534"/>
                </a:lnTo>
                <a:lnTo>
                  <a:pt x="2031" y="534"/>
                </a:lnTo>
                <a:lnTo>
                  <a:pt x="2032" y="534"/>
                </a:lnTo>
                <a:lnTo>
                  <a:pt x="2033" y="534"/>
                </a:lnTo>
                <a:lnTo>
                  <a:pt x="2033" y="533"/>
                </a:lnTo>
                <a:lnTo>
                  <a:pt x="2034" y="534"/>
                </a:lnTo>
                <a:lnTo>
                  <a:pt x="2036" y="535"/>
                </a:lnTo>
                <a:lnTo>
                  <a:pt x="2036" y="536"/>
                </a:lnTo>
                <a:lnTo>
                  <a:pt x="2037" y="536"/>
                </a:lnTo>
                <a:lnTo>
                  <a:pt x="2037" y="537"/>
                </a:lnTo>
                <a:lnTo>
                  <a:pt x="2038" y="539"/>
                </a:lnTo>
                <a:lnTo>
                  <a:pt x="2038" y="540"/>
                </a:lnTo>
                <a:lnTo>
                  <a:pt x="2038" y="541"/>
                </a:lnTo>
                <a:lnTo>
                  <a:pt x="2039" y="541"/>
                </a:lnTo>
                <a:lnTo>
                  <a:pt x="2038" y="541"/>
                </a:lnTo>
                <a:lnTo>
                  <a:pt x="2038" y="542"/>
                </a:lnTo>
                <a:lnTo>
                  <a:pt x="2038" y="543"/>
                </a:lnTo>
                <a:lnTo>
                  <a:pt x="2039" y="543"/>
                </a:lnTo>
                <a:lnTo>
                  <a:pt x="2038" y="543"/>
                </a:lnTo>
                <a:lnTo>
                  <a:pt x="2038" y="544"/>
                </a:lnTo>
                <a:lnTo>
                  <a:pt x="2038" y="545"/>
                </a:lnTo>
                <a:lnTo>
                  <a:pt x="2039" y="545"/>
                </a:lnTo>
                <a:lnTo>
                  <a:pt x="2038" y="545"/>
                </a:lnTo>
                <a:lnTo>
                  <a:pt x="2038" y="547"/>
                </a:lnTo>
                <a:lnTo>
                  <a:pt x="2038" y="548"/>
                </a:lnTo>
                <a:lnTo>
                  <a:pt x="2039" y="549"/>
                </a:lnTo>
                <a:lnTo>
                  <a:pt x="2040" y="549"/>
                </a:lnTo>
                <a:lnTo>
                  <a:pt x="2039" y="549"/>
                </a:lnTo>
                <a:lnTo>
                  <a:pt x="2039" y="550"/>
                </a:lnTo>
                <a:lnTo>
                  <a:pt x="2039" y="551"/>
                </a:lnTo>
                <a:lnTo>
                  <a:pt x="2040" y="551"/>
                </a:lnTo>
                <a:lnTo>
                  <a:pt x="2041" y="551"/>
                </a:lnTo>
                <a:lnTo>
                  <a:pt x="2040" y="551"/>
                </a:lnTo>
                <a:lnTo>
                  <a:pt x="2040" y="552"/>
                </a:lnTo>
                <a:lnTo>
                  <a:pt x="2040" y="553"/>
                </a:lnTo>
                <a:lnTo>
                  <a:pt x="2041" y="554"/>
                </a:lnTo>
                <a:lnTo>
                  <a:pt x="2041" y="557"/>
                </a:lnTo>
                <a:lnTo>
                  <a:pt x="2042" y="558"/>
                </a:lnTo>
                <a:lnTo>
                  <a:pt x="2042" y="559"/>
                </a:lnTo>
                <a:lnTo>
                  <a:pt x="2041" y="559"/>
                </a:lnTo>
                <a:lnTo>
                  <a:pt x="2041" y="560"/>
                </a:lnTo>
                <a:lnTo>
                  <a:pt x="2041" y="564"/>
                </a:lnTo>
                <a:lnTo>
                  <a:pt x="2042" y="567"/>
                </a:lnTo>
                <a:lnTo>
                  <a:pt x="2044" y="569"/>
                </a:lnTo>
                <a:lnTo>
                  <a:pt x="2045" y="570"/>
                </a:lnTo>
                <a:lnTo>
                  <a:pt x="2046" y="572"/>
                </a:lnTo>
                <a:lnTo>
                  <a:pt x="2047" y="574"/>
                </a:lnTo>
                <a:lnTo>
                  <a:pt x="2048" y="575"/>
                </a:lnTo>
                <a:lnTo>
                  <a:pt x="2049" y="576"/>
                </a:lnTo>
                <a:lnTo>
                  <a:pt x="2050" y="577"/>
                </a:lnTo>
                <a:lnTo>
                  <a:pt x="2052" y="577"/>
                </a:lnTo>
                <a:lnTo>
                  <a:pt x="2052" y="578"/>
                </a:lnTo>
                <a:lnTo>
                  <a:pt x="2053" y="578"/>
                </a:lnTo>
                <a:lnTo>
                  <a:pt x="2054" y="578"/>
                </a:lnTo>
                <a:lnTo>
                  <a:pt x="2055" y="578"/>
                </a:lnTo>
                <a:lnTo>
                  <a:pt x="2056" y="578"/>
                </a:lnTo>
                <a:lnTo>
                  <a:pt x="2057" y="578"/>
                </a:lnTo>
                <a:lnTo>
                  <a:pt x="2057" y="577"/>
                </a:lnTo>
                <a:lnTo>
                  <a:pt x="2058" y="577"/>
                </a:lnTo>
                <a:lnTo>
                  <a:pt x="2059" y="577"/>
                </a:lnTo>
                <a:lnTo>
                  <a:pt x="2059" y="578"/>
                </a:lnTo>
                <a:lnTo>
                  <a:pt x="2061" y="578"/>
                </a:lnTo>
                <a:lnTo>
                  <a:pt x="2062" y="578"/>
                </a:lnTo>
                <a:lnTo>
                  <a:pt x="2063" y="579"/>
                </a:lnTo>
                <a:lnTo>
                  <a:pt x="2064" y="579"/>
                </a:lnTo>
                <a:lnTo>
                  <a:pt x="2065" y="579"/>
                </a:lnTo>
                <a:lnTo>
                  <a:pt x="2065" y="581"/>
                </a:lnTo>
                <a:lnTo>
                  <a:pt x="2066" y="581"/>
                </a:lnTo>
                <a:lnTo>
                  <a:pt x="2066" y="582"/>
                </a:lnTo>
                <a:lnTo>
                  <a:pt x="2066" y="583"/>
                </a:lnTo>
                <a:lnTo>
                  <a:pt x="2067" y="583"/>
                </a:lnTo>
                <a:lnTo>
                  <a:pt x="2069" y="583"/>
                </a:lnTo>
                <a:lnTo>
                  <a:pt x="2069" y="584"/>
                </a:lnTo>
                <a:lnTo>
                  <a:pt x="2070" y="584"/>
                </a:lnTo>
                <a:lnTo>
                  <a:pt x="2071" y="584"/>
                </a:lnTo>
                <a:lnTo>
                  <a:pt x="2071" y="585"/>
                </a:lnTo>
                <a:lnTo>
                  <a:pt x="2075" y="586"/>
                </a:lnTo>
                <a:lnTo>
                  <a:pt x="2077" y="587"/>
                </a:lnTo>
                <a:lnTo>
                  <a:pt x="2078" y="587"/>
                </a:lnTo>
                <a:lnTo>
                  <a:pt x="2078" y="589"/>
                </a:lnTo>
                <a:lnTo>
                  <a:pt x="2079" y="589"/>
                </a:lnTo>
                <a:lnTo>
                  <a:pt x="2080" y="589"/>
                </a:lnTo>
                <a:lnTo>
                  <a:pt x="2080" y="593"/>
                </a:lnTo>
                <a:lnTo>
                  <a:pt x="2079" y="595"/>
                </a:lnTo>
                <a:lnTo>
                  <a:pt x="2077" y="594"/>
                </a:lnTo>
                <a:lnTo>
                  <a:pt x="2074" y="595"/>
                </a:lnTo>
                <a:lnTo>
                  <a:pt x="2073" y="594"/>
                </a:lnTo>
                <a:lnTo>
                  <a:pt x="2069" y="601"/>
                </a:lnTo>
                <a:lnTo>
                  <a:pt x="2067" y="603"/>
                </a:lnTo>
                <a:lnTo>
                  <a:pt x="2066" y="604"/>
                </a:lnTo>
                <a:lnTo>
                  <a:pt x="2064" y="606"/>
                </a:lnTo>
                <a:lnTo>
                  <a:pt x="2064" y="607"/>
                </a:lnTo>
                <a:lnTo>
                  <a:pt x="2063" y="608"/>
                </a:lnTo>
                <a:lnTo>
                  <a:pt x="2062" y="610"/>
                </a:lnTo>
                <a:lnTo>
                  <a:pt x="2061" y="610"/>
                </a:lnTo>
                <a:lnTo>
                  <a:pt x="2062" y="612"/>
                </a:lnTo>
                <a:lnTo>
                  <a:pt x="2062" y="614"/>
                </a:lnTo>
                <a:lnTo>
                  <a:pt x="2063" y="614"/>
                </a:lnTo>
                <a:lnTo>
                  <a:pt x="2062" y="614"/>
                </a:lnTo>
                <a:lnTo>
                  <a:pt x="2062" y="612"/>
                </a:lnTo>
                <a:lnTo>
                  <a:pt x="2061" y="611"/>
                </a:lnTo>
                <a:lnTo>
                  <a:pt x="2059" y="611"/>
                </a:lnTo>
                <a:lnTo>
                  <a:pt x="2058" y="611"/>
                </a:lnTo>
                <a:lnTo>
                  <a:pt x="2057" y="612"/>
                </a:lnTo>
                <a:lnTo>
                  <a:pt x="2056" y="612"/>
                </a:lnTo>
                <a:lnTo>
                  <a:pt x="2056" y="614"/>
                </a:lnTo>
                <a:lnTo>
                  <a:pt x="2055" y="614"/>
                </a:lnTo>
                <a:lnTo>
                  <a:pt x="2054" y="614"/>
                </a:lnTo>
                <a:lnTo>
                  <a:pt x="2054" y="612"/>
                </a:lnTo>
                <a:lnTo>
                  <a:pt x="2053" y="612"/>
                </a:lnTo>
                <a:lnTo>
                  <a:pt x="2052" y="612"/>
                </a:lnTo>
                <a:lnTo>
                  <a:pt x="2053" y="611"/>
                </a:lnTo>
                <a:lnTo>
                  <a:pt x="2053" y="610"/>
                </a:lnTo>
                <a:lnTo>
                  <a:pt x="2052" y="611"/>
                </a:lnTo>
                <a:lnTo>
                  <a:pt x="2053" y="610"/>
                </a:lnTo>
                <a:lnTo>
                  <a:pt x="2052" y="609"/>
                </a:lnTo>
                <a:lnTo>
                  <a:pt x="2052" y="608"/>
                </a:lnTo>
                <a:lnTo>
                  <a:pt x="2050" y="608"/>
                </a:lnTo>
                <a:lnTo>
                  <a:pt x="2049" y="607"/>
                </a:lnTo>
                <a:lnTo>
                  <a:pt x="2049" y="606"/>
                </a:lnTo>
                <a:lnTo>
                  <a:pt x="2049" y="607"/>
                </a:lnTo>
                <a:lnTo>
                  <a:pt x="2049" y="606"/>
                </a:lnTo>
                <a:lnTo>
                  <a:pt x="2049" y="607"/>
                </a:lnTo>
                <a:lnTo>
                  <a:pt x="2050" y="608"/>
                </a:lnTo>
                <a:lnTo>
                  <a:pt x="2052" y="608"/>
                </a:lnTo>
                <a:lnTo>
                  <a:pt x="2052" y="609"/>
                </a:lnTo>
                <a:lnTo>
                  <a:pt x="2053" y="609"/>
                </a:lnTo>
                <a:lnTo>
                  <a:pt x="2053" y="610"/>
                </a:lnTo>
                <a:lnTo>
                  <a:pt x="2053" y="609"/>
                </a:lnTo>
                <a:lnTo>
                  <a:pt x="2054" y="609"/>
                </a:lnTo>
                <a:lnTo>
                  <a:pt x="2054" y="608"/>
                </a:lnTo>
                <a:lnTo>
                  <a:pt x="2053" y="608"/>
                </a:lnTo>
                <a:lnTo>
                  <a:pt x="2054" y="608"/>
                </a:lnTo>
                <a:lnTo>
                  <a:pt x="2053" y="608"/>
                </a:lnTo>
                <a:lnTo>
                  <a:pt x="2053" y="607"/>
                </a:lnTo>
                <a:lnTo>
                  <a:pt x="2052" y="607"/>
                </a:lnTo>
                <a:lnTo>
                  <a:pt x="2052" y="606"/>
                </a:lnTo>
                <a:lnTo>
                  <a:pt x="2050" y="604"/>
                </a:lnTo>
                <a:lnTo>
                  <a:pt x="2049" y="603"/>
                </a:lnTo>
                <a:lnTo>
                  <a:pt x="2048" y="602"/>
                </a:lnTo>
                <a:lnTo>
                  <a:pt x="2049" y="603"/>
                </a:lnTo>
                <a:lnTo>
                  <a:pt x="2050" y="603"/>
                </a:lnTo>
                <a:lnTo>
                  <a:pt x="2050" y="604"/>
                </a:lnTo>
                <a:lnTo>
                  <a:pt x="2052" y="604"/>
                </a:lnTo>
                <a:lnTo>
                  <a:pt x="2052" y="606"/>
                </a:lnTo>
                <a:lnTo>
                  <a:pt x="2053" y="607"/>
                </a:lnTo>
                <a:lnTo>
                  <a:pt x="2053" y="608"/>
                </a:lnTo>
                <a:lnTo>
                  <a:pt x="2054" y="608"/>
                </a:lnTo>
                <a:lnTo>
                  <a:pt x="2054" y="607"/>
                </a:lnTo>
                <a:lnTo>
                  <a:pt x="2053" y="604"/>
                </a:lnTo>
                <a:lnTo>
                  <a:pt x="2050" y="602"/>
                </a:lnTo>
                <a:lnTo>
                  <a:pt x="2049" y="600"/>
                </a:lnTo>
                <a:lnTo>
                  <a:pt x="2049" y="601"/>
                </a:lnTo>
                <a:lnTo>
                  <a:pt x="2048" y="601"/>
                </a:lnTo>
                <a:lnTo>
                  <a:pt x="2048" y="600"/>
                </a:lnTo>
                <a:lnTo>
                  <a:pt x="2049" y="600"/>
                </a:lnTo>
                <a:lnTo>
                  <a:pt x="2048" y="600"/>
                </a:lnTo>
                <a:lnTo>
                  <a:pt x="2048" y="599"/>
                </a:lnTo>
                <a:lnTo>
                  <a:pt x="2048" y="598"/>
                </a:lnTo>
                <a:lnTo>
                  <a:pt x="2047" y="598"/>
                </a:lnTo>
                <a:lnTo>
                  <a:pt x="2047" y="597"/>
                </a:lnTo>
                <a:lnTo>
                  <a:pt x="2046" y="595"/>
                </a:lnTo>
                <a:lnTo>
                  <a:pt x="2046" y="594"/>
                </a:lnTo>
                <a:lnTo>
                  <a:pt x="2045" y="594"/>
                </a:lnTo>
                <a:lnTo>
                  <a:pt x="2045" y="593"/>
                </a:lnTo>
                <a:lnTo>
                  <a:pt x="2042" y="592"/>
                </a:lnTo>
                <a:lnTo>
                  <a:pt x="2041" y="592"/>
                </a:lnTo>
                <a:lnTo>
                  <a:pt x="2040" y="591"/>
                </a:lnTo>
                <a:lnTo>
                  <a:pt x="2039" y="589"/>
                </a:lnTo>
                <a:lnTo>
                  <a:pt x="2040" y="591"/>
                </a:lnTo>
                <a:lnTo>
                  <a:pt x="2040" y="592"/>
                </a:lnTo>
                <a:lnTo>
                  <a:pt x="2041" y="592"/>
                </a:lnTo>
                <a:lnTo>
                  <a:pt x="2041" y="593"/>
                </a:lnTo>
                <a:lnTo>
                  <a:pt x="2042" y="593"/>
                </a:lnTo>
                <a:lnTo>
                  <a:pt x="2042" y="594"/>
                </a:lnTo>
                <a:lnTo>
                  <a:pt x="2044" y="594"/>
                </a:lnTo>
                <a:lnTo>
                  <a:pt x="2044" y="595"/>
                </a:lnTo>
                <a:lnTo>
                  <a:pt x="2045" y="595"/>
                </a:lnTo>
                <a:lnTo>
                  <a:pt x="2046" y="597"/>
                </a:lnTo>
                <a:lnTo>
                  <a:pt x="2046" y="598"/>
                </a:lnTo>
                <a:lnTo>
                  <a:pt x="2047" y="599"/>
                </a:lnTo>
                <a:lnTo>
                  <a:pt x="2047" y="600"/>
                </a:lnTo>
                <a:lnTo>
                  <a:pt x="2048" y="600"/>
                </a:lnTo>
                <a:lnTo>
                  <a:pt x="2047" y="601"/>
                </a:lnTo>
                <a:lnTo>
                  <a:pt x="2048" y="600"/>
                </a:lnTo>
                <a:lnTo>
                  <a:pt x="2047" y="600"/>
                </a:lnTo>
                <a:lnTo>
                  <a:pt x="2047" y="599"/>
                </a:lnTo>
                <a:lnTo>
                  <a:pt x="2046" y="598"/>
                </a:lnTo>
                <a:lnTo>
                  <a:pt x="2046" y="597"/>
                </a:lnTo>
                <a:lnTo>
                  <a:pt x="2045" y="597"/>
                </a:lnTo>
                <a:lnTo>
                  <a:pt x="2045" y="595"/>
                </a:lnTo>
                <a:lnTo>
                  <a:pt x="2044" y="595"/>
                </a:lnTo>
                <a:lnTo>
                  <a:pt x="2044" y="594"/>
                </a:lnTo>
                <a:lnTo>
                  <a:pt x="2042" y="594"/>
                </a:lnTo>
                <a:lnTo>
                  <a:pt x="2041" y="593"/>
                </a:lnTo>
                <a:lnTo>
                  <a:pt x="2041" y="592"/>
                </a:lnTo>
                <a:lnTo>
                  <a:pt x="2040" y="592"/>
                </a:lnTo>
                <a:lnTo>
                  <a:pt x="2040" y="591"/>
                </a:lnTo>
                <a:lnTo>
                  <a:pt x="2039" y="591"/>
                </a:lnTo>
                <a:lnTo>
                  <a:pt x="2039" y="590"/>
                </a:lnTo>
                <a:lnTo>
                  <a:pt x="2039" y="589"/>
                </a:lnTo>
                <a:lnTo>
                  <a:pt x="2038" y="589"/>
                </a:lnTo>
                <a:lnTo>
                  <a:pt x="2039" y="589"/>
                </a:lnTo>
                <a:lnTo>
                  <a:pt x="2037" y="589"/>
                </a:lnTo>
                <a:lnTo>
                  <a:pt x="2037" y="590"/>
                </a:lnTo>
                <a:lnTo>
                  <a:pt x="2038" y="590"/>
                </a:lnTo>
                <a:lnTo>
                  <a:pt x="2038" y="591"/>
                </a:lnTo>
                <a:lnTo>
                  <a:pt x="2039" y="592"/>
                </a:lnTo>
                <a:lnTo>
                  <a:pt x="2039" y="593"/>
                </a:lnTo>
                <a:lnTo>
                  <a:pt x="2038" y="591"/>
                </a:lnTo>
                <a:lnTo>
                  <a:pt x="2037" y="590"/>
                </a:lnTo>
                <a:lnTo>
                  <a:pt x="2037" y="589"/>
                </a:lnTo>
                <a:lnTo>
                  <a:pt x="2037" y="591"/>
                </a:lnTo>
                <a:lnTo>
                  <a:pt x="2038" y="592"/>
                </a:lnTo>
                <a:lnTo>
                  <a:pt x="2038" y="594"/>
                </a:lnTo>
                <a:lnTo>
                  <a:pt x="2039" y="594"/>
                </a:lnTo>
                <a:lnTo>
                  <a:pt x="2039" y="593"/>
                </a:lnTo>
                <a:lnTo>
                  <a:pt x="2039" y="594"/>
                </a:lnTo>
                <a:lnTo>
                  <a:pt x="2038" y="594"/>
                </a:lnTo>
                <a:lnTo>
                  <a:pt x="2039" y="595"/>
                </a:lnTo>
                <a:lnTo>
                  <a:pt x="2042" y="598"/>
                </a:lnTo>
                <a:lnTo>
                  <a:pt x="2042" y="599"/>
                </a:lnTo>
                <a:lnTo>
                  <a:pt x="2042" y="600"/>
                </a:lnTo>
                <a:lnTo>
                  <a:pt x="2044" y="600"/>
                </a:lnTo>
                <a:lnTo>
                  <a:pt x="2044" y="601"/>
                </a:lnTo>
                <a:lnTo>
                  <a:pt x="2044" y="602"/>
                </a:lnTo>
                <a:lnTo>
                  <a:pt x="2044" y="603"/>
                </a:lnTo>
                <a:lnTo>
                  <a:pt x="2044" y="606"/>
                </a:lnTo>
                <a:lnTo>
                  <a:pt x="2044" y="607"/>
                </a:lnTo>
                <a:lnTo>
                  <a:pt x="2044" y="608"/>
                </a:lnTo>
                <a:lnTo>
                  <a:pt x="2045" y="609"/>
                </a:lnTo>
                <a:lnTo>
                  <a:pt x="2045" y="611"/>
                </a:lnTo>
                <a:lnTo>
                  <a:pt x="2046" y="612"/>
                </a:lnTo>
                <a:lnTo>
                  <a:pt x="2046" y="614"/>
                </a:lnTo>
                <a:lnTo>
                  <a:pt x="2046" y="615"/>
                </a:lnTo>
                <a:lnTo>
                  <a:pt x="2047" y="616"/>
                </a:lnTo>
                <a:lnTo>
                  <a:pt x="2048" y="615"/>
                </a:lnTo>
                <a:lnTo>
                  <a:pt x="2048" y="616"/>
                </a:lnTo>
                <a:lnTo>
                  <a:pt x="2050" y="615"/>
                </a:lnTo>
                <a:lnTo>
                  <a:pt x="2050" y="616"/>
                </a:lnTo>
                <a:lnTo>
                  <a:pt x="2050" y="615"/>
                </a:lnTo>
                <a:lnTo>
                  <a:pt x="2052" y="617"/>
                </a:lnTo>
                <a:lnTo>
                  <a:pt x="2053" y="618"/>
                </a:lnTo>
                <a:lnTo>
                  <a:pt x="2054" y="618"/>
                </a:lnTo>
                <a:lnTo>
                  <a:pt x="2054" y="620"/>
                </a:lnTo>
                <a:lnTo>
                  <a:pt x="2054" y="623"/>
                </a:lnTo>
                <a:lnTo>
                  <a:pt x="2055" y="625"/>
                </a:lnTo>
                <a:lnTo>
                  <a:pt x="2057" y="626"/>
                </a:lnTo>
                <a:lnTo>
                  <a:pt x="2058" y="627"/>
                </a:lnTo>
                <a:lnTo>
                  <a:pt x="2059" y="627"/>
                </a:lnTo>
                <a:lnTo>
                  <a:pt x="2062" y="624"/>
                </a:lnTo>
                <a:lnTo>
                  <a:pt x="2063" y="624"/>
                </a:lnTo>
                <a:lnTo>
                  <a:pt x="2064" y="624"/>
                </a:lnTo>
                <a:lnTo>
                  <a:pt x="2063" y="624"/>
                </a:lnTo>
                <a:lnTo>
                  <a:pt x="2063" y="625"/>
                </a:lnTo>
                <a:lnTo>
                  <a:pt x="2062" y="627"/>
                </a:lnTo>
                <a:lnTo>
                  <a:pt x="2069" y="629"/>
                </a:lnTo>
                <a:lnTo>
                  <a:pt x="2075" y="631"/>
                </a:lnTo>
                <a:lnTo>
                  <a:pt x="2088" y="637"/>
                </a:lnTo>
                <a:lnTo>
                  <a:pt x="2097" y="643"/>
                </a:lnTo>
                <a:lnTo>
                  <a:pt x="2104" y="646"/>
                </a:lnTo>
                <a:lnTo>
                  <a:pt x="2106" y="646"/>
                </a:lnTo>
                <a:lnTo>
                  <a:pt x="2107" y="646"/>
                </a:lnTo>
                <a:lnTo>
                  <a:pt x="2107" y="645"/>
                </a:lnTo>
                <a:lnTo>
                  <a:pt x="2108" y="645"/>
                </a:lnTo>
                <a:lnTo>
                  <a:pt x="2108" y="644"/>
                </a:lnTo>
                <a:lnTo>
                  <a:pt x="2107" y="644"/>
                </a:lnTo>
                <a:lnTo>
                  <a:pt x="2107" y="643"/>
                </a:lnTo>
                <a:lnTo>
                  <a:pt x="2108" y="643"/>
                </a:lnTo>
                <a:lnTo>
                  <a:pt x="2109" y="643"/>
                </a:lnTo>
                <a:lnTo>
                  <a:pt x="2111" y="644"/>
                </a:lnTo>
                <a:lnTo>
                  <a:pt x="2111" y="645"/>
                </a:lnTo>
                <a:lnTo>
                  <a:pt x="2111" y="646"/>
                </a:lnTo>
                <a:lnTo>
                  <a:pt x="2111" y="648"/>
                </a:lnTo>
                <a:lnTo>
                  <a:pt x="2112" y="650"/>
                </a:lnTo>
                <a:lnTo>
                  <a:pt x="2113" y="651"/>
                </a:lnTo>
                <a:lnTo>
                  <a:pt x="2113" y="653"/>
                </a:lnTo>
                <a:lnTo>
                  <a:pt x="2114" y="654"/>
                </a:lnTo>
                <a:lnTo>
                  <a:pt x="2113" y="657"/>
                </a:lnTo>
                <a:lnTo>
                  <a:pt x="2113" y="659"/>
                </a:lnTo>
                <a:lnTo>
                  <a:pt x="2112" y="660"/>
                </a:lnTo>
                <a:lnTo>
                  <a:pt x="2111" y="660"/>
                </a:lnTo>
                <a:lnTo>
                  <a:pt x="2109" y="662"/>
                </a:lnTo>
                <a:lnTo>
                  <a:pt x="2107" y="662"/>
                </a:lnTo>
                <a:lnTo>
                  <a:pt x="2106" y="662"/>
                </a:lnTo>
                <a:lnTo>
                  <a:pt x="2105" y="662"/>
                </a:lnTo>
                <a:lnTo>
                  <a:pt x="2104" y="664"/>
                </a:lnTo>
                <a:lnTo>
                  <a:pt x="2103" y="662"/>
                </a:lnTo>
                <a:lnTo>
                  <a:pt x="2102" y="662"/>
                </a:lnTo>
                <a:lnTo>
                  <a:pt x="2100" y="662"/>
                </a:lnTo>
                <a:lnTo>
                  <a:pt x="2099" y="662"/>
                </a:lnTo>
                <a:lnTo>
                  <a:pt x="2098" y="662"/>
                </a:lnTo>
                <a:lnTo>
                  <a:pt x="2098" y="661"/>
                </a:lnTo>
                <a:lnTo>
                  <a:pt x="2097" y="661"/>
                </a:lnTo>
                <a:lnTo>
                  <a:pt x="2096" y="660"/>
                </a:lnTo>
                <a:lnTo>
                  <a:pt x="2096" y="659"/>
                </a:lnTo>
                <a:lnTo>
                  <a:pt x="2094" y="658"/>
                </a:lnTo>
                <a:lnTo>
                  <a:pt x="2092" y="656"/>
                </a:lnTo>
                <a:lnTo>
                  <a:pt x="2091" y="654"/>
                </a:lnTo>
                <a:lnTo>
                  <a:pt x="2091" y="653"/>
                </a:lnTo>
                <a:lnTo>
                  <a:pt x="2090" y="653"/>
                </a:lnTo>
                <a:lnTo>
                  <a:pt x="2090" y="652"/>
                </a:lnTo>
                <a:lnTo>
                  <a:pt x="2089" y="652"/>
                </a:lnTo>
                <a:lnTo>
                  <a:pt x="2088" y="651"/>
                </a:lnTo>
                <a:lnTo>
                  <a:pt x="2087" y="652"/>
                </a:lnTo>
                <a:lnTo>
                  <a:pt x="2086" y="651"/>
                </a:lnTo>
                <a:lnTo>
                  <a:pt x="2086" y="652"/>
                </a:lnTo>
                <a:lnTo>
                  <a:pt x="2084" y="651"/>
                </a:lnTo>
                <a:lnTo>
                  <a:pt x="2084" y="650"/>
                </a:lnTo>
                <a:lnTo>
                  <a:pt x="2082" y="650"/>
                </a:lnTo>
                <a:lnTo>
                  <a:pt x="2081" y="649"/>
                </a:lnTo>
                <a:lnTo>
                  <a:pt x="2078" y="648"/>
                </a:lnTo>
                <a:lnTo>
                  <a:pt x="2074" y="644"/>
                </a:lnTo>
                <a:lnTo>
                  <a:pt x="2066" y="637"/>
                </a:lnTo>
                <a:lnTo>
                  <a:pt x="2063" y="635"/>
                </a:lnTo>
                <a:lnTo>
                  <a:pt x="2062" y="634"/>
                </a:lnTo>
                <a:lnTo>
                  <a:pt x="2061" y="634"/>
                </a:lnTo>
                <a:lnTo>
                  <a:pt x="2061" y="633"/>
                </a:lnTo>
                <a:lnTo>
                  <a:pt x="2059" y="633"/>
                </a:lnTo>
                <a:lnTo>
                  <a:pt x="2058" y="633"/>
                </a:lnTo>
                <a:lnTo>
                  <a:pt x="2057" y="633"/>
                </a:lnTo>
                <a:lnTo>
                  <a:pt x="2056" y="633"/>
                </a:lnTo>
                <a:lnTo>
                  <a:pt x="2055" y="633"/>
                </a:lnTo>
                <a:lnTo>
                  <a:pt x="2055" y="634"/>
                </a:lnTo>
                <a:lnTo>
                  <a:pt x="2054" y="634"/>
                </a:lnTo>
                <a:lnTo>
                  <a:pt x="2053" y="635"/>
                </a:lnTo>
                <a:lnTo>
                  <a:pt x="2052" y="636"/>
                </a:lnTo>
                <a:lnTo>
                  <a:pt x="2050" y="636"/>
                </a:lnTo>
                <a:lnTo>
                  <a:pt x="2050" y="635"/>
                </a:lnTo>
                <a:lnTo>
                  <a:pt x="2049" y="635"/>
                </a:lnTo>
                <a:lnTo>
                  <a:pt x="2049" y="634"/>
                </a:lnTo>
                <a:lnTo>
                  <a:pt x="2048" y="633"/>
                </a:lnTo>
                <a:lnTo>
                  <a:pt x="2047" y="633"/>
                </a:lnTo>
                <a:lnTo>
                  <a:pt x="2047" y="632"/>
                </a:lnTo>
                <a:lnTo>
                  <a:pt x="2046" y="631"/>
                </a:lnTo>
                <a:lnTo>
                  <a:pt x="2046" y="632"/>
                </a:lnTo>
                <a:lnTo>
                  <a:pt x="2046" y="631"/>
                </a:lnTo>
                <a:lnTo>
                  <a:pt x="2046" y="632"/>
                </a:lnTo>
                <a:lnTo>
                  <a:pt x="2046" y="631"/>
                </a:lnTo>
                <a:lnTo>
                  <a:pt x="2045" y="631"/>
                </a:lnTo>
                <a:lnTo>
                  <a:pt x="2045" y="629"/>
                </a:lnTo>
                <a:lnTo>
                  <a:pt x="2044" y="629"/>
                </a:lnTo>
                <a:lnTo>
                  <a:pt x="2042" y="629"/>
                </a:lnTo>
                <a:lnTo>
                  <a:pt x="2042" y="628"/>
                </a:lnTo>
                <a:lnTo>
                  <a:pt x="2041" y="628"/>
                </a:lnTo>
                <a:lnTo>
                  <a:pt x="2040" y="627"/>
                </a:lnTo>
                <a:lnTo>
                  <a:pt x="2039" y="626"/>
                </a:lnTo>
                <a:lnTo>
                  <a:pt x="2037" y="624"/>
                </a:lnTo>
                <a:lnTo>
                  <a:pt x="2036" y="623"/>
                </a:lnTo>
                <a:lnTo>
                  <a:pt x="2036" y="621"/>
                </a:lnTo>
                <a:lnTo>
                  <a:pt x="2034" y="621"/>
                </a:lnTo>
                <a:lnTo>
                  <a:pt x="2034" y="620"/>
                </a:lnTo>
                <a:lnTo>
                  <a:pt x="2033" y="619"/>
                </a:lnTo>
                <a:lnTo>
                  <a:pt x="2033" y="618"/>
                </a:lnTo>
                <a:lnTo>
                  <a:pt x="2032" y="618"/>
                </a:lnTo>
                <a:lnTo>
                  <a:pt x="2032" y="617"/>
                </a:lnTo>
                <a:lnTo>
                  <a:pt x="2031" y="617"/>
                </a:lnTo>
                <a:lnTo>
                  <a:pt x="2030" y="616"/>
                </a:lnTo>
                <a:lnTo>
                  <a:pt x="2030" y="615"/>
                </a:lnTo>
                <a:lnTo>
                  <a:pt x="2029" y="615"/>
                </a:lnTo>
                <a:lnTo>
                  <a:pt x="2028" y="614"/>
                </a:lnTo>
                <a:lnTo>
                  <a:pt x="2028" y="612"/>
                </a:lnTo>
                <a:lnTo>
                  <a:pt x="2027" y="612"/>
                </a:lnTo>
                <a:lnTo>
                  <a:pt x="2025" y="611"/>
                </a:lnTo>
                <a:lnTo>
                  <a:pt x="2024" y="611"/>
                </a:lnTo>
                <a:lnTo>
                  <a:pt x="2023" y="610"/>
                </a:lnTo>
                <a:lnTo>
                  <a:pt x="2022" y="610"/>
                </a:lnTo>
                <a:lnTo>
                  <a:pt x="2021" y="610"/>
                </a:lnTo>
                <a:lnTo>
                  <a:pt x="2020" y="611"/>
                </a:lnTo>
                <a:lnTo>
                  <a:pt x="2020" y="610"/>
                </a:lnTo>
                <a:lnTo>
                  <a:pt x="2019" y="610"/>
                </a:lnTo>
                <a:lnTo>
                  <a:pt x="2017" y="610"/>
                </a:lnTo>
                <a:lnTo>
                  <a:pt x="2016" y="610"/>
                </a:lnTo>
                <a:lnTo>
                  <a:pt x="2015" y="610"/>
                </a:lnTo>
                <a:lnTo>
                  <a:pt x="2014" y="610"/>
                </a:lnTo>
                <a:lnTo>
                  <a:pt x="2013" y="610"/>
                </a:lnTo>
                <a:lnTo>
                  <a:pt x="2013" y="609"/>
                </a:lnTo>
                <a:lnTo>
                  <a:pt x="2012" y="609"/>
                </a:lnTo>
                <a:lnTo>
                  <a:pt x="2011" y="609"/>
                </a:lnTo>
                <a:lnTo>
                  <a:pt x="2010" y="608"/>
                </a:lnTo>
                <a:lnTo>
                  <a:pt x="2008" y="608"/>
                </a:lnTo>
                <a:lnTo>
                  <a:pt x="2007" y="608"/>
                </a:lnTo>
                <a:lnTo>
                  <a:pt x="2005" y="607"/>
                </a:lnTo>
                <a:lnTo>
                  <a:pt x="2004" y="607"/>
                </a:lnTo>
                <a:lnTo>
                  <a:pt x="2003" y="607"/>
                </a:lnTo>
                <a:lnTo>
                  <a:pt x="2003" y="610"/>
                </a:lnTo>
                <a:lnTo>
                  <a:pt x="2004" y="610"/>
                </a:lnTo>
                <a:lnTo>
                  <a:pt x="2003" y="610"/>
                </a:lnTo>
                <a:lnTo>
                  <a:pt x="2003" y="607"/>
                </a:lnTo>
                <a:lnTo>
                  <a:pt x="2002" y="607"/>
                </a:lnTo>
                <a:lnTo>
                  <a:pt x="2000" y="607"/>
                </a:lnTo>
                <a:lnTo>
                  <a:pt x="1999" y="607"/>
                </a:lnTo>
                <a:lnTo>
                  <a:pt x="1998" y="607"/>
                </a:lnTo>
                <a:lnTo>
                  <a:pt x="1997" y="607"/>
                </a:lnTo>
                <a:lnTo>
                  <a:pt x="1997" y="606"/>
                </a:lnTo>
                <a:lnTo>
                  <a:pt x="1995" y="604"/>
                </a:lnTo>
                <a:lnTo>
                  <a:pt x="1994" y="604"/>
                </a:lnTo>
                <a:lnTo>
                  <a:pt x="1992" y="606"/>
                </a:lnTo>
                <a:lnTo>
                  <a:pt x="1990" y="607"/>
                </a:lnTo>
                <a:lnTo>
                  <a:pt x="1990" y="608"/>
                </a:lnTo>
                <a:lnTo>
                  <a:pt x="1990" y="607"/>
                </a:lnTo>
                <a:lnTo>
                  <a:pt x="1989" y="607"/>
                </a:lnTo>
                <a:lnTo>
                  <a:pt x="1988" y="607"/>
                </a:lnTo>
                <a:lnTo>
                  <a:pt x="1987" y="608"/>
                </a:lnTo>
                <a:lnTo>
                  <a:pt x="1987" y="607"/>
                </a:lnTo>
                <a:lnTo>
                  <a:pt x="1986" y="607"/>
                </a:lnTo>
                <a:lnTo>
                  <a:pt x="1985" y="608"/>
                </a:lnTo>
                <a:lnTo>
                  <a:pt x="1983" y="608"/>
                </a:lnTo>
                <a:lnTo>
                  <a:pt x="1982" y="608"/>
                </a:lnTo>
                <a:lnTo>
                  <a:pt x="1981" y="608"/>
                </a:lnTo>
                <a:lnTo>
                  <a:pt x="1980" y="609"/>
                </a:lnTo>
                <a:lnTo>
                  <a:pt x="1979" y="609"/>
                </a:lnTo>
                <a:lnTo>
                  <a:pt x="1978" y="609"/>
                </a:lnTo>
                <a:lnTo>
                  <a:pt x="1978" y="610"/>
                </a:lnTo>
                <a:lnTo>
                  <a:pt x="1978" y="611"/>
                </a:lnTo>
                <a:lnTo>
                  <a:pt x="1977" y="611"/>
                </a:lnTo>
                <a:lnTo>
                  <a:pt x="1977" y="610"/>
                </a:lnTo>
                <a:lnTo>
                  <a:pt x="1975" y="610"/>
                </a:lnTo>
                <a:lnTo>
                  <a:pt x="1975" y="611"/>
                </a:lnTo>
                <a:lnTo>
                  <a:pt x="1977" y="611"/>
                </a:lnTo>
                <a:lnTo>
                  <a:pt x="1975" y="611"/>
                </a:lnTo>
                <a:lnTo>
                  <a:pt x="1977" y="611"/>
                </a:lnTo>
                <a:lnTo>
                  <a:pt x="1977" y="614"/>
                </a:lnTo>
                <a:lnTo>
                  <a:pt x="1973" y="615"/>
                </a:lnTo>
                <a:lnTo>
                  <a:pt x="1977" y="614"/>
                </a:lnTo>
                <a:lnTo>
                  <a:pt x="1977" y="612"/>
                </a:lnTo>
                <a:lnTo>
                  <a:pt x="1973" y="614"/>
                </a:lnTo>
                <a:lnTo>
                  <a:pt x="1975" y="612"/>
                </a:lnTo>
                <a:lnTo>
                  <a:pt x="1975" y="611"/>
                </a:lnTo>
                <a:lnTo>
                  <a:pt x="1975" y="610"/>
                </a:lnTo>
                <a:lnTo>
                  <a:pt x="1974" y="610"/>
                </a:lnTo>
                <a:lnTo>
                  <a:pt x="1973" y="610"/>
                </a:lnTo>
                <a:lnTo>
                  <a:pt x="1972" y="610"/>
                </a:lnTo>
                <a:lnTo>
                  <a:pt x="1972" y="611"/>
                </a:lnTo>
                <a:lnTo>
                  <a:pt x="1971" y="611"/>
                </a:lnTo>
                <a:lnTo>
                  <a:pt x="1972" y="611"/>
                </a:lnTo>
                <a:lnTo>
                  <a:pt x="1972" y="612"/>
                </a:lnTo>
                <a:lnTo>
                  <a:pt x="1971" y="611"/>
                </a:lnTo>
                <a:lnTo>
                  <a:pt x="1970" y="611"/>
                </a:lnTo>
                <a:lnTo>
                  <a:pt x="1971" y="612"/>
                </a:lnTo>
                <a:lnTo>
                  <a:pt x="1970" y="612"/>
                </a:lnTo>
                <a:lnTo>
                  <a:pt x="1970" y="611"/>
                </a:lnTo>
                <a:lnTo>
                  <a:pt x="1969" y="611"/>
                </a:lnTo>
                <a:lnTo>
                  <a:pt x="1969" y="612"/>
                </a:lnTo>
                <a:lnTo>
                  <a:pt x="1967" y="612"/>
                </a:lnTo>
                <a:lnTo>
                  <a:pt x="1969" y="614"/>
                </a:lnTo>
                <a:lnTo>
                  <a:pt x="1967" y="612"/>
                </a:lnTo>
                <a:lnTo>
                  <a:pt x="1966" y="612"/>
                </a:lnTo>
                <a:lnTo>
                  <a:pt x="1965" y="614"/>
                </a:lnTo>
                <a:lnTo>
                  <a:pt x="1964" y="614"/>
                </a:lnTo>
                <a:lnTo>
                  <a:pt x="1963" y="614"/>
                </a:lnTo>
                <a:lnTo>
                  <a:pt x="1962" y="615"/>
                </a:lnTo>
                <a:lnTo>
                  <a:pt x="1961" y="615"/>
                </a:lnTo>
                <a:lnTo>
                  <a:pt x="1960" y="615"/>
                </a:lnTo>
                <a:lnTo>
                  <a:pt x="1958" y="616"/>
                </a:lnTo>
                <a:lnTo>
                  <a:pt x="1957" y="616"/>
                </a:lnTo>
                <a:lnTo>
                  <a:pt x="1955" y="617"/>
                </a:lnTo>
                <a:lnTo>
                  <a:pt x="1956" y="619"/>
                </a:lnTo>
                <a:lnTo>
                  <a:pt x="1956" y="618"/>
                </a:lnTo>
                <a:lnTo>
                  <a:pt x="1955" y="617"/>
                </a:lnTo>
                <a:lnTo>
                  <a:pt x="1954" y="617"/>
                </a:lnTo>
                <a:lnTo>
                  <a:pt x="1956" y="620"/>
                </a:lnTo>
                <a:lnTo>
                  <a:pt x="1955" y="620"/>
                </a:lnTo>
                <a:lnTo>
                  <a:pt x="1956" y="620"/>
                </a:lnTo>
                <a:lnTo>
                  <a:pt x="1954" y="618"/>
                </a:lnTo>
                <a:lnTo>
                  <a:pt x="1953" y="618"/>
                </a:lnTo>
                <a:lnTo>
                  <a:pt x="1954" y="620"/>
                </a:lnTo>
                <a:lnTo>
                  <a:pt x="1953" y="618"/>
                </a:lnTo>
                <a:lnTo>
                  <a:pt x="1954" y="621"/>
                </a:lnTo>
                <a:lnTo>
                  <a:pt x="1953" y="618"/>
                </a:lnTo>
                <a:lnTo>
                  <a:pt x="1952" y="619"/>
                </a:lnTo>
                <a:lnTo>
                  <a:pt x="1953" y="620"/>
                </a:lnTo>
                <a:lnTo>
                  <a:pt x="1953" y="621"/>
                </a:lnTo>
                <a:lnTo>
                  <a:pt x="1953" y="620"/>
                </a:lnTo>
                <a:lnTo>
                  <a:pt x="1952" y="620"/>
                </a:lnTo>
                <a:lnTo>
                  <a:pt x="1953" y="620"/>
                </a:lnTo>
                <a:lnTo>
                  <a:pt x="1952" y="619"/>
                </a:lnTo>
                <a:lnTo>
                  <a:pt x="1952" y="620"/>
                </a:lnTo>
                <a:lnTo>
                  <a:pt x="1950" y="619"/>
                </a:lnTo>
                <a:lnTo>
                  <a:pt x="1950" y="620"/>
                </a:lnTo>
                <a:lnTo>
                  <a:pt x="1949" y="620"/>
                </a:lnTo>
                <a:lnTo>
                  <a:pt x="1948" y="620"/>
                </a:lnTo>
                <a:lnTo>
                  <a:pt x="1947" y="619"/>
                </a:lnTo>
                <a:lnTo>
                  <a:pt x="1946" y="619"/>
                </a:lnTo>
                <a:lnTo>
                  <a:pt x="1945" y="619"/>
                </a:lnTo>
                <a:lnTo>
                  <a:pt x="1944" y="619"/>
                </a:lnTo>
                <a:lnTo>
                  <a:pt x="1942" y="619"/>
                </a:lnTo>
                <a:lnTo>
                  <a:pt x="1941" y="619"/>
                </a:lnTo>
                <a:lnTo>
                  <a:pt x="1940" y="619"/>
                </a:lnTo>
                <a:lnTo>
                  <a:pt x="1939" y="619"/>
                </a:lnTo>
                <a:lnTo>
                  <a:pt x="1938" y="620"/>
                </a:lnTo>
                <a:lnTo>
                  <a:pt x="1937" y="620"/>
                </a:lnTo>
                <a:lnTo>
                  <a:pt x="1936" y="620"/>
                </a:lnTo>
                <a:lnTo>
                  <a:pt x="1935" y="621"/>
                </a:lnTo>
                <a:lnTo>
                  <a:pt x="1933" y="621"/>
                </a:lnTo>
                <a:lnTo>
                  <a:pt x="1932" y="623"/>
                </a:lnTo>
                <a:lnTo>
                  <a:pt x="1931" y="624"/>
                </a:lnTo>
                <a:lnTo>
                  <a:pt x="1930" y="624"/>
                </a:lnTo>
                <a:lnTo>
                  <a:pt x="1930" y="625"/>
                </a:lnTo>
                <a:lnTo>
                  <a:pt x="1929" y="626"/>
                </a:lnTo>
                <a:lnTo>
                  <a:pt x="1928" y="627"/>
                </a:lnTo>
                <a:lnTo>
                  <a:pt x="1927" y="628"/>
                </a:lnTo>
                <a:lnTo>
                  <a:pt x="1925" y="629"/>
                </a:lnTo>
                <a:lnTo>
                  <a:pt x="1925" y="631"/>
                </a:lnTo>
                <a:lnTo>
                  <a:pt x="1924" y="632"/>
                </a:lnTo>
                <a:lnTo>
                  <a:pt x="1924" y="633"/>
                </a:lnTo>
                <a:lnTo>
                  <a:pt x="1923" y="639"/>
                </a:lnTo>
                <a:lnTo>
                  <a:pt x="1923" y="640"/>
                </a:lnTo>
                <a:lnTo>
                  <a:pt x="1923" y="641"/>
                </a:lnTo>
                <a:lnTo>
                  <a:pt x="1923" y="642"/>
                </a:lnTo>
                <a:lnTo>
                  <a:pt x="1923" y="643"/>
                </a:lnTo>
                <a:lnTo>
                  <a:pt x="1923" y="644"/>
                </a:lnTo>
                <a:lnTo>
                  <a:pt x="1923" y="645"/>
                </a:lnTo>
                <a:lnTo>
                  <a:pt x="1924" y="645"/>
                </a:lnTo>
                <a:lnTo>
                  <a:pt x="1924" y="646"/>
                </a:lnTo>
                <a:lnTo>
                  <a:pt x="1925" y="648"/>
                </a:lnTo>
                <a:lnTo>
                  <a:pt x="1925" y="651"/>
                </a:lnTo>
                <a:lnTo>
                  <a:pt x="1927" y="657"/>
                </a:lnTo>
                <a:lnTo>
                  <a:pt x="1925" y="658"/>
                </a:lnTo>
                <a:lnTo>
                  <a:pt x="1924" y="658"/>
                </a:lnTo>
                <a:lnTo>
                  <a:pt x="1923" y="658"/>
                </a:lnTo>
                <a:lnTo>
                  <a:pt x="1922" y="658"/>
                </a:lnTo>
                <a:lnTo>
                  <a:pt x="1920" y="658"/>
                </a:lnTo>
                <a:lnTo>
                  <a:pt x="1919" y="658"/>
                </a:lnTo>
                <a:lnTo>
                  <a:pt x="1918" y="658"/>
                </a:lnTo>
                <a:lnTo>
                  <a:pt x="1916" y="658"/>
                </a:lnTo>
                <a:lnTo>
                  <a:pt x="1915" y="658"/>
                </a:lnTo>
                <a:lnTo>
                  <a:pt x="1914" y="657"/>
                </a:lnTo>
                <a:lnTo>
                  <a:pt x="1913" y="657"/>
                </a:lnTo>
                <a:lnTo>
                  <a:pt x="1912" y="657"/>
                </a:lnTo>
                <a:lnTo>
                  <a:pt x="1911" y="657"/>
                </a:lnTo>
                <a:lnTo>
                  <a:pt x="1910" y="656"/>
                </a:lnTo>
                <a:lnTo>
                  <a:pt x="1908" y="656"/>
                </a:lnTo>
                <a:lnTo>
                  <a:pt x="1906" y="654"/>
                </a:lnTo>
                <a:lnTo>
                  <a:pt x="1904" y="653"/>
                </a:lnTo>
                <a:lnTo>
                  <a:pt x="1903" y="652"/>
                </a:lnTo>
                <a:lnTo>
                  <a:pt x="1902" y="652"/>
                </a:lnTo>
                <a:lnTo>
                  <a:pt x="1900" y="652"/>
                </a:lnTo>
                <a:lnTo>
                  <a:pt x="1899" y="651"/>
                </a:lnTo>
                <a:lnTo>
                  <a:pt x="1897" y="646"/>
                </a:lnTo>
                <a:lnTo>
                  <a:pt x="1896" y="646"/>
                </a:lnTo>
                <a:lnTo>
                  <a:pt x="1896" y="645"/>
                </a:lnTo>
                <a:lnTo>
                  <a:pt x="1896" y="644"/>
                </a:lnTo>
                <a:lnTo>
                  <a:pt x="1896" y="643"/>
                </a:lnTo>
                <a:lnTo>
                  <a:pt x="1896" y="642"/>
                </a:lnTo>
                <a:lnTo>
                  <a:pt x="1896" y="641"/>
                </a:lnTo>
                <a:lnTo>
                  <a:pt x="1896" y="640"/>
                </a:lnTo>
                <a:lnTo>
                  <a:pt x="1896" y="639"/>
                </a:lnTo>
                <a:lnTo>
                  <a:pt x="1895" y="639"/>
                </a:lnTo>
                <a:lnTo>
                  <a:pt x="1895" y="637"/>
                </a:lnTo>
                <a:lnTo>
                  <a:pt x="1894" y="636"/>
                </a:lnTo>
                <a:lnTo>
                  <a:pt x="1894" y="635"/>
                </a:lnTo>
                <a:lnTo>
                  <a:pt x="1894" y="634"/>
                </a:lnTo>
                <a:lnTo>
                  <a:pt x="1893" y="633"/>
                </a:lnTo>
                <a:lnTo>
                  <a:pt x="1893" y="632"/>
                </a:lnTo>
                <a:lnTo>
                  <a:pt x="1893" y="631"/>
                </a:lnTo>
                <a:lnTo>
                  <a:pt x="1891" y="631"/>
                </a:lnTo>
                <a:lnTo>
                  <a:pt x="1891" y="629"/>
                </a:lnTo>
                <a:lnTo>
                  <a:pt x="1890" y="628"/>
                </a:lnTo>
                <a:lnTo>
                  <a:pt x="1890" y="627"/>
                </a:lnTo>
                <a:lnTo>
                  <a:pt x="1889" y="626"/>
                </a:lnTo>
                <a:lnTo>
                  <a:pt x="1889" y="625"/>
                </a:lnTo>
                <a:lnTo>
                  <a:pt x="1888" y="624"/>
                </a:lnTo>
                <a:lnTo>
                  <a:pt x="1888" y="623"/>
                </a:lnTo>
                <a:lnTo>
                  <a:pt x="1888" y="621"/>
                </a:lnTo>
                <a:lnTo>
                  <a:pt x="1887" y="620"/>
                </a:lnTo>
                <a:lnTo>
                  <a:pt x="1886" y="619"/>
                </a:lnTo>
                <a:lnTo>
                  <a:pt x="1886" y="618"/>
                </a:lnTo>
                <a:lnTo>
                  <a:pt x="1886" y="617"/>
                </a:lnTo>
                <a:lnTo>
                  <a:pt x="1886" y="616"/>
                </a:lnTo>
                <a:lnTo>
                  <a:pt x="1886" y="615"/>
                </a:lnTo>
                <a:lnTo>
                  <a:pt x="1886" y="614"/>
                </a:lnTo>
                <a:lnTo>
                  <a:pt x="1886" y="612"/>
                </a:lnTo>
                <a:lnTo>
                  <a:pt x="1886" y="611"/>
                </a:lnTo>
                <a:lnTo>
                  <a:pt x="1886" y="610"/>
                </a:lnTo>
                <a:lnTo>
                  <a:pt x="1886" y="609"/>
                </a:lnTo>
                <a:lnTo>
                  <a:pt x="1887" y="608"/>
                </a:lnTo>
                <a:lnTo>
                  <a:pt x="1887" y="607"/>
                </a:lnTo>
                <a:lnTo>
                  <a:pt x="1888" y="606"/>
                </a:lnTo>
                <a:lnTo>
                  <a:pt x="1889" y="606"/>
                </a:lnTo>
                <a:lnTo>
                  <a:pt x="1889" y="604"/>
                </a:lnTo>
                <a:lnTo>
                  <a:pt x="1889" y="603"/>
                </a:lnTo>
                <a:lnTo>
                  <a:pt x="1889" y="602"/>
                </a:lnTo>
                <a:lnTo>
                  <a:pt x="1889" y="601"/>
                </a:lnTo>
                <a:lnTo>
                  <a:pt x="1889" y="598"/>
                </a:lnTo>
                <a:lnTo>
                  <a:pt x="1889" y="597"/>
                </a:lnTo>
                <a:lnTo>
                  <a:pt x="1889" y="594"/>
                </a:lnTo>
                <a:lnTo>
                  <a:pt x="1889" y="593"/>
                </a:lnTo>
                <a:lnTo>
                  <a:pt x="1889" y="592"/>
                </a:lnTo>
                <a:lnTo>
                  <a:pt x="1889" y="591"/>
                </a:lnTo>
                <a:lnTo>
                  <a:pt x="1888" y="591"/>
                </a:lnTo>
                <a:lnTo>
                  <a:pt x="1888" y="590"/>
                </a:lnTo>
                <a:lnTo>
                  <a:pt x="1888" y="589"/>
                </a:lnTo>
                <a:lnTo>
                  <a:pt x="1887" y="587"/>
                </a:lnTo>
                <a:lnTo>
                  <a:pt x="1887" y="586"/>
                </a:lnTo>
                <a:lnTo>
                  <a:pt x="1887" y="585"/>
                </a:lnTo>
                <a:lnTo>
                  <a:pt x="1887" y="583"/>
                </a:lnTo>
                <a:lnTo>
                  <a:pt x="1887" y="582"/>
                </a:lnTo>
                <a:lnTo>
                  <a:pt x="1887" y="581"/>
                </a:lnTo>
                <a:lnTo>
                  <a:pt x="1888" y="581"/>
                </a:lnTo>
                <a:lnTo>
                  <a:pt x="1888" y="579"/>
                </a:lnTo>
                <a:lnTo>
                  <a:pt x="1891" y="575"/>
                </a:lnTo>
                <a:lnTo>
                  <a:pt x="1893" y="575"/>
                </a:lnTo>
                <a:lnTo>
                  <a:pt x="1893" y="572"/>
                </a:lnTo>
                <a:lnTo>
                  <a:pt x="1894" y="570"/>
                </a:lnTo>
                <a:lnTo>
                  <a:pt x="1893" y="570"/>
                </a:lnTo>
                <a:lnTo>
                  <a:pt x="1891" y="569"/>
                </a:lnTo>
                <a:lnTo>
                  <a:pt x="1891" y="568"/>
                </a:lnTo>
                <a:lnTo>
                  <a:pt x="1891" y="567"/>
                </a:lnTo>
                <a:lnTo>
                  <a:pt x="1891" y="566"/>
                </a:lnTo>
                <a:lnTo>
                  <a:pt x="1891" y="565"/>
                </a:lnTo>
                <a:lnTo>
                  <a:pt x="1893" y="561"/>
                </a:lnTo>
                <a:lnTo>
                  <a:pt x="1893" y="560"/>
                </a:lnTo>
                <a:lnTo>
                  <a:pt x="1893" y="559"/>
                </a:lnTo>
                <a:lnTo>
                  <a:pt x="1891" y="557"/>
                </a:lnTo>
                <a:lnTo>
                  <a:pt x="1893" y="557"/>
                </a:lnTo>
                <a:lnTo>
                  <a:pt x="1893" y="556"/>
                </a:lnTo>
                <a:lnTo>
                  <a:pt x="1891" y="556"/>
                </a:lnTo>
                <a:lnTo>
                  <a:pt x="1891" y="554"/>
                </a:lnTo>
                <a:lnTo>
                  <a:pt x="1891" y="553"/>
                </a:lnTo>
                <a:lnTo>
                  <a:pt x="1891" y="552"/>
                </a:lnTo>
                <a:lnTo>
                  <a:pt x="1891" y="551"/>
                </a:lnTo>
                <a:lnTo>
                  <a:pt x="1890" y="551"/>
                </a:lnTo>
                <a:lnTo>
                  <a:pt x="1889" y="551"/>
                </a:lnTo>
                <a:lnTo>
                  <a:pt x="1889" y="550"/>
                </a:lnTo>
                <a:lnTo>
                  <a:pt x="1890" y="550"/>
                </a:lnTo>
                <a:lnTo>
                  <a:pt x="1889" y="549"/>
                </a:lnTo>
                <a:lnTo>
                  <a:pt x="1890" y="549"/>
                </a:lnTo>
                <a:lnTo>
                  <a:pt x="1889" y="548"/>
                </a:lnTo>
                <a:lnTo>
                  <a:pt x="1889" y="547"/>
                </a:lnTo>
                <a:lnTo>
                  <a:pt x="1889" y="545"/>
                </a:lnTo>
                <a:lnTo>
                  <a:pt x="1888" y="544"/>
                </a:lnTo>
                <a:lnTo>
                  <a:pt x="1888" y="543"/>
                </a:lnTo>
                <a:lnTo>
                  <a:pt x="1887" y="543"/>
                </a:lnTo>
                <a:lnTo>
                  <a:pt x="1887" y="542"/>
                </a:lnTo>
                <a:lnTo>
                  <a:pt x="1886" y="540"/>
                </a:lnTo>
                <a:lnTo>
                  <a:pt x="1885" y="536"/>
                </a:lnTo>
                <a:lnTo>
                  <a:pt x="1883" y="534"/>
                </a:lnTo>
                <a:lnTo>
                  <a:pt x="1882" y="532"/>
                </a:lnTo>
                <a:lnTo>
                  <a:pt x="1882" y="531"/>
                </a:lnTo>
                <a:lnTo>
                  <a:pt x="1881" y="528"/>
                </a:lnTo>
                <a:lnTo>
                  <a:pt x="1881" y="527"/>
                </a:lnTo>
                <a:lnTo>
                  <a:pt x="1880" y="525"/>
                </a:lnTo>
                <a:lnTo>
                  <a:pt x="1879" y="522"/>
                </a:lnTo>
                <a:lnTo>
                  <a:pt x="1878" y="522"/>
                </a:lnTo>
                <a:lnTo>
                  <a:pt x="1878" y="520"/>
                </a:lnTo>
                <a:lnTo>
                  <a:pt x="1878" y="519"/>
                </a:lnTo>
                <a:lnTo>
                  <a:pt x="1877" y="518"/>
                </a:lnTo>
                <a:lnTo>
                  <a:pt x="1877" y="517"/>
                </a:lnTo>
                <a:lnTo>
                  <a:pt x="1877" y="516"/>
                </a:lnTo>
                <a:lnTo>
                  <a:pt x="1877" y="515"/>
                </a:lnTo>
                <a:lnTo>
                  <a:pt x="1877" y="510"/>
                </a:lnTo>
                <a:lnTo>
                  <a:pt x="1879" y="506"/>
                </a:lnTo>
                <a:lnTo>
                  <a:pt x="1879" y="505"/>
                </a:lnTo>
                <a:lnTo>
                  <a:pt x="1883" y="499"/>
                </a:lnTo>
                <a:lnTo>
                  <a:pt x="1886" y="495"/>
                </a:lnTo>
                <a:lnTo>
                  <a:pt x="1890" y="491"/>
                </a:lnTo>
                <a:lnTo>
                  <a:pt x="1891" y="490"/>
                </a:lnTo>
                <a:lnTo>
                  <a:pt x="1891" y="489"/>
                </a:lnTo>
                <a:lnTo>
                  <a:pt x="1893" y="487"/>
                </a:lnTo>
                <a:lnTo>
                  <a:pt x="1893" y="486"/>
                </a:lnTo>
                <a:lnTo>
                  <a:pt x="1893" y="485"/>
                </a:lnTo>
                <a:lnTo>
                  <a:pt x="1893" y="484"/>
                </a:lnTo>
                <a:lnTo>
                  <a:pt x="1893" y="483"/>
                </a:lnTo>
                <a:lnTo>
                  <a:pt x="1893" y="482"/>
                </a:lnTo>
                <a:lnTo>
                  <a:pt x="1893" y="481"/>
                </a:lnTo>
                <a:lnTo>
                  <a:pt x="1891" y="480"/>
                </a:lnTo>
                <a:lnTo>
                  <a:pt x="1891" y="478"/>
                </a:lnTo>
                <a:lnTo>
                  <a:pt x="1891" y="477"/>
                </a:lnTo>
                <a:lnTo>
                  <a:pt x="1891" y="476"/>
                </a:lnTo>
                <a:lnTo>
                  <a:pt x="1891" y="475"/>
                </a:lnTo>
                <a:lnTo>
                  <a:pt x="1891" y="474"/>
                </a:lnTo>
                <a:lnTo>
                  <a:pt x="1890" y="469"/>
                </a:lnTo>
                <a:lnTo>
                  <a:pt x="1891" y="467"/>
                </a:lnTo>
                <a:lnTo>
                  <a:pt x="1890" y="466"/>
                </a:lnTo>
                <a:lnTo>
                  <a:pt x="1890" y="465"/>
                </a:lnTo>
                <a:lnTo>
                  <a:pt x="1890" y="464"/>
                </a:lnTo>
                <a:lnTo>
                  <a:pt x="1890" y="463"/>
                </a:lnTo>
                <a:lnTo>
                  <a:pt x="1890" y="461"/>
                </a:lnTo>
                <a:lnTo>
                  <a:pt x="1890" y="460"/>
                </a:lnTo>
                <a:lnTo>
                  <a:pt x="1890" y="459"/>
                </a:lnTo>
                <a:lnTo>
                  <a:pt x="1891" y="459"/>
                </a:lnTo>
                <a:lnTo>
                  <a:pt x="1890" y="457"/>
                </a:lnTo>
                <a:lnTo>
                  <a:pt x="1889" y="457"/>
                </a:lnTo>
                <a:lnTo>
                  <a:pt x="1888" y="452"/>
                </a:lnTo>
                <a:lnTo>
                  <a:pt x="1886" y="452"/>
                </a:lnTo>
                <a:lnTo>
                  <a:pt x="1886" y="455"/>
                </a:lnTo>
                <a:lnTo>
                  <a:pt x="1887" y="455"/>
                </a:lnTo>
                <a:lnTo>
                  <a:pt x="1887" y="456"/>
                </a:lnTo>
                <a:lnTo>
                  <a:pt x="1887" y="457"/>
                </a:lnTo>
                <a:lnTo>
                  <a:pt x="1887" y="458"/>
                </a:lnTo>
                <a:lnTo>
                  <a:pt x="1887" y="459"/>
                </a:lnTo>
                <a:lnTo>
                  <a:pt x="1887" y="460"/>
                </a:lnTo>
                <a:lnTo>
                  <a:pt x="1888" y="461"/>
                </a:lnTo>
                <a:lnTo>
                  <a:pt x="1888" y="463"/>
                </a:lnTo>
                <a:lnTo>
                  <a:pt x="1888" y="461"/>
                </a:lnTo>
                <a:lnTo>
                  <a:pt x="1888" y="464"/>
                </a:lnTo>
                <a:lnTo>
                  <a:pt x="1888" y="463"/>
                </a:lnTo>
                <a:lnTo>
                  <a:pt x="1887" y="464"/>
                </a:lnTo>
                <a:lnTo>
                  <a:pt x="1888" y="466"/>
                </a:lnTo>
                <a:lnTo>
                  <a:pt x="1888" y="467"/>
                </a:lnTo>
                <a:lnTo>
                  <a:pt x="1888" y="468"/>
                </a:lnTo>
                <a:lnTo>
                  <a:pt x="1888" y="469"/>
                </a:lnTo>
                <a:lnTo>
                  <a:pt x="1888" y="470"/>
                </a:lnTo>
                <a:lnTo>
                  <a:pt x="1888" y="473"/>
                </a:lnTo>
                <a:lnTo>
                  <a:pt x="1888" y="472"/>
                </a:lnTo>
                <a:lnTo>
                  <a:pt x="1888" y="473"/>
                </a:lnTo>
                <a:lnTo>
                  <a:pt x="1889" y="473"/>
                </a:lnTo>
                <a:lnTo>
                  <a:pt x="1888" y="473"/>
                </a:lnTo>
                <a:lnTo>
                  <a:pt x="1888" y="474"/>
                </a:lnTo>
                <a:lnTo>
                  <a:pt x="1889" y="474"/>
                </a:lnTo>
                <a:lnTo>
                  <a:pt x="1888" y="473"/>
                </a:lnTo>
                <a:lnTo>
                  <a:pt x="1889" y="473"/>
                </a:lnTo>
                <a:lnTo>
                  <a:pt x="1889" y="475"/>
                </a:lnTo>
                <a:lnTo>
                  <a:pt x="1889" y="474"/>
                </a:lnTo>
                <a:lnTo>
                  <a:pt x="1888" y="475"/>
                </a:lnTo>
                <a:lnTo>
                  <a:pt x="1889" y="475"/>
                </a:lnTo>
                <a:lnTo>
                  <a:pt x="1888" y="475"/>
                </a:lnTo>
                <a:lnTo>
                  <a:pt x="1889" y="475"/>
                </a:lnTo>
                <a:lnTo>
                  <a:pt x="1888" y="475"/>
                </a:lnTo>
                <a:lnTo>
                  <a:pt x="1889" y="476"/>
                </a:lnTo>
                <a:lnTo>
                  <a:pt x="1889" y="475"/>
                </a:lnTo>
                <a:lnTo>
                  <a:pt x="1889" y="476"/>
                </a:lnTo>
                <a:lnTo>
                  <a:pt x="1888" y="476"/>
                </a:lnTo>
                <a:lnTo>
                  <a:pt x="1889" y="476"/>
                </a:lnTo>
                <a:lnTo>
                  <a:pt x="1889" y="477"/>
                </a:lnTo>
                <a:lnTo>
                  <a:pt x="1889" y="478"/>
                </a:lnTo>
                <a:lnTo>
                  <a:pt x="1889" y="480"/>
                </a:lnTo>
                <a:lnTo>
                  <a:pt x="1889" y="478"/>
                </a:lnTo>
                <a:lnTo>
                  <a:pt x="1889" y="480"/>
                </a:lnTo>
                <a:lnTo>
                  <a:pt x="1889" y="481"/>
                </a:lnTo>
                <a:lnTo>
                  <a:pt x="1890" y="482"/>
                </a:lnTo>
                <a:lnTo>
                  <a:pt x="1890" y="481"/>
                </a:lnTo>
                <a:lnTo>
                  <a:pt x="1890" y="482"/>
                </a:lnTo>
                <a:lnTo>
                  <a:pt x="1889" y="482"/>
                </a:lnTo>
                <a:lnTo>
                  <a:pt x="1889" y="483"/>
                </a:lnTo>
                <a:lnTo>
                  <a:pt x="1889" y="484"/>
                </a:lnTo>
                <a:lnTo>
                  <a:pt x="1889" y="485"/>
                </a:lnTo>
                <a:lnTo>
                  <a:pt x="1888" y="486"/>
                </a:lnTo>
                <a:lnTo>
                  <a:pt x="1888" y="487"/>
                </a:lnTo>
                <a:lnTo>
                  <a:pt x="1888" y="489"/>
                </a:lnTo>
                <a:lnTo>
                  <a:pt x="1887" y="491"/>
                </a:lnTo>
                <a:lnTo>
                  <a:pt x="1883" y="493"/>
                </a:lnTo>
                <a:lnTo>
                  <a:pt x="1882" y="495"/>
                </a:lnTo>
                <a:lnTo>
                  <a:pt x="1879" y="499"/>
                </a:lnTo>
                <a:lnTo>
                  <a:pt x="1877" y="500"/>
                </a:lnTo>
                <a:lnTo>
                  <a:pt x="1877" y="501"/>
                </a:lnTo>
                <a:lnTo>
                  <a:pt x="1875" y="502"/>
                </a:lnTo>
                <a:lnTo>
                  <a:pt x="1875" y="503"/>
                </a:lnTo>
                <a:lnTo>
                  <a:pt x="1874" y="505"/>
                </a:lnTo>
                <a:lnTo>
                  <a:pt x="1875" y="505"/>
                </a:lnTo>
                <a:lnTo>
                  <a:pt x="1874" y="508"/>
                </a:lnTo>
                <a:lnTo>
                  <a:pt x="1873" y="508"/>
                </a:lnTo>
                <a:lnTo>
                  <a:pt x="1873" y="509"/>
                </a:lnTo>
                <a:lnTo>
                  <a:pt x="1873" y="510"/>
                </a:lnTo>
                <a:lnTo>
                  <a:pt x="1873" y="514"/>
                </a:lnTo>
                <a:lnTo>
                  <a:pt x="1873" y="516"/>
                </a:lnTo>
                <a:lnTo>
                  <a:pt x="1874" y="517"/>
                </a:lnTo>
                <a:lnTo>
                  <a:pt x="1874" y="518"/>
                </a:lnTo>
                <a:lnTo>
                  <a:pt x="1874" y="519"/>
                </a:lnTo>
                <a:lnTo>
                  <a:pt x="1875" y="519"/>
                </a:lnTo>
                <a:lnTo>
                  <a:pt x="1875" y="520"/>
                </a:lnTo>
                <a:lnTo>
                  <a:pt x="1875" y="522"/>
                </a:lnTo>
                <a:lnTo>
                  <a:pt x="1875" y="523"/>
                </a:lnTo>
                <a:lnTo>
                  <a:pt x="1875" y="524"/>
                </a:lnTo>
                <a:lnTo>
                  <a:pt x="1877" y="525"/>
                </a:lnTo>
                <a:lnTo>
                  <a:pt x="1877" y="526"/>
                </a:lnTo>
                <a:lnTo>
                  <a:pt x="1878" y="530"/>
                </a:lnTo>
                <a:lnTo>
                  <a:pt x="1880" y="534"/>
                </a:lnTo>
                <a:lnTo>
                  <a:pt x="1879" y="534"/>
                </a:lnTo>
                <a:lnTo>
                  <a:pt x="1881" y="537"/>
                </a:lnTo>
                <a:lnTo>
                  <a:pt x="1881" y="539"/>
                </a:lnTo>
                <a:lnTo>
                  <a:pt x="1881" y="540"/>
                </a:lnTo>
                <a:lnTo>
                  <a:pt x="1882" y="540"/>
                </a:lnTo>
                <a:lnTo>
                  <a:pt x="1882" y="542"/>
                </a:lnTo>
                <a:lnTo>
                  <a:pt x="1882" y="543"/>
                </a:lnTo>
                <a:lnTo>
                  <a:pt x="1883" y="544"/>
                </a:lnTo>
                <a:lnTo>
                  <a:pt x="1885" y="548"/>
                </a:lnTo>
                <a:lnTo>
                  <a:pt x="1886" y="549"/>
                </a:lnTo>
                <a:lnTo>
                  <a:pt x="1886" y="550"/>
                </a:lnTo>
                <a:lnTo>
                  <a:pt x="1886" y="551"/>
                </a:lnTo>
                <a:lnTo>
                  <a:pt x="1887" y="554"/>
                </a:lnTo>
                <a:lnTo>
                  <a:pt x="1887" y="556"/>
                </a:lnTo>
                <a:lnTo>
                  <a:pt x="1887" y="557"/>
                </a:lnTo>
                <a:lnTo>
                  <a:pt x="1888" y="557"/>
                </a:lnTo>
                <a:lnTo>
                  <a:pt x="1887" y="557"/>
                </a:lnTo>
                <a:lnTo>
                  <a:pt x="1888" y="558"/>
                </a:lnTo>
                <a:lnTo>
                  <a:pt x="1888" y="559"/>
                </a:lnTo>
                <a:lnTo>
                  <a:pt x="1888" y="560"/>
                </a:lnTo>
                <a:lnTo>
                  <a:pt x="1888" y="561"/>
                </a:lnTo>
                <a:lnTo>
                  <a:pt x="1888" y="562"/>
                </a:lnTo>
                <a:lnTo>
                  <a:pt x="1888" y="564"/>
                </a:lnTo>
                <a:lnTo>
                  <a:pt x="1887" y="564"/>
                </a:lnTo>
                <a:lnTo>
                  <a:pt x="1887" y="565"/>
                </a:lnTo>
                <a:lnTo>
                  <a:pt x="1887" y="566"/>
                </a:lnTo>
                <a:lnTo>
                  <a:pt x="1887" y="567"/>
                </a:lnTo>
                <a:lnTo>
                  <a:pt x="1888" y="567"/>
                </a:lnTo>
                <a:lnTo>
                  <a:pt x="1887" y="569"/>
                </a:lnTo>
                <a:lnTo>
                  <a:pt x="1886" y="569"/>
                </a:lnTo>
                <a:lnTo>
                  <a:pt x="1887" y="570"/>
                </a:lnTo>
                <a:lnTo>
                  <a:pt x="1886" y="570"/>
                </a:lnTo>
                <a:lnTo>
                  <a:pt x="1886" y="572"/>
                </a:lnTo>
                <a:lnTo>
                  <a:pt x="1885" y="572"/>
                </a:lnTo>
                <a:lnTo>
                  <a:pt x="1883" y="572"/>
                </a:lnTo>
                <a:lnTo>
                  <a:pt x="1883" y="573"/>
                </a:lnTo>
                <a:lnTo>
                  <a:pt x="1882" y="573"/>
                </a:lnTo>
                <a:lnTo>
                  <a:pt x="1882" y="574"/>
                </a:lnTo>
                <a:lnTo>
                  <a:pt x="1881" y="574"/>
                </a:lnTo>
                <a:lnTo>
                  <a:pt x="1880" y="575"/>
                </a:lnTo>
                <a:lnTo>
                  <a:pt x="1879" y="575"/>
                </a:lnTo>
                <a:lnTo>
                  <a:pt x="1879" y="576"/>
                </a:lnTo>
                <a:lnTo>
                  <a:pt x="1878" y="577"/>
                </a:lnTo>
                <a:lnTo>
                  <a:pt x="1878" y="579"/>
                </a:lnTo>
                <a:lnTo>
                  <a:pt x="1878" y="581"/>
                </a:lnTo>
                <a:lnTo>
                  <a:pt x="1877" y="584"/>
                </a:lnTo>
                <a:lnTo>
                  <a:pt x="1874" y="586"/>
                </a:lnTo>
                <a:lnTo>
                  <a:pt x="1874" y="589"/>
                </a:lnTo>
                <a:lnTo>
                  <a:pt x="1873" y="589"/>
                </a:lnTo>
                <a:lnTo>
                  <a:pt x="1873" y="590"/>
                </a:lnTo>
                <a:lnTo>
                  <a:pt x="1873" y="591"/>
                </a:lnTo>
                <a:lnTo>
                  <a:pt x="1873" y="592"/>
                </a:lnTo>
                <a:lnTo>
                  <a:pt x="1872" y="594"/>
                </a:lnTo>
                <a:lnTo>
                  <a:pt x="1871" y="595"/>
                </a:lnTo>
                <a:lnTo>
                  <a:pt x="1871" y="597"/>
                </a:lnTo>
                <a:lnTo>
                  <a:pt x="1870" y="598"/>
                </a:lnTo>
                <a:lnTo>
                  <a:pt x="1870" y="600"/>
                </a:lnTo>
                <a:lnTo>
                  <a:pt x="1869" y="601"/>
                </a:lnTo>
                <a:lnTo>
                  <a:pt x="1869" y="602"/>
                </a:lnTo>
                <a:lnTo>
                  <a:pt x="1869" y="603"/>
                </a:lnTo>
                <a:lnTo>
                  <a:pt x="1868" y="607"/>
                </a:lnTo>
                <a:lnTo>
                  <a:pt x="1866" y="608"/>
                </a:lnTo>
                <a:lnTo>
                  <a:pt x="1866" y="609"/>
                </a:lnTo>
                <a:lnTo>
                  <a:pt x="1866" y="610"/>
                </a:lnTo>
                <a:lnTo>
                  <a:pt x="1865" y="611"/>
                </a:lnTo>
                <a:lnTo>
                  <a:pt x="1865" y="614"/>
                </a:lnTo>
                <a:lnTo>
                  <a:pt x="1864" y="615"/>
                </a:lnTo>
                <a:lnTo>
                  <a:pt x="1864" y="616"/>
                </a:lnTo>
                <a:lnTo>
                  <a:pt x="1864" y="617"/>
                </a:lnTo>
                <a:lnTo>
                  <a:pt x="1863" y="618"/>
                </a:lnTo>
                <a:lnTo>
                  <a:pt x="1862" y="619"/>
                </a:lnTo>
                <a:lnTo>
                  <a:pt x="1861" y="619"/>
                </a:lnTo>
                <a:lnTo>
                  <a:pt x="1861" y="620"/>
                </a:lnTo>
                <a:lnTo>
                  <a:pt x="1860" y="621"/>
                </a:lnTo>
                <a:lnTo>
                  <a:pt x="1860" y="624"/>
                </a:lnTo>
                <a:lnTo>
                  <a:pt x="1856" y="625"/>
                </a:lnTo>
                <a:lnTo>
                  <a:pt x="1855" y="625"/>
                </a:lnTo>
                <a:lnTo>
                  <a:pt x="1854" y="623"/>
                </a:lnTo>
                <a:lnTo>
                  <a:pt x="1853" y="620"/>
                </a:lnTo>
                <a:lnTo>
                  <a:pt x="1853" y="619"/>
                </a:lnTo>
                <a:lnTo>
                  <a:pt x="1850" y="614"/>
                </a:lnTo>
                <a:lnTo>
                  <a:pt x="1848" y="611"/>
                </a:lnTo>
                <a:lnTo>
                  <a:pt x="1845" y="609"/>
                </a:lnTo>
                <a:lnTo>
                  <a:pt x="1841" y="608"/>
                </a:lnTo>
                <a:lnTo>
                  <a:pt x="1841" y="607"/>
                </a:lnTo>
                <a:lnTo>
                  <a:pt x="1840" y="607"/>
                </a:lnTo>
                <a:lnTo>
                  <a:pt x="1840" y="606"/>
                </a:lnTo>
                <a:lnTo>
                  <a:pt x="1839" y="604"/>
                </a:lnTo>
                <a:lnTo>
                  <a:pt x="1835" y="602"/>
                </a:lnTo>
                <a:lnTo>
                  <a:pt x="1833" y="602"/>
                </a:lnTo>
                <a:lnTo>
                  <a:pt x="1832" y="602"/>
                </a:lnTo>
                <a:lnTo>
                  <a:pt x="1831" y="602"/>
                </a:lnTo>
                <a:lnTo>
                  <a:pt x="1832" y="601"/>
                </a:lnTo>
                <a:lnTo>
                  <a:pt x="1831" y="602"/>
                </a:lnTo>
                <a:lnTo>
                  <a:pt x="1831" y="601"/>
                </a:lnTo>
                <a:lnTo>
                  <a:pt x="1830" y="601"/>
                </a:lnTo>
                <a:lnTo>
                  <a:pt x="1829" y="602"/>
                </a:lnTo>
                <a:lnTo>
                  <a:pt x="1829" y="601"/>
                </a:lnTo>
                <a:lnTo>
                  <a:pt x="1829" y="602"/>
                </a:lnTo>
                <a:lnTo>
                  <a:pt x="1830" y="602"/>
                </a:lnTo>
                <a:lnTo>
                  <a:pt x="1830" y="603"/>
                </a:lnTo>
                <a:lnTo>
                  <a:pt x="1830" y="604"/>
                </a:lnTo>
                <a:lnTo>
                  <a:pt x="1829" y="606"/>
                </a:lnTo>
                <a:lnTo>
                  <a:pt x="1829" y="607"/>
                </a:lnTo>
                <a:lnTo>
                  <a:pt x="1827" y="607"/>
                </a:lnTo>
                <a:lnTo>
                  <a:pt x="1826" y="607"/>
                </a:lnTo>
                <a:lnTo>
                  <a:pt x="1822" y="606"/>
                </a:lnTo>
                <a:lnTo>
                  <a:pt x="1820" y="603"/>
                </a:lnTo>
                <a:lnTo>
                  <a:pt x="1819" y="602"/>
                </a:lnTo>
                <a:lnTo>
                  <a:pt x="1818" y="602"/>
                </a:lnTo>
                <a:lnTo>
                  <a:pt x="1818" y="603"/>
                </a:lnTo>
                <a:lnTo>
                  <a:pt x="1820" y="604"/>
                </a:lnTo>
                <a:lnTo>
                  <a:pt x="1821" y="606"/>
                </a:lnTo>
                <a:lnTo>
                  <a:pt x="1822" y="606"/>
                </a:lnTo>
                <a:lnTo>
                  <a:pt x="1823" y="607"/>
                </a:lnTo>
                <a:lnTo>
                  <a:pt x="1824" y="607"/>
                </a:lnTo>
                <a:lnTo>
                  <a:pt x="1827" y="608"/>
                </a:lnTo>
                <a:lnTo>
                  <a:pt x="1828" y="608"/>
                </a:lnTo>
                <a:lnTo>
                  <a:pt x="1828" y="607"/>
                </a:lnTo>
                <a:lnTo>
                  <a:pt x="1829" y="607"/>
                </a:lnTo>
                <a:lnTo>
                  <a:pt x="1830" y="607"/>
                </a:lnTo>
                <a:lnTo>
                  <a:pt x="1830" y="606"/>
                </a:lnTo>
                <a:lnTo>
                  <a:pt x="1831" y="606"/>
                </a:lnTo>
                <a:lnTo>
                  <a:pt x="1832" y="606"/>
                </a:lnTo>
                <a:lnTo>
                  <a:pt x="1833" y="607"/>
                </a:lnTo>
                <a:lnTo>
                  <a:pt x="1835" y="607"/>
                </a:lnTo>
                <a:lnTo>
                  <a:pt x="1836" y="607"/>
                </a:lnTo>
                <a:lnTo>
                  <a:pt x="1837" y="607"/>
                </a:lnTo>
                <a:lnTo>
                  <a:pt x="1837" y="608"/>
                </a:lnTo>
                <a:lnTo>
                  <a:pt x="1838" y="608"/>
                </a:lnTo>
                <a:lnTo>
                  <a:pt x="1839" y="608"/>
                </a:lnTo>
                <a:lnTo>
                  <a:pt x="1839" y="609"/>
                </a:lnTo>
                <a:lnTo>
                  <a:pt x="1840" y="610"/>
                </a:lnTo>
                <a:lnTo>
                  <a:pt x="1841" y="610"/>
                </a:lnTo>
                <a:lnTo>
                  <a:pt x="1843" y="611"/>
                </a:lnTo>
                <a:lnTo>
                  <a:pt x="1844" y="611"/>
                </a:lnTo>
                <a:lnTo>
                  <a:pt x="1844" y="612"/>
                </a:lnTo>
                <a:lnTo>
                  <a:pt x="1845" y="612"/>
                </a:lnTo>
                <a:lnTo>
                  <a:pt x="1845" y="614"/>
                </a:lnTo>
                <a:lnTo>
                  <a:pt x="1846" y="614"/>
                </a:lnTo>
                <a:lnTo>
                  <a:pt x="1846" y="615"/>
                </a:lnTo>
                <a:lnTo>
                  <a:pt x="1846" y="616"/>
                </a:lnTo>
                <a:lnTo>
                  <a:pt x="1846" y="617"/>
                </a:lnTo>
                <a:lnTo>
                  <a:pt x="1846" y="618"/>
                </a:lnTo>
                <a:lnTo>
                  <a:pt x="1846" y="619"/>
                </a:lnTo>
                <a:lnTo>
                  <a:pt x="1845" y="620"/>
                </a:lnTo>
                <a:lnTo>
                  <a:pt x="1845" y="621"/>
                </a:lnTo>
                <a:lnTo>
                  <a:pt x="1846" y="621"/>
                </a:lnTo>
                <a:lnTo>
                  <a:pt x="1846" y="623"/>
                </a:lnTo>
                <a:lnTo>
                  <a:pt x="1846" y="624"/>
                </a:lnTo>
                <a:lnTo>
                  <a:pt x="1845" y="624"/>
                </a:lnTo>
                <a:lnTo>
                  <a:pt x="1845" y="625"/>
                </a:lnTo>
                <a:lnTo>
                  <a:pt x="1845" y="626"/>
                </a:lnTo>
                <a:lnTo>
                  <a:pt x="1844" y="627"/>
                </a:lnTo>
                <a:lnTo>
                  <a:pt x="1843" y="628"/>
                </a:lnTo>
                <a:lnTo>
                  <a:pt x="1843" y="629"/>
                </a:lnTo>
                <a:lnTo>
                  <a:pt x="1843" y="631"/>
                </a:lnTo>
                <a:lnTo>
                  <a:pt x="1844" y="631"/>
                </a:lnTo>
                <a:lnTo>
                  <a:pt x="1843" y="631"/>
                </a:lnTo>
                <a:lnTo>
                  <a:pt x="1843" y="633"/>
                </a:lnTo>
                <a:lnTo>
                  <a:pt x="1841" y="633"/>
                </a:lnTo>
                <a:lnTo>
                  <a:pt x="1843" y="633"/>
                </a:lnTo>
                <a:lnTo>
                  <a:pt x="1843" y="634"/>
                </a:lnTo>
                <a:lnTo>
                  <a:pt x="1843" y="635"/>
                </a:lnTo>
                <a:lnTo>
                  <a:pt x="1844" y="635"/>
                </a:lnTo>
                <a:lnTo>
                  <a:pt x="1843" y="635"/>
                </a:lnTo>
                <a:lnTo>
                  <a:pt x="1843" y="636"/>
                </a:lnTo>
                <a:lnTo>
                  <a:pt x="1844" y="635"/>
                </a:lnTo>
                <a:lnTo>
                  <a:pt x="1844" y="636"/>
                </a:lnTo>
                <a:lnTo>
                  <a:pt x="1843" y="636"/>
                </a:lnTo>
                <a:lnTo>
                  <a:pt x="1843" y="637"/>
                </a:lnTo>
                <a:lnTo>
                  <a:pt x="1843" y="639"/>
                </a:lnTo>
                <a:lnTo>
                  <a:pt x="1844" y="639"/>
                </a:lnTo>
                <a:lnTo>
                  <a:pt x="1844" y="640"/>
                </a:lnTo>
                <a:lnTo>
                  <a:pt x="1846" y="639"/>
                </a:lnTo>
                <a:lnTo>
                  <a:pt x="1848" y="639"/>
                </a:lnTo>
                <a:lnTo>
                  <a:pt x="1846" y="640"/>
                </a:lnTo>
                <a:lnTo>
                  <a:pt x="1845" y="640"/>
                </a:lnTo>
                <a:lnTo>
                  <a:pt x="1845" y="641"/>
                </a:lnTo>
                <a:lnTo>
                  <a:pt x="1846" y="641"/>
                </a:lnTo>
                <a:lnTo>
                  <a:pt x="1846" y="642"/>
                </a:lnTo>
                <a:lnTo>
                  <a:pt x="1847" y="642"/>
                </a:lnTo>
                <a:lnTo>
                  <a:pt x="1848" y="642"/>
                </a:lnTo>
                <a:lnTo>
                  <a:pt x="1848" y="643"/>
                </a:lnTo>
                <a:lnTo>
                  <a:pt x="1849" y="643"/>
                </a:lnTo>
                <a:lnTo>
                  <a:pt x="1849" y="644"/>
                </a:lnTo>
                <a:lnTo>
                  <a:pt x="1849" y="645"/>
                </a:lnTo>
                <a:lnTo>
                  <a:pt x="1850" y="646"/>
                </a:lnTo>
                <a:lnTo>
                  <a:pt x="1849" y="648"/>
                </a:lnTo>
                <a:lnTo>
                  <a:pt x="1849" y="649"/>
                </a:lnTo>
                <a:lnTo>
                  <a:pt x="1849" y="650"/>
                </a:lnTo>
                <a:lnTo>
                  <a:pt x="1850" y="651"/>
                </a:lnTo>
                <a:lnTo>
                  <a:pt x="1852" y="651"/>
                </a:lnTo>
                <a:lnTo>
                  <a:pt x="1853" y="652"/>
                </a:lnTo>
                <a:lnTo>
                  <a:pt x="1854" y="652"/>
                </a:lnTo>
                <a:lnTo>
                  <a:pt x="1854" y="653"/>
                </a:lnTo>
                <a:lnTo>
                  <a:pt x="1854" y="656"/>
                </a:lnTo>
                <a:lnTo>
                  <a:pt x="1853" y="657"/>
                </a:lnTo>
                <a:lnTo>
                  <a:pt x="1852" y="658"/>
                </a:lnTo>
                <a:lnTo>
                  <a:pt x="1850" y="659"/>
                </a:lnTo>
                <a:lnTo>
                  <a:pt x="1849" y="659"/>
                </a:lnTo>
                <a:lnTo>
                  <a:pt x="1848" y="659"/>
                </a:lnTo>
                <a:lnTo>
                  <a:pt x="1848" y="660"/>
                </a:lnTo>
                <a:lnTo>
                  <a:pt x="1848" y="659"/>
                </a:lnTo>
                <a:lnTo>
                  <a:pt x="1847" y="659"/>
                </a:lnTo>
                <a:lnTo>
                  <a:pt x="1846" y="659"/>
                </a:lnTo>
                <a:lnTo>
                  <a:pt x="1846" y="658"/>
                </a:lnTo>
                <a:lnTo>
                  <a:pt x="1845" y="658"/>
                </a:lnTo>
                <a:lnTo>
                  <a:pt x="1845" y="660"/>
                </a:lnTo>
                <a:lnTo>
                  <a:pt x="1845" y="658"/>
                </a:lnTo>
                <a:lnTo>
                  <a:pt x="1844" y="658"/>
                </a:lnTo>
                <a:lnTo>
                  <a:pt x="1843" y="658"/>
                </a:lnTo>
                <a:lnTo>
                  <a:pt x="1841" y="659"/>
                </a:lnTo>
                <a:lnTo>
                  <a:pt x="1841" y="660"/>
                </a:lnTo>
                <a:lnTo>
                  <a:pt x="1841" y="661"/>
                </a:lnTo>
                <a:lnTo>
                  <a:pt x="1840" y="661"/>
                </a:lnTo>
                <a:lnTo>
                  <a:pt x="1839" y="661"/>
                </a:lnTo>
                <a:lnTo>
                  <a:pt x="1838" y="661"/>
                </a:lnTo>
                <a:lnTo>
                  <a:pt x="1837" y="661"/>
                </a:lnTo>
                <a:lnTo>
                  <a:pt x="1836" y="660"/>
                </a:lnTo>
                <a:lnTo>
                  <a:pt x="1835" y="660"/>
                </a:lnTo>
                <a:lnTo>
                  <a:pt x="1833" y="660"/>
                </a:lnTo>
                <a:lnTo>
                  <a:pt x="1831" y="660"/>
                </a:lnTo>
                <a:lnTo>
                  <a:pt x="1830" y="661"/>
                </a:lnTo>
                <a:lnTo>
                  <a:pt x="1824" y="661"/>
                </a:lnTo>
                <a:lnTo>
                  <a:pt x="1823" y="661"/>
                </a:lnTo>
                <a:lnTo>
                  <a:pt x="1822" y="661"/>
                </a:lnTo>
                <a:lnTo>
                  <a:pt x="1821" y="661"/>
                </a:lnTo>
                <a:lnTo>
                  <a:pt x="1820" y="661"/>
                </a:lnTo>
                <a:lnTo>
                  <a:pt x="1819" y="661"/>
                </a:lnTo>
                <a:lnTo>
                  <a:pt x="1818" y="661"/>
                </a:lnTo>
                <a:lnTo>
                  <a:pt x="1816" y="661"/>
                </a:lnTo>
                <a:lnTo>
                  <a:pt x="1815" y="661"/>
                </a:lnTo>
                <a:lnTo>
                  <a:pt x="1815" y="660"/>
                </a:lnTo>
                <a:lnTo>
                  <a:pt x="1814" y="660"/>
                </a:lnTo>
                <a:lnTo>
                  <a:pt x="1813" y="660"/>
                </a:lnTo>
                <a:lnTo>
                  <a:pt x="1812" y="659"/>
                </a:lnTo>
                <a:lnTo>
                  <a:pt x="1813" y="658"/>
                </a:lnTo>
                <a:lnTo>
                  <a:pt x="1814" y="659"/>
                </a:lnTo>
                <a:lnTo>
                  <a:pt x="1815" y="659"/>
                </a:lnTo>
                <a:lnTo>
                  <a:pt x="1815" y="660"/>
                </a:lnTo>
                <a:lnTo>
                  <a:pt x="1816" y="660"/>
                </a:lnTo>
                <a:lnTo>
                  <a:pt x="1818" y="659"/>
                </a:lnTo>
                <a:lnTo>
                  <a:pt x="1816" y="659"/>
                </a:lnTo>
                <a:lnTo>
                  <a:pt x="1816" y="658"/>
                </a:lnTo>
                <a:lnTo>
                  <a:pt x="1815" y="657"/>
                </a:lnTo>
                <a:lnTo>
                  <a:pt x="1814" y="657"/>
                </a:lnTo>
                <a:lnTo>
                  <a:pt x="1813" y="657"/>
                </a:lnTo>
                <a:lnTo>
                  <a:pt x="1812" y="657"/>
                </a:lnTo>
                <a:lnTo>
                  <a:pt x="1811" y="657"/>
                </a:lnTo>
                <a:lnTo>
                  <a:pt x="1810" y="656"/>
                </a:lnTo>
                <a:lnTo>
                  <a:pt x="1810" y="657"/>
                </a:lnTo>
                <a:lnTo>
                  <a:pt x="1811" y="657"/>
                </a:lnTo>
                <a:lnTo>
                  <a:pt x="1811" y="658"/>
                </a:lnTo>
                <a:lnTo>
                  <a:pt x="1812" y="658"/>
                </a:lnTo>
                <a:lnTo>
                  <a:pt x="1811" y="659"/>
                </a:lnTo>
                <a:lnTo>
                  <a:pt x="1806" y="656"/>
                </a:lnTo>
                <a:lnTo>
                  <a:pt x="1805" y="656"/>
                </a:lnTo>
                <a:lnTo>
                  <a:pt x="1805" y="654"/>
                </a:lnTo>
                <a:lnTo>
                  <a:pt x="1804" y="654"/>
                </a:lnTo>
                <a:lnTo>
                  <a:pt x="1804" y="653"/>
                </a:lnTo>
                <a:lnTo>
                  <a:pt x="1803" y="653"/>
                </a:lnTo>
                <a:lnTo>
                  <a:pt x="1802" y="653"/>
                </a:lnTo>
                <a:lnTo>
                  <a:pt x="1802" y="652"/>
                </a:lnTo>
                <a:lnTo>
                  <a:pt x="1803" y="652"/>
                </a:lnTo>
                <a:lnTo>
                  <a:pt x="1803" y="653"/>
                </a:lnTo>
                <a:lnTo>
                  <a:pt x="1804" y="653"/>
                </a:lnTo>
                <a:lnTo>
                  <a:pt x="1804" y="652"/>
                </a:lnTo>
                <a:lnTo>
                  <a:pt x="1805" y="652"/>
                </a:lnTo>
                <a:lnTo>
                  <a:pt x="1804" y="651"/>
                </a:lnTo>
                <a:lnTo>
                  <a:pt x="1804" y="650"/>
                </a:lnTo>
                <a:lnTo>
                  <a:pt x="1804" y="649"/>
                </a:lnTo>
                <a:lnTo>
                  <a:pt x="1804" y="648"/>
                </a:lnTo>
                <a:lnTo>
                  <a:pt x="1803" y="648"/>
                </a:lnTo>
                <a:lnTo>
                  <a:pt x="1802" y="648"/>
                </a:lnTo>
                <a:lnTo>
                  <a:pt x="1802" y="649"/>
                </a:lnTo>
                <a:lnTo>
                  <a:pt x="1801" y="649"/>
                </a:lnTo>
                <a:lnTo>
                  <a:pt x="1801" y="650"/>
                </a:lnTo>
                <a:lnTo>
                  <a:pt x="1802" y="650"/>
                </a:lnTo>
                <a:lnTo>
                  <a:pt x="1802" y="651"/>
                </a:lnTo>
                <a:lnTo>
                  <a:pt x="1802" y="652"/>
                </a:lnTo>
                <a:lnTo>
                  <a:pt x="1801" y="651"/>
                </a:lnTo>
                <a:lnTo>
                  <a:pt x="1801" y="650"/>
                </a:lnTo>
                <a:lnTo>
                  <a:pt x="1801" y="649"/>
                </a:lnTo>
                <a:lnTo>
                  <a:pt x="1799" y="648"/>
                </a:lnTo>
                <a:lnTo>
                  <a:pt x="1799" y="646"/>
                </a:lnTo>
                <a:lnTo>
                  <a:pt x="1799" y="645"/>
                </a:lnTo>
                <a:lnTo>
                  <a:pt x="1799" y="644"/>
                </a:lnTo>
                <a:lnTo>
                  <a:pt x="1799" y="643"/>
                </a:lnTo>
                <a:lnTo>
                  <a:pt x="1801" y="643"/>
                </a:lnTo>
                <a:lnTo>
                  <a:pt x="1801" y="644"/>
                </a:lnTo>
                <a:lnTo>
                  <a:pt x="1801" y="645"/>
                </a:lnTo>
                <a:lnTo>
                  <a:pt x="1801" y="646"/>
                </a:lnTo>
                <a:lnTo>
                  <a:pt x="1801" y="648"/>
                </a:lnTo>
                <a:lnTo>
                  <a:pt x="1802" y="648"/>
                </a:lnTo>
                <a:lnTo>
                  <a:pt x="1803" y="648"/>
                </a:lnTo>
                <a:lnTo>
                  <a:pt x="1804" y="644"/>
                </a:lnTo>
                <a:lnTo>
                  <a:pt x="1804" y="640"/>
                </a:lnTo>
                <a:lnTo>
                  <a:pt x="1804" y="639"/>
                </a:lnTo>
                <a:lnTo>
                  <a:pt x="1803" y="635"/>
                </a:lnTo>
                <a:lnTo>
                  <a:pt x="1803" y="633"/>
                </a:lnTo>
                <a:lnTo>
                  <a:pt x="1802" y="627"/>
                </a:lnTo>
                <a:lnTo>
                  <a:pt x="1802" y="628"/>
                </a:lnTo>
                <a:lnTo>
                  <a:pt x="1801" y="628"/>
                </a:lnTo>
                <a:lnTo>
                  <a:pt x="1799" y="628"/>
                </a:lnTo>
                <a:lnTo>
                  <a:pt x="1799" y="629"/>
                </a:lnTo>
                <a:lnTo>
                  <a:pt x="1798" y="629"/>
                </a:lnTo>
                <a:lnTo>
                  <a:pt x="1797" y="629"/>
                </a:lnTo>
                <a:lnTo>
                  <a:pt x="1796" y="631"/>
                </a:lnTo>
                <a:lnTo>
                  <a:pt x="1797" y="632"/>
                </a:lnTo>
                <a:lnTo>
                  <a:pt x="1798" y="633"/>
                </a:lnTo>
                <a:lnTo>
                  <a:pt x="1799" y="634"/>
                </a:lnTo>
                <a:lnTo>
                  <a:pt x="1799" y="635"/>
                </a:lnTo>
                <a:lnTo>
                  <a:pt x="1799" y="636"/>
                </a:lnTo>
                <a:lnTo>
                  <a:pt x="1799" y="637"/>
                </a:lnTo>
                <a:lnTo>
                  <a:pt x="1801" y="639"/>
                </a:lnTo>
                <a:lnTo>
                  <a:pt x="1799" y="639"/>
                </a:lnTo>
                <a:lnTo>
                  <a:pt x="1799" y="640"/>
                </a:lnTo>
                <a:lnTo>
                  <a:pt x="1799" y="639"/>
                </a:lnTo>
                <a:lnTo>
                  <a:pt x="1799" y="637"/>
                </a:lnTo>
                <a:lnTo>
                  <a:pt x="1799" y="636"/>
                </a:lnTo>
                <a:lnTo>
                  <a:pt x="1798" y="635"/>
                </a:lnTo>
                <a:lnTo>
                  <a:pt x="1798" y="634"/>
                </a:lnTo>
                <a:lnTo>
                  <a:pt x="1797" y="633"/>
                </a:lnTo>
                <a:lnTo>
                  <a:pt x="1797" y="632"/>
                </a:lnTo>
                <a:lnTo>
                  <a:pt x="1796" y="632"/>
                </a:lnTo>
                <a:lnTo>
                  <a:pt x="1795" y="632"/>
                </a:lnTo>
                <a:lnTo>
                  <a:pt x="1795" y="631"/>
                </a:lnTo>
                <a:lnTo>
                  <a:pt x="1794" y="631"/>
                </a:lnTo>
                <a:lnTo>
                  <a:pt x="1793" y="631"/>
                </a:lnTo>
                <a:lnTo>
                  <a:pt x="1787" y="628"/>
                </a:lnTo>
                <a:lnTo>
                  <a:pt x="1785" y="628"/>
                </a:lnTo>
                <a:lnTo>
                  <a:pt x="1777" y="627"/>
                </a:lnTo>
                <a:lnTo>
                  <a:pt x="1762" y="625"/>
                </a:lnTo>
                <a:lnTo>
                  <a:pt x="1757" y="617"/>
                </a:lnTo>
                <a:lnTo>
                  <a:pt x="1753" y="608"/>
                </a:lnTo>
                <a:lnTo>
                  <a:pt x="1748" y="601"/>
                </a:lnTo>
                <a:lnTo>
                  <a:pt x="1746" y="600"/>
                </a:lnTo>
                <a:lnTo>
                  <a:pt x="1744" y="599"/>
                </a:lnTo>
                <a:lnTo>
                  <a:pt x="1722" y="592"/>
                </a:lnTo>
                <a:lnTo>
                  <a:pt x="1721" y="594"/>
                </a:lnTo>
                <a:lnTo>
                  <a:pt x="1721" y="597"/>
                </a:lnTo>
                <a:lnTo>
                  <a:pt x="1728" y="599"/>
                </a:lnTo>
                <a:lnTo>
                  <a:pt x="1731" y="601"/>
                </a:lnTo>
                <a:lnTo>
                  <a:pt x="1740" y="606"/>
                </a:lnTo>
                <a:lnTo>
                  <a:pt x="1740" y="604"/>
                </a:lnTo>
                <a:lnTo>
                  <a:pt x="1741" y="604"/>
                </a:lnTo>
                <a:lnTo>
                  <a:pt x="1740" y="606"/>
                </a:lnTo>
                <a:lnTo>
                  <a:pt x="1741" y="607"/>
                </a:lnTo>
                <a:lnTo>
                  <a:pt x="1743" y="606"/>
                </a:lnTo>
                <a:lnTo>
                  <a:pt x="1743" y="607"/>
                </a:lnTo>
                <a:lnTo>
                  <a:pt x="1741" y="607"/>
                </a:lnTo>
                <a:lnTo>
                  <a:pt x="1743" y="607"/>
                </a:lnTo>
                <a:lnTo>
                  <a:pt x="1744" y="609"/>
                </a:lnTo>
                <a:lnTo>
                  <a:pt x="1747" y="616"/>
                </a:lnTo>
                <a:lnTo>
                  <a:pt x="1749" y="616"/>
                </a:lnTo>
                <a:lnTo>
                  <a:pt x="1749" y="619"/>
                </a:lnTo>
                <a:lnTo>
                  <a:pt x="1749" y="621"/>
                </a:lnTo>
                <a:lnTo>
                  <a:pt x="1760" y="648"/>
                </a:lnTo>
                <a:lnTo>
                  <a:pt x="1758" y="652"/>
                </a:lnTo>
                <a:lnTo>
                  <a:pt x="1753" y="664"/>
                </a:lnTo>
                <a:lnTo>
                  <a:pt x="1745" y="677"/>
                </a:lnTo>
                <a:lnTo>
                  <a:pt x="1745" y="676"/>
                </a:lnTo>
                <a:lnTo>
                  <a:pt x="1744" y="677"/>
                </a:lnTo>
                <a:lnTo>
                  <a:pt x="1745" y="677"/>
                </a:lnTo>
                <a:lnTo>
                  <a:pt x="1744" y="678"/>
                </a:lnTo>
                <a:lnTo>
                  <a:pt x="1741" y="681"/>
                </a:lnTo>
                <a:lnTo>
                  <a:pt x="1740" y="681"/>
                </a:lnTo>
                <a:lnTo>
                  <a:pt x="1739" y="681"/>
                </a:lnTo>
                <a:lnTo>
                  <a:pt x="1737" y="682"/>
                </a:lnTo>
                <a:lnTo>
                  <a:pt x="1736" y="683"/>
                </a:lnTo>
                <a:lnTo>
                  <a:pt x="1730" y="682"/>
                </a:lnTo>
                <a:lnTo>
                  <a:pt x="1730" y="681"/>
                </a:lnTo>
                <a:lnTo>
                  <a:pt x="1728" y="679"/>
                </a:lnTo>
                <a:lnTo>
                  <a:pt x="1726" y="679"/>
                </a:lnTo>
                <a:lnTo>
                  <a:pt x="1724" y="682"/>
                </a:lnTo>
                <a:lnTo>
                  <a:pt x="1715" y="681"/>
                </a:lnTo>
                <a:lnTo>
                  <a:pt x="1715" y="678"/>
                </a:lnTo>
                <a:lnTo>
                  <a:pt x="1715" y="676"/>
                </a:lnTo>
                <a:lnTo>
                  <a:pt x="1715" y="675"/>
                </a:lnTo>
                <a:lnTo>
                  <a:pt x="1715" y="674"/>
                </a:lnTo>
                <a:lnTo>
                  <a:pt x="1714" y="673"/>
                </a:lnTo>
                <a:lnTo>
                  <a:pt x="1713" y="671"/>
                </a:lnTo>
                <a:lnTo>
                  <a:pt x="1712" y="671"/>
                </a:lnTo>
                <a:lnTo>
                  <a:pt x="1711" y="671"/>
                </a:lnTo>
                <a:lnTo>
                  <a:pt x="1710" y="671"/>
                </a:lnTo>
                <a:lnTo>
                  <a:pt x="1709" y="671"/>
                </a:lnTo>
                <a:lnTo>
                  <a:pt x="1707" y="671"/>
                </a:lnTo>
                <a:lnTo>
                  <a:pt x="1706" y="671"/>
                </a:lnTo>
                <a:lnTo>
                  <a:pt x="1705" y="671"/>
                </a:lnTo>
                <a:lnTo>
                  <a:pt x="1704" y="673"/>
                </a:lnTo>
                <a:lnTo>
                  <a:pt x="1703" y="673"/>
                </a:lnTo>
                <a:lnTo>
                  <a:pt x="1702" y="673"/>
                </a:lnTo>
                <a:lnTo>
                  <a:pt x="1701" y="673"/>
                </a:lnTo>
                <a:lnTo>
                  <a:pt x="1699" y="673"/>
                </a:lnTo>
                <a:lnTo>
                  <a:pt x="1699" y="674"/>
                </a:lnTo>
                <a:lnTo>
                  <a:pt x="1698" y="674"/>
                </a:lnTo>
                <a:lnTo>
                  <a:pt x="1697" y="674"/>
                </a:lnTo>
                <a:lnTo>
                  <a:pt x="1696" y="674"/>
                </a:lnTo>
                <a:lnTo>
                  <a:pt x="1695" y="674"/>
                </a:lnTo>
                <a:lnTo>
                  <a:pt x="1695" y="675"/>
                </a:lnTo>
                <a:lnTo>
                  <a:pt x="1695" y="674"/>
                </a:lnTo>
                <a:lnTo>
                  <a:pt x="1694" y="674"/>
                </a:lnTo>
                <a:lnTo>
                  <a:pt x="1694" y="675"/>
                </a:lnTo>
                <a:lnTo>
                  <a:pt x="1693" y="675"/>
                </a:lnTo>
                <a:lnTo>
                  <a:pt x="1691" y="675"/>
                </a:lnTo>
                <a:lnTo>
                  <a:pt x="1690" y="675"/>
                </a:lnTo>
                <a:lnTo>
                  <a:pt x="1689" y="675"/>
                </a:lnTo>
                <a:lnTo>
                  <a:pt x="1689" y="676"/>
                </a:lnTo>
                <a:lnTo>
                  <a:pt x="1688" y="676"/>
                </a:lnTo>
                <a:lnTo>
                  <a:pt x="1689" y="676"/>
                </a:lnTo>
                <a:lnTo>
                  <a:pt x="1690" y="677"/>
                </a:lnTo>
                <a:lnTo>
                  <a:pt x="1689" y="677"/>
                </a:lnTo>
                <a:lnTo>
                  <a:pt x="1689" y="676"/>
                </a:lnTo>
                <a:lnTo>
                  <a:pt x="1688" y="676"/>
                </a:lnTo>
                <a:lnTo>
                  <a:pt x="1688" y="677"/>
                </a:lnTo>
                <a:lnTo>
                  <a:pt x="1684" y="675"/>
                </a:lnTo>
                <a:lnTo>
                  <a:pt x="1682" y="675"/>
                </a:lnTo>
                <a:lnTo>
                  <a:pt x="1682" y="674"/>
                </a:lnTo>
                <a:lnTo>
                  <a:pt x="1682" y="675"/>
                </a:lnTo>
                <a:lnTo>
                  <a:pt x="1684" y="675"/>
                </a:lnTo>
                <a:lnTo>
                  <a:pt x="1682" y="674"/>
                </a:lnTo>
                <a:lnTo>
                  <a:pt x="1681" y="673"/>
                </a:lnTo>
                <a:lnTo>
                  <a:pt x="1680" y="673"/>
                </a:lnTo>
                <a:lnTo>
                  <a:pt x="1680" y="671"/>
                </a:lnTo>
                <a:lnTo>
                  <a:pt x="1679" y="670"/>
                </a:lnTo>
                <a:lnTo>
                  <a:pt x="1679" y="669"/>
                </a:lnTo>
                <a:lnTo>
                  <a:pt x="1678" y="668"/>
                </a:lnTo>
                <a:lnTo>
                  <a:pt x="1677" y="668"/>
                </a:lnTo>
                <a:lnTo>
                  <a:pt x="1676" y="667"/>
                </a:lnTo>
                <a:lnTo>
                  <a:pt x="1674" y="666"/>
                </a:lnTo>
                <a:lnTo>
                  <a:pt x="1673" y="665"/>
                </a:lnTo>
                <a:lnTo>
                  <a:pt x="1673" y="664"/>
                </a:lnTo>
                <a:lnTo>
                  <a:pt x="1673" y="662"/>
                </a:lnTo>
                <a:lnTo>
                  <a:pt x="1672" y="661"/>
                </a:lnTo>
                <a:lnTo>
                  <a:pt x="1671" y="660"/>
                </a:lnTo>
                <a:lnTo>
                  <a:pt x="1672" y="660"/>
                </a:lnTo>
                <a:lnTo>
                  <a:pt x="1670" y="658"/>
                </a:lnTo>
                <a:lnTo>
                  <a:pt x="1668" y="659"/>
                </a:lnTo>
                <a:lnTo>
                  <a:pt x="1666" y="659"/>
                </a:lnTo>
                <a:lnTo>
                  <a:pt x="1665" y="658"/>
                </a:lnTo>
                <a:lnTo>
                  <a:pt x="1664" y="657"/>
                </a:lnTo>
                <a:lnTo>
                  <a:pt x="1664" y="656"/>
                </a:lnTo>
                <a:lnTo>
                  <a:pt x="1664" y="654"/>
                </a:lnTo>
                <a:lnTo>
                  <a:pt x="1664" y="653"/>
                </a:lnTo>
                <a:lnTo>
                  <a:pt x="1663" y="656"/>
                </a:lnTo>
                <a:lnTo>
                  <a:pt x="1661" y="659"/>
                </a:lnTo>
                <a:lnTo>
                  <a:pt x="1664" y="653"/>
                </a:lnTo>
                <a:lnTo>
                  <a:pt x="1663" y="653"/>
                </a:lnTo>
                <a:lnTo>
                  <a:pt x="1662" y="653"/>
                </a:lnTo>
                <a:lnTo>
                  <a:pt x="1661" y="654"/>
                </a:lnTo>
                <a:lnTo>
                  <a:pt x="1660" y="654"/>
                </a:lnTo>
                <a:lnTo>
                  <a:pt x="1660" y="653"/>
                </a:lnTo>
                <a:lnTo>
                  <a:pt x="1659" y="653"/>
                </a:lnTo>
                <a:lnTo>
                  <a:pt x="1657" y="653"/>
                </a:lnTo>
                <a:lnTo>
                  <a:pt x="1656" y="653"/>
                </a:lnTo>
                <a:lnTo>
                  <a:pt x="1655" y="653"/>
                </a:lnTo>
                <a:lnTo>
                  <a:pt x="1654" y="653"/>
                </a:lnTo>
                <a:lnTo>
                  <a:pt x="1654" y="652"/>
                </a:lnTo>
                <a:lnTo>
                  <a:pt x="1654" y="654"/>
                </a:lnTo>
                <a:lnTo>
                  <a:pt x="1653" y="654"/>
                </a:lnTo>
                <a:lnTo>
                  <a:pt x="1652" y="650"/>
                </a:lnTo>
                <a:lnTo>
                  <a:pt x="1649" y="650"/>
                </a:lnTo>
                <a:lnTo>
                  <a:pt x="1648" y="650"/>
                </a:lnTo>
                <a:lnTo>
                  <a:pt x="1649" y="654"/>
                </a:lnTo>
                <a:lnTo>
                  <a:pt x="1651" y="654"/>
                </a:lnTo>
                <a:lnTo>
                  <a:pt x="1652" y="657"/>
                </a:lnTo>
                <a:lnTo>
                  <a:pt x="1653" y="657"/>
                </a:lnTo>
                <a:lnTo>
                  <a:pt x="1654" y="658"/>
                </a:lnTo>
                <a:lnTo>
                  <a:pt x="1655" y="658"/>
                </a:lnTo>
                <a:lnTo>
                  <a:pt x="1654" y="658"/>
                </a:lnTo>
                <a:lnTo>
                  <a:pt x="1653" y="658"/>
                </a:lnTo>
                <a:lnTo>
                  <a:pt x="1651" y="657"/>
                </a:lnTo>
                <a:lnTo>
                  <a:pt x="1651" y="654"/>
                </a:lnTo>
                <a:lnTo>
                  <a:pt x="1649" y="654"/>
                </a:lnTo>
                <a:lnTo>
                  <a:pt x="1648" y="650"/>
                </a:lnTo>
                <a:lnTo>
                  <a:pt x="1647" y="650"/>
                </a:lnTo>
                <a:lnTo>
                  <a:pt x="1646" y="650"/>
                </a:lnTo>
                <a:lnTo>
                  <a:pt x="1646" y="651"/>
                </a:lnTo>
                <a:lnTo>
                  <a:pt x="1645" y="651"/>
                </a:lnTo>
                <a:lnTo>
                  <a:pt x="1644" y="651"/>
                </a:lnTo>
                <a:lnTo>
                  <a:pt x="1643" y="651"/>
                </a:lnTo>
                <a:lnTo>
                  <a:pt x="1642" y="651"/>
                </a:lnTo>
                <a:lnTo>
                  <a:pt x="1640" y="651"/>
                </a:lnTo>
                <a:lnTo>
                  <a:pt x="1640" y="652"/>
                </a:lnTo>
                <a:lnTo>
                  <a:pt x="1639" y="652"/>
                </a:lnTo>
                <a:lnTo>
                  <a:pt x="1639" y="651"/>
                </a:lnTo>
                <a:lnTo>
                  <a:pt x="1639" y="654"/>
                </a:lnTo>
                <a:lnTo>
                  <a:pt x="1638" y="651"/>
                </a:lnTo>
                <a:lnTo>
                  <a:pt x="1638" y="648"/>
                </a:lnTo>
                <a:lnTo>
                  <a:pt x="1637" y="648"/>
                </a:lnTo>
                <a:lnTo>
                  <a:pt x="1636" y="649"/>
                </a:lnTo>
                <a:lnTo>
                  <a:pt x="1637" y="651"/>
                </a:lnTo>
                <a:lnTo>
                  <a:pt x="1637" y="653"/>
                </a:lnTo>
                <a:lnTo>
                  <a:pt x="1637" y="652"/>
                </a:lnTo>
                <a:lnTo>
                  <a:pt x="1636" y="651"/>
                </a:lnTo>
                <a:lnTo>
                  <a:pt x="1636" y="650"/>
                </a:lnTo>
                <a:lnTo>
                  <a:pt x="1636" y="649"/>
                </a:lnTo>
                <a:lnTo>
                  <a:pt x="1635" y="649"/>
                </a:lnTo>
                <a:lnTo>
                  <a:pt x="1636" y="650"/>
                </a:lnTo>
                <a:lnTo>
                  <a:pt x="1636" y="651"/>
                </a:lnTo>
                <a:lnTo>
                  <a:pt x="1635" y="651"/>
                </a:lnTo>
                <a:lnTo>
                  <a:pt x="1635" y="650"/>
                </a:lnTo>
                <a:lnTo>
                  <a:pt x="1635" y="649"/>
                </a:lnTo>
                <a:lnTo>
                  <a:pt x="1634" y="649"/>
                </a:lnTo>
                <a:lnTo>
                  <a:pt x="1635" y="650"/>
                </a:lnTo>
                <a:lnTo>
                  <a:pt x="1635" y="651"/>
                </a:lnTo>
                <a:lnTo>
                  <a:pt x="1635" y="652"/>
                </a:lnTo>
                <a:lnTo>
                  <a:pt x="1635" y="653"/>
                </a:lnTo>
                <a:lnTo>
                  <a:pt x="1635" y="652"/>
                </a:lnTo>
                <a:lnTo>
                  <a:pt x="1634" y="651"/>
                </a:lnTo>
                <a:lnTo>
                  <a:pt x="1634" y="650"/>
                </a:lnTo>
                <a:lnTo>
                  <a:pt x="1632" y="650"/>
                </a:lnTo>
                <a:lnTo>
                  <a:pt x="1634" y="650"/>
                </a:lnTo>
                <a:lnTo>
                  <a:pt x="1634" y="651"/>
                </a:lnTo>
                <a:lnTo>
                  <a:pt x="1632" y="651"/>
                </a:lnTo>
                <a:lnTo>
                  <a:pt x="1630" y="651"/>
                </a:lnTo>
                <a:lnTo>
                  <a:pt x="1629" y="652"/>
                </a:lnTo>
                <a:lnTo>
                  <a:pt x="1628" y="652"/>
                </a:lnTo>
                <a:lnTo>
                  <a:pt x="1628" y="651"/>
                </a:lnTo>
                <a:lnTo>
                  <a:pt x="1627" y="651"/>
                </a:lnTo>
                <a:lnTo>
                  <a:pt x="1627" y="652"/>
                </a:lnTo>
                <a:lnTo>
                  <a:pt x="1628" y="653"/>
                </a:lnTo>
                <a:lnTo>
                  <a:pt x="1627" y="653"/>
                </a:lnTo>
                <a:lnTo>
                  <a:pt x="1627" y="652"/>
                </a:lnTo>
                <a:lnTo>
                  <a:pt x="1627" y="651"/>
                </a:lnTo>
                <a:lnTo>
                  <a:pt x="1626" y="651"/>
                </a:lnTo>
                <a:lnTo>
                  <a:pt x="1626" y="652"/>
                </a:lnTo>
                <a:lnTo>
                  <a:pt x="1626" y="651"/>
                </a:lnTo>
                <a:lnTo>
                  <a:pt x="1624" y="651"/>
                </a:lnTo>
                <a:lnTo>
                  <a:pt x="1624" y="652"/>
                </a:lnTo>
                <a:lnTo>
                  <a:pt x="1624" y="653"/>
                </a:lnTo>
                <a:lnTo>
                  <a:pt x="1626" y="656"/>
                </a:lnTo>
                <a:lnTo>
                  <a:pt x="1624" y="653"/>
                </a:lnTo>
                <a:lnTo>
                  <a:pt x="1624" y="651"/>
                </a:lnTo>
                <a:lnTo>
                  <a:pt x="1623" y="652"/>
                </a:lnTo>
                <a:lnTo>
                  <a:pt x="1623" y="653"/>
                </a:lnTo>
                <a:lnTo>
                  <a:pt x="1624" y="653"/>
                </a:lnTo>
                <a:lnTo>
                  <a:pt x="1624" y="654"/>
                </a:lnTo>
                <a:lnTo>
                  <a:pt x="1623" y="654"/>
                </a:lnTo>
                <a:lnTo>
                  <a:pt x="1624" y="656"/>
                </a:lnTo>
                <a:lnTo>
                  <a:pt x="1623" y="656"/>
                </a:lnTo>
                <a:lnTo>
                  <a:pt x="1622" y="656"/>
                </a:lnTo>
                <a:lnTo>
                  <a:pt x="1618" y="657"/>
                </a:lnTo>
                <a:lnTo>
                  <a:pt x="1617" y="657"/>
                </a:lnTo>
                <a:lnTo>
                  <a:pt x="1617" y="658"/>
                </a:lnTo>
                <a:lnTo>
                  <a:pt x="1615" y="658"/>
                </a:lnTo>
                <a:lnTo>
                  <a:pt x="1614" y="658"/>
                </a:lnTo>
                <a:lnTo>
                  <a:pt x="1613" y="658"/>
                </a:lnTo>
                <a:lnTo>
                  <a:pt x="1612" y="659"/>
                </a:lnTo>
                <a:lnTo>
                  <a:pt x="1610" y="659"/>
                </a:lnTo>
                <a:lnTo>
                  <a:pt x="1609" y="659"/>
                </a:lnTo>
                <a:lnTo>
                  <a:pt x="1607" y="660"/>
                </a:lnTo>
                <a:lnTo>
                  <a:pt x="1606" y="660"/>
                </a:lnTo>
                <a:lnTo>
                  <a:pt x="1606" y="659"/>
                </a:lnTo>
                <a:lnTo>
                  <a:pt x="1605" y="659"/>
                </a:lnTo>
                <a:lnTo>
                  <a:pt x="1606" y="659"/>
                </a:lnTo>
                <a:lnTo>
                  <a:pt x="1606" y="660"/>
                </a:lnTo>
                <a:lnTo>
                  <a:pt x="1605" y="660"/>
                </a:lnTo>
                <a:lnTo>
                  <a:pt x="1605" y="661"/>
                </a:lnTo>
                <a:lnTo>
                  <a:pt x="1604" y="661"/>
                </a:lnTo>
                <a:lnTo>
                  <a:pt x="1603" y="662"/>
                </a:lnTo>
                <a:lnTo>
                  <a:pt x="1603" y="664"/>
                </a:lnTo>
                <a:lnTo>
                  <a:pt x="1604" y="664"/>
                </a:lnTo>
                <a:lnTo>
                  <a:pt x="1603" y="664"/>
                </a:lnTo>
                <a:lnTo>
                  <a:pt x="1602" y="665"/>
                </a:lnTo>
                <a:lnTo>
                  <a:pt x="1603" y="665"/>
                </a:lnTo>
                <a:lnTo>
                  <a:pt x="1602" y="665"/>
                </a:lnTo>
                <a:lnTo>
                  <a:pt x="1601" y="665"/>
                </a:lnTo>
                <a:lnTo>
                  <a:pt x="1601" y="666"/>
                </a:lnTo>
                <a:lnTo>
                  <a:pt x="1601" y="665"/>
                </a:lnTo>
                <a:lnTo>
                  <a:pt x="1599" y="666"/>
                </a:lnTo>
                <a:lnTo>
                  <a:pt x="1598" y="666"/>
                </a:lnTo>
                <a:lnTo>
                  <a:pt x="1599" y="666"/>
                </a:lnTo>
                <a:lnTo>
                  <a:pt x="1598" y="666"/>
                </a:lnTo>
                <a:lnTo>
                  <a:pt x="1598" y="667"/>
                </a:lnTo>
                <a:lnTo>
                  <a:pt x="1597" y="667"/>
                </a:lnTo>
                <a:lnTo>
                  <a:pt x="1597" y="668"/>
                </a:lnTo>
                <a:lnTo>
                  <a:pt x="1596" y="668"/>
                </a:lnTo>
                <a:lnTo>
                  <a:pt x="1596" y="669"/>
                </a:lnTo>
                <a:lnTo>
                  <a:pt x="1595" y="669"/>
                </a:lnTo>
                <a:lnTo>
                  <a:pt x="1595" y="670"/>
                </a:lnTo>
                <a:lnTo>
                  <a:pt x="1594" y="670"/>
                </a:lnTo>
                <a:lnTo>
                  <a:pt x="1594" y="671"/>
                </a:lnTo>
                <a:lnTo>
                  <a:pt x="1593" y="673"/>
                </a:lnTo>
                <a:lnTo>
                  <a:pt x="1593" y="674"/>
                </a:lnTo>
                <a:lnTo>
                  <a:pt x="1592" y="674"/>
                </a:lnTo>
                <a:lnTo>
                  <a:pt x="1592" y="675"/>
                </a:lnTo>
                <a:lnTo>
                  <a:pt x="1592" y="676"/>
                </a:lnTo>
                <a:lnTo>
                  <a:pt x="1590" y="676"/>
                </a:lnTo>
                <a:lnTo>
                  <a:pt x="1589" y="677"/>
                </a:lnTo>
                <a:lnTo>
                  <a:pt x="1588" y="679"/>
                </a:lnTo>
                <a:lnTo>
                  <a:pt x="1588" y="678"/>
                </a:lnTo>
                <a:lnTo>
                  <a:pt x="1588" y="679"/>
                </a:lnTo>
                <a:lnTo>
                  <a:pt x="1586" y="682"/>
                </a:lnTo>
                <a:lnTo>
                  <a:pt x="1587" y="682"/>
                </a:lnTo>
                <a:lnTo>
                  <a:pt x="1586" y="682"/>
                </a:lnTo>
                <a:lnTo>
                  <a:pt x="1586" y="683"/>
                </a:lnTo>
                <a:lnTo>
                  <a:pt x="1585" y="683"/>
                </a:lnTo>
                <a:lnTo>
                  <a:pt x="1586" y="683"/>
                </a:lnTo>
                <a:lnTo>
                  <a:pt x="1585" y="684"/>
                </a:lnTo>
                <a:lnTo>
                  <a:pt x="1584" y="686"/>
                </a:lnTo>
                <a:lnTo>
                  <a:pt x="1582" y="686"/>
                </a:lnTo>
                <a:lnTo>
                  <a:pt x="1582" y="687"/>
                </a:lnTo>
                <a:lnTo>
                  <a:pt x="1582" y="688"/>
                </a:lnTo>
                <a:lnTo>
                  <a:pt x="1581" y="688"/>
                </a:lnTo>
                <a:lnTo>
                  <a:pt x="1580" y="690"/>
                </a:lnTo>
                <a:lnTo>
                  <a:pt x="1580" y="691"/>
                </a:lnTo>
                <a:lnTo>
                  <a:pt x="1579" y="691"/>
                </a:lnTo>
                <a:lnTo>
                  <a:pt x="1580" y="691"/>
                </a:lnTo>
                <a:lnTo>
                  <a:pt x="1581" y="691"/>
                </a:lnTo>
                <a:lnTo>
                  <a:pt x="1581" y="692"/>
                </a:lnTo>
                <a:lnTo>
                  <a:pt x="1580" y="692"/>
                </a:lnTo>
                <a:lnTo>
                  <a:pt x="1580" y="691"/>
                </a:lnTo>
                <a:lnTo>
                  <a:pt x="1579" y="691"/>
                </a:lnTo>
                <a:lnTo>
                  <a:pt x="1579" y="692"/>
                </a:lnTo>
                <a:lnTo>
                  <a:pt x="1580" y="692"/>
                </a:lnTo>
                <a:lnTo>
                  <a:pt x="1579" y="693"/>
                </a:lnTo>
                <a:lnTo>
                  <a:pt x="1579" y="692"/>
                </a:lnTo>
                <a:lnTo>
                  <a:pt x="1578" y="692"/>
                </a:lnTo>
                <a:lnTo>
                  <a:pt x="1577" y="692"/>
                </a:lnTo>
                <a:lnTo>
                  <a:pt x="1578" y="693"/>
                </a:lnTo>
                <a:lnTo>
                  <a:pt x="1579" y="693"/>
                </a:lnTo>
                <a:lnTo>
                  <a:pt x="1579" y="694"/>
                </a:lnTo>
                <a:lnTo>
                  <a:pt x="1578" y="694"/>
                </a:lnTo>
                <a:lnTo>
                  <a:pt x="1574" y="699"/>
                </a:lnTo>
                <a:lnTo>
                  <a:pt x="1572" y="700"/>
                </a:lnTo>
                <a:lnTo>
                  <a:pt x="1572" y="701"/>
                </a:lnTo>
                <a:lnTo>
                  <a:pt x="1571" y="701"/>
                </a:lnTo>
                <a:lnTo>
                  <a:pt x="1570" y="702"/>
                </a:lnTo>
                <a:lnTo>
                  <a:pt x="1569" y="703"/>
                </a:lnTo>
                <a:lnTo>
                  <a:pt x="1569" y="704"/>
                </a:lnTo>
                <a:lnTo>
                  <a:pt x="1568" y="704"/>
                </a:lnTo>
                <a:lnTo>
                  <a:pt x="1567" y="706"/>
                </a:lnTo>
                <a:lnTo>
                  <a:pt x="1567" y="707"/>
                </a:lnTo>
                <a:lnTo>
                  <a:pt x="1565" y="707"/>
                </a:lnTo>
                <a:lnTo>
                  <a:pt x="1564" y="708"/>
                </a:lnTo>
                <a:lnTo>
                  <a:pt x="1563" y="708"/>
                </a:lnTo>
                <a:lnTo>
                  <a:pt x="1562" y="708"/>
                </a:lnTo>
                <a:lnTo>
                  <a:pt x="1561" y="708"/>
                </a:lnTo>
                <a:lnTo>
                  <a:pt x="1560" y="708"/>
                </a:lnTo>
                <a:lnTo>
                  <a:pt x="1559" y="708"/>
                </a:lnTo>
                <a:lnTo>
                  <a:pt x="1557" y="708"/>
                </a:lnTo>
                <a:lnTo>
                  <a:pt x="1556" y="708"/>
                </a:lnTo>
                <a:lnTo>
                  <a:pt x="1555" y="708"/>
                </a:lnTo>
                <a:lnTo>
                  <a:pt x="1554" y="708"/>
                </a:lnTo>
                <a:lnTo>
                  <a:pt x="1547" y="704"/>
                </a:lnTo>
                <a:lnTo>
                  <a:pt x="1543" y="701"/>
                </a:lnTo>
                <a:lnTo>
                  <a:pt x="1530" y="695"/>
                </a:lnTo>
                <a:lnTo>
                  <a:pt x="1530" y="694"/>
                </a:lnTo>
                <a:lnTo>
                  <a:pt x="1529" y="694"/>
                </a:lnTo>
                <a:lnTo>
                  <a:pt x="1525" y="691"/>
                </a:lnTo>
                <a:lnTo>
                  <a:pt x="1523" y="690"/>
                </a:lnTo>
                <a:lnTo>
                  <a:pt x="1522" y="686"/>
                </a:lnTo>
                <a:lnTo>
                  <a:pt x="1521" y="685"/>
                </a:lnTo>
                <a:lnTo>
                  <a:pt x="1519" y="681"/>
                </a:lnTo>
                <a:lnTo>
                  <a:pt x="1518" y="678"/>
                </a:lnTo>
                <a:lnTo>
                  <a:pt x="1517" y="677"/>
                </a:lnTo>
                <a:lnTo>
                  <a:pt x="1513" y="675"/>
                </a:lnTo>
                <a:lnTo>
                  <a:pt x="1512" y="674"/>
                </a:lnTo>
                <a:lnTo>
                  <a:pt x="1509" y="674"/>
                </a:lnTo>
                <a:lnTo>
                  <a:pt x="1506" y="673"/>
                </a:lnTo>
                <a:lnTo>
                  <a:pt x="1495" y="674"/>
                </a:lnTo>
                <a:lnTo>
                  <a:pt x="1494" y="674"/>
                </a:lnTo>
                <a:lnTo>
                  <a:pt x="1490" y="673"/>
                </a:lnTo>
                <a:lnTo>
                  <a:pt x="1492" y="670"/>
                </a:lnTo>
                <a:lnTo>
                  <a:pt x="1493" y="669"/>
                </a:lnTo>
                <a:lnTo>
                  <a:pt x="1492" y="669"/>
                </a:lnTo>
                <a:lnTo>
                  <a:pt x="1493" y="667"/>
                </a:lnTo>
                <a:lnTo>
                  <a:pt x="1490" y="665"/>
                </a:lnTo>
                <a:lnTo>
                  <a:pt x="1489" y="665"/>
                </a:lnTo>
                <a:lnTo>
                  <a:pt x="1488" y="665"/>
                </a:lnTo>
                <a:lnTo>
                  <a:pt x="1487" y="664"/>
                </a:lnTo>
                <a:lnTo>
                  <a:pt x="1486" y="664"/>
                </a:lnTo>
                <a:lnTo>
                  <a:pt x="1480" y="653"/>
                </a:lnTo>
                <a:lnTo>
                  <a:pt x="1479" y="651"/>
                </a:lnTo>
                <a:lnTo>
                  <a:pt x="1478" y="650"/>
                </a:lnTo>
                <a:lnTo>
                  <a:pt x="1478" y="649"/>
                </a:lnTo>
                <a:lnTo>
                  <a:pt x="1475" y="645"/>
                </a:lnTo>
                <a:lnTo>
                  <a:pt x="1472" y="642"/>
                </a:lnTo>
                <a:lnTo>
                  <a:pt x="1471" y="642"/>
                </a:lnTo>
                <a:lnTo>
                  <a:pt x="1471" y="641"/>
                </a:lnTo>
                <a:lnTo>
                  <a:pt x="1470" y="639"/>
                </a:lnTo>
                <a:lnTo>
                  <a:pt x="1469" y="635"/>
                </a:lnTo>
                <a:lnTo>
                  <a:pt x="1468" y="633"/>
                </a:lnTo>
                <a:lnTo>
                  <a:pt x="1468" y="631"/>
                </a:lnTo>
                <a:lnTo>
                  <a:pt x="1468" y="628"/>
                </a:lnTo>
                <a:lnTo>
                  <a:pt x="1467" y="628"/>
                </a:lnTo>
                <a:lnTo>
                  <a:pt x="1467" y="626"/>
                </a:lnTo>
                <a:lnTo>
                  <a:pt x="1468" y="626"/>
                </a:lnTo>
                <a:lnTo>
                  <a:pt x="1468" y="625"/>
                </a:lnTo>
                <a:lnTo>
                  <a:pt x="1468" y="624"/>
                </a:lnTo>
                <a:lnTo>
                  <a:pt x="1469" y="624"/>
                </a:lnTo>
                <a:lnTo>
                  <a:pt x="1468" y="620"/>
                </a:lnTo>
                <a:lnTo>
                  <a:pt x="1468" y="617"/>
                </a:lnTo>
                <a:lnTo>
                  <a:pt x="1469" y="608"/>
                </a:lnTo>
                <a:lnTo>
                  <a:pt x="1469" y="604"/>
                </a:lnTo>
                <a:lnTo>
                  <a:pt x="1469" y="603"/>
                </a:lnTo>
                <a:lnTo>
                  <a:pt x="1469" y="601"/>
                </a:lnTo>
                <a:lnTo>
                  <a:pt x="1469" y="599"/>
                </a:lnTo>
                <a:lnTo>
                  <a:pt x="1469" y="597"/>
                </a:lnTo>
                <a:lnTo>
                  <a:pt x="1469" y="585"/>
                </a:lnTo>
                <a:lnTo>
                  <a:pt x="1469" y="583"/>
                </a:lnTo>
                <a:lnTo>
                  <a:pt x="1469" y="573"/>
                </a:lnTo>
                <a:lnTo>
                  <a:pt x="1469" y="572"/>
                </a:lnTo>
                <a:lnTo>
                  <a:pt x="1469" y="566"/>
                </a:lnTo>
                <a:lnTo>
                  <a:pt x="1469" y="562"/>
                </a:lnTo>
                <a:lnTo>
                  <a:pt x="1469" y="560"/>
                </a:lnTo>
                <a:lnTo>
                  <a:pt x="1469" y="557"/>
                </a:lnTo>
                <a:lnTo>
                  <a:pt x="1469" y="553"/>
                </a:lnTo>
                <a:lnTo>
                  <a:pt x="1468" y="551"/>
                </a:lnTo>
                <a:lnTo>
                  <a:pt x="1469" y="551"/>
                </a:lnTo>
                <a:lnTo>
                  <a:pt x="1468" y="549"/>
                </a:lnTo>
                <a:lnTo>
                  <a:pt x="1468" y="544"/>
                </a:lnTo>
                <a:lnTo>
                  <a:pt x="1468" y="542"/>
                </a:lnTo>
                <a:lnTo>
                  <a:pt x="1468" y="540"/>
                </a:lnTo>
                <a:lnTo>
                  <a:pt x="1468" y="539"/>
                </a:lnTo>
                <a:lnTo>
                  <a:pt x="1468" y="537"/>
                </a:lnTo>
                <a:lnTo>
                  <a:pt x="1468" y="536"/>
                </a:lnTo>
                <a:lnTo>
                  <a:pt x="1468" y="535"/>
                </a:lnTo>
                <a:lnTo>
                  <a:pt x="1467" y="528"/>
                </a:lnTo>
                <a:lnTo>
                  <a:pt x="1467" y="526"/>
                </a:lnTo>
                <a:lnTo>
                  <a:pt x="1467" y="524"/>
                </a:lnTo>
                <a:lnTo>
                  <a:pt x="1465" y="520"/>
                </a:lnTo>
                <a:lnTo>
                  <a:pt x="1464" y="509"/>
                </a:lnTo>
                <a:lnTo>
                  <a:pt x="1464" y="505"/>
                </a:lnTo>
                <a:lnTo>
                  <a:pt x="1464" y="502"/>
                </a:lnTo>
                <a:lnTo>
                  <a:pt x="1464" y="500"/>
                </a:lnTo>
                <a:lnTo>
                  <a:pt x="1463" y="493"/>
                </a:lnTo>
                <a:lnTo>
                  <a:pt x="1463" y="492"/>
                </a:lnTo>
                <a:lnTo>
                  <a:pt x="1464" y="491"/>
                </a:lnTo>
                <a:lnTo>
                  <a:pt x="1464" y="490"/>
                </a:lnTo>
                <a:lnTo>
                  <a:pt x="1464" y="489"/>
                </a:lnTo>
                <a:lnTo>
                  <a:pt x="1464" y="487"/>
                </a:lnTo>
                <a:lnTo>
                  <a:pt x="1465" y="481"/>
                </a:lnTo>
                <a:lnTo>
                  <a:pt x="1465" y="480"/>
                </a:lnTo>
                <a:lnTo>
                  <a:pt x="1465" y="478"/>
                </a:lnTo>
                <a:lnTo>
                  <a:pt x="1467" y="476"/>
                </a:lnTo>
                <a:lnTo>
                  <a:pt x="1468" y="470"/>
                </a:lnTo>
                <a:lnTo>
                  <a:pt x="1469" y="468"/>
                </a:lnTo>
                <a:lnTo>
                  <a:pt x="1471" y="464"/>
                </a:lnTo>
                <a:lnTo>
                  <a:pt x="1473" y="460"/>
                </a:lnTo>
                <a:lnTo>
                  <a:pt x="1476" y="455"/>
                </a:lnTo>
                <a:lnTo>
                  <a:pt x="1476" y="453"/>
                </a:lnTo>
                <a:lnTo>
                  <a:pt x="1477" y="452"/>
                </a:lnTo>
                <a:lnTo>
                  <a:pt x="1477" y="451"/>
                </a:lnTo>
                <a:lnTo>
                  <a:pt x="1477" y="450"/>
                </a:lnTo>
                <a:lnTo>
                  <a:pt x="1478" y="450"/>
                </a:lnTo>
                <a:lnTo>
                  <a:pt x="1478" y="449"/>
                </a:lnTo>
                <a:lnTo>
                  <a:pt x="1478" y="447"/>
                </a:lnTo>
                <a:lnTo>
                  <a:pt x="1480" y="441"/>
                </a:lnTo>
                <a:lnTo>
                  <a:pt x="1481" y="438"/>
                </a:lnTo>
                <a:lnTo>
                  <a:pt x="1481" y="436"/>
                </a:lnTo>
                <a:lnTo>
                  <a:pt x="1483" y="435"/>
                </a:lnTo>
                <a:lnTo>
                  <a:pt x="1484" y="433"/>
                </a:lnTo>
                <a:lnTo>
                  <a:pt x="1484" y="431"/>
                </a:lnTo>
                <a:lnTo>
                  <a:pt x="1486" y="422"/>
                </a:lnTo>
                <a:lnTo>
                  <a:pt x="1487" y="420"/>
                </a:lnTo>
                <a:lnTo>
                  <a:pt x="1488" y="418"/>
                </a:lnTo>
                <a:lnTo>
                  <a:pt x="1488" y="417"/>
                </a:lnTo>
                <a:lnTo>
                  <a:pt x="1489" y="417"/>
                </a:lnTo>
                <a:lnTo>
                  <a:pt x="1490" y="414"/>
                </a:lnTo>
                <a:lnTo>
                  <a:pt x="1492" y="413"/>
                </a:lnTo>
                <a:lnTo>
                  <a:pt x="1492" y="411"/>
                </a:lnTo>
                <a:lnTo>
                  <a:pt x="1493" y="410"/>
                </a:lnTo>
                <a:lnTo>
                  <a:pt x="1493" y="409"/>
                </a:lnTo>
                <a:lnTo>
                  <a:pt x="1494" y="409"/>
                </a:lnTo>
                <a:lnTo>
                  <a:pt x="1494" y="408"/>
                </a:lnTo>
                <a:lnTo>
                  <a:pt x="1494" y="407"/>
                </a:lnTo>
                <a:lnTo>
                  <a:pt x="1494" y="406"/>
                </a:lnTo>
                <a:lnTo>
                  <a:pt x="1495" y="406"/>
                </a:lnTo>
                <a:lnTo>
                  <a:pt x="1495" y="405"/>
                </a:lnTo>
                <a:lnTo>
                  <a:pt x="1496" y="405"/>
                </a:lnTo>
                <a:lnTo>
                  <a:pt x="1496" y="403"/>
                </a:lnTo>
                <a:lnTo>
                  <a:pt x="1497" y="402"/>
                </a:lnTo>
                <a:lnTo>
                  <a:pt x="1498" y="401"/>
                </a:lnTo>
                <a:lnTo>
                  <a:pt x="1498" y="400"/>
                </a:lnTo>
                <a:lnTo>
                  <a:pt x="1502" y="396"/>
                </a:lnTo>
                <a:lnTo>
                  <a:pt x="1504" y="392"/>
                </a:lnTo>
                <a:lnTo>
                  <a:pt x="1505" y="390"/>
                </a:lnTo>
                <a:lnTo>
                  <a:pt x="1506" y="386"/>
                </a:lnTo>
                <a:lnTo>
                  <a:pt x="1507" y="383"/>
                </a:lnTo>
                <a:lnTo>
                  <a:pt x="1509" y="380"/>
                </a:lnTo>
                <a:lnTo>
                  <a:pt x="1510" y="377"/>
                </a:lnTo>
                <a:lnTo>
                  <a:pt x="1513" y="372"/>
                </a:lnTo>
                <a:lnTo>
                  <a:pt x="1517" y="365"/>
                </a:lnTo>
                <a:lnTo>
                  <a:pt x="1518" y="366"/>
                </a:lnTo>
                <a:lnTo>
                  <a:pt x="1519" y="365"/>
                </a:lnTo>
                <a:lnTo>
                  <a:pt x="1518" y="364"/>
                </a:lnTo>
                <a:lnTo>
                  <a:pt x="1521" y="358"/>
                </a:lnTo>
                <a:lnTo>
                  <a:pt x="1523" y="359"/>
                </a:lnTo>
                <a:lnTo>
                  <a:pt x="1522" y="357"/>
                </a:lnTo>
                <a:lnTo>
                  <a:pt x="1523" y="356"/>
                </a:lnTo>
                <a:lnTo>
                  <a:pt x="1523" y="355"/>
                </a:lnTo>
                <a:lnTo>
                  <a:pt x="1525" y="353"/>
                </a:lnTo>
                <a:lnTo>
                  <a:pt x="1527" y="350"/>
                </a:lnTo>
                <a:lnTo>
                  <a:pt x="1529" y="347"/>
                </a:lnTo>
                <a:lnTo>
                  <a:pt x="1532" y="342"/>
                </a:lnTo>
                <a:lnTo>
                  <a:pt x="1534" y="341"/>
                </a:lnTo>
                <a:lnTo>
                  <a:pt x="1535" y="339"/>
                </a:lnTo>
                <a:lnTo>
                  <a:pt x="1538" y="338"/>
                </a:lnTo>
                <a:lnTo>
                  <a:pt x="1539" y="335"/>
                </a:lnTo>
                <a:lnTo>
                  <a:pt x="1544" y="327"/>
                </a:lnTo>
                <a:lnTo>
                  <a:pt x="1548" y="321"/>
                </a:lnTo>
                <a:lnTo>
                  <a:pt x="1548" y="319"/>
                </a:lnTo>
                <a:lnTo>
                  <a:pt x="1550" y="319"/>
                </a:lnTo>
                <a:lnTo>
                  <a:pt x="1550" y="318"/>
                </a:lnTo>
                <a:lnTo>
                  <a:pt x="1551" y="316"/>
                </a:lnTo>
                <a:lnTo>
                  <a:pt x="1555" y="310"/>
                </a:lnTo>
                <a:lnTo>
                  <a:pt x="1557" y="313"/>
                </a:lnTo>
                <a:lnTo>
                  <a:pt x="1560" y="309"/>
                </a:lnTo>
                <a:lnTo>
                  <a:pt x="1557" y="307"/>
                </a:lnTo>
                <a:lnTo>
                  <a:pt x="1557" y="308"/>
                </a:lnTo>
                <a:lnTo>
                  <a:pt x="1557" y="307"/>
                </a:lnTo>
                <a:lnTo>
                  <a:pt x="1559" y="308"/>
                </a:lnTo>
                <a:lnTo>
                  <a:pt x="1559" y="307"/>
                </a:lnTo>
                <a:lnTo>
                  <a:pt x="1567" y="296"/>
                </a:lnTo>
                <a:lnTo>
                  <a:pt x="1568" y="292"/>
                </a:lnTo>
                <a:lnTo>
                  <a:pt x="1569" y="291"/>
                </a:lnTo>
                <a:lnTo>
                  <a:pt x="1569" y="290"/>
                </a:lnTo>
                <a:lnTo>
                  <a:pt x="1569" y="288"/>
                </a:lnTo>
                <a:lnTo>
                  <a:pt x="1571" y="283"/>
                </a:lnTo>
                <a:lnTo>
                  <a:pt x="1571" y="281"/>
                </a:lnTo>
                <a:lnTo>
                  <a:pt x="1572" y="279"/>
                </a:lnTo>
                <a:lnTo>
                  <a:pt x="1573" y="274"/>
                </a:lnTo>
                <a:lnTo>
                  <a:pt x="1574" y="265"/>
                </a:lnTo>
                <a:lnTo>
                  <a:pt x="1577" y="263"/>
                </a:lnTo>
                <a:lnTo>
                  <a:pt x="1574" y="258"/>
                </a:lnTo>
                <a:lnTo>
                  <a:pt x="1574" y="257"/>
                </a:lnTo>
                <a:lnTo>
                  <a:pt x="1573" y="256"/>
                </a:lnTo>
                <a:lnTo>
                  <a:pt x="1573" y="255"/>
                </a:lnTo>
                <a:lnTo>
                  <a:pt x="1572" y="254"/>
                </a:lnTo>
                <a:lnTo>
                  <a:pt x="1572" y="252"/>
                </a:lnTo>
                <a:lnTo>
                  <a:pt x="1571" y="252"/>
                </a:lnTo>
                <a:lnTo>
                  <a:pt x="1571" y="251"/>
                </a:lnTo>
                <a:lnTo>
                  <a:pt x="1570" y="250"/>
                </a:lnTo>
                <a:lnTo>
                  <a:pt x="1569" y="249"/>
                </a:lnTo>
                <a:lnTo>
                  <a:pt x="1568" y="248"/>
                </a:lnTo>
                <a:lnTo>
                  <a:pt x="1567" y="247"/>
                </a:lnTo>
                <a:lnTo>
                  <a:pt x="1565" y="247"/>
                </a:lnTo>
                <a:lnTo>
                  <a:pt x="1565" y="246"/>
                </a:lnTo>
                <a:lnTo>
                  <a:pt x="1564" y="246"/>
                </a:lnTo>
                <a:lnTo>
                  <a:pt x="1563" y="244"/>
                </a:lnTo>
                <a:lnTo>
                  <a:pt x="1562" y="244"/>
                </a:lnTo>
                <a:lnTo>
                  <a:pt x="1561" y="244"/>
                </a:lnTo>
                <a:lnTo>
                  <a:pt x="1561" y="243"/>
                </a:lnTo>
                <a:lnTo>
                  <a:pt x="1561" y="244"/>
                </a:lnTo>
                <a:lnTo>
                  <a:pt x="1561" y="243"/>
                </a:lnTo>
                <a:lnTo>
                  <a:pt x="1560" y="243"/>
                </a:lnTo>
                <a:lnTo>
                  <a:pt x="1559" y="243"/>
                </a:lnTo>
                <a:lnTo>
                  <a:pt x="1559" y="242"/>
                </a:lnTo>
                <a:lnTo>
                  <a:pt x="1557" y="242"/>
                </a:lnTo>
                <a:lnTo>
                  <a:pt x="1556" y="242"/>
                </a:lnTo>
                <a:lnTo>
                  <a:pt x="1554" y="241"/>
                </a:lnTo>
                <a:lnTo>
                  <a:pt x="1553" y="241"/>
                </a:lnTo>
                <a:lnTo>
                  <a:pt x="1552" y="240"/>
                </a:lnTo>
                <a:lnTo>
                  <a:pt x="1546" y="238"/>
                </a:lnTo>
                <a:lnTo>
                  <a:pt x="1545" y="238"/>
                </a:lnTo>
                <a:lnTo>
                  <a:pt x="1544" y="238"/>
                </a:lnTo>
                <a:lnTo>
                  <a:pt x="1544" y="237"/>
                </a:lnTo>
                <a:lnTo>
                  <a:pt x="1537" y="237"/>
                </a:lnTo>
                <a:lnTo>
                  <a:pt x="1536" y="237"/>
                </a:lnTo>
                <a:lnTo>
                  <a:pt x="1536" y="238"/>
                </a:lnTo>
                <a:lnTo>
                  <a:pt x="1535" y="238"/>
                </a:lnTo>
                <a:lnTo>
                  <a:pt x="1535" y="237"/>
                </a:lnTo>
                <a:lnTo>
                  <a:pt x="1534" y="237"/>
                </a:lnTo>
                <a:lnTo>
                  <a:pt x="1532" y="237"/>
                </a:lnTo>
                <a:lnTo>
                  <a:pt x="1529" y="235"/>
                </a:lnTo>
                <a:lnTo>
                  <a:pt x="1526" y="233"/>
                </a:lnTo>
                <a:lnTo>
                  <a:pt x="1526" y="232"/>
                </a:lnTo>
                <a:lnTo>
                  <a:pt x="1525" y="232"/>
                </a:lnTo>
                <a:lnTo>
                  <a:pt x="1525" y="231"/>
                </a:lnTo>
                <a:lnTo>
                  <a:pt x="1523" y="230"/>
                </a:lnTo>
                <a:lnTo>
                  <a:pt x="1518" y="223"/>
                </a:lnTo>
                <a:lnTo>
                  <a:pt x="1518" y="222"/>
                </a:lnTo>
                <a:lnTo>
                  <a:pt x="1517" y="222"/>
                </a:lnTo>
                <a:lnTo>
                  <a:pt x="1515" y="221"/>
                </a:lnTo>
                <a:lnTo>
                  <a:pt x="1515" y="219"/>
                </a:lnTo>
                <a:lnTo>
                  <a:pt x="1514" y="219"/>
                </a:lnTo>
                <a:lnTo>
                  <a:pt x="1513" y="219"/>
                </a:lnTo>
                <a:lnTo>
                  <a:pt x="1513" y="218"/>
                </a:lnTo>
                <a:lnTo>
                  <a:pt x="1512" y="218"/>
                </a:lnTo>
                <a:lnTo>
                  <a:pt x="1511" y="218"/>
                </a:lnTo>
                <a:lnTo>
                  <a:pt x="1510" y="218"/>
                </a:lnTo>
                <a:lnTo>
                  <a:pt x="1509" y="218"/>
                </a:lnTo>
                <a:lnTo>
                  <a:pt x="1509" y="217"/>
                </a:lnTo>
                <a:lnTo>
                  <a:pt x="1507" y="217"/>
                </a:lnTo>
                <a:lnTo>
                  <a:pt x="1506" y="217"/>
                </a:lnTo>
                <a:lnTo>
                  <a:pt x="1505" y="217"/>
                </a:lnTo>
                <a:lnTo>
                  <a:pt x="1504" y="217"/>
                </a:lnTo>
                <a:lnTo>
                  <a:pt x="1503" y="218"/>
                </a:lnTo>
                <a:lnTo>
                  <a:pt x="1507" y="209"/>
                </a:lnTo>
                <a:lnTo>
                  <a:pt x="1517" y="184"/>
                </a:lnTo>
                <a:lnTo>
                  <a:pt x="1519" y="179"/>
                </a:lnTo>
                <a:lnTo>
                  <a:pt x="1520" y="175"/>
                </a:lnTo>
                <a:lnTo>
                  <a:pt x="1522" y="168"/>
                </a:lnTo>
                <a:lnTo>
                  <a:pt x="1523" y="166"/>
                </a:lnTo>
                <a:lnTo>
                  <a:pt x="1526" y="156"/>
                </a:lnTo>
                <a:lnTo>
                  <a:pt x="1529" y="147"/>
                </a:lnTo>
                <a:lnTo>
                  <a:pt x="1530" y="142"/>
                </a:lnTo>
                <a:lnTo>
                  <a:pt x="1531" y="137"/>
                </a:lnTo>
                <a:lnTo>
                  <a:pt x="1534" y="131"/>
                </a:lnTo>
                <a:lnTo>
                  <a:pt x="1534" y="129"/>
                </a:lnTo>
                <a:lnTo>
                  <a:pt x="1535" y="125"/>
                </a:lnTo>
                <a:lnTo>
                  <a:pt x="1535" y="124"/>
                </a:lnTo>
                <a:lnTo>
                  <a:pt x="1536" y="123"/>
                </a:lnTo>
                <a:lnTo>
                  <a:pt x="1538" y="113"/>
                </a:lnTo>
                <a:lnTo>
                  <a:pt x="1539" y="110"/>
                </a:lnTo>
                <a:lnTo>
                  <a:pt x="1539" y="108"/>
                </a:lnTo>
                <a:lnTo>
                  <a:pt x="1539" y="107"/>
                </a:lnTo>
                <a:lnTo>
                  <a:pt x="1546" y="83"/>
                </a:lnTo>
                <a:lnTo>
                  <a:pt x="1546" y="82"/>
                </a:lnTo>
                <a:lnTo>
                  <a:pt x="1545" y="82"/>
                </a:lnTo>
                <a:lnTo>
                  <a:pt x="1547" y="74"/>
                </a:lnTo>
                <a:lnTo>
                  <a:pt x="1550" y="67"/>
                </a:lnTo>
                <a:lnTo>
                  <a:pt x="1551" y="68"/>
                </a:lnTo>
                <a:lnTo>
                  <a:pt x="1551" y="67"/>
                </a:lnTo>
                <a:lnTo>
                  <a:pt x="1553" y="63"/>
                </a:lnTo>
                <a:lnTo>
                  <a:pt x="1557" y="48"/>
                </a:lnTo>
                <a:lnTo>
                  <a:pt x="1557" y="47"/>
                </a:lnTo>
                <a:lnTo>
                  <a:pt x="1556" y="47"/>
                </a:lnTo>
                <a:lnTo>
                  <a:pt x="1556" y="46"/>
                </a:lnTo>
                <a:lnTo>
                  <a:pt x="1556" y="45"/>
                </a:lnTo>
                <a:lnTo>
                  <a:pt x="1557" y="45"/>
                </a:lnTo>
                <a:lnTo>
                  <a:pt x="1560" y="39"/>
                </a:lnTo>
                <a:lnTo>
                  <a:pt x="1560" y="38"/>
                </a:lnTo>
                <a:lnTo>
                  <a:pt x="1560" y="37"/>
                </a:lnTo>
                <a:lnTo>
                  <a:pt x="1562" y="26"/>
                </a:lnTo>
                <a:lnTo>
                  <a:pt x="1562" y="25"/>
                </a:lnTo>
                <a:lnTo>
                  <a:pt x="1563" y="20"/>
                </a:lnTo>
                <a:lnTo>
                  <a:pt x="1563" y="16"/>
                </a:lnTo>
                <a:lnTo>
                  <a:pt x="1563" y="15"/>
                </a:lnTo>
                <a:lnTo>
                  <a:pt x="1563" y="14"/>
                </a:lnTo>
                <a:lnTo>
                  <a:pt x="1562" y="13"/>
                </a:lnTo>
                <a:lnTo>
                  <a:pt x="1563" y="11"/>
                </a:lnTo>
                <a:lnTo>
                  <a:pt x="1563" y="9"/>
                </a:lnTo>
                <a:lnTo>
                  <a:pt x="1564" y="9"/>
                </a:lnTo>
                <a:lnTo>
                  <a:pt x="1564" y="8"/>
                </a:lnTo>
                <a:lnTo>
                  <a:pt x="1564" y="7"/>
                </a:lnTo>
                <a:lnTo>
                  <a:pt x="1565" y="7"/>
                </a:lnTo>
                <a:lnTo>
                  <a:pt x="1565" y="6"/>
                </a:lnTo>
                <a:lnTo>
                  <a:pt x="1567" y="6"/>
                </a:lnTo>
                <a:lnTo>
                  <a:pt x="1567" y="5"/>
                </a:lnTo>
                <a:lnTo>
                  <a:pt x="1567" y="4"/>
                </a:lnTo>
                <a:lnTo>
                  <a:pt x="1569" y="0"/>
                </a:lnTo>
                <a:lnTo>
                  <a:pt x="1577" y="3"/>
                </a:lnTo>
                <a:lnTo>
                  <a:pt x="1604" y="15"/>
                </a:lnTo>
                <a:lnTo>
                  <a:pt x="1612" y="17"/>
                </a:lnTo>
                <a:lnTo>
                  <a:pt x="1615" y="19"/>
                </a:lnTo>
                <a:lnTo>
                  <a:pt x="1623" y="22"/>
                </a:lnTo>
                <a:lnTo>
                  <a:pt x="1628" y="23"/>
                </a:lnTo>
                <a:lnTo>
                  <a:pt x="1630" y="24"/>
                </a:lnTo>
                <a:lnTo>
                  <a:pt x="1649" y="32"/>
                </a:lnTo>
                <a:lnTo>
                  <a:pt x="1678" y="42"/>
                </a:lnTo>
                <a:lnTo>
                  <a:pt x="1680" y="43"/>
                </a:lnTo>
                <a:lnTo>
                  <a:pt x="1684" y="45"/>
                </a:lnTo>
                <a:lnTo>
                  <a:pt x="1685" y="45"/>
                </a:lnTo>
                <a:lnTo>
                  <a:pt x="1687" y="47"/>
                </a:lnTo>
                <a:lnTo>
                  <a:pt x="1691" y="48"/>
                </a:lnTo>
                <a:lnTo>
                  <a:pt x="1698" y="51"/>
                </a:lnTo>
                <a:lnTo>
                  <a:pt x="1713" y="56"/>
                </a:lnTo>
                <a:lnTo>
                  <a:pt x="1714" y="57"/>
                </a:lnTo>
                <a:lnTo>
                  <a:pt x="1715" y="57"/>
                </a:lnTo>
                <a:lnTo>
                  <a:pt x="1718" y="58"/>
                </a:lnTo>
                <a:lnTo>
                  <a:pt x="1721" y="59"/>
                </a:lnTo>
                <a:lnTo>
                  <a:pt x="1726" y="62"/>
                </a:lnTo>
                <a:lnTo>
                  <a:pt x="1729" y="63"/>
                </a:lnTo>
                <a:lnTo>
                  <a:pt x="1732" y="64"/>
                </a:lnTo>
                <a:lnTo>
                  <a:pt x="1737" y="66"/>
                </a:lnTo>
                <a:close/>
              </a:path>
            </a:pathLst>
          </a:custGeom>
          <a:solidFill>
            <a:srgbClr val="00B0F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reeform 459">
            <a:extLst>
              <a:ext uri="{FF2B5EF4-FFF2-40B4-BE49-F238E27FC236}">
                <a16:creationId xmlns:a16="http://schemas.microsoft.com/office/drawing/2014/main" id="{BFA4B89B-B2FC-004F-4235-DD74B133D728}"/>
              </a:ext>
            </a:extLst>
          </p:cNvPr>
          <p:cNvSpPr>
            <a:spLocks noEditPoints="1"/>
          </p:cNvSpPr>
          <p:nvPr/>
        </p:nvSpPr>
        <p:spPr bwMode="auto">
          <a:xfrm>
            <a:off x="4932040" y="1203598"/>
            <a:ext cx="3714232" cy="3675956"/>
          </a:xfrm>
          <a:custGeom>
            <a:avLst/>
            <a:gdLst>
              <a:gd name="T0" fmla="*/ 1832 w 2523"/>
              <a:gd name="T1" fmla="*/ 1876 h 2497"/>
              <a:gd name="T2" fmla="*/ 2066 w 2523"/>
              <a:gd name="T3" fmla="*/ 1838 h 2497"/>
              <a:gd name="T4" fmla="*/ 1755 w 2523"/>
              <a:gd name="T5" fmla="*/ 1840 h 2497"/>
              <a:gd name="T6" fmla="*/ 1878 w 2523"/>
              <a:gd name="T7" fmla="*/ 1851 h 2497"/>
              <a:gd name="T8" fmla="*/ 2350 w 2523"/>
              <a:gd name="T9" fmla="*/ 1896 h 2497"/>
              <a:gd name="T10" fmla="*/ 2037 w 2523"/>
              <a:gd name="T11" fmla="*/ 1974 h 2497"/>
              <a:gd name="T12" fmla="*/ 1617 w 2523"/>
              <a:gd name="T13" fmla="*/ 2139 h 2497"/>
              <a:gd name="T14" fmla="*/ 1888 w 2523"/>
              <a:gd name="T15" fmla="*/ 1988 h 2497"/>
              <a:gd name="T16" fmla="*/ 2117 w 2523"/>
              <a:gd name="T17" fmla="*/ 1869 h 2497"/>
              <a:gd name="T18" fmla="*/ 2155 w 2523"/>
              <a:gd name="T19" fmla="*/ 1882 h 2497"/>
              <a:gd name="T20" fmla="*/ 1812 w 2523"/>
              <a:gd name="T21" fmla="*/ 1755 h 2497"/>
              <a:gd name="T22" fmla="*/ 2065 w 2523"/>
              <a:gd name="T23" fmla="*/ 1767 h 2497"/>
              <a:gd name="T24" fmla="*/ 1846 w 2523"/>
              <a:gd name="T25" fmla="*/ 1688 h 2497"/>
              <a:gd name="T26" fmla="*/ 1969 w 2523"/>
              <a:gd name="T27" fmla="*/ 1846 h 2497"/>
              <a:gd name="T28" fmla="*/ 1924 w 2523"/>
              <a:gd name="T29" fmla="*/ 1711 h 2497"/>
              <a:gd name="T30" fmla="*/ 842 w 2523"/>
              <a:gd name="T31" fmla="*/ 1989 h 2497"/>
              <a:gd name="T32" fmla="*/ 583 w 2523"/>
              <a:gd name="T33" fmla="*/ 2216 h 2497"/>
              <a:gd name="T34" fmla="*/ 459 w 2523"/>
              <a:gd name="T35" fmla="*/ 2295 h 2497"/>
              <a:gd name="T36" fmla="*/ 31 w 2523"/>
              <a:gd name="T37" fmla="*/ 2495 h 2497"/>
              <a:gd name="T38" fmla="*/ 85 w 2523"/>
              <a:gd name="T39" fmla="*/ 2175 h 2497"/>
              <a:gd name="T40" fmla="*/ 252 w 2523"/>
              <a:gd name="T41" fmla="*/ 1922 h 2497"/>
              <a:gd name="T42" fmla="*/ 383 w 2523"/>
              <a:gd name="T43" fmla="*/ 1622 h 2497"/>
              <a:gd name="T44" fmla="*/ 678 w 2523"/>
              <a:gd name="T45" fmla="*/ 1608 h 2497"/>
              <a:gd name="T46" fmla="*/ 2309 w 2523"/>
              <a:gd name="T47" fmla="*/ 810 h 2497"/>
              <a:gd name="T48" fmla="*/ 2054 w 2523"/>
              <a:gd name="T49" fmla="*/ 706 h 2497"/>
              <a:gd name="T50" fmla="*/ 2320 w 2523"/>
              <a:gd name="T51" fmla="*/ 943 h 2497"/>
              <a:gd name="T52" fmla="*/ 2401 w 2523"/>
              <a:gd name="T53" fmla="*/ 1218 h 2497"/>
              <a:gd name="T54" fmla="*/ 2293 w 2523"/>
              <a:gd name="T55" fmla="*/ 1673 h 2497"/>
              <a:gd name="T56" fmla="*/ 2104 w 2523"/>
              <a:gd name="T57" fmla="*/ 1827 h 2497"/>
              <a:gd name="T58" fmla="*/ 1974 w 2523"/>
              <a:gd name="T59" fmla="*/ 1515 h 2497"/>
              <a:gd name="T60" fmla="*/ 1821 w 2523"/>
              <a:gd name="T61" fmla="*/ 1575 h 2497"/>
              <a:gd name="T62" fmla="*/ 1665 w 2523"/>
              <a:gd name="T63" fmla="*/ 1589 h 2497"/>
              <a:gd name="T64" fmla="*/ 1653 w 2523"/>
              <a:gd name="T65" fmla="*/ 1798 h 2497"/>
              <a:gd name="T66" fmla="*/ 1543 w 2523"/>
              <a:gd name="T67" fmla="*/ 1820 h 2497"/>
              <a:gd name="T68" fmla="*/ 1713 w 2523"/>
              <a:gd name="T69" fmla="*/ 1939 h 2497"/>
              <a:gd name="T70" fmla="*/ 1488 w 2523"/>
              <a:gd name="T71" fmla="*/ 1866 h 2497"/>
              <a:gd name="T72" fmla="*/ 1479 w 2523"/>
              <a:gd name="T73" fmla="*/ 1939 h 2497"/>
              <a:gd name="T74" fmla="*/ 1547 w 2523"/>
              <a:gd name="T75" fmla="*/ 1985 h 2497"/>
              <a:gd name="T76" fmla="*/ 1333 w 2523"/>
              <a:gd name="T77" fmla="*/ 2036 h 2497"/>
              <a:gd name="T78" fmla="*/ 1176 w 2523"/>
              <a:gd name="T79" fmla="*/ 1930 h 2497"/>
              <a:gd name="T80" fmla="*/ 1134 w 2523"/>
              <a:gd name="T81" fmla="*/ 1497 h 2497"/>
              <a:gd name="T82" fmla="*/ 1259 w 2523"/>
              <a:gd name="T83" fmla="*/ 1248 h 2497"/>
              <a:gd name="T84" fmla="*/ 1456 w 2523"/>
              <a:gd name="T85" fmla="*/ 1113 h 2497"/>
              <a:gd name="T86" fmla="*/ 1422 w 2523"/>
              <a:gd name="T87" fmla="*/ 1052 h 2497"/>
              <a:gd name="T88" fmla="*/ 1639 w 2523"/>
              <a:gd name="T89" fmla="*/ 785 h 2497"/>
              <a:gd name="T90" fmla="*/ 1805 w 2523"/>
              <a:gd name="T91" fmla="*/ 912 h 2497"/>
              <a:gd name="T92" fmla="*/ 1823 w 2523"/>
              <a:gd name="T93" fmla="*/ 758 h 2497"/>
              <a:gd name="T94" fmla="*/ 1972 w 2523"/>
              <a:gd name="T95" fmla="*/ 686 h 2497"/>
              <a:gd name="T96" fmla="*/ 2147 w 2523"/>
              <a:gd name="T97" fmla="*/ 414 h 2497"/>
              <a:gd name="T98" fmla="*/ 2107 w 2523"/>
              <a:gd name="T99" fmla="*/ 376 h 2497"/>
              <a:gd name="T100" fmla="*/ 1504 w 2523"/>
              <a:gd name="T101" fmla="*/ 227 h 2497"/>
              <a:gd name="T102" fmla="*/ 1460 w 2523"/>
              <a:gd name="T103" fmla="*/ 472 h 2497"/>
              <a:gd name="T104" fmla="*/ 1279 w 2523"/>
              <a:gd name="T105" fmla="*/ 1071 h 2497"/>
              <a:gd name="T106" fmla="*/ 1082 w 2523"/>
              <a:gd name="T107" fmla="*/ 1212 h 2497"/>
              <a:gd name="T108" fmla="*/ 1192 w 2523"/>
              <a:gd name="T109" fmla="*/ 846 h 2497"/>
              <a:gd name="T110" fmla="*/ 1461 w 2523"/>
              <a:gd name="T111" fmla="*/ 302 h 2497"/>
              <a:gd name="T112" fmla="*/ 2028 w 2523"/>
              <a:gd name="T113" fmla="*/ 264 h 2497"/>
              <a:gd name="T114" fmla="*/ 2047 w 2523"/>
              <a:gd name="T115" fmla="*/ 360 h 2497"/>
              <a:gd name="T116" fmla="*/ 1997 w 2523"/>
              <a:gd name="T117" fmla="*/ 457 h 2497"/>
              <a:gd name="T118" fmla="*/ 2045 w 2523"/>
              <a:gd name="T119" fmla="*/ 595 h 2497"/>
              <a:gd name="T120" fmla="*/ 1886 w 2523"/>
              <a:gd name="T121" fmla="*/ 615 h 2497"/>
              <a:gd name="T122" fmla="*/ 1854 w 2523"/>
              <a:gd name="T123" fmla="*/ 652 h 2497"/>
              <a:gd name="T124" fmla="*/ 1592 w 2523"/>
              <a:gd name="T125" fmla="*/ 675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3" h="2497">
                <a:moveTo>
                  <a:pt x="934" y="2080"/>
                </a:moveTo>
                <a:lnTo>
                  <a:pt x="935" y="2080"/>
                </a:lnTo>
                <a:lnTo>
                  <a:pt x="936" y="2080"/>
                </a:lnTo>
                <a:lnTo>
                  <a:pt x="938" y="2083"/>
                </a:lnTo>
                <a:lnTo>
                  <a:pt x="940" y="2086"/>
                </a:lnTo>
                <a:lnTo>
                  <a:pt x="936" y="2086"/>
                </a:lnTo>
                <a:lnTo>
                  <a:pt x="933" y="2083"/>
                </a:lnTo>
                <a:lnTo>
                  <a:pt x="933" y="2082"/>
                </a:lnTo>
                <a:lnTo>
                  <a:pt x="932" y="2082"/>
                </a:lnTo>
                <a:lnTo>
                  <a:pt x="932" y="2081"/>
                </a:lnTo>
                <a:lnTo>
                  <a:pt x="933" y="2081"/>
                </a:lnTo>
                <a:lnTo>
                  <a:pt x="933" y="2080"/>
                </a:lnTo>
                <a:lnTo>
                  <a:pt x="932" y="2080"/>
                </a:lnTo>
                <a:lnTo>
                  <a:pt x="932" y="2078"/>
                </a:lnTo>
                <a:lnTo>
                  <a:pt x="931" y="2078"/>
                </a:lnTo>
                <a:lnTo>
                  <a:pt x="932" y="2078"/>
                </a:lnTo>
                <a:lnTo>
                  <a:pt x="933" y="2078"/>
                </a:lnTo>
                <a:lnTo>
                  <a:pt x="933" y="2080"/>
                </a:lnTo>
                <a:lnTo>
                  <a:pt x="934" y="2080"/>
                </a:lnTo>
                <a:close/>
                <a:moveTo>
                  <a:pt x="921" y="2013"/>
                </a:moveTo>
                <a:lnTo>
                  <a:pt x="917" y="2016"/>
                </a:lnTo>
                <a:lnTo>
                  <a:pt x="913" y="2013"/>
                </a:lnTo>
                <a:lnTo>
                  <a:pt x="915" y="2001"/>
                </a:lnTo>
                <a:lnTo>
                  <a:pt x="913" y="2001"/>
                </a:lnTo>
                <a:lnTo>
                  <a:pt x="913" y="1999"/>
                </a:lnTo>
                <a:lnTo>
                  <a:pt x="919" y="1996"/>
                </a:lnTo>
                <a:lnTo>
                  <a:pt x="923" y="2000"/>
                </a:lnTo>
                <a:lnTo>
                  <a:pt x="921" y="2013"/>
                </a:lnTo>
                <a:close/>
                <a:moveTo>
                  <a:pt x="1785" y="1975"/>
                </a:moveTo>
                <a:lnTo>
                  <a:pt x="1781" y="1977"/>
                </a:lnTo>
                <a:lnTo>
                  <a:pt x="1779" y="1977"/>
                </a:lnTo>
                <a:lnTo>
                  <a:pt x="1777" y="1979"/>
                </a:lnTo>
                <a:lnTo>
                  <a:pt x="1773" y="1981"/>
                </a:lnTo>
                <a:lnTo>
                  <a:pt x="1770" y="1983"/>
                </a:lnTo>
                <a:lnTo>
                  <a:pt x="1768" y="1986"/>
                </a:lnTo>
                <a:lnTo>
                  <a:pt x="1764" y="1989"/>
                </a:lnTo>
                <a:lnTo>
                  <a:pt x="1758" y="1989"/>
                </a:lnTo>
                <a:lnTo>
                  <a:pt x="1757" y="1988"/>
                </a:lnTo>
                <a:lnTo>
                  <a:pt x="1755" y="1985"/>
                </a:lnTo>
                <a:lnTo>
                  <a:pt x="1754" y="1983"/>
                </a:lnTo>
                <a:lnTo>
                  <a:pt x="1752" y="1981"/>
                </a:lnTo>
                <a:lnTo>
                  <a:pt x="1752" y="1979"/>
                </a:lnTo>
                <a:lnTo>
                  <a:pt x="1752" y="1974"/>
                </a:lnTo>
                <a:lnTo>
                  <a:pt x="1751" y="1969"/>
                </a:lnTo>
                <a:lnTo>
                  <a:pt x="1749" y="1966"/>
                </a:lnTo>
                <a:lnTo>
                  <a:pt x="1749" y="1963"/>
                </a:lnTo>
                <a:lnTo>
                  <a:pt x="1748" y="1958"/>
                </a:lnTo>
                <a:lnTo>
                  <a:pt x="1754" y="1942"/>
                </a:lnTo>
                <a:lnTo>
                  <a:pt x="1761" y="1939"/>
                </a:lnTo>
                <a:lnTo>
                  <a:pt x="1764" y="1933"/>
                </a:lnTo>
                <a:lnTo>
                  <a:pt x="1768" y="1930"/>
                </a:lnTo>
                <a:lnTo>
                  <a:pt x="1770" y="1927"/>
                </a:lnTo>
                <a:lnTo>
                  <a:pt x="1778" y="1930"/>
                </a:lnTo>
                <a:lnTo>
                  <a:pt x="1779" y="1931"/>
                </a:lnTo>
                <a:lnTo>
                  <a:pt x="1782" y="1932"/>
                </a:lnTo>
                <a:lnTo>
                  <a:pt x="1785" y="1933"/>
                </a:lnTo>
                <a:lnTo>
                  <a:pt x="1787" y="1936"/>
                </a:lnTo>
                <a:lnTo>
                  <a:pt x="1787" y="1939"/>
                </a:lnTo>
                <a:lnTo>
                  <a:pt x="1788" y="1942"/>
                </a:lnTo>
                <a:lnTo>
                  <a:pt x="1790" y="1946"/>
                </a:lnTo>
                <a:lnTo>
                  <a:pt x="1793" y="1948"/>
                </a:lnTo>
                <a:lnTo>
                  <a:pt x="1794" y="1951"/>
                </a:lnTo>
                <a:lnTo>
                  <a:pt x="1793" y="1955"/>
                </a:lnTo>
                <a:lnTo>
                  <a:pt x="1793" y="1957"/>
                </a:lnTo>
                <a:lnTo>
                  <a:pt x="1791" y="1959"/>
                </a:lnTo>
                <a:lnTo>
                  <a:pt x="1791" y="1961"/>
                </a:lnTo>
                <a:lnTo>
                  <a:pt x="1790" y="1965"/>
                </a:lnTo>
                <a:lnTo>
                  <a:pt x="1789" y="1967"/>
                </a:lnTo>
                <a:lnTo>
                  <a:pt x="1788" y="1969"/>
                </a:lnTo>
                <a:lnTo>
                  <a:pt x="1786" y="1972"/>
                </a:lnTo>
                <a:lnTo>
                  <a:pt x="1785" y="1974"/>
                </a:lnTo>
                <a:lnTo>
                  <a:pt x="1785" y="1975"/>
                </a:lnTo>
                <a:close/>
                <a:moveTo>
                  <a:pt x="1952" y="1935"/>
                </a:moveTo>
                <a:lnTo>
                  <a:pt x="1952" y="1936"/>
                </a:lnTo>
                <a:lnTo>
                  <a:pt x="1952" y="1938"/>
                </a:lnTo>
                <a:lnTo>
                  <a:pt x="1950" y="1939"/>
                </a:lnTo>
                <a:lnTo>
                  <a:pt x="1949" y="1939"/>
                </a:lnTo>
                <a:lnTo>
                  <a:pt x="1949" y="1940"/>
                </a:lnTo>
                <a:lnTo>
                  <a:pt x="1948" y="1940"/>
                </a:lnTo>
                <a:lnTo>
                  <a:pt x="1947" y="1940"/>
                </a:lnTo>
                <a:lnTo>
                  <a:pt x="1947" y="1939"/>
                </a:lnTo>
                <a:lnTo>
                  <a:pt x="1946" y="1939"/>
                </a:lnTo>
                <a:lnTo>
                  <a:pt x="1946" y="1938"/>
                </a:lnTo>
                <a:lnTo>
                  <a:pt x="1946" y="1936"/>
                </a:lnTo>
                <a:lnTo>
                  <a:pt x="1946" y="1935"/>
                </a:lnTo>
                <a:lnTo>
                  <a:pt x="1947" y="1935"/>
                </a:lnTo>
                <a:lnTo>
                  <a:pt x="1947" y="1934"/>
                </a:lnTo>
                <a:lnTo>
                  <a:pt x="1948" y="1934"/>
                </a:lnTo>
                <a:lnTo>
                  <a:pt x="1948" y="1933"/>
                </a:lnTo>
                <a:lnTo>
                  <a:pt x="1948" y="1932"/>
                </a:lnTo>
                <a:lnTo>
                  <a:pt x="1948" y="1931"/>
                </a:lnTo>
                <a:lnTo>
                  <a:pt x="1947" y="1931"/>
                </a:lnTo>
                <a:lnTo>
                  <a:pt x="1947" y="1930"/>
                </a:lnTo>
                <a:lnTo>
                  <a:pt x="1948" y="1930"/>
                </a:lnTo>
                <a:lnTo>
                  <a:pt x="1949" y="1929"/>
                </a:lnTo>
                <a:lnTo>
                  <a:pt x="1950" y="1929"/>
                </a:lnTo>
                <a:lnTo>
                  <a:pt x="1952" y="1929"/>
                </a:lnTo>
                <a:lnTo>
                  <a:pt x="1952" y="1927"/>
                </a:lnTo>
                <a:lnTo>
                  <a:pt x="1953" y="1927"/>
                </a:lnTo>
                <a:lnTo>
                  <a:pt x="1954" y="1927"/>
                </a:lnTo>
                <a:lnTo>
                  <a:pt x="1954" y="1926"/>
                </a:lnTo>
                <a:lnTo>
                  <a:pt x="1955" y="1926"/>
                </a:lnTo>
                <a:lnTo>
                  <a:pt x="1956" y="1927"/>
                </a:lnTo>
                <a:lnTo>
                  <a:pt x="1955" y="1929"/>
                </a:lnTo>
                <a:lnTo>
                  <a:pt x="1954" y="1929"/>
                </a:lnTo>
                <a:lnTo>
                  <a:pt x="1953" y="1930"/>
                </a:lnTo>
                <a:lnTo>
                  <a:pt x="1952" y="1930"/>
                </a:lnTo>
                <a:lnTo>
                  <a:pt x="1952" y="1931"/>
                </a:lnTo>
                <a:lnTo>
                  <a:pt x="1952" y="1932"/>
                </a:lnTo>
                <a:lnTo>
                  <a:pt x="1952" y="1933"/>
                </a:lnTo>
                <a:lnTo>
                  <a:pt x="1952" y="1934"/>
                </a:lnTo>
                <a:lnTo>
                  <a:pt x="1952" y="1935"/>
                </a:lnTo>
                <a:close/>
                <a:moveTo>
                  <a:pt x="1927" y="1918"/>
                </a:moveTo>
                <a:lnTo>
                  <a:pt x="1930" y="1930"/>
                </a:lnTo>
                <a:lnTo>
                  <a:pt x="1919" y="1944"/>
                </a:lnTo>
                <a:lnTo>
                  <a:pt x="1918" y="1944"/>
                </a:lnTo>
                <a:lnTo>
                  <a:pt x="1916" y="1943"/>
                </a:lnTo>
                <a:lnTo>
                  <a:pt x="1916" y="1944"/>
                </a:lnTo>
                <a:lnTo>
                  <a:pt x="1915" y="1943"/>
                </a:lnTo>
                <a:lnTo>
                  <a:pt x="1914" y="1944"/>
                </a:lnTo>
                <a:lnTo>
                  <a:pt x="1914" y="1943"/>
                </a:lnTo>
                <a:lnTo>
                  <a:pt x="1913" y="1943"/>
                </a:lnTo>
                <a:lnTo>
                  <a:pt x="1912" y="1943"/>
                </a:lnTo>
                <a:lnTo>
                  <a:pt x="1912" y="1942"/>
                </a:lnTo>
                <a:lnTo>
                  <a:pt x="1911" y="1942"/>
                </a:lnTo>
                <a:lnTo>
                  <a:pt x="1910" y="1942"/>
                </a:lnTo>
                <a:lnTo>
                  <a:pt x="1908" y="1942"/>
                </a:lnTo>
                <a:lnTo>
                  <a:pt x="1907" y="1942"/>
                </a:lnTo>
                <a:lnTo>
                  <a:pt x="1906" y="1942"/>
                </a:lnTo>
                <a:lnTo>
                  <a:pt x="1905" y="1942"/>
                </a:lnTo>
                <a:lnTo>
                  <a:pt x="1905" y="1941"/>
                </a:lnTo>
                <a:lnTo>
                  <a:pt x="1904" y="1941"/>
                </a:lnTo>
                <a:lnTo>
                  <a:pt x="1904" y="1942"/>
                </a:lnTo>
                <a:lnTo>
                  <a:pt x="1904" y="1941"/>
                </a:lnTo>
                <a:lnTo>
                  <a:pt x="1904" y="1940"/>
                </a:lnTo>
                <a:lnTo>
                  <a:pt x="1903" y="1940"/>
                </a:lnTo>
                <a:lnTo>
                  <a:pt x="1902" y="1939"/>
                </a:lnTo>
                <a:lnTo>
                  <a:pt x="1900" y="1939"/>
                </a:lnTo>
                <a:lnTo>
                  <a:pt x="1900" y="1938"/>
                </a:lnTo>
                <a:lnTo>
                  <a:pt x="1899" y="1938"/>
                </a:lnTo>
                <a:lnTo>
                  <a:pt x="1898" y="1936"/>
                </a:lnTo>
                <a:lnTo>
                  <a:pt x="1898" y="1935"/>
                </a:lnTo>
                <a:lnTo>
                  <a:pt x="1898" y="1934"/>
                </a:lnTo>
                <a:lnTo>
                  <a:pt x="1895" y="1932"/>
                </a:lnTo>
                <a:lnTo>
                  <a:pt x="1896" y="1933"/>
                </a:lnTo>
                <a:lnTo>
                  <a:pt x="1896" y="1934"/>
                </a:lnTo>
                <a:lnTo>
                  <a:pt x="1897" y="1936"/>
                </a:lnTo>
                <a:lnTo>
                  <a:pt x="1896" y="1935"/>
                </a:lnTo>
                <a:lnTo>
                  <a:pt x="1895" y="1935"/>
                </a:lnTo>
                <a:lnTo>
                  <a:pt x="1894" y="1934"/>
                </a:lnTo>
                <a:lnTo>
                  <a:pt x="1893" y="1933"/>
                </a:lnTo>
                <a:lnTo>
                  <a:pt x="1891" y="1933"/>
                </a:lnTo>
                <a:lnTo>
                  <a:pt x="1891" y="1932"/>
                </a:lnTo>
                <a:lnTo>
                  <a:pt x="1890" y="1931"/>
                </a:lnTo>
                <a:lnTo>
                  <a:pt x="1889" y="1931"/>
                </a:lnTo>
                <a:lnTo>
                  <a:pt x="1887" y="1930"/>
                </a:lnTo>
                <a:lnTo>
                  <a:pt x="1888" y="1932"/>
                </a:lnTo>
                <a:lnTo>
                  <a:pt x="1886" y="1930"/>
                </a:lnTo>
                <a:lnTo>
                  <a:pt x="1883" y="1927"/>
                </a:lnTo>
                <a:lnTo>
                  <a:pt x="1881" y="1927"/>
                </a:lnTo>
                <a:lnTo>
                  <a:pt x="1882" y="1926"/>
                </a:lnTo>
                <a:lnTo>
                  <a:pt x="1880" y="1925"/>
                </a:lnTo>
                <a:lnTo>
                  <a:pt x="1879" y="1924"/>
                </a:lnTo>
                <a:lnTo>
                  <a:pt x="1879" y="1923"/>
                </a:lnTo>
                <a:lnTo>
                  <a:pt x="1879" y="1922"/>
                </a:lnTo>
                <a:lnTo>
                  <a:pt x="1878" y="1922"/>
                </a:lnTo>
                <a:lnTo>
                  <a:pt x="1878" y="1921"/>
                </a:lnTo>
                <a:lnTo>
                  <a:pt x="1878" y="1919"/>
                </a:lnTo>
                <a:lnTo>
                  <a:pt x="1877" y="1919"/>
                </a:lnTo>
                <a:lnTo>
                  <a:pt x="1875" y="1918"/>
                </a:lnTo>
                <a:lnTo>
                  <a:pt x="1874" y="1918"/>
                </a:lnTo>
                <a:lnTo>
                  <a:pt x="1874" y="1908"/>
                </a:lnTo>
                <a:lnTo>
                  <a:pt x="1887" y="1896"/>
                </a:lnTo>
                <a:lnTo>
                  <a:pt x="1902" y="1898"/>
                </a:lnTo>
                <a:lnTo>
                  <a:pt x="1905" y="1905"/>
                </a:lnTo>
                <a:lnTo>
                  <a:pt x="1906" y="1906"/>
                </a:lnTo>
                <a:lnTo>
                  <a:pt x="1908" y="1907"/>
                </a:lnTo>
                <a:lnTo>
                  <a:pt x="1910" y="1910"/>
                </a:lnTo>
                <a:lnTo>
                  <a:pt x="1911" y="1912"/>
                </a:lnTo>
                <a:lnTo>
                  <a:pt x="1913" y="1913"/>
                </a:lnTo>
                <a:lnTo>
                  <a:pt x="1914" y="1914"/>
                </a:lnTo>
                <a:lnTo>
                  <a:pt x="1914" y="1915"/>
                </a:lnTo>
                <a:lnTo>
                  <a:pt x="1915" y="1916"/>
                </a:lnTo>
                <a:lnTo>
                  <a:pt x="1918" y="1917"/>
                </a:lnTo>
                <a:lnTo>
                  <a:pt x="1927" y="1918"/>
                </a:lnTo>
                <a:close/>
                <a:moveTo>
                  <a:pt x="1755" y="1888"/>
                </a:moveTo>
                <a:lnTo>
                  <a:pt x="1755" y="1899"/>
                </a:lnTo>
                <a:lnTo>
                  <a:pt x="1753" y="1898"/>
                </a:lnTo>
                <a:lnTo>
                  <a:pt x="1755" y="1888"/>
                </a:lnTo>
                <a:close/>
                <a:moveTo>
                  <a:pt x="1527" y="1882"/>
                </a:moveTo>
                <a:lnTo>
                  <a:pt x="1527" y="1883"/>
                </a:lnTo>
                <a:lnTo>
                  <a:pt x="1527" y="1882"/>
                </a:lnTo>
                <a:lnTo>
                  <a:pt x="1528" y="1882"/>
                </a:lnTo>
                <a:lnTo>
                  <a:pt x="1528" y="1883"/>
                </a:lnTo>
                <a:lnTo>
                  <a:pt x="1528" y="1882"/>
                </a:lnTo>
                <a:lnTo>
                  <a:pt x="1529" y="1882"/>
                </a:lnTo>
                <a:lnTo>
                  <a:pt x="1530" y="1882"/>
                </a:lnTo>
                <a:lnTo>
                  <a:pt x="1531" y="1882"/>
                </a:lnTo>
                <a:lnTo>
                  <a:pt x="1531" y="1883"/>
                </a:lnTo>
                <a:lnTo>
                  <a:pt x="1532" y="1883"/>
                </a:lnTo>
                <a:lnTo>
                  <a:pt x="1534" y="1883"/>
                </a:lnTo>
                <a:lnTo>
                  <a:pt x="1534" y="1884"/>
                </a:lnTo>
                <a:lnTo>
                  <a:pt x="1535" y="1885"/>
                </a:lnTo>
                <a:lnTo>
                  <a:pt x="1536" y="1885"/>
                </a:lnTo>
                <a:lnTo>
                  <a:pt x="1536" y="1887"/>
                </a:lnTo>
                <a:lnTo>
                  <a:pt x="1537" y="1887"/>
                </a:lnTo>
                <a:lnTo>
                  <a:pt x="1537" y="1888"/>
                </a:lnTo>
                <a:lnTo>
                  <a:pt x="1538" y="1888"/>
                </a:lnTo>
                <a:lnTo>
                  <a:pt x="1539" y="1888"/>
                </a:lnTo>
                <a:lnTo>
                  <a:pt x="1539" y="1889"/>
                </a:lnTo>
                <a:lnTo>
                  <a:pt x="1540" y="1889"/>
                </a:lnTo>
                <a:lnTo>
                  <a:pt x="1542" y="1890"/>
                </a:lnTo>
                <a:lnTo>
                  <a:pt x="1543" y="1890"/>
                </a:lnTo>
                <a:lnTo>
                  <a:pt x="1543" y="1891"/>
                </a:lnTo>
                <a:lnTo>
                  <a:pt x="1544" y="1891"/>
                </a:lnTo>
                <a:lnTo>
                  <a:pt x="1544" y="1892"/>
                </a:lnTo>
                <a:lnTo>
                  <a:pt x="1544" y="1893"/>
                </a:lnTo>
                <a:lnTo>
                  <a:pt x="1544" y="1894"/>
                </a:lnTo>
                <a:lnTo>
                  <a:pt x="1545" y="1894"/>
                </a:lnTo>
                <a:lnTo>
                  <a:pt x="1545" y="1896"/>
                </a:lnTo>
                <a:lnTo>
                  <a:pt x="1546" y="1897"/>
                </a:lnTo>
                <a:lnTo>
                  <a:pt x="1547" y="1897"/>
                </a:lnTo>
                <a:lnTo>
                  <a:pt x="1547" y="1898"/>
                </a:lnTo>
                <a:lnTo>
                  <a:pt x="1547" y="1899"/>
                </a:lnTo>
                <a:lnTo>
                  <a:pt x="1548" y="1899"/>
                </a:lnTo>
                <a:lnTo>
                  <a:pt x="1548" y="1900"/>
                </a:lnTo>
                <a:lnTo>
                  <a:pt x="1550" y="1901"/>
                </a:lnTo>
                <a:lnTo>
                  <a:pt x="1551" y="1902"/>
                </a:lnTo>
                <a:lnTo>
                  <a:pt x="1552" y="1902"/>
                </a:lnTo>
                <a:lnTo>
                  <a:pt x="1552" y="1904"/>
                </a:lnTo>
                <a:lnTo>
                  <a:pt x="1552" y="1905"/>
                </a:lnTo>
                <a:lnTo>
                  <a:pt x="1553" y="1905"/>
                </a:lnTo>
                <a:lnTo>
                  <a:pt x="1553" y="1906"/>
                </a:lnTo>
                <a:lnTo>
                  <a:pt x="1553" y="1907"/>
                </a:lnTo>
                <a:lnTo>
                  <a:pt x="1554" y="1907"/>
                </a:lnTo>
                <a:lnTo>
                  <a:pt x="1554" y="1908"/>
                </a:lnTo>
                <a:lnTo>
                  <a:pt x="1554" y="1909"/>
                </a:lnTo>
                <a:lnTo>
                  <a:pt x="1555" y="1909"/>
                </a:lnTo>
                <a:lnTo>
                  <a:pt x="1555" y="1910"/>
                </a:lnTo>
                <a:lnTo>
                  <a:pt x="1556" y="1910"/>
                </a:lnTo>
                <a:lnTo>
                  <a:pt x="1556" y="1912"/>
                </a:lnTo>
                <a:lnTo>
                  <a:pt x="1556" y="1913"/>
                </a:lnTo>
                <a:lnTo>
                  <a:pt x="1557" y="1913"/>
                </a:lnTo>
                <a:lnTo>
                  <a:pt x="1557" y="1914"/>
                </a:lnTo>
                <a:lnTo>
                  <a:pt x="1557" y="1915"/>
                </a:lnTo>
                <a:lnTo>
                  <a:pt x="1557" y="1916"/>
                </a:lnTo>
                <a:lnTo>
                  <a:pt x="1557" y="1917"/>
                </a:lnTo>
                <a:lnTo>
                  <a:pt x="1557" y="1918"/>
                </a:lnTo>
                <a:lnTo>
                  <a:pt x="1557" y="1919"/>
                </a:lnTo>
                <a:lnTo>
                  <a:pt x="1557" y="1921"/>
                </a:lnTo>
                <a:lnTo>
                  <a:pt x="1557" y="1922"/>
                </a:lnTo>
                <a:lnTo>
                  <a:pt x="1557" y="1923"/>
                </a:lnTo>
                <a:lnTo>
                  <a:pt x="1557" y="1924"/>
                </a:lnTo>
                <a:lnTo>
                  <a:pt x="1557" y="1925"/>
                </a:lnTo>
                <a:lnTo>
                  <a:pt x="1557" y="1926"/>
                </a:lnTo>
                <a:lnTo>
                  <a:pt x="1559" y="1926"/>
                </a:lnTo>
                <a:lnTo>
                  <a:pt x="1559" y="1927"/>
                </a:lnTo>
                <a:lnTo>
                  <a:pt x="1557" y="1927"/>
                </a:lnTo>
                <a:lnTo>
                  <a:pt x="1556" y="1927"/>
                </a:lnTo>
                <a:lnTo>
                  <a:pt x="1556" y="1929"/>
                </a:lnTo>
                <a:lnTo>
                  <a:pt x="1555" y="1929"/>
                </a:lnTo>
                <a:lnTo>
                  <a:pt x="1554" y="1929"/>
                </a:lnTo>
                <a:lnTo>
                  <a:pt x="1554" y="1930"/>
                </a:lnTo>
                <a:lnTo>
                  <a:pt x="1553" y="1930"/>
                </a:lnTo>
                <a:lnTo>
                  <a:pt x="1552" y="1930"/>
                </a:lnTo>
                <a:lnTo>
                  <a:pt x="1552" y="1931"/>
                </a:lnTo>
                <a:lnTo>
                  <a:pt x="1551" y="1931"/>
                </a:lnTo>
                <a:lnTo>
                  <a:pt x="1550" y="1931"/>
                </a:lnTo>
                <a:lnTo>
                  <a:pt x="1550" y="1930"/>
                </a:lnTo>
                <a:lnTo>
                  <a:pt x="1548" y="1930"/>
                </a:lnTo>
                <a:lnTo>
                  <a:pt x="1547" y="1930"/>
                </a:lnTo>
                <a:lnTo>
                  <a:pt x="1547" y="1929"/>
                </a:lnTo>
                <a:lnTo>
                  <a:pt x="1546" y="1929"/>
                </a:lnTo>
                <a:lnTo>
                  <a:pt x="1546" y="1927"/>
                </a:lnTo>
                <a:lnTo>
                  <a:pt x="1545" y="1927"/>
                </a:lnTo>
                <a:lnTo>
                  <a:pt x="1545" y="1926"/>
                </a:lnTo>
                <a:lnTo>
                  <a:pt x="1544" y="1926"/>
                </a:lnTo>
                <a:lnTo>
                  <a:pt x="1544" y="1925"/>
                </a:lnTo>
                <a:lnTo>
                  <a:pt x="1545" y="1925"/>
                </a:lnTo>
                <a:lnTo>
                  <a:pt x="1544" y="1925"/>
                </a:lnTo>
                <a:lnTo>
                  <a:pt x="1544" y="1924"/>
                </a:lnTo>
                <a:lnTo>
                  <a:pt x="1544" y="1923"/>
                </a:lnTo>
                <a:lnTo>
                  <a:pt x="1543" y="1923"/>
                </a:lnTo>
                <a:lnTo>
                  <a:pt x="1543" y="1922"/>
                </a:lnTo>
                <a:lnTo>
                  <a:pt x="1543" y="1921"/>
                </a:lnTo>
                <a:lnTo>
                  <a:pt x="1543" y="1919"/>
                </a:lnTo>
                <a:lnTo>
                  <a:pt x="1542" y="1919"/>
                </a:lnTo>
                <a:lnTo>
                  <a:pt x="1542" y="1918"/>
                </a:lnTo>
                <a:lnTo>
                  <a:pt x="1540" y="1918"/>
                </a:lnTo>
                <a:lnTo>
                  <a:pt x="1540" y="1917"/>
                </a:lnTo>
                <a:lnTo>
                  <a:pt x="1540" y="1916"/>
                </a:lnTo>
                <a:lnTo>
                  <a:pt x="1539" y="1916"/>
                </a:lnTo>
                <a:lnTo>
                  <a:pt x="1539" y="1915"/>
                </a:lnTo>
                <a:lnTo>
                  <a:pt x="1538" y="1915"/>
                </a:lnTo>
                <a:lnTo>
                  <a:pt x="1538" y="1914"/>
                </a:lnTo>
                <a:lnTo>
                  <a:pt x="1537" y="1914"/>
                </a:lnTo>
                <a:lnTo>
                  <a:pt x="1537" y="1913"/>
                </a:lnTo>
                <a:lnTo>
                  <a:pt x="1537" y="1912"/>
                </a:lnTo>
                <a:lnTo>
                  <a:pt x="1536" y="1912"/>
                </a:lnTo>
                <a:lnTo>
                  <a:pt x="1536" y="1910"/>
                </a:lnTo>
                <a:lnTo>
                  <a:pt x="1535" y="1910"/>
                </a:lnTo>
                <a:lnTo>
                  <a:pt x="1534" y="1909"/>
                </a:lnTo>
                <a:lnTo>
                  <a:pt x="1534" y="1908"/>
                </a:lnTo>
                <a:lnTo>
                  <a:pt x="1532" y="1908"/>
                </a:lnTo>
                <a:lnTo>
                  <a:pt x="1531" y="1908"/>
                </a:lnTo>
                <a:lnTo>
                  <a:pt x="1532" y="1908"/>
                </a:lnTo>
                <a:lnTo>
                  <a:pt x="1531" y="1908"/>
                </a:lnTo>
                <a:lnTo>
                  <a:pt x="1531" y="1907"/>
                </a:lnTo>
                <a:lnTo>
                  <a:pt x="1530" y="1907"/>
                </a:lnTo>
                <a:lnTo>
                  <a:pt x="1530" y="1906"/>
                </a:lnTo>
                <a:lnTo>
                  <a:pt x="1529" y="1906"/>
                </a:lnTo>
                <a:lnTo>
                  <a:pt x="1529" y="1905"/>
                </a:lnTo>
                <a:lnTo>
                  <a:pt x="1528" y="1905"/>
                </a:lnTo>
                <a:lnTo>
                  <a:pt x="1528" y="1904"/>
                </a:lnTo>
                <a:lnTo>
                  <a:pt x="1527" y="1904"/>
                </a:lnTo>
                <a:lnTo>
                  <a:pt x="1526" y="1904"/>
                </a:lnTo>
                <a:lnTo>
                  <a:pt x="1526" y="1902"/>
                </a:lnTo>
                <a:lnTo>
                  <a:pt x="1525" y="1902"/>
                </a:lnTo>
                <a:lnTo>
                  <a:pt x="1525" y="1901"/>
                </a:lnTo>
                <a:lnTo>
                  <a:pt x="1523" y="1901"/>
                </a:lnTo>
                <a:lnTo>
                  <a:pt x="1522" y="1901"/>
                </a:lnTo>
                <a:lnTo>
                  <a:pt x="1522" y="1900"/>
                </a:lnTo>
                <a:lnTo>
                  <a:pt x="1522" y="1899"/>
                </a:lnTo>
                <a:lnTo>
                  <a:pt x="1521" y="1899"/>
                </a:lnTo>
                <a:lnTo>
                  <a:pt x="1521" y="1898"/>
                </a:lnTo>
                <a:lnTo>
                  <a:pt x="1520" y="1898"/>
                </a:lnTo>
                <a:lnTo>
                  <a:pt x="1520" y="1897"/>
                </a:lnTo>
                <a:lnTo>
                  <a:pt x="1519" y="1897"/>
                </a:lnTo>
                <a:lnTo>
                  <a:pt x="1519" y="1896"/>
                </a:lnTo>
                <a:lnTo>
                  <a:pt x="1518" y="1896"/>
                </a:lnTo>
                <a:lnTo>
                  <a:pt x="1519" y="1896"/>
                </a:lnTo>
                <a:lnTo>
                  <a:pt x="1519" y="1894"/>
                </a:lnTo>
                <a:lnTo>
                  <a:pt x="1518" y="1894"/>
                </a:lnTo>
                <a:lnTo>
                  <a:pt x="1518" y="1893"/>
                </a:lnTo>
                <a:lnTo>
                  <a:pt x="1518" y="1892"/>
                </a:lnTo>
                <a:lnTo>
                  <a:pt x="1518" y="1891"/>
                </a:lnTo>
                <a:lnTo>
                  <a:pt x="1517" y="1891"/>
                </a:lnTo>
                <a:lnTo>
                  <a:pt x="1517" y="1890"/>
                </a:lnTo>
                <a:lnTo>
                  <a:pt x="1517" y="1889"/>
                </a:lnTo>
                <a:lnTo>
                  <a:pt x="1517" y="1888"/>
                </a:lnTo>
                <a:lnTo>
                  <a:pt x="1518" y="1887"/>
                </a:lnTo>
                <a:lnTo>
                  <a:pt x="1519" y="1885"/>
                </a:lnTo>
                <a:lnTo>
                  <a:pt x="1520" y="1885"/>
                </a:lnTo>
                <a:lnTo>
                  <a:pt x="1520" y="1884"/>
                </a:lnTo>
                <a:lnTo>
                  <a:pt x="1521" y="1884"/>
                </a:lnTo>
                <a:lnTo>
                  <a:pt x="1521" y="1883"/>
                </a:lnTo>
                <a:lnTo>
                  <a:pt x="1522" y="1883"/>
                </a:lnTo>
                <a:lnTo>
                  <a:pt x="1522" y="1882"/>
                </a:lnTo>
                <a:lnTo>
                  <a:pt x="1523" y="1882"/>
                </a:lnTo>
                <a:lnTo>
                  <a:pt x="1523" y="1883"/>
                </a:lnTo>
                <a:lnTo>
                  <a:pt x="1525" y="1882"/>
                </a:lnTo>
                <a:lnTo>
                  <a:pt x="1525" y="1883"/>
                </a:lnTo>
                <a:lnTo>
                  <a:pt x="1525" y="1882"/>
                </a:lnTo>
                <a:lnTo>
                  <a:pt x="1526" y="1882"/>
                </a:lnTo>
                <a:lnTo>
                  <a:pt x="1527" y="1882"/>
                </a:lnTo>
                <a:close/>
                <a:moveTo>
                  <a:pt x="1753" y="1885"/>
                </a:moveTo>
                <a:lnTo>
                  <a:pt x="1748" y="1887"/>
                </a:lnTo>
                <a:lnTo>
                  <a:pt x="1752" y="1864"/>
                </a:lnTo>
                <a:lnTo>
                  <a:pt x="1753" y="1869"/>
                </a:lnTo>
                <a:lnTo>
                  <a:pt x="1753" y="1885"/>
                </a:lnTo>
                <a:close/>
                <a:moveTo>
                  <a:pt x="1833" y="1896"/>
                </a:moveTo>
                <a:lnTo>
                  <a:pt x="1832" y="1896"/>
                </a:lnTo>
                <a:lnTo>
                  <a:pt x="1831" y="1896"/>
                </a:lnTo>
                <a:lnTo>
                  <a:pt x="1828" y="1898"/>
                </a:lnTo>
                <a:lnTo>
                  <a:pt x="1827" y="1899"/>
                </a:lnTo>
                <a:lnTo>
                  <a:pt x="1824" y="1899"/>
                </a:lnTo>
                <a:lnTo>
                  <a:pt x="1823" y="1900"/>
                </a:lnTo>
                <a:lnTo>
                  <a:pt x="1822" y="1901"/>
                </a:lnTo>
                <a:lnTo>
                  <a:pt x="1818" y="1902"/>
                </a:lnTo>
                <a:lnTo>
                  <a:pt x="1814" y="1902"/>
                </a:lnTo>
                <a:lnTo>
                  <a:pt x="1812" y="1902"/>
                </a:lnTo>
                <a:lnTo>
                  <a:pt x="1808" y="1902"/>
                </a:lnTo>
                <a:lnTo>
                  <a:pt x="1797" y="1900"/>
                </a:lnTo>
                <a:lnTo>
                  <a:pt x="1796" y="1897"/>
                </a:lnTo>
                <a:lnTo>
                  <a:pt x="1793" y="1892"/>
                </a:lnTo>
                <a:lnTo>
                  <a:pt x="1790" y="1890"/>
                </a:lnTo>
                <a:lnTo>
                  <a:pt x="1787" y="1885"/>
                </a:lnTo>
                <a:lnTo>
                  <a:pt x="1783" y="1881"/>
                </a:lnTo>
                <a:lnTo>
                  <a:pt x="1783" y="1877"/>
                </a:lnTo>
                <a:lnTo>
                  <a:pt x="1786" y="1873"/>
                </a:lnTo>
                <a:lnTo>
                  <a:pt x="1790" y="1866"/>
                </a:lnTo>
                <a:lnTo>
                  <a:pt x="1791" y="1865"/>
                </a:lnTo>
                <a:lnTo>
                  <a:pt x="1794" y="1865"/>
                </a:lnTo>
                <a:lnTo>
                  <a:pt x="1794" y="1864"/>
                </a:lnTo>
                <a:lnTo>
                  <a:pt x="1795" y="1864"/>
                </a:lnTo>
                <a:lnTo>
                  <a:pt x="1797" y="1865"/>
                </a:lnTo>
                <a:lnTo>
                  <a:pt x="1803" y="1867"/>
                </a:lnTo>
                <a:lnTo>
                  <a:pt x="1822" y="1868"/>
                </a:lnTo>
                <a:lnTo>
                  <a:pt x="1823" y="1869"/>
                </a:lnTo>
                <a:lnTo>
                  <a:pt x="1824" y="1871"/>
                </a:lnTo>
                <a:lnTo>
                  <a:pt x="1828" y="1871"/>
                </a:lnTo>
                <a:lnTo>
                  <a:pt x="1831" y="1874"/>
                </a:lnTo>
                <a:lnTo>
                  <a:pt x="1832" y="1876"/>
                </a:lnTo>
                <a:lnTo>
                  <a:pt x="1835" y="1879"/>
                </a:lnTo>
                <a:lnTo>
                  <a:pt x="1837" y="1881"/>
                </a:lnTo>
                <a:lnTo>
                  <a:pt x="1840" y="1887"/>
                </a:lnTo>
                <a:lnTo>
                  <a:pt x="1837" y="1889"/>
                </a:lnTo>
                <a:lnTo>
                  <a:pt x="1836" y="1892"/>
                </a:lnTo>
                <a:lnTo>
                  <a:pt x="1833" y="1896"/>
                </a:lnTo>
                <a:close/>
                <a:moveTo>
                  <a:pt x="1766" y="1857"/>
                </a:moveTo>
                <a:lnTo>
                  <a:pt x="1764" y="1862"/>
                </a:lnTo>
                <a:lnTo>
                  <a:pt x="1761" y="1860"/>
                </a:lnTo>
                <a:lnTo>
                  <a:pt x="1763" y="1856"/>
                </a:lnTo>
                <a:lnTo>
                  <a:pt x="1766" y="1855"/>
                </a:lnTo>
                <a:lnTo>
                  <a:pt x="1766" y="1857"/>
                </a:lnTo>
                <a:close/>
                <a:moveTo>
                  <a:pt x="2027" y="1879"/>
                </a:moveTo>
                <a:lnTo>
                  <a:pt x="2025" y="1879"/>
                </a:lnTo>
                <a:lnTo>
                  <a:pt x="2025" y="1880"/>
                </a:lnTo>
                <a:lnTo>
                  <a:pt x="2027" y="1880"/>
                </a:lnTo>
                <a:lnTo>
                  <a:pt x="2025" y="1880"/>
                </a:lnTo>
                <a:lnTo>
                  <a:pt x="2025" y="1881"/>
                </a:lnTo>
                <a:lnTo>
                  <a:pt x="2024" y="1881"/>
                </a:lnTo>
                <a:lnTo>
                  <a:pt x="2024" y="1882"/>
                </a:lnTo>
                <a:lnTo>
                  <a:pt x="2024" y="1883"/>
                </a:lnTo>
                <a:lnTo>
                  <a:pt x="2024" y="1884"/>
                </a:lnTo>
                <a:lnTo>
                  <a:pt x="2024" y="1885"/>
                </a:lnTo>
                <a:lnTo>
                  <a:pt x="2024" y="1887"/>
                </a:lnTo>
                <a:lnTo>
                  <a:pt x="2023" y="1887"/>
                </a:lnTo>
                <a:lnTo>
                  <a:pt x="2022" y="1887"/>
                </a:lnTo>
                <a:lnTo>
                  <a:pt x="2022" y="1888"/>
                </a:lnTo>
                <a:lnTo>
                  <a:pt x="2021" y="1888"/>
                </a:lnTo>
                <a:lnTo>
                  <a:pt x="2020" y="1888"/>
                </a:lnTo>
                <a:lnTo>
                  <a:pt x="2020" y="1889"/>
                </a:lnTo>
                <a:lnTo>
                  <a:pt x="2019" y="1889"/>
                </a:lnTo>
                <a:lnTo>
                  <a:pt x="2019" y="1890"/>
                </a:lnTo>
                <a:lnTo>
                  <a:pt x="2019" y="1889"/>
                </a:lnTo>
                <a:lnTo>
                  <a:pt x="2017" y="1889"/>
                </a:lnTo>
                <a:lnTo>
                  <a:pt x="2016" y="1888"/>
                </a:lnTo>
                <a:lnTo>
                  <a:pt x="2016" y="1887"/>
                </a:lnTo>
                <a:lnTo>
                  <a:pt x="2015" y="1887"/>
                </a:lnTo>
                <a:lnTo>
                  <a:pt x="2015" y="1885"/>
                </a:lnTo>
                <a:lnTo>
                  <a:pt x="2014" y="1884"/>
                </a:lnTo>
                <a:lnTo>
                  <a:pt x="2014" y="1883"/>
                </a:lnTo>
                <a:lnTo>
                  <a:pt x="2013" y="1882"/>
                </a:lnTo>
                <a:lnTo>
                  <a:pt x="2012" y="1882"/>
                </a:lnTo>
                <a:lnTo>
                  <a:pt x="2012" y="1881"/>
                </a:lnTo>
                <a:lnTo>
                  <a:pt x="2012" y="1880"/>
                </a:lnTo>
                <a:lnTo>
                  <a:pt x="2011" y="1880"/>
                </a:lnTo>
                <a:lnTo>
                  <a:pt x="2011" y="1879"/>
                </a:lnTo>
                <a:lnTo>
                  <a:pt x="2010" y="1877"/>
                </a:lnTo>
                <a:lnTo>
                  <a:pt x="2010" y="1876"/>
                </a:lnTo>
                <a:lnTo>
                  <a:pt x="2008" y="1876"/>
                </a:lnTo>
                <a:lnTo>
                  <a:pt x="2008" y="1875"/>
                </a:lnTo>
                <a:lnTo>
                  <a:pt x="2007" y="1874"/>
                </a:lnTo>
                <a:lnTo>
                  <a:pt x="2007" y="1873"/>
                </a:lnTo>
                <a:lnTo>
                  <a:pt x="2006" y="1873"/>
                </a:lnTo>
                <a:lnTo>
                  <a:pt x="2005" y="1872"/>
                </a:lnTo>
                <a:lnTo>
                  <a:pt x="2005" y="1871"/>
                </a:lnTo>
                <a:lnTo>
                  <a:pt x="2004" y="1869"/>
                </a:lnTo>
                <a:lnTo>
                  <a:pt x="2004" y="1868"/>
                </a:lnTo>
                <a:lnTo>
                  <a:pt x="2004" y="1867"/>
                </a:lnTo>
                <a:lnTo>
                  <a:pt x="2003" y="1867"/>
                </a:lnTo>
                <a:lnTo>
                  <a:pt x="2004" y="1866"/>
                </a:lnTo>
                <a:lnTo>
                  <a:pt x="2004" y="1865"/>
                </a:lnTo>
                <a:lnTo>
                  <a:pt x="2003" y="1864"/>
                </a:lnTo>
                <a:lnTo>
                  <a:pt x="2003" y="1863"/>
                </a:lnTo>
                <a:lnTo>
                  <a:pt x="2004" y="1862"/>
                </a:lnTo>
                <a:lnTo>
                  <a:pt x="2004" y="1860"/>
                </a:lnTo>
                <a:lnTo>
                  <a:pt x="2004" y="1859"/>
                </a:lnTo>
                <a:lnTo>
                  <a:pt x="2004" y="1858"/>
                </a:lnTo>
                <a:lnTo>
                  <a:pt x="2004" y="1857"/>
                </a:lnTo>
                <a:lnTo>
                  <a:pt x="2004" y="1856"/>
                </a:lnTo>
                <a:lnTo>
                  <a:pt x="2004" y="1855"/>
                </a:lnTo>
                <a:lnTo>
                  <a:pt x="2005" y="1855"/>
                </a:lnTo>
                <a:lnTo>
                  <a:pt x="2006" y="1855"/>
                </a:lnTo>
                <a:lnTo>
                  <a:pt x="2006" y="1854"/>
                </a:lnTo>
                <a:lnTo>
                  <a:pt x="2006" y="1852"/>
                </a:lnTo>
                <a:lnTo>
                  <a:pt x="2011" y="1852"/>
                </a:lnTo>
                <a:lnTo>
                  <a:pt x="2012" y="1852"/>
                </a:lnTo>
                <a:lnTo>
                  <a:pt x="2012" y="1854"/>
                </a:lnTo>
                <a:lnTo>
                  <a:pt x="2013" y="1855"/>
                </a:lnTo>
                <a:lnTo>
                  <a:pt x="2014" y="1856"/>
                </a:lnTo>
                <a:lnTo>
                  <a:pt x="2015" y="1856"/>
                </a:lnTo>
                <a:lnTo>
                  <a:pt x="2016" y="1857"/>
                </a:lnTo>
                <a:lnTo>
                  <a:pt x="2019" y="1857"/>
                </a:lnTo>
                <a:lnTo>
                  <a:pt x="2020" y="1858"/>
                </a:lnTo>
                <a:lnTo>
                  <a:pt x="2021" y="1859"/>
                </a:lnTo>
                <a:lnTo>
                  <a:pt x="2022" y="1859"/>
                </a:lnTo>
                <a:lnTo>
                  <a:pt x="2023" y="1860"/>
                </a:lnTo>
                <a:lnTo>
                  <a:pt x="2024" y="1862"/>
                </a:lnTo>
                <a:lnTo>
                  <a:pt x="2025" y="1863"/>
                </a:lnTo>
                <a:lnTo>
                  <a:pt x="2025" y="1864"/>
                </a:lnTo>
                <a:lnTo>
                  <a:pt x="2025" y="1865"/>
                </a:lnTo>
                <a:lnTo>
                  <a:pt x="2025" y="1866"/>
                </a:lnTo>
                <a:lnTo>
                  <a:pt x="2027" y="1867"/>
                </a:lnTo>
                <a:lnTo>
                  <a:pt x="2027" y="1868"/>
                </a:lnTo>
                <a:lnTo>
                  <a:pt x="2025" y="1868"/>
                </a:lnTo>
                <a:lnTo>
                  <a:pt x="2025" y="1869"/>
                </a:lnTo>
                <a:lnTo>
                  <a:pt x="2025" y="1871"/>
                </a:lnTo>
                <a:lnTo>
                  <a:pt x="2027" y="1871"/>
                </a:lnTo>
                <a:lnTo>
                  <a:pt x="2027" y="1872"/>
                </a:lnTo>
                <a:lnTo>
                  <a:pt x="2025" y="1873"/>
                </a:lnTo>
                <a:lnTo>
                  <a:pt x="2025" y="1874"/>
                </a:lnTo>
                <a:lnTo>
                  <a:pt x="2027" y="1874"/>
                </a:lnTo>
                <a:lnTo>
                  <a:pt x="2027" y="1875"/>
                </a:lnTo>
                <a:lnTo>
                  <a:pt x="2027" y="1876"/>
                </a:lnTo>
                <a:lnTo>
                  <a:pt x="2027" y="1877"/>
                </a:lnTo>
                <a:lnTo>
                  <a:pt x="2025" y="1877"/>
                </a:lnTo>
                <a:lnTo>
                  <a:pt x="2025" y="1879"/>
                </a:lnTo>
                <a:lnTo>
                  <a:pt x="2027" y="1879"/>
                </a:lnTo>
                <a:close/>
                <a:moveTo>
                  <a:pt x="1860" y="1850"/>
                </a:moveTo>
                <a:lnTo>
                  <a:pt x="1860" y="1851"/>
                </a:lnTo>
                <a:lnTo>
                  <a:pt x="1861" y="1851"/>
                </a:lnTo>
                <a:lnTo>
                  <a:pt x="1860" y="1851"/>
                </a:lnTo>
                <a:lnTo>
                  <a:pt x="1860" y="1852"/>
                </a:lnTo>
                <a:lnTo>
                  <a:pt x="1861" y="1852"/>
                </a:lnTo>
                <a:lnTo>
                  <a:pt x="1862" y="1852"/>
                </a:lnTo>
                <a:lnTo>
                  <a:pt x="1862" y="1854"/>
                </a:lnTo>
                <a:lnTo>
                  <a:pt x="1861" y="1854"/>
                </a:lnTo>
                <a:lnTo>
                  <a:pt x="1861" y="1855"/>
                </a:lnTo>
                <a:lnTo>
                  <a:pt x="1861" y="1854"/>
                </a:lnTo>
                <a:lnTo>
                  <a:pt x="1862" y="1854"/>
                </a:lnTo>
                <a:lnTo>
                  <a:pt x="1862" y="1852"/>
                </a:lnTo>
                <a:lnTo>
                  <a:pt x="1863" y="1852"/>
                </a:lnTo>
                <a:lnTo>
                  <a:pt x="1863" y="1851"/>
                </a:lnTo>
                <a:lnTo>
                  <a:pt x="1863" y="1850"/>
                </a:lnTo>
                <a:lnTo>
                  <a:pt x="1864" y="1850"/>
                </a:lnTo>
                <a:lnTo>
                  <a:pt x="1864" y="1851"/>
                </a:lnTo>
                <a:lnTo>
                  <a:pt x="1865" y="1851"/>
                </a:lnTo>
                <a:lnTo>
                  <a:pt x="1865" y="1850"/>
                </a:lnTo>
                <a:lnTo>
                  <a:pt x="1866" y="1850"/>
                </a:lnTo>
                <a:lnTo>
                  <a:pt x="1866" y="1851"/>
                </a:lnTo>
                <a:lnTo>
                  <a:pt x="1868" y="1851"/>
                </a:lnTo>
                <a:lnTo>
                  <a:pt x="1866" y="1851"/>
                </a:lnTo>
                <a:lnTo>
                  <a:pt x="1865" y="1851"/>
                </a:lnTo>
                <a:lnTo>
                  <a:pt x="1865" y="1852"/>
                </a:lnTo>
                <a:lnTo>
                  <a:pt x="1864" y="1852"/>
                </a:lnTo>
                <a:lnTo>
                  <a:pt x="1865" y="1852"/>
                </a:lnTo>
                <a:lnTo>
                  <a:pt x="1866" y="1852"/>
                </a:lnTo>
                <a:lnTo>
                  <a:pt x="1866" y="1851"/>
                </a:lnTo>
                <a:lnTo>
                  <a:pt x="1868" y="1851"/>
                </a:lnTo>
                <a:lnTo>
                  <a:pt x="1868" y="1850"/>
                </a:lnTo>
                <a:lnTo>
                  <a:pt x="1869" y="1850"/>
                </a:lnTo>
                <a:lnTo>
                  <a:pt x="1869" y="1851"/>
                </a:lnTo>
                <a:lnTo>
                  <a:pt x="1870" y="1851"/>
                </a:lnTo>
                <a:lnTo>
                  <a:pt x="1869" y="1851"/>
                </a:lnTo>
                <a:lnTo>
                  <a:pt x="1868" y="1851"/>
                </a:lnTo>
                <a:lnTo>
                  <a:pt x="1868" y="1852"/>
                </a:lnTo>
                <a:lnTo>
                  <a:pt x="1868" y="1854"/>
                </a:lnTo>
                <a:lnTo>
                  <a:pt x="1868" y="1855"/>
                </a:lnTo>
                <a:lnTo>
                  <a:pt x="1866" y="1855"/>
                </a:lnTo>
                <a:lnTo>
                  <a:pt x="1868" y="1855"/>
                </a:lnTo>
                <a:lnTo>
                  <a:pt x="1868" y="1856"/>
                </a:lnTo>
                <a:lnTo>
                  <a:pt x="1868" y="1857"/>
                </a:lnTo>
                <a:lnTo>
                  <a:pt x="1866" y="1857"/>
                </a:lnTo>
                <a:lnTo>
                  <a:pt x="1866" y="1856"/>
                </a:lnTo>
                <a:lnTo>
                  <a:pt x="1865" y="1856"/>
                </a:lnTo>
                <a:lnTo>
                  <a:pt x="1864" y="1856"/>
                </a:lnTo>
                <a:lnTo>
                  <a:pt x="1864" y="1857"/>
                </a:lnTo>
                <a:lnTo>
                  <a:pt x="1865" y="1857"/>
                </a:lnTo>
                <a:lnTo>
                  <a:pt x="1866" y="1857"/>
                </a:lnTo>
                <a:lnTo>
                  <a:pt x="1865" y="1857"/>
                </a:lnTo>
                <a:lnTo>
                  <a:pt x="1865" y="1858"/>
                </a:lnTo>
                <a:lnTo>
                  <a:pt x="1864" y="1858"/>
                </a:lnTo>
                <a:lnTo>
                  <a:pt x="1864" y="1857"/>
                </a:lnTo>
                <a:lnTo>
                  <a:pt x="1863" y="1857"/>
                </a:lnTo>
                <a:lnTo>
                  <a:pt x="1862" y="1857"/>
                </a:lnTo>
                <a:lnTo>
                  <a:pt x="1862" y="1856"/>
                </a:lnTo>
                <a:lnTo>
                  <a:pt x="1863" y="1856"/>
                </a:lnTo>
                <a:lnTo>
                  <a:pt x="1862" y="1856"/>
                </a:lnTo>
                <a:lnTo>
                  <a:pt x="1862" y="1855"/>
                </a:lnTo>
                <a:lnTo>
                  <a:pt x="1861" y="1855"/>
                </a:lnTo>
                <a:lnTo>
                  <a:pt x="1860" y="1855"/>
                </a:lnTo>
                <a:lnTo>
                  <a:pt x="1860" y="1854"/>
                </a:lnTo>
                <a:lnTo>
                  <a:pt x="1861" y="1854"/>
                </a:lnTo>
                <a:lnTo>
                  <a:pt x="1861" y="1852"/>
                </a:lnTo>
                <a:lnTo>
                  <a:pt x="1860" y="1852"/>
                </a:lnTo>
                <a:lnTo>
                  <a:pt x="1858" y="1852"/>
                </a:lnTo>
                <a:lnTo>
                  <a:pt x="1857" y="1852"/>
                </a:lnTo>
                <a:lnTo>
                  <a:pt x="1857" y="1851"/>
                </a:lnTo>
                <a:lnTo>
                  <a:pt x="1857" y="1852"/>
                </a:lnTo>
                <a:lnTo>
                  <a:pt x="1857" y="1851"/>
                </a:lnTo>
                <a:lnTo>
                  <a:pt x="1856" y="1852"/>
                </a:lnTo>
                <a:lnTo>
                  <a:pt x="1855" y="1852"/>
                </a:lnTo>
                <a:lnTo>
                  <a:pt x="1855" y="1851"/>
                </a:lnTo>
                <a:lnTo>
                  <a:pt x="1854" y="1851"/>
                </a:lnTo>
                <a:lnTo>
                  <a:pt x="1854" y="1850"/>
                </a:lnTo>
                <a:lnTo>
                  <a:pt x="1855" y="1850"/>
                </a:lnTo>
                <a:lnTo>
                  <a:pt x="1856" y="1850"/>
                </a:lnTo>
                <a:lnTo>
                  <a:pt x="1857" y="1850"/>
                </a:lnTo>
                <a:lnTo>
                  <a:pt x="1858" y="1850"/>
                </a:lnTo>
                <a:lnTo>
                  <a:pt x="1860" y="1850"/>
                </a:lnTo>
                <a:close/>
                <a:moveTo>
                  <a:pt x="1852" y="1847"/>
                </a:moveTo>
                <a:lnTo>
                  <a:pt x="1853" y="1847"/>
                </a:lnTo>
                <a:lnTo>
                  <a:pt x="1854" y="1847"/>
                </a:lnTo>
                <a:lnTo>
                  <a:pt x="1854" y="1848"/>
                </a:lnTo>
                <a:lnTo>
                  <a:pt x="1854" y="1849"/>
                </a:lnTo>
                <a:lnTo>
                  <a:pt x="1853" y="1849"/>
                </a:lnTo>
                <a:lnTo>
                  <a:pt x="1852" y="1849"/>
                </a:lnTo>
                <a:lnTo>
                  <a:pt x="1852" y="1848"/>
                </a:lnTo>
                <a:lnTo>
                  <a:pt x="1853" y="1848"/>
                </a:lnTo>
                <a:lnTo>
                  <a:pt x="1852" y="1848"/>
                </a:lnTo>
                <a:lnTo>
                  <a:pt x="1852" y="1847"/>
                </a:lnTo>
                <a:close/>
                <a:moveTo>
                  <a:pt x="1852" y="1845"/>
                </a:moveTo>
                <a:lnTo>
                  <a:pt x="1850" y="1845"/>
                </a:lnTo>
                <a:lnTo>
                  <a:pt x="1850" y="1843"/>
                </a:lnTo>
                <a:lnTo>
                  <a:pt x="1852" y="1843"/>
                </a:lnTo>
                <a:lnTo>
                  <a:pt x="1852" y="1845"/>
                </a:lnTo>
                <a:close/>
                <a:moveTo>
                  <a:pt x="2070" y="1837"/>
                </a:moveTo>
                <a:lnTo>
                  <a:pt x="2071" y="1837"/>
                </a:lnTo>
                <a:lnTo>
                  <a:pt x="2071" y="1838"/>
                </a:lnTo>
                <a:lnTo>
                  <a:pt x="2072" y="1837"/>
                </a:lnTo>
                <a:lnTo>
                  <a:pt x="2072" y="1838"/>
                </a:lnTo>
                <a:lnTo>
                  <a:pt x="2073" y="1838"/>
                </a:lnTo>
                <a:lnTo>
                  <a:pt x="2074" y="1838"/>
                </a:lnTo>
                <a:lnTo>
                  <a:pt x="2075" y="1838"/>
                </a:lnTo>
                <a:lnTo>
                  <a:pt x="2077" y="1838"/>
                </a:lnTo>
                <a:lnTo>
                  <a:pt x="2078" y="1838"/>
                </a:lnTo>
                <a:lnTo>
                  <a:pt x="2079" y="1839"/>
                </a:lnTo>
                <a:lnTo>
                  <a:pt x="2080" y="1839"/>
                </a:lnTo>
                <a:lnTo>
                  <a:pt x="2081" y="1839"/>
                </a:lnTo>
                <a:lnTo>
                  <a:pt x="2081" y="1840"/>
                </a:lnTo>
                <a:lnTo>
                  <a:pt x="2080" y="1840"/>
                </a:lnTo>
                <a:lnTo>
                  <a:pt x="2080" y="1841"/>
                </a:lnTo>
                <a:lnTo>
                  <a:pt x="2080" y="1842"/>
                </a:lnTo>
                <a:lnTo>
                  <a:pt x="2079" y="1842"/>
                </a:lnTo>
                <a:lnTo>
                  <a:pt x="2079" y="1843"/>
                </a:lnTo>
                <a:lnTo>
                  <a:pt x="2079" y="1845"/>
                </a:lnTo>
                <a:lnTo>
                  <a:pt x="2079" y="1846"/>
                </a:lnTo>
                <a:lnTo>
                  <a:pt x="2078" y="1846"/>
                </a:lnTo>
                <a:lnTo>
                  <a:pt x="2078" y="1845"/>
                </a:lnTo>
                <a:lnTo>
                  <a:pt x="2077" y="1845"/>
                </a:lnTo>
                <a:lnTo>
                  <a:pt x="2077" y="1846"/>
                </a:lnTo>
                <a:lnTo>
                  <a:pt x="2075" y="1846"/>
                </a:lnTo>
                <a:lnTo>
                  <a:pt x="2075" y="1847"/>
                </a:lnTo>
                <a:lnTo>
                  <a:pt x="2074" y="1847"/>
                </a:lnTo>
                <a:lnTo>
                  <a:pt x="2073" y="1847"/>
                </a:lnTo>
                <a:lnTo>
                  <a:pt x="2072" y="1847"/>
                </a:lnTo>
                <a:lnTo>
                  <a:pt x="2071" y="1847"/>
                </a:lnTo>
                <a:lnTo>
                  <a:pt x="2072" y="1847"/>
                </a:lnTo>
                <a:lnTo>
                  <a:pt x="2072" y="1848"/>
                </a:lnTo>
                <a:lnTo>
                  <a:pt x="2073" y="1848"/>
                </a:lnTo>
                <a:lnTo>
                  <a:pt x="2073" y="1847"/>
                </a:lnTo>
                <a:lnTo>
                  <a:pt x="2074" y="1847"/>
                </a:lnTo>
                <a:lnTo>
                  <a:pt x="2075" y="1847"/>
                </a:lnTo>
                <a:lnTo>
                  <a:pt x="2075" y="1846"/>
                </a:lnTo>
                <a:lnTo>
                  <a:pt x="2077" y="1846"/>
                </a:lnTo>
                <a:lnTo>
                  <a:pt x="2078" y="1846"/>
                </a:lnTo>
                <a:lnTo>
                  <a:pt x="2079" y="1846"/>
                </a:lnTo>
                <a:lnTo>
                  <a:pt x="2079" y="1847"/>
                </a:lnTo>
                <a:lnTo>
                  <a:pt x="2080" y="1847"/>
                </a:lnTo>
                <a:lnTo>
                  <a:pt x="2081" y="1847"/>
                </a:lnTo>
                <a:lnTo>
                  <a:pt x="2081" y="1848"/>
                </a:lnTo>
                <a:lnTo>
                  <a:pt x="2081" y="1849"/>
                </a:lnTo>
                <a:lnTo>
                  <a:pt x="2081" y="1850"/>
                </a:lnTo>
                <a:lnTo>
                  <a:pt x="2080" y="1850"/>
                </a:lnTo>
                <a:lnTo>
                  <a:pt x="2079" y="1850"/>
                </a:lnTo>
                <a:lnTo>
                  <a:pt x="2078" y="1850"/>
                </a:lnTo>
                <a:lnTo>
                  <a:pt x="2078" y="1849"/>
                </a:lnTo>
                <a:lnTo>
                  <a:pt x="2077" y="1849"/>
                </a:lnTo>
                <a:lnTo>
                  <a:pt x="2077" y="1850"/>
                </a:lnTo>
                <a:lnTo>
                  <a:pt x="2075" y="1850"/>
                </a:lnTo>
                <a:lnTo>
                  <a:pt x="2074" y="1850"/>
                </a:lnTo>
                <a:lnTo>
                  <a:pt x="2073" y="1851"/>
                </a:lnTo>
                <a:lnTo>
                  <a:pt x="2072" y="1851"/>
                </a:lnTo>
                <a:lnTo>
                  <a:pt x="2071" y="1851"/>
                </a:lnTo>
                <a:lnTo>
                  <a:pt x="2071" y="1850"/>
                </a:lnTo>
                <a:lnTo>
                  <a:pt x="2070" y="1850"/>
                </a:lnTo>
                <a:lnTo>
                  <a:pt x="2069" y="1850"/>
                </a:lnTo>
                <a:lnTo>
                  <a:pt x="2070" y="1850"/>
                </a:lnTo>
                <a:lnTo>
                  <a:pt x="2071" y="1850"/>
                </a:lnTo>
                <a:lnTo>
                  <a:pt x="2071" y="1851"/>
                </a:lnTo>
                <a:lnTo>
                  <a:pt x="2072" y="1851"/>
                </a:lnTo>
                <a:lnTo>
                  <a:pt x="2073" y="1851"/>
                </a:lnTo>
                <a:lnTo>
                  <a:pt x="2074" y="1851"/>
                </a:lnTo>
                <a:lnTo>
                  <a:pt x="2075" y="1851"/>
                </a:lnTo>
                <a:lnTo>
                  <a:pt x="2075" y="1850"/>
                </a:lnTo>
                <a:lnTo>
                  <a:pt x="2077" y="1850"/>
                </a:lnTo>
                <a:lnTo>
                  <a:pt x="2078" y="1850"/>
                </a:lnTo>
                <a:lnTo>
                  <a:pt x="2078" y="1851"/>
                </a:lnTo>
                <a:lnTo>
                  <a:pt x="2079" y="1851"/>
                </a:lnTo>
                <a:lnTo>
                  <a:pt x="2079" y="1850"/>
                </a:lnTo>
                <a:lnTo>
                  <a:pt x="2080" y="1850"/>
                </a:lnTo>
                <a:lnTo>
                  <a:pt x="2080" y="1851"/>
                </a:lnTo>
                <a:lnTo>
                  <a:pt x="2081" y="1851"/>
                </a:lnTo>
                <a:lnTo>
                  <a:pt x="2081" y="1850"/>
                </a:lnTo>
                <a:lnTo>
                  <a:pt x="2082" y="1849"/>
                </a:lnTo>
                <a:lnTo>
                  <a:pt x="2082" y="1848"/>
                </a:lnTo>
                <a:lnTo>
                  <a:pt x="2082" y="1847"/>
                </a:lnTo>
                <a:lnTo>
                  <a:pt x="2081" y="1847"/>
                </a:lnTo>
                <a:lnTo>
                  <a:pt x="2081" y="1846"/>
                </a:lnTo>
                <a:lnTo>
                  <a:pt x="2080" y="1846"/>
                </a:lnTo>
                <a:lnTo>
                  <a:pt x="2080" y="1845"/>
                </a:lnTo>
                <a:lnTo>
                  <a:pt x="2080" y="1843"/>
                </a:lnTo>
                <a:lnTo>
                  <a:pt x="2080" y="1842"/>
                </a:lnTo>
                <a:lnTo>
                  <a:pt x="2081" y="1842"/>
                </a:lnTo>
                <a:lnTo>
                  <a:pt x="2081" y="1841"/>
                </a:lnTo>
                <a:lnTo>
                  <a:pt x="2082" y="1841"/>
                </a:lnTo>
                <a:lnTo>
                  <a:pt x="2083" y="1841"/>
                </a:lnTo>
                <a:lnTo>
                  <a:pt x="2083" y="1842"/>
                </a:lnTo>
                <a:lnTo>
                  <a:pt x="2084" y="1842"/>
                </a:lnTo>
                <a:lnTo>
                  <a:pt x="2084" y="1843"/>
                </a:lnTo>
                <a:lnTo>
                  <a:pt x="2086" y="1843"/>
                </a:lnTo>
                <a:lnTo>
                  <a:pt x="2087" y="1843"/>
                </a:lnTo>
                <a:lnTo>
                  <a:pt x="2088" y="1845"/>
                </a:lnTo>
                <a:lnTo>
                  <a:pt x="2088" y="1846"/>
                </a:lnTo>
                <a:lnTo>
                  <a:pt x="2088" y="1847"/>
                </a:lnTo>
                <a:lnTo>
                  <a:pt x="2088" y="1848"/>
                </a:lnTo>
                <a:lnTo>
                  <a:pt x="2087" y="1848"/>
                </a:lnTo>
                <a:lnTo>
                  <a:pt x="2087" y="1849"/>
                </a:lnTo>
                <a:lnTo>
                  <a:pt x="2088" y="1850"/>
                </a:lnTo>
                <a:lnTo>
                  <a:pt x="2089" y="1850"/>
                </a:lnTo>
                <a:lnTo>
                  <a:pt x="2089" y="1851"/>
                </a:lnTo>
                <a:lnTo>
                  <a:pt x="2088" y="1851"/>
                </a:lnTo>
                <a:lnTo>
                  <a:pt x="2088" y="1850"/>
                </a:lnTo>
                <a:lnTo>
                  <a:pt x="2088" y="1851"/>
                </a:lnTo>
                <a:lnTo>
                  <a:pt x="2087" y="1851"/>
                </a:lnTo>
                <a:lnTo>
                  <a:pt x="2087" y="1852"/>
                </a:lnTo>
                <a:lnTo>
                  <a:pt x="2086" y="1852"/>
                </a:lnTo>
                <a:lnTo>
                  <a:pt x="2086" y="1854"/>
                </a:lnTo>
                <a:lnTo>
                  <a:pt x="2084" y="1854"/>
                </a:lnTo>
                <a:lnTo>
                  <a:pt x="2083" y="1854"/>
                </a:lnTo>
                <a:lnTo>
                  <a:pt x="2083" y="1855"/>
                </a:lnTo>
                <a:lnTo>
                  <a:pt x="2082" y="1855"/>
                </a:lnTo>
                <a:lnTo>
                  <a:pt x="2082" y="1854"/>
                </a:lnTo>
                <a:lnTo>
                  <a:pt x="2082" y="1855"/>
                </a:lnTo>
                <a:lnTo>
                  <a:pt x="2082" y="1854"/>
                </a:lnTo>
                <a:lnTo>
                  <a:pt x="2081" y="1854"/>
                </a:lnTo>
                <a:lnTo>
                  <a:pt x="2080" y="1854"/>
                </a:lnTo>
                <a:lnTo>
                  <a:pt x="2079" y="1854"/>
                </a:lnTo>
                <a:lnTo>
                  <a:pt x="2078" y="1854"/>
                </a:lnTo>
                <a:lnTo>
                  <a:pt x="2077" y="1854"/>
                </a:lnTo>
                <a:lnTo>
                  <a:pt x="2077" y="1855"/>
                </a:lnTo>
                <a:lnTo>
                  <a:pt x="2075" y="1855"/>
                </a:lnTo>
                <a:lnTo>
                  <a:pt x="2075" y="1854"/>
                </a:lnTo>
                <a:lnTo>
                  <a:pt x="2074" y="1854"/>
                </a:lnTo>
                <a:lnTo>
                  <a:pt x="2073" y="1854"/>
                </a:lnTo>
                <a:lnTo>
                  <a:pt x="2073" y="1852"/>
                </a:lnTo>
                <a:lnTo>
                  <a:pt x="2072" y="1854"/>
                </a:lnTo>
                <a:lnTo>
                  <a:pt x="2071" y="1854"/>
                </a:lnTo>
                <a:lnTo>
                  <a:pt x="2070" y="1854"/>
                </a:lnTo>
                <a:lnTo>
                  <a:pt x="2070" y="1852"/>
                </a:lnTo>
                <a:lnTo>
                  <a:pt x="2069" y="1852"/>
                </a:lnTo>
                <a:lnTo>
                  <a:pt x="2069" y="1854"/>
                </a:lnTo>
                <a:lnTo>
                  <a:pt x="2069" y="1852"/>
                </a:lnTo>
                <a:lnTo>
                  <a:pt x="2067" y="1852"/>
                </a:lnTo>
                <a:lnTo>
                  <a:pt x="2067" y="1854"/>
                </a:lnTo>
                <a:lnTo>
                  <a:pt x="2067" y="1852"/>
                </a:lnTo>
                <a:lnTo>
                  <a:pt x="2066" y="1852"/>
                </a:lnTo>
                <a:lnTo>
                  <a:pt x="2066" y="1854"/>
                </a:lnTo>
                <a:lnTo>
                  <a:pt x="2065" y="1854"/>
                </a:lnTo>
                <a:lnTo>
                  <a:pt x="2064" y="1854"/>
                </a:lnTo>
                <a:lnTo>
                  <a:pt x="2064" y="1855"/>
                </a:lnTo>
                <a:lnTo>
                  <a:pt x="2064" y="1854"/>
                </a:lnTo>
                <a:lnTo>
                  <a:pt x="2063" y="1854"/>
                </a:lnTo>
                <a:lnTo>
                  <a:pt x="2062" y="1854"/>
                </a:lnTo>
                <a:lnTo>
                  <a:pt x="2061" y="1854"/>
                </a:lnTo>
                <a:lnTo>
                  <a:pt x="2061" y="1852"/>
                </a:lnTo>
                <a:lnTo>
                  <a:pt x="2061" y="1854"/>
                </a:lnTo>
                <a:lnTo>
                  <a:pt x="2059" y="1854"/>
                </a:lnTo>
                <a:lnTo>
                  <a:pt x="2059" y="1852"/>
                </a:lnTo>
                <a:lnTo>
                  <a:pt x="2058" y="1852"/>
                </a:lnTo>
                <a:lnTo>
                  <a:pt x="2057" y="1852"/>
                </a:lnTo>
                <a:lnTo>
                  <a:pt x="2057" y="1851"/>
                </a:lnTo>
                <a:lnTo>
                  <a:pt x="2056" y="1852"/>
                </a:lnTo>
                <a:lnTo>
                  <a:pt x="2056" y="1854"/>
                </a:lnTo>
                <a:lnTo>
                  <a:pt x="2055" y="1854"/>
                </a:lnTo>
                <a:lnTo>
                  <a:pt x="2054" y="1854"/>
                </a:lnTo>
                <a:lnTo>
                  <a:pt x="2054" y="1852"/>
                </a:lnTo>
                <a:lnTo>
                  <a:pt x="2055" y="1852"/>
                </a:lnTo>
                <a:lnTo>
                  <a:pt x="2055" y="1851"/>
                </a:lnTo>
                <a:lnTo>
                  <a:pt x="2056" y="1851"/>
                </a:lnTo>
                <a:lnTo>
                  <a:pt x="2056" y="1850"/>
                </a:lnTo>
                <a:lnTo>
                  <a:pt x="2055" y="1850"/>
                </a:lnTo>
                <a:lnTo>
                  <a:pt x="2055" y="1849"/>
                </a:lnTo>
                <a:lnTo>
                  <a:pt x="2054" y="1848"/>
                </a:lnTo>
                <a:lnTo>
                  <a:pt x="2055" y="1848"/>
                </a:lnTo>
                <a:lnTo>
                  <a:pt x="2055" y="1847"/>
                </a:lnTo>
                <a:lnTo>
                  <a:pt x="2054" y="1846"/>
                </a:lnTo>
                <a:lnTo>
                  <a:pt x="2054" y="1845"/>
                </a:lnTo>
                <a:lnTo>
                  <a:pt x="2055" y="1845"/>
                </a:lnTo>
                <a:lnTo>
                  <a:pt x="2056" y="1845"/>
                </a:lnTo>
                <a:lnTo>
                  <a:pt x="2056" y="1843"/>
                </a:lnTo>
                <a:lnTo>
                  <a:pt x="2056" y="1842"/>
                </a:lnTo>
                <a:lnTo>
                  <a:pt x="2056" y="1841"/>
                </a:lnTo>
                <a:lnTo>
                  <a:pt x="2057" y="1841"/>
                </a:lnTo>
                <a:lnTo>
                  <a:pt x="2058" y="1841"/>
                </a:lnTo>
                <a:lnTo>
                  <a:pt x="2059" y="1840"/>
                </a:lnTo>
                <a:lnTo>
                  <a:pt x="2061" y="1840"/>
                </a:lnTo>
                <a:lnTo>
                  <a:pt x="2062" y="1840"/>
                </a:lnTo>
                <a:lnTo>
                  <a:pt x="2063" y="1841"/>
                </a:lnTo>
                <a:lnTo>
                  <a:pt x="2064" y="1840"/>
                </a:lnTo>
                <a:lnTo>
                  <a:pt x="2064" y="1839"/>
                </a:lnTo>
                <a:lnTo>
                  <a:pt x="2065" y="1839"/>
                </a:lnTo>
                <a:lnTo>
                  <a:pt x="2065" y="1838"/>
                </a:lnTo>
                <a:lnTo>
                  <a:pt x="2066" y="1838"/>
                </a:lnTo>
                <a:lnTo>
                  <a:pt x="2067" y="1837"/>
                </a:lnTo>
                <a:lnTo>
                  <a:pt x="2069" y="1837"/>
                </a:lnTo>
                <a:lnTo>
                  <a:pt x="2069" y="1838"/>
                </a:lnTo>
                <a:lnTo>
                  <a:pt x="2069" y="1839"/>
                </a:lnTo>
                <a:lnTo>
                  <a:pt x="2067" y="1839"/>
                </a:lnTo>
                <a:lnTo>
                  <a:pt x="2066" y="1840"/>
                </a:lnTo>
                <a:lnTo>
                  <a:pt x="2067" y="1840"/>
                </a:lnTo>
                <a:lnTo>
                  <a:pt x="2069" y="1840"/>
                </a:lnTo>
                <a:lnTo>
                  <a:pt x="2069" y="1841"/>
                </a:lnTo>
                <a:lnTo>
                  <a:pt x="2067" y="1841"/>
                </a:lnTo>
                <a:lnTo>
                  <a:pt x="2067" y="1840"/>
                </a:lnTo>
                <a:lnTo>
                  <a:pt x="2066" y="1840"/>
                </a:lnTo>
                <a:lnTo>
                  <a:pt x="2066" y="1841"/>
                </a:lnTo>
                <a:lnTo>
                  <a:pt x="2067" y="1841"/>
                </a:lnTo>
                <a:lnTo>
                  <a:pt x="2069" y="1842"/>
                </a:lnTo>
                <a:lnTo>
                  <a:pt x="2069" y="1841"/>
                </a:lnTo>
                <a:lnTo>
                  <a:pt x="2070" y="1841"/>
                </a:lnTo>
                <a:lnTo>
                  <a:pt x="2069" y="1841"/>
                </a:lnTo>
                <a:lnTo>
                  <a:pt x="2069" y="1840"/>
                </a:lnTo>
                <a:lnTo>
                  <a:pt x="2067" y="1840"/>
                </a:lnTo>
                <a:lnTo>
                  <a:pt x="2067" y="1839"/>
                </a:lnTo>
                <a:lnTo>
                  <a:pt x="2069" y="1839"/>
                </a:lnTo>
                <a:lnTo>
                  <a:pt x="2070" y="1838"/>
                </a:lnTo>
                <a:lnTo>
                  <a:pt x="2069" y="1838"/>
                </a:lnTo>
                <a:lnTo>
                  <a:pt x="2069" y="1837"/>
                </a:lnTo>
                <a:lnTo>
                  <a:pt x="2070" y="1837"/>
                </a:lnTo>
                <a:close/>
                <a:moveTo>
                  <a:pt x="1937" y="1835"/>
                </a:moveTo>
                <a:lnTo>
                  <a:pt x="1937" y="1837"/>
                </a:lnTo>
                <a:lnTo>
                  <a:pt x="1937" y="1835"/>
                </a:lnTo>
                <a:close/>
                <a:moveTo>
                  <a:pt x="1766" y="1831"/>
                </a:moveTo>
                <a:lnTo>
                  <a:pt x="1760" y="1838"/>
                </a:lnTo>
                <a:lnTo>
                  <a:pt x="1760" y="1831"/>
                </a:lnTo>
                <a:lnTo>
                  <a:pt x="1763" y="1829"/>
                </a:lnTo>
                <a:lnTo>
                  <a:pt x="1766" y="1831"/>
                </a:lnTo>
                <a:close/>
                <a:moveTo>
                  <a:pt x="2087" y="1825"/>
                </a:moveTo>
                <a:lnTo>
                  <a:pt x="2087" y="1826"/>
                </a:lnTo>
                <a:lnTo>
                  <a:pt x="2088" y="1826"/>
                </a:lnTo>
                <a:lnTo>
                  <a:pt x="2089" y="1827"/>
                </a:lnTo>
                <a:lnTo>
                  <a:pt x="2089" y="1829"/>
                </a:lnTo>
                <a:lnTo>
                  <a:pt x="2089" y="1830"/>
                </a:lnTo>
                <a:lnTo>
                  <a:pt x="2089" y="1831"/>
                </a:lnTo>
                <a:lnTo>
                  <a:pt x="2088" y="1831"/>
                </a:lnTo>
                <a:lnTo>
                  <a:pt x="2087" y="1831"/>
                </a:lnTo>
                <a:lnTo>
                  <a:pt x="2087" y="1832"/>
                </a:lnTo>
                <a:lnTo>
                  <a:pt x="2088" y="1832"/>
                </a:lnTo>
                <a:lnTo>
                  <a:pt x="2088" y="1833"/>
                </a:lnTo>
                <a:lnTo>
                  <a:pt x="2088" y="1834"/>
                </a:lnTo>
                <a:lnTo>
                  <a:pt x="2087" y="1834"/>
                </a:lnTo>
                <a:lnTo>
                  <a:pt x="2087" y="1835"/>
                </a:lnTo>
                <a:lnTo>
                  <a:pt x="2088" y="1835"/>
                </a:lnTo>
                <a:lnTo>
                  <a:pt x="2089" y="1835"/>
                </a:lnTo>
                <a:lnTo>
                  <a:pt x="2089" y="1834"/>
                </a:lnTo>
                <a:lnTo>
                  <a:pt x="2089" y="1833"/>
                </a:lnTo>
                <a:lnTo>
                  <a:pt x="2089" y="1832"/>
                </a:lnTo>
                <a:lnTo>
                  <a:pt x="2090" y="1831"/>
                </a:lnTo>
                <a:lnTo>
                  <a:pt x="2091" y="1832"/>
                </a:lnTo>
                <a:lnTo>
                  <a:pt x="2091" y="1833"/>
                </a:lnTo>
                <a:lnTo>
                  <a:pt x="2091" y="1834"/>
                </a:lnTo>
                <a:lnTo>
                  <a:pt x="2091" y="1835"/>
                </a:lnTo>
                <a:lnTo>
                  <a:pt x="2091" y="1837"/>
                </a:lnTo>
                <a:lnTo>
                  <a:pt x="2092" y="1838"/>
                </a:lnTo>
                <a:lnTo>
                  <a:pt x="2091" y="1838"/>
                </a:lnTo>
                <a:lnTo>
                  <a:pt x="2092" y="1838"/>
                </a:lnTo>
                <a:lnTo>
                  <a:pt x="2092" y="1839"/>
                </a:lnTo>
                <a:lnTo>
                  <a:pt x="2092" y="1840"/>
                </a:lnTo>
                <a:lnTo>
                  <a:pt x="2092" y="1841"/>
                </a:lnTo>
                <a:lnTo>
                  <a:pt x="2092" y="1842"/>
                </a:lnTo>
                <a:lnTo>
                  <a:pt x="2092" y="1843"/>
                </a:lnTo>
                <a:lnTo>
                  <a:pt x="2092" y="1845"/>
                </a:lnTo>
                <a:lnTo>
                  <a:pt x="2092" y="1846"/>
                </a:lnTo>
                <a:lnTo>
                  <a:pt x="2092" y="1847"/>
                </a:lnTo>
                <a:lnTo>
                  <a:pt x="2091" y="1847"/>
                </a:lnTo>
                <a:lnTo>
                  <a:pt x="2091" y="1848"/>
                </a:lnTo>
                <a:lnTo>
                  <a:pt x="2090" y="1848"/>
                </a:lnTo>
                <a:lnTo>
                  <a:pt x="2089" y="1847"/>
                </a:lnTo>
                <a:lnTo>
                  <a:pt x="2090" y="1846"/>
                </a:lnTo>
                <a:lnTo>
                  <a:pt x="2091" y="1845"/>
                </a:lnTo>
                <a:lnTo>
                  <a:pt x="2091" y="1843"/>
                </a:lnTo>
                <a:lnTo>
                  <a:pt x="2091" y="1842"/>
                </a:lnTo>
                <a:lnTo>
                  <a:pt x="2091" y="1841"/>
                </a:lnTo>
                <a:lnTo>
                  <a:pt x="2091" y="1840"/>
                </a:lnTo>
                <a:lnTo>
                  <a:pt x="2090" y="1840"/>
                </a:lnTo>
                <a:lnTo>
                  <a:pt x="2089" y="1841"/>
                </a:lnTo>
                <a:lnTo>
                  <a:pt x="2088" y="1842"/>
                </a:lnTo>
                <a:lnTo>
                  <a:pt x="2087" y="1842"/>
                </a:lnTo>
                <a:lnTo>
                  <a:pt x="2086" y="1842"/>
                </a:lnTo>
                <a:lnTo>
                  <a:pt x="2086" y="1841"/>
                </a:lnTo>
                <a:lnTo>
                  <a:pt x="2084" y="1841"/>
                </a:lnTo>
                <a:lnTo>
                  <a:pt x="2084" y="1840"/>
                </a:lnTo>
                <a:lnTo>
                  <a:pt x="2083" y="1840"/>
                </a:lnTo>
                <a:lnTo>
                  <a:pt x="2083" y="1839"/>
                </a:lnTo>
                <a:lnTo>
                  <a:pt x="2082" y="1839"/>
                </a:lnTo>
                <a:lnTo>
                  <a:pt x="2081" y="1839"/>
                </a:lnTo>
                <a:lnTo>
                  <a:pt x="2081" y="1838"/>
                </a:lnTo>
                <a:lnTo>
                  <a:pt x="2080" y="1838"/>
                </a:lnTo>
                <a:lnTo>
                  <a:pt x="2079" y="1838"/>
                </a:lnTo>
                <a:lnTo>
                  <a:pt x="2078" y="1838"/>
                </a:lnTo>
                <a:lnTo>
                  <a:pt x="2077" y="1838"/>
                </a:lnTo>
                <a:lnTo>
                  <a:pt x="2075" y="1838"/>
                </a:lnTo>
                <a:lnTo>
                  <a:pt x="2074" y="1838"/>
                </a:lnTo>
                <a:lnTo>
                  <a:pt x="2073" y="1838"/>
                </a:lnTo>
                <a:lnTo>
                  <a:pt x="2073" y="1837"/>
                </a:lnTo>
                <a:lnTo>
                  <a:pt x="2072" y="1837"/>
                </a:lnTo>
                <a:lnTo>
                  <a:pt x="2071" y="1837"/>
                </a:lnTo>
                <a:lnTo>
                  <a:pt x="2070" y="1837"/>
                </a:lnTo>
                <a:lnTo>
                  <a:pt x="2070" y="1835"/>
                </a:lnTo>
                <a:lnTo>
                  <a:pt x="2069" y="1835"/>
                </a:lnTo>
                <a:lnTo>
                  <a:pt x="2067" y="1835"/>
                </a:lnTo>
                <a:lnTo>
                  <a:pt x="2066" y="1835"/>
                </a:lnTo>
                <a:lnTo>
                  <a:pt x="2066" y="1837"/>
                </a:lnTo>
                <a:lnTo>
                  <a:pt x="2065" y="1837"/>
                </a:lnTo>
                <a:lnTo>
                  <a:pt x="2065" y="1838"/>
                </a:lnTo>
                <a:lnTo>
                  <a:pt x="2064" y="1838"/>
                </a:lnTo>
                <a:lnTo>
                  <a:pt x="2064" y="1839"/>
                </a:lnTo>
                <a:lnTo>
                  <a:pt x="2064" y="1838"/>
                </a:lnTo>
                <a:lnTo>
                  <a:pt x="2063" y="1838"/>
                </a:lnTo>
                <a:lnTo>
                  <a:pt x="2063" y="1839"/>
                </a:lnTo>
                <a:lnTo>
                  <a:pt x="2062" y="1839"/>
                </a:lnTo>
                <a:lnTo>
                  <a:pt x="2061" y="1839"/>
                </a:lnTo>
                <a:lnTo>
                  <a:pt x="2059" y="1839"/>
                </a:lnTo>
                <a:lnTo>
                  <a:pt x="2058" y="1839"/>
                </a:lnTo>
                <a:lnTo>
                  <a:pt x="2058" y="1840"/>
                </a:lnTo>
                <a:lnTo>
                  <a:pt x="2057" y="1840"/>
                </a:lnTo>
                <a:lnTo>
                  <a:pt x="2056" y="1840"/>
                </a:lnTo>
                <a:lnTo>
                  <a:pt x="2056" y="1841"/>
                </a:lnTo>
                <a:lnTo>
                  <a:pt x="2055" y="1841"/>
                </a:lnTo>
                <a:lnTo>
                  <a:pt x="2055" y="1842"/>
                </a:lnTo>
                <a:lnTo>
                  <a:pt x="2054" y="1842"/>
                </a:lnTo>
                <a:lnTo>
                  <a:pt x="2053" y="1842"/>
                </a:lnTo>
                <a:lnTo>
                  <a:pt x="2054" y="1842"/>
                </a:lnTo>
                <a:lnTo>
                  <a:pt x="2054" y="1841"/>
                </a:lnTo>
                <a:lnTo>
                  <a:pt x="2054" y="1840"/>
                </a:lnTo>
                <a:lnTo>
                  <a:pt x="2055" y="1839"/>
                </a:lnTo>
                <a:lnTo>
                  <a:pt x="2055" y="1838"/>
                </a:lnTo>
                <a:lnTo>
                  <a:pt x="2056" y="1837"/>
                </a:lnTo>
                <a:lnTo>
                  <a:pt x="2056" y="1835"/>
                </a:lnTo>
                <a:lnTo>
                  <a:pt x="2057" y="1835"/>
                </a:lnTo>
                <a:lnTo>
                  <a:pt x="2057" y="1834"/>
                </a:lnTo>
                <a:lnTo>
                  <a:pt x="2058" y="1833"/>
                </a:lnTo>
                <a:lnTo>
                  <a:pt x="2059" y="1833"/>
                </a:lnTo>
                <a:lnTo>
                  <a:pt x="2059" y="1832"/>
                </a:lnTo>
                <a:lnTo>
                  <a:pt x="2062" y="1832"/>
                </a:lnTo>
                <a:lnTo>
                  <a:pt x="2063" y="1831"/>
                </a:lnTo>
                <a:lnTo>
                  <a:pt x="2064" y="1831"/>
                </a:lnTo>
                <a:lnTo>
                  <a:pt x="2064" y="1830"/>
                </a:lnTo>
                <a:lnTo>
                  <a:pt x="2065" y="1830"/>
                </a:lnTo>
                <a:lnTo>
                  <a:pt x="2064" y="1830"/>
                </a:lnTo>
                <a:lnTo>
                  <a:pt x="2064" y="1829"/>
                </a:lnTo>
                <a:lnTo>
                  <a:pt x="2065" y="1827"/>
                </a:lnTo>
                <a:lnTo>
                  <a:pt x="2066" y="1827"/>
                </a:lnTo>
                <a:lnTo>
                  <a:pt x="2069" y="1827"/>
                </a:lnTo>
                <a:lnTo>
                  <a:pt x="2071" y="1826"/>
                </a:lnTo>
                <a:lnTo>
                  <a:pt x="2072" y="1826"/>
                </a:lnTo>
                <a:lnTo>
                  <a:pt x="2074" y="1826"/>
                </a:lnTo>
                <a:lnTo>
                  <a:pt x="2075" y="1825"/>
                </a:lnTo>
                <a:lnTo>
                  <a:pt x="2075" y="1826"/>
                </a:lnTo>
                <a:lnTo>
                  <a:pt x="2078" y="1825"/>
                </a:lnTo>
                <a:lnTo>
                  <a:pt x="2080" y="1825"/>
                </a:lnTo>
                <a:lnTo>
                  <a:pt x="2081" y="1825"/>
                </a:lnTo>
                <a:lnTo>
                  <a:pt x="2082" y="1825"/>
                </a:lnTo>
                <a:lnTo>
                  <a:pt x="2084" y="1825"/>
                </a:lnTo>
                <a:lnTo>
                  <a:pt x="2087" y="1825"/>
                </a:lnTo>
                <a:close/>
                <a:moveTo>
                  <a:pt x="1947" y="1823"/>
                </a:moveTo>
                <a:lnTo>
                  <a:pt x="1948" y="1823"/>
                </a:lnTo>
                <a:lnTo>
                  <a:pt x="1949" y="1823"/>
                </a:lnTo>
                <a:lnTo>
                  <a:pt x="1950" y="1823"/>
                </a:lnTo>
                <a:lnTo>
                  <a:pt x="1950" y="1824"/>
                </a:lnTo>
                <a:lnTo>
                  <a:pt x="1952" y="1824"/>
                </a:lnTo>
                <a:lnTo>
                  <a:pt x="1953" y="1824"/>
                </a:lnTo>
                <a:lnTo>
                  <a:pt x="1953" y="1825"/>
                </a:lnTo>
                <a:lnTo>
                  <a:pt x="1954" y="1825"/>
                </a:lnTo>
                <a:lnTo>
                  <a:pt x="1954" y="1826"/>
                </a:lnTo>
                <a:lnTo>
                  <a:pt x="1954" y="1827"/>
                </a:lnTo>
                <a:lnTo>
                  <a:pt x="1954" y="1829"/>
                </a:lnTo>
                <a:lnTo>
                  <a:pt x="1953" y="1829"/>
                </a:lnTo>
                <a:lnTo>
                  <a:pt x="1954" y="1829"/>
                </a:lnTo>
                <a:lnTo>
                  <a:pt x="1953" y="1829"/>
                </a:lnTo>
                <a:lnTo>
                  <a:pt x="1953" y="1830"/>
                </a:lnTo>
                <a:lnTo>
                  <a:pt x="1954" y="1830"/>
                </a:lnTo>
                <a:lnTo>
                  <a:pt x="1954" y="1831"/>
                </a:lnTo>
                <a:lnTo>
                  <a:pt x="1954" y="1832"/>
                </a:lnTo>
                <a:lnTo>
                  <a:pt x="1953" y="1832"/>
                </a:lnTo>
                <a:lnTo>
                  <a:pt x="1953" y="1833"/>
                </a:lnTo>
                <a:lnTo>
                  <a:pt x="1953" y="1832"/>
                </a:lnTo>
                <a:lnTo>
                  <a:pt x="1952" y="1832"/>
                </a:lnTo>
                <a:lnTo>
                  <a:pt x="1952" y="1831"/>
                </a:lnTo>
                <a:lnTo>
                  <a:pt x="1952" y="1832"/>
                </a:lnTo>
                <a:lnTo>
                  <a:pt x="1952" y="1831"/>
                </a:lnTo>
                <a:lnTo>
                  <a:pt x="1952" y="1832"/>
                </a:lnTo>
                <a:lnTo>
                  <a:pt x="1952" y="1831"/>
                </a:lnTo>
                <a:lnTo>
                  <a:pt x="1952" y="1832"/>
                </a:lnTo>
                <a:lnTo>
                  <a:pt x="1950" y="1832"/>
                </a:lnTo>
                <a:lnTo>
                  <a:pt x="1950" y="1831"/>
                </a:lnTo>
                <a:lnTo>
                  <a:pt x="1950" y="1832"/>
                </a:lnTo>
                <a:lnTo>
                  <a:pt x="1949" y="1832"/>
                </a:lnTo>
                <a:lnTo>
                  <a:pt x="1950" y="1832"/>
                </a:lnTo>
                <a:lnTo>
                  <a:pt x="1952" y="1832"/>
                </a:lnTo>
                <a:lnTo>
                  <a:pt x="1953" y="1832"/>
                </a:lnTo>
                <a:lnTo>
                  <a:pt x="1953" y="1833"/>
                </a:lnTo>
                <a:lnTo>
                  <a:pt x="1954" y="1833"/>
                </a:lnTo>
                <a:lnTo>
                  <a:pt x="1955" y="1833"/>
                </a:lnTo>
                <a:lnTo>
                  <a:pt x="1955" y="1834"/>
                </a:lnTo>
                <a:lnTo>
                  <a:pt x="1955" y="1835"/>
                </a:lnTo>
                <a:lnTo>
                  <a:pt x="1955" y="1837"/>
                </a:lnTo>
                <a:lnTo>
                  <a:pt x="1955" y="1838"/>
                </a:lnTo>
                <a:lnTo>
                  <a:pt x="1956" y="1838"/>
                </a:lnTo>
                <a:lnTo>
                  <a:pt x="1956" y="1839"/>
                </a:lnTo>
                <a:lnTo>
                  <a:pt x="1956" y="1840"/>
                </a:lnTo>
                <a:lnTo>
                  <a:pt x="1956" y="1841"/>
                </a:lnTo>
                <a:lnTo>
                  <a:pt x="1957" y="1841"/>
                </a:lnTo>
                <a:lnTo>
                  <a:pt x="1957" y="1842"/>
                </a:lnTo>
                <a:lnTo>
                  <a:pt x="1957" y="1843"/>
                </a:lnTo>
                <a:lnTo>
                  <a:pt x="1957" y="1845"/>
                </a:lnTo>
                <a:lnTo>
                  <a:pt x="1958" y="1845"/>
                </a:lnTo>
                <a:lnTo>
                  <a:pt x="1958" y="1846"/>
                </a:lnTo>
                <a:lnTo>
                  <a:pt x="1958" y="1847"/>
                </a:lnTo>
                <a:lnTo>
                  <a:pt x="1960" y="1847"/>
                </a:lnTo>
                <a:lnTo>
                  <a:pt x="1960" y="1848"/>
                </a:lnTo>
                <a:lnTo>
                  <a:pt x="1960" y="1849"/>
                </a:lnTo>
                <a:lnTo>
                  <a:pt x="1960" y="1850"/>
                </a:lnTo>
                <a:lnTo>
                  <a:pt x="1960" y="1851"/>
                </a:lnTo>
                <a:lnTo>
                  <a:pt x="1960" y="1850"/>
                </a:lnTo>
                <a:lnTo>
                  <a:pt x="1958" y="1850"/>
                </a:lnTo>
                <a:lnTo>
                  <a:pt x="1957" y="1850"/>
                </a:lnTo>
                <a:lnTo>
                  <a:pt x="1956" y="1850"/>
                </a:lnTo>
                <a:lnTo>
                  <a:pt x="1955" y="1850"/>
                </a:lnTo>
                <a:lnTo>
                  <a:pt x="1956" y="1850"/>
                </a:lnTo>
                <a:lnTo>
                  <a:pt x="1955" y="1850"/>
                </a:lnTo>
                <a:lnTo>
                  <a:pt x="1955" y="1849"/>
                </a:lnTo>
                <a:lnTo>
                  <a:pt x="1955" y="1850"/>
                </a:lnTo>
                <a:lnTo>
                  <a:pt x="1955" y="1849"/>
                </a:lnTo>
                <a:lnTo>
                  <a:pt x="1955" y="1850"/>
                </a:lnTo>
                <a:lnTo>
                  <a:pt x="1955" y="1849"/>
                </a:lnTo>
                <a:lnTo>
                  <a:pt x="1954" y="1849"/>
                </a:lnTo>
                <a:lnTo>
                  <a:pt x="1955" y="1849"/>
                </a:lnTo>
                <a:lnTo>
                  <a:pt x="1954" y="1849"/>
                </a:lnTo>
                <a:lnTo>
                  <a:pt x="1953" y="1849"/>
                </a:lnTo>
                <a:lnTo>
                  <a:pt x="1952" y="1849"/>
                </a:lnTo>
                <a:lnTo>
                  <a:pt x="1950" y="1849"/>
                </a:lnTo>
                <a:lnTo>
                  <a:pt x="1949" y="1849"/>
                </a:lnTo>
                <a:lnTo>
                  <a:pt x="1948" y="1849"/>
                </a:lnTo>
                <a:lnTo>
                  <a:pt x="1948" y="1848"/>
                </a:lnTo>
                <a:lnTo>
                  <a:pt x="1948" y="1849"/>
                </a:lnTo>
                <a:lnTo>
                  <a:pt x="1948" y="1848"/>
                </a:lnTo>
                <a:lnTo>
                  <a:pt x="1947" y="1848"/>
                </a:lnTo>
                <a:lnTo>
                  <a:pt x="1946" y="1848"/>
                </a:lnTo>
                <a:lnTo>
                  <a:pt x="1945" y="1848"/>
                </a:lnTo>
                <a:lnTo>
                  <a:pt x="1945" y="1847"/>
                </a:lnTo>
                <a:lnTo>
                  <a:pt x="1944" y="1847"/>
                </a:lnTo>
                <a:lnTo>
                  <a:pt x="1942" y="1847"/>
                </a:lnTo>
                <a:lnTo>
                  <a:pt x="1942" y="1846"/>
                </a:lnTo>
                <a:lnTo>
                  <a:pt x="1941" y="1846"/>
                </a:lnTo>
                <a:lnTo>
                  <a:pt x="1940" y="1846"/>
                </a:lnTo>
                <a:lnTo>
                  <a:pt x="1940" y="1845"/>
                </a:lnTo>
                <a:lnTo>
                  <a:pt x="1939" y="1845"/>
                </a:lnTo>
                <a:lnTo>
                  <a:pt x="1939" y="1843"/>
                </a:lnTo>
                <a:lnTo>
                  <a:pt x="1939" y="1842"/>
                </a:lnTo>
                <a:lnTo>
                  <a:pt x="1938" y="1842"/>
                </a:lnTo>
                <a:lnTo>
                  <a:pt x="1938" y="1841"/>
                </a:lnTo>
                <a:lnTo>
                  <a:pt x="1938" y="1840"/>
                </a:lnTo>
                <a:lnTo>
                  <a:pt x="1938" y="1839"/>
                </a:lnTo>
                <a:lnTo>
                  <a:pt x="1938" y="1838"/>
                </a:lnTo>
                <a:lnTo>
                  <a:pt x="1938" y="1837"/>
                </a:lnTo>
                <a:lnTo>
                  <a:pt x="1939" y="1837"/>
                </a:lnTo>
                <a:lnTo>
                  <a:pt x="1939" y="1835"/>
                </a:lnTo>
                <a:lnTo>
                  <a:pt x="1940" y="1835"/>
                </a:lnTo>
                <a:lnTo>
                  <a:pt x="1941" y="1835"/>
                </a:lnTo>
                <a:lnTo>
                  <a:pt x="1941" y="1834"/>
                </a:lnTo>
                <a:lnTo>
                  <a:pt x="1942" y="1834"/>
                </a:lnTo>
                <a:lnTo>
                  <a:pt x="1944" y="1834"/>
                </a:lnTo>
                <a:lnTo>
                  <a:pt x="1944" y="1833"/>
                </a:lnTo>
                <a:lnTo>
                  <a:pt x="1945" y="1833"/>
                </a:lnTo>
                <a:lnTo>
                  <a:pt x="1946" y="1832"/>
                </a:lnTo>
                <a:lnTo>
                  <a:pt x="1946" y="1831"/>
                </a:lnTo>
                <a:lnTo>
                  <a:pt x="1947" y="1830"/>
                </a:lnTo>
                <a:lnTo>
                  <a:pt x="1948" y="1830"/>
                </a:lnTo>
                <a:lnTo>
                  <a:pt x="1948" y="1829"/>
                </a:lnTo>
                <a:lnTo>
                  <a:pt x="1947" y="1829"/>
                </a:lnTo>
                <a:lnTo>
                  <a:pt x="1947" y="1827"/>
                </a:lnTo>
                <a:lnTo>
                  <a:pt x="1947" y="1825"/>
                </a:lnTo>
                <a:lnTo>
                  <a:pt x="1947" y="1824"/>
                </a:lnTo>
                <a:lnTo>
                  <a:pt x="1946" y="1824"/>
                </a:lnTo>
                <a:lnTo>
                  <a:pt x="1946" y="1823"/>
                </a:lnTo>
                <a:lnTo>
                  <a:pt x="1947" y="1823"/>
                </a:lnTo>
                <a:close/>
                <a:moveTo>
                  <a:pt x="1925" y="1823"/>
                </a:moveTo>
                <a:lnTo>
                  <a:pt x="1927" y="1823"/>
                </a:lnTo>
                <a:lnTo>
                  <a:pt x="1927" y="1824"/>
                </a:lnTo>
                <a:lnTo>
                  <a:pt x="1928" y="1824"/>
                </a:lnTo>
                <a:lnTo>
                  <a:pt x="1928" y="1825"/>
                </a:lnTo>
                <a:lnTo>
                  <a:pt x="1929" y="1825"/>
                </a:lnTo>
                <a:lnTo>
                  <a:pt x="1929" y="1826"/>
                </a:lnTo>
                <a:lnTo>
                  <a:pt x="1930" y="1826"/>
                </a:lnTo>
                <a:lnTo>
                  <a:pt x="1930" y="1827"/>
                </a:lnTo>
                <a:lnTo>
                  <a:pt x="1929" y="1827"/>
                </a:lnTo>
                <a:lnTo>
                  <a:pt x="1930" y="1827"/>
                </a:lnTo>
                <a:lnTo>
                  <a:pt x="1929" y="1827"/>
                </a:lnTo>
                <a:lnTo>
                  <a:pt x="1930" y="1827"/>
                </a:lnTo>
                <a:lnTo>
                  <a:pt x="1930" y="1829"/>
                </a:lnTo>
                <a:lnTo>
                  <a:pt x="1929" y="1829"/>
                </a:lnTo>
                <a:lnTo>
                  <a:pt x="1930" y="1829"/>
                </a:lnTo>
                <a:lnTo>
                  <a:pt x="1929" y="1829"/>
                </a:lnTo>
                <a:lnTo>
                  <a:pt x="1930" y="1829"/>
                </a:lnTo>
                <a:lnTo>
                  <a:pt x="1931" y="1829"/>
                </a:lnTo>
                <a:lnTo>
                  <a:pt x="1932" y="1829"/>
                </a:lnTo>
                <a:lnTo>
                  <a:pt x="1931" y="1829"/>
                </a:lnTo>
                <a:lnTo>
                  <a:pt x="1932" y="1829"/>
                </a:lnTo>
                <a:lnTo>
                  <a:pt x="1932" y="1830"/>
                </a:lnTo>
                <a:lnTo>
                  <a:pt x="1933" y="1830"/>
                </a:lnTo>
                <a:lnTo>
                  <a:pt x="1933" y="1831"/>
                </a:lnTo>
                <a:lnTo>
                  <a:pt x="1935" y="1831"/>
                </a:lnTo>
                <a:lnTo>
                  <a:pt x="1935" y="1832"/>
                </a:lnTo>
                <a:lnTo>
                  <a:pt x="1935" y="1833"/>
                </a:lnTo>
                <a:lnTo>
                  <a:pt x="1936" y="1833"/>
                </a:lnTo>
                <a:lnTo>
                  <a:pt x="1935" y="1833"/>
                </a:lnTo>
                <a:lnTo>
                  <a:pt x="1936" y="1833"/>
                </a:lnTo>
                <a:lnTo>
                  <a:pt x="1936" y="1834"/>
                </a:lnTo>
                <a:lnTo>
                  <a:pt x="1936" y="1835"/>
                </a:lnTo>
                <a:lnTo>
                  <a:pt x="1936" y="1837"/>
                </a:lnTo>
                <a:lnTo>
                  <a:pt x="1936" y="1838"/>
                </a:lnTo>
                <a:lnTo>
                  <a:pt x="1936" y="1839"/>
                </a:lnTo>
                <a:lnTo>
                  <a:pt x="1936" y="1840"/>
                </a:lnTo>
                <a:lnTo>
                  <a:pt x="1936" y="1841"/>
                </a:lnTo>
                <a:lnTo>
                  <a:pt x="1936" y="1842"/>
                </a:lnTo>
                <a:lnTo>
                  <a:pt x="1935" y="1842"/>
                </a:lnTo>
                <a:lnTo>
                  <a:pt x="1935" y="1843"/>
                </a:lnTo>
                <a:lnTo>
                  <a:pt x="1933" y="1843"/>
                </a:lnTo>
                <a:lnTo>
                  <a:pt x="1933" y="1845"/>
                </a:lnTo>
                <a:lnTo>
                  <a:pt x="1932" y="1845"/>
                </a:lnTo>
                <a:lnTo>
                  <a:pt x="1932" y="1846"/>
                </a:lnTo>
                <a:lnTo>
                  <a:pt x="1931" y="1847"/>
                </a:lnTo>
                <a:lnTo>
                  <a:pt x="1931" y="1848"/>
                </a:lnTo>
                <a:lnTo>
                  <a:pt x="1930" y="1848"/>
                </a:lnTo>
                <a:lnTo>
                  <a:pt x="1929" y="1848"/>
                </a:lnTo>
                <a:lnTo>
                  <a:pt x="1928" y="1848"/>
                </a:lnTo>
                <a:lnTo>
                  <a:pt x="1928" y="1849"/>
                </a:lnTo>
                <a:lnTo>
                  <a:pt x="1927" y="1849"/>
                </a:lnTo>
                <a:lnTo>
                  <a:pt x="1927" y="1848"/>
                </a:lnTo>
                <a:lnTo>
                  <a:pt x="1925" y="1848"/>
                </a:lnTo>
                <a:lnTo>
                  <a:pt x="1924" y="1848"/>
                </a:lnTo>
                <a:lnTo>
                  <a:pt x="1924" y="1849"/>
                </a:lnTo>
                <a:lnTo>
                  <a:pt x="1924" y="1848"/>
                </a:lnTo>
                <a:lnTo>
                  <a:pt x="1924" y="1849"/>
                </a:lnTo>
                <a:lnTo>
                  <a:pt x="1924" y="1848"/>
                </a:lnTo>
                <a:lnTo>
                  <a:pt x="1924" y="1849"/>
                </a:lnTo>
                <a:lnTo>
                  <a:pt x="1924" y="1848"/>
                </a:lnTo>
                <a:lnTo>
                  <a:pt x="1923" y="1848"/>
                </a:lnTo>
                <a:lnTo>
                  <a:pt x="1924" y="1848"/>
                </a:lnTo>
                <a:lnTo>
                  <a:pt x="1923" y="1848"/>
                </a:lnTo>
                <a:lnTo>
                  <a:pt x="1922" y="1848"/>
                </a:lnTo>
                <a:lnTo>
                  <a:pt x="1921" y="1848"/>
                </a:lnTo>
                <a:lnTo>
                  <a:pt x="1920" y="1848"/>
                </a:lnTo>
                <a:lnTo>
                  <a:pt x="1919" y="1848"/>
                </a:lnTo>
                <a:lnTo>
                  <a:pt x="1918" y="1848"/>
                </a:lnTo>
                <a:lnTo>
                  <a:pt x="1916" y="1848"/>
                </a:lnTo>
                <a:lnTo>
                  <a:pt x="1915" y="1848"/>
                </a:lnTo>
                <a:lnTo>
                  <a:pt x="1914" y="1848"/>
                </a:lnTo>
                <a:lnTo>
                  <a:pt x="1913" y="1848"/>
                </a:lnTo>
                <a:lnTo>
                  <a:pt x="1912" y="1848"/>
                </a:lnTo>
                <a:lnTo>
                  <a:pt x="1911" y="1848"/>
                </a:lnTo>
                <a:lnTo>
                  <a:pt x="1911" y="1847"/>
                </a:lnTo>
                <a:lnTo>
                  <a:pt x="1910" y="1847"/>
                </a:lnTo>
                <a:lnTo>
                  <a:pt x="1910" y="1846"/>
                </a:lnTo>
                <a:lnTo>
                  <a:pt x="1910" y="1845"/>
                </a:lnTo>
                <a:lnTo>
                  <a:pt x="1911" y="1839"/>
                </a:lnTo>
                <a:lnTo>
                  <a:pt x="1911" y="1838"/>
                </a:lnTo>
                <a:lnTo>
                  <a:pt x="1912" y="1838"/>
                </a:lnTo>
                <a:lnTo>
                  <a:pt x="1912" y="1837"/>
                </a:lnTo>
                <a:lnTo>
                  <a:pt x="1913" y="1837"/>
                </a:lnTo>
                <a:lnTo>
                  <a:pt x="1913" y="1835"/>
                </a:lnTo>
                <a:lnTo>
                  <a:pt x="1914" y="1835"/>
                </a:lnTo>
                <a:lnTo>
                  <a:pt x="1914" y="1834"/>
                </a:lnTo>
                <a:lnTo>
                  <a:pt x="1914" y="1833"/>
                </a:lnTo>
                <a:lnTo>
                  <a:pt x="1915" y="1833"/>
                </a:lnTo>
                <a:lnTo>
                  <a:pt x="1915" y="1832"/>
                </a:lnTo>
                <a:lnTo>
                  <a:pt x="1916" y="1831"/>
                </a:lnTo>
                <a:lnTo>
                  <a:pt x="1916" y="1830"/>
                </a:lnTo>
                <a:lnTo>
                  <a:pt x="1918" y="1830"/>
                </a:lnTo>
                <a:lnTo>
                  <a:pt x="1918" y="1829"/>
                </a:lnTo>
                <a:lnTo>
                  <a:pt x="1919" y="1829"/>
                </a:lnTo>
                <a:lnTo>
                  <a:pt x="1919" y="1827"/>
                </a:lnTo>
                <a:lnTo>
                  <a:pt x="1920" y="1827"/>
                </a:lnTo>
                <a:lnTo>
                  <a:pt x="1920" y="1826"/>
                </a:lnTo>
                <a:lnTo>
                  <a:pt x="1921" y="1826"/>
                </a:lnTo>
                <a:lnTo>
                  <a:pt x="1921" y="1825"/>
                </a:lnTo>
                <a:lnTo>
                  <a:pt x="1922" y="1825"/>
                </a:lnTo>
                <a:lnTo>
                  <a:pt x="1922" y="1824"/>
                </a:lnTo>
                <a:lnTo>
                  <a:pt x="1923" y="1824"/>
                </a:lnTo>
                <a:lnTo>
                  <a:pt x="1922" y="1824"/>
                </a:lnTo>
                <a:lnTo>
                  <a:pt x="1923" y="1824"/>
                </a:lnTo>
                <a:lnTo>
                  <a:pt x="1923" y="1823"/>
                </a:lnTo>
                <a:lnTo>
                  <a:pt x="1924" y="1823"/>
                </a:lnTo>
                <a:lnTo>
                  <a:pt x="1925" y="1823"/>
                </a:lnTo>
                <a:close/>
                <a:moveTo>
                  <a:pt x="1755" y="1840"/>
                </a:moveTo>
                <a:lnTo>
                  <a:pt x="1748" y="1851"/>
                </a:lnTo>
                <a:lnTo>
                  <a:pt x="1748" y="1842"/>
                </a:lnTo>
                <a:lnTo>
                  <a:pt x="1743" y="1831"/>
                </a:lnTo>
                <a:lnTo>
                  <a:pt x="1741" y="1825"/>
                </a:lnTo>
                <a:lnTo>
                  <a:pt x="1739" y="1816"/>
                </a:lnTo>
                <a:lnTo>
                  <a:pt x="1745" y="1818"/>
                </a:lnTo>
                <a:lnTo>
                  <a:pt x="1748" y="1822"/>
                </a:lnTo>
                <a:lnTo>
                  <a:pt x="1749" y="1827"/>
                </a:lnTo>
                <a:lnTo>
                  <a:pt x="1755" y="1840"/>
                </a:lnTo>
                <a:close/>
                <a:moveTo>
                  <a:pt x="1843" y="1806"/>
                </a:moveTo>
                <a:lnTo>
                  <a:pt x="1843" y="1807"/>
                </a:lnTo>
                <a:lnTo>
                  <a:pt x="1844" y="1807"/>
                </a:lnTo>
                <a:lnTo>
                  <a:pt x="1845" y="1807"/>
                </a:lnTo>
                <a:lnTo>
                  <a:pt x="1846" y="1807"/>
                </a:lnTo>
                <a:lnTo>
                  <a:pt x="1845" y="1807"/>
                </a:lnTo>
                <a:lnTo>
                  <a:pt x="1845" y="1808"/>
                </a:lnTo>
                <a:lnTo>
                  <a:pt x="1846" y="1809"/>
                </a:lnTo>
                <a:lnTo>
                  <a:pt x="1846" y="1810"/>
                </a:lnTo>
                <a:lnTo>
                  <a:pt x="1845" y="1810"/>
                </a:lnTo>
                <a:lnTo>
                  <a:pt x="1846" y="1810"/>
                </a:lnTo>
                <a:lnTo>
                  <a:pt x="1846" y="1812"/>
                </a:lnTo>
                <a:lnTo>
                  <a:pt x="1846" y="1813"/>
                </a:lnTo>
                <a:lnTo>
                  <a:pt x="1846" y="1814"/>
                </a:lnTo>
                <a:lnTo>
                  <a:pt x="1845" y="1814"/>
                </a:lnTo>
                <a:lnTo>
                  <a:pt x="1846" y="1815"/>
                </a:lnTo>
                <a:lnTo>
                  <a:pt x="1846" y="1814"/>
                </a:lnTo>
                <a:lnTo>
                  <a:pt x="1846" y="1815"/>
                </a:lnTo>
                <a:lnTo>
                  <a:pt x="1846" y="1816"/>
                </a:lnTo>
                <a:lnTo>
                  <a:pt x="1846" y="1817"/>
                </a:lnTo>
                <a:lnTo>
                  <a:pt x="1846" y="1818"/>
                </a:lnTo>
                <a:lnTo>
                  <a:pt x="1846" y="1817"/>
                </a:lnTo>
                <a:lnTo>
                  <a:pt x="1846" y="1818"/>
                </a:lnTo>
                <a:lnTo>
                  <a:pt x="1845" y="1818"/>
                </a:lnTo>
                <a:lnTo>
                  <a:pt x="1844" y="1818"/>
                </a:lnTo>
                <a:lnTo>
                  <a:pt x="1844" y="1820"/>
                </a:lnTo>
                <a:lnTo>
                  <a:pt x="1845" y="1820"/>
                </a:lnTo>
                <a:lnTo>
                  <a:pt x="1845" y="1818"/>
                </a:lnTo>
                <a:lnTo>
                  <a:pt x="1845" y="1820"/>
                </a:lnTo>
                <a:lnTo>
                  <a:pt x="1846" y="1820"/>
                </a:lnTo>
                <a:lnTo>
                  <a:pt x="1846" y="1821"/>
                </a:lnTo>
                <a:lnTo>
                  <a:pt x="1847" y="1821"/>
                </a:lnTo>
                <a:lnTo>
                  <a:pt x="1846" y="1821"/>
                </a:lnTo>
                <a:lnTo>
                  <a:pt x="1845" y="1821"/>
                </a:lnTo>
                <a:lnTo>
                  <a:pt x="1845" y="1822"/>
                </a:lnTo>
                <a:lnTo>
                  <a:pt x="1845" y="1823"/>
                </a:lnTo>
                <a:lnTo>
                  <a:pt x="1844" y="1823"/>
                </a:lnTo>
                <a:lnTo>
                  <a:pt x="1843" y="1823"/>
                </a:lnTo>
                <a:lnTo>
                  <a:pt x="1843" y="1822"/>
                </a:lnTo>
                <a:lnTo>
                  <a:pt x="1841" y="1822"/>
                </a:lnTo>
                <a:lnTo>
                  <a:pt x="1841" y="1823"/>
                </a:lnTo>
                <a:lnTo>
                  <a:pt x="1840" y="1823"/>
                </a:lnTo>
                <a:lnTo>
                  <a:pt x="1840" y="1824"/>
                </a:lnTo>
                <a:lnTo>
                  <a:pt x="1840" y="1823"/>
                </a:lnTo>
                <a:lnTo>
                  <a:pt x="1840" y="1824"/>
                </a:lnTo>
                <a:lnTo>
                  <a:pt x="1839" y="1824"/>
                </a:lnTo>
                <a:lnTo>
                  <a:pt x="1838" y="1824"/>
                </a:lnTo>
                <a:lnTo>
                  <a:pt x="1838" y="1825"/>
                </a:lnTo>
                <a:lnTo>
                  <a:pt x="1837" y="1825"/>
                </a:lnTo>
                <a:lnTo>
                  <a:pt x="1837" y="1826"/>
                </a:lnTo>
                <a:lnTo>
                  <a:pt x="1837" y="1827"/>
                </a:lnTo>
                <a:lnTo>
                  <a:pt x="1836" y="1827"/>
                </a:lnTo>
                <a:lnTo>
                  <a:pt x="1835" y="1827"/>
                </a:lnTo>
                <a:lnTo>
                  <a:pt x="1835" y="1829"/>
                </a:lnTo>
                <a:lnTo>
                  <a:pt x="1833" y="1829"/>
                </a:lnTo>
                <a:lnTo>
                  <a:pt x="1833" y="1830"/>
                </a:lnTo>
                <a:lnTo>
                  <a:pt x="1832" y="1830"/>
                </a:lnTo>
                <a:lnTo>
                  <a:pt x="1832" y="1831"/>
                </a:lnTo>
                <a:lnTo>
                  <a:pt x="1832" y="1830"/>
                </a:lnTo>
                <a:lnTo>
                  <a:pt x="1831" y="1830"/>
                </a:lnTo>
                <a:lnTo>
                  <a:pt x="1831" y="1831"/>
                </a:lnTo>
                <a:lnTo>
                  <a:pt x="1831" y="1832"/>
                </a:lnTo>
                <a:lnTo>
                  <a:pt x="1830" y="1832"/>
                </a:lnTo>
                <a:lnTo>
                  <a:pt x="1829" y="1832"/>
                </a:lnTo>
                <a:lnTo>
                  <a:pt x="1829" y="1831"/>
                </a:lnTo>
                <a:lnTo>
                  <a:pt x="1829" y="1832"/>
                </a:lnTo>
                <a:lnTo>
                  <a:pt x="1830" y="1833"/>
                </a:lnTo>
                <a:lnTo>
                  <a:pt x="1829" y="1833"/>
                </a:lnTo>
                <a:lnTo>
                  <a:pt x="1829" y="1832"/>
                </a:lnTo>
                <a:lnTo>
                  <a:pt x="1828" y="1832"/>
                </a:lnTo>
                <a:lnTo>
                  <a:pt x="1828" y="1833"/>
                </a:lnTo>
                <a:lnTo>
                  <a:pt x="1827" y="1832"/>
                </a:lnTo>
                <a:lnTo>
                  <a:pt x="1827" y="1833"/>
                </a:lnTo>
                <a:lnTo>
                  <a:pt x="1826" y="1833"/>
                </a:lnTo>
                <a:lnTo>
                  <a:pt x="1826" y="1832"/>
                </a:lnTo>
                <a:lnTo>
                  <a:pt x="1826" y="1833"/>
                </a:lnTo>
                <a:lnTo>
                  <a:pt x="1824" y="1833"/>
                </a:lnTo>
                <a:lnTo>
                  <a:pt x="1824" y="1832"/>
                </a:lnTo>
                <a:lnTo>
                  <a:pt x="1824" y="1833"/>
                </a:lnTo>
                <a:lnTo>
                  <a:pt x="1824" y="1834"/>
                </a:lnTo>
                <a:lnTo>
                  <a:pt x="1826" y="1834"/>
                </a:lnTo>
                <a:lnTo>
                  <a:pt x="1827" y="1834"/>
                </a:lnTo>
                <a:lnTo>
                  <a:pt x="1828" y="1834"/>
                </a:lnTo>
                <a:lnTo>
                  <a:pt x="1828" y="1835"/>
                </a:lnTo>
                <a:lnTo>
                  <a:pt x="1828" y="1837"/>
                </a:lnTo>
                <a:lnTo>
                  <a:pt x="1828" y="1835"/>
                </a:lnTo>
                <a:lnTo>
                  <a:pt x="1827" y="1837"/>
                </a:lnTo>
                <a:lnTo>
                  <a:pt x="1826" y="1837"/>
                </a:lnTo>
                <a:lnTo>
                  <a:pt x="1824" y="1837"/>
                </a:lnTo>
                <a:lnTo>
                  <a:pt x="1823" y="1837"/>
                </a:lnTo>
                <a:lnTo>
                  <a:pt x="1823" y="1835"/>
                </a:lnTo>
                <a:lnTo>
                  <a:pt x="1822" y="1835"/>
                </a:lnTo>
                <a:lnTo>
                  <a:pt x="1823" y="1835"/>
                </a:lnTo>
                <a:lnTo>
                  <a:pt x="1822" y="1834"/>
                </a:lnTo>
                <a:lnTo>
                  <a:pt x="1822" y="1835"/>
                </a:lnTo>
                <a:lnTo>
                  <a:pt x="1821" y="1835"/>
                </a:lnTo>
                <a:lnTo>
                  <a:pt x="1821" y="1834"/>
                </a:lnTo>
                <a:lnTo>
                  <a:pt x="1822" y="1834"/>
                </a:lnTo>
                <a:lnTo>
                  <a:pt x="1823" y="1834"/>
                </a:lnTo>
                <a:lnTo>
                  <a:pt x="1823" y="1833"/>
                </a:lnTo>
                <a:lnTo>
                  <a:pt x="1822" y="1833"/>
                </a:lnTo>
                <a:lnTo>
                  <a:pt x="1822" y="1832"/>
                </a:lnTo>
                <a:lnTo>
                  <a:pt x="1823" y="1832"/>
                </a:lnTo>
                <a:lnTo>
                  <a:pt x="1823" y="1831"/>
                </a:lnTo>
                <a:lnTo>
                  <a:pt x="1823" y="1830"/>
                </a:lnTo>
                <a:lnTo>
                  <a:pt x="1822" y="1830"/>
                </a:lnTo>
                <a:lnTo>
                  <a:pt x="1822" y="1829"/>
                </a:lnTo>
                <a:lnTo>
                  <a:pt x="1822" y="1827"/>
                </a:lnTo>
                <a:lnTo>
                  <a:pt x="1822" y="1826"/>
                </a:lnTo>
                <a:lnTo>
                  <a:pt x="1821" y="1826"/>
                </a:lnTo>
                <a:lnTo>
                  <a:pt x="1820" y="1826"/>
                </a:lnTo>
                <a:lnTo>
                  <a:pt x="1819" y="1826"/>
                </a:lnTo>
                <a:lnTo>
                  <a:pt x="1819" y="1825"/>
                </a:lnTo>
                <a:lnTo>
                  <a:pt x="1820" y="1825"/>
                </a:lnTo>
                <a:lnTo>
                  <a:pt x="1820" y="1824"/>
                </a:lnTo>
                <a:lnTo>
                  <a:pt x="1821" y="1824"/>
                </a:lnTo>
                <a:lnTo>
                  <a:pt x="1821" y="1823"/>
                </a:lnTo>
                <a:lnTo>
                  <a:pt x="1820" y="1823"/>
                </a:lnTo>
                <a:lnTo>
                  <a:pt x="1820" y="1822"/>
                </a:lnTo>
                <a:lnTo>
                  <a:pt x="1819" y="1823"/>
                </a:lnTo>
                <a:lnTo>
                  <a:pt x="1818" y="1823"/>
                </a:lnTo>
                <a:lnTo>
                  <a:pt x="1818" y="1822"/>
                </a:lnTo>
                <a:lnTo>
                  <a:pt x="1818" y="1821"/>
                </a:lnTo>
                <a:lnTo>
                  <a:pt x="1816" y="1821"/>
                </a:lnTo>
                <a:lnTo>
                  <a:pt x="1816" y="1820"/>
                </a:lnTo>
                <a:lnTo>
                  <a:pt x="1816" y="1818"/>
                </a:lnTo>
                <a:lnTo>
                  <a:pt x="1815" y="1818"/>
                </a:lnTo>
                <a:lnTo>
                  <a:pt x="1815" y="1817"/>
                </a:lnTo>
                <a:lnTo>
                  <a:pt x="1815" y="1816"/>
                </a:lnTo>
                <a:lnTo>
                  <a:pt x="1815" y="1815"/>
                </a:lnTo>
                <a:lnTo>
                  <a:pt x="1814" y="1815"/>
                </a:lnTo>
                <a:lnTo>
                  <a:pt x="1815" y="1814"/>
                </a:lnTo>
                <a:lnTo>
                  <a:pt x="1816" y="1814"/>
                </a:lnTo>
                <a:lnTo>
                  <a:pt x="1816" y="1815"/>
                </a:lnTo>
                <a:lnTo>
                  <a:pt x="1818" y="1815"/>
                </a:lnTo>
                <a:lnTo>
                  <a:pt x="1819" y="1815"/>
                </a:lnTo>
                <a:lnTo>
                  <a:pt x="1819" y="1816"/>
                </a:lnTo>
                <a:lnTo>
                  <a:pt x="1819" y="1817"/>
                </a:lnTo>
                <a:lnTo>
                  <a:pt x="1820" y="1817"/>
                </a:lnTo>
                <a:lnTo>
                  <a:pt x="1820" y="1818"/>
                </a:lnTo>
                <a:lnTo>
                  <a:pt x="1819" y="1818"/>
                </a:lnTo>
                <a:lnTo>
                  <a:pt x="1820" y="1818"/>
                </a:lnTo>
                <a:lnTo>
                  <a:pt x="1819" y="1818"/>
                </a:lnTo>
                <a:lnTo>
                  <a:pt x="1820" y="1820"/>
                </a:lnTo>
                <a:lnTo>
                  <a:pt x="1821" y="1820"/>
                </a:lnTo>
                <a:lnTo>
                  <a:pt x="1821" y="1818"/>
                </a:lnTo>
                <a:lnTo>
                  <a:pt x="1821" y="1820"/>
                </a:lnTo>
                <a:lnTo>
                  <a:pt x="1821" y="1818"/>
                </a:lnTo>
                <a:lnTo>
                  <a:pt x="1822" y="1818"/>
                </a:lnTo>
                <a:lnTo>
                  <a:pt x="1823" y="1818"/>
                </a:lnTo>
                <a:lnTo>
                  <a:pt x="1824" y="1820"/>
                </a:lnTo>
                <a:lnTo>
                  <a:pt x="1824" y="1818"/>
                </a:lnTo>
                <a:lnTo>
                  <a:pt x="1826" y="1818"/>
                </a:lnTo>
                <a:lnTo>
                  <a:pt x="1826" y="1820"/>
                </a:lnTo>
                <a:lnTo>
                  <a:pt x="1826" y="1818"/>
                </a:lnTo>
                <a:lnTo>
                  <a:pt x="1827" y="1818"/>
                </a:lnTo>
                <a:lnTo>
                  <a:pt x="1828" y="1818"/>
                </a:lnTo>
                <a:lnTo>
                  <a:pt x="1829" y="1818"/>
                </a:lnTo>
                <a:lnTo>
                  <a:pt x="1830" y="1818"/>
                </a:lnTo>
                <a:lnTo>
                  <a:pt x="1831" y="1818"/>
                </a:lnTo>
                <a:lnTo>
                  <a:pt x="1831" y="1817"/>
                </a:lnTo>
                <a:lnTo>
                  <a:pt x="1832" y="1817"/>
                </a:lnTo>
                <a:lnTo>
                  <a:pt x="1833" y="1817"/>
                </a:lnTo>
                <a:lnTo>
                  <a:pt x="1835" y="1818"/>
                </a:lnTo>
                <a:lnTo>
                  <a:pt x="1836" y="1818"/>
                </a:lnTo>
                <a:lnTo>
                  <a:pt x="1836" y="1817"/>
                </a:lnTo>
                <a:lnTo>
                  <a:pt x="1836" y="1816"/>
                </a:lnTo>
                <a:lnTo>
                  <a:pt x="1835" y="1816"/>
                </a:lnTo>
                <a:lnTo>
                  <a:pt x="1835" y="1815"/>
                </a:lnTo>
                <a:lnTo>
                  <a:pt x="1833" y="1815"/>
                </a:lnTo>
                <a:lnTo>
                  <a:pt x="1833" y="1814"/>
                </a:lnTo>
                <a:lnTo>
                  <a:pt x="1832" y="1814"/>
                </a:lnTo>
                <a:lnTo>
                  <a:pt x="1832" y="1813"/>
                </a:lnTo>
                <a:lnTo>
                  <a:pt x="1832" y="1814"/>
                </a:lnTo>
                <a:lnTo>
                  <a:pt x="1833" y="1814"/>
                </a:lnTo>
                <a:lnTo>
                  <a:pt x="1835" y="1814"/>
                </a:lnTo>
                <a:lnTo>
                  <a:pt x="1836" y="1814"/>
                </a:lnTo>
                <a:lnTo>
                  <a:pt x="1837" y="1814"/>
                </a:lnTo>
                <a:lnTo>
                  <a:pt x="1836" y="1813"/>
                </a:lnTo>
                <a:lnTo>
                  <a:pt x="1836" y="1812"/>
                </a:lnTo>
                <a:lnTo>
                  <a:pt x="1837" y="1812"/>
                </a:lnTo>
                <a:lnTo>
                  <a:pt x="1837" y="1810"/>
                </a:lnTo>
                <a:lnTo>
                  <a:pt x="1836" y="1810"/>
                </a:lnTo>
                <a:lnTo>
                  <a:pt x="1837" y="1810"/>
                </a:lnTo>
                <a:lnTo>
                  <a:pt x="1838" y="1810"/>
                </a:lnTo>
                <a:lnTo>
                  <a:pt x="1838" y="1809"/>
                </a:lnTo>
                <a:lnTo>
                  <a:pt x="1839" y="1809"/>
                </a:lnTo>
                <a:lnTo>
                  <a:pt x="1839" y="1810"/>
                </a:lnTo>
                <a:lnTo>
                  <a:pt x="1840" y="1810"/>
                </a:lnTo>
                <a:lnTo>
                  <a:pt x="1840" y="1809"/>
                </a:lnTo>
                <a:lnTo>
                  <a:pt x="1840" y="1808"/>
                </a:lnTo>
                <a:lnTo>
                  <a:pt x="1840" y="1809"/>
                </a:lnTo>
                <a:lnTo>
                  <a:pt x="1840" y="1808"/>
                </a:lnTo>
                <a:lnTo>
                  <a:pt x="1841" y="1808"/>
                </a:lnTo>
                <a:lnTo>
                  <a:pt x="1841" y="1807"/>
                </a:lnTo>
                <a:lnTo>
                  <a:pt x="1841" y="1806"/>
                </a:lnTo>
                <a:lnTo>
                  <a:pt x="1843" y="1806"/>
                </a:lnTo>
                <a:close/>
                <a:moveTo>
                  <a:pt x="1868" y="1796"/>
                </a:moveTo>
                <a:lnTo>
                  <a:pt x="1869" y="1796"/>
                </a:lnTo>
                <a:lnTo>
                  <a:pt x="1869" y="1797"/>
                </a:lnTo>
                <a:lnTo>
                  <a:pt x="1870" y="1797"/>
                </a:lnTo>
                <a:lnTo>
                  <a:pt x="1871" y="1797"/>
                </a:lnTo>
                <a:lnTo>
                  <a:pt x="1871" y="1798"/>
                </a:lnTo>
                <a:lnTo>
                  <a:pt x="1871" y="1797"/>
                </a:lnTo>
                <a:lnTo>
                  <a:pt x="1872" y="1797"/>
                </a:lnTo>
                <a:lnTo>
                  <a:pt x="1872" y="1798"/>
                </a:lnTo>
                <a:lnTo>
                  <a:pt x="1872" y="1797"/>
                </a:lnTo>
                <a:lnTo>
                  <a:pt x="1872" y="1798"/>
                </a:lnTo>
                <a:lnTo>
                  <a:pt x="1873" y="1798"/>
                </a:lnTo>
                <a:lnTo>
                  <a:pt x="1874" y="1798"/>
                </a:lnTo>
                <a:lnTo>
                  <a:pt x="1873" y="1799"/>
                </a:lnTo>
                <a:lnTo>
                  <a:pt x="1873" y="1800"/>
                </a:lnTo>
                <a:lnTo>
                  <a:pt x="1873" y="1801"/>
                </a:lnTo>
                <a:lnTo>
                  <a:pt x="1874" y="1802"/>
                </a:lnTo>
                <a:lnTo>
                  <a:pt x="1878" y="1800"/>
                </a:lnTo>
                <a:lnTo>
                  <a:pt x="1880" y="1804"/>
                </a:lnTo>
                <a:lnTo>
                  <a:pt x="1881" y="1804"/>
                </a:lnTo>
                <a:lnTo>
                  <a:pt x="1882" y="1805"/>
                </a:lnTo>
                <a:lnTo>
                  <a:pt x="1882" y="1806"/>
                </a:lnTo>
                <a:lnTo>
                  <a:pt x="1882" y="1807"/>
                </a:lnTo>
                <a:lnTo>
                  <a:pt x="1882" y="1808"/>
                </a:lnTo>
                <a:lnTo>
                  <a:pt x="1882" y="1809"/>
                </a:lnTo>
                <a:lnTo>
                  <a:pt x="1883" y="1808"/>
                </a:lnTo>
                <a:lnTo>
                  <a:pt x="1883" y="1809"/>
                </a:lnTo>
                <a:lnTo>
                  <a:pt x="1885" y="1809"/>
                </a:lnTo>
                <a:lnTo>
                  <a:pt x="1885" y="1810"/>
                </a:lnTo>
                <a:lnTo>
                  <a:pt x="1886" y="1810"/>
                </a:lnTo>
                <a:lnTo>
                  <a:pt x="1886" y="1809"/>
                </a:lnTo>
                <a:lnTo>
                  <a:pt x="1887" y="1810"/>
                </a:lnTo>
                <a:lnTo>
                  <a:pt x="1887" y="1812"/>
                </a:lnTo>
                <a:lnTo>
                  <a:pt x="1887" y="1810"/>
                </a:lnTo>
                <a:lnTo>
                  <a:pt x="1887" y="1809"/>
                </a:lnTo>
                <a:lnTo>
                  <a:pt x="1888" y="1808"/>
                </a:lnTo>
                <a:lnTo>
                  <a:pt x="1888" y="1807"/>
                </a:lnTo>
                <a:lnTo>
                  <a:pt x="1889" y="1807"/>
                </a:lnTo>
                <a:lnTo>
                  <a:pt x="1890" y="1806"/>
                </a:lnTo>
                <a:lnTo>
                  <a:pt x="1891" y="1805"/>
                </a:lnTo>
                <a:lnTo>
                  <a:pt x="1893" y="1805"/>
                </a:lnTo>
                <a:lnTo>
                  <a:pt x="1894" y="1805"/>
                </a:lnTo>
                <a:lnTo>
                  <a:pt x="1895" y="1806"/>
                </a:lnTo>
                <a:lnTo>
                  <a:pt x="1895" y="1807"/>
                </a:lnTo>
                <a:lnTo>
                  <a:pt x="1895" y="1808"/>
                </a:lnTo>
                <a:lnTo>
                  <a:pt x="1896" y="1808"/>
                </a:lnTo>
                <a:lnTo>
                  <a:pt x="1896" y="1807"/>
                </a:lnTo>
                <a:lnTo>
                  <a:pt x="1895" y="1807"/>
                </a:lnTo>
                <a:lnTo>
                  <a:pt x="1895" y="1806"/>
                </a:lnTo>
                <a:lnTo>
                  <a:pt x="1895" y="1805"/>
                </a:lnTo>
                <a:lnTo>
                  <a:pt x="1895" y="1804"/>
                </a:lnTo>
                <a:lnTo>
                  <a:pt x="1895" y="1802"/>
                </a:lnTo>
                <a:lnTo>
                  <a:pt x="1896" y="1802"/>
                </a:lnTo>
                <a:lnTo>
                  <a:pt x="1897" y="1801"/>
                </a:lnTo>
                <a:lnTo>
                  <a:pt x="1898" y="1801"/>
                </a:lnTo>
                <a:lnTo>
                  <a:pt x="1899" y="1801"/>
                </a:lnTo>
                <a:lnTo>
                  <a:pt x="1900" y="1801"/>
                </a:lnTo>
                <a:lnTo>
                  <a:pt x="1902" y="1801"/>
                </a:lnTo>
                <a:lnTo>
                  <a:pt x="1903" y="1802"/>
                </a:lnTo>
                <a:lnTo>
                  <a:pt x="1904" y="1804"/>
                </a:lnTo>
                <a:lnTo>
                  <a:pt x="1905" y="1805"/>
                </a:lnTo>
                <a:lnTo>
                  <a:pt x="1906" y="1805"/>
                </a:lnTo>
                <a:lnTo>
                  <a:pt x="1906" y="1806"/>
                </a:lnTo>
                <a:lnTo>
                  <a:pt x="1907" y="1807"/>
                </a:lnTo>
                <a:lnTo>
                  <a:pt x="1906" y="1808"/>
                </a:lnTo>
                <a:lnTo>
                  <a:pt x="1905" y="1809"/>
                </a:lnTo>
                <a:lnTo>
                  <a:pt x="1905" y="1810"/>
                </a:lnTo>
                <a:lnTo>
                  <a:pt x="1904" y="1812"/>
                </a:lnTo>
                <a:lnTo>
                  <a:pt x="1904" y="1813"/>
                </a:lnTo>
                <a:lnTo>
                  <a:pt x="1903" y="1813"/>
                </a:lnTo>
                <a:lnTo>
                  <a:pt x="1902" y="1814"/>
                </a:lnTo>
                <a:lnTo>
                  <a:pt x="1900" y="1815"/>
                </a:lnTo>
                <a:lnTo>
                  <a:pt x="1900" y="1816"/>
                </a:lnTo>
                <a:lnTo>
                  <a:pt x="1902" y="1817"/>
                </a:lnTo>
                <a:lnTo>
                  <a:pt x="1902" y="1818"/>
                </a:lnTo>
                <a:lnTo>
                  <a:pt x="1900" y="1820"/>
                </a:lnTo>
                <a:lnTo>
                  <a:pt x="1899" y="1820"/>
                </a:lnTo>
                <a:lnTo>
                  <a:pt x="1899" y="1821"/>
                </a:lnTo>
                <a:lnTo>
                  <a:pt x="1898" y="1822"/>
                </a:lnTo>
                <a:lnTo>
                  <a:pt x="1898" y="1823"/>
                </a:lnTo>
                <a:lnTo>
                  <a:pt x="1897" y="1823"/>
                </a:lnTo>
                <a:lnTo>
                  <a:pt x="1896" y="1824"/>
                </a:lnTo>
                <a:lnTo>
                  <a:pt x="1896" y="1825"/>
                </a:lnTo>
                <a:lnTo>
                  <a:pt x="1896" y="1826"/>
                </a:lnTo>
                <a:lnTo>
                  <a:pt x="1896" y="1827"/>
                </a:lnTo>
                <a:lnTo>
                  <a:pt x="1896" y="1829"/>
                </a:lnTo>
                <a:lnTo>
                  <a:pt x="1896" y="1830"/>
                </a:lnTo>
                <a:lnTo>
                  <a:pt x="1895" y="1831"/>
                </a:lnTo>
                <a:lnTo>
                  <a:pt x="1895" y="1832"/>
                </a:lnTo>
                <a:lnTo>
                  <a:pt x="1894" y="1832"/>
                </a:lnTo>
                <a:lnTo>
                  <a:pt x="1895" y="1831"/>
                </a:lnTo>
                <a:lnTo>
                  <a:pt x="1895" y="1830"/>
                </a:lnTo>
                <a:lnTo>
                  <a:pt x="1894" y="1830"/>
                </a:lnTo>
                <a:lnTo>
                  <a:pt x="1893" y="1830"/>
                </a:lnTo>
                <a:lnTo>
                  <a:pt x="1893" y="1831"/>
                </a:lnTo>
                <a:lnTo>
                  <a:pt x="1891" y="1831"/>
                </a:lnTo>
                <a:lnTo>
                  <a:pt x="1891" y="1830"/>
                </a:lnTo>
                <a:lnTo>
                  <a:pt x="1890" y="1830"/>
                </a:lnTo>
                <a:lnTo>
                  <a:pt x="1889" y="1831"/>
                </a:lnTo>
                <a:lnTo>
                  <a:pt x="1889" y="1830"/>
                </a:lnTo>
                <a:lnTo>
                  <a:pt x="1889" y="1829"/>
                </a:lnTo>
                <a:lnTo>
                  <a:pt x="1889" y="1827"/>
                </a:lnTo>
                <a:lnTo>
                  <a:pt x="1889" y="1826"/>
                </a:lnTo>
                <a:lnTo>
                  <a:pt x="1888" y="1827"/>
                </a:lnTo>
                <a:lnTo>
                  <a:pt x="1888" y="1829"/>
                </a:lnTo>
                <a:lnTo>
                  <a:pt x="1887" y="1829"/>
                </a:lnTo>
                <a:lnTo>
                  <a:pt x="1887" y="1830"/>
                </a:lnTo>
                <a:lnTo>
                  <a:pt x="1888" y="1830"/>
                </a:lnTo>
                <a:lnTo>
                  <a:pt x="1889" y="1830"/>
                </a:lnTo>
                <a:lnTo>
                  <a:pt x="1889" y="1831"/>
                </a:lnTo>
                <a:lnTo>
                  <a:pt x="1890" y="1831"/>
                </a:lnTo>
                <a:lnTo>
                  <a:pt x="1890" y="1832"/>
                </a:lnTo>
                <a:lnTo>
                  <a:pt x="1891" y="1832"/>
                </a:lnTo>
                <a:lnTo>
                  <a:pt x="1891" y="1833"/>
                </a:lnTo>
                <a:lnTo>
                  <a:pt x="1893" y="1833"/>
                </a:lnTo>
                <a:lnTo>
                  <a:pt x="1893" y="1834"/>
                </a:lnTo>
                <a:lnTo>
                  <a:pt x="1891" y="1834"/>
                </a:lnTo>
                <a:lnTo>
                  <a:pt x="1890" y="1834"/>
                </a:lnTo>
                <a:lnTo>
                  <a:pt x="1889" y="1834"/>
                </a:lnTo>
                <a:lnTo>
                  <a:pt x="1890" y="1835"/>
                </a:lnTo>
                <a:lnTo>
                  <a:pt x="1889" y="1835"/>
                </a:lnTo>
                <a:lnTo>
                  <a:pt x="1889" y="1837"/>
                </a:lnTo>
                <a:lnTo>
                  <a:pt x="1888" y="1837"/>
                </a:lnTo>
                <a:lnTo>
                  <a:pt x="1888" y="1838"/>
                </a:lnTo>
                <a:lnTo>
                  <a:pt x="1887" y="1838"/>
                </a:lnTo>
                <a:lnTo>
                  <a:pt x="1886" y="1838"/>
                </a:lnTo>
                <a:lnTo>
                  <a:pt x="1885" y="1838"/>
                </a:lnTo>
                <a:lnTo>
                  <a:pt x="1883" y="1839"/>
                </a:lnTo>
                <a:lnTo>
                  <a:pt x="1883" y="1840"/>
                </a:lnTo>
                <a:lnTo>
                  <a:pt x="1883" y="1841"/>
                </a:lnTo>
                <a:lnTo>
                  <a:pt x="1883" y="1842"/>
                </a:lnTo>
                <a:lnTo>
                  <a:pt x="1885" y="1842"/>
                </a:lnTo>
                <a:lnTo>
                  <a:pt x="1885" y="1843"/>
                </a:lnTo>
                <a:lnTo>
                  <a:pt x="1886" y="1843"/>
                </a:lnTo>
                <a:lnTo>
                  <a:pt x="1886" y="1842"/>
                </a:lnTo>
                <a:lnTo>
                  <a:pt x="1887" y="1842"/>
                </a:lnTo>
                <a:lnTo>
                  <a:pt x="1887" y="1843"/>
                </a:lnTo>
                <a:lnTo>
                  <a:pt x="1887" y="1842"/>
                </a:lnTo>
                <a:lnTo>
                  <a:pt x="1888" y="1842"/>
                </a:lnTo>
                <a:lnTo>
                  <a:pt x="1888" y="1843"/>
                </a:lnTo>
                <a:lnTo>
                  <a:pt x="1887" y="1843"/>
                </a:lnTo>
                <a:lnTo>
                  <a:pt x="1887" y="1845"/>
                </a:lnTo>
                <a:lnTo>
                  <a:pt x="1888" y="1845"/>
                </a:lnTo>
                <a:lnTo>
                  <a:pt x="1888" y="1846"/>
                </a:lnTo>
                <a:lnTo>
                  <a:pt x="1887" y="1847"/>
                </a:lnTo>
                <a:lnTo>
                  <a:pt x="1887" y="1846"/>
                </a:lnTo>
                <a:lnTo>
                  <a:pt x="1886" y="1846"/>
                </a:lnTo>
                <a:lnTo>
                  <a:pt x="1885" y="1847"/>
                </a:lnTo>
                <a:lnTo>
                  <a:pt x="1883" y="1847"/>
                </a:lnTo>
                <a:lnTo>
                  <a:pt x="1883" y="1848"/>
                </a:lnTo>
                <a:lnTo>
                  <a:pt x="1885" y="1848"/>
                </a:lnTo>
                <a:lnTo>
                  <a:pt x="1885" y="1849"/>
                </a:lnTo>
                <a:lnTo>
                  <a:pt x="1883" y="1849"/>
                </a:lnTo>
                <a:lnTo>
                  <a:pt x="1885" y="1850"/>
                </a:lnTo>
                <a:lnTo>
                  <a:pt x="1885" y="1851"/>
                </a:lnTo>
                <a:lnTo>
                  <a:pt x="1883" y="1851"/>
                </a:lnTo>
                <a:lnTo>
                  <a:pt x="1883" y="1852"/>
                </a:lnTo>
                <a:lnTo>
                  <a:pt x="1882" y="1852"/>
                </a:lnTo>
                <a:lnTo>
                  <a:pt x="1882" y="1851"/>
                </a:lnTo>
                <a:lnTo>
                  <a:pt x="1881" y="1850"/>
                </a:lnTo>
                <a:lnTo>
                  <a:pt x="1881" y="1851"/>
                </a:lnTo>
                <a:lnTo>
                  <a:pt x="1880" y="1851"/>
                </a:lnTo>
                <a:lnTo>
                  <a:pt x="1880" y="1852"/>
                </a:lnTo>
                <a:lnTo>
                  <a:pt x="1879" y="1852"/>
                </a:lnTo>
                <a:lnTo>
                  <a:pt x="1878" y="1852"/>
                </a:lnTo>
                <a:lnTo>
                  <a:pt x="1877" y="1852"/>
                </a:lnTo>
                <a:lnTo>
                  <a:pt x="1877" y="1854"/>
                </a:lnTo>
                <a:lnTo>
                  <a:pt x="1875" y="1854"/>
                </a:lnTo>
                <a:lnTo>
                  <a:pt x="1874" y="1852"/>
                </a:lnTo>
                <a:lnTo>
                  <a:pt x="1874" y="1854"/>
                </a:lnTo>
                <a:lnTo>
                  <a:pt x="1873" y="1854"/>
                </a:lnTo>
                <a:lnTo>
                  <a:pt x="1873" y="1855"/>
                </a:lnTo>
                <a:lnTo>
                  <a:pt x="1872" y="1855"/>
                </a:lnTo>
                <a:lnTo>
                  <a:pt x="1871" y="1855"/>
                </a:lnTo>
                <a:lnTo>
                  <a:pt x="1870" y="1855"/>
                </a:lnTo>
                <a:lnTo>
                  <a:pt x="1869" y="1854"/>
                </a:lnTo>
                <a:lnTo>
                  <a:pt x="1870" y="1854"/>
                </a:lnTo>
                <a:lnTo>
                  <a:pt x="1870" y="1852"/>
                </a:lnTo>
                <a:lnTo>
                  <a:pt x="1871" y="1854"/>
                </a:lnTo>
                <a:lnTo>
                  <a:pt x="1872" y="1854"/>
                </a:lnTo>
                <a:lnTo>
                  <a:pt x="1873" y="1854"/>
                </a:lnTo>
                <a:lnTo>
                  <a:pt x="1873" y="1852"/>
                </a:lnTo>
                <a:lnTo>
                  <a:pt x="1874" y="1852"/>
                </a:lnTo>
                <a:lnTo>
                  <a:pt x="1874" y="1851"/>
                </a:lnTo>
                <a:lnTo>
                  <a:pt x="1875" y="1851"/>
                </a:lnTo>
                <a:lnTo>
                  <a:pt x="1877" y="1851"/>
                </a:lnTo>
                <a:lnTo>
                  <a:pt x="1878" y="1851"/>
                </a:lnTo>
                <a:lnTo>
                  <a:pt x="1878" y="1850"/>
                </a:lnTo>
                <a:lnTo>
                  <a:pt x="1878" y="1849"/>
                </a:lnTo>
                <a:lnTo>
                  <a:pt x="1878" y="1850"/>
                </a:lnTo>
                <a:lnTo>
                  <a:pt x="1879" y="1850"/>
                </a:lnTo>
                <a:lnTo>
                  <a:pt x="1880" y="1850"/>
                </a:lnTo>
                <a:lnTo>
                  <a:pt x="1881" y="1850"/>
                </a:lnTo>
                <a:lnTo>
                  <a:pt x="1881" y="1849"/>
                </a:lnTo>
                <a:lnTo>
                  <a:pt x="1880" y="1849"/>
                </a:lnTo>
                <a:lnTo>
                  <a:pt x="1880" y="1848"/>
                </a:lnTo>
                <a:lnTo>
                  <a:pt x="1879" y="1848"/>
                </a:lnTo>
                <a:lnTo>
                  <a:pt x="1878" y="1848"/>
                </a:lnTo>
                <a:lnTo>
                  <a:pt x="1877" y="1848"/>
                </a:lnTo>
                <a:lnTo>
                  <a:pt x="1877" y="1849"/>
                </a:lnTo>
                <a:lnTo>
                  <a:pt x="1877" y="1850"/>
                </a:lnTo>
                <a:lnTo>
                  <a:pt x="1877" y="1851"/>
                </a:lnTo>
                <a:lnTo>
                  <a:pt x="1875" y="1850"/>
                </a:lnTo>
                <a:lnTo>
                  <a:pt x="1875" y="1849"/>
                </a:lnTo>
                <a:lnTo>
                  <a:pt x="1874" y="1849"/>
                </a:lnTo>
                <a:lnTo>
                  <a:pt x="1874" y="1848"/>
                </a:lnTo>
                <a:lnTo>
                  <a:pt x="1874" y="1849"/>
                </a:lnTo>
                <a:lnTo>
                  <a:pt x="1874" y="1848"/>
                </a:lnTo>
                <a:lnTo>
                  <a:pt x="1873" y="1848"/>
                </a:lnTo>
                <a:lnTo>
                  <a:pt x="1873" y="1847"/>
                </a:lnTo>
                <a:lnTo>
                  <a:pt x="1872" y="1847"/>
                </a:lnTo>
                <a:lnTo>
                  <a:pt x="1873" y="1847"/>
                </a:lnTo>
                <a:lnTo>
                  <a:pt x="1873" y="1846"/>
                </a:lnTo>
                <a:lnTo>
                  <a:pt x="1873" y="1845"/>
                </a:lnTo>
                <a:lnTo>
                  <a:pt x="1873" y="1843"/>
                </a:lnTo>
                <a:lnTo>
                  <a:pt x="1872" y="1843"/>
                </a:lnTo>
                <a:lnTo>
                  <a:pt x="1873" y="1843"/>
                </a:lnTo>
                <a:lnTo>
                  <a:pt x="1873" y="1842"/>
                </a:lnTo>
                <a:lnTo>
                  <a:pt x="1872" y="1842"/>
                </a:lnTo>
                <a:lnTo>
                  <a:pt x="1872" y="1841"/>
                </a:lnTo>
                <a:lnTo>
                  <a:pt x="1872" y="1842"/>
                </a:lnTo>
                <a:lnTo>
                  <a:pt x="1872" y="1843"/>
                </a:lnTo>
                <a:lnTo>
                  <a:pt x="1872" y="1845"/>
                </a:lnTo>
                <a:lnTo>
                  <a:pt x="1873" y="1845"/>
                </a:lnTo>
                <a:lnTo>
                  <a:pt x="1872" y="1846"/>
                </a:lnTo>
                <a:lnTo>
                  <a:pt x="1871" y="1846"/>
                </a:lnTo>
                <a:lnTo>
                  <a:pt x="1871" y="1847"/>
                </a:lnTo>
                <a:lnTo>
                  <a:pt x="1872" y="1847"/>
                </a:lnTo>
                <a:lnTo>
                  <a:pt x="1872" y="1848"/>
                </a:lnTo>
                <a:lnTo>
                  <a:pt x="1873" y="1849"/>
                </a:lnTo>
                <a:lnTo>
                  <a:pt x="1873" y="1850"/>
                </a:lnTo>
                <a:lnTo>
                  <a:pt x="1873" y="1851"/>
                </a:lnTo>
                <a:lnTo>
                  <a:pt x="1873" y="1852"/>
                </a:lnTo>
                <a:lnTo>
                  <a:pt x="1872" y="1852"/>
                </a:lnTo>
                <a:lnTo>
                  <a:pt x="1871" y="1852"/>
                </a:lnTo>
                <a:lnTo>
                  <a:pt x="1871" y="1851"/>
                </a:lnTo>
                <a:lnTo>
                  <a:pt x="1870" y="1850"/>
                </a:lnTo>
                <a:lnTo>
                  <a:pt x="1869" y="1850"/>
                </a:lnTo>
                <a:lnTo>
                  <a:pt x="1869" y="1849"/>
                </a:lnTo>
                <a:lnTo>
                  <a:pt x="1869" y="1848"/>
                </a:lnTo>
                <a:lnTo>
                  <a:pt x="1869" y="1847"/>
                </a:lnTo>
                <a:lnTo>
                  <a:pt x="1869" y="1846"/>
                </a:lnTo>
                <a:lnTo>
                  <a:pt x="1869" y="1845"/>
                </a:lnTo>
                <a:lnTo>
                  <a:pt x="1869" y="1843"/>
                </a:lnTo>
                <a:lnTo>
                  <a:pt x="1869" y="1842"/>
                </a:lnTo>
                <a:lnTo>
                  <a:pt x="1870" y="1843"/>
                </a:lnTo>
                <a:lnTo>
                  <a:pt x="1870" y="1845"/>
                </a:lnTo>
                <a:lnTo>
                  <a:pt x="1871" y="1845"/>
                </a:lnTo>
                <a:lnTo>
                  <a:pt x="1871" y="1843"/>
                </a:lnTo>
                <a:lnTo>
                  <a:pt x="1870" y="1843"/>
                </a:lnTo>
                <a:lnTo>
                  <a:pt x="1870" y="1842"/>
                </a:lnTo>
                <a:lnTo>
                  <a:pt x="1870" y="1841"/>
                </a:lnTo>
                <a:lnTo>
                  <a:pt x="1869" y="1840"/>
                </a:lnTo>
                <a:lnTo>
                  <a:pt x="1869" y="1841"/>
                </a:lnTo>
                <a:lnTo>
                  <a:pt x="1868" y="1841"/>
                </a:lnTo>
                <a:lnTo>
                  <a:pt x="1868" y="1842"/>
                </a:lnTo>
                <a:lnTo>
                  <a:pt x="1866" y="1842"/>
                </a:lnTo>
                <a:lnTo>
                  <a:pt x="1865" y="1842"/>
                </a:lnTo>
                <a:lnTo>
                  <a:pt x="1865" y="1843"/>
                </a:lnTo>
                <a:lnTo>
                  <a:pt x="1865" y="1845"/>
                </a:lnTo>
                <a:lnTo>
                  <a:pt x="1866" y="1845"/>
                </a:lnTo>
                <a:lnTo>
                  <a:pt x="1866" y="1846"/>
                </a:lnTo>
                <a:lnTo>
                  <a:pt x="1866" y="1845"/>
                </a:lnTo>
                <a:lnTo>
                  <a:pt x="1865" y="1845"/>
                </a:lnTo>
                <a:lnTo>
                  <a:pt x="1865" y="1846"/>
                </a:lnTo>
                <a:lnTo>
                  <a:pt x="1866" y="1846"/>
                </a:lnTo>
                <a:lnTo>
                  <a:pt x="1866" y="1847"/>
                </a:lnTo>
                <a:lnTo>
                  <a:pt x="1865" y="1847"/>
                </a:lnTo>
                <a:lnTo>
                  <a:pt x="1865" y="1848"/>
                </a:lnTo>
                <a:lnTo>
                  <a:pt x="1866" y="1848"/>
                </a:lnTo>
                <a:lnTo>
                  <a:pt x="1868" y="1848"/>
                </a:lnTo>
                <a:lnTo>
                  <a:pt x="1868" y="1849"/>
                </a:lnTo>
                <a:lnTo>
                  <a:pt x="1866" y="1849"/>
                </a:lnTo>
                <a:lnTo>
                  <a:pt x="1865" y="1849"/>
                </a:lnTo>
                <a:lnTo>
                  <a:pt x="1864" y="1849"/>
                </a:lnTo>
                <a:lnTo>
                  <a:pt x="1863" y="1849"/>
                </a:lnTo>
                <a:lnTo>
                  <a:pt x="1862" y="1849"/>
                </a:lnTo>
                <a:lnTo>
                  <a:pt x="1862" y="1850"/>
                </a:lnTo>
                <a:lnTo>
                  <a:pt x="1862" y="1851"/>
                </a:lnTo>
                <a:lnTo>
                  <a:pt x="1862" y="1850"/>
                </a:lnTo>
                <a:lnTo>
                  <a:pt x="1861" y="1851"/>
                </a:lnTo>
                <a:lnTo>
                  <a:pt x="1861" y="1850"/>
                </a:lnTo>
                <a:lnTo>
                  <a:pt x="1860" y="1850"/>
                </a:lnTo>
                <a:lnTo>
                  <a:pt x="1860" y="1849"/>
                </a:lnTo>
                <a:lnTo>
                  <a:pt x="1858" y="1849"/>
                </a:lnTo>
                <a:lnTo>
                  <a:pt x="1857" y="1849"/>
                </a:lnTo>
                <a:lnTo>
                  <a:pt x="1856" y="1849"/>
                </a:lnTo>
                <a:lnTo>
                  <a:pt x="1856" y="1848"/>
                </a:lnTo>
                <a:lnTo>
                  <a:pt x="1856" y="1847"/>
                </a:lnTo>
                <a:lnTo>
                  <a:pt x="1856" y="1846"/>
                </a:lnTo>
                <a:lnTo>
                  <a:pt x="1857" y="1846"/>
                </a:lnTo>
                <a:lnTo>
                  <a:pt x="1857" y="1845"/>
                </a:lnTo>
                <a:lnTo>
                  <a:pt x="1856" y="1845"/>
                </a:lnTo>
                <a:lnTo>
                  <a:pt x="1857" y="1845"/>
                </a:lnTo>
                <a:lnTo>
                  <a:pt x="1858" y="1845"/>
                </a:lnTo>
                <a:lnTo>
                  <a:pt x="1858" y="1843"/>
                </a:lnTo>
                <a:lnTo>
                  <a:pt x="1860" y="1843"/>
                </a:lnTo>
                <a:lnTo>
                  <a:pt x="1858" y="1845"/>
                </a:lnTo>
                <a:lnTo>
                  <a:pt x="1860" y="1845"/>
                </a:lnTo>
                <a:lnTo>
                  <a:pt x="1860" y="1843"/>
                </a:lnTo>
                <a:lnTo>
                  <a:pt x="1861" y="1843"/>
                </a:lnTo>
                <a:lnTo>
                  <a:pt x="1861" y="1842"/>
                </a:lnTo>
                <a:lnTo>
                  <a:pt x="1862" y="1842"/>
                </a:lnTo>
                <a:lnTo>
                  <a:pt x="1862" y="1841"/>
                </a:lnTo>
                <a:lnTo>
                  <a:pt x="1862" y="1842"/>
                </a:lnTo>
                <a:lnTo>
                  <a:pt x="1863" y="1842"/>
                </a:lnTo>
                <a:lnTo>
                  <a:pt x="1863" y="1841"/>
                </a:lnTo>
                <a:lnTo>
                  <a:pt x="1862" y="1841"/>
                </a:lnTo>
                <a:lnTo>
                  <a:pt x="1861" y="1841"/>
                </a:lnTo>
                <a:lnTo>
                  <a:pt x="1862" y="1841"/>
                </a:lnTo>
                <a:lnTo>
                  <a:pt x="1862" y="1840"/>
                </a:lnTo>
                <a:lnTo>
                  <a:pt x="1862" y="1839"/>
                </a:lnTo>
                <a:lnTo>
                  <a:pt x="1861" y="1839"/>
                </a:lnTo>
                <a:lnTo>
                  <a:pt x="1860" y="1839"/>
                </a:lnTo>
                <a:lnTo>
                  <a:pt x="1860" y="1838"/>
                </a:lnTo>
                <a:lnTo>
                  <a:pt x="1861" y="1838"/>
                </a:lnTo>
                <a:lnTo>
                  <a:pt x="1861" y="1837"/>
                </a:lnTo>
                <a:lnTo>
                  <a:pt x="1860" y="1837"/>
                </a:lnTo>
                <a:lnTo>
                  <a:pt x="1861" y="1837"/>
                </a:lnTo>
                <a:lnTo>
                  <a:pt x="1861" y="1835"/>
                </a:lnTo>
                <a:lnTo>
                  <a:pt x="1861" y="1837"/>
                </a:lnTo>
                <a:lnTo>
                  <a:pt x="1860" y="1837"/>
                </a:lnTo>
                <a:lnTo>
                  <a:pt x="1861" y="1837"/>
                </a:lnTo>
                <a:lnTo>
                  <a:pt x="1861" y="1838"/>
                </a:lnTo>
                <a:lnTo>
                  <a:pt x="1860" y="1838"/>
                </a:lnTo>
                <a:lnTo>
                  <a:pt x="1860" y="1839"/>
                </a:lnTo>
                <a:lnTo>
                  <a:pt x="1860" y="1840"/>
                </a:lnTo>
                <a:lnTo>
                  <a:pt x="1860" y="1839"/>
                </a:lnTo>
                <a:lnTo>
                  <a:pt x="1858" y="1839"/>
                </a:lnTo>
                <a:lnTo>
                  <a:pt x="1858" y="1840"/>
                </a:lnTo>
                <a:lnTo>
                  <a:pt x="1858" y="1839"/>
                </a:lnTo>
                <a:lnTo>
                  <a:pt x="1858" y="1840"/>
                </a:lnTo>
                <a:lnTo>
                  <a:pt x="1860" y="1840"/>
                </a:lnTo>
                <a:lnTo>
                  <a:pt x="1860" y="1839"/>
                </a:lnTo>
                <a:lnTo>
                  <a:pt x="1861" y="1839"/>
                </a:lnTo>
                <a:lnTo>
                  <a:pt x="1862" y="1839"/>
                </a:lnTo>
                <a:lnTo>
                  <a:pt x="1862" y="1840"/>
                </a:lnTo>
                <a:lnTo>
                  <a:pt x="1861" y="1840"/>
                </a:lnTo>
                <a:lnTo>
                  <a:pt x="1861" y="1841"/>
                </a:lnTo>
                <a:lnTo>
                  <a:pt x="1861" y="1842"/>
                </a:lnTo>
                <a:lnTo>
                  <a:pt x="1860" y="1842"/>
                </a:lnTo>
                <a:lnTo>
                  <a:pt x="1858" y="1842"/>
                </a:lnTo>
                <a:lnTo>
                  <a:pt x="1858" y="1843"/>
                </a:lnTo>
                <a:lnTo>
                  <a:pt x="1857" y="1843"/>
                </a:lnTo>
                <a:lnTo>
                  <a:pt x="1856" y="1843"/>
                </a:lnTo>
                <a:lnTo>
                  <a:pt x="1855" y="1843"/>
                </a:lnTo>
                <a:lnTo>
                  <a:pt x="1855" y="1845"/>
                </a:lnTo>
                <a:lnTo>
                  <a:pt x="1855" y="1843"/>
                </a:lnTo>
                <a:lnTo>
                  <a:pt x="1854" y="1843"/>
                </a:lnTo>
                <a:lnTo>
                  <a:pt x="1853" y="1843"/>
                </a:lnTo>
                <a:lnTo>
                  <a:pt x="1853" y="1842"/>
                </a:lnTo>
                <a:lnTo>
                  <a:pt x="1852" y="1842"/>
                </a:lnTo>
                <a:lnTo>
                  <a:pt x="1850" y="1842"/>
                </a:lnTo>
                <a:lnTo>
                  <a:pt x="1849" y="1842"/>
                </a:lnTo>
                <a:lnTo>
                  <a:pt x="1849" y="1841"/>
                </a:lnTo>
                <a:lnTo>
                  <a:pt x="1849" y="1842"/>
                </a:lnTo>
                <a:lnTo>
                  <a:pt x="1848" y="1842"/>
                </a:lnTo>
                <a:lnTo>
                  <a:pt x="1848" y="1841"/>
                </a:lnTo>
                <a:lnTo>
                  <a:pt x="1848" y="1842"/>
                </a:lnTo>
                <a:lnTo>
                  <a:pt x="1848" y="1843"/>
                </a:lnTo>
                <a:lnTo>
                  <a:pt x="1847" y="1843"/>
                </a:lnTo>
                <a:lnTo>
                  <a:pt x="1847" y="1842"/>
                </a:lnTo>
                <a:lnTo>
                  <a:pt x="1846" y="1843"/>
                </a:lnTo>
                <a:lnTo>
                  <a:pt x="1846" y="1842"/>
                </a:lnTo>
                <a:lnTo>
                  <a:pt x="1846" y="1841"/>
                </a:lnTo>
                <a:lnTo>
                  <a:pt x="1846" y="1840"/>
                </a:lnTo>
                <a:lnTo>
                  <a:pt x="1846" y="1839"/>
                </a:lnTo>
                <a:lnTo>
                  <a:pt x="1847" y="1839"/>
                </a:lnTo>
                <a:lnTo>
                  <a:pt x="1847" y="1840"/>
                </a:lnTo>
                <a:lnTo>
                  <a:pt x="1848" y="1840"/>
                </a:lnTo>
                <a:lnTo>
                  <a:pt x="1849" y="1840"/>
                </a:lnTo>
                <a:lnTo>
                  <a:pt x="1850" y="1840"/>
                </a:lnTo>
                <a:lnTo>
                  <a:pt x="1850" y="1839"/>
                </a:lnTo>
                <a:lnTo>
                  <a:pt x="1852" y="1839"/>
                </a:lnTo>
                <a:lnTo>
                  <a:pt x="1852" y="1838"/>
                </a:lnTo>
                <a:lnTo>
                  <a:pt x="1853" y="1839"/>
                </a:lnTo>
                <a:lnTo>
                  <a:pt x="1852" y="1839"/>
                </a:lnTo>
                <a:lnTo>
                  <a:pt x="1853" y="1839"/>
                </a:lnTo>
                <a:lnTo>
                  <a:pt x="1853" y="1838"/>
                </a:lnTo>
                <a:lnTo>
                  <a:pt x="1853" y="1837"/>
                </a:lnTo>
                <a:lnTo>
                  <a:pt x="1853" y="1838"/>
                </a:lnTo>
                <a:lnTo>
                  <a:pt x="1854" y="1838"/>
                </a:lnTo>
                <a:lnTo>
                  <a:pt x="1855" y="1838"/>
                </a:lnTo>
                <a:lnTo>
                  <a:pt x="1856" y="1838"/>
                </a:lnTo>
                <a:lnTo>
                  <a:pt x="1856" y="1837"/>
                </a:lnTo>
                <a:lnTo>
                  <a:pt x="1856" y="1835"/>
                </a:lnTo>
                <a:lnTo>
                  <a:pt x="1857" y="1835"/>
                </a:lnTo>
                <a:lnTo>
                  <a:pt x="1857" y="1834"/>
                </a:lnTo>
                <a:lnTo>
                  <a:pt x="1858" y="1834"/>
                </a:lnTo>
                <a:lnTo>
                  <a:pt x="1857" y="1834"/>
                </a:lnTo>
                <a:lnTo>
                  <a:pt x="1858" y="1834"/>
                </a:lnTo>
                <a:lnTo>
                  <a:pt x="1858" y="1833"/>
                </a:lnTo>
                <a:lnTo>
                  <a:pt x="1858" y="1832"/>
                </a:lnTo>
                <a:lnTo>
                  <a:pt x="1858" y="1831"/>
                </a:lnTo>
                <a:lnTo>
                  <a:pt x="1860" y="1831"/>
                </a:lnTo>
                <a:lnTo>
                  <a:pt x="1860" y="1832"/>
                </a:lnTo>
                <a:lnTo>
                  <a:pt x="1861" y="1832"/>
                </a:lnTo>
                <a:lnTo>
                  <a:pt x="1862" y="1832"/>
                </a:lnTo>
                <a:lnTo>
                  <a:pt x="1863" y="1831"/>
                </a:lnTo>
                <a:lnTo>
                  <a:pt x="1863" y="1830"/>
                </a:lnTo>
                <a:lnTo>
                  <a:pt x="1864" y="1830"/>
                </a:lnTo>
                <a:lnTo>
                  <a:pt x="1865" y="1830"/>
                </a:lnTo>
                <a:lnTo>
                  <a:pt x="1865" y="1831"/>
                </a:lnTo>
                <a:lnTo>
                  <a:pt x="1866" y="1831"/>
                </a:lnTo>
                <a:lnTo>
                  <a:pt x="1868" y="1831"/>
                </a:lnTo>
                <a:lnTo>
                  <a:pt x="1866" y="1830"/>
                </a:lnTo>
                <a:lnTo>
                  <a:pt x="1865" y="1830"/>
                </a:lnTo>
                <a:lnTo>
                  <a:pt x="1865" y="1829"/>
                </a:lnTo>
                <a:lnTo>
                  <a:pt x="1864" y="1829"/>
                </a:lnTo>
                <a:lnTo>
                  <a:pt x="1863" y="1830"/>
                </a:lnTo>
                <a:lnTo>
                  <a:pt x="1862" y="1830"/>
                </a:lnTo>
                <a:lnTo>
                  <a:pt x="1861" y="1830"/>
                </a:lnTo>
                <a:lnTo>
                  <a:pt x="1862" y="1830"/>
                </a:lnTo>
                <a:lnTo>
                  <a:pt x="1862" y="1829"/>
                </a:lnTo>
                <a:lnTo>
                  <a:pt x="1863" y="1829"/>
                </a:lnTo>
                <a:lnTo>
                  <a:pt x="1863" y="1827"/>
                </a:lnTo>
                <a:lnTo>
                  <a:pt x="1863" y="1826"/>
                </a:lnTo>
                <a:lnTo>
                  <a:pt x="1863" y="1825"/>
                </a:lnTo>
                <a:lnTo>
                  <a:pt x="1863" y="1824"/>
                </a:lnTo>
                <a:lnTo>
                  <a:pt x="1864" y="1824"/>
                </a:lnTo>
                <a:lnTo>
                  <a:pt x="1864" y="1823"/>
                </a:lnTo>
                <a:lnTo>
                  <a:pt x="1863" y="1823"/>
                </a:lnTo>
                <a:lnTo>
                  <a:pt x="1863" y="1822"/>
                </a:lnTo>
                <a:lnTo>
                  <a:pt x="1864" y="1821"/>
                </a:lnTo>
                <a:lnTo>
                  <a:pt x="1865" y="1821"/>
                </a:lnTo>
                <a:lnTo>
                  <a:pt x="1864" y="1821"/>
                </a:lnTo>
                <a:lnTo>
                  <a:pt x="1864" y="1820"/>
                </a:lnTo>
                <a:lnTo>
                  <a:pt x="1865" y="1820"/>
                </a:lnTo>
                <a:lnTo>
                  <a:pt x="1865" y="1818"/>
                </a:lnTo>
                <a:lnTo>
                  <a:pt x="1864" y="1818"/>
                </a:lnTo>
                <a:lnTo>
                  <a:pt x="1864" y="1817"/>
                </a:lnTo>
                <a:lnTo>
                  <a:pt x="1864" y="1816"/>
                </a:lnTo>
                <a:lnTo>
                  <a:pt x="1863" y="1815"/>
                </a:lnTo>
                <a:lnTo>
                  <a:pt x="1864" y="1815"/>
                </a:lnTo>
                <a:lnTo>
                  <a:pt x="1864" y="1814"/>
                </a:lnTo>
                <a:lnTo>
                  <a:pt x="1864" y="1813"/>
                </a:lnTo>
                <a:lnTo>
                  <a:pt x="1863" y="1812"/>
                </a:lnTo>
                <a:lnTo>
                  <a:pt x="1864" y="1812"/>
                </a:lnTo>
                <a:lnTo>
                  <a:pt x="1865" y="1812"/>
                </a:lnTo>
                <a:lnTo>
                  <a:pt x="1865" y="1813"/>
                </a:lnTo>
                <a:lnTo>
                  <a:pt x="1866" y="1813"/>
                </a:lnTo>
                <a:lnTo>
                  <a:pt x="1866" y="1814"/>
                </a:lnTo>
                <a:lnTo>
                  <a:pt x="1868" y="1814"/>
                </a:lnTo>
                <a:lnTo>
                  <a:pt x="1868" y="1813"/>
                </a:lnTo>
                <a:lnTo>
                  <a:pt x="1866" y="1812"/>
                </a:lnTo>
                <a:lnTo>
                  <a:pt x="1865" y="1810"/>
                </a:lnTo>
                <a:lnTo>
                  <a:pt x="1865" y="1809"/>
                </a:lnTo>
                <a:lnTo>
                  <a:pt x="1865" y="1808"/>
                </a:lnTo>
                <a:lnTo>
                  <a:pt x="1866" y="1807"/>
                </a:lnTo>
                <a:lnTo>
                  <a:pt x="1866" y="1806"/>
                </a:lnTo>
                <a:lnTo>
                  <a:pt x="1866" y="1805"/>
                </a:lnTo>
                <a:lnTo>
                  <a:pt x="1865" y="1804"/>
                </a:lnTo>
                <a:lnTo>
                  <a:pt x="1864" y="1802"/>
                </a:lnTo>
                <a:lnTo>
                  <a:pt x="1864" y="1801"/>
                </a:lnTo>
                <a:lnTo>
                  <a:pt x="1865" y="1801"/>
                </a:lnTo>
                <a:lnTo>
                  <a:pt x="1865" y="1800"/>
                </a:lnTo>
                <a:lnTo>
                  <a:pt x="1865" y="1799"/>
                </a:lnTo>
                <a:lnTo>
                  <a:pt x="1865" y="1798"/>
                </a:lnTo>
                <a:lnTo>
                  <a:pt x="1864" y="1798"/>
                </a:lnTo>
                <a:lnTo>
                  <a:pt x="1865" y="1797"/>
                </a:lnTo>
                <a:lnTo>
                  <a:pt x="1866" y="1797"/>
                </a:lnTo>
                <a:lnTo>
                  <a:pt x="1868" y="1797"/>
                </a:lnTo>
                <a:lnTo>
                  <a:pt x="1868" y="1796"/>
                </a:lnTo>
                <a:close/>
                <a:moveTo>
                  <a:pt x="2222" y="1793"/>
                </a:moveTo>
                <a:lnTo>
                  <a:pt x="2223" y="1793"/>
                </a:lnTo>
                <a:lnTo>
                  <a:pt x="2224" y="1793"/>
                </a:lnTo>
                <a:lnTo>
                  <a:pt x="2224" y="1795"/>
                </a:lnTo>
                <a:lnTo>
                  <a:pt x="2225" y="1795"/>
                </a:lnTo>
                <a:lnTo>
                  <a:pt x="2225" y="1796"/>
                </a:lnTo>
                <a:lnTo>
                  <a:pt x="2226" y="1796"/>
                </a:lnTo>
                <a:lnTo>
                  <a:pt x="2228" y="1796"/>
                </a:lnTo>
                <a:lnTo>
                  <a:pt x="2229" y="1796"/>
                </a:lnTo>
                <a:lnTo>
                  <a:pt x="2229" y="1797"/>
                </a:lnTo>
                <a:lnTo>
                  <a:pt x="2229" y="1796"/>
                </a:lnTo>
                <a:lnTo>
                  <a:pt x="2229" y="1797"/>
                </a:lnTo>
                <a:lnTo>
                  <a:pt x="2230" y="1797"/>
                </a:lnTo>
                <a:lnTo>
                  <a:pt x="2230" y="1798"/>
                </a:lnTo>
                <a:lnTo>
                  <a:pt x="2230" y="1799"/>
                </a:lnTo>
                <a:lnTo>
                  <a:pt x="2230" y="1800"/>
                </a:lnTo>
                <a:lnTo>
                  <a:pt x="2230" y="1801"/>
                </a:lnTo>
                <a:lnTo>
                  <a:pt x="2230" y="1802"/>
                </a:lnTo>
                <a:lnTo>
                  <a:pt x="2230" y="1804"/>
                </a:lnTo>
                <a:lnTo>
                  <a:pt x="2230" y="1805"/>
                </a:lnTo>
                <a:lnTo>
                  <a:pt x="2230" y="1806"/>
                </a:lnTo>
                <a:lnTo>
                  <a:pt x="2230" y="1807"/>
                </a:lnTo>
                <a:lnTo>
                  <a:pt x="2231" y="1807"/>
                </a:lnTo>
                <a:lnTo>
                  <a:pt x="2232" y="1808"/>
                </a:lnTo>
                <a:lnTo>
                  <a:pt x="2233" y="1808"/>
                </a:lnTo>
                <a:lnTo>
                  <a:pt x="2234" y="1808"/>
                </a:lnTo>
                <a:lnTo>
                  <a:pt x="2236" y="1808"/>
                </a:lnTo>
                <a:lnTo>
                  <a:pt x="2237" y="1808"/>
                </a:lnTo>
                <a:lnTo>
                  <a:pt x="2238" y="1808"/>
                </a:lnTo>
                <a:lnTo>
                  <a:pt x="2238" y="1809"/>
                </a:lnTo>
                <a:lnTo>
                  <a:pt x="2239" y="1809"/>
                </a:lnTo>
                <a:lnTo>
                  <a:pt x="2240" y="1809"/>
                </a:lnTo>
                <a:lnTo>
                  <a:pt x="2240" y="1810"/>
                </a:lnTo>
                <a:lnTo>
                  <a:pt x="2241" y="1810"/>
                </a:lnTo>
                <a:lnTo>
                  <a:pt x="2242" y="1810"/>
                </a:lnTo>
                <a:lnTo>
                  <a:pt x="2245" y="1808"/>
                </a:lnTo>
                <a:lnTo>
                  <a:pt x="2248" y="1810"/>
                </a:lnTo>
                <a:lnTo>
                  <a:pt x="2251" y="1814"/>
                </a:lnTo>
                <a:lnTo>
                  <a:pt x="2249" y="1817"/>
                </a:lnTo>
                <a:lnTo>
                  <a:pt x="2248" y="1818"/>
                </a:lnTo>
                <a:lnTo>
                  <a:pt x="2248" y="1820"/>
                </a:lnTo>
                <a:lnTo>
                  <a:pt x="2245" y="1824"/>
                </a:lnTo>
                <a:lnTo>
                  <a:pt x="2246" y="1824"/>
                </a:lnTo>
                <a:lnTo>
                  <a:pt x="2247" y="1823"/>
                </a:lnTo>
                <a:lnTo>
                  <a:pt x="2248" y="1822"/>
                </a:lnTo>
                <a:lnTo>
                  <a:pt x="2249" y="1820"/>
                </a:lnTo>
                <a:lnTo>
                  <a:pt x="2250" y="1818"/>
                </a:lnTo>
                <a:lnTo>
                  <a:pt x="2250" y="1817"/>
                </a:lnTo>
                <a:lnTo>
                  <a:pt x="2251" y="1816"/>
                </a:lnTo>
                <a:lnTo>
                  <a:pt x="2253" y="1814"/>
                </a:lnTo>
                <a:lnTo>
                  <a:pt x="2255" y="1814"/>
                </a:lnTo>
                <a:lnTo>
                  <a:pt x="2254" y="1818"/>
                </a:lnTo>
                <a:lnTo>
                  <a:pt x="2255" y="1818"/>
                </a:lnTo>
                <a:lnTo>
                  <a:pt x="2255" y="1817"/>
                </a:lnTo>
                <a:lnTo>
                  <a:pt x="2256" y="1817"/>
                </a:lnTo>
                <a:lnTo>
                  <a:pt x="2256" y="1816"/>
                </a:lnTo>
                <a:lnTo>
                  <a:pt x="2257" y="1816"/>
                </a:lnTo>
                <a:lnTo>
                  <a:pt x="2257" y="1817"/>
                </a:lnTo>
                <a:lnTo>
                  <a:pt x="2258" y="1817"/>
                </a:lnTo>
                <a:lnTo>
                  <a:pt x="2259" y="1817"/>
                </a:lnTo>
                <a:lnTo>
                  <a:pt x="2261" y="1817"/>
                </a:lnTo>
                <a:lnTo>
                  <a:pt x="2262" y="1817"/>
                </a:lnTo>
                <a:lnTo>
                  <a:pt x="2263" y="1817"/>
                </a:lnTo>
                <a:lnTo>
                  <a:pt x="2264" y="1817"/>
                </a:lnTo>
                <a:lnTo>
                  <a:pt x="2265" y="1817"/>
                </a:lnTo>
                <a:lnTo>
                  <a:pt x="2266" y="1817"/>
                </a:lnTo>
                <a:lnTo>
                  <a:pt x="2267" y="1817"/>
                </a:lnTo>
                <a:lnTo>
                  <a:pt x="2268" y="1817"/>
                </a:lnTo>
                <a:lnTo>
                  <a:pt x="2268" y="1818"/>
                </a:lnTo>
                <a:lnTo>
                  <a:pt x="2268" y="1817"/>
                </a:lnTo>
                <a:lnTo>
                  <a:pt x="2270" y="1817"/>
                </a:lnTo>
                <a:lnTo>
                  <a:pt x="2271" y="1817"/>
                </a:lnTo>
                <a:lnTo>
                  <a:pt x="2272" y="1817"/>
                </a:lnTo>
                <a:lnTo>
                  <a:pt x="2273" y="1818"/>
                </a:lnTo>
                <a:lnTo>
                  <a:pt x="2272" y="1816"/>
                </a:lnTo>
                <a:lnTo>
                  <a:pt x="2272" y="1817"/>
                </a:lnTo>
                <a:lnTo>
                  <a:pt x="2273" y="1818"/>
                </a:lnTo>
                <a:lnTo>
                  <a:pt x="2274" y="1818"/>
                </a:lnTo>
                <a:lnTo>
                  <a:pt x="2274" y="1817"/>
                </a:lnTo>
                <a:lnTo>
                  <a:pt x="2275" y="1817"/>
                </a:lnTo>
                <a:lnTo>
                  <a:pt x="2275" y="1818"/>
                </a:lnTo>
                <a:lnTo>
                  <a:pt x="2276" y="1817"/>
                </a:lnTo>
                <a:lnTo>
                  <a:pt x="2276" y="1816"/>
                </a:lnTo>
                <a:lnTo>
                  <a:pt x="2282" y="1816"/>
                </a:lnTo>
                <a:lnTo>
                  <a:pt x="2298" y="1809"/>
                </a:lnTo>
                <a:lnTo>
                  <a:pt x="2303" y="1808"/>
                </a:lnTo>
                <a:lnTo>
                  <a:pt x="2306" y="1807"/>
                </a:lnTo>
                <a:lnTo>
                  <a:pt x="2307" y="1805"/>
                </a:lnTo>
                <a:lnTo>
                  <a:pt x="2309" y="1807"/>
                </a:lnTo>
                <a:lnTo>
                  <a:pt x="2310" y="1806"/>
                </a:lnTo>
                <a:lnTo>
                  <a:pt x="2313" y="1808"/>
                </a:lnTo>
                <a:lnTo>
                  <a:pt x="2313" y="1809"/>
                </a:lnTo>
                <a:lnTo>
                  <a:pt x="2317" y="1807"/>
                </a:lnTo>
                <a:lnTo>
                  <a:pt x="2318" y="1808"/>
                </a:lnTo>
                <a:lnTo>
                  <a:pt x="2320" y="1812"/>
                </a:lnTo>
                <a:lnTo>
                  <a:pt x="2323" y="1818"/>
                </a:lnTo>
                <a:lnTo>
                  <a:pt x="2326" y="1825"/>
                </a:lnTo>
                <a:lnTo>
                  <a:pt x="2329" y="1830"/>
                </a:lnTo>
                <a:lnTo>
                  <a:pt x="2330" y="1832"/>
                </a:lnTo>
                <a:lnTo>
                  <a:pt x="2329" y="1833"/>
                </a:lnTo>
                <a:lnTo>
                  <a:pt x="2330" y="1835"/>
                </a:lnTo>
                <a:lnTo>
                  <a:pt x="2338" y="1846"/>
                </a:lnTo>
                <a:lnTo>
                  <a:pt x="2342" y="1850"/>
                </a:lnTo>
                <a:lnTo>
                  <a:pt x="2348" y="1854"/>
                </a:lnTo>
                <a:lnTo>
                  <a:pt x="2351" y="1859"/>
                </a:lnTo>
                <a:lnTo>
                  <a:pt x="2351" y="1862"/>
                </a:lnTo>
                <a:lnTo>
                  <a:pt x="2351" y="1863"/>
                </a:lnTo>
                <a:lnTo>
                  <a:pt x="2351" y="1868"/>
                </a:lnTo>
                <a:lnTo>
                  <a:pt x="2351" y="1888"/>
                </a:lnTo>
                <a:lnTo>
                  <a:pt x="2351" y="1889"/>
                </a:lnTo>
                <a:lnTo>
                  <a:pt x="2351" y="1890"/>
                </a:lnTo>
                <a:lnTo>
                  <a:pt x="2351" y="1892"/>
                </a:lnTo>
                <a:lnTo>
                  <a:pt x="2350" y="1894"/>
                </a:lnTo>
                <a:lnTo>
                  <a:pt x="2350" y="1893"/>
                </a:lnTo>
                <a:lnTo>
                  <a:pt x="2351" y="1893"/>
                </a:lnTo>
                <a:lnTo>
                  <a:pt x="2350" y="1894"/>
                </a:lnTo>
                <a:lnTo>
                  <a:pt x="2350" y="1896"/>
                </a:lnTo>
                <a:lnTo>
                  <a:pt x="2350" y="1897"/>
                </a:lnTo>
                <a:lnTo>
                  <a:pt x="2350" y="1894"/>
                </a:lnTo>
                <a:lnTo>
                  <a:pt x="2349" y="1896"/>
                </a:lnTo>
                <a:lnTo>
                  <a:pt x="2348" y="1896"/>
                </a:lnTo>
                <a:lnTo>
                  <a:pt x="2348" y="1894"/>
                </a:lnTo>
                <a:lnTo>
                  <a:pt x="2347" y="1894"/>
                </a:lnTo>
                <a:lnTo>
                  <a:pt x="2346" y="1894"/>
                </a:lnTo>
                <a:lnTo>
                  <a:pt x="2345" y="1896"/>
                </a:lnTo>
                <a:lnTo>
                  <a:pt x="2343" y="1897"/>
                </a:lnTo>
                <a:lnTo>
                  <a:pt x="2343" y="1898"/>
                </a:lnTo>
                <a:lnTo>
                  <a:pt x="2343" y="1899"/>
                </a:lnTo>
                <a:lnTo>
                  <a:pt x="2345" y="1899"/>
                </a:lnTo>
                <a:lnTo>
                  <a:pt x="2345" y="1900"/>
                </a:lnTo>
                <a:lnTo>
                  <a:pt x="2343" y="1900"/>
                </a:lnTo>
                <a:lnTo>
                  <a:pt x="2343" y="1901"/>
                </a:lnTo>
                <a:lnTo>
                  <a:pt x="2342" y="1900"/>
                </a:lnTo>
                <a:lnTo>
                  <a:pt x="2342" y="1901"/>
                </a:lnTo>
                <a:lnTo>
                  <a:pt x="2342" y="1900"/>
                </a:lnTo>
                <a:lnTo>
                  <a:pt x="2342" y="1899"/>
                </a:lnTo>
                <a:lnTo>
                  <a:pt x="2342" y="1898"/>
                </a:lnTo>
                <a:lnTo>
                  <a:pt x="2342" y="1897"/>
                </a:lnTo>
                <a:lnTo>
                  <a:pt x="2341" y="1897"/>
                </a:lnTo>
                <a:lnTo>
                  <a:pt x="2341" y="1896"/>
                </a:lnTo>
                <a:lnTo>
                  <a:pt x="2340" y="1896"/>
                </a:lnTo>
                <a:lnTo>
                  <a:pt x="2340" y="1897"/>
                </a:lnTo>
                <a:lnTo>
                  <a:pt x="2339" y="1897"/>
                </a:lnTo>
                <a:lnTo>
                  <a:pt x="2340" y="1897"/>
                </a:lnTo>
                <a:lnTo>
                  <a:pt x="2339" y="1897"/>
                </a:lnTo>
                <a:lnTo>
                  <a:pt x="2338" y="1897"/>
                </a:lnTo>
                <a:lnTo>
                  <a:pt x="2337" y="1897"/>
                </a:lnTo>
                <a:lnTo>
                  <a:pt x="2335" y="1897"/>
                </a:lnTo>
                <a:lnTo>
                  <a:pt x="2335" y="1898"/>
                </a:lnTo>
                <a:lnTo>
                  <a:pt x="2335" y="1899"/>
                </a:lnTo>
                <a:lnTo>
                  <a:pt x="2337" y="1899"/>
                </a:lnTo>
                <a:lnTo>
                  <a:pt x="2339" y="1899"/>
                </a:lnTo>
                <a:lnTo>
                  <a:pt x="2340" y="1899"/>
                </a:lnTo>
                <a:lnTo>
                  <a:pt x="2341" y="1899"/>
                </a:lnTo>
                <a:lnTo>
                  <a:pt x="2341" y="1900"/>
                </a:lnTo>
                <a:lnTo>
                  <a:pt x="2341" y="1901"/>
                </a:lnTo>
                <a:lnTo>
                  <a:pt x="2342" y="1901"/>
                </a:lnTo>
                <a:lnTo>
                  <a:pt x="2343" y="1901"/>
                </a:lnTo>
                <a:lnTo>
                  <a:pt x="2345" y="1901"/>
                </a:lnTo>
                <a:lnTo>
                  <a:pt x="2345" y="1900"/>
                </a:lnTo>
                <a:lnTo>
                  <a:pt x="2346" y="1900"/>
                </a:lnTo>
                <a:lnTo>
                  <a:pt x="2346" y="1899"/>
                </a:lnTo>
                <a:lnTo>
                  <a:pt x="2346" y="1898"/>
                </a:lnTo>
                <a:lnTo>
                  <a:pt x="2347" y="1897"/>
                </a:lnTo>
                <a:lnTo>
                  <a:pt x="2347" y="1896"/>
                </a:lnTo>
                <a:lnTo>
                  <a:pt x="2346" y="1896"/>
                </a:lnTo>
                <a:lnTo>
                  <a:pt x="2346" y="1897"/>
                </a:lnTo>
                <a:lnTo>
                  <a:pt x="2345" y="1897"/>
                </a:lnTo>
                <a:lnTo>
                  <a:pt x="2345" y="1898"/>
                </a:lnTo>
                <a:lnTo>
                  <a:pt x="2346" y="1899"/>
                </a:lnTo>
                <a:lnTo>
                  <a:pt x="2345" y="1899"/>
                </a:lnTo>
                <a:lnTo>
                  <a:pt x="2345" y="1898"/>
                </a:lnTo>
                <a:lnTo>
                  <a:pt x="2345" y="1897"/>
                </a:lnTo>
                <a:lnTo>
                  <a:pt x="2346" y="1897"/>
                </a:lnTo>
                <a:lnTo>
                  <a:pt x="2346" y="1896"/>
                </a:lnTo>
                <a:lnTo>
                  <a:pt x="2347" y="1896"/>
                </a:lnTo>
                <a:lnTo>
                  <a:pt x="2348" y="1896"/>
                </a:lnTo>
                <a:lnTo>
                  <a:pt x="2348" y="1897"/>
                </a:lnTo>
                <a:lnTo>
                  <a:pt x="2349" y="1897"/>
                </a:lnTo>
                <a:lnTo>
                  <a:pt x="2348" y="1897"/>
                </a:lnTo>
                <a:lnTo>
                  <a:pt x="2348" y="1896"/>
                </a:lnTo>
                <a:lnTo>
                  <a:pt x="2347" y="1896"/>
                </a:lnTo>
                <a:lnTo>
                  <a:pt x="2347" y="1897"/>
                </a:lnTo>
                <a:lnTo>
                  <a:pt x="2348" y="1897"/>
                </a:lnTo>
                <a:lnTo>
                  <a:pt x="2349" y="1898"/>
                </a:lnTo>
                <a:lnTo>
                  <a:pt x="2349" y="1897"/>
                </a:lnTo>
                <a:lnTo>
                  <a:pt x="2351" y="1896"/>
                </a:lnTo>
                <a:lnTo>
                  <a:pt x="2351" y="1897"/>
                </a:lnTo>
                <a:lnTo>
                  <a:pt x="2351" y="1902"/>
                </a:lnTo>
                <a:lnTo>
                  <a:pt x="2353" y="1909"/>
                </a:lnTo>
                <a:lnTo>
                  <a:pt x="2354" y="1910"/>
                </a:lnTo>
                <a:lnTo>
                  <a:pt x="2353" y="1910"/>
                </a:lnTo>
                <a:lnTo>
                  <a:pt x="2351" y="1910"/>
                </a:lnTo>
                <a:lnTo>
                  <a:pt x="2351" y="1912"/>
                </a:lnTo>
                <a:lnTo>
                  <a:pt x="2350" y="1912"/>
                </a:lnTo>
                <a:lnTo>
                  <a:pt x="2350" y="1910"/>
                </a:lnTo>
                <a:lnTo>
                  <a:pt x="2349" y="1910"/>
                </a:lnTo>
                <a:lnTo>
                  <a:pt x="2349" y="1912"/>
                </a:lnTo>
                <a:lnTo>
                  <a:pt x="2349" y="1910"/>
                </a:lnTo>
                <a:lnTo>
                  <a:pt x="2348" y="1910"/>
                </a:lnTo>
                <a:lnTo>
                  <a:pt x="2347" y="1910"/>
                </a:lnTo>
                <a:lnTo>
                  <a:pt x="2347" y="1912"/>
                </a:lnTo>
                <a:lnTo>
                  <a:pt x="2347" y="1910"/>
                </a:lnTo>
                <a:lnTo>
                  <a:pt x="2346" y="1910"/>
                </a:lnTo>
                <a:lnTo>
                  <a:pt x="2346" y="1912"/>
                </a:lnTo>
                <a:lnTo>
                  <a:pt x="2346" y="1910"/>
                </a:lnTo>
                <a:lnTo>
                  <a:pt x="2345" y="1910"/>
                </a:lnTo>
                <a:lnTo>
                  <a:pt x="2343" y="1910"/>
                </a:lnTo>
                <a:lnTo>
                  <a:pt x="2342" y="1910"/>
                </a:lnTo>
                <a:lnTo>
                  <a:pt x="2341" y="1909"/>
                </a:lnTo>
                <a:lnTo>
                  <a:pt x="2341" y="1910"/>
                </a:lnTo>
                <a:lnTo>
                  <a:pt x="2340" y="1910"/>
                </a:lnTo>
                <a:lnTo>
                  <a:pt x="2340" y="1912"/>
                </a:lnTo>
                <a:lnTo>
                  <a:pt x="2340" y="1910"/>
                </a:lnTo>
                <a:lnTo>
                  <a:pt x="2339" y="1910"/>
                </a:lnTo>
                <a:lnTo>
                  <a:pt x="2339" y="1909"/>
                </a:lnTo>
                <a:lnTo>
                  <a:pt x="2338" y="1909"/>
                </a:lnTo>
                <a:lnTo>
                  <a:pt x="2337" y="1909"/>
                </a:lnTo>
                <a:lnTo>
                  <a:pt x="2337" y="1910"/>
                </a:lnTo>
                <a:lnTo>
                  <a:pt x="2337" y="1909"/>
                </a:lnTo>
                <a:lnTo>
                  <a:pt x="2335" y="1909"/>
                </a:lnTo>
                <a:lnTo>
                  <a:pt x="2334" y="1909"/>
                </a:lnTo>
                <a:lnTo>
                  <a:pt x="2334" y="1908"/>
                </a:lnTo>
                <a:lnTo>
                  <a:pt x="2333" y="1908"/>
                </a:lnTo>
                <a:lnTo>
                  <a:pt x="2333" y="1909"/>
                </a:lnTo>
                <a:lnTo>
                  <a:pt x="2332" y="1909"/>
                </a:lnTo>
                <a:lnTo>
                  <a:pt x="2331" y="1909"/>
                </a:lnTo>
                <a:lnTo>
                  <a:pt x="2330" y="1909"/>
                </a:lnTo>
                <a:lnTo>
                  <a:pt x="2329" y="1909"/>
                </a:lnTo>
                <a:lnTo>
                  <a:pt x="2329" y="1910"/>
                </a:lnTo>
                <a:lnTo>
                  <a:pt x="2328" y="1910"/>
                </a:lnTo>
                <a:lnTo>
                  <a:pt x="2326" y="1910"/>
                </a:lnTo>
                <a:lnTo>
                  <a:pt x="2325" y="1910"/>
                </a:lnTo>
                <a:lnTo>
                  <a:pt x="2323" y="1910"/>
                </a:lnTo>
                <a:lnTo>
                  <a:pt x="2321" y="1910"/>
                </a:lnTo>
                <a:lnTo>
                  <a:pt x="2320" y="1912"/>
                </a:lnTo>
                <a:lnTo>
                  <a:pt x="2317" y="1912"/>
                </a:lnTo>
                <a:lnTo>
                  <a:pt x="2316" y="1912"/>
                </a:lnTo>
                <a:lnTo>
                  <a:pt x="2315" y="1912"/>
                </a:lnTo>
                <a:lnTo>
                  <a:pt x="2314" y="1913"/>
                </a:lnTo>
                <a:lnTo>
                  <a:pt x="2313" y="1913"/>
                </a:lnTo>
                <a:lnTo>
                  <a:pt x="2313" y="1914"/>
                </a:lnTo>
                <a:lnTo>
                  <a:pt x="2312" y="1914"/>
                </a:lnTo>
                <a:lnTo>
                  <a:pt x="2310" y="1914"/>
                </a:lnTo>
                <a:lnTo>
                  <a:pt x="2309" y="1915"/>
                </a:lnTo>
                <a:lnTo>
                  <a:pt x="2308" y="1915"/>
                </a:lnTo>
                <a:lnTo>
                  <a:pt x="2308" y="1916"/>
                </a:lnTo>
                <a:lnTo>
                  <a:pt x="2307" y="1917"/>
                </a:lnTo>
                <a:lnTo>
                  <a:pt x="2306" y="1917"/>
                </a:lnTo>
                <a:lnTo>
                  <a:pt x="2305" y="1917"/>
                </a:lnTo>
                <a:lnTo>
                  <a:pt x="2303" y="1918"/>
                </a:lnTo>
                <a:lnTo>
                  <a:pt x="2301" y="1919"/>
                </a:lnTo>
                <a:lnTo>
                  <a:pt x="2300" y="1921"/>
                </a:lnTo>
                <a:lnTo>
                  <a:pt x="2299" y="1922"/>
                </a:lnTo>
                <a:lnTo>
                  <a:pt x="2298" y="1922"/>
                </a:lnTo>
                <a:lnTo>
                  <a:pt x="2298" y="1923"/>
                </a:lnTo>
                <a:lnTo>
                  <a:pt x="2297" y="1924"/>
                </a:lnTo>
                <a:lnTo>
                  <a:pt x="2296" y="1924"/>
                </a:lnTo>
                <a:lnTo>
                  <a:pt x="2295" y="1926"/>
                </a:lnTo>
                <a:lnTo>
                  <a:pt x="2293" y="1926"/>
                </a:lnTo>
                <a:lnTo>
                  <a:pt x="2293" y="1927"/>
                </a:lnTo>
                <a:lnTo>
                  <a:pt x="2292" y="1929"/>
                </a:lnTo>
                <a:lnTo>
                  <a:pt x="2291" y="1930"/>
                </a:lnTo>
                <a:lnTo>
                  <a:pt x="2290" y="1931"/>
                </a:lnTo>
                <a:lnTo>
                  <a:pt x="2289" y="1931"/>
                </a:lnTo>
                <a:lnTo>
                  <a:pt x="2288" y="1931"/>
                </a:lnTo>
                <a:lnTo>
                  <a:pt x="2287" y="1931"/>
                </a:lnTo>
                <a:lnTo>
                  <a:pt x="2285" y="1931"/>
                </a:lnTo>
                <a:lnTo>
                  <a:pt x="2284" y="1931"/>
                </a:lnTo>
                <a:lnTo>
                  <a:pt x="2284" y="1932"/>
                </a:lnTo>
                <a:lnTo>
                  <a:pt x="2283" y="1932"/>
                </a:lnTo>
                <a:lnTo>
                  <a:pt x="2282" y="1932"/>
                </a:lnTo>
                <a:lnTo>
                  <a:pt x="2281" y="1932"/>
                </a:lnTo>
                <a:lnTo>
                  <a:pt x="2280" y="1932"/>
                </a:lnTo>
                <a:lnTo>
                  <a:pt x="2279" y="1932"/>
                </a:lnTo>
                <a:lnTo>
                  <a:pt x="2278" y="1932"/>
                </a:lnTo>
                <a:lnTo>
                  <a:pt x="2278" y="1933"/>
                </a:lnTo>
                <a:lnTo>
                  <a:pt x="2276" y="1933"/>
                </a:lnTo>
                <a:lnTo>
                  <a:pt x="2275" y="1933"/>
                </a:lnTo>
                <a:lnTo>
                  <a:pt x="2274" y="1933"/>
                </a:lnTo>
                <a:lnTo>
                  <a:pt x="2273" y="1933"/>
                </a:lnTo>
                <a:lnTo>
                  <a:pt x="2272" y="1933"/>
                </a:lnTo>
                <a:lnTo>
                  <a:pt x="2271" y="1933"/>
                </a:lnTo>
                <a:lnTo>
                  <a:pt x="2271" y="1932"/>
                </a:lnTo>
                <a:lnTo>
                  <a:pt x="2270" y="1932"/>
                </a:lnTo>
                <a:lnTo>
                  <a:pt x="2268" y="1932"/>
                </a:lnTo>
                <a:lnTo>
                  <a:pt x="2267" y="1932"/>
                </a:lnTo>
                <a:lnTo>
                  <a:pt x="2267" y="1931"/>
                </a:lnTo>
                <a:lnTo>
                  <a:pt x="2266" y="1931"/>
                </a:lnTo>
                <a:lnTo>
                  <a:pt x="2265" y="1931"/>
                </a:lnTo>
                <a:lnTo>
                  <a:pt x="2264" y="1931"/>
                </a:lnTo>
                <a:lnTo>
                  <a:pt x="2264" y="1930"/>
                </a:lnTo>
                <a:lnTo>
                  <a:pt x="2263" y="1930"/>
                </a:lnTo>
                <a:lnTo>
                  <a:pt x="2262" y="1930"/>
                </a:lnTo>
                <a:lnTo>
                  <a:pt x="2261" y="1930"/>
                </a:lnTo>
                <a:lnTo>
                  <a:pt x="2259" y="1930"/>
                </a:lnTo>
                <a:lnTo>
                  <a:pt x="2258" y="1930"/>
                </a:lnTo>
                <a:lnTo>
                  <a:pt x="2257" y="1929"/>
                </a:lnTo>
                <a:lnTo>
                  <a:pt x="2256" y="1929"/>
                </a:lnTo>
                <a:lnTo>
                  <a:pt x="2255" y="1929"/>
                </a:lnTo>
                <a:lnTo>
                  <a:pt x="2254" y="1929"/>
                </a:lnTo>
                <a:lnTo>
                  <a:pt x="2253" y="1929"/>
                </a:lnTo>
                <a:lnTo>
                  <a:pt x="2251" y="1929"/>
                </a:lnTo>
                <a:lnTo>
                  <a:pt x="2250" y="1929"/>
                </a:lnTo>
                <a:lnTo>
                  <a:pt x="2249" y="1929"/>
                </a:lnTo>
                <a:lnTo>
                  <a:pt x="2249" y="1927"/>
                </a:lnTo>
                <a:lnTo>
                  <a:pt x="2248" y="1927"/>
                </a:lnTo>
                <a:lnTo>
                  <a:pt x="2247" y="1927"/>
                </a:lnTo>
                <a:lnTo>
                  <a:pt x="2246" y="1927"/>
                </a:lnTo>
                <a:lnTo>
                  <a:pt x="2242" y="1929"/>
                </a:lnTo>
                <a:lnTo>
                  <a:pt x="2241" y="1929"/>
                </a:lnTo>
                <a:lnTo>
                  <a:pt x="2240" y="1929"/>
                </a:lnTo>
                <a:lnTo>
                  <a:pt x="2239" y="1929"/>
                </a:lnTo>
                <a:lnTo>
                  <a:pt x="2238" y="1930"/>
                </a:lnTo>
                <a:lnTo>
                  <a:pt x="2237" y="1930"/>
                </a:lnTo>
                <a:lnTo>
                  <a:pt x="2234" y="1930"/>
                </a:lnTo>
                <a:lnTo>
                  <a:pt x="2233" y="1930"/>
                </a:lnTo>
                <a:lnTo>
                  <a:pt x="2232" y="1931"/>
                </a:lnTo>
                <a:lnTo>
                  <a:pt x="2231" y="1931"/>
                </a:lnTo>
                <a:lnTo>
                  <a:pt x="2230" y="1931"/>
                </a:lnTo>
                <a:lnTo>
                  <a:pt x="2229" y="1931"/>
                </a:lnTo>
                <a:lnTo>
                  <a:pt x="2228" y="1931"/>
                </a:lnTo>
                <a:lnTo>
                  <a:pt x="2225" y="1932"/>
                </a:lnTo>
                <a:lnTo>
                  <a:pt x="2224" y="1932"/>
                </a:lnTo>
                <a:lnTo>
                  <a:pt x="2223" y="1932"/>
                </a:lnTo>
                <a:lnTo>
                  <a:pt x="2223" y="1933"/>
                </a:lnTo>
                <a:lnTo>
                  <a:pt x="2221" y="1933"/>
                </a:lnTo>
                <a:lnTo>
                  <a:pt x="2220" y="1933"/>
                </a:lnTo>
                <a:lnTo>
                  <a:pt x="2218" y="1933"/>
                </a:lnTo>
                <a:lnTo>
                  <a:pt x="2217" y="1934"/>
                </a:lnTo>
                <a:lnTo>
                  <a:pt x="2216" y="1934"/>
                </a:lnTo>
                <a:lnTo>
                  <a:pt x="2216" y="1933"/>
                </a:lnTo>
                <a:lnTo>
                  <a:pt x="2215" y="1933"/>
                </a:lnTo>
                <a:lnTo>
                  <a:pt x="2214" y="1933"/>
                </a:lnTo>
                <a:lnTo>
                  <a:pt x="2213" y="1933"/>
                </a:lnTo>
                <a:lnTo>
                  <a:pt x="2212" y="1933"/>
                </a:lnTo>
                <a:lnTo>
                  <a:pt x="2211" y="1933"/>
                </a:lnTo>
                <a:lnTo>
                  <a:pt x="2209" y="1933"/>
                </a:lnTo>
                <a:lnTo>
                  <a:pt x="2208" y="1933"/>
                </a:lnTo>
                <a:lnTo>
                  <a:pt x="2208" y="1934"/>
                </a:lnTo>
                <a:lnTo>
                  <a:pt x="2207" y="1934"/>
                </a:lnTo>
                <a:lnTo>
                  <a:pt x="2206" y="1934"/>
                </a:lnTo>
                <a:lnTo>
                  <a:pt x="2205" y="1934"/>
                </a:lnTo>
                <a:lnTo>
                  <a:pt x="2204" y="1934"/>
                </a:lnTo>
                <a:lnTo>
                  <a:pt x="2204" y="1935"/>
                </a:lnTo>
                <a:lnTo>
                  <a:pt x="2204" y="1934"/>
                </a:lnTo>
                <a:lnTo>
                  <a:pt x="2203" y="1934"/>
                </a:lnTo>
                <a:lnTo>
                  <a:pt x="2201" y="1934"/>
                </a:lnTo>
                <a:lnTo>
                  <a:pt x="2200" y="1934"/>
                </a:lnTo>
                <a:lnTo>
                  <a:pt x="2199" y="1935"/>
                </a:lnTo>
                <a:lnTo>
                  <a:pt x="2198" y="1935"/>
                </a:lnTo>
                <a:lnTo>
                  <a:pt x="2197" y="1935"/>
                </a:lnTo>
                <a:lnTo>
                  <a:pt x="2196" y="1935"/>
                </a:lnTo>
                <a:lnTo>
                  <a:pt x="2195" y="1935"/>
                </a:lnTo>
                <a:lnTo>
                  <a:pt x="2193" y="1935"/>
                </a:lnTo>
                <a:lnTo>
                  <a:pt x="2192" y="1935"/>
                </a:lnTo>
                <a:lnTo>
                  <a:pt x="2191" y="1935"/>
                </a:lnTo>
                <a:lnTo>
                  <a:pt x="2191" y="1936"/>
                </a:lnTo>
                <a:lnTo>
                  <a:pt x="2190" y="1936"/>
                </a:lnTo>
                <a:lnTo>
                  <a:pt x="2190" y="1935"/>
                </a:lnTo>
                <a:lnTo>
                  <a:pt x="2189" y="1935"/>
                </a:lnTo>
                <a:lnTo>
                  <a:pt x="2189" y="1936"/>
                </a:lnTo>
                <a:lnTo>
                  <a:pt x="2188" y="1936"/>
                </a:lnTo>
                <a:lnTo>
                  <a:pt x="2187" y="1936"/>
                </a:lnTo>
                <a:lnTo>
                  <a:pt x="2186" y="1936"/>
                </a:lnTo>
                <a:lnTo>
                  <a:pt x="2184" y="1936"/>
                </a:lnTo>
                <a:lnTo>
                  <a:pt x="2183" y="1936"/>
                </a:lnTo>
                <a:lnTo>
                  <a:pt x="2182" y="1936"/>
                </a:lnTo>
                <a:lnTo>
                  <a:pt x="2181" y="1936"/>
                </a:lnTo>
                <a:lnTo>
                  <a:pt x="2181" y="1938"/>
                </a:lnTo>
                <a:lnTo>
                  <a:pt x="2181" y="1936"/>
                </a:lnTo>
                <a:lnTo>
                  <a:pt x="2180" y="1936"/>
                </a:lnTo>
                <a:lnTo>
                  <a:pt x="2179" y="1936"/>
                </a:lnTo>
                <a:lnTo>
                  <a:pt x="2179" y="1938"/>
                </a:lnTo>
                <a:lnTo>
                  <a:pt x="2178" y="1938"/>
                </a:lnTo>
                <a:lnTo>
                  <a:pt x="2176" y="1938"/>
                </a:lnTo>
                <a:lnTo>
                  <a:pt x="2175" y="1938"/>
                </a:lnTo>
                <a:lnTo>
                  <a:pt x="2174" y="1938"/>
                </a:lnTo>
                <a:lnTo>
                  <a:pt x="2173" y="1938"/>
                </a:lnTo>
                <a:lnTo>
                  <a:pt x="2172" y="1938"/>
                </a:lnTo>
                <a:lnTo>
                  <a:pt x="2172" y="1939"/>
                </a:lnTo>
                <a:lnTo>
                  <a:pt x="2171" y="1939"/>
                </a:lnTo>
                <a:lnTo>
                  <a:pt x="2170" y="1939"/>
                </a:lnTo>
                <a:lnTo>
                  <a:pt x="2169" y="1940"/>
                </a:lnTo>
                <a:lnTo>
                  <a:pt x="2167" y="1940"/>
                </a:lnTo>
                <a:lnTo>
                  <a:pt x="2166" y="1941"/>
                </a:lnTo>
                <a:lnTo>
                  <a:pt x="2165" y="1941"/>
                </a:lnTo>
                <a:lnTo>
                  <a:pt x="2163" y="1940"/>
                </a:lnTo>
                <a:lnTo>
                  <a:pt x="2162" y="1940"/>
                </a:lnTo>
                <a:lnTo>
                  <a:pt x="2162" y="1941"/>
                </a:lnTo>
                <a:lnTo>
                  <a:pt x="2161" y="1941"/>
                </a:lnTo>
                <a:lnTo>
                  <a:pt x="2159" y="1941"/>
                </a:lnTo>
                <a:lnTo>
                  <a:pt x="2158" y="1941"/>
                </a:lnTo>
                <a:lnTo>
                  <a:pt x="2158" y="1942"/>
                </a:lnTo>
                <a:lnTo>
                  <a:pt x="2157" y="1942"/>
                </a:lnTo>
                <a:lnTo>
                  <a:pt x="2156" y="1942"/>
                </a:lnTo>
                <a:lnTo>
                  <a:pt x="2155" y="1942"/>
                </a:lnTo>
                <a:lnTo>
                  <a:pt x="2154" y="1942"/>
                </a:lnTo>
                <a:lnTo>
                  <a:pt x="2154" y="1943"/>
                </a:lnTo>
                <a:lnTo>
                  <a:pt x="2153" y="1943"/>
                </a:lnTo>
                <a:lnTo>
                  <a:pt x="2151" y="1943"/>
                </a:lnTo>
                <a:lnTo>
                  <a:pt x="2150" y="1943"/>
                </a:lnTo>
                <a:lnTo>
                  <a:pt x="2150" y="1944"/>
                </a:lnTo>
                <a:lnTo>
                  <a:pt x="2149" y="1944"/>
                </a:lnTo>
                <a:lnTo>
                  <a:pt x="2148" y="1944"/>
                </a:lnTo>
                <a:lnTo>
                  <a:pt x="2147" y="1946"/>
                </a:lnTo>
                <a:lnTo>
                  <a:pt x="2146" y="1946"/>
                </a:lnTo>
                <a:lnTo>
                  <a:pt x="2145" y="1946"/>
                </a:lnTo>
                <a:lnTo>
                  <a:pt x="2145" y="1947"/>
                </a:lnTo>
                <a:lnTo>
                  <a:pt x="2144" y="1947"/>
                </a:lnTo>
                <a:lnTo>
                  <a:pt x="2142" y="1947"/>
                </a:lnTo>
                <a:lnTo>
                  <a:pt x="2141" y="1948"/>
                </a:lnTo>
                <a:lnTo>
                  <a:pt x="2140" y="1948"/>
                </a:lnTo>
                <a:lnTo>
                  <a:pt x="2139" y="1948"/>
                </a:lnTo>
                <a:lnTo>
                  <a:pt x="2138" y="1948"/>
                </a:lnTo>
                <a:lnTo>
                  <a:pt x="2137" y="1948"/>
                </a:lnTo>
                <a:lnTo>
                  <a:pt x="2137" y="1949"/>
                </a:lnTo>
                <a:lnTo>
                  <a:pt x="2136" y="1949"/>
                </a:lnTo>
                <a:lnTo>
                  <a:pt x="2134" y="1949"/>
                </a:lnTo>
                <a:lnTo>
                  <a:pt x="2133" y="1949"/>
                </a:lnTo>
                <a:lnTo>
                  <a:pt x="2132" y="1949"/>
                </a:lnTo>
                <a:lnTo>
                  <a:pt x="2132" y="1950"/>
                </a:lnTo>
                <a:lnTo>
                  <a:pt x="2131" y="1950"/>
                </a:lnTo>
                <a:lnTo>
                  <a:pt x="2130" y="1950"/>
                </a:lnTo>
                <a:lnTo>
                  <a:pt x="2129" y="1950"/>
                </a:lnTo>
                <a:lnTo>
                  <a:pt x="2128" y="1950"/>
                </a:lnTo>
                <a:lnTo>
                  <a:pt x="2125" y="1951"/>
                </a:lnTo>
                <a:lnTo>
                  <a:pt x="2124" y="1952"/>
                </a:lnTo>
                <a:lnTo>
                  <a:pt x="2123" y="1952"/>
                </a:lnTo>
                <a:lnTo>
                  <a:pt x="2123" y="1954"/>
                </a:lnTo>
                <a:lnTo>
                  <a:pt x="2122" y="1954"/>
                </a:lnTo>
                <a:lnTo>
                  <a:pt x="2121" y="1952"/>
                </a:lnTo>
                <a:lnTo>
                  <a:pt x="2120" y="1952"/>
                </a:lnTo>
                <a:lnTo>
                  <a:pt x="2119" y="1952"/>
                </a:lnTo>
                <a:lnTo>
                  <a:pt x="2117" y="1952"/>
                </a:lnTo>
                <a:lnTo>
                  <a:pt x="2117" y="1954"/>
                </a:lnTo>
                <a:lnTo>
                  <a:pt x="2116" y="1954"/>
                </a:lnTo>
                <a:lnTo>
                  <a:pt x="2115" y="1954"/>
                </a:lnTo>
                <a:lnTo>
                  <a:pt x="2114" y="1954"/>
                </a:lnTo>
                <a:lnTo>
                  <a:pt x="2113" y="1954"/>
                </a:lnTo>
                <a:lnTo>
                  <a:pt x="2113" y="1955"/>
                </a:lnTo>
                <a:lnTo>
                  <a:pt x="2112" y="1955"/>
                </a:lnTo>
                <a:lnTo>
                  <a:pt x="2111" y="1955"/>
                </a:lnTo>
                <a:lnTo>
                  <a:pt x="2109" y="1955"/>
                </a:lnTo>
                <a:lnTo>
                  <a:pt x="2108" y="1955"/>
                </a:lnTo>
                <a:lnTo>
                  <a:pt x="2107" y="1955"/>
                </a:lnTo>
                <a:lnTo>
                  <a:pt x="2107" y="1956"/>
                </a:lnTo>
                <a:lnTo>
                  <a:pt x="2106" y="1956"/>
                </a:lnTo>
                <a:lnTo>
                  <a:pt x="2105" y="1956"/>
                </a:lnTo>
                <a:lnTo>
                  <a:pt x="2104" y="1956"/>
                </a:lnTo>
                <a:lnTo>
                  <a:pt x="2103" y="1957"/>
                </a:lnTo>
                <a:lnTo>
                  <a:pt x="2102" y="1957"/>
                </a:lnTo>
                <a:lnTo>
                  <a:pt x="2100" y="1957"/>
                </a:lnTo>
                <a:lnTo>
                  <a:pt x="2099" y="1957"/>
                </a:lnTo>
                <a:lnTo>
                  <a:pt x="2099" y="1958"/>
                </a:lnTo>
                <a:lnTo>
                  <a:pt x="2099" y="1957"/>
                </a:lnTo>
                <a:lnTo>
                  <a:pt x="2098" y="1957"/>
                </a:lnTo>
                <a:lnTo>
                  <a:pt x="2098" y="1958"/>
                </a:lnTo>
                <a:lnTo>
                  <a:pt x="2097" y="1958"/>
                </a:lnTo>
                <a:lnTo>
                  <a:pt x="2096" y="1958"/>
                </a:lnTo>
                <a:lnTo>
                  <a:pt x="2095" y="1958"/>
                </a:lnTo>
                <a:lnTo>
                  <a:pt x="2095" y="1959"/>
                </a:lnTo>
                <a:lnTo>
                  <a:pt x="2094" y="1959"/>
                </a:lnTo>
                <a:lnTo>
                  <a:pt x="2092" y="1959"/>
                </a:lnTo>
                <a:lnTo>
                  <a:pt x="2091" y="1959"/>
                </a:lnTo>
                <a:lnTo>
                  <a:pt x="2090" y="1959"/>
                </a:lnTo>
                <a:lnTo>
                  <a:pt x="2090" y="1960"/>
                </a:lnTo>
                <a:lnTo>
                  <a:pt x="2089" y="1960"/>
                </a:lnTo>
                <a:lnTo>
                  <a:pt x="2088" y="1960"/>
                </a:lnTo>
                <a:lnTo>
                  <a:pt x="2087" y="1960"/>
                </a:lnTo>
                <a:lnTo>
                  <a:pt x="2086" y="1960"/>
                </a:lnTo>
                <a:lnTo>
                  <a:pt x="2077" y="1963"/>
                </a:lnTo>
                <a:lnTo>
                  <a:pt x="2075" y="1963"/>
                </a:lnTo>
                <a:lnTo>
                  <a:pt x="2074" y="1964"/>
                </a:lnTo>
                <a:lnTo>
                  <a:pt x="2073" y="1964"/>
                </a:lnTo>
                <a:lnTo>
                  <a:pt x="2071" y="1964"/>
                </a:lnTo>
                <a:lnTo>
                  <a:pt x="2071" y="1965"/>
                </a:lnTo>
                <a:lnTo>
                  <a:pt x="2070" y="1965"/>
                </a:lnTo>
                <a:lnTo>
                  <a:pt x="2069" y="1965"/>
                </a:lnTo>
                <a:lnTo>
                  <a:pt x="2067" y="1966"/>
                </a:lnTo>
                <a:lnTo>
                  <a:pt x="2066" y="1966"/>
                </a:lnTo>
                <a:lnTo>
                  <a:pt x="2065" y="1966"/>
                </a:lnTo>
                <a:lnTo>
                  <a:pt x="2064" y="1966"/>
                </a:lnTo>
                <a:lnTo>
                  <a:pt x="2063" y="1966"/>
                </a:lnTo>
                <a:lnTo>
                  <a:pt x="2062" y="1967"/>
                </a:lnTo>
                <a:lnTo>
                  <a:pt x="2061" y="1967"/>
                </a:lnTo>
                <a:lnTo>
                  <a:pt x="2059" y="1967"/>
                </a:lnTo>
                <a:lnTo>
                  <a:pt x="2058" y="1968"/>
                </a:lnTo>
                <a:lnTo>
                  <a:pt x="2057" y="1968"/>
                </a:lnTo>
                <a:lnTo>
                  <a:pt x="2057" y="1969"/>
                </a:lnTo>
                <a:lnTo>
                  <a:pt x="2056" y="1969"/>
                </a:lnTo>
                <a:lnTo>
                  <a:pt x="2056" y="1968"/>
                </a:lnTo>
                <a:lnTo>
                  <a:pt x="2055" y="1968"/>
                </a:lnTo>
                <a:lnTo>
                  <a:pt x="2053" y="1968"/>
                </a:lnTo>
                <a:lnTo>
                  <a:pt x="2052" y="1968"/>
                </a:lnTo>
                <a:lnTo>
                  <a:pt x="2052" y="1969"/>
                </a:lnTo>
                <a:lnTo>
                  <a:pt x="2050" y="1969"/>
                </a:lnTo>
                <a:lnTo>
                  <a:pt x="2049" y="1969"/>
                </a:lnTo>
                <a:lnTo>
                  <a:pt x="2049" y="1971"/>
                </a:lnTo>
                <a:lnTo>
                  <a:pt x="2048" y="1971"/>
                </a:lnTo>
                <a:lnTo>
                  <a:pt x="2047" y="1971"/>
                </a:lnTo>
                <a:lnTo>
                  <a:pt x="2046" y="1972"/>
                </a:lnTo>
                <a:lnTo>
                  <a:pt x="2045" y="1972"/>
                </a:lnTo>
                <a:lnTo>
                  <a:pt x="2044" y="1972"/>
                </a:lnTo>
                <a:lnTo>
                  <a:pt x="2042" y="1972"/>
                </a:lnTo>
                <a:lnTo>
                  <a:pt x="2041" y="1972"/>
                </a:lnTo>
                <a:lnTo>
                  <a:pt x="2040" y="1972"/>
                </a:lnTo>
                <a:lnTo>
                  <a:pt x="2039" y="1973"/>
                </a:lnTo>
                <a:lnTo>
                  <a:pt x="2038" y="1973"/>
                </a:lnTo>
                <a:lnTo>
                  <a:pt x="2037" y="1974"/>
                </a:lnTo>
                <a:lnTo>
                  <a:pt x="2036" y="1974"/>
                </a:lnTo>
                <a:lnTo>
                  <a:pt x="2034" y="1974"/>
                </a:lnTo>
                <a:lnTo>
                  <a:pt x="2033" y="1974"/>
                </a:lnTo>
                <a:lnTo>
                  <a:pt x="2032" y="1974"/>
                </a:lnTo>
                <a:lnTo>
                  <a:pt x="2031" y="1974"/>
                </a:lnTo>
                <a:lnTo>
                  <a:pt x="2030" y="1974"/>
                </a:lnTo>
                <a:lnTo>
                  <a:pt x="2030" y="1975"/>
                </a:lnTo>
                <a:lnTo>
                  <a:pt x="2029" y="1975"/>
                </a:lnTo>
                <a:lnTo>
                  <a:pt x="2028" y="1975"/>
                </a:lnTo>
                <a:lnTo>
                  <a:pt x="2020" y="1976"/>
                </a:lnTo>
                <a:lnTo>
                  <a:pt x="2016" y="1976"/>
                </a:lnTo>
                <a:lnTo>
                  <a:pt x="2014" y="1977"/>
                </a:lnTo>
                <a:lnTo>
                  <a:pt x="2012" y="1977"/>
                </a:lnTo>
                <a:lnTo>
                  <a:pt x="2011" y="1977"/>
                </a:lnTo>
                <a:lnTo>
                  <a:pt x="2010" y="1977"/>
                </a:lnTo>
                <a:lnTo>
                  <a:pt x="2008" y="1979"/>
                </a:lnTo>
                <a:lnTo>
                  <a:pt x="2007" y="1979"/>
                </a:lnTo>
                <a:lnTo>
                  <a:pt x="2005" y="1980"/>
                </a:lnTo>
                <a:lnTo>
                  <a:pt x="2003" y="1981"/>
                </a:lnTo>
                <a:lnTo>
                  <a:pt x="2002" y="1981"/>
                </a:lnTo>
                <a:lnTo>
                  <a:pt x="2000" y="1982"/>
                </a:lnTo>
                <a:lnTo>
                  <a:pt x="1999" y="1982"/>
                </a:lnTo>
                <a:lnTo>
                  <a:pt x="1998" y="1982"/>
                </a:lnTo>
                <a:lnTo>
                  <a:pt x="1997" y="1983"/>
                </a:lnTo>
                <a:lnTo>
                  <a:pt x="1996" y="1983"/>
                </a:lnTo>
                <a:lnTo>
                  <a:pt x="1995" y="1983"/>
                </a:lnTo>
                <a:lnTo>
                  <a:pt x="1995" y="1984"/>
                </a:lnTo>
                <a:lnTo>
                  <a:pt x="1992" y="1984"/>
                </a:lnTo>
                <a:lnTo>
                  <a:pt x="1991" y="1984"/>
                </a:lnTo>
                <a:lnTo>
                  <a:pt x="1989" y="1985"/>
                </a:lnTo>
                <a:lnTo>
                  <a:pt x="1988" y="1985"/>
                </a:lnTo>
                <a:lnTo>
                  <a:pt x="1986" y="1986"/>
                </a:lnTo>
                <a:lnTo>
                  <a:pt x="1985" y="1988"/>
                </a:lnTo>
                <a:lnTo>
                  <a:pt x="1983" y="1988"/>
                </a:lnTo>
                <a:lnTo>
                  <a:pt x="1982" y="1988"/>
                </a:lnTo>
                <a:lnTo>
                  <a:pt x="1979" y="1989"/>
                </a:lnTo>
                <a:lnTo>
                  <a:pt x="1979" y="1990"/>
                </a:lnTo>
                <a:lnTo>
                  <a:pt x="1974" y="1991"/>
                </a:lnTo>
                <a:lnTo>
                  <a:pt x="1972" y="1991"/>
                </a:lnTo>
                <a:lnTo>
                  <a:pt x="1971" y="1991"/>
                </a:lnTo>
                <a:lnTo>
                  <a:pt x="1971" y="1992"/>
                </a:lnTo>
                <a:lnTo>
                  <a:pt x="1970" y="1992"/>
                </a:lnTo>
                <a:lnTo>
                  <a:pt x="1969" y="1992"/>
                </a:lnTo>
                <a:lnTo>
                  <a:pt x="1966" y="1993"/>
                </a:lnTo>
                <a:lnTo>
                  <a:pt x="1964" y="1994"/>
                </a:lnTo>
                <a:lnTo>
                  <a:pt x="1963" y="1996"/>
                </a:lnTo>
                <a:lnTo>
                  <a:pt x="1962" y="1996"/>
                </a:lnTo>
                <a:lnTo>
                  <a:pt x="1961" y="1996"/>
                </a:lnTo>
                <a:lnTo>
                  <a:pt x="1960" y="1997"/>
                </a:lnTo>
                <a:lnTo>
                  <a:pt x="1958" y="1998"/>
                </a:lnTo>
                <a:lnTo>
                  <a:pt x="1957" y="1998"/>
                </a:lnTo>
                <a:lnTo>
                  <a:pt x="1955" y="1999"/>
                </a:lnTo>
                <a:lnTo>
                  <a:pt x="1953" y="1999"/>
                </a:lnTo>
                <a:lnTo>
                  <a:pt x="1950" y="2000"/>
                </a:lnTo>
                <a:lnTo>
                  <a:pt x="1949" y="2000"/>
                </a:lnTo>
                <a:lnTo>
                  <a:pt x="1948" y="2001"/>
                </a:lnTo>
                <a:lnTo>
                  <a:pt x="1947" y="2002"/>
                </a:lnTo>
                <a:lnTo>
                  <a:pt x="1945" y="2002"/>
                </a:lnTo>
                <a:lnTo>
                  <a:pt x="1942" y="2003"/>
                </a:lnTo>
                <a:lnTo>
                  <a:pt x="1941" y="2003"/>
                </a:lnTo>
                <a:lnTo>
                  <a:pt x="1939" y="2005"/>
                </a:lnTo>
                <a:lnTo>
                  <a:pt x="1937" y="2006"/>
                </a:lnTo>
                <a:lnTo>
                  <a:pt x="1936" y="2006"/>
                </a:lnTo>
                <a:lnTo>
                  <a:pt x="1935" y="2006"/>
                </a:lnTo>
                <a:lnTo>
                  <a:pt x="1933" y="2006"/>
                </a:lnTo>
                <a:lnTo>
                  <a:pt x="1932" y="2007"/>
                </a:lnTo>
                <a:lnTo>
                  <a:pt x="1931" y="2007"/>
                </a:lnTo>
                <a:lnTo>
                  <a:pt x="1930" y="2007"/>
                </a:lnTo>
                <a:lnTo>
                  <a:pt x="1929" y="2008"/>
                </a:lnTo>
                <a:lnTo>
                  <a:pt x="1928" y="2008"/>
                </a:lnTo>
                <a:lnTo>
                  <a:pt x="1927" y="2009"/>
                </a:lnTo>
                <a:lnTo>
                  <a:pt x="1925" y="2009"/>
                </a:lnTo>
                <a:lnTo>
                  <a:pt x="1923" y="2010"/>
                </a:lnTo>
                <a:lnTo>
                  <a:pt x="1922" y="2010"/>
                </a:lnTo>
                <a:lnTo>
                  <a:pt x="1920" y="2011"/>
                </a:lnTo>
                <a:lnTo>
                  <a:pt x="1919" y="2011"/>
                </a:lnTo>
                <a:lnTo>
                  <a:pt x="1918" y="2013"/>
                </a:lnTo>
                <a:lnTo>
                  <a:pt x="1916" y="2013"/>
                </a:lnTo>
                <a:lnTo>
                  <a:pt x="1915" y="2014"/>
                </a:lnTo>
                <a:lnTo>
                  <a:pt x="1914" y="2015"/>
                </a:lnTo>
                <a:lnTo>
                  <a:pt x="1912" y="2016"/>
                </a:lnTo>
                <a:lnTo>
                  <a:pt x="1910" y="2017"/>
                </a:lnTo>
                <a:lnTo>
                  <a:pt x="1908" y="2017"/>
                </a:lnTo>
                <a:lnTo>
                  <a:pt x="1908" y="2018"/>
                </a:lnTo>
                <a:lnTo>
                  <a:pt x="1907" y="2018"/>
                </a:lnTo>
                <a:lnTo>
                  <a:pt x="1906" y="2018"/>
                </a:lnTo>
                <a:lnTo>
                  <a:pt x="1904" y="2021"/>
                </a:lnTo>
                <a:lnTo>
                  <a:pt x="1903" y="2021"/>
                </a:lnTo>
                <a:lnTo>
                  <a:pt x="1900" y="2022"/>
                </a:lnTo>
                <a:lnTo>
                  <a:pt x="1900" y="2023"/>
                </a:lnTo>
                <a:lnTo>
                  <a:pt x="1899" y="2023"/>
                </a:lnTo>
                <a:lnTo>
                  <a:pt x="1898" y="2024"/>
                </a:lnTo>
                <a:lnTo>
                  <a:pt x="1897" y="2024"/>
                </a:lnTo>
                <a:lnTo>
                  <a:pt x="1896" y="2024"/>
                </a:lnTo>
                <a:lnTo>
                  <a:pt x="1895" y="2025"/>
                </a:lnTo>
                <a:lnTo>
                  <a:pt x="1891" y="2026"/>
                </a:lnTo>
                <a:lnTo>
                  <a:pt x="1888" y="2028"/>
                </a:lnTo>
                <a:lnTo>
                  <a:pt x="1883" y="2030"/>
                </a:lnTo>
                <a:lnTo>
                  <a:pt x="1881" y="2031"/>
                </a:lnTo>
                <a:lnTo>
                  <a:pt x="1877" y="2033"/>
                </a:lnTo>
                <a:lnTo>
                  <a:pt x="1873" y="2035"/>
                </a:lnTo>
                <a:lnTo>
                  <a:pt x="1870" y="2036"/>
                </a:lnTo>
                <a:lnTo>
                  <a:pt x="1866" y="2039"/>
                </a:lnTo>
                <a:lnTo>
                  <a:pt x="1862" y="2040"/>
                </a:lnTo>
                <a:lnTo>
                  <a:pt x="1858" y="2042"/>
                </a:lnTo>
                <a:lnTo>
                  <a:pt x="1855" y="2043"/>
                </a:lnTo>
                <a:lnTo>
                  <a:pt x="1850" y="2046"/>
                </a:lnTo>
                <a:lnTo>
                  <a:pt x="1849" y="2046"/>
                </a:lnTo>
                <a:lnTo>
                  <a:pt x="1849" y="2047"/>
                </a:lnTo>
                <a:lnTo>
                  <a:pt x="1848" y="2047"/>
                </a:lnTo>
                <a:lnTo>
                  <a:pt x="1847" y="2047"/>
                </a:lnTo>
                <a:lnTo>
                  <a:pt x="1847" y="2048"/>
                </a:lnTo>
                <a:lnTo>
                  <a:pt x="1846" y="2048"/>
                </a:lnTo>
                <a:lnTo>
                  <a:pt x="1845" y="2049"/>
                </a:lnTo>
                <a:lnTo>
                  <a:pt x="1844" y="2049"/>
                </a:lnTo>
                <a:lnTo>
                  <a:pt x="1843" y="2049"/>
                </a:lnTo>
                <a:lnTo>
                  <a:pt x="1843" y="2050"/>
                </a:lnTo>
                <a:lnTo>
                  <a:pt x="1841" y="2050"/>
                </a:lnTo>
                <a:lnTo>
                  <a:pt x="1840" y="2050"/>
                </a:lnTo>
                <a:lnTo>
                  <a:pt x="1839" y="2051"/>
                </a:lnTo>
                <a:lnTo>
                  <a:pt x="1838" y="2051"/>
                </a:lnTo>
                <a:lnTo>
                  <a:pt x="1837" y="2052"/>
                </a:lnTo>
                <a:lnTo>
                  <a:pt x="1836" y="2052"/>
                </a:lnTo>
                <a:lnTo>
                  <a:pt x="1835" y="2053"/>
                </a:lnTo>
                <a:lnTo>
                  <a:pt x="1832" y="2055"/>
                </a:lnTo>
                <a:lnTo>
                  <a:pt x="1830" y="2055"/>
                </a:lnTo>
                <a:lnTo>
                  <a:pt x="1830" y="2056"/>
                </a:lnTo>
                <a:lnTo>
                  <a:pt x="1829" y="2056"/>
                </a:lnTo>
                <a:lnTo>
                  <a:pt x="1828" y="2056"/>
                </a:lnTo>
                <a:lnTo>
                  <a:pt x="1827" y="2056"/>
                </a:lnTo>
                <a:lnTo>
                  <a:pt x="1826" y="2057"/>
                </a:lnTo>
                <a:lnTo>
                  <a:pt x="1824" y="2058"/>
                </a:lnTo>
                <a:lnTo>
                  <a:pt x="1823" y="2058"/>
                </a:lnTo>
                <a:lnTo>
                  <a:pt x="1822" y="2059"/>
                </a:lnTo>
                <a:lnTo>
                  <a:pt x="1821" y="2059"/>
                </a:lnTo>
                <a:lnTo>
                  <a:pt x="1820" y="2060"/>
                </a:lnTo>
                <a:lnTo>
                  <a:pt x="1819" y="2060"/>
                </a:lnTo>
                <a:lnTo>
                  <a:pt x="1818" y="2060"/>
                </a:lnTo>
                <a:lnTo>
                  <a:pt x="1818" y="2061"/>
                </a:lnTo>
                <a:lnTo>
                  <a:pt x="1816" y="2061"/>
                </a:lnTo>
                <a:lnTo>
                  <a:pt x="1815" y="2063"/>
                </a:lnTo>
                <a:lnTo>
                  <a:pt x="1814" y="2063"/>
                </a:lnTo>
                <a:lnTo>
                  <a:pt x="1813" y="2063"/>
                </a:lnTo>
                <a:lnTo>
                  <a:pt x="1812" y="2064"/>
                </a:lnTo>
                <a:lnTo>
                  <a:pt x="1811" y="2064"/>
                </a:lnTo>
                <a:lnTo>
                  <a:pt x="1810" y="2065"/>
                </a:lnTo>
                <a:lnTo>
                  <a:pt x="1808" y="2065"/>
                </a:lnTo>
                <a:lnTo>
                  <a:pt x="1807" y="2066"/>
                </a:lnTo>
                <a:lnTo>
                  <a:pt x="1806" y="2067"/>
                </a:lnTo>
                <a:lnTo>
                  <a:pt x="1803" y="2068"/>
                </a:lnTo>
                <a:lnTo>
                  <a:pt x="1802" y="2068"/>
                </a:lnTo>
                <a:lnTo>
                  <a:pt x="1802" y="2069"/>
                </a:lnTo>
                <a:lnTo>
                  <a:pt x="1801" y="2069"/>
                </a:lnTo>
                <a:lnTo>
                  <a:pt x="1799" y="2069"/>
                </a:lnTo>
                <a:lnTo>
                  <a:pt x="1799" y="2070"/>
                </a:lnTo>
                <a:lnTo>
                  <a:pt x="1798" y="2070"/>
                </a:lnTo>
                <a:lnTo>
                  <a:pt x="1794" y="2073"/>
                </a:lnTo>
                <a:lnTo>
                  <a:pt x="1790" y="2075"/>
                </a:lnTo>
                <a:lnTo>
                  <a:pt x="1789" y="2076"/>
                </a:lnTo>
                <a:lnTo>
                  <a:pt x="1788" y="2076"/>
                </a:lnTo>
                <a:lnTo>
                  <a:pt x="1788" y="2077"/>
                </a:lnTo>
                <a:lnTo>
                  <a:pt x="1787" y="2077"/>
                </a:lnTo>
                <a:lnTo>
                  <a:pt x="1786" y="2077"/>
                </a:lnTo>
                <a:lnTo>
                  <a:pt x="1787" y="2078"/>
                </a:lnTo>
                <a:lnTo>
                  <a:pt x="1786" y="2077"/>
                </a:lnTo>
                <a:lnTo>
                  <a:pt x="1786" y="2076"/>
                </a:lnTo>
                <a:lnTo>
                  <a:pt x="1785" y="2076"/>
                </a:lnTo>
                <a:lnTo>
                  <a:pt x="1783" y="2076"/>
                </a:lnTo>
                <a:lnTo>
                  <a:pt x="1782" y="2076"/>
                </a:lnTo>
                <a:lnTo>
                  <a:pt x="1781" y="2076"/>
                </a:lnTo>
                <a:lnTo>
                  <a:pt x="1779" y="2077"/>
                </a:lnTo>
                <a:lnTo>
                  <a:pt x="1778" y="2077"/>
                </a:lnTo>
                <a:lnTo>
                  <a:pt x="1778" y="2078"/>
                </a:lnTo>
                <a:lnTo>
                  <a:pt x="1777" y="2078"/>
                </a:lnTo>
                <a:lnTo>
                  <a:pt x="1776" y="2078"/>
                </a:lnTo>
                <a:lnTo>
                  <a:pt x="1774" y="2078"/>
                </a:lnTo>
                <a:lnTo>
                  <a:pt x="1773" y="2078"/>
                </a:lnTo>
                <a:lnTo>
                  <a:pt x="1773" y="2080"/>
                </a:lnTo>
                <a:lnTo>
                  <a:pt x="1772" y="2080"/>
                </a:lnTo>
                <a:lnTo>
                  <a:pt x="1770" y="2081"/>
                </a:lnTo>
                <a:lnTo>
                  <a:pt x="1770" y="2082"/>
                </a:lnTo>
                <a:lnTo>
                  <a:pt x="1769" y="2082"/>
                </a:lnTo>
                <a:lnTo>
                  <a:pt x="1770" y="2082"/>
                </a:lnTo>
                <a:lnTo>
                  <a:pt x="1771" y="2084"/>
                </a:lnTo>
                <a:lnTo>
                  <a:pt x="1770" y="2082"/>
                </a:lnTo>
                <a:lnTo>
                  <a:pt x="1769" y="2082"/>
                </a:lnTo>
                <a:lnTo>
                  <a:pt x="1768" y="2082"/>
                </a:lnTo>
                <a:lnTo>
                  <a:pt x="1766" y="2082"/>
                </a:lnTo>
                <a:lnTo>
                  <a:pt x="1765" y="2082"/>
                </a:lnTo>
                <a:lnTo>
                  <a:pt x="1765" y="2083"/>
                </a:lnTo>
                <a:lnTo>
                  <a:pt x="1764" y="2083"/>
                </a:lnTo>
                <a:lnTo>
                  <a:pt x="1763" y="2083"/>
                </a:lnTo>
                <a:lnTo>
                  <a:pt x="1763" y="2084"/>
                </a:lnTo>
                <a:lnTo>
                  <a:pt x="1762" y="2084"/>
                </a:lnTo>
                <a:lnTo>
                  <a:pt x="1762" y="2085"/>
                </a:lnTo>
                <a:lnTo>
                  <a:pt x="1761" y="2085"/>
                </a:lnTo>
                <a:lnTo>
                  <a:pt x="1761" y="2086"/>
                </a:lnTo>
                <a:lnTo>
                  <a:pt x="1762" y="2088"/>
                </a:lnTo>
                <a:lnTo>
                  <a:pt x="1761" y="2086"/>
                </a:lnTo>
                <a:lnTo>
                  <a:pt x="1761" y="2085"/>
                </a:lnTo>
                <a:lnTo>
                  <a:pt x="1760" y="2085"/>
                </a:lnTo>
                <a:lnTo>
                  <a:pt x="1758" y="2085"/>
                </a:lnTo>
                <a:lnTo>
                  <a:pt x="1757" y="2085"/>
                </a:lnTo>
                <a:lnTo>
                  <a:pt x="1756" y="2086"/>
                </a:lnTo>
                <a:lnTo>
                  <a:pt x="1755" y="2086"/>
                </a:lnTo>
                <a:lnTo>
                  <a:pt x="1754" y="2088"/>
                </a:lnTo>
                <a:lnTo>
                  <a:pt x="1753" y="2089"/>
                </a:lnTo>
                <a:lnTo>
                  <a:pt x="1752" y="2089"/>
                </a:lnTo>
                <a:lnTo>
                  <a:pt x="1751" y="2089"/>
                </a:lnTo>
                <a:lnTo>
                  <a:pt x="1752" y="2090"/>
                </a:lnTo>
                <a:lnTo>
                  <a:pt x="1753" y="2093"/>
                </a:lnTo>
                <a:lnTo>
                  <a:pt x="1752" y="2090"/>
                </a:lnTo>
                <a:lnTo>
                  <a:pt x="1751" y="2089"/>
                </a:lnTo>
                <a:lnTo>
                  <a:pt x="1749" y="2090"/>
                </a:lnTo>
                <a:lnTo>
                  <a:pt x="1748" y="2090"/>
                </a:lnTo>
                <a:lnTo>
                  <a:pt x="1747" y="2091"/>
                </a:lnTo>
                <a:lnTo>
                  <a:pt x="1746" y="2091"/>
                </a:lnTo>
                <a:lnTo>
                  <a:pt x="1745" y="2092"/>
                </a:lnTo>
                <a:lnTo>
                  <a:pt x="1744" y="2093"/>
                </a:lnTo>
                <a:lnTo>
                  <a:pt x="1743" y="2093"/>
                </a:lnTo>
                <a:lnTo>
                  <a:pt x="1741" y="2093"/>
                </a:lnTo>
                <a:lnTo>
                  <a:pt x="1743" y="2094"/>
                </a:lnTo>
                <a:lnTo>
                  <a:pt x="1743" y="2097"/>
                </a:lnTo>
                <a:lnTo>
                  <a:pt x="1743" y="2094"/>
                </a:lnTo>
                <a:lnTo>
                  <a:pt x="1741" y="2094"/>
                </a:lnTo>
                <a:lnTo>
                  <a:pt x="1741" y="2093"/>
                </a:lnTo>
                <a:lnTo>
                  <a:pt x="1740" y="2093"/>
                </a:lnTo>
                <a:lnTo>
                  <a:pt x="1739" y="2093"/>
                </a:lnTo>
                <a:lnTo>
                  <a:pt x="1739" y="2094"/>
                </a:lnTo>
                <a:lnTo>
                  <a:pt x="1738" y="2094"/>
                </a:lnTo>
                <a:lnTo>
                  <a:pt x="1737" y="2094"/>
                </a:lnTo>
                <a:lnTo>
                  <a:pt x="1736" y="2095"/>
                </a:lnTo>
                <a:lnTo>
                  <a:pt x="1735" y="2095"/>
                </a:lnTo>
                <a:lnTo>
                  <a:pt x="1734" y="2095"/>
                </a:lnTo>
                <a:lnTo>
                  <a:pt x="1734" y="2097"/>
                </a:lnTo>
                <a:lnTo>
                  <a:pt x="1732" y="2097"/>
                </a:lnTo>
                <a:lnTo>
                  <a:pt x="1731" y="2097"/>
                </a:lnTo>
                <a:lnTo>
                  <a:pt x="1730" y="2097"/>
                </a:lnTo>
                <a:lnTo>
                  <a:pt x="1730" y="2098"/>
                </a:lnTo>
                <a:lnTo>
                  <a:pt x="1729" y="2098"/>
                </a:lnTo>
                <a:lnTo>
                  <a:pt x="1728" y="2098"/>
                </a:lnTo>
                <a:lnTo>
                  <a:pt x="1728" y="2099"/>
                </a:lnTo>
                <a:lnTo>
                  <a:pt x="1727" y="2099"/>
                </a:lnTo>
                <a:lnTo>
                  <a:pt x="1726" y="2099"/>
                </a:lnTo>
                <a:lnTo>
                  <a:pt x="1726" y="2100"/>
                </a:lnTo>
                <a:lnTo>
                  <a:pt x="1724" y="2100"/>
                </a:lnTo>
                <a:lnTo>
                  <a:pt x="1723" y="2100"/>
                </a:lnTo>
                <a:lnTo>
                  <a:pt x="1723" y="2101"/>
                </a:lnTo>
                <a:lnTo>
                  <a:pt x="1723" y="2100"/>
                </a:lnTo>
                <a:lnTo>
                  <a:pt x="1723" y="2101"/>
                </a:lnTo>
                <a:lnTo>
                  <a:pt x="1722" y="2101"/>
                </a:lnTo>
                <a:lnTo>
                  <a:pt x="1721" y="2101"/>
                </a:lnTo>
                <a:lnTo>
                  <a:pt x="1721" y="2102"/>
                </a:lnTo>
                <a:lnTo>
                  <a:pt x="1720" y="2102"/>
                </a:lnTo>
                <a:lnTo>
                  <a:pt x="1719" y="2102"/>
                </a:lnTo>
                <a:lnTo>
                  <a:pt x="1719" y="2103"/>
                </a:lnTo>
                <a:lnTo>
                  <a:pt x="1718" y="2103"/>
                </a:lnTo>
                <a:lnTo>
                  <a:pt x="1716" y="2103"/>
                </a:lnTo>
                <a:lnTo>
                  <a:pt x="1716" y="2105"/>
                </a:lnTo>
                <a:lnTo>
                  <a:pt x="1715" y="2105"/>
                </a:lnTo>
                <a:lnTo>
                  <a:pt x="1714" y="2105"/>
                </a:lnTo>
                <a:lnTo>
                  <a:pt x="1714" y="2106"/>
                </a:lnTo>
                <a:lnTo>
                  <a:pt x="1713" y="2106"/>
                </a:lnTo>
                <a:lnTo>
                  <a:pt x="1712" y="2107"/>
                </a:lnTo>
                <a:lnTo>
                  <a:pt x="1711" y="2107"/>
                </a:lnTo>
                <a:lnTo>
                  <a:pt x="1710" y="2107"/>
                </a:lnTo>
                <a:lnTo>
                  <a:pt x="1710" y="2108"/>
                </a:lnTo>
                <a:lnTo>
                  <a:pt x="1709" y="2108"/>
                </a:lnTo>
                <a:lnTo>
                  <a:pt x="1707" y="2108"/>
                </a:lnTo>
                <a:lnTo>
                  <a:pt x="1707" y="2109"/>
                </a:lnTo>
                <a:lnTo>
                  <a:pt x="1706" y="2109"/>
                </a:lnTo>
                <a:lnTo>
                  <a:pt x="1705" y="2109"/>
                </a:lnTo>
                <a:lnTo>
                  <a:pt x="1704" y="2109"/>
                </a:lnTo>
                <a:lnTo>
                  <a:pt x="1703" y="2109"/>
                </a:lnTo>
                <a:lnTo>
                  <a:pt x="1703" y="2110"/>
                </a:lnTo>
                <a:lnTo>
                  <a:pt x="1702" y="2110"/>
                </a:lnTo>
                <a:lnTo>
                  <a:pt x="1701" y="2110"/>
                </a:lnTo>
                <a:lnTo>
                  <a:pt x="1701" y="2111"/>
                </a:lnTo>
                <a:lnTo>
                  <a:pt x="1699" y="2111"/>
                </a:lnTo>
                <a:lnTo>
                  <a:pt x="1698" y="2111"/>
                </a:lnTo>
                <a:lnTo>
                  <a:pt x="1698" y="2113"/>
                </a:lnTo>
                <a:lnTo>
                  <a:pt x="1697" y="2113"/>
                </a:lnTo>
                <a:lnTo>
                  <a:pt x="1697" y="2114"/>
                </a:lnTo>
                <a:lnTo>
                  <a:pt x="1697" y="2113"/>
                </a:lnTo>
                <a:lnTo>
                  <a:pt x="1696" y="2113"/>
                </a:lnTo>
                <a:lnTo>
                  <a:pt x="1695" y="2113"/>
                </a:lnTo>
                <a:lnTo>
                  <a:pt x="1694" y="2113"/>
                </a:lnTo>
                <a:lnTo>
                  <a:pt x="1693" y="2113"/>
                </a:lnTo>
                <a:lnTo>
                  <a:pt x="1693" y="2114"/>
                </a:lnTo>
                <a:lnTo>
                  <a:pt x="1691" y="2114"/>
                </a:lnTo>
                <a:lnTo>
                  <a:pt x="1691" y="2115"/>
                </a:lnTo>
                <a:lnTo>
                  <a:pt x="1690" y="2115"/>
                </a:lnTo>
                <a:lnTo>
                  <a:pt x="1689" y="2115"/>
                </a:lnTo>
                <a:lnTo>
                  <a:pt x="1689" y="2116"/>
                </a:lnTo>
                <a:lnTo>
                  <a:pt x="1688" y="2116"/>
                </a:lnTo>
                <a:lnTo>
                  <a:pt x="1687" y="2116"/>
                </a:lnTo>
                <a:lnTo>
                  <a:pt x="1687" y="2117"/>
                </a:lnTo>
                <a:lnTo>
                  <a:pt x="1686" y="2117"/>
                </a:lnTo>
                <a:lnTo>
                  <a:pt x="1687" y="2117"/>
                </a:lnTo>
                <a:lnTo>
                  <a:pt x="1686" y="2117"/>
                </a:lnTo>
                <a:lnTo>
                  <a:pt x="1685" y="2117"/>
                </a:lnTo>
                <a:lnTo>
                  <a:pt x="1684" y="2117"/>
                </a:lnTo>
                <a:lnTo>
                  <a:pt x="1682" y="2117"/>
                </a:lnTo>
                <a:lnTo>
                  <a:pt x="1682" y="2118"/>
                </a:lnTo>
                <a:lnTo>
                  <a:pt x="1681" y="2118"/>
                </a:lnTo>
                <a:lnTo>
                  <a:pt x="1680" y="2118"/>
                </a:lnTo>
                <a:lnTo>
                  <a:pt x="1680" y="2119"/>
                </a:lnTo>
                <a:lnTo>
                  <a:pt x="1679" y="2119"/>
                </a:lnTo>
                <a:lnTo>
                  <a:pt x="1678" y="2119"/>
                </a:lnTo>
                <a:lnTo>
                  <a:pt x="1678" y="2120"/>
                </a:lnTo>
                <a:lnTo>
                  <a:pt x="1677" y="2120"/>
                </a:lnTo>
                <a:lnTo>
                  <a:pt x="1677" y="2122"/>
                </a:lnTo>
                <a:lnTo>
                  <a:pt x="1677" y="2120"/>
                </a:lnTo>
                <a:lnTo>
                  <a:pt x="1676" y="2120"/>
                </a:lnTo>
                <a:lnTo>
                  <a:pt x="1674" y="2120"/>
                </a:lnTo>
                <a:lnTo>
                  <a:pt x="1673" y="2120"/>
                </a:lnTo>
                <a:lnTo>
                  <a:pt x="1672" y="2120"/>
                </a:lnTo>
                <a:lnTo>
                  <a:pt x="1672" y="2122"/>
                </a:lnTo>
                <a:lnTo>
                  <a:pt x="1671" y="2122"/>
                </a:lnTo>
                <a:lnTo>
                  <a:pt x="1670" y="2122"/>
                </a:lnTo>
                <a:lnTo>
                  <a:pt x="1670" y="2123"/>
                </a:lnTo>
                <a:lnTo>
                  <a:pt x="1669" y="2123"/>
                </a:lnTo>
                <a:lnTo>
                  <a:pt x="1668" y="2123"/>
                </a:lnTo>
                <a:lnTo>
                  <a:pt x="1668" y="2124"/>
                </a:lnTo>
                <a:lnTo>
                  <a:pt x="1666" y="2124"/>
                </a:lnTo>
                <a:lnTo>
                  <a:pt x="1665" y="2124"/>
                </a:lnTo>
                <a:lnTo>
                  <a:pt x="1665" y="2125"/>
                </a:lnTo>
                <a:lnTo>
                  <a:pt x="1664" y="2125"/>
                </a:lnTo>
                <a:lnTo>
                  <a:pt x="1664" y="2126"/>
                </a:lnTo>
                <a:lnTo>
                  <a:pt x="1664" y="2125"/>
                </a:lnTo>
                <a:lnTo>
                  <a:pt x="1663" y="2125"/>
                </a:lnTo>
                <a:lnTo>
                  <a:pt x="1662" y="2125"/>
                </a:lnTo>
                <a:lnTo>
                  <a:pt x="1661" y="2125"/>
                </a:lnTo>
                <a:lnTo>
                  <a:pt x="1661" y="2126"/>
                </a:lnTo>
                <a:lnTo>
                  <a:pt x="1660" y="2126"/>
                </a:lnTo>
                <a:lnTo>
                  <a:pt x="1659" y="2126"/>
                </a:lnTo>
                <a:lnTo>
                  <a:pt x="1659" y="2127"/>
                </a:lnTo>
                <a:lnTo>
                  <a:pt x="1657" y="2127"/>
                </a:lnTo>
                <a:lnTo>
                  <a:pt x="1656" y="2127"/>
                </a:lnTo>
                <a:lnTo>
                  <a:pt x="1656" y="2128"/>
                </a:lnTo>
                <a:lnTo>
                  <a:pt x="1655" y="2128"/>
                </a:lnTo>
                <a:lnTo>
                  <a:pt x="1654" y="2128"/>
                </a:lnTo>
                <a:lnTo>
                  <a:pt x="1654" y="2130"/>
                </a:lnTo>
                <a:lnTo>
                  <a:pt x="1653" y="2131"/>
                </a:lnTo>
                <a:lnTo>
                  <a:pt x="1653" y="2130"/>
                </a:lnTo>
                <a:lnTo>
                  <a:pt x="1652" y="2130"/>
                </a:lnTo>
                <a:lnTo>
                  <a:pt x="1651" y="2130"/>
                </a:lnTo>
                <a:lnTo>
                  <a:pt x="1649" y="2130"/>
                </a:lnTo>
                <a:lnTo>
                  <a:pt x="1648" y="2130"/>
                </a:lnTo>
                <a:lnTo>
                  <a:pt x="1647" y="2130"/>
                </a:lnTo>
                <a:lnTo>
                  <a:pt x="1647" y="2131"/>
                </a:lnTo>
                <a:lnTo>
                  <a:pt x="1646" y="2131"/>
                </a:lnTo>
                <a:lnTo>
                  <a:pt x="1645" y="2131"/>
                </a:lnTo>
                <a:lnTo>
                  <a:pt x="1645" y="2132"/>
                </a:lnTo>
                <a:lnTo>
                  <a:pt x="1644" y="2132"/>
                </a:lnTo>
                <a:lnTo>
                  <a:pt x="1644" y="2133"/>
                </a:lnTo>
                <a:lnTo>
                  <a:pt x="1643" y="2133"/>
                </a:lnTo>
                <a:lnTo>
                  <a:pt x="1642" y="2133"/>
                </a:lnTo>
                <a:lnTo>
                  <a:pt x="1642" y="2134"/>
                </a:lnTo>
                <a:lnTo>
                  <a:pt x="1640" y="2134"/>
                </a:lnTo>
                <a:lnTo>
                  <a:pt x="1640" y="2135"/>
                </a:lnTo>
                <a:lnTo>
                  <a:pt x="1640" y="2134"/>
                </a:lnTo>
                <a:lnTo>
                  <a:pt x="1639" y="2134"/>
                </a:lnTo>
                <a:lnTo>
                  <a:pt x="1639" y="2133"/>
                </a:lnTo>
                <a:lnTo>
                  <a:pt x="1638" y="2133"/>
                </a:lnTo>
                <a:lnTo>
                  <a:pt x="1637" y="2133"/>
                </a:lnTo>
                <a:lnTo>
                  <a:pt x="1637" y="2134"/>
                </a:lnTo>
                <a:lnTo>
                  <a:pt x="1636" y="2134"/>
                </a:lnTo>
                <a:lnTo>
                  <a:pt x="1635" y="2134"/>
                </a:lnTo>
                <a:lnTo>
                  <a:pt x="1635" y="2135"/>
                </a:lnTo>
                <a:lnTo>
                  <a:pt x="1634" y="2135"/>
                </a:lnTo>
                <a:lnTo>
                  <a:pt x="1632" y="2135"/>
                </a:lnTo>
                <a:lnTo>
                  <a:pt x="1632" y="2136"/>
                </a:lnTo>
                <a:lnTo>
                  <a:pt x="1631" y="2136"/>
                </a:lnTo>
                <a:lnTo>
                  <a:pt x="1631" y="2137"/>
                </a:lnTo>
                <a:lnTo>
                  <a:pt x="1630" y="2137"/>
                </a:lnTo>
                <a:lnTo>
                  <a:pt x="1630" y="2136"/>
                </a:lnTo>
                <a:lnTo>
                  <a:pt x="1629" y="2136"/>
                </a:lnTo>
                <a:lnTo>
                  <a:pt x="1629" y="2135"/>
                </a:lnTo>
                <a:lnTo>
                  <a:pt x="1628" y="2135"/>
                </a:lnTo>
                <a:lnTo>
                  <a:pt x="1627" y="2135"/>
                </a:lnTo>
                <a:lnTo>
                  <a:pt x="1626" y="2135"/>
                </a:lnTo>
                <a:lnTo>
                  <a:pt x="1624" y="2135"/>
                </a:lnTo>
                <a:lnTo>
                  <a:pt x="1624" y="2136"/>
                </a:lnTo>
                <a:lnTo>
                  <a:pt x="1623" y="2136"/>
                </a:lnTo>
                <a:lnTo>
                  <a:pt x="1622" y="2136"/>
                </a:lnTo>
                <a:lnTo>
                  <a:pt x="1621" y="2137"/>
                </a:lnTo>
                <a:lnTo>
                  <a:pt x="1620" y="2137"/>
                </a:lnTo>
                <a:lnTo>
                  <a:pt x="1619" y="2137"/>
                </a:lnTo>
                <a:lnTo>
                  <a:pt x="1619" y="2139"/>
                </a:lnTo>
                <a:lnTo>
                  <a:pt x="1618" y="2139"/>
                </a:lnTo>
                <a:lnTo>
                  <a:pt x="1618" y="2137"/>
                </a:lnTo>
                <a:lnTo>
                  <a:pt x="1617" y="2139"/>
                </a:lnTo>
                <a:lnTo>
                  <a:pt x="1615" y="2139"/>
                </a:lnTo>
                <a:lnTo>
                  <a:pt x="1615" y="2140"/>
                </a:lnTo>
                <a:lnTo>
                  <a:pt x="1614" y="2140"/>
                </a:lnTo>
                <a:lnTo>
                  <a:pt x="1614" y="2139"/>
                </a:lnTo>
                <a:lnTo>
                  <a:pt x="1614" y="2137"/>
                </a:lnTo>
                <a:lnTo>
                  <a:pt x="1613" y="2137"/>
                </a:lnTo>
                <a:lnTo>
                  <a:pt x="1612" y="2137"/>
                </a:lnTo>
                <a:lnTo>
                  <a:pt x="1611" y="2137"/>
                </a:lnTo>
                <a:lnTo>
                  <a:pt x="1610" y="2137"/>
                </a:lnTo>
                <a:lnTo>
                  <a:pt x="1609" y="2137"/>
                </a:lnTo>
                <a:lnTo>
                  <a:pt x="1607" y="2137"/>
                </a:lnTo>
                <a:lnTo>
                  <a:pt x="1606" y="2137"/>
                </a:lnTo>
                <a:lnTo>
                  <a:pt x="1605" y="2137"/>
                </a:lnTo>
                <a:lnTo>
                  <a:pt x="1604" y="2137"/>
                </a:lnTo>
                <a:lnTo>
                  <a:pt x="1603" y="2137"/>
                </a:lnTo>
                <a:lnTo>
                  <a:pt x="1602" y="2139"/>
                </a:lnTo>
                <a:lnTo>
                  <a:pt x="1601" y="2139"/>
                </a:lnTo>
                <a:lnTo>
                  <a:pt x="1599" y="2139"/>
                </a:lnTo>
                <a:lnTo>
                  <a:pt x="1597" y="2140"/>
                </a:lnTo>
                <a:lnTo>
                  <a:pt x="1596" y="2140"/>
                </a:lnTo>
                <a:lnTo>
                  <a:pt x="1594" y="2141"/>
                </a:lnTo>
                <a:lnTo>
                  <a:pt x="1593" y="2142"/>
                </a:lnTo>
                <a:lnTo>
                  <a:pt x="1590" y="2142"/>
                </a:lnTo>
                <a:lnTo>
                  <a:pt x="1589" y="2143"/>
                </a:lnTo>
                <a:lnTo>
                  <a:pt x="1588" y="2143"/>
                </a:lnTo>
                <a:lnTo>
                  <a:pt x="1586" y="2144"/>
                </a:lnTo>
                <a:lnTo>
                  <a:pt x="1585" y="2144"/>
                </a:lnTo>
                <a:lnTo>
                  <a:pt x="1584" y="2145"/>
                </a:lnTo>
                <a:lnTo>
                  <a:pt x="1581" y="2147"/>
                </a:lnTo>
                <a:lnTo>
                  <a:pt x="1580" y="2147"/>
                </a:lnTo>
                <a:lnTo>
                  <a:pt x="1579" y="2148"/>
                </a:lnTo>
                <a:lnTo>
                  <a:pt x="1578" y="2149"/>
                </a:lnTo>
                <a:lnTo>
                  <a:pt x="1564" y="2156"/>
                </a:lnTo>
                <a:lnTo>
                  <a:pt x="1544" y="2166"/>
                </a:lnTo>
                <a:lnTo>
                  <a:pt x="1540" y="2168"/>
                </a:lnTo>
                <a:lnTo>
                  <a:pt x="1537" y="2170"/>
                </a:lnTo>
                <a:lnTo>
                  <a:pt x="1532" y="2172"/>
                </a:lnTo>
                <a:lnTo>
                  <a:pt x="1529" y="2174"/>
                </a:lnTo>
                <a:lnTo>
                  <a:pt x="1497" y="2189"/>
                </a:lnTo>
                <a:lnTo>
                  <a:pt x="1492" y="2192"/>
                </a:lnTo>
                <a:lnTo>
                  <a:pt x="1486" y="2195"/>
                </a:lnTo>
                <a:lnTo>
                  <a:pt x="1479" y="2199"/>
                </a:lnTo>
                <a:lnTo>
                  <a:pt x="1470" y="2203"/>
                </a:lnTo>
                <a:lnTo>
                  <a:pt x="1463" y="2207"/>
                </a:lnTo>
                <a:lnTo>
                  <a:pt x="1461" y="2207"/>
                </a:lnTo>
                <a:lnTo>
                  <a:pt x="1460" y="2208"/>
                </a:lnTo>
                <a:lnTo>
                  <a:pt x="1458" y="2208"/>
                </a:lnTo>
                <a:lnTo>
                  <a:pt x="1456" y="2209"/>
                </a:lnTo>
                <a:lnTo>
                  <a:pt x="1455" y="2209"/>
                </a:lnTo>
                <a:lnTo>
                  <a:pt x="1453" y="2210"/>
                </a:lnTo>
                <a:lnTo>
                  <a:pt x="1452" y="2211"/>
                </a:lnTo>
                <a:lnTo>
                  <a:pt x="1451" y="2212"/>
                </a:lnTo>
                <a:lnTo>
                  <a:pt x="1450" y="2212"/>
                </a:lnTo>
                <a:lnTo>
                  <a:pt x="1447" y="2214"/>
                </a:lnTo>
                <a:lnTo>
                  <a:pt x="1446" y="2215"/>
                </a:lnTo>
                <a:lnTo>
                  <a:pt x="1445" y="2216"/>
                </a:lnTo>
                <a:lnTo>
                  <a:pt x="1444" y="2216"/>
                </a:lnTo>
                <a:lnTo>
                  <a:pt x="1443" y="2217"/>
                </a:lnTo>
                <a:lnTo>
                  <a:pt x="1442" y="2217"/>
                </a:lnTo>
                <a:lnTo>
                  <a:pt x="1440" y="2218"/>
                </a:lnTo>
                <a:lnTo>
                  <a:pt x="1439" y="2219"/>
                </a:lnTo>
                <a:lnTo>
                  <a:pt x="1438" y="2219"/>
                </a:lnTo>
                <a:lnTo>
                  <a:pt x="1437" y="2219"/>
                </a:lnTo>
                <a:lnTo>
                  <a:pt x="1436" y="2219"/>
                </a:lnTo>
                <a:lnTo>
                  <a:pt x="1436" y="2220"/>
                </a:lnTo>
                <a:lnTo>
                  <a:pt x="1435" y="2220"/>
                </a:lnTo>
                <a:lnTo>
                  <a:pt x="1434" y="2220"/>
                </a:lnTo>
                <a:lnTo>
                  <a:pt x="1434" y="2226"/>
                </a:lnTo>
                <a:lnTo>
                  <a:pt x="1433" y="2226"/>
                </a:lnTo>
                <a:lnTo>
                  <a:pt x="1435" y="2190"/>
                </a:lnTo>
                <a:lnTo>
                  <a:pt x="1435" y="2181"/>
                </a:lnTo>
                <a:lnTo>
                  <a:pt x="1435" y="2175"/>
                </a:lnTo>
                <a:lnTo>
                  <a:pt x="1435" y="2173"/>
                </a:lnTo>
                <a:lnTo>
                  <a:pt x="1435" y="2172"/>
                </a:lnTo>
                <a:lnTo>
                  <a:pt x="1435" y="2170"/>
                </a:lnTo>
                <a:lnTo>
                  <a:pt x="1435" y="2169"/>
                </a:lnTo>
                <a:lnTo>
                  <a:pt x="1435" y="2168"/>
                </a:lnTo>
                <a:lnTo>
                  <a:pt x="1435" y="2167"/>
                </a:lnTo>
                <a:lnTo>
                  <a:pt x="1435" y="2166"/>
                </a:lnTo>
                <a:lnTo>
                  <a:pt x="1435" y="2165"/>
                </a:lnTo>
                <a:lnTo>
                  <a:pt x="1435" y="2164"/>
                </a:lnTo>
                <a:lnTo>
                  <a:pt x="1435" y="2162"/>
                </a:lnTo>
                <a:lnTo>
                  <a:pt x="1435" y="2161"/>
                </a:lnTo>
                <a:lnTo>
                  <a:pt x="1435" y="2159"/>
                </a:lnTo>
                <a:lnTo>
                  <a:pt x="1435" y="2158"/>
                </a:lnTo>
                <a:lnTo>
                  <a:pt x="1436" y="2157"/>
                </a:lnTo>
                <a:lnTo>
                  <a:pt x="1436" y="2156"/>
                </a:lnTo>
                <a:lnTo>
                  <a:pt x="1436" y="2155"/>
                </a:lnTo>
                <a:lnTo>
                  <a:pt x="1437" y="2153"/>
                </a:lnTo>
                <a:lnTo>
                  <a:pt x="1437" y="2152"/>
                </a:lnTo>
                <a:lnTo>
                  <a:pt x="1437" y="2151"/>
                </a:lnTo>
                <a:lnTo>
                  <a:pt x="1438" y="2150"/>
                </a:lnTo>
                <a:lnTo>
                  <a:pt x="1438" y="2149"/>
                </a:lnTo>
                <a:lnTo>
                  <a:pt x="1439" y="2148"/>
                </a:lnTo>
                <a:lnTo>
                  <a:pt x="1439" y="2147"/>
                </a:lnTo>
                <a:lnTo>
                  <a:pt x="1440" y="2145"/>
                </a:lnTo>
                <a:lnTo>
                  <a:pt x="1442" y="2144"/>
                </a:lnTo>
                <a:lnTo>
                  <a:pt x="1450" y="2137"/>
                </a:lnTo>
                <a:lnTo>
                  <a:pt x="1451" y="2136"/>
                </a:lnTo>
                <a:lnTo>
                  <a:pt x="1452" y="2136"/>
                </a:lnTo>
                <a:lnTo>
                  <a:pt x="1453" y="2136"/>
                </a:lnTo>
                <a:lnTo>
                  <a:pt x="1453" y="2135"/>
                </a:lnTo>
                <a:lnTo>
                  <a:pt x="1454" y="2135"/>
                </a:lnTo>
                <a:lnTo>
                  <a:pt x="1455" y="2135"/>
                </a:lnTo>
                <a:lnTo>
                  <a:pt x="1456" y="2135"/>
                </a:lnTo>
                <a:lnTo>
                  <a:pt x="1458" y="2134"/>
                </a:lnTo>
                <a:lnTo>
                  <a:pt x="1459" y="2134"/>
                </a:lnTo>
                <a:lnTo>
                  <a:pt x="1460" y="2134"/>
                </a:lnTo>
                <a:lnTo>
                  <a:pt x="1461" y="2134"/>
                </a:lnTo>
                <a:lnTo>
                  <a:pt x="1462" y="2134"/>
                </a:lnTo>
                <a:lnTo>
                  <a:pt x="1463" y="2134"/>
                </a:lnTo>
                <a:lnTo>
                  <a:pt x="1464" y="2134"/>
                </a:lnTo>
                <a:lnTo>
                  <a:pt x="1465" y="2134"/>
                </a:lnTo>
                <a:lnTo>
                  <a:pt x="1467" y="2134"/>
                </a:lnTo>
                <a:lnTo>
                  <a:pt x="1468" y="2134"/>
                </a:lnTo>
                <a:lnTo>
                  <a:pt x="1469" y="2133"/>
                </a:lnTo>
                <a:lnTo>
                  <a:pt x="1470" y="2133"/>
                </a:lnTo>
                <a:lnTo>
                  <a:pt x="1470" y="2132"/>
                </a:lnTo>
                <a:lnTo>
                  <a:pt x="1471" y="2132"/>
                </a:lnTo>
                <a:lnTo>
                  <a:pt x="1473" y="2131"/>
                </a:lnTo>
                <a:lnTo>
                  <a:pt x="1475" y="2128"/>
                </a:lnTo>
                <a:lnTo>
                  <a:pt x="1487" y="2118"/>
                </a:lnTo>
                <a:lnTo>
                  <a:pt x="1489" y="2117"/>
                </a:lnTo>
                <a:lnTo>
                  <a:pt x="1490" y="2116"/>
                </a:lnTo>
                <a:lnTo>
                  <a:pt x="1492" y="2116"/>
                </a:lnTo>
                <a:lnTo>
                  <a:pt x="1492" y="2115"/>
                </a:lnTo>
                <a:lnTo>
                  <a:pt x="1493" y="2114"/>
                </a:lnTo>
                <a:lnTo>
                  <a:pt x="1494" y="2114"/>
                </a:lnTo>
                <a:lnTo>
                  <a:pt x="1495" y="2113"/>
                </a:lnTo>
                <a:lnTo>
                  <a:pt x="1495" y="2111"/>
                </a:lnTo>
                <a:lnTo>
                  <a:pt x="1498" y="2109"/>
                </a:lnTo>
                <a:lnTo>
                  <a:pt x="1500" y="2108"/>
                </a:lnTo>
                <a:lnTo>
                  <a:pt x="1501" y="2108"/>
                </a:lnTo>
                <a:lnTo>
                  <a:pt x="1502" y="2108"/>
                </a:lnTo>
                <a:lnTo>
                  <a:pt x="1503" y="2107"/>
                </a:lnTo>
                <a:lnTo>
                  <a:pt x="1505" y="2107"/>
                </a:lnTo>
                <a:lnTo>
                  <a:pt x="1507" y="2106"/>
                </a:lnTo>
                <a:lnTo>
                  <a:pt x="1512" y="2106"/>
                </a:lnTo>
                <a:lnTo>
                  <a:pt x="1514" y="2106"/>
                </a:lnTo>
                <a:lnTo>
                  <a:pt x="1517" y="2106"/>
                </a:lnTo>
                <a:lnTo>
                  <a:pt x="1521" y="2106"/>
                </a:lnTo>
                <a:lnTo>
                  <a:pt x="1525" y="2105"/>
                </a:lnTo>
                <a:lnTo>
                  <a:pt x="1526" y="2103"/>
                </a:lnTo>
                <a:lnTo>
                  <a:pt x="1526" y="2102"/>
                </a:lnTo>
                <a:lnTo>
                  <a:pt x="1526" y="2103"/>
                </a:lnTo>
                <a:lnTo>
                  <a:pt x="1526" y="2102"/>
                </a:lnTo>
                <a:lnTo>
                  <a:pt x="1526" y="2103"/>
                </a:lnTo>
                <a:lnTo>
                  <a:pt x="1525" y="2105"/>
                </a:lnTo>
                <a:lnTo>
                  <a:pt x="1526" y="2105"/>
                </a:lnTo>
                <a:lnTo>
                  <a:pt x="1528" y="2103"/>
                </a:lnTo>
                <a:lnTo>
                  <a:pt x="1530" y="2103"/>
                </a:lnTo>
                <a:lnTo>
                  <a:pt x="1537" y="2101"/>
                </a:lnTo>
                <a:lnTo>
                  <a:pt x="1539" y="2100"/>
                </a:lnTo>
                <a:lnTo>
                  <a:pt x="1542" y="2099"/>
                </a:lnTo>
                <a:lnTo>
                  <a:pt x="1543" y="2098"/>
                </a:lnTo>
                <a:lnTo>
                  <a:pt x="1544" y="2097"/>
                </a:lnTo>
                <a:lnTo>
                  <a:pt x="1546" y="2095"/>
                </a:lnTo>
                <a:lnTo>
                  <a:pt x="1547" y="2094"/>
                </a:lnTo>
                <a:lnTo>
                  <a:pt x="1548" y="2093"/>
                </a:lnTo>
                <a:lnTo>
                  <a:pt x="1550" y="2093"/>
                </a:lnTo>
                <a:lnTo>
                  <a:pt x="1552" y="2092"/>
                </a:lnTo>
                <a:lnTo>
                  <a:pt x="1554" y="2091"/>
                </a:lnTo>
                <a:lnTo>
                  <a:pt x="1557" y="2090"/>
                </a:lnTo>
                <a:lnTo>
                  <a:pt x="1562" y="2088"/>
                </a:lnTo>
                <a:lnTo>
                  <a:pt x="1562" y="2089"/>
                </a:lnTo>
                <a:lnTo>
                  <a:pt x="1563" y="2089"/>
                </a:lnTo>
                <a:lnTo>
                  <a:pt x="1563" y="2088"/>
                </a:lnTo>
                <a:lnTo>
                  <a:pt x="1563" y="2085"/>
                </a:lnTo>
                <a:lnTo>
                  <a:pt x="1563" y="2084"/>
                </a:lnTo>
                <a:lnTo>
                  <a:pt x="1563" y="2083"/>
                </a:lnTo>
                <a:lnTo>
                  <a:pt x="1562" y="2083"/>
                </a:lnTo>
                <a:lnTo>
                  <a:pt x="1563" y="2083"/>
                </a:lnTo>
                <a:lnTo>
                  <a:pt x="1564" y="2083"/>
                </a:lnTo>
                <a:lnTo>
                  <a:pt x="1563" y="2083"/>
                </a:lnTo>
                <a:lnTo>
                  <a:pt x="1563" y="2084"/>
                </a:lnTo>
                <a:lnTo>
                  <a:pt x="1563" y="2085"/>
                </a:lnTo>
                <a:lnTo>
                  <a:pt x="1563" y="2088"/>
                </a:lnTo>
                <a:lnTo>
                  <a:pt x="1563" y="2089"/>
                </a:lnTo>
                <a:lnTo>
                  <a:pt x="1565" y="2088"/>
                </a:lnTo>
                <a:lnTo>
                  <a:pt x="1567" y="2088"/>
                </a:lnTo>
                <a:lnTo>
                  <a:pt x="1568" y="2088"/>
                </a:lnTo>
                <a:lnTo>
                  <a:pt x="1569" y="2088"/>
                </a:lnTo>
                <a:lnTo>
                  <a:pt x="1570" y="2089"/>
                </a:lnTo>
                <a:lnTo>
                  <a:pt x="1570" y="2088"/>
                </a:lnTo>
                <a:lnTo>
                  <a:pt x="1571" y="2089"/>
                </a:lnTo>
                <a:lnTo>
                  <a:pt x="1571" y="2090"/>
                </a:lnTo>
                <a:lnTo>
                  <a:pt x="1572" y="2090"/>
                </a:lnTo>
                <a:lnTo>
                  <a:pt x="1572" y="2089"/>
                </a:lnTo>
                <a:lnTo>
                  <a:pt x="1573" y="2086"/>
                </a:lnTo>
                <a:lnTo>
                  <a:pt x="1572" y="2089"/>
                </a:lnTo>
                <a:lnTo>
                  <a:pt x="1572" y="2090"/>
                </a:lnTo>
                <a:lnTo>
                  <a:pt x="1572" y="2091"/>
                </a:lnTo>
                <a:lnTo>
                  <a:pt x="1572" y="2092"/>
                </a:lnTo>
                <a:lnTo>
                  <a:pt x="1573" y="2092"/>
                </a:lnTo>
                <a:lnTo>
                  <a:pt x="1573" y="2093"/>
                </a:lnTo>
                <a:lnTo>
                  <a:pt x="1574" y="2093"/>
                </a:lnTo>
                <a:lnTo>
                  <a:pt x="1574" y="2094"/>
                </a:lnTo>
                <a:lnTo>
                  <a:pt x="1576" y="2094"/>
                </a:lnTo>
                <a:lnTo>
                  <a:pt x="1577" y="2094"/>
                </a:lnTo>
                <a:lnTo>
                  <a:pt x="1578" y="2094"/>
                </a:lnTo>
                <a:lnTo>
                  <a:pt x="1579" y="2094"/>
                </a:lnTo>
                <a:lnTo>
                  <a:pt x="1580" y="2094"/>
                </a:lnTo>
                <a:lnTo>
                  <a:pt x="1581" y="2093"/>
                </a:lnTo>
                <a:lnTo>
                  <a:pt x="1581" y="2094"/>
                </a:lnTo>
                <a:lnTo>
                  <a:pt x="1581" y="2095"/>
                </a:lnTo>
                <a:lnTo>
                  <a:pt x="1580" y="2095"/>
                </a:lnTo>
                <a:lnTo>
                  <a:pt x="1580" y="2097"/>
                </a:lnTo>
                <a:lnTo>
                  <a:pt x="1581" y="2097"/>
                </a:lnTo>
                <a:lnTo>
                  <a:pt x="1581" y="2098"/>
                </a:lnTo>
                <a:lnTo>
                  <a:pt x="1582" y="2098"/>
                </a:lnTo>
                <a:lnTo>
                  <a:pt x="1582" y="2099"/>
                </a:lnTo>
                <a:lnTo>
                  <a:pt x="1584" y="2099"/>
                </a:lnTo>
                <a:lnTo>
                  <a:pt x="1585" y="2099"/>
                </a:lnTo>
                <a:lnTo>
                  <a:pt x="1585" y="2100"/>
                </a:lnTo>
                <a:lnTo>
                  <a:pt x="1586" y="2100"/>
                </a:lnTo>
                <a:lnTo>
                  <a:pt x="1586" y="2101"/>
                </a:lnTo>
                <a:lnTo>
                  <a:pt x="1587" y="2101"/>
                </a:lnTo>
                <a:lnTo>
                  <a:pt x="1588" y="2101"/>
                </a:lnTo>
                <a:lnTo>
                  <a:pt x="1588" y="2102"/>
                </a:lnTo>
                <a:lnTo>
                  <a:pt x="1589" y="2102"/>
                </a:lnTo>
                <a:lnTo>
                  <a:pt x="1590" y="2102"/>
                </a:lnTo>
                <a:lnTo>
                  <a:pt x="1592" y="2102"/>
                </a:lnTo>
                <a:lnTo>
                  <a:pt x="1593" y="2102"/>
                </a:lnTo>
                <a:lnTo>
                  <a:pt x="1594" y="2101"/>
                </a:lnTo>
                <a:lnTo>
                  <a:pt x="1595" y="2101"/>
                </a:lnTo>
                <a:lnTo>
                  <a:pt x="1596" y="2101"/>
                </a:lnTo>
                <a:lnTo>
                  <a:pt x="1597" y="2101"/>
                </a:lnTo>
                <a:lnTo>
                  <a:pt x="1598" y="2100"/>
                </a:lnTo>
                <a:lnTo>
                  <a:pt x="1599" y="2100"/>
                </a:lnTo>
                <a:lnTo>
                  <a:pt x="1601" y="2099"/>
                </a:lnTo>
                <a:lnTo>
                  <a:pt x="1602" y="2099"/>
                </a:lnTo>
                <a:lnTo>
                  <a:pt x="1603" y="2098"/>
                </a:lnTo>
                <a:lnTo>
                  <a:pt x="1604" y="2098"/>
                </a:lnTo>
                <a:lnTo>
                  <a:pt x="1604" y="2097"/>
                </a:lnTo>
                <a:lnTo>
                  <a:pt x="1605" y="2099"/>
                </a:lnTo>
                <a:lnTo>
                  <a:pt x="1605" y="2100"/>
                </a:lnTo>
                <a:lnTo>
                  <a:pt x="1606" y="2100"/>
                </a:lnTo>
                <a:lnTo>
                  <a:pt x="1606" y="2101"/>
                </a:lnTo>
                <a:lnTo>
                  <a:pt x="1607" y="2101"/>
                </a:lnTo>
                <a:lnTo>
                  <a:pt x="1609" y="2101"/>
                </a:lnTo>
                <a:lnTo>
                  <a:pt x="1610" y="2101"/>
                </a:lnTo>
                <a:lnTo>
                  <a:pt x="1611" y="2101"/>
                </a:lnTo>
                <a:lnTo>
                  <a:pt x="1612" y="2101"/>
                </a:lnTo>
                <a:lnTo>
                  <a:pt x="1613" y="2101"/>
                </a:lnTo>
                <a:lnTo>
                  <a:pt x="1614" y="2100"/>
                </a:lnTo>
                <a:lnTo>
                  <a:pt x="1615" y="2100"/>
                </a:lnTo>
                <a:lnTo>
                  <a:pt x="1617" y="2099"/>
                </a:lnTo>
                <a:lnTo>
                  <a:pt x="1618" y="2099"/>
                </a:lnTo>
                <a:lnTo>
                  <a:pt x="1618" y="2098"/>
                </a:lnTo>
                <a:lnTo>
                  <a:pt x="1619" y="2098"/>
                </a:lnTo>
                <a:lnTo>
                  <a:pt x="1635" y="2086"/>
                </a:lnTo>
                <a:lnTo>
                  <a:pt x="1637" y="2084"/>
                </a:lnTo>
                <a:lnTo>
                  <a:pt x="1637" y="2083"/>
                </a:lnTo>
                <a:lnTo>
                  <a:pt x="1638" y="2081"/>
                </a:lnTo>
                <a:lnTo>
                  <a:pt x="1638" y="2078"/>
                </a:lnTo>
                <a:lnTo>
                  <a:pt x="1637" y="2076"/>
                </a:lnTo>
                <a:lnTo>
                  <a:pt x="1638" y="2077"/>
                </a:lnTo>
                <a:lnTo>
                  <a:pt x="1639" y="2076"/>
                </a:lnTo>
                <a:lnTo>
                  <a:pt x="1640" y="2075"/>
                </a:lnTo>
                <a:lnTo>
                  <a:pt x="1640" y="2074"/>
                </a:lnTo>
                <a:lnTo>
                  <a:pt x="1642" y="2074"/>
                </a:lnTo>
                <a:lnTo>
                  <a:pt x="1642" y="2073"/>
                </a:lnTo>
                <a:lnTo>
                  <a:pt x="1643" y="2073"/>
                </a:lnTo>
                <a:lnTo>
                  <a:pt x="1644" y="2072"/>
                </a:lnTo>
                <a:lnTo>
                  <a:pt x="1645" y="2070"/>
                </a:lnTo>
                <a:lnTo>
                  <a:pt x="1646" y="2069"/>
                </a:lnTo>
                <a:lnTo>
                  <a:pt x="1647" y="2069"/>
                </a:lnTo>
                <a:lnTo>
                  <a:pt x="1648" y="2068"/>
                </a:lnTo>
                <a:lnTo>
                  <a:pt x="1651" y="2067"/>
                </a:lnTo>
                <a:lnTo>
                  <a:pt x="1652" y="2067"/>
                </a:lnTo>
                <a:lnTo>
                  <a:pt x="1653" y="2067"/>
                </a:lnTo>
                <a:lnTo>
                  <a:pt x="1654" y="2067"/>
                </a:lnTo>
                <a:lnTo>
                  <a:pt x="1655" y="2067"/>
                </a:lnTo>
                <a:lnTo>
                  <a:pt x="1656" y="2068"/>
                </a:lnTo>
                <a:lnTo>
                  <a:pt x="1657" y="2068"/>
                </a:lnTo>
                <a:lnTo>
                  <a:pt x="1659" y="2068"/>
                </a:lnTo>
                <a:lnTo>
                  <a:pt x="1660" y="2069"/>
                </a:lnTo>
                <a:lnTo>
                  <a:pt x="1661" y="2069"/>
                </a:lnTo>
                <a:lnTo>
                  <a:pt x="1662" y="2069"/>
                </a:lnTo>
                <a:lnTo>
                  <a:pt x="1663" y="2069"/>
                </a:lnTo>
                <a:lnTo>
                  <a:pt x="1664" y="2070"/>
                </a:lnTo>
                <a:lnTo>
                  <a:pt x="1665" y="2070"/>
                </a:lnTo>
                <a:lnTo>
                  <a:pt x="1666" y="2070"/>
                </a:lnTo>
                <a:lnTo>
                  <a:pt x="1668" y="2070"/>
                </a:lnTo>
                <a:lnTo>
                  <a:pt x="1669" y="2070"/>
                </a:lnTo>
                <a:lnTo>
                  <a:pt x="1670" y="2069"/>
                </a:lnTo>
                <a:lnTo>
                  <a:pt x="1671" y="2070"/>
                </a:lnTo>
                <a:lnTo>
                  <a:pt x="1672" y="2070"/>
                </a:lnTo>
                <a:lnTo>
                  <a:pt x="1674" y="2069"/>
                </a:lnTo>
                <a:lnTo>
                  <a:pt x="1677" y="2068"/>
                </a:lnTo>
                <a:lnTo>
                  <a:pt x="1679" y="2067"/>
                </a:lnTo>
                <a:lnTo>
                  <a:pt x="1680" y="2067"/>
                </a:lnTo>
                <a:lnTo>
                  <a:pt x="1681" y="2067"/>
                </a:lnTo>
                <a:lnTo>
                  <a:pt x="1682" y="2067"/>
                </a:lnTo>
                <a:lnTo>
                  <a:pt x="1684" y="2067"/>
                </a:lnTo>
                <a:lnTo>
                  <a:pt x="1685" y="2067"/>
                </a:lnTo>
                <a:lnTo>
                  <a:pt x="1686" y="2067"/>
                </a:lnTo>
                <a:lnTo>
                  <a:pt x="1689" y="2066"/>
                </a:lnTo>
                <a:lnTo>
                  <a:pt x="1686" y="2067"/>
                </a:lnTo>
                <a:lnTo>
                  <a:pt x="1687" y="2068"/>
                </a:lnTo>
                <a:lnTo>
                  <a:pt x="1687" y="2067"/>
                </a:lnTo>
                <a:lnTo>
                  <a:pt x="1687" y="2068"/>
                </a:lnTo>
                <a:lnTo>
                  <a:pt x="1688" y="2067"/>
                </a:lnTo>
                <a:lnTo>
                  <a:pt x="1689" y="2067"/>
                </a:lnTo>
                <a:lnTo>
                  <a:pt x="1687" y="2068"/>
                </a:lnTo>
                <a:lnTo>
                  <a:pt x="1688" y="2070"/>
                </a:lnTo>
                <a:lnTo>
                  <a:pt x="1689" y="2070"/>
                </a:lnTo>
                <a:lnTo>
                  <a:pt x="1689" y="2069"/>
                </a:lnTo>
                <a:lnTo>
                  <a:pt x="1689" y="2070"/>
                </a:lnTo>
                <a:lnTo>
                  <a:pt x="1690" y="2069"/>
                </a:lnTo>
                <a:lnTo>
                  <a:pt x="1691" y="2069"/>
                </a:lnTo>
                <a:lnTo>
                  <a:pt x="1690" y="2067"/>
                </a:lnTo>
                <a:lnTo>
                  <a:pt x="1691" y="2069"/>
                </a:lnTo>
                <a:lnTo>
                  <a:pt x="1693" y="2069"/>
                </a:lnTo>
                <a:lnTo>
                  <a:pt x="1691" y="2068"/>
                </a:lnTo>
                <a:lnTo>
                  <a:pt x="1693" y="2067"/>
                </a:lnTo>
                <a:lnTo>
                  <a:pt x="1691" y="2065"/>
                </a:lnTo>
                <a:lnTo>
                  <a:pt x="1690" y="2065"/>
                </a:lnTo>
                <a:lnTo>
                  <a:pt x="1691" y="2065"/>
                </a:lnTo>
                <a:lnTo>
                  <a:pt x="1693" y="2067"/>
                </a:lnTo>
                <a:lnTo>
                  <a:pt x="1693" y="2068"/>
                </a:lnTo>
                <a:lnTo>
                  <a:pt x="1694" y="2068"/>
                </a:lnTo>
                <a:lnTo>
                  <a:pt x="1695" y="2068"/>
                </a:lnTo>
                <a:lnTo>
                  <a:pt x="1696" y="2068"/>
                </a:lnTo>
                <a:lnTo>
                  <a:pt x="1697" y="2068"/>
                </a:lnTo>
                <a:lnTo>
                  <a:pt x="1697" y="2067"/>
                </a:lnTo>
                <a:lnTo>
                  <a:pt x="1698" y="2067"/>
                </a:lnTo>
                <a:lnTo>
                  <a:pt x="1699" y="2066"/>
                </a:lnTo>
                <a:lnTo>
                  <a:pt x="1701" y="2066"/>
                </a:lnTo>
                <a:lnTo>
                  <a:pt x="1702" y="2066"/>
                </a:lnTo>
                <a:lnTo>
                  <a:pt x="1703" y="2066"/>
                </a:lnTo>
                <a:lnTo>
                  <a:pt x="1704" y="2066"/>
                </a:lnTo>
                <a:lnTo>
                  <a:pt x="1705" y="2066"/>
                </a:lnTo>
                <a:lnTo>
                  <a:pt x="1706" y="2066"/>
                </a:lnTo>
                <a:lnTo>
                  <a:pt x="1707" y="2066"/>
                </a:lnTo>
                <a:lnTo>
                  <a:pt x="1709" y="2066"/>
                </a:lnTo>
                <a:lnTo>
                  <a:pt x="1710" y="2066"/>
                </a:lnTo>
                <a:lnTo>
                  <a:pt x="1711" y="2066"/>
                </a:lnTo>
                <a:lnTo>
                  <a:pt x="1712" y="2066"/>
                </a:lnTo>
                <a:lnTo>
                  <a:pt x="1713" y="2066"/>
                </a:lnTo>
                <a:lnTo>
                  <a:pt x="1714" y="2066"/>
                </a:lnTo>
                <a:lnTo>
                  <a:pt x="1715" y="2066"/>
                </a:lnTo>
                <a:lnTo>
                  <a:pt x="1716" y="2066"/>
                </a:lnTo>
                <a:lnTo>
                  <a:pt x="1718" y="2066"/>
                </a:lnTo>
                <a:lnTo>
                  <a:pt x="1719" y="2065"/>
                </a:lnTo>
                <a:lnTo>
                  <a:pt x="1720" y="2065"/>
                </a:lnTo>
                <a:lnTo>
                  <a:pt x="1721" y="2065"/>
                </a:lnTo>
                <a:lnTo>
                  <a:pt x="1722" y="2064"/>
                </a:lnTo>
                <a:lnTo>
                  <a:pt x="1723" y="2063"/>
                </a:lnTo>
                <a:lnTo>
                  <a:pt x="1724" y="2063"/>
                </a:lnTo>
                <a:lnTo>
                  <a:pt x="1726" y="2061"/>
                </a:lnTo>
                <a:lnTo>
                  <a:pt x="1727" y="2061"/>
                </a:lnTo>
                <a:lnTo>
                  <a:pt x="1727" y="2060"/>
                </a:lnTo>
                <a:lnTo>
                  <a:pt x="1729" y="2059"/>
                </a:lnTo>
                <a:lnTo>
                  <a:pt x="1730" y="2059"/>
                </a:lnTo>
                <a:lnTo>
                  <a:pt x="1730" y="2058"/>
                </a:lnTo>
                <a:lnTo>
                  <a:pt x="1731" y="2058"/>
                </a:lnTo>
                <a:lnTo>
                  <a:pt x="1734" y="2057"/>
                </a:lnTo>
                <a:lnTo>
                  <a:pt x="1736" y="2055"/>
                </a:lnTo>
                <a:lnTo>
                  <a:pt x="1739" y="2052"/>
                </a:lnTo>
                <a:lnTo>
                  <a:pt x="1741" y="2051"/>
                </a:lnTo>
                <a:lnTo>
                  <a:pt x="1766" y="2035"/>
                </a:lnTo>
                <a:lnTo>
                  <a:pt x="1769" y="2034"/>
                </a:lnTo>
                <a:lnTo>
                  <a:pt x="1774" y="2031"/>
                </a:lnTo>
                <a:lnTo>
                  <a:pt x="1778" y="2027"/>
                </a:lnTo>
                <a:lnTo>
                  <a:pt x="1783" y="2024"/>
                </a:lnTo>
                <a:lnTo>
                  <a:pt x="1786" y="2022"/>
                </a:lnTo>
                <a:lnTo>
                  <a:pt x="1796" y="2015"/>
                </a:lnTo>
                <a:lnTo>
                  <a:pt x="1799" y="2013"/>
                </a:lnTo>
                <a:lnTo>
                  <a:pt x="1803" y="2010"/>
                </a:lnTo>
                <a:lnTo>
                  <a:pt x="1806" y="2008"/>
                </a:lnTo>
                <a:lnTo>
                  <a:pt x="1810" y="2006"/>
                </a:lnTo>
                <a:lnTo>
                  <a:pt x="1813" y="2003"/>
                </a:lnTo>
                <a:lnTo>
                  <a:pt x="1816" y="2000"/>
                </a:lnTo>
                <a:lnTo>
                  <a:pt x="1820" y="1998"/>
                </a:lnTo>
                <a:lnTo>
                  <a:pt x="1823" y="1996"/>
                </a:lnTo>
                <a:lnTo>
                  <a:pt x="1827" y="1993"/>
                </a:lnTo>
                <a:lnTo>
                  <a:pt x="1830" y="1991"/>
                </a:lnTo>
                <a:lnTo>
                  <a:pt x="1835" y="1989"/>
                </a:lnTo>
                <a:lnTo>
                  <a:pt x="1838" y="1988"/>
                </a:lnTo>
                <a:lnTo>
                  <a:pt x="1843" y="1985"/>
                </a:lnTo>
                <a:lnTo>
                  <a:pt x="1847" y="1985"/>
                </a:lnTo>
                <a:lnTo>
                  <a:pt x="1850" y="1985"/>
                </a:lnTo>
                <a:lnTo>
                  <a:pt x="1853" y="1985"/>
                </a:lnTo>
                <a:lnTo>
                  <a:pt x="1857" y="1986"/>
                </a:lnTo>
                <a:lnTo>
                  <a:pt x="1862" y="1988"/>
                </a:lnTo>
                <a:lnTo>
                  <a:pt x="1866" y="1989"/>
                </a:lnTo>
                <a:lnTo>
                  <a:pt x="1871" y="1989"/>
                </a:lnTo>
                <a:lnTo>
                  <a:pt x="1875" y="1989"/>
                </a:lnTo>
                <a:lnTo>
                  <a:pt x="1879" y="1989"/>
                </a:lnTo>
                <a:lnTo>
                  <a:pt x="1880" y="1989"/>
                </a:lnTo>
                <a:lnTo>
                  <a:pt x="1885" y="1988"/>
                </a:lnTo>
                <a:lnTo>
                  <a:pt x="1888" y="1988"/>
                </a:lnTo>
                <a:lnTo>
                  <a:pt x="1893" y="1988"/>
                </a:lnTo>
                <a:lnTo>
                  <a:pt x="1894" y="1988"/>
                </a:lnTo>
                <a:lnTo>
                  <a:pt x="1894" y="1986"/>
                </a:lnTo>
                <a:lnTo>
                  <a:pt x="1894" y="1985"/>
                </a:lnTo>
                <a:lnTo>
                  <a:pt x="1894" y="1984"/>
                </a:lnTo>
                <a:lnTo>
                  <a:pt x="1895" y="1984"/>
                </a:lnTo>
                <a:lnTo>
                  <a:pt x="1895" y="1983"/>
                </a:lnTo>
                <a:lnTo>
                  <a:pt x="1896" y="1983"/>
                </a:lnTo>
                <a:lnTo>
                  <a:pt x="1896" y="1982"/>
                </a:lnTo>
                <a:lnTo>
                  <a:pt x="1897" y="1982"/>
                </a:lnTo>
                <a:lnTo>
                  <a:pt x="1896" y="1982"/>
                </a:lnTo>
                <a:lnTo>
                  <a:pt x="1897" y="1982"/>
                </a:lnTo>
                <a:lnTo>
                  <a:pt x="1898" y="1982"/>
                </a:lnTo>
                <a:lnTo>
                  <a:pt x="1902" y="1982"/>
                </a:lnTo>
                <a:lnTo>
                  <a:pt x="1906" y="1982"/>
                </a:lnTo>
                <a:lnTo>
                  <a:pt x="1908" y="1981"/>
                </a:lnTo>
                <a:lnTo>
                  <a:pt x="1930" y="1974"/>
                </a:lnTo>
                <a:lnTo>
                  <a:pt x="1930" y="1973"/>
                </a:lnTo>
                <a:lnTo>
                  <a:pt x="1933" y="1972"/>
                </a:lnTo>
                <a:lnTo>
                  <a:pt x="1936" y="1972"/>
                </a:lnTo>
                <a:lnTo>
                  <a:pt x="1937" y="1971"/>
                </a:lnTo>
                <a:lnTo>
                  <a:pt x="1939" y="1971"/>
                </a:lnTo>
                <a:lnTo>
                  <a:pt x="1942" y="1969"/>
                </a:lnTo>
                <a:lnTo>
                  <a:pt x="1942" y="1968"/>
                </a:lnTo>
                <a:lnTo>
                  <a:pt x="1942" y="1966"/>
                </a:lnTo>
                <a:lnTo>
                  <a:pt x="1944" y="1964"/>
                </a:lnTo>
                <a:lnTo>
                  <a:pt x="1944" y="1963"/>
                </a:lnTo>
                <a:lnTo>
                  <a:pt x="1945" y="1963"/>
                </a:lnTo>
                <a:lnTo>
                  <a:pt x="1945" y="1961"/>
                </a:lnTo>
                <a:lnTo>
                  <a:pt x="1950" y="1959"/>
                </a:lnTo>
                <a:lnTo>
                  <a:pt x="1957" y="1957"/>
                </a:lnTo>
                <a:lnTo>
                  <a:pt x="1958" y="1957"/>
                </a:lnTo>
                <a:lnTo>
                  <a:pt x="1960" y="1956"/>
                </a:lnTo>
                <a:lnTo>
                  <a:pt x="1958" y="1956"/>
                </a:lnTo>
                <a:lnTo>
                  <a:pt x="1960" y="1956"/>
                </a:lnTo>
                <a:lnTo>
                  <a:pt x="1966" y="1954"/>
                </a:lnTo>
                <a:lnTo>
                  <a:pt x="1967" y="1954"/>
                </a:lnTo>
                <a:lnTo>
                  <a:pt x="1969" y="1954"/>
                </a:lnTo>
                <a:lnTo>
                  <a:pt x="1969" y="1955"/>
                </a:lnTo>
                <a:lnTo>
                  <a:pt x="1970" y="1955"/>
                </a:lnTo>
                <a:lnTo>
                  <a:pt x="1972" y="1956"/>
                </a:lnTo>
                <a:lnTo>
                  <a:pt x="1974" y="1958"/>
                </a:lnTo>
                <a:lnTo>
                  <a:pt x="1975" y="1957"/>
                </a:lnTo>
                <a:lnTo>
                  <a:pt x="1979" y="1955"/>
                </a:lnTo>
                <a:lnTo>
                  <a:pt x="1981" y="1954"/>
                </a:lnTo>
                <a:lnTo>
                  <a:pt x="1982" y="1952"/>
                </a:lnTo>
                <a:lnTo>
                  <a:pt x="1983" y="1951"/>
                </a:lnTo>
                <a:lnTo>
                  <a:pt x="1985" y="1951"/>
                </a:lnTo>
                <a:lnTo>
                  <a:pt x="1985" y="1950"/>
                </a:lnTo>
                <a:lnTo>
                  <a:pt x="1986" y="1949"/>
                </a:lnTo>
                <a:lnTo>
                  <a:pt x="1987" y="1949"/>
                </a:lnTo>
                <a:lnTo>
                  <a:pt x="1987" y="1948"/>
                </a:lnTo>
                <a:lnTo>
                  <a:pt x="1988" y="1948"/>
                </a:lnTo>
                <a:lnTo>
                  <a:pt x="1989" y="1948"/>
                </a:lnTo>
                <a:lnTo>
                  <a:pt x="1989" y="1947"/>
                </a:lnTo>
                <a:lnTo>
                  <a:pt x="1990" y="1947"/>
                </a:lnTo>
                <a:lnTo>
                  <a:pt x="1992" y="1946"/>
                </a:lnTo>
                <a:lnTo>
                  <a:pt x="1992" y="1944"/>
                </a:lnTo>
                <a:lnTo>
                  <a:pt x="1991" y="1943"/>
                </a:lnTo>
                <a:lnTo>
                  <a:pt x="1992" y="1942"/>
                </a:lnTo>
                <a:lnTo>
                  <a:pt x="1992" y="1943"/>
                </a:lnTo>
                <a:lnTo>
                  <a:pt x="1994" y="1942"/>
                </a:lnTo>
                <a:lnTo>
                  <a:pt x="1995" y="1942"/>
                </a:lnTo>
                <a:lnTo>
                  <a:pt x="1996" y="1942"/>
                </a:lnTo>
                <a:lnTo>
                  <a:pt x="1997" y="1942"/>
                </a:lnTo>
                <a:lnTo>
                  <a:pt x="1997" y="1941"/>
                </a:lnTo>
                <a:lnTo>
                  <a:pt x="1998" y="1941"/>
                </a:lnTo>
                <a:lnTo>
                  <a:pt x="1999" y="1941"/>
                </a:lnTo>
                <a:lnTo>
                  <a:pt x="1999" y="1940"/>
                </a:lnTo>
                <a:lnTo>
                  <a:pt x="2003" y="1939"/>
                </a:lnTo>
                <a:lnTo>
                  <a:pt x="2003" y="1938"/>
                </a:lnTo>
                <a:lnTo>
                  <a:pt x="2003" y="1936"/>
                </a:lnTo>
                <a:lnTo>
                  <a:pt x="2004" y="1936"/>
                </a:lnTo>
                <a:lnTo>
                  <a:pt x="2004" y="1935"/>
                </a:lnTo>
                <a:lnTo>
                  <a:pt x="2005" y="1935"/>
                </a:lnTo>
                <a:lnTo>
                  <a:pt x="2005" y="1934"/>
                </a:lnTo>
                <a:lnTo>
                  <a:pt x="2006" y="1934"/>
                </a:lnTo>
                <a:lnTo>
                  <a:pt x="2007" y="1935"/>
                </a:lnTo>
                <a:lnTo>
                  <a:pt x="2008" y="1934"/>
                </a:lnTo>
                <a:lnTo>
                  <a:pt x="2010" y="1934"/>
                </a:lnTo>
                <a:lnTo>
                  <a:pt x="2012" y="1932"/>
                </a:lnTo>
                <a:lnTo>
                  <a:pt x="2010" y="1929"/>
                </a:lnTo>
                <a:lnTo>
                  <a:pt x="2012" y="1932"/>
                </a:lnTo>
                <a:lnTo>
                  <a:pt x="2012" y="1931"/>
                </a:lnTo>
                <a:lnTo>
                  <a:pt x="2013" y="1931"/>
                </a:lnTo>
                <a:lnTo>
                  <a:pt x="2014" y="1931"/>
                </a:lnTo>
                <a:lnTo>
                  <a:pt x="2015" y="1931"/>
                </a:lnTo>
                <a:lnTo>
                  <a:pt x="2016" y="1931"/>
                </a:lnTo>
                <a:lnTo>
                  <a:pt x="2016" y="1930"/>
                </a:lnTo>
                <a:lnTo>
                  <a:pt x="2017" y="1930"/>
                </a:lnTo>
                <a:lnTo>
                  <a:pt x="2019" y="1929"/>
                </a:lnTo>
                <a:lnTo>
                  <a:pt x="2020" y="1927"/>
                </a:lnTo>
                <a:lnTo>
                  <a:pt x="2019" y="1926"/>
                </a:lnTo>
                <a:lnTo>
                  <a:pt x="2020" y="1925"/>
                </a:lnTo>
                <a:lnTo>
                  <a:pt x="2019" y="1925"/>
                </a:lnTo>
                <a:lnTo>
                  <a:pt x="2020" y="1925"/>
                </a:lnTo>
                <a:lnTo>
                  <a:pt x="2019" y="1924"/>
                </a:lnTo>
                <a:lnTo>
                  <a:pt x="2019" y="1922"/>
                </a:lnTo>
                <a:lnTo>
                  <a:pt x="2020" y="1922"/>
                </a:lnTo>
                <a:lnTo>
                  <a:pt x="2020" y="1923"/>
                </a:lnTo>
                <a:lnTo>
                  <a:pt x="2020" y="1924"/>
                </a:lnTo>
                <a:lnTo>
                  <a:pt x="2020" y="1925"/>
                </a:lnTo>
                <a:lnTo>
                  <a:pt x="2020" y="1926"/>
                </a:lnTo>
                <a:lnTo>
                  <a:pt x="2020" y="1929"/>
                </a:lnTo>
                <a:lnTo>
                  <a:pt x="2021" y="1929"/>
                </a:lnTo>
                <a:lnTo>
                  <a:pt x="2022" y="1929"/>
                </a:lnTo>
                <a:lnTo>
                  <a:pt x="2022" y="1927"/>
                </a:lnTo>
                <a:lnTo>
                  <a:pt x="2022" y="1926"/>
                </a:lnTo>
                <a:lnTo>
                  <a:pt x="2022" y="1925"/>
                </a:lnTo>
                <a:lnTo>
                  <a:pt x="2022" y="1924"/>
                </a:lnTo>
                <a:lnTo>
                  <a:pt x="2021" y="1924"/>
                </a:lnTo>
                <a:lnTo>
                  <a:pt x="2020" y="1924"/>
                </a:lnTo>
                <a:lnTo>
                  <a:pt x="2020" y="1923"/>
                </a:lnTo>
                <a:lnTo>
                  <a:pt x="2020" y="1922"/>
                </a:lnTo>
                <a:lnTo>
                  <a:pt x="2021" y="1921"/>
                </a:lnTo>
                <a:lnTo>
                  <a:pt x="2020" y="1922"/>
                </a:lnTo>
                <a:lnTo>
                  <a:pt x="2020" y="1923"/>
                </a:lnTo>
                <a:lnTo>
                  <a:pt x="2021" y="1922"/>
                </a:lnTo>
                <a:lnTo>
                  <a:pt x="2022" y="1922"/>
                </a:lnTo>
                <a:lnTo>
                  <a:pt x="2023" y="1922"/>
                </a:lnTo>
                <a:lnTo>
                  <a:pt x="2022" y="1922"/>
                </a:lnTo>
                <a:lnTo>
                  <a:pt x="2020" y="1923"/>
                </a:lnTo>
                <a:lnTo>
                  <a:pt x="2020" y="1924"/>
                </a:lnTo>
                <a:lnTo>
                  <a:pt x="2021" y="1924"/>
                </a:lnTo>
                <a:lnTo>
                  <a:pt x="2022" y="1924"/>
                </a:lnTo>
                <a:lnTo>
                  <a:pt x="2022" y="1923"/>
                </a:lnTo>
                <a:lnTo>
                  <a:pt x="2022" y="1924"/>
                </a:lnTo>
                <a:lnTo>
                  <a:pt x="2022" y="1925"/>
                </a:lnTo>
                <a:lnTo>
                  <a:pt x="2022" y="1926"/>
                </a:lnTo>
                <a:lnTo>
                  <a:pt x="2025" y="1925"/>
                </a:lnTo>
                <a:lnTo>
                  <a:pt x="2027" y="1925"/>
                </a:lnTo>
                <a:lnTo>
                  <a:pt x="2025" y="1921"/>
                </a:lnTo>
                <a:lnTo>
                  <a:pt x="2027" y="1921"/>
                </a:lnTo>
                <a:lnTo>
                  <a:pt x="2027" y="1924"/>
                </a:lnTo>
                <a:lnTo>
                  <a:pt x="2028" y="1924"/>
                </a:lnTo>
                <a:lnTo>
                  <a:pt x="2028" y="1923"/>
                </a:lnTo>
                <a:lnTo>
                  <a:pt x="2027" y="1923"/>
                </a:lnTo>
                <a:lnTo>
                  <a:pt x="2028" y="1923"/>
                </a:lnTo>
                <a:lnTo>
                  <a:pt x="2028" y="1924"/>
                </a:lnTo>
                <a:lnTo>
                  <a:pt x="2029" y="1922"/>
                </a:lnTo>
                <a:lnTo>
                  <a:pt x="2029" y="1921"/>
                </a:lnTo>
                <a:lnTo>
                  <a:pt x="2028" y="1917"/>
                </a:lnTo>
                <a:lnTo>
                  <a:pt x="2029" y="1917"/>
                </a:lnTo>
                <a:lnTo>
                  <a:pt x="2029" y="1918"/>
                </a:lnTo>
                <a:lnTo>
                  <a:pt x="2030" y="1918"/>
                </a:lnTo>
                <a:lnTo>
                  <a:pt x="2031" y="1918"/>
                </a:lnTo>
                <a:lnTo>
                  <a:pt x="2032" y="1919"/>
                </a:lnTo>
                <a:lnTo>
                  <a:pt x="2033" y="1921"/>
                </a:lnTo>
                <a:lnTo>
                  <a:pt x="2034" y="1921"/>
                </a:lnTo>
                <a:lnTo>
                  <a:pt x="2034" y="1922"/>
                </a:lnTo>
                <a:lnTo>
                  <a:pt x="2036" y="1922"/>
                </a:lnTo>
                <a:lnTo>
                  <a:pt x="2037" y="1923"/>
                </a:lnTo>
                <a:lnTo>
                  <a:pt x="2038" y="1923"/>
                </a:lnTo>
                <a:lnTo>
                  <a:pt x="2038" y="1924"/>
                </a:lnTo>
                <a:lnTo>
                  <a:pt x="2039" y="1924"/>
                </a:lnTo>
                <a:lnTo>
                  <a:pt x="2040" y="1925"/>
                </a:lnTo>
                <a:lnTo>
                  <a:pt x="2041" y="1925"/>
                </a:lnTo>
                <a:lnTo>
                  <a:pt x="2042" y="1925"/>
                </a:lnTo>
                <a:lnTo>
                  <a:pt x="2042" y="1926"/>
                </a:lnTo>
                <a:lnTo>
                  <a:pt x="2044" y="1926"/>
                </a:lnTo>
                <a:lnTo>
                  <a:pt x="2045" y="1926"/>
                </a:lnTo>
                <a:lnTo>
                  <a:pt x="2045" y="1927"/>
                </a:lnTo>
                <a:lnTo>
                  <a:pt x="2045" y="1929"/>
                </a:lnTo>
                <a:lnTo>
                  <a:pt x="2045" y="1930"/>
                </a:lnTo>
                <a:lnTo>
                  <a:pt x="2045" y="1931"/>
                </a:lnTo>
                <a:lnTo>
                  <a:pt x="2045" y="1932"/>
                </a:lnTo>
                <a:lnTo>
                  <a:pt x="2045" y="1933"/>
                </a:lnTo>
                <a:lnTo>
                  <a:pt x="2045" y="1934"/>
                </a:lnTo>
                <a:lnTo>
                  <a:pt x="2046" y="1934"/>
                </a:lnTo>
                <a:lnTo>
                  <a:pt x="2046" y="1933"/>
                </a:lnTo>
                <a:lnTo>
                  <a:pt x="2046" y="1932"/>
                </a:lnTo>
                <a:lnTo>
                  <a:pt x="2045" y="1930"/>
                </a:lnTo>
                <a:lnTo>
                  <a:pt x="2045" y="1927"/>
                </a:lnTo>
                <a:lnTo>
                  <a:pt x="2046" y="1927"/>
                </a:lnTo>
                <a:lnTo>
                  <a:pt x="2048" y="1929"/>
                </a:lnTo>
                <a:lnTo>
                  <a:pt x="2049" y="1930"/>
                </a:lnTo>
                <a:lnTo>
                  <a:pt x="2050" y="1930"/>
                </a:lnTo>
                <a:lnTo>
                  <a:pt x="2052" y="1931"/>
                </a:lnTo>
                <a:lnTo>
                  <a:pt x="2053" y="1931"/>
                </a:lnTo>
                <a:lnTo>
                  <a:pt x="2053" y="1930"/>
                </a:lnTo>
                <a:lnTo>
                  <a:pt x="2053" y="1929"/>
                </a:lnTo>
                <a:lnTo>
                  <a:pt x="2053" y="1927"/>
                </a:lnTo>
                <a:lnTo>
                  <a:pt x="2052" y="1927"/>
                </a:lnTo>
                <a:lnTo>
                  <a:pt x="2052" y="1926"/>
                </a:lnTo>
                <a:lnTo>
                  <a:pt x="2050" y="1926"/>
                </a:lnTo>
                <a:lnTo>
                  <a:pt x="2049" y="1926"/>
                </a:lnTo>
                <a:lnTo>
                  <a:pt x="2049" y="1925"/>
                </a:lnTo>
                <a:lnTo>
                  <a:pt x="2048" y="1925"/>
                </a:lnTo>
                <a:lnTo>
                  <a:pt x="2047" y="1925"/>
                </a:lnTo>
                <a:lnTo>
                  <a:pt x="2047" y="1924"/>
                </a:lnTo>
                <a:lnTo>
                  <a:pt x="2046" y="1924"/>
                </a:lnTo>
                <a:lnTo>
                  <a:pt x="2045" y="1923"/>
                </a:lnTo>
                <a:lnTo>
                  <a:pt x="2044" y="1923"/>
                </a:lnTo>
                <a:lnTo>
                  <a:pt x="2044" y="1922"/>
                </a:lnTo>
                <a:lnTo>
                  <a:pt x="2042" y="1922"/>
                </a:lnTo>
                <a:lnTo>
                  <a:pt x="2041" y="1921"/>
                </a:lnTo>
                <a:lnTo>
                  <a:pt x="2040" y="1921"/>
                </a:lnTo>
                <a:lnTo>
                  <a:pt x="2039" y="1921"/>
                </a:lnTo>
                <a:lnTo>
                  <a:pt x="2038" y="1921"/>
                </a:lnTo>
                <a:lnTo>
                  <a:pt x="2038" y="1919"/>
                </a:lnTo>
                <a:lnTo>
                  <a:pt x="2037" y="1919"/>
                </a:lnTo>
                <a:lnTo>
                  <a:pt x="2037" y="1918"/>
                </a:lnTo>
                <a:lnTo>
                  <a:pt x="2036" y="1918"/>
                </a:lnTo>
                <a:lnTo>
                  <a:pt x="2036" y="1917"/>
                </a:lnTo>
                <a:lnTo>
                  <a:pt x="2034" y="1917"/>
                </a:lnTo>
                <a:lnTo>
                  <a:pt x="2036" y="1916"/>
                </a:lnTo>
                <a:lnTo>
                  <a:pt x="2036" y="1915"/>
                </a:lnTo>
                <a:lnTo>
                  <a:pt x="2036" y="1914"/>
                </a:lnTo>
                <a:lnTo>
                  <a:pt x="2036" y="1913"/>
                </a:lnTo>
                <a:lnTo>
                  <a:pt x="2037" y="1913"/>
                </a:lnTo>
                <a:lnTo>
                  <a:pt x="2037" y="1912"/>
                </a:lnTo>
                <a:lnTo>
                  <a:pt x="2037" y="1910"/>
                </a:lnTo>
                <a:lnTo>
                  <a:pt x="2038" y="1910"/>
                </a:lnTo>
                <a:lnTo>
                  <a:pt x="2038" y="1909"/>
                </a:lnTo>
                <a:lnTo>
                  <a:pt x="2038" y="1908"/>
                </a:lnTo>
                <a:lnTo>
                  <a:pt x="2039" y="1908"/>
                </a:lnTo>
                <a:lnTo>
                  <a:pt x="2039" y="1907"/>
                </a:lnTo>
                <a:lnTo>
                  <a:pt x="2040" y="1907"/>
                </a:lnTo>
                <a:lnTo>
                  <a:pt x="2040" y="1906"/>
                </a:lnTo>
                <a:lnTo>
                  <a:pt x="2041" y="1906"/>
                </a:lnTo>
                <a:lnTo>
                  <a:pt x="2042" y="1906"/>
                </a:lnTo>
                <a:lnTo>
                  <a:pt x="2044" y="1906"/>
                </a:lnTo>
                <a:lnTo>
                  <a:pt x="2045" y="1906"/>
                </a:lnTo>
                <a:lnTo>
                  <a:pt x="2046" y="1906"/>
                </a:lnTo>
                <a:lnTo>
                  <a:pt x="2046" y="1907"/>
                </a:lnTo>
                <a:lnTo>
                  <a:pt x="2047" y="1907"/>
                </a:lnTo>
                <a:lnTo>
                  <a:pt x="2048" y="1907"/>
                </a:lnTo>
                <a:lnTo>
                  <a:pt x="2048" y="1908"/>
                </a:lnTo>
                <a:lnTo>
                  <a:pt x="2049" y="1908"/>
                </a:lnTo>
                <a:lnTo>
                  <a:pt x="2050" y="1909"/>
                </a:lnTo>
                <a:lnTo>
                  <a:pt x="2050" y="1910"/>
                </a:lnTo>
                <a:lnTo>
                  <a:pt x="2052" y="1910"/>
                </a:lnTo>
                <a:lnTo>
                  <a:pt x="2052" y="1912"/>
                </a:lnTo>
                <a:lnTo>
                  <a:pt x="2053" y="1912"/>
                </a:lnTo>
                <a:lnTo>
                  <a:pt x="2053" y="1913"/>
                </a:lnTo>
                <a:lnTo>
                  <a:pt x="2053" y="1914"/>
                </a:lnTo>
                <a:lnTo>
                  <a:pt x="2054" y="1915"/>
                </a:lnTo>
                <a:lnTo>
                  <a:pt x="2054" y="1916"/>
                </a:lnTo>
                <a:lnTo>
                  <a:pt x="2053" y="1916"/>
                </a:lnTo>
                <a:lnTo>
                  <a:pt x="2053" y="1917"/>
                </a:lnTo>
                <a:lnTo>
                  <a:pt x="2053" y="1918"/>
                </a:lnTo>
                <a:lnTo>
                  <a:pt x="2053" y="1919"/>
                </a:lnTo>
                <a:lnTo>
                  <a:pt x="2054" y="1919"/>
                </a:lnTo>
                <a:lnTo>
                  <a:pt x="2054" y="1921"/>
                </a:lnTo>
                <a:lnTo>
                  <a:pt x="2055" y="1921"/>
                </a:lnTo>
                <a:lnTo>
                  <a:pt x="2054" y="1921"/>
                </a:lnTo>
                <a:lnTo>
                  <a:pt x="2054" y="1922"/>
                </a:lnTo>
                <a:lnTo>
                  <a:pt x="2055" y="1922"/>
                </a:lnTo>
                <a:lnTo>
                  <a:pt x="2055" y="1921"/>
                </a:lnTo>
                <a:lnTo>
                  <a:pt x="2056" y="1922"/>
                </a:lnTo>
                <a:lnTo>
                  <a:pt x="2057" y="1923"/>
                </a:lnTo>
                <a:lnTo>
                  <a:pt x="2058" y="1923"/>
                </a:lnTo>
                <a:lnTo>
                  <a:pt x="2059" y="1923"/>
                </a:lnTo>
                <a:lnTo>
                  <a:pt x="2061" y="1923"/>
                </a:lnTo>
                <a:lnTo>
                  <a:pt x="2061" y="1919"/>
                </a:lnTo>
                <a:lnTo>
                  <a:pt x="2061" y="1918"/>
                </a:lnTo>
                <a:lnTo>
                  <a:pt x="2061" y="1915"/>
                </a:lnTo>
                <a:lnTo>
                  <a:pt x="2059" y="1915"/>
                </a:lnTo>
                <a:lnTo>
                  <a:pt x="2058" y="1915"/>
                </a:lnTo>
                <a:lnTo>
                  <a:pt x="2057" y="1915"/>
                </a:lnTo>
                <a:lnTo>
                  <a:pt x="2057" y="1916"/>
                </a:lnTo>
                <a:lnTo>
                  <a:pt x="2057" y="1915"/>
                </a:lnTo>
                <a:lnTo>
                  <a:pt x="2058" y="1915"/>
                </a:lnTo>
                <a:lnTo>
                  <a:pt x="2059" y="1915"/>
                </a:lnTo>
                <a:lnTo>
                  <a:pt x="2061" y="1915"/>
                </a:lnTo>
                <a:lnTo>
                  <a:pt x="2059" y="1913"/>
                </a:lnTo>
                <a:lnTo>
                  <a:pt x="2058" y="1913"/>
                </a:lnTo>
                <a:lnTo>
                  <a:pt x="2058" y="1914"/>
                </a:lnTo>
                <a:lnTo>
                  <a:pt x="2057" y="1914"/>
                </a:lnTo>
                <a:lnTo>
                  <a:pt x="2056" y="1913"/>
                </a:lnTo>
                <a:lnTo>
                  <a:pt x="2057" y="1913"/>
                </a:lnTo>
                <a:lnTo>
                  <a:pt x="2057" y="1914"/>
                </a:lnTo>
                <a:lnTo>
                  <a:pt x="2058" y="1913"/>
                </a:lnTo>
                <a:lnTo>
                  <a:pt x="2059" y="1913"/>
                </a:lnTo>
                <a:lnTo>
                  <a:pt x="2061" y="1913"/>
                </a:lnTo>
                <a:lnTo>
                  <a:pt x="2061" y="1912"/>
                </a:lnTo>
                <a:lnTo>
                  <a:pt x="2058" y="1912"/>
                </a:lnTo>
                <a:lnTo>
                  <a:pt x="2057" y="1912"/>
                </a:lnTo>
                <a:lnTo>
                  <a:pt x="2057" y="1910"/>
                </a:lnTo>
                <a:lnTo>
                  <a:pt x="2056" y="1912"/>
                </a:lnTo>
                <a:lnTo>
                  <a:pt x="2057" y="1910"/>
                </a:lnTo>
                <a:lnTo>
                  <a:pt x="2056" y="1909"/>
                </a:lnTo>
                <a:lnTo>
                  <a:pt x="2055" y="1910"/>
                </a:lnTo>
                <a:lnTo>
                  <a:pt x="2055" y="1909"/>
                </a:lnTo>
                <a:lnTo>
                  <a:pt x="2055" y="1910"/>
                </a:lnTo>
                <a:lnTo>
                  <a:pt x="2055" y="1909"/>
                </a:lnTo>
                <a:lnTo>
                  <a:pt x="2056" y="1909"/>
                </a:lnTo>
                <a:lnTo>
                  <a:pt x="2057" y="1909"/>
                </a:lnTo>
                <a:lnTo>
                  <a:pt x="2056" y="1909"/>
                </a:lnTo>
                <a:lnTo>
                  <a:pt x="2057" y="1909"/>
                </a:lnTo>
                <a:lnTo>
                  <a:pt x="2057" y="1908"/>
                </a:lnTo>
                <a:lnTo>
                  <a:pt x="2056" y="1908"/>
                </a:lnTo>
                <a:lnTo>
                  <a:pt x="2057" y="1908"/>
                </a:lnTo>
                <a:lnTo>
                  <a:pt x="2056" y="1908"/>
                </a:lnTo>
                <a:lnTo>
                  <a:pt x="2055" y="1908"/>
                </a:lnTo>
                <a:lnTo>
                  <a:pt x="2054" y="1908"/>
                </a:lnTo>
                <a:lnTo>
                  <a:pt x="2054" y="1909"/>
                </a:lnTo>
                <a:lnTo>
                  <a:pt x="2054" y="1908"/>
                </a:lnTo>
                <a:lnTo>
                  <a:pt x="2055" y="1908"/>
                </a:lnTo>
                <a:lnTo>
                  <a:pt x="2056" y="1908"/>
                </a:lnTo>
                <a:lnTo>
                  <a:pt x="2056" y="1907"/>
                </a:lnTo>
                <a:lnTo>
                  <a:pt x="2056" y="1908"/>
                </a:lnTo>
                <a:lnTo>
                  <a:pt x="2055" y="1908"/>
                </a:lnTo>
                <a:lnTo>
                  <a:pt x="2055" y="1907"/>
                </a:lnTo>
                <a:lnTo>
                  <a:pt x="2052" y="1904"/>
                </a:lnTo>
                <a:lnTo>
                  <a:pt x="2052" y="1902"/>
                </a:lnTo>
                <a:lnTo>
                  <a:pt x="2052" y="1901"/>
                </a:lnTo>
                <a:lnTo>
                  <a:pt x="2050" y="1901"/>
                </a:lnTo>
                <a:lnTo>
                  <a:pt x="2050" y="1900"/>
                </a:lnTo>
                <a:lnTo>
                  <a:pt x="2050" y="1899"/>
                </a:lnTo>
                <a:lnTo>
                  <a:pt x="2049" y="1899"/>
                </a:lnTo>
                <a:lnTo>
                  <a:pt x="2049" y="1898"/>
                </a:lnTo>
                <a:lnTo>
                  <a:pt x="2048" y="1896"/>
                </a:lnTo>
                <a:lnTo>
                  <a:pt x="2049" y="1896"/>
                </a:lnTo>
                <a:lnTo>
                  <a:pt x="2049" y="1894"/>
                </a:lnTo>
                <a:lnTo>
                  <a:pt x="2049" y="1893"/>
                </a:lnTo>
                <a:lnTo>
                  <a:pt x="2050" y="1893"/>
                </a:lnTo>
                <a:lnTo>
                  <a:pt x="2050" y="1892"/>
                </a:lnTo>
                <a:lnTo>
                  <a:pt x="2052" y="1892"/>
                </a:lnTo>
                <a:lnTo>
                  <a:pt x="2053" y="1892"/>
                </a:lnTo>
                <a:lnTo>
                  <a:pt x="2053" y="1891"/>
                </a:lnTo>
                <a:lnTo>
                  <a:pt x="2054" y="1891"/>
                </a:lnTo>
                <a:lnTo>
                  <a:pt x="2054" y="1890"/>
                </a:lnTo>
                <a:lnTo>
                  <a:pt x="2055" y="1890"/>
                </a:lnTo>
                <a:lnTo>
                  <a:pt x="2055" y="1889"/>
                </a:lnTo>
                <a:lnTo>
                  <a:pt x="2056" y="1889"/>
                </a:lnTo>
                <a:lnTo>
                  <a:pt x="2056" y="1888"/>
                </a:lnTo>
                <a:lnTo>
                  <a:pt x="2057" y="1888"/>
                </a:lnTo>
                <a:lnTo>
                  <a:pt x="2057" y="1887"/>
                </a:lnTo>
                <a:lnTo>
                  <a:pt x="2058" y="1885"/>
                </a:lnTo>
                <a:lnTo>
                  <a:pt x="2059" y="1885"/>
                </a:lnTo>
                <a:lnTo>
                  <a:pt x="2061" y="1885"/>
                </a:lnTo>
                <a:lnTo>
                  <a:pt x="2062" y="1885"/>
                </a:lnTo>
                <a:lnTo>
                  <a:pt x="2063" y="1885"/>
                </a:lnTo>
                <a:lnTo>
                  <a:pt x="2064" y="1885"/>
                </a:lnTo>
                <a:lnTo>
                  <a:pt x="2065" y="1885"/>
                </a:lnTo>
                <a:lnTo>
                  <a:pt x="2065" y="1884"/>
                </a:lnTo>
                <a:lnTo>
                  <a:pt x="2066" y="1884"/>
                </a:lnTo>
                <a:lnTo>
                  <a:pt x="2067" y="1884"/>
                </a:lnTo>
                <a:lnTo>
                  <a:pt x="2067" y="1883"/>
                </a:lnTo>
                <a:lnTo>
                  <a:pt x="2067" y="1882"/>
                </a:lnTo>
                <a:lnTo>
                  <a:pt x="2067" y="1883"/>
                </a:lnTo>
                <a:lnTo>
                  <a:pt x="2067" y="1884"/>
                </a:lnTo>
                <a:lnTo>
                  <a:pt x="2069" y="1884"/>
                </a:lnTo>
                <a:lnTo>
                  <a:pt x="2069" y="1883"/>
                </a:lnTo>
                <a:lnTo>
                  <a:pt x="2070" y="1883"/>
                </a:lnTo>
                <a:lnTo>
                  <a:pt x="2069" y="1883"/>
                </a:lnTo>
                <a:lnTo>
                  <a:pt x="2070" y="1883"/>
                </a:lnTo>
                <a:lnTo>
                  <a:pt x="2070" y="1884"/>
                </a:lnTo>
                <a:lnTo>
                  <a:pt x="2072" y="1883"/>
                </a:lnTo>
                <a:lnTo>
                  <a:pt x="2075" y="1883"/>
                </a:lnTo>
                <a:lnTo>
                  <a:pt x="2077" y="1883"/>
                </a:lnTo>
                <a:lnTo>
                  <a:pt x="2078" y="1883"/>
                </a:lnTo>
                <a:lnTo>
                  <a:pt x="2078" y="1884"/>
                </a:lnTo>
                <a:lnTo>
                  <a:pt x="2079" y="1884"/>
                </a:lnTo>
                <a:lnTo>
                  <a:pt x="2079" y="1883"/>
                </a:lnTo>
                <a:lnTo>
                  <a:pt x="2080" y="1883"/>
                </a:lnTo>
                <a:lnTo>
                  <a:pt x="2081" y="1883"/>
                </a:lnTo>
                <a:lnTo>
                  <a:pt x="2082" y="1883"/>
                </a:lnTo>
                <a:lnTo>
                  <a:pt x="2086" y="1882"/>
                </a:lnTo>
                <a:lnTo>
                  <a:pt x="2087" y="1882"/>
                </a:lnTo>
                <a:lnTo>
                  <a:pt x="2091" y="1882"/>
                </a:lnTo>
                <a:lnTo>
                  <a:pt x="2092" y="1882"/>
                </a:lnTo>
                <a:lnTo>
                  <a:pt x="2094" y="1882"/>
                </a:lnTo>
                <a:lnTo>
                  <a:pt x="2095" y="1882"/>
                </a:lnTo>
                <a:lnTo>
                  <a:pt x="2096" y="1882"/>
                </a:lnTo>
                <a:lnTo>
                  <a:pt x="2097" y="1882"/>
                </a:lnTo>
                <a:lnTo>
                  <a:pt x="2098" y="1882"/>
                </a:lnTo>
                <a:lnTo>
                  <a:pt x="2099" y="1881"/>
                </a:lnTo>
                <a:lnTo>
                  <a:pt x="2100" y="1881"/>
                </a:lnTo>
                <a:lnTo>
                  <a:pt x="2100" y="1880"/>
                </a:lnTo>
                <a:lnTo>
                  <a:pt x="2102" y="1880"/>
                </a:lnTo>
                <a:lnTo>
                  <a:pt x="2102" y="1879"/>
                </a:lnTo>
                <a:lnTo>
                  <a:pt x="2103" y="1879"/>
                </a:lnTo>
                <a:lnTo>
                  <a:pt x="2104" y="1879"/>
                </a:lnTo>
                <a:lnTo>
                  <a:pt x="2105" y="1879"/>
                </a:lnTo>
                <a:lnTo>
                  <a:pt x="2106" y="1879"/>
                </a:lnTo>
                <a:lnTo>
                  <a:pt x="2107" y="1879"/>
                </a:lnTo>
                <a:lnTo>
                  <a:pt x="2107" y="1877"/>
                </a:lnTo>
                <a:lnTo>
                  <a:pt x="2108" y="1877"/>
                </a:lnTo>
                <a:lnTo>
                  <a:pt x="2108" y="1876"/>
                </a:lnTo>
                <a:lnTo>
                  <a:pt x="2109" y="1876"/>
                </a:lnTo>
                <a:lnTo>
                  <a:pt x="2111" y="1876"/>
                </a:lnTo>
                <a:lnTo>
                  <a:pt x="2111" y="1875"/>
                </a:lnTo>
                <a:lnTo>
                  <a:pt x="2112" y="1875"/>
                </a:lnTo>
                <a:lnTo>
                  <a:pt x="2112" y="1874"/>
                </a:lnTo>
                <a:lnTo>
                  <a:pt x="2113" y="1874"/>
                </a:lnTo>
                <a:lnTo>
                  <a:pt x="2113" y="1873"/>
                </a:lnTo>
                <a:lnTo>
                  <a:pt x="2114" y="1873"/>
                </a:lnTo>
                <a:lnTo>
                  <a:pt x="2114" y="1872"/>
                </a:lnTo>
                <a:lnTo>
                  <a:pt x="2115" y="1872"/>
                </a:lnTo>
                <a:lnTo>
                  <a:pt x="2116" y="1871"/>
                </a:lnTo>
                <a:lnTo>
                  <a:pt x="2117" y="1869"/>
                </a:lnTo>
                <a:lnTo>
                  <a:pt x="2117" y="1868"/>
                </a:lnTo>
                <a:lnTo>
                  <a:pt x="2119" y="1868"/>
                </a:lnTo>
                <a:lnTo>
                  <a:pt x="2120" y="1867"/>
                </a:lnTo>
                <a:lnTo>
                  <a:pt x="2120" y="1866"/>
                </a:lnTo>
                <a:lnTo>
                  <a:pt x="2121" y="1866"/>
                </a:lnTo>
                <a:lnTo>
                  <a:pt x="2121" y="1865"/>
                </a:lnTo>
                <a:lnTo>
                  <a:pt x="2122" y="1865"/>
                </a:lnTo>
                <a:lnTo>
                  <a:pt x="2122" y="1864"/>
                </a:lnTo>
                <a:lnTo>
                  <a:pt x="2123" y="1864"/>
                </a:lnTo>
                <a:lnTo>
                  <a:pt x="2123" y="1863"/>
                </a:lnTo>
                <a:lnTo>
                  <a:pt x="2124" y="1863"/>
                </a:lnTo>
                <a:lnTo>
                  <a:pt x="2124" y="1862"/>
                </a:lnTo>
                <a:lnTo>
                  <a:pt x="2125" y="1862"/>
                </a:lnTo>
                <a:lnTo>
                  <a:pt x="2125" y="1860"/>
                </a:lnTo>
                <a:lnTo>
                  <a:pt x="2126" y="1860"/>
                </a:lnTo>
                <a:lnTo>
                  <a:pt x="2128" y="1860"/>
                </a:lnTo>
                <a:lnTo>
                  <a:pt x="2129" y="1859"/>
                </a:lnTo>
                <a:lnTo>
                  <a:pt x="2132" y="1859"/>
                </a:lnTo>
                <a:lnTo>
                  <a:pt x="2133" y="1859"/>
                </a:lnTo>
                <a:lnTo>
                  <a:pt x="2133" y="1860"/>
                </a:lnTo>
                <a:lnTo>
                  <a:pt x="2134" y="1860"/>
                </a:lnTo>
                <a:lnTo>
                  <a:pt x="2133" y="1860"/>
                </a:lnTo>
                <a:lnTo>
                  <a:pt x="2133" y="1862"/>
                </a:lnTo>
                <a:lnTo>
                  <a:pt x="2132" y="1863"/>
                </a:lnTo>
                <a:lnTo>
                  <a:pt x="2133" y="1863"/>
                </a:lnTo>
                <a:lnTo>
                  <a:pt x="2132" y="1863"/>
                </a:lnTo>
                <a:lnTo>
                  <a:pt x="2131" y="1863"/>
                </a:lnTo>
                <a:lnTo>
                  <a:pt x="2131" y="1864"/>
                </a:lnTo>
                <a:lnTo>
                  <a:pt x="2130" y="1864"/>
                </a:lnTo>
                <a:lnTo>
                  <a:pt x="2130" y="1865"/>
                </a:lnTo>
                <a:lnTo>
                  <a:pt x="2129" y="1866"/>
                </a:lnTo>
                <a:lnTo>
                  <a:pt x="2129" y="1867"/>
                </a:lnTo>
                <a:lnTo>
                  <a:pt x="2129" y="1868"/>
                </a:lnTo>
                <a:lnTo>
                  <a:pt x="2128" y="1868"/>
                </a:lnTo>
                <a:lnTo>
                  <a:pt x="2128" y="1869"/>
                </a:lnTo>
                <a:lnTo>
                  <a:pt x="2128" y="1871"/>
                </a:lnTo>
                <a:lnTo>
                  <a:pt x="2126" y="1873"/>
                </a:lnTo>
                <a:lnTo>
                  <a:pt x="2125" y="1873"/>
                </a:lnTo>
                <a:lnTo>
                  <a:pt x="2125" y="1874"/>
                </a:lnTo>
                <a:lnTo>
                  <a:pt x="2124" y="1875"/>
                </a:lnTo>
                <a:lnTo>
                  <a:pt x="2123" y="1875"/>
                </a:lnTo>
                <a:lnTo>
                  <a:pt x="2123" y="1876"/>
                </a:lnTo>
                <a:lnTo>
                  <a:pt x="2122" y="1876"/>
                </a:lnTo>
                <a:lnTo>
                  <a:pt x="2122" y="1877"/>
                </a:lnTo>
                <a:lnTo>
                  <a:pt x="2121" y="1877"/>
                </a:lnTo>
                <a:lnTo>
                  <a:pt x="2121" y="1879"/>
                </a:lnTo>
                <a:lnTo>
                  <a:pt x="2120" y="1879"/>
                </a:lnTo>
                <a:lnTo>
                  <a:pt x="2119" y="1879"/>
                </a:lnTo>
                <a:lnTo>
                  <a:pt x="2119" y="1880"/>
                </a:lnTo>
                <a:lnTo>
                  <a:pt x="2117" y="1880"/>
                </a:lnTo>
                <a:lnTo>
                  <a:pt x="2117" y="1881"/>
                </a:lnTo>
                <a:lnTo>
                  <a:pt x="2117" y="1882"/>
                </a:lnTo>
                <a:lnTo>
                  <a:pt x="2116" y="1882"/>
                </a:lnTo>
                <a:lnTo>
                  <a:pt x="2116" y="1883"/>
                </a:lnTo>
                <a:lnTo>
                  <a:pt x="2115" y="1883"/>
                </a:lnTo>
                <a:lnTo>
                  <a:pt x="2115" y="1884"/>
                </a:lnTo>
                <a:lnTo>
                  <a:pt x="2115" y="1885"/>
                </a:lnTo>
                <a:lnTo>
                  <a:pt x="2115" y="1887"/>
                </a:lnTo>
                <a:lnTo>
                  <a:pt x="2114" y="1890"/>
                </a:lnTo>
                <a:lnTo>
                  <a:pt x="2114" y="1891"/>
                </a:lnTo>
                <a:lnTo>
                  <a:pt x="2113" y="1891"/>
                </a:lnTo>
                <a:lnTo>
                  <a:pt x="2113" y="1892"/>
                </a:lnTo>
                <a:lnTo>
                  <a:pt x="2113" y="1893"/>
                </a:lnTo>
                <a:lnTo>
                  <a:pt x="2113" y="1894"/>
                </a:lnTo>
                <a:lnTo>
                  <a:pt x="2112" y="1894"/>
                </a:lnTo>
                <a:lnTo>
                  <a:pt x="2112" y="1896"/>
                </a:lnTo>
                <a:lnTo>
                  <a:pt x="2112" y="1897"/>
                </a:lnTo>
                <a:lnTo>
                  <a:pt x="2112" y="1898"/>
                </a:lnTo>
                <a:lnTo>
                  <a:pt x="2112" y="1899"/>
                </a:lnTo>
                <a:lnTo>
                  <a:pt x="2112" y="1900"/>
                </a:lnTo>
                <a:lnTo>
                  <a:pt x="2112" y="1901"/>
                </a:lnTo>
                <a:lnTo>
                  <a:pt x="2113" y="1901"/>
                </a:lnTo>
                <a:lnTo>
                  <a:pt x="2113" y="1902"/>
                </a:lnTo>
                <a:lnTo>
                  <a:pt x="2113" y="1904"/>
                </a:lnTo>
                <a:lnTo>
                  <a:pt x="2113" y="1905"/>
                </a:lnTo>
                <a:lnTo>
                  <a:pt x="2112" y="1905"/>
                </a:lnTo>
                <a:lnTo>
                  <a:pt x="2112" y="1906"/>
                </a:lnTo>
                <a:lnTo>
                  <a:pt x="2113" y="1906"/>
                </a:lnTo>
                <a:lnTo>
                  <a:pt x="2113" y="1907"/>
                </a:lnTo>
                <a:lnTo>
                  <a:pt x="2113" y="1908"/>
                </a:lnTo>
                <a:lnTo>
                  <a:pt x="2113" y="1909"/>
                </a:lnTo>
                <a:lnTo>
                  <a:pt x="2114" y="1909"/>
                </a:lnTo>
                <a:lnTo>
                  <a:pt x="2114" y="1910"/>
                </a:lnTo>
                <a:lnTo>
                  <a:pt x="2115" y="1910"/>
                </a:lnTo>
                <a:lnTo>
                  <a:pt x="2115" y="1909"/>
                </a:lnTo>
                <a:lnTo>
                  <a:pt x="2114" y="1909"/>
                </a:lnTo>
                <a:lnTo>
                  <a:pt x="2114" y="1908"/>
                </a:lnTo>
                <a:lnTo>
                  <a:pt x="2114" y="1907"/>
                </a:lnTo>
                <a:lnTo>
                  <a:pt x="2114" y="1905"/>
                </a:lnTo>
                <a:lnTo>
                  <a:pt x="2114" y="1904"/>
                </a:lnTo>
                <a:lnTo>
                  <a:pt x="2114" y="1902"/>
                </a:lnTo>
                <a:lnTo>
                  <a:pt x="2113" y="1902"/>
                </a:lnTo>
                <a:lnTo>
                  <a:pt x="2114" y="1902"/>
                </a:lnTo>
                <a:lnTo>
                  <a:pt x="2114" y="1904"/>
                </a:lnTo>
                <a:lnTo>
                  <a:pt x="2114" y="1905"/>
                </a:lnTo>
                <a:lnTo>
                  <a:pt x="2114" y="1906"/>
                </a:lnTo>
                <a:lnTo>
                  <a:pt x="2114" y="1907"/>
                </a:lnTo>
                <a:lnTo>
                  <a:pt x="2114" y="1908"/>
                </a:lnTo>
                <a:lnTo>
                  <a:pt x="2115" y="1908"/>
                </a:lnTo>
                <a:lnTo>
                  <a:pt x="2115" y="1909"/>
                </a:lnTo>
                <a:lnTo>
                  <a:pt x="2115" y="1910"/>
                </a:lnTo>
                <a:lnTo>
                  <a:pt x="2116" y="1910"/>
                </a:lnTo>
                <a:lnTo>
                  <a:pt x="2116" y="1909"/>
                </a:lnTo>
                <a:lnTo>
                  <a:pt x="2116" y="1908"/>
                </a:lnTo>
                <a:lnTo>
                  <a:pt x="2116" y="1907"/>
                </a:lnTo>
                <a:lnTo>
                  <a:pt x="2116" y="1906"/>
                </a:lnTo>
                <a:lnTo>
                  <a:pt x="2116" y="1905"/>
                </a:lnTo>
                <a:lnTo>
                  <a:pt x="2115" y="1905"/>
                </a:lnTo>
                <a:lnTo>
                  <a:pt x="2115" y="1904"/>
                </a:lnTo>
                <a:lnTo>
                  <a:pt x="2115" y="1902"/>
                </a:lnTo>
                <a:lnTo>
                  <a:pt x="2116" y="1902"/>
                </a:lnTo>
                <a:lnTo>
                  <a:pt x="2115" y="1902"/>
                </a:lnTo>
                <a:lnTo>
                  <a:pt x="2116" y="1907"/>
                </a:lnTo>
                <a:lnTo>
                  <a:pt x="2116" y="1908"/>
                </a:lnTo>
                <a:lnTo>
                  <a:pt x="2116" y="1909"/>
                </a:lnTo>
                <a:lnTo>
                  <a:pt x="2116" y="1910"/>
                </a:lnTo>
                <a:lnTo>
                  <a:pt x="2117" y="1909"/>
                </a:lnTo>
                <a:lnTo>
                  <a:pt x="2117" y="1910"/>
                </a:lnTo>
                <a:lnTo>
                  <a:pt x="2117" y="1909"/>
                </a:lnTo>
                <a:lnTo>
                  <a:pt x="2117" y="1910"/>
                </a:lnTo>
                <a:lnTo>
                  <a:pt x="2117" y="1909"/>
                </a:lnTo>
                <a:lnTo>
                  <a:pt x="2117" y="1910"/>
                </a:lnTo>
                <a:lnTo>
                  <a:pt x="2119" y="1910"/>
                </a:lnTo>
                <a:lnTo>
                  <a:pt x="2119" y="1909"/>
                </a:lnTo>
                <a:lnTo>
                  <a:pt x="2119" y="1908"/>
                </a:lnTo>
                <a:lnTo>
                  <a:pt x="2119" y="1907"/>
                </a:lnTo>
                <a:lnTo>
                  <a:pt x="2117" y="1907"/>
                </a:lnTo>
                <a:lnTo>
                  <a:pt x="2117" y="1906"/>
                </a:lnTo>
                <a:lnTo>
                  <a:pt x="2117" y="1905"/>
                </a:lnTo>
                <a:lnTo>
                  <a:pt x="2117" y="1904"/>
                </a:lnTo>
                <a:lnTo>
                  <a:pt x="2117" y="1901"/>
                </a:lnTo>
                <a:lnTo>
                  <a:pt x="2119" y="1901"/>
                </a:lnTo>
                <a:lnTo>
                  <a:pt x="2117" y="1901"/>
                </a:lnTo>
                <a:lnTo>
                  <a:pt x="2117" y="1902"/>
                </a:lnTo>
                <a:lnTo>
                  <a:pt x="2117" y="1904"/>
                </a:lnTo>
                <a:lnTo>
                  <a:pt x="2117" y="1905"/>
                </a:lnTo>
                <a:lnTo>
                  <a:pt x="2117" y="1906"/>
                </a:lnTo>
                <a:lnTo>
                  <a:pt x="2119" y="1906"/>
                </a:lnTo>
                <a:lnTo>
                  <a:pt x="2119" y="1907"/>
                </a:lnTo>
                <a:lnTo>
                  <a:pt x="2119" y="1908"/>
                </a:lnTo>
                <a:lnTo>
                  <a:pt x="2119" y="1909"/>
                </a:lnTo>
                <a:lnTo>
                  <a:pt x="2120" y="1908"/>
                </a:lnTo>
                <a:lnTo>
                  <a:pt x="2120" y="1909"/>
                </a:lnTo>
                <a:lnTo>
                  <a:pt x="2120" y="1908"/>
                </a:lnTo>
                <a:lnTo>
                  <a:pt x="2120" y="1907"/>
                </a:lnTo>
                <a:lnTo>
                  <a:pt x="2121" y="1907"/>
                </a:lnTo>
                <a:lnTo>
                  <a:pt x="2121" y="1906"/>
                </a:lnTo>
                <a:lnTo>
                  <a:pt x="2121" y="1905"/>
                </a:lnTo>
                <a:lnTo>
                  <a:pt x="2121" y="1904"/>
                </a:lnTo>
                <a:lnTo>
                  <a:pt x="2121" y="1902"/>
                </a:lnTo>
                <a:lnTo>
                  <a:pt x="2121" y="1901"/>
                </a:lnTo>
                <a:lnTo>
                  <a:pt x="2121" y="1900"/>
                </a:lnTo>
                <a:lnTo>
                  <a:pt x="2120" y="1900"/>
                </a:lnTo>
                <a:lnTo>
                  <a:pt x="2120" y="1899"/>
                </a:lnTo>
                <a:lnTo>
                  <a:pt x="2121" y="1899"/>
                </a:lnTo>
                <a:lnTo>
                  <a:pt x="2121" y="1898"/>
                </a:lnTo>
                <a:lnTo>
                  <a:pt x="2120" y="1897"/>
                </a:lnTo>
                <a:lnTo>
                  <a:pt x="2121" y="1897"/>
                </a:lnTo>
                <a:lnTo>
                  <a:pt x="2121" y="1896"/>
                </a:lnTo>
                <a:lnTo>
                  <a:pt x="2121" y="1894"/>
                </a:lnTo>
                <a:lnTo>
                  <a:pt x="2121" y="1893"/>
                </a:lnTo>
                <a:lnTo>
                  <a:pt x="2121" y="1892"/>
                </a:lnTo>
                <a:lnTo>
                  <a:pt x="2121" y="1891"/>
                </a:lnTo>
                <a:lnTo>
                  <a:pt x="2122" y="1890"/>
                </a:lnTo>
                <a:lnTo>
                  <a:pt x="2122" y="1889"/>
                </a:lnTo>
                <a:lnTo>
                  <a:pt x="2123" y="1889"/>
                </a:lnTo>
                <a:lnTo>
                  <a:pt x="2123" y="1888"/>
                </a:lnTo>
                <a:lnTo>
                  <a:pt x="2124" y="1888"/>
                </a:lnTo>
                <a:lnTo>
                  <a:pt x="2125" y="1888"/>
                </a:lnTo>
                <a:lnTo>
                  <a:pt x="2125" y="1887"/>
                </a:lnTo>
                <a:lnTo>
                  <a:pt x="2126" y="1885"/>
                </a:lnTo>
                <a:lnTo>
                  <a:pt x="2128" y="1884"/>
                </a:lnTo>
                <a:lnTo>
                  <a:pt x="2128" y="1883"/>
                </a:lnTo>
                <a:lnTo>
                  <a:pt x="2129" y="1883"/>
                </a:lnTo>
                <a:lnTo>
                  <a:pt x="2130" y="1882"/>
                </a:lnTo>
                <a:lnTo>
                  <a:pt x="2131" y="1881"/>
                </a:lnTo>
                <a:lnTo>
                  <a:pt x="2130" y="1881"/>
                </a:lnTo>
                <a:lnTo>
                  <a:pt x="2131" y="1881"/>
                </a:lnTo>
                <a:lnTo>
                  <a:pt x="2131" y="1880"/>
                </a:lnTo>
                <a:lnTo>
                  <a:pt x="2132" y="1879"/>
                </a:lnTo>
                <a:lnTo>
                  <a:pt x="2133" y="1879"/>
                </a:lnTo>
                <a:lnTo>
                  <a:pt x="2133" y="1877"/>
                </a:lnTo>
                <a:lnTo>
                  <a:pt x="2134" y="1877"/>
                </a:lnTo>
                <a:lnTo>
                  <a:pt x="2136" y="1876"/>
                </a:lnTo>
                <a:lnTo>
                  <a:pt x="2136" y="1875"/>
                </a:lnTo>
                <a:lnTo>
                  <a:pt x="2134" y="1875"/>
                </a:lnTo>
                <a:lnTo>
                  <a:pt x="2134" y="1874"/>
                </a:lnTo>
                <a:lnTo>
                  <a:pt x="2136" y="1875"/>
                </a:lnTo>
                <a:lnTo>
                  <a:pt x="2137" y="1875"/>
                </a:lnTo>
                <a:lnTo>
                  <a:pt x="2137" y="1874"/>
                </a:lnTo>
                <a:lnTo>
                  <a:pt x="2136" y="1873"/>
                </a:lnTo>
                <a:lnTo>
                  <a:pt x="2137" y="1874"/>
                </a:lnTo>
                <a:lnTo>
                  <a:pt x="2137" y="1873"/>
                </a:lnTo>
                <a:lnTo>
                  <a:pt x="2137" y="1872"/>
                </a:lnTo>
                <a:lnTo>
                  <a:pt x="2137" y="1871"/>
                </a:lnTo>
                <a:lnTo>
                  <a:pt x="2138" y="1871"/>
                </a:lnTo>
                <a:lnTo>
                  <a:pt x="2138" y="1869"/>
                </a:lnTo>
                <a:lnTo>
                  <a:pt x="2139" y="1869"/>
                </a:lnTo>
                <a:lnTo>
                  <a:pt x="2139" y="1868"/>
                </a:lnTo>
                <a:lnTo>
                  <a:pt x="2139" y="1869"/>
                </a:lnTo>
                <a:lnTo>
                  <a:pt x="2139" y="1868"/>
                </a:lnTo>
                <a:lnTo>
                  <a:pt x="2140" y="1868"/>
                </a:lnTo>
                <a:lnTo>
                  <a:pt x="2141" y="1868"/>
                </a:lnTo>
                <a:lnTo>
                  <a:pt x="2142" y="1868"/>
                </a:lnTo>
                <a:lnTo>
                  <a:pt x="2142" y="1867"/>
                </a:lnTo>
                <a:lnTo>
                  <a:pt x="2144" y="1867"/>
                </a:lnTo>
                <a:lnTo>
                  <a:pt x="2144" y="1866"/>
                </a:lnTo>
                <a:lnTo>
                  <a:pt x="2145" y="1866"/>
                </a:lnTo>
                <a:lnTo>
                  <a:pt x="2145" y="1865"/>
                </a:lnTo>
                <a:lnTo>
                  <a:pt x="2146" y="1865"/>
                </a:lnTo>
                <a:lnTo>
                  <a:pt x="2146" y="1864"/>
                </a:lnTo>
                <a:lnTo>
                  <a:pt x="2147" y="1863"/>
                </a:lnTo>
                <a:lnTo>
                  <a:pt x="2147" y="1862"/>
                </a:lnTo>
                <a:lnTo>
                  <a:pt x="2147" y="1860"/>
                </a:lnTo>
                <a:lnTo>
                  <a:pt x="2147" y="1859"/>
                </a:lnTo>
                <a:lnTo>
                  <a:pt x="2148" y="1859"/>
                </a:lnTo>
                <a:lnTo>
                  <a:pt x="2148" y="1858"/>
                </a:lnTo>
                <a:lnTo>
                  <a:pt x="2148" y="1857"/>
                </a:lnTo>
                <a:lnTo>
                  <a:pt x="2148" y="1856"/>
                </a:lnTo>
                <a:lnTo>
                  <a:pt x="2147" y="1855"/>
                </a:lnTo>
                <a:lnTo>
                  <a:pt x="2146" y="1855"/>
                </a:lnTo>
                <a:lnTo>
                  <a:pt x="2146" y="1854"/>
                </a:lnTo>
                <a:lnTo>
                  <a:pt x="2146" y="1852"/>
                </a:lnTo>
                <a:lnTo>
                  <a:pt x="2145" y="1851"/>
                </a:lnTo>
                <a:lnTo>
                  <a:pt x="2145" y="1850"/>
                </a:lnTo>
                <a:lnTo>
                  <a:pt x="2145" y="1849"/>
                </a:lnTo>
                <a:lnTo>
                  <a:pt x="2145" y="1848"/>
                </a:lnTo>
                <a:lnTo>
                  <a:pt x="2146" y="1848"/>
                </a:lnTo>
                <a:lnTo>
                  <a:pt x="2146" y="1847"/>
                </a:lnTo>
                <a:lnTo>
                  <a:pt x="2146" y="1846"/>
                </a:lnTo>
                <a:lnTo>
                  <a:pt x="2147" y="1846"/>
                </a:lnTo>
                <a:lnTo>
                  <a:pt x="2147" y="1845"/>
                </a:lnTo>
                <a:lnTo>
                  <a:pt x="2148" y="1845"/>
                </a:lnTo>
                <a:lnTo>
                  <a:pt x="2148" y="1843"/>
                </a:lnTo>
                <a:lnTo>
                  <a:pt x="2149" y="1842"/>
                </a:lnTo>
                <a:lnTo>
                  <a:pt x="2149" y="1841"/>
                </a:lnTo>
                <a:lnTo>
                  <a:pt x="2150" y="1841"/>
                </a:lnTo>
                <a:lnTo>
                  <a:pt x="2151" y="1840"/>
                </a:lnTo>
                <a:lnTo>
                  <a:pt x="2153" y="1839"/>
                </a:lnTo>
                <a:lnTo>
                  <a:pt x="2153" y="1838"/>
                </a:lnTo>
                <a:lnTo>
                  <a:pt x="2154" y="1838"/>
                </a:lnTo>
                <a:lnTo>
                  <a:pt x="2154" y="1837"/>
                </a:lnTo>
                <a:lnTo>
                  <a:pt x="2154" y="1835"/>
                </a:lnTo>
                <a:lnTo>
                  <a:pt x="2155" y="1835"/>
                </a:lnTo>
                <a:lnTo>
                  <a:pt x="2155" y="1834"/>
                </a:lnTo>
                <a:lnTo>
                  <a:pt x="2156" y="1834"/>
                </a:lnTo>
                <a:lnTo>
                  <a:pt x="2156" y="1833"/>
                </a:lnTo>
                <a:lnTo>
                  <a:pt x="2157" y="1832"/>
                </a:lnTo>
                <a:lnTo>
                  <a:pt x="2161" y="1829"/>
                </a:lnTo>
                <a:lnTo>
                  <a:pt x="2161" y="1827"/>
                </a:lnTo>
                <a:lnTo>
                  <a:pt x="2165" y="1824"/>
                </a:lnTo>
                <a:lnTo>
                  <a:pt x="2165" y="1823"/>
                </a:lnTo>
                <a:lnTo>
                  <a:pt x="2167" y="1822"/>
                </a:lnTo>
                <a:lnTo>
                  <a:pt x="2169" y="1822"/>
                </a:lnTo>
                <a:lnTo>
                  <a:pt x="2169" y="1821"/>
                </a:lnTo>
                <a:lnTo>
                  <a:pt x="2170" y="1821"/>
                </a:lnTo>
                <a:lnTo>
                  <a:pt x="2171" y="1821"/>
                </a:lnTo>
                <a:lnTo>
                  <a:pt x="2173" y="1821"/>
                </a:lnTo>
                <a:lnTo>
                  <a:pt x="2174" y="1820"/>
                </a:lnTo>
                <a:lnTo>
                  <a:pt x="2175" y="1820"/>
                </a:lnTo>
                <a:lnTo>
                  <a:pt x="2176" y="1820"/>
                </a:lnTo>
                <a:lnTo>
                  <a:pt x="2176" y="1821"/>
                </a:lnTo>
                <a:lnTo>
                  <a:pt x="2178" y="1821"/>
                </a:lnTo>
                <a:lnTo>
                  <a:pt x="2179" y="1821"/>
                </a:lnTo>
                <a:lnTo>
                  <a:pt x="2180" y="1821"/>
                </a:lnTo>
                <a:lnTo>
                  <a:pt x="2181" y="1821"/>
                </a:lnTo>
                <a:lnTo>
                  <a:pt x="2182" y="1821"/>
                </a:lnTo>
                <a:lnTo>
                  <a:pt x="2183" y="1821"/>
                </a:lnTo>
                <a:lnTo>
                  <a:pt x="2184" y="1821"/>
                </a:lnTo>
                <a:lnTo>
                  <a:pt x="2184" y="1822"/>
                </a:lnTo>
                <a:lnTo>
                  <a:pt x="2186" y="1822"/>
                </a:lnTo>
                <a:lnTo>
                  <a:pt x="2186" y="1823"/>
                </a:lnTo>
                <a:lnTo>
                  <a:pt x="2187" y="1823"/>
                </a:lnTo>
                <a:lnTo>
                  <a:pt x="2187" y="1824"/>
                </a:lnTo>
                <a:lnTo>
                  <a:pt x="2188" y="1824"/>
                </a:lnTo>
                <a:lnTo>
                  <a:pt x="2188" y="1825"/>
                </a:lnTo>
                <a:lnTo>
                  <a:pt x="2189" y="1826"/>
                </a:lnTo>
                <a:lnTo>
                  <a:pt x="2189" y="1827"/>
                </a:lnTo>
                <a:lnTo>
                  <a:pt x="2188" y="1827"/>
                </a:lnTo>
                <a:lnTo>
                  <a:pt x="2188" y="1829"/>
                </a:lnTo>
                <a:lnTo>
                  <a:pt x="2187" y="1829"/>
                </a:lnTo>
                <a:lnTo>
                  <a:pt x="2186" y="1829"/>
                </a:lnTo>
                <a:lnTo>
                  <a:pt x="2186" y="1830"/>
                </a:lnTo>
                <a:lnTo>
                  <a:pt x="2187" y="1830"/>
                </a:lnTo>
                <a:lnTo>
                  <a:pt x="2188" y="1831"/>
                </a:lnTo>
                <a:lnTo>
                  <a:pt x="2188" y="1832"/>
                </a:lnTo>
                <a:lnTo>
                  <a:pt x="2188" y="1833"/>
                </a:lnTo>
                <a:lnTo>
                  <a:pt x="2188" y="1834"/>
                </a:lnTo>
                <a:lnTo>
                  <a:pt x="2187" y="1834"/>
                </a:lnTo>
                <a:lnTo>
                  <a:pt x="2187" y="1833"/>
                </a:lnTo>
                <a:lnTo>
                  <a:pt x="2186" y="1832"/>
                </a:lnTo>
                <a:lnTo>
                  <a:pt x="2186" y="1831"/>
                </a:lnTo>
                <a:lnTo>
                  <a:pt x="2186" y="1830"/>
                </a:lnTo>
                <a:lnTo>
                  <a:pt x="2184" y="1830"/>
                </a:lnTo>
                <a:lnTo>
                  <a:pt x="2184" y="1829"/>
                </a:lnTo>
                <a:lnTo>
                  <a:pt x="2183" y="1827"/>
                </a:lnTo>
                <a:lnTo>
                  <a:pt x="2183" y="1826"/>
                </a:lnTo>
                <a:lnTo>
                  <a:pt x="2182" y="1826"/>
                </a:lnTo>
                <a:lnTo>
                  <a:pt x="2182" y="1825"/>
                </a:lnTo>
                <a:lnTo>
                  <a:pt x="2181" y="1824"/>
                </a:lnTo>
                <a:lnTo>
                  <a:pt x="2180" y="1824"/>
                </a:lnTo>
                <a:lnTo>
                  <a:pt x="2181" y="1824"/>
                </a:lnTo>
                <a:lnTo>
                  <a:pt x="2181" y="1825"/>
                </a:lnTo>
                <a:lnTo>
                  <a:pt x="2182" y="1825"/>
                </a:lnTo>
                <a:lnTo>
                  <a:pt x="2182" y="1826"/>
                </a:lnTo>
                <a:lnTo>
                  <a:pt x="2182" y="1827"/>
                </a:lnTo>
                <a:lnTo>
                  <a:pt x="2183" y="1827"/>
                </a:lnTo>
                <a:lnTo>
                  <a:pt x="2184" y="1830"/>
                </a:lnTo>
                <a:lnTo>
                  <a:pt x="2184" y="1831"/>
                </a:lnTo>
                <a:lnTo>
                  <a:pt x="2186" y="1831"/>
                </a:lnTo>
                <a:lnTo>
                  <a:pt x="2186" y="1832"/>
                </a:lnTo>
                <a:lnTo>
                  <a:pt x="2186" y="1833"/>
                </a:lnTo>
                <a:lnTo>
                  <a:pt x="2186" y="1834"/>
                </a:lnTo>
                <a:lnTo>
                  <a:pt x="2187" y="1834"/>
                </a:lnTo>
                <a:lnTo>
                  <a:pt x="2187" y="1835"/>
                </a:lnTo>
                <a:lnTo>
                  <a:pt x="2187" y="1837"/>
                </a:lnTo>
                <a:lnTo>
                  <a:pt x="2187" y="1838"/>
                </a:lnTo>
                <a:lnTo>
                  <a:pt x="2187" y="1839"/>
                </a:lnTo>
                <a:lnTo>
                  <a:pt x="2187" y="1840"/>
                </a:lnTo>
                <a:lnTo>
                  <a:pt x="2187" y="1841"/>
                </a:lnTo>
                <a:lnTo>
                  <a:pt x="2186" y="1841"/>
                </a:lnTo>
                <a:lnTo>
                  <a:pt x="2186" y="1842"/>
                </a:lnTo>
                <a:lnTo>
                  <a:pt x="2186" y="1843"/>
                </a:lnTo>
                <a:lnTo>
                  <a:pt x="2186" y="1845"/>
                </a:lnTo>
                <a:lnTo>
                  <a:pt x="2186" y="1846"/>
                </a:lnTo>
                <a:lnTo>
                  <a:pt x="2186" y="1847"/>
                </a:lnTo>
                <a:lnTo>
                  <a:pt x="2186" y="1848"/>
                </a:lnTo>
                <a:lnTo>
                  <a:pt x="2184" y="1851"/>
                </a:lnTo>
                <a:lnTo>
                  <a:pt x="2184" y="1852"/>
                </a:lnTo>
                <a:lnTo>
                  <a:pt x="2186" y="1852"/>
                </a:lnTo>
                <a:lnTo>
                  <a:pt x="2187" y="1852"/>
                </a:lnTo>
                <a:lnTo>
                  <a:pt x="2187" y="1854"/>
                </a:lnTo>
                <a:lnTo>
                  <a:pt x="2186" y="1854"/>
                </a:lnTo>
                <a:lnTo>
                  <a:pt x="2184" y="1854"/>
                </a:lnTo>
                <a:lnTo>
                  <a:pt x="2183" y="1854"/>
                </a:lnTo>
                <a:lnTo>
                  <a:pt x="2183" y="1855"/>
                </a:lnTo>
                <a:lnTo>
                  <a:pt x="2182" y="1855"/>
                </a:lnTo>
                <a:lnTo>
                  <a:pt x="2182" y="1856"/>
                </a:lnTo>
                <a:lnTo>
                  <a:pt x="2182" y="1857"/>
                </a:lnTo>
                <a:lnTo>
                  <a:pt x="2181" y="1857"/>
                </a:lnTo>
                <a:lnTo>
                  <a:pt x="2181" y="1858"/>
                </a:lnTo>
                <a:lnTo>
                  <a:pt x="2181" y="1859"/>
                </a:lnTo>
                <a:lnTo>
                  <a:pt x="2180" y="1859"/>
                </a:lnTo>
                <a:lnTo>
                  <a:pt x="2180" y="1860"/>
                </a:lnTo>
                <a:lnTo>
                  <a:pt x="2180" y="1862"/>
                </a:lnTo>
                <a:lnTo>
                  <a:pt x="2180" y="1863"/>
                </a:lnTo>
                <a:lnTo>
                  <a:pt x="2181" y="1863"/>
                </a:lnTo>
                <a:lnTo>
                  <a:pt x="2181" y="1862"/>
                </a:lnTo>
                <a:lnTo>
                  <a:pt x="2181" y="1860"/>
                </a:lnTo>
                <a:lnTo>
                  <a:pt x="2182" y="1860"/>
                </a:lnTo>
                <a:lnTo>
                  <a:pt x="2182" y="1862"/>
                </a:lnTo>
                <a:lnTo>
                  <a:pt x="2181" y="1863"/>
                </a:lnTo>
                <a:lnTo>
                  <a:pt x="2181" y="1864"/>
                </a:lnTo>
                <a:lnTo>
                  <a:pt x="2180" y="1864"/>
                </a:lnTo>
                <a:lnTo>
                  <a:pt x="2179" y="1864"/>
                </a:lnTo>
                <a:lnTo>
                  <a:pt x="2178" y="1864"/>
                </a:lnTo>
                <a:lnTo>
                  <a:pt x="2178" y="1865"/>
                </a:lnTo>
                <a:lnTo>
                  <a:pt x="2178" y="1866"/>
                </a:lnTo>
                <a:lnTo>
                  <a:pt x="2178" y="1865"/>
                </a:lnTo>
                <a:lnTo>
                  <a:pt x="2178" y="1866"/>
                </a:lnTo>
                <a:lnTo>
                  <a:pt x="2178" y="1867"/>
                </a:lnTo>
                <a:lnTo>
                  <a:pt x="2176" y="1867"/>
                </a:lnTo>
                <a:lnTo>
                  <a:pt x="2176" y="1868"/>
                </a:lnTo>
                <a:lnTo>
                  <a:pt x="2175" y="1868"/>
                </a:lnTo>
                <a:lnTo>
                  <a:pt x="2174" y="1869"/>
                </a:lnTo>
                <a:lnTo>
                  <a:pt x="2174" y="1871"/>
                </a:lnTo>
                <a:lnTo>
                  <a:pt x="2173" y="1871"/>
                </a:lnTo>
                <a:lnTo>
                  <a:pt x="2173" y="1872"/>
                </a:lnTo>
                <a:lnTo>
                  <a:pt x="2173" y="1873"/>
                </a:lnTo>
                <a:lnTo>
                  <a:pt x="2172" y="1873"/>
                </a:lnTo>
                <a:lnTo>
                  <a:pt x="2171" y="1874"/>
                </a:lnTo>
                <a:lnTo>
                  <a:pt x="2170" y="1874"/>
                </a:lnTo>
                <a:lnTo>
                  <a:pt x="2171" y="1874"/>
                </a:lnTo>
                <a:lnTo>
                  <a:pt x="2171" y="1875"/>
                </a:lnTo>
                <a:lnTo>
                  <a:pt x="2171" y="1876"/>
                </a:lnTo>
                <a:lnTo>
                  <a:pt x="2170" y="1876"/>
                </a:lnTo>
                <a:lnTo>
                  <a:pt x="2169" y="1876"/>
                </a:lnTo>
                <a:lnTo>
                  <a:pt x="2167" y="1875"/>
                </a:lnTo>
                <a:lnTo>
                  <a:pt x="2166" y="1875"/>
                </a:lnTo>
                <a:lnTo>
                  <a:pt x="2165" y="1875"/>
                </a:lnTo>
                <a:lnTo>
                  <a:pt x="2164" y="1875"/>
                </a:lnTo>
                <a:lnTo>
                  <a:pt x="2164" y="1874"/>
                </a:lnTo>
                <a:lnTo>
                  <a:pt x="2163" y="1874"/>
                </a:lnTo>
                <a:lnTo>
                  <a:pt x="2162" y="1874"/>
                </a:lnTo>
                <a:lnTo>
                  <a:pt x="2161" y="1875"/>
                </a:lnTo>
                <a:lnTo>
                  <a:pt x="2159" y="1877"/>
                </a:lnTo>
                <a:lnTo>
                  <a:pt x="2159" y="1879"/>
                </a:lnTo>
                <a:lnTo>
                  <a:pt x="2158" y="1879"/>
                </a:lnTo>
                <a:lnTo>
                  <a:pt x="2157" y="1880"/>
                </a:lnTo>
                <a:lnTo>
                  <a:pt x="2157" y="1881"/>
                </a:lnTo>
                <a:lnTo>
                  <a:pt x="2156" y="1881"/>
                </a:lnTo>
                <a:lnTo>
                  <a:pt x="2156" y="1882"/>
                </a:lnTo>
                <a:lnTo>
                  <a:pt x="2155" y="1882"/>
                </a:lnTo>
                <a:lnTo>
                  <a:pt x="2155" y="1883"/>
                </a:lnTo>
                <a:lnTo>
                  <a:pt x="2154" y="1883"/>
                </a:lnTo>
                <a:lnTo>
                  <a:pt x="2154" y="1884"/>
                </a:lnTo>
                <a:lnTo>
                  <a:pt x="2153" y="1885"/>
                </a:lnTo>
                <a:lnTo>
                  <a:pt x="2154" y="1887"/>
                </a:lnTo>
                <a:lnTo>
                  <a:pt x="2154" y="1888"/>
                </a:lnTo>
                <a:lnTo>
                  <a:pt x="2154" y="1889"/>
                </a:lnTo>
                <a:lnTo>
                  <a:pt x="2155" y="1890"/>
                </a:lnTo>
                <a:lnTo>
                  <a:pt x="2156" y="1890"/>
                </a:lnTo>
                <a:lnTo>
                  <a:pt x="2156" y="1891"/>
                </a:lnTo>
                <a:lnTo>
                  <a:pt x="2156" y="1892"/>
                </a:lnTo>
                <a:lnTo>
                  <a:pt x="2157" y="1893"/>
                </a:lnTo>
                <a:lnTo>
                  <a:pt x="2158" y="1893"/>
                </a:lnTo>
                <a:lnTo>
                  <a:pt x="2159" y="1894"/>
                </a:lnTo>
                <a:lnTo>
                  <a:pt x="2161" y="1894"/>
                </a:lnTo>
                <a:lnTo>
                  <a:pt x="2162" y="1896"/>
                </a:lnTo>
                <a:lnTo>
                  <a:pt x="2162" y="1897"/>
                </a:lnTo>
                <a:lnTo>
                  <a:pt x="2163" y="1894"/>
                </a:lnTo>
                <a:lnTo>
                  <a:pt x="2164" y="1894"/>
                </a:lnTo>
                <a:lnTo>
                  <a:pt x="2165" y="1893"/>
                </a:lnTo>
                <a:lnTo>
                  <a:pt x="2166" y="1893"/>
                </a:lnTo>
                <a:lnTo>
                  <a:pt x="2166" y="1892"/>
                </a:lnTo>
                <a:lnTo>
                  <a:pt x="2167" y="1892"/>
                </a:lnTo>
                <a:lnTo>
                  <a:pt x="2166" y="1892"/>
                </a:lnTo>
                <a:lnTo>
                  <a:pt x="2167" y="1892"/>
                </a:lnTo>
                <a:lnTo>
                  <a:pt x="2167" y="1891"/>
                </a:lnTo>
                <a:lnTo>
                  <a:pt x="2169" y="1891"/>
                </a:lnTo>
                <a:lnTo>
                  <a:pt x="2169" y="1890"/>
                </a:lnTo>
                <a:lnTo>
                  <a:pt x="2170" y="1890"/>
                </a:lnTo>
                <a:lnTo>
                  <a:pt x="2171" y="1890"/>
                </a:lnTo>
                <a:lnTo>
                  <a:pt x="2171" y="1889"/>
                </a:lnTo>
                <a:lnTo>
                  <a:pt x="2171" y="1888"/>
                </a:lnTo>
                <a:lnTo>
                  <a:pt x="2172" y="1888"/>
                </a:lnTo>
                <a:lnTo>
                  <a:pt x="2173" y="1888"/>
                </a:lnTo>
                <a:lnTo>
                  <a:pt x="2173" y="1887"/>
                </a:lnTo>
                <a:lnTo>
                  <a:pt x="2174" y="1887"/>
                </a:lnTo>
                <a:lnTo>
                  <a:pt x="2174" y="1885"/>
                </a:lnTo>
                <a:lnTo>
                  <a:pt x="2174" y="1883"/>
                </a:lnTo>
                <a:lnTo>
                  <a:pt x="2174" y="1882"/>
                </a:lnTo>
                <a:lnTo>
                  <a:pt x="2175" y="1881"/>
                </a:lnTo>
                <a:lnTo>
                  <a:pt x="2175" y="1880"/>
                </a:lnTo>
                <a:lnTo>
                  <a:pt x="2176" y="1880"/>
                </a:lnTo>
                <a:lnTo>
                  <a:pt x="2176" y="1877"/>
                </a:lnTo>
                <a:lnTo>
                  <a:pt x="2178" y="1875"/>
                </a:lnTo>
                <a:lnTo>
                  <a:pt x="2179" y="1873"/>
                </a:lnTo>
                <a:lnTo>
                  <a:pt x="2179" y="1872"/>
                </a:lnTo>
                <a:lnTo>
                  <a:pt x="2180" y="1872"/>
                </a:lnTo>
                <a:lnTo>
                  <a:pt x="2180" y="1871"/>
                </a:lnTo>
                <a:lnTo>
                  <a:pt x="2181" y="1871"/>
                </a:lnTo>
                <a:lnTo>
                  <a:pt x="2181" y="1869"/>
                </a:lnTo>
                <a:lnTo>
                  <a:pt x="2182" y="1869"/>
                </a:lnTo>
                <a:lnTo>
                  <a:pt x="2182" y="1868"/>
                </a:lnTo>
                <a:lnTo>
                  <a:pt x="2183" y="1868"/>
                </a:lnTo>
                <a:lnTo>
                  <a:pt x="2184" y="1868"/>
                </a:lnTo>
                <a:lnTo>
                  <a:pt x="2186" y="1868"/>
                </a:lnTo>
                <a:lnTo>
                  <a:pt x="2186" y="1869"/>
                </a:lnTo>
                <a:lnTo>
                  <a:pt x="2186" y="1871"/>
                </a:lnTo>
                <a:lnTo>
                  <a:pt x="2186" y="1872"/>
                </a:lnTo>
                <a:lnTo>
                  <a:pt x="2187" y="1872"/>
                </a:lnTo>
                <a:lnTo>
                  <a:pt x="2187" y="1873"/>
                </a:lnTo>
                <a:lnTo>
                  <a:pt x="2186" y="1873"/>
                </a:lnTo>
                <a:lnTo>
                  <a:pt x="2187" y="1873"/>
                </a:lnTo>
                <a:lnTo>
                  <a:pt x="2188" y="1873"/>
                </a:lnTo>
                <a:lnTo>
                  <a:pt x="2187" y="1873"/>
                </a:lnTo>
                <a:lnTo>
                  <a:pt x="2186" y="1873"/>
                </a:lnTo>
                <a:lnTo>
                  <a:pt x="2186" y="1874"/>
                </a:lnTo>
                <a:lnTo>
                  <a:pt x="2187" y="1874"/>
                </a:lnTo>
                <a:lnTo>
                  <a:pt x="2186" y="1874"/>
                </a:lnTo>
                <a:lnTo>
                  <a:pt x="2187" y="1874"/>
                </a:lnTo>
                <a:lnTo>
                  <a:pt x="2187" y="1875"/>
                </a:lnTo>
                <a:lnTo>
                  <a:pt x="2187" y="1876"/>
                </a:lnTo>
                <a:lnTo>
                  <a:pt x="2188" y="1876"/>
                </a:lnTo>
                <a:lnTo>
                  <a:pt x="2188" y="1877"/>
                </a:lnTo>
                <a:lnTo>
                  <a:pt x="2189" y="1877"/>
                </a:lnTo>
                <a:lnTo>
                  <a:pt x="2189" y="1879"/>
                </a:lnTo>
                <a:lnTo>
                  <a:pt x="2188" y="1879"/>
                </a:lnTo>
                <a:lnTo>
                  <a:pt x="2189" y="1879"/>
                </a:lnTo>
                <a:lnTo>
                  <a:pt x="2189" y="1880"/>
                </a:lnTo>
                <a:lnTo>
                  <a:pt x="2189" y="1881"/>
                </a:lnTo>
                <a:lnTo>
                  <a:pt x="2189" y="1882"/>
                </a:lnTo>
                <a:lnTo>
                  <a:pt x="2189" y="1883"/>
                </a:lnTo>
                <a:lnTo>
                  <a:pt x="2189" y="1884"/>
                </a:lnTo>
                <a:lnTo>
                  <a:pt x="2189" y="1885"/>
                </a:lnTo>
                <a:lnTo>
                  <a:pt x="2190" y="1885"/>
                </a:lnTo>
                <a:lnTo>
                  <a:pt x="2190" y="1887"/>
                </a:lnTo>
                <a:lnTo>
                  <a:pt x="2191" y="1887"/>
                </a:lnTo>
                <a:lnTo>
                  <a:pt x="2191" y="1888"/>
                </a:lnTo>
                <a:lnTo>
                  <a:pt x="2191" y="1889"/>
                </a:lnTo>
                <a:lnTo>
                  <a:pt x="2191" y="1890"/>
                </a:lnTo>
                <a:lnTo>
                  <a:pt x="2192" y="1890"/>
                </a:lnTo>
                <a:lnTo>
                  <a:pt x="2193" y="1890"/>
                </a:lnTo>
                <a:lnTo>
                  <a:pt x="2193" y="1891"/>
                </a:lnTo>
                <a:lnTo>
                  <a:pt x="2195" y="1891"/>
                </a:lnTo>
                <a:lnTo>
                  <a:pt x="2196" y="1891"/>
                </a:lnTo>
                <a:lnTo>
                  <a:pt x="2197" y="1891"/>
                </a:lnTo>
                <a:lnTo>
                  <a:pt x="2198" y="1891"/>
                </a:lnTo>
                <a:lnTo>
                  <a:pt x="2199" y="1891"/>
                </a:lnTo>
                <a:lnTo>
                  <a:pt x="2200" y="1891"/>
                </a:lnTo>
                <a:lnTo>
                  <a:pt x="2200" y="1890"/>
                </a:lnTo>
                <a:lnTo>
                  <a:pt x="2201" y="1890"/>
                </a:lnTo>
                <a:lnTo>
                  <a:pt x="2201" y="1889"/>
                </a:lnTo>
                <a:lnTo>
                  <a:pt x="2203" y="1889"/>
                </a:lnTo>
                <a:lnTo>
                  <a:pt x="2204" y="1889"/>
                </a:lnTo>
                <a:lnTo>
                  <a:pt x="2205" y="1889"/>
                </a:lnTo>
                <a:lnTo>
                  <a:pt x="2205" y="1890"/>
                </a:lnTo>
                <a:lnTo>
                  <a:pt x="2206" y="1890"/>
                </a:lnTo>
                <a:lnTo>
                  <a:pt x="2207" y="1890"/>
                </a:lnTo>
                <a:lnTo>
                  <a:pt x="2208" y="1890"/>
                </a:lnTo>
                <a:lnTo>
                  <a:pt x="2209" y="1890"/>
                </a:lnTo>
                <a:lnTo>
                  <a:pt x="2209" y="1889"/>
                </a:lnTo>
                <a:lnTo>
                  <a:pt x="2211" y="1889"/>
                </a:lnTo>
                <a:lnTo>
                  <a:pt x="2212" y="1890"/>
                </a:lnTo>
                <a:lnTo>
                  <a:pt x="2213" y="1890"/>
                </a:lnTo>
                <a:lnTo>
                  <a:pt x="2214" y="1890"/>
                </a:lnTo>
                <a:lnTo>
                  <a:pt x="2214" y="1891"/>
                </a:lnTo>
                <a:lnTo>
                  <a:pt x="2215" y="1891"/>
                </a:lnTo>
                <a:lnTo>
                  <a:pt x="2216" y="1891"/>
                </a:lnTo>
                <a:lnTo>
                  <a:pt x="2216" y="1890"/>
                </a:lnTo>
                <a:lnTo>
                  <a:pt x="2217" y="1890"/>
                </a:lnTo>
                <a:lnTo>
                  <a:pt x="2216" y="1889"/>
                </a:lnTo>
                <a:lnTo>
                  <a:pt x="2215" y="1889"/>
                </a:lnTo>
                <a:lnTo>
                  <a:pt x="2214" y="1889"/>
                </a:lnTo>
                <a:lnTo>
                  <a:pt x="2214" y="1888"/>
                </a:lnTo>
                <a:lnTo>
                  <a:pt x="2213" y="1888"/>
                </a:lnTo>
                <a:lnTo>
                  <a:pt x="2212" y="1888"/>
                </a:lnTo>
                <a:lnTo>
                  <a:pt x="2211" y="1888"/>
                </a:lnTo>
                <a:lnTo>
                  <a:pt x="2211" y="1887"/>
                </a:lnTo>
                <a:lnTo>
                  <a:pt x="2209" y="1887"/>
                </a:lnTo>
                <a:lnTo>
                  <a:pt x="2208" y="1887"/>
                </a:lnTo>
                <a:lnTo>
                  <a:pt x="2208" y="1885"/>
                </a:lnTo>
                <a:lnTo>
                  <a:pt x="2207" y="1885"/>
                </a:lnTo>
                <a:lnTo>
                  <a:pt x="2206" y="1884"/>
                </a:lnTo>
                <a:lnTo>
                  <a:pt x="2205" y="1885"/>
                </a:lnTo>
                <a:lnTo>
                  <a:pt x="2204" y="1885"/>
                </a:lnTo>
                <a:lnTo>
                  <a:pt x="2203" y="1885"/>
                </a:lnTo>
                <a:lnTo>
                  <a:pt x="2203" y="1884"/>
                </a:lnTo>
                <a:lnTo>
                  <a:pt x="2203" y="1883"/>
                </a:lnTo>
                <a:lnTo>
                  <a:pt x="2203" y="1882"/>
                </a:lnTo>
                <a:lnTo>
                  <a:pt x="2203" y="1881"/>
                </a:lnTo>
                <a:lnTo>
                  <a:pt x="2203" y="1880"/>
                </a:lnTo>
                <a:lnTo>
                  <a:pt x="2203" y="1879"/>
                </a:lnTo>
                <a:lnTo>
                  <a:pt x="2203" y="1877"/>
                </a:lnTo>
                <a:lnTo>
                  <a:pt x="2203" y="1876"/>
                </a:lnTo>
                <a:lnTo>
                  <a:pt x="2203" y="1875"/>
                </a:lnTo>
                <a:lnTo>
                  <a:pt x="2203" y="1874"/>
                </a:lnTo>
                <a:lnTo>
                  <a:pt x="2204" y="1872"/>
                </a:lnTo>
                <a:lnTo>
                  <a:pt x="2204" y="1871"/>
                </a:lnTo>
                <a:lnTo>
                  <a:pt x="2204" y="1869"/>
                </a:lnTo>
                <a:lnTo>
                  <a:pt x="2204" y="1868"/>
                </a:lnTo>
                <a:lnTo>
                  <a:pt x="2204" y="1867"/>
                </a:lnTo>
                <a:lnTo>
                  <a:pt x="2205" y="1867"/>
                </a:lnTo>
                <a:lnTo>
                  <a:pt x="2205" y="1866"/>
                </a:lnTo>
                <a:lnTo>
                  <a:pt x="2206" y="1866"/>
                </a:lnTo>
                <a:lnTo>
                  <a:pt x="2206" y="1865"/>
                </a:lnTo>
                <a:lnTo>
                  <a:pt x="2206" y="1864"/>
                </a:lnTo>
                <a:lnTo>
                  <a:pt x="2206" y="1863"/>
                </a:lnTo>
                <a:lnTo>
                  <a:pt x="2207" y="1863"/>
                </a:lnTo>
                <a:lnTo>
                  <a:pt x="2206" y="1862"/>
                </a:lnTo>
                <a:lnTo>
                  <a:pt x="2206" y="1860"/>
                </a:lnTo>
                <a:lnTo>
                  <a:pt x="2207" y="1860"/>
                </a:lnTo>
                <a:lnTo>
                  <a:pt x="2207" y="1859"/>
                </a:lnTo>
                <a:lnTo>
                  <a:pt x="2206" y="1859"/>
                </a:lnTo>
                <a:lnTo>
                  <a:pt x="2206" y="1858"/>
                </a:lnTo>
                <a:lnTo>
                  <a:pt x="2206" y="1857"/>
                </a:lnTo>
                <a:lnTo>
                  <a:pt x="2206" y="1856"/>
                </a:lnTo>
                <a:lnTo>
                  <a:pt x="2205" y="1852"/>
                </a:lnTo>
                <a:lnTo>
                  <a:pt x="2206" y="1852"/>
                </a:lnTo>
                <a:lnTo>
                  <a:pt x="2206" y="1851"/>
                </a:lnTo>
                <a:lnTo>
                  <a:pt x="2205" y="1851"/>
                </a:lnTo>
                <a:lnTo>
                  <a:pt x="2205" y="1850"/>
                </a:lnTo>
                <a:lnTo>
                  <a:pt x="2205" y="1849"/>
                </a:lnTo>
                <a:lnTo>
                  <a:pt x="2206" y="1849"/>
                </a:lnTo>
                <a:lnTo>
                  <a:pt x="2206" y="1848"/>
                </a:lnTo>
                <a:lnTo>
                  <a:pt x="2207" y="1848"/>
                </a:lnTo>
                <a:lnTo>
                  <a:pt x="2207" y="1847"/>
                </a:lnTo>
                <a:lnTo>
                  <a:pt x="2207" y="1846"/>
                </a:lnTo>
                <a:lnTo>
                  <a:pt x="2207" y="1845"/>
                </a:lnTo>
                <a:lnTo>
                  <a:pt x="2207" y="1843"/>
                </a:lnTo>
                <a:lnTo>
                  <a:pt x="2208" y="1843"/>
                </a:lnTo>
                <a:lnTo>
                  <a:pt x="2208" y="1842"/>
                </a:lnTo>
                <a:lnTo>
                  <a:pt x="2208" y="1841"/>
                </a:lnTo>
                <a:lnTo>
                  <a:pt x="2208" y="1840"/>
                </a:lnTo>
                <a:lnTo>
                  <a:pt x="2208" y="1839"/>
                </a:lnTo>
                <a:lnTo>
                  <a:pt x="2207" y="1838"/>
                </a:lnTo>
                <a:lnTo>
                  <a:pt x="2207" y="1837"/>
                </a:lnTo>
                <a:lnTo>
                  <a:pt x="2207" y="1835"/>
                </a:lnTo>
                <a:lnTo>
                  <a:pt x="2208" y="1834"/>
                </a:lnTo>
                <a:lnTo>
                  <a:pt x="2208" y="1833"/>
                </a:lnTo>
                <a:lnTo>
                  <a:pt x="2208" y="1832"/>
                </a:lnTo>
                <a:lnTo>
                  <a:pt x="2208" y="1831"/>
                </a:lnTo>
                <a:lnTo>
                  <a:pt x="2209" y="1831"/>
                </a:lnTo>
                <a:lnTo>
                  <a:pt x="2209" y="1830"/>
                </a:lnTo>
                <a:lnTo>
                  <a:pt x="2209" y="1829"/>
                </a:lnTo>
                <a:lnTo>
                  <a:pt x="2211" y="1829"/>
                </a:lnTo>
                <a:lnTo>
                  <a:pt x="2211" y="1827"/>
                </a:lnTo>
                <a:lnTo>
                  <a:pt x="2212" y="1827"/>
                </a:lnTo>
                <a:lnTo>
                  <a:pt x="2212" y="1826"/>
                </a:lnTo>
                <a:lnTo>
                  <a:pt x="2212" y="1825"/>
                </a:lnTo>
                <a:lnTo>
                  <a:pt x="2212" y="1824"/>
                </a:lnTo>
                <a:lnTo>
                  <a:pt x="2213" y="1824"/>
                </a:lnTo>
                <a:lnTo>
                  <a:pt x="2213" y="1823"/>
                </a:lnTo>
                <a:lnTo>
                  <a:pt x="2212" y="1823"/>
                </a:lnTo>
                <a:lnTo>
                  <a:pt x="2212" y="1822"/>
                </a:lnTo>
                <a:lnTo>
                  <a:pt x="2212" y="1821"/>
                </a:lnTo>
                <a:lnTo>
                  <a:pt x="2211" y="1821"/>
                </a:lnTo>
                <a:lnTo>
                  <a:pt x="2211" y="1820"/>
                </a:lnTo>
                <a:lnTo>
                  <a:pt x="2209" y="1820"/>
                </a:lnTo>
                <a:lnTo>
                  <a:pt x="2209" y="1818"/>
                </a:lnTo>
                <a:lnTo>
                  <a:pt x="2208" y="1818"/>
                </a:lnTo>
                <a:lnTo>
                  <a:pt x="2207" y="1818"/>
                </a:lnTo>
                <a:lnTo>
                  <a:pt x="2207" y="1817"/>
                </a:lnTo>
                <a:lnTo>
                  <a:pt x="2206" y="1817"/>
                </a:lnTo>
                <a:lnTo>
                  <a:pt x="2206" y="1818"/>
                </a:lnTo>
                <a:lnTo>
                  <a:pt x="2205" y="1818"/>
                </a:lnTo>
                <a:lnTo>
                  <a:pt x="2205" y="1817"/>
                </a:lnTo>
                <a:lnTo>
                  <a:pt x="2204" y="1817"/>
                </a:lnTo>
                <a:lnTo>
                  <a:pt x="2203" y="1816"/>
                </a:lnTo>
                <a:lnTo>
                  <a:pt x="2203" y="1817"/>
                </a:lnTo>
                <a:lnTo>
                  <a:pt x="2201" y="1816"/>
                </a:lnTo>
                <a:lnTo>
                  <a:pt x="2200" y="1816"/>
                </a:lnTo>
                <a:lnTo>
                  <a:pt x="2200" y="1815"/>
                </a:lnTo>
                <a:lnTo>
                  <a:pt x="2199" y="1815"/>
                </a:lnTo>
                <a:lnTo>
                  <a:pt x="2199" y="1814"/>
                </a:lnTo>
                <a:lnTo>
                  <a:pt x="2199" y="1813"/>
                </a:lnTo>
                <a:lnTo>
                  <a:pt x="2198" y="1813"/>
                </a:lnTo>
                <a:lnTo>
                  <a:pt x="2198" y="1812"/>
                </a:lnTo>
                <a:lnTo>
                  <a:pt x="2198" y="1810"/>
                </a:lnTo>
                <a:lnTo>
                  <a:pt x="2197" y="1810"/>
                </a:lnTo>
                <a:lnTo>
                  <a:pt x="2196" y="1810"/>
                </a:lnTo>
                <a:lnTo>
                  <a:pt x="2195" y="1810"/>
                </a:lnTo>
                <a:lnTo>
                  <a:pt x="2193" y="1812"/>
                </a:lnTo>
                <a:lnTo>
                  <a:pt x="2192" y="1812"/>
                </a:lnTo>
                <a:lnTo>
                  <a:pt x="2192" y="1813"/>
                </a:lnTo>
                <a:lnTo>
                  <a:pt x="2192" y="1814"/>
                </a:lnTo>
                <a:lnTo>
                  <a:pt x="2193" y="1815"/>
                </a:lnTo>
                <a:lnTo>
                  <a:pt x="2193" y="1816"/>
                </a:lnTo>
                <a:lnTo>
                  <a:pt x="2193" y="1817"/>
                </a:lnTo>
                <a:lnTo>
                  <a:pt x="2195" y="1817"/>
                </a:lnTo>
                <a:lnTo>
                  <a:pt x="2195" y="1818"/>
                </a:lnTo>
                <a:lnTo>
                  <a:pt x="2193" y="1818"/>
                </a:lnTo>
                <a:lnTo>
                  <a:pt x="2193" y="1817"/>
                </a:lnTo>
                <a:lnTo>
                  <a:pt x="2192" y="1815"/>
                </a:lnTo>
                <a:lnTo>
                  <a:pt x="2192" y="1814"/>
                </a:lnTo>
                <a:lnTo>
                  <a:pt x="2191" y="1814"/>
                </a:lnTo>
                <a:lnTo>
                  <a:pt x="2191" y="1813"/>
                </a:lnTo>
                <a:lnTo>
                  <a:pt x="2190" y="1812"/>
                </a:lnTo>
                <a:lnTo>
                  <a:pt x="2190" y="1810"/>
                </a:lnTo>
                <a:lnTo>
                  <a:pt x="2190" y="1809"/>
                </a:lnTo>
                <a:lnTo>
                  <a:pt x="2190" y="1808"/>
                </a:lnTo>
                <a:lnTo>
                  <a:pt x="2190" y="1807"/>
                </a:lnTo>
                <a:lnTo>
                  <a:pt x="2190" y="1806"/>
                </a:lnTo>
                <a:lnTo>
                  <a:pt x="2189" y="1806"/>
                </a:lnTo>
                <a:lnTo>
                  <a:pt x="2189" y="1807"/>
                </a:lnTo>
                <a:lnTo>
                  <a:pt x="2189" y="1808"/>
                </a:lnTo>
                <a:lnTo>
                  <a:pt x="2189" y="1807"/>
                </a:lnTo>
                <a:lnTo>
                  <a:pt x="2189" y="1806"/>
                </a:lnTo>
                <a:lnTo>
                  <a:pt x="2189" y="1805"/>
                </a:lnTo>
                <a:lnTo>
                  <a:pt x="2189" y="1804"/>
                </a:lnTo>
                <a:lnTo>
                  <a:pt x="2190" y="1804"/>
                </a:lnTo>
                <a:lnTo>
                  <a:pt x="2190" y="1802"/>
                </a:lnTo>
                <a:lnTo>
                  <a:pt x="2190" y="1801"/>
                </a:lnTo>
                <a:lnTo>
                  <a:pt x="2190" y="1800"/>
                </a:lnTo>
                <a:lnTo>
                  <a:pt x="2191" y="1799"/>
                </a:lnTo>
                <a:lnTo>
                  <a:pt x="2191" y="1798"/>
                </a:lnTo>
                <a:lnTo>
                  <a:pt x="2191" y="1797"/>
                </a:lnTo>
                <a:lnTo>
                  <a:pt x="2192" y="1797"/>
                </a:lnTo>
                <a:lnTo>
                  <a:pt x="2193" y="1797"/>
                </a:lnTo>
                <a:lnTo>
                  <a:pt x="2193" y="1798"/>
                </a:lnTo>
                <a:lnTo>
                  <a:pt x="2195" y="1798"/>
                </a:lnTo>
                <a:lnTo>
                  <a:pt x="2196" y="1797"/>
                </a:lnTo>
                <a:lnTo>
                  <a:pt x="2197" y="1797"/>
                </a:lnTo>
                <a:lnTo>
                  <a:pt x="2198" y="1796"/>
                </a:lnTo>
                <a:lnTo>
                  <a:pt x="2199" y="1796"/>
                </a:lnTo>
                <a:lnTo>
                  <a:pt x="2200" y="1796"/>
                </a:lnTo>
                <a:lnTo>
                  <a:pt x="2201" y="1796"/>
                </a:lnTo>
                <a:lnTo>
                  <a:pt x="2203" y="1796"/>
                </a:lnTo>
                <a:lnTo>
                  <a:pt x="2204" y="1796"/>
                </a:lnTo>
                <a:lnTo>
                  <a:pt x="2204" y="1795"/>
                </a:lnTo>
                <a:lnTo>
                  <a:pt x="2205" y="1795"/>
                </a:lnTo>
                <a:lnTo>
                  <a:pt x="2206" y="1795"/>
                </a:lnTo>
                <a:lnTo>
                  <a:pt x="2207" y="1795"/>
                </a:lnTo>
                <a:lnTo>
                  <a:pt x="2208" y="1795"/>
                </a:lnTo>
                <a:lnTo>
                  <a:pt x="2209" y="1795"/>
                </a:lnTo>
                <a:lnTo>
                  <a:pt x="2209" y="1796"/>
                </a:lnTo>
                <a:lnTo>
                  <a:pt x="2211" y="1796"/>
                </a:lnTo>
                <a:lnTo>
                  <a:pt x="2212" y="1795"/>
                </a:lnTo>
                <a:lnTo>
                  <a:pt x="2213" y="1795"/>
                </a:lnTo>
                <a:lnTo>
                  <a:pt x="2214" y="1795"/>
                </a:lnTo>
                <a:lnTo>
                  <a:pt x="2214" y="1793"/>
                </a:lnTo>
                <a:lnTo>
                  <a:pt x="2215" y="1793"/>
                </a:lnTo>
                <a:lnTo>
                  <a:pt x="2216" y="1793"/>
                </a:lnTo>
                <a:lnTo>
                  <a:pt x="2217" y="1793"/>
                </a:lnTo>
                <a:lnTo>
                  <a:pt x="2218" y="1793"/>
                </a:lnTo>
                <a:lnTo>
                  <a:pt x="2220" y="1793"/>
                </a:lnTo>
                <a:lnTo>
                  <a:pt x="2221" y="1793"/>
                </a:lnTo>
                <a:lnTo>
                  <a:pt x="2222" y="1793"/>
                </a:lnTo>
                <a:close/>
                <a:moveTo>
                  <a:pt x="2222" y="1789"/>
                </a:moveTo>
                <a:lnTo>
                  <a:pt x="2222" y="1790"/>
                </a:lnTo>
                <a:lnTo>
                  <a:pt x="2215" y="1787"/>
                </a:lnTo>
                <a:lnTo>
                  <a:pt x="2204" y="1784"/>
                </a:lnTo>
                <a:lnTo>
                  <a:pt x="2214" y="1756"/>
                </a:lnTo>
                <a:lnTo>
                  <a:pt x="2218" y="1756"/>
                </a:lnTo>
                <a:lnTo>
                  <a:pt x="2222" y="1789"/>
                </a:lnTo>
                <a:close/>
                <a:moveTo>
                  <a:pt x="2014" y="1758"/>
                </a:moveTo>
                <a:lnTo>
                  <a:pt x="2014" y="1759"/>
                </a:lnTo>
                <a:lnTo>
                  <a:pt x="2014" y="1758"/>
                </a:lnTo>
                <a:lnTo>
                  <a:pt x="2014" y="1757"/>
                </a:lnTo>
                <a:lnTo>
                  <a:pt x="2014" y="1756"/>
                </a:lnTo>
                <a:lnTo>
                  <a:pt x="2014" y="1757"/>
                </a:lnTo>
                <a:lnTo>
                  <a:pt x="2014" y="1758"/>
                </a:lnTo>
                <a:close/>
                <a:moveTo>
                  <a:pt x="1843" y="1740"/>
                </a:moveTo>
                <a:lnTo>
                  <a:pt x="1843" y="1741"/>
                </a:lnTo>
                <a:lnTo>
                  <a:pt x="1844" y="1741"/>
                </a:lnTo>
                <a:lnTo>
                  <a:pt x="1845" y="1741"/>
                </a:lnTo>
                <a:lnTo>
                  <a:pt x="1845" y="1742"/>
                </a:lnTo>
                <a:lnTo>
                  <a:pt x="1845" y="1743"/>
                </a:lnTo>
                <a:lnTo>
                  <a:pt x="1846" y="1743"/>
                </a:lnTo>
                <a:lnTo>
                  <a:pt x="1846" y="1745"/>
                </a:lnTo>
                <a:lnTo>
                  <a:pt x="1847" y="1746"/>
                </a:lnTo>
                <a:lnTo>
                  <a:pt x="1848" y="1746"/>
                </a:lnTo>
                <a:lnTo>
                  <a:pt x="1849" y="1746"/>
                </a:lnTo>
                <a:lnTo>
                  <a:pt x="1850" y="1746"/>
                </a:lnTo>
                <a:lnTo>
                  <a:pt x="1850" y="1747"/>
                </a:lnTo>
                <a:lnTo>
                  <a:pt x="1850" y="1748"/>
                </a:lnTo>
                <a:lnTo>
                  <a:pt x="1849" y="1748"/>
                </a:lnTo>
                <a:lnTo>
                  <a:pt x="1849" y="1749"/>
                </a:lnTo>
                <a:lnTo>
                  <a:pt x="1848" y="1750"/>
                </a:lnTo>
                <a:lnTo>
                  <a:pt x="1849" y="1750"/>
                </a:lnTo>
                <a:lnTo>
                  <a:pt x="1848" y="1751"/>
                </a:lnTo>
                <a:lnTo>
                  <a:pt x="1847" y="1751"/>
                </a:lnTo>
                <a:lnTo>
                  <a:pt x="1847" y="1753"/>
                </a:lnTo>
                <a:lnTo>
                  <a:pt x="1847" y="1751"/>
                </a:lnTo>
                <a:lnTo>
                  <a:pt x="1847" y="1753"/>
                </a:lnTo>
                <a:lnTo>
                  <a:pt x="1846" y="1753"/>
                </a:lnTo>
                <a:lnTo>
                  <a:pt x="1845" y="1753"/>
                </a:lnTo>
                <a:lnTo>
                  <a:pt x="1844" y="1754"/>
                </a:lnTo>
                <a:lnTo>
                  <a:pt x="1843" y="1754"/>
                </a:lnTo>
                <a:lnTo>
                  <a:pt x="1843" y="1755"/>
                </a:lnTo>
                <a:lnTo>
                  <a:pt x="1844" y="1755"/>
                </a:lnTo>
                <a:lnTo>
                  <a:pt x="1843" y="1755"/>
                </a:lnTo>
                <a:lnTo>
                  <a:pt x="1841" y="1755"/>
                </a:lnTo>
                <a:lnTo>
                  <a:pt x="1841" y="1756"/>
                </a:lnTo>
                <a:lnTo>
                  <a:pt x="1841" y="1757"/>
                </a:lnTo>
                <a:lnTo>
                  <a:pt x="1840" y="1757"/>
                </a:lnTo>
                <a:lnTo>
                  <a:pt x="1840" y="1758"/>
                </a:lnTo>
                <a:lnTo>
                  <a:pt x="1839" y="1758"/>
                </a:lnTo>
                <a:lnTo>
                  <a:pt x="1838" y="1758"/>
                </a:lnTo>
                <a:lnTo>
                  <a:pt x="1838" y="1759"/>
                </a:lnTo>
                <a:lnTo>
                  <a:pt x="1837" y="1759"/>
                </a:lnTo>
                <a:lnTo>
                  <a:pt x="1837" y="1758"/>
                </a:lnTo>
                <a:lnTo>
                  <a:pt x="1836" y="1758"/>
                </a:lnTo>
                <a:lnTo>
                  <a:pt x="1836" y="1759"/>
                </a:lnTo>
                <a:lnTo>
                  <a:pt x="1836" y="1758"/>
                </a:lnTo>
                <a:lnTo>
                  <a:pt x="1835" y="1758"/>
                </a:lnTo>
                <a:lnTo>
                  <a:pt x="1833" y="1758"/>
                </a:lnTo>
                <a:lnTo>
                  <a:pt x="1832" y="1758"/>
                </a:lnTo>
                <a:lnTo>
                  <a:pt x="1832" y="1759"/>
                </a:lnTo>
                <a:lnTo>
                  <a:pt x="1831" y="1759"/>
                </a:lnTo>
                <a:lnTo>
                  <a:pt x="1830" y="1759"/>
                </a:lnTo>
                <a:lnTo>
                  <a:pt x="1829" y="1759"/>
                </a:lnTo>
                <a:lnTo>
                  <a:pt x="1828" y="1759"/>
                </a:lnTo>
                <a:lnTo>
                  <a:pt x="1827" y="1760"/>
                </a:lnTo>
                <a:lnTo>
                  <a:pt x="1826" y="1760"/>
                </a:lnTo>
                <a:lnTo>
                  <a:pt x="1824" y="1760"/>
                </a:lnTo>
                <a:lnTo>
                  <a:pt x="1823" y="1760"/>
                </a:lnTo>
                <a:lnTo>
                  <a:pt x="1822" y="1760"/>
                </a:lnTo>
                <a:lnTo>
                  <a:pt x="1821" y="1760"/>
                </a:lnTo>
                <a:lnTo>
                  <a:pt x="1820" y="1760"/>
                </a:lnTo>
                <a:lnTo>
                  <a:pt x="1820" y="1762"/>
                </a:lnTo>
                <a:lnTo>
                  <a:pt x="1820" y="1760"/>
                </a:lnTo>
                <a:lnTo>
                  <a:pt x="1820" y="1762"/>
                </a:lnTo>
                <a:lnTo>
                  <a:pt x="1819" y="1762"/>
                </a:lnTo>
                <a:lnTo>
                  <a:pt x="1818" y="1762"/>
                </a:lnTo>
                <a:lnTo>
                  <a:pt x="1816" y="1762"/>
                </a:lnTo>
                <a:lnTo>
                  <a:pt x="1815" y="1762"/>
                </a:lnTo>
                <a:lnTo>
                  <a:pt x="1815" y="1763"/>
                </a:lnTo>
                <a:lnTo>
                  <a:pt x="1814" y="1763"/>
                </a:lnTo>
                <a:lnTo>
                  <a:pt x="1814" y="1762"/>
                </a:lnTo>
                <a:lnTo>
                  <a:pt x="1814" y="1760"/>
                </a:lnTo>
                <a:lnTo>
                  <a:pt x="1814" y="1759"/>
                </a:lnTo>
                <a:lnTo>
                  <a:pt x="1813" y="1759"/>
                </a:lnTo>
                <a:lnTo>
                  <a:pt x="1813" y="1758"/>
                </a:lnTo>
                <a:lnTo>
                  <a:pt x="1813" y="1757"/>
                </a:lnTo>
                <a:lnTo>
                  <a:pt x="1812" y="1758"/>
                </a:lnTo>
                <a:lnTo>
                  <a:pt x="1812" y="1757"/>
                </a:lnTo>
                <a:lnTo>
                  <a:pt x="1812" y="1758"/>
                </a:lnTo>
                <a:lnTo>
                  <a:pt x="1811" y="1758"/>
                </a:lnTo>
                <a:lnTo>
                  <a:pt x="1811" y="1757"/>
                </a:lnTo>
                <a:lnTo>
                  <a:pt x="1811" y="1756"/>
                </a:lnTo>
                <a:lnTo>
                  <a:pt x="1811" y="1757"/>
                </a:lnTo>
                <a:lnTo>
                  <a:pt x="1812" y="1757"/>
                </a:lnTo>
                <a:lnTo>
                  <a:pt x="1812" y="1756"/>
                </a:lnTo>
                <a:lnTo>
                  <a:pt x="1812" y="1755"/>
                </a:lnTo>
                <a:lnTo>
                  <a:pt x="1812" y="1754"/>
                </a:lnTo>
                <a:lnTo>
                  <a:pt x="1813" y="1754"/>
                </a:lnTo>
                <a:lnTo>
                  <a:pt x="1814" y="1754"/>
                </a:lnTo>
                <a:lnTo>
                  <a:pt x="1814" y="1753"/>
                </a:lnTo>
                <a:lnTo>
                  <a:pt x="1813" y="1753"/>
                </a:lnTo>
                <a:lnTo>
                  <a:pt x="1814" y="1753"/>
                </a:lnTo>
                <a:lnTo>
                  <a:pt x="1814" y="1751"/>
                </a:lnTo>
                <a:lnTo>
                  <a:pt x="1815" y="1751"/>
                </a:lnTo>
                <a:lnTo>
                  <a:pt x="1815" y="1750"/>
                </a:lnTo>
                <a:lnTo>
                  <a:pt x="1816" y="1750"/>
                </a:lnTo>
                <a:lnTo>
                  <a:pt x="1816" y="1751"/>
                </a:lnTo>
                <a:lnTo>
                  <a:pt x="1816" y="1750"/>
                </a:lnTo>
                <a:lnTo>
                  <a:pt x="1818" y="1749"/>
                </a:lnTo>
                <a:lnTo>
                  <a:pt x="1819" y="1749"/>
                </a:lnTo>
                <a:lnTo>
                  <a:pt x="1819" y="1750"/>
                </a:lnTo>
                <a:lnTo>
                  <a:pt x="1820" y="1750"/>
                </a:lnTo>
                <a:lnTo>
                  <a:pt x="1820" y="1749"/>
                </a:lnTo>
                <a:lnTo>
                  <a:pt x="1821" y="1748"/>
                </a:lnTo>
                <a:lnTo>
                  <a:pt x="1821" y="1749"/>
                </a:lnTo>
                <a:lnTo>
                  <a:pt x="1821" y="1750"/>
                </a:lnTo>
                <a:lnTo>
                  <a:pt x="1822" y="1750"/>
                </a:lnTo>
                <a:lnTo>
                  <a:pt x="1823" y="1750"/>
                </a:lnTo>
                <a:lnTo>
                  <a:pt x="1823" y="1751"/>
                </a:lnTo>
                <a:lnTo>
                  <a:pt x="1823" y="1753"/>
                </a:lnTo>
                <a:lnTo>
                  <a:pt x="1823" y="1754"/>
                </a:lnTo>
                <a:lnTo>
                  <a:pt x="1823" y="1755"/>
                </a:lnTo>
                <a:lnTo>
                  <a:pt x="1823" y="1756"/>
                </a:lnTo>
                <a:lnTo>
                  <a:pt x="1824" y="1756"/>
                </a:lnTo>
                <a:lnTo>
                  <a:pt x="1826" y="1756"/>
                </a:lnTo>
                <a:lnTo>
                  <a:pt x="1827" y="1756"/>
                </a:lnTo>
                <a:lnTo>
                  <a:pt x="1827" y="1757"/>
                </a:lnTo>
                <a:lnTo>
                  <a:pt x="1828" y="1757"/>
                </a:lnTo>
                <a:lnTo>
                  <a:pt x="1829" y="1757"/>
                </a:lnTo>
                <a:lnTo>
                  <a:pt x="1830" y="1757"/>
                </a:lnTo>
                <a:lnTo>
                  <a:pt x="1831" y="1757"/>
                </a:lnTo>
                <a:lnTo>
                  <a:pt x="1831" y="1756"/>
                </a:lnTo>
                <a:lnTo>
                  <a:pt x="1832" y="1757"/>
                </a:lnTo>
                <a:lnTo>
                  <a:pt x="1833" y="1757"/>
                </a:lnTo>
                <a:lnTo>
                  <a:pt x="1835" y="1757"/>
                </a:lnTo>
                <a:lnTo>
                  <a:pt x="1836" y="1757"/>
                </a:lnTo>
                <a:lnTo>
                  <a:pt x="1836" y="1756"/>
                </a:lnTo>
                <a:lnTo>
                  <a:pt x="1837" y="1755"/>
                </a:lnTo>
                <a:lnTo>
                  <a:pt x="1837" y="1756"/>
                </a:lnTo>
                <a:lnTo>
                  <a:pt x="1838" y="1756"/>
                </a:lnTo>
                <a:lnTo>
                  <a:pt x="1838" y="1755"/>
                </a:lnTo>
                <a:lnTo>
                  <a:pt x="1838" y="1754"/>
                </a:lnTo>
                <a:lnTo>
                  <a:pt x="1838" y="1753"/>
                </a:lnTo>
                <a:lnTo>
                  <a:pt x="1838" y="1751"/>
                </a:lnTo>
                <a:lnTo>
                  <a:pt x="1838" y="1750"/>
                </a:lnTo>
                <a:lnTo>
                  <a:pt x="1838" y="1749"/>
                </a:lnTo>
                <a:lnTo>
                  <a:pt x="1838" y="1748"/>
                </a:lnTo>
                <a:lnTo>
                  <a:pt x="1837" y="1748"/>
                </a:lnTo>
                <a:lnTo>
                  <a:pt x="1837" y="1747"/>
                </a:lnTo>
                <a:lnTo>
                  <a:pt x="1836" y="1747"/>
                </a:lnTo>
                <a:lnTo>
                  <a:pt x="1836" y="1746"/>
                </a:lnTo>
                <a:lnTo>
                  <a:pt x="1835" y="1745"/>
                </a:lnTo>
                <a:lnTo>
                  <a:pt x="1835" y="1743"/>
                </a:lnTo>
                <a:lnTo>
                  <a:pt x="1833" y="1743"/>
                </a:lnTo>
                <a:lnTo>
                  <a:pt x="1833" y="1742"/>
                </a:lnTo>
                <a:lnTo>
                  <a:pt x="1835" y="1742"/>
                </a:lnTo>
                <a:lnTo>
                  <a:pt x="1835" y="1743"/>
                </a:lnTo>
                <a:lnTo>
                  <a:pt x="1836" y="1743"/>
                </a:lnTo>
                <a:lnTo>
                  <a:pt x="1836" y="1742"/>
                </a:lnTo>
                <a:lnTo>
                  <a:pt x="1835" y="1742"/>
                </a:lnTo>
                <a:lnTo>
                  <a:pt x="1836" y="1742"/>
                </a:lnTo>
                <a:lnTo>
                  <a:pt x="1836" y="1741"/>
                </a:lnTo>
                <a:lnTo>
                  <a:pt x="1836" y="1740"/>
                </a:lnTo>
                <a:lnTo>
                  <a:pt x="1837" y="1740"/>
                </a:lnTo>
                <a:lnTo>
                  <a:pt x="1838" y="1740"/>
                </a:lnTo>
                <a:lnTo>
                  <a:pt x="1839" y="1740"/>
                </a:lnTo>
                <a:lnTo>
                  <a:pt x="1839" y="1741"/>
                </a:lnTo>
                <a:lnTo>
                  <a:pt x="1840" y="1741"/>
                </a:lnTo>
                <a:lnTo>
                  <a:pt x="1840" y="1740"/>
                </a:lnTo>
                <a:lnTo>
                  <a:pt x="1841" y="1740"/>
                </a:lnTo>
                <a:lnTo>
                  <a:pt x="1843" y="1739"/>
                </a:lnTo>
                <a:lnTo>
                  <a:pt x="1844" y="1740"/>
                </a:lnTo>
                <a:lnTo>
                  <a:pt x="1843" y="1740"/>
                </a:lnTo>
                <a:close/>
                <a:moveTo>
                  <a:pt x="1789" y="1737"/>
                </a:moveTo>
                <a:lnTo>
                  <a:pt x="1789" y="1738"/>
                </a:lnTo>
                <a:lnTo>
                  <a:pt x="1788" y="1738"/>
                </a:lnTo>
                <a:lnTo>
                  <a:pt x="1788" y="1737"/>
                </a:lnTo>
                <a:lnTo>
                  <a:pt x="1787" y="1737"/>
                </a:lnTo>
                <a:lnTo>
                  <a:pt x="1787" y="1738"/>
                </a:lnTo>
                <a:lnTo>
                  <a:pt x="1787" y="1739"/>
                </a:lnTo>
                <a:lnTo>
                  <a:pt x="1786" y="1739"/>
                </a:lnTo>
                <a:lnTo>
                  <a:pt x="1786" y="1740"/>
                </a:lnTo>
                <a:lnTo>
                  <a:pt x="1787" y="1740"/>
                </a:lnTo>
                <a:lnTo>
                  <a:pt x="1786" y="1740"/>
                </a:lnTo>
                <a:lnTo>
                  <a:pt x="1785" y="1740"/>
                </a:lnTo>
                <a:lnTo>
                  <a:pt x="1783" y="1740"/>
                </a:lnTo>
                <a:lnTo>
                  <a:pt x="1782" y="1740"/>
                </a:lnTo>
                <a:lnTo>
                  <a:pt x="1782" y="1739"/>
                </a:lnTo>
                <a:lnTo>
                  <a:pt x="1782" y="1738"/>
                </a:lnTo>
                <a:lnTo>
                  <a:pt x="1782" y="1737"/>
                </a:lnTo>
                <a:lnTo>
                  <a:pt x="1781" y="1737"/>
                </a:lnTo>
                <a:lnTo>
                  <a:pt x="1782" y="1737"/>
                </a:lnTo>
                <a:lnTo>
                  <a:pt x="1783" y="1737"/>
                </a:lnTo>
                <a:lnTo>
                  <a:pt x="1783" y="1735"/>
                </a:lnTo>
                <a:lnTo>
                  <a:pt x="1782" y="1735"/>
                </a:lnTo>
                <a:lnTo>
                  <a:pt x="1783" y="1735"/>
                </a:lnTo>
                <a:lnTo>
                  <a:pt x="1783" y="1737"/>
                </a:lnTo>
                <a:lnTo>
                  <a:pt x="1785" y="1737"/>
                </a:lnTo>
                <a:lnTo>
                  <a:pt x="1786" y="1737"/>
                </a:lnTo>
                <a:lnTo>
                  <a:pt x="1787" y="1737"/>
                </a:lnTo>
                <a:lnTo>
                  <a:pt x="1787" y="1735"/>
                </a:lnTo>
                <a:lnTo>
                  <a:pt x="1788" y="1735"/>
                </a:lnTo>
                <a:lnTo>
                  <a:pt x="1788" y="1734"/>
                </a:lnTo>
                <a:lnTo>
                  <a:pt x="1789" y="1734"/>
                </a:lnTo>
                <a:lnTo>
                  <a:pt x="1789" y="1735"/>
                </a:lnTo>
                <a:lnTo>
                  <a:pt x="1789" y="1737"/>
                </a:lnTo>
                <a:close/>
                <a:moveTo>
                  <a:pt x="1927" y="1735"/>
                </a:moveTo>
                <a:lnTo>
                  <a:pt x="1925" y="1735"/>
                </a:lnTo>
                <a:lnTo>
                  <a:pt x="1925" y="1737"/>
                </a:lnTo>
                <a:lnTo>
                  <a:pt x="1924" y="1738"/>
                </a:lnTo>
                <a:lnTo>
                  <a:pt x="1924" y="1739"/>
                </a:lnTo>
                <a:lnTo>
                  <a:pt x="1923" y="1742"/>
                </a:lnTo>
                <a:lnTo>
                  <a:pt x="1924" y="1742"/>
                </a:lnTo>
                <a:lnTo>
                  <a:pt x="1923" y="1742"/>
                </a:lnTo>
                <a:lnTo>
                  <a:pt x="1923" y="1743"/>
                </a:lnTo>
                <a:lnTo>
                  <a:pt x="1922" y="1743"/>
                </a:lnTo>
                <a:lnTo>
                  <a:pt x="1922" y="1745"/>
                </a:lnTo>
                <a:lnTo>
                  <a:pt x="1921" y="1745"/>
                </a:lnTo>
                <a:lnTo>
                  <a:pt x="1921" y="1746"/>
                </a:lnTo>
                <a:lnTo>
                  <a:pt x="1921" y="1747"/>
                </a:lnTo>
                <a:lnTo>
                  <a:pt x="1921" y="1748"/>
                </a:lnTo>
                <a:lnTo>
                  <a:pt x="1920" y="1748"/>
                </a:lnTo>
                <a:lnTo>
                  <a:pt x="1921" y="1748"/>
                </a:lnTo>
                <a:lnTo>
                  <a:pt x="1921" y="1749"/>
                </a:lnTo>
                <a:lnTo>
                  <a:pt x="1921" y="1748"/>
                </a:lnTo>
                <a:lnTo>
                  <a:pt x="1921" y="1749"/>
                </a:lnTo>
                <a:lnTo>
                  <a:pt x="1921" y="1750"/>
                </a:lnTo>
                <a:lnTo>
                  <a:pt x="1920" y="1750"/>
                </a:lnTo>
                <a:lnTo>
                  <a:pt x="1920" y="1751"/>
                </a:lnTo>
                <a:lnTo>
                  <a:pt x="1919" y="1751"/>
                </a:lnTo>
                <a:lnTo>
                  <a:pt x="1918" y="1751"/>
                </a:lnTo>
                <a:lnTo>
                  <a:pt x="1918" y="1753"/>
                </a:lnTo>
                <a:lnTo>
                  <a:pt x="1918" y="1754"/>
                </a:lnTo>
                <a:lnTo>
                  <a:pt x="1916" y="1754"/>
                </a:lnTo>
                <a:lnTo>
                  <a:pt x="1915" y="1754"/>
                </a:lnTo>
                <a:lnTo>
                  <a:pt x="1914" y="1754"/>
                </a:lnTo>
                <a:lnTo>
                  <a:pt x="1913" y="1754"/>
                </a:lnTo>
                <a:lnTo>
                  <a:pt x="1912" y="1754"/>
                </a:lnTo>
                <a:lnTo>
                  <a:pt x="1913" y="1754"/>
                </a:lnTo>
                <a:lnTo>
                  <a:pt x="1913" y="1753"/>
                </a:lnTo>
                <a:lnTo>
                  <a:pt x="1913" y="1751"/>
                </a:lnTo>
                <a:lnTo>
                  <a:pt x="1913" y="1750"/>
                </a:lnTo>
                <a:lnTo>
                  <a:pt x="1913" y="1749"/>
                </a:lnTo>
                <a:lnTo>
                  <a:pt x="1914" y="1749"/>
                </a:lnTo>
                <a:lnTo>
                  <a:pt x="1914" y="1748"/>
                </a:lnTo>
                <a:lnTo>
                  <a:pt x="1913" y="1748"/>
                </a:lnTo>
                <a:lnTo>
                  <a:pt x="1913" y="1747"/>
                </a:lnTo>
                <a:lnTo>
                  <a:pt x="1913" y="1746"/>
                </a:lnTo>
                <a:lnTo>
                  <a:pt x="1912" y="1745"/>
                </a:lnTo>
                <a:lnTo>
                  <a:pt x="1912" y="1743"/>
                </a:lnTo>
                <a:lnTo>
                  <a:pt x="1913" y="1745"/>
                </a:lnTo>
                <a:lnTo>
                  <a:pt x="1914" y="1745"/>
                </a:lnTo>
                <a:lnTo>
                  <a:pt x="1914" y="1746"/>
                </a:lnTo>
                <a:lnTo>
                  <a:pt x="1915" y="1745"/>
                </a:lnTo>
                <a:lnTo>
                  <a:pt x="1915" y="1746"/>
                </a:lnTo>
                <a:lnTo>
                  <a:pt x="1916" y="1746"/>
                </a:lnTo>
                <a:lnTo>
                  <a:pt x="1918" y="1746"/>
                </a:lnTo>
                <a:lnTo>
                  <a:pt x="1918" y="1745"/>
                </a:lnTo>
                <a:lnTo>
                  <a:pt x="1919" y="1745"/>
                </a:lnTo>
                <a:lnTo>
                  <a:pt x="1920" y="1745"/>
                </a:lnTo>
                <a:lnTo>
                  <a:pt x="1921" y="1743"/>
                </a:lnTo>
                <a:lnTo>
                  <a:pt x="1921" y="1742"/>
                </a:lnTo>
                <a:lnTo>
                  <a:pt x="1921" y="1741"/>
                </a:lnTo>
                <a:lnTo>
                  <a:pt x="1921" y="1740"/>
                </a:lnTo>
                <a:lnTo>
                  <a:pt x="1920" y="1740"/>
                </a:lnTo>
                <a:lnTo>
                  <a:pt x="1921" y="1740"/>
                </a:lnTo>
                <a:lnTo>
                  <a:pt x="1921" y="1739"/>
                </a:lnTo>
                <a:lnTo>
                  <a:pt x="1921" y="1738"/>
                </a:lnTo>
                <a:lnTo>
                  <a:pt x="1922" y="1738"/>
                </a:lnTo>
                <a:lnTo>
                  <a:pt x="1922" y="1737"/>
                </a:lnTo>
                <a:lnTo>
                  <a:pt x="1923" y="1737"/>
                </a:lnTo>
                <a:lnTo>
                  <a:pt x="1922" y="1737"/>
                </a:lnTo>
                <a:lnTo>
                  <a:pt x="1922" y="1735"/>
                </a:lnTo>
                <a:lnTo>
                  <a:pt x="1922" y="1737"/>
                </a:lnTo>
                <a:lnTo>
                  <a:pt x="1922" y="1738"/>
                </a:lnTo>
                <a:lnTo>
                  <a:pt x="1921" y="1738"/>
                </a:lnTo>
                <a:lnTo>
                  <a:pt x="1920" y="1738"/>
                </a:lnTo>
                <a:lnTo>
                  <a:pt x="1920" y="1737"/>
                </a:lnTo>
                <a:lnTo>
                  <a:pt x="1920" y="1738"/>
                </a:lnTo>
                <a:lnTo>
                  <a:pt x="1920" y="1739"/>
                </a:lnTo>
                <a:lnTo>
                  <a:pt x="1919" y="1739"/>
                </a:lnTo>
                <a:lnTo>
                  <a:pt x="1919" y="1738"/>
                </a:lnTo>
                <a:lnTo>
                  <a:pt x="1918" y="1738"/>
                </a:lnTo>
                <a:lnTo>
                  <a:pt x="1919" y="1738"/>
                </a:lnTo>
                <a:lnTo>
                  <a:pt x="1919" y="1737"/>
                </a:lnTo>
                <a:lnTo>
                  <a:pt x="1920" y="1737"/>
                </a:lnTo>
                <a:lnTo>
                  <a:pt x="1920" y="1735"/>
                </a:lnTo>
                <a:lnTo>
                  <a:pt x="1921" y="1735"/>
                </a:lnTo>
                <a:lnTo>
                  <a:pt x="1922" y="1735"/>
                </a:lnTo>
                <a:lnTo>
                  <a:pt x="1922" y="1734"/>
                </a:lnTo>
                <a:lnTo>
                  <a:pt x="1923" y="1734"/>
                </a:lnTo>
                <a:lnTo>
                  <a:pt x="1924" y="1733"/>
                </a:lnTo>
                <a:lnTo>
                  <a:pt x="1924" y="1732"/>
                </a:lnTo>
                <a:lnTo>
                  <a:pt x="1925" y="1732"/>
                </a:lnTo>
                <a:lnTo>
                  <a:pt x="1927" y="1733"/>
                </a:lnTo>
                <a:lnTo>
                  <a:pt x="1927" y="1734"/>
                </a:lnTo>
                <a:lnTo>
                  <a:pt x="1927" y="1735"/>
                </a:lnTo>
                <a:close/>
                <a:moveTo>
                  <a:pt x="1863" y="1731"/>
                </a:moveTo>
                <a:lnTo>
                  <a:pt x="1864" y="1731"/>
                </a:lnTo>
                <a:lnTo>
                  <a:pt x="1865" y="1731"/>
                </a:lnTo>
                <a:lnTo>
                  <a:pt x="1866" y="1731"/>
                </a:lnTo>
                <a:lnTo>
                  <a:pt x="1868" y="1731"/>
                </a:lnTo>
                <a:lnTo>
                  <a:pt x="1868" y="1732"/>
                </a:lnTo>
                <a:lnTo>
                  <a:pt x="1868" y="1733"/>
                </a:lnTo>
                <a:lnTo>
                  <a:pt x="1868" y="1734"/>
                </a:lnTo>
                <a:lnTo>
                  <a:pt x="1869" y="1735"/>
                </a:lnTo>
                <a:lnTo>
                  <a:pt x="1870" y="1735"/>
                </a:lnTo>
                <a:lnTo>
                  <a:pt x="1871" y="1735"/>
                </a:lnTo>
                <a:lnTo>
                  <a:pt x="1871" y="1734"/>
                </a:lnTo>
                <a:lnTo>
                  <a:pt x="1872" y="1734"/>
                </a:lnTo>
                <a:lnTo>
                  <a:pt x="1872" y="1735"/>
                </a:lnTo>
                <a:lnTo>
                  <a:pt x="1872" y="1737"/>
                </a:lnTo>
                <a:lnTo>
                  <a:pt x="1872" y="1738"/>
                </a:lnTo>
                <a:lnTo>
                  <a:pt x="1873" y="1738"/>
                </a:lnTo>
                <a:lnTo>
                  <a:pt x="1874" y="1738"/>
                </a:lnTo>
                <a:lnTo>
                  <a:pt x="1875" y="1739"/>
                </a:lnTo>
                <a:lnTo>
                  <a:pt x="1875" y="1740"/>
                </a:lnTo>
                <a:lnTo>
                  <a:pt x="1877" y="1740"/>
                </a:lnTo>
                <a:lnTo>
                  <a:pt x="1875" y="1740"/>
                </a:lnTo>
                <a:lnTo>
                  <a:pt x="1874" y="1740"/>
                </a:lnTo>
                <a:lnTo>
                  <a:pt x="1873" y="1741"/>
                </a:lnTo>
                <a:lnTo>
                  <a:pt x="1872" y="1741"/>
                </a:lnTo>
                <a:lnTo>
                  <a:pt x="1871" y="1742"/>
                </a:lnTo>
                <a:lnTo>
                  <a:pt x="1870" y="1742"/>
                </a:lnTo>
                <a:lnTo>
                  <a:pt x="1869" y="1742"/>
                </a:lnTo>
                <a:lnTo>
                  <a:pt x="1868" y="1742"/>
                </a:lnTo>
                <a:lnTo>
                  <a:pt x="1866" y="1742"/>
                </a:lnTo>
                <a:lnTo>
                  <a:pt x="1865" y="1742"/>
                </a:lnTo>
                <a:lnTo>
                  <a:pt x="1865" y="1741"/>
                </a:lnTo>
                <a:lnTo>
                  <a:pt x="1866" y="1741"/>
                </a:lnTo>
                <a:lnTo>
                  <a:pt x="1866" y="1740"/>
                </a:lnTo>
                <a:lnTo>
                  <a:pt x="1866" y="1739"/>
                </a:lnTo>
                <a:lnTo>
                  <a:pt x="1865" y="1739"/>
                </a:lnTo>
                <a:lnTo>
                  <a:pt x="1864" y="1738"/>
                </a:lnTo>
                <a:lnTo>
                  <a:pt x="1864" y="1737"/>
                </a:lnTo>
                <a:lnTo>
                  <a:pt x="1864" y="1735"/>
                </a:lnTo>
                <a:lnTo>
                  <a:pt x="1865" y="1735"/>
                </a:lnTo>
                <a:lnTo>
                  <a:pt x="1866" y="1735"/>
                </a:lnTo>
                <a:lnTo>
                  <a:pt x="1865" y="1734"/>
                </a:lnTo>
                <a:lnTo>
                  <a:pt x="1864" y="1733"/>
                </a:lnTo>
                <a:lnTo>
                  <a:pt x="1863" y="1733"/>
                </a:lnTo>
                <a:lnTo>
                  <a:pt x="1863" y="1732"/>
                </a:lnTo>
                <a:lnTo>
                  <a:pt x="1862" y="1731"/>
                </a:lnTo>
                <a:lnTo>
                  <a:pt x="1862" y="1730"/>
                </a:lnTo>
                <a:lnTo>
                  <a:pt x="1863" y="1730"/>
                </a:lnTo>
                <a:lnTo>
                  <a:pt x="1863" y="1731"/>
                </a:lnTo>
                <a:close/>
                <a:moveTo>
                  <a:pt x="1808" y="1731"/>
                </a:moveTo>
                <a:lnTo>
                  <a:pt x="1808" y="1730"/>
                </a:lnTo>
                <a:lnTo>
                  <a:pt x="1810" y="1729"/>
                </a:lnTo>
                <a:lnTo>
                  <a:pt x="1811" y="1730"/>
                </a:lnTo>
                <a:lnTo>
                  <a:pt x="1811" y="1731"/>
                </a:lnTo>
                <a:lnTo>
                  <a:pt x="1810" y="1731"/>
                </a:lnTo>
                <a:lnTo>
                  <a:pt x="1808" y="1731"/>
                </a:lnTo>
                <a:close/>
                <a:moveTo>
                  <a:pt x="2015" y="1729"/>
                </a:moveTo>
                <a:lnTo>
                  <a:pt x="2015" y="1730"/>
                </a:lnTo>
                <a:lnTo>
                  <a:pt x="2015" y="1731"/>
                </a:lnTo>
                <a:lnTo>
                  <a:pt x="2015" y="1732"/>
                </a:lnTo>
                <a:lnTo>
                  <a:pt x="2015" y="1733"/>
                </a:lnTo>
                <a:lnTo>
                  <a:pt x="2014" y="1733"/>
                </a:lnTo>
                <a:lnTo>
                  <a:pt x="2015" y="1734"/>
                </a:lnTo>
                <a:lnTo>
                  <a:pt x="2015" y="1735"/>
                </a:lnTo>
                <a:lnTo>
                  <a:pt x="2016" y="1735"/>
                </a:lnTo>
                <a:lnTo>
                  <a:pt x="2016" y="1737"/>
                </a:lnTo>
                <a:lnTo>
                  <a:pt x="2017" y="1737"/>
                </a:lnTo>
                <a:lnTo>
                  <a:pt x="2017" y="1738"/>
                </a:lnTo>
                <a:lnTo>
                  <a:pt x="2019" y="1738"/>
                </a:lnTo>
                <a:lnTo>
                  <a:pt x="2017" y="1738"/>
                </a:lnTo>
                <a:lnTo>
                  <a:pt x="2017" y="1739"/>
                </a:lnTo>
                <a:lnTo>
                  <a:pt x="2016" y="1739"/>
                </a:lnTo>
                <a:lnTo>
                  <a:pt x="2016" y="1740"/>
                </a:lnTo>
                <a:lnTo>
                  <a:pt x="2015" y="1740"/>
                </a:lnTo>
                <a:lnTo>
                  <a:pt x="2014" y="1739"/>
                </a:lnTo>
                <a:lnTo>
                  <a:pt x="2014" y="1741"/>
                </a:lnTo>
                <a:lnTo>
                  <a:pt x="2013" y="1745"/>
                </a:lnTo>
                <a:lnTo>
                  <a:pt x="2012" y="1746"/>
                </a:lnTo>
                <a:lnTo>
                  <a:pt x="2012" y="1747"/>
                </a:lnTo>
                <a:lnTo>
                  <a:pt x="2012" y="1746"/>
                </a:lnTo>
                <a:lnTo>
                  <a:pt x="2011" y="1745"/>
                </a:lnTo>
                <a:lnTo>
                  <a:pt x="2012" y="1739"/>
                </a:lnTo>
                <a:lnTo>
                  <a:pt x="2012" y="1738"/>
                </a:lnTo>
                <a:lnTo>
                  <a:pt x="2012" y="1737"/>
                </a:lnTo>
                <a:lnTo>
                  <a:pt x="2011" y="1734"/>
                </a:lnTo>
                <a:lnTo>
                  <a:pt x="2008" y="1732"/>
                </a:lnTo>
                <a:lnTo>
                  <a:pt x="2007" y="1730"/>
                </a:lnTo>
                <a:lnTo>
                  <a:pt x="2008" y="1730"/>
                </a:lnTo>
                <a:lnTo>
                  <a:pt x="2007" y="1729"/>
                </a:lnTo>
                <a:lnTo>
                  <a:pt x="2006" y="1729"/>
                </a:lnTo>
                <a:lnTo>
                  <a:pt x="2005" y="1729"/>
                </a:lnTo>
                <a:lnTo>
                  <a:pt x="2005" y="1728"/>
                </a:lnTo>
                <a:lnTo>
                  <a:pt x="2005" y="1726"/>
                </a:lnTo>
                <a:lnTo>
                  <a:pt x="2006" y="1726"/>
                </a:lnTo>
                <a:lnTo>
                  <a:pt x="2006" y="1725"/>
                </a:lnTo>
                <a:lnTo>
                  <a:pt x="2007" y="1725"/>
                </a:lnTo>
                <a:lnTo>
                  <a:pt x="2008" y="1725"/>
                </a:lnTo>
                <a:lnTo>
                  <a:pt x="2008" y="1724"/>
                </a:lnTo>
                <a:lnTo>
                  <a:pt x="2010" y="1724"/>
                </a:lnTo>
                <a:lnTo>
                  <a:pt x="2011" y="1724"/>
                </a:lnTo>
                <a:lnTo>
                  <a:pt x="2011" y="1723"/>
                </a:lnTo>
                <a:lnTo>
                  <a:pt x="2012" y="1723"/>
                </a:lnTo>
                <a:lnTo>
                  <a:pt x="2013" y="1723"/>
                </a:lnTo>
                <a:lnTo>
                  <a:pt x="2013" y="1722"/>
                </a:lnTo>
                <a:lnTo>
                  <a:pt x="2014" y="1722"/>
                </a:lnTo>
                <a:lnTo>
                  <a:pt x="2014" y="1721"/>
                </a:lnTo>
                <a:lnTo>
                  <a:pt x="2015" y="1721"/>
                </a:lnTo>
                <a:lnTo>
                  <a:pt x="2015" y="1722"/>
                </a:lnTo>
                <a:lnTo>
                  <a:pt x="2016" y="1723"/>
                </a:lnTo>
                <a:lnTo>
                  <a:pt x="2016" y="1724"/>
                </a:lnTo>
                <a:lnTo>
                  <a:pt x="2016" y="1725"/>
                </a:lnTo>
                <a:lnTo>
                  <a:pt x="2016" y="1726"/>
                </a:lnTo>
                <a:lnTo>
                  <a:pt x="2016" y="1728"/>
                </a:lnTo>
                <a:lnTo>
                  <a:pt x="2015" y="1728"/>
                </a:lnTo>
                <a:lnTo>
                  <a:pt x="2015" y="1729"/>
                </a:lnTo>
                <a:close/>
                <a:moveTo>
                  <a:pt x="2077" y="1728"/>
                </a:moveTo>
                <a:lnTo>
                  <a:pt x="2078" y="1728"/>
                </a:lnTo>
                <a:lnTo>
                  <a:pt x="2078" y="1729"/>
                </a:lnTo>
                <a:lnTo>
                  <a:pt x="2078" y="1730"/>
                </a:lnTo>
                <a:lnTo>
                  <a:pt x="2079" y="1730"/>
                </a:lnTo>
                <a:lnTo>
                  <a:pt x="2079" y="1731"/>
                </a:lnTo>
                <a:lnTo>
                  <a:pt x="2080" y="1731"/>
                </a:lnTo>
                <a:lnTo>
                  <a:pt x="2080" y="1732"/>
                </a:lnTo>
                <a:lnTo>
                  <a:pt x="2081" y="1732"/>
                </a:lnTo>
                <a:lnTo>
                  <a:pt x="2081" y="1733"/>
                </a:lnTo>
                <a:lnTo>
                  <a:pt x="2080" y="1733"/>
                </a:lnTo>
                <a:lnTo>
                  <a:pt x="2079" y="1733"/>
                </a:lnTo>
                <a:lnTo>
                  <a:pt x="2078" y="1732"/>
                </a:lnTo>
                <a:lnTo>
                  <a:pt x="2078" y="1731"/>
                </a:lnTo>
                <a:lnTo>
                  <a:pt x="2078" y="1730"/>
                </a:lnTo>
                <a:lnTo>
                  <a:pt x="2077" y="1730"/>
                </a:lnTo>
                <a:lnTo>
                  <a:pt x="2075" y="1730"/>
                </a:lnTo>
                <a:lnTo>
                  <a:pt x="2074" y="1731"/>
                </a:lnTo>
                <a:lnTo>
                  <a:pt x="2073" y="1731"/>
                </a:lnTo>
                <a:lnTo>
                  <a:pt x="2072" y="1732"/>
                </a:lnTo>
                <a:lnTo>
                  <a:pt x="2071" y="1733"/>
                </a:lnTo>
                <a:lnTo>
                  <a:pt x="2071" y="1734"/>
                </a:lnTo>
                <a:lnTo>
                  <a:pt x="2070" y="1734"/>
                </a:lnTo>
                <a:lnTo>
                  <a:pt x="2070" y="1735"/>
                </a:lnTo>
                <a:lnTo>
                  <a:pt x="2070" y="1737"/>
                </a:lnTo>
                <a:lnTo>
                  <a:pt x="2070" y="1735"/>
                </a:lnTo>
                <a:lnTo>
                  <a:pt x="2071" y="1735"/>
                </a:lnTo>
                <a:lnTo>
                  <a:pt x="2072" y="1735"/>
                </a:lnTo>
                <a:lnTo>
                  <a:pt x="2073" y="1734"/>
                </a:lnTo>
                <a:lnTo>
                  <a:pt x="2074" y="1734"/>
                </a:lnTo>
                <a:lnTo>
                  <a:pt x="2074" y="1735"/>
                </a:lnTo>
                <a:lnTo>
                  <a:pt x="2075" y="1735"/>
                </a:lnTo>
                <a:lnTo>
                  <a:pt x="2075" y="1737"/>
                </a:lnTo>
                <a:lnTo>
                  <a:pt x="2077" y="1737"/>
                </a:lnTo>
                <a:lnTo>
                  <a:pt x="2077" y="1738"/>
                </a:lnTo>
                <a:lnTo>
                  <a:pt x="2078" y="1738"/>
                </a:lnTo>
                <a:lnTo>
                  <a:pt x="2078" y="1739"/>
                </a:lnTo>
                <a:lnTo>
                  <a:pt x="2077" y="1739"/>
                </a:lnTo>
                <a:lnTo>
                  <a:pt x="2077" y="1740"/>
                </a:lnTo>
                <a:lnTo>
                  <a:pt x="2077" y="1741"/>
                </a:lnTo>
                <a:lnTo>
                  <a:pt x="2075" y="1742"/>
                </a:lnTo>
                <a:lnTo>
                  <a:pt x="2072" y="1754"/>
                </a:lnTo>
                <a:lnTo>
                  <a:pt x="2072" y="1755"/>
                </a:lnTo>
                <a:lnTo>
                  <a:pt x="2072" y="1756"/>
                </a:lnTo>
                <a:lnTo>
                  <a:pt x="2072" y="1757"/>
                </a:lnTo>
                <a:lnTo>
                  <a:pt x="2072" y="1758"/>
                </a:lnTo>
                <a:lnTo>
                  <a:pt x="2072" y="1759"/>
                </a:lnTo>
                <a:lnTo>
                  <a:pt x="2072" y="1760"/>
                </a:lnTo>
                <a:lnTo>
                  <a:pt x="2071" y="1760"/>
                </a:lnTo>
                <a:lnTo>
                  <a:pt x="2071" y="1762"/>
                </a:lnTo>
                <a:lnTo>
                  <a:pt x="2070" y="1762"/>
                </a:lnTo>
                <a:lnTo>
                  <a:pt x="2070" y="1763"/>
                </a:lnTo>
                <a:lnTo>
                  <a:pt x="2069" y="1763"/>
                </a:lnTo>
                <a:lnTo>
                  <a:pt x="2067" y="1763"/>
                </a:lnTo>
                <a:lnTo>
                  <a:pt x="2066" y="1762"/>
                </a:lnTo>
                <a:lnTo>
                  <a:pt x="2065" y="1760"/>
                </a:lnTo>
                <a:lnTo>
                  <a:pt x="2065" y="1759"/>
                </a:lnTo>
                <a:lnTo>
                  <a:pt x="2065" y="1758"/>
                </a:lnTo>
                <a:lnTo>
                  <a:pt x="2064" y="1758"/>
                </a:lnTo>
                <a:lnTo>
                  <a:pt x="2064" y="1757"/>
                </a:lnTo>
                <a:lnTo>
                  <a:pt x="2064" y="1756"/>
                </a:lnTo>
                <a:lnTo>
                  <a:pt x="2063" y="1756"/>
                </a:lnTo>
                <a:lnTo>
                  <a:pt x="2063" y="1755"/>
                </a:lnTo>
                <a:lnTo>
                  <a:pt x="2062" y="1755"/>
                </a:lnTo>
                <a:lnTo>
                  <a:pt x="2062" y="1756"/>
                </a:lnTo>
                <a:lnTo>
                  <a:pt x="2062" y="1757"/>
                </a:lnTo>
                <a:lnTo>
                  <a:pt x="2063" y="1758"/>
                </a:lnTo>
                <a:lnTo>
                  <a:pt x="2063" y="1759"/>
                </a:lnTo>
                <a:lnTo>
                  <a:pt x="2063" y="1760"/>
                </a:lnTo>
                <a:lnTo>
                  <a:pt x="2064" y="1760"/>
                </a:lnTo>
                <a:lnTo>
                  <a:pt x="2064" y="1762"/>
                </a:lnTo>
                <a:lnTo>
                  <a:pt x="2064" y="1763"/>
                </a:lnTo>
                <a:lnTo>
                  <a:pt x="2064" y="1764"/>
                </a:lnTo>
                <a:lnTo>
                  <a:pt x="2064" y="1765"/>
                </a:lnTo>
                <a:lnTo>
                  <a:pt x="2064" y="1766"/>
                </a:lnTo>
                <a:lnTo>
                  <a:pt x="2065" y="1766"/>
                </a:lnTo>
                <a:lnTo>
                  <a:pt x="2065" y="1767"/>
                </a:lnTo>
                <a:lnTo>
                  <a:pt x="2065" y="1768"/>
                </a:lnTo>
                <a:lnTo>
                  <a:pt x="2064" y="1768"/>
                </a:lnTo>
                <a:lnTo>
                  <a:pt x="2064" y="1770"/>
                </a:lnTo>
                <a:lnTo>
                  <a:pt x="2064" y="1771"/>
                </a:lnTo>
                <a:lnTo>
                  <a:pt x="2064" y="1772"/>
                </a:lnTo>
                <a:lnTo>
                  <a:pt x="2064" y="1773"/>
                </a:lnTo>
                <a:lnTo>
                  <a:pt x="2064" y="1774"/>
                </a:lnTo>
                <a:lnTo>
                  <a:pt x="2064" y="1775"/>
                </a:lnTo>
                <a:lnTo>
                  <a:pt x="2063" y="1776"/>
                </a:lnTo>
                <a:lnTo>
                  <a:pt x="2063" y="1779"/>
                </a:lnTo>
                <a:lnTo>
                  <a:pt x="2063" y="1780"/>
                </a:lnTo>
                <a:lnTo>
                  <a:pt x="2062" y="1780"/>
                </a:lnTo>
                <a:lnTo>
                  <a:pt x="2062" y="1781"/>
                </a:lnTo>
                <a:lnTo>
                  <a:pt x="2062" y="1782"/>
                </a:lnTo>
                <a:lnTo>
                  <a:pt x="2061" y="1782"/>
                </a:lnTo>
                <a:lnTo>
                  <a:pt x="2061" y="1783"/>
                </a:lnTo>
                <a:lnTo>
                  <a:pt x="2061" y="1784"/>
                </a:lnTo>
                <a:lnTo>
                  <a:pt x="2059" y="1785"/>
                </a:lnTo>
                <a:lnTo>
                  <a:pt x="2055" y="1793"/>
                </a:lnTo>
                <a:lnTo>
                  <a:pt x="2055" y="1783"/>
                </a:lnTo>
                <a:lnTo>
                  <a:pt x="2054" y="1782"/>
                </a:lnTo>
                <a:lnTo>
                  <a:pt x="2053" y="1780"/>
                </a:lnTo>
                <a:lnTo>
                  <a:pt x="2050" y="1778"/>
                </a:lnTo>
                <a:lnTo>
                  <a:pt x="2050" y="1774"/>
                </a:lnTo>
                <a:lnTo>
                  <a:pt x="2050" y="1773"/>
                </a:lnTo>
                <a:lnTo>
                  <a:pt x="2050" y="1772"/>
                </a:lnTo>
                <a:lnTo>
                  <a:pt x="2049" y="1771"/>
                </a:lnTo>
                <a:lnTo>
                  <a:pt x="2049" y="1770"/>
                </a:lnTo>
                <a:lnTo>
                  <a:pt x="2049" y="1768"/>
                </a:lnTo>
                <a:lnTo>
                  <a:pt x="2048" y="1768"/>
                </a:lnTo>
                <a:lnTo>
                  <a:pt x="2048" y="1767"/>
                </a:lnTo>
                <a:lnTo>
                  <a:pt x="2047" y="1767"/>
                </a:lnTo>
                <a:lnTo>
                  <a:pt x="2047" y="1766"/>
                </a:lnTo>
                <a:lnTo>
                  <a:pt x="2047" y="1765"/>
                </a:lnTo>
                <a:lnTo>
                  <a:pt x="2046" y="1765"/>
                </a:lnTo>
                <a:lnTo>
                  <a:pt x="2046" y="1764"/>
                </a:lnTo>
                <a:lnTo>
                  <a:pt x="2045" y="1764"/>
                </a:lnTo>
                <a:lnTo>
                  <a:pt x="2045" y="1763"/>
                </a:lnTo>
                <a:lnTo>
                  <a:pt x="2045" y="1762"/>
                </a:lnTo>
                <a:lnTo>
                  <a:pt x="2045" y="1760"/>
                </a:lnTo>
                <a:lnTo>
                  <a:pt x="2046" y="1760"/>
                </a:lnTo>
                <a:lnTo>
                  <a:pt x="2042" y="1754"/>
                </a:lnTo>
                <a:lnTo>
                  <a:pt x="2044" y="1751"/>
                </a:lnTo>
                <a:lnTo>
                  <a:pt x="2042" y="1751"/>
                </a:lnTo>
                <a:lnTo>
                  <a:pt x="2042" y="1750"/>
                </a:lnTo>
                <a:lnTo>
                  <a:pt x="2042" y="1749"/>
                </a:lnTo>
                <a:lnTo>
                  <a:pt x="2044" y="1749"/>
                </a:lnTo>
                <a:lnTo>
                  <a:pt x="2042" y="1746"/>
                </a:lnTo>
                <a:lnTo>
                  <a:pt x="2044" y="1741"/>
                </a:lnTo>
                <a:lnTo>
                  <a:pt x="2044" y="1740"/>
                </a:lnTo>
                <a:lnTo>
                  <a:pt x="2047" y="1737"/>
                </a:lnTo>
                <a:lnTo>
                  <a:pt x="2048" y="1738"/>
                </a:lnTo>
                <a:lnTo>
                  <a:pt x="2049" y="1737"/>
                </a:lnTo>
                <a:lnTo>
                  <a:pt x="2050" y="1737"/>
                </a:lnTo>
                <a:lnTo>
                  <a:pt x="2049" y="1737"/>
                </a:lnTo>
                <a:lnTo>
                  <a:pt x="2049" y="1735"/>
                </a:lnTo>
                <a:lnTo>
                  <a:pt x="2050" y="1735"/>
                </a:lnTo>
                <a:lnTo>
                  <a:pt x="2052" y="1735"/>
                </a:lnTo>
                <a:lnTo>
                  <a:pt x="2052" y="1734"/>
                </a:lnTo>
                <a:lnTo>
                  <a:pt x="2053" y="1733"/>
                </a:lnTo>
                <a:lnTo>
                  <a:pt x="2054" y="1733"/>
                </a:lnTo>
                <a:lnTo>
                  <a:pt x="2054" y="1732"/>
                </a:lnTo>
                <a:lnTo>
                  <a:pt x="2055" y="1732"/>
                </a:lnTo>
                <a:lnTo>
                  <a:pt x="2056" y="1732"/>
                </a:lnTo>
                <a:lnTo>
                  <a:pt x="2057" y="1732"/>
                </a:lnTo>
                <a:lnTo>
                  <a:pt x="2062" y="1729"/>
                </a:lnTo>
                <a:lnTo>
                  <a:pt x="2064" y="1726"/>
                </a:lnTo>
                <a:lnTo>
                  <a:pt x="2073" y="1723"/>
                </a:lnTo>
                <a:lnTo>
                  <a:pt x="2074" y="1722"/>
                </a:lnTo>
                <a:lnTo>
                  <a:pt x="2075" y="1721"/>
                </a:lnTo>
                <a:lnTo>
                  <a:pt x="2077" y="1721"/>
                </a:lnTo>
                <a:lnTo>
                  <a:pt x="2079" y="1723"/>
                </a:lnTo>
                <a:lnTo>
                  <a:pt x="2082" y="1723"/>
                </a:lnTo>
                <a:lnTo>
                  <a:pt x="2075" y="1728"/>
                </a:lnTo>
                <a:lnTo>
                  <a:pt x="2077" y="1728"/>
                </a:lnTo>
                <a:close/>
                <a:moveTo>
                  <a:pt x="1887" y="1715"/>
                </a:moveTo>
                <a:lnTo>
                  <a:pt x="1888" y="1715"/>
                </a:lnTo>
                <a:lnTo>
                  <a:pt x="1888" y="1716"/>
                </a:lnTo>
                <a:lnTo>
                  <a:pt x="1889" y="1716"/>
                </a:lnTo>
                <a:lnTo>
                  <a:pt x="1890" y="1716"/>
                </a:lnTo>
                <a:lnTo>
                  <a:pt x="1890" y="1715"/>
                </a:lnTo>
                <a:lnTo>
                  <a:pt x="1891" y="1716"/>
                </a:lnTo>
                <a:lnTo>
                  <a:pt x="1891" y="1717"/>
                </a:lnTo>
                <a:lnTo>
                  <a:pt x="1891" y="1718"/>
                </a:lnTo>
                <a:lnTo>
                  <a:pt x="1890" y="1718"/>
                </a:lnTo>
                <a:lnTo>
                  <a:pt x="1889" y="1720"/>
                </a:lnTo>
                <a:lnTo>
                  <a:pt x="1889" y="1721"/>
                </a:lnTo>
                <a:lnTo>
                  <a:pt x="1888" y="1721"/>
                </a:lnTo>
                <a:lnTo>
                  <a:pt x="1888" y="1722"/>
                </a:lnTo>
                <a:lnTo>
                  <a:pt x="1887" y="1723"/>
                </a:lnTo>
                <a:lnTo>
                  <a:pt x="1887" y="1724"/>
                </a:lnTo>
                <a:lnTo>
                  <a:pt x="1887" y="1725"/>
                </a:lnTo>
                <a:lnTo>
                  <a:pt x="1886" y="1725"/>
                </a:lnTo>
                <a:lnTo>
                  <a:pt x="1886" y="1724"/>
                </a:lnTo>
                <a:lnTo>
                  <a:pt x="1886" y="1723"/>
                </a:lnTo>
                <a:lnTo>
                  <a:pt x="1885" y="1723"/>
                </a:lnTo>
                <a:lnTo>
                  <a:pt x="1883" y="1723"/>
                </a:lnTo>
                <a:lnTo>
                  <a:pt x="1882" y="1723"/>
                </a:lnTo>
                <a:lnTo>
                  <a:pt x="1882" y="1722"/>
                </a:lnTo>
                <a:lnTo>
                  <a:pt x="1881" y="1722"/>
                </a:lnTo>
                <a:lnTo>
                  <a:pt x="1882" y="1721"/>
                </a:lnTo>
                <a:lnTo>
                  <a:pt x="1881" y="1721"/>
                </a:lnTo>
                <a:lnTo>
                  <a:pt x="1882" y="1721"/>
                </a:lnTo>
                <a:lnTo>
                  <a:pt x="1882" y="1720"/>
                </a:lnTo>
                <a:lnTo>
                  <a:pt x="1881" y="1720"/>
                </a:lnTo>
                <a:lnTo>
                  <a:pt x="1881" y="1718"/>
                </a:lnTo>
                <a:lnTo>
                  <a:pt x="1880" y="1717"/>
                </a:lnTo>
                <a:lnTo>
                  <a:pt x="1879" y="1716"/>
                </a:lnTo>
                <a:lnTo>
                  <a:pt x="1879" y="1715"/>
                </a:lnTo>
                <a:lnTo>
                  <a:pt x="1879" y="1716"/>
                </a:lnTo>
                <a:lnTo>
                  <a:pt x="1880" y="1716"/>
                </a:lnTo>
                <a:lnTo>
                  <a:pt x="1881" y="1716"/>
                </a:lnTo>
                <a:lnTo>
                  <a:pt x="1882" y="1717"/>
                </a:lnTo>
                <a:lnTo>
                  <a:pt x="1883" y="1718"/>
                </a:lnTo>
                <a:lnTo>
                  <a:pt x="1885" y="1718"/>
                </a:lnTo>
                <a:lnTo>
                  <a:pt x="1885" y="1720"/>
                </a:lnTo>
                <a:lnTo>
                  <a:pt x="1886" y="1720"/>
                </a:lnTo>
                <a:lnTo>
                  <a:pt x="1886" y="1721"/>
                </a:lnTo>
                <a:lnTo>
                  <a:pt x="1887" y="1721"/>
                </a:lnTo>
                <a:lnTo>
                  <a:pt x="1888" y="1721"/>
                </a:lnTo>
                <a:lnTo>
                  <a:pt x="1888" y="1720"/>
                </a:lnTo>
                <a:lnTo>
                  <a:pt x="1888" y="1718"/>
                </a:lnTo>
                <a:lnTo>
                  <a:pt x="1889" y="1718"/>
                </a:lnTo>
                <a:lnTo>
                  <a:pt x="1888" y="1717"/>
                </a:lnTo>
                <a:lnTo>
                  <a:pt x="1887" y="1717"/>
                </a:lnTo>
                <a:lnTo>
                  <a:pt x="1887" y="1716"/>
                </a:lnTo>
                <a:lnTo>
                  <a:pt x="1887" y="1715"/>
                </a:lnTo>
                <a:close/>
                <a:moveTo>
                  <a:pt x="1760" y="1776"/>
                </a:moveTo>
                <a:lnTo>
                  <a:pt x="1757" y="1778"/>
                </a:lnTo>
                <a:lnTo>
                  <a:pt x="1755" y="1776"/>
                </a:lnTo>
                <a:lnTo>
                  <a:pt x="1753" y="1778"/>
                </a:lnTo>
                <a:lnTo>
                  <a:pt x="1749" y="1780"/>
                </a:lnTo>
                <a:lnTo>
                  <a:pt x="1748" y="1780"/>
                </a:lnTo>
                <a:lnTo>
                  <a:pt x="1747" y="1780"/>
                </a:lnTo>
                <a:lnTo>
                  <a:pt x="1746" y="1780"/>
                </a:lnTo>
                <a:lnTo>
                  <a:pt x="1745" y="1781"/>
                </a:lnTo>
                <a:lnTo>
                  <a:pt x="1744" y="1782"/>
                </a:lnTo>
                <a:lnTo>
                  <a:pt x="1743" y="1782"/>
                </a:lnTo>
                <a:lnTo>
                  <a:pt x="1741" y="1782"/>
                </a:lnTo>
                <a:lnTo>
                  <a:pt x="1740" y="1783"/>
                </a:lnTo>
                <a:lnTo>
                  <a:pt x="1739" y="1783"/>
                </a:lnTo>
                <a:lnTo>
                  <a:pt x="1738" y="1784"/>
                </a:lnTo>
                <a:lnTo>
                  <a:pt x="1737" y="1784"/>
                </a:lnTo>
                <a:lnTo>
                  <a:pt x="1736" y="1785"/>
                </a:lnTo>
                <a:lnTo>
                  <a:pt x="1734" y="1785"/>
                </a:lnTo>
                <a:lnTo>
                  <a:pt x="1731" y="1785"/>
                </a:lnTo>
                <a:lnTo>
                  <a:pt x="1729" y="1785"/>
                </a:lnTo>
                <a:lnTo>
                  <a:pt x="1728" y="1785"/>
                </a:lnTo>
                <a:lnTo>
                  <a:pt x="1726" y="1785"/>
                </a:lnTo>
                <a:lnTo>
                  <a:pt x="1723" y="1785"/>
                </a:lnTo>
                <a:lnTo>
                  <a:pt x="1720" y="1785"/>
                </a:lnTo>
                <a:lnTo>
                  <a:pt x="1719" y="1785"/>
                </a:lnTo>
                <a:lnTo>
                  <a:pt x="1718" y="1785"/>
                </a:lnTo>
                <a:lnTo>
                  <a:pt x="1715" y="1785"/>
                </a:lnTo>
                <a:lnTo>
                  <a:pt x="1714" y="1784"/>
                </a:lnTo>
                <a:lnTo>
                  <a:pt x="1713" y="1783"/>
                </a:lnTo>
                <a:lnTo>
                  <a:pt x="1711" y="1782"/>
                </a:lnTo>
                <a:lnTo>
                  <a:pt x="1710" y="1781"/>
                </a:lnTo>
                <a:lnTo>
                  <a:pt x="1710" y="1779"/>
                </a:lnTo>
                <a:lnTo>
                  <a:pt x="1709" y="1776"/>
                </a:lnTo>
                <a:lnTo>
                  <a:pt x="1709" y="1775"/>
                </a:lnTo>
                <a:lnTo>
                  <a:pt x="1709" y="1773"/>
                </a:lnTo>
                <a:lnTo>
                  <a:pt x="1709" y="1772"/>
                </a:lnTo>
                <a:lnTo>
                  <a:pt x="1709" y="1771"/>
                </a:lnTo>
                <a:lnTo>
                  <a:pt x="1709" y="1768"/>
                </a:lnTo>
                <a:lnTo>
                  <a:pt x="1710" y="1767"/>
                </a:lnTo>
                <a:lnTo>
                  <a:pt x="1710" y="1765"/>
                </a:lnTo>
                <a:lnTo>
                  <a:pt x="1711" y="1763"/>
                </a:lnTo>
                <a:lnTo>
                  <a:pt x="1711" y="1762"/>
                </a:lnTo>
                <a:lnTo>
                  <a:pt x="1711" y="1760"/>
                </a:lnTo>
                <a:lnTo>
                  <a:pt x="1712" y="1758"/>
                </a:lnTo>
                <a:lnTo>
                  <a:pt x="1713" y="1757"/>
                </a:lnTo>
                <a:lnTo>
                  <a:pt x="1714" y="1756"/>
                </a:lnTo>
                <a:lnTo>
                  <a:pt x="1714" y="1755"/>
                </a:lnTo>
                <a:lnTo>
                  <a:pt x="1715" y="1753"/>
                </a:lnTo>
                <a:lnTo>
                  <a:pt x="1716" y="1751"/>
                </a:lnTo>
                <a:lnTo>
                  <a:pt x="1718" y="1750"/>
                </a:lnTo>
                <a:lnTo>
                  <a:pt x="1720" y="1750"/>
                </a:lnTo>
                <a:lnTo>
                  <a:pt x="1721" y="1749"/>
                </a:lnTo>
                <a:lnTo>
                  <a:pt x="1722" y="1748"/>
                </a:lnTo>
                <a:lnTo>
                  <a:pt x="1723" y="1747"/>
                </a:lnTo>
                <a:lnTo>
                  <a:pt x="1724" y="1746"/>
                </a:lnTo>
                <a:lnTo>
                  <a:pt x="1726" y="1745"/>
                </a:lnTo>
                <a:lnTo>
                  <a:pt x="1727" y="1743"/>
                </a:lnTo>
                <a:lnTo>
                  <a:pt x="1728" y="1742"/>
                </a:lnTo>
                <a:lnTo>
                  <a:pt x="1729" y="1741"/>
                </a:lnTo>
                <a:lnTo>
                  <a:pt x="1731" y="1739"/>
                </a:lnTo>
                <a:lnTo>
                  <a:pt x="1770" y="1712"/>
                </a:lnTo>
                <a:lnTo>
                  <a:pt x="1772" y="1713"/>
                </a:lnTo>
                <a:lnTo>
                  <a:pt x="1773" y="1713"/>
                </a:lnTo>
                <a:lnTo>
                  <a:pt x="1776" y="1715"/>
                </a:lnTo>
                <a:lnTo>
                  <a:pt x="1776" y="1717"/>
                </a:lnTo>
                <a:lnTo>
                  <a:pt x="1777" y="1718"/>
                </a:lnTo>
                <a:lnTo>
                  <a:pt x="1777" y="1722"/>
                </a:lnTo>
                <a:lnTo>
                  <a:pt x="1777" y="1723"/>
                </a:lnTo>
                <a:lnTo>
                  <a:pt x="1776" y="1726"/>
                </a:lnTo>
                <a:lnTo>
                  <a:pt x="1774" y="1728"/>
                </a:lnTo>
                <a:lnTo>
                  <a:pt x="1773" y="1729"/>
                </a:lnTo>
                <a:lnTo>
                  <a:pt x="1773" y="1731"/>
                </a:lnTo>
                <a:lnTo>
                  <a:pt x="1773" y="1732"/>
                </a:lnTo>
                <a:lnTo>
                  <a:pt x="1772" y="1734"/>
                </a:lnTo>
                <a:lnTo>
                  <a:pt x="1770" y="1735"/>
                </a:lnTo>
                <a:lnTo>
                  <a:pt x="1769" y="1738"/>
                </a:lnTo>
                <a:lnTo>
                  <a:pt x="1769" y="1740"/>
                </a:lnTo>
                <a:lnTo>
                  <a:pt x="1770" y="1742"/>
                </a:lnTo>
                <a:lnTo>
                  <a:pt x="1771" y="1743"/>
                </a:lnTo>
                <a:lnTo>
                  <a:pt x="1772" y="1746"/>
                </a:lnTo>
                <a:lnTo>
                  <a:pt x="1773" y="1747"/>
                </a:lnTo>
                <a:lnTo>
                  <a:pt x="1774" y="1749"/>
                </a:lnTo>
                <a:lnTo>
                  <a:pt x="1776" y="1750"/>
                </a:lnTo>
                <a:lnTo>
                  <a:pt x="1776" y="1751"/>
                </a:lnTo>
                <a:lnTo>
                  <a:pt x="1777" y="1754"/>
                </a:lnTo>
                <a:lnTo>
                  <a:pt x="1776" y="1756"/>
                </a:lnTo>
                <a:lnTo>
                  <a:pt x="1776" y="1757"/>
                </a:lnTo>
                <a:lnTo>
                  <a:pt x="1776" y="1758"/>
                </a:lnTo>
                <a:lnTo>
                  <a:pt x="1776" y="1760"/>
                </a:lnTo>
                <a:lnTo>
                  <a:pt x="1774" y="1762"/>
                </a:lnTo>
                <a:lnTo>
                  <a:pt x="1774" y="1764"/>
                </a:lnTo>
                <a:lnTo>
                  <a:pt x="1773" y="1767"/>
                </a:lnTo>
                <a:lnTo>
                  <a:pt x="1773" y="1768"/>
                </a:lnTo>
                <a:lnTo>
                  <a:pt x="1772" y="1770"/>
                </a:lnTo>
                <a:lnTo>
                  <a:pt x="1771" y="1771"/>
                </a:lnTo>
                <a:lnTo>
                  <a:pt x="1771" y="1772"/>
                </a:lnTo>
                <a:lnTo>
                  <a:pt x="1769" y="1772"/>
                </a:lnTo>
                <a:lnTo>
                  <a:pt x="1768" y="1773"/>
                </a:lnTo>
                <a:lnTo>
                  <a:pt x="1766" y="1774"/>
                </a:lnTo>
                <a:lnTo>
                  <a:pt x="1764" y="1774"/>
                </a:lnTo>
                <a:lnTo>
                  <a:pt x="1762" y="1775"/>
                </a:lnTo>
                <a:lnTo>
                  <a:pt x="1760" y="1776"/>
                </a:lnTo>
                <a:close/>
                <a:moveTo>
                  <a:pt x="1853" y="1709"/>
                </a:moveTo>
                <a:lnTo>
                  <a:pt x="1852" y="1709"/>
                </a:lnTo>
                <a:lnTo>
                  <a:pt x="1850" y="1708"/>
                </a:lnTo>
                <a:lnTo>
                  <a:pt x="1852" y="1707"/>
                </a:lnTo>
                <a:lnTo>
                  <a:pt x="1853" y="1707"/>
                </a:lnTo>
                <a:lnTo>
                  <a:pt x="1853" y="1708"/>
                </a:lnTo>
                <a:lnTo>
                  <a:pt x="1853" y="1709"/>
                </a:lnTo>
                <a:close/>
                <a:moveTo>
                  <a:pt x="2006" y="1705"/>
                </a:moveTo>
                <a:lnTo>
                  <a:pt x="2005" y="1715"/>
                </a:lnTo>
                <a:lnTo>
                  <a:pt x="2002" y="1714"/>
                </a:lnTo>
                <a:lnTo>
                  <a:pt x="1997" y="1707"/>
                </a:lnTo>
                <a:lnTo>
                  <a:pt x="1996" y="1701"/>
                </a:lnTo>
                <a:lnTo>
                  <a:pt x="1998" y="1698"/>
                </a:lnTo>
                <a:lnTo>
                  <a:pt x="2002" y="1699"/>
                </a:lnTo>
                <a:lnTo>
                  <a:pt x="2004" y="1700"/>
                </a:lnTo>
                <a:lnTo>
                  <a:pt x="2006" y="1705"/>
                </a:lnTo>
                <a:close/>
                <a:moveTo>
                  <a:pt x="1850" y="1697"/>
                </a:moveTo>
                <a:lnTo>
                  <a:pt x="1852" y="1697"/>
                </a:lnTo>
                <a:lnTo>
                  <a:pt x="1852" y="1698"/>
                </a:lnTo>
                <a:lnTo>
                  <a:pt x="1850" y="1698"/>
                </a:lnTo>
                <a:lnTo>
                  <a:pt x="1849" y="1697"/>
                </a:lnTo>
                <a:lnTo>
                  <a:pt x="1850" y="1697"/>
                </a:lnTo>
                <a:close/>
                <a:moveTo>
                  <a:pt x="1907" y="1688"/>
                </a:moveTo>
                <a:lnTo>
                  <a:pt x="1908" y="1688"/>
                </a:lnTo>
                <a:lnTo>
                  <a:pt x="1910" y="1688"/>
                </a:lnTo>
                <a:lnTo>
                  <a:pt x="1910" y="1689"/>
                </a:lnTo>
                <a:lnTo>
                  <a:pt x="1911" y="1689"/>
                </a:lnTo>
                <a:lnTo>
                  <a:pt x="1912" y="1689"/>
                </a:lnTo>
                <a:lnTo>
                  <a:pt x="1912" y="1690"/>
                </a:lnTo>
                <a:lnTo>
                  <a:pt x="1911" y="1691"/>
                </a:lnTo>
                <a:lnTo>
                  <a:pt x="1910" y="1691"/>
                </a:lnTo>
                <a:lnTo>
                  <a:pt x="1910" y="1692"/>
                </a:lnTo>
                <a:lnTo>
                  <a:pt x="1908" y="1692"/>
                </a:lnTo>
                <a:lnTo>
                  <a:pt x="1907" y="1692"/>
                </a:lnTo>
                <a:lnTo>
                  <a:pt x="1907" y="1691"/>
                </a:lnTo>
                <a:lnTo>
                  <a:pt x="1906" y="1691"/>
                </a:lnTo>
                <a:lnTo>
                  <a:pt x="1906" y="1690"/>
                </a:lnTo>
                <a:lnTo>
                  <a:pt x="1907" y="1690"/>
                </a:lnTo>
                <a:lnTo>
                  <a:pt x="1906" y="1689"/>
                </a:lnTo>
                <a:lnTo>
                  <a:pt x="1906" y="1688"/>
                </a:lnTo>
                <a:lnTo>
                  <a:pt x="1907" y="1688"/>
                </a:lnTo>
                <a:lnTo>
                  <a:pt x="1907" y="1687"/>
                </a:lnTo>
                <a:lnTo>
                  <a:pt x="1907" y="1688"/>
                </a:lnTo>
                <a:close/>
                <a:moveTo>
                  <a:pt x="1832" y="1683"/>
                </a:moveTo>
                <a:lnTo>
                  <a:pt x="1832" y="1684"/>
                </a:lnTo>
                <a:lnTo>
                  <a:pt x="1832" y="1686"/>
                </a:lnTo>
                <a:lnTo>
                  <a:pt x="1831" y="1687"/>
                </a:lnTo>
                <a:lnTo>
                  <a:pt x="1831" y="1688"/>
                </a:lnTo>
                <a:lnTo>
                  <a:pt x="1830" y="1689"/>
                </a:lnTo>
                <a:lnTo>
                  <a:pt x="1830" y="1690"/>
                </a:lnTo>
                <a:lnTo>
                  <a:pt x="1831" y="1690"/>
                </a:lnTo>
                <a:lnTo>
                  <a:pt x="1831" y="1691"/>
                </a:lnTo>
                <a:lnTo>
                  <a:pt x="1831" y="1692"/>
                </a:lnTo>
                <a:lnTo>
                  <a:pt x="1832" y="1692"/>
                </a:lnTo>
                <a:lnTo>
                  <a:pt x="1832" y="1693"/>
                </a:lnTo>
                <a:lnTo>
                  <a:pt x="1833" y="1693"/>
                </a:lnTo>
                <a:lnTo>
                  <a:pt x="1833" y="1695"/>
                </a:lnTo>
                <a:lnTo>
                  <a:pt x="1835" y="1695"/>
                </a:lnTo>
                <a:lnTo>
                  <a:pt x="1836" y="1695"/>
                </a:lnTo>
                <a:lnTo>
                  <a:pt x="1837" y="1696"/>
                </a:lnTo>
                <a:lnTo>
                  <a:pt x="1836" y="1697"/>
                </a:lnTo>
                <a:lnTo>
                  <a:pt x="1836" y="1698"/>
                </a:lnTo>
                <a:lnTo>
                  <a:pt x="1835" y="1698"/>
                </a:lnTo>
                <a:lnTo>
                  <a:pt x="1833" y="1698"/>
                </a:lnTo>
                <a:lnTo>
                  <a:pt x="1833" y="1699"/>
                </a:lnTo>
                <a:lnTo>
                  <a:pt x="1832" y="1698"/>
                </a:lnTo>
                <a:lnTo>
                  <a:pt x="1831" y="1697"/>
                </a:lnTo>
                <a:lnTo>
                  <a:pt x="1830" y="1697"/>
                </a:lnTo>
                <a:lnTo>
                  <a:pt x="1829" y="1696"/>
                </a:lnTo>
                <a:lnTo>
                  <a:pt x="1828" y="1696"/>
                </a:lnTo>
                <a:lnTo>
                  <a:pt x="1827" y="1696"/>
                </a:lnTo>
                <a:lnTo>
                  <a:pt x="1826" y="1697"/>
                </a:lnTo>
                <a:lnTo>
                  <a:pt x="1824" y="1698"/>
                </a:lnTo>
                <a:lnTo>
                  <a:pt x="1823" y="1699"/>
                </a:lnTo>
                <a:lnTo>
                  <a:pt x="1822" y="1699"/>
                </a:lnTo>
                <a:lnTo>
                  <a:pt x="1821" y="1700"/>
                </a:lnTo>
                <a:lnTo>
                  <a:pt x="1820" y="1700"/>
                </a:lnTo>
                <a:lnTo>
                  <a:pt x="1819" y="1700"/>
                </a:lnTo>
                <a:lnTo>
                  <a:pt x="1819" y="1701"/>
                </a:lnTo>
                <a:lnTo>
                  <a:pt x="1818" y="1701"/>
                </a:lnTo>
                <a:lnTo>
                  <a:pt x="1816" y="1701"/>
                </a:lnTo>
                <a:lnTo>
                  <a:pt x="1815" y="1701"/>
                </a:lnTo>
                <a:lnTo>
                  <a:pt x="1814" y="1701"/>
                </a:lnTo>
                <a:lnTo>
                  <a:pt x="1813" y="1701"/>
                </a:lnTo>
                <a:lnTo>
                  <a:pt x="1812" y="1701"/>
                </a:lnTo>
                <a:lnTo>
                  <a:pt x="1811" y="1701"/>
                </a:lnTo>
                <a:lnTo>
                  <a:pt x="1810" y="1701"/>
                </a:lnTo>
                <a:lnTo>
                  <a:pt x="1808" y="1701"/>
                </a:lnTo>
                <a:lnTo>
                  <a:pt x="1808" y="1700"/>
                </a:lnTo>
                <a:lnTo>
                  <a:pt x="1807" y="1700"/>
                </a:lnTo>
                <a:lnTo>
                  <a:pt x="1806" y="1699"/>
                </a:lnTo>
                <a:lnTo>
                  <a:pt x="1805" y="1698"/>
                </a:lnTo>
                <a:lnTo>
                  <a:pt x="1805" y="1697"/>
                </a:lnTo>
                <a:lnTo>
                  <a:pt x="1805" y="1696"/>
                </a:lnTo>
                <a:lnTo>
                  <a:pt x="1806" y="1696"/>
                </a:lnTo>
                <a:lnTo>
                  <a:pt x="1806" y="1695"/>
                </a:lnTo>
                <a:lnTo>
                  <a:pt x="1807" y="1695"/>
                </a:lnTo>
                <a:lnTo>
                  <a:pt x="1807" y="1693"/>
                </a:lnTo>
                <a:lnTo>
                  <a:pt x="1807" y="1692"/>
                </a:lnTo>
                <a:lnTo>
                  <a:pt x="1807" y="1691"/>
                </a:lnTo>
                <a:lnTo>
                  <a:pt x="1806" y="1691"/>
                </a:lnTo>
                <a:lnTo>
                  <a:pt x="1806" y="1690"/>
                </a:lnTo>
                <a:lnTo>
                  <a:pt x="1807" y="1689"/>
                </a:lnTo>
                <a:lnTo>
                  <a:pt x="1807" y="1688"/>
                </a:lnTo>
                <a:lnTo>
                  <a:pt x="1807" y="1687"/>
                </a:lnTo>
                <a:lnTo>
                  <a:pt x="1808" y="1687"/>
                </a:lnTo>
                <a:lnTo>
                  <a:pt x="1808" y="1686"/>
                </a:lnTo>
                <a:lnTo>
                  <a:pt x="1810" y="1684"/>
                </a:lnTo>
                <a:lnTo>
                  <a:pt x="1811" y="1684"/>
                </a:lnTo>
                <a:lnTo>
                  <a:pt x="1819" y="1683"/>
                </a:lnTo>
                <a:lnTo>
                  <a:pt x="1819" y="1684"/>
                </a:lnTo>
                <a:lnTo>
                  <a:pt x="1820" y="1684"/>
                </a:lnTo>
                <a:lnTo>
                  <a:pt x="1820" y="1683"/>
                </a:lnTo>
                <a:lnTo>
                  <a:pt x="1820" y="1682"/>
                </a:lnTo>
                <a:lnTo>
                  <a:pt x="1821" y="1682"/>
                </a:lnTo>
                <a:lnTo>
                  <a:pt x="1821" y="1681"/>
                </a:lnTo>
                <a:lnTo>
                  <a:pt x="1821" y="1680"/>
                </a:lnTo>
                <a:lnTo>
                  <a:pt x="1822" y="1680"/>
                </a:lnTo>
                <a:lnTo>
                  <a:pt x="1823" y="1679"/>
                </a:lnTo>
                <a:lnTo>
                  <a:pt x="1824" y="1679"/>
                </a:lnTo>
                <a:lnTo>
                  <a:pt x="1826" y="1678"/>
                </a:lnTo>
                <a:lnTo>
                  <a:pt x="1827" y="1678"/>
                </a:lnTo>
                <a:lnTo>
                  <a:pt x="1828" y="1678"/>
                </a:lnTo>
                <a:lnTo>
                  <a:pt x="1829" y="1678"/>
                </a:lnTo>
                <a:lnTo>
                  <a:pt x="1830" y="1678"/>
                </a:lnTo>
                <a:lnTo>
                  <a:pt x="1831" y="1678"/>
                </a:lnTo>
                <a:lnTo>
                  <a:pt x="1832" y="1678"/>
                </a:lnTo>
                <a:lnTo>
                  <a:pt x="1832" y="1679"/>
                </a:lnTo>
                <a:lnTo>
                  <a:pt x="1833" y="1679"/>
                </a:lnTo>
                <a:lnTo>
                  <a:pt x="1833" y="1680"/>
                </a:lnTo>
                <a:lnTo>
                  <a:pt x="1833" y="1681"/>
                </a:lnTo>
                <a:lnTo>
                  <a:pt x="1833" y="1682"/>
                </a:lnTo>
                <a:lnTo>
                  <a:pt x="1833" y="1683"/>
                </a:lnTo>
                <a:lnTo>
                  <a:pt x="1832" y="1683"/>
                </a:lnTo>
                <a:close/>
                <a:moveTo>
                  <a:pt x="1861" y="1668"/>
                </a:moveTo>
                <a:lnTo>
                  <a:pt x="1860" y="1668"/>
                </a:lnTo>
                <a:lnTo>
                  <a:pt x="1860" y="1670"/>
                </a:lnTo>
                <a:lnTo>
                  <a:pt x="1860" y="1671"/>
                </a:lnTo>
                <a:lnTo>
                  <a:pt x="1860" y="1672"/>
                </a:lnTo>
                <a:lnTo>
                  <a:pt x="1860" y="1673"/>
                </a:lnTo>
                <a:lnTo>
                  <a:pt x="1858" y="1673"/>
                </a:lnTo>
                <a:lnTo>
                  <a:pt x="1858" y="1674"/>
                </a:lnTo>
                <a:lnTo>
                  <a:pt x="1858" y="1675"/>
                </a:lnTo>
                <a:lnTo>
                  <a:pt x="1858" y="1676"/>
                </a:lnTo>
                <a:lnTo>
                  <a:pt x="1857" y="1676"/>
                </a:lnTo>
                <a:lnTo>
                  <a:pt x="1857" y="1678"/>
                </a:lnTo>
                <a:lnTo>
                  <a:pt x="1856" y="1678"/>
                </a:lnTo>
                <a:lnTo>
                  <a:pt x="1856" y="1679"/>
                </a:lnTo>
                <a:lnTo>
                  <a:pt x="1855" y="1679"/>
                </a:lnTo>
                <a:lnTo>
                  <a:pt x="1855" y="1680"/>
                </a:lnTo>
                <a:lnTo>
                  <a:pt x="1855" y="1681"/>
                </a:lnTo>
                <a:lnTo>
                  <a:pt x="1855" y="1682"/>
                </a:lnTo>
                <a:lnTo>
                  <a:pt x="1855" y="1683"/>
                </a:lnTo>
                <a:lnTo>
                  <a:pt x="1854" y="1683"/>
                </a:lnTo>
                <a:lnTo>
                  <a:pt x="1854" y="1684"/>
                </a:lnTo>
                <a:lnTo>
                  <a:pt x="1853" y="1684"/>
                </a:lnTo>
                <a:lnTo>
                  <a:pt x="1853" y="1686"/>
                </a:lnTo>
                <a:lnTo>
                  <a:pt x="1852" y="1686"/>
                </a:lnTo>
                <a:lnTo>
                  <a:pt x="1850" y="1686"/>
                </a:lnTo>
                <a:lnTo>
                  <a:pt x="1849" y="1687"/>
                </a:lnTo>
                <a:lnTo>
                  <a:pt x="1849" y="1688"/>
                </a:lnTo>
                <a:lnTo>
                  <a:pt x="1848" y="1688"/>
                </a:lnTo>
                <a:lnTo>
                  <a:pt x="1847" y="1688"/>
                </a:lnTo>
                <a:lnTo>
                  <a:pt x="1846" y="1688"/>
                </a:lnTo>
                <a:lnTo>
                  <a:pt x="1845" y="1688"/>
                </a:lnTo>
                <a:lnTo>
                  <a:pt x="1844" y="1688"/>
                </a:lnTo>
                <a:lnTo>
                  <a:pt x="1844" y="1687"/>
                </a:lnTo>
                <a:lnTo>
                  <a:pt x="1844" y="1686"/>
                </a:lnTo>
                <a:lnTo>
                  <a:pt x="1844" y="1684"/>
                </a:lnTo>
                <a:lnTo>
                  <a:pt x="1844" y="1682"/>
                </a:lnTo>
                <a:lnTo>
                  <a:pt x="1844" y="1681"/>
                </a:lnTo>
                <a:lnTo>
                  <a:pt x="1844" y="1680"/>
                </a:lnTo>
                <a:lnTo>
                  <a:pt x="1844" y="1679"/>
                </a:lnTo>
                <a:lnTo>
                  <a:pt x="1844" y="1678"/>
                </a:lnTo>
                <a:lnTo>
                  <a:pt x="1845" y="1678"/>
                </a:lnTo>
                <a:lnTo>
                  <a:pt x="1845" y="1676"/>
                </a:lnTo>
                <a:lnTo>
                  <a:pt x="1845" y="1675"/>
                </a:lnTo>
                <a:lnTo>
                  <a:pt x="1845" y="1674"/>
                </a:lnTo>
                <a:lnTo>
                  <a:pt x="1846" y="1674"/>
                </a:lnTo>
                <a:lnTo>
                  <a:pt x="1846" y="1673"/>
                </a:lnTo>
                <a:lnTo>
                  <a:pt x="1846" y="1672"/>
                </a:lnTo>
                <a:lnTo>
                  <a:pt x="1847" y="1672"/>
                </a:lnTo>
                <a:lnTo>
                  <a:pt x="1847" y="1671"/>
                </a:lnTo>
                <a:lnTo>
                  <a:pt x="1848" y="1671"/>
                </a:lnTo>
                <a:lnTo>
                  <a:pt x="1848" y="1670"/>
                </a:lnTo>
                <a:lnTo>
                  <a:pt x="1849" y="1668"/>
                </a:lnTo>
                <a:lnTo>
                  <a:pt x="1849" y="1667"/>
                </a:lnTo>
                <a:lnTo>
                  <a:pt x="1849" y="1666"/>
                </a:lnTo>
                <a:lnTo>
                  <a:pt x="1849" y="1665"/>
                </a:lnTo>
                <a:lnTo>
                  <a:pt x="1849" y="1664"/>
                </a:lnTo>
                <a:lnTo>
                  <a:pt x="1850" y="1663"/>
                </a:lnTo>
                <a:lnTo>
                  <a:pt x="1850" y="1662"/>
                </a:lnTo>
                <a:lnTo>
                  <a:pt x="1850" y="1661"/>
                </a:lnTo>
                <a:lnTo>
                  <a:pt x="1850" y="1659"/>
                </a:lnTo>
                <a:lnTo>
                  <a:pt x="1850" y="1658"/>
                </a:lnTo>
                <a:lnTo>
                  <a:pt x="1852" y="1657"/>
                </a:lnTo>
                <a:lnTo>
                  <a:pt x="1852" y="1656"/>
                </a:lnTo>
                <a:lnTo>
                  <a:pt x="1852" y="1655"/>
                </a:lnTo>
                <a:lnTo>
                  <a:pt x="1853" y="1655"/>
                </a:lnTo>
                <a:lnTo>
                  <a:pt x="1853" y="1654"/>
                </a:lnTo>
                <a:lnTo>
                  <a:pt x="1854" y="1653"/>
                </a:lnTo>
                <a:lnTo>
                  <a:pt x="1854" y="1651"/>
                </a:lnTo>
                <a:lnTo>
                  <a:pt x="1855" y="1651"/>
                </a:lnTo>
                <a:lnTo>
                  <a:pt x="1855" y="1650"/>
                </a:lnTo>
                <a:lnTo>
                  <a:pt x="1856" y="1650"/>
                </a:lnTo>
                <a:lnTo>
                  <a:pt x="1856" y="1649"/>
                </a:lnTo>
                <a:lnTo>
                  <a:pt x="1857" y="1649"/>
                </a:lnTo>
                <a:lnTo>
                  <a:pt x="1858" y="1649"/>
                </a:lnTo>
                <a:lnTo>
                  <a:pt x="1858" y="1648"/>
                </a:lnTo>
                <a:lnTo>
                  <a:pt x="1860" y="1648"/>
                </a:lnTo>
                <a:lnTo>
                  <a:pt x="1860" y="1649"/>
                </a:lnTo>
                <a:lnTo>
                  <a:pt x="1861" y="1649"/>
                </a:lnTo>
                <a:lnTo>
                  <a:pt x="1862" y="1649"/>
                </a:lnTo>
                <a:lnTo>
                  <a:pt x="1862" y="1650"/>
                </a:lnTo>
                <a:lnTo>
                  <a:pt x="1862" y="1651"/>
                </a:lnTo>
                <a:lnTo>
                  <a:pt x="1863" y="1651"/>
                </a:lnTo>
                <a:lnTo>
                  <a:pt x="1863" y="1653"/>
                </a:lnTo>
                <a:lnTo>
                  <a:pt x="1863" y="1654"/>
                </a:lnTo>
                <a:lnTo>
                  <a:pt x="1863" y="1655"/>
                </a:lnTo>
                <a:lnTo>
                  <a:pt x="1864" y="1655"/>
                </a:lnTo>
                <a:lnTo>
                  <a:pt x="1864" y="1656"/>
                </a:lnTo>
                <a:lnTo>
                  <a:pt x="1864" y="1657"/>
                </a:lnTo>
                <a:lnTo>
                  <a:pt x="1865" y="1657"/>
                </a:lnTo>
                <a:lnTo>
                  <a:pt x="1866" y="1658"/>
                </a:lnTo>
                <a:lnTo>
                  <a:pt x="1868" y="1658"/>
                </a:lnTo>
                <a:lnTo>
                  <a:pt x="1868" y="1659"/>
                </a:lnTo>
                <a:lnTo>
                  <a:pt x="1869" y="1659"/>
                </a:lnTo>
                <a:lnTo>
                  <a:pt x="1870" y="1661"/>
                </a:lnTo>
                <a:lnTo>
                  <a:pt x="1868" y="1666"/>
                </a:lnTo>
                <a:lnTo>
                  <a:pt x="1866" y="1666"/>
                </a:lnTo>
                <a:lnTo>
                  <a:pt x="1866" y="1667"/>
                </a:lnTo>
                <a:lnTo>
                  <a:pt x="1865" y="1667"/>
                </a:lnTo>
                <a:lnTo>
                  <a:pt x="1864" y="1668"/>
                </a:lnTo>
                <a:lnTo>
                  <a:pt x="1863" y="1668"/>
                </a:lnTo>
                <a:lnTo>
                  <a:pt x="1862" y="1668"/>
                </a:lnTo>
                <a:lnTo>
                  <a:pt x="1861" y="1668"/>
                </a:lnTo>
                <a:close/>
                <a:moveTo>
                  <a:pt x="1965" y="1647"/>
                </a:moveTo>
                <a:lnTo>
                  <a:pt x="1967" y="1667"/>
                </a:lnTo>
                <a:lnTo>
                  <a:pt x="1969" y="1668"/>
                </a:lnTo>
                <a:lnTo>
                  <a:pt x="1969" y="1670"/>
                </a:lnTo>
                <a:lnTo>
                  <a:pt x="1969" y="1671"/>
                </a:lnTo>
                <a:lnTo>
                  <a:pt x="1970" y="1672"/>
                </a:lnTo>
                <a:lnTo>
                  <a:pt x="1970" y="1673"/>
                </a:lnTo>
                <a:lnTo>
                  <a:pt x="1970" y="1675"/>
                </a:lnTo>
                <a:lnTo>
                  <a:pt x="1971" y="1676"/>
                </a:lnTo>
                <a:lnTo>
                  <a:pt x="1971" y="1678"/>
                </a:lnTo>
                <a:lnTo>
                  <a:pt x="1971" y="1679"/>
                </a:lnTo>
                <a:lnTo>
                  <a:pt x="1971" y="1680"/>
                </a:lnTo>
                <a:lnTo>
                  <a:pt x="1972" y="1681"/>
                </a:lnTo>
                <a:lnTo>
                  <a:pt x="1972" y="1683"/>
                </a:lnTo>
                <a:lnTo>
                  <a:pt x="1972" y="1684"/>
                </a:lnTo>
                <a:lnTo>
                  <a:pt x="1972" y="1686"/>
                </a:lnTo>
                <a:lnTo>
                  <a:pt x="1972" y="1687"/>
                </a:lnTo>
                <a:lnTo>
                  <a:pt x="1972" y="1688"/>
                </a:lnTo>
                <a:lnTo>
                  <a:pt x="1975" y="1701"/>
                </a:lnTo>
                <a:lnTo>
                  <a:pt x="1977" y="1704"/>
                </a:lnTo>
                <a:lnTo>
                  <a:pt x="1978" y="1707"/>
                </a:lnTo>
                <a:lnTo>
                  <a:pt x="1979" y="1709"/>
                </a:lnTo>
                <a:lnTo>
                  <a:pt x="1979" y="1711"/>
                </a:lnTo>
                <a:lnTo>
                  <a:pt x="1980" y="1712"/>
                </a:lnTo>
                <a:lnTo>
                  <a:pt x="1980" y="1713"/>
                </a:lnTo>
                <a:lnTo>
                  <a:pt x="1980" y="1714"/>
                </a:lnTo>
                <a:lnTo>
                  <a:pt x="1981" y="1715"/>
                </a:lnTo>
                <a:lnTo>
                  <a:pt x="1988" y="1718"/>
                </a:lnTo>
                <a:lnTo>
                  <a:pt x="1988" y="1722"/>
                </a:lnTo>
                <a:lnTo>
                  <a:pt x="1990" y="1724"/>
                </a:lnTo>
                <a:lnTo>
                  <a:pt x="1992" y="1728"/>
                </a:lnTo>
                <a:lnTo>
                  <a:pt x="1997" y="1732"/>
                </a:lnTo>
                <a:lnTo>
                  <a:pt x="1998" y="1733"/>
                </a:lnTo>
                <a:lnTo>
                  <a:pt x="1996" y="1735"/>
                </a:lnTo>
                <a:lnTo>
                  <a:pt x="1995" y="1737"/>
                </a:lnTo>
                <a:lnTo>
                  <a:pt x="1989" y="1735"/>
                </a:lnTo>
                <a:lnTo>
                  <a:pt x="1987" y="1740"/>
                </a:lnTo>
                <a:lnTo>
                  <a:pt x="1987" y="1742"/>
                </a:lnTo>
                <a:lnTo>
                  <a:pt x="1991" y="1748"/>
                </a:lnTo>
                <a:lnTo>
                  <a:pt x="1991" y="1749"/>
                </a:lnTo>
                <a:lnTo>
                  <a:pt x="1995" y="1750"/>
                </a:lnTo>
                <a:lnTo>
                  <a:pt x="1996" y="1748"/>
                </a:lnTo>
                <a:lnTo>
                  <a:pt x="1997" y="1747"/>
                </a:lnTo>
                <a:lnTo>
                  <a:pt x="2002" y="1751"/>
                </a:lnTo>
                <a:lnTo>
                  <a:pt x="2002" y="1756"/>
                </a:lnTo>
                <a:lnTo>
                  <a:pt x="2002" y="1759"/>
                </a:lnTo>
                <a:lnTo>
                  <a:pt x="1997" y="1762"/>
                </a:lnTo>
                <a:lnTo>
                  <a:pt x="1995" y="1763"/>
                </a:lnTo>
                <a:lnTo>
                  <a:pt x="1994" y="1764"/>
                </a:lnTo>
                <a:lnTo>
                  <a:pt x="1992" y="1766"/>
                </a:lnTo>
                <a:lnTo>
                  <a:pt x="1992" y="1771"/>
                </a:lnTo>
                <a:lnTo>
                  <a:pt x="1991" y="1774"/>
                </a:lnTo>
                <a:lnTo>
                  <a:pt x="1990" y="1775"/>
                </a:lnTo>
                <a:lnTo>
                  <a:pt x="1990" y="1776"/>
                </a:lnTo>
                <a:lnTo>
                  <a:pt x="1991" y="1778"/>
                </a:lnTo>
                <a:lnTo>
                  <a:pt x="1991" y="1781"/>
                </a:lnTo>
                <a:lnTo>
                  <a:pt x="1994" y="1784"/>
                </a:lnTo>
                <a:lnTo>
                  <a:pt x="1994" y="1788"/>
                </a:lnTo>
                <a:lnTo>
                  <a:pt x="1996" y="1790"/>
                </a:lnTo>
                <a:lnTo>
                  <a:pt x="1996" y="1791"/>
                </a:lnTo>
                <a:lnTo>
                  <a:pt x="1996" y="1792"/>
                </a:lnTo>
                <a:lnTo>
                  <a:pt x="1996" y="1793"/>
                </a:lnTo>
                <a:lnTo>
                  <a:pt x="1997" y="1793"/>
                </a:lnTo>
                <a:lnTo>
                  <a:pt x="1997" y="1795"/>
                </a:lnTo>
                <a:lnTo>
                  <a:pt x="1998" y="1795"/>
                </a:lnTo>
                <a:lnTo>
                  <a:pt x="1998" y="1793"/>
                </a:lnTo>
                <a:lnTo>
                  <a:pt x="1999" y="1793"/>
                </a:lnTo>
                <a:lnTo>
                  <a:pt x="2000" y="1793"/>
                </a:lnTo>
                <a:lnTo>
                  <a:pt x="2002" y="1793"/>
                </a:lnTo>
                <a:lnTo>
                  <a:pt x="2003" y="1792"/>
                </a:lnTo>
                <a:lnTo>
                  <a:pt x="2004" y="1792"/>
                </a:lnTo>
                <a:lnTo>
                  <a:pt x="2005" y="1792"/>
                </a:lnTo>
                <a:lnTo>
                  <a:pt x="2006" y="1791"/>
                </a:lnTo>
                <a:lnTo>
                  <a:pt x="2007" y="1791"/>
                </a:lnTo>
                <a:lnTo>
                  <a:pt x="2007" y="1792"/>
                </a:lnTo>
                <a:lnTo>
                  <a:pt x="2007" y="1793"/>
                </a:lnTo>
                <a:lnTo>
                  <a:pt x="2006" y="1795"/>
                </a:lnTo>
                <a:lnTo>
                  <a:pt x="2005" y="1796"/>
                </a:lnTo>
                <a:lnTo>
                  <a:pt x="2004" y="1796"/>
                </a:lnTo>
                <a:lnTo>
                  <a:pt x="2004" y="1795"/>
                </a:lnTo>
                <a:lnTo>
                  <a:pt x="2004" y="1793"/>
                </a:lnTo>
                <a:lnTo>
                  <a:pt x="2003" y="1793"/>
                </a:lnTo>
                <a:lnTo>
                  <a:pt x="2002" y="1795"/>
                </a:lnTo>
                <a:lnTo>
                  <a:pt x="2000" y="1796"/>
                </a:lnTo>
                <a:lnTo>
                  <a:pt x="2002" y="1796"/>
                </a:lnTo>
                <a:lnTo>
                  <a:pt x="2002" y="1797"/>
                </a:lnTo>
                <a:lnTo>
                  <a:pt x="2003" y="1798"/>
                </a:lnTo>
                <a:lnTo>
                  <a:pt x="2004" y="1799"/>
                </a:lnTo>
                <a:lnTo>
                  <a:pt x="2004" y="1800"/>
                </a:lnTo>
                <a:lnTo>
                  <a:pt x="2004" y="1801"/>
                </a:lnTo>
                <a:lnTo>
                  <a:pt x="2003" y="1801"/>
                </a:lnTo>
                <a:lnTo>
                  <a:pt x="2002" y="1801"/>
                </a:lnTo>
                <a:lnTo>
                  <a:pt x="2002" y="1800"/>
                </a:lnTo>
                <a:lnTo>
                  <a:pt x="2000" y="1799"/>
                </a:lnTo>
                <a:lnTo>
                  <a:pt x="1999" y="1800"/>
                </a:lnTo>
                <a:lnTo>
                  <a:pt x="1999" y="1801"/>
                </a:lnTo>
                <a:lnTo>
                  <a:pt x="1998" y="1801"/>
                </a:lnTo>
                <a:lnTo>
                  <a:pt x="1998" y="1802"/>
                </a:lnTo>
                <a:lnTo>
                  <a:pt x="1998" y="1805"/>
                </a:lnTo>
                <a:lnTo>
                  <a:pt x="1999" y="1807"/>
                </a:lnTo>
                <a:lnTo>
                  <a:pt x="1999" y="1808"/>
                </a:lnTo>
                <a:lnTo>
                  <a:pt x="1999" y="1809"/>
                </a:lnTo>
                <a:lnTo>
                  <a:pt x="1999" y="1810"/>
                </a:lnTo>
                <a:lnTo>
                  <a:pt x="2000" y="1813"/>
                </a:lnTo>
                <a:lnTo>
                  <a:pt x="2000" y="1814"/>
                </a:lnTo>
                <a:lnTo>
                  <a:pt x="2000" y="1815"/>
                </a:lnTo>
                <a:lnTo>
                  <a:pt x="2002" y="1817"/>
                </a:lnTo>
                <a:lnTo>
                  <a:pt x="2002" y="1816"/>
                </a:lnTo>
                <a:lnTo>
                  <a:pt x="2003" y="1815"/>
                </a:lnTo>
                <a:lnTo>
                  <a:pt x="2004" y="1815"/>
                </a:lnTo>
                <a:lnTo>
                  <a:pt x="2005" y="1814"/>
                </a:lnTo>
                <a:lnTo>
                  <a:pt x="2005" y="1813"/>
                </a:lnTo>
                <a:lnTo>
                  <a:pt x="2005" y="1815"/>
                </a:lnTo>
                <a:lnTo>
                  <a:pt x="2003" y="1821"/>
                </a:lnTo>
                <a:lnTo>
                  <a:pt x="2003" y="1823"/>
                </a:lnTo>
                <a:lnTo>
                  <a:pt x="2004" y="1825"/>
                </a:lnTo>
                <a:lnTo>
                  <a:pt x="2004" y="1826"/>
                </a:lnTo>
                <a:lnTo>
                  <a:pt x="2004" y="1827"/>
                </a:lnTo>
                <a:lnTo>
                  <a:pt x="2004" y="1829"/>
                </a:lnTo>
                <a:lnTo>
                  <a:pt x="2004" y="1830"/>
                </a:lnTo>
                <a:lnTo>
                  <a:pt x="2004" y="1831"/>
                </a:lnTo>
                <a:lnTo>
                  <a:pt x="2003" y="1832"/>
                </a:lnTo>
                <a:lnTo>
                  <a:pt x="2004" y="1833"/>
                </a:lnTo>
                <a:lnTo>
                  <a:pt x="2003" y="1835"/>
                </a:lnTo>
                <a:lnTo>
                  <a:pt x="2003" y="1837"/>
                </a:lnTo>
                <a:lnTo>
                  <a:pt x="2002" y="1838"/>
                </a:lnTo>
                <a:lnTo>
                  <a:pt x="2000" y="1839"/>
                </a:lnTo>
                <a:lnTo>
                  <a:pt x="1999" y="1840"/>
                </a:lnTo>
                <a:lnTo>
                  <a:pt x="2000" y="1840"/>
                </a:lnTo>
                <a:lnTo>
                  <a:pt x="2000" y="1841"/>
                </a:lnTo>
                <a:lnTo>
                  <a:pt x="2002" y="1841"/>
                </a:lnTo>
                <a:lnTo>
                  <a:pt x="2000" y="1842"/>
                </a:lnTo>
                <a:lnTo>
                  <a:pt x="2000" y="1841"/>
                </a:lnTo>
                <a:lnTo>
                  <a:pt x="1999" y="1841"/>
                </a:lnTo>
                <a:lnTo>
                  <a:pt x="1999" y="1842"/>
                </a:lnTo>
                <a:lnTo>
                  <a:pt x="1998" y="1842"/>
                </a:lnTo>
                <a:lnTo>
                  <a:pt x="1999" y="1842"/>
                </a:lnTo>
                <a:lnTo>
                  <a:pt x="1999" y="1843"/>
                </a:lnTo>
                <a:lnTo>
                  <a:pt x="1999" y="1845"/>
                </a:lnTo>
                <a:lnTo>
                  <a:pt x="1998" y="1845"/>
                </a:lnTo>
                <a:lnTo>
                  <a:pt x="1997" y="1848"/>
                </a:lnTo>
                <a:lnTo>
                  <a:pt x="1992" y="1848"/>
                </a:lnTo>
                <a:lnTo>
                  <a:pt x="1992" y="1854"/>
                </a:lnTo>
                <a:lnTo>
                  <a:pt x="1992" y="1856"/>
                </a:lnTo>
                <a:lnTo>
                  <a:pt x="1991" y="1863"/>
                </a:lnTo>
                <a:lnTo>
                  <a:pt x="1991" y="1866"/>
                </a:lnTo>
                <a:lnTo>
                  <a:pt x="1988" y="1871"/>
                </a:lnTo>
                <a:lnTo>
                  <a:pt x="1988" y="1879"/>
                </a:lnTo>
                <a:lnTo>
                  <a:pt x="1988" y="1883"/>
                </a:lnTo>
                <a:lnTo>
                  <a:pt x="1986" y="1890"/>
                </a:lnTo>
                <a:lnTo>
                  <a:pt x="1983" y="1893"/>
                </a:lnTo>
                <a:lnTo>
                  <a:pt x="1982" y="1896"/>
                </a:lnTo>
                <a:lnTo>
                  <a:pt x="1980" y="1898"/>
                </a:lnTo>
                <a:lnTo>
                  <a:pt x="1979" y="1899"/>
                </a:lnTo>
                <a:lnTo>
                  <a:pt x="1979" y="1900"/>
                </a:lnTo>
                <a:lnTo>
                  <a:pt x="1979" y="1901"/>
                </a:lnTo>
                <a:lnTo>
                  <a:pt x="1978" y="1901"/>
                </a:lnTo>
                <a:lnTo>
                  <a:pt x="1978" y="1902"/>
                </a:lnTo>
                <a:lnTo>
                  <a:pt x="1979" y="1904"/>
                </a:lnTo>
                <a:lnTo>
                  <a:pt x="1979" y="1905"/>
                </a:lnTo>
                <a:lnTo>
                  <a:pt x="1978" y="1905"/>
                </a:lnTo>
                <a:lnTo>
                  <a:pt x="1978" y="1906"/>
                </a:lnTo>
                <a:lnTo>
                  <a:pt x="1978" y="1907"/>
                </a:lnTo>
                <a:lnTo>
                  <a:pt x="1978" y="1908"/>
                </a:lnTo>
                <a:lnTo>
                  <a:pt x="1977" y="1908"/>
                </a:lnTo>
                <a:lnTo>
                  <a:pt x="1975" y="1909"/>
                </a:lnTo>
                <a:lnTo>
                  <a:pt x="1975" y="1910"/>
                </a:lnTo>
                <a:lnTo>
                  <a:pt x="1974" y="1910"/>
                </a:lnTo>
                <a:lnTo>
                  <a:pt x="1972" y="1910"/>
                </a:lnTo>
                <a:lnTo>
                  <a:pt x="1970" y="1910"/>
                </a:lnTo>
                <a:lnTo>
                  <a:pt x="1969" y="1910"/>
                </a:lnTo>
                <a:lnTo>
                  <a:pt x="1966" y="1912"/>
                </a:lnTo>
                <a:lnTo>
                  <a:pt x="1965" y="1912"/>
                </a:lnTo>
                <a:lnTo>
                  <a:pt x="1962" y="1912"/>
                </a:lnTo>
                <a:lnTo>
                  <a:pt x="1956" y="1908"/>
                </a:lnTo>
                <a:lnTo>
                  <a:pt x="1955" y="1909"/>
                </a:lnTo>
                <a:lnTo>
                  <a:pt x="1953" y="1909"/>
                </a:lnTo>
                <a:lnTo>
                  <a:pt x="1949" y="1909"/>
                </a:lnTo>
                <a:lnTo>
                  <a:pt x="1948" y="1910"/>
                </a:lnTo>
                <a:lnTo>
                  <a:pt x="1946" y="1910"/>
                </a:lnTo>
                <a:lnTo>
                  <a:pt x="1942" y="1910"/>
                </a:lnTo>
                <a:lnTo>
                  <a:pt x="1940" y="1910"/>
                </a:lnTo>
                <a:lnTo>
                  <a:pt x="1939" y="1910"/>
                </a:lnTo>
                <a:lnTo>
                  <a:pt x="1933" y="1912"/>
                </a:lnTo>
                <a:lnTo>
                  <a:pt x="1929" y="1912"/>
                </a:lnTo>
                <a:lnTo>
                  <a:pt x="1927" y="1913"/>
                </a:lnTo>
                <a:lnTo>
                  <a:pt x="1923" y="1913"/>
                </a:lnTo>
                <a:lnTo>
                  <a:pt x="1921" y="1914"/>
                </a:lnTo>
                <a:lnTo>
                  <a:pt x="1919" y="1913"/>
                </a:lnTo>
                <a:lnTo>
                  <a:pt x="1916" y="1912"/>
                </a:lnTo>
                <a:lnTo>
                  <a:pt x="1914" y="1908"/>
                </a:lnTo>
                <a:lnTo>
                  <a:pt x="1913" y="1906"/>
                </a:lnTo>
                <a:lnTo>
                  <a:pt x="1915" y="1901"/>
                </a:lnTo>
                <a:lnTo>
                  <a:pt x="1915" y="1900"/>
                </a:lnTo>
                <a:lnTo>
                  <a:pt x="1916" y="1899"/>
                </a:lnTo>
                <a:lnTo>
                  <a:pt x="1920" y="1898"/>
                </a:lnTo>
                <a:lnTo>
                  <a:pt x="1920" y="1896"/>
                </a:lnTo>
                <a:lnTo>
                  <a:pt x="1924" y="1893"/>
                </a:lnTo>
                <a:lnTo>
                  <a:pt x="1924" y="1892"/>
                </a:lnTo>
                <a:lnTo>
                  <a:pt x="1928" y="1891"/>
                </a:lnTo>
                <a:lnTo>
                  <a:pt x="1930" y="1892"/>
                </a:lnTo>
                <a:lnTo>
                  <a:pt x="1931" y="1893"/>
                </a:lnTo>
                <a:lnTo>
                  <a:pt x="1932" y="1894"/>
                </a:lnTo>
                <a:lnTo>
                  <a:pt x="1933" y="1894"/>
                </a:lnTo>
                <a:lnTo>
                  <a:pt x="1933" y="1893"/>
                </a:lnTo>
                <a:lnTo>
                  <a:pt x="1933" y="1892"/>
                </a:lnTo>
                <a:lnTo>
                  <a:pt x="1935" y="1892"/>
                </a:lnTo>
                <a:lnTo>
                  <a:pt x="1936" y="1892"/>
                </a:lnTo>
                <a:lnTo>
                  <a:pt x="1937" y="1891"/>
                </a:lnTo>
                <a:lnTo>
                  <a:pt x="1938" y="1890"/>
                </a:lnTo>
                <a:lnTo>
                  <a:pt x="1938" y="1891"/>
                </a:lnTo>
                <a:lnTo>
                  <a:pt x="1939" y="1892"/>
                </a:lnTo>
                <a:lnTo>
                  <a:pt x="1940" y="1892"/>
                </a:lnTo>
                <a:lnTo>
                  <a:pt x="1941" y="1892"/>
                </a:lnTo>
                <a:lnTo>
                  <a:pt x="1941" y="1893"/>
                </a:lnTo>
                <a:lnTo>
                  <a:pt x="1942" y="1893"/>
                </a:lnTo>
                <a:lnTo>
                  <a:pt x="1944" y="1893"/>
                </a:lnTo>
                <a:lnTo>
                  <a:pt x="1945" y="1892"/>
                </a:lnTo>
                <a:lnTo>
                  <a:pt x="1945" y="1891"/>
                </a:lnTo>
                <a:lnTo>
                  <a:pt x="1946" y="1890"/>
                </a:lnTo>
                <a:lnTo>
                  <a:pt x="1947" y="1890"/>
                </a:lnTo>
                <a:lnTo>
                  <a:pt x="1948" y="1889"/>
                </a:lnTo>
                <a:lnTo>
                  <a:pt x="1948" y="1888"/>
                </a:lnTo>
                <a:lnTo>
                  <a:pt x="1948" y="1887"/>
                </a:lnTo>
                <a:lnTo>
                  <a:pt x="1949" y="1887"/>
                </a:lnTo>
                <a:lnTo>
                  <a:pt x="1949" y="1885"/>
                </a:lnTo>
                <a:lnTo>
                  <a:pt x="1950" y="1885"/>
                </a:lnTo>
                <a:lnTo>
                  <a:pt x="1952" y="1884"/>
                </a:lnTo>
                <a:lnTo>
                  <a:pt x="1952" y="1883"/>
                </a:lnTo>
                <a:lnTo>
                  <a:pt x="1953" y="1883"/>
                </a:lnTo>
                <a:lnTo>
                  <a:pt x="1953" y="1882"/>
                </a:lnTo>
                <a:lnTo>
                  <a:pt x="1954" y="1882"/>
                </a:lnTo>
                <a:lnTo>
                  <a:pt x="1954" y="1883"/>
                </a:lnTo>
                <a:lnTo>
                  <a:pt x="1954" y="1884"/>
                </a:lnTo>
                <a:lnTo>
                  <a:pt x="1954" y="1885"/>
                </a:lnTo>
                <a:lnTo>
                  <a:pt x="1954" y="1887"/>
                </a:lnTo>
                <a:lnTo>
                  <a:pt x="1955" y="1887"/>
                </a:lnTo>
                <a:lnTo>
                  <a:pt x="1955" y="1888"/>
                </a:lnTo>
                <a:lnTo>
                  <a:pt x="1956" y="1888"/>
                </a:lnTo>
                <a:lnTo>
                  <a:pt x="1956" y="1889"/>
                </a:lnTo>
                <a:lnTo>
                  <a:pt x="1957" y="1889"/>
                </a:lnTo>
                <a:lnTo>
                  <a:pt x="1957" y="1890"/>
                </a:lnTo>
                <a:lnTo>
                  <a:pt x="1958" y="1890"/>
                </a:lnTo>
                <a:lnTo>
                  <a:pt x="1960" y="1890"/>
                </a:lnTo>
                <a:lnTo>
                  <a:pt x="1961" y="1890"/>
                </a:lnTo>
                <a:lnTo>
                  <a:pt x="1961" y="1889"/>
                </a:lnTo>
                <a:lnTo>
                  <a:pt x="1962" y="1889"/>
                </a:lnTo>
                <a:lnTo>
                  <a:pt x="1962" y="1888"/>
                </a:lnTo>
                <a:lnTo>
                  <a:pt x="1962" y="1887"/>
                </a:lnTo>
                <a:lnTo>
                  <a:pt x="1963" y="1885"/>
                </a:lnTo>
                <a:lnTo>
                  <a:pt x="1962" y="1885"/>
                </a:lnTo>
                <a:lnTo>
                  <a:pt x="1961" y="1885"/>
                </a:lnTo>
                <a:lnTo>
                  <a:pt x="1960" y="1885"/>
                </a:lnTo>
                <a:lnTo>
                  <a:pt x="1960" y="1887"/>
                </a:lnTo>
                <a:lnTo>
                  <a:pt x="1960" y="1888"/>
                </a:lnTo>
                <a:lnTo>
                  <a:pt x="1960" y="1889"/>
                </a:lnTo>
                <a:lnTo>
                  <a:pt x="1958" y="1889"/>
                </a:lnTo>
                <a:lnTo>
                  <a:pt x="1960" y="1889"/>
                </a:lnTo>
                <a:lnTo>
                  <a:pt x="1960" y="1888"/>
                </a:lnTo>
                <a:lnTo>
                  <a:pt x="1960" y="1887"/>
                </a:lnTo>
                <a:lnTo>
                  <a:pt x="1960" y="1885"/>
                </a:lnTo>
                <a:lnTo>
                  <a:pt x="1961" y="1884"/>
                </a:lnTo>
                <a:lnTo>
                  <a:pt x="1960" y="1884"/>
                </a:lnTo>
                <a:lnTo>
                  <a:pt x="1961" y="1884"/>
                </a:lnTo>
                <a:lnTo>
                  <a:pt x="1961" y="1885"/>
                </a:lnTo>
                <a:lnTo>
                  <a:pt x="1960" y="1885"/>
                </a:lnTo>
                <a:lnTo>
                  <a:pt x="1961" y="1885"/>
                </a:lnTo>
                <a:lnTo>
                  <a:pt x="1962" y="1885"/>
                </a:lnTo>
                <a:lnTo>
                  <a:pt x="1962" y="1884"/>
                </a:lnTo>
                <a:lnTo>
                  <a:pt x="1962" y="1883"/>
                </a:lnTo>
                <a:lnTo>
                  <a:pt x="1962" y="1882"/>
                </a:lnTo>
                <a:lnTo>
                  <a:pt x="1963" y="1880"/>
                </a:lnTo>
                <a:lnTo>
                  <a:pt x="1963" y="1879"/>
                </a:lnTo>
                <a:lnTo>
                  <a:pt x="1964" y="1879"/>
                </a:lnTo>
                <a:lnTo>
                  <a:pt x="1966" y="1880"/>
                </a:lnTo>
                <a:lnTo>
                  <a:pt x="1966" y="1879"/>
                </a:lnTo>
                <a:lnTo>
                  <a:pt x="1966" y="1880"/>
                </a:lnTo>
                <a:lnTo>
                  <a:pt x="1967" y="1879"/>
                </a:lnTo>
                <a:lnTo>
                  <a:pt x="1966" y="1879"/>
                </a:lnTo>
                <a:lnTo>
                  <a:pt x="1967" y="1879"/>
                </a:lnTo>
                <a:lnTo>
                  <a:pt x="1967" y="1880"/>
                </a:lnTo>
                <a:lnTo>
                  <a:pt x="1969" y="1880"/>
                </a:lnTo>
                <a:lnTo>
                  <a:pt x="1970" y="1880"/>
                </a:lnTo>
                <a:lnTo>
                  <a:pt x="1971" y="1880"/>
                </a:lnTo>
                <a:lnTo>
                  <a:pt x="1972" y="1880"/>
                </a:lnTo>
                <a:lnTo>
                  <a:pt x="1973" y="1880"/>
                </a:lnTo>
                <a:lnTo>
                  <a:pt x="1974" y="1879"/>
                </a:lnTo>
                <a:lnTo>
                  <a:pt x="1973" y="1879"/>
                </a:lnTo>
                <a:lnTo>
                  <a:pt x="1970" y="1877"/>
                </a:lnTo>
                <a:lnTo>
                  <a:pt x="1969" y="1877"/>
                </a:lnTo>
                <a:lnTo>
                  <a:pt x="1966" y="1877"/>
                </a:lnTo>
                <a:lnTo>
                  <a:pt x="1965" y="1877"/>
                </a:lnTo>
                <a:lnTo>
                  <a:pt x="1961" y="1877"/>
                </a:lnTo>
                <a:lnTo>
                  <a:pt x="1961" y="1875"/>
                </a:lnTo>
                <a:lnTo>
                  <a:pt x="1961" y="1874"/>
                </a:lnTo>
                <a:lnTo>
                  <a:pt x="1962" y="1874"/>
                </a:lnTo>
                <a:lnTo>
                  <a:pt x="1963" y="1873"/>
                </a:lnTo>
                <a:lnTo>
                  <a:pt x="1963" y="1872"/>
                </a:lnTo>
                <a:lnTo>
                  <a:pt x="1963" y="1871"/>
                </a:lnTo>
                <a:lnTo>
                  <a:pt x="1964" y="1871"/>
                </a:lnTo>
                <a:lnTo>
                  <a:pt x="1964" y="1869"/>
                </a:lnTo>
                <a:lnTo>
                  <a:pt x="1964" y="1868"/>
                </a:lnTo>
                <a:lnTo>
                  <a:pt x="1964" y="1867"/>
                </a:lnTo>
                <a:lnTo>
                  <a:pt x="1964" y="1865"/>
                </a:lnTo>
                <a:lnTo>
                  <a:pt x="1965" y="1865"/>
                </a:lnTo>
                <a:lnTo>
                  <a:pt x="1966" y="1865"/>
                </a:lnTo>
                <a:lnTo>
                  <a:pt x="1967" y="1864"/>
                </a:lnTo>
                <a:lnTo>
                  <a:pt x="1967" y="1863"/>
                </a:lnTo>
                <a:lnTo>
                  <a:pt x="1967" y="1862"/>
                </a:lnTo>
                <a:lnTo>
                  <a:pt x="1967" y="1859"/>
                </a:lnTo>
                <a:lnTo>
                  <a:pt x="1967" y="1856"/>
                </a:lnTo>
                <a:lnTo>
                  <a:pt x="1967" y="1854"/>
                </a:lnTo>
                <a:lnTo>
                  <a:pt x="1967" y="1852"/>
                </a:lnTo>
                <a:lnTo>
                  <a:pt x="1967" y="1851"/>
                </a:lnTo>
                <a:lnTo>
                  <a:pt x="1967" y="1850"/>
                </a:lnTo>
                <a:lnTo>
                  <a:pt x="1967" y="1849"/>
                </a:lnTo>
                <a:lnTo>
                  <a:pt x="1969" y="1849"/>
                </a:lnTo>
                <a:lnTo>
                  <a:pt x="1969" y="1848"/>
                </a:lnTo>
                <a:lnTo>
                  <a:pt x="1969" y="1847"/>
                </a:lnTo>
                <a:lnTo>
                  <a:pt x="1970" y="1846"/>
                </a:lnTo>
                <a:lnTo>
                  <a:pt x="1969" y="1846"/>
                </a:lnTo>
                <a:lnTo>
                  <a:pt x="1969" y="1845"/>
                </a:lnTo>
                <a:lnTo>
                  <a:pt x="1967" y="1845"/>
                </a:lnTo>
                <a:lnTo>
                  <a:pt x="1969" y="1842"/>
                </a:lnTo>
                <a:lnTo>
                  <a:pt x="1970" y="1840"/>
                </a:lnTo>
                <a:lnTo>
                  <a:pt x="1970" y="1841"/>
                </a:lnTo>
                <a:lnTo>
                  <a:pt x="1971" y="1840"/>
                </a:lnTo>
                <a:lnTo>
                  <a:pt x="1972" y="1839"/>
                </a:lnTo>
                <a:lnTo>
                  <a:pt x="1973" y="1839"/>
                </a:lnTo>
                <a:lnTo>
                  <a:pt x="1973" y="1838"/>
                </a:lnTo>
                <a:lnTo>
                  <a:pt x="1974" y="1838"/>
                </a:lnTo>
                <a:lnTo>
                  <a:pt x="1975" y="1837"/>
                </a:lnTo>
                <a:lnTo>
                  <a:pt x="1974" y="1837"/>
                </a:lnTo>
                <a:lnTo>
                  <a:pt x="1975" y="1835"/>
                </a:lnTo>
                <a:lnTo>
                  <a:pt x="1977" y="1833"/>
                </a:lnTo>
                <a:lnTo>
                  <a:pt x="1977" y="1832"/>
                </a:lnTo>
                <a:lnTo>
                  <a:pt x="1979" y="1827"/>
                </a:lnTo>
                <a:lnTo>
                  <a:pt x="1980" y="1826"/>
                </a:lnTo>
                <a:lnTo>
                  <a:pt x="1980" y="1825"/>
                </a:lnTo>
                <a:lnTo>
                  <a:pt x="1980" y="1824"/>
                </a:lnTo>
                <a:lnTo>
                  <a:pt x="1981" y="1823"/>
                </a:lnTo>
                <a:lnTo>
                  <a:pt x="1980" y="1822"/>
                </a:lnTo>
                <a:lnTo>
                  <a:pt x="1981" y="1821"/>
                </a:lnTo>
                <a:lnTo>
                  <a:pt x="1982" y="1816"/>
                </a:lnTo>
                <a:lnTo>
                  <a:pt x="1981" y="1814"/>
                </a:lnTo>
                <a:lnTo>
                  <a:pt x="1979" y="1808"/>
                </a:lnTo>
                <a:lnTo>
                  <a:pt x="1978" y="1808"/>
                </a:lnTo>
                <a:lnTo>
                  <a:pt x="1979" y="1808"/>
                </a:lnTo>
                <a:lnTo>
                  <a:pt x="1979" y="1807"/>
                </a:lnTo>
                <a:lnTo>
                  <a:pt x="1978" y="1807"/>
                </a:lnTo>
                <a:lnTo>
                  <a:pt x="1978" y="1806"/>
                </a:lnTo>
                <a:lnTo>
                  <a:pt x="1977" y="1806"/>
                </a:lnTo>
                <a:lnTo>
                  <a:pt x="1977" y="1807"/>
                </a:lnTo>
                <a:lnTo>
                  <a:pt x="1975" y="1807"/>
                </a:lnTo>
                <a:lnTo>
                  <a:pt x="1975" y="1808"/>
                </a:lnTo>
                <a:lnTo>
                  <a:pt x="1975" y="1809"/>
                </a:lnTo>
                <a:lnTo>
                  <a:pt x="1975" y="1810"/>
                </a:lnTo>
                <a:lnTo>
                  <a:pt x="1975" y="1812"/>
                </a:lnTo>
                <a:lnTo>
                  <a:pt x="1974" y="1812"/>
                </a:lnTo>
                <a:lnTo>
                  <a:pt x="1974" y="1813"/>
                </a:lnTo>
                <a:lnTo>
                  <a:pt x="1975" y="1814"/>
                </a:lnTo>
                <a:lnTo>
                  <a:pt x="1975" y="1815"/>
                </a:lnTo>
                <a:lnTo>
                  <a:pt x="1977" y="1816"/>
                </a:lnTo>
                <a:lnTo>
                  <a:pt x="1978" y="1816"/>
                </a:lnTo>
                <a:lnTo>
                  <a:pt x="1978" y="1817"/>
                </a:lnTo>
                <a:lnTo>
                  <a:pt x="1978" y="1818"/>
                </a:lnTo>
                <a:lnTo>
                  <a:pt x="1978" y="1820"/>
                </a:lnTo>
                <a:lnTo>
                  <a:pt x="1978" y="1821"/>
                </a:lnTo>
                <a:lnTo>
                  <a:pt x="1977" y="1822"/>
                </a:lnTo>
                <a:lnTo>
                  <a:pt x="1977" y="1823"/>
                </a:lnTo>
                <a:lnTo>
                  <a:pt x="1977" y="1824"/>
                </a:lnTo>
                <a:lnTo>
                  <a:pt x="1975" y="1825"/>
                </a:lnTo>
                <a:lnTo>
                  <a:pt x="1975" y="1826"/>
                </a:lnTo>
                <a:lnTo>
                  <a:pt x="1974" y="1827"/>
                </a:lnTo>
                <a:lnTo>
                  <a:pt x="1974" y="1829"/>
                </a:lnTo>
                <a:lnTo>
                  <a:pt x="1973" y="1829"/>
                </a:lnTo>
                <a:lnTo>
                  <a:pt x="1972" y="1827"/>
                </a:lnTo>
                <a:lnTo>
                  <a:pt x="1973" y="1827"/>
                </a:lnTo>
                <a:lnTo>
                  <a:pt x="1972" y="1826"/>
                </a:lnTo>
                <a:lnTo>
                  <a:pt x="1972" y="1825"/>
                </a:lnTo>
                <a:lnTo>
                  <a:pt x="1973" y="1825"/>
                </a:lnTo>
                <a:lnTo>
                  <a:pt x="1973" y="1824"/>
                </a:lnTo>
                <a:lnTo>
                  <a:pt x="1972" y="1823"/>
                </a:lnTo>
                <a:lnTo>
                  <a:pt x="1972" y="1822"/>
                </a:lnTo>
                <a:lnTo>
                  <a:pt x="1972" y="1821"/>
                </a:lnTo>
                <a:lnTo>
                  <a:pt x="1971" y="1818"/>
                </a:lnTo>
                <a:lnTo>
                  <a:pt x="1970" y="1817"/>
                </a:lnTo>
                <a:lnTo>
                  <a:pt x="1969" y="1818"/>
                </a:lnTo>
                <a:lnTo>
                  <a:pt x="1967" y="1817"/>
                </a:lnTo>
                <a:lnTo>
                  <a:pt x="1966" y="1814"/>
                </a:lnTo>
                <a:lnTo>
                  <a:pt x="1965" y="1813"/>
                </a:lnTo>
                <a:lnTo>
                  <a:pt x="1964" y="1812"/>
                </a:lnTo>
                <a:lnTo>
                  <a:pt x="1963" y="1810"/>
                </a:lnTo>
                <a:lnTo>
                  <a:pt x="1962" y="1809"/>
                </a:lnTo>
                <a:lnTo>
                  <a:pt x="1963" y="1808"/>
                </a:lnTo>
                <a:lnTo>
                  <a:pt x="1962" y="1806"/>
                </a:lnTo>
                <a:lnTo>
                  <a:pt x="1961" y="1806"/>
                </a:lnTo>
                <a:lnTo>
                  <a:pt x="1960" y="1805"/>
                </a:lnTo>
                <a:lnTo>
                  <a:pt x="1958" y="1805"/>
                </a:lnTo>
                <a:lnTo>
                  <a:pt x="1960" y="1802"/>
                </a:lnTo>
                <a:lnTo>
                  <a:pt x="1960" y="1801"/>
                </a:lnTo>
                <a:lnTo>
                  <a:pt x="1958" y="1800"/>
                </a:lnTo>
                <a:lnTo>
                  <a:pt x="1957" y="1799"/>
                </a:lnTo>
                <a:lnTo>
                  <a:pt x="1956" y="1797"/>
                </a:lnTo>
                <a:lnTo>
                  <a:pt x="1955" y="1795"/>
                </a:lnTo>
                <a:lnTo>
                  <a:pt x="1954" y="1795"/>
                </a:lnTo>
                <a:lnTo>
                  <a:pt x="1953" y="1796"/>
                </a:lnTo>
                <a:lnTo>
                  <a:pt x="1953" y="1797"/>
                </a:lnTo>
                <a:lnTo>
                  <a:pt x="1952" y="1797"/>
                </a:lnTo>
                <a:lnTo>
                  <a:pt x="1950" y="1797"/>
                </a:lnTo>
                <a:lnTo>
                  <a:pt x="1949" y="1798"/>
                </a:lnTo>
                <a:lnTo>
                  <a:pt x="1948" y="1799"/>
                </a:lnTo>
                <a:lnTo>
                  <a:pt x="1947" y="1799"/>
                </a:lnTo>
                <a:lnTo>
                  <a:pt x="1946" y="1798"/>
                </a:lnTo>
                <a:lnTo>
                  <a:pt x="1945" y="1798"/>
                </a:lnTo>
                <a:lnTo>
                  <a:pt x="1946" y="1797"/>
                </a:lnTo>
                <a:lnTo>
                  <a:pt x="1946" y="1796"/>
                </a:lnTo>
                <a:lnTo>
                  <a:pt x="1947" y="1796"/>
                </a:lnTo>
                <a:lnTo>
                  <a:pt x="1946" y="1795"/>
                </a:lnTo>
                <a:lnTo>
                  <a:pt x="1945" y="1795"/>
                </a:lnTo>
                <a:lnTo>
                  <a:pt x="1944" y="1795"/>
                </a:lnTo>
                <a:lnTo>
                  <a:pt x="1942" y="1795"/>
                </a:lnTo>
                <a:lnTo>
                  <a:pt x="1939" y="1793"/>
                </a:lnTo>
                <a:lnTo>
                  <a:pt x="1938" y="1792"/>
                </a:lnTo>
                <a:lnTo>
                  <a:pt x="1937" y="1792"/>
                </a:lnTo>
                <a:lnTo>
                  <a:pt x="1935" y="1791"/>
                </a:lnTo>
                <a:lnTo>
                  <a:pt x="1932" y="1790"/>
                </a:lnTo>
                <a:lnTo>
                  <a:pt x="1931" y="1790"/>
                </a:lnTo>
                <a:lnTo>
                  <a:pt x="1928" y="1790"/>
                </a:lnTo>
                <a:lnTo>
                  <a:pt x="1925" y="1790"/>
                </a:lnTo>
                <a:lnTo>
                  <a:pt x="1924" y="1791"/>
                </a:lnTo>
                <a:lnTo>
                  <a:pt x="1920" y="1792"/>
                </a:lnTo>
                <a:lnTo>
                  <a:pt x="1916" y="1793"/>
                </a:lnTo>
                <a:lnTo>
                  <a:pt x="1915" y="1793"/>
                </a:lnTo>
                <a:lnTo>
                  <a:pt x="1914" y="1793"/>
                </a:lnTo>
                <a:lnTo>
                  <a:pt x="1913" y="1793"/>
                </a:lnTo>
                <a:lnTo>
                  <a:pt x="1912" y="1792"/>
                </a:lnTo>
                <a:lnTo>
                  <a:pt x="1911" y="1792"/>
                </a:lnTo>
                <a:lnTo>
                  <a:pt x="1910" y="1791"/>
                </a:lnTo>
                <a:lnTo>
                  <a:pt x="1911" y="1791"/>
                </a:lnTo>
                <a:lnTo>
                  <a:pt x="1911" y="1790"/>
                </a:lnTo>
                <a:lnTo>
                  <a:pt x="1910" y="1790"/>
                </a:lnTo>
                <a:lnTo>
                  <a:pt x="1910" y="1789"/>
                </a:lnTo>
                <a:lnTo>
                  <a:pt x="1908" y="1789"/>
                </a:lnTo>
                <a:lnTo>
                  <a:pt x="1907" y="1789"/>
                </a:lnTo>
                <a:lnTo>
                  <a:pt x="1906" y="1789"/>
                </a:lnTo>
                <a:lnTo>
                  <a:pt x="1907" y="1789"/>
                </a:lnTo>
                <a:lnTo>
                  <a:pt x="1906" y="1789"/>
                </a:lnTo>
                <a:lnTo>
                  <a:pt x="1906" y="1788"/>
                </a:lnTo>
                <a:lnTo>
                  <a:pt x="1905" y="1788"/>
                </a:lnTo>
                <a:lnTo>
                  <a:pt x="1905" y="1789"/>
                </a:lnTo>
                <a:lnTo>
                  <a:pt x="1904" y="1789"/>
                </a:lnTo>
                <a:lnTo>
                  <a:pt x="1904" y="1788"/>
                </a:lnTo>
                <a:lnTo>
                  <a:pt x="1903" y="1788"/>
                </a:lnTo>
                <a:lnTo>
                  <a:pt x="1902" y="1788"/>
                </a:lnTo>
                <a:lnTo>
                  <a:pt x="1900" y="1788"/>
                </a:lnTo>
                <a:lnTo>
                  <a:pt x="1900" y="1787"/>
                </a:lnTo>
                <a:lnTo>
                  <a:pt x="1899" y="1787"/>
                </a:lnTo>
                <a:lnTo>
                  <a:pt x="1899" y="1785"/>
                </a:lnTo>
                <a:lnTo>
                  <a:pt x="1900" y="1785"/>
                </a:lnTo>
                <a:lnTo>
                  <a:pt x="1902" y="1785"/>
                </a:lnTo>
                <a:lnTo>
                  <a:pt x="1903" y="1785"/>
                </a:lnTo>
                <a:lnTo>
                  <a:pt x="1903" y="1784"/>
                </a:lnTo>
                <a:lnTo>
                  <a:pt x="1903" y="1783"/>
                </a:lnTo>
                <a:lnTo>
                  <a:pt x="1904" y="1783"/>
                </a:lnTo>
                <a:lnTo>
                  <a:pt x="1905" y="1783"/>
                </a:lnTo>
                <a:lnTo>
                  <a:pt x="1906" y="1783"/>
                </a:lnTo>
                <a:lnTo>
                  <a:pt x="1906" y="1782"/>
                </a:lnTo>
                <a:lnTo>
                  <a:pt x="1907" y="1782"/>
                </a:lnTo>
                <a:lnTo>
                  <a:pt x="1908" y="1781"/>
                </a:lnTo>
                <a:lnTo>
                  <a:pt x="1908" y="1780"/>
                </a:lnTo>
                <a:lnTo>
                  <a:pt x="1910" y="1779"/>
                </a:lnTo>
                <a:lnTo>
                  <a:pt x="1911" y="1778"/>
                </a:lnTo>
                <a:lnTo>
                  <a:pt x="1911" y="1776"/>
                </a:lnTo>
                <a:lnTo>
                  <a:pt x="1912" y="1775"/>
                </a:lnTo>
                <a:lnTo>
                  <a:pt x="1912" y="1774"/>
                </a:lnTo>
                <a:lnTo>
                  <a:pt x="1912" y="1773"/>
                </a:lnTo>
                <a:lnTo>
                  <a:pt x="1913" y="1773"/>
                </a:lnTo>
                <a:lnTo>
                  <a:pt x="1913" y="1772"/>
                </a:lnTo>
                <a:lnTo>
                  <a:pt x="1912" y="1772"/>
                </a:lnTo>
                <a:lnTo>
                  <a:pt x="1912" y="1771"/>
                </a:lnTo>
                <a:lnTo>
                  <a:pt x="1912" y="1770"/>
                </a:lnTo>
                <a:lnTo>
                  <a:pt x="1913" y="1770"/>
                </a:lnTo>
                <a:lnTo>
                  <a:pt x="1913" y="1768"/>
                </a:lnTo>
                <a:lnTo>
                  <a:pt x="1912" y="1768"/>
                </a:lnTo>
                <a:lnTo>
                  <a:pt x="1912" y="1767"/>
                </a:lnTo>
                <a:lnTo>
                  <a:pt x="1911" y="1767"/>
                </a:lnTo>
                <a:lnTo>
                  <a:pt x="1911" y="1766"/>
                </a:lnTo>
                <a:lnTo>
                  <a:pt x="1910" y="1766"/>
                </a:lnTo>
                <a:lnTo>
                  <a:pt x="1910" y="1765"/>
                </a:lnTo>
                <a:lnTo>
                  <a:pt x="1910" y="1764"/>
                </a:lnTo>
                <a:lnTo>
                  <a:pt x="1910" y="1763"/>
                </a:lnTo>
                <a:lnTo>
                  <a:pt x="1908" y="1763"/>
                </a:lnTo>
                <a:lnTo>
                  <a:pt x="1908" y="1762"/>
                </a:lnTo>
                <a:lnTo>
                  <a:pt x="1910" y="1762"/>
                </a:lnTo>
                <a:lnTo>
                  <a:pt x="1910" y="1760"/>
                </a:lnTo>
                <a:lnTo>
                  <a:pt x="1911" y="1760"/>
                </a:lnTo>
                <a:lnTo>
                  <a:pt x="1912" y="1760"/>
                </a:lnTo>
                <a:lnTo>
                  <a:pt x="1913" y="1760"/>
                </a:lnTo>
                <a:lnTo>
                  <a:pt x="1913" y="1762"/>
                </a:lnTo>
                <a:lnTo>
                  <a:pt x="1912" y="1762"/>
                </a:lnTo>
                <a:lnTo>
                  <a:pt x="1912" y="1763"/>
                </a:lnTo>
                <a:lnTo>
                  <a:pt x="1913" y="1763"/>
                </a:lnTo>
                <a:lnTo>
                  <a:pt x="1913" y="1762"/>
                </a:lnTo>
                <a:lnTo>
                  <a:pt x="1913" y="1760"/>
                </a:lnTo>
                <a:lnTo>
                  <a:pt x="1912" y="1760"/>
                </a:lnTo>
                <a:lnTo>
                  <a:pt x="1912" y="1759"/>
                </a:lnTo>
                <a:lnTo>
                  <a:pt x="1911" y="1759"/>
                </a:lnTo>
                <a:lnTo>
                  <a:pt x="1912" y="1758"/>
                </a:lnTo>
                <a:lnTo>
                  <a:pt x="1913" y="1757"/>
                </a:lnTo>
                <a:lnTo>
                  <a:pt x="1914" y="1757"/>
                </a:lnTo>
                <a:lnTo>
                  <a:pt x="1914" y="1758"/>
                </a:lnTo>
                <a:lnTo>
                  <a:pt x="1913" y="1758"/>
                </a:lnTo>
                <a:lnTo>
                  <a:pt x="1914" y="1759"/>
                </a:lnTo>
                <a:lnTo>
                  <a:pt x="1914" y="1760"/>
                </a:lnTo>
                <a:lnTo>
                  <a:pt x="1915" y="1760"/>
                </a:lnTo>
                <a:lnTo>
                  <a:pt x="1916" y="1762"/>
                </a:lnTo>
                <a:lnTo>
                  <a:pt x="1918" y="1762"/>
                </a:lnTo>
                <a:lnTo>
                  <a:pt x="1916" y="1762"/>
                </a:lnTo>
                <a:lnTo>
                  <a:pt x="1916" y="1760"/>
                </a:lnTo>
                <a:lnTo>
                  <a:pt x="1916" y="1759"/>
                </a:lnTo>
                <a:lnTo>
                  <a:pt x="1916" y="1760"/>
                </a:lnTo>
                <a:lnTo>
                  <a:pt x="1915" y="1760"/>
                </a:lnTo>
                <a:lnTo>
                  <a:pt x="1915" y="1759"/>
                </a:lnTo>
                <a:lnTo>
                  <a:pt x="1914" y="1759"/>
                </a:lnTo>
                <a:lnTo>
                  <a:pt x="1915" y="1759"/>
                </a:lnTo>
                <a:lnTo>
                  <a:pt x="1915" y="1758"/>
                </a:lnTo>
                <a:lnTo>
                  <a:pt x="1916" y="1758"/>
                </a:lnTo>
                <a:lnTo>
                  <a:pt x="1916" y="1757"/>
                </a:lnTo>
                <a:lnTo>
                  <a:pt x="1915" y="1757"/>
                </a:lnTo>
                <a:lnTo>
                  <a:pt x="1915" y="1756"/>
                </a:lnTo>
                <a:lnTo>
                  <a:pt x="1916" y="1756"/>
                </a:lnTo>
                <a:lnTo>
                  <a:pt x="1918" y="1755"/>
                </a:lnTo>
                <a:lnTo>
                  <a:pt x="1919" y="1754"/>
                </a:lnTo>
                <a:lnTo>
                  <a:pt x="1920" y="1754"/>
                </a:lnTo>
                <a:lnTo>
                  <a:pt x="1920" y="1753"/>
                </a:lnTo>
                <a:lnTo>
                  <a:pt x="1921" y="1753"/>
                </a:lnTo>
                <a:lnTo>
                  <a:pt x="1921" y="1751"/>
                </a:lnTo>
                <a:lnTo>
                  <a:pt x="1922" y="1751"/>
                </a:lnTo>
                <a:lnTo>
                  <a:pt x="1922" y="1750"/>
                </a:lnTo>
                <a:lnTo>
                  <a:pt x="1923" y="1750"/>
                </a:lnTo>
                <a:lnTo>
                  <a:pt x="1923" y="1749"/>
                </a:lnTo>
                <a:lnTo>
                  <a:pt x="1924" y="1749"/>
                </a:lnTo>
                <a:lnTo>
                  <a:pt x="1925" y="1749"/>
                </a:lnTo>
                <a:lnTo>
                  <a:pt x="1927" y="1749"/>
                </a:lnTo>
                <a:lnTo>
                  <a:pt x="1927" y="1748"/>
                </a:lnTo>
                <a:lnTo>
                  <a:pt x="1928" y="1748"/>
                </a:lnTo>
                <a:lnTo>
                  <a:pt x="1927" y="1748"/>
                </a:lnTo>
                <a:lnTo>
                  <a:pt x="1925" y="1748"/>
                </a:lnTo>
                <a:lnTo>
                  <a:pt x="1925" y="1749"/>
                </a:lnTo>
                <a:lnTo>
                  <a:pt x="1924" y="1749"/>
                </a:lnTo>
                <a:lnTo>
                  <a:pt x="1924" y="1748"/>
                </a:lnTo>
                <a:lnTo>
                  <a:pt x="1923" y="1749"/>
                </a:lnTo>
                <a:lnTo>
                  <a:pt x="1922" y="1749"/>
                </a:lnTo>
                <a:lnTo>
                  <a:pt x="1922" y="1748"/>
                </a:lnTo>
                <a:lnTo>
                  <a:pt x="1922" y="1747"/>
                </a:lnTo>
                <a:lnTo>
                  <a:pt x="1922" y="1746"/>
                </a:lnTo>
                <a:lnTo>
                  <a:pt x="1922" y="1745"/>
                </a:lnTo>
                <a:lnTo>
                  <a:pt x="1923" y="1745"/>
                </a:lnTo>
                <a:lnTo>
                  <a:pt x="1923" y="1743"/>
                </a:lnTo>
                <a:lnTo>
                  <a:pt x="1923" y="1745"/>
                </a:lnTo>
                <a:lnTo>
                  <a:pt x="1923" y="1743"/>
                </a:lnTo>
                <a:lnTo>
                  <a:pt x="1924" y="1743"/>
                </a:lnTo>
                <a:lnTo>
                  <a:pt x="1925" y="1743"/>
                </a:lnTo>
                <a:lnTo>
                  <a:pt x="1925" y="1745"/>
                </a:lnTo>
                <a:lnTo>
                  <a:pt x="1927" y="1745"/>
                </a:lnTo>
                <a:lnTo>
                  <a:pt x="1928" y="1745"/>
                </a:lnTo>
                <a:lnTo>
                  <a:pt x="1928" y="1746"/>
                </a:lnTo>
                <a:lnTo>
                  <a:pt x="1929" y="1746"/>
                </a:lnTo>
                <a:lnTo>
                  <a:pt x="1929" y="1745"/>
                </a:lnTo>
                <a:lnTo>
                  <a:pt x="1930" y="1745"/>
                </a:lnTo>
                <a:lnTo>
                  <a:pt x="1930" y="1743"/>
                </a:lnTo>
                <a:lnTo>
                  <a:pt x="1931" y="1743"/>
                </a:lnTo>
                <a:lnTo>
                  <a:pt x="1932" y="1745"/>
                </a:lnTo>
                <a:lnTo>
                  <a:pt x="1932" y="1746"/>
                </a:lnTo>
                <a:lnTo>
                  <a:pt x="1933" y="1746"/>
                </a:lnTo>
                <a:lnTo>
                  <a:pt x="1933" y="1745"/>
                </a:lnTo>
                <a:lnTo>
                  <a:pt x="1933" y="1743"/>
                </a:lnTo>
                <a:lnTo>
                  <a:pt x="1933" y="1742"/>
                </a:lnTo>
                <a:lnTo>
                  <a:pt x="1935" y="1742"/>
                </a:lnTo>
                <a:lnTo>
                  <a:pt x="1935" y="1741"/>
                </a:lnTo>
                <a:lnTo>
                  <a:pt x="1935" y="1740"/>
                </a:lnTo>
                <a:lnTo>
                  <a:pt x="1933" y="1740"/>
                </a:lnTo>
                <a:lnTo>
                  <a:pt x="1935" y="1740"/>
                </a:lnTo>
                <a:lnTo>
                  <a:pt x="1935" y="1739"/>
                </a:lnTo>
                <a:lnTo>
                  <a:pt x="1935" y="1738"/>
                </a:lnTo>
                <a:lnTo>
                  <a:pt x="1936" y="1738"/>
                </a:lnTo>
                <a:lnTo>
                  <a:pt x="1936" y="1739"/>
                </a:lnTo>
                <a:lnTo>
                  <a:pt x="1936" y="1740"/>
                </a:lnTo>
                <a:lnTo>
                  <a:pt x="1936" y="1739"/>
                </a:lnTo>
                <a:lnTo>
                  <a:pt x="1936" y="1738"/>
                </a:lnTo>
                <a:lnTo>
                  <a:pt x="1937" y="1738"/>
                </a:lnTo>
                <a:lnTo>
                  <a:pt x="1936" y="1738"/>
                </a:lnTo>
                <a:lnTo>
                  <a:pt x="1937" y="1738"/>
                </a:lnTo>
                <a:lnTo>
                  <a:pt x="1938" y="1738"/>
                </a:lnTo>
                <a:lnTo>
                  <a:pt x="1938" y="1737"/>
                </a:lnTo>
                <a:lnTo>
                  <a:pt x="1938" y="1735"/>
                </a:lnTo>
                <a:lnTo>
                  <a:pt x="1939" y="1735"/>
                </a:lnTo>
                <a:lnTo>
                  <a:pt x="1939" y="1734"/>
                </a:lnTo>
                <a:lnTo>
                  <a:pt x="1938" y="1734"/>
                </a:lnTo>
                <a:lnTo>
                  <a:pt x="1938" y="1735"/>
                </a:lnTo>
                <a:lnTo>
                  <a:pt x="1937" y="1734"/>
                </a:lnTo>
                <a:lnTo>
                  <a:pt x="1937" y="1735"/>
                </a:lnTo>
                <a:lnTo>
                  <a:pt x="1936" y="1735"/>
                </a:lnTo>
                <a:lnTo>
                  <a:pt x="1936" y="1737"/>
                </a:lnTo>
                <a:lnTo>
                  <a:pt x="1935" y="1737"/>
                </a:lnTo>
                <a:lnTo>
                  <a:pt x="1935" y="1738"/>
                </a:lnTo>
                <a:lnTo>
                  <a:pt x="1935" y="1737"/>
                </a:lnTo>
                <a:lnTo>
                  <a:pt x="1935" y="1738"/>
                </a:lnTo>
                <a:lnTo>
                  <a:pt x="1935" y="1739"/>
                </a:lnTo>
                <a:lnTo>
                  <a:pt x="1933" y="1739"/>
                </a:lnTo>
                <a:lnTo>
                  <a:pt x="1933" y="1740"/>
                </a:lnTo>
                <a:lnTo>
                  <a:pt x="1933" y="1741"/>
                </a:lnTo>
                <a:lnTo>
                  <a:pt x="1933" y="1742"/>
                </a:lnTo>
                <a:lnTo>
                  <a:pt x="1932" y="1742"/>
                </a:lnTo>
                <a:lnTo>
                  <a:pt x="1932" y="1743"/>
                </a:lnTo>
                <a:lnTo>
                  <a:pt x="1933" y="1743"/>
                </a:lnTo>
                <a:lnTo>
                  <a:pt x="1933" y="1745"/>
                </a:lnTo>
                <a:lnTo>
                  <a:pt x="1932" y="1745"/>
                </a:lnTo>
                <a:lnTo>
                  <a:pt x="1932" y="1743"/>
                </a:lnTo>
                <a:lnTo>
                  <a:pt x="1931" y="1743"/>
                </a:lnTo>
                <a:lnTo>
                  <a:pt x="1931" y="1742"/>
                </a:lnTo>
                <a:lnTo>
                  <a:pt x="1931" y="1741"/>
                </a:lnTo>
                <a:lnTo>
                  <a:pt x="1932" y="1741"/>
                </a:lnTo>
                <a:lnTo>
                  <a:pt x="1932" y="1740"/>
                </a:lnTo>
                <a:lnTo>
                  <a:pt x="1932" y="1739"/>
                </a:lnTo>
                <a:lnTo>
                  <a:pt x="1931" y="1739"/>
                </a:lnTo>
                <a:lnTo>
                  <a:pt x="1932" y="1739"/>
                </a:lnTo>
                <a:lnTo>
                  <a:pt x="1932" y="1738"/>
                </a:lnTo>
                <a:lnTo>
                  <a:pt x="1931" y="1738"/>
                </a:lnTo>
                <a:lnTo>
                  <a:pt x="1932" y="1738"/>
                </a:lnTo>
                <a:lnTo>
                  <a:pt x="1932" y="1737"/>
                </a:lnTo>
                <a:lnTo>
                  <a:pt x="1932" y="1735"/>
                </a:lnTo>
                <a:lnTo>
                  <a:pt x="1932" y="1737"/>
                </a:lnTo>
                <a:lnTo>
                  <a:pt x="1931" y="1738"/>
                </a:lnTo>
                <a:lnTo>
                  <a:pt x="1931" y="1739"/>
                </a:lnTo>
                <a:lnTo>
                  <a:pt x="1932" y="1739"/>
                </a:lnTo>
                <a:lnTo>
                  <a:pt x="1931" y="1739"/>
                </a:lnTo>
                <a:lnTo>
                  <a:pt x="1931" y="1740"/>
                </a:lnTo>
                <a:lnTo>
                  <a:pt x="1932" y="1740"/>
                </a:lnTo>
                <a:lnTo>
                  <a:pt x="1932" y="1741"/>
                </a:lnTo>
                <a:lnTo>
                  <a:pt x="1931" y="1741"/>
                </a:lnTo>
                <a:lnTo>
                  <a:pt x="1930" y="1741"/>
                </a:lnTo>
                <a:lnTo>
                  <a:pt x="1930" y="1742"/>
                </a:lnTo>
                <a:lnTo>
                  <a:pt x="1929" y="1742"/>
                </a:lnTo>
                <a:lnTo>
                  <a:pt x="1928" y="1742"/>
                </a:lnTo>
                <a:lnTo>
                  <a:pt x="1927" y="1742"/>
                </a:lnTo>
                <a:lnTo>
                  <a:pt x="1927" y="1741"/>
                </a:lnTo>
                <a:lnTo>
                  <a:pt x="1925" y="1741"/>
                </a:lnTo>
                <a:lnTo>
                  <a:pt x="1927" y="1741"/>
                </a:lnTo>
                <a:lnTo>
                  <a:pt x="1927" y="1742"/>
                </a:lnTo>
                <a:lnTo>
                  <a:pt x="1928" y="1742"/>
                </a:lnTo>
                <a:lnTo>
                  <a:pt x="1927" y="1742"/>
                </a:lnTo>
                <a:lnTo>
                  <a:pt x="1925" y="1742"/>
                </a:lnTo>
                <a:lnTo>
                  <a:pt x="1925" y="1741"/>
                </a:lnTo>
                <a:lnTo>
                  <a:pt x="1925" y="1740"/>
                </a:lnTo>
                <a:lnTo>
                  <a:pt x="1925" y="1739"/>
                </a:lnTo>
                <a:lnTo>
                  <a:pt x="1927" y="1739"/>
                </a:lnTo>
                <a:lnTo>
                  <a:pt x="1927" y="1738"/>
                </a:lnTo>
                <a:lnTo>
                  <a:pt x="1928" y="1737"/>
                </a:lnTo>
                <a:lnTo>
                  <a:pt x="1928" y="1735"/>
                </a:lnTo>
                <a:lnTo>
                  <a:pt x="1929" y="1735"/>
                </a:lnTo>
                <a:lnTo>
                  <a:pt x="1929" y="1734"/>
                </a:lnTo>
                <a:lnTo>
                  <a:pt x="1930" y="1734"/>
                </a:lnTo>
                <a:lnTo>
                  <a:pt x="1930" y="1733"/>
                </a:lnTo>
                <a:lnTo>
                  <a:pt x="1930" y="1732"/>
                </a:lnTo>
                <a:lnTo>
                  <a:pt x="1931" y="1732"/>
                </a:lnTo>
                <a:lnTo>
                  <a:pt x="1931" y="1731"/>
                </a:lnTo>
                <a:lnTo>
                  <a:pt x="1930" y="1731"/>
                </a:lnTo>
                <a:lnTo>
                  <a:pt x="1929" y="1731"/>
                </a:lnTo>
                <a:lnTo>
                  <a:pt x="1929" y="1730"/>
                </a:lnTo>
                <a:lnTo>
                  <a:pt x="1930" y="1729"/>
                </a:lnTo>
                <a:lnTo>
                  <a:pt x="1931" y="1729"/>
                </a:lnTo>
                <a:lnTo>
                  <a:pt x="1931" y="1728"/>
                </a:lnTo>
                <a:lnTo>
                  <a:pt x="1930" y="1728"/>
                </a:lnTo>
                <a:lnTo>
                  <a:pt x="1931" y="1726"/>
                </a:lnTo>
                <a:lnTo>
                  <a:pt x="1931" y="1725"/>
                </a:lnTo>
                <a:lnTo>
                  <a:pt x="1932" y="1725"/>
                </a:lnTo>
                <a:lnTo>
                  <a:pt x="1932" y="1724"/>
                </a:lnTo>
                <a:lnTo>
                  <a:pt x="1932" y="1723"/>
                </a:lnTo>
                <a:lnTo>
                  <a:pt x="1932" y="1722"/>
                </a:lnTo>
                <a:lnTo>
                  <a:pt x="1931" y="1721"/>
                </a:lnTo>
                <a:lnTo>
                  <a:pt x="1931" y="1720"/>
                </a:lnTo>
                <a:lnTo>
                  <a:pt x="1930" y="1718"/>
                </a:lnTo>
                <a:lnTo>
                  <a:pt x="1929" y="1718"/>
                </a:lnTo>
                <a:lnTo>
                  <a:pt x="1928" y="1717"/>
                </a:lnTo>
                <a:lnTo>
                  <a:pt x="1927" y="1717"/>
                </a:lnTo>
                <a:lnTo>
                  <a:pt x="1927" y="1718"/>
                </a:lnTo>
                <a:lnTo>
                  <a:pt x="1925" y="1718"/>
                </a:lnTo>
                <a:lnTo>
                  <a:pt x="1924" y="1718"/>
                </a:lnTo>
                <a:lnTo>
                  <a:pt x="1924" y="1717"/>
                </a:lnTo>
                <a:lnTo>
                  <a:pt x="1924" y="1716"/>
                </a:lnTo>
                <a:lnTo>
                  <a:pt x="1924" y="1715"/>
                </a:lnTo>
                <a:lnTo>
                  <a:pt x="1923" y="1715"/>
                </a:lnTo>
                <a:lnTo>
                  <a:pt x="1923" y="1714"/>
                </a:lnTo>
                <a:lnTo>
                  <a:pt x="1924" y="1714"/>
                </a:lnTo>
                <a:lnTo>
                  <a:pt x="1924" y="1713"/>
                </a:lnTo>
                <a:lnTo>
                  <a:pt x="1924" y="1712"/>
                </a:lnTo>
                <a:lnTo>
                  <a:pt x="1925" y="1712"/>
                </a:lnTo>
                <a:lnTo>
                  <a:pt x="1927" y="1712"/>
                </a:lnTo>
                <a:lnTo>
                  <a:pt x="1927" y="1711"/>
                </a:lnTo>
                <a:lnTo>
                  <a:pt x="1928" y="1711"/>
                </a:lnTo>
                <a:lnTo>
                  <a:pt x="1928" y="1709"/>
                </a:lnTo>
                <a:lnTo>
                  <a:pt x="1928" y="1708"/>
                </a:lnTo>
                <a:lnTo>
                  <a:pt x="1928" y="1707"/>
                </a:lnTo>
                <a:lnTo>
                  <a:pt x="1927" y="1707"/>
                </a:lnTo>
                <a:lnTo>
                  <a:pt x="1927" y="1708"/>
                </a:lnTo>
                <a:lnTo>
                  <a:pt x="1928" y="1709"/>
                </a:lnTo>
                <a:lnTo>
                  <a:pt x="1928" y="1711"/>
                </a:lnTo>
                <a:lnTo>
                  <a:pt x="1927" y="1711"/>
                </a:lnTo>
                <a:lnTo>
                  <a:pt x="1927" y="1712"/>
                </a:lnTo>
                <a:lnTo>
                  <a:pt x="1925" y="1712"/>
                </a:lnTo>
                <a:lnTo>
                  <a:pt x="1925" y="1711"/>
                </a:lnTo>
                <a:lnTo>
                  <a:pt x="1924" y="1711"/>
                </a:lnTo>
                <a:lnTo>
                  <a:pt x="1923" y="1711"/>
                </a:lnTo>
                <a:lnTo>
                  <a:pt x="1923" y="1712"/>
                </a:lnTo>
                <a:lnTo>
                  <a:pt x="1922" y="1712"/>
                </a:lnTo>
                <a:lnTo>
                  <a:pt x="1922" y="1713"/>
                </a:lnTo>
                <a:lnTo>
                  <a:pt x="1921" y="1713"/>
                </a:lnTo>
                <a:lnTo>
                  <a:pt x="1921" y="1712"/>
                </a:lnTo>
                <a:lnTo>
                  <a:pt x="1921" y="1711"/>
                </a:lnTo>
                <a:lnTo>
                  <a:pt x="1922" y="1709"/>
                </a:lnTo>
                <a:lnTo>
                  <a:pt x="1922" y="1708"/>
                </a:lnTo>
                <a:lnTo>
                  <a:pt x="1922" y="1707"/>
                </a:lnTo>
                <a:lnTo>
                  <a:pt x="1922" y="1706"/>
                </a:lnTo>
                <a:lnTo>
                  <a:pt x="1923" y="1706"/>
                </a:lnTo>
                <a:lnTo>
                  <a:pt x="1924" y="1706"/>
                </a:lnTo>
                <a:lnTo>
                  <a:pt x="1924" y="1704"/>
                </a:lnTo>
                <a:lnTo>
                  <a:pt x="1925" y="1703"/>
                </a:lnTo>
                <a:lnTo>
                  <a:pt x="1927" y="1700"/>
                </a:lnTo>
                <a:lnTo>
                  <a:pt x="1927" y="1698"/>
                </a:lnTo>
                <a:lnTo>
                  <a:pt x="1927" y="1697"/>
                </a:lnTo>
                <a:lnTo>
                  <a:pt x="1927" y="1692"/>
                </a:lnTo>
                <a:lnTo>
                  <a:pt x="1928" y="1692"/>
                </a:lnTo>
                <a:lnTo>
                  <a:pt x="1928" y="1691"/>
                </a:lnTo>
                <a:lnTo>
                  <a:pt x="1928" y="1690"/>
                </a:lnTo>
                <a:lnTo>
                  <a:pt x="1928" y="1689"/>
                </a:lnTo>
                <a:lnTo>
                  <a:pt x="1929" y="1688"/>
                </a:lnTo>
                <a:lnTo>
                  <a:pt x="1929" y="1687"/>
                </a:lnTo>
                <a:lnTo>
                  <a:pt x="1930" y="1686"/>
                </a:lnTo>
                <a:lnTo>
                  <a:pt x="1930" y="1684"/>
                </a:lnTo>
                <a:lnTo>
                  <a:pt x="1930" y="1683"/>
                </a:lnTo>
                <a:lnTo>
                  <a:pt x="1929" y="1682"/>
                </a:lnTo>
                <a:lnTo>
                  <a:pt x="1929" y="1681"/>
                </a:lnTo>
                <a:lnTo>
                  <a:pt x="1929" y="1680"/>
                </a:lnTo>
                <a:lnTo>
                  <a:pt x="1929" y="1679"/>
                </a:lnTo>
                <a:lnTo>
                  <a:pt x="1928" y="1678"/>
                </a:lnTo>
                <a:lnTo>
                  <a:pt x="1927" y="1676"/>
                </a:lnTo>
                <a:lnTo>
                  <a:pt x="1925" y="1675"/>
                </a:lnTo>
                <a:lnTo>
                  <a:pt x="1927" y="1673"/>
                </a:lnTo>
                <a:lnTo>
                  <a:pt x="1925" y="1671"/>
                </a:lnTo>
                <a:lnTo>
                  <a:pt x="1925" y="1670"/>
                </a:lnTo>
                <a:lnTo>
                  <a:pt x="1924" y="1668"/>
                </a:lnTo>
                <a:lnTo>
                  <a:pt x="1923" y="1667"/>
                </a:lnTo>
                <a:lnTo>
                  <a:pt x="1923" y="1666"/>
                </a:lnTo>
                <a:lnTo>
                  <a:pt x="1923" y="1663"/>
                </a:lnTo>
                <a:lnTo>
                  <a:pt x="1922" y="1659"/>
                </a:lnTo>
                <a:lnTo>
                  <a:pt x="1921" y="1656"/>
                </a:lnTo>
                <a:lnTo>
                  <a:pt x="1920" y="1650"/>
                </a:lnTo>
                <a:lnTo>
                  <a:pt x="1921" y="1648"/>
                </a:lnTo>
                <a:lnTo>
                  <a:pt x="1922" y="1648"/>
                </a:lnTo>
                <a:lnTo>
                  <a:pt x="1924" y="1647"/>
                </a:lnTo>
                <a:lnTo>
                  <a:pt x="1938" y="1658"/>
                </a:lnTo>
                <a:lnTo>
                  <a:pt x="1940" y="1661"/>
                </a:lnTo>
                <a:lnTo>
                  <a:pt x="1944" y="1665"/>
                </a:lnTo>
                <a:lnTo>
                  <a:pt x="1948" y="1666"/>
                </a:lnTo>
                <a:lnTo>
                  <a:pt x="1950" y="1666"/>
                </a:lnTo>
                <a:lnTo>
                  <a:pt x="1952" y="1666"/>
                </a:lnTo>
                <a:lnTo>
                  <a:pt x="1953" y="1666"/>
                </a:lnTo>
                <a:lnTo>
                  <a:pt x="1954" y="1666"/>
                </a:lnTo>
                <a:lnTo>
                  <a:pt x="1955" y="1666"/>
                </a:lnTo>
                <a:lnTo>
                  <a:pt x="1956" y="1665"/>
                </a:lnTo>
                <a:lnTo>
                  <a:pt x="1957" y="1665"/>
                </a:lnTo>
                <a:lnTo>
                  <a:pt x="1958" y="1665"/>
                </a:lnTo>
                <a:lnTo>
                  <a:pt x="1958" y="1664"/>
                </a:lnTo>
                <a:lnTo>
                  <a:pt x="1960" y="1664"/>
                </a:lnTo>
                <a:lnTo>
                  <a:pt x="1960" y="1663"/>
                </a:lnTo>
                <a:lnTo>
                  <a:pt x="1962" y="1648"/>
                </a:lnTo>
                <a:lnTo>
                  <a:pt x="1960" y="1645"/>
                </a:lnTo>
                <a:lnTo>
                  <a:pt x="1961" y="1641"/>
                </a:lnTo>
                <a:lnTo>
                  <a:pt x="1965" y="1647"/>
                </a:lnTo>
                <a:close/>
                <a:moveTo>
                  <a:pt x="439" y="1632"/>
                </a:moveTo>
                <a:lnTo>
                  <a:pt x="438" y="1632"/>
                </a:lnTo>
                <a:lnTo>
                  <a:pt x="436" y="1632"/>
                </a:lnTo>
                <a:lnTo>
                  <a:pt x="435" y="1631"/>
                </a:lnTo>
                <a:lnTo>
                  <a:pt x="434" y="1631"/>
                </a:lnTo>
                <a:lnTo>
                  <a:pt x="433" y="1631"/>
                </a:lnTo>
                <a:lnTo>
                  <a:pt x="433" y="1630"/>
                </a:lnTo>
                <a:lnTo>
                  <a:pt x="432" y="1630"/>
                </a:lnTo>
                <a:lnTo>
                  <a:pt x="432" y="1629"/>
                </a:lnTo>
                <a:lnTo>
                  <a:pt x="432" y="1628"/>
                </a:lnTo>
                <a:lnTo>
                  <a:pt x="431" y="1626"/>
                </a:lnTo>
                <a:lnTo>
                  <a:pt x="431" y="1625"/>
                </a:lnTo>
                <a:lnTo>
                  <a:pt x="431" y="1624"/>
                </a:lnTo>
                <a:lnTo>
                  <a:pt x="431" y="1621"/>
                </a:lnTo>
                <a:lnTo>
                  <a:pt x="431" y="1620"/>
                </a:lnTo>
                <a:lnTo>
                  <a:pt x="430" y="1619"/>
                </a:lnTo>
                <a:lnTo>
                  <a:pt x="430" y="1617"/>
                </a:lnTo>
                <a:lnTo>
                  <a:pt x="430" y="1616"/>
                </a:lnTo>
                <a:lnTo>
                  <a:pt x="446" y="1619"/>
                </a:lnTo>
                <a:lnTo>
                  <a:pt x="446" y="1620"/>
                </a:lnTo>
                <a:lnTo>
                  <a:pt x="447" y="1620"/>
                </a:lnTo>
                <a:lnTo>
                  <a:pt x="447" y="1621"/>
                </a:lnTo>
                <a:lnTo>
                  <a:pt x="448" y="1621"/>
                </a:lnTo>
                <a:lnTo>
                  <a:pt x="448" y="1622"/>
                </a:lnTo>
                <a:lnTo>
                  <a:pt x="447" y="1622"/>
                </a:lnTo>
                <a:lnTo>
                  <a:pt x="447" y="1623"/>
                </a:lnTo>
                <a:lnTo>
                  <a:pt x="446" y="1623"/>
                </a:lnTo>
                <a:lnTo>
                  <a:pt x="446" y="1624"/>
                </a:lnTo>
                <a:lnTo>
                  <a:pt x="446" y="1625"/>
                </a:lnTo>
                <a:lnTo>
                  <a:pt x="444" y="1625"/>
                </a:lnTo>
                <a:lnTo>
                  <a:pt x="444" y="1626"/>
                </a:lnTo>
                <a:lnTo>
                  <a:pt x="443" y="1626"/>
                </a:lnTo>
                <a:lnTo>
                  <a:pt x="443" y="1628"/>
                </a:lnTo>
                <a:lnTo>
                  <a:pt x="442" y="1628"/>
                </a:lnTo>
                <a:lnTo>
                  <a:pt x="442" y="1629"/>
                </a:lnTo>
                <a:lnTo>
                  <a:pt x="442" y="1630"/>
                </a:lnTo>
                <a:lnTo>
                  <a:pt x="441" y="1631"/>
                </a:lnTo>
                <a:lnTo>
                  <a:pt x="440" y="1632"/>
                </a:lnTo>
                <a:lnTo>
                  <a:pt x="439" y="1632"/>
                </a:lnTo>
                <a:close/>
                <a:moveTo>
                  <a:pt x="790" y="1592"/>
                </a:moveTo>
                <a:lnTo>
                  <a:pt x="791" y="1592"/>
                </a:lnTo>
                <a:lnTo>
                  <a:pt x="792" y="1591"/>
                </a:lnTo>
                <a:lnTo>
                  <a:pt x="793" y="1591"/>
                </a:lnTo>
                <a:lnTo>
                  <a:pt x="794" y="1591"/>
                </a:lnTo>
                <a:lnTo>
                  <a:pt x="795" y="1591"/>
                </a:lnTo>
                <a:lnTo>
                  <a:pt x="796" y="1592"/>
                </a:lnTo>
                <a:lnTo>
                  <a:pt x="798" y="1592"/>
                </a:lnTo>
                <a:lnTo>
                  <a:pt x="801" y="1591"/>
                </a:lnTo>
                <a:lnTo>
                  <a:pt x="803" y="1592"/>
                </a:lnTo>
                <a:lnTo>
                  <a:pt x="804" y="1592"/>
                </a:lnTo>
                <a:lnTo>
                  <a:pt x="814" y="1598"/>
                </a:lnTo>
                <a:lnTo>
                  <a:pt x="815" y="1599"/>
                </a:lnTo>
                <a:lnTo>
                  <a:pt x="816" y="1600"/>
                </a:lnTo>
                <a:lnTo>
                  <a:pt x="817" y="1601"/>
                </a:lnTo>
                <a:lnTo>
                  <a:pt x="818" y="1603"/>
                </a:lnTo>
                <a:lnTo>
                  <a:pt x="821" y="1606"/>
                </a:lnTo>
                <a:lnTo>
                  <a:pt x="825" y="1612"/>
                </a:lnTo>
                <a:lnTo>
                  <a:pt x="827" y="1611"/>
                </a:lnTo>
                <a:lnTo>
                  <a:pt x="828" y="1611"/>
                </a:lnTo>
                <a:lnTo>
                  <a:pt x="829" y="1612"/>
                </a:lnTo>
                <a:lnTo>
                  <a:pt x="829" y="1611"/>
                </a:lnTo>
                <a:lnTo>
                  <a:pt x="828" y="1609"/>
                </a:lnTo>
                <a:lnTo>
                  <a:pt x="831" y="1607"/>
                </a:lnTo>
                <a:lnTo>
                  <a:pt x="829" y="1608"/>
                </a:lnTo>
                <a:lnTo>
                  <a:pt x="828" y="1609"/>
                </a:lnTo>
                <a:lnTo>
                  <a:pt x="829" y="1611"/>
                </a:lnTo>
                <a:lnTo>
                  <a:pt x="831" y="1612"/>
                </a:lnTo>
                <a:lnTo>
                  <a:pt x="832" y="1611"/>
                </a:lnTo>
                <a:lnTo>
                  <a:pt x="831" y="1612"/>
                </a:lnTo>
                <a:lnTo>
                  <a:pt x="832" y="1613"/>
                </a:lnTo>
                <a:lnTo>
                  <a:pt x="829" y="1612"/>
                </a:lnTo>
                <a:lnTo>
                  <a:pt x="831" y="1612"/>
                </a:lnTo>
                <a:lnTo>
                  <a:pt x="831" y="1613"/>
                </a:lnTo>
                <a:lnTo>
                  <a:pt x="832" y="1613"/>
                </a:lnTo>
                <a:lnTo>
                  <a:pt x="833" y="1612"/>
                </a:lnTo>
                <a:lnTo>
                  <a:pt x="834" y="1613"/>
                </a:lnTo>
                <a:lnTo>
                  <a:pt x="833" y="1614"/>
                </a:lnTo>
                <a:lnTo>
                  <a:pt x="834" y="1613"/>
                </a:lnTo>
                <a:lnTo>
                  <a:pt x="834" y="1614"/>
                </a:lnTo>
                <a:lnTo>
                  <a:pt x="833" y="1614"/>
                </a:lnTo>
                <a:lnTo>
                  <a:pt x="834" y="1614"/>
                </a:lnTo>
                <a:lnTo>
                  <a:pt x="833" y="1614"/>
                </a:lnTo>
                <a:lnTo>
                  <a:pt x="834" y="1614"/>
                </a:lnTo>
                <a:lnTo>
                  <a:pt x="833" y="1614"/>
                </a:lnTo>
                <a:lnTo>
                  <a:pt x="833" y="1615"/>
                </a:lnTo>
                <a:lnTo>
                  <a:pt x="835" y="1614"/>
                </a:lnTo>
                <a:lnTo>
                  <a:pt x="837" y="1612"/>
                </a:lnTo>
                <a:lnTo>
                  <a:pt x="835" y="1614"/>
                </a:lnTo>
                <a:lnTo>
                  <a:pt x="836" y="1615"/>
                </a:lnTo>
                <a:lnTo>
                  <a:pt x="835" y="1616"/>
                </a:lnTo>
                <a:lnTo>
                  <a:pt x="835" y="1617"/>
                </a:lnTo>
                <a:lnTo>
                  <a:pt x="836" y="1616"/>
                </a:lnTo>
                <a:lnTo>
                  <a:pt x="837" y="1616"/>
                </a:lnTo>
                <a:lnTo>
                  <a:pt x="837" y="1617"/>
                </a:lnTo>
                <a:lnTo>
                  <a:pt x="836" y="1619"/>
                </a:lnTo>
                <a:lnTo>
                  <a:pt x="837" y="1619"/>
                </a:lnTo>
                <a:lnTo>
                  <a:pt x="839" y="1620"/>
                </a:lnTo>
                <a:lnTo>
                  <a:pt x="837" y="1620"/>
                </a:lnTo>
                <a:lnTo>
                  <a:pt x="839" y="1621"/>
                </a:lnTo>
                <a:lnTo>
                  <a:pt x="840" y="1621"/>
                </a:lnTo>
                <a:lnTo>
                  <a:pt x="839" y="1621"/>
                </a:lnTo>
                <a:lnTo>
                  <a:pt x="839" y="1622"/>
                </a:lnTo>
                <a:lnTo>
                  <a:pt x="840" y="1622"/>
                </a:lnTo>
                <a:lnTo>
                  <a:pt x="839" y="1623"/>
                </a:lnTo>
                <a:lnTo>
                  <a:pt x="839" y="1624"/>
                </a:lnTo>
                <a:lnTo>
                  <a:pt x="837" y="1624"/>
                </a:lnTo>
                <a:lnTo>
                  <a:pt x="837" y="1625"/>
                </a:lnTo>
                <a:lnTo>
                  <a:pt x="835" y="1625"/>
                </a:lnTo>
                <a:lnTo>
                  <a:pt x="836" y="1626"/>
                </a:lnTo>
                <a:lnTo>
                  <a:pt x="843" y="1625"/>
                </a:lnTo>
                <a:lnTo>
                  <a:pt x="844" y="1626"/>
                </a:lnTo>
                <a:lnTo>
                  <a:pt x="831" y="1629"/>
                </a:lnTo>
                <a:lnTo>
                  <a:pt x="831" y="1630"/>
                </a:lnTo>
                <a:lnTo>
                  <a:pt x="844" y="1629"/>
                </a:lnTo>
                <a:lnTo>
                  <a:pt x="844" y="1630"/>
                </a:lnTo>
                <a:lnTo>
                  <a:pt x="832" y="1632"/>
                </a:lnTo>
                <a:lnTo>
                  <a:pt x="832" y="1636"/>
                </a:lnTo>
                <a:lnTo>
                  <a:pt x="836" y="1636"/>
                </a:lnTo>
                <a:lnTo>
                  <a:pt x="837" y="1636"/>
                </a:lnTo>
                <a:lnTo>
                  <a:pt x="837" y="1634"/>
                </a:lnTo>
                <a:lnTo>
                  <a:pt x="845" y="1633"/>
                </a:lnTo>
                <a:lnTo>
                  <a:pt x="845" y="1636"/>
                </a:lnTo>
                <a:lnTo>
                  <a:pt x="837" y="1636"/>
                </a:lnTo>
                <a:lnTo>
                  <a:pt x="837" y="1637"/>
                </a:lnTo>
                <a:lnTo>
                  <a:pt x="837" y="1636"/>
                </a:lnTo>
                <a:lnTo>
                  <a:pt x="833" y="1637"/>
                </a:lnTo>
                <a:lnTo>
                  <a:pt x="833" y="1638"/>
                </a:lnTo>
                <a:lnTo>
                  <a:pt x="832" y="1638"/>
                </a:lnTo>
                <a:lnTo>
                  <a:pt x="832" y="1649"/>
                </a:lnTo>
                <a:lnTo>
                  <a:pt x="832" y="1650"/>
                </a:lnTo>
                <a:lnTo>
                  <a:pt x="832" y="1651"/>
                </a:lnTo>
                <a:lnTo>
                  <a:pt x="832" y="1650"/>
                </a:lnTo>
                <a:lnTo>
                  <a:pt x="832" y="1651"/>
                </a:lnTo>
                <a:lnTo>
                  <a:pt x="833" y="1651"/>
                </a:lnTo>
                <a:lnTo>
                  <a:pt x="834" y="1651"/>
                </a:lnTo>
                <a:lnTo>
                  <a:pt x="834" y="1653"/>
                </a:lnTo>
                <a:lnTo>
                  <a:pt x="834" y="1654"/>
                </a:lnTo>
                <a:lnTo>
                  <a:pt x="829" y="1655"/>
                </a:lnTo>
                <a:lnTo>
                  <a:pt x="829" y="1656"/>
                </a:lnTo>
                <a:lnTo>
                  <a:pt x="829" y="1658"/>
                </a:lnTo>
                <a:lnTo>
                  <a:pt x="829" y="1659"/>
                </a:lnTo>
                <a:lnTo>
                  <a:pt x="829" y="1662"/>
                </a:lnTo>
                <a:lnTo>
                  <a:pt x="831" y="1662"/>
                </a:lnTo>
                <a:lnTo>
                  <a:pt x="834" y="1662"/>
                </a:lnTo>
                <a:lnTo>
                  <a:pt x="834" y="1661"/>
                </a:lnTo>
                <a:lnTo>
                  <a:pt x="836" y="1661"/>
                </a:lnTo>
                <a:lnTo>
                  <a:pt x="836" y="1662"/>
                </a:lnTo>
                <a:lnTo>
                  <a:pt x="834" y="1662"/>
                </a:lnTo>
                <a:lnTo>
                  <a:pt x="833" y="1662"/>
                </a:lnTo>
                <a:lnTo>
                  <a:pt x="832" y="1662"/>
                </a:lnTo>
                <a:lnTo>
                  <a:pt x="831" y="1662"/>
                </a:lnTo>
                <a:lnTo>
                  <a:pt x="832" y="1672"/>
                </a:lnTo>
                <a:lnTo>
                  <a:pt x="832" y="1680"/>
                </a:lnTo>
                <a:lnTo>
                  <a:pt x="831" y="1689"/>
                </a:lnTo>
                <a:lnTo>
                  <a:pt x="832" y="1697"/>
                </a:lnTo>
                <a:lnTo>
                  <a:pt x="832" y="1699"/>
                </a:lnTo>
                <a:lnTo>
                  <a:pt x="833" y="1699"/>
                </a:lnTo>
                <a:lnTo>
                  <a:pt x="854" y="1708"/>
                </a:lnTo>
                <a:lnTo>
                  <a:pt x="853" y="1709"/>
                </a:lnTo>
                <a:lnTo>
                  <a:pt x="832" y="1701"/>
                </a:lnTo>
                <a:lnTo>
                  <a:pt x="834" y="1714"/>
                </a:lnTo>
                <a:lnTo>
                  <a:pt x="834" y="1715"/>
                </a:lnTo>
                <a:lnTo>
                  <a:pt x="834" y="1716"/>
                </a:lnTo>
                <a:lnTo>
                  <a:pt x="835" y="1718"/>
                </a:lnTo>
                <a:lnTo>
                  <a:pt x="832" y="1718"/>
                </a:lnTo>
                <a:lnTo>
                  <a:pt x="831" y="1718"/>
                </a:lnTo>
                <a:lnTo>
                  <a:pt x="829" y="1718"/>
                </a:lnTo>
                <a:lnTo>
                  <a:pt x="829" y="1720"/>
                </a:lnTo>
                <a:lnTo>
                  <a:pt x="831" y="1720"/>
                </a:lnTo>
                <a:lnTo>
                  <a:pt x="832" y="1720"/>
                </a:lnTo>
                <a:lnTo>
                  <a:pt x="833" y="1720"/>
                </a:lnTo>
                <a:lnTo>
                  <a:pt x="834" y="1723"/>
                </a:lnTo>
                <a:lnTo>
                  <a:pt x="835" y="1733"/>
                </a:lnTo>
                <a:lnTo>
                  <a:pt x="840" y="1742"/>
                </a:lnTo>
                <a:lnTo>
                  <a:pt x="840" y="1743"/>
                </a:lnTo>
                <a:lnTo>
                  <a:pt x="841" y="1743"/>
                </a:lnTo>
                <a:lnTo>
                  <a:pt x="841" y="1745"/>
                </a:lnTo>
                <a:lnTo>
                  <a:pt x="842" y="1745"/>
                </a:lnTo>
                <a:lnTo>
                  <a:pt x="842" y="1746"/>
                </a:lnTo>
                <a:lnTo>
                  <a:pt x="843" y="1747"/>
                </a:lnTo>
                <a:lnTo>
                  <a:pt x="843" y="1748"/>
                </a:lnTo>
                <a:lnTo>
                  <a:pt x="844" y="1749"/>
                </a:lnTo>
                <a:lnTo>
                  <a:pt x="844" y="1750"/>
                </a:lnTo>
                <a:lnTo>
                  <a:pt x="845" y="1751"/>
                </a:lnTo>
                <a:lnTo>
                  <a:pt x="845" y="1753"/>
                </a:lnTo>
                <a:lnTo>
                  <a:pt x="846" y="1753"/>
                </a:lnTo>
                <a:lnTo>
                  <a:pt x="846" y="1754"/>
                </a:lnTo>
                <a:lnTo>
                  <a:pt x="848" y="1754"/>
                </a:lnTo>
                <a:lnTo>
                  <a:pt x="849" y="1755"/>
                </a:lnTo>
                <a:lnTo>
                  <a:pt x="851" y="1757"/>
                </a:lnTo>
                <a:lnTo>
                  <a:pt x="852" y="1759"/>
                </a:lnTo>
                <a:lnTo>
                  <a:pt x="858" y="1764"/>
                </a:lnTo>
                <a:lnTo>
                  <a:pt x="860" y="1766"/>
                </a:lnTo>
                <a:lnTo>
                  <a:pt x="861" y="1767"/>
                </a:lnTo>
                <a:lnTo>
                  <a:pt x="864" y="1764"/>
                </a:lnTo>
                <a:lnTo>
                  <a:pt x="864" y="1765"/>
                </a:lnTo>
                <a:lnTo>
                  <a:pt x="861" y="1767"/>
                </a:lnTo>
                <a:lnTo>
                  <a:pt x="862" y="1768"/>
                </a:lnTo>
                <a:lnTo>
                  <a:pt x="866" y="1765"/>
                </a:lnTo>
                <a:lnTo>
                  <a:pt x="864" y="1768"/>
                </a:lnTo>
                <a:lnTo>
                  <a:pt x="860" y="1772"/>
                </a:lnTo>
                <a:lnTo>
                  <a:pt x="861" y="1773"/>
                </a:lnTo>
                <a:lnTo>
                  <a:pt x="864" y="1772"/>
                </a:lnTo>
                <a:lnTo>
                  <a:pt x="865" y="1773"/>
                </a:lnTo>
                <a:lnTo>
                  <a:pt x="866" y="1772"/>
                </a:lnTo>
                <a:lnTo>
                  <a:pt x="867" y="1773"/>
                </a:lnTo>
                <a:lnTo>
                  <a:pt x="868" y="1774"/>
                </a:lnTo>
                <a:lnTo>
                  <a:pt x="870" y="1771"/>
                </a:lnTo>
                <a:lnTo>
                  <a:pt x="871" y="1772"/>
                </a:lnTo>
                <a:lnTo>
                  <a:pt x="867" y="1775"/>
                </a:lnTo>
                <a:lnTo>
                  <a:pt x="870" y="1779"/>
                </a:lnTo>
                <a:lnTo>
                  <a:pt x="873" y="1776"/>
                </a:lnTo>
                <a:lnTo>
                  <a:pt x="871" y="1779"/>
                </a:lnTo>
                <a:lnTo>
                  <a:pt x="873" y="1780"/>
                </a:lnTo>
                <a:lnTo>
                  <a:pt x="874" y="1780"/>
                </a:lnTo>
                <a:lnTo>
                  <a:pt x="874" y="1781"/>
                </a:lnTo>
                <a:lnTo>
                  <a:pt x="875" y="1782"/>
                </a:lnTo>
                <a:lnTo>
                  <a:pt x="877" y="1785"/>
                </a:lnTo>
                <a:lnTo>
                  <a:pt x="883" y="1791"/>
                </a:lnTo>
                <a:lnTo>
                  <a:pt x="884" y="1795"/>
                </a:lnTo>
                <a:lnTo>
                  <a:pt x="885" y="1797"/>
                </a:lnTo>
                <a:lnTo>
                  <a:pt x="886" y="1799"/>
                </a:lnTo>
                <a:lnTo>
                  <a:pt x="887" y="1802"/>
                </a:lnTo>
                <a:lnTo>
                  <a:pt x="887" y="1804"/>
                </a:lnTo>
                <a:lnTo>
                  <a:pt x="887" y="1805"/>
                </a:lnTo>
                <a:lnTo>
                  <a:pt x="887" y="1807"/>
                </a:lnTo>
                <a:lnTo>
                  <a:pt x="888" y="1808"/>
                </a:lnTo>
                <a:lnTo>
                  <a:pt x="888" y="1809"/>
                </a:lnTo>
                <a:lnTo>
                  <a:pt x="890" y="1808"/>
                </a:lnTo>
                <a:lnTo>
                  <a:pt x="891" y="1808"/>
                </a:lnTo>
                <a:lnTo>
                  <a:pt x="891" y="1807"/>
                </a:lnTo>
                <a:lnTo>
                  <a:pt x="891" y="1806"/>
                </a:lnTo>
                <a:lnTo>
                  <a:pt x="891" y="1805"/>
                </a:lnTo>
                <a:lnTo>
                  <a:pt x="891" y="1804"/>
                </a:lnTo>
                <a:lnTo>
                  <a:pt x="890" y="1804"/>
                </a:lnTo>
                <a:lnTo>
                  <a:pt x="891" y="1804"/>
                </a:lnTo>
                <a:lnTo>
                  <a:pt x="892" y="1808"/>
                </a:lnTo>
                <a:lnTo>
                  <a:pt x="891" y="1808"/>
                </a:lnTo>
                <a:lnTo>
                  <a:pt x="890" y="1809"/>
                </a:lnTo>
                <a:lnTo>
                  <a:pt x="891" y="1809"/>
                </a:lnTo>
                <a:lnTo>
                  <a:pt x="893" y="1810"/>
                </a:lnTo>
                <a:lnTo>
                  <a:pt x="894" y="1813"/>
                </a:lnTo>
                <a:lnTo>
                  <a:pt x="895" y="1814"/>
                </a:lnTo>
                <a:lnTo>
                  <a:pt x="895" y="1815"/>
                </a:lnTo>
                <a:lnTo>
                  <a:pt x="894" y="1815"/>
                </a:lnTo>
                <a:lnTo>
                  <a:pt x="894" y="1816"/>
                </a:lnTo>
                <a:lnTo>
                  <a:pt x="898" y="1820"/>
                </a:lnTo>
                <a:lnTo>
                  <a:pt x="898" y="1821"/>
                </a:lnTo>
                <a:lnTo>
                  <a:pt x="899" y="1822"/>
                </a:lnTo>
                <a:lnTo>
                  <a:pt x="901" y="1824"/>
                </a:lnTo>
                <a:lnTo>
                  <a:pt x="902" y="1826"/>
                </a:lnTo>
                <a:lnTo>
                  <a:pt x="903" y="1827"/>
                </a:lnTo>
                <a:lnTo>
                  <a:pt x="903" y="1829"/>
                </a:lnTo>
                <a:lnTo>
                  <a:pt x="904" y="1830"/>
                </a:lnTo>
                <a:lnTo>
                  <a:pt x="904" y="1831"/>
                </a:lnTo>
                <a:lnTo>
                  <a:pt x="906" y="1832"/>
                </a:lnTo>
                <a:lnTo>
                  <a:pt x="906" y="1833"/>
                </a:lnTo>
                <a:lnTo>
                  <a:pt x="906" y="1834"/>
                </a:lnTo>
                <a:lnTo>
                  <a:pt x="907" y="1837"/>
                </a:lnTo>
                <a:lnTo>
                  <a:pt x="909" y="1839"/>
                </a:lnTo>
                <a:lnTo>
                  <a:pt x="911" y="1841"/>
                </a:lnTo>
                <a:lnTo>
                  <a:pt x="912" y="1841"/>
                </a:lnTo>
                <a:lnTo>
                  <a:pt x="912" y="1840"/>
                </a:lnTo>
                <a:lnTo>
                  <a:pt x="913" y="1840"/>
                </a:lnTo>
                <a:lnTo>
                  <a:pt x="913" y="1841"/>
                </a:lnTo>
                <a:lnTo>
                  <a:pt x="912" y="1841"/>
                </a:lnTo>
                <a:lnTo>
                  <a:pt x="912" y="1842"/>
                </a:lnTo>
                <a:lnTo>
                  <a:pt x="913" y="1842"/>
                </a:lnTo>
                <a:lnTo>
                  <a:pt x="919" y="1845"/>
                </a:lnTo>
                <a:lnTo>
                  <a:pt x="919" y="1847"/>
                </a:lnTo>
                <a:lnTo>
                  <a:pt x="919" y="1849"/>
                </a:lnTo>
                <a:lnTo>
                  <a:pt x="918" y="1850"/>
                </a:lnTo>
                <a:lnTo>
                  <a:pt x="918" y="1852"/>
                </a:lnTo>
                <a:lnTo>
                  <a:pt x="919" y="1854"/>
                </a:lnTo>
                <a:lnTo>
                  <a:pt x="919" y="1855"/>
                </a:lnTo>
                <a:lnTo>
                  <a:pt x="919" y="1856"/>
                </a:lnTo>
                <a:lnTo>
                  <a:pt x="919" y="1857"/>
                </a:lnTo>
                <a:lnTo>
                  <a:pt x="920" y="1858"/>
                </a:lnTo>
                <a:lnTo>
                  <a:pt x="921" y="1867"/>
                </a:lnTo>
                <a:lnTo>
                  <a:pt x="921" y="1868"/>
                </a:lnTo>
                <a:lnTo>
                  <a:pt x="921" y="1869"/>
                </a:lnTo>
                <a:lnTo>
                  <a:pt x="923" y="1869"/>
                </a:lnTo>
                <a:lnTo>
                  <a:pt x="923" y="1871"/>
                </a:lnTo>
                <a:lnTo>
                  <a:pt x="923" y="1872"/>
                </a:lnTo>
                <a:lnTo>
                  <a:pt x="921" y="1873"/>
                </a:lnTo>
                <a:lnTo>
                  <a:pt x="921" y="1874"/>
                </a:lnTo>
                <a:lnTo>
                  <a:pt x="920" y="1875"/>
                </a:lnTo>
                <a:lnTo>
                  <a:pt x="920" y="1876"/>
                </a:lnTo>
                <a:lnTo>
                  <a:pt x="921" y="1879"/>
                </a:lnTo>
                <a:lnTo>
                  <a:pt x="924" y="1880"/>
                </a:lnTo>
                <a:lnTo>
                  <a:pt x="925" y="1881"/>
                </a:lnTo>
                <a:lnTo>
                  <a:pt x="926" y="1881"/>
                </a:lnTo>
                <a:lnTo>
                  <a:pt x="926" y="1882"/>
                </a:lnTo>
                <a:lnTo>
                  <a:pt x="925" y="1882"/>
                </a:lnTo>
                <a:lnTo>
                  <a:pt x="925" y="1881"/>
                </a:lnTo>
                <a:lnTo>
                  <a:pt x="924" y="1881"/>
                </a:lnTo>
                <a:lnTo>
                  <a:pt x="923" y="1881"/>
                </a:lnTo>
                <a:lnTo>
                  <a:pt x="921" y="1881"/>
                </a:lnTo>
                <a:lnTo>
                  <a:pt x="916" y="1887"/>
                </a:lnTo>
                <a:lnTo>
                  <a:pt x="917" y="1887"/>
                </a:lnTo>
                <a:lnTo>
                  <a:pt x="916" y="1888"/>
                </a:lnTo>
                <a:lnTo>
                  <a:pt x="906" y="1899"/>
                </a:lnTo>
                <a:lnTo>
                  <a:pt x="903" y="1901"/>
                </a:lnTo>
                <a:lnTo>
                  <a:pt x="892" y="1916"/>
                </a:lnTo>
                <a:lnTo>
                  <a:pt x="892" y="1917"/>
                </a:lnTo>
                <a:lnTo>
                  <a:pt x="892" y="1916"/>
                </a:lnTo>
                <a:lnTo>
                  <a:pt x="891" y="1917"/>
                </a:lnTo>
                <a:lnTo>
                  <a:pt x="888" y="1919"/>
                </a:lnTo>
                <a:lnTo>
                  <a:pt x="884" y="1923"/>
                </a:lnTo>
                <a:lnTo>
                  <a:pt x="881" y="1927"/>
                </a:lnTo>
                <a:lnTo>
                  <a:pt x="873" y="1938"/>
                </a:lnTo>
                <a:lnTo>
                  <a:pt x="868" y="1946"/>
                </a:lnTo>
                <a:lnTo>
                  <a:pt x="870" y="1949"/>
                </a:lnTo>
                <a:lnTo>
                  <a:pt x="870" y="1950"/>
                </a:lnTo>
                <a:lnTo>
                  <a:pt x="869" y="1949"/>
                </a:lnTo>
                <a:lnTo>
                  <a:pt x="869" y="1948"/>
                </a:lnTo>
                <a:lnTo>
                  <a:pt x="864" y="1954"/>
                </a:lnTo>
                <a:lnTo>
                  <a:pt x="858" y="1959"/>
                </a:lnTo>
                <a:lnTo>
                  <a:pt x="848" y="1971"/>
                </a:lnTo>
                <a:lnTo>
                  <a:pt x="848" y="1972"/>
                </a:lnTo>
                <a:lnTo>
                  <a:pt x="846" y="1973"/>
                </a:lnTo>
                <a:lnTo>
                  <a:pt x="844" y="1975"/>
                </a:lnTo>
                <a:lnTo>
                  <a:pt x="841" y="1980"/>
                </a:lnTo>
                <a:lnTo>
                  <a:pt x="839" y="1984"/>
                </a:lnTo>
                <a:lnTo>
                  <a:pt x="839" y="1986"/>
                </a:lnTo>
                <a:lnTo>
                  <a:pt x="842" y="1989"/>
                </a:lnTo>
                <a:lnTo>
                  <a:pt x="839" y="1986"/>
                </a:lnTo>
                <a:lnTo>
                  <a:pt x="837" y="1988"/>
                </a:lnTo>
                <a:lnTo>
                  <a:pt x="829" y="1994"/>
                </a:lnTo>
                <a:lnTo>
                  <a:pt x="827" y="1997"/>
                </a:lnTo>
                <a:lnTo>
                  <a:pt x="823" y="2003"/>
                </a:lnTo>
                <a:lnTo>
                  <a:pt x="823" y="2005"/>
                </a:lnTo>
                <a:lnTo>
                  <a:pt x="824" y="2005"/>
                </a:lnTo>
                <a:lnTo>
                  <a:pt x="825" y="2005"/>
                </a:lnTo>
                <a:lnTo>
                  <a:pt x="825" y="2006"/>
                </a:lnTo>
                <a:lnTo>
                  <a:pt x="826" y="2006"/>
                </a:lnTo>
                <a:lnTo>
                  <a:pt x="826" y="2007"/>
                </a:lnTo>
                <a:lnTo>
                  <a:pt x="827" y="2007"/>
                </a:lnTo>
                <a:lnTo>
                  <a:pt x="828" y="2007"/>
                </a:lnTo>
                <a:lnTo>
                  <a:pt x="828" y="2008"/>
                </a:lnTo>
                <a:lnTo>
                  <a:pt x="829" y="2008"/>
                </a:lnTo>
                <a:lnTo>
                  <a:pt x="831" y="2008"/>
                </a:lnTo>
                <a:lnTo>
                  <a:pt x="829" y="2008"/>
                </a:lnTo>
                <a:lnTo>
                  <a:pt x="829" y="2009"/>
                </a:lnTo>
                <a:lnTo>
                  <a:pt x="828" y="2009"/>
                </a:lnTo>
                <a:lnTo>
                  <a:pt x="829" y="2009"/>
                </a:lnTo>
                <a:lnTo>
                  <a:pt x="828" y="2009"/>
                </a:lnTo>
                <a:lnTo>
                  <a:pt x="828" y="2008"/>
                </a:lnTo>
                <a:lnTo>
                  <a:pt x="827" y="2008"/>
                </a:lnTo>
                <a:lnTo>
                  <a:pt x="827" y="2007"/>
                </a:lnTo>
                <a:lnTo>
                  <a:pt x="826" y="2007"/>
                </a:lnTo>
                <a:lnTo>
                  <a:pt x="826" y="2006"/>
                </a:lnTo>
                <a:lnTo>
                  <a:pt x="825" y="2006"/>
                </a:lnTo>
                <a:lnTo>
                  <a:pt x="824" y="2006"/>
                </a:lnTo>
                <a:lnTo>
                  <a:pt x="824" y="2005"/>
                </a:lnTo>
                <a:lnTo>
                  <a:pt x="823" y="2005"/>
                </a:lnTo>
                <a:lnTo>
                  <a:pt x="821" y="2003"/>
                </a:lnTo>
                <a:lnTo>
                  <a:pt x="820" y="2006"/>
                </a:lnTo>
                <a:lnTo>
                  <a:pt x="819" y="2009"/>
                </a:lnTo>
                <a:lnTo>
                  <a:pt x="821" y="2010"/>
                </a:lnTo>
                <a:lnTo>
                  <a:pt x="820" y="2011"/>
                </a:lnTo>
                <a:lnTo>
                  <a:pt x="818" y="2009"/>
                </a:lnTo>
                <a:lnTo>
                  <a:pt x="817" y="2010"/>
                </a:lnTo>
                <a:lnTo>
                  <a:pt x="816" y="2010"/>
                </a:lnTo>
                <a:lnTo>
                  <a:pt x="816" y="2011"/>
                </a:lnTo>
                <a:lnTo>
                  <a:pt x="817" y="2011"/>
                </a:lnTo>
                <a:lnTo>
                  <a:pt x="816" y="2011"/>
                </a:lnTo>
                <a:lnTo>
                  <a:pt x="815" y="2011"/>
                </a:lnTo>
                <a:lnTo>
                  <a:pt x="815" y="2013"/>
                </a:lnTo>
                <a:lnTo>
                  <a:pt x="814" y="2013"/>
                </a:lnTo>
                <a:lnTo>
                  <a:pt x="814" y="2014"/>
                </a:lnTo>
                <a:lnTo>
                  <a:pt x="815" y="2015"/>
                </a:lnTo>
                <a:lnTo>
                  <a:pt x="814" y="2014"/>
                </a:lnTo>
                <a:lnTo>
                  <a:pt x="811" y="2015"/>
                </a:lnTo>
                <a:lnTo>
                  <a:pt x="807" y="2019"/>
                </a:lnTo>
                <a:lnTo>
                  <a:pt x="806" y="2023"/>
                </a:lnTo>
                <a:lnTo>
                  <a:pt x="803" y="2025"/>
                </a:lnTo>
                <a:lnTo>
                  <a:pt x="806" y="2028"/>
                </a:lnTo>
                <a:lnTo>
                  <a:pt x="802" y="2025"/>
                </a:lnTo>
                <a:lnTo>
                  <a:pt x="799" y="2027"/>
                </a:lnTo>
                <a:lnTo>
                  <a:pt x="798" y="2028"/>
                </a:lnTo>
                <a:lnTo>
                  <a:pt x="795" y="2031"/>
                </a:lnTo>
                <a:lnTo>
                  <a:pt x="793" y="2033"/>
                </a:lnTo>
                <a:lnTo>
                  <a:pt x="792" y="2035"/>
                </a:lnTo>
                <a:lnTo>
                  <a:pt x="789" y="2038"/>
                </a:lnTo>
                <a:lnTo>
                  <a:pt x="787" y="2040"/>
                </a:lnTo>
                <a:lnTo>
                  <a:pt x="786" y="2042"/>
                </a:lnTo>
                <a:lnTo>
                  <a:pt x="783" y="2044"/>
                </a:lnTo>
                <a:lnTo>
                  <a:pt x="778" y="2050"/>
                </a:lnTo>
                <a:lnTo>
                  <a:pt x="773" y="2057"/>
                </a:lnTo>
                <a:lnTo>
                  <a:pt x="769" y="2060"/>
                </a:lnTo>
                <a:lnTo>
                  <a:pt x="768" y="2065"/>
                </a:lnTo>
                <a:lnTo>
                  <a:pt x="772" y="2067"/>
                </a:lnTo>
                <a:lnTo>
                  <a:pt x="767" y="2064"/>
                </a:lnTo>
                <a:lnTo>
                  <a:pt x="766" y="2064"/>
                </a:lnTo>
                <a:lnTo>
                  <a:pt x="765" y="2065"/>
                </a:lnTo>
                <a:lnTo>
                  <a:pt x="764" y="2067"/>
                </a:lnTo>
                <a:lnTo>
                  <a:pt x="761" y="2068"/>
                </a:lnTo>
                <a:lnTo>
                  <a:pt x="761" y="2069"/>
                </a:lnTo>
                <a:lnTo>
                  <a:pt x="758" y="2075"/>
                </a:lnTo>
                <a:lnTo>
                  <a:pt x="758" y="2076"/>
                </a:lnTo>
                <a:lnTo>
                  <a:pt x="754" y="2074"/>
                </a:lnTo>
                <a:lnTo>
                  <a:pt x="751" y="2076"/>
                </a:lnTo>
                <a:lnTo>
                  <a:pt x="750" y="2077"/>
                </a:lnTo>
                <a:lnTo>
                  <a:pt x="749" y="2080"/>
                </a:lnTo>
                <a:lnTo>
                  <a:pt x="735" y="2100"/>
                </a:lnTo>
                <a:lnTo>
                  <a:pt x="736" y="2101"/>
                </a:lnTo>
                <a:lnTo>
                  <a:pt x="735" y="2101"/>
                </a:lnTo>
                <a:lnTo>
                  <a:pt x="731" y="2099"/>
                </a:lnTo>
                <a:lnTo>
                  <a:pt x="729" y="2099"/>
                </a:lnTo>
                <a:lnTo>
                  <a:pt x="728" y="2100"/>
                </a:lnTo>
                <a:lnTo>
                  <a:pt x="728" y="2101"/>
                </a:lnTo>
                <a:lnTo>
                  <a:pt x="727" y="2102"/>
                </a:lnTo>
                <a:lnTo>
                  <a:pt x="727" y="2101"/>
                </a:lnTo>
                <a:lnTo>
                  <a:pt x="726" y="2102"/>
                </a:lnTo>
                <a:lnTo>
                  <a:pt x="725" y="2103"/>
                </a:lnTo>
                <a:lnTo>
                  <a:pt x="724" y="2106"/>
                </a:lnTo>
                <a:lnTo>
                  <a:pt x="723" y="2108"/>
                </a:lnTo>
                <a:lnTo>
                  <a:pt x="723" y="2109"/>
                </a:lnTo>
                <a:lnTo>
                  <a:pt x="723" y="2110"/>
                </a:lnTo>
                <a:lnTo>
                  <a:pt x="722" y="2110"/>
                </a:lnTo>
                <a:lnTo>
                  <a:pt x="722" y="2111"/>
                </a:lnTo>
                <a:lnTo>
                  <a:pt x="720" y="2111"/>
                </a:lnTo>
                <a:lnTo>
                  <a:pt x="720" y="2113"/>
                </a:lnTo>
                <a:lnTo>
                  <a:pt x="719" y="2115"/>
                </a:lnTo>
                <a:lnTo>
                  <a:pt x="718" y="2117"/>
                </a:lnTo>
                <a:lnTo>
                  <a:pt x="718" y="2118"/>
                </a:lnTo>
                <a:lnTo>
                  <a:pt x="717" y="2118"/>
                </a:lnTo>
                <a:lnTo>
                  <a:pt x="717" y="2119"/>
                </a:lnTo>
                <a:lnTo>
                  <a:pt x="717" y="2120"/>
                </a:lnTo>
                <a:lnTo>
                  <a:pt x="716" y="2122"/>
                </a:lnTo>
                <a:lnTo>
                  <a:pt x="717" y="2123"/>
                </a:lnTo>
                <a:lnTo>
                  <a:pt x="718" y="2123"/>
                </a:lnTo>
                <a:lnTo>
                  <a:pt x="718" y="2124"/>
                </a:lnTo>
                <a:lnTo>
                  <a:pt x="715" y="2122"/>
                </a:lnTo>
                <a:lnTo>
                  <a:pt x="714" y="2122"/>
                </a:lnTo>
                <a:lnTo>
                  <a:pt x="712" y="2123"/>
                </a:lnTo>
                <a:lnTo>
                  <a:pt x="711" y="2124"/>
                </a:lnTo>
                <a:lnTo>
                  <a:pt x="709" y="2124"/>
                </a:lnTo>
                <a:lnTo>
                  <a:pt x="708" y="2124"/>
                </a:lnTo>
                <a:lnTo>
                  <a:pt x="708" y="2125"/>
                </a:lnTo>
                <a:lnTo>
                  <a:pt x="704" y="2128"/>
                </a:lnTo>
                <a:lnTo>
                  <a:pt x="703" y="2132"/>
                </a:lnTo>
                <a:lnTo>
                  <a:pt x="701" y="2137"/>
                </a:lnTo>
                <a:lnTo>
                  <a:pt x="700" y="2141"/>
                </a:lnTo>
                <a:lnTo>
                  <a:pt x="700" y="2142"/>
                </a:lnTo>
                <a:lnTo>
                  <a:pt x="702" y="2143"/>
                </a:lnTo>
                <a:lnTo>
                  <a:pt x="702" y="2144"/>
                </a:lnTo>
                <a:lnTo>
                  <a:pt x="697" y="2141"/>
                </a:lnTo>
                <a:lnTo>
                  <a:pt x="694" y="2142"/>
                </a:lnTo>
                <a:lnTo>
                  <a:pt x="691" y="2147"/>
                </a:lnTo>
                <a:lnTo>
                  <a:pt x="687" y="2153"/>
                </a:lnTo>
                <a:lnTo>
                  <a:pt x="685" y="2158"/>
                </a:lnTo>
                <a:lnTo>
                  <a:pt x="686" y="2159"/>
                </a:lnTo>
                <a:lnTo>
                  <a:pt x="685" y="2159"/>
                </a:lnTo>
                <a:lnTo>
                  <a:pt x="681" y="2156"/>
                </a:lnTo>
                <a:lnTo>
                  <a:pt x="680" y="2155"/>
                </a:lnTo>
                <a:lnTo>
                  <a:pt x="680" y="2153"/>
                </a:lnTo>
                <a:lnTo>
                  <a:pt x="680" y="2152"/>
                </a:lnTo>
                <a:lnTo>
                  <a:pt x="678" y="2152"/>
                </a:lnTo>
                <a:lnTo>
                  <a:pt x="676" y="2152"/>
                </a:lnTo>
                <a:lnTo>
                  <a:pt x="675" y="2152"/>
                </a:lnTo>
                <a:lnTo>
                  <a:pt x="674" y="2153"/>
                </a:lnTo>
                <a:lnTo>
                  <a:pt x="669" y="2158"/>
                </a:lnTo>
                <a:lnTo>
                  <a:pt x="669" y="2159"/>
                </a:lnTo>
                <a:lnTo>
                  <a:pt x="668" y="2160"/>
                </a:lnTo>
                <a:lnTo>
                  <a:pt x="667" y="2162"/>
                </a:lnTo>
                <a:lnTo>
                  <a:pt x="664" y="2166"/>
                </a:lnTo>
                <a:lnTo>
                  <a:pt x="661" y="2168"/>
                </a:lnTo>
                <a:lnTo>
                  <a:pt x="659" y="2174"/>
                </a:lnTo>
                <a:lnTo>
                  <a:pt x="658" y="2176"/>
                </a:lnTo>
                <a:lnTo>
                  <a:pt x="656" y="2181"/>
                </a:lnTo>
                <a:lnTo>
                  <a:pt x="650" y="2190"/>
                </a:lnTo>
                <a:lnTo>
                  <a:pt x="650" y="2191"/>
                </a:lnTo>
                <a:lnTo>
                  <a:pt x="649" y="2191"/>
                </a:lnTo>
                <a:lnTo>
                  <a:pt x="648" y="2189"/>
                </a:lnTo>
                <a:lnTo>
                  <a:pt x="647" y="2189"/>
                </a:lnTo>
                <a:lnTo>
                  <a:pt x="647" y="2190"/>
                </a:lnTo>
                <a:lnTo>
                  <a:pt x="645" y="2189"/>
                </a:lnTo>
                <a:lnTo>
                  <a:pt x="642" y="2190"/>
                </a:lnTo>
                <a:lnTo>
                  <a:pt x="641" y="2190"/>
                </a:lnTo>
                <a:lnTo>
                  <a:pt x="640" y="2192"/>
                </a:lnTo>
                <a:lnTo>
                  <a:pt x="639" y="2192"/>
                </a:lnTo>
                <a:lnTo>
                  <a:pt x="637" y="2192"/>
                </a:lnTo>
                <a:lnTo>
                  <a:pt x="637" y="2191"/>
                </a:lnTo>
                <a:lnTo>
                  <a:pt x="636" y="2191"/>
                </a:lnTo>
                <a:lnTo>
                  <a:pt x="635" y="2190"/>
                </a:lnTo>
                <a:lnTo>
                  <a:pt x="634" y="2190"/>
                </a:lnTo>
                <a:lnTo>
                  <a:pt x="633" y="2190"/>
                </a:lnTo>
                <a:lnTo>
                  <a:pt x="632" y="2191"/>
                </a:lnTo>
                <a:lnTo>
                  <a:pt x="632" y="2192"/>
                </a:lnTo>
                <a:lnTo>
                  <a:pt x="631" y="2192"/>
                </a:lnTo>
                <a:lnTo>
                  <a:pt x="630" y="2192"/>
                </a:lnTo>
                <a:lnTo>
                  <a:pt x="630" y="2193"/>
                </a:lnTo>
                <a:lnTo>
                  <a:pt x="628" y="2193"/>
                </a:lnTo>
                <a:lnTo>
                  <a:pt x="627" y="2193"/>
                </a:lnTo>
                <a:lnTo>
                  <a:pt x="626" y="2193"/>
                </a:lnTo>
                <a:lnTo>
                  <a:pt x="626" y="2194"/>
                </a:lnTo>
                <a:lnTo>
                  <a:pt x="625" y="2194"/>
                </a:lnTo>
                <a:lnTo>
                  <a:pt x="625" y="2195"/>
                </a:lnTo>
                <a:lnTo>
                  <a:pt x="624" y="2195"/>
                </a:lnTo>
                <a:lnTo>
                  <a:pt x="624" y="2197"/>
                </a:lnTo>
                <a:lnTo>
                  <a:pt x="624" y="2198"/>
                </a:lnTo>
                <a:lnTo>
                  <a:pt x="623" y="2198"/>
                </a:lnTo>
                <a:lnTo>
                  <a:pt x="623" y="2199"/>
                </a:lnTo>
                <a:lnTo>
                  <a:pt x="623" y="2200"/>
                </a:lnTo>
                <a:lnTo>
                  <a:pt x="622" y="2200"/>
                </a:lnTo>
                <a:lnTo>
                  <a:pt x="622" y="2201"/>
                </a:lnTo>
                <a:lnTo>
                  <a:pt x="620" y="2201"/>
                </a:lnTo>
                <a:lnTo>
                  <a:pt x="620" y="2202"/>
                </a:lnTo>
                <a:lnTo>
                  <a:pt x="620" y="2203"/>
                </a:lnTo>
                <a:lnTo>
                  <a:pt x="619" y="2203"/>
                </a:lnTo>
                <a:lnTo>
                  <a:pt x="619" y="2204"/>
                </a:lnTo>
                <a:lnTo>
                  <a:pt x="618" y="2204"/>
                </a:lnTo>
                <a:lnTo>
                  <a:pt x="617" y="2204"/>
                </a:lnTo>
                <a:lnTo>
                  <a:pt x="617" y="2206"/>
                </a:lnTo>
                <a:lnTo>
                  <a:pt x="616" y="2206"/>
                </a:lnTo>
                <a:lnTo>
                  <a:pt x="615" y="2206"/>
                </a:lnTo>
                <a:lnTo>
                  <a:pt x="614" y="2206"/>
                </a:lnTo>
                <a:lnTo>
                  <a:pt x="612" y="2206"/>
                </a:lnTo>
                <a:lnTo>
                  <a:pt x="611" y="2206"/>
                </a:lnTo>
                <a:lnTo>
                  <a:pt x="610" y="2206"/>
                </a:lnTo>
                <a:lnTo>
                  <a:pt x="609" y="2206"/>
                </a:lnTo>
                <a:lnTo>
                  <a:pt x="608" y="2207"/>
                </a:lnTo>
                <a:lnTo>
                  <a:pt x="606" y="2208"/>
                </a:lnTo>
                <a:lnTo>
                  <a:pt x="598" y="2218"/>
                </a:lnTo>
                <a:lnTo>
                  <a:pt x="591" y="2229"/>
                </a:lnTo>
                <a:lnTo>
                  <a:pt x="589" y="2234"/>
                </a:lnTo>
                <a:lnTo>
                  <a:pt x="583" y="2244"/>
                </a:lnTo>
                <a:lnTo>
                  <a:pt x="569" y="2269"/>
                </a:lnTo>
                <a:lnTo>
                  <a:pt x="556" y="2287"/>
                </a:lnTo>
                <a:lnTo>
                  <a:pt x="548" y="2294"/>
                </a:lnTo>
                <a:lnTo>
                  <a:pt x="544" y="2299"/>
                </a:lnTo>
                <a:lnTo>
                  <a:pt x="541" y="2301"/>
                </a:lnTo>
                <a:lnTo>
                  <a:pt x="539" y="2298"/>
                </a:lnTo>
                <a:lnTo>
                  <a:pt x="539" y="2299"/>
                </a:lnTo>
                <a:lnTo>
                  <a:pt x="536" y="2299"/>
                </a:lnTo>
                <a:lnTo>
                  <a:pt x="535" y="2299"/>
                </a:lnTo>
                <a:lnTo>
                  <a:pt x="534" y="2299"/>
                </a:lnTo>
                <a:lnTo>
                  <a:pt x="534" y="2298"/>
                </a:lnTo>
                <a:lnTo>
                  <a:pt x="533" y="2298"/>
                </a:lnTo>
                <a:lnTo>
                  <a:pt x="532" y="2298"/>
                </a:lnTo>
                <a:lnTo>
                  <a:pt x="532" y="2296"/>
                </a:lnTo>
                <a:lnTo>
                  <a:pt x="531" y="2295"/>
                </a:lnTo>
                <a:lnTo>
                  <a:pt x="531" y="2294"/>
                </a:lnTo>
                <a:lnTo>
                  <a:pt x="531" y="2293"/>
                </a:lnTo>
                <a:lnTo>
                  <a:pt x="531" y="2292"/>
                </a:lnTo>
                <a:lnTo>
                  <a:pt x="531" y="2291"/>
                </a:lnTo>
                <a:lnTo>
                  <a:pt x="531" y="2290"/>
                </a:lnTo>
                <a:lnTo>
                  <a:pt x="531" y="2289"/>
                </a:lnTo>
                <a:lnTo>
                  <a:pt x="531" y="2287"/>
                </a:lnTo>
                <a:lnTo>
                  <a:pt x="531" y="2286"/>
                </a:lnTo>
                <a:lnTo>
                  <a:pt x="525" y="2277"/>
                </a:lnTo>
                <a:lnTo>
                  <a:pt x="524" y="2271"/>
                </a:lnTo>
                <a:lnTo>
                  <a:pt x="524" y="2270"/>
                </a:lnTo>
                <a:lnTo>
                  <a:pt x="524" y="2269"/>
                </a:lnTo>
                <a:lnTo>
                  <a:pt x="524" y="2268"/>
                </a:lnTo>
                <a:lnTo>
                  <a:pt x="524" y="2267"/>
                </a:lnTo>
                <a:lnTo>
                  <a:pt x="524" y="2266"/>
                </a:lnTo>
                <a:lnTo>
                  <a:pt x="525" y="2266"/>
                </a:lnTo>
                <a:lnTo>
                  <a:pt x="525" y="2265"/>
                </a:lnTo>
                <a:lnTo>
                  <a:pt x="525" y="2264"/>
                </a:lnTo>
                <a:lnTo>
                  <a:pt x="526" y="2264"/>
                </a:lnTo>
                <a:lnTo>
                  <a:pt x="528" y="2265"/>
                </a:lnTo>
                <a:lnTo>
                  <a:pt x="530" y="2265"/>
                </a:lnTo>
                <a:lnTo>
                  <a:pt x="531" y="2265"/>
                </a:lnTo>
                <a:lnTo>
                  <a:pt x="532" y="2265"/>
                </a:lnTo>
                <a:lnTo>
                  <a:pt x="533" y="2265"/>
                </a:lnTo>
                <a:lnTo>
                  <a:pt x="534" y="2266"/>
                </a:lnTo>
                <a:lnTo>
                  <a:pt x="535" y="2266"/>
                </a:lnTo>
                <a:lnTo>
                  <a:pt x="545" y="2266"/>
                </a:lnTo>
                <a:lnTo>
                  <a:pt x="548" y="2265"/>
                </a:lnTo>
                <a:lnTo>
                  <a:pt x="550" y="2265"/>
                </a:lnTo>
                <a:lnTo>
                  <a:pt x="552" y="2265"/>
                </a:lnTo>
                <a:lnTo>
                  <a:pt x="553" y="2264"/>
                </a:lnTo>
                <a:lnTo>
                  <a:pt x="555" y="2264"/>
                </a:lnTo>
                <a:lnTo>
                  <a:pt x="555" y="2262"/>
                </a:lnTo>
                <a:lnTo>
                  <a:pt x="556" y="2262"/>
                </a:lnTo>
                <a:lnTo>
                  <a:pt x="556" y="2261"/>
                </a:lnTo>
                <a:lnTo>
                  <a:pt x="557" y="2261"/>
                </a:lnTo>
                <a:lnTo>
                  <a:pt x="557" y="2260"/>
                </a:lnTo>
                <a:lnTo>
                  <a:pt x="558" y="2260"/>
                </a:lnTo>
                <a:lnTo>
                  <a:pt x="558" y="2259"/>
                </a:lnTo>
                <a:lnTo>
                  <a:pt x="557" y="2259"/>
                </a:lnTo>
                <a:lnTo>
                  <a:pt x="558" y="2259"/>
                </a:lnTo>
                <a:lnTo>
                  <a:pt x="558" y="2258"/>
                </a:lnTo>
                <a:lnTo>
                  <a:pt x="559" y="2259"/>
                </a:lnTo>
                <a:lnTo>
                  <a:pt x="567" y="2250"/>
                </a:lnTo>
                <a:lnTo>
                  <a:pt x="566" y="2249"/>
                </a:lnTo>
                <a:lnTo>
                  <a:pt x="566" y="2250"/>
                </a:lnTo>
                <a:lnTo>
                  <a:pt x="565" y="2251"/>
                </a:lnTo>
                <a:lnTo>
                  <a:pt x="565" y="2250"/>
                </a:lnTo>
                <a:lnTo>
                  <a:pt x="566" y="2250"/>
                </a:lnTo>
                <a:lnTo>
                  <a:pt x="566" y="2249"/>
                </a:lnTo>
                <a:lnTo>
                  <a:pt x="564" y="2248"/>
                </a:lnTo>
                <a:lnTo>
                  <a:pt x="564" y="2247"/>
                </a:lnTo>
                <a:lnTo>
                  <a:pt x="563" y="2249"/>
                </a:lnTo>
                <a:lnTo>
                  <a:pt x="564" y="2249"/>
                </a:lnTo>
                <a:lnTo>
                  <a:pt x="564" y="2250"/>
                </a:lnTo>
                <a:lnTo>
                  <a:pt x="565" y="2250"/>
                </a:lnTo>
                <a:lnTo>
                  <a:pt x="564" y="2250"/>
                </a:lnTo>
                <a:lnTo>
                  <a:pt x="563" y="2249"/>
                </a:lnTo>
                <a:lnTo>
                  <a:pt x="561" y="2250"/>
                </a:lnTo>
                <a:lnTo>
                  <a:pt x="563" y="2252"/>
                </a:lnTo>
                <a:lnTo>
                  <a:pt x="564" y="2251"/>
                </a:lnTo>
                <a:lnTo>
                  <a:pt x="564" y="2252"/>
                </a:lnTo>
                <a:lnTo>
                  <a:pt x="563" y="2252"/>
                </a:lnTo>
                <a:lnTo>
                  <a:pt x="563" y="2251"/>
                </a:lnTo>
                <a:lnTo>
                  <a:pt x="561" y="2251"/>
                </a:lnTo>
                <a:lnTo>
                  <a:pt x="561" y="2250"/>
                </a:lnTo>
                <a:lnTo>
                  <a:pt x="559" y="2252"/>
                </a:lnTo>
                <a:lnTo>
                  <a:pt x="560" y="2252"/>
                </a:lnTo>
                <a:lnTo>
                  <a:pt x="560" y="2253"/>
                </a:lnTo>
                <a:lnTo>
                  <a:pt x="561" y="2253"/>
                </a:lnTo>
                <a:lnTo>
                  <a:pt x="561" y="2254"/>
                </a:lnTo>
                <a:lnTo>
                  <a:pt x="561" y="2253"/>
                </a:lnTo>
                <a:lnTo>
                  <a:pt x="560" y="2252"/>
                </a:lnTo>
                <a:lnTo>
                  <a:pt x="559" y="2252"/>
                </a:lnTo>
                <a:lnTo>
                  <a:pt x="558" y="2253"/>
                </a:lnTo>
                <a:lnTo>
                  <a:pt x="559" y="2254"/>
                </a:lnTo>
                <a:lnTo>
                  <a:pt x="560" y="2254"/>
                </a:lnTo>
                <a:lnTo>
                  <a:pt x="560" y="2256"/>
                </a:lnTo>
                <a:lnTo>
                  <a:pt x="560" y="2254"/>
                </a:lnTo>
                <a:lnTo>
                  <a:pt x="560" y="2256"/>
                </a:lnTo>
                <a:lnTo>
                  <a:pt x="559" y="2256"/>
                </a:lnTo>
                <a:lnTo>
                  <a:pt x="560" y="2256"/>
                </a:lnTo>
                <a:lnTo>
                  <a:pt x="559" y="2254"/>
                </a:lnTo>
                <a:lnTo>
                  <a:pt x="558" y="2253"/>
                </a:lnTo>
                <a:lnTo>
                  <a:pt x="557" y="2254"/>
                </a:lnTo>
                <a:lnTo>
                  <a:pt x="557" y="2256"/>
                </a:lnTo>
                <a:lnTo>
                  <a:pt x="558" y="2256"/>
                </a:lnTo>
                <a:lnTo>
                  <a:pt x="558" y="2257"/>
                </a:lnTo>
                <a:lnTo>
                  <a:pt x="559" y="2257"/>
                </a:lnTo>
                <a:lnTo>
                  <a:pt x="558" y="2257"/>
                </a:lnTo>
                <a:lnTo>
                  <a:pt x="557" y="2256"/>
                </a:lnTo>
                <a:lnTo>
                  <a:pt x="556" y="2257"/>
                </a:lnTo>
                <a:lnTo>
                  <a:pt x="555" y="2258"/>
                </a:lnTo>
                <a:lnTo>
                  <a:pt x="555" y="2257"/>
                </a:lnTo>
                <a:lnTo>
                  <a:pt x="556" y="2256"/>
                </a:lnTo>
                <a:lnTo>
                  <a:pt x="558" y="2253"/>
                </a:lnTo>
                <a:lnTo>
                  <a:pt x="559" y="2252"/>
                </a:lnTo>
                <a:lnTo>
                  <a:pt x="561" y="2250"/>
                </a:lnTo>
                <a:lnTo>
                  <a:pt x="563" y="2249"/>
                </a:lnTo>
                <a:lnTo>
                  <a:pt x="564" y="2248"/>
                </a:lnTo>
                <a:lnTo>
                  <a:pt x="567" y="2243"/>
                </a:lnTo>
                <a:lnTo>
                  <a:pt x="569" y="2241"/>
                </a:lnTo>
                <a:lnTo>
                  <a:pt x="572" y="2237"/>
                </a:lnTo>
                <a:lnTo>
                  <a:pt x="573" y="2237"/>
                </a:lnTo>
                <a:lnTo>
                  <a:pt x="572" y="2237"/>
                </a:lnTo>
                <a:lnTo>
                  <a:pt x="572" y="2239"/>
                </a:lnTo>
                <a:lnTo>
                  <a:pt x="573" y="2240"/>
                </a:lnTo>
                <a:lnTo>
                  <a:pt x="573" y="2241"/>
                </a:lnTo>
                <a:lnTo>
                  <a:pt x="574" y="2240"/>
                </a:lnTo>
                <a:lnTo>
                  <a:pt x="573" y="2241"/>
                </a:lnTo>
                <a:lnTo>
                  <a:pt x="572" y="2240"/>
                </a:lnTo>
                <a:lnTo>
                  <a:pt x="572" y="2239"/>
                </a:lnTo>
                <a:lnTo>
                  <a:pt x="570" y="2239"/>
                </a:lnTo>
                <a:lnTo>
                  <a:pt x="569" y="2241"/>
                </a:lnTo>
                <a:lnTo>
                  <a:pt x="570" y="2241"/>
                </a:lnTo>
                <a:lnTo>
                  <a:pt x="572" y="2242"/>
                </a:lnTo>
                <a:lnTo>
                  <a:pt x="572" y="2243"/>
                </a:lnTo>
                <a:lnTo>
                  <a:pt x="572" y="2242"/>
                </a:lnTo>
                <a:lnTo>
                  <a:pt x="570" y="2241"/>
                </a:lnTo>
                <a:lnTo>
                  <a:pt x="569" y="2241"/>
                </a:lnTo>
                <a:lnTo>
                  <a:pt x="568" y="2242"/>
                </a:lnTo>
                <a:lnTo>
                  <a:pt x="569" y="2243"/>
                </a:lnTo>
                <a:lnTo>
                  <a:pt x="570" y="2244"/>
                </a:lnTo>
                <a:lnTo>
                  <a:pt x="570" y="2243"/>
                </a:lnTo>
                <a:lnTo>
                  <a:pt x="570" y="2244"/>
                </a:lnTo>
                <a:lnTo>
                  <a:pt x="569" y="2244"/>
                </a:lnTo>
                <a:lnTo>
                  <a:pt x="570" y="2244"/>
                </a:lnTo>
                <a:lnTo>
                  <a:pt x="569" y="2243"/>
                </a:lnTo>
                <a:lnTo>
                  <a:pt x="568" y="2242"/>
                </a:lnTo>
                <a:lnTo>
                  <a:pt x="567" y="2243"/>
                </a:lnTo>
                <a:lnTo>
                  <a:pt x="567" y="2244"/>
                </a:lnTo>
                <a:lnTo>
                  <a:pt x="568" y="2244"/>
                </a:lnTo>
                <a:lnTo>
                  <a:pt x="568" y="2245"/>
                </a:lnTo>
                <a:lnTo>
                  <a:pt x="569" y="2245"/>
                </a:lnTo>
                <a:lnTo>
                  <a:pt x="568" y="2245"/>
                </a:lnTo>
                <a:lnTo>
                  <a:pt x="567" y="2244"/>
                </a:lnTo>
                <a:lnTo>
                  <a:pt x="565" y="2245"/>
                </a:lnTo>
                <a:lnTo>
                  <a:pt x="566" y="2245"/>
                </a:lnTo>
                <a:lnTo>
                  <a:pt x="566" y="2247"/>
                </a:lnTo>
                <a:lnTo>
                  <a:pt x="567" y="2247"/>
                </a:lnTo>
                <a:lnTo>
                  <a:pt x="568" y="2247"/>
                </a:lnTo>
                <a:lnTo>
                  <a:pt x="567" y="2247"/>
                </a:lnTo>
                <a:lnTo>
                  <a:pt x="567" y="2248"/>
                </a:lnTo>
                <a:lnTo>
                  <a:pt x="567" y="2247"/>
                </a:lnTo>
                <a:lnTo>
                  <a:pt x="566" y="2247"/>
                </a:lnTo>
                <a:lnTo>
                  <a:pt x="566" y="2245"/>
                </a:lnTo>
                <a:lnTo>
                  <a:pt x="565" y="2245"/>
                </a:lnTo>
                <a:lnTo>
                  <a:pt x="564" y="2247"/>
                </a:lnTo>
                <a:lnTo>
                  <a:pt x="565" y="2248"/>
                </a:lnTo>
                <a:lnTo>
                  <a:pt x="566" y="2249"/>
                </a:lnTo>
                <a:lnTo>
                  <a:pt x="567" y="2250"/>
                </a:lnTo>
                <a:lnTo>
                  <a:pt x="568" y="2248"/>
                </a:lnTo>
                <a:lnTo>
                  <a:pt x="577" y="2237"/>
                </a:lnTo>
                <a:lnTo>
                  <a:pt x="578" y="2236"/>
                </a:lnTo>
                <a:lnTo>
                  <a:pt x="580" y="2235"/>
                </a:lnTo>
                <a:lnTo>
                  <a:pt x="580" y="2234"/>
                </a:lnTo>
                <a:lnTo>
                  <a:pt x="581" y="2234"/>
                </a:lnTo>
                <a:lnTo>
                  <a:pt x="581" y="2233"/>
                </a:lnTo>
                <a:lnTo>
                  <a:pt x="582" y="2232"/>
                </a:lnTo>
                <a:lnTo>
                  <a:pt x="582" y="2231"/>
                </a:lnTo>
                <a:lnTo>
                  <a:pt x="583" y="2231"/>
                </a:lnTo>
                <a:lnTo>
                  <a:pt x="583" y="2229"/>
                </a:lnTo>
                <a:lnTo>
                  <a:pt x="583" y="2228"/>
                </a:lnTo>
                <a:lnTo>
                  <a:pt x="583" y="2227"/>
                </a:lnTo>
                <a:lnTo>
                  <a:pt x="584" y="2226"/>
                </a:lnTo>
                <a:lnTo>
                  <a:pt x="584" y="2225"/>
                </a:lnTo>
                <a:lnTo>
                  <a:pt x="584" y="2224"/>
                </a:lnTo>
                <a:lnTo>
                  <a:pt x="584" y="2223"/>
                </a:lnTo>
                <a:lnTo>
                  <a:pt x="584" y="2222"/>
                </a:lnTo>
                <a:lnTo>
                  <a:pt x="584" y="2220"/>
                </a:lnTo>
                <a:lnTo>
                  <a:pt x="583" y="2219"/>
                </a:lnTo>
                <a:lnTo>
                  <a:pt x="583" y="2218"/>
                </a:lnTo>
                <a:lnTo>
                  <a:pt x="583" y="2217"/>
                </a:lnTo>
                <a:lnTo>
                  <a:pt x="582" y="2217"/>
                </a:lnTo>
                <a:lnTo>
                  <a:pt x="583" y="2216"/>
                </a:lnTo>
                <a:lnTo>
                  <a:pt x="582" y="2216"/>
                </a:lnTo>
                <a:lnTo>
                  <a:pt x="581" y="2216"/>
                </a:lnTo>
                <a:lnTo>
                  <a:pt x="582" y="2216"/>
                </a:lnTo>
                <a:lnTo>
                  <a:pt x="582" y="2215"/>
                </a:lnTo>
                <a:lnTo>
                  <a:pt x="581" y="2214"/>
                </a:lnTo>
                <a:lnTo>
                  <a:pt x="581" y="2212"/>
                </a:lnTo>
                <a:lnTo>
                  <a:pt x="580" y="2211"/>
                </a:lnTo>
                <a:lnTo>
                  <a:pt x="578" y="2210"/>
                </a:lnTo>
                <a:lnTo>
                  <a:pt x="578" y="2209"/>
                </a:lnTo>
                <a:lnTo>
                  <a:pt x="577" y="2208"/>
                </a:lnTo>
                <a:lnTo>
                  <a:pt x="576" y="2207"/>
                </a:lnTo>
                <a:lnTo>
                  <a:pt x="576" y="2206"/>
                </a:lnTo>
                <a:lnTo>
                  <a:pt x="575" y="2204"/>
                </a:lnTo>
                <a:lnTo>
                  <a:pt x="574" y="2203"/>
                </a:lnTo>
                <a:lnTo>
                  <a:pt x="573" y="2202"/>
                </a:lnTo>
                <a:lnTo>
                  <a:pt x="572" y="2202"/>
                </a:lnTo>
                <a:lnTo>
                  <a:pt x="572" y="2201"/>
                </a:lnTo>
                <a:lnTo>
                  <a:pt x="570" y="2201"/>
                </a:lnTo>
                <a:lnTo>
                  <a:pt x="570" y="2200"/>
                </a:lnTo>
                <a:lnTo>
                  <a:pt x="569" y="2200"/>
                </a:lnTo>
                <a:lnTo>
                  <a:pt x="568" y="2199"/>
                </a:lnTo>
                <a:lnTo>
                  <a:pt x="567" y="2199"/>
                </a:lnTo>
                <a:lnTo>
                  <a:pt x="566" y="2199"/>
                </a:lnTo>
                <a:lnTo>
                  <a:pt x="565" y="2198"/>
                </a:lnTo>
                <a:lnTo>
                  <a:pt x="564" y="2198"/>
                </a:lnTo>
                <a:lnTo>
                  <a:pt x="563" y="2198"/>
                </a:lnTo>
                <a:lnTo>
                  <a:pt x="560" y="2197"/>
                </a:lnTo>
                <a:lnTo>
                  <a:pt x="559" y="2197"/>
                </a:lnTo>
                <a:lnTo>
                  <a:pt x="558" y="2197"/>
                </a:lnTo>
                <a:lnTo>
                  <a:pt x="557" y="2197"/>
                </a:lnTo>
                <a:lnTo>
                  <a:pt x="556" y="2197"/>
                </a:lnTo>
                <a:lnTo>
                  <a:pt x="555" y="2197"/>
                </a:lnTo>
                <a:lnTo>
                  <a:pt x="553" y="2197"/>
                </a:lnTo>
                <a:lnTo>
                  <a:pt x="552" y="2197"/>
                </a:lnTo>
                <a:lnTo>
                  <a:pt x="551" y="2197"/>
                </a:lnTo>
                <a:lnTo>
                  <a:pt x="550" y="2197"/>
                </a:lnTo>
                <a:lnTo>
                  <a:pt x="549" y="2198"/>
                </a:lnTo>
                <a:lnTo>
                  <a:pt x="548" y="2198"/>
                </a:lnTo>
                <a:lnTo>
                  <a:pt x="547" y="2198"/>
                </a:lnTo>
                <a:lnTo>
                  <a:pt x="545" y="2199"/>
                </a:lnTo>
                <a:lnTo>
                  <a:pt x="543" y="2200"/>
                </a:lnTo>
                <a:lnTo>
                  <a:pt x="542" y="2201"/>
                </a:lnTo>
                <a:lnTo>
                  <a:pt x="543" y="2201"/>
                </a:lnTo>
                <a:lnTo>
                  <a:pt x="542" y="2201"/>
                </a:lnTo>
                <a:lnTo>
                  <a:pt x="541" y="2201"/>
                </a:lnTo>
                <a:lnTo>
                  <a:pt x="540" y="2201"/>
                </a:lnTo>
                <a:lnTo>
                  <a:pt x="540" y="2202"/>
                </a:lnTo>
                <a:lnTo>
                  <a:pt x="540" y="2201"/>
                </a:lnTo>
                <a:lnTo>
                  <a:pt x="540" y="2202"/>
                </a:lnTo>
                <a:lnTo>
                  <a:pt x="540" y="2203"/>
                </a:lnTo>
                <a:lnTo>
                  <a:pt x="541" y="2203"/>
                </a:lnTo>
                <a:lnTo>
                  <a:pt x="541" y="2204"/>
                </a:lnTo>
                <a:lnTo>
                  <a:pt x="542" y="2204"/>
                </a:lnTo>
                <a:lnTo>
                  <a:pt x="542" y="2206"/>
                </a:lnTo>
                <a:lnTo>
                  <a:pt x="543" y="2207"/>
                </a:lnTo>
                <a:lnTo>
                  <a:pt x="544" y="2207"/>
                </a:lnTo>
                <a:lnTo>
                  <a:pt x="543" y="2208"/>
                </a:lnTo>
                <a:lnTo>
                  <a:pt x="543" y="2207"/>
                </a:lnTo>
                <a:lnTo>
                  <a:pt x="542" y="2206"/>
                </a:lnTo>
                <a:lnTo>
                  <a:pt x="540" y="2202"/>
                </a:lnTo>
                <a:lnTo>
                  <a:pt x="538" y="2203"/>
                </a:lnTo>
                <a:lnTo>
                  <a:pt x="539" y="2203"/>
                </a:lnTo>
                <a:lnTo>
                  <a:pt x="539" y="2204"/>
                </a:lnTo>
                <a:lnTo>
                  <a:pt x="539" y="2206"/>
                </a:lnTo>
                <a:lnTo>
                  <a:pt x="541" y="2208"/>
                </a:lnTo>
                <a:lnTo>
                  <a:pt x="542" y="2208"/>
                </a:lnTo>
                <a:lnTo>
                  <a:pt x="541" y="2209"/>
                </a:lnTo>
                <a:lnTo>
                  <a:pt x="541" y="2208"/>
                </a:lnTo>
                <a:lnTo>
                  <a:pt x="539" y="2204"/>
                </a:lnTo>
                <a:lnTo>
                  <a:pt x="538" y="2204"/>
                </a:lnTo>
                <a:lnTo>
                  <a:pt x="539" y="2204"/>
                </a:lnTo>
                <a:lnTo>
                  <a:pt x="538" y="2203"/>
                </a:lnTo>
                <a:lnTo>
                  <a:pt x="536" y="2202"/>
                </a:lnTo>
                <a:lnTo>
                  <a:pt x="536" y="2201"/>
                </a:lnTo>
                <a:lnTo>
                  <a:pt x="535" y="2201"/>
                </a:lnTo>
                <a:lnTo>
                  <a:pt x="535" y="2202"/>
                </a:lnTo>
                <a:lnTo>
                  <a:pt x="534" y="2203"/>
                </a:lnTo>
                <a:lnTo>
                  <a:pt x="533" y="2203"/>
                </a:lnTo>
                <a:lnTo>
                  <a:pt x="533" y="2204"/>
                </a:lnTo>
                <a:lnTo>
                  <a:pt x="532" y="2204"/>
                </a:lnTo>
                <a:lnTo>
                  <a:pt x="532" y="2206"/>
                </a:lnTo>
                <a:lnTo>
                  <a:pt x="532" y="2207"/>
                </a:lnTo>
                <a:lnTo>
                  <a:pt x="533" y="2207"/>
                </a:lnTo>
                <a:lnTo>
                  <a:pt x="532" y="2208"/>
                </a:lnTo>
                <a:lnTo>
                  <a:pt x="533" y="2208"/>
                </a:lnTo>
                <a:lnTo>
                  <a:pt x="534" y="2209"/>
                </a:lnTo>
                <a:lnTo>
                  <a:pt x="535" y="2210"/>
                </a:lnTo>
                <a:lnTo>
                  <a:pt x="538" y="2211"/>
                </a:lnTo>
                <a:lnTo>
                  <a:pt x="536" y="2212"/>
                </a:lnTo>
                <a:lnTo>
                  <a:pt x="538" y="2211"/>
                </a:lnTo>
                <a:lnTo>
                  <a:pt x="536" y="2211"/>
                </a:lnTo>
                <a:lnTo>
                  <a:pt x="536" y="2210"/>
                </a:lnTo>
                <a:lnTo>
                  <a:pt x="535" y="2210"/>
                </a:lnTo>
                <a:lnTo>
                  <a:pt x="534" y="2210"/>
                </a:lnTo>
                <a:lnTo>
                  <a:pt x="534" y="2209"/>
                </a:lnTo>
                <a:lnTo>
                  <a:pt x="533" y="2209"/>
                </a:lnTo>
                <a:lnTo>
                  <a:pt x="533" y="2208"/>
                </a:lnTo>
                <a:lnTo>
                  <a:pt x="532" y="2208"/>
                </a:lnTo>
                <a:lnTo>
                  <a:pt x="531" y="2209"/>
                </a:lnTo>
                <a:lnTo>
                  <a:pt x="532" y="2209"/>
                </a:lnTo>
                <a:lnTo>
                  <a:pt x="532" y="2210"/>
                </a:lnTo>
                <a:lnTo>
                  <a:pt x="533" y="2210"/>
                </a:lnTo>
                <a:lnTo>
                  <a:pt x="533" y="2211"/>
                </a:lnTo>
                <a:lnTo>
                  <a:pt x="534" y="2211"/>
                </a:lnTo>
                <a:lnTo>
                  <a:pt x="534" y="2212"/>
                </a:lnTo>
                <a:lnTo>
                  <a:pt x="535" y="2212"/>
                </a:lnTo>
                <a:lnTo>
                  <a:pt x="535" y="2214"/>
                </a:lnTo>
                <a:lnTo>
                  <a:pt x="536" y="2214"/>
                </a:lnTo>
                <a:lnTo>
                  <a:pt x="536" y="2212"/>
                </a:lnTo>
                <a:lnTo>
                  <a:pt x="536" y="2214"/>
                </a:lnTo>
                <a:lnTo>
                  <a:pt x="535" y="2214"/>
                </a:lnTo>
                <a:lnTo>
                  <a:pt x="535" y="2212"/>
                </a:lnTo>
                <a:lnTo>
                  <a:pt x="531" y="2209"/>
                </a:lnTo>
                <a:lnTo>
                  <a:pt x="528" y="2211"/>
                </a:lnTo>
                <a:lnTo>
                  <a:pt x="530" y="2211"/>
                </a:lnTo>
                <a:lnTo>
                  <a:pt x="531" y="2210"/>
                </a:lnTo>
                <a:lnTo>
                  <a:pt x="531" y="2211"/>
                </a:lnTo>
                <a:lnTo>
                  <a:pt x="530" y="2211"/>
                </a:lnTo>
                <a:lnTo>
                  <a:pt x="530" y="2212"/>
                </a:lnTo>
                <a:lnTo>
                  <a:pt x="532" y="2211"/>
                </a:lnTo>
                <a:lnTo>
                  <a:pt x="531" y="2211"/>
                </a:lnTo>
                <a:lnTo>
                  <a:pt x="531" y="2212"/>
                </a:lnTo>
                <a:lnTo>
                  <a:pt x="530" y="2212"/>
                </a:lnTo>
                <a:lnTo>
                  <a:pt x="531" y="2212"/>
                </a:lnTo>
                <a:lnTo>
                  <a:pt x="531" y="2214"/>
                </a:lnTo>
                <a:lnTo>
                  <a:pt x="531" y="2212"/>
                </a:lnTo>
                <a:lnTo>
                  <a:pt x="532" y="2212"/>
                </a:lnTo>
                <a:lnTo>
                  <a:pt x="532" y="2211"/>
                </a:lnTo>
                <a:lnTo>
                  <a:pt x="532" y="2212"/>
                </a:lnTo>
                <a:lnTo>
                  <a:pt x="533" y="2212"/>
                </a:lnTo>
                <a:lnTo>
                  <a:pt x="532" y="2212"/>
                </a:lnTo>
                <a:lnTo>
                  <a:pt x="531" y="2214"/>
                </a:lnTo>
                <a:lnTo>
                  <a:pt x="532" y="2214"/>
                </a:lnTo>
                <a:lnTo>
                  <a:pt x="532" y="2215"/>
                </a:lnTo>
                <a:lnTo>
                  <a:pt x="532" y="2214"/>
                </a:lnTo>
                <a:lnTo>
                  <a:pt x="533" y="2214"/>
                </a:lnTo>
                <a:lnTo>
                  <a:pt x="533" y="2212"/>
                </a:lnTo>
                <a:lnTo>
                  <a:pt x="534" y="2214"/>
                </a:lnTo>
                <a:lnTo>
                  <a:pt x="533" y="2212"/>
                </a:lnTo>
                <a:lnTo>
                  <a:pt x="533" y="2214"/>
                </a:lnTo>
                <a:lnTo>
                  <a:pt x="532" y="2214"/>
                </a:lnTo>
                <a:lnTo>
                  <a:pt x="532" y="2215"/>
                </a:lnTo>
                <a:lnTo>
                  <a:pt x="533" y="2216"/>
                </a:lnTo>
                <a:lnTo>
                  <a:pt x="534" y="2215"/>
                </a:lnTo>
                <a:lnTo>
                  <a:pt x="535" y="2215"/>
                </a:lnTo>
                <a:lnTo>
                  <a:pt x="534" y="2214"/>
                </a:lnTo>
                <a:lnTo>
                  <a:pt x="535" y="2215"/>
                </a:lnTo>
                <a:lnTo>
                  <a:pt x="534" y="2216"/>
                </a:lnTo>
                <a:lnTo>
                  <a:pt x="534" y="2215"/>
                </a:lnTo>
                <a:lnTo>
                  <a:pt x="533" y="2216"/>
                </a:lnTo>
                <a:lnTo>
                  <a:pt x="534" y="2216"/>
                </a:lnTo>
                <a:lnTo>
                  <a:pt x="534" y="2215"/>
                </a:lnTo>
                <a:lnTo>
                  <a:pt x="534" y="2216"/>
                </a:lnTo>
                <a:lnTo>
                  <a:pt x="533" y="2216"/>
                </a:lnTo>
                <a:lnTo>
                  <a:pt x="534" y="2216"/>
                </a:lnTo>
                <a:lnTo>
                  <a:pt x="533" y="2217"/>
                </a:lnTo>
                <a:lnTo>
                  <a:pt x="534" y="2216"/>
                </a:lnTo>
                <a:lnTo>
                  <a:pt x="533" y="2216"/>
                </a:lnTo>
                <a:lnTo>
                  <a:pt x="533" y="2215"/>
                </a:lnTo>
                <a:lnTo>
                  <a:pt x="532" y="2215"/>
                </a:lnTo>
                <a:lnTo>
                  <a:pt x="531" y="2214"/>
                </a:lnTo>
                <a:lnTo>
                  <a:pt x="531" y="2212"/>
                </a:lnTo>
                <a:lnTo>
                  <a:pt x="530" y="2212"/>
                </a:lnTo>
                <a:lnTo>
                  <a:pt x="530" y="2211"/>
                </a:lnTo>
                <a:lnTo>
                  <a:pt x="528" y="2211"/>
                </a:lnTo>
                <a:lnTo>
                  <a:pt x="527" y="2212"/>
                </a:lnTo>
                <a:lnTo>
                  <a:pt x="532" y="2217"/>
                </a:lnTo>
                <a:lnTo>
                  <a:pt x="532" y="2216"/>
                </a:lnTo>
                <a:lnTo>
                  <a:pt x="533" y="2217"/>
                </a:lnTo>
                <a:lnTo>
                  <a:pt x="532" y="2218"/>
                </a:lnTo>
                <a:lnTo>
                  <a:pt x="532" y="2217"/>
                </a:lnTo>
                <a:lnTo>
                  <a:pt x="531" y="2218"/>
                </a:lnTo>
                <a:lnTo>
                  <a:pt x="531" y="2217"/>
                </a:lnTo>
                <a:lnTo>
                  <a:pt x="532" y="2217"/>
                </a:lnTo>
                <a:lnTo>
                  <a:pt x="531" y="2217"/>
                </a:lnTo>
                <a:lnTo>
                  <a:pt x="528" y="2214"/>
                </a:lnTo>
                <a:lnTo>
                  <a:pt x="527" y="2215"/>
                </a:lnTo>
                <a:lnTo>
                  <a:pt x="528" y="2214"/>
                </a:lnTo>
                <a:lnTo>
                  <a:pt x="527" y="2212"/>
                </a:lnTo>
                <a:lnTo>
                  <a:pt x="526" y="2214"/>
                </a:lnTo>
                <a:lnTo>
                  <a:pt x="525" y="2212"/>
                </a:lnTo>
                <a:lnTo>
                  <a:pt x="525" y="2214"/>
                </a:lnTo>
                <a:lnTo>
                  <a:pt x="525" y="2215"/>
                </a:lnTo>
                <a:lnTo>
                  <a:pt x="525" y="2214"/>
                </a:lnTo>
                <a:lnTo>
                  <a:pt x="525" y="2215"/>
                </a:lnTo>
                <a:lnTo>
                  <a:pt x="526" y="2215"/>
                </a:lnTo>
                <a:lnTo>
                  <a:pt x="526" y="2216"/>
                </a:lnTo>
                <a:lnTo>
                  <a:pt x="527" y="2216"/>
                </a:lnTo>
                <a:lnTo>
                  <a:pt x="527" y="2217"/>
                </a:lnTo>
                <a:lnTo>
                  <a:pt x="528" y="2217"/>
                </a:lnTo>
                <a:lnTo>
                  <a:pt x="530" y="2218"/>
                </a:lnTo>
                <a:lnTo>
                  <a:pt x="531" y="2218"/>
                </a:lnTo>
                <a:lnTo>
                  <a:pt x="530" y="2218"/>
                </a:lnTo>
                <a:lnTo>
                  <a:pt x="530" y="2219"/>
                </a:lnTo>
                <a:lnTo>
                  <a:pt x="530" y="2218"/>
                </a:lnTo>
                <a:lnTo>
                  <a:pt x="528" y="2218"/>
                </a:lnTo>
                <a:lnTo>
                  <a:pt x="528" y="2217"/>
                </a:lnTo>
                <a:lnTo>
                  <a:pt x="527" y="2217"/>
                </a:lnTo>
                <a:lnTo>
                  <a:pt x="527" y="2216"/>
                </a:lnTo>
                <a:lnTo>
                  <a:pt x="526" y="2216"/>
                </a:lnTo>
                <a:lnTo>
                  <a:pt x="526" y="2215"/>
                </a:lnTo>
                <a:lnTo>
                  <a:pt x="525" y="2215"/>
                </a:lnTo>
                <a:lnTo>
                  <a:pt x="526" y="2216"/>
                </a:lnTo>
                <a:lnTo>
                  <a:pt x="525" y="2217"/>
                </a:lnTo>
                <a:lnTo>
                  <a:pt x="526" y="2217"/>
                </a:lnTo>
                <a:lnTo>
                  <a:pt x="526" y="2218"/>
                </a:lnTo>
                <a:lnTo>
                  <a:pt x="527" y="2218"/>
                </a:lnTo>
                <a:lnTo>
                  <a:pt x="527" y="2219"/>
                </a:lnTo>
                <a:lnTo>
                  <a:pt x="528" y="2219"/>
                </a:lnTo>
                <a:lnTo>
                  <a:pt x="528" y="2220"/>
                </a:lnTo>
                <a:lnTo>
                  <a:pt x="530" y="2220"/>
                </a:lnTo>
                <a:lnTo>
                  <a:pt x="528" y="2220"/>
                </a:lnTo>
                <a:lnTo>
                  <a:pt x="528" y="2219"/>
                </a:lnTo>
                <a:lnTo>
                  <a:pt x="527" y="2218"/>
                </a:lnTo>
                <a:lnTo>
                  <a:pt x="526" y="2218"/>
                </a:lnTo>
                <a:lnTo>
                  <a:pt x="526" y="2217"/>
                </a:lnTo>
                <a:lnTo>
                  <a:pt x="525" y="2217"/>
                </a:lnTo>
                <a:lnTo>
                  <a:pt x="524" y="2218"/>
                </a:lnTo>
                <a:lnTo>
                  <a:pt x="524" y="2219"/>
                </a:lnTo>
                <a:lnTo>
                  <a:pt x="525" y="2219"/>
                </a:lnTo>
                <a:lnTo>
                  <a:pt x="525" y="2220"/>
                </a:lnTo>
                <a:lnTo>
                  <a:pt x="526" y="2220"/>
                </a:lnTo>
                <a:lnTo>
                  <a:pt x="526" y="2222"/>
                </a:lnTo>
                <a:lnTo>
                  <a:pt x="527" y="2222"/>
                </a:lnTo>
                <a:lnTo>
                  <a:pt x="528" y="2222"/>
                </a:lnTo>
                <a:lnTo>
                  <a:pt x="527" y="2223"/>
                </a:lnTo>
                <a:lnTo>
                  <a:pt x="524" y="2218"/>
                </a:lnTo>
                <a:lnTo>
                  <a:pt x="523" y="2219"/>
                </a:lnTo>
                <a:lnTo>
                  <a:pt x="522" y="2218"/>
                </a:lnTo>
                <a:lnTo>
                  <a:pt x="523" y="2219"/>
                </a:lnTo>
                <a:lnTo>
                  <a:pt x="522" y="2219"/>
                </a:lnTo>
                <a:lnTo>
                  <a:pt x="520" y="2218"/>
                </a:lnTo>
                <a:lnTo>
                  <a:pt x="525" y="2223"/>
                </a:lnTo>
                <a:lnTo>
                  <a:pt x="526" y="2223"/>
                </a:lnTo>
                <a:lnTo>
                  <a:pt x="525" y="2224"/>
                </a:lnTo>
                <a:lnTo>
                  <a:pt x="526" y="2223"/>
                </a:lnTo>
                <a:lnTo>
                  <a:pt x="525" y="2223"/>
                </a:lnTo>
                <a:lnTo>
                  <a:pt x="524" y="2223"/>
                </a:lnTo>
                <a:lnTo>
                  <a:pt x="525" y="2223"/>
                </a:lnTo>
                <a:lnTo>
                  <a:pt x="522" y="2219"/>
                </a:lnTo>
                <a:lnTo>
                  <a:pt x="520" y="2218"/>
                </a:lnTo>
                <a:lnTo>
                  <a:pt x="520" y="2219"/>
                </a:lnTo>
                <a:lnTo>
                  <a:pt x="522" y="2220"/>
                </a:lnTo>
                <a:lnTo>
                  <a:pt x="522" y="2222"/>
                </a:lnTo>
                <a:lnTo>
                  <a:pt x="522" y="2220"/>
                </a:lnTo>
                <a:lnTo>
                  <a:pt x="520" y="2220"/>
                </a:lnTo>
                <a:lnTo>
                  <a:pt x="522" y="2222"/>
                </a:lnTo>
                <a:lnTo>
                  <a:pt x="520" y="2222"/>
                </a:lnTo>
                <a:lnTo>
                  <a:pt x="522" y="2222"/>
                </a:lnTo>
                <a:lnTo>
                  <a:pt x="520" y="2222"/>
                </a:lnTo>
                <a:lnTo>
                  <a:pt x="522" y="2222"/>
                </a:lnTo>
                <a:lnTo>
                  <a:pt x="522" y="2223"/>
                </a:lnTo>
                <a:lnTo>
                  <a:pt x="523" y="2223"/>
                </a:lnTo>
                <a:lnTo>
                  <a:pt x="523" y="2224"/>
                </a:lnTo>
                <a:lnTo>
                  <a:pt x="524" y="2224"/>
                </a:lnTo>
                <a:lnTo>
                  <a:pt x="524" y="2225"/>
                </a:lnTo>
                <a:lnTo>
                  <a:pt x="525" y="2224"/>
                </a:lnTo>
                <a:lnTo>
                  <a:pt x="525" y="2225"/>
                </a:lnTo>
                <a:lnTo>
                  <a:pt x="524" y="2225"/>
                </a:lnTo>
                <a:lnTo>
                  <a:pt x="523" y="2224"/>
                </a:lnTo>
                <a:lnTo>
                  <a:pt x="522" y="2223"/>
                </a:lnTo>
                <a:lnTo>
                  <a:pt x="522" y="2222"/>
                </a:lnTo>
                <a:lnTo>
                  <a:pt x="520" y="2222"/>
                </a:lnTo>
                <a:lnTo>
                  <a:pt x="520" y="2223"/>
                </a:lnTo>
                <a:lnTo>
                  <a:pt x="519" y="2223"/>
                </a:lnTo>
                <a:lnTo>
                  <a:pt x="520" y="2223"/>
                </a:lnTo>
                <a:lnTo>
                  <a:pt x="520" y="2224"/>
                </a:lnTo>
                <a:lnTo>
                  <a:pt x="519" y="2223"/>
                </a:lnTo>
                <a:lnTo>
                  <a:pt x="518" y="2224"/>
                </a:lnTo>
                <a:lnTo>
                  <a:pt x="523" y="2227"/>
                </a:lnTo>
                <a:lnTo>
                  <a:pt x="524" y="2226"/>
                </a:lnTo>
                <a:lnTo>
                  <a:pt x="524" y="2227"/>
                </a:lnTo>
                <a:lnTo>
                  <a:pt x="523" y="2228"/>
                </a:lnTo>
                <a:lnTo>
                  <a:pt x="522" y="2228"/>
                </a:lnTo>
                <a:lnTo>
                  <a:pt x="523" y="2228"/>
                </a:lnTo>
                <a:lnTo>
                  <a:pt x="523" y="2227"/>
                </a:lnTo>
                <a:lnTo>
                  <a:pt x="518" y="2224"/>
                </a:lnTo>
                <a:lnTo>
                  <a:pt x="519" y="2223"/>
                </a:lnTo>
                <a:lnTo>
                  <a:pt x="518" y="2223"/>
                </a:lnTo>
                <a:lnTo>
                  <a:pt x="517" y="2223"/>
                </a:lnTo>
                <a:lnTo>
                  <a:pt x="517" y="2224"/>
                </a:lnTo>
                <a:lnTo>
                  <a:pt x="517" y="2223"/>
                </a:lnTo>
                <a:lnTo>
                  <a:pt x="516" y="2223"/>
                </a:lnTo>
                <a:lnTo>
                  <a:pt x="516" y="2224"/>
                </a:lnTo>
                <a:lnTo>
                  <a:pt x="517" y="2225"/>
                </a:lnTo>
                <a:lnTo>
                  <a:pt x="516" y="2226"/>
                </a:lnTo>
                <a:lnTo>
                  <a:pt x="516" y="2227"/>
                </a:lnTo>
                <a:lnTo>
                  <a:pt x="516" y="2228"/>
                </a:lnTo>
                <a:lnTo>
                  <a:pt x="515" y="2228"/>
                </a:lnTo>
                <a:lnTo>
                  <a:pt x="515" y="2229"/>
                </a:lnTo>
                <a:lnTo>
                  <a:pt x="516" y="2229"/>
                </a:lnTo>
                <a:lnTo>
                  <a:pt x="516" y="2231"/>
                </a:lnTo>
                <a:lnTo>
                  <a:pt x="517" y="2231"/>
                </a:lnTo>
                <a:lnTo>
                  <a:pt x="517" y="2232"/>
                </a:lnTo>
                <a:lnTo>
                  <a:pt x="516" y="2232"/>
                </a:lnTo>
                <a:lnTo>
                  <a:pt x="517" y="2232"/>
                </a:lnTo>
                <a:lnTo>
                  <a:pt x="517" y="2233"/>
                </a:lnTo>
                <a:lnTo>
                  <a:pt x="517" y="2234"/>
                </a:lnTo>
                <a:lnTo>
                  <a:pt x="518" y="2234"/>
                </a:lnTo>
                <a:lnTo>
                  <a:pt x="518" y="2235"/>
                </a:lnTo>
                <a:lnTo>
                  <a:pt x="518" y="2236"/>
                </a:lnTo>
                <a:lnTo>
                  <a:pt x="518" y="2237"/>
                </a:lnTo>
                <a:lnTo>
                  <a:pt x="518" y="2239"/>
                </a:lnTo>
                <a:lnTo>
                  <a:pt x="517" y="2239"/>
                </a:lnTo>
                <a:lnTo>
                  <a:pt x="517" y="2240"/>
                </a:lnTo>
                <a:lnTo>
                  <a:pt x="518" y="2240"/>
                </a:lnTo>
                <a:lnTo>
                  <a:pt x="518" y="2241"/>
                </a:lnTo>
                <a:lnTo>
                  <a:pt x="518" y="2242"/>
                </a:lnTo>
                <a:lnTo>
                  <a:pt x="517" y="2242"/>
                </a:lnTo>
                <a:lnTo>
                  <a:pt x="516" y="2242"/>
                </a:lnTo>
                <a:lnTo>
                  <a:pt x="516" y="2243"/>
                </a:lnTo>
                <a:lnTo>
                  <a:pt x="517" y="2244"/>
                </a:lnTo>
                <a:lnTo>
                  <a:pt x="518" y="2245"/>
                </a:lnTo>
                <a:lnTo>
                  <a:pt x="516" y="2248"/>
                </a:lnTo>
                <a:lnTo>
                  <a:pt x="517" y="2248"/>
                </a:lnTo>
                <a:lnTo>
                  <a:pt x="518" y="2247"/>
                </a:lnTo>
                <a:lnTo>
                  <a:pt x="517" y="2248"/>
                </a:lnTo>
                <a:lnTo>
                  <a:pt x="516" y="2248"/>
                </a:lnTo>
                <a:lnTo>
                  <a:pt x="517" y="2248"/>
                </a:lnTo>
                <a:lnTo>
                  <a:pt x="517" y="2249"/>
                </a:lnTo>
                <a:lnTo>
                  <a:pt x="520" y="2253"/>
                </a:lnTo>
                <a:lnTo>
                  <a:pt x="522" y="2253"/>
                </a:lnTo>
                <a:lnTo>
                  <a:pt x="522" y="2252"/>
                </a:lnTo>
                <a:lnTo>
                  <a:pt x="522" y="2253"/>
                </a:lnTo>
                <a:lnTo>
                  <a:pt x="520" y="2253"/>
                </a:lnTo>
                <a:lnTo>
                  <a:pt x="517" y="2250"/>
                </a:lnTo>
                <a:lnTo>
                  <a:pt x="517" y="2249"/>
                </a:lnTo>
                <a:lnTo>
                  <a:pt x="516" y="2250"/>
                </a:lnTo>
                <a:lnTo>
                  <a:pt x="519" y="2254"/>
                </a:lnTo>
                <a:lnTo>
                  <a:pt x="518" y="2254"/>
                </a:lnTo>
                <a:lnTo>
                  <a:pt x="513" y="2253"/>
                </a:lnTo>
                <a:lnTo>
                  <a:pt x="509" y="2253"/>
                </a:lnTo>
                <a:lnTo>
                  <a:pt x="509" y="2254"/>
                </a:lnTo>
                <a:lnTo>
                  <a:pt x="508" y="2254"/>
                </a:lnTo>
                <a:lnTo>
                  <a:pt x="508" y="2256"/>
                </a:lnTo>
                <a:lnTo>
                  <a:pt x="507" y="2257"/>
                </a:lnTo>
                <a:lnTo>
                  <a:pt x="507" y="2258"/>
                </a:lnTo>
                <a:lnTo>
                  <a:pt x="507" y="2259"/>
                </a:lnTo>
                <a:lnTo>
                  <a:pt x="506" y="2261"/>
                </a:lnTo>
                <a:lnTo>
                  <a:pt x="505" y="2261"/>
                </a:lnTo>
                <a:lnTo>
                  <a:pt x="505" y="2262"/>
                </a:lnTo>
                <a:lnTo>
                  <a:pt x="505" y="2261"/>
                </a:lnTo>
                <a:lnTo>
                  <a:pt x="503" y="2261"/>
                </a:lnTo>
                <a:lnTo>
                  <a:pt x="502" y="2261"/>
                </a:lnTo>
                <a:lnTo>
                  <a:pt x="501" y="2262"/>
                </a:lnTo>
                <a:lnTo>
                  <a:pt x="500" y="2262"/>
                </a:lnTo>
                <a:lnTo>
                  <a:pt x="499" y="2264"/>
                </a:lnTo>
                <a:lnTo>
                  <a:pt x="500" y="2264"/>
                </a:lnTo>
                <a:lnTo>
                  <a:pt x="499" y="2265"/>
                </a:lnTo>
                <a:lnTo>
                  <a:pt x="497" y="2264"/>
                </a:lnTo>
                <a:lnTo>
                  <a:pt x="494" y="2265"/>
                </a:lnTo>
                <a:lnTo>
                  <a:pt x="491" y="2267"/>
                </a:lnTo>
                <a:lnTo>
                  <a:pt x="488" y="2269"/>
                </a:lnTo>
                <a:lnTo>
                  <a:pt x="484" y="2271"/>
                </a:lnTo>
                <a:lnTo>
                  <a:pt x="482" y="2273"/>
                </a:lnTo>
                <a:lnTo>
                  <a:pt x="482" y="2274"/>
                </a:lnTo>
                <a:lnTo>
                  <a:pt x="482" y="2276"/>
                </a:lnTo>
                <a:lnTo>
                  <a:pt x="482" y="2277"/>
                </a:lnTo>
                <a:lnTo>
                  <a:pt x="481" y="2277"/>
                </a:lnTo>
                <a:lnTo>
                  <a:pt x="481" y="2278"/>
                </a:lnTo>
                <a:lnTo>
                  <a:pt x="480" y="2279"/>
                </a:lnTo>
                <a:lnTo>
                  <a:pt x="478" y="2281"/>
                </a:lnTo>
                <a:lnTo>
                  <a:pt x="478" y="2282"/>
                </a:lnTo>
                <a:lnTo>
                  <a:pt x="476" y="2281"/>
                </a:lnTo>
                <a:lnTo>
                  <a:pt x="476" y="2279"/>
                </a:lnTo>
                <a:lnTo>
                  <a:pt x="475" y="2281"/>
                </a:lnTo>
                <a:lnTo>
                  <a:pt x="474" y="2281"/>
                </a:lnTo>
                <a:lnTo>
                  <a:pt x="473" y="2282"/>
                </a:lnTo>
                <a:lnTo>
                  <a:pt x="473" y="2283"/>
                </a:lnTo>
                <a:lnTo>
                  <a:pt x="474" y="2283"/>
                </a:lnTo>
                <a:lnTo>
                  <a:pt x="473" y="2283"/>
                </a:lnTo>
                <a:lnTo>
                  <a:pt x="473" y="2284"/>
                </a:lnTo>
                <a:lnTo>
                  <a:pt x="472" y="2284"/>
                </a:lnTo>
                <a:lnTo>
                  <a:pt x="472" y="2283"/>
                </a:lnTo>
                <a:lnTo>
                  <a:pt x="472" y="2284"/>
                </a:lnTo>
                <a:lnTo>
                  <a:pt x="471" y="2284"/>
                </a:lnTo>
                <a:lnTo>
                  <a:pt x="469" y="2284"/>
                </a:lnTo>
                <a:lnTo>
                  <a:pt x="468" y="2285"/>
                </a:lnTo>
                <a:lnTo>
                  <a:pt x="466" y="2289"/>
                </a:lnTo>
                <a:lnTo>
                  <a:pt x="465" y="2289"/>
                </a:lnTo>
                <a:lnTo>
                  <a:pt x="465" y="2290"/>
                </a:lnTo>
                <a:lnTo>
                  <a:pt x="464" y="2291"/>
                </a:lnTo>
                <a:lnTo>
                  <a:pt x="463" y="2291"/>
                </a:lnTo>
                <a:lnTo>
                  <a:pt x="463" y="2292"/>
                </a:lnTo>
                <a:lnTo>
                  <a:pt x="464" y="2292"/>
                </a:lnTo>
                <a:lnTo>
                  <a:pt x="463" y="2292"/>
                </a:lnTo>
                <a:lnTo>
                  <a:pt x="461" y="2292"/>
                </a:lnTo>
                <a:lnTo>
                  <a:pt x="461" y="2293"/>
                </a:lnTo>
                <a:lnTo>
                  <a:pt x="460" y="2294"/>
                </a:lnTo>
                <a:lnTo>
                  <a:pt x="459" y="2295"/>
                </a:lnTo>
                <a:lnTo>
                  <a:pt x="460" y="2295"/>
                </a:lnTo>
                <a:lnTo>
                  <a:pt x="460" y="2296"/>
                </a:lnTo>
                <a:lnTo>
                  <a:pt x="459" y="2295"/>
                </a:lnTo>
                <a:lnTo>
                  <a:pt x="458" y="2295"/>
                </a:lnTo>
                <a:lnTo>
                  <a:pt x="457" y="2296"/>
                </a:lnTo>
                <a:lnTo>
                  <a:pt x="456" y="2298"/>
                </a:lnTo>
                <a:lnTo>
                  <a:pt x="456" y="2299"/>
                </a:lnTo>
                <a:lnTo>
                  <a:pt x="456" y="2300"/>
                </a:lnTo>
                <a:lnTo>
                  <a:pt x="455" y="2299"/>
                </a:lnTo>
                <a:lnTo>
                  <a:pt x="453" y="2300"/>
                </a:lnTo>
                <a:lnTo>
                  <a:pt x="452" y="2301"/>
                </a:lnTo>
                <a:lnTo>
                  <a:pt x="452" y="2302"/>
                </a:lnTo>
                <a:lnTo>
                  <a:pt x="451" y="2302"/>
                </a:lnTo>
                <a:lnTo>
                  <a:pt x="453" y="2304"/>
                </a:lnTo>
                <a:lnTo>
                  <a:pt x="452" y="2304"/>
                </a:lnTo>
                <a:lnTo>
                  <a:pt x="451" y="2302"/>
                </a:lnTo>
                <a:lnTo>
                  <a:pt x="450" y="2302"/>
                </a:lnTo>
                <a:lnTo>
                  <a:pt x="449" y="2302"/>
                </a:lnTo>
                <a:lnTo>
                  <a:pt x="448" y="2303"/>
                </a:lnTo>
                <a:lnTo>
                  <a:pt x="447" y="2304"/>
                </a:lnTo>
                <a:lnTo>
                  <a:pt x="446" y="2306"/>
                </a:lnTo>
                <a:lnTo>
                  <a:pt x="443" y="2307"/>
                </a:lnTo>
                <a:lnTo>
                  <a:pt x="444" y="2308"/>
                </a:lnTo>
                <a:lnTo>
                  <a:pt x="443" y="2307"/>
                </a:lnTo>
                <a:lnTo>
                  <a:pt x="442" y="2307"/>
                </a:lnTo>
                <a:lnTo>
                  <a:pt x="442" y="2308"/>
                </a:lnTo>
                <a:lnTo>
                  <a:pt x="441" y="2309"/>
                </a:lnTo>
                <a:lnTo>
                  <a:pt x="440" y="2310"/>
                </a:lnTo>
                <a:lnTo>
                  <a:pt x="439" y="2311"/>
                </a:lnTo>
                <a:lnTo>
                  <a:pt x="436" y="2312"/>
                </a:lnTo>
                <a:lnTo>
                  <a:pt x="435" y="2312"/>
                </a:lnTo>
                <a:lnTo>
                  <a:pt x="435" y="2311"/>
                </a:lnTo>
                <a:lnTo>
                  <a:pt x="434" y="2311"/>
                </a:lnTo>
                <a:lnTo>
                  <a:pt x="428" y="2314"/>
                </a:lnTo>
                <a:lnTo>
                  <a:pt x="427" y="2314"/>
                </a:lnTo>
                <a:lnTo>
                  <a:pt x="426" y="2314"/>
                </a:lnTo>
                <a:lnTo>
                  <a:pt x="425" y="2312"/>
                </a:lnTo>
                <a:lnTo>
                  <a:pt x="425" y="2314"/>
                </a:lnTo>
                <a:lnTo>
                  <a:pt x="424" y="2314"/>
                </a:lnTo>
                <a:lnTo>
                  <a:pt x="423" y="2315"/>
                </a:lnTo>
                <a:lnTo>
                  <a:pt x="422" y="2315"/>
                </a:lnTo>
                <a:lnTo>
                  <a:pt x="422" y="2316"/>
                </a:lnTo>
                <a:lnTo>
                  <a:pt x="421" y="2316"/>
                </a:lnTo>
                <a:lnTo>
                  <a:pt x="421" y="2317"/>
                </a:lnTo>
                <a:lnTo>
                  <a:pt x="419" y="2317"/>
                </a:lnTo>
                <a:lnTo>
                  <a:pt x="419" y="2318"/>
                </a:lnTo>
                <a:lnTo>
                  <a:pt x="418" y="2318"/>
                </a:lnTo>
                <a:lnTo>
                  <a:pt x="417" y="2318"/>
                </a:lnTo>
                <a:lnTo>
                  <a:pt x="417" y="2319"/>
                </a:lnTo>
                <a:lnTo>
                  <a:pt x="416" y="2319"/>
                </a:lnTo>
                <a:lnTo>
                  <a:pt x="415" y="2320"/>
                </a:lnTo>
                <a:lnTo>
                  <a:pt x="413" y="2321"/>
                </a:lnTo>
                <a:lnTo>
                  <a:pt x="411" y="2323"/>
                </a:lnTo>
                <a:lnTo>
                  <a:pt x="410" y="2324"/>
                </a:lnTo>
                <a:lnTo>
                  <a:pt x="408" y="2325"/>
                </a:lnTo>
                <a:lnTo>
                  <a:pt x="407" y="2325"/>
                </a:lnTo>
                <a:lnTo>
                  <a:pt x="406" y="2326"/>
                </a:lnTo>
                <a:lnTo>
                  <a:pt x="405" y="2327"/>
                </a:lnTo>
                <a:lnTo>
                  <a:pt x="401" y="2329"/>
                </a:lnTo>
                <a:lnTo>
                  <a:pt x="398" y="2332"/>
                </a:lnTo>
                <a:lnTo>
                  <a:pt x="398" y="2333"/>
                </a:lnTo>
                <a:lnTo>
                  <a:pt x="396" y="2334"/>
                </a:lnTo>
                <a:lnTo>
                  <a:pt x="394" y="2335"/>
                </a:lnTo>
                <a:lnTo>
                  <a:pt x="393" y="2335"/>
                </a:lnTo>
                <a:lnTo>
                  <a:pt x="393" y="2336"/>
                </a:lnTo>
                <a:lnTo>
                  <a:pt x="392" y="2336"/>
                </a:lnTo>
                <a:lnTo>
                  <a:pt x="391" y="2336"/>
                </a:lnTo>
                <a:lnTo>
                  <a:pt x="391" y="2337"/>
                </a:lnTo>
                <a:lnTo>
                  <a:pt x="390" y="2337"/>
                </a:lnTo>
                <a:lnTo>
                  <a:pt x="389" y="2337"/>
                </a:lnTo>
                <a:lnTo>
                  <a:pt x="388" y="2337"/>
                </a:lnTo>
                <a:lnTo>
                  <a:pt x="386" y="2337"/>
                </a:lnTo>
                <a:lnTo>
                  <a:pt x="386" y="2336"/>
                </a:lnTo>
                <a:lnTo>
                  <a:pt x="385" y="2335"/>
                </a:lnTo>
                <a:lnTo>
                  <a:pt x="384" y="2335"/>
                </a:lnTo>
                <a:lnTo>
                  <a:pt x="381" y="2336"/>
                </a:lnTo>
                <a:lnTo>
                  <a:pt x="377" y="2338"/>
                </a:lnTo>
                <a:lnTo>
                  <a:pt x="374" y="2341"/>
                </a:lnTo>
                <a:lnTo>
                  <a:pt x="367" y="2346"/>
                </a:lnTo>
                <a:lnTo>
                  <a:pt x="363" y="2351"/>
                </a:lnTo>
                <a:lnTo>
                  <a:pt x="356" y="2360"/>
                </a:lnTo>
                <a:lnTo>
                  <a:pt x="355" y="2360"/>
                </a:lnTo>
                <a:lnTo>
                  <a:pt x="355" y="2359"/>
                </a:lnTo>
                <a:lnTo>
                  <a:pt x="352" y="2357"/>
                </a:lnTo>
                <a:lnTo>
                  <a:pt x="352" y="2356"/>
                </a:lnTo>
                <a:lnTo>
                  <a:pt x="351" y="2356"/>
                </a:lnTo>
                <a:lnTo>
                  <a:pt x="350" y="2356"/>
                </a:lnTo>
                <a:lnTo>
                  <a:pt x="349" y="2356"/>
                </a:lnTo>
                <a:lnTo>
                  <a:pt x="348" y="2356"/>
                </a:lnTo>
                <a:lnTo>
                  <a:pt x="348" y="2354"/>
                </a:lnTo>
                <a:lnTo>
                  <a:pt x="347" y="2353"/>
                </a:lnTo>
                <a:lnTo>
                  <a:pt x="346" y="2353"/>
                </a:lnTo>
                <a:lnTo>
                  <a:pt x="346" y="2352"/>
                </a:lnTo>
                <a:lnTo>
                  <a:pt x="344" y="2352"/>
                </a:lnTo>
                <a:lnTo>
                  <a:pt x="343" y="2352"/>
                </a:lnTo>
                <a:lnTo>
                  <a:pt x="342" y="2352"/>
                </a:lnTo>
                <a:lnTo>
                  <a:pt x="341" y="2352"/>
                </a:lnTo>
                <a:lnTo>
                  <a:pt x="340" y="2352"/>
                </a:lnTo>
                <a:lnTo>
                  <a:pt x="339" y="2352"/>
                </a:lnTo>
                <a:lnTo>
                  <a:pt x="338" y="2352"/>
                </a:lnTo>
                <a:lnTo>
                  <a:pt x="336" y="2353"/>
                </a:lnTo>
                <a:lnTo>
                  <a:pt x="335" y="2353"/>
                </a:lnTo>
                <a:lnTo>
                  <a:pt x="333" y="2353"/>
                </a:lnTo>
                <a:lnTo>
                  <a:pt x="332" y="2354"/>
                </a:lnTo>
                <a:lnTo>
                  <a:pt x="330" y="2357"/>
                </a:lnTo>
                <a:lnTo>
                  <a:pt x="329" y="2357"/>
                </a:lnTo>
                <a:lnTo>
                  <a:pt x="327" y="2357"/>
                </a:lnTo>
                <a:lnTo>
                  <a:pt x="326" y="2358"/>
                </a:lnTo>
                <a:lnTo>
                  <a:pt x="325" y="2358"/>
                </a:lnTo>
                <a:lnTo>
                  <a:pt x="323" y="2360"/>
                </a:lnTo>
                <a:lnTo>
                  <a:pt x="321" y="2361"/>
                </a:lnTo>
                <a:lnTo>
                  <a:pt x="319" y="2362"/>
                </a:lnTo>
                <a:lnTo>
                  <a:pt x="317" y="2363"/>
                </a:lnTo>
                <a:lnTo>
                  <a:pt x="315" y="2367"/>
                </a:lnTo>
                <a:lnTo>
                  <a:pt x="310" y="2373"/>
                </a:lnTo>
                <a:lnTo>
                  <a:pt x="309" y="2374"/>
                </a:lnTo>
                <a:lnTo>
                  <a:pt x="308" y="2375"/>
                </a:lnTo>
                <a:lnTo>
                  <a:pt x="307" y="2376"/>
                </a:lnTo>
                <a:lnTo>
                  <a:pt x="307" y="2377"/>
                </a:lnTo>
                <a:lnTo>
                  <a:pt x="306" y="2377"/>
                </a:lnTo>
                <a:lnTo>
                  <a:pt x="305" y="2378"/>
                </a:lnTo>
                <a:lnTo>
                  <a:pt x="305" y="2379"/>
                </a:lnTo>
                <a:lnTo>
                  <a:pt x="304" y="2381"/>
                </a:lnTo>
                <a:lnTo>
                  <a:pt x="304" y="2382"/>
                </a:lnTo>
                <a:lnTo>
                  <a:pt x="302" y="2383"/>
                </a:lnTo>
                <a:lnTo>
                  <a:pt x="305" y="2385"/>
                </a:lnTo>
                <a:lnTo>
                  <a:pt x="301" y="2384"/>
                </a:lnTo>
                <a:lnTo>
                  <a:pt x="301" y="2383"/>
                </a:lnTo>
                <a:lnTo>
                  <a:pt x="300" y="2383"/>
                </a:lnTo>
                <a:lnTo>
                  <a:pt x="300" y="2384"/>
                </a:lnTo>
                <a:lnTo>
                  <a:pt x="292" y="2395"/>
                </a:lnTo>
                <a:lnTo>
                  <a:pt x="291" y="2395"/>
                </a:lnTo>
                <a:lnTo>
                  <a:pt x="291" y="2396"/>
                </a:lnTo>
                <a:lnTo>
                  <a:pt x="291" y="2398"/>
                </a:lnTo>
                <a:lnTo>
                  <a:pt x="290" y="2398"/>
                </a:lnTo>
                <a:lnTo>
                  <a:pt x="289" y="2399"/>
                </a:lnTo>
                <a:lnTo>
                  <a:pt x="287" y="2402"/>
                </a:lnTo>
                <a:lnTo>
                  <a:pt x="284" y="2404"/>
                </a:lnTo>
                <a:lnTo>
                  <a:pt x="283" y="2405"/>
                </a:lnTo>
                <a:lnTo>
                  <a:pt x="283" y="2407"/>
                </a:lnTo>
                <a:lnTo>
                  <a:pt x="282" y="2408"/>
                </a:lnTo>
                <a:lnTo>
                  <a:pt x="282" y="2409"/>
                </a:lnTo>
                <a:lnTo>
                  <a:pt x="281" y="2409"/>
                </a:lnTo>
                <a:lnTo>
                  <a:pt x="281" y="2410"/>
                </a:lnTo>
                <a:lnTo>
                  <a:pt x="281" y="2411"/>
                </a:lnTo>
                <a:lnTo>
                  <a:pt x="275" y="2416"/>
                </a:lnTo>
                <a:lnTo>
                  <a:pt x="272" y="2416"/>
                </a:lnTo>
                <a:lnTo>
                  <a:pt x="271" y="2416"/>
                </a:lnTo>
                <a:lnTo>
                  <a:pt x="269" y="2416"/>
                </a:lnTo>
                <a:lnTo>
                  <a:pt x="268" y="2415"/>
                </a:lnTo>
                <a:lnTo>
                  <a:pt x="267" y="2415"/>
                </a:lnTo>
                <a:lnTo>
                  <a:pt x="267" y="2413"/>
                </a:lnTo>
                <a:lnTo>
                  <a:pt x="266" y="2413"/>
                </a:lnTo>
                <a:lnTo>
                  <a:pt x="265" y="2412"/>
                </a:lnTo>
                <a:lnTo>
                  <a:pt x="264" y="2411"/>
                </a:lnTo>
                <a:lnTo>
                  <a:pt x="263" y="2410"/>
                </a:lnTo>
                <a:lnTo>
                  <a:pt x="262" y="2409"/>
                </a:lnTo>
                <a:lnTo>
                  <a:pt x="260" y="2409"/>
                </a:lnTo>
                <a:lnTo>
                  <a:pt x="260" y="2408"/>
                </a:lnTo>
                <a:lnTo>
                  <a:pt x="259" y="2408"/>
                </a:lnTo>
                <a:lnTo>
                  <a:pt x="258" y="2407"/>
                </a:lnTo>
                <a:lnTo>
                  <a:pt x="257" y="2407"/>
                </a:lnTo>
                <a:lnTo>
                  <a:pt x="256" y="2407"/>
                </a:lnTo>
                <a:lnTo>
                  <a:pt x="255" y="2407"/>
                </a:lnTo>
                <a:lnTo>
                  <a:pt x="255" y="2405"/>
                </a:lnTo>
                <a:lnTo>
                  <a:pt x="254" y="2405"/>
                </a:lnTo>
                <a:lnTo>
                  <a:pt x="254" y="2404"/>
                </a:lnTo>
                <a:lnTo>
                  <a:pt x="254" y="2403"/>
                </a:lnTo>
                <a:lnTo>
                  <a:pt x="254" y="2402"/>
                </a:lnTo>
                <a:lnTo>
                  <a:pt x="254" y="2401"/>
                </a:lnTo>
                <a:lnTo>
                  <a:pt x="254" y="2400"/>
                </a:lnTo>
                <a:lnTo>
                  <a:pt x="254" y="2399"/>
                </a:lnTo>
                <a:lnTo>
                  <a:pt x="258" y="2399"/>
                </a:lnTo>
                <a:lnTo>
                  <a:pt x="258" y="2398"/>
                </a:lnTo>
                <a:lnTo>
                  <a:pt x="258" y="2396"/>
                </a:lnTo>
                <a:lnTo>
                  <a:pt x="257" y="2396"/>
                </a:lnTo>
                <a:lnTo>
                  <a:pt x="257" y="2398"/>
                </a:lnTo>
                <a:lnTo>
                  <a:pt x="256" y="2398"/>
                </a:lnTo>
                <a:lnTo>
                  <a:pt x="255" y="2398"/>
                </a:lnTo>
                <a:lnTo>
                  <a:pt x="254" y="2398"/>
                </a:lnTo>
                <a:lnTo>
                  <a:pt x="252" y="2398"/>
                </a:lnTo>
                <a:lnTo>
                  <a:pt x="251" y="2398"/>
                </a:lnTo>
                <a:lnTo>
                  <a:pt x="251" y="2396"/>
                </a:lnTo>
                <a:lnTo>
                  <a:pt x="250" y="2396"/>
                </a:lnTo>
                <a:lnTo>
                  <a:pt x="249" y="2398"/>
                </a:lnTo>
                <a:lnTo>
                  <a:pt x="248" y="2398"/>
                </a:lnTo>
                <a:lnTo>
                  <a:pt x="241" y="2399"/>
                </a:lnTo>
                <a:lnTo>
                  <a:pt x="239" y="2400"/>
                </a:lnTo>
                <a:lnTo>
                  <a:pt x="235" y="2400"/>
                </a:lnTo>
                <a:lnTo>
                  <a:pt x="234" y="2401"/>
                </a:lnTo>
                <a:lnTo>
                  <a:pt x="233" y="2401"/>
                </a:lnTo>
                <a:lnTo>
                  <a:pt x="232" y="2401"/>
                </a:lnTo>
                <a:lnTo>
                  <a:pt x="231" y="2401"/>
                </a:lnTo>
                <a:lnTo>
                  <a:pt x="230" y="2401"/>
                </a:lnTo>
                <a:lnTo>
                  <a:pt x="229" y="2401"/>
                </a:lnTo>
                <a:lnTo>
                  <a:pt x="220" y="2404"/>
                </a:lnTo>
                <a:lnTo>
                  <a:pt x="218" y="2404"/>
                </a:lnTo>
                <a:lnTo>
                  <a:pt x="217" y="2404"/>
                </a:lnTo>
                <a:lnTo>
                  <a:pt x="216" y="2405"/>
                </a:lnTo>
                <a:lnTo>
                  <a:pt x="215" y="2405"/>
                </a:lnTo>
                <a:lnTo>
                  <a:pt x="214" y="2407"/>
                </a:lnTo>
                <a:lnTo>
                  <a:pt x="213" y="2408"/>
                </a:lnTo>
                <a:lnTo>
                  <a:pt x="212" y="2408"/>
                </a:lnTo>
                <a:lnTo>
                  <a:pt x="210" y="2409"/>
                </a:lnTo>
                <a:lnTo>
                  <a:pt x="209" y="2410"/>
                </a:lnTo>
                <a:lnTo>
                  <a:pt x="212" y="2412"/>
                </a:lnTo>
                <a:lnTo>
                  <a:pt x="210" y="2412"/>
                </a:lnTo>
                <a:lnTo>
                  <a:pt x="212" y="2412"/>
                </a:lnTo>
                <a:lnTo>
                  <a:pt x="209" y="2410"/>
                </a:lnTo>
                <a:lnTo>
                  <a:pt x="208" y="2411"/>
                </a:lnTo>
                <a:lnTo>
                  <a:pt x="207" y="2412"/>
                </a:lnTo>
                <a:lnTo>
                  <a:pt x="207" y="2413"/>
                </a:lnTo>
                <a:lnTo>
                  <a:pt x="206" y="2415"/>
                </a:lnTo>
                <a:lnTo>
                  <a:pt x="205" y="2416"/>
                </a:lnTo>
                <a:lnTo>
                  <a:pt x="205" y="2417"/>
                </a:lnTo>
                <a:lnTo>
                  <a:pt x="204" y="2418"/>
                </a:lnTo>
                <a:lnTo>
                  <a:pt x="204" y="2419"/>
                </a:lnTo>
                <a:lnTo>
                  <a:pt x="202" y="2420"/>
                </a:lnTo>
                <a:lnTo>
                  <a:pt x="202" y="2421"/>
                </a:lnTo>
                <a:lnTo>
                  <a:pt x="201" y="2421"/>
                </a:lnTo>
                <a:lnTo>
                  <a:pt x="201" y="2423"/>
                </a:lnTo>
                <a:lnTo>
                  <a:pt x="200" y="2424"/>
                </a:lnTo>
                <a:lnTo>
                  <a:pt x="200" y="2425"/>
                </a:lnTo>
                <a:lnTo>
                  <a:pt x="200" y="2426"/>
                </a:lnTo>
                <a:lnTo>
                  <a:pt x="199" y="2426"/>
                </a:lnTo>
                <a:lnTo>
                  <a:pt x="199" y="2427"/>
                </a:lnTo>
                <a:lnTo>
                  <a:pt x="198" y="2427"/>
                </a:lnTo>
                <a:lnTo>
                  <a:pt x="198" y="2428"/>
                </a:lnTo>
                <a:lnTo>
                  <a:pt x="198" y="2429"/>
                </a:lnTo>
                <a:lnTo>
                  <a:pt x="197" y="2429"/>
                </a:lnTo>
                <a:lnTo>
                  <a:pt x="197" y="2430"/>
                </a:lnTo>
                <a:lnTo>
                  <a:pt x="196" y="2430"/>
                </a:lnTo>
                <a:lnTo>
                  <a:pt x="196" y="2432"/>
                </a:lnTo>
                <a:lnTo>
                  <a:pt x="195" y="2432"/>
                </a:lnTo>
                <a:lnTo>
                  <a:pt x="195" y="2433"/>
                </a:lnTo>
                <a:lnTo>
                  <a:pt x="193" y="2433"/>
                </a:lnTo>
                <a:lnTo>
                  <a:pt x="193" y="2434"/>
                </a:lnTo>
                <a:lnTo>
                  <a:pt x="192" y="2434"/>
                </a:lnTo>
                <a:lnTo>
                  <a:pt x="192" y="2435"/>
                </a:lnTo>
                <a:lnTo>
                  <a:pt x="192" y="2436"/>
                </a:lnTo>
                <a:lnTo>
                  <a:pt x="191" y="2436"/>
                </a:lnTo>
                <a:lnTo>
                  <a:pt x="191" y="2435"/>
                </a:lnTo>
                <a:lnTo>
                  <a:pt x="190" y="2435"/>
                </a:lnTo>
                <a:lnTo>
                  <a:pt x="188" y="2436"/>
                </a:lnTo>
                <a:lnTo>
                  <a:pt x="187" y="2436"/>
                </a:lnTo>
                <a:lnTo>
                  <a:pt x="187" y="2437"/>
                </a:lnTo>
                <a:lnTo>
                  <a:pt x="185" y="2437"/>
                </a:lnTo>
                <a:lnTo>
                  <a:pt x="184" y="2438"/>
                </a:lnTo>
                <a:lnTo>
                  <a:pt x="183" y="2440"/>
                </a:lnTo>
                <a:lnTo>
                  <a:pt x="183" y="2441"/>
                </a:lnTo>
                <a:lnTo>
                  <a:pt x="182" y="2441"/>
                </a:lnTo>
                <a:lnTo>
                  <a:pt x="182" y="2442"/>
                </a:lnTo>
                <a:lnTo>
                  <a:pt x="181" y="2443"/>
                </a:lnTo>
                <a:lnTo>
                  <a:pt x="180" y="2444"/>
                </a:lnTo>
                <a:lnTo>
                  <a:pt x="180" y="2445"/>
                </a:lnTo>
                <a:lnTo>
                  <a:pt x="179" y="2445"/>
                </a:lnTo>
                <a:lnTo>
                  <a:pt x="179" y="2446"/>
                </a:lnTo>
                <a:lnTo>
                  <a:pt x="174" y="2453"/>
                </a:lnTo>
                <a:lnTo>
                  <a:pt x="174" y="2454"/>
                </a:lnTo>
                <a:lnTo>
                  <a:pt x="173" y="2454"/>
                </a:lnTo>
                <a:lnTo>
                  <a:pt x="172" y="2454"/>
                </a:lnTo>
                <a:lnTo>
                  <a:pt x="171" y="2454"/>
                </a:lnTo>
                <a:lnTo>
                  <a:pt x="171" y="2455"/>
                </a:lnTo>
                <a:lnTo>
                  <a:pt x="170" y="2455"/>
                </a:lnTo>
                <a:lnTo>
                  <a:pt x="168" y="2455"/>
                </a:lnTo>
                <a:lnTo>
                  <a:pt x="167" y="2457"/>
                </a:lnTo>
                <a:lnTo>
                  <a:pt x="166" y="2457"/>
                </a:lnTo>
                <a:lnTo>
                  <a:pt x="165" y="2458"/>
                </a:lnTo>
                <a:lnTo>
                  <a:pt x="164" y="2458"/>
                </a:lnTo>
                <a:lnTo>
                  <a:pt x="163" y="2458"/>
                </a:lnTo>
                <a:lnTo>
                  <a:pt x="162" y="2458"/>
                </a:lnTo>
                <a:lnTo>
                  <a:pt x="160" y="2458"/>
                </a:lnTo>
                <a:lnTo>
                  <a:pt x="159" y="2458"/>
                </a:lnTo>
                <a:lnTo>
                  <a:pt x="158" y="2458"/>
                </a:lnTo>
                <a:lnTo>
                  <a:pt x="158" y="2459"/>
                </a:lnTo>
                <a:lnTo>
                  <a:pt x="157" y="2459"/>
                </a:lnTo>
                <a:lnTo>
                  <a:pt x="156" y="2459"/>
                </a:lnTo>
                <a:lnTo>
                  <a:pt x="155" y="2459"/>
                </a:lnTo>
                <a:lnTo>
                  <a:pt x="154" y="2459"/>
                </a:lnTo>
                <a:lnTo>
                  <a:pt x="153" y="2459"/>
                </a:lnTo>
                <a:lnTo>
                  <a:pt x="151" y="2459"/>
                </a:lnTo>
                <a:lnTo>
                  <a:pt x="151" y="2460"/>
                </a:lnTo>
                <a:lnTo>
                  <a:pt x="150" y="2460"/>
                </a:lnTo>
                <a:lnTo>
                  <a:pt x="150" y="2459"/>
                </a:lnTo>
                <a:lnTo>
                  <a:pt x="149" y="2459"/>
                </a:lnTo>
                <a:lnTo>
                  <a:pt x="149" y="2460"/>
                </a:lnTo>
                <a:lnTo>
                  <a:pt x="148" y="2460"/>
                </a:lnTo>
                <a:lnTo>
                  <a:pt x="147" y="2460"/>
                </a:lnTo>
                <a:lnTo>
                  <a:pt x="147" y="2461"/>
                </a:lnTo>
                <a:lnTo>
                  <a:pt x="146" y="2461"/>
                </a:lnTo>
                <a:lnTo>
                  <a:pt x="145" y="2461"/>
                </a:lnTo>
                <a:lnTo>
                  <a:pt x="143" y="2461"/>
                </a:lnTo>
                <a:lnTo>
                  <a:pt x="143" y="2462"/>
                </a:lnTo>
                <a:lnTo>
                  <a:pt x="142" y="2462"/>
                </a:lnTo>
                <a:lnTo>
                  <a:pt x="141" y="2463"/>
                </a:lnTo>
                <a:lnTo>
                  <a:pt x="140" y="2463"/>
                </a:lnTo>
                <a:lnTo>
                  <a:pt x="139" y="2463"/>
                </a:lnTo>
                <a:lnTo>
                  <a:pt x="138" y="2463"/>
                </a:lnTo>
                <a:lnTo>
                  <a:pt x="137" y="2463"/>
                </a:lnTo>
                <a:lnTo>
                  <a:pt x="135" y="2462"/>
                </a:lnTo>
                <a:lnTo>
                  <a:pt x="134" y="2462"/>
                </a:lnTo>
                <a:lnTo>
                  <a:pt x="133" y="2461"/>
                </a:lnTo>
                <a:lnTo>
                  <a:pt x="132" y="2461"/>
                </a:lnTo>
                <a:lnTo>
                  <a:pt x="131" y="2461"/>
                </a:lnTo>
                <a:lnTo>
                  <a:pt x="130" y="2461"/>
                </a:lnTo>
                <a:lnTo>
                  <a:pt x="129" y="2461"/>
                </a:lnTo>
                <a:lnTo>
                  <a:pt x="128" y="2461"/>
                </a:lnTo>
                <a:lnTo>
                  <a:pt x="126" y="2461"/>
                </a:lnTo>
                <a:lnTo>
                  <a:pt x="125" y="2461"/>
                </a:lnTo>
                <a:lnTo>
                  <a:pt x="124" y="2461"/>
                </a:lnTo>
                <a:lnTo>
                  <a:pt x="123" y="2461"/>
                </a:lnTo>
                <a:lnTo>
                  <a:pt x="122" y="2461"/>
                </a:lnTo>
                <a:lnTo>
                  <a:pt x="121" y="2461"/>
                </a:lnTo>
                <a:lnTo>
                  <a:pt x="120" y="2461"/>
                </a:lnTo>
                <a:lnTo>
                  <a:pt x="120" y="2462"/>
                </a:lnTo>
                <a:lnTo>
                  <a:pt x="118" y="2462"/>
                </a:lnTo>
                <a:lnTo>
                  <a:pt x="117" y="2462"/>
                </a:lnTo>
                <a:lnTo>
                  <a:pt x="116" y="2462"/>
                </a:lnTo>
                <a:lnTo>
                  <a:pt x="116" y="2463"/>
                </a:lnTo>
                <a:lnTo>
                  <a:pt x="115" y="2463"/>
                </a:lnTo>
                <a:lnTo>
                  <a:pt x="115" y="2462"/>
                </a:lnTo>
                <a:lnTo>
                  <a:pt x="114" y="2462"/>
                </a:lnTo>
                <a:lnTo>
                  <a:pt x="113" y="2462"/>
                </a:lnTo>
                <a:lnTo>
                  <a:pt x="113" y="2463"/>
                </a:lnTo>
                <a:lnTo>
                  <a:pt x="112" y="2463"/>
                </a:lnTo>
                <a:lnTo>
                  <a:pt x="109" y="2463"/>
                </a:lnTo>
                <a:lnTo>
                  <a:pt x="108" y="2465"/>
                </a:lnTo>
                <a:lnTo>
                  <a:pt x="107" y="2466"/>
                </a:lnTo>
                <a:lnTo>
                  <a:pt x="106" y="2466"/>
                </a:lnTo>
                <a:lnTo>
                  <a:pt x="105" y="2467"/>
                </a:lnTo>
                <a:lnTo>
                  <a:pt x="104" y="2468"/>
                </a:lnTo>
                <a:lnTo>
                  <a:pt x="103" y="2468"/>
                </a:lnTo>
                <a:lnTo>
                  <a:pt x="100" y="2469"/>
                </a:lnTo>
                <a:lnTo>
                  <a:pt x="97" y="2469"/>
                </a:lnTo>
                <a:lnTo>
                  <a:pt x="95" y="2470"/>
                </a:lnTo>
                <a:lnTo>
                  <a:pt x="93" y="2470"/>
                </a:lnTo>
                <a:lnTo>
                  <a:pt x="92" y="2470"/>
                </a:lnTo>
                <a:lnTo>
                  <a:pt x="92" y="2471"/>
                </a:lnTo>
                <a:lnTo>
                  <a:pt x="91" y="2471"/>
                </a:lnTo>
                <a:lnTo>
                  <a:pt x="90" y="2472"/>
                </a:lnTo>
                <a:lnTo>
                  <a:pt x="89" y="2472"/>
                </a:lnTo>
                <a:lnTo>
                  <a:pt x="89" y="2474"/>
                </a:lnTo>
                <a:lnTo>
                  <a:pt x="88" y="2474"/>
                </a:lnTo>
                <a:lnTo>
                  <a:pt x="87" y="2474"/>
                </a:lnTo>
                <a:lnTo>
                  <a:pt x="85" y="2474"/>
                </a:lnTo>
                <a:lnTo>
                  <a:pt x="85" y="2475"/>
                </a:lnTo>
                <a:lnTo>
                  <a:pt x="84" y="2476"/>
                </a:lnTo>
                <a:lnTo>
                  <a:pt x="83" y="2477"/>
                </a:lnTo>
                <a:lnTo>
                  <a:pt x="83" y="2478"/>
                </a:lnTo>
                <a:lnTo>
                  <a:pt x="82" y="2478"/>
                </a:lnTo>
                <a:lnTo>
                  <a:pt x="82" y="2479"/>
                </a:lnTo>
                <a:lnTo>
                  <a:pt x="81" y="2479"/>
                </a:lnTo>
                <a:lnTo>
                  <a:pt x="80" y="2479"/>
                </a:lnTo>
                <a:lnTo>
                  <a:pt x="79" y="2480"/>
                </a:lnTo>
                <a:lnTo>
                  <a:pt x="76" y="2484"/>
                </a:lnTo>
                <a:lnTo>
                  <a:pt x="74" y="2486"/>
                </a:lnTo>
                <a:lnTo>
                  <a:pt x="73" y="2488"/>
                </a:lnTo>
                <a:lnTo>
                  <a:pt x="72" y="2488"/>
                </a:lnTo>
                <a:lnTo>
                  <a:pt x="71" y="2488"/>
                </a:lnTo>
                <a:lnTo>
                  <a:pt x="70" y="2488"/>
                </a:lnTo>
                <a:lnTo>
                  <a:pt x="68" y="2488"/>
                </a:lnTo>
                <a:lnTo>
                  <a:pt x="67" y="2488"/>
                </a:lnTo>
                <a:lnTo>
                  <a:pt x="66" y="2488"/>
                </a:lnTo>
                <a:lnTo>
                  <a:pt x="65" y="2488"/>
                </a:lnTo>
                <a:lnTo>
                  <a:pt x="64" y="2488"/>
                </a:lnTo>
                <a:lnTo>
                  <a:pt x="63" y="2488"/>
                </a:lnTo>
                <a:lnTo>
                  <a:pt x="62" y="2488"/>
                </a:lnTo>
                <a:lnTo>
                  <a:pt x="61" y="2488"/>
                </a:lnTo>
                <a:lnTo>
                  <a:pt x="59" y="2488"/>
                </a:lnTo>
                <a:lnTo>
                  <a:pt x="58" y="2488"/>
                </a:lnTo>
                <a:lnTo>
                  <a:pt x="57" y="2488"/>
                </a:lnTo>
                <a:lnTo>
                  <a:pt x="56" y="2488"/>
                </a:lnTo>
                <a:lnTo>
                  <a:pt x="55" y="2488"/>
                </a:lnTo>
                <a:lnTo>
                  <a:pt x="54" y="2488"/>
                </a:lnTo>
                <a:lnTo>
                  <a:pt x="53" y="2488"/>
                </a:lnTo>
                <a:lnTo>
                  <a:pt x="51" y="2488"/>
                </a:lnTo>
                <a:lnTo>
                  <a:pt x="50" y="2490"/>
                </a:lnTo>
                <a:lnTo>
                  <a:pt x="49" y="2490"/>
                </a:lnTo>
                <a:lnTo>
                  <a:pt x="48" y="2491"/>
                </a:lnTo>
                <a:lnTo>
                  <a:pt x="47" y="2491"/>
                </a:lnTo>
                <a:lnTo>
                  <a:pt x="47" y="2492"/>
                </a:lnTo>
                <a:lnTo>
                  <a:pt x="46" y="2492"/>
                </a:lnTo>
                <a:lnTo>
                  <a:pt x="45" y="2493"/>
                </a:lnTo>
                <a:lnTo>
                  <a:pt x="43" y="2494"/>
                </a:lnTo>
                <a:lnTo>
                  <a:pt x="42" y="2495"/>
                </a:lnTo>
                <a:lnTo>
                  <a:pt x="42" y="2496"/>
                </a:lnTo>
                <a:lnTo>
                  <a:pt x="41" y="2496"/>
                </a:lnTo>
                <a:lnTo>
                  <a:pt x="40" y="2497"/>
                </a:lnTo>
                <a:lnTo>
                  <a:pt x="39" y="2497"/>
                </a:lnTo>
                <a:lnTo>
                  <a:pt x="38" y="2497"/>
                </a:lnTo>
                <a:lnTo>
                  <a:pt x="37" y="2496"/>
                </a:lnTo>
                <a:lnTo>
                  <a:pt x="36" y="2496"/>
                </a:lnTo>
                <a:lnTo>
                  <a:pt x="34" y="2496"/>
                </a:lnTo>
                <a:lnTo>
                  <a:pt x="33" y="2496"/>
                </a:lnTo>
                <a:lnTo>
                  <a:pt x="32" y="2495"/>
                </a:lnTo>
                <a:lnTo>
                  <a:pt x="31" y="2495"/>
                </a:lnTo>
                <a:lnTo>
                  <a:pt x="30" y="2494"/>
                </a:lnTo>
                <a:lnTo>
                  <a:pt x="29" y="2494"/>
                </a:lnTo>
                <a:lnTo>
                  <a:pt x="29" y="2493"/>
                </a:lnTo>
                <a:lnTo>
                  <a:pt x="28" y="2493"/>
                </a:lnTo>
                <a:lnTo>
                  <a:pt x="26" y="2492"/>
                </a:lnTo>
                <a:lnTo>
                  <a:pt x="26" y="2491"/>
                </a:lnTo>
                <a:lnTo>
                  <a:pt x="25" y="2490"/>
                </a:lnTo>
                <a:lnTo>
                  <a:pt x="24" y="2488"/>
                </a:lnTo>
                <a:lnTo>
                  <a:pt x="23" y="2487"/>
                </a:lnTo>
                <a:lnTo>
                  <a:pt x="22" y="2486"/>
                </a:lnTo>
                <a:lnTo>
                  <a:pt x="22" y="2485"/>
                </a:lnTo>
                <a:lnTo>
                  <a:pt x="22" y="2484"/>
                </a:lnTo>
                <a:lnTo>
                  <a:pt x="22" y="2483"/>
                </a:lnTo>
                <a:lnTo>
                  <a:pt x="21" y="2483"/>
                </a:lnTo>
                <a:lnTo>
                  <a:pt x="21" y="2482"/>
                </a:lnTo>
                <a:lnTo>
                  <a:pt x="21" y="2480"/>
                </a:lnTo>
                <a:lnTo>
                  <a:pt x="21" y="2479"/>
                </a:lnTo>
                <a:lnTo>
                  <a:pt x="20" y="2479"/>
                </a:lnTo>
                <a:lnTo>
                  <a:pt x="18" y="2478"/>
                </a:lnTo>
                <a:lnTo>
                  <a:pt x="17" y="2478"/>
                </a:lnTo>
                <a:lnTo>
                  <a:pt x="17" y="2477"/>
                </a:lnTo>
                <a:lnTo>
                  <a:pt x="16" y="2477"/>
                </a:lnTo>
                <a:lnTo>
                  <a:pt x="15" y="2477"/>
                </a:lnTo>
                <a:lnTo>
                  <a:pt x="14" y="2476"/>
                </a:lnTo>
                <a:lnTo>
                  <a:pt x="13" y="2475"/>
                </a:lnTo>
                <a:lnTo>
                  <a:pt x="12" y="2474"/>
                </a:lnTo>
                <a:lnTo>
                  <a:pt x="12" y="2472"/>
                </a:lnTo>
                <a:lnTo>
                  <a:pt x="11" y="2472"/>
                </a:lnTo>
                <a:lnTo>
                  <a:pt x="11" y="2471"/>
                </a:lnTo>
                <a:lnTo>
                  <a:pt x="11" y="2470"/>
                </a:lnTo>
                <a:lnTo>
                  <a:pt x="9" y="2468"/>
                </a:lnTo>
                <a:lnTo>
                  <a:pt x="9" y="2466"/>
                </a:lnTo>
                <a:lnTo>
                  <a:pt x="8" y="2465"/>
                </a:lnTo>
                <a:lnTo>
                  <a:pt x="8" y="2463"/>
                </a:lnTo>
                <a:lnTo>
                  <a:pt x="7" y="2462"/>
                </a:lnTo>
                <a:lnTo>
                  <a:pt x="7" y="2461"/>
                </a:lnTo>
                <a:lnTo>
                  <a:pt x="6" y="2461"/>
                </a:lnTo>
                <a:lnTo>
                  <a:pt x="5" y="2457"/>
                </a:lnTo>
                <a:lnTo>
                  <a:pt x="3" y="2451"/>
                </a:lnTo>
                <a:lnTo>
                  <a:pt x="1" y="2450"/>
                </a:lnTo>
                <a:lnTo>
                  <a:pt x="1" y="2449"/>
                </a:lnTo>
                <a:lnTo>
                  <a:pt x="1" y="2448"/>
                </a:lnTo>
                <a:lnTo>
                  <a:pt x="1" y="2446"/>
                </a:lnTo>
                <a:lnTo>
                  <a:pt x="1" y="2443"/>
                </a:lnTo>
                <a:lnTo>
                  <a:pt x="1" y="2438"/>
                </a:lnTo>
                <a:lnTo>
                  <a:pt x="1" y="2435"/>
                </a:lnTo>
                <a:lnTo>
                  <a:pt x="1" y="2434"/>
                </a:lnTo>
                <a:lnTo>
                  <a:pt x="1" y="2433"/>
                </a:lnTo>
                <a:lnTo>
                  <a:pt x="1" y="2430"/>
                </a:lnTo>
                <a:lnTo>
                  <a:pt x="0" y="2429"/>
                </a:lnTo>
                <a:lnTo>
                  <a:pt x="0" y="2428"/>
                </a:lnTo>
                <a:lnTo>
                  <a:pt x="0" y="2427"/>
                </a:lnTo>
                <a:lnTo>
                  <a:pt x="1" y="2426"/>
                </a:lnTo>
                <a:lnTo>
                  <a:pt x="3" y="2425"/>
                </a:lnTo>
                <a:lnTo>
                  <a:pt x="3" y="2424"/>
                </a:lnTo>
                <a:lnTo>
                  <a:pt x="4" y="2424"/>
                </a:lnTo>
                <a:lnTo>
                  <a:pt x="5" y="2423"/>
                </a:lnTo>
                <a:lnTo>
                  <a:pt x="4" y="2421"/>
                </a:lnTo>
                <a:lnTo>
                  <a:pt x="5" y="2421"/>
                </a:lnTo>
                <a:lnTo>
                  <a:pt x="5" y="2423"/>
                </a:lnTo>
                <a:lnTo>
                  <a:pt x="6" y="2421"/>
                </a:lnTo>
                <a:lnTo>
                  <a:pt x="7" y="2420"/>
                </a:lnTo>
                <a:lnTo>
                  <a:pt x="8" y="2420"/>
                </a:lnTo>
                <a:lnTo>
                  <a:pt x="7" y="2419"/>
                </a:lnTo>
                <a:lnTo>
                  <a:pt x="6" y="2418"/>
                </a:lnTo>
                <a:lnTo>
                  <a:pt x="7" y="2418"/>
                </a:lnTo>
                <a:lnTo>
                  <a:pt x="6" y="2418"/>
                </a:lnTo>
                <a:lnTo>
                  <a:pt x="8" y="2419"/>
                </a:lnTo>
                <a:lnTo>
                  <a:pt x="8" y="2418"/>
                </a:lnTo>
                <a:lnTo>
                  <a:pt x="9" y="2418"/>
                </a:lnTo>
                <a:lnTo>
                  <a:pt x="7" y="2416"/>
                </a:lnTo>
                <a:lnTo>
                  <a:pt x="6" y="2416"/>
                </a:lnTo>
                <a:lnTo>
                  <a:pt x="5" y="2415"/>
                </a:lnTo>
                <a:lnTo>
                  <a:pt x="5" y="2416"/>
                </a:lnTo>
                <a:lnTo>
                  <a:pt x="6" y="2415"/>
                </a:lnTo>
                <a:lnTo>
                  <a:pt x="5" y="2415"/>
                </a:lnTo>
                <a:lnTo>
                  <a:pt x="7" y="2416"/>
                </a:lnTo>
                <a:lnTo>
                  <a:pt x="9" y="2418"/>
                </a:lnTo>
                <a:lnTo>
                  <a:pt x="11" y="2417"/>
                </a:lnTo>
                <a:lnTo>
                  <a:pt x="11" y="2416"/>
                </a:lnTo>
                <a:lnTo>
                  <a:pt x="12" y="2415"/>
                </a:lnTo>
                <a:lnTo>
                  <a:pt x="12" y="2413"/>
                </a:lnTo>
                <a:lnTo>
                  <a:pt x="12" y="2412"/>
                </a:lnTo>
                <a:lnTo>
                  <a:pt x="12" y="2410"/>
                </a:lnTo>
                <a:lnTo>
                  <a:pt x="12" y="2408"/>
                </a:lnTo>
                <a:lnTo>
                  <a:pt x="13" y="2408"/>
                </a:lnTo>
                <a:lnTo>
                  <a:pt x="13" y="2407"/>
                </a:lnTo>
                <a:lnTo>
                  <a:pt x="12" y="2407"/>
                </a:lnTo>
                <a:lnTo>
                  <a:pt x="12" y="2405"/>
                </a:lnTo>
                <a:lnTo>
                  <a:pt x="11" y="2404"/>
                </a:lnTo>
                <a:lnTo>
                  <a:pt x="12" y="2405"/>
                </a:lnTo>
                <a:lnTo>
                  <a:pt x="13" y="2405"/>
                </a:lnTo>
                <a:lnTo>
                  <a:pt x="13" y="2403"/>
                </a:lnTo>
                <a:lnTo>
                  <a:pt x="12" y="2402"/>
                </a:lnTo>
                <a:lnTo>
                  <a:pt x="15" y="2399"/>
                </a:lnTo>
                <a:lnTo>
                  <a:pt x="16" y="2398"/>
                </a:lnTo>
                <a:lnTo>
                  <a:pt x="17" y="2396"/>
                </a:lnTo>
                <a:lnTo>
                  <a:pt x="17" y="2395"/>
                </a:lnTo>
                <a:lnTo>
                  <a:pt x="17" y="2394"/>
                </a:lnTo>
                <a:lnTo>
                  <a:pt x="16" y="2394"/>
                </a:lnTo>
                <a:lnTo>
                  <a:pt x="16" y="2393"/>
                </a:lnTo>
                <a:lnTo>
                  <a:pt x="16" y="2392"/>
                </a:lnTo>
                <a:lnTo>
                  <a:pt x="18" y="2391"/>
                </a:lnTo>
                <a:lnTo>
                  <a:pt x="18" y="2390"/>
                </a:lnTo>
                <a:lnTo>
                  <a:pt x="20" y="2390"/>
                </a:lnTo>
                <a:lnTo>
                  <a:pt x="20" y="2388"/>
                </a:lnTo>
                <a:lnTo>
                  <a:pt x="21" y="2388"/>
                </a:lnTo>
                <a:lnTo>
                  <a:pt x="21" y="2387"/>
                </a:lnTo>
                <a:lnTo>
                  <a:pt x="22" y="2387"/>
                </a:lnTo>
                <a:lnTo>
                  <a:pt x="23" y="2387"/>
                </a:lnTo>
                <a:lnTo>
                  <a:pt x="23" y="2386"/>
                </a:lnTo>
                <a:lnTo>
                  <a:pt x="24" y="2386"/>
                </a:lnTo>
                <a:lnTo>
                  <a:pt x="24" y="2385"/>
                </a:lnTo>
                <a:lnTo>
                  <a:pt x="25" y="2385"/>
                </a:lnTo>
                <a:lnTo>
                  <a:pt x="25" y="2384"/>
                </a:lnTo>
                <a:lnTo>
                  <a:pt x="26" y="2384"/>
                </a:lnTo>
                <a:lnTo>
                  <a:pt x="25" y="2383"/>
                </a:lnTo>
                <a:lnTo>
                  <a:pt x="25" y="2382"/>
                </a:lnTo>
                <a:lnTo>
                  <a:pt x="24" y="2381"/>
                </a:lnTo>
                <a:lnTo>
                  <a:pt x="25" y="2382"/>
                </a:lnTo>
                <a:lnTo>
                  <a:pt x="25" y="2383"/>
                </a:lnTo>
                <a:lnTo>
                  <a:pt x="26" y="2382"/>
                </a:lnTo>
                <a:lnTo>
                  <a:pt x="24" y="2378"/>
                </a:lnTo>
                <a:lnTo>
                  <a:pt x="24" y="2377"/>
                </a:lnTo>
                <a:lnTo>
                  <a:pt x="24" y="2378"/>
                </a:lnTo>
                <a:lnTo>
                  <a:pt x="26" y="2382"/>
                </a:lnTo>
                <a:lnTo>
                  <a:pt x="29" y="2385"/>
                </a:lnTo>
                <a:lnTo>
                  <a:pt x="30" y="2384"/>
                </a:lnTo>
                <a:lnTo>
                  <a:pt x="29" y="2384"/>
                </a:lnTo>
                <a:lnTo>
                  <a:pt x="30" y="2384"/>
                </a:lnTo>
                <a:lnTo>
                  <a:pt x="29" y="2383"/>
                </a:lnTo>
                <a:lnTo>
                  <a:pt x="28" y="2382"/>
                </a:lnTo>
                <a:lnTo>
                  <a:pt x="29" y="2381"/>
                </a:lnTo>
                <a:lnTo>
                  <a:pt x="26" y="2378"/>
                </a:lnTo>
                <a:lnTo>
                  <a:pt x="29" y="2381"/>
                </a:lnTo>
                <a:lnTo>
                  <a:pt x="31" y="2379"/>
                </a:lnTo>
                <a:lnTo>
                  <a:pt x="32" y="2378"/>
                </a:lnTo>
                <a:lnTo>
                  <a:pt x="32" y="2377"/>
                </a:lnTo>
                <a:lnTo>
                  <a:pt x="31" y="2377"/>
                </a:lnTo>
                <a:lnTo>
                  <a:pt x="32" y="2377"/>
                </a:lnTo>
                <a:lnTo>
                  <a:pt x="33" y="2378"/>
                </a:lnTo>
                <a:lnTo>
                  <a:pt x="33" y="2377"/>
                </a:lnTo>
                <a:lnTo>
                  <a:pt x="32" y="2377"/>
                </a:lnTo>
                <a:lnTo>
                  <a:pt x="34" y="2376"/>
                </a:lnTo>
                <a:lnTo>
                  <a:pt x="31" y="2371"/>
                </a:lnTo>
                <a:lnTo>
                  <a:pt x="29" y="2373"/>
                </a:lnTo>
                <a:lnTo>
                  <a:pt x="33" y="2370"/>
                </a:lnTo>
                <a:lnTo>
                  <a:pt x="31" y="2371"/>
                </a:lnTo>
                <a:lnTo>
                  <a:pt x="34" y="2376"/>
                </a:lnTo>
                <a:lnTo>
                  <a:pt x="38" y="2381"/>
                </a:lnTo>
                <a:lnTo>
                  <a:pt x="40" y="2378"/>
                </a:lnTo>
                <a:lnTo>
                  <a:pt x="41" y="2378"/>
                </a:lnTo>
                <a:lnTo>
                  <a:pt x="42" y="2379"/>
                </a:lnTo>
                <a:lnTo>
                  <a:pt x="43" y="2378"/>
                </a:lnTo>
                <a:lnTo>
                  <a:pt x="42" y="2376"/>
                </a:lnTo>
                <a:lnTo>
                  <a:pt x="41" y="2377"/>
                </a:lnTo>
                <a:lnTo>
                  <a:pt x="41" y="2376"/>
                </a:lnTo>
                <a:lnTo>
                  <a:pt x="41" y="2375"/>
                </a:lnTo>
                <a:lnTo>
                  <a:pt x="42" y="2375"/>
                </a:lnTo>
                <a:lnTo>
                  <a:pt x="41" y="2374"/>
                </a:lnTo>
                <a:lnTo>
                  <a:pt x="40" y="2371"/>
                </a:lnTo>
                <a:lnTo>
                  <a:pt x="41" y="2374"/>
                </a:lnTo>
                <a:lnTo>
                  <a:pt x="42" y="2375"/>
                </a:lnTo>
                <a:lnTo>
                  <a:pt x="42" y="2373"/>
                </a:lnTo>
                <a:lnTo>
                  <a:pt x="42" y="2374"/>
                </a:lnTo>
                <a:lnTo>
                  <a:pt x="45" y="2373"/>
                </a:lnTo>
                <a:lnTo>
                  <a:pt x="45" y="2374"/>
                </a:lnTo>
                <a:lnTo>
                  <a:pt x="48" y="2371"/>
                </a:lnTo>
                <a:lnTo>
                  <a:pt x="46" y="2368"/>
                </a:lnTo>
                <a:lnTo>
                  <a:pt x="46" y="2367"/>
                </a:lnTo>
                <a:lnTo>
                  <a:pt x="47" y="2366"/>
                </a:lnTo>
                <a:lnTo>
                  <a:pt x="47" y="2367"/>
                </a:lnTo>
                <a:lnTo>
                  <a:pt x="48" y="2367"/>
                </a:lnTo>
                <a:lnTo>
                  <a:pt x="49" y="2366"/>
                </a:lnTo>
                <a:lnTo>
                  <a:pt x="50" y="2366"/>
                </a:lnTo>
                <a:lnTo>
                  <a:pt x="50" y="2365"/>
                </a:lnTo>
                <a:lnTo>
                  <a:pt x="51" y="2365"/>
                </a:lnTo>
                <a:lnTo>
                  <a:pt x="51" y="2363"/>
                </a:lnTo>
                <a:lnTo>
                  <a:pt x="53" y="2363"/>
                </a:lnTo>
                <a:lnTo>
                  <a:pt x="54" y="2365"/>
                </a:lnTo>
                <a:lnTo>
                  <a:pt x="55" y="2365"/>
                </a:lnTo>
                <a:lnTo>
                  <a:pt x="58" y="2365"/>
                </a:lnTo>
                <a:lnTo>
                  <a:pt x="59" y="2365"/>
                </a:lnTo>
                <a:lnTo>
                  <a:pt x="59" y="2366"/>
                </a:lnTo>
                <a:lnTo>
                  <a:pt x="62" y="2365"/>
                </a:lnTo>
                <a:lnTo>
                  <a:pt x="62" y="2363"/>
                </a:lnTo>
                <a:lnTo>
                  <a:pt x="63" y="2362"/>
                </a:lnTo>
                <a:lnTo>
                  <a:pt x="66" y="2360"/>
                </a:lnTo>
                <a:lnTo>
                  <a:pt x="66" y="2359"/>
                </a:lnTo>
                <a:lnTo>
                  <a:pt x="67" y="2358"/>
                </a:lnTo>
                <a:lnTo>
                  <a:pt x="68" y="2359"/>
                </a:lnTo>
                <a:lnTo>
                  <a:pt x="68" y="2360"/>
                </a:lnTo>
                <a:lnTo>
                  <a:pt x="70" y="2360"/>
                </a:lnTo>
                <a:lnTo>
                  <a:pt x="70" y="2359"/>
                </a:lnTo>
                <a:lnTo>
                  <a:pt x="71" y="2358"/>
                </a:lnTo>
                <a:lnTo>
                  <a:pt x="71" y="2357"/>
                </a:lnTo>
                <a:lnTo>
                  <a:pt x="71" y="2356"/>
                </a:lnTo>
                <a:lnTo>
                  <a:pt x="72" y="2354"/>
                </a:lnTo>
                <a:lnTo>
                  <a:pt x="72" y="2356"/>
                </a:lnTo>
                <a:lnTo>
                  <a:pt x="73" y="2354"/>
                </a:lnTo>
                <a:lnTo>
                  <a:pt x="72" y="2354"/>
                </a:lnTo>
                <a:lnTo>
                  <a:pt x="72" y="2353"/>
                </a:lnTo>
                <a:lnTo>
                  <a:pt x="71" y="2352"/>
                </a:lnTo>
                <a:lnTo>
                  <a:pt x="70" y="2352"/>
                </a:lnTo>
                <a:lnTo>
                  <a:pt x="68" y="2352"/>
                </a:lnTo>
                <a:lnTo>
                  <a:pt x="67" y="2351"/>
                </a:lnTo>
                <a:lnTo>
                  <a:pt x="67" y="2350"/>
                </a:lnTo>
                <a:lnTo>
                  <a:pt x="66" y="2349"/>
                </a:lnTo>
                <a:lnTo>
                  <a:pt x="66" y="2350"/>
                </a:lnTo>
                <a:lnTo>
                  <a:pt x="65" y="2350"/>
                </a:lnTo>
                <a:lnTo>
                  <a:pt x="63" y="2349"/>
                </a:lnTo>
                <a:lnTo>
                  <a:pt x="58" y="2348"/>
                </a:lnTo>
                <a:lnTo>
                  <a:pt x="58" y="2346"/>
                </a:lnTo>
                <a:lnTo>
                  <a:pt x="59" y="2345"/>
                </a:lnTo>
                <a:lnTo>
                  <a:pt x="59" y="2343"/>
                </a:lnTo>
                <a:lnTo>
                  <a:pt x="61" y="2342"/>
                </a:lnTo>
                <a:lnTo>
                  <a:pt x="59" y="2341"/>
                </a:lnTo>
                <a:lnTo>
                  <a:pt x="59" y="2340"/>
                </a:lnTo>
                <a:lnTo>
                  <a:pt x="59" y="2338"/>
                </a:lnTo>
                <a:lnTo>
                  <a:pt x="59" y="2337"/>
                </a:lnTo>
                <a:lnTo>
                  <a:pt x="59" y="2336"/>
                </a:lnTo>
                <a:lnTo>
                  <a:pt x="59" y="2335"/>
                </a:lnTo>
                <a:lnTo>
                  <a:pt x="59" y="2334"/>
                </a:lnTo>
                <a:lnTo>
                  <a:pt x="59" y="2333"/>
                </a:lnTo>
                <a:lnTo>
                  <a:pt x="59" y="2332"/>
                </a:lnTo>
                <a:lnTo>
                  <a:pt x="59" y="2331"/>
                </a:lnTo>
                <a:lnTo>
                  <a:pt x="58" y="2331"/>
                </a:lnTo>
                <a:lnTo>
                  <a:pt x="58" y="2329"/>
                </a:lnTo>
                <a:lnTo>
                  <a:pt x="58" y="2328"/>
                </a:lnTo>
                <a:lnTo>
                  <a:pt x="57" y="2328"/>
                </a:lnTo>
                <a:lnTo>
                  <a:pt x="57" y="2327"/>
                </a:lnTo>
                <a:lnTo>
                  <a:pt x="57" y="2326"/>
                </a:lnTo>
                <a:lnTo>
                  <a:pt x="56" y="2326"/>
                </a:lnTo>
                <a:lnTo>
                  <a:pt x="55" y="2326"/>
                </a:lnTo>
                <a:lnTo>
                  <a:pt x="54" y="2326"/>
                </a:lnTo>
                <a:lnTo>
                  <a:pt x="54" y="2325"/>
                </a:lnTo>
                <a:lnTo>
                  <a:pt x="57" y="2320"/>
                </a:lnTo>
                <a:lnTo>
                  <a:pt x="58" y="2315"/>
                </a:lnTo>
                <a:lnTo>
                  <a:pt x="58" y="2314"/>
                </a:lnTo>
                <a:lnTo>
                  <a:pt x="58" y="2312"/>
                </a:lnTo>
                <a:lnTo>
                  <a:pt x="58" y="2311"/>
                </a:lnTo>
                <a:lnTo>
                  <a:pt x="58" y="2310"/>
                </a:lnTo>
                <a:lnTo>
                  <a:pt x="58" y="2309"/>
                </a:lnTo>
                <a:lnTo>
                  <a:pt x="58" y="2308"/>
                </a:lnTo>
                <a:lnTo>
                  <a:pt x="59" y="2308"/>
                </a:lnTo>
                <a:lnTo>
                  <a:pt x="59" y="2307"/>
                </a:lnTo>
                <a:lnTo>
                  <a:pt x="58" y="2307"/>
                </a:lnTo>
                <a:lnTo>
                  <a:pt x="58" y="2306"/>
                </a:lnTo>
                <a:lnTo>
                  <a:pt x="59" y="2306"/>
                </a:lnTo>
                <a:lnTo>
                  <a:pt x="59" y="2304"/>
                </a:lnTo>
                <a:lnTo>
                  <a:pt x="61" y="2304"/>
                </a:lnTo>
                <a:lnTo>
                  <a:pt x="61" y="2303"/>
                </a:lnTo>
                <a:lnTo>
                  <a:pt x="61" y="2302"/>
                </a:lnTo>
                <a:lnTo>
                  <a:pt x="61" y="2301"/>
                </a:lnTo>
                <a:lnTo>
                  <a:pt x="62" y="2301"/>
                </a:lnTo>
                <a:lnTo>
                  <a:pt x="62" y="2300"/>
                </a:lnTo>
                <a:lnTo>
                  <a:pt x="62" y="2299"/>
                </a:lnTo>
                <a:lnTo>
                  <a:pt x="62" y="2298"/>
                </a:lnTo>
                <a:lnTo>
                  <a:pt x="62" y="2296"/>
                </a:lnTo>
                <a:lnTo>
                  <a:pt x="63" y="2295"/>
                </a:lnTo>
                <a:lnTo>
                  <a:pt x="63" y="2294"/>
                </a:lnTo>
                <a:lnTo>
                  <a:pt x="64" y="2293"/>
                </a:lnTo>
                <a:lnTo>
                  <a:pt x="64" y="2292"/>
                </a:lnTo>
                <a:lnTo>
                  <a:pt x="64" y="2291"/>
                </a:lnTo>
                <a:lnTo>
                  <a:pt x="65" y="2291"/>
                </a:lnTo>
                <a:lnTo>
                  <a:pt x="65" y="2290"/>
                </a:lnTo>
                <a:lnTo>
                  <a:pt x="65" y="2289"/>
                </a:lnTo>
                <a:lnTo>
                  <a:pt x="65" y="2287"/>
                </a:lnTo>
                <a:lnTo>
                  <a:pt x="65" y="2286"/>
                </a:lnTo>
                <a:lnTo>
                  <a:pt x="64" y="2286"/>
                </a:lnTo>
                <a:lnTo>
                  <a:pt x="64" y="2284"/>
                </a:lnTo>
                <a:lnTo>
                  <a:pt x="64" y="2281"/>
                </a:lnTo>
                <a:lnTo>
                  <a:pt x="62" y="2281"/>
                </a:lnTo>
                <a:lnTo>
                  <a:pt x="62" y="2275"/>
                </a:lnTo>
                <a:lnTo>
                  <a:pt x="63" y="2275"/>
                </a:lnTo>
                <a:lnTo>
                  <a:pt x="63" y="2274"/>
                </a:lnTo>
                <a:lnTo>
                  <a:pt x="63" y="2273"/>
                </a:lnTo>
                <a:lnTo>
                  <a:pt x="63" y="2271"/>
                </a:lnTo>
                <a:lnTo>
                  <a:pt x="63" y="2270"/>
                </a:lnTo>
                <a:lnTo>
                  <a:pt x="63" y="2269"/>
                </a:lnTo>
                <a:lnTo>
                  <a:pt x="62" y="2269"/>
                </a:lnTo>
                <a:lnTo>
                  <a:pt x="62" y="2268"/>
                </a:lnTo>
                <a:lnTo>
                  <a:pt x="62" y="2267"/>
                </a:lnTo>
                <a:lnTo>
                  <a:pt x="61" y="2267"/>
                </a:lnTo>
                <a:lnTo>
                  <a:pt x="59" y="2267"/>
                </a:lnTo>
                <a:lnTo>
                  <a:pt x="61" y="2267"/>
                </a:lnTo>
                <a:lnTo>
                  <a:pt x="61" y="2266"/>
                </a:lnTo>
                <a:lnTo>
                  <a:pt x="59" y="2266"/>
                </a:lnTo>
                <a:lnTo>
                  <a:pt x="59" y="2265"/>
                </a:lnTo>
                <a:lnTo>
                  <a:pt x="58" y="2265"/>
                </a:lnTo>
                <a:lnTo>
                  <a:pt x="58" y="2264"/>
                </a:lnTo>
                <a:lnTo>
                  <a:pt x="58" y="2262"/>
                </a:lnTo>
                <a:lnTo>
                  <a:pt x="57" y="2262"/>
                </a:lnTo>
                <a:lnTo>
                  <a:pt x="57" y="2261"/>
                </a:lnTo>
                <a:lnTo>
                  <a:pt x="56" y="2261"/>
                </a:lnTo>
                <a:lnTo>
                  <a:pt x="56" y="2260"/>
                </a:lnTo>
                <a:lnTo>
                  <a:pt x="55" y="2259"/>
                </a:lnTo>
                <a:lnTo>
                  <a:pt x="54" y="2259"/>
                </a:lnTo>
                <a:lnTo>
                  <a:pt x="54" y="2258"/>
                </a:lnTo>
                <a:lnTo>
                  <a:pt x="54" y="2257"/>
                </a:lnTo>
                <a:lnTo>
                  <a:pt x="54" y="2256"/>
                </a:lnTo>
                <a:lnTo>
                  <a:pt x="54" y="2254"/>
                </a:lnTo>
                <a:lnTo>
                  <a:pt x="53" y="2254"/>
                </a:lnTo>
                <a:lnTo>
                  <a:pt x="51" y="2254"/>
                </a:lnTo>
                <a:lnTo>
                  <a:pt x="50" y="2254"/>
                </a:lnTo>
                <a:lnTo>
                  <a:pt x="50" y="2256"/>
                </a:lnTo>
                <a:lnTo>
                  <a:pt x="49" y="2256"/>
                </a:lnTo>
                <a:lnTo>
                  <a:pt x="48" y="2256"/>
                </a:lnTo>
                <a:lnTo>
                  <a:pt x="48" y="2254"/>
                </a:lnTo>
                <a:lnTo>
                  <a:pt x="48" y="2253"/>
                </a:lnTo>
                <a:lnTo>
                  <a:pt x="48" y="2252"/>
                </a:lnTo>
                <a:lnTo>
                  <a:pt x="49" y="2252"/>
                </a:lnTo>
                <a:lnTo>
                  <a:pt x="50" y="2252"/>
                </a:lnTo>
                <a:lnTo>
                  <a:pt x="50" y="2251"/>
                </a:lnTo>
                <a:lnTo>
                  <a:pt x="50" y="2250"/>
                </a:lnTo>
                <a:lnTo>
                  <a:pt x="51" y="2250"/>
                </a:lnTo>
                <a:lnTo>
                  <a:pt x="51" y="2249"/>
                </a:lnTo>
                <a:lnTo>
                  <a:pt x="51" y="2248"/>
                </a:lnTo>
                <a:lnTo>
                  <a:pt x="51" y="2247"/>
                </a:lnTo>
                <a:lnTo>
                  <a:pt x="51" y="2245"/>
                </a:lnTo>
                <a:lnTo>
                  <a:pt x="50" y="2245"/>
                </a:lnTo>
                <a:lnTo>
                  <a:pt x="50" y="2244"/>
                </a:lnTo>
                <a:lnTo>
                  <a:pt x="49" y="2243"/>
                </a:lnTo>
                <a:lnTo>
                  <a:pt x="49" y="2242"/>
                </a:lnTo>
                <a:lnTo>
                  <a:pt x="48" y="2242"/>
                </a:lnTo>
                <a:lnTo>
                  <a:pt x="48" y="2241"/>
                </a:lnTo>
                <a:lnTo>
                  <a:pt x="48" y="2240"/>
                </a:lnTo>
                <a:lnTo>
                  <a:pt x="48" y="2239"/>
                </a:lnTo>
                <a:lnTo>
                  <a:pt x="48" y="2237"/>
                </a:lnTo>
                <a:lnTo>
                  <a:pt x="47" y="2237"/>
                </a:lnTo>
                <a:lnTo>
                  <a:pt x="47" y="2236"/>
                </a:lnTo>
                <a:lnTo>
                  <a:pt x="47" y="2234"/>
                </a:lnTo>
                <a:lnTo>
                  <a:pt x="47" y="2233"/>
                </a:lnTo>
                <a:lnTo>
                  <a:pt x="47" y="2232"/>
                </a:lnTo>
                <a:lnTo>
                  <a:pt x="47" y="2231"/>
                </a:lnTo>
                <a:lnTo>
                  <a:pt x="47" y="2229"/>
                </a:lnTo>
                <a:lnTo>
                  <a:pt x="46" y="2229"/>
                </a:lnTo>
                <a:lnTo>
                  <a:pt x="45" y="2228"/>
                </a:lnTo>
                <a:lnTo>
                  <a:pt x="45" y="2227"/>
                </a:lnTo>
                <a:lnTo>
                  <a:pt x="45" y="2226"/>
                </a:lnTo>
                <a:lnTo>
                  <a:pt x="43" y="2225"/>
                </a:lnTo>
                <a:lnTo>
                  <a:pt x="43" y="2224"/>
                </a:lnTo>
                <a:lnTo>
                  <a:pt x="43" y="2223"/>
                </a:lnTo>
                <a:lnTo>
                  <a:pt x="42" y="2223"/>
                </a:lnTo>
                <a:lnTo>
                  <a:pt x="42" y="2222"/>
                </a:lnTo>
                <a:lnTo>
                  <a:pt x="41" y="2222"/>
                </a:lnTo>
                <a:lnTo>
                  <a:pt x="41" y="2220"/>
                </a:lnTo>
                <a:lnTo>
                  <a:pt x="37" y="2217"/>
                </a:lnTo>
                <a:lnTo>
                  <a:pt x="36" y="2218"/>
                </a:lnTo>
                <a:lnTo>
                  <a:pt x="36" y="2217"/>
                </a:lnTo>
                <a:lnTo>
                  <a:pt x="37" y="2215"/>
                </a:lnTo>
                <a:lnTo>
                  <a:pt x="38" y="2215"/>
                </a:lnTo>
                <a:lnTo>
                  <a:pt x="41" y="2207"/>
                </a:lnTo>
                <a:lnTo>
                  <a:pt x="45" y="2202"/>
                </a:lnTo>
                <a:lnTo>
                  <a:pt x="56" y="2190"/>
                </a:lnTo>
                <a:lnTo>
                  <a:pt x="57" y="2190"/>
                </a:lnTo>
                <a:lnTo>
                  <a:pt x="57" y="2189"/>
                </a:lnTo>
                <a:lnTo>
                  <a:pt x="57" y="2190"/>
                </a:lnTo>
                <a:lnTo>
                  <a:pt x="56" y="2191"/>
                </a:lnTo>
                <a:lnTo>
                  <a:pt x="58" y="2193"/>
                </a:lnTo>
                <a:lnTo>
                  <a:pt x="61" y="2194"/>
                </a:lnTo>
                <a:lnTo>
                  <a:pt x="62" y="2194"/>
                </a:lnTo>
                <a:lnTo>
                  <a:pt x="63" y="2194"/>
                </a:lnTo>
                <a:lnTo>
                  <a:pt x="64" y="2194"/>
                </a:lnTo>
                <a:lnTo>
                  <a:pt x="65" y="2193"/>
                </a:lnTo>
                <a:lnTo>
                  <a:pt x="66" y="2193"/>
                </a:lnTo>
                <a:lnTo>
                  <a:pt x="67" y="2192"/>
                </a:lnTo>
                <a:lnTo>
                  <a:pt x="68" y="2192"/>
                </a:lnTo>
                <a:lnTo>
                  <a:pt x="68" y="2191"/>
                </a:lnTo>
                <a:lnTo>
                  <a:pt x="70" y="2191"/>
                </a:lnTo>
                <a:lnTo>
                  <a:pt x="71" y="2190"/>
                </a:lnTo>
                <a:lnTo>
                  <a:pt x="72" y="2189"/>
                </a:lnTo>
                <a:lnTo>
                  <a:pt x="73" y="2189"/>
                </a:lnTo>
                <a:lnTo>
                  <a:pt x="73" y="2187"/>
                </a:lnTo>
                <a:lnTo>
                  <a:pt x="74" y="2187"/>
                </a:lnTo>
                <a:lnTo>
                  <a:pt x="74" y="2186"/>
                </a:lnTo>
                <a:lnTo>
                  <a:pt x="75" y="2186"/>
                </a:lnTo>
                <a:lnTo>
                  <a:pt x="75" y="2185"/>
                </a:lnTo>
                <a:lnTo>
                  <a:pt x="76" y="2185"/>
                </a:lnTo>
                <a:lnTo>
                  <a:pt x="76" y="2184"/>
                </a:lnTo>
                <a:lnTo>
                  <a:pt x="78" y="2183"/>
                </a:lnTo>
                <a:lnTo>
                  <a:pt x="79" y="2182"/>
                </a:lnTo>
                <a:lnTo>
                  <a:pt x="80" y="2182"/>
                </a:lnTo>
                <a:lnTo>
                  <a:pt x="80" y="2181"/>
                </a:lnTo>
                <a:lnTo>
                  <a:pt x="81" y="2180"/>
                </a:lnTo>
                <a:lnTo>
                  <a:pt x="81" y="2178"/>
                </a:lnTo>
                <a:lnTo>
                  <a:pt x="82" y="2178"/>
                </a:lnTo>
                <a:lnTo>
                  <a:pt x="82" y="2177"/>
                </a:lnTo>
                <a:lnTo>
                  <a:pt x="82" y="2176"/>
                </a:lnTo>
                <a:lnTo>
                  <a:pt x="83" y="2176"/>
                </a:lnTo>
                <a:lnTo>
                  <a:pt x="83" y="2175"/>
                </a:lnTo>
                <a:lnTo>
                  <a:pt x="84" y="2175"/>
                </a:lnTo>
                <a:lnTo>
                  <a:pt x="85" y="2175"/>
                </a:lnTo>
                <a:lnTo>
                  <a:pt x="87" y="2175"/>
                </a:lnTo>
                <a:lnTo>
                  <a:pt x="87" y="2174"/>
                </a:lnTo>
                <a:lnTo>
                  <a:pt x="88" y="2174"/>
                </a:lnTo>
                <a:lnTo>
                  <a:pt x="89" y="2174"/>
                </a:lnTo>
                <a:lnTo>
                  <a:pt x="89" y="2173"/>
                </a:lnTo>
                <a:lnTo>
                  <a:pt x="89" y="2172"/>
                </a:lnTo>
                <a:lnTo>
                  <a:pt x="89" y="2170"/>
                </a:lnTo>
                <a:lnTo>
                  <a:pt x="89" y="2169"/>
                </a:lnTo>
                <a:lnTo>
                  <a:pt x="90" y="2169"/>
                </a:lnTo>
                <a:lnTo>
                  <a:pt x="90" y="2168"/>
                </a:lnTo>
                <a:lnTo>
                  <a:pt x="90" y="2167"/>
                </a:lnTo>
                <a:lnTo>
                  <a:pt x="89" y="2167"/>
                </a:lnTo>
                <a:lnTo>
                  <a:pt x="89" y="2166"/>
                </a:lnTo>
                <a:lnTo>
                  <a:pt x="89" y="2165"/>
                </a:lnTo>
                <a:lnTo>
                  <a:pt x="88" y="2165"/>
                </a:lnTo>
                <a:lnTo>
                  <a:pt x="88" y="2164"/>
                </a:lnTo>
                <a:lnTo>
                  <a:pt x="88" y="2162"/>
                </a:lnTo>
                <a:lnTo>
                  <a:pt x="89" y="2162"/>
                </a:lnTo>
                <a:lnTo>
                  <a:pt x="96" y="2158"/>
                </a:lnTo>
                <a:lnTo>
                  <a:pt x="96" y="2159"/>
                </a:lnTo>
                <a:lnTo>
                  <a:pt x="97" y="2159"/>
                </a:lnTo>
                <a:lnTo>
                  <a:pt x="98" y="2159"/>
                </a:lnTo>
                <a:lnTo>
                  <a:pt x="99" y="2160"/>
                </a:lnTo>
                <a:lnTo>
                  <a:pt x="100" y="2161"/>
                </a:lnTo>
                <a:lnTo>
                  <a:pt x="101" y="2161"/>
                </a:lnTo>
                <a:lnTo>
                  <a:pt x="103" y="2161"/>
                </a:lnTo>
                <a:lnTo>
                  <a:pt x="104" y="2160"/>
                </a:lnTo>
                <a:lnTo>
                  <a:pt x="105" y="2160"/>
                </a:lnTo>
                <a:lnTo>
                  <a:pt x="105" y="2159"/>
                </a:lnTo>
                <a:lnTo>
                  <a:pt x="106" y="2159"/>
                </a:lnTo>
                <a:lnTo>
                  <a:pt x="106" y="2158"/>
                </a:lnTo>
                <a:lnTo>
                  <a:pt x="107" y="2157"/>
                </a:lnTo>
                <a:lnTo>
                  <a:pt x="107" y="2156"/>
                </a:lnTo>
                <a:lnTo>
                  <a:pt x="108" y="2156"/>
                </a:lnTo>
                <a:lnTo>
                  <a:pt x="108" y="2155"/>
                </a:lnTo>
                <a:lnTo>
                  <a:pt x="108" y="2153"/>
                </a:lnTo>
                <a:lnTo>
                  <a:pt x="108" y="2152"/>
                </a:lnTo>
                <a:lnTo>
                  <a:pt x="109" y="2152"/>
                </a:lnTo>
                <a:lnTo>
                  <a:pt x="109" y="2151"/>
                </a:lnTo>
                <a:lnTo>
                  <a:pt x="110" y="2150"/>
                </a:lnTo>
                <a:lnTo>
                  <a:pt x="110" y="2149"/>
                </a:lnTo>
                <a:lnTo>
                  <a:pt x="112" y="2148"/>
                </a:lnTo>
                <a:lnTo>
                  <a:pt x="113" y="2147"/>
                </a:lnTo>
                <a:lnTo>
                  <a:pt x="113" y="2145"/>
                </a:lnTo>
                <a:lnTo>
                  <a:pt x="114" y="2144"/>
                </a:lnTo>
                <a:lnTo>
                  <a:pt x="114" y="2143"/>
                </a:lnTo>
                <a:lnTo>
                  <a:pt x="115" y="2143"/>
                </a:lnTo>
                <a:lnTo>
                  <a:pt x="116" y="2143"/>
                </a:lnTo>
                <a:lnTo>
                  <a:pt x="116" y="2144"/>
                </a:lnTo>
                <a:lnTo>
                  <a:pt x="117" y="2144"/>
                </a:lnTo>
                <a:lnTo>
                  <a:pt x="118" y="2143"/>
                </a:lnTo>
                <a:lnTo>
                  <a:pt x="120" y="2143"/>
                </a:lnTo>
                <a:lnTo>
                  <a:pt x="121" y="2143"/>
                </a:lnTo>
                <a:lnTo>
                  <a:pt x="121" y="2142"/>
                </a:lnTo>
                <a:lnTo>
                  <a:pt x="121" y="2141"/>
                </a:lnTo>
                <a:lnTo>
                  <a:pt x="122" y="2141"/>
                </a:lnTo>
                <a:lnTo>
                  <a:pt x="122" y="2140"/>
                </a:lnTo>
                <a:lnTo>
                  <a:pt x="123" y="2140"/>
                </a:lnTo>
                <a:lnTo>
                  <a:pt x="123" y="2139"/>
                </a:lnTo>
                <a:lnTo>
                  <a:pt x="124" y="2139"/>
                </a:lnTo>
                <a:lnTo>
                  <a:pt x="125" y="2139"/>
                </a:lnTo>
                <a:lnTo>
                  <a:pt x="126" y="2139"/>
                </a:lnTo>
                <a:lnTo>
                  <a:pt x="128" y="2139"/>
                </a:lnTo>
                <a:lnTo>
                  <a:pt x="128" y="2140"/>
                </a:lnTo>
                <a:lnTo>
                  <a:pt x="129" y="2140"/>
                </a:lnTo>
                <a:lnTo>
                  <a:pt x="130" y="2141"/>
                </a:lnTo>
                <a:lnTo>
                  <a:pt x="131" y="2140"/>
                </a:lnTo>
                <a:lnTo>
                  <a:pt x="132" y="2140"/>
                </a:lnTo>
                <a:lnTo>
                  <a:pt x="133" y="2140"/>
                </a:lnTo>
                <a:lnTo>
                  <a:pt x="133" y="2139"/>
                </a:lnTo>
                <a:lnTo>
                  <a:pt x="134" y="2139"/>
                </a:lnTo>
                <a:lnTo>
                  <a:pt x="134" y="2140"/>
                </a:lnTo>
                <a:lnTo>
                  <a:pt x="135" y="2140"/>
                </a:lnTo>
                <a:lnTo>
                  <a:pt x="135" y="2139"/>
                </a:lnTo>
                <a:lnTo>
                  <a:pt x="135" y="2140"/>
                </a:lnTo>
                <a:lnTo>
                  <a:pt x="146" y="2141"/>
                </a:lnTo>
                <a:lnTo>
                  <a:pt x="146" y="2140"/>
                </a:lnTo>
                <a:lnTo>
                  <a:pt x="148" y="2141"/>
                </a:lnTo>
                <a:lnTo>
                  <a:pt x="147" y="2141"/>
                </a:lnTo>
                <a:lnTo>
                  <a:pt x="146" y="2141"/>
                </a:lnTo>
                <a:lnTo>
                  <a:pt x="149" y="2142"/>
                </a:lnTo>
                <a:lnTo>
                  <a:pt x="149" y="2143"/>
                </a:lnTo>
                <a:lnTo>
                  <a:pt x="150" y="2143"/>
                </a:lnTo>
                <a:lnTo>
                  <a:pt x="150" y="2144"/>
                </a:lnTo>
                <a:lnTo>
                  <a:pt x="151" y="2144"/>
                </a:lnTo>
                <a:lnTo>
                  <a:pt x="153" y="2144"/>
                </a:lnTo>
                <a:lnTo>
                  <a:pt x="154" y="2144"/>
                </a:lnTo>
                <a:lnTo>
                  <a:pt x="155" y="2144"/>
                </a:lnTo>
                <a:lnTo>
                  <a:pt x="156" y="2143"/>
                </a:lnTo>
                <a:lnTo>
                  <a:pt x="157" y="2143"/>
                </a:lnTo>
                <a:lnTo>
                  <a:pt x="157" y="2144"/>
                </a:lnTo>
                <a:lnTo>
                  <a:pt x="158" y="2144"/>
                </a:lnTo>
                <a:lnTo>
                  <a:pt x="158" y="2143"/>
                </a:lnTo>
                <a:lnTo>
                  <a:pt x="158" y="2142"/>
                </a:lnTo>
                <a:lnTo>
                  <a:pt x="158" y="2141"/>
                </a:lnTo>
                <a:lnTo>
                  <a:pt x="159" y="2141"/>
                </a:lnTo>
                <a:lnTo>
                  <a:pt x="160" y="2141"/>
                </a:lnTo>
                <a:lnTo>
                  <a:pt x="160" y="2142"/>
                </a:lnTo>
                <a:lnTo>
                  <a:pt x="162" y="2142"/>
                </a:lnTo>
                <a:lnTo>
                  <a:pt x="162" y="2143"/>
                </a:lnTo>
                <a:lnTo>
                  <a:pt x="162" y="2144"/>
                </a:lnTo>
                <a:lnTo>
                  <a:pt x="163" y="2144"/>
                </a:lnTo>
                <a:lnTo>
                  <a:pt x="163" y="2145"/>
                </a:lnTo>
                <a:lnTo>
                  <a:pt x="163" y="2147"/>
                </a:lnTo>
                <a:lnTo>
                  <a:pt x="163" y="2148"/>
                </a:lnTo>
                <a:lnTo>
                  <a:pt x="164" y="2149"/>
                </a:lnTo>
                <a:lnTo>
                  <a:pt x="165" y="2149"/>
                </a:lnTo>
                <a:lnTo>
                  <a:pt x="166" y="2149"/>
                </a:lnTo>
                <a:lnTo>
                  <a:pt x="166" y="2148"/>
                </a:lnTo>
                <a:lnTo>
                  <a:pt x="167" y="2148"/>
                </a:lnTo>
                <a:lnTo>
                  <a:pt x="167" y="2147"/>
                </a:lnTo>
                <a:lnTo>
                  <a:pt x="166" y="2147"/>
                </a:lnTo>
                <a:lnTo>
                  <a:pt x="166" y="2145"/>
                </a:lnTo>
                <a:lnTo>
                  <a:pt x="167" y="2144"/>
                </a:lnTo>
                <a:lnTo>
                  <a:pt x="166" y="2144"/>
                </a:lnTo>
                <a:lnTo>
                  <a:pt x="166" y="2143"/>
                </a:lnTo>
                <a:lnTo>
                  <a:pt x="166" y="2142"/>
                </a:lnTo>
                <a:lnTo>
                  <a:pt x="167" y="2142"/>
                </a:lnTo>
                <a:lnTo>
                  <a:pt x="167" y="2143"/>
                </a:lnTo>
                <a:lnTo>
                  <a:pt x="167" y="2144"/>
                </a:lnTo>
                <a:lnTo>
                  <a:pt x="167" y="2145"/>
                </a:lnTo>
                <a:lnTo>
                  <a:pt x="167" y="2147"/>
                </a:lnTo>
                <a:lnTo>
                  <a:pt x="168" y="2148"/>
                </a:lnTo>
                <a:lnTo>
                  <a:pt x="168" y="2149"/>
                </a:lnTo>
                <a:lnTo>
                  <a:pt x="170" y="2149"/>
                </a:lnTo>
                <a:lnTo>
                  <a:pt x="170" y="2148"/>
                </a:lnTo>
                <a:lnTo>
                  <a:pt x="170" y="2147"/>
                </a:lnTo>
                <a:lnTo>
                  <a:pt x="170" y="2145"/>
                </a:lnTo>
                <a:lnTo>
                  <a:pt x="170" y="2144"/>
                </a:lnTo>
                <a:lnTo>
                  <a:pt x="168" y="2143"/>
                </a:lnTo>
                <a:lnTo>
                  <a:pt x="168" y="2142"/>
                </a:lnTo>
                <a:lnTo>
                  <a:pt x="168" y="2141"/>
                </a:lnTo>
                <a:lnTo>
                  <a:pt x="170" y="2141"/>
                </a:lnTo>
                <a:lnTo>
                  <a:pt x="171" y="2142"/>
                </a:lnTo>
                <a:lnTo>
                  <a:pt x="171" y="2143"/>
                </a:lnTo>
                <a:lnTo>
                  <a:pt x="172" y="2143"/>
                </a:lnTo>
                <a:lnTo>
                  <a:pt x="172" y="2144"/>
                </a:lnTo>
                <a:lnTo>
                  <a:pt x="172" y="2145"/>
                </a:lnTo>
                <a:lnTo>
                  <a:pt x="173" y="2147"/>
                </a:lnTo>
                <a:lnTo>
                  <a:pt x="175" y="2147"/>
                </a:lnTo>
                <a:lnTo>
                  <a:pt x="176" y="2145"/>
                </a:lnTo>
                <a:lnTo>
                  <a:pt x="177" y="2145"/>
                </a:lnTo>
                <a:lnTo>
                  <a:pt x="179" y="2144"/>
                </a:lnTo>
                <a:lnTo>
                  <a:pt x="180" y="2144"/>
                </a:lnTo>
                <a:lnTo>
                  <a:pt x="181" y="2143"/>
                </a:lnTo>
                <a:lnTo>
                  <a:pt x="182" y="2143"/>
                </a:lnTo>
                <a:lnTo>
                  <a:pt x="183" y="2142"/>
                </a:lnTo>
                <a:lnTo>
                  <a:pt x="187" y="2140"/>
                </a:lnTo>
                <a:lnTo>
                  <a:pt x="187" y="2137"/>
                </a:lnTo>
                <a:lnTo>
                  <a:pt x="185" y="2136"/>
                </a:lnTo>
                <a:lnTo>
                  <a:pt x="188" y="2135"/>
                </a:lnTo>
                <a:lnTo>
                  <a:pt x="188" y="2136"/>
                </a:lnTo>
                <a:lnTo>
                  <a:pt x="189" y="2136"/>
                </a:lnTo>
                <a:lnTo>
                  <a:pt x="189" y="2137"/>
                </a:lnTo>
                <a:lnTo>
                  <a:pt x="190" y="2137"/>
                </a:lnTo>
                <a:lnTo>
                  <a:pt x="191" y="2136"/>
                </a:lnTo>
                <a:lnTo>
                  <a:pt x="191" y="2137"/>
                </a:lnTo>
                <a:lnTo>
                  <a:pt x="191" y="2139"/>
                </a:lnTo>
                <a:lnTo>
                  <a:pt x="192" y="2139"/>
                </a:lnTo>
                <a:lnTo>
                  <a:pt x="192" y="2137"/>
                </a:lnTo>
                <a:lnTo>
                  <a:pt x="193" y="2137"/>
                </a:lnTo>
                <a:lnTo>
                  <a:pt x="193" y="2136"/>
                </a:lnTo>
                <a:lnTo>
                  <a:pt x="195" y="2136"/>
                </a:lnTo>
                <a:lnTo>
                  <a:pt x="195" y="2135"/>
                </a:lnTo>
                <a:lnTo>
                  <a:pt x="195" y="2134"/>
                </a:lnTo>
                <a:lnTo>
                  <a:pt x="196" y="2134"/>
                </a:lnTo>
                <a:lnTo>
                  <a:pt x="196" y="2133"/>
                </a:lnTo>
                <a:lnTo>
                  <a:pt x="196" y="2134"/>
                </a:lnTo>
                <a:lnTo>
                  <a:pt x="196" y="2133"/>
                </a:lnTo>
                <a:lnTo>
                  <a:pt x="197" y="2133"/>
                </a:lnTo>
                <a:lnTo>
                  <a:pt x="197" y="2132"/>
                </a:lnTo>
                <a:lnTo>
                  <a:pt x="197" y="2131"/>
                </a:lnTo>
                <a:lnTo>
                  <a:pt x="197" y="2130"/>
                </a:lnTo>
                <a:lnTo>
                  <a:pt x="198" y="2130"/>
                </a:lnTo>
                <a:lnTo>
                  <a:pt x="198" y="2128"/>
                </a:lnTo>
                <a:lnTo>
                  <a:pt x="199" y="2128"/>
                </a:lnTo>
                <a:lnTo>
                  <a:pt x="199" y="2127"/>
                </a:lnTo>
                <a:lnTo>
                  <a:pt x="199" y="2126"/>
                </a:lnTo>
                <a:lnTo>
                  <a:pt x="200" y="2126"/>
                </a:lnTo>
                <a:lnTo>
                  <a:pt x="200" y="2125"/>
                </a:lnTo>
                <a:lnTo>
                  <a:pt x="200" y="2124"/>
                </a:lnTo>
                <a:lnTo>
                  <a:pt x="200" y="2123"/>
                </a:lnTo>
                <a:lnTo>
                  <a:pt x="200" y="2122"/>
                </a:lnTo>
                <a:lnTo>
                  <a:pt x="200" y="2120"/>
                </a:lnTo>
                <a:lnTo>
                  <a:pt x="200" y="2119"/>
                </a:lnTo>
                <a:lnTo>
                  <a:pt x="200" y="2118"/>
                </a:lnTo>
                <a:lnTo>
                  <a:pt x="201" y="2118"/>
                </a:lnTo>
                <a:lnTo>
                  <a:pt x="201" y="2117"/>
                </a:lnTo>
                <a:lnTo>
                  <a:pt x="202" y="2117"/>
                </a:lnTo>
                <a:lnTo>
                  <a:pt x="202" y="2116"/>
                </a:lnTo>
                <a:lnTo>
                  <a:pt x="202" y="2115"/>
                </a:lnTo>
                <a:lnTo>
                  <a:pt x="204" y="2115"/>
                </a:lnTo>
                <a:lnTo>
                  <a:pt x="204" y="2114"/>
                </a:lnTo>
                <a:lnTo>
                  <a:pt x="204" y="2113"/>
                </a:lnTo>
                <a:lnTo>
                  <a:pt x="202" y="2113"/>
                </a:lnTo>
                <a:lnTo>
                  <a:pt x="202" y="2111"/>
                </a:lnTo>
                <a:lnTo>
                  <a:pt x="202" y="2110"/>
                </a:lnTo>
                <a:lnTo>
                  <a:pt x="202" y="2109"/>
                </a:lnTo>
                <a:lnTo>
                  <a:pt x="202" y="2108"/>
                </a:lnTo>
                <a:lnTo>
                  <a:pt x="204" y="2108"/>
                </a:lnTo>
                <a:lnTo>
                  <a:pt x="204" y="2107"/>
                </a:lnTo>
                <a:lnTo>
                  <a:pt x="204" y="2106"/>
                </a:lnTo>
                <a:lnTo>
                  <a:pt x="204" y="2105"/>
                </a:lnTo>
                <a:lnTo>
                  <a:pt x="204" y="2103"/>
                </a:lnTo>
                <a:lnTo>
                  <a:pt x="204" y="2102"/>
                </a:lnTo>
                <a:lnTo>
                  <a:pt x="202" y="2101"/>
                </a:lnTo>
                <a:lnTo>
                  <a:pt x="202" y="2100"/>
                </a:lnTo>
                <a:lnTo>
                  <a:pt x="202" y="2099"/>
                </a:lnTo>
                <a:lnTo>
                  <a:pt x="202" y="2098"/>
                </a:lnTo>
                <a:lnTo>
                  <a:pt x="202" y="2097"/>
                </a:lnTo>
                <a:lnTo>
                  <a:pt x="202" y="2095"/>
                </a:lnTo>
                <a:lnTo>
                  <a:pt x="204" y="2094"/>
                </a:lnTo>
                <a:lnTo>
                  <a:pt x="204" y="2093"/>
                </a:lnTo>
                <a:lnTo>
                  <a:pt x="204" y="2092"/>
                </a:lnTo>
                <a:lnTo>
                  <a:pt x="205" y="2092"/>
                </a:lnTo>
                <a:lnTo>
                  <a:pt x="205" y="2091"/>
                </a:lnTo>
                <a:lnTo>
                  <a:pt x="205" y="2090"/>
                </a:lnTo>
                <a:lnTo>
                  <a:pt x="205" y="2089"/>
                </a:lnTo>
                <a:lnTo>
                  <a:pt x="205" y="2088"/>
                </a:lnTo>
                <a:lnTo>
                  <a:pt x="205" y="2086"/>
                </a:lnTo>
                <a:lnTo>
                  <a:pt x="206" y="2086"/>
                </a:lnTo>
                <a:lnTo>
                  <a:pt x="206" y="2085"/>
                </a:lnTo>
                <a:lnTo>
                  <a:pt x="206" y="2084"/>
                </a:lnTo>
                <a:lnTo>
                  <a:pt x="207" y="2083"/>
                </a:lnTo>
                <a:lnTo>
                  <a:pt x="207" y="2082"/>
                </a:lnTo>
                <a:lnTo>
                  <a:pt x="207" y="2081"/>
                </a:lnTo>
                <a:lnTo>
                  <a:pt x="208" y="2080"/>
                </a:lnTo>
                <a:lnTo>
                  <a:pt x="208" y="2078"/>
                </a:lnTo>
                <a:lnTo>
                  <a:pt x="209" y="2077"/>
                </a:lnTo>
                <a:lnTo>
                  <a:pt x="209" y="2076"/>
                </a:lnTo>
                <a:lnTo>
                  <a:pt x="209" y="2075"/>
                </a:lnTo>
                <a:lnTo>
                  <a:pt x="210" y="2075"/>
                </a:lnTo>
                <a:lnTo>
                  <a:pt x="210" y="2074"/>
                </a:lnTo>
                <a:lnTo>
                  <a:pt x="210" y="2073"/>
                </a:lnTo>
                <a:lnTo>
                  <a:pt x="210" y="2072"/>
                </a:lnTo>
                <a:lnTo>
                  <a:pt x="210" y="2070"/>
                </a:lnTo>
                <a:lnTo>
                  <a:pt x="210" y="2069"/>
                </a:lnTo>
                <a:lnTo>
                  <a:pt x="212" y="2069"/>
                </a:lnTo>
                <a:lnTo>
                  <a:pt x="212" y="2068"/>
                </a:lnTo>
                <a:lnTo>
                  <a:pt x="213" y="2068"/>
                </a:lnTo>
                <a:lnTo>
                  <a:pt x="212" y="2067"/>
                </a:lnTo>
                <a:lnTo>
                  <a:pt x="213" y="2067"/>
                </a:lnTo>
                <a:lnTo>
                  <a:pt x="213" y="2066"/>
                </a:lnTo>
                <a:lnTo>
                  <a:pt x="214" y="2065"/>
                </a:lnTo>
                <a:lnTo>
                  <a:pt x="214" y="2064"/>
                </a:lnTo>
                <a:lnTo>
                  <a:pt x="214" y="2063"/>
                </a:lnTo>
                <a:lnTo>
                  <a:pt x="214" y="2061"/>
                </a:lnTo>
                <a:lnTo>
                  <a:pt x="214" y="2060"/>
                </a:lnTo>
                <a:lnTo>
                  <a:pt x="214" y="2059"/>
                </a:lnTo>
                <a:lnTo>
                  <a:pt x="215" y="2059"/>
                </a:lnTo>
                <a:lnTo>
                  <a:pt x="215" y="2058"/>
                </a:lnTo>
                <a:lnTo>
                  <a:pt x="216" y="2057"/>
                </a:lnTo>
                <a:lnTo>
                  <a:pt x="216" y="2056"/>
                </a:lnTo>
                <a:lnTo>
                  <a:pt x="217" y="2056"/>
                </a:lnTo>
                <a:lnTo>
                  <a:pt x="217" y="2055"/>
                </a:lnTo>
                <a:lnTo>
                  <a:pt x="218" y="2055"/>
                </a:lnTo>
                <a:lnTo>
                  <a:pt x="218" y="2053"/>
                </a:lnTo>
                <a:lnTo>
                  <a:pt x="217" y="2053"/>
                </a:lnTo>
                <a:lnTo>
                  <a:pt x="218" y="2042"/>
                </a:lnTo>
                <a:lnTo>
                  <a:pt x="222" y="2033"/>
                </a:lnTo>
                <a:lnTo>
                  <a:pt x="222" y="2032"/>
                </a:lnTo>
                <a:lnTo>
                  <a:pt x="222" y="2031"/>
                </a:lnTo>
                <a:lnTo>
                  <a:pt x="222" y="2030"/>
                </a:lnTo>
                <a:lnTo>
                  <a:pt x="222" y="2028"/>
                </a:lnTo>
                <a:lnTo>
                  <a:pt x="222" y="2027"/>
                </a:lnTo>
                <a:lnTo>
                  <a:pt x="222" y="2026"/>
                </a:lnTo>
                <a:lnTo>
                  <a:pt x="222" y="2025"/>
                </a:lnTo>
                <a:lnTo>
                  <a:pt x="223" y="2025"/>
                </a:lnTo>
                <a:lnTo>
                  <a:pt x="223" y="2024"/>
                </a:lnTo>
                <a:lnTo>
                  <a:pt x="223" y="2023"/>
                </a:lnTo>
                <a:lnTo>
                  <a:pt x="223" y="2022"/>
                </a:lnTo>
                <a:lnTo>
                  <a:pt x="223" y="2021"/>
                </a:lnTo>
                <a:lnTo>
                  <a:pt x="222" y="2021"/>
                </a:lnTo>
                <a:lnTo>
                  <a:pt x="222" y="2019"/>
                </a:lnTo>
                <a:lnTo>
                  <a:pt x="223" y="2019"/>
                </a:lnTo>
                <a:lnTo>
                  <a:pt x="223" y="2018"/>
                </a:lnTo>
                <a:lnTo>
                  <a:pt x="224" y="2018"/>
                </a:lnTo>
                <a:lnTo>
                  <a:pt x="224" y="2017"/>
                </a:lnTo>
                <a:lnTo>
                  <a:pt x="225" y="2017"/>
                </a:lnTo>
                <a:lnTo>
                  <a:pt x="225" y="2016"/>
                </a:lnTo>
                <a:lnTo>
                  <a:pt x="224" y="2016"/>
                </a:lnTo>
                <a:lnTo>
                  <a:pt x="224" y="2015"/>
                </a:lnTo>
                <a:lnTo>
                  <a:pt x="223" y="2015"/>
                </a:lnTo>
                <a:lnTo>
                  <a:pt x="224" y="2015"/>
                </a:lnTo>
                <a:lnTo>
                  <a:pt x="224" y="2014"/>
                </a:lnTo>
                <a:lnTo>
                  <a:pt x="225" y="2014"/>
                </a:lnTo>
                <a:lnTo>
                  <a:pt x="225" y="2013"/>
                </a:lnTo>
                <a:lnTo>
                  <a:pt x="226" y="2013"/>
                </a:lnTo>
                <a:lnTo>
                  <a:pt x="226" y="2011"/>
                </a:lnTo>
                <a:lnTo>
                  <a:pt x="226" y="2010"/>
                </a:lnTo>
                <a:lnTo>
                  <a:pt x="226" y="2009"/>
                </a:lnTo>
                <a:lnTo>
                  <a:pt x="226" y="2008"/>
                </a:lnTo>
                <a:lnTo>
                  <a:pt x="227" y="2008"/>
                </a:lnTo>
                <a:lnTo>
                  <a:pt x="227" y="2007"/>
                </a:lnTo>
                <a:lnTo>
                  <a:pt x="227" y="2006"/>
                </a:lnTo>
                <a:lnTo>
                  <a:pt x="226" y="2000"/>
                </a:lnTo>
                <a:lnTo>
                  <a:pt x="227" y="1999"/>
                </a:lnTo>
                <a:lnTo>
                  <a:pt x="227" y="1998"/>
                </a:lnTo>
                <a:lnTo>
                  <a:pt x="227" y="1997"/>
                </a:lnTo>
                <a:lnTo>
                  <a:pt x="227" y="1996"/>
                </a:lnTo>
                <a:lnTo>
                  <a:pt x="227" y="1994"/>
                </a:lnTo>
                <a:lnTo>
                  <a:pt x="229" y="1994"/>
                </a:lnTo>
                <a:lnTo>
                  <a:pt x="229" y="1993"/>
                </a:lnTo>
                <a:lnTo>
                  <a:pt x="229" y="1992"/>
                </a:lnTo>
                <a:lnTo>
                  <a:pt x="230" y="1992"/>
                </a:lnTo>
                <a:lnTo>
                  <a:pt x="230" y="1991"/>
                </a:lnTo>
                <a:lnTo>
                  <a:pt x="231" y="1991"/>
                </a:lnTo>
                <a:lnTo>
                  <a:pt x="231" y="1990"/>
                </a:lnTo>
                <a:lnTo>
                  <a:pt x="231" y="1989"/>
                </a:lnTo>
                <a:lnTo>
                  <a:pt x="231" y="1988"/>
                </a:lnTo>
                <a:lnTo>
                  <a:pt x="231" y="1986"/>
                </a:lnTo>
                <a:lnTo>
                  <a:pt x="231" y="1985"/>
                </a:lnTo>
                <a:lnTo>
                  <a:pt x="231" y="1984"/>
                </a:lnTo>
                <a:lnTo>
                  <a:pt x="232" y="1984"/>
                </a:lnTo>
                <a:lnTo>
                  <a:pt x="232" y="1983"/>
                </a:lnTo>
                <a:lnTo>
                  <a:pt x="232" y="1982"/>
                </a:lnTo>
                <a:lnTo>
                  <a:pt x="233" y="1982"/>
                </a:lnTo>
                <a:lnTo>
                  <a:pt x="233" y="1981"/>
                </a:lnTo>
                <a:lnTo>
                  <a:pt x="233" y="1980"/>
                </a:lnTo>
                <a:lnTo>
                  <a:pt x="233" y="1979"/>
                </a:lnTo>
                <a:lnTo>
                  <a:pt x="234" y="1977"/>
                </a:lnTo>
                <a:lnTo>
                  <a:pt x="234" y="1976"/>
                </a:lnTo>
                <a:lnTo>
                  <a:pt x="234" y="1975"/>
                </a:lnTo>
                <a:lnTo>
                  <a:pt x="234" y="1974"/>
                </a:lnTo>
                <a:lnTo>
                  <a:pt x="234" y="1973"/>
                </a:lnTo>
                <a:lnTo>
                  <a:pt x="233" y="1973"/>
                </a:lnTo>
                <a:lnTo>
                  <a:pt x="233" y="1972"/>
                </a:lnTo>
                <a:lnTo>
                  <a:pt x="234" y="1971"/>
                </a:lnTo>
                <a:lnTo>
                  <a:pt x="234" y="1969"/>
                </a:lnTo>
                <a:lnTo>
                  <a:pt x="234" y="1968"/>
                </a:lnTo>
                <a:lnTo>
                  <a:pt x="234" y="1967"/>
                </a:lnTo>
                <a:lnTo>
                  <a:pt x="234" y="1965"/>
                </a:lnTo>
                <a:lnTo>
                  <a:pt x="235" y="1965"/>
                </a:lnTo>
                <a:lnTo>
                  <a:pt x="234" y="1965"/>
                </a:lnTo>
                <a:lnTo>
                  <a:pt x="234" y="1964"/>
                </a:lnTo>
                <a:lnTo>
                  <a:pt x="235" y="1964"/>
                </a:lnTo>
                <a:lnTo>
                  <a:pt x="235" y="1963"/>
                </a:lnTo>
                <a:lnTo>
                  <a:pt x="235" y="1961"/>
                </a:lnTo>
                <a:lnTo>
                  <a:pt x="235" y="1960"/>
                </a:lnTo>
                <a:lnTo>
                  <a:pt x="235" y="1959"/>
                </a:lnTo>
                <a:lnTo>
                  <a:pt x="235" y="1958"/>
                </a:lnTo>
                <a:lnTo>
                  <a:pt x="235" y="1957"/>
                </a:lnTo>
                <a:lnTo>
                  <a:pt x="235" y="1956"/>
                </a:lnTo>
                <a:lnTo>
                  <a:pt x="235" y="1955"/>
                </a:lnTo>
                <a:lnTo>
                  <a:pt x="235" y="1954"/>
                </a:lnTo>
                <a:lnTo>
                  <a:pt x="234" y="1954"/>
                </a:lnTo>
                <a:lnTo>
                  <a:pt x="234" y="1952"/>
                </a:lnTo>
                <a:lnTo>
                  <a:pt x="234" y="1951"/>
                </a:lnTo>
                <a:lnTo>
                  <a:pt x="234" y="1950"/>
                </a:lnTo>
                <a:lnTo>
                  <a:pt x="233" y="1949"/>
                </a:lnTo>
                <a:lnTo>
                  <a:pt x="234" y="1949"/>
                </a:lnTo>
                <a:lnTo>
                  <a:pt x="234" y="1948"/>
                </a:lnTo>
                <a:lnTo>
                  <a:pt x="235" y="1948"/>
                </a:lnTo>
                <a:lnTo>
                  <a:pt x="235" y="1947"/>
                </a:lnTo>
                <a:lnTo>
                  <a:pt x="235" y="1946"/>
                </a:lnTo>
                <a:lnTo>
                  <a:pt x="235" y="1944"/>
                </a:lnTo>
                <a:lnTo>
                  <a:pt x="235" y="1943"/>
                </a:lnTo>
                <a:lnTo>
                  <a:pt x="234" y="1946"/>
                </a:lnTo>
                <a:lnTo>
                  <a:pt x="233" y="1946"/>
                </a:lnTo>
                <a:lnTo>
                  <a:pt x="234" y="1943"/>
                </a:lnTo>
                <a:lnTo>
                  <a:pt x="233" y="1942"/>
                </a:lnTo>
                <a:lnTo>
                  <a:pt x="234" y="1940"/>
                </a:lnTo>
                <a:lnTo>
                  <a:pt x="235" y="1941"/>
                </a:lnTo>
                <a:lnTo>
                  <a:pt x="235" y="1939"/>
                </a:lnTo>
                <a:lnTo>
                  <a:pt x="237" y="1936"/>
                </a:lnTo>
                <a:lnTo>
                  <a:pt x="238" y="1938"/>
                </a:lnTo>
                <a:lnTo>
                  <a:pt x="237" y="1940"/>
                </a:lnTo>
                <a:lnTo>
                  <a:pt x="242" y="1934"/>
                </a:lnTo>
                <a:lnTo>
                  <a:pt x="243" y="1934"/>
                </a:lnTo>
                <a:lnTo>
                  <a:pt x="245" y="1934"/>
                </a:lnTo>
                <a:lnTo>
                  <a:pt x="245" y="1933"/>
                </a:lnTo>
                <a:lnTo>
                  <a:pt x="246" y="1933"/>
                </a:lnTo>
                <a:lnTo>
                  <a:pt x="243" y="1933"/>
                </a:lnTo>
                <a:lnTo>
                  <a:pt x="241" y="1932"/>
                </a:lnTo>
                <a:lnTo>
                  <a:pt x="241" y="1931"/>
                </a:lnTo>
                <a:lnTo>
                  <a:pt x="243" y="1933"/>
                </a:lnTo>
                <a:lnTo>
                  <a:pt x="246" y="1932"/>
                </a:lnTo>
                <a:lnTo>
                  <a:pt x="246" y="1931"/>
                </a:lnTo>
                <a:lnTo>
                  <a:pt x="245" y="1931"/>
                </a:lnTo>
                <a:lnTo>
                  <a:pt x="246" y="1931"/>
                </a:lnTo>
                <a:lnTo>
                  <a:pt x="246" y="1930"/>
                </a:lnTo>
                <a:lnTo>
                  <a:pt x="247" y="1930"/>
                </a:lnTo>
                <a:lnTo>
                  <a:pt x="247" y="1929"/>
                </a:lnTo>
                <a:lnTo>
                  <a:pt x="246" y="1929"/>
                </a:lnTo>
                <a:lnTo>
                  <a:pt x="246" y="1927"/>
                </a:lnTo>
                <a:lnTo>
                  <a:pt x="245" y="1930"/>
                </a:lnTo>
                <a:lnTo>
                  <a:pt x="245" y="1929"/>
                </a:lnTo>
                <a:lnTo>
                  <a:pt x="246" y="1927"/>
                </a:lnTo>
                <a:lnTo>
                  <a:pt x="247" y="1926"/>
                </a:lnTo>
                <a:lnTo>
                  <a:pt x="249" y="1923"/>
                </a:lnTo>
                <a:lnTo>
                  <a:pt x="250" y="1922"/>
                </a:lnTo>
                <a:lnTo>
                  <a:pt x="251" y="1922"/>
                </a:lnTo>
                <a:lnTo>
                  <a:pt x="252" y="1922"/>
                </a:lnTo>
                <a:lnTo>
                  <a:pt x="252" y="1921"/>
                </a:lnTo>
                <a:lnTo>
                  <a:pt x="254" y="1919"/>
                </a:lnTo>
                <a:lnTo>
                  <a:pt x="255" y="1918"/>
                </a:lnTo>
                <a:lnTo>
                  <a:pt x="256" y="1918"/>
                </a:lnTo>
                <a:lnTo>
                  <a:pt x="256" y="1917"/>
                </a:lnTo>
                <a:lnTo>
                  <a:pt x="256" y="1916"/>
                </a:lnTo>
                <a:lnTo>
                  <a:pt x="257" y="1916"/>
                </a:lnTo>
                <a:lnTo>
                  <a:pt x="257" y="1915"/>
                </a:lnTo>
                <a:lnTo>
                  <a:pt x="257" y="1914"/>
                </a:lnTo>
                <a:lnTo>
                  <a:pt x="257" y="1913"/>
                </a:lnTo>
                <a:lnTo>
                  <a:pt x="257" y="1912"/>
                </a:lnTo>
                <a:lnTo>
                  <a:pt x="258" y="1912"/>
                </a:lnTo>
                <a:lnTo>
                  <a:pt x="259" y="1910"/>
                </a:lnTo>
                <a:lnTo>
                  <a:pt x="259" y="1909"/>
                </a:lnTo>
                <a:lnTo>
                  <a:pt x="260" y="1909"/>
                </a:lnTo>
                <a:lnTo>
                  <a:pt x="260" y="1908"/>
                </a:lnTo>
                <a:lnTo>
                  <a:pt x="260" y="1907"/>
                </a:lnTo>
                <a:lnTo>
                  <a:pt x="260" y="1906"/>
                </a:lnTo>
                <a:lnTo>
                  <a:pt x="262" y="1906"/>
                </a:lnTo>
                <a:lnTo>
                  <a:pt x="262" y="1905"/>
                </a:lnTo>
                <a:lnTo>
                  <a:pt x="262" y="1904"/>
                </a:lnTo>
                <a:lnTo>
                  <a:pt x="263" y="1904"/>
                </a:lnTo>
                <a:lnTo>
                  <a:pt x="263" y="1902"/>
                </a:lnTo>
                <a:lnTo>
                  <a:pt x="264" y="1901"/>
                </a:lnTo>
                <a:lnTo>
                  <a:pt x="264" y="1900"/>
                </a:lnTo>
                <a:lnTo>
                  <a:pt x="264" y="1899"/>
                </a:lnTo>
                <a:lnTo>
                  <a:pt x="265" y="1899"/>
                </a:lnTo>
                <a:lnTo>
                  <a:pt x="265" y="1898"/>
                </a:lnTo>
                <a:lnTo>
                  <a:pt x="266" y="1898"/>
                </a:lnTo>
                <a:lnTo>
                  <a:pt x="266" y="1894"/>
                </a:lnTo>
                <a:lnTo>
                  <a:pt x="266" y="1893"/>
                </a:lnTo>
                <a:lnTo>
                  <a:pt x="266" y="1892"/>
                </a:lnTo>
                <a:lnTo>
                  <a:pt x="266" y="1891"/>
                </a:lnTo>
                <a:lnTo>
                  <a:pt x="267" y="1891"/>
                </a:lnTo>
                <a:lnTo>
                  <a:pt x="267" y="1890"/>
                </a:lnTo>
                <a:lnTo>
                  <a:pt x="266" y="1890"/>
                </a:lnTo>
                <a:lnTo>
                  <a:pt x="266" y="1888"/>
                </a:lnTo>
                <a:lnTo>
                  <a:pt x="262" y="1874"/>
                </a:lnTo>
                <a:lnTo>
                  <a:pt x="260" y="1868"/>
                </a:lnTo>
                <a:lnTo>
                  <a:pt x="258" y="1865"/>
                </a:lnTo>
                <a:lnTo>
                  <a:pt x="254" y="1857"/>
                </a:lnTo>
                <a:lnTo>
                  <a:pt x="248" y="1851"/>
                </a:lnTo>
                <a:lnTo>
                  <a:pt x="245" y="1843"/>
                </a:lnTo>
                <a:lnTo>
                  <a:pt x="242" y="1830"/>
                </a:lnTo>
                <a:lnTo>
                  <a:pt x="242" y="1826"/>
                </a:lnTo>
                <a:lnTo>
                  <a:pt x="242" y="1821"/>
                </a:lnTo>
                <a:lnTo>
                  <a:pt x="245" y="1808"/>
                </a:lnTo>
                <a:lnTo>
                  <a:pt x="243" y="1800"/>
                </a:lnTo>
                <a:lnTo>
                  <a:pt x="252" y="1783"/>
                </a:lnTo>
                <a:lnTo>
                  <a:pt x="252" y="1782"/>
                </a:lnTo>
                <a:lnTo>
                  <a:pt x="252" y="1778"/>
                </a:lnTo>
                <a:lnTo>
                  <a:pt x="251" y="1778"/>
                </a:lnTo>
                <a:lnTo>
                  <a:pt x="251" y="1776"/>
                </a:lnTo>
                <a:lnTo>
                  <a:pt x="251" y="1775"/>
                </a:lnTo>
                <a:lnTo>
                  <a:pt x="251" y="1774"/>
                </a:lnTo>
                <a:lnTo>
                  <a:pt x="251" y="1773"/>
                </a:lnTo>
                <a:lnTo>
                  <a:pt x="251" y="1772"/>
                </a:lnTo>
                <a:lnTo>
                  <a:pt x="251" y="1771"/>
                </a:lnTo>
                <a:lnTo>
                  <a:pt x="251" y="1772"/>
                </a:lnTo>
                <a:lnTo>
                  <a:pt x="252" y="1772"/>
                </a:lnTo>
                <a:lnTo>
                  <a:pt x="252" y="1771"/>
                </a:lnTo>
                <a:lnTo>
                  <a:pt x="254" y="1771"/>
                </a:lnTo>
                <a:lnTo>
                  <a:pt x="254" y="1770"/>
                </a:lnTo>
                <a:lnTo>
                  <a:pt x="254" y="1768"/>
                </a:lnTo>
                <a:lnTo>
                  <a:pt x="252" y="1768"/>
                </a:lnTo>
                <a:lnTo>
                  <a:pt x="252" y="1767"/>
                </a:lnTo>
                <a:lnTo>
                  <a:pt x="251" y="1767"/>
                </a:lnTo>
                <a:lnTo>
                  <a:pt x="251" y="1766"/>
                </a:lnTo>
                <a:lnTo>
                  <a:pt x="251" y="1765"/>
                </a:lnTo>
                <a:lnTo>
                  <a:pt x="251" y="1764"/>
                </a:lnTo>
                <a:lnTo>
                  <a:pt x="251" y="1763"/>
                </a:lnTo>
                <a:lnTo>
                  <a:pt x="251" y="1762"/>
                </a:lnTo>
                <a:lnTo>
                  <a:pt x="250" y="1762"/>
                </a:lnTo>
                <a:lnTo>
                  <a:pt x="250" y="1760"/>
                </a:lnTo>
                <a:lnTo>
                  <a:pt x="250" y="1759"/>
                </a:lnTo>
                <a:lnTo>
                  <a:pt x="250" y="1758"/>
                </a:lnTo>
                <a:lnTo>
                  <a:pt x="250" y="1757"/>
                </a:lnTo>
                <a:lnTo>
                  <a:pt x="251" y="1757"/>
                </a:lnTo>
                <a:lnTo>
                  <a:pt x="252" y="1758"/>
                </a:lnTo>
                <a:lnTo>
                  <a:pt x="252" y="1757"/>
                </a:lnTo>
                <a:lnTo>
                  <a:pt x="252" y="1756"/>
                </a:lnTo>
                <a:lnTo>
                  <a:pt x="251" y="1756"/>
                </a:lnTo>
                <a:lnTo>
                  <a:pt x="250" y="1756"/>
                </a:lnTo>
                <a:lnTo>
                  <a:pt x="251" y="1755"/>
                </a:lnTo>
                <a:lnTo>
                  <a:pt x="250" y="1755"/>
                </a:lnTo>
                <a:lnTo>
                  <a:pt x="250" y="1754"/>
                </a:lnTo>
                <a:lnTo>
                  <a:pt x="250" y="1753"/>
                </a:lnTo>
                <a:lnTo>
                  <a:pt x="249" y="1751"/>
                </a:lnTo>
                <a:lnTo>
                  <a:pt x="249" y="1750"/>
                </a:lnTo>
                <a:lnTo>
                  <a:pt x="248" y="1750"/>
                </a:lnTo>
                <a:lnTo>
                  <a:pt x="249" y="1750"/>
                </a:lnTo>
                <a:lnTo>
                  <a:pt x="249" y="1749"/>
                </a:lnTo>
                <a:lnTo>
                  <a:pt x="249" y="1748"/>
                </a:lnTo>
                <a:lnTo>
                  <a:pt x="249" y="1747"/>
                </a:lnTo>
                <a:lnTo>
                  <a:pt x="249" y="1746"/>
                </a:lnTo>
                <a:lnTo>
                  <a:pt x="249" y="1745"/>
                </a:lnTo>
                <a:lnTo>
                  <a:pt x="249" y="1743"/>
                </a:lnTo>
                <a:lnTo>
                  <a:pt x="248" y="1743"/>
                </a:lnTo>
                <a:lnTo>
                  <a:pt x="248" y="1742"/>
                </a:lnTo>
                <a:lnTo>
                  <a:pt x="248" y="1741"/>
                </a:lnTo>
                <a:lnTo>
                  <a:pt x="248" y="1740"/>
                </a:lnTo>
                <a:lnTo>
                  <a:pt x="248" y="1739"/>
                </a:lnTo>
                <a:lnTo>
                  <a:pt x="249" y="1739"/>
                </a:lnTo>
                <a:lnTo>
                  <a:pt x="249" y="1738"/>
                </a:lnTo>
                <a:lnTo>
                  <a:pt x="249" y="1737"/>
                </a:lnTo>
                <a:lnTo>
                  <a:pt x="250" y="1737"/>
                </a:lnTo>
                <a:lnTo>
                  <a:pt x="250" y="1735"/>
                </a:lnTo>
                <a:lnTo>
                  <a:pt x="250" y="1734"/>
                </a:lnTo>
                <a:lnTo>
                  <a:pt x="250" y="1733"/>
                </a:lnTo>
                <a:lnTo>
                  <a:pt x="250" y="1732"/>
                </a:lnTo>
                <a:lnTo>
                  <a:pt x="250" y="1731"/>
                </a:lnTo>
                <a:lnTo>
                  <a:pt x="250" y="1730"/>
                </a:lnTo>
                <a:lnTo>
                  <a:pt x="250" y="1729"/>
                </a:lnTo>
                <a:lnTo>
                  <a:pt x="250" y="1728"/>
                </a:lnTo>
                <a:lnTo>
                  <a:pt x="250" y="1726"/>
                </a:lnTo>
                <a:lnTo>
                  <a:pt x="250" y="1725"/>
                </a:lnTo>
                <a:lnTo>
                  <a:pt x="250" y="1724"/>
                </a:lnTo>
                <a:lnTo>
                  <a:pt x="250" y="1723"/>
                </a:lnTo>
                <a:lnTo>
                  <a:pt x="249" y="1723"/>
                </a:lnTo>
                <a:lnTo>
                  <a:pt x="249" y="1724"/>
                </a:lnTo>
                <a:lnTo>
                  <a:pt x="249" y="1723"/>
                </a:lnTo>
                <a:lnTo>
                  <a:pt x="250" y="1704"/>
                </a:lnTo>
                <a:lnTo>
                  <a:pt x="251" y="1704"/>
                </a:lnTo>
                <a:lnTo>
                  <a:pt x="251" y="1703"/>
                </a:lnTo>
                <a:lnTo>
                  <a:pt x="252" y="1703"/>
                </a:lnTo>
                <a:lnTo>
                  <a:pt x="254" y="1701"/>
                </a:lnTo>
                <a:lnTo>
                  <a:pt x="254" y="1700"/>
                </a:lnTo>
                <a:lnTo>
                  <a:pt x="254" y="1699"/>
                </a:lnTo>
                <a:lnTo>
                  <a:pt x="251" y="1698"/>
                </a:lnTo>
                <a:lnTo>
                  <a:pt x="251" y="1699"/>
                </a:lnTo>
                <a:lnTo>
                  <a:pt x="251" y="1698"/>
                </a:lnTo>
                <a:lnTo>
                  <a:pt x="254" y="1698"/>
                </a:lnTo>
                <a:lnTo>
                  <a:pt x="254" y="1697"/>
                </a:lnTo>
                <a:lnTo>
                  <a:pt x="254" y="1696"/>
                </a:lnTo>
                <a:lnTo>
                  <a:pt x="254" y="1695"/>
                </a:lnTo>
                <a:lnTo>
                  <a:pt x="254" y="1693"/>
                </a:lnTo>
                <a:lnTo>
                  <a:pt x="254" y="1692"/>
                </a:lnTo>
                <a:lnTo>
                  <a:pt x="255" y="1692"/>
                </a:lnTo>
                <a:lnTo>
                  <a:pt x="254" y="1692"/>
                </a:lnTo>
                <a:lnTo>
                  <a:pt x="254" y="1691"/>
                </a:lnTo>
                <a:lnTo>
                  <a:pt x="255" y="1692"/>
                </a:lnTo>
                <a:lnTo>
                  <a:pt x="255" y="1691"/>
                </a:lnTo>
                <a:lnTo>
                  <a:pt x="255" y="1690"/>
                </a:lnTo>
                <a:lnTo>
                  <a:pt x="256" y="1690"/>
                </a:lnTo>
                <a:lnTo>
                  <a:pt x="256" y="1689"/>
                </a:lnTo>
                <a:lnTo>
                  <a:pt x="257" y="1689"/>
                </a:lnTo>
                <a:lnTo>
                  <a:pt x="258" y="1687"/>
                </a:lnTo>
                <a:lnTo>
                  <a:pt x="260" y="1686"/>
                </a:lnTo>
                <a:lnTo>
                  <a:pt x="260" y="1684"/>
                </a:lnTo>
                <a:lnTo>
                  <a:pt x="262" y="1684"/>
                </a:lnTo>
                <a:lnTo>
                  <a:pt x="262" y="1683"/>
                </a:lnTo>
                <a:lnTo>
                  <a:pt x="263" y="1683"/>
                </a:lnTo>
                <a:lnTo>
                  <a:pt x="263" y="1684"/>
                </a:lnTo>
                <a:lnTo>
                  <a:pt x="264" y="1684"/>
                </a:lnTo>
                <a:lnTo>
                  <a:pt x="264" y="1683"/>
                </a:lnTo>
                <a:lnTo>
                  <a:pt x="264" y="1682"/>
                </a:lnTo>
                <a:lnTo>
                  <a:pt x="265" y="1682"/>
                </a:lnTo>
                <a:lnTo>
                  <a:pt x="266" y="1682"/>
                </a:lnTo>
                <a:lnTo>
                  <a:pt x="267" y="1682"/>
                </a:lnTo>
                <a:lnTo>
                  <a:pt x="268" y="1682"/>
                </a:lnTo>
                <a:lnTo>
                  <a:pt x="268" y="1681"/>
                </a:lnTo>
                <a:lnTo>
                  <a:pt x="269" y="1681"/>
                </a:lnTo>
                <a:lnTo>
                  <a:pt x="269" y="1680"/>
                </a:lnTo>
                <a:lnTo>
                  <a:pt x="269" y="1679"/>
                </a:lnTo>
                <a:lnTo>
                  <a:pt x="269" y="1678"/>
                </a:lnTo>
                <a:lnTo>
                  <a:pt x="271" y="1678"/>
                </a:lnTo>
                <a:lnTo>
                  <a:pt x="271" y="1676"/>
                </a:lnTo>
                <a:lnTo>
                  <a:pt x="272" y="1676"/>
                </a:lnTo>
                <a:lnTo>
                  <a:pt x="272" y="1675"/>
                </a:lnTo>
                <a:lnTo>
                  <a:pt x="273" y="1675"/>
                </a:lnTo>
                <a:lnTo>
                  <a:pt x="273" y="1674"/>
                </a:lnTo>
                <a:lnTo>
                  <a:pt x="273" y="1673"/>
                </a:lnTo>
                <a:lnTo>
                  <a:pt x="273" y="1672"/>
                </a:lnTo>
                <a:lnTo>
                  <a:pt x="273" y="1671"/>
                </a:lnTo>
                <a:lnTo>
                  <a:pt x="274" y="1670"/>
                </a:lnTo>
                <a:lnTo>
                  <a:pt x="275" y="1671"/>
                </a:lnTo>
                <a:lnTo>
                  <a:pt x="275" y="1670"/>
                </a:lnTo>
                <a:lnTo>
                  <a:pt x="276" y="1670"/>
                </a:lnTo>
                <a:lnTo>
                  <a:pt x="276" y="1668"/>
                </a:lnTo>
                <a:lnTo>
                  <a:pt x="277" y="1668"/>
                </a:lnTo>
                <a:lnTo>
                  <a:pt x="277" y="1667"/>
                </a:lnTo>
                <a:lnTo>
                  <a:pt x="276" y="1667"/>
                </a:lnTo>
                <a:lnTo>
                  <a:pt x="277" y="1667"/>
                </a:lnTo>
                <a:lnTo>
                  <a:pt x="276" y="1666"/>
                </a:lnTo>
                <a:lnTo>
                  <a:pt x="277" y="1666"/>
                </a:lnTo>
                <a:lnTo>
                  <a:pt x="280" y="1662"/>
                </a:lnTo>
                <a:lnTo>
                  <a:pt x="281" y="1661"/>
                </a:lnTo>
                <a:lnTo>
                  <a:pt x="281" y="1659"/>
                </a:lnTo>
                <a:lnTo>
                  <a:pt x="280" y="1659"/>
                </a:lnTo>
                <a:lnTo>
                  <a:pt x="280" y="1658"/>
                </a:lnTo>
                <a:lnTo>
                  <a:pt x="279" y="1658"/>
                </a:lnTo>
                <a:lnTo>
                  <a:pt x="279" y="1657"/>
                </a:lnTo>
                <a:lnTo>
                  <a:pt x="280" y="1656"/>
                </a:lnTo>
                <a:lnTo>
                  <a:pt x="281" y="1656"/>
                </a:lnTo>
                <a:lnTo>
                  <a:pt x="281" y="1657"/>
                </a:lnTo>
                <a:lnTo>
                  <a:pt x="281" y="1656"/>
                </a:lnTo>
                <a:lnTo>
                  <a:pt x="282" y="1656"/>
                </a:lnTo>
                <a:lnTo>
                  <a:pt x="282" y="1657"/>
                </a:lnTo>
                <a:lnTo>
                  <a:pt x="283" y="1656"/>
                </a:lnTo>
                <a:lnTo>
                  <a:pt x="284" y="1656"/>
                </a:lnTo>
                <a:lnTo>
                  <a:pt x="284" y="1655"/>
                </a:lnTo>
                <a:lnTo>
                  <a:pt x="285" y="1653"/>
                </a:lnTo>
                <a:lnTo>
                  <a:pt x="306" y="1631"/>
                </a:lnTo>
                <a:lnTo>
                  <a:pt x="314" y="1623"/>
                </a:lnTo>
                <a:lnTo>
                  <a:pt x="316" y="1621"/>
                </a:lnTo>
                <a:lnTo>
                  <a:pt x="317" y="1622"/>
                </a:lnTo>
                <a:lnTo>
                  <a:pt x="318" y="1621"/>
                </a:lnTo>
                <a:lnTo>
                  <a:pt x="318" y="1620"/>
                </a:lnTo>
                <a:lnTo>
                  <a:pt x="319" y="1620"/>
                </a:lnTo>
                <a:lnTo>
                  <a:pt x="319" y="1619"/>
                </a:lnTo>
                <a:lnTo>
                  <a:pt x="321" y="1619"/>
                </a:lnTo>
                <a:lnTo>
                  <a:pt x="321" y="1617"/>
                </a:lnTo>
                <a:lnTo>
                  <a:pt x="322" y="1619"/>
                </a:lnTo>
                <a:lnTo>
                  <a:pt x="323" y="1619"/>
                </a:lnTo>
                <a:lnTo>
                  <a:pt x="323" y="1617"/>
                </a:lnTo>
                <a:lnTo>
                  <a:pt x="322" y="1617"/>
                </a:lnTo>
                <a:lnTo>
                  <a:pt x="323" y="1617"/>
                </a:lnTo>
                <a:lnTo>
                  <a:pt x="324" y="1616"/>
                </a:lnTo>
                <a:lnTo>
                  <a:pt x="324" y="1617"/>
                </a:lnTo>
                <a:lnTo>
                  <a:pt x="325" y="1617"/>
                </a:lnTo>
                <a:lnTo>
                  <a:pt x="325" y="1619"/>
                </a:lnTo>
                <a:lnTo>
                  <a:pt x="326" y="1619"/>
                </a:lnTo>
                <a:lnTo>
                  <a:pt x="326" y="1620"/>
                </a:lnTo>
                <a:lnTo>
                  <a:pt x="327" y="1620"/>
                </a:lnTo>
                <a:lnTo>
                  <a:pt x="327" y="1621"/>
                </a:lnTo>
                <a:lnTo>
                  <a:pt x="327" y="1622"/>
                </a:lnTo>
                <a:lnTo>
                  <a:pt x="326" y="1622"/>
                </a:lnTo>
                <a:lnTo>
                  <a:pt x="327" y="1622"/>
                </a:lnTo>
                <a:lnTo>
                  <a:pt x="327" y="1623"/>
                </a:lnTo>
                <a:lnTo>
                  <a:pt x="327" y="1624"/>
                </a:lnTo>
                <a:lnTo>
                  <a:pt x="327" y="1625"/>
                </a:lnTo>
                <a:lnTo>
                  <a:pt x="329" y="1625"/>
                </a:lnTo>
                <a:lnTo>
                  <a:pt x="329" y="1626"/>
                </a:lnTo>
                <a:lnTo>
                  <a:pt x="330" y="1626"/>
                </a:lnTo>
                <a:lnTo>
                  <a:pt x="330" y="1628"/>
                </a:lnTo>
                <a:lnTo>
                  <a:pt x="329" y="1628"/>
                </a:lnTo>
                <a:lnTo>
                  <a:pt x="330" y="1628"/>
                </a:lnTo>
                <a:lnTo>
                  <a:pt x="330" y="1626"/>
                </a:lnTo>
                <a:lnTo>
                  <a:pt x="330" y="1625"/>
                </a:lnTo>
                <a:lnTo>
                  <a:pt x="329" y="1625"/>
                </a:lnTo>
                <a:lnTo>
                  <a:pt x="329" y="1624"/>
                </a:lnTo>
                <a:lnTo>
                  <a:pt x="329" y="1623"/>
                </a:lnTo>
                <a:lnTo>
                  <a:pt x="327" y="1623"/>
                </a:lnTo>
                <a:lnTo>
                  <a:pt x="327" y="1622"/>
                </a:lnTo>
                <a:lnTo>
                  <a:pt x="329" y="1622"/>
                </a:lnTo>
                <a:lnTo>
                  <a:pt x="329" y="1621"/>
                </a:lnTo>
                <a:lnTo>
                  <a:pt x="329" y="1622"/>
                </a:lnTo>
                <a:lnTo>
                  <a:pt x="330" y="1622"/>
                </a:lnTo>
                <a:lnTo>
                  <a:pt x="330" y="1623"/>
                </a:lnTo>
                <a:lnTo>
                  <a:pt x="331" y="1623"/>
                </a:lnTo>
                <a:lnTo>
                  <a:pt x="331" y="1622"/>
                </a:lnTo>
                <a:lnTo>
                  <a:pt x="331" y="1621"/>
                </a:lnTo>
                <a:lnTo>
                  <a:pt x="331" y="1620"/>
                </a:lnTo>
                <a:lnTo>
                  <a:pt x="331" y="1619"/>
                </a:lnTo>
                <a:lnTo>
                  <a:pt x="330" y="1619"/>
                </a:lnTo>
                <a:lnTo>
                  <a:pt x="330" y="1617"/>
                </a:lnTo>
                <a:lnTo>
                  <a:pt x="330" y="1616"/>
                </a:lnTo>
                <a:lnTo>
                  <a:pt x="330" y="1615"/>
                </a:lnTo>
                <a:lnTo>
                  <a:pt x="329" y="1615"/>
                </a:lnTo>
                <a:lnTo>
                  <a:pt x="329" y="1614"/>
                </a:lnTo>
                <a:lnTo>
                  <a:pt x="330" y="1614"/>
                </a:lnTo>
                <a:lnTo>
                  <a:pt x="330" y="1613"/>
                </a:lnTo>
                <a:lnTo>
                  <a:pt x="331" y="1613"/>
                </a:lnTo>
                <a:lnTo>
                  <a:pt x="332" y="1613"/>
                </a:lnTo>
                <a:lnTo>
                  <a:pt x="333" y="1612"/>
                </a:lnTo>
                <a:lnTo>
                  <a:pt x="334" y="1612"/>
                </a:lnTo>
                <a:lnTo>
                  <a:pt x="334" y="1613"/>
                </a:lnTo>
                <a:lnTo>
                  <a:pt x="335" y="1613"/>
                </a:lnTo>
                <a:lnTo>
                  <a:pt x="336" y="1613"/>
                </a:lnTo>
                <a:lnTo>
                  <a:pt x="338" y="1613"/>
                </a:lnTo>
                <a:lnTo>
                  <a:pt x="339" y="1613"/>
                </a:lnTo>
                <a:lnTo>
                  <a:pt x="340" y="1613"/>
                </a:lnTo>
                <a:lnTo>
                  <a:pt x="341" y="1613"/>
                </a:lnTo>
                <a:lnTo>
                  <a:pt x="342" y="1612"/>
                </a:lnTo>
                <a:lnTo>
                  <a:pt x="342" y="1613"/>
                </a:lnTo>
                <a:lnTo>
                  <a:pt x="342" y="1614"/>
                </a:lnTo>
                <a:lnTo>
                  <a:pt x="343" y="1614"/>
                </a:lnTo>
                <a:lnTo>
                  <a:pt x="343" y="1615"/>
                </a:lnTo>
                <a:lnTo>
                  <a:pt x="346" y="1615"/>
                </a:lnTo>
                <a:lnTo>
                  <a:pt x="347" y="1615"/>
                </a:lnTo>
                <a:lnTo>
                  <a:pt x="347" y="1613"/>
                </a:lnTo>
                <a:lnTo>
                  <a:pt x="347" y="1609"/>
                </a:lnTo>
                <a:lnTo>
                  <a:pt x="347" y="1611"/>
                </a:lnTo>
                <a:lnTo>
                  <a:pt x="347" y="1609"/>
                </a:lnTo>
                <a:lnTo>
                  <a:pt x="347" y="1615"/>
                </a:lnTo>
                <a:lnTo>
                  <a:pt x="349" y="1614"/>
                </a:lnTo>
                <a:lnTo>
                  <a:pt x="349" y="1613"/>
                </a:lnTo>
                <a:lnTo>
                  <a:pt x="349" y="1612"/>
                </a:lnTo>
                <a:lnTo>
                  <a:pt x="349" y="1611"/>
                </a:lnTo>
                <a:lnTo>
                  <a:pt x="350" y="1611"/>
                </a:lnTo>
                <a:lnTo>
                  <a:pt x="350" y="1612"/>
                </a:lnTo>
                <a:lnTo>
                  <a:pt x="350" y="1613"/>
                </a:lnTo>
                <a:lnTo>
                  <a:pt x="350" y="1614"/>
                </a:lnTo>
                <a:lnTo>
                  <a:pt x="350" y="1615"/>
                </a:lnTo>
                <a:lnTo>
                  <a:pt x="350" y="1616"/>
                </a:lnTo>
                <a:lnTo>
                  <a:pt x="350" y="1617"/>
                </a:lnTo>
                <a:lnTo>
                  <a:pt x="350" y="1619"/>
                </a:lnTo>
                <a:lnTo>
                  <a:pt x="350" y="1620"/>
                </a:lnTo>
                <a:lnTo>
                  <a:pt x="350" y="1621"/>
                </a:lnTo>
                <a:lnTo>
                  <a:pt x="349" y="1621"/>
                </a:lnTo>
                <a:lnTo>
                  <a:pt x="349" y="1622"/>
                </a:lnTo>
                <a:lnTo>
                  <a:pt x="349" y="1623"/>
                </a:lnTo>
                <a:lnTo>
                  <a:pt x="349" y="1624"/>
                </a:lnTo>
                <a:lnTo>
                  <a:pt x="349" y="1625"/>
                </a:lnTo>
                <a:lnTo>
                  <a:pt x="348" y="1625"/>
                </a:lnTo>
                <a:lnTo>
                  <a:pt x="348" y="1626"/>
                </a:lnTo>
                <a:lnTo>
                  <a:pt x="348" y="1628"/>
                </a:lnTo>
                <a:lnTo>
                  <a:pt x="348" y="1629"/>
                </a:lnTo>
                <a:lnTo>
                  <a:pt x="348" y="1628"/>
                </a:lnTo>
                <a:lnTo>
                  <a:pt x="349" y="1626"/>
                </a:lnTo>
                <a:lnTo>
                  <a:pt x="349" y="1625"/>
                </a:lnTo>
                <a:lnTo>
                  <a:pt x="349" y="1624"/>
                </a:lnTo>
                <a:lnTo>
                  <a:pt x="349" y="1623"/>
                </a:lnTo>
                <a:lnTo>
                  <a:pt x="350" y="1623"/>
                </a:lnTo>
                <a:lnTo>
                  <a:pt x="350" y="1624"/>
                </a:lnTo>
                <a:lnTo>
                  <a:pt x="351" y="1624"/>
                </a:lnTo>
                <a:lnTo>
                  <a:pt x="351" y="1625"/>
                </a:lnTo>
                <a:lnTo>
                  <a:pt x="352" y="1625"/>
                </a:lnTo>
                <a:lnTo>
                  <a:pt x="354" y="1625"/>
                </a:lnTo>
                <a:lnTo>
                  <a:pt x="354" y="1626"/>
                </a:lnTo>
                <a:lnTo>
                  <a:pt x="354" y="1628"/>
                </a:lnTo>
                <a:lnTo>
                  <a:pt x="354" y="1626"/>
                </a:lnTo>
                <a:lnTo>
                  <a:pt x="354" y="1625"/>
                </a:lnTo>
                <a:lnTo>
                  <a:pt x="355" y="1625"/>
                </a:lnTo>
                <a:lnTo>
                  <a:pt x="356" y="1625"/>
                </a:lnTo>
                <a:lnTo>
                  <a:pt x="356" y="1624"/>
                </a:lnTo>
                <a:lnTo>
                  <a:pt x="356" y="1623"/>
                </a:lnTo>
                <a:lnTo>
                  <a:pt x="357" y="1623"/>
                </a:lnTo>
                <a:lnTo>
                  <a:pt x="358" y="1623"/>
                </a:lnTo>
                <a:lnTo>
                  <a:pt x="358" y="1622"/>
                </a:lnTo>
                <a:lnTo>
                  <a:pt x="359" y="1622"/>
                </a:lnTo>
                <a:lnTo>
                  <a:pt x="359" y="1623"/>
                </a:lnTo>
                <a:lnTo>
                  <a:pt x="360" y="1623"/>
                </a:lnTo>
                <a:lnTo>
                  <a:pt x="360" y="1624"/>
                </a:lnTo>
                <a:lnTo>
                  <a:pt x="360" y="1625"/>
                </a:lnTo>
                <a:lnTo>
                  <a:pt x="360" y="1626"/>
                </a:lnTo>
                <a:lnTo>
                  <a:pt x="361" y="1626"/>
                </a:lnTo>
                <a:lnTo>
                  <a:pt x="363" y="1626"/>
                </a:lnTo>
                <a:lnTo>
                  <a:pt x="361" y="1626"/>
                </a:lnTo>
                <a:lnTo>
                  <a:pt x="361" y="1625"/>
                </a:lnTo>
                <a:lnTo>
                  <a:pt x="361" y="1624"/>
                </a:lnTo>
                <a:lnTo>
                  <a:pt x="360" y="1623"/>
                </a:lnTo>
                <a:lnTo>
                  <a:pt x="361" y="1622"/>
                </a:lnTo>
                <a:lnTo>
                  <a:pt x="361" y="1621"/>
                </a:lnTo>
                <a:lnTo>
                  <a:pt x="363" y="1621"/>
                </a:lnTo>
                <a:lnTo>
                  <a:pt x="363" y="1620"/>
                </a:lnTo>
                <a:lnTo>
                  <a:pt x="364" y="1620"/>
                </a:lnTo>
                <a:lnTo>
                  <a:pt x="365" y="1620"/>
                </a:lnTo>
                <a:lnTo>
                  <a:pt x="365" y="1621"/>
                </a:lnTo>
                <a:lnTo>
                  <a:pt x="366" y="1621"/>
                </a:lnTo>
                <a:lnTo>
                  <a:pt x="366" y="1620"/>
                </a:lnTo>
                <a:lnTo>
                  <a:pt x="366" y="1619"/>
                </a:lnTo>
                <a:lnTo>
                  <a:pt x="366" y="1617"/>
                </a:lnTo>
                <a:lnTo>
                  <a:pt x="366" y="1616"/>
                </a:lnTo>
                <a:lnTo>
                  <a:pt x="367" y="1616"/>
                </a:lnTo>
                <a:lnTo>
                  <a:pt x="366" y="1616"/>
                </a:lnTo>
                <a:lnTo>
                  <a:pt x="366" y="1615"/>
                </a:lnTo>
                <a:lnTo>
                  <a:pt x="366" y="1614"/>
                </a:lnTo>
                <a:lnTo>
                  <a:pt x="366" y="1613"/>
                </a:lnTo>
                <a:lnTo>
                  <a:pt x="367" y="1613"/>
                </a:lnTo>
                <a:lnTo>
                  <a:pt x="367" y="1612"/>
                </a:lnTo>
                <a:lnTo>
                  <a:pt x="367" y="1611"/>
                </a:lnTo>
                <a:lnTo>
                  <a:pt x="368" y="1611"/>
                </a:lnTo>
                <a:lnTo>
                  <a:pt x="369" y="1611"/>
                </a:lnTo>
                <a:lnTo>
                  <a:pt x="371" y="1611"/>
                </a:lnTo>
                <a:lnTo>
                  <a:pt x="372" y="1611"/>
                </a:lnTo>
                <a:lnTo>
                  <a:pt x="373" y="1611"/>
                </a:lnTo>
                <a:lnTo>
                  <a:pt x="373" y="1612"/>
                </a:lnTo>
                <a:lnTo>
                  <a:pt x="374" y="1612"/>
                </a:lnTo>
                <a:lnTo>
                  <a:pt x="375" y="1613"/>
                </a:lnTo>
                <a:lnTo>
                  <a:pt x="376" y="1614"/>
                </a:lnTo>
                <a:lnTo>
                  <a:pt x="377" y="1615"/>
                </a:lnTo>
                <a:lnTo>
                  <a:pt x="379" y="1615"/>
                </a:lnTo>
                <a:lnTo>
                  <a:pt x="379" y="1616"/>
                </a:lnTo>
                <a:lnTo>
                  <a:pt x="379" y="1617"/>
                </a:lnTo>
                <a:lnTo>
                  <a:pt x="377" y="1617"/>
                </a:lnTo>
                <a:lnTo>
                  <a:pt x="377" y="1619"/>
                </a:lnTo>
                <a:lnTo>
                  <a:pt x="377" y="1620"/>
                </a:lnTo>
                <a:lnTo>
                  <a:pt x="379" y="1620"/>
                </a:lnTo>
                <a:lnTo>
                  <a:pt x="380" y="1620"/>
                </a:lnTo>
                <a:lnTo>
                  <a:pt x="380" y="1621"/>
                </a:lnTo>
                <a:lnTo>
                  <a:pt x="381" y="1621"/>
                </a:lnTo>
                <a:lnTo>
                  <a:pt x="381" y="1622"/>
                </a:lnTo>
                <a:lnTo>
                  <a:pt x="380" y="1622"/>
                </a:lnTo>
                <a:lnTo>
                  <a:pt x="380" y="1623"/>
                </a:lnTo>
                <a:lnTo>
                  <a:pt x="379" y="1623"/>
                </a:lnTo>
                <a:lnTo>
                  <a:pt x="380" y="1623"/>
                </a:lnTo>
                <a:lnTo>
                  <a:pt x="380" y="1624"/>
                </a:lnTo>
                <a:lnTo>
                  <a:pt x="381" y="1624"/>
                </a:lnTo>
                <a:lnTo>
                  <a:pt x="382" y="1624"/>
                </a:lnTo>
                <a:lnTo>
                  <a:pt x="383" y="1624"/>
                </a:lnTo>
                <a:lnTo>
                  <a:pt x="383" y="1623"/>
                </a:lnTo>
                <a:lnTo>
                  <a:pt x="383" y="1622"/>
                </a:lnTo>
                <a:lnTo>
                  <a:pt x="384" y="1622"/>
                </a:lnTo>
                <a:lnTo>
                  <a:pt x="385" y="1622"/>
                </a:lnTo>
                <a:lnTo>
                  <a:pt x="385" y="1623"/>
                </a:lnTo>
                <a:lnTo>
                  <a:pt x="384" y="1623"/>
                </a:lnTo>
                <a:lnTo>
                  <a:pt x="385" y="1623"/>
                </a:lnTo>
                <a:lnTo>
                  <a:pt x="385" y="1624"/>
                </a:lnTo>
                <a:lnTo>
                  <a:pt x="384" y="1624"/>
                </a:lnTo>
                <a:lnTo>
                  <a:pt x="384" y="1625"/>
                </a:lnTo>
                <a:lnTo>
                  <a:pt x="383" y="1625"/>
                </a:lnTo>
                <a:lnTo>
                  <a:pt x="383" y="1626"/>
                </a:lnTo>
                <a:lnTo>
                  <a:pt x="383" y="1628"/>
                </a:lnTo>
                <a:lnTo>
                  <a:pt x="384" y="1628"/>
                </a:lnTo>
                <a:lnTo>
                  <a:pt x="384" y="1629"/>
                </a:lnTo>
                <a:lnTo>
                  <a:pt x="383" y="1629"/>
                </a:lnTo>
                <a:lnTo>
                  <a:pt x="384" y="1630"/>
                </a:lnTo>
                <a:lnTo>
                  <a:pt x="384" y="1631"/>
                </a:lnTo>
                <a:lnTo>
                  <a:pt x="384" y="1632"/>
                </a:lnTo>
                <a:lnTo>
                  <a:pt x="385" y="1632"/>
                </a:lnTo>
                <a:lnTo>
                  <a:pt x="384" y="1632"/>
                </a:lnTo>
                <a:lnTo>
                  <a:pt x="384" y="1633"/>
                </a:lnTo>
                <a:lnTo>
                  <a:pt x="384" y="1634"/>
                </a:lnTo>
                <a:lnTo>
                  <a:pt x="383" y="1634"/>
                </a:lnTo>
                <a:lnTo>
                  <a:pt x="382" y="1634"/>
                </a:lnTo>
                <a:lnTo>
                  <a:pt x="382" y="1636"/>
                </a:lnTo>
                <a:lnTo>
                  <a:pt x="381" y="1636"/>
                </a:lnTo>
                <a:lnTo>
                  <a:pt x="381" y="1637"/>
                </a:lnTo>
                <a:lnTo>
                  <a:pt x="380" y="1637"/>
                </a:lnTo>
                <a:lnTo>
                  <a:pt x="379" y="1637"/>
                </a:lnTo>
                <a:lnTo>
                  <a:pt x="379" y="1638"/>
                </a:lnTo>
                <a:lnTo>
                  <a:pt x="377" y="1638"/>
                </a:lnTo>
                <a:lnTo>
                  <a:pt x="379" y="1638"/>
                </a:lnTo>
                <a:lnTo>
                  <a:pt x="379" y="1637"/>
                </a:lnTo>
                <a:lnTo>
                  <a:pt x="380" y="1637"/>
                </a:lnTo>
                <a:lnTo>
                  <a:pt x="381" y="1637"/>
                </a:lnTo>
                <a:lnTo>
                  <a:pt x="381" y="1636"/>
                </a:lnTo>
                <a:lnTo>
                  <a:pt x="382" y="1636"/>
                </a:lnTo>
                <a:lnTo>
                  <a:pt x="383" y="1636"/>
                </a:lnTo>
                <a:lnTo>
                  <a:pt x="383" y="1634"/>
                </a:lnTo>
                <a:lnTo>
                  <a:pt x="384" y="1634"/>
                </a:lnTo>
                <a:lnTo>
                  <a:pt x="384" y="1633"/>
                </a:lnTo>
                <a:lnTo>
                  <a:pt x="385" y="1633"/>
                </a:lnTo>
                <a:lnTo>
                  <a:pt x="385" y="1632"/>
                </a:lnTo>
                <a:lnTo>
                  <a:pt x="385" y="1630"/>
                </a:lnTo>
                <a:lnTo>
                  <a:pt x="385" y="1629"/>
                </a:lnTo>
                <a:lnTo>
                  <a:pt x="386" y="1626"/>
                </a:lnTo>
                <a:lnTo>
                  <a:pt x="386" y="1625"/>
                </a:lnTo>
                <a:lnTo>
                  <a:pt x="385" y="1629"/>
                </a:lnTo>
                <a:lnTo>
                  <a:pt x="386" y="1629"/>
                </a:lnTo>
                <a:lnTo>
                  <a:pt x="386" y="1630"/>
                </a:lnTo>
                <a:lnTo>
                  <a:pt x="390" y="1630"/>
                </a:lnTo>
                <a:lnTo>
                  <a:pt x="391" y="1629"/>
                </a:lnTo>
                <a:lnTo>
                  <a:pt x="396" y="1630"/>
                </a:lnTo>
                <a:lnTo>
                  <a:pt x="396" y="1628"/>
                </a:lnTo>
                <a:lnTo>
                  <a:pt x="399" y="1629"/>
                </a:lnTo>
                <a:lnTo>
                  <a:pt x="399" y="1630"/>
                </a:lnTo>
                <a:lnTo>
                  <a:pt x="400" y="1630"/>
                </a:lnTo>
                <a:lnTo>
                  <a:pt x="401" y="1631"/>
                </a:lnTo>
                <a:lnTo>
                  <a:pt x="402" y="1630"/>
                </a:lnTo>
                <a:lnTo>
                  <a:pt x="406" y="1631"/>
                </a:lnTo>
                <a:lnTo>
                  <a:pt x="406" y="1632"/>
                </a:lnTo>
                <a:lnTo>
                  <a:pt x="407" y="1632"/>
                </a:lnTo>
                <a:lnTo>
                  <a:pt x="408" y="1626"/>
                </a:lnTo>
                <a:lnTo>
                  <a:pt x="409" y="1626"/>
                </a:lnTo>
                <a:lnTo>
                  <a:pt x="408" y="1632"/>
                </a:lnTo>
                <a:lnTo>
                  <a:pt x="409" y="1632"/>
                </a:lnTo>
                <a:lnTo>
                  <a:pt x="409" y="1633"/>
                </a:lnTo>
                <a:lnTo>
                  <a:pt x="410" y="1633"/>
                </a:lnTo>
                <a:lnTo>
                  <a:pt x="411" y="1633"/>
                </a:lnTo>
                <a:lnTo>
                  <a:pt x="413" y="1628"/>
                </a:lnTo>
                <a:lnTo>
                  <a:pt x="415" y="1628"/>
                </a:lnTo>
                <a:lnTo>
                  <a:pt x="414" y="1637"/>
                </a:lnTo>
                <a:lnTo>
                  <a:pt x="415" y="1638"/>
                </a:lnTo>
                <a:lnTo>
                  <a:pt x="415" y="1639"/>
                </a:lnTo>
                <a:lnTo>
                  <a:pt x="416" y="1632"/>
                </a:lnTo>
                <a:lnTo>
                  <a:pt x="417" y="1632"/>
                </a:lnTo>
                <a:lnTo>
                  <a:pt x="416" y="1639"/>
                </a:lnTo>
                <a:lnTo>
                  <a:pt x="417" y="1640"/>
                </a:lnTo>
                <a:lnTo>
                  <a:pt x="418" y="1641"/>
                </a:lnTo>
                <a:lnTo>
                  <a:pt x="418" y="1634"/>
                </a:lnTo>
                <a:lnTo>
                  <a:pt x="419" y="1634"/>
                </a:lnTo>
                <a:lnTo>
                  <a:pt x="418" y="1641"/>
                </a:lnTo>
                <a:lnTo>
                  <a:pt x="419" y="1641"/>
                </a:lnTo>
                <a:lnTo>
                  <a:pt x="421" y="1641"/>
                </a:lnTo>
                <a:lnTo>
                  <a:pt x="422" y="1636"/>
                </a:lnTo>
                <a:lnTo>
                  <a:pt x="424" y="1636"/>
                </a:lnTo>
                <a:lnTo>
                  <a:pt x="424" y="1634"/>
                </a:lnTo>
                <a:lnTo>
                  <a:pt x="425" y="1636"/>
                </a:lnTo>
                <a:lnTo>
                  <a:pt x="426" y="1636"/>
                </a:lnTo>
                <a:lnTo>
                  <a:pt x="427" y="1637"/>
                </a:lnTo>
                <a:lnTo>
                  <a:pt x="430" y="1637"/>
                </a:lnTo>
                <a:lnTo>
                  <a:pt x="426" y="1648"/>
                </a:lnTo>
                <a:lnTo>
                  <a:pt x="427" y="1649"/>
                </a:lnTo>
                <a:lnTo>
                  <a:pt x="428" y="1649"/>
                </a:lnTo>
                <a:lnTo>
                  <a:pt x="430" y="1645"/>
                </a:lnTo>
                <a:lnTo>
                  <a:pt x="431" y="1645"/>
                </a:lnTo>
                <a:lnTo>
                  <a:pt x="430" y="1649"/>
                </a:lnTo>
                <a:lnTo>
                  <a:pt x="431" y="1649"/>
                </a:lnTo>
                <a:lnTo>
                  <a:pt x="432" y="1649"/>
                </a:lnTo>
                <a:lnTo>
                  <a:pt x="433" y="1645"/>
                </a:lnTo>
                <a:lnTo>
                  <a:pt x="432" y="1649"/>
                </a:lnTo>
                <a:lnTo>
                  <a:pt x="433" y="1649"/>
                </a:lnTo>
                <a:lnTo>
                  <a:pt x="435" y="1650"/>
                </a:lnTo>
                <a:lnTo>
                  <a:pt x="436" y="1641"/>
                </a:lnTo>
                <a:lnTo>
                  <a:pt x="438" y="1641"/>
                </a:lnTo>
                <a:lnTo>
                  <a:pt x="435" y="1649"/>
                </a:lnTo>
                <a:lnTo>
                  <a:pt x="435" y="1650"/>
                </a:lnTo>
                <a:lnTo>
                  <a:pt x="436" y="1649"/>
                </a:lnTo>
                <a:lnTo>
                  <a:pt x="436" y="1648"/>
                </a:lnTo>
                <a:lnTo>
                  <a:pt x="438" y="1648"/>
                </a:lnTo>
                <a:lnTo>
                  <a:pt x="438" y="1649"/>
                </a:lnTo>
                <a:lnTo>
                  <a:pt x="438" y="1650"/>
                </a:lnTo>
                <a:lnTo>
                  <a:pt x="439" y="1650"/>
                </a:lnTo>
                <a:lnTo>
                  <a:pt x="439" y="1651"/>
                </a:lnTo>
                <a:lnTo>
                  <a:pt x="439" y="1653"/>
                </a:lnTo>
                <a:lnTo>
                  <a:pt x="439" y="1654"/>
                </a:lnTo>
                <a:lnTo>
                  <a:pt x="440" y="1654"/>
                </a:lnTo>
                <a:lnTo>
                  <a:pt x="441" y="1654"/>
                </a:lnTo>
                <a:lnTo>
                  <a:pt x="441" y="1653"/>
                </a:lnTo>
                <a:lnTo>
                  <a:pt x="441" y="1651"/>
                </a:lnTo>
                <a:lnTo>
                  <a:pt x="441" y="1649"/>
                </a:lnTo>
                <a:lnTo>
                  <a:pt x="441" y="1648"/>
                </a:lnTo>
                <a:lnTo>
                  <a:pt x="442" y="1648"/>
                </a:lnTo>
                <a:lnTo>
                  <a:pt x="442" y="1651"/>
                </a:lnTo>
                <a:lnTo>
                  <a:pt x="443" y="1651"/>
                </a:lnTo>
                <a:lnTo>
                  <a:pt x="443" y="1653"/>
                </a:lnTo>
                <a:lnTo>
                  <a:pt x="446" y="1653"/>
                </a:lnTo>
                <a:lnTo>
                  <a:pt x="447" y="1653"/>
                </a:lnTo>
                <a:lnTo>
                  <a:pt x="447" y="1648"/>
                </a:lnTo>
                <a:lnTo>
                  <a:pt x="447" y="1653"/>
                </a:lnTo>
                <a:lnTo>
                  <a:pt x="450" y="1653"/>
                </a:lnTo>
                <a:lnTo>
                  <a:pt x="453" y="1654"/>
                </a:lnTo>
                <a:lnTo>
                  <a:pt x="453" y="1653"/>
                </a:lnTo>
                <a:lnTo>
                  <a:pt x="455" y="1654"/>
                </a:lnTo>
                <a:lnTo>
                  <a:pt x="455" y="1656"/>
                </a:lnTo>
                <a:lnTo>
                  <a:pt x="456" y="1656"/>
                </a:lnTo>
                <a:lnTo>
                  <a:pt x="457" y="1654"/>
                </a:lnTo>
                <a:lnTo>
                  <a:pt x="457" y="1655"/>
                </a:lnTo>
                <a:lnTo>
                  <a:pt x="460" y="1655"/>
                </a:lnTo>
                <a:lnTo>
                  <a:pt x="460" y="1646"/>
                </a:lnTo>
                <a:lnTo>
                  <a:pt x="460" y="1655"/>
                </a:lnTo>
                <a:lnTo>
                  <a:pt x="461" y="1656"/>
                </a:lnTo>
                <a:lnTo>
                  <a:pt x="461" y="1657"/>
                </a:lnTo>
                <a:lnTo>
                  <a:pt x="463" y="1657"/>
                </a:lnTo>
                <a:lnTo>
                  <a:pt x="463" y="1658"/>
                </a:lnTo>
                <a:lnTo>
                  <a:pt x="464" y="1658"/>
                </a:lnTo>
                <a:lnTo>
                  <a:pt x="465" y="1657"/>
                </a:lnTo>
                <a:lnTo>
                  <a:pt x="466" y="1657"/>
                </a:lnTo>
                <a:lnTo>
                  <a:pt x="467" y="1657"/>
                </a:lnTo>
                <a:lnTo>
                  <a:pt x="468" y="1657"/>
                </a:lnTo>
                <a:lnTo>
                  <a:pt x="468" y="1658"/>
                </a:lnTo>
                <a:lnTo>
                  <a:pt x="469" y="1658"/>
                </a:lnTo>
                <a:lnTo>
                  <a:pt x="469" y="1657"/>
                </a:lnTo>
                <a:lnTo>
                  <a:pt x="469" y="1656"/>
                </a:lnTo>
                <a:lnTo>
                  <a:pt x="469" y="1655"/>
                </a:lnTo>
                <a:lnTo>
                  <a:pt x="472" y="1655"/>
                </a:lnTo>
                <a:lnTo>
                  <a:pt x="472" y="1651"/>
                </a:lnTo>
                <a:lnTo>
                  <a:pt x="473" y="1651"/>
                </a:lnTo>
                <a:lnTo>
                  <a:pt x="473" y="1655"/>
                </a:lnTo>
                <a:lnTo>
                  <a:pt x="476" y="1655"/>
                </a:lnTo>
                <a:lnTo>
                  <a:pt x="476" y="1650"/>
                </a:lnTo>
                <a:lnTo>
                  <a:pt x="476" y="1645"/>
                </a:lnTo>
                <a:lnTo>
                  <a:pt x="477" y="1650"/>
                </a:lnTo>
                <a:lnTo>
                  <a:pt x="480" y="1649"/>
                </a:lnTo>
                <a:lnTo>
                  <a:pt x="480" y="1650"/>
                </a:lnTo>
                <a:lnTo>
                  <a:pt x="481" y="1650"/>
                </a:lnTo>
                <a:lnTo>
                  <a:pt x="481" y="1651"/>
                </a:lnTo>
                <a:lnTo>
                  <a:pt x="482" y="1651"/>
                </a:lnTo>
                <a:lnTo>
                  <a:pt x="483" y="1654"/>
                </a:lnTo>
                <a:lnTo>
                  <a:pt x="484" y="1656"/>
                </a:lnTo>
                <a:lnTo>
                  <a:pt x="485" y="1656"/>
                </a:lnTo>
                <a:lnTo>
                  <a:pt x="484" y="1654"/>
                </a:lnTo>
                <a:lnTo>
                  <a:pt x="485" y="1651"/>
                </a:lnTo>
                <a:lnTo>
                  <a:pt x="485" y="1650"/>
                </a:lnTo>
                <a:lnTo>
                  <a:pt x="485" y="1649"/>
                </a:lnTo>
                <a:lnTo>
                  <a:pt x="488" y="1649"/>
                </a:lnTo>
                <a:lnTo>
                  <a:pt x="489" y="1656"/>
                </a:lnTo>
                <a:lnTo>
                  <a:pt x="488" y="1648"/>
                </a:lnTo>
                <a:lnTo>
                  <a:pt x="493" y="1647"/>
                </a:lnTo>
                <a:lnTo>
                  <a:pt x="493" y="1648"/>
                </a:lnTo>
                <a:lnTo>
                  <a:pt x="500" y="1647"/>
                </a:lnTo>
                <a:lnTo>
                  <a:pt x="500" y="1646"/>
                </a:lnTo>
                <a:lnTo>
                  <a:pt x="503" y="1645"/>
                </a:lnTo>
                <a:lnTo>
                  <a:pt x="506" y="1645"/>
                </a:lnTo>
                <a:lnTo>
                  <a:pt x="507" y="1645"/>
                </a:lnTo>
                <a:lnTo>
                  <a:pt x="507" y="1646"/>
                </a:lnTo>
                <a:lnTo>
                  <a:pt x="508" y="1647"/>
                </a:lnTo>
                <a:lnTo>
                  <a:pt x="509" y="1647"/>
                </a:lnTo>
                <a:lnTo>
                  <a:pt x="509" y="1648"/>
                </a:lnTo>
                <a:lnTo>
                  <a:pt x="510" y="1648"/>
                </a:lnTo>
                <a:lnTo>
                  <a:pt x="510" y="1647"/>
                </a:lnTo>
                <a:lnTo>
                  <a:pt x="510" y="1646"/>
                </a:lnTo>
                <a:lnTo>
                  <a:pt x="511" y="1646"/>
                </a:lnTo>
                <a:lnTo>
                  <a:pt x="511" y="1645"/>
                </a:lnTo>
                <a:lnTo>
                  <a:pt x="513" y="1645"/>
                </a:lnTo>
                <a:lnTo>
                  <a:pt x="511" y="1645"/>
                </a:lnTo>
                <a:lnTo>
                  <a:pt x="513" y="1642"/>
                </a:lnTo>
                <a:lnTo>
                  <a:pt x="514" y="1642"/>
                </a:lnTo>
                <a:lnTo>
                  <a:pt x="514" y="1644"/>
                </a:lnTo>
                <a:lnTo>
                  <a:pt x="515" y="1644"/>
                </a:lnTo>
                <a:lnTo>
                  <a:pt x="516" y="1644"/>
                </a:lnTo>
                <a:lnTo>
                  <a:pt x="517" y="1644"/>
                </a:lnTo>
                <a:lnTo>
                  <a:pt x="517" y="1642"/>
                </a:lnTo>
                <a:lnTo>
                  <a:pt x="517" y="1641"/>
                </a:lnTo>
                <a:lnTo>
                  <a:pt x="517" y="1640"/>
                </a:lnTo>
                <a:lnTo>
                  <a:pt x="517" y="1639"/>
                </a:lnTo>
                <a:lnTo>
                  <a:pt x="518" y="1639"/>
                </a:lnTo>
                <a:lnTo>
                  <a:pt x="520" y="1639"/>
                </a:lnTo>
                <a:lnTo>
                  <a:pt x="520" y="1640"/>
                </a:lnTo>
                <a:lnTo>
                  <a:pt x="522" y="1640"/>
                </a:lnTo>
                <a:lnTo>
                  <a:pt x="522" y="1639"/>
                </a:lnTo>
                <a:lnTo>
                  <a:pt x="523" y="1638"/>
                </a:lnTo>
                <a:lnTo>
                  <a:pt x="524" y="1638"/>
                </a:lnTo>
                <a:lnTo>
                  <a:pt x="526" y="1637"/>
                </a:lnTo>
                <a:lnTo>
                  <a:pt x="527" y="1637"/>
                </a:lnTo>
                <a:lnTo>
                  <a:pt x="531" y="1637"/>
                </a:lnTo>
                <a:lnTo>
                  <a:pt x="531" y="1636"/>
                </a:lnTo>
                <a:lnTo>
                  <a:pt x="533" y="1636"/>
                </a:lnTo>
                <a:lnTo>
                  <a:pt x="539" y="1636"/>
                </a:lnTo>
                <a:lnTo>
                  <a:pt x="539" y="1634"/>
                </a:lnTo>
                <a:lnTo>
                  <a:pt x="540" y="1634"/>
                </a:lnTo>
                <a:lnTo>
                  <a:pt x="540" y="1633"/>
                </a:lnTo>
                <a:lnTo>
                  <a:pt x="543" y="1632"/>
                </a:lnTo>
                <a:lnTo>
                  <a:pt x="547" y="1631"/>
                </a:lnTo>
                <a:lnTo>
                  <a:pt x="550" y="1631"/>
                </a:lnTo>
                <a:lnTo>
                  <a:pt x="553" y="1630"/>
                </a:lnTo>
                <a:lnTo>
                  <a:pt x="553" y="1631"/>
                </a:lnTo>
                <a:lnTo>
                  <a:pt x="557" y="1631"/>
                </a:lnTo>
                <a:lnTo>
                  <a:pt x="557" y="1632"/>
                </a:lnTo>
                <a:lnTo>
                  <a:pt x="558" y="1632"/>
                </a:lnTo>
                <a:lnTo>
                  <a:pt x="559" y="1632"/>
                </a:lnTo>
                <a:lnTo>
                  <a:pt x="560" y="1632"/>
                </a:lnTo>
                <a:lnTo>
                  <a:pt x="561" y="1632"/>
                </a:lnTo>
                <a:lnTo>
                  <a:pt x="563" y="1631"/>
                </a:lnTo>
                <a:lnTo>
                  <a:pt x="565" y="1631"/>
                </a:lnTo>
                <a:lnTo>
                  <a:pt x="567" y="1631"/>
                </a:lnTo>
                <a:lnTo>
                  <a:pt x="567" y="1632"/>
                </a:lnTo>
                <a:lnTo>
                  <a:pt x="566" y="1633"/>
                </a:lnTo>
                <a:lnTo>
                  <a:pt x="568" y="1636"/>
                </a:lnTo>
                <a:lnTo>
                  <a:pt x="569" y="1636"/>
                </a:lnTo>
                <a:lnTo>
                  <a:pt x="572" y="1637"/>
                </a:lnTo>
                <a:lnTo>
                  <a:pt x="572" y="1634"/>
                </a:lnTo>
                <a:lnTo>
                  <a:pt x="573" y="1636"/>
                </a:lnTo>
                <a:lnTo>
                  <a:pt x="572" y="1637"/>
                </a:lnTo>
                <a:lnTo>
                  <a:pt x="573" y="1637"/>
                </a:lnTo>
                <a:lnTo>
                  <a:pt x="574" y="1633"/>
                </a:lnTo>
                <a:lnTo>
                  <a:pt x="575" y="1633"/>
                </a:lnTo>
                <a:lnTo>
                  <a:pt x="573" y="1637"/>
                </a:lnTo>
                <a:lnTo>
                  <a:pt x="574" y="1637"/>
                </a:lnTo>
                <a:lnTo>
                  <a:pt x="574" y="1638"/>
                </a:lnTo>
                <a:lnTo>
                  <a:pt x="576" y="1639"/>
                </a:lnTo>
                <a:lnTo>
                  <a:pt x="576" y="1638"/>
                </a:lnTo>
                <a:lnTo>
                  <a:pt x="577" y="1639"/>
                </a:lnTo>
                <a:lnTo>
                  <a:pt x="578" y="1638"/>
                </a:lnTo>
                <a:lnTo>
                  <a:pt x="577" y="1634"/>
                </a:lnTo>
                <a:lnTo>
                  <a:pt x="578" y="1634"/>
                </a:lnTo>
                <a:lnTo>
                  <a:pt x="578" y="1639"/>
                </a:lnTo>
                <a:lnTo>
                  <a:pt x="578" y="1640"/>
                </a:lnTo>
                <a:lnTo>
                  <a:pt x="582" y="1640"/>
                </a:lnTo>
                <a:lnTo>
                  <a:pt x="583" y="1640"/>
                </a:lnTo>
                <a:lnTo>
                  <a:pt x="584" y="1640"/>
                </a:lnTo>
                <a:lnTo>
                  <a:pt x="585" y="1641"/>
                </a:lnTo>
                <a:lnTo>
                  <a:pt x="585" y="1642"/>
                </a:lnTo>
                <a:lnTo>
                  <a:pt x="586" y="1646"/>
                </a:lnTo>
                <a:lnTo>
                  <a:pt x="586" y="1645"/>
                </a:lnTo>
                <a:lnTo>
                  <a:pt x="586" y="1644"/>
                </a:lnTo>
                <a:lnTo>
                  <a:pt x="586" y="1642"/>
                </a:lnTo>
                <a:lnTo>
                  <a:pt x="586" y="1641"/>
                </a:lnTo>
                <a:lnTo>
                  <a:pt x="586" y="1640"/>
                </a:lnTo>
                <a:lnTo>
                  <a:pt x="589" y="1639"/>
                </a:lnTo>
                <a:lnTo>
                  <a:pt x="590" y="1639"/>
                </a:lnTo>
                <a:lnTo>
                  <a:pt x="591" y="1639"/>
                </a:lnTo>
                <a:lnTo>
                  <a:pt x="591" y="1640"/>
                </a:lnTo>
                <a:lnTo>
                  <a:pt x="590" y="1633"/>
                </a:lnTo>
                <a:lnTo>
                  <a:pt x="593" y="1632"/>
                </a:lnTo>
                <a:lnTo>
                  <a:pt x="593" y="1633"/>
                </a:lnTo>
                <a:lnTo>
                  <a:pt x="591" y="1633"/>
                </a:lnTo>
                <a:lnTo>
                  <a:pt x="591" y="1640"/>
                </a:lnTo>
                <a:lnTo>
                  <a:pt x="592" y="1640"/>
                </a:lnTo>
                <a:lnTo>
                  <a:pt x="593" y="1640"/>
                </a:lnTo>
                <a:lnTo>
                  <a:pt x="594" y="1640"/>
                </a:lnTo>
                <a:lnTo>
                  <a:pt x="597" y="1640"/>
                </a:lnTo>
                <a:lnTo>
                  <a:pt x="598" y="1640"/>
                </a:lnTo>
                <a:lnTo>
                  <a:pt x="599" y="1640"/>
                </a:lnTo>
                <a:lnTo>
                  <a:pt x="600" y="1640"/>
                </a:lnTo>
                <a:lnTo>
                  <a:pt x="601" y="1640"/>
                </a:lnTo>
                <a:lnTo>
                  <a:pt x="601" y="1639"/>
                </a:lnTo>
                <a:lnTo>
                  <a:pt x="602" y="1639"/>
                </a:lnTo>
                <a:lnTo>
                  <a:pt x="602" y="1638"/>
                </a:lnTo>
                <a:lnTo>
                  <a:pt x="603" y="1638"/>
                </a:lnTo>
                <a:lnTo>
                  <a:pt x="603" y="1637"/>
                </a:lnTo>
                <a:lnTo>
                  <a:pt x="606" y="1637"/>
                </a:lnTo>
                <a:lnTo>
                  <a:pt x="607" y="1638"/>
                </a:lnTo>
                <a:lnTo>
                  <a:pt x="606" y="1637"/>
                </a:lnTo>
                <a:lnTo>
                  <a:pt x="606" y="1636"/>
                </a:lnTo>
                <a:lnTo>
                  <a:pt x="606" y="1634"/>
                </a:lnTo>
                <a:lnTo>
                  <a:pt x="606" y="1633"/>
                </a:lnTo>
                <a:lnTo>
                  <a:pt x="609" y="1632"/>
                </a:lnTo>
                <a:lnTo>
                  <a:pt x="610" y="1633"/>
                </a:lnTo>
                <a:lnTo>
                  <a:pt x="610" y="1632"/>
                </a:lnTo>
                <a:lnTo>
                  <a:pt x="609" y="1632"/>
                </a:lnTo>
                <a:lnTo>
                  <a:pt x="610" y="1632"/>
                </a:lnTo>
                <a:lnTo>
                  <a:pt x="610" y="1633"/>
                </a:lnTo>
                <a:lnTo>
                  <a:pt x="610" y="1632"/>
                </a:lnTo>
                <a:lnTo>
                  <a:pt x="611" y="1631"/>
                </a:lnTo>
                <a:lnTo>
                  <a:pt x="610" y="1632"/>
                </a:lnTo>
                <a:lnTo>
                  <a:pt x="611" y="1632"/>
                </a:lnTo>
                <a:lnTo>
                  <a:pt x="612" y="1632"/>
                </a:lnTo>
                <a:lnTo>
                  <a:pt x="612" y="1631"/>
                </a:lnTo>
                <a:lnTo>
                  <a:pt x="612" y="1632"/>
                </a:lnTo>
                <a:lnTo>
                  <a:pt x="612" y="1633"/>
                </a:lnTo>
                <a:lnTo>
                  <a:pt x="614" y="1631"/>
                </a:lnTo>
                <a:lnTo>
                  <a:pt x="614" y="1632"/>
                </a:lnTo>
                <a:lnTo>
                  <a:pt x="612" y="1633"/>
                </a:lnTo>
                <a:lnTo>
                  <a:pt x="615" y="1634"/>
                </a:lnTo>
                <a:lnTo>
                  <a:pt x="616" y="1634"/>
                </a:lnTo>
                <a:lnTo>
                  <a:pt x="617" y="1634"/>
                </a:lnTo>
                <a:lnTo>
                  <a:pt x="618" y="1634"/>
                </a:lnTo>
                <a:lnTo>
                  <a:pt x="618" y="1633"/>
                </a:lnTo>
                <a:lnTo>
                  <a:pt x="620" y="1633"/>
                </a:lnTo>
                <a:lnTo>
                  <a:pt x="620" y="1632"/>
                </a:lnTo>
                <a:lnTo>
                  <a:pt x="618" y="1628"/>
                </a:lnTo>
                <a:lnTo>
                  <a:pt x="619" y="1628"/>
                </a:lnTo>
                <a:lnTo>
                  <a:pt x="620" y="1632"/>
                </a:lnTo>
                <a:lnTo>
                  <a:pt x="622" y="1632"/>
                </a:lnTo>
                <a:lnTo>
                  <a:pt x="623" y="1632"/>
                </a:lnTo>
                <a:lnTo>
                  <a:pt x="620" y="1628"/>
                </a:lnTo>
                <a:lnTo>
                  <a:pt x="622" y="1626"/>
                </a:lnTo>
                <a:lnTo>
                  <a:pt x="623" y="1632"/>
                </a:lnTo>
                <a:lnTo>
                  <a:pt x="625" y="1632"/>
                </a:lnTo>
                <a:lnTo>
                  <a:pt x="624" y="1631"/>
                </a:lnTo>
                <a:lnTo>
                  <a:pt x="625" y="1630"/>
                </a:lnTo>
                <a:lnTo>
                  <a:pt x="624" y="1626"/>
                </a:lnTo>
                <a:lnTo>
                  <a:pt x="623" y="1626"/>
                </a:lnTo>
                <a:lnTo>
                  <a:pt x="624" y="1626"/>
                </a:lnTo>
                <a:lnTo>
                  <a:pt x="625" y="1629"/>
                </a:lnTo>
                <a:lnTo>
                  <a:pt x="625" y="1632"/>
                </a:lnTo>
                <a:lnTo>
                  <a:pt x="626" y="1632"/>
                </a:lnTo>
                <a:lnTo>
                  <a:pt x="627" y="1632"/>
                </a:lnTo>
                <a:lnTo>
                  <a:pt x="626" y="1631"/>
                </a:lnTo>
                <a:lnTo>
                  <a:pt x="627" y="1631"/>
                </a:lnTo>
                <a:lnTo>
                  <a:pt x="627" y="1630"/>
                </a:lnTo>
                <a:lnTo>
                  <a:pt x="628" y="1631"/>
                </a:lnTo>
                <a:lnTo>
                  <a:pt x="628" y="1632"/>
                </a:lnTo>
                <a:lnTo>
                  <a:pt x="630" y="1632"/>
                </a:lnTo>
                <a:lnTo>
                  <a:pt x="632" y="1631"/>
                </a:lnTo>
                <a:lnTo>
                  <a:pt x="631" y="1630"/>
                </a:lnTo>
                <a:lnTo>
                  <a:pt x="632" y="1630"/>
                </a:lnTo>
                <a:lnTo>
                  <a:pt x="633" y="1629"/>
                </a:lnTo>
                <a:lnTo>
                  <a:pt x="633" y="1628"/>
                </a:lnTo>
                <a:lnTo>
                  <a:pt x="632" y="1625"/>
                </a:lnTo>
                <a:lnTo>
                  <a:pt x="631" y="1623"/>
                </a:lnTo>
                <a:lnTo>
                  <a:pt x="632" y="1623"/>
                </a:lnTo>
                <a:lnTo>
                  <a:pt x="632" y="1624"/>
                </a:lnTo>
                <a:lnTo>
                  <a:pt x="632" y="1625"/>
                </a:lnTo>
                <a:lnTo>
                  <a:pt x="633" y="1626"/>
                </a:lnTo>
                <a:lnTo>
                  <a:pt x="633" y="1628"/>
                </a:lnTo>
                <a:lnTo>
                  <a:pt x="633" y="1629"/>
                </a:lnTo>
                <a:lnTo>
                  <a:pt x="634" y="1629"/>
                </a:lnTo>
                <a:lnTo>
                  <a:pt x="635" y="1628"/>
                </a:lnTo>
                <a:lnTo>
                  <a:pt x="633" y="1622"/>
                </a:lnTo>
                <a:lnTo>
                  <a:pt x="635" y="1628"/>
                </a:lnTo>
                <a:lnTo>
                  <a:pt x="636" y="1628"/>
                </a:lnTo>
                <a:lnTo>
                  <a:pt x="637" y="1628"/>
                </a:lnTo>
                <a:lnTo>
                  <a:pt x="639" y="1628"/>
                </a:lnTo>
                <a:lnTo>
                  <a:pt x="640" y="1626"/>
                </a:lnTo>
                <a:lnTo>
                  <a:pt x="641" y="1624"/>
                </a:lnTo>
                <a:lnTo>
                  <a:pt x="642" y="1623"/>
                </a:lnTo>
                <a:lnTo>
                  <a:pt x="644" y="1622"/>
                </a:lnTo>
                <a:lnTo>
                  <a:pt x="647" y="1620"/>
                </a:lnTo>
                <a:lnTo>
                  <a:pt x="645" y="1617"/>
                </a:lnTo>
                <a:lnTo>
                  <a:pt x="645" y="1616"/>
                </a:lnTo>
                <a:lnTo>
                  <a:pt x="651" y="1614"/>
                </a:lnTo>
                <a:lnTo>
                  <a:pt x="651" y="1615"/>
                </a:lnTo>
                <a:lnTo>
                  <a:pt x="647" y="1617"/>
                </a:lnTo>
                <a:lnTo>
                  <a:pt x="648" y="1620"/>
                </a:lnTo>
                <a:lnTo>
                  <a:pt x="648" y="1619"/>
                </a:lnTo>
                <a:lnTo>
                  <a:pt x="649" y="1619"/>
                </a:lnTo>
                <a:lnTo>
                  <a:pt x="653" y="1615"/>
                </a:lnTo>
                <a:lnTo>
                  <a:pt x="656" y="1614"/>
                </a:lnTo>
                <a:lnTo>
                  <a:pt x="656" y="1613"/>
                </a:lnTo>
                <a:lnTo>
                  <a:pt x="659" y="1611"/>
                </a:lnTo>
                <a:lnTo>
                  <a:pt x="659" y="1612"/>
                </a:lnTo>
                <a:lnTo>
                  <a:pt x="656" y="1613"/>
                </a:lnTo>
                <a:lnTo>
                  <a:pt x="656" y="1614"/>
                </a:lnTo>
                <a:lnTo>
                  <a:pt x="656" y="1613"/>
                </a:lnTo>
                <a:lnTo>
                  <a:pt x="657" y="1613"/>
                </a:lnTo>
                <a:lnTo>
                  <a:pt x="659" y="1611"/>
                </a:lnTo>
                <a:lnTo>
                  <a:pt x="665" y="1608"/>
                </a:lnTo>
                <a:lnTo>
                  <a:pt x="666" y="1608"/>
                </a:lnTo>
                <a:lnTo>
                  <a:pt x="669" y="1608"/>
                </a:lnTo>
                <a:lnTo>
                  <a:pt x="672" y="1608"/>
                </a:lnTo>
                <a:lnTo>
                  <a:pt x="674" y="1608"/>
                </a:lnTo>
                <a:lnTo>
                  <a:pt x="678" y="1608"/>
                </a:lnTo>
                <a:lnTo>
                  <a:pt x="687" y="1608"/>
                </a:lnTo>
                <a:lnTo>
                  <a:pt x="689" y="1608"/>
                </a:lnTo>
                <a:lnTo>
                  <a:pt x="690" y="1607"/>
                </a:lnTo>
                <a:lnTo>
                  <a:pt x="691" y="1607"/>
                </a:lnTo>
                <a:lnTo>
                  <a:pt x="691" y="1608"/>
                </a:lnTo>
                <a:lnTo>
                  <a:pt x="692" y="1608"/>
                </a:lnTo>
                <a:lnTo>
                  <a:pt x="692" y="1607"/>
                </a:lnTo>
                <a:lnTo>
                  <a:pt x="693" y="1607"/>
                </a:lnTo>
                <a:lnTo>
                  <a:pt x="695" y="1607"/>
                </a:lnTo>
                <a:lnTo>
                  <a:pt x="699" y="1608"/>
                </a:lnTo>
                <a:lnTo>
                  <a:pt x="701" y="1609"/>
                </a:lnTo>
                <a:lnTo>
                  <a:pt x="702" y="1609"/>
                </a:lnTo>
                <a:lnTo>
                  <a:pt x="707" y="1611"/>
                </a:lnTo>
                <a:lnTo>
                  <a:pt x="709" y="1611"/>
                </a:lnTo>
                <a:lnTo>
                  <a:pt x="710" y="1612"/>
                </a:lnTo>
                <a:lnTo>
                  <a:pt x="715" y="1612"/>
                </a:lnTo>
                <a:lnTo>
                  <a:pt x="716" y="1609"/>
                </a:lnTo>
                <a:lnTo>
                  <a:pt x="727" y="1609"/>
                </a:lnTo>
                <a:lnTo>
                  <a:pt x="733" y="1608"/>
                </a:lnTo>
                <a:lnTo>
                  <a:pt x="739" y="1606"/>
                </a:lnTo>
                <a:lnTo>
                  <a:pt x="741" y="1606"/>
                </a:lnTo>
                <a:lnTo>
                  <a:pt x="741" y="1605"/>
                </a:lnTo>
                <a:lnTo>
                  <a:pt x="749" y="1601"/>
                </a:lnTo>
                <a:lnTo>
                  <a:pt x="750" y="1600"/>
                </a:lnTo>
                <a:lnTo>
                  <a:pt x="754" y="1598"/>
                </a:lnTo>
                <a:lnTo>
                  <a:pt x="757" y="1598"/>
                </a:lnTo>
                <a:lnTo>
                  <a:pt x="761" y="1595"/>
                </a:lnTo>
                <a:lnTo>
                  <a:pt x="762" y="1595"/>
                </a:lnTo>
                <a:lnTo>
                  <a:pt x="764" y="1594"/>
                </a:lnTo>
                <a:lnTo>
                  <a:pt x="765" y="1592"/>
                </a:lnTo>
                <a:lnTo>
                  <a:pt x="772" y="1589"/>
                </a:lnTo>
                <a:lnTo>
                  <a:pt x="774" y="1589"/>
                </a:lnTo>
                <a:lnTo>
                  <a:pt x="776" y="1588"/>
                </a:lnTo>
                <a:lnTo>
                  <a:pt x="778" y="1588"/>
                </a:lnTo>
                <a:lnTo>
                  <a:pt x="778" y="1589"/>
                </a:lnTo>
                <a:lnTo>
                  <a:pt x="779" y="1589"/>
                </a:lnTo>
                <a:lnTo>
                  <a:pt x="782" y="1590"/>
                </a:lnTo>
                <a:lnTo>
                  <a:pt x="789" y="1592"/>
                </a:lnTo>
                <a:lnTo>
                  <a:pt x="790" y="1592"/>
                </a:lnTo>
                <a:close/>
                <a:moveTo>
                  <a:pt x="1933" y="1550"/>
                </a:moveTo>
                <a:lnTo>
                  <a:pt x="1932" y="1550"/>
                </a:lnTo>
                <a:lnTo>
                  <a:pt x="1933" y="1549"/>
                </a:lnTo>
                <a:lnTo>
                  <a:pt x="1933" y="1548"/>
                </a:lnTo>
                <a:lnTo>
                  <a:pt x="1935" y="1548"/>
                </a:lnTo>
                <a:lnTo>
                  <a:pt x="1935" y="1549"/>
                </a:lnTo>
                <a:lnTo>
                  <a:pt x="1933" y="1550"/>
                </a:lnTo>
                <a:close/>
                <a:moveTo>
                  <a:pt x="965" y="1343"/>
                </a:moveTo>
                <a:lnTo>
                  <a:pt x="966" y="1346"/>
                </a:lnTo>
                <a:lnTo>
                  <a:pt x="969" y="1344"/>
                </a:lnTo>
                <a:lnTo>
                  <a:pt x="969" y="1343"/>
                </a:lnTo>
                <a:lnTo>
                  <a:pt x="970" y="1344"/>
                </a:lnTo>
                <a:lnTo>
                  <a:pt x="969" y="1344"/>
                </a:lnTo>
                <a:lnTo>
                  <a:pt x="966" y="1346"/>
                </a:lnTo>
                <a:lnTo>
                  <a:pt x="966" y="1348"/>
                </a:lnTo>
                <a:lnTo>
                  <a:pt x="965" y="1351"/>
                </a:lnTo>
                <a:lnTo>
                  <a:pt x="963" y="1352"/>
                </a:lnTo>
                <a:lnTo>
                  <a:pt x="961" y="1353"/>
                </a:lnTo>
                <a:lnTo>
                  <a:pt x="960" y="1352"/>
                </a:lnTo>
                <a:lnTo>
                  <a:pt x="953" y="1347"/>
                </a:lnTo>
                <a:lnTo>
                  <a:pt x="951" y="1344"/>
                </a:lnTo>
                <a:lnTo>
                  <a:pt x="948" y="1346"/>
                </a:lnTo>
                <a:lnTo>
                  <a:pt x="946" y="1344"/>
                </a:lnTo>
                <a:lnTo>
                  <a:pt x="948" y="1344"/>
                </a:lnTo>
                <a:lnTo>
                  <a:pt x="948" y="1345"/>
                </a:lnTo>
                <a:lnTo>
                  <a:pt x="950" y="1344"/>
                </a:lnTo>
                <a:lnTo>
                  <a:pt x="949" y="1341"/>
                </a:lnTo>
                <a:lnTo>
                  <a:pt x="950" y="1340"/>
                </a:lnTo>
                <a:lnTo>
                  <a:pt x="950" y="1339"/>
                </a:lnTo>
                <a:lnTo>
                  <a:pt x="949" y="1339"/>
                </a:lnTo>
                <a:lnTo>
                  <a:pt x="949" y="1338"/>
                </a:lnTo>
                <a:lnTo>
                  <a:pt x="950" y="1338"/>
                </a:lnTo>
                <a:lnTo>
                  <a:pt x="950" y="1337"/>
                </a:lnTo>
                <a:lnTo>
                  <a:pt x="953" y="1337"/>
                </a:lnTo>
                <a:lnTo>
                  <a:pt x="954" y="1337"/>
                </a:lnTo>
                <a:lnTo>
                  <a:pt x="955" y="1337"/>
                </a:lnTo>
                <a:lnTo>
                  <a:pt x="961" y="1340"/>
                </a:lnTo>
                <a:lnTo>
                  <a:pt x="965" y="1343"/>
                </a:lnTo>
                <a:close/>
                <a:moveTo>
                  <a:pt x="1087" y="1323"/>
                </a:moveTo>
                <a:lnTo>
                  <a:pt x="1093" y="1326"/>
                </a:lnTo>
                <a:lnTo>
                  <a:pt x="1093" y="1324"/>
                </a:lnTo>
                <a:lnTo>
                  <a:pt x="1094" y="1324"/>
                </a:lnTo>
                <a:lnTo>
                  <a:pt x="1094" y="1326"/>
                </a:lnTo>
                <a:lnTo>
                  <a:pt x="1094" y="1324"/>
                </a:lnTo>
                <a:lnTo>
                  <a:pt x="1095" y="1324"/>
                </a:lnTo>
                <a:lnTo>
                  <a:pt x="1095" y="1326"/>
                </a:lnTo>
                <a:lnTo>
                  <a:pt x="1094" y="1326"/>
                </a:lnTo>
                <a:lnTo>
                  <a:pt x="1099" y="1327"/>
                </a:lnTo>
                <a:lnTo>
                  <a:pt x="1102" y="1331"/>
                </a:lnTo>
                <a:lnTo>
                  <a:pt x="1107" y="1330"/>
                </a:lnTo>
                <a:lnTo>
                  <a:pt x="1107" y="1329"/>
                </a:lnTo>
                <a:lnTo>
                  <a:pt x="1108" y="1329"/>
                </a:lnTo>
                <a:lnTo>
                  <a:pt x="1108" y="1328"/>
                </a:lnTo>
                <a:lnTo>
                  <a:pt x="1109" y="1328"/>
                </a:lnTo>
                <a:lnTo>
                  <a:pt x="1109" y="1329"/>
                </a:lnTo>
                <a:lnTo>
                  <a:pt x="1110" y="1329"/>
                </a:lnTo>
                <a:lnTo>
                  <a:pt x="1110" y="1330"/>
                </a:lnTo>
                <a:lnTo>
                  <a:pt x="1109" y="1331"/>
                </a:lnTo>
                <a:lnTo>
                  <a:pt x="1108" y="1331"/>
                </a:lnTo>
                <a:lnTo>
                  <a:pt x="1107" y="1331"/>
                </a:lnTo>
                <a:lnTo>
                  <a:pt x="1107" y="1330"/>
                </a:lnTo>
                <a:lnTo>
                  <a:pt x="1104" y="1331"/>
                </a:lnTo>
                <a:lnTo>
                  <a:pt x="1103" y="1331"/>
                </a:lnTo>
                <a:lnTo>
                  <a:pt x="1102" y="1331"/>
                </a:lnTo>
                <a:lnTo>
                  <a:pt x="1103" y="1332"/>
                </a:lnTo>
                <a:lnTo>
                  <a:pt x="1104" y="1333"/>
                </a:lnTo>
                <a:lnTo>
                  <a:pt x="1104" y="1335"/>
                </a:lnTo>
                <a:lnTo>
                  <a:pt x="1105" y="1335"/>
                </a:lnTo>
                <a:lnTo>
                  <a:pt x="1105" y="1336"/>
                </a:lnTo>
                <a:lnTo>
                  <a:pt x="1107" y="1336"/>
                </a:lnTo>
                <a:lnTo>
                  <a:pt x="1107" y="1335"/>
                </a:lnTo>
                <a:lnTo>
                  <a:pt x="1107" y="1336"/>
                </a:lnTo>
                <a:lnTo>
                  <a:pt x="1109" y="1335"/>
                </a:lnTo>
                <a:lnTo>
                  <a:pt x="1105" y="1336"/>
                </a:lnTo>
                <a:lnTo>
                  <a:pt x="1107" y="1337"/>
                </a:lnTo>
                <a:lnTo>
                  <a:pt x="1108" y="1337"/>
                </a:lnTo>
                <a:lnTo>
                  <a:pt x="1110" y="1337"/>
                </a:lnTo>
                <a:lnTo>
                  <a:pt x="1109" y="1338"/>
                </a:lnTo>
                <a:lnTo>
                  <a:pt x="1108" y="1338"/>
                </a:lnTo>
                <a:lnTo>
                  <a:pt x="1108" y="1339"/>
                </a:lnTo>
                <a:lnTo>
                  <a:pt x="1109" y="1339"/>
                </a:lnTo>
                <a:lnTo>
                  <a:pt x="1109" y="1340"/>
                </a:lnTo>
                <a:lnTo>
                  <a:pt x="1108" y="1340"/>
                </a:lnTo>
                <a:lnTo>
                  <a:pt x="1108" y="1341"/>
                </a:lnTo>
                <a:lnTo>
                  <a:pt x="1108" y="1348"/>
                </a:lnTo>
                <a:lnTo>
                  <a:pt x="1105" y="1351"/>
                </a:lnTo>
                <a:lnTo>
                  <a:pt x="1105" y="1352"/>
                </a:lnTo>
                <a:lnTo>
                  <a:pt x="1103" y="1355"/>
                </a:lnTo>
                <a:lnTo>
                  <a:pt x="1102" y="1355"/>
                </a:lnTo>
                <a:lnTo>
                  <a:pt x="1095" y="1360"/>
                </a:lnTo>
                <a:lnTo>
                  <a:pt x="1091" y="1360"/>
                </a:lnTo>
                <a:lnTo>
                  <a:pt x="1090" y="1360"/>
                </a:lnTo>
                <a:lnTo>
                  <a:pt x="1088" y="1361"/>
                </a:lnTo>
                <a:lnTo>
                  <a:pt x="1086" y="1362"/>
                </a:lnTo>
                <a:lnTo>
                  <a:pt x="1087" y="1365"/>
                </a:lnTo>
                <a:lnTo>
                  <a:pt x="1094" y="1364"/>
                </a:lnTo>
                <a:lnTo>
                  <a:pt x="1094" y="1365"/>
                </a:lnTo>
                <a:lnTo>
                  <a:pt x="1087" y="1365"/>
                </a:lnTo>
                <a:lnTo>
                  <a:pt x="1085" y="1363"/>
                </a:lnTo>
                <a:lnTo>
                  <a:pt x="1071" y="1371"/>
                </a:lnTo>
                <a:lnTo>
                  <a:pt x="1070" y="1372"/>
                </a:lnTo>
                <a:lnTo>
                  <a:pt x="1071" y="1374"/>
                </a:lnTo>
                <a:lnTo>
                  <a:pt x="1075" y="1372"/>
                </a:lnTo>
                <a:lnTo>
                  <a:pt x="1075" y="1373"/>
                </a:lnTo>
                <a:lnTo>
                  <a:pt x="1068" y="1377"/>
                </a:lnTo>
                <a:lnTo>
                  <a:pt x="1071" y="1374"/>
                </a:lnTo>
                <a:lnTo>
                  <a:pt x="1069" y="1372"/>
                </a:lnTo>
                <a:lnTo>
                  <a:pt x="1068" y="1373"/>
                </a:lnTo>
                <a:lnTo>
                  <a:pt x="1065" y="1376"/>
                </a:lnTo>
                <a:lnTo>
                  <a:pt x="1062" y="1377"/>
                </a:lnTo>
                <a:lnTo>
                  <a:pt x="1062" y="1378"/>
                </a:lnTo>
                <a:lnTo>
                  <a:pt x="1062" y="1377"/>
                </a:lnTo>
                <a:lnTo>
                  <a:pt x="1062" y="1378"/>
                </a:lnTo>
                <a:lnTo>
                  <a:pt x="1062" y="1377"/>
                </a:lnTo>
                <a:lnTo>
                  <a:pt x="1061" y="1377"/>
                </a:lnTo>
                <a:lnTo>
                  <a:pt x="1060" y="1378"/>
                </a:lnTo>
                <a:lnTo>
                  <a:pt x="1062" y="1381"/>
                </a:lnTo>
                <a:lnTo>
                  <a:pt x="1059" y="1386"/>
                </a:lnTo>
                <a:lnTo>
                  <a:pt x="1058" y="1386"/>
                </a:lnTo>
                <a:lnTo>
                  <a:pt x="1061" y="1381"/>
                </a:lnTo>
                <a:lnTo>
                  <a:pt x="1060" y="1378"/>
                </a:lnTo>
                <a:lnTo>
                  <a:pt x="1059" y="1379"/>
                </a:lnTo>
                <a:lnTo>
                  <a:pt x="1058" y="1379"/>
                </a:lnTo>
                <a:lnTo>
                  <a:pt x="1057" y="1379"/>
                </a:lnTo>
                <a:lnTo>
                  <a:pt x="1055" y="1380"/>
                </a:lnTo>
                <a:lnTo>
                  <a:pt x="1054" y="1380"/>
                </a:lnTo>
                <a:lnTo>
                  <a:pt x="1053" y="1380"/>
                </a:lnTo>
                <a:lnTo>
                  <a:pt x="1052" y="1380"/>
                </a:lnTo>
                <a:lnTo>
                  <a:pt x="1051" y="1380"/>
                </a:lnTo>
                <a:lnTo>
                  <a:pt x="1051" y="1379"/>
                </a:lnTo>
                <a:lnTo>
                  <a:pt x="1050" y="1379"/>
                </a:lnTo>
                <a:lnTo>
                  <a:pt x="1049" y="1379"/>
                </a:lnTo>
                <a:lnTo>
                  <a:pt x="1047" y="1379"/>
                </a:lnTo>
                <a:lnTo>
                  <a:pt x="1046" y="1378"/>
                </a:lnTo>
                <a:lnTo>
                  <a:pt x="1045" y="1377"/>
                </a:lnTo>
                <a:lnTo>
                  <a:pt x="1044" y="1376"/>
                </a:lnTo>
                <a:lnTo>
                  <a:pt x="1044" y="1374"/>
                </a:lnTo>
                <a:lnTo>
                  <a:pt x="1043" y="1373"/>
                </a:lnTo>
                <a:lnTo>
                  <a:pt x="1043" y="1372"/>
                </a:lnTo>
                <a:lnTo>
                  <a:pt x="1042" y="1371"/>
                </a:lnTo>
                <a:lnTo>
                  <a:pt x="1042" y="1370"/>
                </a:lnTo>
                <a:lnTo>
                  <a:pt x="1042" y="1369"/>
                </a:lnTo>
                <a:lnTo>
                  <a:pt x="1043" y="1368"/>
                </a:lnTo>
                <a:lnTo>
                  <a:pt x="1043" y="1366"/>
                </a:lnTo>
                <a:lnTo>
                  <a:pt x="1044" y="1365"/>
                </a:lnTo>
                <a:lnTo>
                  <a:pt x="1045" y="1364"/>
                </a:lnTo>
                <a:lnTo>
                  <a:pt x="1046" y="1363"/>
                </a:lnTo>
                <a:lnTo>
                  <a:pt x="1047" y="1362"/>
                </a:lnTo>
                <a:lnTo>
                  <a:pt x="1047" y="1361"/>
                </a:lnTo>
                <a:lnTo>
                  <a:pt x="1049" y="1360"/>
                </a:lnTo>
                <a:lnTo>
                  <a:pt x="1050" y="1358"/>
                </a:lnTo>
                <a:lnTo>
                  <a:pt x="1051" y="1357"/>
                </a:lnTo>
                <a:lnTo>
                  <a:pt x="1052" y="1356"/>
                </a:lnTo>
                <a:lnTo>
                  <a:pt x="1052" y="1355"/>
                </a:lnTo>
                <a:lnTo>
                  <a:pt x="1053" y="1355"/>
                </a:lnTo>
                <a:lnTo>
                  <a:pt x="1053" y="1354"/>
                </a:lnTo>
                <a:lnTo>
                  <a:pt x="1054" y="1353"/>
                </a:lnTo>
                <a:lnTo>
                  <a:pt x="1055" y="1352"/>
                </a:lnTo>
                <a:lnTo>
                  <a:pt x="1055" y="1351"/>
                </a:lnTo>
                <a:lnTo>
                  <a:pt x="1057" y="1351"/>
                </a:lnTo>
                <a:lnTo>
                  <a:pt x="1057" y="1349"/>
                </a:lnTo>
                <a:lnTo>
                  <a:pt x="1058" y="1348"/>
                </a:lnTo>
                <a:lnTo>
                  <a:pt x="1060" y="1345"/>
                </a:lnTo>
                <a:lnTo>
                  <a:pt x="1061" y="1345"/>
                </a:lnTo>
                <a:lnTo>
                  <a:pt x="1061" y="1344"/>
                </a:lnTo>
                <a:lnTo>
                  <a:pt x="1062" y="1343"/>
                </a:lnTo>
                <a:lnTo>
                  <a:pt x="1063" y="1341"/>
                </a:lnTo>
                <a:lnTo>
                  <a:pt x="1066" y="1339"/>
                </a:lnTo>
                <a:lnTo>
                  <a:pt x="1067" y="1337"/>
                </a:lnTo>
                <a:lnTo>
                  <a:pt x="1068" y="1336"/>
                </a:lnTo>
                <a:lnTo>
                  <a:pt x="1069" y="1335"/>
                </a:lnTo>
                <a:lnTo>
                  <a:pt x="1070" y="1332"/>
                </a:lnTo>
                <a:lnTo>
                  <a:pt x="1071" y="1331"/>
                </a:lnTo>
                <a:lnTo>
                  <a:pt x="1072" y="1327"/>
                </a:lnTo>
                <a:lnTo>
                  <a:pt x="1074" y="1326"/>
                </a:lnTo>
                <a:lnTo>
                  <a:pt x="1074" y="1324"/>
                </a:lnTo>
                <a:lnTo>
                  <a:pt x="1075" y="1324"/>
                </a:lnTo>
                <a:lnTo>
                  <a:pt x="1076" y="1324"/>
                </a:lnTo>
                <a:lnTo>
                  <a:pt x="1077" y="1324"/>
                </a:lnTo>
                <a:lnTo>
                  <a:pt x="1078" y="1324"/>
                </a:lnTo>
                <a:lnTo>
                  <a:pt x="1080" y="1324"/>
                </a:lnTo>
                <a:lnTo>
                  <a:pt x="1082" y="1324"/>
                </a:lnTo>
                <a:lnTo>
                  <a:pt x="1084" y="1324"/>
                </a:lnTo>
                <a:lnTo>
                  <a:pt x="1087" y="1323"/>
                </a:lnTo>
                <a:close/>
                <a:moveTo>
                  <a:pt x="982" y="1279"/>
                </a:moveTo>
                <a:lnTo>
                  <a:pt x="984" y="1281"/>
                </a:lnTo>
                <a:lnTo>
                  <a:pt x="984" y="1280"/>
                </a:lnTo>
                <a:lnTo>
                  <a:pt x="992" y="1288"/>
                </a:lnTo>
                <a:lnTo>
                  <a:pt x="991" y="1290"/>
                </a:lnTo>
                <a:lnTo>
                  <a:pt x="990" y="1294"/>
                </a:lnTo>
                <a:lnTo>
                  <a:pt x="986" y="1294"/>
                </a:lnTo>
                <a:lnTo>
                  <a:pt x="985" y="1295"/>
                </a:lnTo>
                <a:lnTo>
                  <a:pt x="982" y="1293"/>
                </a:lnTo>
                <a:lnTo>
                  <a:pt x="980" y="1291"/>
                </a:lnTo>
                <a:lnTo>
                  <a:pt x="976" y="1287"/>
                </a:lnTo>
                <a:lnTo>
                  <a:pt x="974" y="1289"/>
                </a:lnTo>
                <a:lnTo>
                  <a:pt x="982" y="1298"/>
                </a:lnTo>
                <a:lnTo>
                  <a:pt x="974" y="1305"/>
                </a:lnTo>
                <a:lnTo>
                  <a:pt x="965" y="1296"/>
                </a:lnTo>
                <a:lnTo>
                  <a:pt x="969" y="1291"/>
                </a:lnTo>
                <a:lnTo>
                  <a:pt x="968" y="1290"/>
                </a:lnTo>
                <a:lnTo>
                  <a:pt x="977" y="1281"/>
                </a:lnTo>
                <a:lnTo>
                  <a:pt x="978" y="1282"/>
                </a:lnTo>
                <a:lnTo>
                  <a:pt x="980" y="1280"/>
                </a:lnTo>
                <a:lnTo>
                  <a:pt x="982" y="1279"/>
                </a:lnTo>
                <a:close/>
                <a:moveTo>
                  <a:pt x="1326" y="1006"/>
                </a:moveTo>
                <a:lnTo>
                  <a:pt x="1325" y="1006"/>
                </a:lnTo>
                <a:lnTo>
                  <a:pt x="1325" y="1008"/>
                </a:lnTo>
                <a:lnTo>
                  <a:pt x="1323" y="1008"/>
                </a:lnTo>
                <a:lnTo>
                  <a:pt x="1323" y="1006"/>
                </a:lnTo>
                <a:lnTo>
                  <a:pt x="1325" y="1005"/>
                </a:lnTo>
                <a:lnTo>
                  <a:pt x="1326" y="1005"/>
                </a:lnTo>
                <a:lnTo>
                  <a:pt x="1326" y="1006"/>
                </a:lnTo>
                <a:close/>
                <a:moveTo>
                  <a:pt x="1427" y="872"/>
                </a:moveTo>
                <a:lnTo>
                  <a:pt x="1423" y="876"/>
                </a:lnTo>
                <a:lnTo>
                  <a:pt x="1422" y="877"/>
                </a:lnTo>
                <a:lnTo>
                  <a:pt x="1420" y="879"/>
                </a:lnTo>
                <a:lnTo>
                  <a:pt x="1418" y="884"/>
                </a:lnTo>
                <a:lnTo>
                  <a:pt x="1415" y="887"/>
                </a:lnTo>
                <a:lnTo>
                  <a:pt x="1413" y="892"/>
                </a:lnTo>
                <a:lnTo>
                  <a:pt x="1406" y="901"/>
                </a:lnTo>
                <a:lnTo>
                  <a:pt x="1405" y="903"/>
                </a:lnTo>
                <a:lnTo>
                  <a:pt x="1404" y="905"/>
                </a:lnTo>
                <a:lnTo>
                  <a:pt x="1403" y="907"/>
                </a:lnTo>
                <a:lnTo>
                  <a:pt x="1400" y="912"/>
                </a:lnTo>
                <a:lnTo>
                  <a:pt x="1398" y="913"/>
                </a:lnTo>
                <a:lnTo>
                  <a:pt x="1397" y="916"/>
                </a:lnTo>
                <a:lnTo>
                  <a:pt x="1395" y="919"/>
                </a:lnTo>
                <a:lnTo>
                  <a:pt x="1394" y="921"/>
                </a:lnTo>
                <a:lnTo>
                  <a:pt x="1392" y="924"/>
                </a:lnTo>
                <a:lnTo>
                  <a:pt x="1391" y="925"/>
                </a:lnTo>
                <a:lnTo>
                  <a:pt x="1389" y="926"/>
                </a:lnTo>
                <a:lnTo>
                  <a:pt x="1388" y="927"/>
                </a:lnTo>
                <a:lnTo>
                  <a:pt x="1384" y="934"/>
                </a:lnTo>
                <a:lnTo>
                  <a:pt x="1383" y="935"/>
                </a:lnTo>
                <a:lnTo>
                  <a:pt x="1381" y="936"/>
                </a:lnTo>
                <a:lnTo>
                  <a:pt x="1380" y="938"/>
                </a:lnTo>
                <a:lnTo>
                  <a:pt x="1380" y="939"/>
                </a:lnTo>
                <a:lnTo>
                  <a:pt x="1379" y="941"/>
                </a:lnTo>
                <a:lnTo>
                  <a:pt x="1378" y="944"/>
                </a:lnTo>
                <a:lnTo>
                  <a:pt x="1376" y="947"/>
                </a:lnTo>
                <a:lnTo>
                  <a:pt x="1375" y="947"/>
                </a:lnTo>
                <a:lnTo>
                  <a:pt x="1375" y="949"/>
                </a:lnTo>
                <a:lnTo>
                  <a:pt x="1371" y="952"/>
                </a:lnTo>
                <a:lnTo>
                  <a:pt x="1367" y="958"/>
                </a:lnTo>
                <a:lnTo>
                  <a:pt x="1366" y="958"/>
                </a:lnTo>
                <a:lnTo>
                  <a:pt x="1363" y="961"/>
                </a:lnTo>
                <a:lnTo>
                  <a:pt x="1359" y="969"/>
                </a:lnTo>
                <a:lnTo>
                  <a:pt x="1356" y="970"/>
                </a:lnTo>
                <a:lnTo>
                  <a:pt x="1354" y="974"/>
                </a:lnTo>
                <a:lnTo>
                  <a:pt x="1351" y="977"/>
                </a:lnTo>
                <a:lnTo>
                  <a:pt x="1348" y="978"/>
                </a:lnTo>
                <a:lnTo>
                  <a:pt x="1346" y="981"/>
                </a:lnTo>
                <a:lnTo>
                  <a:pt x="1345" y="983"/>
                </a:lnTo>
                <a:lnTo>
                  <a:pt x="1343" y="985"/>
                </a:lnTo>
                <a:lnTo>
                  <a:pt x="1341" y="987"/>
                </a:lnTo>
                <a:lnTo>
                  <a:pt x="1339" y="987"/>
                </a:lnTo>
                <a:lnTo>
                  <a:pt x="1339" y="988"/>
                </a:lnTo>
                <a:lnTo>
                  <a:pt x="1339" y="987"/>
                </a:lnTo>
                <a:lnTo>
                  <a:pt x="1338" y="988"/>
                </a:lnTo>
                <a:lnTo>
                  <a:pt x="1337" y="988"/>
                </a:lnTo>
                <a:lnTo>
                  <a:pt x="1338" y="987"/>
                </a:lnTo>
                <a:lnTo>
                  <a:pt x="1338" y="986"/>
                </a:lnTo>
                <a:lnTo>
                  <a:pt x="1339" y="983"/>
                </a:lnTo>
                <a:lnTo>
                  <a:pt x="1342" y="979"/>
                </a:lnTo>
                <a:lnTo>
                  <a:pt x="1344" y="976"/>
                </a:lnTo>
                <a:lnTo>
                  <a:pt x="1345" y="974"/>
                </a:lnTo>
                <a:lnTo>
                  <a:pt x="1346" y="969"/>
                </a:lnTo>
                <a:lnTo>
                  <a:pt x="1348" y="964"/>
                </a:lnTo>
                <a:lnTo>
                  <a:pt x="1350" y="964"/>
                </a:lnTo>
                <a:lnTo>
                  <a:pt x="1351" y="962"/>
                </a:lnTo>
                <a:lnTo>
                  <a:pt x="1355" y="958"/>
                </a:lnTo>
                <a:lnTo>
                  <a:pt x="1359" y="952"/>
                </a:lnTo>
                <a:lnTo>
                  <a:pt x="1360" y="950"/>
                </a:lnTo>
                <a:lnTo>
                  <a:pt x="1362" y="946"/>
                </a:lnTo>
                <a:lnTo>
                  <a:pt x="1364" y="944"/>
                </a:lnTo>
                <a:lnTo>
                  <a:pt x="1364" y="943"/>
                </a:lnTo>
                <a:lnTo>
                  <a:pt x="1364" y="942"/>
                </a:lnTo>
                <a:lnTo>
                  <a:pt x="1366" y="942"/>
                </a:lnTo>
                <a:lnTo>
                  <a:pt x="1367" y="939"/>
                </a:lnTo>
                <a:lnTo>
                  <a:pt x="1372" y="932"/>
                </a:lnTo>
                <a:lnTo>
                  <a:pt x="1372" y="930"/>
                </a:lnTo>
                <a:lnTo>
                  <a:pt x="1373" y="929"/>
                </a:lnTo>
                <a:lnTo>
                  <a:pt x="1375" y="928"/>
                </a:lnTo>
                <a:lnTo>
                  <a:pt x="1376" y="926"/>
                </a:lnTo>
                <a:lnTo>
                  <a:pt x="1376" y="927"/>
                </a:lnTo>
                <a:lnTo>
                  <a:pt x="1378" y="924"/>
                </a:lnTo>
                <a:lnTo>
                  <a:pt x="1380" y="921"/>
                </a:lnTo>
                <a:lnTo>
                  <a:pt x="1381" y="919"/>
                </a:lnTo>
                <a:lnTo>
                  <a:pt x="1383" y="917"/>
                </a:lnTo>
                <a:lnTo>
                  <a:pt x="1385" y="912"/>
                </a:lnTo>
                <a:lnTo>
                  <a:pt x="1385" y="911"/>
                </a:lnTo>
                <a:lnTo>
                  <a:pt x="1386" y="910"/>
                </a:lnTo>
                <a:lnTo>
                  <a:pt x="1388" y="908"/>
                </a:lnTo>
                <a:lnTo>
                  <a:pt x="1389" y="905"/>
                </a:lnTo>
                <a:lnTo>
                  <a:pt x="1393" y="901"/>
                </a:lnTo>
                <a:lnTo>
                  <a:pt x="1394" y="901"/>
                </a:lnTo>
                <a:lnTo>
                  <a:pt x="1395" y="899"/>
                </a:lnTo>
                <a:lnTo>
                  <a:pt x="1400" y="891"/>
                </a:lnTo>
                <a:lnTo>
                  <a:pt x="1405" y="883"/>
                </a:lnTo>
                <a:lnTo>
                  <a:pt x="1408" y="878"/>
                </a:lnTo>
                <a:lnTo>
                  <a:pt x="1409" y="877"/>
                </a:lnTo>
                <a:lnTo>
                  <a:pt x="1410" y="876"/>
                </a:lnTo>
                <a:lnTo>
                  <a:pt x="1410" y="875"/>
                </a:lnTo>
                <a:lnTo>
                  <a:pt x="1410" y="874"/>
                </a:lnTo>
                <a:lnTo>
                  <a:pt x="1410" y="875"/>
                </a:lnTo>
                <a:lnTo>
                  <a:pt x="1411" y="875"/>
                </a:lnTo>
                <a:lnTo>
                  <a:pt x="1411" y="872"/>
                </a:lnTo>
                <a:lnTo>
                  <a:pt x="1412" y="871"/>
                </a:lnTo>
                <a:lnTo>
                  <a:pt x="1413" y="869"/>
                </a:lnTo>
                <a:lnTo>
                  <a:pt x="1413" y="868"/>
                </a:lnTo>
                <a:lnTo>
                  <a:pt x="1414" y="868"/>
                </a:lnTo>
                <a:lnTo>
                  <a:pt x="1415" y="866"/>
                </a:lnTo>
                <a:lnTo>
                  <a:pt x="1417" y="866"/>
                </a:lnTo>
                <a:lnTo>
                  <a:pt x="1420" y="861"/>
                </a:lnTo>
                <a:lnTo>
                  <a:pt x="1422" y="859"/>
                </a:lnTo>
                <a:lnTo>
                  <a:pt x="1423" y="857"/>
                </a:lnTo>
                <a:lnTo>
                  <a:pt x="1426" y="855"/>
                </a:lnTo>
                <a:lnTo>
                  <a:pt x="1429" y="853"/>
                </a:lnTo>
                <a:lnTo>
                  <a:pt x="1430" y="853"/>
                </a:lnTo>
                <a:lnTo>
                  <a:pt x="1433" y="851"/>
                </a:lnTo>
                <a:lnTo>
                  <a:pt x="1434" y="850"/>
                </a:lnTo>
                <a:lnTo>
                  <a:pt x="1435" y="850"/>
                </a:lnTo>
                <a:lnTo>
                  <a:pt x="1434" y="852"/>
                </a:lnTo>
                <a:lnTo>
                  <a:pt x="1434" y="853"/>
                </a:lnTo>
                <a:lnTo>
                  <a:pt x="1434" y="857"/>
                </a:lnTo>
                <a:lnTo>
                  <a:pt x="1434" y="860"/>
                </a:lnTo>
                <a:lnTo>
                  <a:pt x="1434" y="862"/>
                </a:lnTo>
                <a:lnTo>
                  <a:pt x="1434" y="863"/>
                </a:lnTo>
                <a:lnTo>
                  <a:pt x="1434" y="865"/>
                </a:lnTo>
                <a:lnTo>
                  <a:pt x="1431" y="868"/>
                </a:lnTo>
                <a:lnTo>
                  <a:pt x="1430" y="870"/>
                </a:lnTo>
                <a:lnTo>
                  <a:pt x="1429" y="871"/>
                </a:lnTo>
                <a:lnTo>
                  <a:pt x="1427" y="872"/>
                </a:lnTo>
                <a:close/>
                <a:moveTo>
                  <a:pt x="2320" y="812"/>
                </a:moveTo>
                <a:lnTo>
                  <a:pt x="2322" y="813"/>
                </a:lnTo>
                <a:lnTo>
                  <a:pt x="2321" y="813"/>
                </a:lnTo>
                <a:lnTo>
                  <a:pt x="2321" y="812"/>
                </a:lnTo>
                <a:lnTo>
                  <a:pt x="2320" y="813"/>
                </a:lnTo>
                <a:lnTo>
                  <a:pt x="2318" y="815"/>
                </a:lnTo>
                <a:lnTo>
                  <a:pt x="2318" y="813"/>
                </a:lnTo>
                <a:lnTo>
                  <a:pt x="2318" y="812"/>
                </a:lnTo>
                <a:lnTo>
                  <a:pt x="2317" y="811"/>
                </a:lnTo>
                <a:lnTo>
                  <a:pt x="2318" y="811"/>
                </a:lnTo>
                <a:lnTo>
                  <a:pt x="2320" y="812"/>
                </a:lnTo>
                <a:close/>
                <a:moveTo>
                  <a:pt x="2310" y="804"/>
                </a:moveTo>
                <a:lnTo>
                  <a:pt x="2315" y="809"/>
                </a:lnTo>
                <a:lnTo>
                  <a:pt x="2315" y="808"/>
                </a:lnTo>
                <a:lnTo>
                  <a:pt x="2314" y="808"/>
                </a:lnTo>
                <a:lnTo>
                  <a:pt x="2313" y="808"/>
                </a:lnTo>
                <a:lnTo>
                  <a:pt x="2313" y="809"/>
                </a:lnTo>
                <a:lnTo>
                  <a:pt x="2312" y="809"/>
                </a:lnTo>
                <a:lnTo>
                  <a:pt x="2310" y="810"/>
                </a:lnTo>
                <a:lnTo>
                  <a:pt x="2309" y="810"/>
                </a:lnTo>
                <a:lnTo>
                  <a:pt x="2309" y="809"/>
                </a:lnTo>
                <a:lnTo>
                  <a:pt x="2309" y="808"/>
                </a:lnTo>
                <a:lnTo>
                  <a:pt x="2308" y="807"/>
                </a:lnTo>
                <a:lnTo>
                  <a:pt x="2308" y="805"/>
                </a:lnTo>
                <a:lnTo>
                  <a:pt x="2308" y="804"/>
                </a:lnTo>
                <a:lnTo>
                  <a:pt x="2309" y="804"/>
                </a:lnTo>
                <a:lnTo>
                  <a:pt x="2310" y="804"/>
                </a:lnTo>
                <a:close/>
                <a:moveTo>
                  <a:pt x="1444" y="802"/>
                </a:moveTo>
                <a:lnTo>
                  <a:pt x="1444" y="803"/>
                </a:lnTo>
                <a:lnTo>
                  <a:pt x="1445" y="803"/>
                </a:lnTo>
                <a:lnTo>
                  <a:pt x="1445" y="801"/>
                </a:lnTo>
                <a:lnTo>
                  <a:pt x="1445" y="803"/>
                </a:lnTo>
                <a:lnTo>
                  <a:pt x="1446" y="804"/>
                </a:lnTo>
                <a:lnTo>
                  <a:pt x="1445" y="805"/>
                </a:lnTo>
                <a:lnTo>
                  <a:pt x="1443" y="805"/>
                </a:lnTo>
                <a:lnTo>
                  <a:pt x="1442" y="805"/>
                </a:lnTo>
                <a:lnTo>
                  <a:pt x="1438" y="809"/>
                </a:lnTo>
                <a:lnTo>
                  <a:pt x="1437" y="810"/>
                </a:lnTo>
                <a:lnTo>
                  <a:pt x="1437" y="809"/>
                </a:lnTo>
                <a:lnTo>
                  <a:pt x="1437" y="808"/>
                </a:lnTo>
                <a:lnTo>
                  <a:pt x="1438" y="808"/>
                </a:lnTo>
                <a:lnTo>
                  <a:pt x="1440" y="804"/>
                </a:lnTo>
                <a:lnTo>
                  <a:pt x="1440" y="803"/>
                </a:lnTo>
                <a:lnTo>
                  <a:pt x="1440" y="801"/>
                </a:lnTo>
                <a:lnTo>
                  <a:pt x="1443" y="800"/>
                </a:lnTo>
                <a:lnTo>
                  <a:pt x="1444" y="799"/>
                </a:lnTo>
                <a:lnTo>
                  <a:pt x="1444" y="800"/>
                </a:lnTo>
                <a:lnTo>
                  <a:pt x="1444" y="801"/>
                </a:lnTo>
                <a:lnTo>
                  <a:pt x="1444" y="802"/>
                </a:lnTo>
                <a:close/>
                <a:moveTo>
                  <a:pt x="1630" y="713"/>
                </a:moveTo>
                <a:lnTo>
                  <a:pt x="1630" y="715"/>
                </a:lnTo>
                <a:lnTo>
                  <a:pt x="1628" y="713"/>
                </a:lnTo>
                <a:lnTo>
                  <a:pt x="1626" y="713"/>
                </a:lnTo>
                <a:lnTo>
                  <a:pt x="1622" y="711"/>
                </a:lnTo>
                <a:lnTo>
                  <a:pt x="1621" y="710"/>
                </a:lnTo>
                <a:lnTo>
                  <a:pt x="1620" y="709"/>
                </a:lnTo>
                <a:lnTo>
                  <a:pt x="1622" y="707"/>
                </a:lnTo>
                <a:lnTo>
                  <a:pt x="1626" y="706"/>
                </a:lnTo>
                <a:lnTo>
                  <a:pt x="1629" y="707"/>
                </a:lnTo>
                <a:lnTo>
                  <a:pt x="1630" y="710"/>
                </a:lnTo>
                <a:lnTo>
                  <a:pt x="1630" y="713"/>
                </a:lnTo>
                <a:close/>
                <a:moveTo>
                  <a:pt x="1666" y="695"/>
                </a:moveTo>
                <a:lnTo>
                  <a:pt x="1668" y="696"/>
                </a:lnTo>
                <a:lnTo>
                  <a:pt x="1668" y="695"/>
                </a:lnTo>
                <a:lnTo>
                  <a:pt x="1669" y="696"/>
                </a:lnTo>
                <a:lnTo>
                  <a:pt x="1669" y="699"/>
                </a:lnTo>
                <a:lnTo>
                  <a:pt x="1670" y="698"/>
                </a:lnTo>
                <a:lnTo>
                  <a:pt x="1672" y="698"/>
                </a:lnTo>
                <a:lnTo>
                  <a:pt x="1673" y="698"/>
                </a:lnTo>
                <a:lnTo>
                  <a:pt x="1674" y="699"/>
                </a:lnTo>
                <a:lnTo>
                  <a:pt x="1676" y="699"/>
                </a:lnTo>
                <a:lnTo>
                  <a:pt x="1676" y="700"/>
                </a:lnTo>
                <a:lnTo>
                  <a:pt x="1677" y="700"/>
                </a:lnTo>
                <a:lnTo>
                  <a:pt x="1677" y="701"/>
                </a:lnTo>
                <a:lnTo>
                  <a:pt x="1678" y="701"/>
                </a:lnTo>
                <a:lnTo>
                  <a:pt x="1679" y="702"/>
                </a:lnTo>
                <a:lnTo>
                  <a:pt x="1680" y="703"/>
                </a:lnTo>
                <a:lnTo>
                  <a:pt x="1680" y="704"/>
                </a:lnTo>
                <a:lnTo>
                  <a:pt x="1681" y="704"/>
                </a:lnTo>
                <a:lnTo>
                  <a:pt x="1682" y="706"/>
                </a:lnTo>
                <a:lnTo>
                  <a:pt x="1684" y="707"/>
                </a:lnTo>
                <a:lnTo>
                  <a:pt x="1685" y="708"/>
                </a:lnTo>
                <a:lnTo>
                  <a:pt x="1685" y="709"/>
                </a:lnTo>
                <a:lnTo>
                  <a:pt x="1686" y="709"/>
                </a:lnTo>
                <a:lnTo>
                  <a:pt x="1686" y="710"/>
                </a:lnTo>
                <a:lnTo>
                  <a:pt x="1687" y="710"/>
                </a:lnTo>
                <a:lnTo>
                  <a:pt x="1687" y="711"/>
                </a:lnTo>
                <a:lnTo>
                  <a:pt x="1688" y="711"/>
                </a:lnTo>
                <a:lnTo>
                  <a:pt x="1688" y="712"/>
                </a:lnTo>
                <a:lnTo>
                  <a:pt x="1689" y="713"/>
                </a:lnTo>
                <a:lnTo>
                  <a:pt x="1690" y="713"/>
                </a:lnTo>
                <a:lnTo>
                  <a:pt x="1689" y="713"/>
                </a:lnTo>
                <a:lnTo>
                  <a:pt x="1689" y="712"/>
                </a:lnTo>
                <a:lnTo>
                  <a:pt x="1690" y="712"/>
                </a:lnTo>
                <a:lnTo>
                  <a:pt x="1690" y="713"/>
                </a:lnTo>
                <a:lnTo>
                  <a:pt x="1691" y="713"/>
                </a:lnTo>
                <a:lnTo>
                  <a:pt x="1691" y="715"/>
                </a:lnTo>
                <a:lnTo>
                  <a:pt x="1693" y="715"/>
                </a:lnTo>
                <a:lnTo>
                  <a:pt x="1694" y="715"/>
                </a:lnTo>
                <a:lnTo>
                  <a:pt x="1694" y="716"/>
                </a:lnTo>
                <a:lnTo>
                  <a:pt x="1695" y="716"/>
                </a:lnTo>
                <a:lnTo>
                  <a:pt x="1696" y="716"/>
                </a:lnTo>
                <a:lnTo>
                  <a:pt x="1696" y="717"/>
                </a:lnTo>
                <a:lnTo>
                  <a:pt x="1697" y="717"/>
                </a:lnTo>
                <a:lnTo>
                  <a:pt x="1698" y="717"/>
                </a:lnTo>
                <a:lnTo>
                  <a:pt x="1699" y="717"/>
                </a:lnTo>
                <a:lnTo>
                  <a:pt x="1701" y="717"/>
                </a:lnTo>
                <a:lnTo>
                  <a:pt x="1701" y="718"/>
                </a:lnTo>
                <a:lnTo>
                  <a:pt x="1702" y="718"/>
                </a:lnTo>
                <a:lnTo>
                  <a:pt x="1703" y="718"/>
                </a:lnTo>
                <a:lnTo>
                  <a:pt x="1704" y="718"/>
                </a:lnTo>
                <a:lnTo>
                  <a:pt x="1705" y="718"/>
                </a:lnTo>
                <a:lnTo>
                  <a:pt x="1706" y="718"/>
                </a:lnTo>
                <a:lnTo>
                  <a:pt x="1707" y="718"/>
                </a:lnTo>
                <a:lnTo>
                  <a:pt x="1709" y="719"/>
                </a:lnTo>
                <a:lnTo>
                  <a:pt x="1710" y="719"/>
                </a:lnTo>
                <a:lnTo>
                  <a:pt x="1711" y="719"/>
                </a:lnTo>
                <a:lnTo>
                  <a:pt x="1712" y="719"/>
                </a:lnTo>
                <a:lnTo>
                  <a:pt x="1712" y="720"/>
                </a:lnTo>
                <a:lnTo>
                  <a:pt x="1713" y="720"/>
                </a:lnTo>
                <a:lnTo>
                  <a:pt x="1714" y="720"/>
                </a:lnTo>
                <a:lnTo>
                  <a:pt x="1714" y="721"/>
                </a:lnTo>
                <a:lnTo>
                  <a:pt x="1715" y="721"/>
                </a:lnTo>
                <a:lnTo>
                  <a:pt x="1716" y="721"/>
                </a:lnTo>
                <a:lnTo>
                  <a:pt x="1716" y="723"/>
                </a:lnTo>
                <a:lnTo>
                  <a:pt x="1718" y="723"/>
                </a:lnTo>
                <a:lnTo>
                  <a:pt x="1718" y="724"/>
                </a:lnTo>
                <a:lnTo>
                  <a:pt x="1719" y="724"/>
                </a:lnTo>
                <a:lnTo>
                  <a:pt x="1720" y="724"/>
                </a:lnTo>
                <a:lnTo>
                  <a:pt x="1720" y="725"/>
                </a:lnTo>
                <a:lnTo>
                  <a:pt x="1721" y="725"/>
                </a:lnTo>
                <a:lnTo>
                  <a:pt x="1721" y="726"/>
                </a:lnTo>
                <a:lnTo>
                  <a:pt x="1722" y="726"/>
                </a:lnTo>
                <a:lnTo>
                  <a:pt x="1722" y="727"/>
                </a:lnTo>
                <a:lnTo>
                  <a:pt x="1723" y="727"/>
                </a:lnTo>
                <a:lnTo>
                  <a:pt x="1724" y="728"/>
                </a:lnTo>
                <a:lnTo>
                  <a:pt x="1726" y="728"/>
                </a:lnTo>
                <a:lnTo>
                  <a:pt x="1726" y="729"/>
                </a:lnTo>
                <a:lnTo>
                  <a:pt x="1727" y="729"/>
                </a:lnTo>
                <a:lnTo>
                  <a:pt x="1727" y="731"/>
                </a:lnTo>
                <a:lnTo>
                  <a:pt x="1727" y="732"/>
                </a:lnTo>
                <a:lnTo>
                  <a:pt x="1728" y="732"/>
                </a:lnTo>
                <a:lnTo>
                  <a:pt x="1728" y="733"/>
                </a:lnTo>
                <a:lnTo>
                  <a:pt x="1729" y="733"/>
                </a:lnTo>
                <a:lnTo>
                  <a:pt x="1729" y="734"/>
                </a:lnTo>
                <a:lnTo>
                  <a:pt x="1730" y="734"/>
                </a:lnTo>
                <a:lnTo>
                  <a:pt x="1730" y="735"/>
                </a:lnTo>
                <a:lnTo>
                  <a:pt x="1731" y="735"/>
                </a:lnTo>
                <a:lnTo>
                  <a:pt x="1732" y="736"/>
                </a:lnTo>
                <a:lnTo>
                  <a:pt x="1734" y="736"/>
                </a:lnTo>
                <a:lnTo>
                  <a:pt x="1735" y="736"/>
                </a:lnTo>
                <a:lnTo>
                  <a:pt x="1736" y="737"/>
                </a:lnTo>
                <a:lnTo>
                  <a:pt x="1737" y="737"/>
                </a:lnTo>
                <a:lnTo>
                  <a:pt x="1737" y="738"/>
                </a:lnTo>
                <a:lnTo>
                  <a:pt x="1738" y="738"/>
                </a:lnTo>
                <a:lnTo>
                  <a:pt x="1739" y="738"/>
                </a:lnTo>
                <a:lnTo>
                  <a:pt x="1739" y="740"/>
                </a:lnTo>
                <a:lnTo>
                  <a:pt x="1740" y="740"/>
                </a:lnTo>
                <a:lnTo>
                  <a:pt x="1740" y="741"/>
                </a:lnTo>
                <a:lnTo>
                  <a:pt x="1741" y="741"/>
                </a:lnTo>
                <a:lnTo>
                  <a:pt x="1741" y="742"/>
                </a:lnTo>
                <a:lnTo>
                  <a:pt x="1743" y="742"/>
                </a:lnTo>
                <a:lnTo>
                  <a:pt x="1743" y="743"/>
                </a:lnTo>
                <a:lnTo>
                  <a:pt x="1744" y="743"/>
                </a:lnTo>
                <a:lnTo>
                  <a:pt x="1744" y="744"/>
                </a:lnTo>
                <a:lnTo>
                  <a:pt x="1745" y="744"/>
                </a:lnTo>
                <a:lnTo>
                  <a:pt x="1745" y="745"/>
                </a:lnTo>
                <a:lnTo>
                  <a:pt x="1746" y="746"/>
                </a:lnTo>
                <a:lnTo>
                  <a:pt x="1746" y="748"/>
                </a:lnTo>
                <a:lnTo>
                  <a:pt x="1746" y="749"/>
                </a:lnTo>
                <a:lnTo>
                  <a:pt x="1747" y="749"/>
                </a:lnTo>
                <a:lnTo>
                  <a:pt x="1747" y="750"/>
                </a:lnTo>
                <a:lnTo>
                  <a:pt x="1747" y="751"/>
                </a:lnTo>
                <a:lnTo>
                  <a:pt x="1747" y="752"/>
                </a:lnTo>
                <a:lnTo>
                  <a:pt x="1747" y="753"/>
                </a:lnTo>
                <a:lnTo>
                  <a:pt x="1747" y="754"/>
                </a:lnTo>
                <a:lnTo>
                  <a:pt x="1747" y="755"/>
                </a:lnTo>
                <a:lnTo>
                  <a:pt x="1747" y="757"/>
                </a:lnTo>
                <a:lnTo>
                  <a:pt x="1748" y="758"/>
                </a:lnTo>
                <a:lnTo>
                  <a:pt x="1748" y="759"/>
                </a:lnTo>
                <a:lnTo>
                  <a:pt x="1748" y="760"/>
                </a:lnTo>
                <a:lnTo>
                  <a:pt x="1747" y="762"/>
                </a:lnTo>
                <a:lnTo>
                  <a:pt x="1746" y="762"/>
                </a:lnTo>
                <a:lnTo>
                  <a:pt x="1746" y="763"/>
                </a:lnTo>
                <a:lnTo>
                  <a:pt x="1745" y="765"/>
                </a:lnTo>
                <a:lnTo>
                  <a:pt x="1745" y="767"/>
                </a:lnTo>
                <a:lnTo>
                  <a:pt x="1744" y="768"/>
                </a:lnTo>
                <a:lnTo>
                  <a:pt x="1743" y="768"/>
                </a:lnTo>
                <a:lnTo>
                  <a:pt x="1741" y="769"/>
                </a:lnTo>
                <a:lnTo>
                  <a:pt x="1740" y="769"/>
                </a:lnTo>
                <a:lnTo>
                  <a:pt x="1739" y="770"/>
                </a:lnTo>
                <a:lnTo>
                  <a:pt x="1739" y="771"/>
                </a:lnTo>
                <a:lnTo>
                  <a:pt x="1738" y="773"/>
                </a:lnTo>
                <a:lnTo>
                  <a:pt x="1737" y="773"/>
                </a:lnTo>
                <a:lnTo>
                  <a:pt x="1736" y="773"/>
                </a:lnTo>
                <a:lnTo>
                  <a:pt x="1735" y="773"/>
                </a:lnTo>
                <a:lnTo>
                  <a:pt x="1734" y="773"/>
                </a:lnTo>
                <a:lnTo>
                  <a:pt x="1732" y="773"/>
                </a:lnTo>
                <a:lnTo>
                  <a:pt x="1731" y="773"/>
                </a:lnTo>
                <a:lnTo>
                  <a:pt x="1730" y="773"/>
                </a:lnTo>
                <a:lnTo>
                  <a:pt x="1729" y="773"/>
                </a:lnTo>
                <a:lnTo>
                  <a:pt x="1728" y="773"/>
                </a:lnTo>
                <a:lnTo>
                  <a:pt x="1727" y="773"/>
                </a:lnTo>
                <a:lnTo>
                  <a:pt x="1726" y="773"/>
                </a:lnTo>
                <a:lnTo>
                  <a:pt x="1724" y="773"/>
                </a:lnTo>
                <a:lnTo>
                  <a:pt x="1723" y="773"/>
                </a:lnTo>
                <a:lnTo>
                  <a:pt x="1722" y="773"/>
                </a:lnTo>
                <a:lnTo>
                  <a:pt x="1721" y="773"/>
                </a:lnTo>
                <a:lnTo>
                  <a:pt x="1714" y="775"/>
                </a:lnTo>
                <a:lnTo>
                  <a:pt x="1682" y="768"/>
                </a:lnTo>
                <a:lnTo>
                  <a:pt x="1680" y="767"/>
                </a:lnTo>
                <a:lnTo>
                  <a:pt x="1679" y="767"/>
                </a:lnTo>
                <a:lnTo>
                  <a:pt x="1678" y="767"/>
                </a:lnTo>
                <a:lnTo>
                  <a:pt x="1677" y="767"/>
                </a:lnTo>
                <a:lnTo>
                  <a:pt x="1676" y="767"/>
                </a:lnTo>
                <a:lnTo>
                  <a:pt x="1674" y="767"/>
                </a:lnTo>
                <a:lnTo>
                  <a:pt x="1673" y="767"/>
                </a:lnTo>
                <a:lnTo>
                  <a:pt x="1672" y="766"/>
                </a:lnTo>
                <a:lnTo>
                  <a:pt x="1669" y="766"/>
                </a:lnTo>
                <a:lnTo>
                  <a:pt x="1668" y="765"/>
                </a:lnTo>
                <a:lnTo>
                  <a:pt x="1665" y="763"/>
                </a:lnTo>
                <a:lnTo>
                  <a:pt x="1664" y="761"/>
                </a:lnTo>
                <a:lnTo>
                  <a:pt x="1663" y="759"/>
                </a:lnTo>
                <a:lnTo>
                  <a:pt x="1662" y="755"/>
                </a:lnTo>
                <a:lnTo>
                  <a:pt x="1662" y="754"/>
                </a:lnTo>
                <a:lnTo>
                  <a:pt x="1662" y="753"/>
                </a:lnTo>
                <a:lnTo>
                  <a:pt x="1661" y="750"/>
                </a:lnTo>
                <a:lnTo>
                  <a:pt x="1660" y="749"/>
                </a:lnTo>
                <a:lnTo>
                  <a:pt x="1659" y="746"/>
                </a:lnTo>
                <a:lnTo>
                  <a:pt x="1657" y="746"/>
                </a:lnTo>
                <a:lnTo>
                  <a:pt x="1656" y="746"/>
                </a:lnTo>
                <a:lnTo>
                  <a:pt x="1655" y="746"/>
                </a:lnTo>
                <a:lnTo>
                  <a:pt x="1654" y="746"/>
                </a:lnTo>
                <a:lnTo>
                  <a:pt x="1653" y="746"/>
                </a:lnTo>
                <a:lnTo>
                  <a:pt x="1652" y="746"/>
                </a:lnTo>
                <a:lnTo>
                  <a:pt x="1652" y="745"/>
                </a:lnTo>
                <a:lnTo>
                  <a:pt x="1648" y="731"/>
                </a:lnTo>
                <a:lnTo>
                  <a:pt x="1649" y="725"/>
                </a:lnTo>
                <a:lnTo>
                  <a:pt x="1653" y="708"/>
                </a:lnTo>
                <a:lnTo>
                  <a:pt x="1654" y="706"/>
                </a:lnTo>
                <a:lnTo>
                  <a:pt x="1655" y="706"/>
                </a:lnTo>
                <a:lnTo>
                  <a:pt x="1655" y="704"/>
                </a:lnTo>
                <a:lnTo>
                  <a:pt x="1657" y="702"/>
                </a:lnTo>
                <a:lnTo>
                  <a:pt x="1657" y="701"/>
                </a:lnTo>
                <a:lnTo>
                  <a:pt x="1657" y="702"/>
                </a:lnTo>
                <a:lnTo>
                  <a:pt x="1659" y="702"/>
                </a:lnTo>
                <a:lnTo>
                  <a:pt x="1659" y="701"/>
                </a:lnTo>
                <a:lnTo>
                  <a:pt x="1657" y="700"/>
                </a:lnTo>
                <a:lnTo>
                  <a:pt x="1659" y="701"/>
                </a:lnTo>
                <a:lnTo>
                  <a:pt x="1661" y="700"/>
                </a:lnTo>
                <a:lnTo>
                  <a:pt x="1661" y="701"/>
                </a:lnTo>
                <a:lnTo>
                  <a:pt x="1662" y="701"/>
                </a:lnTo>
                <a:lnTo>
                  <a:pt x="1663" y="701"/>
                </a:lnTo>
                <a:lnTo>
                  <a:pt x="1664" y="701"/>
                </a:lnTo>
                <a:lnTo>
                  <a:pt x="1665" y="701"/>
                </a:lnTo>
                <a:lnTo>
                  <a:pt x="1666" y="701"/>
                </a:lnTo>
                <a:lnTo>
                  <a:pt x="1666" y="700"/>
                </a:lnTo>
                <a:lnTo>
                  <a:pt x="1668" y="700"/>
                </a:lnTo>
                <a:lnTo>
                  <a:pt x="1669" y="699"/>
                </a:lnTo>
                <a:lnTo>
                  <a:pt x="1668" y="699"/>
                </a:lnTo>
                <a:lnTo>
                  <a:pt x="1668" y="698"/>
                </a:lnTo>
                <a:lnTo>
                  <a:pt x="1669" y="698"/>
                </a:lnTo>
                <a:lnTo>
                  <a:pt x="1668" y="696"/>
                </a:lnTo>
                <a:lnTo>
                  <a:pt x="1665" y="696"/>
                </a:lnTo>
                <a:lnTo>
                  <a:pt x="1665" y="695"/>
                </a:lnTo>
                <a:lnTo>
                  <a:pt x="1666" y="695"/>
                </a:lnTo>
                <a:close/>
                <a:moveTo>
                  <a:pt x="1975" y="682"/>
                </a:moveTo>
                <a:lnTo>
                  <a:pt x="1977" y="684"/>
                </a:lnTo>
                <a:lnTo>
                  <a:pt x="1977" y="683"/>
                </a:lnTo>
                <a:lnTo>
                  <a:pt x="1978" y="683"/>
                </a:lnTo>
                <a:lnTo>
                  <a:pt x="1979" y="683"/>
                </a:lnTo>
                <a:lnTo>
                  <a:pt x="1980" y="683"/>
                </a:lnTo>
                <a:lnTo>
                  <a:pt x="1981" y="684"/>
                </a:lnTo>
                <a:lnTo>
                  <a:pt x="1982" y="684"/>
                </a:lnTo>
                <a:lnTo>
                  <a:pt x="1982" y="685"/>
                </a:lnTo>
                <a:lnTo>
                  <a:pt x="1983" y="685"/>
                </a:lnTo>
                <a:lnTo>
                  <a:pt x="1983" y="686"/>
                </a:lnTo>
                <a:lnTo>
                  <a:pt x="1985" y="686"/>
                </a:lnTo>
                <a:lnTo>
                  <a:pt x="1985" y="687"/>
                </a:lnTo>
                <a:lnTo>
                  <a:pt x="1986" y="687"/>
                </a:lnTo>
                <a:lnTo>
                  <a:pt x="1986" y="688"/>
                </a:lnTo>
                <a:lnTo>
                  <a:pt x="1987" y="688"/>
                </a:lnTo>
                <a:lnTo>
                  <a:pt x="1987" y="690"/>
                </a:lnTo>
                <a:lnTo>
                  <a:pt x="1988" y="690"/>
                </a:lnTo>
                <a:lnTo>
                  <a:pt x="1988" y="691"/>
                </a:lnTo>
                <a:lnTo>
                  <a:pt x="1989" y="691"/>
                </a:lnTo>
                <a:lnTo>
                  <a:pt x="1989" y="692"/>
                </a:lnTo>
                <a:lnTo>
                  <a:pt x="1990" y="692"/>
                </a:lnTo>
                <a:lnTo>
                  <a:pt x="1992" y="693"/>
                </a:lnTo>
                <a:lnTo>
                  <a:pt x="1994" y="691"/>
                </a:lnTo>
                <a:lnTo>
                  <a:pt x="1992" y="693"/>
                </a:lnTo>
                <a:lnTo>
                  <a:pt x="1994" y="693"/>
                </a:lnTo>
                <a:lnTo>
                  <a:pt x="1994" y="691"/>
                </a:lnTo>
                <a:lnTo>
                  <a:pt x="1994" y="692"/>
                </a:lnTo>
                <a:lnTo>
                  <a:pt x="1994" y="693"/>
                </a:lnTo>
                <a:lnTo>
                  <a:pt x="1995" y="694"/>
                </a:lnTo>
                <a:lnTo>
                  <a:pt x="1996" y="695"/>
                </a:lnTo>
                <a:lnTo>
                  <a:pt x="1997" y="693"/>
                </a:lnTo>
                <a:lnTo>
                  <a:pt x="1996" y="695"/>
                </a:lnTo>
                <a:lnTo>
                  <a:pt x="1996" y="696"/>
                </a:lnTo>
                <a:lnTo>
                  <a:pt x="1997" y="696"/>
                </a:lnTo>
                <a:lnTo>
                  <a:pt x="1998" y="696"/>
                </a:lnTo>
                <a:lnTo>
                  <a:pt x="1998" y="698"/>
                </a:lnTo>
                <a:lnTo>
                  <a:pt x="1999" y="698"/>
                </a:lnTo>
                <a:lnTo>
                  <a:pt x="1999" y="699"/>
                </a:lnTo>
                <a:lnTo>
                  <a:pt x="2000" y="699"/>
                </a:lnTo>
                <a:lnTo>
                  <a:pt x="2002" y="699"/>
                </a:lnTo>
                <a:lnTo>
                  <a:pt x="2002" y="700"/>
                </a:lnTo>
                <a:lnTo>
                  <a:pt x="2003" y="700"/>
                </a:lnTo>
                <a:lnTo>
                  <a:pt x="2004" y="700"/>
                </a:lnTo>
                <a:lnTo>
                  <a:pt x="2004" y="701"/>
                </a:lnTo>
                <a:lnTo>
                  <a:pt x="2005" y="701"/>
                </a:lnTo>
                <a:lnTo>
                  <a:pt x="2006" y="701"/>
                </a:lnTo>
                <a:lnTo>
                  <a:pt x="2006" y="702"/>
                </a:lnTo>
                <a:lnTo>
                  <a:pt x="2007" y="702"/>
                </a:lnTo>
                <a:lnTo>
                  <a:pt x="2007" y="703"/>
                </a:lnTo>
                <a:lnTo>
                  <a:pt x="2006" y="704"/>
                </a:lnTo>
                <a:lnTo>
                  <a:pt x="2007" y="704"/>
                </a:lnTo>
                <a:lnTo>
                  <a:pt x="2008" y="701"/>
                </a:lnTo>
                <a:lnTo>
                  <a:pt x="2007" y="703"/>
                </a:lnTo>
                <a:lnTo>
                  <a:pt x="2007" y="706"/>
                </a:lnTo>
                <a:lnTo>
                  <a:pt x="2008" y="704"/>
                </a:lnTo>
                <a:lnTo>
                  <a:pt x="2010" y="704"/>
                </a:lnTo>
                <a:lnTo>
                  <a:pt x="2010" y="703"/>
                </a:lnTo>
                <a:lnTo>
                  <a:pt x="2011" y="703"/>
                </a:lnTo>
                <a:lnTo>
                  <a:pt x="2010" y="704"/>
                </a:lnTo>
                <a:lnTo>
                  <a:pt x="2011" y="704"/>
                </a:lnTo>
                <a:lnTo>
                  <a:pt x="2011" y="703"/>
                </a:lnTo>
                <a:lnTo>
                  <a:pt x="2011" y="702"/>
                </a:lnTo>
                <a:lnTo>
                  <a:pt x="2011" y="701"/>
                </a:lnTo>
                <a:lnTo>
                  <a:pt x="2012" y="701"/>
                </a:lnTo>
                <a:lnTo>
                  <a:pt x="2012" y="700"/>
                </a:lnTo>
                <a:lnTo>
                  <a:pt x="2012" y="699"/>
                </a:lnTo>
                <a:lnTo>
                  <a:pt x="2013" y="699"/>
                </a:lnTo>
                <a:lnTo>
                  <a:pt x="2014" y="699"/>
                </a:lnTo>
                <a:lnTo>
                  <a:pt x="2015" y="699"/>
                </a:lnTo>
                <a:lnTo>
                  <a:pt x="2015" y="700"/>
                </a:lnTo>
                <a:lnTo>
                  <a:pt x="2015" y="701"/>
                </a:lnTo>
                <a:lnTo>
                  <a:pt x="2015" y="702"/>
                </a:lnTo>
                <a:lnTo>
                  <a:pt x="2016" y="703"/>
                </a:lnTo>
                <a:lnTo>
                  <a:pt x="2017" y="703"/>
                </a:lnTo>
                <a:lnTo>
                  <a:pt x="2019" y="703"/>
                </a:lnTo>
                <a:lnTo>
                  <a:pt x="2020" y="703"/>
                </a:lnTo>
                <a:lnTo>
                  <a:pt x="2020" y="704"/>
                </a:lnTo>
                <a:lnTo>
                  <a:pt x="2021" y="704"/>
                </a:lnTo>
                <a:lnTo>
                  <a:pt x="2022" y="704"/>
                </a:lnTo>
                <a:lnTo>
                  <a:pt x="2023" y="704"/>
                </a:lnTo>
                <a:lnTo>
                  <a:pt x="2024" y="704"/>
                </a:lnTo>
                <a:lnTo>
                  <a:pt x="2024" y="706"/>
                </a:lnTo>
                <a:lnTo>
                  <a:pt x="2025" y="706"/>
                </a:lnTo>
                <a:lnTo>
                  <a:pt x="2027" y="706"/>
                </a:lnTo>
                <a:lnTo>
                  <a:pt x="2028" y="706"/>
                </a:lnTo>
                <a:lnTo>
                  <a:pt x="2028" y="707"/>
                </a:lnTo>
                <a:lnTo>
                  <a:pt x="2029" y="707"/>
                </a:lnTo>
                <a:lnTo>
                  <a:pt x="2030" y="707"/>
                </a:lnTo>
                <a:lnTo>
                  <a:pt x="2031" y="707"/>
                </a:lnTo>
                <a:lnTo>
                  <a:pt x="2032" y="707"/>
                </a:lnTo>
                <a:lnTo>
                  <a:pt x="2033" y="707"/>
                </a:lnTo>
                <a:lnTo>
                  <a:pt x="2034" y="707"/>
                </a:lnTo>
                <a:lnTo>
                  <a:pt x="2034" y="708"/>
                </a:lnTo>
                <a:lnTo>
                  <a:pt x="2036" y="708"/>
                </a:lnTo>
                <a:lnTo>
                  <a:pt x="2037" y="708"/>
                </a:lnTo>
                <a:lnTo>
                  <a:pt x="2040" y="709"/>
                </a:lnTo>
                <a:lnTo>
                  <a:pt x="2040" y="708"/>
                </a:lnTo>
                <a:lnTo>
                  <a:pt x="2040" y="707"/>
                </a:lnTo>
                <a:lnTo>
                  <a:pt x="2040" y="708"/>
                </a:lnTo>
                <a:lnTo>
                  <a:pt x="2040" y="709"/>
                </a:lnTo>
                <a:lnTo>
                  <a:pt x="2040" y="708"/>
                </a:lnTo>
                <a:lnTo>
                  <a:pt x="2041" y="708"/>
                </a:lnTo>
                <a:lnTo>
                  <a:pt x="2042" y="709"/>
                </a:lnTo>
                <a:lnTo>
                  <a:pt x="2044" y="709"/>
                </a:lnTo>
                <a:lnTo>
                  <a:pt x="2044" y="710"/>
                </a:lnTo>
                <a:lnTo>
                  <a:pt x="2045" y="710"/>
                </a:lnTo>
                <a:lnTo>
                  <a:pt x="2045" y="709"/>
                </a:lnTo>
                <a:lnTo>
                  <a:pt x="2045" y="708"/>
                </a:lnTo>
                <a:lnTo>
                  <a:pt x="2045" y="709"/>
                </a:lnTo>
                <a:lnTo>
                  <a:pt x="2045" y="710"/>
                </a:lnTo>
                <a:lnTo>
                  <a:pt x="2046" y="710"/>
                </a:lnTo>
                <a:lnTo>
                  <a:pt x="2047" y="710"/>
                </a:lnTo>
                <a:lnTo>
                  <a:pt x="2048" y="710"/>
                </a:lnTo>
                <a:lnTo>
                  <a:pt x="2048" y="709"/>
                </a:lnTo>
                <a:lnTo>
                  <a:pt x="2048" y="710"/>
                </a:lnTo>
                <a:lnTo>
                  <a:pt x="2049" y="710"/>
                </a:lnTo>
                <a:lnTo>
                  <a:pt x="2049" y="709"/>
                </a:lnTo>
                <a:lnTo>
                  <a:pt x="2049" y="708"/>
                </a:lnTo>
                <a:lnTo>
                  <a:pt x="2049" y="709"/>
                </a:lnTo>
                <a:lnTo>
                  <a:pt x="2049" y="710"/>
                </a:lnTo>
                <a:lnTo>
                  <a:pt x="2050" y="710"/>
                </a:lnTo>
                <a:lnTo>
                  <a:pt x="2050" y="708"/>
                </a:lnTo>
                <a:lnTo>
                  <a:pt x="2050" y="707"/>
                </a:lnTo>
                <a:lnTo>
                  <a:pt x="2050" y="708"/>
                </a:lnTo>
                <a:lnTo>
                  <a:pt x="2050" y="710"/>
                </a:lnTo>
                <a:lnTo>
                  <a:pt x="2050" y="708"/>
                </a:lnTo>
                <a:lnTo>
                  <a:pt x="2052" y="708"/>
                </a:lnTo>
                <a:lnTo>
                  <a:pt x="2050" y="708"/>
                </a:lnTo>
                <a:lnTo>
                  <a:pt x="2050" y="710"/>
                </a:lnTo>
                <a:lnTo>
                  <a:pt x="2050" y="709"/>
                </a:lnTo>
                <a:lnTo>
                  <a:pt x="2052" y="709"/>
                </a:lnTo>
                <a:lnTo>
                  <a:pt x="2052" y="708"/>
                </a:lnTo>
                <a:lnTo>
                  <a:pt x="2052" y="709"/>
                </a:lnTo>
                <a:lnTo>
                  <a:pt x="2053" y="709"/>
                </a:lnTo>
                <a:lnTo>
                  <a:pt x="2053" y="708"/>
                </a:lnTo>
                <a:lnTo>
                  <a:pt x="2053" y="709"/>
                </a:lnTo>
                <a:lnTo>
                  <a:pt x="2053" y="707"/>
                </a:lnTo>
                <a:lnTo>
                  <a:pt x="2053" y="706"/>
                </a:lnTo>
                <a:lnTo>
                  <a:pt x="2054" y="706"/>
                </a:lnTo>
                <a:lnTo>
                  <a:pt x="2054" y="707"/>
                </a:lnTo>
                <a:lnTo>
                  <a:pt x="2053" y="707"/>
                </a:lnTo>
                <a:lnTo>
                  <a:pt x="2053" y="708"/>
                </a:lnTo>
                <a:lnTo>
                  <a:pt x="2054" y="707"/>
                </a:lnTo>
                <a:lnTo>
                  <a:pt x="2054" y="706"/>
                </a:lnTo>
                <a:lnTo>
                  <a:pt x="2054" y="704"/>
                </a:lnTo>
                <a:lnTo>
                  <a:pt x="2054" y="706"/>
                </a:lnTo>
                <a:lnTo>
                  <a:pt x="2054" y="707"/>
                </a:lnTo>
                <a:lnTo>
                  <a:pt x="2055" y="707"/>
                </a:lnTo>
                <a:lnTo>
                  <a:pt x="2055" y="708"/>
                </a:lnTo>
                <a:lnTo>
                  <a:pt x="2055" y="709"/>
                </a:lnTo>
                <a:lnTo>
                  <a:pt x="2056" y="709"/>
                </a:lnTo>
                <a:lnTo>
                  <a:pt x="2057" y="709"/>
                </a:lnTo>
                <a:lnTo>
                  <a:pt x="2057" y="710"/>
                </a:lnTo>
                <a:lnTo>
                  <a:pt x="2058" y="710"/>
                </a:lnTo>
                <a:lnTo>
                  <a:pt x="2059" y="710"/>
                </a:lnTo>
                <a:lnTo>
                  <a:pt x="2059" y="709"/>
                </a:lnTo>
                <a:lnTo>
                  <a:pt x="2061" y="709"/>
                </a:lnTo>
                <a:lnTo>
                  <a:pt x="2061" y="708"/>
                </a:lnTo>
                <a:lnTo>
                  <a:pt x="2061" y="709"/>
                </a:lnTo>
                <a:lnTo>
                  <a:pt x="2062" y="709"/>
                </a:lnTo>
                <a:lnTo>
                  <a:pt x="2063" y="709"/>
                </a:lnTo>
                <a:lnTo>
                  <a:pt x="2063" y="708"/>
                </a:lnTo>
                <a:lnTo>
                  <a:pt x="2064" y="708"/>
                </a:lnTo>
                <a:lnTo>
                  <a:pt x="2064" y="709"/>
                </a:lnTo>
                <a:lnTo>
                  <a:pt x="2065" y="709"/>
                </a:lnTo>
                <a:lnTo>
                  <a:pt x="2066" y="709"/>
                </a:lnTo>
                <a:lnTo>
                  <a:pt x="2066" y="710"/>
                </a:lnTo>
                <a:lnTo>
                  <a:pt x="2067" y="710"/>
                </a:lnTo>
                <a:lnTo>
                  <a:pt x="2067" y="709"/>
                </a:lnTo>
                <a:lnTo>
                  <a:pt x="2067" y="710"/>
                </a:lnTo>
                <a:lnTo>
                  <a:pt x="2067" y="709"/>
                </a:lnTo>
                <a:lnTo>
                  <a:pt x="2069" y="709"/>
                </a:lnTo>
                <a:lnTo>
                  <a:pt x="2067" y="710"/>
                </a:lnTo>
                <a:lnTo>
                  <a:pt x="2069" y="710"/>
                </a:lnTo>
                <a:lnTo>
                  <a:pt x="2070" y="710"/>
                </a:lnTo>
                <a:lnTo>
                  <a:pt x="2071" y="710"/>
                </a:lnTo>
                <a:lnTo>
                  <a:pt x="2070" y="710"/>
                </a:lnTo>
                <a:lnTo>
                  <a:pt x="2070" y="709"/>
                </a:lnTo>
                <a:lnTo>
                  <a:pt x="2071" y="709"/>
                </a:lnTo>
                <a:lnTo>
                  <a:pt x="2071" y="710"/>
                </a:lnTo>
                <a:lnTo>
                  <a:pt x="2072" y="710"/>
                </a:lnTo>
                <a:lnTo>
                  <a:pt x="2072" y="711"/>
                </a:lnTo>
                <a:lnTo>
                  <a:pt x="2073" y="711"/>
                </a:lnTo>
                <a:lnTo>
                  <a:pt x="2074" y="711"/>
                </a:lnTo>
                <a:lnTo>
                  <a:pt x="2075" y="711"/>
                </a:lnTo>
                <a:lnTo>
                  <a:pt x="2075" y="712"/>
                </a:lnTo>
                <a:lnTo>
                  <a:pt x="2077" y="712"/>
                </a:lnTo>
                <a:lnTo>
                  <a:pt x="2077" y="713"/>
                </a:lnTo>
                <a:lnTo>
                  <a:pt x="2078" y="713"/>
                </a:lnTo>
                <a:lnTo>
                  <a:pt x="2079" y="713"/>
                </a:lnTo>
                <a:lnTo>
                  <a:pt x="2079" y="711"/>
                </a:lnTo>
                <a:lnTo>
                  <a:pt x="2080" y="711"/>
                </a:lnTo>
                <a:lnTo>
                  <a:pt x="2079" y="713"/>
                </a:lnTo>
                <a:lnTo>
                  <a:pt x="2079" y="715"/>
                </a:lnTo>
                <a:lnTo>
                  <a:pt x="2080" y="715"/>
                </a:lnTo>
                <a:lnTo>
                  <a:pt x="2081" y="715"/>
                </a:lnTo>
                <a:lnTo>
                  <a:pt x="2081" y="716"/>
                </a:lnTo>
                <a:lnTo>
                  <a:pt x="2082" y="716"/>
                </a:lnTo>
                <a:lnTo>
                  <a:pt x="2083" y="716"/>
                </a:lnTo>
                <a:lnTo>
                  <a:pt x="2084" y="713"/>
                </a:lnTo>
                <a:lnTo>
                  <a:pt x="2083" y="716"/>
                </a:lnTo>
                <a:lnTo>
                  <a:pt x="2084" y="716"/>
                </a:lnTo>
                <a:lnTo>
                  <a:pt x="2084" y="717"/>
                </a:lnTo>
                <a:lnTo>
                  <a:pt x="2086" y="717"/>
                </a:lnTo>
                <a:lnTo>
                  <a:pt x="2087" y="717"/>
                </a:lnTo>
                <a:lnTo>
                  <a:pt x="2088" y="717"/>
                </a:lnTo>
                <a:lnTo>
                  <a:pt x="2089" y="717"/>
                </a:lnTo>
                <a:lnTo>
                  <a:pt x="2090" y="717"/>
                </a:lnTo>
                <a:lnTo>
                  <a:pt x="2091" y="717"/>
                </a:lnTo>
                <a:lnTo>
                  <a:pt x="2091" y="718"/>
                </a:lnTo>
                <a:lnTo>
                  <a:pt x="2092" y="718"/>
                </a:lnTo>
                <a:lnTo>
                  <a:pt x="2094" y="718"/>
                </a:lnTo>
                <a:lnTo>
                  <a:pt x="2094" y="717"/>
                </a:lnTo>
                <a:lnTo>
                  <a:pt x="2094" y="718"/>
                </a:lnTo>
                <a:lnTo>
                  <a:pt x="2095" y="718"/>
                </a:lnTo>
                <a:lnTo>
                  <a:pt x="2094" y="718"/>
                </a:lnTo>
                <a:lnTo>
                  <a:pt x="2094" y="719"/>
                </a:lnTo>
                <a:lnTo>
                  <a:pt x="2094" y="720"/>
                </a:lnTo>
                <a:lnTo>
                  <a:pt x="2095" y="720"/>
                </a:lnTo>
                <a:lnTo>
                  <a:pt x="2095" y="721"/>
                </a:lnTo>
                <a:lnTo>
                  <a:pt x="2095" y="723"/>
                </a:lnTo>
                <a:lnTo>
                  <a:pt x="2095" y="724"/>
                </a:lnTo>
                <a:lnTo>
                  <a:pt x="2095" y="725"/>
                </a:lnTo>
                <a:lnTo>
                  <a:pt x="2095" y="726"/>
                </a:lnTo>
                <a:lnTo>
                  <a:pt x="2094" y="726"/>
                </a:lnTo>
                <a:lnTo>
                  <a:pt x="2094" y="727"/>
                </a:lnTo>
                <a:lnTo>
                  <a:pt x="2094" y="728"/>
                </a:lnTo>
                <a:lnTo>
                  <a:pt x="2094" y="729"/>
                </a:lnTo>
                <a:lnTo>
                  <a:pt x="2092" y="729"/>
                </a:lnTo>
                <a:lnTo>
                  <a:pt x="2094" y="729"/>
                </a:lnTo>
                <a:lnTo>
                  <a:pt x="2094" y="731"/>
                </a:lnTo>
                <a:lnTo>
                  <a:pt x="2092" y="731"/>
                </a:lnTo>
                <a:lnTo>
                  <a:pt x="2092" y="732"/>
                </a:lnTo>
                <a:lnTo>
                  <a:pt x="2092" y="733"/>
                </a:lnTo>
                <a:lnTo>
                  <a:pt x="2092" y="734"/>
                </a:lnTo>
                <a:lnTo>
                  <a:pt x="2091" y="734"/>
                </a:lnTo>
                <a:lnTo>
                  <a:pt x="2091" y="735"/>
                </a:lnTo>
                <a:lnTo>
                  <a:pt x="2091" y="736"/>
                </a:lnTo>
                <a:lnTo>
                  <a:pt x="2092" y="737"/>
                </a:lnTo>
                <a:lnTo>
                  <a:pt x="2092" y="738"/>
                </a:lnTo>
                <a:lnTo>
                  <a:pt x="2092" y="740"/>
                </a:lnTo>
                <a:lnTo>
                  <a:pt x="2092" y="741"/>
                </a:lnTo>
                <a:lnTo>
                  <a:pt x="2094" y="741"/>
                </a:lnTo>
                <a:lnTo>
                  <a:pt x="2094" y="743"/>
                </a:lnTo>
                <a:lnTo>
                  <a:pt x="2095" y="744"/>
                </a:lnTo>
                <a:lnTo>
                  <a:pt x="2095" y="746"/>
                </a:lnTo>
                <a:lnTo>
                  <a:pt x="2096" y="748"/>
                </a:lnTo>
                <a:lnTo>
                  <a:pt x="2096" y="749"/>
                </a:lnTo>
                <a:lnTo>
                  <a:pt x="2096" y="750"/>
                </a:lnTo>
                <a:lnTo>
                  <a:pt x="2097" y="750"/>
                </a:lnTo>
                <a:lnTo>
                  <a:pt x="2097" y="751"/>
                </a:lnTo>
                <a:lnTo>
                  <a:pt x="2097" y="752"/>
                </a:lnTo>
                <a:lnTo>
                  <a:pt x="2098" y="752"/>
                </a:lnTo>
                <a:lnTo>
                  <a:pt x="2099" y="750"/>
                </a:lnTo>
                <a:lnTo>
                  <a:pt x="2098" y="753"/>
                </a:lnTo>
                <a:lnTo>
                  <a:pt x="2099" y="753"/>
                </a:lnTo>
                <a:lnTo>
                  <a:pt x="2100" y="753"/>
                </a:lnTo>
                <a:lnTo>
                  <a:pt x="2100" y="754"/>
                </a:lnTo>
                <a:lnTo>
                  <a:pt x="2102" y="754"/>
                </a:lnTo>
                <a:lnTo>
                  <a:pt x="2103" y="754"/>
                </a:lnTo>
                <a:lnTo>
                  <a:pt x="2103" y="753"/>
                </a:lnTo>
                <a:lnTo>
                  <a:pt x="2104" y="753"/>
                </a:lnTo>
                <a:lnTo>
                  <a:pt x="2105" y="752"/>
                </a:lnTo>
                <a:lnTo>
                  <a:pt x="2105" y="751"/>
                </a:lnTo>
                <a:lnTo>
                  <a:pt x="2106" y="751"/>
                </a:lnTo>
                <a:lnTo>
                  <a:pt x="2107" y="750"/>
                </a:lnTo>
                <a:lnTo>
                  <a:pt x="2113" y="745"/>
                </a:lnTo>
                <a:lnTo>
                  <a:pt x="2115" y="744"/>
                </a:lnTo>
                <a:lnTo>
                  <a:pt x="2117" y="744"/>
                </a:lnTo>
                <a:lnTo>
                  <a:pt x="2120" y="744"/>
                </a:lnTo>
                <a:lnTo>
                  <a:pt x="2122" y="745"/>
                </a:lnTo>
                <a:lnTo>
                  <a:pt x="2123" y="744"/>
                </a:lnTo>
                <a:lnTo>
                  <a:pt x="2125" y="745"/>
                </a:lnTo>
                <a:lnTo>
                  <a:pt x="2133" y="745"/>
                </a:lnTo>
                <a:lnTo>
                  <a:pt x="2142" y="743"/>
                </a:lnTo>
                <a:lnTo>
                  <a:pt x="2145" y="742"/>
                </a:lnTo>
                <a:lnTo>
                  <a:pt x="2148" y="740"/>
                </a:lnTo>
                <a:lnTo>
                  <a:pt x="2148" y="738"/>
                </a:lnTo>
                <a:lnTo>
                  <a:pt x="2139" y="736"/>
                </a:lnTo>
                <a:lnTo>
                  <a:pt x="2140" y="736"/>
                </a:lnTo>
                <a:lnTo>
                  <a:pt x="2149" y="738"/>
                </a:lnTo>
                <a:lnTo>
                  <a:pt x="2151" y="740"/>
                </a:lnTo>
                <a:lnTo>
                  <a:pt x="2153" y="740"/>
                </a:lnTo>
                <a:lnTo>
                  <a:pt x="2153" y="738"/>
                </a:lnTo>
                <a:lnTo>
                  <a:pt x="2154" y="737"/>
                </a:lnTo>
                <a:lnTo>
                  <a:pt x="2155" y="736"/>
                </a:lnTo>
                <a:lnTo>
                  <a:pt x="2155" y="734"/>
                </a:lnTo>
                <a:lnTo>
                  <a:pt x="2156" y="729"/>
                </a:lnTo>
                <a:lnTo>
                  <a:pt x="2156" y="728"/>
                </a:lnTo>
                <a:lnTo>
                  <a:pt x="2156" y="727"/>
                </a:lnTo>
                <a:lnTo>
                  <a:pt x="2153" y="726"/>
                </a:lnTo>
                <a:lnTo>
                  <a:pt x="2151" y="727"/>
                </a:lnTo>
                <a:lnTo>
                  <a:pt x="2151" y="726"/>
                </a:lnTo>
                <a:lnTo>
                  <a:pt x="2153" y="726"/>
                </a:lnTo>
                <a:lnTo>
                  <a:pt x="2151" y="726"/>
                </a:lnTo>
                <a:lnTo>
                  <a:pt x="2156" y="727"/>
                </a:lnTo>
                <a:lnTo>
                  <a:pt x="2156" y="725"/>
                </a:lnTo>
                <a:lnTo>
                  <a:pt x="2156" y="723"/>
                </a:lnTo>
                <a:lnTo>
                  <a:pt x="2155" y="720"/>
                </a:lnTo>
                <a:lnTo>
                  <a:pt x="2154" y="719"/>
                </a:lnTo>
                <a:lnTo>
                  <a:pt x="2153" y="718"/>
                </a:lnTo>
                <a:lnTo>
                  <a:pt x="2151" y="718"/>
                </a:lnTo>
                <a:lnTo>
                  <a:pt x="2150" y="718"/>
                </a:lnTo>
                <a:lnTo>
                  <a:pt x="2148" y="718"/>
                </a:lnTo>
                <a:lnTo>
                  <a:pt x="2147" y="718"/>
                </a:lnTo>
                <a:lnTo>
                  <a:pt x="2146" y="717"/>
                </a:lnTo>
                <a:lnTo>
                  <a:pt x="2145" y="718"/>
                </a:lnTo>
                <a:lnTo>
                  <a:pt x="2145" y="717"/>
                </a:lnTo>
                <a:lnTo>
                  <a:pt x="2146" y="717"/>
                </a:lnTo>
                <a:lnTo>
                  <a:pt x="2148" y="717"/>
                </a:lnTo>
                <a:lnTo>
                  <a:pt x="2150" y="717"/>
                </a:lnTo>
                <a:lnTo>
                  <a:pt x="2151" y="717"/>
                </a:lnTo>
                <a:lnTo>
                  <a:pt x="2151" y="715"/>
                </a:lnTo>
                <a:lnTo>
                  <a:pt x="2151" y="713"/>
                </a:lnTo>
                <a:lnTo>
                  <a:pt x="2153" y="713"/>
                </a:lnTo>
                <a:lnTo>
                  <a:pt x="2159" y="710"/>
                </a:lnTo>
                <a:lnTo>
                  <a:pt x="2161" y="710"/>
                </a:lnTo>
                <a:lnTo>
                  <a:pt x="2162" y="708"/>
                </a:lnTo>
                <a:lnTo>
                  <a:pt x="2162" y="707"/>
                </a:lnTo>
                <a:lnTo>
                  <a:pt x="2163" y="707"/>
                </a:lnTo>
                <a:lnTo>
                  <a:pt x="2165" y="708"/>
                </a:lnTo>
                <a:lnTo>
                  <a:pt x="2165" y="707"/>
                </a:lnTo>
                <a:lnTo>
                  <a:pt x="2166" y="707"/>
                </a:lnTo>
                <a:lnTo>
                  <a:pt x="2167" y="707"/>
                </a:lnTo>
                <a:lnTo>
                  <a:pt x="2171" y="707"/>
                </a:lnTo>
                <a:lnTo>
                  <a:pt x="2173" y="708"/>
                </a:lnTo>
                <a:lnTo>
                  <a:pt x="2176" y="710"/>
                </a:lnTo>
                <a:lnTo>
                  <a:pt x="2178" y="712"/>
                </a:lnTo>
                <a:lnTo>
                  <a:pt x="2182" y="717"/>
                </a:lnTo>
                <a:lnTo>
                  <a:pt x="2183" y="717"/>
                </a:lnTo>
                <a:lnTo>
                  <a:pt x="2183" y="718"/>
                </a:lnTo>
                <a:lnTo>
                  <a:pt x="2184" y="719"/>
                </a:lnTo>
                <a:lnTo>
                  <a:pt x="2184" y="720"/>
                </a:lnTo>
                <a:lnTo>
                  <a:pt x="2186" y="720"/>
                </a:lnTo>
                <a:lnTo>
                  <a:pt x="2186" y="721"/>
                </a:lnTo>
                <a:lnTo>
                  <a:pt x="2186" y="723"/>
                </a:lnTo>
                <a:lnTo>
                  <a:pt x="2187" y="723"/>
                </a:lnTo>
                <a:lnTo>
                  <a:pt x="2187" y="724"/>
                </a:lnTo>
                <a:lnTo>
                  <a:pt x="2187" y="725"/>
                </a:lnTo>
                <a:lnTo>
                  <a:pt x="2187" y="726"/>
                </a:lnTo>
                <a:lnTo>
                  <a:pt x="2188" y="727"/>
                </a:lnTo>
                <a:lnTo>
                  <a:pt x="2188" y="728"/>
                </a:lnTo>
                <a:lnTo>
                  <a:pt x="2188" y="729"/>
                </a:lnTo>
                <a:lnTo>
                  <a:pt x="2188" y="731"/>
                </a:lnTo>
                <a:lnTo>
                  <a:pt x="2189" y="731"/>
                </a:lnTo>
                <a:lnTo>
                  <a:pt x="2189" y="732"/>
                </a:lnTo>
                <a:lnTo>
                  <a:pt x="2190" y="733"/>
                </a:lnTo>
                <a:lnTo>
                  <a:pt x="2191" y="734"/>
                </a:lnTo>
                <a:lnTo>
                  <a:pt x="2191" y="735"/>
                </a:lnTo>
                <a:lnTo>
                  <a:pt x="2192" y="735"/>
                </a:lnTo>
                <a:lnTo>
                  <a:pt x="2192" y="736"/>
                </a:lnTo>
                <a:lnTo>
                  <a:pt x="2193" y="736"/>
                </a:lnTo>
                <a:lnTo>
                  <a:pt x="2193" y="737"/>
                </a:lnTo>
                <a:lnTo>
                  <a:pt x="2195" y="741"/>
                </a:lnTo>
                <a:lnTo>
                  <a:pt x="2195" y="742"/>
                </a:lnTo>
                <a:lnTo>
                  <a:pt x="2195" y="743"/>
                </a:lnTo>
                <a:lnTo>
                  <a:pt x="2195" y="744"/>
                </a:lnTo>
                <a:lnTo>
                  <a:pt x="2195" y="745"/>
                </a:lnTo>
                <a:lnTo>
                  <a:pt x="2196" y="746"/>
                </a:lnTo>
                <a:lnTo>
                  <a:pt x="2197" y="746"/>
                </a:lnTo>
                <a:lnTo>
                  <a:pt x="2197" y="748"/>
                </a:lnTo>
                <a:lnTo>
                  <a:pt x="2197" y="749"/>
                </a:lnTo>
                <a:lnTo>
                  <a:pt x="2198" y="751"/>
                </a:lnTo>
                <a:lnTo>
                  <a:pt x="2199" y="752"/>
                </a:lnTo>
                <a:lnTo>
                  <a:pt x="2200" y="754"/>
                </a:lnTo>
                <a:lnTo>
                  <a:pt x="2201" y="755"/>
                </a:lnTo>
                <a:lnTo>
                  <a:pt x="2201" y="759"/>
                </a:lnTo>
                <a:lnTo>
                  <a:pt x="2199" y="760"/>
                </a:lnTo>
                <a:lnTo>
                  <a:pt x="2198" y="760"/>
                </a:lnTo>
                <a:lnTo>
                  <a:pt x="2198" y="761"/>
                </a:lnTo>
                <a:lnTo>
                  <a:pt x="2197" y="761"/>
                </a:lnTo>
                <a:lnTo>
                  <a:pt x="2196" y="762"/>
                </a:lnTo>
                <a:lnTo>
                  <a:pt x="2195" y="762"/>
                </a:lnTo>
                <a:lnTo>
                  <a:pt x="2188" y="766"/>
                </a:lnTo>
                <a:lnTo>
                  <a:pt x="2187" y="766"/>
                </a:lnTo>
                <a:lnTo>
                  <a:pt x="2186" y="766"/>
                </a:lnTo>
                <a:lnTo>
                  <a:pt x="2184" y="766"/>
                </a:lnTo>
                <a:lnTo>
                  <a:pt x="2186" y="765"/>
                </a:lnTo>
                <a:lnTo>
                  <a:pt x="2186" y="763"/>
                </a:lnTo>
                <a:lnTo>
                  <a:pt x="2184" y="763"/>
                </a:lnTo>
                <a:lnTo>
                  <a:pt x="2182" y="762"/>
                </a:lnTo>
                <a:lnTo>
                  <a:pt x="2176" y="755"/>
                </a:lnTo>
                <a:lnTo>
                  <a:pt x="2178" y="759"/>
                </a:lnTo>
                <a:lnTo>
                  <a:pt x="2182" y="763"/>
                </a:lnTo>
                <a:lnTo>
                  <a:pt x="2182" y="765"/>
                </a:lnTo>
                <a:lnTo>
                  <a:pt x="2183" y="765"/>
                </a:lnTo>
                <a:lnTo>
                  <a:pt x="2184" y="766"/>
                </a:lnTo>
                <a:lnTo>
                  <a:pt x="2184" y="767"/>
                </a:lnTo>
                <a:lnTo>
                  <a:pt x="2186" y="767"/>
                </a:lnTo>
                <a:lnTo>
                  <a:pt x="2187" y="769"/>
                </a:lnTo>
                <a:lnTo>
                  <a:pt x="2187" y="771"/>
                </a:lnTo>
                <a:lnTo>
                  <a:pt x="2192" y="782"/>
                </a:lnTo>
                <a:lnTo>
                  <a:pt x="2196" y="785"/>
                </a:lnTo>
                <a:lnTo>
                  <a:pt x="2198" y="788"/>
                </a:lnTo>
                <a:lnTo>
                  <a:pt x="2203" y="794"/>
                </a:lnTo>
                <a:lnTo>
                  <a:pt x="2206" y="799"/>
                </a:lnTo>
                <a:lnTo>
                  <a:pt x="2208" y="801"/>
                </a:lnTo>
                <a:lnTo>
                  <a:pt x="2209" y="803"/>
                </a:lnTo>
                <a:lnTo>
                  <a:pt x="2212" y="807"/>
                </a:lnTo>
                <a:lnTo>
                  <a:pt x="2213" y="808"/>
                </a:lnTo>
                <a:lnTo>
                  <a:pt x="2213" y="809"/>
                </a:lnTo>
                <a:lnTo>
                  <a:pt x="2213" y="808"/>
                </a:lnTo>
                <a:lnTo>
                  <a:pt x="2213" y="809"/>
                </a:lnTo>
                <a:lnTo>
                  <a:pt x="2217" y="808"/>
                </a:lnTo>
                <a:lnTo>
                  <a:pt x="2217" y="807"/>
                </a:lnTo>
                <a:lnTo>
                  <a:pt x="2218" y="807"/>
                </a:lnTo>
                <a:lnTo>
                  <a:pt x="2218" y="805"/>
                </a:lnTo>
                <a:lnTo>
                  <a:pt x="2218" y="807"/>
                </a:lnTo>
                <a:lnTo>
                  <a:pt x="2218" y="808"/>
                </a:lnTo>
                <a:lnTo>
                  <a:pt x="2220" y="808"/>
                </a:lnTo>
                <a:lnTo>
                  <a:pt x="2218" y="808"/>
                </a:lnTo>
                <a:lnTo>
                  <a:pt x="2217" y="808"/>
                </a:lnTo>
                <a:lnTo>
                  <a:pt x="2213" y="810"/>
                </a:lnTo>
                <a:lnTo>
                  <a:pt x="2214" y="811"/>
                </a:lnTo>
                <a:lnTo>
                  <a:pt x="2215" y="813"/>
                </a:lnTo>
                <a:lnTo>
                  <a:pt x="2216" y="816"/>
                </a:lnTo>
                <a:lnTo>
                  <a:pt x="2215" y="818"/>
                </a:lnTo>
                <a:lnTo>
                  <a:pt x="2216" y="820"/>
                </a:lnTo>
                <a:lnTo>
                  <a:pt x="2217" y="825"/>
                </a:lnTo>
                <a:lnTo>
                  <a:pt x="2218" y="825"/>
                </a:lnTo>
                <a:lnTo>
                  <a:pt x="2218" y="826"/>
                </a:lnTo>
                <a:lnTo>
                  <a:pt x="2221" y="829"/>
                </a:lnTo>
                <a:lnTo>
                  <a:pt x="2222" y="830"/>
                </a:lnTo>
                <a:lnTo>
                  <a:pt x="2222" y="832"/>
                </a:lnTo>
                <a:lnTo>
                  <a:pt x="2222" y="833"/>
                </a:lnTo>
                <a:lnTo>
                  <a:pt x="2223" y="835"/>
                </a:lnTo>
                <a:lnTo>
                  <a:pt x="2224" y="838"/>
                </a:lnTo>
                <a:lnTo>
                  <a:pt x="2228" y="843"/>
                </a:lnTo>
                <a:lnTo>
                  <a:pt x="2229" y="845"/>
                </a:lnTo>
                <a:lnTo>
                  <a:pt x="2231" y="847"/>
                </a:lnTo>
                <a:lnTo>
                  <a:pt x="2231" y="849"/>
                </a:lnTo>
                <a:lnTo>
                  <a:pt x="2233" y="851"/>
                </a:lnTo>
                <a:lnTo>
                  <a:pt x="2240" y="859"/>
                </a:lnTo>
                <a:lnTo>
                  <a:pt x="2245" y="863"/>
                </a:lnTo>
                <a:lnTo>
                  <a:pt x="2247" y="866"/>
                </a:lnTo>
                <a:lnTo>
                  <a:pt x="2248" y="867"/>
                </a:lnTo>
                <a:lnTo>
                  <a:pt x="2248" y="868"/>
                </a:lnTo>
                <a:lnTo>
                  <a:pt x="2248" y="869"/>
                </a:lnTo>
                <a:lnTo>
                  <a:pt x="2250" y="871"/>
                </a:lnTo>
                <a:lnTo>
                  <a:pt x="2253" y="874"/>
                </a:lnTo>
                <a:lnTo>
                  <a:pt x="2254" y="874"/>
                </a:lnTo>
                <a:lnTo>
                  <a:pt x="2255" y="875"/>
                </a:lnTo>
                <a:lnTo>
                  <a:pt x="2255" y="876"/>
                </a:lnTo>
                <a:lnTo>
                  <a:pt x="2256" y="876"/>
                </a:lnTo>
                <a:lnTo>
                  <a:pt x="2256" y="877"/>
                </a:lnTo>
                <a:lnTo>
                  <a:pt x="2256" y="878"/>
                </a:lnTo>
                <a:lnTo>
                  <a:pt x="2256" y="879"/>
                </a:lnTo>
                <a:lnTo>
                  <a:pt x="2256" y="880"/>
                </a:lnTo>
                <a:lnTo>
                  <a:pt x="2256" y="882"/>
                </a:lnTo>
                <a:lnTo>
                  <a:pt x="2257" y="883"/>
                </a:lnTo>
                <a:lnTo>
                  <a:pt x="2259" y="883"/>
                </a:lnTo>
                <a:lnTo>
                  <a:pt x="2261" y="884"/>
                </a:lnTo>
                <a:lnTo>
                  <a:pt x="2262" y="884"/>
                </a:lnTo>
                <a:lnTo>
                  <a:pt x="2262" y="883"/>
                </a:lnTo>
                <a:lnTo>
                  <a:pt x="2263" y="883"/>
                </a:lnTo>
                <a:lnTo>
                  <a:pt x="2263" y="884"/>
                </a:lnTo>
                <a:lnTo>
                  <a:pt x="2264" y="885"/>
                </a:lnTo>
                <a:lnTo>
                  <a:pt x="2265" y="885"/>
                </a:lnTo>
                <a:lnTo>
                  <a:pt x="2266" y="886"/>
                </a:lnTo>
                <a:lnTo>
                  <a:pt x="2266" y="887"/>
                </a:lnTo>
                <a:lnTo>
                  <a:pt x="2267" y="887"/>
                </a:lnTo>
                <a:lnTo>
                  <a:pt x="2268" y="886"/>
                </a:lnTo>
                <a:lnTo>
                  <a:pt x="2268" y="887"/>
                </a:lnTo>
                <a:lnTo>
                  <a:pt x="2271" y="887"/>
                </a:lnTo>
                <a:lnTo>
                  <a:pt x="2273" y="888"/>
                </a:lnTo>
                <a:lnTo>
                  <a:pt x="2276" y="892"/>
                </a:lnTo>
                <a:lnTo>
                  <a:pt x="2278" y="893"/>
                </a:lnTo>
                <a:lnTo>
                  <a:pt x="2278" y="894"/>
                </a:lnTo>
                <a:lnTo>
                  <a:pt x="2278" y="893"/>
                </a:lnTo>
                <a:lnTo>
                  <a:pt x="2279" y="893"/>
                </a:lnTo>
                <a:lnTo>
                  <a:pt x="2279" y="894"/>
                </a:lnTo>
                <a:lnTo>
                  <a:pt x="2279" y="895"/>
                </a:lnTo>
                <a:lnTo>
                  <a:pt x="2280" y="896"/>
                </a:lnTo>
                <a:lnTo>
                  <a:pt x="2280" y="897"/>
                </a:lnTo>
                <a:lnTo>
                  <a:pt x="2281" y="897"/>
                </a:lnTo>
                <a:lnTo>
                  <a:pt x="2282" y="899"/>
                </a:lnTo>
                <a:lnTo>
                  <a:pt x="2282" y="900"/>
                </a:lnTo>
                <a:lnTo>
                  <a:pt x="2283" y="900"/>
                </a:lnTo>
                <a:lnTo>
                  <a:pt x="2283" y="901"/>
                </a:lnTo>
                <a:lnTo>
                  <a:pt x="2284" y="901"/>
                </a:lnTo>
                <a:lnTo>
                  <a:pt x="2285" y="902"/>
                </a:lnTo>
                <a:lnTo>
                  <a:pt x="2287" y="903"/>
                </a:lnTo>
                <a:lnTo>
                  <a:pt x="2287" y="904"/>
                </a:lnTo>
                <a:lnTo>
                  <a:pt x="2287" y="905"/>
                </a:lnTo>
                <a:lnTo>
                  <a:pt x="2287" y="907"/>
                </a:lnTo>
                <a:lnTo>
                  <a:pt x="2288" y="908"/>
                </a:lnTo>
                <a:lnTo>
                  <a:pt x="2289" y="910"/>
                </a:lnTo>
                <a:lnTo>
                  <a:pt x="2289" y="911"/>
                </a:lnTo>
                <a:lnTo>
                  <a:pt x="2289" y="912"/>
                </a:lnTo>
                <a:lnTo>
                  <a:pt x="2290" y="912"/>
                </a:lnTo>
                <a:lnTo>
                  <a:pt x="2290" y="913"/>
                </a:lnTo>
                <a:lnTo>
                  <a:pt x="2291" y="913"/>
                </a:lnTo>
                <a:lnTo>
                  <a:pt x="2291" y="914"/>
                </a:lnTo>
                <a:lnTo>
                  <a:pt x="2291" y="916"/>
                </a:lnTo>
                <a:lnTo>
                  <a:pt x="2292" y="914"/>
                </a:lnTo>
                <a:lnTo>
                  <a:pt x="2293" y="916"/>
                </a:lnTo>
                <a:lnTo>
                  <a:pt x="2295" y="917"/>
                </a:lnTo>
                <a:lnTo>
                  <a:pt x="2296" y="917"/>
                </a:lnTo>
                <a:lnTo>
                  <a:pt x="2298" y="918"/>
                </a:lnTo>
                <a:lnTo>
                  <a:pt x="2299" y="918"/>
                </a:lnTo>
                <a:lnTo>
                  <a:pt x="2301" y="919"/>
                </a:lnTo>
                <a:lnTo>
                  <a:pt x="2303" y="919"/>
                </a:lnTo>
                <a:lnTo>
                  <a:pt x="2303" y="920"/>
                </a:lnTo>
                <a:lnTo>
                  <a:pt x="2304" y="922"/>
                </a:lnTo>
                <a:lnTo>
                  <a:pt x="2305" y="924"/>
                </a:lnTo>
                <a:lnTo>
                  <a:pt x="2306" y="925"/>
                </a:lnTo>
                <a:lnTo>
                  <a:pt x="2306" y="926"/>
                </a:lnTo>
                <a:lnTo>
                  <a:pt x="2307" y="926"/>
                </a:lnTo>
                <a:lnTo>
                  <a:pt x="2308" y="927"/>
                </a:lnTo>
                <a:lnTo>
                  <a:pt x="2309" y="928"/>
                </a:lnTo>
                <a:lnTo>
                  <a:pt x="2310" y="928"/>
                </a:lnTo>
                <a:lnTo>
                  <a:pt x="2312" y="929"/>
                </a:lnTo>
                <a:lnTo>
                  <a:pt x="2313" y="930"/>
                </a:lnTo>
                <a:lnTo>
                  <a:pt x="2313" y="932"/>
                </a:lnTo>
                <a:lnTo>
                  <a:pt x="2313" y="933"/>
                </a:lnTo>
                <a:lnTo>
                  <a:pt x="2313" y="934"/>
                </a:lnTo>
                <a:lnTo>
                  <a:pt x="2312" y="934"/>
                </a:lnTo>
                <a:lnTo>
                  <a:pt x="2312" y="935"/>
                </a:lnTo>
                <a:lnTo>
                  <a:pt x="2312" y="936"/>
                </a:lnTo>
                <a:lnTo>
                  <a:pt x="2313" y="937"/>
                </a:lnTo>
                <a:lnTo>
                  <a:pt x="2313" y="938"/>
                </a:lnTo>
                <a:lnTo>
                  <a:pt x="2314" y="938"/>
                </a:lnTo>
                <a:lnTo>
                  <a:pt x="2315" y="938"/>
                </a:lnTo>
                <a:lnTo>
                  <a:pt x="2316" y="938"/>
                </a:lnTo>
                <a:lnTo>
                  <a:pt x="2316" y="939"/>
                </a:lnTo>
                <a:lnTo>
                  <a:pt x="2317" y="939"/>
                </a:lnTo>
                <a:lnTo>
                  <a:pt x="2317" y="941"/>
                </a:lnTo>
                <a:lnTo>
                  <a:pt x="2318" y="941"/>
                </a:lnTo>
                <a:lnTo>
                  <a:pt x="2318" y="942"/>
                </a:lnTo>
                <a:lnTo>
                  <a:pt x="2318" y="943"/>
                </a:lnTo>
                <a:lnTo>
                  <a:pt x="2320" y="943"/>
                </a:lnTo>
                <a:lnTo>
                  <a:pt x="2320" y="944"/>
                </a:lnTo>
                <a:lnTo>
                  <a:pt x="2321" y="944"/>
                </a:lnTo>
                <a:lnTo>
                  <a:pt x="2320" y="944"/>
                </a:lnTo>
                <a:lnTo>
                  <a:pt x="2320" y="945"/>
                </a:lnTo>
                <a:lnTo>
                  <a:pt x="2321" y="945"/>
                </a:lnTo>
                <a:lnTo>
                  <a:pt x="2321" y="944"/>
                </a:lnTo>
                <a:lnTo>
                  <a:pt x="2321" y="943"/>
                </a:lnTo>
                <a:lnTo>
                  <a:pt x="2320" y="943"/>
                </a:lnTo>
                <a:lnTo>
                  <a:pt x="2320" y="942"/>
                </a:lnTo>
                <a:lnTo>
                  <a:pt x="2318" y="942"/>
                </a:lnTo>
                <a:lnTo>
                  <a:pt x="2318" y="941"/>
                </a:lnTo>
                <a:lnTo>
                  <a:pt x="2317" y="941"/>
                </a:lnTo>
                <a:lnTo>
                  <a:pt x="2317" y="939"/>
                </a:lnTo>
                <a:lnTo>
                  <a:pt x="2316" y="939"/>
                </a:lnTo>
                <a:lnTo>
                  <a:pt x="2316" y="938"/>
                </a:lnTo>
                <a:lnTo>
                  <a:pt x="2315" y="938"/>
                </a:lnTo>
                <a:lnTo>
                  <a:pt x="2315" y="937"/>
                </a:lnTo>
                <a:lnTo>
                  <a:pt x="2314" y="937"/>
                </a:lnTo>
                <a:lnTo>
                  <a:pt x="2314" y="938"/>
                </a:lnTo>
                <a:lnTo>
                  <a:pt x="2314" y="937"/>
                </a:lnTo>
                <a:lnTo>
                  <a:pt x="2313" y="937"/>
                </a:lnTo>
                <a:lnTo>
                  <a:pt x="2313" y="936"/>
                </a:lnTo>
                <a:lnTo>
                  <a:pt x="2313" y="935"/>
                </a:lnTo>
                <a:lnTo>
                  <a:pt x="2313" y="934"/>
                </a:lnTo>
                <a:lnTo>
                  <a:pt x="2314" y="933"/>
                </a:lnTo>
                <a:lnTo>
                  <a:pt x="2314" y="932"/>
                </a:lnTo>
                <a:lnTo>
                  <a:pt x="2313" y="930"/>
                </a:lnTo>
                <a:lnTo>
                  <a:pt x="2313" y="929"/>
                </a:lnTo>
                <a:lnTo>
                  <a:pt x="2312" y="928"/>
                </a:lnTo>
                <a:lnTo>
                  <a:pt x="2310" y="928"/>
                </a:lnTo>
                <a:lnTo>
                  <a:pt x="2309" y="927"/>
                </a:lnTo>
                <a:lnTo>
                  <a:pt x="2308" y="926"/>
                </a:lnTo>
                <a:lnTo>
                  <a:pt x="2307" y="925"/>
                </a:lnTo>
                <a:lnTo>
                  <a:pt x="2307" y="924"/>
                </a:lnTo>
                <a:lnTo>
                  <a:pt x="2306" y="924"/>
                </a:lnTo>
                <a:lnTo>
                  <a:pt x="2305" y="922"/>
                </a:lnTo>
                <a:lnTo>
                  <a:pt x="2305" y="921"/>
                </a:lnTo>
                <a:lnTo>
                  <a:pt x="2304" y="920"/>
                </a:lnTo>
                <a:lnTo>
                  <a:pt x="2304" y="919"/>
                </a:lnTo>
                <a:lnTo>
                  <a:pt x="2304" y="918"/>
                </a:lnTo>
                <a:lnTo>
                  <a:pt x="2303" y="918"/>
                </a:lnTo>
                <a:lnTo>
                  <a:pt x="2303" y="917"/>
                </a:lnTo>
                <a:lnTo>
                  <a:pt x="2301" y="917"/>
                </a:lnTo>
                <a:lnTo>
                  <a:pt x="2301" y="916"/>
                </a:lnTo>
                <a:lnTo>
                  <a:pt x="2300" y="916"/>
                </a:lnTo>
                <a:lnTo>
                  <a:pt x="2301" y="916"/>
                </a:lnTo>
                <a:lnTo>
                  <a:pt x="2300" y="916"/>
                </a:lnTo>
                <a:lnTo>
                  <a:pt x="2299" y="916"/>
                </a:lnTo>
                <a:lnTo>
                  <a:pt x="2299" y="917"/>
                </a:lnTo>
                <a:lnTo>
                  <a:pt x="2298" y="917"/>
                </a:lnTo>
                <a:lnTo>
                  <a:pt x="2297" y="916"/>
                </a:lnTo>
                <a:lnTo>
                  <a:pt x="2296" y="916"/>
                </a:lnTo>
                <a:lnTo>
                  <a:pt x="2295" y="916"/>
                </a:lnTo>
                <a:lnTo>
                  <a:pt x="2295" y="914"/>
                </a:lnTo>
                <a:lnTo>
                  <a:pt x="2293" y="914"/>
                </a:lnTo>
                <a:lnTo>
                  <a:pt x="2293" y="913"/>
                </a:lnTo>
                <a:lnTo>
                  <a:pt x="2292" y="913"/>
                </a:lnTo>
                <a:lnTo>
                  <a:pt x="2292" y="912"/>
                </a:lnTo>
                <a:lnTo>
                  <a:pt x="2291" y="911"/>
                </a:lnTo>
                <a:lnTo>
                  <a:pt x="2290" y="910"/>
                </a:lnTo>
                <a:lnTo>
                  <a:pt x="2289" y="909"/>
                </a:lnTo>
                <a:lnTo>
                  <a:pt x="2289" y="908"/>
                </a:lnTo>
                <a:lnTo>
                  <a:pt x="2289" y="907"/>
                </a:lnTo>
                <a:lnTo>
                  <a:pt x="2289" y="905"/>
                </a:lnTo>
                <a:lnTo>
                  <a:pt x="2289" y="904"/>
                </a:lnTo>
                <a:lnTo>
                  <a:pt x="2288" y="904"/>
                </a:lnTo>
                <a:lnTo>
                  <a:pt x="2288" y="903"/>
                </a:lnTo>
                <a:lnTo>
                  <a:pt x="2288" y="902"/>
                </a:lnTo>
                <a:lnTo>
                  <a:pt x="2287" y="902"/>
                </a:lnTo>
                <a:lnTo>
                  <a:pt x="2287" y="901"/>
                </a:lnTo>
                <a:lnTo>
                  <a:pt x="2285" y="901"/>
                </a:lnTo>
                <a:lnTo>
                  <a:pt x="2285" y="900"/>
                </a:lnTo>
                <a:lnTo>
                  <a:pt x="2284" y="899"/>
                </a:lnTo>
                <a:lnTo>
                  <a:pt x="2283" y="897"/>
                </a:lnTo>
                <a:lnTo>
                  <a:pt x="2282" y="897"/>
                </a:lnTo>
                <a:lnTo>
                  <a:pt x="2282" y="896"/>
                </a:lnTo>
                <a:lnTo>
                  <a:pt x="2282" y="895"/>
                </a:lnTo>
                <a:lnTo>
                  <a:pt x="2281" y="895"/>
                </a:lnTo>
                <a:lnTo>
                  <a:pt x="2281" y="894"/>
                </a:lnTo>
                <a:lnTo>
                  <a:pt x="2280" y="893"/>
                </a:lnTo>
                <a:lnTo>
                  <a:pt x="2280" y="892"/>
                </a:lnTo>
                <a:lnTo>
                  <a:pt x="2279" y="892"/>
                </a:lnTo>
                <a:lnTo>
                  <a:pt x="2279" y="891"/>
                </a:lnTo>
                <a:lnTo>
                  <a:pt x="2279" y="889"/>
                </a:lnTo>
                <a:lnTo>
                  <a:pt x="2278" y="889"/>
                </a:lnTo>
                <a:lnTo>
                  <a:pt x="2278" y="888"/>
                </a:lnTo>
                <a:lnTo>
                  <a:pt x="2276" y="887"/>
                </a:lnTo>
                <a:lnTo>
                  <a:pt x="2276" y="886"/>
                </a:lnTo>
                <a:lnTo>
                  <a:pt x="2275" y="886"/>
                </a:lnTo>
                <a:lnTo>
                  <a:pt x="2275" y="885"/>
                </a:lnTo>
                <a:lnTo>
                  <a:pt x="2275" y="884"/>
                </a:lnTo>
                <a:lnTo>
                  <a:pt x="2274" y="884"/>
                </a:lnTo>
                <a:lnTo>
                  <a:pt x="2274" y="883"/>
                </a:lnTo>
                <a:lnTo>
                  <a:pt x="2273" y="883"/>
                </a:lnTo>
                <a:lnTo>
                  <a:pt x="2273" y="882"/>
                </a:lnTo>
                <a:lnTo>
                  <a:pt x="2273" y="880"/>
                </a:lnTo>
                <a:lnTo>
                  <a:pt x="2273" y="879"/>
                </a:lnTo>
                <a:lnTo>
                  <a:pt x="2273" y="878"/>
                </a:lnTo>
                <a:lnTo>
                  <a:pt x="2273" y="877"/>
                </a:lnTo>
                <a:lnTo>
                  <a:pt x="2274" y="877"/>
                </a:lnTo>
                <a:lnTo>
                  <a:pt x="2274" y="876"/>
                </a:lnTo>
                <a:lnTo>
                  <a:pt x="2274" y="875"/>
                </a:lnTo>
                <a:lnTo>
                  <a:pt x="2274" y="874"/>
                </a:lnTo>
                <a:lnTo>
                  <a:pt x="2275" y="874"/>
                </a:lnTo>
                <a:lnTo>
                  <a:pt x="2275" y="872"/>
                </a:lnTo>
                <a:lnTo>
                  <a:pt x="2274" y="872"/>
                </a:lnTo>
                <a:lnTo>
                  <a:pt x="2274" y="871"/>
                </a:lnTo>
                <a:lnTo>
                  <a:pt x="2274" y="870"/>
                </a:lnTo>
                <a:lnTo>
                  <a:pt x="2274" y="869"/>
                </a:lnTo>
                <a:lnTo>
                  <a:pt x="2274" y="868"/>
                </a:lnTo>
                <a:lnTo>
                  <a:pt x="2274" y="867"/>
                </a:lnTo>
                <a:lnTo>
                  <a:pt x="2274" y="866"/>
                </a:lnTo>
                <a:lnTo>
                  <a:pt x="2273" y="866"/>
                </a:lnTo>
                <a:lnTo>
                  <a:pt x="2273" y="865"/>
                </a:lnTo>
                <a:lnTo>
                  <a:pt x="2272" y="861"/>
                </a:lnTo>
                <a:lnTo>
                  <a:pt x="2272" y="860"/>
                </a:lnTo>
                <a:lnTo>
                  <a:pt x="2271" y="860"/>
                </a:lnTo>
                <a:lnTo>
                  <a:pt x="2272" y="860"/>
                </a:lnTo>
                <a:lnTo>
                  <a:pt x="2271" y="859"/>
                </a:lnTo>
                <a:lnTo>
                  <a:pt x="2271" y="858"/>
                </a:lnTo>
                <a:lnTo>
                  <a:pt x="2271" y="857"/>
                </a:lnTo>
                <a:lnTo>
                  <a:pt x="2271" y="855"/>
                </a:lnTo>
                <a:lnTo>
                  <a:pt x="2272" y="855"/>
                </a:lnTo>
                <a:lnTo>
                  <a:pt x="2273" y="855"/>
                </a:lnTo>
                <a:lnTo>
                  <a:pt x="2272" y="854"/>
                </a:lnTo>
                <a:lnTo>
                  <a:pt x="2273" y="854"/>
                </a:lnTo>
                <a:lnTo>
                  <a:pt x="2273" y="855"/>
                </a:lnTo>
                <a:lnTo>
                  <a:pt x="2273" y="854"/>
                </a:lnTo>
                <a:lnTo>
                  <a:pt x="2274" y="854"/>
                </a:lnTo>
                <a:lnTo>
                  <a:pt x="2275" y="853"/>
                </a:lnTo>
                <a:lnTo>
                  <a:pt x="2276" y="853"/>
                </a:lnTo>
                <a:lnTo>
                  <a:pt x="2276" y="852"/>
                </a:lnTo>
                <a:lnTo>
                  <a:pt x="2278" y="852"/>
                </a:lnTo>
                <a:lnTo>
                  <a:pt x="2278" y="851"/>
                </a:lnTo>
                <a:lnTo>
                  <a:pt x="2279" y="851"/>
                </a:lnTo>
                <a:lnTo>
                  <a:pt x="2279" y="850"/>
                </a:lnTo>
                <a:lnTo>
                  <a:pt x="2280" y="850"/>
                </a:lnTo>
                <a:lnTo>
                  <a:pt x="2280" y="849"/>
                </a:lnTo>
                <a:lnTo>
                  <a:pt x="2280" y="847"/>
                </a:lnTo>
                <a:lnTo>
                  <a:pt x="2280" y="846"/>
                </a:lnTo>
                <a:lnTo>
                  <a:pt x="2280" y="845"/>
                </a:lnTo>
                <a:lnTo>
                  <a:pt x="2280" y="844"/>
                </a:lnTo>
                <a:lnTo>
                  <a:pt x="2279" y="843"/>
                </a:lnTo>
                <a:lnTo>
                  <a:pt x="2279" y="842"/>
                </a:lnTo>
                <a:lnTo>
                  <a:pt x="2279" y="841"/>
                </a:lnTo>
                <a:lnTo>
                  <a:pt x="2278" y="840"/>
                </a:lnTo>
                <a:lnTo>
                  <a:pt x="2278" y="838"/>
                </a:lnTo>
                <a:lnTo>
                  <a:pt x="2276" y="837"/>
                </a:lnTo>
                <a:lnTo>
                  <a:pt x="2276" y="836"/>
                </a:lnTo>
                <a:lnTo>
                  <a:pt x="2276" y="835"/>
                </a:lnTo>
                <a:lnTo>
                  <a:pt x="2276" y="834"/>
                </a:lnTo>
                <a:lnTo>
                  <a:pt x="2276" y="833"/>
                </a:lnTo>
                <a:lnTo>
                  <a:pt x="2275" y="833"/>
                </a:lnTo>
                <a:lnTo>
                  <a:pt x="2275" y="832"/>
                </a:lnTo>
                <a:lnTo>
                  <a:pt x="2274" y="830"/>
                </a:lnTo>
                <a:lnTo>
                  <a:pt x="2274" y="829"/>
                </a:lnTo>
                <a:lnTo>
                  <a:pt x="2273" y="829"/>
                </a:lnTo>
                <a:lnTo>
                  <a:pt x="2273" y="828"/>
                </a:lnTo>
                <a:lnTo>
                  <a:pt x="2272" y="827"/>
                </a:lnTo>
                <a:lnTo>
                  <a:pt x="2272" y="826"/>
                </a:lnTo>
                <a:lnTo>
                  <a:pt x="2273" y="826"/>
                </a:lnTo>
                <a:lnTo>
                  <a:pt x="2273" y="825"/>
                </a:lnTo>
                <a:lnTo>
                  <a:pt x="2273" y="824"/>
                </a:lnTo>
                <a:lnTo>
                  <a:pt x="2273" y="822"/>
                </a:lnTo>
                <a:lnTo>
                  <a:pt x="2273" y="821"/>
                </a:lnTo>
                <a:lnTo>
                  <a:pt x="2274" y="820"/>
                </a:lnTo>
                <a:lnTo>
                  <a:pt x="2271" y="820"/>
                </a:lnTo>
                <a:lnTo>
                  <a:pt x="2271" y="819"/>
                </a:lnTo>
                <a:lnTo>
                  <a:pt x="2271" y="820"/>
                </a:lnTo>
                <a:lnTo>
                  <a:pt x="2274" y="820"/>
                </a:lnTo>
                <a:lnTo>
                  <a:pt x="2274" y="819"/>
                </a:lnTo>
                <a:lnTo>
                  <a:pt x="2275" y="818"/>
                </a:lnTo>
                <a:lnTo>
                  <a:pt x="2274" y="818"/>
                </a:lnTo>
                <a:lnTo>
                  <a:pt x="2275" y="817"/>
                </a:lnTo>
                <a:lnTo>
                  <a:pt x="2276" y="816"/>
                </a:lnTo>
                <a:lnTo>
                  <a:pt x="2276" y="815"/>
                </a:lnTo>
                <a:lnTo>
                  <a:pt x="2276" y="813"/>
                </a:lnTo>
                <a:lnTo>
                  <a:pt x="2276" y="812"/>
                </a:lnTo>
                <a:lnTo>
                  <a:pt x="2276" y="811"/>
                </a:lnTo>
                <a:lnTo>
                  <a:pt x="2276" y="810"/>
                </a:lnTo>
                <a:lnTo>
                  <a:pt x="2278" y="809"/>
                </a:lnTo>
                <a:lnTo>
                  <a:pt x="2278" y="808"/>
                </a:lnTo>
                <a:lnTo>
                  <a:pt x="2280" y="804"/>
                </a:lnTo>
                <a:lnTo>
                  <a:pt x="2282" y="801"/>
                </a:lnTo>
                <a:lnTo>
                  <a:pt x="2282" y="799"/>
                </a:lnTo>
                <a:lnTo>
                  <a:pt x="2283" y="796"/>
                </a:lnTo>
                <a:lnTo>
                  <a:pt x="2284" y="795"/>
                </a:lnTo>
                <a:lnTo>
                  <a:pt x="2284" y="794"/>
                </a:lnTo>
                <a:lnTo>
                  <a:pt x="2285" y="793"/>
                </a:lnTo>
                <a:lnTo>
                  <a:pt x="2287" y="793"/>
                </a:lnTo>
                <a:lnTo>
                  <a:pt x="2287" y="792"/>
                </a:lnTo>
                <a:lnTo>
                  <a:pt x="2288" y="792"/>
                </a:lnTo>
                <a:lnTo>
                  <a:pt x="2289" y="791"/>
                </a:lnTo>
                <a:lnTo>
                  <a:pt x="2290" y="791"/>
                </a:lnTo>
                <a:lnTo>
                  <a:pt x="2291" y="791"/>
                </a:lnTo>
                <a:lnTo>
                  <a:pt x="2292" y="791"/>
                </a:lnTo>
                <a:lnTo>
                  <a:pt x="2293" y="791"/>
                </a:lnTo>
                <a:lnTo>
                  <a:pt x="2295" y="792"/>
                </a:lnTo>
                <a:lnTo>
                  <a:pt x="2295" y="793"/>
                </a:lnTo>
                <a:lnTo>
                  <a:pt x="2296" y="793"/>
                </a:lnTo>
                <a:lnTo>
                  <a:pt x="2296" y="794"/>
                </a:lnTo>
                <a:lnTo>
                  <a:pt x="2297" y="794"/>
                </a:lnTo>
                <a:lnTo>
                  <a:pt x="2298" y="795"/>
                </a:lnTo>
                <a:lnTo>
                  <a:pt x="2299" y="796"/>
                </a:lnTo>
                <a:lnTo>
                  <a:pt x="2299" y="798"/>
                </a:lnTo>
                <a:lnTo>
                  <a:pt x="2299" y="799"/>
                </a:lnTo>
                <a:lnTo>
                  <a:pt x="2300" y="799"/>
                </a:lnTo>
                <a:lnTo>
                  <a:pt x="2300" y="800"/>
                </a:lnTo>
                <a:lnTo>
                  <a:pt x="2301" y="800"/>
                </a:lnTo>
                <a:lnTo>
                  <a:pt x="2303" y="801"/>
                </a:lnTo>
                <a:lnTo>
                  <a:pt x="2304" y="801"/>
                </a:lnTo>
                <a:lnTo>
                  <a:pt x="2304" y="802"/>
                </a:lnTo>
                <a:lnTo>
                  <a:pt x="2305" y="803"/>
                </a:lnTo>
                <a:lnTo>
                  <a:pt x="2304" y="804"/>
                </a:lnTo>
                <a:lnTo>
                  <a:pt x="2305" y="804"/>
                </a:lnTo>
                <a:lnTo>
                  <a:pt x="2305" y="805"/>
                </a:lnTo>
                <a:lnTo>
                  <a:pt x="2306" y="807"/>
                </a:lnTo>
                <a:lnTo>
                  <a:pt x="2306" y="808"/>
                </a:lnTo>
                <a:lnTo>
                  <a:pt x="2307" y="809"/>
                </a:lnTo>
                <a:lnTo>
                  <a:pt x="2307" y="810"/>
                </a:lnTo>
                <a:lnTo>
                  <a:pt x="2307" y="811"/>
                </a:lnTo>
                <a:lnTo>
                  <a:pt x="2306" y="811"/>
                </a:lnTo>
                <a:lnTo>
                  <a:pt x="2307" y="811"/>
                </a:lnTo>
                <a:lnTo>
                  <a:pt x="2307" y="812"/>
                </a:lnTo>
                <a:lnTo>
                  <a:pt x="2308" y="812"/>
                </a:lnTo>
                <a:lnTo>
                  <a:pt x="2309" y="812"/>
                </a:lnTo>
                <a:lnTo>
                  <a:pt x="2309" y="811"/>
                </a:lnTo>
                <a:lnTo>
                  <a:pt x="2310" y="811"/>
                </a:lnTo>
                <a:lnTo>
                  <a:pt x="2309" y="812"/>
                </a:lnTo>
                <a:lnTo>
                  <a:pt x="2310" y="813"/>
                </a:lnTo>
                <a:lnTo>
                  <a:pt x="2312" y="815"/>
                </a:lnTo>
                <a:lnTo>
                  <a:pt x="2313" y="816"/>
                </a:lnTo>
                <a:lnTo>
                  <a:pt x="2314" y="816"/>
                </a:lnTo>
                <a:lnTo>
                  <a:pt x="2314" y="817"/>
                </a:lnTo>
                <a:lnTo>
                  <a:pt x="2314" y="818"/>
                </a:lnTo>
                <a:lnTo>
                  <a:pt x="2315" y="818"/>
                </a:lnTo>
                <a:lnTo>
                  <a:pt x="2315" y="819"/>
                </a:lnTo>
                <a:lnTo>
                  <a:pt x="2315" y="820"/>
                </a:lnTo>
                <a:lnTo>
                  <a:pt x="2316" y="820"/>
                </a:lnTo>
                <a:lnTo>
                  <a:pt x="2316" y="821"/>
                </a:lnTo>
                <a:lnTo>
                  <a:pt x="2316" y="822"/>
                </a:lnTo>
                <a:lnTo>
                  <a:pt x="2317" y="822"/>
                </a:lnTo>
                <a:lnTo>
                  <a:pt x="2316" y="821"/>
                </a:lnTo>
                <a:lnTo>
                  <a:pt x="2316" y="820"/>
                </a:lnTo>
                <a:lnTo>
                  <a:pt x="2316" y="819"/>
                </a:lnTo>
                <a:lnTo>
                  <a:pt x="2315" y="819"/>
                </a:lnTo>
                <a:lnTo>
                  <a:pt x="2315" y="818"/>
                </a:lnTo>
                <a:lnTo>
                  <a:pt x="2315" y="817"/>
                </a:lnTo>
                <a:lnTo>
                  <a:pt x="2315" y="816"/>
                </a:lnTo>
                <a:lnTo>
                  <a:pt x="2314" y="816"/>
                </a:lnTo>
                <a:lnTo>
                  <a:pt x="2313" y="815"/>
                </a:lnTo>
                <a:lnTo>
                  <a:pt x="2314" y="815"/>
                </a:lnTo>
                <a:lnTo>
                  <a:pt x="2314" y="813"/>
                </a:lnTo>
                <a:lnTo>
                  <a:pt x="2314" y="812"/>
                </a:lnTo>
                <a:lnTo>
                  <a:pt x="2315" y="812"/>
                </a:lnTo>
                <a:lnTo>
                  <a:pt x="2316" y="812"/>
                </a:lnTo>
                <a:lnTo>
                  <a:pt x="2317" y="812"/>
                </a:lnTo>
                <a:lnTo>
                  <a:pt x="2317" y="813"/>
                </a:lnTo>
                <a:lnTo>
                  <a:pt x="2317" y="815"/>
                </a:lnTo>
                <a:lnTo>
                  <a:pt x="2317" y="816"/>
                </a:lnTo>
                <a:lnTo>
                  <a:pt x="2317" y="817"/>
                </a:lnTo>
                <a:lnTo>
                  <a:pt x="2318" y="817"/>
                </a:lnTo>
                <a:lnTo>
                  <a:pt x="2320" y="818"/>
                </a:lnTo>
                <a:lnTo>
                  <a:pt x="2320" y="819"/>
                </a:lnTo>
                <a:lnTo>
                  <a:pt x="2318" y="820"/>
                </a:lnTo>
                <a:lnTo>
                  <a:pt x="2317" y="820"/>
                </a:lnTo>
                <a:lnTo>
                  <a:pt x="2317" y="821"/>
                </a:lnTo>
                <a:lnTo>
                  <a:pt x="2317" y="822"/>
                </a:lnTo>
                <a:lnTo>
                  <a:pt x="2317" y="824"/>
                </a:lnTo>
                <a:lnTo>
                  <a:pt x="2317" y="825"/>
                </a:lnTo>
                <a:lnTo>
                  <a:pt x="2318" y="826"/>
                </a:lnTo>
                <a:lnTo>
                  <a:pt x="2317" y="825"/>
                </a:lnTo>
                <a:lnTo>
                  <a:pt x="2317" y="824"/>
                </a:lnTo>
                <a:lnTo>
                  <a:pt x="2317" y="822"/>
                </a:lnTo>
                <a:lnTo>
                  <a:pt x="2317" y="821"/>
                </a:lnTo>
                <a:lnTo>
                  <a:pt x="2318" y="820"/>
                </a:lnTo>
                <a:lnTo>
                  <a:pt x="2320" y="820"/>
                </a:lnTo>
                <a:lnTo>
                  <a:pt x="2320" y="819"/>
                </a:lnTo>
                <a:lnTo>
                  <a:pt x="2320" y="820"/>
                </a:lnTo>
                <a:lnTo>
                  <a:pt x="2320" y="821"/>
                </a:lnTo>
                <a:lnTo>
                  <a:pt x="2321" y="821"/>
                </a:lnTo>
                <a:lnTo>
                  <a:pt x="2321" y="820"/>
                </a:lnTo>
                <a:lnTo>
                  <a:pt x="2321" y="819"/>
                </a:lnTo>
                <a:lnTo>
                  <a:pt x="2321" y="818"/>
                </a:lnTo>
                <a:lnTo>
                  <a:pt x="2321" y="817"/>
                </a:lnTo>
                <a:lnTo>
                  <a:pt x="2322" y="817"/>
                </a:lnTo>
                <a:lnTo>
                  <a:pt x="2322" y="816"/>
                </a:lnTo>
                <a:lnTo>
                  <a:pt x="2321" y="816"/>
                </a:lnTo>
                <a:lnTo>
                  <a:pt x="2322" y="815"/>
                </a:lnTo>
                <a:lnTo>
                  <a:pt x="2323" y="815"/>
                </a:lnTo>
                <a:lnTo>
                  <a:pt x="2325" y="817"/>
                </a:lnTo>
                <a:lnTo>
                  <a:pt x="2334" y="822"/>
                </a:lnTo>
                <a:lnTo>
                  <a:pt x="2338" y="826"/>
                </a:lnTo>
                <a:lnTo>
                  <a:pt x="2339" y="827"/>
                </a:lnTo>
                <a:lnTo>
                  <a:pt x="2340" y="828"/>
                </a:lnTo>
                <a:lnTo>
                  <a:pt x="2343" y="829"/>
                </a:lnTo>
                <a:lnTo>
                  <a:pt x="2345" y="832"/>
                </a:lnTo>
                <a:lnTo>
                  <a:pt x="2346" y="832"/>
                </a:lnTo>
                <a:lnTo>
                  <a:pt x="2351" y="837"/>
                </a:lnTo>
                <a:lnTo>
                  <a:pt x="2355" y="840"/>
                </a:lnTo>
                <a:lnTo>
                  <a:pt x="2368" y="850"/>
                </a:lnTo>
                <a:lnTo>
                  <a:pt x="2372" y="853"/>
                </a:lnTo>
                <a:lnTo>
                  <a:pt x="2376" y="858"/>
                </a:lnTo>
                <a:lnTo>
                  <a:pt x="2381" y="860"/>
                </a:lnTo>
                <a:lnTo>
                  <a:pt x="2384" y="863"/>
                </a:lnTo>
                <a:lnTo>
                  <a:pt x="2388" y="867"/>
                </a:lnTo>
                <a:lnTo>
                  <a:pt x="2391" y="869"/>
                </a:lnTo>
                <a:lnTo>
                  <a:pt x="2396" y="872"/>
                </a:lnTo>
                <a:lnTo>
                  <a:pt x="2400" y="877"/>
                </a:lnTo>
                <a:lnTo>
                  <a:pt x="2405" y="880"/>
                </a:lnTo>
                <a:lnTo>
                  <a:pt x="2414" y="887"/>
                </a:lnTo>
                <a:lnTo>
                  <a:pt x="2418" y="891"/>
                </a:lnTo>
                <a:lnTo>
                  <a:pt x="2421" y="893"/>
                </a:lnTo>
                <a:lnTo>
                  <a:pt x="2425" y="896"/>
                </a:lnTo>
                <a:lnTo>
                  <a:pt x="2427" y="896"/>
                </a:lnTo>
                <a:lnTo>
                  <a:pt x="2427" y="897"/>
                </a:lnTo>
                <a:lnTo>
                  <a:pt x="2429" y="897"/>
                </a:lnTo>
                <a:lnTo>
                  <a:pt x="2431" y="900"/>
                </a:lnTo>
                <a:lnTo>
                  <a:pt x="2447" y="914"/>
                </a:lnTo>
                <a:lnTo>
                  <a:pt x="2458" y="924"/>
                </a:lnTo>
                <a:lnTo>
                  <a:pt x="2459" y="925"/>
                </a:lnTo>
                <a:lnTo>
                  <a:pt x="2460" y="925"/>
                </a:lnTo>
                <a:lnTo>
                  <a:pt x="2462" y="926"/>
                </a:lnTo>
                <a:lnTo>
                  <a:pt x="2466" y="929"/>
                </a:lnTo>
                <a:lnTo>
                  <a:pt x="2473" y="935"/>
                </a:lnTo>
                <a:lnTo>
                  <a:pt x="2474" y="936"/>
                </a:lnTo>
                <a:lnTo>
                  <a:pt x="2487" y="947"/>
                </a:lnTo>
                <a:lnTo>
                  <a:pt x="2499" y="955"/>
                </a:lnTo>
                <a:lnTo>
                  <a:pt x="2507" y="962"/>
                </a:lnTo>
                <a:lnTo>
                  <a:pt x="2510" y="964"/>
                </a:lnTo>
                <a:lnTo>
                  <a:pt x="2513" y="967"/>
                </a:lnTo>
                <a:lnTo>
                  <a:pt x="2515" y="969"/>
                </a:lnTo>
                <a:lnTo>
                  <a:pt x="2516" y="979"/>
                </a:lnTo>
                <a:lnTo>
                  <a:pt x="2517" y="991"/>
                </a:lnTo>
                <a:lnTo>
                  <a:pt x="2518" y="1001"/>
                </a:lnTo>
                <a:lnTo>
                  <a:pt x="2518" y="1002"/>
                </a:lnTo>
                <a:lnTo>
                  <a:pt x="2519" y="1013"/>
                </a:lnTo>
                <a:lnTo>
                  <a:pt x="2519" y="1025"/>
                </a:lnTo>
                <a:lnTo>
                  <a:pt x="2522" y="1037"/>
                </a:lnTo>
                <a:lnTo>
                  <a:pt x="2523" y="1047"/>
                </a:lnTo>
                <a:lnTo>
                  <a:pt x="2523" y="1048"/>
                </a:lnTo>
                <a:lnTo>
                  <a:pt x="2522" y="1050"/>
                </a:lnTo>
                <a:lnTo>
                  <a:pt x="2519" y="1053"/>
                </a:lnTo>
                <a:lnTo>
                  <a:pt x="2516" y="1059"/>
                </a:lnTo>
                <a:lnTo>
                  <a:pt x="2514" y="1064"/>
                </a:lnTo>
                <a:lnTo>
                  <a:pt x="2513" y="1067"/>
                </a:lnTo>
                <a:lnTo>
                  <a:pt x="2510" y="1070"/>
                </a:lnTo>
                <a:lnTo>
                  <a:pt x="2508" y="1076"/>
                </a:lnTo>
                <a:lnTo>
                  <a:pt x="2507" y="1078"/>
                </a:lnTo>
                <a:lnTo>
                  <a:pt x="2505" y="1083"/>
                </a:lnTo>
                <a:lnTo>
                  <a:pt x="2502" y="1088"/>
                </a:lnTo>
                <a:lnTo>
                  <a:pt x="2500" y="1092"/>
                </a:lnTo>
                <a:lnTo>
                  <a:pt x="2499" y="1094"/>
                </a:lnTo>
                <a:lnTo>
                  <a:pt x="2497" y="1100"/>
                </a:lnTo>
                <a:lnTo>
                  <a:pt x="2493" y="1105"/>
                </a:lnTo>
                <a:lnTo>
                  <a:pt x="2491" y="1111"/>
                </a:lnTo>
                <a:lnTo>
                  <a:pt x="2488" y="1117"/>
                </a:lnTo>
                <a:lnTo>
                  <a:pt x="2484" y="1118"/>
                </a:lnTo>
                <a:lnTo>
                  <a:pt x="2475" y="1120"/>
                </a:lnTo>
                <a:lnTo>
                  <a:pt x="2459" y="1122"/>
                </a:lnTo>
                <a:lnTo>
                  <a:pt x="2455" y="1123"/>
                </a:lnTo>
                <a:lnTo>
                  <a:pt x="2451" y="1123"/>
                </a:lnTo>
                <a:lnTo>
                  <a:pt x="2447" y="1125"/>
                </a:lnTo>
                <a:lnTo>
                  <a:pt x="2440" y="1127"/>
                </a:lnTo>
                <a:lnTo>
                  <a:pt x="2431" y="1130"/>
                </a:lnTo>
                <a:lnTo>
                  <a:pt x="2427" y="1131"/>
                </a:lnTo>
                <a:lnTo>
                  <a:pt x="2424" y="1133"/>
                </a:lnTo>
                <a:lnTo>
                  <a:pt x="2423" y="1133"/>
                </a:lnTo>
                <a:lnTo>
                  <a:pt x="2421" y="1134"/>
                </a:lnTo>
                <a:lnTo>
                  <a:pt x="2420" y="1135"/>
                </a:lnTo>
                <a:lnTo>
                  <a:pt x="2418" y="1135"/>
                </a:lnTo>
                <a:lnTo>
                  <a:pt x="2417" y="1135"/>
                </a:lnTo>
                <a:lnTo>
                  <a:pt x="2414" y="1136"/>
                </a:lnTo>
                <a:lnTo>
                  <a:pt x="2412" y="1137"/>
                </a:lnTo>
                <a:lnTo>
                  <a:pt x="2410" y="1137"/>
                </a:lnTo>
                <a:lnTo>
                  <a:pt x="2410" y="1138"/>
                </a:lnTo>
                <a:lnTo>
                  <a:pt x="2409" y="1138"/>
                </a:lnTo>
                <a:lnTo>
                  <a:pt x="2407" y="1139"/>
                </a:lnTo>
                <a:lnTo>
                  <a:pt x="2402" y="1140"/>
                </a:lnTo>
                <a:lnTo>
                  <a:pt x="2399" y="1143"/>
                </a:lnTo>
                <a:lnTo>
                  <a:pt x="2397" y="1144"/>
                </a:lnTo>
                <a:lnTo>
                  <a:pt x="2396" y="1145"/>
                </a:lnTo>
                <a:lnTo>
                  <a:pt x="2395" y="1145"/>
                </a:lnTo>
                <a:lnTo>
                  <a:pt x="2393" y="1145"/>
                </a:lnTo>
                <a:lnTo>
                  <a:pt x="2392" y="1146"/>
                </a:lnTo>
                <a:lnTo>
                  <a:pt x="2391" y="1146"/>
                </a:lnTo>
                <a:lnTo>
                  <a:pt x="2390" y="1147"/>
                </a:lnTo>
                <a:lnTo>
                  <a:pt x="2389" y="1148"/>
                </a:lnTo>
                <a:lnTo>
                  <a:pt x="2388" y="1148"/>
                </a:lnTo>
                <a:lnTo>
                  <a:pt x="2387" y="1150"/>
                </a:lnTo>
                <a:lnTo>
                  <a:pt x="2385" y="1151"/>
                </a:lnTo>
                <a:lnTo>
                  <a:pt x="2389" y="1160"/>
                </a:lnTo>
                <a:lnTo>
                  <a:pt x="2391" y="1167"/>
                </a:lnTo>
                <a:lnTo>
                  <a:pt x="2391" y="1168"/>
                </a:lnTo>
                <a:lnTo>
                  <a:pt x="2392" y="1176"/>
                </a:lnTo>
                <a:lnTo>
                  <a:pt x="2393" y="1181"/>
                </a:lnTo>
                <a:lnTo>
                  <a:pt x="2393" y="1182"/>
                </a:lnTo>
                <a:lnTo>
                  <a:pt x="2395" y="1182"/>
                </a:lnTo>
                <a:lnTo>
                  <a:pt x="2399" y="1209"/>
                </a:lnTo>
                <a:lnTo>
                  <a:pt x="2400" y="1212"/>
                </a:lnTo>
                <a:lnTo>
                  <a:pt x="2401" y="1218"/>
                </a:lnTo>
                <a:lnTo>
                  <a:pt x="2401" y="1219"/>
                </a:lnTo>
                <a:lnTo>
                  <a:pt x="2401" y="1222"/>
                </a:lnTo>
                <a:lnTo>
                  <a:pt x="2400" y="1226"/>
                </a:lnTo>
                <a:lnTo>
                  <a:pt x="2401" y="1237"/>
                </a:lnTo>
                <a:lnTo>
                  <a:pt x="2401" y="1247"/>
                </a:lnTo>
                <a:lnTo>
                  <a:pt x="2401" y="1256"/>
                </a:lnTo>
                <a:lnTo>
                  <a:pt x="2402" y="1264"/>
                </a:lnTo>
                <a:lnTo>
                  <a:pt x="2402" y="1270"/>
                </a:lnTo>
                <a:lnTo>
                  <a:pt x="2402" y="1271"/>
                </a:lnTo>
                <a:lnTo>
                  <a:pt x="2402" y="1273"/>
                </a:lnTo>
                <a:lnTo>
                  <a:pt x="2402" y="1276"/>
                </a:lnTo>
                <a:lnTo>
                  <a:pt x="2404" y="1288"/>
                </a:lnTo>
                <a:lnTo>
                  <a:pt x="2404" y="1293"/>
                </a:lnTo>
                <a:lnTo>
                  <a:pt x="2404" y="1295"/>
                </a:lnTo>
                <a:lnTo>
                  <a:pt x="2404" y="1301"/>
                </a:lnTo>
                <a:lnTo>
                  <a:pt x="2405" y="1337"/>
                </a:lnTo>
                <a:lnTo>
                  <a:pt x="2405" y="1338"/>
                </a:lnTo>
                <a:lnTo>
                  <a:pt x="2405" y="1340"/>
                </a:lnTo>
                <a:lnTo>
                  <a:pt x="2405" y="1348"/>
                </a:lnTo>
                <a:lnTo>
                  <a:pt x="2405" y="1349"/>
                </a:lnTo>
                <a:lnTo>
                  <a:pt x="2405" y="1351"/>
                </a:lnTo>
                <a:lnTo>
                  <a:pt x="2406" y="1360"/>
                </a:lnTo>
                <a:lnTo>
                  <a:pt x="2406" y="1363"/>
                </a:lnTo>
                <a:lnTo>
                  <a:pt x="2406" y="1364"/>
                </a:lnTo>
                <a:lnTo>
                  <a:pt x="2407" y="1371"/>
                </a:lnTo>
                <a:lnTo>
                  <a:pt x="2407" y="1376"/>
                </a:lnTo>
                <a:lnTo>
                  <a:pt x="2407" y="1382"/>
                </a:lnTo>
                <a:lnTo>
                  <a:pt x="2406" y="1386"/>
                </a:lnTo>
                <a:lnTo>
                  <a:pt x="2407" y="1391"/>
                </a:lnTo>
                <a:lnTo>
                  <a:pt x="2407" y="1393"/>
                </a:lnTo>
                <a:lnTo>
                  <a:pt x="2407" y="1396"/>
                </a:lnTo>
                <a:lnTo>
                  <a:pt x="2407" y="1399"/>
                </a:lnTo>
                <a:lnTo>
                  <a:pt x="2408" y="1404"/>
                </a:lnTo>
                <a:lnTo>
                  <a:pt x="2407" y="1408"/>
                </a:lnTo>
                <a:lnTo>
                  <a:pt x="2406" y="1413"/>
                </a:lnTo>
                <a:lnTo>
                  <a:pt x="2405" y="1416"/>
                </a:lnTo>
                <a:lnTo>
                  <a:pt x="2405" y="1418"/>
                </a:lnTo>
                <a:lnTo>
                  <a:pt x="2405" y="1419"/>
                </a:lnTo>
                <a:lnTo>
                  <a:pt x="2405" y="1420"/>
                </a:lnTo>
                <a:lnTo>
                  <a:pt x="2404" y="1421"/>
                </a:lnTo>
                <a:lnTo>
                  <a:pt x="2404" y="1422"/>
                </a:lnTo>
                <a:lnTo>
                  <a:pt x="2402" y="1424"/>
                </a:lnTo>
                <a:lnTo>
                  <a:pt x="2401" y="1429"/>
                </a:lnTo>
                <a:lnTo>
                  <a:pt x="2401" y="1430"/>
                </a:lnTo>
                <a:lnTo>
                  <a:pt x="2399" y="1435"/>
                </a:lnTo>
                <a:lnTo>
                  <a:pt x="2399" y="1436"/>
                </a:lnTo>
                <a:lnTo>
                  <a:pt x="2399" y="1438"/>
                </a:lnTo>
                <a:lnTo>
                  <a:pt x="2398" y="1452"/>
                </a:lnTo>
                <a:lnTo>
                  <a:pt x="2398" y="1456"/>
                </a:lnTo>
                <a:lnTo>
                  <a:pt x="2398" y="1461"/>
                </a:lnTo>
                <a:lnTo>
                  <a:pt x="2397" y="1464"/>
                </a:lnTo>
                <a:lnTo>
                  <a:pt x="2397" y="1469"/>
                </a:lnTo>
                <a:lnTo>
                  <a:pt x="2396" y="1473"/>
                </a:lnTo>
                <a:lnTo>
                  <a:pt x="2396" y="1477"/>
                </a:lnTo>
                <a:lnTo>
                  <a:pt x="2396" y="1481"/>
                </a:lnTo>
                <a:lnTo>
                  <a:pt x="2396" y="1482"/>
                </a:lnTo>
                <a:lnTo>
                  <a:pt x="2396" y="1486"/>
                </a:lnTo>
                <a:lnTo>
                  <a:pt x="2397" y="1488"/>
                </a:lnTo>
                <a:lnTo>
                  <a:pt x="2397" y="1489"/>
                </a:lnTo>
                <a:lnTo>
                  <a:pt x="2398" y="1490"/>
                </a:lnTo>
                <a:lnTo>
                  <a:pt x="2398" y="1492"/>
                </a:lnTo>
                <a:lnTo>
                  <a:pt x="2398" y="1496"/>
                </a:lnTo>
                <a:lnTo>
                  <a:pt x="2398" y="1497"/>
                </a:lnTo>
                <a:lnTo>
                  <a:pt x="2398" y="1502"/>
                </a:lnTo>
                <a:lnTo>
                  <a:pt x="2396" y="1503"/>
                </a:lnTo>
                <a:lnTo>
                  <a:pt x="2397" y="1506"/>
                </a:lnTo>
                <a:lnTo>
                  <a:pt x="2398" y="1511"/>
                </a:lnTo>
                <a:lnTo>
                  <a:pt x="2399" y="1514"/>
                </a:lnTo>
                <a:lnTo>
                  <a:pt x="2401" y="1517"/>
                </a:lnTo>
                <a:lnTo>
                  <a:pt x="2402" y="1522"/>
                </a:lnTo>
                <a:lnTo>
                  <a:pt x="2405" y="1525"/>
                </a:lnTo>
                <a:lnTo>
                  <a:pt x="2406" y="1530"/>
                </a:lnTo>
                <a:lnTo>
                  <a:pt x="2406" y="1532"/>
                </a:lnTo>
                <a:lnTo>
                  <a:pt x="2407" y="1534"/>
                </a:lnTo>
                <a:lnTo>
                  <a:pt x="2408" y="1538"/>
                </a:lnTo>
                <a:lnTo>
                  <a:pt x="2408" y="1540"/>
                </a:lnTo>
                <a:lnTo>
                  <a:pt x="2408" y="1542"/>
                </a:lnTo>
                <a:lnTo>
                  <a:pt x="2408" y="1547"/>
                </a:lnTo>
                <a:lnTo>
                  <a:pt x="2412" y="1555"/>
                </a:lnTo>
                <a:lnTo>
                  <a:pt x="2410" y="1559"/>
                </a:lnTo>
                <a:lnTo>
                  <a:pt x="2410" y="1566"/>
                </a:lnTo>
                <a:lnTo>
                  <a:pt x="2410" y="1569"/>
                </a:lnTo>
                <a:lnTo>
                  <a:pt x="2405" y="1570"/>
                </a:lnTo>
                <a:lnTo>
                  <a:pt x="2387" y="1578"/>
                </a:lnTo>
                <a:lnTo>
                  <a:pt x="2387" y="1579"/>
                </a:lnTo>
                <a:lnTo>
                  <a:pt x="2379" y="1580"/>
                </a:lnTo>
                <a:lnTo>
                  <a:pt x="2371" y="1581"/>
                </a:lnTo>
                <a:lnTo>
                  <a:pt x="2365" y="1582"/>
                </a:lnTo>
                <a:lnTo>
                  <a:pt x="2358" y="1586"/>
                </a:lnTo>
                <a:lnTo>
                  <a:pt x="2347" y="1591"/>
                </a:lnTo>
                <a:lnTo>
                  <a:pt x="2337" y="1599"/>
                </a:lnTo>
                <a:lnTo>
                  <a:pt x="2337" y="1601"/>
                </a:lnTo>
                <a:lnTo>
                  <a:pt x="2337" y="1604"/>
                </a:lnTo>
                <a:lnTo>
                  <a:pt x="2337" y="1605"/>
                </a:lnTo>
                <a:lnTo>
                  <a:pt x="2337" y="1607"/>
                </a:lnTo>
                <a:lnTo>
                  <a:pt x="2337" y="1608"/>
                </a:lnTo>
                <a:lnTo>
                  <a:pt x="2335" y="1624"/>
                </a:lnTo>
                <a:lnTo>
                  <a:pt x="2335" y="1626"/>
                </a:lnTo>
                <a:lnTo>
                  <a:pt x="2334" y="1631"/>
                </a:lnTo>
                <a:lnTo>
                  <a:pt x="2337" y="1637"/>
                </a:lnTo>
                <a:lnTo>
                  <a:pt x="2333" y="1639"/>
                </a:lnTo>
                <a:lnTo>
                  <a:pt x="2338" y="1647"/>
                </a:lnTo>
                <a:lnTo>
                  <a:pt x="2342" y="1656"/>
                </a:lnTo>
                <a:lnTo>
                  <a:pt x="2346" y="1664"/>
                </a:lnTo>
                <a:lnTo>
                  <a:pt x="2346" y="1665"/>
                </a:lnTo>
                <a:lnTo>
                  <a:pt x="2343" y="1668"/>
                </a:lnTo>
                <a:lnTo>
                  <a:pt x="2343" y="1667"/>
                </a:lnTo>
                <a:lnTo>
                  <a:pt x="2342" y="1668"/>
                </a:lnTo>
                <a:lnTo>
                  <a:pt x="2340" y="1668"/>
                </a:lnTo>
                <a:lnTo>
                  <a:pt x="2339" y="1670"/>
                </a:lnTo>
                <a:lnTo>
                  <a:pt x="2339" y="1668"/>
                </a:lnTo>
                <a:lnTo>
                  <a:pt x="2339" y="1670"/>
                </a:lnTo>
                <a:lnTo>
                  <a:pt x="2339" y="1668"/>
                </a:lnTo>
                <a:lnTo>
                  <a:pt x="2340" y="1668"/>
                </a:lnTo>
                <a:lnTo>
                  <a:pt x="2337" y="1670"/>
                </a:lnTo>
                <a:lnTo>
                  <a:pt x="2335" y="1670"/>
                </a:lnTo>
                <a:lnTo>
                  <a:pt x="2337" y="1670"/>
                </a:lnTo>
                <a:lnTo>
                  <a:pt x="2335" y="1670"/>
                </a:lnTo>
                <a:lnTo>
                  <a:pt x="2335" y="1671"/>
                </a:lnTo>
                <a:lnTo>
                  <a:pt x="2335" y="1670"/>
                </a:lnTo>
                <a:lnTo>
                  <a:pt x="2335" y="1671"/>
                </a:lnTo>
                <a:lnTo>
                  <a:pt x="2335" y="1670"/>
                </a:lnTo>
                <a:lnTo>
                  <a:pt x="2335" y="1671"/>
                </a:lnTo>
                <a:lnTo>
                  <a:pt x="2335" y="1670"/>
                </a:lnTo>
                <a:lnTo>
                  <a:pt x="2334" y="1670"/>
                </a:lnTo>
                <a:lnTo>
                  <a:pt x="2334" y="1671"/>
                </a:lnTo>
                <a:lnTo>
                  <a:pt x="2334" y="1670"/>
                </a:lnTo>
                <a:lnTo>
                  <a:pt x="2333" y="1670"/>
                </a:lnTo>
                <a:lnTo>
                  <a:pt x="2332" y="1670"/>
                </a:lnTo>
                <a:lnTo>
                  <a:pt x="2332" y="1668"/>
                </a:lnTo>
                <a:lnTo>
                  <a:pt x="2332" y="1667"/>
                </a:lnTo>
                <a:lnTo>
                  <a:pt x="2332" y="1666"/>
                </a:lnTo>
                <a:lnTo>
                  <a:pt x="2332" y="1667"/>
                </a:lnTo>
                <a:lnTo>
                  <a:pt x="2332" y="1665"/>
                </a:lnTo>
                <a:lnTo>
                  <a:pt x="2332" y="1666"/>
                </a:lnTo>
                <a:lnTo>
                  <a:pt x="2332" y="1665"/>
                </a:lnTo>
                <a:lnTo>
                  <a:pt x="2333" y="1665"/>
                </a:lnTo>
                <a:lnTo>
                  <a:pt x="2332" y="1665"/>
                </a:lnTo>
                <a:lnTo>
                  <a:pt x="2333" y="1665"/>
                </a:lnTo>
                <a:lnTo>
                  <a:pt x="2333" y="1664"/>
                </a:lnTo>
                <a:lnTo>
                  <a:pt x="2333" y="1663"/>
                </a:lnTo>
                <a:lnTo>
                  <a:pt x="2334" y="1663"/>
                </a:lnTo>
                <a:lnTo>
                  <a:pt x="2334" y="1662"/>
                </a:lnTo>
                <a:lnTo>
                  <a:pt x="2335" y="1662"/>
                </a:lnTo>
                <a:lnTo>
                  <a:pt x="2337" y="1661"/>
                </a:lnTo>
                <a:lnTo>
                  <a:pt x="2335" y="1661"/>
                </a:lnTo>
                <a:lnTo>
                  <a:pt x="2337" y="1661"/>
                </a:lnTo>
                <a:lnTo>
                  <a:pt x="2337" y="1659"/>
                </a:lnTo>
                <a:lnTo>
                  <a:pt x="2338" y="1658"/>
                </a:lnTo>
                <a:lnTo>
                  <a:pt x="2338" y="1657"/>
                </a:lnTo>
                <a:lnTo>
                  <a:pt x="2338" y="1658"/>
                </a:lnTo>
                <a:lnTo>
                  <a:pt x="2338" y="1657"/>
                </a:lnTo>
                <a:lnTo>
                  <a:pt x="2338" y="1656"/>
                </a:lnTo>
                <a:lnTo>
                  <a:pt x="2338" y="1657"/>
                </a:lnTo>
                <a:lnTo>
                  <a:pt x="2339" y="1656"/>
                </a:lnTo>
                <a:lnTo>
                  <a:pt x="2338" y="1655"/>
                </a:lnTo>
                <a:lnTo>
                  <a:pt x="2339" y="1656"/>
                </a:lnTo>
                <a:lnTo>
                  <a:pt x="2338" y="1654"/>
                </a:lnTo>
                <a:lnTo>
                  <a:pt x="2338" y="1653"/>
                </a:lnTo>
                <a:lnTo>
                  <a:pt x="2337" y="1653"/>
                </a:lnTo>
                <a:lnTo>
                  <a:pt x="2337" y="1651"/>
                </a:lnTo>
                <a:lnTo>
                  <a:pt x="2335" y="1651"/>
                </a:lnTo>
                <a:lnTo>
                  <a:pt x="2334" y="1651"/>
                </a:lnTo>
                <a:lnTo>
                  <a:pt x="2333" y="1650"/>
                </a:lnTo>
                <a:lnTo>
                  <a:pt x="2332" y="1650"/>
                </a:lnTo>
                <a:lnTo>
                  <a:pt x="2331" y="1650"/>
                </a:lnTo>
                <a:lnTo>
                  <a:pt x="2330" y="1650"/>
                </a:lnTo>
                <a:lnTo>
                  <a:pt x="2329" y="1650"/>
                </a:lnTo>
                <a:lnTo>
                  <a:pt x="2328" y="1650"/>
                </a:lnTo>
                <a:lnTo>
                  <a:pt x="2328" y="1651"/>
                </a:lnTo>
                <a:lnTo>
                  <a:pt x="2326" y="1651"/>
                </a:lnTo>
                <a:lnTo>
                  <a:pt x="2325" y="1653"/>
                </a:lnTo>
                <a:lnTo>
                  <a:pt x="2325" y="1651"/>
                </a:lnTo>
                <a:lnTo>
                  <a:pt x="2326" y="1649"/>
                </a:lnTo>
                <a:lnTo>
                  <a:pt x="2326" y="1648"/>
                </a:lnTo>
                <a:lnTo>
                  <a:pt x="2328" y="1647"/>
                </a:lnTo>
                <a:lnTo>
                  <a:pt x="2328" y="1646"/>
                </a:lnTo>
                <a:lnTo>
                  <a:pt x="2326" y="1646"/>
                </a:lnTo>
                <a:lnTo>
                  <a:pt x="2325" y="1646"/>
                </a:lnTo>
                <a:lnTo>
                  <a:pt x="2325" y="1648"/>
                </a:lnTo>
                <a:lnTo>
                  <a:pt x="2325" y="1649"/>
                </a:lnTo>
                <a:lnTo>
                  <a:pt x="2324" y="1649"/>
                </a:lnTo>
                <a:lnTo>
                  <a:pt x="2324" y="1650"/>
                </a:lnTo>
                <a:lnTo>
                  <a:pt x="2324" y="1651"/>
                </a:lnTo>
                <a:lnTo>
                  <a:pt x="2324" y="1653"/>
                </a:lnTo>
                <a:lnTo>
                  <a:pt x="2323" y="1654"/>
                </a:lnTo>
                <a:lnTo>
                  <a:pt x="2323" y="1655"/>
                </a:lnTo>
                <a:lnTo>
                  <a:pt x="2322" y="1655"/>
                </a:lnTo>
                <a:lnTo>
                  <a:pt x="2322" y="1656"/>
                </a:lnTo>
                <a:lnTo>
                  <a:pt x="2322" y="1657"/>
                </a:lnTo>
                <a:lnTo>
                  <a:pt x="2322" y="1656"/>
                </a:lnTo>
                <a:lnTo>
                  <a:pt x="2322" y="1657"/>
                </a:lnTo>
                <a:lnTo>
                  <a:pt x="2321" y="1657"/>
                </a:lnTo>
                <a:lnTo>
                  <a:pt x="2320" y="1657"/>
                </a:lnTo>
                <a:lnTo>
                  <a:pt x="2320" y="1656"/>
                </a:lnTo>
                <a:lnTo>
                  <a:pt x="2320" y="1657"/>
                </a:lnTo>
                <a:lnTo>
                  <a:pt x="2318" y="1657"/>
                </a:lnTo>
                <a:lnTo>
                  <a:pt x="2318" y="1658"/>
                </a:lnTo>
                <a:lnTo>
                  <a:pt x="2317" y="1658"/>
                </a:lnTo>
                <a:lnTo>
                  <a:pt x="2316" y="1659"/>
                </a:lnTo>
                <a:lnTo>
                  <a:pt x="2316" y="1661"/>
                </a:lnTo>
                <a:lnTo>
                  <a:pt x="2315" y="1661"/>
                </a:lnTo>
                <a:lnTo>
                  <a:pt x="2315" y="1662"/>
                </a:lnTo>
                <a:lnTo>
                  <a:pt x="2314" y="1661"/>
                </a:lnTo>
                <a:lnTo>
                  <a:pt x="2313" y="1661"/>
                </a:lnTo>
                <a:lnTo>
                  <a:pt x="2313" y="1659"/>
                </a:lnTo>
                <a:lnTo>
                  <a:pt x="2313" y="1658"/>
                </a:lnTo>
                <a:lnTo>
                  <a:pt x="2313" y="1657"/>
                </a:lnTo>
                <a:lnTo>
                  <a:pt x="2314" y="1657"/>
                </a:lnTo>
                <a:lnTo>
                  <a:pt x="2314" y="1656"/>
                </a:lnTo>
                <a:lnTo>
                  <a:pt x="2315" y="1655"/>
                </a:lnTo>
                <a:lnTo>
                  <a:pt x="2316" y="1655"/>
                </a:lnTo>
                <a:lnTo>
                  <a:pt x="2317" y="1654"/>
                </a:lnTo>
                <a:lnTo>
                  <a:pt x="2318" y="1654"/>
                </a:lnTo>
                <a:lnTo>
                  <a:pt x="2318" y="1653"/>
                </a:lnTo>
                <a:lnTo>
                  <a:pt x="2320" y="1653"/>
                </a:lnTo>
                <a:lnTo>
                  <a:pt x="2320" y="1651"/>
                </a:lnTo>
                <a:lnTo>
                  <a:pt x="2320" y="1650"/>
                </a:lnTo>
                <a:lnTo>
                  <a:pt x="2318" y="1650"/>
                </a:lnTo>
                <a:lnTo>
                  <a:pt x="2317" y="1651"/>
                </a:lnTo>
                <a:lnTo>
                  <a:pt x="2318" y="1653"/>
                </a:lnTo>
                <a:lnTo>
                  <a:pt x="2317" y="1653"/>
                </a:lnTo>
                <a:lnTo>
                  <a:pt x="2316" y="1654"/>
                </a:lnTo>
                <a:lnTo>
                  <a:pt x="2315" y="1655"/>
                </a:lnTo>
                <a:lnTo>
                  <a:pt x="2314" y="1655"/>
                </a:lnTo>
                <a:lnTo>
                  <a:pt x="2314" y="1656"/>
                </a:lnTo>
                <a:lnTo>
                  <a:pt x="2313" y="1656"/>
                </a:lnTo>
                <a:lnTo>
                  <a:pt x="2313" y="1657"/>
                </a:lnTo>
                <a:lnTo>
                  <a:pt x="2313" y="1658"/>
                </a:lnTo>
                <a:lnTo>
                  <a:pt x="2312" y="1658"/>
                </a:lnTo>
                <a:lnTo>
                  <a:pt x="2312" y="1657"/>
                </a:lnTo>
                <a:lnTo>
                  <a:pt x="2310" y="1657"/>
                </a:lnTo>
                <a:lnTo>
                  <a:pt x="2310" y="1656"/>
                </a:lnTo>
                <a:lnTo>
                  <a:pt x="2310" y="1657"/>
                </a:lnTo>
                <a:lnTo>
                  <a:pt x="2312" y="1657"/>
                </a:lnTo>
                <a:lnTo>
                  <a:pt x="2312" y="1656"/>
                </a:lnTo>
                <a:lnTo>
                  <a:pt x="2312" y="1655"/>
                </a:lnTo>
                <a:lnTo>
                  <a:pt x="2312" y="1654"/>
                </a:lnTo>
                <a:lnTo>
                  <a:pt x="2313" y="1653"/>
                </a:lnTo>
                <a:lnTo>
                  <a:pt x="2312" y="1653"/>
                </a:lnTo>
                <a:lnTo>
                  <a:pt x="2312" y="1651"/>
                </a:lnTo>
                <a:lnTo>
                  <a:pt x="2313" y="1650"/>
                </a:lnTo>
                <a:lnTo>
                  <a:pt x="2313" y="1649"/>
                </a:lnTo>
                <a:lnTo>
                  <a:pt x="2314" y="1647"/>
                </a:lnTo>
                <a:lnTo>
                  <a:pt x="2314" y="1646"/>
                </a:lnTo>
                <a:lnTo>
                  <a:pt x="2314" y="1645"/>
                </a:lnTo>
                <a:lnTo>
                  <a:pt x="2314" y="1644"/>
                </a:lnTo>
                <a:lnTo>
                  <a:pt x="2315" y="1644"/>
                </a:lnTo>
                <a:lnTo>
                  <a:pt x="2314" y="1644"/>
                </a:lnTo>
                <a:lnTo>
                  <a:pt x="2314" y="1642"/>
                </a:lnTo>
                <a:lnTo>
                  <a:pt x="2314" y="1641"/>
                </a:lnTo>
                <a:lnTo>
                  <a:pt x="2314" y="1640"/>
                </a:lnTo>
                <a:lnTo>
                  <a:pt x="2315" y="1640"/>
                </a:lnTo>
                <a:lnTo>
                  <a:pt x="2315" y="1639"/>
                </a:lnTo>
                <a:lnTo>
                  <a:pt x="2315" y="1638"/>
                </a:lnTo>
                <a:lnTo>
                  <a:pt x="2315" y="1637"/>
                </a:lnTo>
                <a:lnTo>
                  <a:pt x="2314" y="1637"/>
                </a:lnTo>
                <a:lnTo>
                  <a:pt x="2314" y="1636"/>
                </a:lnTo>
                <a:lnTo>
                  <a:pt x="2315" y="1634"/>
                </a:lnTo>
                <a:lnTo>
                  <a:pt x="2315" y="1633"/>
                </a:lnTo>
                <a:lnTo>
                  <a:pt x="2314" y="1633"/>
                </a:lnTo>
                <a:lnTo>
                  <a:pt x="2314" y="1632"/>
                </a:lnTo>
                <a:lnTo>
                  <a:pt x="2315" y="1632"/>
                </a:lnTo>
                <a:lnTo>
                  <a:pt x="2314" y="1631"/>
                </a:lnTo>
                <a:lnTo>
                  <a:pt x="2314" y="1630"/>
                </a:lnTo>
                <a:lnTo>
                  <a:pt x="2313" y="1629"/>
                </a:lnTo>
                <a:lnTo>
                  <a:pt x="2313" y="1628"/>
                </a:lnTo>
                <a:lnTo>
                  <a:pt x="2313" y="1626"/>
                </a:lnTo>
                <a:lnTo>
                  <a:pt x="2313" y="1625"/>
                </a:lnTo>
                <a:lnTo>
                  <a:pt x="2312" y="1625"/>
                </a:lnTo>
                <a:lnTo>
                  <a:pt x="2312" y="1624"/>
                </a:lnTo>
                <a:lnTo>
                  <a:pt x="2310" y="1623"/>
                </a:lnTo>
                <a:lnTo>
                  <a:pt x="2310" y="1622"/>
                </a:lnTo>
                <a:lnTo>
                  <a:pt x="2310" y="1621"/>
                </a:lnTo>
                <a:lnTo>
                  <a:pt x="2309" y="1621"/>
                </a:lnTo>
                <a:lnTo>
                  <a:pt x="2309" y="1620"/>
                </a:lnTo>
                <a:lnTo>
                  <a:pt x="2308" y="1620"/>
                </a:lnTo>
                <a:lnTo>
                  <a:pt x="2308" y="1619"/>
                </a:lnTo>
                <a:lnTo>
                  <a:pt x="2308" y="1617"/>
                </a:lnTo>
                <a:lnTo>
                  <a:pt x="2307" y="1617"/>
                </a:lnTo>
                <a:lnTo>
                  <a:pt x="2307" y="1616"/>
                </a:lnTo>
                <a:lnTo>
                  <a:pt x="2306" y="1616"/>
                </a:lnTo>
                <a:lnTo>
                  <a:pt x="2306" y="1615"/>
                </a:lnTo>
                <a:lnTo>
                  <a:pt x="2305" y="1615"/>
                </a:lnTo>
                <a:lnTo>
                  <a:pt x="2305" y="1614"/>
                </a:lnTo>
                <a:lnTo>
                  <a:pt x="2304" y="1613"/>
                </a:lnTo>
                <a:lnTo>
                  <a:pt x="2304" y="1612"/>
                </a:lnTo>
                <a:lnTo>
                  <a:pt x="2304" y="1611"/>
                </a:lnTo>
                <a:lnTo>
                  <a:pt x="2304" y="1609"/>
                </a:lnTo>
                <a:lnTo>
                  <a:pt x="2303" y="1609"/>
                </a:lnTo>
                <a:lnTo>
                  <a:pt x="2301" y="1609"/>
                </a:lnTo>
                <a:lnTo>
                  <a:pt x="2301" y="1611"/>
                </a:lnTo>
                <a:lnTo>
                  <a:pt x="2300" y="1611"/>
                </a:lnTo>
                <a:lnTo>
                  <a:pt x="2300" y="1609"/>
                </a:lnTo>
                <a:lnTo>
                  <a:pt x="2299" y="1609"/>
                </a:lnTo>
                <a:lnTo>
                  <a:pt x="2298" y="1608"/>
                </a:lnTo>
                <a:lnTo>
                  <a:pt x="2297" y="1607"/>
                </a:lnTo>
                <a:lnTo>
                  <a:pt x="2296" y="1606"/>
                </a:lnTo>
                <a:lnTo>
                  <a:pt x="2295" y="1606"/>
                </a:lnTo>
                <a:lnTo>
                  <a:pt x="2292" y="1604"/>
                </a:lnTo>
                <a:lnTo>
                  <a:pt x="2291" y="1603"/>
                </a:lnTo>
                <a:lnTo>
                  <a:pt x="2291" y="1601"/>
                </a:lnTo>
                <a:lnTo>
                  <a:pt x="2290" y="1601"/>
                </a:lnTo>
                <a:lnTo>
                  <a:pt x="2289" y="1600"/>
                </a:lnTo>
                <a:lnTo>
                  <a:pt x="2288" y="1599"/>
                </a:lnTo>
                <a:lnTo>
                  <a:pt x="2287" y="1599"/>
                </a:lnTo>
                <a:lnTo>
                  <a:pt x="2285" y="1598"/>
                </a:lnTo>
                <a:lnTo>
                  <a:pt x="2284" y="1597"/>
                </a:lnTo>
                <a:lnTo>
                  <a:pt x="2283" y="1597"/>
                </a:lnTo>
                <a:lnTo>
                  <a:pt x="2283" y="1596"/>
                </a:lnTo>
                <a:lnTo>
                  <a:pt x="2282" y="1597"/>
                </a:lnTo>
                <a:lnTo>
                  <a:pt x="2283" y="1598"/>
                </a:lnTo>
                <a:lnTo>
                  <a:pt x="2282" y="1597"/>
                </a:lnTo>
                <a:lnTo>
                  <a:pt x="2283" y="1596"/>
                </a:lnTo>
                <a:lnTo>
                  <a:pt x="2282" y="1596"/>
                </a:lnTo>
                <a:lnTo>
                  <a:pt x="2281" y="1596"/>
                </a:lnTo>
                <a:lnTo>
                  <a:pt x="2281" y="1595"/>
                </a:lnTo>
                <a:lnTo>
                  <a:pt x="2280" y="1595"/>
                </a:lnTo>
                <a:lnTo>
                  <a:pt x="2279" y="1594"/>
                </a:lnTo>
                <a:lnTo>
                  <a:pt x="2278" y="1594"/>
                </a:lnTo>
                <a:lnTo>
                  <a:pt x="2278" y="1592"/>
                </a:lnTo>
                <a:lnTo>
                  <a:pt x="2276" y="1594"/>
                </a:lnTo>
                <a:lnTo>
                  <a:pt x="2275" y="1595"/>
                </a:lnTo>
                <a:lnTo>
                  <a:pt x="2276" y="1597"/>
                </a:lnTo>
                <a:lnTo>
                  <a:pt x="2281" y="1600"/>
                </a:lnTo>
                <a:lnTo>
                  <a:pt x="2281" y="1599"/>
                </a:lnTo>
                <a:lnTo>
                  <a:pt x="2281" y="1598"/>
                </a:lnTo>
                <a:lnTo>
                  <a:pt x="2282" y="1599"/>
                </a:lnTo>
                <a:lnTo>
                  <a:pt x="2281" y="1599"/>
                </a:lnTo>
                <a:lnTo>
                  <a:pt x="2281" y="1600"/>
                </a:lnTo>
                <a:lnTo>
                  <a:pt x="2295" y="1612"/>
                </a:lnTo>
                <a:lnTo>
                  <a:pt x="2296" y="1613"/>
                </a:lnTo>
                <a:lnTo>
                  <a:pt x="2297" y="1614"/>
                </a:lnTo>
                <a:lnTo>
                  <a:pt x="2301" y="1619"/>
                </a:lnTo>
                <a:lnTo>
                  <a:pt x="2303" y="1619"/>
                </a:lnTo>
                <a:lnTo>
                  <a:pt x="2303" y="1620"/>
                </a:lnTo>
                <a:lnTo>
                  <a:pt x="2304" y="1620"/>
                </a:lnTo>
                <a:lnTo>
                  <a:pt x="2304" y="1621"/>
                </a:lnTo>
                <a:lnTo>
                  <a:pt x="2305" y="1622"/>
                </a:lnTo>
                <a:lnTo>
                  <a:pt x="2305" y="1623"/>
                </a:lnTo>
                <a:lnTo>
                  <a:pt x="2306" y="1624"/>
                </a:lnTo>
                <a:lnTo>
                  <a:pt x="2306" y="1625"/>
                </a:lnTo>
                <a:lnTo>
                  <a:pt x="2307" y="1626"/>
                </a:lnTo>
                <a:lnTo>
                  <a:pt x="2308" y="1628"/>
                </a:lnTo>
                <a:lnTo>
                  <a:pt x="2308" y="1629"/>
                </a:lnTo>
                <a:lnTo>
                  <a:pt x="2309" y="1630"/>
                </a:lnTo>
                <a:lnTo>
                  <a:pt x="2309" y="1631"/>
                </a:lnTo>
                <a:lnTo>
                  <a:pt x="2309" y="1632"/>
                </a:lnTo>
                <a:lnTo>
                  <a:pt x="2309" y="1633"/>
                </a:lnTo>
                <a:lnTo>
                  <a:pt x="2309" y="1638"/>
                </a:lnTo>
                <a:lnTo>
                  <a:pt x="2309" y="1639"/>
                </a:lnTo>
                <a:lnTo>
                  <a:pt x="2309" y="1640"/>
                </a:lnTo>
                <a:lnTo>
                  <a:pt x="2309" y="1641"/>
                </a:lnTo>
                <a:lnTo>
                  <a:pt x="2309" y="1642"/>
                </a:lnTo>
                <a:lnTo>
                  <a:pt x="2309" y="1644"/>
                </a:lnTo>
                <a:lnTo>
                  <a:pt x="2309" y="1645"/>
                </a:lnTo>
                <a:lnTo>
                  <a:pt x="2308" y="1646"/>
                </a:lnTo>
                <a:lnTo>
                  <a:pt x="2308" y="1647"/>
                </a:lnTo>
                <a:lnTo>
                  <a:pt x="2308" y="1648"/>
                </a:lnTo>
                <a:lnTo>
                  <a:pt x="2308" y="1649"/>
                </a:lnTo>
                <a:lnTo>
                  <a:pt x="2308" y="1650"/>
                </a:lnTo>
                <a:lnTo>
                  <a:pt x="2308" y="1651"/>
                </a:lnTo>
                <a:lnTo>
                  <a:pt x="2307" y="1651"/>
                </a:lnTo>
                <a:lnTo>
                  <a:pt x="2307" y="1653"/>
                </a:lnTo>
                <a:lnTo>
                  <a:pt x="2307" y="1654"/>
                </a:lnTo>
                <a:lnTo>
                  <a:pt x="2307" y="1655"/>
                </a:lnTo>
                <a:lnTo>
                  <a:pt x="2307" y="1656"/>
                </a:lnTo>
                <a:lnTo>
                  <a:pt x="2307" y="1657"/>
                </a:lnTo>
                <a:lnTo>
                  <a:pt x="2306" y="1657"/>
                </a:lnTo>
                <a:lnTo>
                  <a:pt x="2306" y="1658"/>
                </a:lnTo>
                <a:lnTo>
                  <a:pt x="2306" y="1659"/>
                </a:lnTo>
                <a:lnTo>
                  <a:pt x="2305" y="1659"/>
                </a:lnTo>
                <a:lnTo>
                  <a:pt x="2305" y="1661"/>
                </a:lnTo>
                <a:lnTo>
                  <a:pt x="2305" y="1662"/>
                </a:lnTo>
                <a:lnTo>
                  <a:pt x="2305" y="1663"/>
                </a:lnTo>
                <a:lnTo>
                  <a:pt x="2305" y="1664"/>
                </a:lnTo>
                <a:lnTo>
                  <a:pt x="2305" y="1665"/>
                </a:lnTo>
                <a:lnTo>
                  <a:pt x="2305" y="1666"/>
                </a:lnTo>
                <a:lnTo>
                  <a:pt x="2305" y="1667"/>
                </a:lnTo>
                <a:lnTo>
                  <a:pt x="2304" y="1667"/>
                </a:lnTo>
                <a:lnTo>
                  <a:pt x="2304" y="1668"/>
                </a:lnTo>
                <a:lnTo>
                  <a:pt x="2303" y="1668"/>
                </a:lnTo>
                <a:lnTo>
                  <a:pt x="2303" y="1670"/>
                </a:lnTo>
                <a:lnTo>
                  <a:pt x="2301" y="1670"/>
                </a:lnTo>
                <a:lnTo>
                  <a:pt x="2300" y="1670"/>
                </a:lnTo>
                <a:lnTo>
                  <a:pt x="2300" y="1671"/>
                </a:lnTo>
                <a:lnTo>
                  <a:pt x="2299" y="1671"/>
                </a:lnTo>
                <a:lnTo>
                  <a:pt x="2298" y="1671"/>
                </a:lnTo>
                <a:lnTo>
                  <a:pt x="2297" y="1671"/>
                </a:lnTo>
                <a:lnTo>
                  <a:pt x="2296" y="1672"/>
                </a:lnTo>
                <a:lnTo>
                  <a:pt x="2295" y="1672"/>
                </a:lnTo>
                <a:lnTo>
                  <a:pt x="2295" y="1673"/>
                </a:lnTo>
                <a:lnTo>
                  <a:pt x="2293" y="1673"/>
                </a:lnTo>
                <a:lnTo>
                  <a:pt x="2292" y="1674"/>
                </a:lnTo>
                <a:lnTo>
                  <a:pt x="2291" y="1674"/>
                </a:lnTo>
                <a:lnTo>
                  <a:pt x="2291" y="1675"/>
                </a:lnTo>
                <a:lnTo>
                  <a:pt x="2290" y="1675"/>
                </a:lnTo>
                <a:lnTo>
                  <a:pt x="2290" y="1676"/>
                </a:lnTo>
                <a:lnTo>
                  <a:pt x="2289" y="1676"/>
                </a:lnTo>
                <a:lnTo>
                  <a:pt x="2288" y="1676"/>
                </a:lnTo>
                <a:lnTo>
                  <a:pt x="2288" y="1678"/>
                </a:lnTo>
                <a:lnTo>
                  <a:pt x="2287" y="1678"/>
                </a:lnTo>
                <a:lnTo>
                  <a:pt x="2285" y="1678"/>
                </a:lnTo>
                <a:lnTo>
                  <a:pt x="2284" y="1678"/>
                </a:lnTo>
                <a:lnTo>
                  <a:pt x="2283" y="1679"/>
                </a:lnTo>
                <a:lnTo>
                  <a:pt x="2282" y="1679"/>
                </a:lnTo>
                <a:lnTo>
                  <a:pt x="2281" y="1679"/>
                </a:lnTo>
                <a:lnTo>
                  <a:pt x="2281" y="1680"/>
                </a:lnTo>
                <a:lnTo>
                  <a:pt x="2280" y="1680"/>
                </a:lnTo>
                <a:lnTo>
                  <a:pt x="2280" y="1681"/>
                </a:lnTo>
                <a:lnTo>
                  <a:pt x="2279" y="1681"/>
                </a:lnTo>
                <a:lnTo>
                  <a:pt x="2278" y="1681"/>
                </a:lnTo>
                <a:lnTo>
                  <a:pt x="2276" y="1682"/>
                </a:lnTo>
                <a:lnTo>
                  <a:pt x="2275" y="1682"/>
                </a:lnTo>
                <a:lnTo>
                  <a:pt x="2275" y="1683"/>
                </a:lnTo>
                <a:lnTo>
                  <a:pt x="2274" y="1683"/>
                </a:lnTo>
                <a:lnTo>
                  <a:pt x="2273" y="1683"/>
                </a:lnTo>
                <a:lnTo>
                  <a:pt x="2272" y="1684"/>
                </a:lnTo>
                <a:lnTo>
                  <a:pt x="2271" y="1684"/>
                </a:lnTo>
                <a:lnTo>
                  <a:pt x="2270" y="1684"/>
                </a:lnTo>
                <a:lnTo>
                  <a:pt x="2270" y="1686"/>
                </a:lnTo>
                <a:lnTo>
                  <a:pt x="2268" y="1686"/>
                </a:lnTo>
                <a:lnTo>
                  <a:pt x="2267" y="1686"/>
                </a:lnTo>
                <a:lnTo>
                  <a:pt x="2267" y="1687"/>
                </a:lnTo>
                <a:lnTo>
                  <a:pt x="2266" y="1687"/>
                </a:lnTo>
                <a:lnTo>
                  <a:pt x="2265" y="1687"/>
                </a:lnTo>
                <a:lnTo>
                  <a:pt x="2264" y="1687"/>
                </a:lnTo>
                <a:lnTo>
                  <a:pt x="2264" y="1688"/>
                </a:lnTo>
                <a:lnTo>
                  <a:pt x="2263" y="1689"/>
                </a:lnTo>
                <a:lnTo>
                  <a:pt x="2262" y="1689"/>
                </a:lnTo>
                <a:lnTo>
                  <a:pt x="2261" y="1689"/>
                </a:lnTo>
                <a:lnTo>
                  <a:pt x="2259" y="1689"/>
                </a:lnTo>
                <a:lnTo>
                  <a:pt x="2259" y="1690"/>
                </a:lnTo>
                <a:lnTo>
                  <a:pt x="2258" y="1690"/>
                </a:lnTo>
                <a:lnTo>
                  <a:pt x="2257" y="1691"/>
                </a:lnTo>
                <a:lnTo>
                  <a:pt x="2256" y="1691"/>
                </a:lnTo>
                <a:lnTo>
                  <a:pt x="2256" y="1692"/>
                </a:lnTo>
                <a:lnTo>
                  <a:pt x="2255" y="1692"/>
                </a:lnTo>
                <a:lnTo>
                  <a:pt x="2255" y="1693"/>
                </a:lnTo>
                <a:lnTo>
                  <a:pt x="2254" y="1693"/>
                </a:lnTo>
                <a:lnTo>
                  <a:pt x="2253" y="1693"/>
                </a:lnTo>
                <a:lnTo>
                  <a:pt x="2253" y="1695"/>
                </a:lnTo>
                <a:lnTo>
                  <a:pt x="2251" y="1695"/>
                </a:lnTo>
                <a:lnTo>
                  <a:pt x="2250" y="1696"/>
                </a:lnTo>
                <a:lnTo>
                  <a:pt x="2249" y="1696"/>
                </a:lnTo>
                <a:lnTo>
                  <a:pt x="2248" y="1696"/>
                </a:lnTo>
                <a:lnTo>
                  <a:pt x="2248" y="1697"/>
                </a:lnTo>
                <a:lnTo>
                  <a:pt x="2247" y="1697"/>
                </a:lnTo>
                <a:lnTo>
                  <a:pt x="2246" y="1697"/>
                </a:lnTo>
                <a:lnTo>
                  <a:pt x="2245" y="1697"/>
                </a:lnTo>
                <a:lnTo>
                  <a:pt x="2245" y="1698"/>
                </a:lnTo>
                <a:lnTo>
                  <a:pt x="2243" y="1698"/>
                </a:lnTo>
                <a:lnTo>
                  <a:pt x="2242" y="1698"/>
                </a:lnTo>
                <a:lnTo>
                  <a:pt x="2242" y="1699"/>
                </a:lnTo>
                <a:lnTo>
                  <a:pt x="2241" y="1699"/>
                </a:lnTo>
                <a:lnTo>
                  <a:pt x="2240" y="1700"/>
                </a:lnTo>
                <a:lnTo>
                  <a:pt x="2239" y="1701"/>
                </a:lnTo>
                <a:lnTo>
                  <a:pt x="2238" y="1701"/>
                </a:lnTo>
                <a:lnTo>
                  <a:pt x="2238" y="1703"/>
                </a:lnTo>
                <a:lnTo>
                  <a:pt x="2237" y="1703"/>
                </a:lnTo>
                <a:lnTo>
                  <a:pt x="2236" y="1703"/>
                </a:lnTo>
                <a:lnTo>
                  <a:pt x="2237" y="1703"/>
                </a:lnTo>
                <a:lnTo>
                  <a:pt x="2236" y="1703"/>
                </a:lnTo>
                <a:lnTo>
                  <a:pt x="2234" y="1704"/>
                </a:lnTo>
                <a:lnTo>
                  <a:pt x="2233" y="1704"/>
                </a:lnTo>
                <a:lnTo>
                  <a:pt x="2232" y="1704"/>
                </a:lnTo>
                <a:lnTo>
                  <a:pt x="2232" y="1705"/>
                </a:lnTo>
                <a:lnTo>
                  <a:pt x="2232" y="1704"/>
                </a:lnTo>
                <a:lnTo>
                  <a:pt x="2231" y="1704"/>
                </a:lnTo>
                <a:lnTo>
                  <a:pt x="2230" y="1704"/>
                </a:lnTo>
                <a:lnTo>
                  <a:pt x="2231" y="1704"/>
                </a:lnTo>
                <a:lnTo>
                  <a:pt x="2231" y="1705"/>
                </a:lnTo>
                <a:lnTo>
                  <a:pt x="2230" y="1705"/>
                </a:lnTo>
                <a:lnTo>
                  <a:pt x="2230" y="1706"/>
                </a:lnTo>
                <a:lnTo>
                  <a:pt x="2229" y="1706"/>
                </a:lnTo>
                <a:lnTo>
                  <a:pt x="2228" y="1707"/>
                </a:lnTo>
                <a:lnTo>
                  <a:pt x="2226" y="1707"/>
                </a:lnTo>
                <a:lnTo>
                  <a:pt x="2226" y="1708"/>
                </a:lnTo>
                <a:lnTo>
                  <a:pt x="2225" y="1708"/>
                </a:lnTo>
                <a:lnTo>
                  <a:pt x="2224" y="1708"/>
                </a:lnTo>
                <a:lnTo>
                  <a:pt x="2223" y="1709"/>
                </a:lnTo>
                <a:lnTo>
                  <a:pt x="2223" y="1711"/>
                </a:lnTo>
                <a:lnTo>
                  <a:pt x="2222" y="1712"/>
                </a:lnTo>
                <a:lnTo>
                  <a:pt x="2222" y="1713"/>
                </a:lnTo>
                <a:lnTo>
                  <a:pt x="2222" y="1714"/>
                </a:lnTo>
                <a:lnTo>
                  <a:pt x="2221" y="1714"/>
                </a:lnTo>
                <a:lnTo>
                  <a:pt x="2221" y="1715"/>
                </a:lnTo>
                <a:lnTo>
                  <a:pt x="2221" y="1716"/>
                </a:lnTo>
                <a:lnTo>
                  <a:pt x="2221" y="1717"/>
                </a:lnTo>
                <a:lnTo>
                  <a:pt x="2220" y="1717"/>
                </a:lnTo>
                <a:lnTo>
                  <a:pt x="2220" y="1718"/>
                </a:lnTo>
                <a:lnTo>
                  <a:pt x="2220" y="1720"/>
                </a:lnTo>
                <a:lnTo>
                  <a:pt x="2218" y="1720"/>
                </a:lnTo>
                <a:lnTo>
                  <a:pt x="2218" y="1721"/>
                </a:lnTo>
                <a:lnTo>
                  <a:pt x="2217" y="1723"/>
                </a:lnTo>
                <a:lnTo>
                  <a:pt x="2217" y="1724"/>
                </a:lnTo>
                <a:lnTo>
                  <a:pt x="2216" y="1725"/>
                </a:lnTo>
                <a:lnTo>
                  <a:pt x="2216" y="1726"/>
                </a:lnTo>
                <a:lnTo>
                  <a:pt x="2215" y="1726"/>
                </a:lnTo>
                <a:lnTo>
                  <a:pt x="2215" y="1728"/>
                </a:lnTo>
                <a:lnTo>
                  <a:pt x="2215" y="1729"/>
                </a:lnTo>
                <a:lnTo>
                  <a:pt x="2215" y="1730"/>
                </a:lnTo>
                <a:lnTo>
                  <a:pt x="2214" y="1730"/>
                </a:lnTo>
                <a:lnTo>
                  <a:pt x="2214" y="1731"/>
                </a:lnTo>
                <a:lnTo>
                  <a:pt x="2214" y="1732"/>
                </a:lnTo>
                <a:lnTo>
                  <a:pt x="2213" y="1733"/>
                </a:lnTo>
                <a:lnTo>
                  <a:pt x="2213" y="1734"/>
                </a:lnTo>
                <a:lnTo>
                  <a:pt x="2213" y="1735"/>
                </a:lnTo>
                <a:lnTo>
                  <a:pt x="2213" y="1737"/>
                </a:lnTo>
                <a:lnTo>
                  <a:pt x="2213" y="1738"/>
                </a:lnTo>
                <a:lnTo>
                  <a:pt x="2214" y="1739"/>
                </a:lnTo>
                <a:lnTo>
                  <a:pt x="2214" y="1740"/>
                </a:lnTo>
                <a:lnTo>
                  <a:pt x="2214" y="1741"/>
                </a:lnTo>
                <a:lnTo>
                  <a:pt x="2214" y="1742"/>
                </a:lnTo>
                <a:lnTo>
                  <a:pt x="2213" y="1743"/>
                </a:lnTo>
                <a:lnTo>
                  <a:pt x="2213" y="1745"/>
                </a:lnTo>
                <a:lnTo>
                  <a:pt x="2212" y="1746"/>
                </a:lnTo>
                <a:lnTo>
                  <a:pt x="2211" y="1746"/>
                </a:lnTo>
                <a:lnTo>
                  <a:pt x="2211" y="1747"/>
                </a:lnTo>
                <a:lnTo>
                  <a:pt x="2209" y="1747"/>
                </a:lnTo>
                <a:lnTo>
                  <a:pt x="2209" y="1748"/>
                </a:lnTo>
                <a:lnTo>
                  <a:pt x="2208" y="1749"/>
                </a:lnTo>
                <a:lnTo>
                  <a:pt x="2208" y="1750"/>
                </a:lnTo>
                <a:lnTo>
                  <a:pt x="2208" y="1751"/>
                </a:lnTo>
                <a:lnTo>
                  <a:pt x="2209" y="1753"/>
                </a:lnTo>
                <a:lnTo>
                  <a:pt x="2209" y="1754"/>
                </a:lnTo>
                <a:lnTo>
                  <a:pt x="2208" y="1754"/>
                </a:lnTo>
                <a:lnTo>
                  <a:pt x="2208" y="1755"/>
                </a:lnTo>
                <a:lnTo>
                  <a:pt x="2208" y="1756"/>
                </a:lnTo>
                <a:lnTo>
                  <a:pt x="2207" y="1756"/>
                </a:lnTo>
                <a:lnTo>
                  <a:pt x="2207" y="1758"/>
                </a:lnTo>
                <a:lnTo>
                  <a:pt x="2206" y="1759"/>
                </a:lnTo>
                <a:lnTo>
                  <a:pt x="2207" y="1759"/>
                </a:lnTo>
                <a:lnTo>
                  <a:pt x="2207" y="1760"/>
                </a:lnTo>
                <a:lnTo>
                  <a:pt x="2206" y="1760"/>
                </a:lnTo>
                <a:lnTo>
                  <a:pt x="2205" y="1760"/>
                </a:lnTo>
                <a:lnTo>
                  <a:pt x="2204" y="1760"/>
                </a:lnTo>
                <a:lnTo>
                  <a:pt x="2203" y="1759"/>
                </a:lnTo>
                <a:lnTo>
                  <a:pt x="2201" y="1759"/>
                </a:lnTo>
                <a:lnTo>
                  <a:pt x="2201" y="1758"/>
                </a:lnTo>
                <a:lnTo>
                  <a:pt x="2200" y="1758"/>
                </a:lnTo>
                <a:lnTo>
                  <a:pt x="2200" y="1757"/>
                </a:lnTo>
                <a:lnTo>
                  <a:pt x="2199" y="1756"/>
                </a:lnTo>
                <a:lnTo>
                  <a:pt x="2199" y="1754"/>
                </a:lnTo>
                <a:lnTo>
                  <a:pt x="2200" y="1751"/>
                </a:lnTo>
                <a:lnTo>
                  <a:pt x="2200" y="1750"/>
                </a:lnTo>
                <a:lnTo>
                  <a:pt x="2201" y="1749"/>
                </a:lnTo>
                <a:lnTo>
                  <a:pt x="2201" y="1748"/>
                </a:lnTo>
                <a:lnTo>
                  <a:pt x="2203" y="1747"/>
                </a:lnTo>
                <a:lnTo>
                  <a:pt x="2203" y="1746"/>
                </a:lnTo>
                <a:lnTo>
                  <a:pt x="2203" y="1745"/>
                </a:lnTo>
                <a:lnTo>
                  <a:pt x="2204" y="1745"/>
                </a:lnTo>
                <a:lnTo>
                  <a:pt x="2203" y="1745"/>
                </a:lnTo>
                <a:lnTo>
                  <a:pt x="2204" y="1745"/>
                </a:lnTo>
                <a:lnTo>
                  <a:pt x="2203" y="1743"/>
                </a:lnTo>
                <a:lnTo>
                  <a:pt x="2204" y="1743"/>
                </a:lnTo>
                <a:lnTo>
                  <a:pt x="2204" y="1742"/>
                </a:lnTo>
                <a:lnTo>
                  <a:pt x="2204" y="1741"/>
                </a:lnTo>
                <a:lnTo>
                  <a:pt x="2203" y="1741"/>
                </a:lnTo>
                <a:lnTo>
                  <a:pt x="2204" y="1740"/>
                </a:lnTo>
                <a:lnTo>
                  <a:pt x="2203" y="1739"/>
                </a:lnTo>
                <a:lnTo>
                  <a:pt x="2203" y="1740"/>
                </a:lnTo>
                <a:lnTo>
                  <a:pt x="2201" y="1740"/>
                </a:lnTo>
                <a:lnTo>
                  <a:pt x="2200" y="1740"/>
                </a:lnTo>
                <a:lnTo>
                  <a:pt x="2200" y="1739"/>
                </a:lnTo>
                <a:lnTo>
                  <a:pt x="2199" y="1738"/>
                </a:lnTo>
                <a:lnTo>
                  <a:pt x="2199" y="1739"/>
                </a:lnTo>
                <a:lnTo>
                  <a:pt x="2198" y="1740"/>
                </a:lnTo>
                <a:lnTo>
                  <a:pt x="2199" y="1740"/>
                </a:lnTo>
                <a:lnTo>
                  <a:pt x="2198" y="1740"/>
                </a:lnTo>
                <a:lnTo>
                  <a:pt x="2198" y="1741"/>
                </a:lnTo>
                <a:lnTo>
                  <a:pt x="2198" y="1742"/>
                </a:lnTo>
                <a:lnTo>
                  <a:pt x="2198" y="1741"/>
                </a:lnTo>
                <a:lnTo>
                  <a:pt x="2197" y="1741"/>
                </a:lnTo>
                <a:lnTo>
                  <a:pt x="2195" y="1746"/>
                </a:lnTo>
                <a:lnTo>
                  <a:pt x="2193" y="1748"/>
                </a:lnTo>
                <a:lnTo>
                  <a:pt x="2191" y="1751"/>
                </a:lnTo>
                <a:lnTo>
                  <a:pt x="2191" y="1753"/>
                </a:lnTo>
                <a:lnTo>
                  <a:pt x="2189" y="1756"/>
                </a:lnTo>
                <a:lnTo>
                  <a:pt x="2187" y="1759"/>
                </a:lnTo>
                <a:lnTo>
                  <a:pt x="2184" y="1764"/>
                </a:lnTo>
                <a:lnTo>
                  <a:pt x="2183" y="1764"/>
                </a:lnTo>
                <a:lnTo>
                  <a:pt x="2184" y="1764"/>
                </a:lnTo>
                <a:lnTo>
                  <a:pt x="2184" y="1763"/>
                </a:lnTo>
                <a:lnTo>
                  <a:pt x="2186" y="1762"/>
                </a:lnTo>
                <a:lnTo>
                  <a:pt x="2186" y="1760"/>
                </a:lnTo>
                <a:lnTo>
                  <a:pt x="2187" y="1759"/>
                </a:lnTo>
                <a:lnTo>
                  <a:pt x="2188" y="1758"/>
                </a:lnTo>
                <a:lnTo>
                  <a:pt x="2187" y="1758"/>
                </a:lnTo>
                <a:lnTo>
                  <a:pt x="2188" y="1758"/>
                </a:lnTo>
                <a:lnTo>
                  <a:pt x="2188" y="1757"/>
                </a:lnTo>
                <a:lnTo>
                  <a:pt x="2189" y="1756"/>
                </a:lnTo>
                <a:lnTo>
                  <a:pt x="2189" y="1755"/>
                </a:lnTo>
                <a:lnTo>
                  <a:pt x="2190" y="1754"/>
                </a:lnTo>
                <a:lnTo>
                  <a:pt x="2191" y="1753"/>
                </a:lnTo>
                <a:lnTo>
                  <a:pt x="2190" y="1753"/>
                </a:lnTo>
                <a:lnTo>
                  <a:pt x="2191" y="1753"/>
                </a:lnTo>
                <a:lnTo>
                  <a:pt x="2191" y="1751"/>
                </a:lnTo>
                <a:lnTo>
                  <a:pt x="2192" y="1750"/>
                </a:lnTo>
                <a:lnTo>
                  <a:pt x="2192" y="1749"/>
                </a:lnTo>
                <a:lnTo>
                  <a:pt x="2192" y="1750"/>
                </a:lnTo>
                <a:lnTo>
                  <a:pt x="2193" y="1748"/>
                </a:lnTo>
                <a:lnTo>
                  <a:pt x="2193" y="1747"/>
                </a:lnTo>
                <a:lnTo>
                  <a:pt x="2195" y="1747"/>
                </a:lnTo>
                <a:lnTo>
                  <a:pt x="2195" y="1746"/>
                </a:lnTo>
                <a:lnTo>
                  <a:pt x="2196" y="1745"/>
                </a:lnTo>
                <a:lnTo>
                  <a:pt x="2196" y="1743"/>
                </a:lnTo>
                <a:lnTo>
                  <a:pt x="2196" y="1745"/>
                </a:lnTo>
                <a:lnTo>
                  <a:pt x="2197" y="1742"/>
                </a:lnTo>
                <a:lnTo>
                  <a:pt x="2196" y="1742"/>
                </a:lnTo>
                <a:lnTo>
                  <a:pt x="2197" y="1742"/>
                </a:lnTo>
                <a:lnTo>
                  <a:pt x="2197" y="1741"/>
                </a:lnTo>
                <a:lnTo>
                  <a:pt x="2198" y="1741"/>
                </a:lnTo>
                <a:lnTo>
                  <a:pt x="2198" y="1740"/>
                </a:lnTo>
                <a:lnTo>
                  <a:pt x="2197" y="1740"/>
                </a:lnTo>
                <a:lnTo>
                  <a:pt x="2197" y="1739"/>
                </a:lnTo>
                <a:lnTo>
                  <a:pt x="2198" y="1739"/>
                </a:lnTo>
                <a:lnTo>
                  <a:pt x="2198" y="1740"/>
                </a:lnTo>
                <a:lnTo>
                  <a:pt x="2199" y="1739"/>
                </a:lnTo>
                <a:lnTo>
                  <a:pt x="2198" y="1738"/>
                </a:lnTo>
                <a:lnTo>
                  <a:pt x="2199" y="1738"/>
                </a:lnTo>
                <a:lnTo>
                  <a:pt x="2199" y="1739"/>
                </a:lnTo>
                <a:lnTo>
                  <a:pt x="2199" y="1738"/>
                </a:lnTo>
                <a:lnTo>
                  <a:pt x="2199" y="1737"/>
                </a:lnTo>
                <a:lnTo>
                  <a:pt x="2196" y="1733"/>
                </a:lnTo>
                <a:lnTo>
                  <a:pt x="2195" y="1732"/>
                </a:lnTo>
                <a:lnTo>
                  <a:pt x="2193" y="1731"/>
                </a:lnTo>
                <a:lnTo>
                  <a:pt x="2192" y="1730"/>
                </a:lnTo>
                <a:lnTo>
                  <a:pt x="2192" y="1729"/>
                </a:lnTo>
                <a:lnTo>
                  <a:pt x="2191" y="1730"/>
                </a:lnTo>
                <a:lnTo>
                  <a:pt x="2191" y="1729"/>
                </a:lnTo>
                <a:lnTo>
                  <a:pt x="2190" y="1730"/>
                </a:lnTo>
                <a:lnTo>
                  <a:pt x="2191" y="1729"/>
                </a:lnTo>
                <a:lnTo>
                  <a:pt x="2190" y="1728"/>
                </a:lnTo>
                <a:lnTo>
                  <a:pt x="2189" y="1725"/>
                </a:lnTo>
                <a:lnTo>
                  <a:pt x="2178" y="1714"/>
                </a:lnTo>
                <a:lnTo>
                  <a:pt x="2164" y="1716"/>
                </a:lnTo>
                <a:lnTo>
                  <a:pt x="2156" y="1731"/>
                </a:lnTo>
                <a:lnTo>
                  <a:pt x="2142" y="1754"/>
                </a:lnTo>
                <a:lnTo>
                  <a:pt x="2142" y="1755"/>
                </a:lnTo>
                <a:lnTo>
                  <a:pt x="2141" y="1756"/>
                </a:lnTo>
                <a:lnTo>
                  <a:pt x="2140" y="1756"/>
                </a:lnTo>
                <a:lnTo>
                  <a:pt x="2140" y="1757"/>
                </a:lnTo>
                <a:lnTo>
                  <a:pt x="2138" y="1759"/>
                </a:lnTo>
                <a:lnTo>
                  <a:pt x="2139" y="1759"/>
                </a:lnTo>
                <a:lnTo>
                  <a:pt x="2139" y="1760"/>
                </a:lnTo>
                <a:lnTo>
                  <a:pt x="2139" y="1762"/>
                </a:lnTo>
                <a:lnTo>
                  <a:pt x="2139" y="1763"/>
                </a:lnTo>
                <a:lnTo>
                  <a:pt x="2139" y="1764"/>
                </a:lnTo>
                <a:lnTo>
                  <a:pt x="2138" y="1764"/>
                </a:lnTo>
                <a:lnTo>
                  <a:pt x="2138" y="1765"/>
                </a:lnTo>
                <a:lnTo>
                  <a:pt x="2139" y="1765"/>
                </a:lnTo>
                <a:lnTo>
                  <a:pt x="2139" y="1766"/>
                </a:lnTo>
                <a:lnTo>
                  <a:pt x="2139" y="1767"/>
                </a:lnTo>
                <a:lnTo>
                  <a:pt x="2139" y="1768"/>
                </a:lnTo>
                <a:lnTo>
                  <a:pt x="2140" y="1770"/>
                </a:lnTo>
                <a:lnTo>
                  <a:pt x="2140" y="1771"/>
                </a:lnTo>
                <a:lnTo>
                  <a:pt x="2140" y="1772"/>
                </a:lnTo>
                <a:lnTo>
                  <a:pt x="2141" y="1772"/>
                </a:lnTo>
                <a:lnTo>
                  <a:pt x="2141" y="1773"/>
                </a:lnTo>
                <a:lnTo>
                  <a:pt x="2142" y="1773"/>
                </a:lnTo>
                <a:lnTo>
                  <a:pt x="2141" y="1774"/>
                </a:lnTo>
                <a:lnTo>
                  <a:pt x="2142" y="1774"/>
                </a:lnTo>
                <a:lnTo>
                  <a:pt x="2142" y="1775"/>
                </a:lnTo>
                <a:lnTo>
                  <a:pt x="2142" y="1776"/>
                </a:lnTo>
                <a:lnTo>
                  <a:pt x="2141" y="1776"/>
                </a:lnTo>
                <a:lnTo>
                  <a:pt x="2141" y="1778"/>
                </a:lnTo>
                <a:lnTo>
                  <a:pt x="2142" y="1778"/>
                </a:lnTo>
                <a:lnTo>
                  <a:pt x="2142" y="1779"/>
                </a:lnTo>
                <a:lnTo>
                  <a:pt x="2144" y="1779"/>
                </a:lnTo>
                <a:lnTo>
                  <a:pt x="2144" y="1780"/>
                </a:lnTo>
                <a:lnTo>
                  <a:pt x="2144" y="1781"/>
                </a:lnTo>
                <a:lnTo>
                  <a:pt x="2145" y="1781"/>
                </a:lnTo>
                <a:lnTo>
                  <a:pt x="2145" y="1782"/>
                </a:lnTo>
                <a:lnTo>
                  <a:pt x="2146" y="1783"/>
                </a:lnTo>
                <a:lnTo>
                  <a:pt x="2147" y="1784"/>
                </a:lnTo>
                <a:lnTo>
                  <a:pt x="2147" y="1785"/>
                </a:lnTo>
                <a:lnTo>
                  <a:pt x="2148" y="1785"/>
                </a:lnTo>
                <a:lnTo>
                  <a:pt x="2149" y="1785"/>
                </a:lnTo>
                <a:lnTo>
                  <a:pt x="2150" y="1785"/>
                </a:lnTo>
                <a:lnTo>
                  <a:pt x="2151" y="1787"/>
                </a:lnTo>
                <a:lnTo>
                  <a:pt x="2151" y="1788"/>
                </a:lnTo>
                <a:lnTo>
                  <a:pt x="2153" y="1788"/>
                </a:lnTo>
                <a:lnTo>
                  <a:pt x="2153" y="1789"/>
                </a:lnTo>
                <a:lnTo>
                  <a:pt x="2154" y="1789"/>
                </a:lnTo>
                <a:lnTo>
                  <a:pt x="2154" y="1788"/>
                </a:lnTo>
                <a:lnTo>
                  <a:pt x="2155" y="1789"/>
                </a:lnTo>
                <a:lnTo>
                  <a:pt x="2156" y="1790"/>
                </a:lnTo>
                <a:lnTo>
                  <a:pt x="2157" y="1790"/>
                </a:lnTo>
                <a:lnTo>
                  <a:pt x="2157" y="1791"/>
                </a:lnTo>
                <a:lnTo>
                  <a:pt x="2158" y="1791"/>
                </a:lnTo>
                <a:lnTo>
                  <a:pt x="2158" y="1792"/>
                </a:lnTo>
                <a:lnTo>
                  <a:pt x="2158" y="1793"/>
                </a:lnTo>
                <a:lnTo>
                  <a:pt x="2158" y="1795"/>
                </a:lnTo>
                <a:lnTo>
                  <a:pt x="2158" y="1796"/>
                </a:lnTo>
                <a:lnTo>
                  <a:pt x="2157" y="1796"/>
                </a:lnTo>
                <a:lnTo>
                  <a:pt x="2157" y="1797"/>
                </a:lnTo>
                <a:lnTo>
                  <a:pt x="2158" y="1797"/>
                </a:lnTo>
                <a:lnTo>
                  <a:pt x="2158" y="1798"/>
                </a:lnTo>
                <a:lnTo>
                  <a:pt x="2157" y="1798"/>
                </a:lnTo>
                <a:lnTo>
                  <a:pt x="2156" y="1799"/>
                </a:lnTo>
                <a:lnTo>
                  <a:pt x="2156" y="1800"/>
                </a:lnTo>
                <a:lnTo>
                  <a:pt x="2155" y="1800"/>
                </a:lnTo>
                <a:lnTo>
                  <a:pt x="2154" y="1800"/>
                </a:lnTo>
                <a:lnTo>
                  <a:pt x="2153" y="1801"/>
                </a:lnTo>
                <a:lnTo>
                  <a:pt x="2151" y="1804"/>
                </a:lnTo>
                <a:lnTo>
                  <a:pt x="2150" y="1804"/>
                </a:lnTo>
                <a:lnTo>
                  <a:pt x="2149" y="1804"/>
                </a:lnTo>
                <a:lnTo>
                  <a:pt x="2149" y="1805"/>
                </a:lnTo>
                <a:lnTo>
                  <a:pt x="2148" y="1806"/>
                </a:lnTo>
                <a:lnTo>
                  <a:pt x="2147" y="1806"/>
                </a:lnTo>
                <a:lnTo>
                  <a:pt x="2147" y="1807"/>
                </a:lnTo>
                <a:lnTo>
                  <a:pt x="2146" y="1807"/>
                </a:lnTo>
                <a:lnTo>
                  <a:pt x="2146" y="1808"/>
                </a:lnTo>
                <a:lnTo>
                  <a:pt x="2145" y="1808"/>
                </a:lnTo>
                <a:lnTo>
                  <a:pt x="2145" y="1807"/>
                </a:lnTo>
                <a:lnTo>
                  <a:pt x="2142" y="1807"/>
                </a:lnTo>
                <a:lnTo>
                  <a:pt x="2142" y="1808"/>
                </a:lnTo>
                <a:lnTo>
                  <a:pt x="2141" y="1808"/>
                </a:lnTo>
                <a:lnTo>
                  <a:pt x="2141" y="1807"/>
                </a:lnTo>
                <a:lnTo>
                  <a:pt x="2140" y="1807"/>
                </a:lnTo>
                <a:lnTo>
                  <a:pt x="2140" y="1808"/>
                </a:lnTo>
                <a:lnTo>
                  <a:pt x="2139" y="1808"/>
                </a:lnTo>
                <a:lnTo>
                  <a:pt x="2139" y="1809"/>
                </a:lnTo>
                <a:lnTo>
                  <a:pt x="2139" y="1810"/>
                </a:lnTo>
                <a:lnTo>
                  <a:pt x="2138" y="1810"/>
                </a:lnTo>
                <a:lnTo>
                  <a:pt x="2138" y="1812"/>
                </a:lnTo>
                <a:lnTo>
                  <a:pt x="2137" y="1812"/>
                </a:lnTo>
                <a:lnTo>
                  <a:pt x="2137" y="1813"/>
                </a:lnTo>
                <a:lnTo>
                  <a:pt x="2136" y="1813"/>
                </a:lnTo>
                <a:lnTo>
                  <a:pt x="2133" y="1814"/>
                </a:lnTo>
                <a:lnTo>
                  <a:pt x="2132" y="1815"/>
                </a:lnTo>
                <a:lnTo>
                  <a:pt x="2131" y="1815"/>
                </a:lnTo>
                <a:lnTo>
                  <a:pt x="2131" y="1814"/>
                </a:lnTo>
                <a:lnTo>
                  <a:pt x="2130" y="1815"/>
                </a:lnTo>
                <a:lnTo>
                  <a:pt x="2129" y="1815"/>
                </a:lnTo>
                <a:lnTo>
                  <a:pt x="2130" y="1816"/>
                </a:lnTo>
                <a:lnTo>
                  <a:pt x="2129" y="1816"/>
                </a:lnTo>
                <a:lnTo>
                  <a:pt x="2130" y="1817"/>
                </a:lnTo>
                <a:lnTo>
                  <a:pt x="2129" y="1817"/>
                </a:lnTo>
                <a:lnTo>
                  <a:pt x="2128" y="1817"/>
                </a:lnTo>
                <a:lnTo>
                  <a:pt x="2126" y="1817"/>
                </a:lnTo>
                <a:lnTo>
                  <a:pt x="2126" y="1818"/>
                </a:lnTo>
                <a:lnTo>
                  <a:pt x="2124" y="1818"/>
                </a:lnTo>
                <a:lnTo>
                  <a:pt x="2123" y="1820"/>
                </a:lnTo>
                <a:lnTo>
                  <a:pt x="2123" y="1818"/>
                </a:lnTo>
                <a:lnTo>
                  <a:pt x="2122" y="1820"/>
                </a:lnTo>
                <a:lnTo>
                  <a:pt x="2123" y="1820"/>
                </a:lnTo>
                <a:lnTo>
                  <a:pt x="2122" y="1821"/>
                </a:lnTo>
                <a:lnTo>
                  <a:pt x="2122" y="1822"/>
                </a:lnTo>
                <a:lnTo>
                  <a:pt x="2121" y="1822"/>
                </a:lnTo>
                <a:lnTo>
                  <a:pt x="2121" y="1823"/>
                </a:lnTo>
                <a:lnTo>
                  <a:pt x="2121" y="1824"/>
                </a:lnTo>
                <a:lnTo>
                  <a:pt x="2120" y="1824"/>
                </a:lnTo>
                <a:lnTo>
                  <a:pt x="2119" y="1824"/>
                </a:lnTo>
                <a:lnTo>
                  <a:pt x="2119" y="1825"/>
                </a:lnTo>
                <a:lnTo>
                  <a:pt x="2117" y="1825"/>
                </a:lnTo>
                <a:lnTo>
                  <a:pt x="2116" y="1825"/>
                </a:lnTo>
                <a:lnTo>
                  <a:pt x="2116" y="1826"/>
                </a:lnTo>
                <a:lnTo>
                  <a:pt x="2116" y="1827"/>
                </a:lnTo>
                <a:lnTo>
                  <a:pt x="2115" y="1827"/>
                </a:lnTo>
                <a:lnTo>
                  <a:pt x="2115" y="1829"/>
                </a:lnTo>
                <a:lnTo>
                  <a:pt x="2114" y="1829"/>
                </a:lnTo>
                <a:lnTo>
                  <a:pt x="2114" y="1830"/>
                </a:lnTo>
                <a:lnTo>
                  <a:pt x="2115" y="1830"/>
                </a:lnTo>
                <a:lnTo>
                  <a:pt x="2114" y="1831"/>
                </a:lnTo>
                <a:lnTo>
                  <a:pt x="2114" y="1830"/>
                </a:lnTo>
                <a:lnTo>
                  <a:pt x="2113" y="1830"/>
                </a:lnTo>
                <a:lnTo>
                  <a:pt x="2113" y="1831"/>
                </a:lnTo>
                <a:lnTo>
                  <a:pt x="2113" y="1832"/>
                </a:lnTo>
                <a:lnTo>
                  <a:pt x="2113" y="1833"/>
                </a:lnTo>
                <a:lnTo>
                  <a:pt x="2112" y="1833"/>
                </a:lnTo>
                <a:lnTo>
                  <a:pt x="2112" y="1832"/>
                </a:lnTo>
                <a:lnTo>
                  <a:pt x="2111" y="1833"/>
                </a:lnTo>
                <a:lnTo>
                  <a:pt x="2109" y="1833"/>
                </a:lnTo>
                <a:lnTo>
                  <a:pt x="2109" y="1832"/>
                </a:lnTo>
                <a:lnTo>
                  <a:pt x="2109" y="1830"/>
                </a:lnTo>
                <a:lnTo>
                  <a:pt x="2111" y="1830"/>
                </a:lnTo>
                <a:lnTo>
                  <a:pt x="2112" y="1830"/>
                </a:lnTo>
                <a:lnTo>
                  <a:pt x="2112" y="1829"/>
                </a:lnTo>
                <a:lnTo>
                  <a:pt x="2111" y="1827"/>
                </a:lnTo>
                <a:lnTo>
                  <a:pt x="2109" y="1826"/>
                </a:lnTo>
                <a:lnTo>
                  <a:pt x="2108" y="1826"/>
                </a:lnTo>
                <a:lnTo>
                  <a:pt x="2107" y="1826"/>
                </a:lnTo>
                <a:lnTo>
                  <a:pt x="2106" y="1827"/>
                </a:lnTo>
                <a:lnTo>
                  <a:pt x="2104" y="1827"/>
                </a:lnTo>
                <a:lnTo>
                  <a:pt x="2103" y="1826"/>
                </a:lnTo>
                <a:lnTo>
                  <a:pt x="2102" y="1826"/>
                </a:lnTo>
                <a:lnTo>
                  <a:pt x="2102" y="1825"/>
                </a:lnTo>
                <a:lnTo>
                  <a:pt x="2100" y="1825"/>
                </a:lnTo>
                <a:lnTo>
                  <a:pt x="2099" y="1825"/>
                </a:lnTo>
                <a:lnTo>
                  <a:pt x="2099" y="1824"/>
                </a:lnTo>
                <a:lnTo>
                  <a:pt x="2099" y="1823"/>
                </a:lnTo>
                <a:lnTo>
                  <a:pt x="2099" y="1822"/>
                </a:lnTo>
                <a:lnTo>
                  <a:pt x="2098" y="1822"/>
                </a:lnTo>
                <a:lnTo>
                  <a:pt x="2097" y="1822"/>
                </a:lnTo>
                <a:lnTo>
                  <a:pt x="2097" y="1821"/>
                </a:lnTo>
                <a:lnTo>
                  <a:pt x="2096" y="1821"/>
                </a:lnTo>
                <a:lnTo>
                  <a:pt x="2097" y="1821"/>
                </a:lnTo>
                <a:lnTo>
                  <a:pt x="2096" y="1820"/>
                </a:lnTo>
                <a:lnTo>
                  <a:pt x="2096" y="1818"/>
                </a:lnTo>
                <a:lnTo>
                  <a:pt x="2095" y="1818"/>
                </a:lnTo>
                <a:lnTo>
                  <a:pt x="2095" y="1817"/>
                </a:lnTo>
                <a:lnTo>
                  <a:pt x="2095" y="1816"/>
                </a:lnTo>
                <a:lnTo>
                  <a:pt x="2094" y="1816"/>
                </a:lnTo>
                <a:lnTo>
                  <a:pt x="2092" y="1816"/>
                </a:lnTo>
                <a:lnTo>
                  <a:pt x="2091" y="1816"/>
                </a:lnTo>
                <a:lnTo>
                  <a:pt x="2090" y="1816"/>
                </a:lnTo>
                <a:lnTo>
                  <a:pt x="2089" y="1815"/>
                </a:lnTo>
                <a:lnTo>
                  <a:pt x="2088" y="1815"/>
                </a:lnTo>
                <a:lnTo>
                  <a:pt x="2088" y="1814"/>
                </a:lnTo>
                <a:lnTo>
                  <a:pt x="2087" y="1814"/>
                </a:lnTo>
                <a:lnTo>
                  <a:pt x="2086" y="1813"/>
                </a:lnTo>
                <a:lnTo>
                  <a:pt x="2084" y="1813"/>
                </a:lnTo>
                <a:lnTo>
                  <a:pt x="2083" y="1813"/>
                </a:lnTo>
                <a:lnTo>
                  <a:pt x="2083" y="1812"/>
                </a:lnTo>
                <a:lnTo>
                  <a:pt x="2082" y="1812"/>
                </a:lnTo>
                <a:lnTo>
                  <a:pt x="2081" y="1812"/>
                </a:lnTo>
                <a:lnTo>
                  <a:pt x="2080" y="1812"/>
                </a:lnTo>
                <a:lnTo>
                  <a:pt x="2079" y="1812"/>
                </a:lnTo>
                <a:lnTo>
                  <a:pt x="2078" y="1812"/>
                </a:lnTo>
                <a:lnTo>
                  <a:pt x="2078" y="1810"/>
                </a:lnTo>
                <a:lnTo>
                  <a:pt x="2077" y="1810"/>
                </a:lnTo>
                <a:lnTo>
                  <a:pt x="2075" y="1810"/>
                </a:lnTo>
                <a:lnTo>
                  <a:pt x="2075" y="1809"/>
                </a:lnTo>
                <a:lnTo>
                  <a:pt x="2075" y="1808"/>
                </a:lnTo>
                <a:lnTo>
                  <a:pt x="2075" y="1807"/>
                </a:lnTo>
                <a:lnTo>
                  <a:pt x="2074" y="1807"/>
                </a:lnTo>
                <a:lnTo>
                  <a:pt x="2074" y="1808"/>
                </a:lnTo>
                <a:lnTo>
                  <a:pt x="2073" y="1808"/>
                </a:lnTo>
                <a:lnTo>
                  <a:pt x="2072" y="1808"/>
                </a:lnTo>
                <a:lnTo>
                  <a:pt x="2072" y="1809"/>
                </a:lnTo>
                <a:lnTo>
                  <a:pt x="2071" y="1809"/>
                </a:lnTo>
                <a:lnTo>
                  <a:pt x="2070" y="1809"/>
                </a:lnTo>
                <a:lnTo>
                  <a:pt x="2069" y="1809"/>
                </a:lnTo>
                <a:lnTo>
                  <a:pt x="2069" y="1808"/>
                </a:lnTo>
                <a:lnTo>
                  <a:pt x="2067" y="1808"/>
                </a:lnTo>
                <a:lnTo>
                  <a:pt x="2067" y="1807"/>
                </a:lnTo>
                <a:lnTo>
                  <a:pt x="2069" y="1807"/>
                </a:lnTo>
                <a:lnTo>
                  <a:pt x="2070" y="1807"/>
                </a:lnTo>
                <a:lnTo>
                  <a:pt x="2071" y="1807"/>
                </a:lnTo>
                <a:lnTo>
                  <a:pt x="2070" y="1806"/>
                </a:lnTo>
                <a:lnTo>
                  <a:pt x="2071" y="1806"/>
                </a:lnTo>
                <a:lnTo>
                  <a:pt x="2071" y="1805"/>
                </a:lnTo>
                <a:lnTo>
                  <a:pt x="2071" y="1804"/>
                </a:lnTo>
                <a:lnTo>
                  <a:pt x="2071" y="1802"/>
                </a:lnTo>
                <a:lnTo>
                  <a:pt x="2071" y="1801"/>
                </a:lnTo>
                <a:lnTo>
                  <a:pt x="2072" y="1800"/>
                </a:lnTo>
                <a:lnTo>
                  <a:pt x="2073" y="1800"/>
                </a:lnTo>
                <a:lnTo>
                  <a:pt x="2073" y="1799"/>
                </a:lnTo>
                <a:lnTo>
                  <a:pt x="2074" y="1799"/>
                </a:lnTo>
                <a:lnTo>
                  <a:pt x="2074" y="1798"/>
                </a:lnTo>
                <a:lnTo>
                  <a:pt x="2073" y="1798"/>
                </a:lnTo>
                <a:lnTo>
                  <a:pt x="2073" y="1797"/>
                </a:lnTo>
                <a:lnTo>
                  <a:pt x="2073" y="1796"/>
                </a:lnTo>
                <a:lnTo>
                  <a:pt x="2073" y="1795"/>
                </a:lnTo>
                <a:lnTo>
                  <a:pt x="2073" y="1793"/>
                </a:lnTo>
                <a:lnTo>
                  <a:pt x="2074" y="1793"/>
                </a:lnTo>
                <a:lnTo>
                  <a:pt x="2073" y="1793"/>
                </a:lnTo>
                <a:lnTo>
                  <a:pt x="2073" y="1792"/>
                </a:lnTo>
                <a:lnTo>
                  <a:pt x="2073" y="1791"/>
                </a:lnTo>
                <a:lnTo>
                  <a:pt x="2074" y="1791"/>
                </a:lnTo>
                <a:lnTo>
                  <a:pt x="2074" y="1790"/>
                </a:lnTo>
                <a:lnTo>
                  <a:pt x="2074" y="1789"/>
                </a:lnTo>
                <a:lnTo>
                  <a:pt x="2075" y="1789"/>
                </a:lnTo>
                <a:lnTo>
                  <a:pt x="2075" y="1788"/>
                </a:lnTo>
                <a:lnTo>
                  <a:pt x="2075" y="1787"/>
                </a:lnTo>
                <a:lnTo>
                  <a:pt x="2075" y="1785"/>
                </a:lnTo>
                <a:lnTo>
                  <a:pt x="2075" y="1787"/>
                </a:lnTo>
                <a:lnTo>
                  <a:pt x="2077" y="1787"/>
                </a:lnTo>
                <a:lnTo>
                  <a:pt x="2077" y="1785"/>
                </a:lnTo>
                <a:lnTo>
                  <a:pt x="2078" y="1785"/>
                </a:lnTo>
                <a:lnTo>
                  <a:pt x="2078" y="1784"/>
                </a:lnTo>
                <a:lnTo>
                  <a:pt x="2079" y="1784"/>
                </a:lnTo>
                <a:lnTo>
                  <a:pt x="2079" y="1785"/>
                </a:lnTo>
                <a:lnTo>
                  <a:pt x="2080" y="1785"/>
                </a:lnTo>
                <a:lnTo>
                  <a:pt x="2080" y="1784"/>
                </a:lnTo>
                <a:lnTo>
                  <a:pt x="2080" y="1783"/>
                </a:lnTo>
                <a:lnTo>
                  <a:pt x="2079" y="1783"/>
                </a:lnTo>
                <a:lnTo>
                  <a:pt x="2080" y="1782"/>
                </a:lnTo>
                <a:lnTo>
                  <a:pt x="2080" y="1781"/>
                </a:lnTo>
                <a:lnTo>
                  <a:pt x="2081" y="1781"/>
                </a:lnTo>
                <a:lnTo>
                  <a:pt x="2082" y="1781"/>
                </a:lnTo>
                <a:lnTo>
                  <a:pt x="2082" y="1780"/>
                </a:lnTo>
                <a:lnTo>
                  <a:pt x="2083" y="1780"/>
                </a:lnTo>
                <a:lnTo>
                  <a:pt x="2083" y="1779"/>
                </a:lnTo>
                <a:lnTo>
                  <a:pt x="2083" y="1778"/>
                </a:lnTo>
                <a:lnTo>
                  <a:pt x="2083" y="1776"/>
                </a:lnTo>
                <a:lnTo>
                  <a:pt x="2084" y="1775"/>
                </a:lnTo>
                <a:lnTo>
                  <a:pt x="2083" y="1774"/>
                </a:lnTo>
                <a:lnTo>
                  <a:pt x="2084" y="1774"/>
                </a:lnTo>
                <a:lnTo>
                  <a:pt x="2084" y="1773"/>
                </a:lnTo>
                <a:lnTo>
                  <a:pt x="2086" y="1773"/>
                </a:lnTo>
                <a:lnTo>
                  <a:pt x="2086" y="1774"/>
                </a:lnTo>
                <a:lnTo>
                  <a:pt x="2086" y="1773"/>
                </a:lnTo>
                <a:lnTo>
                  <a:pt x="2086" y="1772"/>
                </a:lnTo>
                <a:lnTo>
                  <a:pt x="2086" y="1771"/>
                </a:lnTo>
                <a:lnTo>
                  <a:pt x="2084" y="1771"/>
                </a:lnTo>
                <a:lnTo>
                  <a:pt x="2084" y="1770"/>
                </a:lnTo>
                <a:lnTo>
                  <a:pt x="2086" y="1770"/>
                </a:lnTo>
                <a:lnTo>
                  <a:pt x="2087" y="1770"/>
                </a:lnTo>
                <a:lnTo>
                  <a:pt x="2087" y="1768"/>
                </a:lnTo>
                <a:lnTo>
                  <a:pt x="2088" y="1768"/>
                </a:lnTo>
                <a:lnTo>
                  <a:pt x="2088" y="1767"/>
                </a:lnTo>
                <a:lnTo>
                  <a:pt x="2088" y="1766"/>
                </a:lnTo>
                <a:lnTo>
                  <a:pt x="2088" y="1765"/>
                </a:lnTo>
                <a:lnTo>
                  <a:pt x="2089" y="1765"/>
                </a:lnTo>
                <a:lnTo>
                  <a:pt x="2088" y="1765"/>
                </a:lnTo>
                <a:lnTo>
                  <a:pt x="2088" y="1764"/>
                </a:lnTo>
                <a:lnTo>
                  <a:pt x="2088" y="1763"/>
                </a:lnTo>
                <a:lnTo>
                  <a:pt x="2089" y="1763"/>
                </a:lnTo>
                <a:lnTo>
                  <a:pt x="2088" y="1762"/>
                </a:lnTo>
                <a:lnTo>
                  <a:pt x="2089" y="1762"/>
                </a:lnTo>
                <a:lnTo>
                  <a:pt x="2089" y="1760"/>
                </a:lnTo>
                <a:lnTo>
                  <a:pt x="2090" y="1760"/>
                </a:lnTo>
                <a:lnTo>
                  <a:pt x="2091" y="1758"/>
                </a:lnTo>
                <a:lnTo>
                  <a:pt x="2091" y="1757"/>
                </a:lnTo>
                <a:lnTo>
                  <a:pt x="2091" y="1756"/>
                </a:lnTo>
                <a:lnTo>
                  <a:pt x="2091" y="1755"/>
                </a:lnTo>
                <a:lnTo>
                  <a:pt x="2091" y="1754"/>
                </a:lnTo>
                <a:lnTo>
                  <a:pt x="2092" y="1754"/>
                </a:lnTo>
                <a:lnTo>
                  <a:pt x="2092" y="1753"/>
                </a:lnTo>
                <a:lnTo>
                  <a:pt x="2094" y="1753"/>
                </a:lnTo>
                <a:lnTo>
                  <a:pt x="2094" y="1751"/>
                </a:lnTo>
                <a:lnTo>
                  <a:pt x="2094" y="1750"/>
                </a:lnTo>
                <a:lnTo>
                  <a:pt x="2092" y="1750"/>
                </a:lnTo>
                <a:lnTo>
                  <a:pt x="2094" y="1750"/>
                </a:lnTo>
                <a:lnTo>
                  <a:pt x="2094" y="1749"/>
                </a:lnTo>
                <a:lnTo>
                  <a:pt x="2095" y="1749"/>
                </a:lnTo>
                <a:lnTo>
                  <a:pt x="2096" y="1749"/>
                </a:lnTo>
                <a:lnTo>
                  <a:pt x="2096" y="1748"/>
                </a:lnTo>
                <a:lnTo>
                  <a:pt x="2096" y="1747"/>
                </a:lnTo>
                <a:lnTo>
                  <a:pt x="2095" y="1747"/>
                </a:lnTo>
                <a:lnTo>
                  <a:pt x="2095" y="1746"/>
                </a:lnTo>
                <a:lnTo>
                  <a:pt x="2096" y="1746"/>
                </a:lnTo>
                <a:lnTo>
                  <a:pt x="2096" y="1745"/>
                </a:lnTo>
                <a:lnTo>
                  <a:pt x="2097" y="1745"/>
                </a:lnTo>
                <a:lnTo>
                  <a:pt x="2097" y="1743"/>
                </a:lnTo>
                <a:lnTo>
                  <a:pt x="2098" y="1743"/>
                </a:lnTo>
                <a:lnTo>
                  <a:pt x="2099" y="1743"/>
                </a:lnTo>
                <a:lnTo>
                  <a:pt x="2100" y="1743"/>
                </a:lnTo>
                <a:lnTo>
                  <a:pt x="2102" y="1743"/>
                </a:lnTo>
                <a:lnTo>
                  <a:pt x="2104" y="1745"/>
                </a:lnTo>
                <a:lnTo>
                  <a:pt x="2105" y="1746"/>
                </a:lnTo>
                <a:lnTo>
                  <a:pt x="2106" y="1746"/>
                </a:lnTo>
                <a:lnTo>
                  <a:pt x="2108" y="1746"/>
                </a:lnTo>
                <a:lnTo>
                  <a:pt x="2109" y="1746"/>
                </a:lnTo>
                <a:lnTo>
                  <a:pt x="2113" y="1746"/>
                </a:lnTo>
                <a:lnTo>
                  <a:pt x="2114" y="1745"/>
                </a:lnTo>
                <a:lnTo>
                  <a:pt x="2115" y="1745"/>
                </a:lnTo>
                <a:lnTo>
                  <a:pt x="2116" y="1745"/>
                </a:lnTo>
                <a:lnTo>
                  <a:pt x="2117" y="1745"/>
                </a:lnTo>
                <a:lnTo>
                  <a:pt x="2117" y="1743"/>
                </a:lnTo>
                <a:lnTo>
                  <a:pt x="2119" y="1743"/>
                </a:lnTo>
                <a:lnTo>
                  <a:pt x="2120" y="1742"/>
                </a:lnTo>
                <a:lnTo>
                  <a:pt x="2121" y="1741"/>
                </a:lnTo>
                <a:lnTo>
                  <a:pt x="2121" y="1740"/>
                </a:lnTo>
                <a:lnTo>
                  <a:pt x="2122" y="1739"/>
                </a:lnTo>
                <a:lnTo>
                  <a:pt x="2123" y="1738"/>
                </a:lnTo>
                <a:lnTo>
                  <a:pt x="2124" y="1737"/>
                </a:lnTo>
                <a:lnTo>
                  <a:pt x="2134" y="1724"/>
                </a:lnTo>
                <a:lnTo>
                  <a:pt x="2138" y="1720"/>
                </a:lnTo>
                <a:lnTo>
                  <a:pt x="2139" y="1721"/>
                </a:lnTo>
                <a:lnTo>
                  <a:pt x="2140" y="1720"/>
                </a:lnTo>
                <a:lnTo>
                  <a:pt x="2146" y="1711"/>
                </a:lnTo>
                <a:lnTo>
                  <a:pt x="2147" y="1706"/>
                </a:lnTo>
                <a:lnTo>
                  <a:pt x="2147" y="1704"/>
                </a:lnTo>
                <a:lnTo>
                  <a:pt x="2146" y="1699"/>
                </a:lnTo>
                <a:lnTo>
                  <a:pt x="2145" y="1696"/>
                </a:lnTo>
                <a:lnTo>
                  <a:pt x="2142" y="1691"/>
                </a:lnTo>
                <a:lnTo>
                  <a:pt x="2139" y="1690"/>
                </a:lnTo>
                <a:lnTo>
                  <a:pt x="2136" y="1688"/>
                </a:lnTo>
                <a:lnTo>
                  <a:pt x="2134" y="1688"/>
                </a:lnTo>
                <a:lnTo>
                  <a:pt x="2132" y="1687"/>
                </a:lnTo>
                <a:lnTo>
                  <a:pt x="2130" y="1687"/>
                </a:lnTo>
                <a:lnTo>
                  <a:pt x="2128" y="1684"/>
                </a:lnTo>
                <a:lnTo>
                  <a:pt x="2126" y="1682"/>
                </a:lnTo>
                <a:lnTo>
                  <a:pt x="2124" y="1680"/>
                </a:lnTo>
                <a:lnTo>
                  <a:pt x="2120" y="1676"/>
                </a:lnTo>
                <a:lnTo>
                  <a:pt x="2119" y="1675"/>
                </a:lnTo>
                <a:lnTo>
                  <a:pt x="2119" y="1674"/>
                </a:lnTo>
                <a:lnTo>
                  <a:pt x="2119" y="1675"/>
                </a:lnTo>
                <a:lnTo>
                  <a:pt x="2117" y="1675"/>
                </a:lnTo>
                <a:lnTo>
                  <a:pt x="2116" y="1676"/>
                </a:lnTo>
                <a:lnTo>
                  <a:pt x="2115" y="1676"/>
                </a:lnTo>
                <a:lnTo>
                  <a:pt x="2114" y="1676"/>
                </a:lnTo>
                <a:lnTo>
                  <a:pt x="2113" y="1676"/>
                </a:lnTo>
                <a:lnTo>
                  <a:pt x="2113" y="1678"/>
                </a:lnTo>
                <a:lnTo>
                  <a:pt x="2113" y="1676"/>
                </a:lnTo>
                <a:lnTo>
                  <a:pt x="2113" y="1675"/>
                </a:lnTo>
                <a:lnTo>
                  <a:pt x="2113" y="1674"/>
                </a:lnTo>
                <a:lnTo>
                  <a:pt x="2100" y="1682"/>
                </a:lnTo>
                <a:lnTo>
                  <a:pt x="2090" y="1687"/>
                </a:lnTo>
                <a:lnTo>
                  <a:pt x="2080" y="1693"/>
                </a:lnTo>
                <a:lnTo>
                  <a:pt x="2079" y="1692"/>
                </a:lnTo>
                <a:lnTo>
                  <a:pt x="2080" y="1692"/>
                </a:lnTo>
                <a:lnTo>
                  <a:pt x="2090" y="1687"/>
                </a:lnTo>
                <a:lnTo>
                  <a:pt x="2099" y="1682"/>
                </a:lnTo>
                <a:lnTo>
                  <a:pt x="2111" y="1675"/>
                </a:lnTo>
                <a:lnTo>
                  <a:pt x="2113" y="1674"/>
                </a:lnTo>
                <a:lnTo>
                  <a:pt x="2112" y="1675"/>
                </a:lnTo>
                <a:lnTo>
                  <a:pt x="2111" y="1674"/>
                </a:lnTo>
                <a:lnTo>
                  <a:pt x="2111" y="1673"/>
                </a:lnTo>
                <a:lnTo>
                  <a:pt x="2111" y="1672"/>
                </a:lnTo>
                <a:lnTo>
                  <a:pt x="2111" y="1671"/>
                </a:lnTo>
                <a:lnTo>
                  <a:pt x="2108" y="1667"/>
                </a:lnTo>
                <a:lnTo>
                  <a:pt x="2108" y="1666"/>
                </a:lnTo>
                <a:lnTo>
                  <a:pt x="2107" y="1666"/>
                </a:lnTo>
                <a:lnTo>
                  <a:pt x="2106" y="1665"/>
                </a:lnTo>
                <a:lnTo>
                  <a:pt x="2104" y="1664"/>
                </a:lnTo>
                <a:lnTo>
                  <a:pt x="2103" y="1664"/>
                </a:lnTo>
                <a:lnTo>
                  <a:pt x="2102" y="1664"/>
                </a:lnTo>
                <a:lnTo>
                  <a:pt x="2100" y="1664"/>
                </a:lnTo>
                <a:lnTo>
                  <a:pt x="2100" y="1663"/>
                </a:lnTo>
                <a:lnTo>
                  <a:pt x="2099" y="1663"/>
                </a:lnTo>
                <a:lnTo>
                  <a:pt x="2098" y="1662"/>
                </a:lnTo>
                <a:lnTo>
                  <a:pt x="2097" y="1661"/>
                </a:lnTo>
                <a:lnTo>
                  <a:pt x="2096" y="1661"/>
                </a:lnTo>
                <a:lnTo>
                  <a:pt x="2095" y="1661"/>
                </a:lnTo>
                <a:lnTo>
                  <a:pt x="2095" y="1659"/>
                </a:lnTo>
                <a:lnTo>
                  <a:pt x="2094" y="1659"/>
                </a:lnTo>
                <a:lnTo>
                  <a:pt x="2092" y="1658"/>
                </a:lnTo>
                <a:lnTo>
                  <a:pt x="2091" y="1658"/>
                </a:lnTo>
                <a:lnTo>
                  <a:pt x="2090" y="1657"/>
                </a:lnTo>
                <a:lnTo>
                  <a:pt x="2089" y="1656"/>
                </a:lnTo>
                <a:lnTo>
                  <a:pt x="2088" y="1655"/>
                </a:lnTo>
                <a:lnTo>
                  <a:pt x="2087" y="1655"/>
                </a:lnTo>
                <a:lnTo>
                  <a:pt x="2086" y="1654"/>
                </a:lnTo>
                <a:lnTo>
                  <a:pt x="2084" y="1654"/>
                </a:lnTo>
                <a:lnTo>
                  <a:pt x="2084" y="1653"/>
                </a:lnTo>
                <a:lnTo>
                  <a:pt x="2083" y="1653"/>
                </a:lnTo>
                <a:lnTo>
                  <a:pt x="2082" y="1653"/>
                </a:lnTo>
                <a:lnTo>
                  <a:pt x="2081" y="1653"/>
                </a:lnTo>
                <a:lnTo>
                  <a:pt x="2081" y="1651"/>
                </a:lnTo>
                <a:lnTo>
                  <a:pt x="2080" y="1651"/>
                </a:lnTo>
                <a:lnTo>
                  <a:pt x="2079" y="1650"/>
                </a:lnTo>
                <a:lnTo>
                  <a:pt x="2078" y="1650"/>
                </a:lnTo>
                <a:lnTo>
                  <a:pt x="2077" y="1650"/>
                </a:lnTo>
                <a:lnTo>
                  <a:pt x="2075" y="1650"/>
                </a:lnTo>
                <a:lnTo>
                  <a:pt x="2074" y="1650"/>
                </a:lnTo>
                <a:lnTo>
                  <a:pt x="2072" y="1648"/>
                </a:lnTo>
                <a:lnTo>
                  <a:pt x="2070" y="1647"/>
                </a:lnTo>
                <a:lnTo>
                  <a:pt x="2069" y="1646"/>
                </a:lnTo>
                <a:lnTo>
                  <a:pt x="2063" y="1642"/>
                </a:lnTo>
                <a:lnTo>
                  <a:pt x="2057" y="1639"/>
                </a:lnTo>
                <a:lnTo>
                  <a:pt x="2049" y="1636"/>
                </a:lnTo>
                <a:lnTo>
                  <a:pt x="2045" y="1631"/>
                </a:lnTo>
                <a:lnTo>
                  <a:pt x="2044" y="1631"/>
                </a:lnTo>
                <a:lnTo>
                  <a:pt x="2042" y="1631"/>
                </a:lnTo>
                <a:lnTo>
                  <a:pt x="2041" y="1630"/>
                </a:lnTo>
                <a:lnTo>
                  <a:pt x="2040" y="1630"/>
                </a:lnTo>
                <a:lnTo>
                  <a:pt x="2037" y="1628"/>
                </a:lnTo>
                <a:lnTo>
                  <a:pt x="2031" y="1624"/>
                </a:lnTo>
                <a:lnTo>
                  <a:pt x="2029" y="1623"/>
                </a:lnTo>
                <a:lnTo>
                  <a:pt x="2025" y="1621"/>
                </a:lnTo>
                <a:lnTo>
                  <a:pt x="2022" y="1620"/>
                </a:lnTo>
                <a:lnTo>
                  <a:pt x="2020" y="1619"/>
                </a:lnTo>
                <a:lnTo>
                  <a:pt x="2019" y="1617"/>
                </a:lnTo>
                <a:lnTo>
                  <a:pt x="2016" y="1615"/>
                </a:lnTo>
                <a:lnTo>
                  <a:pt x="2013" y="1614"/>
                </a:lnTo>
                <a:lnTo>
                  <a:pt x="2011" y="1614"/>
                </a:lnTo>
                <a:lnTo>
                  <a:pt x="2008" y="1613"/>
                </a:lnTo>
                <a:lnTo>
                  <a:pt x="2007" y="1612"/>
                </a:lnTo>
                <a:lnTo>
                  <a:pt x="2005" y="1611"/>
                </a:lnTo>
                <a:lnTo>
                  <a:pt x="2003" y="1609"/>
                </a:lnTo>
                <a:lnTo>
                  <a:pt x="2002" y="1608"/>
                </a:lnTo>
                <a:lnTo>
                  <a:pt x="1999" y="1607"/>
                </a:lnTo>
                <a:lnTo>
                  <a:pt x="1998" y="1607"/>
                </a:lnTo>
                <a:lnTo>
                  <a:pt x="1997" y="1606"/>
                </a:lnTo>
                <a:lnTo>
                  <a:pt x="1995" y="1606"/>
                </a:lnTo>
                <a:lnTo>
                  <a:pt x="1992" y="1605"/>
                </a:lnTo>
                <a:lnTo>
                  <a:pt x="1988" y="1604"/>
                </a:lnTo>
                <a:lnTo>
                  <a:pt x="1986" y="1601"/>
                </a:lnTo>
                <a:lnTo>
                  <a:pt x="1985" y="1599"/>
                </a:lnTo>
                <a:lnTo>
                  <a:pt x="1983" y="1598"/>
                </a:lnTo>
                <a:lnTo>
                  <a:pt x="1982" y="1597"/>
                </a:lnTo>
                <a:lnTo>
                  <a:pt x="1982" y="1596"/>
                </a:lnTo>
                <a:lnTo>
                  <a:pt x="1981" y="1595"/>
                </a:lnTo>
                <a:lnTo>
                  <a:pt x="1980" y="1594"/>
                </a:lnTo>
                <a:lnTo>
                  <a:pt x="1980" y="1592"/>
                </a:lnTo>
                <a:lnTo>
                  <a:pt x="1979" y="1591"/>
                </a:lnTo>
                <a:lnTo>
                  <a:pt x="1978" y="1591"/>
                </a:lnTo>
                <a:lnTo>
                  <a:pt x="1978" y="1590"/>
                </a:lnTo>
                <a:lnTo>
                  <a:pt x="1977" y="1590"/>
                </a:lnTo>
                <a:lnTo>
                  <a:pt x="1977" y="1589"/>
                </a:lnTo>
                <a:lnTo>
                  <a:pt x="1975" y="1589"/>
                </a:lnTo>
                <a:lnTo>
                  <a:pt x="1975" y="1588"/>
                </a:lnTo>
                <a:lnTo>
                  <a:pt x="1974" y="1587"/>
                </a:lnTo>
                <a:lnTo>
                  <a:pt x="1973" y="1586"/>
                </a:lnTo>
                <a:lnTo>
                  <a:pt x="1971" y="1582"/>
                </a:lnTo>
                <a:lnTo>
                  <a:pt x="1970" y="1580"/>
                </a:lnTo>
                <a:lnTo>
                  <a:pt x="1970" y="1578"/>
                </a:lnTo>
                <a:lnTo>
                  <a:pt x="1970" y="1575"/>
                </a:lnTo>
                <a:lnTo>
                  <a:pt x="1970" y="1573"/>
                </a:lnTo>
                <a:lnTo>
                  <a:pt x="1969" y="1570"/>
                </a:lnTo>
                <a:lnTo>
                  <a:pt x="1969" y="1567"/>
                </a:lnTo>
                <a:lnTo>
                  <a:pt x="1969" y="1564"/>
                </a:lnTo>
                <a:lnTo>
                  <a:pt x="1966" y="1561"/>
                </a:lnTo>
                <a:lnTo>
                  <a:pt x="1965" y="1557"/>
                </a:lnTo>
                <a:lnTo>
                  <a:pt x="1964" y="1553"/>
                </a:lnTo>
                <a:lnTo>
                  <a:pt x="1964" y="1549"/>
                </a:lnTo>
                <a:lnTo>
                  <a:pt x="1964" y="1546"/>
                </a:lnTo>
                <a:lnTo>
                  <a:pt x="1966" y="1536"/>
                </a:lnTo>
                <a:lnTo>
                  <a:pt x="1969" y="1527"/>
                </a:lnTo>
                <a:lnTo>
                  <a:pt x="1969" y="1525"/>
                </a:lnTo>
                <a:lnTo>
                  <a:pt x="1970" y="1525"/>
                </a:lnTo>
                <a:lnTo>
                  <a:pt x="1970" y="1524"/>
                </a:lnTo>
                <a:lnTo>
                  <a:pt x="1972" y="1522"/>
                </a:lnTo>
                <a:lnTo>
                  <a:pt x="1972" y="1521"/>
                </a:lnTo>
                <a:lnTo>
                  <a:pt x="1973" y="1522"/>
                </a:lnTo>
                <a:lnTo>
                  <a:pt x="1972" y="1521"/>
                </a:lnTo>
                <a:lnTo>
                  <a:pt x="1973" y="1522"/>
                </a:lnTo>
                <a:lnTo>
                  <a:pt x="1981" y="1517"/>
                </a:lnTo>
                <a:lnTo>
                  <a:pt x="1981" y="1516"/>
                </a:lnTo>
                <a:lnTo>
                  <a:pt x="1981" y="1517"/>
                </a:lnTo>
                <a:lnTo>
                  <a:pt x="1981" y="1516"/>
                </a:lnTo>
                <a:lnTo>
                  <a:pt x="1981" y="1517"/>
                </a:lnTo>
                <a:lnTo>
                  <a:pt x="1985" y="1515"/>
                </a:lnTo>
                <a:lnTo>
                  <a:pt x="1986" y="1515"/>
                </a:lnTo>
                <a:lnTo>
                  <a:pt x="1987" y="1515"/>
                </a:lnTo>
                <a:lnTo>
                  <a:pt x="1990" y="1516"/>
                </a:lnTo>
                <a:lnTo>
                  <a:pt x="1990" y="1515"/>
                </a:lnTo>
                <a:lnTo>
                  <a:pt x="1991" y="1515"/>
                </a:lnTo>
                <a:lnTo>
                  <a:pt x="1991" y="1516"/>
                </a:lnTo>
                <a:lnTo>
                  <a:pt x="1992" y="1516"/>
                </a:lnTo>
                <a:lnTo>
                  <a:pt x="1994" y="1516"/>
                </a:lnTo>
                <a:lnTo>
                  <a:pt x="1995" y="1517"/>
                </a:lnTo>
                <a:lnTo>
                  <a:pt x="1996" y="1517"/>
                </a:lnTo>
                <a:lnTo>
                  <a:pt x="1997" y="1517"/>
                </a:lnTo>
                <a:lnTo>
                  <a:pt x="1997" y="1516"/>
                </a:lnTo>
                <a:lnTo>
                  <a:pt x="1998" y="1516"/>
                </a:lnTo>
                <a:lnTo>
                  <a:pt x="1998" y="1517"/>
                </a:lnTo>
                <a:lnTo>
                  <a:pt x="2000" y="1517"/>
                </a:lnTo>
                <a:lnTo>
                  <a:pt x="2002" y="1517"/>
                </a:lnTo>
                <a:lnTo>
                  <a:pt x="2004" y="1519"/>
                </a:lnTo>
                <a:lnTo>
                  <a:pt x="2004" y="1517"/>
                </a:lnTo>
                <a:lnTo>
                  <a:pt x="2005" y="1517"/>
                </a:lnTo>
                <a:lnTo>
                  <a:pt x="2004" y="1519"/>
                </a:lnTo>
                <a:lnTo>
                  <a:pt x="2006" y="1519"/>
                </a:lnTo>
                <a:lnTo>
                  <a:pt x="2007" y="1520"/>
                </a:lnTo>
                <a:lnTo>
                  <a:pt x="2008" y="1520"/>
                </a:lnTo>
                <a:lnTo>
                  <a:pt x="2010" y="1520"/>
                </a:lnTo>
                <a:lnTo>
                  <a:pt x="2011" y="1520"/>
                </a:lnTo>
                <a:lnTo>
                  <a:pt x="2011" y="1521"/>
                </a:lnTo>
                <a:lnTo>
                  <a:pt x="2013" y="1521"/>
                </a:lnTo>
                <a:lnTo>
                  <a:pt x="2015" y="1520"/>
                </a:lnTo>
                <a:lnTo>
                  <a:pt x="2016" y="1520"/>
                </a:lnTo>
                <a:lnTo>
                  <a:pt x="2016" y="1521"/>
                </a:lnTo>
                <a:lnTo>
                  <a:pt x="2019" y="1520"/>
                </a:lnTo>
                <a:lnTo>
                  <a:pt x="2020" y="1520"/>
                </a:lnTo>
                <a:lnTo>
                  <a:pt x="2020" y="1519"/>
                </a:lnTo>
                <a:lnTo>
                  <a:pt x="2020" y="1517"/>
                </a:lnTo>
                <a:lnTo>
                  <a:pt x="2019" y="1517"/>
                </a:lnTo>
                <a:lnTo>
                  <a:pt x="2017" y="1516"/>
                </a:lnTo>
                <a:lnTo>
                  <a:pt x="2016" y="1516"/>
                </a:lnTo>
                <a:lnTo>
                  <a:pt x="2015" y="1516"/>
                </a:lnTo>
                <a:lnTo>
                  <a:pt x="2013" y="1515"/>
                </a:lnTo>
                <a:lnTo>
                  <a:pt x="2012" y="1515"/>
                </a:lnTo>
                <a:lnTo>
                  <a:pt x="2006" y="1514"/>
                </a:lnTo>
                <a:lnTo>
                  <a:pt x="2003" y="1513"/>
                </a:lnTo>
                <a:lnTo>
                  <a:pt x="2002" y="1513"/>
                </a:lnTo>
                <a:lnTo>
                  <a:pt x="1999" y="1512"/>
                </a:lnTo>
                <a:lnTo>
                  <a:pt x="1997" y="1512"/>
                </a:lnTo>
                <a:lnTo>
                  <a:pt x="1996" y="1512"/>
                </a:lnTo>
                <a:lnTo>
                  <a:pt x="1994" y="1511"/>
                </a:lnTo>
                <a:lnTo>
                  <a:pt x="1992" y="1511"/>
                </a:lnTo>
                <a:lnTo>
                  <a:pt x="1991" y="1511"/>
                </a:lnTo>
                <a:lnTo>
                  <a:pt x="1990" y="1511"/>
                </a:lnTo>
                <a:lnTo>
                  <a:pt x="1989" y="1510"/>
                </a:lnTo>
                <a:lnTo>
                  <a:pt x="1988" y="1510"/>
                </a:lnTo>
                <a:lnTo>
                  <a:pt x="1987" y="1510"/>
                </a:lnTo>
                <a:lnTo>
                  <a:pt x="1986" y="1508"/>
                </a:lnTo>
                <a:lnTo>
                  <a:pt x="1986" y="1510"/>
                </a:lnTo>
                <a:lnTo>
                  <a:pt x="1985" y="1510"/>
                </a:lnTo>
                <a:lnTo>
                  <a:pt x="1985" y="1511"/>
                </a:lnTo>
                <a:lnTo>
                  <a:pt x="1981" y="1512"/>
                </a:lnTo>
                <a:lnTo>
                  <a:pt x="1980" y="1512"/>
                </a:lnTo>
                <a:lnTo>
                  <a:pt x="1979" y="1513"/>
                </a:lnTo>
                <a:lnTo>
                  <a:pt x="1974" y="1515"/>
                </a:lnTo>
                <a:lnTo>
                  <a:pt x="1973" y="1515"/>
                </a:lnTo>
                <a:lnTo>
                  <a:pt x="1973" y="1516"/>
                </a:lnTo>
                <a:lnTo>
                  <a:pt x="1972" y="1516"/>
                </a:lnTo>
                <a:lnTo>
                  <a:pt x="1971" y="1516"/>
                </a:lnTo>
                <a:lnTo>
                  <a:pt x="1971" y="1517"/>
                </a:lnTo>
                <a:lnTo>
                  <a:pt x="1970" y="1517"/>
                </a:lnTo>
                <a:lnTo>
                  <a:pt x="1967" y="1519"/>
                </a:lnTo>
                <a:lnTo>
                  <a:pt x="1966" y="1519"/>
                </a:lnTo>
                <a:lnTo>
                  <a:pt x="1966" y="1520"/>
                </a:lnTo>
                <a:lnTo>
                  <a:pt x="1965" y="1520"/>
                </a:lnTo>
                <a:lnTo>
                  <a:pt x="1965" y="1521"/>
                </a:lnTo>
                <a:lnTo>
                  <a:pt x="1964" y="1521"/>
                </a:lnTo>
                <a:lnTo>
                  <a:pt x="1962" y="1530"/>
                </a:lnTo>
                <a:lnTo>
                  <a:pt x="1962" y="1531"/>
                </a:lnTo>
                <a:lnTo>
                  <a:pt x="1962" y="1532"/>
                </a:lnTo>
                <a:lnTo>
                  <a:pt x="1962" y="1533"/>
                </a:lnTo>
                <a:lnTo>
                  <a:pt x="1961" y="1533"/>
                </a:lnTo>
                <a:lnTo>
                  <a:pt x="1961" y="1534"/>
                </a:lnTo>
                <a:lnTo>
                  <a:pt x="1962" y="1534"/>
                </a:lnTo>
                <a:lnTo>
                  <a:pt x="1962" y="1536"/>
                </a:lnTo>
                <a:lnTo>
                  <a:pt x="1961" y="1536"/>
                </a:lnTo>
                <a:lnTo>
                  <a:pt x="1961" y="1534"/>
                </a:lnTo>
                <a:lnTo>
                  <a:pt x="1961" y="1536"/>
                </a:lnTo>
                <a:lnTo>
                  <a:pt x="1961" y="1537"/>
                </a:lnTo>
                <a:lnTo>
                  <a:pt x="1960" y="1538"/>
                </a:lnTo>
                <a:lnTo>
                  <a:pt x="1958" y="1546"/>
                </a:lnTo>
                <a:lnTo>
                  <a:pt x="1957" y="1547"/>
                </a:lnTo>
                <a:lnTo>
                  <a:pt x="1957" y="1549"/>
                </a:lnTo>
                <a:lnTo>
                  <a:pt x="1958" y="1550"/>
                </a:lnTo>
                <a:lnTo>
                  <a:pt x="1960" y="1557"/>
                </a:lnTo>
                <a:lnTo>
                  <a:pt x="1960" y="1558"/>
                </a:lnTo>
                <a:lnTo>
                  <a:pt x="1961" y="1561"/>
                </a:lnTo>
                <a:lnTo>
                  <a:pt x="1961" y="1562"/>
                </a:lnTo>
                <a:lnTo>
                  <a:pt x="1961" y="1564"/>
                </a:lnTo>
                <a:lnTo>
                  <a:pt x="1961" y="1565"/>
                </a:lnTo>
                <a:lnTo>
                  <a:pt x="1962" y="1569"/>
                </a:lnTo>
                <a:lnTo>
                  <a:pt x="1963" y="1570"/>
                </a:lnTo>
                <a:lnTo>
                  <a:pt x="1963" y="1572"/>
                </a:lnTo>
                <a:lnTo>
                  <a:pt x="1963" y="1574"/>
                </a:lnTo>
                <a:lnTo>
                  <a:pt x="1964" y="1579"/>
                </a:lnTo>
                <a:lnTo>
                  <a:pt x="1964" y="1580"/>
                </a:lnTo>
                <a:lnTo>
                  <a:pt x="1964" y="1581"/>
                </a:lnTo>
                <a:lnTo>
                  <a:pt x="1964" y="1582"/>
                </a:lnTo>
                <a:lnTo>
                  <a:pt x="1964" y="1584"/>
                </a:lnTo>
                <a:lnTo>
                  <a:pt x="1965" y="1586"/>
                </a:lnTo>
                <a:lnTo>
                  <a:pt x="1965" y="1587"/>
                </a:lnTo>
                <a:lnTo>
                  <a:pt x="1966" y="1592"/>
                </a:lnTo>
                <a:lnTo>
                  <a:pt x="1966" y="1594"/>
                </a:lnTo>
                <a:lnTo>
                  <a:pt x="1965" y="1594"/>
                </a:lnTo>
                <a:lnTo>
                  <a:pt x="1964" y="1591"/>
                </a:lnTo>
                <a:lnTo>
                  <a:pt x="1964" y="1590"/>
                </a:lnTo>
                <a:lnTo>
                  <a:pt x="1963" y="1590"/>
                </a:lnTo>
                <a:lnTo>
                  <a:pt x="1963" y="1589"/>
                </a:lnTo>
                <a:lnTo>
                  <a:pt x="1963" y="1588"/>
                </a:lnTo>
                <a:lnTo>
                  <a:pt x="1962" y="1588"/>
                </a:lnTo>
                <a:lnTo>
                  <a:pt x="1962" y="1587"/>
                </a:lnTo>
                <a:lnTo>
                  <a:pt x="1962" y="1586"/>
                </a:lnTo>
                <a:lnTo>
                  <a:pt x="1961" y="1586"/>
                </a:lnTo>
                <a:lnTo>
                  <a:pt x="1960" y="1586"/>
                </a:lnTo>
                <a:lnTo>
                  <a:pt x="1960" y="1584"/>
                </a:lnTo>
                <a:lnTo>
                  <a:pt x="1958" y="1584"/>
                </a:lnTo>
                <a:lnTo>
                  <a:pt x="1957" y="1584"/>
                </a:lnTo>
                <a:lnTo>
                  <a:pt x="1956" y="1584"/>
                </a:lnTo>
                <a:lnTo>
                  <a:pt x="1956" y="1583"/>
                </a:lnTo>
                <a:lnTo>
                  <a:pt x="1955" y="1583"/>
                </a:lnTo>
                <a:lnTo>
                  <a:pt x="1955" y="1584"/>
                </a:lnTo>
                <a:lnTo>
                  <a:pt x="1954" y="1584"/>
                </a:lnTo>
                <a:lnTo>
                  <a:pt x="1953" y="1584"/>
                </a:lnTo>
                <a:lnTo>
                  <a:pt x="1953" y="1583"/>
                </a:lnTo>
                <a:lnTo>
                  <a:pt x="1953" y="1582"/>
                </a:lnTo>
                <a:lnTo>
                  <a:pt x="1953" y="1581"/>
                </a:lnTo>
                <a:lnTo>
                  <a:pt x="1952" y="1581"/>
                </a:lnTo>
                <a:lnTo>
                  <a:pt x="1952" y="1582"/>
                </a:lnTo>
                <a:lnTo>
                  <a:pt x="1953" y="1583"/>
                </a:lnTo>
                <a:lnTo>
                  <a:pt x="1952" y="1583"/>
                </a:lnTo>
                <a:lnTo>
                  <a:pt x="1952" y="1584"/>
                </a:lnTo>
                <a:lnTo>
                  <a:pt x="1950" y="1584"/>
                </a:lnTo>
                <a:lnTo>
                  <a:pt x="1950" y="1586"/>
                </a:lnTo>
                <a:lnTo>
                  <a:pt x="1952" y="1587"/>
                </a:lnTo>
                <a:lnTo>
                  <a:pt x="1952" y="1588"/>
                </a:lnTo>
                <a:lnTo>
                  <a:pt x="1952" y="1589"/>
                </a:lnTo>
                <a:lnTo>
                  <a:pt x="1952" y="1591"/>
                </a:lnTo>
                <a:lnTo>
                  <a:pt x="1950" y="1591"/>
                </a:lnTo>
                <a:lnTo>
                  <a:pt x="1949" y="1590"/>
                </a:lnTo>
                <a:lnTo>
                  <a:pt x="1949" y="1589"/>
                </a:lnTo>
                <a:lnTo>
                  <a:pt x="1948" y="1589"/>
                </a:lnTo>
                <a:lnTo>
                  <a:pt x="1946" y="1588"/>
                </a:lnTo>
                <a:lnTo>
                  <a:pt x="1945" y="1588"/>
                </a:lnTo>
                <a:lnTo>
                  <a:pt x="1944" y="1587"/>
                </a:lnTo>
                <a:lnTo>
                  <a:pt x="1942" y="1587"/>
                </a:lnTo>
                <a:lnTo>
                  <a:pt x="1941" y="1587"/>
                </a:lnTo>
                <a:lnTo>
                  <a:pt x="1939" y="1584"/>
                </a:lnTo>
                <a:lnTo>
                  <a:pt x="1938" y="1583"/>
                </a:lnTo>
                <a:lnTo>
                  <a:pt x="1937" y="1583"/>
                </a:lnTo>
                <a:lnTo>
                  <a:pt x="1937" y="1582"/>
                </a:lnTo>
                <a:lnTo>
                  <a:pt x="1936" y="1581"/>
                </a:lnTo>
                <a:lnTo>
                  <a:pt x="1935" y="1579"/>
                </a:lnTo>
                <a:lnTo>
                  <a:pt x="1936" y="1579"/>
                </a:lnTo>
                <a:lnTo>
                  <a:pt x="1935" y="1575"/>
                </a:lnTo>
                <a:lnTo>
                  <a:pt x="1932" y="1574"/>
                </a:lnTo>
                <a:lnTo>
                  <a:pt x="1932" y="1573"/>
                </a:lnTo>
                <a:lnTo>
                  <a:pt x="1931" y="1573"/>
                </a:lnTo>
                <a:lnTo>
                  <a:pt x="1931" y="1572"/>
                </a:lnTo>
                <a:lnTo>
                  <a:pt x="1930" y="1572"/>
                </a:lnTo>
                <a:lnTo>
                  <a:pt x="1930" y="1571"/>
                </a:lnTo>
                <a:lnTo>
                  <a:pt x="1930" y="1567"/>
                </a:lnTo>
                <a:lnTo>
                  <a:pt x="1929" y="1565"/>
                </a:lnTo>
                <a:lnTo>
                  <a:pt x="1929" y="1562"/>
                </a:lnTo>
                <a:lnTo>
                  <a:pt x="1929" y="1561"/>
                </a:lnTo>
                <a:lnTo>
                  <a:pt x="1928" y="1561"/>
                </a:lnTo>
                <a:lnTo>
                  <a:pt x="1928" y="1559"/>
                </a:lnTo>
                <a:lnTo>
                  <a:pt x="1928" y="1558"/>
                </a:lnTo>
                <a:lnTo>
                  <a:pt x="1929" y="1556"/>
                </a:lnTo>
                <a:lnTo>
                  <a:pt x="1932" y="1553"/>
                </a:lnTo>
                <a:lnTo>
                  <a:pt x="1933" y="1552"/>
                </a:lnTo>
                <a:lnTo>
                  <a:pt x="1935" y="1550"/>
                </a:lnTo>
                <a:lnTo>
                  <a:pt x="1935" y="1549"/>
                </a:lnTo>
                <a:lnTo>
                  <a:pt x="1938" y="1547"/>
                </a:lnTo>
                <a:lnTo>
                  <a:pt x="1938" y="1546"/>
                </a:lnTo>
                <a:lnTo>
                  <a:pt x="1939" y="1546"/>
                </a:lnTo>
                <a:lnTo>
                  <a:pt x="1939" y="1545"/>
                </a:lnTo>
                <a:lnTo>
                  <a:pt x="1938" y="1545"/>
                </a:lnTo>
                <a:lnTo>
                  <a:pt x="1938" y="1546"/>
                </a:lnTo>
                <a:lnTo>
                  <a:pt x="1937" y="1546"/>
                </a:lnTo>
                <a:lnTo>
                  <a:pt x="1937" y="1547"/>
                </a:lnTo>
                <a:lnTo>
                  <a:pt x="1936" y="1548"/>
                </a:lnTo>
                <a:lnTo>
                  <a:pt x="1935" y="1548"/>
                </a:lnTo>
                <a:lnTo>
                  <a:pt x="1935" y="1547"/>
                </a:lnTo>
                <a:lnTo>
                  <a:pt x="1933" y="1547"/>
                </a:lnTo>
                <a:lnTo>
                  <a:pt x="1933" y="1548"/>
                </a:lnTo>
                <a:lnTo>
                  <a:pt x="1932" y="1548"/>
                </a:lnTo>
                <a:lnTo>
                  <a:pt x="1932" y="1549"/>
                </a:lnTo>
                <a:lnTo>
                  <a:pt x="1932" y="1550"/>
                </a:lnTo>
                <a:lnTo>
                  <a:pt x="1932" y="1549"/>
                </a:lnTo>
                <a:lnTo>
                  <a:pt x="1932" y="1552"/>
                </a:lnTo>
                <a:lnTo>
                  <a:pt x="1932" y="1550"/>
                </a:lnTo>
                <a:lnTo>
                  <a:pt x="1932" y="1552"/>
                </a:lnTo>
                <a:lnTo>
                  <a:pt x="1932" y="1553"/>
                </a:lnTo>
                <a:lnTo>
                  <a:pt x="1930" y="1555"/>
                </a:lnTo>
                <a:lnTo>
                  <a:pt x="1929" y="1556"/>
                </a:lnTo>
                <a:lnTo>
                  <a:pt x="1928" y="1557"/>
                </a:lnTo>
                <a:lnTo>
                  <a:pt x="1927" y="1558"/>
                </a:lnTo>
                <a:lnTo>
                  <a:pt x="1925" y="1557"/>
                </a:lnTo>
                <a:lnTo>
                  <a:pt x="1924" y="1556"/>
                </a:lnTo>
                <a:lnTo>
                  <a:pt x="1925" y="1555"/>
                </a:lnTo>
                <a:lnTo>
                  <a:pt x="1924" y="1555"/>
                </a:lnTo>
                <a:lnTo>
                  <a:pt x="1924" y="1554"/>
                </a:lnTo>
                <a:lnTo>
                  <a:pt x="1925" y="1555"/>
                </a:lnTo>
                <a:lnTo>
                  <a:pt x="1925" y="1554"/>
                </a:lnTo>
                <a:lnTo>
                  <a:pt x="1927" y="1554"/>
                </a:lnTo>
                <a:lnTo>
                  <a:pt x="1928" y="1553"/>
                </a:lnTo>
                <a:lnTo>
                  <a:pt x="1928" y="1552"/>
                </a:lnTo>
                <a:lnTo>
                  <a:pt x="1928" y="1550"/>
                </a:lnTo>
                <a:lnTo>
                  <a:pt x="1928" y="1549"/>
                </a:lnTo>
                <a:lnTo>
                  <a:pt x="1929" y="1548"/>
                </a:lnTo>
                <a:lnTo>
                  <a:pt x="1929" y="1546"/>
                </a:lnTo>
                <a:lnTo>
                  <a:pt x="1930" y="1546"/>
                </a:lnTo>
                <a:lnTo>
                  <a:pt x="1931" y="1545"/>
                </a:lnTo>
                <a:lnTo>
                  <a:pt x="1932" y="1545"/>
                </a:lnTo>
                <a:lnTo>
                  <a:pt x="1932" y="1544"/>
                </a:lnTo>
                <a:lnTo>
                  <a:pt x="1933" y="1544"/>
                </a:lnTo>
                <a:lnTo>
                  <a:pt x="1935" y="1542"/>
                </a:lnTo>
                <a:lnTo>
                  <a:pt x="1936" y="1542"/>
                </a:lnTo>
                <a:lnTo>
                  <a:pt x="1937" y="1542"/>
                </a:lnTo>
                <a:lnTo>
                  <a:pt x="1938" y="1542"/>
                </a:lnTo>
                <a:lnTo>
                  <a:pt x="1938" y="1541"/>
                </a:lnTo>
                <a:lnTo>
                  <a:pt x="1938" y="1540"/>
                </a:lnTo>
                <a:lnTo>
                  <a:pt x="1938" y="1539"/>
                </a:lnTo>
                <a:lnTo>
                  <a:pt x="1939" y="1539"/>
                </a:lnTo>
                <a:lnTo>
                  <a:pt x="1939" y="1538"/>
                </a:lnTo>
                <a:lnTo>
                  <a:pt x="1939" y="1537"/>
                </a:lnTo>
                <a:lnTo>
                  <a:pt x="1939" y="1536"/>
                </a:lnTo>
                <a:lnTo>
                  <a:pt x="1938" y="1536"/>
                </a:lnTo>
                <a:lnTo>
                  <a:pt x="1938" y="1534"/>
                </a:lnTo>
                <a:lnTo>
                  <a:pt x="1937" y="1534"/>
                </a:lnTo>
                <a:lnTo>
                  <a:pt x="1937" y="1533"/>
                </a:lnTo>
                <a:lnTo>
                  <a:pt x="1936" y="1533"/>
                </a:lnTo>
                <a:lnTo>
                  <a:pt x="1936" y="1532"/>
                </a:lnTo>
                <a:lnTo>
                  <a:pt x="1935" y="1532"/>
                </a:lnTo>
                <a:lnTo>
                  <a:pt x="1935" y="1531"/>
                </a:lnTo>
                <a:lnTo>
                  <a:pt x="1933" y="1531"/>
                </a:lnTo>
                <a:lnTo>
                  <a:pt x="1935" y="1531"/>
                </a:lnTo>
                <a:lnTo>
                  <a:pt x="1936" y="1531"/>
                </a:lnTo>
                <a:lnTo>
                  <a:pt x="1936" y="1530"/>
                </a:lnTo>
                <a:lnTo>
                  <a:pt x="1937" y="1530"/>
                </a:lnTo>
                <a:lnTo>
                  <a:pt x="1936" y="1529"/>
                </a:lnTo>
                <a:lnTo>
                  <a:pt x="1936" y="1528"/>
                </a:lnTo>
                <a:lnTo>
                  <a:pt x="1935" y="1527"/>
                </a:lnTo>
                <a:lnTo>
                  <a:pt x="1935" y="1525"/>
                </a:lnTo>
                <a:lnTo>
                  <a:pt x="1935" y="1524"/>
                </a:lnTo>
                <a:lnTo>
                  <a:pt x="1935" y="1523"/>
                </a:lnTo>
                <a:lnTo>
                  <a:pt x="1933" y="1523"/>
                </a:lnTo>
                <a:lnTo>
                  <a:pt x="1933" y="1524"/>
                </a:lnTo>
                <a:lnTo>
                  <a:pt x="1935" y="1524"/>
                </a:lnTo>
                <a:lnTo>
                  <a:pt x="1935" y="1525"/>
                </a:lnTo>
                <a:lnTo>
                  <a:pt x="1935" y="1527"/>
                </a:lnTo>
                <a:lnTo>
                  <a:pt x="1935" y="1528"/>
                </a:lnTo>
                <a:lnTo>
                  <a:pt x="1936" y="1528"/>
                </a:lnTo>
                <a:lnTo>
                  <a:pt x="1936" y="1529"/>
                </a:lnTo>
                <a:lnTo>
                  <a:pt x="1936" y="1530"/>
                </a:lnTo>
                <a:lnTo>
                  <a:pt x="1935" y="1530"/>
                </a:lnTo>
                <a:lnTo>
                  <a:pt x="1933" y="1530"/>
                </a:lnTo>
                <a:lnTo>
                  <a:pt x="1933" y="1531"/>
                </a:lnTo>
                <a:lnTo>
                  <a:pt x="1933" y="1532"/>
                </a:lnTo>
                <a:lnTo>
                  <a:pt x="1935" y="1532"/>
                </a:lnTo>
                <a:lnTo>
                  <a:pt x="1936" y="1533"/>
                </a:lnTo>
                <a:lnTo>
                  <a:pt x="1936" y="1534"/>
                </a:lnTo>
                <a:lnTo>
                  <a:pt x="1937" y="1534"/>
                </a:lnTo>
                <a:lnTo>
                  <a:pt x="1938" y="1536"/>
                </a:lnTo>
                <a:lnTo>
                  <a:pt x="1939" y="1537"/>
                </a:lnTo>
                <a:lnTo>
                  <a:pt x="1939" y="1538"/>
                </a:lnTo>
                <a:lnTo>
                  <a:pt x="1938" y="1538"/>
                </a:lnTo>
                <a:lnTo>
                  <a:pt x="1938" y="1539"/>
                </a:lnTo>
                <a:lnTo>
                  <a:pt x="1937" y="1539"/>
                </a:lnTo>
                <a:lnTo>
                  <a:pt x="1937" y="1540"/>
                </a:lnTo>
                <a:lnTo>
                  <a:pt x="1937" y="1541"/>
                </a:lnTo>
                <a:lnTo>
                  <a:pt x="1936" y="1541"/>
                </a:lnTo>
                <a:lnTo>
                  <a:pt x="1935" y="1541"/>
                </a:lnTo>
                <a:lnTo>
                  <a:pt x="1933" y="1541"/>
                </a:lnTo>
                <a:lnTo>
                  <a:pt x="1933" y="1542"/>
                </a:lnTo>
                <a:lnTo>
                  <a:pt x="1932" y="1542"/>
                </a:lnTo>
                <a:lnTo>
                  <a:pt x="1932" y="1544"/>
                </a:lnTo>
                <a:lnTo>
                  <a:pt x="1930" y="1545"/>
                </a:lnTo>
                <a:lnTo>
                  <a:pt x="1929" y="1545"/>
                </a:lnTo>
                <a:lnTo>
                  <a:pt x="1929" y="1546"/>
                </a:lnTo>
                <a:lnTo>
                  <a:pt x="1928" y="1546"/>
                </a:lnTo>
                <a:lnTo>
                  <a:pt x="1928" y="1547"/>
                </a:lnTo>
                <a:lnTo>
                  <a:pt x="1928" y="1548"/>
                </a:lnTo>
                <a:lnTo>
                  <a:pt x="1928" y="1549"/>
                </a:lnTo>
                <a:lnTo>
                  <a:pt x="1928" y="1550"/>
                </a:lnTo>
                <a:lnTo>
                  <a:pt x="1927" y="1550"/>
                </a:lnTo>
                <a:lnTo>
                  <a:pt x="1927" y="1552"/>
                </a:lnTo>
                <a:lnTo>
                  <a:pt x="1927" y="1553"/>
                </a:lnTo>
                <a:lnTo>
                  <a:pt x="1925" y="1553"/>
                </a:lnTo>
                <a:lnTo>
                  <a:pt x="1925" y="1552"/>
                </a:lnTo>
                <a:lnTo>
                  <a:pt x="1925" y="1553"/>
                </a:lnTo>
                <a:lnTo>
                  <a:pt x="1924" y="1553"/>
                </a:lnTo>
                <a:lnTo>
                  <a:pt x="1924" y="1552"/>
                </a:lnTo>
                <a:lnTo>
                  <a:pt x="1923" y="1546"/>
                </a:lnTo>
                <a:lnTo>
                  <a:pt x="1922" y="1541"/>
                </a:lnTo>
                <a:lnTo>
                  <a:pt x="1921" y="1537"/>
                </a:lnTo>
                <a:lnTo>
                  <a:pt x="1922" y="1537"/>
                </a:lnTo>
                <a:lnTo>
                  <a:pt x="1925" y="1545"/>
                </a:lnTo>
                <a:lnTo>
                  <a:pt x="1923" y="1534"/>
                </a:lnTo>
                <a:lnTo>
                  <a:pt x="1925" y="1533"/>
                </a:lnTo>
                <a:lnTo>
                  <a:pt x="1930" y="1532"/>
                </a:lnTo>
                <a:lnTo>
                  <a:pt x="1929" y="1532"/>
                </a:lnTo>
                <a:lnTo>
                  <a:pt x="1929" y="1531"/>
                </a:lnTo>
                <a:lnTo>
                  <a:pt x="1925" y="1532"/>
                </a:lnTo>
                <a:lnTo>
                  <a:pt x="1922" y="1532"/>
                </a:lnTo>
                <a:lnTo>
                  <a:pt x="1919" y="1533"/>
                </a:lnTo>
                <a:lnTo>
                  <a:pt x="1921" y="1541"/>
                </a:lnTo>
                <a:lnTo>
                  <a:pt x="1922" y="1547"/>
                </a:lnTo>
                <a:lnTo>
                  <a:pt x="1923" y="1552"/>
                </a:lnTo>
                <a:lnTo>
                  <a:pt x="1923" y="1556"/>
                </a:lnTo>
                <a:lnTo>
                  <a:pt x="1924" y="1562"/>
                </a:lnTo>
                <a:lnTo>
                  <a:pt x="1925" y="1565"/>
                </a:lnTo>
                <a:lnTo>
                  <a:pt x="1927" y="1569"/>
                </a:lnTo>
                <a:lnTo>
                  <a:pt x="1927" y="1571"/>
                </a:lnTo>
                <a:lnTo>
                  <a:pt x="1928" y="1574"/>
                </a:lnTo>
                <a:lnTo>
                  <a:pt x="1929" y="1577"/>
                </a:lnTo>
                <a:lnTo>
                  <a:pt x="1930" y="1581"/>
                </a:lnTo>
                <a:lnTo>
                  <a:pt x="1931" y="1588"/>
                </a:lnTo>
                <a:lnTo>
                  <a:pt x="1928" y="1594"/>
                </a:lnTo>
                <a:lnTo>
                  <a:pt x="1914" y="1594"/>
                </a:lnTo>
                <a:lnTo>
                  <a:pt x="1913" y="1592"/>
                </a:lnTo>
                <a:lnTo>
                  <a:pt x="1912" y="1592"/>
                </a:lnTo>
                <a:lnTo>
                  <a:pt x="1911" y="1592"/>
                </a:lnTo>
                <a:lnTo>
                  <a:pt x="1911" y="1591"/>
                </a:lnTo>
                <a:lnTo>
                  <a:pt x="1910" y="1591"/>
                </a:lnTo>
                <a:lnTo>
                  <a:pt x="1910" y="1590"/>
                </a:lnTo>
                <a:lnTo>
                  <a:pt x="1908" y="1590"/>
                </a:lnTo>
                <a:lnTo>
                  <a:pt x="1908" y="1589"/>
                </a:lnTo>
                <a:lnTo>
                  <a:pt x="1908" y="1588"/>
                </a:lnTo>
                <a:lnTo>
                  <a:pt x="1908" y="1587"/>
                </a:lnTo>
                <a:lnTo>
                  <a:pt x="1907" y="1586"/>
                </a:lnTo>
                <a:lnTo>
                  <a:pt x="1905" y="1575"/>
                </a:lnTo>
                <a:lnTo>
                  <a:pt x="1904" y="1565"/>
                </a:lnTo>
                <a:lnTo>
                  <a:pt x="1902" y="1555"/>
                </a:lnTo>
                <a:lnTo>
                  <a:pt x="1899" y="1546"/>
                </a:lnTo>
                <a:lnTo>
                  <a:pt x="1898" y="1536"/>
                </a:lnTo>
                <a:lnTo>
                  <a:pt x="1896" y="1525"/>
                </a:lnTo>
                <a:lnTo>
                  <a:pt x="1895" y="1516"/>
                </a:lnTo>
                <a:lnTo>
                  <a:pt x="1895" y="1515"/>
                </a:lnTo>
                <a:lnTo>
                  <a:pt x="1894" y="1515"/>
                </a:lnTo>
                <a:lnTo>
                  <a:pt x="1894" y="1514"/>
                </a:lnTo>
                <a:lnTo>
                  <a:pt x="1895" y="1514"/>
                </a:lnTo>
                <a:lnTo>
                  <a:pt x="1894" y="1513"/>
                </a:lnTo>
                <a:lnTo>
                  <a:pt x="1896" y="1513"/>
                </a:lnTo>
                <a:lnTo>
                  <a:pt x="1898" y="1512"/>
                </a:lnTo>
                <a:lnTo>
                  <a:pt x="1898" y="1511"/>
                </a:lnTo>
                <a:lnTo>
                  <a:pt x="1897" y="1510"/>
                </a:lnTo>
                <a:lnTo>
                  <a:pt x="1897" y="1508"/>
                </a:lnTo>
                <a:lnTo>
                  <a:pt x="1896" y="1507"/>
                </a:lnTo>
                <a:lnTo>
                  <a:pt x="1895" y="1507"/>
                </a:lnTo>
                <a:lnTo>
                  <a:pt x="1890" y="1508"/>
                </a:lnTo>
                <a:lnTo>
                  <a:pt x="1890" y="1510"/>
                </a:lnTo>
                <a:lnTo>
                  <a:pt x="1889" y="1511"/>
                </a:lnTo>
                <a:lnTo>
                  <a:pt x="1890" y="1516"/>
                </a:lnTo>
                <a:lnTo>
                  <a:pt x="1890" y="1519"/>
                </a:lnTo>
                <a:lnTo>
                  <a:pt x="1893" y="1527"/>
                </a:lnTo>
                <a:lnTo>
                  <a:pt x="1894" y="1537"/>
                </a:lnTo>
                <a:lnTo>
                  <a:pt x="1896" y="1546"/>
                </a:lnTo>
                <a:lnTo>
                  <a:pt x="1896" y="1547"/>
                </a:lnTo>
                <a:lnTo>
                  <a:pt x="1898" y="1556"/>
                </a:lnTo>
                <a:lnTo>
                  <a:pt x="1899" y="1566"/>
                </a:lnTo>
                <a:lnTo>
                  <a:pt x="1902" y="1577"/>
                </a:lnTo>
                <a:lnTo>
                  <a:pt x="1904" y="1586"/>
                </a:lnTo>
                <a:lnTo>
                  <a:pt x="1907" y="1608"/>
                </a:lnTo>
                <a:lnTo>
                  <a:pt x="1906" y="1609"/>
                </a:lnTo>
                <a:lnTo>
                  <a:pt x="1905" y="1609"/>
                </a:lnTo>
                <a:lnTo>
                  <a:pt x="1900" y="1609"/>
                </a:lnTo>
                <a:lnTo>
                  <a:pt x="1898" y="1609"/>
                </a:lnTo>
                <a:lnTo>
                  <a:pt x="1896" y="1609"/>
                </a:lnTo>
                <a:lnTo>
                  <a:pt x="1894" y="1609"/>
                </a:lnTo>
                <a:lnTo>
                  <a:pt x="1893" y="1609"/>
                </a:lnTo>
                <a:lnTo>
                  <a:pt x="1890" y="1611"/>
                </a:lnTo>
                <a:lnTo>
                  <a:pt x="1889" y="1611"/>
                </a:lnTo>
                <a:lnTo>
                  <a:pt x="1888" y="1611"/>
                </a:lnTo>
                <a:lnTo>
                  <a:pt x="1888" y="1612"/>
                </a:lnTo>
                <a:lnTo>
                  <a:pt x="1883" y="1612"/>
                </a:lnTo>
                <a:lnTo>
                  <a:pt x="1863" y="1616"/>
                </a:lnTo>
                <a:lnTo>
                  <a:pt x="1846" y="1616"/>
                </a:lnTo>
                <a:lnTo>
                  <a:pt x="1835" y="1604"/>
                </a:lnTo>
                <a:lnTo>
                  <a:pt x="1833" y="1603"/>
                </a:lnTo>
                <a:lnTo>
                  <a:pt x="1833" y="1601"/>
                </a:lnTo>
                <a:lnTo>
                  <a:pt x="1833" y="1600"/>
                </a:lnTo>
                <a:lnTo>
                  <a:pt x="1832" y="1599"/>
                </a:lnTo>
                <a:lnTo>
                  <a:pt x="1832" y="1598"/>
                </a:lnTo>
                <a:lnTo>
                  <a:pt x="1832" y="1597"/>
                </a:lnTo>
                <a:lnTo>
                  <a:pt x="1833" y="1597"/>
                </a:lnTo>
                <a:lnTo>
                  <a:pt x="1833" y="1596"/>
                </a:lnTo>
                <a:lnTo>
                  <a:pt x="1833" y="1595"/>
                </a:lnTo>
                <a:lnTo>
                  <a:pt x="1833" y="1594"/>
                </a:lnTo>
                <a:lnTo>
                  <a:pt x="1835" y="1594"/>
                </a:lnTo>
                <a:lnTo>
                  <a:pt x="1835" y="1592"/>
                </a:lnTo>
                <a:lnTo>
                  <a:pt x="1835" y="1591"/>
                </a:lnTo>
                <a:lnTo>
                  <a:pt x="1835" y="1590"/>
                </a:lnTo>
                <a:lnTo>
                  <a:pt x="1836" y="1589"/>
                </a:lnTo>
                <a:lnTo>
                  <a:pt x="1836" y="1588"/>
                </a:lnTo>
                <a:lnTo>
                  <a:pt x="1837" y="1587"/>
                </a:lnTo>
                <a:lnTo>
                  <a:pt x="1838" y="1587"/>
                </a:lnTo>
                <a:lnTo>
                  <a:pt x="1839" y="1587"/>
                </a:lnTo>
                <a:lnTo>
                  <a:pt x="1840" y="1587"/>
                </a:lnTo>
                <a:lnTo>
                  <a:pt x="1840" y="1586"/>
                </a:lnTo>
                <a:lnTo>
                  <a:pt x="1839" y="1586"/>
                </a:lnTo>
                <a:lnTo>
                  <a:pt x="1839" y="1584"/>
                </a:lnTo>
                <a:lnTo>
                  <a:pt x="1840" y="1584"/>
                </a:lnTo>
                <a:lnTo>
                  <a:pt x="1840" y="1583"/>
                </a:lnTo>
                <a:lnTo>
                  <a:pt x="1840" y="1582"/>
                </a:lnTo>
                <a:lnTo>
                  <a:pt x="1841" y="1582"/>
                </a:lnTo>
                <a:lnTo>
                  <a:pt x="1841" y="1581"/>
                </a:lnTo>
                <a:lnTo>
                  <a:pt x="1841" y="1580"/>
                </a:lnTo>
                <a:lnTo>
                  <a:pt x="1841" y="1579"/>
                </a:lnTo>
                <a:lnTo>
                  <a:pt x="1841" y="1580"/>
                </a:lnTo>
                <a:lnTo>
                  <a:pt x="1843" y="1580"/>
                </a:lnTo>
                <a:lnTo>
                  <a:pt x="1841" y="1580"/>
                </a:lnTo>
                <a:lnTo>
                  <a:pt x="1841" y="1579"/>
                </a:lnTo>
                <a:lnTo>
                  <a:pt x="1843" y="1579"/>
                </a:lnTo>
                <a:lnTo>
                  <a:pt x="1843" y="1578"/>
                </a:lnTo>
                <a:lnTo>
                  <a:pt x="1844" y="1578"/>
                </a:lnTo>
                <a:lnTo>
                  <a:pt x="1844" y="1577"/>
                </a:lnTo>
                <a:lnTo>
                  <a:pt x="1845" y="1577"/>
                </a:lnTo>
                <a:lnTo>
                  <a:pt x="1845" y="1575"/>
                </a:lnTo>
                <a:lnTo>
                  <a:pt x="1846" y="1575"/>
                </a:lnTo>
                <a:lnTo>
                  <a:pt x="1847" y="1575"/>
                </a:lnTo>
                <a:lnTo>
                  <a:pt x="1847" y="1574"/>
                </a:lnTo>
                <a:lnTo>
                  <a:pt x="1847" y="1573"/>
                </a:lnTo>
                <a:lnTo>
                  <a:pt x="1846" y="1573"/>
                </a:lnTo>
                <a:lnTo>
                  <a:pt x="1846" y="1572"/>
                </a:lnTo>
                <a:lnTo>
                  <a:pt x="1844" y="1572"/>
                </a:lnTo>
                <a:lnTo>
                  <a:pt x="1843" y="1572"/>
                </a:lnTo>
                <a:lnTo>
                  <a:pt x="1841" y="1572"/>
                </a:lnTo>
                <a:lnTo>
                  <a:pt x="1840" y="1572"/>
                </a:lnTo>
                <a:lnTo>
                  <a:pt x="1839" y="1573"/>
                </a:lnTo>
                <a:lnTo>
                  <a:pt x="1838" y="1573"/>
                </a:lnTo>
                <a:lnTo>
                  <a:pt x="1837" y="1574"/>
                </a:lnTo>
                <a:lnTo>
                  <a:pt x="1836" y="1577"/>
                </a:lnTo>
                <a:lnTo>
                  <a:pt x="1835" y="1577"/>
                </a:lnTo>
                <a:lnTo>
                  <a:pt x="1833" y="1577"/>
                </a:lnTo>
                <a:lnTo>
                  <a:pt x="1833" y="1578"/>
                </a:lnTo>
                <a:lnTo>
                  <a:pt x="1832" y="1578"/>
                </a:lnTo>
                <a:lnTo>
                  <a:pt x="1831" y="1578"/>
                </a:lnTo>
                <a:lnTo>
                  <a:pt x="1830" y="1578"/>
                </a:lnTo>
                <a:lnTo>
                  <a:pt x="1829" y="1578"/>
                </a:lnTo>
                <a:lnTo>
                  <a:pt x="1828" y="1578"/>
                </a:lnTo>
                <a:lnTo>
                  <a:pt x="1827" y="1578"/>
                </a:lnTo>
                <a:lnTo>
                  <a:pt x="1826" y="1578"/>
                </a:lnTo>
                <a:lnTo>
                  <a:pt x="1824" y="1578"/>
                </a:lnTo>
                <a:lnTo>
                  <a:pt x="1824" y="1577"/>
                </a:lnTo>
                <a:lnTo>
                  <a:pt x="1823" y="1577"/>
                </a:lnTo>
                <a:lnTo>
                  <a:pt x="1822" y="1577"/>
                </a:lnTo>
                <a:lnTo>
                  <a:pt x="1821" y="1575"/>
                </a:lnTo>
                <a:lnTo>
                  <a:pt x="1821" y="1574"/>
                </a:lnTo>
                <a:lnTo>
                  <a:pt x="1820" y="1574"/>
                </a:lnTo>
                <a:lnTo>
                  <a:pt x="1819" y="1574"/>
                </a:lnTo>
                <a:lnTo>
                  <a:pt x="1818" y="1574"/>
                </a:lnTo>
                <a:lnTo>
                  <a:pt x="1816" y="1573"/>
                </a:lnTo>
                <a:lnTo>
                  <a:pt x="1815" y="1573"/>
                </a:lnTo>
                <a:lnTo>
                  <a:pt x="1815" y="1572"/>
                </a:lnTo>
                <a:lnTo>
                  <a:pt x="1815" y="1571"/>
                </a:lnTo>
                <a:lnTo>
                  <a:pt x="1815" y="1570"/>
                </a:lnTo>
                <a:lnTo>
                  <a:pt x="1815" y="1569"/>
                </a:lnTo>
                <a:lnTo>
                  <a:pt x="1814" y="1567"/>
                </a:lnTo>
                <a:lnTo>
                  <a:pt x="1814" y="1566"/>
                </a:lnTo>
                <a:lnTo>
                  <a:pt x="1814" y="1565"/>
                </a:lnTo>
                <a:lnTo>
                  <a:pt x="1813" y="1565"/>
                </a:lnTo>
                <a:lnTo>
                  <a:pt x="1813" y="1564"/>
                </a:lnTo>
                <a:lnTo>
                  <a:pt x="1812" y="1564"/>
                </a:lnTo>
                <a:lnTo>
                  <a:pt x="1811" y="1564"/>
                </a:lnTo>
                <a:lnTo>
                  <a:pt x="1811" y="1565"/>
                </a:lnTo>
                <a:lnTo>
                  <a:pt x="1811" y="1564"/>
                </a:lnTo>
                <a:lnTo>
                  <a:pt x="1810" y="1565"/>
                </a:lnTo>
                <a:lnTo>
                  <a:pt x="1808" y="1565"/>
                </a:lnTo>
                <a:lnTo>
                  <a:pt x="1807" y="1564"/>
                </a:lnTo>
                <a:lnTo>
                  <a:pt x="1806" y="1564"/>
                </a:lnTo>
                <a:lnTo>
                  <a:pt x="1806" y="1563"/>
                </a:lnTo>
                <a:lnTo>
                  <a:pt x="1805" y="1562"/>
                </a:lnTo>
                <a:lnTo>
                  <a:pt x="1805" y="1561"/>
                </a:lnTo>
                <a:lnTo>
                  <a:pt x="1805" y="1559"/>
                </a:lnTo>
                <a:lnTo>
                  <a:pt x="1804" y="1558"/>
                </a:lnTo>
                <a:lnTo>
                  <a:pt x="1804" y="1557"/>
                </a:lnTo>
                <a:lnTo>
                  <a:pt x="1804" y="1556"/>
                </a:lnTo>
                <a:lnTo>
                  <a:pt x="1803" y="1556"/>
                </a:lnTo>
                <a:lnTo>
                  <a:pt x="1802" y="1555"/>
                </a:lnTo>
                <a:lnTo>
                  <a:pt x="1802" y="1554"/>
                </a:lnTo>
                <a:lnTo>
                  <a:pt x="1802" y="1553"/>
                </a:lnTo>
                <a:lnTo>
                  <a:pt x="1802" y="1552"/>
                </a:lnTo>
                <a:lnTo>
                  <a:pt x="1801" y="1552"/>
                </a:lnTo>
                <a:lnTo>
                  <a:pt x="1801" y="1550"/>
                </a:lnTo>
                <a:lnTo>
                  <a:pt x="1799" y="1550"/>
                </a:lnTo>
                <a:lnTo>
                  <a:pt x="1798" y="1549"/>
                </a:lnTo>
                <a:lnTo>
                  <a:pt x="1795" y="1546"/>
                </a:lnTo>
                <a:lnTo>
                  <a:pt x="1795" y="1545"/>
                </a:lnTo>
                <a:lnTo>
                  <a:pt x="1794" y="1545"/>
                </a:lnTo>
                <a:lnTo>
                  <a:pt x="1793" y="1544"/>
                </a:lnTo>
                <a:lnTo>
                  <a:pt x="1793" y="1542"/>
                </a:lnTo>
                <a:lnTo>
                  <a:pt x="1791" y="1542"/>
                </a:lnTo>
                <a:lnTo>
                  <a:pt x="1793" y="1542"/>
                </a:lnTo>
                <a:lnTo>
                  <a:pt x="1794" y="1542"/>
                </a:lnTo>
                <a:lnTo>
                  <a:pt x="1795" y="1542"/>
                </a:lnTo>
                <a:lnTo>
                  <a:pt x="1796" y="1542"/>
                </a:lnTo>
                <a:lnTo>
                  <a:pt x="1796" y="1541"/>
                </a:lnTo>
                <a:lnTo>
                  <a:pt x="1797" y="1540"/>
                </a:lnTo>
                <a:lnTo>
                  <a:pt x="1798" y="1540"/>
                </a:lnTo>
                <a:lnTo>
                  <a:pt x="1798" y="1541"/>
                </a:lnTo>
                <a:lnTo>
                  <a:pt x="1798" y="1540"/>
                </a:lnTo>
                <a:lnTo>
                  <a:pt x="1799" y="1540"/>
                </a:lnTo>
                <a:lnTo>
                  <a:pt x="1798" y="1539"/>
                </a:lnTo>
                <a:lnTo>
                  <a:pt x="1798" y="1538"/>
                </a:lnTo>
                <a:lnTo>
                  <a:pt x="1798" y="1539"/>
                </a:lnTo>
                <a:lnTo>
                  <a:pt x="1799" y="1538"/>
                </a:lnTo>
                <a:lnTo>
                  <a:pt x="1799" y="1537"/>
                </a:lnTo>
                <a:lnTo>
                  <a:pt x="1798" y="1536"/>
                </a:lnTo>
                <a:lnTo>
                  <a:pt x="1799" y="1536"/>
                </a:lnTo>
                <a:lnTo>
                  <a:pt x="1799" y="1534"/>
                </a:lnTo>
                <a:lnTo>
                  <a:pt x="1801" y="1534"/>
                </a:lnTo>
                <a:lnTo>
                  <a:pt x="1801" y="1533"/>
                </a:lnTo>
                <a:lnTo>
                  <a:pt x="1801" y="1532"/>
                </a:lnTo>
                <a:lnTo>
                  <a:pt x="1801" y="1531"/>
                </a:lnTo>
                <a:lnTo>
                  <a:pt x="1799" y="1531"/>
                </a:lnTo>
                <a:lnTo>
                  <a:pt x="1799" y="1530"/>
                </a:lnTo>
                <a:lnTo>
                  <a:pt x="1798" y="1530"/>
                </a:lnTo>
                <a:lnTo>
                  <a:pt x="1797" y="1530"/>
                </a:lnTo>
                <a:lnTo>
                  <a:pt x="1797" y="1529"/>
                </a:lnTo>
                <a:lnTo>
                  <a:pt x="1796" y="1529"/>
                </a:lnTo>
                <a:lnTo>
                  <a:pt x="1796" y="1530"/>
                </a:lnTo>
                <a:lnTo>
                  <a:pt x="1797" y="1530"/>
                </a:lnTo>
                <a:lnTo>
                  <a:pt x="1796" y="1530"/>
                </a:lnTo>
                <a:lnTo>
                  <a:pt x="1796" y="1531"/>
                </a:lnTo>
                <a:lnTo>
                  <a:pt x="1795" y="1531"/>
                </a:lnTo>
                <a:lnTo>
                  <a:pt x="1794" y="1532"/>
                </a:lnTo>
                <a:lnTo>
                  <a:pt x="1794" y="1531"/>
                </a:lnTo>
                <a:lnTo>
                  <a:pt x="1794" y="1530"/>
                </a:lnTo>
                <a:lnTo>
                  <a:pt x="1795" y="1530"/>
                </a:lnTo>
                <a:lnTo>
                  <a:pt x="1795" y="1529"/>
                </a:lnTo>
                <a:lnTo>
                  <a:pt x="1796" y="1529"/>
                </a:lnTo>
                <a:lnTo>
                  <a:pt x="1796" y="1528"/>
                </a:lnTo>
                <a:lnTo>
                  <a:pt x="1796" y="1527"/>
                </a:lnTo>
                <a:lnTo>
                  <a:pt x="1796" y="1525"/>
                </a:lnTo>
                <a:lnTo>
                  <a:pt x="1795" y="1525"/>
                </a:lnTo>
                <a:lnTo>
                  <a:pt x="1795" y="1527"/>
                </a:lnTo>
                <a:lnTo>
                  <a:pt x="1795" y="1528"/>
                </a:lnTo>
                <a:lnTo>
                  <a:pt x="1794" y="1528"/>
                </a:lnTo>
                <a:lnTo>
                  <a:pt x="1794" y="1529"/>
                </a:lnTo>
                <a:lnTo>
                  <a:pt x="1793" y="1529"/>
                </a:lnTo>
                <a:lnTo>
                  <a:pt x="1793" y="1530"/>
                </a:lnTo>
                <a:lnTo>
                  <a:pt x="1793" y="1531"/>
                </a:lnTo>
                <a:lnTo>
                  <a:pt x="1793" y="1532"/>
                </a:lnTo>
                <a:lnTo>
                  <a:pt x="1794" y="1533"/>
                </a:lnTo>
                <a:lnTo>
                  <a:pt x="1795" y="1533"/>
                </a:lnTo>
                <a:lnTo>
                  <a:pt x="1796" y="1533"/>
                </a:lnTo>
                <a:lnTo>
                  <a:pt x="1796" y="1532"/>
                </a:lnTo>
                <a:lnTo>
                  <a:pt x="1797" y="1532"/>
                </a:lnTo>
                <a:lnTo>
                  <a:pt x="1798" y="1532"/>
                </a:lnTo>
                <a:lnTo>
                  <a:pt x="1799" y="1532"/>
                </a:lnTo>
                <a:lnTo>
                  <a:pt x="1798" y="1533"/>
                </a:lnTo>
                <a:lnTo>
                  <a:pt x="1797" y="1533"/>
                </a:lnTo>
                <a:lnTo>
                  <a:pt x="1797" y="1534"/>
                </a:lnTo>
                <a:lnTo>
                  <a:pt x="1796" y="1534"/>
                </a:lnTo>
                <a:lnTo>
                  <a:pt x="1796" y="1536"/>
                </a:lnTo>
                <a:lnTo>
                  <a:pt x="1797" y="1537"/>
                </a:lnTo>
                <a:lnTo>
                  <a:pt x="1797" y="1538"/>
                </a:lnTo>
                <a:lnTo>
                  <a:pt x="1797" y="1539"/>
                </a:lnTo>
                <a:lnTo>
                  <a:pt x="1796" y="1539"/>
                </a:lnTo>
                <a:lnTo>
                  <a:pt x="1795" y="1539"/>
                </a:lnTo>
                <a:lnTo>
                  <a:pt x="1795" y="1540"/>
                </a:lnTo>
                <a:lnTo>
                  <a:pt x="1793" y="1540"/>
                </a:lnTo>
                <a:lnTo>
                  <a:pt x="1791" y="1540"/>
                </a:lnTo>
                <a:lnTo>
                  <a:pt x="1791" y="1539"/>
                </a:lnTo>
                <a:lnTo>
                  <a:pt x="1791" y="1538"/>
                </a:lnTo>
                <a:lnTo>
                  <a:pt x="1791" y="1537"/>
                </a:lnTo>
                <a:lnTo>
                  <a:pt x="1791" y="1536"/>
                </a:lnTo>
                <a:lnTo>
                  <a:pt x="1791" y="1534"/>
                </a:lnTo>
                <a:lnTo>
                  <a:pt x="1790" y="1534"/>
                </a:lnTo>
                <a:lnTo>
                  <a:pt x="1790" y="1533"/>
                </a:lnTo>
                <a:lnTo>
                  <a:pt x="1786" y="1536"/>
                </a:lnTo>
                <a:lnTo>
                  <a:pt x="1785" y="1537"/>
                </a:lnTo>
                <a:lnTo>
                  <a:pt x="1785" y="1538"/>
                </a:lnTo>
                <a:lnTo>
                  <a:pt x="1785" y="1539"/>
                </a:lnTo>
                <a:lnTo>
                  <a:pt x="1783" y="1539"/>
                </a:lnTo>
                <a:lnTo>
                  <a:pt x="1783" y="1540"/>
                </a:lnTo>
                <a:lnTo>
                  <a:pt x="1783" y="1541"/>
                </a:lnTo>
                <a:lnTo>
                  <a:pt x="1785" y="1541"/>
                </a:lnTo>
                <a:lnTo>
                  <a:pt x="1785" y="1542"/>
                </a:lnTo>
                <a:lnTo>
                  <a:pt x="1785" y="1544"/>
                </a:lnTo>
                <a:lnTo>
                  <a:pt x="1783" y="1544"/>
                </a:lnTo>
                <a:lnTo>
                  <a:pt x="1785" y="1545"/>
                </a:lnTo>
                <a:lnTo>
                  <a:pt x="1785" y="1546"/>
                </a:lnTo>
                <a:lnTo>
                  <a:pt x="1786" y="1546"/>
                </a:lnTo>
                <a:lnTo>
                  <a:pt x="1786" y="1547"/>
                </a:lnTo>
                <a:lnTo>
                  <a:pt x="1787" y="1548"/>
                </a:lnTo>
                <a:lnTo>
                  <a:pt x="1790" y="1550"/>
                </a:lnTo>
                <a:lnTo>
                  <a:pt x="1791" y="1550"/>
                </a:lnTo>
                <a:lnTo>
                  <a:pt x="1793" y="1550"/>
                </a:lnTo>
                <a:lnTo>
                  <a:pt x="1794" y="1550"/>
                </a:lnTo>
                <a:lnTo>
                  <a:pt x="1795" y="1550"/>
                </a:lnTo>
                <a:lnTo>
                  <a:pt x="1796" y="1552"/>
                </a:lnTo>
                <a:lnTo>
                  <a:pt x="1797" y="1553"/>
                </a:lnTo>
                <a:lnTo>
                  <a:pt x="1799" y="1555"/>
                </a:lnTo>
                <a:lnTo>
                  <a:pt x="1799" y="1557"/>
                </a:lnTo>
                <a:lnTo>
                  <a:pt x="1801" y="1558"/>
                </a:lnTo>
                <a:lnTo>
                  <a:pt x="1801" y="1559"/>
                </a:lnTo>
                <a:lnTo>
                  <a:pt x="1802" y="1561"/>
                </a:lnTo>
                <a:lnTo>
                  <a:pt x="1802" y="1562"/>
                </a:lnTo>
                <a:lnTo>
                  <a:pt x="1803" y="1563"/>
                </a:lnTo>
                <a:lnTo>
                  <a:pt x="1803" y="1564"/>
                </a:lnTo>
                <a:lnTo>
                  <a:pt x="1803" y="1565"/>
                </a:lnTo>
                <a:lnTo>
                  <a:pt x="1804" y="1566"/>
                </a:lnTo>
                <a:lnTo>
                  <a:pt x="1805" y="1567"/>
                </a:lnTo>
                <a:lnTo>
                  <a:pt x="1806" y="1569"/>
                </a:lnTo>
                <a:lnTo>
                  <a:pt x="1807" y="1571"/>
                </a:lnTo>
                <a:lnTo>
                  <a:pt x="1807" y="1572"/>
                </a:lnTo>
                <a:lnTo>
                  <a:pt x="1808" y="1572"/>
                </a:lnTo>
                <a:lnTo>
                  <a:pt x="1808" y="1573"/>
                </a:lnTo>
                <a:lnTo>
                  <a:pt x="1810" y="1573"/>
                </a:lnTo>
                <a:lnTo>
                  <a:pt x="1811" y="1574"/>
                </a:lnTo>
                <a:lnTo>
                  <a:pt x="1811" y="1575"/>
                </a:lnTo>
                <a:lnTo>
                  <a:pt x="1811" y="1577"/>
                </a:lnTo>
                <a:lnTo>
                  <a:pt x="1812" y="1578"/>
                </a:lnTo>
                <a:lnTo>
                  <a:pt x="1812" y="1579"/>
                </a:lnTo>
                <a:lnTo>
                  <a:pt x="1811" y="1579"/>
                </a:lnTo>
                <a:lnTo>
                  <a:pt x="1811" y="1580"/>
                </a:lnTo>
                <a:lnTo>
                  <a:pt x="1810" y="1581"/>
                </a:lnTo>
                <a:lnTo>
                  <a:pt x="1810" y="1582"/>
                </a:lnTo>
                <a:lnTo>
                  <a:pt x="1810" y="1586"/>
                </a:lnTo>
                <a:lnTo>
                  <a:pt x="1808" y="1589"/>
                </a:lnTo>
                <a:lnTo>
                  <a:pt x="1808" y="1591"/>
                </a:lnTo>
                <a:lnTo>
                  <a:pt x="1806" y="1598"/>
                </a:lnTo>
                <a:lnTo>
                  <a:pt x="1812" y="1620"/>
                </a:lnTo>
                <a:lnTo>
                  <a:pt x="1811" y="1620"/>
                </a:lnTo>
                <a:lnTo>
                  <a:pt x="1810" y="1620"/>
                </a:lnTo>
                <a:lnTo>
                  <a:pt x="1808" y="1621"/>
                </a:lnTo>
                <a:lnTo>
                  <a:pt x="1807" y="1621"/>
                </a:lnTo>
                <a:lnTo>
                  <a:pt x="1806" y="1621"/>
                </a:lnTo>
                <a:lnTo>
                  <a:pt x="1804" y="1622"/>
                </a:lnTo>
                <a:lnTo>
                  <a:pt x="1803" y="1622"/>
                </a:lnTo>
                <a:lnTo>
                  <a:pt x="1802" y="1622"/>
                </a:lnTo>
                <a:lnTo>
                  <a:pt x="1801" y="1622"/>
                </a:lnTo>
                <a:lnTo>
                  <a:pt x="1799" y="1622"/>
                </a:lnTo>
                <a:lnTo>
                  <a:pt x="1798" y="1623"/>
                </a:lnTo>
                <a:lnTo>
                  <a:pt x="1797" y="1623"/>
                </a:lnTo>
                <a:lnTo>
                  <a:pt x="1796" y="1623"/>
                </a:lnTo>
                <a:lnTo>
                  <a:pt x="1795" y="1623"/>
                </a:lnTo>
                <a:lnTo>
                  <a:pt x="1794" y="1623"/>
                </a:lnTo>
                <a:lnTo>
                  <a:pt x="1793" y="1623"/>
                </a:lnTo>
                <a:lnTo>
                  <a:pt x="1791" y="1623"/>
                </a:lnTo>
                <a:lnTo>
                  <a:pt x="1790" y="1624"/>
                </a:lnTo>
                <a:lnTo>
                  <a:pt x="1789" y="1624"/>
                </a:lnTo>
                <a:lnTo>
                  <a:pt x="1786" y="1625"/>
                </a:lnTo>
                <a:lnTo>
                  <a:pt x="1783" y="1628"/>
                </a:lnTo>
                <a:lnTo>
                  <a:pt x="1781" y="1630"/>
                </a:lnTo>
                <a:lnTo>
                  <a:pt x="1779" y="1632"/>
                </a:lnTo>
                <a:lnTo>
                  <a:pt x="1776" y="1636"/>
                </a:lnTo>
                <a:lnTo>
                  <a:pt x="1774" y="1637"/>
                </a:lnTo>
                <a:lnTo>
                  <a:pt x="1768" y="1641"/>
                </a:lnTo>
                <a:lnTo>
                  <a:pt x="1770" y="1644"/>
                </a:lnTo>
                <a:lnTo>
                  <a:pt x="1770" y="1645"/>
                </a:lnTo>
                <a:lnTo>
                  <a:pt x="1768" y="1641"/>
                </a:lnTo>
                <a:lnTo>
                  <a:pt x="1766" y="1642"/>
                </a:lnTo>
                <a:lnTo>
                  <a:pt x="1765" y="1642"/>
                </a:lnTo>
                <a:lnTo>
                  <a:pt x="1760" y="1636"/>
                </a:lnTo>
                <a:lnTo>
                  <a:pt x="1754" y="1622"/>
                </a:lnTo>
                <a:lnTo>
                  <a:pt x="1753" y="1617"/>
                </a:lnTo>
                <a:lnTo>
                  <a:pt x="1751" y="1612"/>
                </a:lnTo>
                <a:lnTo>
                  <a:pt x="1748" y="1609"/>
                </a:lnTo>
                <a:lnTo>
                  <a:pt x="1747" y="1609"/>
                </a:lnTo>
                <a:lnTo>
                  <a:pt x="1746" y="1609"/>
                </a:lnTo>
                <a:lnTo>
                  <a:pt x="1744" y="1608"/>
                </a:lnTo>
                <a:lnTo>
                  <a:pt x="1741" y="1608"/>
                </a:lnTo>
                <a:lnTo>
                  <a:pt x="1738" y="1601"/>
                </a:lnTo>
                <a:lnTo>
                  <a:pt x="1738" y="1600"/>
                </a:lnTo>
                <a:lnTo>
                  <a:pt x="1737" y="1600"/>
                </a:lnTo>
                <a:lnTo>
                  <a:pt x="1724" y="1579"/>
                </a:lnTo>
                <a:lnTo>
                  <a:pt x="1724" y="1578"/>
                </a:lnTo>
                <a:lnTo>
                  <a:pt x="1711" y="1554"/>
                </a:lnTo>
                <a:lnTo>
                  <a:pt x="1711" y="1555"/>
                </a:lnTo>
                <a:lnTo>
                  <a:pt x="1711" y="1554"/>
                </a:lnTo>
                <a:lnTo>
                  <a:pt x="1710" y="1555"/>
                </a:lnTo>
                <a:lnTo>
                  <a:pt x="1709" y="1556"/>
                </a:lnTo>
                <a:lnTo>
                  <a:pt x="1711" y="1559"/>
                </a:lnTo>
                <a:lnTo>
                  <a:pt x="1712" y="1559"/>
                </a:lnTo>
                <a:lnTo>
                  <a:pt x="1722" y="1579"/>
                </a:lnTo>
                <a:lnTo>
                  <a:pt x="1722" y="1580"/>
                </a:lnTo>
                <a:lnTo>
                  <a:pt x="1723" y="1581"/>
                </a:lnTo>
                <a:lnTo>
                  <a:pt x="1735" y="1603"/>
                </a:lnTo>
                <a:lnTo>
                  <a:pt x="1736" y="1604"/>
                </a:lnTo>
                <a:lnTo>
                  <a:pt x="1736" y="1605"/>
                </a:lnTo>
                <a:lnTo>
                  <a:pt x="1737" y="1605"/>
                </a:lnTo>
                <a:lnTo>
                  <a:pt x="1737" y="1606"/>
                </a:lnTo>
                <a:lnTo>
                  <a:pt x="1737" y="1607"/>
                </a:lnTo>
                <a:lnTo>
                  <a:pt x="1738" y="1607"/>
                </a:lnTo>
                <a:lnTo>
                  <a:pt x="1738" y="1608"/>
                </a:lnTo>
                <a:lnTo>
                  <a:pt x="1738" y="1611"/>
                </a:lnTo>
                <a:lnTo>
                  <a:pt x="1738" y="1612"/>
                </a:lnTo>
                <a:lnTo>
                  <a:pt x="1738" y="1613"/>
                </a:lnTo>
                <a:lnTo>
                  <a:pt x="1737" y="1613"/>
                </a:lnTo>
                <a:lnTo>
                  <a:pt x="1737" y="1614"/>
                </a:lnTo>
                <a:lnTo>
                  <a:pt x="1737" y="1615"/>
                </a:lnTo>
                <a:lnTo>
                  <a:pt x="1738" y="1615"/>
                </a:lnTo>
                <a:lnTo>
                  <a:pt x="1738" y="1616"/>
                </a:lnTo>
                <a:lnTo>
                  <a:pt x="1738" y="1617"/>
                </a:lnTo>
                <a:lnTo>
                  <a:pt x="1739" y="1617"/>
                </a:lnTo>
                <a:lnTo>
                  <a:pt x="1739" y="1619"/>
                </a:lnTo>
                <a:lnTo>
                  <a:pt x="1740" y="1622"/>
                </a:lnTo>
                <a:lnTo>
                  <a:pt x="1744" y="1626"/>
                </a:lnTo>
                <a:lnTo>
                  <a:pt x="1745" y="1628"/>
                </a:lnTo>
                <a:lnTo>
                  <a:pt x="1748" y="1634"/>
                </a:lnTo>
                <a:lnTo>
                  <a:pt x="1749" y="1637"/>
                </a:lnTo>
                <a:lnTo>
                  <a:pt x="1749" y="1638"/>
                </a:lnTo>
                <a:lnTo>
                  <a:pt x="1751" y="1639"/>
                </a:lnTo>
                <a:lnTo>
                  <a:pt x="1752" y="1639"/>
                </a:lnTo>
                <a:lnTo>
                  <a:pt x="1753" y="1642"/>
                </a:lnTo>
                <a:lnTo>
                  <a:pt x="1753" y="1646"/>
                </a:lnTo>
                <a:lnTo>
                  <a:pt x="1754" y="1647"/>
                </a:lnTo>
                <a:lnTo>
                  <a:pt x="1754" y="1648"/>
                </a:lnTo>
                <a:lnTo>
                  <a:pt x="1755" y="1649"/>
                </a:lnTo>
                <a:lnTo>
                  <a:pt x="1760" y="1651"/>
                </a:lnTo>
                <a:lnTo>
                  <a:pt x="1762" y="1651"/>
                </a:lnTo>
                <a:lnTo>
                  <a:pt x="1762" y="1653"/>
                </a:lnTo>
                <a:lnTo>
                  <a:pt x="1760" y="1655"/>
                </a:lnTo>
                <a:lnTo>
                  <a:pt x="1756" y="1657"/>
                </a:lnTo>
                <a:lnTo>
                  <a:pt x="1755" y="1658"/>
                </a:lnTo>
                <a:lnTo>
                  <a:pt x="1756" y="1656"/>
                </a:lnTo>
                <a:lnTo>
                  <a:pt x="1755" y="1654"/>
                </a:lnTo>
                <a:lnTo>
                  <a:pt x="1754" y="1654"/>
                </a:lnTo>
                <a:lnTo>
                  <a:pt x="1753" y="1655"/>
                </a:lnTo>
                <a:lnTo>
                  <a:pt x="1752" y="1655"/>
                </a:lnTo>
                <a:lnTo>
                  <a:pt x="1751" y="1656"/>
                </a:lnTo>
                <a:lnTo>
                  <a:pt x="1748" y="1657"/>
                </a:lnTo>
                <a:lnTo>
                  <a:pt x="1746" y="1658"/>
                </a:lnTo>
                <a:lnTo>
                  <a:pt x="1743" y="1662"/>
                </a:lnTo>
                <a:lnTo>
                  <a:pt x="1741" y="1662"/>
                </a:lnTo>
                <a:lnTo>
                  <a:pt x="1741" y="1663"/>
                </a:lnTo>
                <a:lnTo>
                  <a:pt x="1740" y="1663"/>
                </a:lnTo>
                <a:lnTo>
                  <a:pt x="1739" y="1663"/>
                </a:lnTo>
                <a:lnTo>
                  <a:pt x="1738" y="1663"/>
                </a:lnTo>
                <a:lnTo>
                  <a:pt x="1737" y="1663"/>
                </a:lnTo>
                <a:lnTo>
                  <a:pt x="1736" y="1663"/>
                </a:lnTo>
                <a:lnTo>
                  <a:pt x="1735" y="1662"/>
                </a:lnTo>
                <a:lnTo>
                  <a:pt x="1734" y="1662"/>
                </a:lnTo>
                <a:lnTo>
                  <a:pt x="1734" y="1661"/>
                </a:lnTo>
                <a:lnTo>
                  <a:pt x="1732" y="1661"/>
                </a:lnTo>
                <a:lnTo>
                  <a:pt x="1731" y="1659"/>
                </a:lnTo>
                <a:lnTo>
                  <a:pt x="1730" y="1659"/>
                </a:lnTo>
                <a:lnTo>
                  <a:pt x="1730" y="1658"/>
                </a:lnTo>
                <a:lnTo>
                  <a:pt x="1729" y="1658"/>
                </a:lnTo>
                <a:lnTo>
                  <a:pt x="1728" y="1657"/>
                </a:lnTo>
                <a:lnTo>
                  <a:pt x="1728" y="1656"/>
                </a:lnTo>
                <a:lnTo>
                  <a:pt x="1727" y="1656"/>
                </a:lnTo>
                <a:lnTo>
                  <a:pt x="1727" y="1655"/>
                </a:lnTo>
                <a:lnTo>
                  <a:pt x="1726" y="1654"/>
                </a:lnTo>
                <a:lnTo>
                  <a:pt x="1724" y="1653"/>
                </a:lnTo>
                <a:lnTo>
                  <a:pt x="1722" y="1650"/>
                </a:lnTo>
                <a:lnTo>
                  <a:pt x="1721" y="1650"/>
                </a:lnTo>
                <a:lnTo>
                  <a:pt x="1721" y="1649"/>
                </a:lnTo>
                <a:lnTo>
                  <a:pt x="1720" y="1649"/>
                </a:lnTo>
                <a:lnTo>
                  <a:pt x="1720" y="1648"/>
                </a:lnTo>
                <a:lnTo>
                  <a:pt x="1719" y="1648"/>
                </a:lnTo>
                <a:lnTo>
                  <a:pt x="1718" y="1648"/>
                </a:lnTo>
                <a:lnTo>
                  <a:pt x="1716" y="1648"/>
                </a:lnTo>
                <a:lnTo>
                  <a:pt x="1715" y="1648"/>
                </a:lnTo>
                <a:lnTo>
                  <a:pt x="1714" y="1647"/>
                </a:lnTo>
                <a:lnTo>
                  <a:pt x="1714" y="1646"/>
                </a:lnTo>
                <a:lnTo>
                  <a:pt x="1714" y="1645"/>
                </a:lnTo>
                <a:lnTo>
                  <a:pt x="1713" y="1645"/>
                </a:lnTo>
                <a:lnTo>
                  <a:pt x="1712" y="1642"/>
                </a:lnTo>
                <a:lnTo>
                  <a:pt x="1711" y="1641"/>
                </a:lnTo>
                <a:lnTo>
                  <a:pt x="1711" y="1640"/>
                </a:lnTo>
                <a:lnTo>
                  <a:pt x="1710" y="1640"/>
                </a:lnTo>
                <a:lnTo>
                  <a:pt x="1709" y="1639"/>
                </a:lnTo>
                <a:lnTo>
                  <a:pt x="1709" y="1638"/>
                </a:lnTo>
                <a:lnTo>
                  <a:pt x="1707" y="1638"/>
                </a:lnTo>
                <a:lnTo>
                  <a:pt x="1707" y="1637"/>
                </a:lnTo>
                <a:lnTo>
                  <a:pt x="1707" y="1636"/>
                </a:lnTo>
                <a:lnTo>
                  <a:pt x="1706" y="1636"/>
                </a:lnTo>
                <a:lnTo>
                  <a:pt x="1705" y="1636"/>
                </a:lnTo>
                <a:lnTo>
                  <a:pt x="1705" y="1634"/>
                </a:lnTo>
                <a:lnTo>
                  <a:pt x="1705" y="1633"/>
                </a:lnTo>
                <a:lnTo>
                  <a:pt x="1705" y="1632"/>
                </a:lnTo>
                <a:lnTo>
                  <a:pt x="1704" y="1632"/>
                </a:lnTo>
                <a:lnTo>
                  <a:pt x="1705" y="1632"/>
                </a:lnTo>
                <a:lnTo>
                  <a:pt x="1706" y="1633"/>
                </a:lnTo>
                <a:lnTo>
                  <a:pt x="1706" y="1632"/>
                </a:lnTo>
                <a:lnTo>
                  <a:pt x="1707" y="1632"/>
                </a:lnTo>
                <a:lnTo>
                  <a:pt x="1707" y="1631"/>
                </a:lnTo>
                <a:lnTo>
                  <a:pt x="1707" y="1630"/>
                </a:lnTo>
                <a:lnTo>
                  <a:pt x="1707" y="1629"/>
                </a:lnTo>
                <a:lnTo>
                  <a:pt x="1706" y="1629"/>
                </a:lnTo>
                <a:lnTo>
                  <a:pt x="1705" y="1629"/>
                </a:lnTo>
                <a:lnTo>
                  <a:pt x="1704" y="1629"/>
                </a:lnTo>
                <a:lnTo>
                  <a:pt x="1704" y="1628"/>
                </a:lnTo>
                <a:lnTo>
                  <a:pt x="1703" y="1628"/>
                </a:lnTo>
                <a:lnTo>
                  <a:pt x="1702" y="1628"/>
                </a:lnTo>
                <a:lnTo>
                  <a:pt x="1702" y="1626"/>
                </a:lnTo>
                <a:lnTo>
                  <a:pt x="1701" y="1626"/>
                </a:lnTo>
                <a:lnTo>
                  <a:pt x="1701" y="1625"/>
                </a:lnTo>
                <a:lnTo>
                  <a:pt x="1701" y="1624"/>
                </a:lnTo>
                <a:lnTo>
                  <a:pt x="1699" y="1624"/>
                </a:lnTo>
                <a:lnTo>
                  <a:pt x="1699" y="1623"/>
                </a:lnTo>
                <a:lnTo>
                  <a:pt x="1698" y="1623"/>
                </a:lnTo>
                <a:lnTo>
                  <a:pt x="1698" y="1622"/>
                </a:lnTo>
                <a:lnTo>
                  <a:pt x="1698" y="1621"/>
                </a:lnTo>
                <a:lnTo>
                  <a:pt x="1697" y="1621"/>
                </a:lnTo>
                <a:lnTo>
                  <a:pt x="1697" y="1620"/>
                </a:lnTo>
                <a:lnTo>
                  <a:pt x="1698" y="1620"/>
                </a:lnTo>
                <a:lnTo>
                  <a:pt x="1698" y="1619"/>
                </a:lnTo>
                <a:lnTo>
                  <a:pt x="1695" y="1617"/>
                </a:lnTo>
                <a:lnTo>
                  <a:pt x="1694" y="1616"/>
                </a:lnTo>
                <a:lnTo>
                  <a:pt x="1694" y="1615"/>
                </a:lnTo>
                <a:lnTo>
                  <a:pt x="1693" y="1615"/>
                </a:lnTo>
                <a:lnTo>
                  <a:pt x="1693" y="1614"/>
                </a:lnTo>
                <a:lnTo>
                  <a:pt x="1691" y="1615"/>
                </a:lnTo>
                <a:lnTo>
                  <a:pt x="1690" y="1615"/>
                </a:lnTo>
                <a:lnTo>
                  <a:pt x="1689" y="1615"/>
                </a:lnTo>
                <a:lnTo>
                  <a:pt x="1688" y="1616"/>
                </a:lnTo>
                <a:lnTo>
                  <a:pt x="1687" y="1617"/>
                </a:lnTo>
                <a:lnTo>
                  <a:pt x="1686" y="1617"/>
                </a:lnTo>
                <a:lnTo>
                  <a:pt x="1682" y="1617"/>
                </a:lnTo>
                <a:lnTo>
                  <a:pt x="1681" y="1616"/>
                </a:lnTo>
                <a:lnTo>
                  <a:pt x="1680" y="1614"/>
                </a:lnTo>
                <a:lnTo>
                  <a:pt x="1679" y="1613"/>
                </a:lnTo>
                <a:lnTo>
                  <a:pt x="1677" y="1611"/>
                </a:lnTo>
                <a:lnTo>
                  <a:pt x="1674" y="1608"/>
                </a:lnTo>
                <a:lnTo>
                  <a:pt x="1674" y="1607"/>
                </a:lnTo>
                <a:lnTo>
                  <a:pt x="1674" y="1606"/>
                </a:lnTo>
                <a:lnTo>
                  <a:pt x="1674" y="1605"/>
                </a:lnTo>
                <a:lnTo>
                  <a:pt x="1673" y="1605"/>
                </a:lnTo>
                <a:lnTo>
                  <a:pt x="1673" y="1604"/>
                </a:lnTo>
                <a:lnTo>
                  <a:pt x="1673" y="1603"/>
                </a:lnTo>
                <a:lnTo>
                  <a:pt x="1673" y="1601"/>
                </a:lnTo>
                <a:lnTo>
                  <a:pt x="1672" y="1599"/>
                </a:lnTo>
                <a:lnTo>
                  <a:pt x="1673" y="1598"/>
                </a:lnTo>
                <a:lnTo>
                  <a:pt x="1673" y="1597"/>
                </a:lnTo>
                <a:lnTo>
                  <a:pt x="1673" y="1596"/>
                </a:lnTo>
                <a:lnTo>
                  <a:pt x="1673" y="1595"/>
                </a:lnTo>
                <a:lnTo>
                  <a:pt x="1672" y="1595"/>
                </a:lnTo>
                <a:lnTo>
                  <a:pt x="1671" y="1595"/>
                </a:lnTo>
                <a:lnTo>
                  <a:pt x="1670" y="1595"/>
                </a:lnTo>
                <a:lnTo>
                  <a:pt x="1670" y="1594"/>
                </a:lnTo>
                <a:lnTo>
                  <a:pt x="1669" y="1594"/>
                </a:lnTo>
                <a:lnTo>
                  <a:pt x="1668" y="1592"/>
                </a:lnTo>
                <a:lnTo>
                  <a:pt x="1668" y="1591"/>
                </a:lnTo>
                <a:lnTo>
                  <a:pt x="1666" y="1591"/>
                </a:lnTo>
                <a:lnTo>
                  <a:pt x="1666" y="1590"/>
                </a:lnTo>
                <a:lnTo>
                  <a:pt x="1665" y="1589"/>
                </a:lnTo>
                <a:lnTo>
                  <a:pt x="1664" y="1589"/>
                </a:lnTo>
                <a:lnTo>
                  <a:pt x="1664" y="1588"/>
                </a:lnTo>
                <a:lnTo>
                  <a:pt x="1663" y="1588"/>
                </a:lnTo>
                <a:lnTo>
                  <a:pt x="1663" y="1587"/>
                </a:lnTo>
                <a:lnTo>
                  <a:pt x="1663" y="1586"/>
                </a:lnTo>
                <a:lnTo>
                  <a:pt x="1662" y="1586"/>
                </a:lnTo>
                <a:lnTo>
                  <a:pt x="1661" y="1586"/>
                </a:lnTo>
                <a:lnTo>
                  <a:pt x="1662" y="1587"/>
                </a:lnTo>
                <a:lnTo>
                  <a:pt x="1661" y="1588"/>
                </a:lnTo>
                <a:lnTo>
                  <a:pt x="1660" y="1587"/>
                </a:lnTo>
                <a:lnTo>
                  <a:pt x="1660" y="1586"/>
                </a:lnTo>
                <a:lnTo>
                  <a:pt x="1659" y="1586"/>
                </a:lnTo>
                <a:lnTo>
                  <a:pt x="1657" y="1586"/>
                </a:lnTo>
                <a:lnTo>
                  <a:pt x="1657" y="1587"/>
                </a:lnTo>
                <a:lnTo>
                  <a:pt x="1656" y="1587"/>
                </a:lnTo>
                <a:lnTo>
                  <a:pt x="1657" y="1587"/>
                </a:lnTo>
                <a:lnTo>
                  <a:pt x="1657" y="1588"/>
                </a:lnTo>
                <a:lnTo>
                  <a:pt x="1657" y="1589"/>
                </a:lnTo>
                <a:lnTo>
                  <a:pt x="1657" y="1590"/>
                </a:lnTo>
                <a:lnTo>
                  <a:pt x="1659" y="1590"/>
                </a:lnTo>
                <a:lnTo>
                  <a:pt x="1659" y="1591"/>
                </a:lnTo>
                <a:lnTo>
                  <a:pt x="1660" y="1591"/>
                </a:lnTo>
                <a:lnTo>
                  <a:pt x="1660" y="1592"/>
                </a:lnTo>
                <a:lnTo>
                  <a:pt x="1661" y="1592"/>
                </a:lnTo>
                <a:lnTo>
                  <a:pt x="1661" y="1594"/>
                </a:lnTo>
                <a:lnTo>
                  <a:pt x="1661" y="1595"/>
                </a:lnTo>
                <a:lnTo>
                  <a:pt x="1662" y="1595"/>
                </a:lnTo>
                <a:lnTo>
                  <a:pt x="1662" y="1596"/>
                </a:lnTo>
                <a:lnTo>
                  <a:pt x="1663" y="1596"/>
                </a:lnTo>
                <a:lnTo>
                  <a:pt x="1663" y="1597"/>
                </a:lnTo>
                <a:lnTo>
                  <a:pt x="1664" y="1597"/>
                </a:lnTo>
                <a:lnTo>
                  <a:pt x="1664" y="1598"/>
                </a:lnTo>
                <a:lnTo>
                  <a:pt x="1665" y="1598"/>
                </a:lnTo>
                <a:lnTo>
                  <a:pt x="1665" y="1599"/>
                </a:lnTo>
                <a:lnTo>
                  <a:pt x="1664" y="1600"/>
                </a:lnTo>
                <a:lnTo>
                  <a:pt x="1665" y="1600"/>
                </a:lnTo>
                <a:lnTo>
                  <a:pt x="1666" y="1603"/>
                </a:lnTo>
                <a:lnTo>
                  <a:pt x="1668" y="1605"/>
                </a:lnTo>
                <a:lnTo>
                  <a:pt x="1666" y="1604"/>
                </a:lnTo>
                <a:lnTo>
                  <a:pt x="1665" y="1601"/>
                </a:lnTo>
                <a:lnTo>
                  <a:pt x="1665" y="1600"/>
                </a:lnTo>
                <a:lnTo>
                  <a:pt x="1665" y="1599"/>
                </a:lnTo>
                <a:lnTo>
                  <a:pt x="1666" y="1599"/>
                </a:lnTo>
                <a:lnTo>
                  <a:pt x="1666" y="1598"/>
                </a:lnTo>
                <a:lnTo>
                  <a:pt x="1668" y="1598"/>
                </a:lnTo>
                <a:lnTo>
                  <a:pt x="1668" y="1599"/>
                </a:lnTo>
                <a:lnTo>
                  <a:pt x="1669" y="1599"/>
                </a:lnTo>
                <a:lnTo>
                  <a:pt x="1669" y="1598"/>
                </a:lnTo>
                <a:lnTo>
                  <a:pt x="1669" y="1597"/>
                </a:lnTo>
                <a:lnTo>
                  <a:pt x="1670" y="1597"/>
                </a:lnTo>
                <a:lnTo>
                  <a:pt x="1670" y="1598"/>
                </a:lnTo>
                <a:lnTo>
                  <a:pt x="1670" y="1599"/>
                </a:lnTo>
                <a:lnTo>
                  <a:pt x="1671" y="1599"/>
                </a:lnTo>
                <a:lnTo>
                  <a:pt x="1670" y="1600"/>
                </a:lnTo>
                <a:lnTo>
                  <a:pt x="1671" y="1600"/>
                </a:lnTo>
                <a:lnTo>
                  <a:pt x="1670" y="1601"/>
                </a:lnTo>
                <a:lnTo>
                  <a:pt x="1669" y="1601"/>
                </a:lnTo>
                <a:lnTo>
                  <a:pt x="1669" y="1600"/>
                </a:lnTo>
                <a:lnTo>
                  <a:pt x="1670" y="1600"/>
                </a:lnTo>
                <a:lnTo>
                  <a:pt x="1669" y="1600"/>
                </a:lnTo>
                <a:lnTo>
                  <a:pt x="1669" y="1599"/>
                </a:lnTo>
                <a:lnTo>
                  <a:pt x="1669" y="1600"/>
                </a:lnTo>
                <a:lnTo>
                  <a:pt x="1669" y="1601"/>
                </a:lnTo>
                <a:lnTo>
                  <a:pt x="1670" y="1601"/>
                </a:lnTo>
                <a:lnTo>
                  <a:pt x="1671" y="1601"/>
                </a:lnTo>
                <a:lnTo>
                  <a:pt x="1671" y="1603"/>
                </a:lnTo>
                <a:lnTo>
                  <a:pt x="1671" y="1604"/>
                </a:lnTo>
                <a:lnTo>
                  <a:pt x="1671" y="1605"/>
                </a:lnTo>
                <a:lnTo>
                  <a:pt x="1670" y="1605"/>
                </a:lnTo>
                <a:lnTo>
                  <a:pt x="1670" y="1606"/>
                </a:lnTo>
                <a:lnTo>
                  <a:pt x="1671" y="1605"/>
                </a:lnTo>
                <a:lnTo>
                  <a:pt x="1671" y="1606"/>
                </a:lnTo>
                <a:lnTo>
                  <a:pt x="1672" y="1606"/>
                </a:lnTo>
                <a:lnTo>
                  <a:pt x="1672" y="1607"/>
                </a:lnTo>
                <a:lnTo>
                  <a:pt x="1673" y="1607"/>
                </a:lnTo>
                <a:lnTo>
                  <a:pt x="1673" y="1608"/>
                </a:lnTo>
                <a:lnTo>
                  <a:pt x="1673" y="1609"/>
                </a:lnTo>
                <a:lnTo>
                  <a:pt x="1674" y="1609"/>
                </a:lnTo>
                <a:lnTo>
                  <a:pt x="1673" y="1609"/>
                </a:lnTo>
                <a:lnTo>
                  <a:pt x="1673" y="1611"/>
                </a:lnTo>
                <a:lnTo>
                  <a:pt x="1672" y="1611"/>
                </a:lnTo>
                <a:lnTo>
                  <a:pt x="1671" y="1611"/>
                </a:lnTo>
                <a:lnTo>
                  <a:pt x="1671" y="1612"/>
                </a:lnTo>
                <a:lnTo>
                  <a:pt x="1672" y="1612"/>
                </a:lnTo>
                <a:lnTo>
                  <a:pt x="1673" y="1611"/>
                </a:lnTo>
                <a:lnTo>
                  <a:pt x="1674" y="1611"/>
                </a:lnTo>
                <a:lnTo>
                  <a:pt x="1676" y="1611"/>
                </a:lnTo>
                <a:lnTo>
                  <a:pt x="1676" y="1612"/>
                </a:lnTo>
                <a:lnTo>
                  <a:pt x="1676" y="1613"/>
                </a:lnTo>
                <a:lnTo>
                  <a:pt x="1676" y="1614"/>
                </a:lnTo>
                <a:lnTo>
                  <a:pt x="1677" y="1614"/>
                </a:lnTo>
                <a:lnTo>
                  <a:pt x="1677" y="1615"/>
                </a:lnTo>
                <a:lnTo>
                  <a:pt x="1677" y="1614"/>
                </a:lnTo>
                <a:lnTo>
                  <a:pt x="1677" y="1615"/>
                </a:lnTo>
                <a:lnTo>
                  <a:pt x="1678" y="1615"/>
                </a:lnTo>
                <a:lnTo>
                  <a:pt x="1678" y="1616"/>
                </a:lnTo>
                <a:lnTo>
                  <a:pt x="1679" y="1616"/>
                </a:lnTo>
                <a:lnTo>
                  <a:pt x="1679" y="1617"/>
                </a:lnTo>
                <a:lnTo>
                  <a:pt x="1679" y="1619"/>
                </a:lnTo>
                <a:lnTo>
                  <a:pt x="1680" y="1619"/>
                </a:lnTo>
                <a:lnTo>
                  <a:pt x="1680" y="1620"/>
                </a:lnTo>
                <a:lnTo>
                  <a:pt x="1681" y="1620"/>
                </a:lnTo>
                <a:lnTo>
                  <a:pt x="1682" y="1620"/>
                </a:lnTo>
                <a:lnTo>
                  <a:pt x="1682" y="1621"/>
                </a:lnTo>
                <a:lnTo>
                  <a:pt x="1684" y="1621"/>
                </a:lnTo>
                <a:lnTo>
                  <a:pt x="1685" y="1621"/>
                </a:lnTo>
                <a:lnTo>
                  <a:pt x="1685" y="1622"/>
                </a:lnTo>
                <a:lnTo>
                  <a:pt x="1686" y="1622"/>
                </a:lnTo>
                <a:lnTo>
                  <a:pt x="1687" y="1623"/>
                </a:lnTo>
                <a:lnTo>
                  <a:pt x="1688" y="1624"/>
                </a:lnTo>
                <a:lnTo>
                  <a:pt x="1690" y="1626"/>
                </a:lnTo>
                <a:lnTo>
                  <a:pt x="1694" y="1630"/>
                </a:lnTo>
                <a:lnTo>
                  <a:pt x="1696" y="1633"/>
                </a:lnTo>
                <a:lnTo>
                  <a:pt x="1699" y="1637"/>
                </a:lnTo>
                <a:lnTo>
                  <a:pt x="1702" y="1640"/>
                </a:lnTo>
                <a:lnTo>
                  <a:pt x="1704" y="1642"/>
                </a:lnTo>
                <a:lnTo>
                  <a:pt x="1704" y="1644"/>
                </a:lnTo>
                <a:lnTo>
                  <a:pt x="1705" y="1646"/>
                </a:lnTo>
                <a:lnTo>
                  <a:pt x="1709" y="1650"/>
                </a:lnTo>
                <a:lnTo>
                  <a:pt x="1710" y="1651"/>
                </a:lnTo>
                <a:lnTo>
                  <a:pt x="1711" y="1653"/>
                </a:lnTo>
                <a:lnTo>
                  <a:pt x="1712" y="1651"/>
                </a:lnTo>
                <a:lnTo>
                  <a:pt x="1712" y="1650"/>
                </a:lnTo>
                <a:lnTo>
                  <a:pt x="1713" y="1650"/>
                </a:lnTo>
                <a:lnTo>
                  <a:pt x="1713" y="1651"/>
                </a:lnTo>
                <a:lnTo>
                  <a:pt x="1714" y="1651"/>
                </a:lnTo>
                <a:lnTo>
                  <a:pt x="1714" y="1653"/>
                </a:lnTo>
                <a:lnTo>
                  <a:pt x="1715" y="1654"/>
                </a:lnTo>
                <a:lnTo>
                  <a:pt x="1714" y="1655"/>
                </a:lnTo>
                <a:lnTo>
                  <a:pt x="1714" y="1656"/>
                </a:lnTo>
                <a:lnTo>
                  <a:pt x="1715" y="1656"/>
                </a:lnTo>
                <a:lnTo>
                  <a:pt x="1718" y="1659"/>
                </a:lnTo>
                <a:lnTo>
                  <a:pt x="1721" y="1665"/>
                </a:lnTo>
                <a:lnTo>
                  <a:pt x="1719" y="1668"/>
                </a:lnTo>
                <a:lnTo>
                  <a:pt x="1718" y="1671"/>
                </a:lnTo>
                <a:lnTo>
                  <a:pt x="1716" y="1673"/>
                </a:lnTo>
                <a:lnTo>
                  <a:pt x="1715" y="1674"/>
                </a:lnTo>
                <a:lnTo>
                  <a:pt x="1714" y="1675"/>
                </a:lnTo>
                <a:lnTo>
                  <a:pt x="1713" y="1675"/>
                </a:lnTo>
                <a:lnTo>
                  <a:pt x="1713" y="1676"/>
                </a:lnTo>
                <a:lnTo>
                  <a:pt x="1712" y="1676"/>
                </a:lnTo>
                <a:lnTo>
                  <a:pt x="1711" y="1678"/>
                </a:lnTo>
                <a:lnTo>
                  <a:pt x="1709" y="1679"/>
                </a:lnTo>
                <a:lnTo>
                  <a:pt x="1707" y="1680"/>
                </a:lnTo>
                <a:lnTo>
                  <a:pt x="1707" y="1681"/>
                </a:lnTo>
                <a:lnTo>
                  <a:pt x="1706" y="1681"/>
                </a:lnTo>
                <a:lnTo>
                  <a:pt x="1706" y="1683"/>
                </a:lnTo>
                <a:lnTo>
                  <a:pt x="1704" y="1686"/>
                </a:lnTo>
                <a:lnTo>
                  <a:pt x="1702" y="1687"/>
                </a:lnTo>
                <a:lnTo>
                  <a:pt x="1701" y="1687"/>
                </a:lnTo>
                <a:lnTo>
                  <a:pt x="1699" y="1688"/>
                </a:lnTo>
                <a:lnTo>
                  <a:pt x="1698" y="1688"/>
                </a:lnTo>
                <a:lnTo>
                  <a:pt x="1698" y="1689"/>
                </a:lnTo>
                <a:lnTo>
                  <a:pt x="1696" y="1690"/>
                </a:lnTo>
                <a:lnTo>
                  <a:pt x="1695" y="1690"/>
                </a:lnTo>
                <a:lnTo>
                  <a:pt x="1694" y="1691"/>
                </a:lnTo>
                <a:lnTo>
                  <a:pt x="1693" y="1692"/>
                </a:lnTo>
                <a:lnTo>
                  <a:pt x="1693" y="1693"/>
                </a:lnTo>
                <a:lnTo>
                  <a:pt x="1691" y="1695"/>
                </a:lnTo>
                <a:lnTo>
                  <a:pt x="1690" y="1698"/>
                </a:lnTo>
                <a:lnTo>
                  <a:pt x="1690" y="1699"/>
                </a:lnTo>
                <a:lnTo>
                  <a:pt x="1693" y="1701"/>
                </a:lnTo>
                <a:lnTo>
                  <a:pt x="1689" y="1704"/>
                </a:lnTo>
                <a:lnTo>
                  <a:pt x="1696" y="1711"/>
                </a:lnTo>
                <a:lnTo>
                  <a:pt x="1694" y="1713"/>
                </a:lnTo>
                <a:lnTo>
                  <a:pt x="1691" y="1715"/>
                </a:lnTo>
                <a:lnTo>
                  <a:pt x="1685" y="1708"/>
                </a:lnTo>
                <a:lnTo>
                  <a:pt x="1682" y="1711"/>
                </a:lnTo>
                <a:lnTo>
                  <a:pt x="1680" y="1709"/>
                </a:lnTo>
                <a:lnTo>
                  <a:pt x="1680" y="1708"/>
                </a:lnTo>
                <a:lnTo>
                  <a:pt x="1679" y="1708"/>
                </a:lnTo>
                <a:lnTo>
                  <a:pt x="1678" y="1709"/>
                </a:lnTo>
                <a:lnTo>
                  <a:pt x="1673" y="1711"/>
                </a:lnTo>
                <a:lnTo>
                  <a:pt x="1670" y="1714"/>
                </a:lnTo>
                <a:lnTo>
                  <a:pt x="1661" y="1723"/>
                </a:lnTo>
                <a:lnTo>
                  <a:pt x="1655" y="1733"/>
                </a:lnTo>
                <a:lnTo>
                  <a:pt x="1648" y="1740"/>
                </a:lnTo>
                <a:lnTo>
                  <a:pt x="1647" y="1740"/>
                </a:lnTo>
                <a:lnTo>
                  <a:pt x="1646" y="1740"/>
                </a:lnTo>
                <a:lnTo>
                  <a:pt x="1645" y="1741"/>
                </a:lnTo>
                <a:lnTo>
                  <a:pt x="1642" y="1743"/>
                </a:lnTo>
                <a:lnTo>
                  <a:pt x="1640" y="1743"/>
                </a:lnTo>
                <a:lnTo>
                  <a:pt x="1640" y="1745"/>
                </a:lnTo>
                <a:lnTo>
                  <a:pt x="1639" y="1746"/>
                </a:lnTo>
                <a:lnTo>
                  <a:pt x="1638" y="1746"/>
                </a:lnTo>
                <a:lnTo>
                  <a:pt x="1637" y="1746"/>
                </a:lnTo>
                <a:lnTo>
                  <a:pt x="1637" y="1745"/>
                </a:lnTo>
                <a:lnTo>
                  <a:pt x="1636" y="1745"/>
                </a:lnTo>
                <a:lnTo>
                  <a:pt x="1634" y="1743"/>
                </a:lnTo>
                <a:lnTo>
                  <a:pt x="1634" y="1742"/>
                </a:lnTo>
                <a:lnTo>
                  <a:pt x="1628" y="1740"/>
                </a:lnTo>
                <a:lnTo>
                  <a:pt x="1611" y="1730"/>
                </a:lnTo>
                <a:lnTo>
                  <a:pt x="1607" y="1728"/>
                </a:lnTo>
                <a:lnTo>
                  <a:pt x="1604" y="1725"/>
                </a:lnTo>
                <a:lnTo>
                  <a:pt x="1601" y="1723"/>
                </a:lnTo>
                <a:lnTo>
                  <a:pt x="1598" y="1723"/>
                </a:lnTo>
                <a:lnTo>
                  <a:pt x="1597" y="1722"/>
                </a:lnTo>
                <a:lnTo>
                  <a:pt x="1596" y="1722"/>
                </a:lnTo>
                <a:lnTo>
                  <a:pt x="1595" y="1721"/>
                </a:lnTo>
                <a:lnTo>
                  <a:pt x="1594" y="1721"/>
                </a:lnTo>
                <a:lnTo>
                  <a:pt x="1593" y="1720"/>
                </a:lnTo>
                <a:lnTo>
                  <a:pt x="1590" y="1718"/>
                </a:lnTo>
                <a:lnTo>
                  <a:pt x="1590" y="1717"/>
                </a:lnTo>
                <a:lnTo>
                  <a:pt x="1587" y="1716"/>
                </a:lnTo>
                <a:lnTo>
                  <a:pt x="1584" y="1714"/>
                </a:lnTo>
                <a:lnTo>
                  <a:pt x="1579" y="1712"/>
                </a:lnTo>
                <a:lnTo>
                  <a:pt x="1576" y="1709"/>
                </a:lnTo>
                <a:lnTo>
                  <a:pt x="1572" y="1707"/>
                </a:lnTo>
                <a:lnTo>
                  <a:pt x="1569" y="1705"/>
                </a:lnTo>
                <a:lnTo>
                  <a:pt x="1565" y="1704"/>
                </a:lnTo>
                <a:lnTo>
                  <a:pt x="1564" y="1703"/>
                </a:lnTo>
                <a:lnTo>
                  <a:pt x="1561" y="1700"/>
                </a:lnTo>
                <a:lnTo>
                  <a:pt x="1557" y="1698"/>
                </a:lnTo>
                <a:lnTo>
                  <a:pt x="1553" y="1696"/>
                </a:lnTo>
                <a:lnTo>
                  <a:pt x="1552" y="1696"/>
                </a:lnTo>
                <a:lnTo>
                  <a:pt x="1552" y="1695"/>
                </a:lnTo>
                <a:lnTo>
                  <a:pt x="1551" y="1695"/>
                </a:lnTo>
                <a:lnTo>
                  <a:pt x="1550" y="1695"/>
                </a:lnTo>
                <a:lnTo>
                  <a:pt x="1550" y="1693"/>
                </a:lnTo>
                <a:lnTo>
                  <a:pt x="1548" y="1693"/>
                </a:lnTo>
                <a:lnTo>
                  <a:pt x="1548" y="1692"/>
                </a:lnTo>
                <a:lnTo>
                  <a:pt x="1545" y="1689"/>
                </a:lnTo>
                <a:lnTo>
                  <a:pt x="1544" y="1689"/>
                </a:lnTo>
                <a:lnTo>
                  <a:pt x="1543" y="1689"/>
                </a:lnTo>
                <a:lnTo>
                  <a:pt x="1542" y="1689"/>
                </a:lnTo>
                <a:lnTo>
                  <a:pt x="1540" y="1689"/>
                </a:lnTo>
                <a:lnTo>
                  <a:pt x="1540" y="1690"/>
                </a:lnTo>
                <a:lnTo>
                  <a:pt x="1539" y="1690"/>
                </a:lnTo>
                <a:lnTo>
                  <a:pt x="1538" y="1691"/>
                </a:lnTo>
                <a:lnTo>
                  <a:pt x="1538" y="1692"/>
                </a:lnTo>
                <a:lnTo>
                  <a:pt x="1537" y="1692"/>
                </a:lnTo>
                <a:lnTo>
                  <a:pt x="1537" y="1693"/>
                </a:lnTo>
                <a:lnTo>
                  <a:pt x="1538" y="1693"/>
                </a:lnTo>
                <a:lnTo>
                  <a:pt x="1538" y="1695"/>
                </a:lnTo>
                <a:lnTo>
                  <a:pt x="1542" y="1697"/>
                </a:lnTo>
                <a:lnTo>
                  <a:pt x="1542" y="1698"/>
                </a:lnTo>
                <a:lnTo>
                  <a:pt x="1546" y="1701"/>
                </a:lnTo>
                <a:lnTo>
                  <a:pt x="1548" y="1703"/>
                </a:lnTo>
                <a:lnTo>
                  <a:pt x="1550" y="1703"/>
                </a:lnTo>
                <a:lnTo>
                  <a:pt x="1576" y="1717"/>
                </a:lnTo>
                <a:lnTo>
                  <a:pt x="1579" y="1720"/>
                </a:lnTo>
                <a:lnTo>
                  <a:pt x="1596" y="1730"/>
                </a:lnTo>
                <a:lnTo>
                  <a:pt x="1599" y="1732"/>
                </a:lnTo>
                <a:lnTo>
                  <a:pt x="1599" y="1731"/>
                </a:lnTo>
                <a:lnTo>
                  <a:pt x="1597" y="1730"/>
                </a:lnTo>
                <a:lnTo>
                  <a:pt x="1594" y="1728"/>
                </a:lnTo>
                <a:lnTo>
                  <a:pt x="1593" y="1726"/>
                </a:lnTo>
                <a:lnTo>
                  <a:pt x="1593" y="1725"/>
                </a:lnTo>
                <a:lnTo>
                  <a:pt x="1593" y="1726"/>
                </a:lnTo>
                <a:lnTo>
                  <a:pt x="1594" y="1726"/>
                </a:lnTo>
                <a:lnTo>
                  <a:pt x="1594" y="1728"/>
                </a:lnTo>
                <a:lnTo>
                  <a:pt x="1595" y="1728"/>
                </a:lnTo>
                <a:lnTo>
                  <a:pt x="1596" y="1728"/>
                </a:lnTo>
                <a:lnTo>
                  <a:pt x="1596" y="1729"/>
                </a:lnTo>
                <a:lnTo>
                  <a:pt x="1597" y="1729"/>
                </a:lnTo>
                <a:lnTo>
                  <a:pt x="1597" y="1730"/>
                </a:lnTo>
                <a:lnTo>
                  <a:pt x="1598" y="1730"/>
                </a:lnTo>
                <a:lnTo>
                  <a:pt x="1599" y="1731"/>
                </a:lnTo>
                <a:lnTo>
                  <a:pt x="1601" y="1731"/>
                </a:lnTo>
                <a:lnTo>
                  <a:pt x="1601" y="1732"/>
                </a:lnTo>
                <a:lnTo>
                  <a:pt x="1602" y="1732"/>
                </a:lnTo>
                <a:lnTo>
                  <a:pt x="1603" y="1733"/>
                </a:lnTo>
                <a:lnTo>
                  <a:pt x="1603" y="1732"/>
                </a:lnTo>
                <a:lnTo>
                  <a:pt x="1603" y="1733"/>
                </a:lnTo>
                <a:lnTo>
                  <a:pt x="1603" y="1732"/>
                </a:lnTo>
                <a:lnTo>
                  <a:pt x="1603" y="1733"/>
                </a:lnTo>
                <a:lnTo>
                  <a:pt x="1604" y="1733"/>
                </a:lnTo>
                <a:lnTo>
                  <a:pt x="1604" y="1734"/>
                </a:lnTo>
                <a:lnTo>
                  <a:pt x="1605" y="1734"/>
                </a:lnTo>
                <a:lnTo>
                  <a:pt x="1603" y="1733"/>
                </a:lnTo>
                <a:lnTo>
                  <a:pt x="1602" y="1733"/>
                </a:lnTo>
                <a:lnTo>
                  <a:pt x="1603" y="1734"/>
                </a:lnTo>
                <a:lnTo>
                  <a:pt x="1604" y="1734"/>
                </a:lnTo>
                <a:lnTo>
                  <a:pt x="1605" y="1735"/>
                </a:lnTo>
                <a:lnTo>
                  <a:pt x="1604" y="1737"/>
                </a:lnTo>
                <a:lnTo>
                  <a:pt x="1605" y="1737"/>
                </a:lnTo>
                <a:lnTo>
                  <a:pt x="1606" y="1734"/>
                </a:lnTo>
                <a:lnTo>
                  <a:pt x="1605" y="1737"/>
                </a:lnTo>
                <a:lnTo>
                  <a:pt x="1604" y="1737"/>
                </a:lnTo>
                <a:lnTo>
                  <a:pt x="1605" y="1737"/>
                </a:lnTo>
                <a:lnTo>
                  <a:pt x="1604" y="1737"/>
                </a:lnTo>
                <a:lnTo>
                  <a:pt x="1605" y="1738"/>
                </a:lnTo>
                <a:lnTo>
                  <a:pt x="1604" y="1738"/>
                </a:lnTo>
                <a:lnTo>
                  <a:pt x="1604" y="1737"/>
                </a:lnTo>
                <a:lnTo>
                  <a:pt x="1604" y="1738"/>
                </a:lnTo>
                <a:lnTo>
                  <a:pt x="1604" y="1739"/>
                </a:lnTo>
                <a:lnTo>
                  <a:pt x="1605" y="1740"/>
                </a:lnTo>
                <a:lnTo>
                  <a:pt x="1606" y="1740"/>
                </a:lnTo>
                <a:lnTo>
                  <a:pt x="1606" y="1739"/>
                </a:lnTo>
                <a:lnTo>
                  <a:pt x="1607" y="1739"/>
                </a:lnTo>
                <a:lnTo>
                  <a:pt x="1607" y="1740"/>
                </a:lnTo>
                <a:lnTo>
                  <a:pt x="1607" y="1741"/>
                </a:lnTo>
                <a:lnTo>
                  <a:pt x="1607" y="1742"/>
                </a:lnTo>
                <a:lnTo>
                  <a:pt x="1609" y="1742"/>
                </a:lnTo>
                <a:lnTo>
                  <a:pt x="1609" y="1743"/>
                </a:lnTo>
                <a:lnTo>
                  <a:pt x="1610" y="1743"/>
                </a:lnTo>
                <a:lnTo>
                  <a:pt x="1611" y="1743"/>
                </a:lnTo>
                <a:lnTo>
                  <a:pt x="1612" y="1743"/>
                </a:lnTo>
                <a:lnTo>
                  <a:pt x="1612" y="1745"/>
                </a:lnTo>
                <a:lnTo>
                  <a:pt x="1613" y="1745"/>
                </a:lnTo>
                <a:lnTo>
                  <a:pt x="1613" y="1746"/>
                </a:lnTo>
                <a:lnTo>
                  <a:pt x="1614" y="1750"/>
                </a:lnTo>
                <a:lnTo>
                  <a:pt x="1615" y="1750"/>
                </a:lnTo>
                <a:lnTo>
                  <a:pt x="1617" y="1750"/>
                </a:lnTo>
                <a:lnTo>
                  <a:pt x="1618" y="1750"/>
                </a:lnTo>
                <a:lnTo>
                  <a:pt x="1619" y="1750"/>
                </a:lnTo>
                <a:lnTo>
                  <a:pt x="1620" y="1750"/>
                </a:lnTo>
                <a:lnTo>
                  <a:pt x="1621" y="1750"/>
                </a:lnTo>
                <a:lnTo>
                  <a:pt x="1622" y="1749"/>
                </a:lnTo>
                <a:lnTo>
                  <a:pt x="1623" y="1749"/>
                </a:lnTo>
                <a:lnTo>
                  <a:pt x="1623" y="1750"/>
                </a:lnTo>
                <a:lnTo>
                  <a:pt x="1624" y="1749"/>
                </a:lnTo>
                <a:lnTo>
                  <a:pt x="1626" y="1749"/>
                </a:lnTo>
                <a:lnTo>
                  <a:pt x="1627" y="1749"/>
                </a:lnTo>
                <a:lnTo>
                  <a:pt x="1628" y="1750"/>
                </a:lnTo>
                <a:lnTo>
                  <a:pt x="1629" y="1750"/>
                </a:lnTo>
                <a:lnTo>
                  <a:pt x="1630" y="1750"/>
                </a:lnTo>
                <a:lnTo>
                  <a:pt x="1631" y="1750"/>
                </a:lnTo>
                <a:lnTo>
                  <a:pt x="1631" y="1751"/>
                </a:lnTo>
                <a:lnTo>
                  <a:pt x="1632" y="1751"/>
                </a:lnTo>
                <a:lnTo>
                  <a:pt x="1634" y="1751"/>
                </a:lnTo>
                <a:lnTo>
                  <a:pt x="1634" y="1753"/>
                </a:lnTo>
                <a:lnTo>
                  <a:pt x="1634" y="1754"/>
                </a:lnTo>
                <a:lnTo>
                  <a:pt x="1634" y="1755"/>
                </a:lnTo>
                <a:lnTo>
                  <a:pt x="1634" y="1756"/>
                </a:lnTo>
                <a:lnTo>
                  <a:pt x="1635" y="1756"/>
                </a:lnTo>
                <a:lnTo>
                  <a:pt x="1635" y="1757"/>
                </a:lnTo>
                <a:lnTo>
                  <a:pt x="1636" y="1758"/>
                </a:lnTo>
                <a:lnTo>
                  <a:pt x="1637" y="1759"/>
                </a:lnTo>
                <a:lnTo>
                  <a:pt x="1636" y="1759"/>
                </a:lnTo>
                <a:lnTo>
                  <a:pt x="1637" y="1759"/>
                </a:lnTo>
                <a:lnTo>
                  <a:pt x="1636" y="1760"/>
                </a:lnTo>
                <a:lnTo>
                  <a:pt x="1637" y="1760"/>
                </a:lnTo>
                <a:lnTo>
                  <a:pt x="1637" y="1762"/>
                </a:lnTo>
                <a:lnTo>
                  <a:pt x="1637" y="1763"/>
                </a:lnTo>
                <a:lnTo>
                  <a:pt x="1637" y="1764"/>
                </a:lnTo>
                <a:lnTo>
                  <a:pt x="1637" y="1765"/>
                </a:lnTo>
                <a:lnTo>
                  <a:pt x="1636" y="1765"/>
                </a:lnTo>
                <a:lnTo>
                  <a:pt x="1636" y="1766"/>
                </a:lnTo>
                <a:lnTo>
                  <a:pt x="1636" y="1767"/>
                </a:lnTo>
                <a:lnTo>
                  <a:pt x="1635" y="1767"/>
                </a:lnTo>
                <a:lnTo>
                  <a:pt x="1635" y="1768"/>
                </a:lnTo>
                <a:lnTo>
                  <a:pt x="1635" y="1770"/>
                </a:lnTo>
                <a:lnTo>
                  <a:pt x="1635" y="1771"/>
                </a:lnTo>
                <a:lnTo>
                  <a:pt x="1634" y="1771"/>
                </a:lnTo>
                <a:lnTo>
                  <a:pt x="1634" y="1772"/>
                </a:lnTo>
                <a:lnTo>
                  <a:pt x="1634" y="1773"/>
                </a:lnTo>
                <a:lnTo>
                  <a:pt x="1634" y="1774"/>
                </a:lnTo>
                <a:lnTo>
                  <a:pt x="1632" y="1774"/>
                </a:lnTo>
                <a:lnTo>
                  <a:pt x="1632" y="1775"/>
                </a:lnTo>
                <a:lnTo>
                  <a:pt x="1632" y="1776"/>
                </a:lnTo>
                <a:lnTo>
                  <a:pt x="1632" y="1778"/>
                </a:lnTo>
                <a:lnTo>
                  <a:pt x="1632" y="1779"/>
                </a:lnTo>
                <a:lnTo>
                  <a:pt x="1634" y="1780"/>
                </a:lnTo>
                <a:lnTo>
                  <a:pt x="1634" y="1781"/>
                </a:lnTo>
                <a:lnTo>
                  <a:pt x="1634" y="1782"/>
                </a:lnTo>
                <a:lnTo>
                  <a:pt x="1632" y="1782"/>
                </a:lnTo>
                <a:lnTo>
                  <a:pt x="1634" y="1782"/>
                </a:lnTo>
                <a:lnTo>
                  <a:pt x="1634" y="1783"/>
                </a:lnTo>
                <a:lnTo>
                  <a:pt x="1634" y="1784"/>
                </a:lnTo>
                <a:lnTo>
                  <a:pt x="1634" y="1783"/>
                </a:lnTo>
                <a:lnTo>
                  <a:pt x="1635" y="1784"/>
                </a:lnTo>
                <a:lnTo>
                  <a:pt x="1635" y="1785"/>
                </a:lnTo>
                <a:lnTo>
                  <a:pt x="1635" y="1787"/>
                </a:lnTo>
                <a:lnTo>
                  <a:pt x="1635" y="1788"/>
                </a:lnTo>
                <a:lnTo>
                  <a:pt x="1636" y="1788"/>
                </a:lnTo>
                <a:lnTo>
                  <a:pt x="1636" y="1789"/>
                </a:lnTo>
                <a:lnTo>
                  <a:pt x="1636" y="1790"/>
                </a:lnTo>
                <a:lnTo>
                  <a:pt x="1636" y="1791"/>
                </a:lnTo>
                <a:lnTo>
                  <a:pt x="1637" y="1791"/>
                </a:lnTo>
                <a:lnTo>
                  <a:pt x="1636" y="1791"/>
                </a:lnTo>
                <a:lnTo>
                  <a:pt x="1635" y="1791"/>
                </a:lnTo>
                <a:lnTo>
                  <a:pt x="1636" y="1792"/>
                </a:lnTo>
                <a:lnTo>
                  <a:pt x="1636" y="1793"/>
                </a:lnTo>
                <a:lnTo>
                  <a:pt x="1637" y="1793"/>
                </a:lnTo>
                <a:lnTo>
                  <a:pt x="1637" y="1795"/>
                </a:lnTo>
                <a:lnTo>
                  <a:pt x="1637" y="1793"/>
                </a:lnTo>
                <a:lnTo>
                  <a:pt x="1638" y="1793"/>
                </a:lnTo>
                <a:lnTo>
                  <a:pt x="1638" y="1795"/>
                </a:lnTo>
                <a:lnTo>
                  <a:pt x="1639" y="1795"/>
                </a:lnTo>
                <a:lnTo>
                  <a:pt x="1640" y="1796"/>
                </a:lnTo>
                <a:lnTo>
                  <a:pt x="1642" y="1796"/>
                </a:lnTo>
                <a:lnTo>
                  <a:pt x="1642" y="1797"/>
                </a:lnTo>
                <a:lnTo>
                  <a:pt x="1643" y="1797"/>
                </a:lnTo>
                <a:lnTo>
                  <a:pt x="1644" y="1797"/>
                </a:lnTo>
                <a:lnTo>
                  <a:pt x="1645" y="1797"/>
                </a:lnTo>
                <a:lnTo>
                  <a:pt x="1646" y="1797"/>
                </a:lnTo>
                <a:lnTo>
                  <a:pt x="1647" y="1797"/>
                </a:lnTo>
                <a:lnTo>
                  <a:pt x="1648" y="1797"/>
                </a:lnTo>
                <a:lnTo>
                  <a:pt x="1649" y="1797"/>
                </a:lnTo>
                <a:lnTo>
                  <a:pt x="1651" y="1797"/>
                </a:lnTo>
                <a:lnTo>
                  <a:pt x="1652" y="1798"/>
                </a:lnTo>
                <a:lnTo>
                  <a:pt x="1653" y="1798"/>
                </a:lnTo>
                <a:lnTo>
                  <a:pt x="1654" y="1799"/>
                </a:lnTo>
                <a:lnTo>
                  <a:pt x="1655" y="1799"/>
                </a:lnTo>
                <a:lnTo>
                  <a:pt x="1655" y="1800"/>
                </a:lnTo>
                <a:lnTo>
                  <a:pt x="1656" y="1800"/>
                </a:lnTo>
                <a:lnTo>
                  <a:pt x="1656" y="1801"/>
                </a:lnTo>
                <a:lnTo>
                  <a:pt x="1657" y="1801"/>
                </a:lnTo>
                <a:lnTo>
                  <a:pt x="1657" y="1802"/>
                </a:lnTo>
                <a:lnTo>
                  <a:pt x="1659" y="1802"/>
                </a:lnTo>
                <a:lnTo>
                  <a:pt x="1659" y="1804"/>
                </a:lnTo>
                <a:lnTo>
                  <a:pt x="1657" y="1805"/>
                </a:lnTo>
                <a:lnTo>
                  <a:pt x="1657" y="1806"/>
                </a:lnTo>
                <a:lnTo>
                  <a:pt x="1656" y="1806"/>
                </a:lnTo>
                <a:lnTo>
                  <a:pt x="1656" y="1807"/>
                </a:lnTo>
                <a:lnTo>
                  <a:pt x="1655" y="1807"/>
                </a:lnTo>
                <a:lnTo>
                  <a:pt x="1655" y="1808"/>
                </a:lnTo>
                <a:lnTo>
                  <a:pt x="1655" y="1807"/>
                </a:lnTo>
                <a:lnTo>
                  <a:pt x="1654" y="1807"/>
                </a:lnTo>
                <a:lnTo>
                  <a:pt x="1654" y="1808"/>
                </a:lnTo>
                <a:lnTo>
                  <a:pt x="1653" y="1808"/>
                </a:lnTo>
                <a:lnTo>
                  <a:pt x="1652" y="1808"/>
                </a:lnTo>
                <a:lnTo>
                  <a:pt x="1652" y="1809"/>
                </a:lnTo>
                <a:lnTo>
                  <a:pt x="1651" y="1809"/>
                </a:lnTo>
                <a:lnTo>
                  <a:pt x="1649" y="1809"/>
                </a:lnTo>
                <a:lnTo>
                  <a:pt x="1648" y="1809"/>
                </a:lnTo>
                <a:lnTo>
                  <a:pt x="1647" y="1809"/>
                </a:lnTo>
                <a:lnTo>
                  <a:pt x="1647" y="1810"/>
                </a:lnTo>
                <a:lnTo>
                  <a:pt x="1646" y="1810"/>
                </a:lnTo>
                <a:lnTo>
                  <a:pt x="1645" y="1810"/>
                </a:lnTo>
                <a:lnTo>
                  <a:pt x="1645" y="1812"/>
                </a:lnTo>
                <a:lnTo>
                  <a:pt x="1644" y="1812"/>
                </a:lnTo>
                <a:lnTo>
                  <a:pt x="1645" y="1813"/>
                </a:lnTo>
                <a:lnTo>
                  <a:pt x="1646" y="1813"/>
                </a:lnTo>
                <a:lnTo>
                  <a:pt x="1646" y="1814"/>
                </a:lnTo>
                <a:lnTo>
                  <a:pt x="1647" y="1814"/>
                </a:lnTo>
                <a:lnTo>
                  <a:pt x="1648" y="1813"/>
                </a:lnTo>
                <a:lnTo>
                  <a:pt x="1649" y="1813"/>
                </a:lnTo>
                <a:lnTo>
                  <a:pt x="1651" y="1812"/>
                </a:lnTo>
                <a:lnTo>
                  <a:pt x="1652" y="1812"/>
                </a:lnTo>
                <a:lnTo>
                  <a:pt x="1653" y="1810"/>
                </a:lnTo>
                <a:lnTo>
                  <a:pt x="1654" y="1810"/>
                </a:lnTo>
                <a:lnTo>
                  <a:pt x="1655" y="1810"/>
                </a:lnTo>
                <a:lnTo>
                  <a:pt x="1654" y="1810"/>
                </a:lnTo>
                <a:lnTo>
                  <a:pt x="1655" y="1809"/>
                </a:lnTo>
                <a:lnTo>
                  <a:pt x="1656" y="1809"/>
                </a:lnTo>
                <a:lnTo>
                  <a:pt x="1656" y="1808"/>
                </a:lnTo>
                <a:lnTo>
                  <a:pt x="1657" y="1808"/>
                </a:lnTo>
                <a:lnTo>
                  <a:pt x="1659" y="1808"/>
                </a:lnTo>
                <a:lnTo>
                  <a:pt x="1659" y="1807"/>
                </a:lnTo>
                <a:lnTo>
                  <a:pt x="1657" y="1807"/>
                </a:lnTo>
                <a:lnTo>
                  <a:pt x="1657" y="1806"/>
                </a:lnTo>
                <a:lnTo>
                  <a:pt x="1657" y="1807"/>
                </a:lnTo>
                <a:lnTo>
                  <a:pt x="1659" y="1807"/>
                </a:lnTo>
                <a:lnTo>
                  <a:pt x="1660" y="1807"/>
                </a:lnTo>
                <a:lnTo>
                  <a:pt x="1661" y="1807"/>
                </a:lnTo>
                <a:lnTo>
                  <a:pt x="1661" y="1808"/>
                </a:lnTo>
                <a:lnTo>
                  <a:pt x="1662" y="1809"/>
                </a:lnTo>
                <a:lnTo>
                  <a:pt x="1663" y="1809"/>
                </a:lnTo>
                <a:lnTo>
                  <a:pt x="1663" y="1810"/>
                </a:lnTo>
                <a:lnTo>
                  <a:pt x="1664" y="1810"/>
                </a:lnTo>
                <a:lnTo>
                  <a:pt x="1664" y="1812"/>
                </a:lnTo>
                <a:lnTo>
                  <a:pt x="1664" y="1813"/>
                </a:lnTo>
                <a:lnTo>
                  <a:pt x="1663" y="1813"/>
                </a:lnTo>
                <a:lnTo>
                  <a:pt x="1664" y="1813"/>
                </a:lnTo>
                <a:lnTo>
                  <a:pt x="1664" y="1814"/>
                </a:lnTo>
                <a:lnTo>
                  <a:pt x="1663" y="1814"/>
                </a:lnTo>
                <a:lnTo>
                  <a:pt x="1663" y="1815"/>
                </a:lnTo>
                <a:lnTo>
                  <a:pt x="1663" y="1816"/>
                </a:lnTo>
                <a:lnTo>
                  <a:pt x="1662" y="1816"/>
                </a:lnTo>
                <a:lnTo>
                  <a:pt x="1662" y="1817"/>
                </a:lnTo>
                <a:lnTo>
                  <a:pt x="1661" y="1818"/>
                </a:lnTo>
                <a:lnTo>
                  <a:pt x="1660" y="1820"/>
                </a:lnTo>
                <a:lnTo>
                  <a:pt x="1659" y="1821"/>
                </a:lnTo>
                <a:lnTo>
                  <a:pt x="1657" y="1821"/>
                </a:lnTo>
                <a:lnTo>
                  <a:pt x="1657" y="1822"/>
                </a:lnTo>
                <a:lnTo>
                  <a:pt x="1656" y="1822"/>
                </a:lnTo>
                <a:lnTo>
                  <a:pt x="1656" y="1823"/>
                </a:lnTo>
                <a:lnTo>
                  <a:pt x="1655" y="1823"/>
                </a:lnTo>
                <a:lnTo>
                  <a:pt x="1655" y="1824"/>
                </a:lnTo>
                <a:lnTo>
                  <a:pt x="1654" y="1825"/>
                </a:lnTo>
                <a:lnTo>
                  <a:pt x="1654" y="1824"/>
                </a:lnTo>
                <a:lnTo>
                  <a:pt x="1654" y="1823"/>
                </a:lnTo>
                <a:lnTo>
                  <a:pt x="1655" y="1823"/>
                </a:lnTo>
                <a:lnTo>
                  <a:pt x="1654" y="1823"/>
                </a:lnTo>
                <a:lnTo>
                  <a:pt x="1654" y="1824"/>
                </a:lnTo>
                <a:lnTo>
                  <a:pt x="1653" y="1824"/>
                </a:lnTo>
                <a:lnTo>
                  <a:pt x="1653" y="1825"/>
                </a:lnTo>
                <a:lnTo>
                  <a:pt x="1652" y="1825"/>
                </a:lnTo>
                <a:lnTo>
                  <a:pt x="1653" y="1825"/>
                </a:lnTo>
                <a:lnTo>
                  <a:pt x="1652" y="1826"/>
                </a:lnTo>
                <a:lnTo>
                  <a:pt x="1652" y="1827"/>
                </a:lnTo>
                <a:lnTo>
                  <a:pt x="1653" y="1829"/>
                </a:lnTo>
                <a:lnTo>
                  <a:pt x="1652" y="1829"/>
                </a:lnTo>
                <a:lnTo>
                  <a:pt x="1653" y="1829"/>
                </a:lnTo>
                <a:lnTo>
                  <a:pt x="1653" y="1830"/>
                </a:lnTo>
                <a:lnTo>
                  <a:pt x="1652" y="1830"/>
                </a:lnTo>
                <a:lnTo>
                  <a:pt x="1652" y="1831"/>
                </a:lnTo>
                <a:lnTo>
                  <a:pt x="1652" y="1832"/>
                </a:lnTo>
                <a:lnTo>
                  <a:pt x="1651" y="1832"/>
                </a:lnTo>
                <a:lnTo>
                  <a:pt x="1651" y="1833"/>
                </a:lnTo>
                <a:lnTo>
                  <a:pt x="1651" y="1834"/>
                </a:lnTo>
                <a:lnTo>
                  <a:pt x="1651" y="1835"/>
                </a:lnTo>
                <a:lnTo>
                  <a:pt x="1651" y="1837"/>
                </a:lnTo>
                <a:lnTo>
                  <a:pt x="1649" y="1837"/>
                </a:lnTo>
                <a:lnTo>
                  <a:pt x="1649" y="1838"/>
                </a:lnTo>
                <a:lnTo>
                  <a:pt x="1648" y="1838"/>
                </a:lnTo>
                <a:lnTo>
                  <a:pt x="1648" y="1839"/>
                </a:lnTo>
                <a:lnTo>
                  <a:pt x="1647" y="1839"/>
                </a:lnTo>
                <a:lnTo>
                  <a:pt x="1647" y="1840"/>
                </a:lnTo>
                <a:lnTo>
                  <a:pt x="1647" y="1839"/>
                </a:lnTo>
                <a:lnTo>
                  <a:pt x="1647" y="1840"/>
                </a:lnTo>
                <a:lnTo>
                  <a:pt x="1646" y="1840"/>
                </a:lnTo>
                <a:lnTo>
                  <a:pt x="1645" y="1840"/>
                </a:lnTo>
                <a:lnTo>
                  <a:pt x="1645" y="1841"/>
                </a:lnTo>
                <a:lnTo>
                  <a:pt x="1644" y="1841"/>
                </a:lnTo>
                <a:lnTo>
                  <a:pt x="1643" y="1841"/>
                </a:lnTo>
                <a:lnTo>
                  <a:pt x="1642" y="1841"/>
                </a:lnTo>
                <a:lnTo>
                  <a:pt x="1640" y="1841"/>
                </a:lnTo>
                <a:lnTo>
                  <a:pt x="1640" y="1842"/>
                </a:lnTo>
                <a:lnTo>
                  <a:pt x="1639" y="1842"/>
                </a:lnTo>
                <a:lnTo>
                  <a:pt x="1638" y="1842"/>
                </a:lnTo>
                <a:lnTo>
                  <a:pt x="1638" y="1843"/>
                </a:lnTo>
                <a:lnTo>
                  <a:pt x="1637" y="1845"/>
                </a:lnTo>
                <a:lnTo>
                  <a:pt x="1636" y="1845"/>
                </a:lnTo>
                <a:lnTo>
                  <a:pt x="1635" y="1845"/>
                </a:lnTo>
                <a:lnTo>
                  <a:pt x="1635" y="1846"/>
                </a:lnTo>
                <a:lnTo>
                  <a:pt x="1634" y="1846"/>
                </a:lnTo>
                <a:lnTo>
                  <a:pt x="1632" y="1846"/>
                </a:lnTo>
                <a:lnTo>
                  <a:pt x="1631" y="1846"/>
                </a:lnTo>
                <a:lnTo>
                  <a:pt x="1630" y="1846"/>
                </a:lnTo>
                <a:lnTo>
                  <a:pt x="1630" y="1847"/>
                </a:lnTo>
                <a:lnTo>
                  <a:pt x="1629" y="1847"/>
                </a:lnTo>
                <a:lnTo>
                  <a:pt x="1628" y="1847"/>
                </a:lnTo>
                <a:lnTo>
                  <a:pt x="1627" y="1847"/>
                </a:lnTo>
                <a:lnTo>
                  <a:pt x="1626" y="1847"/>
                </a:lnTo>
                <a:lnTo>
                  <a:pt x="1626" y="1848"/>
                </a:lnTo>
                <a:lnTo>
                  <a:pt x="1624" y="1848"/>
                </a:lnTo>
                <a:lnTo>
                  <a:pt x="1623" y="1848"/>
                </a:lnTo>
                <a:lnTo>
                  <a:pt x="1622" y="1848"/>
                </a:lnTo>
                <a:lnTo>
                  <a:pt x="1622" y="1847"/>
                </a:lnTo>
                <a:lnTo>
                  <a:pt x="1621" y="1847"/>
                </a:lnTo>
                <a:lnTo>
                  <a:pt x="1620" y="1847"/>
                </a:lnTo>
                <a:lnTo>
                  <a:pt x="1620" y="1846"/>
                </a:lnTo>
                <a:lnTo>
                  <a:pt x="1619" y="1846"/>
                </a:lnTo>
                <a:lnTo>
                  <a:pt x="1619" y="1847"/>
                </a:lnTo>
                <a:lnTo>
                  <a:pt x="1618" y="1847"/>
                </a:lnTo>
                <a:lnTo>
                  <a:pt x="1618" y="1846"/>
                </a:lnTo>
                <a:lnTo>
                  <a:pt x="1617" y="1846"/>
                </a:lnTo>
                <a:lnTo>
                  <a:pt x="1617" y="1847"/>
                </a:lnTo>
                <a:lnTo>
                  <a:pt x="1617" y="1846"/>
                </a:lnTo>
                <a:lnTo>
                  <a:pt x="1615" y="1846"/>
                </a:lnTo>
                <a:lnTo>
                  <a:pt x="1615" y="1845"/>
                </a:lnTo>
                <a:lnTo>
                  <a:pt x="1615" y="1843"/>
                </a:lnTo>
                <a:lnTo>
                  <a:pt x="1614" y="1843"/>
                </a:lnTo>
                <a:lnTo>
                  <a:pt x="1614" y="1842"/>
                </a:lnTo>
                <a:lnTo>
                  <a:pt x="1613" y="1841"/>
                </a:lnTo>
                <a:lnTo>
                  <a:pt x="1613" y="1840"/>
                </a:lnTo>
                <a:lnTo>
                  <a:pt x="1613" y="1839"/>
                </a:lnTo>
                <a:lnTo>
                  <a:pt x="1612" y="1839"/>
                </a:lnTo>
                <a:lnTo>
                  <a:pt x="1612" y="1838"/>
                </a:lnTo>
                <a:lnTo>
                  <a:pt x="1612" y="1837"/>
                </a:lnTo>
                <a:lnTo>
                  <a:pt x="1613" y="1837"/>
                </a:lnTo>
                <a:lnTo>
                  <a:pt x="1613" y="1835"/>
                </a:lnTo>
                <a:lnTo>
                  <a:pt x="1613" y="1834"/>
                </a:lnTo>
                <a:lnTo>
                  <a:pt x="1614" y="1833"/>
                </a:lnTo>
                <a:lnTo>
                  <a:pt x="1614" y="1832"/>
                </a:lnTo>
                <a:lnTo>
                  <a:pt x="1614" y="1831"/>
                </a:lnTo>
                <a:lnTo>
                  <a:pt x="1614" y="1830"/>
                </a:lnTo>
                <a:lnTo>
                  <a:pt x="1614" y="1829"/>
                </a:lnTo>
                <a:lnTo>
                  <a:pt x="1614" y="1827"/>
                </a:lnTo>
                <a:lnTo>
                  <a:pt x="1614" y="1826"/>
                </a:lnTo>
                <a:lnTo>
                  <a:pt x="1614" y="1825"/>
                </a:lnTo>
                <a:lnTo>
                  <a:pt x="1614" y="1824"/>
                </a:lnTo>
                <a:lnTo>
                  <a:pt x="1615" y="1823"/>
                </a:lnTo>
                <a:lnTo>
                  <a:pt x="1615" y="1822"/>
                </a:lnTo>
                <a:lnTo>
                  <a:pt x="1615" y="1821"/>
                </a:lnTo>
                <a:lnTo>
                  <a:pt x="1615" y="1820"/>
                </a:lnTo>
                <a:lnTo>
                  <a:pt x="1614" y="1818"/>
                </a:lnTo>
                <a:lnTo>
                  <a:pt x="1614" y="1817"/>
                </a:lnTo>
                <a:lnTo>
                  <a:pt x="1613" y="1817"/>
                </a:lnTo>
                <a:lnTo>
                  <a:pt x="1613" y="1816"/>
                </a:lnTo>
                <a:lnTo>
                  <a:pt x="1613" y="1815"/>
                </a:lnTo>
                <a:lnTo>
                  <a:pt x="1612" y="1815"/>
                </a:lnTo>
                <a:lnTo>
                  <a:pt x="1612" y="1814"/>
                </a:lnTo>
                <a:lnTo>
                  <a:pt x="1611" y="1814"/>
                </a:lnTo>
                <a:lnTo>
                  <a:pt x="1611" y="1813"/>
                </a:lnTo>
                <a:lnTo>
                  <a:pt x="1611" y="1812"/>
                </a:lnTo>
                <a:lnTo>
                  <a:pt x="1611" y="1810"/>
                </a:lnTo>
                <a:lnTo>
                  <a:pt x="1611" y="1809"/>
                </a:lnTo>
                <a:lnTo>
                  <a:pt x="1610" y="1809"/>
                </a:lnTo>
                <a:lnTo>
                  <a:pt x="1609" y="1809"/>
                </a:lnTo>
                <a:lnTo>
                  <a:pt x="1607" y="1809"/>
                </a:lnTo>
                <a:lnTo>
                  <a:pt x="1606" y="1808"/>
                </a:lnTo>
                <a:lnTo>
                  <a:pt x="1606" y="1809"/>
                </a:lnTo>
                <a:lnTo>
                  <a:pt x="1612" y="1816"/>
                </a:lnTo>
                <a:lnTo>
                  <a:pt x="1612" y="1817"/>
                </a:lnTo>
                <a:lnTo>
                  <a:pt x="1611" y="1817"/>
                </a:lnTo>
                <a:lnTo>
                  <a:pt x="1612" y="1816"/>
                </a:lnTo>
                <a:lnTo>
                  <a:pt x="1611" y="1816"/>
                </a:lnTo>
                <a:lnTo>
                  <a:pt x="1605" y="1809"/>
                </a:lnTo>
                <a:lnTo>
                  <a:pt x="1606" y="1809"/>
                </a:lnTo>
                <a:lnTo>
                  <a:pt x="1606" y="1808"/>
                </a:lnTo>
                <a:lnTo>
                  <a:pt x="1605" y="1808"/>
                </a:lnTo>
                <a:lnTo>
                  <a:pt x="1605" y="1809"/>
                </a:lnTo>
                <a:lnTo>
                  <a:pt x="1605" y="1808"/>
                </a:lnTo>
                <a:lnTo>
                  <a:pt x="1604" y="1808"/>
                </a:lnTo>
                <a:lnTo>
                  <a:pt x="1604" y="1807"/>
                </a:lnTo>
                <a:lnTo>
                  <a:pt x="1603" y="1808"/>
                </a:lnTo>
                <a:lnTo>
                  <a:pt x="1603" y="1807"/>
                </a:lnTo>
                <a:lnTo>
                  <a:pt x="1604" y="1807"/>
                </a:lnTo>
                <a:lnTo>
                  <a:pt x="1604" y="1808"/>
                </a:lnTo>
                <a:lnTo>
                  <a:pt x="1605" y="1808"/>
                </a:lnTo>
                <a:lnTo>
                  <a:pt x="1606" y="1808"/>
                </a:lnTo>
                <a:lnTo>
                  <a:pt x="1605" y="1807"/>
                </a:lnTo>
                <a:lnTo>
                  <a:pt x="1598" y="1799"/>
                </a:lnTo>
                <a:lnTo>
                  <a:pt x="1590" y="1790"/>
                </a:lnTo>
                <a:lnTo>
                  <a:pt x="1592" y="1791"/>
                </a:lnTo>
                <a:lnTo>
                  <a:pt x="1590" y="1791"/>
                </a:lnTo>
                <a:lnTo>
                  <a:pt x="1590" y="1790"/>
                </a:lnTo>
                <a:lnTo>
                  <a:pt x="1590" y="1791"/>
                </a:lnTo>
                <a:lnTo>
                  <a:pt x="1589" y="1791"/>
                </a:lnTo>
                <a:lnTo>
                  <a:pt x="1589" y="1790"/>
                </a:lnTo>
                <a:lnTo>
                  <a:pt x="1590" y="1790"/>
                </a:lnTo>
                <a:lnTo>
                  <a:pt x="1590" y="1789"/>
                </a:lnTo>
                <a:lnTo>
                  <a:pt x="1586" y="1784"/>
                </a:lnTo>
                <a:lnTo>
                  <a:pt x="1586" y="1783"/>
                </a:lnTo>
                <a:lnTo>
                  <a:pt x="1585" y="1784"/>
                </a:lnTo>
                <a:lnTo>
                  <a:pt x="1586" y="1783"/>
                </a:lnTo>
                <a:lnTo>
                  <a:pt x="1587" y="1782"/>
                </a:lnTo>
                <a:lnTo>
                  <a:pt x="1586" y="1782"/>
                </a:lnTo>
                <a:lnTo>
                  <a:pt x="1585" y="1783"/>
                </a:lnTo>
                <a:lnTo>
                  <a:pt x="1585" y="1784"/>
                </a:lnTo>
                <a:lnTo>
                  <a:pt x="1584" y="1783"/>
                </a:lnTo>
                <a:lnTo>
                  <a:pt x="1585" y="1783"/>
                </a:lnTo>
                <a:lnTo>
                  <a:pt x="1585" y="1782"/>
                </a:lnTo>
                <a:lnTo>
                  <a:pt x="1584" y="1783"/>
                </a:lnTo>
                <a:lnTo>
                  <a:pt x="1585" y="1782"/>
                </a:lnTo>
                <a:lnTo>
                  <a:pt x="1585" y="1781"/>
                </a:lnTo>
                <a:lnTo>
                  <a:pt x="1584" y="1782"/>
                </a:lnTo>
                <a:lnTo>
                  <a:pt x="1582" y="1782"/>
                </a:lnTo>
                <a:lnTo>
                  <a:pt x="1584" y="1782"/>
                </a:lnTo>
                <a:lnTo>
                  <a:pt x="1585" y="1781"/>
                </a:lnTo>
                <a:lnTo>
                  <a:pt x="1584" y="1781"/>
                </a:lnTo>
                <a:lnTo>
                  <a:pt x="1584" y="1780"/>
                </a:lnTo>
                <a:lnTo>
                  <a:pt x="1582" y="1781"/>
                </a:lnTo>
                <a:lnTo>
                  <a:pt x="1582" y="1780"/>
                </a:lnTo>
                <a:lnTo>
                  <a:pt x="1582" y="1779"/>
                </a:lnTo>
                <a:lnTo>
                  <a:pt x="1581" y="1779"/>
                </a:lnTo>
                <a:lnTo>
                  <a:pt x="1581" y="1778"/>
                </a:lnTo>
                <a:lnTo>
                  <a:pt x="1580" y="1778"/>
                </a:lnTo>
                <a:lnTo>
                  <a:pt x="1579" y="1776"/>
                </a:lnTo>
                <a:lnTo>
                  <a:pt x="1578" y="1776"/>
                </a:lnTo>
                <a:lnTo>
                  <a:pt x="1577" y="1775"/>
                </a:lnTo>
                <a:lnTo>
                  <a:pt x="1577" y="1776"/>
                </a:lnTo>
                <a:lnTo>
                  <a:pt x="1578" y="1778"/>
                </a:lnTo>
                <a:lnTo>
                  <a:pt x="1577" y="1776"/>
                </a:lnTo>
                <a:lnTo>
                  <a:pt x="1576" y="1778"/>
                </a:lnTo>
                <a:lnTo>
                  <a:pt x="1579" y="1781"/>
                </a:lnTo>
                <a:lnTo>
                  <a:pt x="1577" y="1779"/>
                </a:lnTo>
                <a:lnTo>
                  <a:pt x="1576" y="1781"/>
                </a:lnTo>
                <a:lnTo>
                  <a:pt x="1578" y="1784"/>
                </a:lnTo>
                <a:lnTo>
                  <a:pt x="1579" y="1784"/>
                </a:lnTo>
                <a:lnTo>
                  <a:pt x="1580" y="1787"/>
                </a:lnTo>
                <a:lnTo>
                  <a:pt x="1581" y="1785"/>
                </a:lnTo>
                <a:lnTo>
                  <a:pt x="1580" y="1787"/>
                </a:lnTo>
                <a:lnTo>
                  <a:pt x="1579" y="1784"/>
                </a:lnTo>
                <a:lnTo>
                  <a:pt x="1578" y="1784"/>
                </a:lnTo>
                <a:lnTo>
                  <a:pt x="1576" y="1781"/>
                </a:lnTo>
                <a:lnTo>
                  <a:pt x="1577" y="1779"/>
                </a:lnTo>
                <a:lnTo>
                  <a:pt x="1576" y="1779"/>
                </a:lnTo>
                <a:lnTo>
                  <a:pt x="1574" y="1780"/>
                </a:lnTo>
                <a:lnTo>
                  <a:pt x="1573" y="1781"/>
                </a:lnTo>
                <a:lnTo>
                  <a:pt x="1573" y="1782"/>
                </a:lnTo>
                <a:lnTo>
                  <a:pt x="1576" y="1785"/>
                </a:lnTo>
                <a:lnTo>
                  <a:pt x="1577" y="1785"/>
                </a:lnTo>
                <a:lnTo>
                  <a:pt x="1578" y="1788"/>
                </a:lnTo>
                <a:lnTo>
                  <a:pt x="1579" y="1788"/>
                </a:lnTo>
                <a:lnTo>
                  <a:pt x="1581" y="1789"/>
                </a:lnTo>
                <a:lnTo>
                  <a:pt x="1584" y="1791"/>
                </a:lnTo>
                <a:lnTo>
                  <a:pt x="1585" y="1793"/>
                </a:lnTo>
                <a:lnTo>
                  <a:pt x="1586" y="1793"/>
                </a:lnTo>
                <a:lnTo>
                  <a:pt x="1587" y="1795"/>
                </a:lnTo>
                <a:lnTo>
                  <a:pt x="1593" y="1802"/>
                </a:lnTo>
                <a:lnTo>
                  <a:pt x="1594" y="1802"/>
                </a:lnTo>
                <a:lnTo>
                  <a:pt x="1595" y="1804"/>
                </a:lnTo>
                <a:lnTo>
                  <a:pt x="1598" y="1806"/>
                </a:lnTo>
                <a:lnTo>
                  <a:pt x="1597" y="1807"/>
                </a:lnTo>
                <a:lnTo>
                  <a:pt x="1598" y="1807"/>
                </a:lnTo>
                <a:lnTo>
                  <a:pt x="1597" y="1808"/>
                </a:lnTo>
                <a:lnTo>
                  <a:pt x="1598" y="1808"/>
                </a:lnTo>
                <a:lnTo>
                  <a:pt x="1598" y="1809"/>
                </a:lnTo>
                <a:lnTo>
                  <a:pt x="1599" y="1810"/>
                </a:lnTo>
                <a:lnTo>
                  <a:pt x="1602" y="1812"/>
                </a:lnTo>
                <a:lnTo>
                  <a:pt x="1602" y="1810"/>
                </a:lnTo>
                <a:lnTo>
                  <a:pt x="1602" y="1812"/>
                </a:lnTo>
                <a:lnTo>
                  <a:pt x="1602" y="1813"/>
                </a:lnTo>
                <a:lnTo>
                  <a:pt x="1603" y="1814"/>
                </a:lnTo>
                <a:lnTo>
                  <a:pt x="1604" y="1815"/>
                </a:lnTo>
                <a:lnTo>
                  <a:pt x="1605" y="1815"/>
                </a:lnTo>
                <a:lnTo>
                  <a:pt x="1605" y="1816"/>
                </a:lnTo>
                <a:lnTo>
                  <a:pt x="1606" y="1817"/>
                </a:lnTo>
                <a:lnTo>
                  <a:pt x="1607" y="1817"/>
                </a:lnTo>
                <a:lnTo>
                  <a:pt x="1607" y="1818"/>
                </a:lnTo>
                <a:lnTo>
                  <a:pt x="1607" y="1820"/>
                </a:lnTo>
                <a:lnTo>
                  <a:pt x="1607" y="1823"/>
                </a:lnTo>
                <a:lnTo>
                  <a:pt x="1607" y="1825"/>
                </a:lnTo>
                <a:lnTo>
                  <a:pt x="1607" y="1826"/>
                </a:lnTo>
                <a:lnTo>
                  <a:pt x="1609" y="1829"/>
                </a:lnTo>
                <a:lnTo>
                  <a:pt x="1609" y="1830"/>
                </a:lnTo>
                <a:lnTo>
                  <a:pt x="1609" y="1832"/>
                </a:lnTo>
                <a:lnTo>
                  <a:pt x="1609" y="1833"/>
                </a:lnTo>
                <a:lnTo>
                  <a:pt x="1609" y="1835"/>
                </a:lnTo>
                <a:lnTo>
                  <a:pt x="1609" y="1837"/>
                </a:lnTo>
                <a:lnTo>
                  <a:pt x="1610" y="1842"/>
                </a:lnTo>
                <a:lnTo>
                  <a:pt x="1610" y="1843"/>
                </a:lnTo>
                <a:lnTo>
                  <a:pt x="1610" y="1845"/>
                </a:lnTo>
                <a:lnTo>
                  <a:pt x="1610" y="1846"/>
                </a:lnTo>
                <a:lnTo>
                  <a:pt x="1609" y="1846"/>
                </a:lnTo>
                <a:lnTo>
                  <a:pt x="1604" y="1847"/>
                </a:lnTo>
                <a:lnTo>
                  <a:pt x="1599" y="1848"/>
                </a:lnTo>
                <a:lnTo>
                  <a:pt x="1596" y="1850"/>
                </a:lnTo>
                <a:lnTo>
                  <a:pt x="1594" y="1850"/>
                </a:lnTo>
                <a:lnTo>
                  <a:pt x="1593" y="1850"/>
                </a:lnTo>
                <a:lnTo>
                  <a:pt x="1593" y="1849"/>
                </a:lnTo>
                <a:lnTo>
                  <a:pt x="1593" y="1848"/>
                </a:lnTo>
                <a:lnTo>
                  <a:pt x="1593" y="1847"/>
                </a:lnTo>
                <a:lnTo>
                  <a:pt x="1592" y="1845"/>
                </a:lnTo>
                <a:lnTo>
                  <a:pt x="1592" y="1843"/>
                </a:lnTo>
                <a:lnTo>
                  <a:pt x="1590" y="1842"/>
                </a:lnTo>
                <a:lnTo>
                  <a:pt x="1590" y="1841"/>
                </a:lnTo>
                <a:lnTo>
                  <a:pt x="1589" y="1842"/>
                </a:lnTo>
                <a:lnTo>
                  <a:pt x="1586" y="1842"/>
                </a:lnTo>
                <a:lnTo>
                  <a:pt x="1585" y="1842"/>
                </a:lnTo>
                <a:lnTo>
                  <a:pt x="1585" y="1841"/>
                </a:lnTo>
                <a:lnTo>
                  <a:pt x="1584" y="1841"/>
                </a:lnTo>
                <a:lnTo>
                  <a:pt x="1582" y="1842"/>
                </a:lnTo>
                <a:lnTo>
                  <a:pt x="1581" y="1842"/>
                </a:lnTo>
                <a:lnTo>
                  <a:pt x="1580" y="1842"/>
                </a:lnTo>
                <a:lnTo>
                  <a:pt x="1580" y="1841"/>
                </a:lnTo>
                <a:lnTo>
                  <a:pt x="1579" y="1841"/>
                </a:lnTo>
                <a:lnTo>
                  <a:pt x="1579" y="1840"/>
                </a:lnTo>
                <a:lnTo>
                  <a:pt x="1578" y="1840"/>
                </a:lnTo>
                <a:lnTo>
                  <a:pt x="1577" y="1841"/>
                </a:lnTo>
                <a:lnTo>
                  <a:pt x="1576" y="1841"/>
                </a:lnTo>
                <a:lnTo>
                  <a:pt x="1574" y="1841"/>
                </a:lnTo>
                <a:lnTo>
                  <a:pt x="1572" y="1843"/>
                </a:lnTo>
                <a:lnTo>
                  <a:pt x="1572" y="1845"/>
                </a:lnTo>
                <a:lnTo>
                  <a:pt x="1573" y="1846"/>
                </a:lnTo>
                <a:lnTo>
                  <a:pt x="1576" y="1848"/>
                </a:lnTo>
                <a:lnTo>
                  <a:pt x="1577" y="1849"/>
                </a:lnTo>
                <a:lnTo>
                  <a:pt x="1578" y="1851"/>
                </a:lnTo>
                <a:lnTo>
                  <a:pt x="1578" y="1852"/>
                </a:lnTo>
                <a:lnTo>
                  <a:pt x="1578" y="1854"/>
                </a:lnTo>
                <a:lnTo>
                  <a:pt x="1579" y="1854"/>
                </a:lnTo>
                <a:lnTo>
                  <a:pt x="1579" y="1855"/>
                </a:lnTo>
                <a:lnTo>
                  <a:pt x="1579" y="1856"/>
                </a:lnTo>
                <a:lnTo>
                  <a:pt x="1577" y="1856"/>
                </a:lnTo>
                <a:lnTo>
                  <a:pt x="1576" y="1856"/>
                </a:lnTo>
                <a:lnTo>
                  <a:pt x="1568" y="1859"/>
                </a:lnTo>
                <a:lnTo>
                  <a:pt x="1561" y="1857"/>
                </a:lnTo>
                <a:lnTo>
                  <a:pt x="1557" y="1857"/>
                </a:lnTo>
                <a:lnTo>
                  <a:pt x="1556" y="1857"/>
                </a:lnTo>
                <a:lnTo>
                  <a:pt x="1556" y="1856"/>
                </a:lnTo>
                <a:lnTo>
                  <a:pt x="1555" y="1856"/>
                </a:lnTo>
                <a:lnTo>
                  <a:pt x="1554" y="1855"/>
                </a:lnTo>
                <a:lnTo>
                  <a:pt x="1550" y="1849"/>
                </a:lnTo>
                <a:lnTo>
                  <a:pt x="1550" y="1848"/>
                </a:lnTo>
                <a:lnTo>
                  <a:pt x="1548" y="1848"/>
                </a:lnTo>
                <a:lnTo>
                  <a:pt x="1546" y="1845"/>
                </a:lnTo>
                <a:lnTo>
                  <a:pt x="1545" y="1843"/>
                </a:lnTo>
                <a:lnTo>
                  <a:pt x="1544" y="1841"/>
                </a:lnTo>
                <a:lnTo>
                  <a:pt x="1543" y="1841"/>
                </a:lnTo>
                <a:lnTo>
                  <a:pt x="1542" y="1839"/>
                </a:lnTo>
                <a:lnTo>
                  <a:pt x="1542" y="1838"/>
                </a:lnTo>
                <a:lnTo>
                  <a:pt x="1542" y="1837"/>
                </a:lnTo>
                <a:lnTo>
                  <a:pt x="1542" y="1834"/>
                </a:lnTo>
                <a:lnTo>
                  <a:pt x="1542" y="1833"/>
                </a:lnTo>
                <a:lnTo>
                  <a:pt x="1543" y="1827"/>
                </a:lnTo>
                <a:lnTo>
                  <a:pt x="1542" y="1827"/>
                </a:lnTo>
                <a:lnTo>
                  <a:pt x="1540" y="1827"/>
                </a:lnTo>
                <a:lnTo>
                  <a:pt x="1542" y="1824"/>
                </a:lnTo>
                <a:lnTo>
                  <a:pt x="1542" y="1823"/>
                </a:lnTo>
                <a:lnTo>
                  <a:pt x="1540" y="1827"/>
                </a:lnTo>
                <a:lnTo>
                  <a:pt x="1543" y="1827"/>
                </a:lnTo>
                <a:lnTo>
                  <a:pt x="1543" y="1829"/>
                </a:lnTo>
                <a:lnTo>
                  <a:pt x="1540" y="1827"/>
                </a:lnTo>
                <a:lnTo>
                  <a:pt x="1540" y="1826"/>
                </a:lnTo>
                <a:lnTo>
                  <a:pt x="1539" y="1827"/>
                </a:lnTo>
                <a:lnTo>
                  <a:pt x="1539" y="1826"/>
                </a:lnTo>
                <a:lnTo>
                  <a:pt x="1540" y="1826"/>
                </a:lnTo>
                <a:lnTo>
                  <a:pt x="1542" y="1823"/>
                </a:lnTo>
                <a:lnTo>
                  <a:pt x="1540" y="1823"/>
                </a:lnTo>
                <a:lnTo>
                  <a:pt x="1542" y="1823"/>
                </a:lnTo>
                <a:lnTo>
                  <a:pt x="1543" y="1820"/>
                </a:lnTo>
                <a:lnTo>
                  <a:pt x="1544" y="1817"/>
                </a:lnTo>
                <a:lnTo>
                  <a:pt x="1546" y="1815"/>
                </a:lnTo>
                <a:lnTo>
                  <a:pt x="1550" y="1813"/>
                </a:lnTo>
                <a:lnTo>
                  <a:pt x="1550" y="1812"/>
                </a:lnTo>
                <a:lnTo>
                  <a:pt x="1551" y="1812"/>
                </a:lnTo>
                <a:lnTo>
                  <a:pt x="1551" y="1810"/>
                </a:lnTo>
                <a:lnTo>
                  <a:pt x="1552" y="1810"/>
                </a:lnTo>
                <a:lnTo>
                  <a:pt x="1551" y="1809"/>
                </a:lnTo>
                <a:lnTo>
                  <a:pt x="1551" y="1804"/>
                </a:lnTo>
                <a:lnTo>
                  <a:pt x="1550" y="1800"/>
                </a:lnTo>
                <a:lnTo>
                  <a:pt x="1551" y="1800"/>
                </a:lnTo>
                <a:lnTo>
                  <a:pt x="1550" y="1799"/>
                </a:lnTo>
                <a:lnTo>
                  <a:pt x="1550" y="1797"/>
                </a:lnTo>
                <a:lnTo>
                  <a:pt x="1553" y="1793"/>
                </a:lnTo>
                <a:lnTo>
                  <a:pt x="1554" y="1792"/>
                </a:lnTo>
                <a:lnTo>
                  <a:pt x="1553" y="1791"/>
                </a:lnTo>
                <a:lnTo>
                  <a:pt x="1552" y="1791"/>
                </a:lnTo>
                <a:lnTo>
                  <a:pt x="1551" y="1791"/>
                </a:lnTo>
                <a:lnTo>
                  <a:pt x="1551" y="1792"/>
                </a:lnTo>
                <a:lnTo>
                  <a:pt x="1550" y="1792"/>
                </a:lnTo>
                <a:lnTo>
                  <a:pt x="1548" y="1793"/>
                </a:lnTo>
                <a:lnTo>
                  <a:pt x="1547" y="1795"/>
                </a:lnTo>
                <a:lnTo>
                  <a:pt x="1545" y="1797"/>
                </a:lnTo>
                <a:lnTo>
                  <a:pt x="1543" y="1799"/>
                </a:lnTo>
                <a:lnTo>
                  <a:pt x="1544" y="1798"/>
                </a:lnTo>
                <a:lnTo>
                  <a:pt x="1545" y="1797"/>
                </a:lnTo>
                <a:lnTo>
                  <a:pt x="1546" y="1799"/>
                </a:lnTo>
                <a:lnTo>
                  <a:pt x="1545" y="1799"/>
                </a:lnTo>
                <a:lnTo>
                  <a:pt x="1546" y="1799"/>
                </a:lnTo>
                <a:lnTo>
                  <a:pt x="1545" y="1798"/>
                </a:lnTo>
                <a:lnTo>
                  <a:pt x="1544" y="1798"/>
                </a:lnTo>
                <a:lnTo>
                  <a:pt x="1545" y="1800"/>
                </a:lnTo>
                <a:lnTo>
                  <a:pt x="1546" y="1800"/>
                </a:lnTo>
                <a:lnTo>
                  <a:pt x="1545" y="1801"/>
                </a:lnTo>
                <a:lnTo>
                  <a:pt x="1545" y="1800"/>
                </a:lnTo>
                <a:lnTo>
                  <a:pt x="1544" y="1799"/>
                </a:lnTo>
                <a:lnTo>
                  <a:pt x="1543" y="1799"/>
                </a:lnTo>
                <a:lnTo>
                  <a:pt x="1545" y="1802"/>
                </a:lnTo>
                <a:lnTo>
                  <a:pt x="1545" y="1804"/>
                </a:lnTo>
                <a:lnTo>
                  <a:pt x="1543" y="1799"/>
                </a:lnTo>
                <a:lnTo>
                  <a:pt x="1543" y="1800"/>
                </a:lnTo>
                <a:lnTo>
                  <a:pt x="1543" y="1799"/>
                </a:lnTo>
                <a:lnTo>
                  <a:pt x="1542" y="1799"/>
                </a:lnTo>
                <a:lnTo>
                  <a:pt x="1546" y="1809"/>
                </a:lnTo>
                <a:lnTo>
                  <a:pt x="1542" y="1813"/>
                </a:lnTo>
                <a:lnTo>
                  <a:pt x="1542" y="1814"/>
                </a:lnTo>
                <a:lnTo>
                  <a:pt x="1540" y="1814"/>
                </a:lnTo>
                <a:lnTo>
                  <a:pt x="1535" y="1818"/>
                </a:lnTo>
                <a:lnTo>
                  <a:pt x="1535" y="1820"/>
                </a:lnTo>
                <a:lnTo>
                  <a:pt x="1537" y="1822"/>
                </a:lnTo>
                <a:lnTo>
                  <a:pt x="1536" y="1824"/>
                </a:lnTo>
                <a:lnTo>
                  <a:pt x="1537" y="1822"/>
                </a:lnTo>
                <a:lnTo>
                  <a:pt x="1536" y="1827"/>
                </a:lnTo>
                <a:lnTo>
                  <a:pt x="1536" y="1824"/>
                </a:lnTo>
                <a:lnTo>
                  <a:pt x="1536" y="1826"/>
                </a:lnTo>
                <a:lnTo>
                  <a:pt x="1535" y="1827"/>
                </a:lnTo>
                <a:lnTo>
                  <a:pt x="1532" y="1829"/>
                </a:lnTo>
                <a:lnTo>
                  <a:pt x="1535" y="1832"/>
                </a:lnTo>
                <a:lnTo>
                  <a:pt x="1536" y="1831"/>
                </a:lnTo>
                <a:lnTo>
                  <a:pt x="1535" y="1832"/>
                </a:lnTo>
                <a:lnTo>
                  <a:pt x="1532" y="1829"/>
                </a:lnTo>
                <a:lnTo>
                  <a:pt x="1531" y="1830"/>
                </a:lnTo>
                <a:lnTo>
                  <a:pt x="1531" y="1831"/>
                </a:lnTo>
                <a:lnTo>
                  <a:pt x="1535" y="1834"/>
                </a:lnTo>
                <a:lnTo>
                  <a:pt x="1534" y="1835"/>
                </a:lnTo>
                <a:lnTo>
                  <a:pt x="1534" y="1834"/>
                </a:lnTo>
                <a:lnTo>
                  <a:pt x="1530" y="1831"/>
                </a:lnTo>
                <a:lnTo>
                  <a:pt x="1529" y="1832"/>
                </a:lnTo>
                <a:lnTo>
                  <a:pt x="1534" y="1837"/>
                </a:lnTo>
                <a:lnTo>
                  <a:pt x="1535" y="1837"/>
                </a:lnTo>
                <a:lnTo>
                  <a:pt x="1534" y="1838"/>
                </a:lnTo>
                <a:lnTo>
                  <a:pt x="1534" y="1837"/>
                </a:lnTo>
                <a:lnTo>
                  <a:pt x="1529" y="1832"/>
                </a:lnTo>
                <a:lnTo>
                  <a:pt x="1529" y="1833"/>
                </a:lnTo>
                <a:lnTo>
                  <a:pt x="1530" y="1835"/>
                </a:lnTo>
                <a:lnTo>
                  <a:pt x="1530" y="1837"/>
                </a:lnTo>
                <a:lnTo>
                  <a:pt x="1531" y="1838"/>
                </a:lnTo>
                <a:lnTo>
                  <a:pt x="1532" y="1838"/>
                </a:lnTo>
                <a:lnTo>
                  <a:pt x="1532" y="1839"/>
                </a:lnTo>
                <a:lnTo>
                  <a:pt x="1536" y="1842"/>
                </a:lnTo>
                <a:lnTo>
                  <a:pt x="1540" y="1848"/>
                </a:lnTo>
                <a:lnTo>
                  <a:pt x="1539" y="1848"/>
                </a:lnTo>
                <a:lnTo>
                  <a:pt x="1546" y="1856"/>
                </a:lnTo>
                <a:lnTo>
                  <a:pt x="1547" y="1856"/>
                </a:lnTo>
                <a:lnTo>
                  <a:pt x="1551" y="1859"/>
                </a:lnTo>
                <a:lnTo>
                  <a:pt x="1550" y="1860"/>
                </a:lnTo>
                <a:lnTo>
                  <a:pt x="1552" y="1863"/>
                </a:lnTo>
                <a:lnTo>
                  <a:pt x="1554" y="1863"/>
                </a:lnTo>
                <a:lnTo>
                  <a:pt x="1554" y="1864"/>
                </a:lnTo>
                <a:lnTo>
                  <a:pt x="1554" y="1863"/>
                </a:lnTo>
                <a:lnTo>
                  <a:pt x="1554" y="1864"/>
                </a:lnTo>
                <a:lnTo>
                  <a:pt x="1554" y="1863"/>
                </a:lnTo>
                <a:lnTo>
                  <a:pt x="1555" y="1863"/>
                </a:lnTo>
                <a:lnTo>
                  <a:pt x="1554" y="1863"/>
                </a:lnTo>
                <a:lnTo>
                  <a:pt x="1554" y="1864"/>
                </a:lnTo>
                <a:lnTo>
                  <a:pt x="1555" y="1864"/>
                </a:lnTo>
                <a:lnTo>
                  <a:pt x="1555" y="1865"/>
                </a:lnTo>
                <a:lnTo>
                  <a:pt x="1556" y="1863"/>
                </a:lnTo>
                <a:lnTo>
                  <a:pt x="1555" y="1865"/>
                </a:lnTo>
                <a:lnTo>
                  <a:pt x="1556" y="1866"/>
                </a:lnTo>
                <a:lnTo>
                  <a:pt x="1556" y="1865"/>
                </a:lnTo>
                <a:lnTo>
                  <a:pt x="1557" y="1865"/>
                </a:lnTo>
                <a:lnTo>
                  <a:pt x="1556" y="1864"/>
                </a:lnTo>
                <a:lnTo>
                  <a:pt x="1557" y="1863"/>
                </a:lnTo>
                <a:lnTo>
                  <a:pt x="1556" y="1864"/>
                </a:lnTo>
                <a:lnTo>
                  <a:pt x="1557" y="1865"/>
                </a:lnTo>
                <a:lnTo>
                  <a:pt x="1559" y="1864"/>
                </a:lnTo>
                <a:lnTo>
                  <a:pt x="1556" y="1865"/>
                </a:lnTo>
                <a:lnTo>
                  <a:pt x="1556" y="1866"/>
                </a:lnTo>
                <a:lnTo>
                  <a:pt x="1557" y="1866"/>
                </a:lnTo>
                <a:lnTo>
                  <a:pt x="1559" y="1865"/>
                </a:lnTo>
                <a:lnTo>
                  <a:pt x="1560" y="1864"/>
                </a:lnTo>
                <a:lnTo>
                  <a:pt x="1559" y="1865"/>
                </a:lnTo>
                <a:lnTo>
                  <a:pt x="1560" y="1865"/>
                </a:lnTo>
                <a:lnTo>
                  <a:pt x="1559" y="1865"/>
                </a:lnTo>
                <a:lnTo>
                  <a:pt x="1557" y="1866"/>
                </a:lnTo>
                <a:lnTo>
                  <a:pt x="1559" y="1866"/>
                </a:lnTo>
                <a:lnTo>
                  <a:pt x="1560" y="1867"/>
                </a:lnTo>
                <a:lnTo>
                  <a:pt x="1561" y="1867"/>
                </a:lnTo>
                <a:lnTo>
                  <a:pt x="1562" y="1867"/>
                </a:lnTo>
                <a:lnTo>
                  <a:pt x="1563" y="1867"/>
                </a:lnTo>
                <a:lnTo>
                  <a:pt x="1564" y="1867"/>
                </a:lnTo>
                <a:lnTo>
                  <a:pt x="1564" y="1866"/>
                </a:lnTo>
                <a:lnTo>
                  <a:pt x="1563" y="1866"/>
                </a:lnTo>
                <a:lnTo>
                  <a:pt x="1562" y="1866"/>
                </a:lnTo>
                <a:lnTo>
                  <a:pt x="1561" y="1866"/>
                </a:lnTo>
                <a:lnTo>
                  <a:pt x="1560" y="1866"/>
                </a:lnTo>
                <a:lnTo>
                  <a:pt x="1560" y="1865"/>
                </a:lnTo>
                <a:lnTo>
                  <a:pt x="1561" y="1865"/>
                </a:lnTo>
                <a:lnTo>
                  <a:pt x="1561" y="1866"/>
                </a:lnTo>
                <a:lnTo>
                  <a:pt x="1562" y="1866"/>
                </a:lnTo>
                <a:lnTo>
                  <a:pt x="1563" y="1866"/>
                </a:lnTo>
                <a:lnTo>
                  <a:pt x="1564" y="1866"/>
                </a:lnTo>
                <a:lnTo>
                  <a:pt x="1564" y="1865"/>
                </a:lnTo>
                <a:lnTo>
                  <a:pt x="1562" y="1865"/>
                </a:lnTo>
                <a:lnTo>
                  <a:pt x="1561" y="1865"/>
                </a:lnTo>
                <a:lnTo>
                  <a:pt x="1560" y="1865"/>
                </a:lnTo>
                <a:lnTo>
                  <a:pt x="1560" y="1864"/>
                </a:lnTo>
                <a:lnTo>
                  <a:pt x="1560" y="1865"/>
                </a:lnTo>
                <a:lnTo>
                  <a:pt x="1561" y="1865"/>
                </a:lnTo>
                <a:lnTo>
                  <a:pt x="1561" y="1864"/>
                </a:lnTo>
                <a:lnTo>
                  <a:pt x="1561" y="1865"/>
                </a:lnTo>
                <a:lnTo>
                  <a:pt x="1562" y="1865"/>
                </a:lnTo>
                <a:lnTo>
                  <a:pt x="1563" y="1865"/>
                </a:lnTo>
                <a:lnTo>
                  <a:pt x="1564" y="1865"/>
                </a:lnTo>
                <a:lnTo>
                  <a:pt x="1565" y="1865"/>
                </a:lnTo>
                <a:lnTo>
                  <a:pt x="1567" y="1865"/>
                </a:lnTo>
                <a:lnTo>
                  <a:pt x="1568" y="1865"/>
                </a:lnTo>
                <a:lnTo>
                  <a:pt x="1568" y="1866"/>
                </a:lnTo>
                <a:lnTo>
                  <a:pt x="1568" y="1865"/>
                </a:lnTo>
                <a:lnTo>
                  <a:pt x="1568" y="1866"/>
                </a:lnTo>
                <a:lnTo>
                  <a:pt x="1568" y="1865"/>
                </a:lnTo>
                <a:lnTo>
                  <a:pt x="1567" y="1865"/>
                </a:lnTo>
                <a:lnTo>
                  <a:pt x="1565" y="1865"/>
                </a:lnTo>
                <a:lnTo>
                  <a:pt x="1564" y="1866"/>
                </a:lnTo>
                <a:lnTo>
                  <a:pt x="1565" y="1866"/>
                </a:lnTo>
                <a:lnTo>
                  <a:pt x="1567" y="1867"/>
                </a:lnTo>
                <a:lnTo>
                  <a:pt x="1568" y="1867"/>
                </a:lnTo>
                <a:lnTo>
                  <a:pt x="1568" y="1866"/>
                </a:lnTo>
                <a:lnTo>
                  <a:pt x="1568" y="1867"/>
                </a:lnTo>
                <a:lnTo>
                  <a:pt x="1567" y="1867"/>
                </a:lnTo>
                <a:lnTo>
                  <a:pt x="1565" y="1866"/>
                </a:lnTo>
                <a:lnTo>
                  <a:pt x="1564" y="1866"/>
                </a:lnTo>
                <a:lnTo>
                  <a:pt x="1564" y="1867"/>
                </a:lnTo>
                <a:lnTo>
                  <a:pt x="1565" y="1867"/>
                </a:lnTo>
                <a:lnTo>
                  <a:pt x="1568" y="1867"/>
                </a:lnTo>
                <a:lnTo>
                  <a:pt x="1569" y="1867"/>
                </a:lnTo>
                <a:lnTo>
                  <a:pt x="1569" y="1865"/>
                </a:lnTo>
                <a:lnTo>
                  <a:pt x="1570" y="1865"/>
                </a:lnTo>
                <a:lnTo>
                  <a:pt x="1571" y="1865"/>
                </a:lnTo>
                <a:lnTo>
                  <a:pt x="1572" y="1865"/>
                </a:lnTo>
                <a:lnTo>
                  <a:pt x="1573" y="1865"/>
                </a:lnTo>
                <a:lnTo>
                  <a:pt x="1574" y="1865"/>
                </a:lnTo>
                <a:lnTo>
                  <a:pt x="1574" y="1864"/>
                </a:lnTo>
                <a:lnTo>
                  <a:pt x="1576" y="1864"/>
                </a:lnTo>
                <a:lnTo>
                  <a:pt x="1577" y="1865"/>
                </a:lnTo>
                <a:lnTo>
                  <a:pt x="1576" y="1865"/>
                </a:lnTo>
                <a:lnTo>
                  <a:pt x="1576" y="1864"/>
                </a:lnTo>
                <a:lnTo>
                  <a:pt x="1573" y="1865"/>
                </a:lnTo>
                <a:lnTo>
                  <a:pt x="1572" y="1865"/>
                </a:lnTo>
                <a:lnTo>
                  <a:pt x="1571" y="1865"/>
                </a:lnTo>
                <a:lnTo>
                  <a:pt x="1570" y="1865"/>
                </a:lnTo>
                <a:lnTo>
                  <a:pt x="1569" y="1865"/>
                </a:lnTo>
                <a:lnTo>
                  <a:pt x="1569" y="1867"/>
                </a:lnTo>
                <a:lnTo>
                  <a:pt x="1570" y="1867"/>
                </a:lnTo>
                <a:lnTo>
                  <a:pt x="1571" y="1867"/>
                </a:lnTo>
                <a:lnTo>
                  <a:pt x="1572" y="1867"/>
                </a:lnTo>
                <a:lnTo>
                  <a:pt x="1572" y="1866"/>
                </a:lnTo>
                <a:lnTo>
                  <a:pt x="1573" y="1866"/>
                </a:lnTo>
                <a:lnTo>
                  <a:pt x="1574" y="1866"/>
                </a:lnTo>
                <a:lnTo>
                  <a:pt x="1571" y="1867"/>
                </a:lnTo>
                <a:lnTo>
                  <a:pt x="1570" y="1867"/>
                </a:lnTo>
                <a:lnTo>
                  <a:pt x="1569" y="1867"/>
                </a:lnTo>
                <a:lnTo>
                  <a:pt x="1569" y="1868"/>
                </a:lnTo>
                <a:lnTo>
                  <a:pt x="1570" y="1868"/>
                </a:lnTo>
                <a:lnTo>
                  <a:pt x="1571" y="1868"/>
                </a:lnTo>
                <a:lnTo>
                  <a:pt x="1571" y="1867"/>
                </a:lnTo>
                <a:lnTo>
                  <a:pt x="1572" y="1867"/>
                </a:lnTo>
                <a:lnTo>
                  <a:pt x="1573" y="1867"/>
                </a:lnTo>
                <a:lnTo>
                  <a:pt x="1573" y="1868"/>
                </a:lnTo>
                <a:lnTo>
                  <a:pt x="1574" y="1868"/>
                </a:lnTo>
                <a:lnTo>
                  <a:pt x="1576" y="1869"/>
                </a:lnTo>
                <a:lnTo>
                  <a:pt x="1577" y="1869"/>
                </a:lnTo>
                <a:lnTo>
                  <a:pt x="1578" y="1869"/>
                </a:lnTo>
                <a:lnTo>
                  <a:pt x="1578" y="1868"/>
                </a:lnTo>
                <a:lnTo>
                  <a:pt x="1579" y="1868"/>
                </a:lnTo>
                <a:lnTo>
                  <a:pt x="1579" y="1867"/>
                </a:lnTo>
                <a:lnTo>
                  <a:pt x="1580" y="1867"/>
                </a:lnTo>
                <a:lnTo>
                  <a:pt x="1581" y="1867"/>
                </a:lnTo>
                <a:lnTo>
                  <a:pt x="1581" y="1866"/>
                </a:lnTo>
                <a:lnTo>
                  <a:pt x="1582" y="1866"/>
                </a:lnTo>
                <a:lnTo>
                  <a:pt x="1584" y="1866"/>
                </a:lnTo>
                <a:lnTo>
                  <a:pt x="1585" y="1865"/>
                </a:lnTo>
                <a:lnTo>
                  <a:pt x="1585" y="1866"/>
                </a:lnTo>
                <a:lnTo>
                  <a:pt x="1586" y="1866"/>
                </a:lnTo>
                <a:lnTo>
                  <a:pt x="1587" y="1866"/>
                </a:lnTo>
                <a:lnTo>
                  <a:pt x="1587" y="1865"/>
                </a:lnTo>
                <a:lnTo>
                  <a:pt x="1588" y="1865"/>
                </a:lnTo>
                <a:lnTo>
                  <a:pt x="1589" y="1865"/>
                </a:lnTo>
                <a:lnTo>
                  <a:pt x="1590" y="1865"/>
                </a:lnTo>
                <a:lnTo>
                  <a:pt x="1590" y="1864"/>
                </a:lnTo>
                <a:lnTo>
                  <a:pt x="1592" y="1864"/>
                </a:lnTo>
                <a:lnTo>
                  <a:pt x="1593" y="1865"/>
                </a:lnTo>
                <a:lnTo>
                  <a:pt x="1594" y="1865"/>
                </a:lnTo>
                <a:lnTo>
                  <a:pt x="1595" y="1865"/>
                </a:lnTo>
                <a:lnTo>
                  <a:pt x="1596" y="1865"/>
                </a:lnTo>
                <a:lnTo>
                  <a:pt x="1597" y="1864"/>
                </a:lnTo>
                <a:lnTo>
                  <a:pt x="1598" y="1864"/>
                </a:lnTo>
                <a:lnTo>
                  <a:pt x="1598" y="1865"/>
                </a:lnTo>
                <a:lnTo>
                  <a:pt x="1599" y="1865"/>
                </a:lnTo>
                <a:lnTo>
                  <a:pt x="1601" y="1865"/>
                </a:lnTo>
                <a:lnTo>
                  <a:pt x="1601" y="1864"/>
                </a:lnTo>
                <a:lnTo>
                  <a:pt x="1602" y="1864"/>
                </a:lnTo>
                <a:lnTo>
                  <a:pt x="1602" y="1865"/>
                </a:lnTo>
                <a:lnTo>
                  <a:pt x="1602" y="1864"/>
                </a:lnTo>
                <a:lnTo>
                  <a:pt x="1603" y="1864"/>
                </a:lnTo>
                <a:lnTo>
                  <a:pt x="1604" y="1864"/>
                </a:lnTo>
                <a:lnTo>
                  <a:pt x="1604" y="1863"/>
                </a:lnTo>
                <a:lnTo>
                  <a:pt x="1605" y="1863"/>
                </a:lnTo>
                <a:lnTo>
                  <a:pt x="1605" y="1862"/>
                </a:lnTo>
                <a:lnTo>
                  <a:pt x="1606" y="1862"/>
                </a:lnTo>
                <a:lnTo>
                  <a:pt x="1607" y="1862"/>
                </a:lnTo>
                <a:lnTo>
                  <a:pt x="1609" y="1860"/>
                </a:lnTo>
                <a:lnTo>
                  <a:pt x="1610" y="1860"/>
                </a:lnTo>
                <a:lnTo>
                  <a:pt x="1611" y="1860"/>
                </a:lnTo>
                <a:lnTo>
                  <a:pt x="1612" y="1860"/>
                </a:lnTo>
                <a:lnTo>
                  <a:pt x="1613" y="1860"/>
                </a:lnTo>
                <a:lnTo>
                  <a:pt x="1614" y="1860"/>
                </a:lnTo>
                <a:lnTo>
                  <a:pt x="1615" y="1860"/>
                </a:lnTo>
                <a:lnTo>
                  <a:pt x="1617" y="1859"/>
                </a:lnTo>
                <a:lnTo>
                  <a:pt x="1618" y="1859"/>
                </a:lnTo>
                <a:lnTo>
                  <a:pt x="1619" y="1859"/>
                </a:lnTo>
                <a:lnTo>
                  <a:pt x="1620" y="1858"/>
                </a:lnTo>
                <a:lnTo>
                  <a:pt x="1621" y="1858"/>
                </a:lnTo>
                <a:lnTo>
                  <a:pt x="1622" y="1858"/>
                </a:lnTo>
                <a:lnTo>
                  <a:pt x="1622" y="1859"/>
                </a:lnTo>
                <a:lnTo>
                  <a:pt x="1623" y="1859"/>
                </a:lnTo>
                <a:lnTo>
                  <a:pt x="1624" y="1860"/>
                </a:lnTo>
                <a:lnTo>
                  <a:pt x="1626" y="1860"/>
                </a:lnTo>
                <a:lnTo>
                  <a:pt x="1627" y="1860"/>
                </a:lnTo>
                <a:lnTo>
                  <a:pt x="1628" y="1860"/>
                </a:lnTo>
                <a:lnTo>
                  <a:pt x="1629" y="1860"/>
                </a:lnTo>
                <a:lnTo>
                  <a:pt x="1630" y="1860"/>
                </a:lnTo>
                <a:lnTo>
                  <a:pt x="1631" y="1860"/>
                </a:lnTo>
                <a:lnTo>
                  <a:pt x="1632" y="1860"/>
                </a:lnTo>
                <a:lnTo>
                  <a:pt x="1634" y="1860"/>
                </a:lnTo>
                <a:lnTo>
                  <a:pt x="1635" y="1860"/>
                </a:lnTo>
                <a:lnTo>
                  <a:pt x="1635" y="1862"/>
                </a:lnTo>
                <a:lnTo>
                  <a:pt x="1636" y="1862"/>
                </a:lnTo>
                <a:lnTo>
                  <a:pt x="1637" y="1862"/>
                </a:lnTo>
                <a:lnTo>
                  <a:pt x="1638" y="1862"/>
                </a:lnTo>
                <a:lnTo>
                  <a:pt x="1638" y="1860"/>
                </a:lnTo>
                <a:lnTo>
                  <a:pt x="1639" y="1860"/>
                </a:lnTo>
                <a:lnTo>
                  <a:pt x="1640" y="1860"/>
                </a:lnTo>
                <a:lnTo>
                  <a:pt x="1642" y="1860"/>
                </a:lnTo>
                <a:lnTo>
                  <a:pt x="1643" y="1860"/>
                </a:lnTo>
                <a:lnTo>
                  <a:pt x="1643" y="1862"/>
                </a:lnTo>
                <a:lnTo>
                  <a:pt x="1644" y="1862"/>
                </a:lnTo>
                <a:lnTo>
                  <a:pt x="1644" y="1860"/>
                </a:lnTo>
                <a:lnTo>
                  <a:pt x="1645" y="1860"/>
                </a:lnTo>
                <a:lnTo>
                  <a:pt x="1645" y="1862"/>
                </a:lnTo>
                <a:lnTo>
                  <a:pt x="1645" y="1860"/>
                </a:lnTo>
                <a:lnTo>
                  <a:pt x="1646" y="1859"/>
                </a:lnTo>
                <a:lnTo>
                  <a:pt x="1647" y="1859"/>
                </a:lnTo>
                <a:lnTo>
                  <a:pt x="1648" y="1859"/>
                </a:lnTo>
                <a:lnTo>
                  <a:pt x="1649" y="1860"/>
                </a:lnTo>
                <a:lnTo>
                  <a:pt x="1651" y="1860"/>
                </a:lnTo>
                <a:lnTo>
                  <a:pt x="1652" y="1860"/>
                </a:lnTo>
                <a:lnTo>
                  <a:pt x="1652" y="1859"/>
                </a:lnTo>
                <a:lnTo>
                  <a:pt x="1653" y="1859"/>
                </a:lnTo>
                <a:lnTo>
                  <a:pt x="1654" y="1859"/>
                </a:lnTo>
                <a:lnTo>
                  <a:pt x="1655" y="1859"/>
                </a:lnTo>
                <a:lnTo>
                  <a:pt x="1656" y="1858"/>
                </a:lnTo>
                <a:lnTo>
                  <a:pt x="1656" y="1857"/>
                </a:lnTo>
                <a:lnTo>
                  <a:pt x="1657" y="1857"/>
                </a:lnTo>
                <a:lnTo>
                  <a:pt x="1659" y="1856"/>
                </a:lnTo>
                <a:lnTo>
                  <a:pt x="1660" y="1856"/>
                </a:lnTo>
                <a:lnTo>
                  <a:pt x="1660" y="1855"/>
                </a:lnTo>
                <a:lnTo>
                  <a:pt x="1661" y="1855"/>
                </a:lnTo>
                <a:lnTo>
                  <a:pt x="1662" y="1855"/>
                </a:lnTo>
                <a:lnTo>
                  <a:pt x="1663" y="1855"/>
                </a:lnTo>
                <a:lnTo>
                  <a:pt x="1663" y="1854"/>
                </a:lnTo>
                <a:lnTo>
                  <a:pt x="1664" y="1854"/>
                </a:lnTo>
                <a:lnTo>
                  <a:pt x="1665" y="1854"/>
                </a:lnTo>
                <a:lnTo>
                  <a:pt x="1665" y="1852"/>
                </a:lnTo>
                <a:lnTo>
                  <a:pt x="1666" y="1852"/>
                </a:lnTo>
                <a:lnTo>
                  <a:pt x="1666" y="1851"/>
                </a:lnTo>
                <a:lnTo>
                  <a:pt x="1668" y="1851"/>
                </a:lnTo>
                <a:lnTo>
                  <a:pt x="1669" y="1850"/>
                </a:lnTo>
                <a:lnTo>
                  <a:pt x="1670" y="1850"/>
                </a:lnTo>
                <a:lnTo>
                  <a:pt x="1671" y="1849"/>
                </a:lnTo>
                <a:lnTo>
                  <a:pt x="1672" y="1849"/>
                </a:lnTo>
                <a:lnTo>
                  <a:pt x="1672" y="1848"/>
                </a:lnTo>
                <a:lnTo>
                  <a:pt x="1673" y="1848"/>
                </a:lnTo>
                <a:lnTo>
                  <a:pt x="1674" y="1848"/>
                </a:lnTo>
                <a:lnTo>
                  <a:pt x="1676" y="1848"/>
                </a:lnTo>
                <a:lnTo>
                  <a:pt x="1677" y="1848"/>
                </a:lnTo>
                <a:lnTo>
                  <a:pt x="1678" y="1848"/>
                </a:lnTo>
                <a:lnTo>
                  <a:pt x="1679" y="1848"/>
                </a:lnTo>
                <a:lnTo>
                  <a:pt x="1679" y="1849"/>
                </a:lnTo>
                <a:lnTo>
                  <a:pt x="1680" y="1849"/>
                </a:lnTo>
                <a:lnTo>
                  <a:pt x="1681" y="1849"/>
                </a:lnTo>
                <a:lnTo>
                  <a:pt x="1682" y="1849"/>
                </a:lnTo>
                <a:lnTo>
                  <a:pt x="1684" y="1849"/>
                </a:lnTo>
                <a:lnTo>
                  <a:pt x="1685" y="1849"/>
                </a:lnTo>
                <a:lnTo>
                  <a:pt x="1686" y="1849"/>
                </a:lnTo>
                <a:lnTo>
                  <a:pt x="1687" y="1849"/>
                </a:lnTo>
                <a:lnTo>
                  <a:pt x="1687" y="1848"/>
                </a:lnTo>
                <a:lnTo>
                  <a:pt x="1688" y="1848"/>
                </a:lnTo>
                <a:lnTo>
                  <a:pt x="1690" y="1847"/>
                </a:lnTo>
                <a:lnTo>
                  <a:pt x="1695" y="1852"/>
                </a:lnTo>
                <a:lnTo>
                  <a:pt x="1696" y="1855"/>
                </a:lnTo>
                <a:lnTo>
                  <a:pt x="1695" y="1857"/>
                </a:lnTo>
                <a:lnTo>
                  <a:pt x="1695" y="1859"/>
                </a:lnTo>
                <a:lnTo>
                  <a:pt x="1693" y="1862"/>
                </a:lnTo>
                <a:lnTo>
                  <a:pt x="1693" y="1863"/>
                </a:lnTo>
                <a:lnTo>
                  <a:pt x="1693" y="1864"/>
                </a:lnTo>
                <a:lnTo>
                  <a:pt x="1694" y="1865"/>
                </a:lnTo>
                <a:lnTo>
                  <a:pt x="1694" y="1866"/>
                </a:lnTo>
                <a:lnTo>
                  <a:pt x="1694" y="1867"/>
                </a:lnTo>
                <a:lnTo>
                  <a:pt x="1695" y="1868"/>
                </a:lnTo>
                <a:lnTo>
                  <a:pt x="1696" y="1869"/>
                </a:lnTo>
                <a:lnTo>
                  <a:pt x="1696" y="1871"/>
                </a:lnTo>
                <a:lnTo>
                  <a:pt x="1696" y="1872"/>
                </a:lnTo>
                <a:lnTo>
                  <a:pt x="1696" y="1873"/>
                </a:lnTo>
                <a:lnTo>
                  <a:pt x="1696" y="1874"/>
                </a:lnTo>
                <a:lnTo>
                  <a:pt x="1697" y="1874"/>
                </a:lnTo>
                <a:lnTo>
                  <a:pt x="1697" y="1875"/>
                </a:lnTo>
                <a:lnTo>
                  <a:pt x="1697" y="1876"/>
                </a:lnTo>
                <a:lnTo>
                  <a:pt x="1697" y="1877"/>
                </a:lnTo>
                <a:lnTo>
                  <a:pt x="1697" y="1879"/>
                </a:lnTo>
                <a:lnTo>
                  <a:pt x="1698" y="1880"/>
                </a:lnTo>
                <a:lnTo>
                  <a:pt x="1698" y="1881"/>
                </a:lnTo>
                <a:lnTo>
                  <a:pt x="1699" y="1882"/>
                </a:lnTo>
                <a:lnTo>
                  <a:pt x="1699" y="1883"/>
                </a:lnTo>
                <a:lnTo>
                  <a:pt x="1699" y="1884"/>
                </a:lnTo>
                <a:lnTo>
                  <a:pt x="1699" y="1885"/>
                </a:lnTo>
                <a:lnTo>
                  <a:pt x="1701" y="1885"/>
                </a:lnTo>
                <a:lnTo>
                  <a:pt x="1701" y="1887"/>
                </a:lnTo>
                <a:lnTo>
                  <a:pt x="1701" y="1888"/>
                </a:lnTo>
                <a:lnTo>
                  <a:pt x="1701" y="1889"/>
                </a:lnTo>
                <a:lnTo>
                  <a:pt x="1701" y="1890"/>
                </a:lnTo>
                <a:lnTo>
                  <a:pt x="1701" y="1891"/>
                </a:lnTo>
                <a:lnTo>
                  <a:pt x="1701" y="1892"/>
                </a:lnTo>
                <a:lnTo>
                  <a:pt x="1701" y="1893"/>
                </a:lnTo>
                <a:lnTo>
                  <a:pt x="1701" y="1894"/>
                </a:lnTo>
                <a:lnTo>
                  <a:pt x="1702" y="1896"/>
                </a:lnTo>
                <a:lnTo>
                  <a:pt x="1702" y="1897"/>
                </a:lnTo>
                <a:lnTo>
                  <a:pt x="1703" y="1898"/>
                </a:lnTo>
                <a:lnTo>
                  <a:pt x="1703" y="1899"/>
                </a:lnTo>
                <a:lnTo>
                  <a:pt x="1704" y="1899"/>
                </a:lnTo>
                <a:lnTo>
                  <a:pt x="1704" y="1900"/>
                </a:lnTo>
                <a:lnTo>
                  <a:pt x="1704" y="1901"/>
                </a:lnTo>
                <a:lnTo>
                  <a:pt x="1704" y="1902"/>
                </a:lnTo>
                <a:lnTo>
                  <a:pt x="1704" y="1904"/>
                </a:lnTo>
                <a:lnTo>
                  <a:pt x="1704" y="1905"/>
                </a:lnTo>
                <a:lnTo>
                  <a:pt x="1704" y="1906"/>
                </a:lnTo>
                <a:lnTo>
                  <a:pt x="1704" y="1907"/>
                </a:lnTo>
                <a:lnTo>
                  <a:pt x="1704" y="1908"/>
                </a:lnTo>
                <a:lnTo>
                  <a:pt x="1704" y="1909"/>
                </a:lnTo>
                <a:lnTo>
                  <a:pt x="1704" y="1910"/>
                </a:lnTo>
                <a:lnTo>
                  <a:pt x="1705" y="1912"/>
                </a:lnTo>
                <a:lnTo>
                  <a:pt x="1709" y="1927"/>
                </a:lnTo>
                <a:lnTo>
                  <a:pt x="1711" y="1926"/>
                </a:lnTo>
                <a:lnTo>
                  <a:pt x="1709" y="1927"/>
                </a:lnTo>
                <a:lnTo>
                  <a:pt x="1710" y="1931"/>
                </a:lnTo>
                <a:lnTo>
                  <a:pt x="1711" y="1934"/>
                </a:lnTo>
                <a:lnTo>
                  <a:pt x="1713" y="1934"/>
                </a:lnTo>
                <a:lnTo>
                  <a:pt x="1713" y="1935"/>
                </a:lnTo>
                <a:lnTo>
                  <a:pt x="1711" y="1935"/>
                </a:lnTo>
                <a:lnTo>
                  <a:pt x="1712" y="1936"/>
                </a:lnTo>
                <a:lnTo>
                  <a:pt x="1712" y="1938"/>
                </a:lnTo>
                <a:lnTo>
                  <a:pt x="1713" y="1939"/>
                </a:lnTo>
                <a:lnTo>
                  <a:pt x="1713" y="1940"/>
                </a:lnTo>
                <a:lnTo>
                  <a:pt x="1713" y="1941"/>
                </a:lnTo>
                <a:lnTo>
                  <a:pt x="1712" y="1941"/>
                </a:lnTo>
                <a:lnTo>
                  <a:pt x="1712" y="1943"/>
                </a:lnTo>
                <a:lnTo>
                  <a:pt x="1712" y="1944"/>
                </a:lnTo>
                <a:lnTo>
                  <a:pt x="1713" y="1946"/>
                </a:lnTo>
                <a:lnTo>
                  <a:pt x="1713" y="1947"/>
                </a:lnTo>
                <a:lnTo>
                  <a:pt x="1713" y="1948"/>
                </a:lnTo>
                <a:lnTo>
                  <a:pt x="1713" y="1950"/>
                </a:lnTo>
                <a:lnTo>
                  <a:pt x="1714" y="1951"/>
                </a:lnTo>
                <a:lnTo>
                  <a:pt x="1714" y="1952"/>
                </a:lnTo>
                <a:lnTo>
                  <a:pt x="1714" y="1954"/>
                </a:lnTo>
                <a:lnTo>
                  <a:pt x="1715" y="1955"/>
                </a:lnTo>
                <a:lnTo>
                  <a:pt x="1715" y="1956"/>
                </a:lnTo>
                <a:lnTo>
                  <a:pt x="1715" y="1957"/>
                </a:lnTo>
                <a:lnTo>
                  <a:pt x="1716" y="1958"/>
                </a:lnTo>
                <a:lnTo>
                  <a:pt x="1716" y="1959"/>
                </a:lnTo>
                <a:lnTo>
                  <a:pt x="1718" y="1959"/>
                </a:lnTo>
                <a:lnTo>
                  <a:pt x="1718" y="1960"/>
                </a:lnTo>
                <a:lnTo>
                  <a:pt x="1723" y="1969"/>
                </a:lnTo>
                <a:lnTo>
                  <a:pt x="1710" y="1998"/>
                </a:lnTo>
                <a:lnTo>
                  <a:pt x="1701" y="2001"/>
                </a:lnTo>
                <a:lnTo>
                  <a:pt x="1699" y="2002"/>
                </a:lnTo>
                <a:lnTo>
                  <a:pt x="1701" y="2003"/>
                </a:lnTo>
                <a:lnTo>
                  <a:pt x="1698" y="2005"/>
                </a:lnTo>
                <a:lnTo>
                  <a:pt x="1697" y="2003"/>
                </a:lnTo>
                <a:lnTo>
                  <a:pt x="1696" y="2003"/>
                </a:lnTo>
                <a:lnTo>
                  <a:pt x="1695" y="2005"/>
                </a:lnTo>
                <a:lnTo>
                  <a:pt x="1694" y="2005"/>
                </a:lnTo>
                <a:lnTo>
                  <a:pt x="1693" y="2005"/>
                </a:lnTo>
                <a:lnTo>
                  <a:pt x="1693" y="2006"/>
                </a:lnTo>
                <a:lnTo>
                  <a:pt x="1691" y="2006"/>
                </a:lnTo>
                <a:lnTo>
                  <a:pt x="1690" y="2007"/>
                </a:lnTo>
                <a:lnTo>
                  <a:pt x="1680" y="2010"/>
                </a:lnTo>
                <a:lnTo>
                  <a:pt x="1673" y="2010"/>
                </a:lnTo>
                <a:lnTo>
                  <a:pt x="1672" y="2010"/>
                </a:lnTo>
                <a:lnTo>
                  <a:pt x="1671" y="2010"/>
                </a:lnTo>
                <a:lnTo>
                  <a:pt x="1670" y="2010"/>
                </a:lnTo>
                <a:lnTo>
                  <a:pt x="1669" y="2010"/>
                </a:lnTo>
                <a:lnTo>
                  <a:pt x="1668" y="2010"/>
                </a:lnTo>
                <a:lnTo>
                  <a:pt x="1666" y="2010"/>
                </a:lnTo>
                <a:lnTo>
                  <a:pt x="1666" y="2011"/>
                </a:lnTo>
                <a:lnTo>
                  <a:pt x="1665" y="2011"/>
                </a:lnTo>
                <a:lnTo>
                  <a:pt x="1664" y="2011"/>
                </a:lnTo>
                <a:lnTo>
                  <a:pt x="1663" y="2011"/>
                </a:lnTo>
                <a:lnTo>
                  <a:pt x="1662" y="2011"/>
                </a:lnTo>
                <a:lnTo>
                  <a:pt x="1661" y="2011"/>
                </a:lnTo>
                <a:lnTo>
                  <a:pt x="1659" y="2011"/>
                </a:lnTo>
                <a:lnTo>
                  <a:pt x="1657" y="2011"/>
                </a:lnTo>
                <a:lnTo>
                  <a:pt x="1656" y="2011"/>
                </a:lnTo>
                <a:lnTo>
                  <a:pt x="1656" y="2013"/>
                </a:lnTo>
                <a:lnTo>
                  <a:pt x="1655" y="2013"/>
                </a:lnTo>
                <a:lnTo>
                  <a:pt x="1654" y="2014"/>
                </a:lnTo>
                <a:lnTo>
                  <a:pt x="1653" y="2014"/>
                </a:lnTo>
                <a:lnTo>
                  <a:pt x="1652" y="2015"/>
                </a:lnTo>
                <a:lnTo>
                  <a:pt x="1651" y="2015"/>
                </a:lnTo>
                <a:lnTo>
                  <a:pt x="1649" y="2015"/>
                </a:lnTo>
                <a:lnTo>
                  <a:pt x="1648" y="2015"/>
                </a:lnTo>
                <a:lnTo>
                  <a:pt x="1647" y="2015"/>
                </a:lnTo>
                <a:lnTo>
                  <a:pt x="1647" y="2016"/>
                </a:lnTo>
                <a:lnTo>
                  <a:pt x="1646" y="2016"/>
                </a:lnTo>
                <a:lnTo>
                  <a:pt x="1645" y="2016"/>
                </a:lnTo>
                <a:lnTo>
                  <a:pt x="1644" y="2017"/>
                </a:lnTo>
                <a:lnTo>
                  <a:pt x="1643" y="2017"/>
                </a:lnTo>
                <a:lnTo>
                  <a:pt x="1642" y="2018"/>
                </a:lnTo>
                <a:lnTo>
                  <a:pt x="1640" y="2018"/>
                </a:lnTo>
                <a:lnTo>
                  <a:pt x="1639" y="2018"/>
                </a:lnTo>
                <a:lnTo>
                  <a:pt x="1638" y="2018"/>
                </a:lnTo>
                <a:lnTo>
                  <a:pt x="1637" y="2017"/>
                </a:lnTo>
                <a:lnTo>
                  <a:pt x="1637" y="2016"/>
                </a:lnTo>
                <a:lnTo>
                  <a:pt x="1637" y="2014"/>
                </a:lnTo>
                <a:lnTo>
                  <a:pt x="1637" y="2013"/>
                </a:lnTo>
                <a:lnTo>
                  <a:pt x="1636" y="2011"/>
                </a:lnTo>
                <a:lnTo>
                  <a:pt x="1636" y="2010"/>
                </a:lnTo>
                <a:lnTo>
                  <a:pt x="1636" y="2009"/>
                </a:lnTo>
                <a:lnTo>
                  <a:pt x="1635" y="2008"/>
                </a:lnTo>
                <a:lnTo>
                  <a:pt x="1635" y="2007"/>
                </a:lnTo>
                <a:lnTo>
                  <a:pt x="1634" y="2006"/>
                </a:lnTo>
                <a:lnTo>
                  <a:pt x="1634" y="2005"/>
                </a:lnTo>
                <a:lnTo>
                  <a:pt x="1632" y="1991"/>
                </a:lnTo>
                <a:lnTo>
                  <a:pt x="1632" y="1989"/>
                </a:lnTo>
                <a:lnTo>
                  <a:pt x="1632" y="1986"/>
                </a:lnTo>
                <a:lnTo>
                  <a:pt x="1632" y="1985"/>
                </a:lnTo>
                <a:lnTo>
                  <a:pt x="1632" y="1984"/>
                </a:lnTo>
                <a:lnTo>
                  <a:pt x="1632" y="1983"/>
                </a:lnTo>
                <a:lnTo>
                  <a:pt x="1632" y="1982"/>
                </a:lnTo>
                <a:lnTo>
                  <a:pt x="1632" y="1981"/>
                </a:lnTo>
                <a:lnTo>
                  <a:pt x="1632" y="1980"/>
                </a:lnTo>
                <a:lnTo>
                  <a:pt x="1631" y="1979"/>
                </a:lnTo>
                <a:lnTo>
                  <a:pt x="1631" y="1977"/>
                </a:lnTo>
                <a:lnTo>
                  <a:pt x="1630" y="1975"/>
                </a:lnTo>
                <a:lnTo>
                  <a:pt x="1630" y="1974"/>
                </a:lnTo>
                <a:lnTo>
                  <a:pt x="1630" y="1973"/>
                </a:lnTo>
                <a:lnTo>
                  <a:pt x="1629" y="1972"/>
                </a:lnTo>
                <a:lnTo>
                  <a:pt x="1628" y="1971"/>
                </a:lnTo>
                <a:lnTo>
                  <a:pt x="1628" y="1969"/>
                </a:lnTo>
                <a:lnTo>
                  <a:pt x="1627" y="1968"/>
                </a:lnTo>
                <a:lnTo>
                  <a:pt x="1626" y="1967"/>
                </a:lnTo>
                <a:lnTo>
                  <a:pt x="1626" y="1966"/>
                </a:lnTo>
                <a:lnTo>
                  <a:pt x="1627" y="1965"/>
                </a:lnTo>
                <a:lnTo>
                  <a:pt x="1627" y="1964"/>
                </a:lnTo>
                <a:lnTo>
                  <a:pt x="1627" y="1963"/>
                </a:lnTo>
                <a:lnTo>
                  <a:pt x="1626" y="1961"/>
                </a:lnTo>
                <a:lnTo>
                  <a:pt x="1626" y="1960"/>
                </a:lnTo>
                <a:lnTo>
                  <a:pt x="1626" y="1959"/>
                </a:lnTo>
                <a:lnTo>
                  <a:pt x="1626" y="1958"/>
                </a:lnTo>
                <a:lnTo>
                  <a:pt x="1624" y="1958"/>
                </a:lnTo>
                <a:lnTo>
                  <a:pt x="1624" y="1957"/>
                </a:lnTo>
                <a:lnTo>
                  <a:pt x="1624" y="1956"/>
                </a:lnTo>
                <a:lnTo>
                  <a:pt x="1623" y="1956"/>
                </a:lnTo>
                <a:lnTo>
                  <a:pt x="1623" y="1955"/>
                </a:lnTo>
                <a:lnTo>
                  <a:pt x="1622" y="1955"/>
                </a:lnTo>
                <a:lnTo>
                  <a:pt x="1622" y="1954"/>
                </a:lnTo>
                <a:lnTo>
                  <a:pt x="1621" y="1955"/>
                </a:lnTo>
                <a:lnTo>
                  <a:pt x="1620" y="1956"/>
                </a:lnTo>
                <a:lnTo>
                  <a:pt x="1619" y="1957"/>
                </a:lnTo>
                <a:lnTo>
                  <a:pt x="1619" y="1956"/>
                </a:lnTo>
                <a:lnTo>
                  <a:pt x="1620" y="1955"/>
                </a:lnTo>
                <a:lnTo>
                  <a:pt x="1621" y="1955"/>
                </a:lnTo>
                <a:lnTo>
                  <a:pt x="1621" y="1954"/>
                </a:lnTo>
                <a:lnTo>
                  <a:pt x="1622" y="1954"/>
                </a:lnTo>
                <a:lnTo>
                  <a:pt x="1621" y="1954"/>
                </a:lnTo>
                <a:lnTo>
                  <a:pt x="1621" y="1952"/>
                </a:lnTo>
                <a:lnTo>
                  <a:pt x="1620" y="1952"/>
                </a:lnTo>
                <a:lnTo>
                  <a:pt x="1620" y="1951"/>
                </a:lnTo>
                <a:lnTo>
                  <a:pt x="1619" y="1951"/>
                </a:lnTo>
                <a:lnTo>
                  <a:pt x="1618" y="1951"/>
                </a:lnTo>
                <a:lnTo>
                  <a:pt x="1618" y="1952"/>
                </a:lnTo>
                <a:lnTo>
                  <a:pt x="1618" y="1951"/>
                </a:lnTo>
                <a:lnTo>
                  <a:pt x="1618" y="1952"/>
                </a:lnTo>
                <a:lnTo>
                  <a:pt x="1617" y="1952"/>
                </a:lnTo>
                <a:lnTo>
                  <a:pt x="1615" y="1952"/>
                </a:lnTo>
                <a:lnTo>
                  <a:pt x="1614" y="1952"/>
                </a:lnTo>
                <a:lnTo>
                  <a:pt x="1612" y="1955"/>
                </a:lnTo>
                <a:lnTo>
                  <a:pt x="1613" y="1954"/>
                </a:lnTo>
                <a:lnTo>
                  <a:pt x="1615" y="1952"/>
                </a:lnTo>
                <a:lnTo>
                  <a:pt x="1617" y="1952"/>
                </a:lnTo>
                <a:lnTo>
                  <a:pt x="1618" y="1952"/>
                </a:lnTo>
                <a:lnTo>
                  <a:pt x="1618" y="1951"/>
                </a:lnTo>
                <a:lnTo>
                  <a:pt x="1617" y="1951"/>
                </a:lnTo>
                <a:lnTo>
                  <a:pt x="1617" y="1950"/>
                </a:lnTo>
                <a:lnTo>
                  <a:pt x="1615" y="1950"/>
                </a:lnTo>
                <a:lnTo>
                  <a:pt x="1614" y="1950"/>
                </a:lnTo>
                <a:lnTo>
                  <a:pt x="1613" y="1951"/>
                </a:lnTo>
                <a:lnTo>
                  <a:pt x="1612" y="1951"/>
                </a:lnTo>
                <a:lnTo>
                  <a:pt x="1611" y="1951"/>
                </a:lnTo>
                <a:lnTo>
                  <a:pt x="1611" y="1952"/>
                </a:lnTo>
                <a:lnTo>
                  <a:pt x="1610" y="1954"/>
                </a:lnTo>
                <a:lnTo>
                  <a:pt x="1609" y="1954"/>
                </a:lnTo>
                <a:lnTo>
                  <a:pt x="1609" y="1955"/>
                </a:lnTo>
                <a:lnTo>
                  <a:pt x="1607" y="1955"/>
                </a:lnTo>
                <a:lnTo>
                  <a:pt x="1606" y="1955"/>
                </a:lnTo>
                <a:lnTo>
                  <a:pt x="1605" y="1955"/>
                </a:lnTo>
                <a:lnTo>
                  <a:pt x="1604" y="1955"/>
                </a:lnTo>
                <a:lnTo>
                  <a:pt x="1604" y="1956"/>
                </a:lnTo>
                <a:lnTo>
                  <a:pt x="1603" y="1956"/>
                </a:lnTo>
                <a:lnTo>
                  <a:pt x="1602" y="1956"/>
                </a:lnTo>
                <a:lnTo>
                  <a:pt x="1601" y="1956"/>
                </a:lnTo>
                <a:lnTo>
                  <a:pt x="1601" y="1957"/>
                </a:lnTo>
                <a:lnTo>
                  <a:pt x="1599" y="1957"/>
                </a:lnTo>
                <a:lnTo>
                  <a:pt x="1598" y="1957"/>
                </a:lnTo>
                <a:lnTo>
                  <a:pt x="1598" y="1958"/>
                </a:lnTo>
                <a:lnTo>
                  <a:pt x="1597" y="1958"/>
                </a:lnTo>
                <a:lnTo>
                  <a:pt x="1597" y="1957"/>
                </a:lnTo>
                <a:lnTo>
                  <a:pt x="1595" y="1957"/>
                </a:lnTo>
                <a:lnTo>
                  <a:pt x="1594" y="1956"/>
                </a:lnTo>
                <a:lnTo>
                  <a:pt x="1590" y="1955"/>
                </a:lnTo>
                <a:lnTo>
                  <a:pt x="1590" y="1954"/>
                </a:lnTo>
                <a:lnTo>
                  <a:pt x="1590" y="1952"/>
                </a:lnTo>
                <a:lnTo>
                  <a:pt x="1590" y="1951"/>
                </a:lnTo>
                <a:lnTo>
                  <a:pt x="1589" y="1951"/>
                </a:lnTo>
                <a:lnTo>
                  <a:pt x="1588" y="1951"/>
                </a:lnTo>
                <a:lnTo>
                  <a:pt x="1587" y="1951"/>
                </a:lnTo>
                <a:lnTo>
                  <a:pt x="1586" y="1952"/>
                </a:lnTo>
                <a:lnTo>
                  <a:pt x="1585" y="1954"/>
                </a:lnTo>
                <a:lnTo>
                  <a:pt x="1585" y="1955"/>
                </a:lnTo>
                <a:lnTo>
                  <a:pt x="1586" y="1955"/>
                </a:lnTo>
                <a:lnTo>
                  <a:pt x="1587" y="1955"/>
                </a:lnTo>
                <a:lnTo>
                  <a:pt x="1588" y="1955"/>
                </a:lnTo>
                <a:lnTo>
                  <a:pt x="1588" y="1956"/>
                </a:lnTo>
                <a:lnTo>
                  <a:pt x="1588" y="1957"/>
                </a:lnTo>
                <a:lnTo>
                  <a:pt x="1587" y="1957"/>
                </a:lnTo>
                <a:lnTo>
                  <a:pt x="1586" y="1957"/>
                </a:lnTo>
                <a:lnTo>
                  <a:pt x="1585" y="1957"/>
                </a:lnTo>
                <a:lnTo>
                  <a:pt x="1584" y="1958"/>
                </a:lnTo>
                <a:lnTo>
                  <a:pt x="1582" y="1958"/>
                </a:lnTo>
                <a:lnTo>
                  <a:pt x="1581" y="1958"/>
                </a:lnTo>
                <a:lnTo>
                  <a:pt x="1580" y="1958"/>
                </a:lnTo>
                <a:lnTo>
                  <a:pt x="1579" y="1958"/>
                </a:lnTo>
                <a:lnTo>
                  <a:pt x="1579" y="1959"/>
                </a:lnTo>
                <a:lnTo>
                  <a:pt x="1578" y="1959"/>
                </a:lnTo>
                <a:lnTo>
                  <a:pt x="1577" y="1960"/>
                </a:lnTo>
                <a:lnTo>
                  <a:pt x="1576" y="1960"/>
                </a:lnTo>
                <a:lnTo>
                  <a:pt x="1574" y="1960"/>
                </a:lnTo>
                <a:lnTo>
                  <a:pt x="1574" y="1961"/>
                </a:lnTo>
                <a:lnTo>
                  <a:pt x="1573" y="1961"/>
                </a:lnTo>
                <a:lnTo>
                  <a:pt x="1572" y="1961"/>
                </a:lnTo>
                <a:lnTo>
                  <a:pt x="1571" y="1963"/>
                </a:lnTo>
                <a:lnTo>
                  <a:pt x="1570" y="1963"/>
                </a:lnTo>
                <a:lnTo>
                  <a:pt x="1569" y="1963"/>
                </a:lnTo>
                <a:lnTo>
                  <a:pt x="1569" y="1964"/>
                </a:lnTo>
                <a:lnTo>
                  <a:pt x="1568" y="1964"/>
                </a:lnTo>
                <a:lnTo>
                  <a:pt x="1567" y="1964"/>
                </a:lnTo>
                <a:lnTo>
                  <a:pt x="1567" y="1963"/>
                </a:lnTo>
                <a:lnTo>
                  <a:pt x="1565" y="1963"/>
                </a:lnTo>
                <a:lnTo>
                  <a:pt x="1564" y="1963"/>
                </a:lnTo>
                <a:lnTo>
                  <a:pt x="1564" y="1961"/>
                </a:lnTo>
                <a:lnTo>
                  <a:pt x="1563" y="1961"/>
                </a:lnTo>
                <a:lnTo>
                  <a:pt x="1563" y="1960"/>
                </a:lnTo>
                <a:lnTo>
                  <a:pt x="1563" y="1959"/>
                </a:lnTo>
                <a:lnTo>
                  <a:pt x="1563" y="1958"/>
                </a:lnTo>
                <a:lnTo>
                  <a:pt x="1563" y="1957"/>
                </a:lnTo>
                <a:lnTo>
                  <a:pt x="1564" y="1957"/>
                </a:lnTo>
                <a:lnTo>
                  <a:pt x="1564" y="1956"/>
                </a:lnTo>
                <a:lnTo>
                  <a:pt x="1564" y="1955"/>
                </a:lnTo>
                <a:lnTo>
                  <a:pt x="1564" y="1954"/>
                </a:lnTo>
                <a:lnTo>
                  <a:pt x="1564" y="1952"/>
                </a:lnTo>
                <a:lnTo>
                  <a:pt x="1563" y="1951"/>
                </a:lnTo>
                <a:lnTo>
                  <a:pt x="1563" y="1950"/>
                </a:lnTo>
                <a:lnTo>
                  <a:pt x="1563" y="1949"/>
                </a:lnTo>
                <a:lnTo>
                  <a:pt x="1563" y="1948"/>
                </a:lnTo>
                <a:lnTo>
                  <a:pt x="1563" y="1947"/>
                </a:lnTo>
                <a:lnTo>
                  <a:pt x="1563" y="1946"/>
                </a:lnTo>
                <a:lnTo>
                  <a:pt x="1564" y="1944"/>
                </a:lnTo>
                <a:lnTo>
                  <a:pt x="1564" y="1943"/>
                </a:lnTo>
                <a:lnTo>
                  <a:pt x="1564" y="1942"/>
                </a:lnTo>
                <a:lnTo>
                  <a:pt x="1564" y="1941"/>
                </a:lnTo>
                <a:lnTo>
                  <a:pt x="1564" y="1940"/>
                </a:lnTo>
                <a:lnTo>
                  <a:pt x="1564" y="1939"/>
                </a:lnTo>
                <a:lnTo>
                  <a:pt x="1564" y="1938"/>
                </a:lnTo>
                <a:lnTo>
                  <a:pt x="1564" y="1936"/>
                </a:lnTo>
                <a:lnTo>
                  <a:pt x="1564" y="1935"/>
                </a:lnTo>
                <a:lnTo>
                  <a:pt x="1564" y="1934"/>
                </a:lnTo>
                <a:lnTo>
                  <a:pt x="1565" y="1934"/>
                </a:lnTo>
                <a:lnTo>
                  <a:pt x="1565" y="1933"/>
                </a:lnTo>
                <a:lnTo>
                  <a:pt x="1565" y="1932"/>
                </a:lnTo>
                <a:lnTo>
                  <a:pt x="1564" y="1931"/>
                </a:lnTo>
                <a:lnTo>
                  <a:pt x="1564" y="1930"/>
                </a:lnTo>
                <a:lnTo>
                  <a:pt x="1564" y="1929"/>
                </a:lnTo>
                <a:lnTo>
                  <a:pt x="1564" y="1927"/>
                </a:lnTo>
                <a:lnTo>
                  <a:pt x="1564" y="1926"/>
                </a:lnTo>
                <a:lnTo>
                  <a:pt x="1564" y="1925"/>
                </a:lnTo>
                <a:lnTo>
                  <a:pt x="1563" y="1925"/>
                </a:lnTo>
                <a:lnTo>
                  <a:pt x="1563" y="1924"/>
                </a:lnTo>
                <a:lnTo>
                  <a:pt x="1563" y="1923"/>
                </a:lnTo>
                <a:lnTo>
                  <a:pt x="1563" y="1922"/>
                </a:lnTo>
                <a:lnTo>
                  <a:pt x="1563" y="1921"/>
                </a:lnTo>
                <a:lnTo>
                  <a:pt x="1563" y="1919"/>
                </a:lnTo>
                <a:lnTo>
                  <a:pt x="1562" y="1919"/>
                </a:lnTo>
                <a:lnTo>
                  <a:pt x="1563" y="1919"/>
                </a:lnTo>
                <a:lnTo>
                  <a:pt x="1563" y="1918"/>
                </a:lnTo>
                <a:lnTo>
                  <a:pt x="1563" y="1917"/>
                </a:lnTo>
                <a:lnTo>
                  <a:pt x="1562" y="1917"/>
                </a:lnTo>
                <a:lnTo>
                  <a:pt x="1562" y="1916"/>
                </a:lnTo>
                <a:lnTo>
                  <a:pt x="1562" y="1915"/>
                </a:lnTo>
                <a:lnTo>
                  <a:pt x="1563" y="1915"/>
                </a:lnTo>
                <a:lnTo>
                  <a:pt x="1563" y="1914"/>
                </a:lnTo>
                <a:lnTo>
                  <a:pt x="1563" y="1913"/>
                </a:lnTo>
                <a:lnTo>
                  <a:pt x="1562" y="1913"/>
                </a:lnTo>
                <a:lnTo>
                  <a:pt x="1562" y="1912"/>
                </a:lnTo>
                <a:lnTo>
                  <a:pt x="1562" y="1910"/>
                </a:lnTo>
                <a:lnTo>
                  <a:pt x="1562" y="1909"/>
                </a:lnTo>
                <a:lnTo>
                  <a:pt x="1561" y="1909"/>
                </a:lnTo>
                <a:lnTo>
                  <a:pt x="1561" y="1908"/>
                </a:lnTo>
                <a:lnTo>
                  <a:pt x="1561" y="1907"/>
                </a:lnTo>
                <a:lnTo>
                  <a:pt x="1560" y="1907"/>
                </a:lnTo>
                <a:lnTo>
                  <a:pt x="1560" y="1906"/>
                </a:lnTo>
                <a:lnTo>
                  <a:pt x="1560" y="1905"/>
                </a:lnTo>
                <a:lnTo>
                  <a:pt x="1559" y="1905"/>
                </a:lnTo>
                <a:lnTo>
                  <a:pt x="1559" y="1904"/>
                </a:lnTo>
                <a:lnTo>
                  <a:pt x="1557" y="1904"/>
                </a:lnTo>
                <a:lnTo>
                  <a:pt x="1557" y="1902"/>
                </a:lnTo>
                <a:lnTo>
                  <a:pt x="1557" y="1901"/>
                </a:lnTo>
                <a:lnTo>
                  <a:pt x="1556" y="1901"/>
                </a:lnTo>
                <a:lnTo>
                  <a:pt x="1556" y="1900"/>
                </a:lnTo>
                <a:lnTo>
                  <a:pt x="1556" y="1899"/>
                </a:lnTo>
                <a:lnTo>
                  <a:pt x="1555" y="1898"/>
                </a:lnTo>
                <a:lnTo>
                  <a:pt x="1555" y="1897"/>
                </a:lnTo>
                <a:lnTo>
                  <a:pt x="1554" y="1897"/>
                </a:lnTo>
                <a:lnTo>
                  <a:pt x="1553" y="1896"/>
                </a:lnTo>
                <a:lnTo>
                  <a:pt x="1553" y="1894"/>
                </a:lnTo>
                <a:lnTo>
                  <a:pt x="1552" y="1894"/>
                </a:lnTo>
                <a:lnTo>
                  <a:pt x="1552" y="1893"/>
                </a:lnTo>
                <a:lnTo>
                  <a:pt x="1552" y="1892"/>
                </a:lnTo>
                <a:lnTo>
                  <a:pt x="1551" y="1892"/>
                </a:lnTo>
                <a:lnTo>
                  <a:pt x="1551" y="1891"/>
                </a:lnTo>
                <a:lnTo>
                  <a:pt x="1551" y="1890"/>
                </a:lnTo>
                <a:lnTo>
                  <a:pt x="1550" y="1890"/>
                </a:lnTo>
                <a:lnTo>
                  <a:pt x="1550" y="1889"/>
                </a:lnTo>
                <a:lnTo>
                  <a:pt x="1548" y="1888"/>
                </a:lnTo>
                <a:lnTo>
                  <a:pt x="1548" y="1887"/>
                </a:lnTo>
                <a:lnTo>
                  <a:pt x="1547" y="1887"/>
                </a:lnTo>
                <a:lnTo>
                  <a:pt x="1547" y="1885"/>
                </a:lnTo>
                <a:lnTo>
                  <a:pt x="1546" y="1885"/>
                </a:lnTo>
                <a:lnTo>
                  <a:pt x="1546" y="1884"/>
                </a:lnTo>
                <a:lnTo>
                  <a:pt x="1545" y="1884"/>
                </a:lnTo>
                <a:lnTo>
                  <a:pt x="1544" y="1883"/>
                </a:lnTo>
                <a:lnTo>
                  <a:pt x="1543" y="1883"/>
                </a:lnTo>
                <a:lnTo>
                  <a:pt x="1543" y="1882"/>
                </a:lnTo>
                <a:lnTo>
                  <a:pt x="1542" y="1882"/>
                </a:lnTo>
                <a:lnTo>
                  <a:pt x="1540" y="1882"/>
                </a:lnTo>
                <a:lnTo>
                  <a:pt x="1540" y="1881"/>
                </a:lnTo>
                <a:lnTo>
                  <a:pt x="1539" y="1881"/>
                </a:lnTo>
                <a:lnTo>
                  <a:pt x="1539" y="1880"/>
                </a:lnTo>
                <a:lnTo>
                  <a:pt x="1539" y="1881"/>
                </a:lnTo>
                <a:lnTo>
                  <a:pt x="1538" y="1881"/>
                </a:lnTo>
                <a:lnTo>
                  <a:pt x="1538" y="1880"/>
                </a:lnTo>
                <a:lnTo>
                  <a:pt x="1537" y="1880"/>
                </a:lnTo>
                <a:lnTo>
                  <a:pt x="1537" y="1879"/>
                </a:lnTo>
                <a:lnTo>
                  <a:pt x="1537" y="1877"/>
                </a:lnTo>
                <a:lnTo>
                  <a:pt x="1536" y="1877"/>
                </a:lnTo>
                <a:lnTo>
                  <a:pt x="1535" y="1877"/>
                </a:lnTo>
                <a:lnTo>
                  <a:pt x="1535" y="1876"/>
                </a:lnTo>
                <a:lnTo>
                  <a:pt x="1534" y="1876"/>
                </a:lnTo>
                <a:lnTo>
                  <a:pt x="1534" y="1875"/>
                </a:lnTo>
                <a:lnTo>
                  <a:pt x="1532" y="1875"/>
                </a:lnTo>
                <a:lnTo>
                  <a:pt x="1531" y="1875"/>
                </a:lnTo>
                <a:lnTo>
                  <a:pt x="1531" y="1874"/>
                </a:lnTo>
                <a:lnTo>
                  <a:pt x="1530" y="1874"/>
                </a:lnTo>
                <a:lnTo>
                  <a:pt x="1529" y="1874"/>
                </a:lnTo>
                <a:lnTo>
                  <a:pt x="1528" y="1874"/>
                </a:lnTo>
                <a:lnTo>
                  <a:pt x="1527" y="1874"/>
                </a:lnTo>
                <a:lnTo>
                  <a:pt x="1528" y="1874"/>
                </a:lnTo>
                <a:lnTo>
                  <a:pt x="1528" y="1873"/>
                </a:lnTo>
                <a:lnTo>
                  <a:pt x="1527" y="1873"/>
                </a:lnTo>
                <a:lnTo>
                  <a:pt x="1527" y="1874"/>
                </a:lnTo>
                <a:lnTo>
                  <a:pt x="1527" y="1873"/>
                </a:lnTo>
                <a:lnTo>
                  <a:pt x="1526" y="1873"/>
                </a:lnTo>
                <a:lnTo>
                  <a:pt x="1526" y="1872"/>
                </a:lnTo>
                <a:lnTo>
                  <a:pt x="1525" y="1872"/>
                </a:lnTo>
                <a:lnTo>
                  <a:pt x="1523" y="1872"/>
                </a:lnTo>
                <a:lnTo>
                  <a:pt x="1523" y="1871"/>
                </a:lnTo>
                <a:lnTo>
                  <a:pt x="1522" y="1871"/>
                </a:lnTo>
                <a:lnTo>
                  <a:pt x="1521" y="1871"/>
                </a:lnTo>
                <a:lnTo>
                  <a:pt x="1521" y="1869"/>
                </a:lnTo>
                <a:lnTo>
                  <a:pt x="1520" y="1869"/>
                </a:lnTo>
                <a:lnTo>
                  <a:pt x="1520" y="1868"/>
                </a:lnTo>
                <a:lnTo>
                  <a:pt x="1519" y="1868"/>
                </a:lnTo>
                <a:lnTo>
                  <a:pt x="1519" y="1869"/>
                </a:lnTo>
                <a:lnTo>
                  <a:pt x="1519" y="1868"/>
                </a:lnTo>
                <a:lnTo>
                  <a:pt x="1518" y="1868"/>
                </a:lnTo>
                <a:lnTo>
                  <a:pt x="1518" y="1869"/>
                </a:lnTo>
                <a:lnTo>
                  <a:pt x="1517" y="1869"/>
                </a:lnTo>
                <a:lnTo>
                  <a:pt x="1515" y="1869"/>
                </a:lnTo>
                <a:lnTo>
                  <a:pt x="1515" y="1871"/>
                </a:lnTo>
                <a:lnTo>
                  <a:pt x="1514" y="1871"/>
                </a:lnTo>
                <a:lnTo>
                  <a:pt x="1513" y="1871"/>
                </a:lnTo>
                <a:lnTo>
                  <a:pt x="1513" y="1872"/>
                </a:lnTo>
                <a:lnTo>
                  <a:pt x="1513" y="1873"/>
                </a:lnTo>
                <a:lnTo>
                  <a:pt x="1512" y="1873"/>
                </a:lnTo>
                <a:lnTo>
                  <a:pt x="1512" y="1874"/>
                </a:lnTo>
                <a:lnTo>
                  <a:pt x="1511" y="1874"/>
                </a:lnTo>
                <a:lnTo>
                  <a:pt x="1511" y="1875"/>
                </a:lnTo>
                <a:lnTo>
                  <a:pt x="1511" y="1876"/>
                </a:lnTo>
                <a:lnTo>
                  <a:pt x="1510" y="1876"/>
                </a:lnTo>
                <a:lnTo>
                  <a:pt x="1510" y="1877"/>
                </a:lnTo>
                <a:lnTo>
                  <a:pt x="1510" y="1879"/>
                </a:lnTo>
                <a:lnTo>
                  <a:pt x="1509" y="1880"/>
                </a:lnTo>
                <a:lnTo>
                  <a:pt x="1509" y="1881"/>
                </a:lnTo>
                <a:lnTo>
                  <a:pt x="1509" y="1882"/>
                </a:lnTo>
                <a:lnTo>
                  <a:pt x="1507" y="1882"/>
                </a:lnTo>
                <a:lnTo>
                  <a:pt x="1506" y="1882"/>
                </a:lnTo>
                <a:lnTo>
                  <a:pt x="1506" y="1881"/>
                </a:lnTo>
                <a:lnTo>
                  <a:pt x="1506" y="1882"/>
                </a:lnTo>
                <a:lnTo>
                  <a:pt x="1505" y="1881"/>
                </a:lnTo>
                <a:lnTo>
                  <a:pt x="1504" y="1881"/>
                </a:lnTo>
                <a:lnTo>
                  <a:pt x="1503" y="1881"/>
                </a:lnTo>
                <a:lnTo>
                  <a:pt x="1503" y="1880"/>
                </a:lnTo>
                <a:lnTo>
                  <a:pt x="1502" y="1880"/>
                </a:lnTo>
                <a:lnTo>
                  <a:pt x="1502" y="1879"/>
                </a:lnTo>
                <a:lnTo>
                  <a:pt x="1501" y="1879"/>
                </a:lnTo>
                <a:lnTo>
                  <a:pt x="1501" y="1877"/>
                </a:lnTo>
                <a:lnTo>
                  <a:pt x="1500" y="1877"/>
                </a:lnTo>
                <a:lnTo>
                  <a:pt x="1500" y="1876"/>
                </a:lnTo>
                <a:lnTo>
                  <a:pt x="1498" y="1876"/>
                </a:lnTo>
                <a:lnTo>
                  <a:pt x="1497" y="1876"/>
                </a:lnTo>
                <a:lnTo>
                  <a:pt x="1497" y="1875"/>
                </a:lnTo>
                <a:lnTo>
                  <a:pt x="1496" y="1875"/>
                </a:lnTo>
                <a:lnTo>
                  <a:pt x="1496" y="1874"/>
                </a:lnTo>
                <a:lnTo>
                  <a:pt x="1495" y="1874"/>
                </a:lnTo>
                <a:lnTo>
                  <a:pt x="1495" y="1873"/>
                </a:lnTo>
                <a:lnTo>
                  <a:pt x="1494" y="1873"/>
                </a:lnTo>
                <a:lnTo>
                  <a:pt x="1494" y="1872"/>
                </a:lnTo>
                <a:lnTo>
                  <a:pt x="1493" y="1872"/>
                </a:lnTo>
                <a:lnTo>
                  <a:pt x="1493" y="1871"/>
                </a:lnTo>
                <a:lnTo>
                  <a:pt x="1492" y="1871"/>
                </a:lnTo>
                <a:lnTo>
                  <a:pt x="1492" y="1869"/>
                </a:lnTo>
                <a:lnTo>
                  <a:pt x="1490" y="1869"/>
                </a:lnTo>
                <a:lnTo>
                  <a:pt x="1490" y="1868"/>
                </a:lnTo>
                <a:lnTo>
                  <a:pt x="1489" y="1868"/>
                </a:lnTo>
                <a:lnTo>
                  <a:pt x="1489" y="1867"/>
                </a:lnTo>
                <a:lnTo>
                  <a:pt x="1488" y="1867"/>
                </a:lnTo>
                <a:lnTo>
                  <a:pt x="1488" y="1866"/>
                </a:lnTo>
                <a:lnTo>
                  <a:pt x="1487" y="1866"/>
                </a:lnTo>
                <a:lnTo>
                  <a:pt x="1486" y="1866"/>
                </a:lnTo>
                <a:lnTo>
                  <a:pt x="1486" y="1865"/>
                </a:lnTo>
                <a:lnTo>
                  <a:pt x="1485" y="1865"/>
                </a:lnTo>
                <a:lnTo>
                  <a:pt x="1484" y="1864"/>
                </a:lnTo>
                <a:lnTo>
                  <a:pt x="1483" y="1864"/>
                </a:lnTo>
                <a:lnTo>
                  <a:pt x="1483" y="1863"/>
                </a:lnTo>
                <a:lnTo>
                  <a:pt x="1483" y="1862"/>
                </a:lnTo>
                <a:lnTo>
                  <a:pt x="1483" y="1860"/>
                </a:lnTo>
                <a:lnTo>
                  <a:pt x="1484" y="1860"/>
                </a:lnTo>
                <a:lnTo>
                  <a:pt x="1484" y="1859"/>
                </a:lnTo>
                <a:lnTo>
                  <a:pt x="1485" y="1859"/>
                </a:lnTo>
                <a:lnTo>
                  <a:pt x="1485" y="1858"/>
                </a:lnTo>
                <a:lnTo>
                  <a:pt x="1486" y="1858"/>
                </a:lnTo>
                <a:lnTo>
                  <a:pt x="1486" y="1857"/>
                </a:lnTo>
                <a:lnTo>
                  <a:pt x="1485" y="1857"/>
                </a:lnTo>
                <a:lnTo>
                  <a:pt x="1485" y="1856"/>
                </a:lnTo>
                <a:lnTo>
                  <a:pt x="1484" y="1856"/>
                </a:lnTo>
                <a:lnTo>
                  <a:pt x="1483" y="1857"/>
                </a:lnTo>
                <a:lnTo>
                  <a:pt x="1481" y="1857"/>
                </a:lnTo>
                <a:lnTo>
                  <a:pt x="1480" y="1857"/>
                </a:lnTo>
                <a:lnTo>
                  <a:pt x="1480" y="1856"/>
                </a:lnTo>
                <a:lnTo>
                  <a:pt x="1480" y="1857"/>
                </a:lnTo>
                <a:lnTo>
                  <a:pt x="1479" y="1857"/>
                </a:lnTo>
                <a:lnTo>
                  <a:pt x="1478" y="1857"/>
                </a:lnTo>
                <a:lnTo>
                  <a:pt x="1477" y="1857"/>
                </a:lnTo>
                <a:lnTo>
                  <a:pt x="1477" y="1856"/>
                </a:lnTo>
                <a:lnTo>
                  <a:pt x="1476" y="1857"/>
                </a:lnTo>
                <a:lnTo>
                  <a:pt x="1475" y="1858"/>
                </a:lnTo>
                <a:lnTo>
                  <a:pt x="1475" y="1859"/>
                </a:lnTo>
                <a:lnTo>
                  <a:pt x="1473" y="1859"/>
                </a:lnTo>
                <a:lnTo>
                  <a:pt x="1473" y="1860"/>
                </a:lnTo>
                <a:lnTo>
                  <a:pt x="1472" y="1860"/>
                </a:lnTo>
                <a:lnTo>
                  <a:pt x="1472" y="1862"/>
                </a:lnTo>
                <a:lnTo>
                  <a:pt x="1471" y="1863"/>
                </a:lnTo>
                <a:lnTo>
                  <a:pt x="1471" y="1864"/>
                </a:lnTo>
                <a:lnTo>
                  <a:pt x="1472" y="1864"/>
                </a:lnTo>
                <a:lnTo>
                  <a:pt x="1473" y="1864"/>
                </a:lnTo>
                <a:lnTo>
                  <a:pt x="1473" y="1865"/>
                </a:lnTo>
                <a:lnTo>
                  <a:pt x="1473" y="1866"/>
                </a:lnTo>
                <a:lnTo>
                  <a:pt x="1475" y="1867"/>
                </a:lnTo>
                <a:lnTo>
                  <a:pt x="1475" y="1868"/>
                </a:lnTo>
                <a:lnTo>
                  <a:pt x="1476" y="1868"/>
                </a:lnTo>
                <a:lnTo>
                  <a:pt x="1476" y="1869"/>
                </a:lnTo>
                <a:lnTo>
                  <a:pt x="1477" y="1869"/>
                </a:lnTo>
                <a:lnTo>
                  <a:pt x="1477" y="1871"/>
                </a:lnTo>
                <a:lnTo>
                  <a:pt x="1477" y="1869"/>
                </a:lnTo>
                <a:lnTo>
                  <a:pt x="1478" y="1871"/>
                </a:lnTo>
                <a:lnTo>
                  <a:pt x="1479" y="1871"/>
                </a:lnTo>
                <a:lnTo>
                  <a:pt x="1479" y="1872"/>
                </a:lnTo>
                <a:lnTo>
                  <a:pt x="1479" y="1873"/>
                </a:lnTo>
                <a:lnTo>
                  <a:pt x="1480" y="1873"/>
                </a:lnTo>
                <a:lnTo>
                  <a:pt x="1480" y="1872"/>
                </a:lnTo>
                <a:lnTo>
                  <a:pt x="1481" y="1872"/>
                </a:lnTo>
                <a:lnTo>
                  <a:pt x="1481" y="1873"/>
                </a:lnTo>
                <a:lnTo>
                  <a:pt x="1483" y="1873"/>
                </a:lnTo>
                <a:lnTo>
                  <a:pt x="1484" y="1873"/>
                </a:lnTo>
                <a:lnTo>
                  <a:pt x="1484" y="1874"/>
                </a:lnTo>
                <a:lnTo>
                  <a:pt x="1484" y="1875"/>
                </a:lnTo>
                <a:lnTo>
                  <a:pt x="1485" y="1875"/>
                </a:lnTo>
                <a:lnTo>
                  <a:pt x="1484" y="1875"/>
                </a:lnTo>
                <a:lnTo>
                  <a:pt x="1484" y="1876"/>
                </a:lnTo>
                <a:lnTo>
                  <a:pt x="1485" y="1876"/>
                </a:lnTo>
                <a:lnTo>
                  <a:pt x="1485" y="1877"/>
                </a:lnTo>
                <a:lnTo>
                  <a:pt x="1485" y="1876"/>
                </a:lnTo>
                <a:lnTo>
                  <a:pt x="1486" y="1876"/>
                </a:lnTo>
                <a:lnTo>
                  <a:pt x="1486" y="1877"/>
                </a:lnTo>
                <a:lnTo>
                  <a:pt x="1487" y="1877"/>
                </a:lnTo>
                <a:lnTo>
                  <a:pt x="1487" y="1876"/>
                </a:lnTo>
                <a:lnTo>
                  <a:pt x="1488" y="1876"/>
                </a:lnTo>
                <a:lnTo>
                  <a:pt x="1488" y="1877"/>
                </a:lnTo>
                <a:lnTo>
                  <a:pt x="1489" y="1877"/>
                </a:lnTo>
                <a:lnTo>
                  <a:pt x="1490" y="1877"/>
                </a:lnTo>
                <a:lnTo>
                  <a:pt x="1490" y="1879"/>
                </a:lnTo>
                <a:lnTo>
                  <a:pt x="1492" y="1879"/>
                </a:lnTo>
                <a:lnTo>
                  <a:pt x="1493" y="1879"/>
                </a:lnTo>
                <a:lnTo>
                  <a:pt x="1493" y="1880"/>
                </a:lnTo>
                <a:lnTo>
                  <a:pt x="1494" y="1880"/>
                </a:lnTo>
                <a:lnTo>
                  <a:pt x="1494" y="1881"/>
                </a:lnTo>
                <a:lnTo>
                  <a:pt x="1495" y="1882"/>
                </a:lnTo>
                <a:lnTo>
                  <a:pt x="1495" y="1883"/>
                </a:lnTo>
                <a:lnTo>
                  <a:pt x="1496" y="1883"/>
                </a:lnTo>
                <a:lnTo>
                  <a:pt x="1497" y="1883"/>
                </a:lnTo>
                <a:lnTo>
                  <a:pt x="1497" y="1884"/>
                </a:lnTo>
                <a:lnTo>
                  <a:pt x="1497" y="1885"/>
                </a:lnTo>
                <a:lnTo>
                  <a:pt x="1498" y="1885"/>
                </a:lnTo>
                <a:lnTo>
                  <a:pt x="1500" y="1887"/>
                </a:lnTo>
                <a:lnTo>
                  <a:pt x="1500" y="1888"/>
                </a:lnTo>
                <a:lnTo>
                  <a:pt x="1501" y="1888"/>
                </a:lnTo>
                <a:lnTo>
                  <a:pt x="1502" y="1889"/>
                </a:lnTo>
                <a:lnTo>
                  <a:pt x="1503" y="1889"/>
                </a:lnTo>
                <a:lnTo>
                  <a:pt x="1503" y="1890"/>
                </a:lnTo>
                <a:lnTo>
                  <a:pt x="1504" y="1890"/>
                </a:lnTo>
                <a:lnTo>
                  <a:pt x="1504" y="1891"/>
                </a:lnTo>
                <a:lnTo>
                  <a:pt x="1504" y="1892"/>
                </a:lnTo>
                <a:lnTo>
                  <a:pt x="1505" y="1892"/>
                </a:lnTo>
                <a:lnTo>
                  <a:pt x="1506" y="1893"/>
                </a:lnTo>
                <a:lnTo>
                  <a:pt x="1506" y="1894"/>
                </a:lnTo>
                <a:lnTo>
                  <a:pt x="1507" y="1894"/>
                </a:lnTo>
                <a:lnTo>
                  <a:pt x="1507" y="1896"/>
                </a:lnTo>
                <a:lnTo>
                  <a:pt x="1509" y="1896"/>
                </a:lnTo>
                <a:lnTo>
                  <a:pt x="1509" y="1897"/>
                </a:lnTo>
                <a:lnTo>
                  <a:pt x="1510" y="1897"/>
                </a:lnTo>
                <a:lnTo>
                  <a:pt x="1510" y="1898"/>
                </a:lnTo>
                <a:lnTo>
                  <a:pt x="1511" y="1898"/>
                </a:lnTo>
                <a:lnTo>
                  <a:pt x="1511" y="1899"/>
                </a:lnTo>
                <a:lnTo>
                  <a:pt x="1512" y="1899"/>
                </a:lnTo>
                <a:lnTo>
                  <a:pt x="1512" y="1900"/>
                </a:lnTo>
                <a:lnTo>
                  <a:pt x="1513" y="1900"/>
                </a:lnTo>
                <a:lnTo>
                  <a:pt x="1513" y="1901"/>
                </a:lnTo>
                <a:lnTo>
                  <a:pt x="1514" y="1901"/>
                </a:lnTo>
                <a:lnTo>
                  <a:pt x="1514" y="1902"/>
                </a:lnTo>
                <a:lnTo>
                  <a:pt x="1514" y="1904"/>
                </a:lnTo>
                <a:lnTo>
                  <a:pt x="1515" y="1904"/>
                </a:lnTo>
                <a:lnTo>
                  <a:pt x="1515" y="1905"/>
                </a:lnTo>
                <a:lnTo>
                  <a:pt x="1515" y="1906"/>
                </a:lnTo>
                <a:lnTo>
                  <a:pt x="1517" y="1906"/>
                </a:lnTo>
                <a:lnTo>
                  <a:pt x="1517" y="1907"/>
                </a:lnTo>
                <a:lnTo>
                  <a:pt x="1517" y="1908"/>
                </a:lnTo>
                <a:lnTo>
                  <a:pt x="1518" y="1908"/>
                </a:lnTo>
                <a:lnTo>
                  <a:pt x="1518" y="1909"/>
                </a:lnTo>
                <a:lnTo>
                  <a:pt x="1519" y="1909"/>
                </a:lnTo>
                <a:lnTo>
                  <a:pt x="1520" y="1909"/>
                </a:lnTo>
                <a:lnTo>
                  <a:pt x="1520" y="1910"/>
                </a:lnTo>
                <a:lnTo>
                  <a:pt x="1521" y="1910"/>
                </a:lnTo>
                <a:lnTo>
                  <a:pt x="1522" y="1910"/>
                </a:lnTo>
                <a:lnTo>
                  <a:pt x="1523" y="1910"/>
                </a:lnTo>
                <a:lnTo>
                  <a:pt x="1525" y="1910"/>
                </a:lnTo>
                <a:lnTo>
                  <a:pt x="1525" y="1912"/>
                </a:lnTo>
                <a:lnTo>
                  <a:pt x="1526" y="1912"/>
                </a:lnTo>
                <a:lnTo>
                  <a:pt x="1526" y="1913"/>
                </a:lnTo>
                <a:lnTo>
                  <a:pt x="1527" y="1913"/>
                </a:lnTo>
                <a:lnTo>
                  <a:pt x="1527" y="1914"/>
                </a:lnTo>
                <a:lnTo>
                  <a:pt x="1528" y="1914"/>
                </a:lnTo>
                <a:lnTo>
                  <a:pt x="1528" y="1915"/>
                </a:lnTo>
                <a:lnTo>
                  <a:pt x="1529" y="1915"/>
                </a:lnTo>
                <a:lnTo>
                  <a:pt x="1529" y="1916"/>
                </a:lnTo>
                <a:lnTo>
                  <a:pt x="1530" y="1916"/>
                </a:lnTo>
                <a:lnTo>
                  <a:pt x="1530" y="1917"/>
                </a:lnTo>
                <a:lnTo>
                  <a:pt x="1531" y="1917"/>
                </a:lnTo>
                <a:lnTo>
                  <a:pt x="1531" y="1918"/>
                </a:lnTo>
                <a:lnTo>
                  <a:pt x="1532" y="1918"/>
                </a:lnTo>
                <a:lnTo>
                  <a:pt x="1532" y="1919"/>
                </a:lnTo>
                <a:lnTo>
                  <a:pt x="1534" y="1919"/>
                </a:lnTo>
                <a:lnTo>
                  <a:pt x="1534" y="1921"/>
                </a:lnTo>
                <a:lnTo>
                  <a:pt x="1535" y="1921"/>
                </a:lnTo>
                <a:lnTo>
                  <a:pt x="1535" y="1922"/>
                </a:lnTo>
                <a:lnTo>
                  <a:pt x="1536" y="1922"/>
                </a:lnTo>
                <a:lnTo>
                  <a:pt x="1536" y="1923"/>
                </a:lnTo>
                <a:lnTo>
                  <a:pt x="1537" y="1923"/>
                </a:lnTo>
                <a:lnTo>
                  <a:pt x="1537" y="1924"/>
                </a:lnTo>
                <a:lnTo>
                  <a:pt x="1537" y="1925"/>
                </a:lnTo>
                <a:lnTo>
                  <a:pt x="1538" y="1925"/>
                </a:lnTo>
                <a:lnTo>
                  <a:pt x="1538" y="1926"/>
                </a:lnTo>
                <a:lnTo>
                  <a:pt x="1538" y="1927"/>
                </a:lnTo>
                <a:lnTo>
                  <a:pt x="1539" y="1927"/>
                </a:lnTo>
                <a:lnTo>
                  <a:pt x="1540" y="1929"/>
                </a:lnTo>
                <a:lnTo>
                  <a:pt x="1540" y="1930"/>
                </a:lnTo>
                <a:lnTo>
                  <a:pt x="1540" y="1931"/>
                </a:lnTo>
                <a:lnTo>
                  <a:pt x="1542" y="1931"/>
                </a:lnTo>
                <a:lnTo>
                  <a:pt x="1542" y="1932"/>
                </a:lnTo>
                <a:lnTo>
                  <a:pt x="1542" y="1933"/>
                </a:lnTo>
                <a:lnTo>
                  <a:pt x="1543" y="1933"/>
                </a:lnTo>
                <a:lnTo>
                  <a:pt x="1544" y="1933"/>
                </a:lnTo>
                <a:lnTo>
                  <a:pt x="1544" y="1934"/>
                </a:lnTo>
                <a:lnTo>
                  <a:pt x="1545" y="1934"/>
                </a:lnTo>
                <a:lnTo>
                  <a:pt x="1545" y="1935"/>
                </a:lnTo>
                <a:lnTo>
                  <a:pt x="1546" y="1935"/>
                </a:lnTo>
                <a:lnTo>
                  <a:pt x="1547" y="1935"/>
                </a:lnTo>
                <a:lnTo>
                  <a:pt x="1547" y="1936"/>
                </a:lnTo>
                <a:lnTo>
                  <a:pt x="1548" y="1936"/>
                </a:lnTo>
                <a:lnTo>
                  <a:pt x="1550" y="1938"/>
                </a:lnTo>
                <a:lnTo>
                  <a:pt x="1550" y="1939"/>
                </a:lnTo>
                <a:lnTo>
                  <a:pt x="1551" y="1939"/>
                </a:lnTo>
                <a:lnTo>
                  <a:pt x="1551" y="1940"/>
                </a:lnTo>
                <a:lnTo>
                  <a:pt x="1552" y="1940"/>
                </a:lnTo>
                <a:lnTo>
                  <a:pt x="1551" y="1940"/>
                </a:lnTo>
                <a:lnTo>
                  <a:pt x="1552" y="1941"/>
                </a:lnTo>
                <a:lnTo>
                  <a:pt x="1551" y="1941"/>
                </a:lnTo>
                <a:lnTo>
                  <a:pt x="1551" y="1942"/>
                </a:lnTo>
                <a:lnTo>
                  <a:pt x="1551" y="1943"/>
                </a:lnTo>
                <a:lnTo>
                  <a:pt x="1552" y="1943"/>
                </a:lnTo>
                <a:lnTo>
                  <a:pt x="1553" y="1943"/>
                </a:lnTo>
                <a:lnTo>
                  <a:pt x="1553" y="1944"/>
                </a:lnTo>
                <a:lnTo>
                  <a:pt x="1553" y="1946"/>
                </a:lnTo>
                <a:lnTo>
                  <a:pt x="1552" y="1946"/>
                </a:lnTo>
                <a:lnTo>
                  <a:pt x="1552" y="1947"/>
                </a:lnTo>
                <a:lnTo>
                  <a:pt x="1551" y="1947"/>
                </a:lnTo>
                <a:lnTo>
                  <a:pt x="1550" y="1948"/>
                </a:lnTo>
                <a:lnTo>
                  <a:pt x="1548" y="1949"/>
                </a:lnTo>
                <a:lnTo>
                  <a:pt x="1547" y="1949"/>
                </a:lnTo>
                <a:lnTo>
                  <a:pt x="1546" y="1950"/>
                </a:lnTo>
                <a:lnTo>
                  <a:pt x="1545" y="1950"/>
                </a:lnTo>
                <a:lnTo>
                  <a:pt x="1544" y="1951"/>
                </a:lnTo>
                <a:lnTo>
                  <a:pt x="1543" y="1951"/>
                </a:lnTo>
                <a:lnTo>
                  <a:pt x="1543" y="1952"/>
                </a:lnTo>
                <a:lnTo>
                  <a:pt x="1542" y="1952"/>
                </a:lnTo>
                <a:lnTo>
                  <a:pt x="1540" y="1954"/>
                </a:lnTo>
                <a:lnTo>
                  <a:pt x="1539" y="1954"/>
                </a:lnTo>
                <a:lnTo>
                  <a:pt x="1539" y="1955"/>
                </a:lnTo>
                <a:lnTo>
                  <a:pt x="1538" y="1955"/>
                </a:lnTo>
                <a:lnTo>
                  <a:pt x="1537" y="1956"/>
                </a:lnTo>
                <a:lnTo>
                  <a:pt x="1537" y="1957"/>
                </a:lnTo>
                <a:lnTo>
                  <a:pt x="1536" y="1957"/>
                </a:lnTo>
                <a:lnTo>
                  <a:pt x="1536" y="1958"/>
                </a:lnTo>
                <a:lnTo>
                  <a:pt x="1536" y="1959"/>
                </a:lnTo>
                <a:lnTo>
                  <a:pt x="1535" y="1959"/>
                </a:lnTo>
                <a:lnTo>
                  <a:pt x="1535" y="1960"/>
                </a:lnTo>
                <a:lnTo>
                  <a:pt x="1534" y="1960"/>
                </a:lnTo>
                <a:lnTo>
                  <a:pt x="1534" y="1961"/>
                </a:lnTo>
                <a:lnTo>
                  <a:pt x="1532" y="1961"/>
                </a:lnTo>
                <a:lnTo>
                  <a:pt x="1532" y="1963"/>
                </a:lnTo>
                <a:lnTo>
                  <a:pt x="1531" y="1963"/>
                </a:lnTo>
                <a:lnTo>
                  <a:pt x="1530" y="1964"/>
                </a:lnTo>
                <a:lnTo>
                  <a:pt x="1530" y="1963"/>
                </a:lnTo>
                <a:lnTo>
                  <a:pt x="1529" y="1963"/>
                </a:lnTo>
                <a:lnTo>
                  <a:pt x="1528" y="1963"/>
                </a:lnTo>
                <a:lnTo>
                  <a:pt x="1527" y="1963"/>
                </a:lnTo>
                <a:lnTo>
                  <a:pt x="1526" y="1963"/>
                </a:lnTo>
                <a:lnTo>
                  <a:pt x="1527" y="1963"/>
                </a:lnTo>
                <a:lnTo>
                  <a:pt x="1527" y="1964"/>
                </a:lnTo>
                <a:lnTo>
                  <a:pt x="1526" y="1964"/>
                </a:lnTo>
                <a:lnTo>
                  <a:pt x="1526" y="1963"/>
                </a:lnTo>
                <a:lnTo>
                  <a:pt x="1525" y="1963"/>
                </a:lnTo>
                <a:lnTo>
                  <a:pt x="1523" y="1963"/>
                </a:lnTo>
                <a:lnTo>
                  <a:pt x="1523" y="1964"/>
                </a:lnTo>
                <a:lnTo>
                  <a:pt x="1522" y="1964"/>
                </a:lnTo>
                <a:lnTo>
                  <a:pt x="1523" y="1964"/>
                </a:lnTo>
                <a:lnTo>
                  <a:pt x="1523" y="1965"/>
                </a:lnTo>
                <a:lnTo>
                  <a:pt x="1523" y="1964"/>
                </a:lnTo>
                <a:lnTo>
                  <a:pt x="1522" y="1964"/>
                </a:lnTo>
                <a:lnTo>
                  <a:pt x="1522" y="1965"/>
                </a:lnTo>
                <a:lnTo>
                  <a:pt x="1522" y="1966"/>
                </a:lnTo>
                <a:lnTo>
                  <a:pt x="1522" y="1965"/>
                </a:lnTo>
                <a:lnTo>
                  <a:pt x="1521" y="1965"/>
                </a:lnTo>
                <a:lnTo>
                  <a:pt x="1520" y="1965"/>
                </a:lnTo>
                <a:lnTo>
                  <a:pt x="1519" y="1965"/>
                </a:lnTo>
                <a:lnTo>
                  <a:pt x="1518" y="1965"/>
                </a:lnTo>
                <a:lnTo>
                  <a:pt x="1518" y="1964"/>
                </a:lnTo>
                <a:lnTo>
                  <a:pt x="1517" y="1964"/>
                </a:lnTo>
                <a:lnTo>
                  <a:pt x="1515" y="1963"/>
                </a:lnTo>
                <a:lnTo>
                  <a:pt x="1514" y="1963"/>
                </a:lnTo>
                <a:lnTo>
                  <a:pt x="1513" y="1964"/>
                </a:lnTo>
                <a:lnTo>
                  <a:pt x="1512" y="1964"/>
                </a:lnTo>
                <a:lnTo>
                  <a:pt x="1511" y="1963"/>
                </a:lnTo>
                <a:lnTo>
                  <a:pt x="1511" y="1964"/>
                </a:lnTo>
                <a:lnTo>
                  <a:pt x="1510" y="1964"/>
                </a:lnTo>
                <a:lnTo>
                  <a:pt x="1509" y="1964"/>
                </a:lnTo>
                <a:lnTo>
                  <a:pt x="1509" y="1965"/>
                </a:lnTo>
                <a:lnTo>
                  <a:pt x="1509" y="1964"/>
                </a:lnTo>
                <a:lnTo>
                  <a:pt x="1507" y="1964"/>
                </a:lnTo>
                <a:lnTo>
                  <a:pt x="1509" y="1964"/>
                </a:lnTo>
                <a:lnTo>
                  <a:pt x="1509" y="1965"/>
                </a:lnTo>
                <a:lnTo>
                  <a:pt x="1507" y="1965"/>
                </a:lnTo>
                <a:lnTo>
                  <a:pt x="1505" y="1965"/>
                </a:lnTo>
                <a:lnTo>
                  <a:pt x="1504" y="1965"/>
                </a:lnTo>
                <a:lnTo>
                  <a:pt x="1503" y="1965"/>
                </a:lnTo>
                <a:lnTo>
                  <a:pt x="1503" y="1964"/>
                </a:lnTo>
                <a:lnTo>
                  <a:pt x="1502" y="1964"/>
                </a:lnTo>
                <a:lnTo>
                  <a:pt x="1502" y="1963"/>
                </a:lnTo>
                <a:lnTo>
                  <a:pt x="1501" y="1963"/>
                </a:lnTo>
                <a:lnTo>
                  <a:pt x="1501" y="1961"/>
                </a:lnTo>
                <a:lnTo>
                  <a:pt x="1501" y="1960"/>
                </a:lnTo>
                <a:lnTo>
                  <a:pt x="1500" y="1960"/>
                </a:lnTo>
                <a:lnTo>
                  <a:pt x="1500" y="1959"/>
                </a:lnTo>
                <a:lnTo>
                  <a:pt x="1498" y="1959"/>
                </a:lnTo>
                <a:lnTo>
                  <a:pt x="1498" y="1958"/>
                </a:lnTo>
                <a:lnTo>
                  <a:pt x="1497" y="1958"/>
                </a:lnTo>
                <a:lnTo>
                  <a:pt x="1497" y="1957"/>
                </a:lnTo>
                <a:lnTo>
                  <a:pt x="1496" y="1957"/>
                </a:lnTo>
                <a:lnTo>
                  <a:pt x="1497" y="1957"/>
                </a:lnTo>
                <a:lnTo>
                  <a:pt x="1496" y="1957"/>
                </a:lnTo>
                <a:lnTo>
                  <a:pt x="1496" y="1956"/>
                </a:lnTo>
                <a:lnTo>
                  <a:pt x="1495" y="1956"/>
                </a:lnTo>
                <a:lnTo>
                  <a:pt x="1496" y="1955"/>
                </a:lnTo>
                <a:lnTo>
                  <a:pt x="1495" y="1955"/>
                </a:lnTo>
                <a:lnTo>
                  <a:pt x="1494" y="1954"/>
                </a:lnTo>
                <a:lnTo>
                  <a:pt x="1495" y="1955"/>
                </a:lnTo>
                <a:lnTo>
                  <a:pt x="1494" y="1954"/>
                </a:lnTo>
                <a:lnTo>
                  <a:pt x="1494" y="1952"/>
                </a:lnTo>
                <a:lnTo>
                  <a:pt x="1494" y="1954"/>
                </a:lnTo>
                <a:lnTo>
                  <a:pt x="1493" y="1954"/>
                </a:lnTo>
                <a:lnTo>
                  <a:pt x="1492" y="1955"/>
                </a:lnTo>
                <a:lnTo>
                  <a:pt x="1493" y="1954"/>
                </a:lnTo>
                <a:lnTo>
                  <a:pt x="1494" y="1952"/>
                </a:lnTo>
                <a:lnTo>
                  <a:pt x="1493" y="1952"/>
                </a:lnTo>
                <a:lnTo>
                  <a:pt x="1494" y="1952"/>
                </a:lnTo>
                <a:lnTo>
                  <a:pt x="1494" y="1951"/>
                </a:lnTo>
                <a:lnTo>
                  <a:pt x="1493" y="1951"/>
                </a:lnTo>
                <a:lnTo>
                  <a:pt x="1492" y="1952"/>
                </a:lnTo>
                <a:lnTo>
                  <a:pt x="1490" y="1954"/>
                </a:lnTo>
                <a:lnTo>
                  <a:pt x="1489" y="1954"/>
                </a:lnTo>
                <a:lnTo>
                  <a:pt x="1490" y="1952"/>
                </a:lnTo>
                <a:lnTo>
                  <a:pt x="1490" y="1954"/>
                </a:lnTo>
                <a:lnTo>
                  <a:pt x="1490" y="1952"/>
                </a:lnTo>
                <a:lnTo>
                  <a:pt x="1492" y="1952"/>
                </a:lnTo>
                <a:lnTo>
                  <a:pt x="1493" y="1951"/>
                </a:lnTo>
                <a:lnTo>
                  <a:pt x="1493" y="1950"/>
                </a:lnTo>
                <a:lnTo>
                  <a:pt x="1492" y="1950"/>
                </a:lnTo>
                <a:lnTo>
                  <a:pt x="1492" y="1951"/>
                </a:lnTo>
                <a:lnTo>
                  <a:pt x="1490" y="1951"/>
                </a:lnTo>
                <a:lnTo>
                  <a:pt x="1492" y="1951"/>
                </a:lnTo>
                <a:lnTo>
                  <a:pt x="1492" y="1950"/>
                </a:lnTo>
                <a:lnTo>
                  <a:pt x="1493" y="1950"/>
                </a:lnTo>
                <a:lnTo>
                  <a:pt x="1493" y="1949"/>
                </a:lnTo>
                <a:lnTo>
                  <a:pt x="1492" y="1949"/>
                </a:lnTo>
                <a:lnTo>
                  <a:pt x="1492" y="1948"/>
                </a:lnTo>
                <a:lnTo>
                  <a:pt x="1494" y="1944"/>
                </a:lnTo>
                <a:lnTo>
                  <a:pt x="1495" y="1944"/>
                </a:lnTo>
                <a:lnTo>
                  <a:pt x="1496" y="1943"/>
                </a:lnTo>
                <a:lnTo>
                  <a:pt x="1497" y="1942"/>
                </a:lnTo>
                <a:lnTo>
                  <a:pt x="1498" y="1941"/>
                </a:lnTo>
                <a:lnTo>
                  <a:pt x="1501" y="1940"/>
                </a:lnTo>
                <a:lnTo>
                  <a:pt x="1502" y="1939"/>
                </a:lnTo>
                <a:lnTo>
                  <a:pt x="1503" y="1938"/>
                </a:lnTo>
                <a:lnTo>
                  <a:pt x="1504" y="1936"/>
                </a:lnTo>
                <a:lnTo>
                  <a:pt x="1505" y="1935"/>
                </a:lnTo>
                <a:lnTo>
                  <a:pt x="1507" y="1934"/>
                </a:lnTo>
                <a:lnTo>
                  <a:pt x="1509" y="1933"/>
                </a:lnTo>
                <a:lnTo>
                  <a:pt x="1509" y="1932"/>
                </a:lnTo>
                <a:lnTo>
                  <a:pt x="1507" y="1932"/>
                </a:lnTo>
                <a:lnTo>
                  <a:pt x="1507" y="1931"/>
                </a:lnTo>
                <a:lnTo>
                  <a:pt x="1507" y="1932"/>
                </a:lnTo>
                <a:lnTo>
                  <a:pt x="1507" y="1931"/>
                </a:lnTo>
                <a:lnTo>
                  <a:pt x="1506" y="1932"/>
                </a:lnTo>
                <a:lnTo>
                  <a:pt x="1505" y="1932"/>
                </a:lnTo>
                <a:lnTo>
                  <a:pt x="1505" y="1933"/>
                </a:lnTo>
                <a:lnTo>
                  <a:pt x="1504" y="1933"/>
                </a:lnTo>
                <a:lnTo>
                  <a:pt x="1504" y="1934"/>
                </a:lnTo>
                <a:lnTo>
                  <a:pt x="1503" y="1934"/>
                </a:lnTo>
                <a:lnTo>
                  <a:pt x="1502" y="1935"/>
                </a:lnTo>
                <a:lnTo>
                  <a:pt x="1500" y="1938"/>
                </a:lnTo>
                <a:lnTo>
                  <a:pt x="1498" y="1939"/>
                </a:lnTo>
                <a:lnTo>
                  <a:pt x="1497" y="1939"/>
                </a:lnTo>
                <a:lnTo>
                  <a:pt x="1496" y="1940"/>
                </a:lnTo>
                <a:lnTo>
                  <a:pt x="1495" y="1941"/>
                </a:lnTo>
                <a:lnTo>
                  <a:pt x="1494" y="1942"/>
                </a:lnTo>
                <a:lnTo>
                  <a:pt x="1492" y="1944"/>
                </a:lnTo>
                <a:lnTo>
                  <a:pt x="1489" y="1947"/>
                </a:lnTo>
                <a:lnTo>
                  <a:pt x="1488" y="1946"/>
                </a:lnTo>
                <a:lnTo>
                  <a:pt x="1489" y="1947"/>
                </a:lnTo>
                <a:lnTo>
                  <a:pt x="1488" y="1946"/>
                </a:lnTo>
                <a:lnTo>
                  <a:pt x="1488" y="1947"/>
                </a:lnTo>
                <a:lnTo>
                  <a:pt x="1487" y="1947"/>
                </a:lnTo>
                <a:lnTo>
                  <a:pt x="1487" y="1948"/>
                </a:lnTo>
                <a:lnTo>
                  <a:pt x="1487" y="1947"/>
                </a:lnTo>
                <a:lnTo>
                  <a:pt x="1487" y="1948"/>
                </a:lnTo>
                <a:lnTo>
                  <a:pt x="1487" y="1947"/>
                </a:lnTo>
                <a:lnTo>
                  <a:pt x="1488" y="1947"/>
                </a:lnTo>
                <a:lnTo>
                  <a:pt x="1488" y="1946"/>
                </a:lnTo>
                <a:lnTo>
                  <a:pt x="1487" y="1944"/>
                </a:lnTo>
                <a:lnTo>
                  <a:pt x="1487" y="1946"/>
                </a:lnTo>
                <a:lnTo>
                  <a:pt x="1486" y="1946"/>
                </a:lnTo>
                <a:lnTo>
                  <a:pt x="1486" y="1947"/>
                </a:lnTo>
                <a:lnTo>
                  <a:pt x="1486" y="1946"/>
                </a:lnTo>
                <a:lnTo>
                  <a:pt x="1487" y="1946"/>
                </a:lnTo>
                <a:lnTo>
                  <a:pt x="1487" y="1944"/>
                </a:lnTo>
                <a:lnTo>
                  <a:pt x="1486" y="1944"/>
                </a:lnTo>
                <a:lnTo>
                  <a:pt x="1485" y="1947"/>
                </a:lnTo>
                <a:lnTo>
                  <a:pt x="1485" y="1946"/>
                </a:lnTo>
                <a:lnTo>
                  <a:pt x="1486" y="1946"/>
                </a:lnTo>
                <a:lnTo>
                  <a:pt x="1485" y="1946"/>
                </a:lnTo>
                <a:lnTo>
                  <a:pt x="1485" y="1944"/>
                </a:lnTo>
                <a:lnTo>
                  <a:pt x="1486" y="1946"/>
                </a:lnTo>
                <a:lnTo>
                  <a:pt x="1486" y="1944"/>
                </a:lnTo>
                <a:lnTo>
                  <a:pt x="1486" y="1946"/>
                </a:lnTo>
                <a:lnTo>
                  <a:pt x="1486" y="1944"/>
                </a:lnTo>
                <a:lnTo>
                  <a:pt x="1487" y="1944"/>
                </a:lnTo>
                <a:lnTo>
                  <a:pt x="1486" y="1944"/>
                </a:lnTo>
                <a:lnTo>
                  <a:pt x="1485" y="1943"/>
                </a:lnTo>
                <a:lnTo>
                  <a:pt x="1484" y="1943"/>
                </a:lnTo>
                <a:lnTo>
                  <a:pt x="1483" y="1943"/>
                </a:lnTo>
                <a:lnTo>
                  <a:pt x="1481" y="1942"/>
                </a:lnTo>
                <a:lnTo>
                  <a:pt x="1481" y="1943"/>
                </a:lnTo>
                <a:lnTo>
                  <a:pt x="1483" y="1943"/>
                </a:lnTo>
                <a:lnTo>
                  <a:pt x="1484" y="1943"/>
                </a:lnTo>
                <a:lnTo>
                  <a:pt x="1484" y="1944"/>
                </a:lnTo>
                <a:lnTo>
                  <a:pt x="1483" y="1943"/>
                </a:lnTo>
                <a:lnTo>
                  <a:pt x="1481" y="1943"/>
                </a:lnTo>
                <a:lnTo>
                  <a:pt x="1480" y="1942"/>
                </a:lnTo>
                <a:lnTo>
                  <a:pt x="1479" y="1941"/>
                </a:lnTo>
                <a:lnTo>
                  <a:pt x="1478" y="1940"/>
                </a:lnTo>
                <a:lnTo>
                  <a:pt x="1479" y="1941"/>
                </a:lnTo>
                <a:lnTo>
                  <a:pt x="1480" y="1941"/>
                </a:lnTo>
                <a:lnTo>
                  <a:pt x="1480" y="1942"/>
                </a:lnTo>
                <a:lnTo>
                  <a:pt x="1480" y="1941"/>
                </a:lnTo>
                <a:lnTo>
                  <a:pt x="1479" y="1940"/>
                </a:lnTo>
                <a:lnTo>
                  <a:pt x="1479" y="1939"/>
                </a:lnTo>
                <a:lnTo>
                  <a:pt x="1478" y="1939"/>
                </a:lnTo>
                <a:lnTo>
                  <a:pt x="1478" y="1940"/>
                </a:lnTo>
                <a:lnTo>
                  <a:pt x="1478" y="1938"/>
                </a:lnTo>
                <a:lnTo>
                  <a:pt x="1478" y="1939"/>
                </a:lnTo>
                <a:lnTo>
                  <a:pt x="1479" y="1939"/>
                </a:lnTo>
                <a:lnTo>
                  <a:pt x="1479" y="1938"/>
                </a:lnTo>
                <a:lnTo>
                  <a:pt x="1478" y="1938"/>
                </a:lnTo>
                <a:lnTo>
                  <a:pt x="1478" y="1935"/>
                </a:lnTo>
                <a:lnTo>
                  <a:pt x="1478" y="1938"/>
                </a:lnTo>
                <a:lnTo>
                  <a:pt x="1479" y="1938"/>
                </a:lnTo>
                <a:lnTo>
                  <a:pt x="1479" y="1935"/>
                </a:lnTo>
                <a:lnTo>
                  <a:pt x="1479" y="1934"/>
                </a:lnTo>
                <a:lnTo>
                  <a:pt x="1478" y="1934"/>
                </a:lnTo>
                <a:lnTo>
                  <a:pt x="1478" y="1935"/>
                </a:lnTo>
                <a:lnTo>
                  <a:pt x="1478" y="1934"/>
                </a:lnTo>
                <a:lnTo>
                  <a:pt x="1479" y="1933"/>
                </a:lnTo>
                <a:lnTo>
                  <a:pt x="1479" y="1934"/>
                </a:lnTo>
                <a:lnTo>
                  <a:pt x="1479" y="1933"/>
                </a:lnTo>
                <a:lnTo>
                  <a:pt x="1478" y="1933"/>
                </a:lnTo>
                <a:lnTo>
                  <a:pt x="1479" y="1933"/>
                </a:lnTo>
                <a:lnTo>
                  <a:pt x="1478" y="1933"/>
                </a:lnTo>
                <a:lnTo>
                  <a:pt x="1479" y="1933"/>
                </a:lnTo>
                <a:lnTo>
                  <a:pt x="1479" y="1932"/>
                </a:lnTo>
                <a:lnTo>
                  <a:pt x="1478" y="1932"/>
                </a:lnTo>
                <a:lnTo>
                  <a:pt x="1478" y="1931"/>
                </a:lnTo>
                <a:lnTo>
                  <a:pt x="1478" y="1932"/>
                </a:lnTo>
                <a:lnTo>
                  <a:pt x="1479" y="1932"/>
                </a:lnTo>
                <a:lnTo>
                  <a:pt x="1479" y="1931"/>
                </a:lnTo>
                <a:lnTo>
                  <a:pt x="1479" y="1929"/>
                </a:lnTo>
                <a:lnTo>
                  <a:pt x="1478" y="1930"/>
                </a:lnTo>
                <a:lnTo>
                  <a:pt x="1479" y="1929"/>
                </a:lnTo>
                <a:lnTo>
                  <a:pt x="1479" y="1927"/>
                </a:lnTo>
                <a:lnTo>
                  <a:pt x="1479" y="1926"/>
                </a:lnTo>
                <a:lnTo>
                  <a:pt x="1479" y="1927"/>
                </a:lnTo>
                <a:lnTo>
                  <a:pt x="1479" y="1929"/>
                </a:lnTo>
                <a:lnTo>
                  <a:pt x="1479" y="1927"/>
                </a:lnTo>
                <a:lnTo>
                  <a:pt x="1479" y="1926"/>
                </a:lnTo>
                <a:lnTo>
                  <a:pt x="1479" y="1925"/>
                </a:lnTo>
                <a:lnTo>
                  <a:pt x="1479" y="1926"/>
                </a:lnTo>
                <a:lnTo>
                  <a:pt x="1479" y="1925"/>
                </a:lnTo>
                <a:lnTo>
                  <a:pt x="1479" y="1924"/>
                </a:lnTo>
                <a:lnTo>
                  <a:pt x="1479" y="1925"/>
                </a:lnTo>
                <a:lnTo>
                  <a:pt x="1480" y="1925"/>
                </a:lnTo>
                <a:lnTo>
                  <a:pt x="1480" y="1924"/>
                </a:lnTo>
                <a:lnTo>
                  <a:pt x="1479" y="1924"/>
                </a:lnTo>
                <a:lnTo>
                  <a:pt x="1480" y="1924"/>
                </a:lnTo>
                <a:lnTo>
                  <a:pt x="1479" y="1924"/>
                </a:lnTo>
                <a:lnTo>
                  <a:pt x="1480" y="1924"/>
                </a:lnTo>
                <a:lnTo>
                  <a:pt x="1480" y="1925"/>
                </a:lnTo>
                <a:lnTo>
                  <a:pt x="1480" y="1924"/>
                </a:lnTo>
                <a:lnTo>
                  <a:pt x="1481" y="1923"/>
                </a:lnTo>
                <a:lnTo>
                  <a:pt x="1480" y="1923"/>
                </a:lnTo>
                <a:lnTo>
                  <a:pt x="1480" y="1924"/>
                </a:lnTo>
                <a:lnTo>
                  <a:pt x="1480" y="1923"/>
                </a:lnTo>
                <a:lnTo>
                  <a:pt x="1481" y="1923"/>
                </a:lnTo>
                <a:lnTo>
                  <a:pt x="1481" y="1922"/>
                </a:lnTo>
                <a:lnTo>
                  <a:pt x="1480" y="1922"/>
                </a:lnTo>
                <a:lnTo>
                  <a:pt x="1481" y="1922"/>
                </a:lnTo>
                <a:lnTo>
                  <a:pt x="1480" y="1922"/>
                </a:lnTo>
                <a:lnTo>
                  <a:pt x="1481" y="1922"/>
                </a:lnTo>
                <a:lnTo>
                  <a:pt x="1483" y="1921"/>
                </a:lnTo>
                <a:lnTo>
                  <a:pt x="1481" y="1921"/>
                </a:lnTo>
                <a:lnTo>
                  <a:pt x="1481" y="1919"/>
                </a:lnTo>
                <a:lnTo>
                  <a:pt x="1481" y="1921"/>
                </a:lnTo>
                <a:lnTo>
                  <a:pt x="1483" y="1921"/>
                </a:lnTo>
                <a:lnTo>
                  <a:pt x="1483" y="1919"/>
                </a:lnTo>
                <a:lnTo>
                  <a:pt x="1481" y="1919"/>
                </a:lnTo>
                <a:lnTo>
                  <a:pt x="1483" y="1918"/>
                </a:lnTo>
                <a:lnTo>
                  <a:pt x="1481" y="1918"/>
                </a:lnTo>
                <a:lnTo>
                  <a:pt x="1481" y="1917"/>
                </a:lnTo>
                <a:lnTo>
                  <a:pt x="1481" y="1916"/>
                </a:lnTo>
                <a:lnTo>
                  <a:pt x="1481" y="1915"/>
                </a:lnTo>
                <a:lnTo>
                  <a:pt x="1480" y="1916"/>
                </a:lnTo>
                <a:lnTo>
                  <a:pt x="1480" y="1917"/>
                </a:lnTo>
                <a:lnTo>
                  <a:pt x="1480" y="1918"/>
                </a:lnTo>
                <a:lnTo>
                  <a:pt x="1480" y="1917"/>
                </a:lnTo>
                <a:lnTo>
                  <a:pt x="1480" y="1916"/>
                </a:lnTo>
                <a:lnTo>
                  <a:pt x="1479" y="1916"/>
                </a:lnTo>
                <a:lnTo>
                  <a:pt x="1479" y="1915"/>
                </a:lnTo>
                <a:lnTo>
                  <a:pt x="1478" y="1915"/>
                </a:lnTo>
                <a:lnTo>
                  <a:pt x="1478" y="1914"/>
                </a:lnTo>
                <a:lnTo>
                  <a:pt x="1479" y="1915"/>
                </a:lnTo>
                <a:lnTo>
                  <a:pt x="1479" y="1916"/>
                </a:lnTo>
                <a:lnTo>
                  <a:pt x="1481" y="1915"/>
                </a:lnTo>
                <a:lnTo>
                  <a:pt x="1480" y="1915"/>
                </a:lnTo>
                <a:lnTo>
                  <a:pt x="1480" y="1914"/>
                </a:lnTo>
                <a:lnTo>
                  <a:pt x="1479" y="1913"/>
                </a:lnTo>
                <a:lnTo>
                  <a:pt x="1478" y="1913"/>
                </a:lnTo>
                <a:lnTo>
                  <a:pt x="1478" y="1914"/>
                </a:lnTo>
                <a:lnTo>
                  <a:pt x="1477" y="1914"/>
                </a:lnTo>
                <a:lnTo>
                  <a:pt x="1477" y="1913"/>
                </a:lnTo>
                <a:lnTo>
                  <a:pt x="1478" y="1913"/>
                </a:lnTo>
                <a:lnTo>
                  <a:pt x="1477" y="1913"/>
                </a:lnTo>
                <a:lnTo>
                  <a:pt x="1476" y="1914"/>
                </a:lnTo>
                <a:lnTo>
                  <a:pt x="1476" y="1915"/>
                </a:lnTo>
                <a:lnTo>
                  <a:pt x="1476" y="1914"/>
                </a:lnTo>
                <a:lnTo>
                  <a:pt x="1475" y="1914"/>
                </a:lnTo>
                <a:lnTo>
                  <a:pt x="1476" y="1914"/>
                </a:lnTo>
                <a:lnTo>
                  <a:pt x="1476" y="1913"/>
                </a:lnTo>
                <a:lnTo>
                  <a:pt x="1477" y="1913"/>
                </a:lnTo>
                <a:lnTo>
                  <a:pt x="1476" y="1913"/>
                </a:lnTo>
                <a:lnTo>
                  <a:pt x="1475" y="1913"/>
                </a:lnTo>
                <a:lnTo>
                  <a:pt x="1473" y="1913"/>
                </a:lnTo>
                <a:lnTo>
                  <a:pt x="1473" y="1914"/>
                </a:lnTo>
                <a:lnTo>
                  <a:pt x="1473" y="1913"/>
                </a:lnTo>
                <a:lnTo>
                  <a:pt x="1473" y="1914"/>
                </a:lnTo>
                <a:lnTo>
                  <a:pt x="1473" y="1913"/>
                </a:lnTo>
                <a:lnTo>
                  <a:pt x="1475" y="1913"/>
                </a:lnTo>
                <a:lnTo>
                  <a:pt x="1476" y="1913"/>
                </a:lnTo>
                <a:lnTo>
                  <a:pt x="1477" y="1913"/>
                </a:lnTo>
                <a:lnTo>
                  <a:pt x="1478" y="1913"/>
                </a:lnTo>
                <a:lnTo>
                  <a:pt x="1477" y="1913"/>
                </a:lnTo>
                <a:lnTo>
                  <a:pt x="1477" y="1912"/>
                </a:lnTo>
                <a:lnTo>
                  <a:pt x="1476" y="1912"/>
                </a:lnTo>
                <a:lnTo>
                  <a:pt x="1475" y="1912"/>
                </a:lnTo>
                <a:lnTo>
                  <a:pt x="1473" y="1912"/>
                </a:lnTo>
                <a:lnTo>
                  <a:pt x="1472" y="1912"/>
                </a:lnTo>
                <a:lnTo>
                  <a:pt x="1471" y="1910"/>
                </a:lnTo>
                <a:lnTo>
                  <a:pt x="1470" y="1910"/>
                </a:lnTo>
                <a:lnTo>
                  <a:pt x="1469" y="1912"/>
                </a:lnTo>
                <a:lnTo>
                  <a:pt x="1469" y="1910"/>
                </a:lnTo>
                <a:lnTo>
                  <a:pt x="1470" y="1910"/>
                </a:lnTo>
                <a:lnTo>
                  <a:pt x="1469" y="1910"/>
                </a:lnTo>
                <a:lnTo>
                  <a:pt x="1468" y="1910"/>
                </a:lnTo>
                <a:lnTo>
                  <a:pt x="1468" y="1912"/>
                </a:lnTo>
                <a:lnTo>
                  <a:pt x="1469" y="1913"/>
                </a:lnTo>
                <a:lnTo>
                  <a:pt x="1469" y="1914"/>
                </a:lnTo>
                <a:lnTo>
                  <a:pt x="1469" y="1915"/>
                </a:lnTo>
                <a:lnTo>
                  <a:pt x="1470" y="1915"/>
                </a:lnTo>
                <a:lnTo>
                  <a:pt x="1470" y="1916"/>
                </a:lnTo>
                <a:lnTo>
                  <a:pt x="1471" y="1918"/>
                </a:lnTo>
                <a:lnTo>
                  <a:pt x="1472" y="1919"/>
                </a:lnTo>
                <a:lnTo>
                  <a:pt x="1472" y="1921"/>
                </a:lnTo>
                <a:lnTo>
                  <a:pt x="1472" y="1922"/>
                </a:lnTo>
                <a:lnTo>
                  <a:pt x="1473" y="1923"/>
                </a:lnTo>
                <a:lnTo>
                  <a:pt x="1473" y="1922"/>
                </a:lnTo>
                <a:lnTo>
                  <a:pt x="1473" y="1921"/>
                </a:lnTo>
                <a:lnTo>
                  <a:pt x="1473" y="1922"/>
                </a:lnTo>
                <a:lnTo>
                  <a:pt x="1475" y="1923"/>
                </a:lnTo>
                <a:lnTo>
                  <a:pt x="1473" y="1923"/>
                </a:lnTo>
                <a:lnTo>
                  <a:pt x="1473" y="1924"/>
                </a:lnTo>
                <a:lnTo>
                  <a:pt x="1475" y="1924"/>
                </a:lnTo>
                <a:lnTo>
                  <a:pt x="1475" y="1925"/>
                </a:lnTo>
                <a:lnTo>
                  <a:pt x="1475" y="1926"/>
                </a:lnTo>
                <a:lnTo>
                  <a:pt x="1476" y="1926"/>
                </a:lnTo>
                <a:lnTo>
                  <a:pt x="1476" y="1927"/>
                </a:lnTo>
                <a:lnTo>
                  <a:pt x="1475" y="1927"/>
                </a:lnTo>
                <a:lnTo>
                  <a:pt x="1475" y="1929"/>
                </a:lnTo>
                <a:lnTo>
                  <a:pt x="1477" y="1927"/>
                </a:lnTo>
                <a:lnTo>
                  <a:pt x="1477" y="1929"/>
                </a:lnTo>
                <a:lnTo>
                  <a:pt x="1476" y="1929"/>
                </a:lnTo>
                <a:lnTo>
                  <a:pt x="1475" y="1929"/>
                </a:lnTo>
                <a:lnTo>
                  <a:pt x="1475" y="1930"/>
                </a:lnTo>
                <a:lnTo>
                  <a:pt x="1476" y="1930"/>
                </a:lnTo>
                <a:lnTo>
                  <a:pt x="1476" y="1929"/>
                </a:lnTo>
                <a:lnTo>
                  <a:pt x="1476" y="1930"/>
                </a:lnTo>
                <a:lnTo>
                  <a:pt x="1476" y="1931"/>
                </a:lnTo>
                <a:lnTo>
                  <a:pt x="1475" y="1931"/>
                </a:lnTo>
                <a:lnTo>
                  <a:pt x="1476" y="1930"/>
                </a:lnTo>
                <a:lnTo>
                  <a:pt x="1475" y="1930"/>
                </a:lnTo>
                <a:lnTo>
                  <a:pt x="1475" y="1931"/>
                </a:lnTo>
                <a:lnTo>
                  <a:pt x="1475" y="1932"/>
                </a:lnTo>
                <a:lnTo>
                  <a:pt x="1475" y="1931"/>
                </a:lnTo>
                <a:lnTo>
                  <a:pt x="1473" y="1931"/>
                </a:lnTo>
                <a:lnTo>
                  <a:pt x="1473" y="1932"/>
                </a:lnTo>
                <a:lnTo>
                  <a:pt x="1475" y="1932"/>
                </a:lnTo>
                <a:lnTo>
                  <a:pt x="1475" y="1933"/>
                </a:lnTo>
                <a:lnTo>
                  <a:pt x="1475" y="1934"/>
                </a:lnTo>
                <a:lnTo>
                  <a:pt x="1475" y="1935"/>
                </a:lnTo>
                <a:lnTo>
                  <a:pt x="1475" y="1936"/>
                </a:lnTo>
                <a:lnTo>
                  <a:pt x="1476" y="1942"/>
                </a:lnTo>
                <a:lnTo>
                  <a:pt x="1476" y="1943"/>
                </a:lnTo>
                <a:lnTo>
                  <a:pt x="1477" y="1943"/>
                </a:lnTo>
                <a:lnTo>
                  <a:pt x="1477" y="1944"/>
                </a:lnTo>
                <a:lnTo>
                  <a:pt x="1478" y="1944"/>
                </a:lnTo>
                <a:lnTo>
                  <a:pt x="1478" y="1946"/>
                </a:lnTo>
                <a:lnTo>
                  <a:pt x="1478" y="1947"/>
                </a:lnTo>
                <a:lnTo>
                  <a:pt x="1480" y="1946"/>
                </a:lnTo>
                <a:lnTo>
                  <a:pt x="1479" y="1947"/>
                </a:lnTo>
                <a:lnTo>
                  <a:pt x="1478" y="1947"/>
                </a:lnTo>
                <a:lnTo>
                  <a:pt x="1479" y="1947"/>
                </a:lnTo>
                <a:lnTo>
                  <a:pt x="1478" y="1947"/>
                </a:lnTo>
                <a:lnTo>
                  <a:pt x="1478" y="1948"/>
                </a:lnTo>
                <a:lnTo>
                  <a:pt x="1479" y="1948"/>
                </a:lnTo>
                <a:lnTo>
                  <a:pt x="1479" y="1949"/>
                </a:lnTo>
                <a:lnTo>
                  <a:pt x="1479" y="1948"/>
                </a:lnTo>
                <a:lnTo>
                  <a:pt x="1483" y="1948"/>
                </a:lnTo>
                <a:lnTo>
                  <a:pt x="1479" y="1949"/>
                </a:lnTo>
                <a:lnTo>
                  <a:pt x="1483" y="1954"/>
                </a:lnTo>
                <a:lnTo>
                  <a:pt x="1481" y="1954"/>
                </a:lnTo>
                <a:lnTo>
                  <a:pt x="1480" y="1955"/>
                </a:lnTo>
                <a:lnTo>
                  <a:pt x="1478" y="1955"/>
                </a:lnTo>
                <a:lnTo>
                  <a:pt x="1475" y="1956"/>
                </a:lnTo>
                <a:lnTo>
                  <a:pt x="1475" y="1957"/>
                </a:lnTo>
                <a:lnTo>
                  <a:pt x="1476" y="1958"/>
                </a:lnTo>
                <a:lnTo>
                  <a:pt x="1477" y="1958"/>
                </a:lnTo>
                <a:lnTo>
                  <a:pt x="1476" y="1958"/>
                </a:lnTo>
                <a:lnTo>
                  <a:pt x="1477" y="1958"/>
                </a:lnTo>
                <a:lnTo>
                  <a:pt x="1478" y="1958"/>
                </a:lnTo>
                <a:lnTo>
                  <a:pt x="1483" y="1957"/>
                </a:lnTo>
                <a:lnTo>
                  <a:pt x="1478" y="1958"/>
                </a:lnTo>
                <a:lnTo>
                  <a:pt x="1477" y="1958"/>
                </a:lnTo>
                <a:lnTo>
                  <a:pt x="1479" y="1958"/>
                </a:lnTo>
                <a:lnTo>
                  <a:pt x="1483" y="1957"/>
                </a:lnTo>
                <a:lnTo>
                  <a:pt x="1485" y="1957"/>
                </a:lnTo>
                <a:lnTo>
                  <a:pt x="1486" y="1957"/>
                </a:lnTo>
                <a:lnTo>
                  <a:pt x="1487" y="1957"/>
                </a:lnTo>
                <a:lnTo>
                  <a:pt x="1488" y="1957"/>
                </a:lnTo>
                <a:lnTo>
                  <a:pt x="1489" y="1958"/>
                </a:lnTo>
                <a:lnTo>
                  <a:pt x="1489" y="1959"/>
                </a:lnTo>
                <a:lnTo>
                  <a:pt x="1489" y="1960"/>
                </a:lnTo>
                <a:lnTo>
                  <a:pt x="1489" y="1961"/>
                </a:lnTo>
                <a:lnTo>
                  <a:pt x="1490" y="1961"/>
                </a:lnTo>
                <a:lnTo>
                  <a:pt x="1489" y="1961"/>
                </a:lnTo>
                <a:lnTo>
                  <a:pt x="1489" y="1963"/>
                </a:lnTo>
                <a:lnTo>
                  <a:pt x="1490" y="1963"/>
                </a:lnTo>
                <a:lnTo>
                  <a:pt x="1489" y="1963"/>
                </a:lnTo>
                <a:lnTo>
                  <a:pt x="1489" y="1964"/>
                </a:lnTo>
                <a:lnTo>
                  <a:pt x="1490" y="1964"/>
                </a:lnTo>
                <a:lnTo>
                  <a:pt x="1492" y="1963"/>
                </a:lnTo>
                <a:lnTo>
                  <a:pt x="1493" y="1963"/>
                </a:lnTo>
                <a:lnTo>
                  <a:pt x="1493" y="1964"/>
                </a:lnTo>
                <a:lnTo>
                  <a:pt x="1493" y="1963"/>
                </a:lnTo>
                <a:lnTo>
                  <a:pt x="1493" y="1961"/>
                </a:lnTo>
                <a:lnTo>
                  <a:pt x="1492" y="1961"/>
                </a:lnTo>
                <a:lnTo>
                  <a:pt x="1492" y="1960"/>
                </a:lnTo>
                <a:lnTo>
                  <a:pt x="1493" y="1960"/>
                </a:lnTo>
                <a:lnTo>
                  <a:pt x="1493" y="1961"/>
                </a:lnTo>
                <a:lnTo>
                  <a:pt x="1493" y="1963"/>
                </a:lnTo>
                <a:lnTo>
                  <a:pt x="1494" y="1963"/>
                </a:lnTo>
                <a:lnTo>
                  <a:pt x="1493" y="1963"/>
                </a:lnTo>
                <a:lnTo>
                  <a:pt x="1493" y="1964"/>
                </a:lnTo>
                <a:lnTo>
                  <a:pt x="1494" y="1964"/>
                </a:lnTo>
                <a:lnTo>
                  <a:pt x="1494" y="1965"/>
                </a:lnTo>
                <a:lnTo>
                  <a:pt x="1495" y="1965"/>
                </a:lnTo>
                <a:lnTo>
                  <a:pt x="1496" y="1966"/>
                </a:lnTo>
                <a:lnTo>
                  <a:pt x="1496" y="1967"/>
                </a:lnTo>
                <a:lnTo>
                  <a:pt x="1497" y="1967"/>
                </a:lnTo>
                <a:lnTo>
                  <a:pt x="1496" y="1966"/>
                </a:lnTo>
                <a:lnTo>
                  <a:pt x="1497" y="1966"/>
                </a:lnTo>
                <a:lnTo>
                  <a:pt x="1498" y="1967"/>
                </a:lnTo>
                <a:lnTo>
                  <a:pt x="1501" y="1968"/>
                </a:lnTo>
                <a:lnTo>
                  <a:pt x="1502" y="1969"/>
                </a:lnTo>
                <a:lnTo>
                  <a:pt x="1501" y="1968"/>
                </a:lnTo>
                <a:lnTo>
                  <a:pt x="1498" y="1967"/>
                </a:lnTo>
                <a:lnTo>
                  <a:pt x="1497" y="1967"/>
                </a:lnTo>
                <a:lnTo>
                  <a:pt x="1498" y="1967"/>
                </a:lnTo>
                <a:lnTo>
                  <a:pt x="1498" y="1968"/>
                </a:lnTo>
                <a:lnTo>
                  <a:pt x="1500" y="1968"/>
                </a:lnTo>
                <a:lnTo>
                  <a:pt x="1500" y="1969"/>
                </a:lnTo>
                <a:lnTo>
                  <a:pt x="1501" y="1969"/>
                </a:lnTo>
                <a:lnTo>
                  <a:pt x="1502" y="1971"/>
                </a:lnTo>
                <a:lnTo>
                  <a:pt x="1502" y="1972"/>
                </a:lnTo>
                <a:lnTo>
                  <a:pt x="1503" y="1972"/>
                </a:lnTo>
                <a:lnTo>
                  <a:pt x="1503" y="1971"/>
                </a:lnTo>
                <a:lnTo>
                  <a:pt x="1504" y="1971"/>
                </a:lnTo>
                <a:lnTo>
                  <a:pt x="1505" y="1971"/>
                </a:lnTo>
                <a:lnTo>
                  <a:pt x="1505" y="1972"/>
                </a:lnTo>
                <a:lnTo>
                  <a:pt x="1506" y="1972"/>
                </a:lnTo>
                <a:lnTo>
                  <a:pt x="1506" y="1971"/>
                </a:lnTo>
                <a:lnTo>
                  <a:pt x="1506" y="1972"/>
                </a:lnTo>
                <a:lnTo>
                  <a:pt x="1506" y="1971"/>
                </a:lnTo>
                <a:lnTo>
                  <a:pt x="1507" y="1971"/>
                </a:lnTo>
                <a:lnTo>
                  <a:pt x="1509" y="1971"/>
                </a:lnTo>
                <a:lnTo>
                  <a:pt x="1510" y="1971"/>
                </a:lnTo>
                <a:lnTo>
                  <a:pt x="1511" y="1971"/>
                </a:lnTo>
                <a:lnTo>
                  <a:pt x="1512" y="1971"/>
                </a:lnTo>
                <a:lnTo>
                  <a:pt x="1513" y="1971"/>
                </a:lnTo>
                <a:lnTo>
                  <a:pt x="1514" y="1971"/>
                </a:lnTo>
                <a:lnTo>
                  <a:pt x="1515" y="1971"/>
                </a:lnTo>
                <a:lnTo>
                  <a:pt x="1517" y="1971"/>
                </a:lnTo>
                <a:lnTo>
                  <a:pt x="1518" y="1971"/>
                </a:lnTo>
                <a:lnTo>
                  <a:pt x="1519" y="1971"/>
                </a:lnTo>
                <a:lnTo>
                  <a:pt x="1519" y="1972"/>
                </a:lnTo>
                <a:lnTo>
                  <a:pt x="1520" y="1971"/>
                </a:lnTo>
                <a:lnTo>
                  <a:pt x="1520" y="1972"/>
                </a:lnTo>
                <a:lnTo>
                  <a:pt x="1521" y="1972"/>
                </a:lnTo>
                <a:lnTo>
                  <a:pt x="1522" y="1972"/>
                </a:lnTo>
                <a:lnTo>
                  <a:pt x="1523" y="1971"/>
                </a:lnTo>
                <a:lnTo>
                  <a:pt x="1523" y="1972"/>
                </a:lnTo>
                <a:lnTo>
                  <a:pt x="1525" y="1971"/>
                </a:lnTo>
                <a:lnTo>
                  <a:pt x="1525" y="1972"/>
                </a:lnTo>
                <a:lnTo>
                  <a:pt x="1525" y="1971"/>
                </a:lnTo>
                <a:lnTo>
                  <a:pt x="1526" y="1971"/>
                </a:lnTo>
                <a:lnTo>
                  <a:pt x="1526" y="1972"/>
                </a:lnTo>
                <a:lnTo>
                  <a:pt x="1526" y="1971"/>
                </a:lnTo>
                <a:lnTo>
                  <a:pt x="1527" y="1971"/>
                </a:lnTo>
                <a:lnTo>
                  <a:pt x="1528" y="1971"/>
                </a:lnTo>
                <a:lnTo>
                  <a:pt x="1528" y="1969"/>
                </a:lnTo>
                <a:lnTo>
                  <a:pt x="1529" y="1969"/>
                </a:lnTo>
                <a:lnTo>
                  <a:pt x="1530" y="1969"/>
                </a:lnTo>
                <a:lnTo>
                  <a:pt x="1530" y="1968"/>
                </a:lnTo>
                <a:lnTo>
                  <a:pt x="1531" y="1968"/>
                </a:lnTo>
                <a:lnTo>
                  <a:pt x="1531" y="1969"/>
                </a:lnTo>
                <a:lnTo>
                  <a:pt x="1531" y="1968"/>
                </a:lnTo>
                <a:lnTo>
                  <a:pt x="1532" y="1968"/>
                </a:lnTo>
                <a:lnTo>
                  <a:pt x="1532" y="1967"/>
                </a:lnTo>
                <a:lnTo>
                  <a:pt x="1534" y="1967"/>
                </a:lnTo>
                <a:lnTo>
                  <a:pt x="1535" y="1967"/>
                </a:lnTo>
                <a:lnTo>
                  <a:pt x="1535" y="1966"/>
                </a:lnTo>
                <a:lnTo>
                  <a:pt x="1535" y="1967"/>
                </a:lnTo>
                <a:lnTo>
                  <a:pt x="1535" y="1966"/>
                </a:lnTo>
                <a:lnTo>
                  <a:pt x="1536" y="1966"/>
                </a:lnTo>
                <a:lnTo>
                  <a:pt x="1537" y="1966"/>
                </a:lnTo>
                <a:lnTo>
                  <a:pt x="1537" y="1965"/>
                </a:lnTo>
                <a:lnTo>
                  <a:pt x="1538" y="1965"/>
                </a:lnTo>
                <a:lnTo>
                  <a:pt x="1539" y="1965"/>
                </a:lnTo>
                <a:lnTo>
                  <a:pt x="1540" y="1965"/>
                </a:lnTo>
                <a:lnTo>
                  <a:pt x="1540" y="1964"/>
                </a:lnTo>
                <a:lnTo>
                  <a:pt x="1542" y="1964"/>
                </a:lnTo>
                <a:lnTo>
                  <a:pt x="1543" y="1964"/>
                </a:lnTo>
                <a:lnTo>
                  <a:pt x="1543" y="1963"/>
                </a:lnTo>
                <a:lnTo>
                  <a:pt x="1544" y="1963"/>
                </a:lnTo>
                <a:lnTo>
                  <a:pt x="1545" y="1963"/>
                </a:lnTo>
                <a:lnTo>
                  <a:pt x="1546" y="1963"/>
                </a:lnTo>
                <a:lnTo>
                  <a:pt x="1546" y="1961"/>
                </a:lnTo>
                <a:lnTo>
                  <a:pt x="1547" y="1961"/>
                </a:lnTo>
                <a:lnTo>
                  <a:pt x="1548" y="1961"/>
                </a:lnTo>
                <a:lnTo>
                  <a:pt x="1550" y="1961"/>
                </a:lnTo>
                <a:lnTo>
                  <a:pt x="1551" y="1961"/>
                </a:lnTo>
                <a:lnTo>
                  <a:pt x="1552" y="1961"/>
                </a:lnTo>
                <a:lnTo>
                  <a:pt x="1553" y="1963"/>
                </a:lnTo>
                <a:lnTo>
                  <a:pt x="1554" y="1963"/>
                </a:lnTo>
                <a:lnTo>
                  <a:pt x="1555" y="1963"/>
                </a:lnTo>
                <a:lnTo>
                  <a:pt x="1556" y="1963"/>
                </a:lnTo>
                <a:lnTo>
                  <a:pt x="1557" y="1963"/>
                </a:lnTo>
                <a:lnTo>
                  <a:pt x="1557" y="1964"/>
                </a:lnTo>
                <a:lnTo>
                  <a:pt x="1559" y="1964"/>
                </a:lnTo>
                <a:lnTo>
                  <a:pt x="1559" y="1965"/>
                </a:lnTo>
                <a:lnTo>
                  <a:pt x="1560" y="1965"/>
                </a:lnTo>
                <a:lnTo>
                  <a:pt x="1560" y="1966"/>
                </a:lnTo>
                <a:lnTo>
                  <a:pt x="1560" y="1967"/>
                </a:lnTo>
                <a:lnTo>
                  <a:pt x="1560" y="1968"/>
                </a:lnTo>
                <a:lnTo>
                  <a:pt x="1561" y="1968"/>
                </a:lnTo>
                <a:lnTo>
                  <a:pt x="1561" y="1969"/>
                </a:lnTo>
                <a:lnTo>
                  <a:pt x="1561" y="1971"/>
                </a:lnTo>
                <a:lnTo>
                  <a:pt x="1561" y="1972"/>
                </a:lnTo>
                <a:lnTo>
                  <a:pt x="1560" y="1973"/>
                </a:lnTo>
                <a:lnTo>
                  <a:pt x="1560" y="1974"/>
                </a:lnTo>
                <a:lnTo>
                  <a:pt x="1560" y="1975"/>
                </a:lnTo>
                <a:lnTo>
                  <a:pt x="1561" y="1975"/>
                </a:lnTo>
                <a:lnTo>
                  <a:pt x="1561" y="1976"/>
                </a:lnTo>
                <a:lnTo>
                  <a:pt x="1560" y="1976"/>
                </a:lnTo>
                <a:lnTo>
                  <a:pt x="1560" y="1975"/>
                </a:lnTo>
                <a:lnTo>
                  <a:pt x="1560" y="1976"/>
                </a:lnTo>
                <a:lnTo>
                  <a:pt x="1560" y="1977"/>
                </a:lnTo>
                <a:lnTo>
                  <a:pt x="1561" y="1977"/>
                </a:lnTo>
                <a:lnTo>
                  <a:pt x="1561" y="1979"/>
                </a:lnTo>
                <a:lnTo>
                  <a:pt x="1560" y="1980"/>
                </a:lnTo>
                <a:lnTo>
                  <a:pt x="1559" y="1981"/>
                </a:lnTo>
                <a:lnTo>
                  <a:pt x="1557" y="1981"/>
                </a:lnTo>
                <a:lnTo>
                  <a:pt x="1559" y="1981"/>
                </a:lnTo>
                <a:lnTo>
                  <a:pt x="1559" y="1980"/>
                </a:lnTo>
                <a:lnTo>
                  <a:pt x="1557" y="1980"/>
                </a:lnTo>
                <a:lnTo>
                  <a:pt x="1557" y="1981"/>
                </a:lnTo>
                <a:lnTo>
                  <a:pt x="1556" y="1981"/>
                </a:lnTo>
                <a:lnTo>
                  <a:pt x="1555" y="1981"/>
                </a:lnTo>
                <a:lnTo>
                  <a:pt x="1554" y="1981"/>
                </a:lnTo>
                <a:lnTo>
                  <a:pt x="1553" y="1981"/>
                </a:lnTo>
                <a:lnTo>
                  <a:pt x="1553" y="1982"/>
                </a:lnTo>
                <a:lnTo>
                  <a:pt x="1552" y="1982"/>
                </a:lnTo>
                <a:lnTo>
                  <a:pt x="1551" y="1982"/>
                </a:lnTo>
                <a:lnTo>
                  <a:pt x="1550" y="1982"/>
                </a:lnTo>
                <a:lnTo>
                  <a:pt x="1550" y="1981"/>
                </a:lnTo>
                <a:lnTo>
                  <a:pt x="1550" y="1980"/>
                </a:lnTo>
                <a:lnTo>
                  <a:pt x="1550" y="1981"/>
                </a:lnTo>
                <a:lnTo>
                  <a:pt x="1548" y="1981"/>
                </a:lnTo>
                <a:lnTo>
                  <a:pt x="1547" y="1981"/>
                </a:lnTo>
                <a:lnTo>
                  <a:pt x="1546" y="1981"/>
                </a:lnTo>
                <a:lnTo>
                  <a:pt x="1546" y="1982"/>
                </a:lnTo>
                <a:lnTo>
                  <a:pt x="1545" y="1982"/>
                </a:lnTo>
                <a:lnTo>
                  <a:pt x="1544" y="1982"/>
                </a:lnTo>
                <a:lnTo>
                  <a:pt x="1544" y="1981"/>
                </a:lnTo>
                <a:lnTo>
                  <a:pt x="1543" y="1981"/>
                </a:lnTo>
                <a:lnTo>
                  <a:pt x="1543" y="1980"/>
                </a:lnTo>
                <a:lnTo>
                  <a:pt x="1542" y="1980"/>
                </a:lnTo>
                <a:lnTo>
                  <a:pt x="1540" y="1980"/>
                </a:lnTo>
                <a:lnTo>
                  <a:pt x="1540" y="1981"/>
                </a:lnTo>
                <a:lnTo>
                  <a:pt x="1540" y="1980"/>
                </a:lnTo>
                <a:lnTo>
                  <a:pt x="1539" y="1980"/>
                </a:lnTo>
                <a:lnTo>
                  <a:pt x="1538" y="1980"/>
                </a:lnTo>
                <a:lnTo>
                  <a:pt x="1539" y="1980"/>
                </a:lnTo>
                <a:lnTo>
                  <a:pt x="1539" y="1981"/>
                </a:lnTo>
                <a:lnTo>
                  <a:pt x="1540" y="1982"/>
                </a:lnTo>
                <a:lnTo>
                  <a:pt x="1542" y="1982"/>
                </a:lnTo>
                <a:lnTo>
                  <a:pt x="1540" y="1982"/>
                </a:lnTo>
                <a:lnTo>
                  <a:pt x="1542" y="1982"/>
                </a:lnTo>
                <a:lnTo>
                  <a:pt x="1542" y="1983"/>
                </a:lnTo>
                <a:lnTo>
                  <a:pt x="1543" y="1982"/>
                </a:lnTo>
                <a:lnTo>
                  <a:pt x="1544" y="1982"/>
                </a:lnTo>
                <a:lnTo>
                  <a:pt x="1544" y="1983"/>
                </a:lnTo>
                <a:lnTo>
                  <a:pt x="1545" y="1983"/>
                </a:lnTo>
                <a:lnTo>
                  <a:pt x="1544" y="1983"/>
                </a:lnTo>
                <a:lnTo>
                  <a:pt x="1544" y="1984"/>
                </a:lnTo>
                <a:lnTo>
                  <a:pt x="1545" y="1984"/>
                </a:lnTo>
                <a:lnTo>
                  <a:pt x="1546" y="1984"/>
                </a:lnTo>
                <a:lnTo>
                  <a:pt x="1547" y="1984"/>
                </a:lnTo>
                <a:lnTo>
                  <a:pt x="1547" y="1985"/>
                </a:lnTo>
                <a:lnTo>
                  <a:pt x="1547" y="1984"/>
                </a:lnTo>
                <a:lnTo>
                  <a:pt x="1548" y="1984"/>
                </a:lnTo>
                <a:lnTo>
                  <a:pt x="1548" y="1985"/>
                </a:lnTo>
                <a:lnTo>
                  <a:pt x="1548" y="1984"/>
                </a:lnTo>
                <a:lnTo>
                  <a:pt x="1550" y="1984"/>
                </a:lnTo>
                <a:lnTo>
                  <a:pt x="1551" y="1984"/>
                </a:lnTo>
                <a:lnTo>
                  <a:pt x="1552" y="1984"/>
                </a:lnTo>
                <a:lnTo>
                  <a:pt x="1552" y="1983"/>
                </a:lnTo>
                <a:lnTo>
                  <a:pt x="1553" y="1983"/>
                </a:lnTo>
                <a:lnTo>
                  <a:pt x="1553" y="1982"/>
                </a:lnTo>
                <a:lnTo>
                  <a:pt x="1553" y="1983"/>
                </a:lnTo>
                <a:lnTo>
                  <a:pt x="1554" y="1983"/>
                </a:lnTo>
                <a:lnTo>
                  <a:pt x="1555" y="1983"/>
                </a:lnTo>
                <a:lnTo>
                  <a:pt x="1555" y="1982"/>
                </a:lnTo>
                <a:lnTo>
                  <a:pt x="1556" y="1982"/>
                </a:lnTo>
                <a:lnTo>
                  <a:pt x="1556" y="1981"/>
                </a:lnTo>
                <a:lnTo>
                  <a:pt x="1557" y="1981"/>
                </a:lnTo>
                <a:lnTo>
                  <a:pt x="1559" y="1981"/>
                </a:lnTo>
                <a:lnTo>
                  <a:pt x="1559" y="1982"/>
                </a:lnTo>
                <a:lnTo>
                  <a:pt x="1557" y="1983"/>
                </a:lnTo>
                <a:lnTo>
                  <a:pt x="1559" y="1983"/>
                </a:lnTo>
                <a:lnTo>
                  <a:pt x="1559" y="1982"/>
                </a:lnTo>
                <a:lnTo>
                  <a:pt x="1559" y="1981"/>
                </a:lnTo>
                <a:lnTo>
                  <a:pt x="1560" y="1981"/>
                </a:lnTo>
                <a:lnTo>
                  <a:pt x="1561" y="1981"/>
                </a:lnTo>
                <a:lnTo>
                  <a:pt x="1562" y="1981"/>
                </a:lnTo>
                <a:lnTo>
                  <a:pt x="1561" y="1981"/>
                </a:lnTo>
                <a:lnTo>
                  <a:pt x="1561" y="1982"/>
                </a:lnTo>
                <a:lnTo>
                  <a:pt x="1562" y="1982"/>
                </a:lnTo>
                <a:lnTo>
                  <a:pt x="1563" y="1982"/>
                </a:lnTo>
                <a:lnTo>
                  <a:pt x="1563" y="1981"/>
                </a:lnTo>
                <a:lnTo>
                  <a:pt x="1563" y="1982"/>
                </a:lnTo>
                <a:lnTo>
                  <a:pt x="1564" y="1982"/>
                </a:lnTo>
                <a:lnTo>
                  <a:pt x="1565" y="1982"/>
                </a:lnTo>
                <a:lnTo>
                  <a:pt x="1565" y="1983"/>
                </a:lnTo>
                <a:lnTo>
                  <a:pt x="1565" y="1984"/>
                </a:lnTo>
                <a:lnTo>
                  <a:pt x="1567" y="1985"/>
                </a:lnTo>
                <a:lnTo>
                  <a:pt x="1565" y="1986"/>
                </a:lnTo>
                <a:lnTo>
                  <a:pt x="1565" y="1988"/>
                </a:lnTo>
                <a:lnTo>
                  <a:pt x="1564" y="1989"/>
                </a:lnTo>
                <a:lnTo>
                  <a:pt x="1563" y="1989"/>
                </a:lnTo>
                <a:lnTo>
                  <a:pt x="1562" y="1989"/>
                </a:lnTo>
                <a:lnTo>
                  <a:pt x="1561" y="1989"/>
                </a:lnTo>
                <a:lnTo>
                  <a:pt x="1560" y="1989"/>
                </a:lnTo>
                <a:lnTo>
                  <a:pt x="1559" y="1989"/>
                </a:lnTo>
                <a:lnTo>
                  <a:pt x="1557" y="1989"/>
                </a:lnTo>
                <a:lnTo>
                  <a:pt x="1556" y="1989"/>
                </a:lnTo>
                <a:lnTo>
                  <a:pt x="1555" y="1989"/>
                </a:lnTo>
                <a:lnTo>
                  <a:pt x="1554" y="1989"/>
                </a:lnTo>
                <a:lnTo>
                  <a:pt x="1553" y="1989"/>
                </a:lnTo>
                <a:lnTo>
                  <a:pt x="1552" y="1989"/>
                </a:lnTo>
                <a:lnTo>
                  <a:pt x="1551" y="1989"/>
                </a:lnTo>
                <a:lnTo>
                  <a:pt x="1550" y="1990"/>
                </a:lnTo>
                <a:lnTo>
                  <a:pt x="1548" y="1990"/>
                </a:lnTo>
                <a:lnTo>
                  <a:pt x="1547" y="1989"/>
                </a:lnTo>
                <a:lnTo>
                  <a:pt x="1546" y="1989"/>
                </a:lnTo>
                <a:lnTo>
                  <a:pt x="1545" y="1989"/>
                </a:lnTo>
                <a:lnTo>
                  <a:pt x="1544" y="1989"/>
                </a:lnTo>
                <a:lnTo>
                  <a:pt x="1543" y="1989"/>
                </a:lnTo>
                <a:lnTo>
                  <a:pt x="1542" y="1989"/>
                </a:lnTo>
                <a:lnTo>
                  <a:pt x="1542" y="1988"/>
                </a:lnTo>
                <a:lnTo>
                  <a:pt x="1540" y="1988"/>
                </a:lnTo>
                <a:lnTo>
                  <a:pt x="1539" y="1988"/>
                </a:lnTo>
                <a:lnTo>
                  <a:pt x="1539" y="1986"/>
                </a:lnTo>
                <a:lnTo>
                  <a:pt x="1538" y="1986"/>
                </a:lnTo>
                <a:lnTo>
                  <a:pt x="1537" y="1986"/>
                </a:lnTo>
                <a:lnTo>
                  <a:pt x="1536" y="1986"/>
                </a:lnTo>
                <a:lnTo>
                  <a:pt x="1535" y="1986"/>
                </a:lnTo>
                <a:lnTo>
                  <a:pt x="1534" y="1985"/>
                </a:lnTo>
                <a:lnTo>
                  <a:pt x="1532" y="1985"/>
                </a:lnTo>
                <a:lnTo>
                  <a:pt x="1531" y="1984"/>
                </a:lnTo>
                <a:lnTo>
                  <a:pt x="1530" y="1984"/>
                </a:lnTo>
                <a:lnTo>
                  <a:pt x="1529" y="1984"/>
                </a:lnTo>
                <a:lnTo>
                  <a:pt x="1528" y="1983"/>
                </a:lnTo>
                <a:lnTo>
                  <a:pt x="1527" y="1983"/>
                </a:lnTo>
                <a:lnTo>
                  <a:pt x="1526" y="1983"/>
                </a:lnTo>
                <a:lnTo>
                  <a:pt x="1525" y="1982"/>
                </a:lnTo>
                <a:lnTo>
                  <a:pt x="1523" y="1982"/>
                </a:lnTo>
                <a:lnTo>
                  <a:pt x="1522" y="1982"/>
                </a:lnTo>
                <a:lnTo>
                  <a:pt x="1521" y="1981"/>
                </a:lnTo>
                <a:lnTo>
                  <a:pt x="1520" y="1981"/>
                </a:lnTo>
                <a:lnTo>
                  <a:pt x="1519" y="1981"/>
                </a:lnTo>
                <a:lnTo>
                  <a:pt x="1518" y="1980"/>
                </a:lnTo>
                <a:lnTo>
                  <a:pt x="1517" y="1980"/>
                </a:lnTo>
                <a:lnTo>
                  <a:pt x="1515" y="1980"/>
                </a:lnTo>
                <a:lnTo>
                  <a:pt x="1514" y="1979"/>
                </a:lnTo>
                <a:lnTo>
                  <a:pt x="1513" y="1979"/>
                </a:lnTo>
                <a:lnTo>
                  <a:pt x="1512" y="1979"/>
                </a:lnTo>
                <a:lnTo>
                  <a:pt x="1511" y="1979"/>
                </a:lnTo>
                <a:lnTo>
                  <a:pt x="1510" y="1979"/>
                </a:lnTo>
                <a:lnTo>
                  <a:pt x="1509" y="1977"/>
                </a:lnTo>
                <a:lnTo>
                  <a:pt x="1507" y="1977"/>
                </a:lnTo>
                <a:lnTo>
                  <a:pt x="1506" y="1977"/>
                </a:lnTo>
                <a:lnTo>
                  <a:pt x="1505" y="1977"/>
                </a:lnTo>
                <a:lnTo>
                  <a:pt x="1504" y="1977"/>
                </a:lnTo>
                <a:lnTo>
                  <a:pt x="1503" y="1977"/>
                </a:lnTo>
                <a:lnTo>
                  <a:pt x="1503" y="1979"/>
                </a:lnTo>
                <a:lnTo>
                  <a:pt x="1501" y="1979"/>
                </a:lnTo>
                <a:lnTo>
                  <a:pt x="1500" y="1977"/>
                </a:lnTo>
                <a:lnTo>
                  <a:pt x="1498" y="1977"/>
                </a:lnTo>
                <a:lnTo>
                  <a:pt x="1497" y="1977"/>
                </a:lnTo>
                <a:lnTo>
                  <a:pt x="1494" y="1977"/>
                </a:lnTo>
                <a:lnTo>
                  <a:pt x="1489" y="1977"/>
                </a:lnTo>
                <a:lnTo>
                  <a:pt x="1484" y="1979"/>
                </a:lnTo>
                <a:lnTo>
                  <a:pt x="1483" y="1979"/>
                </a:lnTo>
                <a:lnTo>
                  <a:pt x="1479" y="1980"/>
                </a:lnTo>
                <a:lnTo>
                  <a:pt x="1478" y="1980"/>
                </a:lnTo>
                <a:lnTo>
                  <a:pt x="1478" y="1981"/>
                </a:lnTo>
                <a:lnTo>
                  <a:pt x="1477" y="1981"/>
                </a:lnTo>
                <a:lnTo>
                  <a:pt x="1477" y="1982"/>
                </a:lnTo>
                <a:lnTo>
                  <a:pt x="1478" y="1982"/>
                </a:lnTo>
                <a:lnTo>
                  <a:pt x="1478" y="1983"/>
                </a:lnTo>
                <a:lnTo>
                  <a:pt x="1477" y="1983"/>
                </a:lnTo>
                <a:lnTo>
                  <a:pt x="1477" y="1982"/>
                </a:lnTo>
                <a:lnTo>
                  <a:pt x="1477" y="1983"/>
                </a:lnTo>
                <a:lnTo>
                  <a:pt x="1476" y="1983"/>
                </a:lnTo>
                <a:lnTo>
                  <a:pt x="1473" y="1982"/>
                </a:lnTo>
                <a:lnTo>
                  <a:pt x="1472" y="1982"/>
                </a:lnTo>
                <a:lnTo>
                  <a:pt x="1472" y="1981"/>
                </a:lnTo>
                <a:lnTo>
                  <a:pt x="1473" y="1981"/>
                </a:lnTo>
                <a:lnTo>
                  <a:pt x="1472" y="1981"/>
                </a:lnTo>
                <a:lnTo>
                  <a:pt x="1472" y="1982"/>
                </a:lnTo>
                <a:lnTo>
                  <a:pt x="1470" y="1982"/>
                </a:lnTo>
                <a:lnTo>
                  <a:pt x="1470" y="1981"/>
                </a:lnTo>
                <a:lnTo>
                  <a:pt x="1472" y="1982"/>
                </a:lnTo>
                <a:lnTo>
                  <a:pt x="1472" y="1981"/>
                </a:lnTo>
                <a:lnTo>
                  <a:pt x="1470" y="1981"/>
                </a:lnTo>
                <a:lnTo>
                  <a:pt x="1470" y="1982"/>
                </a:lnTo>
                <a:lnTo>
                  <a:pt x="1469" y="1982"/>
                </a:lnTo>
                <a:lnTo>
                  <a:pt x="1468" y="1981"/>
                </a:lnTo>
                <a:lnTo>
                  <a:pt x="1468" y="1982"/>
                </a:lnTo>
                <a:lnTo>
                  <a:pt x="1467" y="1981"/>
                </a:lnTo>
                <a:lnTo>
                  <a:pt x="1465" y="1981"/>
                </a:lnTo>
                <a:lnTo>
                  <a:pt x="1464" y="1981"/>
                </a:lnTo>
                <a:lnTo>
                  <a:pt x="1462" y="1981"/>
                </a:lnTo>
                <a:lnTo>
                  <a:pt x="1461" y="1981"/>
                </a:lnTo>
                <a:lnTo>
                  <a:pt x="1461" y="1980"/>
                </a:lnTo>
                <a:lnTo>
                  <a:pt x="1460" y="1980"/>
                </a:lnTo>
                <a:lnTo>
                  <a:pt x="1460" y="1981"/>
                </a:lnTo>
                <a:lnTo>
                  <a:pt x="1458" y="1981"/>
                </a:lnTo>
                <a:lnTo>
                  <a:pt x="1458" y="1980"/>
                </a:lnTo>
                <a:lnTo>
                  <a:pt x="1456" y="1980"/>
                </a:lnTo>
                <a:lnTo>
                  <a:pt x="1455" y="1980"/>
                </a:lnTo>
                <a:lnTo>
                  <a:pt x="1455" y="1981"/>
                </a:lnTo>
                <a:lnTo>
                  <a:pt x="1454" y="1981"/>
                </a:lnTo>
                <a:lnTo>
                  <a:pt x="1454" y="1980"/>
                </a:lnTo>
                <a:lnTo>
                  <a:pt x="1455" y="1980"/>
                </a:lnTo>
                <a:lnTo>
                  <a:pt x="1453" y="1980"/>
                </a:lnTo>
                <a:lnTo>
                  <a:pt x="1453" y="1981"/>
                </a:lnTo>
                <a:lnTo>
                  <a:pt x="1453" y="1982"/>
                </a:lnTo>
                <a:lnTo>
                  <a:pt x="1453" y="1981"/>
                </a:lnTo>
                <a:lnTo>
                  <a:pt x="1452" y="1981"/>
                </a:lnTo>
                <a:lnTo>
                  <a:pt x="1451" y="1981"/>
                </a:lnTo>
                <a:lnTo>
                  <a:pt x="1452" y="1981"/>
                </a:lnTo>
                <a:lnTo>
                  <a:pt x="1453" y="1981"/>
                </a:lnTo>
                <a:lnTo>
                  <a:pt x="1452" y="1981"/>
                </a:lnTo>
                <a:lnTo>
                  <a:pt x="1452" y="1980"/>
                </a:lnTo>
                <a:lnTo>
                  <a:pt x="1451" y="1980"/>
                </a:lnTo>
                <a:lnTo>
                  <a:pt x="1450" y="1980"/>
                </a:lnTo>
                <a:lnTo>
                  <a:pt x="1450" y="1981"/>
                </a:lnTo>
                <a:lnTo>
                  <a:pt x="1451" y="1981"/>
                </a:lnTo>
                <a:lnTo>
                  <a:pt x="1448" y="1981"/>
                </a:lnTo>
                <a:lnTo>
                  <a:pt x="1450" y="1981"/>
                </a:lnTo>
                <a:lnTo>
                  <a:pt x="1446" y="1981"/>
                </a:lnTo>
                <a:lnTo>
                  <a:pt x="1450" y="1981"/>
                </a:lnTo>
                <a:lnTo>
                  <a:pt x="1450" y="1980"/>
                </a:lnTo>
                <a:lnTo>
                  <a:pt x="1448" y="1980"/>
                </a:lnTo>
                <a:lnTo>
                  <a:pt x="1448" y="1979"/>
                </a:lnTo>
                <a:lnTo>
                  <a:pt x="1447" y="1979"/>
                </a:lnTo>
                <a:lnTo>
                  <a:pt x="1447" y="1980"/>
                </a:lnTo>
                <a:lnTo>
                  <a:pt x="1445" y="1980"/>
                </a:lnTo>
                <a:lnTo>
                  <a:pt x="1445" y="1979"/>
                </a:lnTo>
                <a:lnTo>
                  <a:pt x="1444" y="1979"/>
                </a:lnTo>
                <a:lnTo>
                  <a:pt x="1444" y="1981"/>
                </a:lnTo>
                <a:lnTo>
                  <a:pt x="1444" y="1980"/>
                </a:lnTo>
                <a:lnTo>
                  <a:pt x="1443" y="1979"/>
                </a:lnTo>
                <a:lnTo>
                  <a:pt x="1443" y="1980"/>
                </a:lnTo>
                <a:lnTo>
                  <a:pt x="1442" y="1980"/>
                </a:lnTo>
                <a:lnTo>
                  <a:pt x="1442" y="1981"/>
                </a:lnTo>
                <a:lnTo>
                  <a:pt x="1442" y="1980"/>
                </a:lnTo>
                <a:lnTo>
                  <a:pt x="1439" y="1980"/>
                </a:lnTo>
                <a:lnTo>
                  <a:pt x="1439" y="1979"/>
                </a:lnTo>
                <a:lnTo>
                  <a:pt x="1436" y="1980"/>
                </a:lnTo>
                <a:lnTo>
                  <a:pt x="1435" y="1980"/>
                </a:lnTo>
                <a:lnTo>
                  <a:pt x="1433" y="1980"/>
                </a:lnTo>
                <a:lnTo>
                  <a:pt x="1433" y="1981"/>
                </a:lnTo>
                <a:lnTo>
                  <a:pt x="1434" y="1981"/>
                </a:lnTo>
                <a:lnTo>
                  <a:pt x="1435" y="1981"/>
                </a:lnTo>
                <a:lnTo>
                  <a:pt x="1434" y="1981"/>
                </a:lnTo>
                <a:lnTo>
                  <a:pt x="1433" y="1981"/>
                </a:lnTo>
                <a:lnTo>
                  <a:pt x="1433" y="1980"/>
                </a:lnTo>
                <a:lnTo>
                  <a:pt x="1431" y="1980"/>
                </a:lnTo>
                <a:lnTo>
                  <a:pt x="1431" y="1981"/>
                </a:lnTo>
                <a:lnTo>
                  <a:pt x="1433" y="1981"/>
                </a:lnTo>
                <a:lnTo>
                  <a:pt x="1431" y="1981"/>
                </a:lnTo>
                <a:lnTo>
                  <a:pt x="1431" y="1980"/>
                </a:lnTo>
                <a:lnTo>
                  <a:pt x="1430" y="1980"/>
                </a:lnTo>
                <a:lnTo>
                  <a:pt x="1430" y="1981"/>
                </a:lnTo>
                <a:lnTo>
                  <a:pt x="1430" y="1980"/>
                </a:lnTo>
                <a:lnTo>
                  <a:pt x="1430" y="1979"/>
                </a:lnTo>
                <a:lnTo>
                  <a:pt x="1429" y="1979"/>
                </a:lnTo>
                <a:lnTo>
                  <a:pt x="1429" y="1977"/>
                </a:lnTo>
                <a:lnTo>
                  <a:pt x="1429" y="1979"/>
                </a:lnTo>
                <a:lnTo>
                  <a:pt x="1428" y="1977"/>
                </a:lnTo>
                <a:lnTo>
                  <a:pt x="1425" y="1979"/>
                </a:lnTo>
                <a:lnTo>
                  <a:pt x="1427" y="1981"/>
                </a:lnTo>
                <a:lnTo>
                  <a:pt x="1426" y="1981"/>
                </a:lnTo>
                <a:lnTo>
                  <a:pt x="1423" y="1979"/>
                </a:lnTo>
                <a:lnTo>
                  <a:pt x="1422" y="1979"/>
                </a:lnTo>
                <a:lnTo>
                  <a:pt x="1423" y="1981"/>
                </a:lnTo>
                <a:lnTo>
                  <a:pt x="1421" y="1979"/>
                </a:lnTo>
                <a:lnTo>
                  <a:pt x="1420" y="1979"/>
                </a:lnTo>
                <a:lnTo>
                  <a:pt x="1421" y="1981"/>
                </a:lnTo>
                <a:lnTo>
                  <a:pt x="1420" y="1979"/>
                </a:lnTo>
                <a:lnTo>
                  <a:pt x="1419" y="1979"/>
                </a:lnTo>
                <a:lnTo>
                  <a:pt x="1417" y="1979"/>
                </a:lnTo>
                <a:lnTo>
                  <a:pt x="1419" y="1980"/>
                </a:lnTo>
                <a:lnTo>
                  <a:pt x="1417" y="1979"/>
                </a:lnTo>
                <a:lnTo>
                  <a:pt x="1414" y="1979"/>
                </a:lnTo>
                <a:lnTo>
                  <a:pt x="1417" y="1980"/>
                </a:lnTo>
                <a:lnTo>
                  <a:pt x="1415" y="1980"/>
                </a:lnTo>
                <a:lnTo>
                  <a:pt x="1414" y="1979"/>
                </a:lnTo>
                <a:lnTo>
                  <a:pt x="1412" y="1979"/>
                </a:lnTo>
                <a:lnTo>
                  <a:pt x="1414" y="1980"/>
                </a:lnTo>
                <a:lnTo>
                  <a:pt x="1413" y="1980"/>
                </a:lnTo>
                <a:lnTo>
                  <a:pt x="1411" y="1977"/>
                </a:lnTo>
                <a:lnTo>
                  <a:pt x="1410" y="1977"/>
                </a:lnTo>
                <a:lnTo>
                  <a:pt x="1412" y="1980"/>
                </a:lnTo>
                <a:lnTo>
                  <a:pt x="1411" y="1980"/>
                </a:lnTo>
                <a:lnTo>
                  <a:pt x="1409" y="1977"/>
                </a:lnTo>
                <a:lnTo>
                  <a:pt x="1408" y="1977"/>
                </a:lnTo>
                <a:lnTo>
                  <a:pt x="1410" y="1980"/>
                </a:lnTo>
                <a:lnTo>
                  <a:pt x="1409" y="1980"/>
                </a:lnTo>
                <a:lnTo>
                  <a:pt x="1406" y="1977"/>
                </a:lnTo>
                <a:lnTo>
                  <a:pt x="1405" y="1977"/>
                </a:lnTo>
                <a:lnTo>
                  <a:pt x="1406" y="1980"/>
                </a:lnTo>
                <a:lnTo>
                  <a:pt x="1404" y="1977"/>
                </a:lnTo>
                <a:lnTo>
                  <a:pt x="1403" y="1977"/>
                </a:lnTo>
                <a:lnTo>
                  <a:pt x="1404" y="1980"/>
                </a:lnTo>
                <a:lnTo>
                  <a:pt x="1402" y="1977"/>
                </a:lnTo>
                <a:lnTo>
                  <a:pt x="1397" y="1979"/>
                </a:lnTo>
                <a:lnTo>
                  <a:pt x="1392" y="1979"/>
                </a:lnTo>
                <a:lnTo>
                  <a:pt x="1389" y="1980"/>
                </a:lnTo>
                <a:lnTo>
                  <a:pt x="1385" y="1980"/>
                </a:lnTo>
                <a:lnTo>
                  <a:pt x="1379" y="1981"/>
                </a:lnTo>
                <a:lnTo>
                  <a:pt x="1375" y="1981"/>
                </a:lnTo>
                <a:lnTo>
                  <a:pt x="1375" y="1983"/>
                </a:lnTo>
                <a:lnTo>
                  <a:pt x="1376" y="1988"/>
                </a:lnTo>
                <a:lnTo>
                  <a:pt x="1377" y="1986"/>
                </a:lnTo>
                <a:lnTo>
                  <a:pt x="1379" y="1986"/>
                </a:lnTo>
                <a:lnTo>
                  <a:pt x="1381" y="1986"/>
                </a:lnTo>
                <a:lnTo>
                  <a:pt x="1386" y="1985"/>
                </a:lnTo>
                <a:lnTo>
                  <a:pt x="1389" y="1985"/>
                </a:lnTo>
                <a:lnTo>
                  <a:pt x="1392" y="1985"/>
                </a:lnTo>
                <a:lnTo>
                  <a:pt x="1393" y="1985"/>
                </a:lnTo>
                <a:lnTo>
                  <a:pt x="1400" y="1988"/>
                </a:lnTo>
                <a:lnTo>
                  <a:pt x="1404" y="1989"/>
                </a:lnTo>
                <a:lnTo>
                  <a:pt x="1409" y="1990"/>
                </a:lnTo>
                <a:lnTo>
                  <a:pt x="1413" y="1991"/>
                </a:lnTo>
                <a:lnTo>
                  <a:pt x="1417" y="1991"/>
                </a:lnTo>
                <a:lnTo>
                  <a:pt x="1421" y="1992"/>
                </a:lnTo>
                <a:lnTo>
                  <a:pt x="1423" y="1993"/>
                </a:lnTo>
                <a:lnTo>
                  <a:pt x="1426" y="1993"/>
                </a:lnTo>
                <a:lnTo>
                  <a:pt x="1430" y="1993"/>
                </a:lnTo>
                <a:lnTo>
                  <a:pt x="1434" y="1993"/>
                </a:lnTo>
                <a:lnTo>
                  <a:pt x="1440" y="1992"/>
                </a:lnTo>
                <a:lnTo>
                  <a:pt x="1444" y="1992"/>
                </a:lnTo>
                <a:lnTo>
                  <a:pt x="1448" y="1992"/>
                </a:lnTo>
                <a:lnTo>
                  <a:pt x="1453" y="1992"/>
                </a:lnTo>
                <a:lnTo>
                  <a:pt x="1460" y="1992"/>
                </a:lnTo>
                <a:lnTo>
                  <a:pt x="1463" y="1992"/>
                </a:lnTo>
                <a:lnTo>
                  <a:pt x="1462" y="1992"/>
                </a:lnTo>
                <a:lnTo>
                  <a:pt x="1458" y="1992"/>
                </a:lnTo>
                <a:lnTo>
                  <a:pt x="1458" y="1991"/>
                </a:lnTo>
                <a:lnTo>
                  <a:pt x="1458" y="1992"/>
                </a:lnTo>
                <a:lnTo>
                  <a:pt x="1463" y="1992"/>
                </a:lnTo>
                <a:lnTo>
                  <a:pt x="1464" y="1991"/>
                </a:lnTo>
                <a:lnTo>
                  <a:pt x="1464" y="1992"/>
                </a:lnTo>
                <a:lnTo>
                  <a:pt x="1465" y="1992"/>
                </a:lnTo>
                <a:lnTo>
                  <a:pt x="1464" y="1992"/>
                </a:lnTo>
                <a:lnTo>
                  <a:pt x="1468" y="1992"/>
                </a:lnTo>
                <a:lnTo>
                  <a:pt x="1468" y="1991"/>
                </a:lnTo>
                <a:lnTo>
                  <a:pt x="1468" y="1992"/>
                </a:lnTo>
                <a:lnTo>
                  <a:pt x="1468" y="1991"/>
                </a:lnTo>
                <a:lnTo>
                  <a:pt x="1468" y="1992"/>
                </a:lnTo>
                <a:lnTo>
                  <a:pt x="1469" y="1992"/>
                </a:lnTo>
                <a:lnTo>
                  <a:pt x="1469" y="1991"/>
                </a:lnTo>
                <a:lnTo>
                  <a:pt x="1470" y="1991"/>
                </a:lnTo>
                <a:lnTo>
                  <a:pt x="1470" y="1992"/>
                </a:lnTo>
                <a:lnTo>
                  <a:pt x="1470" y="1993"/>
                </a:lnTo>
                <a:lnTo>
                  <a:pt x="1472" y="2001"/>
                </a:lnTo>
                <a:lnTo>
                  <a:pt x="1472" y="2005"/>
                </a:lnTo>
                <a:lnTo>
                  <a:pt x="1472" y="2007"/>
                </a:lnTo>
                <a:lnTo>
                  <a:pt x="1473" y="2010"/>
                </a:lnTo>
                <a:lnTo>
                  <a:pt x="1477" y="2022"/>
                </a:lnTo>
                <a:lnTo>
                  <a:pt x="1476" y="2022"/>
                </a:lnTo>
                <a:lnTo>
                  <a:pt x="1475" y="2025"/>
                </a:lnTo>
                <a:lnTo>
                  <a:pt x="1467" y="2025"/>
                </a:lnTo>
                <a:lnTo>
                  <a:pt x="1465" y="2025"/>
                </a:lnTo>
                <a:lnTo>
                  <a:pt x="1460" y="2025"/>
                </a:lnTo>
                <a:lnTo>
                  <a:pt x="1459" y="2025"/>
                </a:lnTo>
                <a:lnTo>
                  <a:pt x="1459" y="2026"/>
                </a:lnTo>
                <a:lnTo>
                  <a:pt x="1459" y="2027"/>
                </a:lnTo>
                <a:lnTo>
                  <a:pt x="1459" y="2026"/>
                </a:lnTo>
                <a:lnTo>
                  <a:pt x="1458" y="2026"/>
                </a:lnTo>
                <a:lnTo>
                  <a:pt x="1456" y="2025"/>
                </a:lnTo>
                <a:lnTo>
                  <a:pt x="1455" y="2024"/>
                </a:lnTo>
                <a:lnTo>
                  <a:pt x="1453" y="2024"/>
                </a:lnTo>
                <a:lnTo>
                  <a:pt x="1452" y="2024"/>
                </a:lnTo>
                <a:lnTo>
                  <a:pt x="1451" y="2024"/>
                </a:lnTo>
                <a:lnTo>
                  <a:pt x="1451" y="2025"/>
                </a:lnTo>
                <a:lnTo>
                  <a:pt x="1451" y="2026"/>
                </a:lnTo>
                <a:lnTo>
                  <a:pt x="1451" y="2025"/>
                </a:lnTo>
                <a:lnTo>
                  <a:pt x="1450" y="2025"/>
                </a:lnTo>
                <a:lnTo>
                  <a:pt x="1446" y="2025"/>
                </a:lnTo>
                <a:lnTo>
                  <a:pt x="1440" y="2026"/>
                </a:lnTo>
                <a:lnTo>
                  <a:pt x="1425" y="2026"/>
                </a:lnTo>
                <a:lnTo>
                  <a:pt x="1425" y="2025"/>
                </a:lnTo>
                <a:lnTo>
                  <a:pt x="1423" y="2025"/>
                </a:lnTo>
                <a:lnTo>
                  <a:pt x="1422" y="2025"/>
                </a:lnTo>
                <a:lnTo>
                  <a:pt x="1421" y="2025"/>
                </a:lnTo>
                <a:lnTo>
                  <a:pt x="1421" y="2024"/>
                </a:lnTo>
                <a:lnTo>
                  <a:pt x="1420" y="2024"/>
                </a:lnTo>
                <a:lnTo>
                  <a:pt x="1419" y="2024"/>
                </a:lnTo>
                <a:lnTo>
                  <a:pt x="1418" y="2024"/>
                </a:lnTo>
                <a:lnTo>
                  <a:pt x="1417" y="2024"/>
                </a:lnTo>
                <a:lnTo>
                  <a:pt x="1415" y="2024"/>
                </a:lnTo>
                <a:lnTo>
                  <a:pt x="1414" y="2024"/>
                </a:lnTo>
                <a:lnTo>
                  <a:pt x="1414" y="2025"/>
                </a:lnTo>
                <a:lnTo>
                  <a:pt x="1415" y="2027"/>
                </a:lnTo>
                <a:lnTo>
                  <a:pt x="1414" y="2027"/>
                </a:lnTo>
                <a:lnTo>
                  <a:pt x="1414" y="2026"/>
                </a:lnTo>
                <a:lnTo>
                  <a:pt x="1413" y="2025"/>
                </a:lnTo>
                <a:lnTo>
                  <a:pt x="1412" y="2025"/>
                </a:lnTo>
                <a:lnTo>
                  <a:pt x="1411" y="2025"/>
                </a:lnTo>
                <a:lnTo>
                  <a:pt x="1410" y="2025"/>
                </a:lnTo>
                <a:lnTo>
                  <a:pt x="1409" y="2025"/>
                </a:lnTo>
                <a:lnTo>
                  <a:pt x="1409" y="2026"/>
                </a:lnTo>
                <a:lnTo>
                  <a:pt x="1408" y="2026"/>
                </a:lnTo>
                <a:lnTo>
                  <a:pt x="1408" y="2027"/>
                </a:lnTo>
                <a:lnTo>
                  <a:pt x="1409" y="2027"/>
                </a:lnTo>
                <a:lnTo>
                  <a:pt x="1409" y="2028"/>
                </a:lnTo>
                <a:lnTo>
                  <a:pt x="1405" y="2028"/>
                </a:lnTo>
                <a:lnTo>
                  <a:pt x="1404" y="2028"/>
                </a:lnTo>
                <a:lnTo>
                  <a:pt x="1403" y="2028"/>
                </a:lnTo>
                <a:lnTo>
                  <a:pt x="1401" y="2030"/>
                </a:lnTo>
                <a:lnTo>
                  <a:pt x="1396" y="2030"/>
                </a:lnTo>
                <a:lnTo>
                  <a:pt x="1395" y="2030"/>
                </a:lnTo>
                <a:lnTo>
                  <a:pt x="1393" y="2031"/>
                </a:lnTo>
                <a:lnTo>
                  <a:pt x="1391" y="2032"/>
                </a:lnTo>
                <a:lnTo>
                  <a:pt x="1389" y="2032"/>
                </a:lnTo>
                <a:lnTo>
                  <a:pt x="1388" y="2032"/>
                </a:lnTo>
                <a:lnTo>
                  <a:pt x="1386" y="2032"/>
                </a:lnTo>
                <a:lnTo>
                  <a:pt x="1384" y="2032"/>
                </a:lnTo>
                <a:lnTo>
                  <a:pt x="1383" y="2032"/>
                </a:lnTo>
                <a:lnTo>
                  <a:pt x="1380" y="2032"/>
                </a:lnTo>
                <a:lnTo>
                  <a:pt x="1380" y="2033"/>
                </a:lnTo>
                <a:lnTo>
                  <a:pt x="1379" y="2033"/>
                </a:lnTo>
                <a:lnTo>
                  <a:pt x="1378" y="2033"/>
                </a:lnTo>
                <a:lnTo>
                  <a:pt x="1377" y="2033"/>
                </a:lnTo>
                <a:lnTo>
                  <a:pt x="1376" y="2033"/>
                </a:lnTo>
                <a:lnTo>
                  <a:pt x="1375" y="2033"/>
                </a:lnTo>
                <a:lnTo>
                  <a:pt x="1373" y="2033"/>
                </a:lnTo>
                <a:lnTo>
                  <a:pt x="1372" y="2033"/>
                </a:lnTo>
                <a:lnTo>
                  <a:pt x="1372" y="2034"/>
                </a:lnTo>
                <a:lnTo>
                  <a:pt x="1371" y="2034"/>
                </a:lnTo>
                <a:lnTo>
                  <a:pt x="1371" y="2033"/>
                </a:lnTo>
                <a:lnTo>
                  <a:pt x="1370" y="2033"/>
                </a:lnTo>
                <a:lnTo>
                  <a:pt x="1367" y="2033"/>
                </a:lnTo>
                <a:lnTo>
                  <a:pt x="1364" y="2033"/>
                </a:lnTo>
                <a:lnTo>
                  <a:pt x="1362" y="2033"/>
                </a:lnTo>
                <a:lnTo>
                  <a:pt x="1361" y="2033"/>
                </a:lnTo>
                <a:lnTo>
                  <a:pt x="1361" y="2034"/>
                </a:lnTo>
                <a:lnTo>
                  <a:pt x="1362" y="2035"/>
                </a:lnTo>
                <a:lnTo>
                  <a:pt x="1361" y="2036"/>
                </a:lnTo>
                <a:lnTo>
                  <a:pt x="1361" y="2035"/>
                </a:lnTo>
                <a:lnTo>
                  <a:pt x="1361" y="2034"/>
                </a:lnTo>
                <a:lnTo>
                  <a:pt x="1360" y="2034"/>
                </a:lnTo>
                <a:lnTo>
                  <a:pt x="1358" y="2034"/>
                </a:lnTo>
                <a:lnTo>
                  <a:pt x="1354" y="2034"/>
                </a:lnTo>
                <a:lnTo>
                  <a:pt x="1352" y="2034"/>
                </a:lnTo>
                <a:lnTo>
                  <a:pt x="1351" y="2034"/>
                </a:lnTo>
                <a:lnTo>
                  <a:pt x="1350" y="2035"/>
                </a:lnTo>
                <a:lnTo>
                  <a:pt x="1350" y="2038"/>
                </a:lnTo>
                <a:lnTo>
                  <a:pt x="1348" y="2035"/>
                </a:lnTo>
                <a:lnTo>
                  <a:pt x="1347" y="2035"/>
                </a:lnTo>
                <a:lnTo>
                  <a:pt x="1345" y="2035"/>
                </a:lnTo>
                <a:lnTo>
                  <a:pt x="1344" y="2035"/>
                </a:lnTo>
                <a:lnTo>
                  <a:pt x="1343" y="2035"/>
                </a:lnTo>
                <a:lnTo>
                  <a:pt x="1342" y="2035"/>
                </a:lnTo>
                <a:lnTo>
                  <a:pt x="1341" y="2035"/>
                </a:lnTo>
                <a:lnTo>
                  <a:pt x="1335" y="2036"/>
                </a:lnTo>
                <a:lnTo>
                  <a:pt x="1333" y="2036"/>
                </a:lnTo>
                <a:lnTo>
                  <a:pt x="1331" y="2036"/>
                </a:lnTo>
                <a:lnTo>
                  <a:pt x="1327" y="2038"/>
                </a:lnTo>
                <a:lnTo>
                  <a:pt x="1325" y="2038"/>
                </a:lnTo>
                <a:lnTo>
                  <a:pt x="1321" y="2038"/>
                </a:lnTo>
                <a:lnTo>
                  <a:pt x="1318" y="2039"/>
                </a:lnTo>
                <a:lnTo>
                  <a:pt x="1312" y="2039"/>
                </a:lnTo>
                <a:lnTo>
                  <a:pt x="1311" y="2039"/>
                </a:lnTo>
                <a:lnTo>
                  <a:pt x="1311" y="2040"/>
                </a:lnTo>
                <a:lnTo>
                  <a:pt x="1311" y="2041"/>
                </a:lnTo>
                <a:lnTo>
                  <a:pt x="1311" y="2040"/>
                </a:lnTo>
                <a:lnTo>
                  <a:pt x="1310" y="2040"/>
                </a:lnTo>
                <a:lnTo>
                  <a:pt x="1308" y="2040"/>
                </a:lnTo>
                <a:lnTo>
                  <a:pt x="1306" y="2040"/>
                </a:lnTo>
                <a:lnTo>
                  <a:pt x="1305" y="2040"/>
                </a:lnTo>
                <a:lnTo>
                  <a:pt x="1304" y="2040"/>
                </a:lnTo>
                <a:lnTo>
                  <a:pt x="1304" y="2041"/>
                </a:lnTo>
                <a:lnTo>
                  <a:pt x="1303" y="2041"/>
                </a:lnTo>
                <a:lnTo>
                  <a:pt x="1302" y="2042"/>
                </a:lnTo>
                <a:lnTo>
                  <a:pt x="1303" y="2044"/>
                </a:lnTo>
                <a:lnTo>
                  <a:pt x="1302" y="2042"/>
                </a:lnTo>
                <a:lnTo>
                  <a:pt x="1301" y="2042"/>
                </a:lnTo>
                <a:lnTo>
                  <a:pt x="1300" y="2042"/>
                </a:lnTo>
                <a:lnTo>
                  <a:pt x="1299" y="2042"/>
                </a:lnTo>
                <a:lnTo>
                  <a:pt x="1295" y="2042"/>
                </a:lnTo>
                <a:lnTo>
                  <a:pt x="1294" y="2042"/>
                </a:lnTo>
                <a:lnTo>
                  <a:pt x="1293" y="2043"/>
                </a:lnTo>
                <a:lnTo>
                  <a:pt x="1294" y="2047"/>
                </a:lnTo>
                <a:lnTo>
                  <a:pt x="1293" y="2044"/>
                </a:lnTo>
                <a:lnTo>
                  <a:pt x="1293" y="2043"/>
                </a:lnTo>
                <a:lnTo>
                  <a:pt x="1292" y="2043"/>
                </a:lnTo>
                <a:lnTo>
                  <a:pt x="1291" y="2043"/>
                </a:lnTo>
                <a:lnTo>
                  <a:pt x="1288" y="2043"/>
                </a:lnTo>
                <a:lnTo>
                  <a:pt x="1286" y="2044"/>
                </a:lnTo>
                <a:lnTo>
                  <a:pt x="1285" y="2044"/>
                </a:lnTo>
                <a:lnTo>
                  <a:pt x="1284" y="2044"/>
                </a:lnTo>
                <a:lnTo>
                  <a:pt x="1284" y="2046"/>
                </a:lnTo>
                <a:lnTo>
                  <a:pt x="1285" y="2048"/>
                </a:lnTo>
                <a:lnTo>
                  <a:pt x="1285" y="2049"/>
                </a:lnTo>
                <a:lnTo>
                  <a:pt x="1284" y="2049"/>
                </a:lnTo>
                <a:lnTo>
                  <a:pt x="1284" y="2048"/>
                </a:lnTo>
                <a:lnTo>
                  <a:pt x="1284" y="2047"/>
                </a:lnTo>
                <a:lnTo>
                  <a:pt x="1284" y="2046"/>
                </a:lnTo>
                <a:lnTo>
                  <a:pt x="1283" y="2046"/>
                </a:lnTo>
                <a:lnTo>
                  <a:pt x="1281" y="2046"/>
                </a:lnTo>
                <a:lnTo>
                  <a:pt x="1279" y="2046"/>
                </a:lnTo>
                <a:lnTo>
                  <a:pt x="1277" y="2046"/>
                </a:lnTo>
                <a:lnTo>
                  <a:pt x="1276" y="2047"/>
                </a:lnTo>
                <a:lnTo>
                  <a:pt x="1275" y="2047"/>
                </a:lnTo>
                <a:lnTo>
                  <a:pt x="1275" y="2050"/>
                </a:lnTo>
                <a:lnTo>
                  <a:pt x="1275" y="2049"/>
                </a:lnTo>
                <a:lnTo>
                  <a:pt x="1274" y="2048"/>
                </a:lnTo>
                <a:lnTo>
                  <a:pt x="1274" y="2047"/>
                </a:lnTo>
                <a:lnTo>
                  <a:pt x="1272" y="2047"/>
                </a:lnTo>
                <a:lnTo>
                  <a:pt x="1271" y="2047"/>
                </a:lnTo>
                <a:lnTo>
                  <a:pt x="1268" y="2047"/>
                </a:lnTo>
                <a:lnTo>
                  <a:pt x="1267" y="2048"/>
                </a:lnTo>
                <a:lnTo>
                  <a:pt x="1266" y="2048"/>
                </a:lnTo>
                <a:lnTo>
                  <a:pt x="1264" y="2048"/>
                </a:lnTo>
                <a:lnTo>
                  <a:pt x="1264" y="2051"/>
                </a:lnTo>
                <a:lnTo>
                  <a:pt x="1263" y="2051"/>
                </a:lnTo>
                <a:lnTo>
                  <a:pt x="1262" y="2051"/>
                </a:lnTo>
                <a:lnTo>
                  <a:pt x="1264" y="2051"/>
                </a:lnTo>
                <a:lnTo>
                  <a:pt x="1264" y="2050"/>
                </a:lnTo>
                <a:lnTo>
                  <a:pt x="1264" y="2049"/>
                </a:lnTo>
                <a:lnTo>
                  <a:pt x="1264" y="2048"/>
                </a:lnTo>
                <a:lnTo>
                  <a:pt x="1263" y="2048"/>
                </a:lnTo>
                <a:lnTo>
                  <a:pt x="1262" y="2048"/>
                </a:lnTo>
                <a:lnTo>
                  <a:pt x="1261" y="2048"/>
                </a:lnTo>
                <a:lnTo>
                  <a:pt x="1260" y="2048"/>
                </a:lnTo>
                <a:lnTo>
                  <a:pt x="1259" y="2048"/>
                </a:lnTo>
                <a:lnTo>
                  <a:pt x="1258" y="2048"/>
                </a:lnTo>
                <a:lnTo>
                  <a:pt x="1256" y="2048"/>
                </a:lnTo>
                <a:lnTo>
                  <a:pt x="1256" y="2049"/>
                </a:lnTo>
                <a:lnTo>
                  <a:pt x="1255" y="2049"/>
                </a:lnTo>
                <a:lnTo>
                  <a:pt x="1254" y="2049"/>
                </a:lnTo>
                <a:lnTo>
                  <a:pt x="1254" y="2050"/>
                </a:lnTo>
                <a:lnTo>
                  <a:pt x="1255" y="2050"/>
                </a:lnTo>
                <a:lnTo>
                  <a:pt x="1255" y="2051"/>
                </a:lnTo>
                <a:lnTo>
                  <a:pt x="1256" y="2051"/>
                </a:lnTo>
                <a:lnTo>
                  <a:pt x="1255" y="2051"/>
                </a:lnTo>
                <a:lnTo>
                  <a:pt x="1254" y="2050"/>
                </a:lnTo>
                <a:lnTo>
                  <a:pt x="1254" y="2049"/>
                </a:lnTo>
                <a:lnTo>
                  <a:pt x="1253" y="2048"/>
                </a:lnTo>
                <a:lnTo>
                  <a:pt x="1252" y="2048"/>
                </a:lnTo>
                <a:lnTo>
                  <a:pt x="1250" y="2049"/>
                </a:lnTo>
                <a:lnTo>
                  <a:pt x="1249" y="2049"/>
                </a:lnTo>
                <a:lnTo>
                  <a:pt x="1246" y="2050"/>
                </a:lnTo>
                <a:lnTo>
                  <a:pt x="1245" y="2050"/>
                </a:lnTo>
                <a:lnTo>
                  <a:pt x="1245" y="2051"/>
                </a:lnTo>
                <a:lnTo>
                  <a:pt x="1246" y="2051"/>
                </a:lnTo>
                <a:lnTo>
                  <a:pt x="1247" y="2051"/>
                </a:lnTo>
                <a:lnTo>
                  <a:pt x="1246" y="2051"/>
                </a:lnTo>
                <a:lnTo>
                  <a:pt x="1245" y="2051"/>
                </a:lnTo>
                <a:lnTo>
                  <a:pt x="1244" y="2050"/>
                </a:lnTo>
                <a:lnTo>
                  <a:pt x="1244" y="2049"/>
                </a:lnTo>
                <a:lnTo>
                  <a:pt x="1243" y="2049"/>
                </a:lnTo>
                <a:lnTo>
                  <a:pt x="1241" y="2049"/>
                </a:lnTo>
                <a:lnTo>
                  <a:pt x="1239" y="2050"/>
                </a:lnTo>
                <a:lnTo>
                  <a:pt x="1237" y="2050"/>
                </a:lnTo>
                <a:lnTo>
                  <a:pt x="1238" y="2058"/>
                </a:lnTo>
                <a:lnTo>
                  <a:pt x="1241" y="2057"/>
                </a:lnTo>
                <a:lnTo>
                  <a:pt x="1241" y="2058"/>
                </a:lnTo>
                <a:lnTo>
                  <a:pt x="1238" y="2058"/>
                </a:lnTo>
                <a:lnTo>
                  <a:pt x="1239" y="2061"/>
                </a:lnTo>
                <a:lnTo>
                  <a:pt x="1238" y="2061"/>
                </a:lnTo>
                <a:lnTo>
                  <a:pt x="1238" y="2058"/>
                </a:lnTo>
                <a:lnTo>
                  <a:pt x="1236" y="2058"/>
                </a:lnTo>
                <a:lnTo>
                  <a:pt x="1238" y="2058"/>
                </a:lnTo>
                <a:lnTo>
                  <a:pt x="1237" y="2050"/>
                </a:lnTo>
                <a:lnTo>
                  <a:pt x="1228" y="2051"/>
                </a:lnTo>
                <a:lnTo>
                  <a:pt x="1227" y="2051"/>
                </a:lnTo>
                <a:lnTo>
                  <a:pt x="1225" y="2051"/>
                </a:lnTo>
                <a:lnTo>
                  <a:pt x="1225" y="2052"/>
                </a:lnTo>
                <a:lnTo>
                  <a:pt x="1222" y="2052"/>
                </a:lnTo>
                <a:lnTo>
                  <a:pt x="1221" y="2052"/>
                </a:lnTo>
                <a:lnTo>
                  <a:pt x="1220" y="2052"/>
                </a:lnTo>
                <a:lnTo>
                  <a:pt x="1219" y="2052"/>
                </a:lnTo>
                <a:lnTo>
                  <a:pt x="1218" y="2052"/>
                </a:lnTo>
                <a:lnTo>
                  <a:pt x="1214" y="2053"/>
                </a:lnTo>
                <a:lnTo>
                  <a:pt x="1214" y="2055"/>
                </a:lnTo>
                <a:lnTo>
                  <a:pt x="1214" y="2053"/>
                </a:lnTo>
                <a:lnTo>
                  <a:pt x="1213" y="2053"/>
                </a:lnTo>
                <a:lnTo>
                  <a:pt x="1212" y="2053"/>
                </a:lnTo>
                <a:lnTo>
                  <a:pt x="1211" y="2053"/>
                </a:lnTo>
                <a:lnTo>
                  <a:pt x="1210" y="2053"/>
                </a:lnTo>
                <a:lnTo>
                  <a:pt x="1209" y="2055"/>
                </a:lnTo>
                <a:lnTo>
                  <a:pt x="1208" y="2055"/>
                </a:lnTo>
                <a:lnTo>
                  <a:pt x="1207" y="2055"/>
                </a:lnTo>
                <a:lnTo>
                  <a:pt x="1205" y="2055"/>
                </a:lnTo>
                <a:lnTo>
                  <a:pt x="1205" y="2056"/>
                </a:lnTo>
                <a:lnTo>
                  <a:pt x="1205" y="2057"/>
                </a:lnTo>
                <a:lnTo>
                  <a:pt x="1204" y="2056"/>
                </a:lnTo>
                <a:lnTo>
                  <a:pt x="1204" y="2055"/>
                </a:lnTo>
                <a:lnTo>
                  <a:pt x="1203" y="2055"/>
                </a:lnTo>
                <a:lnTo>
                  <a:pt x="1201" y="2055"/>
                </a:lnTo>
                <a:lnTo>
                  <a:pt x="1200" y="2056"/>
                </a:lnTo>
                <a:lnTo>
                  <a:pt x="1199" y="2056"/>
                </a:lnTo>
                <a:lnTo>
                  <a:pt x="1197" y="2056"/>
                </a:lnTo>
                <a:lnTo>
                  <a:pt x="1196" y="2056"/>
                </a:lnTo>
                <a:lnTo>
                  <a:pt x="1195" y="2057"/>
                </a:lnTo>
                <a:lnTo>
                  <a:pt x="1194" y="2057"/>
                </a:lnTo>
                <a:lnTo>
                  <a:pt x="1192" y="2056"/>
                </a:lnTo>
                <a:lnTo>
                  <a:pt x="1191" y="2056"/>
                </a:lnTo>
                <a:lnTo>
                  <a:pt x="1188" y="2056"/>
                </a:lnTo>
                <a:lnTo>
                  <a:pt x="1187" y="2057"/>
                </a:lnTo>
                <a:lnTo>
                  <a:pt x="1186" y="2057"/>
                </a:lnTo>
                <a:lnTo>
                  <a:pt x="1185" y="2057"/>
                </a:lnTo>
                <a:lnTo>
                  <a:pt x="1185" y="2058"/>
                </a:lnTo>
                <a:lnTo>
                  <a:pt x="1185" y="2057"/>
                </a:lnTo>
                <a:lnTo>
                  <a:pt x="1177" y="2057"/>
                </a:lnTo>
                <a:lnTo>
                  <a:pt x="1176" y="2057"/>
                </a:lnTo>
                <a:lnTo>
                  <a:pt x="1175" y="2057"/>
                </a:lnTo>
                <a:lnTo>
                  <a:pt x="1175" y="2058"/>
                </a:lnTo>
                <a:lnTo>
                  <a:pt x="1175" y="2057"/>
                </a:lnTo>
                <a:lnTo>
                  <a:pt x="1174" y="2057"/>
                </a:lnTo>
                <a:lnTo>
                  <a:pt x="1172" y="2056"/>
                </a:lnTo>
                <a:lnTo>
                  <a:pt x="1171" y="2056"/>
                </a:lnTo>
                <a:lnTo>
                  <a:pt x="1170" y="2056"/>
                </a:lnTo>
                <a:lnTo>
                  <a:pt x="1169" y="2056"/>
                </a:lnTo>
                <a:lnTo>
                  <a:pt x="1168" y="2056"/>
                </a:lnTo>
                <a:lnTo>
                  <a:pt x="1167" y="2056"/>
                </a:lnTo>
                <a:lnTo>
                  <a:pt x="1164" y="2056"/>
                </a:lnTo>
                <a:lnTo>
                  <a:pt x="1164" y="2057"/>
                </a:lnTo>
                <a:lnTo>
                  <a:pt x="1164" y="2056"/>
                </a:lnTo>
                <a:lnTo>
                  <a:pt x="1163" y="2056"/>
                </a:lnTo>
                <a:lnTo>
                  <a:pt x="1162" y="2056"/>
                </a:lnTo>
                <a:lnTo>
                  <a:pt x="1161" y="2056"/>
                </a:lnTo>
                <a:lnTo>
                  <a:pt x="1160" y="2056"/>
                </a:lnTo>
                <a:lnTo>
                  <a:pt x="1159" y="2056"/>
                </a:lnTo>
                <a:lnTo>
                  <a:pt x="1158" y="2056"/>
                </a:lnTo>
                <a:lnTo>
                  <a:pt x="1157" y="2057"/>
                </a:lnTo>
                <a:lnTo>
                  <a:pt x="1154" y="2057"/>
                </a:lnTo>
                <a:lnTo>
                  <a:pt x="1153" y="2058"/>
                </a:lnTo>
                <a:lnTo>
                  <a:pt x="1154" y="2061"/>
                </a:lnTo>
                <a:lnTo>
                  <a:pt x="1153" y="2061"/>
                </a:lnTo>
                <a:lnTo>
                  <a:pt x="1153" y="2057"/>
                </a:lnTo>
                <a:lnTo>
                  <a:pt x="1153" y="2055"/>
                </a:lnTo>
                <a:lnTo>
                  <a:pt x="1152" y="2052"/>
                </a:lnTo>
                <a:lnTo>
                  <a:pt x="1152" y="2048"/>
                </a:lnTo>
                <a:lnTo>
                  <a:pt x="1142" y="2041"/>
                </a:lnTo>
                <a:lnTo>
                  <a:pt x="1133" y="2039"/>
                </a:lnTo>
                <a:lnTo>
                  <a:pt x="1124" y="2036"/>
                </a:lnTo>
                <a:lnTo>
                  <a:pt x="1120" y="2036"/>
                </a:lnTo>
                <a:lnTo>
                  <a:pt x="1117" y="2035"/>
                </a:lnTo>
                <a:lnTo>
                  <a:pt x="1115" y="2034"/>
                </a:lnTo>
                <a:lnTo>
                  <a:pt x="1112" y="2034"/>
                </a:lnTo>
                <a:lnTo>
                  <a:pt x="1109" y="2030"/>
                </a:lnTo>
                <a:lnTo>
                  <a:pt x="1107" y="2025"/>
                </a:lnTo>
                <a:lnTo>
                  <a:pt x="1107" y="2019"/>
                </a:lnTo>
                <a:lnTo>
                  <a:pt x="1105" y="2014"/>
                </a:lnTo>
                <a:lnTo>
                  <a:pt x="1104" y="2013"/>
                </a:lnTo>
                <a:lnTo>
                  <a:pt x="1104" y="2011"/>
                </a:lnTo>
                <a:lnTo>
                  <a:pt x="1104" y="2010"/>
                </a:lnTo>
                <a:lnTo>
                  <a:pt x="1104" y="2009"/>
                </a:lnTo>
                <a:lnTo>
                  <a:pt x="1104" y="2008"/>
                </a:lnTo>
                <a:lnTo>
                  <a:pt x="1107" y="2003"/>
                </a:lnTo>
                <a:lnTo>
                  <a:pt x="1108" y="2002"/>
                </a:lnTo>
                <a:lnTo>
                  <a:pt x="1109" y="2001"/>
                </a:lnTo>
                <a:lnTo>
                  <a:pt x="1109" y="2000"/>
                </a:lnTo>
                <a:lnTo>
                  <a:pt x="1110" y="2000"/>
                </a:lnTo>
                <a:lnTo>
                  <a:pt x="1110" y="1999"/>
                </a:lnTo>
                <a:lnTo>
                  <a:pt x="1111" y="1999"/>
                </a:lnTo>
                <a:lnTo>
                  <a:pt x="1111" y="1998"/>
                </a:lnTo>
                <a:lnTo>
                  <a:pt x="1112" y="1998"/>
                </a:lnTo>
                <a:lnTo>
                  <a:pt x="1113" y="1997"/>
                </a:lnTo>
                <a:lnTo>
                  <a:pt x="1115" y="1996"/>
                </a:lnTo>
                <a:lnTo>
                  <a:pt x="1116" y="1996"/>
                </a:lnTo>
                <a:lnTo>
                  <a:pt x="1117" y="1996"/>
                </a:lnTo>
                <a:lnTo>
                  <a:pt x="1118" y="1994"/>
                </a:lnTo>
                <a:lnTo>
                  <a:pt x="1119" y="1994"/>
                </a:lnTo>
                <a:lnTo>
                  <a:pt x="1120" y="1993"/>
                </a:lnTo>
                <a:lnTo>
                  <a:pt x="1121" y="1993"/>
                </a:lnTo>
                <a:lnTo>
                  <a:pt x="1121" y="1992"/>
                </a:lnTo>
                <a:lnTo>
                  <a:pt x="1122" y="1992"/>
                </a:lnTo>
                <a:lnTo>
                  <a:pt x="1122" y="1991"/>
                </a:lnTo>
                <a:lnTo>
                  <a:pt x="1124" y="1991"/>
                </a:lnTo>
                <a:lnTo>
                  <a:pt x="1125" y="1990"/>
                </a:lnTo>
                <a:lnTo>
                  <a:pt x="1126" y="1990"/>
                </a:lnTo>
                <a:lnTo>
                  <a:pt x="1127" y="1989"/>
                </a:lnTo>
                <a:lnTo>
                  <a:pt x="1128" y="1989"/>
                </a:lnTo>
                <a:lnTo>
                  <a:pt x="1129" y="1989"/>
                </a:lnTo>
                <a:lnTo>
                  <a:pt x="1134" y="1988"/>
                </a:lnTo>
                <a:lnTo>
                  <a:pt x="1136" y="1988"/>
                </a:lnTo>
                <a:lnTo>
                  <a:pt x="1141" y="1988"/>
                </a:lnTo>
                <a:lnTo>
                  <a:pt x="1145" y="1989"/>
                </a:lnTo>
                <a:lnTo>
                  <a:pt x="1150" y="1991"/>
                </a:lnTo>
                <a:lnTo>
                  <a:pt x="1153" y="1991"/>
                </a:lnTo>
                <a:lnTo>
                  <a:pt x="1154" y="1991"/>
                </a:lnTo>
                <a:lnTo>
                  <a:pt x="1158" y="1991"/>
                </a:lnTo>
                <a:lnTo>
                  <a:pt x="1160" y="1991"/>
                </a:lnTo>
                <a:lnTo>
                  <a:pt x="1164" y="1991"/>
                </a:lnTo>
                <a:lnTo>
                  <a:pt x="1166" y="1991"/>
                </a:lnTo>
                <a:lnTo>
                  <a:pt x="1167" y="1990"/>
                </a:lnTo>
                <a:lnTo>
                  <a:pt x="1168" y="1990"/>
                </a:lnTo>
                <a:lnTo>
                  <a:pt x="1169" y="1990"/>
                </a:lnTo>
                <a:lnTo>
                  <a:pt x="1170" y="1990"/>
                </a:lnTo>
                <a:lnTo>
                  <a:pt x="1171" y="1990"/>
                </a:lnTo>
                <a:lnTo>
                  <a:pt x="1172" y="1990"/>
                </a:lnTo>
                <a:lnTo>
                  <a:pt x="1172" y="1991"/>
                </a:lnTo>
                <a:lnTo>
                  <a:pt x="1172" y="1992"/>
                </a:lnTo>
                <a:lnTo>
                  <a:pt x="1172" y="1994"/>
                </a:lnTo>
                <a:lnTo>
                  <a:pt x="1172" y="1996"/>
                </a:lnTo>
                <a:lnTo>
                  <a:pt x="1199" y="2003"/>
                </a:lnTo>
                <a:lnTo>
                  <a:pt x="1200" y="2003"/>
                </a:lnTo>
                <a:lnTo>
                  <a:pt x="1201" y="2003"/>
                </a:lnTo>
                <a:lnTo>
                  <a:pt x="1202" y="2003"/>
                </a:lnTo>
                <a:lnTo>
                  <a:pt x="1203" y="2003"/>
                </a:lnTo>
                <a:lnTo>
                  <a:pt x="1205" y="2002"/>
                </a:lnTo>
                <a:lnTo>
                  <a:pt x="1207" y="2002"/>
                </a:lnTo>
                <a:lnTo>
                  <a:pt x="1210" y="2003"/>
                </a:lnTo>
                <a:lnTo>
                  <a:pt x="1211" y="2005"/>
                </a:lnTo>
                <a:lnTo>
                  <a:pt x="1213" y="2006"/>
                </a:lnTo>
                <a:lnTo>
                  <a:pt x="1216" y="2006"/>
                </a:lnTo>
                <a:lnTo>
                  <a:pt x="1217" y="2006"/>
                </a:lnTo>
                <a:lnTo>
                  <a:pt x="1218" y="2006"/>
                </a:lnTo>
                <a:lnTo>
                  <a:pt x="1219" y="2005"/>
                </a:lnTo>
                <a:lnTo>
                  <a:pt x="1218" y="2005"/>
                </a:lnTo>
                <a:lnTo>
                  <a:pt x="1220" y="2005"/>
                </a:lnTo>
                <a:lnTo>
                  <a:pt x="1219" y="2005"/>
                </a:lnTo>
                <a:lnTo>
                  <a:pt x="1220" y="2005"/>
                </a:lnTo>
                <a:lnTo>
                  <a:pt x="1224" y="2000"/>
                </a:lnTo>
                <a:lnTo>
                  <a:pt x="1222" y="2000"/>
                </a:lnTo>
                <a:lnTo>
                  <a:pt x="1222" y="1999"/>
                </a:lnTo>
                <a:lnTo>
                  <a:pt x="1224" y="1998"/>
                </a:lnTo>
                <a:lnTo>
                  <a:pt x="1226" y="1993"/>
                </a:lnTo>
                <a:lnTo>
                  <a:pt x="1227" y="1992"/>
                </a:lnTo>
                <a:lnTo>
                  <a:pt x="1227" y="1991"/>
                </a:lnTo>
                <a:lnTo>
                  <a:pt x="1227" y="1989"/>
                </a:lnTo>
                <a:lnTo>
                  <a:pt x="1222" y="1992"/>
                </a:lnTo>
                <a:lnTo>
                  <a:pt x="1222" y="1993"/>
                </a:lnTo>
                <a:lnTo>
                  <a:pt x="1221" y="1993"/>
                </a:lnTo>
                <a:lnTo>
                  <a:pt x="1221" y="1994"/>
                </a:lnTo>
                <a:lnTo>
                  <a:pt x="1220" y="1996"/>
                </a:lnTo>
                <a:lnTo>
                  <a:pt x="1220" y="1997"/>
                </a:lnTo>
                <a:lnTo>
                  <a:pt x="1219" y="1999"/>
                </a:lnTo>
                <a:lnTo>
                  <a:pt x="1219" y="2000"/>
                </a:lnTo>
                <a:lnTo>
                  <a:pt x="1218" y="2000"/>
                </a:lnTo>
                <a:lnTo>
                  <a:pt x="1218" y="2001"/>
                </a:lnTo>
                <a:lnTo>
                  <a:pt x="1217" y="2001"/>
                </a:lnTo>
                <a:lnTo>
                  <a:pt x="1217" y="2000"/>
                </a:lnTo>
                <a:lnTo>
                  <a:pt x="1216" y="2000"/>
                </a:lnTo>
                <a:lnTo>
                  <a:pt x="1214" y="2000"/>
                </a:lnTo>
                <a:lnTo>
                  <a:pt x="1213" y="1999"/>
                </a:lnTo>
                <a:lnTo>
                  <a:pt x="1212" y="1998"/>
                </a:lnTo>
                <a:lnTo>
                  <a:pt x="1211" y="1997"/>
                </a:lnTo>
                <a:lnTo>
                  <a:pt x="1210" y="1997"/>
                </a:lnTo>
                <a:lnTo>
                  <a:pt x="1209" y="1996"/>
                </a:lnTo>
                <a:lnTo>
                  <a:pt x="1203" y="1993"/>
                </a:lnTo>
                <a:lnTo>
                  <a:pt x="1201" y="1992"/>
                </a:lnTo>
                <a:lnTo>
                  <a:pt x="1201" y="1991"/>
                </a:lnTo>
                <a:lnTo>
                  <a:pt x="1201" y="1990"/>
                </a:lnTo>
                <a:lnTo>
                  <a:pt x="1200" y="1990"/>
                </a:lnTo>
                <a:lnTo>
                  <a:pt x="1200" y="1989"/>
                </a:lnTo>
                <a:lnTo>
                  <a:pt x="1201" y="1988"/>
                </a:lnTo>
                <a:lnTo>
                  <a:pt x="1207" y="1974"/>
                </a:lnTo>
                <a:lnTo>
                  <a:pt x="1207" y="1973"/>
                </a:lnTo>
                <a:lnTo>
                  <a:pt x="1207" y="1972"/>
                </a:lnTo>
                <a:lnTo>
                  <a:pt x="1208" y="1972"/>
                </a:lnTo>
                <a:lnTo>
                  <a:pt x="1204" y="1973"/>
                </a:lnTo>
                <a:lnTo>
                  <a:pt x="1196" y="1977"/>
                </a:lnTo>
                <a:lnTo>
                  <a:pt x="1196" y="1979"/>
                </a:lnTo>
                <a:lnTo>
                  <a:pt x="1195" y="1979"/>
                </a:lnTo>
                <a:lnTo>
                  <a:pt x="1194" y="1979"/>
                </a:lnTo>
                <a:lnTo>
                  <a:pt x="1194" y="1980"/>
                </a:lnTo>
                <a:lnTo>
                  <a:pt x="1193" y="1981"/>
                </a:lnTo>
                <a:lnTo>
                  <a:pt x="1192" y="1981"/>
                </a:lnTo>
                <a:lnTo>
                  <a:pt x="1191" y="1982"/>
                </a:lnTo>
                <a:lnTo>
                  <a:pt x="1189" y="1983"/>
                </a:lnTo>
                <a:lnTo>
                  <a:pt x="1188" y="1983"/>
                </a:lnTo>
                <a:lnTo>
                  <a:pt x="1187" y="1983"/>
                </a:lnTo>
                <a:lnTo>
                  <a:pt x="1187" y="1984"/>
                </a:lnTo>
                <a:lnTo>
                  <a:pt x="1186" y="1984"/>
                </a:lnTo>
                <a:lnTo>
                  <a:pt x="1185" y="1984"/>
                </a:lnTo>
                <a:lnTo>
                  <a:pt x="1185" y="1985"/>
                </a:lnTo>
                <a:lnTo>
                  <a:pt x="1184" y="1985"/>
                </a:lnTo>
                <a:lnTo>
                  <a:pt x="1183" y="1985"/>
                </a:lnTo>
                <a:lnTo>
                  <a:pt x="1182" y="1986"/>
                </a:lnTo>
                <a:lnTo>
                  <a:pt x="1180" y="1986"/>
                </a:lnTo>
                <a:lnTo>
                  <a:pt x="1178" y="1985"/>
                </a:lnTo>
                <a:lnTo>
                  <a:pt x="1175" y="1984"/>
                </a:lnTo>
                <a:lnTo>
                  <a:pt x="1172" y="1983"/>
                </a:lnTo>
                <a:lnTo>
                  <a:pt x="1162" y="1981"/>
                </a:lnTo>
                <a:lnTo>
                  <a:pt x="1161" y="1980"/>
                </a:lnTo>
                <a:lnTo>
                  <a:pt x="1161" y="1977"/>
                </a:lnTo>
                <a:lnTo>
                  <a:pt x="1161" y="1975"/>
                </a:lnTo>
                <a:lnTo>
                  <a:pt x="1161" y="1974"/>
                </a:lnTo>
                <a:lnTo>
                  <a:pt x="1162" y="1974"/>
                </a:lnTo>
                <a:lnTo>
                  <a:pt x="1162" y="1973"/>
                </a:lnTo>
                <a:lnTo>
                  <a:pt x="1163" y="1973"/>
                </a:lnTo>
                <a:lnTo>
                  <a:pt x="1163" y="1972"/>
                </a:lnTo>
                <a:lnTo>
                  <a:pt x="1164" y="1972"/>
                </a:lnTo>
                <a:lnTo>
                  <a:pt x="1166" y="1971"/>
                </a:lnTo>
                <a:lnTo>
                  <a:pt x="1167" y="1969"/>
                </a:lnTo>
                <a:lnTo>
                  <a:pt x="1168" y="1969"/>
                </a:lnTo>
                <a:lnTo>
                  <a:pt x="1169" y="1968"/>
                </a:lnTo>
                <a:lnTo>
                  <a:pt x="1170" y="1967"/>
                </a:lnTo>
                <a:lnTo>
                  <a:pt x="1171" y="1967"/>
                </a:lnTo>
                <a:lnTo>
                  <a:pt x="1171" y="1966"/>
                </a:lnTo>
                <a:lnTo>
                  <a:pt x="1169" y="1966"/>
                </a:lnTo>
                <a:lnTo>
                  <a:pt x="1167" y="1966"/>
                </a:lnTo>
                <a:lnTo>
                  <a:pt x="1166" y="1965"/>
                </a:lnTo>
                <a:lnTo>
                  <a:pt x="1164" y="1965"/>
                </a:lnTo>
                <a:lnTo>
                  <a:pt x="1166" y="1965"/>
                </a:lnTo>
                <a:lnTo>
                  <a:pt x="1164" y="1963"/>
                </a:lnTo>
                <a:lnTo>
                  <a:pt x="1164" y="1961"/>
                </a:lnTo>
                <a:lnTo>
                  <a:pt x="1166" y="1961"/>
                </a:lnTo>
                <a:lnTo>
                  <a:pt x="1168" y="1960"/>
                </a:lnTo>
                <a:lnTo>
                  <a:pt x="1169" y="1960"/>
                </a:lnTo>
                <a:lnTo>
                  <a:pt x="1171" y="1960"/>
                </a:lnTo>
                <a:lnTo>
                  <a:pt x="1180" y="1955"/>
                </a:lnTo>
                <a:lnTo>
                  <a:pt x="1189" y="1949"/>
                </a:lnTo>
                <a:lnTo>
                  <a:pt x="1183" y="1952"/>
                </a:lnTo>
                <a:lnTo>
                  <a:pt x="1183" y="1951"/>
                </a:lnTo>
                <a:lnTo>
                  <a:pt x="1189" y="1947"/>
                </a:lnTo>
                <a:lnTo>
                  <a:pt x="1186" y="1948"/>
                </a:lnTo>
                <a:lnTo>
                  <a:pt x="1184" y="1949"/>
                </a:lnTo>
                <a:lnTo>
                  <a:pt x="1184" y="1950"/>
                </a:lnTo>
                <a:lnTo>
                  <a:pt x="1183" y="1950"/>
                </a:lnTo>
                <a:lnTo>
                  <a:pt x="1185" y="1949"/>
                </a:lnTo>
                <a:lnTo>
                  <a:pt x="1185" y="1948"/>
                </a:lnTo>
                <a:lnTo>
                  <a:pt x="1184" y="1949"/>
                </a:lnTo>
                <a:lnTo>
                  <a:pt x="1174" y="1955"/>
                </a:lnTo>
                <a:lnTo>
                  <a:pt x="1172" y="1956"/>
                </a:lnTo>
                <a:lnTo>
                  <a:pt x="1184" y="1949"/>
                </a:lnTo>
                <a:lnTo>
                  <a:pt x="1185" y="1948"/>
                </a:lnTo>
                <a:lnTo>
                  <a:pt x="1186" y="1947"/>
                </a:lnTo>
                <a:lnTo>
                  <a:pt x="1184" y="1943"/>
                </a:lnTo>
                <a:lnTo>
                  <a:pt x="1162" y="1958"/>
                </a:lnTo>
                <a:lnTo>
                  <a:pt x="1162" y="1959"/>
                </a:lnTo>
                <a:lnTo>
                  <a:pt x="1162" y="1960"/>
                </a:lnTo>
                <a:lnTo>
                  <a:pt x="1161" y="1960"/>
                </a:lnTo>
                <a:lnTo>
                  <a:pt x="1161" y="1959"/>
                </a:lnTo>
                <a:lnTo>
                  <a:pt x="1161" y="1958"/>
                </a:lnTo>
                <a:lnTo>
                  <a:pt x="1161" y="1957"/>
                </a:lnTo>
                <a:lnTo>
                  <a:pt x="1172" y="1949"/>
                </a:lnTo>
                <a:lnTo>
                  <a:pt x="1169" y="1944"/>
                </a:lnTo>
                <a:lnTo>
                  <a:pt x="1167" y="1946"/>
                </a:lnTo>
                <a:lnTo>
                  <a:pt x="1166" y="1944"/>
                </a:lnTo>
                <a:lnTo>
                  <a:pt x="1170" y="1941"/>
                </a:lnTo>
                <a:lnTo>
                  <a:pt x="1168" y="1942"/>
                </a:lnTo>
                <a:lnTo>
                  <a:pt x="1168" y="1941"/>
                </a:lnTo>
                <a:lnTo>
                  <a:pt x="1170" y="1940"/>
                </a:lnTo>
                <a:lnTo>
                  <a:pt x="1169" y="1939"/>
                </a:lnTo>
                <a:lnTo>
                  <a:pt x="1169" y="1938"/>
                </a:lnTo>
                <a:lnTo>
                  <a:pt x="1170" y="1939"/>
                </a:lnTo>
                <a:lnTo>
                  <a:pt x="1170" y="1938"/>
                </a:lnTo>
                <a:lnTo>
                  <a:pt x="1174" y="1934"/>
                </a:lnTo>
                <a:lnTo>
                  <a:pt x="1176" y="1932"/>
                </a:lnTo>
                <a:lnTo>
                  <a:pt x="1176" y="1931"/>
                </a:lnTo>
                <a:lnTo>
                  <a:pt x="1176" y="1930"/>
                </a:lnTo>
                <a:lnTo>
                  <a:pt x="1171" y="1932"/>
                </a:lnTo>
                <a:lnTo>
                  <a:pt x="1175" y="1930"/>
                </a:lnTo>
                <a:lnTo>
                  <a:pt x="1176" y="1930"/>
                </a:lnTo>
                <a:lnTo>
                  <a:pt x="1175" y="1929"/>
                </a:lnTo>
                <a:lnTo>
                  <a:pt x="1169" y="1931"/>
                </a:lnTo>
                <a:lnTo>
                  <a:pt x="1167" y="1933"/>
                </a:lnTo>
                <a:lnTo>
                  <a:pt x="1166" y="1933"/>
                </a:lnTo>
                <a:lnTo>
                  <a:pt x="1164" y="1933"/>
                </a:lnTo>
                <a:lnTo>
                  <a:pt x="1163" y="1933"/>
                </a:lnTo>
                <a:lnTo>
                  <a:pt x="1163" y="1932"/>
                </a:lnTo>
                <a:lnTo>
                  <a:pt x="1162" y="1932"/>
                </a:lnTo>
                <a:lnTo>
                  <a:pt x="1162" y="1931"/>
                </a:lnTo>
                <a:lnTo>
                  <a:pt x="1162" y="1930"/>
                </a:lnTo>
                <a:lnTo>
                  <a:pt x="1164" y="1927"/>
                </a:lnTo>
                <a:lnTo>
                  <a:pt x="1167" y="1926"/>
                </a:lnTo>
                <a:lnTo>
                  <a:pt x="1168" y="1925"/>
                </a:lnTo>
                <a:lnTo>
                  <a:pt x="1167" y="1924"/>
                </a:lnTo>
                <a:lnTo>
                  <a:pt x="1166" y="1924"/>
                </a:lnTo>
                <a:lnTo>
                  <a:pt x="1166" y="1923"/>
                </a:lnTo>
                <a:lnTo>
                  <a:pt x="1166" y="1922"/>
                </a:lnTo>
                <a:lnTo>
                  <a:pt x="1167" y="1921"/>
                </a:lnTo>
                <a:lnTo>
                  <a:pt x="1168" y="1919"/>
                </a:lnTo>
                <a:lnTo>
                  <a:pt x="1170" y="1918"/>
                </a:lnTo>
                <a:lnTo>
                  <a:pt x="1162" y="1923"/>
                </a:lnTo>
                <a:lnTo>
                  <a:pt x="1159" y="1924"/>
                </a:lnTo>
                <a:lnTo>
                  <a:pt x="1158" y="1924"/>
                </a:lnTo>
                <a:lnTo>
                  <a:pt x="1155" y="1919"/>
                </a:lnTo>
                <a:lnTo>
                  <a:pt x="1154" y="1916"/>
                </a:lnTo>
                <a:lnTo>
                  <a:pt x="1154" y="1915"/>
                </a:lnTo>
                <a:lnTo>
                  <a:pt x="1153" y="1914"/>
                </a:lnTo>
                <a:lnTo>
                  <a:pt x="1152" y="1913"/>
                </a:lnTo>
                <a:lnTo>
                  <a:pt x="1152" y="1912"/>
                </a:lnTo>
                <a:lnTo>
                  <a:pt x="1151" y="1910"/>
                </a:lnTo>
                <a:lnTo>
                  <a:pt x="1150" y="1909"/>
                </a:lnTo>
                <a:lnTo>
                  <a:pt x="1150" y="1908"/>
                </a:lnTo>
                <a:lnTo>
                  <a:pt x="1149" y="1907"/>
                </a:lnTo>
                <a:lnTo>
                  <a:pt x="1147" y="1906"/>
                </a:lnTo>
                <a:lnTo>
                  <a:pt x="1147" y="1905"/>
                </a:lnTo>
                <a:lnTo>
                  <a:pt x="1146" y="1904"/>
                </a:lnTo>
                <a:lnTo>
                  <a:pt x="1145" y="1902"/>
                </a:lnTo>
                <a:lnTo>
                  <a:pt x="1144" y="1901"/>
                </a:lnTo>
                <a:lnTo>
                  <a:pt x="1143" y="1900"/>
                </a:lnTo>
                <a:lnTo>
                  <a:pt x="1139" y="1897"/>
                </a:lnTo>
                <a:lnTo>
                  <a:pt x="1137" y="1894"/>
                </a:lnTo>
                <a:lnTo>
                  <a:pt x="1128" y="1887"/>
                </a:lnTo>
                <a:lnTo>
                  <a:pt x="1125" y="1883"/>
                </a:lnTo>
                <a:lnTo>
                  <a:pt x="1121" y="1881"/>
                </a:lnTo>
                <a:lnTo>
                  <a:pt x="1119" y="1880"/>
                </a:lnTo>
                <a:lnTo>
                  <a:pt x="1119" y="1879"/>
                </a:lnTo>
                <a:lnTo>
                  <a:pt x="1118" y="1879"/>
                </a:lnTo>
                <a:lnTo>
                  <a:pt x="1117" y="1877"/>
                </a:lnTo>
                <a:lnTo>
                  <a:pt x="1116" y="1877"/>
                </a:lnTo>
                <a:lnTo>
                  <a:pt x="1115" y="1876"/>
                </a:lnTo>
                <a:lnTo>
                  <a:pt x="1113" y="1875"/>
                </a:lnTo>
                <a:lnTo>
                  <a:pt x="1112" y="1875"/>
                </a:lnTo>
                <a:lnTo>
                  <a:pt x="1111" y="1874"/>
                </a:lnTo>
                <a:lnTo>
                  <a:pt x="1110" y="1874"/>
                </a:lnTo>
                <a:lnTo>
                  <a:pt x="1109" y="1873"/>
                </a:lnTo>
                <a:lnTo>
                  <a:pt x="1108" y="1873"/>
                </a:lnTo>
                <a:lnTo>
                  <a:pt x="1107" y="1872"/>
                </a:lnTo>
                <a:lnTo>
                  <a:pt x="1104" y="1871"/>
                </a:lnTo>
                <a:lnTo>
                  <a:pt x="1100" y="1869"/>
                </a:lnTo>
                <a:lnTo>
                  <a:pt x="1096" y="1867"/>
                </a:lnTo>
                <a:lnTo>
                  <a:pt x="1094" y="1867"/>
                </a:lnTo>
                <a:lnTo>
                  <a:pt x="1092" y="1866"/>
                </a:lnTo>
                <a:lnTo>
                  <a:pt x="1090" y="1866"/>
                </a:lnTo>
                <a:lnTo>
                  <a:pt x="1088" y="1866"/>
                </a:lnTo>
                <a:lnTo>
                  <a:pt x="1087" y="1865"/>
                </a:lnTo>
                <a:lnTo>
                  <a:pt x="1086" y="1865"/>
                </a:lnTo>
                <a:lnTo>
                  <a:pt x="1085" y="1865"/>
                </a:lnTo>
                <a:lnTo>
                  <a:pt x="1083" y="1865"/>
                </a:lnTo>
                <a:lnTo>
                  <a:pt x="1082" y="1865"/>
                </a:lnTo>
                <a:lnTo>
                  <a:pt x="1080" y="1865"/>
                </a:lnTo>
                <a:lnTo>
                  <a:pt x="1079" y="1865"/>
                </a:lnTo>
                <a:lnTo>
                  <a:pt x="1076" y="1864"/>
                </a:lnTo>
                <a:lnTo>
                  <a:pt x="1075" y="1863"/>
                </a:lnTo>
                <a:lnTo>
                  <a:pt x="1074" y="1862"/>
                </a:lnTo>
                <a:lnTo>
                  <a:pt x="1071" y="1860"/>
                </a:lnTo>
                <a:lnTo>
                  <a:pt x="1070" y="1859"/>
                </a:lnTo>
                <a:lnTo>
                  <a:pt x="1069" y="1859"/>
                </a:lnTo>
                <a:lnTo>
                  <a:pt x="1068" y="1859"/>
                </a:lnTo>
                <a:lnTo>
                  <a:pt x="1068" y="1858"/>
                </a:lnTo>
                <a:lnTo>
                  <a:pt x="1067" y="1858"/>
                </a:lnTo>
                <a:lnTo>
                  <a:pt x="1066" y="1858"/>
                </a:lnTo>
                <a:lnTo>
                  <a:pt x="1049" y="1856"/>
                </a:lnTo>
                <a:lnTo>
                  <a:pt x="1030" y="1852"/>
                </a:lnTo>
                <a:lnTo>
                  <a:pt x="1027" y="1851"/>
                </a:lnTo>
                <a:lnTo>
                  <a:pt x="1023" y="1849"/>
                </a:lnTo>
                <a:lnTo>
                  <a:pt x="1020" y="1847"/>
                </a:lnTo>
                <a:lnTo>
                  <a:pt x="1019" y="1846"/>
                </a:lnTo>
                <a:lnTo>
                  <a:pt x="1018" y="1846"/>
                </a:lnTo>
                <a:lnTo>
                  <a:pt x="1017" y="1845"/>
                </a:lnTo>
                <a:lnTo>
                  <a:pt x="1015" y="1842"/>
                </a:lnTo>
                <a:lnTo>
                  <a:pt x="1010" y="1838"/>
                </a:lnTo>
                <a:lnTo>
                  <a:pt x="1010" y="1837"/>
                </a:lnTo>
                <a:lnTo>
                  <a:pt x="1008" y="1834"/>
                </a:lnTo>
                <a:lnTo>
                  <a:pt x="1007" y="1833"/>
                </a:lnTo>
                <a:lnTo>
                  <a:pt x="1007" y="1832"/>
                </a:lnTo>
                <a:lnTo>
                  <a:pt x="1007" y="1831"/>
                </a:lnTo>
                <a:lnTo>
                  <a:pt x="1005" y="1831"/>
                </a:lnTo>
                <a:lnTo>
                  <a:pt x="1005" y="1830"/>
                </a:lnTo>
                <a:lnTo>
                  <a:pt x="1004" y="1829"/>
                </a:lnTo>
                <a:lnTo>
                  <a:pt x="1004" y="1827"/>
                </a:lnTo>
                <a:lnTo>
                  <a:pt x="1003" y="1827"/>
                </a:lnTo>
                <a:lnTo>
                  <a:pt x="1003" y="1826"/>
                </a:lnTo>
                <a:lnTo>
                  <a:pt x="1002" y="1826"/>
                </a:lnTo>
                <a:lnTo>
                  <a:pt x="1001" y="1826"/>
                </a:lnTo>
                <a:lnTo>
                  <a:pt x="1001" y="1825"/>
                </a:lnTo>
                <a:lnTo>
                  <a:pt x="1000" y="1824"/>
                </a:lnTo>
                <a:lnTo>
                  <a:pt x="999" y="1824"/>
                </a:lnTo>
                <a:lnTo>
                  <a:pt x="999" y="1823"/>
                </a:lnTo>
                <a:lnTo>
                  <a:pt x="999" y="1822"/>
                </a:lnTo>
                <a:lnTo>
                  <a:pt x="998" y="1821"/>
                </a:lnTo>
                <a:lnTo>
                  <a:pt x="998" y="1818"/>
                </a:lnTo>
                <a:lnTo>
                  <a:pt x="998" y="1817"/>
                </a:lnTo>
                <a:lnTo>
                  <a:pt x="996" y="1816"/>
                </a:lnTo>
                <a:lnTo>
                  <a:pt x="996" y="1815"/>
                </a:lnTo>
                <a:lnTo>
                  <a:pt x="996" y="1814"/>
                </a:lnTo>
                <a:lnTo>
                  <a:pt x="995" y="1814"/>
                </a:lnTo>
                <a:lnTo>
                  <a:pt x="995" y="1813"/>
                </a:lnTo>
                <a:lnTo>
                  <a:pt x="995" y="1812"/>
                </a:lnTo>
                <a:lnTo>
                  <a:pt x="994" y="1812"/>
                </a:lnTo>
                <a:lnTo>
                  <a:pt x="994" y="1810"/>
                </a:lnTo>
                <a:lnTo>
                  <a:pt x="993" y="1810"/>
                </a:lnTo>
                <a:lnTo>
                  <a:pt x="993" y="1809"/>
                </a:lnTo>
                <a:lnTo>
                  <a:pt x="987" y="1802"/>
                </a:lnTo>
                <a:lnTo>
                  <a:pt x="986" y="1801"/>
                </a:lnTo>
                <a:lnTo>
                  <a:pt x="985" y="1800"/>
                </a:lnTo>
                <a:lnTo>
                  <a:pt x="984" y="1798"/>
                </a:lnTo>
                <a:lnTo>
                  <a:pt x="982" y="1795"/>
                </a:lnTo>
                <a:lnTo>
                  <a:pt x="980" y="1790"/>
                </a:lnTo>
                <a:lnTo>
                  <a:pt x="979" y="1789"/>
                </a:lnTo>
                <a:lnTo>
                  <a:pt x="979" y="1787"/>
                </a:lnTo>
                <a:lnTo>
                  <a:pt x="978" y="1779"/>
                </a:lnTo>
                <a:lnTo>
                  <a:pt x="977" y="1775"/>
                </a:lnTo>
                <a:lnTo>
                  <a:pt x="977" y="1771"/>
                </a:lnTo>
                <a:lnTo>
                  <a:pt x="976" y="1768"/>
                </a:lnTo>
                <a:lnTo>
                  <a:pt x="975" y="1760"/>
                </a:lnTo>
                <a:lnTo>
                  <a:pt x="975" y="1759"/>
                </a:lnTo>
                <a:lnTo>
                  <a:pt x="975" y="1758"/>
                </a:lnTo>
                <a:lnTo>
                  <a:pt x="974" y="1758"/>
                </a:lnTo>
                <a:lnTo>
                  <a:pt x="974" y="1757"/>
                </a:lnTo>
                <a:lnTo>
                  <a:pt x="974" y="1756"/>
                </a:lnTo>
                <a:lnTo>
                  <a:pt x="974" y="1755"/>
                </a:lnTo>
                <a:lnTo>
                  <a:pt x="974" y="1754"/>
                </a:lnTo>
                <a:lnTo>
                  <a:pt x="975" y="1753"/>
                </a:lnTo>
                <a:lnTo>
                  <a:pt x="974" y="1751"/>
                </a:lnTo>
                <a:lnTo>
                  <a:pt x="974" y="1748"/>
                </a:lnTo>
                <a:lnTo>
                  <a:pt x="974" y="1746"/>
                </a:lnTo>
                <a:lnTo>
                  <a:pt x="974" y="1743"/>
                </a:lnTo>
                <a:lnTo>
                  <a:pt x="974" y="1741"/>
                </a:lnTo>
                <a:lnTo>
                  <a:pt x="974" y="1740"/>
                </a:lnTo>
                <a:lnTo>
                  <a:pt x="974" y="1739"/>
                </a:lnTo>
                <a:lnTo>
                  <a:pt x="973" y="1738"/>
                </a:lnTo>
                <a:lnTo>
                  <a:pt x="973" y="1737"/>
                </a:lnTo>
                <a:lnTo>
                  <a:pt x="973" y="1735"/>
                </a:lnTo>
                <a:lnTo>
                  <a:pt x="973" y="1734"/>
                </a:lnTo>
                <a:lnTo>
                  <a:pt x="973" y="1733"/>
                </a:lnTo>
                <a:lnTo>
                  <a:pt x="974" y="1731"/>
                </a:lnTo>
                <a:lnTo>
                  <a:pt x="974" y="1729"/>
                </a:lnTo>
                <a:lnTo>
                  <a:pt x="974" y="1725"/>
                </a:lnTo>
                <a:lnTo>
                  <a:pt x="975" y="1721"/>
                </a:lnTo>
                <a:lnTo>
                  <a:pt x="975" y="1713"/>
                </a:lnTo>
                <a:lnTo>
                  <a:pt x="975" y="1712"/>
                </a:lnTo>
                <a:lnTo>
                  <a:pt x="976" y="1707"/>
                </a:lnTo>
                <a:lnTo>
                  <a:pt x="976" y="1706"/>
                </a:lnTo>
                <a:lnTo>
                  <a:pt x="976" y="1703"/>
                </a:lnTo>
                <a:lnTo>
                  <a:pt x="976" y="1701"/>
                </a:lnTo>
                <a:lnTo>
                  <a:pt x="976" y="1700"/>
                </a:lnTo>
                <a:lnTo>
                  <a:pt x="977" y="1700"/>
                </a:lnTo>
                <a:lnTo>
                  <a:pt x="977" y="1699"/>
                </a:lnTo>
                <a:lnTo>
                  <a:pt x="977" y="1698"/>
                </a:lnTo>
                <a:lnTo>
                  <a:pt x="978" y="1697"/>
                </a:lnTo>
                <a:lnTo>
                  <a:pt x="978" y="1696"/>
                </a:lnTo>
                <a:lnTo>
                  <a:pt x="980" y="1691"/>
                </a:lnTo>
                <a:lnTo>
                  <a:pt x="980" y="1689"/>
                </a:lnTo>
                <a:lnTo>
                  <a:pt x="982" y="1686"/>
                </a:lnTo>
                <a:lnTo>
                  <a:pt x="985" y="1678"/>
                </a:lnTo>
                <a:lnTo>
                  <a:pt x="988" y="1667"/>
                </a:lnTo>
                <a:lnTo>
                  <a:pt x="990" y="1664"/>
                </a:lnTo>
                <a:lnTo>
                  <a:pt x="992" y="1659"/>
                </a:lnTo>
                <a:lnTo>
                  <a:pt x="993" y="1655"/>
                </a:lnTo>
                <a:lnTo>
                  <a:pt x="994" y="1651"/>
                </a:lnTo>
                <a:lnTo>
                  <a:pt x="996" y="1648"/>
                </a:lnTo>
                <a:lnTo>
                  <a:pt x="987" y="1644"/>
                </a:lnTo>
                <a:lnTo>
                  <a:pt x="996" y="1647"/>
                </a:lnTo>
                <a:lnTo>
                  <a:pt x="996" y="1646"/>
                </a:lnTo>
                <a:lnTo>
                  <a:pt x="998" y="1644"/>
                </a:lnTo>
                <a:lnTo>
                  <a:pt x="998" y="1642"/>
                </a:lnTo>
                <a:lnTo>
                  <a:pt x="999" y="1641"/>
                </a:lnTo>
                <a:lnTo>
                  <a:pt x="1000" y="1640"/>
                </a:lnTo>
                <a:lnTo>
                  <a:pt x="1000" y="1639"/>
                </a:lnTo>
                <a:lnTo>
                  <a:pt x="1001" y="1638"/>
                </a:lnTo>
                <a:lnTo>
                  <a:pt x="1000" y="1636"/>
                </a:lnTo>
                <a:lnTo>
                  <a:pt x="998" y="1634"/>
                </a:lnTo>
                <a:lnTo>
                  <a:pt x="996" y="1633"/>
                </a:lnTo>
                <a:lnTo>
                  <a:pt x="996" y="1631"/>
                </a:lnTo>
                <a:lnTo>
                  <a:pt x="1007" y="1619"/>
                </a:lnTo>
                <a:lnTo>
                  <a:pt x="1009" y="1616"/>
                </a:lnTo>
                <a:lnTo>
                  <a:pt x="1013" y="1620"/>
                </a:lnTo>
                <a:lnTo>
                  <a:pt x="1015" y="1619"/>
                </a:lnTo>
                <a:lnTo>
                  <a:pt x="1017" y="1620"/>
                </a:lnTo>
                <a:lnTo>
                  <a:pt x="1016" y="1619"/>
                </a:lnTo>
                <a:lnTo>
                  <a:pt x="1017" y="1617"/>
                </a:lnTo>
                <a:lnTo>
                  <a:pt x="1018" y="1619"/>
                </a:lnTo>
                <a:lnTo>
                  <a:pt x="1019" y="1616"/>
                </a:lnTo>
                <a:lnTo>
                  <a:pt x="1025" y="1611"/>
                </a:lnTo>
                <a:lnTo>
                  <a:pt x="1032" y="1615"/>
                </a:lnTo>
                <a:lnTo>
                  <a:pt x="1030" y="1614"/>
                </a:lnTo>
                <a:lnTo>
                  <a:pt x="1032" y="1613"/>
                </a:lnTo>
                <a:lnTo>
                  <a:pt x="1033" y="1613"/>
                </a:lnTo>
                <a:lnTo>
                  <a:pt x="1030" y="1614"/>
                </a:lnTo>
                <a:lnTo>
                  <a:pt x="1032" y="1615"/>
                </a:lnTo>
                <a:lnTo>
                  <a:pt x="1034" y="1616"/>
                </a:lnTo>
                <a:lnTo>
                  <a:pt x="1035" y="1615"/>
                </a:lnTo>
                <a:lnTo>
                  <a:pt x="1034" y="1616"/>
                </a:lnTo>
                <a:lnTo>
                  <a:pt x="1035" y="1617"/>
                </a:lnTo>
                <a:lnTo>
                  <a:pt x="1037" y="1615"/>
                </a:lnTo>
                <a:lnTo>
                  <a:pt x="1041" y="1611"/>
                </a:lnTo>
                <a:lnTo>
                  <a:pt x="1045" y="1604"/>
                </a:lnTo>
                <a:lnTo>
                  <a:pt x="1029" y="1591"/>
                </a:lnTo>
                <a:lnTo>
                  <a:pt x="1028" y="1591"/>
                </a:lnTo>
                <a:lnTo>
                  <a:pt x="1029" y="1589"/>
                </a:lnTo>
                <a:lnTo>
                  <a:pt x="1030" y="1590"/>
                </a:lnTo>
                <a:lnTo>
                  <a:pt x="1046" y="1603"/>
                </a:lnTo>
                <a:lnTo>
                  <a:pt x="1047" y="1600"/>
                </a:lnTo>
                <a:lnTo>
                  <a:pt x="1050" y="1601"/>
                </a:lnTo>
                <a:lnTo>
                  <a:pt x="1050" y="1600"/>
                </a:lnTo>
                <a:lnTo>
                  <a:pt x="1051" y="1599"/>
                </a:lnTo>
                <a:lnTo>
                  <a:pt x="1052" y="1597"/>
                </a:lnTo>
                <a:lnTo>
                  <a:pt x="1053" y="1596"/>
                </a:lnTo>
                <a:lnTo>
                  <a:pt x="1049" y="1592"/>
                </a:lnTo>
                <a:lnTo>
                  <a:pt x="1050" y="1590"/>
                </a:lnTo>
                <a:lnTo>
                  <a:pt x="1047" y="1583"/>
                </a:lnTo>
                <a:lnTo>
                  <a:pt x="1050" y="1579"/>
                </a:lnTo>
                <a:lnTo>
                  <a:pt x="1049" y="1578"/>
                </a:lnTo>
                <a:lnTo>
                  <a:pt x="1047" y="1579"/>
                </a:lnTo>
                <a:lnTo>
                  <a:pt x="1045" y="1577"/>
                </a:lnTo>
                <a:lnTo>
                  <a:pt x="1045" y="1575"/>
                </a:lnTo>
                <a:lnTo>
                  <a:pt x="1046" y="1574"/>
                </a:lnTo>
                <a:lnTo>
                  <a:pt x="1047" y="1573"/>
                </a:lnTo>
                <a:lnTo>
                  <a:pt x="1050" y="1575"/>
                </a:lnTo>
                <a:lnTo>
                  <a:pt x="1049" y="1577"/>
                </a:lnTo>
                <a:lnTo>
                  <a:pt x="1050" y="1577"/>
                </a:lnTo>
                <a:lnTo>
                  <a:pt x="1049" y="1577"/>
                </a:lnTo>
                <a:lnTo>
                  <a:pt x="1051" y="1578"/>
                </a:lnTo>
                <a:lnTo>
                  <a:pt x="1052" y="1577"/>
                </a:lnTo>
                <a:lnTo>
                  <a:pt x="1053" y="1575"/>
                </a:lnTo>
                <a:lnTo>
                  <a:pt x="1047" y="1571"/>
                </a:lnTo>
                <a:lnTo>
                  <a:pt x="1053" y="1575"/>
                </a:lnTo>
                <a:lnTo>
                  <a:pt x="1055" y="1574"/>
                </a:lnTo>
                <a:lnTo>
                  <a:pt x="1059" y="1577"/>
                </a:lnTo>
                <a:lnTo>
                  <a:pt x="1059" y="1575"/>
                </a:lnTo>
                <a:lnTo>
                  <a:pt x="1047" y="1566"/>
                </a:lnTo>
                <a:lnTo>
                  <a:pt x="1049" y="1565"/>
                </a:lnTo>
                <a:lnTo>
                  <a:pt x="1060" y="1574"/>
                </a:lnTo>
                <a:lnTo>
                  <a:pt x="1066" y="1578"/>
                </a:lnTo>
                <a:lnTo>
                  <a:pt x="1066" y="1577"/>
                </a:lnTo>
                <a:lnTo>
                  <a:pt x="1067" y="1578"/>
                </a:lnTo>
                <a:lnTo>
                  <a:pt x="1067" y="1577"/>
                </a:lnTo>
                <a:lnTo>
                  <a:pt x="1066" y="1577"/>
                </a:lnTo>
                <a:lnTo>
                  <a:pt x="1067" y="1577"/>
                </a:lnTo>
                <a:lnTo>
                  <a:pt x="1068" y="1575"/>
                </a:lnTo>
                <a:lnTo>
                  <a:pt x="1066" y="1574"/>
                </a:lnTo>
                <a:lnTo>
                  <a:pt x="1061" y="1571"/>
                </a:lnTo>
                <a:lnTo>
                  <a:pt x="1062" y="1570"/>
                </a:lnTo>
                <a:lnTo>
                  <a:pt x="1067" y="1574"/>
                </a:lnTo>
                <a:lnTo>
                  <a:pt x="1068" y="1575"/>
                </a:lnTo>
                <a:lnTo>
                  <a:pt x="1068" y="1574"/>
                </a:lnTo>
                <a:lnTo>
                  <a:pt x="1055" y="1564"/>
                </a:lnTo>
                <a:lnTo>
                  <a:pt x="1055" y="1563"/>
                </a:lnTo>
                <a:lnTo>
                  <a:pt x="1057" y="1564"/>
                </a:lnTo>
                <a:lnTo>
                  <a:pt x="1058" y="1564"/>
                </a:lnTo>
                <a:lnTo>
                  <a:pt x="1059" y="1565"/>
                </a:lnTo>
                <a:lnTo>
                  <a:pt x="1063" y="1569"/>
                </a:lnTo>
                <a:lnTo>
                  <a:pt x="1065" y="1569"/>
                </a:lnTo>
                <a:lnTo>
                  <a:pt x="1067" y="1566"/>
                </a:lnTo>
                <a:lnTo>
                  <a:pt x="1067" y="1565"/>
                </a:lnTo>
                <a:lnTo>
                  <a:pt x="1058" y="1557"/>
                </a:lnTo>
                <a:lnTo>
                  <a:pt x="1059" y="1557"/>
                </a:lnTo>
                <a:lnTo>
                  <a:pt x="1062" y="1561"/>
                </a:lnTo>
                <a:lnTo>
                  <a:pt x="1063" y="1561"/>
                </a:lnTo>
                <a:lnTo>
                  <a:pt x="1065" y="1561"/>
                </a:lnTo>
                <a:lnTo>
                  <a:pt x="1067" y="1558"/>
                </a:lnTo>
                <a:lnTo>
                  <a:pt x="1067" y="1557"/>
                </a:lnTo>
                <a:lnTo>
                  <a:pt x="1065" y="1554"/>
                </a:lnTo>
                <a:lnTo>
                  <a:pt x="1065" y="1553"/>
                </a:lnTo>
                <a:lnTo>
                  <a:pt x="1068" y="1556"/>
                </a:lnTo>
                <a:lnTo>
                  <a:pt x="1069" y="1556"/>
                </a:lnTo>
                <a:lnTo>
                  <a:pt x="1070" y="1557"/>
                </a:lnTo>
                <a:lnTo>
                  <a:pt x="1071" y="1557"/>
                </a:lnTo>
                <a:lnTo>
                  <a:pt x="1072" y="1557"/>
                </a:lnTo>
                <a:lnTo>
                  <a:pt x="1074" y="1557"/>
                </a:lnTo>
                <a:lnTo>
                  <a:pt x="1075" y="1558"/>
                </a:lnTo>
                <a:lnTo>
                  <a:pt x="1076" y="1558"/>
                </a:lnTo>
                <a:lnTo>
                  <a:pt x="1077" y="1559"/>
                </a:lnTo>
                <a:lnTo>
                  <a:pt x="1077" y="1561"/>
                </a:lnTo>
                <a:lnTo>
                  <a:pt x="1078" y="1561"/>
                </a:lnTo>
                <a:lnTo>
                  <a:pt x="1078" y="1562"/>
                </a:lnTo>
                <a:lnTo>
                  <a:pt x="1080" y="1558"/>
                </a:lnTo>
                <a:lnTo>
                  <a:pt x="1071" y="1552"/>
                </a:lnTo>
                <a:lnTo>
                  <a:pt x="1072" y="1550"/>
                </a:lnTo>
                <a:lnTo>
                  <a:pt x="1082" y="1558"/>
                </a:lnTo>
                <a:lnTo>
                  <a:pt x="1085" y="1554"/>
                </a:lnTo>
                <a:lnTo>
                  <a:pt x="1084" y="1553"/>
                </a:lnTo>
                <a:lnTo>
                  <a:pt x="1074" y="1544"/>
                </a:lnTo>
                <a:lnTo>
                  <a:pt x="1074" y="1542"/>
                </a:lnTo>
                <a:lnTo>
                  <a:pt x="1085" y="1552"/>
                </a:lnTo>
                <a:lnTo>
                  <a:pt x="1086" y="1549"/>
                </a:lnTo>
                <a:lnTo>
                  <a:pt x="1087" y="1550"/>
                </a:lnTo>
                <a:lnTo>
                  <a:pt x="1088" y="1548"/>
                </a:lnTo>
                <a:lnTo>
                  <a:pt x="1076" y="1538"/>
                </a:lnTo>
                <a:lnTo>
                  <a:pt x="1077" y="1537"/>
                </a:lnTo>
                <a:lnTo>
                  <a:pt x="1078" y="1536"/>
                </a:lnTo>
                <a:lnTo>
                  <a:pt x="1091" y="1545"/>
                </a:lnTo>
                <a:lnTo>
                  <a:pt x="1093" y="1542"/>
                </a:lnTo>
                <a:lnTo>
                  <a:pt x="1083" y="1533"/>
                </a:lnTo>
                <a:lnTo>
                  <a:pt x="1082" y="1532"/>
                </a:lnTo>
                <a:lnTo>
                  <a:pt x="1083" y="1531"/>
                </a:lnTo>
                <a:lnTo>
                  <a:pt x="1084" y="1532"/>
                </a:lnTo>
                <a:lnTo>
                  <a:pt x="1095" y="1540"/>
                </a:lnTo>
                <a:lnTo>
                  <a:pt x="1097" y="1537"/>
                </a:lnTo>
                <a:lnTo>
                  <a:pt x="1084" y="1525"/>
                </a:lnTo>
                <a:lnTo>
                  <a:pt x="1087" y="1522"/>
                </a:lnTo>
                <a:lnTo>
                  <a:pt x="1093" y="1517"/>
                </a:lnTo>
                <a:lnTo>
                  <a:pt x="1100" y="1523"/>
                </a:lnTo>
                <a:lnTo>
                  <a:pt x="1101" y="1522"/>
                </a:lnTo>
                <a:lnTo>
                  <a:pt x="1107" y="1527"/>
                </a:lnTo>
                <a:lnTo>
                  <a:pt x="1109" y="1529"/>
                </a:lnTo>
                <a:lnTo>
                  <a:pt x="1111" y="1527"/>
                </a:lnTo>
                <a:lnTo>
                  <a:pt x="1112" y="1524"/>
                </a:lnTo>
                <a:lnTo>
                  <a:pt x="1100" y="1513"/>
                </a:lnTo>
                <a:lnTo>
                  <a:pt x="1103" y="1511"/>
                </a:lnTo>
                <a:lnTo>
                  <a:pt x="1105" y="1511"/>
                </a:lnTo>
                <a:lnTo>
                  <a:pt x="1117" y="1520"/>
                </a:lnTo>
                <a:lnTo>
                  <a:pt x="1124" y="1525"/>
                </a:lnTo>
                <a:lnTo>
                  <a:pt x="1128" y="1521"/>
                </a:lnTo>
                <a:lnTo>
                  <a:pt x="1129" y="1519"/>
                </a:lnTo>
                <a:lnTo>
                  <a:pt x="1116" y="1508"/>
                </a:lnTo>
                <a:lnTo>
                  <a:pt x="1116" y="1507"/>
                </a:lnTo>
                <a:lnTo>
                  <a:pt x="1120" y="1503"/>
                </a:lnTo>
                <a:lnTo>
                  <a:pt x="1124" y="1503"/>
                </a:lnTo>
                <a:lnTo>
                  <a:pt x="1135" y="1512"/>
                </a:lnTo>
                <a:lnTo>
                  <a:pt x="1137" y="1508"/>
                </a:lnTo>
                <a:lnTo>
                  <a:pt x="1138" y="1510"/>
                </a:lnTo>
                <a:lnTo>
                  <a:pt x="1144" y="1514"/>
                </a:lnTo>
                <a:lnTo>
                  <a:pt x="1144" y="1513"/>
                </a:lnTo>
                <a:lnTo>
                  <a:pt x="1143" y="1512"/>
                </a:lnTo>
                <a:lnTo>
                  <a:pt x="1142" y="1511"/>
                </a:lnTo>
                <a:lnTo>
                  <a:pt x="1141" y="1511"/>
                </a:lnTo>
                <a:lnTo>
                  <a:pt x="1139" y="1510"/>
                </a:lnTo>
                <a:lnTo>
                  <a:pt x="1139" y="1508"/>
                </a:lnTo>
                <a:lnTo>
                  <a:pt x="1137" y="1507"/>
                </a:lnTo>
                <a:lnTo>
                  <a:pt x="1136" y="1507"/>
                </a:lnTo>
                <a:lnTo>
                  <a:pt x="1136" y="1506"/>
                </a:lnTo>
                <a:lnTo>
                  <a:pt x="1135" y="1506"/>
                </a:lnTo>
                <a:lnTo>
                  <a:pt x="1135" y="1505"/>
                </a:lnTo>
                <a:lnTo>
                  <a:pt x="1136" y="1504"/>
                </a:lnTo>
                <a:lnTo>
                  <a:pt x="1138" y="1505"/>
                </a:lnTo>
                <a:lnTo>
                  <a:pt x="1142" y="1508"/>
                </a:lnTo>
                <a:lnTo>
                  <a:pt x="1144" y="1510"/>
                </a:lnTo>
                <a:lnTo>
                  <a:pt x="1145" y="1511"/>
                </a:lnTo>
                <a:lnTo>
                  <a:pt x="1146" y="1511"/>
                </a:lnTo>
                <a:lnTo>
                  <a:pt x="1147" y="1510"/>
                </a:lnTo>
                <a:lnTo>
                  <a:pt x="1145" y="1507"/>
                </a:lnTo>
                <a:lnTo>
                  <a:pt x="1144" y="1506"/>
                </a:lnTo>
                <a:lnTo>
                  <a:pt x="1143" y="1506"/>
                </a:lnTo>
                <a:lnTo>
                  <a:pt x="1142" y="1506"/>
                </a:lnTo>
                <a:lnTo>
                  <a:pt x="1143" y="1506"/>
                </a:lnTo>
                <a:lnTo>
                  <a:pt x="1142" y="1507"/>
                </a:lnTo>
                <a:lnTo>
                  <a:pt x="1139" y="1506"/>
                </a:lnTo>
                <a:lnTo>
                  <a:pt x="1138" y="1505"/>
                </a:lnTo>
                <a:lnTo>
                  <a:pt x="1139" y="1504"/>
                </a:lnTo>
                <a:lnTo>
                  <a:pt x="1141" y="1505"/>
                </a:lnTo>
                <a:lnTo>
                  <a:pt x="1141" y="1504"/>
                </a:lnTo>
                <a:lnTo>
                  <a:pt x="1139" y="1504"/>
                </a:lnTo>
                <a:lnTo>
                  <a:pt x="1138" y="1505"/>
                </a:lnTo>
                <a:lnTo>
                  <a:pt x="1137" y="1504"/>
                </a:lnTo>
                <a:lnTo>
                  <a:pt x="1136" y="1503"/>
                </a:lnTo>
                <a:lnTo>
                  <a:pt x="1137" y="1502"/>
                </a:lnTo>
                <a:lnTo>
                  <a:pt x="1137" y="1503"/>
                </a:lnTo>
                <a:lnTo>
                  <a:pt x="1137" y="1502"/>
                </a:lnTo>
                <a:lnTo>
                  <a:pt x="1136" y="1500"/>
                </a:lnTo>
                <a:lnTo>
                  <a:pt x="1135" y="1499"/>
                </a:lnTo>
                <a:lnTo>
                  <a:pt x="1133" y="1498"/>
                </a:lnTo>
                <a:lnTo>
                  <a:pt x="1129" y="1496"/>
                </a:lnTo>
                <a:lnTo>
                  <a:pt x="1128" y="1495"/>
                </a:lnTo>
                <a:lnTo>
                  <a:pt x="1128" y="1494"/>
                </a:lnTo>
                <a:lnTo>
                  <a:pt x="1130" y="1495"/>
                </a:lnTo>
                <a:lnTo>
                  <a:pt x="1129" y="1495"/>
                </a:lnTo>
                <a:lnTo>
                  <a:pt x="1130" y="1494"/>
                </a:lnTo>
                <a:lnTo>
                  <a:pt x="1134" y="1496"/>
                </a:lnTo>
                <a:lnTo>
                  <a:pt x="1133" y="1496"/>
                </a:lnTo>
                <a:lnTo>
                  <a:pt x="1132" y="1497"/>
                </a:lnTo>
                <a:lnTo>
                  <a:pt x="1133" y="1497"/>
                </a:lnTo>
                <a:lnTo>
                  <a:pt x="1134" y="1497"/>
                </a:lnTo>
                <a:lnTo>
                  <a:pt x="1133" y="1497"/>
                </a:lnTo>
                <a:lnTo>
                  <a:pt x="1134" y="1496"/>
                </a:lnTo>
                <a:lnTo>
                  <a:pt x="1136" y="1498"/>
                </a:lnTo>
                <a:lnTo>
                  <a:pt x="1136" y="1499"/>
                </a:lnTo>
                <a:lnTo>
                  <a:pt x="1135" y="1498"/>
                </a:lnTo>
                <a:lnTo>
                  <a:pt x="1135" y="1499"/>
                </a:lnTo>
                <a:lnTo>
                  <a:pt x="1136" y="1499"/>
                </a:lnTo>
                <a:lnTo>
                  <a:pt x="1137" y="1499"/>
                </a:lnTo>
                <a:lnTo>
                  <a:pt x="1137" y="1498"/>
                </a:lnTo>
                <a:lnTo>
                  <a:pt x="1136" y="1498"/>
                </a:lnTo>
                <a:lnTo>
                  <a:pt x="1137" y="1498"/>
                </a:lnTo>
                <a:lnTo>
                  <a:pt x="1136" y="1497"/>
                </a:lnTo>
                <a:lnTo>
                  <a:pt x="1137" y="1497"/>
                </a:lnTo>
                <a:lnTo>
                  <a:pt x="1137" y="1496"/>
                </a:lnTo>
                <a:lnTo>
                  <a:pt x="1136" y="1496"/>
                </a:lnTo>
                <a:lnTo>
                  <a:pt x="1137" y="1496"/>
                </a:lnTo>
                <a:lnTo>
                  <a:pt x="1136" y="1496"/>
                </a:lnTo>
                <a:lnTo>
                  <a:pt x="1137" y="1496"/>
                </a:lnTo>
                <a:lnTo>
                  <a:pt x="1137" y="1499"/>
                </a:lnTo>
                <a:lnTo>
                  <a:pt x="1138" y="1499"/>
                </a:lnTo>
                <a:lnTo>
                  <a:pt x="1144" y="1504"/>
                </a:lnTo>
                <a:lnTo>
                  <a:pt x="1146" y="1506"/>
                </a:lnTo>
                <a:lnTo>
                  <a:pt x="1147" y="1505"/>
                </a:lnTo>
                <a:lnTo>
                  <a:pt x="1142" y="1500"/>
                </a:lnTo>
                <a:lnTo>
                  <a:pt x="1143" y="1498"/>
                </a:lnTo>
                <a:lnTo>
                  <a:pt x="1139" y="1495"/>
                </a:lnTo>
                <a:lnTo>
                  <a:pt x="1141" y="1492"/>
                </a:lnTo>
                <a:lnTo>
                  <a:pt x="1158" y="1505"/>
                </a:lnTo>
                <a:lnTo>
                  <a:pt x="1159" y="1504"/>
                </a:lnTo>
                <a:lnTo>
                  <a:pt x="1159" y="1505"/>
                </a:lnTo>
                <a:lnTo>
                  <a:pt x="1160" y="1504"/>
                </a:lnTo>
                <a:lnTo>
                  <a:pt x="1161" y="1503"/>
                </a:lnTo>
                <a:lnTo>
                  <a:pt x="1162" y="1500"/>
                </a:lnTo>
                <a:lnTo>
                  <a:pt x="1163" y="1499"/>
                </a:lnTo>
                <a:lnTo>
                  <a:pt x="1162" y="1499"/>
                </a:lnTo>
                <a:lnTo>
                  <a:pt x="1163" y="1498"/>
                </a:lnTo>
                <a:lnTo>
                  <a:pt x="1164" y="1497"/>
                </a:lnTo>
                <a:lnTo>
                  <a:pt x="1166" y="1496"/>
                </a:lnTo>
                <a:lnTo>
                  <a:pt x="1150" y="1483"/>
                </a:lnTo>
                <a:lnTo>
                  <a:pt x="1153" y="1482"/>
                </a:lnTo>
                <a:lnTo>
                  <a:pt x="1154" y="1482"/>
                </a:lnTo>
                <a:lnTo>
                  <a:pt x="1155" y="1482"/>
                </a:lnTo>
                <a:lnTo>
                  <a:pt x="1158" y="1481"/>
                </a:lnTo>
                <a:lnTo>
                  <a:pt x="1157" y="1480"/>
                </a:lnTo>
                <a:lnTo>
                  <a:pt x="1160" y="1478"/>
                </a:lnTo>
                <a:lnTo>
                  <a:pt x="1163" y="1478"/>
                </a:lnTo>
                <a:lnTo>
                  <a:pt x="1166" y="1475"/>
                </a:lnTo>
                <a:lnTo>
                  <a:pt x="1168" y="1472"/>
                </a:lnTo>
                <a:lnTo>
                  <a:pt x="1168" y="1470"/>
                </a:lnTo>
                <a:lnTo>
                  <a:pt x="1168" y="1469"/>
                </a:lnTo>
                <a:lnTo>
                  <a:pt x="1168" y="1470"/>
                </a:lnTo>
                <a:lnTo>
                  <a:pt x="1167" y="1470"/>
                </a:lnTo>
                <a:lnTo>
                  <a:pt x="1167" y="1471"/>
                </a:lnTo>
                <a:lnTo>
                  <a:pt x="1167" y="1473"/>
                </a:lnTo>
                <a:lnTo>
                  <a:pt x="1167" y="1471"/>
                </a:lnTo>
                <a:lnTo>
                  <a:pt x="1167" y="1469"/>
                </a:lnTo>
                <a:lnTo>
                  <a:pt x="1168" y="1467"/>
                </a:lnTo>
                <a:lnTo>
                  <a:pt x="1169" y="1465"/>
                </a:lnTo>
                <a:lnTo>
                  <a:pt x="1168" y="1465"/>
                </a:lnTo>
                <a:lnTo>
                  <a:pt x="1168" y="1464"/>
                </a:lnTo>
                <a:lnTo>
                  <a:pt x="1168" y="1463"/>
                </a:lnTo>
                <a:lnTo>
                  <a:pt x="1169" y="1460"/>
                </a:lnTo>
                <a:lnTo>
                  <a:pt x="1169" y="1458"/>
                </a:lnTo>
                <a:lnTo>
                  <a:pt x="1169" y="1455"/>
                </a:lnTo>
                <a:lnTo>
                  <a:pt x="1169" y="1454"/>
                </a:lnTo>
                <a:lnTo>
                  <a:pt x="1169" y="1453"/>
                </a:lnTo>
                <a:lnTo>
                  <a:pt x="1168" y="1454"/>
                </a:lnTo>
                <a:lnTo>
                  <a:pt x="1166" y="1458"/>
                </a:lnTo>
                <a:lnTo>
                  <a:pt x="1164" y="1462"/>
                </a:lnTo>
                <a:lnTo>
                  <a:pt x="1163" y="1466"/>
                </a:lnTo>
                <a:lnTo>
                  <a:pt x="1162" y="1471"/>
                </a:lnTo>
                <a:lnTo>
                  <a:pt x="1159" y="1469"/>
                </a:lnTo>
                <a:lnTo>
                  <a:pt x="1157" y="1473"/>
                </a:lnTo>
                <a:lnTo>
                  <a:pt x="1153" y="1471"/>
                </a:lnTo>
                <a:lnTo>
                  <a:pt x="1150" y="1479"/>
                </a:lnTo>
                <a:lnTo>
                  <a:pt x="1149" y="1479"/>
                </a:lnTo>
                <a:lnTo>
                  <a:pt x="1146" y="1478"/>
                </a:lnTo>
                <a:lnTo>
                  <a:pt x="1145" y="1477"/>
                </a:lnTo>
                <a:lnTo>
                  <a:pt x="1143" y="1477"/>
                </a:lnTo>
                <a:lnTo>
                  <a:pt x="1139" y="1475"/>
                </a:lnTo>
                <a:lnTo>
                  <a:pt x="1138" y="1475"/>
                </a:lnTo>
                <a:lnTo>
                  <a:pt x="1136" y="1474"/>
                </a:lnTo>
                <a:lnTo>
                  <a:pt x="1136" y="1475"/>
                </a:lnTo>
                <a:lnTo>
                  <a:pt x="1135" y="1479"/>
                </a:lnTo>
                <a:lnTo>
                  <a:pt x="1133" y="1486"/>
                </a:lnTo>
                <a:lnTo>
                  <a:pt x="1132" y="1486"/>
                </a:lnTo>
                <a:lnTo>
                  <a:pt x="1132" y="1487"/>
                </a:lnTo>
                <a:lnTo>
                  <a:pt x="1132" y="1486"/>
                </a:lnTo>
                <a:lnTo>
                  <a:pt x="1133" y="1483"/>
                </a:lnTo>
                <a:lnTo>
                  <a:pt x="1135" y="1478"/>
                </a:lnTo>
                <a:lnTo>
                  <a:pt x="1136" y="1474"/>
                </a:lnTo>
                <a:lnTo>
                  <a:pt x="1138" y="1465"/>
                </a:lnTo>
                <a:lnTo>
                  <a:pt x="1142" y="1458"/>
                </a:lnTo>
                <a:lnTo>
                  <a:pt x="1138" y="1457"/>
                </a:lnTo>
                <a:lnTo>
                  <a:pt x="1136" y="1464"/>
                </a:lnTo>
                <a:lnTo>
                  <a:pt x="1133" y="1471"/>
                </a:lnTo>
                <a:lnTo>
                  <a:pt x="1129" y="1480"/>
                </a:lnTo>
                <a:lnTo>
                  <a:pt x="1128" y="1480"/>
                </a:lnTo>
                <a:lnTo>
                  <a:pt x="1130" y="1471"/>
                </a:lnTo>
                <a:lnTo>
                  <a:pt x="1118" y="1472"/>
                </a:lnTo>
                <a:lnTo>
                  <a:pt x="1111" y="1492"/>
                </a:lnTo>
                <a:lnTo>
                  <a:pt x="1092" y="1495"/>
                </a:lnTo>
                <a:lnTo>
                  <a:pt x="1086" y="1494"/>
                </a:lnTo>
                <a:lnTo>
                  <a:pt x="1084" y="1491"/>
                </a:lnTo>
                <a:lnTo>
                  <a:pt x="1082" y="1488"/>
                </a:lnTo>
                <a:lnTo>
                  <a:pt x="1079" y="1461"/>
                </a:lnTo>
                <a:lnTo>
                  <a:pt x="1078" y="1456"/>
                </a:lnTo>
                <a:lnTo>
                  <a:pt x="1075" y="1453"/>
                </a:lnTo>
                <a:lnTo>
                  <a:pt x="1077" y="1453"/>
                </a:lnTo>
                <a:lnTo>
                  <a:pt x="1084" y="1456"/>
                </a:lnTo>
                <a:lnTo>
                  <a:pt x="1087" y="1490"/>
                </a:lnTo>
                <a:lnTo>
                  <a:pt x="1088" y="1492"/>
                </a:lnTo>
                <a:lnTo>
                  <a:pt x="1091" y="1494"/>
                </a:lnTo>
                <a:lnTo>
                  <a:pt x="1091" y="1490"/>
                </a:lnTo>
                <a:lnTo>
                  <a:pt x="1108" y="1488"/>
                </a:lnTo>
                <a:lnTo>
                  <a:pt x="1113" y="1471"/>
                </a:lnTo>
                <a:lnTo>
                  <a:pt x="1116" y="1471"/>
                </a:lnTo>
                <a:lnTo>
                  <a:pt x="1116" y="1469"/>
                </a:lnTo>
                <a:lnTo>
                  <a:pt x="1116" y="1467"/>
                </a:lnTo>
                <a:lnTo>
                  <a:pt x="1113" y="1467"/>
                </a:lnTo>
                <a:lnTo>
                  <a:pt x="1113" y="1464"/>
                </a:lnTo>
                <a:lnTo>
                  <a:pt x="1111" y="1464"/>
                </a:lnTo>
                <a:lnTo>
                  <a:pt x="1110" y="1462"/>
                </a:lnTo>
                <a:lnTo>
                  <a:pt x="1111" y="1461"/>
                </a:lnTo>
                <a:lnTo>
                  <a:pt x="1110" y="1460"/>
                </a:lnTo>
                <a:lnTo>
                  <a:pt x="1100" y="1464"/>
                </a:lnTo>
                <a:lnTo>
                  <a:pt x="1099" y="1464"/>
                </a:lnTo>
                <a:lnTo>
                  <a:pt x="1110" y="1458"/>
                </a:lnTo>
                <a:lnTo>
                  <a:pt x="1109" y="1458"/>
                </a:lnTo>
                <a:lnTo>
                  <a:pt x="1109" y="1457"/>
                </a:lnTo>
                <a:lnTo>
                  <a:pt x="1108" y="1457"/>
                </a:lnTo>
                <a:lnTo>
                  <a:pt x="1107" y="1457"/>
                </a:lnTo>
                <a:lnTo>
                  <a:pt x="1105" y="1457"/>
                </a:lnTo>
                <a:lnTo>
                  <a:pt x="1103" y="1456"/>
                </a:lnTo>
                <a:lnTo>
                  <a:pt x="1102" y="1455"/>
                </a:lnTo>
                <a:lnTo>
                  <a:pt x="1101" y="1455"/>
                </a:lnTo>
                <a:lnTo>
                  <a:pt x="1101" y="1456"/>
                </a:lnTo>
                <a:lnTo>
                  <a:pt x="1100" y="1456"/>
                </a:lnTo>
                <a:lnTo>
                  <a:pt x="1099" y="1455"/>
                </a:lnTo>
                <a:lnTo>
                  <a:pt x="1094" y="1458"/>
                </a:lnTo>
                <a:lnTo>
                  <a:pt x="1097" y="1454"/>
                </a:lnTo>
                <a:lnTo>
                  <a:pt x="1099" y="1453"/>
                </a:lnTo>
                <a:lnTo>
                  <a:pt x="1100" y="1452"/>
                </a:lnTo>
                <a:lnTo>
                  <a:pt x="1099" y="1450"/>
                </a:lnTo>
                <a:lnTo>
                  <a:pt x="1092" y="1457"/>
                </a:lnTo>
                <a:lnTo>
                  <a:pt x="1092" y="1456"/>
                </a:lnTo>
                <a:lnTo>
                  <a:pt x="1099" y="1449"/>
                </a:lnTo>
                <a:lnTo>
                  <a:pt x="1104" y="1443"/>
                </a:lnTo>
                <a:lnTo>
                  <a:pt x="1102" y="1441"/>
                </a:lnTo>
                <a:lnTo>
                  <a:pt x="1100" y="1445"/>
                </a:lnTo>
                <a:lnTo>
                  <a:pt x="1094" y="1450"/>
                </a:lnTo>
                <a:lnTo>
                  <a:pt x="1090" y="1446"/>
                </a:lnTo>
                <a:lnTo>
                  <a:pt x="1096" y="1437"/>
                </a:lnTo>
                <a:lnTo>
                  <a:pt x="1095" y="1435"/>
                </a:lnTo>
                <a:lnTo>
                  <a:pt x="1093" y="1437"/>
                </a:lnTo>
                <a:lnTo>
                  <a:pt x="1087" y="1444"/>
                </a:lnTo>
                <a:lnTo>
                  <a:pt x="1080" y="1452"/>
                </a:lnTo>
                <a:lnTo>
                  <a:pt x="1078" y="1449"/>
                </a:lnTo>
                <a:lnTo>
                  <a:pt x="1085" y="1441"/>
                </a:lnTo>
                <a:lnTo>
                  <a:pt x="1083" y="1439"/>
                </a:lnTo>
                <a:lnTo>
                  <a:pt x="1082" y="1439"/>
                </a:lnTo>
                <a:lnTo>
                  <a:pt x="1082" y="1440"/>
                </a:lnTo>
                <a:lnTo>
                  <a:pt x="1082" y="1439"/>
                </a:lnTo>
                <a:lnTo>
                  <a:pt x="1083" y="1438"/>
                </a:lnTo>
                <a:lnTo>
                  <a:pt x="1080" y="1437"/>
                </a:lnTo>
                <a:lnTo>
                  <a:pt x="1080" y="1436"/>
                </a:lnTo>
                <a:lnTo>
                  <a:pt x="1082" y="1435"/>
                </a:lnTo>
                <a:lnTo>
                  <a:pt x="1082" y="1433"/>
                </a:lnTo>
                <a:lnTo>
                  <a:pt x="1082" y="1432"/>
                </a:lnTo>
                <a:lnTo>
                  <a:pt x="1082" y="1431"/>
                </a:lnTo>
                <a:lnTo>
                  <a:pt x="1080" y="1430"/>
                </a:lnTo>
                <a:lnTo>
                  <a:pt x="1079" y="1431"/>
                </a:lnTo>
                <a:lnTo>
                  <a:pt x="1080" y="1431"/>
                </a:lnTo>
                <a:lnTo>
                  <a:pt x="1079" y="1432"/>
                </a:lnTo>
                <a:lnTo>
                  <a:pt x="1079" y="1431"/>
                </a:lnTo>
                <a:lnTo>
                  <a:pt x="1078" y="1432"/>
                </a:lnTo>
                <a:lnTo>
                  <a:pt x="1077" y="1432"/>
                </a:lnTo>
                <a:lnTo>
                  <a:pt x="1079" y="1430"/>
                </a:lnTo>
                <a:lnTo>
                  <a:pt x="1079" y="1429"/>
                </a:lnTo>
                <a:lnTo>
                  <a:pt x="1079" y="1428"/>
                </a:lnTo>
                <a:lnTo>
                  <a:pt x="1082" y="1428"/>
                </a:lnTo>
                <a:lnTo>
                  <a:pt x="1082" y="1427"/>
                </a:lnTo>
                <a:lnTo>
                  <a:pt x="1082" y="1425"/>
                </a:lnTo>
                <a:lnTo>
                  <a:pt x="1082" y="1424"/>
                </a:lnTo>
                <a:lnTo>
                  <a:pt x="1082" y="1423"/>
                </a:lnTo>
                <a:lnTo>
                  <a:pt x="1076" y="1424"/>
                </a:lnTo>
                <a:lnTo>
                  <a:pt x="1076" y="1423"/>
                </a:lnTo>
                <a:lnTo>
                  <a:pt x="1074" y="1423"/>
                </a:lnTo>
                <a:lnTo>
                  <a:pt x="1072" y="1421"/>
                </a:lnTo>
                <a:lnTo>
                  <a:pt x="1077" y="1420"/>
                </a:lnTo>
                <a:lnTo>
                  <a:pt x="1076" y="1416"/>
                </a:lnTo>
                <a:lnTo>
                  <a:pt x="1077" y="1416"/>
                </a:lnTo>
                <a:lnTo>
                  <a:pt x="1079" y="1415"/>
                </a:lnTo>
                <a:lnTo>
                  <a:pt x="1079" y="1413"/>
                </a:lnTo>
                <a:lnTo>
                  <a:pt x="1078" y="1413"/>
                </a:lnTo>
                <a:lnTo>
                  <a:pt x="1077" y="1413"/>
                </a:lnTo>
                <a:lnTo>
                  <a:pt x="1075" y="1413"/>
                </a:lnTo>
                <a:lnTo>
                  <a:pt x="1074" y="1413"/>
                </a:lnTo>
                <a:lnTo>
                  <a:pt x="1075" y="1412"/>
                </a:lnTo>
                <a:lnTo>
                  <a:pt x="1075" y="1413"/>
                </a:lnTo>
                <a:lnTo>
                  <a:pt x="1076" y="1413"/>
                </a:lnTo>
                <a:lnTo>
                  <a:pt x="1077" y="1413"/>
                </a:lnTo>
                <a:lnTo>
                  <a:pt x="1078" y="1413"/>
                </a:lnTo>
                <a:lnTo>
                  <a:pt x="1079" y="1413"/>
                </a:lnTo>
                <a:lnTo>
                  <a:pt x="1079" y="1412"/>
                </a:lnTo>
                <a:lnTo>
                  <a:pt x="1080" y="1412"/>
                </a:lnTo>
                <a:lnTo>
                  <a:pt x="1080" y="1411"/>
                </a:lnTo>
                <a:lnTo>
                  <a:pt x="1079" y="1411"/>
                </a:lnTo>
                <a:lnTo>
                  <a:pt x="1079" y="1410"/>
                </a:lnTo>
                <a:lnTo>
                  <a:pt x="1075" y="1410"/>
                </a:lnTo>
                <a:lnTo>
                  <a:pt x="1076" y="1405"/>
                </a:lnTo>
                <a:lnTo>
                  <a:pt x="1077" y="1405"/>
                </a:lnTo>
                <a:lnTo>
                  <a:pt x="1077" y="1404"/>
                </a:lnTo>
                <a:lnTo>
                  <a:pt x="1083" y="1399"/>
                </a:lnTo>
                <a:lnTo>
                  <a:pt x="1084" y="1399"/>
                </a:lnTo>
                <a:lnTo>
                  <a:pt x="1086" y="1397"/>
                </a:lnTo>
                <a:lnTo>
                  <a:pt x="1087" y="1397"/>
                </a:lnTo>
                <a:lnTo>
                  <a:pt x="1094" y="1391"/>
                </a:lnTo>
                <a:lnTo>
                  <a:pt x="1094" y="1390"/>
                </a:lnTo>
                <a:lnTo>
                  <a:pt x="1095" y="1389"/>
                </a:lnTo>
                <a:lnTo>
                  <a:pt x="1105" y="1381"/>
                </a:lnTo>
                <a:lnTo>
                  <a:pt x="1105" y="1382"/>
                </a:lnTo>
                <a:lnTo>
                  <a:pt x="1108" y="1386"/>
                </a:lnTo>
                <a:lnTo>
                  <a:pt x="1099" y="1393"/>
                </a:lnTo>
                <a:lnTo>
                  <a:pt x="1101" y="1396"/>
                </a:lnTo>
                <a:lnTo>
                  <a:pt x="1100" y="1397"/>
                </a:lnTo>
                <a:lnTo>
                  <a:pt x="1101" y="1398"/>
                </a:lnTo>
                <a:lnTo>
                  <a:pt x="1104" y="1400"/>
                </a:lnTo>
                <a:lnTo>
                  <a:pt x="1109" y="1395"/>
                </a:lnTo>
                <a:lnTo>
                  <a:pt x="1115" y="1388"/>
                </a:lnTo>
                <a:lnTo>
                  <a:pt x="1119" y="1383"/>
                </a:lnTo>
                <a:lnTo>
                  <a:pt x="1117" y="1381"/>
                </a:lnTo>
                <a:lnTo>
                  <a:pt x="1115" y="1378"/>
                </a:lnTo>
                <a:lnTo>
                  <a:pt x="1110" y="1381"/>
                </a:lnTo>
                <a:lnTo>
                  <a:pt x="1109" y="1380"/>
                </a:lnTo>
                <a:lnTo>
                  <a:pt x="1108" y="1379"/>
                </a:lnTo>
                <a:lnTo>
                  <a:pt x="1117" y="1371"/>
                </a:lnTo>
                <a:lnTo>
                  <a:pt x="1124" y="1366"/>
                </a:lnTo>
                <a:lnTo>
                  <a:pt x="1125" y="1365"/>
                </a:lnTo>
                <a:lnTo>
                  <a:pt x="1126" y="1366"/>
                </a:lnTo>
                <a:lnTo>
                  <a:pt x="1127" y="1366"/>
                </a:lnTo>
                <a:lnTo>
                  <a:pt x="1127" y="1365"/>
                </a:lnTo>
                <a:lnTo>
                  <a:pt x="1127" y="1366"/>
                </a:lnTo>
                <a:lnTo>
                  <a:pt x="1128" y="1366"/>
                </a:lnTo>
                <a:lnTo>
                  <a:pt x="1129" y="1365"/>
                </a:lnTo>
                <a:lnTo>
                  <a:pt x="1132" y="1364"/>
                </a:lnTo>
                <a:lnTo>
                  <a:pt x="1134" y="1365"/>
                </a:lnTo>
                <a:lnTo>
                  <a:pt x="1136" y="1366"/>
                </a:lnTo>
                <a:lnTo>
                  <a:pt x="1137" y="1363"/>
                </a:lnTo>
                <a:lnTo>
                  <a:pt x="1127" y="1360"/>
                </a:lnTo>
                <a:lnTo>
                  <a:pt x="1129" y="1354"/>
                </a:lnTo>
                <a:lnTo>
                  <a:pt x="1141" y="1358"/>
                </a:lnTo>
                <a:lnTo>
                  <a:pt x="1142" y="1354"/>
                </a:lnTo>
                <a:lnTo>
                  <a:pt x="1133" y="1351"/>
                </a:lnTo>
                <a:lnTo>
                  <a:pt x="1134" y="1346"/>
                </a:lnTo>
                <a:lnTo>
                  <a:pt x="1145" y="1351"/>
                </a:lnTo>
                <a:lnTo>
                  <a:pt x="1147" y="1346"/>
                </a:lnTo>
                <a:lnTo>
                  <a:pt x="1137" y="1343"/>
                </a:lnTo>
                <a:lnTo>
                  <a:pt x="1138" y="1337"/>
                </a:lnTo>
                <a:lnTo>
                  <a:pt x="1150" y="1341"/>
                </a:lnTo>
                <a:lnTo>
                  <a:pt x="1154" y="1343"/>
                </a:lnTo>
                <a:lnTo>
                  <a:pt x="1154" y="1341"/>
                </a:lnTo>
                <a:lnTo>
                  <a:pt x="1159" y="1343"/>
                </a:lnTo>
                <a:lnTo>
                  <a:pt x="1160" y="1340"/>
                </a:lnTo>
                <a:lnTo>
                  <a:pt x="1142" y="1333"/>
                </a:lnTo>
                <a:lnTo>
                  <a:pt x="1143" y="1329"/>
                </a:lnTo>
                <a:lnTo>
                  <a:pt x="1154" y="1332"/>
                </a:lnTo>
                <a:lnTo>
                  <a:pt x="1154" y="1330"/>
                </a:lnTo>
                <a:lnTo>
                  <a:pt x="1155" y="1329"/>
                </a:lnTo>
                <a:lnTo>
                  <a:pt x="1145" y="1324"/>
                </a:lnTo>
                <a:lnTo>
                  <a:pt x="1146" y="1322"/>
                </a:lnTo>
                <a:lnTo>
                  <a:pt x="1147" y="1320"/>
                </a:lnTo>
                <a:lnTo>
                  <a:pt x="1158" y="1324"/>
                </a:lnTo>
                <a:lnTo>
                  <a:pt x="1159" y="1320"/>
                </a:lnTo>
                <a:lnTo>
                  <a:pt x="1150" y="1315"/>
                </a:lnTo>
                <a:lnTo>
                  <a:pt x="1151" y="1312"/>
                </a:lnTo>
                <a:lnTo>
                  <a:pt x="1152" y="1310"/>
                </a:lnTo>
                <a:lnTo>
                  <a:pt x="1162" y="1314"/>
                </a:lnTo>
                <a:lnTo>
                  <a:pt x="1163" y="1311"/>
                </a:lnTo>
                <a:lnTo>
                  <a:pt x="1164" y="1307"/>
                </a:lnTo>
                <a:lnTo>
                  <a:pt x="1166" y="1306"/>
                </a:lnTo>
                <a:lnTo>
                  <a:pt x="1166" y="1304"/>
                </a:lnTo>
                <a:lnTo>
                  <a:pt x="1161" y="1303"/>
                </a:lnTo>
                <a:lnTo>
                  <a:pt x="1161" y="1302"/>
                </a:lnTo>
                <a:lnTo>
                  <a:pt x="1164" y="1303"/>
                </a:lnTo>
                <a:lnTo>
                  <a:pt x="1166" y="1303"/>
                </a:lnTo>
                <a:lnTo>
                  <a:pt x="1164" y="1303"/>
                </a:lnTo>
                <a:lnTo>
                  <a:pt x="1166" y="1303"/>
                </a:lnTo>
                <a:lnTo>
                  <a:pt x="1166" y="1304"/>
                </a:lnTo>
                <a:lnTo>
                  <a:pt x="1167" y="1303"/>
                </a:lnTo>
                <a:lnTo>
                  <a:pt x="1168" y="1303"/>
                </a:lnTo>
                <a:lnTo>
                  <a:pt x="1169" y="1302"/>
                </a:lnTo>
                <a:lnTo>
                  <a:pt x="1168" y="1301"/>
                </a:lnTo>
                <a:lnTo>
                  <a:pt x="1159" y="1296"/>
                </a:lnTo>
                <a:lnTo>
                  <a:pt x="1161" y="1291"/>
                </a:lnTo>
                <a:lnTo>
                  <a:pt x="1170" y="1296"/>
                </a:lnTo>
                <a:lnTo>
                  <a:pt x="1172" y="1291"/>
                </a:lnTo>
                <a:lnTo>
                  <a:pt x="1163" y="1287"/>
                </a:lnTo>
                <a:lnTo>
                  <a:pt x="1166" y="1282"/>
                </a:lnTo>
                <a:lnTo>
                  <a:pt x="1175" y="1286"/>
                </a:lnTo>
                <a:lnTo>
                  <a:pt x="1176" y="1286"/>
                </a:lnTo>
                <a:lnTo>
                  <a:pt x="1176" y="1285"/>
                </a:lnTo>
                <a:lnTo>
                  <a:pt x="1176" y="1284"/>
                </a:lnTo>
                <a:lnTo>
                  <a:pt x="1178" y="1279"/>
                </a:lnTo>
                <a:lnTo>
                  <a:pt x="1177" y="1278"/>
                </a:lnTo>
                <a:lnTo>
                  <a:pt x="1175" y="1277"/>
                </a:lnTo>
                <a:lnTo>
                  <a:pt x="1174" y="1276"/>
                </a:lnTo>
                <a:lnTo>
                  <a:pt x="1174" y="1277"/>
                </a:lnTo>
                <a:lnTo>
                  <a:pt x="1171" y="1276"/>
                </a:lnTo>
                <a:lnTo>
                  <a:pt x="1180" y="1264"/>
                </a:lnTo>
                <a:lnTo>
                  <a:pt x="1182" y="1264"/>
                </a:lnTo>
                <a:lnTo>
                  <a:pt x="1185" y="1267"/>
                </a:lnTo>
                <a:lnTo>
                  <a:pt x="1185" y="1265"/>
                </a:lnTo>
                <a:lnTo>
                  <a:pt x="1186" y="1265"/>
                </a:lnTo>
                <a:lnTo>
                  <a:pt x="1184" y="1264"/>
                </a:lnTo>
                <a:lnTo>
                  <a:pt x="1185" y="1263"/>
                </a:lnTo>
                <a:lnTo>
                  <a:pt x="1186" y="1264"/>
                </a:lnTo>
                <a:lnTo>
                  <a:pt x="1187" y="1264"/>
                </a:lnTo>
                <a:lnTo>
                  <a:pt x="1186" y="1263"/>
                </a:lnTo>
                <a:lnTo>
                  <a:pt x="1186" y="1262"/>
                </a:lnTo>
                <a:lnTo>
                  <a:pt x="1186" y="1260"/>
                </a:lnTo>
                <a:lnTo>
                  <a:pt x="1186" y="1261"/>
                </a:lnTo>
                <a:lnTo>
                  <a:pt x="1187" y="1261"/>
                </a:lnTo>
                <a:lnTo>
                  <a:pt x="1187" y="1260"/>
                </a:lnTo>
                <a:lnTo>
                  <a:pt x="1187" y="1259"/>
                </a:lnTo>
                <a:lnTo>
                  <a:pt x="1191" y="1257"/>
                </a:lnTo>
                <a:lnTo>
                  <a:pt x="1192" y="1257"/>
                </a:lnTo>
                <a:lnTo>
                  <a:pt x="1192" y="1256"/>
                </a:lnTo>
                <a:lnTo>
                  <a:pt x="1193" y="1256"/>
                </a:lnTo>
                <a:lnTo>
                  <a:pt x="1195" y="1256"/>
                </a:lnTo>
                <a:lnTo>
                  <a:pt x="1196" y="1256"/>
                </a:lnTo>
                <a:lnTo>
                  <a:pt x="1197" y="1256"/>
                </a:lnTo>
                <a:lnTo>
                  <a:pt x="1199" y="1256"/>
                </a:lnTo>
                <a:lnTo>
                  <a:pt x="1199" y="1257"/>
                </a:lnTo>
                <a:lnTo>
                  <a:pt x="1200" y="1259"/>
                </a:lnTo>
                <a:lnTo>
                  <a:pt x="1200" y="1260"/>
                </a:lnTo>
                <a:lnTo>
                  <a:pt x="1202" y="1261"/>
                </a:lnTo>
                <a:lnTo>
                  <a:pt x="1204" y="1260"/>
                </a:lnTo>
                <a:lnTo>
                  <a:pt x="1205" y="1259"/>
                </a:lnTo>
                <a:lnTo>
                  <a:pt x="1205" y="1257"/>
                </a:lnTo>
                <a:lnTo>
                  <a:pt x="1207" y="1255"/>
                </a:lnTo>
                <a:lnTo>
                  <a:pt x="1208" y="1255"/>
                </a:lnTo>
                <a:lnTo>
                  <a:pt x="1211" y="1255"/>
                </a:lnTo>
                <a:lnTo>
                  <a:pt x="1211" y="1256"/>
                </a:lnTo>
                <a:lnTo>
                  <a:pt x="1212" y="1256"/>
                </a:lnTo>
                <a:lnTo>
                  <a:pt x="1213" y="1256"/>
                </a:lnTo>
                <a:lnTo>
                  <a:pt x="1214" y="1257"/>
                </a:lnTo>
                <a:lnTo>
                  <a:pt x="1216" y="1257"/>
                </a:lnTo>
                <a:lnTo>
                  <a:pt x="1216" y="1254"/>
                </a:lnTo>
                <a:lnTo>
                  <a:pt x="1218" y="1254"/>
                </a:lnTo>
                <a:lnTo>
                  <a:pt x="1221" y="1253"/>
                </a:lnTo>
                <a:lnTo>
                  <a:pt x="1222" y="1253"/>
                </a:lnTo>
                <a:lnTo>
                  <a:pt x="1222" y="1254"/>
                </a:lnTo>
                <a:lnTo>
                  <a:pt x="1224" y="1254"/>
                </a:lnTo>
                <a:lnTo>
                  <a:pt x="1225" y="1254"/>
                </a:lnTo>
                <a:lnTo>
                  <a:pt x="1225" y="1252"/>
                </a:lnTo>
                <a:lnTo>
                  <a:pt x="1233" y="1251"/>
                </a:lnTo>
                <a:lnTo>
                  <a:pt x="1236" y="1251"/>
                </a:lnTo>
                <a:lnTo>
                  <a:pt x="1238" y="1251"/>
                </a:lnTo>
                <a:lnTo>
                  <a:pt x="1238" y="1252"/>
                </a:lnTo>
                <a:lnTo>
                  <a:pt x="1239" y="1252"/>
                </a:lnTo>
                <a:lnTo>
                  <a:pt x="1241" y="1251"/>
                </a:lnTo>
                <a:lnTo>
                  <a:pt x="1242" y="1251"/>
                </a:lnTo>
                <a:lnTo>
                  <a:pt x="1243" y="1252"/>
                </a:lnTo>
                <a:lnTo>
                  <a:pt x="1243" y="1251"/>
                </a:lnTo>
                <a:lnTo>
                  <a:pt x="1243" y="1249"/>
                </a:lnTo>
                <a:lnTo>
                  <a:pt x="1249" y="1249"/>
                </a:lnTo>
                <a:lnTo>
                  <a:pt x="1250" y="1249"/>
                </a:lnTo>
                <a:lnTo>
                  <a:pt x="1243" y="1249"/>
                </a:lnTo>
                <a:lnTo>
                  <a:pt x="1243" y="1251"/>
                </a:lnTo>
                <a:lnTo>
                  <a:pt x="1250" y="1252"/>
                </a:lnTo>
                <a:lnTo>
                  <a:pt x="1250" y="1249"/>
                </a:lnTo>
                <a:lnTo>
                  <a:pt x="1251" y="1249"/>
                </a:lnTo>
                <a:lnTo>
                  <a:pt x="1253" y="1249"/>
                </a:lnTo>
                <a:lnTo>
                  <a:pt x="1255" y="1249"/>
                </a:lnTo>
                <a:lnTo>
                  <a:pt x="1256" y="1249"/>
                </a:lnTo>
                <a:lnTo>
                  <a:pt x="1256" y="1248"/>
                </a:lnTo>
                <a:lnTo>
                  <a:pt x="1258" y="1249"/>
                </a:lnTo>
                <a:lnTo>
                  <a:pt x="1258" y="1248"/>
                </a:lnTo>
                <a:lnTo>
                  <a:pt x="1259" y="1248"/>
                </a:lnTo>
                <a:lnTo>
                  <a:pt x="1258" y="1248"/>
                </a:lnTo>
                <a:lnTo>
                  <a:pt x="1258" y="1251"/>
                </a:lnTo>
                <a:lnTo>
                  <a:pt x="1259" y="1252"/>
                </a:lnTo>
                <a:lnTo>
                  <a:pt x="1259" y="1249"/>
                </a:lnTo>
                <a:lnTo>
                  <a:pt x="1259" y="1252"/>
                </a:lnTo>
                <a:lnTo>
                  <a:pt x="1260" y="1252"/>
                </a:lnTo>
                <a:lnTo>
                  <a:pt x="1260" y="1249"/>
                </a:lnTo>
                <a:lnTo>
                  <a:pt x="1260" y="1252"/>
                </a:lnTo>
                <a:lnTo>
                  <a:pt x="1260" y="1251"/>
                </a:lnTo>
                <a:lnTo>
                  <a:pt x="1261" y="1251"/>
                </a:lnTo>
                <a:lnTo>
                  <a:pt x="1261" y="1249"/>
                </a:lnTo>
                <a:lnTo>
                  <a:pt x="1261" y="1248"/>
                </a:lnTo>
                <a:lnTo>
                  <a:pt x="1259" y="1248"/>
                </a:lnTo>
                <a:lnTo>
                  <a:pt x="1261" y="1248"/>
                </a:lnTo>
                <a:lnTo>
                  <a:pt x="1261" y="1249"/>
                </a:lnTo>
                <a:lnTo>
                  <a:pt x="1261" y="1251"/>
                </a:lnTo>
                <a:lnTo>
                  <a:pt x="1260" y="1254"/>
                </a:lnTo>
                <a:lnTo>
                  <a:pt x="1260" y="1255"/>
                </a:lnTo>
                <a:lnTo>
                  <a:pt x="1261" y="1255"/>
                </a:lnTo>
                <a:lnTo>
                  <a:pt x="1261" y="1256"/>
                </a:lnTo>
                <a:lnTo>
                  <a:pt x="1262" y="1257"/>
                </a:lnTo>
                <a:lnTo>
                  <a:pt x="1262" y="1259"/>
                </a:lnTo>
                <a:lnTo>
                  <a:pt x="1266" y="1260"/>
                </a:lnTo>
                <a:lnTo>
                  <a:pt x="1266" y="1259"/>
                </a:lnTo>
                <a:lnTo>
                  <a:pt x="1267" y="1259"/>
                </a:lnTo>
                <a:lnTo>
                  <a:pt x="1266" y="1265"/>
                </a:lnTo>
                <a:lnTo>
                  <a:pt x="1267" y="1267"/>
                </a:lnTo>
                <a:lnTo>
                  <a:pt x="1267" y="1265"/>
                </a:lnTo>
                <a:lnTo>
                  <a:pt x="1268" y="1263"/>
                </a:lnTo>
                <a:lnTo>
                  <a:pt x="1271" y="1255"/>
                </a:lnTo>
                <a:lnTo>
                  <a:pt x="1272" y="1256"/>
                </a:lnTo>
                <a:lnTo>
                  <a:pt x="1268" y="1268"/>
                </a:lnTo>
                <a:lnTo>
                  <a:pt x="1269" y="1269"/>
                </a:lnTo>
                <a:lnTo>
                  <a:pt x="1270" y="1270"/>
                </a:lnTo>
                <a:lnTo>
                  <a:pt x="1271" y="1271"/>
                </a:lnTo>
                <a:lnTo>
                  <a:pt x="1274" y="1267"/>
                </a:lnTo>
                <a:lnTo>
                  <a:pt x="1275" y="1267"/>
                </a:lnTo>
                <a:lnTo>
                  <a:pt x="1272" y="1272"/>
                </a:lnTo>
                <a:lnTo>
                  <a:pt x="1272" y="1273"/>
                </a:lnTo>
                <a:lnTo>
                  <a:pt x="1274" y="1273"/>
                </a:lnTo>
                <a:lnTo>
                  <a:pt x="1275" y="1273"/>
                </a:lnTo>
                <a:lnTo>
                  <a:pt x="1275" y="1272"/>
                </a:lnTo>
                <a:lnTo>
                  <a:pt x="1278" y="1274"/>
                </a:lnTo>
                <a:lnTo>
                  <a:pt x="1274" y="1284"/>
                </a:lnTo>
                <a:lnTo>
                  <a:pt x="1272" y="1286"/>
                </a:lnTo>
                <a:lnTo>
                  <a:pt x="1274" y="1287"/>
                </a:lnTo>
                <a:lnTo>
                  <a:pt x="1275" y="1287"/>
                </a:lnTo>
                <a:lnTo>
                  <a:pt x="1276" y="1285"/>
                </a:lnTo>
                <a:lnTo>
                  <a:pt x="1279" y="1277"/>
                </a:lnTo>
                <a:lnTo>
                  <a:pt x="1280" y="1277"/>
                </a:lnTo>
                <a:lnTo>
                  <a:pt x="1281" y="1278"/>
                </a:lnTo>
                <a:lnTo>
                  <a:pt x="1283" y="1279"/>
                </a:lnTo>
                <a:lnTo>
                  <a:pt x="1284" y="1280"/>
                </a:lnTo>
                <a:lnTo>
                  <a:pt x="1286" y="1282"/>
                </a:lnTo>
                <a:lnTo>
                  <a:pt x="1287" y="1284"/>
                </a:lnTo>
                <a:lnTo>
                  <a:pt x="1288" y="1284"/>
                </a:lnTo>
                <a:lnTo>
                  <a:pt x="1287" y="1281"/>
                </a:lnTo>
                <a:lnTo>
                  <a:pt x="1286" y="1279"/>
                </a:lnTo>
                <a:lnTo>
                  <a:pt x="1284" y="1278"/>
                </a:lnTo>
                <a:lnTo>
                  <a:pt x="1283" y="1277"/>
                </a:lnTo>
                <a:lnTo>
                  <a:pt x="1283" y="1274"/>
                </a:lnTo>
                <a:lnTo>
                  <a:pt x="1285" y="1274"/>
                </a:lnTo>
                <a:lnTo>
                  <a:pt x="1286" y="1276"/>
                </a:lnTo>
                <a:lnTo>
                  <a:pt x="1292" y="1282"/>
                </a:lnTo>
                <a:lnTo>
                  <a:pt x="1294" y="1285"/>
                </a:lnTo>
                <a:lnTo>
                  <a:pt x="1295" y="1285"/>
                </a:lnTo>
                <a:lnTo>
                  <a:pt x="1295" y="1284"/>
                </a:lnTo>
                <a:lnTo>
                  <a:pt x="1287" y="1274"/>
                </a:lnTo>
                <a:lnTo>
                  <a:pt x="1284" y="1270"/>
                </a:lnTo>
                <a:lnTo>
                  <a:pt x="1286" y="1268"/>
                </a:lnTo>
                <a:lnTo>
                  <a:pt x="1287" y="1270"/>
                </a:lnTo>
                <a:lnTo>
                  <a:pt x="1300" y="1282"/>
                </a:lnTo>
                <a:lnTo>
                  <a:pt x="1302" y="1281"/>
                </a:lnTo>
                <a:lnTo>
                  <a:pt x="1289" y="1268"/>
                </a:lnTo>
                <a:lnTo>
                  <a:pt x="1286" y="1264"/>
                </a:lnTo>
                <a:lnTo>
                  <a:pt x="1287" y="1263"/>
                </a:lnTo>
                <a:lnTo>
                  <a:pt x="1291" y="1267"/>
                </a:lnTo>
                <a:lnTo>
                  <a:pt x="1303" y="1276"/>
                </a:lnTo>
                <a:lnTo>
                  <a:pt x="1304" y="1274"/>
                </a:lnTo>
                <a:lnTo>
                  <a:pt x="1304" y="1273"/>
                </a:lnTo>
                <a:lnTo>
                  <a:pt x="1293" y="1264"/>
                </a:lnTo>
                <a:lnTo>
                  <a:pt x="1288" y="1261"/>
                </a:lnTo>
                <a:lnTo>
                  <a:pt x="1289" y="1261"/>
                </a:lnTo>
                <a:lnTo>
                  <a:pt x="1293" y="1263"/>
                </a:lnTo>
                <a:lnTo>
                  <a:pt x="1294" y="1263"/>
                </a:lnTo>
                <a:lnTo>
                  <a:pt x="1295" y="1262"/>
                </a:lnTo>
                <a:lnTo>
                  <a:pt x="1294" y="1261"/>
                </a:lnTo>
                <a:lnTo>
                  <a:pt x="1284" y="1253"/>
                </a:lnTo>
                <a:lnTo>
                  <a:pt x="1278" y="1248"/>
                </a:lnTo>
                <a:lnTo>
                  <a:pt x="1279" y="1246"/>
                </a:lnTo>
                <a:lnTo>
                  <a:pt x="1284" y="1249"/>
                </a:lnTo>
                <a:lnTo>
                  <a:pt x="1287" y="1247"/>
                </a:lnTo>
                <a:lnTo>
                  <a:pt x="1284" y="1244"/>
                </a:lnTo>
                <a:lnTo>
                  <a:pt x="1278" y="1238"/>
                </a:lnTo>
                <a:lnTo>
                  <a:pt x="1280" y="1236"/>
                </a:lnTo>
                <a:lnTo>
                  <a:pt x="1285" y="1242"/>
                </a:lnTo>
                <a:lnTo>
                  <a:pt x="1289" y="1245"/>
                </a:lnTo>
                <a:lnTo>
                  <a:pt x="1292" y="1247"/>
                </a:lnTo>
                <a:lnTo>
                  <a:pt x="1294" y="1249"/>
                </a:lnTo>
                <a:lnTo>
                  <a:pt x="1294" y="1244"/>
                </a:lnTo>
                <a:lnTo>
                  <a:pt x="1294" y="1243"/>
                </a:lnTo>
                <a:lnTo>
                  <a:pt x="1286" y="1231"/>
                </a:lnTo>
                <a:lnTo>
                  <a:pt x="1288" y="1230"/>
                </a:lnTo>
                <a:lnTo>
                  <a:pt x="1296" y="1240"/>
                </a:lnTo>
                <a:lnTo>
                  <a:pt x="1297" y="1243"/>
                </a:lnTo>
                <a:lnTo>
                  <a:pt x="1297" y="1252"/>
                </a:lnTo>
                <a:lnTo>
                  <a:pt x="1299" y="1252"/>
                </a:lnTo>
                <a:lnTo>
                  <a:pt x="1299" y="1255"/>
                </a:lnTo>
                <a:lnTo>
                  <a:pt x="1310" y="1264"/>
                </a:lnTo>
                <a:lnTo>
                  <a:pt x="1310" y="1263"/>
                </a:lnTo>
                <a:lnTo>
                  <a:pt x="1311" y="1261"/>
                </a:lnTo>
                <a:lnTo>
                  <a:pt x="1306" y="1257"/>
                </a:lnTo>
                <a:lnTo>
                  <a:pt x="1302" y="1254"/>
                </a:lnTo>
                <a:lnTo>
                  <a:pt x="1303" y="1248"/>
                </a:lnTo>
                <a:lnTo>
                  <a:pt x="1302" y="1242"/>
                </a:lnTo>
                <a:lnTo>
                  <a:pt x="1301" y="1238"/>
                </a:lnTo>
                <a:lnTo>
                  <a:pt x="1300" y="1237"/>
                </a:lnTo>
                <a:lnTo>
                  <a:pt x="1300" y="1234"/>
                </a:lnTo>
                <a:lnTo>
                  <a:pt x="1300" y="1229"/>
                </a:lnTo>
                <a:lnTo>
                  <a:pt x="1301" y="1223"/>
                </a:lnTo>
                <a:lnTo>
                  <a:pt x="1301" y="1222"/>
                </a:lnTo>
                <a:lnTo>
                  <a:pt x="1300" y="1222"/>
                </a:lnTo>
                <a:lnTo>
                  <a:pt x="1299" y="1222"/>
                </a:lnTo>
                <a:lnTo>
                  <a:pt x="1299" y="1221"/>
                </a:lnTo>
                <a:lnTo>
                  <a:pt x="1300" y="1221"/>
                </a:lnTo>
                <a:lnTo>
                  <a:pt x="1301" y="1221"/>
                </a:lnTo>
                <a:lnTo>
                  <a:pt x="1301" y="1220"/>
                </a:lnTo>
                <a:lnTo>
                  <a:pt x="1300" y="1220"/>
                </a:lnTo>
                <a:lnTo>
                  <a:pt x="1301" y="1220"/>
                </a:lnTo>
                <a:lnTo>
                  <a:pt x="1302" y="1219"/>
                </a:lnTo>
                <a:lnTo>
                  <a:pt x="1300" y="1218"/>
                </a:lnTo>
                <a:lnTo>
                  <a:pt x="1301" y="1218"/>
                </a:lnTo>
                <a:lnTo>
                  <a:pt x="1302" y="1218"/>
                </a:lnTo>
                <a:lnTo>
                  <a:pt x="1303" y="1218"/>
                </a:lnTo>
                <a:lnTo>
                  <a:pt x="1302" y="1217"/>
                </a:lnTo>
                <a:lnTo>
                  <a:pt x="1303" y="1217"/>
                </a:lnTo>
                <a:lnTo>
                  <a:pt x="1303" y="1215"/>
                </a:lnTo>
                <a:lnTo>
                  <a:pt x="1304" y="1212"/>
                </a:lnTo>
                <a:lnTo>
                  <a:pt x="1304" y="1211"/>
                </a:lnTo>
                <a:lnTo>
                  <a:pt x="1304" y="1210"/>
                </a:lnTo>
                <a:lnTo>
                  <a:pt x="1304" y="1209"/>
                </a:lnTo>
                <a:lnTo>
                  <a:pt x="1305" y="1209"/>
                </a:lnTo>
                <a:lnTo>
                  <a:pt x="1305" y="1207"/>
                </a:lnTo>
                <a:lnTo>
                  <a:pt x="1306" y="1207"/>
                </a:lnTo>
                <a:lnTo>
                  <a:pt x="1305" y="1207"/>
                </a:lnTo>
                <a:lnTo>
                  <a:pt x="1305" y="1206"/>
                </a:lnTo>
                <a:lnTo>
                  <a:pt x="1304" y="1205"/>
                </a:lnTo>
                <a:lnTo>
                  <a:pt x="1306" y="1200"/>
                </a:lnTo>
                <a:lnTo>
                  <a:pt x="1308" y="1194"/>
                </a:lnTo>
                <a:lnTo>
                  <a:pt x="1310" y="1189"/>
                </a:lnTo>
                <a:lnTo>
                  <a:pt x="1311" y="1186"/>
                </a:lnTo>
                <a:lnTo>
                  <a:pt x="1311" y="1185"/>
                </a:lnTo>
                <a:lnTo>
                  <a:pt x="1312" y="1184"/>
                </a:lnTo>
                <a:lnTo>
                  <a:pt x="1311" y="1182"/>
                </a:lnTo>
                <a:lnTo>
                  <a:pt x="1313" y="1178"/>
                </a:lnTo>
                <a:lnTo>
                  <a:pt x="1314" y="1177"/>
                </a:lnTo>
                <a:lnTo>
                  <a:pt x="1312" y="1176"/>
                </a:lnTo>
                <a:lnTo>
                  <a:pt x="1311" y="1175"/>
                </a:lnTo>
                <a:lnTo>
                  <a:pt x="1312" y="1175"/>
                </a:lnTo>
                <a:lnTo>
                  <a:pt x="1314" y="1177"/>
                </a:lnTo>
                <a:lnTo>
                  <a:pt x="1316" y="1175"/>
                </a:lnTo>
                <a:lnTo>
                  <a:pt x="1317" y="1176"/>
                </a:lnTo>
                <a:lnTo>
                  <a:pt x="1317" y="1175"/>
                </a:lnTo>
                <a:lnTo>
                  <a:pt x="1318" y="1172"/>
                </a:lnTo>
                <a:lnTo>
                  <a:pt x="1316" y="1171"/>
                </a:lnTo>
                <a:lnTo>
                  <a:pt x="1314" y="1170"/>
                </a:lnTo>
                <a:lnTo>
                  <a:pt x="1316" y="1170"/>
                </a:lnTo>
                <a:lnTo>
                  <a:pt x="1316" y="1169"/>
                </a:lnTo>
                <a:lnTo>
                  <a:pt x="1314" y="1169"/>
                </a:lnTo>
                <a:lnTo>
                  <a:pt x="1316" y="1169"/>
                </a:lnTo>
                <a:lnTo>
                  <a:pt x="1316" y="1170"/>
                </a:lnTo>
                <a:lnTo>
                  <a:pt x="1314" y="1170"/>
                </a:lnTo>
                <a:lnTo>
                  <a:pt x="1316" y="1170"/>
                </a:lnTo>
                <a:lnTo>
                  <a:pt x="1316" y="1171"/>
                </a:lnTo>
                <a:lnTo>
                  <a:pt x="1318" y="1172"/>
                </a:lnTo>
                <a:lnTo>
                  <a:pt x="1319" y="1171"/>
                </a:lnTo>
                <a:lnTo>
                  <a:pt x="1321" y="1170"/>
                </a:lnTo>
                <a:lnTo>
                  <a:pt x="1321" y="1169"/>
                </a:lnTo>
                <a:lnTo>
                  <a:pt x="1320" y="1169"/>
                </a:lnTo>
                <a:lnTo>
                  <a:pt x="1320" y="1168"/>
                </a:lnTo>
                <a:lnTo>
                  <a:pt x="1320" y="1167"/>
                </a:lnTo>
                <a:lnTo>
                  <a:pt x="1320" y="1165"/>
                </a:lnTo>
                <a:lnTo>
                  <a:pt x="1320" y="1164"/>
                </a:lnTo>
                <a:lnTo>
                  <a:pt x="1321" y="1163"/>
                </a:lnTo>
                <a:lnTo>
                  <a:pt x="1319" y="1161"/>
                </a:lnTo>
                <a:lnTo>
                  <a:pt x="1321" y="1163"/>
                </a:lnTo>
                <a:lnTo>
                  <a:pt x="1325" y="1164"/>
                </a:lnTo>
                <a:lnTo>
                  <a:pt x="1325" y="1163"/>
                </a:lnTo>
                <a:lnTo>
                  <a:pt x="1325" y="1162"/>
                </a:lnTo>
                <a:lnTo>
                  <a:pt x="1322" y="1160"/>
                </a:lnTo>
                <a:lnTo>
                  <a:pt x="1322" y="1161"/>
                </a:lnTo>
                <a:lnTo>
                  <a:pt x="1321" y="1160"/>
                </a:lnTo>
                <a:lnTo>
                  <a:pt x="1322" y="1160"/>
                </a:lnTo>
                <a:lnTo>
                  <a:pt x="1325" y="1162"/>
                </a:lnTo>
                <a:lnTo>
                  <a:pt x="1322" y="1156"/>
                </a:lnTo>
                <a:lnTo>
                  <a:pt x="1326" y="1161"/>
                </a:lnTo>
                <a:lnTo>
                  <a:pt x="1326" y="1160"/>
                </a:lnTo>
                <a:lnTo>
                  <a:pt x="1325" y="1159"/>
                </a:lnTo>
                <a:lnTo>
                  <a:pt x="1326" y="1160"/>
                </a:lnTo>
                <a:lnTo>
                  <a:pt x="1328" y="1155"/>
                </a:lnTo>
                <a:lnTo>
                  <a:pt x="1329" y="1155"/>
                </a:lnTo>
                <a:lnTo>
                  <a:pt x="1331" y="1153"/>
                </a:lnTo>
                <a:lnTo>
                  <a:pt x="1331" y="1151"/>
                </a:lnTo>
                <a:lnTo>
                  <a:pt x="1334" y="1144"/>
                </a:lnTo>
                <a:lnTo>
                  <a:pt x="1335" y="1142"/>
                </a:lnTo>
                <a:lnTo>
                  <a:pt x="1334" y="1140"/>
                </a:lnTo>
                <a:lnTo>
                  <a:pt x="1334" y="1139"/>
                </a:lnTo>
                <a:lnTo>
                  <a:pt x="1335" y="1142"/>
                </a:lnTo>
                <a:lnTo>
                  <a:pt x="1336" y="1140"/>
                </a:lnTo>
                <a:lnTo>
                  <a:pt x="1337" y="1136"/>
                </a:lnTo>
                <a:lnTo>
                  <a:pt x="1335" y="1135"/>
                </a:lnTo>
                <a:lnTo>
                  <a:pt x="1336" y="1134"/>
                </a:lnTo>
                <a:lnTo>
                  <a:pt x="1337" y="1135"/>
                </a:lnTo>
                <a:lnTo>
                  <a:pt x="1338" y="1134"/>
                </a:lnTo>
                <a:lnTo>
                  <a:pt x="1339" y="1134"/>
                </a:lnTo>
                <a:lnTo>
                  <a:pt x="1343" y="1135"/>
                </a:lnTo>
                <a:lnTo>
                  <a:pt x="1350" y="1138"/>
                </a:lnTo>
                <a:lnTo>
                  <a:pt x="1352" y="1138"/>
                </a:lnTo>
                <a:lnTo>
                  <a:pt x="1353" y="1138"/>
                </a:lnTo>
                <a:lnTo>
                  <a:pt x="1354" y="1137"/>
                </a:lnTo>
                <a:lnTo>
                  <a:pt x="1354" y="1135"/>
                </a:lnTo>
                <a:lnTo>
                  <a:pt x="1352" y="1134"/>
                </a:lnTo>
                <a:lnTo>
                  <a:pt x="1352" y="1133"/>
                </a:lnTo>
                <a:lnTo>
                  <a:pt x="1344" y="1134"/>
                </a:lnTo>
                <a:lnTo>
                  <a:pt x="1343" y="1129"/>
                </a:lnTo>
                <a:lnTo>
                  <a:pt x="1339" y="1130"/>
                </a:lnTo>
                <a:lnTo>
                  <a:pt x="1337" y="1130"/>
                </a:lnTo>
                <a:lnTo>
                  <a:pt x="1337" y="1128"/>
                </a:lnTo>
                <a:lnTo>
                  <a:pt x="1337" y="1126"/>
                </a:lnTo>
                <a:lnTo>
                  <a:pt x="1337" y="1125"/>
                </a:lnTo>
                <a:lnTo>
                  <a:pt x="1338" y="1121"/>
                </a:lnTo>
                <a:lnTo>
                  <a:pt x="1339" y="1117"/>
                </a:lnTo>
                <a:lnTo>
                  <a:pt x="1339" y="1113"/>
                </a:lnTo>
                <a:lnTo>
                  <a:pt x="1339" y="1109"/>
                </a:lnTo>
                <a:lnTo>
                  <a:pt x="1338" y="1105"/>
                </a:lnTo>
                <a:lnTo>
                  <a:pt x="1337" y="1105"/>
                </a:lnTo>
                <a:lnTo>
                  <a:pt x="1336" y="1105"/>
                </a:lnTo>
                <a:lnTo>
                  <a:pt x="1336" y="1106"/>
                </a:lnTo>
                <a:lnTo>
                  <a:pt x="1335" y="1106"/>
                </a:lnTo>
                <a:lnTo>
                  <a:pt x="1335" y="1105"/>
                </a:lnTo>
                <a:lnTo>
                  <a:pt x="1335" y="1106"/>
                </a:lnTo>
                <a:lnTo>
                  <a:pt x="1334" y="1106"/>
                </a:lnTo>
                <a:lnTo>
                  <a:pt x="1333" y="1108"/>
                </a:lnTo>
                <a:lnTo>
                  <a:pt x="1333" y="1106"/>
                </a:lnTo>
                <a:lnTo>
                  <a:pt x="1334" y="1106"/>
                </a:lnTo>
                <a:lnTo>
                  <a:pt x="1334" y="1105"/>
                </a:lnTo>
                <a:lnTo>
                  <a:pt x="1335" y="1105"/>
                </a:lnTo>
                <a:lnTo>
                  <a:pt x="1336" y="1105"/>
                </a:lnTo>
                <a:lnTo>
                  <a:pt x="1337" y="1104"/>
                </a:lnTo>
                <a:lnTo>
                  <a:pt x="1338" y="1104"/>
                </a:lnTo>
                <a:lnTo>
                  <a:pt x="1338" y="1100"/>
                </a:lnTo>
                <a:lnTo>
                  <a:pt x="1337" y="1096"/>
                </a:lnTo>
                <a:lnTo>
                  <a:pt x="1335" y="1096"/>
                </a:lnTo>
                <a:lnTo>
                  <a:pt x="1331" y="1096"/>
                </a:lnTo>
                <a:lnTo>
                  <a:pt x="1331" y="1097"/>
                </a:lnTo>
                <a:lnTo>
                  <a:pt x="1330" y="1097"/>
                </a:lnTo>
                <a:lnTo>
                  <a:pt x="1329" y="1097"/>
                </a:lnTo>
                <a:lnTo>
                  <a:pt x="1328" y="1097"/>
                </a:lnTo>
                <a:lnTo>
                  <a:pt x="1328" y="1098"/>
                </a:lnTo>
                <a:lnTo>
                  <a:pt x="1328" y="1097"/>
                </a:lnTo>
                <a:lnTo>
                  <a:pt x="1328" y="1096"/>
                </a:lnTo>
                <a:lnTo>
                  <a:pt x="1328" y="1097"/>
                </a:lnTo>
                <a:lnTo>
                  <a:pt x="1329" y="1097"/>
                </a:lnTo>
                <a:lnTo>
                  <a:pt x="1329" y="1096"/>
                </a:lnTo>
                <a:lnTo>
                  <a:pt x="1331" y="1096"/>
                </a:lnTo>
                <a:lnTo>
                  <a:pt x="1335" y="1096"/>
                </a:lnTo>
                <a:lnTo>
                  <a:pt x="1337" y="1096"/>
                </a:lnTo>
                <a:lnTo>
                  <a:pt x="1336" y="1095"/>
                </a:lnTo>
                <a:lnTo>
                  <a:pt x="1335" y="1092"/>
                </a:lnTo>
                <a:lnTo>
                  <a:pt x="1334" y="1088"/>
                </a:lnTo>
                <a:lnTo>
                  <a:pt x="1334" y="1087"/>
                </a:lnTo>
                <a:lnTo>
                  <a:pt x="1334" y="1085"/>
                </a:lnTo>
                <a:lnTo>
                  <a:pt x="1334" y="1084"/>
                </a:lnTo>
                <a:lnTo>
                  <a:pt x="1334" y="1083"/>
                </a:lnTo>
                <a:lnTo>
                  <a:pt x="1334" y="1081"/>
                </a:lnTo>
                <a:lnTo>
                  <a:pt x="1335" y="1080"/>
                </a:lnTo>
                <a:lnTo>
                  <a:pt x="1335" y="1078"/>
                </a:lnTo>
                <a:lnTo>
                  <a:pt x="1336" y="1077"/>
                </a:lnTo>
                <a:lnTo>
                  <a:pt x="1336" y="1076"/>
                </a:lnTo>
                <a:lnTo>
                  <a:pt x="1337" y="1075"/>
                </a:lnTo>
                <a:lnTo>
                  <a:pt x="1339" y="1072"/>
                </a:lnTo>
                <a:lnTo>
                  <a:pt x="1342" y="1068"/>
                </a:lnTo>
                <a:lnTo>
                  <a:pt x="1343" y="1067"/>
                </a:lnTo>
                <a:lnTo>
                  <a:pt x="1343" y="1066"/>
                </a:lnTo>
                <a:lnTo>
                  <a:pt x="1344" y="1066"/>
                </a:lnTo>
                <a:lnTo>
                  <a:pt x="1344" y="1064"/>
                </a:lnTo>
                <a:lnTo>
                  <a:pt x="1345" y="1064"/>
                </a:lnTo>
                <a:lnTo>
                  <a:pt x="1345" y="1063"/>
                </a:lnTo>
                <a:lnTo>
                  <a:pt x="1346" y="1063"/>
                </a:lnTo>
                <a:lnTo>
                  <a:pt x="1346" y="1062"/>
                </a:lnTo>
                <a:lnTo>
                  <a:pt x="1347" y="1061"/>
                </a:lnTo>
                <a:lnTo>
                  <a:pt x="1348" y="1061"/>
                </a:lnTo>
                <a:lnTo>
                  <a:pt x="1348" y="1060"/>
                </a:lnTo>
                <a:lnTo>
                  <a:pt x="1350" y="1059"/>
                </a:lnTo>
                <a:lnTo>
                  <a:pt x="1351" y="1059"/>
                </a:lnTo>
                <a:lnTo>
                  <a:pt x="1351" y="1058"/>
                </a:lnTo>
                <a:lnTo>
                  <a:pt x="1352" y="1058"/>
                </a:lnTo>
                <a:lnTo>
                  <a:pt x="1352" y="1056"/>
                </a:lnTo>
                <a:lnTo>
                  <a:pt x="1353" y="1056"/>
                </a:lnTo>
                <a:lnTo>
                  <a:pt x="1353" y="1055"/>
                </a:lnTo>
                <a:lnTo>
                  <a:pt x="1354" y="1055"/>
                </a:lnTo>
                <a:lnTo>
                  <a:pt x="1355" y="1054"/>
                </a:lnTo>
                <a:lnTo>
                  <a:pt x="1356" y="1054"/>
                </a:lnTo>
                <a:lnTo>
                  <a:pt x="1358" y="1053"/>
                </a:lnTo>
                <a:lnTo>
                  <a:pt x="1359" y="1052"/>
                </a:lnTo>
                <a:lnTo>
                  <a:pt x="1364" y="1052"/>
                </a:lnTo>
                <a:lnTo>
                  <a:pt x="1367" y="1051"/>
                </a:lnTo>
                <a:lnTo>
                  <a:pt x="1368" y="1051"/>
                </a:lnTo>
                <a:lnTo>
                  <a:pt x="1369" y="1051"/>
                </a:lnTo>
                <a:lnTo>
                  <a:pt x="1370" y="1051"/>
                </a:lnTo>
                <a:lnTo>
                  <a:pt x="1371" y="1051"/>
                </a:lnTo>
                <a:lnTo>
                  <a:pt x="1372" y="1052"/>
                </a:lnTo>
                <a:lnTo>
                  <a:pt x="1373" y="1052"/>
                </a:lnTo>
                <a:lnTo>
                  <a:pt x="1375" y="1052"/>
                </a:lnTo>
                <a:lnTo>
                  <a:pt x="1377" y="1052"/>
                </a:lnTo>
                <a:lnTo>
                  <a:pt x="1378" y="1052"/>
                </a:lnTo>
                <a:lnTo>
                  <a:pt x="1378" y="1053"/>
                </a:lnTo>
                <a:lnTo>
                  <a:pt x="1379" y="1053"/>
                </a:lnTo>
                <a:lnTo>
                  <a:pt x="1380" y="1053"/>
                </a:lnTo>
                <a:lnTo>
                  <a:pt x="1381" y="1053"/>
                </a:lnTo>
                <a:lnTo>
                  <a:pt x="1381" y="1054"/>
                </a:lnTo>
                <a:lnTo>
                  <a:pt x="1383" y="1054"/>
                </a:lnTo>
                <a:lnTo>
                  <a:pt x="1387" y="1055"/>
                </a:lnTo>
                <a:lnTo>
                  <a:pt x="1388" y="1056"/>
                </a:lnTo>
                <a:lnTo>
                  <a:pt x="1389" y="1056"/>
                </a:lnTo>
                <a:lnTo>
                  <a:pt x="1392" y="1058"/>
                </a:lnTo>
                <a:lnTo>
                  <a:pt x="1393" y="1059"/>
                </a:lnTo>
                <a:lnTo>
                  <a:pt x="1395" y="1060"/>
                </a:lnTo>
                <a:lnTo>
                  <a:pt x="1396" y="1060"/>
                </a:lnTo>
                <a:lnTo>
                  <a:pt x="1397" y="1061"/>
                </a:lnTo>
                <a:lnTo>
                  <a:pt x="1398" y="1061"/>
                </a:lnTo>
                <a:lnTo>
                  <a:pt x="1401" y="1062"/>
                </a:lnTo>
                <a:lnTo>
                  <a:pt x="1402" y="1062"/>
                </a:lnTo>
                <a:lnTo>
                  <a:pt x="1403" y="1062"/>
                </a:lnTo>
                <a:lnTo>
                  <a:pt x="1403" y="1063"/>
                </a:lnTo>
                <a:lnTo>
                  <a:pt x="1404" y="1063"/>
                </a:lnTo>
                <a:lnTo>
                  <a:pt x="1404" y="1064"/>
                </a:lnTo>
                <a:lnTo>
                  <a:pt x="1405" y="1064"/>
                </a:lnTo>
                <a:lnTo>
                  <a:pt x="1405" y="1068"/>
                </a:lnTo>
                <a:lnTo>
                  <a:pt x="1404" y="1070"/>
                </a:lnTo>
                <a:lnTo>
                  <a:pt x="1403" y="1071"/>
                </a:lnTo>
                <a:lnTo>
                  <a:pt x="1402" y="1073"/>
                </a:lnTo>
                <a:lnTo>
                  <a:pt x="1402" y="1075"/>
                </a:lnTo>
                <a:lnTo>
                  <a:pt x="1403" y="1076"/>
                </a:lnTo>
                <a:lnTo>
                  <a:pt x="1403" y="1078"/>
                </a:lnTo>
                <a:lnTo>
                  <a:pt x="1403" y="1079"/>
                </a:lnTo>
                <a:lnTo>
                  <a:pt x="1405" y="1079"/>
                </a:lnTo>
                <a:lnTo>
                  <a:pt x="1405" y="1078"/>
                </a:lnTo>
                <a:lnTo>
                  <a:pt x="1404" y="1073"/>
                </a:lnTo>
                <a:lnTo>
                  <a:pt x="1405" y="1072"/>
                </a:lnTo>
                <a:lnTo>
                  <a:pt x="1405" y="1071"/>
                </a:lnTo>
                <a:lnTo>
                  <a:pt x="1406" y="1070"/>
                </a:lnTo>
                <a:lnTo>
                  <a:pt x="1406" y="1069"/>
                </a:lnTo>
                <a:lnTo>
                  <a:pt x="1408" y="1069"/>
                </a:lnTo>
                <a:lnTo>
                  <a:pt x="1409" y="1069"/>
                </a:lnTo>
                <a:lnTo>
                  <a:pt x="1410" y="1066"/>
                </a:lnTo>
                <a:lnTo>
                  <a:pt x="1410" y="1067"/>
                </a:lnTo>
                <a:lnTo>
                  <a:pt x="1411" y="1067"/>
                </a:lnTo>
                <a:lnTo>
                  <a:pt x="1412" y="1068"/>
                </a:lnTo>
                <a:lnTo>
                  <a:pt x="1412" y="1067"/>
                </a:lnTo>
                <a:lnTo>
                  <a:pt x="1411" y="1070"/>
                </a:lnTo>
                <a:lnTo>
                  <a:pt x="1411" y="1072"/>
                </a:lnTo>
                <a:lnTo>
                  <a:pt x="1412" y="1073"/>
                </a:lnTo>
                <a:lnTo>
                  <a:pt x="1412" y="1072"/>
                </a:lnTo>
                <a:lnTo>
                  <a:pt x="1412" y="1071"/>
                </a:lnTo>
                <a:lnTo>
                  <a:pt x="1413" y="1071"/>
                </a:lnTo>
                <a:lnTo>
                  <a:pt x="1413" y="1070"/>
                </a:lnTo>
                <a:lnTo>
                  <a:pt x="1413" y="1069"/>
                </a:lnTo>
                <a:lnTo>
                  <a:pt x="1414" y="1069"/>
                </a:lnTo>
                <a:lnTo>
                  <a:pt x="1414" y="1068"/>
                </a:lnTo>
                <a:lnTo>
                  <a:pt x="1415" y="1068"/>
                </a:lnTo>
                <a:lnTo>
                  <a:pt x="1415" y="1069"/>
                </a:lnTo>
                <a:lnTo>
                  <a:pt x="1420" y="1070"/>
                </a:lnTo>
                <a:lnTo>
                  <a:pt x="1420" y="1071"/>
                </a:lnTo>
                <a:lnTo>
                  <a:pt x="1421" y="1071"/>
                </a:lnTo>
                <a:lnTo>
                  <a:pt x="1422" y="1071"/>
                </a:lnTo>
                <a:lnTo>
                  <a:pt x="1422" y="1072"/>
                </a:lnTo>
                <a:lnTo>
                  <a:pt x="1425" y="1073"/>
                </a:lnTo>
                <a:lnTo>
                  <a:pt x="1426" y="1075"/>
                </a:lnTo>
                <a:lnTo>
                  <a:pt x="1427" y="1076"/>
                </a:lnTo>
                <a:lnTo>
                  <a:pt x="1427" y="1077"/>
                </a:lnTo>
                <a:lnTo>
                  <a:pt x="1428" y="1077"/>
                </a:lnTo>
                <a:lnTo>
                  <a:pt x="1429" y="1079"/>
                </a:lnTo>
                <a:lnTo>
                  <a:pt x="1430" y="1080"/>
                </a:lnTo>
                <a:lnTo>
                  <a:pt x="1430" y="1083"/>
                </a:lnTo>
                <a:lnTo>
                  <a:pt x="1430" y="1084"/>
                </a:lnTo>
                <a:lnTo>
                  <a:pt x="1430" y="1085"/>
                </a:lnTo>
                <a:lnTo>
                  <a:pt x="1431" y="1085"/>
                </a:lnTo>
                <a:lnTo>
                  <a:pt x="1431" y="1086"/>
                </a:lnTo>
                <a:lnTo>
                  <a:pt x="1433" y="1086"/>
                </a:lnTo>
                <a:lnTo>
                  <a:pt x="1433" y="1087"/>
                </a:lnTo>
                <a:lnTo>
                  <a:pt x="1431" y="1087"/>
                </a:lnTo>
                <a:lnTo>
                  <a:pt x="1434" y="1092"/>
                </a:lnTo>
                <a:lnTo>
                  <a:pt x="1436" y="1097"/>
                </a:lnTo>
                <a:lnTo>
                  <a:pt x="1436" y="1098"/>
                </a:lnTo>
                <a:lnTo>
                  <a:pt x="1440" y="1103"/>
                </a:lnTo>
                <a:lnTo>
                  <a:pt x="1442" y="1104"/>
                </a:lnTo>
                <a:lnTo>
                  <a:pt x="1444" y="1106"/>
                </a:lnTo>
                <a:lnTo>
                  <a:pt x="1447" y="1110"/>
                </a:lnTo>
                <a:lnTo>
                  <a:pt x="1448" y="1110"/>
                </a:lnTo>
                <a:lnTo>
                  <a:pt x="1448" y="1111"/>
                </a:lnTo>
                <a:lnTo>
                  <a:pt x="1450" y="1111"/>
                </a:lnTo>
                <a:lnTo>
                  <a:pt x="1451" y="1111"/>
                </a:lnTo>
                <a:lnTo>
                  <a:pt x="1453" y="1112"/>
                </a:lnTo>
                <a:lnTo>
                  <a:pt x="1455" y="1113"/>
                </a:lnTo>
                <a:lnTo>
                  <a:pt x="1456" y="1113"/>
                </a:lnTo>
                <a:lnTo>
                  <a:pt x="1458" y="1114"/>
                </a:lnTo>
                <a:lnTo>
                  <a:pt x="1459" y="1114"/>
                </a:lnTo>
                <a:lnTo>
                  <a:pt x="1461" y="1114"/>
                </a:lnTo>
                <a:lnTo>
                  <a:pt x="1462" y="1115"/>
                </a:lnTo>
                <a:lnTo>
                  <a:pt x="1463" y="1115"/>
                </a:lnTo>
                <a:lnTo>
                  <a:pt x="1464" y="1115"/>
                </a:lnTo>
                <a:lnTo>
                  <a:pt x="1465" y="1115"/>
                </a:lnTo>
                <a:lnTo>
                  <a:pt x="1467" y="1115"/>
                </a:lnTo>
                <a:lnTo>
                  <a:pt x="1469" y="1117"/>
                </a:lnTo>
                <a:lnTo>
                  <a:pt x="1470" y="1117"/>
                </a:lnTo>
                <a:lnTo>
                  <a:pt x="1471" y="1117"/>
                </a:lnTo>
                <a:lnTo>
                  <a:pt x="1472" y="1117"/>
                </a:lnTo>
                <a:lnTo>
                  <a:pt x="1473" y="1117"/>
                </a:lnTo>
                <a:lnTo>
                  <a:pt x="1475" y="1118"/>
                </a:lnTo>
                <a:lnTo>
                  <a:pt x="1477" y="1118"/>
                </a:lnTo>
                <a:lnTo>
                  <a:pt x="1479" y="1119"/>
                </a:lnTo>
                <a:lnTo>
                  <a:pt x="1480" y="1119"/>
                </a:lnTo>
                <a:lnTo>
                  <a:pt x="1481" y="1120"/>
                </a:lnTo>
                <a:lnTo>
                  <a:pt x="1483" y="1120"/>
                </a:lnTo>
                <a:lnTo>
                  <a:pt x="1484" y="1120"/>
                </a:lnTo>
                <a:lnTo>
                  <a:pt x="1484" y="1121"/>
                </a:lnTo>
                <a:lnTo>
                  <a:pt x="1485" y="1122"/>
                </a:lnTo>
                <a:lnTo>
                  <a:pt x="1486" y="1123"/>
                </a:lnTo>
                <a:lnTo>
                  <a:pt x="1487" y="1126"/>
                </a:lnTo>
                <a:lnTo>
                  <a:pt x="1488" y="1127"/>
                </a:lnTo>
                <a:lnTo>
                  <a:pt x="1488" y="1128"/>
                </a:lnTo>
                <a:lnTo>
                  <a:pt x="1489" y="1128"/>
                </a:lnTo>
                <a:lnTo>
                  <a:pt x="1489" y="1129"/>
                </a:lnTo>
                <a:lnTo>
                  <a:pt x="1489" y="1130"/>
                </a:lnTo>
                <a:lnTo>
                  <a:pt x="1490" y="1130"/>
                </a:lnTo>
                <a:lnTo>
                  <a:pt x="1490" y="1135"/>
                </a:lnTo>
                <a:lnTo>
                  <a:pt x="1490" y="1136"/>
                </a:lnTo>
                <a:lnTo>
                  <a:pt x="1493" y="1143"/>
                </a:lnTo>
                <a:lnTo>
                  <a:pt x="1501" y="1164"/>
                </a:lnTo>
                <a:lnTo>
                  <a:pt x="1504" y="1163"/>
                </a:lnTo>
                <a:lnTo>
                  <a:pt x="1504" y="1164"/>
                </a:lnTo>
                <a:lnTo>
                  <a:pt x="1504" y="1165"/>
                </a:lnTo>
                <a:lnTo>
                  <a:pt x="1505" y="1167"/>
                </a:lnTo>
                <a:lnTo>
                  <a:pt x="1505" y="1168"/>
                </a:lnTo>
                <a:lnTo>
                  <a:pt x="1505" y="1169"/>
                </a:lnTo>
                <a:lnTo>
                  <a:pt x="1505" y="1170"/>
                </a:lnTo>
                <a:lnTo>
                  <a:pt x="1505" y="1171"/>
                </a:lnTo>
                <a:lnTo>
                  <a:pt x="1504" y="1172"/>
                </a:lnTo>
                <a:lnTo>
                  <a:pt x="1504" y="1173"/>
                </a:lnTo>
                <a:lnTo>
                  <a:pt x="1504" y="1175"/>
                </a:lnTo>
                <a:lnTo>
                  <a:pt x="1503" y="1175"/>
                </a:lnTo>
                <a:lnTo>
                  <a:pt x="1497" y="1176"/>
                </a:lnTo>
                <a:lnTo>
                  <a:pt x="1497" y="1177"/>
                </a:lnTo>
                <a:lnTo>
                  <a:pt x="1488" y="1179"/>
                </a:lnTo>
                <a:lnTo>
                  <a:pt x="1487" y="1179"/>
                </a:lnTo>
                <a:lnTo>
                  <a:pt x="1486" y="1179"/>
                </a:lnTo>
                <a:lnTo>
                  <a:pt x="1486" y="1178"/>
                </a:lnTo>
                <a:lnTo>
                  <a:pt x="1485" y="1179"/>
                </a:lnTo>
                <a:lnTo>
                  <a:pt x="1485" y="1180"/>
                </a:lnTo>
                <a:lnTo>
                  <a:pt x="1484" y="1180"/>
                </a:lnTo>
                <a:lnTo>
                  <a:pt x="1483" y="1181"/>
                </a:lnTo>
                <a:lnTo>
                  <a:pt x="1481" y="1182"/>
                </a:lnTo>
                <a:lnTo>
                  <a:pt x="1483" y="1185"/>
                </a:lnTo>
                <a:lnTo>
                  <a:pt x="1483" y="1186"/>
                </a:lnTo>
                <a:lnTo>
                  <a:pt x="1484" y="1188"/>
                </a:lnTo>
                <a:lnTo>
                  <a:pt x="1484" y="1189"/>
                </a:lnTo>
                <a:lnTo>
                  <a:pt x="1483" y="1190"/>
                </a:lnTo>
                <a:lnTo>
                  <a:pt x="1479" y="1192"/>
                </a:lnTo>
                <a:lnTo>
                  <a:pt x="1473" y="1194"/>
                </a:lnTo>
                <a:lnTo>
                  <a:pt x="1472" y="1194"/>
                </a:lnTo>
                <a:lnTo>
                  <a:pt x="1471" y="1194"/>
                </a:lnTo>
                <a:lnTo>
                  <a:pt x="1471" y="1195"/>
                </a:lnTo>
                <a:lnTo>
                  <a:pt x="1470" y="1195"/>
                </a:lnTo>
                <a:lnTo>
                  <a:pt x="1470" y="1196"/>
                </a:lnTo>
                <a:lnTo>
                  <a:pt x="1471" y="1196"/>
                </a:lnTo>
                <a:lnTo>
                  <a:pt x="1472" y="1196"/>
                </a:lnTo>
                <a:lnTo>
                  <a:pt x="1473" y="1198"/>
                </a:lnTo>
                <a:lnTo>
                  <a:pt x="1475" y="1200"/>
                </a:lnTo>
                <a:lnTo>
                  <a:pt x="1473" y="1200"/>
                </a:lnTo>
                <a:lnTo>
                  <a:pt x="1475" y="1202"/>
                </a:lnTo>
                <a:lnTo>
                  <a:pt x="1473" y="1204"/>
                </a:lnTo>
                <a:lnTo>
                  <a:pt x="1471" y="1205"/>
                </a:lnTo>
                <a:lnTo>
                  <a:pt x="1469" y="1206"/>
                </a:lnTo>
                <a:lnTo>
                  <a:pt x="1471" y="1215"/>
                </a:lnTo>
                <a:lnTo>
                  <a:pt x="1465" y="1217"/>
                </a:lnTo>
                <a:lnTo>
                  <a:pt x="1465" y="1219"/>
                </a:lnTo>
                <a:lnTo>
                  <a:pt x="1472" y="1217"/>
                </a:lnTo>
                <a:lnTo>
                  <a:pt x="1473" y="1220"/>
                </a:lnTo>
                <a:lnTo>
                  <a:pt x="1473" y="1221"/>
                </a:lnTo>
                <a:lnTo>
                  <a:pt x="1475" y="1224"/>
                </a:lnTo>
                <a:lnTo>
                  <a:pt x="1476" y="1228"/>
                </a:lnTo>
                <a:lnTo>
                  <a:pt x="1476" y="1229"/>
                </a:lnTo>
                <a:lnTo>
                  <a:pt x="1477" y="1230"/>
                </a:lnTo>
                <a:lnTo>
                  <a:pt x="1477" y="1231"/>
                </a:lnTo>
                <a:lnTo>
                  <a:pt x="1478" y="1231"/>
                </a:lnTo>
                <a:lnTo>
                  <a:pt x="1478" y="1232"/>
                </a:lnTo>
                <a:lnTo>
                  <a:pt x="1479" y="1232"/>
                </a:lnTo>
                <a:lnTo>
                  <a:pt x="1479" y="1231"/>
                </a:lnTo>
                <a:lnTo>
                  <a:pt x="1479" y="1229"/>
                </a:lnTo>
                <a:lnTo>
                  <a:pt x="1477" y="1224"/>
                </a:lnTo>
                <a:lnTo>
                  <a:pt x="1476" y="1221"/>
                </a:lnTo>
                <a:lnTo>
                  <a:pt x="1476" y="1219"/>
                </a:lnTo>
                <a:lnTo>
                  <a:pt x="1473" y="1213"/>
                </a:lnTo>
                <a:lnTo>
                  <a:pt x="1477" y="1212"/>
                </a:lnTo>
                <a:lnTo>
                  <a:pt x="1477" y="1211"/>
                </a:lnTo>
                <a:lnTo>
                  <a:pt x="1473" y="1212"/>
                </a:lnTo>
                <a:lnTo>
                  <a:pt x="1472" y="1210"/>
                </a:lnTo>
                <a:lnTo>
                  <a:pt x="1472" y="1209"/>
                </a:lnTo>
                <a:lnTo>
                  <a:pt x="1478" y="1206"/>
                </a:lnTo>
                <a:lnTo>
                  <a:pt x="1478" y="1205"/>
                </a:lnTo>
                <a:lnTo>
                  <a:pt x="1477" y="1201"/>
                </a:lnTo>
                <a:lnTo>
                  <a:pt x="1476" y="1198"/>
                </a:lnTo>
                <a:lnTo>
                  <a:pt x="1476" y="1197"/>
                </a:lnTo>
                <a:lnTo>
                  <a:pt x="1477" y="1195"/>
                </a:lnTo>
                <a:lnTo>
                  <a:pt x="1480" y="1194"/>
                </a:lnTo>
                <a:lnTo>
                  <a:pt x="1481" y="1194"/>
                </a:lnTo>
                <a:lnTo>
                  <a:pt x="1484" y="1193"/>
                </a:lnTo>
                <a:lnTo>
                  <a:pt x="1487" y="1192"/>
                </a:lnTo>
                <a:lnTo>
                  <a:pt x="1486" y="1185"/>
                </a:lnTo>
                <a:lnTo>
                  <a:pt x="1486" y="1184"/>
                </a:lnTo>
                <a:lnTo>
                  <a:pt x="1487" y="1184"/>
                </a:lnTo>
                <a:lnTo>
                  <a:pt x="1487" y="1182"/>
                </a:lnTo>
                <a:lnTo>
                  <a:pt x="1488" y="1182"/>
                </a:lnTo>
                <a:lnTo>
                  <a:pt x="1489" y="1182"/>
                </a:lnTo>
                <a:lnTo>
                  <a:pt x="1498" y="1179"/>
                </a:lnTo>
                <a:lnTo>
                  <a:pt x="1503" y="1178"/>
                </a:lnTo>
                <a:lnTo>
                  <a:pt x="1503" y="1177"/>
                </a:lnTo>
                <a:lnTo>
                  <a:pt x="1504" y="1177"/>
                </a:lnTo>
                <a:lnTo>
                  <a:pt x="1505" y="1177"/>
                </a:lnTo>
                <a:lnTo>
                  <a:pt x="1505" y="1178"/>
                </a:lnTo>
                <a:lnTo>
                  <a:pt x="1506" y="1178"/>
                </a:lnTo>
                <a:lnTo>
                  <a:pt x="1506" y="1179"/>
                </a:lnTo>
                <a:lnTo>
                  <a:pt x="1507" y="1179"/>
                </a:lnTo>
                <a:lnTo>
                  <a:pt x="1507" y="1180"/>
                </a:lnTo>
                <a:lnTo>
                  <a:pt x="1509" y="1180"/>
                </a:lnTo>
                <a:lnTo>
                  <a:pt x="1510" y="1181"/>
                </a:lnTo>
                <a:lnTo>
                  <a:pt x="1510" y="1182"/>
                </a:lnTo>
                <a:lnTo>
                  <a:pt x="1511" y="1182"/>
                </a:lnTo>
                <a:lnTo>
                  <a:pt x="1511" y="1185"/>
                </a:lnTo>
                <a:lnTo>
                  <a:pt x="1511" y="1186"/>
                </a:lnTo>
                <a:lnTo>
                  <a:pt x="1512" y="1186"/>
                </a:lnTo>
                <a:lnTo>
                  <a:pt x="1512" y="1187"/>
                </a:lnTo>
                <a:lnTo>
                  <a:pt x="1511" y="1187"/>
                </a:lnTo>
                <a:lnTo>
                  <a:pt x="1510" y="1187"/>
                </a:lnTo>
                <a:lnTo>
                  <a:pt x="1510" y="1188"/>
                </a:lnTo>
                <a:lnTo>
                  <a:pt x="1506" y="1189"/>
                </a:lnTo>
                <a:lnTo>
                  <a:pt x="1505" y="1192"/>
                </a:lnTo>
                <a:lnTo>
                  <a:pt x="1504" y="1193"/>
                </a:lnTo>
                <a:lnTo>
                  <a:pt x="1504" y="1194"/>
                </a:lnTo>
                <a:lnTo>
                  <a:pt x="1504" y="1195"/>
                </a:lnTo>
                <a:lnTo>
                  <a:pt x="1505" y="1196"/>
                </a:lnTo>
                <a:lnTo>
                  <a:pt x="1505" y="1197"/>
                </a:lnTo>
                <a:lnTo>
                  <a:pt x="1505" y="1198"/>
                </a:lnTo>
                <a:lnTo>
                  <a:pt x="1506" y="1198"/>
                </a:lnTo>
                <a:lnTo>
                  <a:pt x="1506" y="1200"/>
                </a:lnTo>
                <a:lnTo>
                  <a:pt x="1507" y="1200"/>
                </a:lnTo>
                <a:lnTo>
                  <a:pt x="1509" y="1200"/>
                </a:lnTo>
                <a:lnTo>
                  <a:pt x="1507" y="1195"/>
                </a:lnTo>
                <a:lnTo>
                  <a:pt x="1507" y="1194"/>
                </a:lnTo>
                <a:lnTo>
                  <a:pt x="1507" y="1193"/>
                </a:lnTo>
                <a:lnTo>
                  <a:pt x="1509" y="1193"/>
                </a:lnTo>
                <a:lnTo>
                  <a:pt x="1509" y="1192"/>
                </a:lnTo>
                <a:lnTo>
                  <a:pt x="1510" y="1192"/>
                </a:lnTo>
                <a:lnTo>
                  <a:pt x="1510" y="1190"/>
                </a:lnTo>
                <a:lnTo>
                  <a:pt x="1513" y="1189"/>
                </a:lnTo>
                <a:lnTo>
                  <a:pt x="1515" y="1188"/>
                </a:lnTo>
                <a:lnTo>
                  <a:pt x="1523" y="1190"/>
                </a:lnTo>
                <a:lnTo>
                  <a:pt x="1523" y="1189"/>
                </a:lnTo>
                <a:lnTo>
                  <a:pt x="1523" y="1188"/>
                </a:lnTo>
                <a:lnTo>
                  <a:pt x="1521" y="1188"/>
                </a:lnTo>
                <a:lnTo>
                  <a:pt x="1520" y="1187"/>
                </a:lnTo>
                <a:lnTo>
                  <a:pt x="1519" y="1187"/>
                </a:lnTo>
                <a:lnTo>
                  <a:pt x="1518" y="1187"/>
                </a:lnTo>
                <a:lnTo>
                  <a:pt x="1515" y="1186"/>
                </a:lnTo>
                <a:lnTo>
                  <a:pt x="1515" y="1185"/>
                </a:lnTo>
                <a:lnTo>
                  <a:pt x="1514" y="1184"/>
                </a:lnTo>
                <a:lnTo>
                  <a:pt x="1514" y="1182"/>
                </a:lnTo>
                <a:lnTo>
                  <a:pt x="1514" y="1181"/>
                </a:lnTo>
                <a:lnTo>
                  <a:pt x="1513" y="1181"/>
                </a:lnTo>
                <a:lnTo>
                  <a:pt x="1513" y="1179"/>
                </a:lnTo>
                <a:lnTo>
                  <a:pt x="1512" y="1178"/>
                </a:lnTo>
                <a:lnTo>
                  <a:pt x="1511" y="1177"/>
                </a:lnTo>
                <a:lnTo>
                  <a:pt x="1510" y="1176"/>
                </a:lnTo>
                <a:lnTo>
                  <a:pt x="1510" y="1175"/>
                </a:lnTo>
                <a:lnTo>
                  <a:pt x="1510" y="1173"/>
                </a:lnTo>
                <a:lnTo>
                  <a:pt x="1509" y="1173"/>
                </a:lnTo>
                <a:lnTo>
                  <a:pt x="1509" y="1172"/>
                </a:lnTo>
                <a:lnTo>
                  <a:pt x="1509" y="1171"/>
                </a:lnTo>
                <a:lnTo>
                  <a:pt x="1507" y="1171"/>
                </a:lnTo>
                <a:lnTo>
                  <a:pt x="1507" y="1170"/>
                </a:lnTo>
                <a:lnTo>
                  <a:pt x="1507" y="1169"/>
                </a:lnTo>
                <a:lnTo>
                  <a:pt x="1507" y="1168"/>
                </a:lnTo>
                <a:lnTo>
                  <a:pt x="1507" y="1167"/>
                </a:lnTo>
                <a:lnTo>
                  <a:pt x="1507" y="1165"/>
                </a:lnTo>
                <a:lnTo>
                  <a:pt x="1509" y="1165"/>
                </a:lnTo>
                <a:lnTo>
                  <a:pt x="1509" y="1164"/>
                </a:lnTo>
                <a:lnTo>
                  <a:pt x="1509" y="1163"/>
                </a:lnTo>
                <a:lnTo>
                  <a:pt x="1507" y="1163"/>
                </a:lnTo>
                <a:lnTo>
                  <a:pt x="1507" y="1162"/>
                </a:lnTo>
                <a:lnTo>
                  <a:pt x="1507" y="1161"/>
                </a:lnTo>
                <a:lnTo>
                  <a:pt x="1507" y="1160"/>
                </a:lnTo>
                <a:lnTo>
                  <a:pt x="1506" y="1160"/>
                </a:lnTo>
                <a:lnTo>
                  <a:pt x="1506" y="1159"/>
                </a:lnTo>
                <a:lnTo>
                  <a:pt x="1506" y="1157"/>
                </a:lnTo>
                <a:lnTo>
                  <a:pt x="1506" y="1156"/>
                </a:lnTo>
                <a:lnTo>
                  <a:pt x="1506" y="1155"/>
                </a:lnTo>
                <a:lnTo>
                  <a:pt x="1505" y="1155"/>
                </a:lnTo>
                <a:lnTo>
                  <a:pt x="1505" y="1154"/>
                </a:lnTo>
                <a:lnTo>
                  <a:pt x="1504" y="1154"/>
                </a:lnTo>
                <a:lnTo>
                  <a:pt x="1504" y="1153"/>
                </a:lnTo>
                <a:lnTo>
                  <a:pt x="1503" y="1153"/>
                </a:lnTo>
                <a:lnTo>
                  <a:pt x="1503" y="1152"/>
                </a:lnTo>
                <a:lnTo>
                  <a:pt x="1503" y="1151"/>
                </a:lnTo>
                <a:lnTo>
                  <a:pt x="1502" y="1151"/>
                </a:lnTo>
                <a:lnTo>
                  <a:pt x="1503" y="1151"/>
                </a:lnTo>
                <a:lnTo>
                  <a:pt x="1503" y="1150"/>
                </a:lnTo>
                <a:lnTo>
                  <a:pt x="1503" y="1148"/>
                </a:lnTo>
                <a:lnTo>
                  <a:pt x="1504" y="1148"/>
                </a:lnTo>
                <a:lnTo>
                  <a:pt x="1504" y="1147"/>
                </a:lnTo>
                <a:lnTo>
                  <a:pt x="1504" y="1146"/>
                </a:lnTo>
                <a:lnTo>
                  <a:pt x="1504" y="1145"/>
                </a:lnTo>
                <a:lnTo>
                  <a:pt x="1505" y="1145"/>
                </a:lnTo>
                <a:lnTo>
                  <a:pt x="1505" y="1144"/>
                </a:lnTo>
                <a:lnTo>
                  <a:pt x="1506" y="1144"/>
                </a:lnTo>
                <a:lnTo>
                  <a:pt x="1507" y="1144"/>
                </a:lnTo>
                <a:lnTo>
                  <a:pt x="1507" y="1143"/>
                </a:lnTo>
                <a:lnTo>
                  <a:pt x="1509" y="1143"/>
                </a:lnTo>
                <a:lnTo>
                  <a:pt x="1510" y="1143"/>
                </a:lnTo>
                <a:lnTo>
                  <a:pt x="1511" y="1143"/>
                </a:lnTo>
                <a:lnTo>
                  <a:pt x="1512" y="1143"/>
                </a:lnTo>
                <a:lnTo>
                  <a:pt x="1513" y="1143"/>
                </a:lnTo>
                <a:lnTo>
                  <a:pt x="1514" y="1143"/>
                </a:lnTo>
                <a:lnTo>
                  <a:pt x="1514" y="1144"/>
                </a:lnTo>
                <a:lnTo>
                  <a:pt x="1514" y="1143"/>
                </a:lnTo>
                <a:lnTo>
                  <a:pt x="1515" y="1143"/>
                </a:lnTo>
                <a:lnTo>
                  <a:pt x="1517" y="1143"/>
                </a:lnTo>
                <a:lnTo>
                  <a:pt x="1518" y="1143"/>
                </a:lnTo>
                <a:lnTo>
                  <a:pt x="1518" y="1144"/>
                </a:lnTo>
                <a:lnTo>
                  <a:pt x="1519" y="1144"/>
                </a:lnTo>
                <a:lnTo>
                  <a:pt x="1520" y="1144"/>
                </a:lnTo>
                <a:lnTo>
                  <a:pt x="1520" y="1145"/>
                </a:lnTo>
                <a:lnTo>
                  <a:pt x="1521" y="1145"/>
                </a:lnTo>
                <a:lnTo>
                  <a:pt x="1522" y="1145"/>
                </a:lnTo>
                <a:lnTo>
                  <a:pt x="1522" y="1144"/>
                </a:lnTo>
                <a:lnTo>
                  <a:pt x="1523" y="1144"/>
                </a:lnTo>
                <a:lnTo>
                  <a:pt x="1525" y="1143"/>
                </a:lnTo>
                <a:lnTo>
                  <a:pt x="1523" y="1143"/>
                </a:lnTo>
                <a:lnTo>
                  <a:pt x="1522" y="1143"/>
                </a:lnTo>
                <a:lnTo>
                  <a:pt x="1521" y="1143"/>
                </a:lnTo>
                <a:lnTo>
                  <a:pt x="1521" y="1142"/>
                </a:lnTo>
                <a:lnTo>
                  <a:pt x="1520" y="1142"/>
                </a:lnTo>
                <a:lnTo>
                  <a:pt x="1519" y="1142"/>
                </a:lnTo>
                <a:lnTo>
                  <a:pt x="1519" y="1140"/>
                </a:lnTo>
                <a:lnTo>
                  <a:pt x="1518" y="1140"/>
                </a:lnTo>
                <a:lnTo>
                  <a:pt x="1517" y="1140"/>
                </a:lnTo>
                <a:lnTo>
                  <a:pt x="1515" y="1140"/>
                </a:lnTo>
                <a:lnTo>
                  <a:pt x="1514" y="1140"/>
                </a:lnTo>
                <a:lnTo>
                  <a:pt x="1514" y="1139"/>
                </a:lnTo>
                <a:lnTo>
                  <a:pt x="1513" y="1139"/>
                </a:lnTo>
                <a:lnTo>
                  <a:pt x="1512" y="1139"/>
                </a:lnTo>
                <a:lnTo>
                  <a:pt x="1511" y="1139"/>
                </a:lnTo>
                <a:lnTo>
                  <a:pt x="1510" y="1139"/>
                </a:lnTo>
                <a:lnTo>
                  <a:pt x="1509" y="1139"/>
                </a:lnTo>
                <a:lnTo>
                  <a:pt x="1507" y="1139"/>
                </a:lnTo>
                <a:lnTo>
                  <a:pt x="1506" y="1139"/>
                </a:lnTo>
                <a:lnTo>
                  <a:pt x="1505" y="1139"/>
                </a:lnTo>
                <a:lnTo>
                  <a:pt x="1504" y="1138"/>
                </a:lnTo>
                <a:lnTo>
                  <a:pt x="1503" y="1138"/>
                </a:lnTo>
                <a:lnTo>
                  <a:pt x="1503" y="1137"/>
                </a:lnTo>
                <a:lnTo>
                  <a:pt x="1502" y="1137"/>
                </a:lnTo>
                <a:lnTo>
                  <a:pt x="1502" y="1136"/>
                </a:lnTo>
                <a:lnTo>
                  <a:pt x="1501" y="1136"/>
                </a:lnTo>
                <a:lnTo>
                  <a:pt x="1500" y="1135"/>
                </a:lnTo>
                <a:lnTo>
                  <a:pt x="1497" y="1133"/>
                </a:lnTo>
                <a:lnTo>
                  <a:pt x="1496" y="1131"/>
                </a:lnTo>
                <a:lnTo>
                  <a:pt x="1496" y="1130"/>
                </a:lnTo>
                <a:lnTo>
                  <a:pt x="1494" y="1129"/>
                </a:lnTo>
                <a:lnTo>
                  <a:pt x="1494" y="1128"/>
                </a:lnTo>
                <a:lnTo>
                  <a:pt x="1494" y="1127"/>
                </a:lnTo>
                <a:lnTo>
                  <a:pt x="1493" y="1127"/>
                </a:lnTo>
                <a:lnTo>
                  <a:pt x="1490" y="1123"/>
                </a:lnTo>
                <a:lnTo>
                  <a:pt x="1489" y="1121"/>
                </a:lnTo>
                <a:lnTo>
                  <a:pt x="1488" y="1120"/>
                </a:lnTo>
                <a:lnTo>
                  <a:pt x="1487" y="1119"/>
                </a:lnTo>
                <a:lnTo>
                  <a:pt x="1487" y="1118"/>
                </a:lnTo>
                <a:lnTo>
                  <a:pt x="1486" y="1118"/>
                </a:lnTo>
                <a:lnTo>
                  <a:pt x="1486" y="1117"/>
                </a:lnTo>
                <a:lnTo>
                  <a:pt x="1485" y="1117"/>
                </a:lnTo>
                <a:lnTo>
                  <a:pt x="1485" y="1115"/>
                </a:lnTo>
                <a:lnTo>
                  <a:pt x="1484" y="1115"/>
                </a:lnTo>
                <a:lnTo>
                  <a:pt x="1480" y="1114"/>
                </a:lnTo>
                <a:lnTo>
                  <a:pt x="1478" y="1114"/>
                </a:lnTo>
                <a:lnTo>
                  <a:pt x="1477" y="1113"/>
                </a:lnTo>
                <a:lnTo>
                  <a:pt x="1476" y="1113"/>
                </a:lnTo>
                <a:lnTo>
                  <a:pt x="1475" y="1113"/>
                </a:lnTo>
                <a:lnTo>
                  <a:pt x="1473" y="1113"/>
                </a:lnTo>
                <a:lnTo>
                  <a:pt x="1471" y="1112"/>
                </a:lnTo>
                <a:lnTo>
                  <a:pt x="1462" y="1111"/>
                </a:lnTo>
                <a:lnTo>
                  <a:pt x="1460" y="1111"/>
                </a:lnTo>
                <a:lnTo>
                  <a:pt x="1454" y="1109"/>
                </a:lnTo>
                <a:lnTo>
                  <a:pt x="1453" y="1109"/>
                </a:lnTo>
                <a:lnTo>
                  <a:pt x="1453" y="1108"/>
                </a:lnTo>
                <a:lnTo>
                  <a:pt x="1452" y="1108"/>
                </a:lnTo>
                <a:lnTo>
                  <a:pt x="1451" y="1108"/>
                </a:lnTo>
                <a:lnTo>
                  <a:pt x="1447" y="1104"/>
                </a:lnTo>
                <a:lnTo>
                  <a:pt x="1445" y="1103"/>
                </a:lnTo>
                <a:lnTo>
                  <a:pt x="1444" y="1102"/>
                </a:lnTo>
                <a:lnTo>
                  <a:pt x="1440" y="1098"/>
                </a:lnTo>
                <a:lnTo>
                  <a:pt x="1439" y="1097"/>
                </a:lnTo>
                <a:lnTo>
                  <a:pt x="1438" y="1096"/>
                </a:lnTo>
                <a:lnTo>
                  <a:pt x="1438" y="1094"/>
                </a:lnTo>
                <a:lnTo>
                  <a:pt x="1437" y="1094"/>
                </a:lnTo>
                <a:lnTo>
                  <a:pt x="1437" y="1093"/>
                </a:lnTo>
                <a:lnTo>
                  <a:pt x="1437" y="1092"/>
                </a:lnTo>
                <a:lnTo>
                  <a:pt x="1438" y="1092"/>
                </a:lnTo>
                <a:lnTo>
                  <a:pt x="1437" y="1092"/>
                </a:lnTo>
                <a:lnTo>
                  <a:pt x="1437" y="1090"/>
                </a:lnTo>
                <a:lnTo>
                  <a:pt x="1437" y="1089"/>
                </a:lnTo>
                <a:lnTo>
                  <a:pt x="1436" y="1088"/>
                </a:lnTo>
                <a:lnTo>
                  <a:pt x="1436" y="1087"/>
                </a:lnTo>
                <a:lnTo>
                  <a:pt x="1436" y="1086"/>
                </a:lnTo>
                <a:lnTo>
                  <a:pt x="1435" y="1086"/>
                </a:lnTo>
                <a:lnTo>
                  <a:pt x="1435" y="1085"/>
                </a:lnTo>
                <a:lnTo>
                  <a:pt x="1435" y="1084"/>
                </a:lnTo>
                <a:lnTo>
                  <a:pt x="1435" y="1083"/>
                </a:lnTo>
                <a:lnTo>
                  <a:pt x="1434" y="1080"/>
                </a:lnTo>
                <a:lnTo>
                  <a:pt x="1433" y="1079"/>
                </a:lnTo>
                <a:lnTo>
                  <a:pt x="1433" y="1077"/>
                </a:lnTo>
                <a:lnTo>
                  <a:pt x="1431" y="1075"/>
                </a:lnTo>
                <a:lnTo>
                  <a:pt x="1429" y="1072"/>
                </a:lnTo>
                <a:lnTo>
                  <a:pt x="1428" y="1071"/>
                </a:lnTo>
                <a:lnTo>
                  <a:pt x="1428" y="1070"/>
                </a:lnTo>
                <a:lnTo>
                  <a:pt x="1427" y="1070"/>
                </a:lnTo>
                <a:lnTo>
                  <a:pt x="1427" y="1069"/>
                </a:lnTo>
                <a:lnTo>
                  <a:pt x="1426" y="1069"/>
                </a:lnTo>
                <a:lnTo>
                  <a:pt x="1425" y="1069"/>
                </a:lnTo>
                <a:lnTo>
                  <a:pt x="1425" y="1068"/>
                </a:lnTo>
                <a:lnTo>
                  <a:pt x="1423" y="1068"/>
                </a:lnTo>
                <a:lnTo>
                  <a:pt x="1422" y="1068"/>
                </a:lnTo>
                <a:lnTo>
                  <a:pt x="1422" y="1067"/>
                </a:lnTo>
                <a:lnTo>
                  <a:pt x="1421" y="1067"/>
                </a:lnTo>
                <a:lnTo>
                  <a:pt x="1420" y="1067"/>
                </a:lnTo>
                <a:lnTo>
                  <a:pt x="1420" y="1066"/>
                </a:lnTo>
                <a:lnTo>
                  <a:pt x="1419" y="1066"/>
                </a:lnTo>
                <a:lnTo>
                  <a:pt x="1418" y="1066"/>
                </a:lnTo>
                <a:lnTo>
                  <a:pt x="1417" y="1064"/>
                </a:lnTo>
                <a:lnTo>
                  <a:pt x="1414" y="1063"/>
                </a:lnTo>
                <a:lnTo>
                  <a:pt x="1413" y="1063"/>
                </a:lnTo>
                <a:lnTo>
                  <a:pt x="1411" y="1062"/>
                </a:lnTo>
                <a:lnTo>
                  <a:pt x="1410" y="1061"/>
                </a:lnTo>
                <a:lnTo>
                  <a:pt x="1409" y="1061"/>
                </a:lnTo>
                <a:lnTo>
                  <a:pt x="1408" y="1061"/>
                </a:lnTo>
                <a:lnTo>
                  <a:pt x="1408" y="1060"/>
                </a:lnTo>
                <a:lnTo>
                  <a:pt x="1409" y="1060"/>
                </a:lnTo>
                <a:lnTo>
                  <a:pt x="1410" y="1060"/>
                </a:lnTo>
                <a:lnTo>
                  <a:pt x="1410" y="1059"/>
                </a:lnTo>
                <a:lnTo>
                  <a:pt x="1411" y="1059"/>
                </a:lnTo>
                <a:lnTo>
                  <a:pt x="1412" y="1059"/>
                </a:lnTo>
                <a:lnTo>
                  <a:pt x="1413" y="1058"/>
                </a:lnTo>
                <a:lnTo>
                  <a:pt x="1414" y="1056"/>
                </a:lnTo>
                <a:lnTo>
                  <a:pt x="1414" y="1058"/>
                </a:lnTo>
                <a:lnTo>
                  <a:pt x="1414" y="1056"/>
                </a:lnTo>
                <a:lnTo>
                  <a:pt x="1417" y="1056"/>
                </a:lnTo>
                <a:lnTo>
                  <a:pt x="1423" y="1053"/>
                </a:lnTo>
                <a:lnTo>
                  <a:pt x="1422" y="1053"/>
                </a:lnTo>
                <a:lnTo>
                  <a:pt x="1422" y="1052"/>
                </a:lnTo>
                <a:lnTo>
                  <a:pt x="1423" y="1052"/>
                </a:lnTo>
                <a:lnTo>
                  <a:pt x="1426" y="1051"/>
                </a:lnTo>
                <a:lnTo>
                  <a:pt x="1428" y="1051"/>
                </a:lnTo>
                <a:lnTo>
                  <a:pt x="1429" y="1050"/>
                </a:lnTo>
                <a:lnTo>
                  <a:pt x="1430" y="1047"/>
                </a:lnTo>
                <a:lnTo>
                  <a:pt x="1431" y="1046"/>
                </a:lnTo>
                <a:lnTo>
                  <a:pt x="1433" y="1045"/>
                </a:lnTo>
                <a:lnTo>
                  <a:pt x="1434" y="1044"/>
                </a:lnTo>
                <a:lnTo>
                  <a:pt x="1433" y="1043"/>
                </a:lnTo>
                <a:lnTo>
                  <a:pt x="1434" y="1041"/>
                </a:lnTo>
                <a:lnTo>
                  <a:pt x="1435" y="1037"/>
                </a:lnTo>
                <a:lnTo>
                  <a:pt x="1437" y="1035"/>
                </a:lnTo>
                <a:lnTo>
                  <a:pt x="1439" y="1030"/>
                </a:lnTo>
                <a:lnTo>
                  <a:pt x="1440" y="1030"/>
                </a:lnTo>
                <a:lnTo>
                  <a:pt x="1442" y="1028"/>
                </a:lnTo>
                <a:lnTo>
                  <a:pt x="1438" y="1027"/>
                </a:lnTo>
                <a:lnTo>
                  <a:pt x="1436" y="1027"/>
                </a:lnTo>
                <a:lnTo>
                  <a:pt x="1435" y="1027"/>
                </a:lnTo>
                <a:lnTo>
                  <a:pt x="1435" y="1029"/>
                </a:lnTo>
                <a:lnTo>
                  <a:pt x="1437" y="1029"/>
                </a:lnTo>
                <a:lnTo>
                  <a:pt x="1435" y="1034"/>
                </a:lnTo>
                <a:lnTo>
                  <a:pt x="1431" y="1041"/>
                </a:lnTo>
                <a:lnTo>
                  <a:pt x="1429" y="1044"/>
                </a:lnTo>
                <a:lnTo>
                  <a:pt x="1428" y="1046"/>
                </a:lnTo>
                <a:lnTo>
                  <a:pt x="1427" y="1047"/>
                </a:lnTo>
                <a:lnTo>
                  <a:pt x="1426" y="1047"/>
                </a:lnTo>
                <a:lnTo>
                  <a:pt x="1426" y="1048"/>
                </a:lnTo>
                <a:lnTo>
                  <a:pt x="1425" y="1050"/>
                </a:lnTo>
                <a:lnTo>
                  <a:pt x="1423" y="1050"/>
                </a:lnTo>
                <a:lnTo>
                  <a:pt x="1422" y="1050"/>
                </a:lnTo>
                <a:lnTo>
                  <a:pt x="1422" y="1051"/>
                </a:lnTo>
                <a:lnTo>
                  <a:pt x="1422" y="1052"/>
                </a:lnTo>
                <a:lnTo>
                  <a:pt x="1420" y="1052"/>
                </a:lnTo>
                <a:lnTo>
                  <a:pt x="1419" y="1052"/>
                </a:lnTo>
                <a:lnTo>
                  <a:pt x="1418" y="1052"/>
                </a:lnTo>
                <a:lnTo>
                  <a:pt x="1418" y="1053"/>
                </a:lnTo>
                <a:lnTo>
                  <a:pt x="1417" y="1053"/>
                </a:lnTo>
                <a:lnTo>
                  <a:pt x="1415" y="1054"/>
                </a:lnTo>
                <a:lnTo>
                  <a:pt x="1414" y="1054"/>
                </a:lnTo>
                <a:lnTo>
                  <a:pt x="1413" y="1054"/>
                </a:lnTo>
                <a:lnTo>
                  <a:pt x="1411" y="1055"/>
                </a:lnTo>
                <a:lnTo>
                  <a:pt x="1411" y="1056"/>
                </a:lnTo>
                <a:lnTo>
                  <a:pt x="1410" y="1056"/>
                </a:lnTo>
                <a:lnTo>
                  <a:pt x="1408" y="1056"/>
                </a:lnTo>
                <a:lnTo>
                  <a:pt x="1403" y="1059"/>
                </a:lnTo>
                <a:lnTo>
                  <a:pt x="1388" y="1052"/>
                </a:lnTo>
                <a:lnTo>
                  <a:pt x="1386" y="1051"/>
                </a:lnTo>
                <a:lnTo>
                  <a:pt x="1384" y="1050"/>
                </a:lnTo>
                <a:lnTo>
                  <a:pt x="1381" y="1048"/>
                </a:lnTo>
                <a:lnTo>
                  <a:pt x="1379" y="1048"/>
                </a:lnTo>
                <a:lnTo>
                  <a:pt x="1378" y="1048"/>
                </a:lnTo>
                <a:lnTo>
                  <a:pt x="1377" y="1048"/>
                </a:lnTo>
                <a:lnTo>
                  <a:pt x="1377" y="1047"/>
                </a:lnTo>
                <a:lnTo>
                  <a:pt x="1376" y="1047"/>
                </a:lnTo>
                <a:lnTo>
                  <a:pt x="1375" y="1047"/>
                </a:lnTo>
                <a:lnTo>
                  <a:pt x="1373" y="1047"/>
                </a:lnTo>
                <a:lnTo>
                  <a:pt x="1372" y="1047"/>
                </a:lnTo>
                <a:lnTo>
                  <a:pt x="1371" y="1047"/>
                </a:lnTo>
                <a:lnTo>
                  <a:pt x="1370" y="1047"/>
                </a:lnTo>
                <a:lnTo>
                  <a:pt x="1369" y="1047"/>
                </a:lnTo>
                <a:lnTo>
                  <a:pt x="1368" y="1047"/>
                </a:lnTo>
                <a:lnTo>
                  <a:pt x="1367" y="1047"/>
                </a:lnTo>
                <a:lnTo>
                  <a:pt x="1366" y="1047"/>
                </a:lnTo>
                <a:lnTo>
                  <a:pt x="1364" y="1047"/>
                </a:lnTo>
                <a:lnTo>
                  <a:pt x="1363" y="1047"/>
                </a:lnTo>
                <a:lnTo>
                  <a:pt x="1362" y="1047"/>
                </a:lnTo>
                <a:lnTo>
                  <a:pt x="1361" y="1047"/>
                </a:lnTo>
                <a:lnTo>
                  <a:pt x="1360" y="1047"/>
                </a:lnTo>
                <a:lnTo>
                  <a:pt x="1359" y="1048"/>
                </a:lnTo>
                <a:lnTo>
                  <a:pt x="1358" y="1048"/>
                </a:lnTo>
                <a:lnTo>
                  <a:pt x="1356" y="1048"/>
                </a:lnTo>
                <a:lnTo>
                  <a:pt x="1355" y="1048"/>
                </a:lnTo>
                <a:lnTo>
                  <a:pt x="1355" y="1050"/>
                </a:lnTo>
                <a:lnTo>
                  <a:pt x="1354" y="1050"/>
                </a:lnTo>
                <a:lnTo>
                  <a:pt x="1353" y="1050"/>
                </a:lnTo>
                <a:lnTo>
                  <a:pt x="1353" y="1051"/>
                </a:lnTo>
                <a:lnTo>
                  <a:pt x="1352" y="1051"/>
                </a:lnTo>
                <a:lnTo>
                  <a:pt x="1351" y="1051"/>
                </a:lnTo>
                <a:lnTo>
                  <a:pt x="1351" y="1052"/>
                </a:lnTo>
                <a:lnTo>
                  <a:pt x="1350" y="1052"/>
                </a:lnTo>
                <a:lnTo>
                  <a:pt x="1348" y="1053"/>
                </a:lnTo>
                <a:lnTo>
                  <a:pt x="1347" y="1053"/>
                </a:lnTo>
                <a:lnTo>
                  <a:pt x="1347" y="1054"/>
                </a:lnTo>
                <a:lnTo>
                  <a:pt x="1346" y="1054"/>
                </a:lnTo>
                <a:lnTo>
                  <a:pt x="1345" y="1054"/>
                </a:lnTo>
                <a:lnTo>
                  <a:pt x="1345" y="1055"/>
                </a:lnTo>
                <a:lnTo>
                  <a:pt x="1344" y="1055"/>
                </a:lnTo>
                <a:lnTo>
                  <a:pt x="1343" y="1055"/>
                </a:lnTo>
                <a:lnTo>
                  <a:pt x="1343" y="1056"/>
                </a:lnTo>
                <a:lnTo>
                  <a:pt x="1341" y="1058"/>
                </a:lnTo>
                <a:lnTo>
                  <a:pt x="1337" y="1056"/>
                </a:lnTo>
                <a:lnTo>
                  <a:pt x="1336" y="1056"/>
                </a:lnTo>
                <a:lnTo>
                  <a:pt x="1335" y="1056"/>
                </a:lnTo>
                <a:lnTo>
                  <a:pt x="1335" y="1055"/>
                </a:lnTo>
                <a:lnTo>
                  <a:pt x="1334" y="1054"/>
                </a:lnTo>
                <a:lnTo>
                  <a:pt x="1333" y="1054"/>
                </a:lnTo>
                <a:lnTo>
                  <a:pt x="1333" y="1053"/>
                </a:lnTo>
                <a:lnTo>
                  <a:pt x="1333" y="1052"/>
                </a:lnTo>
                <a:lnTo>
                  <a:pt x="1334" y="1047"/>
                </a:lnTo>
                <a:lnTo>
                  <a:pt x="1335" y="1046"/>
                </a:lnTo>
                <a:lnTo>
                  <a:pt x="1336" y="1046"/>
                </a:lnTo>
                <a:lnTo>
                  <a:pt x="1337" y="1045"/>
                </a:lnTo>
                <a:lnTo>
                  <a:pt x="1338" y="1044"/>
                </a:lnTo>
                <a:lnTo>
                  <a:pt x="1338" y="1043"/>
                </a:lnTo>
                <a:lnTo>
                  <a:pt x="1337" y="1043"/>
                </a:lnTo>
                <a:lnTo>
                  <a:pt x="1336" y="1042"/>
                </a:lnTo>
                <a:lnTo>
                  <a:pt x="1336" y="1041"/>
                </a:lnTo>
                <a:lnTo>
                  <a:pt x="1336" y="1039"/>
                </a:lnTo>
                <a:lnTo>
                  <a:pt x="1337" y="1039"/>
                </a:lnTo>
                <a:lnTo>
                  <a:pt x="1338" y="1039"/>
                </a:lnTo>
                <a:lnTo>
                  <a:pt x="1339" y="1037"/>
                </a:lnTo>
                <a:lnTo>
                  <a:pt x="1339" y="1036"/>
                </a:lnTo>
                <a:lnTo>
                  <a:pt x="1339" y="1035"/>
                </a:lnTo>
                <a:lnTo>
                  <a:pt x="1338" y="1035"/>
                </a:lnTo>
                <a:lnTo>
                  <a:pt x="1339" y="1035"/>
                </a:lnTo>
                <a:lnTo>
                  <a:pt x="1337" y="1034"/>
                </a:lnTo>
                <a:lnTo>
                  <a:pt x="1339" y="1030"/>
                </a:lnTo>
                <a:lnTo>
                  <a:pt x="1339" y="1029"/>
                </a:lnTo>
                <a:lnTo>
                  <a:pt x="1341" y="1029"/>
                </a:lnTo>
                <a:lnTo>
                  <a:pt x="1342" y="1026"/>
                </a:lnTo>
                <a:lnTo>
                  <a:pt x="1342" y="1025"/>
                </a:lnTo>
                <a:lnTo>
                  <a:pt x="1343" y="1025"/>
                </a:lnTo>
                <a:lnTo>
                  <a:pt x="1344" y="1025"/>
                </a:lnTo>
                <a:lnTo>
                  <a:pt x="1345" y="1025"/>
                </a:lnTo>
                <a:lnTo>
                  <a:pt x="1345" y="1023"/>
                </a:lnTo>
                <a:lnTo>
                  <a:pt x="1346" y="1022"/>
                </a:lnTo>
                <a:lnTo>
                  <a:pt x="1345" y="1022"/>
                </a:lnTo>
                <a:lnTo>
                  <a:pt x="1344" y="1022"/>
                </a:lnTo>
                <a:lnTo>
                  <a:pt x="1345" y="1023"/>
                </a:lnTo>
                <a:lnTo>
                  <a:pt x="1344" y="1022"/>
                </a:lnTo>
                <a:lnTo>
                  <a:pt x="1344" y="1023"/>
                </a:lnTo>
                <a:lnTo>
                  <a:pt x="1344" y="1022"/>
                </a:lnTo>
                <a:lnTo>
                  <a:pt x="1343" y="1022"/>
                </a:lnTo>
                <a:lnTo>
                  <a:pt x="1342" y="1021"/>
                </a:lnTo>
                <a:lnTo>
                  <a:pt x="1342" y="1022"/>
                </a:lnTo>
                <a:lnTo>
                  <a:pt x="1342" y="1021"/>
                </a:lnTo>
                <a:lnTo>
                  <a:pt x="1344" y="1021"/>
                </a:lnTo>
                <a:lnTo>
                  <a:pt x="1345" y="1021"/>
                </a:lnTo>
                <a:lnTo>
                  <a:pt x="1345" y="1022"/>
                </a:lnTo>
                <a:lnTo>
                  <a:pt x="1346" y="1022"/>
                </a:lnTo>
                <a:lnTo>
                  <a:pt x="1347" y="1021"/>
                </a:lnTo>
                <a:lnTo>
                  <a:pt x="1347" y="1020"/>
                </a:lnTo>
                <a:lnTo>
                  <a:pt x="1346" y="1020"/>
                </a:lnTo>
                <a:lnTo>
                  <a:pt x="1345" y="1020"/>
                </a:lnTo>
                <a:lnTo>
                  <a:pt x="1344" y="1020"/>
                </a:lnTo>
                <a:lnTo>
                  <a:pt x="1344" y="1019"/>
                </a:lnTo>
                <a:lnTo>
                  <a:pt x="1344" y="1020"/>
                </a:lnTo>
                <a:lnTo>
                  <a:pt x="1345" y="1020"/>
                </a:lnTo>
                <a:lnTo>
                  <a:pt x="1346" y="1020"/>
                </a:lnTo>
                <a:lnTo>
                  <a:pt x="1347" y="1020"/>
                </a:lnTo>
                <a:lnTo>
                  <a:pt x="1348" y="1020"/>
                </a:lnTo>
                <a:lnTo>
                  <a:pt x="1348" y="1019"/>
                </a:lnTo>
                <a:lnTo>
                  <a:pt x="1350" y="1019"/>
                </a:lnTo>
                <a:lnTo>
                  <a:pt x="1348" y="1018"/>
                </a:lnTo>
                <a:lnTo>
                  <a:pt x="1347" y="1019"/>
                </a:lnTo>
                <a:lnTo>
                  <a:pt x="1347" y="1018"/>
                </a:lnTo>
                <a:lnTo>
                  <a:pt x="1346" y="1018"/>
                </a:lnTo>
                <a:lnTo>
                  <a:pt x="1347" y="1018"/>
                </a:lnTo>
                <a:lnTo>
                  <a:pt x="1350" y="1018"/>
                </a:lnTo>
                <a:lnTo>
                  <a:pt x="1350" y="1017"/>
                </a:lnTo>
                <a:lnTo>
                  <a:pt x="1346" y="1016"/>
                </a:lnTo>
                <a:lnTo>
                  <a:pt x="1346" y="1014"/>
                </a:lnTo>
                <a:lnTo>
                  <a:pt x="1348" y="1016"/>
                </a:lnTo>
                <a:lnTo>
                  <a:pt x="1351" y="1016"/>
                </a:lnTo>
                <a:lnTo>
                  <a:pt x="1352" y="1016"/>
                </a:lnTo>
                <a:lnTo>
                  <a:pt x="1351" y="1016"/>
                </a:lnTo>
                <a:lnTo>
                  <a:pt x="1350" y="1014"/>
                </a:lnTo>
                <a:lnTo>
                  <a:pt x="1348" y="1014"/>
                </a:lnTo>
                <a:lnTo>
                  <a:pt x="1347" y="1014"/>
                </a:lnTo>
                <a:lnTo>
                  <a:pt x="1347" y="1013"/>
                </a:lnTo>
                <a:lnTo>
                  <a:pt x="1347" y="1012"/>
                </a:lnTo>
                <a:lnTo>
                  <a:pt x="1348" y="1012"/>
                </a:lnTo>
                <a:lnTo>
                  <a:pt x="1348" y="1011"/>
                </a:lnTo>
                <a:lnTo>
                  <a:pt x="1350" y="1011"/>
                </a:lnTo>
                <a:lnTo>
                  <a:pt x="1351" y="1012"/>
                </a:lnTo>
                <a:lnTo>
                  <a:pt x="1351" y="1011"/>
                </a:lnTo>
                <a:lnTo>
                  <a:pt x="1348" y="1010"/>
                </a:lnTo>
                <a:lnTo>
                  <a:pt x="1350" y="1006"/>
                </a:lnTo>
                <a:lnTo>
                  <a:pt x="1351" y="1006"/>
                </a:lnTo>
                <a:lnTo>
                  <a:pt x="1351" y="1005"/>
                </a:lnTo>
                <a:lnTo>
                  <a:pt x="1352" y="1004"/>
                </a:lnTo>
                <a:lnTo>
                  <a:pt x="1351" y="1003"/>
                </a:lnTo>
                <a:lnTo>
                  <a:pt x="1355" y="996"/>
                </a:lnTo>
                <a:lnTo>
                  <a:pt x="1354" y="996"/>
                </a:lnTo>
                <a:lnTo>
                  <a:pt x="1355" y="995"/>
                </a:lnTo>
                <a:lnTo>
                  <a:pt x="1355" y="996"/>
                </a:lnTo>
                <a:lnTo>
                  <a:pt x="1358" y="993"/>
                </a:lnTo>
                <a:lnTo>
                  <a:pt x="1368" y="997"/>
                </a:lnTo>
                <a:lnTo>
                  <a:pt x="1368" y="999"/>
                </a:lnTo>
                <a:lnTo>
                  <a:pt x="1370" y="999"/>
                </a:lnTo>
                <a:lnTo>
                  <a:pt x="1370" y="997"/>
                </a:lnTo>
                <a:lnTo>
                  <a:pt x="1371" y="999"/>
                </a:lnTo>
                <a:lnTo>
                  <a:pt x="1370" y="999"/>
                </a:lnTo>
                <a:lnTo>
                  <a:pt x="1376" y="1000"/>
                </a:lnTo>
                <a:lnTo>
                  <a:pt x="1376" y="997"/>
                </a:lnTo>
                <a:lnTo>
                  <a:pt x="1368" y="995"/>
                </a:lnTo>
                <a:lnTo>
                  <a:pt x="1361" y="992"/>
                </a:lnTo>
                <a:lnTo>
                  <a:pt x="1362" y="991"/>
                </a:lnTo>
                <a:lnTo>
                  <a:pt x="1362" y="989"/>
                </a:lnTo>
                <a:lnTo>
                  <a:pt x="1361" y="989"/>
                </a:lnTo>
                <a:lnTo>
                  <a:pt x="1362" y="989"/>
                </a:lnTo>
                <a:lnTo>
                  <a:pt x="1363" y="988"/>
                </a:lnTo>
                <a:lnTo>
                  <a:pt x="1362" y="988"/>
                </a:lnTo>
                <a:lnTo>
                  <a:pt x="1361" y="988"/>
                </a:lnTo>
                <a:lnTo>
                  <a:pt x="1362" y="987"/>
                </a:lnTo>
                <a:lnTo>
                  <a:pt x="1364" y="988"/>
                </a:lnTo>
                <a:lnTo>
                  <a:pt x="1366" y="986"/>
                </a:lnTo>
                <a:lnTo>
                  <a:pt x="1367" y="987"/>
                </a:lnTo>
                <a:lnTo>
                  <a:pt x="1366" y="988"/>
                </a:lnTo>
                <a:lnTo>
                  <a:pt x="1367" y="988"/>
                </a:lnTo>
                <a:lnTo>
                  <a:pt x="1369" y="983"/>
                </a:lnTo>
                <a:lnTo>
                  <a:pt x="1369" y="981"/>
                </a:lnTo>
                <a:lnTo>
                  <a:pt x="1369" y="979"/>
                </a:lnTo>
                <a:lnTo>
                  <a:pt x="1372" y="976"/>
                </a:lnTo>
                <a:lnTo>
                  <a:pt x="1371" y="976"/>
                </a:lnTo>
                <a:lnTo>
                  <a:pt x="1372" y="975"/>
                </a:lnTo>
                <a:lnTo>
                  <a:pt x="1373" y="974"/>
                </a:lnTo>
                <a:lnTo>
                  <a:pt x="1377" y="970"/>
                </a:lnTo>
                <a:lnTo>
                  <a:pt x="1377" y="969"/>
                </a:lnTo>
                <a:lnTo>
                  <a:pt x="1378" y="968"/>
                </a:lnTo>
                <a:lnTo>
                  <a:pt x="1380" y="963"/>
                </a:lnTo>
                <a:lnTo>
                  <a:pt x="1381" y="963"/>
                </a:lnTo>
                <a:lnTo>
                  <a:pt x="1383" y="961"/>
                </a:lnTo>
                <a:lnTo>
                  <a:pt x="1383" y="960"/>
                </a:lnTo>
                <a:lnTo>
                  <a:pt x="1384" y="959"/>
                </a:lnTo>
                <a:lnTo>
                  <a:pt x="1385" y="955"/>
                </a:lnTo>
                <a:lnTo>
                  <a:pt x="1386" y="955"/>
                </a:lnTo>
                <a:lnTo>
                  <a:pt x="1386" y="954"/>
                </a:lnTo>
                <a:lnTo>
                  <a:pt x="1387" y="954"/>
                </a:lnTo>
                <a:lnTo>
                  <a:pt x="1394" y="943"/>
                </a:lnTo>
                <a:lnTo>
                  <a:pt x="1400" y="933"/>
                </a:lnTo>
                <a:lnTo>
                  <a:pt x="1408" y="919"/>
                </a:lnTo>
                <a:lnTo>
                  <a:pt x="1409" y="918"/>
                </a:lnTo>
                <a:lnTo>
                  <a:pt x="1413" y="910"/>
                </a:lnTo>
                <a:lnTo>
                  <a:pt x="1413" y="909"/>
                </a:lnTo>
                <a:lnTo>
                  <a:pt x="1419" y="900"/>
                </a:lnTo>
                <a:lnTo>
                  <a:pt x="1428" y="887"/>
                </a:lnTo>
                <a:lnTo>
                  <a:pt x="1429" y="885"/>
                </a:lnTo>
                <a:lnTo>
                  <a:pt x="1433" y="882"/>
                </a:lnTo>
                <a:lnTo>
                  <a:pt x="1434" y="880"/>
                </a:lnTo>
                <a:lnTo>
                  <a:pt x="1436" y="879"/>
                </a:lnTo>
                <a:lnTo>
                  <a:pt x="1437" y="878"/>
                </a:lnTo>
                <a:lnTo>
                  <a:pt x="1438" y="878"/>
                </a:lnTo>
                <a:lnTo>
                  <a:pt x="1439" y="879"/>
                </a:lnTo>
                <a:lnTo>
                  <a:pt x="1443" y="875"/>
                </a:lnTo>
                <a:lnTo>
                  <a:pt x="1444" y="875"/>
                </a:lnTo>
                <a:lnTo>
                  <a:pt x="1444" y="876"/>
                </a:lnTo>
                <a:lnTo>
                  <a:pt x="1445" y="875"/>
                </a:lnTo>
                <a:lnTo>
                  <a:pt x="1444" y="875"/>
                </a:lnTo>
                <a:lnTo>
                  <a:pt x="1446" y="874"/>
                </a:lnTo>
                <a:lnTo>
                  <a:pt x="1450" y="874"/>
                </a:lnTo>
                <a:lnTo>
                  <a:pt x="1450" y="872"/>
                </a:lnTo>
                <a:lnTo>
                  <a:pt x="1450" y="871"/>
                </a:lnTo>
                <a:lnTo>
                  <a:pt x="1451" y="870"/>
                </a:lnTo>
                <a:lnTo>
                  <a:pt x="1452" y="870"/>
                </a:lnTo>
                <a:lnTo>
                  <a:pt x="1454" y="870"/>
                </a:lnTo>
                <a:lnTo>
                  <a:pt x="1456" y="869"/>
                </a:lnTo>
                <a:lnTo>
                  <a:pt x="1458" y="867"/>
                </a:lnTo>
                <a:lnTo>
                  <a:pt x="1459" y="865"/>
                </a:lnTo>
                <a:lnTo>
                  <a:pt x="1456" y="863"/>
                </a:lnTo>
                <a:lnTo>
                  <a:pt x="1458" y="860"/>
                </a:lnTo>
                <a:lnTo>
                  <a:pt x="1460" y="860"/>
                </a:lnTo>
                <a:lnTo>
                  <a:pt x="1460" y="859"/>
                </a:lnTo>
                <a:lnTo>
                  <a:pt x="1459" y="859"/>
                </a:lnTo>
                <a:lnTo>
                  <a:pt x="1458" y="859"/>
                </a:lnTo>
                <a:lnTo>
                  <a:pt x="1459" y="859"/>
                </a:lnTo>
                <a:lnTo>
                  <a:pt x="1460" y="859"/>
                </a:lnTo>
                <a:lnTo>
                  <a:pt x="1460" y="858"/>
                </a:lnTo>
                <a:lnTo>
                  <a:pt x="1459" y="858"/>
                </a:lnTo>
                <a:lnTo>
                  <a:pt x="1459" y="857"/>
                </a:lnTo>
                <a:lnTo>
                  <a:pt x="1456" y="857"/>
                </a:lnTo>
                <a:lnTo>
                  <a:pt x="1455" y="855"/>
                </a:lnTo>
                <a:lnTo>
                  <a:pt x="1454" y="857"/>
                </a:lnTo>
                <a:lnTo>
                  <a:pt x="1455" y="857"/>
                </a:lnTo>
                <a:lnTo>
                  <a:pt x="1455" y="858"/>
                </a:lnTo>
                <a:lnTo>
                  <a:pt x="1454" y="857"/>
                </a:lnTo>
                <a:lnTo>
                  <a:pt x="1455" y="855"/>
                </a:lnTo>
                <a:lnTo>
                  <a:pt x="1453" y="854"/>
                </a:lnTo>
                <a:lnTo>
                  <a:pt x="1446" y="852"/>
                </a:lnTo>
                <a:lnTo>
                  <a:pt x="1445" y="845"/>
                </a:lnTo>
                <a:lnTo>
                  <a:pt x="1445" y="843"/>
                </a:lnTo>
                <a:lnTo>
                  <a:pt x="1445" y="836"/>
                </a:lnTo>
                <a:lnTo>
                  <a:pt x="1448" y="832"/>
                </a:lnTo>
                <a:lnTo>
                  <a:pt x="1451" y="826"/>
                </a:lnTo>
                <a:lnTo>
                  <a:pt x="1453" y="824"/>
                </a:lnTo>
                <a:lnTo>
                  <a:pt x="1454" y="824"/>
                </a:lnTo>
                <a:lnTo>
                  <a:pt x="1458" y="819"/>
                </a:lnTo>
                <a:lnTo>
                  <a:pt x="1459" y="819"/>
                </a:lnTo>
                <a:lnTo>
                  <a:pt x="1460" y="819"/>
                </a:lnTo>
                <a:lnTo>
                  <a:pt x="1463" y="819"/>
                </a:lnTo>
                <a:lnTo>
                  <a:pt x="1467" y="819"/>
                </a:lnTo>
                <a:lnTo>
                  <a:pt x="1468" y="820"/>
                </a:lnTo>
                <a:lnTo>
                  <a:pt x="1468" y="819"/>
                </a:lnTo>
                <a:lnTo>
                  <a:pt x="1472" y="820"/>
                </a:lnTo>
                <a:lnTo>
                  <a:pt x="1476" y="822"/>
                </a:lnTo>
                <a:lnTo>
                  <a:pt x="1476" y="824"/>
                </a:lnTo>
                <a:lnTo>
                  <a:pt x="1476" y="826"/>
                </a:lnTo>
                <a:lnTo>
                  <a:pt x="1477" y="828"/>
                </a:lnTo>
                <a:lnTo>
                  <a:pt x="1480" y="830"/>
                </a:lnTo>
                <a:lnTo>
                  <a:pt x="1485" y="828"/>
                </a:lnTo>
                <a:lnTo>
                  <a:pt x="1486" y="828"/>
                </a:lnTo>
                <a:lnTo>
                  <a:pt x="1487" y="827"/>
                </a:lnTo>
                <a:lnTo>
                  <a:pt x="1488" y="826"/>
                </a:lnTo>
                <a:lnTo>
                  <a:pt x="1497" y="818"/>
                </a:lnTo>
                <a:lnTo>
                  <a:pt x="1500" y="817"/>
                </a:lnTo>
                <a:lnTo>
                  <a:pt x="1501" y="817"/>
                </a:lnTo>
                <a:lnTo>
                  <a:pt x="1503" y="816"/>
                </a:lnTo>
                <a:lnTo>
                  <a:pt x="1506" y="812"/>
                </a:lnTo>
                <a:lnTo>
                  <a:pt x="1511" y="805"/>
                </a:lnTo>
                <a:lnTo>
                  <a:pt x="1512" y="804"/>
                </a:lnTo>
                <a:lnTo>
                  <a:pt x="1513" y="804"/>
                </a:lnTo>
                <a:lnTo>
                  <a:pt x="1515" y="802"/>
                </a:lnTo>
                <a:lnTo>
                  <a:pt x="1521" y="796"/>
                </a:lnTo>
                <a:lnTo>
                  <a:pt x="1526" y="792"/>
                </a:lnTo>
                <a:lnTo>
                  <a:pt x="1529" y="787"/>
                </a:lnTo>
                <a:lnTo>
                  <a:pt x="1532" y="785"/>
                </a:lnTo>
                <a:lnTo>
                  <a:pt x="1534" y="784"/>
                </a:lnTo>
                <a:lnTo>
                  <a:pt x="1536" y="783"/>
                </a:lnTo>
                <a:lnTo>
                  <a:pt x="1538" y="783"/>
                </a:lnTo>
                <a:lnTo>
                  <a:pt x="1538" y="780"/>
                </a:lnTo>
                <a:lnTo>
                  <a:pt x="1539" y="776"/>
                </a:lnTo>
                <a:lnTo>
                  <a:pt x="1545" y="771"/>
                </a:lnTo>
                <a:lnTo>
                  <a:pt x="1546" y="771"/>
                </a:lnTo>
                <a:lnTo>
                  <a:pt x="1547" y="770"/>
                </a:lnTo>
                <a:lnTo>
                  <a:pt x="1545" y="769"/>
                </a:lnTo>
                <a:lnTo>
                  <a:pt x="1552" y="760"/>
                </a:lnTo>
                <a:lnTo>
                  <a:pt x="1559" y="751"/>
                </a:lnTo>
                <a:lnTo>
                  <a:pt x="1560" y="752"/>
                </a:lnTo>
                <a:lnTo>
                  <a:pt x="1559" y="753"/>
                </a:lnTo>
                <a:lnTo>
                  <a:pt x="1561" y="752"/>
                </a:lnTo>
                <a:lnTo>
                  <a:pt x="1562" y="751"/>
                </a:lnTo>
                <a:lnTo>
                  <a:pt x="1561" y="751"/>
                </a:lnTo>
                <a:lnTo>
                  <a:pt x="1562" y="750"/>
                </a:lnTo>
                <a:lnTo>
                  <a:pt x="1563" y="750"/>
                </a:lnTo>
                <a:lnTo>
                  <a:pt x="1565" y="750"/>
                </a:lnTo>
                <a:lnTo>
                  <a:pt x="1567" y="749"/>
                </a:lnTo>
                <a:lnTo>
                  <a:pt x="1567" y="748"/>
                </a:lnTo>
                <a:lnTo>
                  <a:pt x="1570" y="745"/>
                </a:lnTo>
                <a:lnTo>
                  <a:pt x="1571" y="742"/>
                </a:lnTo>
                <a:lnTo>
                  <a:pt x="1585" y="745"/>
                </a:lnTo>
                <a:lnTo>
                  <a:pt x="1587" y="746"/>
                </a:lnTo>
                <a:lnTo>
                  <a:pt x="1604" y="751"/>
                </a:lnTo>
                <a:lnTo>
                  <a:pt x="1605" y="750"/>
                </a:lnTo>
                <a:lnTo>
                  <a:pt x="1606" y="751"/>
                </a:lnTo>
                <a:lnTo>
                  <a:pt x="1609" y="752"/>
                </a:lnTo>
                <a:lnTo>
                  <a:pt x="1612" y="753"/>
                </a:lnTo>
                <a:lnTo>
                  <a:pt x="1614" y="753"/>
                </a:lnTo>
                <a:lnTo>
                  <a:pt x="1615" y="754"/>
                </a:lnTo>
                <a:lnTo>
                  <a:pt x="1618" y="757"/>
                </a:lnTo>
                <a:lnTo>
                  <a:pt x="1619" y="759"/>
                </a:lnTo>
                <a:lnTo>
                  <a:pt x="1626" y="765"/>
                </a:lnTo>
                <a:lnTo>
                  <a:pt x="1628" y="767"/>
                </a:lnTo>
                <a:lnTo>
                  <a:pt x="1629" y="768"/>
                </a:lnTo>
                <a:lnTo>
                  <a:pt x="1630" y="768"/>
                </a:lnTo>
                <a:lnTo>
                  <a:pt x="1631" y="771"/>
                </a:lnTo>
                <a:lnTo>
                  <a:pt x="1632" y="770"/>
                </a:lnTo>
                <a:lnTo>
                  <a:pt x="1632" y="771"/>
                </a:lnTo>
                <a:lnTo>
                  <a:pt x="1632" y="770"/>
                </a:lnTo>
                <a:lnTo>
                  <a:pt x="1631" y="771"/>
                </a:lnTo>
                <a:lnTo>
                  <a:pt x="1632" y="773"/>
                </a:lnTo>
                <a:lnTo>
                  <a:pt x="1632" y="771"/>
                </a:lnTo>
                <a:lnTo>
                  <a:pt x="1634" y="771"/>
                </a:lnTo>
                <a:lnTo>
                  <a:pt x="1634" y="773"/>
                </a:lnTo>
                <a:lnTo>
                  <a:pt x="1632" y="773"/>
                </a:lnTo>
                <a:lnTo>
                  <a:pt x="1634" y="774"/>
                </a:lnTo>
                <a:lnTo>
                  <a:pt x="1635" y="774"/>
                </a:lnTo>
                <a:lnTo>
                  <a:pt x="1634" y="774"/>
                </a:lnTo>
                <a:lnTo>
                  <a:pt x="1635" y="776"/>
                </a:lnTo>
                <a:lnTo>
                  <a:pt x="1630" y="780"/>
                </a:lnTo>
                <a:lnTo>
                  <a:pt x="1630" y="782"/>
                </a:lnTo>
                <a:lnTo>
                  <a:pt x="1630" y="780"/>
                </a:lnTo>
                <a:lnTo>
                  <a:pt x="1631" y="782"/>
                </a:lnTo>
                <a:lnTo>
                  <a:pt x="1630" y="782"/>
                </a:lnTo>
                <a:lnTo>
                  <a:pt x="1630" y="780"/>
                </a:lnTo>
                <a:lnTo>
                  <a:pt x="1629" y="783"/>
                </a:lnTo>
                <a:lnTo>
                  <a:pt x="1628" y="783"/>
                </a:lnTo>
                <a:lnTo>
                  <a:pt x="1628" y="784"/>
                </a:lnTo>
                <a:lnTo>
                  <a:pt x="1627" y="784"/>
                </a:lnTo>
                <a:lnTo>
                  <a:pt x="1627" y="785"/>
                </a:lnTo>
                <a:lnTo>
                  <a:pt x="1627" y="786"/>
                </a:lnTo>
                <a:lnTo>
                  <a:pt x="1627" y="785"/>
                </a:lnTo>
                <a:lnTo>
                  <a:pt x="1626" y="785"/>
                </a:lnTo>
                <a:lnTo>
                  <a:pt x="1627" y="786"/>
                </a:lnTo>
                <a:lnTo>
                  <a:pt x="1621" y="791"/>
                </a:lnTo>
                <a:lnTo>
                  <a:pt x="1611" y="791"/>
                </a:lnTo>
                <a:lnTo>
                  <a:pt x="1609" y="794"/>
                </a:lnTo>
                <a:lnTo>
                  <a:pt x="1607" y="795"/>
                </a:lnTo>
                <a:lnTo>
                  <a:pt x="1606" y="796"/>
                </a:lnTo>
                <a:lnTo>
                  <a:pt x="1605" y="799"/>
                </a:lnTo>
                <a:lnTo>
                  <a:pt x="1605" y="801"/>
                </a:lnTo>
                <a:lnTo>
                  <a:pt x="1604" y="802"/>
                </a:lnTo>
                <a:lnTo>
                  <a:pt x="1604" y="803"/>
                </a:lnTo>
                <a:lnTo>
                  <a:pt x="1604" y="805"/>
                </a:lnTo>
                <a:lnTo>
                  <a:pt x="1605" y="807"/>
                </a:lnTo>
                <a:lnTo>
                  <a:pt x="1606" y="805"/>
                </a:lnTo>
                <a:lnTo>
                  <a:pt x="1606" y="802"/>
                </a:lnTo>
                <a:lnTo>
                  <a:pt x="1606" y="800"/>
                </a:lnTo>
                <a:lnTo>
                  <a:pt x="1610" y="796"/>
                </a:lnTo>
                <a:lnTo>
                  <a:pt x="1611" y="796"/>
                </a:lnTo>
                <a:lnTo>
                  <a:pt x="1613" y="795"/>
                </a:lnTo>
                <a:lnTo>
                  <a:pt x="1614" y="795"/>
                </a:lnTo>
                <a:lnTo>
                  <a:pt x="1614" y="794"/>
                </a:lnTo>
                <a:lnTo>
                  <a:pt x="1619" y="794"/>
                </a:lnTo>
                <a:lnTo>
                  <a:pt x="1622" y="795"/>
                </a:lnTo>
                <a:lnTo>
                  <a:pt x="1629" y="791"/>
                </a:lnTo>
                <a:lnTo>
                  <a:pt x="1630" y="791"/>
                </a:lnTo>
                <a:lnTo>
                  <a:pt x="1630" y="790"/>
                </a:lnTo>
                <a:lnTo>
                  <a:pt x="1631" y="790"/>
                </a:lnTo>
                <a:lnTo>
                  <a:pt x="1632" y="788"/>
                </a:lnTo>
                <a:lnTo>
                  <a:pt x="1634" y="788"/>
                </a:lnTo>
                <a:lnTo>
                  <a:pt x="1634" y="787"/>
                </a:lnTo>
                <a:lnTo>
                  <a:pt x="1635" y="787"/>
                </a:lnTo>
                <a:lnTo>
                  <a:pt x="1635" y="786"/>
                </a:lnTo>
                <a:lnTo>
                  <a:pt x="1636" y="786"/>
                </a:lnTo>
                <a:lnTo>
                  <a:pt x="1637" y="786"/>
                </a:lnTo>
                <a:lnTo>
                  <a:pt x="1637" y="785"/>
                </a:lnTo>
                <a:lnTo>
                  <a:pt x="1639" y="784"/>
                </a:lnTo>
                <a:lnTo>
                  <a:pt x="1640" y="783"/>
                </a:lnTo>
                <a:lnTo>
                  <a:pt x="1642" y="783"/>
                </a:lnTo>
                <a:lnTo>
                  <a:pt x="1642" y="782"/>
                </a:lnTo>
                <a:lnTo>
                  <a:pt x="1642" y="783"/>
                </a:lnTo>
                <a:lnTo>
                  <a:pt x="1640" y="783"/>
                </a:lnTo>
                <a:lnTo>
                  <a:pt x="1640" y="784"/>
                </a:lnTo>
                <a:lnTo>
                  <a:pt x="1639" y="784"/>
                </a:lnTo>
                <a:lnTo>
                  <a:pt x="1639" y="785"/>
                </a:lnTo>
                <a:lnTo>
                  <a:pt x="1637" y="786"/>
                </a:lnTo>
                <a:lnTo>
                  <a:pt x="1636" y="787"/>
                </a:lnTo>
                <a:lnTo>
                  <a:pt x="1635" y="787"/>
                </a:lnTo>
                <a:lnTo>
                  <a:pt x="1635" y="788"/>
                </a:lnTo>
                <a:lnTo>
                  <a:pt x="1634" y="788"/>
                </a:lnTo>
                <a:lnTo>
                  <a:pt x="1635" y="788"/>
                </a:lnTo>
                <a:lnTo>
                  <a:pt x="1635" y="790"/>
                </a:lnTo>
                <a:lnTo>
                  <a:pt x="1636" y="790"/>
                </a:lnTo>
                <a:lnTo>
                  <a:pt x="1636" y="791"/>
                </a:lnTo>
                <a:lnTo>
                  <a:pt x="1637" y="791"/>
                </a:lnTo>
                <a:lnTo>
                  <a:pt x="1639" y="794"/>
                </a:lnTo>
                <a:lnTo>
                  <a:pt x="1637" y="798"/>
                </a:lnTo>
                <a:lnTo>
                  <a:pt x="1637" y="796"/>
                </a:lnTo>
                <a:lnTo>
                  <a:pt x="1640" y="794"/>
                </a:lnTo>
                <a:lnTo>
                  <a:pt x="1638" y="796"/>
                </a:lnTo>
                <a:lnTo>
                  <a:pt x="1638" y="798"/>
                </a:lnTo>
                <a:lnTo>
                  <a:pt x="1637" y="798"/>
                </a:lnTo>
                <a:lnTo>
                  <a:pt x="1638" y="798"/>
                </a:lnTo>
                <a:lnTo>
                  <a:pt x="1638" y="796"/>
                </a:lnTo>
                <a:lnTo>
                  <a:pt x="1639" y="796"/>
                </a:lnTo>
                <a:lnTo>
                  <a:pt x="1639" y="795"/>
                </a:lnTo>
                <a:lnTo>
                  <a:pt x="1640" y="795"/>
                </a:lnTo>
                <a:lnTo>
                  <a:pt x="1640" y="794"/>
                </a:lnTo>
                <a:lnTo>
                  <a:pt x="1642" y="794"/>
                </a:lnTo>
                <a:lnTo>
                  <a:pt x="1642" y="793"/>
                </a:lnTo>
                <a:lnTo>
                  <a:pt x="1643" y="793"/>
                </a:lnTo>
                <a:lnTo>
                  <a:pt x="1644" y="793"/>
                </a:lnTo>
                <a:lnTo>
                  <a:pt x="1645" y="793"/>
                </a:lnTo>
                <a:lnTo>
                  <a:pt x="1645" y="794"/>
                </a:lnTo>
                <a:lnTo>
                  <a:pt x="1646" y="794"/>
                </a:lnTo>
                <a:lnTo>
                  <a:pt x="1646" y="795"/>
                </a:lnTo>
                <a:lnTo>
                  <a:pt x="1647" y="795"/>
                </a:lnTo>
                <a:lnTo>
                  <a:pt x="1647" y="796"/>
                </a:lnTo>
                <a:lnTo>
                  <a:pt x="1651" y="793"/>
                </a:lnTo>
                <a:lnTo>
                  <a:pt x="1651" y="792"/>
                </a:lnTo>
                <a:lnTo>
                  <a:pt x="1648" y="790"/>
                </a:lnTo>
                <a:lnTo>
                  <a:pt x="1652" y="792"/>
                </a:lnTo>
                <a:lnTo>
                  <a:pt x="1654" y="794"/>
                </a:lnTo>
                <a:lnTo>
                  <a:pt x="1653" y="794"/>
                </a:lnTo>
                <a:lnTo>
                  <a:pt x="1652" y="793"/>
                </a:lnTo>
                <a:lnTo>
                  <a:pt x="1651" y="793"/>
                </a:lnTo>
                <a:lnTo>
                  <a:pt x="1647" y="796"/>
                </a:lnTo>
                <a:lnTo>
                  <a:pt x="1648" y="796"/>
                </a:lnTo>
                <a:lnTo>
                  <a:pt x="1648" y="798"/>
                </a:lnTo>
                <a:lnTo>
                  <a:pt x="1649" y="798"/>
                </a:lnTo>
                <a:lnTo>
                  <a:pt x="1649" y="799"/>
                </a:lnTo>
                <a:lnTo>
                  <a:pt x="1651" y="799"/>
                </a:lnTo>
                <a:lnTo>
                  <a:pt x="1651" y="800"/>
                </a:lnTo>
                <a:lnTo>
                  <a:pt x="1652" y="799"/>
                </a:lnTo>
                <a:lnTo>
                  <a:pt x="1651" y="800"/>
                </a:lnTo>
                <a:lnTo>
                  <a:pt x="1652" y="800"/>
                </a:lnTo>
                <a:lnTo>
                  <a:pt x="1652" y="801"/>
                </a:lnTo>
                <a:lnTo>
                  <a:pt x="1653" y="801"/>
                </a:lnTo>
                <a:lnTo>
                  <a:pt x="1653" y="802"/>
                </a:lnTo>
                <a:lnTo>
                  <a:pt x="1654" y="802"/>
                </a:lnTo>
                <a:lnTo>
                  <a:pt x="1654" y="803"/>
                </a:lnTo>
                <a:lnTo>
                  <a:pt x="1654" y="804"/>
                </a:lnTo>
                <a:lnTo>
                  <a:pt x="1653" y="804"/>
                </a:lnTo>
                <a:lnTo>
                  <a:pt x="1653" y="805"/>
                </a:lnTo>
                <a:lnTo>
                  <a:pt x="1652" y="805"/>
                </a:lnTo>
                <a:lnTo>
                  <a:pt x="1652" y="807"/>
                </a:lnTo>
                <a:lnTo>
                  <a:pt x="1651" y="807"/>
                </a:lnTo>
                <a:lnTo>
                  <a:pt x="1651" y="808"/>
                </a:lnTo>
                <a:lnTo>
                  <a:pt x="1651" y="809"/>
                </a:lnTo>
                <a:lnTo>
                  <a:pt x="1649" y="809"/>
                </a:lnTo>
                <a:lnTo>
                  <a:pt x="1649" y="810"/>
                </a:lnTo>
                <a:lnTo>
                  <a:pt x="1651" y="810"/>
                </a:lnTo>
                <a:lnTo>
                  <a:pt x="1652" y="810"/>
                </a:lnTo>
                <a:lnTo>
                  <a:pt x="1653" y="810"/>
                </a:lnTo>
                <a:lnTo>
                  <a:pt x="1654" y="810"/>
                </a:lnTo>
                <a:lnTo>
                  <a:pt x="1654" y="812"/>
                </a:lnTo>
                <a:lnTo>
                  <a:pt x="1655" y="813"/>
                </a:lnTo>
                <a:lnTo>
                  <a:pt x="1656" y="816"/>
                </a:lnTo>
                <a:lnTo>
                  <a:pt x="1652" y="820"/>
                </a:lnTo>
                <a:lnTo>
                  <a:pt x="1649" y="822"/>
                </a:lnTo>
                <a:lnTo>
                  <a:pt x="1651" y="824"/>
                </a:lnTo>
                <a:lnTo>
                  <a:pt x="1652" y="825"/>
                </a:lnTo>
                <a:lnTo>
                  <a:pt x="1653" y="827"/>
                </a:lnTo>
                <a:lnTo>
                  <a:pt x="1654" y="828"/>
                </a:lnTo>
                <a:lnTo>
                  <a:pt x="1655" y="829"/>
                </a:lnTo>
                <a:lnTo>
                  <a:pt x="1655" y="830"/>
                </a:lnTo>
                <a:lnTo>
                  <a:pt x="1655" y="832"/>
                </a:lnTo>
                <a:lnTo>
                  <a:pt x="1654" y="834"/>
                </a:lnTo>
                <a:lnTo>
                  <a:pt x="1653" y="835"/>
                </a:lnTo>
                <a:lnTo>
                  <a:pt x="1653" y="836"/>
                </a:lnTo>
                <a:lnTo>
                  <a:pt x="1653" y="837"/>
                </a:lnTo>
                <a:lnTo>
                  <a:pt x="1654" y="836"/>
                </a:lnTo>
                <a:lnTo>
                  <a:pt x="1654" y="835"/>
                </a:lnTo>
                <a:lnTo>
                  <a:pt x="1654" y="834"/>
                </a:lnTo>
                <a:lnTo>
                  <a:pt x="1655" y="833"/>
                </a:lnTo>
                <a:lnTo>
                  <a:pt x="1655" y="830"/>
                </a:lnTo>
                <a:lnTo>
                  <a:pt x="1655" y="829"/>
                </a:lnTo>
                <a:lnTo>
                  <a:pt x="1655" y="828"/>
                </a:lnTo>
                <a:lnTo>
                  <a:pt x="1655" y="826"/>
                </a:lnTo>
                <a:lnTo>
                  <a:pt x="1656" y="825"/>
                </a:lnTo>
                <a:lnTo>
                  <a:pt x="1656" y="824"/>
                </a:lnTo>
                <a:lnTo>
                  <a:pt x="1657" y="824"/>
                </a:lnTo>
                <a:lnTo>
                  <a:pt x="1659" y="824"/>
                </a:lnTo>
                <a:lnTo>
                  <a:pt x="1659" y="822"/>
                </a:lnTo>
                <a:lnTo>
                  <a:pt x="1660" y="821"/>
                </a:lnTo>
                <a:lnTo>
                  <a:pt x="1660" y="820"/>
                </a:lnTo>
                <a:lnTo>
                  <a:pt x="1661" y="820"/>
                </a:lnTo>
                <a:lnTo>
                  <a:pt x="1661" y="824"/>
                </a:lnTo>
                <a:lnTo>
                  <a:pt x="1663" y="832"/>
                </a:lnTo>
                <a:lnTo>
                  <a:pt x="1664" y="833"/>
                </a:lnTo>
                <a:lnTo>
                  <a:pt x="1664" y="834"/>
                </a:lnTo>
                <a:lnTo>
                  <a:pt x="1663" y="835"/>
                </a:lnTo>
                <a:lnTo>
                  <a:pt x="1663" y="836"/>
                </a:lnTo>
                <a:lnTo>
                  <a:pt x="1663" y="837"/>
                </a:lnTo>
                <a:lnTo>
                  <a:pt x="1663" y="838"/>
                </a:lnTo>
                <a:lnTo>
                  <a:pt x="1662" y="842"/>
                </a:lnTo>
                <a:lnTo>
                  <a:pt x="1662" y="843"/>
                </a:lnTo>
                <a:lnTo>
                  <a:pt x="1661" y="843"/>
                </a:lnTo>
                <a:lnTo>
                  <a:pt x="1661" y="845"/>
                </a:lnTo>
                <a:lnTo>
                  <a:pt x="1662" y="844"/>
                </a:lnTo>
                <a:lnTo>
                  <a:pt x="1663" y="845"/>
                </a:lnTo>
                <a:lnTo>
                  <a:pt x="1664" y="845"/>
                </a:lnTo>
                <a:lnTo>
                  <a:pt x="1671" y="845"/>
                </a:lnTo>
                <a:lnTo>
                  <a:pt x="1672" y="844"/>
                </a:lnTo>
                <a:lnTo>
                  <a:pt x="1680" y="843"/>
                </a:lnTo>
                <a:lnTo>
                  <a:pt x="1680" y="842"/>
                </a:lnTo>
                <a:lnTo>
                  <a:pt x="1681" y="842"/>
                </a:lnTo>
                <a:lnTo>
                  <a:pt x="1681" y="841"/>
                </a:lnTo>
                <a:lnTo>
                  <a:pt x="1681" y="842"/>
                </a:lnTo>
                <a:lnTo>
                  <a:pt x="1680" y="843"/>
                </a:lnTo>
                <a:lnTo>
                  <a:pt x="1687" y="842"/>
                </a:lnTo>
                <a:lnTo>
                  <a:pt x="1688" y="842"/>
                </a:lnTo>
                <a:lnTo>
                  <a:pt x="1689" y="842"/>
                </a:lnTo>
                <a:lnTo>
                  <a:pt x="1688" y="842"/>
                </a:lnTo>
                <a:lnTo>
                  <a:pt x="1686" y="841"/>
                </a:lnTo>
                <a:lnTo>
                  <a:pt x="1686" y="840"/>
                </a:lnTo>
                <a:lnTo>
                  <a:pt x="1685" y="838"/>
                </a:lnTo>
                <a:lnTo>
                  <a:pt x="1685" y="837"/>
                </a:lnTo>
                <a:lnTo>
                  <a:pt x="1685" y="836"/>
                </a:lnTo>
                <a:lnTo>
                  <a:pt x="1685" y="835"/>
                </a:lnTo>
                <a:lnTo>
                  <a:pt x="1686" y="835"/>
                </a:lnTo>
                <a:lnTo>
                  <a:pt x="1686" y="834"/>
                </a:lnTo>
                <a:lnTo>
                  <a:pt x="1687" y="834"/>
                </a:lnTo>
                <a:lnTo>
                  <a:pt x="1687" y="833"/>
                </a:lnTo>
                <a:lnTo>
                  <a:pt x="1685" y="825"/>
                </a:lnTo>
                <a:lnTo>
                  <a:pt x="1685" y="824"/>
                </a:lnTo>
                <a:lnTo>
                  <a:pt x="1685" y="822"/>
                </a:lnTo>
                <a:lnTo>
                  <a:pt x="1685" y="819"/>
                </a:lnTo>
                <a:lnTo>
                  <a:pt x="1684" y="818"/>
                </a:lnTo>
                <a:lnTo>
                  <a:pt x="1684" y="817"/>
                </a:lnTo>
                <a:lnTo>
                  <a:pt x="1684" y="816"/>
                </a:lnTo>
                <a:lnTo>
                  <a:pt x="1682" y="816"/>
                </a:lnTo>
                <a:lnTo>
                  <a:pt x="1684" y="815"/>
                </a:lnTo>
                <a:lnTo>
                  <a:pt x="1684" y="812"/>
                </a:lnTo>
                <a:lnTo>
                  <a:pt x="1684" y="811"/>
                </a:lnTo>
                <a:lnTo>
                  <a:pt x="1684" y="810"/>
                </a:lnTo>
                <a:lnTo>
                  <a:pt x="1682" y="809"/>
                </a:lnTo>
                <a:lnTo>
                  <a:pt x="1684" y="810"/>
                </a:lnTo>
                <a:lnTo>
                  <a:pt x="1684" y="809"/>
                </a:lnTo>
                <a:lnTo>
                  <a:pt x="1684" y="810"/>
                </a:lnTo>
                <a:lnTo>
                  <a:pt x="1684" y="809"/>
                </a:lnTo>
                <a:lnTo>
                  <a:pt x="1685" y="808"/>
                </a:lnTo>
                <a:lnTo>
                  <a:pt x="1685" y="807"/>
                </a:lnTo>
                <a:lnTo>
                  <a:pt x="1687" y="807"/>
                </a:lnTo>
                <a:lnTo>
                  <a:pt x="1689" y="805"/>
                </a:lnTo>
                <a:lnTo>
                  <a:pt x="1691" y="805"/>
                </a:lnTo>
                <a:lnTo>
                  <a:pt x="1694" y="805"/>
                </a:lnTo>
                <a:lnTo>
                  <a:pt x="1695" y="805"/>
                </a:lnTo>
                <a:lnTo>
                  <a:pt x="1696" y="805"/>
                </a:lnTo>
                <a:lnTo>
                  <a:pt x="1697" y="805"/>
                </a:lnTo>
                <a:lnTo>
                  <a:pt x="1697" y="804"/>
                </a:lnTo>
                <a:lnTo>
                  <a:pt x="1698" y="804"/>
                </a:lnTo>
                <a:lnTo>
                  <a:pt x="1699" y="804"/>
                </a:lnTo>
                <a:lnTo>
                  <a:pt x="1701" y="803"/>
                </a:lnTo>
                <a:lnTo>
                  <a:pt x="1702" y="803"/>
                </a:lnTo>
                <a:lnTo>
                  <a:pt x="1703" y="803"/>
                </a:lnTo>
                <a:lnTo>
                  <a:pt x="1705" y="803"/>
                </a:lnTo>
                <a:lnTo>
                  <a:pt x="1706" y="803"/>
                </a:lnTo>
                <a:lnTo>
                  <a:pt x="1707" y="803"/>
                </a:lnTo>
                <a:lnTo>
                  <a:pt x="1709" y="803"/>
                </a:lnTo>
                <a:lnTo>
                  <a:pt x="1709" y="802"/>
                </a:lnTo>
                <a:lnTo>
                  <a:pt x="1709" y="803"/>
                </a:lnTo>
                <a:lnTo>
                  <a:pt x="1710" y="803"/>
                </a:lnTo>
                <a:lnTo>
                  <a:pt x="1710" y="802"/>
                </a:lnTo>
                <a:lnTo>
                  <a:pt x="1711" y="803"/>
                </a:lnTo>
                <a:lnTo>
                  <a:pt x="1712" y="803"/>
                </a:lnTo>
                <a:lnTo>
                  <a:pt x="1711" y="796"/>
                </a:lnTo>
                <a:lnTo>
                  <a:pt x="1710" y="796"/>
                </a:lnTo>
                <a:lnTo>
                  <a:pt x="1712" y="793"/>
                </a:lnTo>
                <a:lnTo>
                  <a:pt x="1711" y="792"/>
                </a:lnTo>
                <a:lnTo>
                  <a:pt x="1707" y="791"/>
                </a:lnTo>
                <a:lnTo>
                  <a:pt x="1707" y="790"/>
                </a:lnTo>
                <a:lnTo>
                  <a:pt x="1709" y="790"/>
                </a:lnTo>
                <a:lnTo>
                  <a:pt x="1707" y="791"/>
                </a:lnTo>
                <a:lnTo>
                  <a:pt x="1709" y="791"/>
                </a:lnTo>
                <a:lnTo>
                  <a:pt x="1710" y="791"/>
                </a:lnTo>
                <a:lnTo>
                  <a:pt x="1711" y="792"/>
                </a:lnTo>
                <a:lnTo>
                  <a:pt x="1712" y="793"/>
                </a:lnTo>
                <a:lnTo>
                  <a:pt x="1714" y="790"/>
                </a:lnTo>
                <a:lnTo>
                  <a:pt x="1729" y="799"/>
                </a:lnTo>
                <a:lnTo>
                  <a:pt x="1730" y="798"/>
                </a:lnTo>
                <a:lnTo>
                  <a:pt x="1746" y="771"/>
                </a:lnTo>
                <a:lnTo>
                  <a:pt x="1748" y="773"/>
                </a:lnTo>
                <a:lnTo>
                  <a:pt x="1753" y="775"/>
                </a:lnTo>
                <a:lnTo>
                  <a:pt x="1755" y="771"/>
                </a:lnTo>
                <a:lnTo>
                  <a:pt x="1760" y="763"/>
                </a:lnTo>
                <a:lnTo>
                  <a:pt x="1761" y="762"/>
                </a:lnTo>
                <a:lnTo>
                  <a:pt x="1762" y="763"/>
                </a:lnTo>
                <a:lnTo>
                  <a:pt x="1761" y="765"/>
                </a:lnTo>
                <a:lnTo>
                  <a:pt x="1761" y="763"/>
                </a:lnTo>
                <a:lnTo>
                  <a:pt x="1755" y="771"/>
                </a:lnTo>
                <a:lnTo>
                  <a:pt x="1753" y="776"/>
                </a:lnTo>
                <a:lnTo>
                  <a:pt x="1753" y="777"/>
                </a:lnTo>
                <a:lnTo>
                  <a:pt x="1754" y="785"/>
                </a:lnTo>
                <a:lnTo>
                  <a:pt x="1757" y="785"/>
                </a:lnTo>
                <a:lnTo>
                  <a:pt x="1757" y="784"/>
                </a:lnTo>
                <a:lnTo>
                  <a:pt x="1758" y="784"/>
                </a:lnTo>
                <a:lnTo>
                  <a:pt x="1758" y="785"/>
                </a:lnTo>
                <a:lnTo>
                  <a:pt x="1757" y="785"/>
                </a:lnTo>
                <a:lnTo>
                  <a:pt x="1754" y="786"/>
                </a:lnTo>
                <a:lnTo>
                  <a:pt x="1749" y="793"/>
                </a:lnTo>
                <a:lnTo>
                  <a:pt x="1748" y="794"/>
                </a:lnTo>
                <a:lnTo>
                  <a:pt x="1745" y="794"/>
                </a:lnTo>
                <a:lnTo>
                  <a:pt x="1741" y="801"/>
                </a:lnTo>
                <a:lnTo>
                  <a:pt x="1743" y="801"/>
                </a:lnTo>
                <a:lnTo>
                  <a:pt x="1748" y="800"/>
                </a:lnTo>
                <a:lnTo>
                  <a:pt x="1751" y="800"/>
                </a:lnTo>
                <a:lnTo>
                  <a:pt x="1748" y="801"/>
                </a:lnTo>
                <a:lnTo>
                  <a:pt x="1743" y="802"/>
                </a:lnTo>
                <a:lnTo>
                  <a:pt x="1741" y="801"/>
                </a:lnTo>
                <a:lnTo>
                  <a:pt x="1740" y="802"/>
                </a:lnTo>
                <a:lnTo>
                  <a:pt x="1741" y="803"/>
                </a:lnTo>
                <a:lnTo>
                  <a:pt x="1741" y="804"/>
                </a:lnTo>
                <a:lnTo>
                  <a:pt x="1746" y="807"/>
                </a:lnTo>
                <a:lnTo>
                  <a:pt x="1748" y="808"/>
                </a:lnTo>
                <a:lnTo>
                  <a:pt x="1751" y="810"/>
                </a:lnTo>
                <a:lnTo>
                  <a:pt x="1752" y="810"/>
                </a:lnTo>
                <a:lnTo>
                  <a:pt x="1760" y="816"/>
                </a:lnTo>
                <a:lnTo>
                  <a:pt x="1761" y="817"/>
                </a:lnTo>
                <a:lnTo>
                  <a:pt x="1769" y="821"/>
                </a:lnTo>
                <a:lnTo>
                  <a:pt x="1770" y="821"/>
                </a:lnTo>
                <a:lnTo>
                  <a:pt x="1771" y="822"/>
                </a:lnTo>
                <a:lnTo>
                  <a:pt x="1774" y="825"/>
                </a:lnTo>
                <a:lnTo>
                  <a:pt x="1776" y="827"/>
                </a:lnTo>
                <a:lnTo>
                  <a:pt x="1793" y="837"/>
                </a:lnTo>
                <a:lnTo>
                  <a:pt x="1801" y="842"/>
                </a:lnTo>
                <a:lnTo>
                  <a:pt x="1802" y="842"/>
                </a:lnTo>
                <a:lnTo>
                  <a:pt x="1802" y="843"/>
                </a:lnTo>
                <a:lnTo>
                  <a:pt x="1803" y="843"/>
                </a:lnTo>
                <a:lnTo>
                  <a:pt x="1804" y="844"/>
                </a:lnTo>
                <a:lnTo>
                  <a:pt x="1806" y="846"/>
                </a:lnTo>
                <a:lnTo>
                  <a:pt x="1807" y="846"/>
                </a:lnTo>
                <a:lnTo>
                  <a:pt x="1810" y="847"/>
                </a:lnTo>
                <a:lnTo>
                  <a:pt x="1811" y="849"/>
                </a:lnTo>
                <a:lnTo>
                  <a:pt x="1812" y="849"/>
                </a:lnTo>
                <a:lnTo>
                  <a:pt x="1813" y="850"/>
                </a:lnTo>
                <a:lnTo>
                  <a:pt x="1815" y="851"/>
                </a:lnTo>
                <a:lnTo>
                  <a:pt x="1818" y="852"/>
                </a:lnTo>
                <a:lnTo>
                  <a:pt x="1820" y="853"/>
                </a:lnTo>
                <a:lnTo>
                  <a:pt x="1820" y="854"/>
                </a:lnTo>
                <a:lnTo>
                  <a:pt x="1820" y="855"/>
                </a:lnTo>
                <a:lnTo>
                  <a:pt x="1819" y="855"/>
                </a:lnTo>
                <a:lnTo>
                  <a:pt x="1816" y="860"/>
                </a:lnTo>
                <a:lnTo>
                  <a:pt x="1813" y="865"/>
                </a:lnTo>
                <a:lnTo>
                  <a:pt x="1813" y="866"/>
                </a:lnTo>
                <a:lnTo>
                  <a:pt x="1812" y="866"/>
                </a:lnTo>
                <a:lnTo>
                  <a:pt x="1812" y="865"/>
                </a:lnTo>
                <a:lnTo>
                  <a:pt x="1810" y="863"/>
                </a:lnTo>
                <a:lnTo>
                  <a:pt x="1808" y="863"/>
                </a:lnTo>
                <a:lnTo>
                  <a:pt x="1807" y="863"/>
                </a:lnTo>
                <a:lnTo>
                  <a:pt x="1807" y="862"/>
                </a:lnTo>
                <a:lnTo>
                  <a:pt x="1807" y="863"/>
                </a:lnTo>
                <a:lnTo>
                  <a:pt x="1807" y="865"/>
                </a:lnTo>
                <a:lnTo>
                  <a:pt x="1806" y="866"/>
                </a:lnTo>
                <a:lnTo>
                  <a:pt x="1807" y="865"/>
                </a:lnTo>
                <a:lnTo>
                  <a:pt x="1810" y="866"/>
                </a:lnTo>
                <a:lnTo>
                  <a:pt x="1812" y="869"/>
                </a:lnTo>
                <a:lnTo>
                  <a:pt x="1813" y="870"/>
                </a:lnTo>
                <a:lnTo>
                  <a:pt x="1814" y="871"/>
                </a:lnTo>
                <a:lnTo>
                  <a:pt x="1815" y="872"/>
                </a:lnTo>
                <a:lnTo>
                  <a:pt x="1814" y="874"/>
                </a:lnTo>
                <a:lnTo>
                  <a:pt x="1813" y="874"/>
                </a:lnTo>
                <a:lnTo>
                  <a:pt x="1813" y="872"/>
                </a:lnTo>
                <a:lnTo>
                  <a:pt x="1812" y="872"/>
                </a:lnTo>
                <a:lnTo>
                  <a:pt x="1811" y="871"/>
                </a:lnTo>
                <a:lnTo>
                  <a:pt x="1811" y="872"/>
                </a:lnTo>
                <a:lnTo>
                  <a:pt x="1810" y="872"/>
                </a:lnTo>
                <a:lnTo>
                  <a:pt x="1810" y="874"/>
                </a:lnTo>
                <a:lnTo>
                  <a:pt x="1807" y="877"/>
                </a:lnTo>
                <a:lnTo>
                  <a:pt x="1806" y="878"/>
                </a:lnTo>
                <a:lnTo>
                  <a:pt x="1805" y="879"/>
                </a:lnTo>
                <a:lnTo>
                  <a:pt x="1804" y="880"/>
                </a:lnTo>
                <a:lnTo>
                  <a:pt x="1804" y="882"/>
                </a:lnTo>
                <a:lnTo>
                  <a:pt x="1803" y="883"/>
                </a:lnTo>
                <a:lnTo>
                  <a:pt x="1802" y="883"/>
                </a:lnTo>
                <a:lnTo>
                  <a:pt x="1801" y="884"/>
                </a:lnTo>
                <a:lnTo>
                  <a:pt x="1799" y="884"/>
                </a:lnTo>
                <a:lnTo>
                  <a:pt x="1798" y="884"/>
                </a:lnTo>
                <a:lnTo>
                  <a:pt x="1797" y="885"/>
                </a:lnTo>
                <a:lnTo>
                  <a:pt x="1796" y="885"/>
                </a:lnTo>
                <a:lnTo>
                  <a:pt x="1795" y="885"/>
                </a:lnTo>
                <a:lnTo>
                  <a:pt x="1794" y="885"/>
                </a:lnTo>
                <a:lnTo>
                  <a:pt x="1793" y="885"/>
                </a:lnTo>
                <a:lnTo>
                  <a:pt x="1793" y="884"/>
                </a:lnTo>
                <a:lnTo>
                  <a:pt x="1793" y="883"/>
                </a:lnTo>
                <a:lnTo>
                  <a:pt x="1791" y="883"/>
                </a:lnTo>
                <a:lnTo>
                  <a:pt x="1791" y="884"/>
                </a:lnTo>
                <a:lnTo>
                  <a:pt x="1791" y="885"/>
                </a:lnTo>
                <a:lnTo>
                  <a:pt x="1790" y="885"/>
                </a:lnTo>
                <a:lnTo>
                  <a:pt x="1789" y="885"/>
                </a:lnTo>
                <a:lnTo>
                  <a:pt x="1788" y="885"/>
                </a:lnTo>
                <a:lnTo>
                  <a:pt x="1787" y="885"/>
                </a:lnTo>
                <a:lnTo>
                  <a:pt x="1787" y="886"/>
                </a:lnTo>
                <a:lnTo>
                  <a:pt x="1786" y="885"/>
                </a:lnTo>
                <a:lnTo>
                  <a:pt x="1785" y="885"/>
                </a:lnTo>
                <a:lnTo>
                  <a:pt x="1785" y="886"/>
                </a:lnTo>
                <a:lnTo>
                  <a:pt x="1787" y="888"/>
                </a:lnTo>
                <a:lnTo>
                  <a:pt x="1788" y="889"/>
                </a:lnTo>
                <a:lnTo>
                  <a:pt x="1788" y="891"/>
                </a:lnTo>
                <a:lnTo>
                  <a:pt x="1789" y="893"/>
                </a:lnTo>
                <a:lnTo>
                  <a:pt x="1790" y="894"/>
                </a:lnTo>
                <a:lnTo>
                  <a:pt x="1791" y="896"/>
                </a:lnTo>
                <a:lnTo>
                  <a:pt x="1795" y="903"/>
                </a:lnTo>
                <a:lnTo>
                  <a:pt x="1797" y="907"/>
                </a:lnTo>
                <a:lnTo>
                  <a:pt x="1798" y="909"/>
                </a:lnTo>
                <a:lnTo>
                  <a:pt x="1799" y="911"/>
                </a:lnTo>
                <a:lnTo>
                  <a:pt x="1801" y="911"/>
                </a:lnTo>
                <a:lnTo>
                  <a:pt x="1802" y="911"/>
                </a:lnTo>
                <a:lnTo>
                  <a:pt x="1803" y="912"/>
                </a:lnTo>
                <a:lnTo>
                  <a:pt x="1802" y="912"/>
                </a:lnTo>
                <a:lnTo>
                  <a:pt x="1802" y="913"/>
                </a:lnTo>
                <a:lnTo>
                  <a:pt x="1803" y="912"/>
                </a:lnTo>
                <a:lnTo>
                  <a:pt x="1803" y="911"/>
                </a:lnTo>
                <a:lnTo>
                  <a:pt x="1804" y="911"/>
                </a:lnTo>
                <a:lnTo>
                  <a:pt x="1803" y="912"/>
                </a:lnTo>
                <a:lnTo>
                  <a:pt x="1803" y="913"/>
                </a:lnTo>
                <a:lnTo>
                  <a:pt x="1804" y="914"/>
                </a:lnTo>
                <a:lnTo>
                  <a:pt x="1804" y="913"/>
                </a:lnTo>
                <a:lnTo>
                  <a:pt x="1805" y="913"/>
                </a:lnTo>
                <a:lnTo>
                  <a:pt x="1805" y="912"/>
                </a:lnTo>
                <a:lnTo>
                  <a:pt x="1806" y="911"/>
                </a:lnTo>
                <a:lnTo>
                  <a:pt x="1806" y="910"/>
                </a:lnTo>
                <a:lnTo>
                  <a:pt x="1807" y="910"/>
                </a:lnTo>
                <a:lnTo>
                  <a:pt x="1807" y="909"/>
                </a:lnTo>
                <a:lnTo>
                  <a:pt x="1807" y="908"/>
                </a:lnTo>
                <a:lnTo>
                  <a:pt x="1808" y="908"/>
                </a:lnTo>
                <a:lnTo>
                  <a:pt x="1807" y="908"/>
                </a:lnTo>
                <a:lnTo>
                  <a:pt x="1806" y="907"/>
                </a:lnTo>
                <a:lnTo>
                  <a:pt x="1805" y="907"/>
                </a:lnTo>
                <a:lnTo>
                  <a:pt x="1805" y="905"/>
                </a:lnTo>
                <a:lnTo>
                  <a:pt x="1804" y="907"/>
                </a:lnTo>
                <a:lnTo>
                  <a:pt x="1805" y="905"/>
                </a:lnTo>
                <a:lnTo>
                  <a:pt x="1806" y="907"/>
                </a:lnTo>
                <a:lnTo>
                  <a:pt x="1807" y="907"/>
                </a:lnTo>
                <a:lnTo>
                  <a:pt x="1807" y="908"/>
                </a:lnTo>
                <a:lnTo>
                  <a:pt x="1808" y="908"/>
                </a:lnTo>
                <a:lnTo>
                  <a:pt x="1812" y="902"/>
                </a:lnTo>
                <a:lnTo>
                  <a:pt x="1811" y="902"/>
                </a:lnTo>
                <a:lnTo>
                  <a:pt x="1812" y="903"/>
                </a:lnTo>
                <a:lnTo>
                  <a:pt x="1812" y="902"/>
                </a:lnTo>
                <a:lnTo>
                  <a:pt x="1812" y="903"/>
                </a:lnTo>
                <a:lnTo>
                  <a:pt x="1811" y="903"/>
                </a:lnTo>
                <a:lnTo>
                  <a:pt x="1811" y="904"/>
                </a:lnTo>
                <a:lnTo>
                  <a:pt x="1810" y="905"/>
                </a:lnTo>
                <a:lnTo>
                  <a:pt x="1810" y="907"/>
                </a:lnTo>
                <a:lnTo>
                  <a:pt x="1808" y="907"/>
                </a:lnTo>
                <a:lnTo>
                  <a:pt x="1808" y="908"/>
                </a:lnTo>
                <a:lnTo>
                  <a:pt x="1810" y="909"/>
                </a:lnTo>
                <a:lnTo>
                  <a:pt x="1811" y="909"/>
                </a:lnTo>
                <a:lnTo>
                  <a:pt x="1811" y="910"/>
                </a:lnTo>
                <a:lnTo>
                  <a:pt x="1812" y="910"/>
                </a:lnTo>
                <a:lnTo>
                  <a:pt x="1813" y="910"/>
                </a:lnTo>
                <a:lnTo>
                  <a:pt x="1812" y="911"/>
                </a:lnTo>
                <a:lnTo>
                  <a:pt x="1812" y="910"/>
                </a:lnTo>
                <a:lnTo>
                  <a:pt x="1811" y="910"/>
                </a:lnTo>
                <a:lnTo>
                  <a:pt x="1810" y="909"/>
                </a:lnTo>
                <a:lnTo>
                  <a:pt x="1808" y="909"/>
                </a:lnTo>
                <a:lnTo>
                  <a:pt x="1808" y="908"/>
                </a:lnTo>
                <a:lnTo>
                  <a:pt x="1807" y="909"/>
                </a:lnTo>
                <a:lnTo>
                  <a:pt x="1807" y="910"/>
                </a:lnTo>
                <a:lnTo>
                  <a:pt x="1806" y="910"/>
                </a:lnTo>
                <a:lnTo>
                  <a:pt x="1806" y="911"/>
                </a:lnTo>
                <a:lnTo>
                  <a:pt x="1805" y="912"/>
                </a:lnTo>
                <a:lnTo>
                  <a:pt x="1807" y="913"/>
                </a:lnTo>
                <a:lnTo>
                  <a:pt x="1808" y="913"/>
                </a:lnTo>
                <a:lnTo>
                  <a:pt x="1810" y="914"/>
                </a:lnTo>
                <a:lnTo>
                  <a:pt x="1811" y="914"/>
                </a:lnTo>
                <a:lnTo>
                  <a:pt x="1811" y="916"/>
                </a:lnTo>
                <a:lnTo>
                  <a:pt x="1812" y="916"/>
                </a:lnTo>
                <a:lnTo>
                  <a:pt x="1813" y="916"/>
                </a:lnTo>
                <a:lnTo>
                  <a:pt x="1813" y="917"/>
                </a:lnTo>
                <a:lnTo>
                  <a:pt x="1812" y="916"/>
                </a:lnTo>
                <a:lnTo>
                  <a:pt x="1811" y="916"/>
                </a:lnTo>
                <a:lnTo>
                  <a:pt x="1810" y="914"/>
                </a:lnTo>
                <a:lnTo>
                  <a:pt x="1808" y="914"/>
                </a:lnTo>
                <a:lnTo>
                  <a:pt x="1808" y="913"/>
                </a:lnTo>
                <a:lnTo>
                  <a:pt x="1807" y="913"/>
                </a:lnTo>
                <a:lnTo>
                  <a:pt x="1805" y="912"/>
                </a:lnTo>
                <a:lnTo>
                  <a:pt x="1805" y="913"/>
                </a:lnTo>
                <a:lnTo>
                  <a:pt x="1804" y="913"/>
                </a:lnTo>
                <a:lnTo>
                  <a:pt x="1804" y="914"/>
                </a:lnTo>
                <a:lnTo>
                  <a:pt x="1811" y="919"/>
                </a:lnTo>
                <a:lnTo>
                  <a:pt x="1814" y="921"/>
                </a:lnTo>
                <a:lnTo>
                  <a:pt x="1819" y="922"/>
                </a:lnTo>
                <a:lnTo>
                  <a:pt x="1820" y="924"/>
                </a:lnTo>
                <a:lnTo>
                  <a:pt x="1822" y="925"/>
                </a:lnTo>
                <a:lnTo>
                  <a:pt x="1823" y="925"/>
                </a:lnTo>
                <a:lnTo>
                  <a:pt x="1824" y="925"/>
                </a:lnTo>
                <a:lnTo>
                  <a:pt x="1826" y="925"/>
                </a:lnTo>
                <a:lnTo>
                  <a:pt x="1828" y="926"/>
                </a:lnTo>
                <a:lnTo>
                  <a:pt x="1829" y="926"/>
                </a:lnTo>
                <a:lnTo>
                  <a:pt x="1830" y="926"/>
                </a:lnTo>
                <a:lnTo>
                  <a:pt x="1829" y="925"/>
                </a:lnTo>
                <a:lnTo>
                  <a:pt x="1830" y="926"/>
                </a:lnTo>
                <a:lnTo>
                  <a:pt x="1830" y="927"/>
                </a:lnTo>
                <a:lnTo>
                  <a:pt x="1831" y="926"/>
                </a:lnTo>
                <a:lnTo>
                  <a:pt x="1832" y="927"/>
                </a:lnTo>
                <a:lnTo>
                  <a:pt x="1831" y="926"/>
                </a:lnTo>
                <a:lnTo>
                  <a:pt x="1830" y="927"/>
                </a:lnTo>
                <a:lnTo>
                  <a:pt x="1833" y="928"/>
                </a:lnTo>
                <a:lnTo>
                  <a:pt x="1835" y="929"/>
                </a:lnTo>
                <a:lnTo>
                  <a:pt x="1836" y="930"/>
                </a:lnTo>
                <a:lnTo>
                  <a:pt x="1836" y="929"/>
                </a:lnTo>
                <a:lnTo>
                  <a:pt x="1837" y="929"/>
                </a:lnTo>
                <a:lnTo>
                  <a:pt x="1838" y="929"/>
                </a:lnTo>
                <a:lnTo>
                  <a:pt x="1839" y="929"/>
                </a:lnTo>
                <a:lnTo>
                  <a:pt x="1840" y="929"/>
                </a:lnTo>
                <a:lnTo>
                  <a:pt x="1841" y="929"/>
                </a:lnTo>
                <a:lnTo>
                  <a:pt x="1841" y="928"/>
                </a:lnTo>
                <a:lnTo>
                  <a:pt x="1843" y="928"/>
                </a:lnTo>
                <a:lnTo>
                  <a:pt x="1844" y="927"/>
                </a:lnTo>
                <a:lnTo>
                  <a:pt x="1845" y="926"/>
                </a:lnTo>
                <a:lnTo>
                  <a:pt x="1846" y="925"/>
                </a:lnTo>
                <a:lnTo>
                  <a:pt x="1844" y="919"/>
                </a:lnTo>
                <a:lnTo>
                  <a:pt x="1835" y="924"/>
                </a:lnTo>
                <a:lnTo>
                  <a:pt x="1835" y="925"/>
                </a:lnTo>
                <a:lnTo>
                  <a:pt x="1833" y="925"/>
                </a:lnTo>
                <a:lnTo>
                  <a:pt x="1833" y="924"/>
                </a:lnTo>
                <a:lnTo>
                  <a:pt x="1844" y="919"/>
                </a:lnTo>
                <a:lnTo>
                  <a:pt x="1846" y="925"/>
                </a:lnTo>
                <a:lnTo>
                  <a:pt x="1847" y="925"/>
                </a:lnTo>
                <a:lnTo>
                  <a:pt x="1848" y="925"/>
                </a:lnTo>
                <a:lnTo>
                  <a:pt x="1849" y="925"/>
                </a:lnTo>
                <a:lnTo>
                  <a:pt x="1850" y="924"/>
                </a:lnTo>
                <a:lnTo>
                  <a:pt x="1852" y="922"/>
                </a:lnTo>
                <a:lnTo>
                  <a:pt x="1857" y="918"/>
                </a:lnTo>
                <a:lnTo>
                  <a:pt x="1863" y="913"/>
                </a:lnTo>
                <a:lnTo>
                  <a:pt x="1864" y="911"/>
                </a:lnTo>
                <a:lnTo>
                  <a:pt x="1866" y="910"/>
                </a:lnTo>
                <a:lnTo>
                  <a:pt x="1869" y="908"/>
                </a:lnTo>
                <a:lnTo>
                  <a:pt x="1870" y="908"/>
                </a:lnTo>
                <a:lnTo>
                  <a:pt x="1871" y="907"/>
                </a:lnTo>
                <a:lnTo>
                  <a:pt x="1872" y="905"/>
                </a:lnTo>
                <a:lnTo>
                  <a:pt x="1871" y="905"/>
                </a:lnTo>
                <a:lnTo>
                  <a:pt x="1872" y="905"/>
                </a:lnTo>
                <a:lnTo>
                  <a:pt x="1871" y="904"/>
                </a:lnTo>
                <a:lnTo>
                  <a:pt x="1872" y="905"/>
                </a:lnTo>
                <a:lnTo>
                  <a:pt x="1873" y="905"/>
                </a:lnTo>
                <a:lnTo>
                  <a:pt x="1874" y="904"/>
                </a:lnTo>
                <a:lnTo>
                  <a:pt x="1874" y="903"/>
                </a:lnTo>
                <a:lnTo>
                  <a:pt x="1874" y="902"/>
                </a:lnTo>
                <a:lnTo>
                  <a:pt x="1874" y="900"/>
                </a:lnTo>
                <a:lnTo>
                  <a:pt x="1875" y="899"/>
                </a:lnTo>
                <a:lnTo>
                  <a:pt x="1877" y="899"/>
                </a:lnTo>
                <a:lnTo>
                  <a:pt x="1878" y="897"/>
                </a:lnTo>
                <a:lnTo>
                  <a:pt x="1879" y="896"/>
                </a:lnTo>
                <a:lnTo>
                  <a:pt x="1880" y="896"/>
                </a:lnTo>
                <a:lnTo>
                  <a:pt x="1883" y="895"/>
                </a:lnTo>
                <a:lnTo>
                  <a:pt x="1886" y="894"/>
                </a:lnTo>
                <a:lnTo>
                  <a:pt x="1887" y="894"/>
                </a:lnTo>
                <a:lnTo>
                  <a:pt x="1888" y="894"/>
                </a:lnTo>
                <a:lnTo>
                  <a:pt x="1889" y="894"/>
                </a:lnTo>
                <a:lnTo>
                  <a:pt x="1890" y="895"/>
                </a:lnTo>
                <a:lnTo>
                  <a:pt x="1890" y="894"/>
                </a:lnTo>
                <a:lnTo>
                  <a:pt x="1891" y="891"/>
                </a:lnTo>
                <a:lnTo>
                  <a:pt x="1891" y="889"/>
                </a:lnTo>
                <a:lnTo>
                  <a:pt x="1890" y="889"/>
                </a:lnTo>
                <a:lnTo>
                  <a:pt x="1889" y="888"/>
                </a:lnTo>
                <a:lnTo>
                  <a:pt x="1889" y="886"/>
                </a:lnTo>
                <a:lnTo>
                  <a:pt x="1889" y="885"/>
                </a:lnTo>
                <a:lnTo>
                  <a:pt x="1890" y="885"/>
                </a:lnTo>
                <a:lnTo>
                  <a:pt x="1890" y="884"/>
                </a:lnTo>
                <a:lnTo>
                  <a:pt x="1889" y="884"/>
                </a:lnTo>
                <a:lnTo>
                  <a:pt x="1888" y="884"/>
                </a:lnTo>
                <a:lnTo>
                  <a:pt x="1888" y="885"/>
                </a:lnTo>
                <a:lnTo>
                  <a:pt x="1888" y="886"/>
                </a:lnTo>
                <a:lnTo>
                  <a:pt x="1887" y="887"/>
                </a:lnTo>
                <a:lnTo>
                  <a:pt x="1887" y="888"/>
                </a:lnTo>
                <a:lnTo>
                  <a:pt x="1886" y="888"/>
                </a:lnTo>
                <a:lnTo>
                  <a:pt x="1883" y="889"/>
                </a:lnTo>
                <a:lnTo>
                  <a:pt x="1885" y="889"/>
                </a:lnTo>
                <a:lnTo>
                  <a:pt x="1883" y="889"/>
                </a:lnTo>
                <a:lnTo>
                  <a:pt x="1882" y="889"/>
                </a:lnTo>
                <a:lnTo>
                  <a:pt x="1881" y="889"/>
                </a:lnTo>
                <a:lnTo>
                  <a:pt x="1880" y="889"/>
                </a:lnTo>
                <a:lnTo>
                  <a:pt x="1880" y="891"/>
                </a:lnTo>
                <a:lnTo>
                  <a:pt x="1880" y="889"/>
                </a:lnTo>
                <a:lnTo>
                  <a:pt x="1879" y="891"/>
                </a:lnTo>
                <a:lnTo>
                  <a:pt x="1880" y="891"/>
                </a:lnTo>
                <a:lnTo>
                  <a:pt x="1879" y="891"/>
                </a:lnTo>
                <a:lnTo>
                  <a:pt x="1878" y="892"/>
                </a:lnTo>
                <a:lnTo>
                  <a:pt x="1878" y="891"/>
                </a:lnTo>
                <a:lnTo>
                  <a:pt x="1878" y="892"/>
                </a:lnTo>
                <a:lnTo>
                  <a:pt x="1878" y="891"/>
                </a:lnTo>
                <a:lnTo>
                  <a:pt x="1877" y="891"/>
                </a:lnTo>
                <a:lnTo>
                  <a:pt x="1877" y="892"/>
                </a:lnTo>
                <a:lnTo>
                  <a:pt x="1877" y="891"/>
                </a:lnTo>
                <a:lnTo>
                  <a:pt x="1875" y="892"/>
                </a:lnTo>
                <a:lnTo>
                  <a:pt x="1874" y="891"/>
                </a:lnTo>
                <a:lnTo>
                  <a:pt x="1873" y="892"/>
                </a:lnTo>
                <a:lnTo>
                  <a:pt x="1872" y="893"/>
                </a:lnTo>
                <a:lnTo>
                  <a:pt x="1871" y="892"/>
                </a:lnTo>
                <a:lnTo>
                  <a:pt x="1870" y="893"/>
                </a:lnTo>
                <a:lnTo>
                  <a:pt x="1869" y="893"/>
                </a:lnTo>
                <a:lnTo>
                  <a:pt x="1868" y="894"/>
                </a:lnTo>
                <a:lnTo>
                  <a:pt x="1865" y="893"/>
                </a:lnTo>
                <a:lnTo>
                  <a:pt x="1864" y="892"/>
                </a:lnTo>
                <a:lnTo>
                  <a:pt x="1861" y="891"/>
                </a:lnTo>
                <a:lnTo>
                  <a:pt x="1861" y="889"/>
                </a:lnTo>
                <a:lnTo>
                  <a:pt x="1860" y="889"/>
                </a:lnTo>
                <a:lnTo>
                  <a:pt x="1858" y="888"/>
                </a:lnTo>
                <a:lnTo>
                  <a:pt x="1857" y="888"/>
                </a:lnTo>
                <a:lnTo>
                  <a:pt x="1856" y="888"/>
                </a:lnTo>
                <a:lnTo>
                  <a:pt x="1855" y="888"/>
                </a:lnTo>
                <a:lnTo>
                  <a:pt x="1854" y="888"/>
                </a:lnTo>
                <a:lnTo>
                  <a:pt x="1853" y="886"/>
                </a:lnTo>
                <a:lnTo>
                  <a:pt x="1853" y="885"/>
                </a:lnTo>
                <a:lnTo>
                  <a:pt x="1852" y="884"/>
                </a:lnTo>
                <a:lnTo>
                  <a:pt x="1852" y="883"/>
                </a:lnTo>
                <a:lnTo>
                  <a:pt x="1852" y="882"/>
                </a:lnTo>
                <a:lnTo>
                  <a:pt x="1850" y="880"/>
                </a:lnTo>
                <a:lnTo>
                  <a:pt x="1850" y="879"/>
                </a:lnTo>
                <a:lnTo>
                  <a:pt x="1849" y="879"/>
                </a:lnTo>
                <a:lnTo>
                  <a:pt x="1849" y="878"/>
                </a:lnTo>
                <a:lnTo>
                  <a:pt x="1849" y="877"/>
                </a:lnTo>
                <a:lnTo>
                  <a:pt x="1849" y="878"/>
                </a:lnTo>
                <a:lnTo>
                  <a:pt x="1850" y="877"/>
                </a:lnTo>
                <a:lnTo>
                  <a:pt x="1850" y="876"/>
                </a:lnTo>
                <a:lnTo>
                  <a:pt x="1850" y="875"/>
                </a:lnTo>
                <a:lnTo>
                  <a:pt x="1849" y="875"/>
                </a:lnTo>
                <a:lnTo>
                  <a:pt x="1848" y="875"/>
                </a:lnTo>
                <a:lnTo>
                  <a:pt x="1847" y="871"/>
                </a:lnTo>
                <a:lnTo>
                  <a:pt x="1848" y="869"/>
                </a:lnTo>
                <a:lnTo>
                  <a:pt x="1849" y="869"/>
                </a:lnTo>
                <a:lnTo>
                  <a:pt x="1849" y="868"/>
                </a:lnTo>
                <a:lnTo>
                  <a:pt x="1849" y="862"/>
                </a:lnTo>
                <a:lnTo>
                  <a:pt x="1848" y="862"/>
                </a:lnTo>
                <a:lnTo>
                  <a:pt x="1848" y="861"/>
                </a:lnTo>
                <a:lnTo>
                  <a:pt x="1847" y="861"/>
                </a:lnTo>
                <a:lnTo>
                  <a:pt x="1846" y="860"/>
                </a:lnTo>
                <a:lnTo>
                  <a:pt x="1845" y="859"/>
                </a:lnTo>
                <a:lnTo>
                  <a:pt x="1845" y="858"/>
                </a:lnTo>
                <a:lnTo>
                  <a:pt x="1844" y="857"/>
                </a:lnTo>
                <a:lnTo>
                  <a:pt x="1844" y="855"/>
                </a:lnTo>
                <a:lnTo>
                  <a:pt x="1843" y="855"/>
                </a:lnTo>
                <a:lnTo>
                  <a:pt x="1841" y="855"/>
                </a:lnTo>
                <a:lnTo>
                  <a:pt x="1841" y="857"/>
                </a:lnTo>
                <a:lnTo>
                  <a:pt x="1840" y="857"/>
                </a:lnTo>
                <a:lnTo>
                  <a:pt x="1841" y="855"/>
                </a:lnTo>
                <a:lnTo>
                  <a:pt x="1837" y="855"/>
                </a:lnTo>
                <a:lnTo>
                  <a:pt x="1837" y="854"/>
                </a:lnTo>
                <a:lnTo>
                  <a:pt x="1837" y="855"/>
                </a:lnTo>
                <a:lnTo>
                  <a:pt x="1841" y="855"/>
                </a:lnTo>
                <a:lnTo>
                  <a:pt x="1841" y="854"/>
                </a:lnTo>
                <a:lnTo>
                  <a:pt x="1843" y="854"/>
                </a:lnTo>
                <a:lnTo>
                  <a:pt x="1844" y="853"/>
                </a:lnTo>
                <a:lnTo>
                  <a:pt x="1843" y="853"/>
                </a:lnTo>
                <a:lnTo>
                  <a:pt x="1844" y="853"/>
                </a:lnTo>
                <a:lnTo>
                  <a:pt x="1844" y="852"/>
                </a:lnTo>
                <a:lnTo>
                  <a:pt x="1845" y="851"/>
                </a:lnTo>
                <a:lnTo>
                  <a:pt x="1846" y="847"/>
                </a:lnTo>
                <a:lnTo>
                  <a:pt x="1847" y="845"/>
                </a:lnTo>
                <a:lnTo>
                  <a:pt x="1847" y="844"/>
                </a:lnTo>
                <a:lnTo>
                  <a:pt x="1846" y="840"/>
                </a:lnTo>
                <a:lnTo>
                  <a:pt x="1846" y="838"/>
                </a:lnTo>
                <a:lnTo>
                  <a:pt x="1846" y="837"/>
                </a:lnTo>
                <a:lnTo>
                  <a:pt x="1846" y="836"/>
                </a:lnTo>
                <a:lnTo>
                  <a:pt x="1847" y="836"/>
                </a:lnTo>
                <a:lnTo>
                  <a:pt x="1847" y="835"/>
                </a:lnTo>
                <a:lnTo>
                  <a:pt x="1847" y="834"/>
                </a:lnTo>
                <a:lnTo>
                  <a:pt x="1847" y="833"/>
                </a:lnTo>
                <a:lnTo>
                  <a:pt x="1847" y="832"/>
                </a:lnTo>
                <a:lnTo>
                  <a:pt x="1846" y="832"/>
                </a:lnTo>
                <a:lnTo>
                  <a:pt x="1847" y="832"/>
                </a:lnTo>
                <a:lnTo>
                  <a:pt x="1847" y="826"/>
                </a:lnTo>
                <a:lnTo>
                  <a:pt x="1846" y="826"/>
                </a:lnTo>
                <a:lnTo>
                  <a:pt x="1846" y="825"/>
                </a:lnTo>
                <a:lnTo>
                  <a:pt x="1847" y="825"/>
                </a:lnTo>
                <a:lnTo>
                  <a:pt x="1847" y="824"/>
                </a:lnTo>
                <a:lnTo>
                  <a:pt x="1847" y="822"/>
                </a:lnTo>
                <a:lnTo>
                  <a:pt x="1847" y="821"/>
                </a:lnTo>
                <a:lnTo>
                  <a:pt x="1847" y="820"/>
                </a:lnTo>
                <a:lnTo>
                  <a:pt x="1847" y="819"/>
                </a:lnTo>
                <a:lnTo>
                  <a:pt x="1847" y="818"/>
                </a:lnTo>
                <a:lnTo>
                  <a:pt x="1846" y="818"/>
                </a:lnTo>
                <a:lnTo>
                  <a:pt x="1845" y="818"/>
                </a:lnTo>
                <a:lnTo>
                  <a:pt x="1845" y="817"/>
                </a:lnTo>
                <a:lnTo>
                  <a:pt x="1844" y="817"/>
                </a:lnTo>
                <a:lnTo>
                  <a:pt x="1844" y="816"/>
                </a:lnTo>
                <a:lnTo>
                  <a:pt x="1845" y="816"/>
                </a:lnTo>
                <a:lnTo>
                  <a:pt x="1845" y="815"/>
                </a:lnTo>
                <a:lnTo>
                  <a:pt x="1844" y="815"/>
                </a:lnTo>
                <a:lnTo>
                  <a:pt x="1843" y="815"/>
                </a:lnTo>
                <a:lnTo>
                  <a:pt x="1844" y="815"/>
                </a:lnTo>
                <a:lnTo>
                  <a:pt x="1844" y="812"/>
                </a:lnTo>
                <a:lnTo>
                  <a:pt x="1845" y="812"/>
                </a:lnTo>
                <a:lnTo>
                  <a:pt x="1845" y="810"/>
                </a:lnTo>
                <a:lnTo>
                  <a:pt x="1844" y="810"/>
                </a:lnTo>
                <a:lnTo>
                  <a:pt x="1843" y="811"/>
                </a:lnTo>
                <a:lnTo>
                  <a:pt x="1841" y="811"/>
                </a:lnTo>
                <a:lnTo>
                  <a:pt x="1839" y="812"/>
                </a:lnTo>
                <a:lnTo>
                  <a:pt x="1838" y="812"/>
                </a:lnTo>
                <a:lnTo>
                  <a:pt x="1837" y="812"/>
                </a:lnTo>
                <a:lnTo>
                  <a:pt x="1836" y="813"/>
                </a:lnTo>
                <a:lnTo>
                  <a:pt x="1837" y="812"/>
                </a:lnTo>
                <a:lnTo>
                  <a:pt x="1838" y="812"/>
                </a:lnTo>
                <a:lnTo>
                  <a:pt x="1838" y="811"/>
                </a:lnTo>
                <a:lnTo>
                  <a:pt x="1838" y="812"/>
                </a:lnTo>
                <a:lnTo>
                  <a:pt x="1838" y="811"/>
                </a:lnTo>
                <a:lnTo>
                  <a:pt x="1839" y="811"/>
                </a:lnTo>
                <a:lnTo>
                  <a:pt x="1841" y="810"/>
                </a:lnTo>
                <a:lnTo>
                  <a:pt x="1843" y="810"/>
                </a:lnTo>
                <a:lnTo>
                  <a:pt x="1844" y="810"/>
                </a:lnTo>
                <a:lnTo>
                  <a:pt x="1844" y="809"/>
                </a:lnTo>
                <a:lnTo>
                  <a:pt x="1843" y="809"/>
                </a:lnTo>
                <a:lnTo>
                  <a:pt x="1832" y="810"/>
                </a:lnTo>
                <a:lnTo>
                  <a:pt x="1832" y="812"/>
                </a:lnTo>
                <a:lnTo>
                  <a:pt x="1831" y="810"/>
                </a:lnTo>
                <a:lnTo>
                  <a:pt x="1832" y="810"/>
                </a:lnTo>
                <a:lnTo>
                  <a:pt x="1843" y="809"/>
                </a:lnTo>
                <a:lnTo>
                  <a:pt x="1844" y="809"/>
                </a:lnTo>
                <a:lnTo>
                  <a:pt x="1844" y="808"/>
                </a:lnTo>
                <a:lnTo>
                  <a:pt x="1845" y="808"/>
                </a:lnTo>
                <a:lnTo>
                  <a:pt x="1844" y="808"/>
                </a:lnTo>
                <a:lnTo>
                  <a:pt x="1844" y="807"/>
                </a:lnTo>
                <a:lnTo>
                  <a:pt x="1843" y="807"/>
                </a:lnTo>
                <a:lnTo>
                  <a:pt x="1841" y="807"/>
                </a:lnTo>
                <a:lnTo>
                  <a:pt x="1840" y="807"/>
                </a:lnTo>
                <a:lnTo>
                  <a:pt x="1840" y="808"/>
                </a:lnTo>
                <a:lnTo>
                  <a:pt x="1840" y="807"/>
                </a:lnTo>
                <a:lnTo>
                  <a:pt x="1835" y="808"/>
                </a:lnTo>
                <a:lnTo>
                  <a:pt x="1835" y="807"/>
                </a:lnTo>
                <a:lnTo>
                  <a:pt x="1835" y="808"/>
                </a:lnTo>
                <a:lnTo>
                  <a:pt x="1840" y="807"/>
                </a:lnTo>
                <a:lnTo>
                  <a:pt x="1843" y="807"/>
                </a:lnTo>
                <a:lnTo>
                  <a:pt x="1844" y="807"/>
                </a:lnTo>
                <a:lnTo>
                  <a:pt x="1845" y="807"/>
                </a:lnTo>
                <a:lnTo>
                  <a:pt x="1845" y="805"/>
                </a:lnTo>
                <a:lnTo>
                  <a:pt x="1845" y="804"/>
                </a:lnTo>
                <a:lnTo>
                  <a:pt x="1844" y="804"/>
                </a:lnTo>
                <a:lnTo>
                  <a:pt x="1844" y="803"/>
                </a:lnTo>
                <a:lnTo>
                  <a:pt x="1844" y="802"/>
                </a:lnTo>
                <a:lnTo>
                  <a:pt x="1844" y="801"/>
                </a:lnTo>
                <a:lnTo>
                  <a:pt x="1843" y="801"/>
                </a:lnTo>
                <a:lnTo>
                  <a:pt x="1838" y="801"/>
                </a:lnTo>
                <a:lnTo>
                  <a:pt x="1838" y="800"/>
                </a:lnTo>
                <a:lnTo>
                  <a:pt x="1843" y="800"/>
                </a:lnTo>
                <a:lnTo>
                  <a:pt x="1844" y="798"/>
                </a:lnTo>
                <a:lnTo>
                  <a:pt x="1845" y="798"/>
                </a:lnTo>
                <a:lnTo>
                  <a:pt x="1846" y="798"/>
                </a:lnTo>
                <a:lnTo>
                  <a:pt x="1846" y="796"/>
                </a:lnTo>
                <a:lnTo>
                  <a:pt x="1845" y="796"/>
                </a:lnTo>
                <a:lnTo>
                  <a:pt x="1845" y="795"/>
                </a:lnTo>
                <a:lnTo>
                  <a:pt x="1846" y="794"/>
                </a:lnTo>
                <a:lnTo>
                  <a:pt x="1846" y="793"/>
                </a:lnTo>
                <a:lnTo>
                  <a:pt x="1845" y="793"/>
                </a:lnTo>
                <a:lnTo>
                  <a:pt x="1844" y="793"/>
                </a:lnTo>
                <a:lnTo>
                  <a:pt x="1843" y="793"/>
                </a:lnTo>
                <a:lnTo>
                  <a:pt x="1841" y="793"/>
                </a:lnTo>
                <a:lnTo>
                  <a:pt x="1841" y="792"/>
                </a:lnTo>
                <a:lnTo>
                  <a:pt x="1841" y="793"/>
                </a:lnTo>
                <a:lnTo>
                  <a:pt x="1840" y="793"/>
                </a:lnTo>
                <a:lnTo>
                  <a:pt x="1839" y="793"/>
                </a:lnTo>
                <a:lnTo>
                  <a:pt x="1838" y="793"/>
                </a:lnTo>
                <a:lnTo>
                  <a:pt x="1837" y="793"/>
                </a:lnTo>
                <a:lnTo>
                  <a:pt x="1835" y="793"/>
                </a:lnTo>
                <a:lnTo>
                  <a:pt x="1833" y="793"/>
                </a:lnTo>
                <a:lnTo>
                  <a:pt x="1832" y="793"/>
                </a:lnTo>
                <a:lnTo>
                  <a:pt x="1831" y="793"/>
                </a:lnTo>
                <a:lnTo>
                  <a:pt x="1830" y="793"/>
                </a:lnTo>
                <a:lnTo>
                  <a:pt x="1829" y="793"/>
                </a:lnTo>
                <a:lnTo>
                  <a:pt x="1828" y="793"/>
                </a:lnTo>
                <a:lnTo>
                  <a:pt x="1828" y="795"/>
                </a:lnTo>
                <a:lnTo>
                  <a:pt x="1827" y="795"/>
                </a:lnTo>
                <a:lnTo>
                  <a:pt x="1826" y="795"/>
                </a:lnTo>
                <a:lnTo>
                  <a:pt x="1824" y="795"/>
                </a:lnTo>
                <a:lnTo>
                  <a:pt x="1823" y="795"/>
                </a:lnTo>
                <a:lnTo>
                  <a:pt x="1822" y="795"/>
                </a:lnTo>
                <a:lnTo>
                  <a:pt x="1821" y="795"/>
                </a:lnTo>
                <a:lnTo>
                  <a:pt x="1820" y="795"/>
                </a:lnTo>
                <a:lnTo>
                  <a:pt x="1819" y="795"/>
                </a:lnTo>
                <a:lnTo>
                  <a:pt x="1818" y="795"/>
                </a:lnTo>
                <a:lnTo>
                  <a:pt x="1818" y="794"/>
                </a:lnTo>
                <a:lnTo>
                  <a:pt x="1818" y="788"/>
                </a:lnTo>
                <a:lnTo>
                  <a:pt x="1816" y="788"/>
                </a:lnTo>
                <a:lnTo>
                  <a:pt x="1815" y="787"/>
                </a:lnTo>
                <a:lnTo>
                  <a:pt x="1815" y="788"/>
                </a:lnTo>
                <a:lnTo>
                  <a:pt x="1815" y="787"/>
                </a:lnTo>
                <a:lnTo>
                  <a:pt x="1814" y="787"/>
                </a:lnTo>
                <a:lnTo>
                  <a:pt x="1813" y="787"/>
                </a:lnTo>
                <a:lnTo>
                  <a:pt x="1813" y="788"/>
                </a:lnTo>
                <a:lnTo>
                  <a:pt x="1812" y="788"/>
                </a:lnTo>
                <a:lnTo>
                  <a:pt x="1812" y="790"/>
                </a:lnTo>
                <a:lnTo>
                  <a:pt x="1813" y="790"/>
                </a:lnTo>
                <a:lnTo>
                  <a:pt x="1812" y="790"/>
                </a:lnTo>
                <a:lnTo>
                  <a:pt x="1812" y="788"/>
                </a:lnTo>
                <a:lnTo>
                  <a:pt x="1812" y="787"/>
                </a:lnTo>
                <a:lnTo>
                  <a:pt x="1811" y="787"/>
                </a:lnTo>
                <a:lnTo>
                  <a:pt x="1810" y="787"/>
                </a:lnTo>
                <a:lnTo>
                  <a:pt x="1808" y="787"/>
                </a:lnTo>
                <a:lnTo>
                  <a:pt x="1808" y="786"/>
                </a:lnTo>
                <a:lnTo>
                  <a:pt x="1808" y="785"/>
                </a:lnTo>
                <a:lnTo>
                  <a:pt x="1807" y="785"/>
                </a:lnTo>
                <a:lnTo>
                  <a:pt x="1806" y="785"/>
                </a:lnTo>
                <a:lnTo>
                  <a:pt x="1806" y="784"/>
                </a:lnTo>
                <a:lnTo>
                  <a:pt x="1805" y="784"/>
                </a:lnTo>
                <a:lnTo>
                  <a:pt x="1805" y="783"/>
                </a:lnTo>
                <a:lnTo>
                  <a:pt x="1805" y="782"/>
                </a:lnTo>
                <a:lnTo>
                  <a:pt x="1806" y="782"/>
                </a:lnTo>
                <a:lnTo>
                  <a:pt x="1806" y="780"/>
                </a:lnTo>
                <a:lnTo>
                  <a:pt x="1806" y="779"/>
                </a:lnTo>
                <a:lnTo>
                  <a:pt x="1805" y="778"/>
                </a:lnTo>
                <a:lnTo>
                  <a:pt x="1805" y="777"/>
                </a:lnTo>
                <a:lnTo>
                  <a:pt x="1804" y="777"/>
                </a:lnTo>
                <a:lnTo>
                  <a:pt x="1804" y="776"/>
                </a:lnTo>
                <a:lnTo>
                  <a:pt x="1802" y="776"/>
                </a:lnTo>
                <a:lnTo>
                  <a:pt x="1802" y="775"/>
                </a:lnTo>
                <a:lnTo>
                  <a:pt x="1802" y="776"/>
                </a:lnTo>
                <a:lnTo>
                  <a:pt x="1802" y="775"/>
                </a:lnTo>
                <a:lnTo>
                  <a:pt x="1801" y="775"/>
                </a:lnTo>
                <a:lnTo>
                  <a:pt x="1801" y="776"/>
                </a:lnTo>
                <a:lnTo>
                  <a:pt x="1801" y="775"/>
                </a:lnTo>
                <a:lnTo>
                  <a:pt x="1799" y="775"/>
                </a:lnTo>
                <a:lnTo>
                  <a:pt x="1801" y="777"/>
                </a:lnTo>
                <a:lnTo>
                  <a:pt x="1799" y="774"/>
                </a:lnTo>
                <a:lnTo>
                  <a:pt x="1802" y="775"/>
                </a:lnTo>
                <a:lnTo>
                  <a:pt x="1802" y="774"/>
                </a:lnTo>
                <a:lnTo>
                  <a:pt x="1802" y="775"/>
                </a:lnTo>
                <a:lnTo>
                  <a:pt x="1802" y="774"/>
                </a:lnTo>
                <a:lnTo>
                  <a:pt x="1801" y="774"/>
                </a:lnTo>
                <a:lnTo>
                  <a:pt x="1801" y="773"/>
                </a:lnTo>
                <a:lnTo>
                  <a:pt x="1802" y="773"/>
                </a:lnTo>
                <a:lnTo>
                  <a:pt x="1801" y="773"/>
                </a:lnTo>
                <a:lnTo>
                  <a:pt x="1802" y="773"/>
                </a:lnTo>
                <a:lnTo>
                  <a:pt x="1802" y="771"/>
                </a:lnTo>
                <a:lnTo>
                  <a:pt x="1803" y="771"/>
                </a:lnTo>
                <a:lnTo>
                  <a:pt x="1803" y="770"/>
                </a:lnTo>
                <a:lnTo>
                  <a:pt x="1804" y="770"/>
                </a:lnTo>
                <a:lnTo>
                  <a:pt x="1804" y="769"/>
                </a:lnTo>
                <a:lnTo>
                  <a:pt x="1803" y="769"/>
                </a:lnTo>
                <a:lnTo>
                  <a:pt x="1803" y="768"/>
                </a:lnTo>
                <a:lnTo>
                  <a:pt x="1804" y="768"/>
                </a:lnTo>
                <a:lnTo>
                  <a:pt x="1804" y="767"/>
                </a:lnTo>
                <a:lnTo>
                  <a:pt x="1805" y="766"/>
                </a:lnTo>
                <a:lnTo>
                  <a:pt x="1805" y="765"/>
                </a:lnTo>
                <a:lnTo>
                  <a:pt x="1806" y="765"/>
                </a:lnTo>
                <a:lnTo>
                  <a:pt x="1807" y="766"/>
                </a:lnTo>
                <a:lnTo>
                  <a:pt x="1808" y="766"/>
                </a:lnTo>
                <a:lnTo>
                  <a:pt x="1810" y="766"/>
                </a:lnTo>
                <a:lnTo>
                  <a:pt x="1810" y="767"/>
                </a:lnTo>
                <a:lnTo>
                  <a:pt x="1811" y="767"/>
                </a:lnTo>
                <a:lnTo>
                  <a:pt x="1812" y="767"/>
                </a:lnTo>
                <a:lnTo>
                  <a:pt x="1813" y="767"/>
                </a:lnTo>
                <a:lnTo>
                  <a:pt x="1813" y="766"/>
                </a:lnTo>
                <a:lnTo>
                  <a:pt x="1814" y="766"/>
                </a:lnTo>
                <a:lnTo>
                  <a:pt x="1814" y="765"/>
                </a:lnTo>
                <a:lnTo>
                  <a:pt x="1814" y="763"/>
                </a:lnTo>
                <a:lnTo>
                  <a:pt x="1814" y="762"/>
                </a:lnTo>
                <a:lnTo>
                  <a:pt x="1815" y="762"/>
                </a:lnTo>
                <a:lnTo>
                  <a:pt x="1815" y="761"/>
                </a:lnTo>
                <a:lnTo>
                  <a:pt x="1818" y="761"/>
                </a:lnTo>
                <a:lnTo>
                  <a:pt x="1819" y="761"/>
                </a:lnTo>
                <a:lnTo>
                  <a:pt x="1820" y="761"/>
                </a:lnTo>
                <a:lnTo>
                  <a:pt x="1821" y="761"/>
                </a:lnTo>
                <a:lnTo>
                  <a:pt x="1822" y="761"/>
                </a:lnTo>
                <a:lnTo>
                  <a:pt x="1823" y="761"/>
                </a:lnTo>
                <a:lnTo>
                  <a:pt x="1824" y="761"/>
                </a:lnTo>
                <a:lnTo>
                  <a:pt x="1826" y="760"/>
                </a:lnTo>
                <a:lnTo>
                  <a:pt x="1827" y="760"/>
                </a:lnTo>
                <a:lnTo>
                  <a:pt x="1828" y="760"/>
                </a:lnTo>
                <a:lnTo>
                  <a:pt x="1829" y="759"/>
                </a:lnTo>
                <a:lnTo>
                  <a:pt x="1829" y="758"/>
                </a:lnTo>
                <a:lnTo>
                  <a:pt x="1830" y="758"/>
                </a:lnTo>
                <a:lnTo>
                  <a:pt x="1829" y="758"/>
                </a:lnTo>
                <a:lnTo>
                  <a:pt x="1829" y="757"/>
                </a:lnTo>
                <a:lnTo>
                  <a:pt x="1828" y="757"/>
                </a:lnTo>
                <a:lnTo>
                  <a:pt x="1827" y="757"/>
                </a:lnTo>
                <a:lnTo>
                  <a:pt x="1826" y="757"/>
                </a:lnTo>
                <a:lnTo>
                  <a:pt x="1826" y="758"/>
                </a:lnTo>
                <a:lnTo>
                  <a:pt x="1824" y="758"/>
                </a:lnTo>
                <a:lnTo>
                  <a:pt x="1823" y="758"/>
                </a:lnTo>
                <a:lnTo>
                  <a:pt x="1822" y="758"/>
                </a:lnTo>
                <a:lnTo>
                  <a:pt x="1822" y="757"/>
                </a:lnTo>
                <a:lnTo>
                  <a:pt x="1821" y="757"/>
                </a:lnTo>
                <a:lnTo>
                  <a:pt x="1821" y="755"/>
                </a:lnTo>
                <a:lnTo>
                  <a:pt x="1821" y="754"/>
                </a:lnTo>
                <a:lnTo>
                  <a:pt x="1821" y="753"/>
                </a:lnTo>
                <a:lnTo>
                  <a:pt x="1821" y="752"/>
                </a:lnTo>
                <a:lnTo>
                  <a:pt x="1821" y="751"/>
                </a:lnTo>
                <a:lnTo>
                  <a:pt x="1821" y="750"/>
                </a:lnTo>
                <a:lnTo>
                  <a:pt x="1822" y="750"/>
                </a:lnTo>
                <a:lnTo>
                  <a:pt x="1822" y="749"/>
                </a:lnTo>
                <a:lnTo>
                  <a:pt x="1822" y="748"/>
                </a:lnTo>
                <a:lnTo>
                  <a:pt x="1822" y="746"/>
                </a:lnTo>
                <a:lnTo>
                  <a:pt x="1822" y="745"/>
                </a:lnTo>
                <a:lnTo>
                  <a:pt x="1823" y="745"/>
                </a:lnTo>
                <a:lnTo>
                  <a:pt x="1824" y="744"/>
                </a:lnTo>
                <a:lnTo>
                  <a:pt x="1826" y="744"/>
                </a:lnTo>
                <a:lnTo>
                  <a:pt x="1826" y="743"/>
                </a:lnTo>
                <a:lnTo>
                  <a:pt x="1827" y="743"/>
                </a:lnTo>
                <a:lnTo>
                  <a:pt x="1828" y="743"/>
                </a:lnTo>
                <a:lnTo>
                  <a:pt x="1828" y="742"/>
                </a:lnTo>
                <a:lnTo>
                  <a:pt x="1829" y="742"/>
                </a:lnTo>
                <a:lnTo>
                  <a:pt x="1830" y="742"/>
                </a:lnTo>
                <a:lnTo>
                  <a:pt x="1830" y="741"/>
                </a:lnTo>
                <a:lnTo>
                  <a:pt x="1830" y="740"/>
                </a:lnTo>
                <a:lnTo>
                  <a:pt x="1830" y="738"/>
                </a:lnTo>
                <a:lnTo>
                  <a:pt x="1829" y="738"/>
                </a:lnTo>
                <a:lnTo>
                  <a:pt x="1829" y="737"/>
                </a:lnTo>
                <a:lnTo>
                  <a:pt x="1828" y="736"/>
                </a:lnTo>
                <a:lnTo>
                  <a:pt x="1827" y="736"/>
                </a:lnTo>
                <a:lnTo>
                  <a:pt x="1827" y="735"/>
                </a:lnTo>
                <a:lnTo>
                  <a:pt x="1826" y="734"/>
                </a:lnTo>
                <a:lnTo>
                  <a:pt x="1826" y="733"/>
                </a:lnTo>
                <a:lnTo>
                  <a:pt x="1826" y="732"/>
                </a:lnTo>
                <a:lnTo>
                  <a:pt x="1826" y="731"/>
                </a:lnTo>
                <a:lnTo>
                  <a:pt x="1826" y="729"/>
                </a:lnTo>
                <a:lnTo>
                  <a:pt x="1826" y="728"/>
                </a:lnTo>
                <a:lnTo>
                  <a:pt x="1826" y="727"/>
                </a:lnTo>
                <a:lnTo>
                  <a:pt x="1826" y="726"/>
                </a:lnTo>
                <a:lnTo>
                  <a:pt x="1826" y="725"/>
                </a:lnTo>
                <a:lnTo>
                  <a:pt x="1826" y="724"/>
                </a:lnTo>
                <a:lnTo>
                  <a:pt x="1827" y="723"/>
                </a:lnTo>
                <a:lnTo>
                  <a:pt x="1828" y="723"/>
                </a:lnTo>
                <a:lnTo>
                  <a:pt x="1829" y="721"/>
                </a:lnTo>
                <a:lnTo>
                  <a:pt x="1830" y="721"/>
                </a:lnTo>
                <a:lnTo>
                  <a:pt x="1830" y="720"/>
                </a:lnTo>
                <a:lnTo>
                  <a:pt x="1830" y="719"/>
                </a:lnTo>
                <a:lnTo>
                  <a:pt x="1830" y="718"/>
                </a:lnTo>
                <a:lnTo>
                  <a:pt x="1831" y="718"/>
                </a:lnTo>
                <a:lnTo>
                  <a:pt x="1831" y="719"/>
                </a:lnTo>
                <a:lnTo>
                  <a:pt x="1831" y="720"/>
                </a:lnTo>
                <a:lnTo>
                  <a:pt x="1832" y="720"/>
                </a:lnTo>
                <a:lnTo>
                  <a:pt x="1832" y="721"/>
                </a:lnTo>
                <a:lnTo>
                  <a:pt x="1833" y="721"/>
                </a:lnTo>
                <a:lnTo>
                  <a:pt x="1835" y="723"/>
                </a:lnTo>
                <a:lnTo>
                  <a:pt x="1836" y="724"/>
                </a:lnTo>
                <a:lnTo>
                  <a:pt x="1837" y="724"/>
                </a:lnTo>
                <a:lnTo>
                  <a:pt x="1838" y="725"/>
                </a:lnTo>
                <a:lnTo>
                  <a:pt x="1839" y="725"/>
                </a:lnTo>
                <a:lnTo>
                  <a:pt x="1840" y="725"/>
                </a:lnTo>
                <a:lnTo>
                  <a:pt x="1841" y="726"/>
                </a:lnTo>
                <a:lnTo>
                  <a:pt x="1843" y="726"/>
                </a:lnTo>
                <a:lnTo>
                  <a:pt x="1844" y="726"/>
                </a:lnTo>
                <a:lnTo>
                  <a:pt x="1844" y="727"/>
                </a:lnTo>
                <a:lnTo>
                  <a:pt x="1845" y="727"/>
                </a:lnTo>
                <a:lnTo>
                  <a:pt x="1846" y="727"/>
                </a:lnTo>
                <a:lnTo>
                  <a:pt x="1847" y="727"/>
                </a:lnTo>
                <a:lnTo>
                  <a:pt x="1847" y="726"/>
                </a:lnTo>
                <a:lnTo>
                  <a:pt x="1847" y="725"/>
                </a:lnTo>
                <a:lnTo>
                  <a:pt x="1847" y="724"/>
                </a:lnTo>
                <a:lnTo>
                  <a:pt x="1846" y="723"/>
                </a:lnTo>
                <a:lnTo>
                  <a:pt x="1847" y="721"/>
                </a:lnTo>
                <a:lnTo>
                  <a:pt x="1848" y="720"/>
                </a:lnTo>
                <a:lnTo>
                  <a:pt x="1848" y="719"/>
                </a:lnTo>
                <a:lnTo>
                  <a:pt x="1847" y="718"/>
                </a:lnTo>
                <a:lnTo>
                  <a:pt x="1847" y="717"/>
                </a:lnTo>
                <a:lnTo>
                  <a:pt x="1847" y="716"/>
                </a:lnTo>
                <a:lnTo>
                  <a:pt x="1848" y="716"/>
                </a:lnTo>
                <a:lnTo>
                  <a:pt x="1848" y="715"/>
                </a:lnTo>
                <a:lnTo>
                  <a:pt x="1849" y="715"/>
                </a:lnTo>
                <a:lnTo>
                  <a:pt x="1850" y="713"/>
                </a:lnTo>
                <a:lnTo>
                  <a:pt x="1852" y="713"/>
                </a:lnTo>
                <a:lnTo>
                  <a:pt x="1852" y="712"/>
                </a:lnTo>
                <a:lnTo>
                  <a:pt x="1853" y="712"/>
                </a:lnTo>
                <a:lnTo>
                  <a:pt x="1854" y="712"/>
                </a:lnTo>
                <a:lnTo>
                  <a:pt x="1855" y="712"/>
                </a:lnTo>
                <a:lnTo>
                  <a:pt x="1856" y="711"/>
                </a:lnTo>
                <a:lnTo>
                  <a:pt x="1857" y="711"/>
                </a:lnTo>
                <a:lnTo>
                  <a:pt x="1858" y="711"/>
                </a:lnTo>
                <a:lnTo>
                  <a:pt x="1858" y="710"/>
                </a:lnTo>
                <a:lnTo>
                  <a:pt x="1860" y="710"/>
                </a:lnTo>
                <a:lnTo>
                  <a:pt x="1860" y="711"/>
                </a:lnTo>
                <a:lnTo>
                  <a:pt x="1861" y="711"/>
                </a:lnTo>
                <a:lnTo>
                  <a:pt x="1862" y="711"/>
                </a:lnTo>
                <a:lnTo>
                  <a:pt x="1862" y="712"/>
                </a:lnTo>
                <a:lnTo>
                  <a:pt x="1863" y="713"/>
                </a:lnTo>
                <a:lnTo>
                  <a:pt x="1863" y="715"/>
                </a:lnTo>
                <a:lnTo>
                  <a:pt x="1864" y="715"/>
                </a:lnTo>
                <a:lnTo>
                  <a:pt x="1864" y="716"/>
                </a:lnTo>
                <a:lnTo>
                  <a:pt x="1865" y="716"/>
                </a:lnTo>
                <a:lnTo>
                  <a:pt x="1865" y="717"/>
                </a:lnTo>
                <a:lnTo>
                  <a:pt x="1866" y="717"/>
                </a:lnTo>
                <a:lnTo>
                  <a:pt x="1866" y="718"/>
                </a:lnTo>
                <a:lnTo>
                  <a:pt x="1868" y="718"/>
                </a:lnTo>
                <a:lnTo>
                  <a:pt x="1869" y="718"/>
                </a:lnTo>
                <a:lnTo>
                  <a:pt x="1870" y="718"/>
                </a:lnTo>
                <a:lnTo>
                  <a:pt x="1871" y="718"/>
                </a:lnTo>
                <a:lnTo>
                  <a:pt x="1872" y="718"/>
                </a:lnTo>
                <a:lnTo>
                  <a:pt x="1872" y="717"/>
                </a:lnTo>
                <a:lnTo>
                  <a:pt x="1872" y="716"/>
                </a:lnTo>
                <a:lnTo>
                  <a:pt x="1872" y="715"/>
                </a:lnTo>
                <a:lnTo>
                  <a:pt x="1873" y="715"/>
                </a:lnTo>
                <a:lnTo>
                  <a:pt x="1873" y="716"/>
                </a:lnTo>
                <a:lnTo>
                  <a:pt x="1874" y="716"/>
                </a:lnTo>
                <a:lnTo>
                  <a:pt x="1874" y="717"/>
                </a:lnTo>
                <a:lnTo>
                  <a:pt x="1874" y="716"/>
                </a:lnTo>
                <a:lnTo>
                  <a:pt x="1874" y="715"/>
                </a:lnTo>
                <a:lnTo>
                  <a:pt x="1873" y="710"/>
                </a:lnTo>
                <a:lnTo>
                  <a:pt x="1874" y="715"/>
                </a:lnTo>
                <a:lnTo>
                  <a:pt x="1878" y="713"/>
                </a:lnTo>
                <a:lnTo>
                  <a:pt x="1874" y="707"/>
                </a:lnTo>
                <a:lnTo>
                  <a:pt x="1874" y="706"/>
                </a:lnTo>
                <a:lnTo>
                  <a:pt x="1878" y="713"/>
                </a:lnTo>
                <a:lnTo>
                  <a:pt x="1879" y="713"/>
                </a:lnTo>
                <a:lnTo>
                  <a:pt x="1879" y="715"/>
                </a:lnTo>
                <a:lnTo>
                  <a:pt x="1880" y="715"/>
                </a:lnTo>
                <a:lnTo>
                  <a:pt x="1880" y="716"/>
                </a:lnTo>
                <a:lnTo>
                  <a:pt x="1880" y="717"/>
                </a:lnTo>
                <a:lnTo>
                  <a:pt x="1881" y="717"/>
                </a:lnTo>
                <a:lnTo>
                  <a:pt x="1881" y="716"/>
                </a:lnTo>
                <a:lnTo>
                  <a:pt x="1882" y="715"/>
                </a:lnTo>
                <a:lnTo>
                  <a:pt x="1881" y="713"/>
                </a:lnTo>
                <a:lnTo>
                  <a:pt x="1881" y="712"/>
                </a:lnTo>
                <a:lnTo>
                  <a:pt x="1881" y="711"/>
                </a:lnTo>
                <a:lnTo>
                  <a:pt x="1882" y="711"/>
                </a:lnTo>
                <a:lnTo>
                  <a:pt x="1882" y="710"/>
                </a:lnTo>
                <a:lnTo>
                  <a:pt x="1881" y="710"/>
                </a:lnTo>
                <a:lnTo>
                  <a:pt x="1885" y="707"/>
                </a:lnTo>
                <a:lnTo>
                  <a:pt x="1887" y="707"/>
                </a:lnTo>
                <a:lnTo>
                  <a:pt x="1886" y="702"/>
                </a:lnTo>
                <a:lnTo>
                  <a:pt x="1886" y="701"/>
                </a:lnTo>
                <a:lnTo>
                  <a:pt x="1891" y="700"/>
                </a:lnTo>
                <a:lnTo>
                  <a:pt x="1891" y="701"/>
                </a:lnTo>
                <a:lnTo>
                  <a:pt x="1895" y="698"/>
                </a:lnTo>
                <a:lnTo>
                  <a:pt x="1897" y="696"/>
                </a:lnTo>
                <a:lnTo>
                  <a:pt x="1895" y="698"/>
                </a:lnTo>
                <a:lnTo>
                  <a:pt x="1891" y="701"/>
                </a:lnTo>
                <a:lnTo>
                  <a:pt x="1887" y="702"/>
                </a:lnTo>
                <a:lnTo>
                  <a:pt x="1888" y="707"/>
                </a:lnTo>
                <a:lnTo>
                  <a:pt x="1891" y="706"/>
                </a:lnTo>
                <a:lnTo>
                  <a:pt x="1895" y="707"/>
                </a:lnTo>
                <a:lnTo>
                  <a:pt x="1899" y="721"/>
                </a:lnTo>
                <a:lnTo>
                  <a:pt x="1899" y="723"/>
                </a:lnTo>
                <a:lnTo>
                  <a:pt x="1900" y="723"/>
                </a:lnTo>
                <a:lnTo>
                  <a:pt x="1900" y="724"/>
                </a:lnTo>
                <a:lnTo>
                  <a:pt x="1900" y="725"/>
                </a:lnTo>
                <a:lnTo>
                  <a:pt x="1902" y="729"/>
                </a:lnTo>
                <a:lnTo>
                  <a:pt x="1903" y="733"/>
                </a:lnTo>
                <a:lnTo>
                  <a:pt x="1903" y="734"/>
                </a:lnTo>
                <a:lnTo>
                  <a:pt x="1903" y="735"/>
                </a:lnTo>
                <a:lnTo>
                  <a:pt x="1903" y="736"/>
                </a:lnTo>
                <a:lnTo>
                  <a:pt x="1903" y="737"/>
                </a:lnTo>
                <a:lnTo>
                  <a:pt x="1902" y="737"/>
                </a:lnTo>
                <a:lnTo>
                  <a:pt x="1902" y="738"/>
                </a:lnTo>
                <a:lnTo>
                  <a:pt x="1900" y="738"/>
                </a:lnTo>
                <a:lnTo>
                  <a:pt x="1899" y="738"/>
                </a:lnTo>
                <a:lnTo>
                  <a:pt x="1899" y="741"/>
                </a:lnTo>
                <a:lnTo>
                  <a:pt x="1899" y="742"/>
                </a:lnTo>
                <a:lnTo>
                  <a:pt x="1899" y="743"/>
                </a:lnTo>
                <a:lnTo>
                  <a:pt x="1899" y="744"/>
                </a:lnTo>
                <a:lnTo>
                  <a:pt x="1902" y="744"/>
                </a:lnTo>
                <a:lnTo>
                  <a:pt x="1902" y="745"/>
                </a:lnTo>
                <a:lnTo>
                  <a:pt x="1899" y="745"/>
                </a:lnTo>
                <a:lnTo>
                  <a:pt x="1899" y="744"/>
                </a:lnTo>
                <a:lnTo>
                  <a:pt x="1899" y="745"/>
                </a:lnTo>
                <a:lnTo>
                  <a:pt x="1899" y="746"/>
                </a:lnTo>
                <a:lnTo>
                  <a:pt x="1899" y="748"/>
                </a:lnTo>
                <a:lnTo>
                  <a:pt x="1899" y="749"/>
                </a:lnTo>
                <a:lnTo>
                  <a:pt x="1900" y="749"/>
                </a:lnTo>
                <a:lnTo>
                  <a:pt x="1900" y="750"/>
                </a:lnTo>
                <a:lnTo>
                  <a:pt x="1900" y="751"/>
                </a:lnTo>
                <a:lnTo>
                  <a:pt x="1900" y="752"/>
                </a:lnTo>
                <a:lnTo>
                  <a:pt x="1900" y="753"/>
                </a:lnTo>
                <a:lnTo>
                  <a:pt x="1900" y="752"/>
                </a:lnTo>
                <a:lnTo>
                  <a:pt x="1900" y="751"/>
                </a:lnTo>
                <a:lnTo>
                  <a:pt x="1900" y="750"/>
                </a:lnTo>
                <a:lnTo>
                  <a:pt x="1902" y="750"/>
                </a:lnTo>
                <a:lnTo>
                  <a:pt x="1903" y="750"/>
                </a:lnTo>
                <a:lnTo>
                  <a:pt x="1904" y="750"/>
                </a:lnTo>
                <a:lnTo>
                  <a:pt x="1904" y="751"/>
                </a:lnTo>
                <a:lnTo>
                  <a:pt x="1905" y="750"/>
                </a:lnTo>
                <a:lnTo>
                  <a:pt x="1906" y="750"/>
                </a:lnTo>
                <a:lnTo>
                  <a:pt x="1907" y="750"/>
                </a:lnTo>
                <a:lnTo>
                  <a:pt x="1908" y="750"/>
                </a:lnTo>
                <a:lnTo>
                  <a:pt x="1908" y="751"/>
                </a:lnTo>
                <a:lnTo>
                  <a:pt x="1908" y="752"/>
                </a:lnTo>
                <a:lnTo>
                  <a:pt x="1910" y="752"/>
                </a:lnTo>
                <a:lnTo>
                  <a:pt x="1911" y="752"/>
                </a:lnTo>
                <a:lnTo>
                  <a:pt x="1912" y="752"/>
                </a:lnTo>
                <a:lnTo>
                  <a:pt x="1913" y="752"/>
                </a:lnTo>
                <a:lnTo>
                  <a:pt x="1914" y="752"/>
                </a:lnTo>
                <a:lnTo>
                  <a:pt x="1914" y="753"/>
                </a:lnTo>
                <a:lnTo>
                  <a:pt x="1915" y="753"/>
                </a:lnTo>
                <a:lnTo>
                  <a:pt x="1915" y="754"/>
                </a:lnTo>
                <a:lnTo>
                  <a:pt x="1915" y="755"/>
                </a:lnTo>
                <a:lnTo>
                  <a:pt x="1916" y="757"/>
                </a:lnTo>
                <a:lnTo>
                  <a:pt x="1918" y="757"/>
                </a:lnTo>
                <a:lnTo>
                  <a:pt x="1919" y="755"/>
                </a:lnTo>
                <a:lnTo>
                  <a:pt x="1920" y="755"/>
                </a:lnTo>
                <a:lnTo>
                  <a:pt x="1921" y="755"/>
                </a:lnTo>
                <a:lnTo>
                  <a:pt x="1922" y="755"/>
                </a:lnTo>
                <a:lnTo>
                  <a:pt x="1922" y="754"/>
                </a:lnTo>
                <a:lnTo>
                  <a:pt x="1923" y="754"/>
                </a:lnTo>
                <a:lnTo>
                  <a:pt x="1924" y="753"/>
                </a:lnTo>
                <a:lnTo>
                  <a:pt x="1924" y="752"/>
                </a:lnTo>
                <a:lnTo>
                  <a:pt x="1925" y="752"/>
                </a:lnTo>
                <a:lnTo>
                  <a:pt x="1927" y="752"/>
                </a:lnTo>
                <a:lnTo>
                  <a:pt x="1925" y="752"/>
                </a:lnTo>
                <a:lnTo>
                  <a:pt x="1925" y="751"/>
                </a:lnTo>
                <a:lnTo>
                  <a:pt x="1924" y="751"/>
                </a:lnTo>
                <a:lnTo>
                  <a:pt x="1924" y="750"/>
                </a:lnTo>
                <a:lnTo>
                  <a:pt x="1923" y="749"/>
                </a:lnTo>
                <a:lnTo>
                  <a:pt x="1923" y="748"/>
                </a:lnTo>
                <a:lnTo>
                  <a:pt x="1923" y="746"/>
                </a:lnTo>
                <a:lnTo>
                  <a:pt x="1923" y="745"/>
                </a:lnTo>
                <a:lnTo>
                  <a:pt x="1924" y="745"/>
                </a:lnTo>
                <a:lnTo>
                  <a:pt x="1924" y="744"/>
                </a:lnTo>
                <a:lnTo>
                  <a:pt x="1924" y="743"/>
                </a:lnTo>
                <a:lnTo>
                  <a:pt x="1924" y="742"/>
                </a:lnTo>
                <a:lnTo>
                  <a:pt x="1925" y="742"/>
                </a:lnTo>
                <a:lnTo>
                  <a:pt x="1925" y="741"/>
                </a:lnTo>
                <a:lnTo>
                  <a:pt x="1925" y="740"/>
                </a:lnTo>
                <a:lnTo>
                  <a:pt x="1927" y="740"/>
                </a:lnTo>
                <a:lnTo>
                  <a:pt x="1927" y="738"/>
                </a:lnTo>
                <a:lnTo>
                  <a:pt x="1928" y="738"/>
                </a:lnTo>
                <a:lnTo>
                  <a:pt x="1929" y="737"/>
                </a:lnTo>
                <a:lnTo>
                  <a:pt x="1930" y="737"/>
                </a:lnTo>
                <a:lnTo>
                  <a:pt x="1931" y="737"/>
                </a:lnTo>
                <a:lnTo>
                  <a:pt x="1932" y="737"/>
                </a:lnTo>
                <a:lnTo>
                  <a:pt x="1932" y="738"/>
                </a:lnTo>
                <a:lnTo>
                  <a:pt x="1933" y="738"/>
                </a:lnTo>
                <a:lnTo>
                  <a:pt x="1933" y="737"/>
                </a:lnTo>
                <a:lnTo>
                  <a:pt x="1935" y="737"/>
                </a:lnTo>
                <a:lnTo>
                  <a:pt x="1936" y="736"/>
                </a:lnTo>
                <a:lnTo>
                  <a:pt x="1937" y="736"/>
                </a:lnTo>
                <a:lnTo>
                  <a:pt x="1937" y="735"/>
                </a:lnTo>
                <a:lnTo>
                  <a:pt x="1938" y="735"/>
                </a:lnTo>
                <a:lnTo>
                  <a:pt x="1939" y="734"/>
                </a:lnTo>
                <a:lnTo>
                  <a:pt x="1939" y="733"/>
                </a:lnTo>
                <a:lnTo>
                  <a:pt x="1939" y="732"/>
                </a:lnTo>
                <a:lnTo>
                  <a:pt x="1936" y="729"/>
                </a:lnTo>
                <a:lnTo>
                  <a:pt x="1937" y="729"/>
                </a:lnTo>
                <a:lnTo>
                  <a:pt x="1940" y="732"/>
                </a:lnTo>
                <a:lnTo>
                  <a:pt x="1941" y="731"/>
                </a:lnTo>
                <a:lnTo>
                  <a:pt x="1942" y="731"/>
                </a:lnTo>
                <a:lnTo>
                  <a:pt x="1942" y="729"/>
                </a:lnTo>
                <a:lnTo>
                  <a:pt x="1942" y="727"/>
                </a:lnTo>
                <a:lnTo>
                  <a:pt x="1942" y="726"/>
                </a:lnTo>
                <a:lnTo>
                  <a:pt x="1942" y="725"/>
                </a:lnTo>
                <a:lnTo>
                  <a:pt x="1942" y="724"/>
                </a:lnTo>
                <a:lnTo>
                  <a:pt x="1942" y="723"/>
                </a:lnTo>
                <a:lnTo>
                  <a:pt x="1942" y="721"/>
                </a:lnTo>
                <a:lnTo>
                  <a:pt x="1942" y="720"/>
                </a:lnTo>
                <a:lnTo>
                  <a:pt x="1942" y="719"/>
                </a:lnTo>
                <a:lnTo>
                  <a:pt x="1942" y="718"/>
                </a:lnTo>
                <a:lnTo>
                  <a:pt x="1941" y="718"/>
                </a:lnTo>
                <a:lnTo>
                  <a:pt x="1941" y="717"/>
                </a:lnTo>
                <a:lnTo>
                  <a:pt x="1941" y="716"/>
                </a:lnTo>
                <a:lnTo>
                  <a:pt x="1940" y="716"/>
                </a:lnTo>
                <a:lnTo>
                  <a:pt x="1940" y="715"/>
                </a:lnTo>
                <a:lnTo>
                  <a:pt x="1940" y="713"/>
                </a:lnTo>
                <a:lnTo>
                  <a:pt x="1939" y="713"/>
                </a:lnTo>
                <a:lnTo>
                  <a:pt x="1939" y="712"/>
                </a:lnTo>
                <a:lnTo>
                  <a:pt x="1938" y="712"/>
                </a:lnTo>
                <a:lnTo>
                  <a:pt x="1938" y="711"/>
                </a:lnTo>
                <a:lnTo>
                  <a:pt x="1939" y="711"/>
                </a:lnTo>
                <a:lnTo>
                  <a:pt x="1938" y="711"/>
                </a:lnTo>
                <a:lnTo>
                  <a:pt x="1938" y="710"/>
                </a:lnTo>
                <a:lnTo>
                  <a:pt x="1937" y="710"/>
                </a:lnTo>
                <a:lnTo>
                  <a:pt x="1937" y="709"/>
                </a:lnTo>
                <a:lnTo>
                  <a:pt x="1936" y="708"/>
                </a:lnTo>
                <a:lnTo>
                  <a:pt x="1935" y="708"/>
                </a:lnTo>
                <a:lnTo>
                  <a:pt x="1933" y="710"/>
                </a:lnTo>
                <a:lnTo>
                  <a:pt x="1933" y="711"/>
                </a:lnTo>
                <a:lnTo>
                  <a:pt x="1932" y="710"/>
                </a:lnTo>
                <a:lnTo>
                  <a:pt x="1933" y="710"/>
                </a:lnTo>
                <a:lnTo>
                  <a:pt x="1933" y="709"/>
                </a:lnTo>
                <a:lnTo>
                  <a:pt x="1935" y="709"/>
                </a:lnTo>
                <a:lnTo>
                  <a:pt x="1935" y="708"/>
                </a:lnTo>
                <a:lnTo>
                  <a:pt x="1935" y="709"/>
                </a:lnTo>
                <a:lnTo>
                  <a:pt x="1935" y="708"/>
                </a:lnTo>
                <a:lnTo>
                  <a:pt x="1936" y="708"/>
                </a:lnTo>
                <a:lnTo>
                  <a:pt x="1933" y="707"/>
                </a:lnTo>
                <a:lnTo>
                  <a:pt x="1935" y="707"/>
                </a:lnTo>
                <a:lnTo>
                  <a:pt x="1933" y="707"/>
                </a:lnTo>
                <a:lnTo>
                  <a:pt x="1933" y="708"/>
                </a:lnTo>
                <a:lnTo>
                  <a:pt x="1932" y="708"/>
                </a:lnTo>
                <a:lnTo>
                  <a:pt x="1933" y="708"/>
                </a:lnTo>
                <a:lnTo>
                  <a:pt x="1933" y="709"/>
                </a:lnTo>
                <a:lnTo>
                  <a:pt x="1932" y="708"/>
                </a:lnTo>
                <a:lnTo>
                  <a:pt x="1932" y="709"/>
                </a:lnTo>
                <a:lnTo>
                  <a:pt x="1931" y="709"/>
                </a:lnTo>
                <a:lnTo>
                  <a:pt x="1932" y="710"/>
                </a:lnTo>
                <a:lnTo>
                  <a:pt x="1931" y="709"/>
                </a:lnTo>
                <a:lnTo>
                  <a:pt x="1931" y="710"/>
                </a:lnTo>
                <a:lnTo>
                  <a:pt x="1930" y="709"/>
                </a:lnTo>
                <a:lnTo>
                  <a:pt x="1931" y="709"/>
                </a:lnTo>
                <a:lnTo>
                  <a:pt x="1932" y="709"/>
                </a:lnTo>
                <a:lnTo>
                  <a:pt x="1932" y="708"/>
                </a:lnTo>
                <a:lnTo>
                  <a:pt x="1931" y="708"/>
                </a:lnTo>
                <a:lnTo>
                  <a:pt x="1932" y="708"/>
                </a:lnTo>
                <a:lnTo>
                  <a:pt x="1932" y="707"/>
                </a:lnTo>
                <a:lnTo>
                  <a:pt x="1932" y="708"/>
                </a:lnTo>
                <a:lnTo>
                  <a:pt x="1933" y="707"/>
                </a:lnTo>
                <a:lnTo>
                  <a:pt x="1932" y="707"/>
                </a:lnTo>
                <a:lnTo>
                  <a:pt x="1933" y="707"/>
                </a:lnTo>
                <a:lnTo>
                  <a:pt x="1933" y="706"/>
                </a:lnTo>
                <a:lnTo>
                  <a:pt x="1933" y="707"/>
                </a:lnTo>
                <a:lnTo>
                  <a:pt x="1935" y="707"/>
                </a:lnTo>
                <a:lnTo>
                  <a:pt x="1937" y="709"/>
                </a:lnTo>
                <a:lnTo>
                  <a:pt x="1938" y="708"/>
                </a:lnTo>
                <a:lnTo>
                  <a:pt x="1938" y="709"/>
                </a:lnTo>
                <a:lnTo>
                  <a:pt x="1939" y="709"/>
                </a:lnTo>
                <a:lnTo>
                  <a:pt x="1939" y="708"/>
                </a:lnTo>
                <a:lnTo>
                  <a:pt x="1940" y="708"/>
                </a:lnTo>
                <a:lnTo>
                  <a:pt x="1941" y="708"/>
                </a:lnTo>
                <a:lnTo>
                  <a:pt x="1941" y="707"/>
                </a:lnTo>
                <a:lnTo>
                  <a:pt x="1942" y="707"/>
                </a:lnTo>
                <a:lnTo>
                  <a:pt x="1944" y="707"/>
                </a:lnTo>
                <a:lnTo>
                  <a:pt x="1945" y="707"/>
                </a:lnTo>
                <a:lnTo>
                  <a:pt x="1945" y="706"/>
                </a:lnTo>
                <a:lnTo>
                  <a:pt x="1946" y="706"/>
                </a:lnTo>
                <a:lnTo>
                  <a:pt x="1947" y="706"/>
                </a:lnTo>
                <a:lnTo>
                  <a:pt x="1947" y="704"/>
                </a:lnTo>
                <a:lnTo>
                  <a:pt x="1946" y="704"/>
                </a:lnTo>
                <a:lnTo>
                  <a:pt x="1946" y="703"/>
                </a:lnTo>
                <a:lnTo>
                  <a:pt x="1946" y="702"/>
                </a:lnTo>
                <a:lnTo>
                  <a:pt x="1946" y="701"/>
                </a:lnTo>
                <a:lnTo>
                  <a:pt x="1947" y="701"/>
                </a:lnTo>
                <a:lnTo>
                  <a:pt x="1948" y="701"/>
                </a:lnTo>
                <a:lnTo>
                  <a:pt x="1949" y="702"/>
                </a:lnTo>
                <a:lnTo>
                  <a:pt x="1949" y="703"/>
                </a:lnTo>
                <a:lnTo>
                  <a:pt x="1950" y="703"/>
                </a:lnTo>
                <a:lnTo>
                  <a:pt x="1950" y="704"/>
                </a:lnTo>
                <a:lnTo>
                  <a:pt x="1952" y="704"/>
                </a:lnTo>
                <a:lnTo>
                  <a:pt x="1953" y="703"/>
                </a:lnTo>
                <a:lnTo>
                  <a:pt x="1954" y="703"/>
                </a:lnTo>
                <a:lnTo>
                  <a:pt x="1955" y="703"/>
                </a:lnTo>
                <a:lnTo>
                  <a:pt x="1956" y="703"/>
                </a:lnTo>
                <a:lnTo>
                  <a:pt x="1956" y="702"/>
                </a:lnTo>
                <a:lnTo>
                  <a:pt x="1957" y="702"/>
                </a:lnTo>
                <a:lnTo>
                  <a:pt x="1957" y="701"/>
                </a:lnTo>
                <a:lnTo>
                  <a:pt x="1958" y="701"/>
                </a:lnTo>
                <a:lnTo>
                  <a:pt x="1958" y="700"/>
                </a:lnTo>
                <a:lnTo>
                  <a:pt x="1960" y="700"/>
                </a:lnTo>
                <a:lnTo>
                  <a:pt x="1960" y="699"/>
                </a:lnTo>
                <a:lnTo>
                  <a:pt x="1961" y="699"/>
                </a:lnTo>
                <a:lnTo>
                  <a:pt x="1960" y="699"/>
                </a:lnTo>
                <a:lnTo>
                  <a:pt x="1960" y="698"/>
                </a:lnTo>
                <a:lnTo>
                  <a:pt x="1961" y="698"/>
                </a:lnTo>
                <a:lnTo>
                  <a:pt x="1958" y="695"/>
                </a:lnTo>
                <a:lnTo>
                  <a:pt x="1960" y="695"/>
                </a:lnTo>
                <a:lnTo>
                  <a:pt x="1961" y="698"/>
                </a:lnTo>
                <a:lnTo>
                  <a:pt x="1961" y="699"/>
                </a:lnTo>
                <a:lnTo>
                  <a:pt x="1962" y="699"/>
                </a:lnTo>
                <a:lnTo>
                  <a:pt x="1962" y="698"/>
                </a:lnTo>
                <a:lnTo>
                  <a:pt x="1962" y="696"/>
                </a:lnTo>
                <a:lnTo>
                  <a:pt x="1963" y="696"/>
                </a:lnTo>
                <a:lnTo>
                  <a:pt x="1963" y="698"/>
                </a:lnTo>
                <a:lnTo>
                  <a:pt x="1961" y="694"/>
                </a:lnTo>
                <a:lnTo>
                  <a:pt x="1962" y="694"/>
                </a:lnTo>
                <a:lnTo>
                  <a:pt x="1963" y="696"/>
                </a:lnTo>
                <a:lnTo>
                  <a:pt x="1964" y="696"/>
                </a:lnTo>
                <a:lnTo>
                  <a:pt x="1964" y="695"/>
                </a:lnTo>
                <a:lnTo>
                  <a:pt x="1963" y="694"/>
                </a:lnTo>
                <a:lnTo>
                  <a:pt x="1964" y="695"/>
                </a:lnTo>
                <a:lnTo>
                  <a:pt x="1965" y="695"/>
                </a:lnTo>
                <a:lnTo>
                  <a:pt x="1965" y="694"/>
                </a:lnTo>
                <a:lnTo>
                  <a:pt x="1966" y="694"/>
                </a:lnTo>
                <a:lnTo>
                  <a:pt x="1965" y="692"/>
                </a:lnTo>
                <a:lnTo>
                  <a:pt x="1966" y="693"/>
                </a:lnTo>
                <a:lnTo>
                  <a:pt x="1967" y="693"/>
                </a:lnTo>
                <a:lnTo>
                  <a:pt x="1966" y="691"/>
                </a:lnTo>
                <a:lnTo>
                  <a:pt x="1967" y="693"/>
                </a:lnTo>
                <a:lnTo>
                  <a:pt x="1967" y="692"/>
                </a:lnTo>
                <a:lnTo>
                  <a:pt x="1969" y="692"/>
                </a:lnTo>
                <a:lnTo>
                  <a:pt x="1969" y="691"/>
                </a:lnTo>
                <a:lnTo>
                  <a:pt x="1969" y="690"/>
                </a:lnTo>
                <a:lnTo>
                  <a:pt x="1970" y="690"/>
                </a:lnTo>
                <a:lnTo>
                  <a:pt x="1970" y="688"/>
                </a:lnTo>
                <a:lnTo>
                  <a:pt x="1971" y="688"/>
                </a:lnTo>
                <a:lnTo>
                  <a:pt x="1971" y="687"/>
                </a:lnTo>
                <a:lnTo>
                  <a:pt x="1972" y="686"/>
                </a:lnTo>
                <a:lnTo>
                  <a:pt x="1973" y="686"/>
                </a:lnTo>
                <a:lnTo>
                  <a:pt x="1973" y="685"/>
                </a:lnTo>
                <a:lnTo>
                  <a:pt x="1974" y="684"/>
                </a:lnTo>
                <a:lnTo>
                  <a:pt x="1975" y="684"/>
                </a:lnTo>
                <a:lnTo>
                  <a:pt x="1977" y="684"/>
                </a:lnTo>
                <a:lnTo>
                  <a:pt x="1975" y="682"/>
                </a:lnTo>
                <a:close/>
                <a:moveTo>
                  <a:pt x="1519" y="683"/>
                </a:moveTo>
                <a:lnTo>
                  <a:pt x="1520" y="685"/>
                </a:lnTo>
                <a:lnTo>
                  <a:pt x="1521" y="686"/>
                </a:lnTo>
                <a:lnTo>
                  <a:pt x="1521" y="688"/>
                </a:lnTo>
                <a:lnTo>
                  <a:pt x="1522" y="690"/>
                </a:lnTo>
                <a:lnTo>
                  <a:pt x="1523" y="692"/>
                </a:lnTo>
                <a:lnTo>
                  <a:pt x="1529" y="695"/>
                </a:lnTo>
                <a:lnTo>
                  <a:pt x="1530" y="695"/>
                </a:lnTo>
                <a:lnTo>
                  <a:pt x="1535" y="698"/>
                </a:lnTo>
                <a:lnTo>
                  <a:pt x="1540" y="701"/>
                </a:lnTo>
                <a:lnTo>
                  <a:pt x="1542" y="702"/>
                </a:lnTo>
                <a:lnTo>
                  <a:pt x="1546" y="706"/>
                </a:lnTo>
                <a:lnTo>
                  <a:pt x="1551" y="713"/>
                </a:lnTo>
                <a:lnTo>
                  <a:pt x="1553" y="720"/>
                </a:lnTo>
                <a:lnTo>
                  <a:pt x="1553" y="725"/>
                </a:lnTo>
                <a:lnTo>
                  <a:pt x="1550" y="732"/>
                </a:lnTo>
                <a:lnTo>
                  <a:pt x="1547" y="736"/>
                </a:lnTo>
                <a:lnTo>
                  <a:pt x="1546" y="737"/>
                </a:lnTo>
                <a:lnTo>
                  <a:pt x="1542" y="741"/>
                </a:lnTo>
                <a:lnTo>
                  <a:pt x="1543" y="742"/>
                </a:lnTo>
                <a:lnTo>
                  <a:pt x="1539" y="745"/>
                </a:lnTo>
                <a:lnTo>
                  <a:pt x="1538" y="745"/>
                </a:lnTo>
                <a:lnTo>
                  <a:pt x="1535" y="746"/>
                </a:lnTo>
                <a:lnTo>
                  <a:pt x="1534" y="748"/>
                </a:lnTo>
                <a:lnTo>
                  <a:pt x="1532" y="749"/>
                </a:lnTo>
                <a:lnTo>
                  <a:pt x="1531" y="750"/>
                </a:lnTo>
                <a:lnTo>
                  <a:pt x="1531" y="751"/>
                </a:lnTo>
                <a:lnTo>
                  <a:pt x="1532" y="751"/>
                </a:lnTo>
                <a:lnTo>
                  <a:pt x="1517" y="774"/>
                </a:lnTo>
                <a:lnTo>
                  <a:pt x="1517" y="773"/>
                </a:lnTo>
                <a:lnTo>
                  <a:pt x="1515" y="775"/>
                </a:lnTo>
                <a:lnTo>
                  <a:pt x="1514" y="779"/>
                </a:lnTo>
                <a:lnTo>
                  <a:pt x="1512" y="786"/>
                </a:lnTo>
                <a:lnTo>
                  <a:pt x="1512" y="787"/>
                </a:lnTo>
                <a:lnTo>
                  <a:pt x="1507" y="792"/>
                </a:lnTo>
                <a:lnTo>
                  <a:pt x="1506" y="792"/>
                </a:lnTo>
                <a:lnTo>
                  <a:pt x="1506" y="793"/>
                </a:lnTo>
                <a:lnTo>
                  <a:pt x="1505" y="793"/>
                </a:lnTo>
                <a:lnTo>
                  <a:pt x="1504" y="794"/>
                </a:lnTo>
                <a:lnTo>
                  <a:pt x="1503" y="794"/>
                </a:lnTo>
                <a:lnTo>
                  <a:pt x="1502" y="794"/>
                </a:lnTo>
                <a:lnTo>
                  <a:pt x="1501" y="794"/>
                </a:lnTo>
                <a:lnTo>
                  <a:pt x="1500" y="794"/>
                </a:lnTo>
                <a:lnTo>
                  <a:pt x="1493" y="800"/>
                </a:lnTo>
                <a:lnTo>
                  <a:pt x="1493" y="801"/>
                </a:lnTo>
                <a:lnTo>
                  <a:pt x="1492" y="801"/>
                </a:lnTo>
                <a:lnTo>
                  <a:pt x="1490" y="801"/>
                </a:lnTo>
                <a:lnTo>
                  <a:pt x="1488" y="802"/>
                </a:lnTo>
                <a:lnTo>
                  <a:pt x="1487" y="801"/>
                </a:lnTo>
                <a:lnTo>
                  <a:pt x="1484" y="799"/>
                </a:lnTo>
                <a:lnTo>
                  <a:pt x="1479" y="795"/>
                </a:lnTo>
                <a:lnTo>
                  <a:pt x="1477" y="794"/>
                </a:lnTo>
                <a:lnTo>
                  <a:pt x="1476" y="793"/>
                </a:lnTo>
                <a:lnTo>
                  <a:pt x="1468" y="792"/>
                </a:lnTo>
                <a:lnTo>
                  <a:pt x="1458" y="790"/>
                </a:lnTo>
                <a:lnTo>
                  <a:pt x="1455" y="787"/>
                </a:lnTo>
                <a:lnTo>
                  <a:pt x="1454" y="785"/>
                </a:lnTo>
                <a:lnTo>
                  <a:pt x="1453" y="784"/>
                </a:lnTo>
                <a:lnTo>
                  <a:pt x="1453" y="783"/>
                </a:lnTo>
                <a:lnTo>
                  <a:pt x="1453" y="780"/>
                </a:lnTo>
                <a:lnTo>
                  <a:pt x="1453" y="779"/>
                </a:lnTo>
                <a:lnTo>
                  <a:pt x="1453" y="778"/>
                </a:lnTo>
                <a:lnTo>
                  <a:pt x="1454" y="776"/>
                </a:lnTo>
                <a:lnTo>
                  <a:pt x="1454" y="775"/>
                </a:lnTo>
                <a:lnTo>
                  <a:pt x="1454" y="774"/>
                </a:lnTo>
                <a:lnTo>
                  <a:pt x="1465" y="755"/>
                </a:lnTo>
                <a:lnTo>
                  <a:pt x="1468" y="753"/>
                </a:lnTo>
                <a:lnTo>
                  <a:pt x="1469" y="750"/>
                </a:lnTo>
                <a:lnTo>
                  <a:pt x="1470" y="750"/>
                </a:lnTo>
                <a:lnTo>
                  <a:pt x="1470" y="749"/>
                </a:lnTo>
                <a:lnTo>
                  <a:pt x="1473" y="745"/>
                </a:lnTo>
                <a:lnTo>
                  <a:pt x="1476" y="742"/>
                </a:lnTo>
                <a:lnTo>
                  <a:pt x="1477" y="742"/>
                </a:lnTo>
                <a:lnTo>
                  <a:pt x="1481" y="740"/>
                </a:lnTo>
                <a:lnTo>
                  <a:pt x="1486" y="742"/>
                </a:lnTo>
                <a:lnTo>
                  <a:pt x="1489" y="743"/>
                </a:lnTo>
                <a:lnTo>
                  <a:pt x="1492" y="743"/>
                </a:lnTo>
                <a:lnTo>
                  <a:pt x="1494" y="743"/>
                </a:lnTo>
                <a:lnTo>
                  <a:pt x="1495" y="743"/>
                </a:lnTo>
                <a:lnTo>
                  <a:pt x="1496" y="744"/>
                </a:lnTo>
                <a:lnTo>
                  <a:pt x="1497" y="744"/>
                </a:lnTo>
                <a:lnTo>
                  <a:pt x="1497" y="743"/>
                </a:lnTo>
                <a:lnTo>
                  <a:pt x="1498" y="743"/>
                </a:lnTo>
                <a:lnTo>
                  <a:pt x="1498" y="742"/>
                </a:lnTo>
                <a:lnTo>
                  <a:pt x="1497" y="742"/>
                </a:lnTo>
                <a:lnTo>
                  <a:pt x="1497" y="741"/>
                </a:lnTo>
                <a:lnTo>
                  <a:pt x="1498" y="741"/>
                </a:lnTo>
                <a:lnTo>
                  <a:pt x="1497" y="740"/>
                </a:lnTo>
                <a:lnTo>
                  <a:pt x="1497" y="738"/>
                </a:lnTo>
                <a:lnTo>
                  <a:pt x="1497" y="737"/>
                </a:lnTo>
                <a:lnTo>
                  <a:pt x="1496" y="737"/>
                </a:lnTo>
                <a:lnTo>
                  <a:pt x="1496" y="736"/>
                </a:lnTo>
                <a:lnTo>
                  <a:pt x="1497" y="736"/>
                </a:lnTo>
                <a:lnTo>
                  <a:pt x="1497" y="737"/>
                </a:lnTo>
                <a:lnTo>
                  <a:pt x="1498" y="736"/>
                </a:lnTo>
                <a:lnTo>
                  <a:pt x="1500" y="736"/>
                </a:lnTo>
                <a:lnTo>
                  <a:pt x="1500" y="737"/>
                </a:lnTo>
                <a:lnTo>
                  <a:pt x="1500" y="736"/>
                </a:lnTo>
                <a:lnTo>
                  <a:pt x="1497" y="736"/>
                </a:lnTo>
                <a:lnTo>
                  <a:pt x="1496" y="736"/>
                </a:lnTo>
                <a:lnTo>
                  <a:pt x="1495" y="736"/>
                </a:lnTo>
                <a:lnTo>
                  <a:pt x="1495" y="737"/>
                </a:lnTo>
                <a:lnTo>
                  <a:pt x="1496" y="737"/>
                </a:lnTo>
                <a:lnTo>
                  <a:pt x="1496" y="738"/>
                </a:lnTo>
                <a:lnTo>
                  <a:pt x="1496" y="741"/>
                </a:lnTo>
                <a:lnTo>
                  <a:pt x="1496" y="742"/>
                </a:lnTo>
                <a:lnTo>
                  <a:pt x="1495" y="742"/>
                </a:lnTo>
                <a:lnTo>
                  <a:pt x="1494" y="742"/>
                </a:lnTo>
                <a:lnTo>
                  <a:pt x="1493" y="742"/>
                </a:lnTo>
                <a:lnTo>
                  <a:pt x="1492" y="742"/>
                </a:lnTo>
                <a:lnTo>
                  <a:pt x="1490" y="742"/>
                </a:lnTo>
                <a:lnTo>
                  <a:pt x="1489" y="742"/>
                </a:lnTo>
                <a:lnTo>
                  <a:pt x="1489" y="741"/>
                </a:lnTo>
                <a:lnTo>
                  <a:pt x="1490" y="740"/>
                </a:lnTo>
                <a:lnTo>
                  <a:pt x="1493" y="737"/>
                </a:lnTo>
                <a:lnTo>
                  <a:pt x="1493" y="736"/>
                </a:lnTo>
                <a:lnTo>
                  <a:pt x="1490" y="736"/>
                </a:lnTo>
                <a:lnTo>
                  <a:pt x="1489" y="735"/>
                </a:lnTo>
                <a:lnTo>
                  <a:pt x="1488" y="734"/>
                </a:lnTo>
                <a:lnTo>
                  <a:pt x="1487" y="731"/>
                </a:lnTo>
                <a:lnTo>
                  <a:pt x="1487" y="729"/>
                </a:lnTo>
                <a:lnTo>
                  <a:pt x="1488" y="729"/>
                </a:lnTo>
                <a:lnTo>
                  <a:pt x="1488" y="728"/>
                </a:lnTo>
                <a:lnTo>
                  <a:pt x="1492" y="721"/>
                </a:lnTo>
                <a:lnTo>
                  <a:pt x="1493" y="719"/>
                </a:lnTo>
                <a:lnTo>
                  <a:pt x="1493" y="717"/>
                </a:lnTo>
                <a:lnTo>
                  <a:pt x="1494" y="717"/>
                </a:lnTo>
                <a:lnTo>
                  <a:pt x="1494" y="716"/>
                </a:lnTo>
                <a:lnTo>
                  <a:pt x="1494" y="715"/>
                </a:lnTo>
                <a:lnTo>
                  <a:pt x="1494" y="712"/>
                </a:lnTo>
                <a:lnTo>
                  <a:pt x="1494" y="711"/>
                </a:lnTo>
                <a:lnTo>
                  <a:pt x="1494" y="710"/>
                </a:lnTo>
                <a:lnTo>
                  <a:pt x="1494" y="708"/>
                </a:lnTo>
                <a:lnTo>
                  <a:pt x="1494" y="707"/>
                </a:lnTo>
                <a:lnTo>
                  <a:pt x="1493" y="704"/>
                </a:lnTo>
                <a:lnTo>
                  <a:pt x="1492" y="704"/>
                </a:lnTo>
                <a:lnTo>
                  <a:pt x="1490" y="704"/>
                </a:lnTo>
                <a:lnTo>
                  <a:pt x="1492" y="704"/>
                </a:lnTo>
                <a:lnTo>
                  <a:pt x="1493" y="703"/>
                </a:lnTo>
                <a:lnTo>
                  <a:pt x="1492" y="702"/>
                </a:lnTo>
                <a:lnTo>
                  <a:pt x="1492" y="700"/>
                </a:lnTo>
                <a:lnTo>
                  <a:pt x="1493" y="694"/>
                </a:lnTo>
                <a:lnTo>
                  <a:pt x="1494" y="690"/>
                </a:lnTo>
                <a:lnTo>
                  <a:pt x="1494" y="688"/>
                </a:lnTo>
                <a:lnTo>
                  <a:pt x="1495" y="688"/>
                </a:lnTo>
                <a:lnTo>
                  <a:pt x="1495" y="687"/>
                </a:lnTo>
                <a:lnTo>
                  <a:pt x="1493" y="686"/>
                </a:lnTo>
                <a:lnTo>
                  <a:pt x="1493" y="685"/>
                </a:lnTo>
                <a:lnTo>
                  <a:pt x="1493" y="686"/>
                </a:lnTo>
                <a:lnTo>
                  <a:pt x="1495" y="687"/>
                </a:lnTo>
                <a:lnTo>
                  <a:pt x="1496" y="686"/>
                </a:lnTo>
                <a:lnTo>
                  <a:pt x="1495" y="686"/>
                </a:lnTo>
                <a:lnTo>
                  <a:pt x="1496" y="686"/>
                </a:lnTo>
                <a:lnTo>
                  <a:pt x="1495" y="685"/>
                </a:lnTo>
                <a:lnTo>
                  <a:pt x="1496" y="685"/>
                </a:lnTo>
                <a:lnTo>
                  <a:pt x="1494" y="684"/>
                </a:lnTo>
                <a:lnTo>
                  <a:pt x="1494" y="683"/>
                </a:lnTo>
                <a:lnTo>
                  <a:pt x="1496" y="684"/>
                </a:lnTo>
                <a:lnTo>
                  <a:pt x="1498" y="679"/>
                </a:lnTo>
                <a:lnTo>
                  <a:pt x="1498" y="678"/>
                </a:lnTo>
                <a:lnTo>
                  <a:pt x="1500" y="678"/>
                </a:lnTo>
                <a:lnTo>
                  <a:pt x="1500" y="677"/>
                </a:lnTo>
                <a:lnTo>
                  <a:pt x="1501" y="676"/>
                </a:lnTo>
                <a:lnTo>
                  <a:pt x="1502" y="676"/>
                </a:lnTo>
                <a:lnTo>
                  <a:pt x="1505" y="676"/>
                </a:lnTo>
                <a:lnTo>
                  <a:pt x="1513" y="677"/>
                </a:lnTo>
                <a:lnTo>
                  <a:pt x="1515" y="678"/>
                </a:lnTo>
                <a:lnTo>
                  <a:pt x="1517" y="679"/>
                </a:lnTo>
                <a:lnTo>
                  <a:pt x="1519" y="683"/>
                </a:lnTo>
                <a:close/>
                <a:moveTo>
                  <a:pt x="1623" y="674"/>
                </a:moveTo>
                <a:lnTo>
                  <a:pt x="1631" y="683"/>
                </a:lnTo>
                <a:lnTo>
                  <a:pt x="1624" y="691"/>
                </a:lnTo>
                <a:lnTo>
                  <a:pt x="1622" y="693"/>
                </a:lnTo>
                <a:lnTo>
                  <a:pt x="1620" y="693"/>
                </a:lnTo>
                <a:lnTo>
                  <a:pt x="1615" y="693"/>
                </a:lnTo>
                <a:lnTo>
                  <a:pt x="1617" y="691"/>
                </a:lnTo>
                <a:lnTo>
                  <a:pt x="1618" y="683"/>
                </a:lnTo>
                <a:lnTo>
                  <a:pt x="1615" y="683"/>
                </a:lnTo>
                <a:lnTo>
                  <a:pt x="1618" y="683"/>
                </a:lnTo>
                <a:lnTo>
                  <a:pt x="1619" y="676"/>
                </a:lnTo>
                <a:lnTo>
                  <a:pt x="1623" y="674"/>
                </a:lnTo>
                <a:close/>
                <a:moveTo>
                  <a:pt x="2121" y="481"/>
                </a:moveTo>
                <a:lnTo>
                  <a:pt x="2116" y="482"/>
                </a:lnTo>
                <a:lnTo>
                  <a:pt x="2115" y="476"/>
                </a:lnTo>
                <a:lnTo>
                  <a:pt x="2121" y="477"/>
                </a:lnTo>
                <a:lnTo>
                  <a:pt x="2121" y="481"/>
                </a:lnTo>
                <a:close/>
                <a:moveTo>
                  <a:pt x="2058" y="440"/>
                </a:moveTo>
                <a:lnTo>
                  <a:pt x="2056" y="442"/>
                </a:lnTo>
                <a:lnTo>
                  <a:pt x="2045" y="442"/>
                </a:lnTo>
                <a:lnTo>
                  <a:pt x="2037" y="440"/>
                </a:lnTo>
                <a:lnTo>
                  <a:pt x="2037" y="434"/>
                </a:lnTo>
                <a:lnTo>
                  <a:pt x="2050" y="434"/>
                </a:lnTo>
                <a:lnTo>
                  <a:pt x="2052" y="435"/>
                </a:lnTo>
                <a:lnTo>
                  <a:pt x="2058" y="440"/>
                </a:lnTo>
                <a:close/>
                <a:moveTo>
                  <a:pt x="2155" y="360"/>
                </a:moveTo>
                <a:lnTo>
                  <a:pt x="2154" y="360"/>
                </a:lnTo>
                <a:lnTo>
                  <a:pt x="2154" y="359"/>
                </a:lnTo>
                <a:lnTo>
                  <a:pt x="2153" y="359"/>
                </a:lnTo>
                <a:lnTo>
                  <a:pt x="2153" y="358"/>
                </a:lnTo>
                <a:lnTo>
                  <a:pt x="2153" y="357"/>
                </a:lnTo>
                <a:lnTo>
                  <a:pt x="2154" y="357"/>
                </a:lnTo>
                <a:lnTo>
                  <a:pt x="2154" y="356"/>
                </a:lnTo>
                <a:lnTo>
                  <a:pt x="2155" y="356"/>
                </a:lnTo>
                <a:lnTo>
                  <a:pt x="2155" y="357"/>
                </a:lnTo>
                <a:lnTo>
                  <a:pt x="2156" y="358"/>
                </a:lnTo>
                <a:lnTo>
                  <a:pt x="2156" y="359"/>
                </a:lnTo>
                <a:lnTo>
                  <a:pt x="2155" y="360"/>
                </a:lnTo>
                <a:close/>
                <a:moveTo>
                  <a:pt x="2146" y="357"/>
                </a:moveTo>
                <a:lnTo>
                  <a:pt x="2147" y="360"/>
                </a:lnTo>
                <a:lnTo>
                  <a:pt x="2146" y="360"/>
                </a:lnTo>
                <a:lnTo>
                  <a:pt x="2145" y="360"/>
                </a:lnTo>
                <a:lnTo>
                  <a:pt x="2144" y="360"/>
                </a:lnTo>
                <a:lnTo>
                  <a:pt x="2142" y="360"/>
                </a:lnTo>
                <a:lnTo>
                  <a:pt x="2141" y="360"/>
                </a:lnTo>
                <a:lnTo>
                  <a:pt x="2141" y="359"/>
                </a:lnTo>
                <a:lnTo>
                  <a:pt x="2142" y="359"/>
                </a:lnTo>
                <a:lnTo>
                  <a:pt x="2142" y="358"/>
                </a:lnTo>
                <a:lnTo>
                  <a:pt x="2142" y="357"/>
                </a:lnTo>
                <a:lnTo>
                  <a:pt x="2144" y="355"/>
                </a:lnTo>
                <a:lnTo>
                  <a:pt x="2145" y="356"/>
                </a:lnTo>
                <a:lnTo>
                  <a:pt x="2146" y="357"/>
                </a:lnTo>
                <a:close/>
                <a:moveTo>
                  <a:pt x="2116" y="338"/>
                </a:moveTo>
                <a:lnTo>
                  <a:pt x="2117" y="338"/>
                </a:lnTo>
                <a:lnTo>
                  <a:pt x="2117" y="339"/>
                </a:lnTo>
                <a:lnTo>
                  <a:pt x="2119" y="339"/>
                </a:lnTo>
                <a:lnTo>
                  <a:pt x="2119" y="340"/>
                </a:lnTo>
                <a:lnTo>
                  <a:pt x="2119" y="341"/>
                </a:lnTo>
                <a:lnTo>
                  <a:pt x="2119" y="342"/>
                </a:lnTo>
                <a:lnTo>
                  <a:pt x="2119" y="343"/>
                </a:lnTo>
                <a:lnTo>
                  <a:pt x="2119" y="344"/>
                </a:lnTo>
                <a:lnTo>
                  <a:pt x="2119" y="346"/>
                </a:lnTo>
                <a:lnTo>
                  <a:pt x="2121" y="344"/>
                </a:lnTo>
                <a:lnTo>
                  <a:pt x="2122" y="344"/>
                </a:lnTo>
                <a:lnTo>
                  <a:pt x="2121" y="344"/>
                </a:lnTo>
                <a:lnTo>
                  <a:pt x="2122" y="344"/>
                </a:lnTo>
                <a:lnTo>
                  <a:pt x="2121" y="344"/>
                </a:lnTo>
                <a:lnTo>
                  <a:pt x="2119" y="346"/>
                </a:lnTo>
                <a:lnTo>
                  <a:pt x="2119" y="347"/>
                </a:lnTo>
                <a:lnTo>
                  <a:pt x="2119" y="348"/>
                </a:lnTo>
                <a:lnTo>
                  <a:pt x="2119" y="349"/>
                </a:lnTo>
                <a:lnTo>
                  <a:pt x="2119" y="350"/>
                </a:lnTo>
                <a:lnTo>
                  <a:pt x="2119" y="351"/>
                </a:lnTo>
                <a:lnTo>
                  <a:pt x="2120" y="351"/>
                </a:lnTo>
                <a:lnTo>
                  <a:pt x="2120" y="352"/>
                </a:lnTo>
                <a:lnTo>
                  <a:pt x="2120" y="353"/>
                </a:lnTo>
                <a:lnTo>
                  <a:pt x="2120" y="355"/>
                </a:lnTo>
                <a:lnTo>
                  <a:pt x="2121" y="355"/>
                </a:lnTo>
                <a:lnTo>
                  <a:pt x="2121" y="356"/>
                </a:lnTo>
                <a:lnTo>
                  <a:pt x="2121" y="358"/>
                </a:lnTo>
                <a:lnTo>
                  <a:pt x="2120" y="358"/>
                </a:lnTo>
                <a:lnTo>
                  <a:pt x="2120" y="359"/>
                </a:lnTo>
                <a:lnTo>
                  <a:pt x="2121" y="359"/>
                </a:lnTo>
                <a:lnTo>
                  <a:pt x="2121" y="360"/>
                </a:lnTo>
                <a:lnTo>
                  <a:pt x="2121" y="361"/>
                </a:lnTo>
                <a:lnTo>
                  <a:pt x="2121" y="363"/>
                </a:lnTo>
                <a:lnTo>
                  <a:pt x="2120" y="363"/>
                </a:lnTo>
                <a:lnTo>
                  <a:pt x="2121" y="364"/>
                </a:lnTo>
                <a:lnTo>
                  <a:pt x="2121" y="365"/>
                </a:lnTo>
                <a:lnTo>
                  <a:pt x="2123" y="364"/>
                </a:lnTo>
                <a:lnTo>
                  <a:pt x="2124" y="364"/>
                </a:lnTo>
                <a:lnTo>
                  <a:pt x="2125" y="363"/>
                </a:lnTo>
                <a:lnTo>
                  <a:pt x="2125" y="364"/>
                </a:lnTo>
                <a:lnTo>
                  <a:pt x="2124" y="364"/>
                </a:lnTo>
                <a:lnTo>
                  <a:pt x="2121" y="365"/>
                </a:lnTo>
                <a:lnTo>
                  <a:pt x="2122" y="365"/>
                </a:lnTo>
                <a:lnTo>
                  <a:pt x="2123" y="365"/>
                </a:lnTo>
                <a:lnTo>
                  <a:pt x="2124" y="365"/>
                </a:lnTo>
                <a:lnTo>
                  <a:pt x="2125" y="364"/>
                </a:lnTo>
                <a:lnTo>
                  <a:pt x="2125" y="365"/>
                </a:lnTo>
                <a:lnTo>
                  <a:pt x="2126" y="365"/>
                </a:lnTo>
                <a:lnTo>
                  <a:pt x="2128" y="365"/>
                </a:lnTo>
                <a:lnTo>
                  <a:pt x="2126" y="365"/>
                </a:lnTo>
                <a:lnTo>
                  <a:pt x="2126" y="366"/>
                </a:lnTo>
                <a:lnTo>
                  <a:pt x="2125" y="366"/>
                </a:lnTo>
                <a:lnTo>
                  <a:pt x="2124" y="366"/>
                </a:lnTo>
                <a:lnTo>
                  <a:pt x="2123" y="367"/>
                </a:lnTo>
                <a:lnTo>
                  <a:pt x="2122" y="367"/>
                </a:lnTo>
                <a:lnTo>
                  <a:pt x="2122" y="368"/>
                </a:lnTo>
                <a:lnTo>
                  <a:pt x="2124" y="371"/>
                </a:lnTo>
                <a:lnTo>
                  <a:pt x="2126" y="373"/>
                </a:lnTo>
                <a:lnTo>
                  <a:pt x="2128" y="374"/>
                </a:lnTo>
                <a:lnTo>
                  <a:pt x="2128" y="375"/>
                </a:lnTo>
                <a:lnTo>
                  <a:pt x="2129" y="375"/>
                </a:lnTo>
                <a:lnTo>
                  <a:pt x="2130" y="376"/>
                </a:lnTo>
                <a:lnTo>
                  <a:pt x="2130" y="377"/>
                </a:lnTo>
                <a:lnTo>
                  <a:pt x="2132" y="378"/>
                </a:lnTo>
                <a:lnTo>
                  <a:pt x="2133" y="378"/>
                </a:lnTo>
                <a:lnTo>
                  <a:pt x="2133" y="380"/>
                </a:lnTo>
                <a:lnTo>
                  <a:pt x="2134" y="380"/>
                </a:lnTo>
                <a:lnTo>
                  <a:pt x="2136" y="380"/>
                </a:lnTo>
                <a:lnTo>
                  <a:pt x="2136" y="378"/>
                </a:lnTo>
                <a:lnTo>
                  <a:pt x="2137" y="378"/>
                </a:lnTo>
                <a:lnTo>
                  <a:pt x="2139" y="378"/>
                </a:lnTo>
                <a:lnTo>
                  <a:pt x="2140" y="378"/>
                </a:lnTo>
                <a:lnTo>
                  <a:pt x="2139" y="378"/>
                </a:lnTo>
                <a:lnTo>
                  <a:pt x="2140" y="380"/>
                </a:lnTo>
                <a:lnTo>
                  <a:pt x="2141" y="380"/>
                </a:lnTo>
                <a:lnTo>
                  <a:pt x="2140" y="381"/>
                </a:lnTo>
                <a:lnTo>
                  <a:pt x="2141" y="381"/>
                </a:lnTo>
                <a:lnTo>
                  <a:pt x="2142" y="380"/>
                </a:lnTo>
                <a:lnTo>
                  <a:pt x="2144" y="380"/>
                </a:lnTo>
                <a:lnTo>
                  <a:pt x="2142" y="381"/>
                </a:lnTo>
                <a:lnTo>
                  <a:pt x="2142" y="382"/>
                </a:lnTo>
                <a:lnTo>
                  <a:pt x="2141" y="382"/>
                </a:lnTo>
                <a:lnTo>
                  <a:pt x="2140" y="382"/>
                </a:lnTo>
                <a:lnTo>
                  <a:pt x="2139" y="383"/>
                </a:lnTo>
                <a:lnTo>
                  <a:pt x="2138" y="383"/>
                </a:lnTo>
                <a:lnTo>
                  <a:pt x="2138" y="384"/>
                </a:lnTo>
                <a:lnTo>
                  <a:pt x="2139" y="384"/>
                </a:lnTo>
                <a:lnTo>
                  <a:pt x="2139" y="385"/>
                </a:lnTo>
                <a:lnTo>
                  <a:pt x="2140" y="385"/>
                </a:lnTo>
                <a:lnTo>
                  <a:pt x="2141" y="385"/>
                </a:lnTo>
                <a:lnTo>
                  <a:pt x="2140" y="385"/>
                </a:lnTo>
                <a:lnTo>
                  <a:pt x="2140" y="386"/>
                </a:lnTo>
                <a:lnTo>
                  <a:pt x="2139" y="388"/>
                </a:lnTo>
                <a:lnTo>
                  <a:pt x="2139" y="389"/>
                </a:lnTo>
                <a:lnTo>
                  <a:pt x="2140" y="389"/>
                </a:lnTo>
                <a:lnTo>
                  <a:pt x="2140" y="390"/>
                </a:lnTo>
                <a:lnTo>
                  <a:pt x="2142" y="393"/>
                </a:lnTo>
                <a:lnTo>
                  <a:pt x="2142" y="394"/>
                </a:lnTo>
                <a:lnTo>
                  <a:pt x="2144" y="394"/>
                </a:lnTo>
                <a:lnTo>
                  <a:pt x="2145" y="394"/>
                </a:lnTo>
                <a:lnTo>
                  <a:pt x="2147" y="393"/>
                </a:lnTo>
                <a:lnTo>
                  <a:pt x="2148" y="394"/>
                </a:lnTo>
                <a:lnTo>
                  <a:pt x="2149" y="393"/>
                </a:lnTo>
                <a:lnTo>
                  <a:pt x="2149" y="394"/>
                </a:lnTo>
                <a:lnTo>
                  <a:pt x="2148" y="394"/>
                </a:lnTo>
                <a:lnTo>
                  <a:pt x="2149" y="394"/>
                </a:lnTo>
                <a:lnTo>
                  <a:pt x="2150" y="393"/>
                </a:lnTo>
                <a:lnTo>
                  <a:pt x="2151" y="392"/>
                </a:lnTo>
                <a:lnTo>
                  <a:pt x="2151" y="393"/>
                </a:lnTo>
                <a:lnTo>
                  <a:pt x="2150" y="393"/>
                </a:lnTo>
                <a:lnTo>
                  <a:pt x="2149" y="394"/>
                </a:lnTo>
                <a:lnTo>
                  <a:pt x="2149" y="396"/>
                </a:lnTo>
                <a:lnTo>
                  <a:pt x="2150" y="396"/>
                </a:lnTo>
                <a:lnTo>
                  <a:pt x="2150" y="397"/>
                </a:lnTo>
                <a:lnTo>
                  <a:pt x="2151" y="396"/>
                </a:lnTo>
                <a:lnTo>
                  <a:pt x="2150" y="397"/>
                </a:lnTo>
                <a:lnTo>
                  <a:pt x="2151" y="397"/>
                </a:lnTo>
                <a:lnTo>
                  <a:pt x="2151" y="396"/>
                </a:lnTo>
                <a:lnTo>
                  <a:pt x="2151" y="397"/>
                </a:lnTo>
                <a:lnTo>
                  <a:pt x="2151" y="398"/>
                </a:lnTo>
                <a:lnTo>
                  <a:pt x="2150" y="398"/>
                </a:lnTo>
                <a:lnTo>
                  <a:pt x="2149" y="399"/>
                </a:lnTo>
                <a:lnTo>
                  <a:pt x="2150" y="398"/>
                </a:lnTo>
                <a:lnTo>
                  <a:pt x="2149" y="399"/>
                </a:lnTo>
                <a:lnTo>
                  <a:pt x="2148" y="399"/>
                </a:lnTo>
                <a:lnTo>
                  <a:pt x="2147" y="399"/>
                </a:lnTo>
                <a:lnTo>
                  <a:pt x="2147" y="400"/>
                </a:lnTo>
                <a:lnTo>
                  <a:pt x="2150" y="399"/>
                </a:lnTo>
                <a:lnTo>
                  <a:pt x="2151" y="399"/>
                </a:lnTo>
                <a:lnTo>
                  <a:pt x="2153" y="399"/>
                </a:lnTo>
                <a:lnTo>
                  <a:pt x="2154" y="398"/>
                </a:lnTo>
                <a:lnTo>
                  <a:pt x="2153" y="399"/>
                </a:lnTo>
                <a:lnTo>
                  <a:pt x="2154" y="399"/>
                </a:lnTo>
                <a:lnTo>
                  <a:pt x="2153" y="399"/>
                </a:lnTo>
                <a:lnTo>
                  <a:pt x="2154" y="399"/>
                </a:lnTo>
                <a:lnTo>
                  <a:pt x="2153" y="399"/>
                </a:lnTo>
                <a:lnTo>
                  <a:pt x="2150" y="400"/>
                </a:lnTo>
                <a:lnTo>
                  <a:pt x="2147" y="401"/>
                </a:lnTo>
                <a:lnTo>
                  <a:pt x="2151" y="401"/>
                </a:lnTo>
                <a:lnTo>
                  <a:pt x="2151" y="402"/>
                </a:lnTo>
                <a:lnTo>
                  <a:pt x="2151" y="403"/>
                </a:lnTo>
                <a:lnTo>
                  <a:pt x="2153" y="405"/>
                </a:lnTo>
                <a:lnTo>
                  <a:pt x="2151" y="405"/>
                </a:lnTo>
                <a:lnTo>
                  <a:pt x="2150" y="406"/>
                </a:lnTo>
                <a:lnTo>
                  <a:pt x="2149" y="407"/>
                </a:lnTo>
                <a:lnTo>
                  <a:pt x="2149" y="408"/>
                </a:lnTo>
                <a:lnTo>
                  <a:pt x="2148" y="408"/>
                </a:lnTo>
                <a:lnTo>
                  <a:pt x="2149" y="409"/>
                </a:lnTo>
                <a:lnTo>
                  <a:pt x="2154" y="408"/>
                </a:lnTo>
                <a:lnTo>
                  <a:pt x="2156" y="408"/>
                </a:lnTo>
                <a:lnTo>
                  <a:pt x="2156" y="407"/>
                </a:lnTo>
                <a:lnTo>
                  <a:pt x="2157" y="408"/>
                </a:lnTo>
                <a:lnTo>
                  <a:pt x="2154" y="408"/>
                </a:lnTo>
                <a:lnTo>
                  <a:pt x="2154" y="411"/>
                </a:lnTo>
                <a:lnTo>
                  <a:pt x="2153" y="411"/>
                </a:lnTo>
                <a:lnTo>
                  <a:pt x="2154" y="409"/>
                </a:lnTo>
                <a:lnTo>
                  <a:pt x="2150" y="409"/>
                </a:lnTo>
                <a:lnTo>
                  <a:pt x="2150" y="410"/>
                </a:lnTo>
                <a:lnTo>
                  <a:pt x="2150" y="409"/>
                </a:lnTo>
                <a:lnTo>
                  <a:pt x="2154" y="408"/>
                </a:lnTo>
                <a:lnTo>
                  <a:pt x="2149" y="409"/>
                </a:lnTo>
                <a:lnTo>
                  <a:pt x="2148" y="410"/>
                </a:lnTo>
                <a:lnTo>
                  <a:pt x="2147" y="410"/>
                </a:lnTo>
                <a:lnTo>
                  <a:pt x="2148" y="414"/>
                </a:lnTo>
                <a:lnTo>
                  <a:pt x="2147" y="414"/>
                </a:lnTo>
                <a:lnTo>
                  <a:pt x="2147" y="415"/>
                </a:lnTo>
                <a:lnTo>
                  <a:pt x="2145" y="416"/>
                </a:lnTo>
                <a:lnTo>
                  <a:pt x="2145" y="417"/>
                </a:lnTo>
                <a:lnTo>
                  <a:pt x="2145" y="416"/>
                </a:lnTo>
                <a:lnTo>
                  <a:pt x="2147" y="416"/>
                </a:lnTo>
                <a:lnTo>
                  <a:pt x="2147" y="415"/>
                </a:lnTo>
                <a:lnTo>
                  <a:pt x="2148" y="415"/>
                </a:lnTo>
                <a:lnTo>
                  <a:pt x="2150" y="415"/>
                </a:lnTo>
                <a:lnTo>
                  <a:pt x="2148" y="415"/>
                </a:lnTo>
                <a:lnTo>
                  <a:pt x="2147" y="415"/>
                </a:lnTo>
                <a:lnTo>
                  <a:pt x="2147" y="416"/>
                </a:lnTo>
                <a:lnTo>
                  <a:pt x="2145" y="416"/>
                </a:lnTo>
                <a:lnTo>
                  <a:pt x="2145" y="417"/>
                </a:lnTo>
                <a:lnTo>
                  <a:pt x="2145" y="418"/>
                </a:lnTo>
                <a:lnTo>
                  <a:pt x="2150" y="417"/>
                </a:lnTo>
                <a:lnTo>
                  <a:pt x="2150" y="416"/>
                </a:lnTo>
                <a:lnTo>
                  <a:pt x="2150" y="417"/>
                </a:lnTo>
                <a:lnTo>
                  <a:pt x="2145" y="418"/>
                </a:lnTo>
                <a:lnTo>
                  <a:pt x="2145" y="417"/>
                </a:lnTo>
                <a:lnTo>
                  <a:pt x="2144" y="418"/>
                </a:lnTo>
                <a:lnTo>
                  <a:pt x="2145" y="419"/>
                </a:lnTo>
                <a:lnTo>
                  <a:pt x="2145" y="420"/>
                </a:lnTo>
                <a:lnTo>
                  <a:pt x="2144" y="423"/>
                </a:lnTo>
                <a:lnTo>
                  <a:pt x="2145" y="423"/>
                </a:lnTo>
                <a:lnTo>
                  <a:pt x="2145" y="424"/>
                </a:lnTo>
                <a:lnTo>
                  <a:pt x="2144" y="425"/>
                </a:lnTo>
                <a:lnTo>
                  <a:pt x="2145" y="426"/>
                </a:lnTo>
                <a:lnTo>
                  <a:pt x="2142" y="426"/>
                </a:lnTo>
                <a:lnTo>
                  <a:pt x="2142" y="427"/>
                </a:lnTo>
                <a:lnTo>
                  <a:pt x="2145" y="426"/>
                </a:lnTo>
                <a:lnTo>
                  <a:pt x="2146" y="426"/>
                </a:lnTo>
                <a:lnTo>
                  <a:pt x="2146" y="425"/>
                </a:lnTo>
                <a:lnTo>
                  <a:pt x="2156" y="422"/>
                </a:lnTo>
                <a:lnTo>
                  <a:pt x="2159" y="426"/>
                </a:lnTo>
                <a:lnTo>
                  <a:pt x="2158" y="426"/>
                </a:lnTo>
                <a:lnTo>
                  <a:pt x="2156" y="423"/>
                </a:lnTo>
                <a:lnTo>
                  <a:pt x="2157" y="425"/>
                </a:lnTo>
                <a:lnTo>
                  <a:pt x="2156" y="423"/>
                </a:lnTo>
                <a:lnTo>
                  <a:pt x="2154" y="423"/>
                </a:lnTo>
                <a:lnTo>
                  <a:pt x="2155" y="426"/>
                </a:lnTo>
                <a:lnTo>
                  <a:pt x="2154" y="423"/>
                </a:lnTo>
                <a:lnTo>
                  <a:pt x="2151" y="424"/>
                </a:lnTo>
                <a:lnTo>
                  <a:pt x="2153" y="426"/>
                </a:lnTo>
                <a:lnTo>
                  <a:pt x="2151" y="424"/>
                </a:lnTo>
                <a:lnTo>
                  <a:pt x="2149" y="424"/>
                </a:lnTo>
                <a:lnTo>
                  <a:pt x="2150" y="427"/>
                </a:lnTo>
                <a:lnTo>
                  <a:pt x="2149" y="424"/>
                </a:lnTo>
                <a:lnTo>
                  <a:pt x="2148" y="425"/>
                </a:lnTo>
                <a:lnTo>
                  <a:pt x="2148" y="428"/>
                </a:lnTo>
                <a:lnTo>
                  <a:pt x="2147" y="425"/>
                </a:lnTo>
                <a:lnTo>
                  <a:pt x="2146" y="425"/>
                </a:lnTo>
                <a:lnTo>
                  <a:pt x="2147" y="430"/>
                </a:lnTo>
                <a:lnTo>
                  <a:pt x="2146" y="426"/>
                </a:lnTo>
                <a:lnTo>
                  <a:pt x="2145" y="427"/>
                </a:lnTo>
                <a:lnTo>
                  <a:pt x="2146" y="431"/>
                </a:lnTo>
                <a:lnTo>
                  <a:pt x="2145" y="427"/>
                </a:lnTo>
                <a:lnTo>
                  <a:pt x="2146" y="426"/>
                </a:lnTo>
                <a:lnTo>
                  <a:pt x="2145" y="426"/>
                </a:lnTo>
                <a:lnTo>
                  <a:pt x="2142" y="427"/>
                </a:lnTo>
                <a:lnTo>
                  <a:pt x="2145" y="432"/>
                </a:lnTo>
                <a:lnTo>
                  <a:pt x="2144" y="428"/>
                </a:lnTo>
                <a:lnTo>
                  <a:pt x="2145" y="432"/>
                </a:lnTo>
                <a:lnTo>
                  <a:pt x="2146" y="432"/>
                </a:lnTo>
                <a:lnTo>
                  <a:pt x="2145" y="432"/>
                </a:lnTo>
                <a:lnTo>
                  <a:pt x="2146" y="432"/>
                </a:lnTo>
                <a:lnTo>
                  <a:pt x="2145" y="433"/>
                </a:lnTo>
                <a:lnTo>
                  <a:pt x="2146" y="434"/>
                </a:lnTo>
                <a:lnTo>
                  <a:pt x="2146" y="432"/>
                </a:lnTo>
                <a:lnTo>
                  <a:pt x="2146" y="434"/>
                </a:lnTo>
                <a:lnTo>
                  <a:pt x="2148" y="433"/>
                </a:lnTo>
                <a:lnTo>
                  <a:pt x="2148" y="431"/>
                </a:lnTo>
                <a:lnTo>
                  <a:pt x="2148" y="433"/>
                </a:lnTo>
                <a:lnTo>
                  <a:pt x="2150" y="433"/>
                </a:lnTo>
                <a:lnTo>
                  <a:pt x="2149" y="430"/>
                </a:lnTo>
                <a:lnTo>
                  <a:pt x="2150" y="430"/>
                </a:lnTo>
                <a:lnTo>
                  <a:pt x="2150" y="433"/>
                </a:lnTo>
                <a:lnTo>
                  <a:pt x="2153" y="432"/>
                </a:lnTo>
                <a:lnTo>
                  <a:pt x="2153" y="428"/>
                </a:lnTo>
                <a:lnTo>
                  <a:pt x="2153" y="432"/>
                </a:lnTo>
                <a:lnTo>
                  <a:pt x="2156" y="432"/>
                </a:lnTo>
                <a:lnTo>
                  <a:pt x="2155" y="428"/>
                </a:lnTo>
                <a:lnTo>
                  <a:pt x="2156" y="432"/>
                </a:lnTo>
                <a:lnTo>
                  <a:pt x="2157" y="431"/>
                </a:lnTo>
                <a:lnTo>
                  <a:pt x="2157" y="426"/>
                </a:lnTo>
                <a:lnTo>
                  <a:pt x="2157" y="432"/>
                </a:lnTo>
                <a:lnTo>
                  <a:pt x="2157" y="431"/>
                </a:lnTo>
                <a:lnTo>
                  <a:pt x="2146" y="434"/>
                </a:lnTo>
                <a:lnTo>
                  <a:pt x="2148" y="434"/>
                </a:lnTo>
                <a:lnTo>
                  <a:pt x="2156" y="432"/>
                </a:lnTo>
                <a:lnTo>
                  <a:pt x="2148" y="434"/>
                </a:lnTo>
                <a:lnTo>
                  <a:pt x="2148" y="435"/>
                </a:lnTo>
                <a:lnTo>
                  <a:pt x="2149" y="434"/>
                </a:lnTo>
                <a:lnTo>
                  <a:pt x="2149" y="435"/>
                </a:lnTo>
                <a:lnTo>
                  <a:pt x="2148" y="435"/>
                </a:lnTo>
                <a:lnTo>
                  <a:pt x="2149" y="435"/>
                </a:lnTo>
                <a:lnTo>
                  <a:pt x="2151" y="435"/>
                </a:lnTo>
                <a:lnTo>
                  <a:pt x="2148" y="435"/>
                </a:lnTo>
                <a:lnTo>
                  <a:pt x="2148" y="436"/>
                </a:lnTo>
                <a:lnTo>
                  <a:pt x="2148" y="438"/>
                </a:lnTo>
                <a:lnTo>
                  <a:pt x="2151" y="436"/>
                </a:lnTo>
                <a:lnTo>
                  <a:pt x="2153" y="436"/>
                </a:lnTo>
                <a:lnTo>
                  <a:pt x="2148" y="438"/>
                </a:lnTo>
                <a:lnTo>
                  <a:pt x="2148" y="439"/>
                </a:lnTo>
                <a:lnTo>
                  <a:pt x="2149" y="438"/>
                </a:lnTo>
                <a:lnTo>
                  <a:pt x="2148" y="439"/>
                </a:lnTo>
                <a:lnTo>
                  <a:pt x="2149" y="439"/>
                </a:lnTo>
                <a:lnTo>
                  <a:pt x="2148" y="439"/>
                </a:lnTo>
                <a:lnTo>
                  <a:pt x="2149" y="439"/>
                </a:lnTo>
                <a:lnTo>
                  <a:pt x="2150" y="439"/>
                </a:lnTo>
                <a:lnTo>
                  <a:pt x="2153" y="439"/>
                </a:lnTo>
                <a:lnTo>
                  <a:pt x="2153" y="438"/>
                </a:lnTo>
                <a:lnTo>
                  <a:pt x="2153" y="439"/>
                </a:lnTo>
                <a:lnTo>
                  <a:pt x="2153" y="438"/>
                </a:lnTo>
                <a:lnTo>
                  <a:pt x="2153" y="436"/>
                </a:lnTo>
                <a:lnTo>
                  <a:pt x="2153" y="438"/>
                </a:lnTo>
                <a:lnTo>
                  <a:pt x="2154" y="438"/>
                </a:lnTo>
                <a:lnTo>
                  <a:pt x="2154" y="436"/>
                </a:lnTo>
                <a:lnTo>
                  <a:pt x="2154" y="438"/>
                </a:lnTo>
                <a:lnTo>
                  <a:pt x="2154" y="436"/>
                </a:lnTo>
                <a:lnTo>
                  <a:pt x="2154" y="438"/>
                </a:lnTo>
                <a:lnTo>
                  <a:pt x="2155" y="436"/>
                </a:lnTo>
                <a:lnTo>
                  <a:pt x="2156" y="436"/>
                </a:lnTo>
                <a:lnTo>
                  <a:pt x="2155" y="435"/>
                </a:lnTo>
                <a:lnTo>
                  <a:pt x="2156" y="436"/>
                </a:lnTo>
                <a:lnTo>
                  <a:pt x="2156" y="435"/>
                </a:lnTo>
                <a:lnTo>
                  <a:pt x="2156" y="436"/>
                </a:lnTo>
                <a:lnTo>
                  <a:pt x="2157" y="436"/>
                </a:lnTo>
                <a:lnTo>
                  <a:pt x="2156" y="436"/>
                </a:lnTo>
                <a:lnTo>
                  <a:pt x="2157" y="436"/>
                </a:lnTo>
                <a:lnTo>
                  <a:pt x="2157" y="434"/>
                </a:lnTo>
                <a:lnTo>
                  <a:pt x="2157" y="436"/>
                </a:lnTo>
                <a:lnTo>
                  <a:pt x="2153" y="438"/>
                </a:lnTo>
                <a:lnTo>
                  <a:pt x="2153" y="439"/>
                </a:lnTo>
                <a:lnTo>
                  <a:pt x="2150" y="439"/>
                </a:lnTo>
                <a:lnTo>
                  <a:pt x="2150" y="440"/>
                </a:lnTo>
                <a:lnTo>
                  <a:pt x="2150" y="441"/>
                </a:lnTo>
                <a:lnTo>
                  <a:pt x="2150" y="442"/>
                </a:lnTo>
                <a:lnTo>
                  <a:pt x="2151" y="442"/>
                </a:lnTo>
                <a:lnTo>
                  <a:pt x="2155" y="441"/>
                </a:lnTo>
                <a:lnTo>
                  <a:pt x="2155" y="440"/>
                </a:lnTo>
                <a:lnTo>
                  <a:pt x="2155" y="441"/>
                </a:lnTo>
                <a:lnTo>
                  <a:pt x="2151" y="442"/>
                </a:lnTo>
                <a:lnTo>
                  <a:pt x="2151" y="443"/>
                </a:lnTo>
                <a:lnTo>
                  <a:pt x="2153" y="442"/>
                </a:lnTo>
                <a:lnTo>
                  <a:pt x="2151" y="443"/>
                </a:lnTo>
                <a:lnTo>
                  <a:pt x="2153" y="443"/>
                </a:lnTo>
                <a:lnTo>
                  <a:pt x="2151" y="443"/>
                </a:lnTo>
                <a:lnTo>
                  <a:pt x="2151" y="444"/>
                </a:lnTo>
                <a:lnTo>
                  <a:pt x="2153" y="444"/>
                </a:lnTo>
                <a:lnTo>
                  <a:pt x="2151" y="444"/>
                </a:lnTo>
                <a:lnTo>
                  <a:pt x="2151" y="445"/>
                </a:lnTo>
                <a:lnTo>
                  <a:pt x="2153" y="445"/>
                </a:lnTo>
                <a:lnTo>
                  <a:pt x="2151" y="445"/>
                </a:lnTo>
                <a:lnTo>
                  <a:pt x="2151" y="447"/>
                </a:lnTo>
                <a:lnTo>
                  <a:pt x="2151" y="448"/>
                </a:lnTo>
                <a:lnTo>
                  <a:pt x="2153" y="448"/>
                </a:lnTo>
                <a:lnTo>
                  <a:pt x="2151" y="448"/>
                </a:lnTo>
                <a:lnTo>
                  <a:pt x="2153" y="448"/>
                </a:lnTo>
                <a:lnTo>
                  <a:pt x="2153" y="450"/>
                </a:lnTo>
                <a:lnTo>
                  <a:pt x="2154" y="450"/>
                </a:lnTo>
                <a:lnTo>
                  <a:pt x="2153" y="450"/>
                </a:lnTo>
                <a:lnTo>
                  <a:pt x="2153" y="452"/>
                </a:lnTo>
                <a:lnTo>
                  <a:pt x="2154" y="452"/>
                </a:lnTo>
                <a:lnTo>
                  <a:pt x="2153" y="452"/>
                </a:lnTo>
                <a:lnTo>
                  <a:pt x="2153" y="453"/>
                </a:lnTo>
                <a:lnTo>
                  <a:pt x="2151" y="458"/>
                </a:lnTo>
                <a:lnTo>
                  <a:pt x="2150" y="459"/>
                </a:lnTo>
                <a:lnTo>
                  <a:pt x="2149" y="460"/>
                </a:lnTo>
                <a:lnTo>
                  <a:pt x="2150" y="463"/>
                </a:lnTo>
                <a:lnTo>
                  <a:pt x="2148" y="465"/>
                </a:lnTo>
                <a:lnTo>
                  <a:pt x="2146" y="464"/>
                </a:lnTo>
                <a:lnTo>
                  <a:pt x="2146" y="465"/>
                </a:lnTo>
                <a:lnTo>
                  <a:pt x="2146" y="466"/>
                </a:lnTo>
                <a:lnTo>
                  <a:pt x="2146" y="467"/>
                </a:lnTo>
                <a:lnTo>
                  <a:pt x="2147" y="468"/>
                </a:lnTo>
                <a:lnTo>
                  <a:pt x="2147" y="469"/>
                </a:lnTo>
                <a:lnTo>
                  <a:pt x="2146" y="470"/>
                </a:lnTo>
                <a:lnTo>
                  <a:pt x="2145" y="470"/>
                </a:lnTo>
                <a:lnTo>
                  <a:pt x="2144" y="467"/>
                </a:lnTo>
                <a:lnTo>
                  <a:pt x="2142" y="468"/>
                </a:lnTo>
                <a:lnTo>
                  <a:pt x="2140" y="468"/>
                </a:lnTo>
                <a:lnTo>
                  <a:pt x="2139" y="468"/>
                </a:lnTo>
                <a:lnTo>
                  <a:pt x="2138" y="467"/>
                </a:lnTo>
                <a:lnTo>
                  <a:pt x="2137" y="468"/>
                </a:lnTo>
                <a:lnTo>
                  <a:pt x="2136" y="467"/>
                </a:lnTo>
                <a:lnTo>
                  <a:pt x="2137" y="467"/>
                </a:lnTo>
                <a:lnTo>
                  <a:pt x="2138" y="466"/>
                </a:lnTo>
                <a:lnTo>
                  <a:pt x="2137" y="464"/>
                </a:lnTo>
                <a:lnTo>
                  <a:pt x="2136" y="464"/>
                </a:lnTo>
                <a:lnTo>
                  <a:pt x="2133" y="466"/>
                </a:lnTo>
                <a:lnTo>
                  <a:pt x="2132" y="466"/>
                </a:lnTo>
                <a:lnTo>
                  <a:pt x="2132" y="465"/>
                </a:lnTo>
                <a:lnTo>
                  <a:pt x="2133" y="466"/>
                </a:lnTo>
                <a:lnTo>
                  <a:pt x="2136" y="464"/>
                </a:lnTo>
                <a:lnTo>
                  <a:pt x="2134" y="463"/>
                </a:lnTo>
                <a:lnTo>
                  <a:pt x="2133" y="461"/>
                </a:lnTo>
                <a:lnTo>
                  <a:pt x="2133" y="458"/>
                </a:lnTo>
                <a:lnTo>
                  <a:pt x="2133" y="457"/>
                </a:lnTo>
                <a:lnTo>
                  <a:pt x="2133" y="456"/>
                </a:lnTo>
                <a:lnTo>
                  <a:pt x="2133" y="455"/>
                </a:lnTo>
                <a:lnTo>
                  <a:pt x="2132" y="453"/>
                </a:lnTo>
                <a:lnTo>
                  <a:pt x="2132" y="452"/>
                </a:lnTo>
                <a:lnTo>
                  <a:pt x="2131" y="451"/>
                </a:lnTo>
                <a:lnTo>
                  <a:pt x="2130" y="451"/>
                </a:lnTo>
                <a:lnTo>
                  <a:pt x="2129" y="450"/>
                </a:lnTo>
                <a:lnTo>
                  <a:pt x="2128" y="450"/>
                </a:lnTo>
                <a:lnTo>
                  <a:pt x="2125" y="451"/>
                </a:lnTo>
                <a:lnTo>
                  <a:pt x="2125" y="450"/>
                </a:lnTo>
                <a:lnTo>
                  <a:pt x="2125" y="449"/>
                </a:lnTo>
                <a:lnTo>
                  <a:pt x="2124" y="449"/>
                </a:lnTo>
                <a:lnTo>
                  <a:pt x="2125" y="449"/>
                </a:lnTo>
                <a:lnTo>
                  <a:pt x="2125" y="448"/>
                </a:lnTo>
                <a:lnTo>
                  <a:pt x="2124" y="445"/>
                </a:lnTo>
                <a:lnTo>
                  <a:pt x="2125" y="445"/>
                </a:lnTo>
                <a:lnTo>
                  <a:pt x="2124" y="444"/>
                </a:lnTo>
                <a:lnTo>
                  <a:pt x="2123" y="444"/>
                </a:lnTo>
                <a:lnTo>
                  <a:pt x="2122" y="444"/>
                </a:lnTo>
                <a:lnTo>
                  <a:pt x="2122" y="445"/>
                </a:lnTo>
                <a:lnTo>
                  <a:pt x="2122" y="444"/>
                </a:lnTo>
                <a:lnTo>
                  <a:pt x="2121" y="444"/>
                </a:lnTo>
                <a:lnTo>
                  <a:pt x="2123" y="444"/>
                </a:lnTo>
                <a:lnTo>
                  <a:pt x="2124" y="443"/>
                </a:lnTo>
                <a:lnTo>
                  <a:pt x="2123" y="443"/>
                </a:lnTo>
                <a:lnTo>
                  <a:pt x="2123" y="442"/>
                </a:lnTo>
                <a:lnTo>
                  <a:pt x="2124" y="442"/>
                </a:lnTo>
                <a:lnTo>
                  <a:pt x="2123" y="440"/>
                </a:lnTo>
                <a:lnTo>
                  <a:pt x="2122" y="440"/>
                </a:lnTo>
                <a:lnTo>
                  <a:pt x="2121" y="440"/>
                </a:lnTo>
                <a:lnTo>
                  <a:pt x="2121" y="439"/>
                </a:lnTo>
                <a:lnTo>
                  <a:pt x="2122" y="439"/>
                </a:lnTo>
                <a:lnTo>
                  <a:pt x="2122" y="438"/>
                </a:lnTo>
                <a:lnTo>
                  <a:pt x="2121" y="439"/>
                </a:lnTo>
                <a:lnTo>
                  <a:pt x="2122" y="438"/>
                </a:lnTo>
                <a:lnTo>
                  <a:pt x="2121" y="435"/>
                </a:lnTo>
                <a:lnTo>
                  <a:pt x="2121" y="434"/>
                </a:lnTo>
                <a:lnTo>
                  <a:pt x="2120" y="434"/>
                </a:lnTo>
                <a:lnTo>
                  <a:pt x="2119" y="435"/>
                </a:lnTo>
                <a:lnTo>
                  <a:pt x="2120" y="434"/>
                </a:lnTo>
                <a:lnTo>
                  <a:pt x="2120" y="433"/>
                </a:lnTo>
                <a:lnTo>
                  <a:pt x="2119" y="433"/>
                </a:lnTo>
                <a:lnTo>
                  <a:pt x="2119" y="431"/>
                </a:lnTo>
                <a:lnTo>
                  <a:pt x="2117" y="430"/>
                </a:lnTo>
                <a:lnTo>
                  <a:pt x="2115" y="431"/>
                </a:lnTo>
                <a:lnTo>
                  <a:pt x="2115" y="430"/>
                </a:lnTo>
                <a:lnTo>
                  <a:pt x="2114" y="430"/>
                </a:lnTo>
                <a:lnTo>
                  <a:pt x="2114" y="431"/>
                </a:lnTo>
                <a:lnTo>
                  <a:pt x="2114" y="430"/>
                </a:lnTo>
                <a:lnTo>
                  <a:pt x="2113" y="430"/>
                </a:lnTo>
                <a:lnTo>
                  <a:pt x="2114" y="430"/>
                </a:lnTo>
                <a:lnTo>
                  <a:pt x="2114" y="428"/>
                </a:lnTo>
                <a:lnTo>
                  <a:pt x="2114" y="427"/>
                </a:lnTo>
                <a:lnTo>
                  <a:pt x="2116" y="427"/>
                </a:lnTo>
                <a:lnTo>
                  <a:pt x="2116" y="426"/>
                </a:lnTo>
                <a:lnTo>
                  <a:pt x="2116" y="425"/>
                </a:lnTo>
                <a:lnTo>
                  <a:pt x="2116" y="424"/>
                </a:lnTo>
                <a:lnTo>
                  <a:pt x="2116" y="423"/>
                </a:lnTo>
                <a:lnTo>
                  <a:pt x="2115" y="422"/>
                </a:lnTo>
                <a:lnTo>
                  <a:pt x="2114" y="419"/>
                </a:lnTo>
                <a:lnTo>
                  <a:pt x="2113" y="419"/>
                </a:lnTo>
                <a:lnTo>
                  <a:pt x="2113" y="418"/>
                </a:lnTo>
                <a:lnTo>
                  <a:pt x="2111" y="416"/>
                </a:lnTo>
                <a:lnTo>
                  <a:pt x="2111" y="415"/>
                </a:lnTo>
                <a:lnTo>
                  <a:pt x="2109" y="415"/>
                </a:lnTo>
                <a:lnTo>
                  <a:pt x="2108" y="415"/>
                </a:lnTo>
                <a:lnTo>
                  <a:pt x="2111" y="415"/>
                </a:lnTo>
                <a:lnTo>
                  <a:pt x="2109" y="411"/>
                </a:lnTo>
                <a:lnTo>
                  <a:pt x="2108" y="411"/>
                </a:lnTo>
                <a:lnTo>
                  <a:pt x="2106" y="411"/>
                </a:lnTo>
                <a:lnTo>
                  <a:pt x="2108" y="411"/>
                </a:lnTo>
                <a:lnTo>
                  <a:pt x="2108" y="410"/>
                </a:lnTo>
                <a:lnTo>
                  <a:pt x="2107" y="410"/>
                </a:lnTo>
                <a:lnTo>
                  <a:pt x="2107" y="409"/>
                </a:lnTo>
                <a:lnTo>
                  <a:pt x="2106" y="408"/>
                </a:lnTo>
                <a:lnTo>
                  <a:pt x="2105" y="409"/>
                </a:lnTo>
                <a:lnTo>
                  <a:pt x="2107" y="408"/>
                </a:lnTo>
                <a:lnTo>
                  <a:pt x="2106" y="408"/>
                </a:lnTo>
                <a:lnTo>
                  <a:pt x="2107" y="406"/>
                </a:lnTo>
                <a:lnTo>
                  <a:pt x="2106" y="406"/>
                </a:lnTo>
                <a:lnTo>
                  <a:pt x="2105" y="406"/>
                </a:lnTo>
                <a:lnTo>
                  <a:pt x="2106" y="406"/>
                </a:lnTo>
                <a:lnTo>
                  <a:pt x="2107" y="405"/>
                </a:lnTo>
                <a:lnTo>
                  <a:pt x="2106" y="405"/>
                </a:lnTo>
                <a:lnTo>
                  <a:pt x="2106" y="403"/>
                </a:lnTo>
                <a:lnTo>
                  <a:pt x="2107" y="403"/>
                </a:lnTo>
                <a:lnTo>
                  <a:pt x="2107" y="401"/>
                </a:lnTo>
                <a:lnTo>
                  <a:pt x="2106" y="401"/>
                </a:lnTo>
                <a:lnTo>
                  <a:pt x="2107" y="401"/>
                </a:lnTo>
                <a:lnTo>
                  <a:pt x="2107" y="400"/>
                </a:lnTo>
                <a:lnTo>
                  <a:pt x="2107" y="399"/>
                </a:lnTo>
                <a:lnTo>
                  <a:pt x="2107" y="398"/>
                </a:lnTo>
                <a:lnTo>
                  <a:pt x="2108" y="397"/>
                </a:lnTo>
                <a:lnTo>
                  <a:pt x="2109" y="397"/>
                </a:lnTo>
                <a:lnTo>
                  <a:pt x="2108" y="396"/>
                </a:lnTo>
                <a:lnTo>
                  <a:pt x="2109" y="396"/>
                </a:lnTo>
                <a:lnTo>
                  <a:pt x="2112" y="394"/>
                </a:lnTo>
                <a:lnTo>
                  <a:pt x="2114" y="392"/>
                </a:lnTo>
                <a:lnTo>
                  <a:pt x="2114" y="390"/>
                </a:lnTo>
                <a:lnTo>
                  <a:pt x="2113" y="390"/>
                </a:lnTo>
                <a:lnTo>
                  <a:pt x="2112" y="390"/>
                </a:lnTo>
                <a:lnTo>
                  <a:pt x="2111" y="390"/>
                </a:lnTo>
                <a:lnTo>
                  <a:pt x="2109" y="391"/>
                </a:lnTo>
                <a:lnTo>
                  <a:pt x="2108" y="390"/>
                </a:lnTo>
                <a:lnTo>
                  <a:pt x="2111" y="390"/>
                </a:lnTo>
                <a:lnTo>
                  <a:pt x="2112" y="390"/>
                </a:lnTo>
                <a:lnTo>
                  <a:pt x="2113" y="390"/>
                </a:lnTo>
                <a:lnTo>
                  <a:pt x="2114" y="390"/>
                </a:lnTo>
                <a:lnTo>
                  <a:pt x="2113" y="388"/>
                </a:lnTo>
                <a:lnTo>
                  <a:pt x="2112" y="388"/>
                </a:lnTo>
                <a:lnTo>
                  <a:pt x="2112" y="389"/>
                </a:lnTo>
                <a:lnTo>
                  <a:pt x="2112" y="388"/>
                </a:lnTo>
                <a:lnTo>
                  <a:pt x="2113" y="388"/>
                </a:lnTo>
                <a:lnTo>
                  <a:pt x="2112" y="388"/>
                </a:lnTo>
                <a:lnTo>
                  <a:pt x="2113" y="386"/>
                </a:lnTo>
                <a:lnTo>
                  <a:pt x="2113" y="388"/>
                </a:lnTo>
                <a:lnTo>
                  <a:pt x="2113" y="386"/>
                </a:lnTo>
                <a:lnTo>
                  <a:pt x="2114" y="386"/>
                </a:lnTo>
                <a:lnTo>
                  <a:pt x="2114" y="385"/>
                </a:lnTo>
                <a:lnTo>
                  <a:pt x="2113" y="385"/>
                </a:lnTo>
                <a:lnTo>
                  <a:pt x="2114" y="385"/>
                </a:lnTo>
                <a:lnTo>
                  <a:pt x="2113" y="385"/>
                </a:lnTo>
                <a:lnTo>
                  <a:pt x="2113" y="384"/>
                </a:lnTo>
                <a:lnTo>
                  <a:pt x="2112" y="384"/>
                </a:lnTo>
                <a:lnTo>
                  <a:pt x="2113" y="384"/>
                </a:lnTo>
                <a:lnTo>
                  <a:pt x="2113" y="383"/>
                </a:lnTo>
                <a:lnTo>
                  <a:pt x="2112" y="384"/>
                </a:lnTo>
                <a:lnTo>
                  <a:pt x="2113" y="383"/>
                </a:lnTo>
                <a:lnTo>
                  <a:pt x="2113" y="382"/>
                </a:lnTo>
                <a:lnTo>
                  <a:pt x="2115" y="382"/>
                </a:lnTo>
                <a:lnTo>
                  <a:pt x="2115" y="381"/>
                </a:lnTo>
                <a:lnTo>
                  <a:pt x="2114" y="381"/>
                </a:lnTo>
                <a:lnTo>
                  <a:pt x="2115" y="381"/>
                </a:lnTo>
                <a:lnTo>
                  <a:pt x="2115" y="382"/>
                </a:lnTo>
                <a:lnTo>
                  <a:pt x="2114" y="382"/>
                </a:lnTo>
                <a:lnTo>
                  <a:pt x="2114" y="381"/>
                </a:lnTo>
                <a:lnTo>
                  <a:pt x="2113" y="381"/>
                </a:lnTo>
                <a:lnTo>
                  <a:pt x="2113" y="382"/>
                </a:lnTo>
                <a:lnTo>
                  <a:pt x="2113" y="381"/>
                </a:lnTo>
                <a:lnTo>
                  <a:pt x="2112" y="381"/>
                </a:lnTo>
                <a:lnTo>
                  <a:pt x="2112" y="382"/>
                </a:lnTo>
                <a:lnTo>
                  <a:pt x="2112" y="381"/>
                </a:lnTo>
                <a:lnTo>
                  <a:pt x="2109" y="382"/>
                </a:lnTo>
                <a:lnTo>
                  <a:pt x="2109" y="383"/>
                </a:lnTo>
                <a:lnTo>
                  <a:pt x="2109" y="382"/>
                </a:lnTo>
                <a:lnTo>
                  <a:pt x="2108" y="382"/>
                </a:lnTo>
                <a:lnTo>
                  <a:pt x="2109" y="382"/>
                </a:lnTo>
                <a:lnTo>
                  <a:pt x="2109" y="381"/>
                </a:lnTo>
                <a:lnTo>
                  <a:pt x="2109" y="382"/>
                </a:lnTo>
                <a:lnTo>
                  <a:pt x="2112" y="381"/>
                </a:lnTo>
                <a:lnTo>
                  <a:pt x="2113" y="381"/>
                </a:lnTo>
                <a:lnTo>
                  <a:pt x="2115" y="381"/>
                </a:lnTo>
                <a:lnTo>
                  <a:pt x="2114" y="380"/>
                </a:lnTo>
                <a:lnTo>
                  <a:pt x="2113" y="380"/>
                </a:lnTo>
                <a:lnTo>
                  <a:pt x="2109" y="380"/>
                </a:lnTo>
                <a:lnTo>
                  <a:pt x="2113" y="378"/>
                </a:lnTo>
                <a:lnTo>
                  <a:pt x="2112" y="378"/>
                </a:lnTo>
                <a:lnTo>
                  <a:pt x="2111" y="380"/>
                </a:lnTo>
                <a:lnTo>
                  <a:pt x="2111" y="378"/>
                </a:lnTo>
                <a:lnTo>
                  <a:pt x="2112" y="378"/>
                </a:lnTo>
                <a:lnTo>
                  <a:pt x="2112" y="377"/>
                </a:lnTo>
                <a:lnTo>
                  <a:pt x="2113" y="377"/>
                </a:lnTo>
                <a:lnTo>
                  <a:pt x="2113" y="376"/>
                </a:lnTo>
                <a:lnTo>
                  <a:pt x="2112" y="376"/>
                </a:lnTo>
                <a:lnTo>
                  <a:pt x="2113" y="377"/>
                </a:lnTo>
                <a:lnTo>
                  <a:pt x="2112" y="376"/>
                </a:lnTo>
                <a:lnTo>
                  <a:pt x="2111" y="376"/>
                </a:lnTo>
                <a:lnTo>
                  <a:pt x="2112" y="377"/>
                </a:lnTo>
                <a:lnTo>
                  <a:pt x="2111" y="377"/>
                </a:lnTo>
                <a:lnTo>
                  <a:pt x="2111" y="376"/>
                </a:lnTo>
                <a:lnTo>
                  <a:pt x="2109" y="377"/>
                </a:lnTo>
                <a:lnTo>
                  <a:pt x="2111" y="377"/>
                </a:lnTo>
                <a:lnTo>
                  <a:pt x="2109" y="378"/>
                </a:lnTo>
                <a:lnTo>
                  <a:pt x="2109" y="377"/>
                </a:lnTo>
                <a:lnTo>
                  <a:pt x="2109" y="378"/>
                </a:lnTo>
                <a:lnTo>
                  <a:pt x="2109" y="377"/>
                </a:lnTo>
                <a:lnTo>
                  <a:pt x="2108" y="377"/>
                </a:lnTo>
                <a:lnTo>
                  <a:pt x="2108" y="378"/>
                </a:lnTo>
                <a:lnTo>
                  <a:pt x="2108" y="377"/>
                </a:lnTo>
                <a:lnTo>
                  <a:pt x="2106" y="377"/>
                </a:lnTo>
                <a:lnTo>
                  <a:pt x="2107" y="378"/>
                </a:lnTo>
                <a:lnTo>
                  <a:pt x="2106" y="378"/>
                </a:lnTo>
                <a:lnTo>
                  <a:pt x="2107" y="378"/>
                </a:lnTo>
                <a:lnTo>
                  <a:pt x="2106" y="377"/>
                </a:lnTo>
                <a:lnTo>
                  <a:pt x="2105" y="378"/>
                </a:lnTo>
                <a:lnTo>
                  <a:pt x="2103" y="380"/>
                </a:lnTo>
                <a:lnTo>
                  <a:pt x="2102" y="381"/>
                </a:lnTo>
                <a:lnTo>
                  <a:pt x="2102" y="380"/>
                </a:lnTo>
                <a:lnTo>
                  <a:pt x="2103" y="380"/>
                </a:lnTo>
                <a:lnTo>
                  <a:pt x="2105" y="378"/>
                </a:lnTo>
                <a:lnTo>
                  <a:pt x="2104" y="378"/>
                </a:lnTo>
                <a:lnTo>
                  <a:pt x="2113" y="376"/>
                </a:lnTo>
                <a:lnTo>
                  <a:pt x="2108" y="377"/>
                </a:lnTo>
                <a:lnTo>
                  <a:pt x="2108" y="376"/>
                </a:lnTo>
                <a:lnTo>
                  <a:pt x="2107" y="376"/>
                </a:lnTo>
                <a:lnTo>
                  <a:pt x="2099" y="378"/>
                </a:lnTo>
                <a:lnTo>
                  <a:pt x="2099" y="380"/>
                </a:lnTo>
                <a:lnTo>
                  <a:pt x="2098" y="378"/>
                </a:lnTo>
                <a:lnTo>
                  <a:pt x="2099" y="378"/>
                </a:lnTo>
                <a:lnTo>
                  <a:pt x="2098" y="378"/>
                </a:lnTo>
                <a:lnTo>
                  <a:pt x="2098" y="377"/>
                </a:lnTo>
                <a:lnTo>
                  <a:pt x="2099" y="378"/>
                </a:lnTo>
                <a:lnTo>
                  <a:pt x="2107" y="375"/>
                </a:lnTo>
                <a:lnTo>
                  <a:pt x="2107" y="374"/>
                </a:lnTo>
                <a:lnTo>
                  <a:pt x="2098" y="377"/>
                </a:lnTo>
                <a:lnTo>
                  <a:pt x="2097" y="376"/>
                </a:lnTo>
                <a:lnTo>
                  <a:pt x="2098" y="376"/>
                </a:lnTo>
                <a:lnTo>
                  <a:pt x="2107" y="374"/>
                </a:lnTo>
                <a:lnTo>
                  <a:pt x="2107" y="373"/>
                </a:lnTo>
                <a:lnTo>
                  <a:pt x="2112" y="372"/>
                </a:lnTo>
                <a:lnTo>
                  <a:pt x="2111" y="371"/>
                </a:lnTo>
                <a:lnTo>
                  <a:pt x="2109" y="371"/>
                </a:lnTo>
                <a:lnTo>
                  <a:pt x="2108" y="371"/>
                </a:lnTo>
                <a:lnTo>
                  <a:pt x="2108" y="372"/>
                </a:lnTo>
                <a:lnTo>
                  <a:pt x="2108" y="371"/>
                </a:lnTo>
                <a:lnTo>
                  <a:pt x="2107" y="372"/>
                </a:lnTo>
                <a:lnTo>
                  <a:pt x="2107" y="373"/>
                </a:lnTo>
                <a:lnTo>
                  <a:pt x="2106" y="372"/>
                </a:lnTo>
                <a:lnTo>
                  <a:pt x="2106" y="373"/>
                </a:lnTo>
                <a:lnTo>
                  <a:pt x="2105" y="372"/>
                </a:lnTo>
                <a:lnTo>
                  <a:pt x="2104" y="372"/>
                </a:lnTo>
                <a:lnTo>
                  <a:pt x="2105" y="373"/>
                </a:lnTo>
                <a:lnTo>
                  <a:pt x="2104" y="372"/>
                </a:lnTo>
                <a:lnTo>
                  <a:pt x="2103" y="373"/>
                </a:lnTo>
                <a:lnTo>
                  <a:pt x="2104" y="374"/>
                </a:lnTo>
                <a:lnTo>
                  <a:pt x="2103" y="373"/>
                </a:lnTo>
                <a:lnTo>
                  <a:pt x="2102" y="373"/>
                </a:lnTo>
                <a:lnTo>
                  <a:pt x="2103" y="374"/>
                </a:lnTo>
                <a:lnTo>
                  <a:pt x="2102" y="373"/>
                </a:lnTo>
                <a:lnTo>
                  <a:pt x="2100" y="374"/>
                </a:lnTo>
                <a:lnTo>
                  <a:pt x="2100" y="373"/>
                </a:lnTo>
                <a:lnTo>
                  <a:pt x="2109" y="371"/>
                </a:lnTo>
                <a:lnTo>
                  <a:pt x="2109" y="369"/>
                </a:lnTo>
                <a:lnTo>
                  <a:pt x="2108" y="369"/>
                </a:lnTo>
                <a:lnTo>
                  <a:pt x="2107" y="367"/>
                </a:lnTo>
                <a:lnTo>
                  <a:pt x="2102" y="369"/>
                </a:lnTo>
                <a:lnTo>
                  <a:pt x="2103" y="372"/>
                </a:lnTo>
                <a:lnTo>
                  <a:pt x="2102" y="369"/>
                </a:lnTo>
                <a:lnTo>
                  <a:pt x="2099" y="369"/>
                </a:lnTo>
                <a:lnTo>
                  <a:pt x="2100" y="372"/>
                </a:lnTo>
                <a:lnTo>
                  <a:pt x="2099" y="369"/>
                </a:lnTo>
                <a:lnTo>
                  <a:pt x="2107" y="367"/>
                </a:lnTo>
                <a:lnTo>
                  <a:pt x="2107" y="366"/>
                </a:lnTo>
                <a:lnTo>
                  <a:pt x="2108" y="366"/>
                </a:lnTo>
                <a:lnTo>
                  <a:pt x="2107" y="366"/>
                </a:lnTo>
                <a:lnTo>
                  <a:pt x="2102" y="368"/>
                </a:lnTo>
                <a:lnTo>
                  <a:pt x="2102" y="367"/>
                </a:lnTo>
                <a:lnTo>
                  <a:pt x="2103" y="368"/>
                </a:lnTo>
                <a:lnTo>
                  <a:pt x="2108" y="366"/>
                </a:lnTo>
                <a:lnTo>
                  <a:pt x="2107" y="366"/>
                </a:lnTo>
                <a:lnTo>
                  <a:pt x="2106" y="366"/>
                </a:lnTo>
                <a:lnTo>
                  <a:pt x="2105" y="366"/>
                </a:lnTo>
                <a:lnTo>
                  <a:pt x="2102" y="366"/>
                </a:lnTo>
                <a:lnTo>
                  <a:pt x="2102" y="365"/>
                </a:lnTo>
                <a:lnTo>
                  <a:pt x="2102" y="366"/>
                </a:lnTo>
                <a:lnTo>
                  <a:pt x="2105" y="366"/>
                </a:lnTo>
                <a:lnTo>
                  <a:pt x="2105" y="364"/>
                </a:lnTo>
                <a:lnTo>
                  <a:pt x="2107" y="363"/>
                </a:lnTo>
                <a:lnTo>
                  <a:pt x="2105" y="357"/>
                </a:lnTo>
                <a:lnTo>
                  <a:pt x="2104" y="356"/>
                </a:lnTo>
                <a:lnTo>
                  <a:pt x="2102" y="355"/>
                </a:lnTo>
                <a:lnTo>
                  <a:pt x="2102" y="353"/>
                </a:lnTo>
                <a:lnTo>
                  <a:pt x="2103" y="353"/>
                </a:lnTo>
                <a:lnTo>
                  <a:pt x="2104" y="353"/>
                </a:lnTo>
                <a:lnTo>
                  <a:pt x="2104" y="352"/>
                </a:lnTo>
                <a:lnTo>
                  <a:pt x="2102" y="352"/>
                </a:lnTo>
                <a:lnTo>
                  <a:pt x="2104" y="352"/>
                </a:lnTo>
                <a:lnTo>
                  <a:pt x="2104" y="351"/>
                </a:lnTo>
                <a:lnTo>
                  <a:pt x="2105" y="351"/>
                </a:lnTo>
                <a:lnTo>
                  <a:pt x="2104" y="351"/>
                </a:lnTo>
                <a:lnTo>
                  <a:pt x="2104" y="350"/>
                </a:lnTo>
                <a:lnTo>
                  <a:pt x="2105" y="350"/>
                </a:lnTo>
                <a:lnTo>
                  <a:pt x="2099" y="349"/>
                </a:lnTo>
                <a:lnTo>
                  <a:pt x="2099" y="350"/>
                </a:lnTo>
                <a:lnTo>
                  <a:pt x="2099" y="349"/>
                </a:lnTo>
                <a:lnTo>
                  <a:pt x="2105" y="350"/>
                </a:lnTo>
                <a:lnTo>
                  <a:pt x="2104" y="349"/>
                </a:lnTo>
                <a:lnTo>
                  <a:pt x="2105" y="350"/>
                </a:lnTo>
                <a:lnTo>
                  <a:pt x="2105" y="349"/>
                </a:lnTo>
                <a:lnTo>
                  <a:pt x="2105" y="348"/>
                </a:lnTo>
                <a:lnTo>
                  <a:pt x="2103" y="347"/>
                </a:lnTo>
                <a:lnTo>
                  <a:pt x="2103" y="348"/>
                </a:lnTo>
                <a:lnTo>
                  <a:pt x="2103" y="347"/>
                </a:lnTo>
                <a:lnTo>
                  <a:pt x="2100" y="346"/>
                </a:lnTo>
                <a:lnTo>
                  <a:pt x="2100" y="347"/>
                </a:lnTo>
                <a:lnTo>
                  <a:pt x="2099" y="348"/>
                </a:lnTo>
                <a:lnTo>
                  <a:pt x="2100" y="344"/>
                </a:lnTo>
                <a:lnTo>
                  <a:pt x="2100" y="346"/>
                </a:lnTo>
                <a:lnTo>
                  <a:pt x="2105" y="348"/>
                </a:lnTo>
                <a:lnTo>
                  <a:pt x="2102" y="346"/>
                </a:lnTo>
                <a:lnTo>
                  <a:pt x="2102" y="344"/>
                </a:lnTo>
                <a:lnTo>
                  <a:pt x="2102" y="346"/>
                </a:lnTo>
                <a:lnTo>
                  <a:pt x="2104" y="347"/>
                </a:lnTo>
                <a:lnTo>
                  <a:pt x="2105" y="346"/>
                </a:lnTo>
                <a:lnTo>
                  <a:pt x="2102" y="343"/>
                </a:lnTo>
                <a:lnTo>
                  <a:pt x="2102" y="344"/>
                </a:lnTo>
                <a:lnTo>
                  <a:pt x="2102" y="343"/>
                </a:lnTo>
                <a:lnTo>
                  <a:pt x="2103" y="342"/>
                </a:lnTo>
                <a:lnTo>
                  <a:pt x="2103" y="343"/>
                </a:lnTo>
                <a:lnTo>
                  <a:pt x="2105" y="346"/>
                </a:lnTo>
                <a:lnTo>
                  <a:pt x="2104" y="347"/>
                </a:lnTo>
                <a:lnTo>
                  <a:pt x="2105" y="348"/>
                </a:lnTo>
                <a:lnTo>
                  <a:pt x="2105" y="347"/>
                </a:lnTo>
                <a:lnTo>
                  <a:pt x="2106" y="346"/>
                </a:lnTo>
                <a:lnTo>
                  <a:pt x="2107" y="346"/>
                </a:lnTo>
                <a:lnTo>
                  <a:pt x="2108" y="344"/>
                </a:lnTo>
                <a:lnTo>
                  <a:pt x="2107" y="343"/>
                </a:lnTo>
                <a:lnTo>
                  <a:pt x="2106" y="342"/>
                </a:lnTo>
                <a:lnTo>
                  <a:pt x="2105" y="343"/>
                </a:lnTo>
                <a:lnTo>
                  <a:pt x="2106" y="342"/>
                </a:lnTo>
                <a:lnTo>
                  <a:pt x="2107" y="341"/>
                </a:lnTo>
                <a:lnTo>
                  <a:pt x="2106" y="342"/>
                </a:lnTo>
                <a:lnTo>
                  <a:pt x="2107" y="343"/>
                </a:lnTo>
                <a:lnTo>
                  <a:pt x="2109" y="344"/>
                </a:lnTo>
                <a:lnTo>
                  <a:pt x="2109" y="343"/>
                </a:lnTo>
                <a:lnTo>
                  <a:pt x="2111" y="343"/>
                </a:lnTo>
                <a:lnTo>
                  <a:pt x="2111" y="342"/>
                </a:lnTo>
                <a:lnTo>
                  <a:pt x="2112" y="341"/>
                </a:lnTo>
                <a:lnTo>
                  <a:pt x="2113" y="339"/>
                </a:lnTo>
                <a:lnTo>
                  <a:pt x="2112" y="338"/>
                </a:lnTo>
                <a:lnTo>
                  <a:pt x="2113" y="339"/>
                </a:lnTo>
                <a:lnTo>
                  <a:pt x="2114" y="339"/>
                </a:lnTo>
                <a:lnTo>
                  <a:pt x="2114" y="338"/>
                </a:lnTo>
                <a:lnTo>
                  <a:pt x="2115" y="338"/>
                </a:lnTo>
                <a:lnTo>
                  <a:pt x="2116" y="338"/>
                </a:lnTo>
                <a:close/>
                <a:moveTo>
                  <a:pt x="2214" y="363"/>
                </a:moveTo>
                <a:lnTo>
                  <a:pt x="2212" y="366"/>
                </a:lnTo>
                <a:lnTo>
                  <a:pt x="2211" y="369"/>
                </a:lnTo>
                <a:lnTo>
                  <a:pt x="2208" y="369"/>
                </a:lnTo>
                <a:lnTo>
                  <a:pt x="2206" y="374"/>
                </a:lnTo>
                <a:lnTo>
                  <a:pt x="2211" y="384"/>
                </a:lnTo>
                <a:lnTo>
                  <a:pt x="2206" y="403"/>
                </a:lnTo>
                <a:lnTo>
                  <a:pt x="2206" y="406"/>
                </a:lnTo>
                <a:lnTo>
                  <a:pt x="2213" y="415"/>
                </a:lnTo>
                <a:lnTo>
                  <a:pt x="2213" y="417"/>
                </a:lnTo>
                <a:lnTo>
                  <a:pt x="2208" y="418"/>
                </a:lnTo>
                <a:lnTo>
                  <a:pt x="2204" y="414"/>
                </a:lnTo>
                <a:lnTo>
                  <a:pt x="2198" y="407"/>
                </a:lnTo>
                <a:lnTo>
                  <a:pt x="2197" y="403"/>
                </a:lnTo>
                <a:lnTo>
                  <a:pt x="2198" y="401"/>
                </a:lnTo>
                <a:lnTo>
                  <a:pt x="2199" y="391"/>
                </a:lnTo>
                <a:lnTo>
                  <a:pt x="2195" y="380"/>
                </a:lnTo>
                <a:lnTo>
                  <a:pt x="2192" y="378"/>
                </a:lnTo>
                <a:lnTo>
                  <a:pt x="2191" y="378"/>
                </a:lnTo>
                <a:lnTo>
                  <a:pt x="2192" y="378"/>
                </a:lnTo>
                <a:lnTo>
                  <a:pt x="2192" y="377"/>
                </a:lnTo>
                <a:lnTo>
                  <a:pt x="2191" y="376"/>
                </a:lnTo>
                <a:lnTo>
                  <a:pt x="2190" y="376"/>
                </a:lnTo>
                <a:lnTo>
                  <a:pt x="2191" y="376"/>
                </a:lnTo>
                <a:lnTo>
                  <a:pt x="2190" y="375"/>
                </a:lnTo>
                <a:lnTo>
                  <a:pt x="2191" y="376"/>
                </a:lnTo>
                <a:lnTo>
                  <a:pt x="2192" y="376"/>
                </a:lnTo>
                <a:lnTo>
                  <a:pt x="2192" y="375"/>
                </a:lnTo>
                <a:lnTo>
                  <a:pt x="2196" y="374"/>
                </a:lnTo>
                <a:lnTo>
                  <a:pt x="2196" y="372"/>
                </a:lnTo>
                <a:lnTo>
                  <a:pt x="2193" y="371"/>
                </a:lnTo>
                <a:lnTo>
                  <a:pt x="2193" y="369"/>
                </a:lnTo>
                <a:lnTo>
                  <a:pt x="2193" y="368"/>
                </a:lnTo>
                <a:lnTo>
                  <a:pt x="2193" y="367"/>
                </a:lnTo>
                <a:lnTo>
                  <a:pt x="2193" y="366"/>
                </a:lnTo>
                <a:lnTo>
                  <a:pt x="2191" y="366"/>
                </a:lnTo>
                <a:lnTo>
                  <a:pt x="2190" y="366"/>
                </a:lnTo>
                <a:lnTo>
                  <a:pt x="2190" y="365"/>
                </a:lnTo>
                <a:lnTo>
                  <a:pt x="2191" y="365"/>
                </a:lnTo>
                <a:lnTo>
                  <a:pt x="2191" y="366"/>
                </a:lnTo>
                <a:lnTo>
                  <a:pt x="2193" y="366"/>
                </a:lnTo>
                <a:lnTo>
                  <a:pt x="2193" y="365"/>
                </a:lnTo>
                <a:lnTo>
                  <a:pt x="2193" y="364"/>
                </a:lnTo>
                <a:lnTo>
                  <a:pt x="2193" y="363"/>
                </a:lnTo>
                <a:lnTo>
                  <a:pt x="2193" y="361"/>
                </a:lnTo>
                <a:lnTo>
                  <a:pt x="2193" y="360"/>
                </a:lnTo>
                <a:lnTo>
                  <a:pt x="2193" y="359"/>
                </a:lnTo>
                <a:lnTo>
                  <a:pt x="2193" y="358"/>
                </a:lnTo>
                <a:lnTo>
                  <a:pt x="2193" y="357"/>
                </a:lnTo>
                <a:lnTo>
                  <a:pt x="2193" y="356"/>
                </a:lnTo>
                <a:lnTo>
                  <a:pt x="2193" y="353"/>
                </a:lnTo>
                <a:lnTo>
                  <a:pt x="2193" y="352"/>
                </a:lnTo>
                <a:lnTo>
                  <a:pt x="2193" y="351"/>
                </a:lnTo>
                <a:lnTo>
                  <a:pt x="2193" y="348"/>
                </a:lnTo>
                <a:lnTo>
                  <a:pt x="2193" y="346"/>
                </a:lnTo>
                <a:lnTo>
                  <a:pt x="2193" y="342"/>
                </a:lnTo>
                <a:lnTo>
                  <a:pt x="2193" y="341"/>
                </a:lnTo>
                <a:lnTo>
                  <a:pt x="2193" y="340"/>
                </a:lnTo>
                <a:lnTo>
                  <a:pt x="2193" y="339"/>
                </a:lnTo>
                <a:lnTo>
                  <a:pt x="2193" y="338"/>
                </a:lnTo>
                <a:lnTo>
                  <a:pt x="2193" y="336"/>
                </a:lnTo>
                <a:lnTo>
                  <a:pt x="2193" y="335"/>
                </a:lnTo>
                <a:lnTo>
                  <a:pt x="2193" y="334"/>
                </a:lnTo>
                <a:lnTo>
                  <a:pt x="2193" y="332"/>
                </a:lnTo>
                <a:lnTo>
                  <a:pt x="2193" y="330"/>
                </a:lnTo>
                <a:lnTo>
                  <a:pt x="2200" y="329"/>
                </a:lnTo>
                <a:lnTo>
                  <a:pt x="2206" y="333"/>
                </a:lnTo>
                <a:lnTo>
                  <a:pt x="2211" y="339"/>
                </a:lnTo>
                <a:lnTo>
                  <a:pt x="2211" y="343"/>
                </a:lnTo>
                <a:lnTo>
                  <a:pt x="2225" y="359"/>
                </a:lnTo>
                <a:lnTo>
                  <a:pt x="2214" y="363"/>
                </a:lnTo>
                <a:close/>
                <a:moveTo>
                  <a:pt x="2137" y="326"/>
                </a:moveTo>
                <a:lnTo>
                  <a:pt x="2138" y="326"/>
                </a:lnTo>
                <a:lnTo>
                  <a:pt x="2138" y="327"/>
                </a:lnTo>
                <a:lnTo>
                  <a:pt x="2138" y="329"/>
                </a:lnTo>
                <a:lnTo>
                  <a:pt x="2139" y="330"/>
                </a:lnTo>
                <a:lnTo>
                  <a:pt x="2139" y="331"/>
                </a:lnTo>
                <a:lnTo>
                  <a:pt x="2138" y="331"/>
                </a:lnTo>
                <a:lnTo>
                  <a:pt x="2138" y="332"/>
                </a:lnTo>
                <a:lnTo>
                  <a:pt x="2138" y="333"/>
                </a:lnTo>
                <a:lnTo>
                  <a:pt x="2138" y="334"/>
                </a:lnTo>
                <a:lnTo>
                  <a:pt x="2137" y="335"/>
                </a:lnTo>
                <a:lnTo>
                  <a:pt x="2136" y="336"/>
                </a:lnTo>
                <a:lnTo>
                  <a:pt x="2134" y="338"/>
                </a:lnTo>
                <a:lnTo>
                  <a:pt x="2134" y="336"/>
                </a:lnTo>
                <a:lnTo>
                  <a:pt x="2133" y="335"/>
                </a:lnTo>
                <a:lnTo>
                  <a:pt x="2132" y="335"/>
                </a:lnTo>
                <a:lnTo>
                  <a:pt x="2132" y="334"/>
                </a:lnTo>
                <a:lnTo>
                  <a:pt x="2131" y="334"/>
                </a:lnTo>
                <a:lnTo>
                  <a:pt x="2130" y="334"/>
                </a:lnTo>
                <a:lnTo>
                  <a:pt x="2129" y="335"/>
                </a:lnTo>
                <a:lnTo>
                  <a:pt x="2129" y="336"/>
                </a:lnTo>
                <a:lnTo>
                  <a:pt x="2129" y="338"/>
                </a:lnTo>
                <a:lnTo>
                  <a:pt x="2128" y="338"/>
                </a:lnTo>
                <a:lnTo>
                  <a:pt x="2126" y="336"/>
                </a:lnTo>
                <a:lnTo>
                  <a:pt x="2125" y="336"/>
                </a:lnTo>
                <a:lnTo>
                  <a:pt x="2124" y="336"/>
                </a:lnTo>
                <a:lnTo>
                  <a:pt x="2123" y="338"/>
                </a:lnTo>
                <a:lnTo>
                  <a:pt x="2124" y="336"/>
                </a:lnTo>
                <a:lnTo>
                  <a:pt x="2124" y="335"/>
                </a:lnTo>
                <a:lnTo>
                  <a:pt x="2124" y="334"/>
                </a:lnTo>
                <a:lnTo>
                  <a:pt x="2125" y="334"/>
                </a:lnTo>
                <a:lnTo>
                  <a:pt x="2126" y="332"/>
                </a:lnTo>
                <a:lnTo>
                  <a:pt x="2126" y="331"/>
                </a:lnTo>
                <a:lnTo>
                  <a:pt x="2126" y="330"/>
                </a:lnTo>
                <a:lnTo>
                  <a:pt x="2126" y="329"/>
                </a:lnTo>
                <a:lnTo>
                  <a:pt x="2128" y="329"/>
                </a:lnTo>
                <a:lnTo>
                  <a:pt x="2129" y="329"/>
                </a:lnTo>
                <a:lnTo>
                  <a:pt x="2129" y="327"/>
                </a:lnTo>
                <a:lnTo>
                  <a:pt x="2130" y="327"/>
                </a:lnTo>
                <a:lnTo>
                  <a:pt x="2131" y="327"/>
                </a:lnTo>
                <a:lnTo>
                  <a:pt x="2132" y="327"/>
                </a:lnTo>
                <a:lnTo>
                  <a:pt x="2133" y="327"/>
                </a:lnTo>
                <a:lnTo>
                  <a:pt x="2134" y="327"/>
                </a:lnTo>
                <a:lnTo>
                  <a:pt x="2136" y="327"/>
                </a:lnTo>
                <a:lnTo>
                  <a:pt x="2136" y="326"/>
                </a:lnTo>
                <a:lnTo>
                  <a:pt x="2137" y="327"/>
                </a:lnTo>
                <a:lnTo>
                  <a:pt x="2137" y="326"/>
                </a:lnTo>
                <a:close/>
                <a:moveTo>
                  <a:pt x="2189" y="325"/>
                </a:moveTo>
                <a:lnTo>
                  <a:pt x="2189" y="326"/>
                </a:lnTo>
                <a:lnTo>
                  <a:pt x="2188" y="325"/>
                </a:lnTo>
                <a:lnTo>
                  <a:pt x="2189" y="324"/>
                </a:lnTo>
                <a:lnTo>
                  <a:pt x="2189" y="325"/>
                </a:lnTo>
                <a:close/>
                <a:moveTo>
                  <a:pt x="2180" y="323"/>
                </a:moveTo>
                <a:lnTo>
                  <a:pt x="2180" y="322"/>
                </a:lnTo>
                <a:lnTo>
                  <a:pt x="2180" y="321"/>
                </a:lnTo>
                <a:lnTo>
                  <a:pt x="2181" y="321"/>
                </a:lnTo>
                <a:lnTo>
                  <a:pt x="2181" y="322"/>
                </a:lnTo>
                <a:lnTo>
                  <a:pt x="2181" y="323"/>
                </a:lnTo>
                <a:lnTo>
                  <a:pt x="2180" y="323"/>
                </a:lnTo>
                <a:close/>
                <a:moveTo>
                  <a:pt x="2183" y="317"/>
                </a:moveTo>
                <a:lnTo>
                  <a:pt x="2183" y="318"/>
                </a:lnTo>
                <a:lnTo>
                  <a:pt x="2182" y="318"/>
                </a:lnTo>
                <a:lnTo>
                  <a:pt x="2182" y="319"/>
                </a:lnTo>
                <a:lnTo>
                  <a:pt x="2182" y="318"/>
                </a:lnTo>
                <a:lnTo>
                  <a:pt x="2181" y="318"/>
                </a:lnTo>
                <a:lnTo>
                  <a:pt x="2182" y="318"/>
                </a:lnTo>
                <a:lnTo>
                  <a:pt x="2182" y="317"/>
                </a:lnTo>
                <a:lnTo>
                  <a:pt x="2183" y="317"/>
                </a:lnTo>
                <a:close/>
                <a:moveTo>
                  <a:pt x="2145" y="313"/>
                </a:moveTo>
                <a:lnTo>
                  <a:pt x="2145" y="314"/>
                </a:lnTo>
                <a:lnTo>
                  <a:pt x="2145" y="315"/>
                </a:lnTo>
                <a:lnTo>
                  <a:pt x="2146" y="315"/>
                </a:lnTo>
                <a:lnTo>
                  <a:pt x="2145" y="315"/>
                </a:lnTo>
                <a:lnTo>
                  <a:pt x="2145" y="316"/>
                </a:lnTo>
                <a:lnTo>
                  <a:pt x="2145" y="317"/>
                </a:lnTo>
                <a:lnTo>
                  <a:pt x="2144" y="317"/>
                </a:lnTo>
                <a:lnTo>
                  <a:pt x="2144" y="316"/>
                </a:lnTo>
                <a:lnTo>
                  <a:pt x="2144" y="315"/>
                </a:lnTo>
                <a:lnTo>
                  <a:pt x="2144" y="314"/>
                </a:lnTo>
                <a:lnTo>
                  <a:pt x="2145" y="314"/>
                </a:lnTo>
                <a:lnTo>
                  <a:pt x="2144" y="314"/>
                </a:lnTo>
                <a:lnTo>
                  <a:pt x="2144" y="313"/>
                </a:lnTo>
                <a:lnTo>
                  <a:pt x="2145" y="313"/>
                </a:lnTo>
                <a:close/>
                <a:moveTo>
                  <a:pt x="2140" y="311"/>
                </a:moveTo>
                <a:lnTo>
                  <a:pt x="2141" y="311"/>
                </a:lnTo>
                <a:lnTo>
                  <a:pt x="2141" y="310"/>
                </a:lnTo>
                <a:lnTo>
                  <a:pt x="2141" y="311"/>
                </a:lnTo>
                <a:lnTo>
                  <a:pt x="2142" y="311"/>
                </a:lnTo>
                <a:lnTo>
                  <a:pt x="2141" y="311"/>
                </a:lnTo>
                <a:lnTo>
                  <a:pt x="2141" y="313"/>
                </a:lnTo>
                <a:lnTo>
                  <a:pt x="2141" y="314"/>
                </a:lnTo>
                <a:lnTo>
                  <a:pt x="2141" y="315"/>
                </a:lnTo>
                <a:lnTo>
                  <a:pt x="2140" y="315"/>
                </a:lnTo>
                <a:lnTo>
                  <a:pt x="2139" y="315"/>
                </a:lnTo>
                <a:lnTo>
                  <a:pt x="2138" y="315"/>
                </a:lnTo>
                <a:lnTo>
                  <a:pt x="2137" y="315"/>
                </a:lnTo>
                <a:lnTo>
                  <a:pt x="2137" y="314"/>
                </a:lnTo>
                <a:lnTo>
                  <a:pt x="2138" y="314"/>
                </a:lnTo>
                <a:lnTo>
                  <a:pt x="2138" y="313"/>
                </a:lnTo>
                <a:lnTo>
                  <a:pt x="2138" y="311"/>
                </a:lnTo>
                <a:lnTo>
                  <a:pt x="2139" y="311"/>
                </a:lnTo>
                <a:lnTo>
                  <a:pt x="2139" y="310"/>
                </a:lnTo>
                <a:lnTo>
                  <a:pt x="2140" y="310"/>
                </a:lnTo>
                <a:lnTo>
                  <a:pt x="2140" y="311"/>
                </a:lnTo>
                <a:close/>
                <a:moveTo>
                  <a:pt x="2205" y="297"/>
                </a:moveTo>
                <a:lnTo>
                  <a:pt x="2204" y="297"/>
                </a:lnTo>
                <a:lnTo>
                  <a:pt x="2205" y="296"/>
                </a:lnTo>
                <a:lnTo>
                  <a:pt x="2206" y="296"/>
                </a:lnTo>
                <a:lnTo>
                  <a:pt x="2205" y="297"/>
                </a:lnTo>
                <a:close/>
                <a:moveTo>
                  <a:pt x="2217" y="288"/>
                </a:moveTo>
                <a:lnTo>
                  <a:pt x="2216" y="289"/>
                </a:lnTo>
                <a:lnTo>
                  <a:pt x="2216" y="286"/>
                </a:lnTo>
                <a:lnTo>
                  <a:pt x="2218" y="285"/>
                </a:lnTo>
                <a:lnTo>
                  <a:pt x="2217" y="288"/>
                </a:lnTo>
                <a:close/>
                <a:moveTo>
                  <a:pt x="2196" y="260"/>
                </a:moveTo>
                <a:lnTo>
                  <a:pt x="2193" y="260"/>
                </a:lnTo>
                <a:lnTo>
                  <a:pt x="2191" y="259"/>
                </a:lnTo>
                <a:lnTo>
                  <a:pt x="2196" y="259"/>
                </a:lnTo>
                <a:lnTo>
                  <a:pt x="2198" y="259"/>
                </a:lnTo>
                <a:lnTo>
                  <a:pt x="2199" y="260"/>
                </a:lnTo>
                <a:lnTo>
                  <a:pt x="2196" y="260"/>
                </a:lnTo>
                <a:close/>
                <a:moveTo>
                  <a:pt x="2181" y="246"/>
                </a:moveTo>
                <a:lnTo>
                  <a:pt x="2181" y="247"/>
                </a:lnTo>
                <a:lnTo>
                  <a:pt x="2180" y="246"/>
                </a:lnTo>
                <a:lnTo>
                  <a:pt x="2181" y="244"/>
                </a:lnTo>
                <a:lnTo>
                  <a:pt x="2180" y="243"/>
                </a:lnTo>
                <a:lnTo>
                  <a:pt x="2182" y="241"/>
                </a:lnTo>
                <a:lnTo>
                  <a:pt x="2182" y="242"/>
                </a:lnTo>
                <a:lnTo>
                  <a:pt x="2183" y="243"/>
                </a:lnTo>
                <a:lnTo>
                  <a:pt x="2183" y="244"/>
                </a:lnTo>
                <a:lnTo>
                  <a:pt x="2182" y="246"/>
                </a:lnTo>
                <a:lnTo>
                  <a:pt x="2181" y="246"/>
                </a:lnTo>
                <a:close/>
                <a:moveTo>
                  <a:pt x="2149" y="239"/>
                </a:moveTo>
                <a:lnTo>
                  <a:pt x="2149" y="240"/>
                </a:lnTo>
                <a:lnTo>
                  <a:pt x="2148" y="240"/>
                </a:lnTo>
                <a:lnTo>
                  <a:pt x="2148" y="242"/>
                </a:lnTo>
                <a:lnTo>
                  <a:pt x="2149" y="242"/>
                </a:lnTo>
                <a:lnTo>
                  <a:pt x="2148" y="243"/>
                </a:lnTo>
                <a:lnTo>
                  <a:pt x="2148" y="242"/>
                </a:lnTo>
                <a:lnTo>
                  <a:pt x="2147" y="242"/>
                </a:lnTo>
                <a:lnTo>
                  <a:pt x="2146" y="242"/>
                </a:lnTo>
                <a:lnTo>
                  <a:pt x="2146" y="241"/>
                </a:lnTo>
                <a:lnTo>
                  <a:pt x="2147" y="240"/>
                </a:lnTo>
                <a:lnTo>
                  <a:pt x="2147" y="239"/>
                </a:lnTo>
                <a:lnTo>
                  <a:pt x="2148" y="239"/>
                </a:lnTo>
                <a:lnTo>
                  <a:pt x="2149" y="239"/>
                </a:lnTo>
                <a:lnTo>
                  <a:pt x="2149" y="238"/>
                </a:lnTo>
                <a:lnTo>
                  <a:pt x="2149" y="239"/>
                </a:lnTo>
                <a:close/>
                <a:moveTo>
                  <a:pt x="2149" y="232"/>
                </a:moveTo>
                <a:lnTo>
                  <a:pt x="2150" y="232"/>
                </a:lnTo>
                <a:lnTo>
                  <a:pt x="2150" y="233"/>
                </a:lnTo>
                <a:lnTo>
                  <a:pt x="2149" y="233"/>
                </a:lnTo>
                <a:lnTo>
                  <a:pt x="2148" y="233"/>
                </a:lnTo>
                <a:lnTo>
                  <a:pt x="2148" y="232"/>
                </a:lnTo>
                <a:lnTo>
                  <a:pt x="2148" y="231"/>
                </a:lnTo>
                <a:lnTo>
                  <a:pt x="2149" y="232"/>
                </a:lnTo>
                <a:close/>
                <a:moveTo>
                  <a:pt x="2153" y="234"/>
                </a:moveTo>
                <a:lnTo>
                  <a:pt x="2151" y="235"/>
                </a:lnTo>
                <a:lnTo>
                  <a:pt x="2151" y="234"/>
                </a:lnTo>
                <a:lnTo>
                  <a:pt x="2151" y="233"/>
                </a:lnTo>
                <a:lnTo>
                  <a:pt x="2151" y="232"/>
                </a:lnTo>
                <a:lnTo>
                  <a:pt x="2151" y="231"/>
                </a:lnTo>
                <a:lnTo>
                  <a:pt x="2153" y="231"/>
                </a:lnTo>
                <a:lnTo>
                  <a:pt x="2153" y="232"/>
                </a:lnTo>
                <a:lnTo>
                  <a:pt x="2153" y="233"/>
                </a:lnTo>
                <a:lnTo>
                  <a:pt x="2153" y="234"/>
                </a:lnTo>
                <a:close/>
                <a:moveTo>
                  <a:pt x="2142" y="227"/>
                </a:moveTo>
                <a:lnTo>
                  <a:pt x="2142" y="229"/>
                </a:lnTo>
                <a:lnTo>
                  <a:pt x="2142" y="230"/>
                </a:lnTo>
                <a:lnTo>
                  <a:pt x="2141" y="231"/>
                </a:lnTo>
                <a:lnTo>
                  <a:pt x="2140" y="231"/>
                </a:lnTo>
                <a:lnTo>
                  <a:pt x="2140" y="230"/>
                </a:lnTo>
                <a:lnTo>
                  <a:pt x="2140" y="229"/>
                </a:lnTo>
                <a:lnTo>
                  <a:pt x="2140" y="227"/>
                </a:lnTo>
                <a:lnTo>
                  <a:pt x="2141" y="227"/>
                </a:lnTo>
                <a:lnTo>
                  <a:pt x="2141" y="226"/>
                </a:lnTo>
                <a:lnTo>
                  <a:pt x="2141" y="225"/>
                </a:lnTo>
                <a:lnTo>
                  <a:pt x="2142" y="225"/>
                </a:lnTo>
                <a:lnTo>
                  <a:pt x="2142" y="226"/>
                </a:lnTo>
                <a:lnTo>
                  <a:pt x="2142" y="227"/>
                </a:lnTo>
                <a:close/>
                <a:moveTo>
                  <a:pt x="1496" y="226"/>
                </a:moveTo>
                <a:lnTo>
                  <a:pt x="1496" y="227"/>
                </a:lnTo>
                <a:lnTo>
                  <a:pt x="1496" y="229"/>
                </a:lnTo>
                <a:lnTo>
                  <a:pt x="1497" y="229"/>
                </a:lnTo>
                <a:lnTo>
                  <a:pt x="1498" y="229"/>
                </a:lnTo>
                <a:lnTo>
                  <a:pt x="1500" y="229"/>
                </a:lnTo>
                <a:lnTo>
                  <a:pt x="1501" y="229"/>
                </a:lnTo>
                <a:lnTo>
                  <a:pt x="1502" y="227"/>
                </a:lnTo>
                <a:lnTo>
                  <a:pt x="1503" y="227"/>
                </a:lnTo>
                <a:lnTo>
                  <a:pt x="1503" y="226"/>
                </a:lnTo>
                <a:lnTo>
                  <a:pt x="1504" y="226"/>
                </a:lnTo>
                <a:lnTo>
                  <a:pt x="1504" y="227"/>
                </a:lnTo>
                <a:lnTo>
                  <a:pt x="1505" y="227"/>
                </a:lnTo>
                <a:lnTo>
                  <a:pt x="1506" y="227"/>
                </a:lnTo>
                <a:lnTo>
                  <a:pt x="1507" y="227"/>
                </a:lnTo>
                <a:lnTo>
                  <a:pt x="1509" y="227"/>
                </a:lnTo>
                <a:lnTo>
                  <a:pt x="1510" y="227"/>
                </a:lnTo>
                <a:lnTo>
                  <a:pt x="1511" y="229"/>
                </a:lnTo>
                <a:lnTo>
                  <a:pt x="1512" y="230"/>
                </a:lnTo>
                <a:lnTo>
                  <a:pt x="1513" y="230"/>
                </a:lnTo>
                <a:lnTo>
                  <a:pt x="1513" y="231"/>
                </a:lnTo>
                <a:lnTo>
                  <a:pt x="1513" y="230"/>
                </a:lnTo>
                <a:lnTo>
                  <a:pt x="1513" y="231"/>
                </a:lnTo>
                <a:lnTo>
                  <a:pt x="1514" y="231"/>
                </a:lnTo>
                <a:lnTo>
                  <a:pt x="1514" y="232"/>
                </a:lnTo>
                <a:lnTo>
                  <a:pt x="1514" y="233"/>
                </a:lnTo>
                <a:lnTo>
                  <a:pt x="1514" y="234"/>
                </a:lnTo>
                <a:lnTo>
                  <a:pt x="1514" y="235"/>
                </a:lnTo>
                <a:lnTo>
                  <a:pt x="1514" y="237"/>
                </a:lnTo>
                <a:lnTo>
                  <a:pt x="1514" y="238"/>
                </a:lnTo>
                <a:lnTo>
                  <a:pt x="1513" y="238"/>
                </a:lnTo>
                <a:lnTo>
                  <a:pt x="1513" y="239"/>
                </a:lnTo>
                <a:lnTo>
                  <a:pt x="1513" y="240"/>
                </a:lnTo>
                <a:lnTo>
                  <a:pt x="1513" y="241"/>
                </a:lnTo>
                <a:lnTo>
                  <a:pt x="1513" y="242"/>
                </a:lnTo>
                <a:lnTo>
                  <a:pt x="1513" y="243"/>
                </a:lnTo>
                <a:lnTo>
                  <a:pt x="1513" y="244"/>
                </a:lnTo>
                <a:lnTo>
                  <a:pt x="1513" y="246"/>
                </a:lnTo>
                <a:lnTo>
                  <a:pt x="1513" y="247"/>
                </a:lnTo>
                <a:lnTo>
                  <a:pt x="1514" y="248"/>
                </a:lnTo>
                <a:lnTo>
                  <a:pt x="1514" y="249"/>
                </a:lnTo>
                <a:lnTo>
                  <a:pt x="1515" y="249"/>
                </a:lnTo>
                <a:lnTo>
                  <a:pt x="1515" y="250"/>
                </a:lnTo>
                <a:lnTo>
                  <a:pt x="1517" y="251"/>
                </a:lnTo>
                <a:lnTo>
                  <a:pt x="1518" y="251"/>
                </a:lnTo>
                <a:lnTo>
                  <a:pt x="1518" y="252"/>
                </a:lnTo>
                <a:lnTo>
                  <a:pt x="1519" y="252"/>
                </a:lnTo>
                <a:lnTo>
                  <a:pt x="1520" y="254"/>
                </a:lnTo>
                <a:lnTo>
                  <a:pt x="1521" y="254"/>
                </a:lnTo>
                <a:lnTo>
                  <a:pt x="1522" y="254"/>
                </a:lnTo>
                <a:lnTo>
                  <a:pt x="1523" y="254"/>
                </a:lnTo>
                <a:lnTo>
                  <a:pt x="1523" y="252"/>
                </a:lnTo>
                <a:lnTo>
                  <a:pt x="1525" y="252"/>
                </a:lnTo>
                <a:lnTo>
                  <a:pt x="1525" y="251"/>
                </a:lnTo>
                <a:lnTo>
                  <a:pt x="1525" y="250"/>
                </a:lnTo>
                <a:lnTo>
                  <a:pt x="1526" y="250"/>
                </a:lnTo>
                <a:lnTo>
                  <a:pt x="1526" y="249"/>
                </a:lnTo>
                <a:lnTo>
                  <a:pt x="1525" y="249"/>
                </a:lnTo>
                <a:lnTo>
                  <a:pt x="1526" y="249"/>
                </a:lnTo>
                <a:lnTo>
                  <a:pt x="1525" y="249"/>
                </a:lnTo>
                <a:lnTo>
                  <a:pt x="1525" y="248"/>
                </a:lnTo>
                <a:lnTo>
                  <a:pt x="1523" y="248"/>
                </a:lnTo>
                <a:lnTo>
                  <a:pt x="1523" y="247"/>
                </a:lnTo>
                <a:lnTo>
                  <a:pt x="1522" y="247"/>
                </a:lnTo>
                <a:lnTo>
                  <a:pt x="1522" y="246"/>
                </a:lnTo>
                <a:lnTo>
                  <a:pt x="1521" y="247"/>
                </a:lnTo>
                <a:lnTo>
                  <a:pt x="1521" y="246"/>
                </a:lnTo>
                <a:lnTo>
                  <a:pt x="1522" y="246"/>
                </a:lnTo>
                <a:lnTo>
                  <a:pt x="1521" y="244"/>
                </a:lnTo>
                <a:lnTo>
                  <a:pt x="1522" y="244"/>
                </a:lnTo>
                <a:lnTo>
                  <a:pt x="1521" y="244"/>
                </a:lnTo>
                <a:lnTo>
                  <a:pt x="1521" y="243"/>
                </a:lnTo>
                <a:lnTo>
                  <a:pt x="1521" y="242"/>
                </a:lnTo>
                <a:lnTo>
                  <a:pt x="1520" y="242"/>
                </a:lnTo>
                <a:lnTo>
                  <a:pt x="1520" y="241"/>
                </a:lnTo>
                <a:lnTo>
                  <a:pt x="1520" y="240"/>
                </a:lnTo>
                <a:lnTo>
                  <a:pt x="1520" y="239"/>
                </a:lnTo>
                <a:lnTo>
                  <a:pt x="1521" y="239"/>
                </a:lnTo>
                <a:lnTo>
                  <a:pt x="1522" y="239"/>
                </a:lnTo>
                <a:lnTo>
                  <a:pt x="1523" y="240"/>
                </a:lnTo>
                <a:lnTo>
                  <a:pt x="1525" y="240"/>
                </a:lnTo>
                <a:lnTo>
                  <a:pt x="1525" y="241"/>
                </a:lnTo>
                <a:lnTo>
                  <a:pt x="1526" y="241"/>
                </a:lnTo>
                <a:lnTo>
                  <a:pt x="1527" y="241"/>
                </a:lnTo>
                <a:lnTo>
                  <a:pt x="1528" y="242"/>
                </a:lnTo>
                <a:lnTo>
                  <a:pt x="1529" y="242"/>
                </a:lnTo>
                <a:lnTo>
                  <a:pt x="1529" y="243"/>
                </a:lnTo>
                <a:lnTo>
                  <a:pt x="1530" y="243"/>
                </a:lnTo>
                <a:lnTo>
                  <a:pt x="1530" y="244"/>
                </a:lnTo>
                <a:lnTo>
                  <a:pt x="1529" y="244"/>
                </a:lnTo>
                <a:lnTo>
                  <a:pt x="1529" y="246"/>
                </a:lnTo>
                <a:lnTo>
                  <a:pt x="1529" y="247"/>
                </a:lnTo>
                <a:lnTo>
                  <a:pt x="1528" y="248"/>
                </a:lnTo>
                <a:lnTo>
                  <a:pt x="1528" y="249"/>
                </a:lnTo>
                <a:lnTo>
                  <a:pt x="1528" y="250"/>
                </a:lnTo>
                <a:lnTo>
                  <a:pt x="1529" y="250"/>
                </a:lnTo>
                <a:lnTo>
                  <a:pt x="1529" y="251"/>
                </a:lnTo>
                <a:lnTo>
                  <a:pt x="1530" y="251"/>
                </a:lnTo>
                <a:lnTo>
                  <a:pt x="1531" y="251"/>
                </a:lnTo>
                <a:lnTo>
                  <a:pt x="1530" y="251"/>
                </a:lnTo>
                <a:lnTo>
                  <a:pt x="1531" y="251"/>
                </a:lnTo>
                <a:lnTo>
                  <a:pt x="1531" y="252"/>
                </a:lnTo>
                <a:lnTo>
                  <a:pt x="1532" y="252"/>
                </a:lnTo>
                <a:lnTo>
                  <a:pt x="1532" y="251"/>
                </a:lnTo>
                <a:lnTo>
                  <a:pt x="1531" y="251"/>
                </a:lnTo>
                <a:lnTo>
                  <a:pt x="1531" y="250"/>
                </a:lnTo>
                <a:lnTo>
                  <a:pt x="1532" y="250"/>
                </a:lnTo>
                <a:lnTo>
                  <a:pt x="1532" y="249"/>
                </a:lnTo>
                <a:lnTo>
                  <a:pt x="1534" y="249"/>
                </a:lnTo>
                <a:lnTo>
                  <a:pt x="1534" y="248"/>
                </a:lnTo>
                <a:lnTo>
                  <a:pt x="1535" y="248"/>
                </a:lnTo>
                <a:lnTo>
                  <a:pt x="1535" y="246"/>
                </a:lnTo>
                <a:lnTo>
                  <a:pt x="1536" y="244"/>
                </a:lnTo>
                <a:lnTo>
                  <a:pt x="1536" y="246"/>
                </a:lnTo>
                <a:lnTo>
                  <a:pt x="1535" y="246"/>
                </a:lnTo>
                <a:lnTo>
                  <a:pt x="1535" y="248"/>
                </a:lnTo>
                <a:lnTo>
                  <a:pt x="1535" y="247"/>
                </a:lnTo>
                <a:lnTo>
                  <a:pt x="1536" y="247"/>
                </a:lnTo>
                <a:lnTo>
                  <a:pt x="1537" y="246"/>
                </a:lnTo>
                <a:lnTo>
                  <a:pt x="1538" y="246"/>
                </a:lnTo>
                <a:lnTo>
                  <a:pt x="1539" y="246"/>
                </a:lnTo>
                <a:lnTo>
                  <a:pt x="1539" y="244"/>
                </a:lnTo>
                <a:lnTo>
                  <a:pt x="1540" y="244"/>
                </a:lnTo>
                <a:lnTo>
                  <a:pt x="1542" y="244"/>
                </a:lnTo>
                <a:lnTo>
                  <a:pt x="1543" y="244"/>
                </a:lnTo>
                <a:lnTo>
                  <a:pt x="1544" y="244"/>
                </a:lnTo>
                <a:lnTo>
                  <a:pt x="1545" y="244"/>
                </a:lnTo>
                <a:lnTo>
                  <a:pt x="1546" y="244"/>
                </a:lnTo>
                <a:lnTo>
                  <a:pt x="1547" y="244"/>
                </a:lnTo>
                <a:lnTo>
                  <a:pt x="1550" y="246"/>
                </a:lnTo>
                <a:lnTo>
                  <a:pt x="1551" y="246"/>
                </a:lnTo>
                <a:lnTo>
                  <a:pt x="1552" y="247"/>
                </a:lnTo>
                <a:lnTo>
                  <a:pt x="1553" y="247"/>
                </a:lnTo>
                <a:lnTo>
                  <a:pt x="1554" y="247"/>
                </a:lnTo>
                <a:lnTo>
                  <a:pt x="1554" y="248"/>
                </a:lnTo>
                <a:lnTo>
                  <a:pt x="1555" y="248"/>
                </a:lnTo>
                <a:lnTo>
                  <a:pt x="1556" y="248"/>
                </a:lnTo>
                <a:lnTo>
                  <a:pt x="1557" y="248"/>
                </a:lnTo>
                <a:lnTo>
                  <a:pt x="1557" y="249"/>
                </a:lnTo>
                <a:lnTo>
                  <a:pt x="1559" y="249"/>
                </a:lnTo>
                <a:lnTo>
                  <a:pt x="1560" y="249"/>
                </a:lnTo>
                <a:lnTo>
                  <a:pt x="1561" y="250"/>
                </a:lnTo>
                <a:lnTo>
                  <a:pt x="1563" y="251"/>
                </a:lnTo>
                <a:lnTo>
                  <a:pt x="1563" y="252"/>
                </a:lnTo>
                <a:lnTo>
                  <a:pt x="1564" y="252"/>
                </a:lnTo>
                <a:lnTo>
                  <a:pt x="1564" y="254"/>
                </a:lnTo>
                <a:lnTo>
                  <a:pt x="1565" y="254"/>
                </a:lnTo>
                <a:lnTo>
                  <a:pt x="1565" y="255"/>
                </a:lnTo>
                <a:lnTo>
                  <a:pt x="1565" y="256"/>
                </a:lnTo>
                <a:lnTo>
                  <a:pt x="1567" y="256"/>
                </a:lnTo>
                <a:lnTo>
                  <a:pt x="1567" y="257"/>
                </a:lnTo>
                <a:lnTo>
                  <a:pt x="1568" y="257"/>
                </a:lnTo>
                <a:lnTo>
                  <a:pt x="1568" y="258"/>
                </a:lnTo>
                <a:lnTo>
                  <a:pt x="1568" y="259"/>
                </a:lnTo>
                <a:lnTo>
                  <a:pt x="1568" y="260"/>
                </a:lnTo>
                <a:lnTo>
                  <a:pt x="1568" y="262"/>
                </a:lnTo>
                <a:lnTo>
                  <a:pt x="1568" y="263"/>
                </a:lnTo>
                <a:lnTo>
                  <a:pt x="1568" y="264"/>
                </a:lnTo>
                <a:lnTo>
                  <a:pt x="1568" y="265"/>
                </a:lnTo>
                <a:lnTo>
                  <a:pt x="1567" y="265"/>
                </a:lnTo>
                <a:lnTo>
                  <a:pt x="1567" y="266"/>
                </a:lnTo>
                <a:lnTo>
                  <a:pt x="1567" y="267"/>
                </a:lnTo>
                <a:lnTo>
                  <a:pt x="1567" y="268"/>
                </a:lnTo>
                <a:lnTo>
                  <a:pt x="1567" y="269"/>
                </a:lnTo>
                <a:lnTo>
                  <a:pt x="1567" y="271"/>
                </a:lnTo>
                <a:lnTo>
                  <a:pt x="1567" y="272"/>
                </a:lnTo>
                <a:lnTo>
                  <a:pt x="1567" y="273"/>
                </a:lnTo>
                <a:lnTo>
                  <a:pt x="1567" y="274"/>
                </a:lnTo>
                <a:lnTo>
                  <a:pt x="1565" y="274"/>
                </a:lnTo>
                <a:lnTo>
                  <a:pt x="1567" y="274"/>
                </a:lnTo>
                <a:lnTo>
                  <a:pt x="1565" y="274"/>
                </a:lnTo>
                <a:lnTo>
                  <a:pt x="1567" y="274"/>
                </a:lnTo>
                <a:lnTo>
                  <a:pt x="1565" y="274"/>
                </a:lnTo>
                <a:lnTo>
                  <a:pt x="1565" y="275"/>
                </a:lnTo>
                <a:lnTo>
                  <a:pt x="1565" y="274"/>
                </a:lnTo>
                <a:lnTo>
                  <a:pt x="1565" y="275"/>
                </a:lnTo>
                <a:lnTo>
                  <a:pt x="1565" y="274"/>
                </a:lnTo>
                <a:lnTo>
                  <a:pt x="1564" y="274"/>
                </a:lnTo>
                <a:lnTo>
                  <a:pt x="1563" y="274"/>
                </a:lnTo>
                <a:lnTo>
                  <a:pt x="1563" y="275"/>
                </a:lnTo>
                <a:lnTo>
                  <a:pt x="1564" y="275"/>
                </a:lnTo>
                <a:lnTo>
                  <a:pt x="1565" y="276"/>
                </a:lnTo>
                <a:lnTo>
                  <a:pt x="1565" y="277"/>
                </a:lnTo>
                <a:lnTo>
                  <a:pt x="1564" y="277"/>
                </a:lnTo>
                <a:lnTo>
                  <a:pt x="1564" y="279"/>
                </a:lnTo>
                <a:lnTo>
                  <a:pt x="1564" y="280"/>
                </a:lnTo>
                <a:lnTo>
                  <a:pt x="1563" y="280"/>
                </a:lnTo>
                <a:lnTo>
                  <a:pt x="1563" y="281"/>
                </a:lnTo>
                <a:lnTo>
                  <a:pt x="1563" y="282"/>
                </a:lnTo>
                <a:lnTo>
                  <a:pt x="1562" y="282"/>
                </a:lnTo>
                <a:lnTo>
                  <a:pt x="1562" y="283"/>
                </a:lnTo>
                <a:lnTo>
                  <a:pt x="1562" y="284"/>
                </a:lnTo>
                <a:lnTo>
                  <a:pt x="1562" y="285"/>
                </a:lnTo>
                <a:lnTo>
                  <a:pt x="1561" y="286"/>
                </a:lnTo>
                <a:lnTo>
                  <a:pt x="1560" y="288"/>
                </a:lnTo>
                <a:lnTo>
                  <a:pt x="1559" y="289"/>
                </a:lnTo>
                <a:lnTo>
                  <a:pt x="1559" y="291"/>
                </a:lnTo>
                <a:lnTo>
                  <a:pt x="1557" y="291"/>
                </a:lnTo>
                <a:lnTo>
                  <a:pt x="1559" y="292"/>
                </a:lnTo>
                <a:lnTo>
                  <a:pt x="1557" y="294"/>
                </a:lnTo>
                <a:lnTo>
                  <a:pt x="1556" y="297"/>
                </a:lnTo>
                <a:lnTo>
                  <a:pt x="1554" y="299"/>
                </a:lnTo>
                <a:lnTo>
                  <a:pt x="1553" y="301"/>
                </a:lnTo>
                <a:lnTo>
                  <a:pt x="1553" y="302"/>
                </a:lnTo>
                <a:lnTo>
                  <a:pt x="1552" y="302"/>
                </a:lnTo>
                <a:lnTo>
                  <a:pt x="1551" y="304"/>
                </a:lnTo>
                <a:lnTo>
                  <a:pt x="1548" y="304"/>
                </a:lnTo>
                <a:lnTo>
                  <a:pt x="1550" y="305"/>
                </a:lnTo>
                <a:lnTo>
                  <a:pt x="1551" y="306"/>
                </a:lnTo>
                <a:lnTo>
                  <a:pt x="1547" y="305"/>
                </a:lnTo>
                <a:lnTo>
                  <a:pt x="1546" y="305"/>
                </a:lnTo>
                <a:lnTo>
                  <a:pt x="1545" y="305"/>
                </a:lnTo>
                <a:lnTo>
                  <a:pt x="1544" y="305"/>
                </a:lnTo>
                <a:lnTo>
                  <a:pt x="1544" y="306"/>
                </a:lnTo>
                <a:lnTo>
                  <a:pt x="1545" y="306"/>
                </a:lnTo>
                <a:lnTo>
                  <a:pt x="1545" y="307"/>
                </a:lnTo>
                <a:lnTo>
                  <a:pt x="1546" y="307"/>
                </a:lnTo>
                <a:lnTo>
                  <a:pt x="1547" y="307"/>
                </a:lnTo>
                <a:lnTo>
                  <a:pt x="1547" y="308"/>
                </a:lnTo>
                <a:lnTo>
                  <a:pt x="1547" y="309"/>
                </a:lnTo>
                <a:lnTo>
                  <a:pt x="1546" y="309"/>
                </a:lnTo>
                <a:lnTo>
                  <a:pt x="1546" y="310"/>
                </a:lnTo>
                <a:lnTo>
                  <a:pt x="1545" y="310"/>
                </a:lnTo>
                <a:lnTo>
                  <a:pt x="1545" y="311"/>
                </a:lnTo>
                <a:lnTo>
                  <a:pt x="1546" y="311"/>
                </a:lnTo>
                <a:lnTo>
                  <a:pt x="1546" y="313"/>
                </a:lnTo>
                <a:lnTo>
                  <a:pt x="1545" y="313"/>
                </a:lnTo>
                <a:lnTo>
                  <a:pt x="1545" y="314"/>
                </a:lnTo>
                <a:lnTo>
                  <a:pt x="1544" y="314"/>
                </a:lnTo>
                <a:lnTo>
                  <a:pt x="1544" y="315"/>
                </a:lnTo>
                <a:lnTo>
                  <a:pt x="1543" y="315"/>
                </a:lnTo>
                <a:lnTo>
                  <a:pt x="1543" y="316"/>
                </a:lnTo>
                <a:lnTo>
                  <a:pt x="1542" y="316"/>
                </a:lnTo>
                <a:lnTo>
                  <a:pt x="1542" y="317"/>
                </a:lnTo>
                <a:lnTo>
                  <a:pt x="1540" y="317"/>
                </a:lnTo>
                <a:lnTo>
                  <a:pt x="1540" y="318"/>
                </a:lnTo>
                <a:lnTo>
                  <a:pt x="1539" y="318"/>
                </a:lnTo>
                <a:lnTo>
                  <a:pt x="1539" y="319"/>
                </a:lnTo>
                <a:lnTo>
                  <a:pt x="1538" y="319"/>
                </a:lnTo>
                <a:lnTo>
                  <a:pt x="1537" y="321"/>
                </a:lnTo>
                <a:lnTo>
                  <a:pt x="1537" y="322"/>
                </a:lnTo>
                <a:lnTo>
                  <a:pt x="1536" y="322"/>
                </a:lnTo>
                <a:lnTo>
                  <a:pt x="1536" y="323"/>
                </a:lnTo>
                <a:lnTo>
                  <a:pt x="1536" y="324"/>
                </a:lnTo>
                <a:lnTo>
                  <a:pt x="1535" y="324"/>
                </a:lnTo>
                <a:lnTo>
                  <a:pt x="1535" y="325"/>
                </a:lnTo>
                <a:lnTo>
                  <a:pt x="1535" y="326"/>
                </a:lnTo>
                <a:lnTo>
                  <a:pt x="1534" y="327"/>
                </a:lnTo>
                <a:lnTo>
                  <a:pt x="1532" y="329"/>
                </a:lnTo>
                <a:lnTo>
                  <a:pt x="1532" y="330"/>
                </a:lnTo>
                <a:lnTo>
                  <a:pt x="1532" y="331"/>
                </a:lnTo>
                <a:lnTo>
                  <a:pt x="1531" y="331"/>
                </a:lnTo>
                <a:lnTo>
                  <a:pt x="1531" y="332"/>
                </a:lnTo>
                <a:lnTo>
                  <a:pt x="1530" y="333"/>
                </a:lnTo>
                <a:lnTo>
                  <a:pt x="1530" y="334"/>
                </a:lnTo>
                <a:lnTo>
                  <a:pt x="1529" y="335"/>
                </a:lnTo>
                <a:lnTo>
                  <a:pt x="1528" y="336"/>
                </a:lnTo>
                <a:lnTo>
                  <a:pt x="1528" y="338"/>
                </a:lnTo>
                <a:lnTo>
                  <a:pt x="1527" y="338"/>
                </a:lnTo>
                <a:lnTo>
                  <a:pt x="1526" y="338"/>
                </a:lnTo>
                <a:lnTo>
                  <a:pt x="1525" y="336"/>
                </a:lnTo>
                <a:lnTo>
                  <a:pt x="1523" y="336"/>
                </a:lnTo>
                <a:lnTo>
                  <a:pt x="1523" y="335"/>
                </a:lnTo>
                <a:lnTo>
                  <a:pt x="1523" y="336"/>
                </a:lnTo>
                <a:lnTo>
                  <a:pt x="1525" y="336"/>
                </a:lnTo>
                <a:lnTo>
                  <a:pt x="1525" y="338"/>
                </a:lnTo>
                <a:lnTo>
                  <a:pt x="1526" y="338"/>
                </a:lnTo>
                <a:lnTo>
                  <a:pt x="1525" y="338"/>
                </a:lnTo>
                <a:lnTo>
                  <a:pt x="1522" y="336"/>
                </a:lnTo>
                <a:lnTo>
                  <a:pt x="1523" y="335"/>
                </a:lnTo>
                <a:lnTo>
                  <a:pt x="1522" y="335"/>
                </a:lnTo>
                <a:lnTo>
                  <a:pt x="1522" y="334"/>
                </a:lnTo>
                <a:lnTo>
                  <a:pt x="1521" y="334"/>
                </a:lnTo>
                <a:lnTo>
                  <a:pt x="1521" y="333"/>
                </a:lnTo>
                <a:lnTo>
                  <a:pt x="1521" y="332"/>
                </a:lnTo>
                <a:lnTo>
                  <a:pt x="1520" y="331"/>
                </a:lnTo>
                <a:lnTo>
                  <a:pt x="1520" y="330"/>
                </a:lnTo>
                <a:lnTo>
                  <a:pt x="1519" y="330"/>
                </a:lnTo>
                <a:lnTo>
                  <a:pt x="1518" y="330"/>
                </a:lnTo>
                <a:lnTo>
                  <a:pt x="1518" y="331"/>
                </a:lnTo>
                <a:lnTo>
                  <a:pt x="1518" y="332"/>
                </a:lnTo>
                <a:lnTo>
                  <a:pt x="1518" y="333"/>
                </a:lnTo>
                <a:lnTo>
                  <a:pt x="1517" y="333"/>
                </a:lnTo>
                <a:lnTo>
                  <a:pt x="1518" y="333"/>
                </a:lnTo>
                <a:lnTo>
                  <a:pt x="1517" y="333"/>
                </a:lnTo>
                <a:lnTo>
                  <a:pt x="1518" y="333"/>
                </a:lnTo>
                <a:lnTo>
                  <a:pt x="1517" y="333"/>
                </a:lnTo>
                <a:lnTo>
                  <a:pt x="1517" y="334"/>
                </a:lnTo>
                <a:lnTo>
                  <a:pt x="1518" y="334"/>
                </a:lnTo>
                <a:lnTo>
                  <a:pt x="1517" y="334"/>
                </a:lnTo>
                <a:lnTo>
                  <a:pt x="1517" y="335"/>
                </a:lnTo>
                <a:lnTo>
                  <a:pt x="1517" y="336"/>
                </a:lnTo>
                <a:lnTo>
                  <a:pt x="1518" y="336"/>
                </a:lnTo>
                <a:lnTo>
                  <a:pt x="1519" y="336"/>
                </a:lnTo>
                <a:lnTo>
                  <a:pt x="1519" y="338"/>
                </a:lnTo>
                <a:lnTo>
                  <a:pt x="1519" y="339"/>
                </a:lnTo>
                <a:lnTo>
                  <a:pt x="1520" y="339"/>
                </a:lnTo>
                <a:lnTo>
                  <a:pt x="1520" y="340"/>
                </a:lnTo>
                <a:lnTo>
                  <a:pt x="1520" y="341"/>
                </a:lnTo>
                <a:lnTo>
                  <a:pt x="1521" y="341"/>
                </a:lnTo>
                <a:lnTo>
                  <a:pt x="1521" y="342"/>
                </a:lnTo>
                <a:lnTo>
                  <a:pt x="1520" y="346"/>
                </a:lnTo>
                <a:lnTo>
                  <a:pt x="1519" y="346"/>
                </a:lnTo>
                <a:lnTo>
                  <a:pt x="1519" y="347"/>
                </a:lnTo>
                <a:lnTo>
                  <a:pt x="1518" y="347"/>
                </a:lnTo>
                <a:lnTo>
                  <a:pt x="1518" y="348"/>
                </a:lnTo>
                <a:lnTo>
                  <a:pt x="1518" y="349"/>
                </a:lnTo>
                <a:lnTo>
                  <a:pt x="1517" y="349"/>
                </a:lnTo>
                <a:lnTo>
                  <a:pt x="1515" y="349"/>
                </a:lnTo>
                <a:lnTo>
                  <a:pt x="1515" y="350"/>
                </a:lnTo>
                <a:lnTo>
                  <a:pt x="1515" y="351"/>
                </a:lnTo>
                <a:lnTo>
                  <a:pt x="1514" y="351"/>
                </a:lnTo>
                <a:lnTo>
                  <a:pt x="1514" y="352"/>
                </a:lnTo>
                <a:lnTo>
                  <a:pt x="1514" y="353"/>
                </a:lnTo>
                <a:lnTo>
                  <a:pt x="1514" y="355"/>
                </a:lnTo>
                <a:lnTo>
                  <a:pt x="1514" y="357"/>
                </a:lnTo>
                <a:lnTo>
                  <a:pt x="1514" y="356"/>
                </a:lnTo>
                <a:lnTo>
                  <a:pt x="1515" y="356"/>
                </a:lnTo>
                <a:lnTo>
                  <a:pt x="1515" y="355"/>
                </a:lnTo>
                <a:lnTo>
                  <a:pt x="1517" y="353"/>
                </a:lnTo>
                <a:lnTo>
                  <a:pt x="1517" y="352"/>
                </a:lnTo>
                <a:lnTo>
                  <a:pt x="1517" y="351"/>
                </a:lnTo>
                <a:lnTo>
                  <a:pt x="1518" y="350"/>
                </a:lnTo>
                <a:lnTo>
                  <a:pt x="1518" y="351"/>
                </a:lnTo>
                <a:lnTo>
                  <a:pt x="1518" y="352"/>
                </a:lnTo>
                <a:lnTo>
                  <a:pt x="1517" y="352"/>
                </a:lnTo>
                <a:lnTo>
                  <a:pt x="1515" y="355"/>
                </a:lnTo>
                <a:lnTo>
                  <a:pt x="1515" y="356"/>
                </a:lnTo>
                <a:lnTo>
                  <a:pt x="1514" y="356"/>
                </a:lnTo>
                <a:lnTo>
                  <a:pt x="1514" y="357"/>
                </a:lnTo>
                <a:lnTo>
                  <a:pt x="1514" y="358"/>
                </a:lnTo>
                <a:lnTo>
                  <a:pt x="1513" y="359"/>
                </a:lnTo>
                <a:lnTo>
                  <a:pt x="1512" y="360"/>
                </a:lnTo>
                <a:lnTo>
                  <a:pt x="1512" y="361"/>
                </a:lnTo>
                <a:lnTo>
                  <a:pt x="1511" y="363"/>
                </a:lnTo>
                <a:lnTo>
                  <a:pt x="1510" y="365"/>
                </a:lnTo>
                <a:lnTo>
                  <a:pt x="1509" y="367"/>
                </a:lnTo>
                <a:lnTo>
                  <a:pt x="1506" y="369"/>
                </a:lnTo>
                <a:lnTo>
                  <a:pt x="1505" y="374"/>
                </a:lnTo>
                <a:lnTo>
                  <a:pt x="1504" y="375"/>
                </a:lnTo>
                <a:lnTo>
                  <a:pt x="1503" y="378"/>
                </a:lnTo>
                <a:lnTo>
                  <a:pt x="1502" y="378"/>
                </a:lnTo>
                <a:lnTo>
                  <a:pt x="1502" y="380"/>
                </a:lnTo>
                <a:lnTo>
                  <a:pt x="1501" y="381"/>
                </a:lnTo>
                <a:lnTo>
                  <a:pt x="1501" y="382"/>
                </a:lnTo>
                <a:lnTo>
                  <a:pt x="1500" y="383"/>
                </a:lnTo>
                <a:lnTo>
                  <a:pt x="1500" y="384"/>
                </a:lnTo>
                <a:lnTo>
                  <a:pt x="1500" y="385"/>
                </a:lnTo>
                <a:lnTo>
                  <a:pt x="1498" y="385"/>
                </a:lnTo>
                <a:lnTo>
                  <a:pt x="1498" y="386"/>
                </a:lnTo>
                <a:lnTo>
                  <a:pt x="1497" y="388"/>
                </a:lnTo>
                <a:lnTo>
                  <a:pt x="1497" y="389"/>
                </a:lnTo>
                <a:lnTo>
                  <a:pt x="1496" y="391"/>
                </a:lnTo>
                <a:lnTo>
                  <a:pt x="1495" y="393"/>
                </a:lnTo>
                <a:lnTo>
                  <a:pt x="1494" y="394"/>
                </a:lnTo>
                <a:lnTo>
                  <a:pt x="1493" y="397"/>
                </a:lnTo>
                <a:lnTo>
                  <a:pt x="1493" y="398"/>
                </a:lnTo>
                <a:lnTo>
                  <a:pt x="1492" y="399"/>
                </a:lnTo>
                <a:lnTo>
                  <a:pt x="1490" y="400"/>
                </a:lnTo>
                <a:lnTo>
                  <a:pt x="1490" y="401"/>
                </a:lnTo>
                <a:lnTo>
                  <a:pt x="1489" y="403"/>
                </a:lnTo>
                <a:lnTo>
                  <a:pt x="1488" y="406"/>
                </a:lnTo>
                <a:lnTo>
                  <a:pt x="1487" y="407"/>
                </a:lnTo>
                <a:lnTo>
                  <a:pt x="1487" y="408"/>
                </a:lnTo>
                <a:lnTo>
                  <a:pt x="1483" y="415"/>
                </a:lnTo>
                <a:lnTo>
                  <a:pt x="1483" y="416"/>
                </a:lnTo>
                <a:lnTo>
                  <a:pt x="1481" y="418"/>
                </a:lnTo>
                <a:lnTo>
                  <a:pt x="1481" y="419"/>
                </a:lnTo>
                <a:lnTo>
                  <a:pt x="1480" y="419"/>
                </a:lnTo>
                <a:lnTo>
                  <a:pt x="1480" y="420"/>
                </a:lnTo>
                <a:lnTo>
                  <a:pt x="1480" y="422"/>
                </a:lnTo>
                <a:lnTo>
                  <a:pt x="1479" y="422"/>
                </a:lnTo>
                <a:lnTo>
                  <a:pt x="1479" y="423"/>
                </a:lnTo>
                <a:lnTo>
                  <a:pt x="1479" y="424"/>
                </a:lnTo>
                <a:lnTo>
                  <a:pt x="1479" y="425"/>
                </a:lnTo>
                <a:lnTo>
                  <a:pt x="1478" y="426"/>
                </a:lnTo>
                <a:lnTo>
                  <a:pt x="1478" y="427"/>
                </a:lnTo>
                <a:lnTo>
                  <a:pt x="1478" y="428"/>
                </a:lnTo>
                <a:lnTo>
                  <a:pt x="1477" y="430"/>
                </a:lnTo>
                <a:lnTo>
                  <a:pt x="1477" y="431"/>
                </a:lnTo>
                <a:lnTo>
                  <a:pt x="1477" y="432"/>
                </a:lnTo>
                <a:lnTo>
                  <a:pt x="1477" y="433"/>
                </a:lnTo>
                <a:lnTo>
                  <a:pt x="1476" y="433"/>
                </a:lnTo>
                <a:lnTo>
                  <a:pt x="1476" y="434"/>
                </a:lnTo>
                <a:lnTo>
                  <a:pt x="1476" y="435"/>
                </a:lnTo>
                <a:lnTo>
                  <a:pt x="1475" y="439"/>
                </a:lnTo>
                <a:lnTo>
                  <a:pt x="1473" y="440"/>
                </a:lnTo>
                <a:lnTo>
                  <a:pt x="1473" y="442"/>
                </a:lnTo>
                <a:lnTo>
                  <a:pt x="1471" y="445"/>
                </a:lnTo>
                <a:lnTo>
                  <a:pt x="1470" y="449"/>
                </a:lnTo>
                <a:lnTo>
                  <a:pt x="1468" y="456"/>
                </a:lnTo>
                <a:lnTo>
                  <a:pt x="1467" y="457"/>
                </a:lnTo>
                <a:lnTo>
                  <a:pt x="1465" y="459"/>
                </a:lnTo>
                <a:lnTo>
                  <a:pt x="1465" y="460"/>
                </a:lnTo>
                <a:lnTo>
                  <a:pt x="1464" y="461"/>
                </a:lnTo>
                <a:lnTo>
                  <a:pt x="1464" y="463"/>
                </a:lnTo>
                <a:lnTo>
                  <a:pt x="1464" y="464"/>
                </a:lnTo>
                <a:lnTo>
                  <a:pt x="1463" y="465"/>
                </a:lnTo>
                <a:lnTo>
                  <a:pt x="1463" y="466"/>
                </a:lnTo>
                <a:lnTo>
                  <a:pt x="1462" y="467"/>
                </a:lnTo>
                <a:lnTo>
                  <a:pt x="1462" y="468"/>
                </a:lnTo>
                <a:lnTo>
                  <a:pt x="1461" y="469"/>
                </a:lnTo>
                <a:lnTo>
                  <a:pt x="1461" y="470"/>
                </a:lnTo>
                <a:lnTo>
                  <a:pt x="1461" y="472"/>
                </a:lnTo>
                <a:lnTo>
                  <a:pt x="1460" y="472"/>
                </a:lnTo>
                <a:lnTo>
                  <a:pt x="1460" y="473"/>
                </a:lnTo>
                <a:lnTo>
                  <a:pt x="1460" y="474"/>
                </a:lnTo>
                <a:lnTo>
                  <a:pt x="1460" y="475"/>
                </a:lnTo>
                <a:lnTo>
                  <a:pt x="1459" y="475"/>
                </a:lnTo>
                <a:lnTo>
                  <a:pt x="1459" y="476"/>
                </a:lnTo>
                <a:lnTo>
                  <a:pt x="1459" y="477"/>
                </a:lnTo>
                <a:lnTo>
                  <a:pt x="1458" y="477"/>
                </a:lnTo>
                <a:lnTo>
                  <a:pt x="1458" y="478"/>
                </a:lnTo>
                <a:lnTo>
                  <a:pt x="1458" y="480"/>
                </a:lnTo>
                <a:lnTo>
                  <a:pt x="1458" y="481"/>
                </a:lnTo>
                <a:lnTo>
                  <a:pt x="1458" y="482"/>
                </a:lnTo>
                <a:lnTo>
                  <a:pt x="1458" y="483"/>
                </a:lnTo>
                <a:lnTo>
                  <a:pt x="1458" y="484"/>
                </a:lnTo>
                <a:lnTo>
                  <a:pt x="1456" y="486"/>
                </a:lnTo>
                <a:lnTo>
                  <a:pt x="1456" y="487"/>
                </a:lnTo>
                <a:lnTo>
                  <a:pt x="1456" y="489"/>
                </a:lnTo>
                <a:lnTo>
                  <a:pt x="1456" y="490"/>
                </a:lnTo>
                <a:lnTo>
                  <a:pt x="1456" y="491"/>
                </a:lnTo>
                <a:lnTo>
                  <a:pt x="1456" y="492"/>
                </a:lnTo>
                <a:lnTo>
                  <a:pt x="1456" y="493"/>
                </a:lnTo>
                <a:lnTo>
                  <a:pt x="1456" y="495"/>
                </a:lnTo>
                <a:lnTo>
                  <a:pt x="1456" y="498"/>
                </a:lnTo>
                <a:lnTo>
                  <a:pt x="1456" y="499"/>
                </a:lnTo>
                <a:lnTo>
                  <a:pt x="1458" y="501"/>
                </a:lnTo>
                <a:lnTo>
                  <a:pt x="1458" y="509"/>
                </a:lnTo>
                <a:lnTo>
                  <a:pt x="1458" y="510"/>
                </a:lnTo>
                <a:lnTo>
                  <a:pt x="1459" y="510"/>
                </a:lnTo>
                <a:lnTo>
                  <a:pt x="1459" y="511"/>
                </a:lnTo>
                <a:lnTo>
                  <a:pt x="1459" y="512"/>
                </a:lnTo>
                <a:lnTo>
                  <a:pt x="1459" y="514"/>
                </a:lnTo>
                <a:lnTo>
                  <a:pt x="1459" y="515"/>
                </a:lnTo>
                <a:lnTo>
                  <a:pt x="1459" y="516"/>
                </a:lnTo>
                <a:lnTo>
                  <a:pt x="1459" y="517"/>
                </a:lnTo>
                <a:lnTo>
                  <a:pt x="1459" y="518"/>
                </a:lnTo>
                <a:lnTo>
                  <a:pt x="1459" y="519"/>
                </a:lnTo>
                <a:lnTo>
                  <a:pt x="1459" y="520"/>
                </a:lnTo>
                <a:lnTo>
                  <a:pt x="1460" y="520"/>
                </a:lnTo>
                <a:lnTo>
                  <a:pt x="1460" y="522"/>
                </a:lnTo>
                <a:lnTo>
                  <a:pt x="1460" y="523"/>
                </a:lnTo>
                <a:lnTo>
                  <a:pt x="1460" y="527"/>
                </a:lnTo>
                <a:lnTo>
                  <a:pt x="1460" y="528"/>
                </a:lnTo>
                <a:lnTo>
                  <a:pt x="1460" y="531"/>
                </a:lnTo>
                <a:lnTo>
                  <a:pt x="1460" y="534"/>
                </a:lnTo>
                <a:lnTo>
                  <a:pt x="1460" y="537"/>
                </a:lnTo>
                <a:lnTo>
                  <a:pt x="1461" y="541"/>
                </a:lnTo>
                <a:lnTo>
                  <a:pt x="1461" y="542"/>
                </a:lnTo>
                <a:lnTo>
                  <a:pt x="1461" y="543"/>
                </a:lnTo>
                <a:lnTo>
                  <a:pt x="1461" y="544"/>
                </a:lnTo>
                <a:lnTo>
                  <a:pt x="1461" y="547"/>
                </a:lnTo>
                <a:lnTo>
                  <a:pt x="1461" y="551"/>
                </a:lnTo>
                <a:lnTo>
                  <a:pt x="1461" y="552"/>
                </a:lnTo>
                <a:lnTo>
                  <a:pt x="1461" y="553"/>
                </a:lnTo>
                <a:lnTo>
                  <a:pt x="1461" y="554"/>
                </a:lnTo>
                <a:lnTo>
                  <a:pt x="1461" y="556"/>
                </a:lnTo>
                <a:lnTo>
                  <a:pt x="1461" y="557"/>
                </a:lnTo>
                <a:lnTo>
                  <a:pt x="1461" y="558"/>
                </a:lnTo>
                <a:lnTo>
                  <a:pt x="1461" y="559"/>
                </a:lnTo>
                <a:lnTo>
                  <a:pt x="1461" y="560"/>
                </a:lnTo>
                <a:lnTo>
                  <a:pt x="1462" y="562"/>
                </a:lnTo>
                <a:lnTo>
                  <a:pt x="1462" y="564"/>
                </a:lnTo>
                <a:lnTo>
                  <a:pt x="1462" y="565"/>
                </a:lnTo>
                <a:lnTo>
                  <a:pt x="1462" y="567"/>
                </a:lnTo>
                <a:lnTo>
                  <a:pt x="1462" y="569"/>
                </a:lnTo>
                <a:lnTo>
                  <a:pt x="1462" y="570"/>
                </a:lnTo>
                <a:lnTo>
                  <a:pt x="1462" y="572"/>
                </a:lnTo>
                <a:lnTo>
                  <a:pt x="1462" y="573"/>
                </a:lnTo>
                <a:lnTo>
                  <a:pt x="1463" y="579"/>
                </a:lnTo>
                <a:lnTo>
                  <a:pt x="1463" y="583"/>
                </a:lnTo>
                <a:lnTo>
                  <a:pt x="1463" y="586"/>
                </a:lnTo>
                <a:lnTo>
                  <a:pt x="1463" y="590"/>
                </a:lnTo>
                <a:lnTo>
                  <a:pt x="1462" y="595"/>
                </a:lnTo>
                <a:lnTo>
                  <a:pt x="1462" y="597"/>
                </a:lnTo>
                <a:lnTo>
                  <a:pt x="1462" y="598"/>
                </a:lnTo>
                <a:lnTo>
                  <a:pt x="1462" y="599"/>
                </a:lnTo>
                <a:lnTo>
                  <a:pt x="1462" y="600"/>
                </a:lnTo>
                <a:lnTo>
                  <a:pt x="1462" y="601"/>
                </a:lnTo>
                <a:lnTo>
                  <a:pt x="1462" y="602"/>
                </a:lnTo>
                <a:lnTo>
                  <a:pt x="1462" y="603"/>
                </a:lnTo>
                <a:lnTo>
                  <a:pt x="1462" y="604"/>
                </a:lnTo>
                <a:lnTo>
                  <a:pt x="1462" y="609"/>
                </a:lnTo>
                <a:lnTo>
                  <a:pt x="1462" y="612"/>
                </a:lnTo>
                <a:lnTo>
                  <a:pt x="1462" y="614"/>
                </a:lnTo>
                <a:lnTo>
                  <a:pt x="1462" y="615"/>
                </a:lnTo>
                <a:lnTo>
                  <a:pt x="1461" y="617"/>
                </a:lnTo>
                <a:lnTo>
                  <a:pt x="1461" y="618"/>
                </a:lnTo>
                <a:lnTo>
                  <a:pt x="1461" y="620"/>
                </a:lnTo>
                <a:lnTo>
                  <a:pt x="1461" y="624"/>
                </a:lnTo>
                <a:lnTo>
                  <a:pt x="1461" y="626"/>
                </a:lnTo>
                <a:lnTo>
                  <a:pt x="1461" y="627"/>
                </a:lnTo>
                <a:lnTo>
                  <a:pt x="1460" y="629"/>
                </a:lnTo>
                <a:lnTo>
                  <a:pt x="1460" y="632"/>
                </a:lnTo>
                <a:lnTo>
                  <a:pt x="1461" y="634"/>
                </a:lnTo>
                <a:lnTo>
                  <a:pt x="1461" y="636"/>
                </a:lnTo>
                <a:lnTo>
                  <a:pt x="1464" y="643"/>
                </a:lnTo>
                <a:lnTo>
                  <a:pt x="1465" y="644"/>
                </a:lnTo>
                <a:lnTo>
                  <a:pt x="1465" y="645"/>
                </a:lnTo>
                <a:lnTo>
                  <a:pt x="1465" y="646"/>
                </a:lnTo>
                <a:lnTo>
                  <a:pt x="1467" y="648"/>
                </a:lnTo>
                <a:lnTo>
                  <a:pt x="1468" y="649"/>
                </a:lnTo>
                <a:lnTo>
                  <a:pt x="1469" y="651"/>
                </a:lnTo>
                <a:lnTo>
                  <a:pt x="1473" y="656"/>
                </a:lnTo>
                <a:lnTo>
                  <a:pt x="1473" y="657"/>
                </a:lnTo>
                <a:lnTo>
                  <a:pt x="1475" y="658"/>
                </a:lnTo>
                <a:lnTo>
                  <a:pt x="1475" y="659"/>
                </a:lnTo>
                <a:lnTo>
                  <a:pt x="1476" y="659"/>
                </a:lnTo>
                <a:lnTo>
                  <a:pt x="1476" y="660"/>
                </a:lnTo>
                <a:lnTo>
                  <a:pt x="1476" y="661"/>
                </a:lnTo>
                <a:lnTo>
                  <a:pt x="1477" y="661"/>
                </a:lnTo>
                <a:lnTo>
                  <a:pt x="1477" y="662"/>
                </a:lnTo>
                <a:lnTo>
                  <a:pt x="1477" y="664"/>
                </a:lnTo>
                <a:lnTo>
                  <a:pt x="1478" y="664"/>
                </a:lnTo>
                <a:lnTo>
                  <a:pt x="1478" y="665"/>
                </a:lnTo>
                <a:lnTo>
                  <a:pt x="1478" y="666"/>
                </a:lnTo>
                <a:lnTo>
                  <a:pt x="1479" y="666"/>
                </a:lnTo>
                <a:lnTo>
                  <a:pt x="1479" y="667"/>
                </a:lnTo>
                <a:lnTo>
                  <a:pt x="1480" y="668"/>
                </a:lnTo>
                <a:lnTo>
                  <a:pt x="1480" y="669"/>
                </a:lnTo>
                <a:lnTo>
                  <a:pt x="1480" y="670"/>
                </a:lnTo>
                <a:lnTo>
                  <a:pt x="1480" y="671"/>
                </a:lnTo>
                <a:lnTo>
                  <a:pt x="1481" y="673"/>
                </a:lnTo>
                <a:lnTo>
                  <a:pt x="1481" y="674"/>
                </a:lnTo>
                <a:lnTo>
                  <a:pt x="1481" y="675"/>
                </a:lnTo>
                <a:lnTo>
                  <a:pt x="1483" y="676"/>
                </a:lnTo>
                <a:lnTo>
                  <a:pt x="1483" y="677"/>
                </a:lnTo>
                <a:lnTo>
                  <a:pt x="1483" y="678"/>
                </a:lnTo>
                <a:lnTo>
                  <a:pt x="1484" y="679"/>
                </a:lnTo>
                <a:lnTo>
                  <a:pt x="1484" y="681"/>
                </a:lnTo>
                <a:lnTo>
                  <a:pt x="1484" y="682"/>
                </a:lnTo>
                <a:lnTo>
                  <a:pt x="1485" y="682"/>
                </a:lnTo>
                <a:lnTo>
                  <a:pt x="1485" y="683"/>
                </a:lnTo>
                <a:lnTo>
                  <a:pt x="1485" y="684"/>
                </a:lnTo>
                <a:lnTo>
                  <a:pt x="1485" y="685"/>
                </a:lnTo>
                <a:lnTo>
                  <a:pt x="1485" y="686"/>
                </a:lnTo>
                <a:lnTo>
                  <a:pt x="1485" y="687"/>
                </a:lnTo>
                <a:lnTo>
                  <a:pt x="1485" y="690"/>
                </a:lnTo>
                <a:lnTo>
                  <a:pt x="1485" y="692"/>
                </a:lnTo>
                <a:lnTo>
                  <a:pt x="1485" y="694"/>
                </a:lnTo>
                <a:lnTo>
                  <a:pt x="1485" y="699"/>
                </a:lnTo>
                <a:lnTo>
                  <a:pt x="1485" y="708"/>
                </a:lnTo>
                <a:lnTo>
                  <a:pt x="1484" y="713"/>
                </a:lnTo>
                <a:lnTo>
                  <a:pt x="1483" y="715"/>
                </a:lnTo>
                <a:lnTo>
                  <a:pt x="1481" y="716"/>
                </a:lnTo>
                <a:lnTo>
                  <a:pt x="1481" y="717"/>
                </a:lnTo>
                <a:lnTo>
                  <a:pt x="1480" y="718"/>
                </a:lnTo>
                <a:lnTo>
                  <a:pt x="1481" y="718"/>
                </a:lnTo>
                <a:lnTo>
                  <a:pt x="1480" y="718"/>
                </a:lnTo>
                <a:lnTo>
                  <a:pt x="1480" y="720"/>
                </a:lnTo>
                <a:lnTo>
                  <a:pt x="1479" y="719"/>
                </a:lnTo>
                <a:lnTo>
                  <a:pt x="1479" y="720"/>
                </a:lnTo>
                <a:lnTo>
                  <a:pt x="1478" y="721"/>
                </a:lnTo>
                <a:lnTo>
                  <a:pt x="1475" y="724"/>
                </a:lnTo>
                <a:lnTo>
                  <a:pt x="1473" y="725"/>
                </a:lnTo>
                <a:lnTo>
                  <a:pt x="1472" y="725"/>
                </a:lnTo>
                <a:lnTo>
                  <a:pt x="1472" y="726"/>
                </a:lnTo>
                <a:lnTo>
                  <a:pt x="1471" y="726"/>
                </a:lnTo>
                <a:lnTo>
                  <a:pt x="1471" y="727"/>
                </a:lnTo>
                <a:lnTo>
                  <a:pt x="1469" y="727"/>
                </a:lnTo>
                <a:lnTo>
                  <a:pt x="1469" y="728"/>
                </a:lnTo>
                <a:lnTo>
                  <a:pt x="1468" y="728"/>
                </a:lnTo>
                <a:lnTo>
                  <a:pt x="1467" y="729"/>
                </a:lnTo>
                <a:lnTo>
                  <a:pt x="1465" y="731"/>
                </a:lnTo>
                <a:lnTo>
                  <a:pt x="1464" y="732"/>
                </a:lnTo>
                <a:lnTo>
                  <a:pt x="1463" y="733"/>
                </a:lnTo>
                <a:lnTo>
                  <a:pt x="1462" y="733"/>
                </a:lnTo>
                <a:lnTo>
                  <a:pt x="1462" y="734"/>
                </a:lnTo>
                <a:lnTo>
                  <a:pt x="1461" y="735"/>
                </a:lnTo>
                <a:lnTo>
                  <a:pt x="1460" y="735"/>
                </a:lnTo>
                <a:lnTo>
                  <a:pt x="1459" y="736"/>
                </a:lnTo>
                <a:lnTo>
                  <a:pt x="1458" y="737"/>
                </a:lnTo>
                <a:lnTo>
                  <a:pt x="1456" y="738"/>
                </a:lnTo>
                <a:lnTo>
                  <a:pt x="1456" y="740"/>
                </a:lnTo>
                <a:lnTo>
                  <a:pt x="1455" y="741"/>
                </a:lnTo>
                <a:lnTo>
                  <a:pt x="1455" y="740"/>
                </a:lnTo>
                <a:lnTo>
                  <a:pt x="1454" y="742"/>
                </a:lnTo>
                <a:lnTo>
                  <a:pt x="1453" y="743"/>
                </a:lnTo>
                <a:lnTo>
                  <a:pt x="1452" y="745"/>
                </a:lnTo>
                <a:lnTo>
                  <a:pt x="1450" y="749"/>
                </a:lnTo>
                <a:lnTo>
                  <a:pt x="1448" y="751"/>
                </a:lnTo>
                <a:lnTo>
                  <a:pt x="1448" y="752"/>
                </a:lnTo>
                <a:lnTo>
                  <a:pt x="1452" y="754"/>
                </a:lnTo>
                <a:lnTo>
                  <a:pt x="1452" y="755"/>
                </a:lnTo>
                <a:lnTo>
                  <a:pt x="1447" y="753"/>
                </a:lnTo>
                <a:lnTo>
                  <a:pt x="1447" y="754"/>
                </a:lnTo>
                <a:lnTo>
                  <a:pt x="1446" y="755"/>
                </a:lnTo>
                <a:lnTo>
                  <a:pt x="1446" y="757"/>
                </a:lnTo>
                <a:lnTo>
                  <a:pt x="1446" y="758"/>
                </a:lnTo>
                <a:lnTo>
                  <a:pt x="1445" y="759"/>
                </a:lnTo>
                <a:lnTo>
                  <a:pt x="1445" y="760"/>
                </a:lnTo>
                <a:lnTo>
                  <a:pt x="1445" y="761"/>
                </a:lnTo>
                <a:lnTo>
                  <a:pt x="1444" y="762"/>
                </a:lnTo>
                <a:lnTo>
                  <a:pt x="1444" y="763"/>
                </a:lnTo>
                <a:lnTo>
                  <a:pt x="1443" y="765"/>
                </a:lnTo>
                <a:lnTo>
                  <a:pt x="1443" y="766"/>
                </a:lnTo>
                <a:lnTo>
                  <a:pt x="1442" y="768"/>
                </a:lnTo>
                <a:lnTo>
                  <a:pt x="1438" y="773"/>
                </a:lnTo>
                <a:lnTo>
                  <a:pt x="1436" y="776"/>
                </a:lnTo>
                <a:lnTo>
                  <a:pt x="1435" y="776"/>
                </a:lnTo>
                <a:lnTo>
                  <a:pt x="1435" y="777"/>
                </a:lnTo>
                <a:lnTo>
                  <a:pt x="1434" y="777"/>
                </a:lnTo>
                <a:lnTo>
                  <a:pt x="1434" y="778"/>
                </a:lnTo>
                <a:lnTo>
                  <a:pt x="1433" y="778"/>
                </a:lnTo>
                <a:lnTo>
                  <a:pt x="1431" y="779"/>
                </a:lnTo>
                <a:lnTo>
                  <a:pt x="1430" y="779"/>
                </a:lnTo>
                <a:lnTo>
                  <a:pt x="1430" y="780"/>
                </a:lnTo>
                <a:lnTo>
                  <a:pt x="1429" y="780"/>
                </a:lnTo>
                <a:lnTo>
                  <a:pt x="1428" y="780"/>
                </a:lnTo>
                <a:lnTo>
                  <a:pt x="1428" y="782"/>
                </a:lnTo>
                <a:lnTo>
                  <a:pt x="1427" y="782"/>
                </a:lnTo>
                <a:lnTo>
                  <a:pt x="1427" y="783"/>
                </a:lnTo>
                <a:lnTo>
                  <a:pt x="1426" y="783"/>
                </a:lnTo>
                <a:lnTo>
                  <a:pt x="1425" y="783"/>
                </a:lnTo>
                <a:lnTo>
                  <a:pt x="1425" y="784"/>
                </a:lnTo>
                <a:lnTo>
                  <a:pt x="1423" y="784"/>
                </a:lnTo>
                <a:lnTo>
                  <a:pt x="1423" y="785"/>
                </a:lnTo>
                <a:lnTo>
                  <a:pt x="1422" y="785"/>
                </a:lnTo>
                <a:lnTo>
                  <a:pt x="1422" y="786"/>
                </a:lnTo>
                <a:lnTo>
                  <a:pt x="1421" y="786"/>
                </a:lnTo>
                <a:lnTo>
                  <a:pt x="1421" y="787"/>
                </a:lnTo>
                <a:lnTo>
                  <a:pt x="1420" y="787"/>
                </a:lnTo>
                <a:lnTo>
                  <a:pt x="1420" y="788"/>
                </a:lnTo>
                <a:lnTo>
                  <a:pt x="1419" y="788"/>
                </a:lnTo>
                <a:lnTo>
                  <a:pt x="1419" y="790"/>
                </a:lnTo>
                <a:lnTo>
                  <a:pt x="1419" y="791"/>
                </a:lnTo>
                <a:lnTo>
                  <a:pt x="1418" y="792"/>
                </a:lnTo>
                <a:lnTo>
                  <a:pt x="1418" y="799"/>
                </a:lnTo>
                <a:lnTo>
                  <a:pt x="1418" y="800"/>
                </a:lnTo>
                <a:lnTo>
                  <a:pt x="1418" y="803"/>
                </a:lnTo>
                <a:lnTo>
                  <a:pt x="1419" y="807"/>
                </a:lnTo>
                <a:lnTo>
                  <a:pt x="1419" y="809"/>
                </a:lnTo>
                <a:lnTo>
                  <a:pt x="1423" y="808"/>
                </a:lnTo>
                <a:lnTo>
                  <a:pt x="1425" y="808"/>
                </a:lnTo>
                <a:lnTo>
                  <a:pt x="1426" y="810"/>
                </a:lnTo>
                <a:lnTo>
                  <a:pt x="1426" y="811"/>
                </a:lnTo>
                <a:lnTo>
                  <a:pt x="1425" y="811"/>
                </a:lnTo>
                <a:lnTo>
                  <a:pt x="1422" y="812"/>
                </a:lnTo>
                <a:lnTo>
                  <a:pt x="1422" y="813"/>
                </a:lnTo>
                <a:lnTo>
                  <a:pt x="1421" y="813"/>
                </a:lnTo>
                <a:lnTo>
                  <a:pt x="1421" y="815"/>
                </a:lnTo>
                <a:lnTo>
                  <a:pt x="1422" y="819"/>
                </a:lnTo>
                <a:lnTo>
                  <a:pt x="1423" y="822"/>
                </a:lnTo>
                <a:lnTo>
                  <a:pt x="1425" y="824"/>
                </a:lnTo>
                <a:lnTo>
                  <a:pt x="1425" y="822"/>
                </a:lnTo>
                <a:lnTo>
                  <a:pt x="1423" y="821"/>
                </a:lnTo>
                <a:lnTo>
                  <a:pt x="1425" y="821"/>
                </a:lnTo>
                <a:lnTo>
                  <a:pt x="1425" y="820"/>
                </a:lnTo>
                <a:lnTo>
                  <a:pt x="1425" y="822"/>
                </a:lnTo>
                <a:lnTo>
                  <a:pt x="1425" y="824"/>
                </a:lnTo>
                <a:lnTo>
                  <a:pt x="1426" y="824"/>
                </a:lnTo>
                <a:lnTo>
                  <a:pt x="1425" y="825"/>
                </a:lnTo>
                <a:lnTo>
                  <a:pt x="1425" y="824"/>
                </a:lnTo>
                <a:lnTo>
                  <a:pt x="1423" y="824"/>
                </a:lnTo>
                <a:lnTo>
                  <a:pt x="1425" y="824"/>
                </a:lnTo>
                <a:lnTo>
                  <a:pt x="1425" y="825"/>
                </a:lnTo>
                <a:lnTo>
                  <a:pt x="1426" y="825"/>
                </a:lnTo>
                <a:lnTo>
                  <a:pt x="1426" y="826"/>
                </a:lnTo>
                <a:lnTo>
                  <a:pt x="1426" y="830"/>
                </a:lnTo>
                <a:lnTo>
                  <a:pt x="1426" y="832"/>
                </a:lnTo>
                <a:lnTo>
                  <a:pt x="1423" y="833"/>
                </a:lnTo>
                <a:lnTo>
                  <a:pt x="1423" y="836"/>
                </a:lnTo>
                <a:lnTo>
                  <a:pt x="1421" y="840"/>
                </a:lnTo>
                <a:lnTo>
                  <a:pt x="1420" y="842"/>
                </a:lnTo>
                <a:lnTo>
                  <a:pt x="1418" y="844"/>
                </a:lnTo>
                <a:lnTo>
                  <a:pt x="1417" y="846"/>
                </a:lnTo>
                <a:lnTo>
                  <a:pt x="1415" y="849"/>
                </a:lnTo>
                <a:lnTo>
                  <a:pt x="1413" y="852"/>
                </a:lnTo>
                <a:lnTo>
                  <a:pt x="1410" y="855"/>
                </a:lnTo>
                <a:lnTo>
                  <a:pt x="1405" y="860"/>
                </a:lnTo>
                <a:lnTo>
                  <a:pt x="1403" y="862"/>
                </a:lnTo>
                <a:lnTo>
                  <a:pt x="1401" y="867"/>
                </a:lnTo>
                <a:lnTo>
                  <a:pt x="1398" y="870"/>
                </a:lnTo>
                <a:lnTo>
                  <a:pt x="1395" y="874"/>
                </a:lnTo>
                <a:lnTo>
                  <a:pt x="1394" y="877"/>
                </a:lnTo>
                <a:lnTo>
                  <a:pt x="1393" y="879"/>
                </a:lnTo>
                <a:lnTo>
                  <a:pt x="1392" y="882"/>
                </a:lnTo>
                <a:lnTo>
                  <a:pt x="1389" y="885"/>
                </a:lnTo>
                <a:lnTo>
                  <a:pt x="1387" y="888"/>
                </a:lnTo>
                <a:lnTo>
                  <a:pt x="1384" y="892"/>
                </a:lnTo>
                <a:lnTo>
                  <a:pt x="1381" y="896"/>
                </a:lnTo>
                <a:lnTo>
                  <a:pt x="1379" y="900"/>
                </a:lnTo>
                <a:lnTo>
                  <a:pt x="1375" y="907"/>
                </a:lnTo>
                <a:lnTo>
                  <a:pt x="1370" y="913"/>
                </a:lnTo>
                <a:lnTo>
                  <a:pt x="1363" y="920"/>
                </a:lnTo>
                <a:lnTo>
                  <a:pt x="1363" y="921"/>
                </a:lnTo>
                <a:lnTo>
                  <a:pt x="1361" y="924"/>
                </a:lnTo>
                <a:lnTo>
                  <a:pt x="1358" y="927"/>
                </a:lnTo>
                <a:lnTo>
                  <a:pt x="1356" y="929"/>
                </a:lnTo>
                <a:lnTo>
                  <a:pt x="1355" y="930"/>
                </a:lnTo>
                <a:lnTo>
                  <a:pt x="1353" y="933"/>
                </a:lnTo>
                <a:lnTo>
                  <a:pt x="1352" y="934"/>
                </a:lnTo>
                <a:lnTo>
                  <a:pt x="1352" y="935"/>
                </a:lnTo>
                <a:lnTo>
                  <a:pt x="1351" y="935"/>
                </a:lnTo>
                <a:lnTo>
                  <a:pt x="1351" y="936"/>
                </a:lnTo>
                <a:lnTo>
                  <a:pt x="1350" y="937"/>
                </a:lnTo>
                <a:lnTo>
                  <a:pt x="1348" y="939"/>
                </a:lnTo>
                <a:lnTo>
                  <a:pt x="1346" y="943"/>
                </a:lnTo>
                <a:lnTo>
                  <a:pt x="1344" y="946"/>
                </a:lnTo>
                <a:lnTo>
                  <a:pt x="1343" y="949"/>
                </a:lnTo>
                <a:lnTo>
                  <a:pt x="1342" y="951"/>
                </a:lnTo>
                <a:lnTo>
                  <a:pt x="1341" y="952"/>
                </a:lnTo>
                <a:lnTo>
                  <a:pt x="1339" y="953"/>
                </a:lnTo>
                <a:lnTo>
                  <a:pt x="1337" y="955"/>
                </a:lnTo>
                <a:lnTo>
                  <a:pt x="1335" y="959"/>
                </a:lnTo>
                <a:lnTo>
                  <a:pt x="1335" y="960"/>
                </a:lnTo>
                <a:lnTo>
                  <a:pt x="1334" y="959"/>
                </a:lnTo>
                <a:lnTo>
                  <a:pt x="1333" y="962"/>
                </a:lnTo>
                <a:lnTo>
                  <a:pt x="1331" y="963"/>
                </a:lnTo>
                <a:lnTo>
                  <a:pt x="1331" y="964"/>
                </a:lnTo>
                <a:lnTo>
                  <a:pt x="1330" y="966"/>
                </a:lnTo>
                <a:lnTo>
                  <a:pt x="1327" y="970"/>
                </a:lnTo>
                <a:lnTo>
                  <a:pt x="1323" y="976"/>
                </a:lnTo>
                <a:lnTo>
                  <a:pt x="1322" y="977"/>
                </a:lnTo>
                <a:lnTo>
                  <a:pt x="1320" y="980"/>
                </a:lnTo>
                <a:lnTo>
                  <a:pt x="1309" y="999"/>
                </a:lnTo>
                <a:lnTo>
                  <a:pt x="1308" y="1000"/>
                </a:lnTo>
                <a:lnTo>
                  <a:pt x="1306" y="1001"/>
                </a:lnTo>
                <a:lnTo>
                  <a:pt x="1306" y="1002"/>
                </a:lnTo>
                <a:lnTo>
                  <a:pt x="1306" y="1003"/>
                </a:lnTo>
                <a:lnTo>
                  <a:pt x="1306" y="1004"/>
                </a:lnTo>
                <a:lnTo>
                  <a:pt x="1305" y="1004"/>
                </a:lnTo>
                <a:lnTo>
                  <a:pt x="1305" y="1005"/>
                </a:lnTo>
                <a:lnTo>
                  <a:pt x="1304" y="1005"/>
                </a:lnTo>
                <a:lnTo>
                  <a:pt x="1304" y="1006"/>
                </a:lnTo>
                <a:lnTo>
                  <a:pt x="1303" y="1008"/>
                </a:lnTo>
                <a:lnTo>
                  <a:pt x="1303" y="1009"/>
                </a:lnTo>
                <a:lnTo>
                  <a:pt x="1302" y="1009"/>
                </a:lnTo>
                <a:lnTo>
                  <a:pt x="1302" y="1010"/>
                </a:lnTo>
                <a:lnTo>
                  <a:pt x="1301" y="1011"/>
                </a:lnTo>
                <a:lnTo>
                  <a:pt x="1301" y="1012"/>
                </a:lnTo>
                <a:lnTo>
                  <a:pt x="1300" y="1013"/>
                </a:lnTo>
                <a:lnTo>
                  <a:pt x="1299" y="1013"/>
                </a:lnTo>
                <a:lnTo>
                  <a:pt x="1299" y="1014"/>
                </a:lnTo>
                <a:lnTo>
                  <a:pt x="1297" y="1016"/>
                </a:lnTo>
                <a:lnTo>
                  <a:pt x="1297" y="1017"/>
                </a:lnTo>
                <a:lnTo>
                  <a:pt x="1296" y="1017"/>
                </a:lnTo>
                <a:lnTo>
                  <a:pt x="1296" y="1018"/>
                </a:lnTo>
                <a:lnTo>
                  <a:pt x="1295" y="1020"/>
                </a:lnTo>
                <a:lnTo>
                  <a:pt x="1295" y="1019"/>
                </a:lnTo>
                <a:lnTo>
                  <a:pt x="1295" y="1020"/>
                </a:lnTo>
                <a:lnTo>
                  <a:pt x="1294" y="1020"/>
                </a:lnTo>
                <a:lnTo>
                  <a:pt x="1294" y="1021"/>
                </a:lnTo>
                <a:lnTo>
                  <a:pt x="1295" y="1021"/>
                </a:lnTo>
                <a:lnTo>
                  <a:pt x="1296" y="1022"/>
                </a:lnTo>
                <a:lnTo>
                  <a:pt x="1295" y="1022"/>
                </a:lnTo>
                <a:lnTo>
                  <a:pt x="1294" y="1021"/>
                </a:lnTo>
                <a:lnTo>
                  <a:pt x="1293" y="1022"/>
                </a:lnTo>
                <a:lnTo>
                  <a:pt x="1293" y="1023"/>
                </a:lnTo>
                <a:lnTo>
                  <a:pt x="1294" y="1023"/>
                </a:lnTo>
                <a:lnTo>
                  <a:pt x="1293" y="1023"/>
                </a:lnTo>
                <a:lnTo>
                  <a:pt x="1293" y="1025"/>
                </a:lnTo>
                <a:lnTo>
                  <a:pt x="1292" y="1026"/>
                </a:lnTo>
                <a:lnTo>
                  <a:pt x="1292" y="1027"/>
                </a:lnTo>
                <a:lnTo>
                  <a:pt x="1292" y="1028"/>
                </a:lnTo>
                <a:lnTo>
                  <a:pt x="1291" y="1029"/>
                </a:lnTo>
                <a:lnTo>
                  <a:pt x="1291" y="1030"/>
                </a:lnTo>
                <a:lnTo>
                  <a:pt x="1291" y="1031"/>
                </a:lnTo>
                <a:lnTo>
                  <a:pt x="1289" y="1035"/>
                </a:lnTo>
                <a:lnTo>
                  <a:pt x="1289" y="1036"/>
                </a:lnTo>
                <a:lnTo>
                  <a:pt x="1289" y="1037"/>
                </a:lnTo>
                <a:lnTo>
                  <a:pt x="1289" y="1039"/>
                </a:lnTo>
                <a:lnTo>
                  <a:pt x="1288" y="1042"/>
                </a:lnTo>
                <a:lnTo>
                  <a:pt x="1289" y="1042"/>
                </a:lnTo>
                <a:lnTo>
                  <a:pt x="1289" y="1043"/>
                </a:lnTo>
                <a:lnTo>
                  <a:pt x="1289" y="1044"/>
                </a:lnTo>
                <a:lnTo>
                  <a:pt x="1288" y="1044"/>
                </a:lnTo>
                <a:lnTo>
                  <a:pt x="1288" y="1045"/>
                </a:lnTo>
                <a:lnTo>
                  <a:pt x="1288" y="1046"/>
                </a:lnTo>
                <a:lnTo>
                  <a:pt x="1287" y="1051"/>
                </a:lnTo>
                <a:lnTo>
                  <a:pt x="1287" y="1052"/>
                </a:lnTo>
                <a:lnTo>
                  <a:pt x="1287" y="1053"/>
                </a:lnTo>
                <a:lnTo>
                  <a:pt x="1287" y="1054"/>
                </a:lnTo>
                <a:lnTo>
                  <a:pt x="1287" y="1055"/>
                </a:lnTo>
                <a:lnTo>
                  <a:pt x="1287" y="1056"/>
                </a:lnTo>
                <a:lnTo>
                  <a:pt x="1287" y="1058"/>
                </a:lnTo>
                <a:lnTo>
                  <a:pt x="1287" y="1059"/>
                </a:lnTo>
                <a:lnTo>
                  <a:pt x="1287" y="1060"/>
                </a:lnTo>
                <a:lnTo>
                  <a:pt x="1287" y="1066"/>
                </a:lnTo>
                <a:lnTo>
                  <a:pt x="1287" y="1067"/>
                </a:lnTo>
                <a:lnTo>
                  <a:pt x="1288" y="1071"/>
                </a:lnTo>
                <a:lnTo>
                  <a:pt x="1287" y="1071"/>
                </a:lnTo>
                <a:lnTo>
                  <a:pt x="1286" y="1071"/>
                </a:lnTo>
                <a:lnTo>
                  <a:pt x="1279" y="1067"/>
                </a:lnTo>
                <a:lnTo>
                  <a:pt x="1279" y="1068"/>
                </a:lnTo>
                <a:lnTo>
                  <a:pt x="1280" y="1069"/>
                </a:lnTo>
                <a:lnTo>
                  <a:pt x="1279" y="1068"/>
                </a:lnTo>
                <a:lnTo>
                  <a:pt x="1278" y="1069"/>
                </a:lnTo>
                <a:lnTo>
                  <a:pt x="1279" y="1069"/>
                </a:lnTo>
                <a:lnTo>
                  <a:pt x="1280" y="1070"/>
                </a:lnTo>
                <a:lnTo>
                  <a:pt x="1279" y="1069"/>
                </a:lnTo>
                <a:lnTo>
                  <a:pt x="1278" y="1069"/>
                </a:lnTo>
                <a:lnTo>
                  <a:pt x="1278" y="1070"/>
                </a:lnTo>
                <a:lnTo>
                  <a:pt x="1278" y="1071"/>
                </a:lnTo>
                <a:lnTo>
                  <a:pt x="1279" y="1070"/>
                </a:lnTo>
                <a:lnTo>
                  <a:pt x="1279" y="1071"/>
                </a:lnTo>
                <a:lnTo>
                  <a:pt x="1280" y="1071"/>
                </a:lnTo>
                <a:lnTo>
                  <a:pt x="1279" y="1071"/>
                </a:lnTo>
                <a:lnTo>
                  <a:pt x="1280" y="1071"/>
                </a:lnTo>
                <a:lnTo>
                  <a:pt x="1280" y="1072"/>
                </a:lnTo>
                <a:lnTo>
                  <a:pt x="1280" y="1071"/>
                </a:lnTo>
                <a:lnTo>
                  <a:pt x="1284" y="1073"/>
                </a:lnTo>
                <a:lnTo>
                  <a:pt x="1285" y="1075"/>
                </a:lnTo>
                <a:lnTo>
                  <a:pt x="1286" y="1072"/>
                </a:lnTo>
                <a:lnTo>
                  <a:pt x="1285" y="1075"/>
                </a:lnTo>
                <a:lnTo>
                  <a:pt x="1286" y="1075"/>
                </a:lnTo>
                <a:lnTo>
                  <a:pt x="1286" y="1076"/>
                </a:lnTo>
                <a:lnTo>
                  <a:pt x="1286" y="1075"/>
                </a:lnTo>
                <a:lnTo>
                  <a:pt x="1285" y="1075"/>
                </a:lnTo>
                <a:lnTo>
                  <a:pt x="1286" y="1075"/>
                </a:lnTo>
                <a:lnTo>
                  <a:pt x="1285" y="1075"/>
                </a:lnTo>
                <a:lnTo>
                  <a:pt x="1284" y="1075"/>
                </a:lnTo>
                <a:lnTo>
                  <a:pt x="1284" y="1076"/>
                </a:lnTo>
                <a:lnTo>
                  <a:pt x="1283" y="1076"/>
                </a:lnTo>
                <a:lnTo>
                  <a:pt x="1279" y="1073"/>
                </a:lnTo>
                <a:lnTo>
                  <a:pt x="1279" y="1075"/>
                </a:lnTo>
                <a:lnTo>
                  <a:pt x="1279" y="1076"/>
                </a:lnTo>
                <a:lnTo>
                  <a:pt x="1279" y="1077"/>
                </a:lnTo>
                <a:lnTo>
                  <a:pt x="1279" y="1078"/>
                </a:lnTo>
                <a:lnTo>
                  <a:pt x="1280" y="1079"/>
                </a:lnTo>
                <a:lnTo>
                  <a:pt x="1280" y="1080"/>
                </a:lnTo>
                <a:lnTo>
                  <a:pt x="1280" y="1081"/>
                </a:lnTo>
                <a:lnTo>
                  <a:pt x="1280" y="1083"/>
                </a:lnTo>
                <a:lnTo>
                  <a:pt x="1280" y="1084"/>
                </a:lnTo>
                <a:lnTo>
                  <a:pt x="1281" y="1084"/>
                </a:lnTo>
                <a:lnTo>
                  <a:pt x="1281" y="1085"/>
                </a:lnTo>
                <a:lnTo>
                  <a:pt x="1281" y="1086"/>
                </a:lnTo>
                <a:lnTo>
                  <a:pt x="1283" y="1086"/>
                </a:lnTo>
                <a:lnTo>
                  <a:pt x="1283" y="1087"/>
                </a:lnTo>
                <a:lnTo>
                  <a:pt x="1281" y="1087"/>
                </a:lnTo>
                <a:lnTo>
                  <a:pt x="1281" y="1089"/>
                </a:lnTo>
                <a:lnTo>
                  <a:pt x="1283" y="1092"/>
                </a:lnTo>
                <a:lnTo>
                  <a:pt x="1283" y="1093"/>
                </a:lnTo>
                <a:lnTo>
                  <a:pt x="1283" y="1095"/>
                </a:lnTo>
                <a:lnTo>
                  <a:pt x="1284" y="1097"/>
                </a:lnTo>
                <a:lnTo>
                  <a:pt x="1284" y="1098"/>
                </a:lnTo>
                <a:lnTo>
                  <a:pt x="1285" y="1100"/>
                </a:lnTo>
                <a:lnTo>
                  <a:pt x="1285" y="1101"/>
                </a:lnTo>
                <a:lnTo>
                  <a:pt x="1286" y="1101"/>
                </a:lnTo>
                <a:lnTo>
                  <a:pt x="1286" y="1102"/>
                </a:lnTo>
                <a:lnTo>
                  <a:pt x="1287" y="1102"/>
                </a:lnTo>
                <a:lnTo>
                  <a:pt x="1287" y="1103"/>
                </a:lnTo>
                <a:lnTo>
                  <a:pt x="1288" y="1103"/>
                </a:lnTo>
                <a:lnTo>
                  <a:pt x="1288" y="1104"/>
                </a:lnTo>
                <a:lnTo>
                  <a:pt x="1289" y="1104"/>
                </a:lnTo>
                <a:lnTo>
                  <a:pt x="1289" y="1105"/>
                </a:lnTo>
                <a:lnTo>
                  <a:pt x="1291" y="1105"/>
                </a:lnTo>
                <a:lnTo>
                  <a:pt x="1291" y="1106"/>
                </a:lnTo>
                <a:lnTo>
                  <a:pt x="1292" y="1108"/>
                </a:lnTo>
                <a:lnTo>
                  <a:pt x="1292" y="1109"/>
                </a:lnTo>
                <a:lnTo>
                  <a:pt x="1292" y="1110"/>
                </a:lnTo>
                <a:lnTo>
                  <a:pt x="1293" y="1110"/>
                </a:lnTo>
                <a:lnTo>
                  <a:pt x="1293" y="1111"/>
                </a:lnTo>
                <a:lnTo>
                  <a:pt x="1293" y="1112"/>
                </a:lnTo>
                <a:lnTo>
                  <a:pt x="1293" y="1113"/>
                </a:lnTo>
                <a:lnTo>
                  <a:pt x="1293" y="1114"/>
                </a:lnTo>
                <a:lnTo>
                  <a:pt x="1293" y="1115"/>
                </a:lnTo>
                <a:lnTo>
                  <a:pt x="1292" y="1118"/>
                </a:lnTo>
                <a:lnTo>
                  <a:pt x="1292" y="1119"/>
                </a:lnTo>
                <a:lnTo>
                  <a:pt x="1292" y="1121"/>
                </a:lnTo>
                <a:lnTo>
                  <a:pt x="1293" y="1121"/>
                </a:lnTo>
                <a:lnTo>
                  <a:pt x="1292" y="1126"/>
                </a:lnTo>
                <a:lnTo>
                  <a:pt x="1292" y="1127"/>
                </a:lnTo>
                <a:lnTo>
                  <a:pt x="1292" y="1128"/>
                </a:lnTo>
                <a:lnTo>
                  <a:pt x="1292" y="1129"/>
                </a:lnTo>
                <a:lnTo>
                  <a:pt x="1291" y="1130"/>
                </a:lnTo>
                <a:lnTo>
                  <a:pt x="1291" y="1131"/>
                </a:lnTo>
                <a:lnTo>
                  <a:pt x="1291" y="1133"/>
                </a:lnTo>
                <a:lnTo>
                  <a:pt x="1291" y="1134"/>
                </a:lnTo>
                <a:lnTo>
                  <a:pt x="1291" y="1135"/>
                </a:lnTo>
                <a:lnTo>
                  <a:pt x="1289" y="1136"/>
                </a:lnTo>
                <a:lnTo>
                  <a:pt x="1289" y="1137"/>
                </a:lnTo>
                <a:lnTo>
                  <a:pt x="1289" y="1138"/>
                </a:lnTo>
                <a:lnTo>
                  <a:pt x="1289" y="1140"/>
                </a:lnTo>
                <a:lnTo>
                  <a:pt x="1289" y="1142"/>
                </a:lnTo>
                <a:lnTo>
                  <a:pt x="1288" y="1143"/>
                </a:lnTo>
                <a:lnTo>
                  <a:pt x="1288" y="1144"/>
                </a:lnTo>
                <a:lnTo>
                  <a:pt x="1288" y="1145"/>
                </a:lnTo>
                <a:lnTo>
                  <a:pt x="1288" y="1146"/>
                </a:lnTo>
                <a:lnTo>
                  <a:pt x="1287" y="1148"/>
                </a:lnTo>
                <a:lnTo>
                  <a:pt x="1286" y="1159"/>
                </a:lnTo>
                <a:lnTo>
                  <a:pt x="1286" y="1161"/>
                </a:lnTo>
                <a:lnTo>
                  <a:pt x="1285" y="1163"/>
                </a:lnTo>
                <a:lnTo>
                  <a:pt x="1285" y="1165"/>
                </a:lnTo>
                <a:lnTo>
                  <a:pt x="1284" y="1169"/>
                </a:lnTo>
                <a:lnTo>
                  <a:pt x="1284" y="1171"/>
                </a:lnTo>
                <a:lnTo>
                  <a:pt x="1283" y="1173"/>
                </a:lnTo>
                <a:lnTo>
                  <a:pt x="1283" y="1177"/>
                </a:lnTo>
                <a:lnTo>
                  <a:pt x="1281" y="1179"/>
                </a:lnTo>
                <a:lnTo>
                  <a:pt x="1280" y="1182"/>
                </a:lnTo>
                <a:lnTo>
                  <a:pt x="1279" y="1185"/>
                </a:lnTo>
                <a:lnTo>
                  <a:pt x="1279" y="1188"/>
                </a:lnTo>
                <a:lnTo>
                  <a:pt x="1278" y="1192"/>
                </a:lnTo>
                <a:lnTo>
                  <a:pt x="1277" y="1194"/>
                </a:lnTo>
                <a:lnTo>
                  <a:pt x="1276" y="1197"/>
                </a:lnTo>
                <a:lnTo>
                  <a:pt x="1276" y="1198"/>
                </a:lnTo>
                <a:lnTo>
                  <a:pt x="1272" y="1205"/>
                </a:lnTo>
                <a:lnTo>
                  <a:pt x="1272" y="1207"/>
                </a:lnTo>
                <a:lnTo>
                  <a:pt x="1271" y="1209"/>
                </a:lnTo>
                <a:lnTo>
                  <a:pt x="1271" y="1210"/>
                </a:lnTo>
                <a:lnTo>
                  <a:pt x="1270" y="1212"/>
                </a:lnTo>
                <a:lnTo>
                  <a:pt x="1270" y="1213"/>
                </a:lnTo>
                <a:lnTo>
                  <a:pt x="1270" y="1214"/>
                </a:lnTo>
                <a:lnTo>
                  <a:pt x="1269" y="1214"/>
                </a:lnTo>
                <a:lnTo>
                  <a:pt x="1269" y="1215"/>
                </a:lnTo>
                <a:lnTo>
                  <a:pt x="1268" y="1217"/>
                </a:lnTo>
                <a:lnTo>
                  <a:pt x="1267" y="1218"/>
                </a:lnTo>
                <a:lnTo>
                  <a:pt x="1264" y="1220"/>
                </a:lnTo>
                <a:lnTo>
                  <a:pt x="1263" y="1221"/>
                </a:lnTo>
                <a:lnTo>
                  <a:pt x="1262" y="1221"/>
                </a:lnTo>
                <a:lnTo>
                  <a:pt x="1261" y="1221"/>
                </a:lnTo>
                <a:lnTo>
                  <a:pt x="1260" y="1222"/>
                </a:lnTo>
                <a:lnTo>
                  <a:pt x="1259" y="1222"/>
                </a:lnTo>
                <a:lnTo>
                  <a:pt x="1258" y="1222"/>
                </a:lnTo>
                <a:lnTo>
                  <a:pt x="1256" y="1222"/>
                </a:lnTo>
                <a:lnTo>
                  <a:pt x="1253" y="1222"/>
                </a:lnTo>
                <a:lnTo>
                  <a:pt x="1252" y="1222"/>
                </a:lnTo>
                <a:lnTo>
                  <a:pt x="1252" y="1223"/>
                </a:lnTo>
                <a:lnTo>
                  <a:pt x="1247" y="1223"/>
                </a:lnTo>
                <a:lnTo>
                  <a:pt x="1249" y="1226"/>
                </a:lnTo>
                <a:lnTo>
                  <a:pt x="1239" y="1227"/>
                </a:lnTo>
                <a:lnTo>
                  <a:pt x="1237" y="1227"/>
                </a:lnTo>
                <a:lnTo>
                  <a:pt x="1234" y="1228"/>
                </a:lnTo>
                <a:lnTo>
                  <a:pt x="1224" y="1229"/>
                </a:lnTo>
                <a:lnTo>
                  <a:pt x="1217" y="1229"/>
                </a:lnTo>
                <a:lnTo>
                  <a:pt x="1217" y="1230"/>
                </a:lnTo>
                <a:lnTo>
                  <a:pt x="1216" y="1230"/>
                </a:lnTo>
                <a:lnTo>
                  <a:pt x="1216" y="1229"/>
                </a:lnTo>
                <a:lnTo>
                  <a:pt x="1214" y="1226"/>
                </a:lnTo>
                <a:lnTo>
                  <a:pt x="1214" y="1224"/>
                </a:lnTo>
                <a:lnTo>
                  <a:pt x="1213" y="1224"/>
                </a:lnTo>
                <a:lnTo>
                  <a:pt x="1211" y="1226"/>
                </a:lnTo>
                <a:lnTo>
                  <a:pt x="1210" y="1226"/>
                </a:lnTo>
                <a:lnTo>
                  <a:pt x="1208" y="1226"/>
                </a:lnTo>
                <a:lnTo>
                  <a:pt x="1207" y="1226"/>
                </a:lnTo>
                <a:lnTo>
                  <a:pt x="1204" y="1227"/>
                </a:lnTo>
                <a:lnTo>
                  <a:pt x="1203" y="1227"/>
                </a:lnTo>
                <a:lnTo>
                  <a:pt x="1202" y="1227"/>
                </a:lnTo>
                <a:lnTo>
                  <a:pt x="1201" y="1227"/>
                </a:lnTo>
                <a:lnTo>
                  <a:pt x="1200" y="1228"/>
                </a:lnTo>
                <a:lnTo>
                  <a:pt x="1199" y="1228"/>
                </a:lnTo>
                <a:lnTo>
                  <a:pt x="1197" y="1228"/>
                </a:lnTo>
                <a:lnTo>
                  <a:pt x="1195" y="1228"/>
                </a:lnTo>
                <a:lnTo>
                  <a:pt x="1192" y="1229"/>
                </a:lnTo>
                <a:lnTo>
                  <a:pt x="1191" y="1229"/>
                </a:lnTo>
                <a:lnTo>
                  <a:pt x="1189" y="1229"/>
                </a:lnTo>
                <a:lnTo>
                  <a:pt x="1188" y="1229"/>
                </a:lnTo>
                <a:lnTo>
                  <a:pt x="1187" y="1230"/>
                </a:lnTo>
                <a:lnTo>
                  <a:pt x="1185" y="1230"/>
                </a:lnTo>
                <a:lnTo>
                  <a:pt x="1182" y="1231"/>
                </a:lnTo>
                <a:lnTo>
                  <a:pt x="1178" y="1231"/>
                </a:lnTo>
                <a:lnTo>
                  <a:pt x="1176" y="1232"/>
                </a:lnTo>
                <a:lnTo>
                  <a:pt x="1171" y="1234"/>
                </a:lnTo>
                <a:lnTo>
                  <a:pt x="1170" y="1235"/>
                </a:lnTo>
                <a:lnTo>
                  <a:pt x="1169" y="1235"/>
                </a:lnTo>
                <a:lnTo>
                  <a:pt x="1168" y="1235"/>
                </a:lnTo>
                <a:lnTo>
                  <a:pt x="1168" y="1236"/>
                </a:lnTo>
                <a:lnTo>
                  <a:pt x="1167" y="1237"/>
                </a:lnTo>
                <a:lnTo>
                  <a:pt x="1166" y="1237"/>
                </a:lnTo>
                <a:lnTo>
                  <a:pt x="1166" y="1238"/>
                </a:lnTo>
                <a:lnTo>
                  <a:pt x="1164" y="1238"/>
                </a:lnTo>
                <a:lnTo>
                  <a:pt x="1163" y="1239"/>
                </a:lnTo>
                <a:lnTo>
                  <a:pt x="1162" y="1240"/>
                </a:lnTo>
                <a:lnTo>
                  <a:pt x="1161" y="1240"/>
                </a:lnTo>
                <a:lnTo>
                  <a:pt x="1161" y="1242"/>
                </a:lnTo>
                <a:lnTo>
                  <a:pt x="1160" y="1242"/>
                </a:lnTo>
                <a:lnTo>
                  <a:pt x="1159" y="1243"/>
                </a:lnTo>
                <a:lnTo>
                  <a:pt x="1158" y="1244"/>
                </a:lnTo>
                <a:lnTo>
                  <a:pt x="1158" y="1245"/>
                </a:lnTo>
                <a:lnTo>
                  <a:pt x="1159" y="1246"/>
                </a:lnTo>
                <a:lnTo>
                  <a:pt x="1157" y="1247"/>
                </a:lnTo>
                <a:lnTo>
                  <a:pt x="1160" y="1252"/>
                </a:lnTo>
                <a:lnTo>
                  <a:pt x="1159" y="1253"/>
                </a:lnTo>
                <a:lnTo>
                  <a:pt x="1157" y="1255"/>
                </a:lnTo>
                <a:lnTo>
                  <a:pt x="1154" y="1252"/>
                </a:lnTo>
                <a:lnTo>
                  <a:pt x="1153" y="1252"/>
                </a:lnTo>
                <a:lnTo>
                  <a:pt x="1151" y="1252"/>
                </a:lnTo>
                <a:lnTo>
                  <a:pt x="1152" y="1253"/>
                </a:lnTo>
                <a:lnTo>
                  <a:pt x="1152" y="1254"/>
                </a:lnTo>
                <a:lnTo>
                  <a:pt x="1154" y="1256"/>
                </a:lnTo>
                <a:lnTo>
                  <a:pt x="1153" y="1256"/>
                </a:lnTo>
                <a:lnTo>
                  <a:pt x="1152" y="1256"/>
                </a:lnTo>
                <a:lnTo>
                  <a:pt x="1152" y="1255"/>
                </a:lnTo>
                <a:lnTo>
                  <a:pt x="1147" y="1251"/>
                </a:lnTo>
                <a:lnTo>
                  <a:pt x="1146" y="1252"/>
                </a:lnTo>
                <a:lnTo>
                  <a:pt x="1145" y="1253"/>
                </a:lnTo>
                <a:lnTo>
                  <a:pt x="1146" y="1253"/>
                </a:lnTo>
                <a:lnTo>
                  <a:pt x="1147" y="1253"/>
                </a:lnTo>
                <a:lnTo>
                  <a:pt x="1146" y="1254"/>
                </a:lnTo>
                <a:lnTo>
                  <a:pt x="1151" y="1259"/>
                </a:lnTo>
                <a:lnTo>
                  <a:pt x="1150" y="1260"/>
                </a:lnTo>
                <a:lnTo>
                  <a:pt x="1145" y="1254"/>
                </a:lnTo>
                <a:lnTo>
                  <a:pt x="1143" y="1254"/>
                </a:lnTo>
                <a:lnTo>
                  <a:pt x="1142" y="1255"/>
                </a:lnTo>
                <a:lnTo>
                  <a:pt x="1141" y="1256"/>
                </a:lnTo>
                <a:lnTo>
                  <a:pt x="1139" y="1257"/>
                </a:lnTo>
                <a:lnTo>
                  <a:pt x="1139" y="1259"/>
                </a:lnTo>
                <a:lnTo>
                  <a:pt x="1138" y="1259"/>
                </a:lnTo>
                <a:lnTo>
                  <a:pt x="1137" y="1260"/>
                </a:lnTo>
                <a:lnTo>
                  <a:pt x="1136" y="1261"/>
                </a:lnTo>
                <a:lnTo>
                  <a:pt x="1135" y="1261"/>
                </a:lnTo>
                <a:lnTo>
                  <a:pt x="1134" y="1261"/>
                </a:lnTo>
                <a:lnTo>
                  <a:pt x="1134" y="1262"/>
                </a:lnTo>
                <a:lnTo>
                  <a:pt x="1133" y="1262"/>
                </a:lnTo>
                <a:lnTo>
                  <a:pt x="1134" y="1263"/>
                </a:lnTo>
                <a:lnTo>
                  <a:pt x="1135" y="1263"/>
                </a:lnTo>
                <a:lnTo>
                  <a:pt x="1136" y="1265"/>
                </a:lnTo>
                <a:lnTo>
                  <a:pt x="1138" y="1268"/>
                </a:lnTo>
                <a:lnTo>
                  <a:pt x="1138" y="1269"/>
                </a:lnTo>
                <a:lnTo>
                  <a:pt x="1138" y="1268"/>
                </a:lnTo>
                <a:lnTo>
                  <a:pt x="1138" y="1269"/>
                </a:lnTo>
                <a:lnTo>
                  <a:pt x="1139" y="1269"/>
                </a:lnTo>
                <a:lnTo>
                  <a:pt x="1138" y="1270"/>
                </a:lnTo>
                <a:lnTo>
                  <a:pt x="1137" y="1269"/>
                </a:lnTo>
                <a:lnTo>
                  <a:pt x="1138" y="1269"/>
                </a:lnTo>
                <a:lnTo>
                  <a:pt x="1137" y="1269"/>
                </a:lnTo>
                <a:lnTo>
                  <a:pt x="1136" y="1268"/>
                </a:lnTo>
                <a:lnTo>
                  <a:pt x="1135" y="1267"/>
                </a:lnTo>
                <a:lnTo>
                  <a:pt x="1135" y="1265"/>
                </a:lnTo>
                <a:lnTo>
                  <a:pt x="1134" y="1265"/>
                </a:lnTo>
                <a:lnTo>
                  <a:pt x="1134" y="1264"/>
                </a:lnTo>
                <a:lnTo>
                  <a:pt x="1133" y="1263"/>
                </a:lnTo>
                <a:lnTo>
                  <a:pt x="1132" y="1263"/>
                </a:lnTo>
                <a:lnTo>
                  <a:pt x="1130" y="1264"/>
                </a:lnTo>
                <a:lnTo>
                  <a:pt x="1129" y="1265"/>
                </a:lnTo>
                <a:lnTo>
                  <a:pt x="1128" y="1267"/>
                </a:lnTo>
                <a:lnTo>
                  <a:pt x="1128" y="1268"/>
                </a:lnTo>
                <a:lnTo>
                  <a:pt x="1127" y="1268"/>
                </a:lnTo>
                <a:lnTo>
                  <a:pt x="1125" y="1270"/>
                </a:lnTo>
                <a:lnTo>
                  <a:pt x="1121" y="1272"/>
                </a:lnTo>
                <a:lnTo>
                  <a:pt x="1124" y="1278"/>
                </a:lnTo>
                <a:lnTo>
                  <a:pt x="1128" y="1274"/>
                </a:lnTo>
                <a:lnTo>
                  <a:pt x="1128" y="1277"/>
                </a:lnTo>
                <a:lnTo>
                  <a:pt x="1125" y="1279"/>
                </a:lnTo>
                <a:lnTo>
                  <a:pt x="1125" y="1280"/>
                </a:lnTo>
                <a:lnTo>
                  <a:pt x="1124" y="1281"/>
                </a:lnTo>
                <a:lnTo>
                  <a:pt x="1119" y="1273"/>
                </a:lnTo>
                <a:lnTo>
                  <a:pt x="1113" y="1276"/>
                </a:lnTo>
                <a:lnTo>
                  <a:pt x="1112" y="1276"/>
                </a:lnTo>
                <a:lnTo>
                  <a:pt x="1112" y="1277"/>
                </a:lnTo>
                <a:lnTo>
                  <a:pt x="1112" y="1278"/>
                </a:lnTo>
                <a:lnTo>
                  <a:pt x="1113" y="1279"/>
                </a:lnTo>
                <a:lnTo>
                  <a:pt x="1112" y="1279"/>
                </a:lnTo>
                <a:lnTo>
                  <a:pt x="1113" y="1279"/>
                </a:lnTo>
                <a:lnTo>
                  <a:pt x="1113" y="1280"/>
                </a:lnTo>
                <a:lnTo>
                  <a:pt x="1113" y="1281"/>
                </a:lnTo>
                <a:lnTo>
                  <a:pt x="1115" y="1282"/>
                </a:lnTo>
                <a:lnTo>
                  <a:pt x="1113" y="1282"/>
                </a:lnTo>
                <a:lnTo>
                  <a:pt x="1113" y="1281"/>
                </a:lnTo>
                <a:lnTo>
                  <a:pt x="1113" y="1280"/>
                </a:lnTo>
                <a:lnTo>
                  <a:pt x="1112" y="1279"/>
                </a:lnTo>
                <a:lnTo>
                  <a:pt x="1111" y="1279"/>
                </a:lnTo>
                <a:lnTo>
                  <a:pt x="1112" y="1280"/>
                </a:lnTo>
                <a:lnTo>
                  <a:pt x="1111" y="1281"/>
                </a:lnTo>
                <a:lnTo>
                  <a:pt x="1111" y="1280"/>
                </a:lnTo>
                <a:lnTo>
                  <a:pt x="1111" y="1279"/>
                </a:lnTo>
                <a:lnTo>
                  <a:pt x="1110" y="1279"/>
                </a:lnTo>
                <a:lnTo>
                  <a:pt x="1110" y="1280"/>
                </a:lnTo>
                <a:lnTo>
                  <a:pt x="1110" y="1281"/>
                </a:lnTo>
                <a:lnTo>
                  <a:pt x="1110" y="1280"/>
                </a:lnTo>
                <a:lnTo>
                  <a:pt x="1109" y="1280"/>
                </a:lnTo>
                <a:lnTo>
                  <a:pt x="1108" y="1280"/>
                </a:lnTo>
                <a:lnTo>
                  <a:pt x="1109" y="1280"/>
                </a:lnTo>
                <a:lnTo>
                  <a:pt x="1109" y="1281"/>
                </a:lnTo>
                <a:lnTo>
                  <a:pt x="1109" y="1282"/>
                </a:lnTo>
                <a:lnTo>
                  <a:pt x="1109" y="1284"/>
                </a:lnTo>
                <a:lnTo>
                  <a:pt x="1108" y="1284"/>
                </a:lnTo>
                <a:lnTo>
                  <a:pt x="1108" y="1282"/>
                </a:lnTo>
                <a:lnTo>
                  <a:pt x="1108" y="1281"/>
                </a:lnTo>
                <a:lnTo>
                  <a:pt x="1107" y="1280"/>
                </a:lnTo>
                <a:lnTo>
                  <a:pt x="1105" y="1281"/>
                </a:lnTo>
                <a:lnTo>
                  <a:pt x="1107" y="1282"/>
                </a:lnTo>
                <a:lnTo>
                  <a:pt x="1107" y="1284"/>
                </a:lnTo>
                <a:lnTo>
                  <a:pt x="1105" y="1284"/>
                </a:lnTo>
                <a:lnTo>
                  <a:pt x="1105" y="1282"/>
                </a:lnTo>
                <a:lnTo>
                  <a:pt x="1104" y="1282"/>
                </a:lnTo>
                <a:lnTo>
                  <a:pt x="1104" y="1281"/>
                </a:lnTo>
                <a:lnTo>
                  <a:pt x="1103" y="1281"/>
                </a:lnTo>
                <a:lnTo>
                  <a:pt x="1103" y="1282"/>
                </a:lnTo>
                <a:lnTo>
                  <a:pt x="1104" y="1284"/>
                </a:lnTo>
                <a:lnTo>
                  <a:pt x="1104" y="1285"/>
                </a:lnTo>
                <a:lnTo>
                  <a:pt x="1104" y="1286"/>
                </a:lnTo>
                <a:lnTo>
                  <a:pt x="1103" y="1286"/>
                </a:lnTo>
                <a:lnTo>
                  <a:pt x="1103" y="1285"/>
                </a:lnTo>
                <a:lnTo>
                  <a:pt x="1103" y="1284"/>
                </a:lnTo>
                <a:lnTo>
                  <a:pt x="1103" y="1282"/>
                </a:lnTo>
                <a:lnTo>
                  <a:pt x="1103" y="1281"/>
                </a:lnTo>
                <a:lnTo>
                  <a:pt x="1102" y="1281"/>
                </a:lnTo>
                <a:lnTo>
                  <a:pt x="1102" y="1282"/>
                </a:lnTo>
                <a:lnTo>
                  <a:pt x="1102" y="1284"/>
                </a:lnTo>
                <a:lnTo>
                  <a:pt x="1101" y="1284"/>
                </a:lnTo>
                <a:lnTo>
                  <a:pt x="1101" y="1282"/>
                </a:lnTo>
                <a:lnTo>
                  <a:pt x="1102" y="1282"/>
                </a:lnTo>
                <a:lnTo>
                  <a:pt x="1102" y="1281"/>
                </a:lnTo>
                <a:lnTo>
                  <a:pt x="1101" y="1281"/>
                </a:lnTo>
                <a:lnTo>
                  <a:pt x="1102" y="1281"/>
                </a:lnTo>
                <a:lnTo>
                  <a:pt x="1102" y="1280"/>
                </a:lnTo>
                <a:lnTo>
                  <a:pt x="1102" y="1279"/>
                </a:lnTo>
                <a:lnTo>
                  <a:pt x="1100" y="1278"/>
                </a:lnTo>
                <a:lnTo>
                  <a:pt x="1099" y="1281"/>
                </a:lnTo>
                <a:lnTo>
                  <a:pt x="1099" y="1282"/>
                </a:lnTo>
                <a:lnTo>
                  <a:pt x="1099" y="1284"/>
                </a:lnTo>
                <a:lnTo>
                  <a:pt x="1099" y="1281"/>
                </a:lnTo>
                <a:lnTo>
                  <a:pt x="1099" y="1280"/>
                </a:lnTo>
                <a:lnTo>
                  <a:pt x="1097" y="1281"/>
                </a:lnTo>
                <a:lnTo>
                  <a:pt x="1097" y="1282"/>
                </a:lnTo>
                <a:lnTo>
                  <a:pt x="1096" y="1282"/>
                </a:lnTo>
                <a:lnTo>
                  <a:pt x="1097" y="1282"/>
                </a:lnTo>
                <a:lnTo>
                  <a:pt x="1096" y="1282"/>
                </a:lnTo>
                <a:lnTo>
                  <a:pt x="1097" y="1281"/>
                </a:lnTo>
                <a:lnTo>
                  <a:pt x="1099" y="1280"/>
                </a:lnTo>
                <a:lnTo>
                  <a:pt x="1096" y="1279"/>
                </a:lnTo>
                <a:lnTo>
                  <a:pt x="1096" y="1280"/>
                </a:lnTo>
                <a:lnTo>
                  <a:pt x="1095" y="1281"/>
                </a:lnTo>
                <a:lnTo>
                  <a:pt x="1095" y="1282"/>
                </a:lnTo>
                <a:lnTo>
                  <a:pt x="1094" y="1282"/>
                </a:lnTo>
                <a:lnTo>
                  <a:pt x="1095" y="1281"/>
                </a:lnTo>
                <a:lnTo>
                  <a:pt x="1095" y="1280"/>
                </a:lnTo>
                <a:lnTo>
                  <a:pt x="1096" y="1280"/>
                </a:lnTo>
                <a:lnTo>
                  <a:pt x="1096" y="1279"/>
                </a:lnTo>
                <a:lnTo>
                  <a:pt x="1095" y="1278"/>
                </a:lnTo>
                <a:lnTo>
                  <a:pt x="1094" y="1279"/>
                </a:lnTo>
                <a:lnTo>
                  <a:pt x="1092" y="1277"/>
                </a:lnTo>
                <a:lnTo>
                  <a:pt x="1092" y="1276"/>
                </a:lnTo>
                <a:lnTo>
                  <a:pt x="1091" y="1276"/>
                </a:lnTo>
                <a:lnTo>
                  <a:pt x="1090" y="1274"/>
                </a:lnTo>
                <a:lnTo>
                  <a:pt x="1090" y="1273"/>
                </a:lnTo>
                <a:lnTo>
                  <a:pt x="1088" y="1273"/>
                </a:lnTo>
                <a:lnTo>
                  <a:pt x="1088" y="1272"/>
                </a:lnTo>
                <a:lnTo>
                  <a:pt x="1087" y="1270"/>
                </a:lnTo>
                <a:lnTo>
                  <a:pt x="1086" y="1270"/>
                </a:lnTo>
                <a:lnTo>
                  <a:pt x="1086" y="1269"/>
                </a:lnTo>
                <a:lnTo>
                  <a:pt x="1085" y="1268"/>
                </a:lnTo>
                <a:lnTo>
                  <a:pt x="1085" y="1267"/>
                </a:lnTo>
                <a:lnTo>
                  <a:pt x="1084" y="1267"/>
                </a:lnTo>
                <a:lnTo>
                  <a:pt x="1084" y="1265"/>
                </a:lnTo>
                <a:lnTo>
                  <a:pt x="1084" y="1264"/>
                </a:lnTo>
                <a:lnTo>
                  <a:pt x="1083" y="1264"/>
                </a:lnTo>
                <a:lnTo>
                  <a:pt x="1083" y="1263"/>
                </a:lnTo>
                <a:lnTo>
                  <a:pt x="1082" y="1263"/>
                </a:lnTo>
                <a:lnTo>
                  <a:pt x="1082" y="1262"/>
                </a:lnTo>
                <a:lnTo>
                  <a:pt x="1083" y="1262"/>
                </a:lnTo>
                <a:lnTo>
                  <a:pt x="1083" y="1263"/>
                </a:lnTo>
                <a:lnTo>
                  <a:pt x="1083" y="1262"/>
                </a:lnTo>
                <a:lnTo>
                  <a:pt x="1083" y="1261"/>
                </a:lnTo>
                <a:lnTo>
                  <a:pt x="1083" y="1260"/>
                </a:lnTo>
                <a:lnTo>
                  <a:pt x="1084" y="1260"/>
                </a:lnTo>
                <a:lnTo>
                  <a:pt x="1083" y="1259"/>
                </a:lnTo>
                <a:lnTo>
                  <a:pt x="1082" y="1260"/>
                </a:lnTo>
                <a:lnTo>
                  <a:pt x="1083" y="1260"/>
                </a:lnTo>
                <a:lnTo>
                  <a:pt x="1083" y="1261"/>
                </a:lnTo>
                <a:lnTo>
                  <a:pt x="1083" y="1260"/>
                </a:lnTo>
                <a:lnTo>
                  <a:pt x="1082" y="1260"/>
                </a:lnTo>
                <a:lnTo>
                  <a:pt x="1082" y="1261"/>
                </a:lnTo>
                <a:lnTo>
                  <a:pt x="1082" y="1259"/>
                </a:lnTo>
                <a:lnTo>
                  <a:pt x="1079" y="1260"/>
                </a:lnTo>
                <a:lnTo>
                  <a:pt x="1078" y="1257"/>
                </a:lnTo>
                <a:lnTo>
                  <a:pt x="1084" y="1256"/>
                </a:lnTo>
                <a:lnTo>
                  <a:pt x="1083" y="1256"/>
                </a:lnTo>
                <a:lnTo>
                  <a:pt x="1082" y="1256"/>
                </a:lnTo>
                <a:lnTo>
                  <a:pt x="1080" y="1257"/>
                </a:lnTo>
                <a:lnTo>
                  <a:pt x="1077" y="1256"/>
                </a:lnTo>
                <a:lnTo>
                  <a:pt x="1077" y="1255"/>
                </a:lnTo>
                <a:lnTo>
                  <a:pt x="1076" y="1248"/>
                </a:lnTo>
                <a:lnTo>
                  <a:pt x="1076" y="1245"/>
                </a:lnTo>
                <a:lnTo>
                  <a:pt x="1076" y="1243"/>
                </a:lnTo>
                <a:lnTo>
                  <a:pt x="1077" y="1243"/>
                </a:lnTo>
                <a:lnTo>
                  <a:pt x="1077" y="1242"/>
                </a:lnTo>
                <a:lnTo>
                  <a:pt x="1078" y="1242"/>
                </a:lnTo>
                <a:lnTo>
                  <a:pt x="1079" y="1242"/>
                </a:lnTo>
                <a:lnTo>
                  <a:pt x="1078" y="1242"/>
                </a:lnTo>
                <a:lnTo>
                  <a:pt x="1078" y="1243"/>
                </a:lnTo>
                <a:lnTo>
                  <a:pt x="1077" y="1243"/>
                </a:lnTo>
                <a:lnTo>
                  <a:pt x="1078" y="1243"/>
                </a:lnTo>
                <a:lnTo>
                  <a:pt x="1079" y="1243"/>
                </a:lnTo>
                <a:lnTo>
                  <a:pt x="1079" y="1240"/>
                </a:lnTo>
                <a:lnTo>
                  <a:pt x="1080" y="1238"/>
                </a:lnTo>
                <a:lnTo>
                  <a:pt x="1080" y="1237"/>
                </a:lnTo>
                <a:lnTo>
                  <a:pt x="1078" y="1237"/>
                </a:lnTo>
                <a:lnTo>
                  <a:pt x="1077" y="1236"/>
                </a:lnTo>
                <a:lnTo>
                  <a:pt x="1078" y="1234"/>
                </a:lnTo>
                <a:lnTo>
                  <a:pt x="1078" y="1231"/>
                </a:lnTo>
                <a:lnTo>
                  <a:pt x="1079" y="1227"/>
                </a:lnTo>
                <a:lnTo>
                  <a:pt x="1080" y="1223"/>
                </a:lnTo>
                <a:lnTo>
                  <a:pt x="1080" y="1222"/>
                </a:lnTo>
                <a:lnTo>
                  <a:pt x="1080" y="1219"/>
                </a:lnTo>
                <a:lnTo>
                  <a:pt x="1082" y="1217"/>
                </a:lnTo>
                <a:lnTo>
                  <a:pt x="1082" y="1214"/>
                </a:lnTo>
                <a:lnTo>
                  <a:pt x="1082" y="1212"/>
                </a:lnTo>
                <a:lnTo>
                  <a:pt x="1082" y="1211"/>
                </a:lnTo>
                <a:lnTo>
                  <a:pt x="1083" y="1207"/>
                </a:lnTo>
                <a:lnTo>
                  <a:pt x="1083" y="1211"/>
                </a:lnTo>
                <a:lnTo>
                  <a:pt x="1087" y="1212"/>
                </a:lnTo>
                <a:lnTo>
                  <a:pt x="1088" y="1210"/>
                </a:lnTo>
                <a:lnTo>
                  <a:pt x="1087" y="1210"/>
                </a:lnTo>
                <a:lnTo>
                  <a:pt x="1087" y="1209"/>
                </a:lnTo>
                <a:lnTo>
                  <a:pt x="1087" y="1207"/>
                </a:lnTo>
                <a:lnTo>
                  <a:pt x="1088" y="1207"/>
                </a:lnTo>
                <a:lnTo>
                  <a:pt x="1088" y="1206"/>
                </a:lnTo>
                <a:lnTo>
                  <a:pt x="1090" y="1204"/>
                </a:lnTo>
                <a:lnTo>
                  <a:pt x="1088" y="1204"/>
                </a:lnTo>
                <a:lnTo>
                  <a:pt x="1086" y="1204"/>
                </a:lnTo>
                <a:lnTo>
                  <a:pt x="1084" y="1203"/>
                </a:lnTo>
                <a:lnTo>
                  <a:pt x="1083" y="1205"/>
                </a:lnTo>
                <a:lnTo>
                  <a:pt x="1083" y="1206"/>
                </a:lnTo>
                <a:lnTo>
                  <a:pt x="1083" y="1205"/>
                </a:lnTo>
                <a:lnTo>
                  <a:pt x="1083" y="1203"/>
                </a:lnTo>
                <a:lnTo>
                  <a:pt x="1084" y="1201"/>
                </a:lnTo>
                <a:lnTo>
                  <a:pt x="1084" y="1196"/>
                </a:lnTo>
                <a:lnTo>
                  <a:pt x="1084" y="1195"/>
                </a:lnTo>
                <a:lnTo>
                  <a:pt x="1085" y="1193"/>
                </a:lnTo>
                <a:lnTo>
                  <a:pt x="1085" y="1192"/>
                </a:lnTo>
                <a:lnTo>
                  <a:pt x="1085" y="1187"/>
                </a:lnTo>
                <a:lnTo>
                  <a:pt x="1086" y="1182"/>
                </a:lnTo>
                <a:lnTo>
                  <a:pt x="1086" y="1178"/>
                </a:lnTo>
                <a:lnTo>
                  <a:pt x="1087" y="1173"/>
                </a:lnTo>
                <a:lnTo>
                  <a:pt x="1091" y="1173"/>
                </a:lnTo>
                <a:lnTo>
                  <a:pt x="1092" y="1173"/>
                </a:lnTo>
                <a:lnTo>
                  <a:pt x="1093" y="1173"/>
                </a:lnTo>
                <a:lnTo>
                  <a:pt x="1095" y="1175"/>
                </a:lnTo>
                <a:lnTo>
                  <a:pt x="1095" y="1173"/>
                </a:lnTo>
                <a:lnTo>
                  <a:pt x="1096" y="1173"/>
                </a:lnTo>
                <a:lnTo>
                  <a:pt x="1103" y="1175"/>
                </a:lnTo>
                <a:lnTo>
                  <a:pt x="1104" y="1171"/>
                </a:lnTo>
                <a:lnTo>
                  <a:pt x="1104" y="1170"/>
                </a:lnTo>
                <a:lnTo>
                  <a:pt x="1104" y="1168"/>
                </a:lnTo>
                <a:lnTo>
                  <a:pt x="1104" y="1167"/>
                </a:lnTo>
                <a:lnTo>
                  <a:pt x="1102" y="1167"/>
                </a:lnTo>
                <a:lnTo>
                  <a:pt x="1102" y="1164"/>
                </a:lnTo>
                <a:lnTo>
                  <a:pt x="1100" y="1164"/>
                </a:lnTo>
                <a:lnTo>
                  <a:pt x="1099" y="1164"/>
                </a:lnTo>
                <a:lnTo>
                  <a:pt x="1093" y="1163"/>
                </a:lnTo>
                <a:lnTo>
                  <a:pt x="1092" y="1163"/>
                </a:lnTo>
                <a:lnTo>
                  <a:pt x="1088" y="1163"/>
                </a:lnTo>
                <a:lnTo>
                  <a:pt x="1090" y="1161"/>
                </a:lnTo>
                <a:lnTo>
                  <a:pt x="1097" y="1162"/>
                </a:lnTo>
                <a:lnTo>
                  <a:pt x="1102" y="1163"/>
                </a:lnTo>
                <a:lnTo>
                  <a:pt x="1104" y="1163"/>
                </a:lnTo>
                <a:lnTo>
                  <a:pt x="1104" y="1160"/>
                </a:lnTo>
                <a:lnTo>
                  <a:pt x="1092" y="1157"/>
                </a:lnTo>
                <a:lnTo>
                  <a:pt x="1092" y="1155"/>
                </a:lnTo>
                <a:lnTo>
                  <a:pt x="1103" y="1157"/>
                </a:lnTo>
                <a:lnTo>
                  <a:pt x="1103" y="1156"/>
                </a:lnTo>
                <a:lnTo>
                  <a:pt x="1101" y="1156"/>
                </a:lnTo>
                <a:lnTo>
                  <a:pt x="1101" y="1155"/>
                </a:lnTo>
                <a:lnTo>
                  <a:pt x="1102" y="1155"/>
                </a:lnTo>
                <a:lnTo>
                  <a:pt x="1103" y="1155"/>
                </a:lnTo>
                <a:lnTo>
                  <a:pt x="1103" y="1156"/>
                </a:lnTo>
                <a:lnTo>
                  <a:pt x="1103" y="1155"/>
                </a:lnTo>
                <a:lnTo>
                  <a:pt x="1107" y="1156"/>
                </a:lnTo>
                <a:lnTo>
                  <a:pt x="1107" y="1154"/>
                </a:lnTo>
                <a:lnTo>
                  <a:pt x="1107" y="1151"/>
                </a:lnTo>
                <a:lnTo>
                  <a:pt x="1108" y="1147"/>
                </a:lnTo>
                <a:lnTo>
                  <a:pt x="1108" y="1143"/>
                </a:lnTo>
                <a:lnTo>
                  <a:pt x="1109" y="1139"/>
                </a:lnTo>
                <a:lnTo>
                  <a:pt x="1110" y="1135"/>
                </a:lnTo>
                <a:lnTo>
                  <a:pt x="1110" y="1130"/>
                </a:lnTo>
                <a:lnTo>
                  <a:pt x="1109" y="1129"/>
                </a:lnTo>
                <a:lnTo>
                  <a:pt x="1108" y="1129"/>
                </a:lnTo>
                <a:lnTo>
                  <a:pt x="1099" y="1128"/>
                </a:lnTo>
                <a:lnTo>
                  <a:pt x="1096" y="1128"/>
                </a:lnTo>
                <a:lnTo>
                  <a:pt x="1094" y="1127"/>
                </a:lnTo>
                <a:lnTo>
                  <a:pt x="1094" y="1126"/>
                </a:lnTo>
                <a:lnTo>
                  <a:pt x="1094" y="1125"/>
                </a:lnTo>
                <a:lnTo>
                  <a:pt x="1099" y="1125"/>
                </a:lnTo>
                <a:lnTo>
                  <a:pt x="1102" y="1126"/>
                </a:lnTo>
                <a:lnTo>
                  <a:pt x="1107" y="1126"/>
                </a:lnTo>
                <a:lnTo>
                  <a:pt x="1111" y="1127"/>
                </a:lnTo>
                <a:lnTo>
                  <a:pt x="1111" y="1115"/>
                </a:lnTo>
                <a:lnTo>
                  <a:pt x="1097" y="1114"/>
                </a:lnTo>
                <a:lnTo>
                  <a:pt x="1097" y="1113"/>
                </a:lnTo>
                <a:lnTo>
                  <a:pt x="1099" y="1109"/>
                </a:lnTo>
                <a:lnTo>
                  <a:pt x="1100" y="1102"/>
                </a:lnTo>
                <a:lnTo>
                  <a:pt x="1100" y="1101"/>
                </a:lnTo>
                <a:lnTo>
                  <a:pt x="1100" y="1102"/>
                </a:lnTo>
                <a:lnTo>
                  <a:pt x="1112" y="1103"/>
                </a:lnTo>
                <a:lnTo>
                  <a:pt x="1112" y="1098"/>
                </a:lnTo>
                <a:lnTo>
                  <a:pt x="1113" y="1096"/>
                </a:lnTo>
                <a:lnTo>
                  <a:pt x="1113" y="1092"/>
                </a:lnTo>
                <a:lnTo>
                  <a:pt x="1113" y="1087"/>
                </a:lnTo>
                <a:lnTo>
                  <a:pt x="1111" y="1087"/>
                </a:lnTo>
                <a:lnTo>
                  <a:pt x="1100" y="1087"/>
                </a:lnTo>
                <a:lnTo>
                  <a:pt x="1100" y="1086"/>
                </a:lnTo>
                <a:lnTo>
                  <a:pt x="1113" y="1086"/>
                </a:lnTo>
                <a:lnTo>
                  <a:pt x="1115" y="1085"/>
                </a:lnTo>
                <a:lnTo>
                  <a:pt x="1115" y="1084"/>
                </a:lnTo>
                <a:lnTo>
                  <a:pt x="1113" y="1084"/>
                </a:lnTo>
                <a:lnTo>
                  <a:pt x="1113" y="1081"/>
                </a:lnTo>
                <a:lnTo>
                  <a:pt x="1109" y="1081"/>
                </a:lnTo>
                <a:lnTo>
                  <a:pt x="1109" y="1079"/>
                </a:lnTo>
                <a:lnTo>
                  <a:pt x="1115" y="1080"/>
                </a:lnTo>
                <a:lnTo>
                  <a:pt x="1115" y="1078"/>
                </a:lnTo>
                <a:lnTo>
                  <a:pt x="1115" y="1073"/>
                </a:lnTo>
                <a:lnTo>
                  <a:pt x="1115" y="1069"/>
                </a:lnTo>
                <a:lnTo>
                  <a:pt x="1115" y="1068"/>
                </a:lnTo>
                <a:lnTo>
                  <a:pt x="1116" y="1064"/>
                </a:lnTo>
                <a:lnTo>
                  <a:pt x="1116" y="1060"/>
                </a:lnTo>
                <a:lnTo>
                  <a:pt x="1116" y="1058"/>
                </a:lnTo>
                <a:lnTo>
                  <a:pt x="1112" y="1058"/>
                </a:lnTo>
                <a:lnTo>
                  <a:pt x="1113" y="1056"/>
                </a:lnTo>
                <a:lnTo>
                  <a:pt x="1112" y="1055"/>
                </a:lnTo>
                <a:lnTo>
                  <a:pt x="1113" y="1055"/>
                </a:lnTo>
                <a:lnTo>
                  <a:pt x="1116" y="1055"/>
                </a:lnTo>
                <a:lnTo>
                  <a:pt x="1116" y="1053"/>
                </a:lnTo>
                <a:lnTo>
                  <a:pt x="1116" y="1051"/>
                </a:lnTo>
                <a:lnTo>
                  <a:pt x="1115" y="1051"/>
                </a:lnTo>
                <a:lnTo>
                  <a:pt x="1111" y="1051"/>
                </a:lnTo>
                <a:lnTo>
                  <a:pt x="1110" y="1050"/>
                </a:lnTo>
                <a:lnTo>
                  <a:pt x="1110" y="1048"/>
                </a:lnTo>
                <a:lnTo>
                  <a:pt x="1111" y="1048"/>
                </a:lnTo>
                <a:lnTo>
                  <a:pt x="1111" y="1046"/>
                </a:lnTo>
                <a:lnTo>
                  <a:pt x="1111" y="1043"/>
                </a:lnTo>
                <a:lnTo>
                  <a:pt x="1108" y="1042"/>
                </a:lnTo>
                <a:lnTo>
                  <a:pt x="1105" y="1042"/>
                </a:lnTo>
                <a:lnTo>
                  <a:pt x="1107" y="1042"/>
                </a:lnTo>
                <a:lnTo>
                  <a:pt x="1111" y="1042"/>
                </a:lnTo>
                <a:lnTo>
                  <a:pt x="1115" y="1042"/>
                </a:lnTo>
                <a:lnTo>
                  <a:pt x="1119" y="1042"/>
                </a:lnTo>
                <a:lnTo>
                  <a:pt x="1120" y="1042"/>
                </a:lnTo>
                <a:lnTo>
                  <a:pt x="1120" y="1041"/>
                </a:lnTo>
                <a:lnTo>
                  <a:pt x="1120" y="1039"/>
                </a:lnTo>
                <a:lnTo>
                  <a:pt x="1120" y="1038"/>
                </a:lnTo>
                <a:lnTo>
                  <a:pt x="1119" y="1038"/>
                </a:lnTo>
                <a:lnTo>
                  <a:pt x="1117" y="1036"/>
                </a:lnTo>
                <a:lnTo>
                  <a:pt x="1116" y="1037"/>
                </a:lnTo>
                <a:lnTo>
                  <a:pt x="1111" y="1035"/>
                </a:lnTo>
                <a:lnTo>
                  <a:pt x="1113" y="1030"/>
                </a:lnTo>
                <a:lnTo>
                  <a:pt x="1117" y="1031"/>
                </a:lnTo>
                <a:lnTo>
                  <a:pt x="1117" y="1030"/>
                </a:lnTo>
                <a:lnTo>
                  <a:pt x="1121" y="1033"/>
                </a:lnTo>
                <a:lnTo>
                  <a:pt x="1121" y="1031"/>
                </a:lnTo>
                <a:lnTo>
                  <a:pt x="1121" y="1029"/>
                </a:lnTo>
                <a:lnTo>
                  <a:pt x="1121" y="1028"/>
                </a:lnTo>
                <a:lnTo>
                  <a:pt x="1119" y="1028"/>
                </a:lnTo>
                <a:lnTo>
                  <a:pt x="1120" y="1027"/>
                </a:lnTo>
                <a:lnTo>
                  <a:pt x="1119" y="1027"/>
                </a:lnTo>
                <a:lnTo>
                  <a:pt x="1108" y="1025"/>
                </a:lnTo>
                <a:lnTo>
                  <a:pt x="1108" y="1022"/>
                </a:lnTo>
                <a:lnTo>
                  <a:pt x="1109" y="1022"/>
                </a:lnTo>
                <a:lnTo>
                  <a:pt x="1120" y="1023"/>
                </a:lnTo>
                <a:lnTo>
                  <a:pt x="1120" y="1022"/>
                </a:lnTo>
                <a:lnTo>
                  <a:pt x="1122" y="1022"/>
                </a:lnTo>
                <a:lnTo>
                  <a:pt x="1124" y="1019"/>
                </a:lnTo>
                <a:lnTo>
                  <a:pt x="1124" y="1017"/>
                </a:lnTo>
                <a:lnTo>
                  <a:pt x="1122" y="1017"/>
                </a:lnTo>
                <a:lnTo>
                  <a:pt x="1120" y="1016"/>
                </a:lnTo>
                <a:lnTo>
                  <a:pt x="1119" y="1016"/>
                </a:lnTo>
                <a:lnTo>
                  <a:pt x="1120" y="1014"/>
                </a:lnTo>
                <a:lnTo>
                  <a:pt x="1118" y="1014"/>
                </a:lnTo>
                <a:lnTo>
                  <a:pt x="1118" y="1016"/>
                </a:lnTo>
                <a:lnTo>
                  <a:pt x="1118" y="1017"/>
                </a:lnTo>
                <a:lnTo>
                  <a:pt x="1117" y="1017"/>
                </a:lnTo>
                <a:lnTo>
                  <a:pt x="1118" y="1017"/>
                </a:lnTo>
                <a:lnTo>
                  <a:pt x="1118" y="1016"/>
                </a:lnTo>
                <a:lnTo>
                  <a:pt x="1118" y="1014"/>
                </a:lnTo>
                <a:lnTo>
                  <a:pt x="1116" y="1013"/>
                </a:lnTo>
                <a:lnTo>
                  <a:pt x="1116" y="1014"/>
                </a:lnTo>
                <a:lnTo>
                  <a:pt x="1116" y="1016"/>
                </a:lnTo>
                <a:lnTo>
                  <a:pt x="1116" y="1017"/>
                </a:lnTo>
                <a:lnTo>
                  <a:pt x="1115" y="1016"/>
                </a:lnTo>
                <a:lnTo>
                  <a:pt x="1116" y="1016"/>
                </a:lnTo>
                <a:lnTo>
                  <a:pt x="1116" y="1014"/>
                </a:lnTo>
                <a:lnTo>
                  <a:pt x="1116" y="1013"/>
                </a:lnTo>
                <a:lnTo>
                  <a:pt x="1112" y="1013"/>
                </a:lnTo>
                <a:lnTo>
                  <a:pt x="1112" y="1014"/>
                </a:lnTo>
                <a:lnTo>
                  <a:pt x="1112" y="1016"/>
                </a:lnTo>
                <a:lnTo>
                  <a:pt x="1113" y="1016"/>
                </a:lnTo>
                <a:lnTo>
                  <a:pt x="1111" y="1016"/>
                </a:lnTo>
                <a:lnTo>
                  <a:pt x="1112" y="1016"/>
                </a:lnTo>
                <a:lnTo>
                  <a:pt x="1112" y="1014"/>
                </a:lnTo>
                <a:lnTo>
                  <a:pt x="1112" y="1013"/>
                </a:lnTo>
                <a:lnTo>
                  <a:pt x="1110" y="1013"/>
                </a:lnTo>
                <a:lnTo>
                  <a:pt x="1110" y="1016"/>
                </a:lnTo>
                <a:lnTo>
                  <a:pt x="1109" y="1016"/>
                </a:lnTo>
                <a:lnTo>
                  <a:pt x="1110" y="1013"/>
                </a:lnTo>
                <a:lnTo>
                  <a:pt x="1110" y="1012"/>
                </a:lnTo>
                <a:lnTo>
                  <a:pt x="1110" y="1010"/>
                </a:lnTo>
                <a:lnTo>
                  <a:pt x="1116" y="1011"/>
                </a:lnTo>
                <a:lnTo>
                  <a:pt x="1117" y="1011"/>
                </a:lnTo>
                <a:lnTo>
                  <a:pt x="1118" y="1011"/>
                </a:lnTo>
                <a:lnTo>
                  <a:pt x="1120" y="1011"/>
                </a:lnTo>
                <a:lnTo>
                  <a:pt x="1120" y="1010"/>
                </a:lnTo>
                <a:lnTo>
                  <a:pt x="1120" y="1009"/>
                </a:lnTo>
                <a:lnTo>
                  <a:pt x="1120" y="1008"/>
                </a:lnTo>
                <a:lnTo>
                  <a:pt x="1111" y="1006"/>
                </a:lnTo>
                <a:lnTo>
                  <a:pt x="1110" y="1006"/>
                </a:lnTo>
                <a:lnTo>
                  <a:pt x="1111" y="1004"/>
                </a:lnTo>
                <a:lnTo>
                  <a:pt x="1121" y="1005"/>
                </a:lnTo>
                <a:lnTo>
                  <a:pt x="1121" y="1002"/>
                </a:lnTo>
                <a:lnTo>
                  <a:pt x="1120" y="1002"/>
                </a:lnTo>
                <a:lnTo>
                  <a:pt x="1118" y="1002"/>
                </a:lnTo>
                <a:lnTo>
                  <a:pt x="1111" y="1001"/>
                </a:lnTo>
                <a:lnTo>
                  <a:pt x="1111" y="999"/>
                </a:lnTo>
                <a:lnTo>
                  <a:pt x="1112" y="999"/>
                </a:lnTo>
                <a:lnTo>
                  <a:pt x="1122" y="1000"/>
                </a:lnTo>
                <a:lnTo>
                  <a:pt x="1122" y="996"/>
                </a:lnTo>
                <a:lnTo>
                  <a:pt x="1120" y="995"/>
                </a:lnTo>
                <a:lnTo>
                  <a:pt x="1112" y="994"/>
                </a:lnTo>
                <a:lnTo>
                  <a:pt x="1112" y="992"/>
                </a:lnTo>
                <a:lnTo>
                  <a:pt x="1113" y="992"/>
                </a:lnTo>
                <a:lnTo>
                  <a:pt x="1118" y="993"/>
                </a:lnTo>
                <a:lnTo>
                  <a:pt x="1120" y="986"/>
                </a:lnTo>
                <a:lnTo>
                  <a:pt x="1121" y="986"/>
                </a:lnTo>
                <a:lnTo>
                  <a:pt x="1121" y="984"/>
                </a:lnTo>
                <a:lnTo>
                  <a:pt x="1115" y="980"/>
                </a:lnTo>
                <a:lnTo>
                  <a:pt x="1116" y="978"/>
                </a:lnTo>
                <a:lnTo>
                  <a:pt x="1122" y="983"/>
                </a:lnTo>
                <a:lnTo>
                  <a:pt x="1124" y="978"/>
                </a:lnTo>
                <a:lnTo>
                  <a:pt x="1124" y="977"/>
                </a:lnTo>
                <a:lnTo>
                  <a:pt x="1125" y="975"/>
                </a:lnTo>
                <a:lnTo>
                  <a:pt x="1124" y="975"/>
                </a:lnTo>
                <a:lnTo>
                  <a:pt x="1121" y="974"/>
                </a:lnTo>
                <a:lnTo>
                  <a:pt x="1124" y="975"/>
                </a:lnTo>
                <a:lnTo>
                  <a:pt x="1122" y="974"/>
                </a:lnTo>
                <a:lnTo>
                  <a:pt x="1121" y="974"/>
                </a:lnTo>
                <a:lnTo>
                  <a:pt x="1122" y="974"/>
                </a:lnTo>
                <a:lnTo>
                  <a:pt x="1124" y="974"/>
                </a:lnTo>
                <a:lnTo>
                  <a:pt x="1124" y="975"/>
                </a:lnTo>
                <a:lnTo>
                  <a:pt x="1124" y="974"/>
                </a:lnTo>
                <a:lnTo>
                  <a:pt x="1120" y="972"/>
                </a:lnTo>
                <a:lnTo>
                  <a:pt x="1121" y="972"/>
                </a:lnTo>
                <a:lnTo>
                  <a:pt x="1125" y="975"/>
                </a:lnTo>
                <a:lnTo>
                  <a:pt x="1125" y="974"/>
                </a:lnTo>
                <a:lnTo>
                  <a:pt x="1124" y="972"/>
                </a:lnTo>
                <a:lnTo>
                  <a:pt x="1122" y="972"/>
                </a:lnTo>
                <a:lnTo>
                  <a:pt x="1118" y="970"/>
                </a:lnTo>
                <a:lnTo>
                  <a:pt x="1118" y="969"/>
                </a:lnTo>
                <a:lnTo>
                  <a:pt x="1118" y="970"/>
                </a:lnTo>
                <a:lnTo>
                  <a:pt x="1118" y="969"/>
                </a:lnTo>
                <a:lnTo>
                  <a:pt x="1118" y="968"/>
                </a:lnTo>
                <a:lnTo>
                  <a:pt x="1119" y="969"/>
                </a:lnTo>
                <a:lnTo>
                  <a:pt x="1118" y="969"/>
                </a:lnTo>
                <a:lnTo>
                  <a:pt x="1118" y="970"/>
                </a:lnTo>
                <a:lnTo>
                  <a:pt x="1119" y="969"/>
                </a:lnTo>
                <a:lnTo>
                  <a:pt x="1122" y="972"/>
                </a:lnTo>
                <a:lnTo>
                  <a:pt x="1124" y="972"/>
                </a:lnTo>
                <a:lnTo>
                  <a:pt x="1124" y="971"/>
                </a:lnTo>
                <a:lnTo>
                  <a:pt x="1125" y="972"/>
                </a:lnTo>
                <a:lnTo>
                  <a:pt x="1127" y="967"/>
                </a:lnTo>
                <a:lnTo>
                  <a:pt x="1127" y="966"/>
                </a:lnTo>
                <a:lnTo>
                  <a:pt x="1128" y="962"/>
                </a:lnTo>
                <a:lnTo>
                  <a:pt x="1128" y="961"/>
                </a:lnTo>
                <a:lnTo>
                  <a:pt x="1128" y="960"/>
                </a:lnTo>
                <a:lnTo>
                  <a:pt x="1128" y="959"/>
                </a:lnTo>
                <a:lnTo>
                  <a:pt x="1129" y="960"/>
                </a:lnTo>
                <a:lnTo>
                  <a:pt x="1130" y="958"/>
                </a:lnTo>
                <a:lnTo>
                  <a:pt x="1129" y="958"/>
                </a:lnTo>
                <a:lnTo>
                  <a:pt x="1130" y="956"/>
                </a:lnTo>
                <a:lnTo>
                  <a:pt x="1132" y="955"/>
                </a:lnTo>
                <a:lnTo>
                  <a:pt x="1133" y="954"/>
                </a:lnTo>
                <a:lnTo>
                  <a:pt x="1133" y="953"/>
                </a:lnTo>
                <a:lnTo>
                  <a:pt x="1133" y="952"/>
                </a:lnTo>
                <a:lnTo>
                  <a:pt x="1134" y="952"/>
                </a:lnTo>
                <a:lnTo>
                  <a:pt x="1135" y="950"/>
                </a:lnTo>
                <a:lnTo>
                  <a:pt x="1135" y="949"/>
                </a:lnTo>
                <a:lnTo>
                  <a:pt x="1136" y="947"/>
                </a:lnTo>
                <a:lnTo>
                  <a:pt x="1136" y="946"/>
                </a:lnTo>
                <a:lnTo>
                  <a:pt x="1137" y="946"/>
                </a:lnTo>
                <a:lnTo>
                  <a:pt x="1138" y="943"/>
                </a:lnTo>
                <a:lnTo>
                  <a:pt x="1139" y="943"/>
                </a:lnTo>
                <a:lnTo>
                  <a:pt x="1142" y="939"/>
                </a:lnTo>
                <a:lnTo>
                  <a:pt x="1141" y="939"/>
                </a:lnTo>
                <a:lnTo>
                  <a:pt x="1139" y="938"/>
                </a:lnTo>
                <a:lnTo>
                  <a:pt x="1141" y="936"/>
                </a:lnTo>
                <a:lnTo>
                  <a:pt x="1132" y="932"/>
                </a:lnTo>
                <a:lnTo>
                  <a:pt x="1134" y="927"/>
                </a:lnTo>
                <a:lnTo>
                  <a:pt x="1135" y="928"/>
                </a:lnTo>
                <a:lnTo>
                  <a:pt x="1143" y="933"/>
                </a:lnTo>
                <a:lnTo>
                  <a:pt x="1144" y="929"/>
                </a:lnTo>
                <a:lnTo>
                  <a:pt x="1145" y="930"/>
                </a:lnTo>
                <a:lnTo>
                  <a:pt x="1146" y="929"/>
                </a:lnTo>
                <a:lnTo>
                  <a:pt x="1144" y="929"/>
                </a:lnTo>
                <a:lnTo>
                  <a:pt x="1144" y="928"/>
                </a:lnTo>
                <a:lnTo>
                  <a:pt x="1144" y="927"/>
                </a:lnTo>
                <a:lnTo>
                  <a:pt x="1143" y="927"/>
                </a:lnTo>
                <a:lnTo>
                  <a:pt x="1144" y="927"/>
                </a:lnTo>
                <a:lnTo>
                  <a:pt x="1146" y="928"/>
                </a:lnTo>
                <a:lnTo>
                  <a:pt x="1145" y="927"/>
                </a:lnTo>
                <a:lnTo>
                  <a:pt x="1145" y="926"/>
                </a:lnTo>
                <a:lnTo>
                  <a:pt x="1146" y="924"/>
                </a:lnTo>
                <a:lnTo>
                  <a:pt x="1147" y="922"/>
                </a:lnTo>
                <a:lnTo>
                  <a:pt x="1149" y="920"/>
                </a:lnTo>
                <a:lnTo>
                  <a:pt x="1151" y="921"/>
                </a:lnTo>
                <a:lnTo>
                  <a:pt x="1152" y="918"/>
                </a:lnTo>
                <a:lnTo>
                  <a:pt x="1143" y="912"/>
                </a:lnTo>
                <a:lnTo>
                  <a:pt x="1143" y="911"/>
                </a:lnTo>
                <a:lnTo>
                  <a:pt x="1153" y="917"/>
                </a:lnTo>
                <a:lnTo>
                  <a:pt x="1155" y="913"/>
                </a:lnTo>
                <a:lnTo>
                  <a:pt x="1157" y="911"/>
                </a:lnTo>
                <a:lnTo>
                  <a:pt x="1146" y="905"/>
                </a:lnTo>
                <a:lnTo>
                  <a:pt x="1146" y="904"/>
                </a:lnTo>
                <a:lnTo>
                  <a:pt x="1157" y="910"/>
                </a:lnTo>
                <a:lnTo>
                  <a:pt x="1159" y="907"/>
                </a:lnTo>
                <a:lnTo>
                  <a:pt x="1149" y="901"/>
                </a:lnTo>
                <a:lnTo>
                  <a:pt x="1150" y="900"/>
                </a:lnTo>
                <a:lnTo>
                  <a:pt x="1150" y="899"/>
                </a:lnTo>
                <a:lnTo>
                  <a:pt x="1149" y="899"/>
                </a:lnTo>
                <a:lnTo>
                  <a:pt x="1149" y="900"/>
                </a:lnTo>
                <a:lnTo>
                  <a:pt x="1149" y="899"/>
                </a:lnTo>
                <a:lnTo>
                  <a:pt x="1158" y="903"/>
                </a:lnTo>
                <a:lnTo>
                  <a:pt x="1160" y="904"/>
                </a:lnTo>
                <a:lnTo>
                  <a:pt x="1163" y="907"/>
                </a:lnTo>
                <a:lnTo>
                  <a:pt x="1164" y="905"/>
                </a:lnTo>
                <a:lnTo>
                  <a:pt x="1166" y="904"/>
                </a:lnTo>
                <a:lnTo>
                  <a:pt x="1167" y="902"/>
                </a:lnTo>
                <a:lnTo>
                  <a:pt x="1153" y="894"/>
                </a:lnTo>
                <a:lnTo>
                  <a:pt x="1154" y="892"/>
                </a:lnTo>
                <a:lnTo>
                  <a:pt x="1167" y="899"/>
                </a:lnTo>
                <a:lnTo>
                  <a:pt x="1168" y="900"/>
                </a:lnTo>
                <a:lnTo>
                  <a:pt x="1169" y="897"/>
                </a:lnTo>
                <a:lnTo>
                  <a:pt x="1169" y="896"/>
                </a:lnTo>
                <a:lnTo>
                  <a:pt x="1169" y="895"/>
                </a:lnTo>
                <a:lnTo>
                  <a:pt x="1170" y="895"/>
                </a:lnTo>
                <a:lnTo>
                  <a:pt x="1170" y="894"/>
                </a:lnTo>
                <a:lnTo>
                  <a:pt x="1171" y="894"/>
                </a:lnTo>
                <a:lnTo>
                  <a:pt x="1157" y="885"/>
                </a:lnTo>
                <a:lnTo>
                  <a:pt x="1155" y="885"/>
                </a:lnTo>
                <a:lnTo>
                  <a:pt x="1157" y="884"/>
                </a:lnTo>
                <a:lnTo>
                  <a:pt x="1158" y="884"/>
                </a:lnTo>
                <a:lnTo>
                  <a:pt x="1171" y="892"/>
                </a:lnTo>
                <a:lnTo>
                  <a:pt x="1174" y="888"/>
                </a:lnTo>
                <a:lnTo>
                  <a:pt x="1175" y="886"/>
                </a:lnTo>
                <a:lnTo>
                  <a:pt x="1160" y="878"/>
                </a:lnTo>
                <a:lnTo>
                  <a:pt x="1160" y="877"/>
                </a:lnTo>
                <a:lnTo>
                  <a:pt x="1161" y="876"/>
                </a:lnTo>
                <a:lnTo>
                  <a:pt x="1176" y="884"/>
                </a:lnTo>
                <a:lnTo>
                  <a:pt x="1177" y="882"/>
                </a:lnTo>
                <a:lnTo>
                  <a:pt x="1179" y="878"/>
                </a:lnTo>
                <a:lnTo>
                  <a:pt x="1164" y="870"/>
                </a:lnTo>
                <a:lnTo>
                  <a:pt x="1164" y="869"/>
                </a:lnTo>
                <a:lnTo>
                  <a:pt x="1166" y="868"/>
                </a:lnTo>
                <a:lnTo>
                  <a:pt x="1166" y="869"/>
                </a:lnTo>
                <a:lnTo>
                  <a:pt x="1176" y="875"/>
                </a:lnTo>
                <a:lnTo>
                  <a:pt x="1177" y="875"/>
                </a:lnTo>
                <a:lnTo>
                  <a:pt x="1176" y="874"/>
                </a:lnTo>
                <a:lnTo>
                  <a:pt x="1177" y="872"/>
                </a:lnTo>
                <a:lnTo>
                  <a:pt x="1177" y="874"/>
                </a:lnTo>
                <a:lnTo>
                  <a:pt x="1178" y="870"/>
                </a:lnTo>
                <a:lnTo>
                  <a:pt x="1168" y="865"/>
                </a:lnTo>
                <a:lnTo>
                  <a:pt x="1169" y="862"/>
                </a:lnTo>
                <a:lnTo>
                  <a:pt x="1179" y="868"/>
                </a:lnTo>
                <a:lnTo>
                  <a:pt x="1182" y="865"/>
                </a:lnTo>
                <a:lnTo>
                  <a:pt x="1182" y="863"/>
                </a:lnTo>
                <a:lnTo>
                  <a:pt x="1183" y="863"/>
                </a:lnTo>
                <a:lnTo>
                  <a:pt x="1184" y="861"/>
                </a:lnTo>
                <a:lnTo>
                  <a:pt x="1183" y="860"/>
                </a:lnTo>
                <a:lnTo>
                  <a:pt x="1182" y="860"/>
                </a:lnTo>
                <a:lnTo>
                  <a:pt x="1182" y="859"/>
                </a:lnTo>
                <a:lnTo>
                  <a:pt x="1182" y="860"/>
                </a:lnTo>
                <a:lnTo>
                  <a:pt x="1182" y="859"/>
                </a:lnTo>
                <a:lnTo>
                  <a:pt x="1182" y="858"/>
                </a:lnTo>
                <a:lnTo>
                  <a:pt x="1183" y="859"/>
                </a:lnTo>
                <a:lnTo>
                  <a:pt x="1182" y="859"/>
                </a:lnTo>
                <a:lnTo>
                  <a:pt x="1183" y="859"/>
                </a:lnTo>
                <a:lnTo>
                  <a:pt x="1184" y="860"/>
                </a:lnTo>
                <a:lnTo>
                  <a:pt x="1185" y="859"/>
                </a:lnTo>
                <a:lnTo>
                  <a:pt x="1186" y="859"/>
                </a:lnTo>
                <a:lnTo>
                  <a:pt x="1186" y="858"/>
                </a:lnTo>
                <a:lnTo>
                  <a:pt x="1176" y="852"/>
                </a:lnTo>
                <a:lnTo>
                  <a:pt x="1177" y="850"/>
                </a:lnTo>
                <a:lnTo>
                  <a:pt x="1187" y="855"/>
                </a:lnTo>
                <a:lnTo>
                  <a:pt x="1188" y="853"/>
                </a:lnTo>
                <a:lnTo>
                  <a:pt x="1184" y="851"/>
                </a:lnTo>
                <a:lnTo>
                  <a:pt x="1180" y="849"/>
                </a:lnTo>
                <a:lnTo>
                  <a:pt x="1180" y="847"/>
                </a:lnTo>
                <a:lnTo>
                  <a:pt x="1188" y="852"/>
                </a:lnTo>
                <a:lnTo>
                  <a:pt x="1189" y="852"/>
                </a:lnTo>
                <a:lnTo>
                  <a:pt x="1191" y="850"/>
                </a:lnTo>
                <a:lnTo>
                  <a:pt x="1189" y="850"/>
                </a:lnTo>
                <a:lnTo>
                  <a:pt x="1188" y="850"/>
                </a:lnTo>
                <a:lnTo>
                  <a:pt x="1189" y="850"/>
                </a:lnTo>
                <a:lnTo>
                  <a:pt x="1188" y="849"/>
                </a:lnTo>
                <a:lnTo>
                  <a:pt x="1186" y="846"/>
                </a:lnTo>
                <a:lnTo>
                  <a:pt x="1185" y="846"/>
                </a:lnTo>
                <a:lnTo>
                  <a:pt x="1186" y="847"/>
                </a:lnTo>
                <a:lnTo>
                  <a:pt x="1185" y="847"/>
                </a:lnTo>
                <a:lnTo>
                  <a:pt x="1180" y="844"/>
                </a:lnTo>
                <a:lnTo>
                  <a:pt x="1180" y="843"/>
                </a:lnTo>
                <a:lnTo>
                  <a:pt x="1183" y="844"/>
                </a:lnTo>
                <a:lnTo>
                  <a:pt x="1191" y="849"/>
                </a:lnTo>
                <a:lnTo>
                  <a:pt x="1191" y="847"/>
                </a:lnTo>
                <a:lnTo>
                  <a:pt x="1192" y="846"/>
                </a:lnTo>
                <a:lnTo>
                  <a:pt x="1192" y="845"/>
                </a:lnTo>
                <a:lnTo>
                  <a:pt x="1193" y="845"/>
                </a:lnTo>
                <a:lnTo>
                  <a:pt x="1193" y="844"/>
                </a:lnTo>
                <a:lnTo>
                  <a:pt x="1196" y="837"/>
                </a:lnTo>
                <a:lnTo>
                  <a:pt x="1197" y="837"/>
                </a:lnTo>
                <a:lnTo>
                  <a:pt x="1199" y="836"/>
                </a:lnTo>
                <a:lnTo>
                  <a:pt x="1199" y="834"/>
                </a:lnTo>
                <a:lnTo>
                  <a:pt x="1199" y="835"/>
                </a:lnTo>
                <a:lnTo>
                  <a:pt x="1197" y="835"/>
                </a:lnTo>
                <a:lnTo>
                  <a:pt x="1197" y="834"/>
                </a:lnTo>
                <a:lnTo>
                  <a:pt x="1199" y="832"/>
                </a:lnTo>
                <a:lnTo>
                  <a:pt x="1200" y="830"/>
                </a:lnTo>
                <a:lnTo>
                  <a:pt x="1202" y="826"/>
                </a:lnTo>
                <a:lnTo>
                  <a:pt x="1204" y="822"/>
                </a:lnTo>
                <a:lnTo>
                  <a:pt x="1205" y="822"/>
                </a:lnTo>
                <a:lnTo>
                  <a:pt x="1207" y="821"/>
                </a:lnTo>
                <a:lnTo>
                  <a:pt x="1208" y="819"/>
                </a:lnTo>
                <a:lnTo>
                  <a:pt x="1210" y="816"/>
                </a:lnTo>
                <a:lnTo>
                  <a:pt x="1212" y="812"/>
                </a:lnTo>
                <a:lnTo>
                  <a:pt x="1212" y="811"/>
                </a:lnTo>
                <a:lnTo>
                  <a:pt x="1213" y="809"/>
                </a:lnTo>
                <a:lnTo>
                  <a:pt x="1212" y="809"/>
                </a:lnTo>
                <a:lnTo>
                  <a:pt x="1211" y="809"/>
                </a:lnTo>
                <a:lnTo>
                  <a:pt x="1210" y="809"/>
                </a:lnTo>
                <a:lnTo>
                  <a:pt x="1210" y="810"/>
                </a:lnTo>
                <a:lnTo>
                  <a:pt x="1209" y="809"/>
                </a:lnTo>
                <a:lnTo>
                  <a:pt x="1208" y="809"/>
                </a:lnTo>
                <a:lnTo>
                  <a:pt x="1207" y="810"/>
                </a:lnTo>
                <a:lnTo>
                  <a:pt x="1205" y="809"/>
                </a:lnTo>
                <a:lnTo>
                  <a:pt x="1205" y="810"/>
                </a:lnTo>
                <a:lnTo>
                  <a:pt x="1204" y="810"/>
                </a:lnTo>
                <a:lnTo>
                  <a:pt x="1203" y="810"/>
                </a:lnTo>
                <a:lnTo>
                  <a:pt x="1202" y="810"/>
                </a:lnTo>
                <a:lnTo>
                  <a:pt x="1201" y="810"/>
                </a:lnTo>
                <a:lnTo>
                  <a:pt x="1202" y="809"/>
                </a:lnTo>
                <a:lnTo>
                  <a:pt x="1213" y="808"/>
                </a:lnTo>
                <a:lnTo>
                  <a:pt x="1213" y="807"/>
                </a:lnTo>
                <a:lnTo>
                  <a:pt x="1216" y="802"/>
                </a:lnTo>
                <a:lnTo>
                  <a:pt x="1217" y="800"/>
                </a:lnTo>
                <a:lnTo>
                  <a:pt x="1217" y="799"/>
                </a:lnTo>
                <a:lnTo>
                  <a:pt x="1217" y="798"/>
                </a:lnTo>
                <a:lnTo>
                  <a:pt x="1218" y="798"/>
                </a:lnTo>
                <a:lnTo>
                  <a:pt x="1218" y="796"/>
                </a:lnTo>
                <a:lnTo>
                  <a:pt x="1225" y="784"/>
                </a:lnTo>
                <a:lnTo>
                  <a:pt x="1226" y="783"/>
                </a:lnTo>
                <a:lnTo>
                  <a:pt x="1226" y="782"/>
                </a:lnTo>
                <a:lnTo>
                  <a:pt x="1228" y="777"/>
                </a:lnTo>
                <a:lnTo>
                  <a:pt x="1229" y="776"/>
                </a:lnTo>
                <a:lnTo>
                  <a:pt x="1226" y="771"/>
                </a:lnTo>
                <a:lnTo>
                  <a:pt x="1225" y="773"/>
                </a:lnTo>
                <a:lnTo>
                  <a:pt x="1221" y="777"/>
                </a:lnTo>
                <a:lnTo>
                  <a:pt x="1221" y="776"/>
                </a:lnTo>
                <a:lnTo>
                  <a:pt x="1225" y="773"/>
                </a:lnTo>
                <a:lnTo>
                  <a:pt x="1226" y="771"/>
                </a:lnTo>
                <a:lnTo>
                  <a:pt x="1226" y="770"/>
                </a:lnTo>
                <a:lnTo>
                  <a:pt x="1226" y="771"/>
                </a:lnTo>
                <a:lnTo>
                  <a:pt x="1229" y="775"/>
                </a:lnTo>
                <a:lnTo>
                  <a:pt x="1230" y="773"/>
                </a:lnTo>
                <a:lnTo>
                  <a:pt x="1230" y="771"/>
                </a:lnTo>
                <a:lnTo>
                  <a:pt x="1230" y="773"/>
                </a:lnTo>
                <a:lnTo>
                  <a:pt x="1229" y="771"/>
                </a:lnTo>
                <a:lnTo>
                  <a:pt x="1230" y="771"/>
                </a:lnTo>
                <a:lnTo>
                  <a:pt x="1228" y="770"/>
                </a:lnTo>
                <a:lnTo>
                  <a:pt x="1227" y="770"/>
                </a:lnTo>
                <a:lnTo>
                  <a:pt x="1228" y="770"/>
                </a:lnTo>
                <a:lnTo>
                  <a:pt x="1230" y="771"/>
                </a:lnTo>
                <a:lnTo>
                  <a:pt x="1231" y="771"/>
                </a:lnTo>
                <a:lnTo>
                  <a:pt x="1233" y="769"/>
                </a:lnTo>
                <a:lnTo>
                  <a:pt x="1228" y="768"/>
                </a:lnTo>
                <a:lnTo>
                  <a:pt x="1227" y="769"/>
                </a:lnTo>
                <a:lnTo>
                  <a:pt x="1227" y="768"/>
                </a:lnTo>
                <a:lnTo>
                  <a:pt x="1230" y="768"/>
                </a:lnTo>
                <a:lnTo>
                  <a:pt x="1233" y="768"/>
                </a:lnTo>
                <a:lnTo>
                  <a:pt x="1237" y="760"/>
                </a:lnTo>
                <a:lnTo>
                  <a:pt x="1243" y="749"/>
                </a:lnTo>
                <a:lnTo>
                  <a:pt x="1245" y="745"/>
                </a:lnTo>
                <a:lnTo>
                  <a:pt x="1247" y="741"/>
                </a:lnTo>
                <a:lnTo>
                  <a:pt x="1247" y="740"/>
                </a:lnTo>
                <a:lnTo>
                  <a:pt x="1250" y="737"/>
                </a:lnTo>
                <a:lnTo>
                  <a:pt x="1251" y="733"/>
                </a:lnTo>
                <a:lnTo>
                  <a:pt x="1252" y="733"/>
                </a:lnTo>
                <a:lnTo>
                  <a:pt x="1253" y="731"/>
                </a:lnTo>
                <a:lnTo>
                  <a:pt x="1253" y="729"/>
                </a:lnTo>
                <a:lnTo>
                  <a:pt x="1256" y="723"/>
                </a:lnTo>
                <a:lnTo>
                  <a:pt x="1261" y="715"/>
                </a:lnTo>
                <a:lnTo>
                  <a:pt x="1263" y="710"/>
                </a:lnTo>
                <a:lnTo>
                  <a:pt x="1268" y="702"/>
                </a:lnTo>
                <a:lnTo>
                  <a:pt x="1270" y="699"/>
                </a:lnTo>
                <a:lnTo>
                  <a:pt x="1270" y="698"/>
                </a:lnTo>
                <a:lnTo>
                  <a:pt x="1272" y="694"/>
                </a:lnTo>
                <a:lnTo>
                  <a:pt x="1272" y="693"/>
                </a:lnTo>
                <a:lnTo>
                  <a:pt x="1274" y="691"/>
                </a:lnTo>
                <a:lnTo>
                  <a:pt x="1275" y="688"/>
                </a:lnTo>
                <a:lnTo>
                  <a:pt x="1276" y="687"/>
                </a:lnTo>
                <a:lnTo>
                  <a:pt x="1277" y="686"/>
                </a:lnTo>
                <a:lnTo>
                  <a:pt x="1277" y="685"/>
                </a:lnTo>
                <a:lnTo>
                  <a:pt x="1278" y="684"/>
                </a:lnTo>
                <a:lnTo>
                  <a:pt x="1278" y="682"/>
                </a:lnTo>
                <a:lnTo>
                  <a:pt x="1280" y="679"/>
                </a:lnTo>
                <a:lnTo>
                  <a:pt x="1281" y="677"/>
                </a:lnTo>
                <a:lnTo>
                  <a:pt x="1281" y="676"/>
                </a:lnTo>
                <a:lnTo>
                  <a:pt x="1281" y="675"/>
                </a:lnTo>
                <a:lnTo>
                  <a:pt x="1283" y="675"/>
                </a:lnTo>
                <a:lnTo>
                  <a:pt x="1283" y="674"/>
                </a:lnTo>
                <a:lnTo>
                  <a:pt x="1284" y="673"/>
                </a:lnTo>
                <a:lnTo>
                  <a:pt x="1285" y="671"/>
                </a:lnTo>
                <a:lnTo>
                  <a:pt x="1285" y="670"/>
                </a:lnTo>
                <a:lnTo>
                  <a:pt x="1286" y="669"/>
                </a:lnTo>
                <a:lnTo>
                  <a:pt x="1286" y="668"/>
                </a:lnTo>
                <a:lnTo>
                  <a:pt x="1287" y="666"/>
                </a:lnTo>
                <a:lnTo>
                  <a:pt x="1289" y="662"/>
                </a:lnTo>
                <a:lnTo>
                  <a:pt x="1289" y="661"/>
                </a:lnTo>
                <a:lnTo>
                  <a:pt x="1291" y="661"/>
                </a:lnTo>
                <a:lnTo>
                  <a:pt x="1291" y="660"/>
                </a:lnTo>
                <a:lnTo>
                  <a:pt x="1291" y="659"/>
                </a:lnTo>
                <a:lnTo>
                  <a:pt x="1292" y="658"/>
                </a:lnTo>
                <a:lnTo>
                  <a:pt x="1293" y="657"/>
                </a:lnTo>
                <a:lnTo>
                  <a:pt x="1293" y="656"/>
                </a:lnTo>
                <a:lnTo>
                  <a:pt x="1294" y="653"/>
                </a:lnTo>
                <a:lnTo>
                  <a:pt x="1296" y="649"/>
                </a:lnTo>
                <a:lnTo>
                  <a:pt x="1297" y="646"/>
                </a:lnTo>
                <a:lnTo>
                  <a:pt x="1300" y="644"/>
                </a:lnTo>
                <a:lnTo>
                  <a:pt x="1300" y="643"/>
                </a:lnTo>
                <a:lnTo>
                  <a:pt x="1301" y="642"/>
                </a:lnTo>
                <a:lnTo>
                  <a:pt x="1303" y="639"/>
                </a:lnTo>
                <a:lnTo>
                  <a:pt x="1304" y="637"/>
                </a:lnTo>
                <a:lnTo>
                  <a:pt x="1304" y="636"/>
                </a:lnTo>
                <a:lnTo>
                  <a:pt x="1305" y="635"/>
                </a:lnTo>
                <a:lnTo>
                  <a:pt x="1305" y="634"/>
                </a:lnTo>
                <a:lnTo>
                  <a:pt x="1305" y="633"/>
                </a:lnTo>
                <a:lnTo>
                  <a:pt x="1306" y="633"/>
                </a:lnTo>
                <a:lnTo>
                  <a:pt x="1306" y="631"/>
                </a:lnTo>
                <a:lnTo>
                  <a:pt x="1308" y="631"/>
                </a:lnTo>
                <a:lnTo>
                  <a:pt x="1308" y="629"/>
                </a:lnTo>
                <a:lnTo>
                  <a:pt x="1308" y="628"/>
                </a:lnTo>
                <a:lnTo>
                  <a:pt x="1309" y="627"/>
                </a:lnTo>
                <a:lnTo>
                  <a:pt x="1309" y="626"/>
                </a:lnTo>
                <a:lnTo>
                  <a:pt x="1310" y="625"/>
                </a:lnTo>
                <a:lnTo>
                  <a:pt x="1310" y="624"/>
                </a:lnTo>
                <a:lnTo>
                  <a:pt x="1311" y="623"/>
                </a:lnTo>
                <a:lnTo>
                  <a:pt x="1312" y="620"/>
                </a:lnTo>
                <a:lnTo>
                  <a:pt x="1312" y="619"/>
                </a:lnTo>
                <a:lnTo>
                  <a:pt x="1313" y="619"/>
                </a:lnTo>
                <a:lnTo>
                  <a:pt x="1313" y="618"/>
                </a:lnTo>
                <a:lnTo>
                  <a:pt x="1313" y="617"/>
                </a:lnTo>
                <a:lnTo>
                  <a:pt x="1314" y="616"/>
                </a:lnTo>
                <a:lnTo>
                  <a:pt x="1314" y="615"/>
                </a:lnTo>
                <a:lnTo>
                  <a:pt x="1316" y="614"/>
                </a:lnTo>
                <a:lnTo>
                  <a:pt x="1317" y="612"/>
                </a:lnTo>
                <a:lnTo>
                  <a:pt x="1317" y="611"/>
                </a:lnTo>
                <a:lnTo>
                  <a:pt x="1318" y="610"/>
                </a:lnTo>
                <a:lnTo>
                  <a:pt x="1318" y="609"/>
                </a:lnTo>
                <a:lnTo>
                  <a:pt x="1319" y="608"/>
                </a:lnTo>
                <a:lnTo>
                  <a:pt x="1319" y="607"/>
                </a:lnTo>
                <a:lnTo>
                  <a:pt x="1320" y="606"/>
                </a:lnTo>
                <a:lnTo>
                  <a:pt x="1321" y="603"/>
                </a:lnTo>
                <a:lnTo>
                  <a:pt x="1325" y="595"/>
                </a:lnTo>
                <a:lnTo>
                  <a:pt x="1326" y="594"/>
                </a:lnTo>
                <a:lnTo>
                  <a:pt x="1329" y="589"/>
                </a:lnTo>
                <a:lnTo>
                  <a:pt x="1330" y="587"/>
                </a:lnTo>
                <a:lnTo>
                  <a:pt x="1331" y="585"/>
                </a:lnTo>
                <a:lnTo>
                  <a:pt x="1335" y="581"/>
                </a:lnTo>
                <a:lnTo>
                  <a:pt x="1336" y="579"/>
                </a:lnTo>
                <a:lnTo>
                  <a:pt x="1338" y="576"/>
                </a:lnTo>
                <a:lnTo>
                  <a:pt x="1339" y="574"/>
                </a:lnTo>
                <a:lnTo>
                  <a:pt x="1342" y="570"/>
                </a:lnTo>
                <a:lnTo>
                  <a:pt x="1344" y="567"/>
                </a:lnTo>
                <a:lnTo>
                  <a:pt x="1345" y="567"/>
                </a:lnTo>
                <a:lnTo>
                  <a:pt x="1347" y="564"/>
                </a:lnTo>
                <a:lnTo>
                  <a:pt x="1348" y="562"/>
                </a:lnTo>
                <a:lnTo>
                  <a:pt x="1347" y="562"/>
                </a:lnTo>
                <a:lnTo>
                  <a:pt x="1347" y="561"/>
                </a:lnTo>
                <a:lnTo>
                  <a:pt x="1347" y="562"/>
                </a:lnTo>
                <a:lnTo>
                  <a:pt x="1346" y="561"/>
                </a:lnTo>
                <a:lnTo>
                  <a:pt x="1348" y="560"/>
                </a:lnTo>
                <a:lnTo>
                  <a:pt x="1347" y="561"/>
                </a:lnTo>
                <a:lnTo>
                  <a:pt x="1348" y="562"/>
                </a:lnTo>
                <a:lnTo>
                  <a:pt x="1350" y="560"/>
                </a:lnTo>
                <a:lnTo>
                  <a:pt x="1348" y="560"/>
                </a:lnTo>
                <a:lnTo>
                  <a:pt x="1350" y="559"/>
                </a:lnTo>
                <a:lnTo>
                  <a:pt x="1350" y="558"/>
                </a:lnTo>
                <a:lnTo>
                  <a:pt x="1348" y="554"/>
                </a:lnTo>
                <a:lnTo>
                  <a:pt x="1347" y="556"/>
                </a:lnTo>
                <a:lnTo>
                  <a:pt x="1345" y="553"/>
                </a:lnTo>
                <a:lnTo>
                  <a:pt x="1346" y="551"/>
                </a:lnTo>
                <a:lnTo>
                  <a:pt x="1348" y="553"/>
                </a:lnTo>
                <a:lnTo>
                  <a:pt x="1348" y="554"/>
                </a:lnTo>
                <a:lnTo>
                  <a:pt x="1350" y="554"/>
                </a:lnTo>
                <a:lnTo>
                  <a:pt x="1351" y="558"/>
                </a:lnTo>
                <a:lnTo>
                  <a:pt x="1352" y="556"/>
                </a:lnTo>
                <a:lnTo>
                  <a:pt x="1352" y="554"/>
                </a:lnTo>
                <a:lnTo>
                  <a:pt x="1353" y="554"/>
                </a:lnTo>
                <a:lnTo>
                  <a:pt x="1353" y="553"/>
                </a:lnTo>
                <a:lnTo>
                  <a:pt x="1353" y="552"/>
                </a:lnTo>
                <a:lnTo>
                  <a:pt x="1352" y="552"/>
                </a:lnTo>
                <a:lnTo>
                  <a:pt x="1353" y="551"/>
                </a:lnTo>
                <a:lnTo>
                  <a:pt x="1347" y="549"/>
                </a:lnTo>
                <a:lnTo>
                  <a:pt x="1346" y="548"/>
                </a:lnTo>
                <a:lnTo>
                  <a:pt x="1348" y="543"/>
                </a:lnTo>
                <a:lnTo>
                  <a:pt x="1348" y="542"/>
                </a:lnTo>
                <a:lnTo>
                  <a:pt x="1355" y="528"/>
                </a:lnTo>
                <a:lnTo>
                  <a:pt x="1356" y="527"/>
                </a:lnTo>
                <a:lnTo>
                  <a:pt x="1358" y="527"/>
                </a:lnTo>
                <a:lnTo>
                  <a:pt x="1361" y="522"/>
                </a:lnTo>
                <a:lnTo>
                  <a:pt x="1361" y="523"/>
                </a:lnTo>
                <a:lnTo>
                  <a:pt x="1367" y="525"/>
                </a:lnTo>
                <a:lnTo>
                  <a:pt x="1368" y="522"/>
                </a:lnTo>
                <a:lnTo>
                  <a:pt x="1369" y="523"/>
                </a:lnTo>
                <a:lnTo>
                  <a:pt x="1369" y="522"/>
                </a:lnTo>
                <a:lnTo>
                  <a:pt x="1370" y="520"/>
                </a:lnTo>
                <a:lnTo>
                  <a:pt x="1370" y="519"/>
                </a:lnTo>
                <a:lnTo>
                  <a:pt x="1371" y="519"/>
                </a:lnTo>
                <a:lnTo>
                  <a:pt x="1371" y="518"/>
                </a:lnTo>
                <a:lnTo>
                  <a:pt x="1373" y="515"/>
                </a:lnTo>
                <a:lnTo>
                  <a:pt x="1376" y="509"/>
                </a:lnTo>
                <a:lnTo>
                  <a:pt x="1379" y="502"/>
                </a:lnTo>
                <a:lnTo>
                  <a:pt x="1380" y="500"/>
                </a:lnTo>
                <a:lnTo>
                  <a:pt x="1381" y="499"/>
                </a:lnTo>
                <a:lnTo>
                  <a:pt x="1381" y="498"/>
                </a:lnTo>
                <a:lnTo>
                  <a:pt x="1383" y="497"/>
                </a:lnTo>
                <a:lnTo>
                  <a:pt x="1384" y="494"/>
                </a:lnTo>
                <a:lnTo>
                  <a:pt x="1384" y="493"/>
                </a:lnTo>
                <a:lnTo>
                  <a:pt x="1385" y="492"/>
                </a:lnTo>
                <a:lnTo>
                  <a:pt x="1385" y="491"/>
                </a:lnTo>
                <a:lnTo>
                  <a:pt x="1385" y="490"/>
                </a:lnTo>
                <a:lnTo>
                  <a:pt x="1386" y="489"/>
                </a:lnTo>
                <a:lnTo>
                  <a:pt x="1386" y="487"/>
                </a:lnTo>
                <a:lnTo>
                  <a:pt x="1387" y="487"/>
                </a:lnTo>
                <a:lnTo>
                  <a:pt x="1387" y="486"/>
                </a:lnTo>
                <a:lnTo>
                  <a:pt x="1387" y="485"/>
                </a:lnTo>
                <a:lnTo>
                  <a:pt x="1388" y="485"/>
                </a:lnTo>
                <a:lnTo>
                  <a:pt x="1388" y="484"/>
                </a:lnTo>
                <a:lnTo>
                  <a:pt x="1389" y="478"/>
                </a:lnTo>
                <a:lnTo>
                  <a:pt x="1391" y="477"/>
                </a:lnTo>
                <a:lnTo>
                  <a:pt x="1391" y="476"/>
                </a:lnTo>
                <a:lnTo>
                  <a:pt x="1391" y="475"/>
                </a:lnTo>
                <a:lnTo>
                  <a:pt x="1391" y="474"/>
                </a:lnTo>
                <a:lnTo>
                  <a:pt x="1391" y="473"/>
                </a:lnTo>
                <a:lnTo>
                  <a:pt x="1392" y="472"/>
                </a:lnTo>
                <a:lnTo>
                  <a:pt x="1392" y="470"/>
                </a:lnTo>
                <a:lnTo>
                  <a:pt x="1392" y="469"/>
                </a:lnTo>
                <a:lnTo>
                  <a:pt x="1393" y="469"/>
                </a:lnTo>
                <a:lnTo>
                  <a:pt x="1392" y="469"/>
                </a:lnTo>
                <a:lnTo>
                  <a:pt x="1392" y="468"/>
                </a:lnTo>
                <a:lnTo>
                  <a:pt x="1393" y="463"/>
                </a:lnTo>
                <a:lnTo>
                  <a:pt x="1394" y="459"/>
                </a:lnTo>
                <a:lnTo>
                  <a:pt x="1394" y="458"/>
                </a:lnTo>
                <a:lnTo>
                  <a:pt x="1395" y="457"/>
                </a:lnTo>
                <a:lnTo>
                  <a:pt x="1395" y="456"/>
                </a:lnTo>
                <a:lnTo>
                  <a:pt x="1395" y="455"/>
                </a:lnTo>
                <a:lnTo>
                  <a:pt x="1396" y="452"/>
                </a:lnTo>
                <a:lnTo>
                  <a:pt x="1396" y="451"/>
                </a:lnTo>
                <a:lnTo>
                  <a:pt x="1397" y="450"/>
                </a:lnTo>
                <a:lnTo>
                  <a:pt x="1397" y="449"/>
                </a:lnTo>
                <a:lnTo>
                  <a:pt x="1398" y="448"/>
                </a:lnTo>
                <a:lnTo>
                  <a:pt x="1398" y="447"/>
                </a:lnTo>
                <a:lnTo>
                  <a:pt x="1398" y="444"/>
                </a:lnTo>
                <a:lnTo>
                  <a:pt x="1400" y="443"/>
                </a:lnTo>
                <a:lnTo>
                  <a:pt x="1400" y="442"/>
                </a:lnTo>
                <a:lnTo>
                  <a:pt x="1401" y="441"/>
                </a:lnTo>
                <a:lnTo>
                  <a:pt x="1401" y="440"/>
                </a:lnTo>
                <a:lnTo>
                  <a:pt x="1401" y="439"/>
                </a:lnTo>
                <a:lnTo>
                  <a:pt x="1402" y="438"/>
                </a:lnTo>
                <a:lnTo>
                  <a:pt x="1402" y="436"/>
                </a:lnTo>
                <a:lnTo>
                  <a:pt x="1403" y="435"/>
                </a:lnTo>
                <a:lnTo>
                  <a:pt x="1403" y="434"/>
                </a:lnTo>
                <a:lnTo>
                  <a:pt x="1404" y="433"/>
                </a:lnTo>
                <a:lnTo>
                  <a:pt x="1404" y="432"/>
                </a:lnTo>
                <a:lnTo>
                  <a:pt x="1405" y="432"/>
                </a:lnTo>
                <a:lnTo>
                  <a:pt x="1405" y="431"/>
                </a:lnTo>
                <a:lnTo>
                  <a:pt x="1405" y="430"/>
                </a:lnTo>
                <a:lnTo>
                  <a:pt x="1406" y="428"/>
                </a:lnTo>
                <a:lnTo>
                  <a:pt x="1406" y="427"/>
                </a:lnTo>
                <a:lnTo>
                  <a:pt x="1406" y="426"/>
                </a:lnTo>
                <a:lnTo>
                  <a:pt x="1406" y="425"/>
                </a:lnTo>
                <a:lnTo>
                  <a:pt x="1408" y="424"/>
                </a:lnTo>
                <a:lnTo>
                  <a:pt x="1406" y="424"/>
                </a:lnTo>
                <a:lnTo>
                  <a:pt x="1408" y="424"/>
                </a:lnTo>
                <a:lnTo>
                  <a:pt x="1408" y="423"/>
                </a:lnTo>
                <a:lnTo>
                  <a:pt x="1406" y="420"/>
                </a:lnTo>
                <a:lnTo>
                  <a:pt x="1406" y="419"/>
                </a:lnTo>
                <a:lnTo>
                  <a:pt x="1406" y="418"/>
                </a:lnTo>
                <a:lnTo>
                  <a:pt x="1406" y="417"/>
                </a:lnTo>
                <a:lnTo>
                  <a:pt x="1406" y="416"/>
                </a:lnTo>
                <a:lnTo>
                  <a:pt x="1405" y="415"/>
                </a:lnTo>
                <a:lnTo>
                  <a:pt x="1405" y="414"/>
                </a:lnTo>
                <a:lnTo>
                  <a:pt x="1405" y="413"/>
                </a:lnTo>
                <a:lnTo>
                  <a:pt x="1405" y="411"/>
                </a:lnTo>
                <a:lnTo>
                  <a:pt x="1405" y="410"/>
                </a:lnTo>
                <a:lnTo>
                  <a:pt x="1404" y="410"/>
                </a:lnTo>
                <a:lnTo>
                  <a:pt x="1404" y="409"/>
                </a:lnTo>
                <a:lnTo>
                  <a:pt x="1404" y="408"/>
                </a:lnTo>
                <a:lnTo>
                  <a:pt x="1404" y="407"/>
                </a:lnTo>
                <a:lnTo>
                  <a:pt x="1404" y="406"/>
                </a:lnTo>
                <a:lnTo>
                  <a:pt x="1404" y="403"/>
                </a:lnTo>
                <a:lnTo>
                  <a:pt x="1404" y="402"/>
                </a:lnTo>
                <a:lnTo>
                  <a:pt x="1404" y="401"/>
                </a:lnTo>
                <a:lnTo>
                  <a:pt x="1404" y="400"/>
                </a:lnTo>
                <a:lnTo>
                  <a:pt x="1404" y="398"/>
                </a:lnTo>
                <a:lnTo>
                  <a:pt x="1404" y="397"/>
                </a:lnTo>
                <a:lnTo>
                  <a:pt x="1404" y="396"/>
                </a:lnTo>
                <a:lnTo>
                  <a:pt x="1404" y="394"/>
                </a:lnTo>
                <a:lnTo>
                  <a:pt x="1403" y="393"/>
                </a:lnTo>
                <a:lnTo>
                  <a:pt x="1403" y="392"/>
                </a:lnTo>
                <a:lnTo>
                  <a:pt x="1403" y="391"/>
                </a:lnTo>
                <a:lnTo>
                  <a:pt x="1403" y="390"/>
                </a:lnTo>
                <a:lnTo>
                  <a:pt x="1403" y="389"/>
                </a:lnTo>
                <a:lnTo>
                  <a:pt x="1403" y="388"/>
                </a:lnTo>
                <a:lnTo>
                  <a:pt x="1403" y="386"/>
                </a:lnTo>
                <a:lnTo>
                  <a:pt x="1404" y="386"/>
                </a:lnTo>
                <a:lnTo>
                  <a:pt x="1405" y="384"/>
                </a:lnTo>
                <a:lnTo>
                  <a:pt x="1406" y="385"/>
                </a:lnTo>
                <a:lnTo>
                  <a:pt x="1405" y="385"/>
                </a:lnTo>
                <a:lnTo>
                  <a:pt x="1406" y="385"/>
                </a:lnTo>
                <a:lnTo>
                  <a:pt x="1406" y="384"/>
                </a:lnTo>
                <a:lnTo>
                  <a:pt x="1408" y="384"/>
                </a:lnTo>
                <a:lnTo>
                  <a:pt x="1406" y="384"/>
                </a:lnTo>
                <a:lnTo>
                  <a:pt x="1406" y="383"/>
                </a:lnTo>
                <a:lnTo>
                  <a:pt x="1408" y="383"/>
                </a:lnTo>
                <a:lnTo>
                  <a:pt x="1409" y="383"/>
                </a:lnTo>
                <a:lnTo>
                  <a:pt x="1410" y="383"/>
                </a:lnTo>
                <a:lnTo>
                  <a:pt x="1410" y="382"/>
                </a:lnTo>
                <a:lnTo>
                  <a:pt x="1411" y="382"/>
                </a:lnTo>
                <a:lnTo>
                  <a:pt x="1411" y="381"/>
                </a:lnTo>
                <a:lnTo>
                  <a:pt x="1412" y="381"/>
                </a:lnTo>
                <a:lnTo>
                  <a:pt x="1412" y="380"/>
                </a:lnTo>
                <a:lnTo>
                  <a:pt x="1413" y="380"/>
                </a:lnTo>
                <a:lnTo>
                  <a:pt x="1413" y="378"/>
                </a:lnTo>
                <a:lnTo>
                  <a:pt x="1414" y="378"/>
                </a:lnTo>
                <a:lnTo>
                  <a:pt x="1414" y="380"/>
                </a:lnTo>
                <a:lnTo>
                  <a:pt x="1414" y="378"/>
                </a:lnTo>
                <a:lnTo>
                  <a:pt x="1414" y="380"/>
                </a:lnTo>
                <a:lnTo>
                  <a:pt x="1415" y="380"/>
                </a:lnTo>
                <a:lnTo>
                  <a:pt x="1415" y="378"/>
                </a:lnTo>
                <a:lnTo>
                  <a:pt x="1417" y="378"/>
                </a:lnTo>
                <a:lnTo>
                  <a:pt x="1417" y="377"/>
                </a:lnTo>
                <a:lnTo>
                  <a:pt x="1418" y="377"/>
                </a:lnTo>
                <a:lnTo>
                  <a:pt x="1419" y="377"/>
                </a:lnTo>
                <a:lnTo>
                  <a:pt x="1421" y="375"/>
                </a:lnTo>
                <a:lnTo>
                  <a:pt x="1422" y="374"/>
                </a:lnTo>
                <a:lnTo>
                  <a:pt x="1422" y="372"/>
                </a:lnTo>
                <a:lnTo>
                  <a:pt x="1423" y="372"/>
                </a:lnTo>
                <a:lnTo>
                  <a:pt x="1426" y="368"/>
                </a:lnTo>
                <a:lnTo>
                  <a:pt x="1426" y="367"/>
                </a:lnTo>
                <a:lnTo>
                  <a:pt x="1427" y="366"/>
                </a:lnTo>
                <a:lnTo>
                  <a:pt x="1427" y="365"/>
                </a:lnTo>
                <a:lnTo>
                  <a:pt x="1428" y="364"/>
                </a:lnTo>
                <a:lnTo>
                  <a:pt x="1428" y="363"/>
                </a:lnTo>
                <a:lnTo>
                  <a:pt x="1429" y="361"/>
                </a:lnTo>
                <a:lnTo>
                  <a:pt x="1429" y="360"/>
                </a:lnTo>
                <a:lnTo>
                  <a:pt x="1430" y="359"/>
                </a:lnTo>
                <a:lnTo>
                  <a:pt x="1430" y="358"/>
                </a:lnTo>
                <a:lnTo>
                  <a:pt x="1430" y="357"/>
                </a:lnTo>
                <a:lnTo>
                  <a:pt x="1431" y="356"/>
                </a:lnTo>
                <a:lnTo>
                  <a:pt x="1431" y="355"/>
                </a:lnTo>
                <a:lnTo>
                  <a:pt x="1433" y="353"/>
                </a:lnTo>
                <a:lnTo>
                  <a:pt x="1433" y="352"/>
                </a:lnTo>
                <a:lnTo>
                  <a:pt x="1433" y="351"/>
                </a:lnTo>
                <a:lnTo>
                  <a:pt x="1434" y="351"/>
                </a:lnTo>
                <a:lnTo>
                  <a:pt x="1434" y="350"/>
                </a:lnTo>
                <a:lnTo>
                  <a:pt x="1434" y="349"/>
                </a:lnTo>
                <a:lnTo>
                  <a:pt x="1435" y="349"/>
                </a:lnTo>
                <a:lnTo>
                  <a:pt x="1435" y="348"/>
                </a:lnTo>
                <a:lnTo>
                  <a:pt x="1436" y="348"/>
                </a:lnTo>
                <a:lnTo>
                  <a:pt x="1436" y="347"/>
                </a:lnTo>
                <a:lnTo>
                  <a:pt x="1437" y="344"/>
                </a:lnTo>
                <a:lnTo>
                  <a:pt x="1438" y="343"/>
                </a:lnTo>
                <a:lnTo>
                  <a:pt x="1438" y="342"/>
                </a:lnTo>
                <a:lnTo>
                  <a:pt x="1439" y="341"/>
                </a:lnTo>
                <a:lnTo>
                  <a:pt x="1439" y="340"/>
                </a:lnTo>
                <a:lnTo>
                  <a:pt x="1440" y="339"/>
                </a:lnTo>
                <a:lnTo>
                  <a:pt x="1440" y="338"/>
                </a:lnTo>
                <a:lnTo>
                  <a:pt x="1442" y="336"/>
                </a:lnTo>
                <a:lnTo>
                  <a:pt x="1442" y="335"/>
                </a:lnTo>
                <a:lnTo>
                  <a:pt x="1442" y="334"/>
                </a:lnTo>
                <a:lnTo>
                  <a:pt x="1444" y="332"/>
                </a:lnTo>
                <a:lnTo>
                  <a:pt x="1445" y="331"/>
                </a:lnTo>
                <a:lnTo>
                  <a:pt x="1446" y="330"/>
                </a:lnTo>
                <a:lnTo>
                  <a:pt x="1445" y="330"/>
                </a:lnTo>
                <a:lnTo>
                  <a:pt x="1446" y="327"/>
                </a:lnTo>
                <a:lnTo>
                  <a:pt x="1447" y="326"/>
                </a:lnTo>
                <a:lnTo>
                  <a:pt x="1447" y="325"/>
                </a:lnTo>
                <a:lnTo>
                  <a:pt x="1447" y="324"/>
                </a:lnTo>
                <a:lnTo>
                  <a:pt x="1448" y="324"/>
                </a:lnTo>
                <a:lnTo>
                  <a:pt x="1448" y="323"/>
                </a:lnTo>
                <a:lnTo>
                  <a:pt x="1451" y="319"/>
                </a:lnTo>
                <a:lnTo>
                  <a:pt x="1453" y="316"/>
                </a:lnTo>
                <a:lnTo>
                  <a:pt x="1454" y="313"/>
                </a:lnTo>
                <a:lnTo>
                  <a:pt x="1458" y="307"/>
                </a:lnTo>
                <a:lnTo>
                  <a:pt x="1459" y="306"/>
                </a:lnTo>
                <a:lnTo>
                  <a:pt x="1460" y="304"/>
                </a:lnTo>
                <a:lnTo>
                  <a:pt x="1460" y="302"/>
                </a:lnTo>
                <a:lnTo>
                  <a:pt x="1461" y="302"/>
                </a:lnTo>
                <a:lnTo>
                  <a:pt x="1461" y="301"/>
                </a:lnTo>
                <a:lnTo>
                  <a:pt x="1462" y="301"/>
                </a:lnTo>
                <a:lnTo>
                  <a:pt x="1462" y="300"/>
                </a:lnTo>
                <a:lnTo>
                  <a:pt x="1462" y="299"/>
                </a:lnTo>
                <a:lnTo>
                  <a:pt x="1463" y="297"/>
                </a:lnTo>
                <a:lnTo>
                  <a:pt x="1463" y="296"/>
                </a:lnTo>
                <a:lnTo>
                  <a:pt x="1464" y="296"/>
                </a:lnTo>
                <a:lnTo>
                  <a:pt x="1464" y="294"/>
                </a:lnTo>
                <a:lnTo>
                  <a:pt x="1464" y="293"/>
                </a:lnTo>
                <a:lnTo>
                  <a:pt x="1465" y="293"/>
                </a:lnTo>
                <a:lnTo>
                  <a:pt x="1465" y="292"/>
                </a:lnTo>
                <a:lnTo>
                  <a:pt x="1467" y="289"/>
                </a:lnTo>
                <a:lnTo>
                  <a:pt x="1468" y="288"/>
                </a:lnTo>
                <a:lnTo>
                  <a:pt x="1467" y="288"/>
                </a:lnTo>
                <a:lnTo>
                  <a:pt x="1467" y="286"/>
                </a:lnTo>
                <a:lnTo>
                  <a:pt x="1468" y="286"/>
                </a:lnTo>
                <a:lnTo>
                  <a:pt x="1468" y="288"/>
                </a:lnTo>
                <a:lnTo>
                  <a:pt x="1468" y="286"/>
                </a:lnTo>
                <a:lnTo>
                  <a:pt x="1469" y="285"/>
                </a:lnTo>
                <a:lnTo>
                  <a:pt x="1469" y="284"/>
                </a:lnTo>
                <a:lnTo>
                  <a:pt x="1469" y="283"/>
                </a:lnTo>
                <a:lnTo>
                  <a:pt x="1469" y="281"/>
                </a:lnTo>
                <a:lnTo>
                  <a:pt x="1469" y="280"/>
                </a:lnTo>
                <a:lnTo>
                  <a:pt x="1469" y="279"/>
                </a:lnTo>
                <a:lnTo>
                  <a:pt x="1468" y="280"/>
                </a:lnTo>
                <a:lnTo>
                  <a:pt x="1468" y="281"/>
                </a:lnTo>
                <a:lnTo>
                  <a:pt x="1468" y="280"/>
                </a:lnTo>
                <a:lnTo>
                  <a:pt x="1468" y="279"/>
                </a:lnTo>
                <a:lnTo>
                  <a:pt x="1469" y="279"/>
                </a:lnTo>
                <a:lnTo>
                  <a:pt x="1469" y="280"/>
                </a:lnTo>
                <a:lnTo>
                  <a:pt x="1470" y="280"/>
                </a:lnTo>
                <a:lnTo>
                  <a:pt x="1470" y="279"/>
                </a:lnTo>
                <a:lnTo>
                  <a:pt x="1469" y="279"/>
                </a:lnTo>
                <a:lnTo>
                  <a:pt x="1469" y="277"/>
                </a:lnTo>
                <a:lnTo>
                  <a:pt x="1468" y="277"/>
                </a:lnTo>
                <a:lnTo>
                  <a:pt x="1469" y="276"/>
                </a:lnTo>
                <a:lnTo>
                  <a:pt x="1470" y="275"/>
                </a:lnTo>
                <a:lnTo>
                  <a:pt x="1469" y="274"/>
                </a:lnTo>
                <a:lnTo>
                  <a:pt x="1469" y="273"/>
                </a:lnTo>
                <a:lnTo>
                  <a:pt x="1469" y="274"/>
                </a:lnTo>
                <a:lnTo>
                  <a:pt x="1470" y="275"/>
                </a:lnTo>
                <a:lnTo>
                  <a:pt x="1470" y="274"/>
                </a:lnTo>
                <a:lnTo>
                  <a:pt x="1470" y="273"/>
                </a:lnTo>
                <a:lnTo>
                  <a:pt x="1470" y="272"/>
                </a:lnTo>
                <a:lnTo>
                  <a:pt x="1470" y="271"/>
                </a:lnTo>
                <a:lnTo>
                  <a:pt x="1470" y="269"/>
                </a:lnTo>
                <a:lnTo>
                  <a:pt x="1470" y="267"/>
                </a:lnTo>
                <a:lnTo>
                  <a:pt x="1471" y="265"/>
                </a:lnTo>
                <a:lnTo>
                  <a:pt x="1471" y="264"/>
                </a:lnTo>
                <a:lnTo>
                  <a:pt x="1472" y="262"/>
                </a:lnTo>
                <a:lnTo>
                  <a:pt x="1473" y="260"/>
                </a:lnTo>
                <a:lnTo>
                  <a:pt x="1473" y="258"/>
                </a:lnTo>
                <a:lnTo>
                  <a:pt x="1475" y="257"/>
                </a:lnTo>
                <a:lnTo>
                  <a:pt x="1475" y="256"/>
                </a:lnTo>
                <a:lnTo>
                  <a:pt x="1476" y="254"/>
                </a:lnTo>
                <a:lnTo>
                  <a:pt x="1477" y="252"/>
                </a:lnTo>
                <a:lnTo>
                  <a:pt x="1480" y="246"/>
                </a:lnTo>
                <a:lnTo>
                  <a:pt x="1480" y="244"/>
                </a:lnTo>
                <a:lnTo>
                  <a:pt x="1483" y="240"/>
                </a:lnTo>
                <a:lnTo>
                  <a:pt x="1484" y="238"/>
                </a:lnTo>
                <a:lnTo>
                  <a:pt x="1484" y="237"/>
                </a:lnTo>
                <a:lnTo>
                  <a:pt x="1486" y="235"/>
                </a:lnTo>
                <a:lnTo>
                  <a:pt x="1487" y="233"/>
                </a:lnTo>
                <a:lnTo>
                  <a:pt x="1488" y="232"/>
                </a:lnTo>
                <a:lnTo>
                  <a:pt x="1489" y="232"/>
                </a:lnTo>
                <a:lnTo>
                  <a:pt x="1490" y="231"/>
                </a:lnTo>
                <a:lnTo>
                  <a:pt x="1494" y="229"/>
                </a:lnTo>
                <a:lnTo>
                  <a:pt x="1495" y="226"/>
                </a:lnTo>
                <a:lnTo>
                  <a:pt x="1496" y="226"/>
                </a:lnTo>
                <a:close/>
                <a:moveTo>
                  <a:pt x="1120" y="1033"/>
                </a:moveTo>
                <a:lnTo>
                  <a:pt x="1117" y="1031"/>
                </a:lnTo>
                <a:lnTo>
                  <a:pt x="1119" y="1033"/>
                </a:lnTo>
                <a:lnTo>
                  <a:pt x="1117" y="1036"/>
                </a:lnTo>
                <a:lnTo>
                  <a:pt x="1120" y="1037"/>
                </a:lnTo>
                <a:lnTo>
                  <a:pt x="1121" y="1035"/>
                </a:lnTo>
                <a:lnTo>
                  <a:pt x="1121" y="1034"/>
                </a:lnTo>
                <a:lnTo>
                  <a:pt x="1120" y="1033"/>
                </a:lnTo>
                <a:close/>
                <a:moveTo>
                  <a:pt x="2134" y="212"/>
                </a:moveTo>
                <a:lnTo>
                  <a:pt x="2134" y="210"/>
                </a:lnTo>
                <a:lnTo>
                  <a:pt x="2134" y="212"/>
                </a:lnTo>
                <a:lnTo>
                  <a:pt x="2136" y="212"/>
                </a:lnTo>
                <a:lnTo>
                  <a:pt x="2134" y="212"/>
                </a:lnTo>
                <a:lnTo>
                  <a:pt x="2133" y="212"/>
                </a:lnTo>
                <a:lnTo>
                  <a:pt x="2132" y="212"/>
                </a:lnTo>
                <a:lnTo>
                  <a:pt x="2133" y="210"/>
                </a:lnTo>
                <a:lnTo>
                  <a:pt x="2134" y="210"/>
                </a:lnTo>
                <a:lnTo>
                  <a:pt x="2134" y="212"/>
                </a:lnTo>
                <a:close/>
                <a:moveTo>
                  <a:pt x="2137" y="207"/>
                </a:moveTo>
                <a:lnTo>
                  <a:pt x="2138" y="207"/>
                </a:lnTo>
                <a:lnTo>
                  <a:pt x="2138" y="208"/>
                </a:lnTo>
                <a:lnTo>
                  <a:pt x="2139" y="208"/>
                </a:lnTo>
                <a:lnTo>
                  <a:pt x="2140" y="208"/>
                </a:lnTo>
                <a:lnTo>
                  <a:pt x="2141" y="208"/>
                </a:lnTo>
                <a:lnTo>
                  <a:pt x="2141" y="209"/>
                </a:lnTo>
                <a:lnTo>
                  <a:pt x="2141" y="210"/>
                </a:lnTo>
                <a:lnTo>
                  <a:pt x="2140" y="212"/>
                </a:lnTo>
                <a:lnTo>
                  <a:pt x="2140" y="213"/>
                </a:lnTo>
                <a:lnTo>
                  <a:pt x="2139" y="212"/>
                </a:lnTo>
                <a:lnTo>
                  <a:pt x="2139" y="210"/>
                </a:lnTo>
                <a:lnTo>
                  <a:pt x="2139" y="209"/>
                </a:lnTo>
                <a:lnTo>
                  <a:pt x="2138" y="209"/>
                </a:lnTo>
                <a:lnTo>
                  <a:pt x="2137" y="209"/>
                </a:lnTo>
                <a:lnTo>
                  <a:pt x="2137" y="208"/>
                </a:lnTo>
                <a:lnTo>
                  <a:pt x="2136" y="208"/>
                </a:lnTo>
                <a:lnTo>
                  <a:pt x="2136" y="209"/>
                </a:lnTo>
                <a:lnTo>
                  <a:pt x="2134" y="208"/>
                </a:lnTo>
                <a:lnTo>
                  <a:pt x="2133" y="207"/>
                </a:lnTo>
                <a:lnTo>
                  <a:pt x="2134" y="206"/>
                </a:lnTo>
                <a:lnTo>
                  <a:pt x="2136" y="206"/>
                </a:lnTo>
                <a:lnTo>
                  <a:pt x="2137" y="207"/>
                </a:lnTo>
                <a:close/>
                <a:moveTo>
                  <a:pt x="1737" y="66"/>
                </a:moveTo>
                <a:lnTo>
                  <a:pt x="1746" y="70"/>
                </a:lnTo>
                <a:lnTo>
                  <a:pt x="1761" y="74"/>
                </a:lnTo>
                <a:lnTo>
                  <a:pt x="1766" y="78"/>
                </a:lnTo>
                <a:lnTo>
                  <a:pt x="1771" y="79"/>
                </a:lnTo>
                <a:lnTo>
                  <a:pt x="1774" y="80"/>
                </a:lnTo>
                <a:lnTo>
                  <a:pt x="1782" y="83"/>
                </a:lnTo>
                <a:lnTo>
                  <a:pt x="1783" y="83"/>
                </a:lnTo>
                <a:lnTo>
                  <a:pt x="1785" y="84"/>
                </a:lnTo>
                <a:lnTo>
                  <a:pt x="1786" y="84"/>
                </a:lnTo>
                <a:lnTo>
                  <a:pt x="1787" y="85"/>
                </a:lnTo>
                <a:lnTo>
                  <a:pt x="1788" y="85"/>
                </a:lnTo>
                <a:lnTo>
                  <a:pt x="1789" y="85"/>
                </a:lnTo>
                <a:lnTo>
                  <a:pt x="1790" y="85"/>
                </a:lnTo>
                <a:lnTo>
                  <a:pt x="1791" y="85"/>
                </a:lnTo>
                <a:lnTo>
                  <a:pt x="1793" y="87"/>
                </a:lnTo>
                <a:lnTo>
                  <a:pt x="1794" y="87"/>
                </a:lnTo>
                <a:lnTo>
                  <a:pt x="1795" y="88"/>
                </a:lnTo>
                <a:lnTo>
                  <a:pt x="1796" y="88"/>
                </a:lnTo>
                <a:lnTo>
                  <a:pt x="1798" y="89"/>
                </a:lnTo>
                <a:lnTo>
                  <a:pt x="1799" y="88"/>
                </a:lnTo>
                <a:lnTo>
                  <a:pt x="1801" y="85"/>
                </a:lnTo>
                <a:lnTo>
                  <a:pt x="1799" y="85"/>
                </a:lnTo>
                <a:lnTo>
                  <a:pt x="1798" y="83"/>
                </a:lnTo>
                <a:lnTo>
                  <a:pt x="1799" y="83"/>
                </a:lnTo>
                <a:lnTo>
                  <a:pt x="1801" y="83"/>
                </a:lnTo>
                <a:lnTo>
                  <a:pt x="1802" y="82"/>
                </a:lnTo>
                <a:lnTo>
                  <a:pt x="1799" y="81"/>
                </a:lnTo>
                <a:lnTo>
                  <a:pt x="1798" y="81"/>
                </a:lnTo>
                <a:lnTo>
                  <a:pt x="1798" y="80"/>
                </a:lnTo>
                <a:lnTo>
                  <a:pt x="1798" y="79"/>
                </a:lnTo>
                <a:lnTo>
                  <a:pt x="1798" y="78"/>
                </a:lnTo>
                <a:lnTo>
                  <a:pt x="1799" y="76"/>
                </a:lnTo>
                <a:lnTo>
                  <a:pt x="1801" y="76"/>
                </a:lnTo>
                <a:lnTo>
                  <a:pt x="1801" y="78"/>
                </a:lnTo>
                <a:lnTo>
                  <a:pt x="1802" y="79"/>
                </a:lnTo>
                <a:lnTo>
                  <a:pt x="1803" y="79"/>
                </a:lnTo>
                <a:lnTo>
                  <a:pt x="1804" y="79"/>
                </a:lnTo>
                <a:lnTo>
                  <a:pt x="1804" y="76"/>
                </a:lnTo>
                <a:lnTo>
                  <a:pt x="1805" y="75"/>
                </a:lnTo>
                <a:lnTo>
                  <a:pt x="1806" y="75"/>
                </a:lnTo>
                <a:lnTo>
                  <a:pt x="1807" y="74"/>
                </a:lnTo>
                <a:lnTo>
                  <a:pt x="1810" y="71"/>
                </a:lnTo>
                <a:lnTo>
                  <a:pt x="1808" y="67"/>
                </a:lnTo>
                <a:lnTo>
                  <a:pt x="1810" y="65"/>
                </a:lnTo>
                <a:lnTo>
                  <a:pt x="1810" y="64"/>
                </a:lnTo>
                <a:lnTo>
                  <a:pt x="1808" y="64"/>
                </a:lnTo>
                <a:lnTo>
                  <a:pt x="1807" y="63"/>
                </a:lnTo>
                <a:lnTo>
                  <a:pt x="1808" y="61"/>
                </a:lnTo>
                <a:lnTo>
                  <a:pt x="1810" y="61"/>
                </a:lnTo>
                <a:lnTo>
                  <a:pt x="1811" y="62"/>
                </a:lnTo>
                <a:lnTo>
                  <a:pt x="1812" y="62"/>
                </a:lnTo>
                <a:lnTo>
                  <a:pt x="1814" y="61"/>
                </a:lnTo>
                <a:lnTo>
                  <a:pt x="1814" y="59"/>
                </a:lnTo>
                <a:lnTo>
                  <a:pt x="1813" y="59"/>
                </a:lnTo>
                <a:lnTo>
                  <a:pt x="1812" y="59"/>
                </a:lnTo>
                <a:lnTo>
                  <a:pt x="1810" y="56"/>
                </a:lnTo>
                <a:lnTo>
                  <a:pt x="1811" y="55"/>
                </a:lnTo>
                <a:lnTo>
                  <a:pt x="1812" y="55"/>
                </a:lnTo>
                <a:lnTo>
                  <a:pt x="1814" y="55"/>
                </a:lnTo>
                <a:lnTo>
                  <a:pt x="1815" y="55"/>
                </a:lnTo>
                <a:lnTo>
                  <a:pt x="1816" y="54"/>
                </a:lnTo>
                <a:lnTo>
                  <a:pt x="1818" y="51"/>
                </a:lnTo>
                <a:lnTo>
                  <a:pt x="1822" y="50"/>
                </a:lnTo>
                <a:lnTo>
                  <a:pt x="1824" y="46"/>
                </a:lnTo>
                <a:lnTo>
                  <a:pt x="1824" y="45"/>
                </a:lnTo>
                <a:lnTo>
                  <a:pt x="1822" y="45"/>
                </a:lnTo>
                <a:lnTo>
                  <a:pt x="1820" y="45"/>
                </a:lnTo>
                <a:lnTo>
                  <a:pt x="1820" y="43"/>
                </a:lnTo>
                <a:lnTo>
                  <a:pt x="1819" y="42"/>
                </a:lnTo>
                <a:lnTo>
                  <a:pt x="1821" y="39"/>
                </a:lnTo>
                <a:lnTo>
                  <a:pt x="1823" y="36"/>
                </a:lnTo>
                <a:lnTo>
                  <a:pt x="1824" y="36"/>
                </a:lnTo>
                <a:lnTo>
                  <a:pt x="1824" y="34"/>
                </a:lnTo>
                <a:lnTo>
                  <a:pt x="1826" y="32"/>
                </a:lnTo>
                <a:lnTo>
                  <a:pt x="1828" y="30"/>
                </a:lnTo>
                <a:lnTo>
                  <a:pt x="1829" y="30"/>
                </a:lnTo>
                <a:lnTo>
                  <a:pt x="1829" y="31"/>
                </a:lnTo>
                <a:lnTo>
                  <a:pt x="1829" y="32"/>
                </a:lnTo>
                <a:lnTo>
                  <a:pt x="1830" y="33"/>
                </a:lnTo>
                <a:lnTo>
                  <a:pt x="1831" y="33"/>
                </a:lnTo>
                <a:lnTo>
                  <a:pt x="1833" y="31"/>
                </a:lnTo>
                <a:lnTo>
                  <a:pt x="1835" y="31"/>
                </a:lnTo>
                <a:lnTo>
                  <a:pt x="1835" y="30"/>
                </a:lnTo>
                <a:lnTo>
                  <a:pt x="1836" y="30"/>
                </a:lnTo>
                <a:lnTo>
                  <a:pt x="1833" y="34"/>
                </a:lnTo>
                <a:lnTo>
                  <a:pt x="1832" y="37"/>
                </a:lnTo>
                <a:lnTo>
                  <a:pt x="1830" y="39"/>
                </a:lnTo>
                <a:lnTo>
                  <a:pt x="1828" y="45"/>
                </a:lnTo>
                <a:lnTo>
                  <a:pt x="1826" y="47"/>
                </a:lnTo>
                <a:lnTo>
                  <a:pt x="1830" y="49"/>
                </a:lnTo>
                <a:lnTo>
                  <a:pt x="1831" y="50"/>
                </a:lnTo>
                <a:lnTo>
                  <a:pt x="1835" y="51"/>
                </a:lnTo>
                <a:lnTo>
                  <a:pt x="1837" y="53"/>
                </a:lnTo>
                <a:lnTo>
                  <a:pt x="1839" y="49"/>
                </a:lnTo>
                <a:lnTo>
                  <a:pt x="1840" y="47"/>
                </a:lnTo>
                <a:lnTo>
                  <a:pt x="1844" y="49"/>
                </a:lnTo>
                <a:lnTo>
                  <a:pt x="1847" y="51"/>
                </a:lnTo>
                <a:lnTo>
                  <a:pt x="1854" y="55"/>
                </a:lnTo>
                <a:lnTo>
                  <a:pt x="1858" y="57"/>
                </a:lnTo>
                <a:lnTo>
                  <a:pt x="1862" y="58"/>
                </a:lnTo>
                <a:lnTo>
                  <a:pt x="1864" y="59"/>
                </a:lnTo>
                <a:lnTo>
                  <a:pt x="1864" y="62"/>
                </a:lnTo>
                <a:lnTo>
                  <a:pt x="1864" y="64"/>
                </a:lnTo>
                <a:lnTo>
                  <a:pt x="1864" y="67"/>
                </a:lnTo>
                <a:lnTo>
                  <a:pt x="1866" y="67"/>
                </a:lnTo>
                <a:lnTo>
                  <a:pt x="1871" y="67"/>
                </a:lnTo>
                <a:lnTo>
                  <a:pt x="1875" y="67"/>
                </a:lnTo>
                <a:lnTo>
                  <a:pt x="1880" y="67"/>
                </a:lnTo>
                <a:lnTo>
                  <a:pt x="1881" y="71"/>
                </a:lnTo>
                <a:lnTo>
                  <a:pt x="1881" y="73"/>
                </a:lnTo>
                <a:lnTo>
                  <a:pt x="1882" y="75"/>
                </a:lnTo>
                <a:lnTo>
                  <a:pt x="1882" y="81"/>
                </a:lnTo>
                <a:lnTo>
                  <a:pt x="1882" y="82"/>
                </a:lnTo>
                <a:lnTo>
                  <a:pt x="1883" y="82"/>
                </a:lnTo>
                <a:lnTo>
                  <a:pt x="1883" y="83"/>
                </a:lnTo>
                <a:lnTo>
                  <a:pt x="1886" y="89"/>
                </a:lnTo>
                <a:lnTo>
                  <a:pt x="1890" y="95"/>
                </a:lnTo>
                <a:lnTo>
                  <a:pt x="1890" y="96"/>
                </a:lnTo>
                <a:lnTo>
                  <a:pt x="1890" y="97"/>
                </a:lnTo>
                <a:lnTo>
                  <a:pt x="1890" y="98"/>
                </a:lnTo>
                <a:lnTo>
                  <a:pt x="1890" y="99"/>
                </a:lnTo>
                <a:lnTo>
                  <a:pt x="1890" y="100"/>
                </a:lnTo>
                <a:lnTo>
                  <a:pt x="1888" y="105"/>
                </a:lnTo>
                <a:lnTo>
                  <a:pt x="1888" y="108"/>
                </a:lnTo>
                <a:lnTo>
                  <a:pt x="1891" y="118"/>
                </a:lnTo>
                <a:lnTo>
                  <a:pt x="1894" y="128"/>
                </a:lnTo>
                <a:lnTo>
                  <a:pt x="1896" y="126"/>
                </a:lnTo>
                <a:lnTo>
                  <a:pt x="1898" y="128"/>
                </a:lnTo>
                <a:lnTo>
                  <a:pt x="1903" y="130"/>
                </a:lnTo>
                <a:lnTo>
                  <a:pt x="1908" y="131"/>
                </a:lnTo>
                <a:lnTo>
                  <a:pt x="1915" y="134"/>
                </a:lnTo>
                <a:lnTo>
                  <a:pt x="1920" y="135"/>
                </a:lnTo>
                <a:lnTo>
                  <a:pt x="1923" y="138"/>
                </a:lnTo>
                <a:lnTo>
                  <a:pt x="1928" y="139"/>
                </a:lnTo>
                <a:lnTo>
                  <a:pt x="1931" y="141"/>
                </a:lnTo>
                <a:lnTo>
                  <a:pt x="1937" y="142"/>
                </a:lnTo>
                <a:lnTo>
                  <a:pt x="1938" y="143"/>
                </a:lnTo>
                <a:lnTo>
                  <a:pt x="1941" y="145"/>
                </a:lnTo>
                <a:lnTo>
                  <a:pt x="1945" y="146"/>
                </a:lnTo>
                <a:lnTo>
                  <a:pt x="1954" y="149"/>
                </a:lnTo>
                <a:lnTo>
                  <a:pt x="1960" y="151"/>
                </a:lnTo>
                <a:lnTo>
                  <a:pt x="1961" y="151"/>
                </a:lnTo>
                <a:lnTo>
                  <a:pt x="1965" y="155"/>
                </a:lnTo>
                <a:lnTo>
                  <a:pt x="1966" y="155"/>
                </a:lnTo>
                <a:lnTo>
                  <a:pt x="1966" y="154"/>
                </a:lnTo>
                <a:lnTo>
                  <a:pt x="1966" y="152"/>
                </a:lnTo>
                <a:lnTo>
                  <a:pt x="1965" y="152"/>
                </a:lnTo>
                <a:lnTo>
                  <a:pt x="1964" y="152"/>
                </a:lnTo>
                <a:lnTo>
                  <a:pt x="1963" y="152"/>
                </a:lnTo>
                <a:lnTo>
                  <a:pt x="1962" y="152"/>
                </a:lnTo>
                <a:lnTo>
                  <a:pt x="1962" y="151"/>
                </a:lnTo>
                <a:lnTo>
                  <a:pt x="1962" y="150"/>
                </a:lnTo>
                <a:lnTo>
                  <a:pt x="1962" y="149"/>
                </a:lnTo>
                <a:lnTo>
                  <a:pt x="1962" y="148"/>
                </a:lnTo>
                <a:lnTo>
                  <a:pt x="1962" y="146"/>
                </a:lnTo>
                <a:lnTo>
                  <a:pt x="1964" y="145"/>
                </a:lnTo>
                <a:lnTo>
                  <a:pt x="1974" y="148"/>
                </a:lnTo>
                <a:lnTo>
                  <a:pt x="1979" y="149"/>
                </a:lnTo>
                <a:lnTo>
                  <a:pt x="1980" y="150"/>
                </a:lnTo>
                <a:lnTo>
                  <a:pt x="1985" y="152"/>
                </a:lnTo>
                <a:lnTo>
                  <a:pt x="1988" y="154"/>
                </a:lnTo>
                <a:lnTo>
                  <a:pt x="1992" y="155"/>
                </a:lnTo>
                <a:lnTo>
                  <a:pt x="1995" y="155"/>
                </a:lnTo>
                <a:lnTo>
                  <a:pt x="1996" y="156"/>
                </a:lnTo>
                <a:lnTo>
                  <a:pt x="1998" y="157"/>
                </a:lnTo>
                <a:lnTo>
                  <a:pt x="1999" y="157"/>
                </a:lnTo>
                <a:lnTo>
                  <a:pt x="2006" y="159"/>
                </a:lnTo>
                <a:lnTo>
                  <a:pt x="2012" y="162"/>
                </a:lnTo>
                <a:lnTo>
                  <a:pt x="2016" y="163"/>
                </a:lnTo>
                <a:lnTo>
                  <a:pt x="2023" y="165"/>
                </a:lnTo>
                <a:lnTo>
                  <a:pt x="2024" y="165"/>
                </a:lnTo>
                <a:lnTo>
                  <a:pt x="2028" y="166"/>
                </a:lnTo>
                <a:lnTo>
                  <a:pt x="2033" y="168"/>
                </a:lnTo>
                <a:lnTo>
                  <a:pt x="2039" y="170"/>
                </a:lnTo>
                <a:lnTo>
                  <a:pt x="2046" y="172"/>
                </a:lnTo>
                <a:lnTo>
                  <a:pt x="2047" y="173"/>
                </a:lnTo>
                <a:lnTo>
                  <a:pt x="2048" y="173"/>
                </a:lnTo>
                <a:lnTo>
                  <a:pt x="2054" y="175"/>
                </a:lnTo>
                <a:lnTo>
                  <a:pt x="2058" y="176"/>
                </a:lnTo>
                <a:lnTo>
                  <a:pt x="2071" y="181"/>
                </a:lnTo>
                <a:lnTo>
                  <a:pt x="2078" y="183"/>
                </a:lnTo>
                <a:lnTo>
                  <a:pt x="2080" y="183"/>
                </a:lnTo>
                <a:lnTo>
                  <a:pt x="2084" y="185"/>
                </a:lnTo>
                <a:lnTo>
                  <a:pt x="2091" y="188"/>
                </a:lnTo>
                <a:lnTo>
                  <a:pt x="2095" y="189"/>
                </a:lnTo>
                <a:lnTo>
                  <a:pt x="2096" y="189"/>
                </a:lnTo>
                <a:lnTo>
                  <a:pt x="2099" y="191"/>
                </a:lnTo>
                <a:lnTo>
                  <a:pt x="2098" y="193"/>
                </a:lnTo>
                <a:lnTo>
                  <a:pt x="2097" y="196"/>
                </a:lnTo>
                <a:lnTo>
                  <a:pt x="2096" y="199"/>
                </a:lnTo>
                <a:lnTo>
                  <a:pt x="2090" y="207"/>
                </a:lnTo>
                <a:lnTo>
                  <a:pt x="2088" y="207"/>
                </a:lnTo>
                <a:lnTo>
                  <a:pt x="2090" y="213"/>
                </a:lnTo>
                <a:lnTo>
                  <a:pt x="2084" y="229"/>
                </a:lnTo>
                <a:lnTo>
                  <a:pt x="2081" y="233"/>
                </a:lnTo>
                <a:lnTo>
                  <a:pt x="2080" y="235"/>
                </a:lnTo>
                <a:lnTo>
                  <a:pt x="2079" y="240"/>
                </a:lnTo>
                <a:lnTo>
                  <a:pt x="2074" y="244"/>
                </a:lnTo>
                <a:lnTo>
                  <a:pt x="2073" y="242"/>
                </a:lnTo>
                <a:lnTo>
                  <a:pt x="2069" y="246"/>
                </a:lnTo>
                <a:lnTo>
                  <a:pt x="2069" y="249"/>
                </a:lnTo>
                <a:lnTo>
                  <a:pt x="2066" y="254"/>
                </a:lnTo>
                <a:lnTo>
                  <a:pt x="2066" y="255"/>
                </a:lnTo>
                <a:lnTo>
                  <a:pt x="2065" y="255"/>
                </a:lnTo>
                <a:lnTo>
                  <a:pt x="2065" y="256"/>
                </a:lnTo>
                <a:lnTo>
                  <a:pt x="2065" y="257"/>
                </a:lnTo>
                <a:lnTo>
                  <a:pt x="2065" y="258"/>
                </a:lnTo>
                <a:lnTo>
                  <a:pt x="2065" y="259"/>
                </a:lnTo>
                <a:lnTo>
                  <a:pt x="2064" y="260"/>
                </a:lnTo>
                <a:lnTo>
                  <a:pt x="2064" y="262"/>
                </a:lnTo>
                <a:lnTo>
                  <a:pt x="2063" y="262"/>
                </a:lnTo>
                <a:lnTo>
                  <a:pt x="2062" y="263"/>
                </a:lnTo>
                <a:lnTo>
                  <a:pt x="2061" y="263"/>
                </a:lnTo>
                <a:lnTo>
                  <a:pt x="2059" y="264"/>
                </a:lnTo>
                <a:lnTo>
                  <a:pt x="2058" y="265"/>
                </a:lnTo>
                <a:lnTo>
                  <a:pt x="2059" y="265"/>
                </a:lnTo>
                <a:lnTo>
                  <a:pt x="2058" y="266"/>
                </a:lnTo>
                <a:lnTo>
                  <a:pt x="2058" y="265"/>
                </a:lnTo>
                <a:lnTo>
                  <a:pt x="2058" y="266"/>
                </a:lnTo>
                <a:lnTo>
                  <a:pt x="2057" y="267"/>
                </a:lnTo>
                <a:lnTo>
                  <a:pt x="2058" y="267"/>
                </a:lnTo>
                <a:lnTo>
                  <a:pt x="2058" y="268"/>
                </a:lnTo>
                <a:lnTo>
                  <a:pt x="2057" y="268"/>
                </a:lnTo>
                <a:lnTo>
                  <a:pt x="2056" y="269"/>
                </a:lnTo>
                <a:lnTo>
                  <a:pt x="2055" y="272"/>
                </a:lnTo>
                <a:lnTo>
                  <a:pt x="2055" y="273"/>
                </a:lnTo>
                <a:lnTo>
                  <a:pt x="2056" y="273"/>
                </a:lnTo>
                <a:lnTo>
                  <a:pt x="2056" y="274"/>
                </a:lnTo>
                <a:lnTo>
                  <a:pt x="2056" y="275"/>
                </a:lnTo>
                <a:lnTo>
                  <a:pt x="2055" y="275"/>
                </a:lnTo>
                <a:lnTo>
                  <a:pt x="2055" y="276"/>
                </a:lnTo>
                <a:lnTo>
                  <a:pt x="2054" y="277"/>
                </a:lnTo>
                <a:lnTo>
                  <a:pt x="2053" y="276"/>
                </a:lnTo>
                <a:lnTo>
                  <a:pt x="2053" y="277"/>
                </a:lnTo>
                <a:lnTo>
                  <a:pt x="2052" y="277"/>
                </a:lnTo>
                <a:lnTo>
                  <a:pt x="2050" y="276"/>
                </a:lnTo>
                <a:lnTo>
                  <a:pt x="2049" y="276"/>
                </a:lnTo>
                <a:lnTo>
                  <a:pt x="2049" y="277"/>
                </a:lnTo>
                <a:lnTo>
                  <a:pt x="2048" y="279"/>
                </a:lnTo>
                <a:lnTo>
                  <a:pt x="2048" y="277"/>
                </a:lnTo>
                <a:lnTo>
                  <a:pt x="2047" y="279"/>
                </a:lnTo>
                <a:lnTo>
                  <a:pt x="2047" y="277"/>
                </a:lnTo>
                <a:lnTo>
                  <a:pt x="2047" y="276"/>
                </a:lnTo>
                <a:lnTo>
                  <a:pt x="2046" y="276"/>
                </a:lnTo>
                <a:lnTo>
                  <a:pt x="2046" y="275"/>
                </a:lnTo>
                <a:lnTo>
                  <a:pt x="2045" y="275"/>
                </a:lnTo>
                <a:lnTo>
                  <a:pt x="2044" y="275"/>
                </a:lnTo>
                <a:lnTo>
                  <a:pt x="2044" y="276"/>
                </a:lnTo>
                <a:lnTo>
                  <a:pt x="2042" y="276"/>
                </a:lnTo>
                <a:lnTo>
                  <a:pt x="2042" y="277"/>
                </a:lnTo>
                <a:lnTo>
                  <a:pt x="2041" y="276"/>
                </a:lnTo>
                <a:lnTo>
                  <a:pt x="2040" y="275"/>
                </a:lnTo>
                <a:lnTo>
                  <a:pt x="2041" y="275"/>
                </a:lnTo>
                <a:lnTo>
                  <a:pt x="2042" y="275"/>
                </a:lnTo>
                <a:lnTo>
                  <a:pt x="2042" y="274"/>
                </a:lnTo>
                <a:lnTo>
                  <a:pt x="2042" y="273"/>
                </a:lnTo>
                <a:lnTo>
                  <a:pt x="2041" y="273"/>
                </a:lnTo>
                <a:lnTo>
                  <a:pt x="2040" y="272"/>
                </a:lnTo>
                <a:lnTo>
                  <a:pt x="2040" y="271"/>
                </a:lnTo>
                <a:lnTo>
                  <a:pt x="2039" y="271"/>
                </a:lnTo>
                <a:lnTo>
                  <a:pt x="2039" y="269"/>
                </a:lnTo>
                <a:lnTo>
                  <a:pt x="2038" y="268"/>
                </a:lnTo>
                <a:lnTo>
                  <a:pt x="2037" y="268"/>
                </a:lnTo>
                <a:lnTo>
                  <a:pt x="2037" y="267"/>
                </a:lnTo>
                <a:lnTo>
                  <a:pt x="2036" y="267"/>
                </a:lnTo>
                <a:lnTo>
                  <a:pt x="2036" y="266"/>
                </a:lnTo>
                <a:lnTo>
                  <a:pt x="2034" y="266"/>
                </a:lnTo>
                <a:lnTo>
                  <a:pt x="2033" y="266"/>
                </a:lnTo>
                <a:lnTo>
                  <a:pt x="2032" y="265"/>
                </a:lnTo>
                <a:lnTo>
                  <a:pt x="2032" y="264"/>
                </a:lnTo>
                <a:lnTo>
                  <a:pt x="2032" y="265"/>
                </a:lnTo>
                <a:lnTo>
                  <a:pt x="2031" y="264"/>
                </a:lnTo>
                <a:lnTo>
                  <a:pt x="2030" y="264"/>
                </a:lnTo>
                <a:lnTo>
                  <a:pt x="2030" y="263"/>
                </a:lnTo>
                <a:lnTo>
                  <a:pt x="2030" y="264"/>
                </a:lnTo>
                <a:lnTo>
                  <a:pt x="2029" y="264"/>
                </a:lnTo>
                <a:lnTo>
                  <a:pt x="2029" y="263"/>
                </a:lnTo>
                <a:lnTo>
                  <a:pt x="2028" y="263"/>
                </a:lnTo>
                <a:lnTo>
                  <a:pt x="2027" y="263"/>
                </a:lnTo>
                <a:lnTo>
                  <a:pt x="2025" y="263"/>
                </a:lnTo>
                <a:lnTo>
                  <a:pt x="2027" y="264"/>
                </a:lnTo>
                <a:lnTo>
                  <a:pt x="2028" y="264"/>
                </a:lnTo>
                <a:lnTo>
                  <a:pt x="2029" y="265"/>
                </a:lnTo>
                <a:lnTo>
                  <a:pt x="2030" y="265"/>
                </a:lnTo>
                <a:lnTo>
                  <a:pt x="2029" y="266"/>
                </a:lnTo>
                <a:lnTo>
                  <a:pt x="2030" y="266"/>
                </a:lnTo>
                <a:lnTo>
                  <a:pt x="2029" y="266"/>
                </a:lnTo>
                <a:lnTo>
                  <a:pt x="2029" y="267"/>
                </a:lnTo>
                <a:lnTo>
                  <a:pt x="2029" y="268"/>
                </a:lnTo>
                <a:lnTo>
                  <a:pt x="2030" y="267"/>
                </a:lnTo>
                <a:lnTo>
                  <a:pt x="2031" y="267"/>
                </a:lnTo>
                <a:lnTo>
                  <a:pt x="2031" y="268"/>
                </a:lnTo>
                <a:lnTo>
                  <a:pt x="2032" y="267"/>
                </a:lnTo>
                <a:lnTo>
                  <a:pt x="2033" y="267"/>
                </a:lnTo>
                <a:lnTo>
                  <a:pt x="2033" y="268"/>
                </a:lnTo>
                <a:lnTo>
                  <a:pt x="2033" y="269"/>
                </a:lnTo>
                <a:lnTo>
                  <a:pt x="2032" y="271"/>
                </a:lnTo>
                <a:lnTo>
                  <a:pt x="2031" y="272"/>
                </a:lnTo>
                <a:lnTo>
                  <a:pt x="2031" y="273"/>
                </a:lnTo>
                <a:lnTo>
                  <a:pt x="2030" y="273"/>
                </a:lnTo>
                <a:lnTo>
                  <a:pt x="2030" y="274"/>
                </a:lnTo>
                <a:lnTo>
                  <a:pt x="2029" y="274"/>
                </a:lnTo>
                <a:lnTo>
                  <a:pt x="2030" y="274"/>
                </a:lnTo>
                <a:lnTo>
                  <a:pt x="2030" y="275"/>
                </a:lnTo>
                <a:lnTo>
                  <a:pt x="2029" y="275"/>
                </a:lnTo>
                <a:lnTo>
                  <a:pt x="2028" y="275"/>
                </a:lnTo>
                <a:lnTo>
                  <a:pt x="2029" y="276"/>
                </a:lnTo>
                <a:lnTo>
                  <a:pt x="2029" y="275"/>
                </a:lnTo>
                <a:lnTo>
                  <a:pt x="2030" y="275"/>
                </a:lnTo>
                <a:lnTo>
                  <a:pt x="2030" y="274"/>
                </a:lnTo>
                <a:lnTo>
                  <a:pt x="2031" y="274"/>
                </a:lnTo>
                <a:lnTo>
                  <a:pt x="2031" y="273"/>
                </a:lnTo>
                <a:lnTo>
                  <a:pt x="2032" y="273"/>
                </a:lnTo>
                <a:lnTo>
                  <a:pt x="2032" y="272"/>
                </a:lnTo>
                <a:lnTo>
                  <a:pt x="2033" y="272"/>
                </a:lnTo>
                <a:lnTo>
                  <a:pt x="2034" y="272"/>
                </a:lnTo>
                <a:lnTo>
                  <a:pt x="2036" y="272"/>
                </a:lnTo>
                <a:lnTo>
                  <a:pt x="2036" y="273"/>
                </a:lnTo>
                <a:lnTo>
                  <a:pt x="2037" y="273"/>
                </a:lnTo>
                <a:lnTo>
                  <a:pt x="2038" y="274"/>
                </a:lnTo>
                <a:lnTo>
                  <a:pt x="2037" y="274"/>
                </a:lnTo>
                <a:lnTo>
                  <a:pt x="2037" y="275"/>
                </a:lnTo>
                <a:lnTo>
                  <a:pt x="2037" y="276"/>
                </a:lnTo>
                <a:lnTo>
                  <a:pt x="2037" y="277"/>
                </a:lnTo>
                <a:lnTo>
                  <a:pt x="2038" y="276"/>
                </a:lnTo>
                <a:lnTo>
                  <a:pt x="2038" y="277"/>
                </a:lnTo>
                <a:lnTo>
                  <a:pt x="2037" y="277"/>
                </a:lnTo>
                <a:lnTo>
                  <a:pt x="2038" y="277"/>
                </a:lnTo>
                <a:lnTo>
                  <a:pt x="2038" y="279"/>
                </a:lnTo>
                <a:lnTo>
                  <a:pt x="2039" y="279"/>
                </a:lnTo>
                <a:lnTo>
                  <a:pt x="2039" y="280"/>
                </a:lnTo>
                <a:lnTo>
                  <a:pt x="2040" y="280"/>
                </a:lnTo>
                <a:lnTo>
                  <a:pt x="2041" y="280"/>
                </a:lnTo>
                <a:lnTo>
                  <a:pt x="2041" y="281"/>
                </a:lnTo>
                <a:lnTo>
                  <a:pt x="2041" y="280"/>
                </a:lnTo>
                <a:lnTo>
                  <a:pt x="2042" y="281"/>
                </a:lnTo>
                <a:lnTo>
                  <a:pt x="2042" y="280"/>
                </a:lnTo>
                <a:lnTo>
                  <a:pt x="2042" y="281"/>
                </a:lnTo>
                <a:lnTo>
                  <a:pt x="2044" y="281"/>
                </a:lnTo>
                <a:lnTo>
                  <a:pt x="2045" y="281"/>
                </a:lnTo>
                <a:lnTo>
                  <a:pt x="2046" y="281"/>
                </a:lnTo>
                <a:lnTo>
                  <a:pt x="2046" y="282"/>
                </a:lnTo>
                <a:lnTo>
                  <a:pt x="2046" y="283"/>
                </a:lnTo>
                <a:lnTo>
                  <a:pt x="2047" y="284"/>
                </a:lnTo>
                <a:lnTo>
                  <a:pt x="2046" y="285"/>
                </a:lnTo>
                <a:lnTo>
                  <a:pt x="2047" y="288"/>
                </a:lnTo>
                <a:lnTo>
                  <a:pt x="2046" y="289"/>
                </a:lnTo>
                <a:lnTo>
                  <a:pt x="2046" y="290"/>
                </a:lnTo>
                <a:lnTo>
                  <a:pt x="2047" y="290"/>
                </a:lnTo>
                <a:lnTo>
                  <a:pt x="2048" y="290"/>
                </a:lnTo>
                <a:lnTo>
                  <a:pt x="2048" y="289"/>
                </a:lnTo>
                <a:lnTo>
                  <a:pt x="2049" y="289"/>
                </a:lnTo>
                <a:lnTo>
                  <a:pt x="2049" y="288"/>
                </a:lnTo>
                <a:lnTo>
                  <a:pt x="2050" y="288"/>
                </a:lnTo>
                <a:lnTo>
                  <a:pt x="2052" y="288"/>
                </a:lnTo>
                <a:lnTo>
                  <a:pt x="2053" y="288"/>
                </a:lnTo>
                <a:lnTo>
                  <a:pt x="2054" y="288"/>
                </a:lnTo>
                <a:lnTo>
                  <a:pt x="2055" y="289"/>
                </a:lnTo>
                <a:lnTo>
                  <a:pt x="2054" y="289"/>
                </a:lnTo>
                <a:lnTo>
                  <a:pt x="2054" y="290"/>
                </a:lnTo>
                <a:lnTo>
                  <a:pt x="2054" y="291"/>
                </a:lnTo>
                <a:lnTo>
                  <a:pt x="2054" y="292"/>
                </a:lnTo>
                <a:lnTo>
                  <a:pt x="2054" y="293"/>
                </a:lnTo>
                <a:lnTo>
                  <a:pt x="2054" y="294"/>
                </a:lnTo>
                <a:lnTo>
                  <a:pt x="2054" y="296"/>
                </a:lnTo>
                <a:lnTo>
                  <a:pt x="2055" y="296"/>
                </a:lnTo>
                <a:lnTo>
                  <a:pt x="2055" y="297"/>
                </a:lnTo>
                <a:lnTo>
                  <a:pt x="2056" y="297"/>
                </a:lnTo>
                <a:lnTo>
                  <a:pt x="2057" y="297"/>
                </a:lnTo>
                <a:lnTo>
                  <a:pt x="2057" y="296"/>
                </a:lnTo>
                <a:lnTo>
                  <a:pt x="2058" y="296"/>
                </a:lnTo>
                <a:lnTo>
                  <a:pt x="2059" y="294"/>
                </a:lnTo>
                <a:lnTo>
                  <a:pt x="2059" y="292"/>
                </a:lnTo>
                <a:lnTo>
                  <a:pt x="2061" y="290"/>
                </a:lnTo>
                <a:lnTo>
                  <a:pt x="2062" y="289"/>
                </a:lnTo>
                <a:lnTo>
                  <a:pt x="2062" y="288"/>
                </a:lnTo>
                <a:lnTo>
                  <a:pt x="2064" y="284"/>
                </a:lnTo>
                <a:lnTo>
                  <a:pt x="2064" y="283"/>
                </a:lnTo>
                <a:lnTo>
                  <a:pt x="2064" y="281"/>
                </a:lnTo>
                <a:lnTo>
                  <a:pt x="2065" y="280"/>
                </a:lnTo>
                <a:lnTo>
                  <a:pt x="2066" y="280"/>
                </a:lnTo>
                <a:lnTo>
                  <a:pt x="2067" y="277"/>
                </a:lnTo>
                <a:lnTo>
                  <a:pt x="2067" y="276"/>
                </a:lnTo>
                <a:lnTo>
                  <a:pt x="2069" y="275"/>
                </a:lnTo>
                <a:lnTo>
                  <a:pt x="2069" y="274"/>
                </a:lnTo>
                <a:lnTo>
                  <a:pt x="2070" y="274"/>
                </a:lnTo>
                <a:lnTo>
                  <a:pt x="2070" y="273"/>
                </a:lnTo>
                <a:lnTo>
                  <a:pt x="2070" y="272"/>
                </a:lnTo>
                <a:lnTo>
                  <a:pt x="2071" y="272"/>
                </a:lnTo>
                <a:lnTo>
                  <a:pt x="2071" y="271"/>
                </a:lnTo>
                <a:lnTo>
                  <a:pt x="2072" y="269"/>
                </a:lnTo>
                <a:lnTo>
                  <a:pt x="2072" y="268"/>
                </a:lnTo>
                <a:lnTo>
                  <a:pt x="2072" y="267"/>
                </a:lnTo>
                <a:lnTo>
                  <a:pt x="2073" y="266"/>
                </a:lnTo>
                <a:lnTo>
                  <a:pt x="2073" y="264"/>
                </a:lnTo>
                <a:lnTo>
                  <a:pt x="2074" y="262"/>
                </a:lnTo>
                <a:lnTo>
                  <a:pt x="2075" y="262"/>
                </a:lnTo>
                <a:lnTo>
                  <a:pt x="2075" y="260"/>
                </a:lnTo>
                <a:lnTo>
                  <a:pt x="2075" y="259"/>
                </a:lnTo>
                <a:lnTo>
                  <a:pt x="2077" y="259"/>
                </a:lnTo>
                <a:lnTo>
                  <a:pt x="2078" y="257"/>
                </a:lnTo>
                <a:lnTo>
                  <a:pt x="2078" y="256"/>
                </a:lnTo>
                <a:lnTo>
                  <a:pt x="2079" y="256"/>
                </a:lnTo>
                <a:lnTo>
                  <a:pt x="2080" y="256"/>
                </a:lnTo>
                <a:lnTo>
                  <a:pt x="2081" y="255"/>
                </a:lnTo>
                <a:lnTo>
                  <a:pt x="2091" y="251"/>
                </a:lnTo>
                <a:lnTo>
                  <a:pt x="2095" y="243"/>
                </a:lnTo>
                <a:lnTo>
                  <a:pt x="2097" y="234"/>
                </a:lnTo>
                <a:lnTo>
                  <a:pt x="2097" y="230"/>
                </a:lnTo>
                <a:lnTo>
                  <a:pt x="2098" y="229"/>
                </a:lnTo>
                <a:lnTo>
                  <a:pt x="2094" y="226"/>
                </a:lnTo>
                <a:lnTo>
                  <a:pt x="2092" y="225"/>
                </a:lnTo>
                <a:lnTo>
                  <a:pt x="2096" y="219"/>
                </a:lnTo>
                <a:lnTo>
                  <a:pt x="2099" y="216"/>
                </a:lnTo>
                <a:lnTo>
                  <a:pt x="2099" y="214"/>
                </a:lnTo>
                <a:lnTo>
                  <a:pt x="2099" y="213"/>
                </a:lnTo>
                <a:lnTo>
                  <a:pt x="2102" y="213"/>
                </a:lnTo>
                <a:lnTo>
                  <a:pt x="2103" y="213"/>
                </a:lnTo>
                <a:lnTo>
                  <a:pt x="2104" y="213"/>
                </a:lnTo>
                <a:lnTo>
                  <a:pt x="2104" y="212"/>
                </a:lnTo>
                <a:lnTo>
                  <a:pt x="2105" y="210"/>
                </a:lnTo>
                <a:lnTo>
                  <a:pt x="2106" y="210"/>
                </a:lnTo>
                <a:lnTo>
                  <a:pt x="2108" y="210"/>
                </a:lnTo>
                <a:lnTo>
                  <a:pt x="2109" y="208"/>
                </a:lnTo>
                <a:lnTo>
                  <a:pt x="2109" y="207"/>
                </a:lnTo>
                <a:lnTo>
                  <a:pt x="2109" y="206"/>
                </a:lnTo>
                <a:lnTo>
                  <a:pt x="2111" y="205"/>
                </a:lnTo>
                <a:lnTo>
                  <a:pt x="2115" y="204"/>
                </a:lnTo>
                <a:lnTo>
                  <a:pt x="2116" y="204"/>
                </a:lnTo>
                <a:lnTo>
                  <a:pt x="2117" y="204"/>
                </a:lnTo>
                <a:lnTo>
                  <a:pt x="2116" y="205"/>
                </a:lnTo>
                <a:lnTo>
                  <a:pt x="2117" y="206"/>
                </a:lnTo>
                <a:lnTo>
                  <a:pt x="2116" y="207"/>
                </a:lnTo>
                <a:lnTo>
                  <a:pt x="2116" y="210"/>
                </a:lnTo>
                <a:lnTo>
                  <a:pt x="2116" y="212"/>
                </a:lnTo>
                <a:lnTo>
                  <a:pt x="2115" y="212"/>
                </a:lnTo>
                <a:lnTo>
                  <a:pt x="2114" y="212"/>
                </a:lnTo>
                <a:lnTo>
                  <a:pt x="2113" y="213"/>
                </a:lnTo>
                <a:lnTo>
                  <a:pt x="2115" y="216"/>
                </a:lnTo>
                <a:lnTo>
                  <a:pt x="2121" y="217"/>
                </a:lnTo>
                <a:lnTo>
                  <a:pt x="2123" y="217"/>
                </a:lnTo>
                <a:lnTo>
                  <a:pt x="2124" y="216"/>
                </a:lnTo>
                <a:lnTo>
                  <a:pt x="2125" y="216"/>
                </a:lnTo>
                <a:lnTo>
                  <a:pt x="2126" y="216"/>
                </a:lnTo>
                <a:lnTo>
                  <a:pt x="2128" y="216"/>
                </a:lnTo>
                <a:lnTo>
                  <a:pt x="2130" y="216"/>
                </a:lnTo>
                <a:lnTo>
                  <a:pt x="2131" y="217"/>
                </a:lnTo>
                <a:lnTo>
                  <a:pt x="2134" y="218"/>
                </a:lnTo>
                <a:lnTo>
                  <a:pt x="2136" y="219"/>
                </a:lnTo>
                <a:lnTo>
                  <a:pt x="2138" y="219"/>
                </a:lnTo>
                <a:lnTo>
                  <a:pt x="2139" y="221"/>
                </a:lnTo>
                <a:lnTo>
                  <a:pt x="2139" y="222"/>
                </a:lnTo>
                <a:lnTo>
                  <a:pt x="2139" y="223"/>
                </a:lnTo>
                <a:lnTo>
                  <a:pt x="2139" y="224"/>
                </a:lnTo>
                <a:lnTo>
                  <a:pt x="2138" y="229"/>
                </a:lnTo>
                <a:lnTo>
                  <a:pt x="2137" y="230"/>
                </a:lnTo>
                <a:lnTo>
                  <a:pt x="2137" y="232"/>
                </a:lnTo>
                <a:lnTo>
                  <a:pt x="2137" y="234"/>
                </a:lnTo>
                <a:lnTo>
                  <a:pt x="2136" y="234"/>
                </a:lnTo>
                <a:lnTo>
                  <a:pt x="2136" y="235"/>
                </a:lnTo>
                <a:lnTo>
                  <a:pt x="2134" y="237"/>
                </a:lnTo>
                <a:lnTo>
                  <a:pt x="2133" y="238"/>
                </a:lnTo>
                <a:lnTo>
                  <a:pt x="2133" y="239"/>
                </a:lnTo>
                <a:lnTo>
                  <a:pt x="2133" y="238"/>
                </a:lnTo>
                <a:lnTo>
                  <a:pt x="2132" y="238"/>
                </a:lnTo>
                <a:lnTo>
                  <a:pt x="2131" y="240"/>
                </a:lnTo>
                <a:lnTo>
                  <a:pt x="2130" y="241"/>
                </a:lnTo>
                <a:lnTo>
                  <a:pt x="2130" y="243"/>
                </a:lnTo>
                <a:lnTo>
                  <a:pt x="2131" y="244"/>
                </a:lnTo>
                <a:lnTo>
                  <a:pt x="2130" y="244"/>
                </a:lnTo>
                <a:lnTo>
                  <a:pt x="2129" y="244"/>
                </a:lnTo>
                <a:lnTo>
                  <a:pt x="2129" y="246"/>
                </a:lnTo>
                <a:lnTo>
                  <a:pt x="2128" y="246"/>
                </a:lnTo>
                <a:lnTo>
                  <a:pt x="2126" y="247"/>
                </a:lnTo>
                <a:lnTo>
                  <a:pt x="2126" y="248"/>
                </a:lnTo>
                <a:lnTo>
                  <a:pt x="2126" y="249"/>
                </a:lnTo>
                <a:lnTo>
                  <a:pt x="2126" y="251"/>
                </a:lnTo>
                <a:lnTo>
                  <a:pt x="2125" y="254"/>
                </a:lnTo>
                <a:lnTo>
                  <a:pt x="2128" y="255"/>
                </a:lnTo>
                <a:lnTo>
                  <a:pt x="2130" y="256"/>
                </a:lnTo>
                <a:lnTo>
                  <a:pt x="2131" y="255"/>
                </a:lnTo>
                <a:lnTo>
                  <a:pt x="2132" y="254"/>
                </a:lnTo>
                <a:lnTo>
                  <a:pt x="2133" y="251"/>
                </a:lnTo>
                <a:lnTo>
                  <a:pt x="2134" y="249"/>
                </a:lnTo>
                <a:lnTo>
                  <a:pt x="2136" y="249"/>
                </a:lnTo>
                <a:lnTo>
                  <a:pt x="2136" y="250"/>
                </a:lnTo>
                <a:lnTo>
                  <a:pt x="2134" y="251"/>
                </a:lnTo>
                <a:lnTo>
                  <a:pt x="2133" y="252"/>
                </a:lnTo>
                <a:lnTo>
                  <a:pt x="2133" y="254"/>
                </a:lnTo>
                <a:lnTo>
                  <a:pt x="2133" y="255"/>
                </a:lnTo>
                <a:lnTo>
                  <a:pt x="2133" y="256"/>
                </a:lnTo>
                <a:lnTo>
                  <a:pt x="2133" y="258"/>
                </a:lnTo>
                <a:lnTo>
                  <a:pt x="2134" y="260"/>
                </a:lnTo>
                <a:lnTo>
                  <a:pt x="2136" y="258"/>
                </a:lnTo>
                <a:lnTo>
                  <a:pt x="2136" y="256"/>
                </a:lnTo>
                <a:lnTo>
                  <a:pt x="2137" y="256"/>
                </a:lnTo>
                <a:lnTo>
                  <a:pt x="2139" y="250"/>
                </a:lnTo>
                <a:lnTo>
                  <a:pt x="2140" y="248"/>
                </a:lnTo>
                <a:lnTo>
                  <a:pt x="2141" y="248"/>
                </a:lnTo>
                <a:lnTo>
                  <a:pt x="2142" y="248"/>
                </a:lnTo>
                <a:lnTo>
                  <a:pt x="2144" y="249"/>
                </a:lnTo>
                <a:lnTo>
                  <a:pt x="2144" y="250"/>
                </a:lnTo>
                <a:lnTo>
                  <a:pt x="2142" y="251"/>
                </a:lnTo>
                <a:lnTo>
                  <a:pt x="2141" y="251"/>
                </a:lnTo>
                <a:lnTo>
                  <a:pt x="2141" y="252"/>
                </a:lnTo>
                <a:lnTo>
                  <a:pt x="2140" y="252"/>
                </a:lnTo>
                <a:lnTo>
                  <a:pt x="2140" y="254"/>
                </a:lnTo>
                <a:lnTo>
                  <a:pt x="2141" y="255"/>
                </a:lnTo>
                <a:lnTo>
                  <a:pt x="2144" y="256"/>
                </a:lnTo>
                <a:lnTo>
                  <a:pt x="2144" y="257"/>
                </a:lnTo>
                <a:lnTo>
                  <a:pt x="2145" y="257"/>
                </a:lnTo>
                <a:lnTo>
                  <a:pt x="2145" y="260"/>
                </a:lnTo>
                <a:lnTo>
                  <a:pt x="2144" y="262"/>
                </a:lnTo>
                <a:lnTo>
                  <a:pt x="2144" y="263"/>
                </a:lnTo>
                <a:lnTo>
                  <a:pt x="2144" y="264"/>
                </a:lnTo>
                <a:lnTo>
                  <a:pt x="2144" y="265"/>
                </a:lnTo>
                <a:lnTo>
                  <a:pt x="2144" y="266"/>
                </a:lnTo>
                <a:lnTo>
                  <a:pt x="2142" y="266"/>
                </a:lnTo>
                <a:lnTo>
                  <a:pt x="2142" y="267"/>
                </a:lnTo>
                <a:lnTo>
                  <a:pt x="2142" y="268"/>
                </a:lnTo>
                <a:lnTo>
                  <a:pt x="2141" y="268"/>
                </a:lnTo>
                <a:lnTo>
                  <a:pt x="2140" y="268"/>
                </a:lnTo>
                <a:lnTo>
                  <a:pt x="2140" y="269"/>
                </a:lnTo>
                <a:lnTo>
                  <a:pt x="2139" y="271"/>
                </a:lnTo>
                <a:lnTo>
                  <a:pt x="2139" y="272"/>
                </a:lnTo>
                <a:lnTo>
                  <a:pt x="2138" y="272"/>
                </a:lnTo>
                <a:lnTo>
                  <a:pt x="2137" y="273"/>
                </a:lnTo>
                <a:lnTo>
                  <a:pt x="2136" y="273"/>
                </a:lnTo>
                <a:lnTo>
                  <a:pt x="2136" y="274"/>
                </a:lnTo>
                <a:lnTo>
                  <a:pt x="2134" y="276"/>
                </a:lnTo>
                <a:lnTo>
                  <a:pt x="2133" y="280"/>
                </a:lnTo>
                <a:lnTo>
                  <a:pt x="2132" y="280"/>
                </a:lnTo>
                <a:lnTo>
                  <a:pt x="2133" y="277"/>
                </a:lnTo>
                <a:lnTo>
                  <a:pt x="2133" y="276"/>
                </a:lnTo>
                <a:lnTo>
                  <a:pt x="2132" y="275"/>
                </a:lnTo>
                <a:lnTo>
                  <a:pt x="2131" y="274"/>
                </a:lnTo>
                <a:lnTo>
                  <a:pt x="2130" y="274"/>
                </a:lnTo>
                <a:lnTo>
                  <a:pt x="2129" y="274"/>
                </a:lnTo>
                <a:lnTo>
                  <a:pt x="2124" y="274"/>
                </a:lnTo>
                <a:lnTo>
                  <a:pt x="2123" y="274"/>
                </a:lnTo>
                <a:lnTo>
                  <a:pt x="2122" y="275"/>
                </a:lnTo>
                <a:lnTo>
                  <a:pt x="2121" y="274"/>
                </a:lnTo>
                <a:lnTo>
                  <a:pt x="2116" y="276"/>
                </a:lnTo>
                <a:lnTo>
                  <a:pt x="2115" y="276"/>
                </a:lnTo>
                <a:lnTo>
                  <a:pt x="2114" y="277"/>
                </a:lnTo>
                <a:lnTo>
                  <a:pt x="2113" y="277"/>
                </a:lnTo>
                <a:lnTo>
                  <a:pt x="2111" y="280"/>
                </a:lnTo>
                <a:lnTo>
                  <a:pt x="2109" y="281"/>
                </a:lnTo>
                <a:lnTo>
                  <a:pt x="2108" y="282"/>
                </a:lnTo>
                <a:lnTo>
                  <a:pt x="2107" y="284"/>
                </a:lnTo>
                <a:lnTo>
                  <a:pt x="2106" y="286"/>
                </a:lnTo>
                <a:lnTo>
                  <a:pt x="2105" y="289"/>
                </a:lnTo>
                <a:lnTo>
                  <a:pt x="2104" y="290"/>
                </a:lnTo>
                <a:lnTo>
                  <a:pt x="2104" y="291"/>
                </a:lnTo>
                <a:lnTo>
                  <a:pt x="2104" y="292"/>
                </a:lnTo>
                <a:lnTo>
                  <a:pt x="2104" y="293"/>
                </a:lnTo>
                <a:lnTo>
                  <a:pt x="2103" y="294"/>
                </a:lnTo>
                <a:lnTo>
                  <a:pt x="2103" y="296"/>
                </a:lnTo>
                <a:lnTo>
                  <a:pt x="2103" y="297"/>
                </a:lnTo>
                <a:lnTo>
                  <a:pt x="2103" y="298"/>
                </a:lnTo>
                <a:lnTo>
                  <a:pt x="2103" y="299"/>
                </a:lnTo>
                <a:lnTo>
                  <a:pt x="2103" y="300"/>
                </a:lnTo>
                <a:lnTo>
                  <a:pt x="2103" y="301"/>
                </a:lnTo>
                <a:lnTo>
                  <a:pt x="2103" y="302"/>
                </a:lnTo>
                <a:lnTo>
                  <a:pt x="2103" y="304"/>
                </a:lnTo>
                <a:lnTo>
                  <a:pt x="2103" y="305"/>
                </a:lnTo>
                <a:lnTo>
                  <a:pt x="2103" y="306"/>
                </a:lnTo>
                <a:lnTo>
                  <a:pt x="2104" y="307"/>
                </a:lnTo>
                <a:lnTo>
                  <a:pt x="2104" y="308"/>
                </a:lnTo>
                <a:lnTo>
                  <a:pt x="2104" y="309"/>
                </a:lnTo>
                <a:lnTo>
                  <a:pt x="2104" y="310"/>
                </a:lnTo>
                <a:lnTo>
                  <a:pt x="2105" y="311"/>
                </a:lnTo>
                <a:lnTo>
                  <a:pt x="2105" y="313"/>
                </a:lnTo>
                <a:lnTo>
                  <a:pt x="2105" y="314"/>
                </a:lnTo>
                <a:lnTo>
                  <a:pt x="2106" y="315"/>
                </a:lnTo>
                <a:lnTo>
                  <a:pt x="2106" y="316"/>
                </a:lnTo>
                <a:lnTo>
                  <a:pt x="2105" y="323"/>
                </a:lnTo>
                <a:lnTo>
                  <a:pt x="2104" y="324"/>
                </a:lnTo>
                <a:lnTo>
                  <a:pt x="2103" y="324"/>
                </a:lnTo>
                <a:lnTo>
                  <a:pt x="2102" y="324"/>
                </a:lnTo>
                <a:lnTo>
                  <a:pt x="2099" y="325"/>
                </a:lnTo>
                <a:lnTo>
                  <a:pt x="2098" y="326"/>
                </a:lnTo>
                <a:lnTo>
                  <a:pt x="2097" y="326"/>
                </a:lnTo>
                <a:lnTo>
                  <a:pt x="2096" y="327"/>
                </a:lnTo>
                <a:lnTo>
                  <a:pt x="2096" y="329"/>
                </a:lnTo>
                <a:lnTo>
                  <a:pt x="2096" y="330"/>
                </a:lnTo>
                <a:lnTo>
                  <a:pt x="2096" y="331"/>
                </a:lnTo>
                <a:lnTo>
                  <a:pt x="2095" y="331"/>
                </a:lnTo>
                <a:lnTo>
                  <a:pt x="2095" y="332"/>
                </a:lnTo>
                <a:lnTo>
                  <a:pt x="2095" y="333"/>
                </a:lnTo>
                <a:lnTo>
                  <a:pt x="2095" y="334"/>
                </a:lnTo>
                <a:lnTo>
                  <a:pt x="2094" y="334"/>
                </a:lnTo>
                <a:lnTo>
                  <a:pt x="2094" y="335"/>
                </a:lnTo>
                <a:lnTo>
                  <a:pt x="2092" y="336"/>
                </a:lnTo>
                <a:lnTo>
                  <a:pt x="2091" y="339"/>
                </a:lnTo>
                <a:lnTo>
                  <a:pt x="2091" y="341"/>
                </a:lnTo>
                <a:lnTo>
                  <a:pt x="2091" y="342"/>
                </a:lnTo>
                <a:lnTo>
                  <a:pt x="2091" y="343"/>
                </a:lnTo>
                <a:lnTo>
                  <a:pt x="2092" y="344"/>
                </a:lnTo>
                <a:lnTo>
                  <a:pt x="2092" y="346"/>
                </a:lnTo>
                <a:lnTo>
                  <a:pt x="2092" y="347"/>
                </a:lnTo>
                <a:lnTo>
                  <a:pt x="2092" y="348"/>
                </a:lnTo>
                <a:lnTo>
                  <a:pt x="2094" y="348"/>
                </a:lnTo>
                <a:lnTo>
                  <a:pt x="2094" y="349"/>
                </a:lnTo>
                <a:lnTo>
                  <a:pt x="2094" y="350"/>
                </a:lnTo>
                <a:lnTo>
                  <a:pt x="2092" y="351"/>
                </a:lnTo>
                <a:lnTo>
                  <a:pt x="2091" y="351"/>
                </a:lnTo>
                <a:lnTo>
                  <a:pt x="2091" y="350"/>
                </a:lnTo>
                <a:lnTo>
                  <a:pt x="2088" y="350"/>
                </a:lnTo>
                <a:lnTo>
                  <a:pt x="2082" y="352"/>
                </a:lnTo>
                <a:lnTo>
                  <a:pt x="2081" y="352"/>
                </a:lnTo>
                <a:lnTo>
                  <a:pt x="2081" y="353"/>
                </a:lnTo>
                <a:lnTo>
                  <a:pt x="2080" y="355"/>
                </a:lnTo>
                <a:lnTo>
                  <a:pt x="2079" y="356"/>
                </a:lnTo>
                <a:lnTo>
                  <a:pt x="2079" y="357"/>
                </a:lnTo>
                <a:lnTo>
                  <a:pt x="2078" y="358"/>
                </a:lnTo>
                <a:lnTo>
                  <a:pt x="2078" y="359"/>
                </a:lnTo>
                <a:lnTo>
                  <a:pt x="2077" y="360"/>
                </a:lnTo>
                <a:lnTo>
                  <a:pt x="2075" y="360"/>
                </a:lnTo>
                <a:lnTo>
                  <a:pt x="2074" y="359"/>
                </a:lnTo>
                <a:lnTo>
                  <a:pt x="2074" y="360"/>
                </a:lnTo>
                <a:lnTo>
                  <a:pt x="2072" y="365"/>
                </a:lnTo>
                <a:lnTo>
                  <a:pt x="2072" y="366"/>
                </a:lnTo>
                <a:lnTo>
                  <a:pt x="2073" y="367"/>
                </a:lnTo>
                <a:lnTo>
                  <a:pt x="2073" y="368"/>
                </a:lnTo>
                <a:lnTo>
                  <a:pt x="2074" y="369"/>
                </a:lnTo>
                <a:lnTo>
                  <a:pt x="2075" y="371"/>
                </a:lnTo>
                <a:lnTo>
                  <a:pt x="2077" y="371"/>
                </a:lnTo>
                <a:lnTo>
                  <a:pt x="2077" y="372"/>
                </a:lnTo>
                <a:lnTo>
                  <a:pt x="2078" y="372"/>
                </a:lnTo>
                <a:lnTo>
                  <a:pt x="2078" y="377"/>
                </a:lnTo>
                <a:lnTo>
                  <a:pt x="2077" y="386"/>
                </a:lnTo>
                <a:lnTo>
                  <a:pt x="2071" y="390"/>
                </a:lnTo>
                <a:lnTo>
                  <a:pt x="2071" y="391"/>
                </a:lnTo>
                <a:lnTo>
                  <a:pt x="2070" y="391"/>
                </a:lnTo>
                <a:lnTo>
                  <a:pt x="2070" y="392"/>
                </a:lnTo>
                <a:lnTo>
                  <a:pt x="2070" y="393"/>
                </a:lnTo>
                <a:lnTo>
                  <a:pt x="2069" y="393"/>
                </a:lnTo>
                <a:lnTo>
                  <a:pt x="2069" y="394"/>
                </a:lnTo>
                <a:lnTo>
                  <a:pt x="2069" y="396"/>
                </a:lnTo>
                <a:lnTo>
                  <a:pt x="2069" y="397"/>
                </a:lnTo>
                <a:lnTo>
                  <a:pt x="2069" y="398"/>
                </a:lnTo>
                <a:lnTo>
                  <a:pt x="2067" y="398"/>
                </a:lnTo>
                <a:lnTo>
                  <a:pt x="2067" y="400"/>
                </a:lnTo>
                <a:lnTo>
                  <a:pt x="2066" y="400"/>
                </a:lnTo>
                <a:lnTo>
                  <a:pt x="2066" y="401"/>
                </a:lnTo>
                <a:lnTo>
                  <a:pt x="2065" y="400"/>
                </a:lnTo>
                <a:lnTo>
                  <a:pt x="2064" y="400"/>
                </a:lnTo>
                <a:lnTo>
                  <a:pt x="2063" y="399"/>
                </a:lnTo>
                <a:lnTo>
                  <a:pt x="2063" y="398"/>
                </a:lnTo>
                <a:lnTo>
                  <a:pt x="2062" y="398"/>
                </a:lnTo>
                <a:lnTo>
                  <a:pt x="2062" y="397"/>
                </a:lnTo>
                <a:lnTo>
                  <a:pt x="2061" y="397"/>
                </a:lnTo>
                <a:lnTo>
                  <a:pt x="2061" y="396"/>
                </a:lnTo>
                <a:lnTo>
                  <a:pt x="2061" y="394"/>
                </a:lnTo>
                <a:lnTo>
                  <a:pt x="2061" y="393"/>
                </a:lnTo>
                <a:lnTo>
                  <a:pt x="2061" y="392"/>
                </a:lnTo>
                <a:lnTo>
                  <a:pt x="2061" y="391"/>
                </a:lnTo>
                <a:lnTo>
                  <a:pt x="2061" y="390"/>
                </a:lnTo>
                <a:lnTo>
                  <a:pt x="2059" y="390"/>
                </a:lnTo>
                <a:lnTo>
                  <a:pt x="2059" y="389"/>
                </a:lnTo>
                <a:lnTo>
                  <a:pt x="2059" y="388"/>
                </a:lnTo>
                <a:lnTo>
                  <a:pt x="2058" y="385"/>
                </a:lnTo>
                <a:lnTo>
                  <a:pt x="2057" y="384"/>
                </a:lnTo>
                <a:lnTo>
                  <a:pt x="2057" y="383"/>
                </a:lnTo>
                <a:lnTo>
                  <a:pt x="2056" y="382"/>
                </a:lnTo>
                <a:lnTo>
                  <a:pt x="2055" y="380"/>
                </a:lnTo>
                <a:lnTo>
                  <a:pt x="2055" y="378"/>
                </a:lnTo>
                <a:lnTo>
                  <a:pt x="2054" y="377"/>
                </a:lnTo>
                <a:lnTo>
                  <a:pt x="2053" y="376"/>
                </a:lnTo>
                <a:lnTo>
                  <a:pt x="2052" y="374"/>
                </a:lnTo>
                <a:lnTo>
                  <a:pt x="2050" y="373"/>
                </a:lnTo>
                <a:lnTo>
                  <a:pt x="2049" y="369"/>
                </a:lnTo>
                <a:lnTo>
                  <a:pt x="2047" y="361"/>
                </a:lnTo>
                <a:lnTo>
                  <a:pt x="2047" y="360"/>
                </a:lnTo>
                <a:lnTo>
                  <a:pt x="2048" y="360"/>
                </a:lnTo>
                <a:lnTo>
                  <a:pt x="2048" y="359"/>
                </a:lnTo>
                <a:lnTo>
                  <a:pt x="2049" y="359"/>
                </a:lnTo>
                <a:lnTo>
                  <a:pt x="2049" y="358"/>
                </a:lnTo>
                <a:lnTo>
                  <a:pt x="2050" y="358"/>
                </a:lnTo>
                <a:lnTo>
                  <a:pt x="2052" y="358"/>
                </a:lnTo>
                <a:lnTo>
                  <a:pt x="2052" y="357"/>
                </a:lnTo>
                <a:lnTo>
                  <a:pt x="2052" y="356"/>
                </a:lnTo>
                <a:lnTo>
                  <a:pt x="2052" y="352"/>
                </a:lnTo>
                <a:lnTo>
                  <a:pt x="2050" y="352"/>
                </a:lnTo>
                <a:lnTo>
                  <a:pt x="2050" y="351"/>
                </a:lnTo>
                <a:lnTo>
                  <a:pt x="2050" y="350"/>
                </a:lnTo>
                <a:lnTo>
                  <a:pt x="2050" y="348"/>
                </a:lnTo>
                <a:lnTo>
                  <a:pt x="2050" y="347"/>
                </a:lnTo>
                <a:lnTo>
                  <a:pt x="2049" y="344"/>
                </a:lnTo>
                <a:lnTo>
                  <a:pt x="2049" y="343"/>
                </a:lnTo>
                <a:lnTo>
                  <a:pt x="2049" y="341"/>
                </a:lnTo>
                <a:lnTo>
                  <a:pt x="2049" y="339"/>
                </a:lnTo>
                <a:lnTo>
                  <a:pt x="2049" y="338"/>
                </a:lnTo>
                <a:lnTo>
                  <a:pt x="2049" y="336"/>
                </a:lnTo>
                <a:lnTo>
                  <a:pt x="2048" y="335"/>
                </a:lnTo>
                <a:lnTo>
                  <a:pt x="2048" y="334"/>
                </a:lnTo>
                <a:lnTo>
                  <a:pt x="2047" y="333"/>
                </a:lnTo>
                <a:lnTo>
                  <a:pt x="2047" y="332"/>
                </a:lnTo>
                <a:lnTo>
                  <a:pt x="2047" y="330"/>
                </a:lnTo>
                <a:lnTo>
                  <a:pt x="2047" y="327"/>
                </a:lnTo>
                <a:lnTo>
                  <a:pt x="2047" y="326"/>
                </a:lnTo>
                <a:lnTo>
                  <a:pt x="2047" y="325"/>
                </a:lnTo>
                <a:lnTo>
                  <a:pt x="2047" y="324"/>
                </a:lnTo>
                <a:lnTo>
                  <a:pt x="2047" y="323"/>
                </a:lnTo>
                <a:lnTo>
                  <a:pt x="2047" y="322"/>
                </a:lnTo>
                <a:lnTo>
                  <a:pt x="2047" y="321"/>
                </a:lnTo>
                <a:lnTo>
                  <a:pt x="2046" y="321"/>
                </a:lnTo>
                <a:lnTo>
                  <a:pt x="2045" y="319"/>
                </a:lnTo>
                <a:lnTo>
                  <a:pt x="2044" y="319"/>
                </a:lnTo>
                <a:lnTo>
                  <a:pt x="2042" y="319"/>
                </a:lnTo>
                <a:lnTo>
                  <a:pt x="2042" y="318"/>
                </a:lnTo>
                <a:lnTo>
                  <a:pt x="2042" y="319"/>
                </a:lnTo>
                <a:lnTo>
                  <a:pt x="2041" y="319"/>
                </a:lnTo>
                <a:lnTo>
                  <a:pt x="2040" y="319"/>
                </a:lnTo>
                <a:lnTo>
                  <a:pt x="2040" y="321"/>
                </a:lnTo>
                <a:lnTo>
                  <a:pt x="2039" y="322"/>
                </a:lnTo>
                <a:lnTo>
                  <a:pt x="2041" y="330"/>
                </a:lnTo>
                <a:lnTo>
                  <a:pt x="2040" y="331"/>
                </a:lnTo>
                <a:lnTo>
                  <a:pt x="2038" y="331"/>
                </a:lnTo>
                <a:lnTo>
                  <a:pt x="2037" y="330"/>
                </a:lnTo>
                <a:lnTo>
                  <a:pt x="2036" y="330"/>
                </a:lnTo>
                <a:lnTo>
                  <a:pt x="2034" y="330"/>
                </a:lnTo>
                <a:lnTo>
                  <a:pt x="2033" y="330"/>
                </a:lnTo>
                <a:lnTo>
                  <a:pt x="2032" y="332"/>
                </a:lnTo>
                <a:lnTo>
                  <a:pt x="2031" y="332"/>
                </a:lnTo>
                <a:lnTo>
                  <a:pt x="2031" y="333"/>
                </a:lnTo>
                <a:lnTo>
                  <a:pt x="2030" y="332"/>
                </a:lnTo>
                <a:lnTo>
                  <a:pt x="2029" y="330"/>
                </a:lnTo>
                <a:lnTo>
                  <a:pt x="2028" y="329"/>
                </a:lnTo>
                <a:lnTo>
                  <a:pt x="2027" y="327"/>
                </a:lnTo>
                <a:lnTo>
                  <a:pt x="2025" y="326"/>
                </a:lnTo>
                <a:lnTo>
                  <a:pt x="2023" y="323"/>
                </a:lnTo>
                <a:lnTo>
                  <a:pt x="2022" y="322"/>
                </a:lnTo>
                <a:lnTo>
                  <a:pt x="2021" y="319"/>
                </a:lnTo>
                <a:lnTo>
                  <a:pt x="2021" y="318"/>
                </a:lnTo>
                <a:lnTo>
                  <a:pt x="2020" y="318"/>
                </a:lnTo>
                <a:lnTo>
                  <a:pt x="2019" y="317"/>
                </a:lnTo>
                <a:lnTo>
                  <a:pt x="2019" y="316"/>
                </a:lnTo>
                <a:lnTo>
                  <a:pt x="2017" y="315"/>
                </a:lnTo>
                <a:lnTo>
                  <a:pt x="2016" y="315"/>
                </a:lnTo>
                <a:lnTo>
                  <a:pt x="2015" y="314"/>
                </a:lnTo>
                <a:lnTo>
                  <a:pt x="2014" y="314"/>
                </a:lnTo>
                <a:lnTo>
                  <a:pt x="2013" y="314"/>
                </a:lnTo>
                <a:lnTo>
                  <a:pt x="2012" y="314"/>
                </a:lnTo>
                <a:lnTo>
                  <a:pt x="2012" y="313"/>
                </a:lnTo>
                <a:lnTo>
                  <a:pt x="2011" y="311"/>
                </a:lnTo>
                <a:lnTo>
                  <a:pt x="2010" y="311"/>
                </a:lnTo>
                <a:lnTo>
                  <a:pt x="2010" y="310"/>
                </a:lnTo>
                <a:lnTo>
                  <a:pt x="2008" y="310"/>
                </a:lnTo>
                <a:lnTo>
                  <a:pt x="2007" y="310"/>
                </a:lnTo>
                <a:lnTo>
                  <a:pt x="2007" y="309"/>
                </a:lnTo>
                <a:lnTo>
                  <a:pt x="2006" y="308"/>
                </a:lnTo>
                <a:lnTo>
                  <a:pt x="2006" y="307"/>
                </a:lnTo>
                <a:lnTo>
                  <a:pt x="2005" y="307"/>
                </a:lnTo>
                <a:lnTo>
                  <a:pt x="2004" y="307"/>
                </a:lnTo>
                <a:lnTo>
                  <a:pt x="2005" y="306"/>
                </a:lnTo>
                <a:lnTo>
                  <a:pt x="2004" y="306"/>
                </a:lnTo>
                <a:lnTo>
                  <a:pt x="2004" y="307"/>
                </a:lnTo>
                <a:lnTo>
                  <a:pt x="2004" y="308"/>
                </a:lnTo>
                <a:lnTo>
                  <a:pt x="2003" y="310"/>
                </a:lnTo>
                <a:lnTo>
                  <a:pt x="2003" y="311"/>
                </a:lnTo>
                <a:lnTo>
                  <a:pt x="2002" y="311"/>
                </a:lnTo>
                <a:lnTo>
                  <a:pt x="2000" y="311"/>
                </a:lnTo>
                <a:lnTo>
                  <a:pt x="1999" y="311"/>
                </a:lnTo>
                <a:lnTo>
                  <a:pt x="1998" y="315"/>
                </a:lnTo>
                <a:lnTo>
                  <a:pt x="1994" y="323"/>
                </a:lnTo>
                <a:lnTo>
                  <a:pt x="1996" y="324"/>
                </a:lnTo>
                <a:lnTo>
                  <a:pt x="1998" y="324"/>
                </a:lnTo>
                <a:lnTo>
                  <a:pt x="1999" y="323"/>
                </a:lnTo>
                <a:lnTo>
                  <a:pt x="2000" y="323"/>
                </a:lnTo>
                <a:lnTo>
                  <a:pt x="2000" y="325"/>
                </a:lnTo>
                <a:lnTo>
                  <a:pt x="2005" y="326"/>
                </a:lnTo>
                <a:lnTo>
                  <a:pt x="2011" y="336"/>
                </a:lnTo>
                <a:lnTo>
                  <a:pt x="2012" y="365"/>
                </a:lnTo>
                <a:lnTo>
                  <a:pt x="1994" y="365"/>
                </a:lnTo>
                <a:lnTo>
                  <a:pt x="1992" y="367"/>
                </a:lnTo>
                <a:lnTo>
                  <a:pt x="1991" y="371"/>
                </a:lnTo>
                <a:lnTo>
                  <a:pt x="1991" y="373"/>
                </a:lnTo>
                <a:lnTo>
                  <a:pt x="1991" y="374"/>
                </a:lnTo>
                <a:lnTo>
                  <a:pt x="1991" y="375"/>
                </a:lnTo>
                <a:lnTo>
                  <a:pt x="1990" y="375"/>
                </a:lnTo>
                <a:lnTo>
                  <a:pt x="1990" y="376"/>
                </a:lnTo>
                <a:lnTo>
                  <a:pt x="1990" y="377"/>
                </a:lnTo>
                <a:lnTo>
                  <a:pt x="1990" y="378"/>
                </a:lnTo>
                <a:lnTo>
                  <a:pt x="1990" y="380"/>
                </a:lnTo>
                <a:lnTo>
                  <a:pt x="1991" y="380"/>
                </a:lnTo>
                <a:lnTo>
                  <a:pt x="1990" y="380"/>
                </a:lnTo>
                <a:lnTo>
                  <a:pt x="1990" y="381"/>
                </a:lnTo>
                <a:lnTo>
                  <a:pt x="1990" y="382"/>
                </a:lnTo>
                <a:lnTo>
                  <a:pt x="1991" y="383"/>
                </a:lnTo>
                <a:lnTo>
                  <a:pt x="1991" y="384"/>
                </a:lnTo>
                <a:lnTo>
                  <a:pt x="1992" y="384"/>
                </a:lnTo>
                <a:lnTo>
                  <a:pt x="1994" y="384"/>
                </a:lnTo>
                <a:lnTo>
                  <a:pt x="1995" y="384"/>
                </a:lnTo>
                <a:lnTo>
                  <a:pt x="1995" y="385"/>
                </a:lnTo>
                <a:lnTo>
                  <a:pt x="1996" y="385"/>
                </a:lnTo>
                <a:lnTo>
                  <a:pt x="1997" y="384"/>
                </a:lnTo>
                <a:lnTo>
                  <a:pt x="1997" y="385"/>
                </a:lnTo>
                <a:lnTo>
                  <a:pt x="1996" y="385"/>
                </a:lnTo>
                <a:lnTo>
                  <a:pt x="1996" y="386"/>
                </a:lnTo>
                <a:lnTo>
                  <a:pt x="1996" y="388"/>
                </a:lnTo>
                <a:lnTo>
                  <a:pt x="1995" y="388"/>
                </a:lnTo>
                <a:lnTo>
                  <a:pt x="1995" y="389"/>
                </a:lnTo>
                <a:lnTo>
                  <a:pt x="1996" y="391"/>
                </a:lnTo>
                <a:lnTo>
                  <a:pt x="1997" y="392"/>
                </a:lnTo>
                <a:lnTo>
                  <a:pt x="1997" y="393"/>
                </a:lnTo>
                <a:lnTo>
                  <a:pt x="1998" y="394"/>
                </a:lnTo>
                <a:lnTo>
                  <a:pt x="1999" y="394"/>
                </a:lnTo>
                <a:lnTo>
                  <a:pt x="1999" y="396"/>
                </a:lnTo>
                <a:lnTo>
                  <a:pt x="1998" y="397"/>
                </a:lnTo>
                <a:lnTo>
                  <a:pt x="1998" y="398"/>
                </a:lnTo>
                <a:lnTo>
                  <a:pt x="1998" y="399"/>
                </a:lnTo>
                <a:lnTo>
                  <a:pt x="1998" y="400"/>
                </a:lnTo>
                <a:lnTo>
                  <a:pt x="1997" y="400"/>
                </a:lnTo>
                <a:lnTo>
                  <a:pt x="1996" y="401"/>
                </a:lnTo>
                <a:lnTo>
                  <a:pt x="1996" y="402"/>
                </a:lnTo>
                <a:lnTo>
                  <a:pt x="1997" y="403"/>
                </a:lnTo>
                <a:lnTo>
                  <a:pt x="1996" y="403"/>
                </a:lnTo>
                <a:lnTo>
                  <a:pt x="1995" y="405"/>
                </a:lnTo>
                <a:lnTo>
                  <a:pt x="1995" y="406"/>
                </a:lnTo>
                <a:lnTo>
                  <a:pt x="1995" y="407"/>
                </a:lnTo>
                <a:lnTo>
                  <a:pt x="1995" y="408"/>
                </a:lnTo>
                <a:lnTo>
                  <a:pt x="1995" y="409"/>
                </a:lnTo>
                <a:lnTo>
                  <a:pt x="1995" y="410"/>
                </a:lnTo>
                <a:lnTo>
                  <a:pt x="1996" y="411"/>
                </a:lnTo>
                <a:lnTo>
                  <a:pt x="1997" y="411"/>
                </a:lnTo>
                <a:lnTo>
                  <a:pt x="1998" y="410"/>
                </a:lnTo>
                <a:lnTo>
                  <a:pt x="1998" y="409"/>
                </a:lnTo>
                <a:lnTo>
                  <a:pt x="2000" y="408"/>
                </a:lnTo>
                <a:lnTo>
                  <a:pt x="2002" y="407"/>
                </a:lnTo>
                <a:lnTo>
                  <a:pt x="2002" y="406"/>
                </a:lnTo>
                <a:lnTo>
                  <a:pt x="2003" y="407"/>
                </a:lnTo>
                <a:lnTo>
                  <a:pt x="2002" y="407"/>
                </a:lnTo>
                <a:lnTo>
                  <a:pt x="2000" y="408"/>
                </a:lnTo>
                <a:lnTo>
                  <a:pt x="1999" y="409"/>
                </a:lnTo>
                <a:lnTo>
                  <a:pt x="1998" y="409"/>
                </a:lnTo>
                <a:lnTo>
                  <a:pt x="1998" y="410"/>
                </a:lnTo>
                <a:lnTo>
                  <a:pt x="1998" y="411"/>
                </a:lnTo>
                <a:lnTo>
                  <a:pt x="1997" y="411"/>
                </a:lnTo>
                <a:lnTo>
                  <a:pt x="1998" y="411"/>
                </a:lnTo>
                <a:lnTo>
                  <a:pt x="1999" y="410"/>
                </a:lnTo>
                <a:lnTo>
                  <a:pt x="2000" y="410"/>
                </a:lnTo>
                <a:lnTo>
                  <a:pt x="2002" y="410"/>
                </a:lnTo>
                <a:lnTo>
                  <a:pt x="2002" y="409"/>
                </a:lnTo>
                <a:lnTo>
                  <a:pt x="2003" y="409"/>
                </a:lnTo>
                <a:lnTo>
                  <a:pt x="2003" y="408"/>
                </a:lnTo>
                <a:lnTo>
                  <a:pt x="2004" y="408"/>
                </a:lnTo>
                <a:lnTo>
                  <a:pt x="2005" y="408"/>
                </a:lnTo>
                <a:lnTo>
                  <a:pt x="2005" y="407"/>
                </a:lnTo>
                <a:lnTo>
                  <a:pt x="2006" y="407"/>
                </a:lnTo>
                <a:lnTo>
                  <a:pt x="2006" y="406"/>
                </a:lnTo>
                <a:lnTo>
                  <a:pt x="2006" y="407"/>
                </a:lnTo>
                <a:lnTo>
                  <a:pt x="2005" y="407"/>
                </a:lnTo>
                <a:lnTo>
                  <a:pt x="2005" y="408"/>
                </a:lnTo>
                <a:lnTo>
                  <a:pt x="2004" y="408"/>
                </a:lnTo>
                <a:lnTo>
                  <a:pt x="2003" y="409"/>
                </a:lnTo>
                <a:lnTo>
                  <a:pt x="2002" y="409"/>
                </a:lnTo>
                <a:lnTo>
                  <a:pt x="2000" y="410"/>
                </a:lnTo>
                <a:lnTo>
                  <a:pt x="2002" y="413"/>
                </a:lnTo>
                <a:lnTo>
                  <a:pt x="2003" y="413"/>
                </a:lnTo>
                <a:lnTo>
                  <a:pt x="2002" y="414"/>
                </a:lnTo>
                <a:lnTo>
                  <a:pt x="2002" y="415"/>
                </a:lnTo>
                <a:lnTo>
                  <a:pt x="2000" y="415"/>
                </a:lnTo>
                <a:lnTo>
                  <a:pt x="1999" y="416"/>
                </a:lnTo>
                <a:lnTo>
                  <a:pt x="2000" y="416"/>
                </a:lnTo>
                <a:lnTo>
                  <a:pt x="2004" y="414"/>
                </a:lnTo>
                <a:lnTo>
                  <a:pt x="2005" y="415"/>
                </a:lnTo>
                <a:lnTo>
                  <a:pt x="2005" y="414"/>
                </a:lnTo>
                <a:lnTo>
                  <a:pt x="2008" y="413"/>
                </a:lnTo>
                <a:lnTo>
                  <a:pt x="2005" y="415"/>
                </a:lnTo>
                <a:lnTo>
                  <a:pt x="2005" y="416"/>
                </a:lnTo>
                <a:lnTo>
                  <a:pt x="2007" y="414"/>
                </a:lnTo>
                <a:lnTo>
                  <a:pt x="2005" y="416"/>
                </a:lnTo>
                <a:lnTo>
                  <a:pt x="2006" y="416"/>
                </a:lnTo>
                <a:lnTo>
                  <a:pt x="2005" y="416"/>
                </a:lnTo>
                <a:lnTo>
                  <a:pt x="2005" y="417"/>
                </a:lnTo>
                <a:lnTo>
                  <a:pt x="2006" y="416"/>
                </a:lnTo>
                <a:lnTo>
                  <a:pt x="2006" y="417"/>
                </a:lnTo>
                <a:lnTo>
                  <a:pt x="2005" y="417"/>
                </a:lnTo>
                <a:lnTo>
                  <a:pt x="2006" y="417"/>
                </a:lnTo>
                <a:lnTo>
                  <a:pt x="2006" y="418"/>
                </a:lnTo>
                <a:lnTo>
                  <a:pt x="2006" y="417"/>
                </a:lnTo>
                <a:lnTo>
                  <a:pt x="2007" y="416"/>
                </a:lnTo>
                <a:lnTo>
                  <a:pt x="2007" y="415"/>
                </a:lnTo>
                <a:lnTo>
                  <a:pt x="2007" y="414"/>
                </a:lnTo>
                <a:lnTo>
                  <a:pt x="2008" y="414"/>
                </a:lnTo>
                <a:lnTo>
                  <a:pt x="2007" y="415"/>
                </a:lnTo>
                <a:lnTo>
                  <a:pt x="2007" y="416"/>
                </a:lnTo>
                <a:lnTo>
                  <a:pt x="2007" y="417"/>
                </a:lnTo>
                <a:lnTo>
                  <a:pt x="2006" y="417"/>
                </a:lnTo>
                <a:lnTo>
                  <a:pt x="2006" y="418"/>
                </a:lnTo>
                <a:lnTo>
                  <a:pt x="2007" y="418"/>
                </a:lnTo>
                <a:lnTo>
                  <a:pt x="2008" y="418"/>
                </a:lnTo>
                <a:lnTo>
                  <a:pt x="2008" y="417"/>
                </a:lnTo>
                <a:lnTo>
                  <a:pt x="2008" y="416"/>
                </a:lnTo>
                <a:lnTo>
                  <a:pt x="2008" y="415"/>
                </a:lnTo>
                <a:lnTo>
                  <a:pt x="2010" y="415"/>
                </a:lnTo>
                <a:lnTo>
                  <a:pt x="2010" y="414"/>
                </a:lnTo>
                <a:lnTo>
                  <a:pt x="2010" y="413"/>
                </a:lnTo>
                <a:lnTo>
                  <a:pt x="2011" y="411"/>
                </a:lnTo>
                <a:lnTo>
                  <a:pt x="2010" y="411"/>
                </a:lnTo>
                <a:lnTo>
                  <a:pt x="2011" y="411"/>
                </a:lnTo>
                <a:lnTo>
                  <a:pt x="2010" y="413"/>
                </a:lnTo>
                <a:lnTo>
                  <a:pt x="2010" y="414"/>
                </a:lnTo>
                <a:lnTo>
                  <a:pt x="2010" y="415"/>
                </a:lnTo>
                <a:lnTo>
                  <a:pt x="2008" y="416"/>
                </a:lnTo>
                <a:lnTo>
                  <a:pt x="2008" y="417"/>
                </a:lnTo>
                <a:lnTo>
                  <a:pt x="2008" y="418"/>
                </a:lnTo>
                <a:lnTo>
                  <a:pt x="2010" y="418"/>
                </a:lnTo>
                <a:lnTo>
                  <a:pt x="2008" y="418"/>
                </a:lnTo>
                <a:lnTo>
                  <a:pt x="2010" y="418"/>
                </a:lnTo>
                <a:lnTo>
                  <a:pt x="2011" y="417"/>
                </a:lnTo>
                <a:lnTo>
                  <a:pt x="2011" y="416"/>
                </a:lnTo>
                <a:lnTo>
                  <a:pt x="2011" y="415"/>
                </a:lnTo>
                <a:lnTo>
                  <a:pt x="2011" y="414"/>
                </a:lnTo>
                <a:lnTo>
                  <a:pt x="2012" y="413"/>
                </a:lnTo>
                <a:lnTo>
                  <a:pt x="2012" y="411"/>
                </a:lnTo>
                <a:lnTo>
                  <a:pt x="2012" y="410"/>
                </a:lnTo>
                <a:lnTo>
                  <a:pt x="2013" y="410"/>
                </a:lnTo>
                <a:lnTo>
                  <a:pt x="2012" y="410"/>
                </a:lnTo>
                <a:lnTo>
                  <a:pt x="2012" y="411"/>
                </a:lnTo>
                <a:lnTo>
                  <a:pt x="2012" y="413"/>
                </a:lnTo>
                <a:lnTo>
                  <a:pt x="2012" y="414"/>
                </a:lnTo>
                <a:lnTo>
                  <a:pt x="2011" y="414"/>
                </a:lnTo>
                <a:lnTo>
                  <a:pt x="2011" y="415"/>
                </a:lnTo>
                <a:lnTo>
                  <a:pt x="2011" y="416"/>
                </a:lnTo>
                <a:lnTo>
                  <a:pt x="2011" y="417"/>
                </a:lnTo>
                <a:lnTo>
                  <a:pt x="2010" y="418"/>
                </a:lnTo>
                <a:lnTo>
                  <a:pt x="2011" y="418"/>
                </a:lnTo>
                <a:lnTo>
                  <a:pt x="2010" y="418"/>
                </a:lnTo>
                <a:lnTo>
                  <a:pt x="2011" y="418"/>
                </a:lnTo>
                <a:lnTo>
                  <a:pt x="2011" y="419"/>
                </a:lnTo>
                <a:lnTo>
                  <a:pt x="2012" y="419"/>
                </a:lnTo>
                <a:lnTo>
                  <a:pt x="2012" y="418"/>
                </a:lnTo>
                <a:lnTo>
                  <a:pt x="2012" y="417"/>
                </a:lnTo>
                <a:lnTo>
                  <a:pt x="2012" y="418"/>
                </a:lnTo>
                <a:lnTo>
                  <a:pt x="2013" y="414"/>
                </a:lnTo>
                <a:lnTo>
                  <a:pt x="2014" y="410"/>
                </a:lnTo>
                <a:lnTo>
                  <a:pt x="2013" y="409"/>
                </a:lnTo>
                <a:lnTo>
                  <a:pt x="2012" y="409"/>
                </a:lnTo>
                <a:lnTo>
                  <a:pt x="2013" y="409"/>
                </a:lnTo>
                <a:lnTo>
                  <a:pt x="2014" y="409"/>
                </a:lnTo>
                <a:lnTo>
                  <a:pt x="2015" y="409"/>
                </a:lnTo>
                <a:lnTo>
                  <a:pt x="2013" y="417"/>
                </a:lnTo>
                <a:lnTo>
                  <a:pt x="2012" y="418"/>
                </a:lnTo>
                <a:lnTo>
                  <a:pt x="2012" y="420"/>
                </a:lnTo>
                <a:lnTo>
                  <a:pt x="2012" y="422"/>
                </a:lnTo>
                <a:lnTo>
                  <a:pt x="2011" y="423"/>
                </a:lnTo>
                <a:lnTo>
                  <a:pt x="2011" y="424"/>
                </a:lnTo>
                <a:lnTo>
                  <a:pt x="2011" y="423"/>
                </a:lnTo>
                <a:lnTo>
                  <a:pt x="2011" y="424"/>
                </a:lnTo>
                <a:lnTo>
                  <a:pt x="2010" y="424"/>
                </a:lnTo>
                <a:lnTo>
                  <a:pt x="2011" y="423"/>
                </a:lnTo>
                <a:lnTo>
                  <a:pt x="2010" y="422"/>
                </a:lnTo>
                <a:lnTo>
                  <a:pt x="2011" y="423"/>
                </a:lnTo>
                <a:lnTo>
                  <a:pt x="2011" y="422"/>
                </a:lnTo>
                <a:lnTo>
                  <a:pt x="2010" y="420"/>
                </a:lnTo>
                <a:lnTo>
                  <a:pt x="2010" y="422"/>
                </a:lnTo>
                <a:lnTo>
                  <a:pt x="2008" y="422"/>
                </a:lnTo>
                <a:lnTo>
                  <a:pt x="2008" y="420"/>
                </a:lnTo>
                <a:lnTo>
                  <a:pt x="2010" y="420"/>
                </a:lnTo>
                <a:lnTo>
                  <a:pt x="2008" y="420"/>
                </a:lnTo>
                <a:lnTo>
                  <a:pt x="2010" y="420"/>
                </a:lnTo>
                <a:lnTo>
                  <a:pt x="2008" y="420"/>
                </a:lnTo>
                <a:lnTo>
                  <a:pt x="2011" y="420"/>
                </a:lnTo>
                <a:lnTo>
                  <a:pt x="2011" y="422"/>
                </a:lnTo>
                <a:lnTo>
                  <a:pt x="2012" y="419"/>
                </a:lnTo>
                <a:lnTo>
                  <a:pt x="2011" y="419"/>
                </a:lnTo>
                <a:lnTo>
                  <a:pt x="2010" y="419"/>
                </a:lnTo>
                <a:lnTo>
                  <a:pt x="2008" y="419"/>
                </a:lnTo>
                <a:lnTo>
                  <a:pt x="2007" y="419"/>
                </a:lnTo>
                <a:lnTo>
                  <a:pt x="2006" y="419"/>
                </a:lnTo>
                <a:lnTo>
                  <a:pt x="2005" y="419"/>
                </a:lnTo>
                <a:lnTo>
                  <a:pt x="2004" y="420"/>
                </a:lnTo>
                <a:lnTo>
                  <a:pt x="2005" y="420"/>
                </a:lnTo>
                <a:lnTo>
                  <a:pt x="2006" y="420"/>
                </a:lnTo>
                <a:lnTo>
                  <a:pt x="2005" y="420"/>
                </a:lnTo>
                <a:lnTo>
                  <a:pt x="2004" y="420"/>
                </a:lnTo>
                <a:lnTo>
                  <a:pt x="2004" y="422"/>
                </a:lnTo>
                <a:lnTo>
                  <a:pt x="2005" y="423"/>
                </a:lnTo>
                <a:lnTo>
                  <a:pt x="2006" y="423"/>
                </a:lnTo>
                <a:lnTo>
                  <a:pt x="2007" y="423"/>
                </a:lnTo>
                <a:lnTo>
                  <a:pt x="2007" y="424"/>
                </a:lnTo>
                <a:lnTo>
                  <a:pt x="2007" y="425"/>
                </a:lnTo>
                <a:lnTo>
                  <a:pt x="2007" y="426"/>
                </a:lnTo>
                <a:lnTo>
                  <a:pt x="2007" y="427"/>
                </a:lnTo>
                <a:lnTo>
                  <a:pt x="2006" y="427"/>
                </a:lnTo>
                <a:lnTo>
                  <a:pt x="2005" y="427"/>
                </a:lnTo>
                <a:lnTo>
                  <a:pt x="2004" y="427"/>
                </a:lnTo>
                <a:lnTo>
                  <a:pt x="2004" y="428"/>
                </a:lnTo>
                <a:lnTo>
                  <a:pt x="2003" y="428"/>
                </a:lnTo>
                <a:lnTo>
                  <a:pt x="2002" y="428"/>
                </a:lnTo>
                <a:lnTo>
                  <a:pt x="2000" y="428"/>
                </a:lnTo>
                <a:lnTo>
                  <a:pt x="1999" y="427"/>
                </a:lnTo>
                <a:lnTo>
                  <a:pt x="1999" y="425"/>
                </a:lnTo>
                <a:lnTo>
                  <a:pt x="1998" y="424"/>
                </a:lnTo>
                <a:lnTo>
                  <a:pt x="1998" y="423"/>
                </a:lnTo>
                <a:lnTo>
                  <a:pt x="1997" y="423"/>
                </a:lnTo>
                <a:lnTo>
                  <a:pt x="1995" y="423"/>
                </a:lnTo>
                <a:lnTo>
                  <a:pt x="1995" y="424"/>
                </a:lnTo>
                <a:lnTo>
                  <a:pt x="1995" y="425"/>
                </a:lnTo>
                <a:lnTo>
                  <a:pt x="1994" y="425"/>
                </a:lnTo>
                <a:lnTo>
                  <a:pt x="1992" y="425"/>
                </a:lnTo>
                <a:lnTo>
                  <a:pt x="1991" y="425"/>
                </a:lnTo>
                <a:lnTo>
                  <a:pt x="1990" y="424"/>
                </a:lnTo>
                <a:lnTo>
                  <a:pt x="1991" y="424"/>
                </a:lnTo>
                <a:lnTo>
                  <a:pt x="1990" y="424"/>
                </a:lnTo>
                <a:lnTo>
                  <a:pt x="1989" y="424"/>
                </a:lnTo>
                <a:lnTo>
                  <a:pt x="1989" y="423"/>
                </a:lnTo>
                <a:lnTo>
                  <a:pt x="1988" y="423"/>
                </a:lnTo>
                <a:lnTo>
                  <a:pt x="1986" y="423"/>
                </a:lnTo>
                <a:lnTo>
                  <a:pt x="1986" y="424"/>
                </a:lnTo>
                <a:lnTo>
                  <a:pt x="1986" y="425"/>
                </a:lnTo>
                <a:lnTo>
                  <a:pt x="1987" y="425"/>
                </a:lnTo>
                <a:lnTo>
                  <a:pt x="1987" y="424"/>
                </a:lnTo>
                <a:lnTo>
                  <a:pt x="1988" y="424"/>
                </a:lnTo>
                <a:lnTo>
                  <a:pt x="1989" y="424"/>
                </a:lnTo>
                <a:lnTo>
                  <a:pt x="1989" y="425"/>
                </a:lnTo>
                <a:lnTo>
                  <a:pt x="1990" y="425"/>
                </a:lnTo>
                <a:lnTo>
                  <a:pt x="1990" y="426"/>
                </a:lnTo>
                <a:lnTo>
                  <a:pt x="1992" y="425"/>
                </a:lnTo>
                <a:lnTo>
                  <a:pt x="1992" y="426"/>
                </a:lnTo>
                <a:lnTo>
                  <a:pt x="1994" y="426"/>
                </a:lnTo>
                <a:lnTo>
                  <a:pt x="1994" y="427"/>
                </a:lnTo>
                <a:lnTo>
                  <a:pt x="1994" y="428"/>
                </a:lnTo>
                <a:lnTo>
                  <a:pt x="1994" y="430"/>
                </a:lnTo>
                <a:lnTo>
                  <a:pt x="1995" y="430"/>
                </a:lnTo>
                <a:lnTo>
                  <a:pt x="1995" y="431"/>
                </a:lnTo>
                <a:lnTo>
                  <a:pt x="1995" y="432"/>
                </a:lnTo>
                <a:lnTo>
                  <a:pt x="1996" y="432"/>
                </a:lnTo>
                <a:lnTo>
                  <a:pt x="1996" y="433"/>
                </a:lnTo>
                <a:lnTo>
                  <a:pt x="1997" y="434"/>
                </a:lnTo>
                <a:lnTo>
                  <a:pt x="1999" y="434"/>
                </a:lnTo>
                <a:lnTo>
                  <a:pt x="1997" y="434"/>
                </a:lnTo>
                <a:lnTo>
                  <a:pt x="1998" y="435"/>
                </a:lnTo>
                <a:lnTo>
                  <a:pt x="1998" y="436"/>
                </a:lnTo>
                <a:lnTo>
                  <a:pt x="1998" y="438"/>
                </a:lnTo>
                <a:lnTo>
                  <a:pt x="1997" y="438"/>
                </a:lnTo>
                <a:lnTo>
                  <a:pt x="1997" y="439"/>
                </a:lnTo>
                <a:lnTo>
                  <a:pt x="1998" y="439"/>
                </a:lnTo>
                <a:lnTo>
                  <a:pt x="1998" y="440"/>
                </a:lnTo>
                <a:lnTo>
                  <a:pt x="1999" y="440"/>
                </a:lnTo>
                <a:lnTo>
                  <a:pt x="1999" y="441"/>
                </a:lnTo>
                <a:lnTo>
                  <a:pt x="1999" y="442"/>
                </a:lnTo>
                <a:lnTo>
                  <a:pt x="2002" y="441"/>
                </a:lnTo>
                <a:lnTo>
                  <a:pt x="1999" y="442"/>
                </a:lnTo>
                <a:lnTo>
                  <a:pt x="1999" y="443"/>
                </a:lnTo>
                <a:lnTo>
                  <a:pt x="1999" y="444"/>
                </a:lnTo>
                <a:lnTo>
                  <a:pt x="1999" y="445"/>
                </a:lnTo>
                <a:lnTo>
                  <a:pt x="2000" y="445"/>
                </a:lnTo>
                <a:lnTo>
                  <a:pt x="2000" y="447"/>
                </a:lnTo>
                <a:lnTo>
                  <a:pt x="2000" y="448"/>
                </a:lnTo>
                <a:lnTo>
                  <a:pt x="2000" y="449"/>
                </a:lnTo>
                <a:lnTo>
                  <a:pt x="2002" y="450"/>
                </a:lnTo>
                <a:lnTo>
                  <a:pt x="2003" y="450"/>
                </a:lnTo>
                <a:lnTo>
                  <a:pt x="2002" y="450"/>
                </a:lnTo>
                <a:lnTo>
                  <a:pt x="2002" y="451"/>
                </a:lnTo>
                <a:lnTo>
                  <a:pt x="2002" y="450"/>
                </a:lnTo>
                <a:lnTo>
                  <a:pt x="2002" y="451"/>
                </a:lnTo>
                <a:lnTo>
                  <a:pt x="2003" y="451"/>
                </a:lnTo>
                <a:lnTo>
                  <a:pt x="2004" y="451"/>
                </a:lnTo>
                <a:lnTo>
                  <a:pt x="2003" y="451"/>
                </a:lnTo>
                <a:lnTo>
                  <a:pt x="2002" y="451"/>
                </a:lnTo>
                <a:lnTo>
                  <a:pt x="2002" y="452"/>
                </a:lnTo>
                <a:lnTo>
                  <a:pt x="2002" y="455"/>
                </a:lnTo>
                <a:lnTo>
                  <a:pt x="1998" y="457"/>
                </a:lnTo>
                <a:lnTo>
                  <a:pt x="1997" y="457"/>
                </a:lnTo>
                <a:lnTo>
                  <a:pt x="1996" y="457"/>
                </a:lnTo>
                <a:lnTo>
                  <a:pt x="1996" y="458"/>
                </a:lnTo>
                <a:lnTo>
                  <a:pt x="1995" y="458"/>
                </a:lnTo>
                <a:lnTo>
                  <a:pt x="1995" y="459"/>
                </a:lnTo>
                <a:lnTo>
                  <a:pt x="1995" y="460"/>
                </a:lnTo>
                <a:lnTo>
                  <a:pt x="1995" y="461"/>
                </a:lnTo>
                <a:lnTo>
                  <a:pt x="1994" y="461"/>
                </a:lnTo>
                <a:lnTo>
                  <a:pt x="1994" y="463"/>
                </a:lnTo>
                <a:lnTo>
                  <a:pt x="1994" y="464"/>
                </a:lnTo>
                <a:lnTo>
                  <a:pt x="1994" y="465"/>
                </a:lnTo>
                <a:lnTo>
                  <a:pt x="1994" y="466"/>
                </a:lnTo>
                <a:lnTo>
                  <a:pt x="1994" y="467"/>
                </a:lnTo>
                <a:lnTo>
                  <a:pt x="1994" y="468"/>
                </a:lnTo>
                <a:lnTo>
                  <a:pt x="1995" y="468"/>
                </a:lnTo>
                <a:lnTo>
                  <a:pt x="1995" y="469"/>
                </a:lnTo>
                <a:lnTo>
                  <a:pt x="1995" y="470"/>
                </a:lnTo>
                <a:lnTo>
                  <a:pt x="1995" y="472"/>
                </a:lnTo>
                <a:lnTo>
                  <a:pt x="1996" y="473"/>
                </a:lnTo>
                <a:lnTo>
                  <a:pt x="1996" y="474"/>
                </a:lnTo>
                <a:lnTo>
                  <a:pt x="1997" y="474"/>
                </a:lnTo>
                <a:lnTo>
                  <a:pt x="1997" y="473"/>
                </a:lnTo>
                <a:lnTo>
                  <a:pt x="1998" y="473"/>
                </a:lnTo>
                <a:lnTo>
                  <a:pt x="1998" y="474"/>
                </a:lnTo>
                <a:lnTo>
                  <a:pt x="1997" y="474"/>
                </a:lnTo>
                <a:lnTo>
                  <a:pt x="1996" y="474"/>
                </a:lnTo>
                <a:lnTo>
                  <a:pt x="1996" y="475"/>
                </a:lnTo>
                <a:lnTo>
                  <a:pt x="1996" y="476"/>
                </a:lnTo>
                <a:lnTo>
                  <a:pt x="1997" y="476"/>
                </a:lnTo>
                <a:lnTo>
                  <a:pt x="1998" y="476"/>
                </a:lnTo>
                <a:lnTo>
                  <a:pt x="1997" y="476"/>
                </a:lnTo>
                <a:lnTo>
                  <a:pt x="1996" y="476"/>
                </a:lnTo>
                <a:lnTo>
                  <a:pt x="1996" y="477"/>
                </a:lnTo>
                <a:lnTo>
                  <a:pt x="1995" y="477"/>
                </a:lnTo>
                <a:lnTo>
                  <a:pt x="1996" y="478"/>
                </a:lnTo>
                <a:lnTo>
                  <a:pt x="1996" y="480"/>
                </a:lnTo>
                <a:lnTo>
                  <a:pt x="1996" y="481"/>
                </a:lnTo>
                <a:lnTo>
                  <a:pt x="1996" y="482"/>
                </a:lnTo>
                <a:lnTo>
                  <a:pt x="1997" y="482"/>
                </a:lnTo>
                <a:lnTo>
                  <a:pt x="1996" y="483"/>
                </a:lnTo>
                <a:lnTo>
                  <a:pt x="1996" y="484"/>
                </a:lnTo>
                <a:lnTo>
                  <a:pt x="1996" y="485"/>
                </a:lnTo>
                <a:lnTo>
                  <a:pt x="1996" y="486"/>
                </a:lnTo>
                <a:lnTo>
                  <a:pt x="1996" y="487"/>
                </a:lnTo>
                <a:lnTo>
                  <a:pt x="1997" y="487"/>
                </a:lnTo>
                <a:lnTo>
                  <a:pt x="1997" y="489"/>
                </a:lnTo>
                <a:lnTo>
                  <a:pt x="1997" y="490"/>
                </a:lnTo>
                <a:lnTo>
                  <a:pt x="1997" y="491"/>
                </a:lnTo>
                <a:lnTo>
                  <a:pt x="1997" y="492"/>
                </a:lnTo>
                <a:lnTo>
                  <a:pt x="1997" y="493"/>
                </a:lnTo>
                <a:lnTo>
                  <a:pt x="1998" y="493"/>
                </a:lnTo>
                <a:lnTo>
                  <a:pt x="1998" y="494"/>
                </a:lnTo>
                <a:lnTo>
                  <a:pt x="1998" y="495"/>
                </a:lnTo>
                <a:lnTo>
                  <a:pt x="1999" y="495"/>
                </a:lnTo>
                <a:lnTo>
                  <a:pt x="1999" y="497"/>
                </a:lnTo>
                <a:lnTo>
                  <a:pt x="1999" y="498"/>
                </a:lnTo>
                <a:lnTo>
                  <a:pt x="1999" y="499"/>
                </a:lnTo>
                <a:lnTo>
                  <a:pt x="2000" y="499"/>
                </a:lnTo>
                <a:lnTo>
                  <a:pt x="1999" y="499"/>
                </a:lnTo>
                <a:lnTo>
                  <a:pt x="2000" y="499"/>
                </a:lnTo>
                <a:lnTo>
                  <a:pt x="2000" y="500"/>
                </a:lnTo>
                <a:lnTo>
                  <a:pt x="2000" y="501"/>
                </a:lnTo>
                <a:lnTo>
                  <a:pt x="2000" y="502"/>
                </a:lnTo>
                <a:lnTo>
                  <a:pt x="2002" y="502"/>
                </a:lnTo>
                <a:lnTo>
                  <a:pt x="2003" y="502"/>
                </a:lnTo>
                <a:lnTo>
                  <a:pt x="2002" y="503"/>
                </a:lnTo>
                <a:lnTo>
                  <a:pt x="2002" y="505"/>
                </a:lnTo>
                <a:lnTo>
                  <a:pt x="2003" y="505"/>
                </a:lnTo>
                <a:lnTo>
                  <a:pt x="2005" y="503"/>
                </a:lnTo>
                <a:lnTo>
                  <a:pt x="2004" y="503"/>
                </a:lnTo>
                <a:lnTo>
                  <a:pt x="2005" y="503"/>
                </a:lnTo>
                <a:lnTo>
                  <a:pt x="2003" y="505"/>
                </a:lnTo>
                <a:lnTo>
                  <a:pt x="2003" y="506"/>
                </a:lnTo>
                <a:lnTo>
                  <a:pt x="2004" y="506"/>
                </a:lnTo>
                <a:lnTo>
                  <a:pt x="2004" y="507"/>
                </a:lnTo>
                <a:lnTo>
                  <a:pt x="2005" y="506"/>
                </a:lnTo>
                <a:lnTo>
                  <a:pt x="2006" y="506"/>
                </a:lnTo>
                <a:lnTo>
                  <a:pt x="2004" y="507"/>
                </a:lnTo>
                <a:lnTo>
                  <a:pt x="2004" y="508"/>
                </a:lnTo>
                <a:lnTo>
                  <a:pt x="2005" y="508"/>
                </a:lnTo>
                <a:lnTo>
                  <a:pt x="2005" y="509"/>
                </a:lnTo>
                <a:lnTo>
                  <a:pt x="2006" y="509"/>
                </a:lnTo>
                <a:lnTo>
                  <a:pt x="2005" y="509"/>
                </a:lnTo>
                <a:lnTo>
                  <a:pt x="2006" y="509"/>
                </a:lnTo>
                <a:lnTo>
                  <a:pt x="2005" y="510"/>
                </a:lnTo>
                <a:lnTo>
                  <a:pt x="2006" y="510"/>
                </a:lnTo>
                <a:lnTo>
                  <a:pt x="2006" y="511"/>
                </a:lnTo>
                <a:lnTo>
                  <a:pt x="2007" y="511"/>
                </a:lnTo>
                <a:lnTo>
                  <a:pt x="2006" y="511"/>
                </a:lnTo>
                <a:lnTo>
                  <a:pt x="2006" y="512"/>
                </a:lnTo>
                <a:lnTo>
                  <a:pt x="2007" y="512"/>
                </a:lnTo>
                <a:lnTo>
                  <a:pt x="2007" y="514"/>
                </a:lnTo>
                <a:lnTo>
                  <a:pt x="2007" y="515"/>
                </a:lnTo>
                <a:lnTo>
                  <a:pt x="2008" y="515"/>
                </a:lnTo>
                <a:lnTo>
                  <a:pt x="2010" y="515"/>
                </a:lnTo>
                <a:lnTo>
                  <a:pt x="2010" y="516"/>
                </a:lnTo>
                <a:lnTo>
                  <a:pt x="2008" y="516"/>
                </a:lnTo>
                <a:lnTo>
                  <a:pt x="2010" y="516"/>
                </a:lnTo>
                <a:lnTo>
                  <a:pt x="2008" y="516"/>
                </a:lnTo>
                <a:lnTo>
                  <a:pt x="2008" y="517"/>
                </a:lnTo>
                <a:lnTo>
                  <a:pt x="2010" y="517"/>
                </a:lnTo>
                <a:lnTo>
                  <a:pt x="2010" y="516"/>
                </a:lnTo>
                <a:lnTo>
                  <a:pt x="2010" y="517"/>
                </a:lnTo>
                <a:lnTo>
                  <a:pt x="2011" y="517"/>
                </a:lnTo>
                <a:lnTo>
                  <a:pt x="2011" y="518"/>
                </a:lnTo>
                <a:lnTo>
                  <a:pt x="2010" y="518"/>
                </a:lnTo>
                <a:lnTo>
                  <a:pt x="2011" y="518"/>
                </a:lnTo>
                <a:lnTo>
                  <a:pt x="2011" y="519"/>
                </a:lnTo>
                <a:lnTo>
                  <a:pt x="2012" y="519"/>
                </a:lnTo>
                <a:lnTo>
                  <a:pt x="2014" y="519"/>
                </a:lnTo>
                <a:lnTo>
                  <a:pt x="2015" y="519"/>
                </a:lnTo>
                <a:lnTo>
                  <a:pt x="2016" y="519"/>
                </a:lnTo>
                <a:lnTo>
                  <a:pt x="2019" y="519"/>
                </a:lnTo>
                <a:lnTo>
                  <a:pt x="2020" y="519"/>
                </a:lnTo>
                <a:lnTo>
                  <a:pt x="2021" y="519"/>
                </a:lnTo>
                <a:lnTo>
                  <a:pt x="2023" y="519"/>
                </a:lnTo>
                <a:lnTo>
                  <a:pt x="2023" y="520"/>
                </a:lnTo>
                <a:lnTo>
                  <a:pt x="2023" y="522"/>
                </a:lnTo>
                <a:lnTo>
                  <a:pt x="2022" y="522"/>
                </a:lnTo>
                <a:lnTo>
                  <a:pt x="2022" y="520"/>
                </a:lnTo>
                <a:lnTo>
                  <a:pt x="2019" y="520"/>
                </a:lnTo>
                <a:lnTo>
                  <a:pt x="2019" y="522"/>
                </a:lnTo>
                <a:lnTo>
                  <a:pt x="2022" y="522"/>
                </a:lnTo>
                <a:lnTo>
                  <a:pt x="2023" y="522"/>
                </a:lnTo>
                <a:lnTo>
                  <a:pt x="2022" y="522"/>
                </a:lnTo>
                <a:lnTo>
                  <a:pt x="2015" y="522"/>
                </a:lnTo>
                <a:lnTo>
                  <a:pt x="2019" y="522"/>
                </a:lnTo>
                <a:lnTo>
                  <a:pt x="2019" y="520"/>
                </a:lnTo>
                <a:lnTo>
                  <a:pt x="2017" y="520"/>
                </a:lnTo>
                <a:lnTo>
                  <a:pt x="2016" y="520"/>
                </a:lnTo>
                <a:lnTo>
                  <a:pt x="2015" y="520"/>
                </a:lnTo>
                <a:lnTo>
                  <a:pt x="2014" y="520"/>
                </a:lnTo>
                <a:lnTo>
                  <a:pt x="2013" y="522"/>
                </a:lnTo>
                <a:lnTo>
                  <a:pt x="2012" y="522"/>
                </a:lnTo>
                <a:lnTo>
                  <a:pt x="2011" y="522"/>
                </a:lnTo>
                <a:lnTo>
                  <a:pt x="2011" y="523"/>
                </a:lnTo>
                <a:lnTo>
                  <a:pt x="2011" y="524"/>
                </a:lnTo>
                <a:lnTo>
                  <a:pt x="2010" y="524"/>
                </a:lnTo>
                <a:lnTo>
                  <a:pt x="2010" y="525"/>
                </a:lnTo>
                <a:lnTo>
                  <a:pt x="2008" y="525"/>
                </a:lnTo>
                <a:lnTo>
                  <a:pt x="2007" y="526"/>
                </a:lnTo>
                <a:lnTo>
                  <a:pt x="2007" y="527"/>
                </a:lnTo>
                <a:lnTo>
                  <a:pt x="2006" y="527"/>
                </a:lnTo>
                <a:lnTo>
                  <a:pt x="2006" y="528"/>
                </a:lnTo>
                <a:lnTo>
                  <a:pt x="2005" y="528"/>
                </a:lnTo>
                <a:lnTo>
                  <a:pt x="2006" y="528"/>
                </a:lnTo>
                <a:lnTo>
                  <a:pt x="2006" y="530"/>
                </a:lnTo>
                <a:lnTo>
                  <a:pt x="2006" y="531"/>
                </a:lnTo>
                <a:lnTo>
                  <a:pt x="2008" y="531"/>
                </a:lnTo>
                <a:lnTo>
                  <a:pt x="2010" y="531"/>
                </a:lnTo>
                <a:lnTo>
                  <a:pt x="2008" y="531"/>
                </a:lnTo>
                <a:lnTo>
                  <a:pt x="2006" y="531"/>
                </a:lnTo>
                <a:lnTo>
                  <a:pt x="2006" y="532"/>
                </a:lnTo>
                <a:lnTo>
                  <a:pt x="2005" y="532"/>
                </a:lnTo>
                <a:lnTo>
                  <a:pt x="2005" y="533"/>
                </a:lnTo>
                <a:lnTo>
                  <a:pt x="2005" y="534"/>
                </a:lnTo>
                <a:lnTo>
                  <a:pt x="2007" y="533"/>
                </a:lnTo>
                <a:lnTo>
                  <a:pt x="2005" y="534"/>
                </a:lnTo>
                <a:lnTo>
                  <a:pt x="2006" y="535"/>
                </a:lnTo>
                <a:lnTo>
                  <a:pt x="2006" y="536"/>
                </a:lnTo>
                <a:lnTo>
                  <a:pt x="2006" y="537"/>
                </a:lnTo>
                <a:lnTo>
                  <a:pt x="2007" y="537"/>
                </a:lnTo>
                <a:lnTo>
                  <a:pt x="2008" y="537"/>
                </a:lnTo>
                <a:lnTo>
                  <a:pt x="2010" y="537"/>
                </a:lnTo>
                <a:lnTo>
                  <a:pt x="2010" y="536"/>
                </a:lnTo>
                <a:lnTo>
                  <a:pt x="2013" y="535"/>
                </a:lnTo>
                <a:lnTo>
                  <a:pt x="2014" y="535"/>
                </a:lnTo>
                <a:lnTo>
                  <a:pt x="2010" y="537"/>
                </a:lnTo>
                <a:lnTo>
                  <a:pt x="2010" y="536"/>
                </a:lnTo>
                <a:lnTo>
                  <a:pt x="2010" y="537"/>
                </a:lnTo>
                <a:lnTo>
                  <a:pt x="2008" y="537"/>
                </a:lnTo>
                <a:lnTo>
                  <a:pt x="2008" y="539"/>
                </a:lnTo>
                <a:lnTo>
                  <a:pt x="2010" y="539"/>
                </a:lnTo>
                <a:lnTo>
                  <a:pt x="2008" y="540"/>
                </a:lnTo>
                <a:lnTo>
                  <a:pt x="2007" y="541"/>
                </a:lnTo>
                <a:lnTo>
                  <a:pt x="2006" y="541"/>
                </a:lnTo>
                <a:lnTo>
                  <a:pt x="2005" y="542"/>
                </a:lnTo>
                <a:lnTo>
                  <a:pt x="2005" y="543"/>
                </a:lnTo>
                <a:lnTo>
                  <a:pt x="2005" y="544"/>
                </a:lnTo>
                <a:lnTo>
                  <a:pt x="2006" y="544"/>
                </a:lnTo>
                <a:lnTo>
                  <a:pt x="2008" y="544"/>
                </a:lnTo>
                <a:lnTo>
                  <a:pt x="2008" y="543"/>
                </a:lnTo>
                <a:lnTo>
                  <a:pt x="2010" y="543"/>
                </a:lnTo>
                <a:lnTo>
                  <a:pt x="2011" y="543"/>
                </a:lnTo>
                <a:lnTo>
                  <a:pt x="2011" y="542"/>
                </a:lnTo>
                <a:lnTo>
                  <a:pt x="2011" y="541"/>
                </a:lnTo>
                <a:lnTo>
                  <a:pt x="2011" y="540"/>
                </a:lnTo>
                <a:lnTo>
                  <a:pt x="2012" y="541"/>
                </a:lnTo>
                <a:lnTo>
                  <a:pt x="2012" y="542"/>
                </a:lnTo>
                <a:lnTo>
                  <a:pt x="2013" y="542"/>
                </a:lnTo>
                <a:lnTo>
                  <a:pt x="2014" y="542"/>
                </a:lnTo>
                <a:lnTo>
                  <a:pt x="2015" y="542"/>
                </a:lnTo>
                <a:lnTo>
                  <a:pt x="2016" y="542"/>
                </a:lnTo>
                <a:lnTo>
                  <a:pt x="2015" y="541"/>
                </a:lnTo>
                <a:lnTo>
                  <a:pt x="2016" y="541"/>
                </a:lnTo>
                <a:lnTo>
                  <a:pt x="2017" y="541"/>
                </a:lnTo>
                <a:lnTo>
                  <a:pt x="2017" y="540"/>
                </a:lnTo>
                <a:lnTo>
                  <a:pt x="2019" y="540"/>
                </a:lnTo>
                <a:lnTo>
                  <a:pt x="2020" y="540"/>
                </a:lnTo>
                <a:lnTo>
                  <a:pt x="2019" y="537"/>
                </a:lnTo>
                <a:lnTo>
                  <a:pt x="2020" y="537"/>
                </a:lnTo>
                <a:lnTo>
                  <a:pt x="2020" y="539"/>
                </a:lnTo>
                <a:lnTo>
                  <a:pt x="2021" y="539"/>
                </a:lnTo>
                <a:lnTo>
                  <a:pt x="2022" y="537"/>
                </a:lnTo>
                <a:lnTo>
                  <a:pt x="2023" y="537"/>
                </a:lnTo>
                <a:lnTo>
                  <a:pt x="2024" y="537"/>
                </a:lnTo>
                <a:lnTo>
                  <a:pt x="2024" y="536"/>
                </a:lnTo>
                <a:lnTo>
                  <a:pt x="2025" y="536"/>
                </a:lnTo>
                <a:lnTo>
                  <a:pt x="2025" y="535"/>
                </a:lnTo>
                <a:lnTo>
                  <a:pt x="2027" y="535"/>
                </a:lnTo>
                <a:lnTo>
                  <a:pt x="2027" y="534"/>
                </a:lnTo>
                <a:lnTo>
                  <a:pt x="2027" y="533"/>
                </a:lnTo>
                <a:lnTo>
                  <a:pt x="2028" y="533"/>
                </a:lnTo>
                <a:lnTo>
                  <a:pt x="2028" y="534"/>
                </a:lnTo>
                <a:lnTo>
                  <a:pt x="2029" y="534"/>
                </a:lnTo>
                <a:lnTo>
                  <a:pt x="2030" y="533"/>
                </a:lnTo>
                <a:lnTo>
                  <a:pt x="2030" y="534"/>
                </a:lnTo>
                <a:lnTo>
                  <a:pt x="2031" y="534"/>
                </a:lnTo>
                <a:lnTo>
                  <a:pt x="2032" y="534"/>
                </a:lnTo>
                <a:lnTo>
                  <a:pt x="2033" y="534"/>
                </a:lnTo>
                <a:lnTo>
                  <a:pt x="2033" y="533"/>
                </a:lnTo>
                <a:lnTo>
                  <a:pt x="2034" y="534"/>
                </a:lnTo>
                <a:lnTo>
                  <a:pt x="2036" y="535"/>
                </a:lnTo>
                <a:lnTo>
                  <a:pt x="2036" y="536"/>
                </a:lnTo>
                <a:lnTo>
                  <a:pt x="2037" y="536"/>
                </a:lnTo>
                <a:lnTo>
                  <a:pt x="2037" y="537"/>
                </a:lnTo>
                <a:lnTo>
                  <a:pt x="2038" y="539"/>
                </a:lnTo>
                <a:lnTo>
                  <a:pt x="2038" y="540"/>
                </a:lnTo>
                <a:lnTo>
                  <a:pt x="2038" y="541"/>
                </a:lnTo>
                <a:lnTo>
                  <a:pt x="2039" y="541"/>
                </a:lnTo>
                <a:lnTo>
                  <a:pt x="2038" y="541"/>
                </a:lnTo>
                <a:lnTo>
                  <a:pt x="2038" y="542"/>
                </a:lnTo>
                <a:lnTo>
                  <a:pt x="2038" y="543"/>
                </a:lnTo>
                <a:lnTo>
                  <a:pt x="2039" y="543"/>
                </a:lnTo>
                <a:lnTo>
                  <a:pt x="2038" y="543"/>
                </a:lnTo>
                <a:lnTo>
                  <a:pt x="2038" y="544"/>
                </a:lnTo>
                <a:lnTo>
                  <a:pt x="2038" y="545"/>
                </a:lnTo>
                <a:lnTo>
                  <a:pt x="2039" y="545"/>
                </a:lnTo>
                <a:lnTo>
                  <a:pt x="2038" y="545"/>
                </a:lnTo>
                <a:lnTo>
                  <a:pt x="2038" y="547"/>
                </a:lnTo>
                <a:lnTo>
                  <a:pt x="2038" y="548"/>
                </a:lnTo>
                <a:lnTo>
                  <a:pt x="2039" y="549"/>
                </a:lnTo>
                <a:lnTo>
                  <a:pt x="2040" y="549"/>
                </a:lnTo>
                <a:lnTo>
                  <a:pt x="2039" y="549"/>
                </a:lnTo>
                <a:lnTo>
                  <a:pt x="2039" y="550"/>
                </a:lnTo>
                <a:lnTo>
                  <a:pt x="2039" y="551"/>
                </a:lnTo>
                <a:lnTo>
                  <a:pt x="2040" y="551"/>
                </a:lnTo>
                <a:lnTo>
                  <a:pt x="2041" y="551"/>
                </a:lnTo>
                <a:lnTo>
                  <a:pt x="2040" y="551"/>
                </a:lnTo>
                <a:lnTo>
                  <a:pt x="2040" y="552"/>
                </a:lnTo>
                <a:lnTo>
                  <a:pt x="2040" y="553"/>
                </a:lnTo>
                <a:lnTo>
                  <a:pt x="2041" y="554"/>
                </a:lnTo>
                <a:lnTo>
                  <a:pt x="2041" y="557"/>
                </a:lnTo>
                <a:lnTo>
                  <a:pt x="2042" y="558"/>
                </a:lnTo>
                <a:lnTo>
                  <a:pt x="2042" y="559"/>
                </a:lnTo>
                <a:lnTo>
                  <a:pt x="2041" y="559"/>
                </a:lnTo>
                <a:lnTo>
                  <a:pt x="2041" y="560"/>
                </a:lnTo>
                <a:lnTo>
                  <a:pt x="2041" y="564"/>
                </a:lnTo>
                <a:lnTo>
                  <a:pt x="2042" y="567"/>
                </a:lnTo>
                <a:lnTo>
                  <a:pt x="2044" y="569"/>
                </a:lnTo>
                <a:lnTo>
                  <a:pt x="2045" y="570"/>
                </a:lnTo>
                <a:lnTo>
                  <a:pt x="2046" y="572"/>
                </a:lnTo>
                <a:lnTo>
                  <a:pt x="2047" y="574"/>
                </a:lnTo>
                <a:lnTo>
                  <a:pt x="2048" y="575"/>
                </a:lnTo>
                <a:lnTo>
                  <a:pt x="2049" y="576"/>
                </a:lnTo>
                <a:lnTo>
                  <a:pt x="2050" y="577"/>
                </a:lnTo>
                <a:lnTo>
                  <a:pt x="2052" y="577"/>
                </a:lnTo>
                <a:lnTo>
                  <a:pt x="2052" y="578"/>
                </a:lnTo>
                <a:lnTo>
                  <a:pt x="2053" y="578"/>
                </a:lnTo>
                <a:lnTo>
                  <a:pt x="2054" y="578"/>
                </a:lnTo>
                <a:lnTo>
                  <a:pt x="2055" y="578"/>
                </a:lnTo>
                <a:lnTo>
                  <a:pt x="2056" y="578"/>
                </a:lnTo>
                <a:lnTo>
                  <a:pt x="2057" y="578"/>
                </a:lnTo>
                <a:lnTo>
                  <a:pt x="2057" y="577"/>
                </a:lnTo>
                <a:lnTo>
                  <a:pt x="2058" y="577"/>
                </a:lnTo>
                <a:lnTo>
                  <a:pt x="2059" y="577"/>
                </a:lnTo>
                <a:lnTo>
                  <a:pt x="2059" y="578"/>
                </a:lnTo>
                <a:lnTo>
                  <a:pt x="2061" y="578"/>
                </a:lnTo>
                <a:lnTo>
                  <a:pt x="2062" y="578"/>
                </a:lnTo>
                <a:lnTo>
                  <a:pt x="2063" y="579"/>
                </a:lnTo>
                <a:lnTo>
                  <a:pt x="2064" y="579"/>
                </a:lnTo>
                <a:lnTo>
                  <a:pt x="2065" y="579"/>
                </a:lnTo>
                <a:lnTo>
                  <a:pt x="2065" y="581"/>
                </a:lnTo>
                <a:lnTo>
                  <a:pt x="2066" y="581"/>
                </a:lnTo>
                <a:lnTo>
                  <a:pt x="2066" y="582"/>
                </a:lnTo>
                <a:lnTo>
                  <a:pt x="2066" y="583"/>
                </a:lnTo>
                <a:lnTo>
                  <a:pt x="2067" y="583"/>
                </a:lnTo>
                <a:lnTo>
                  <a:pt x="2069" y="583"/>
                </a:lnTo>
                <a:lnTo>
                  <a:pt x="2069" y="584"/>
                </a:lnTo>
                <a:lnTo>
                  <a:pt x="2070" y="584"/>
                </a:lnTo>
                <a:lnTo>
                  <a:pt x="2071" y="584"/>
                </a:lnTo>
                <a:lnTo>
                  <a:pt x="2071" y="585"/>
                </a:lnTo>
                <a:lnTo>
                  <a:pt x="2075" y="586"/>
                </a:lnTo>
                <a:lnTo>
                  <a:pt x="2077" y="587"/>
                </a:lnTo>
                <a:lnTo>
                  <a:pt x="2078" y="587"/>
                </a:lnTo>
                <a:lnTo>
                  <a:pt x="2078" y="589"/>
                </a:lnTo>
                <a:lnTo>
                  <a:pt x="2079" y="589"/>
                </a:lnTo>
                <a:lnTo>
                  <a:pt x="2080" y="589"/>
                </a:lnTo>
                <a:lnTo>
                  <a:pt x="2080" y="593"/>
                </a:lnTo>
                <a:lnTo>
                  <a:pt x="2079" y="595"/>
                </a:lnTo>
                <a:lnTo>
                  <a:pt x="2077" y="594"/>
                </a:lnTo>
                <a:lnTo>
                  <a:pt x="2074" y="595"/>
                </a:lnTo>
                <a:lnTo>
                  <a:pt x="2073" y="594"/>
                </a:lnTo>
                <a:lnTo>
                  <a:pt x="2069" y="601"/>
                </a:lnTo>
                <a:lnTo>
                  <a:pt x="2067" y="603"/>
                </a:lnTo>
                <a:lnTo>
                  <a:pt x="2066" y="604"/>
                </a:lnTo>
                <a:lnTo>
                  <a:pt x="2064" y="606"/>
                </a:lnTo>
                <a:lnTo>
                  <a:pt x="2064" y="607"/>
                </a:lnTo>
                <a:lnTo>
                  <a:pt x="2063" y="608"/>
                </a:lnTo>
                <a:lnTo>
                  <a:pt x="2062" y="610"/>
                </a:lnTo>
                <a:lnTo>
                  <a:pt x="2061" y="610"/>
                </a:lnTo>
                <a:lnTo>
                  <a:pt x="2062" y="612"/>
                </a:lnTo>
                <a:lnTo>
                  <a:pt x="2062" y="614"/>
                </a:lnTo>
                <a:lnTo>
                  <a:pt x="2063" y="614"/>
                </a:lnTo>
                <a:lnTo>
                  <a:pt x="2062" y="614"/>
                </a:lnTo>
                <a:lnTo>
                  <a:pt x="2062" y="612"/>
                </a:lnTo>
                <a:lnTo>
                  <a:pt x="2061" y="611"/>
                </a:lnTo>
                <a:lnTo>
                  <a:pt x="2059" y="611"/>
                </a:lnTo>
                <a:lnTo>
                  <a:pt x="2058" y="611"/>
                </a:lnTo>
                <a:lnTo>
                  <a:pt x="2057" y="612"/>
                </a:lnTo>
                <a:lnTo>
                  <a:pt x="2056" y="612"/>
                </a:lnTo>
                <a:lnTo>
                  <a:pt x="2056" y="614"/>
                </a:lnTo>
                <a:lnTo>
                  <a:pt x="2055" y="614"/>
                </a:lnTo>
                <a:lnTo>
                  <a:pt x="2054" y="614"/>
                </a:lnTo>
                <a:lnTo>
                  <a:pt x="2054" y="612"/>
                </a:lnTo>
                <a:lnTo>
                  <a:pt x="2053" y="612"/>
                </a:lnTo>
                <a:lnTo>
                  <a:pt x="2052" y="612"/>
                </a:lnTo>
                <a:lnTo>
                  <a:pt x="2053" y="611"/>
                </a:lnTo>
                <a:lnTo>
                  <a:pt x="2053" y="610"/>
                </a:lnTo>
                <a:lnTo>
                  <a:pt x="2052" y="611"/>
                </a:lnTo>
                <a:lnTo>
                  <a:pt x="2053" y="610"/>
                </a:lnTo>
                <a:lnTo>
                  <a:pt x="2052" y="609"/>
                </a:lnTo>
                <a:lnTo>
                  <a:pt x="2052" y="608"/>
                </a:lnTo>
                <a:lnTo>
                  <a:pt x="2050" y="608"/>
                </a:lnTo>
                <a:lnTo>
                  <a:pt x="2049" y="607"/>
                </a:lnTo>
                <a:lnTo>
                  <a:pt x="2049" y="606"/>
                </a:lnTo>
                <a:lnTo>
                  <a:pt x="2049" y="607"/>
                </a:lnTo>
                <a:lnTo>
                  <a:pt x="2049" y="606"/>
                </a:lnTo>
                <a:lnTo>
                  <a:pt x="2049" y="607"/>
                </a:lnTo>
                <a:lnTo>
                  <a:pt x="2050" y="608"/>
                </a:lnTo>
                <a:lnTo>
                  <a:pt x="2052" y="608"/>
                </a:lnTo>
                <a:lnTo>
                  <a:pt x="2052" y="609"/>
                </a:lnTo>
                <a:lnTo>
                  <a:pt x="2053" y="609"/>
                </a:lnTo>
                <a:lnTo>
                  <a:pt x="2053" y="610"/>
                </a:lnTo>
                <a:lnTo>
                  <a:pt x="2053" y="609"/>
                </a:lnTo>
                <a:lnTo>
                  <a:pt x="2054" y="609"/>
                </a:lnTo>
                <a:lnTo>
                  <a:pt x="2054" y="608"/>
                </a:lnTo>
                <a:lnTo>
                  <a:pt x="2053" y="608"/>
                </a:lnTo>
                <a:lnTo>
                  <a:pt x="2054" y="608"/>
                </a:lnTo>
                <a:lnTo>
                  <a:pt x="2053" y="608"/>
                </a:lnTo>
                <a:lnTo>
                  <a:pt x="2053" y="607"/>
                </a:lnTo>
                <a:lnTo>
                  <a:pt x="2052" y="607"/>
                </a:lnTo>
                <a:lnTo>
                  <a:pt x="2052" y="606"/>
                </a:lnTo>
                <a:lnTo>
                  <a:pt x="2050" y="604"/>
                </a:lnTo>
                <a:lnTo>
                  <a:pt x="2049" y="603"/>
                </a:lnTo>
                <a:lnTo>
                  <a:pt x="2048" y="602"/>
                </a:lnTo>
                <a:lnTo>
                  <a:pt x="2049" y="603"/>
                </a:lnTo>
                <a:lnTo>
                  <a:pt x="2050" y="603"/>
                </a:lnTo>
                <a:lnTo>
                  <a:pt x="2050" y="604"/>
                </a:lnTo>
                <a:lnTo>
                  <a:pt x="2052" y="604"/>
                </a:lnTo>
                <a:lnTo>
                  <a:pt x="2052" y="606"/>
                </a:lnTo>
                <a:lnTo>
                  <a:pt x="2053" y="607"/>
                </a:lnTo>
                <a:lnTo>
                  <a:pt x="2053" y="608"/>
                </a:lnTo>
                <a:lnTo>
                  <a:pt x="2054" y="608"/>
                </a:lnTo>
                <a:lnTo>
                  <a:pt x="2054" y="607"/>
                </a:lnTo>
                <a:lnTo>
                  <a:pt x="2053" y="604"/>
                </a:lnTo>
                <a:lnTo>
                  <a:pt x="2050" y="602"/>
                </a:lnTo>
                <a:lnTo>
                  <a:pt x="2049" y="600"/>
                </a:lnTo>
                <a:lnTo>
                  <a:pt x="2049" y="601"/>
                </a:lnTo>
                <a:lnTo>
                  <a:pt x="2048" y="601"/>
                </a:lnTo>
                <a:lnTo>
                  <a:pt x="2048" y="600"/>
                </a:lnTo>
                <a:lnTo>
                  <a:pt x="2049" y="600"/>
                </a:lnTo>
                <a:lnTo>
                  <a:pt x="2048" y="600"/>
                </a:lnTo>
                <a:lnTo>
                  <a:pt x="2048" y="599"/>
                </a:lnTo>
                <a:lnTo>
                  <a:pt x="2048" y="598"/>
                </a:lnTo>
                <a:lnTo>
                  <a:pt x="2047" y="598"/>
                </a:lnTo>
                <a:lnTo>
                  <a:pt x="2047" y="597"/>
                </a:lnTo>
                <a:lnTo>
                  <a:pt x="2046" y="595"/>
                </a:lnTo>
                <a:lnTo>
                  <a:pt x="2046" y="594"/>
                </a:lnTo>
                <a:lnTo>
                  <a:pt x="2045" y="594"/>
                </a:lnTo>
                <a:lnTo>
                  <a:pt x="2045" y="593"/>
                </a:lnTo>
                <a:lnTo>
                  <a:pt x="2042" y="592"/>
                </a:lnTo>
                <a:lnTo>
                  <a:pt x="2041" y="592"/>
                </a:lnTo>
                <a:lnTo>
                  <a:pt x="2040" y="591"/>
                </a:lnTo>
                <a:lnTo>
                  <a:pt x="2039" y="589"/>
                </a:lnTo>
                <a:lnTo>
                  <a:pt x="2040" y="591"/>
                </a:lnTo>
                <a:lnTo>
                  <a:pt x="2040" y="592"/>
                </a:lnTo>
                <a:lnTo>
                  <a:pt x="2041" y="592"/>
                </a:lnTo>
                <a:lnTo>
                  <a:pt x="2041" y="593"/>
                </a:lnTo>
                <a:lnTo>
                  <a:pt x="2042" y="593"/>
                </a:lnTo>
                <a:lnTo>
                  <a:pt x="2042" y="594"/>
                </a:lnTo>
                <a:lnTo>
                  <a:pt x="2044" y="594"/>
                </a:lnTo>
                <a:lnTo>
                  <a:pt x="2044" y="595"/>
                </a:lnTo>
                <a:lnTo>
                  <a:pt x="2045" y="595"/>
                </a:lnTo>
                <a:lnTo>
                  <a:pt x="2046" y="597"/>
                </a:lnTo>
                <a:lnTo>
                  <a:pt x="2046" y="598"/>
                </a:lnTo>
                <a:lnTo>
                  <a:pt x="2047" y="599"/>
                </a:lnTo>
                <a:lnTo>
                  <a:pt x="2047" y="600"/>
                </a:lnTo>
                <a:lnTo>
                  <a:pt x="2048" y="600"/>
                </a:lnTo>
                <a:lnTo>
                  <a:pt x="2047" y="601"/>
                </a:lnTo>
                <a:lnTo>
                  <a:pt x="2048" y="600"/>
                </a:lnTo>
                <a:lnTo>
                  <a:pt x="2047" y="600"/>
                </a:lnTo>
                <a:lnTo>
                  <a:pt x="2047" y="599"/>
                </a:lnTo>
                <a:lnTo>
                  <a:pt x="2046" y="598"/>
                </a:lnTo>
                <a:lnTo>
                  <a:pt x="2046" y="597"/>
                </a:lnTo>
                <a:lnTo>
                  <a:pt x="2045" y="597"/>
                </a:lnTo>
                <a:lnTo>
                  <a:pt x="2045" y="595"/>
                </a:lnTo>
                <a:lnTo>
                  <a:pt x="2044" y="595"/>
                </a:lnTo>
                <a:lnTo>
                  <a:pt x="2044" y="594"/>
                </a:lnTo>
                <a:lnTo>
                  <a:pt x="2042" y="594"/>
                </a:lnTo>
                <a:lnTo>
                  <a:pt x="2041" y="593"/>
                </a:lnTo>
                <a:lnTo>
                  <a:pt x="2041" y="592"/>
                </a:lnTo>
                <a:lnTo>
                  <a:pt x="2040" y="592"/>
                </a:lnTo>
                <a:lnTo>
                  <a:pt x="2040" y="591"/>
                </a:lnTo>
                <a:lnTo>
                  <a:pt x="2039" y="591"/>
                </a:lnTo>
                <a:lnTo>
                  <a:pt x="2039" y="590"/>
                </a:lnTo>
                <a:lnTo>
                  <a:pt x="2039" y="589"/>
                </a:lnTo>
                <a:lnTo>
                  <a:pt x="2038" y="589"/>
                </a:lnTo>
                <a:lnTo>
                  <a:pt x="2039" y="589"/>
                </a:lnTo>
                <a:lnTo>
                  <a:pt x="2037" y="589"/>
                </a:lnTo>
                <a:lnTo>
                  <a:pt x="2037" y="590"/>
                </a:lnTo>
                <a:lnTo>
                  <a:pt x="2038" y="590"/>
                </a:lnTo>
                <a:lnTo>
                  <a:pt x="2038" y="591"/>
                </a:lnTo>
                <a:lnTo>
                  <a:pt x="2039" y="592"/>
                </a:lnTo>
                <a:lnTo>
                  <a:pt x="2039" y="593"/>
                </a:lnTo>
                <a:lnTo>
                  <a:pt x="2038" y="591"/>
                </a:lnTo>
                <a:lnTo>
                  <a:pt x="2037" y="590"/>
                </a:lnTo>
                <a:lnTo>
                  <a:pt x="2037" y="589"/>
                </a:lnTo>
                <a:lnTo>
                  <a:pt x="2037" y="591"/>
                </a:lnTo>
                <a:lnTo>
                  <a:pt x="2038" y="592"/>
                </a:lnTo>
                <a:lnTo>
                  <a:pt x="2038" y="594"/>
                </a:lnTo>
                <a:lnTo>
                  <a:pt x="2039" y="594"/>
                </a:lnTo>
                <a:lnTo>
                  <a:pt x="2039" y="593"/>
                </a:lnTo>
                <a:lnTo>
                  <a:pt x="2039" y="594"/>
                </a:lnTo>
                <a:lnTo>
                  <a:pt x="2038" y="594"/>
                </a:lnTo>
                <a:lnTo>
                  <a:pt x="2039" y="595"/>
                </a:lnTo>
                <a:lnTo>
                  <a:pt x="2042" y="598"/>
                </a:lnTo>
                <a:lnTo>
                  <a:pt x="2042" y="599"/>
                </a:lnTo>
                <a:lnTo>
                  <a:pt x="2042" y="600"/>
                </a:lnTo>
                <a:lnTo>
                  <a:pt x="2044" y="600"/>
                </a:lnTo>
                <a:lnTo>
                  <a:pt x="2044" y="601"/>
                </a:lnTo>
                <a:lnTo>
                  <a:pt x="2044" y="602"/>
                </a:lnTo>
                <a:lnTo>
                  <a:pt x="2044" y="603"/>
                </a:lnTo>
                <a:lnTo>
                  <a:pt x="2044" y="606"/>
                </a:lnTo>
                <a:lnTo>
                  <a:pt x="2044" y="607"/>
                </a:lnTo>
                <a:lnTo>
                  <a:pt x="2044" y="608"/>
                </a:lnTo>
                <a:lnTo>
                  <a:pt x="2045" y="609"/>
                </a:lnTo>
                <a:lnTo>
                  <a:pt x="2045" y="611"/>
                </a:lnTo>
                <a:lnTo>
                  <a:pt x="2046" y="612"/>
                </a:lnTo>
                <a:lnTo>
                  <a:pt x="2046" y="614"/>
                </a:lnTo>
                <a:lnTo>
                  <a:pt x="2046" y="615"/>
                </a:lnTo>
                <a:lnTo>
                  <a:pt x="2047" y="616"/>
                </a:lnTo>
                <a:lnTo>
                  <a:pt x="2048" y="615"/>
                </a:lnTo>
                <a:lnTo>
                  <a:pt x="2048" y="616"/>
                </a:lnTo>
                <a:lnTo>
                  <a:pt x="2050" y="615"/>
                </a:lnTo>
                <a:lnTo>
                  <a:pt x="2050" y="616"/>
                </a:lnTo>
                <a:lnTo>
                  <a:pt x="2050" y="615"/>
                </a:lnTo>
                <a:lnTo>
                  <a:pt x="2052" y="617"/>
                </a:lnTo>
                <a:lnTo>
                  <a:pt x="2053" y="618"/>
                </a:lnTo>
                <a:lnTo>
                  <a:pt x="2054" y="618"/>
                </a:lnTo>
                <a:lnTo>
                  <a:pt x="2054" y="620"/>
                </a:lnTo>
                <a:lnTo>
                  <a:pt x="2054" y="623"/>
                </a:lnTo>
                <a:lnTo>
                  <a:pt x="2055" y="625"/>
                </a:lnTo>
                <a:lnTo>
                  <a:pt x="2057" y="626"/>
                </a:lnTo>
                <a:lnTo>
                  <a:pt x="2058" y="627"/>
                </a:lnTo>
                <a:lnTo>
                  <a:pt x="2059" y="627"/>
                </a:lnTo>
                <a:lnTo>
                  <a:pt x="2062" y="624"/>
                </a:lnTo>
                <a:lnTo>
                  <a:pt x="2063" y="624"/>
                </a:lnTo>
                <a:lnTo>
                  <a:pt x="2064" y="624"/>
                </a:lnTo>
                <a:lnTo>
                  <a:pt x="2063" y="624"/>
                </a:lnTo>
                <a:lnTo>
                  <a:pt x="2063" y="625"/>
                </a:lnTo>
                <a:lnTo>
                  <a:pt x="2062" y="627"/>
                </a:lnTo>
                <a:lnTo>
                  <a:pt x="2069" y="629"/>
                </a:lnTo>
                <a:lnTo>
                  <a:pt x="2075" y="631"/>
                </a:lnTo>
                <a:lnTo>
                  <a:pt x="2088" y="637"/>
                </a:lnTo>
                <a:lnTo>
                  <a:pt x="2097" y="643"/>
                </a:lnTo>
                <a:lnTo>
                  <a:pt x="2104" y="646"/>
                </a:lnTo>
                <a:lnTo>
                  <a:pt x="2106" y="646"/>
                </a:lnTo>
                <a:lnTo>
                  <a:pt x="2107" y="646"/>
                </a:lnTo>
                <a:lnTo>
                  <a:pt x="2107" y="645"/>
                </a:lnTo>
                <a:lnTo>
                  <a:pt x="2108" y="645"/>
                </a:lnTo>
                <a:lnTo>
                  <a:pt x="2108" y="644"/>
                </a:lnTo>
                <a:lnTo>
                  <a:pt x="2107" y="644"/>
                </a:lnTo>
                <a:lnTo>
                  <a:pt x="2107" y="643"/>
                </a:lnTo>
                <a:lnTo>
                  <a:pt x="2108" y="643"/>
                </a:lnTo>
                <a:lnTo>
                  <a:pt x="2109" y="643"/>
                </a:lnTo>
                <a:lnTo>
                  <a:pt x="2111" y="644"/>
                </a:lnTo>
                <a:lnTo>
                  <a:pt x="2111" y="645"/>
                </a:lnTo>
                <a:lnTo>
                  <a:pt x="2111" y="646"/>
                </a:lnTo>
                <a:lnTo>
                  <a:pt x="2111" y="648"/>
                </a:lnTo>
                <a:lnTo>
                  <a:pt x="2112" y="650"/>
                </a:lnTo>
                <a:lnTo>
                  <a:pt x="2113" y="651"/>
                </a:lnTo>
                <a:lnTo>
                  <a:pt x="2113" y="653"/>
                </a:lnTo>
                <a:lnTo>
                  <a:pt x="2114" y="654"/>
                </a:lnTo>
                <a:lnTo>
                  <a:pt x="2113" y="657"/>
                </a:lnTo>
                <a:lnTo>
                  <a:pt x="2113" y="659"/>
                </a:lnTo>
                <a:lnTo>
                  <a:pt x="2112" y="660"/>
                </a:lnTo>
                <a:lnTo>
                  <a:pt x="2111" y="660"/>
                </a:lnTo>
                <a:lnTo>
                  <a:pt x="2109" y="662"/>
                </a:lnTo>
                <a:lnTo>
                  <a:pt x="2107" y="662"/>
                </a:lnTo>
                <a:lnTo>
                  <a:pt x="2106" y="662"/>
                </a:lnTo>
                <a:lnTo>
                  <a:pt x="2105" y="662"/>
                </a:lnTo>
                <a:lnTo>
                  <a:pt x="2104" y="664"/>
                </a:lnTo>
                <a:lnTo>
                  <a:pt x="2103" y="662"/>
                </a:lnTo>
                <a:lnTo>
                  <a:pt x="2102" y="662"/>
                </a:lnTo>
                <a:lnTo>
                  <a:pt x="2100" y="662"/>
                </a:lnTo>
                <a:lnTo>
                  <a:pt x="2099" y="662"/>
                </a:lnTo>
                <a:lnTo>
                  <a:pt x="2098" y="662"/>
                </a:lnTo>
                <a:lnTo>
                  <a:pt x="2098" y="661"/>
                </a:lnTo>
                <a:lnTo>
                  <a:pt x="2097" y="661"/>
                </a:lnTo>
                <a:lnTo>
                  <a:pt x="2096" y="660"/>
                </a:lnTo>
                <a:lnTo>
                  <a:pt x="2096" y="659"/>
                </a:lnTo>
                <a:lnTo>
                  <a:pt x="2094" y="658"/>
                </a:lnTo>
                <a:lnTo>
                  <a:pt x="2092" y="656"/>
                </a:lnTo>
                <a:lnTo>
                  <a:pt x="2091" y="654"/>
                </a:lnTo>
                <a:lnTo>
                  <a:pt x="2091" y="653"/>
                </a:lnTo>
                <a:lnTo>
                  <a:pt x="2090" y="653"/>
                </a:lnTo>
                <a:lnTo>
                  <a:pt x="2090" y="652"/>
                </a:lnTo>
                <a:lnTo>
                  <a:pt x="2089" y="652"/>
                </a:lnTo>
                <a:lnTo>
                  <a:pt x="2088" y="651"/>
                </a:lnTo>
                <a:lnTo>
                  <a:pt x="2087" y="652"/>
                </a:lnTo>
                <a:lnTo>
                  <a:pt x="2086" y="651"/>
                </a:lnTo>
                <a:lnTo>
                  <a:pt x="2086" y="652"/>
                </a:lnTo>
                <a:lnTo>
                  <a:pt x="2084" y="651"/>
                </a:lnTo>
                <a:lnTo>
                  <a:pt x="2084" y="650"/>
                </a:lnTo>
                <a:lnTo>
                  <a:pt x="2082" y="650"/>
                </a:lnTo>
                <a:lnTo>
                  <a:pt x="2081" y="649"/>
                </a:lnTo>
                <a:lnTo>
                  <a:pt x="2078" y="648"/>
                </a:lnTo>
                <a:lnTo>
                  <a:pt x="2074" y="644"/>
                </a:lnTo>
                <a:lnTo>
                  <a:pt x="2066" y="637"/>
                </a:lnTo>
                <a:lnTo>
                  <a:pt x="2063" y="635"/>
                </a:lnTo>
                <a:lnTo>
                  <a:pt x="2062" y="634"/>
                </a:lnTo>
                <a:lnTo>
                  <a:pt x="2061" y="634"/>
                </a:lnTo>
                <a:lnTo>
                  <a:pt x="2061" y="633"/>
                </a:lnTo>
                <a:lnTo>
                  <a:pt x="2059" y="633"/>
                </a:lnTo>
                <a:lnTo>
                  <a:pt x="2058" y="633"/>
                </a:lnTo>
                <a:lnTo>
                  <a:pt x="2057" y="633"/>
                </a:lnTo>
                <a:lnTo>
                  <a:pt x="2056" y="633"/>
                </a:lnTo>
                <a:lnTo>
                  <a:pt x="2055" y="633"/>
                </a:lnTo>
                <a:lnTo>
                  <a:pt x="2055" y="634"/>
                </a:lnTo>
                <a:lnTo>
                  <a:pt x="2054" y="634"/>
                </a:lnTo>
                <a:lnTo>
                  <a:pt x="2053" y="635"/>
                </a:lnTo>
                <a:lnTo>
                  <a:pt x="2052" y="636"/>
                </a:lnTo>
                <a:lnTo>
                  <a:pt x="2050" y="636"/>
                </a:lnTo>
                <a:lnTo>
                  <a:pt x="2050" y="635"/>
                </a:lnTo>
                <a:lnTo>
                  <a:pt x="2049" y="635"/>
                </a:lnTo>
                <a:lnTo>
                  <a:pt x="2049" y="634"/>
                </a:lnTo>
                <a:lnTo>
                  <a:pt x="2048" y="633"/>
                </a:lnTo>
                <a:lnTo>
                  <a:pt x="2047" y="633"/>
                </a:lnTo>
                <a:lnTo>
                  <a:pt x="2047" y="632"/>
                </a:lnTo>
                <a:lnTo>
                  <a:pt x="2046" y="631"/>
                </a:lnTo>
                <a:lnTo>
                  <a:pt x="2046" y="632"/>
                </a:lnTo>
                <a:lnTo>
                  <a:pt x="2046" y="631"/>
                </a:lnTo>
                <a:lnTo>
                  <a:pt x="2046" y="632"/>
                </a:lnTo>
                <a:lnTo>
                  <a:pt x="2046" y="631"/>
                </a:lnTo>
                <a:lnTo>
                  <a:pt x="2045" y="631"/>
                </a:lnTo>
                <a:lnTo>
                  <a:pt x="2045" y="629"/>
                </a:lnTo>
                <a:lnTo>
                  <a:pt x="2044" y="629"/>
                </a:lnTo>
                <a:lnTo>
                  <a:pt x="2042" y="629"/>
                </a:lnTo>
                <a:lnTo>
                  <a:pt x="2042" y="628"/>
                </a:lnTo>
                <a:lnTo>
                  <a:pt x="2041" y="628"/>
                </a:lnTo>
                <a:lnTo>
                  <a:pt x="2040" y="627"/>
                </a:lnTo>
                <a:lnTo>
                  <a:pt x="2039" y="626"/>
                </a:lnTo>
                <a:lnTo>
                  <a:pt x="2037" y="624"/>
                </a:lnTo>
                <a:lnTo>
                  <a:pt x="2036" y="623"/>
                </a:lnTo>
                <a:lnTo>
                  <a:pt x="2036" y="621"/>
                </a:lnTo>
                <a:lnTo>
                  <a:pt x="2034" y="621"/>
                </a:lnTo>
                <a:lnTo>
                  <a:pt x="2034" y="620"/>
                </a:lnTo>
                <a:lnTo>
                  <a:pt x="2033" y="619"/>
                </a:lnTo>
                <a:lnTo>
                  <a:pt x="2033" y="618"/>
                </a:lnTo>
                <a:lnTo>
                  <a:pt x="2032" y="618"/>
                </a:lnTo>
                <a:lnTo>
                  <a:pt x="2032" y="617"/>
                </a:lnTo>
                <a:lnTo>
                  <a:pt x="2031" y="617"/>
                </a:lnTo>
                <a:lnTo>
                  <a:pt x="2030" y="616"/>
                </a:lnTo>
                <a:lnTo>
                  <a:pt x="2030" y="615"/>
                </a:lnTo>
                <a:lnTo>
                  <a:pt x="2029" y="615"/>
                </a:lnTo>
                <a:lnTo>
                  <a:pt x="2028" y="614"/>
                </a:lnTo>
                <a:lnTo>
                  <a:pt x="2028" y="612"/>
                </a:lnTo>
                <a:lnTo>
                  <a:pt x="2027" y="612"/>
                </a:lnTo>
                <a:lnTo>
                  <a:pt x="2025" y="611"/>
                </a:lnTo>
                <a:lnTo>
                  <a:pt x="2024" y="611"/>
                </a:lnTo>
                <a:lnTo>
                  <a:pt x="2023" y="610"/>
                </a:lnTo>
                <a:lnTo>
                  <a:pt x="2022" y="610"/>
                </a:lnTo>
                <a:lnTo>
                  <a:pt x="2021" y="610"/>
                </a:lnTo>
                <a:lnTo>
                  <a:pt x="2020" y="611"/>
                </a:lnTo>
                <a:lnTo>
                  <a:pt x="2020" y="610"/>
                </a:lnTo>
                <a:lnTo>
                  <a:pt x="2019" y="610"/>
                </a:lnTo>
                <a:lnTo>
                  <a:pt x="2017" y="610"/>
                </a:lnTo>
                <a:lnTo>
                  <a:pt x="2016" y="610"/>
                </a:lnTo>
                <a:lnTo>
                  <a:pt x="2015" y="610"/>
                </a:lnTo>
                <a:lnTo>
                  <a:pt x="2014" y="610"/>
                </a:lnTo>
                <a:lnTo>
                  <a:pt x="2013" y="610"/>
                </a:lnTo>
                <a:lnTo>
                  <a:pt x="2013" y="609"/>
                </a:lnTo>
                <a:lnTo>
                  <a:pt x="2012" y="609"/>
                </a:lnTo>
                <a:lnTo>
                  <a:pt x="2011" y="609"/>
                </a:lnTo>
                <a:lnTo>
                  <a:pt x="2010" y="608"/>
                </a:lnTo>
                <a:lnTo>
                  <a:pt x="2008" y="608"/>
                </a:lnTo>
                <a:lnTo>
                  <a:pt x="2007" y="608"/>
                </a:lnTo>
                <a:lnTo>
                  <a:pt x="2005" y="607"/>
                </a:lnTo>
                <a:lnTo>
                  <a:pt x="2004" y="607"/>
                </a:lnTo>
                <a:lnTo>
                  <a:pt x="2003" y="607"/>
                </a:lnTo>
                <a:lnTo>
                  <a:pt x="2003" y="610"/>
                </a:lnTo>
                <a:lnTo>
                  <a:pt x="2004" y="610"/>
                </a:lnTo>
                <a:lnTo>
                  <a:pt x="2003" y="610"/>
                </a:lnTo>
                <a:lnTo>
                  <a:pt x="2003" y="607"/>
                </a:lnTo>
                <a:lnTo>
                  <a:pt x="2002" y="607"/>
                </a:lnTo>
                <a:lnTo>
                  <a:pt x="2000" y="607"/>
                </a:lnTo>
                <a:lnTo>
                  <a:pt x="1999" y="607"/>
                </a:lnTo>
                <a:lnTo>
                  <a:pt x="1998" y="607"/>
                </a:lnTo>
                <a:lnTo>
                  <a:pt x="1997" y="607"/>
                </a:lnTo>
                <a:lnTo>
                  <a:pt x="1997" y="606"/>
                </a:lnTo>
                <a:lnTo>
                  <a:pt x="1995" y="604"/>
                </a:lnTo>
                <a:lnTo>
                  <a:pt x="1994" y="604"/>
                </a:lnTo>
                <a:lnTo>
                  <a:pt x="1992" y="606"/>
                </a:lnTo>
                <a:lnTo>
                  <a:pt x="1990" y="607"/>
                </a:lnTo>
                <a:lnTo>
                  <a:pt x="1990" y="608"/>
                </a:lnTo>
                <a:lnTo>
                  <a:pt x="1990" y="607"/>
                </a:lnTo>
                <a:lnTo>
                  <a:pt x="1989" y="607"/>
                </a:lnTo>
                <a:lnTo>
                  <a:pt x="1988" y="607"/>
                </a:lnTo>
                <a:lnTo>
                  <a:pt x="1987" y="608"/>
                </a:lnTo>
                <a:lnTo>
                  <a:pt x="1987" y="607"/>
                </a:lnTo>
                <a:lnTo>
                  <a:pt x="1986" y="607"/>
                </a:lnTo>
                <a:lnTo>
                  <a:pt x="1985" y="608"/>
                </a:lnTo>
                <a:lnTo>
                  <a:pt x="1983" y="608"/>
                </a:lnTo>
                <a:lnTo>
                  <a:pt x="1982" y="608"/>
                </a:lnTo>
                <a:lnTo>
                  <a:pt x="1981" y="608"/>
                </a:lnTo>
                <a:lnTo>
                  <a:pt x="1980" y="609"/>
                </a:lnTo>
                <a:lnTo>
                  <a:pt x="1979" y="609"/>
                </a:lnTo>
                <a:lnTo>
                  <a:pt x="1978" y="609"/>
                </a:lnTo>
                <a:lnTo>
                  <a:pt x="1978" y="610"/>
                </a:lnTo>
                <a:lnTo>
                  <a:pt x="1978" y="611"/>
                </a:lnTo>
                <a:lnTo>
                  <a:pt x="1977" y="611"/>
                </a:lnTo>
                <a:lnTo>
                  <a:pt x="1977" y="610"/>
                </a:lnTo>
                <a:lnTo>
                  <a:pt x="1975" y="610"/>
                </a:lnTo>
                <a:lnTo>
                  <a:pt x="1975" y="611"/>
                </a:lnTo>
                <a:lnTo>
                  <a:pt x="1977" y="611"/>
                </a:lnTo>
                <a:lnTo>
                  <a:pt x="1975" y="611"/>
                </a:lnTo>
                <a:lnTo>
                  <a:pt x="1977" y="611"/>
                </a:lnTo>
                <a:lnTo>
                  <a:pt x="1977" y="614"/>
                </a:lnTo>
                <a:lnTo>
                  <a:pt x="1973" y="615"/>
                </a:lnTo>
                <a:lnTo>
                  <a:pt x="1977" y="614"/>
                </a:lnTo>
                <a:lnTo>
                  <a:pt x="1977" y="612"/>
                </a:lnTo>
                <a:lnTo>
                  <a:pt x="1973" y="614"/>
                </a:lnTo>
                <a:lnTo>
                  <a:pt x="1975" y="612"/>
                </a:lnTo>
                <a:lnTo>
                  <a:pt x="1975" y="611"/>
                </a:lnTo>
                <a:lnTo>
                  <a:pt x="1975" y="610"/>
                </a:lnTo>
                <a:lnTo>
                  <a:pt x="1974" y="610"/>
                </a:lnTo>
                <a:lnTo>
                  <a:pt x="1973" y="610"/>
                </a:lnTo>
                <a:lnTo>
                  <a:pt x="1972" y="610"/>
                </a:lnTo>
                <a:lnTo>
                  <a:pt x="1972" y="611"/>
                </a:lnTo>
                <a:lnTo>
                  <a:pt x="1971" y="611"/>
                </a:lnTo>
                <a:lnTo>
                  <a:pt x="1972" y="611"/>
                </a:lnTo>
                <a:lnTo>
                  <a:pt x="1972" y="612"/>
                </a:lnTo>
                <a:lnTo>
                  <a:pt x="1971" y="611"/>
                </a:lnTo>
                <a:lnTo>
                  <a:pt x="1970" y="611"/>
                </a:lnTo>
                <a:lnTo>
                  <a:pt x="1971" y="612"/>
                </a:lnTo>
                <a:lnTo>
                  <a:pt x="1970" y="612"/>
                </a:lnTo>
                <a:lnTo>
                  <a:pt x="1970" y="611"/>
                </a:lnTo>
                <a:lnTo>
                  <a:pt x="1969" y="611"/>
                </a:lnTo>
                <a:lnTo>
                  <a:pt x="1969" y="612"/>
                </a:lnTo>
                <a:lnTo>
                  <a:pt x="1967" y="612"/>
                </a:lnTo>
                <a:lnTo>
                  <a:pt x="1969" y="614"/>
                </a:lnTo>
                <a:lnTo>
                  <a:pt x="1967" y="612"/>
                </a:lnTo>
                <a:lnTo>
                  <a:pt x="1966" y="612"/>
                </a:lnTo>
                <a:lnTo>
                  <a:pt x="1965" y="614"/>
                </a:lnTo>
                <a:lnTo>
                  <a:pt x="1964" y="614"/>
                </a:lnTo>
                <a:lnTo>
                  <a:pt x="1963" y="614"/>
                </a:lnTo>
                <a:lnTo>
                  <a:pt x="1962" y="615"/>
                </a:lnTo>
                <a:lnTo>
                  <a:pt x="1961" y="615"/>
                </a:lnTo>
                <a:lnTo>
                  <a:pt x="1960" y="615"/>
                </a:lnTo>
                <a:lnTo>
                  <a:pt x="1958" y="616"/>
                </a:lnTo>
                <a:lnTo>
                  <a:pt x="1957" y="616"/>
                </a:lnTo>
                <a:lnTo>
                  <a:pt x="1955" y="617"/>
                </a:lnTo>
                <a:lnTo>
                  <a:pt x="1956" y="619"/>
                </a:lnTo>
                <a:lnTo>
                  <a:pt x="1956" y="618"/>
                </a:lnTo>
                <a:lnTo>
                  <a:pt x="1955" y="617"/>
                </a:lnTo>
                <a:lnTo>
                  <a:pt x="1954" y="617"/>
                </a:lnTo>
                <a:lnTo>
                  <a:pt x="1956" y="620"/>
                </a:lnTo>
                <a:lnTo>
                  <a:pt x="1955" y="620"/>
                </a:lnTo>
                <a:lnTo>
                  <a:pt x="1956" y="620"/>
                </a:lnTo>
                <a:lnTo>
                  <a:pt x="1954" y="618"/>
                </a:lnTo>
                <a:lnTo>
                  <a:pt x="1953" y="618"/>
                </a:lnTo>
                <a:lnTo>
                  <a:pt x="1954" y="620"/>
                </a:lnTo>
                <a:lnTo>
                  <a:pt x="1953" y="618"/>
                </a:lnTo>
                <a:lnTo>
                  <a:pt x="1954" y="621"/>
                </a:lnTo>
                <a:lnTo>
                  <a:pt x="1953" y="618"/>
                </a:lnTo>
                <a:lnTo>
                  <a:pt x="1952" y="619"/>
                </a:lnTo>
                <a:lnTo>
                  <a:pt x="1953" y="620"/>
                </a:lnTo>
                <a:lnTo>
                  <a:pt x="1953" y="621"/>
                </a:lnTo>
                <a:lnTo>
                  <a:pt x="1953" y="620"/>
                </a:lnTo>
                <a:lnTo>
                  <a:pt x="1952" y="620"/>
                </a:lnTo>
                <a:lnTo>
                  <a:pt x="1953" y="620"/>
                </a:lnTo>
                <a:lnTo>
                  <a:pt x="1952" y="619"/>
                </a:lnTo>
                <a:lnTo>
                  <a:pt x="1952" y="620"/>
                </a:lnTo>
                <a:lnTo>
                  <a:pt x="1950" y="619"/>
                </a:lnTo>
                <a:lnTo>
                  <a:pt x="1950" y="620"/>
                </a:lnTo>
                <a:lnTo>
                  <a:pt x="1949" y="620"/>
                </a:lnTo>
                <a:lnTo>
                  <a:pt x="1948" y="620"/>
                </a:lnTo>
                <a:lnTo>
                  <a:pt x="1947" y="619"/>
                </a:lnTo>
                <a:lnTo>
                  <a:pt x="1946" y="619"/>
                </a:lnTo>
                <a:lnTo>
                  <a:pt x="1945" y="619"/>
                </a:lnTo>
                <a:lnTo>
                  <a:pt x="1944" y="619"/>
                </a:lnTo>
                <a:lnTo>
                  <a:pt x="1942" y="619"/>
                </a:lnTo>
                <a:lnTo>
                  <a:pt x="1941" y="619"/>
                </a:lnTo>
                <a:lnTo>
                  <a:pt x="1940" y="619"/>
                </a:lnTo>
                <a:lnTo>
                  <a:pt x="1939" y="619"/>
                </a:lnTo>
                <a:lnTo>
                  <a:pt x="1938" y="620"/>
                </a:lnTo>
                <a:lnTo>
                  <a:pt x="1937" y="620"/>
                </a:lnTo>
                <a:lnTo>
                  <a:pt x="1936" y="620"/>
                </a:lnTo>
                <a:lnTo>
                  <a:pt x="1935" y="621"/>
                </a:lnTo>
                <a:lnTo>
                  <a:pt x="1933" y="621"/>
                </a:lnTo>
                <a:lnTo>
                  <a:pt x="1932" y="623"/>
                </a:lnTo>
                <a:lnTo>
                  <a:pt x="1931" y="624"/>
                </a:lnTo>
                <a:lnTo>
                  <a:pt x="1930" y="624"/>
                </a:lnTo>
                <a:lnTo>
                  <a:pt x="1930" y="625"/>
                </a:lnTo>
                <a:lnTo>
                  <a:pt x="1929" y="626"/>
                </a:lnTo>
                <a:lnTo>
                  <a:pt x="1928" y="627"/>
                </a:lnTo>
                <a:lnTo>
                  <a:pt x="1927" y="628"/>
                </a:lnTo>
                <a:lnTo>
                  <a:pt x="1925" y="629"/>
                </a:lnTo>
                <a:lnTo>
                  <a:pt x="1925" y="631"/>
                </a:lnTo>
                <a:lnTo>
                  <a:pt x="1924" y="632"/>
                </a:lnTo>
                <a:lnTo>
                  <a:pt x="1924" y="633"/>
                </a:lnTo>
                <a:lnTo>
                  <a:pt x="1923" y="639"/>
                </a:lnTo>
                <a:lnTo>
                  <a:pt x="1923" y="640"/>
                </a:lnTo>
                <a:lnTo>
                  <a:pt x="1923" y="641"/>
                </a:lnTo>
                <a:lnTo>
                  <a:pt x="1923" y="642"/>
                </a:lnTo>
                <a:lnTo>
                  <a:pt x="1923" y="643"/>
                </a:lnTo>
                <a:lnTo>
                  <a:pt x="1923" y="644"/>
                </a:lnTo>
                <a:lnTo>
                  <a:pt x="1923" y="645"/>
                </a:lnTo>
                <a:lnTo>
                  <a:pt x="1924" y="645"/>
                </a:lnTo>
                <a:lnTo>
                  <a:pt x="1924" y="646"/>
                </a:lnTo>
                <a:lnTo>
                  <a:pt x="1925" y="648"/>
                </a:lnTo>
                <a:lnTo>
                  <a:pt x="1925" y="651"/>
                </a:lnTo>
                <a:lnTo>
                  <a:pt x="1927" y="657"/>
                </a:lnTo>
                <a:lnTo>
                  <a:pt x="1925" y="658"/>
                </a:lnTo>
                <a:lnTo>
                  <a:pt x="1924" y="658"/>
                </a:lnTo>
                <a:lnTo>
                  <a:pt x="1923" y="658"/>
                </a:lnTo>
                <a:lnTo>
                  <a:pt x="1922" y="658"/>
                </a:lnTo>
                <a:lnTo>
                  <a:pt x="1920" y="658"/>
                </a:lnTo>
                <a:lnTo>
                  <a:pt x="1919" y="658"/>
                </a:lnTo>
                <a:lnTo>
                  <a:pt x="1918" y="658"/>
                </a:lnTo>
                <a:lnTo>
                  <a:pt x="1916" y="658"/>
                </a:lnTo>
                <a:lnTo>
                  <a:pt x="1915" y="658"/>
                </a:lnTo>
                <a:lnTo>
                  <a:pt x="1914" y="657"/>
                </a:lnTo>
                <a:lnTo>
                  <a:pt x="1913" y="657"/>
                </a:lnTo>
                <a:lnTo>
                  <a:pt x="1912" y="657"/>
                </a:lnTo>
                <a:lnTo>
                  <a:pt x="1911" y="657"/>
                </a:lnTo>
                <a:lnTo>
                  <a:pt x="1910" y="656"/>
                </a:lnTo>
                <a:lnTo>
                  <a:pt x="1908" y="656"/>
                </a:lnTo>
                <a:lnTo>
                  <a:pt x="1906" y="654"/>
                </a:lnTo>
                <a:lnTo>
                  <a:pt x="1904" y="653"/>
                </a:lnTo>
                <a:lnTo>
                  <a:pt x="1903" y="652"/>
                </a:lnTo>
                <a:lnTo>
                  <a:pt x="1902" y="652"/>
                </a:lnTo>
                <a:lnTo>
                  <a:pt x="1900" y="652"/>
                </a:lnTo>
                <a:lnTo>
                  <a:pt x="1899" y="651"/>
                </a:lnTo>
                <a:lnTo>
                  <a:pt x="1897" y="646"/>
                </a:lnTo>
                <a:lnTo>
                  <a:pt x="1896" y="646"/>
                </a:lnTo>
                <a:lnTo>
                  <a:pt x="1896" y="645"/>
                </a:lnTo>
                <a:lnTo>
                  <a:pt x="1896" y="644"/>
                </a:lnTo>
                <a:lnTo>
                  <a:pt x="1896" y="643"/>
                </a:lnTo>
                <a:lnTo>
                  <a:pt x="1896" y="642"/>
                </a:lnTo>
                <a:lnTo>
                  <a:pt x="1896" y="641"/>
                </a:lnTo>
                <a:lnTo>
                  <a:pt x="1896" y="640"/>
                </a:lnTo>
                <a:lnTo>
                  <a:pt x="1896" y="639"/>
                </a:lnTo>
                <a:lnTo>
                  <a:pt x="1895" y="639"/>
                </a:lnTo>
                <a:lnTo>
                  <a:pt x="1895" y="637"/>
                </a:lnTo>
                <a:lnTo>
                  <a:pt x="1894" y="636"/>
                </a:lnTo>
                <a:lnTo>
                  <a:pt x="1894" y="635"/>
                </a:lnTo>
                <a:lnTo>
                  <a:pt x="1894" y="634"/>
                </a:lnTo>
                <a:lnTo>
                  <a:pt x="1893" y="633"/>
                </a:lnTo>
                <a:lnTo>
                  <a:pt x="1893" y="632"/>
                </a:lnTo>
                <a:lnTo>
                  <a:pt x="1893" y="631"/>
                </a:lnTo>
                <a:lnTo>
                  <a:pt x="1891" y="631"/>
                </a:lnTo>
                <a:lnTo>
                  <a:pt x="1891" y="629"/>
                </a:lnTo>
                <a:lnTo>
                  <a:pt x="1890" y="628"/>
                </a:lnTo>
                <a:lnTo>
                  <a:pt x="1890" y="627"/>
                </a:lnTo>
                <a:lnTo>
                  <a:pt x="1889" y="626"/>
                </a:lnTo>
                <a:lnTo>
                  <a:pt x="1889" y="625"/>
                </a:lnTo>
                <a:lnTo>
                  <a:pt x="1888" y="624"/>
                </a:lnTo>
                <a:lnTo>
                  <a:pt x="1888" y="623"/>
                </a:lnTo>
                <a:lnTo>
                  <a:pt x="1888" y="621"/>
                </a:lnTo>
                <a:lnTo>
                  <a:pt x="1887" y="620"/>
                </a:lnTo>
                <a:lnTo>
                  <a:pt x="1886" y="619"/>
                </a:lnTo>
                <a:lnTo>
                  <a:pt x="1886" y="618"/>
                </a:lnTo>
                <a:lnTo>
                  <a:pt x="1886" y="617"/>
                </a:lnTo>
                <a:lnTo>
                  <a:pt x="1886" y="616"/>
                </a:lnTo>
                <a:lnTo>
                  <a:pt x="1886" y="615"/>
                </a:lnTo>
                <a:lnTo>
                  <a:pt x="1886" y="614"/>
                </a:lnTo>
                <a:lnTo>
                  <a:pt x="1886" y="612"/>
                </a:lnTo>
                <a:lnTo>
                  <a:pt x="1886" y="611"/>
                </a:lnTo>
                <a:lnTo>
                  <a:pt x="1886" y="610"/>
                </a:lnTo>
                <a:lnTo>
                  <a:pt x="1886" y="609"/>
                </a:lnTo>
                <a:lnTo>
                  <a:pt x="1887" y="608"/>
                </a:lnTo>
                <a:lnTo>
                  <a:pt x="1887" y="607"/>
                </a:lnTo>
                <a:lnTo>
                  <a:pt x="1888" y="606"/>
                </a:lnTo>
                <a:lnTo>
                  <a:pt x="1889" y="606"/>
                </a:lnTo>
                <a:lnTo>
                  <a:pt x="1889" y="604"/>
                </a:lnTo>
                <a:lnTo>
                  <a:pt x="1889" y="603"/>
                </a:lnTo>
                <a:lnTo>
                  <a:pt x="1889" y="602"/>
                </a:lnTo>
                <a:lnTo>
                  <a:pt x="1889" y="601"/>
                </a:lnTo>
                <a:lnTo>
                  <a:pt x="1889" y="598"/>
                </a:lnTo>
                <a:lnTo>
                  <a:pt x="1889" y="597"/>
                </a:lnTo>
                <a:lnTo>
                  <a:pt x="1889" y="594"/>
                </a:lnTo>
                <a:lnTo>
                  <a:pt x="1889" y="593"/>
                </a:lnTo>
                <a:lnTo>
                  <a:pt x="1889" y="592"/>
                </a:lnTo>
                <a:lnTo>
                  <a:pt x="1889" y="591"/>
                </a:lnTo>
                <a:lnTo>
                  <a:pt x="1888" y="591"/>
                </a:lnTo>
                <a:lnTo>
                  <a:pt x="1888" y="590"/>
                </a:lnTo>
                <a:lnTo>
                  <a:pt x="1888" y="589"/>
                </a:lnTo>
                <a:lnTo>
                  <a:pt x="1887" y="587"/>
                </a:lnTo>
                <a:lnTo>
                  <a:pt x="1887" y="586"/>
                </a:lnTo>
                <a:lnTo>
                  <a:pt x="1887" y="585"/>
                </a:lnTo>
                <a:lnTo>
                  <a:pt x="1887" y="583"/>
                </a:lnTo>
                <a:lnTo>
                  <a:pt x="1887" y="582"/>
                </a:lnTo>
                <a:lnTo>
                  <a:pt x="1887" y="581"/>
                </a:lnTo>
                <a:lnTo>
                  <a:pt x="1888" y="581"/>
                </a:lnTo>
                <a:lnTo>
                  <a:pt x="1888" y="579"/>
                </a:lnTo>
                <a:lnTo>
                  <a:pt x="1891" y="575"/>
                </a:lnTo>
                <a:lnTo>
                  <a:pt x="1893" y="575"/>
                </a:lnTo>
                <a:lnTo>
                  <a:pt x="1893" y="572"/>
                </a:lnTo>
                <a:lnTo>
                  <a:pt x="1894" y="570"/>
                </a:lnTo>
                <a:lnTo>
                  <a:pt x="1893" y="570"/>
                </a:lnTo>
                <a:lnTo>
                  <a:pt x="1891" y="569"/>
                </a:lnTo>
                <a:lnTo>
                  <a:pt x="1891" y="568"/>
                </a:lnTo>
                <a:lnTo>
                  <a:pt x="1891" y="567"/>
                </a:lnTo>
                <a:lnTo>
                  <a:pt x="1891" y="566"/>
                </a:lnTo>
                <a:lnTo>
                  <a:pt x="1891" y="565"/>
                </a:lnTo>
                <a:lnTo>
                  <a:pt x="1893" y="561"/>
                </a:lnTo>
                <a:lnTo>
                  <a:pt x="1893" y="560"/>
                </a:lnTo>
                <a:lnTo>
                  <a:pt x="1893" y="559"/>
                </a:lnTo>
                <a:lnTo>
                  <a:pt x="1891" y="557"/>
                </a:lnTo>
                <a:lnTo>
                  <a:pt x="1893" y="557"/>
                </a:lnTo>
                <a:lnTo>
                  <a:pt x="1893" y="556"/>
                </a:lnTo>
                <a:lnTo>
                  <a:pt x="1891" y="556"/>
                </a:lnTo>
                <a:lnTo>
                  <a:pt x="1891" y="554"/>
                </a:lnTo>
                <a:lnTo>
                  <a:pt x="1891" y="553"/>
                </a:lnTo>
                <a:lnTo>
                  <a:pt x="1891" y="552"/>
                </a:lnTo>
                <a:lnTo>
                  <a:pt x="1891" y="551"/>
                </a:lnTo>
                <a:lnTo>
                  <a:pt x="1890" y="551"/>
                </a:lnTo>
                <a:lnTo>
                  <a:pt x="1889" y="551"/>
                </a:lnTo>
                <a:lnTo>
                  <a:pt x="1889" y="550"/>
                </a:lnTo>
                <a:lnTo>
                  <a:pt x="1890" y="550"/>
                </a:lnTo>
                <a:lnTo>
                  <a:pt x="1889" y="549"/>
                </a:lnTo>
                <a:lnTo>
                  <a:pt x="1890" y="549"/>
                </a:lnTo>
                <a:lnTo>
                  <a:pt x="1889" y="548"/>
                </a:lnTo>
                <a:lnTo>
                  <a:pt x="1889" y="547"/>
                </a:lnTo>
                <a:lnTo>
                  <a:pt x="1889" y="545"/>
                </a:lnTo>
                <a:lnTo>
                  <a:pt x="1888" y="544"/>
                </a:lnTo>
                <a:lnTo>
                  <a:pt x="1888" y="543"/>
                </a:lnTo>
                <a:lnTo>
                  <a:pt x="1887" y="543"/>
                </a:lnTo>
                <a:lnTo>
                  <a:pt x="1887" y="542"/>
                </a:lnTo>
                <a:lnTo>
                  <a:pt x="1886" y="540"/>
                </a:lnTo>
                <a:lnTo>
                  <a:pt x="1885" y="536"/>
                </a:lnTo>
                <a:lnTo>
                  <a:pt x="1883" y="534"/>
                </a:lnTo>
                <a:lnTo>
                  <a:pt x="1882" y="532"/>
                </a:lnTo>
                <a:lnTo>
                  <a:pt x="1882" y="531"/>
                </a:lnTo>
                <a:lnTo>
                  <a:pt x="1881" y="528"/>
                </a:lnTo>
                <a:lnTo>
                  <a:pt x="1881" y="527"/>
                </a:lnTo>
                <a:lnTo>
                  <a:pt x="1880" y="525"/>
                </a:lnTo>
                <a:lnTo>
                  <a:pt x="1879" y="522"/>
                </a:lnTo>
                <a:lnTo>
                  <a:pt x="1878" y="522"/>
                </a:lnTo>
                <a:lnTo>
                  <a:pt x="1878" y="520"/>
                </a:lnTo>
                <a:lnTo>
                  <a:pt x="1878" y="519"/>
                </a:lnTo>
                <a:lnTo>
                  <a:pt x="1877" y="518"/>
                </a:lnTo>
                <a:lnTo>
                  <a:pt x="1877" y="517"/>
                </a:lnTo>
                <a:lnTo>
                  <a:pt x="1877" y="516"/>
                </a:lnTo>
                <a:lnTo>
                  <a:pt x="1877" y="515"/>
                </a:lnTo>
                <a:lnTo>
                  <a:pt x="1877" y="510"/>
                </a:lnTo>
                <a:lnTo>
                  <a:pt x="1879" y="506"/>
                </a:lnTo>
                <a:lnTo>
                  <a:pt x="1879" y="505"/>
                </a:lnTo>
                <a:lnTo>
                  <a:pt x="1883" y="499"/>
                </a:lnTo>
                <a:lnTo>
                  <a:pt x="1886" y="495"/>
                </a:lnTo>
                <a:lnTo>
                  <a:pt x="1890" y="491"/>
                </a:lnTo>
                <a:lnTo>
                  <a:pt x="1891" y="490"/>
                </a:lnTo>
                <a:lnTo>
                  <a:pt x="1891" y="489"/>
                </a:lnTo>
                <a:lnTo>
                  <a:pt x="1893" y="487"/>
                </a:lnTo>
                <a:lnTo>
                  <a:pt x="1893" y="486"/>
                </a:lnTo>
                <a:lnTo>
                  <a:pt x="1893" y="485"/>
                </a:lnTo>
                <a:lnTo>
                  <a:pt x="1893" y="484"/>
                </a:lnTo>
                <a:lnTo>
                  <a:pt x="1893" y="483"/>
                </a:lnTo>
                <a:lnTo>
                  <a:pt x="1893" y="482"/>
                </a:lnTo>
                <a:lnTo>
                  <a:pt x="1893" y="481"/>
                </a:lnTo>
                <a:lnTo>
                  <a:pt x="1891" y="480"/>
                </a:lnTo>
                <a:lnTo>
                  <a:pt x="1891" y="478"/>
                </a:lnTo>
                <a:lnTo>
                  <a:pt x="1891" y="477"/>
                </a:lnTo>
                <a:lnTo>
                  <a:pt x="1891" y="476"/>
                </a:lnTo>
                <a:lnTo>
                  <a:pt x="1891" y="475"/>
                </a:lnTo>
                <a:lnTo>
                  <a:pt x="1891" y="474"/>
                </a:lnTo>
                <a:lnTo>
                  <a:pt x="1890" y="469"/>
                </a:lnTo>
                <a:lnTo>
                  <a:pt x="1891" y="467"/>
                </a:lnTo>
                <a:lnTo>
                  <a:pt x="1890" y="466"/>
                </a:lnTo>
                <a:lnTo>
                  <a:pt x="1890" y="465"/>
                </a:lnTo>
                <a:lnTo>
                  <a:pt x="1890" y="464"/>
                </a:lnTo>
                <a:lnTo>
                  <a:pt x="1890" y="463"/>
                </a:lnTo>
                <a:lnTo>
                  <a:pt x="1890" y="461"/>
                </a:lnTo>
                <a:lnTo>
                  <a:pt x="1890" y="460"/>
                </a:lnTo>
                <a:lnTo>
                  <a:pt x="1890" y="459"/>
                </a:lnTo>
                <a:lnTo>
                  <a:pt x="1891" y="459"/>
                </a:lnTo>
                <a:lnTo>
                  <a:pt x="1890" y="457"/>
                </a:lnTo>
                <a:lnTo>
                  <a:pt x="1889" y="457"/>
                </a:lnTo>
                <a:lnTo>
                  <a:pt x="1888" y="452"/>
                </a:lnTo>
                <a:lnTo>
                  <a:pt x="1886" y="452"/>
                </a:lnTo>
                <a:lnTo>
                  <a:pt x="1886" y="455"/>
                </a:lnTo>
                <a:lnTo>
                  <a:pt x="1887" y="455"/>
                </a:lnTo>
                <a:lnTo>
                  <a:pt x="1887" y="456"/>
                </a:lnTo>
                <a:lnTo>
                  <a:pt x="1887" y="457"/>
                </a:lnTo>
                <a:lnTo>
                  <a:pt x="1887" y="458"/>
                </a:lnTo>
                <a:lnTo>
                  <a:pt x="1887" y="459"/>
                </a:lnTo>
                <a:lnTo>
                  <a:pt x="1887" y="460"/>
                </a:lnTo>
                <a:lnTo>
                  <a:pt x="1888" y="461"/>
                </a:lnTo>
                <a:lnTo>
                  <a:pt x="1888" y="463"/>
                </a:lnTo>
                <a:lnTo>
                  <a:pt x="1888" y="461"/>
                </a:lnTo>
                <a:lnTo>
                  <a:pt x="1888" y="464"/>
                </a:lnTo>
                <a:lnTo>
                  <a:pt x="1888" y="463"/>
                </a:lnTo>
                <a:lnTo>
                  <a:pt x="1887" y="464"/>
                </a:lnTo>
                <a:lnTo>
                  <a:pt x="1888" y="466"/>
                </a:lnTo>
                <a:lnTo>
                  <a:pt x="1888" y="467"/>
                </a:lnTo>
                <a:lnTo>
                  <a:pt x="1888" y="468"/>
                </a:lnTo>
                <a:lnTo>
                  <a:pt x="1888" y="469"/>
                </a:lnTo>
                <a:lnTo>
                  <a:pt x="1888" y="470"/>
                </a:lnTo>
                <a:lnTo>
                  <a:pt x="1888" y="473"/>
                </a:lnTo>
                <a:lnTo>
                  <a:pt x="1888" y="472"/>
                </a:lnTo>
                <a:lnTo>
                  <a:pt x="1888" y="473"/>
                </a:lnTo>
                <a:lnTo>
                  <a:pt x="1889" y="473"/>
                </a:lnTo>
                <a:lnTo>
                  <a:pt x="1888" y="473"/>
                </a:lnTo>
                <a:lnTo>
                  <a:pt x="1888" y="474"/>
                </a:lnTo>
                <a:lnTo>
                  <a:pt x="1889" y="474"/>
                </a:lnTo>
                <a:lnTo>
                  <a:pt x="1888" y="473"/>
                </a:lnTo>
                <a:lnTo>
                  <a:pt x="1889" y="473"/>
                </a:lnTo>
                <a:lnTo>
                  <a:pt x="1889" y="475"/>
                </a:lnTo>
                <a:lnTo>
                  <a:pt x="1889" y="474"/>
                </a:lnTo>
                <a:lnTo>
                  <a:pt x="1888" y="475"/>
                </a:lnTo>
                <a:lnTo>
                  <a:pt x="1889" y="475"/>
                </a:lnTo>
                <a:lnTo>
                  <a:pt x="1888" y="475"/>
                </a:lnTo>
                <a:lnTo>
                  <a:pt x="1889" y="475"/>
                </a:lnTo>
                <a:lnTo>
                  <a:pt x="1888" y="475"/>
                </a:lnTo>
                <a:lnTo>
                  <a:pt x="1889" y="476"/>
                </a:lnTo>
                <a:lnTo>
                  <a:pt x="1889" y="475"/>
                </a:lnTo>
                <a:lnTo>
                  <a:pt x="1889" y="476"/>
                </a:lnTo>
                <a:lnTo>
                  <a:pt x="1888" y="476"/>
                </a:lnTo>
                <a:lnTo>
                  <a:pt x="1889" y="476"/>
                </a:lnTo>
                <a:lnTo>
                  <a:pt x="1889" y="477"/>
                </a:lnTo>
                <a:lnTo>
                  <a:pt x="1889" y="478"/>
                </a:lnTo>
                <a:lnTo>
                  <a:pt x="1889" y="480"/>
                </a:lnTo>
                <a:lnTo>
                  <a:pt x="1889" y="478"/>
                </a:lnTo>
                <a:lnTo>
                  <a:pt x="1889" y="480"/>
                </a:lnTo>
                <a:lnTo>
                  <a:pt x="1889" y="481"/>
                </a:lnTo>
                <a:lnTo>
                  <a:pt x="1890" y="482"/>
                </a:lnTo>
                <a:lnTo>
                  <a:pt x="1890" y="481"/>
                </a:lnTo>
                <a:lnTo>
                  <a:pt x="1890" y="482"/>
                </a:lnTo>
                <a:lnTo>
                  <a:pt x="1889" y="482"/>
                </a:lnTo>
                <a:lnTo>
                  <a:pt x="1889" y="483"/>
                </a:lnTo>
                <a:lnTo>
                  <a:pt x="1889" y="484"/>
                </a:lnTo>
                <a:lnTo>
                  <a:pt x="1889" y="485"/>
                </a:lnTo>
                <a:lnTo>
                  <a:pt x="1888" y="486"/>
                </a:lnTo>
                <a:lnTo>
                  <a:pt x="1888" y="487"/>
                </a:lnTo>
                <a:lnTo>
                  <a:pt x="1888" y="489"/>
                </a:lnTo>
                <a:lnTo>
                  <a:pt x="1887" y="491"/>
                </a:lnTo>
                <a:lnTo>
                  <a:pt x="1883" y="493"/>
                </a:lnTo>
                <a:lnTo>
                  <a:pt x="1882" y="495"/>
                </a:lnTo>
                <a:lnTo>
                  <a:pt x="1879" y="499"/>
                </a:lnTo>
                <a:lnTo>
                  <a:pt x="1877" y="500"/>
                </a:lnTo>
                <a:lnTo>
                  <a:pt x="1877" y="501"/>
                </a:lnTo>
                <a:lnTo>
                  <a:pt x="1875" y="502"/>
                </a:lnTo>
                <a:lnTo>
                  <a:pt x="1875" y="503"/>
                </a:lnTo>
                <a:lnTo>
                  <a:pt x="1874" y="505"/>
                </a:lnTo>
                <a:lnTo>
                  <a:pt x="1875" y="505"/>
                </a:lnTo>
                <a:lnTo>
                  <a:pt x="1874" y="508"/>
                </a:lnTo>
                <a:lnTo>
                  <a:pt x="1873" y="508"/>
                </a:lnTo>
                <a:lnTo>
                  <a:pt x="1873" y="509"/>
                </a:lnTo>
                <a:lnTo>
                  <a:pt x="1873" y="510"/>
                </a:lnTo>
                <a:lnTo>
                  <a:pt x="1873" y="514"/>
                </a:lnTo>
                <a:lnTo>
                  <a:pt x="1873" y="516"/>
                </a:lnTo>
                <a:lnTo>
                  <a:pt x="1874" y="517"/>
                </a:lnTo>
                <a:lnTo>
                  <a:pt x="1874" y="518"/>
                </a:lnTo>
                <a:lnTo>
                  <a:pt x="1874" y="519"/>
                </a:lnTo>
                <a:lnTo>
                  <a:pt x="1875" y="519"/>
                </a:lnTo>
                <a:lnTo>
                  <a:pt x="1875" y="520"/>
                </a:lnTo>
                <a:lnTo>
                  <a:pt x="1875" y="522"/>
                </a:lnTo>
                <a:lnTo>
                  <a:pt x="1875" y="523"/>
                </a:lnTo>
                <a:lnTo>
                  <a:pt x="1875" y="524"/>
                </a:lnTo>
                <a:lnTo>
                  <a:pt x="1877" y="525"/>
                </a:lnTo>
                <a:lnTo>
                  <a:pt x="1877" y="526"/>
                </a:lnTo>
                <a:lnTo>
                  <a:pt x="1878" y="530"/>
                </a:lnTo>
                <a:lnTo>
                  <a:pt x="1880" y="534"/>
                </a:lnTo>
                <a:lnTo>
                  <a:pt x="1879" y="534"/>
                </a:lnTo>
                <a:lnTo>
                  <a:pt x="1881" y="537"/>
                </a:lnTo>
                <a:lnTo>
                  <a:pt x="1881" y="539"/>
                </a:lnTo>
                <a:lnTo>
                  <a:pt x="1881" y="540"/>
                </a:lnTo>
                <a:lnTo>
                  <a:pt x="1882" y="540"/>
                </a:lnTo>
                <a:lnTo>
                  <a:pt x="1882" y="542"/>
                </a:lnTo>
                <a:lnTo>
                  <a:pt x="1882" y="543"/>
                </a:lnTo>
                <a:lnTo>
                  <a:pt x="1883" y="544"/>
                </a:lnTo>
                <a:lnTo>
                  <a:pt x="1885" y="548"/>
                </a:lnTo>
                <a:lnTo>
                  <a:pt x="1886" y="549"/>
                </a:lnTo>
                <a:lnTo>
                  <a:pt x="1886" y="550"/>
                </a:lnTo>
                <a:lnTo>
                  <a:pt x="1886" y="551"/>
                </a:lnTo>
                <a:lnTo>
                  <a:pt x="1887" y="554"/>
                </a:lnTo>
                <a:lnTo>
                  <a:pt x="1887" y="556"/>
                </a:lnTo>
                <a:lnTo>
                  <a:pt x="1887" y="557"/>
                </a:lnTo>
                <a:lnTo>
                  <a:pt x="1888" y="557"/>
                </a:lnTo>
                <a:lnTo>
                  <a:pt x="1887" y="557"/>
                </a:lnTo>
                <a:lnTo>
                  <a:pt x="1888" y="558"/>
                </a:lnTo>
                <a:lnTo>
                  <a:pt x="1888" y="559"/>
                </a:lnTo>
                <a:lnTo>
                  <a:pt x="1888" y="560"/>
                </a:lnTo>
                <a:lnTo>
                  <a:pt x="1888" y="561"/>
                </a:lnTo>
                <a:lnTo>
                  <a:pt x="1888" y="562"/>
                </a:lnTo>
                <a:lnTo>
                  <a:pt x="1888" y="564"/>
                </a:lnTo>
                <a:lnTo>
                  <a:pt x="1887" y="564"/>
                </a:lnTo>
                <a:lnTo>
                  <a:pt x="1887" y="565"/>
                </a:lnTo>
                <a:lnTo>
                  <a:pt x="1887" y="566"/>
                </a:lnTo>
                <a:lnTo>
                  <a:pt x="1887" y="567"/>
                </a:lnTo>
                <a:lnTo>
                  <a:pt x="1888" y="567"/>
                </a:lnTo>
                <a:lnTo>
                  <a:pt x="1887" y="569"/>
                </a:lnTo>
                <a:lnTo>
                  <a:pt x="1886" y="569"/>
                </a:lnTo>
                <a:lnTo>
                  <a:pt x="1887" y="570"/>
                </a:lnTo>
                <a:lnTo>
                  <a:pt x="1886" y="570"/>
                </a:lnTo>
                <a:lnTo>
                  <a:pt x="1886" y="572"/>
                </a:lnTo>
                <a:lnTo>
                  <a:pt x="1885" y="572"/>
                </a:lnTo>
                <a:lnTo>
                  <a:pt x="1883" y="572"/>
                </a:lnTo>
                <a:lnTo>
                  <a:pt x="1883" y="573"/>
                </a:lnTo>
                <a:lnTo>
                  <a:pt x="1882" y="573"/>
                </a:lnTo>
                <a:lnTo>
                  <a:pt x="1882" y="574"/>
                </a:lnTo>
                <a:lnTo>
                  <a:pt x="1881" y="574"/>
                </a:lnTo>
                <a:lnTo>
                  <a:pt x="1880" y="575"/>
                </a:lnTo>
                <a:lnTo>
                  <a:pt x="1879" y="575"/>
                </a:lnTo>
                <a:lnTo>
                  <a:pt x="1879" y="576"/>
                </a:lnTo>
                <a:lnTo>
                  <a:pt x="1878" y="577"/>
                </a:lnTo>
                <a:lnTo>
                  <a:pt x="1878" y="579"/>
                </a:lnTo>
                <a:lnTo>
                  <a:pt x="1878" y="581"/>
                </a:lnTo>
                <a:lnTo>
                  <a:pt x="1877" y="584"/>
                </a:lnTo>
                <a:lnTo>
                  <a:pt x="1874" y="586"/>
                </a:lnTo>
                <a:lnTo>
                  <a:pt x="1874" y="589"/>
                </a:lnTo>
                <a:lnTo>
                  <a:pt x="1873" y="589"/>
                </a:lnTo>
                <a:lnTo>
                  <a:pt x="1873" y="590"/>
                </a:lnTo>
                <a:lnTo>
                  <a:pt x="1873" y="591"/>
                </a:lnTo>
                <a:lnTo>
                  <a:pt x="1873" y="592"/>
                </a:lnTo>
                <a:lnTo>
                  <a:pt x="1872" y="594"/>
                </a:lnTo>
                <a:lnTo>
                  <a:pt x="1871" y="595"/>
                </a:lnTo>
                <a:lnTo>
                  <a:pt x="1871" y="597"/>
                </a:lnTo>
                <a:lnTo>
                  <a:pt x="1870" y="598"/>
                </a:lnTo>
                <a:lnTo>
                  <a:pt x="1870" y="600"/>
                </a:lnTo>
                <a:lnTo>
                  <a:pt x="1869" y="601"/>
                </a:lnTo>
                <a:lnTo>
                  <a:pt x="1869" y="602"/>
                </a:lnTo>
                <a:lnTo>
                  <a:pt x="1869" y="603"/>
                </a:lnTo>
                <a:lnTo>
                  <a:pt x="1868" y="607"/>
                </a:lnTo>
                <a:lnTo>
                  <a:pt x="1866" y="608"/>
                </a:lnTo>
                <a:lnTo>
                  <a:pt x="1866" y="609"/>
                </a:lnTo>
                <a:lnTo>
                  <a:pt x="1866" y="610"/>
                </a:lnTo>
                <a:lnTo>
                  <a:pt x="1865" y="611"/>
                </a:lnTo>
                <a:lnTo>
                  <a:pt x="1865" y="614"/>
                </a:lnTo>
                <a:lnTo>
                  <a:pt x="1864" y="615"/>
                </a:lnTo>
                <a:lnTo>
                  <a:pt x="1864" y="616"/>
                </a:lnTo>
                <a:lnTo>
                  <a:pt x="1864" y="617"/>
                </a:lnTo>
                <a:lnTo>
                  <a:pt x="1863" y="618"/>
                </a:lnTo>
                <a:lnTo>
                  <a:pt x="1862" y="619"/>
                </a:lnTo>
                <a:lnTo>
                  <a:pt x="1861" y="619"/>
                </a:lnTo>
                <a:lnTo>
                  <a:pt x="1861" y="620"/>
                </a:lnTo>
                <a:lnTo>
                  <a:pt x="1860" y="621"/>
                </a:lnTo>
                <a:lnTo>
                  <a:pt x="1860" y="624"/>
                </a:lnTo>
                <a:lnTo>
                  <a:pt x="1856" y="625"/>
                </a:lnTo>
                <a:lnTo>
                  <a:pt x="1855" y="625"/>
                </a:lnTo>
                <a:lnTo>
                  <a:pt x="1854" y="623"/>
                </a:lnTo>
                <a:lnTo>
                  <a:pt x="1853" y="620"/>
                </a:lnTo>
                <a:lnTo>
                  <a:pt x="1853" y="619"/>
                </a:lnTo>
                <a:lnTo>
                  <a:pt x="1850" y="614"/>
                </a:lnTo>
                <a:lnTo>
                  <a:pt x="1848" y="611"/>
                </a:lnTo>
                <a:lnTo>
                  <a:pt x="1845" y="609"/>
                </a:lnTo>
                <a:lnTo>
                  <a:pt x="1841" y="608"/>
                </a:lnTo>
                <a:lnTo>
                  <a:pt x="1841" y="607"/>
                </a:lnTo>
                <a:lnTo>
                  <a:pt x="1840" y="607"/>
                </a:lnTo>
                <a:lnTo>
                  <a:pt x="1840" y="606"/>
                </a:lnTo>
                <a:lnTo>
                  <a:pt x="1839" y="604"/>
                </a:lnTo>
                <a:lnTo>
                  <a:pt x="1835" y="602"/>
                </a:lnTo>
                <a:lnTo>
                  <a:pt x="1833" y="602"/>
                </a:lnTo>
                <a:lnTo>
                  <a:pt x="1832" y="602"/>
                </a:lnTo>
                <a:lnTo>
                  <a:pt x="1831" y="602"/>
                </a:lnTo>
                <a:lnTo>
                  <a:pt x="1832" y="601"/>
                </a:lnTo>
                <a:lnTo>
                  <a:pt x="1831" y="602"/>
                </a:lnTo>
                <a:lnTo>
                  <a:pt x="1831" y="601"/>
                </a:lnTo>
                <a:lnTo>
                  <a:pt x="1830" y="601"/>
                </a:lnTo>
                <a:lnTo>
                  <a:pt x="1829" y="602"/>
                </a:lnTo>
                <a:lnTo>
                  <a:pt x="1829" y="601"/>
                </a:lnTo>
                <a:lnTo>
                  <a:pt x="1829" y="602"/>
                </a:lnTo>
                <a:lnTo>
                  <a:pt x="1830" y="602"/>
                </a:lnTo>
                <a:lnTo>
                  <a:pt x="1830" y="603"/>
                </a:lnTo>
                <a:lnTo>
                  <a:pt x="1830" y="604"/>
                </a:lnTo>
                <a:lnTo>
                  <a:pt x="1829" y="606"/>
                </a:lnTo>
                <a:lnTo>
                  <a:pt x="1829" y="607"/>
                </a:lnTo>
                <a:lnTo>
                  <a:pt x="1827" y="607"/>
                </a:lnTo>
                <a:lnTo>
                  <a:pt x="1826" y="607"/>
                </a:lnTo>
                <a:lnTo>
                  <a:pt x="1822" y="606"/>
                </a:lnTo>
                <a:lnTo>
                  <a:pt x="1820" y="603"/>
                </a:lnTo>
                <a:lnTo>
                  <a:pt x="1819" y="602"/>
                </a:lnTo>
                <a:lnTo>
                  <a:pt x="1818" y="602"/>
                </a:lnTo>
                <a:lnTo>
                  <a:pt x="1818" y="603"/>
                </a:lnTo>
                <a:lnTo>
                  <a:pt x="1820" y="604"/>
                </a:lnTo>
                <a:lnTo>
                  <a:pt x="1821" y="606"/>
                </a:lnTo>
                <a:lnTo>
                  <a:pt x="1822" y="606"/>
                </a:lnTo>
                <a:lnTo>
                  <a:pt x="1823" y="607"/>
                </a:lnTo>
                <a:lnTo>
                  <a:pt x="1824" y="607"/>
                </a:lnTo>
                <a:lnTo>
                  <a:pt x="1827" y="608"/>
                </a:lnTo>
                <a:lnTo>
                  <a:pt x="1828" y="608"/>
                </a:lnTo>
                <a:lnTo>
                  <a:pt x="1828" y="607"/>
                </a:lnTo>
                <a:lnTo>
                  <a:pt x="1829" y="607"/>
                </a:lnTo>
                <a:lnTo>
                  <a:pt x="1830" y="607"/>
                </a:lnTo>
                <a:lnTo>
                  <a:pt x="1830" y="606"/>
                </a:lnTo>
                <a:lnTo>
                  <a:pt x="1831" y="606"/>
                </a:lnTo>
                <a:lnTo>
                  <a:pt x="1832" y="606"/>
                </a:lnTo>
                <a:lnTo>
                  <a:pt x="1833" y="607"/>
                </a:lnTo>
                <a:lnTo>
                  <a:pt x="1835" y="607"/>
                </a:lnTo>
                <a:lnTo>
                  <a:pt x="1836" y="607"/>
                </a:lnTo>
                <a:lnTo>
                  <a:pt x="1837" y="607"/>
                </a:lnTo>
                <a:lnTo>
                  <a:pt x="1837" y="608"/>
                </a:lnTo>
                <a:lnTo>
                  <a:pt x="1838" y="608"/>
                </a:lnTo>
                <a:lnTo>
                  <a:pt x="1839" y="608"/>
                </a:lnTo>
                <a:lnTo>
                  <a:pt x="1839" y="609"/>
                </a:lnTo>
                <a:lnTo>
                  <a:pt x="1840" y="610"/>
                </a:lnTo>
                <a:lnTo>
                  <a:pt x="1841" y="610"/>
                </a:lnTo>
                <a:lnTo>
                  <a:pt x="1843" y="611"/>
                </a:lnTo>
                <a:lnTo>
                  <a:pt x="1844" y="611"/>
                </a:lnTo>
                <a:lnTo>
                  <a:pt x="1844" y="612"/>
                </a:lnTo>
                <a:lnTo>
                  <a:pt x="1845" y="612"/>
                </a:lnTo>
                <a:lnTo>
                  <a:pt x="1845" y="614"/>
                </a:lnTo>
                <a:lnTo>
                  <a:pt x="1846" y="614"/>
                </a:lnTo>
                <a:lnTo>
                  <a:pt x="1846" y="615"/>
                </a:lnTo>
                <a:lnTo>
                  <a:pt x="1846" y="616"/>
                </a:lnTo>
                <a:lnTo>
                  <a:pt x="1846" y="617"/>
                </a:lnTo>
                <a:lnTo>
                  <a:pt x="1846" y="618"/>
                </a:lnTo>
                <a:lnTo>
                  <a:pt x="1846" y="619"/>
                </a:lnTo>
                <a:lnTo>
                  <a:pt x="1845" y="620"/>
                </a:lnTo>
                <a:lnTo>
                  <a:pt x="1845" y="621"/>
                </a:lnTo>
                <a:lnTo>
                  <a:pt x="1846" y="621"/>
                </a:lnTo>
                <a:lnTo>
                  <a:pt x="1846" y="623"/>
                </a:lnTo>
                <a:lnTo>
                  <a:pt x="1846" y="624"/>
                </a:lnTo>
                <a:lnTo>
                  <a:pt x="1845" y="624"/>
                </a:lnTo>
                <a:lnTo>
                  <a:pt x="1845" y="625"/>
                </a:lnTo>
                <a:lnTo>
                  <a:pt x="1845" y="626"/>
                </a:lnTo>
                <a:lnTo>
                  <a:pt x="1844" y="627"/>
                </a:lnTo>
                <a:lnTo>
                  <a:pt x="1843" y="628"/>
                </a:lnTo>
                <a:lnTo>
                  <a:pt x="1843" y="629"/>
                </a:lnTo>
                <a:lnTo>
                  <a:pt x="1843" y="631"/>
                </a:lnTo>
                <a:lnTo>
                  <a:pt x="1844" y="631"/>
                </a:lnTo>
                <a:lnTo>
                  <a:pt x="1843" y="631"/>
                </a:lnTo>
                <a:lnTo>
                  <a:pt x="1843" y="633"/>
                </a:lnTo>
                <a:lnTo>
                  <a:pt x="1841" y="633"/>
                </a:lnTo>
                <a:lnTo>
                  <a:pt x="1843" y="633"/>
                </a:lnTo>
                <a:lnTo>
                  <a:pt x="1843" y="634"/>
                </a:lnTo>
                <a:lnTo>
                  <a:pt x="1843" y="635"/>
                </a:lnTo>
                <a:lnTo>
                  <a:pt x="1844" y="635"/>
                </a:lnTo>
                <a:lnTo>
                  <a:pt x="1843" y="635"/>
                </a:lnTo>
                <a:lnTo>
                  <a:pt x="1843" y="636"/>
                </a:lnTo>
                <a:lnTo>
                  <a:pt x="1844" y="635"/>
                </a:lnTo>
                <a:lnTo>
                  <a:pt x="1844" y="636"/>
                </a:lnTo>
                <a:lnTo>
                  <a:pt x="1843" y="636"/>
                </a:lnTo>
                <a:lnTo>
                  <a:pt x="1843" y="637"/>
                </a:lnTo>
                <a:lnTo>
                  <a:pt x="1843" y="639"/>
                </a:lnTo>
                <a:lnTo>
                  <a:pt x="1844" y="639"/>
                </a:lnTo>
                <a:lnTo>
                  <a:pt x="1844" y="640"/>
                </a:lnTo>
                <a:lnTo>
                  <a:pt x="1846" y="639"/>
                </a:lnTo>
                <a:lnTo>
                  <a:pt x="1848" y="639"/>
                </a:lnTo>
                <a:lnTo>
                  <a:pt x="1846" y="640"/>
                </a:lnTo>
                <a:lnTo>
                  <a:pt x="1845" y="640"/>
                </a:lnTo>
                <a:lnTo>
                  <a:pt x="1845" y="641"/>
                </a:lnTo>
                <a:lnTo>
                  <a:pt x="1846" y="641"/>
                </a:lnTo>
                <a:lnTo>
                  <a:pt x="1846" y="642"/>
                </a:lnTo>
                <a:lnTo>
                  <a:pt x="1847" y="642"/>
                </a:lnTo>
                <a:lnTo>
                  <a:pt x="1848" y="642"/>
                </a:lnTo>
                <a:lnTo>
                  <a:pt x="1848" y="643"/>
                </a:lnTo>
                <a:lnTo>
                  <a:pt x="1849" y="643"/>
                </a:lnTo>
                <a:lnTo>
                  <a:pt x="1849" y="644"/>
                </a:lnTo>
                <a:lnTo>
                  <a:pt x="1849" y="645"/>
                </a:lnTo>
                <a:lnTo>
                  <a:pt x="1850" y="646"/>
                </a:lnTo>
                <a:lnTo>
                  <a:pt x="1849" y="648"/>
                </a:lnTo>
                <a:lnTo>
                  <a:pt x="1849" y="649"/>
                </a:lnTo>
                <a:lnTo>
                  <a:pt x="1849" y="650"/>
                </a:lnTo>
                <a:lnTo>
                  <a:pt x="1850" y="651"/>
                </a:lnTo>
                <a:lnTo>
                  <a:pt x="1852" y="651"/>
                </a:lnTo>
                <a:lnTo>
                  <a:pt x="1853" y="652"/>
                </a:lnTo>
                <a:lnTo>
                  <a:pt x="1854" y="652"/>
                </a:lnTo>
                <a:lnTo>
                  <a:pt x="1854" y="653"/>
                </a:lnTo>
                <a:lnTo>
                  <a:pt x="1854" y="656"/>
                </a:lnTo>
                <a:lnTo>
                  <a:pt x="1853" y="657"/>
                </a:lnTo>
                <a:lnTo>
                  <a:pt x="1852" y="658"/>
                </a:lnTo>
                <a:lnTo>
                  <a:pt x="1850" y="659"/>
                </a:lnTo>
                <a:lnTo>
                  <a:pt x="1849" y="659"/>
                </a:lnTo>
                <a:lnTo>
                  <a:pt x="1848" y="659"/>
                </a:lnTo>
                <a:lnTo>
                  <a:pt x="1848" y="660"/>
                </a:lnTo>
                <a:lnTo>
                  <a:pt x="1848" y="659"/>
                </a:lnTo>
                <a:lnTo>
                  <a:pt x="1847" y="659"/>
                </a:lnTo>
                <a:lnTo>
                  <a:pt x="1846" y="659"/>
                </a:lnTo>
                <a:lnTo>
                  <a:pt x="1846" y="658"/>
                </a:lnTo>
                <a:lnTo>
                  <a:pt x="1845" y="658"/>
                </a:lnTo>
                <a:lnTo>
                  <a:pt x="1845" y="660"/>
                </a:lnTo>
                <a:lnTo>
                  <a:pt x="1845" y="658"/>
                </a:lnTo>
                <a:lnTo>
                  <a:pt x="1844" y="658"/>
                </a:lnTo>
                <a:lnTo>
                  <a:pt x="1843" y="658"/>
                </a:lnTo>
                <a:lnTo>
                  <a:pt x="1841" y="659"/>
                </a:lnTo>
                <a:lnTo>
                  <a:pt x="1841" y="660"/>
                </a:lnTo>
                <a:lnTo>
                  <a:pt x="1841" y="661"/>
                </a:lnTo>
                <a:lnTo>
                  <a:pt x="1840" y="661"/>
                </a:lnTo>
                <a:lnTo>
                  <a:pt x="1839" y="661"/>
                </a:lnTo>
                <a:lnTo>
                  <a:pt x="1838" y="661"/>
                </a:lnTo>
                <a:lnTo>
                  <a:pt x="1837" y="661"/>
                </a:lnTo>
                <a:lnTo>
                  <a:pt x="1836" y="660"/>
                </a:lnTo>
                <a:lnTo>
                  <a:pt x="1835" y="660"/>
                </a:lnTo>
                <a:lnTo>
                  <a:pt x="1833" y="660"/>
                </a:lnTo>
                <a:lnTo>
                  <a:pt x="1831" y="660"/>
                </a:lnTo>
                <a:lnTo>
                  <a:pt x="1830" y="661"/>
                </a:lnTo>
                <a:lnTo>
                  <a:pt x="1824" y="661"/>
                </a:lnTo>
                <a:lnTo>
                  <a:pt x="1823" y="661"/>
                </a:lnTo>
                <a:lnTo>
                  <a:pt x="1822" y="661"/>
                </a:lnTo>
                <a:lnTo>
                  <a:pt x="1821" y="661"/>
                </a:lnTo>
                <a:lnTo>
                  <a:pt x="1820" y="661"/>
                </a:lnTo>
                <a:lnTo>
                  <a:pt x="1819" y="661"/>
                </a:lnTo>
                <a:lnTo>
                  <a:pt x="1818" y="661"/>
                </a:lnTo>
                <a:lnTo>
                  <a:pt x="1816" y="661"/>
                </a:lnTo>
                <a:lnTo>
                  <a:pt x="1815" y="661"/>
                </a:lnTo>
                <a:lnTo>
                  <a:pt x="1815" y="660"/>
                </a:lnTo>
                <a:lnTo>
                  <a:pt x="1814" y="660"/>
                </a:lnTo>
                <a:lnTo>
                  <a:pt x="1813" y="660"/>
                </a:lnTo>
                <a:lnTo>
                  <a:pt x="1812" y="659"/>
                </a:lnTo>
                <a:lnTo>
                  <a:pt x="1813" y="658"/>
                </a:lnTo>
                <a:lnTo>
                  <a:pt x="1814" y="659"/>
                </a:lnTo>
                <a:lnTo>
                  <a:pt x="1815" y="659"/>
                </a:lnTo>
                <a:lnTo>
                  <a:pt x="1815" y="660"/>
                </a:lnTo>
                <a:lnTo>
                  <a:pt x="1816" y="660"/>
                </a:lnTo>
                <a:lnTo>
                  <a:pt x="1818" y="659"/>
                </a:lnTo>
                <a:lnTo>
                  <a:pt x="1816" y="659"/>
                </a:lnTo>
                <a:lnTo>
                  <a:pt x="1816" y="658"/>
                </a:lnTo>
                <a:lnTo>
                  <a:pt x="1815" y="657"/>
                </a:lnTo>
                <a:lnTo>
                  <a:pt x="1814" y="657"/>
                </a:lnTo>
                <a:lnTo>
                  <a:pt x="1813" y="657"/>
                </a:lnTo>
                <a:lnTo>
                  <a:pt x="1812" y="657"/>
                </a:lnTo>
                <a:lnTo>
                  <a:pt x="1811" y="657"/>
                </a:lnTo>
                <a:lnTo>
                  <a:pt x="1810" y="656"/>
                </a:lnTo>
                <a:lnTo>
                  <a:pt x="1810" y="657"/>
                </a:lnTo>
                <a:lnTo>
                  <a:pt x="1811" y="657"/>
                </a:lnTo>
                <a:lnTo>
                  <a:pt x="1811" y="658"/>
                </a:lnTo>
                <a:lnTo>
                  <a:pt x="1812" y="658"/>
                </a:lnTo>
                <a:lnTo>
                  <a:pt x="1811" y="659"/>
                </a:lnTo>
                <a:lnTo>
                  <a:pt x="1806" y="656"/>
                </a:lnTo>
                <a:lnTo>
                  <a:pt x="1805" y="656"/>
                </a:lnTo>
                <a:lnTo>
                  <a:pt x="1805" y="654"/>
                </a:lnTo>
                <a:lnTo>
                  <a:pt x="1804" y="654"/>
                </a:lnTo>
                <a:lnTo>
                  <a:pt x="1804" y="653"/>
                </a:lnTo>
                <a:lnTo>
                  <a:pt x="1803" y="653"/>
                </a:lnTo>
                <a:lnTo>
                  <a:pt x="1802" y="653"/>
                </a:lnTo>
                <a:lnTo>
                  <a:pt x="1802" y="652"/>
                </a:lnTo>
                <a:lnTo>
                  <a:pt x="1803" y="652"/>
                </a:lnTo>
                <a:lnTo>
                  <a:pt x="1803" y="653"/>
                </a:lnTo>
                <a:lnTo>
                  <a:pt x="1804" y="653"/>
                </a:lnTo>
                <a:lnTo>
                  <a:pt x="1804" y="652"/>
                </a:lnTo>
                <a:lnTo>
                  <a:pt x="1805" y="652"/>
                </a:lnTo>
                <a:lnTo>
                  <a:pt x="1804" y="651"/>
                </a:lnTo>
                <a:lnTo>
                  <a:pt x="1804" y="650"/>
                </a:lnTo>
                <a:lnTo>
                  <a:pt x="1804" y="649"/>
                </a:lnTo>
                <a:lnTo>
                  <a:pt x="1804" y="648"/>
                </a:lnTo>
                <a:lnTo>
                  <a:pt x="1803" y="648"/>
                </a:lnTo>
                <a:lnTo>
                  <a:pt x="1802" y="648"/>
                </a:lnTo>
                <a:lnTo>
                  <a:pt x="1802" y="649"/>
                </a:lnTo>
                <a:lnTo>
                  <a:pt x="1801" y="649"/>
                </a:lnTo>
                <a:lnTo>
                  <a:pt x="1801" y="650"/>
                </a:lnTo>
                <a:lnTo>
                  <a:pt x="1802" y="650"/>
                </a:lnTo>
                <a:lnTo>
                  <a:pt x="1802" y="651"/>
                </a:lnTo>
                <a:lnTo>
                  <a:pt x="1802" y="652"/>
                </a:lnTo>
                <a:lnTo>
                  <a:pt x="1801" y="651"/>
                </a:lnTo>
                <a:lnTo>
                  <a:pt x="1801" y="650"/>
                </a:lnTo>
                <a:lnTo>
                  <a:pt x="1801" y="649"/>
                </a:lnTo>
                <a:lnTo>
                  <a:pt x="1799" y="648"/>
                </a:lnTo>
                <a:lnTo>
                  <a:pt x="1799" y="646"/>
                </a:lnTo>
                <a:lnTo>
                  <a:pt x="1799" y="645"/>
                </a:lnTo>
                <a:lnTo>
                  <a:pt x="1799" y="644"/>
                </a:lnTo>
                <a:lnTo>
                  <a:pt x="1799" y="643"/>
                </a:lnTo>
                <a:lnTo>
                  <a:pt x="1801" y="643"/>
                </a:lnTo>
                <a:lnTo>
                  <a:pt x="1801" y="644"/>
                </a:lnTo>
                <a:lnTo>
                  <a:pt x="1801" y="645"/>
                </a:lnTo>
                <a:lnTo>
                  <a:pt x="1801" y="646"/>
                </a:lnTo>
                <a:lnTo>
                  <a:pt x="1801" y="648"/>
                </a:lnTo>
                <a:lnTo>
                  <a:pt x="1802" y="648"/>
                </a:lnTo>
                <a:lnTo>
                  <a:pt x="1803" y="648"/>
                </a:lnTo>
                <a:lnTo>
                  <a:pt x="1804" y="644"/>
                </a:lnTo>
                <a:lnTo>
                  <a:pt x="1804" y="640"/>
                </a:lnTo>
                <a:lnTo>
                  <a:pt x="1804" y="639"/>
                </a:lnTo>
                <a:lnTo>
                  <a:pt x="1803" y="635"/>
                </a:lnTo>
                <a:lnTo>
                  <a:pt x="1803" y="633"/>
                </a:lnTo>
                <a:lnTo>
                  <a:pt x="1802" y="627"/>
                </a:lnTo>
                <a:lnTo>
                  <a:pt x="1802" y="628"/>
                </a:lnTo>
                <a:lnTo>
                  <a:pt x="1801" y="628"/>
                </a:lnTo>
                <a:lnTo>
                  <a:pt x="1799" y="628"/>
                </a:lnTo>
                <a:lnTo>
                  <a:pt x="1799" y="629"/>
                </a:lnTo>
                <a:lnTo>
                  <a:pt x="1798" y="629"/>
                </a:lnTo>
                <a:lnTo>
                  <a:pt x="1797" y="629"/>
                </a:lnTo>
                <a:lnTo>
                  <a:pt x="1796" y="631"/>
                </a:lnTo>
                <a:lnTo>
                  <a:pt x="1797" y="632"/>
                </a:lnTo>
                <a:lnTo>
                  <a:pt x="1798" y="633"/>
                </a:lnTo>
                <a:lnTo>
                  <a:pt x="1799" y="634"/>
                </a:lnTo>
                <a:lnTo>
                  <a:pt x="1799" y="635"/>
                </a:lnTo>
                <a:lnTo>
                  <a:pt x="1799" y="636"/>
                </a:lnTo>
                <a:lnTo>
                  <a:pt x="1799" y="637"/>
                </a:lnTo>
                <a:lnTo>
                  <a:pt x="1801" y="639"/>
                </a:lnTo>
                <a:lnTo>
                  <a:pt x="1799" y="639"/>
                </a:lnTo>
                <a:lnTo>
                  <a:pt x="1799" y="640"/>
                </a:lnTo>
                <a:lnTo>
                  <a:pt x="1799" y="639"/>
                </a:lnTo>
                <a:lnTo>
                  <a:pt x="1799" y="637"/>
                </a:lnTo>
                <a:lnTo>
                  <a:pt x="1799" y="636"/>
                </a:lnTo>
                <a:lnTo>
                  <a:pt x="1798" y="635"/>
                </a:lnTo>
                <a:lnTo>
                  <a:pt x="1798" y="634"/>
                </a:lnTo>
                <a:lnTo>
                  <a:pt x="1797" y="633"/>
                </a:lnTo>
                <a:lnTo>
                  <a:pt x="1797" y="632"/>
                </a:lnTo>
                <a:lnTo>
                  <a:pt x="1796" y="632"/>
                </a:lnTo>
                <a:lnTo>
                  <a:pt x="1795" y="632"/>
                </a:lnTo>
                <a:lnTo>
                  <a:pt x="1795" y="631"/>
                </a:lnTo>
                <a:lnTo>
                  <a:pt x="1794" y="631"/>
                </a:lnTo>
                <a:lnTo>
                  <a:pt x="1793" y="631"/>
                </a:lnTo>
                <a:lnTo>
                  <a:pt x="1787" y="628"/>
                </a:lnTo>
                <a:lnTo>
                  <a:pt x="1785" y="628"/>
                </a:lnTo>
                <a:lnTo>
                  <a:pt x="1777" y="627"/>
                </a:lnTo>
                <a:lnTo>
                  <a:pt x="1762" y="625"/>
                </a:lnTo>
                <a:lnTo>
                  <a:pt x="1757" y="617"/>
                </a:lnTo>
                <a:lnTo>
                  <a:pt x="1753" y="608"/>
                </a:lnTo>
                <a:lnTo>
                  <a:pt x="1748" y="601"/>
                </a:lnTo>
                <a:lnTo>
                  <a:pt x="1746" y="600"/>
                </a:lnTo>
                <a:lnTo>
                  <a:pt x="1744" y="599"/>
                </a:lnTo>
                <a:lnTo>
                  <a:pt x="1722" y="592"/>
                </a:lnTo>
                <a:lnTo>
                  <a:pt x="1721" y="594"/>
                </a:lnTo>
                <a:lnTo>
                  <a:pt x="1721" y="597"/>
                </a:lnTo>
                <a:lnTo>
                  <a:pt x="1728" y="599"/>
                </a:lnTo>
                <a:lnTo>
                  <a:pt x="1731" y="601"/>
                </a:lnTo>
                <a:lnTo>
                  <a:pt x="1740" y="606"/>
                </a:lnTo>
                <a:lnTo>
                  <a:pt x="1740" y="604"/>
                </a:lnTo>
                <a:lnTo>
                  <a:pt x="1741" y="604"/>
                </a:lnTo>
                <a:lnTo>
                  <a:pt x="1740" y="606"/>
                </a:lnTo>
                <a:lnTo>
                  <a:pt x="1741" y="607"/>
                </a:lnTo>
                <a:lnTo>
                  <a:pt x="1743" y="606"/>
                </a:lnTo>
                <a:lnTo>
                  <a:pt x="1743" y="607"/>
                </a:lnTo>
                <a:lnTo>
                  <a:pt x="1741" y="607"/>
                </a:lnTo>
                <a:lnTo>
                  <a:pt x="1743" y="607"/>
                </a:lnTo>
                <a:lnTo>
                  <a:pt x="1744" y="609"/>
                </a:lnTo>
                <a:lnTo>
                  <a:pt x="1747" y="616"/>
                </a:lnTo>
                <a:lnTo>
                  <a:pt x="1749" y="616"/>
                </a:lnTo>
                <a:lnTo>
                  <a:pt x="1749" y="619"/>
                </a:lnTo>
                <a:lnTo>
                  <a:pt x="1749" y="621"/>
                </a:lnTo>
                <a:lnTo>
                  <a:pt x="1760" y="648"/>
                </a:lnTo>
                <a:lnTo>
                  <a:pt x="1758" y="652"/>
                </a:lnTo>
                <a:lnTo>
                  <a:pt x="1753" y="664"/>
                </a:lnTo>
                <a:lnTo>
                  <a:pt x="1745" y="677"/>
                </a:lnTo>
                <a:lnTo>
                  <a:pt x="1745" y="676"/>
                </a:lnTo>
                <a:lnTo>
                  <a:pt x="1744" y="677"/>
                </a:lnTo>
                <a:lnTo>
                  <a:pt x="1745" y="677"/>
                </a:lnTo>
                <a:lnTo>
                  <a:pt x="1744" y="678"/>
                </a:lnTo>
                <a:lnTo>
                  <a:pt x="1741" y="681"/>
                </a:lnTo>
                <a:lnTo>
                  <a:pt x="1740" y="681"/>
                </a:lnTo>
                <a:lnTo>
                  <a:pt x="1739" y="681"/>
                </a:lnTo>
                <a:lnTo>
                  <a:pt x="1737" y="682"/>
                </a:lnTo>
                <a:lnTo>
                  <a:pt x="1736" y="683"/>
                </a:lnTo>
                <a:lnTo>
                  <a:pt x="1730" y="682"/>
                </a:lnTo>
                <a:lnTo>
                  <a:pt x="1730" y="681"/>
                </a:lnTo>
                <a:lnTo>
                  <a:pt x="1728" y="679"/>
                </a:lnTo>
                <a:lnTo>
                  <a:pt x="1726" y="679"/>
                </a:lnTo>
                <a:lnTo>
                  <a:pt x="1724" y="682"/>
                </a:lnTo>
                <a:lnTo>
                  <a:pt x="1715" y="681"/>
                </a:lnTo>
                <a:lnTo>
                  <a:pt x="1715" y="678"/>
                </a:lnTo>
                <a:lnTo>
                  <a:pt x="1715" y="676"/>
                </a:lnTo>
                <a:lnTo>
                  <a:pt x="1715" y="675"/>
                </a:lnTo>
                <a:lnTo>
                  <a:pt x="1715" y="674"/>
                </a:lnTo>
                <a:lnTo>
                  <a:pt x="1714" y="673"/>
                </a:lnTo>
                <a:lnTo>
                  <a:pt x="1713" y="671"/>
                </a:lnTo>
                <a:lnTo>
                  <a:pt x="1712" y="671"/>
                </a:lnTo>
                <a:lnTo>
                  <a:pt x="1711" y="671"/>
                </a:lnTo>
                <a:lnTo>
                  <a:pt x="1710" y="671"/>
                </a:lnTo>
                <a:lnTo>
                  <a:pt x="1709" y="671"/>
                </a:lnTo>
                <a:lnTo>
                  <a:pt x="1707" y="671"/>
                </a:lnTo>
                <a:lnTo>
                  <a:pt x="1706" y="671"/>
                </a:lnTo>
                <a:lnTo>
                  <a:pt x="1705" y="671"/>
                </a:lnTo>
                <a:lnTo>
                  <a:pt x="1704" y="673"/>
                </a:lnTo>
                <a:lnTo>
                  <a:pt x="1703" y="673"/>
                </a:lnTo>
                <a:lnTo>
                  <a:pt x="1702" y="673"/>
                </a:lnTo>
                <a:lnTo>
                  <a:pt x="1701" y="673"/>
                </a:lnTo>
                <a:lnTo>
                  <a:pt x="1699" y="673"/>
                </a:lnTo>
                <a:lnTo>
                  <a:pt x="1699" y="674"/>
                </a:lnTo>
                <a:lnTo>
                  <a:pt x="1698" y="674"/>
                </a:lnTo>
                <a:lnTo>
                  <a:pt x="1697" y="674"/>
                </a:lnTo>
                <a:lnTo>
                  <a:pt x="1696" y="674"/>
                </a:lnTo>
                <a:lnTo>
                  <a:pt x="1695" y="674"/>
                </a:lnTo>
                <a:lnTo>
                  <a:pt x="1695" y="675"/>
                </a:lnTo>
                <a:lnTo>
                  <a:pt x="1695" y="674"/>
                </a:lnTo>
                <a:lnTo>
                  <a:pt x="1694" y="674"/>
                </a:lnTo>
                <a:lnTo>
                  <a:pt x="1694" y="675"/>
                </a:lnTo>
                <a:lnTo>
                  <a:pt x="1693" y="675"/>
                </a:lnTo>
                <a:lnTo>
                  <a:pt x="1691" y="675"/>
                </a:lnTo>
                <a:lnTo>
                  <a:pt x="1690" y="675"/>
                </a:lnTo>
                <a:lnTo>
                  <a:pt x="1689" y="675"/>
                </a:lnTo>
                <a:lnTo>
                  <a:pt x="1689" y="676"/>
                </a:lnTo>
                <a:lnTo>
                  <a:pt x="1688" y="676"/>
                </a:lnTo>
                <a:lnTo>
                  <a:pt x="1689" y="676"/>
                </a:lnTo>
                <a:lnTo>
                  <a:pt x="1690" y="677"/>
                </a:lnTo>
                <a:lnTo>
                  <a:pt x="1689" y="677"/>
                </a:lnTo>
                <a:lnTo>
                  <a:pt x="1689" y="676"/>
                </a:lnTo>
                <a:lnTo>
                  <a:pt x="1688" y="676"/>
                </a:lnTo>
                <a:lnTo>
                  <a:pt x="1688" y="677"/>
                </a:lnTo>
                <a:lnTo>
                  <a:pt x="1684" y="675"/>
                </a:lnTo>
                <a:lnTo>
                  <a:pt x="1682" y="675"/>
                </a:lnTo>
                <a:lnTo>
                  <a:pt x="1682" y="674"/>
                </a:lnTo>
                <a:lnTo>
                  <a:pt x="1682" y="675"/>
                </a:lnTo>
                <a:lnTo>
                  <a:pt x="1684" y="675"/>
                </a:lnTo>
                <a:lnTo>
                  <a:pt x="1682" y="674"/>
                </a:lnTo>
                <a:lnTo>
                  <a:pt x="1681" y="673"/>
                </a:lnTo>
                <a:lnTo>
                  <a:pt x="1680" y="673"/>
                </a:lnTo>
                <a:lnTo>
                  <a:pt x="1680" y="671"/>
                </a:lnTo>
                <a:lnTo>
                  <a:pt x="1679" y="670"/>
                </a:lnTo>
                <a:lnTo>
                  <a:pt x="1679" y="669"/>
                </a:lnTo>
                <a:lnTo>
                  <a:pt x="1678" y="668"/>
                </a:lnTo>
                <a:lnTo>
                  <a:pt x="1677" y="668"/>
                </a:lnTo>
                <a:lnTo>
                  <a:pt x="1676" y="667"/>
                </a:lnTo>
                <a:lnTo>
                  <a:pt x="1674" y="666"/>
                </a:lnTo>
                <a:lnTo>
                  <a:pt x="1673" y="665"/>
                </a:lnTo>
                <a:lnTo>
                  <a:pt x="1673" y="664"/>
                </a:lnTo>
                <a:lnTo>
                  <a:pt x="1673" y="662"/>
                </a:lnTo>
                <a:lnTo>
                  <a:pt x="1672" y="661"/>
                </a:lnTo>
                <a:lnTo>
                  <a:pt x="1671" y="660"/>
                </a:lnTo>
                <a:lnTo>
                  <a:pt x="1672" y="660"/>
                </a:lnTo>
                <a:lnTo>
                  <a:pt x="1670" y="658"/>
                </a:lnTo>
                <a:lnTo>
                  <a:pt x="1668" y="659"/>
                </a:lnTo>
                <a:lnTo>
                  <a:pt x="1666" y="659"/>
                </a:lnTo>
                <a:lnTo>
                  <a:pt x="1665" y="658"/>
                </a:lnTo>
                <a:lnTo>
                  <a:pt x="1664" y="657"/>
                </a:lnTo>
                <a:lnTo>
                  <a:pt x="1664" y="656"/>
                </a:lnTo>
                <a:lnTo>
                  <a:pt x="1664" y="654"/>
                </a:lnTo>
                <a:lnTo>
                  <a:pt x="1664" y="653"/>
                </a:lnTo>
                <a:lnTo>
                  <a:pt x="1663" y="656"/>
                </a:lnTo>
                <a:lnTo>
                  <a:pt x="1661" y="659"/>
                </a:lnTo>
                <a:lnTo>
                  <a:pt x="1664" y="653"/>
                </a:lnTo>
                <a:lnTo>
                  <a:pt x="1663" y="653"/>
                </a:lnTo>
                <a:lnTo>
                  <a:pt x="1662" y="653"/>
                </a:lnTo>
                <a:lnTo>
                  <a:pt x="1661" y="654"/>
                </a:lnTo>
                <a:lnTo>
                  <a:pt x="1660" y="654"/>
                </a:lnTo>
                <a:lnTo>
                  <a:pt x="1660" y="653"/>
                </a:lnTo>
                <a:lnTo>
                  <a:pt x="1659" y="653"/>
                </a:lnTo>
                <a:lnTo>
                  <a:pt x="1657" y="653"/>
                </a:lnTo>
                <a:lnTo>
                  <a:pt x="1656" y="653"/>
                </a:lnTo>
                <a:lnTo>
                  <a:pt x="1655" y="653"/>
                </a:lnTo>
                <a:lnTo>
                  <a:pt x="1654" y="653"/>
                </a:lnTo>
                <a:lnTo>
                  <a:pt x="1654" y="652"/>
                </a:lnTo>
                <a:lnTo>
                  <a:pt x="1654" y="654"/>
                </a:lnTo>
                <a:lnTo>
                  <a:pt x="1653" y="654"/>
                </a:lnTo>
                <a:lnTo>
                  <a:pt x="1652" y="650"/>
                </a:lnTo>
                <a:lnTo>
                  <a:pt x="1649" y="650"/>
                </a:lnTo>
                <a:lnTo>
                  <a:pt x="1648" y="650"/>
                </a:lnTo>
                <a:lnTo>
                  <a:pt x="1649" y="654"/>
                </a:lnTo>
                <a:lnTo>
                  <a:pt x="1651" y="654"/>
                </a:lnTo>
                <a:lnTo>
                  <a:pt x="1652" y="657"/>
                </a:lnTo>
                <a:lnTo>
                  <a:pt x="1653" y="657"/>
                </a:lnTo>
                <a:lnTo>
                  <a:pt x="1654" y="658"/>
                </a:lnTo>
                <a:lnTo>
                  <a:pt x="1655" y="658"/>
                </a:lnTo>
                <a:lnTo>
                  <a:pt x="1654" y="658"/>
                </a:lnTo>
                <a:lnTo>
                  <a:pt x="1653" y="658"/>
                </a:lnTo>
                <a:lnTo>
                  <a:pt x="1651" y="657"/>
                </a:lnTo>
                <a:lnTo>
                  <a:pt x="1651" y="654"/>
                </a:lnTo>
                <a:lnTo>
                  <a:pt x="1649" y="654"/>
                </a:lnTo>
                <a:lnTo>
                  <a:pt x="1648" y="650"/>
                </a:lnTo>
                <a:lnTo>
                  <a:pt x="1647" y="650"/>
                </a:lnTo>
                <a:lnTo>
                  <a:pt x="1646" y="650"/>
                </a:lnTo>
                <a:lnTo>
                  <a:pt x="1646" y="651"/>
                </a:lnTo>
                <a:lnTo>
                  <a:pt x="1645" y="651"/>
                </a:lnTo>
                <a:lnTo>
                  <a:pt x="1644" y="651"/>
                </a:lnTo>
                <a:lnTo>
                  <a:pt x="1643" y="651"/>
                </a:lnTo>
                <a:lnTo>
                  <a:pt x="1642" y="651"/>
                </a:lnTo>
                <a:lnTo>
                  <a:pt x="1640" y="651"/>
                </a:lnTo>
                <a:lnTo>
                  <a:pt x="1640" y="652"/>
                </a:lnTo>
                <a:lnTo>
                  <a:pt x="1639" y="652"/>
                </a:lnTo>
                <a:lnTo>
                  <a:pt x="1639" y="651"/>
                </a:lnTo>
                <a:lnTo>
                  <a:pt x="1639" y="654"/>
                </a:lnTo>
                <a:lnTo>
                  <a:pt x="1638" y="651"/>
                </a:lnTo>
                <a:lnTo>
                  <a:pt x="1638" y="648"/>
                </a:lnTo>
                <a:lnTo>
                  <a:pt x="1637" y="648"/>
                </a:lnTo>
                <a:lnTo>
                  <a:pt x="1636" y="649"/>
                </a:lnTo>
                <a:lnTo>
                  <a:pt x="1637" y="651"/>
                </a:lnTo>
                <a:lnTo>
                  <a:pt x="1637" y="653"/>
                </a:lnTo>
                <a:lnTo>
                  <a:pt x="1637" y="652"/>
                </a:lnTo>
                <a:lnTo>
                  <a:pt x="1636" y="651"/>
                </a:lnTo>
                <a:lnTo>
                  <a:pt x="1636" y="650"/>
                </a:lnTo>
                <a:lnTo>
                  <a:pt x="1636" y="649"/>
                </a:lnTo>
                <a:lnTo>
                  <a:pt x="1635" y="649"/>
                </a:lnTo>
                <a:lnTo>
                  <a:pt x="1636" y="650"/>
                </a:lnTo>
                <a:lnTo>
                  <a:pt x="1636" y="651"/>
                </a:lnTo>
                <a:lnTo>
                  <a:pt x="1635" y="651"/>
                </a:lnTo>
                <a:lnTo>
                  <a:pt x="1635" y="650"/>
                </a:lnTo>
                <a:lnTo>
                  <a:pt x="1635" y="649"/>
                </a:lnTo>
                <a:lnTo>
                  <a:pt x="1634" y="649"/>
                </a:lnTo>
                <a:lnTo>
                  <a:pt x="1635" y="650"/>
                </a:lnTo>
                <a:lnTo>
                  <a:pt x="1635" y="651"/>
                </a:lnTo>
                <a:lnTo>
                  <a:pt x="1635" y="652"/>
                </a:lnTo>
                <a:lnTo>
                  <a:pt x="1635" y="653"/>
                </a:lnTo>
                <a:lnTo>
                  <a:pt x="1635" y="652"/>
                </a:lnTo>
                <a:lnTo>
                  <a:pt x="1634" y="651"/>
                </a:lnTo>
                <a:lnTo>
                  <a:pt x="1634" y="650"/>
                </a:lnTo>
                <a:lnTo>
                  <a:pt x="1632" y="650"/>
                </a:lnTo>
                <a:lnTo>
                  <a:pt x="1634" y="650"/>
                </a:lnTo>
                <a:lnTo>
                  <a:pt x="1634" y="651"/>
                </a:lnTo>
                <a:lnTo>
                  <a:pt x="1632" y="651"/>
                </a:lnTo>
                <a:lnTo>
                  <a:pt x="1630" y="651"/>
                </a:lnTo>
                <a:lnTo>
                  <a:pt x="1629" y="652"/>
                </a:lnTo>
                <a:lnTo>
                  <a:pt x="1628" y="652"/>
                </a:lnTo>
                <a:lnTo>
                  <a:pt x="1628" y="651"/>
                </a:lnTo>
                <a:lnTo>
                  <a:pt x="1627" y="651"/>
                </a:lnTo>
                <a:lnTo>
                  <a:pt x="1627" y="652"/>
                </a:lnTo>
                <a:lnTo>
                  <a:pt x="1628" y="653"/>
                </a:lnTo>
                <a:lnTo>
                  <a:pt x="1627" y="653"/>
                </a:lnTo>
                <a:lnTo>
                  <a:pt x="1627" y="652"/>
                </a:lnTo>
                <a:lnTo>
                  <a:pt x="1627" y="651"/>
                </a:lnTo>
                <a:lnTo>
                  <a:pt x="1626" y="651"/>
                </a:lnTo>
                <a:lnTo>
                  <a:pt x="1626" y="652"/>
                </a:lnTo>
                <a:lnTo>
                  <a:pt x="1626" y="651"/>
                </a:lnTo>
                <a:lnTo>
                  <a:pt x="1624" y="651"/>
                </a:lnTo>
                <a:lnTo>
                  <a:pt x="1624" y="652"/>
                </a:lnTo>
                <a:lnTo>
                  <a:pt x="1624" y="653"/>
                </a:lnTo>
                <a:lnTo>
                  <a:pt x="1626" y="656"/>
                </a:lnTo>
                <a:lnTo>
                  <a:pt x="1624" y="653"/>
                </a:lnTo>
                <a:lnTo>
                  <a:pt x="1624" y="651"/>
                </a:lnTo>
                <a:lnTo>
                  <a:pt x="1623" y="652"/>
                </a:lnTo>
                <a:lnTo>
                  <a:pt x="1623" y="653"/>
                </a:lnTo>
                <a:lnTo>
                  <a:pt x="1624" y="653"/>
                </a:lnTo>
                <a:lnTo>
                  <a:pt x="1624" y="654"/>
                </a:lnTo>
                <a:lnTo>
                  <a:pt x="1623" y="654"/>
                </a:lnTo>
                <a:lnTo>
                  <a:pt x="1624" y="656"/>
                </a:lnTo>
                <a:lnTo>
                  <a:pt x="1623" y="656"/>
                </a:lnTo>
                <a:lnTo>
                  <a:pt x="1622" y="656"/>
                </a:lnTo>
                <a:lnTo>
                  <a:pt x="1618" y="657"/>
                </a:lnTo>
                <a:lnTo>
                  <a:pt x="1617" y="657"/>
                </a:lnTo>
                <a:lnTo>
                  <a:pt x="1617" y="658"/>
                </a:lnTo>
                <a:lnTo>
                  <a:pt x="1615" y="658"/>
                </a:lnTo>
                <a:lnTo>
                  <a:pt x="1614" y="658"/>
                </a:lnTo>
                <a:lnTo>
                  <a:pt x="1613" y="658"/>
                </a:lnTo>
                <a:lnTo>
                  <a:pt x="1612" y="659"/>
                </a:lnTo>
                <a:lnTo>
                  <a:pt x="1610" y="659"/>
                </a:lnTo>
                <a:lnTo>
                  <a:pt x="1609" y="659"/>
                </a:lnTo>
                <a:lnTo>
                  <a:pt x="1607" y="660"/>
                </a:lnTo>
                <a:lnTo>
                  <a:pt x="1606" y="660"/>
                </a:lnTo>
                <a:lnTo>
                  <a:pt x="1606" y="659"/>
                </a:lnTo>
                <a:lnTo>
                  <a:pt x="1605" y="659"/>
                </a:lnTo>
                <a:lnTo>
                  <a:pt x="1606" y="659"/>
                </a:lnTo>
                <a:lnTo>
                  <a:pt x="1606" y="660"/>
                </a:lnTo>
                <a:lnTo>
                  <a:pt x="1605" y="660"/>
                </a:lnTo>
                <a:lnTo>
                  <a:pt x="1605" y="661"/>
                </a:lnTo>
                <a:lnTo>
                  <a:pt x="1604" y="661"/>
                </a:lnTo>
                <a:lnTo>
                  <a:pt x="1603" y="662"/>
                </a:lnTo>
                <a:lnTo>
                  <a:pt x="1603" y="664"/>
                </a:lnTo>
                <a:lnTo>
                  <a:pt x="1604" y="664"/>
                </a:lnTo>
                <a:lnTo>
                  <a:pt x="1603" y="664"/>
                </a:lnTo>
                <a:lnTo>
                  <a:pt x="1602" y="665"/>
                </a:lnTo>
                <a:lnTo>
                  <a:pt x="1603" y="665"/>
                </a:lnTo>
                <a:lnTo>
                  <a:pt x="1602" y="665"/>
                </a:lnTo>
                <a:lnTo>
                  <a:pt x="1601" y="665"/>
                </a:lnTo>
                <a:lnTo>
                  <a:pt x="1601" y="666"/>
                </a:lnTo>
                <a:lnTo>
                  <a:pt x="1601" y="665"/>
                </a:lnTo>
                <a:lnTo>
                  <a:pt x="1599" y="666"/>
                </a:lnTo>
                <a:lnTo>
                  <a:pt x="1598" y="666"/>
                </a:lnTo>
                <a:lnTo>
                  <a:pt x="1599" y="666"/>
                </a:lnTo>
                <a:lnTo>
                  <a:pt x="1598" y="666"/>
                </a:lnTo>
                <a:lnTo>
                  <a:pt x="1598" y="667"/>
                </a:lnTo>
                <a:lnTo>
                  <a:pt x="1597" y="667"/>
                </a:lnTo>
                <a:lnTo>
                  <a:pt x="1597" y="668"/>
                </a:lnTo>
                <a:lnTo>
                  <a:pt x="1596" y="668"/>
                </a:lnTo>
                <a:lnTo>
                  <a:pt x="1596" y="669"/>
                </a:lnTo>
                <a:lnTo>
                  <a:pt x="1595" y="669"/>
                </a:lnTo>
                <a:lnTo>
                  <a:pt x="1595" y="670"/>
                </a:lnTo>
                <a:lnTo>
                  <a:pt x="1594" y="670"/>
                </a:lnTo>
                <a:lnTo>
                  <a:pt x="1594" y="671"/>
                </a:lnTo>
                <a:lnTo>
                  <a:pt x="1593" y="673"/>
                </a:lnTo>
                <a:lnTo>
                  <a:pt x="1593" y="674"/>
                </a:lnTo>
                <a:lnTo>
                  <a:pt x="1592" y="674"/>
                </a:lnTo>
                <a:lnTo>
                  <a:pt x="1592" y="675"/>
                </a:lnTo>
                <a:lnTo>
                  <a:pt x="1592" y="676"/>
                </a:lnTo>
                <a:lnTo>
                  <a:pt x="1590" y="676"/>
                </a:lnTo>
                <a:lnTo>
                  <a:pt x="1589" y="677"/>
                </a:lnTo>
                <a:lnTo>
                  <a:pt x="1588" y="679"/>
                </a:lnTo>
                <a:lnTo>
                  <a:pt x="1588" y="678"/>
                </a:lnTo>
                <a:lnTo>
                  <a:pt x="1588" y="679"/>
                </a:lnTo>
                <a:lnTo>
                  <a:pt x="1586" y="682"/>
                </a:lnTo>
                <a:lnTo>
                  <a:pt x="1587" y="682"/>
                </a:lnTo>
                <a:lnTo>
                  <a:pt x="1586" y="682"/>
                </a:lnTo>
                <a:lnTo>
                  <a:pt x="1586" y="683"/>
                </a:lnTo>
                <a:lnTo>
                  <a:pt x="1585" y="683"/>
                </a:lnTo>
                <a:lnTo>
                  <a:pt x="1586" y="683"/>
                </a:lnTo>
                <a:lnTo>
                  <a:pt x="1585" y="684"/>
                </a:lnTo>
                <a:lnTo>
                  <a:pt x="1584" y="686"/>
                </a:lnTo>
                <a:lnTo>
                  <a:pt x="1582" y="686"/>
                </a:lnTo>
                <a:lnTo>
                  <a:pt x="1582" y="687"/>
                </a:lnTo>
                <a:lnTo>
                  <a:pt x="1582" y="688"/>
                </a:lnTo>
                <a:lnTo>
                  <a:pt x="1581" y="688"/>
                </a:lnTo>
                <a:lnTo>
                  <a:pt x="1580" y="690"/>
                </a:lnTo>
                <a:lnTo>
                  <a:pt x="1580" y="691"/>
                </a:lnTo>
                <a:lnTo>
                  <a:pt x="1579" y="691"/>
                </a:lnTo>
                <a:lnTo>
                  <a:pt x="1580" y="691"/>
                </a:lnTo>
                <a:lnTo>
                  <a:pt x="1581" y="691"/>
                </a:lnTo>
                <a:lnTo>
                  <a:pt x="1581" y="692"/>
                </a:lnTo>
                <a:lnTo>
                  <a:pt x="1580" y="692"/>
                </a:lnTo>
                <a:lnTo>
                  <a:pt x="1580" y="691"/>
                </a:lnTo>
                <a:lnTo>
                  <a:pt x="1579" y="691"/>
                </a:lnTo>
                <a:lnTo>
                  <a:pt x="1579" y="692"/>
                </a:lnTo>
                <a:lnTo>
                  <a:pt x="1580" y="692"/>
                </a:lnTo>
                <a:lnTo>
                  <a:pt x="1579" y="693"/>
                </a:lnTo>
                <a:lnTo>
                  <a:pt x="1579" y="692"/>
                </a:lnTo>
                <a:lnTo>
                  <a:pt x="1578" y="692"/>
                </a:lnTo>
                <a:lnTo>
                  <a:pt x="1577" y="692"/>
                </a:lnTo>
                <a:lnTo>
                  <a:pt x="1578" y="693"/>
                </a:lnTo>
                <a:lnTo>
                  <a:pt x="1579" y="693"/>
                </a:lnTo>
                <a:lnTo>
                  <a:pt x="1579" y="694"/>
                </a:lnTo>
                <a:lnTo>
                  <a:pt x="1578" y="694"/>
                </a:lnTo>
                <a:lnTo>
                  <a:pt x="1574" y="699"/>
                </a:lnTo>
                <a:lnTo>
                  <a:pt x="1572" y="700"/>
                </a:lnTo>
                <a:lnTo>
                  <a:pt x="1572" y="701"/>
                </a:lnTo>
                <a:lnTo>
                  <a:pt x="1571" y="701"/>
                </a:lnTo>
                <a:lnTo>
                  <a:pt x="1570" y="702"/>
                </a:lnTo>
                <a:lnTo>
                  <a:pt x="1569" y="703"/>
                </a:lnTo>
                <a:lnTo>
                  <a:pt x="1569" y="704"/>
                </a:lnTo>
                <a:lnTo>
                  <a:pt x="1568" y="704"/>
                </a:lnTo>
                <a:lnTo>
                  <a:pt x="1567" y="706"/>
                </a:lnTo>
                <a:lnTo>
                  <a:pt x="1567" y="707"/>
                </a:lnTo>
                <a:lnTo>
                  <a:pt x="1565" y="707"/>
                </a:lnTo>
                <a:lnTo>
                  <a:pt x="1564" y="708"/>
                </a:lnTo>
                <a:lnTo>
                  <a:pt x="1563" y="708"/>
                </a:lnTo>
                <a:lnTo>
                  <a:pt x="1562" y="708"/>
                </a:lnTo>
                <a:lnTo>
                  <a:pt x="1561" y="708"/>
                </a:lnTo>
                <a:lnTo>
                  <a:pt x="1560" y="708"/>
                </a:lnTo>
                <a:lnTo>
                  <a:pt x="1559" y="708"/>
                </a:lnTo>
                <a:lnTo>
                  <a:pt x="1557" y="708"/>
                </a:lnTo>
                <a:lnTo>
                  <a:pt x="1556" y="708"/>
                </a:lnTo>
                <a:lnTo>
                  <a:pt x="1555" y="708"/>
                </a:lnTo>
                <a:lnTo>
                  <a:pt x="1554" y="708"/>
                </a:lnTo>
                <a:lnTo>
                  <a:pt x="1547" y="704"/>
                </a:lnTo>
                <a:lnTo>
                  <a:pt x="1543" y="701"/>
                </a:lnTo>
                <a:lnTo>
                  <a:pt x="1530" y="695"/>
                </a:lnTo>
                <a:lnTo>
                  <a:pt x="1530" y="694"/>
                </a:lnTo>
                <a:lnTo>
                  <a:pt x="1529" y="694"/>
                </a:lnTo>
                <a:lnTo>
                  <a:pt x="1525" y="691"/>
                </a:lnTo>
                <a:lnTo>
                  <a:pt x="1523" y="690"/>
                </a:lnTo>
                <a:lnTo>
                  <a:pt x="1522" y="686"/>
                </a:lnTo>
                <a:lnTo>
                  <a:pt x="1521" y="685"/>
                </a:lnTo>
                <a:lnTo>
                  <a:pt x="1519" y="681"/>
                </a:lnTo>
                <a:lnTo>
                  <a:pt x="1518" y="678"/>
                </a:lnTo>
                <a:lnTo>
                  <a:pt x="1517" y="677"/>
                </a:lnTo>
                <a:lnTo>
                  <a:pt x="1513" y="675"/>
                </a:lnTo>
                <a:lnTo>
                  <a:pt x="1512" y="674"/>
                </a:lnTo>
                <a:lnTo>
                  <a:pt x="1509" y="674"/>
                </a:lnTo>
                <a:lnTo>
                  <a:pt x="1506" y="673"/>
                </a:lnTo>
                <a:lnTo>
                  <a:pt x="1495" y="674"/>
                </a:lnTo>
                <a:lnTo>
                  <a:pt x="1494" y="674"/>
                </a:lnTo>
                <a:lnTo>
                  <a:pt x="1490" y="673"/>
                </a:lnTo>
                <a:lnTo>
                  <a:pt x="1492" y="670"/>
                </a:lnTo>
                <a:lnTo>
                  <a:pt x="1493" y="669"/>
                </a:lnTo>
                <a:lnTo>
                  <a:pt x="1492" y="669"/>
                </a:lnTo>
                <a:lnTo>
                  <a:pt x="1493" y="667"/>
                </a:lnTo>
                <a:lnTo>
                  <a:pt x="1490" y="665"/>
                </a:lnTo>
                <a:lnTo>
                  <a:pt x="1489" y="665"/>
                </a:lnTo>
                <a:lnTo>
                  <a:pt x="1488" y="665"/>
                </a:lnTo>
                <a:lnTo>
                  <a:pt x="1487" y="664"/>
                </a:lnTo>
                <a:lnTo>
                  <a:pt x="1486" y="664"/>
                </a:lnTo>
                <a:lnTo>
                  <a:pt x="1480" y="653"/>
                </a:lnTo>
                <a:lnTo>
                  <a:pt x="1479" y="651"/>
                </a:lnTo>
                <a:lnTo>
                  <a:pt x="1478" y="650"/>
                </a:lnTo>
                <a:lnTo>
                  <a:pt x="1478" y="649"/>
                </a:lnTo>
                <a:lnTo>
                  <a:pt x="1475" y="645"/>
                </a:lnTo>
                <a:lnTo>
                  <a:pt x="1472" y="642"/>
                </a:lnTo>
                <a:lnTo>
                  <a:pt x="1471" y="642"/>
                </a:lnTo>
                <a:lnTo>
                  <a:pt x="1471" y="641"/>
                </a:lnTo>
                <a:lnTo>
                  <a:pt x="1470" y="639"/>
                </a:lnTo>
                <a:lnTo>
                  <a:pt x="1469" y="635"/>
                </a:lnTo>
                <a:lnTo>
                  <a:pt x="1468" y="633"/>
                </a:lnTo>
                <a:lnTo>
                  <a:pt x="1468" y="631"/>
                </a:lnTo>
                <a:lnTo>
                  <a:pt x="1468" y="628"/>
                </a:lnTo>
                <a:lnTo>
                  <a:pt x="1467" y="628"/>
                </a:lnTo>
                <a:lnTo>
                  <a:pt x="1467" y="626"/>
                </a:lnTo>
                <a:lnTo>
                  <a:pt x="1468" y="626"/>
                </a:lnTo>
                <a:lnTo>
                  <a:pt x="1468" y="625"/>
                </a:lnTo>
                <a:lnTo>
                  <a:pt x="1468" y="624"/>
                </a:lnTo>
                <a:lnTo>
                  <a:pt x="1469" y="624"/>
                </a:lnTo>
                <a:lnTo>
                  <a:pt x="1468" y="620"/>
                </a:lnTo>
                <a:lnTo>
                  <a:pt x="1468" y="617"/>
                </a:lnTo>
                <a:lnTo>
                  <a:pt x="1469" y="608"/>
                </a:lnTo>
                <a:lnTo>
                  <a:pt x="1469" y="604"/>
                </a:lnTo>
                <a:lnTo>
                  <a:pt x="1469" y="603"/>
                </a:lnTo>
                <a:lnTo>
                  <a:pt x="1469" y="601"/>
                </a:lnTo>
                <a:lnTo>
                  <a:pt x="1469" y="599"/>
                </a:lnTo>
                <a:lnTo>
                  <a:pt x="1469" y="597"/>
                </a:lnTo>
                <a:lnTo>
                  <a:pt x="1469" y="585"/>
                </a:lnTo>
                <a:lnTo>
                  <a:pt x="1469" y="583"/>
                </a:lnTo>
                <a:lnTo>
                  <a:pt x="1469" y="573"/>
                </a:lnTo>
                <a:lnTo>
                  <a:pt x="1469" y="572"/>
                </a:lnTo>
                <a:lnTo>
                  <a:pt x="1469" y="566"/>
                </a:lnTo>
                <a:lnTo>
                  <a:pt x="1469" y="562"/>
                </a:lnTo>
                <a:lnTo>
                  <a:pt x="1469" y="560"/>
                </a:lnTo>
                <a:lnTo>
                  <a:pt x="1469" y="557"/>
                </a:lnTo>
                <a:lnTo>
                  <a:pt x="1469" y="553"/>
                </a:lnTo>
                <a:lnTo>
                  <a:pt x="1468" y="551"/>
                </a:lnTo>
                <a:lnTo>
                  <a:pt x="1469" y="551"/>
                </a:lnTo>
                <a:lnTo>
                  <a:pt x="1468" y="549"/>
                </a:lnTo>
                <a:lnTo>
                  <a:pt x="1468" y="544"/>
                </a:lnTo>
                <a:lnTo>
                  <a:pt x="1468" y="542"/>
                </a:lnTo>
                <a:lnTo>
                  <a:pt x="1468" y="540"/>
                </a:lnTo>
                <a:lnTo>
                  <a:pt x="1468" y="539"/>
                </a:lnTo>
                <a:lnTo>
                  <a:pt x="1468" y="537"/>
                </a:lnTo>
                <a:lnTo>
                  <a:pt x="1468" y="536"/>
                </a:lnTo>
                <a:lnTo>
                  <a:pt x="1468" y="535"/>
                </a:lnTo>
                <a:lnTo>
                  <a:pt x="1467" y="528"/>
                </a:lnTo>
                <a:lnTo>
                  <a:pt x="1467" y="526"/>
                </a:lnTo>
                <a:lnTo>
                  <a:pt x="1467" y="524"/>
                </a:lnTo>
                <a:lnTo>
                  <a:pt x="1465" y="520"/>
                </a:lnTo>
                <a:lnTo>
                  <a:pt x="1464" y="509"/>
                </a:lnTo>
                <a:lnTo>
                  <a:pt x="1464" y="505"/>
                </a:lnTo>
                <a:lnTo>
                  <a:pt x="1464" y="502"/>
                </a:lnTo>
                <a:lnTo>
                  <a:pt x="1464" y="500"/>
                </a:lnTo>
                <a:lnTo>
                  <a:pt x="1463" y="493"/>
                </a:lnTo>
                <a:lnTo>
                  <a:pt x="1463" y="492"/>
                </a:lnTo>
                <a:lnTo>
                  <a:pt x="1464" y="491"/>
                </a:lnTo>
                <a:lnTo>
                  <a:pt x="1464" y="490"/>
                </a:lnTo>
                <a:lnTo>
                  <a:pt x="1464" y="489"/>
                </a:lnTo>
                <a:lnTo>
                  <a:pt x="1464" y="487"/>
                </a:lnTo>
                <a:lnTo>
                  <a:pt x="1465" y="481"/>
                </a:lnTo>
                <a:lnTo>
                  <a:pt x="1465" y="480"/>
                </a:lnTo>
                <a:lnTo>
                  <a:pt x="1465" y="478"/>
                </a:lnTo>
                <a:lnTo>
                  <a:pt x="1467" y="476"/>
                </a:lnTo>
                <a:lnTo>
                  <a:pt x="1468" y="470"/>
                </a:lnTo>
                <a:lnTo>
                  <a:pt x="1469" y="468"/>
                </a:lnTo>
                <a:lnTo>
                  <a:pt x="1471" y="464"/>
                </a:lnTo>
                <a:lnTo>
                  <a:pt x="1473" y="460"/>
                </a:lnTo>
                <a:lnTo>
                  <a:pt x="1476" y="455"/>
                </a:lnTo>
                <a:lnTo>
                  <a:pt x="1476" y="453"/>
                </a:lnTo>
                <a:lnTo>
                  <a:pt x="1477" y="452"/>
                </a:lnTo>
                <a:lnTo>
                  <a:pt x="1477" y="451"/>
                </a:lnTo>
                <a:lnTo>
                  <a:pt x="1477" y="450"/>
                </a:lnTo>
                <a:lnTo>
                  <a:pt x="1478" y="450"/>
                </a:lnTo>
                <a:lnTo>
                  <a:pt x="1478" y="449"/>
                </a:lnTo>
                <a:lnTo>
                  <a:pt x="1478" y="447"/>
                </a:lnTo>
                <a:lnTo>
                  <a:pt x="1480" y="441"/>
                </a:lnTo>
                <a:lnTo>
                  <a:pt x="1481" y="438"/>
                </a:lnTo>
                <a:lnTo>
                  <a:pt x="1481" y="436"/>
                </a:lnTo>
                <a:lnTo>
                  <a:pt x="1483" y="435"/>
                </a:lnTo>
                <a:lnTo>
                  <a:pt x="1484" y="433"/>
                </a:lnTo>
                <a:lnTo>
                  <a:pt x="1484" y="431"/>
                </a:lnTo>
                <a:lnTo>
                  <a:pt x="1486" y="422"/>
                </a:lnTo>
                <a:lnTo>
                  <a:pt x="1487" y="420"/>
                </a:lnTo>
                <a:lnTo>
                  <a:pt x="1488" y="418"/>
                </a:lnTo>
                <a:lnTo>
                  <a:pt x="1488" y="417"/>
                </a:lnTo>
                <a:lnTo>
                  <a:pt x="1489" y="417"/>
                </a:lnTo>
                <a:lnTo>
                  <a:pt x="1490" y="414"/>
                </a:lnTo>
                <a:lnTo>
                  <a:pt x="1492" y="413"/>
                </a:lnTo>
                <a:lnTo>
                  <a:pt x="1492" y="411"/>
                </a:lnTo>
                <a:lnTo>
                  <a:pt x="1493" y="410"/>
                </a:lnTo>
                <a:lnTo>
                  <a:pt x="1493" y="409"/>
                </a:lnTo>
                <a:lnTo>
                  <a:pt x="1494" y="409"/>
                </a:lnTo>
                <a:lnTo>
                  <a:pt x="1494" y="408"/>
                </a:lnTo>
                <a:lnTo>
                  <a:pt x="1494" y="407"/>
                </a:lnTo>
                <a:lnTo>
                  <a:pt x="1494" y="406"/>
                </a:lnTo>
                <a:lnTo>
                  <a:pt x="1495" y="406"/>
                </a:lnTo>
                <a:lnTo>
                  <a:pt x="1495" y="405"/>
                </a:lnTo>
                <a:lnTo>
                  <a:pt x="1496" y="405"/>
                </a:lnTo>
                <a:lnTo>
                  <a:pt x="1496" y="403"/>
                </a:lnTo>
                <a:lnTo>
                  <a:pt x="1497" y="402"/>
                </a:lnTo>
                <a:lnTo>
                  <a:pt x="1498" y="401"/>
                </a:lnTo>
                <a:lnTo>
                  <a:pt x="1498" y="400"/>
                </a:lnTo>
                <a:lnTo>
                  <a:pt x="1502" y="396"/>
                </a:lnTo>
                <a:lnTo>
                  <a:pt x="1504" y="392"/>
                </a:lnTo>
                <a:lnTo>
                  <a:pt x="1505" y="390"/>
                </a:lnTo>
                <a:lnTo>
                  <a:pt x="1506" y="386"/>
                </a:lnTo>
                <a:lnTo>
                  <a:pt x="1507" y="383"/>
                </a:lnTo>
                <a:lnTo>
                  <a:pt x="1509" y="380"/>
                </a:lnTo>
                <a:lnTo>
                  <a:pt x="1510" y="377"/>
                </a:lnTo>
                <a:lnTo>
                  <a:pt x="1513" y="372"/>
                </a:lnTo>
                <a:lnTo>
                  <a:pt x="1517" y="365"/>
                </a:lnTo>
                <a:lnTo>
                  <a:pt x="1518" y="366"/>
                </a:lnTo>
                <a:lnTo>
                  <a:pt x="1519" y="365"/>
                </a:lnTo>
                <a:lnTo>
                  <a:pt x="1518" y="364"/>
                </a:lnTo>
                <a:lnTo>
                  <a:pt x="1521" y="358"/>
                </a:lnTo>
                <a:lnTo>
                  <a:pt x="1523" y="359"/>
                </a:lnTo>
                <a:lnTo>
                  <a:pt x="1522" y="357"/>
                </a:lnTo>
                <a:lnTo>
                  <a:pt x="1523" y="356"/>
                </a:lnTo>
                <a:lnTo>
                  <a:pt x="1523" y="355"/>
                </a:lnTo>
                <a:lnTo>
                  <a:pt x="1525" y="353"/>
                </a:lnTo>
                <a:lnTo>
                  <a:pt x="1527" y="350"/>
                </a:lnTo>
                <a:lnTo>
                  <a:pt x="1529" y="347"/>
                </a:lnTo>
                <a:lnTo>
                  <a:pt x="1532" y="342"/>
                </a:lnTo>
                <a:lnTo>
                  <a:pt x="1534" y="341"/>
                </a:lnTo>
                <a:lnTo>
                  <a:pt x="1535" y="339"/>
                </a:lnTo>
                <a:lnTo>
                  <a:pt x="1538" y="338"/>
                </a:lnTo>
                <a:lnTo>
                  <a:pt x="1539" y="335"/>
                </a:lnTo>
                <a:lnTo>
                  <a:pt x="1544" y="327"/>
                </a:lnTo>
                <a:lnTo>
                  <a:pt x="1548" y="321"/>
                </a:lnTo>
                <a:lnTo>
                  <a:pt x="1548" y="319"/>
                </a:lnTo>
                <a:lnTo>
                  <a:pt x="1550" y="319"/>
                </a:lnTo>
                <a:lnTo>
                  <a:pt x="1550" y="318"/>
                </a:lnTo>
                <a:lnTo>
                  <a:pt x="1551" y="316"/>
                </a:lnTo>
                <a:lnTo>
                  <a:pt x="1555" y="310"/>
                </a:lnTo>
                <a:lnTo>
                  <a:pt x="1557" y="313"/>
                </a:lnTo>
                <a:lnTo>
                  <a:pt x="1560" y="309"/>
                </a:lnTo>
                <a:lnTo>
                  <a:pt x="1557" y="307"/>
                </a:lnTo>
                <a:lnTo>
                  <a:pt x="1557" y="308"/>
                </a:lnTo>
                <a:lnTo>
                  <a:pt x="1557" y="307"/>
                </a:lnTo>
                <a:lnTo>
                  <a:pt x="1559" y="308"/>
                </a:lnTo>
                <a:lnTo>
                  <a:pt x="1559" y="307"/>
                </a:lnTo>
                <a:lnTo>
                  <a:pt x="1567" y="296"/>
                </a:lnTo>
                <a:lnTo>
                  <a:pt x="1568" y="292"/>
                </a:lnTo>
                <a:lnTo>
                  <a:pt x="1569" y="291"/>
                </a:lnTo>
                <a:lnTo>
                  <a:pt x="1569" y="290"/>
                </a:lnTo>
                <a:lnTo>
                  <a:pt x="1569" y="288"/>
                </a:lnTo>
                <a:lnTo>
                  <a:pt x="1571" y="283"/>
                </a:lnTo>
                <a:lnTo>
                  <a:pt x="1571" y="281"/>
                </a:lnTo>
                <a:lnTo>
                  <a:pt x="1572" y="279"/>
                </a:lnTo>
                <a:lnTo>
                  <a:pt x="1573" y="274"/>
                </a:lnTo>
                <a:lnTo>
                  <a:pt x="1574" y="265"/>
                </a:lnTo>
                <a:lnTo>
                  <a:pt x="1577" y="263"/>
                </a:lnTo>
                <a:lnTo>
                  <a:pt x="1574" y="258"/>
                </a:lnTo>
                <a:lnTo>
                  <a:pt x="1574" y="257"/>
                </a:lnTo>
                <a:lnTo>
                  <a:pt x="1573" y="256"/>
                </a:lnTo>
                <a:lnTo>
                  <a:pt x="1573" y="255"/>
                </a:lnTo>
                <a:lnTo>
                  <a:pt x="1572" y="254"/>
                </a:lnTo>
                <a:lnTo>
                  <a:pt x="1572" y="252"/>
                </a:lnTo>
                <a:lnTo>
                  <a:pt x="1571" y="252"/>
                </a:lnTo>
                <a:lnTo>
                  <a:pt x="1571" y="251"/>
                </a:lnTo>
                <a:lnTo>
                  <a:pt x="1570" y="250"/>
                </a:lnTo>
                <a:lnTo>
                  <a:pt x="1569" y="249"/>
                </a:lnTo>
                <a:lnTo>
                  <a:pt x="1568" y="248"/>
                </a:lnTo>
                <a:lnTo>
                  <a:pt x="1567" y="247"/>
                </a:lnTo>
                <a:lnTo>
                  <a:pt x="1565" y="247"/>
                </a:lnTo>
                <a:lnTo>
                  <a:pt x="1565" y="246"/>
                </a:lnTo>
                <a:lnTo>
                  <a:pt x="1564" y="246"/>
                </a:lnTo>
                <a:lnTo>
                  <a:pt x="1563" y="244"/>
                </a:lnTo>
                <a:lnTo>
                  <a:pt x="1562" y="244"/>
                </a:lnTo>
                <a:lnTo>
                  <a:pt x="1561" y="244"/>
                </a:lnTo>
                <a:lnTo>
                  <a:pt x="1561" y="243"/>
                </a:lnTo>
                <a:lnTo>
                  <a:pt x="1561" y="244"/>
                </a:lnTo>
                <a:lnTo>
                  <a:pt x="1561" y="243"/>
                </a:lnTo>
                <a:lnTo>
                  <a:pt x="1560" y="243"/>
                </a:lnTo>
                <a:lnTo>
                  <a:pt x="1559" y="243"/>
                </a:lnTo>
                <a:lnTo>
                  <a:pt x="1559" y="242"/>
                </a:lnTo>
                <a:lnTo>
                  <a:pt x="1557" y="242"/>
                </a:lnTo>
                <a:lnTo>
                  <a:pt x="1556" y="242"/>
                </a:lnTo>
                <a:lnTo>
                  <a:pt x="1554" y="241"/>
                </a:lnTo>
                <a:lnTo>
                  <a:pt x="1553" y="241"/>
                </a:lnTo>
                <a:lnTo>
                  <a:pt x="1552" y="240"/>
                </a:lnTo>
                <a:lnTo>
                  <a:pt x="1546" y="238"/>
                </a:lnTo>
                <a:lnTo>
                  <a:pt x="1545" y="238"/>
                </a:lnTo>
                <a:lnTo>
                  <a:pt x="1544" y="238"/>
                </a:lnTo>
                <a:lnTo>
                  <a:pt x="1544" y="237"/>
                </a:lnTo>
                <a:lnTo>
                  <a:pt x="1537" y="237"/>
                </a:lnTo>
                <a:lnTo>
                  <a:pt x="1536" y="237"/>
                </a:lnTo>
                <a:lnTo>
                  <a:pt x="1536" y="238"/>
                </a:lnTo>
                <a:lnTo>
                  <a:pt x="1535" y="238"/>
                </a:lnTo>
                <a:lnTo>
                  <a:pt x="1535" y="237"/>
                </a:lnTo>
                <a:lnTo>
                  <a:pt x="1534" y="237"/>
                </a:lnTo>
                <a:lnTo>
                  <a:pt x="1532" y="237"/>
                </a:lnTo>
                <a:lnTo>
                  <a:pt x="1529" y="235"/>
                </a:lnTo>
                <a:lnTo>
                  <a:pt x="1526" y="233"/>
                </a:lnTo>
                <a:lnTo>
                  <a:pt x="1526" y="232"/>
                </a:lnTo>
                <a:lnTo>
                  <a:pt x="1525" y="232"/>
                </a:lnTo>
                <a:lnTo>
                  <a:pt x="1525" y="231"/>
                </a:lnTo>
                <a:lnTo>
                  <a:pt x="1523" y="230"/>
                </a:lnTo>
                <a:lnTo>
                  <a:pt x="1518" y="223"/>
                </a:lnTo>
                <a:lnTo>
                  <a:pt x="1518" y="222"/>
                </a:lnTo>
                <a:lnTo>
                  <a:pt x="1517" y="222"/>
                </a:lnTo>
                <a:lnTo>
                  <a:pt x="1515" y="221"/>
                </a:lnTo>
                <a:lnTo>
                  <a:pt x="1515" y="219"/>
                </a:lnTo>
                <a:lnTo>
                  <a:pt x="1514" y="219"/>
                </a:lnTo>
                <a:lnTo>
                  <a:pt x="1513" y="219"/>
                </a:lnTo>
                <a:lnTo>
                  <a:pt x="1513" y="218"/>
                </a:lnTo>
                <a:lnTo>
                  <a:pt x="1512" y="218"/>
                </a:lnTo>
                <a:lnTo>
                  <a:pt x="1511" y="218"/>
                </a:lnTo>
                <a:lnTo>
                  <a:pt x="1510" y="218"/>
                </a:lnTo>
                <a:lnTo>
                  <a:pt x="1509" y="218"/>
                </a:lnTo>
                <a:lnTo>
                  <a:pt x="1509" y="217"/>
                </a:lnTo>
                <a:lnTo>
                  <a:pt x="1507" y="217"/>
                </a:lnTo>
                <a:lnTo>
                  <a:pt x="1506" y="217"/>
                </a:lnTo>
                <a:lnTo>
                  <a:pt x="1505" y="217"/>
                </a:lnTo>
                <a:lnTo>
                  <a:pt x="1504" y="217"/>
                </a:lnTo>
                <a:lnTo>
                  <a:pt x="1503" y="218"/>
                </a:lnTo>
                <a:lnTo>
                  <a:pt x="1507" y="209"/>
                </a:lnTo>
                <a:lnTo>
                  <a:pt x="1517" y="184"/>
                </a:lnTo>
                <a:lnTo>
                  <a:pt x="1519" y="179"/>
                </a:lnTo>
                <a:lnTo>
                  <a:pt x="1520" y="175"/>
                </a:lnTo>
                <a:lnTo>
                  <a:pt x="1522" y="168"/>
                </a:lnTo>
                <a:lnTo>
                  <a:pt x="1523" y="166"/>
                </a:lnTo>
                <a:lnTo>
                  <a:pt x="1526" y="156"/>
                </a:lnTo>
                <a:lnTo>
                  <a:pt x="1529" y="147"/>
                </a:lnTo>
                <a:lnTo>
                  <a:pt x="1530" y="142"/>
                </a:lnTo>
                <a:lnTo>
                  <a:pt x="1531" y="137"/>
                </a:lnTo>
                <a:lnTo>
                  <a:pt x="1534" y="131"/>
                </a:lnTo>
                <a:lnTo>
                  <a:pt x="1534" y="129"/>
                </a:lnTo>
                <a:lnTo>
                  <a:pt x="1535" y="125"/>
                </a:lnTo>
                <a:lnTo>
                  <a:pt x="1535" y="124"/>
                </a:lnTo>
                <a:lnTo>
                  <a:pt x="1536" y="123"/>
                </a:lnTo>
                <a:lnTo>
                  <a:pt x="1538" y="113"/>
                </a:lnTo>
                <a:lnTo>
                  <a:pt x="1539" y="110"/>
                </a:lnTo>
                <a:lnTo>
                  <a:pt x="1539" y="108"/>
                </a:lnTo>
                <a:lnTo>
                  <a:pt x="1539" y="107"/>
                </a:lnTo>
                <a:lnTo>
                  <a:pt x="1546" y="83"/>
                </a:lnTo>
                <a:lnTo>
                  <a:pt x="1546" y="82"/>
                </a:lnTo>
                <a:lnTo>
                  <a:pt x="1545" y="82"/>
                </a:lnTo>
                <a:lnTo>
                  <a:pt x="1547" y="74"/>
                </a:lnTo>
                <a:lnTo>
                  <a:pt x="1550" y="67"/>
                </a:lnTo>
                <a:lnTo>
                  <a:pt x="1551" y="68"/>
                </a:lnTo>
                <a:lnTo>
                  <a:pt x="1551" y="67"/>
                </a:lnTo>
                <a:lnTo>
                  <a:pt x="1553" y="63"/>
                </a:lnTo>
                <a:lnTo>
                  <a:pt x="1557" y="48"/>
                </a:lnTo>
                <a:lnTo>
                  <a:pt x="1557" y="47"/>
                </a:lnTo>
                <a:lnTo>
                  <a:pt x="1556" y="47"/>
                </a:lnTo>
                <a:lnTo>
                  <a:pt x="1556" y="46"/>
                </a:lnTo>
                <a:lnTo>
                  <a:pt x="1556" y="45"/>
                </a:lnTo>
                <a:lnTo>
                  <a:pt x="1557" y="45"/>
                </a:lnTo>
                <a:lnTo>
                  <a:pt x="1560" y="39"/>
                </a:lnTo>
                <a:lnTo>
                  <a:pt x="1560" y="38"/>
                </a:lnTo>
                <a:lnTo>
                  <a:pt x="1560" y="37"/>
                </a:lnTo>
                <a:lnTo>
                  <a:pt x="1562" y="26"/>
                </a:lnTo>
                <a:lnTo>
                  <a:pt x="1562" y="25"/>
                </a:lnTo>
                <a:lnTo>
                  <a:pt x="1563" y="20"/>
                </a:lnTo>
                <a:lnTo>
                  <a:pt x="1563" y="16"/>
                </a:lnTo>
                <a:lnTo>
                  <a:pt x="1563" y="15"/>
                </a:lnTo>
                <a:lnTo>
                  <a:pt x="1563" y="14"/>
                </a:lnTo>
                <a:lnTo>
                  <a:pt x="1562" y="13"/>
                </a:lnTo>
                <a:lnTo>
                  <a:pt x="1563" y="11"/>
                </a:lnTo>
                <a:lnTo>
                  <a:pt x="1563" y="9"/>
                </a:lnTo>
                <a:lnTo>
                  <a:pt x="1564" y="9"/>
                </a:lnTo>
                <a:lnTo>
                  <a:pt x="1564" y="8"/>
                </a:lnTo>
                <a:lnTo>
                  <a:pt x="1564" y="7"/>
                </a:lnTo>
                <a:lnTo>
                  <a:pt x="1565" y="7"/>
                </a:lnTo>
                <a:lnTo>
                  <a:pt x="1565" y="6"/>
                </a:lnTo>
                <a:lnTo>
                  <a:pt x="1567" y="6"/>
                </a:lnTo>
                <a:lnTo>
                  <a:pt x="1567" y="5"/>
                </a:lnTo>
                <a:lnTo>
                  <a:pt x="1567" y="4"/>
                </a:lnTo>
                <a:lnTo>
                  <a:pt x="1569" y="0"/>
                </a:lnTo>
                <a:lnTo>
                  <a:pt x="1577" y="3"/>
                </a:lnTo>
                <a:lnTo>
                  <a:pt x="1604" y="15"/>
                </a:lnTo>
                <a:lnTo>
                  <a:pt x="1612" y="17"/>
                </a:lnTo>
                <a:lnTo>
                  <a:pt x="1615" y="19"/>
                </a:lnTo>
                <a:lnTo>
                  <a:pt x="1623" y="22"/>
                </a:lnTo>
                <a:lnTo>
                  <a:pt x="1628" y="23"/>
                </a:lnTo>
                <a:lnTo>
                  <a:pt x="1630" y="24"/>
                </a:lnTo>
                <a:lnTo>
                  <a:pt x="1649" y="32"/>
                </a:lnTo>
                <a:lnTo>
                  <a:pt x="1678" y="42"/>
                </a:lnTo>
                <a:lnTo>
                  <a:pt x="1680" y="43"/>
                </a:lnTo>
                <a:lnTo>
                  <a:pt x="1684" y="45"/>
                </a:lnTo>
                <a:lnTo>
                  <a:pt x="1685" y="45"/>
                </a:lnTo>
                <a:lnTo>
                  <a:pt x="1687" y="47"/>
                </a:lnTo>
                <a:lnTo>
                  <a:pt x="1691" y="48"/>
                </a:lnTo>
                <a:lnTo>
                  <a:pt x="1698" y="51"/>
                </a:lnTo>
                <a:lnTo>
                  <a:pt x="1713" y="56"/>
                </a:lnTo>
                <a:lnTo>
                  <a:pt x="1714" y="57"/>
                </a:lnTo>
                <a:lnTo>
                  <a:pt x="1715" y="57"/>
                </a:lnTo>
                <a:lnTo>
                  <a:pt x="1718" y="58"/>
                </a:lnTo>
                <a:lnTo>
                  <a:pt x="1721" y="59"/>
                </a:lnTo>
                <a:lnTo>
                  <a:pt x="1726" y="62"/>
                </a:lnTo>
                <a:lnTo>
                  <a:pt x="1729" y="63"/>
                </a:lnTo>
                <a:lnTo>
                  <a:pt x="1732" y="64"/>
                </a:lnTo>
                <a:lnTo>
                  <a:pt x="1737" y="66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611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7B1C7-1B3D-DD44-EA34-52C80612D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D5285824-F113-6746-8C44-6CA70EE1B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Paris, France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6CB3C9BB-8316-FB1D-48B2-7E074C2A26B9}"/>
              </a:ext>
            </a:extLst>
          </p:cNvPr>
          <p:cNvSpPr>
            <a:spLocks/>
          </p:cNvSpPr>
          <p:nvPr/>
        </p:nvSpPr>
        <p:spPr bwMode="auto">
          <a:xfrm>
            <a:off x="136455" y="1635646"/>
            <a:ext cx="4353645" cy="2320012"/>
          </a:xfrm>
          <a:custGeom>
            <a:avLst/>
            <a:gdLst>
              <a:gd name="T0" fmla="*/ 3948 w 5108"/>
              <a:gd name="T1" fmla="*/ 936 h 2722"/>
              <a:gd name="T2" fmla="*/ 3952 w 5108"/>
              <a:gd name="T3" fmla="*/ 1188 h 2722"/>
              <a:gd name="T4" fmla="*/ 3994 w 5108"/>
              <a:gd name="T5" fmla="*/ 1620 h 2722"/>
              <a:gd name="T6" fmla="*/ 3965 w 5108"/>
              <a:gd name="T7" fmla="*/ 1896 h 2722"/>
              <a:gd name="T8" fmla="*/ 3892 w 5108"/>
              <a:gd name="T9" fmla="*/ 2154 h 2722"/>
              <a:gd name="T10" fmla="*/ 3958 w 5108"/>
              <a:gd name="T11" fmla="*/ 2165 h 2722"/>
              <a:gd name="T12" fmla="*/ 4111 w 5108"/>
              <a:gd name="T13" fmla="*/ 2081 h 2722"/>
              <a:gd name="T14" fmla="*/ 4067 w 5108"/>
              <a:gd name="T15" fmla="*/ 1877 h 2722"/>
              <a:gd name="T16" fmla="*/ 4129 w 5108"/>
              <a:gd name="T17" fmla="*/ 1831 h 2722"/>
              <a:gd name="T18" fmla="*/ 4298 w 5108"/>
              <a:gd name="T19" fmla="*/ 1927 h 2722"/>
              <a:gd name="T20" fmla="*/ 4626 w 5108"/>
              <a:gd name="T21" fmla="*/ 1787 h 2722"/>
              <a:gd name="T22" fmla="*/ 4935 w 5108"/>
              <a:gd name="T23" fmla="*/ 1883 h 2722"/>
              <a:gd name="T24" fmla="*/ 5004 w 5108"/>
              <a:gd name="T25" fmla="*/ 1925 h 2722"/>
              <a:gd name="T26" fmla="*/ 5100 w 5108"/>
              <a:gd name="T27" fmla="*/ 2065 h 2722"/>
              <a:gd name="T28" fmla="*/ 5098 w 5108"/>
              <a:gd name="T29" fmla="*/ 2148 h 2722"/>
              <a:gd name="T30" fmla="*/ 5064 w 5108"/>
              <a:gd name="T31" fmla="*/ 2186 h 2722"/>
              <a:gd name="T32" fmla="*/ 5016 w 5108"/>
              <a:gd name="T33" fmla="*/ 2242 h 2722"/>
              <a:gd name="T34" fmla="*/ 5006 w 5108"/>
              <a:gd name="T35" fmla="*/ 2363 h 2722"/>
              <a:gd name="T36" fmla="*/ 4958 w 5108"/>
              <a:gd name="T37" fmla="*/ 2613 h 2722"/>
              <a:gd name="T38" fmla="*/ 4540 w 5108"/>
              <a:gd name="T39" fmla="*/ 2662 h 2722"/>
              <a:gd name="T40" fmla="*/ 4420 w 5108"/>
              <a:gd name="T41" fmla="*/ 2616 h 2722"/>
              <a:gd name="T42" fmla="*/ 4338 w 5108"/>
              <a:gd name="T43" fmla="*/ 2543 h 2722"/>
              <a:gd name="T44" fmla="*/ 4209 w 5108"/>
              <a:gd name="T45" fmla="*/ 2465 h 2722"/>
              <a:gd name="T46" fmla="*/ 4082 w 5108"/>
              <a:gd name="T47" fmla="*/ 2465 h 2722"/>
              <a:gd name="T48" fmla="*/ 4015 w 5108"/>
              <a:gd name="T49" fmla="*/ 2447 h 2722"/>
              <a:gd name="T50" fmla="*/ 3946 w 5108"/>
              <a:gd name="T51" fmla="*/ 2442 h 2722"/>
              <a:gd name="T52" fmla="*/ 3871 w 5108"/>
              <a:gd name="T53" fmla="*/ 2432 h 2722"/>
              <a:gd name="T54" fmla="*/ 3804 w 5108"/>
              <a:gd name="T55" fmla="*/ 2378 h 2722"/>
              <a:gd name="T56" fmla="*/ 3706 w 5108"/>
              <a:gd name="T57" fmla="*/ 2288 h 2722"/>
              <a:gd name="T58" fmla="*/ 3441 w 5108"/>
              <a:gd name="T59" fmla="*/ 2417 h 2722"/>
              <a:gd name="T60" fmla="*/ 3216 w 5108"/>
              <a:gd name="T61" fmla="*/ 2553 h 2722"/>
              <a:gd name="T62" fmla="*/ 2999 w 5108"/>
              <a:gd name="T63" fmla="*/ 2659 h 2722"/>
              <a:gd name="T64" fmla="*/ 2690 w 5108"/>
              <a:gd name="T65" fmla="*/ 2662 h 2722"/>
              <a:gd name="T66" fmla="*/ 2494 w 5108"/>
              <a:gd name="T67" fmla="*/ 2705 h 2722"/>
              <a:gd name="T68" fmla="*/ 2176 w 5108"/>
              <a:gd name="T69" fmla="*/ 2613 h 2722"/>
              <a:gd name="T70" fmla="*/ 1872 w 5108"/>
              <a:gd name="T71" fmla="*/ 2509 h 2722"/>
              <a:gd name="T72" fmla="*/ 1594 w 5108"/>
              <a:gd name="T73" fmla="*/ 2411 h 2722"/>
              <a:gd name="T74" fmla="*/ 1392 w 5108"/>
              <a:gd name="T75" fmla="*/ 2336 h 2722"/>
              <a:gd name="T76" fmla="*/ 1141 w 5108"/>
              <a:gd name="T77" fmla="*/ 2181 h 2722"/>
              <a:gd name="T78" fmla="*/ 931 w 5108"/>
              <a:gd name="T79" fmla="*/ 2173 h 2722"/>
              <a:gd name="T80" fmla="*/ 801 w 5108"/>
              <a:gd name="T81" fmla="*/ 2129 h 2722"/>
              <a:gd name="T82" fmla="*/ 547 w 5108"/>
              <a:gd name="T83" fmla="*/ 1756 h 2722"/>
              <a:gd name="T84" fmla="*/ 332 w 5108"/>
              <a:gd name="T85" fmla="*/ 1624 h 2722"/>
              <a:gd name="T86" fmla="*/ 52 w 5108"/>
              <a:gd name="T87" fmla="*/ 1522 h 2722"/>
              <a:gd name="T88" fmla="*/ 182 w 5108"/>
              <a:gd name="T89" fmla="*/ 996 h 2722"/>
              <a:gd name="T90" fmla="*/ 351 w 5108"/>
              <a:gd name="T91" fmla="*/ 925 h 2722"/>
              <a:gd name="T92" fmla="*/ 787 w 5108"/>
              <a:gd name="T93" fmla="*/ 677 h 2722"/>
              <a:gd name="T94" fmla="*/ 1175 w 5108"/>
              <a:gd name="T95" fmla="*/ 695 h 2722"/>
              <a:gd name="T96" fmla="*/ 1215 w 5108"/>
              <a:gd name="T97" fmla="*/ 560 h 2722"/>
              <a:gd name="T98" fmla="*/ 1477 w 5108"/>
              <a:gd name="T99" fmla="*/ 374 h 2722"/>
              <a:gd name="T100" fmla="*/ 1578 w 5108"/>
              <a:gd name="T101" fmla="*/ 301 h 2722"/>
              <a:gd name="T102" fmla="*/ 1792 w 5108"/>
              <a:gd name="T103" fmla="*/ 159 h 2722"/>
              <a:gd name="T104" fmla="*/ 1964 w 5108"/>
              <a:gd name="T105" fmla="*/ 74 h 2722"/>
              <a:gd name="T106" fmla="*/ 2141 w 5108"/>
              <a:gd name="T107" fmla="*/ 28 h 2722"/>
              <a:gd name="T108" fmla="*/ 2421 w 5108"/>
              <a:gd name="T109" fmla="*/ 21 h 2722"/>
              <a:gd name="T110" fmla="*/ 2811 w 5108"/>
              <a:gd name="T111" fmla="*/ 13 h 2722"/>
              <a:gd name="T112" fmla="*/ 3094 w 5108"/>
              <a:gd name="T113" fmla="*/ 5 h 2722"/>
              <a:gd name="T114" fmla="*/ 3431 w 5108"/>
              <a:gd name="T115" fmla="*/ 25 h 2722"/>
              <a:gd name="T116" fmla="*/ 3647 w 5108"/>
              <a:gd name="T117" fmla="*/ 399 h 2722"/>
              <a:gd name="T118" fmla="*/ 3664 w 5108"/>
              <a:gd name="T119" fmla="*/ 564 h 2722"/>
              <a:gd name="T120" fmla="*/ 3825 w 5108"/>
              <a:gd name="T121" fmla="*/ 683 h 2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08" h="2722">
                <a:moveTo>
                  <a:pt x="3900" y="766"/>
                </a:moveTo>
                <a:lnTo>
                  <a:pt x="3904" y="775"/>
                </a:lnTo>
                <a:lnTo>
                  <a:pt x="3908" y="781"/>
                </a:lnTo>
                <a:lnTo>
                  <a:pt x="3908" y="783"/>
                </a:lnTo>
                <a:lnTo>
                  <a:pt x="3910" y="785"/>
                </a:lnTo>
                <a:lnTo>
                  <a:pt x="3912" y="789"/>
                </a:lnTo>
                <a:lnTo>
                  <a:pt x="3912" y="791"/>
                </a:lnTo>
                <a:lnTo>
                  <a:pt x="3921" y="806"/>
                </a:lnTo>
                <a:lnTo>
                  <a:pt x="3921" y="808"/>
                </a:lnTo>
                <a:lnTo>
                  <a:pt x="3925" y="814"/>
                </a:lnTo>
                <a:lnTo>
                  <a:pt x="3925" y="816"/>
                </a:lnTo>
                <a:lnTo>
                  <a:pt x="3927" y="817"/>
                </a:lnTo>
                <a:lnTo>
                  <a:pt x="3927" y="823"/>
                </a:lnTo>
                <a:lnTo>
                  <a:pt x="3931" y="839"/>
                </a:lnTo>
                <a:lnTo>
                  <a:pt x="3931" y="842"/>
                </a:lnTo>
                <a:lnTo>
                  <a:pt x="3931" y="844"/>
                </a:lnTo>
                <a:lnTo>
                  <a:pt x="3933" y="852"/>
                </a:lnTo>
                <a:lnTo>
                  <a:pt x="3933" y="854"/>
                </a:lnTo>
                <a:lnTo>
                  <a:pt x="3938" y="888"/>
                </a:lnTo>
                <a:lnTo>
                  <a:pt x="3940" y="890"/>
                </a:lnTo>
                <a:lnTo>
                  <a:pt x="3944" y="917"/>
                </a:lnTo>
                <a:lnTo>
                  <a:pt x="3944" y="919"/>
                </a:lnTo>
                <a:lnTo>
                  <a:pt x="3946" y="919"/>
                </a:lnTo>
                <a:lnTo>
                  <a:pt x="3948" y="936"/>
                </a:lnTo>
                <a:lnTo>
                  <a:pt x="3948" y="938"/>
                </a:lnTo>
                <a:lnTo>
                  <a:pt x="3948" y="940"/>
                </a:lnTo>
                <a:lnTo>
                  <a:pt x="3950" y="950"/>
                </a:lnTo>
                <a:lnTo>
                  <a:pt x="3950" y="961"/>
                </a:lnTo>
                <a:lnTo>
                  <a:pt x="3952" y="975"/>
                </a:lnTo>
                <a:lnTo>
                  <a:pt x="3952" y="990"/>
                </a:lnTo>
                <a:lnTo>
                  <a:pt x="3952" y="992"/>
                </a:lnTo>
                <a:lnTo>
                  <a:pt x="3952" y="998"/>
                </a:lnTo>
                <a:lnTo>
                  <a:pt x="3952" y="1002"/>
                </a:lnTo>
                <a:lnTo>
                  <a:pt x="3954" y="1034"/>
                </a:lnTo>
                <a:lnTo>
                  <a:pt x="3956" y="1048"/>
                </a:lnTo>
                <a:lnTo>
                  <a:pt x="3956" y="1054"/>
                </a:lnTo>
                <a:lnTo>
                  <a:pt x="3954" y="1092"/>
                </a:lnTo>
                <a:lnTo>
                  <a:pt x="3954" y="1094"/>
                </a:lnTo>
                <a:lnTo>
                  <a:pt x="3954" y="1100"/>
                </a:lnTo>
                <a:lnTo>
                  <a:pt x="3954" y="1104"/>
                </a:lnTo>
                <a:lnTo>
                  <a:pt x="3954" y="1111"/>
                </a:lnTo>
                <a:lnTo>
                  <a:pt x="3954" y="1113"/>
                </a:lnTo>
                <a:lnTo>
                  <a:pt x="3954" y="1119"/>
                </a:lnTo>
                <a:lnTo>
                  <a:pt x="3954" y="1123"/>
                </a:lnTo>
                <a:lnTo>
                  <a:pt x="3954" y="1138"/>
                </a:lnTo>
                <a:lnTo>
                  <a:pt x="3954" y="1146"/>
                </a:lnTo>
                <a:lnTo>
                  <a:pt x="3952" y="1171"/>
                </a:lnTo>
                <a:lnTo>
                  <a:pt x="3952" y="1188"/>
                </a:lnTo>
                <a:lnTo>
                  <a:pt x="3952" y="1205"/>
                </a:lnTo>
                <a:lnTo>
                  <a:pt x="3952" y="1217"/>
                </a:lnTo>
                <a:lnTo>
                  <a:pt x="3954" y="1228"/>
                </a:lnTo>
                <a:lnTo>
                  <a:pt x="3954" y="1230"/>
                </a:lnTo>
                <a:lnTo>
                  <a:pt x="3954" y="1238"/>
                </a:lnTo>
                <a:lnTo>
                  <a:pt x="3956" y="1261"/>
                </a:lnTo>
                <a:lnTo>
                  <a:pt x="3958" y="1269"/>
                </a:lnTo>
                <a:lnTo>
                  <a:pt x="3967" y="1363"/>
                </a:lnTo>
                <a:lnTo>
                  <a:pt x="3967" y="1367"/>
                </a:lnTo>
                <a:lnTo>
                  <a:pt x="3967" y="1368"/>
                </a:lnTo>
                <a:lnTo>
                  <a:pt x="3969" y="1382"/>
                </a:lnTo>
                <a:lnTo>
                  <a:pt x="3969" y="1384"/>
                </a:lnTo>
                <a:lnTo>
                  <a:pt x="3969" y="1390"/>
                </a:lnTo>
                <a:lnTo>
                  <a:pt x="3979" y="1472"/>
                </a:lnTo>
                <a:lnTo>
                  <a:pt x="3979" y="1484"/>
                </a:lnTo>
                <a:lnTo>
                  <a:pt x="3979" y="1486"/>
                </a:lnTo>
                <a:lnTo>
                  <a:pt x="3986" y="1557"/>
                </a:lnTo>
                <a:lnTo>
                  <a:pt x="3990" y="1578"/>
                </a:lnTo>
                <a:lnTo>
                  <a:pt x="3990" y="1580"/>
                </a:lnTo>
                <a:lnTo>
                  <a:pt x="3990" y="1582"/>
                </a:lnTo>
                <a:lnTo>
                  <a:pt x="3990" y="1583"/>
                </a:lnTo>
                <a:lnTo>
                  <a:pt x="3992" y="1610"/>
                </a:lnTo>
                <a:lnTo>
                  <a:pt x="3994" y="1614"/>
                </a:lnTo>
                <a:lnTo>
                  <a:pt x="3994" y="1620"/>
                </a:lnTo>
                <a:lnTo>
                  <a:pt x="4000" y="1668"/>
                </a:lnTo>
                <a:lnTo>
                  <a:pt x="4000" y="1672"/>
                </a:lnTo>
                <a:lnTo>
                  <a:pt x="4000" y="1674"/>
                </a:lnTo>
                <a:lnTo>
                  <a:pt x="4002" y="1687"/>
                </a:lnTo>
                <a:lnTo>
                  <a:pt x="3996" y="1727"/>
                </a:lnTo>
                <a:lnTo>
                  <a:pt x="3994" y="1735"/>
                </a:lnTo>
                <a:lnTo>
                  <a:pt x="3994" y="1737"/>
                </a:lnTo>
                <a:lnTo>
                  <a:pt x="3994" y="1745"/>
                </a:lnTo>
                <a:lnTo>
                  <a:pt x="3992" y="1747"/>
                </a:lnTo>
                <a:lnTo>
                  <a:pt x="3992" y="1751"/>
                </a:lnTo>
                <a:lnTo>
                  <a:pt x="3992" y="1756"/>
                </a:lnTo>
                <a:lnTo>
                  <a:pt x="3990" y="1768"/>
                </a:lnTo>
                <a:lnTo>
                  <a:pt x="3988" y="1774"/>
                </a:lnTo>
                <a:lnTo>
                  <a:pt x="3988" y="1777"/>
                </a:lnTo>
                <a:lnTo>
                  <a:pt x="3986" y="1795"/>
                </a:lnTo>
                <a:lnTo>
                  <a:pt x="3986" y="1799"/>
                </a:lnTo>
                <a:lnTo>
                  <a:pt x="3985" y="1802"/>
                </a:lnTo>
                <a:lnTo>
                  <a:pt x="3979" y="1837"/>
                </a:lnTo>
                <a:lnTo>
                  <a:pt x="3975" y="1848"/>
                </a:lnTo>
                <a:lnTo>
                  <a:pt x="3973" y="1860"/>
                </a:lnTo>
                <a:lnTo>
                  <a:pt x="3973" y="1864"/>
                </a:lnTo>
                <a:lnTo>
                  <a:pt x="3967" y="1887"/>
                </a:lnTo>
                <a:lnTo>
                  <a:pt x="3965" y="1893"/>
                </a:lnTo>
                <a:lnTo>
                  <a:pt x="3965" y="1896"/>
                </a:lnTo>
                <a:lnTo>
                  <a:pt x="3963" y="1904"/>
                </a:lnTo>
                <a:lnTo>
                  <a:pt x="3961" y="1914"/>
                </a:lnTo>
                <a:lnTo>
                  <a:pt x="3960" y="1923"/>
                </a:lnTo>
                <a:lnTo>
                  <a:pt x="3956" y="1946"/>
                </a:lnTo>
                <a:lnTo>
                  <a:pt x="3938" y="2023"/>
                </a:lnTo>
                <a:lnTo>
                  <a:pt x="3938" y="2031"/>
                </a:lnTo>
                <a:lnTo>
                  <a:pt x="3935" y="2046"/>
                </a:lnTo>
                <a:lnTo>
                  <a:pt x="3933" y="2052"/>
                </a:lnTo>
                <a:lnTo>
                  <a:pt x="3929" y="2065"/>
                </a:lnTo>
                <a:lnTo>
                  <a:pt x="3929" y="2069"/>
                </a:lnTo>
                <a:lnTo>
                  <a:pt x="3925" y="2081"/>
                </a:lnTo>
                <a:lnTo>
                  <a:pt x="3925" y="2086"/>
                </a:lnTo>
                <a:lnTo>
                  <a:pt x="3917" y="2111"/>
                </a:lnTo>
                <a:lnTo>
                  <a:pt x="3917" y="2113"/>
                </a:lnTo>
                <a:lnTo>
                  <a:pt x="3915" y="2117"/>
                </a:lnTo>
                <a:lnTo>
                  <a:pt x="3915" y="2121"/>
                </a:lnTo>
                <a:lnTo>
                  <a:pt x="3915" y="2123"/>
                </a:lnTo>
                <a:lnTo>
                  <a:pt x="3912" y="2133"/>
                </a:lnTo>
                <a:lnTo>
                  <a:pt x="3912" y="2134"/>
                </a:lnTo>
                <a:lnTo>
                  <a:pt x="3908" y="2138"/>
                </a:lnTo>
                <a:lnTo>
                  <a:pt x="3908" y="2140"/>
                </a:lnTo>
                <a:lnTo>
                  <a:pt x="3904" y="2142"/>
                </a:lnTo>
                <a:lnTo>
                  <a:pt x="3896" y="2150"/>
                </a:lnTo>
                <a:lnTo>
                  <a:pt x="3892" y="2154"/>
                </a:lnTo>
                <a:lnTo>
                  <a:pt x="3890" y="2156"/>
                </a:lnTo>
                <a:lnTo>
                  <a:pt x="3889" y="2158"/>
                </a:lnTo>
                <a:lnTo>
                  <a:pt x="3894" y="2158"/>
                </a:lnTo>
                <a:lnTo>
                  <a:pt x="3896" y="2159"/>
                </a:lnTo>
                <a:lnTo>
                  <a:pt x="3900" y="2159"/>
                </a:lnTo>
                <a:lnTo>
                  <a:pt x="3902" y="2161"/>
                </a:lnTo>
                <a:lnTo>
                  <a:pt x="3904" y="2161"/>
                </a:lnTo>
                <a:lnTo>
                  <a:pt x="3908" y="2161"/>
                </a:lnTo>
                <a:lnTo>
                  <a:pt x="3912" y="2161"/>
                </a:lnTo>
                <a:lnTo>
                  <a:pt x="3915" y="2163"/>
                </a:lnTo>
                <a:lnTo>
                  <a:pt x="3919" y="2163"/>
                </a:lnTo>
                <a:lnTo>
                  <a:pt x="3921" y="2163"/>
                </a:lnTo>
                <a:lnTo>
                  <a:pt x="3925" y="2165"/>
                </a:lnTo>
                <a:lnTo>
                  <a:pt x="3929" y="2165"/>
                </a:lnTo>
                <a:lnTo>
                  <a:pt x="3933" y="2165"/>
                </a:lnTo>
                <a:lnTo>
                  <a:pt x="3937" y="2165"/>
                </a:lnTo>
                <a:lnTo>
                  <a:pt x="3940" y="2165"/>
                </a:lnTo>
                <a:lnTo>
                  <a:pt x="3942" y="2165"/>
                </a:lnTo>
                <a:lnTo>
                  <a:pt x="3944" y="2167"/>
                </a:lnTo>
                <a:lnTo>
                  <a:pt x="3948" y="2167"/>
                </a:lnTo>
                <a:lnTo>
                  <a:pt x="3950" y="2167"/>
                </a:lnTo>
                <a:lnTo>
                  <a:pt x="3952" y="2167"/>
                </a:lnTo>
                <a:lnTo>
                  <a:pt x="3956" y="2165"/>
                </a:lnTo>
                <a:lnTo>
                  <a:pt x="3958" y="2165"/>
                </a:lnTo>
                <a:lnTo>
                  <a:pt x="3961" y="2165"/>
                </a:lnTo>
                <a:lnTo>
                  <a:pt x="3963" y="2165"/>
                </a:lnTo>
                <a:lnTo>
                  <a:pt x="3965" y="2165"/>
                </a:lnTo>
                <a:lnTo>
                  <a:pt x="3969" y="2165"/>
                </a:lnTo>
                <a:lnTo>
                  <a:pt x="3973" y="2165"/>
                </a:lnTo>
                <a:lnTo>
                  <a:pt x="3977" y="2163"/>
                </a:lnTo>
                <a:lnTo>
                  <a:pt x="3979" y="2163"/>
                </a:lnTo>
                <a:lnTo>
                  <a:pt x="3983" y="2163"/>
                </a:lnTo>
                <a:lnTo>
                  <a:pt x="3986" y="2161"/>
                </a:lnTo>
                <a:lnTo>
                  <a:pt x="3988" y="2161"/>
                </a:lnTo>
                <a:lnTo>
                  <a:pt x="3992" y="2161"/>
                </a:lnTo>
                <a:lnTo>
                  <a:pt x="3994" y="2159"/>
                </a:lnTo>
                <a:lnTo>
                  <a:pt x="3998" y="2159"/>
                </a:lnTo>
                <a:lnTo>
                  <a:pt x="4000" y="2158"/>
                </a:lnTo>
                <a:lnTo>
                  <a:pt x="4004" y="2158"/>
                </a:lnTo>
                <a:lnTo>
                  <a:pt x="4006" y="2156"/>
                </a:lnTo>
                <a:lnTo>
                  <a:pt x="4009" y="2156"/>
                </a:lnTo>
                <a:lnTo>
                  <a:pt x="4013" y="2154"/>
                </a:lnTo>
                <a:lnTo>
                  <a:pt x="4015" y="2152"/>
                </a:lnTo>
                <a:lnTo>
                  <a:pt x="4019" y="2152"/>
                </a:lnTo>
                <a:lnTo>
                  <a:pt x="4048" y="2136"/>
                </a:lnTo>
                <a:lnTo>
                  <a:pt x="4119" y="2100"/>
                </a:lnTo>
                <a:lnTo>
                  <a:pt x="4113" y="2081"/>
                </a:lnTo>
                <a:lnTo>
                  <a:pt x="4111" y="2081"/>
                </a:lnTo>
                <a:lnTo>
                  <a:pt x="4109" y="2073"/>
                </a:lnTo>
                <a:lnTo>
                  <a:pt x="4107" y="2071"/>
                </a:lnTo>
                <a:lnTo>
                  <a:pt x="4107" y="2069"/>
                </a:lnTo>
                <a:lnTo>
                  <a:pt x="4107" y="2067"/>
                </a:lnTo>
                <a:lnTo>
                  <a:pt x="4107" y="2065"/>
                </a:lnTo>
                <a:lnTo>
                  <a:pt x="4106" y="2063"/>
                </a:lnTo>
                <a:lnTo>
                  <a:pt x="4106" y="2062"/>
                </a:lnTo>
                <a:lnTo>
                  <a:pt x="4106" y="2060"/>
                </a:lnTo>
                <a:lnTo>
                  <a:pt x="4106" y="2058"/>
                </a:lnTo>
                <a:lnTo>
                  <a:pt x="4106" y="2056"/>
                </a:lnTo>
                <a:lnTo>
                  <a:pt x="4106" y="2054"/>
                </a:lnTo>
                <a:lnTo>
                  <a:pt x="4104" y="2052"/>
                </a:lnTo>
                <a:lnTo>
                  <a:pt x="4100" y="2019"/>
                </a:lnTo>
                <a:lnTo>
                  <a:pt x="4092" y="1977"/>
                </a:lnTo>
                <a:lnTo>
                  <a:pt x="4082" y="1948"/>
                </a:lnTo>
                <a:lnTo>
                  <a:pt x="4079" y="1942"/>
                </a:lnTo>
                <a:lnTo>
                  <a:pt x="4073" y="1935"/>
                </a:lnTo>
                <a:lnTo>
                  <a:pt x="4071" y="1931"/>
                </a:lnTo>
                <a:lnTo>
                  <a:pt x="4065" y="1916"/>
                </a:lnTo>
                <a:lnTo>
                  <a:pt x="4061" y="1887"/>
                </a:lnTo>
                <a:lnTo>
                  <a:pt x="4065" y="1881"/>
                </a:lnTo>
                <a:lnTo>
                  <a:pt x="4065" y="1879"/>
                </a:lnTo>
                <a:lnTo>
                  <a:pt x="4065" y="1877"/>
                </a:lnTo>
                <a:lnTo>
                  <a:pt x="4067" y="1877"/>
                </a:lnTo>
                <a:lnTo>
                  <a:pt x="4067" y="1875"/>
                </a:lnTo>
                <a:lnTo>
                  <a:pt x="4069" y="1875"/>
                </a:lnTo>
                <a:lnTo>
                  <a:pt x="4069" y="1873"/>
                </a:lnTo>
                <a:lnTo>
                  <a:pt x="4071" y="1871"/>
                </a:lnTo>
                <a:lnTo>
                  <a:pt x="4071" y="1870"/>
                </a:lnTo>
                <a:lnTo>
                  <a:pt x="4071" y="1868"/>
                </a:lnTo>
                <a:lnTo>
                  <a:pt x="4073" y="1868"/>
                </a:lnTo>
                <a:lnTo>
                  <a:pt x="4073" y="1866"/>
                </a:lnTo>
                <a:lnTo>
                  <a:pt x="4073" y="1864"/>
                </a:lnTo>
                <a:lnTo>
                  <a:pt x="4073" y="1862"/>
                </a:lnTo>
                <a:lnTo>
                  <a:pt x="4073" y="1860"/>
                </a:lnTo>
                <a:lnTo>
                  <a:pt x="4073" y="1858"/>
                </a:lnTo>
                <a:lnTo>
                  <a:pt x="4073" y="1856"/>
                </a:lnTo>
                <a:lnTo>
                  <a:pt x="4077" y="1852"/>
                </a:lnTo>
                <a:lnTo>
                  <a:pt x="4111" y="1827"/>
                </a:lnTo>
                <a:lnTo>
                  <a:pt x="4117" y="1825"/>
                </a:lnTo>
                <a:lnTo>
                  <a:pt x="4119" y="1823"/>
                </a:lnTo>
                <a:lnTo>
                  <a:pt x="4123" y="1825"/>
                </a:lnTo>
                <a:lnTo>
                  <a:pt x="4123" y="1827"/>
                </a:lnTo>
                <a:lnTo>
                  <a:pt x="4125" y="1827"/>
                </a:lnTo>
                <a:lnTo>
                  <a:pt x="4125" y="1829"/>
                </a:lnTo>
                <a:lnTo>
                  <a:pt x="4127" y="1829"/>
                </a:lnTo>
                <a:lnTo>
                  <a:pt x="4127" y="1831"/>
                </a:lnTo>
                <a:lnTo>
                  <a:pt x="4129" y="1831"/>
                </a:lnTo>
                <a:lnTo>
                  <a:pt x="4129" y="1833"/>
                </a:lnTo>
                <a:lnTo>
                  <a:pt x="4130" y="1837"/>
                </a:lnTo>
                <a:lnTo>
                  <a:pt x="4132" y="1839"/>
                </a:lnTo>
                <a:lnTo>
                  <a:pt x="4132" y="1841"/>
                </a:lnTo>
                <a:lnTo>
                  <a:pt x="4134" y="1841"/>
                </a:lnTo>
                <a:lnTo>
                  <a:pt x="4134" y="1843"/>
                </a:lnTo>
                <a:lnTo>
                  <a:pt x="4134" y="1845"/>
                </a:lnTo>
                <a:lnTo>
                  <a:pt x="4136" y="1847"/>
                </a:lnTo>
                <a:lnTo>
                  <a:pt x="4136" y="1848"/>
                </a:lnTo>
                <a:lnTo>
                  <a:pt x="4138" y="1850"/>
                </a:lnTo>
                <a:lnTo>
                  <a:pt x="4138" y="1852"/>
                </a:lnTo>
                <a:lnTo>
                  <a:pt x="4140" y="1854"/>
                </a:lnTo>
                <a:lnTo>
                  <a:pt x="4142" y="1858"/>
                </a:lnTo>
                <a:lnTo>
                  <a:pt x="4152" y="1879"/>
                </a:lnTo>
                <a:lnTo>
                  <a:pt x="4152" y="1881"/>
                </a:lnTo>
                <a:lnTo>
                  <a:pt x="4167" y="1902"/>
                </a:lnTo>
                <a:lnTo>
                  <a:pt x="4169" y="1902"/>
                </a:lnTo>
                <a:lnTo>
                  <a:pt x="4169" y="1904"/>
                </a:lnTo>
                <a:lnTo>
                  <a:pt x="4175" y="1906"/>
                </a:lnTo>
                <a:lnTo>
                  <a:pt x="4173" y="1910"/>
                </a:lnTo>
                <a:lnTo>
                  <a:pt x="4178" y="1912"/>
                </a:lnTo>
                <a:lnTo>
                  <a:pt x="4230" y="1918"/>
                </a:lnTo>
                <a:lnTo>
                  <a:pt x="4232" y="1918"/>
                </a:lnTo>
                <a:lnTo>
                  <a:pt x="4298" y="1927"/>
                </a:lnTo>
                <a:lnTo>
                  <a:pt x="4332" y="1933"/>
                </a:lnTo>
                <a:lnTo>
                  <a:pt x="4355" y="1935"/>
                </a:lnTo>
                <a:lnTo>
                  <a:pt x="4357" y="1935"/>
                </a:lnTo>
                <a:lnTo>
                  <a:pt x="4359" y="1929"/>
                </a:lnTo>
                <a:lnTo>
                  <a:pt x="4394" y="1935"/>
                </a:lnTo>
                <a:lnTo>
                  <a:pt x="4432" y="1939"/>
                </a:lnTo>
                <a:lnTo>
                  <a:pt x="4432" y="1937"/>
                </a:lnTo>
                <a:lnTo>
                  <a:pt x="4445" y="1848"/>
                </a:lnTo>
                <a:lnTo>
                  <a:pt x="4447" y="1829"/>
                </a:lnTo>
                <a:lnTo>
                  <a:pt x="4447" y="1823"/>
                </a:lnTo>
                <a:lnTo>
                  <a:pt x="4480" y="1827"/>
                </a:lnTo>
                <a:lnTo>
                  <a:pt x="4501" y="1831"/>
                </a:lnTo>
                <a:lnTo>
                  <a:pt x="4501" y="1829"/>
                </a:lnTo>
                <a:lnTo>
                  <a:pt x="4503" y="1823"/>
                </a:lnTo>
                <a:lnTo>
                  <a:pt x="4503" y="1814"/>
                </a:lnTo>
                <a:lnTo>
                  <a:pt x="4507" y="1814"/>
                </a:lnTo>
                <a:lnTo>
                  <a:pt x="4509" y="1804"/>
                </a:lnTo>
                <a:lnTo>
                  <a:pt x="4505" y="1804"/>
                </a:lnTo>
                <a:lnTo>
                  <a:pt x="4505" y="1802"/>
                </a:lnTo>
                <a:lnTo>
                  <a:pt x="4507" y="1781"/>
                </a:lnTo>
                <a:lnTo>
                  <a:pt x="4534" y="1783"/>
                </a:lnTo>
                <a:lnTo>
                  <a:pt x="4551" y="1783"/>
                </a:lnTo>
                <a:lnTo>
                  <a:pt x="4578" y="1785"/>
                </a:lnTo>
                <a:lnTo>
                  <a:pt x="4626" y="1787"/>
                </a:lnTo>
                <a:lnTo>
                  <a:pt x="4628" y="1787"/>
                </a:lnTo>
                <a:lnTo>
                  <a:pt x="4628" y="1789"/>
                </a:lnTo>
                <a:lnTo>
                  <a:pt x="4626" y="1795"/>
                </a:lnTo>
                <a:lnTo>
                  <a:pt x="4624" y="1810"/>
                </a:lnTo>
                <a:lnTo>
                  <a:pt x="4624" y="1814"/>
                </a:lnTo>
                <a:lnTo>
                  <a:pt x="4626" y="1814"/>
                </a:lnTo>
                <a:lnTo>
                  <a:pt x="4628" y="1814"/>
                </a:lnTo>
                <a:lnTo>
                  <a:pt x="4639" y="1816"/>
                </a:lnTo>
                <a:lnTo>
                  <a:pt x="4655" y="1818"/>
                </a:lnTo>
                <a:lnTo>
                  <a:pt x="4685" y="1823"/>
                </a:lnTo>
                <a:lnTo>
                  <a:pt x="4714" y="1829"/>
                </a:lnTo>
                <a:lnTo>
                  <a:pt x="4716" y="1829"/>
                </a:lnTo>
                <a:lnTo>
                  <a:pt x="4732" y="1833"/>
                </a:lnTo>
                <a:lnTo>
                  <a:pt x="4733" y="1833"/>
                </a:lnTo>
                <a:lnTo>
                  <a:pt x="4745" y="1837"/>
                </a:lnTo>
                <a:lnTo>
                  <a:pt x="4764" y="1841"/>
                </a:lnTo>
                <a:lnTo>
                  <a:pt x="4772" y="1843"/>
                </a:lnTo>
                <a:lnTo>
                  <a:pt x="4841" y="1856"/>
                </a:lnTo>
                <a:lnTo>
                  <a:pt x="4866" y="1862"/>
                </a:lnTo>
                <a:lnTo>
                  <a:pt x="4920" y="1877"/>
                </a:lnTo>
                <a:lnTo>
                  <a:pt x="4924" y="1879"/>
                </a:lnTo>
                <a:lnTo>
                  <a:pt x="4927" y="1879"/>
                </a:lnTo>
                <a:lnTo>
                  <a:pt x="4931" y="1881"/>
                </a:lnTo>
                <a:lnTo>
                  <a:pt x="4935" y="1883"/>
                </a:lnTo>
                <a:lnTo>
                  <a:pt x="4939" y="1883"/>
                </a:lnTo>
                <a:lnTo>
                  <a:pt x="4941" y="1885"/>
                </a:lnTo>
                <a:lnTo>
                  <a:pt x="4945" y="1887"/>
                </a:lnTo>
                <a:lnTo>
                  <a:pt x="4949" y="1889"/>
                </a:lnTo>
                <a:lnTo>
                  <a:pt x="4952" y="1891"/>
                </a:lnTo>
                <a:lnTo>
                  <a:pt x="4956" y="1893"/>
                </a:lnTo>
                <a:lnTo>
                  <a:pt x="4958" y="1893"/>
                </a:lnTo>
                <a:lnTo>
                  <a:pt x="4960" y="1895"/>
                </a:lnTo>
                <a:lnTo>
                  <a:pt x="4962" y="1896"/>
                </a:lnTo>
                <a:lnTo>
                  <a:pt x="4966" y="1898"/>
                </a:lnTo>
                <a:lnTo>
                  <a:pt x="4972" y="1900"/>
                </a:lnTo>
                <a:lnTo>
                  <a:pt x="4973" y="1902"/>
                </a:lnTo>
                <a:lnTo>
                  <a:pt x="4975" y="1904"/>
                </a:lnTo>
                <a:lnTo>
                  <a:pt x="4979" y="1906"/>
                </a:lnTo>
                <a:lnTo>
                  <a:pt x="4981" y="1908"/>
                </a:lnTo>
                <a:lnTo>
                  <a:pt x="4983" y="1910"/>
                </a:lnTo>
                <a:lnTo>
                  <a:pt x="4987" y="1910"/>
                </a:lnTo>
                <a:lnTo>
                  <a:pt x="4989" y="1912"/>
                </a:lnTo>
                <a:lnTo>
                  <a:pt x="4991" y="1914"/>
                </a:lnTo>
                <a:lnTo>
                  <a:pt x="4995" y="1916"/>
                </a:lnTo>
                <a:lnTo>
                  <a:pt x="4997" y="1918"/>
                </a:lnTo>
                <a:lnTo>
                  <a:pt x="4998" y="1921"/>
                </a:lnTo>
                <a:lnTo>
                  <a:pt x="5000" y="1921"/>
                </a:lnTo>
                <a:lnTo>
                  <a:pt x="5004" y="1925"/>
                </a:lnTo>
                <a:lnTo>
                  <a:pt x="5006" y="1929"/>
                </a:lnTo>
                <a:lnTo>
                  <a:pt x="5010" y="1933"/>
                </a:lnTo>
                <a:lnTo>
                  <a:pt x="5014" y="1937"/>
                </a:lnTo>
                <a:lnTo>
                  <a:pt x="5018" y="1941"/>
                </a:lnTo>
                <a:lnTo>
                  <a:pt x="5021" y="1944"/>
                </a:lnTo>
                <a:lnTo>
                  <a:pt x="5023" y="1948"/>
                </a:lnTo>
                <a:lnTo>
                  <a:pt x="5027" y="1952"/>
                </a:lnTo>
                <a:lnTo>
                  <a:pt x="5031" y="1956"/>
                </a:lnTo>
                <a:lnTo>
                  <a:pt x="5033" y="1960"/>
                </a:lnTo>
                <a:lnTo>
                  <a:pt x="5037" y="1964"/>
                </a:lnTo>
                <a:lnTo>
                  <a:pt x="5039" y="1967"/>
                </a:lnTo>
                <a:lnTo>
                  <a:pt x="5039" y="1969"/>
                </a:lnTo>
                <a:lnTo>
                  <a:pt x="5041" y="1969"/>
                </a:lnTo>
                <a:lnTo>
                  <a:pt x="5041" y="1971"/>
                </a:lnTo>
                <a:lnTo>
                  <a:pt x="5043" y="1973"/>
                </a:lnTo>
                <a:lnTo>
                  <a:pt x="5043" y="1975"/>
                </a:lnTo>
                <a:lnTo>
                  <a:pt x="5056" y="1998"/>
                </a:lnTo>
                <a:lnTo>
                  <a:pt x="5056" y="2000"/>
                </a:lnTo>
                <a:lnTo>
                  <a:pt x="5058" y="2004"/>
                </a:lnTo>
                <a:lnTo>
                  <a:pt x="5079" y="2035"/>
                </a:lnTo>
                <a:lnTo>
                  <a:pt x="5081" y="2038"/>
                </a:lnTo>
                <a:lnTo>
                  <a:pt x="5098" y="2063"/>
                </a:lnTo>
                <a:lnTo>
                  <a:pt x="5100" y="2063"/>
                </a:lnTo>
                <a:lnTo>
                  <a:pt x="5100" y="2065"/>
                </a:lnTo>
                <a:lnTo>
                  <a:pt x="5102" y="2067"/>
                </a:lnTo>
                <a:lnTo>
                  <a:pt x="5102" y="2069"/>
                </a:lnTo>
                <a:lnTo>
                  <a:pt x="5104" y="2071"/>
                </a:lnTo>
                <a:lnTo>
                  <a:pt x="5104" y="2073"/>
                </a:lnTo>
                <a:lnTo>
                  <a:pt x="5106" y="2077"/>
                </a:lnTo>
                <a:lnTo>
                  <a:pt x="5106" y="2079"/>
                </a:lnTo>
                <a:lnTo>
                  <a:pt x="5108" y="2079"/>
                </a:lnTo>
                <a:lnTo>
                  <a:pt x="5108" y="2081"/>
                </a:lnTo>
                <a:lnTo>
                  <a:pt x="5108" y="2083"/>
                </a:lnTo>
                <a:lnTo>
                  <a:pt x="5108" y="2085"/>
                </a:lnTo>
                <a:lnTo>
                  <a:pt x="5108" y="2086"/>
                </a:lnTo>
                <a:lnTo>
                  <a:pt x="5108" y="2088"/>
                </a:lnTo>
                <a:lnTo>
                  <a:pt x="5108" y="2092"/>
                </a:lnTo>
                <a:lnTo>
                  <a:pt x="5108" y="2111"/>
                </a:lnTo>
                <a:lnTo>
                  <a:pt x="5104" y="2131"/>
                </a:lnTo>
                <a:lnTo>
                  <a:pt x="5102" y="2133"/>
                </a:lnTo>
                <a:lnTo>
                  <a:pt x="5102" y="2134"/>
                </a:lnTo>
                <a:lnTo>
                  <a:pt x="5102" y="2136"/>
                </a:lnTo>
                <a:lnTo>
                  <a:pt x="5102" y="2138"/>
                </a:lnTo>
                <a:lnTo>
                  <a:pt x="5100" y="2140"/>
                </a:lnTo>
                <a:lnTo>
                  <a:pt x="5100" y="2142"/>
                </a:lnTo>
                <a:lnTo>
                  <a:pt x="5100" y="2144"/>
                </a:lnTo>
                <a:lnTo>
                  <a:pt x="5098" y="2146"/>
                </a:lnTo>
                <a:lnTo>
                  <a:pt x="5098" y="2148"/>
                </a:lnTo>
                <a:lnTo>
                  <a:pt x="5096" y="2150"/>
                </a:lnTo>
                <a:lnTo>
                  <a:pt x="5096" y="2152"/>
                </a:lnTo>
                <a:lnTo>
                  <a:pt x="5094" y="2154"/>
                </a:lnTo>
                <a:lnTo>
                  <a:pt x="5093" y="2158"/>
                </a:lnTo>
                <a:lnTo>
                  <a:pt x="5093" y="2159"/>
                </a:lnTo>
                <a:lnTo>
                  <a:pt x="5091" y="2161"/>
                </a:lnTo>
                <a:lnTo>
                  <a:pt x="5089" y="2163"/>
                </a:lnTo>
                <a:lnTo>
                  <a:pt x="5089" y="2165"/>
                </a:lnTo>
                <a:lnTo>
                  <a:pt x="5087" y="2165"/>
                </a:lnTo>
                <a:lnTo>
                  <a:pt x="5087" y="2167"/>
                </a:lnTo>
                <a:lnTo>
                  <a:pt x="5085" y="2169"/>
                </a:lnTo>
                <a:lnTo>
                  <a:pt x="5083" y="2171"/>
                </a:lnTo>
                <a:lnTo>
                  <a:pt x="5081" y="2173"/>
                </a:lnTo>
                <a:lnTo>
                  <a:pt x="5081" y="2175"/>
                </a:lnTo>
                <a:lnTo>
                  <a:pt x="5079" y="2175"/>
                </a:lnTo>
                <a:lnTo>
                  <a:pt x="5077" y="2177"/>
                </a:lnTo>
                <a:lnTo>
                  <a:pt x="5075" y="2179"/>
                </a:lnTo>
                <a:lnTo>
                  <a:pt x="5073" y="2181"/>
                </a:lnTo>
                <a:lnTo>
                  <a:pt x="5071" y="2181"/>
                </a:lnTo>
                <a:lnTo>
                  <a:pt x="5070" y="2182"/>
                </a:lnTo>
                <a:lnTo>
                  <a:pt x="5068" y="2182"/>
                </a:lnTo>
                <a:lnTo>
                  <a:pt x="5068" y="2184"/>
                </a:lnTo>
                <a:lnTo>
                  <a:pt x="5066" y="2184"/>
                </a:lnTo>
                <a:lnTo>
                  <a:pt x="5064" y="2186"/>
                </a:lnTo>
                <a:lnTo>
                  <a:pt x="5045" y="2202"/>
                </a:lnTo>
                <a:lnTo>
                  <a:pt x="5041" y="2206"/>
                </a:lnTo>
                <a:lnTo>
                  <a:pt x="5039" y="2206"/>
                </a:lnTo>
                <a:lnTo>
                  <a:pt x="5037" y="2207"/>
                </a:lnTo>
                <a:lnTo>
                  <a:pt x="5037" y="2209"/>
                </a:lnTo>
                <a:lnTo>
                  <a:pt x="5035" y="2209"/>
                </a:lnTo>
                <a:lnTo>
                  <a:pt x="5035" y="2211"/>
                </a:lnTo>
                <a:lnTo>
                  <a:pt x="5033" y="2213"/>
                </a:lnTo>
                <a:lnTo>
                  <a:pt x="5031" y="2215"/>
                </a:lnTo>
                <a:lnTo>
                  <a:pt x="5031" y="2217"/>
                </a:lnTo>
                <a:lnTo>
                  <a:pt x="5029" y="2217"/>
                </a:lnTo>
                <a:lnTo>
                  <a:pt x="5027" y="2219"/>
                </a:lnTo>
                <a:lnTo>
                  <a:pt x="5027" y="2221"/>
                </a:lnTo>
                <a:lnTo>
                  <a:pt x="5025" y="2223"/>
                </a:lnTo>
                <a:lnTo>
                  <a:pt x="5023" y="2225"/>
                </a:lnTo>
                <a:lnTo>
                  <a:pt x="5023" y="2227"/>
                </a:lnTo>
                <a:lnTo>
                  <a:pt x="5021" y="2229"/>
                </a:lnTo>
                <a:lnTo>
                  <a:pt x="5021" y="2230"/>
                </a:lnTo>
                <a:lnTo>
                  <a:pt x="5020" y="2232"/>
                </a:lnTo>
                <a:lnTo>
                  <a:pt x="5020" y="2234"/>
                </a:lnTo>
                <a:lnTo>
                  <a:pt x="5018" y="2236"/>
                </a:lnTo>
                <a:lnTo>
                  <a:pt x="5018" y="2238"/>
                </a:lnTo>
                <a:lnTo>
                  <a:pt x="5016" y="2240"/>
                </a:lnTo>
                <a:lnTo>
                  <a:pt x="5016" y="2242"/>
                </a:lnTo>
                <a:lnTo>
                  <a:pt x="5016" y="2244"/>
                </a:lnTo>
                <a:lnTo>
                  <a:pt x="5014" y="2246"/>
                </a:lnTo>
                <a:lnTo>
                  <a:pt x="5014" y="2248"/>
                </a:lnTo>
                <a:lnTo>
                  <a:pt x="5012" y="2250"/>
                </a:lnTo>
                <a:lnTo>
                  <a:pt x="5012" y="2254"/>
                </a:lnTo>
                <a:lnTo>
                  <a:pt x="5012" y="2255"/>
                </a:lnTo>
                <a:lnTo>
                  <a:pt x="5012" y="2257"/>
                </a:lnTo>
                <a:lnTo>
                  <a:pt x="5010" y="2259"/>
                </a:lnTo>
                <a:lnTo>
                  <a:pt x="5010" y="2261"/>
                </a:lnTo>
                <a:lnTo>
                  <a:pt x="5010" y="2263"/>
                </a:lnTo>
                <a:lnTo>
                  <a:pt x="5008" y="2267"/>
                </a:lnTo>
                <a:lnTo>
                  <a:pt x="5000" y="2305"/>
                </a:lnTo>
                <a:lnTo>
                  <a:pt x="5000" y="2307"/>
                </a:lnTo>
                <a:lnTo>
                  <a:pt x="5000" y="2311"/>
                </a:lnTo>
                <a:lnTo>
                  <a:pt x="4998" y="2328"/>
                </a:lnTo>
                <a:lnTo>
                  <a:pt x="4998" y="2330"/>
                </a:lnTo>
                <a:lnTo>
                  <a:pt x="4998" y="2332"/>
                </a:lnTo>
                <a:lnTo>
                  <a:pt x="4998" y="2346"/>
                </a:lnTo>
                <a:lnTo>
                  <a:pt x="4998" y="2351"/>
                </a:lnTo>
                <a:lnTo>
                  <a:pt x="4998" y="2361"/>
                </a:lnTo>
                <a:lnTo>
                  <a:pt x="5002" y="2361"/>
                </a:lnTo>
                <a:lnTo>
                  <a:pt x="5002" y="2363"/>
                </a:lnTo>
                <a:lnTo>
                  <a:pt x="5004" y="2363"/>
                </a:lnTo>
                <a:lnTo>
                  <a:pt x="5006" y="2363"/>
                </a:lnTo>
                <a:lnTo>
                  <a:pt x="5008" y="2363"/>
                </a:lnTo>
                <a:lnTo>
                  <a:pt x="5010" y="2365"/>
                </a:lnTo>
                <a:lnTo>
                  <a:pt x="5012" y="2359"/>
                </a:lnTo>
                <a:lnTo>
                  <a:pt x="5016" y="2363"/>
                </a:lnTo>
                <a:lnTo>
                  <a:pt x="5031" y="2371"/>
                </a:lnTo>
                <a:lnTo>
                  <a:pt x="5025" y="2392"/>
                </a:lnTo>
                <a:lnTo>
                  <a:pt x="5025" y="2394"/>
                </a:lnTo>
                <a:lnTo>
                  <a:pt x="5025" y="2398"/>
                </a:lnTo>
                <a:lnTo>
                  <a:pt x="5023" y="2403"/>
                </a:lnTo>
                <a:lnTo>
                  <a:pt x="5023" y="2405"/>
                </a:lnTo>
                <a:lnTo>
                  <a:pt x="5021" y="2409"/>
                </a:lnTo>
                <a:lnTo>
                  <a:pt x="5021" y="2413"/>
                </a:lnTo>
                <a:lnTo>
                  <a:pt x="5014" y="2444"/>
                </a:lnTo>
                <a:lnTo>
                  <a:pt x="5012" y="2444"/>
                </a:lnTo>
                <a:lnTo>
                  <a:pt x="5010" y="2444"/>
                </a:lnTo>
                <a:lnTo>
                  <a:pt x="5010" y="2445"/>
                </a:lnTo>
                <a:lnTo>
                  <a:pt x="5012" y="2459"/>
                </a:lnTo>
                <a:lnTo>
                  <a:pt x="5000" y="2497"/>
                </a:lnTo>
                <a:lnTo>
                  <a:pt x="5000" y="2499"/>
                </a:lnTo>
                <a:lnTo>
                  <a:pt x="4993" y="2515"/>
                </a:lnTo>
                <a:lnTo>
                  <a:pt x="4975" y="2563"/>
                </a:lnTo>
                <a:lnTo>
                  <a:pt x="4962" y="2595"/>
                </a:lnTo>
                <a:lnTo>
                  <a:pt x="4960" y="2605"/>
                </a:lnTo>
                <a:lnTo>
                  <a:pt x="4958" y="2613"/>
                </a:lnTo>
                <a:lnTo>
                  <a:pt x="4956" y="2622"/>
                </a:lnTo>
                <a:lnTo>
                  <a:pt x="4954" y="2624"/>
                </a:lnTo>
                <a:lnTo>
                  <a:pt x="4956" y="2626"/>
                </a:lnTo>
                <a:lnTo>
                  <a:pt x="4960" y="2630"/>
                </a:lnTo>
                <a:lnTo>
                  <a:pt x="4960" y="2632"/>
                </a:lnTo>
                <a:lnTo>
                  <a:pt x="4945" y="2641"/>
                </a:lnTo>
                <a:lnTo>
                  <a:pt x="4929" y="2655"/>
                </a:lnTo>
                <a:lnTo>
                  <a:pt x="4924" y="2659"/>
                </a:lnTo>
                <a:lnTo>
                  <a:pt x="4897" y="2678"/>
                </a:lnTo>
                <a:lnTo>
                  <a:pt x="4885" y="2685"/>
                </a:lnTo>
                <a:lnTo>
                  <a:pt x="4885" y="2687"/>
                </a:lnTo>
                <a:lnTo>
                  <a:pt x="4876" y="2693"/>
                </a:lnTo>
                <a:lnTo>
                  <a:pt x="4872" y="2695"/>
                </a:lnTo>
                <a:lnTo>
                  <a:pt x="4870" y="2695"/>
                </a:lnTo>
                <a:lnTo>
                  <a:pt x="4841" y="2695"/>
                </a:lnTo>
                <a:lnTo>
                  <a:pt x="4787" y="2691"/>
                </a:lnTo>
                <a:lnTo>
                  <a:pt x="4760" y="2687"/>
                </a:lnTo>
                <a:lnTo>
                  <a:pt x="4732" y="2676"/>
                </a:lnTo>
                <a:lnTo>
                  <a:pt x="4710" y="2668"/>
                </a:lnTo>
                <a:lnTo>
                  <a:pt x="4705" y="2668"/>
                </a:lnTo>
                <a:lnTo>
                  <a:pt x="4689" y="2664"/>
                </a:lnTo>
                <a:lnTo>
                  <a:pt x="4685" y="2664"/>
                </a:lnTo>
                <a:lnTo>
                  <a:pt x="4643" y="2661"/>
                </a:lnTo>
                <a:lnTo>
                  <a:pt x="4540" y="2662"/>
                </a:lnTo>
                <a:lnTo>
                  <a:pt x="4530" y="2662"/>
                </a:lnTo>
                <a:lnTo>
                  <a:pt x="4518" y="2661"/>
                </a:lnTo>
                <a:lnTo>
                  <a:pt x="4488" y="2651"/>
                </a:lnTo>
                <a:lnTo>
                  <a:pt x="4486" y="2651"/>
                </a:lnTo>
                <a:lnTo>
                  <a:pt x="4486" y="2649"/>
                </a:lnTo>
                <a:lnTo>
                  <a:pt x="4484" y="2649"/>
                </a:lnTo>
                <a:lnTo>
                  <a:pt x="4482" y="2649"/>
                </a:lnTo>
                <a:lnTo>
                  <a:pt x="4480" y="2649"/>
                </a:lnTo>
                <a:lnTo>
                  <a:pt x="4478" y="2649"/>
                </a:lnTo>
                <a:lnTo>
                  <a:pt x="4476" y="2649"/>
                </a:lnTo>
                <a:lnTo>
                  <a:pt x="4474" y="2649"/>
                </a:lnTo>
                <a:lnTo>
                  <a:pt x="4430" y="2653"/>
                </a:lnTo>
                <a:lnTo>
                  <a:pt x="4430" y="2641"/>
                </a:lnTo>
                <a:lnTo>
                  <a:pt x="4432" y="2636"/>
                </a:lnTo>
                <a:lnTo>
                  <a:pt x="4432" y="2626"/>
                </a:lnTo>
                <a:lnTo>
                  <a:pt x="4432" y="2624"/>
                </a:lnTo>
                <a:lnTo>
                  <a:pt x="4430" y="2624"/>
                </a:lnTo>
                <a:lnTo>
                  <a:pt x="4430" y="2622"/>
                </a:lnTo>
                <a:lnTo>
                  <a:pt x="4428" y="2622"/>
                </a:lnTo>
                <a:lnTo>
                  <a:pt x="4428" y="2620"/>
                </a:lnTo>
                <a:lnTo>
                  <a:pt x="4426" y="2620"/>
                </a:lnTo>
                <a:lnTo>
                  <a:pt x="4424" y="2618"/>
                </a:lnTo>
                <a:lnTo>
                  <a:pt x="4422" y="2618"/>
                </a:lnTo>
                <a:lnTo>
                  <a:pt x="4420" y="2616"/>
                </a:lnTo>
                <a:lnTo>
                  <a:pt x="4419" y="2616"/>
                </a:lnTo>
                <a:lnTo>
                  <a:pt x="4417" y="2614"/>
                </a:lnTo>
                <a:lnTo>
                  <a:pt x="4415" y="2614"/>
                </a:lnTo>
                <a:lnTo>
                  <a:pt x="4413" y="2613"/>
                </a:lnTo>
                <a:lnTo>
                  <a:pt x="4411" y="2613"/>
                </a:lnTo>
                <a:lnTo>
                  <a:pt x="4409" y="2613"/>
                </a:lnTo>
                <a:lnTo>
                  <a:pt x="4409" y="2611"/>
                </a:lnTo>
                <a:lnTo>
                  <a:pt x="4407" y="2611"/>
                </a:lnTo>
                <a:lnTo>
                  <a:pt x="4405" y="2611"/>
                </a:lnTo>
                <a:lnTo>
                  <a:pt x="4403" y="2611"/>
                </a:lnTo>
                <a:lnTo>
                  <a:pt x="4401" y="2611"/>
                </a:lnTo>
                <a:lnTo>
                  <a:pt x="4386" y="2609"/>
                </a:lnTo>
                <a:lnTo>
                  <a:pt x="4384" y="2609"/>
                </a:lnTo>
                <a:lnTo>
                  <a:pt x="4382" y="2609"/>
                </a:lnTo>
                <a:lnTo>
                  <a:pt x="4380" y="2611"/>
                </a:lnTo>
                <a:lnTo>
                  <a:pt x="4378" y="2611"/>
                </a:lnTo>
                <a:lnTo>
                  <a:pt x="4378" y="2613"/>
                </a:lnTo>
                <a:lnTo>
                  <a:pt x="4371" y="2616"/>
                </a:lnTo>
                <a:lnTo>
                  <a:pt x="4367" y="2616"/>
                </a:lnTo>
                <a:lnTo>
                  <a:pt x="4365" y="2620"/>
                </a:lnTo>
                <a:lnTo>
                  <a:pt x="4367" y="2591"/>
                </a:lnTo>
                <a:lnTo>
                  <a:pt x="4340" y="2563"/>
                </a:lnTo>
                <a:lnTo>
                  <a:pt x="4328" y="2551"/>
                </a:lnTo>
                <a:lnTo>
                  <a:pt x="4338" y="2543"/>
                </a:lnTo>
                <a:lnTo>
                  <a:pt x="4332" y="2538"/>
                </a:lnTo>
                <a:lnTo>
                  <a:pt x="4323" y="2545"/>
                </a:lnTo>
                <a:lnTo>
                  <a:pt x="4286" y="2505"/>
                </a:lnTo>
                <a:lnTo>
                  <a:pt x="4290" y="2499"/>
                </a:lnTo>
                <a:lnTo>
                  <a:pt x="4292" y="2495"/>
                </a:lnTo>
                <a:lnTo>
                  <a:pt x="4284" y="2490"/>
                </a:lnTo>
                <a:lnTo>
                  <a:pt x="4280" y="2488"/>
                </a:lnTo>
                <a:lnTo>
                  <a:pt x="4278" y="2486"/>
                </a:lnTo>
                <a:lnTo>
                  <a:pt x="4275" y="2486"/>
                </a:lnTo>
                <a:lnTo>
                  <a:pt x="4271" y="2484"/>
                </a:lnTo>
                <a:lnTo>
                  <a:pt x="4269" y="2482"/>
                </a:lnTo>
                <a:lnTo>
                  <a:pt x="4265" y="2480"/>
                </a:lnTo>
                <a:lnTo>
                  <a:pt x="4259" y="2478"/>
                </a:lnTo>
                <a:lnTo>
                  <a:pt x="4255" y="2476"/>
                </a:lnTo>
                <a:lnTo>
                  <a:pt x="4251" y="2476"/>
                </a:lnTo>
                <a:lnTo>
                  <a:pt x="4248" y="2474"/>
                </a:lnTo>
                <a:lnTo>
                  <a:pt x="4246" y="2472"/>
                </a:lnTo>
                <a:lnTo>
                  <a:pt x="4240" y="2472"/>
                </a:lnTo>
                <a:lnTo>
                  <a:pt x="4236" y="2470"/>
                </a:lnTo>
                <a:lnTo>
                  <a:pt x="4230" y="2469"/>
                </a:lnTo>
                <a:lnTo>
                  <a:pt x="4226" y="2469"/>
                </a:lnTo>
                <a:lnTo>
                  <a:pt x="4223" y="2467"/>
                </a:lnTo>
                <a:lnTo>
                  <a:pt x="4217" y="2467"/>
                </a:lnTo>
                <a:lnTo>
                  <a:pt x="4209" y="2465"/>
                </a:lnTo>
                <a:lnTo>
                  <a:pt x="4205" y="2465"/>
                </a:lnTo>
                <a:lnTo>
                  <a:pt x="4200" y="2463"/>
                </a:lnTo>
                <a:lnTo>
                  <a:pt x="4196" y="2463"/>
                </a:lnTo>
                <a:lnTo>
                  <a:pt x="4190" y="2463"/>
                </a:lnTo>
                <a:lnTo>
                  <a:pt x="4186" y="2463"/>
                </a:lnTo>
                <a:lnTo>
                  <a:pt x="4182" y="2461"/>
                </a:lnTo>
                <a:lnTo>
                  <a:pt x="4177" y="2461"/>
                </a:lnTo>
                <a:lnTo>
                  <a:pt x="4173" y="2461"/>
                </a:lnTo>
                <a:lnTo>
                  <a:pt x="4167" y="2461"/>
                </a:lnTo>
                <a:lnTo>
                  <a:pt x="4161" y="2461"/>
                </a:lnTo>
                <a:lnTo>
                  <a:pt x="4157" y="2461"/>
                </a:lnTo>
                <a:lnTo>
                  <a:pt x="4152" y="2461"/>
                </a:lnTo>
                <a:lnTo>
                  <a:pt x="4150" y="2461"/>
                </a:lnTo>
                <a:lnTo>
                  <a:pt x="4148" y="2461"/>
                </a:lnTo>
                <a:lnTo>
                  <a:pt x="4142" y="2463"/>
                </a:lnTo>
                <a:lnTo>
                  <a:pt x="4129" y="2463"/>
                </a:lnTo>
                <a:lnTo>
                  <a:pt x="4127" y="2463"/>
                </a:lnTo>
                <a:lnTo>
                  <a:pt x="4123" y="2463"/>
                </a:lnTo>
                <a:lnTo>
                  <a:pt x="4113" y="2465"/>
                </a:lnTo>
                <a:lnTo>
                  <a:pt x="4098" y="2465"/>
                </a:lnTo>
                <a:lnTo>
                  <a:pt x="4088" y="2465"/>
                </a:lnTo>
                <a:lnTo>
                  <a:pt x="4086" y="2465"/>
                </a:lnTo>
                <a:lnTo>
                  <a:pt x="4084" y="2465"/>
                </a:lnTo>
                <a:lnTo>
                  <a:pt x="4082" y="2465"/>
                </a:lnTo>
                <a:lnTo>
                  <a:pt x="4081" y="2465"/>
                </a:lnTo>
                <a:lnTo>
                  <a:pt x="4079" y="2465"/>
                </a:lnTo>
                <a:lnTo>
                  <a:pt x="4075" y="2465"/>
                </a:lnTo>
                <a:lnTo>
                  <a:pt x="4073" y="2465"/>
                </a:lnTo>
                <a:lnTo>
                  <a:pt x="4071" y="2465"/>
                </a:lnTo>
                <a:lnTo>
                  <a:pt x="4069" y="2465"/>
                </a:lnTo>
                <a:lnTo>
                  <a:pt x="4067" y="2465"/>
                </a:lnTo>
                <a:lnTo>
                  <a:pt x="4065" y="2463"/>
                </a:lnTo>
                <a:lnTo>
                  <a:pt x="4063" y="2463"/>
                </a:lnTo>
                <a:lnTo>
                  <a:pt x="4061" y="2463"/>
                </a:lnTo>
                <a:lnTo>
                  <a:pt x="4059" y="2463"/>
                </a:lnTo>
                <a:lnTo>
                  <a:pt x="4054" y="2461"/>
                </a:lnTo>
                <a:lnTo>
                  <a:pt x="4050" y="2459"/>
                </a:lnTo>
                <a:lnTo>
                  <a:pt x="4046" y="2457"/>
                </a:lnTo>
                <a:lnTo>
                  <a:pt x="4044" y="2457"/>
                </a:lnTo>
                <a:lnTo>
                  <a:pt x="4042" y="2457"/>
                </a:lnTo>
                <a:lnTo>
                  <a:pt x="4040" y="2455"/>
                </a:lnTo>
                <a:lnTo>
                  <a:pt x="4034" y="2453"/>
                </a:lnTo>
                <a:lnTo>
                  <a:pt x="4031" y="2451"/>
                </a:lnTo>
                <a:lnTo>
                  <a:pt x="4027" y="2449"/>
                </a:lnTo>
                <a:lnTo>
                  <a:pt x="4021" y="2449"/>
                </a:lnTo>
                <a:lnTo>
                  <a:pt x="4019" y="2447"/>
                </a:lnTo>
                <a:lnTo>
                  <a:pt x="4017" y="2447"/>
                </a:lnTo>
                <a:lnTo>
                  <a:pt x="4015" y="2447"/>
                </a:lnTo>
                <a:lnTo>
                  <a:pt x="4015" y="2445"/>
                </a:lnTo>
                <a:lnTo>
                  <a:pt x="4011" y="2445"/>
                </a:lnTo>
                <a:lnTo>
                  <a:pt x="4009" y="2445"/>
                </a:lnTo>
                <a:lnTo>
                  <a:pt x="4006" y="2444"/>
                </a:lnTo>
                <a:lnTo>
                  <a:pt x="4004" y="2444"/>
                </a:lnTo>
                <a:lnTo>
                  <a:pt x="4002" y="2444"/>
                </a:lnTo>
                <a:lnTo>
                  <a:pt x="4000" y="2444"/>
                </a:lnTo>
                <a:lnTo>
                  <a:pt x="3998" y="2444"/>
                </a:lnTo>
                <a:lnTo>
                  <a:pt x="3996" y="2442"/>
                </a:lnTo>
                <a:lnTo>
                  <a:pt x="3994" y="2442"/>
                </a:lnTo>
                <a:lnTo>
                  <a:pt x="3990" y="2442"/>
                </a:lnTo>
                <a:lnTo>
                  <a:pt x="3988" y="2442"/>
                </a:lnTo>
                <a:lnTo>
                  <a:pt x="3985" y="2442"/>
                </a:lnTo>
                <a:lnTo>
                  <a:pt x="3981" y="2442"/>
                </a:lnTo>
                <a:lnTo>
                  <a:pt x="3979" y="2442"/>
                </a:lnTo>
                <a:lnTo>
                  <a:pt x="3967" y="2442"/>
                </a:lnTo>
                <a:lnTo>
                  <a:pt x="3961" y="2442"/>
                </a:lnTo>
                <a:lnTo>
                  <a:pt x="3960" y="2442"/>
                </a:lnTo>
                <a:lnTo>
                  <a:pt x="3958" y="2442"/>
                </a:lnTo>
                <a:lnTo>
                  <a:pt x="3956" y="2442"/>
                </a:lnTo>
                <a:lnTo>
                  <a:pt x="3954" y="2442"/>
                </a:lnTo>
                <a:lnTo>
                  <a:pt x="3952" y="2442"/>
                </a:lnTo>
                <a:lnTo>
                  <a:pt x="3948" y="2442"/>
                </a:lnTo>
                <a:lnTo>
                  <a:pt x="3946" y="2442"/>
                </a:lnTo>
                <a:lnTo>
                  <a:pt x="3944" y="2444"/>
                </a:lnTo>
                <a:lnTo>
                  <a:pt x="3942" y="2444"/>
                </a:lnTo>
                <a:lnTo>
                  <a:pt x="3937" y="2444"/>
                </a:lnTo>
                <a:lnTo>
                  <a:pt x="3935" y="2444"/>
                </a:lnTo>
                <a:lnTo>
                  <a:pt x="3931" y="2444"/>
                </a:lnTo>
                <a:lnTo>
                  <a:pt x="3929" y="2444"/>
                </a:lnTo>
                <a:lnTo>
                  <a:pt x="3927" y="2444"/>
                </a:lnTo>
                <a:lnTo>
                  <a:pt x="3923" y="2442"/>
                </a:lnTo>
                <a:lnTo>
                  <a:pt x="3921" y="2442"/>
                </a:lnTo>
                <a:lnTo>
                  <a:pt x="3913" y="2442"/>
                </a:lnTo>
                <a:lnTo>
                  <a:pt x="3910" y="2442"/>
                </a:lnTo>
                <a:lnTo>
                  <a:pt x="3908" y="2442"/>
                </a:lnTo>
                <a:lnTo>
                  <a:pt x="3902" y="2440"/>
                </a:lnTo>
                <a:lnTo>
                  <a:pt x="3900" y="2440"/>
                </a:lnTo>
                <a:lnTo>
                  <a:pt x="3898" y="2440"/>
                </a:lnTo>
                <a:lnTo>
                  <a:pt x="3896" y="2438"/>
                </a:lnTo>
                <a:lnTo>
                  <a:pt x="3892" y="2438"/>
                </a:lnTo>
                <a:lnTo>
                  <a:pt x="3887" y="2436"/>
                </a:lnTo>
                <a:lnTo>
                  <a:pt x="3883" y="2436"/>
                </a:lnTo>
                <a:lnTo>
                  <a:pt x="3879" y="2434"/>
                </a:lnTo>
                <a:lnTo>
                  <a:pt x="3877" y="2434"/>
                </a:lnTo>
                <a:lnTo>
                  <a:pt x="3875" y="2432"/>
                </a:lnTo>
                <a:lnTo>
                  <a:pt x="3873" y="2432"/>
                </a:lnTo>
                <a:lnTo>
                  <a:pt x="3871" y="2432"/>
                </a:lnTo>
                <a:lnTo>
                  <a:pt x="3869" y="2432"/>
                </a:lnTo>
                <a:lnTo>
                  <a:pt x="3869" y="2430"/>
                </a:lnTo>
                <a:lnTo>
                  <a:pt x="3867" y="2430"/>
                </a:lnTo>
                <a:lnTo>
                  <a:pt x="3865" y="2428"/>
                </a:lnTo>
                <a:lnTo>
                  <a:pt x="3864" y="2428"/>
                </a:lnTo>
                <a:lnTo>
                  <a:pt x="3862" y="2426"/>
                </a:lnTo>
                <a:lnTo>
                  <a:pt x="3860" y="2426"/>
                </a:lnTo>
                <a:lnTo>
                  <a:pt x="3858" y="2424"/>
                </a:lnTo>
                <a:lnTo>
                  <a:pt x="3856" y="2424"/>
                </a:lnTo>
                <a:lnTo>
                  <a:pt x="3856" y="2422"/>
                </a:lnTo>
                <a:lnTo>
                  <a:pt x="3854" y="2422"/>
                </a:lnTo>
                <a:lnTo>
                  <a:pt x="3850" y="2419"/>
                </a:lnTo>
                <a:lnTo>
                  <a:pt x="3846" y="2417"/>
                </a:lnTo>
                <a:lnTo>
                  <a:pt x="3844" y="2415"/>
                </a:lnTo>
                <a:lnTo>
                  <a:pt x="3841" y="2413"/>
                </a:lnTo>
                <a:lnTo>
                  <a:pt x="3837" y="2409"/>
                </a:lnTo>
                <a:lnTo>
                  <a:pt x="3833" y="2407"/>
                </a:lnTo>
                <a:lnTo>
                  <a:pt x="3831" y="2405"/>
                </a:lnTo>
                <a:lnTo>
                  <a:pt x="3829" y="2401"/>
                </a:lnTo>
                <a:lnTo>
                  <a:pt x="3825" y="2399"/>
                </a:lnTo>
                <a:lnTo>
                  <a:pt x="3816" y="2390"/>
                </a:lnTo>
                <a:lnTo>
                  <a:pt x="3812" y="2386"/>
                </a:lnTo>
                <a:lnTo>
                  <a:pt x="3808" y="2380"/>
                </a:lnTo>
                <a:lnTo>
                  <a:pt x="3804" y="2378"/>
                </a:lnTo>
                <a:lnTo>
                  <a:pt x="3802" y="2374"/>
                </a:lnTo>
                <a:lnTo>
                  <a:pt x="3800" y="2373"/>
                </a:lnTo>
                <a:lnTo>
                  <a:pt x="3793" y="2363"/>
                </a:lnTo>
                <a:lnTo>
                  <a:pt x="3789" y="2359"/>
                </a:lnTo>
                <a:lnTo>
                  <a:pt x="3777" y="2348"/>
                </a:lnTo>
                <a:lnTo>
                  <a:pt x="3768" y="2336"/>
                </a:lnTo>
                <a:lnTo>
                  <a:pt x="3766" y="2332"/>
                </a:lnTo>
                <a:lnTo>
                  <a:pt x="3762" y="2330"/>
                </a:lnTo>
                <a:lnTo>
                  <a:pt x="3760" y="2326"/>
                </a:lnTo>
                <a:lnTo>
                  <a:pt x="3756" y="2323"/>
                </a:lnTo>
                <a:lnTo>
                  <a:pt x="3754" y="2321"/>
                </a:lnTo>
                <a:lnTo>
                  <a:pt x="3750" y="2317"/>
                </a:lnTo>
                <a:lnTo>
                  <a:pt x="3746" y="2315"/>
                </a:lnTo>
                <a:lnTo>
                  <a:pt x="3744" y="2313"/>
                </a:lnTo>
                <a:lnTo>
                  <a:pt x="3743" y="2311"/>
                </a:lnTo>
                <a:lnTo>
                  <a:pt x="3741" y="2309"/>
                </a:lnTo>
                <a:lnTo>
                  <a:pt x="3739" y="2309"/>
                </a:lnTo>
                <a:lnTo>
                  <a:pt x="3737" y="2307"/>
                </a:lnTo>
                <a:lnTo>
                  <a:pt x="3731" y="2302"/>
                </a:lnTo>
                <a:lnTo>
                  <a:pt x="3725" y="2300"/>
                </a:lnTo>
                <a:lnTo>
                  <a:pt x="3720" y="2296"/>
                </a:lnTo>
                <a:lnTo>
                  <a:pt x="3716" y="2294"/>
                </a:lnTo>
                <a:lnTo>
                  <a:pt x="3710" y="2290"/>
                </a:lnTo>
                <a:lnTo>
                  <a:pt x="3706" y="2288"/>
                </a:lnTo>
                <a:lnTo>
                  <a:pt x="3696" y="2292"/>
                </a:lnTo>
                <a:lnTo>
                  <a:pt x="3689" y="2296"/>
                </a:lnTo>
                <a:lnTo>
                  <a:pt x="3687" y="2298"/>
                </a:lnTo>
                <a:lnTo>
                  <a:pt x="3681" y="2298"/>
                </a:lnTo>
                <a:lnTo>
                  <a:pt x="3673" y="2302"/>
                </a:lnTo>
                <a:lnTo>
                  <a:pt x="3635" y="2319"/>
                </a:lnTo>
                <a:lnTo>
                  <a:pt x="3566" y="2348"/>
                </a:lnTo>
                <a:lnTo>
                  <a:pt x="3543" y="2353"/>
                </a:lnTo>
                <a:lnTo>
                  <a:pt x="3537" y="2353"/>
                </a:lnTo>
                <a:lnTo>
                  <a:pt x="3520" y="2365"/>
                </a:lnTo>
                <a:lnTo>
                  <a:pt x="3518" y="2367"/>
                </a:lnTo>
                <a:lnTo>
                  <a:pt x="3516" y="2369"/>
                </a:lnTo>
                <a:lnTo>
                  <a:pt x="3499" y="2378"/>
                </a:lnTo>
                <a:lnTo>
                  <a:pt x="3483" y="2388"/>
                </a:lnTo>
                <a:lnTo>
                  <a:pt x="3481" y="2390"/>
                </a:lnTo>
                <a:lnTo>
                  <a:pt x="3478" y="2392"/>
                </a:lnTo>
                <a:lnTo>
                  <a:pt x="3478" y="2394"/>
                </a:lnTo>
                <a:lnTo>
                  <a:pt x="3476" y="2394"/>
                </a:lnTo>
                <a:lnTo>
                  <a:pt x="3474" y="2396"/>
                </a:lnTo>
                <a:lnTo>
                  <a:pt x="3470" y="2398"/>
                </a:lnTo>
                <a:lnTo>
                  <a:pt x="3451" y="2409"/>
                </a:lnTo>
                <a:lnTo>
                  <a:pt x="3449" y="2411"/>
                </a:lnTo>
                <a:lnTo>
                  <a:pt x="3447" y="2413"/>
                </a:lnTo>
                <a:lnTo>
                  <a:pt x="3441" y="2417"/>
                </a:lnTo>
                <a:lnTo>
                  <a:pt x="3433" y="2422"/>
                </a:lnTo>
                <a:lnTo>
                  <a:pt x="3428" y="2426"/>
                </a:lnTo>
                <a:lnTo>
                  <a:pt x="3426" y="2428"/>
                </a:lnTo>
                <a:lnTo>
                  <a:pt x="3422" y="2432"/>
                </a:lnTo>
                <a:lnTo>
                  <a:pt x="3403" y="2442"/>
                </a:lnTo>
                <a:lnTo>
                  <a:pt x="3374" y="2457"/>
                </a:lnTo>
                <a:lnTo>
                  <a:pt x="3362" y="2463"/>
                </a:lnTo>
                <a:lnTo>
                  <a:pt x="3360" y="2465"/>
                </a:lnTo>
                <a:lnTo>
                  <a:pt x="3359" y="2465"/>
                </a:lnTo>
                <a:lnTo>
                  <a:pt x="3357" y="2467"/>
                </a:lnTo>
                <a:lnTo>
                  <a:pt x="3349" y="2470"/>
                </a:lnTo>
                <a:lnTo>
                  <a:pt x="3345" y="2472"/>
                </a:lnTo>
                <a:lnTo>
                  <a:pt x="3343" y="2472"/>
                </a:lnTo>
                <a:lnTo>
                  <a:pt x="3341" y="2474"/>
                </a:lnTo>
                <a:lnTo>
                  <a:pt x="3307" y="2493"/>
                </a:lnTo>
                <a:lnTo>
                  <a:pt x="3301" y="2495"/>
                </a:lnTo>
                <a:lnTo>
                  <a:pt x="3297" y="2497"/>
                </a:lnTo>
                <a:lnTo>
                  <a:pt x="3268" y="2513"/>
                </a:lnTo>
                <a:lnTo>
                  <a:pt x="3253" y="2536"/>
                </a:lnTo>
                <a:lnTo>
                  <a:pt x="3243" y="2540"/>
                </a:lnTo>
                <a:lnTo>
                  <a:pt x="3222" y="2551"/>
                </a:lnTo>
                <a:lnTo>
                  <a:pt x="3218" y="2551"/>
                </a:lnTo>
                <a:lnTo>
                  <a:pt x="3218" y="2553"/>
                </a:lnTo>
                <a:lnTo>
                  <a:pt x="3216" y="2553"/>
                </a:lnTo>
                <a:lnTo>
                  <a:pt x="3211" y="2555"/>
                </a:lnTo>
                <a:lnTo>
                  <a:pt x="3209" y="2557"/>
                </a:lnTo>
                <a:lnTo>
                  <a:pt x="3193" y="2565"/>
                </a:lnTo>
                <a:lnTo>
                  <a:pt x="3190" y="2566"/>
                </a:lnTo>
                <a:lnTo>
                  <a:pt x="3165" y="2578"/>
                </a:lnTo>
                <a:lnTo>
                  <a:pt x="3155" y="2584"/>
                </a:lnTo>
                <a:lnTo>
                  <a:pt x="3149" y="2586"/>
                </a:lnTo>
                <a:lnTo>
                  <a:pt x="3120" y="2599"/>
                </a:lnTo>
                <a:lnTo>
                  <a:pt x="3113" y="2603"/>
                </a:lnTo>
                <a:lnTo>
                  <a:pt x="3111" y="2605"/>
                </a:lnTo>
                <a:lnTo>
                  <a:pt x="3105" y="2607"/>
                </a:lnTo>
                <a:lnTo>
                  <a:pt x="3103" y="2609"/>
                </a:lnTo>
                <a:lnTo>
                  <a:pt x="3099" y="2611"/>
                </a:lnTo>
                <a:lnTo>
                  <a:pt x="3094" y="2613"/>
                </a:lnTo>
                <a:lnTo>
                  <a:pt x="3090" y="2614"/>
                </a:lnTo>
                <a:lnTo>
                  <a:pt x="3086" y="2616"/>
                </a:lnTo>
                <a:lnTo>
                  <a:pt x="3047" y="2636"/>
                </a:lnTo>
                <a:lnTo>
                  <a:pt x="3046" y="2636"/>
                </a:lnTo>
                <a:lnTo>
                  <a:pt x="3042" y="2637"/>
                </a:lnTo>
                <a:lnTo>
                  <a:pt x="3038" y="2639"/>
                </a:lnTo>
                <a:lnTo>
                  <a:pt x="3028" y="2645"/>
                </a:lnTo>
                <a:lnTo>
                  <a:pt x="3007" y="2655"/>
                </a:lnTo>
                <a:lnTo>
                  <a:pt x="3005" y="2655"/>
                </a:lnTo>
                <a:lnTo>
                  <a:pt x="2999" y="2659"/>
                </a:lnTo>
                <a:lnTo>
                  <a:pt x="2980" y="2668"/>
                </a:lnTo>
                <a:lnTo>
                  <a:pt x="2973" y="2672"/>
                </a:lnTo>
                <a:lnTo>
                  <a:pt x="2965" y="2676"/>
                </a:lnTo>
                <a:lnTo>
                  <a:pt x="2930" y="2691"/>
                </a:lnTo>
                <a:lnTo>
                  <a:pt x="2921" y="2695"/>
                </a:lnTo>
                <a:lnTo>
                  <a:pt x="2907" y="2701"/>
                </a:lnTo>
                <a:lnTo>
                  <a:pt x="2907" y="2703"/>
                </a:lnTo>
                <a:lnTo>
                  <a:pt x="2905" y="2703"/>
                </a:lnTo>
                <a:lnTo>
                  <a:pt x="2890" y="2710"/>
                </a:lnTo>
                <a:lnTo>
                  <a:pt x="2842" y="2710"/>
                </a:lnTo>
                <a:lnTo>
                  <a:pt x="2836" y="2710"/>
                </a:lnTo>
                <a:lnTo>
                  <a:pt x="2832" y="2710"/>
                </a:lnTo>
                <a:lnTo>
                  <a:pt x="2829" y="2710"/>
                </a:lnTo>
                <a:lnTo>
                  <a:pt x="2825" y="2710"/>
                </a:lnTo>
                <a:lnTo>
                  <a:pt x="2817" y="2710"/>
                </a:lnTo>
                <a:lnTo>
                  <a:pt x="2794" y="2710"/>
                </a:lnTo>
                <a:lnTo>
                  <a:pt x="2779" y="2710"/>
                </a:lnTo>
                <a:lnTo>
                  <a:pt x="2773" y="2710"/>
                </a:lnTo>
                <a:lnTo>
                  <a:pt x="2752" y="2710"/>
                </a:lnTo>
                <a:lnTo>
                  <a:pt x="2748" y="2710"/>
                </a:lnTo>
                <a:lnTo>
                  <a:pt x="2744" y="2712"/>
                </a:lnTo>
                <a:lnTo>
                  <a:pt x="2740" y="2712"/>
                </a:lnTo>
                <a:lnTo>
                  <a:pt x="2734" y="2712"/>
                </a:lnTo>
                <a:lnTo>
                  <a:pt x="2690" y="2662"/>
                </a:lnTo>
                <a:lnTo>
                  <a:pt x="2686" y="2657"/>
                </a:lnTo>
                <a:lnTo>
                  <a:pt x="2684" y="2657"/>
                </a:lnTo>
                <a:lnTo>
                  <a:pt x="2684" y="2655"/>
                </a:lnTo>
                <a:lnTo>
                  <a:pt x="2683" y="2653"/>
                </a:lnTo>
                <a:lnTo>
                  <a:pt x="2671" y="2641"/>
                </a:lnTo>
                <a:lnTo>
                  <a:pt x="2671" y="2639"/>
                </a:lnTo>
                <a:lnTo>
                  <a:pt x="2661" y="2630"/>
                </a:lnTo>
                <a:lnTo>
                  <a:pt x="2646" y="2641"/>
                </a:lnTo>
                <a:lnTo>
                  <a:pt x="2642" y="2643"/>
                </a:lnTo>
                <a:lnTo>
                  <a:pt x="2640" y="2645"/>
                </a:lnTo>
                <a:lnTo>
                  <a:pt x="2623" y="2657"/>
                </a:lnTo>
                <a:lnTo>
                  <a:pt x="2621" y="2659"/>
                </a:lnTo>
                <a:lnTo>
                  <a:pt x="2608" y="2668"/>
                </a:lnTo>
                <a:lnTo>
                  <a:pt x="2592" y="2680"/>
                </a:lnTo>
                <a:lnTo>
                  <a:pt x="2585" y="2685"/>
                </a:lnTo>
                <a:lnTo>
                  <a:pt x="2583" y="2687"/>
                </a:lnTo>
                <a:lnTo>
                  <a:pt x="2581" y="2687"/>
                </a:lnTo>
                <a:lnTo>
                  <a:pt x="2546" y="2714"/>
                </a:lnTo>
                <a:lnTo>
                  <a:pt x="2542" y="2712"/>
                </a:lnTo>
                <a:lnTo>
                  <a:pt x="2540" y="2712"/>
                </a:lnTo>
                <a:lnTo>
                  <a:pt x="2514" y="2709"/>
                </a:lnTo>
                <a:lnTo>
                  <a:pt x="2504" y="2707"/>
                </a:lnTo>
                <a:lnTo>
                  <a:pt x="2500" y="2707"/>
                </a:lnTo>
                <a:lnTo>
                  <a:pt x="2494" y="2705"/>
                </a:lnTo>
                <a:lnTo>
                  <a:pt x="2496" y="2722"/>
                </a:lnTo>
                <a:lnTo>
                  <a:pt x="2494" y="2722"/>
                </a:lnTo>
                <a:lnTo>
                  <a:pt x="2492" y="2720"/>
                </a:lnTo>
                <a:lnTo>
                  <a:pt x="2485" y="2716"/>
                </a:lnTo>
                <a:lnTo>
                  <a:pt x="2467" y="2707"/>
                </a:lnTo>
                <a:lnTo>
                  <a:pt x="2439" y="2697"/>
                </a:lnTo>
                <a:lnTo>
                  <a:pt x="2437" y="2697"/>
                </a:lnTo>
                <a:lnTo>
                  <a:pt x="2427" y="2697"/>
                </a:lnTo>
                <a:lnTo>
                  <a:pt x="2362" y="2691"/>
                </a:lnTo>
                <a:lnTo>
                  <a:pt x="2343" y="2689"/>
                </a:lnTo>
                <a:lnTo>
                  <a:pt x="2272" y="2684"/>
                </a:lnTo>
                <a:lnTo>
                  <a:pt x="2231" y="2674"/>
                </a:lnTo>
                <a:lnTo>
                  <a:pt x="2231" y="2672"/>
                </a:lnTo>
                <a:lnTo>
                  <a:pt x="2231" y="2670"/>
                </a:lnTo>
                <a:lnTo>
                  <a:pt x="2235" y="2664"/>
                </a:lnTo>
                <a:lnTo>
                  <a:pt x="2245" y="2637"/>
                </a:lnTo>
                <a:lnTo>
                  <a:pt x="2233" y="2632"/>
                </a:lnTo>
                <a:lnTo>
                  <a:pt x="2231" y="2632"/>
                </a:lnTo>
                <a:lnTo>
                  <a:pt x="2227" y="2632"/>
                </a:lnTo>
                <a:lnTo>
                  <a:pt x="2199" y="2622"/>
                </a:lnTo>
                <a:lnTo>
                  <a:pt x="2183" y="2616"/>
                </a:lnTo>
                <a:lnTo>
                  <a:pt x="2179" y="2614"/>
                </a:lnTo>
                <a:lnTo>
                  <a:pt x="2178" y="2614"/>
                </a:lnTo>
                <a:lnTo>
                  <a:pt x="2176" y="2613"/>
                </a:lnTo>
                <a:lnTo>
                  <a:pt x="2174" y="2613"/>
                </a:lnTo>
                <a:lnTo>
                  <a:pt x="2133" y="2599"/>
                </a:lnTo>
                <a:lnTo>
                  <a:pt x="2131" y="2597"/>
                </a:lnTo>
                <a:lnTo>
                  <a:pt x="2130" y="2597"/>
                </a:lnTo>
                <a:lnTo>
                  <a:pt x="2128" y="2597"/>
                </a:lnTo>
                <a:lnTo>
                  <a:pt x="2108" y="2589"/>
                </a:lnTo>
                <a:lnTo>
                  <a:pt x="2105" y="2588"/>
                </a:lnTo>
                <a:lnTo>
                  <a:pt x="2099" y="2586"/>
                </a:lnTo>
                <a:lnTo>
                  <a:pt x="2068" y="2576"/>
                </a:lnTo>
                <a:lnTo>
                  <a:pt x="2026" y="2561"/>
                </a:lnTo>
                <a:lnTo>
                  <a:pt x="2009" y="2555"/>
                </a:lnTo>
                <a:lnTo>
                  <a:pt x="1995" y="2551"/>
                </a:lnTo>
                <a:lnTo>
                  <a:pt x="1991" y="2549"/>
                </a:lnTo>
                <a:lnTo>
                  <a:pt x="1989" y="2549"/>
                </a:lnTo>
                <a:lnTo>
                  <a:pt x="1987" y="2547"/>
                </a:lnTo>
                <a:lnTo>
                  <a:pt x="1985" y="2547"/>
                </a:lnTo>
                <a:lnTo>
                  <a:pt x="1980" y="2545"/>
                </a:lnTo>
                <a:lnTo>
                  <a:pt x="1978" y="2545"/>
                </a:lnTo>
                <a:lnTo>
                  <a:pt x="1947" y="2534"/>
                </a:lnTo>
                <a:lnTo>
                  <a:pt x="1934" y="2530"/>
                </a:lnTo>
                <a:lnTo>
                  <a:pt x="1895" y="2517"/>
                </a:lnTo>
                <a:lnTo>
                  <a:pt x="1878" y="2509"/>
                </a:lnTo>
                <a:lnTo>
                  <a:pt x="1874" y="2509"/>
                </a:lnTo>
                <a:lnTo>
                  <a:pt x="1872" y="2509"/>
                </a:lnTo>
                <a:lnTo>
                  <a:pt x="1866" y="2507"/>
                </a:lnTo>
                <a:lnTo>
                  <a:pt x="1865" y="2505"/>
                </a:lnTo>
                <a:lnTo>
                  <a:pt x="1801" y="2484"/>
                </a:lnTo>
                <a:lnTo>
                  <a:pt x="1786" y="2478"/>
                </a:lnTo>
                <a:lnTo>
                  <a:pt x="1770" y="2472"/>
                </a:lnTo>
                <a:lnTo>
                  <a:pt x="1763" y="2470"/>
                </a:lnTo>
                <a:lnTo>
                  <a:pt x="1759" y="2469"/>
                </a:lnTo>
                <a:lnTo>
                  <a:pt x="1747" y="2465"/>
                </a:lnTo>
                <a:lnTo>
                  <a:pt x="1745" y="2465"/>
                </a:lnTo>
                <a:lnTo>
                  <a:pt x="1742" y="2463"/>
                </a:lnTo>
                <a:lnTo>
                  <a:pt x="1719" y="2455"/>
                </a:lnTo>
                <a:lnTo>
                  <a:pt x="1713" y="2453"/>
                </a:lnTo>
                <a:lnTo>
                  <a:pt x="1701" y="2449"/>
                </a:lnTo>
                <a:lnTo>
                  <a:pt x="1665" y="2436"/>
                </a:lnTo>
                <a:lnTo>
                  <a:pt x="1655" y="2432"/>
                </a:lnTo>
                <a:lnTo>
                  <a:pt x="1623" y="2421"/>
                </a:lnTo>
                <a:lnTo>
                  <a:pt x="1621" y="2421"/>
                </a:lnTo>
                <a:lnTo>
                  <a:pt x="1619" y="2421"/>
                </a:lnTo>
                <a:lnTo>
                  <a:pt x="1613" y="2419"/>
                </a:lnTo>
                <a:lnTo>
                  <a:pt x="1609" y="2417"/>
                </a:lnTo>
                <a:lnTo>
                  <a:pt x="1607" y="2415"/>
                </a:lnTo>
                <a:lnTo>
                  <a:pt x="1600" y="2413"/>
                </a:lnTo>
                <a:lnTo>
                  <a:pt x="1598" y="2413"/>
                </a:lnTo>
                <a:lnTo>
                  <a:pt x="1594" y="2411"/>
                </a:lnTo>
                <a:lnTo>
                  <a:pt x="1590" y="2411"/>
                </a:lnTo>
                <a:lnTo>
                  <a:pt x="1580" y="2407"/>
                </a:lnTo>
                <a:lnTo>
                  <a:pt x="1578" y="2407"/>
                </a:lnTo>
                <a:lnTo>
                  <a:pt x="1576" y="2405"/>
                </a:lnTo>
                <a:lnTo>
                  <a:pt x="1540" y="2394"/>
                </a:lnTo>
                <a:lnTo>
                  <a:pt x="1517" y="2386"/>
                </a:lnTo>
                <a:lnTo>
                  <a:pt x="1515" y="2384"/>
                </a:lnTo>
                <a:lnTo>
                  <a:pt x="1511" y="2384"/>
                </a:lnTo>
                <a:lnTo>
                  <a:pt x="1511" y="2382"/>
                </a:lnTo>
                <a:lnTo>
                  <a:pt x="1507" y="2382"/>
                </a:lnTo>
                <a:lnTo>
                  <a:pt x="1473" y="2371"/>
                </a:lnTo>
                <a:lnTo>
                  <a:pt x="1446" y="2361"/>
                </a:lnTo>
                <a:lnTo>
                  <a:pt x="1444" y="2359"/>
                </a:lnTo>
                <a:lnTo>
                  <a:pt x="1442" y="2359"/>
                </a:lnTo>
                <a:lnTo>
                  <a:pt x="1436" y="2357"/>
                </a:lnTo>
                <a:lnTo>
                  <a:pt x="1423" y="2353"/>
                </a:lnTo>
                <a:lnTo>
                  <a:pt x="1423" y="2351"/>
                </a:lnTo>
                <a:lnTo>
                  <a:pt x="1421" y="2351"/>
                </a:lnTo>
                <a:lnTo>
                  <a:pt x="1417" y="2351"/>
                </a:lnTo>
                <a:lnTo>
                  <a:pt x="1415" y="2350"/>
                </a:lnTo>
                <a:lnTo>
                  <a:pt x="1411" y="2348"/>
                </a:lnTo>
                <a:lnTo>
                  <a:pt x="1406" y="2346"/>
                </a:lnTo>
                <a:lnTo>
                  <a:pt x="1400" y="2342"/>
                </a:lnTo>
                <a:lnTo>
                  <a:pt x="1392" y="2336"/>
                </a:lnTo>
                <a:lnTo>
                  <a:pt x="1384" y="2330"/>
                </a:lnTo>
                <a:lnTo>
                  <a:pt x="1383" y="2330"/>
                </a:lnTo>
                <a:lnTo>
                  <a:pt x="1352" y="2309"/>
                </a:lnTo>
                <a:lnTo>
                  <a:pt x="1348" y="2307"/>
                </a:lnTo>
                <a:lnTo>
                  <a:pt x="1340" y="2302"/>
                </a:lnTo>
                <a:lnTo>
                  <a:pt x="1331" y="2296"/>
                </a:lnTo>
                <a:lnTo>
                  <a:pt x="1329" y="2296"/>
                </a:lnTo>
                <a:lnTo>
                  <a:pt x="1315" y="2286"/>
                </a:lnTo>
                <a:lnTo>
                  <a:pt x="1296" y="2275"/>
                </a:lnTo>
                <a:lnTo>
                  <a:pt x="1281" y="2265"/>
                </a:lnTo>
                <a:lnTo>
                  <a:pt x="1262" y="2252"/>
                </a:lnTo>
                <a:lnTo>
                  <a:pt x="1260" y="2250"/>
                </a:lnTo>
                <a:lnTo>
                  <a:pt x="1256" y="2248"/>
                </a:lnTo>
                <a:lnTo>
                  <a:pt x="1252" y="2246"/>
                </a:lnTo>
                <a:lnTo>
                  <a:pt x="1227" y="2229"/>
                </a:lnTo>
                <a:lnTo>
                  <a:pt x="1219" y="2225"/>
                </a:lnTo>
                <a:lnTo>
                  <a:pt x="1217" y="2223"/>
                </a:lnTo>
                <a:lnTo>
                  <a:pt x="1196" y="2211"/>
                </a:lnTo>
                <a:lnTo>
                  <a:pt x="1171" y="2198"/>
                </a:lnTo>
                <a:lnTo>
                  <a:pt x="1167" y="2196"/>
                </a:lnTo>
                <a:lnTo>
                  <a:pt x="1167" y="2194"/>
                </a:lnTo>
                <a:lnTo>
                  <a:pt x="1166" y="2194"/>
                </a:lnTo>
                <a:lnTo>
                  <a:pt x="1164" y="2192"/>
                </a:lnTo>
                <a:lnTo>
                  <a:pt x="1141" y="2181"/>
                </a:lnTo>
                <a:lnTo>
                  <a:pt x="1141" y="2179"/>
                </a:lnTo>
                <a:lnTo>
                  <a:pt x="1139" y="2179"/>
                </a:lnTo>
                <a:lnTo>
                  <a:pt x="1089" y="2238"/>
                </a:lnTo>
                <a:lnTo>
                  <a:pt x="1071" y="2257"/>
                </a:lnTo>
                <a:lnTo>
                  <a:pt x="1064" y="2267"/>
                </a:lnTo>
                <a:lnTo>
                  <a:pt x="1064" y="2269"/>
                </a:lnTo>
                <a:lnTo>
                  <a:pt x="1058" y="2273"/>
                </a:lnTo>
                <a:lnTo>
                  <a:pt x="1048" y="2280"/>
                </a:lnTo>
                <a:lnTo>
                  <a:pt x="1022" y="2305"/>
                </a:lnTo>
                <a:lnTo>
                  <a:pt x="1016" y="2309"/>
                </a:lnTo>
                <a:lnTo>
                  <a:pt x="1014" y="2313"/>
                </a:lnTo>
                <a:lnTo>
                  <a:pt x="1010" y="2317"/>
                </a:lnTo>
                <a:lnTo>
                  <a:pt x="1006" y="2319"/>
                </a:lnTo>
                <a:lnTo>
                  <a:pt x="991" y="2321"/>
                </a:lnTo>
                <a:lnTo>
                  <a:pt x="904" y="2321"/>
                </a:lnTo>
                <a:lnTo>
                  <a:pt x="902" y="2321"/>
                </a:lnTo>
                <a:lnTo>
                  <a:pt x="899" y="2317"/>
                </a:lnTo>
                <a:lnTo>
                  <a:pt x="897" y="2282"/>
                </a:lnTo>
                <a:lnTo>
                  <a:pt x="895" y="2207"/>
                </a:lnTo>
                <a:lnTo>
                  <a:pt x="895" y="2206"/>
                </a:lnTo>
                <a:lnTo>
                  <a:pt x="895" y="2204"/>
                </a:lnTo>
                <a:lnTo>
                  <a:pt x="901" y="2200"/>
                </a:lnTo>
                <a:lnTo>
                  <a:pt x="922" y="2182"/>
                </a:lnTo>
                <a:lnTo>
                  <a:pt x="931" y="2173"/>
                </a:lnTo>
                <a:lnTo>
                  <a:pt x="933" y="2171"/>
                </a:lnTo>
                <a:lnTo>
                  <a:pt x="939" y="2167"/>
                </a:lnTo>
                <a:lnTo>
                  <a:pt x="941" y="2165"/>
                </a:lnTo>
                <a:lnTo>
                  <a:pt x="943" y="2163"/>
                </a:lnTo>
                <a:lnTo>
                  <a:pt x="949" y="2159"/>
                </a:lnTo>
                <a:lnTo>
                  <a:pt x="950" y="2159"/>
                </a:lnTo>
                <a:lnTo>
                  <a:pt x="949" y="2158"/>
                </a:lnTo>
                <a:lnTo>
                  <a:pt x="947" y="2156"/>
                </a:lnTo>
                <a:lnTo>
                  <a:pt x="939" y="2146"/>
                </a:lnTo>
                <a:lnTo>
                  <a:pt x="920" y="2125"/>
                </a:lnTo>
                <a:lnTo>
                  <a:pt x="906" y="2110"/>
                </a:lnTo>
                <a:lnTo>
                  <a:pt x="904" y="2110"/>
                </a:lnTo>
                <a:lnTo>
                  <a:pt x="897" y="2108"/>
                </a:lnTo>
                <a:lnTo>
                  <a:pt x="895" y="2108"/>
                </a:lnTo>
                <a:lnTo>
                  <a:pt x="895" y="2106"/>
                </a:lnTo>
                <a:lnTo>
                  <a:pt x="889" y="2108"/>
                </a:lnTo>
                <a:lnTo>
                  <a:pt x="870" y="2113"/>
                </a:lnTo>
                <a:lnTo>
                  <a:pt x="849" y="2117"/>
                </a:lnTo>
                <a:lnTo>
                  <a:pt x="841" y="2119"/>
                </a:lnTo>
                <a:lnTo>
                  <a:pt x="839" y="2121"/>
                </a:lnTo>
                <a:lnTo>
                  <a:pt x="837" y="2121"/>
                </a:lnTo>
                <a:lnTo>
                  <a:pt x="833" y="2123"/>
                </a:lnTo>
                <a:lnTo>
                  <a:pt x="805" y="2129"/>
                </a:lnTo>
                <a:lnTo>
                  <a:pt x="801" y="2129"/>
                </a:lnTo>
                <a:lnTo>
                  <a:pt x="772" y="2123"/>
                </a:lnTo>
                <a:lnTo>
                  <a:pt x="770" y="2123"/>
                </a:lnTo>
                <a:lnTo>
                  <a:pt x="766" y="2123"/>
                </a:lnTo>
                <a:lnTo>
                  <a:pt x="680" y="2106"/>
                </a:lnTo>
                <a:lnTo>
                  <a:pt x="674" y="2106"/>
                </a:lnTo>
                <a:lnTo>
                  <a:pt x="664" y="2104"/>
                </a:lnTo>
                <a:lnTo>
                  <a:pt x="641" y="2100"/>
                </a:lnTo>
                <a:lnTo>
                  <a:pt x="622" y="2063"/>
                </a:lnTo>
                <a:lnTo>
                  <a:pt x="611" y="2042"/>
                </a:lnTo>
                <a:lnTo>
                  <a:pt x="609" y="2040"/>
                </a:lnTo>
                <a:lnTo>
                  <a:pt x="597" y="2019"/>
                </a:lnTo>
                <a:lnTo>
                  <a:pt x="584" y="1994"/>
                </a:lnTo>
                <a:lnTo>
                  <a:pt x="570" y="1969"/>
                </a:lnTo>
                <a:lnTo>
                  <a:pt x="570" y="1960"/>
                </a:lnTo>
                <a:lnTo>
                  <a:pt x="563" y="1856"/>
                </a:lnTo>
                <a:lnTo>
                  <a:pt x="563" y="1845"/>
                </a:lnTo>
                <a:lnTo>
                  <a:pt x="572" y="1812"/>
                </a:lnTo>
                <a:lnTo>
                  <a:pt x="584" y="1781"/>
                </a:lnTo>
                <a:lnTo>
                  <a:pt x="588" y="1766"/>
                </a:lnTo>
                <a:lnTo>
                  <a:pt x="589" y="1760"/>
                </a:lnTo>
                <a:lnTo>
                  <a:pt x="591" y="1760"/>
                </a:lnTo>
                <a:lnTo>
                  <a:pt x="551" y="1758"/>
                </a:lnTo>
                <a:lnTo>
                  <a:pt x="549" y="1756"/>
                </a:lnTo>
                <a:lnTo>
                  <a:pt x="547" y="1756"/>
                </a:lnTo>
                <a:lnTo>
                  <a:pt x="545" y="1754"/>
                </a:lnTo>
                <a:lnTo>
                  <a:pt x="499" y="1737"/>
                </a:lnTo>
                <a:lnTo>
                  <a:pt x="491" y="1733"/>
                </a:lnTo>
                <a:lnTo>
                  <a:pt x="490" y="1733"/>
                </a:lnTo>
                <a:lnTo>
                  <a:pt x="465" y="1724"/>
                </a:lnTo>
                <a:lnTo>
                  <a:pt x="459" y="1722"/>
                </a:lnTo>
                <a:lnTo>
                  <a:pt x="420" y="1706"/>
                </a:lnTo>
                <a:lnTo>
                  <a:pt x="392" y="1693"/>
                </a:lnTo>
                <a:lnTo>
                  <a:pt x="386" y="1691"/>
                </a:lnTo>
                <a:lnTo>
                  <a:pt x="382" y="1689"/>
                </a:lnTo>
                <a:lnTo>
                  <a:pt x="380" y="1689"/>
                </a:lnTo>
                <a:lnTo>
                  <a:pt x="378" y="1685"/>
                </a:lnTo>
                <a:lnTo>
                  <a:pt x="372" y="1678"/>
                </a:lnTo>
                <a:lnTo>
                  <a:pt x="371" y="1674"/>
                </a:lnTo>
                <a:lnTo>
                  <a:pt x="367" y="1670"/>
                </a:lnTo>
                <a:lnTo>
                  <a:pt x="361" y="1662"/>
                </a:lnTo>
                <a:lnTo>
                  <a:pt x="359" y="1660"/>
                </a:lnTo>
                <a:lnTo>
                  <a:pt x="338" y="1631"/>
                </a:lnTo>
                <a:lnTo>
                  <a:pt x="336" y="1630"/>
                </a:lnTo>
                <a:lnTo>
                  <a:pt x="336" y="1628"/>
                </a:lnTo>
                <a:lnTo>
                  <a:pt x="334" y="1628"/>
                </a:lnTo>
                <a:lnTo>
                  <a:pt x="334" y="1626"/>
                </a:lnTo>
                <a:lnTo>
                  <a:pt x="332" y="1626"/>
                </a:lnTo>
                <a:lnTo>
                  <a:pt x="332" y="1624"/>
                </a:lnTo>
                <a:lnTo>
                  <a:pt x="330" y="1624"/>
                </a:lnTo>
                <a:lnTo>
                  <a:pt x="330" y="1622"/>
                </a:lnTo>
                <a:lnTo>
                  <a:pt x="328" y="1622"/>
                </a:lnTo>
                <a:lnTo>
                  <a:pt x="328" y="1620"/>
                </a:lnTo>
                <a:lnTo>
                  <a:pt x="326" y="1620"/>
                </a:lnTo>
                <a:lnTo>
                  <a:pt x="324" y="1618"/>
                </a:lnTo>
                <a:lnTo>
                  <a:pt x="323" y="1618"/>
                </a:lnTo>
                <a:lnTo>
                  <a:pt x="323" y="1616"/>
                </a:lnTo>
                <a:lnTo>
                  <a:pt x="321" y="1616"/>
                </a:lnTo>
                <a:lnTo>
                  <a:pt x="319" y="1616"/>
                </a:lnTo>
                <a:lnTo>
                  <a:pt x="319" y="1614"/>
                </a:lnTo>
                <a:lnTo>
                  <a:pt x="317" y="1614"/>
                </a:lnTo>
                <a:lnTo>
                  <a:pt x="311" y="1612"/>
                </a:lnTo>
                <a:lnTo>
                  <a:pt x="292" y="1605"/>
                </a:lnTo>
                <a:lnTo>
                  <a:pt x="290" y="1605"/>
                </a:lnTo>
                <a:lnTo>
                  <a:pt x="288" y="1605"/>
                </a:lnTo>
                <a:lnTo>
                  <a:pt x="286" y="1603"/>
                </a:lnTo>
                <a:lnTo>
                  <a:pt x="282" y="1603"/>
                </a:lnTo>
                <a:lnTo>
                  <a:pt x="280" y="1601"/>
                </a:lnTo>
                <a:lnTo>
                  <a:pt x="278" y="1601"/>
                </a:lnTo>
                <a:lnTo>
                  <a:pt x="77" y="1532"/>
                </a:lnTo>
                <a:lnTo>
                  <a:pt x="54" y="1524"/>
                </a:lnTo>
                <a:lnTo>
                  <a:pt x="52" y="1524"/>
                </a:lnTo>
                <a:lnTo>
                  <a:pt x="52" y="1522"/>
                </a:lnTo>
                <a:lnTo>
                  <a:pt x="44" y="1520"/>
                </a:lnTo>
                <a:lnTo>
                  <a:pt x="31" y="1516"/>
                </a:lnTo>
                <a:lnTo>
                  <a:pt x="2" y="1507"/>
                </a:lnTo>
                <a:lnTo>
                  <a:pt x="0" y="1489"/>
                </a:lnTo>
                <a:lnTo>
                  <a:pt x="2" y="1455"/>
                </a:lnTo>
                <a:lnTo>
                  <a:pt x="8" y="1426"/>
                </a:lnTo>
                <a:lnTo>
                  <a:pt x="13" y="1399"/>
                </a:lnTo>
                <a:lnTo>
                  <a:pt x="21" y="1368"/>
                </a:lnTo>
                <a:lnTo>
                  <a:pt x="31" y="1334"/>
                </a:lnTo>
                <a:lnTo>
                  <a:pt x="34" y="1317"/>
                </a:lnTo>
                <a:lnTo>
                  <a:pt x="38" y="1309"/>
                </a:lnTo>
                <a:lnTo>
                  <a:pt x="52" y="1269"/>
                </a:lnTo>
                <a:lnTo>
                  <a:pt x="56" y="1259"/>
                </a:lnTo>
                <a:lnTo>
                  <a:pt x="61" y="1248"/>
                </a:lnTo>
                <a:lnTo>
                  <a:pt x="71" y="1219"/>
                </a:lnTo>
                <a:lnTo>
                  <a:pt x="90" y="1138"/>
                </a:lnTo>
                <a:lnTo>
                  <a:pt x="100" y="1119"/>
                </a:lnTo>
                <a:lnTo>
                  <a:pt x="119" y="1084"/>
                </a:lnTo>
                <a:lnTo>
                  <a:pt x="125" y="1075"/>
                </a:lnTo>
                <a:lnTo>
                  <a:pt x="127" y="1071"/>
                </a:lnTo>
                <a:lnTo>
                  <a:pt x="142" y="1048"/>
                </a:lnTo>
                <a:lnTo>
                  <a:pt x="169" y="1006"/>
                </a:lnTo>
                <a:lnTo>
                  <a:pt x="173" y="1000"/>
                </a:lnTo>
                <a:lnTo>
                  <a:pt x="182" y="996"/>
                </a:lnTo>
                <a:lnTo>
                  <a:pt x="246" y="969"/>
                </a:lnTo>
                <a:lnTo>
                  <a:pt x="250" y="967"/>
                </a:lnTo>
                <a:lnTo>
                  <a:pt x="251" y="967"/>
                </a:lnTo>
                <a:lnTo>
                  <a:pt x="282" y="954"/>
                </a:lnTo>
                <a:lnTo>
                  <a:pt x="301" y="948"/>
                </a:lnTo>
                <a:lnTo>
                  <a:pt x="305" y="946"/>
                </a:lnTo>
                <a:lnTo>
                  <a:pt x="324" y="940"/>
                </a:lnTo>
                <a:lnTo>
                  <a:pt x="326" y="938"/>
                </a:lnTo>
                <a:lnTo>
                  <a:pt x="328" y="938"/>
                </a:lnTo>
                <a:lnTo>
                  <a:pt x="330" y="938"/>
                </a:lnTo>
                <a:lnTo>
                  <a:pt x="332" y="936"/>
                </a:lnTo>
                <a:lnTo>
                  <a:pt x="334" y="936"/>
                </a:lnTo>
                <a:lnTo>
                  <a:pt x="336" y="935"/>
                </a:lnTo>
                <a:lnTo>
                  <a:pt x="338" y="935"/>
                </a:lnTo>
                <a:lnTo>
                  <a:pt x="340" y="933"/>
                </a:lnTo>
                <a:lnTo>
                  <a:pt x="342" y="933"/>
                </a:lnTo>
                <a:lnTo>
                  <a:pt x="342" y="931"/>
                </a:lnTo>
                <a:lnTo>
                  <a:pt x="344" y="931"/>
                </a:lnTo>
                <a:lnTo>
                  <a:pt x="346" y="929"/>
                </a:lnTo>
                <a:lnTo>
                  <a:pt x="347" y="929"/>
                </a:lnTo>
                <a:lnTo>
                  <a:pt x="347" y="927"/>
                </a:lnTo>
                <a:lnTo>
                  <a:pt x="349" y="927"/>
                </a:lnTo>
                <a:lnTo>
                  <a:pt x="349" y="925"/>
                </a:lnTo>
                <a:lnTo>
                  <a:pt x="351" y="925"/>
                </a:lnTo>
                <a:lnTo>
                  <a:pt x="355" y="921"/>
                </a:lnTo>
                <a:lnTo>
                  <a:pt x="357" y="919"/>
                </a:lnTo>
                <a:lnTo>
                  <a:pt x="359" y="917"/>
                </a:lnTo>
                <a:lnTo>
                  <a:pt x="361" y="915"/>
                </a:lnTo>
                <a:lnTo>
                  <a:pt x="363" y="913"/>
                </a:lnTo>
                <a:lnTo>
                  <a:pt x="365" y="910"/>
                </a:lnTo>
                <a:lnTo>
                  <a:pt x="380" y="890"/>
                </a:lnTo>
                <a:lnTo>
                  <a:pt x="405" y="862"/>
                </a:lnTo>
                <a:lnTo>
                  <a:pt x="407" y="858"/>
                </a:lnTo>
                <a:lnTo>
                  <a:pt x="455" y="789"/>
                </a:lnTo>
                <a:lnTo>
                  <a:pt x="538" y="819"/>
                </a:lnTo>
                <a:lnTo>
                  <a:pt x="628" y="854"/>
                </a:lnTo>
                <a:lnTo>
                  <a:pt x="647" y="862"/>
                </a:lnTo>
                <a:lnTo>
                  <a:pt x="651" y="860"/>
                </a:lnTo>
                <a:lnTo>
                  <a:pt x="655" y="858"/>
                </a:lnTo>
                <a:lnTo>
                  <a:pt x="659" y="856"/>
                </a:lnTo>
                <a:lnTo>
                  <a:pt x="685" y="779"/>
                </a:lnTo>
                <a:lnTo>
                  <a:pt x="685" y="777"/>
                </a:lnTo>
                <a:lnTo>
                  <a:pt x="722" y="673"/>
                </a:lnTo>
                <a:lnTo>
                  <a:pt x="722" y="672"/>
                </a:lnTo>
                <a:lnTo>
                  <a:pt x="724" y="672"/>
                </a:lnTo>
                <a:lnTo>
                  <a:pt x="732" y="668"/>
                </a:lnTo>
                <a:lnTo>
                  <a:pt x="733" y="668"/>
                </a:lnTo>
                <a:lnTo>
                  <a:pt x="787" y="677"/>
                </a:lnTo>
                <a:lnTo>
                  <a:pt x="924" y="704"/>
                </a:lnTo>
                <a:lnTo>
                  <a:pt x="972" y="714"/>
                </a:lnTo>
                <a:lnTo>
                  <a:pt x="973" y="714"/>
                </a:lnTo>
                <a:lnTo>
                  <a:pt x="983" y="716"/>
                </a:lnTo>
                <a:lnTo>
                  <a:pt x="983" y="718"/>
                </a:lnTo>
                <a:lnTo>
                  <a:pt x="1052" y="731"/>
                </a:lnTo>
                <a:lnTo>
                  <a:pt x="1119" y="743"/>
                </a:lnTo>
                <a:lnTo>
                  <a:pt x="1123" y="741"/>
                </a:lnTo>
                <a:lnTo>
                  <a:pt x="1127" y="739"/>
                </a:lnTo>
                <a:lnTo>
                  <a:pt x="1131" y="739"/>
                </a:lnTo>
                <a:lnTo>
                  <a:pt x="1137" y="735"/>
                </a:lnTo>
                <a:lnTo>
                  <a:pt x="1142" y="733"/>
                </a:lnTo>
                <a:lnTo>
                  <a:pt x="1154" y="727"/>
                </a:lnTo>
                <a:lnTo>
                  <a:pt x="1160" y="725"/>
                </a:lnTo>
                <a:lnTo>
                  <a:pt x="1162" y="725"/>
                </a:lnTo>
                <a:lnTo>
                  <a:pt x="1166" y="723"/>
                </a:lnTo>
                <a:lnTo>
                  <a:pt x="1167" y="721"/>
                </a:lnTo>
                <a:lnTo>
                  <a:pt x="1171" y="721"/>
                </a:lnTo>
                <a:lnTo>
                  <a:pt x="1171" y="718"/>
                </a:lnTo>
                <a:lnTo>
                  <a:pt x="1171" y="716"/>
                </a:lnTo>
                <a:lnTo>
                  <a:pt x="1171" y="714"/>
                </a:lnTo>
                <a:lnTo>
                  <a:pt x="1173" y="700"/>
                </a:lnTo>
                <a:lnTo>
                  <a:pt x="1173" y="698"/>
                </a:lnTo>
                <a:lnTo>
                  <a:pt x="1175" y="695"/>
                </a:lnTo>
                <a:lnTo>
                  <a:pt x="1175" y="689"/>
                </a:lnTo>
                <a:lnTo>
                  <a:pt x="1177" y="683"/>
                </a:lnTo>
                <a:lnTo>
                  <a:pt x="1177" y="681"/>
                </a:lnTo>
                <a:lnTo>
                  <a:pt x="1179" y="666"/>
                </a:lnTo>
                <a:lnTo>
                  <a:pt x="1179" y="664"/>
                </a:lnTo>
                <a:lnTo>
                  <a:pt x="1181" y="662"/>
                </a:lnTo>
                <a:lnTo>
                  <a:pt x="1181" y="660"/>
                </a:lnTo>
                <a:lnTo>
                  <a:pt x="1183" y="647"/>
                </a:lnTo>
                <a:lnTo>
                  <a:pt x="1183" y="643"/>
                </a:lnTo>
                <a:lnTo>
                  <a:pt x="1183" y="639"/>
                </a:lnTo>
                <a:lnTo>
                  <a:pt x="1185" y="629"/>
                </a:lnTo>
                <a:lnTo>
                  <a:pt x="1187" y="624"/>
                </a:lnTo>
                <a:lnTo>
                  <a:pt x="1187" y="620"/>
                </a:lnTo>
                <a:lnTo>
                  <a:pt x="1187" y="618"/>
                </a:lnTo>
                <a:lnTo>
                  <a:pt x="1190" y="595"/>
                </a:lnTo>
                <a:lnTo>
                  <a:pt x="1190" y="593"/>
                </a:lnTo>
                <a:lnTo>
                  <a:pt x="1190" y="589"/>
                </a:lnTo>
                <a:lnTo>
                  <a:pt x="1192" y="587"/>
                </a:lnTo>
                <a:lnTo>
                  <a:pt x="1194" y="585"/>
                </a:lnTo>
                <a:lnTo>
                  <a:pt x="1196" y="585"/>
                </a:lnTo>
                <a:lnTo>
                  <a:pt x="1208" y="570"/>
                </a:lnTo>
                <a:lnTo>
                  <a:pt x="1212" y="566"/>
                </a:lnTo>
                <a:lnTo>
                  <a:pt x="1214" y="564"/>
                </a:lnTo>
                <a:lnTo>
                  <a:pt x="1215" y="560"/>
                </a:lnTo>
                <a:lnTo>
                  <a:pt x="1219" y="556"/>
                </a:lnTo>
                <a:lnTo>
                  <a:pt x="1260" y="510"/>
                </a:lnTo>
                <a:lnTo>
                  <a:pt x="1263" y="506"/>
                </a:lnTo>
                <a:lnTo>
                  <a:pt x="1265" y="503"/>
                </a:lnTo>
                <a:lnTo>
                  <a:pt x="1269" y="499"/>
                </a:lnTo>
                <a:lnTo>
                  <a:pt x="1285" y="481"/>
                </a:lnTo>
                <a:lnTo>
                  <a:pt x="1288" y="476"/>
                </a:lnTo>
                <a:lnTo>
                  <a:pt x="1292" y="474"/>
                </a:lnTo>
                <a:lnTo>
                  <a:pt x="1344" y="435"/>
                </a:lnTo>
                <a:lnTo>
                  <a:pt x="1354" y="428"/>
                </a:lnTo>
                <a:lnTo>
                  <a:pt x="1356" y="428"/>
                </a:lnTo>
                <a:lnTo>
                  <a:pt x="1358" y="426"/>
                </a:lnTo>
                <a:lnTo>
                  <a:pt x="1361" y="422"/>
                </a:lnTo>
                <a:lnTo>
                  <a:pt x="1415" y="384"/>
                </a:lnTo>
                <a:lnTo>
                  <a:pt x="1421" y="384"/>
                </a:lnTo>
                <a:lnTo>
                  <a:pt x="1432" y="382"/>
                </a:lnTo>
                <a:lnTo>
                  <a:pt x="1438" y="380"/>
                </a:lnTo>
                <a:lnTo>
                  <a:pt x="1444" y="380"/>
                </a:lnTo>
                <a:lnTo>
                  <a:pt x="1455" y="378"/>
                </a:lnTo>
                <a:lnTo>
                  <a:pt x="1459" y="376"/>
                </a:lnTo>
                <a:lnTo>
                  <a:pt x="1465" y="376"/>
                </a:lnTo>
                <a:lnTo>
                  <a:pt x="1471" y="374"/>
                </a:lnTo>
                <a:lnTo>
                  <a:pt x="1473" y="374"/>
                </a:lnTo>
                <a:lnTo>
                  <a:pt x="1477" y="374"/>
                </a:lnTo>
                <a:lnTo>
                  <a:pt x="1479" y="374"/>
                </a:lnTo>
                <a:lnTo>
                  <a:pt x="1484" y="372"/>
                </a:lnTo>
                <a:lnTo>
                  <a:pt x="1488" y="372"/>
                </a:lnTo>
                <a:lnTo>
                  <a:pt x="1496" y="364"/>
                </a:lnTo>
                <a:lnTo>
                  <a:pt x="1505" y="359"/>
                </a:lnTo>
                <a:lnTo>
                  <a:pt x="1505" y="357"/>
                </a:lnTo>
                <a:lnTo>
                  <a:pt x="1507" y="357"/>
                </a:lnTo>
                <a:lnTo>
                  <a:pt x="1515" y="351"/>
                </a:lnTo>
                <a:lnTo>
                  <a:pt x="1532" y="337"/>
                </a:lnTo>
                <a:lnTo>
                  <a:pt x="1538" y="334"/>
                </a:lnTo>
                <a:lnTo>
                  <a:pt x="1540" y="332"/>
                </a:lnTo>
                <a:lnTo>
                  <a:pt x="1550" y="322"/>
                </a:lnTo>
                <a:lnTo>
                  <a:pt x="1552" y="322"/>
                </a:lnTo>
                <a:lnTo>
                  <a:pt x="1553" y="320"/>
                </a:lnTo>
                <a:lnTo>
                  <a:pt x="1555" y="320"/>
                </a:lnTo>
                <a:lnTo>
                  <a:pt x="1555" y="318"/>
                </a:lnTo>
                <a:lnTo>
                  <a:pt x="1557" y="318"/>
                </a:lnTo>
                <a:lnTo>
                  <a:pt x="1557" y="316"/>
                </a:lnTo>
                <a:lnTo>
                  <a:pt x="1559" y="316"/>
                </a:lnTo>
                <a:lnTo>
                  <a:pt x="1559" y="314"/>
                </a:lnTo>
                <a:lnTo>
                  <a:pt x="1561" y="314"/>
                </a:lnTo>
                <a:lnTo>
                  <a:pt x="1563" y="313"/>
                </a:lnTo>
                <a:lnTo>
                  <a:pt x="1565" y="313"/>
                </a:lnTo>
                <a:lnTo>
                  <a:pt x="1578" y="301"/>
                </a:lnTo>
                <a:lnTo>
                  <a:pt x="1584" y="297"/>
                </a:lnTo>
                <a:lnTo>
                  <a:pt x="1592" y="293"/>
                </a:lnTo>
                <a:lnTo>
                  <a:pt x="1598" y="288"/>
                </a:lnTo>
                <a:lnTo>
                  <a:pt x="1603" y="284"/>
                </a:lnTo>
                <a:lnTo>
                  <a:pt x="1617" y="276"/>
                </a:lnTo>
                <a:lnTo>
                  <a:pt x="1619" y="274"/>
                </a:lnTo>
                <a:lnTo>
                  <a:pt x="1638" y="261"/>
                </a:lnTo>
                <a:lnTo>
                  <a:pt x="1642" y="259"/>
                </a:lnTo>
                <a:lnTo>
                  <a:pt x="1653" y="249"/>
                </a:lnTo>
                <a:lnTo>
                  <a:pt x="1659" y="245"/>
                </a:lnTo>
                <a:lnTo>
                  <a:pt x="1667" y="240"/>
                </a:lnTo>
                <a:lnTo>
                  <a:pt x="1671" y="238"/>
                </a:lnTo>
                <a:lnTo>
                  <a:pt x="1690" y="222"/>
                </a:lnTo>
                <a:lnTo>
                  <a:pt x="1709" y="209"/>
                </a:lnTo>
                <a:lnTo>
                  <a:pt x="1713" y="207"/>
                </a:lnTo>
                <a:lnTo>
                  <a:pt x="1715" y="207"/>
                </a:lnTo>
                <a:lnTo>
                  <a:pt x="1726" y="197"/>
                </a:lnTo>
                <a:lnTo>
                  <a:pt x="1740" y="188"/>
                </a:lnTo>
                <a:lnTo>
                  <a:pt x="1744" y="186"/>
                </a:lnTo>
                <a:lnTo>
                  <a:pt x="1747" y="182"/>
                </a:lnTo>
                <a:lnTo>
                  <a:pt x="1749" y="182"/>
                </a:lnTo>
                <a:lnTo>
                  <a:pt x="1770" y="170"/>
                </a:lnTo>
                <a:lnTo>
                  <a:pt x="1776" y="167"/>
                </a:lnTo>
                <a:lnTo>
                  <a:pt x="1792" y="159"/>
                </a:lnTo>
                <a:lnTo>
                  <a:pt x="1793" y="157"/>
                </a:lnTo>
                <a:lnTo>
                  <a:pt x="1797" y="155"/>
                </a:lnTo>
                <a:lnTo>
                  <a:pt x="1799" y="153"/>
                </a:lnTo>
                <a:lnTo>
                  <a:pt x="1818" y="144"/>
                </a:lnTo>
                <a:lnTo>
                  <a:pt x="1830" y="136"/>
                </a:lnTo>
                <a:lnTo>
                  <a:pt x="1838" y="132"/>
                </a:lnTo>
                <a:lnTo>
                  <a:pt x="1840" y="132"/>
                </a:lnTo>
                <a:lnTo>
                  <a:pt x="1840" y="130"/>
                </a:lnTo>
                <a:lnTo>
                  <a:pt x="1847" y="126"/>
                </a:lnTo>
                <a:lnTo>
                  <a:pt x="1865" y="119"/>
                </a:lnTo>
                <a:lnTo>
                  <a:pt x="1870" y="117"/>
                </a:lnTo>
                <a:lnTo>
                  <a:pt x="1872" y="117"/>
                </a:lnTo>
                <a:lnTo>
                  <a:pt x="1880" y="113"/>
                </a:lnTo>
                <a:lnTo>
                  <a:pt x="1882" y="111"/>
                </a:lnTo>
                <a:lnTo>
                  <a:pt x="1888" y="109"/>
                </a:lnTo>
                <a:lnTo>
                  <a:pt x="1903" y="101"/>
                </a:lnTo>
                <a:lnTo>
                  <a:pt x="1928" y="90"/>
                </a:lnTo>
                <a:lnTo>
                  <a:pt x="1932" y="90"/>
                </a:lnTo>
                <a:lnTo>
                  <a:pt x="1937" y="86"/>
                </a:lnTo>
                <a:lnTo>
                  <a:pt x="1947" y="82"/>
                </a:lnTo>
                <a:lnTo>
                  <a:pt x="1951" y="80"/>
                </a:lnTo>
                <a:lnTo>
                  <a:pt x="1955" y="78"/>
                </a:lnTo>
                <a:lnTo>
                  <a:pt x="1957" y="76"/>
                </a:lnTo>
                <a:lnTo>
                  <a:pt x="1964" y="74"/>
                </a:lnTo>
                <a:lnTo>
                  <a:pt x="1968" y="73"/>
                </a:lnTo>
                <a:lnTo>
                  <a:pt x="1978" y="69"/>
                </a:lnTo>
                <a:lnTo>
                  <a:pt x="1980" y="67"/>
                </a:lnTo>
                <a:lnTo>
                  <a:pt x="1982" y="65"/>
                </a:lnTo>
                <a:lnTo>
                  <a:pt x="1984" y="63"/>
                </a:lnTo>
                <a:lnTo>
                  <a:pt x="1991" y="57"/>
                </a:lnTo>
                <a:lnTo>
                  <a:pt x="2005" y="44"/>
                </a:lnTo>
                <a:lnTo>
                  <a:pt x="2007" y="42"/>
                </a:lnTo>
                <a:lnTo>
                  <a:pt x="2014" y="36"/>
                </a:lnTo>
                <a:lnTo>
                  <a:pt x="2016" y="34"/>
                </a:lnTo>
                <a:lnTo>
                  <a:pt x="2016" y="32"/>
                </a:lnTo>
                <a:lnTo>
                  <a:pt x="2032" y="32"/>
                </a:lnTo>
                <a:lnTo>
                  <a:pt x="2043" y="32"/>
                </a:lnTo>
                <a:lnTo>
                  <a:pt x="2049" y="32"/>
                </a:lnTo>
                <a:lnTo>
                  <a:pt x="2076" y="30"/>
                </a:lnTo>
                <a:lnTo>
                  <a:pt x="2078" y="30"/>
                </a:lnTo>
                <a:lnTo>
                  <a:pt x="2082" y="30"/>
                </a:lnTo>
                <a:lnTo>
                  <a:pt x="2087" y="30"/>
                </a:lnTo>
                <a:lnTo>
                  <a:pt x="2089" y="30"/>
                </a:lnTo>
                <a:lnTo>
                  <a:pt x="2099" y="28"/>
                </a:lnTo>
                <a:lnTo>
                  <a:pt x="2101" y="28"/>
                </a:lnTo>
                <a:lnTo>
                  <a:pt x="2131" y="28"/>
                </a:lnTo>
                <a:lnTo>
                  <a:pt x="2137" y="28"/>
                </a:lnTo>
                <a:lnTo>
                  <a:pt x="2141" y="28"/>
                </a:lnTo>
                <a:lnTo>
                  <a:pt x="2147" y="26"/>
                </a:lnTo>
                <a:lnTo>
                  <a:pt x="2164" y="26"/>
                </a:lnTo>
                <a:lnTo>
                  <a:pt x="2210" y="26"/>
                </a:lnTo>
                <a:lnTo>
                  <a:pt x="2220" y="26"/>
                </a:lnTo>
                <a:lnTo>
                  <a:pt x="2224" y="26"/>
                </a:lnTo>
                <a:lnTo>
                  <a:pt x="2229" y="26"/>
                </a:lnTo>
                <a:lnTo>
                  <a:pt x="2245" y="25"/>
                </a:lnTo>
                <a:lnTo>
                  <a:pt x="2249" y="25"/>
                </a:lnTo>
                <a:lnTo>
                  <a:pt x="2312" y="23"/>
                </a:lnTo>
                <a:lnTo>
                  <a:pt x="2314" y="23"/>
                </a:lnTo>
                <a:lnTo>
                  <a:pt x="2320" y="23"/>
                </a:lnTo>
                <a:lnTo>
                  <a:pt x="2322" y="23"/>
                </a:lnTo>
                <a:lnTo>
                  <a:pt x="2325" y="23"/>
                </a:lnTo>
                <a:lnTo>
                  <a:pt x="2352" y="23"/>
                </a:lnTo>
                <a:lnTo>
                  <a:pt x="2364" y="23"/>
                </a:lnTo>
                <a:lnTo>
                  <a:pt x="2370" y="23"/>
                </a:lnTo>
                <a:lnTo>
                  <a:pt x="2371" y="23"/>
                </a:lnTo>
                <a:lnTo>
                  <a:pt x="2377" y="23"/>
                </a:lnTo>
                <a:lnTo>
                  <a:pt x="2379" y="23"/>
                </a:lnTo>
                <a:lnTo>
                  <a:pt x="2383" y="23"/>
                </a:lnTo>
                <a:lnTo>
                  <a:pt x="2393" y="21"/>
                </a:lnTo>
                <a:lnTo>
                  <a:pt x="2418" y="21"/>
                </a:lnTo>
                <a:lnTo>
                  <a:pt x="2419" y="21"/>
                </a:lnTo>
                <a:lnTo>
                  <a:pt x="2421" y="21"/>
                </a:lnTo>
                <a:lnTo>
                  <a:pt x="2456" y="21"/>
                </a:lnTo>
                <a:lnTo>
                  <a:pt x="2492" y="19"/>
                </a:lnTo>
                <a:lnTo>
                  <a:pt x="2502" y="19"/>
                </a:lnTo>
                <a:lnTo>
                  <a:pt x="2510" y="19"/>
                </a:lnTo>
                <a:lnTo>
                  <a:pt x="2514" y="19"/>
                </a:lnTo>
                <a:lnTo>
                  <a:pt x="2525" y="19"/>
                </a:lnTo>
                <a:lnTo>
                  <a:pt x="2529" y="19"/>
                </a:lnTo>
                <a:lnTo>
                  <a:pt x="2560" y="19"/>
                </a:lnTo>
                <a:lnTo>
                  <a:pt x="2573" y="17"/>
                </a:lnTo>
                <a:lnTo>
                  <a:pt x="2592" y="17"/>
                </a:lnTo>
                <a:lnTo>
                  <a:pt x="2594" y="17"/>
                </a:lnTo>
                <a:lnTo>
                  <a:pt x="2648" y="15"/>
                </a:lnTo>
                <a:lnTo>
                  <a:pt x="2663" y="15"/>
                </a:lnTo>
                <a:lnTo>
                  <a:pt x="2667" y="15"/>
                </a:lnTo>
                <a:lnTo>
                  <a:pt x="2673" y="15"/>
                </a:lnTo>
                <a:lnTo>
                  <a:pt x="2675" y="15"/>
                </a:lnTo>
                <a:lnTo>
                  <a:pt x="2677" y="15"/>
                </a:lnTo>
                <a:lnTo>
                  <a:pt x="2679" y="15"/>
                </a:lnTo>
                <a:lnTo>
                  <a:pt x="2725" y="15"/>
                </a:lnTo>
                <a:lnTo>
                  <a:pt x="2752" y="13"/>
                </a:lnTo>
                <a:lnTo>
                  <a:pt x="2769" y="13"/>
                </a:lnTo>
                <a:lnTo>
                  <a:pt x="2794" y="13"/>
                </a:lnTo>
                <a:lnTo>
                  <a:pt x="2807" y="13"/>
                </a:lnTo>
                <a:lnTo>
                  <a:pt x="2811" y="13"/>
                </a:lnTo>
                <a:lnTo>
                  <a:pt x="2815" y="13"/>
                </a:lnTo>
                <a:lnTo>
                  <a:pt x="2817" y="13"/>
                </a:lnTo>
                <a:lnTo>
                  <a:pt x="2823" y="13"/>
                </a:lnTo>
                <a:lnTo>
                  <a:pt x="2825" y="13"/>
                </a:lnTo>
                <a:lnTo>
                  <a:pt x="2829" y="11"/>
                </a:lnTo>
                <a:lnTo>
                  <a:pt x="2852" y="11"/>
                </a:lnTo>
                <a:lnTo>
                  <a:pt x="2871" y="11"/>
                </a:lnTo>
                <a:lnTo>
                  <a:pt x="2884" y="11"/>
                </a:lnTo>
                <a:lnTo>
                  <a:pt x="2888" y="11"/>
                </a:lnTo>
                <a:lnTo>
                  <a:pt x="2915" y="9"/>
                </a:lnTo>
                <a:lnTo>
                  <a:pt x="2925" y="9"/>
                </a:lnTo>
                <a:lnTo>
                  <a:pt x="2932" y="9"/>
                </a:lnTo>
                <a:lnTo>
                  <a:pt x="2957" y="9"/>
                </a:lnTo>
                <a:lnTo>
                  <a:pt x="2961" y="9"/>
                </a:lnTo>
                <a:lnTo>
                  <a:pt x="2994" y="9"/>
                </a:lnTo>
                <a:lnTo>
                  <a:pt x="3026" y="7"/>
                </a:lnTo>
                <a:lnTo>
                  <a:pt x="3034" y="7"/>
                </a:lnTo>
                <a:lnTo>
                  <a:pt x="3049" y="7"/>
                </a:lnTo>
                <a:lnTo>
                  <a:pt x="3055" y="7"/>
                </a:lnTo>
                <a:lnTo>
                  <a:pt x="3059" y="7"/>
                </a:lnTo>
                <a:lnTo>
                  <a:pt x="3065" y="7"/>
                </a:lnTo>
                <a:lnTo>
                  <a:pt x="3090" y="5"/>
                </a:lnTo>
                <a:lnTo>
                  <a:pt x="3092" y="5"/>
                </a:lnTo>
                <a:lnTo>
                  <a:pt x="3094" y="5"/>
                </a:lnTo>
                <a:lnTo>
                  <a:pt x="3103" y="5"/>
                </a:lnTo>
                <a:lnTo>
                  <a:pt x="3107" y="5"/>
                </a:lnTo>
                <a:lnTo>
                  <a:pt x="3109" y="5"/>
                </a:lnTo>
                <a:lnTo>
                  <a:pt x="3159" y="3"/>
                </a:lnTo>
                <a:lnTo>
                  <a:pt x="3184" y="3"/>
                </a:lnTo>
                <a:lnTo>
                  <a:pt x="3224" y="3"/>
                </a:lnTo>
                <a:lnTo>
                  <a:pt x="3243" y="2"/>
                </a:lnTo>
                <a:lnTo>
                  <a:pt x="3247" y="2"/>
                </a:lnTo>
                <a:lnTo>
                  <a:pt x="3249" y="2"/>
                </a:lnTo>
                <a:lnTo>
                  <a:pt x="3251" y="2"/>
                </a:lnTo>
                <a:lnTo>
                  <a:pt x="3253" y="2"/>
                </a:lnTo>
                <a:lnTo>
                  <a:pt x="3262" y="2"/>
                </a:lnTo>
                <a:lnTo>
                  <a:pt x="3264" y="2"/>
                </a:lnTo>
                <a:lnTo>
                  <a:pt x="3268" y="2"/>
                </a:lnTo>
                <a:lnTo>
                  <a:pt x="3278" y="2"/>
                </a:lnTo>
                <a:lnTo>
                  <a:pt x="3286" y="2"/>
                </a:lnTo>
                <a:lnTo>
                  <a:pt x="3295" y="2"/>
                </a:lnTo>
                <a:lnTo>
                  <a:pt x="3330" y="0"/>
                </a:lnTo>
                <a:lnTo>
                  <a:pt x="3349" y="0"/>
                </a:lnTo>
                <a:lnTo>
                  <a:pt x="3355" y="2"/>
                </a:lnTo>
                <a:lnTo>
                  <a:pt x="3360" y="3"/>
                </a:lnTo>
                <a:lnTo>
                  <a:pt x="3428" y="23"/>
                </a:lnTo>
                <a:lnTo>
                  <a:pt x="3430" y="23"/>
                </a:lnTo>
                <a:lnTo>
                  <a:pt x="3431" y="25"/>
                </a:lnTo>
                <a:lnTo>
                  <a:pt x="3435" y="25"/>
                </a:lnTo>
                <a:lnTo>
                  <a:pt x="3439" y="26"/>
                </a:lnTo>
                <a:lnTo>
                  <a:pt x="3441" y="26"/>
                </a:lnTo>
                <a:lnTo>
                  <a:pt x="3443" y="28"/>
                </a:lnTo>
                <a:lnTo>
                  <a:pt x="3445" y="28"/>
                </a:lnTo>
                <a:lnTo>
                  <a:pt x="3447" y="28"/>
                </a:lnTo>
                <a:lnTo>
                  <a:pt x="3453" y="30"/>
                </a:lnTo>
                <a:lnTo>
                  <a:pt x="3468" y="34"/>
                </a:lnTo>
                <a:lnTo>
                  <a:pt x="3479" y="38"/>
                </a:lnTo>
                <a:lnTo>
                  <a:pt x="3483" y="42"/>
                </a:lnTo>
                <a:lnTo>
                  <a:pt x="3518" y="73"/>
                </a:lnTo>
                <a:lnTo>
                  <a:pt x="3537" y="88"/>
                </a:lnTo>
                <a:lnTo>
                  <a:pt x="3539" y="90"/>
                </a:lnTo>
                <a:lnTo>
                  <a:pt x="3577" y="124"/>
                </a:lnTo>
                <a:lnTo>
                  <a:pt x="3579" y="124"/>
                </a:lnTo>
                <a:lnTo>
                  <a:pt x="3583" y="134"/>
                </a:lnTo>
                <a:lnTo>
                  <a:pt x="3587" y="146"/>
                </a:lnTo>
                <a:lnTo>
                  <a:pt x="3587" y="147"/>
                </a:lnTo>
                <a:lnTo>
                  <a:pt x="3608" y="197"/>
                </a:lnTo>
                <a:lnTo>
                  <a:pt x="3624" y="240"/>
                </a:lnTo>
                <a:lnTo>
                  <a:pt x="3629" y="272"/>
                </a:lnTo>
                <a:lnTo>
                  <a:pt x="3641" y="343"/>
                </a:lnTo>
                <a:lnTo>
                  <a:pt x="3645" y="374"/>
                </a:lnTo>
                <a:lnTo>
                  <a:pt x="3647" y="399"/>
                </a:lnTo>
                <a:lnTo>
                  <a:pt x="3648" y="401"/>
                </a:lnTo>
                <a:lnTo>
                  <a:pt x="3650" y="426"/>
                </a:lnTo>
                <a:lnTo>
                  <a:pt x="3650" y="433"/>
                </a:lnTo>
                <a:lnTo>
                  <a:pt x="3652" y="435"/>
                </a:lnTo>
                <a:lnTo>
                  <a:pt x="3652" y="441"/>
                </a:lnTo>
                <a:lnTo>
                  <a:pt x="3652" y="458"/>
                </a:lnTo>
                <a:lnTo>
                  <a:pt x="3652" y="462"/>
                </a:lnTo>
                <a:lnTo>
                  <a:pt x="3652" y="483"/>
                </a:lnTo>
                <a:lnTo>
                  <a:pt x="3652" y="495"/>
                </a:lnTo>
                <a:lnTo>
                  <a:pt x="3652" y="501"/>
                </a:lnTo>
                <a:lnTo>
                  <a:pt x="3652" y="503"/>
                </a:lnTo>
                <a:lnTo>
                  <a:pt x="3652" y="505"/>
                </a:lnTo>
                <a:lnTo>
                  <a:pt x="3652" y="508"/>
                </a:lnTo>
                <a:lnTo>
                  <a:pt x="3652" y="512"/>
                </a:lnTo>
                <a:lnTo>
                  <a:pt x="3652" y="514"/>
                </a:lnTo>
                <a:lnTo>
                  <a:pt x="3652" y="516"/>
                </a:lnTo>
                <a:lnTo>
                  <a:pt x="3652" y="528"/>
                </a:lnTo>
                <a:lnTo>
                  <a:pt x="3652" y="529"/>
                </a:lnTo>
                <a:lnTo>
                  <a:pt x="3652" y="531"/>
                </a:lnTo>
                <a:lnTo>
                  <a:pt x="3658" y="545"/>
                </a:lnTo>
                <a:lnTo>
                  <a:pt x="3658" y="547"/>
                </a:lnTo>
                <a:lnTo>
                  <a:pt x="3658" y="549"/>
                </a:lnTo>
                <a:lnTo>
                  <a:pt x="3664" y="562"/>
                </a:lnTo>
                <a:lnTo>
                  <a:pt x="3664" y="564"/>
                </a:lnTo>
                <a:lnTo>
                  <a:pt x="3666" y="570"/>
                </a:lnTo>
                <a:lnTo>
                  <a:pt x="3670" y="581"/>
                </a:lnTo>
                <a:lnTo>
                  <a:pt x="3683" y="597"/>
                </a:lnTo>
                <a:lnTo>
                  <a:pt x="3689" y="604"/>
                </a:lnTo>
                <a:lnTo>
                  <a:pt x="3689" y="606"/>
                </a:lnTo>
                <a:lnTo>
                  <a:pt x="3695" y="612"/>
                </a:lnTo>
                <a:lnTo>
                  <a:pt x="3698" y="618"/>
                </a:lnTo>
                <a:lnTo>
                  <a:pt x="3702" y="620"/>
                </a:lnTo>
                <a:lnTo>
                  <a:pt x="3718" y="631"/>
                </a:lnTo>
                <a:lnTo>
                  <a:pt x="3720" y="633"/>
                </a:lnTo>
                <a:lnTo>
                  <a:pt x="3721" y="635"/>
                </a:lnTo>
                <a:lnTo>
                  <a:pt x="3723" y="635"/>
                </a:lnTo>
                <a:lnTo>
                  <a:pt x="3739" y="645"/>
                </a:lnTo>
                <a:lnTo>
                  <a:pt x="3739" y="647"/>
                </a:lnTo>
                <a:lnTo>
                  <a:pt x="3741" y="647"/>
                </a:lnTo>
                <a:lnTo>
                  <a:pt x="3744" y="650"/>
                </a:lnTo>
                <a:lnTo>
                  <a:pt x="3764" y="662"/>
                </a:lnTo>
                <a:lnTo>
                  <a:pt x="3791" y="672"/>
                </a:lnTo>
                <a:lnTo>
                  <a:pt x="3798" y="673"/>
                </a:lnTo>
                <a:lnTo>
                  <a:pt x="3806" y="677"/>
                </a:lnTo>
                <a:lnTo>
                  <a:pt x="3812" y="677"/>
                </a:lnTo>
                <a:lnTo>
                  <a:pt x="3816" y="679"/>
                </a:lnTo>
                <a:lnTo>
                  <a:pt x="3821" y="681"/>
                </a:lnTo>
                <a:lnTo>
                  <a:pt x="3825" y="683"/>
                </a:lnTo>
                <a:lnTo>
                  <a:pt x="3839" y="687"/>
                </a:lnTo>
                <a:lnTo>
                  <a:pt x="3841" y="687"/>
                </a:lnTo>
                <a:lnTo>
                  <a:pt x="3844" y="689"/>
                </a:lnTo>
                <a:lnTo>
                  <a:pt x="3862" y="695"/>
                </a:lnTo>
                <a:lnTo>
                  <a:pt x="3862" y="697"/>
                </a:lnTo>
                <a:lnTo>
                  <a:pt x="3873" y="718"/>
                </a:lnTo>
                <a:lnTo>
                  <a:pt x="3889" y="746"/>
                </a:lnTo>
                <a:lnTo>
                  <a:pt x="3890" y="750"/>
                </a:lnTo>
                <a:lnTo>
                  <a:pt x="3892" y="752"/>
                </a:lnTo>
                <a:lnTo>
                  <a:pt x="3894" y="758"/>
                </a:lnTo>
                <a:lnTo>
                  <a:pt x="3896" y="760"/>
                </a:lnTo>
                <a:lnTo>
                  <a:pt x="3898" y="764"/>
                </a:lnTo>
                <a:lnTo>
                  <a:pt x="3900" y="766"/>
                </a:lnTo>
                <a:close/>
              </a:path>
            </a:pathLst>
          </a:custGeom>
          <a:solidFill>
            <a:srgbClr val="73BC44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DCCA36BC-96D4-8FE7-2023-D18C147B0CA6}"/>
              </a:ext>
            </a:extLst>
          </p:cNvPr>
          <p:cNvSpPr>
            <a:spLocks/>
          </p:cNvSpPr>
          <p:nvPr/>
        </p:nvSpPr>
        <p:spPr bwMode="auto">
          <a:xfrm>
            <a:off x="4587528" y="1635646"/>
            <a:ext cx="4353645" cy="2320012"/>
          </a:xfrm>
          <a:custGeom>
            <a:avLst/>
            <a:gdLst>
              <a:gd name="T0" fmla="*/ 3948 w 5108"/>
              <a:gd name="T1" fmla="*/ 936 h 2722"/>
              <a:gd name="T2" fmla="*/ 3952 w 5108"/>
              <a:gd name="T3" fmla="*/ 1188 h 2722"/>
              <a:gd name="T4" fmla="*/ 3994 w 5108"/>
              <a:gd name="T5" fmla="*/ 1620 h 2722"/>
              <a:gd name="T6" fmla="*/ 3965 w 5108"/>
              <a:gd name="T7" fmla="*/ 1896 h 2722"/>
              <a:gd name="T8" fmla="*/ 3892 w 5108"/>
              <a:gd name="T9" fmla="*/ 2154 h 2722"/>
              <a:gd name="T10" fmla="*/ 3958 w 5108"/>
              <a:gd name="T11" fmla="*/ 2165 h 2722"/>
              <a:gd name="T12" fmla="*/ 4111 w 5108"/>
              <a:gd name="T13" fmla="*/ 2081 h 2722"/>
              <a:gd name="T14" fmla="*/ 4067 w 5108"/>
              <a:gd name="T15" fmla="*/ 1877 h 2722"/>
              <a:gd name="T16" fmla="*/ 4129 w 5108"/>
              <a:gd name="T17" fmla="*/ 1831 h 2722"/>
              <a:gd name="T18" fmla="*/ 4298 w 5108"/>
              <a:gd name="T19" fmla="*/ 1927 h 2722"/>
              <a:gd name="T20" fmla="*/ 4626 w 5108"/>
              <a:gd name="T21" fmla="*/ 1787 h 2722"/>
              <a:gd name="T22" fmla="*/ 4935 w 5108"/>
              <a:gd name="T23" fmla="*/ 1883 h 2722"/>
              <a:gd name="T24" fmla="*/ 5004 w 5108"/>
              <a:gd name="T25" fmla="*/ 1925 h 2722"/>
              <a:gd name="T26" fmla="*/ 5100 w 5108"/>
              <a:gd name="T27" fmla="*/ 2065 h 2722"/>
              <a:gd name="T28" fmla="*/ 5098 w 5108"/>
              <a:gd name="T29" fmla="*/ 2148 h 2722"/>
              <a:gd name="T30" fmla="*/ 5064 w 5108"/>
              <a:gd name="T31" fmla="*/ 2186 h 2722"/>
              <a:gd name="T32" fmla="*/ 5016 w 5108"/>
              <a:gd name="T33" fmla="*/ 2242 h 2722"/>
              <a:gd name="T34" fmla="*/ 5006 w 5108"/>
              <a:gd name="T35" fmla="*/ 2363 h 2722"/>
              <a:gd name="T36" fmla="*/ 4958 w 5108"/>
              <a:gd name="T37" fmla="*/ 2613 h 2722"/>
              <a:gd name="T38" fmla="*/ 4540 w 5108"/>
              <a:gd name="T39" fmla="*/ 2662 h 2722"/>
              <a:gd name="T40" fmla="*/ 4420 w 5108"/>
              <a:gd name="T41" fmla="*/ 2616 h 2722"/>
              <a:gd name="T42" fmla="*/ 4338 w 5108"/>
              <a:gd name="T43" fmla="*/ 2543 h 2722"/>
              <a:gd name="T44" fmla="*/ 4209 w 5108"/>
              <a:gd name="T45" fmla="*/ 2465 h 2722"/>
              <a:gd name="T46" fmla="*/ 4082 w 5108"/>
              <a:gd name="T47" fmla="*/ 2465 h 2722"/>
              <a:gd name="T48" fmla="*/ 4015 w 5108"/>
              <a:gd name="T49" fmla="*/ 2447 h 2722"/>
              <a:gd name="T50" fmla="*/ 3946 w 5108"/>
              <a:gd name="T51" fmla="*/ 2442 h 2722"/>
              <a:gd name="T52" fmla="*/ 3871 w 5108"/>
              <a:gd name="T53" fmla="*/ 2432 h 2722"/>
              <a:gd name="T54" fmla="*/ 3804 w 5108"/>
              <a:gd name="T55" fmla="*/ 2378 h 2722"/>
              <a:gd name="T56" fmla="*/ 3706 w 5108"/>
              <a:gd name="T57" fmla="*/ 2288 h 2722"/>
              <a:gd name="T58" fmla="*/ 3441 w 5108"/>
              <a:gd name="T59" fmla="*/ 2417 h 2722"/>
              <a:gd name="T60" fmla="*/ 3216 w 5108"/>
              <a:gd name="T61" fmla="*/ 2553 h 2722"/>
              <a:gd name="T62" fmla="*/ 2999 w 5108"/>
              <a:gd name="T63" fmla="*/ 2659 h 2722"/>
              <a:gd name="T64" fmla="*/ 2690 w 5108"/>
              <a:gd name="T65" fmla="*/ 2662 h 2722"/>
              <a:gd name="T66" fmla="*/ 2494 w 5108"/>
              <a:gd name="T67" fmla="*/ 2705 h 2722"/>
              <a:gd name="T68" fmla="*/ 2176 w 5108"/>
              <a:gd name="T69" fmla="*/ 2613 h 2722"/>
              <a:gd name="T70" fmla="*/ 1872 w 5108"/>
              <a:gd name="T71" fmla="*/ 2509 h 2722"/>
              <a:gd name="T72" fmla="*/ 1594 w 5108"/>
              <a:gd name="T73" fmla="*/ 2411 h 2722"/>
              <a:gd name="T74" fmla="*/ 1392 w 5108"/>
              <a:gd name="T75" fmla="*/ 2336 h 2722"/>
              <a:gd name="T76" fmla="*/ 1141 w 5108"/>
              <a:gd name="T77" fmla="*/ 2181 h 2722"/>
              <a:gd name="T78" fmla="*/ 931 w 5108"/>
              <a:gd name="T79" fmla="*/ 2173 h 2722"/>
              <a:gd name="T80" fmla="*/ 801 w 5108"/>
              <a:gd name="T81" fmla="*/ 2129 h 2722"/>
              <a:gd name="T82" fmla="*/ 547 w 5108"/>
              <a:gd name="T83" fmla="*/ 1756 h 2722"/>
              <a:gd name="T84" fmla="*/ 332 w 5108"/>
              <a:gd name="T85" fmla="*/ 1624 h 2722"/>
              <a:gd name="T86" fmla="*/ 52 w 5108"/>
              <a:gd name="T87" fmla="*/ 1522 h 2722"/>
              <a:gd name="T88" fmla="*/ 182 w 5108"/>
              <a:gd name="T89" fmla="*/ 996 h 2722"/>
              <a:gd name="T90" fmla="*/ 351 w 5108"/>
              <a:gd name="T91" fmla="*/ 925 h 2722"/>
              <a:gd name="T92" fmla="*/ 787 w 5108"/>
              <a:gd name="T93" fmla="*/ 677 h 2722"/>
              <a:gd name="T94" fmla="*/ 1175 w 5108"/>
              <a:gd name="T95" fmla="*/ 695 h 2722"/>
              <a:gd name="T96" fmla="*/ 1215 w 5108"/>
              <a:gd name="T97" fmla="*/ 560 h 2722"/>
              <a:gd name="T98" fmla="*/ 1477 w 5108"/>
              <a:gd name="T99" fmla="*/ 374 h 2722"/>
              <a:gd name="T100" fmla="*/ 1578 w 5108"/>
              <a:gd name="T101" fmla="*/ 301 h 2722"/>
              <a:gd name="T102" fmla="*/ 1792 w 5108"/>
              <a:gd name="T103" fmla="*/ 159 h 2722"/>
              <a:gd name="T104" fmla="*/ 1964 w 5108"/>
              <a:gd name="T105" fmla="*/ 74 h 2722"/>
              <a:gd name="T106" fmla="*/ 2141 w 5108"/>
              <a:gd name="T107" fmla="*/ 28 h 2722"/>
              <a:gd name="T108" fmla="*/ 2421 w 5108"/>
              <a:gd name="T109" fmla="*/ 21 h 2722"/>
              <a:gd name="T110" fmla="*/ 2811 w 5108"/>
              <a:gd name="T111" fmla="*/ 13 h 2722"/>
              <a:gd name="T112" fmla="*/ 3094 w 5108"/>
              <a:gd name="T113" fmla="*/ 5 h 2722"/>
              <a:gd name="T114" fmla="*/ 3431 w 5108"/>
              <a:gd name="T115" fmla="*/ 25 h 2722"/>
              <a:gd name="T116" fmla="*/ 3647 w 5108"/>
              <a:gd name="T117" fmla="*/ 399 h 2722"/>
              <a:gd name="T118" fmla="*/ 3664 w 5108"/>
              <a:gd name="T119" fmla="*/ 564 h 2722"/>
              <a:gd name="T120" fmla="*/ 3825 w 5108"/>
              <a:gd name="T121" fmla="*/ 683 h 2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08" h="2722">
                <a:moveTo>
                  <a:pt x="3900" y="766"/>
                </a:moveTo>
                <a:lnTo>
                  <a:pt x="3904" y="775"/>
                </a:lnTo>
                <a:lnTo>
                  <a:pt x="3908" y="781"/>
                </a:lnTo>
                <a:lnTo>
                  <a:pt x="3908" y="783"/>
                </a:lnTo>
                <a:lnTo>
                  <a:pt x="3910" y="785"/>
                </a:lnTo>
                <a:lnTo>
                  <a:pt x="3912" y="789"/>
                </a:lnTo>
                <a:lnTo>
                  <a:pt x="3912" y="791"/>
                </a:lnTo>
                <a:lnTo>
                  <a:pt x="3921" y="806"/>
                </a:lnTo>
                <a:lnTo>
                  <a:pt x="3921" y="808"/>
                </a:lnTo>
                <a:lnTo>
                  <a:pt x="3925" y="814"/>
                </a:lnTo>
                <a:lnTo>
                  <a:pt x="3925" y="816"/>
                </a:lnTo>
                <a:lnTo>
                  <a:pt x="3927" y="817"/>
                </a:lnTo>
                <a:lnTo>
                  <a:pt x="3927" y="823"/>
                </a:lnTo>
                <a:lnTo>
                  <a:pt x="3931" y="839"/>
                </a:lnTo>
                <a:lnTo>
                  <a:pt x="3931" y="842"/>
                </a:lnTo>
                <a:lnTo>
                  <a:pt x="3931" y="844"/>
                </a:lnTo>
                <a:lnTo>
                  <a:pt x="3933" y="852"/>
                </a:lnTo>
                <a:lnTo>
                  <a:pt x="3933" y="854"/>
                </a:lnTo>
                <a:lnTo>
                  <a:pt x="3938" y="888"/>
                </a:lnTo>
                <a:lnTo>
                  <a:pt x="3940" y="890"/>
                </a:lnTo>
                <a:lnTo>
                  <a:pt x="3944" y="917"/>
                </a:lnTo>
                <a:lnTo>
                  <a:pt x="3944" y="919"/>
                </a:lnTo>
                <a:lnTo>
                  <a:pt x="3946" y="919"/>
                </a:lnTo>
                <a:lnTo>
                  <a:pt x="3948" y="936"/>
                </a:lnTo>
                <a:lnTo>
                  <a:pt x="3948" y="938"/>
                </a:lnTo>
                <a:lnTo>
                  <a:pt x="3948" y="940"/>
                </a:lnTo>
                <a:lnTo>
                  <a:pt x="3950" y="950"/>
                </a:lnTo>
                <a:lnTo>
                  <a:pt x="3950" y="961"/>
                </a:lnTo>
                <a:lnTo>
                  <a:pt x="3952" y="975"/>
                </a:lnTo>
                <a:lnTo>
                  <a:pt x="3952" y="990"/>
                </a:lnTo>
                <a:lnTo>
                  <a:pt x="3952" y="992"/>
                </a:lnTo>
                <a:lnTo>
                  <a:pt x="3952" y="998"/>
                </a:lnTo>
                <a:lnTo>
                  <a:pt x="3952" y="1002"/>
                </a:lnTo>
                <a:lnTo>
                  <a:pt x="3954" y="1034"/>
                </a:lnTo>
                <a:lnTo>
                  <a:pt x="3956" y="1048"/>
                </a:lnTo>
                <a:lnTo>
                  <a:pt x="3956" y="1054"/>
                </a:lnTo>
                <a:lnTo>
                  <a:pt x="3954" y="1092"/>
                </a:lnTo>
                <a:lnTo>
                  <a:pt x="3954" y="1094"/>
                </a:lnTo>
                <a:lnTo>
                  <a:pt x="3954" y="1100"/>
                </a:lnTo>
                <a:lnTo>
                  <a:pt x="3954" y="1104"/>
                </a:lnTo>
                <a:lnTo>
                  <a:pt x="3954" y="1111"/>
                </a:lnTo>
                <a:lnTo>
                  <a:pt x="3954" y="1113"/>
                </a:lnTo>
                <a:lnTo>
                  <a:pt x="3954" y="1119"/>
                </a:lnTo>
                <a:lnTo>
                  <a:pt x="3954" y="1123"/>
                </a:lnTo>
                <a:lnTo>
                  <a:pt x="3954" y="1138"/>
                </a:lnTo>
                <a:lnTo>
                  <a:pt x="3954" y="1146"/>
                </a:lnTo>
                <a:lnTo>
                  <a:pt x="3952" y="1171"/>
                </a:lnTo>
                <a:lnTo>
                  <a:pt x="3952" y="1188"/>
                </a:lnTo>
                <a:lnTo>
                  <a:pt x="3952" y="1205"/>
                </a:lnTo>
                <a:lnTo>
                  <a:pt x="3952" y="1217"/>
                </a:lnTo>
                <a:lnTo>
                  <a:pt x="3954" y="1228"/>
                </a:lnTo>
                <a:lnTo>
                  <a:pt x="3954" y="1230"/>
                </a:lnTo>
                <a:lnTo>
                  <a:pt x="3954" y="1238"/>
                </a:lnTo>
                <a:lnTo>
                  <a:pt x="3956" y="1261"/>
                </a:lnTo>
                <a:lnTo>
                  <a:pt x="3958" y="1269"/>
                </a:lnTo>
                <a:lnTo>
                  <a:pt x="3967" y="1363"/>
                </a:lnTo>
                <a:lnTo>
                  <a:pt x="3967" y="1367"/>
                </a:lnTo>
                <a:lnTo>
                  <a:pt x="3967" y="1368"/>
                </a:lnTo>
                <a:lnTo>
                  <a:pt x="3969" y="1382"/>
                </a:lnTo>
                <a:lnTo>
                  <a:pt x="3969" y="1384"/>
                </a:lnTo>
                <a:lnTo>
                  <a:pt x="3969" y="1390"/>
                </a:lnTo>
                <a:lnTo>
                  <a:pt x="3979" y="1472"/>
                </a:lnTo>
                <a:lnTo>
                  <a:pt x="3979" y="1484"/>
                </a:lnTo>
                <a:lnTo>
                  <a:pt x="3979" y="1486"/>
                </a:lnTo>
                <a:lnTo>
                  <a:pt x="3986" y="1557"/>
                </a:lnTo>
                <a:lnTo>
                  <a:pt x="3990" y="1578"/>
                </a:lnTo>
                <a:lnTo>
                  <a:pt x="3990" y="1580"/>
                </a:lnTo>
                <a:lnTo>
                  <a:pt x="3990" y="1582"/>
                </a:lnTo>
                <a:lnTo>
                  <a:pt x="3990" y="1583"/>
                </a:lnTo>
                <a:lnTo>
                  <a:pt x="3992" y="1610"/>
                </a:lnTo>
                <a:lnTo>
                  <a:pt x="3994" y="1614"/>
                </a:lnTo>
                <a:lnTo>
                  <a:pt x="3994" y="1620"/>
                </a:lnTo>
                <a:lnTo>
                  <a:pt x="4000" y="1668"/>
                </a:lnTo>
                <a:lnTo>
                  <a:pt x="4000" y="1672"/>
                </a:lnTo>
                <a:lnTo>
                  <a:pt x="4000" y="1674"/>
                </a:lnTo>
                <a:lnTo>
                  <a:pt x="4002" y="1687"/>
                </a:lnTo>
                <a:lnTo>
                  <a:pt x="3996" y="1727"/>
                </a:lnTo>
                <a:lnTo>
                  <a:pt x="3994" y="1735"/>
                </a:lnTo>
                <a:lnTo>
                  <a:pt x="3994" y="1737"/>
                </a:lnTo>
                <a:lnTo>
                  <a:pt x="3994" y="1745"/>
                </a:lnTo>
                <a:lnTo>
                  <a:pt x="3992" y="1747"/>
                </a:lnTo>
                <a:lnTo>
                  <a:pt x="3992" y="1751"/>
                </a:lnTo>
                <a:lnTo>
                  <a:pt x="3992" y="1756"/>
                </a:lnTo>
                <a:lnTo>
                  <a:pt x="3990" y="1768"/>
                </a:lnTo>
                <a:lnTo>
                  <a:pt x="3988" y="1774"/>
                </a:lnTo>
                <a:lnTo>
                  <a:pt x="3988" y="1777"/>
                </a:lnTo>
                <a:lnTo>
                  <a:pt x="3986" y="1795"/>
                </a:lnTo>
                <a:lnTo>
                  <a:pt x="3986" y="1799"/>
                </a:lnTo>
                <a:lnTo>
                  <a:pt x="3985" y="1802"/>
                </a:lnTo>
                <a:lnTo>
                  <a:pt x="3979" y="1837"/>
                </a:lnTo>
                <a:lnTo>
                  <a:pt x="3975" y="1848"/>
                </a:lnTo>
                <a:lnTo>
                  <a:pt x="3973" y="1860"/>
                </a:lnTo>
                <a:lnTo>
                  <a:pt x="3973" y="1864"/>
                </a:lnTo>
                <a:lnTo>
                  <a:pt x="3967" y="1887"/>
                </a:lnTo>
                <a:lnTo>
                  <a:pt x="3965" y="1893"/>
                </a:lnTo>
                <a:lnTo>
                  <a:pt x="3965" y="1896"/>
                </a:lnTo>
                <a:lnTo>
                  <a:pt x="3963" y="1904"/>
                </a:lnTo>
                <a:lnTo>
                  <a:pt x="3961" y="1914"/>
                </a:lnTo>
                <a:lnTo>
                  <a:pt x="3960" y="1923"/>
                </a:lnTo>
                <a:lnTo>
                  <a:pt x="3956" y="1946"/>
                </a:lnTo>
                <a:lnTo>
                  <a:pt x="3938" y="2023"/>
                </a:lnTo>
                <a:lnTo>
                  <a:pt x="3938" y="2031"/>
                </a:lnTo>
                <a:lnTo>
                  <a:pt x="3935" y="2046"/>
                </a:lnTo>
                <a:lnTo>
                  <a:pt x="3933" y="2052"/>
                </a:lnTo>
                <a:lnTo>
                  <a:pt x="3929" y="2065"/>
                </a:lnTo>
                <a:lnTo>
                  <a:pt x="3929" y="2069"/>
                </a:lnTo>
                <a:lnTo>
                  <a:pt x="3925" y="2081"/>
                </a:lnTo>
                <a:lnTo>
                  <a:pt x="3925" y="2086"/>
                </a:lnTo>
                <a:lnTo>
                  <a:pt x="3917" y="2111"/>
                </a:lnTo>
                <a:lnTo>
                  <a:pt x="3917" y="2113"/>
                </a:lnTo>
                <a:lnTo>
                  <a:pt x="3915" y="2117"/>
                </a:lnTo>
                <a:lnTo>
                  <a:pt x="3915" y="2121"/>
                </a:lnTo>
                <a:lnTo>
                  <a:pt x="3915" y="2123"/>
                </a:lnTo>
                <a:lnTo>
                  <a:pt x="3912" y="2133"/>
                </a:lnTo>
                <a:lnTo>
                  <a:pt x="3912" y="2134"/>
                </a:lnTo>
                <a:lnTo>
                  <a:pt x="3908" y="2138"/>
                </a:lnTo>
                <a:lnTo>
                  <a:pt x="3908" y="2140"/>
                </a:lnTo>
                <a:lnTo>
                  <a:pt x="3904" y="2142"/>
                </a:lnTo>
                <a:lnTo>
                  <a:pt x="3896" y="2150"/>
                </a:lnTo>
                <a:lnTo>
                  <a:pt x="3892" y="2154"/>
                </a:lnTo>
                <a:lnTo>
                  <a:pt x="3890" y="2156"/>
                </a:lnTo>
                <a:lnTo>
                  <a:pt x="3889" y="2158"/>
                </a:lnTo>
                <a:lnTo>
                  <a:pt x="3894" y="2158"/>
                </a:lnTo>
                <a:lnTo>
                  <a:pt x="3896" y="2159"/>
                </a:lnTo>
                <a:lnTo>
                  <a:pt x="3900" y="2159"/>
                </a:lnTo>
                <a:lnTo>
                  <a:pt x="3902" y="2161"/>
                </a:lnTo>
                <a:lnTo>
                  <a:pt x="3904" y="2161"/>
                </a:lnTo>
                <a:lnTo>
                  <a:pt x="3908" y="2161"/>
                </a:lnTo>
                <a:lnTo>
                  <a:pt x="3912" y="2161"/>
                </a:lnTo>
                <a:lnTo>
                  <a:pt x="3915" y="2163"/>
                </a:lnTo>
                <a:lnTo>
                  <a:pt x="3919" y="2163"/>
                </a:lnTo>
                <a:lnTo>
                  <a:pt x="3921" y="2163"/>
                </a:lnTo>
                <a:lnTo>
                  <a:pt x="3925" y="2165"/>
                </a:lnTo>
                <a:lnTo>
                  <a:pt x="3929" y="2165"/>
                </a:lnTo>
                <a:lnTo>
                  <a:pt x="3933" y="2165"/>
                </a:lnTo>
                <a:lnTo>
                  <a:pt x="3937" y="2165"/>
                </a:lnTo>
                <a:lnTo>
                  <a:pt x="3940" y="2165"/>
                </a:lnTo>
                <a:lnTo>
                  <a:pt x="3942" y="2165"/>
                </a:lnTo>
                <a:lnTo>
                  <a:pt x="3944" y="2167"/>
                </a:lnTo>
                <a:lnTo>
                  <a:pt x="3948" y="2167"/>
                </a:lnTo>
                <a:lnTo>
                  <a:pt x="3950" y="2167"/>
                </a:lnTo>
                <a:lnTo>
                  <a:pt x="3952" y="2167"/>
                </a:lnTo>
                <a:lnTo>
                  <a:pt x="3956" y="2165"/>
                </a:lnTo>
                <a:lnTo>
                  <a:pt x="3958" y="2165"/>
                </a:lnTo>
                <a:lnTo>
                  <a:pt x="3961" y="2165"/>
                </a:lnTo>
                <a:lnTo>
                  <a:pt x="3963" y="2165"/>
                </a:lnTo>
                <a:lnTo>
                  <a:pt x="3965" y="2165"/>
                </a:lnTo>
                <a:lnTo>
                  <a:pt x="3969" y="2165"/>
                </a:lnTo>
                <a:lnTo>
                  <a:pt x="3973" y="2165"/>
                </a:lnTo>
                <a:lnTo>
                  <a:pt x="3977" y="2163"/>
                </a:lnTo>
                <a:lnTo>
                  <a:pt x="3979" y="2163"/>
                </a:lnTo>
                <a:lnTo>
                  <a:pt x="3983" y="2163"/>
                </a:lnTo>
                <a:lnTo>
                  <a:pt x="3986" y="2161"/>
                </a:lnTo>
                <a:lnTo>
                  <a:pt x="3988" y="2161"/>
                </a:lnTo>
                <a:lnTo>
                  <a:pt x="3992" y="2161"/>
                </a:lnTo>
                <a:lnTo>
                  <a:pt x="3994" y="2159"/>
                </a:lnTo>
                <a:lnTo>
                  <a:pt x="3998" y="2159"/>
                </a:lnTo>
                <a:lnTo>
                  <a:pt x="4000" y="2158"/>
                </a:lnTo>
                <a:lnTo>
                  <a:pt x="4004" y="2158"/>
                </a:lnTo>
                <a:lnTo>
                  <a:pt x="4006" y="2156"/>
                </a:lnTo>
                <a:lnTo>
                  <a:pt x="4009" y="2156"/>
                </a:lnTo>
                <a:lnTo>
                  <a:pt x="4013" y="2154"/>
                </a:lnTo>
                <a:lnTo>
                  <a:pt x="4015" y="2152"/>
                </a:lnTo>
                <a:lnTo>
                  <a:pt x="4019" y="2152"/>
                </a:lnTo>
                <a:lnTo>
                  <a:pt x="4048" y="2136"/>
                </a:lnTo>
                <a:lnTo>
                  <a:pt x="4119" y="2100"/>
                </a:lnTo>
                <a:lnTo>
                  <a:pt x="4113" y="2081"/>
                </a:lnTo>
                <a:lnTo>
                  <a:pt x="4111" y="2081"/>
                </a:lnTo>
                <a:lnTo>
                  <a:pt x="4109" y="2073"/>
                </a:lnTo>
                <a:lnTo>
                  <a:pt x="4107" y="2071"/>
                </a:lnTo>
                <a:lnTo>
                  <a:pt x="4107" y="2069"/>
                </a:lnTo>
                <a:lnTo>
                  <a:pt x="4107" y="2067"/>
                </a:lnTo>
                <a:lnTo>
                  <a:pt x="4107" y="2065"/>
                </a:lnTo>
                <a:lnTo>
                  <a:pt x="4106" y="2063"/>
                </a:lnTo>
                <a:lnTo>
                  <a:pt x="4106" y="2062"/>
                </a:lnTo>
                <a:lnTo>
                  <a:pt x="4106" y="2060"/>
                </a:lnTo>
                <a:lnTo>
                  <a:pt x="4106" y="2058"/>
                </a:lnTo>
                <a:lnTo>
                  <a:pt x="4106" y="2056"/>
                </a:lnTo>
                <a:lnTo>
                  <a:pt x="4106" y="2054"/>
                </a:lnTo>
                <a:lnTo>
                  <a:pt x="4104" y="2052"/>
                </a:lnTo>
                <a:lnTo>
                  <a:pt x="4100" y="2019"/>
                </a:lnTo>
                <a:lnTo>
                  <a:pt x="4092" y="1977"/>
                </a:lnTo>
                <a:lnTo>
                  <a:pt x="4082" y="1948"/>
                </a:lnTo>
                <a:lnTo>
                  <a:pt x="4079" y="1942"/>
                </a:lnTo>
                <a:lnTo>
                  <a:pt x="4073" y="1935"/>
                </a:lnTo>
                <a:lnTo>
                  <a:pt x="4071" y="1931"/>
                </a:lnTo>
                <a:lnTo>
                  <a:pt x="4065" y="1916"/>
                </a:lnTo>
                <a:lnTo>
                  <a:pt x="4061" y="1887"/>
                </a:lnTo>
                <a:lnTo>
                  <a:pt x="4065" y="1881"/>
                </a:lnTo>
                <a:lnTo>
                  <a:pt x="4065" y="1879"/>
                </a:lnTo>
                <a:lnTo>
                  <a:pt x="4065" y="1877"/>
                </a:lnTo>
                <a:lnTo>
                  <a:pt x="4067" y="1877"/>
                </a:lnTo>
                <a:lnTo>
                  <a:pt x="4067" y="1875"/>
                </a:lnTo>
                <a:lnTo>
                  <a:pt x="4069" y="1875"/>
                </a:lnTo>
                <a:lnTo>
                  <a:pt x="4069" y="1873"/>
                </a:lnTo>
                <a:lnTo>
                  <a:pt x="4071" y="1871"/>
                </a:lnTo>
                <a:lnTo>
                  <a:pt x="4071" y="1870"/>
                </a:lnTo>
                <a:lnTo>
                  <a:pt x="4071" y="1868"/>
                </a:lnTo>
                <a:lnTo>
                  <a:pt x="4073" y="1868"/>
                </a:lnTo>
                <a:lnTo>
                  <a:pt x="4073" y="1866"/>
                </a:lnTo>
                <a:lnTo>
                  <a:pt x="4073" y="1864"/>
                </a:lnTo>
                <a:lnTo>
                  <a:pt x="4073" y="1862"/>
                </a:lnTo>
                <a:lnTo>
                  <a:pt x="4073" y="1860"/>
                </a:lnTo>
                <a:lnTo>
                  <a:pt x="4073" y="1858"/>
                </a:lnTo>
                <a:lnTo>
                  <a:pt x="4073" y="1856"/>
                </a:lnTo>
                <a:lnTo>
                  <a:pt x="4077" y="1852"/>
                </a:lnTo>
                <a:lnTo>
                  <a:pt x="4111" y="1827"/>
                </a:lnTo>
                <a:lnTo>
                  <a:pt x="4117" y="1825"/>
                </a:lnTo>
                <a:lnTo>
                  <a:pt x="4119" y="1823"/>
                </a:lnTo>
                <a:lnTo>
                  <a:pt x="4123" y="1825"/>
                </a:lnTo>
                <a:lnTo>
                  <a:pt x="4123" y="1827"/>
                </a:lnTo>
                <a:lnTo>
                  <a:pt x="4125" y="1827"/>
                </a:lnTo>
                <a:lnTo>
                  <a:pt x="4125" y="1829"/>
                </a:lnTo>
                <a:lnTo>
                  <a:pt x="4127" y="1829"/>
                </a:lnTo>
                <a:lnTo>
                  <a:pt x="4127" y="1831"/>
                </a:lnTo>
                <a:lnTo>
                  <a:pt x="4129" y="1831"/>
                </a:lnTo>
                <a:lnTo>
                  <a:pt x="4129" y="1833"/>
                </a:lnTo>
                <a:lnTo>
                  <a:pt x="4130" y="1837"/>
                </a:lnTo>
                <a:lnTo>
                  <a:pt x="4132" y="1839"/>
                </a:lnTo>
                <a:lnTo>
                  <a:pt x="4132" y="1841"/>
                </a:lnTo>
                <a:lnTo>
                  <a:pt x="4134" y="1841"/>
                </a:lnTo>
                <a:lnTo>
                  <a:pt x="4134" y="1843"/>
                </a:lnTo>
                <a:lnTo>
                  <a:pt x="4134" y="1845"/>
                </a:lnTo>
                <a:lnTo>
                  <a:pt x="4136" y="1847"/>
                </a:lnTo>
                <a:lnTo>
                  <a:pt x="4136" y="1848"/>
                </a:lnTo>
                <a:lnTo>
                  <a:pt x="4138" y="1850"/>
                </a:lnTo>
                <a:lnTo>
                  <a:pt x="4138" y="1852"/>
                </a:lnTo>
                <a:lnTo>
                  <a:pt x="4140" y="1854"/>
                </a:lnTo>
                <a:lnTo>
                  <a:pt x="4142" y="1858"/>
                </a:lnTo>
                <a:lnTo>
                  <a:pt x="4152" y="1879"/>
                </a:lnTo>
                <a:lnTo>
                  <a:pt x="4152" y="1881"/>
                </a:lnTo>
                <a:lnTo>
                  <a:pt x="4167" y="1902"/>
                </a:lnTo>
                <a:lnTo>
                  <a:pt x="4169" y="1902"/>
                </a:lnTo>
                <a:lnTo>
                  <a:pt x="4169" y="1904"/>
                </a:lnTo>
                <a:lnTo>
                  <a:pt x="4175" y="1906"/>
                </a:lnTo>
                <a:lnTo>
                  <a:pt x="4173" y="1910"/>
                </a:lnTo>
                <a:lnTo>
                  <a:pt x="4178" y="1912"/>
                </a:lnTo>
                <a:lnTo>
                  <a:pt x="4230" y="1918"/>
                </a:lnTo>
                <a:lnTo>
                  <a:pt x="4232" y="1918"/>
                </a:lnTo>
                <a:lnTo>
                  <a:pt x="4298" y="1927"/>
                </a:lnTo>
                <a:lnTo>
                  <a:pt x="4332" y="1933"/>
                </a:lnTo>
                <a:lnTo>
                  <a:pt x="4355" y="1935"/>
                </a:lnTo>
                <a:lnTo>
                  <a:pt x="4357" y="1935"/>
                </a:lnTo>
                <a:lnTo>
                  <a:pt x="4359" y="1929"/>
                </a:lnTo>
                <a:lnTo>
                  <a:pt x="4394" y="1935"/>
                </a:lnTo>
                <a:lnTo>
                  <a:pt x="4432" y="1939"/>
                </a:lnTo>
                <a:lnTo>
                  <a:pt x="4432" y="1937"/>
                </a:lnTo>
                <a:lnTo>
                  <a:pt x="4445" y="1848"/>
                </a:lnTo>
                <a:lnTo>
                  <a:pt x="4447" y="1829"/>
                </a:lnTo>
                <a:lnTo>
                  <a:pt x="4447" y="1823"/>
                </a:lnTo>
                <a:lnTo>
                  <a:pt x="4480" y="1827"/>
                </a:lnTo>
                <a:lnTo>
                  <a:pt x="4501" y="1831"/>
                </a:lnTo>
                <a:lnTo>
                  <a:pt x="4501" y="1829"/>
                </a:lnTo>
                <a:lnTo>
                  <a:pt x="4503" y="1823"/>
                </a:lnTo>
                <a:lnTo>
                  <a:pt x="4503" y="1814"/>
                </a:lnTo>
                <a:lnTo>
                  <a:pt x="4507" y="1814"/>
                </a:lnTo>
                <a:lnTo>
                  <a:pt x="4509" y="1804"/>
                </a:lnTo>
                <a:lnTo>
                  <a:pt x="4505" y="1804"/>
                </a:lnTo>
                <a:lnTo>
                  <a:pt x="4505" y="1802"/>
                </a:lnTo>
                <a:lnTo>
                  <a:pt x="4507" y="1781"/>
                </a:lnTo>
                <a:lnTo>
                  <a:pt x="4534" y="1783"/>
                </a:lnTo>
                <a:lnTo>
                  <a:pt x="4551" y="1783"/>
                </a:lnTo>
                <a:lnTo>
                  <a:pt x="4578" y="1785"/>
                </a:lnTo>
                <a:lnTo>
                  <a:pt x="4626" y="1787"/>
                </a:lnTo>
                <a:lnTo>
                  <a:pt x="4628" y="1787"/>
                </a:lnTo>
                <a:lnTo>
                  <a:pt x="4628" y="1789"/>
                </a:lnTo>
                <a:lnTo>
                  <a:pt x="4626" y="1795"/>
                </a:lnTo>
                <a:lnTo>
                  <a:pt x="4624" y="1810"/>
                </a:lnTo>
                <a:lnTo>
                  <a:pt x="4624" y="1814"/>
                </a:lnTo>
                <a:lnTo>
                  <a:pt x="4626" y="1814"/>
                </a:lnTo>
                <a:lnTo>
                  <a:pt x="4628" y="1814"/>
                </a:lnTo>
                <a:lnTo>
                  <a:pt x="4639" y="1816"/>
                </a:lnTo>
                <a:lnTo>
                  <a:pt x="4655" y="1818"/>
                </a:lnTo>
                <a:lnTo>
                  <a:pt x="4685" y="1823"/>
                </a:lnTo>
                <a:lnTo>
                  <a:pt x="4714" y="1829"/>
                </a:lnTo>
                <a:lnTo>
                  <a:pt x="4716" y="1829"/>
                </a:lnTo>
                <a:lnTo>
                  <a:pt x="4732" y="1833"/>
                </a:lnTo>
                <a:lnTo>
                  <a:pt x="4733" y="1833"/>
                </a:lnTo>
                <a:lnTo>
                  <a:pt x="4745" y="1837"/>
                </a:lnTo>
                <a:lnTo>
                  <a:pt x="4764" y="1841"/>
                </a:lnTo>
                <a:lnTo>
                  <a:pt x="4772" y="1843"/>
                </a:lnTo>
                <a:lnTo>
                  <a:pt x="4841" y="1856"/>
                </a:lnTo>
                <a:lnTo>
                  <a:pt x="4866" y="1862"/>
                </a:lnTo>
                <a:lnTo>
                  <a:pt x="4920" y="1877"/>
                </a:lnTo>
                <a:lnTo>
                  <a:pt x="4924" y="1879"/>
                </a:lnTo>
                <a:lnTo>
                  <a:pt x="4927" y="1879"/>
                </a:lnTo>
                <a:lnTo>
                  <a:pt x="4931" y="1881"/>
                </a:lnTo>
                <a:lnTo>
                  <a:pt x="4935" y="1883"/>
                </a:lnTo>
                <a:lnTo>
                  <a:pt x="4939" y="1883"/>
                </a:lnTo>
                <a:lnTo>
                  <a:pt x="4941" y="1885"/>
                </a:lnTo>
                <a:lnTo>
                  <a:pt x="4945" y="1887"/>
                </a:lnTo>
                <a:lnTo>
                  <a:pt x="4949" y="1889"/>
                </a:lnTo>
                <a:lnTo>
                  <a:pt x="4952" y="1891"/>
                </a:lnTo>
                <a:lnTo>
                  <a:pt x="4956" y="1893"/>
                </a:lnTo>
                <a:lnTo>
                  <a:pt x="4958" y="1893"/>
                </a:lnTo>
                <a:lnTo>
                  <a:pt x="4960" y="1895"/>
                </a:lnTo>
                <a:lnTo>
                  <a:pt x="4962" y="1896"/>
                </a:lnTo>
                <a:lnTo>
                  <a:pt x="4966" y="1898"/>
                </a:lnTo>
                <a:lnTo>
                  <a:pt x="4972" y="1900"/>
                </a:lnTo>
                <a:lnTo>
                  <a:pt x="4973" y="1902"/>
                </a:lnTo>
                <a:lnTo>
                  <a:pt x="4975" y="1904"/>
                </a:lnTo>
                <a:lnTo>
                  <a:pt x="4979" y="1906"/>
                </a:lnTo>
                <a:lnTo>
                  <a:pt x="4981" y="1908"/>
                </a:lnTo>
                <a:lnTo>
                  <a:pt x="4983" y="1910"/>
                </a:lnTo>
                <a:lnTo>
                  <a:pt x="4987" y="1910"/>
                </a:lnTo>
                <a:lnTo>
                  <a:pt x="4989" y="1912"/>
                </a:lnTo>
                <a:lnTo>
                  <a:pt x="4991" y="1914"/>
                </a:lnTo>
                <a:lnTo>
                  <a:pt x="4995" y="1916"/>
                </a:lnTo>
                <a:lnTo>
                  <a:pt x="4997" y="1918"/>
                </a:lnTo>
                <a:lnTo>
                  <a:pt x="4998" y="1921"/>
                </a:lnTo>
                <a:lnTo>
                  <a:pt x="5000" y="1921"/>
                </a:lnTo>
                <a:lnTo>
                  <a:pt x="5004" y="1925"/>
                </a:lnTo>
                <a:lnTo>
                  <a:pt x="5006" y="1929"/>
                </a:lnTo>
                <a:lnTo>
                  <a:pt x="5010" y="1933"/>
                </a:lnTo>
                <a:lnTo>
                  <a:pt x="5014" y="1937"/>
                </a:lnTo>
                <a:lnTo>
                  <a:pt x="5018" y="1941"/>
                </a:lnTo>
                <a:lnTo>
                  <a:pt x="5021" y="1944"/>
                </a:lnTo>
                <a:lnTo>
                  <a:pt x="5023" y="1948"/>
                </a:lnTo>
                <a:lnTo>
                  <a:pt x="5027" y="1952"/>
                </a:lnTo>
                <a:lnTo>
                  <a:pt x="5031" y="1956"/>
                </a:lnTo>
                <a:lnTo>
                  <a:pt x="5033" y="1960"/>
                </a:lnTo>
                <a:lnTo>
                  <a:pt x="5037" y="1964"/>
                </a:lnTo>
                <a:lnTo>
                  <a:pt x="5039" y="1967"/>
                </a:lnTo>
                <a:lnTo>
                  <a:pt x="5039" y="1969"/>
                </a:lnTo>
                <a:lnTo>
                  <a:pt x="5041" y="1969"/>
                </a:lnTo>
                <a:lnTo>
                  <a:pt x="5041" y="1971"/>
                </a:lnTo>
                <a:lnTo>
                  <a:pt x="5043" y="1973"/>
                </a:lnTo>
                <a:lnTo>
                  <a:pt x="5043" y="1975"/>
                </a:lnTo>
                <a:lnTo>
                  <a:pt x="5056" y="1998"/>
                </a:lnTo>
                <a:lnTo>
                  <a:pt x="5056" y="2000"/>
                </a:lnTo>
                <a:lnTo>
                  <a:pt x="5058" y="2004"/>
                </a:lnTo>
                <a:lnTo>
                  <a:pt x="5079" y="2035"/>
                </a:lnTo>
                <a:lnTo>
                  <a:pt x="5081" y="2038"/>
                </a:lnTo>
                <a:lnTo>
                  <a:pt x="5098" y="2063"/>
                </a:lnTo>
                <a:lnTo>
                  <a:pt x="5100" y="2063"/>
                </a:lnTo>
                <a:lnTo>
                  <a:pt x="5100" y="2065"/>
                </a:lnTo>
                <a:lnTo>
                  <a:pt x="5102" y="2067"/>
                </a:lnTo>
                <a:lnTo>
                  <a:pt x="5102" y="2069"/>
                </a:lnTo>
                <a:lnTo>
                  <a:pt x="5104" y="2071"/>
                </a:lnTo>
                <a:lnTo>
                  <a:pt x="5104" y="2073"/>
                </a:lnTo>
                <a:lnTo>
                  <a:pt x="5106" y="2077"/>
                </a:lnTo>
                <a:lnTo>
                  <a:pt x="5106" y="2079"/>
                </a:lnTo>
                <a:lnTo>
                  <a:pt x="5108" y="2079"/>
                </a:lnTo>
                <a:lnTo>
                  <a:pt x="5108" y="2081"/>
                </a:lnTo>
                <a:lnTo>
                  <a:pt x="5108" y="2083"/>
                </a:lnTo>
                <a:lnTo>
                  <a:pt x="5108" y="2085"/>
                </a:lnTo>
                <a:lnTo>
                  <a:pt x="5108" y="2086"/>
                </a:lnTo>
                <a:lnTo>
                  <a:pt x="5108" y="2088"/>
                </a:lnTo>
                <a:lnTo>
                  <a:pt x="5108" y="2092"/>
                </a:lnTo>
                <a:lnTo>
                  <a:pt x="5108" y="2111"/>
                </a:lnTo>
                <a:lnTo>
                  <a:pt x="5104" y="2131"/>
                </a:lnTo>
                <a:lnTo>
                  <a:pt x="5102" y="2133"/>
                </a:lnTo>
                <a:lnTo>
                  <a:pt x="5102" y="2134"/>
                </a:lnTo>
                <a:lnTo>
                  <a:pt x="5102" y="2136"/>
                </a:lnTo>
                <a:lnTo>
                  <a:pt x="5102" y="2138"/>
                </a:lnTo>
                <a:lnTo>
                  <a:pt x="5100" y="2140"/>
                </a:lnTo>
                <a:lnTo>
                  <a:pt x="5100" y="2142"/>
                </a:lnTo>
                <a:lnTo>
                  <a:pt x="5100" y="2144"/>
                </a:lnTo>
                <a:lnTo>
                  <a:pt x="5098" y="2146"/>
                </a:lnTo>
                <a:lnTo>
                  <a:pt x="5098" y="2148"/>
                </a:lnTo>
                <a:lnTo>
                  <a:pt x="5096" y="2150"/>
                </a:lnTo>
                <a:lnTo>
                  <a:pt x="5096" y="2152"/>
                </a:lnTo>
                <a:lnTo>
                  <a:pt x="5094" y="2154"/>
                </a:lnTo>
                <a:lnTo>
                  <a:pt x="5093" y="2158"/>
                </a:lnTo>
                <a:lnTo>
                  <a:pt x="5093" y="2159"/>
                </a:lnTo>
                <a:lnTo>
                  <a:pt x="5091" y="2161"/>
                </a:lnTo>
                <a:lnTo>
                  <a:pt x="5089" y="2163"/>
                </a:lnTo>
                <a:lnTo>
                  <a:pt x="5089" y="2165"/>
                </a:lnTo>
                <a:lnTo>
                  <a:pt x="5087" y="2165"/>
                </a:lnTo>
                <a:lnTo>
                  <a:pt x="5087" y="2167"/>
                </a:lnTo>
                <a:lnTo>
                  <a:pt x="5085" y="2169"/>
                </a:lnTo>
                <a:lnTo>
                  <a:pt x="5083" y="2171"/>
                </a:lnTo>
                <a:lnTo>
                  <a:pt x="5081" y="2173"/>
                </a:lnTo>
                <a:lnTo>
                  <a:pt x="5081" y="2175"/>
                </a:lnTo>
                <a:lnTo>
                  <a:pt x="5079" y="2175"/>
                </a:lnTo>
                <a:lnTo>
                  <a:pt x="5077" y="2177"/>
                </a:lnTo>
                <a:lnTo>
                  <a:pt x="5075" y="2179"/>
                </a:lnTo>
                <a:lnTo>
                  <a:pt x="5073" y="2181"/>
                </a:lnTo>
                <a:lnTo>
                  <a:pt x="5071" y="2181"/>
                </a:lnTo>
                <a:lnTo>
                  <a:pt x="5070" y="2182"/>
                </a:lnTo>
                <a:lnTo>
                  <a:pt x="5068" y="2182"/>
                </a:lnTo>
                <a:lnTo>
                  <a:pt x="5068" y="2184"/>
                </a:lnTo>
                <a:lnTo>
                  <a:pt x="5066" y="2184"/>
                </a:lnTo>
                <a:lnTo>
                  <a:pt x="5064" y="2186"/>
                </a:lnTo>
                <a:lnTo>
                  <a:pt x="5045" y="2202"/>
                </a:lnTo>
                <a:lnTo>
                  <a:pt x="5041" y="2206"/>
                </a:lnTo>
                <a:lnTo>
                  <a:pt x="5039" y="2206"/>
                </a:lnTo>
                <a:lnTo>
                  <a:pt x="5037" y="2207"/>
                </a:lnTo>
                <a:lnTo>
                  <a:pt x="5037" y="2209"/>
                </a:lnTo>
                <a:lnTo>
                  <a:pt x="5035" y="2209"/>
                </a:lnTo>
                <a:lnTo>
                  <a:pt x="5035" y="2211"/>
                </a:lnTo>
                <a:lnTo>
                  <a:pt x="5033" y="2213"/>
                </a:lnTo>
                <a:lnTo>
                  <a:pt x="5031" y="2215"/>
                </a:lnTo>
                <a:lnTo>
                  <a:pt x="5031" y="2217"/>
                </a:lnTo>
                <a:lnTo>
                  <a:pt x="5029" y="2217"/>
                </a:lnTo>
                <a:lnTo>
                  <a:pt x="5027" y="2219"/>
                </a:lnTo>
                <a:lnTo>
                  <a:pt x="5027" y="2221"/>
                </a:lnTo>
                <a:lnTo>
                  <a:pt x="5025" y="2223"/>
                </a:lnTo>
                <a:lnTo>
                  <a:pt x="5023" y="2225"/>
                </a:lnTo>
                <a:lnTo>
                  <a:pt x="5023" y="2227"/>
                </a:lnTo>
                <a:lnTo>
                  <a:pt x="5021" y="2229"/>
                </a:lnTo>
                <a:lnTo>
                  <a:pt x="5021" y="2230"/>
                </a:lnTo>
                <a:lnTo>
                  <a:pt x="5020" y="2232"/>
                </a:lnTo>
                <a:lnTo>
                  <a:pt x="5020" y="2234"/>
                </a:lnTo>
                <a:lnTo>
                  <a:pt x="5018" y="2236"/>
                </a:lnTo>
                <a:lnTo>
                  <a:pt x="5018" y="2238"/>
                </a:lnTo>
                <a:lnTo>
                  <a:pt x="5016" y="2240"/>
                </a:lnTo>
                <a:lnTo>
                  <a:pt x="5016" y="2242"/>
                </a:lnTo>
                <a:lnTo>
                  <a:pt x="5016" y="2244"/>
                </a:lnTo>
                <a:lnTo>
                  <a:pt x="5014" y="2246"/>
                </a:lnTo>
                <a:lnTo>
                  <a:pt x="5014" y="2248"/>
                </a:lnTo>
                <a:lnTo>
                  <a:pt x="5012" y="2250"/>
                </a:lnTo>
                <a:lnTo>
                  <a:pt x="5012" y="2254"/>
                </a:lnTo>
                <a:lnTo>
                  <a:pt x="5012" y="2255"/>
                </a:lnTo>
                <a:lnTo>
                  <a:pt x="5012" y="2257"/>
                </a:lnTo>
                <a:lnTo>
                  <a:pt x="5010" y="2259"/>
                </a:lnTo>
                <a:lnTo>
                  <a:pt x="5010" y="2261"/>
                </a:lnTo>
                <a:lnTo>
                  <a:pt x="5010" y="2263"/>
                </a:lnTo>
                <a:lnTo>
                  <a:pt x="5008" y="2267"/>
                </a:lnTo>
                <a:lnTo>
                  <a:pt x="5000" y="2305"/>
                </a:lnTo>
                <a:lnTo>
                  <a:pt x="5000" y="2307"/>
                </a:lnTo>
                <a:lnTo>
                  <a:pt x="5000" y="2311"/>
                </a:lnTo>
                <a:lnTo>
                  <a:pt x="4998" y="2328"/>
                </a:lnTo>
                <a:lnTo>
                  <a:pt x="4998" y="2330"/>
                </a:lnTo>
                <a:lnTo>
                  <a:pt x="4998" y="2332"/>
                </a:lnTo>
                <a:lnTo>
                  <a:pt x="4998" y="2346"/>
                </a:lnTo>
                <a:lnTo>
                  <a:pt x="4998" y="2351"/>
                </a:lnTo>
                <a:lnTo>
                  <a:pt x="4998" y="2361"/>
                </a:lnTo>
                <a:lnTo>
                  <a:pt x="5002" y="2361"/>
                </a:lnTo>
                <a:lnTo>
                  <a:pt x="5002" y="2363"/>
                </a:lnTo>
                <a:lnTo>
                  <a:pt x="5004" y="2363"/>
                </a:lnTo>
                <a:lnTo>
                  <a:pt x="5006" y="2363"/>
                </a:lnTo>
                <a:lnTo>
                  <a:pt x="5008" y="2363"/>
                </a:lnTo>
                <a:lnTo>
                  <a:pt x="5010" y="2365"/>
                </a:lnTo>
                <a:lnTo>
                  <a:pt x="5012" y="2359"/>
                </a:lnTo>
                <a:lnTo>
                  <a:pt x="5016" y="2363"/>
                </a:lnTo>
                <a:lnTo>
                  <a:pt x="5031" y="2371"/>
                </a:lnTo>
                <a:lnTo>
                  <a:pt x="5025" y="2392"/>
                </a:lnTo>
                <a:lnTo>
                  <a:pt x="5025" y="2394"/>
                </a:lnTo>
                <a:lnTo>
                  <a:pt x="5025" y="2398"/>
                </a:lnTo>
                <a:lnTo>
                  <a:pt x="5023" y="2403"/>
                </a:lnTo>
                <a:lnTo>
                  <a:pt x="5023" y="2405"/>
                </a:lnTo>
                <a:lnTo>
                  <a:pt x="5021" y="2409"/>
                </a:lnTo>
                <a:lnTo>
                  <a:pt x="5021" y="2413"/>
                </a:lnTo>
                <a:lnTo>
                  <a:pt x="5014" y="2444"/>
                </a:lnTo>
                <a:lnTo>
                  <a:pt x="5012" y="2444"/>
                </a:lnTo>
                <a:lnTo>
                  <a:pt x="5010" y="2444"/>
                </a:lnTo>
                <a:lnTo>
                  <a:pt x="5010" y="2445"/>
                </a:lnTo>
                <a:lnTo>
                  <a:pt x="5012" y="2459"/>
                </a:lnTo>
                <a:lnTo>
                  <a:pt x="5000" y="2497"/>
                </a:lnTo>
                <a:lnTo>
                  <a:pt x="5000" y="2499"/>
                </a:lnTo>
                <a:lnTo>
                  <a:pt x="4993" y="2515"/>
                </a:lnTo>
                <a:lnTo>
                  <a:pt x="4975" y="2563"/>
                </a:lnTo>
                <a:lnTo>
                  <a:pt x="4962" y="2595"/>
                </a:lnTo>
                <a:lnTo>
                  <a:pt x="4960" y="2605"/>
                </a:lnTo>
                <a:lnTo>
                  <a:pt x="4958" y="2613"/>
                </a:lnTo>
                <a:lnTo>
                  <a:pt x="4956" y="2622"/>
                </a:lnTo>
                <a:lnTo>
                  <a:pt x="4954" y="2624"/>
                </a:lnTo>
                <a:lnTo>
                  <a:pt x="4956" y="2626"/>
                </a:lnTo>
                <a:lnTo>
                  <a:pt x="4960" y="2630"/>
                </a:lnTo>
                <a:lnTo>
                  <a:pt x="4960" y="2632"/>
                </a:lnTo>
                <a:lnTo>
                  <a:pt x="4945" y="2641"/>
                </a:lnTo>
                <a:lnTo>
                  <a:pt x="4929" y="2655"/>
                </a:lnTo>
                <a:lnTo>
                  <a:pt x="4924" y="2659"/>
                </a:lnTo>
                <a:lnTo>
                  <a:pt x="4897" y="2678"/>
                </a:lnTo>
                <a:lnTo>
                  <a:pt x="4885" y="2685"/>
                </a:lnTo>
                <a:lnTo>
                  <a:pt x="4885" y="2687"/>
                </a:lnTo>
                <a:lnTo>
                  <a:pt x="4876" y="2693"/>
                </a:lnTo>
                <a:lnTo>
                  <a:pt x="4872" y="2695"/>
                </a:lnTo>
                <a:lnTo>
                  <a:pt x="4870" y="2695"/>
                </a:lnTo>
                <a:lnTo>
                  <a:pt x="4841" y="2695"/>
                </a:lnTo>
                <a:lnTo>
                  <a:pt x="4787" y="2691"/>
                </a:lnTo>
                <a:lnTo>
                  <a:pt x="4760" y="2687"/>
                </a:lnTo>
                <a:lnTo>
                  <a:pt x="4732" y="2676"/>
                </a:lnTo>
                <a:lnTo>
                  <a:pt x="4710" y="2668"/>
                </a:lnTo>
                <a:lnTo>
                  <a:pt x="4705" y="2668"/>
                </a:lnTo>
                <a:lnTo>
                  <a:pt x="4689" y="2664"/>
                </a:lnTo>
                <a:lnTo>
                  <a:pt x="4685" y="2664"/>
                </a:lnTo>
                <a:lnTo>
                  <a:pt x="4643" y="2661"/>
                </a:lnTo>
                <a:lnTo>
                  <a:pt x="4540" y="2662"/>
                </a:lnTo>
                <a:lnTo>
                  <a:pt x="4530" y="2662"/>
                </a:lnTo>
                <a:lnTo>
                  <a:pt x="4518" y="2661"/>
                </a:lnTo>
                <a:lnTo>
                  <a:pt x="4488" y="2651"/>
                </a:lnTo>
                <a:lnTo>
                  <a:pt x="4486" y="2651"/>
                </a:lnTo>
                <a:lnTo>
                  <a:pt x="4486" y="2649"/>
                </a:lnTo>
                <a:lnTo>
                  <a:pt x="4484" y="2649"/>
                </a:lnTo>
                <a:lnTo>
                  <a:pt x="4482" y="2649"/>
                </a:lnTo>
                <a:lnTo>
                  <a:pt x="4480" y="2649"/>
                </a:lnTo>
                <a:lnTo>
                  <a:pt x="4478" y="2649"/>
                </a:lnTo>
                <a:lnTo>
                  <a:pt x="4476" y="2649"/>
                </a:lnTo>
                <a:lnTo>
                  <a:pt x="4474" y="2649"/>
                </a:lnTo>
                <a:lnTo>
                  <a:pt x="4430" y="2653"/>
                </a:lnTo>
                <a:lnTo>
                  <a:pt x="4430" y="2641"/>
                </a:lnTo>
                <a:lnTo>
                  <a:pt x="4432" y="2636"/>
                </a:lnTo>
                <a:lnTo>
                  <a:pt x="4432" y="2626"/>
                </a:lnTo>
                <a:lnTo>
                  <a:pt x="4432" y="2624"/>
                </a:lnTo>
                <a:lnTo>
                  <a:pt x="4430" y="2624"/>
                </a:lnTo>
                <a:lnTo>
                  <a:pt x="4430" y="2622"/>
                </a:lnTo>
                <a:lnTo>
                  <a:pt x="4428" y="2622"/>
                </a:lnTo>
                <a:lnTo>
                  <a:pt x="4428" y="2620"/>
                </a:lnTo>
                <a:lnTo>
                  <a:pt x="4426" y="2620"/>
                </a:lnTo>
                <a:lnTo>
                  <a:pt x="4424" y="2618"/>
                </a:lnTo>
                <a:lnTo>
                  <a:pt x="4422" y="2618"/>
                </a:lnTo>
                <a:lnTo>
                  <a:pt x="4420" y="2616"/>
                </a:lnTo>
                <a:lnTo>
                  <a:pt x="4419" y="2616"/>
                </a:lnTo>
                <a:lnTo>
                  <a:pt x="4417" y="2614"/>
                </a:lnTo>
                <a:lnTo>
                  <a:pt x="4415" y="2614"/>
                </a:lnTo>
                <a:lnTo>
                  <a:pt x="4413" y="2613"/>
                </a:lnTo>
                <a:lnTo>
                  <a:pt x="4411" y="2613"/>
                </a:lnTo>
                <a:lnTo>
                  <a:pt x="4409" y="2613"/>
                </a:lnTo>
                <a:lnTo>
                  <a:pt x="4409" y="2611"/>
                </a:lnTo>
                <a:lnTo>
                  <a:pt x="4407" y="2611"/>
                </a:lnTo>
                <a:lnTo>
                  <a:pt x="4405" y="2611"/>
                </a:lnTo>
                <a:lnTo>
                  <a:pt x="4403" y="2611"/>
                </a:lnTo>
                <a:lnTo>
                  <a:pt x="4401" y="2611"/>
                </a:lnTo>
                <a:lnTo>
                  <a:pt x="4386" y="2609"/>
                </a:lnTo>
                <a:lnTo>
                  <a:pt x="4384" y="2609"/>
                </a:lnTo>
                <a:lnTo>
                  <a:pt x="4382" y="2609"/>
                </a:lnTo>
                <a:lnTo>
                  <a:pt x="4380" y="2611"/>
                </a:lnTo>
                <a:lnTo>
                  <a:pt x="4378" y="2611"/>
                </a:lnTo>
                <a:lnTo>
                  <a:pt x="4378" y="2613"/>
                </a:lnTo>
                <a:lnTo>
                  <a:pt x="4371" y="2616"/>
                </a:lnTo>
                <a:lnTo>
                  <a:pt x="4367" y="2616"/>
                </a:lnTo>
                <a:lnTo>
                  <a:pt x="4365" y="2620"/>
                </a:lnTo>
                <a:lnTo>
                  <a:pt x="4367" y="2591"/>
                </a:lnTo>
                <a:lnTo>
                  <a:pt x="4340" y="2563"/>
                </a:lnTo>
                <a:lnTo>
                  <a:pt x="4328" y="2551"/>
                </a:lnTo>
                <a:lnTo>
                  <a:pt x="4338" y="2543"/>
                </a:lnTo>
                <a:lnTo>
                  <a:pt x="4332" y="2538"/>
                </a:lnTo>
                <a:lnTo>
                  <a:pt x="4323" y="2545"/>
                </a:lnTo>
                <a:lnTo>
                  <a:pt x="4286" y="2505"/>
                </a:lnTo>
                <a:lnTo>
                  <a:pt x="4290" y="2499"/>
                </a:lnTo>
                <a:lnTo>
                  <a:pt x="4292" y="2495"/>
                </a:lnTo>
                <a:lnTo>
                  <a:pt x="4284" y="2490"/>
                </a:lnTo>
                <a:lnTo>
                  <a:pt x="4280" y="2488"/>
                </a:lnTo>
                <a:lnTo>
                  <a:pt x="4278" y="2486"/>
                </a:lnTo>
                <a:lnTo>
                  <a:pt x="4275" y="2486"/>
                </a:lnTo>
                <a:lnTo>
                  <a:pt x="4271" y="2484"/>
                </a:lnTo>
                <a:lnTo>
                  <a:pt x="4269" y="2482"/>
                </a:lnTo>
                <a:lnTo>
                  <a:pt x="4265" y="2480"/>
                </a:lnTo>
                <a:lnTo>
                  <a:pt x="4259" y="2478"/>
                </a:lnTo>
                <a:lnTo>
                  <a:pt x="4255" y="2476"/>
                </a:lnTo>
                <a:lnTo>
                  <a:pt x="4251" y="2476"/>
                </a:lnTo>
                <a:lnTo>
                  <a:pt x="4248" y="2474"/>
                </a:lnTo>
                <a:lnTo>
                  <a:pt x="4246" y="2472"/>
                </a:lnTo>
                <a:lnTo>
                  <a:pt x="4240" y="2472"/>
                </a:lnTo>
                <a:lnTo>
                  <a:pt x="4236" y="2470"/>
                </a:lnTo>
                <a:lnTo>
                  <a:pt x="4230" y="2469"/>
                </a:lnTo>
                <a:lnTo>
                  <a:pt x="4226" y="2469"/>
                </a:lnTo>
                <a:lnTo>
                  <a:pt x="4223" y="2467"/>
                </a:lnTo>
                <a:lnTo>
                  <a:pt x="4217" y="2467"/>
                </a:lnTo>
                <a:lnTo>
                  <a:pt x="4209" y="2465"/>
                </a:lnTo>
                <a:lnTo>
                  <a:pt x="4205" y="2465"/>
                </a:lnTo>
                <a:lnTo>
                  <a:pt x="4200" y="2463"/>
                </a:lnTo>
                <a:lnTo>
                  <a:pt x="4196" y="2463"/>
                </a:lnTo>
                <a:lnTo>
                  <a:pt x="4190" y="2463"/>
                </a:lnTo>
                <a:lnTo>
                  <a:pt x="4186" y="2463"/>
                </a:lnTo>
                <a:lnTo>
                  <a:pt x="4182" y="2461"/>
                </a:lnTo>
                <a:lnTo>
                  <a:pt x="4177" y="2461"/>
                </a:lnTo>
                <a:lnTo>
                  <a:pt x="4173" y="2461"/>
                </a:lnTo>
                <a:lnTo>
                  <a:pt x="4167" y="2461"/>
                </a:lnTo>
                <a:lnTo>
                  <a:pt x="4161" y="2461"/>
                </a:lnTo>
                <a:lnTo>
                  <a:pt x="4157" y="2461"/>
                </a:lnTo>
                <a:lnTo>
                  <a:pt x="4152" y="2461"/>
                </a:lnTo>
                <a:lnTo>
                  <a:pt x="4150" y="2461"/>
                </a:lnTo>
                <a:lnTo>
                  <a:pt x="4148" y="2461"/>
                </a:lnTo>
                <a:lnTo>
                  <a:pt x="4142" y="2463"/>
                </a:lnTo>
                <a:lnTo>
                  <a:pt x="4129" y="2463"/>
                </a:lnTo>
                <a:lnTo>
                  <a:pt x="4127" y="2463"/>
                </a:lnTo>
                <a:lnTo>
                  <a:pt x="4123" y="2463"/>
                </a:lnTo>
                <a:lnTo>
                  <a:pt x="4113" y="2465"/>
                </a:lnTo>
                <a:lnTo>
                  <a:pt x="4098" y="2465"/>
                </a:lnTo>
                <a:lnTo>
                  <a:pt x="4088" y="2465"/>
                </a:lnTo>
                <a:lnTo>
                  <a:pt x="4086" y="2465"/>
                </a:lnTo>
                <a:lnTo>
                  <a:pt x="4084" y="2465"/>
                </a:lnTo>
                <a:lnTo>
                  <a:pt x="4082" y="2465"/>
                </a:lnTo>
                <a:lnTo>
                  <a:pt x="4081" y="2465"/>
                </a:lnTo>
                <a:lnTo>
                  <a:pt x="4079" y="2465"/>
                </a:lnTo>
                <a:lnTo>
                  <a:pt x="4075" y="2465"/>
                </a:lnTo>
                <a:lnTo>
                  <a:pt x="4073" y="2465"/>
                </a:lnTo>
                <a:lnTo>
                  <a:pt x="4071" y="2465"/>
                </a:lnTo>
                <a:lnTo>
                  <a:pt x="4069" y="2465"/>
                </a:lnTo>
                <a:lnTo>
                  <a:pt x="4067" y="2465"/>
                </a:lnTo>
                <a:lnTo>
                  <a:pt x="4065" y="2463"/>
                </a:lnTo>
                <a:lnTo>
                  <a:pt x="4063" y="2463"/>
                </a:lnTo>
                <a:lnTo>
                  <a:pt x="4061" y="2463"/>
                </a:lnTo>
                <a:lnTo>
                  <a:pt x="4059" y="2463"/>
                </a:lnTo>
                <a:lnTo>
                  <a:pt x="4054" y="2461"/>
                </a:lnTo>
                <a:lnTo>
                  <a:pt x="4050" y="2459"/>
                </a:lnTo>
                <a:lnTo>
                  <a:pt x="4046" y="2457"/>
                </a:lnTo>
                <a:lnTo>
                  <a:pt x="4044" y="2457"/>
                </a:lnTo>
                <a:lnTo>
                  <a:pt x="4042" y="2457"/>
                </a:lnTo>
                <a:lnTo>
                  <a:pt x="4040" y="2455"/>
                </a:lnTo>
                <a:lnTo>
                  <a:pt x="4034" y="2453"/>
                </a:lnTo>
                <a:lnTo>
                  <a:pt x="4031" y="2451"/>
                </a:lnTo>
                <a:lnTo>
                  <a:pt x="4027" y="2449"/>
                </a:lnTo>
                <a:lnTo>
                  <a:pt x="4021" y="2449"/>
                </a:lnTo>
                <a:lnTo>
                  <a:pt x="4019" y="2447"/>
                </a:lnTo>
                <a:lnTo>
                  <a:pt x="4017" y="2447"/>
                </a:lnTo>
                <a:lnTo>
                  <a:pt x="4015" y="2447"/>
                </a:lnTo>
                <a:lnTo>
                  <a:pt x="4015" y="2445"/>
                </a:lnTo>
                <a:lnTo>
                  <a:pt x="4011" y="2445"/>
                </a:lnTo>
                <a:lnTo>
                  <a:pt x="4009" y="2445"/>
                </a:lnTo>
                <a:lnTo>
                  <a:pt x="4006" y="2444"/>
                </a:lnTo>
                <a:lnTo>
                  <a:pt x="4004" y="2444"/>
                </a:lnTo>
                <a:lnTo>
                  <a:pt x="4002" y="2444"/>
                </a:lnTo>
                <a:lnTo>
                  <a:pt x="4000" y="2444"/>
                </a:lnTo>
                <a:lnTo>
                  <a:pt x="3998" y="2444"/>
                </a:lnTo>
                <a:lnTo>
                  <a:pt x="3996" y="2442"/>
                </a:lnTo>
                <a:lnTo>
                  <a:pt x="3994" y="2442"/>
                </a:lnTo>
                <a:lnTo>
                  <a:pt x="3990" y="2442"/>
                </a:lnTo>
                <a:lnTo>
                  <a:pt x="3988" y="2442"/>
                </a:lnTo>
                <a:lnTo>
                  <a:pt x="3985" y="2442"/>
                </a:lnTo>
                <a:lnTo>
                  <a:pt x="3981" y="2442"/>
                </a:lnTo>
                <a:lnTo>
                  <a:pt x="3979" y="2442"/>
                </a:lnTo>
                <a:lnTo>
                  <a:pt x="3967" y="2442"/>
                </a:lnTo>
                <a:lnTo>
                  <a:pt x="3961" y="2442"/>
                </a:lnTo>
                <a:lnTo>
                  <a:pt x="3960" y="2442"/>
                </a:lnTo>
                <a:lnTo>
                  <a:pt x="3958" y="2442"/>
                </a:lnTo>
                <a:lnTo>
                  <a:pt x="3956" y="2442"/>
                </a:lnTo>
                <a:lnTo>
                  <a:pt x="3954" y="2442"/>
                </a:lnTo>
                <a:lnTo>
                  <a:pt x="3952" y="2442"/>
                </a:lnTo>
                <a:lnTo>
                  <a:pt x="3948" y="2442"/>
                </a:lnTo>
                <a:lnTo>
                  <a:pt x="3946" y="2442"/>
                </a:lnTo>
                <a:lnTo>
                  <a:pt x="3944" y="2444"/>
                </a:lnTo>
                <a:lnTo>
                  <a:pt x="3942" y="2444"/>
                </a:lnTo>
                <a:lnTo>
                  <a:pt x="3937" y="2444"/>
                </a:lnTo>
                <a:lnTo>
                  <a:pt x="3935" y="2444"/>
                </a:lnTo>
                <a:lnTo>
                  <a:pt x="3931" y="2444"/>
                </a:lnTo>
                <a:lnTo>
                  <a:pt x="3929" y="2444"/>
                </a:lnTo>
                <a:lnTo>
                  <a:pt x="3927" y="2444"/>
                </a:lnTo>
                <a:lnTo>
                  <a:pt x="3923" y="2442"/>
                </a:lnTo>
                <a:lnTo>
                  <a:pt x="3921" y="2442"/>
                </a:lnTo>
                <a:lnTo>
                  <a:pt x="3913" y="2442"/>
                </a:lnTo>
                <a:lnTo>
                  <a:pt x="3910" y="2442"/>
                </a:lnTo>
                <a:lnTo>
                  <a:pt x="3908" y="2442"/>
                </a:lnTo>
                <a:lnTo>
                  <a:pt x="3902" y="2440"/>
                </a:lnTo>
                <a:lnTo>
                  <a:pt x="3900" y="2440"/>
                </a:lnTo>
                <a:lnTo>
                  <a:pt x="3898" y="2440"/>
                </a:lnTo>
                <a:lnTo>
                  <a:pt x="3896" y="2438"/>
                </a:lnTo>
                <a:lnTo>
                  <a:pt x="3892" y="2438"/>
                </a:lnTo>
                <a:lnTo>
                  <a:pt x="3887" y="2436"/>
                </a:lnTo>
                <a:lnTo>
                  <a:pt x="3883" y="2436"/>
                </a:lnTo>
                <a:lnTo>
                  <a:pt x="3879" y="2434"/>
                </a:lnTo>
                <a:lnTo>
                  <a:pt x="3877" y="2434"/>
                </a:lnTo>
                <a:lnTo>
                  <a:pt x="3875" y="2432"/>
                </a:lnTo>
                <a:lnTo>
                  <a:pt x="3873" y="2432"/>
                </a:lnTo>
                <a:lnTo>
                  <a:pt x="3871" y="2432"/>
                </a:lnTo>
                <a:lnTo>
                  <a:pt x="3869" y="2432"/>
                </a:lnTo>
                <a:lnTo>
                  <a:pt x="3869" y="2430"/>
                </a:lnTo>
                <a:lnTo>
                  <a:pt x="3867" y="2430"/>
                </a:lnTo>
                <a:lnTo>
                  <a:pt x="3865" y="2428"/>
                </a:lnTo>
                <a:lnTo>
                  <a:pt x="3864" y="2428"/>
                </a:lnTo>
                <a:lnTo>
                  <a:pt x="3862" y="2426"/>
                </a:lnTo>
                <a:lnTo>
                  <a:pt x="3860" y="2426"/>
                </a:lnTo>
                <a:lnTo>
                  <a:pt x="3858" y="2424"/>
                </a:lnTo>
                <a:lnTo>
                  <a:pt x="3856" y="2424"/>
                </a:lnTo>
                <a:lnTo>
                  <a:pt x="3856" y="2422"/>
                </a:lnTo>
                <a:lnTo>
                  <a:pt x="3854" y="2422"/>
                </a:lnTo>
                <a:lnTo>
                  <a:pt x="3850" y="2419"/>
                </a:lnTo>
                <a:lnTo>
                  <a:pt x="3846" y="2417"/>
                </a:lnTo>
                <a:lnTo>
                  <a:pt x="3844" y="2415"/>
                </a:lnTo>
                <a:lnTo>
                  <a:pt x="3841" y="2413"/>
                </a:lnTo>
                <a:lnTo>
                  <a:pt x="3837" y="2409"/>
                </a:lnTo>
                <a:lnTo>
                  <a:pt x="3833" y="2407"/>
                </a:lnTo>
                <a:lnTo>
                  <a:pt x="3831" y="2405"/>
                </a:lnTo>
                <a:lnTo>
                  <a:pt x="3829" y="2401"/>
                </a:lnTo>
                <a:lnTo>
                  <a:pt x="3825" y="2399"/>
                </a:lnTo>
                <a:lnTo>
                  <a:pt x="3816" y="2390"/>
                </a:lnTo>
                <a:lnTo>
                  <a:pt x="3812" y="2386"/>
                </a:lnTo>
                <a:lnTo>
                  <a:pt x="3808" y="2380"/>
                </a:lnTo>
                <a:lnTo>
                  <a:pt x="3804" y="2378"/>
                </a:lnTo>
                <a:lnTo>
                  <a:pt x="3802" y="2374"/>
                </a:lnTo>
                <a:lnTo>
                  <a:pt x="3800" y="2373"/>
                </a:lnTo>
                <a:lnTo>
                  <a:pt x="3793" y="2363"/>
                </a:lnTo>
                <a:lnTo>
                  <a:pt x="3789" y="2359"/>
                </a:lnTo>
                <a:lnTo>
                  <a:pt x="3777" y="2348"/>
                </a:lnTo>
                <a:lnTo>
                  <a:pt x="3768" y="2336"/>
                </a:lnTo>
                <a:lnTo>
                  <a:pt x="3766" y="2332"/>
                </a:lnTo>
                <a:lnTo>
                  <a:pt x="3762" y="2330"/>
                </a:lnTo>
                <a:lnTo>
                  <a:pt x="3760" y="2326"/>
                </a:lnTo>
                <a:lnTo>
                  <a:pt x="3756" y="2323"/>
                </a:lnTo>
                <a:lnTo>
                  <a:pt x="3754" y="2321"/>
                </a:lnTo>
                <a:lnTo>
                  <a:pt x="3750" y="2317"/>
                </a:lnTo>
                <a:lnTo>
                  <a:pt x="3746" y="2315"/>
                </a:lnTo>
                <a:lnTo>
                  <a:pt x="3744" y="2313"/>
                </a:lnTo>
                <a:lnTo>
                  <a:pt x="3743" y="2311"/>
                </a:lnTo>
                <a:lnTo>
                  <a:pt x="3741" y="2309"/>
                </a:lnTo>
                <a:lnTo>
                  <a:pt x="3739" y="2309"/>
                </a:lnTo>
                <a:lnTo>
                  <a:pt x="3737" y="2307"/>
                </a:lnTo>
                <a:lnTo>
                  <a:pt x="3731" y="2302"/>
                </a:lnTo>
                <a:lnTo>
                  <a:pt x="3725" y="2300"/>
                </a:lnTo>
                <a:lnTo>
                  <a:pt x="3720" y="2296"/>
                </a:lnTo>
                <a:lnTo>
                  <a:pt x="3716" y="2294"/>
                </a:lnTo>
                <a:lnTo>
                  <a:pt x="3710" y="2290"/>
                </a:lnTo>
                <a:lnTo>
                  <a:pt x="3706" y="2288"/>
                </a:lnTo>
                <a:lnTo>
                  <a:pt x="3696" y="2292"/>
                </a:lnTo>
                <a:lnTo>
                  <a:pt x="3689" y="2296"/>
                </a:lnTo>
                <a:lnTo>
                  <a:pt x="3687" y="2298"/>
                </a:lnTo>
                <a:lnTo>
                  <a:pt x="3681" y="2298"/>
                </a:lnTo>
                <a:lnTo>
                  <a:pt x="3673" y="2302"/>
                </a:lnTo>
                <a:lnTo>
                  <a:pt x="3635" y="2319"/>
                </a:lnTo>
                <a:lnTo>
                  <a:pt x="3566" y="2348"/>
                </a:lnTo>
                <a:lnTo>
                  <a:pt x="3543" y="2353"/>
                </a:lnTo>
                <a:lnTo>
                  <a:pt x="3537" y="2353"/>
                </a:lnTo>
                <a:lnTo>
                  <a:pt x="3520" y="2365"/>
                </a:lnTo>
                <a:lnTo>
                  <a:pt x="3518" y="2367"/>
                </a:lnTo>
                <a:lnTo>
                  <a:pt x="3516" y="2369"/>
                </a:lnTo>
                <a:lnTo>
                  <a:pt x="3499" y="2378"/>
                </a:lnTo>
                <a:lnTo>
                  <a:pt x="3483" y="2388"/>
                </a:lnTo>
                <a:lnTo>
                  <a:pt x="3481" y="2390"/>
                </a:lnTo>
                <a:lnTo>
                  <a:pt x="3478" y="2392"/>
                </a:lnTo>
                <a:lnTo>
                  <a:pt x="3478" y="2394"/>
                </a:lnTo>
                <a:lnTo>
                  <a:pt x="3476" y="2394"/>
                </a:lnTo>
                <a:lnTo>
                  <a:pt x="3474" y="2396"/>
                </a:lnTo>
                <a:lnTo>
                  <a:pt x="3470" y="2398"/>
                </a:lnTo>
                <a:lnTo>
                  <a:pt x="3451" y="2409"/>
                </a:lnTo>
                <a:lnTo>
                  <a:pt x="3449" y="2411"/>
                </a:lnTo>
                <a:lnTo>
                  <a:pt x="3447" y="2413"/>
                </a:lnTo>
                <a:lnTo>
                  <a:pt x="3441" y="2417"/>
                </a:lnTo>
                <a:lnTo>
                  <a:pt x="3433" y="2422"/>
                </a:lnTo>
                <a:lnTo>
                  <a:pt x="3428" y="2426"/>
                </a:lnTo>
                <a:lnTo>
                  <a:pt x="3426" y="2428"/>
                </a:lnTo>
                <a:lnTo>
                  <a:pt x="3422" y="2432"/>
                </a:lnTo>
                <a:lnTo>
                  <a:pt x="3403" y="2442"/>
                </a:lnTo>
                <a:lnTo>
                  <a:pt x="3374" y="2457"/>
                </a:lnTo>
                <a:lnTo>
                  <a:pt x="3362" y="2463"/>
                </a:lnTo>
                <a:lnTo>
                  <a:pt x="3360" y="2465"/>
                </a:lnTo>
                <a:lnTo>
                  <a:pt x="3359" y="2465"/>
                </a:lnTo>
                <a:lnTo>
                  <a:pt x="3357" y="2467"/>
                </a:lnTo>
                <a:lnTo>
                  <a:pt x="3349" y="2470"/>
                </a:lnTo>
                <a:lnTo>
                  <a:pt x="3345" y="2472"/>
                </a:lnTo>
                <a:lnTo>
                  <a:pt x="3343" y="2472"/>
                </a:lnTo>
                <a:lnTo>
                  <a:pt x="3341" y="2474"/>
                </a:lnTo>
                <a:lnTo>
                  <a:pt x="3307" y="2493"/>
                </a:lnTo>
                <a:lnTo>
                  <a:pt x="3301" y="2495"/>
                </a:lnTo>
                <a:lnTo>
                  <a:pt x="3297" y="2497"/>
                </a:lnTo>
                <a:lnTo>
                  <a:pt x="3268" y="2513"/>
                </a:lnTo>
                <a:lnTo>
                  <a:pt x="3253" y="2536"/>
                </a:lnTo>
                <a:lnTo>
                  <a:pt x="3243" y="2540"/>
                </a:lnTo>
                <a:lnTo>
                  <a:pt x="3222" y="2551"/>
                </a:lnTo>
                <a:lnTo>
                  <a:pt x="3218" y="2551"/>
                </a:lnTo>
                <a:lnTo>
                  <a:pt x="3218" y="2553"/>
                </a:lnTo>
                <a:lnTo>
                  <a:pt x="3216" y="2553"/>
                </a:lnTo>
                <a:lnTo>
                  <a:pt x="3211" y="2555"/>
                </a:lnTo>
                <a:lnTo>
                  <a:pt x="3209" y="2557"/>
                </a:lnTo>
                <a:lnTo>
                  <a:pt x="3193" y="2565"/>
                </a:lnTo>
                <a:lnTo>
                  <a:pt x="3190" y="2566"/>
                </a:lnTo>
                <a:lnTo>
                  <a:pt x="3165" y="2578"/>
                </a:lnTo>
                <a:lnTo>
                  <a:pt x="3155" y="2584"/>
                </a:lnTo>
                <a:lnTo>
                  <a:pt x="3149" y="2586"/>
                </a:lnTo>
                <a:lnTo>
                  <a:pt x="3120" y="2599"/>
                </a:lnTo>
                <a:lnTo>
                  <a:pt x="3113" y="2603"/>
                </a:lnTo>
                <a:lnTo>
                  <a:pt x="3111" y="2605"/>
                </a:lnTo>
                <a:lnTo>
                  <a:pt x="3105" y="2607"/>
                </a:lnTo>
                <a:lnTo>
                  <a:pt x="3103" y="2609"/>
                </a:lnTo>
                <a:lnTo>
                  <a:pt x="3099" y="2611"/>
                </a:lnTo>
                <a:lnTo>
                  <a:pt x="3094" y="2613"/>
                </a:lnTo>
                <a:lnTo>
                  <a:pt x="3090" y="2614"/>
                </a:lnTo>
                <a:lnTo>
                  <a:pt x="3086" y="2616"/>
                </a:lnTo>
                <a:lnTo>
                  <a:pt x="3047" y="2636"/>
                </a:lnTo>
                <a:lnTo>
                  <a:pt x="3046" y="2636"/>
                </a:lnTo>
                <a:lnTo>
                  <a:pt x="3042" y="2637"/>
                </a:lnTo>
                <a:lnTo>
                  <a:pt x="3038" y="2639"/>
                </a:lnTo>
                <a:lnTo>
                  <a:pt x="3028" y="2645"/>
                </a:lnTo>
                <a:lnTo>
                  <a:pt x="3007" y="2655"/>
                </a:lnTo>
                <a:lnTo>
                  <a:pt x="3005" y="2655"/>
                </a:lnTo>
                <a:lnTo>
                  <a:pt x="2999" y="2659"/>
                </a:lnTo>
                <a:lnTo>
                  <a:pt x="2980" y="2668"/>
                </a:lnTo>
                <a:lnTo>
                  <a:pt x="2973" y="2672"/>
                </a:lnTo>
                <a:lnTo>
                  <a:pt x="2965" y="2676"/>
                </a:lnTo>
                <a:lnTo>
                  <a:pt x="2930" y="2691"/>
                </a:lnTo>
                <a:lnTo>
                  <a:pt x="2921" y="2695"/>
                </a:lnTo>
                <a:lnTo>
                  <a:pt x="2907" y="2701"/>
                </a:lnTo>
                <a:lnTo>
                  <a:pt x="2907" y="2703"/>
                </a:lnTo>
                <a:lnTo>
                  <a:pt x="2905" y="2703"/>
                </a:lnTo>
                <a:lnTo>
                  <a:pt x="2890" y="2710"/>
                </a:lnTo>
                <a:lnTo>
                  <a:pt x="2842" y="2710"/>
                </a:lnTo>
                <a:lnTo>
                  <a:pt x="2836" y="2710"/>
                </a:lnTo>
                <a:lnTo>
                  <a:pt x="2832" y="2710"/>
                </a:lnTo>
                <a:lnTo>
                  <a:pt x="2829" y="2710"/>
                </a:lnTo>
                <a:lnTo>
                  <a:pt x="2825" y="2710"/>
                </a:lnTo>
                <a:lnTo>
                  <a:pt x="2817" y="2710"/>
                </a:lnTo>
                <a:lnTo>
                  <a:pt x="2794" y="2710"/>
                </a:lnTo>
                <a:lnTo>
                  <a:pt x="2779" y="2710"/>
                </a:lnTo>
                <a:lnTo>
                  <a:pt x="2773" y="2710"/>
                </a:lnTo>
                <a:lnTo>
                  <a:pt x="2752" y="2710"/>
                </a:lnTo>
                <a:lnTo>
                  <a:pt x="2748" y="2710"/>
                </a:lnTo>
                <a:lnTo>
                  <a:pt x="2744" y="2712"/>
                </a:lnTo>
                <a:lnTo>
                  <a:pt x="2740" y="2712"/>
                </a:lnTo>
                <a:lnTo>
                  <a:pt x="2734" y="2712"/>
                </a:lnTo>
                <a:lnTo>
                  <a:pt x="2690" y="2662"/>
                </a:lnTo>
                <a:lnTo>
                  <a:pt x="2686" y="2657"/>
                </a:lnTo>
                <a:lnTo>
                  <a:pt x="2684" y="2657"/>
                </a:lnTo>
                <a:lnTo>
                  <a:pt x="2684" y="2655"/>
                </a:lnTo>
                <a:lnTo>
                  <a:pt x="2683" y="2653"/>
                </a:lnTo>
                <a:lnTo>
                  <a:pt x="2671" y="2641"/>
                </a:lnTo>
                <a:lnTo>
                  <a:pt x="2671" y="2639"/>
                </a:lnTo>
                <a:lnTo>
                  <a:pt x="2661" y="2630"/>
                </a:lnTo>
                <a:lnTo>
                  <a:pt x="2646" y="2641"/>
                </a:lnTo>
                <a:lnTo>
                  <a:pt x="2642" y="2643"/>
                </a:lnTo>
                <a:lnTo>
                  <a:pt x="2640" y="2645"/>
                </a:lnTo>
                <a:lnTo>
                  <a:pt x="2623" y="2657"/>
                </a:lnTo>
                <a:lnTo>
                  <a:pt x="2621" y="2659"/>
                </a:lnTo>
                <a:lnTo>
                  <a:pt x="2608" y="2668"/>
                </a:lnTo>
                <a:lnTo>
                  <a:pt x="2592" y="2680"/>
                </a:lnTo>
                <a:lnTo>
                  <a:pt x="2585" y="2685"/>
                </a:lnTo>
                <a:lnTo>
                  <a:pt x="2583" y="2687"/>
                </a:lnTo>
                <a:lnTo>
                  <a:pt x="2581" y="2687"/>
                </a:lnTo>
                <a:lnTo>
                  <a:pt x="2546" y="2714"/>
                </a:lnTo>
                <a:lnTo>
                  <a:pt x="2542" y="2712"/>
                </a:lnTo>
                <a:lnTo>
                  <a:pt x="2540" y="2712"/>
                </a:lnTo>
                <a:lnTo>
                  <a:pt x="2514" y="2709"/>
                </a:lnTo>
                <a:lnTo>
                  <a:pt x="2504" y="2707"/>
                </a:lnTo>
                <a:lnTo>
                  <a:pt x="2500" y="2707"/>
                </a:lnTo>
                <a:lnTo>
                  <a:pt x="2494" y="2705"/>
                </a:lnTo>
                <a:lnTo>
                  <a:pt x="2496" y="2722"/>
                </a:lnTo>
                <a:lnTo>
                  <a:pt x="2494" y="2722"/>
                </a:lnTo>
                <a:lnTo>
                  <a:pt x="2492" y="2720"/>
                </a:lnTo>
                <a:lnTo>
                  <a:pt x="2485" y="2716"/>
                </a:lnTo>
                <a:lnTo>
                  <a:pt x="2467" y="2707"/>
                </a:lnTo>
                <a:lnTo>
                  <a:pt x="2439" y="2697"/>
                </a:lnTo>
                <a:lnTo>
                  <a:pt x="2437" y="2697"/>
                </a:lnTo>
                <a:lnTo>
                  <a:pt x="2427" y="2697"/>
                </a:lnTo>
                <a:lnTo>
                  <a:pt x="2362" y="2691"/>
                </a:lnTo>
                <a:lnTo>
                  <a:pt x="2343" y="2689"/>
                </a:lnTo>
                <a:lnTo>
                  <a:pt x="2272" y="2684"/>
                </a:lnTo>
                <a:lnTo>
                  <a:pt x="2231" y="2674"/>
                </a:lnTo>
                <a:lnTo>
                  <a:pt x="2231" y="2672"/>
                </a:lnTo>
                <a:lnTo>
                  <a:pt x="2231" y="2670"/>
                </a:lnTo>
                <a:lnTo>
                  <a:pt x="2235" y="2664"/>
                </a:lnTo>
                <a:lnTo>
                  <a:pt x="2245" y="2637"/>
                </a:lnTo>
                <a:lnTo>
                  <a:pt x="2233" y="2632"/>
                </a:lnTo>
                <a:lnTo>
                  <a:pt x="2231" y="2632"/>
                </a:lnTo>
                <a:lnTo>
                  <a:pt x="2227" y="2632"/>
                </a:lnTo>
                <a:lnTo>
                  <a:pt x="2199" y="2622"/>
                </a:lnTo>
                <a:lnTo>
                  <a:pt x="2183" y="2616"/>
                </a:lnTo>
                <a:lnTo>
                  <a:pt x="2179" y="2614"/>
                </a:lnTo>
                <a:lnTo>
                  <a:pt x="2178" y="2614"/>
                </a:lnTo>
                <a:lnTo>
                  <a:pt x="2176" y="2613"/>
                </a:lnTo>
                <a:lnTo>
                  <a:pt x="2174" y="2613"/>
                </a:lnTo>
                <a:lnTo>
                  <a:pt x="2133" y="2599"/>
                </a:lnTo>
                <a:lnTo>
                  <a:pt x="2131" y="2597"/>
                </a:lnTo>
                <a:lnTo>
                  <a:pt x="2130" y="2597"/>
                </a:lnTo>
                <a:lnTo>
                  <a:pt x="2128" y="2597"/>
                </a:lnTo>
                <a:lnTo>
                  <a:pt x="2108" y="2589"/>
                </a:lnTo>
                <a:lnTo>
                  <a:pt x="2105" y="2588"/>
                </a:lnTo>
                <a:lnTo>
                  <a:pt x="2099" y="2586"/>
                </a:lnTo>
                <a:lnTo>
                  <a:pt x="2068" y="2576"/>
                </a:lnTo>
                <a:lnTo>
                  <a:pt x="2026" y="2561"/>
                </a:lnTo>
                <a:lnTo>
                  <a:pt x="2009" y="2555"/>
                </a:lnTo>
                <a:lnTo>
                  <a:pt x="1995" y="2551"/>
                </a:lnTo>
                <a:lnTo>
                  <a:pt x="1991" y="2549"/>
                </a:lnTo>
                <a:lnTo>
                  <a:pt x="1989" y="2549"/>
                </a:lnTo>
                <a:lnTo>
                  <a:pt x="1987" y="2547"/>
                </a:lnTo>
                <a:lnTo>
                  <a:pt x="1985" y="2547"/>
                </a:lnTo>
                <a:lnTo>
                  <a:pt x="1980" y="2545"/>
                </a:lnTo>
                <a:lnTo>
                  <a:pt x="1978" y="2545"/>
                </a:lnTo>
                <a:lnTo>
                  <a:pt x="1947" y="2534"/>
                </a:lnTo>
                <a:lnTo>
                  <a:pt x="1934" y="2530"/>
                </a:lnTo>
                <a:lnTo>
                  <a:pt x="1895" y="2517"/>
                </a:lnTo>
                <a:lnTo>
                  <a:pt x="1878" y="2509"/>
                </a:lnTo>
                <a:lnTo>
                  <a:pt x="1874" y="2509"/>
                </a:lnTo>
                <a:lnTo>
                  <a:pt x="1872" y="2509"/>
                </a:lnTo>
                <a:lnTo>
                  <a:pt x="1866" y="2507"/>
                </a:lnTo>
                <a:lnTo>
                  <a:pt x="1865" y="2505"/>
                </a:lnTo>
                <a:lnTo>
                  <a:pt x="1801" y="2484"/>
                </a:lnTo>
                <a:lnTo>
                  <a:pt x="1786" y="2478"/>
                </a:lnTo>
                <a:lnTo>
                  <a:pt x="1770" y="2472"/>
                </a:lnTo>
                <a:lnTo>
                  <a:pt x="1763" y="2470"/>
                </a:lnTo>
                <a:lnTo>
                  <a:pt x="1759" y="2469"/>
                </a:lnTo>
                <a:lnTo>
                  <a:pt x="1747" y="2465"/>
                </a:lnTo>
                <a:lnTo>
                  <a:pt x="1745" y="2465"/>
                </a:lnTo>
                <a:lnTo>
                  <a:pt x="1742" y="2463"/>
                </a:lnTo>
                <a:lnTo>
                  <a:pt x="1719" y="2455"/>
                </a:lnTo>
                <a:lnTo>
                  <a:pt x="1713" y="2453"/>
                </a:lnTo>
                <a:lnTo>
                  <a:pt x="1701" y="2449"/>
                </a:lnTo>
                <a:lnTo>
                  <a:pt x="1665" y="2436"/>
                </a:lnTo>
                <a:lnTo>
                  <a:pt x="1655" y="2432"/>
                </a:lnTo>
                <a:lnTo>
                  <a:pt x="1623" y="2421"/>
                </a:lnTo>
                <a:lnTo>
                  <a:pt x="1621" y="2421"/>
                </a:lnTo>
                <a:lnTo>
                  <a:pt x="1619" y="2421"/>
                </a:lnTo>
                <a:lnTo>
                  <a:pt x="1613" y="2419"/>
                </a:lnTo>
                <a:lnTo>
                  <a:pt x="1609" y="2417"/>
                </a:lnTo>
                <a:lnTo>
                  <a:pt x="1607" y="2415"/>
                </a:lnTo>
                <a:lnTo>
                  <a:pt x="1600" y="2413"/>
                </a:lnTo>
                <a:lnTo>
                  <a:pt x="1598" y="2413"/>
                </a:lnTo>
                <a:lnTo>
                  <a:pt x="1594" y="2411"/>
                </a:lnTo>
                <a:lnTo>
                  <a:pt x="1590" y="2411"/>
                </a:lnTo>
                <a:lnTo>
                  <a:pt x="1580" y="2407"/>
                </a:lnTo>
                <a:lnTo>
                  <a:pt x="1578" y="2407"/>
                </a:lnTo>
                <a:lnTo>
                  <a:pt x="1576" y="2405"/>
                </a:lnTo>
                <a:lnTo>
                  <a:pt x="1540" y="2394"/>
                </a:lnTo>
                <a:lnTo>
                  <a:pt x="1517" y="2386"/>
                </a:lnTo>
                <a:lnTo>
                  <a:pt x="1515" y="2384"/>
                </a:lnTo>
                <a:lnTo>
                  <a:pt x="1511" y="2384"/>
                </a:lnTo>
                <a:lnTo>
                  <a:pt x="1511" y="2382"/>
                </a:lnTo>
                <a:lnTo>
                  <a:pt x="1507" y="2382"/>
                </a:lnTo>
                <a:lnTo>
                  <a:pt x="1473" y="2371"/>
                </a:lnTo>
                <a:lnTo>
                  <a:pt x="1446" y="2361"/>
                </a:lnTo>
                <a:lnTo>
                  <a:pt x="1444" y="2359"/>
                </a:lnTo>
                <a:lnTo>
                  <a:pt x="1442" y="2359"/>
                </a:lnTo>
                <a:lnTo>
                  <a:pt x="1436" y="2357"/>
                </a:lnTo>
                <a:lnTo>
                  <a:pt x="1423" y="2353"/>
                </a:lnTo>
                <a:lnTo>
                  <a:pt x="1423" y="2351"/>
                </a:lnTo>
                <a:lnTo>
                  <a:pt x="1421" y="2351"/>
                </a:lnTo>
                <a:lnTo>
                  <a:pt x="1417" y="2351"/>
                </a:lnTo>
                <a:lnTo>
                  <a:pt x="1415" y="2350"/>
                </a:lnTo>
                <a:lnTo>
                  <a:pt x="1411" y="2348"/>
                </a:lnTo>
                <a:lnTo>
                  <a:pt x="1406" y="2346"/>
                </a:lnTo>
                <a:lnTo>
                  <a:pt x="1400" y="2342"/>
                </a:lnTo>
                <a:lnTo>
                  <a:pt x="1392" y="2336"/>
                </a:lnTo>
                <a:lnTo>
                  <a:pt x="1384" y="2330"/>
                </a:lnTo>
                <a:lnTo>
                  <a:pt x="1383" y="2330"/>
                </a:lnTo>
                <a:lnTo>
                  <a:pt x="1352" y="2309"/>
                </a:lnTo>
                <a:lnTo>
                  <a:pt x="1348" y="2307"/>
                </a:lnTo>
                <a:lnTo>
                  <a:pt x="1340" y="2302"/>
                </a:lnTo>
                <a:lnTo>
                  <a:pt x="1331" y="2296"/>
                </a:lnTo>
                <a:lnTo>
                  <a:pt x="1329" y="2296"/>
                </a:lnTo>
                <a:lnTo>
                  <a:pt x="1315" y="2286"/>
                </a:lnTo>
                <a:lnTo>
                  <a:pt x="1296" y="2275"/>
                </a:lnTo>
                <a:lnTo>
                  <a:pt x="1281" y="2265"/>
                </a:lnTo>
                <a:lnTo>
                  <a:pt x="1262" y="2252"/>
                </a:lnTo>
                <a:lnTo>
                  <a:pt x="1260" y="2250"/>
                </a:lnTo>
                <a:lnTo>
                  <a:pt x="1256" y="2248"/>
                </a:lnTo>
                <a:lnTo>
                  <a:pt x="1252" y="2246"/>
                </a:lnTo>
                <a:lnTo>
                  <a:pt x="1227" y="2229"/>
                </a:lnTo>
                <a:lnTo>
                  <a:pt x="1219" y="2225"/>
                </a:lnTo>
                <a:lnTo>
                  <a:pt x="1217" y="2223"/>
                </a:lnTo>
                <a:lnTo>
                  <a:pt x="1196" y="2211"/>
                </a:lnTo>
                <a:lnTo>
                  <a:pt x="1171" y="2198"/>
                </a:lnTo>
                <a:lnTo>
                  <a:pt x="1167" y="2196"/>
                </a:lnTo>
                <a:lnTo>
                  <a:pt x="1167" y="2194"/>
                </a:lnTo>
                <a:lnTo>
                  <a:pt x="1166" y="2194"/>
                </a:lnTo>
                <a:lnTo>
                  <a:pt x="1164" y="2192"/>
                </a:lnTo>
                <a:lnTo>
                  <a:pt x="1141" y="2181"/>
                </a:lnTo>
                <a:lnTo>
                  <a:pt x="1141" y="2179"/>
                </a:lnTo>
                <a:lnTo>
                  <a:pt x="1139" y="2179"/>
                </a:lnTo>
                <a:lnTo>
                  <a:pt x="1089" y="2238"/>
                </a:lnTo>
                <a:lnTo>
                  <a:pt x="1071" y="2257"/>
                </a:lnTo>
                <a:lnTo>
                  <a:pt x="1064" y="2267"/>
                </a:lnTo>
                <a:lnTo>
                  <a:pt x="1064" y="2269"/>
                </a:lnTo>
                <a:lnTo>
                  <a:pt x="1058" y="2273"/>
                </a:lnTo>
                <a:lnTo>
                  <a:pt x="1048" y="2280"/>
                </a:lnTo>
                <a:lnTo>
                  <a:pt x="1022" y="2305"/>
                </a:lnTo>
                <a:lnTo>
                  <a:pt x="1016" y="2309"/>
                </a:lnTo>
                <a:lnTo>
                  <a:pt x="1014" y="2313"/>
                </a:lnTo>
                <a:lnTo>
                  <a:pt x="1010" y="2317"/>
                </a:lnTo>
                <a:lnTo>
                  <a:pt x="1006" y="2319"/>
                </a:lnTo>
                <a:lnTo>
                  <a:pt x="991" y="2321"/>
                </a:lnTo>
                <a:lnTo>
                  <a:pt x="904" y="2321"/>
                </a:lnTo>
                <a:lnTo>
                  <a:pt x="902" y="2321"/>
                </a:lnTo>
                <a:lnTo>
                  <a:pt x="899" y="2317"/>
                </a:lnTo>
                <a:lnTo>
                  <a:pt x="897" y="2282"/>
                </a:lnTo>
                <a:lnTo>
                  <a:pt x="895" y="2207"/>
                </a:lnTo>
                <a:lnTo>
                  <a:pt x="895" y="2206"/>
                </a:lnTo>
                <a:lnTo>
                  <a:pt x="895" y="2204"/>
                </a:lnTo>
                <a:lnTo>
                  <a:pt x="901" y="2200"/>
                </a:lnTo>
                <a:lnTo>
                  <a:pt x="922" y="2182"/>
                </a:lnTo>
                <a:lnTo>
                  <a:pt x="931" y="2173"/>
                </a:lnTo>
                <a:lnTo>
                  <a:pt x="933" y="2171"/>
                </a:lnTo>
                <a:lnTo>
                  <a:pt x="939" y="2167"/>
                </a:lnTo>
                <a:lnTo>
                  <a:pt x="941" y="2165"/>
                </a:lnTo>
                <a:lnTo>
                  <a:pt x="943" y="2163"/>
                </a:lnTo>
                <a:lnTo>
                  <a:pt x="949" y="2159"/>
                </a:lnTo>
                <a:lnTo>
                  <a:pt x="950" y="2159"/>
                </a:lnTo>
                <a:lnTo>
                  <a:pt x="949" y="2158"/>
                </a:lnTo>
                <a:lnTo>
                  <a:pt x="947" y="2156"/>
                </a:lnTo>
                <a:lnTo>
                  <a:pt x="939" y="2146"/>
                </a:lnTo>
                <a:lnTo>
                  <a:pt x="920" y="2125"/>
                </a:lnTo>
                <a:lnTo>
                  <a:pt x="906" y="2110"/>
                </a:lnTo>
                <a:lnTo>
                  <a:pt x="904" y="2110"/>
                </a:lnTo>
                <a:lnTo>
                  <a:pt x="897" y="2108"/>
                </a:lnTo>
                <a:lnTo>
                  <a:pt x="895" y="2108"/>
                </a:lnTo>
                <a:lnTo>
                  <a:pt x="895" y="2106"/>
                </a:lnTo>
                <a:lnTo>
                  <a:pt x="889" y="2108"/>
                </a:lnTo>
                <a:lnTo>
                  <a:pt x="870" y="2113"/>
                </a:lnTo>
                <a:lnTo>
                  <a:pt x="849" y="2117"/>
                </a:lnTo>
                <a:lnTo>
                  <a:pt x="841" y="2119"/>
                </a:lnTo>
                <a:lnTo>
                  <a:pt x="839" y="2121"/>
                </a:lnTo>
                <a:lnTo>
                  <a:pt x="837" y="2121"/>
                </a:lnTo>
                <a:lnTo>
                  <a:pt x="833" y="2123"/>
                </a:lnTo>
                <a:lnTo>
                  <a:pt x="805" y="2129"/>
                </a:lnTo>
                <a:lnTo>
                  <a:pt x="801" y="2129"/>
                </a:lnTo>
                <a:lnTo>
                  <a:pt x="772" y="2123"/>
                </a:lnTo>
                <a:lnTo>
                  <a:pt x="770" y="2123"/>
                </a:lnTo>
                <a:lnTo>
                  <a:pt x="766" y="2123"/>
                </a:lnTo>
                <a:lnTo>
                  <a:pt x="680" y="2106"/>
                </a:lnTo>
                <a:lnTo>
                  <a:pt x="674" y="2106"/>
                </a:lnTo>
                <a:lnTo>
                  <a:pt x="664" y="2104"/>
                </a:lnTo>
                <a:lnTo>
                  <a:pt x="641" y="2100"/>
                </a:lnTo>
                <a:lnTo>
                  <a:pt x="622" y="2063"/>
                </a:lnTo>
                <a:lnTo>
                  <a:pt x="611" y="2042"/>
                </a:lnTo>
                <a:lnTo>
                  <a:pt x="609" y="2040"/>
                </a:lnTo>
                <a:lnTo>
                  <a:pt x="597" y="2019"/>
                </a:lnTo>
                <a:lnTo>
                  <a:pt x="584" y="1994"/>
                </a:lnTo>
                <a:lnTo>
                  <a:pt x="570" y="1969"/>
                </a:lnTo>
                <a:lnTo>
                  <a:pt x="570" y="1960"/>
                </a:lnTo>
                <a:lnTo>
                  <a:pt x="563" y="1856"/>
                </a:lnTo>
                <a:lnTo>
                  <a:pt x="563" y="1845"/>
                </a:lnTo>
                <a:lnTo>
                  <a:pt x="572" y="1812"/>
                </a:lnTo>
                <a:lnTo>
                  <a:pt x="584" y="1781"/>
                </a:lnTo>
                <a:lnTo>
                  <a:pt x="588" y="1766"/>
                </a:lnTo>
                <a:lnTo>
                  <a:pt x="589" y="1760"/>
                </a:lnTo>
                <a:lnTo>
                  <a:pt x="591" y="1760"/>
                </a:lnTo>
                <a:lnTo>
                  <a:pt x="551" y="1758"/>
                </a:lnTo>
                <a:lnTo>
                  <a:pt x="549" y="1756"/>
                </a:lnTo>
                <a:lnTo>
                  <a:pt x="547" y="1756"/>
                </a:lnTo>
                <a:lnTo>
                  <a:pt x="545" y="1754"/>
                </a:lnTo>
                <a:lnTo>
                  <a:pt x="499" y="1737"/>
                </a:lnTo>
                <a:lnTo>
                  <a:pt x="491" y="1733"/>
                </a:lnTo>
                <a:lnTo>
                  <a:pt x="490" y="1733"/>
                </a:lnTo>
                <a:lnTo>
                  <a:pt x="465" y="1724"/>
                </a:lnTo>
                <a:lnTo>
                  <a:pt x="459" y="1722"/>
                </a:lnTo>
                <a:lnTo>
                  <a:pt x="420" y="1706"/>
                </a:lnTo>
                <a:lnTo>
                  <a:pt x="392" y="1693"/>
                </a:lnTo>
                <a:lnTo>
                  <a:pt x="386" y="1691"/>
                </a:lnTo>
                <a:lnTo>
                  <a:pt x="382" y="1689"/>
                </a:lnTo>
                <a:lnTo>
                  <a:pt x="380" y="1689"/>
                </a:lnTo>
                <a:lnTo>
                  <a:pt x="378" y="1685"/>
                </a:lnTo>
                <a:lnTo>
                  <a:pt x="372" y="1678"/>
                </a:lnTo>
                <a:lnTo>
                  <a:pt x="371" y="1674"/>
                </a:lnTo>
                <a:lnTo>
                  <a:pt x="367" y="1670"/>
                </a:lnTo>
                <a:lnTo>
                  <a:pt x="361" y="1662"/>
                </a:lnTo>
                <a:lnTo>
                  <a:pt x="359" y="1660"/>
                </a:lnTo>
                <a:lnTo>
                  <a:pt x="338" y="1631"/>
                </a:lnTo>
                <a:lnTo>
                  <a:pt x="336" y="1630"/>
                </a:lnTo>
                <a:lnTo>
                  <a:pt x="336" y="1628"/>
                </a:lnTo>
                <a:lnTo>
                  <a:pt x="334" y="1628"/>
                </a:lnTo>
                <a:lnTo>
                  <a:pt x="334" y="1626"/>
                </a:lnTo>
                <a:lnTo>
                  <a:pt x="332" y="1626"/>
                </a:lnTo>
                <a:lnTo>
                  <a:pt x="332" y="1624"/>
                </a:lnTo>
                <a:lnTo>
                  <a:pt x="330" y="1624"/>
                </a:lnTo>
                <a:lnTo>
                  <a:pt x="330" y="1622"/>
                </a:lnTo>
                <a:lnTo>
                  <a:pt x="328" y="1622"/>
                </a:lnTo>
                <a:lnTo>
                  <a:pt x="328" y="1620"/>
                </a:lnTo>
                <a:lnTo>
                  <a:pt x="326" y="1620"/>
                </a:lnTo>
                <a:lnTo>
                  <a:pt x="324" y="1618"/>
                </a:lnTo>
                <a:lnTo>
                  <a:pt x="323" y="1618"/>
                </a:lnTo>
                <a:lnTo>
                  <a:pt x="323" y="1616"/>
                </a:lnTo>
                <a:lnTo>
                  <a:pt x="321" y="1616"/>
                </a:lnTo>
                <a:lnTo>
                  <a:pt x="319" y="1616"/>
                </a:lnTo>
                <a:lnTo>
                  <a:pt x="319" y="1614"/>
                </a:lnTo>
                <a:lnTo>
                  <a:pt x="317" y="1614"/>
                </a:lnTo>
                <a:lnTo>
                  <a:pt x="311" y="1612"/>
                </a:lnTo>
                <a:lnTo>
                  <a:pt x="292" y="1605"/>
                </a:lnTo>
                <a:lnTo>
                  <a:pt x="290" y="1605"/>
                </a:lnTo>
                <a:lnTo>
                  <a:pt x="288" y="1605"/>
                </a:lnTo>
                <a:lnTo>
                  <a:pt x="286" y="1603"/>
                </a:lnTo>
                <a:lnTo>
                  <a:pt x="282" y="1603"/>
                </a:lnTo>
                <a:lnTo>
                  <a:pt x="280" y="1601"/>
                </a:lnTo>
                <a:lnTo>
                  <a:pt x="278" y="1601"/>
                </a:lnTo>
                <a:lnTo>
                  <a:pt x="77" y="1532"/>
                </a:lnTo>
                <a:lnTo>
                  <a:pt x="54" y="1524"/>
                </a:lnTo>
                <a:lnTo>
                  <a:pt x="52" y="1524"/>
                </a:lnTo>
                <a:lnTo>
                  <a:pt x="52" y="1522"/>
                </a:lnTo>
                <a:lnTo>
                  <a:pt x="44" y="1520"/>
                </a:lnTo>
                <a:lnTo>
                  <a:pt x="31" y="1516"/>
                </a:lnTo>
                <a:lnTo>
                  <a:pt x="2" y="1507"/>
                </a:lnTo>
                <a:lnTo>
                  <a:pt x="0" y="1489"/>
                </a:lnTo>
                <a:lnTo>
                  <a:pt x="2" y="1455"/>
                </a:lnTo>
                <a:lnTo>
                  <a:pt x="8" y="1426"/>
                </a:lnTo>
                <a:lnTo>
                  <a:pt x="13" y="1399"/>
                </a:lnTo>
                <a:lnTo>
                  <a:pt x="21" y="1368"/>
                </a:lnTo>
                <a:lnTo>
                  <a:pt x="31" y="1334"/>
                </a:lnTo>
                <a:lnTo>
                  <a:pt x="34" y="1317"/>
                </a:lnTo>
                <a:lnTo>
                  <a:pt x="38" y="1309"/>
                </a:lnTo>
                <a:lnTo>
                  <a:pt x="52" y="1269"/>
                </a:lnTo>
                <a:lnTo>
                  <a:pt x="56" y="1259"/>
                </a:lnTo>
                <a:lnTo>
                  <a:pt x="61" y="1248"/>
                </a:lnTo>
                <a:lnTo>
                  <a:pt x="71" y="1219"/>
                </a:lnTo>
                <a:lnTo>
                  <a:pt x="90" y="1138"/>
                </a:lnTo>
                <a:lnTo>
                  <a:pt x="100" y="1119"/>
                </a:lnTo>
                <a:lnTo>
                  <a:pt x="119" y="1084"/>
                </a:lnTo>
                <a:lnTo>
                  <a:pt x="125" y="1075"/>
                </a:lnTo>
                <a:lnTo>
                  <a:pt x="127" y="1071"/>
                </a:lnTo>
                <a:lnTo>
                  <a:pt x="142" y="1048"/>
                </a:lnTo>
                <a:lnTo>
                  <a:pt x="169" y="1006"/>
                </a:lnTo>
                <a:lnTo>
                  <a:pt x="173" y="1000"/>
                </a:lnTo>
                <a:lnTo>
                  <a:pt x="182" y="996"/>
                </a:lnTo>
                <a:lnTo>
                  <a:pt x="246" y="969"/>
                </a:lnTo>
                <a:lnTo>
                  <a:pt x="250" y="967"/>
                </a:lnTo>
                <a:lnTo>
                  <a:pt x="251" y="967"/>
                </a:lnTo>
                <a:lnTo>
                  <a:pt x="282" y="954"/>
                </a:lnTo>
                <a:lnTo>
                  <a:pt x="301" y="948"/>
                </a:lnTo>
                <a:lnTo>
                  <a:pt x="305" y="946"/>
                </a:lnTo>
                <a:lnTo>
                  <a:pt x="324" y="940"/>
                </a:lnTo>
                <a:lnTo>
                  <a:pt x="326" y="938"/>
                </a:lnTo>
                <a:lnTo>
                  <a:pt x="328" y="938"/>
                </a:lnTo>
                <a:lnTo>
                  <a:pt x="330" y="938"/>
                </a:lnTo>
                <a:lnTo>
                  <a:pt x="332" y="936"/>
                </a:lnTo>
                <a:lnTo>
                  <a:pt x="334" y="936"/>
                </a:lnTo>
                <a:lnTo>
                  <a:pt x="336" y="935"/>
                </a:lnTo>
                <a:lnTo>
                  <a:pt x="338" y="935"/>
                </a:lnTo>
                <a:lnTo>
                  <a:pt x="340" y="933"/>
                </a:lnTo>
                <a:lnTo>
                  <a:pt x="342" y="933"/>
                </a:lnTo>
                <a:lnTo>
                  <a:pt x="342" y="931"/>
                </a:lnTo>
                <a:lnTo>
                  <a:pt x="344" y="931"/>
                </a:lnTo>
                <a:lnTo>
                  <a:pt x="346" y="929"/>
                </a:lnTo>
                <a:lnTo>
                  <a:pt x="347" y="929"/>
                </a:lnTo>
                <a:lnTo>
                  <a:pt x="347" y="927"/>
                </a:lnTo>
                <a:lnTo>
                  <a:pt x="349" y="927"/>
                </a:lnTo>
                <a:lnTo>
                  <a:pt x="349" y="925"/>
                </a:lnTo>
                <a:lnTo>
                  <a:pt x="351" y="925"/>
                </a:lnTo>
                <a:lnTo>
                  <a:pt x="355" y="921"/>
                </a:lnTo>
                <a:lnTo>
                  <a:pt x="357" y="919"/>
                </a:lnTo>
                <a:lnTo>
                  <a:pt x="359" y="917"/>
                </a:lnTo>
                <a:lnTo>
                  <a:pt x="361" y="915"/>
                </a:lnTo>
                <a:lnTo>
                  <a:pt x="363" y="913"/>
                </a:lnTo>
                <a:lnTo>
                  <a:pt x="365" y="910"/>
                </a:lnTo>
                <a:lnTo>
                  <a:pt x="380" y="890"/>
                </a:lnTo>
                <a:lnTo>
                  <a:pt x="405" y="862"/>
                </a:lnTo>
                <a:lnTo>
                  <a:pt x="407" y="858"/>
                </a:lnTo>
                <a:lnTo>
                  <a:pt x="455" y="789"/>
                </a:lnTo>
                <a:lnTo>
                  <a:pt x="538" y="819"/>
                </a:lnTo>
                <a:lnTo>
                  <a:pt x="628" y="854"/>
                </a:lnTo>
                <a:lnTo>
                  <a:pt x="647" y="862"/>
                </a:lnTo>
                <a:lnTo>
                  <a:pt x="651" y="860"/>
                </a:lnTo>
                <a:lnTo>
                  <a:pt x="655" y="858"/>
                </a:lnTo>
                <a:lnTo>
                  <a:pt x="659" y="856"/>
                </a:lnTo>
                <a:lnTo>
                  <a:pt x="685" y="779"/>
                </a:lnTo>
                <a:lnTo>
                  <a:pt x="685" y="777"/>
                </a:lnTo>
                <a:lnTo>
                  <a:pt x="722" y="673"/>
                </a:lnTo>
                <a:lnTo>
                  <a:pt x="722" y="672"/>
                </a:lnTo>
                <a:lnTo>
                  <a:pt x="724" y="672"/>
                </a:lnTo>
                <a:lnTo>
                  <a:pt x="732" y="668"/>
                </a:lnTo>
                <a:lnTo>
                  <a:pt x="733" y="668"/>
                </a:lnTo>
                <a:lnTo>
                  <a:pt x="787" y="677"/>
                </a:lnTo>
                <a:lnTo>
                  <a:pt x="924" y="704"/>
                </a:lnTo>
                <a:lnTo>
                  <a:pt x="972" y="714"/>
                </a:lnTo>
                <a:lnTo>
                  <a:pt x="973" y="714"/>
                </a:lnTo>
                <a:lnTo>
                  <a:pt x="983" y="716"/>
                </a:lnTo>
                <a:lnTo>
                  <a:pt x="983" y="718"/>
                </a:lnTo>
                <a:lnTo>
                  <a:pt x="1052" y="731"/>
                </a:lnTo>
                <a:lnTo>
                  <a:pt x="1119" y="743"/>
                </a:lnTo>
                <a:lnTo>
                  <a:pt x="1123" y="741"/>
                </a:lnTo>
                <a:lnTo>
                  <a:pt x="1127" y="739"/>
                </a:lnTo>
                <a:lnTo>
                  <a:pt x="1131" y="739"/>
                </a:lnTo>
                <a:lnTo>
                  <a:pt x="1137" y="735"/>
                </a:lnTo>
                <a:lnTo>
                  <a:pt x="1142" y="733"/>
                </a:lnTo>
                <a:lnTo>
                  <a:pt x="1154" y="727"/>
                </a:lnTo>
                <a:lnTo>
                  <a:pt x="1160" y="725"/>
                </a:lnTo>
                <a:lnTo>
                  <a:pt x="1162" y="725"/>
                </a:lnTo>
                <a:lnTo>
                  <a:pt x="1166" y="723"/>
                </a:lnTo>
                <a:lnTo>
                  <a:pt x="1167" y="721"/>
                </a:lnTo>
                <a:lnTo>
                  <a:pt x="1171" y="721"/>
                </a:lnTo>
                <a:lnTo>
                  <a:pt x="1171" y="718"/>
                </a:lnTo>
                <a:lnTo>
                  <a:pt x="1171" y="716"/>
                </a:lnTo>
                <a:lnTo>
                  <a:pt x="1171" y="714"/>
                </a:lnTo>
                <a:lnTo>
                  <a:pt x="1173" y="700"/>
                </a:lnTo>
                <a:lnTo>
                  <a:pt x="1173" y="698"/>
                </a:lnTo>
                <a:lnTo>
                  <a:pt x="1175" y="695"/>
                </a:lnTo>
                <a:lnTo>
                  <a:pt x="1175" y="689"/>
                </a:lnTo>
                <a:lnTo>
                  <a:pt x="1177" y="683"/>
                </a:lnTo>
                <a:lnTo>
                  <a:pt x="1177" y="681"/>
                </a:lnTo>
                <a:lnTo>
                  <a:pt x="1179" y="666"/>
                </a:lnTo>
                <a:lnTo>
                  <a:pt x="1179" y="664"/>
                </a:lnTo>
                <a:lnTo>
                  <a:pt x="1181" y="662"/>
                </a:lnTo>
                <a:lnTo>
                  <a:pt x="1181" y="660"/>
                </a:lnTo>
                <a:lnTo>
                  <a:pt x="1183" y="647"/>
                </a:lnTo>
                <a:lnTo>
                  <a:pt x="1183" y="643"/>
                </a:lnTo>
                <a:lnTo>
                  <a:pt x="1183" y="639"/>
                </a:lnTo>
                <a:lnTo>
                  <a:pt x="1185" y="629"/>
                </a:lnTo>
                <a:lnTo>
                  <a:pt x="1187" y="624"/>
                </a:lnTo>
                <a:lnTo>
                  <a:pt x="1187" y="620"/>
                </a:lnTo>
                <a:lnTo>
                  <a:pt x="1187" y="618"/>
                </a:lnTo>
                <a:lnTo>
                  <a:pt x="1190" y="595"/>
                </a:lnTo>
                <a:lnTo>
                  <a:pt x="1190" y="593"/>
                </a:lnTo>
                <a:lnTo>
                  <a:pt x="1190" y="589"/>
                </a:lnTo>
                <a:lnTo>
                  <a:pt x="1192" y="587"/>
                </a:lnTo>
                <a:lnTo>
                  <a:pt x="1194" y="585"/>
                </a:lnTo>
                <a:lnTo>
                  <a:pt x="1196" y="585"/>
                </a:lnTo>
                <a:lnTo>
                  <a:pt x="1208" y="570"/>
                </a:lnTo>
                <a:lnTo>
                  <a:pt x="1212" y="566"/>
                </a:lnTo>
                <a:lnTo>
                  <a:pt x="1214" y="564"/>
                </a:lnTo>
                <a:lnTo>
                  <a:pt x="1215" y="560"/>
                </a:lnTo>
                <a:lnTo>
                  <a:pt x="1219" y="556"/>
                </a:lnTo>
                <a:lnTo>
                  <a:pt x="1260" y="510"/>
                </a:lnTo>
                <a:lnTo>
                  <a:pt x="1263" y="506"/>
                </a:lnTo>
                <a:lnTo>
                  <a:pt x="1265" y="503"/>
                </a:lnTo>
                <a:lnTo>
                  <a:pt x="1269" y="499"/>
                </a:lnTo>
                <a:lnTo>
                  <a:pt x="1285" y="481"/>
                </a:lnTo>
                <a:lnTo>
                  <a:pt x="1288" y="476"/>
                </a:lnTo>
                <a:lnTo>
                  <a:pt x="1292" y="474"/>
                </a:lnTo>
                <a:lnTo>
                  <a:pt x="1344" y="435"/>
                </a:lnTo>
                <a:lnTo>
                  <a:pt x="1354" y="428"/>
                </a:lnTo>
                <a:lnTo>
                  <a:pt x="1356" y="428"/>
                </a:lnTo>
                <a:lnTo>
                  <a:pt x="1358" y="426"/>
                </a:lnTo>
                <a:lnTo>
                  <a:pt x="1361" y="422"/>
                </a:lnTo>
                <a:lnTo>
                  <a:pt x="1415" y="384"/>
                </a:lnTo>
                <a:lnTo>
                  <a:pt x="1421" y="384"/>
                </a:lnTo>
                <a:lnTo>
                  <a:pt x="1432" y="382"/>
                </a:lnTo>
                <a:lnTo>
                  <a:pt x="1438" y="380"/>
                </a:lnTo>
                <a:lnTo>
                  <a:pt x="1444" y="380"/>
                </a:lnTo>
                <a:lnTo>
                  <a:pt x="1455" y="378"/>
                </a:lnTo>
                <a:lnTo>
                  <a:pt x="1459" y="376"/>
                </a:lnTo>
                <a:lnTo>
                  <a:pt x="1465" y="376"/>
                </a:lnTo>
                <a:lnTo>
                  <a:pt x="1471" y="374"/>
                </a:lnTo>
                <a:lnTo>
                  <a:pt x="1473" y="374"/>
                </a:lnTo>
                <a:lnTo>
                  <a:pt x="1477" y="374"/>
                </a:lnTo>
                <a:lnTo>
                  <a:pt x="1479" y="374"/>
                </a:lnTo>
                <a:lnTo>
                  <a:pt x="1484" y="372"/>
                </a:lnTo>
                <a:lnTo>
                  <a:pt x="1488" y="372"/>
                </a:lnTo>
                <a:lnTo>
                  <a:pt x="1496" y="364"/>
                </a:lnTo>
                <a:lnTo>
                  <a:pt x="1505" y="359"/>
                </a:lnTo>
                <a:lnTo>
                  <a:pt x="1505" y="357"/>
                </a:lnTo>
                <a:lnTo>
                  <a:pt x="1507" y="357"/>
                </a:lnTo>
                <a:lnTo>
                  <a:pt x="1515" y="351"/>
                </a:lnTo>
                <a:lnTo>
                  <a:pt x="1532" y="337"/>
                </a:lnTo>
                <a:lnTo>
                  <a:pt x="1538" y="334"/>
                </a:lnTo>
                <a:lnTo>
                  <a:pt x="1540" y="332"/>
                </a:lnTo>
                <a:lnTo>
                  <a:pt x="1550" y="322"/>
                </a:lnTo>
                <a:lnTo>
                  <a:pt x="1552" y="322"/>
                </a:lnTo>
                <a:lnTo>
                  <a:pt x="1553" y="320"/>
                </a:lnTo>
                <a:lnTo>
                  <a:pt x="1555" y="320"/>
                </a:lnTo>
                <a:lnTo>
                  <a:pt x="1555" y="318"/>
                </a:lnTo>
                <a:lnTo>
                  <a:pt x="1557" y="318"/>
                </a:lnTo>
                <a:lnTo>
                  <a:pt x="1557" y="316"/>
                </a:lnTo>
                <a:lnTo>
                  <a:pt x="1559" y="316"/>
                </a:lnTo>
                <a:lnTo>
                  <a:pt x="1559" y="314"/>
                </a:lnTo>
                <a:lnTo>
                  <a:pt x="1561" y="314"/>
                </a:lnTo>
                <a:lnTo>
                  <a:pt x="1563" y="313"/>
                </a:lnTo>
                <a:lnTo>
                  <a:pt x="1565" y="313"/>
                </a:lnTo>
                <a:lnTo>
                  <a:pt x="1578" y="301"/>
                </a:lnTo>
                <a:lnTo>
                  <a:pt x="1584" y="297"/>
                </a:lnTo>
                <a:lnTo>
                  <a:pt x="1592" y="293"/>
                </a:lnTo>
                <a:lnTo>
                  <a:pt x="1598" y="288"/>
                </a:lnTo>
                <a:lnTo>
                  <a:pt x="1603" y="284"/>
                </a:lnTo>
                <a:lnTo>
                  <a:pt x="1617" y="276"/>
                </a:lnTo>
                <a:lnTo>
                  <a:pt x="1619" y="274"/>
                </a:lnTo>
                <a:lnTo>
                  <a:pt x="1638" y="261"/>
                </a:lnTo>
                <a:lnTo>
                  <a:pt x="1642" y="259"/>
                </a:lnTo>
                <a:lnTo>
                  <a:pt x="1653" y="249"/>
                </a:lnTo>
                <a:lnTo>
                  <a:pt x="1659" y="245"/>
                </a:lnTo>
                <a:lnTo>
                  <a:pt x="1667" y="240"/>
                </a:lnTo>
                <a:lnTo>
                  <a:pt x="1671" y="238"/>
                </a:lnTo>
                <a:lnTo>
                  <a:pt x="1690" y="222"/>
                </a:lnTo>
                <a:lnTo>
                  <a:pt x="1709" y="209"/>
                </a:lnTo>
                <a:lnTo>
                  <a:pt x="1713" y="207"/>
                </a:lnTo>
                <a:lnTo>
                  <a:pt x="1715" y="207"/>
                </a:lnTo>
                <a:lnTo>
                  <a:pt x="1726" y="197"/>
                </a:lnTo>
                <a:lnTo>
                  <a:pt x="1740" y="188"/>
                </a:lnTo>
                <a:lnTo>
                  <a:pt x="1744" y="186"/>
                </a:lnTo>
                <a:lnTo>
                  <a:pt x="1747" y="182"/>
                </a:lnTo>
                <a:lnTo>
                  <a:pt x="1749" y="182"/>
                </a:lnTo>
                <a:lnTo>
                  <a:pt x="1770" y="170"/>
                </a:lnTo>
                <a:lnTo>
                  <a:pt x="1776" y="167"/>
                </a:lnTo>
                <a:lnTo>
                  <a:pt x="1792" y="159"/>
                </a:lnTo>
                <a:lnTo>
                  <a:pt x="1793" y="157"/>
                </a:lnTo>
                <a:lnTo>
                  <a:pt x="1797" y="155"/>
                </a:lnTo>
                <a:lnTo>
                  <a:pt x="1799" y="153"/>
                </a:lnTo>
                <a:lnTo>
                  <a:pt x="1818" y="144"/>
                </a:lnTo>
                <a:lnTo>
                  <a:pt x="1830" y="136"/>
                </a:lnTo>
                <a:lnTo>
                  <a:pt x="1838" y="132"/>
                </a:lnTo>
                <a:lnTo>
                  <a:pt x="1840" y="132"/>
                </a:lnTo>
                <a:lnTo>
                  <a:pt x="1840" y="130"/>
                </a:lnTo>
                <a:lnTo>
                  <a:pt x="1847" y="126"/>
                </a:lnTo>
                <a:lnTo>
                  <a:pt x="1865" y="119"/>
                </a:lnTo>
                <a:lnTo>
                  <a:pt x="1870" y="117"/>
                </a:lnTo>
                <a:lnTo>
                  <a:pt x="1872" y="117"/>
                </a:lnTo>
                <a:lnTo>
                  <a:pt x="1880" y="113"/>
                </a:lnTo>
                <a:lnTo>
                  <a:pt x="1882" y="111"/>
                </a:lnTo>
                <a:lnTo>
                  <a:pt x="1888" y="109"/>
                </a:lnTo>
                <a:lnTo>
                  <a:pt x="1903" y="101"/>
                </a:lnTo>
                <a:lnTo>
                  <a:pt x="1928" y="90"/>
                </a:lnTo>
                <a:lnTo>
                  <a:pt x="1932" y="90"/>
                </a:lnTo>
                <a:lnTo>
                  <a:pt x="1937" y="86"/>
                </a:lnTo>
                <a:lnTo>
                  <a:pt x="1947" y="82"/>
                </a:lnTo>
                <a:lnTo>
                  <a:pt x="1951" y="80"/>
                </a:lnTo>
                <a:lnTo>
                  <a:pt x="1955" y="78"/>
                </a:lnTo>
                <a:lnTo>
                  <a:pt x="1957" y="76"/>
                </a:lnTo>
                <a:lnTo>
                  <a:pt x="1964" y="74"/>
                </a:lnTo>
                <a:lnTo>
                  <a:pt x="1968" y="73"/>
                </a:lnTo>
                <a:lnTo>
                  <a:pt x="1978" y="69"/>
                </a:lnTo>
                <a:lnTo>
                  <a:pt x="1980" y="67"/>
                </a:lnTo>
                <a:lnTo>
                  <a:pt x="1982" y="65"/>
                </a:lnTo>
                <a:lnTo>
                  <a:pt x="1984" y="63"/>
                </a:lnTo>
                <a:lnTo>
                  <a:pt x="1991" y="57"/>
                </a:lnTo>
                <a:lnTo>
                  <a:pt x="2005" y="44"/>
                </a:lnTo>
                <a:lnTo>
                  <a:pt x="2007" y="42"/>
                </a:lnTo>
                <a:lnTo>
                  <a:pt x="2014" y="36"/>
                </a:lnTo>
                <a:lnTo>
                  <a:pt x="2016" y="34"/>
                </a:lnTo>
                <a:lnTo>
                  <a:pt x="2016" y="32"/>
                </a:lnTo>
                <a:lnTo>
                  <a:pt x="2032" y="32"/>
                </a:lnTo>
                <a:lnTo>
                  <a:pt x="2043" y="32"/>
                </a:lnTo>
                <a:lnTo>
                  <a:pt x="2049" y="32"/>
                </a:lnTo>
                <a:lnTo>
                  <a:pt x="2076" y="30"/>
                </a:lnTo>
                <a:lnTo>
                  <a:pt x="2078" y="30"/>
                </a:lnTo>
                <a:lnTo>
                  <a:pt x="2082" y="30"/>
                </a:lnTo>
                <a:lnTo>
                  <a:pt x="2087" y="30"/>
                </a:lnTo>
                <a:lnTo>
                  <a:pt x="2089" y="30"/>
                </a:lnTo>
                <a:lnTo>
                  <a:pt x="2099" y="28"/>
                </a:lnTo>
                <a:lnTo>
                  <a:pt x="2101" y="28"/>
                </a:lnTo>
                <a:lnTo>
                  <a:pt x="2131" y="28"/>
                </a:lnTo>
                <a:lnTo>
                  <a:pt x="2137" y="28"/>
                </a:lnTo>
                <a:lnTo>
                  <a:pt x="2141" y="28"/>
                </a:lnTo>
                <a:lnTo>
                  <a:pt x="2147" y="26"/>
                </a:lnTo>
                <a:lnTo>
                  <a:pt x="2164" y="26"/>
                </a:lnTo>
                <a:lnTo>
                  <a:pt x="2210" y="26"/>
                </a:lnTo>
                <a:lnTo>
                  <a:pt x="2220" y="26"/>
                </a:lnTo>
                <a:lnTo>
                  <a:pt x="2224" y="26"/>
                </a:lnTo>
                <a:lnTo>
                  <a:pt x="2229" y="26"/>
                </a:lnTo>
                <a:lnTo>
                  <a:pt x="2245" y="25"/>
                </a:lnTo>
                <a:lnTo>
                  <a:pt x="2249" y="25"/>
                </a:lnTo>
                <a:lnTo>
                  <a:pt x="2312" y="23"/>
                </a:lnTo>
                <a:lnTo>
                  <a:pt x="2314" y="23"/>
                </a:lnTo>
                <a:lnTo>
                  <a:pt x="2320" y="23"/>
                </a:lnTo>
                <a:lnTo>
                  <a:pt x="2322" y="23"/>
                </a:lnTo>
                <a:lnTo>
                  <a:pt x="2325" y="23"/>
                </a:lnTo>
                <a:lnTo>
                  <a:pt x="2352" y="23"/>
                </a:lnTo>
                <a:lnTo>
                  <a:pt x="2364" y="23"/>
                </a:lnTo>
                <a:lnTo>
                  <a:pt x="2370" y="23"/>
                </a:lnTo>
                <a:lnTo>
                  <a:pt x="2371" y="23"/>
                </a:lnTo>
                <a:lnTo>
                  <a:pt x="2377" y="23"/>
                </a:lnTo>
                <a:lnTo>
                  <a:pt x="2379" y="23"/>
                </a:lnTo>
                <a:lnTo>
                  <a:pt x="2383" y="23"/>
                </a:lnTo>
                <a:lnTo>
                  <a:pt x="2393" y="21"/>
                </a:lnTo>
                <a:lnTo>
                  <a:pt x="2418" y="21"/>
                </a:lnTo>
                <a:lnTo>
                  <a:pt x="2419" y="21"/>
                </a:lnTo>
                <a:lnTo>
                  <a:pt x="2421" y="21"/>
                </a:lnTo>
                <a:lnTo>
                  <a:pt x="2456" y="21"/>
                </a:lnTo>
                <a:lnTo>
                  <a:pt x="2492" y="19"/>
                </a:lnTo>
                <a:lnTo>
                  <a:pt x="2502" y="19"/>
                </a:lnTo>
                <a:lnTo>
                  <a:pt x="2510" y="19"/>
                </a:lnTo>
                <a:lnTo>
                  <a:pt x="2514" y="19"/>
                </a:lnTo>
                <a:lnTo>
                  <a:pt x="2525" y="19"/>
                </a:lnTo>
                <a:lnTo>
                  <a:pt x="2529" y="19"/>
                </a:lnTo>
                <a:lnTo>
                  <a:pt x="2560" y="19"/>
                </a:lnTo>
                <a:lnTo>
                  <a:pt x="2573" y="17"/>
                </a:lnTo>
                <a:lnTo>
                  <a:pt x="2592" y="17"/>
                </a:lnTo>
                <a:lnTo>
                  <a:pt x="2594" y="17"/>
                </a:lnTo>
                <a:lnTo>
                  <a:pt x="2648" y="15"/>
                </a:lnTo>
                <a:lnTo>
                  <a:pt x="2663" y="15"/>
                </a:lnTo>
                <a:lnTo>
                  <a:pt x="2667" y="15"/>
                </a:lnTo>
                <a:lnTo>
                  <a:pt x="2673" y="15"/>
                </a:lnTo>
                <a:lnTo>
                  <a:pt x="2675" y="15"/>
                </a:lnTo>
                <a:lnTo>
                  <a:pt x="2677" y="15"/>
                </a:lnTo>
                <a:lnTo>
                  <a:pt x="2679" y="15"/>
                </a:lnTo>
                <a:lnTo>
                  <a:pt x="2725" y="15"/>
                </a:lnTo>
                <a:lnTo>
                  <a:pt x="2752" y="13"/>
                </a:lnTo>
                <a:lnTo>
                  <a:pt x="2769" y="13"/>
                </a:lnTo>
                <a:lnTo>
                  <a:pt x="2794" y="13"/>
                </a:lnTo>
                <a:lnTo>
                  <a:pt x="2807" y="13"/>
                </a:lnTo>
                <a:lnTo>
                  <a:pt x="2811" y="13"/>
                </a:lnTo>
                <a:lnTo>
                  <a:pt x="2815" y="13"/>
                </a:lnTo>
                <a:lnTo>
                  <a:pt x="2817" y="13"/>
                </a:lnTo>
                <a:lnTo>
                  <a:pt x="2823" y="13"/>
                </a:lnTo>
                <a:lnTo>
                  <a:pt x="2825" y="13"/>
                </a:lnTo>
                <a:lnTo>
                  <a:pt x="2829" y="11"/>
                </a:lnTo>
                <a:lnTo>
                  <a:pt x="2852" y="11"/>
                </a:lnTo>
                <a:lnTo>
                  <a:pt x="2871" y="11"/>
                </a:lnTo>
                <a:lnTo>
                  <a:pt x="2884" y="11"/>
                </a:lnTo>
                <a:lnTo>
                  <a:pt x="2888" y="11"/>
                </a:lnTo>
                <a:lnTo>
                  <a:pt x="2915" y="9"/>
                </a:lnTo>
                <a:lnTo>
                  <a:pt x="2925" y="9"/>
                </a:lnTo>
                <a:lnTo>
                  <a:pt x="2932" y="9"/>
                </a:lnTo>
                <a:lnTo>
                  <a:pt x="2957" y="9"/>
                </a:lnTo>
                <a:lnTo>
                  <a:pt x="2961" y="9"/>
                </a:lnTo>
                <a:lnTo>
                  <a:pt x="2994" y="9"/>
                </a:lnTo>
                <a:lnTo>
                  <a:pt x="3026" y="7"/>
                </a:lnTo>
                <a:lnTo>
                  <a:pt x="3034" y="7"/>
                </a:lnTo>
                <a:lnTo>
                  <a:pt x="3049" y="7"/>
                </a:lnTo>
                <a:lnTo>
                  <a:pt x="3055" y="7"/>
                </a:lnTo>
                <a:lnTo>
                  <a:pt x="3059" y="7"/>
                </a:lnTo>
                <a:lnTo>
                  <a:pt x="3065" y="7"/>
                </a:lnTo>
                <a:lnTo>
                  <a:pt x="3090" y="5"/>
                </a:lnTo>
                <a:lnTo>
                  <a:pt x="3092" y="5"/>
                </a:lnTo>
                <a:lnTo>
                  <a:pt x="3094" y="5"/>
                </a:lnTo>
                <a:lnTo>
                  <a:pt x="3103" y="5"/>
                </a:lnTo>
                <a:lnTo>
                  <a:pt x="3107" y="5"/>
                </a:lnTo>
                <a:lnTo>
                  <a:pt x="3109" y="5"/>
                </a:lnTo>
                <a:lnTo>
                  <a:pt x="3159" y="3"/>
                </a:lnTo>
                <a:lnTo>
                  <a:pt x="3184" y="3"/>
                </a:lnTo>
                <a:lnTo>
                  <a:pt x="3224" y="3"/>
                </a:lnTo>
                <a:lnTo>
                  <a:pt x="3243" y="2"/>
                </a:lnTo>
                <a:lnTo>
                  <a:pt x="3247" y="2"/>
                </a:lnTo>
                <a:lnTo>
                  <a:pt x="3249" y="2"/>
                </a:lnTo>
                <a:lnTo>
                  <a:pt x="3251" y="2"/>
                </a:lnTo>
                <a:lnTo>
                  <a:pt x="3253" y="2"/>
                </a:lnTo>
                <a:lnTo>
                  <a:pt x="3262" y="2"/>
                </a:lnTo>
                <a:lnTo>
                  <a:pt x="3264" y="2"/>
                </a:lnTo>
                <a:lnTo>
                  <a:pt x="3268" y="2"/>
                </a:lnTo>
                <a:lnTo>
                  <a:pt x="3278" y="2"/>
                </a:lnTo>
                <a:lnTo>
                  <a:pt x="3286" y="2"/>
                </a:lnTo>
                <a:lnTo>
                  <a:pt x="3295" y="2"/>
                </a:lnTo>
                <a:lnTo>
                  <a:pt x="3330" y="0"/>
                </a:lnTo>
                <a:lnTo>
                  <a:pt x="3349" y="0"/>
                </a:lnTo>
                <a:lnTo>
                  <a:pt x="3355" y="2"/>
                </a:lnTo>
                <a:lnTo>
                  <a:pt x="3360" y="3"/>
                </a:lnTo>
                <a:lnTo>
                  <a:pt x="3428" y="23"/>
                </a:lnTo>
                <a:lnTo>
                  <a:pt x="3430" y="23"/>
                </a:lnTo>
                <a:lnTo>
                  <a:pt x="3431" y="25"/>
                </a:lnTo>
                <a:lnTo>
                  <a:pt x="3435" y="25"/>
                </a:lnTo>
                <a:lnTo>
                  <a:pt x="3439" y="26"/>
                </a:lnTo>
                <a:lnTo>
                  <a:pt x="3441" y="26"/>
                </a:lnTo>
                <a:lnTo>
                  <a:pt x="3443" y="28"/>
                </a:lnTo>
                <a:lnTo>
                  <a:pt x="3445" y="28"/>
                </a:lnTo>
                <a:lnTo>
                  <a:pt x="3447" y="28"/>
                </a:lnTo>
                <a:lnTo>
                  <a:pt x="3453" y="30"/>
                </a:lnTo>
                <a:lnTo>
                  <a:pt x="3468" y="34"/>
                </a:lnTo>
                <a:lnTo>
                  <a:pt x="3479" y="38"/>
                </a:lnTo>
                <a:lnTo>
                  <a:pt x="3483" y="42"/>
                </a:lnTo>
                <a:lnTo>
                  <a:pt x="3518" y="73"/>
                </a:lnTo>
                <a:lnTo>
                  <a:pt x="3537" y="88"/>
                </a:lnTo>
                <a:lnTo>
                  <a:pt x="3539" y="90"/>
                </a:lnTo>
                <a:lnTo>
                  <a:pt x="3577" y="124"/>
                </a:lnTo>
                <a:lnTo>
                  <a:pt x="3579" y="124"/>
                </a:lnTo>
                <a:lnTo>
                  <a:pt x="3583" y="134"/>
                </a:lnTo>
                <a:lnTo>
                  <a:pt x="3587" y="146"/>
                </a:lnTo>
                <a:lnTo>
                  <a:pt x="3587" y="147"/>
                </a:lnTo>
                <a:lnTo>
                  <a:pt x="3608" y="197"/>
                </a:lnTo>
                <a:lnTo>
                  <a:pt x="3624" y="240"/>
                </a:lnTo>
                <a:lnTo>
                  <a:pt x="3629" y="272"/>
                </a:lnTo>
                <a:lnTo>
                  <a:pt x="3641" y="343"/>
                </a:lnTo>
                <a:lnTo>
                  <a:pt x="3645" y="374"/>
                </a:lnTo>
                <a:lnTo>
                  <a:pt x="3647" y="399"/>
                </a:lnTo>
                <a:lnTo>
                  <a:pt x="3648" y="401"/>
                </a:lnTo>
                <a:lnTo>
                  <a:pt x="3650" y="426"/>
                </a:lnTo>
                <a:lnTo>
                  <a:pt x="3650" y="433"/>
                </a:lnTo>
                <a:lnTo>
                  <a:pt x="3652" y="435"/>
                </a:lnTo>
                <a:lnTo>
                  <a:pt x="3652" y="441"/>
                </a:lnTo>
                <a:lnTo>
                  <a:pt x="3652" y="458"/>
                </a:lnTo>
                <a:lnTo>
                  <a:pt x="3652" y="462"/>
                </a:lnTo>
                <a:lnTo>
                  <a:pt x="3652" y="483"/>
                </a:lnTo>
                <a:lnTo>
                  <a:pt x="3652" y="495"/>
                </a:lnTo>
                <a:lnTo>
                  <a:pt x="3652" y="501"/>
                </a:lnTo>
                <a:lnTo>
                  <a:pt x="3652" y="503"/>
                </a:lnTo>
                <a:lnTo>
                  <a:pt x="3652" y="505"/>
                </a:lnTo>
                <a:lnTo>
                  <a:pt x="3652" y="508"/>
                </a:lnTo>
                <a:lnTo>
                  <a:pt x="3652" y="512"/>
                </a:lnTo>
                <a:lnTo>
                  <a:pt x="3652" y="514"/>
                </a:lnTo>
                <a:lnTo>
                  <a:pt x="3652" y="516"/>
                </a:lnTo>
                <a:lnTo>
                  <a:pt x="3652" y="528"/>
                </a:lnTo>
                <a:lnTo>
                  <a:pt x="3652" y="529"/>
                </a:lnTo>
                <a:lnTo>
                  <a:pt x="3652" y="531"/>
                </a:lnTo>
                <a:lnTo>
                  <a:pt x="3658" y="545"/>
                </a:lnTo>
                <a:lnTo>
                  <a:pt x="3658" y="547"/>
                </a:lnTo>
                <a:lnTo>
                  <a:pt x="3658" y="549"/>
                </a:lnTo>
                <a:lnTo>
                  <a:pt x="3664" y="562"/>
                </a:lnTo>
                <a:lnTo>
                  <a:pt x="3664" y="564"/>
                </a:lnTo>
                <a:lnTo>
                  <a:pt x="3666" y="570"/>
                </a:lnTo>
                <a:lnTo>
                  <a:pt x="3670" y="581"/>
                </a:lnTo>
                <a:lnTo>
                  <a:pt x="3683" y="597"/>
                </a:lnTo>
                <a:lnTo>
                  <a:pt x="3689" y="604"/>
                </a:lnTo>
                <a:lnTo>
                  <a:pt x="3689" y="606"/>
                </a:lnTo>
                <a:lnTo>
                  <a:pt x="3695" y="612"/>
                </a:lnTo>
                <a:lnTo>
                  <a:pt x="3698" y="618"/>
                </a:lnTo>
                <a:lnTo>
                  <a:pt x="3702" y="620"/>
                </a:lnTo>
                <a:lnTo>
                  <a:pt x="3718" y="631"/>
                </a:lnTo>
                <a:lnTo>
                  <a:pt x="3720" y="633"/>
                </a:lnTo>
                <a:lnTo>
                  <a:pt x="3721" y="635"/>
                </a:lnTo>
                <a:lnTo>
                  <a:pt x="3723" y="635"/>
                </a:lnTo>
                <a:lnTo>
                  <a:pt x="3739" y="645"/>
                </a:lnTo>
                <a:lnTo>
                  <a:pt x="3739" y="647"/>
                </a:lnTo>
                <a:lnTo>
                  <a:pt x="3741" y="647"/>
                </a:lnTo>
                <a:lnTo>
                  <a:pt x="3744" y="650"/>
                </a:lnTo>
                <a:lnTo>
                  <a:pt x="3764" y="662"/>
                </a:lnTo>
                <a:lnTo>
                  <a:pt x="3791" y="672"/>
                </a:lnTo>
                <a:lnTo>
                  <a:pt x="3798" y="673"/>
                </a:lnTo>
                <a:lnTo>
                  <a:pt x="3806" y="677"/>
                </a:lnTo>
                <a:lnTo>
                  <a:pt x="3812" y="677"/>
                </a:lnTo>
                <a:lnTo>
                  <a:pt x="3816" y="679"/>
                </a:lnTo>
                <a:lnTo>
                  <a:pt x="3821" y="681"/>
                </a:lnTo>
                <a:lnTo>
                  <a:pt x="3825" y="683"/>
                </a:lnTo>
                <a:lnTo>
                  <a:pt x="3839" y="687"/>
                </a:lnTo>
                <a:lnTo>
                  <a:pt x="3841" y="687"/>
                </a:lnTo>
                <a:lnTo>
                  <a:pt x="3844" y="689"/>
                </a:lnTo>
                <a:lnTo>
                  <a:pt x="3862" y="695"/>
                </a:lnTo>
                <a:lnTo>
                  <a:pt x="3862" y="697"/>
                </a:lnTo>
                <a:lnTo>
                  <a:pt x="3873" y="718"/>
                </a:lnTo>
                <a:lnTo>
                  <a:pt x="3889" y="746"/>
                </a:lnTo>
                <a:lnTo>
                  <a:pt x="3890" y="750"/>
                </a:lnTo>
                <a:lnTo>
                  <a:pt x="3892" y="752"/>
                </a:lnTo>
                <a:lnTo>
                  <a:pt x="3894" y="758"/>
                </a:lnTo>
                <a:lnTo>
                  <a:pt x="3896" y="760"/>
                </a:lnTo>
                <a:lnTo>
                  <a:pt x="3898" y="764"/>
                </a:lnTo>
                <a:lnTo>
                  <a:pt x="3900" y="766"/>
                </a:lnTo>
                <a:close/>
              </a:path>
            </a:pathLst>
          </a:custGeom>
          <a:grp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01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1C8C0-6B4A-9DC0-FD93-12A48C663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0620F0AD-7A56-B1F2-3A63-64E6DC5D9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Tokyo, Japan</a:t>
            </a:r>
            <a:endParaRPr lang="en-US" altLang="zh-CN" dirty="0">
              <a:solidFill>
                <a:srgbClr val="FF0000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959DE5E-BD25-F845-7126-0CB08521E36F}"/>
              </a:ext>
            </a:extLst>
          </p:cNvPr>
          <p:cNvGrpSpPr/>
          <p:nvPr/>
        </p:nvGrpSpPr>
        <p:grpSpPr>
          <a:xfrm>
            <a:off x="670313" y="1275605"/>
            <a:ext cx="3383944" cy="3451223"/>
            <a:chOff x="2309827" y="833433"/>
            <a:chExt cx="3513160" cy="3582971"/>
          </a:xfrm>
        </p:grpSpPr>
        <p:sp>
          <p:nvSpPr>
            <p:cNvPr id="3" name="Freeform 182">
              <a:extLst>
                <a:ext uri="{FF2B5EF4-FFF2-40B4-BE49-F238E27FC236}">
                  <a16:creationId xmlns:a16="http://schemas.microsoft.com/office/drawing/2014/main" id="{5F952C58-1617-9F33-96CF-D705567FC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27" y="833433"/>
              <a:ext cx="3513160" cy="3451211"/>
            </a:xfrm>
            <a:custGeom>
              <a:avLst/>
              <a:gdLst>
                <a:gd name="T0" fmla="*/ 2092 w 2213"/>
                <a:gd name="T1" fmla="*/ 559 h 2174"/>
                <a:gd name="T2" fmla="*/ 2048 w 2213"/>
                <a:gd name="T3" fmla="*/ 265 h 2174"/>
                <a:gd name="T4" fmla="*/ 1950 w 2213"/>
                <a:gd name="T5" fmla="*/ 187 h 2174"/>
                <a:gd name="T6" fmla="*/ 1818 w 2213"/>
                <a:gd name="T7" fmla="*/ 204 h 2174"/>
                <a:gd name="T8" fmla="*/ 1684 w 2213"/>
                <a:gd name="T9" fmla="*/ 158 h 2174"/>
                <a:gd name="T10" fmla="*/ 1604 w 2213"/>
                <a:gd name="T11" fmla="*/ 91 h 2174"/>
                <a:gd name="T12" fmla="*/ 1571 w 2213"/>
                <a:gd name="T13" fmla="*/ 65 h 2174"/>
                <a:gd name="T14" fmla="*/ 1408 w 2213"/>
                <a:gd name="T15" fmla="*/ 88 h 2174"/>
                <a:gd name="T16" fmla="*/ 1263 w 2213"/>
                <a:gd name="T17" fmla="*/ 1 h 2174"/>
                <a:gd name="T18" fmla="*/ 1167 w 2213"/>
                <a:gd name="T19" fmla="*/ 81 h 2174"/>
                <a:gd name="T20" fmla="*/ 1199 w 2213"/>
                <a:gd name="T21" fmla="*/ 211 h 2174"/>
                <a:gd name="T22" fmla="*/ 1090 w 2213"/>
                <a:gd name="T23" fmla="*/ 262 h 2174"/>
                <a:gd name="T24" fmla="*/ 866 w 2213"/>
                <a:gd name="T25" fmla="*/ 169 h 2174"/>
                <a:gd name="T26" fmla="*/ 573 w 2213"/>
                <a:gd name="T27" fmla="*/ 132 h 2174"/>
                <a:gd name="T28" fmla="*/ 445 w 2213"/>
                <a:gd name="T29" fmla="*/ 208 h 2174"/>
                <a:gd name="T30" fmla="*/ 385 w 2213"/>
                <a:gd name="T31" fmla="*/ 292 h 2174"/>
                <a:gd name="T32" fmla="*/ 255 w 2213"/>
                <a:gd name="T33" fmla="*/ 363 h 2174"/>
                <a:gd name="T34" fmla="*/ 234 w 2213"/>
                <a:gd name="T35" fmla="*/ 319 h 2174"/>
                <a:gd name="T36" fmla="*/ 128 w 2213"/>
                <a:gd name="T37" fmla="*/ 342 h 2174"/>
                <a:gd name="T38" fmla="*/ 54 w 2213"/>
                <a:gd name="T39" fmla="*/ 396 h 2174"/>
                <a:gd name="T40" fmla="*/ 6 w 2213"/>
                <a:gd name="T41" fmla="*/ 428 h 2174"/>
                <a:gd name="T42" fmla="*/ 41 w 2213"/>
                <a:gd name="T43" fmla="*/ 516 h 2174"/>
                <a:gd name="T44" fmla="*/ 31 w 2213"/>
                <a:gd name="T45" fmla="*/ 612 h 2174"/>
                <a:gd name="T46" fmla="*/ 36 w 2213"/>
                <a:gd name="T47" fmla="*/ 736 h 2174"/>
                <a:gd name="T48" fmla="*/ 136 w 2213"/>
                <a:gd name="T49" fmla="*/ 800 h 2174"/>
                <a:gd name="T50" fmla="*/ 180 w 2213"/>
                <a:gd name="T51" fmla="*/ 914 h 2174"/>
                <a:gd name="T52" fmla="*/ 186 w 2213"/>
                <a:gd name="T53" fmla="*/ 988 h 2174"/>
                <a:gd name="T54" fmla="*/ 149 w 2213"/>
                <a:gd name="T55" fmla="*/ 1030 h 2174"/>
                <a:gd name="T56" fmla="*/ 149 w 2213"/>
                <a:gd name="T57" fmla="*/ 1085 h 2174"/>
                <a:gd name="T58" fmla="*/ 170 w 2213"/>
                <a:gd name="T59" fmla="*/ 1158 h 2174"/>
                <a:gd name="T60" fmla="*/ 172 w 2213"/>
                <a:gd name="T61" fmla="*/ 1231 h 2174"/>
                <a:gd name="T62" fmla="*/ 156 w 2213"/>
                <a:gd name="T63" fmla="*/ 1309 h 2174"/>
                <a:gd name="T64" fmla="*/ 162 w 2213"/>
                <a:gd name="T65" fmla="*/ 1395 h 2174"/>
                <a:gd name="T66" fmla="*/ 196 w 2213"/>
                <a:gd name="T67" fmla="*/ 1454 h 2174"/>
                <a:gd name="T68" fmla="*/ 175 w 2213"/>
                <a:gd name="T69" fmla="*/ 1519 h 2174"/>
                <a:gd name="T70" fmla="*/ 315 w 2213"/>
                <a:gd name="T71" fmla="*/ 1548 h 2174"/>
                <a:gd name="T72" fmla="*/ 431 w 2213"/>
                <a:gd name="T73" fmla="*/ 1605 h 2174"/>
                <a:gd name="T74" fmla="*/ 556 w 2213"/>
                <a:gd name="T75" fmla="*/ 1721 h 2174"/>
                <a:gd name="T76" fmla="*/ 688 w 2213"/>
                <a:gd name="T77" fmla="*/ 1860 h 2174"/>
                <a:gd name="T78" fmla="*/ 862 w 2213"/>
                <a:gd name="T79" fmla="*/ 2003 h 2174"/>
                <a:gd name="T80" fmla="*/ 880 w 2213"/>
                <a:gd name="T81" fmla="*/ 2140 h 2174"/>
                <a:gd name="T82" fmla="*/ 1086 w 2213"/>
                <a:gd name="T83" fmla="*/ 2080 h 2174"/>
                <a:gd name="T84" fmla="*/ 1378 w 2213"/>
                <a:gd name="T85" fmla="*/ 2149 h 2174"/>
                <a:gd name="T86" fmla="*/ 1518 w 2213"/>
                <a:gd name="T87" fmla="*/ 2101 h 2174"/>
                <a:gd name="T88" fmla="*/ 1431 w 2213"/>
                <a:gd name="T89" fmla="*/ 1957 h 2174"/>
                <a:gd name="T90" fmla="*/ 1381 w 2213"/>
                <a:gd name="T91" fmla="*/ 1882 h 2174"/>
                <a:gd name="T92" fmla="*/ 1253 w 2213"/>
                <a:gd name="T93" fmla="*/ 1954 h 2174"/>
                <a:gd name="T94" fmla="*/ 1162 w 2213"/>
                <a:gd name="T95" fmla="*/ 1912 h 2174"/>
                <a:gd name="T96" fmla="*/ 1176 w 2213"/>
                <a:gd name="T97" fmla="*/ 1818 h 2174"/>
                <a:gd name="T98" fmla="*/ 1154 w 2213"/>
                <a:gd name="T99" fmla="*/ 1635 h 2174"/>
                <a:gd name="T100" fmla="*/ 1175 w 2213"/>
                <a:gd name="T101" fmla="*/ 1474 h 2174"/>
                <a:gd name="T102" fmla="*/ 1218 w 2213"/>
                <a:gd name="T103" fmla="*/ 1373 h 2174"/>
                <a:gd name="T104" fmla="*/ 1285 w 2213"/>
                <a:gd name="T105" fmla="*/ 1245 h 2174"/>
                <a:gd name="T106" fmla="*/ 1404 w 2213"/>
                <a:gd name="T107" fmla="*/ 1230 h 2174"/>
                <a:gd name="T108" fmla="*/ 1399 w 2213"/>
                <a:gd name="T109" fmla="*/ 1327 h 2174"/>
                <a:gd name="T110" fmla="*/ 1411 w 2213"/>
                <a:gd name="T111" fmla="*/ 1335 h 2174"/>
                <a:gd name="T112" fmla="*/ 1391 w 2213"/>
                <a:gd name="T113" fmla="*/ 1446 h 2174"/>
                <a:gd name="T114" fmla="*/ 1520 w 2213"/>
                <a:gd name="T115" fmla="*/ 1311 h 2174"/>
                <a:gd name="T116" fmla="*/ 1688 w 2213"/>
                <a:gd name="T117" fmla="*/ 1322 h 2174"/>
                <a:gd name="T118" fmla="*/ 1679 w 2213"/>
                <a:gd name="T119" fmla="*/ 1406 h 2174"/>
                <a:gd name="T120" fmla="*/ 1818 w 2213"/>
                <a:gd name="T121" fmla="*/ 1351 h 2174"/>
                <a:gd name="T122" fmla="*/ 1993 w 2213"/>
                <a:gd name="T123" fmla="*/ 1314 h 2174"/>
                <a:gd name="T124" fmla="*/ 2199 w 2213"/>
                <a:gd name="T125" fmla="*/ 936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3" h="2174">
                  <a:moveTo>
                    <a:pt x="2212" y="907"/>
                  </a:moveTo>
                  <a:lnTo>
                    <a:pt x="2212" y="902"/>
                  </a:lnTo>
                  <a:lnTo>
                    <a:pt x="2211" y="897"/>
                  </a:lnTo>
                  <a:lnTo>
                    <a:pt x="2211" y="897"/>
                  </a:lnTo>
                  <a:lnTo>
                    <a:pt x="2207" y="883"/>
                  </a:lnTo>
                  <a:lnTo>
                    <a:pt x="2206" y="881"/>
                  </a:lnTo>
                  <a:lnTo>
                    <a:pt x="2206" y="880"/>
                  </a:lnTo>
                  <a:lnTo>
                    <a:pt x="2201" y="870"/>
                  </a:lnTo>
                  <a:lnTo>
                    <a:pt x="2199" y="860"/>
                  </a:lnTo>
                  <a:lnTo>
                    <a:pt x="2198" y="856"/>
                  </a:lnTo>
                  <a:lnTo>
                    <a:pt x="2196" y="837"/>
                  </a:lnTo>
                  <a:lnTo>
                    <a:pt x="2195" y="834"/>
                  </a:lnTo>
                  <a:lnTo>
                    <a:pt x="2192" y="830"/>
                  </a:lnTo>
                  <a:lnTo>
                    <a:pt x="2191" y="829"/>
                  </a:lnTo>
                  <a:lnTo>
                    <a:pt x="2191" y="828"/>
                  </a:lnTo>
                  <a:lnTo>
                    <a:pt x="2187" y="824"/>
                  </a:lnTo>
                  <a:lnTo>
                    <a:pt x="2182" y="821"/>
                  </a:lnTo>
                  <a:lnTo>
                    <a:pt x="2180" y="816"/>
                  </a:lnTo>
                  <a:lnTo>
                    <a:pt x="2169" y="810"/>
                  </a:lnTo>
                  <a:lnTo>
                    <a:pt x="2167" y="808"/>
                  </a:lnTo>
                  <a:lnTo>
                    <a:pt x="2153" y="798"/>
                  </a:lnTo>
                  <a:lnTo>
                    <a:pt x="2151" y="797"/>
                  </a:lnTo>
                  <a:lnTo>
                    <a:pt x="2148" y="792"/>
                  </a:lnTo>
                  <a:lnTo>
                    <a:pt x="2147" y="791"/>
                  </a:lnTo>
                  <a:lnTo>
                    <a:pt x="2143" y="785"/>
                  </a:lnTo>
                  <a:lnTo>
                    <a:pt x="2138" y="778"/>
                  </a:lnTo>
                  <a:lnTo>
                    <a:pt x="2134" y="770"/>
                  </a:lnTo>
                  <a:lnTo>
                    <a:pt x="2131" y="760"/>
                  </a:lnTo>
                  <a:lnTo>
                    <a:pt x="2124" y="752"/>
                  </a:lnTo>
                  <a:lnTo>
                    <a:pt x="2121" y="748"/>
                  </a:lnTo>
                  <a:lnTo>
                    <a:pt x="2113" y="741"/>
                  </a:lnTo>
                  <a:lnTo>
                    <a:pt x="2107" y="736"/>
                  </a:lnTo>
                  <a:lnTo>
                    <a:pt x="2101" y="730"/>
                  </a:lnTo>
                  <a:lnTo>
                    <a:pt x="2095" y="726"/>
                  </a:lnTo>
                  <a:lnTo>
                    <a:pt x="2095" y="725"/>
                  </a:lnTo>
                  <a:lnTo>
                    <a:pt x="2091" y="721"/>
                  </a:lnTo>
                  <a:lnTo>
                    <a:pt x="2089" y="720"/>
                  </a:lnTo>
                  <a:lnTo>
                    <a:pt x="2088" y="719"/>
                  </a:lnTo>
                  <a:lnTo>
                    <a:pt x="2083" y="712"/>
                  </a:lnTo>
                  <a:lnTo>
                    <a:pt x="2081" y="706"/>
                  </a:lnTo>
                  <a:lnTo>
                    <a:pt x="2078" y="693"/>
                  </a:lnTo>
                  <a:lnTo>
                    <a:pt x="2078" y="687"/>
                  </a:lnTo>
                  <a:lnTo>
                    <a:pt x="2078" y="685"/>
                  </a:lnTo>
                  <a:lnTo>
                    <a:pt x="2079" y="673"/>
                  </a:lnTo>
                  <a:lnTo>
                    <a:pt x="2080" y="667"/>
                  </a:lnTo>
                  <a:lnTo>
                    <a:pt x="2080" y="663"/>
                  </a:lnTo>
                  <a:lnTo>
                    <a:pt x="2081" y="658"/>
                  </a:lnTo>
                  <a:lnTo>
                    <a:pt x="2083" y="655"/>
                  </a:lnTo>
                  <a:lnTo>
                    <a:pt x="2089" y="642"/>
                  </a:lnTo>
                  <a:lnTo>
                    <a:pt x="2095" y="626"/>
                  </a:lnTo>
                  <a:lnTo>
                    <a:pt x="2097" y="621"/>
                  </a:lnTo>
                  <a:lnTo>
                    <a:pt x="2099" y="615"/>
                  </a:lnTo>
                  <a:lnTo>
                    <a:pt x="2101" y="612"/>
                  </a:lnTo>
                  <a:lnTo>
                    <a:pt x="2101" y="605"/>
                  </a:lnTo>
                  <a:lnTo>
                    <a:pt x="2101" y="603"/>
                  </a:lnTo>
                  <a:lnTo>
                    <a:pt x="2101" y="592"/>
                  </a:lnTo>
                  <a:lnTo>
                    <a:pt x="2100" y="582"/>
                  </a:lnTo>
                  <a:lnTo>
                    <a:pt x="2099" y="580"/>
                  </a:lnTo>
                  <a:lnTo>
                    <a:pt x="2096" y="572"/>
                  </a:lnTo>
                  <a:lnTo>
                    <a:pt x="2095" y="570"/>
                  </a:lnTo>
                  <a:lnTo>
                    <a:pt x="2095" y="568"/>
                  </a:lnTo>
                  <a:lnTo>
                    <a:pt x="2092" y="559"/>
                  </a:lnTo>
                  <a:lnTo>
                    <a:pt x="2090" y="555"/>
                  </a:lnTo>
                  <a:lnTo>
                    <a:pt x="2086" y="550"/>
                  </a:lnTo>
                  <a:lnTo>
                    <a:pt x="2081" y="545"/>
                  </a:lnTo>
                  <a:lnTo>
                    <a:pt x="2075" y="541"/>
                  </a:lnTo>
                  <a:lnTo>
                    <a:pt x="2054" y="532"/>
                  </a:lnTo>
                  <a:lnTo>
                    <a:pt x="2052" y="530"/>
                  </a:lnTo>
                  <a:lnTo>
                    <a:pt x="2043" y="523"/>
                  </a:lnTo>
                  <a:lnTo>
                    <a:pt x="2042" y="520"/>
                  </a:lnTo>
                  <a:lnTo>
                    <a:pt x="2037" y="516"/>
                  </a:lnTo>
                  <a:lnTo>
                    <a:pt x="2036" y="514"/>
                  </a:lnTo>
                  <a:lnTo>
                    <a:pt x="2033" y="512"/>
                  </a:lnTo>
                  <a:lnTo>
                    <a:pt x="2033" y="511"/>
                  </a:lnTo>
                  <a:lnTo>
                    <a:pt x="2020" y="491"/>
                  </a:lnTo>
                  <a:lnTo>
                    <a:pt x="2012" y="482"/>
                  </a:lnTo>
                  <a:lnTo>
                    <a:pt x="2011" y="481"/>
                  </a:lnTo>
                  <a:lnTo>
                    <a:pt x="2010" y="480"/>
                  </a:lnTo>
                  <a:lnTo>
                    <a:pt x="1996" y="459"/>
                  </a:lnTo>
                  <a:lnTo>
                    <a:pt x="1994" y="455"/>
                  </a:lnTo>
                  <a:lnTo>
                    <a:pt x="1993" y="453"/>
                  </a:lnTo>
                  <a:lnTo>
                    <a:pt x="1992" y="452"/>
                  </a:lnTo>
                  <a:lnTo>
                    <a:pt x="1992" y="450"/>
                  </a:lnTo>
                  <a:lnTo>
                    <a:pt x="1989" y="432"/>
                  </a:lnTo>
                  <a:lnTo>
                    <a:pt x="1988" y="425"/>
                  </a:lnTo>
                  <a:lnTo>
                    <a:pt x="1987" y="421"/>
                  </a:lnTo>
                  <a:lnTo>
                    <a:pt x="1987" y="420"/>
                  </a:lnTo>
                  <a:lnTo>
                    <a:pt x="1985" y="417"/>
                  </a:lnTo>
                  <a:lnTo>
                    <a:pt x="1981" y="410"/>
                  </a:lnTo>
                  <a:lnTo>
                    <a:pt x="1976" y="402"/>
                  </a:lnTo>
                  <a:lnTo>
                    <a:pt x="1972" y="395"/>
                  </a:lnTo>
                  <a:lnTo>
                    <a:pt x="1971" y="389"/>
                  </a:lnTo>
                  <a:lnTo>
                    <a:pt x="1969" y="388"/>
                  </a:lnTo>
                  <a:lnTo>
                    <a:pt x="1968" y="383"/>
                  </a:lnTo>
                  <a:lnTo>
                    <a:pt x="1968" y="379"/>
                  </a:lnTo>
                  <a:lnTo>
                    <a:pt x="1968" y="377"/>
                  </a:lnTo>
                  <a:lnTo>
                    <a:pt x="1968" y="374"/>
                  </a:lnTo>
                  <a:lnTo>
                    <a:pt x="1969" y="372"/>
                  </a:lnTo>
                  <a:lnTo>
                    <a:pt x="1969" y="369"/>
                  </a:lnTo>
                  <a:lnTo>
                    <a:pt x="1971" y="366"/>
                  </a:lnTo>
                  <a:lnTo>
                    <a:pt x="1973" y="358"/>
                  </a:lnTo>
                  <a:lnTo>
                    <a:pt x="1973" y="357"/>
                  </a:lnTo>
                  <a:lnTo>
                    <a:pt x="1976" y="351"/>
                  </a:lnTo>
                  <a:lnTo>
                    <a:pt x="1982" y="341"/>
                  </a:lnTo>
                  <a:lnTo>
                    <a:pt x="1989" y="337"/>
                  </a:lnTo>
                  <a:lnTo>
                    <a:pt x="1992" y="336"/>
                  </a:lnTo>
                  <a:lnTo>
                    <a:pt x="2004" y="330"/>
                  </a:lnTo>
                  <a:lnTo>
                    <a:pt x="2011" y="325"/>
                  </a:lnTo>
                  <a:lnTo>
                    <a:pt x="2024" y="319"/>
                  </a:lnTo>
                  <a:lnTo>
                    <a:pt x="2027" y="318"/>
                  </a:lnTo>
                  <a:lnTo>
                    <a:pt x="2035" y="313"/>
                  </a:lnTo>
                  <a:lnTo>
                    <a:pt x="2043" y="308"/>
                  </a:lnTo>
                  <a:lnTo>
                    <a:pt x="2046" y="308"/>
                  </a:lnTo>
                  <a:lnTo>
                    <a:pt x="2054" y="300"/>
                  </a:lnTo>
                  <a:lnTo>
                    <a:pt x="2057" y="297"/>
                  </a:lnTo>
                  <a:lnTo>
                    <a:pt x="2060" y="292"/>
                  </a:lnTo>
                  <a:lnTo>
                    <a:pt x="2062" y="288"/>
                  </a:lnTo>
                  <a:lnTo>
                    <a:pt x="2062" y="284"/>
                  </a:lnTo>
                  <a:lnTo>
                    <a:pt x="2063" y="283"/>
                  </a:lnTo>
                  <a:lnTo>
                    <a:pt x="2062" y="279"/>
                  </a:lnTo>
                  <a:lnTo>
                    <a:pt x="2060" y="276"/>
                  </a:lnTo>
                  <a:lnTo>
                    <a:pt x="2059" y="271"/>
                  </a:lnTo>
                  <a:lnTo>
                    <a:pt x="2057" y="266"/>
                  </a:lnTo>
                  <a:lnTo>
                    <a:pt x="2048" y="265"/>
                  </a:lnTo>
                  <a:lnTo>
                    <a:pt x="2043" y="263"/>
                  </a:lnTo>
                  <a:lnTo>
                    <a:pt x="2041" y="262"/>
                  </a:lnTo>
                  <a:lnTo>
                    <a:pt x="2038" y="262"/>
                  </a:lnTo>
                  <a:lnTo>
                    <a:pt x="2033" y="260"/>
                  </a:lnTo>
                  <a:lnTo>
                    <a:pt x="2032" y="260"/>
                  </a:lnTo>
                  <a:lnTo>
                    <a:pt x="2030" y="258"/>
                  </a:lnTo>
                  <a:lnTo>
                    <a:pt x="2027" y="258"/>
                  </a:lnTo>
                  <a:lnTo>
                    <a:pt x="2026" y="257"/>
                  </a:lnTo>
                  <a:lnTo>
                    <a:pt x="2024" y="257"/>
                  </a:lnTo>
                  <a:lnTo>
                    <a:pt x="2020" y="256"/>
                  </a:lnTo>
                  <a:lnTo>
                    <a:pt x="2016" y="256"/>
                  </a:lnTo>
                  <a:lnTo>
                    <a:pt x="2011" y="258"/>
                  </a:lnTo>
                  <a:lnTo>
                    <a:pt x="2004" y="262"/>
                  </a:lnTo>
                  <a:lnTo>
                    <a:pt x="1998" y="265"/>
                  </a:lnTo>
                  <a:lnTo>
                    <a:pt x="1996" y="266"/>
                  </a:lnTo>
                  <a:lnTo>
                    <a:pt x="1994" y="266"/>
                  </a:lnTo>
                  <a:lnTo>
                    <a:pt x="1992" y="267"/>
                  </a:lnTo>
                  <a:lnTo>
                    <a:pt x="1990" y="268"/>
                  </a:lnTo>
                  <a:lnTo>
                    <a:pt x="1985" y="270"/>
                  </a:lnTo>
                  <a:lnTo>
                    <a:pt x="1984" y="270"/>
                  </a:lnTo>
                  <a:lnTo>
                    <a:pt x="1984" y="271"/>
                  </a:lnTo>
                  <a:lnTo>
                    <a:pt x="1983" y="271"/>
                  </a:lnTo>
                  <a:lnTo>
                    <a:pt x="1982" y="271"/>
                  </a:lnTo>
                  <a:lnTo>
                    <a:pt x="1979" y="272"/>
                  </a:lnTo>
                  <a:lnTo>
                    <a:pt x="1978" y="272"/>
                  </a:lnTo>
                  <a:lnTo>
                    <a:pt x="1974" y="273"/>
                  </a:lnTo>
                  <a:lnTo>
                    <a:pt x="1973" y="274"/>
                  </a:lnTo>
                  <a:lnTo>
                    <a:pt x="1968" y="274"/>
                  </a:lnTo>
                  <a:lnTo>
                    <a:pt x="1963" y="277"/>
                  </a:lnTo>
                  <a:lnTo>
                    <a:pt x="1961" y="277"/>
                  </a:lnTo>
                  <a:lnTo>
                    <a:pt x="1957" y="278"/>
                  </a:lnTo>
                  <a:lnTo>
                    <a:pt x="1956" y="278"/>
                  </a:lnTo>
                  <a:lnTo>
                    <a:pt x="1953" y="278"/>
                  </a:lnTo>
                  <a:lnTo>
                    <a:pt x="1951" y="278"/>
                  </a:lnTo>
                  <a:lnTo>
                    <a:pt x="1947" y="278"/>
                  </a:lnTo>
                  <a:lnTo>
                    <a:pt x="1942" y="276"/>
                  </a:lnTo>
                  <a:lnTo>
                    <a:pt x="1941" y="276"/>
                  </a:lnTo>
                  <a:lnTo>
                    <a:pt x="1937" y="274"/>
                  </a:lnTo>
                  <a:lnTo>
                    <a:pt x="1936" y="272"/>
                  </a:lnTo>
                  <a:lnTo>
                    <a:pt x="1934" y="270"/>
                  </a:lnTo>
                  <a:lnTo>
                    <a:pt x="1933" y="268"/>
                  </a:lnTo>
                  <a:lnTo>
                    <a:pt x="1931" y="266"/>
                  </a:lnTo>
                  <a:lnTo>
                    <a:pt x="1930" y="266"/>
                  </a:lnTo>
                  <a:lnTo>
                    <a:pt x="1930" y="265"/>
                  </a:lnTo>
                  <a:lnTo>
                    <a:pt x="1929" y="263"/>
                  </a:lnTo>
                  <a:lnTo>
                    <a:pt x="1929" y="262"/>
                  </a:lnTo>
                  <a:lnTo>
                    <a:pt x="1921" y="249"/>
                  </a:lnTo>
                  <a:lnTo>
                    <a:pt x="1920" y="250"/>
                  </a:lnTo>
                  <a:lnTo>
                    <a:pt x="1919" y="249"/>
                  </a:lnTo>
                  <a:lnTo>
                    <a:pt x="1917" y="245"/>
                  </a:lnTo>
                  <a:lnTo>
                    <a:pt x="1917" y="241"/>
                  </a:lnTo>
                  <a:lnTo>
                    <a:pt x="1917" y="236"/>
                  </a:lnTo>
                  <a:lnTo>
                    <a:pt x="1917" y="230"/>
                  </a:lnTo>
                  <a:lnTo>
                    <a:pt x="1918" y="227"/>
                  </a:lnTo>
                  <a:lnTo>
                    <a:pt x="1920" y="224"/>
                  </a:lnTo>
                  <a:lnTo>
                    <a:pt x="1929" y="208"/>
                  </a:lnTo>
                  <a:lnTo>
                    <a:pt x="1940" y="199"/>
                  </a:lnTo>
                  <a:lnTo>
                    <a:pt x="1941" y="199"/>
                  </a:lnTo>
                  <a:lnTo>
                    <a:pt x="1941" y="198"/>
                  </a:lnTo>
                  <a:lnTo>
                    <a:pt x="1946" y="193"/>
                  </a:lnTo>
                  <a:lnTo>
                    <a:pt x="1949" y="191"/>
                  </a:lnTo>
                  <a:lnTo>
                    <a:pt x="1950" y="187"/>
                  </a:lnTo>
                  <a:lnTo>
                    <a:pt x="1950" y="186"/>
                  </a:lnTo>
                  <a:lnTo>
                    <a:pt x="1950" y="185"/>
                  </a:lnTo>
                  <a:lnTo>
                    <a:pt x="1950" y="182"/>
                  </a:lnTo>
                  <a:lnTo>
                    <a:pt x="1947" y="175"/>
                  </a:lnTo>
                  <a:lnTo>
                    <a:pt x="1944" y="169"/>
                  </a:lnTo>
                  <a:lnTo>
                    <a:pt x="1944" y="166"/>
                  </a:lnTo>
                  <a:lnTo>
                    <a:pt x="1942" y="166"/>
                  </a:lnTo>
                  <a:lnTo>
                    <a:pt x="1941" y="163"/>
                  </a:lnTo>
                  <a:lnTo>
                    <a:pt x="1940" y="161"/>
                  </a:lnTo>
                  <a:lnTo>
                    <a:pt x="1939" y="160"/>
                  </a:lnTo>
                  <a:lnTo>
                    <a:pt x="1936" y="159"/>
                  </a:lnTo>
                  <a:lnTo>
                    <a:pt x="1930" y="156"/>
                  </a:lnTo>
                  <a:lnTo>
                    <a:pt x="1925" y="156"/>
                  </a:lnTo>
                  <a:lnTo>
                    <a:pt x="1920" y="155"/>
                  </a:lnTo>
                  <a:lnTo>
                    <a:pt x="1919" y="155"/>
                  </a:lnTo>
                  <a:lnTo>
                    <a:pt x="1917" y="155"/>
                  </a:lnTo>
                  <a:lnTo>
                    <a:pt x="1915" y="155"/>
                  </a:lnTo>
                  <a:lnTo>
                    <a:pt x="1914" y="155"/>
                  </a:lnTo>
                  <a:lnTo>
                    <a:pt x="1910" y="156"/>
                  </a:lnTo>
                  <a:lnTo>
                    <a:pt x="1907" y="158"/>
                  </a:lnTo>
                  <a:lnTo>
                    <a:pt x="1903" y="158"/>
                  </a:lnTo>
                  <a:lnTo>
                    <a:pt x="1902" y="158"/>
                  </a:lnTo>
                  <a:lnTo>
                    <a:pt x="1898" y="159"/>
                  </a:lnTo>
                  <a:lnTo>
                    <a:pt x="1894" y="160"/>
                  </a:lnTo>
                  <a:lnTo>
                    <a:pt x="1889" y="163"/>
                  </a:lnTo>
                  <a:lnTo>
                    <a:pt x="1888" y="164"/>
                  </a:lnTo>
                  <a:lnTo>
                    <a:pt x="1885" y="166"/>
                  </a:lnTo>
                  <a:lnTo>
                    <a:pt x="1882" y="167"/>
                  </a:lnTo>
                  <a:lnTo>
                    <a:pt x="1878" y="169"/>
                  </a:lnTo>
                  <a:lnTo>
                    <a:pt x="1878" y="170"/>
                  </a:lnTo>
                  <a:lnTo>
                    <a:pt x="1876" y="171"/>
                  </a:lnTo>
                  <a:lnTo>
                    <a:pt x="1873" y="172"/>
                  </a:lnTo>
                  <a:lnTo>
                    <a:pt x="1871" y="174"/>
                  </a:lnTo>
                  <a:lnTo>
                    <a:pt x="1867" y="175"/>
                  </a:lnTo>
                  <a:lnTo>
                    <a:pt x="1865" y="174"/>
                  </a:lnTo>
                  <a:lnTo>
                    <a:pt x="1859" y="172"/>
                  </a:lnTo>
                  <a:lnTo>
                    <a:pt x="1856" y="172"/>
                  </a:lnTo>
                  <a:lnTo>
                    <a:pt x="1855" y="172"/>
                  </a:lnTo>
                  <a:lnTo>
                    <a:pt x="1855" y="172"/>
                  </a:lnTo>
                  <a:lnTo>
                    <a:pt x="1853" y="171"/>
                  </a:lnTo>
                  <a:lnTo>
                    <a:pt x="1848" y="170"/>
                  </a:lnTo>
                  <a:lnTo>
                    <a:pt x="1846" y="170"/>
                  </a:lnTo>
                  <a:lnTo>
                    <a:pt x="1844" y="171"/>
                  </a:lnTo>
                  <a:lnTo>
                    <a:pt x="1843" y="172"/>
                  </a:lnTo>
                  <a:lnTo>
                    <a:pt x="1841" y="174"/>
                  </a:lnTo>
                  <a:lnTo>
                    <a:pt x="1840" y="174"/>
                  </a:lnTo>
                  <a:lnTo>
                    <a:pt x="1839" y="177"/>
                  </a:lnTo>
                  <a:lnTo>
                    <a:pt x="1839" y="180"/>
                  </a:lnTo>
                  <a:lnTo>
                    <a:pt x="1838" y="183"/>
                  </a:lnTo>
                  <a:lnTo>
                    <a:pt x="1837" y="186"/>
                  </a:lnTo>
                  <a:lnTo>
                    <a:pt x="1837" y="187"/>
                  </a:lnTo>
                  <a:lnTo>
                    <a:pt x="1834" y="190"/>
                  </a:lnTo>
                  <a:lnTo>
                    <a:pt x="1833" y="192"/>
                  </a:lnTo>
                  <a:lnTo>
                    <a:pt x="1833" y="193"/>
                  </a:lnTo>
                  <a:lnTo>
                    <a:pt x="1830" y="197"/>
                  </a:lnTo>
                  <a:lnTo>
                    <a:pt x="1829" y="198"/>
                  </a:lnTo>
                  <a:lnTo>
                    <a:pt x="1826" y="202"/>
                  </a:lnTo>
                  <a:lnTo>
                    <a:pt x="1826" y="203"/>
                  </a:lnTo>
                  <a:lnTo>
                    <a:pt x="1826" y="203"/>
                  </a:lnTo>
                  <a:lnTo>
                    <a:pt x="1824" y="204"/>
                  </a:lnTo>
                  <a:lnTo>
                    <a:pt x="1822" y="204"/>
                  </a:lnTo>
                  <a:lnTo>
                    <a:pt x="1818" y="204"/>
                  </a:lnTo>
                  <a:lnTo>
                    <a:pt x="1813" y="203"/>
                  </a:lnTo>
                  <a:lnTo>
                    <a:pt x="1810" y="201"/>
                  </a:lnTo>
                  <a:lnTo>
                    <a:pt x="1807" y="199"/>
                  </a:lnTo>
                  <a:lnTo>
                    <a:pt x="1806" y="198"/>
                  </a:lnTo>
                  <a:lnTo>
                    <a:pt x="1803" y="196"/>
                  </a:lnTo>
                  <a:lnTo>
                    <a:pt x="1801" y="195"/>
                  </a:lnTo>
                  <a:lnTo>
                    <a:pt x="1796" y="190"/>
                  </a:lnTo>
                  <a:lnTo>
                    <a:pt x="1792" y="186"/>
                  </a:lnTo>
                  <a:lnTo>
                    <a:pt x="1786" y="181"/>
                  </a:lnTo>
                  <a:lnTo>
                    <a:pt x="1786" y="180"/>
                  </a:lnTo>
                  <a:lnTo>
                    <a:pt x="1785" y="180"/>
                  </a:lnTo>
                  <a:lnTo>
                    <a:pt x="1780" y="175"/>
                  </a:lnTo>
                  <a:lnTo>
                    <a:pt x="1778" y="172"/>
                  </a:lnTo>
                  <a:lnTo>
                    <a:pt x="1776" y="171"/>
                  </a:lnTo>
                  <a:lnTo>
                    <a:pt x="1775" y="170"/>
                  </a:lnTo>
                  <a:lnTo>
                    <a:pt x="1771" y="169"/>
                  </a:lnTo>
                  <a:lnTo>
                    <a:pt x="1770" y="167"/>
                  </a:lnTo>
                  <a:lnTo>
                    <a:pt x="1769" y="167"/>
                  </a:lnTo>
                  <a:lnTo>
                    <a:pt x="1766" y="166"/>
                  </a:lnTo>
                  <a:lnTo>
                    <a:pt x="1766" y="164"/>
                  </a:lnTo>
                  <a:lnTo>
                    <a:pt x="1765" y="161"/>
                  </a:lnTo>
                  <a:lnTo>
                    <a:pt x="1764" y="160"/>
                  </a:lnTo>
                  <a:lnTo>
                    <a:pt x="1763" y="159"/>
                  </a:lnTo>
                  <a:lnTo>
                    <a:pt x="1763" y="158"/>
                  </a:lnTo>
                  <a:lnTo>
                    <a:pt x="1759" y="154"/>
                  </a:lnTo>
                  <a:lnTo>
                    <a:pt x="1758" y="151"/>
                  </a:lnTo>
                  <a:lnTo>
                    <a:pt x="1755" y="149"/>
                  </a:lnTo>
                  <a:lnTo>
                    <a:pt x="1753" y="145"/>
                  </a:lnTo>
                  <a:lnTo>
                    <a:pt x="1749" y="142"/>
                  </a:lnTo>
                  <a:lnTo>
                    <a:pt x="1747" y="138"/>
                  </a:lnTo>
                  <a:lnTo>
                    <a:pt x="1743" y="135"/>
                  </a:lnTo>
                  <a:lnTo>
                    <a:pt x="1742" y="135"/>
                  </a:lnTo>
                  <a:lnTo>
                    <a:pt x="1739" y="134"/>
                  </a:lnTo>
                  <a:lnTo>
                    <a:pt x="1737" y="133"/>
                  </a:lnTo>
                  <a:lnTo>
                    <a:pt x="1736" y="133"/>
                  </a:lnTo>
                  <a:lnTo>
                    <a:pt x="1733" y="133"/>
                  </a:lnTo>
                  <a:lnTo>
                    <a:pt x="1730" y="132"/>
                  </a:lnTo>
                  <a:lnTo>
                    <a:pt x="1725" y="131"/>
                  </a:lnTo>
                  <a:lnTo>
                    <a:pt x="1720" y="131"/>
                  </a:lnTo>
                  <a:lnTo>
                    <a:pt x="1720" y="129"/>
                  </a:lnTo>
                  <a:lnTo>
                    <a:pt x="1715" y="129"/>
                  </a:lnTo>
                  <a:lnTo>
                    <a:pt x="1710" y="129"/>
                  </a:lnTo>
                  <a:lnTo>
                    <a:pt x="1707" y="129"/>
                  </a:lnTo>
                  <a:lnTo>
                    <a:pt x="1706" y="131"/>
                  </a:lnTo>
                  <a:lnTo>
                    <a:pt x="1705" y="131"/>
                  </a:lnTo>
                  <a:lnTo>
                    <a:pt x="1704" y="131"/>
                  </a:lnTo>
                  <a:lnTo>
                    <a:pt x="1704" y="132"/>
                  </a:lnTo>
                  <a:lnTo>
                    <a:pt x="1702" y="133"/>
                  </a:lnTo>
                  <a:lnTo>
                    <a:pt x="1701" y="133"/>
                  </a:lnTo>
                  <a:lnTo>
                    <a:pt x="1701" y="134"/>
                  </a:lnTo>
                  <a:lnTo>
                    <a:pt x="1700" y="135"/>
                  </a:lnTo>
                  <a:lnTo>
                    <a:pt x="1699" y="138"/>
                  </a:lnTo>
                  <a:lnTo>
                    <a:pt x="1698" y="142"/>
                  </a:lnTo>
                  <a:lnTo>
                    <a:pt x="1696" y="142"/>
                  </a:lnTo>
                  <a:lnTo>
                    <a:pt x="1696" y="143"/>
                  </a:lnTo>
                  <a:lnTo>
                    <a:pt x="1695" y="145"/>
                  </a:lnTo>
                  <a:lnTo>
                    <a:pt x="1691" y="148"/>
                  </a:lnTo>
                  <a:lnTo>
                    <a:pt x="1690" y="149"/>
                  </a:lnTo>
                  <a:lnTo>
                    <a:pt x="1689" y="150"/>
                  </a:lnTo>
                  <a:lnTo>
                    <a:pt x="1686" y="155"/>
                  </a:lnTo>
                  <a:lnTo>
                    <a:pt x="1685" y="156"/>
                  </a:lnTo>
                  <a:lnTo>
                    <a:pt x="1684" y="158"/>
                  </a:lnTo>
                  <a:lnTo>
                    <a:pt x="1683" y="160"/>
                  </a:lnTo>
                  <a:lnTo>
                    <a:pt x="1680" y="163"/>
                  </a:lnTo>
                  <a:lnTo>
                    <a:pt x="1679" y="165"/>
                  </a:lnTo>
                  <a:lnTo>
                    <a:pt x="1677" y="167"/>
                  </a:lnTo>
                  <a:lnTo>
                    <a:pt x="1672" y="172"/>
                  </a:lnTo>
                  <a:lnTo>
                    <a:pt x="1666" y="176"/>
                  </a:lnTo>
                  <a:lnTo>
                    <a:pt x="1664" y="176"/>
                  </a:lnTo>
                  <a:lnTo>
                    <a:pt x="1659" y="179"/>
                  </a:lnTo>
                  <a:lnTo>
                    <a:pt x="1658" y="179"/>
                  </a:lnTo>
                  <a:lnTo>
                    <a:pt x="1656" y="180"/>
                  </a:lnTo>
                  <a:lnTo>
                    <a:pt x="1653" y="180"/>
                  </a:lnTo>
                  <a:lnTo>
                    <a:pt x="1650" y="180"/>
                  </a:lnTo>
                  <a:lnTo>
                    <a:pt x="1650" y="181"/>
                  </a:lnTo>
                  <a:lnTo>
                    <a:pt x="1648" y="181"/>
                  </a:lnTo>
                  <a:lnTo>
                    <a:pt x="1647" y="181"/>
                  </a:lnTo>
                  <a:lnTo>
                    <a:pt x="1647" y="182"/>
                  </a:lnTo>
                  <a:lnTo>
                    <a:pt x="1646" y="182"/>
                  </a:lnTo>
                  <a:lnTo>
                    <a:pt x="1645" y="182"/>
                  </a:lnTo>
                  <a:lnTo>
                    <a:pt x="1645" y="183"/>
                  </a:lnTo>
                  <a:lnTo>
                    <a:pt x="1642" y="185"/>
                  </a:lnTo>
                  <a:lnTo>
                    <a:pt x="1639" y="186"/>
                  </a:lnTo>
                  <a:lnTo>
                    <a:pt x="1636" y="186"/>
                  </a:lnTo>
                  <a:lnTo>
                    <a:pt x="1632" y="183"/>
                  </a:lnTo>
                  <a:lnTo>
                    <a:pt x="1630" y="181"/>
                  </a:lnTo>
                  <a:lnTo>
                    <a:pt x="1629" y="180"/>
                  </a:lnTo>
                  <a:lnTo>
                    <a:pt x="1627" y="175"/>
                  </a:lnTo>
                  <a:lnTo>
                    <a:pt x="1626" y="174"/>
                  </a:lnTo>
                  <a:lnTo>
                    <a:pt x="1624" y="172"/>
                  </a:lnTo>
                  <a:lnTo>
                    <a:pt x="1620" y="171"/>
                  </a:lnTo>
                  <a:lnTo>
                    <a:pt x="1616" y="169"/>
                  </a:lnTo>
                  <a:lnTo>
                    <a:pt x="1614" y="167"/>
                  </a:lnTo>
                  <a:lnTo>
                    <a:pt x="1611" y="165"/>
                  </a:lnTo>
                  <a:lnTo>
                    <a:pt x="1610" y="164"/>
                  </a:lnTo>
                  <a:lnTo>
                    <a:pt x="1608" y="160"/>
                  </a:lnTo>
                  <a:lnTo>
                    <a:pt x="1607" y="160"/>
                  </a:lnTo>
                  <a:lnTo>
                    <a:pt x="1605" y="159"/>
                  </a:lnTo>
                  <a:lnTo>
                    <a:pt x="1604" y="158"/>
                  </a:lnTo>
                  <a:lnTo>
                    <a:pt x="1603" y="155"/>
                  </a:lnTo>
                  <a:lnTo>
                    <a:pt x="1602" y="154"/>
                  </a:lnTo>
                  <a:lnTo>
                    <a:pt x="1599" y="150"/>
                  </a:lnTo>
                  <a:lnTo>
                    <a:pt x="1599" y="149"/>
                  </a:lnTo>
                  <a:lnTo>
                    <a:pt x="1597" y="145"/>
                  </a:lnTo>
                  <a:lnTo>
                    <a:pt x="1597" y="143"/>
                  </a:lnTo>
                  <a:lnTo>
                    <a:pt x="1595" y="140"/>
                  </a:lnTo>
                  <a:lnTo>
                    <a:pt x="1595" y="139"/>
                  </a:lnTo>
                  <a:lnTo>
                    <a:pt x="1595" y="138"/>
                  </a:lnTo>
                  <a:lnTo>
                    <a:pt x="1597" y="135"/>
                  </a:lnTo>
                  <a:lnTo>
                    <a:pt x="1597" y="134"/>
                  </a:lnTo>
                  <a:lnTo>
                    <a:pt x="1598" y="133"/>
                  </a:lnTo>
                  <a:lnTo>
                    <a:pt x="1599" y="129"/>
                  </a:lnTo>
                  <a:lnTo>
                    <a:pt x="1600" y="128"/>
                  </a:lnTo>
                  <a:lnTo>
                    <a:pt x="1600" y="127"/>
                  </a:lnTo>
                  <a:lnTo>
                    <a:pt x="1600" y="126"/>
                  </a:lnTo>
                  <a:lnTo>
                    <a:pt x="1600" y="123"/>
                  </a:lnTo>
                  <a:lnTo>
                    <a:pt x="1599" y="118"/>
                  </a:lnTo>
                  <a:lnTo>
                    <a:pt x="1599" y="115"/>
                  </a:lnTo>
                  <a:lnTo>
                    <a:pt x="1600" y="110"/>
                  </a:lnTo>
                  <a:lnTo>
                    <a:pt x="1602" y="101"/>
                  </a:lnTo>
                  <a:lnTo>
                    <a:pt x="1603" y="96"/>
                  </a:lnTo>
                  <a:lnTo>
                    <a:pt x="1603" y="95"/>
                  </a:lnTo>
                  <a:lnTo>
                    <a:pt x="1603" y="92"/>
                  </a:lnTo>
                  <a:lnTo>
                    <a:pt x="1604" y="91"/>
                  </a:lnTo>
                  <a:lnTo>
                    <a:pt x="1604" y="90"/>
                  </a:lnTo>
                  <a:lnTo>
                    <a:pt x="1605" y="86"/>
                  </a:lnTo>
                  <a:lnTo>
                    <a:pt x="1608" y="83"/>
                  </a:lnTo>
                  <a:lnTo>
                    <a:pt x="1611" y="75"/>
                  </a:lnTo>
                  <a:lnTo>
                    <a:pt x="1614" y="72"/>
                  </a:lnTo>
                  <a:lnTo>
                    <a:pt x="1614" y="72"/>
                  </a:lnTo>
                  <a:lnTo>
                    <a:pt x="1616" y="65"/>
                  </a:lnTo>
                  <a:lnTo>
                    <a:pt x="1618" y="63"/>
                  </a:lnTo>
                  <a:lnTo>
                    <a:pt x="1618" y="62"/>
                  </a:lnTo>
                  <a:lnTo>
                    <a:pt x="1619" y="60"/>
                  </a:lnTo>
                  <a:lnTo>
                    <a:pt x="1621" y="59"/>
                  </a:lnTo>
                  <a:lnTo>
                    <a:pt x="1623" y="58"/>
                  </a:lnTo>
                  <a:lnTo>
                    <a:pt x="1627" y="53"/>
                  </a:lnTo>
                  <a:lnTo>
                    <a:pt x="1627" y="52"/>
                  </a:lnTo>
                  <a:lnTo>
                    <a:pt x="1629" y="51"/>
                  </a:lnTo>
                  <a:lnTo>
                    <a:pt x="1629" y="49"/>
                  </a:lnTo>
                  <a:lnTo>
                    <a:pt x="1629" y="47"/>
                  </a:lnTo>
                  <a:lnTo>
                    <a:pt x="1629" y="44"/>
                  </a:lnTo>
                  <a:lnTo>
                    <a:pt x="1629" y="43"/>
                  </a:lnTo>
                  <a:lnTo>
                    <a:pt x="1627" y="41"/>
                  </a:lnTo>
                  <a:lnTo>
                    <a:pt x="1625" y="37"/>
                  </a:lnTo>
                  <a:lnTo>
                    <a:pt x="1625" y="36"/>
                  </a:lnTo>
                  <a:lnTo>
                    <a:pt x="1624" y="36"/>
                  </a:lnTo>
                  <a:lnTo>
                    <a:pt x="1624" y="35"/>
                  </a:lnTo>
                  <a:lnTo>
                    <a:pt x="1621" y="28"/>
                  </a:lnTo>
                  <a:lnTo>
                    <a:pt x="1619" y="27"/>
                  </a:lnTo>
                  <a:lnTo>
                    <a:pt x="1618" y="25"/>
                  </a:lnTo>
                  <a:lnTo>
                    <a:pt x="1615" y="24"/>
                  </a:lnTo>
                  <a:lnTo>
                    <a:pt x="1609" y="21"/>
                  </a:lnTo>
                  <a:lnTo>
                    <a:pt x="1605" y="20"/>
                  </a:lnTo>
                  <a:lnTo>
                    <a:pt x="1605" y="21"/>
                  </a:lnTo>
                  <a:lnTo>
                    <a:pt x="1604" y="24"/>
                  </a:lnTo>
                  <a:lnTo>
                    <a:pt x="1603" y="28"/>
                  </a:lnTo>
                  <a:lnTo>
                    <a:pt x="1600" y="31"/>
                  </a:lnTo>
                  <a:lnTo>
                    <a:pt x="1600" y="32"/>
                  </a:lnTo>
                  <a:lnTo>
                    <a:pt x="1599" y="36"/>
                  </a:lnTo>
                  <a:lnTo>
                    <a:pt x="1599" y="37"/>
                  </a:lnTo>
                  <a:lnTo>
                    <a:pt x="1599" y="38"/>
                  </a:lnTo>
                  <a:lnTo>
                    <a:pt x="1600" y="41"/>
                  </a:lnTo>
                  <a:lnTo>
                    <a:pt x="1605" y="47"/>
                  </a:lnTo>
                  <a:lnTo>
                    <a:pt x="1604" y="48"/>
                  </a:lnTo>
                  <a:lnTo>
                    <a:pt x="1603" y="48"/>
                  </a:lnTo>
                  <a:lnTo>
                    <a:pt x="1602" y="49"/>
                  </a:lnTo>
                  <a:lnTo>
                    <a:pt x="1595" y="44"/>
                  </a:lnTo>
                  <a:lnTo>
                    <a:pt x="1593" y="47"/>
                  </a:lnTo>
                  <a:lnTo>
                    <a:pt x="1589" y="51"/>
                  </a:lnTo>
                  <a:lnTo>
                    <a:pt x="1589" y="47"/>
                  </a:lnTo>
                  <a:lnTo>
                    <a:pt x="1591" y="44"/>
                  </a:lnTo>
                  <a:lnTo>
                    <a:pt x="1589" y="44"/>
                  </a:lnTo>
                  <a:lnTo>
                    <a:pt x="1588" y="46"/>
                  </a:lnTo>
                  <a:lnTo>
                    <a:pt x="1587" y="47"/>
                  </a:lnTo>
                  <a:lnTo>
                    <a:pt x="1587" y="48"/>
                  </a:lnTo>
                  <a:lnTo>
                    <a:pt x="1587" y="49"/>
                  </a:lnTo>
                  <a:lnTo>
                    <a:pt x="1587" y="52"/>
                  </a:lnTo>
                  <a:lnTo>
                    <a:pt x="1587" y="53"/>
                  </a:lnTo>
                  <a:lnTo>
                    <a:pt x="1586" y="56"/>
                  </a:lnTo>
                  <a:lnTo>
                    <a:pt x="1583" y="57"/>
                  </a:lnTo>
                  <a:lnTo>
                    <a:pt x="1579" y="59"/>
                  </a:lnTo>
                  <a:lnTo>
                    <a:pt x="1578" y="62"/>
                  </a:lnTo>
                  <a:lnTo>
                    <a:pt x="1577" y="62"/>
                  </a:lnTo>
                  <a:lnTo>
                    <a:pt x="1572" y="65"/>
                  </a:lnTo>
                  <a:lnTo>
                    <a:pt x="1571" y="65"/>
                  </a:lnTo>
                  <a:lnTo>
                    <a:pt x="1568" y="67"/>
                  </a:lnTo>
                  <a:lnTo>
                    <a:pt x="1565" y="69"/>
                  </a:lnTo>
                  <a:lnTo>
                    <a:pt x="1561" y="70"/>
                  </a:lnTo>
                  <a:lnTo>
                    <a:pt x="1557" y="72"/>
                  </a:lnTo>
                  <a:lnTo>
                    <a:pt x="1551" y="72"/>
                  </a:lnTo>
                  <a:lnTo>
                    <a:pt x="1545" y="72"/>
                  </a:lnTo>
                  <a:lnTo>
                    <a:pt x="1544" y="72"/>
                  </a:lnTo>
                  <a:lnTo>
                    <a:pt x="1541" y="72"/>
                  </a:lnTo>
                  <a:lnTo>
                    <a:pt x="1539" y="72"/>
                  </a:lnTo>
                  <a:lnTo>
                    <a:pt x="1534" y="72"/>
                  </a:lnTo>
                  <a:lnTo>
                    <a:pt x="1533" y="72"/>
                  </a:lnTo>
                  <a:lnTo>
                    <a:pt x="1531" y="72"/>
                  </a:lnTo>
                  <a:lnTo>
                    <a:pt x="1528" y="72"/>
                  </a:lnTo>
                  <a:lnTo>
                    <a:pt x="1527" y="70"/>
                  </a:lnTo>
                  <a:lnTo>
                    <a:pt x="1522" y="70"/>
                  </a:lnTo>
                  <a:lnTo>
                    <a:pt x="1518" y="70"/>
                  </a:lnTo>
                  <a:lnTo>
                    <a:pt x="1516" y="69"/>
                  </a:lnTo>
                  <a:lnTo>
                    <a:pt x="1508" y="69"/>
                  </a:lnTo>
                  <a:lnTo>
                    <a:pt x="1503" y="68"/>
                  </a:lnTo>
                  <a:lnTo>
                    <a:pt x="1498" y="69"/>
                  </a:lnTo>
                  <a:lnTo>
                    <a:pt x="1497" y="69"/>
                  </a:lnTo>
                  <a:lnTo>
                    <a:pt x="1493" y="69"/>
                  </a:lnTo>
                  <a:lnTo>
                    <a:pt x="1488" y="70"/>
                  </a:lnTo>
                  <a:lnTo>
                    <a:pt x="1486" y="72"/>
                  </a:lnTo>
                  <a:lnTo>
                    <a:pt x="1484" y="72"/>
                  </a:lnTo>
                  <a:lnTo>
                    <a:pt x="1482" y="73"/>
                  </a:lnTo>
                  <a:lnTo>
                    <a:pt x="1481" y="74"/>
                  </a:lnTo>
                  <a:lnTo>
                    <a:pt x="1479" y="75"/>
                  </a:lnTo>
                  <a:lnTo>
                    <a:pt x="1479" y="76"/>
                  </a:lnTo>
                  <a:lnTo>
                    <a:pt x="1479" y="78"/>
                  </a:lnTo>
                  <a:lnTo>
                    <a:pt x="1477" y="79"/>
                  </a:lnTo>
                  <a:lnTo>
                    <a:pt x="1476" y="80"/>
                  </a:lnTo>
                  <a:lnTo>
                    <a:pt x="1475" y="81"/>
                  </a:lnTo>
                  <a:lnTo>
                    <a:pt x="1474" y="83"/>
                  </a:lnTo>
                  <a:lnTo>
                    <a:pt x="1472" y="84"/>
                  </a:lnTo>
                  <a:lnTo>
                    <a:pt x="1471" y="84"/>
                  </a:lnTo>
                  <a:lnTo>
                    <a:pt x="1470" y="85"/>
                  </a:lnTo>
                  <a:lnTo>
                    <a:pt x="1469" y="86"/>
                  </a:lnTo>
                  <a:lnTo>
                    <a:pt x="1468" y="88"/>
                  </a:lnTo>
                  <a:lnTo>
                    <a:pt x="1465" y="88"/>
                  </a:lnTo>
                  <a:lnTo>
                    <a:pt x="1463" y="89"/>
                  </a:lnTo>
                  <a:lnTo>
                    <a:pt x="1461" y="89"/>
                  </a:lnTo>
                  <a:lnTo>
                    <a:pt x="1459" y="90"/>
                  </a:lnTo>
                  <a:lnTo>
                    <a:pt x="1454" y="91"/>
                  </a:lnTo>
                  <a:lnTo>
                    <a:pt x="1452" y="91"/>
                  </a:lnTo>
                  <a:lnTo>
                    <a:pt x="1450" y="92"/>
                  </a:lnTo>
                  <a:lnTo>
                    <a:pt x="1448" y="92"/>
                  </a:lnTo>
                  <a:lnTo>
                    <a:pt x="1445" y="95"/>
                  </a:lnTo>
                  <a:lnTo>
                    <a:pt x="1442" y="95"/>
                  </a:lnTo>
                  <a:lnTo>
                    <a:pt x="1439" y="95"/>
                  </a:lnTo>
                  <a:lnTo>
                    <a:pt x="1438" y="95"/>
                  </a:lnTo>
                  <a:lnTo>
                    <a:pt x="1429" y="95"/>
                  </a:lnTo>
                  <a:lnTo>
                    <a:pt x="1427" y="95"/>
                  </a:lnTo>
                  <a:lnTo>
                    <a:pt x="1423" y="94"/>
                  </a:lnTo>
                  <a:lnTo>
                    <a:pt x="1422" y="94"/>
                  </a:lnTo>
                  <a:lnTo>
                    <a:pt x="1421" y="94"/>
                  </a:lnTo>
                  <a:lnTo>
                    <a:pt x="1417" y="91"/>
                  </a:lnTo>
                  <a:lnTo>
                    <a:pt x="1416" y="91"/>
                  </a:lnTo>
                  <a:lnTo>
                    <a:pt x="1413" y="90"/>
                  </a:lnTo>
                  <a:lnTo>
                    <a:pt x="1412" y="90"/>
                  </a:lnTo>
                  <a:lnTo>
                    <a:pt x="1411" y="89"/>
                  </a:lnTo>
                  <a:lnTo>
                    <a:pt x="1408" y="88"/>
                  </a:lnTo>
                  <a:lnTo>
                    <a:pt x="1405" y="86"/>
                  </a:lnTo>
                  <a:lnTo>
                    <a:pt x="1400" y="84"/>
                  </a:lnTo>
                  <a:lnTo>
                    <a:pt x="1397" y="83"/>
                  </a:lnTo>
                  <a:lnTo>
                    <a:pt x="1396" y="83"/>
                  </a:lnTo>
                  <a:lnTo>
                    <a:pt x="1395" y="83"/>
                  </a:lnTo>
                  <a:lnTo>
                    <a:pt x="1391" y="81"/>
                  </a:lnTo>
                  <a:lnTo>
                    <a:pt x="1390" y="81"/>
                  </a:lnTo>
                  <a:lnTo>
                    <a:pt x="1386" y="81"/>
                  </a:lnTo>
                  <a:lnTo>
                    <a:pt x="1381" y="81"/>
                  </a:lnTo>
                  <a:lnTo>
                    <a:pt x="1381" y="81"/>
                  </a:lnTo>
                  <a:lnTo>
                    <a:pt x="1379" y="81"/>
                  </a:lnTo>
                  <a:lnTo>
                    <a:pt x="1378" y="81"/>
                  </a:lnTo>
                  <a:lnTo>
                    <a:pt x="1375" y="81"/>
                  </a:lnTo>
                  <a:lnTo>
                    <a:pt x="1374" y="81"/>
                  </a:lnTo>
                  <a:lnTo>
                    <a:pt x="1373" y="81"/>
                  </a:lnTo>
                  <a:lnTo>
                    <a:pt x="1370" y="80"/>
                  </a:lnTo>
                  <a:lnTo>
                    <a:pt x="1369" y="80"/>
                  </a:lnTo>
                  <a:lnTo>
                    <a:pt x="1368" y="80"/>
                  </a:lnTo>
                  <a:lnTo>
                    <a:pt x="1365" y="80"/>
                  </a:lnTo>
                  <a:lnTo>
                    <a:pt x="1362" y="80"/>
                  </a:lnTo>
                  <a:lnTo>
                    <a:pt x="1359" y="80"/>
                  </a:lnTo>
                  <a:lnTo>
                    <a:pt x="1357" y="79"/>
                  </a:lnTo>
                  <a:lnTo>
                    <a:pt x="1353" y="78"/>
                  </a:lnTo>
                  <a:lnTo>
                    <a:pt x="1351" y="73"/>
                  </a:lnTo>
                  <a:lnTo>
                    <a:pt x="1349" y="72"/>
                  </a:lnTo>
                  <a:lnTo>
                    <a:pt x="1348" y="72"/>
                  </a:lnTo>
                  <a:lnTo>
                    <a:pt x="1347" y="72"/>
                  </a:lnTo>
                  <a:lnTo>
                    <a:pt x="1346" y="72"/>
                  </a:lnTo>
                  <a:lnTo>
                    <a:pt x="1345" y="72"/>
                  </a:lnTo>
                  <a:lnTo>
                    <a:pt x="1343" y="69"/>
                  </a:lnTo>
                  <a:lnTo>
                    <a:pt x="1341" y="67"/>
                  </a:lnTo>
                  <a:lnTo>
                    <a:pt x="1340" y="65"/>
                  </a:lnTo>
                  <a:lnTo>
                    <a:pt x="1340" y="64"/>
                  </a:lnTo>
                  <a:lnTo>
                    <a:pt x="1340" y="63"/>
                  </a:lnTo>
                  <a:lnTo>
                    <a:pt x="1335" y="57"/>
                  </a:lnTo>
                  <a:lnTo>
                    <a:pt x="1335" y="56"/>
                  </a:lnTo>
                  <a:lnTo>
                    <a:pt x="1335" y="53"/>
                  </a:lnTo>
                  <a:lnTo>
                    <a:pt x="1332" y="51"/>
                  </a:lnTo>
                  <a:lnTo>
                    <a:pt x="1325" y="42"/>
                  </a:lnTo>
                  <a:lnTo>
                    <a:pt x="1320" y="33"/>
                  </a:lnTo>
                  <a:lnTo>
                    <a:pt x="1319" y="32"/>
                  </a:lnTo>
                  <a:lnTo>
                    <a:pt x="1311" y="22"/>
                  </a:lnTo>
                  <a:lnTo>
                    <a:pt x="1305" y="16"/>
                  </a:lnTo>
                  <a:lnTo>
                    <a:pt x="1305" y="15"/>
                  </a:lnTo>
                  <a:lnTo>
                    <a:pt x="1303" y="12"/>
                  </a:lnTo>
                  <a:lnTo>
                    <a:pt x="1300" y="9"/>
                  </a:lnTo>
                  <a:lnTo>
                    <a:pt x="1299" y="8"/>
                  </a:lnTo>
                  <a:lnTo>
                    <a:pt x="1299" y="6"/>
                  </a:lnTo>
                  <a:lnTo>
                    <a:pt x="1298" y="6"/>
                  </a:lnTo>
                  <a:lnTo>
                    <a:pt x="1295" y="4"/>
                  </a:lnTo>
                  <a:lnTo>
                    <a:pt x="1294" y="3"/>
                  </a:lnTo>
                  <a:lnTo>
                    <a:pt x="1293" y="3"/>
                  </a:lnTo>
                  <a:lnTo>
                    <a:pt x="1290" y="1"/>
                  </a:lnTo>
                  <a:lnTo>
                    <a:pt x="1285" y="1"/>
                  </a:lnTo>
                  <a:lnTo>
                    <a:pt x="1279" y="0"/>
                  </a:lnTo>
                  <a:lnTo>
                    <a:pt x="1278" y="0"/>
                  </a:lnTo>
                  <a:lnTo>
                    <a:pt x="1276" y="0"/>
                  </a:lnTo>
                  <a:lnTo>
                    <a:pt x="1274" y="0"/>
                  </a:lnTo>
                  <a:lnTo>
                    <a:pt x="1273" y="0"/>
                  </a:lnTo>
                  <a:lnTo>
                    <a:pt x="1269" y="0"/>
                  </a:lnTo>
                  <a:lnTo>
                    <a:pt x="1267" y="1"/>
                  </a:lnTo>
                  <a:lnTo>
                    <a:pt x="1263" y="1"/>
                  </a:lnTo>
                  <a:lnTo>
                    <a:pt x="1262" y="4"/>
                  </a:lnTo>
                  <a:lnTo>
                    <a:pt x="1261" y="6"/>
                  </a:lnTo>
                  <a:lnTo>
                    <a:pt x="1260" y="8"/>
                  </a:lnTo>
                  <a:lnTo>
                    <a:pt x="1260" y="9"/>
                  </a:lnTo>
                  <a:lnTo>
                    <a:pt x="1258" y="10"/>
                  </a:lnTo>
                  <a:lnTo>
                    <a:pt x="1258" y="11"/>
                  </a:lnTo>
                  <a:lnTo>
                    <a:pt x="1260" y="11"/>
                  </a:lnTo>
                  <a:lnTo>
                    <a:pt x="1262" y="14"/>
                  </a:lnTo>
                  <a:lnTo>
                    <a:pt x="1258" y="17"/>
                  </a:lnTo>
                  <a:lnTo>
                    <a:pt x="1257" y="19"/>
                  </a:lnTo>
                  <a:lnTo>
                    <a:pt x="1252" y="21"/>
                  </a:lnTo>
                  <a:lnTo>
                    <a:pt x="1246" y="26"/>
                  </a:lnTo>
                  <a:lnTo>
                    <a:pt x="1241" y="30"/>
                  </a:lnTo>
                  <a:lnTo>
                    <a:pt x="1237" y="33"/>
                  </a:lnTo>
                  <a:lnTo>
                    <a:pt x="1233" y="37"/>
                  </a:lnTo>
                  <a:lnTo>
                    <a:pt x="1230" y="40"/>
                  </a:lnTo>
                  <a:lnTo>
                    <a:pt x="1225" y="41"/>
                  </a:lnTo>
                  <a:lnTo>
                    <a:pt x="1223" y="42"/>
                  </a:lnTo>
                  <a:lnTo>
                    <a:pt x="1221" y="42"/>
                  </a:lnTo>
                  <a:lnTo>
                    <a:pt x="1220" y="42"/>
                  </a:lnTo>
                  <a:lnTo>
                    <a:pt x="1219" y="42"/>
                  </a:lnTo>
                  <a:lnTo>
                    <a:pt x="1215" y="42"/>
                  </a:lnTo>
                  <a:lnTo>
                    <a:pt x="1210" y="43"/>
                  </a:lnTo>
                  <a:lnTo>
                    <a:pt x="1208" y="42"/>
                  </a:lnTo>
                  <a:lnTo>
                    <a:pt x="1203" y="41"/>
                  </a:lnTo>
                  <a:lnTo>
                    <a:pt x="1202" y="41"/>
                  </a:lnTo>
                  <a:lnTo>
                    <a:pt x="1202" y="40"/>
                  </a:lnTo>
                  <a:lnTo>
                    <a:pt x="1199" y="38"/>
                  </a:lnTo>
                  <a:lnTo>
                    <a:pt x="1198" y="40"/>
                  </a:lnTo>
                  <a:lnTo>
                    <a:pt x="1198" y="44"/>
                  </a:lnTo>
                  <a:lnTo>
                    <a:pt x="1197" y="46"/>
                  </a:lnTo>
                  <a:lnTo>
                    <a:pt x="1197" y="49"/>
                  </a:lnTo>
                  <a:lnTo>
                    <a:pt x="1196" y="53"/>
                  </a:lnTo>
                  <a:lnTo>
                    <a:pt x="1193" y="54"/>
                  </a:lnTo>
                  <a:lnTo>
                    <a:pt x="1192" y="52"/>
                  </a:lnTo>
                  <a:lnTo>
                    <a:pt x="1190" y="53"/>
                  </a:lnTo>
                  <a:lnTo>
                    <a:pt x="1187" y="54"/>
                  </a:lnTo>
                  <a:lnTo>
                    <a:pt x="1186" y="54"/>
                  </a:lnTo>
                  <a:lnTo>
                    <a:pt x="1185" y="52"/>
                  </a:lnTo>
                  <a:lnTo>
                    <a:pt x="1183" y="52"/>
                  </a:lnTo>
                  <a:lnTo>
                    <a:pt x="1182" y="51"/>
                  </a:lnTo>
                  <a:lnTo>
                    <a:pt x="1178" y="54"/>
                  </a:lnTo>
                  <a:lnTo>
                    <a:pt x="1177" y="53"/>
                  </a:lnTo>
                  <a:lnTo>
                    <a:pt x="1175" y="51"/>
                  </a:lnTo>
                  <a:lnTo>
                    <a:pt x="1174" y="53"/>
                  </a:lnTo>
                  <a:lnTo>
                    <a:pt x="1174" y="54"/>
                  </a:lnTo>
                  <a:lnTo>
                    <a:pt x="1174" y="53"/>
                  </a:lnTo>
                  <a:lnTo>
                    <a:pt x="1170" y="57"/>
                  </a:lnTo>
                  <a:lnTo>
                    <a:pt x="1169" y="57"/>
                  </a:lnTo>
                  <a:lnTo>
                    <a:pt x="1169" y="62"/>
                  </a:lnTo>
                  <a:lnTo>
                    <a:pt x="1166" y="64"/>
                  </a:lnTo>
                  <a:lnTo>
                    <a:pt x="1170" y="68"/>
                  </a:lnTo>
                  <a:lnTo>
                    <a:pt x="1167" y="68"/>
                  </a:lnTo>
                  <a:lnTo>
                    <a:pt x="1167" y="69"/>
                  </a:lnTo>
                  <a:lnTo>
                    <a:pt x="1166" y="69"/>
                  </a:lnTo>
                  <a:lnTo>
                    <a:pt x="1167" y="72"/>
                  </a:lnTo>
                  <a:lnTo>
                    <a:pt x="1170" y="74"/>
                  </a:lnTo>
                  <a:lnTo>
                    <a:pt x="1170" y="75"/>
                  </a:lnTo>
                  <a:lnTo>
                    <a:pt x="1169" y="75"/>
                  </a:lnTo>
                  <a:lnTo>
                    <a:pt x="1167" y="76"/>
                  </a:lnTo>
                  <a:lnTo>
                    <a:pt x="1167" y="79"/>
                  </a:lnTo>
                  <a:lnTo>
                    <a:pt x="1167" y="81"/>
                  </a:lnTo>
                  <a:lnTo>
                    <a:pt x="1169" y="84"/>
                  </a:lnTo>
                  <a:lnTo>
                    <a:pt x="1170" y="85"/>
                  </a:lnTo>
                  <a:lnTo>
                    <a:pt x="1170" y="86"/>
                  </a:lnTo>
                  <a:lnTo>
                    <a:pt x="1171" y="86"/>
                  </a:lnTo>
                  <a:lnTo>
                    <a:pt x="1171" y="88"/>
                  </a:lnTo>
                  <a:lnTo>
                    <a:pt x="1174" y="89"/>
                  </a:lnTo>
                  <a:lnTo>
                    <a:pt x="1177" y="92"/>
                  </a:lnTo>
                  <a:lnTo>
                    <a:pt x="1182" y="97"/>
                  </a:lnTo>
                  <a:lnTo>
                    <a:pt x="1185" y="100"/>
                  </a:lnTo>
                  <a:lnTo>
                    <a:pt x="1188" y="102"/>
                  </a:lnTo>
                  <a:lnTo>
                    <a:pt x="1192" y="106"/>
                  </a:lnTo>
                  <a:lnTo>
                    <a:pt x="1196" y="108"/>
                  </a:lnTo>
                  <a:lnTo>
                    <a:pt x="1197" y="110"/>
                  </a:lnTo>
                  <a:lnTo>
                    <a:pt x="1198" y="112"/>
                  </a:lnTo>
                  <a:lnTo>
                    <a:pt x="1198" y="115"/>
                  </a:lnTo>
                  <a:lnTo>
                    <a:pt x="1201" y="117"/>
                  </a:lnTo>
                  <a:lnTo>
                    <a:pt x="1202" y="119"/>
                  </a:lnTo>
                  <a:lnTo>
                    <a:pt x="1203" y="122"/>
                  </a:lnTo>
                  <a:lnTo>
                    <a:pt x="1208" y="128"/>
                  </a:lnTo>
                  <a:lnTo>
                    <a:pt x="1214" y="134"/>
                  </a:lnTo>
                  <a:lnTo>
                    <a:pt x="1215" y="134"/>
                  </a:lnTo>
                  <a:lnTo>
                    <a:pt x="1217" y="137"/>
                  </a:lnTo>
                  <a:lnTo>
                    <a:pt x="1220" y="139"/>
                  </a:lnTo>
                  <a:lnTo>
                    <a:pt x="1221" y="140"/>
                  </a:lnTo>
                  <a:lnTo>
                    <a:pt x="1225" y="143"/>
                  </a:lnTo>
                  <a:lnTo>
                    <a:pt x="1228" y="148"/>
                  </a:lnTo>
                  <a:lnTo>
                    <a:pt x="1230" y="151"/>
                  </a:lnTo>
                  <a:lnTo>
                    <a:pt x="1230" y="153"/>
                  </a:lnTo>
                  <a:lnTo>
                    <a:pt x="1231" y="154"/>
                  </a:lnTo>
                  <a:lnTo>
                    <a:pt x="1231" y="155"/>
                  </a:lnTo>
                  <a:lnTo>
                    <a:pt x="1231" y="156"/>
                  </a:lnTo>
                  <a:lnTo>
                    <a:pt x="1230" y="158"/>
                  </a:lnTo>
                  <a:lnTo>
                    <a:pt x="1230" y="159"/>
                  </a:lnTo>
                  <a:lnTo>
                    <a:pt x="1230" y="160"/>
                  </a:lnTo>
                  <a:lnTo>
                    <a:pt x="1230" y="161"/>
                  </a:lnTo>
                  <a:lnTo>
                    <a:pt x="1229" y="161"/>
                  </a:lnTo>
                  <a:lnTo>
                    <a:pt x="1229" y="163"/>
                  </a:lnTo>
                  <a:lnTo>
                    <a:pt x="1229" y="165"/>
                  </a:lnTo>
                  <a:lnTo>
                    <a:pt x="1228" y="170"/>
                  </a:lnTo>
                  <a:lnTo>
                    <a:pt x="1228" y="171"/>
                  </a:lnTo>
                  <a:lnTo>
                    <a:pt x="1226" y="179"/>
                  </a:lnTo>
                  <a:lnTo>
                    <a:pt x="1225" y="180"/>
                  </a:lnTo>
                  <a:lnTo>
                    <a:pt x="1220" y="185"/>
                  </a:lnTo>
                  <a:lnTo>
                    <a:pt x="1220" y="186"/>
                  </a:lnTo>
                  <a:lnTo>
                    <a:pt x="1219" y="187"/>
                  </a:lnTo>
                  <a:lnTo>
                    <a:pt x="1218" y="190"/>
                  </a:lnTo>
                  <a:lnTo>
                    <a:pt x="1217" y="190"/>
                  </a:lnTo>
                  <a:lnTo>
                    <a:pt x="1215" y="191"/>
                  </a:lnTo>
                  <a:lnTo>
                    <a:pt x="1215" y="192"/>
                  </a:lnTo>
                  <a:lnTo>
                    <a:pt x="1214" y="192"/>
                  </a:lnTo>
                  <a:lnTo>
                    <a:pt x="1213" y="193"/>
                  </a:lnTo>
                  <a:lnTo>
                    <a:pt x="1212" y="196"/>
                  </a:lnTo>
                  <a:lnTo>
                    <a:pt x="1209" y="198"/>
                  </a:lnTo>
                  <a:lnTo>
                    <a:pt x="1208" y="199"/>
                  </a:lnTo>
                  <a:lnTo>
                    <a:pt x="1207" y="201"/>
                  </a:lnTo>
                  <a:lnTo>
                    <a:pt x="1206" y="202"/>
                  </a:lnTo>
                  <a:lnTo>
                    <a:pt x="1206" y="203"/>
                  </a:lnTo>
                  <a:lnTo>
                    <a:pt x="1204" y="203"/>
                  </a:lnTo>
                  <a:lnTo>
                    <a:pt x="1204" y="204"/>
                  </a:lnTo>
                  <a:lnTo>
                    <a:pt x="1203" y="206"/>
                  </a:lnTo>
                  <a:lnTo>
                    <a:pt x="1202" y="208"/>
                  </a:lnTo>
                  <a:lnTo>
                    <a:pt x="1199" y="211"/>
                  </a:lnTo>
                  <a:lnTo>
                    <a:pt x="1199" y="213"/>
                  </a:lnTo>
                  <a:lnTo>
                    <a:pt x="1201" y="214"/>
                  </a:lnTo>
                  <a:lnTo>
                    <a:pt x="1201" y="217"/>
                  </a:lnTo>
                  <a:lnTo>
                    <a:pt x="1201" y="219"/>
                  </a:lnTo>
                  <a:lnTo>
                    <a:pt x="1202" y="219"/>
                  </a:lnTo>
                  <a:lnTo>
                    <a:pt x="1203" y="220"/>
                  </a:lnTo>
                  <a:lnTo>
                    <a:pt x="1202" y="223"/>
                  </a:lnTo>
                  <a:lnTo>
                    <a:pt x="1201" y="223"/>
                  </a:lnTo>
                  <a:lnTo>
                    <a:pt x="1201" y="224"/>
                  </a:lnTo>
                  <a:lnTo>
                    <a:pt x="1197" y="229"/>
                  </a:lnTo>
                  <a:lnTo>
                    <a:pt x="1198" y="230"/>
                  </a:lnTo>
                  <a:lnTo>
                    <a:pt x="1198" y="233"/>
                  </a:lnTo>
                  <a:lnTo>
                    <a:pt x="1194" y="235"/>
                  </a:lnTo>
                  <a:lnTo>
                    <a:pt x="1194" y="234"/>
                  </a:lnTo>
                  <a:lnTo>
                    <a:pt x="1193" y="234"/>
                  </a:lnTo>
                  <a:lnTo>
                    <a:pt x="1190" y="234"/>
                  </a:lnTo>
                  <a:lnTo>
                    <a:pt x="1188" y="234"/>
                  </a:lnTo>
                  <a:lnTo>
                    <a:pt x="1187" y="234"/>
                  </a:lnTo>
                  <a:lnTo>
                    <a:pt x="1187" y="235"/>
                  </a:lnTo>
                  <a:lnTo>
                    <a:pt x="1185" y="238"/>
                  </a:lnTo>
                  <a:lnTo>
                    <a:pt x="1182" y="239"/>
                  </a:lnTo>
                  <a:lnTo>
                    <a:pt x="1180" y="239"/>
                  </a:lnTo>
                  <a:lnTo>
                    <a:pt x="1178" y="240"/>
                  </a:lnTo>
                  <a:lnTo>
                    <a:pt x="1177" y="240"/>
                  </a:lnTo>
                  <a:lnTo>
                    <a:pt x="1174" y="240"/>
                  </a:lnTo>
                  <a:lnTo>
                    <a:pt x="1174" y="241"/>
                  </a:lnTo>
                  <a:lnTo>
                    <a:pt x="1172" y="239"/>
                  </a:lnTo>
                  <a:lnTo>
                    <a:pt x="1169" y="240"/>
                  </a:lnTo>
                  <a:lnTo>
                    <a:pt x="1164" y="243"/>
                  </a:lnTo>
                  <a:lnTo>
                    <a:pt x="1162" y="241"/>
                  </a:lnTo>
                  <a:lnTo>
                    <a:pt x="1159" y="241"/>
                  </a:lnTo>
                  <a:lnTo>
                    <a:pt x="1158" y="240"/>
                  </a:lnTo>
                  <a:lnTo>
                    <a:pt x="1156" y="241"/>
                  </a:lnTo>
                  <a:lnTo>
                    <a:pt x="1155" y="241"/>
                  </a:lnTo>
                  <a:lnTo>
                    <a:pt x="1154" y="240"/>
                  </a:lnTo>
                  <a:lnTo>
                    <a:pt x="1151" y="238"/>
                  </a:lnTo>
                  <a:lnTo>
                    <a:pt x="1149" y="236"/>
                  </a:lnTo>
                  <a:lnTo>
                    <a:pt x="1146" y="235"/>
                  </a:lnTo>
                  <a:lnTo>
                    <a:pt x="1144" y="235"/>
                  </a:lnTo>
                  <a:lnTo>
                    <a:pt x="1143" y="245"/>
                  </a:lnTo>
                  <a:lnTo>
                    <a:pt x="1143" y="247"/>
                  </a:lnTo>
                  <a:lnTo>
                    <a:pt x="1143" y="249"/>
                  </a:lnTo>
                  <a:lnTo>
                    <a:pt x="1142" y="254"/>
                  </a:lnTo>
                  <a:lnTo>
                    <a:pt x="1142" y="257"/>
                  </a:lnTo>
                  <a:lnTo>
                    <a:pt x="1138" y="262"/>
                  </a:lnTo>
                  <a:lnTo>
                    <a:pt x="1133" y="266"/>
                  </a:lnTo>
                  <a:lnTo>
                    <a:pt x="1129" y="268"/>
                  </a:lnTo>
                  <a:lnTo>
                    <a:pt x="1124" y="271"/>
                  </a:lnTo>
                  <a:lnTo>
                    <a:pt x="1123" y="272"/>
                  </a:lnTo>
                  <a:lnTo>
                    <a:pt x="1117" y="274"/>
                  </a:lnTo>
                  <a:lnTo>
                    <a:pt x="1112" y="277"/>
                  </a:lnTo>
                  <a:lnTo>
                    <a:pt x="1108" y="278"/>
                  </a:lnTo>
                  <a:lnTo>
                    <a:pt x="1106" y="278"/>
                  </a:lnTo>
                  <a:lnTo>
                    <a:pt x="1102" y="279"/>
                  </a:lnTo>
                  <a:lnTo>
                    <a:pt x="1101" y="281"/>
                  </a:lnTo>
                  <a:lnTo>
                    <a:pt x="1096" y="282"/>
                  </a:lnTo>
                  <a:lnTo>
                    <a:pt x="1092" y="284"/>
                  </a:lnTo>
                  <a:lnTo>
                    <a:pt x="1089" y="286"/>
                  </a:lnTo>
                  <a:lnTo>
                    <a:pt x="1087" y="283"/>
                  </a:lnTo>
                  <a:lnTo>
                    <a:pt x="1089" y="278"/>
                  </a:lnTo>
                  <a:lnTo>
                    <a:pt x="1089" y="274"/>
                  </a:lnTo>
                  <a:lnTo>
                    <a:pt x="1090" y="262"/>
                  </a:lnTo>
                  <a:lnTo>
                    <a:pt x="1090" y="260"/>
                  </a:lnTo>
                  <a:lnTo>
                    <a:pt x="1090" y="257"/>
                  </a:lnTo>
                  <a:lnTo>
                    <a:pt x="1091" y="251"/>
                  </a:lnTo>
                  <a:lnTo>
                    <a:pt x="1091" y="243"/>
                  </a:lnTo>
                  <a:lnTo>
                    <a:pt x="1092" y="233"/>
                  </a:lnTo>
                  <a:lnTo>
                    <a:pt x="1092" y="230"/>
                  </a:lnTo>
                  <a:lnTo>
                    <a:pt x="1090" y="228"/>
                  </a:lnTo>
                  <a:lnTo>
                    <a:pt x="1085" y="224"/>
                  </a:lnTo>
                  <a:lnTo>
                    <a:pt x="1079" y="219"/>
                  </a:lnTo>
                  <a:lnTo>
                    <a:pt x="1073" y="214"/>
                  </a:lnTo>
                  <a:lnTo>
                    <a:pt x="1066" y="212"/>
                  </a:lnTo>
                  <a:lnTo>
                    <a:pt x="1065" y="212"/>
                  </a:lnTo>
                  <a:lnTo>
                    <a:pt x="1063" y="211"/>
                  </a:lnTo>
                  <a:lnTo>
                    <a:pt x="1059" y="212"/>
                  </a:lnTo>
                  <a:lnTo>
                    <a:pt x="1058" y="212"/>
                  </a:lnTo>
                  <a:lnTo>
                    <a:pt x="1058" y="213"/>
                  </a:lnTo>
                  <a:lnTo>
                    <a:pt x="1054" y="213"/>
                  </a:lnTo>
                  <a:lnTo>
                    <a:pt x="1052" y="215"/>
                  </a:lnTo>
                  <a:lnTo>
                    <a:pt x="1043" y="219"/>
                  </a:lnTo>
                  <a:lnTo>
                    <a:pt x="1039" y="220"/>
                  </a:lnTo>
                  <a:lnTo>
                    <a:pt x="1032" y="224"/>
                  </a:lnTo>
                  <a:lnTo>
                    <a:pt x="1030" y="225"/>
                  </a:lnTo>
                  <a:lnTo>
                    <a:pt x="1025" y="228"/>
                  </a:lnTo>
                  <a:lnTo>
                    <a:pt x="1019" y="230"/>
                  </a:lnTo>
                  <a:lnTo>
                    <a:pt x="1010" y="231"/>
                  </a:lnTo>
                  <a:lnTo>
                    <a:pt x="1009" y="231"/>
                  </a:lnTo>
                  <a:lnTo>
                    <a:pt x="1007" y="231"/>
                  </a:lnTo>
                  <a:lnTo>
                    <a:pt x="1005" y="231"/>
                  </a:lnTo>
                  <a:lnTo>
                    <a:pt x="1003" y="230"/>
                  </a:lnTo>
                  <a:lnTo>
                    <a:pt x="1000" y="229"/>
                  </a:lnTo>
                  <a:lnTo>
                    <a:pt x="999" y="227"/>
                  </a:lnTo>
                  <a:lnTo>
                    <a:pt x="998" y="225"/>
                  </a:lnTo>
                  <a:lnTo>
                    <a:pt x="996" y="224"/>
                  </a:lnTo>
                  <a:lnTo>
                    <a:pt x="996" y="223"/>
                  </a:lnTo>
                  <a:lnTo>
                    <a:pt x="995" y="217"/>
                  </a:lnTo>
                  <a:lnTo>
                    <a:pt x="994" y="209"/>
                  </a:lnTo>
                  <a:lnTo>
                    <a:pt x="991" y="206"/>
                  </a:lnTo>
                  <a:lnTo>
                    <a:pt x="990" y="204"/>
                  </a:lnTo>
                  <a:lnTo>
                    <a:pt x="982" y="199"/>
                  </a:lnTo>
                  <a:lnTo>
                    <a:pt x="977" y="198"/>
                  </a:lnTo>
                  <a:lnTo>
                    <a:pt x="972" y="197"/>
                  </a:lnTo>
                  <a:lnTo>
                    <a:pt x="966" y="196"/>
                  </a:lnTo>
                  <a:lnTo>
                    <a:pt x="963" y="196"/>
                  </a:lnTo>
                  <a:lnTo>
                    <a:pt x="962" y="196"/>
                  </a:lnTo>
                  <a:lnTo>
                    <a:pt x="961" y="196"/>
                  </a:lnTo>
                  <a:lnTo>
                    <a:pt x="957" y="196"/>
                  </a:lnTo>
                  <a:lnTo>
                    <a:pt x="953" y="196"/>
                  </a:lnTo>
                  <a:lnTo>
                    <a:pt x="939" y="196"/>
                  </a:lnTo>
                  <a:lnTo>
                    <a:pt x="936" y="196"/>
                  </a:lnTo>
                  <a:lnTo>
                    <a:pt x="931" y="196"/>
                  </a:lnTo>
                  <a:lnTo>
                    <a:pt x="920" y="196"/>
                  </a:lnTo>
                  <a:lnTo>
                    <a:pt x="913" y="196"/>
                  </a:lnTo>
                  <a:lnTo>
                    <a:pt x="909" y="196"/>
                  </a:lnTo>
                  <a:lnTo>
                    <a:pt x="907" y="193"/>
                  </a:lnTo>
                  <a:lnTo>
                    <a:pt x="905" y="193"/>
                  </a:lnTo>
                  <a:lnTo>
                    <a:pt x="899" y="191"/>
                  </a:lnTo>
                  <a:lnTo>
                    <a:pt x="892" y="188"/>
                  </a:lnTo>
                  <a:lnTo>
                    <a:pt x="886" y="186"/>
                  </a:lnTo>
                  <a:lnTo>
                    <a:pt x="882" y="183"/>
                  </a:lnTo>
                  <a:lnTo>
                    <a:pt x="878" y="180"/>
                  </a:lnTo>
                  <a:lnTo>
                    <a:pt x="873" y="175"/>
                  </a:lnTo>
                  <a:lnTo>
                    <a:pt x="866" y="169"/>
                  </a:lnTo>
                  <a:lnTo>
                    <a:pt x="857" y="161"/>
                  </a:lnTo>
                  <a:lnTo>
                    <a:pt x="852" y="158"/>
                  </a:lnTo>
                  <a:lnTo>
                    <a:pt x="850" y="156"/>
                  </a:lnTo>
                  <a:lnTo>
                    <a:pt x="843" y="149"/>
                  </a:lnTo>
                  <a:lnTo>
                    <a:pt x="839" y="147"/>
                  </a:lnTo>
                  <a:lnTo>
                    <a:pt x="834" y="143"/>
                  </a:lnTo>
                  <a:lnTo>
                    <a:pt x="829" y="140"/>
                  </a:lnTo>
                  <a:lnTo>
                    <a:pt x="824" y="137"/>
                  </a:lnTo>
                  <a:lnTo>
                    <a:pt x="818" y="134"/>
                  </a:lnTo>
                  <a:lnTo>
                    <a:pt x="816" y="133"/>
                  </a:lnTo>
                  <a:lnTo>
                    <a:pt x="811" y="131"/>
                  </a:lnTo>
                  <a:lnTo>
                    <a:pt x="807" y="131"/>
                  </a:lnTo>
                  <a:lnTo>
                    <a:pt x="802" y="131"/>
                  </a:lnTo>
                  <a:lnTo>
                    <a:pt x="801" y="131"/>
                  </a:lnTo>
                  <a:lnTo>
                    <a:pt x="795" y="129"/>
                  </a:lnTo>
                  <a:lnTo>
                    <a:pt x="790" y="129"/>
                  </a:lnTo>
                  <a:lnTo>
                    <a:pt x="786" y="128"/>
                  </a:lnTo>
                  <a:lnTo>
                    <a:pt x="781" y="129"/>
                  </a:lnTo>
                  <a:lnTo>
                    <a:pt x="777" y="129"/>
                  </a:lnTo>
                  <a:lnTo>
                    <a:pt x="770" y="131"/>
                  </a:lnTo>
                  <a:lnTo>
                    <a:pt x="768" y="131"/>
                  </a:lnTo>
                  <a:lnTo>
                    <a:pt x="764" y="132"/>
                  </a:lnTo>
                  <a:lnTo>
                    <a:pt x="761" y="132"/>
                  </a:lnTo>
                  <a:lnTo>
                    <a:pt x="760" y="133"/>
                  </a:lnTo>
                  <a:lnTo>
                    <a:pt x="759" y="133"/>
                  </a:lnTo>
                  <a:lnTo>
                    <a:pt x="758" y="134"/>
                  </a:lnTo>
                  <a:lnTo>
                    <a:pt x="756" y="134"/>
                  </a:lnTo>
                  <a:lnTo>
                    <a:pt x="755" y="134"/>
                  </a:lnTo>
                  <a:lnTo>
                    <a:pt x="749" y="137"/>
                  </a:lnTo>
                  <a:lnTo>
                    <a:pt x="747" y="138"/>
                  </a:lnTo>
                  <a:lnTo>
                    <a:pt x="743" y="139"/>
                  </a:lnTo>
                  <a:lnTo>
                    <a:pt x="741" y="140"/>
                  </a:lnTo>
                  <a:lnTo>
                    <a:pt x="733" y="142"/>
                  </a:lnTo>
                  <a:lnTo>
                    <a:pt x="726" y="143"/>
                  </a:lnTo>
                  <a:lnTo>
                    <a:pt x="720" y="144"/>
                  </a:lnTo>
                  <a:lnTo>
                    <a:pt x="718" y="144"/>
                  </a:lnTo>
                  <a:lnTo>
                    <a:pt x="711" y="144"/>
                  </a:lnTo>
                  <a:lnTo>
                    <a:pt x="704" y="143"/>
                  </a:lnTo>
                  <a:lnTo>
                    <a:pt x="701" y="143"/>
                  </a:lnTo>
                  <a:lnTo>
                    <a:pt x="699" y="142"/>
                  </a:lnTo>
                  <a:lnTo>
                    <a:pt x="697" y="142"/>
                  </a:lnTo>
                  <a:lnTo>
                    <a:pt x="695" y="142"/>
                  </a:lnTo>
                  <a:lnTo>
                    <a:pt x="691" y="140"/>
                  </a:lnTo>
                  <a:lnTo>
                    <a:pt x="685" y="139"/>
                  </a:lnTo>
                  <a:lnTo>
                    <a:pt x="678" y="137"/>
                  </a:lnTo>
                  <a:lnTo>
                    <a:pt x="673" y="134"/>
                  </a:lnTo>
                  <a:lnTo>
                    <a:pt x="670" y="134"/>
                  </a:lnTo>
                  <a:lnTo>
                    <a:pt x="665" y="132"/>
                  </a:lnTo>
                  <a:lnTo>
                    <a:pt x="658" y="132"/>
                  </a:lnTo>
                  <a:lnTo>
                    <a:pt x="651" y="131"/>
                  </a:lnTo>
                  <a:lnTo>
                    <a:pt x="646" y="131"/>
                  </a:lnTo>
                  <a:lnTo>
                    <a:pt x="641" y="131"/>
                  </a:lnTo>
                  <a:lnTo>
                    <a:pt x="635" y="131"/>
                  </a:lnTo>
                  <a:lnTo>
                    <a:pt x="633" y="131"/>
                  </a:lnTo>
                  <a:lnTo>
                    <a:pt x="626" y="131"/>
                  </a:lnTo>
                  <a:lnTo>
                    <a:pt x="617" y="131"/>
                  </a:lnTo>
                  <a:lnTo>
                    <a:pt x="610" y="131"/>
                  </a:lnTo>
                  <a:lnTo>
                    <a:pt x="601" y="131"/>
                  </a:lnTo>
                  <a:lnTo>
                    <a:pt x="594" y="131"/>
                  </a:lnTo>
                  <a:lnTo>
                    <a:pt x="590" y="131"/>
                  </a:lnTo>
                  <a:lnTo>
                    <a:pt x="582" y="131"/>
                  </a:lnTo>
                  <a:lnTo>
                    <a:pt x="573" y="132"/>
                  </a:lnTo>
                  <a:lnTo>
                    <a:pt x="571" y="132"/>
                  </a:lnTo>
                  <a:lnTo>
                    <a:pt x="565" y="132"/>
                  </a:lnTo>
                  <a:lnTo>
                    <a:pt x="563" y="133"/>
                  </a:lnTo>
                  <a:lnTo>
                    <a:pt x="560" y="134"/>
                  </a:lnTo>
                  <a:lnTo>
                    <a:pt x="556" y="137"/>
                  </a:lnTo>
                  <a:lnTo>
                    <a:pt x="550" y="142"/>
                  </a:lnTo>
                  <a:lnTo>
                    <a:pt x="544" y="145"/>
                  </a:lnTo>
                  <a:lnTo>
                    <a:pt x="542" y="145"/>
                  </a:lnTo>
                  <a:lnTo>
                    <a:pt x="540" y="148"/>
                  </a:lnTo>
                  <a:lnTo>
                    <a:pt x="535" y="150"/>
                  </a:lnTo>
                  <a:lnTo>
                    <a:pt x="531" y="153"/>
                  </a:lnTo>
                  <a:lnTo>
                    <a:pt x="529" y="154"/>
                  </a:lnTo>
                  <a:lnTo>
                    <a:pt x="528" y="154"/>
                  </a:lnTo>
                  <a:lnTo>
                    <a:pt x="523" y="153"/>
                  </a:lnTo>
                  <a:lnTo>
                    <a:pt x="522" y="151"/>
                  </a:lnTo>
                  <a:lnTo>
                    <a:pt x="520" y="151"/>
                  </a:lnTo>
                  <a:lnTo>
                    <a:pt x="519" y="151"/>
                  </a:lnTo>
                  <a:lnTo>
                    <a:pt x="515" y="150"/>
                  </a:lnTo>
                  <a:lnTo>
                    <a:pt x="510" y="149"/>
                  </a:lnTo>
                  <a:lnTo>
                    <a:pt x="503" y="149"/>
                  </a:lnTo>
                  <a:lnTo>
                    <a:pt x="496" y="149"/>
                  </a:lnTo>
                  <a:lnTo>
                    <a:pt x="492" y="149"/>
                  </a:lnTo>
                  <a:lnTo>
                    <a:pt x="491" y="149"/>
                  </a:lnTo>
                  <a:lnTo>
                    <a:pt x="490" y="149"/>
                  </a:lnTo>
                  <a:lnTo>
                    <a:pt x="490" y="150"/>
                  </a:lnTo>
                  <a:lnTo>
                    <a:pt x="488" y="150"/>
                  </a:lnTo>
                  <a:lnTo>
                    <a:pt x="487" y="150"/>
                  </a:lnTo>
                  <a:lnTo>
                    <a:pt x="486" y="150"/>
                  </a:lnTo>
                  <a:lnTo>
                    <a:pt x="485" y="153"/>
                  </a:lnTo>
                  <a:lnTo>
                    <a:pt x="483" y="154"/>
                  </a:lnTo>
                  <a:lnTo>
                    <a:pt x="483" y="155"/>
                  </a:lnTo>
                  <a:lnTo>
                    <a:pt x="483" y="156"/>
                  </a:lnTo>
                  <a:lnTo>
                    <a:pt x="483" y="158"/>
                  </a:lnTo>
                  <a:lnTo>
                    <a:pt x="482" y="160"/>
                  </a:lnTo>
                  <a:lnTo>
                    <a:pt x="482" y="163"/>
                  </a:lnTo>
                  <a:lnTo>
                    <a:pt x="480" y="172"/>
                  </a:lnTo>
                  <a:lnTo>
                    <a:pt x="478" y="185"/>
                  </a:lnTo>
                  <a:lnTo>
                    <a:pt x="476" y="190"/>
                  </a:lnTo>
                  <a:lnTo>
                    <a:pt x="475" y="190"/>
                  </a:lnTo>
                  <a:lnTo>
                    <a:pt x="474" y="192"/>
                  </a:lnTo>
                  <a:lnTo>
                    <a:pt x="472" y="192"/>
                  </a:lnTo>
                  <a:lnTo>
                    <a:pt x="470" y="195"/>
                  </a:lnTo>
                  <a:lnTo>
                    <a:pt x="470" y="196"/>
                  </a:lnTo>
                  <a:lnTo>
                    <a:pt x="469" y="197"/>
                  </a:lnTo>
                  <a:lnTo>
                    <a:pt x="466" y="198"/>
                  </a:lnTo>
                  <a:lnTo>
                    <a:pt x="465" y="199"/>
                  </a:lnTo>
                  <a:lnTo>
                    <a:pt x="465" y="201"/>
                  </a:lnTo>
                  <a:lnTo>
                    <a:pt x="466" y="201"/>
                  </a:lnTo>
                  <a:lnTo>
                    <a:pt x="466" y="202"/>
                  </a:lnTo>
                  <a:lnTo>
                    <a:pt x="467" y="202"/>
                  </a:lnTo>
                  <a:lnTo>
                    <a:pt x="465" y="204"/>
                  </a:lnTo>
                  <a:lnTo>
                    <a:pt x="464" y="204"/>
                  </a:lnTo>
                  <a:lnTo>
                    <a:pt x="462" y="204"/>
                  </a:lnTo>
                  <a:lnTo>
                    <a:pt x="462" y="204"/>
                  </a:lnTo>
                  <a:lnTo>
                    <a:pt x="461" y="204"/>
                  </a:lnTo>
                  <a:lnTo>
                    <a:pt x="459" y="207"/>
                  </a:lnTo>
                  <a:lnTo>
                    <a:pt x="456" y="208"/>
                  </a:lnTo>
                  <a:lnTo>
                    <a:pt x="455" y="208"/>
                  </a:lnTo>
                  <a:lnTo>
                    <a:pt x="451" y="207"/>
                  </a:lnTo>
                  <a:lnTo>
                    <a:pt x="450" y="207"/>
                  </a:lnTo>
                  <a:lnTo>
                    <a:pt x="449" y="207"/>
                  </a:lnTo>
                  <a:lnTo>
                    <a:pt x="445" y="208"/>
                  </a:lnTo>
                  <a:lnTo>
                    <a:pt x="444" y="208"/>
                  </a:lnTo>
                  <a:lnTo>
                    <a:pt x="444" y="212"/>
                  </a:lnTo>
                  <a:lnTo>
                    <a:pt x="442" y="213"/>
                  </a:lnTo>
                  <a:lnTo>
                    <a:pt x="442" y="214"/>
                  </a:lnTo>
                  <a:lnTo>
                    <a:pt x="442" y="215"/>
                  </a:lnTo>
                  <a:lnTo>
                    <a:pt x="440" y="215"/>
                  </a:lnTo>
                  <a:lnTo>
                    <a:pt x="439" y="215"/>
                  </a:lnTo>
                  <a:lnTo>
                    <a:pt x="438" y="215"/>
                  </a:lnTo>
                  <a:lnTo>
                    <a:pt x="437" y="217"/>
                  </a:lnTo>
                  <a:lnTo>
                    <a:pt x="434" y="217"/>
                  </a:lnTo>
                  <a:lnTo>
                    <a:pt x="433" y="218"/>
                  </a:lnTo>
                  <a:lnTo>
                    <a:pt x="432" y="219"/>
                  </a:lnTo>
                  <a:lnTo>
                    <a:pt x="431" y="220"/>
                  </a:lnTo>
                  <a:lnTo>
                    <a:pt x="431" y="222"/>
                  </a:lnTo>
                  <a:lnTo>
                    <a:pt x="428" y="224"/>
                  </a:lnTo>
                  <a:lnTo>
                    <a:pt x="429" y="225"/>
                  </a:lnTo>
                  <a:lnTo>
                    <a:pt x="429" y="227"/>
                  </a:lnTo>
                  <a:lnTo>
                    <a:pt x="432" y="228"/>
                  </a:lnTo>
                  <a:lnTo>
                    <a:pt x="432" y="230"/>
                  </a:lnTo>
                  <a:lnTo>
                    <a:pt x="432" y="233"/>
                  </a:lnTo>
                  <a:lnTo>
                    <a:pt x="431" y="234"/>
                  </a:lnTo>
                  <a:lnTo>
                    <a:pt x="429" y="234"/>
                  </a:lnTo>
                  <a:lnTo>
                    <a:pt x="429" y="235"/>
                  </a:lnTo>
                  <a:lnTo>
                    <a:pt x="431" y="236"/>
                  </a:lnTo>
                  <a:lnTo>
                    <a:pt x="431" y="238"/>
                  </a:lnTo>
                  <a:lnTo>
                    <a:pt x="429" y="239"/>
                  </a:lnTo>
                  <a:lnTo>
                    <a:pt x="426" y="243"/>
                  </a:lnTo>
                  <a:lnTo>
                    <a:pt x="423" y="245"/>
                  </a:lnTo>
                  <a:lnTo>
                    <a:pt x="422" y="245"/>
                  </a:lnTo>
                  <a:lnTo>
                    <a:pt x="421" y="246"/>
                  </a:lnTo>
                  <a:lnTo>
                    <a:pt x="421" y="247"/>
                  </a:lnTo>
                  <a:lnTo>
                    <a:pt x="416" y="245"/>
                  </a:lnTo>
                  <a:lnTo>
                    <a:pt x="415" y="245"/>
                  </a:lnTo>
                  <a:lnTo>
                    <a:pt x="413" y="244"/>
                  </a:lnTo>
                  <a:lnTo>
                    <a:pt x="412" y="244"/>
                  </a:lnTo>
                  <a:lnTo>
                    <a:pt x="408" y="249"/>
                  </a:lnTo>
                  <a:lnTo>
                    <a:pt x="405" y="251"/>
                  </a:lnTo>
                  <a:lnTo>
                    <a:pt x="405" y="254"/>
                  </a:lnTo>
                  <a:lnTo>
                    <a:pt x="405" y="255"/>
                  </a:lnTo>
                  <a:lnTo>
                    <a:pt x="405" y="256"/>
                  </a:lnTo>
                  <a:lnTo>
                    <a:pt x="405" y="258"/>
                  </a:lnTo>
                  <a:lnTo>
                    <a:pt x="403" y="262"/>
                  </a:lnTo>
                  <a:lnTo>
                    <a:pt x="403" y="263"/>
                  </a:lnTo>
                  <a:lnTo>
                    <a:pt x="402" y="266"/>
                  </a:lnTo>
                  <a:lnTo>
                    <a:pt x="402" y="267"/>
                  </a:lnTo>
                  <a:lnTo>
                    <a:pt x="401" y="268"/>
                  </a:lnTo>
                  <a:lnTo>
                    <a:pt x="397" y="270"/>
                  </a:lnTo>
                  <a:lnTo>
                    <a:pt x="396" y="270"/>
                  </a:lnTo>
                  <a:lnTo>
                    <a:pt x="395" y="270"/>
                  </a:lnTo>
                  <a:lnTo>
                    <a:pt x="392" y="272"/>
                  </a:lnTo>
                  <a:lnTo>
                    <a:pt x="391" y="273"/>
                  </a:lnTo>
                  <a:lnTo>
                    <a:pt x="391" y="274"/>
                  </a:lnTo>
                  <a:lnTo>
                    <a:pt x="390" y="276"/>
                  </a:lnTo>
                  <a:lnTo>
                    <a:pt x="389" y="277"/>
                  </a:lnTo>
                  <a:lnTo>
                    <a:pt x="387" y="278"/>
                  </a:lnTo>
                  <a:lnTo>
                    <a:pt x="385" y="279"/>
                  </a:lnTo>
                  <a:lnTo>
                    <a:pt x="384" y="281"/>
                  </a:lnTo>
                  <a:lnTo>
                    <a:pt x="384" y="283"/>
                  </a:lnTo>
                  <a:lnTo>
                    <a:pt x="385" y="286"/>
                  </a:lnTo>
                  <a:lnTo>
                    <a:pt x="385" y="288"/>
                  </a:lnTo>
                  <a:lnTo>
                    <a:pt x="385" y="289"/>
                  </a:lnTo>
                  <a:lnTo>
                    <a:pt x="385" y="292"/>
                  </a:lnTo>
                  <a:lnTo>
                    <a:pt x="385" y="295"/>
                  </a:lnTo>
                  <a:lnTo>
                    <a:pt x="385" y="297"/>
                  </a:lnTo>
                  <a:lnTo>
                    <a:pt x="385" y="298"/>
                  </a:lnTo>
                  <a:lnTo>
                    <a:pt x="384" y="299"/>
                  </a:lnTo>
                  <a:lnTo>
                    <a:pt x="384" y="302"/>
                  </a:lnTo>
                  <a:lnTo>
                    <a:pt x="384" y="305"/>
                  </a:lnTo>
                  <a:lnTo>
                    <a:pt x="384" y="306"/>
                  </a:lnTo>
                  <a:lnTo>
                    <a:pt x="384" y="308"/>
                  </a:lnTo>
                  <a:lnTo>
                    <a:pt x="384" y="309"/>
                  </a:lnTo>
                  <a:lnTo>
                    <a:pt x="384" y="310"/>
                  </a:lnTo>
                  <a:lnTo>
                    <a:pt x="384" y="314"/>
                  </a:lnTo>
                  <a:lnTo>
                    <a:pt x="384" y="315"/>
                  </a:lnTo>
                  <a:lnTo>
                    <a:pt x="384" y="316"/>
                  </a:lnTo>
                  <a:lnTo>
                    <a:pt x="384" y="318"/>
                  </a:lnTo>
                  <a:lnTo>
                    <a:pt x="384" y="320"/>
                  </a:lnTo>
                  <a:lnTo>
                    <a:pt x="384" y="325"/>
                  </a:lnTo>
                  <a:lnTo>
                    <a:pt x="383" y="325"/>
                  </a:lnTo>
                  <a:lnTo>
                    <a:pt x="381" y="329"/>
                  </a:lnTo>
                  <a:lnTo>
                    <a:pt x="381" y="331"/>
                  </a:lnTo>
                  <a:lnTo>
                    <a:pt x="383" y="332"/>
                  </a:lnTo>
                  <a:lnTo>
                    <a:pt x="384" y="334"/>
                  </a:lnTo>
                  <a:lnTo>
                    <a:pt x="387" y="335"/>
                  </a:lnTo>
                  <a:lnTo>
                    <a:pt x="389" y="336"/>
                  </a:lnTo>
                  <a:lnTo>
                    <a:pt x="390" y="337"/>
                  </a:lnTo>
                  <a:lnTo>
                    <a:pt x="390" y="338"/>
                  </a:lnTo>
                  <a:lnTo>
                    <a:pt x="391" y="340"/>
                  </a:lnTo>
                  <a:lnTo>
                    <a:pt x="391" y="342"/>
                  </a:lnTo>
                  <a:lnTo>
                    <a:pt x="390" y="342"/>
                  </a:lnTo>
                  <a:lnTo>
                    <a:pt x="390" y="345"/>
                  </a:lnTo>
                  <a:lnTo>
                    <a:pt x="389" y="346"/>
                  </a:lnTo>
                  <a:lnTo>
                    <a:pt x="387" y="343"/>
                  </a:lnTo>
                  <a:lnTo>
                    <a:pt x="387" y="345"/>
                  </a:lnTo>
                  <a:lnTo>
                    <a:pt x="386" y="345"/>
                  </a:lnTo>
                  <a:lnTo>
                    <a:pt x="385" y="347"/>
                  </a:lnTo>
                  <a:lnTo>
                    <a:pt x="385" y="348"/>
                  </a:lnTo>
                  <a:lnTo>
                    <a:pt x="326" y="357"/>
                  </a:lnTo>
                  <a:lnTo>
                    <a:pt x="323" y="357"/>
                  </a:lnTo>
                  <a:lnTo>
                    <a:pt x="323" y="357"/>
                  </a:lnTo>
                  <a:lnTo>
                    <a:pt x="303" y="361"/>
                  </a:lnTo>
                  <a:lnTo>
                    <a:pt x="303" y="359"/>
                  </a:lnTo>
                  <a:lnTo>
                    <a:pt x="303" y="358"/>
                  </a:lnTo>
                  <a:lnTo>
                    <a:pt x="301" y="356"/>
                  </a:lnTo>
                  <a:lnTo>
                    <a:pt x="300" y="356"/>
                  </a:lnTo>
                  <a:lnTo>
                    <a:pt x="300" y="357"/>
                  </a:lnTo>
                  <a:lnTo>
                    <a:pt x="299" y="357"/>
                  </a:lnTo>
                  <a:lnTo>
                    <a:pt x="295" y="359"/>
                  </a:lnTo>
                  <a:lnTo>
                    <a:pt x="293" y="362"/>
                  </a:lnTo>
                  <a:lnTo>
                    <a:pt x="293" y="362"/>
                  </a:lnTo>
                  <a:lnTo>
                    <a:pt x="274" y="364"/>
                  </a:lnTo>
                  <a:lnTo>
                    <a:pt x="273" y="363"/>
                  </a:lnTo>
                  <a:lnTo>
                    <a:pt x="272" y="361"/>
                  </a:lnTo>
                  <a:lnTo>
                    <a:pt x="272" y="357"/>
                  </a:lnTo>
                  <a:lnTo>
                    <a:pt x="269" y="357"/>
                  </a:lnTo>
                  <a:lnTo>
                    <a:pt x="267" y="359"/>
                  </a:lnTo>
                  <a:lnTo>
                    <a:pt x="266" y="359"/>
                  </a:lnTo>
                  <a:lnTo>
                    <a:pt x="263" y="361"/>
                  </a:lnTo>
                  <a:lnTo>
                    <a:pt x="262" y="361"/>
                  </a:lnTo>
                  <a:lnTo>
                    <a:pt x="261" y="362"/>
                  </a:lnTo>
                  <a:lnTo>
                    <a:pt x="260" y="362"/>
                  </a:lnTo>
                  <a:lnTo>
                    <a:pt x="258" y="364"/>
                  </a:lnTo>
                  <a:lnTo>
                    <a:pt x="256" y="364"/>
                  </a:lnTo>
                  <a:lnTo>
                    <a:pt x="255" y="363"/>
                  </a:lnTo>
                  <a:lnTo>
                    <a:pt x="253" y="359"/>
                  </a:lnTo>
                  <a:lnTo>
                    <a:pt x="252" y="357"/>
                  </a:lnTo>
                  <a:lnTo>
                    <a:pt x="250" y="356"/>
                  </a:lnTo>
                  <a:lnTo>
                    <a:pt x="246" y="359"/>
                  </a:lnTo>
                  <a:lnTo>
                    <a:pt x="245" y="359"/>
                  </a:lnTo>
                  <a:lnTo>
                    <a:pt x="242" y="361"/>
                  </a:lnTo>
                  <a:lnTo>
                    <a:pt x="240" y="362"/>
                  </a:lnTo>
                  <a:lnTo>
                    <a:pt x="239" y="362"/>
                  </a:lnTo>
                  <a:lnTo>
                    <a:pt x="236" y="363"/>
                  </a:lnTo>
                  <a:lnTo>
                    <a:pt x="235" y="364"/>
                  </a:lnTo>
                  <a:lnTo>
                    <a:pt x="234" y="364"/>
                  </a:lnTo>
                  <a:lnTo>
                    <a:pt x="231" y="367"/>
                  </a:lnTo>
                  <a:lnTo>
                    <a:pt x="230" y="367"/>
                  </a:lnTo>
                  <a:lnTo>
                    <a:pt x="226" y="368"/>
                  </a:lnTo>
                  <a:lnTo>
                    <a:pt x="224" y="370"/>
                  </a:lnTo>
                  <a:lnTo>
                    <a:pt x="221" y="369"/>
                  </a:lnTo>
                  <a:lnTo>
                    <a:pt x="219" y="368"/>
                  </a:lnTo>
                  <a:lnTo>
                    <a:pt x="218" y="367"/>
                  </a:lnTo>
                  <a:lnTo>
                    <a:pt x="218" y="366"/>
                  </a:lnTo>
                  <a:lnTo>
                    <a:pt x="218" y="364"/>
                  </a:lnTo>
                  <a:lnTo>
                    <a:pt x="219" y="364"/>
                  </a:lnTo>
                  <a:lnTo>
                    <a:pt x="220" y="364"/>
                  </a:lnTo>
                  <a:lnTo>
                    <a:pt x="223" y="363"/>
                  </a:lnTo>
                  <a:lnTo>
                    <a:pt x="220" y="362"/>
                  </a:lnTo>
                  <a:lnTo>
                    <a:pt x="220" y="361"/>
                  </a:lnTo>
                  <a:lnTo>
                    <a:pt x="219" y="359"/>
                  </a:lnTo>
                  <a:lnTo>
                    <a:pt x="218" y="359"/>
                  </a:lnTo>
                  <a:lnTo>
                    <a:pt x="216" y="358"/>
                  </a:lnTo>
                  <a:lnTo>
                    <a:pt x="216" y="357"/>
                  </a:lnTo>
                  <a:lnTo>
                    <a:pt x="215" y="356"/>
                  </a:lnTo>
                  <a:lnTo>
                    <a:pt x="216" y="356"/>
                  </a:lnTo>
                  <a:lnTo>
                    <a:pt x="218" y="354"/>
                  </a:lnTo>
                  <a:lnTo>
                    <a:pt x="219" y="353"/>
                  </a:lnTo>
                  <a:lnTo>
                    <a:pt x="220" y="350"/>
                  </a:lnTo>
                  <a:lnTo>
                    <a:pt x="223" y="347"/>
                  </a:lnTo>
                  <a:lnTo>
                    <a:pt x="224" y="346"/>
                  </a:lnTo>
                  <a:lnTo>
                    <a:pt x="225" y="345"/>
                  </a:lnTo>
                  <a:lnTo>
                    <a:pt x="230" y="340"/>
                  </a:lnTo>
                  <a:lnTo>
                    <a:pt x="231" y="340"/>
                  </a:lnTo>
                  <a:lnTo>
                    <a:pt x="234" y="338"/>
                  </a:lnTo>
                  <a:lnTo>
                    <a:pt x="234" y="337"/>
                  </a:lnTo>
                  <a:lnTo>
                    <a:pt x="235" y="337"/>
                  </a:lnTo>
                  <a:lnTo>
                    <a:pt x="237" y="337"/>
                  </a:lnTo>
                  <a:lnTo>
                    <a:pt x="241" y="335"/>
                  </a:lnTo>
                  <a:lnTo>
                    <a:pt x="244" y="334"/>
                  </a:lnTo>
                  <a:lnTo>
                    <a:pt x="245" y="332"/>
                  </a:lnTo>
                  <a:lnTo>
                    <a:pt x="248" y="331"/>
                  </a:lnTo>
                  <a:lnTo>
                    <a:pt x="251" y="332"/>
                  </a:lnTo>
                  <a:lnTo>
                    <a:pt x="253" y="332"/>
                  </a:lnTo>
                  <a:lnTo>
                    <a:pt x="255" y="332"/>
                  </a:lnTo>
                  <a:lnTo>
                    <a:pt x="256" y="331"/>
                  </a:lnTo>
                  <a:lnTo>
                    <a:pt x="257" y="330"/>
                  </a:lnTo>
                  <a:lnTo>
                    <a:pt x="260" y="329"/>
                  </a:lnTo>
                  <a:lnTo>
                    <a:pt x="260" y="327"/>
                  </a:lnTo>
                  <a:lnTo>
                    <a:pt x="258" y="325"/>
                  </a:lnTo>
                  <a:lnTo>
                    <a:pt x="256" y="325"/>
                  </a:lnTo>
                  <a:lnTo>
                    <a:pt x="253" y="324"/>
                  </a:lnTo>
                  <a:lnTo>
                    <a:pt x="250" y="322"/>
                  </a:lnTo>
                  <a:lnTo>
                    <a:pt x="247" y="322"/>
                  </a:lnTo>
                  <a:lnTo>
                    <a:pt x="247" y="321"/>
                  </a:lnTo>
                  <a:lnTo>
                    <a:pt x="241" y="321"/>
                  </a:lnTo>
                  <a:lnTo>
                    <a:pt x="234" y="319"/>
                  </a:lnTo>
                  <a:lnTo>
                    <a:pt x="231" y="319"/>
                  </a:lnTo>
                  <a:lnTo>
                    <a:pt x="225" y="318"/>
                  </a:lnTo>
                  <a:lnTo>
                    <a:pt x="221" y="316"/>
                  </a:lnTo>
                  <a:lnTo>
                    <a:pt x="219" y="316"/>
                  </a:lnTo>
                  <a:lnTo>
                    <a:pt x="215" y="315"/>
                  </a:lnTo>
                  <a:lnTo>
                    <a:pt x="213" y="314"/>
                  </a:lnTo>
                  <a:lnTo>
                    <a:pt x="213" y="313"/>
                  </a:lnTo>
                  <a:lnTo>
                    <a:pt x="214" y="308"/>
                  </a:lnTo>
                  <a:lnTo>
                    <a:pt x="213" y="308"/>
                  </a:lnTo>
                  <a:lnTo>
                    <a:pt x="213" y="306"/>
                  </a:lnTo>
                  <a:lnTo>
                    <a:pt x="213" y="305"/>
                  </a:lnTo>
                  <a:lnTo>
                    <a:pt x="214" y="302"/>
                  </a:lnTo>
                  <a:lnTo>
                    <a:pt x="214" y="300"/>
                  </a:lnTo>
                  <a:lnTo>
                    <a:pt x="210" y="299"/>
                  </a:lnTo>
                  <a:lnTo>
                    <a:pt x="205" y="299"/>
                  </a:lnTo>
                  <a:lnTo>
                    <a:pt x="204" y="299"/>
                  </a:lnTo>
                  <a:lnTo>
                    <a:pt x="199" y="298"/>
                  </a:lnTo>
                  <a:lnTo>
                    <a:pt x="198" y="298"/>
                  </a:lnTo>
                  <a:lnTo>
                    <a:pt x="197" y="298"/>
                  </a:lnTo>
                  <a:lnTo>
                    <a:pt x="196" y="298"/>
                  </a:lnTo>
                  <a:lnTo>
                    <a:pt x="194" y="299"/>
                  </a:lnTo>
                  <a:lnTo>
                    <a:pt x="194" y="302"/>
                  </a:lnTo>
                  <a:lnTo>
                    <a:pt x="194" y="308"/>
                  </a:lnTo>
                  <a:lnTo>
                    <a:pt x="193" y="308"/>
                  </a:lnTo>
                  <a:lnTo>
                    <a:pt x="192" y="308"/>
                  </a:lnTo>
                  <a:lnTo>
                    <a:pt x="187" y="308"/>
                  </a:lnTo>
                  <a:lnTo>
                    <a:pt x="180" y="305"/>
                  </a:lnTo>
                  <a:lnTo>
                    <a:pt x="178" y="305"/>
                  </a:lnTo>
                  <a:lnTo>
                    <a:pt x="172" y="303"/>
                  </a:lnTo>
                  <a:lnTo>
                    <a:pt x="167" y="300"/>
                  </a:lnTo>
                  <a:lnTo>
                    <a:pt x="166" y="300"/>
                  </a:lnTo>
                  <a:lnTo>
                    <a:pt x="162" y="299"/>
                  </a:lnTo>
                  <a:lnTo>
                    <a:pt x="162" y="300"/>
                  </a:lnTo>
                  <a:lnTo>
                    <a:pt x="160" y="304"/>
                  </a:lnTo>
                  <a:lnTo>
                    <a:pt x="159" y="308"/>
                  </a:lnTo>
                  <a:lnTo>
                    <a:pt x="159" y="308"/>
                  </a:lnTo>
                  <a:lnTo>
                    <a:pt x="157" y="311"/>
                  </a:lnTo>
                  <a:lnTo>
                    <a:pt x="155" y="314"/>
                  </a:lnTo>
                  <a:lnTo>
                    <a:pt x="155" y="315"/>
                  </a:lnTo>
                  <a:lnTo>
                    <a:pt x="152" y="319"/>
                  </a:lnTo>
                  <a:lnTo>
                    <a:pt x="151" y="320"/>
                  </a:lnTo>
                  <a:lnTo>
                    <a:pt x="150" y="321"/>
                  </a:lnTo>
                  <a:lnTo>
                    <a:pt x="149" y="324"/>
                  </a:lnTo>
                  <a:lnTo>
                    <a:pt x="148" y="324"/>
                  </a:lnTo>
                  <a:lnTo>
                    <a:pt x="145" y="324"/>
                  </a:lnTo>
                  <a:lnTo>
                    <a:pt x="144" y="324"/>
                  </a:lnTo>
                  <a:lnTo>
                    <a:pt x="141" y="324"/>
                  </a:lnTo>
                  <a:lnTo>
                    <a:pt x="140" y="324"/>
                  </a:lnTo>
                  <a:lnTo>
                    <a:pt x="136" y="325"/>
                  </a:lnTo>
                  <a:lnTo>
                    <a:pt x="134" y="325"/>
                  </a:lnTo>
                  <a:lnTo>
                    <a:pt x="133" y="327"/>
                  </a:lnTo>
                  <a:lnTo>
                    <a:pt x="133" y="330"/>
                  </a:lnTo>
                  <a:lnTo>
                    <a:pt x="133" y="332"/>
                  </a:lnTo>
                  <a:lnTo>
                    <a:pt x="133" y="335"/>
                  </a:lnTo>
                  <a:lnTo>
                    <a:pt x="132" y="335"/>
                  </a:lnTo>
                  <a:lnTo>
                    <a:pt x="130" y="336"/>
                  </a:lnTo>
                  <a:lnTo>
                    <a:pt x="130" y="337"/>
                  </a:lnTo>
                  <a:lnTo>
                    <a:pt x="132" y="340"/>
                  </a:lnTo>
                  <a:lnTo>
                    <a:pt x="132" y="341"/>
                  </a:lnTo>
                  <a:lnTo>
                    <a:pt x="130" y="342"/>
                  </a:lnTo>
                  <a:lnTo>
                    <a:pt x="129" y="342"/>
                  </a:lnTo>
                  <a:lnTo>
                    <a:pt x="128" y="342"/>
                  </a:lnTo>
                  <a:lnTo>
                    <a:pt x="124" y="343"/>
                  </a:lnTo>
                  <a:lnTo>
                    <a:pt x="121" y="343"/>
                  </a:lnTo>
                  <a:lnTo>
                    <a:pt x="119" y="345"/>
                  </a:lnTo>
                  <a:lnTo>
                    <a:pt x="119" y="347"/>
                  </a:lnTo>
                  <a:lnTo>
                    <a:pt x="121" y="348"/>
                  </a:lnTo>
                  <a:lnTo>
                    <a:pt x="121" y="351"/>
                  </a:lnTo>
                  <a:lnTo>
                    <a:pt x="122" y="353"/>
                  </a:lnTo>
                  <a:lnTo>
                    <a:pt x="122" y="354"/>
                  </a:lnTo>
                  <a:lnTo>
                    <a:pt x="121" y="354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6" y="354"/>
                  </a:lnTo>
                  <a:lnTo>
                    <a:pt x="114" y="354"/>
                  </a:lnTo>
                  <a:lnTo>
                    <a:pt x="113" y="354"/>
                  </a:lnTo>
                  <a:lnTo>
                    <a:pt x="113" y="350"/>
                  </a:lnTo>
                  <a:lnTo>
                    <a:pt x="111" y="350"/>
                  </a:lnTo>
                  <a:lnTo>
                    <a:pt x="112" y="351"/>
                  </a:lnTo>
                  <a:lnTo>
                    <a:pt x="112" y="356"/>
                  </a:lnTo>
                  <a:lnTo>
                    <a:pt x="111" y="356"/>
                  </a:lnTo>
                  <a:lnTo>
                    <a:pt x="106" y="356"/>
                  </a:lnTo>
                  <a:lnTo>
                    <a:pt x="101" y="357"/>
                  </a:lnTo>
                  <a:lnTo>
                    <a:pt x="100" y="357"/>
                  </a:lnTo>
                  <a:lnTo>
                    <a:pt x="98" y="357"/>
                  </a:lnTo>
                  <a:lnTo>
                    <a:pt x="96" y="357"/>
                  </a:lnTo>
                  <a:lnTo>
                    <a:pt x="96" y="358"/>
                  </a:lnTo>
                  <a:lnTo>
                    <a:pt x="96" y="361"/>
                  </a:lnTo>
                  <a:lnTo>
                    <a:pt x="96" y="362"/>
                  </a:lnTo>
                  <a:lnTo>
                    <a:pt x="96" y="363"/>
                  </a:lnTo>
                  <a:lnTo>
                    <a:pt x="96" y="366"/>
                  </a:lnTo>
                  <a:lnTo>
                    <a:pt x="96" y="367"/>
                  </a:lnTo>
                  <a:lnTo>
                    <a:pt x="95" y="368"/>
                  </a:lnTo>
                  <a:lnTo>
                    <a:pt x="93" y="368"/>
                  </a:lnTo>
                  <a:lnTo>
                    <a:pt x="92" y="369"/>
                  </a:lnTo>
                  <a:lnTo>
                    <a:pt x="91" y="369"/>
                  </a:lnTo>
                  <a:lnTo>
                    <a:pt x="90" y="374"/>
                  </a:lnTo>
                  <a:lnTo>
                    <a:pt x="89" y="378"/>
                  </a:lnTo>
                  <a:lnTo>
                    <a:pt x="82" y="378"/>
                  </a:lnTo>
                  <a:lnTo>
                    <a:pt x="77" y="378"/>
                  </a:lnTo>
                  <a:lnTo>
                    <a:pt x="76" y="378"/>
                  </a:lnTo>
                  <a:lnTo>
                    <a:pt x="73" y="377"/>
                  </a:lnTo>
                  <a:lnTo>
                    <a:pt x="73" y="378"/>
                  </a:lnTo>
                  <a:lnTo>
                    <a:pt x="73" y="383"/>
                  </a:lnTo>
                  <a:lnTo>
                    <a:pt x="73" y="388"/>
                  </a:lnTo>
                  <a:lnTo>
                    <a:pt x="74" y="389"/>
                  </a:lnTo>
                  <a:lnTo>
                    <a:pt x="74" y="390"/>
                  </a:lnTo>
                  <a:lnTo>
                    <a:pt x="75" y="393"/>
                  </a:lnTo>
                  <a:lnTo>
                    <a:pt x="74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1" y="393"/>
                  </a:lnTo>
                  <a:lnTo>
                    <a:pt x="70" y="391"/>
                  </a:lnTo>
                  <a:lnTo>
                    <a:pt x="69" y="390"/>
                  </a:lnTo>
                  <a:lnTo>
                    <a:pt x="66" y="390"/>
                  </a:lnTo>
                  <a:lnTo>
                    <a:pt x="63" y="390"/>
                  </a:lnTo>
                  <a:lnTo>
                    <a:pt x="60" y="391"/>
                  </a:lnTo>
                  <a:lnTo>
                    <a:pt x="60" y="395"/>
                  </a:lnTo>
                  <a:lnTo>
                    <a:pt x="60" y="396"/>
                  </a:lnTo>
                  <a:lnTo>
                    <a:pt x="59" y="396"/>
                  </a:lnTo>
                  <a:lnTo>
                    <a:pt x="58" y="396"/>
                  </a:lnTo>
                  <a:lnTo>
                    <a:pt x="57" y="396"/>
                  </a:lnTo>
                  <a:lnTo>
                    <a:pt x="55" y="396"/>
                  </a:lnTo>
                  <a:lnTo>
                    <a:pt x="54" y="396"/>
                  </a:lnTo>
                  <a:lnTo>
                    <a:pt x="52" y="397"/>
                  </a:lnTo>
                  <a:lnTo>
                    <a:pt x="50" y="397"/>
                  </a:lnTo>
                  <a:lnTo>
                    <a:pt x="49" y="397"/>
                  </a:lnTo>
                  <a:lnTo>
                    <a:pt x="49" y="396"/>
                  </a:lnTo>
                  <a:lnTo>
                    <a:pt x="47" y="396"/>
                  </a:lnTo>
                  <a:lnTo>
                    <a:pt x="47" y="396"/>
                  </a:lnTo>
                  <a:lnTo>
                    <a:pt x="47" y="396"/>
                  </a:lnTo>
                  <a:lnTo>
                    <a:pt x="45" y="399"/>
                  </a:lnTo>
                  <a:lnTo>
                    <a:pt x="47" y="400"/>
                  </a:lnTo>
                  <a:lnTo>
                    <a:pt x="47" y="404"/>
                  </a:lnTo>
                  <a:lnTo>
                    <a:pt x="47" y="405"/>
                  </a:lnTo>
                  <a:lnTo>
                    <a:pt x="48" y="406"/>
                  </a:lnTo>
                  <a:lnTo>
                    <a:pt x="48" y="407"/>
                  </a:lnTo>
                  <a:lnTo>
                    <a:pt x="49" y="407"/>
                  </a:lnTo>
                  <a:lnTo>
                    <a:pt x="50" y="407"/>
                  </a:lnTo>
                  <a:lnTo>
                    <a:pt x="50" y="409"/>
                  </a:lnTo>
                  <a:lnTo>
                    <a:pt x="52" y="412"/>
                  </a:lnTo>
                  <a:lnTo>
                    <a:pt x="52" y="413"/>
                  </a:lnTo>
                  <a:lnTo>
                    <a:pt x="52" y="415"/>
                  </a:lnTo>
                  <a:lnTo>
                    <a:pt x="49" y="415"/>
                  </a:lnTo>
                  <a:lnTo>
                    <a:pt x="47" y="416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3" y="416"/>
                  </a:lnTo>
                  <a:lnTo>
                    <a:pt x="42" y="415"/>
                  </a:lnTo>
                  <a:lnTo>
                    <a:pt x="42" y="412"/>
                  </a:lnTo>
                  <a:lnTo>
                    <a:pt x="34" y="413"/>
                  </a:lnTo>
                  <a:lnTo>
                    <a:pt x="36" y="417"/>
                  </a:lnTo>
                  <a:lnTo>
                    <a:pt x="36" y="418"/>
                  </a:lnTo>
                  <a:lnTo>
                    <a:pt x="34" y="418"/>
                  </a:lnTo>
                  <a:lnTo>
                    <a:pt x="32" y="418"/>
                  </a:lnTo>
                  <a:lnTo>
                    <a:pt x="32" y="417"/>
                  </a:lnTo>
                  <a:lnTo>
                    <a:pt x="31" y="417"/>
                  </a:lnTo>
                  <a:lnTo>
                    <a:pt x="28" y="417"/>
                  </a:lnTo>
                  <a:lnTo>
                    <a:pt x="26" y="418"/>
                  </a:lnTo>
                  <a:lnTo>
                    <a:pt x="25" y="420"/>
                  </a:lnTo>
                  <a:lnTo>
                    <a:pt x="26" y="422"/>
                  </a:lnTo>
                  <a:lnTo>
                    <a:pt x="26" y="425"/>
                  </a:lnTo>
                  <a:lnTo>
                    <a:pt x="25" y="426"/>
                  </a:lnTo>
                  <a:lnTo>
                    <a:pt x="23" y="426"/>
                  </a:lnTo>
                  <a:lnTo>
                    <a:pt x="23" y="425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7" y="426"/>
                  </a:lnTo>
                  <a:lnTo>
                    <a:pt x="17" y="426"/>
                  </a:lnTo>
                  <a:lnTo>
                    <a:pt x="16" y="426"/>
                  </a:lnTo>
                  <a:lnTo>
                    <a:pt x="15" y="426"/>
                  </a:lnTo>
                  <a:lnTo>
                    <a:pt x="15" y="425"/>
                  </a:lnTo>
                  <a:lnTo>
                    <a:pt x="13" y="422"/>
                  </a:lnTo>
                  <a:lnTo>
                    <a:pt x="13" y="418"/>
                  </a:lnTo>
                  <a:lnTo>
                    <a:pt x="12" y="418"/>
                  </a:lnTo>
                  <a:lnTo>
                    <a:pt x="9" y="418"/>
                  </a:lnTo>
                  <a:lnTo>
                    <a:pt x="7" y="418"/>
                  </a:lnTo>
                  <a:lnTo>
                    <a:pt x="6" y="418"/>
                  </a:lnTo>
                  <a:lnTo>
                    <a:pt x="5" y="421"/>
                  </a:lnTo>
                  <a:lnTo>
                    <a:pt x="2" y="425"/>
                  </a:lnTo>
                  <a:lnTo>
                    <a:pt x="0" y="427"/>
                  </a:lnTo>
                  <a:lnTo>
                    <a:pt x="1" y="427"/>
                  </a:lnTo>
                  <a:lnTo>
                    <a:pt x="2" y="427"/>
                  </a:lnTo>
                  <a:lnTo>
                    <a:pt x="4" y="428"/>
                  </a:lnTo>
                  <a:lnTo>
                    <a:pt x="5" y="428"/>
                  </a:lnTo>
                  <a:lnTo>
                    <a:pt x="6" y="428"/>
                  </a:lnTo>
                  <a:lnTo>
                    <a:pt x="7" y="428"/>
                  </a:lnTo>
                  <a:lnTo>
                    <a:pt x="7" y="429"/>
                  </a:lnTo>
                  <a:lnTo>
                    <a:pt x="7" y="431"/>
                  </a:lnTo>
                  <a:lnTo>
                    <a:pt x="7" y="432"/>
                  </a:lnTo>
                  <a:lnTo>
                    <a:pt x="7" y="433"/>
                  </a:lnTo>
                  <a:lnTo>
                    <a:pt x="7" y="434"/>
                  </a:lnTo>
                  <a:lnTo>
                    <a:pt x="7" y="436"/>
                  </a:lnTo>
                  <a:lnTo>
                    <a:pt x="9" y="438"/>
                  </a:lnTo>
                  <a:lnTo>
                    <a:pt x="9" y="441"/>
                  </a:lnTo>
                  <a:lnTo>
                    <a:pt x="10" y="442"/>
                  </a:lnTo>
                  <a:lnTo>
                    <a:pt x="11" y="444"/>
                  </a:lnTo>
                  <a:lnTo>
                    <a:pt x="12" y="445"/>
                  </a:lnTo>
                  <a:lnTo>
                    <a:pt x="13" y="449"/>
                  </a:lnTo>
                  <a:lnTo>
                    <a:pt x="15" y="452"/>
                  </a:lnTo>
                  <a:lnTo>
                    <a:pt x="17" y="452"/>
                  </a:lnTo>
                  <a:lnTo>
                    <a:pt x="17" y="453"/>
                  </a:lnTo>
                  <a:lnTo>
                    <a:pt x="17" y="454"/>
                  </a:lnTo>
                  <a:lnTo>
                    <a:pt x="18" y="455"/>
                  </a:lnTo>
                  <a:lnTo>
                    <a:pt x="18" y="455"/>
                  </a:lnTo>
                  <a:lnTo>
                    <a:pt x="21" y="458"/>
                  </a:lnTo>
                  <a:lnTo>
                    <a:pt x="21" y="459"/>
                  </a:lnTo>
                  <a:lnTo>
                    <a:pt x="20" y="460"/>
                  </a:lnTo>
                  <a:lnTo>
                    <a:pt x="18" y="461"/>
                  </a:lnTo>
                  <a:lnTo>
                    <a:pt x="18" y="463"/>
                  </a:lnTo>
                  <a:lnTo>
                    <a:pt x="18" y="464"/>
                  </a:lnTo>
                  <a:lnTo>
                    <a:pt x="22" y="465"/>
                  </a:lnTo>
                  <a:lnTo>
                    <a:pt x="22" y="466"/>
                  </a:lnTo>
                  <a:lnTo>
                    <a:pt x="22" y="468"/>
                  </a:lnTo>
                  <a:lnTo>
                    <a:pt x="22" y="470"/>
                  </a:lnTo>
                  <a:lnTo>
                    <a:pt x="23" y="470"/>
                  </a:lnTo>
                  <a:lnTo>
                    <a:pt x="25" y="470"/>
                  </a:lnTo>
                  <a:lnTo>
                    <a:pt x="26" y="471"/>
                  </a:lnTo>
                  <a:lnTo>
                    <a:pt x="26" y="474"/>
                  </a:lnTo>
                  <a:lnTo>
                    <a:pt x="26" y="475"/>
                  </a:lnTo>
                  <a:lnTo>
                    <a:pt x="27" y="476"/>
                  </a:lnTo>
                  <a:lnTo>
                    <a:pt x="29" y="477"/>
                  </a:lnTo>
                  <a:lnTo>
                    <a:pt x="32" y="477"/>
                  </a:lnTo>
                  <a:lnTo>
                    <a:pt x="32" y="479"/>
                  </a:lnTo>
                  <a:lnTo>
                    <a:pt x="32" y="480"/>
                  </a:lnTo>
                  <a:lnTo>
                    <a:pt x="32" y="482"/>
                  </a:lnTo>
                  <a:lnTo>
                    <a:pt x="31" y="484"/>
                  </a:lnTo>
                  <a:lnTo>
                    <a:pt x="31" y="487"/>
                  </a:lnTo>
                  <a:lnTo>
                    <a:pt x="31" y="491"/>
                  </a:lnTo>
                  <a:lnTo>
                    <a:pt x="32" y="491"/>
                  </a:lnTo>
                  <a:lnTo>
                    <a:pt x="33" y="492"/>
                  </a:lnTo>
                  <a:lnTo>
                    <a:pt x="34" y="492"/>
                  </a:lnTo>
                  <a:lnTo>
                    <a:pt x="34" y="493"/>
                  </a:lnTo>
                  <a:lnTo>
                    <a:pt x="36" y="495"/>
                  </a:lnTo>
                  <a:lnTo>
                    <a:pt x="38" y="497"/>
                  </a:lnTo>
                  <a:lnTo>
                    <a:pt x="39" y="500"/>
                  </a:lnTo>
                  <a:lnTo>
                    <a:pt x="39" y="501"/>
                  </a:lnTo>
                  <a:lnTo>
                    <a:pt x="41" y="505"/>
                  </a:lnTo>
                  <a:lnTo>
                    <a:pt x="41" y="506"/>
                  </a:lnTo>
                  <a:lnTo>
                    <a:pt x="41" y="507"/>
                  </a:lnTo>
                  <a:lnTo>
                    <a:pt x="41" y="508"/>
                  </a:lnTo>
                  <a:lnTo>
                    <a:pt x="41" y="509"/>
                  </a:lnTo>
                  <a:lnTo>
                    <a:pt x="41" y="511"/>
                  </a:lnTo>
                  <a:lnTo>
                    <a:pt x="41" y="513"/>
                  </a:lnTo>
                  <a:lnTo>
                    <a:pt x="41" y="514"/>
                  </a:lnTo>
                  <a:lnTo>
                    <a:pt x="41" y="514"/>
                  </a:lnTo>
                  <a:lnTo>
                    <a:pt x="42" y="516"/>
                  </a:lnTo>
                  <a:lnTo>
                    <a:pt x="41" y="516"/>
                  </a:lnTo>
                  <a:lnTo>
                    <a:pt x="38" y="516"/>
                  </a:lnTo>
                  <a:lnTo>
                    <a:pt x="38" y="514"/>
                  </a:lnTo>
                  <a:lnTo>
                    <a:pt x="34" y="514"/>
                  </a:lnTo>
                  <a:lnTo>
                    <a:pt x="33" y="514"/>
                  </a:lnTo>
                  <a:lnTo>
                    <a:pt x="32" y="514"/>
                  </a:lnTo>
                  <a:lnTo>
                    <a:pt x="32" y="516"/>
                  </a:lnTo>
                  <a:lnTo>
                    <a:pt x="33" y="518"/>
                  </a:lnTo>
                  <a:lnTo>
                    <a:pt x="34" y="522"/>
                  </a:lnTo>
                  <a:lnTo>
                    <a:pt x="34" y="523"/>
                  </a:lnTo>
                  <a:lnTo>
                    <a:pt x="34" y="525"/>
                  </a:lnTo>
                  <a:lnTo>
                    <a:pt x="36" y="527"/>
                  </a:lnTo>
                  <a:lnTo>
                    <a:pt x="37" y="529"/>
                  </a:lnTo>
                  <a:lnTo>
                    <a:pt x="38" y="530"/>
                  </a:lnTo>
                  <a:lnTo>
                    <a:pt x="38" y="532"/>
                  </a:lnTo>
                  <a:lnTo>
                    <a:pt x="38" y="534"/>
                  </a:lnTo>
                  <a:lnTo>
                    <a:pt x="36" y="535"/>
                  </a:lnTo>
                  <a:lnTo>
                    <a:pt x="34" y="535"/>
                  </a:lnTo>
                  <a:lnTo>
                    <a:pt x="33" y="535"/>
                  </a:lnTo>
                  <a:lnTo>
                    <a:pt x="32" y="535"/>
                  </a:lnTo>
                  <a:lnTo>
                    <a:pt x="31" y="535"/>
                  </a:lnTo>
                  <a:lnTo>
                    <a:pt x="25" y="535"/>
                  </a:lnTo>
                  <a:lnTo>
                    <a:pt x="26" y="539"/>
                  </a:lnTo>
                  <a:lnTo>
                    <a:pt x="26" y="540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8" y="546"/>
                  </a:lnTo>
                  <a:lnTo>
                    <a:pt x="28" y="548"/>
                  </a:lnTo>
                  <a:lnTo>
                    <a:pt x="28" y="549"/>
                  </a:lnTo>
                  <a:lnTo>
                    <a:pt x="29" y="551"/>
                  </a:lnTo>
                  <a:lnTo>
                    <a:pt x="29" y="554"/>
                  </a:lnTo>
                  <a:lnTo>
                    <a:pt x="31" y="556"/>
                  </a:lnTo>
                  <a:lnTo>
                    <a:pt x="32" y="557"/>
                  </a:lnTo>
                  <a:lnTo>
                    <a:pt x="32" y="560"/>
                  </a:lnTo>
                  <a:lnTo>
                    <a:pt x="32" y="561"/>
                  </a:lnTo>
                  <a:lnTo>
                    <a:pt x="33" y="564"/>
                  </a:lnTo>
                  <a:lnTo>
                    <a:pt x="33" y="565"/>
                  </a:lnTo>
                  <a:lnTo>
                    <a:pt x="33" y="566"/>
                  </a:lnTo>
                  <a:lnTo>
                    <a:pt x="33" y="567"/>
                  </a:lnTo>
                  <a:lnTo>
                    <a:pt x="34" y="570"/>
                  </a:lnTo>
                  <a:lnTo>
                    <a:pt x="34" y="571"/>
                  </a:lnTo>
                  <a:lnTo>
                    <a:pt x="34" y="572"/>
                  </a:lnTo>
                  <a:lnTo>
                    <a:pt x="34" y="573"/>
                  </a:lnTo>
                  <a:lnTo>
                    <a:pt x="34" y="576"/>
                  </a:lnTo>
                  <a:lnTo>
                    <a:pt x="34" y="577"/>
                  </a:lnTo>
                  <a:lnTo>
                    <a:pt x="34" y="580"/>
                  </a:lnTo>
                  <a:lnTo>
                    <a:pt x="34" y="581"/>
                  </a:lnTo>
                  <a:lnTo>
                    <a:pt x="34" y="583"/>
                  </a:lnTo>
                  <a:lnTo>
                    <a:pt x="34" y="586"/>
                  </a:lnTo>
                  <a:lnTo>
                    <a:pt x="34" y="587"/>
                  </a:lnTo>
                  <a:lnTo>
                    <a:pt x="34" y="592"/>
                  </a:lnTo>
                  <a:lnTo>
                    <a:pt x="34" y="593"/>
                  </a:lnTo>
                  <a:lnTo>
                    <a:pt x="34" y="597"/>
                  </a:lnTo>
                  <a:lnTo>
                    <a:pt x="34" y="600"/>
                  </a:lnTo>
                  <a:lnTo>
                    <a:pt x="34" y="602"/>
                  </a:lnTo>
                  <a:lnTo>
                    <a:pt x="34" y="603"/>
                  </a:lnTo>
                  <a:lnTo>
                    <a:pt x="34" y="604"/>
                  </a:lnTo>
                  <a:lnTo>
                    <a:pt x="34" y="607"/>
                  </a:lnTo>
                  <a:lnTo>
                    <a:pt x="33" y="607"/>
                  </a:lnTo>
                  <a:lnTo>
                    <a:pt x="33" y="608"/>
                  </a:lnTo>
                  <a:lnTo>
                    <a:pt x="32" y="609"/>
                  </a:lnTo>
                  <a:lnTo>
                    <a:pt x="32" y="610"/>
                  </a:lnTo>
                  <a:lnTo>
                    <a:pt x="31" y="612"/>
                  </a:lnTo>
                  <a:lnTo>
                    <a:pt x="31" y="614"/>
                  </a:lnTo>
                  <a:lnTo>
                    <a:pt x="29" y="615"/>
                  </a:lnTo>
                  <a:lnTo>
                    <a:pt x="29" y="618"/>
                  </a:lnTo>
                  <a:lnTo>
                    <a:pt x="28" y="619"/>
                  </a:lnTo>
                  <a:lnTo>
                    <a:pt x="28" y="620"/>
                  </a:lnTo>
                  <a:lnTo>
                    <a:pt x="31" y="621"/>
                  </a:lnTo>
                  <a:lnTo>
                    <a:pt x="31" y="623"/>
                  </a:lnTo>
                  <a:lnTo>
                    <a:pt x="32" y="624"/>
                  </a:lnTo>
                  <a:lnTo>
                    <a:pt x="32" y="625"/>
                  </a:lnTo>
                  <a:lnTo>
                    <a:pt x="34" y="628"/>
                  </a:lnTo>
                  <a:lnTo>
                    <a:pt x="38" y="631"/>
                  </a:lnTo>
                  <a:lnTo>
                    <a:pt x="41" y="634"/>
                  </a:lnTo>
                  <a:lnTo>
                    <a:pt x="42" y="635"/>
                  </a:lnTo>
                  <a:lnTo>
                    <a:pt x="42" y="636"/>
                  </a:lnTo>
                  <a:lnTo>
                    <a:pt x="42" y="637"/>
                  </a:lnTo>
                  <a:lnTo>
                    <a:pt x="42" y="639"/>
                  </a:lnTo>
                  <a:lnTo>
                    <a:pt x="41" y="640"/>
                  </a:lnTo>
                  <a:lnTo>
                    <a:pt x="39" y="642"/>
                  </a:lnTo>
                  <a:lnTo>
                    <a:pt x="39" y="644"/>
                  </a:lnTo>
                  <a:lnTo>
                    <a:pt x="39" y="645"/>
                  </a:lnTo>
                  <a:lnTo>
                    <a:pt x="38" y="646"/>
                  </a:lnTo>
                  <a:lnTo>
                    <a:pt x="38" y="647"/>
                  </a:lnTo>
                  <a:lnTo>
                    <a:pt x="37" y="650"/>
                  </a:lnTo>
                  <a:lnTo>
                    <a:pt x="34" y="655"/>
                  </a:lnTo>
                  <a:lnTo>
                    <a:pt x="34" y="657"/>
                  </a:lnTo>
                  <a:lnTo>
                    <a:pt x="33" y="658"/>
                  </a:lnTo>
                  <a:lnTo>
                    <a:pt x="31" y="663"/>
                  </a:lnTo>
                  <a:lnTo>
                    <a:pt x="29" y="666"/>
                  </a:lnTo>
                  <a:lnTo>
                    <a:pt x="29" y="668"/>
                  </a:lnTo>
                  <a:lnTo>
                    <a:pt x="28" y="669"/>
                  </a:lnTo>
                  <a:lnTo>
                    <a:pt x="28" y="671"/>
                  </a:lnTo>
                  <a:lnTo>
                    <a:pt x="27" y="673"/>
                  </a:lnTo>
                  <a:lnTo>
                    <a:pt x="26" y="678"/>
                  </a:lnTo>
                  <a:lnTo>
                    <a:pt x="25" y="680"/>
                  </a:lnTo>
                  <a:lnTo>
                    <a:pt x="23" y="682"/>
                  </a:lnTo>
                  <a:lnTo>
                    <a:pt x="22" y="684"/>
                  </a:lnTo>
                  <a:lnTo>
                    <a:pt x="22" y="685"/>
                  </a:lnTo>
                  <a:lnTo>
                    <a:pt x="22" y="687"/>
                  </a:lnTo>
                  <a:lnTo>
                    <a:pt x="21" y="689"/>
                  </a:lnTo>
                  <a:lnTo>
                    <a:pt x="20" y="690"/>
                  </a:lnTo>
                  <a:lnTo>
                    <a:pt x="20" y="693"/>
                  </a:lnTo>
                  <a:lnTo>
                    <a:pt x="20" y="698"/>
                  </a:lnTo>
                  <a:lnTo>
                    <a:pt x="18" y="701"/>
                  </a:lnTo>
                  <a:lnTo>
                    <a:pt x="17" y="706"/>
                  </a:lnTo>
                  <a:lnTo>
                    <a:pt x="17" y="707"/>
                  </a:lnTo>
                  <a:lnTo>
                    <a:pt x="17" y="709"/>
                  </a:lnTo>
                  <a:lnTo>
                    <a:pt x="16" y="712"/>
                  </a:lnTo>
                  <a:lnTo>
                    <a:pt x="17" y="714"/>
                  </a:lnTo>
                  <a:lnTo>
                    <a:pt x="17" y="720"/>
                  </a:lnTo>
                  <a:lnTo>
                    <a:pt x="17" y="721"/>
                  </a:lnTo>
                  <a:lnTo>
                    <a:pt x="18" y="723"/>
                  </a:lnTo>
                  <a:lnTo>
                    <a:pt x="18" y="726"/>
                  </a:lnTo>
                  <a:lnTo>
                    <a:pt x="17" y="732"/>
                  </a:lnTo>
                  <a:lnTo>
                    <a:pt x="18" y="732"/>
                  </a:lnTo>
                  <a:lnTo>
                    <a:pt x="22" y="733"/>
                  </a:lnTo>
                  <a:lnTo>
                    <a:pt x="25" y="733"/>
                  </a:lnTo>
                  <a:lnTo>
                    <a:pt x="27" y="735"/>
                  </a:lnTo>
                  <a:lnTo>
                    <a:pt x="29" y="735"/>
                  </a:lnTo>
                  <a:lnTo>
                    <a:pt x="31" y="736"/>
                  </a:lnTo>
                  <a:lnTo>
                    <a:pt x="33" y="736"/>
                  </a:lnTo>
                  <a:lnTo>
                    <a:pt x="34" y="736"/>
                  </a:lnTo>
                  <a:lnTo>
                    <a:pt x="36" y="736"/>
                  </a:lnTo>
                  <a:lnTo>
                    <a:pt x="37" y="737"/>
                  </a:lnTo>
                  <a:lnTo>
                    <a:pt x="41" y="738"/>
                  </a:lnTo>
                  <a:lnTo>
                    <a:pt x="44" y="739"/>
                  </a:lnTo>
                  <a:lnTo>
                    <a:pt x="45" y="739"/>
                  </a:lnTo>
                  <a:lnTo>
                    <a:pt x="49" y="742"/>
                  </a:lnTo>
                  <a:lnTo>
                    <a:pt x="50" y="742"/>
                  </a:lnTo>
                  <a:lnTo>
                    <a:pt x="52" y="742"/>
                  </a:lnTo>
                  <a:lnTo>
                    <a:pt x="57" y="744"/>
                  </a:lnTo>
                  <a:lnTo>
                    <a:pt x="59" y="744"/>
                  </a:lnTo>
                  <a:lnTo>
                    <a:pt x="63" y="747"/>
                  </a:lnTo>
                  <a:lnTo>
                    <a:pt x="65" y="747"/>
                  </a:lnTo>
                  <a:lnTo>
                    <a:pt x="66" y="748"/>
                  </a:lnTo>
                  <a:lnTo>
                    <a:pt x="70" y="749"/>
                  </a:lnTo>
                  <a:lnTo>
                    <a:pt x="74" y="749"/>
                  </a:lnTo>
                  <a:lnTo>
                    <a:pt x="75" y="749"/>
                  </a:lnTo>
                  <a:lnTo>
                    <a:pt x="75" y="751"/>
                  </a:lnTo>
                  <a:lnTo>
                    <a:pt x="76" y="751"/>
                  </a:lnTo>
                  <a:lnTo>
                    <a:pt x="76" y="752"/>
                  </a:lnTo>
                  <a:lnTo>
                    <a:pt x="79" y="753"/>
                  </a:lnTo>
                  <a:lnTo>
                    <a:pt x="80" y="754"/>
                  </a:lnTo>
                  <a:lnTo>
                    <a:pt x="81" y="755"/>
                  </a:lnTo>
                  <a:lnTo>
                    <a:pt x="84" y="757"/>
                  </a:lnTo>
                  <a:lnTo>
                    <a:pt x="85" y="758"/>
                  </a:lnTo>
                  <a:lnTo>
                    <a:pt x="87" y="760"/>
                  </a:lnTo>
                  <a:lnTo>
                    <a:pt x="89" y="762"/>
                  </a:lnTo>
                  <a:lnTo>
                    <a:pt x="90" y="763"/>
                  </a:lnTo>
                  <a:lnTo>
                    <a:pt x="91" y="764"/>
                  </a:lnTo>
                  <a:lnTo>
                    <a:pt x="91" y="765"/>
                  </a:lnTo>
                  <a:lnTo>
                    <a:pt x="92" y="765"/>
                  </a:lnTo>
                  <a:lnTo>
                    <a:pt x="92" y="767"/>
                  </a:lnTo>
                  <a:lnTo>
                    <a:pt x="93" y="767"/>
                  </a:lnTo>
                  <a:lnTo>
                    <a:pt x="93" y="768"/>
                  </a:lnTo>
                  <a:lnTo>
                    <a:pt x="95" y="768"/>
                  </a:lnTo>
                  <a:lnTo>
                    <a:pt x="95" y="769"/>
                  </a:lnTo>
                  <a:lnTo>
                    <a:pt x="96" y="769"/>
                  </a:lnTo>
                  <a:lnTo>
                    <a:pt x="96" y="770"/>
                  </a:lnTo>
                  <a:lnTo>
                    <a:pt x="97" y="770"/>
                  </a:lnTo>
                  <a:lnTo>
                    <a:pt x="98" y="773"/>
                  </a:lnTo>
                  <a:lnTo>
                    <a:pt x="100" y="773"/>
                  </a:lnTo>
                  <a:lnTo>
                    <a:pt x="100" y="774"/>
                  </a:lnTo>
                  <a:lnTo>
                    <a:pt x="101" y="775"/>
                  </a:lnTo>
                  <a:lnTo>
                    <a:pt x="102" y="776"/>
                  </a:lnTo>
                  <a:lnTo>
                    <a:pt x="103" y="778"/>
                  </a:lnTo>
                  <a:lnTo>
                    <a:pt x="105" y="779"/>
                  </a:lnTo>
                  <a:lnTo>
                    <a:pt x="107" y="781"/>
                  </a:lnTo>
                  <a:lnTo>
                    <a:pt x="108" y="781"/>
                  </a:lnTo>
                  <a:lnTo>
                    <a:pt x="111" y="784"/>
                  </a:lnTo>
                  <a:lnTo>
                    <a:pt x="112" y="784"/>
                  </a:lnTo>
                  <a:lnTo>
                    <a:pt x="114" y="786"/>
                  </a:lnTo>
                  <a:lnTo>
                    <a:pt x="116" y="786"/>
                  </a:lnTo>
                  <a:lnTo>
                    <a:pt x="116" y="787"/>
                  </a:lnTo>
                  <a:lnTo>
                    <a:pt x="121" y="790"/>
                  </a:lnTo>
                  <a:lnTo>
                    <a:pt x="122" y="791"/>
                  </a:lnTo>
                  <a:lnTo>
                    <a:pt x="123" y="791"/>
                  </a:lnTo>
                  <a:lnTo>
                    <a:pt x="125" y="792"/>
                  </a:lnTo>
                  <a:lnTo>
                    <a:pt x="125" y="794"/>
                  </a:lnTo>
                  <a:lnTo>
                    <a:pt x="127" y="794"/>
                  </a:lnTo>
                  <a:lnTo>
                    <a:pt x="129" y="795"/>
                  </a:lnTo>
                  <a:lnTo>
                    <a:pt x="132" y="796"/>
                  </a:lnTo>
                  <a:lnTo>
                    <a:pt x="135" y="798"/>
                  </a:lnTo>
                  <a:lnTo>
                    <a:pt x="136" y="798"/>
                  </a:lnTo>
                  <a:lnTo>
                    <a:pt x="136" y="800"/>
                  </a:lnTo>
                  <a:lnTo>
                    <a:pt x="138" y="800"/>
                  </a:lnTo>
                  <a:lnTo>
                    <a:pt x="140" y="802"/>
                  </a:lnTo>
                  <a:lnTo>
                    <a:pt x="144" y="803"/>
                  </a:lnTo>
                  <a:lnTo>
                    <a:pt x="149" y="806"/>
                  </a:lnTo>
                  <a:lnTo>
                    <a:pt x="150" y="807"/>
                  </a:lnTo>
                  <a:lnTo>
                    <a:pt x="151" y="808"/>
                  </a:lnTo>
                  <a:lnTo>
                    <a:pt x="152" y="808"/>
                  </a:lnTo>
                  <a:lnTo>
                    <a:pt x="156" y="810"/>
                  </a:lnTo>
                  <a:lnTo>
                    <a:pt x="157" y="811"/>
                  </a:lnTo>
                  <a:lnTo>
                    <a:pt x="159" y="812"/>
                  </a:lnTo>
                  <a:lnTo>
                    <a:pt x="161" y="814"/>
                  </a:lnTo>
                  <a:lnTo>
                    <a:pt x="162" y="816"/>
                  </a:lnTo>
                  <a:lnTo>
                    <a:pt x="166" y="819"/>
                  </a:lnTo>
                  <a:lnTo>
                    <a:pt x="171" y="823"/>
                  </a:lnTo>
                  <a:lnTo>
                    <a:pt x="172" y="824"/>
                  </a:lnTo>
                  <a:lnTo>
                    <a:pt x="173" y="824"/>
                  </a:lnTo>
                  <a:lnTo>
                    <a:pt x="175" y="826"/>
                  </a:lnTo>
                  <a:lnTo>
                    <a:pt x="176" y="828"/>
                  </a:lnTo>
                  <a:lnTo>
                    <a:pt x="178" y="830"/>
                  </a:lnTo>
                  <a:lnTo>
                    <a:pt x="180" y="832"/>
                  </a:lnTo>
                  <a:lnTo>
                    <a:pt x="182" y="834"/>
                  </a:lnTo>
                  <a:lnTo>
                    <a:pt x="184" y="837"/>
                  </a:lnTo>
                  <a:lnTo>
                    <a:pt x="188" y="840"/>
                  </a:lnTo>
                  <a:lnTo>
                    <a:pt x="189" y="842"/>
                  </a:lnTo>
                  <a:lnTo>
                    <a:pt x="192" y="843"/>
                  </a:lnTo>
                  <a:lnTo>
                    <a:pt x="192" y="844"/>
                  </a:lnTo>
                  <a:lnTo>
                    <a:pt x="193" y="844"/>
                  </a:lnTo>
                  <a:lnTo>
                    <a:pt x="194" y="845"/>
                  </a:lnTo>
                  <a:lnTo>
                    <a:pt x="196" y="845"/>
                  </a:lnTo>
                  <a:lnTo>
                    <a:pt x="197" y="848"/>
                  </a:lnTo>
                  <a:lnTo>
                    <a:pt x="198" y="848"/>
                  </a:lnTo>
                  <a:lnTo>
                    <a:pt x="200" y="849"/>
                  </a:lnTo>
                  <a:lnTo>
                    <a:pt x="200" y="850"/>
                  </a:lnTo>
                  <a:lnTo>
                    <a:pt x="202" y="851"/>
                  </a:lnTo>
                  <a:lnTo>
                    <a:pt x="202" y="853"/>
                  </a:lnTo>
                  <a:lnTo>
                    <a:pt x="203" y="854"/>
                  </a:lnTo>
                  <a:lnTo>
                    <a:pt x="203" y="855"/>
                  </a:lnTo>
                  <a:lnTo>
                    <a:pt x="203" y="858"/>
                  </a:lnTo>
                  <a:lnTo>
                    <a:pt x="202" y="859"/>
                  </a:lnTo>
                  <a:lnTo>
                    <a:pt x="202" y="860"/>
                  </a:lnTo>
                  <a:lnTo>
                    <a:pt x="200" y="861"/>
                  </a:lnTo>
                  <a:lnTo>
                    <a:pt x="198" y="867"/>
                  </a:lnTo>
                  <a:lnTo>
                    <a:pt x="196" y="871"/>
                  </a:lnTo>
                  <a:lnTo>
                    <a:pt x="194" y="872"/>
                  </a:lnTo>
                  <a:lnTo>
                    <a:pt x="194" y="874"/>
                  </a:lnTo>
                  <a:lnTo>
                    <a:pt x="194" y="875"/>
                  </a:lnTo>
                  <a:lnTo>
                    <a:pt x="192" y="878"/>
                  </a:lnTo>
                  <a:lnTo>
                    <a:pt x="192" y="880"/>
                  </a:lnTo>
                  <a:lnTo>
                    <a:pt x="191" y="881"/>
                  </a:lnTo>
                  <a:lnTo>
                    <a:pt x="188" y="887"/>
                  </a:lnTo>
                  <a:lnTo>
                    <a:pt x="188" y="888"/>
                  </a:lnTo>
                  <a:lnTo>
                    <a:pt x="187" y="891"/>
                  </a:lnTo>
                  <a:lnTo>
                    <a:pt x="187" y="892"/>
                  </a:lnTo>
                  <a:lnTo>
                    <a:pt x="187" y="894"/>
                  </a:lnTo>
                  <a:lnTo>
                    <a:pt x="186" y="897"/>
                  </a:lnTo>
                  <a:lnTo>
                    <a:pt x="184" y="899"/>
                  </a:lnTo>
                  <a:lnTo>
                    <a:pt x="184" y="901"/>
                  </a:lnTo>
                  <a:lnTo>
                    <a:pt x="182" y="904"/>
                  </a:lnTo>
                  <a:lnTo>
                    <a:pt x="182" y="906"/>
                  </a:lnTo>
                  <a:lnTo>
                    <a:pt x="181" y="909"/>
                  </a:lnTo>
                  <a:lnTo>
                    <a:pt x="180" y="912"/>
                  </a:lnTo>
                  <a:lnTo>
                    <a:pt x="180" y="914"/>
                  </a:lnTo>
                  <a:lnTo>
                    <a:pt x="178" y="917"/>
                  </a:lnTo>
                  <a:lnTo>
                    <a:pt x="176" y="923"/>
                  </a:lnTo>
                  <a:lnTo>
                    <a:pt x="176" y="924"/>
                  </a:lnTo>
                  <a:lnTo>
                    <a:pt x="175" y="925"/>
                  </a:lnTo>
                  <a:lnTo>
                    <a:pt x="175" y="926"/>
                  </a:lnTo>
                  <a:lnTo>
                    <a:pt x="173" y="929"/>
                  </a:lnTo>
                  <a:lnTo>
                    <a:pt x="172" y="933"/>
                  </a:lnTo>
                  <a:lnTo>
                    <a:pt x="171" y="936"/>
                  </a:lnTo>
                  <a:lnTo>
                    <a:pt x="170" y="935"/>
                  </a:lnTo>
                  <a:lnTo>
                    <a:pt x="167" y="934"/>
                  </a:lnTo>
                  <a:lnTo>
                    <a:pt x="166" y="933"/>
                  </a:lnTo>
                  <a:lnTo>
                    <a:pt x="165" y="931"/>
                  </a:lnTo>
                  <a:lnTo>
                    <a:pt x="164" y="931"/>
                  </a:lnTo>
                  <a:lnTo>
                    <a:pt x="161" y="930"/>
                  </a:lnTo>
                  <a:lnTo>
                    <a:pt x="160" y="930"/>
                  </a:lnTo>
                  <a:lnTo>
                    <a:pt x="159" y="931"/>
                  </a:lnTo>
                  <a:lnTo>
                    <a:pt x="157" y="933"/>
                  </a:lnTo>
                  <a:lnTo>
                    <a:pt x="154" y="937"/>
                  </a:lnTo>
                  <a:lnTo>
                    <a:pt x="152" y="939"/>
                  </a:lnTo>
                  <a:lnTo>
                    <a:pt x="151" y="941"/>
                  </a:lnTo>
                  <a:lnTo>
                    <a:pt x="150" y="941"/>
                  </a:lnTo>
                  <a:lnTo>
                    <a:pt x="150" y="942"/>
                  </a:lnTo>
                  <a:lnTo>
                    <a:pt x="149" y="942"/>
                  </a:lnTo>
                  <a:lnTo>
                    <a:pt x="150" y="944"/>
                  </a:lnTo>
                  <a:lnTo>
                    <a:pt x="155" y="947"/>
                  </a:lnTo>
                  <a:lnTo>
                    <a:pt x="155" y="949"/>
                  </a:lnTo>
                  <a:lnTo>
                    <a:pt x="156" y="949"/>
                  </a:lnTo>
                  <a:lnTo>
                    <a:pt x="160" y="951"/>
                  </a:lnTo>
                  <a:lnTo>
                    <a:pt x="162" y="952"/>
                  </a:lnTo>
                  <a:lnTo>
                    <a:pt x="164" y="953"/>
                  </a:lnTo>
                  <a:lnTo>
                    <a:pt x="165" y="953"/>
                  </a:lnTo>
                  <a:lnTo>
                    <a:pt x="165" y="955"/>
                  </a:lnTo>
                  <a:lnTo>
                    <a:pt x="167" y="956"/>
                  </a:lnTo>
                  <a:lnTo>
                    <a:pt x="168" y="956"/>
                  </a:lnTo>
                  <a:lnTo>
                    <a:pt x="170" y="957"/>
                  </a:lnTo>
                  <a:lnTo>
                    <a:pt x="171" y="958"/>
                  </a:lnTo>
                  <a:lnTo>
                    <a:pt x="173" y="960"/>
                  </a:lnTo>
                  <a:lnTo>
                    <a:pt x="177" y="962"/>
                  </a:lnTo>
                  <a:lnTo>
                    <a:pt x="178" y="963"/>
                  </a:lnTo>
                  <a:lnTo>
                    <a:pt x="180" y="965"/>
                  </a:lnTo>
                  <a:lnTo>
                    <a:pt x="181" y="966"/>
                  </a:lnTo>
                  <a:lnTo>
                    <a:pt x="182" y="966"/>
                  </a:lnTo>
                  <a:lnTo>
                    <a:pt x="182" y="967"/>
                  </a:lnTo>
                  <a:lnTo>
                    <a:pt x="186" y="969"/>
                  </a:lnTo>
                  <a:lnTo>
                    <a:pt x="187" y="971"/>
                  </a:lnTo>
                  <a:lnTo>
                    <a:pt x="188" y="973"/>
                  </a:lnTo>
                  <a:lnTo>
                    <a:pt x="192" y="976"/>
                  </a:lnTo>
                  <a:lnTo>
                    <a:pt x="193" y="977"/>
                  </a:lnTo>
                  <a:lnTo>
                    <a:pt x="193" y="978"/>
                  </a:lnTo>
                  <a:lnTo>
                    <a:pt x="196" y="981"/>
                  </a:lnTo>
                  <a:lnTo>
                    <a:pt x="194" y="982"/>
                  </a:lnTo>
                  <a:lnTo>
                    <a:pt x="193" y="982"/>
                  </a:lnTo>
                  <a:lnTo>
                    <a:pt x="192" y="982"/>
                  </a:lnTo>
                  <a:lnTo>
                    <a:pt x="191" y="982"/>
                  </a:lnTo>
                  <a:lnTo>
                    <a:pt x="189" y="982"/>
                  </a:lnTo>
                  <a:lnTo>
                    <a:pt x="188" y="983"/>
                  </a:lnTo>
                  <a:lnTo>
                    <a:pt x="188" y="984"/>
                  </a:lnTo>
                  <a:lnTo>
                    <a:pt x="189" y="987"/>
                  </a:lnTo>
                  <a:lnTo>
                    <a:pt x="189" y="988"/>
                  </a:lnTo>
                  <a:lnTo>
                    <a:pt x="188" y="988"/>
                  </a:lnTo>
                  <a:lnTo>
                    <a:pt x="187" y="988"/>
                  </a:lnTo>
                  <a:lnTo>
                    <a:pt x="186" y="988"/>
                  </a:lnTo>
                  <a:lnTo>
                    <a:pt x="184" y="988"/>
                  </a:lnTo>
                  <a:lnTo>
                    <a:pt x="183" y="988"/>
                  </a:lnTo>
                  <a:lnTo>
                    <a:pt x="182" y="989"/>
                  </a:lnTo>
                  <a:lnTo>
                    <a:pt x="181" y="990"/>
                  </a:lnTo>
                  <a:lnTo>
                    <a:pt x="180" y="989"/>
                  </a:lnTo>
                  <a:lnTo>
                    <a:pt x="176" y="992"/>
                  </a:lnTo>
                  <a:lnTo>
                    <a:pt x="175" y="993"/>
                  </a:lnTo>
                  <a:lnTo>
                    <a:pt x="173" y="995"/>
                  </a:lnTo>
                  <a:lnTo>
                    <a:pt x="175" y="998"/>
                  </a:lnTo>
                  <a:lnTo>
                    <a:pt x="176" y="1000"/>
                  </a:lnTo>
                  <a:lnTo>
                    <a:pt x="176" y="1001"/>
                  </a:lnTo>
                  <a:lnTo>
                    <a:pt x="177" y="1003"/>
                  </a:lnTo>
                  <a:lnTo>
                    <a:pt x="178" y="1004"/>
                  </a:lnTo>
                  <a:lnTo>
                    <a:pt x="178" y="1005"/>
                  </a:lnTo>
                  <a:lnTo>
                    <a:pt x="180" y="1006"/>
                  </a:lnTo>
                  <a:lnTo>
                    <a:pt x="180" y="1008"/>
                  </a:lnTo>
                  <a:lnTo>
                    <a:pt x="182" y="1009"/>
                  </a:lnTo>
                  <a:lnTo>
                    <a:pt x="186" y="1011"/>
                  </a:lnTo>
                  <a:lnTo>
                    <a:pt x="186" y="1013"/>
                  </a:lnTo>
                  <a:lnTo>
                    <a:pt x="186" y="1014"/>
                  </a:lnTo>
                  <a:lnTo>
                    <a:pt x="188" y="1015"/>
                  </a:lnTo>
                  <a:lnTo>
                    <a:pt x="189" y="1015"/>
                  </a:lnTo>
                  <a:lnTo>
                    <a:pt x="191" y="1015"/>
                  </a:lnTo>
                  <a:lnTo>
                    <a:pt x="192" y="1016"/>
                  </a:lnTo>
                  <a:lnTo>
                    <a:pt x="193" y="1017"/>
                  </a:lnTo>
                  <a:lnTo>
                    <a:pt x="191" y="1020"/>
                  </a:lnTo>
                  <a:lnTo>
                    <a:pt x="189" y="1024"/>
                  </a:lnTo>
                  <a:lnTo>
                    <a:pt x="189" y="1025"/>
                  </a:lnTo>
                  <a:lnTo>
                    <a:pt x="189" y="1026"/>
                  </a:lnTo>
                  <a:lnTo>
                    <a:pt x="193" y="1029"/>
                  </a:lnTo>
                  <a:lnTo>
                    <a:pt x="194" y="1030"/>
                  </a:lnTo>
                  <a:lnTo>
                    <a:pt x="196" y="1032"/>
                  </a:lnTo>
                  <a:lnTo>
                    <a:pt x="196" y="1033"/>
                  </a:lnTo>
                  <a:lnTo>
                    <a:pt x="193" y="1033"/>
                  </a:lnTo>
                  <a:lnTo>
                    <a:pt x="193" y="1035"/>
                  </a:lnTo>
                  <a:lnTo>
                    <a:pt x="191" y="1036"/>
                  </a:lnTo>
                  <a:lnTo>
                    <a:pt x="188" y="1036"/>
                  </a:lnTo>
                  <a:lnTo>
                    <a:pt x="187" y="1035"/>
                  </a:lnTo>
                  <a:lnTo>
                    <a:pt x="184" y="1033"/>
                  </a:lnTo>
                  <a:lnTo>
                    <a:pt x="183" y="1033"/>
                  </a:lnTo>
                  <a:lnTo>
                    <a:pt x="182" y="1033"/>
                  </a:lnTo>
                  <a:lnTo>
                    <a:pt x="181" y="1033"/>
                  </a:lnTo>
                  <a:lnTo>
                    <a:pt x="180" y="1033"/>
                  </a:lnTo>
                  <a:lnTo>
                    <a:pt x="176" y="1032"/>
                  </a:lnTo>
                  <a:lnTo>
                    <a:pt x="168" y="1031"/>
                  </a:lnTo>
                  <a:lnTo>
                    <a:pt x="166" y="1031"/>
                  </a:lnTo>
                  <a:lnTo>
                    <a:pt x="166" y="1030"/>
                  </a:lnTo>
                  <a:lnTo>
                    <a:pt x="162" y="1030"/>
                  </a:lnTo>
                  <a:lnTo>
                    <a:pt x="161" y="1030"/>
                  </a:lnTo>
                  <a:lnTo>
                    <a:pt x="160" y="1030"/>
                  </a:lnTo>
                  <a:lnTo>
                    <a:pt x="157" y="1029"/>
                  </a:lnTo>
                  <a:lnTo>
                    <a:pt x="155" y="1029"/>
                  </a:lnTo>
                  <a:lnTo>
                    <a:pt x="152" y="1029"/>
                  </a:lnTo>
                  <a:lnTo>
                    <a:pt x="149" y="1027"/>
                  </a:lnTo>
                  <a:lnTo>
                    <a:pt x="148" y="1027"/>
                  </a:lnTo>
                  <a:lnTo>
                    <a:pt x="146" y="1027"/>
                  </a:lnTo>
                  <a:lnTo>
                    <a:pt x="145" y="1027"/>
                  </a:lnTo>
                  <a:lnTo>
                    <a:pt x="144" y="1029"/>
                  </a:lnTo>
                  <a:lnTo>
                    <a:pt x="141" y="1029"/>
                  </a:lnTo>
                  <a:lnTo>
                    <a:pt x="144" y="1030"/>
                  </a:lnTo>
                  <a:lnTo>
                    <a:pt x="146" y="1030"/>
                  </a:lnTo>
                  <a:lnTo>
                    <a:pt x="149" y="1030"/>
                  </a:lnTo>
                  <a:lnTo>
                    <a:pt x="150" y="1030"/>
                  </a:lnTo>
                  <a:lnTo>
                    <a:pt x="151" y="1030"/>
                  </a:lnTo>
                  <a:lnTo>
                    <a:pt x="152" y="1031"/>
                  </a:lnTo>
                  <a:lnTo>
                    <a:pt x="155" y="1031"/>
                  </a:lnTo>
                  <a:lnTo>
                    <a:pt x="160" y="1031"/>
                  </a:lnTo>
                  <a:lnTo>
                    <a:pt x="161" y="1032"/>
                  </a:lnTo>
                  <a:lnTo>
                    <a:pt x="164" y="1032"/>
                  </a:lnTo>
                  <a:lnTo>
                    <a:pt x="166" y="1036"/>
                  </a:lnTo>
                  <a:lnTo>
                    <a:pt x="166" y="1036"/>
                  </a:lnTo>
                  <a:lnTo>
                    <a:pt x="157" y="1036"/>
                  </a:lnTo>
                  <a:lnTo>
                    <a:pt x="156" y="1036"/>
                  </a:lnTo>
                  <a:lnTo>
                    <a:pt x="155" y="1036"/>
                  </a:lnTo>
                  <a:lnTo>
                    <a:pt x="152" y="1036"/>
                  </a:lnTo>
                  <a:lnTo>
                    <a:pt x="152" y="1035"/>
                  </a:lnTo>
                  <a:lnTo>
                    <a:pt x="150" y="1035"/>
                  </a:lnTo>
                  <a:lnTo>
                    <a:pt x="149" y="1035"/>
                  </a:lnTo>
                  <a:lnTo>
                    <a:pt x="148" y="1035"/>
                  </a:lnTo>
                  <a:lnTo>
                    <a:pt x="146" y="1035"/>
                  </a:lnTo>
                  <a:lnTo>
                    <a:pt x="145" y="1033"/>
                  </a:lnTo>
                  <a:lnTo>
                    <a:pt x="143" y="1033"/>
                  </a:lnTo>
                  <a:lnTo>
                    <a:pt x="141" y="1033"/>
                  </a:lnTo>
                  <a:lnTo>
                    <a:pt x="140" y="1033"/>
                  </a:lnTo>
                  <a:lnTo>
                    <a:pt x="141" y="1036"/>
                  </a:lnTo>
                  <a:lnTo>
                    <a:pt x="143" y="1037"/>
                  </a:lnTo>
                  <a:lnTo>
                    <a:pt x="145" y="1040"/>
                  </a:lnTo>
                  <a:lnTo>
                    <a:pt x="149" y="1041"/>
                  </a:lnTo>
                  <a:lnTo>
                    <a:pt x="150" y="1041"/>
                  </a:lnTo>
                  <a:lnTo>
                    <a:pt x="151" y="1041"/>
                  </a:lnTo>
                  <a:lnTo>
                    <a:pt x="152" y="1042"/>
                  </a:lnTo>
                  <a:lnTo>
                    <a:pt x="152" y="1043"/>
                  </a:lnTo>
                  <a:lnTo>
                    <a:pt x="151" y="1043"/>
                  </a:lnTo>
                  <a:lnTo>
                    <a:pt x="151" y="1045"/>
                  </a:lnTo>
                  <a:lnTo>
                    <a:pt x="152" y="1045"/>
                  </a:lnTo>
                  <a:lnTo>
                    <a:pt x="154" y="1045"/>
                  </a:lnTo>
                  <a:lnTo>
                    <a:pt x="155" y="1046"/>
                  </a:lnTo>
                  <a:lnTo>
                    <a:pt x="156" y="1047"/>
                  </a:lnTo>
                  <a:lnTo>
                    <a:pt x="157" y="1048"/>
                  </a:lnTo>
                  <a:lnTo>
                    <a:pt x="159" y="1048"/>
                  </a:lnTo>
                  <a:lnTo>
                    <a:pt x="160" y="1051"/>
                  </a:lnTo>
                  <a:lnTo>
                    <a:pt x="160" y="1053"/>
                  </a:lnTo>
                  <a:lnTo>
                    <a:pt x="160" y="1054"/>
                  </a:lnTo>
                  <a:lnTo>
                    <a:pt x="160" y="1057"/>
                  </a:lnTo>
                  <a:lnTo>
                    <a:pt x="157" y="1060"/>
                  </a:lnTo>
                  <a:lnTo>
                    <a:pt x="156" y="1060"/>
                  </a:lnTo>
                  <a:lnTo>
                    <a:pt x="155" y="1062"/>
                  </a:lnTo>
                  <a:lnTo>
                    <a:pt x="155" y="1063"/>
                  </a:lnTo>
                  <a:lnTo>
                    <a:pt x="152" y="1064"/>
                  </a:lnTo>
                  <a:lnTo>
                    <a:pt x="150" y="1065"/>
                  </a:lnTo>
                  <a:lnTo>
                    <a:pt x="149" y="1068"/>
                  </a:lnTo>
                  <a:lnTo>
                    <a:pt x="149" y="1070"/>
                  </a:lnTo>
                  <a:lnTo>
                    <a:pt x="148" y="1073"/>
                  </a:lnTo>
                  <a:lnTo>
                    <a:pt x="148" y="1074"/>
                  </a:lnTo>
                  <a:lnTo>
                    <a:pt x="148" y="1075"/>
                  </a:lnTo>
                  <a:lnTo>
                    <a:pt x="149" y="1076"/>
                  </a:lnTo>
                  <a:lnTo>
                    <a:pt x="149" y="1078"/>
                  </a:lnTo>
                  <a:lnTo>
                    <a:pt x="149" y="1079"/>
                  </a:lnTo>
                  <a:lnTo>
                    <a:pt x="150" y="1079"/>
                  </a:lnTo>
                  <a:lnTo>
                    <a:pt x="150" y="1080"/>
                  </a:lnTo>
                  <a:lnTo>
                    <a:pt x="149" y="1081"/>
                  </a:lnTo>
                  <a:lnTo>
                    <a:pt x="149" y="1083"/>
                  </a:lnTo>
                  <a:lnTo>
                    <a:pt x="149" y="1084"/>
                  </a:lnTo>
                  <a:lnTo>
                    <a:pt x="149" y="1085"/>
                  </a:lnTo>
                  <a:lnTo>
                    <a:pt x="149" y="1086"/>
                  </a:lnTo>
                  <a:lnTo>
                    <a:pt x="149" y="1088"/>
                  </a:lnTo>
                  <a:lnTo>
                    <a:pt x="149" y="1089"/>
                  </a:lnTo>
                  <a:lnTo>
                    <a:pt x="149" y="1090"/>
                  </a:lnTo>
                  <a:lnTo>
                    <a:pt x="152" y="1090"/>
                  </a:lnTo>
                  <a:lnTo>
                    <a:pt x="152" y="1091"/>
                  </a:lnTo>
                  <a:lnTo>
                    <a:pt x="154" y="1095"/>
                  </a:lnTo>
                  <a:lnTo>
                    <a:pt x="152" y="1096"/>
                  </a:lnTo>
                  <a:lnTo>
                    <a:pt x="149" y="1095"/>
                  </a:lnTo>
                  <a:lnTo>
                    <a:pt x="148" y="1095"/>
                  </a:lnTo>
                  <a:lnTo>
                    <a:pt x="145" y="1095"/>
                  </a:lnTo>
                  <a:lnTo>
                    <a:pt x="140" y="1095"/>
                  </a:lnTo>
                  <a:lnTo>
                    <a:pt x="138" y="1095"/>
                  </a:lnTo>
                  <a:lnTo>
                    <a:pt x="136" y="1095"/>
                  </a:lnTo>
                  <a:lnTo>
                    <a:pt x="135" y="1096"/>
                  </a:lnTo>
                  <a:lnTo>
                    <a:pt x="134" y="1096"/>
                  </a:lnTo>
                  <a:lnTo>
                    <a:pt x="133" y="1095"/>
                  </a:lnTo>
                  <a:lnTo>
                    <a:pt x="132" y="1094"/>
                  </a:lnTo>
                  <a:lnTo>
                    <a:pt x="129" y="1095"/>
                  </a:lnTo>
                  <a:lnTo>
                    <a:pt x="128" y="1095"/>
                  </a:lnTo>
                  <a:lnTo>
                    <a:pt x="127" y="1095"/>
                  </a:lnTo>
                  <a:lnTo>
                    <a:pt x="125" y="1096"/>
                  </a:lnTo>
                  <a:lnTo>
                    <a:pt x="124" y="1096"/>
                  </a:lnTo>
                  <a:lnTo>
                    <a:pt x="123" y="1100"/>
                  </a:lnTo>
                  <a:lnTo>
                    <a:pt x="125" y="1100"/>
                  </a:lnTo>
                  <a:lnTo>
                    <a:pt x="127" y="1101"/>
                  </a:lnTo>
                  <a:lnTo>
                    <a:pt x="129" y="1102"/>
                  </a:lnTo>
                  <a:lnTo>
                    <a:pt x="134" y="1104"/>
                  </a:lnTo>
                  <a:lnTo>
                    <a:pt x="136" y="1108"/>
                  </a:lnTo>
                  <a:lnTo>
                    <a:pt x="136" y="1108"/>
                  </a:lnTo>
                  <a:lnTo>
                    <a:pt x="138" y="1110"/>
                  </a:lnTo>
                  <a:lnTo>
                    <a:pt x="139" y="1110"/>
                  </a:lnTo>
                  <a:lnTo>
                    <a:pt x="140" y="1111"/>
                  </a:lnTo>
                  <a:lnTo>
                    <a:pt x="141" y="1112"/>
                  </a:lnTo>
                  <a:lnTo>
                    <a:pt x="143" y="1112"/>
                  </a:lnTo>
                  <a:lnTo>
                    <a:pt x="144" y="1113"/>
                  </a:lnTo>
                  <a:lnTo>
                    <a:pt x="148" y="1115"/>
                  </a:lnTo>
                  <a:lnTo>
                    <a:pt x="150" y="1116"/>
                  </a:lnTo>
                  <a:lnTo>
                    <a:pt x="151" y="1116"/>
                  </a:lnTo>
                  <a:lnTo>
                    <a:pt x="152" y="1117"/>
                  </a:lnTo>
                  <a:lnTo>
                    <a:pt x="155" y="1118"/>
                  </a:lnTo>
                  <a:lnTo>
                    <a:pt x="161" y="1121"/>
                  </a:lnTo>
                  <a:lnTo>
                    <a:pt x="161" y="1123"/>
                  </a:lnTo>
                  <a:lnTo>
                    <a:pt x="162" y="1126"/>
                  </a:lnTo>
                  <a:lnTo>
                    <a:pt x="162" y="1127"/>
                  </a:lnTo>
                  <a:lnTo>
                    <a:pt x="164" y="1128"/>
                  </a:lnTo>
                  <a:lnTo>
                    <a:pt x="164" y="1129"/>
                  </a:lnTo>
                  <a:lnTo>
                    <a:pt x="164" y="1131"/>
                  </a:lnTo>
                  <a:lnTo>
                    <a:pt x="165" y="1132"/>
                  </a:lnTo>
                  <a:lnTo>
                    <a:pt x="165" y="1133"/>
                  </a:lnTo>
                  <a:lnTo>
                    <a:pt x="165" y="1134"/>
                  </a:lnTo>
                  <a:lnTo>
                    <a:pt x="165" y="1136"/>
                  </a:lnTo>
                  <a:lnTo>
                    <a:pt x="165" y="1137"/>
                  </a:lnTo>
                  <a:lnTo>
                    <a:pt x="165" y="1138"/>
                  </a:lnTo>
                  <a:lnTo>
                    <a:pt x="166" y="1140"/>
                  </a:lnTo>
                  <a:lnTo>
                    <a:pt x="166" y="1143"/>
                  </a:lnTo>
                  <a:lnTo>
                    <a:pt x="166" y="1144"/>
                  </a:lnTo>
                  <a:lnTo>
                    <a:pt x="168" y="1150"/>
                  </a:lnTo>
                  <a:lnTo>
                    <a:pt x="170" y="1152"/>
                  </a:lnTo>
                  <a:lnTo>
                    <a:pt x="170" y="1153"/>
                  </a:lnTo>
                  <a:lnTo>
                    <a:pt x="170" y="1154"/>
                  </a:lnTo>
                  <a:lnTo>
                    <a:pt x="170" y="1158"/>
                  </a:lnTo>
                  <a:lnTo>
                    <a:pt x="167" y="1158"/>
                  </a:lnTo>
                  <a:lnTo>
                    <a:pt x="166" y="1158"/>
                  </a:lnTo>
                  <a:lnTo>
                    <a:pt x="166" y="1159"/>
                  </a:lnTo>
                  <a:lnTo>
                    <a:pt x="164" y="1160"/>
                  </a:lnTo>
                  <a:lnTo>
                    <a:pt x="162" y="1161"/>
                  </a:lnTo>
                  <a:lnTo>
                    <a:pt x="161" y="1163"/>
                  </a:lnTo>
                  <a:lnTo>
                    <a:pt x="160" y="1163"/>
                  </a:lnTo>
                  <a:lnTo>
                    <a:pt x="159" y="1163"/>
                  </a:lnTo>
                  <a:lnTo>
                    <a:pt x="157" y="1164"/>
                  </a:lnTo>
                  <a:lnTo>
                    <a:pt x="157" y="1166"/>
                  </a:lnTo>
                  <a:lnTo>
                    <a:pt x="156" y="1166"/>
                  </a:lnTo>
                  <a:lnTo>
                    <a:pt x="156" y="1168"/>
                  </a:lnTo>
                  <a:lnTo>
                    <a:pt x="155" y="1168"/>
                  </a:lnTo>
                  <a:lnTo>
                    <a:pt x="152" y="1169"/>
                  </a:lnTo>
                  <a:lnTo>
                    <a:pt x="151" y="1169"/>
                  </a:lnTo>
                  <a:lnTo>
                    <a:pt x="148" y="1171"/>
                  </a:lnTo>
                  <a:lnTo>
                    <a:pt x="149" y="1172"/>
                  </a:lnTo>
                  <a:lnTo>
                    <a:pt x="150" y="1172"/>
                  </a:lnTo>
                  <a:lnTo>
                    <a:pt x="150" y="1175"/>
                  </a:lnTo>
                  <a:lnTo>
                    <a:pt x="152" y="1177"/>
                  </a:lnTo>
                  <a:lnTo>
                    <a:pt x="152" y="1179"/>
                  </a:lnTo>
                  <a:lnTo>
                    <a:pt x="152" y="1181"/>
                  </a:lnTo>
                  <a:lnTo>
                    <a:pt x="154" y="1181"/>
                  </a:lnTo>
                  <a:lnTo>
                    <a:pt x="154" y="1182"/>
                  </a:lnTo>
                  <a:lnTo>
                    <a:pt x="155" y="1181"/>
                  </a:lnTo>
                  <a:lnTo>
                    <a:pt x="156" y="1181"/>
                  </a:lnTo>
                  <a:lnTo>
                    <a:pt x="157" y="1181"/>
                  </a:lnTo>
                  <a:lnTo>
                    <a:pt x="160" y="1181"/>
                  </a:lnTo>
                  <a:lnTo>
                    <a:pt x="161" y="1182"/>
                  </a:lnTo>
                  <a:lnTo>
                    <a:pt x="164" y="1182"/>
                  </a:lnTo>
                  <a:lnTo>
                    <a:pt x="164" y="1183"/>
                  </a:lnTo>
                  <a:lnTo>
                    <a:pt x="165" y="1183"/>
                  </a:lnTo>
                  <a:lnTo>
                    <a:pt x="165" y="1185"/>
                  </a:lnTo>
                  <a:lnTo>
                    <a:pt x="164" y="1186"/>
                  </a:lnTo>
                  <a:lnTo>
                    <a:pt x="165" y="1186"/>
                  </a:lnTo>
                  <a:lnTo>
                    <a:pt x="165" y="1187"/>
                  </a:lnTo>
                  <a:lnTo>
                    <a:pt x="164" y="1187"/>
                  </a:lnTo>
                  <a:lnTo>
                    <a:pt x="165" y="1188"/>
                  </a:lnTo>
                  <a:lnTo>
                    <a:pt x="167" y="1191"/>
                  </a:lnTo>
                  <a:lnTo>
                    <a:pt x="168" y="1191"/>
                  </a:lnTo>
                  <a:lnTo>
                    <a:pt x="170" y="1192"/>
                  </a:lnTo>
                  <a:lnTo>
                    <a:pt x="168" y="1193"/>
                  </a:lnTo>
                  <a:lnTo>
                    <a:pt x="167" y="1193"/>
                  </a:lnTo>
                  <a:lnTo>
                    <a:pt x="167" y="1195"/>
                  </a:lnTo>
                  <a:lnTo>
                    <a:pt x="167" y="1198"/>
                  </a:lnTo>
                  <a:lnTo>
                    <a:pt x="167" y="1199"/>
                  </a:lnTo>
                  <a:lnTo>
                    <a:pt x="168" y="1199"/>
                  </a:lnTo>
                  <a:lnTo>
                    <a:pt x="168" y="1201"/>
                  </a:lnTo>
                  <a:lnTo>
                    <a:pt x="167" y="1202"/>
                  </a:lnTo>
                  <a:lnTo>
                    <a:pt x="167" y="1206"/>
                  </a:lnTo>
                  <a:lnTo>
                    <a:pt x="167" y="1207"/>
                  </a:lnTo>
                  <a:lnTo>
                    <a:pt x="167" y="1208"/>
                  </a:lnTo>
                  <a:lnTo>
                    <a:pt x="167" y="1209"/>
                  </a:lnTo>
                  <a:lnTo>
                    <a:pt x="167" y="1212"/>
                  </a:lnTo>
                  <a:lnTo>
                    <a:pt x="167" y="1214"/>
                  </a:lnTo>
                  <a:lnTo>
                    <a:pt x="167" y="1215"/>
                  </a:lnTo>
                  <a:lnTo>
                    <a:pt x="168" y="1220"/>
                  </a:lnTo>
                  <a:lnTo>
                    <a:pt x="168" y="1222"/>
                  </a:lnTo>
                  <a:lnTo>
                    <a:pt x="168" y="1223"/>
                  </a:lnTo>
                  <a:lnTo>
                    <a:pt x="170" y="1225"/>
                  </a:lnTo>
                  <a:lnTo>
                    <a:pt x="171" y="1227"/>
                  </a:lnTo>
                  <a:lnTo>
                    <a:pt x="172" y="1231"/>
                  </a:lnTo>
                  <a:lnTo>
                    <a:pt x="175" y="1235"/>
                  </a:lnTo>
                  <a:lnTo>
                    <a:pt x="175" y="1236"/>
                  </a:lnTo>
                  <a:lnTo>
                    <a:pt x="176" y="1236"/>
                  </a:lnTo>
                  <a:lnTo>
                    <a:pt x="178" y="1236"/>
                  </a:lnTo>
                  <a:lnTo>
                    <a:pt x="180" y="1236"/>
                  </a:lnTo>
                  <a:lnTo>
                    <a:pt x="183" y="1235"/>
                  </a:lnTo>
                  <a:lnTo>
                    <a:pt x="184" y="1236"/>
                  </a:lnTo>
                  <a:lnTo>
                    <a:pt x="186" y="1238"/>
                  </a:lnTo>
                  <a:lnTo>
                    <a:pt x="187" y="1244"/>
                  </a:lnTo>
                  <a:lnTo>
                    <a:pt x="188" y="1246"/>
                  </a:lnTo>
                  <a:lnTo>
                    <a:pt x="188" y="1247"/>
                  </a:lnTo>
                  <a:lnTo>
                    <a:pt x="188" y="1250"/>
                  </a:lnTo>
                  <a:lnTo>
                    <a:pt x="188" y="1254"/>
                  </a:lnTo>
                  <a:lnTo>
                    <a:pt x="188" y="1255"/>
                  </a:lnTo>
                  <a:lnTo>
                    <a:pt x="188" y="1257"/>
                  </a:lnTo>
                  <a:lnTo>
                    <a:pt x="189" y="1261"/>
                  </a:lnTo>
                  <a:lnTo>
                    <a:pt x="189" y="1262"/>
                  </a:lnTo>
                  <a:lnTo>
                    <a:pt x="189" y="1263"/>
                  </a:lnTo>
                  <a:lnTo>
                    <a:pt x="189" y="1265"/>
                  </a:lnTo>
                  <a:lnTo>
                    <a:pt x="189" y="1266"/>
                  </a:lnTo>
                  <a:lnTo>
                    <a:pt x="188" y="1266"/>
                  </a:lnTo>
                  <a:lnTo>
                    <a:pt x="187" y="1266"/>
                  </a:lnTo>
                  <a:lnTo>
                    <a:pt x="186" y="1266"/>
                  </a:lnTo>
                  <a:lnTo>
                    <a:pt x="182" y="1267"/>
                  </a:lnTo>
                  <a:lnTo>
                    <a:pt x="182" y="1270"/>
                  </a:lnTo>
                  <a:lnTo>
                    <a:pt x="183" y="1271"/>
                  </a:lnTo>
                  <a:lnTo>
                    <a:pt x="182" y="1273"/>
                  </a:lnTo>
                  <a:lnTo>
                    <a:pt x="182" y="1278"/>
                  </a:lnTo>
                  <a:lnTo>
                    <a:pt x="182" y="1279"/>
                  </a:lnTo>
                  <a:lnTo>
                    <a:pt x="182" y="1283"/>
                  </a:lnTo>
                  <a:lnTo>
                    <a:pt x="182" y="1288"/>
                  </a:lnTo>
                  <a:lnTo>
                    <a:pt x="182" y="1289"/>
                  </a:lnTo>
                  <a:lnTo>
                    <a:pt x="182" y="1292"/>
                  </a:lnTo>
                  <a:lnTo>
                    <a:pt x="182" y="1294"/>
                  </a:lnTo>
                  <a:lnTo>
                    <a:pt x="182" y="1295"/>
                  </a:lnTo>
                  <a:lnTo>
                    <a:pt x="182" y="1297"/>
                  </a:lnTo>
                  <a:lnTo>
                    <a:pt x="182" y="1300"/>
                  </a:lnTo>
                  <a:lnTo>
                    <a:pt x="182" y="1302"/>
                  </a:lnTo>
                  <a:lnTo>
                    <a:pt x="182" y="1305"/>
                  </a:lnTo>
                  <a:lnTo>
                    <a:pt x="182" y="1309"/>
                  </a:lnTo>
                  <a:lnTo>
                    <a:pt x="182" y="1309"/>
                  </a:lnTo>
                  <a:lnTo>
                    <a:pt x="181" y="1309"/>
                  </a:lnTo>
                  <a:lnTo>
                    <a:pt x="180" y="1309"/>
                  </a:lnTo>
                  <a:lnTo>
                    <a:pt x="178" y="1309"/>
                  </a:lnTo>
                  <a:lnTo>
                    <a:pt x="175" y="1311"/>
                  </a:lnTo>
                  <a:lnTo>
                    <a:pt x="173" y="1311"/>
                  </a:lnTo>
                  <a:lnTo>
                    <a:pt x="171" y="1313"/>
                  </a:lnTo>
                  <a:lnTo>
                    <a:pt x="167" y="1314"/>
                  </a:lnTo>
                  <a:lnTo>
                    <a:pt x="166" y="1314"/>
                  </a:lnTo>
                  <a:lnTo>
                    <a:pt x="166" y="1313"/>
                  </a:lnTo>
                  <a:lnTo>
                    <a:pt x="165" y="1311"/>
                  </a:lnTo>
                  <a:lnTo>
                    <a:pt x="164" y="1310"/>
                  </a:lnTo>
                  <a:lnTo>
                    <a:pt x="161" y="1309"/>
                  </a:lnTo>
                  <a:lnTo>
                    <a:pt x="161" y="1309"/>
                  </a:lnTo>
                  <a:lnTo>
                    <a:pt x="160" y="1309"/>
                  </a:lnTo>
                  <a:lnTo>
                    <a:pt x="159" y="1309"/>
                  </a:lnTo>
                  <a:lnTo>
                    <a:pt x="156" y="1308"/>
                  </a:lnTo>
                  <a:lnTo>
                    <a:pt x="155" y="1307"/>
                  </a:lnTo>
                  <a:lnTo>
                    <a:pt x="155" y="1308"/>
                  </a:lnTo>
                  <a:lnTo>
                    <a:pt x="155" y="1309"/>
                  </a:lnTo>
                  <a:lnTo>
                    <a:pt x="156" y="1309"/>
                  </a:lnTo>
                  <a:lnTo>
                    <a:pt x="156" y="1309"/>
                  </a:lnTo>
                  <a:lnTo>
                    <a:pt x="155" y="1310"/>
                  </a:lnTo>
                  <a:lnTo>
                    <a:pt x="154" y="1311"/>
                  </a:lnTo>
                  <a:lnTo>
                    <a:pt x="152" y="1311"/>
                  </a:lnTo>
                  <a:lnTo>
                    <a:pt x="151" y="1311"/>
                  </a:lnTo>
                  <a:lnTo>
                    <a:pt x="151" y="1314"/>
                  </a:lnTo>
                  <a:lnTo>
                    <a:pt x="152" y="1316"/>
                  </a:lnTo>
                  <a:lnTo>
                    <a:pt x="154" y="1318"/>
                  </a:lnTo>
                  <a:lnTo>
                    <a:pt x="154" y="1319"/>
                  </a:lnTo>
                  <a:lnTo>
                    <a:pt x="152" y="1320"/>
                  </a:lnTo>
                  <a:lnTo>
                    <a:pt x="151" y="1321"/>
                  </a:lnTo>
                  <a:lnTo>
                    <a:pt x="151" y="1324"/>
                  </a:lnTo>
                  <a:lnTo>
                    <a:pt x="151" y="1326"/>
                  </a:lnTo>
                  <a:lnTo>
                    <a:pt x="151" y="1327"/>
                  </a:lnTo>
                  <a:lnTo>
                    <a:pt x="151" y="1329"/>
                  </a:lnTo>
                  <a:lnTo>
                    <a:pt x="151" y="1330"/>
                  </a:lnTo>
                  <a:lnTo>
                    <a:pt x="150" y="1330"/>
                  </a:lnTo>
                  <a:lnTo>
                    <a:pt x="149" y="1334"/>
                  </a:lnTo>
                  <a:lnTo>
                    <a:pt x="146" y="1334"/>
                  </a:lnTo>
                  <a:lnTo>
                    <a:pt x="145" y="1334"/>
                  </a:lnTo>
                  <a:lnTo>
                    <a:pt x="144" y="1334"/>
                  </a:lnTo>
                  <a:lnTo>
                    <a:pt x="144" y="1336"/>
                  </a:lnTo>
                  <a:lnTo>
                    <a:pt x="144" y="1337"/>
                  </a:lnTo>
                  <a:lnTo>
                    <a:pt x="143" y="1338"/>
                  </a:lnTo>
                  <a:lnTo>
                    <a:pt x="141" y="1338"/>
                  </a:lnTo>
                  <a:lnTo>
                    <a:pt x="140" y="1338"/>
                  </a:lnTo>
                  <a:lnTo>
                    <a:pt x="139" y="1338"/>
                  </a:lnTo>
                  <a:lnTo>
                    <a:pt x="136" y="1340"/>
                  </a:lnTo>
                  <a:lnTo>
                    <a:pt x="136" y="1340"/>
                  </a:lnTo>
                  <a:lnTo>
                    <a:pt x="136" y="1342"/>
                  </a:lnTo>
                  <a:lnTo>
                    <a:pt x="136" y="1342"/>
                  </a:lnTo>
                  <a:lnTo>
                    <a:pt x="136" y="1343"/>
                  </a:lnTo>
                  <a:lnTo>
                    <a:pt x="135" y="1343"/>
                  </a:lnTo>
                  <a:lnTo>
                    <a:pt x="135" y="1345"/>
                  </a:lnTo>
                  <a:lnTo>
                    <a:pt x="136" y="1346"/>
                  </a:lnTo>
                  <a:lnTo>
                    <a:pt x="138" y="1351"/>
                  </a:lnTo>
                  <a:lnTo>
                    <a:pt x="138" y="1353"/>
                  </a:lnTo>
                  <a:lnTo>
                    <a:pt x="139" y="1357"/>
                  </a:lnTo>
                  <a:lnTo>
                    <a:pt x="140" y="1362"/>
                  </a:lnTo>
                  <a:lnTo>
                    <a:pt x="141" y="1364"/>
                  </a:lnTo>
                  <a:lnTo>
                    <a:pt x="141" y="1368"/>
                  </a:lnTo>
                  <a:lnTo>
                    <a:pt x="143" y="1368"/>
                  </a:lnTo>
                  <a:lnTo>
                    <a:pt x="143" y="1368"/>
                  </a:lnTo>
                  <a:lnTo>
                    <a:pt x="144" y="1372"/>
                  </a:lnTo>
                  <a:lnTo>
                    <a:pt x="145" y="1374"/>
                  </a:lnTo>
                  <a:lnTo>
                    <a:pt x="145" y="1375"/>
                  </a:lnTo>
                  <a:lnTo>
                    <a:pt x="146" y="1375"/>
                  </a:lnTo>
                  <a:lnTo>
                    <a:pt x="148" y="1378"/>
                  </a:lnTo>
                  <a:lnTo>
                    <a:pt x="149" y="1380"/>
                  </a:lnTo>
                  <a:lnTo>
                    <a:pt x="150" y="1382"/>
                  </a:lnTo>
                  <a:lnTo>
                    <a:pt x="152" y="1385"/>
                  </a:lnTo>
                  <a:lnTo>
                    <a:pt x="154" y="1386"/>
                  </a:lnTo>
                  <a:lnTo>
                    <a:pt x="155" y="1389"/>
                  </a:lnTo>
                  <a:lnTo>
                    <a:pt x="155" y="1390"/>
                  </a:lnTo>
                  <a:lnTo>
                    <a:pt x="155" y="1391"/>
                  </a:lnTo>
                  <a:lnTo>
                    <a:pt x="156" y="1391"/>
                  </a:lnTo>
                  <a:lnTo>
                    <a:pt x="156" y="1393"/>
                  </a:lnTo>
                  <a:lnTo>
                    <a:pt x="157" y="1393"/>
                  </a:lnTo>
                  <a:lnTo>
                    <a:pt x="159" y="1393"/>
                  </a:lnTo>
                  <a:lnTo>
                    <a:pt x="160" y="1393"/>
                  </a:lnTo>
                  <a:lnTo>
                    <a:pt x="161" y="1394"/>
                  </a:lnTo>
                  <a:lnTo>
                    <a:pt x="162" y="1394"/>
                  </a:lnTo>
                  <a:lnTo>
                    <a:pt x="162" y="1395"/>
                  </a:lnTo>
                  <a:lnTo>
                    <a:pt x="164" y="1395"/>
                  </a:lnTo>
                  <a:lnTo>
                    <a:pt x="166" y="1395"/>
                  </a:lnTo>
                  <a:lnTo>
                    <a:pt x="166" y="1395"/>
                  </a:lnTo>
                  <a:lnTo>
                    <a:pt x="167" y="1396"/>
                  </a:lnTo>
                  <a:lnTo>
                    <a:pt x="170" y="1398"/>
                  </a:lnTo>
                  <a:lnTo>
                    <a:pt x="170" y="1398"/>
                  </a:lnTo>
                  <a:lnTo>
                    <a:pt x="171" y="1398"/>
                  </a:lnTo>
                  <a:lnTo>
                    <a:pt x="171" y="1399"/>
                  </a:lnTo>
                  <a:lnTo>
                    <a:pt x="172" y="1400"/>
                  </a:lnTo>
                  <a:lnTo>
                    <a:pt x="173" y="1401"/>
                  </a:lnTo>
                  <a:lnTo>
                    <a:pt x="175" y="1402"/>
                  </a:lnTo>
                  <a:lnTo>
                    <a:pt x="175" y="1404"/>
                  </a:lnTo>
                  <a:lnTo>
                    <a:pt x="176" y="1406"/>
                  </a:lnTo>
                  <a:lnTo>
                    <a:pt x="177" y="1406"/>
                  </a:lnTo>
                  <a:lnTo>
                    <a:pt x="178" y="1406"/>
                  </a:lnTo>
                  <a:lnTo>
                    <a:pt x="177" y="1407"/>
                  </a:lnTo>
                  <a:lnTo>
                    <a:pt x="178" y="1409"/>
                  </a:lnTo>
                  <a:lnTo>
                    <a:pt x="178" y="1412"/>
                  </a:lnTo>
                  <a:lnTo>
                    <a:pt x="178" y="1414"/>
                  </a:lnTo>
                  <a:lnTo>
                    <a:pt x="180" y="1414"/>
                  </a:lnTo>
                  <a:lnTo>
                    <a:pt x="180" y="1415"/>
                  </a:lnTo>
                  <a:lnTo>
                    <a:pt x="180" y="1416"/>
                  </a:lnTo>
                  <a:lnTo>
                    <a:pt x="178" y="1416"/>
                  </a:lnTo>
                  <a:lnTo>
                    <a:pt x="178" y="1417"/>
                  </a:lnTo>
                  <a:lnTo>
                    <a:pt x="177" y="1420"/>
                  </a:lnTo>
                  <a:lnTo>
                    <a:pt x="177" y="1422"/>
                  </a:lnTo>
                  <a:lnTo>
                    <a:pt x="178" y="1422"/>
                  </a:lnTo>
                  <a:lnTo>
                    <a:pt x="180" y="1423"/>
                  </a:lnTo>
                  <a:lnTo>
                    <a:pt x="182" y="1425"/>
                  </a:lnTo>
                  <a:lnTo>
                    <a:pt x="183" y="1426"/>
                  </a:lnTo>
                  <a:lnTo>
                    <a:pt x="184" y="1427"/>
                  </a:lnTo>
                  <a:lnTo>
                    <a:pt x="186" y="1427"/>
                  </a:lnTo>
                  <a:lnTo>
                    <a:pt x="186" y="1428"/>
                  </a:lnTo>
                  <a:lnTo>
                    <a:pt x="186" y="1431"/>
                  </a:lnTo>
                  <a:lnTo>
                    <a:pt x="186" y="1432"/>
                  </a:lnTo>
                  <a:lnTo>
                    <a:pt x="187" y="1432"/>
                  </a:lnTo>
                  <a:lnTo>
                    <a:pt x="188" y="1433"/>
                  </a:lnTo>
                  <a:lnTo>
                    <a:pt x="187" y="1434"/>
                  </a:lnTo>
                  <a:lnTo>
                    <a:pt x="187" y="1436"/>
                  </a:lnTo>
                  <a:lnTo>
                    <a:pt x="186" y="1437"/>
                  </a:lnTo>
                  <a:lnTo>
                    <a:pt x="184" y="1438"/>
                  </a:lnTo>
                  <a:lnTo>
                    <a:pt x="184" y="1439"/>
                  </a:lnTo>
                  <a:lnTo>
                    <a:pt x="186" y="1441"/>
                  </a:lnTo>
                  <a:lnTo>
                    <a:pt x="186" y="1442"/>
                  </a:lnTo>
                  <a:lnTo>
                    <a:pt x="186" y="1443"/>
                  </a:lnTo>
                  <a:lnTo>
                    <a:pt x="186" y="1444"/>
                  </a:lnTo>
                  <a:lnTo>
                    <a:pt x="186" y="1446"/>
                  </a:lnTo>
                  <a:lnTo>
                    <a:pt x="184" y="1446"/>
                  </a:lnTo>
                  <a:lnTo>
                    <a:pt x="184" y="1447"/>
                  </a:lnTo>
                  <a:lnTo>
                    <a:pt x="184" y="1448"/>
                  </a:lnTo>
                  <a:lnTo>
                    <a:pt x="184" y="1449"/>
                  </a:lnTo>
                  <a:lnTo>
                    <a:pt x="186" y="1449"/>
                  </a:lnTo>
                  <a:lnTo>
                    <a:pt x="187" y="1450"/>
                  </a:lnTo>
                  <a:lnTo>
                    <a:pt x="187" y="1449"/>
                  </a:lnTo>
                  <a:lnTo>
                    <a:pt x="188" y="1449"/>
                  </a:lnTo>
                  <a:lnTo>
                    <a:pt x="191" y="1449"/>
                  </a:lnTo>
                  <a:lnTo>
                    <a:pt x="192" y="1449"/>
                  </a:lnTo>
                  <a:lnTo>
                    <a:pt x="193" y="1450"/>
                  </a:lnTo>
                  <a:lnTo>
                    <a:pt x="194" y="1452"/>
                  </a:lnTo>
                  <a:lnTo>
                    <a:pt x="196" y="1452"/>
                  </a:lnTo>
                  <a:lnTo>
                    <a:pt x="196" y="1453"/>
                  </a:lnTo>
                  <a:lnTo>
                    <a:pt x="196" y="1454"/>
                  </a:lnTo>
                  <a:lnTo>
                    <a:pt x="194" y="1455"/>
                  </a:lnTo>
                  <a:lnTo>
                    <a:pt x="193" y="1455"/>
                  </a:lnTo>
                  <a:lnTo>
                    <a:pt x="192" y="1457"/>
                  </a:lnTo>
                  <a:lnTo>
                    <a:pt x="191" y="1458"/>
                  </a:lnTo>
                  <a:lnTo>
                    <a:pt x="189" y="1460"/>
                  </a:lnTo>
                  <a:lnTo>
                    <a:pt x="189" y="1461"/>
                  </a:lnTo>
                  <a:lnTo>
                    <a:pt x="188" y="1463"/>
                  </a:lnTo>
                  <a:lnTo>
                    <a:pt x="187" y="1466"/>
                  </a:lnTo>
                  <a:lnTo>
                    <a:pt x="187" y="1468"/>
                  </a:lnTo>
                  <a:lnTo>
                    <a:pt x="186" y="1469"/>
                  </a:lnTo>
                  <a:lnTo>
                    <a:pt x="184" y="1470"/>
                  </a:lnTo>
                  <a:lnTo>
                    <a:pt x="184" y="1471"/>
                  </a:lnTo>
                  <a:lnTo>
                    <a:pt x="184" y="1473"/>
                  </a:lnTo>
                  <a:lnTo>
                    <a:pt x="184" y="1474"/>
                  </a:lnTo>
                  <a:lnTo>
                    <a:pt x="184" y="1475"/>
                  </a:lnTo>
                  <a:lnTo>
                    <a:pt x="184" y="1476"/>
                  </a:lnTo>
                  <a:lnTo>
                    <a:pt x="183" y="1476"/>
                  </a:lnTo>
                  <a:lnTo>
                    <a:pt x="183" y="1477"/>
                  </a:lnTo>
                  <a:lnTo>
                    <a:pt x="182" y="1477"/>
                  </a:lnTo>
                  <a:lnTo>
                    <a:pt x="180" y="1477"/>
                  </a:lnTo>
                  <a:lnTo>
                    <a:pt x="178" y="1477"/>
                  </a:lnTo>
                  <a:lnTo>
                    <a:pt x="177" y="1476"/>
                  </a:lnTo>
                  <a:lnTo>
                    <a:pt x="176" y="1475"/>
                  </a:lnTo>
                  <a:lnTo>
                    <a:pt x="175" y="1475"/>
                  </a:lnTo>
                  <a:lnTo>
                    <a:pt x="173" y="1474"/>
                  </a:lnTo>
                  <a:lnTo>
                    <a:pt x="172" y="1473"/>
                  </a:lnTo>
                  <a:lnTo>
                    <a:pt x="171" y="1471"/>
                  </a:lnTo>
                  <a:lnTo>
                    <a:pt x="170" y="1471"/>
                  </a:lnTo>
                  <a:lnTo>
                    <a:pt x="168" y="1471"/>
                  </a:lnTo>
                  <a:lnTo>
                    <a:pt x="167" y="1474"/>
                  </a:lnTo>
                  <a:lnTo>
                    <a:pt x="167" y="1475"/>
                  </a:lnTo>
                  <a:lnTo>
                    <a:pt x="166" y="1476"/>
                  </a:lnTo>
                  <a:lnTo>
                    <a:pt x="166" y="1479"/>
                  </a:lnTo>
                  <a:lnTo>
                    <a:pt x="166" y="1480"/>
                  </a:lnTo>
                  <a:lnTo>
                    <a:pt x="166" y="1481"/>
                  </a:lnTo>
                  <a:lnTo>
                    <a:pt x="166" y="1482"/>
                  </a:lnTo>
                  <a:lnTo>
                    <a:pt x="166" y="1484"/>
                  </a:lnTo>
                  <a:lnTo>
                    <a:pt x="166" y="1485"/>
                  </a:lnTo>
                  <a:lnTo>
                    <a:pt x="167" y="1485"/>
                  </a:lnTo>
                  <a:lnTo>
                    <a:pt x="167" y="1486"/>
                  </a:lnTo>
                  <a:lnTo>
                    <a:pt x="167" y="1487"/>
                  </a:lnTo>
                  <a:lnTo>
                    <a:pt x="167" y="1489"/>
                  </a:lnTo>
                  <a:lnTo>
                    <a:pt x="167" y="1490"/>
                  </a:lnTo>
                  <a:lnTo>
                    <a:pt x="167" y="1492"/>
                  </a:lnTo>
                  <a:lnTo>
                    <a:pt x="166" y="1493"/>
                  </a:lnTo>
                  <a:lnTo>
                    <a:pt x="166" y="1495"/>
                  </a:lnTo>
                  <a:lnTo>
                    <a:pt x="166" y="1495"/>
                  </a:lnTo>
                  <a:lnTo>
                    <a:pt x="166" y="1496"/>
                  </a:lnTo>
                  <a:lnTo>
                    <a:pt x="166" y="1497"/>
                  </a:lnTo>
                  <a:lnTo>
                    <a:pt x="166" y="1498"/>
                  </a:lnTo>
                  <a:lnTo>
                    <a:pt x="166" y="1500"/>
                  </a:lnTo>
                  <a:lnTo>
                    <a:pt x="166" y="1501"/>
                  </a:lnTo>
                  <a:lnTo>
                    <a:pt x="168" y="1505"/>
                  </a:lnTo>
                  <a:lnTo>
                    <a:pt x="168" y="1506"/>
                  </a:lnTo>
                  <a:lnTo>
                    <a:pt x="168" y="1508"/>
                  </a:lnTo>
                  <a:lnTo>
                    <a:pt x="168" y="1509"/>
                  </a:lnTo>
                  <a:lnTo>
                    <a:pt x="168" y="1511"/>
                  </a:lnTo>
                  <a:lnTo>
                    <a:pt x="170" y="1512"/>
                  </a:lnTo>
                  <a:lnTo>
                    <a:pt x="170" y="1513"/>
                  </a:lnTo>
                  <a:lnTo>
                    <a:pt x="170" y="1514"/>
                  </a:lnTo>
                  <a:lnTo>
                    <a:pt x="171" y="1517"/>
                  </a:lnTo>
                  <a:lnTo>
                    <a:pt x="175" y="1519"/>
                  </a:lnTo>
                  <a:lnTo>
                    <a:pt x="180" y="1522"/>
                  </a:lnTo>
                  <a:lnTo>
                    <a:pt x="182" y="1523"/>
                  </a:lnTo>
                  <a:lnTo>
                    <a:pt x="184" y="1523"/>
                  </a:lnTo>
                  <a:lnTo>
                    <a:pt x="187" y="1523"/>
                  </a:lnTo>
                  <a:lnTo>
                    <a:pt x="189" y="1523"/>
                  </a:lnTo>
                  <a:lnTo>
                    <a:pt x="192" y="1523"/>
                  </a:lnTo>
                  <a:lnTo>
                    <a:pt x="194" y="1522"/>
                  </a:lnTo>
                  <a:lnTo>
                    <a:pt x="196" y="1522"/>
                  </a:lnTo>
                  <a:lnTo>
                    <a:pt x="196" y="1522"/>
                  </a:lnTo>
                  <a:lnTo>
                    <a:pt x="196" y="1521"/>
                  </a:lnTo>
                  <a:lnTo>
                    <a:pt x="203" y="1518"/>
                  </a:lnTo>
                  <a:lnTo>
                    <a:pt x="204" y="1517"/>
                  </a:lnTo>
                  <a:lnTo>
                    <a:pt x="205" y="1517"/>
                  </a:lnTo>
                  <a:lnTo>
                    <a:pt x="208" y="1517"/>
                  </a:lnTo>
                  <a:lnTo>
                    <a:pt x="210" y="1517"/>
                  </a:lnTo>
                  <a:lnTo>
                    <a:pt x="214" y="1517"/>
                  </a:lnTo>
                  <a:lnTo>
                    <a:pt x="223" y="1517"/>
                  </a:lnTo>
                  <a:lnTo>
                    <a:pt x="225" y="1517"/>
                  </a:lnTo>
                  <a:lnTo>
                    <a:pt x="229" y="1517"/>
                  </a:lnTo>
                  <a:lnTo>
                    <a:pt x="230" y="1517"/>
                  </a:lnTo>
                  <a:lnTo>
                    <a:pt x="231" y="1517"/>
                  </a:lnTo>
                  <a:lnTo>
                    <a:pt x="232" y="1517"/>
                  </a:lnTo>
                  <a:lnTo>
                    <a:pt x="232" y="1518"/>
                  </a:lnTo>
                  <a:lnTo>
                    <a:pt x="235" y="1519"/>
                  </a:lnTo>
                  <a:lnTo>
                    <a:pt x="236" y="1519"/>
                  </a:lnTo>
                  <a:lnTo>
                    <a:pt x="240" y="1523"/>
                  </a:lnTo>
                  <a:lnTo>
                    <a:pt x="242" y="1524"/>
                  </a:lnTo>
                  <a:lnTo>
                    <a:pt x="244" y="1525"/>
                  </a:lnTo>
                  <a:lnTo>
                    <a:pt x="246" y="1527"/>
                  </a:lnTo>
                  <a:lnTo>
                    <a:pt x="247" y="1528"/>
                  </a:lnTo>
                  <a:lnTo>
                    <a:pt x="251" y="1530"/>
                  </a:lnTo>
                  <a:lnTo>
                    <a:pt x="252" y="1530"/>
                  </a:lnTo>
                  <a:lnTo>
                    <a:pt x="255" y="1533"/>
                  </a:lnTo>
                  <a:lnTo>
                    <a:pt x="260" y="1537"/>
                  </a:lnTo>
                  <a:lnTo>
                    <a:pt x="261" y="1538"/>
                  </a:lnTo>
                  <a:lnTo>
                    <a:pt x="263" y="1539"/>
                  </a:lnTo>
                  <a:lnTo>
                    <a:pt x="264" y="1539"/>
                  </a:lnTo>
                  <a:lnTo>
                    <a:pt x="268" y="1540"/>
                  </a:lnTo>
                  <a:lnTo>
                    <a:pt x="269" y="1540"/>
                  </a:lnTo>
                  <a:lnTo>
                    <a:pt x="272" y="1540"/>
                  </a:lnTo>
                  <a:lnTo>
                    <a:pt x="273" y="1540"/>
                  </a:lnTo>
                  <a:lnTo>
                    <a:pt x="274" y="1540"/>
                  </a:lnTo>
                  <a:lnTo>
                    <a:pt x="277" y="1539"/>
                  </a:lnTo>
                  <a:lnTo>
                    <a:pt x="278" y="1538"/>
                  </a:lnTo>
                  <a:lnTo>
                    <a:pt x="280" y="1537"/>
                  </a:lnTo>
                  <a:lnTo>
                    <a:pt x="283" y="1535"/>
                  </a:lnTo>
                  <a:lnTo>
                    <a:pt x="284" y="1534"/>
                  </a:lnTo>
                  <a:lnTo>
                    <a:pt x="285" y="1533"/>
                  </a:lnTo>
                  <a:lnTo>
                    <a:pt x="287" y="1533"/>
                  </a:lnTo>
                  <a:lnTo>
                    <a:pt x="291" y="1533"/>
                  </a:lnTo>
                  <a:lnTo>
                    <a:pt x="300" y="1535"/>
                  </a:lnTo>
                  <a:lnTo>
                    <a:pt x="306" y="1537"/>
                  </a:lnTo>
                  <a:lnTo>
                    <a:pt x="307" y="1538"/>
                  </a:lnTo>
                  <a:lnTo>
                    <a:pt x="310" y="1538"/>
                  </a:lnTo>
                  <a:lnTo>
                    <a:pt x="311" y="1541"/>
                  </a:lnTo>
                  <a:lnTo>
                    <a:pt x="312" y="1543"/>
                  </a:lnTo>
                  <a:lnTo>
                    <a:pt x="312" y="1545"/>
                  </a:lnTo>
                  <a:lnTo>
                    <a:pt x="314" y="1545"/>
                  </a:lnTo>
                  <a:lnTo>
                    <a:pt x="314" y="1545"/>
                  </a:lnTo>
                  <a:lnTo>
                    <a:pt x="314" y="1546"/>
                  </a:lnTo>
                  <a:lnTo>
                    <a:pt x="315" y="1546"/>
                  </a:lnTo>
                  <a:lnTo>
                    <a:pt x="315" y="1548"/>
                  </a:lnTo>
                  <a:lnTo>
                    <a:pt x="317" y="1548"/>
                  </a:lnTo>
                  <a:lnTo>
                    <a:pt x="319" y="1548"/>
                  </a:lnTo>
                  <a:lnTo>
                    <a:pt x="320" y="1549"/>
                  </a:lnTo>
                  <a:lnTo>
                    <a:pt x="322" y="1551"/>
                  </a:lnTo>
                  <a:lnTo>
                    <a:pt x="323" y="1553"/>
                  </a:lnTo>
                  <a:lnTo>
                    <a:pt x="326" y="1555"/>
                  </a:lnTo>
                  <a:lnTo>
                    <a:pt x="327" y="1555"/>
                  </a:lnTo>
                  <a:lnTo>
                    <a:pt x="328" y="1556"/>
                  </a:lnTo>
                  <a:lnTo>
                    <a:pt x="330" y="1556"/>
                  </a:lnTo>
                  <a:lnTo>
                    <a:pt x="335" y="1555"/>
                  </a:lnTo>
                  <a:lnTo>
                    <a:pt x="336" y="1554"/>
                  </a:lnTo>
                  <a:lnTo>
                    <a:pt x="337" y="1554"/>
                  </a:lnTo>
                  <a:lnTo>
                    <a:pt x="341" y="1553"/>
                  </a:lnTo>
                  <a:lnTo>
                    <a:pt x="342" y="1553"/>
                  </a:lnTo>
                  <a:lnTo>
                    <a:pt x="343" y="1551"/>
                  </a:lnTo>
                  <a:lnTo>
                    <a:pt x="343" y="1551"/>
                  </a:lnTo>
                  <a:lnTo>
                    <a:pt x="344" y="1551"/>
                  </a:lnTo>
                  <a:lnTo>
                    <a:pt x="346" y="1553"/>
                  </a:lnTo>
                  <a:lnTo>
                    <a:pt x="347" y="1553"/>
                  </a:lnTo>
                  <a:lnTo>
                    <a:pt x="348" y="1554"/>
                  </a:lnTo>
                  <a:lnTo>
                    <a:pt x="352" y="1556"/>
                  </a:lnTo>
                  <a:lnTo>
                    <a:pt x="359" y="1561"/>
                  </a:lnTo>
                  <a:lnTo>
                    <a:pt x="365" y="1566"/>
                  </a:lnTo>
                  <a:lnTo>
                    <a:pt x="368" y="1567"/>
                  </a:lnTo>
                  <a:lnTo>
                    <a:pt x="369" y="1569"/>
                  </a:lnTo>
                  <a:lnTo>
                    <a:pt x="373" y="1569"/>
                  </a:lnTo>
                  <a:lnTo>
                    <a:pt x="374" y="1570"/>
                  </a:lnTo>
                  <a:lnTo>
                    <a:pt x="376" y="1572"/>
                  </a:lnTo>
                  <a:lnTo>
                    <a:pt x="379" y="1573"/>
                  </a:lnTo>
                  <a:lnTo>
                    <a:pt x="380" y="1573"/>
                  </a:lnTo>
                  <a:lnTo>
                    <a:pt x="380" y="1575"/>
                  </a:lnTo>
                  <a:lnTo>
                    <a:pt x="381" y="1575"/>
                  </a:lnTo>
                  <a:lnTo>
                    <a:pt x="383" y="1577"/>
                  </a:lnTo>
                  <a:lnTo>
                    <a:pt x="384" y="1580"/>
                  </a:lnTo>
                  <a:lnTo>
                    <a:pt x="385" y="1581"/>
                  </a:lnTo>
                  <a:lnTo>
                    <a:pt x="385" y="1582"/>
                  </a:lnTo>
                  <a:lnTo>
                    <a:pt x="386" y="1582"/>
                  </a:lnTo>
                  <a:lnTo>
                    <a:pt x="386" y="1583"/>
                  </a:lnTo>
                  <a:lnTo>
                    <a:pt x="387" y="1583"/>
                  </a:lnTo>
                  <a:lnTo>
                    <a:pt x="389" y="1584"/>
                  </a:lnTo>
                  <a:lnTo>
                    <a:pt x="390" y="1586"/>
                  </a:lnTo>
                  <a:lnTo>
                    <a:pt x="391" y="1587"/>
                  </a:lnTo>
                  <a:lnTo>
                    <a:pt x="392" y="1587"/>
                  </a:lnTo>
                  <a:lnTo>
                    <a:pt x="394" y="1587"/>
                  </a:lnTo>
                  <a:lnTo>
                    <a:pt x="396" y="1588"/>
                  </a:lnTo>
                  <a:lnTo>
                    <a:pt x="399" y="1588"/>
                  </a:lnTo>
                  <a:lnTo>
                    <a:pt x="401" y="1589"/>
                  </a:lnTo>
                  <a:lnTo>
                    <a:pt x="402" y="1589"/>
                  </a:lnTo>
                  <a:lnTo>
                    <a:pt x="402" y="1591"/>
                  </a:lnTo>
                  <a:lnTo>
                    <a:pt x="403" y="1592"/>
                  </a:lnTo>
                  <a:lnTo>
                    <a:pt x="405" y="1593"/>
                  </a:lnTo>
                  <a:lnTo>
                    <a:pt x="406" y="1594"/>
                  </a:lnTo>
                  <a:lnTo>
                    <a:pt x="408" y="1597"/>
                  </a:lnTo>
                  <a:lnTo>
                    <a:pt x="410" y="1596"/>
                  </a:lnTo>
                  <a:lnTo>
                    <a:pt x="413" y="1597"/>
                  </a:lnTo>
                  <a:lnTo>
                    <a:pt x="415" y="1597"/>
                  </a:lnTo>
                  <a:lnTo>
                    <a:pt x="416" y="1598"/>
                  </a:lnTo>
                  <a:lnTo>
                    <a:pt x="418" y="1599"/>
                  </a:lnTo>
                  <a:lnTo>
                    <a:pt x="423" y="1602"/>
                  </a:lnTo>
                  <a:lnTo>
                    <a:pt x="426" y="1603"/>
                  </a:lnTo>
                  <a:lnTo>
                    <a:pt x="427" y="1604"/>
                  </a:lnTo>
                  <a:lnTo>
                    <a:pt x="431" y="1605"/>
                  </a:lnTo>
                  <a:lnTo>
                    <a:pt x="432" y="1607"/>
                  </a:lnTo>
                  <a:lnTo>
                    <a:pt x="429" y="1610"/>
                  </a:lnTo>
                  <a:lnTo>
                    <a:pt x="429" y="1612"/>
                  </a:lnTo>
                  <a:lnTo>
                    <a:pt x="429" y="1613"/>
                  </a:lnTo>
                  <a:lnTo>
                    <a:pt x="431" y="1614"/>
                  </a:lnTo>
                  <a:lnTo>
                    <a:pt x="438" y="1621"/>
                  </a:lnTo>
                  <a:lnTo>
                    <a:pt x="439" y="1621"/>
                  </a:lnTo>
                  <a:lnTo>
                    <a:pt x="439" y="1623"/>
                  </a:lnTo>
                  <a:lnTo>
                    <a:pt x="442" y="1625"/>
                  </a:lnTo>
                  <a:lnTo>
                    <a:pt x="444" y="1628"/>
                  </a:lnTo>
                  <a:lnTo>
                    <a:pt x="449" y="1630"/>
                  </a:lnTo>
                  <a:lnTo>
                    <a:pt x="450" y="1631"/>
                  </a:lnTo>
                  <a:lnTo>
                    <a:pt x="451" y="1632"/>
                  </a:lnTo>
                  <a:lnTo>
                    <a:pt x="453" y="1632"/>
                  </a:lnTo>
                  <a:lnTo>
                    <a:pt x="454" y="1632"/>
                  </a:lnTo>
                  <a:lnTo>
                    <a:pt x="456" y="1632"/>
                  </a:lnTo>
                  <a:lnTo>
                    <a:pt x="456" y="1634"/>
                  </a:lnTo>
                  <a:lnTo>
                    <a:pt x="459" y="1634"/>
                  </a:lnTo>
                  <a:lnTo>
                    <a:pt x="460" y="1634"/>
                  </a:lnTo>
                  <a:lnTo>
                    <a:pt x="461" y="1634"/>
                  </a:lnTo>
                  <a:lnTo>
                    <a:pt x="462" y="1634"/>
                  </a:lnTo>
                  <a:lnTo>
                    <a:pt x="462" y="1635"/>
                  </a:lnTo>
                  <a:lnTo>
                    <a:pt x="465" y="1639"/>
                  </a:lnTo>
                  <a:lnTo>
                    <a:pt x="467" y="1641"/>
                  </a:lnTo>
                  <a:lnTo>
                    <a:pt x="470" y="1644"/>
                  </a:lnTo>
                  <a:lnTo>
                    <a:pt x="472" y="1646"/>
                  </a:lnTo>
                  <a:lnTo>
                    <a:pt x="474" y="1648"/>
                  </a:lnTo>
                  <a:lnTo>
                    <a:pt x="475" y="1650"/>
                  </a:lnTo>
                  <a:lnTo>
                    <a:pt x="477" y="1655"/>
                  </a:lnTo>
                  <a:lnTo>
                    <a:pt x="478" y="1656"/>
                  </a:lnTo>
                  <a:lnTo>
                    <a:pt x="480" y="1657"/>
                  </a:lnTo>
                  <a:lnTo>
                    <a:pt x="481" y="1658"/>
                  </a:lnTo>
                  <a:lnTo>
                    <a:pt x="483" y="1660"/>
                  </a:lnTo>
                  <a:lnTo>
                    <a:pt x="486" y="1661"/>
                  </a:lnTo>
                  <a:lnTo>
                    <a:pt x="491" y="1663"/>
                  </a:lnTo>
                  <a:lnTo>
                    <a:pt x="492" y="1666"/>
                  </a:lnTo>
                  <a:lnTo>
                    <a:pt x="494" y="1667"/>
                  </a:lnTo>
                  <a:lnTo>
                    <a:pt x="501" y="1672"/>
                  </a:lnTo>
                  <a:lnTo>
                    <a:pt x="503" y="1673"/>
                  </a:lnTo>
                  <a:lnTo>
                    <a:pt x="507" y="1676"/>
                  </a:lnTo>
                  <a:lnTo>
                    <a:pt x="517" y="1683"/>
                  </a:lnTo>
                  <a:lnTo>
                    <a:pt x="519" y="1685"/>
                  </a:lnTo>
                  <a:lnTo>
                    <a:pt x="520" y="1685"/>
                  </a:lnTo>
                  <a:lnTo>
                    <a:pt x="522" y="1688"/>
                  </a:lnTo>
                  <a:lnTo>
                    <a:pt x="523" y="1689"/>
                  </a:lnTo>
                  <a:lnTo>
                    <a:pt x="529" y="1692"/>
                  </a:lnTo>
                  <a:lnTo>
                    <a:pt x="531" y="1693"/>
                  </a:lnTo>
                  <a:lnTo>
                    <a:pt x="535" y="1695"/>
                  </a:lnTo>
                  <a:lnTo>
                    <a:pt x="535" y="1696"/>
                  </a:lnTo>
                  <a:lnTo>
                    <a:pt x="536" y="1699"/>
                  </a:lnTo>
                  <a:lnTo>
                    <a:pt x="538" y="1700"/>
                  </a:lnTo>
                  <a:lnTo>
                    <a:pt x="539" y="1703"/>
                  </a:lnTo>
                  <a:lnTo>
                    <a:pt x="541" y="1708"/>
                  </a:lnTo>
                  <a:lnTo>
                    <a:pt x="542" y="1710"/>
                  </a:lnTo>
                  <a:lnTo>
                    <a:pt x="544" y="1711"/>
                  </a:lnTo>
                  <a:lnTo>
                    <a:pt x="544" y="1712"/>
                  </a:lnTo>
                  <a:lnTo>
                    <a:pt x="545" y="1714"/>
                  </a:lnTo>
                  <a:lnTo>
                    <a:pt x="546" y="1715"/>
                  </a:lnTo>
                  <a:lnTo>
                    <a:pt x="547" y="1715"/>
                  </a:lnTo>
                  <a:lnTo>
                    <a:pt x="550" y="1717"/>
                  </a:lnTo>
                  <a:lnTo>
                    <a:pt x="552" y="1720"/>
                  </a:lnTo>
                  <a:lnTo>
                    <a:pt x="556" y="1721"/>
                  </a:lnTo>
                  <a:lnTo>
                    <a:pt x="557" y="1722"/>
                  </a:lnTo>
                  <a:lnTo>
                    <a:pt x="562" y="1725"/>
                  </a:lnTo>
                  <a:lnTo>
                    <a:pt x="570" y="1728"/>
                  </a:lnTo>
                  <a:lnTo>
                    <a:pt x="571" y="1730"/>
                  </a:lnTo>
                  <a:lnTo>
                    <a:pt x="574" y="1732"/>
                  </a:lnTo>
                  <a:lnTo>
                    <a:pt x="576" y="1732"/>
                  </a:lnTo>
                  <a:lnTo>
                    <a:pt x="576" y="1733"/>
                  </a:lnTo>
                  <a:lnTo>
                    <a:pt x="577" y="1733"/>
                  </a:lnTo>
                  <a:lnTo>
                    <a:pt x="581" y="1735"/>
                  </a:lnTo>
                  <a:lnTo>
                    <a:pt x="581" y="1736"/>
                  </a:lnTo>
                  <a:lnTo>
                    <a:pt x="582" y="1736"/>
                  </a:lnTo>
                  <a:lnTo>
                    <a:pt x="584" y="1736"/>
                  </a:lnTo>
                  <a:lnTo>
                    <a:pt x="586" y="1736"/>
                  </a:lnTo>
                  <a:lnTo>
                    <a:pt x="587" y="1736"/>
                  </a:lnTo>
                  <a:lnTo>
                    <a:pt x="589" y="1736"/>
                  </a:lnTo>
                  <a:lnTo>
                    <a:pt x="590" y="1736"/>
                  </a:lnTo>
                  <a:lnTo>
                    <a:pt x="594" y="1736"/>
                  </a:lnTo>
                  <a:lnTo>
                    <a:pt x="597" y="1735"/>
                  </a:lnTo>
                  <a:lnTo>
                    <a:pt x="597" y="1737"/>
                  </a:lnTo>
                  <a:lnTo>
                    <a:pt x="597" y="1738"/>
                  </a:lnTo>
                  <a:lnTo>
                    <a:pt x="600" y="1737"/>
                  </a:lnTo>
                  <a:lnTo>
                    <a:pt x="604" y="1737"/>
                  </a:lnTo>
                  <a:lnTo>
                    <a:pt x="604" y="1736"/>
                  </a:lnTo>
                  <a:lnTo>
                    <a:pt x="610" y="1736"/>
                  </a:lnTo>
                  <a:lnTo>
                    <a:pt x="617" y="1735"/>
                  </a:lnTo>
                  <a:lnTo>
                    <a:pt x="625" y="1735"/>
                  </a:lnTo>
                  <a:lnTo>
                    <a:pt x="627" y="1735"/>
                  </a:lnTo>
                  <a:lnTo>
                    <a:pt x="629" y="1735"/>
                  </a:lnTo>
                  <a:lnTo>
                    <a:pt x="631" y="1736"/>
                  </a:lnTo>
                  <a:lnTo>
                    <a:pt x="632" y="1737"/>
                  </a:lnTo>
                  <a:lnTo>
                    <a:pt x="633" y="1738"/>
                  </a:lnTo>
                  <a:lnTo>
                    <a:pt x="637" y="1742"/>
                  </a:lnTo>
                  <a:lnTo>
                    <a:pt x="642" y="1747"/>
                  </a:lnTo>
                  <a:lnTo>
                    <a:pt x="646" y="1752"/>
                  </a:lnTo>
                  <a:lnTo>
                    <a:pt x="648" y="1753"/>
                  </a:lnTo>
                  <a:lnTo>
                    <a:pt x="649" y="1754"/>
                  </a:lnTo>
                  <a:lnTo>
                    <a:pt x="651" y="1755"/>
                  </a:lnTo>
                  <a:lnTo>
                    <a:pt x="651" y="1757"/>
                  </a:lnTo>
                  <a:lnTo>
                    <a:pt x="653" y="1759"/>
                  </a:lnTo>
                  <a:lnTo>
                    <a:pt x="654" y="1762"/>
                  </a:lnTo>
                  <a:lnTo>
                    <a:pt x="658" y="1765"/>
                  </a:lnTo>
                  <a:lnTo>
                    <a:pt x="659" y="1767"/>
                  </a:lnTo>
                  <a:lnTo>
                    <a:pt x="659" y="1769"/>
                  </a:lnTo>
                  <a:lnTo>
                    <a:pt x="661" y="1771"/>
                  </a:lnTo>
                  <a:lnTo>
                    <a:pt x="662" y="1773"/>
                  </a:lnTo>
                  <a:lnTo>
                    <a:pt x="663" y="1774"/>
                  </a:lnTo>
                  <a:lnTo>
                    <a:pt x="664" y="1778"/>
                  </a:lnTo>
                  <a:lnTo>
                    <a:pt x="667" y="1784"/>
                  </a:lnTo>
                  <a:lnTo>
                    <a:pt x="668" y="1790"/>
                  </a:lnTo>
                  <a:lnTo>
                    <a:pt x="669" y="1800"/>
                  </a:lnTo>
                  <a:lnTo>
                    <a:pt x="669" y="1801"/>
                  </a:lnTo>
                  <a:lnTo>
                    <a:pt x="670" y="1803"/>
                  </a:lnTo>
                  <a:lnTo>
                    <a:pt x="672" y="1807"/>
                  </a:lnTo>
                  <a:lnTo>
                    <a:pt x="672" y="1811"/>
                  </a:lnTo>
                  <a:lnTo>
                    <a:pt x="673" y="1815"/>
                  </a:lnTo>
                  <a:lnTo>
                    <a:pt x="674" y="1821"/>
                  </a:lnTo>
                  <a:lnTo>
                    <a:pt x="675" y="1823"/>
                  </a:lnTo>
                  <a:lnTo>
                    <a:pt x="677" y="1828"/>
                  </a:lnTo>
                  <a:lnTo>
                    <a:pt x="679" y="1837"/>
                  </a:lnTo>
                  <a:lnTo>
                    <a:pt x="681" y="1843"/>
                  </a:lnTo>
                  <a:lnTo>
                    <a:pt x="684" y="1848"/>
                  </a:lnTo>
                  <a:lnTo>
                    <a:pt x="688" y="1860"/>
                  </a:lnTo>
                  <a:lnTo>
                    <a:pt x="691" y="1870"/>
                  </a:lnTo>
                  <a:lnTo>
                    <a:pt x="694" y="1876"/>
                  </a:lnTo>
                  <a:lnTo>
                    <a:pt x="696" y="1883"/>
                  </a:lnTo>
                  <a:lnTo>
                    <a:pt x="697" y="1888"/>
                  </a:lnTo>
                  <a:lnTo>
                    <a:pt x="699" y="1890"/>
                  </a:lnTo>
                  <a:lnTo>
                    <a:pt x="699" y="1891"/>
                  </a:lnTo>
                  <a:lnTo>
                    <a:pt x="701" y="1901"/>
                  </a:lnTo>
                  <a:lnTo>
                    <a:pt x="704" y="1909"/>
                  </a:lnTo>
                  <a:lnTo>
                    <a:pt x="704" y="1910"/>
                  </a:lnTo>
                  <a:lnTo>
                    <a:pt x="705" y="1914"/>
                  </a:lnTo>
                  <a:lnTo>
                    <a:pt x="706" y="1915"/>
                  </a:lnTo>
                  <a:lnTo>
                    <a:pt x="707" y="1918"/>
                  </a:lnTo>
                  <a:lnTo>
                    <a:pt x="711" y="1924"/>
                  </a:lnTo>
                  <a:lnTo>
                    <a:pt x="715" y="1929"/>
                  </a:lnTo>
                  <a:lnTo>
                    <a:pt x="718" y="1934"/>
                  </a:lnTo>
                  <a:lnTo>
                    <a:pt x="720" y="1938"/>
                  </a:lnTo>
                  <a:lnTo>
                    <a:pt x="722" y="1939"/>
                  </a:lnTo>
                  <a:lnTo>
                    <a:pt x="725" y="1941"/>
                  </a:lnTo>
                  <a:lnTo>
                    <a:pt x="728" y="1945"/>
                  </a:lnTo>
                  <a:lnTo>
                    <a:pt x="729" y="1947"/>
                  </a:lnTo>
                  <a:lnTo>
                    <a:pt x="733" y="1950"/>
                  </a:lnTo>
                  <a:lnTo>
                    <a:pt x="736" y="1951"/>
                  </a:lnTo>
                  <a:lnTo>
                    <a:pt x="738" y="1954"/>
                  </a:lnTo>
                  <a:lnTo>
                    <a:pt x="741" y="1955"/>
                  </a:lnTo>
                  <a:lnTo>
                    <a:pt x="747" y="1957"/>
                  </a:lnTo>
                  <a:lnTo>
                    <a:pt x="749" y="1958"/>
                  </a:lnTo>
                  <a:lnTo>
                    <a:pt x="753" y="1960"/>
                  </a:lnTo>
                  <a:lnTo>
                    <a:pt x="759" y="1963"/>
                  </a:lnTo>
                  <a:lnTo>
                    <a:pt x="764" y="1965"/>
                  </a:lnTo>
                  <a:lnTo>
                    <a:pt x="766" y="1966"/>
                  </a:lnTo>
                  <a:lnTo>
                    <a:pt x="774" y="1971"/>
                  </a:lnTo>
                  <a:lnTo>
                    <a:pt x="776" y="1972"/>
                  </a:lnTo>
                  <a:lnTo>
                    <a:pt x="779" y="1974"/>
                  </a:lnTo>
                  <a:lnTo>
                    <a:pt x="781" y="1977"/>
                  </a:lnTo>
                  <a:lnTo>
                    <a:pt x="785" y="1979"/>
                  </a:lnTo>
                  <a:lnTo>
                    <a:pt x="787" y="1981"/>
                  </a:lnTo>
                  <a:lnTo>
                    <a:pt x="788" y="1983"/>
                  </a:lnTo>
                  <a:lnTo>
                    <a:pt x="791" y="1984"/>
                  </a:lnTo>
                  <a:lnTo>
                    <a:pt x="793" y="1985"/>
                  </a:lnTo>
                  <a:lnTo>
                    <a:pt x="795" y="1985"/>
                  </a:lnTo>
                  <a:lnTo>
                    <a:pt x="796" y="1987"/>
                  </a:lnTo>
                  <a:lnTo>
                    <a:pt x="800" y="1987"/>
                  </a:lnTo>
                  <a:lnTo>
                    <a:pt x="801" y="1987"/>
                  </a:lnTo>
                  <a:lnTo>
                    <a:pt x="803" y="1987"/>
                  </a:lnTo>
                  <a:lnTo>
                    <a:pt x="811" y="1987"/>
                  </a:lnTo>
                  <a:lnTo>
                    <a:pt x="816" y="1988"/>
                  </a:lnTo>
                  <a:lnTo>
                    <a:pt x="819" y="1988"/>
                  </a:lnTo>
                  <a:lnTo>
                    <a:pt x="825" y="1989"/>
                  </a:lnTo>
                  <a:lnTo>
                    <a:pt x="829" y="1989"/>
                  </a:lnTo>
                  <a:lnTo>
                    <a:pt x="832" y="1989"/>
                  </a:lnTo>
                  <a:lnTo>
                    <a:pt x="833" y="1989"/>
                  </a:lnTo>
                  <a:lnTo>
                    <a:pt x="836" y="1990"/>
                  </a:lnTo>
                  <a:lnTo>
                    <a:pt x="839" y="1990"/>
                  </a:lnTo>
                  <a:lnTo>
                    <a:pt x="843" y="1992"/>
                  </a:lnTo>
                  <a:lnTo>
                    <a:pt x="846" y="1993"/>
                  </a:lnTo>
                  <a:lnTo>
                    <a:pt x="848" y="1994"/>
                  </a:lnTo>
                  <a:lnTo>
                    <a:pt x="851" y="1997"/>
                  </a:lnTo>
                  <a:lnTo>
                    <a:pt x="852" y="1997"/>
                  </a:lnTo>
                  <a:lnTo>
                    <a:pt x="855" y="1999"/>
                  </a:lnTo>
                  <a:lnTo>
                    <a:pt x="859" y="2000"/>
                  </a:lnTo>
                  <a:lnTo>
                    <a:pt x="860" y="2001"/>
                  </a:lnTo>
                  <a:lnTo>
                    <a:pt x="862" y="2003"/>
                  </a:lnTo>
                  <a:lnTo>
                    <a:pt x="865" y="2005"/>
                  </a:lnTo>
                  <a:lnTo>
                    <a:pt x="867" y="2008"/>
                  </a:lnTo>
                  <a:lnTo>
                    <a:pt x="870" y="2010"/>
                  </a:lnTo>
                  <a:lnTo>
                    <a:pt x="872" y="2013"/>
                  </a:lnTo>
                  <a:lnTo>
                    <a:pt x="875" y="2015"/>
                  </a:lnTo>
                  <a:lnTo>
                    <a:pt x="877" y="2017"/>
                  </a:lnTo>
                  <a:lnTo>
                    <a:pt x="877" y="2021"/>
                  </a:lnTo>
                  <a:lnTo>
                    <a:pt x="878" y="2024"/>
                  </a:lnTo>
                  <a:lnTo>
                    <a:pt x="878" y="2025"/>
                  </a:lnTo>
                  <a:lnTo>
                    <a:pt x="878" y="2026"/>
                  </a:lnTo>
                  <a:lnTo>
                    <a:pt x="878" y="2029"/>
                  </a:lnTo>
                  <a:lnTo>
                    <a:pt x="878" y="2032"/>
                  </a:lnTo>
                  <a:lnTo>
                    <a:pt x="878" y="2035"/>
                  </a:lnTo>
                  <a:lnTo>
                    <a:pt x="877" y="2036"/>
                  </a:lnTo>
                  <a:lnTo>
                    <a:pt x="877" y="2038"/>
                  </a:lnTo>
                  <a:lnTo>
                    <a:pt x="877" y="2041"/>
                  </a:lnTo>
                  <a:lnTo>
                    <a:pt x="876" y="2042"/>
                  </a:lnTo>
                  <a:lnTo>
                    <a:pt x="875" y="2045"/>
                  </a:lnTo>
                  <a:lnTo>
                    <a:pt x="872" y="2046"/>
                  </a:lnTo>
                  <a:lnTo>
                    <a:pt x="870" y="2047"/>
                  </a:lnTo>
                  <a:lnTo>
                    <a:pt x="864" y="2051"/>
                  </a:lnTo>
                  <a:lnTo>
                    <a:pt x="862" y="2052"/>
                  </a:lnTo>
                  <a:lnTo>
                    <a:pt x="860" y="2056"/>
                  </a:lnTo>
                  <a:lnTo>
                    <a:pt x="857" y="2057"/>
                  </a:lnTo>
                  <a:lnTo>
                    <a:pt x="854" y="2061"/>
                  </a:lnTo>
                  <a:lnTo>
                    <a:pt x="852" y="2063"/>
                  </a:lnTo>
                  <a:lnTo>
                    <a:pt x="851" y="2064"/>
                  </a:lnTo>
                  <a:lnTo>
                    <a:pt x="849" y="2067"/>
                  </a:lnTo>
                  <a:lnTo>
                    <a:pt x="848" y="2070"/>
                  </a:lnTo>
                  <a:lnTo>
                    <a:pt x="844" y="2073"/>
                  </a:lnTo>
                  <a:lnTo>
                    <a:pt x="843" y="2075"/>
                  </a:lnTo>
                  <a:lnTo>
                    <a:pt x="841" y="2075"/>
                  </a:lnTo>
                  <a:lnTo>
                    <a:pt x="840" y="2078"/>
                  </a:lnTo>
                  <a:lnTo>
                    <a:pt x="840" y="2080"/>
                  </a:lnTo>
                  <a:lnTo>
                    <a:pt x="839" y="2085"/>
                  </a:lnTo>
                  <a:lnTo>
                    <a:pt x="839" y="2089"/>
                  </a:lnTo>
                  <a:lnTo>
                    <a:pt x="840" y="2095"/>
                  </a:lnTo>
                  <a:lnTo>
                    <a:pt x="840" y="2099"/>
                  </a:lnTo>
                  <a:lnTo>
                    <a:pt x="840" y="2101"/>
                  </a:lnTo>
                  <a:lnTo>
                    <a:pt x="840" y="2104"/>
                  </a:lnTo>
                  <a:lnTo>
                    <a:pt x="841" y="2105"/>
                  </a:lnTo>
                  <a:lnTo>
                    <a:pt x="844" y="2110"/>
                  </a:lnTo>
                  <a:lnTo>
                    <a:pt x="845" y="2112"/>
                  </a:lnTo>
                  <a:lnTo>
                    <a:pt x="846" y="2115"/>
                  </a:lnTo>
                  <a:lnTo>
                    <a:pt x="846" y="2116"/>
                  </a:lnTo>
                  <a:lnTo>
                    <a:pt x="848" y="2120"/>
                  </a:lnTo>
                  <a:lnTo>
                    <a:pt x="849" y="2121"/>
                  </a:lnTo>
                  <a:lnTo>
                    <a:pt x="849" y="2122"/>
                  </a:lnTo>
                  <a:lnTo>
                    <a:pt x="850" y="2123"/>
                  </a:lnTo>
                  <a:lnTo>
                    <a:pt x="852" y="2126"/>
                  </a:lnTo>
                  <a:lnTo>
                    <a:pt x="852" y="2127"/>
                  </a:lnTo>
                  <a:lnTo>
                    <a:pt x="855" y="2128"/>
                  </a:lnTo>
                  <a:lnTo>
                    <a:pt x="857" y="2131"/>
                  </a:lnTo>
                  <a:lnTo>
                    <a:pt x="860" y="2133"/>
                  </a:lnTo>
                  <a:lnTo>
                    <a:pt x="865" y="2134"/>
                  </a:lnTo>
                  <a:lnTo>
                    <a:pt x="867" y="2136"/>
                  </a:lnTo>
                  <a:lnTo>
                    <a:pt x="871" y="2137"/>
                  </a:lnTo>
                  <a:lnTo>
                    <a:pt x="873" y="2138"/>
                  </a:lnTo>
                  <a:lnTo>
                    <a:pt x="875" y="2139"/>
                  </a:lnTo>
                  <a:lnTo>
                    <a:pt x="877" y="2140"/>
                  </a:lnTo>
                  <a:lnTo>
                    <a:pt x="877" y="2140"/>
                  </a:lnTo>
                  <a:lnTo>
                    <a:pt x="880" y="2140"/>
                  </a:lnTo>
                  <a:lnTo>
                    <a:pt x="882" y="2142"/>
                  </a:lnTo>
                  <a:lnTo>
                    <a:pt x="888" y="2142"/>
                  </a:lnTo>
                  <a:lnTo>
                    <a:pt x="896" y="2142"/>
                  </a:lnTo>
                  <a:lnTo>
                    <a:pt x="903" y="2140"/>
                  </a:lnTo>
                  <a:lnTo>
                    <a:pt x="905" y="2140"/>
                  </a:lnTo>
                  <a:lnTo>
                    <a:pt x="909" y="2140"/>
                  </a:lnTo>
                  <a:lnTo>
                    <a:pt x="915" y="2140"/>
                  </a:lnTo>
                  <a:lnTo>
                    <a:pt x="918" y="2139"/>
                  </a:lnTo>
                  <a:lnTo>
                    <a:pt x="920" y="2139"/>
                  </a:lnTo>
                  <a:lnTo>
                    <a:pt x="925" y="2138"/>
                  </a:lnTo>
                  <a:lnTo>
                    <a:pt x="932" y="2136"/>
                  </a:lnTo>
                  <a:lnTo>
                    <a:pt x="942" y="2134"/>
                  </a:lnTo>
                  <a:lnTo>
                    <a:pt x="946" y="2133"/>
                  </a:lnTo>
                  <a:lnTo>
                    <a:pt x="952" y="2132"/>
                  </a:lnTo>
                  <a:lnTo>
                    <a:pt x="957" y="2131"/>
                  </a:lnTo>
                  <a:lnTo>
                    <a:pt x="961" y="2129"/>
                  </a:lnTo>
                  <a:lnTo>
                    <a:pt x="966" y="2127"/>
                  </a:lnTo>
                  <a:lnTo>
                    <a:pt x="968" y="2124"/>
                  </a:lnTo>
                  <a:lnTo>
                    <a:pt x="974" y="2121"/>
                  </a:lnTo>
                  <a:lnTo>
                    <a:pt x="978" y="2116"/>
                  </a:lnTo>
                  <a:lnTo>
                    <a:pt x="983" y="2110"/>
                  </a:lnTo>
                  <a:lnTo>
                    <a:pt x="984" y="2109"/>
                  </a:lnTo>
                  <a:lnTo>
                    <a:pt x="993" y="2102"/>
                  </a:lnTo>
                  <a:lnTo>
                    <a:pt x="994" y="2101"/>
                  </a:lnTo>
                  <a:lnTo>
                    <a:pt x="995" y="2100"/>
                  </a:lnTo>
                  <a:lnTo>
                    <a:pt x="998" y="2097"/>
                  </a:lnTo>
                  <a:lnTo>
                    <a:pt x="1000" y="2096"/>
                  </a:lnTo>
                  <a:lnTo>
                    <a:pt x="1004" y="2094"/>
                  </a:lnTo>
                  <a:lnTo>
                    <a:pt x="1009" y="2091"/>
                  </a:lnTo>
                  <a:lnTo>
                    <a:pt x="1010" y="2090"/>
                  </a:lnTo>
                  <a:lnTo>
                    <a:pt x="1015" y="2088"/>
                  </a:lnTo>
                  <a:lnTo>
                    <a:pt x="1019" y="2086"/>
                  </a:lnTo>
                  <a:lnTo>
                    <a:pt x="1021" y="2086"/>
                  </a:lnTo>
                  <a:lnTo>
                    <a:pt x="1025" y="2086"/>
                  </a:lnTo>
                  <a:lnTo>
                    <a:pt x="1027" y="2088"/>
                  </a:lnTo>
                  <a:lnTo>
                    <a:pt x="1031" y="2088"/>
                  </a:lnTo>
                  <a:lnTo>
                    <a:pt x="1036" y="2089"/>
                  </a:lnTo>
                  <a:lnTo>
                    <a:pt x="1042" y="2091"/>
                  </a:lnTo>
                  <a:lnTo>
                    <a:pt x="1044" y="2093"/>
                  </a:lnTo>
                  <a:lnTo>
                    <a:pt x="1046" y="2094"/>
                  </a:lnTo>
                  <a:lnTo>
                    <a:pt x="1049" y="2097"/>
                  </a:lnTo>
                  <a:lnTo>
                    <a:pt x="1052" y="2100"/>
                  </a:lnTo>
                  <a:lnTo>
                    <a:pt x="1053" y="2101"/>
                  </a:lnTo>
                  <a:lnTo>
                    <a:pt x="1054" y="2102"/>
                  </a:lnTo>
                  <a:lnTo>
                    <a:pt x="1055" y="2105"/>
                  </a:lnTo>
                  <a:lnTo>
                    <a:pt x="1057" y="2105"/>
                  </a:lnTo>
                  <a:lnTo>
                    <a:pt x="1058" y="2105"/>
                  </a:lnTo>
                  <a:lnTo>
                    <a:pt x="1059" y="2106"/>
                  </a:lnTo>
                  <a:lnTo>
                    <a:pt x="1060" y="2106"/>
                  </a:lnTo>
                  <a:lnTo>
                    <a:pt x="1062" y="2106"/>
                  </a:lnTo>
                  <a:lnTo>
                    <a:pt x="1064" y="2106"/>
                  </a:lnTo>
                  <a:lnTo>
                    <a:pt x="1066" y="2106"/>
                  </a:lnTo>
                  <a:lnTo>
                    <a:pt x="1068" y="2106"/>
                  </a:lnTo>
                  <a:lnTo>
                    <a:pt x="1070" y="2105"/>
                  </a:lnTo>
                  <a:lnTo>
                    <a:pt x="1073" y="2102"/>
                  </a:lnTo>
                  <a:lnTo>
                    <a:pt x="1073" y="2101"/>
                  </a:lnTo>
                  <a:lnTo>
                    <a:pt x="1078" y="2095"/>
                  </a:lnTo>
                  <a:lnTo>
                    <a:pt x="1078" y="2094"/>
                  </a:lnTo>
                  <a:lnTo>
                    <a:pt x="1082" y="2088"/>
                  </a:lnTo>
                  <a:lnTo>
                    <a:pt x="1085" y="2083"/>
                  </a:lnTo>
                  <a:lnTo>
                    <a:pt x="1085" y="2081"/>
                  </a:lnTo>
                  <a:lnTo>
                    <a:pt x="1086" y="2080"/>
                  </a:lnTo>
                  <a:lnTo>
                    <a:pt x="1090" y="2078"/>
                  </a:lnTo>
                  <a:lnTo>
                    <a:pt x="1092" y="2077"/>
                  </a:lnTo>
                  <a:lnTo>
                    <a:pt x="1097" y="2075"/>
                  </a:lnTo>
                  <a:lnTo>
                    <a:pt x="1098" y="2075"/>
                  </a:lnTo>
                  <a:lnTo>
                    <a:pt x="1101" y="2075"/>
                  </a:lnTo>
                  <a:lnTo>
                    <a:pt x="1103" y="2075"/>
                  </a:lnTo>
                  <a:lnTo>
                    <a:pt x="1106" y="2075"/>
                  </a:lnTo>
                  <a:lnTo>
                    <a:pt x="1108" y="2075"/>
                  </a:lnTo>
                  <a:lnTo>
                    <a:pt x="1110" y="2075"/>
                  </a:lnTo>
                  <a:lnTo>
                    <a:pt x="1112" y="2075"/>
                  </a:lnTo>
                  <a:lnTo>
                    <a:pt x="1113" y="2077"/>
                  </a:lnTo>
                  <a:lnTo>
                    <a:pt x="1114" y="2077"/>
                  </a:lnTo>
                  <a:lnTo>
                    <a:pt x="1117" y="2078"/>
                  </a:lnTo>
                  <a:lnTo>
                    <a:pt x="1119" y="2079"/>
                  </a:lnTo>
                  <a:lnTo>
                    <a:pt x="1121" y="2079"/>
                  </a:lnTo>
                  <a:lnTo>
                    <a:pt x="1122" y="2080"/>
                  </a:lnTo>
                  <a:lnTo>
                    <a:pt x="1126" y="2081"/>
                  </a:lnTo>
                  <a:lnTo>
                    <a:pt x="1130" y="2083"/>
                  </a:lnTo>
                  <a:lnTo>
                    <a:pt x="1135" y="2084"/>
                  </a:lnTo>
                  <a:lnTo>
                    <a:pt x="1142" y="2084"/>
                  </a:lnTo>
                  <a:lnTo>
                    <a:pt x="1144" y="2084"/>
                  </a:lnTo>
                  <a:lnTo>
                    <a:pt x="1150" y="2083"/>
                  </a:lnTo>
                  <a:lnTo>
                    <a:pt x="1156" y="2080"/>
                  </a:lnTo>
                  <a:lnTo>
                    <a:pt x="1160" y="2079"/>
                  </a:lnTo>
                  <a:lnTo>
                    <a:pt x="1164" y="2078"/>
                  </a:lnTo>
                  <a:lnTo>
                    <a:pt x="1165" y="2078"/>
                  </a:lnTo>
                  <a:lnTo>
                    <a:pt x="1171" y="2079"/>
                  </a:lnTo>
                  <a:lnTo>
                    <a:pt x="1175" y="2079"/>
                  </a:lnTo>
                  <a:lnTo>
                    <a:pt x="1183" y="2079"/>
                  </a:lnTo>
                  <a:lnTo>
                    <a:pt x="1188" y="2079"/>
                  </a:lnTo>
                  <a:lnTo>
                    <a:pt x="1198" y="2079"/>
                  </a:lnTo>
                  <a:lnTo>
                    <a:pt x="1203" y="2079"/>
                  </a:lnTo>
                  <a:lnTo>
                    <a:pt x="1206" y="2079"/>
                  </a:lnTo>
                  <a:lnTo>
                    <a:pt x="1210" y="2081"/>
                  </a:lnTo>
                  <a:lnTo>
                    <a:pt x="1212" y="2081"/>
                  </a:lnTo>
                  <a:lnTo>
                    <a:pt x="1215" y="2084"/>
                  </a:lnTo>
                  <a:lnTo>
                    <a:pt x="1219" y="2086"/>
                  </a:lnTo>
                  <a:lnTo>
                    <a:pt x="1226" y="2091"/>
                  </a:lnTo>
                  <a:lnTo>
                    <a:pt x="1237" y="2099"/>
                  </a:lnTo>
                  <a:lnTo>
                    <a:pt x="1242" y="2101"/>
                  </a:lnTo>
                  <a:lnTo>
                    <a:pt x="1262" y="2111"/>
                  </a:lnTo>
                  <a:lnTo>
                    <a:pt x="1266" y="2113"/>
                  </a:lnTo>
                  <a:lnTo>
                    <a:pt x="1267" y="2113"/>
                  </a:lnTo>
                  <a:lnTo>
                    <a:pt x="1271" y="2116"/>
                  </a:lnTo>
                  <a:lnTo>
                    <a:pt x="1276" y="2118"/>
                  </a:lnTo>
                  <a:lnTo>
                    <a:pt x="1283" y="2123"/>
                  </a:lnTo>
                  <a:lnTo>
                    <a:pt x="1288" y="2127"/>
                  </a:lnTo>
                  <a:lnTo>
                    <a:pt x="1294" y="2132"/>
                  </a:lnTo>
                  <a:lnTo>
                    <a:pt x="1309" y="2142"/>
                  </a:lnTo>
                  <a:lnTo>
                    <a:pt x="1320" y="2149"/>
                  </a:lnTo>
                  <a:lnTo>
                    <a:pt x="1326" y="2155"/>
                  </a:lnTo>
                  <a:lnTo>
                    <a:pt x="1327" y="2156"/>
                  </a:lnTo>
                  <a:lnTo>
                    <a:pt x="1343" y="2136"/>
                  </a:lnTo>
                  <a:lnTo>
                    <a:pt x="1356" y="2127"/>
                  </a:lnTo>
                  <a:lnTo>
                    <a:pt x="1359" y="2124"/>
                  </a:lnTo>
                  <a:lnTo>
                    <a:pt x="1361" y="2124"/>
                  </a:lnTo>
                  <a:lnTo>
                    <a:pt x="1361" y="2123"/>
                  </a:lnTo>
                  <a:lnTo>
                    <a:pt x="1362" y="2122"/>
                  </a:lnTo>
                  <a:lnTo>
                    <a:pt x="1362" y="2123"/>
                  </a:lnTo>
                  <a:lnTo>
                    <a:pt x="1363" y="2123"/>
                  </a:lnTo>
                  <a:lnTo>
                    <a:pt x="1370" y="2137"/>
                  </a:lnTo>
                  <a:lnTo>
                    <a:pt x="1378" y="2149"/>
                  </a:lnTo>
                  <a:lnTo>
                    <a:pt x="1381" y="2150"/>
                  </a:lnTo>
                  <a:lnTo>
                    <a:pt x="1386" y="2148"/>
                  </a:lnTo>
                  <a:lnTo>
                    <a:pt x="1389" y="2147"/>
                  </a:lnTo>
                  <a:lnTo>
                    <a:pt x="1390" y="2145"/>
                  </a:lnTo>
                  <a:lnTo>
                    <a:pt x="1397" y="2156"/>
                  </a:lnTo>
                  <a:lnTo>
                    <a:pt x="1397" y="2158"/>
                  </a:lnTo>
                  <a:lnTo>
                    <a:pt x="1407" y="2161"/>
                  </a:lnTo>
                  <a:lnTo>
                    <a:pt x="1410" y="2161"/>
                  </a:lnTo>
                  <a:lnTo>
                    <a:pt x="1411" y="2163"/>
                  </a:lnTo>
                  <a:lnTo>
                    <a:pt x="1417" y="2164"/>
                  </a:lnTo>
                  <a:lnTo>
                    <a:pt x="1422" y="2165"/>
                  </a:lnTo>
                  <a:lnTo>
                    <a:pt x="1440" y="2172"/>
                  </a:lnTo>
                  <a:lnTo>
                    <a:pt x="1440" y="2172"/>
                  </a:lnTo>
                  <a:lnTo>
                    <a:pt x="1442" y="2174"/>
                  </a:lnTo>
                  <a:lnTo>
                    <a:pt x="1452" y="2168"/>
                  </a:lnTo>
                  <a:lnTo>
                    <a:pt x="1455" y="2165"/>
                  </a:lnTo>
                  <a:lnTo>
                    <a:pt x="1458" y="2164"/>
                  </a:lnTo>
                  <a:lnTo>
                    <a:pt x="1474" y="2155"/>
                  </a:lnTo>
                  <a:lnTo>
                    <a:pt x="1476" y="2154"/>
                  </a:lnTo>
                  <a:lnTo>
                    <a:pt x="1476" y="2153"/>
                  </a:lnTo>
                  <a:lnTo>
                    <a:pt x="1479" y="2152"/>
                  </a:lnTo>
                  <a:lnTo>
                    <a:pt x="1480" y="2153"/>
                  </a:lnTo>
                  <a:lnTo>
                    <a:pt x="1482" y="2152"/>
                  </a:lnTo>
                  <a:lnTo>
                    <a:pt x="1488" y="2148"/>
                  </a:lnTo>
                  <a:lnTo>
                    <a:pt x="1495" y="2144"/>
                  </a:lnTo>
                  <a:lnTo>
                    <a:pt x="1493" y="2143"/>
                  </a:lnTo>
                  <a:lnTo>
                    <a:pt x="1497" y="2140"/>
                  </a:lnTo>
                  <a:lnTo>
                    <a:pt x="1497" y="2142"/>
                  </a:lnTo>
                  <a:lnTo>
                    <a:pt x="1513" y="2133"/>
                  </a:lnTo>
                  <a:lnTo>
                    <a:pt x="1514" y="2133"/>
                  </a:lnTo>
                  <a:lnTo>
                    <a:pt x="1516" y="2132"/>
                  </a:lnTo>
                  <a:lnTo>
                    <a:pt x="1517" y="2132"/>
                  </a:lnTo>
                  <a:lnTo>
                    <a:pt x="1518" y="2132"/>
                  </a:lnTo>
                  <a:lnTo>
                    <a:pt x="1519" y="2132"/>
                  </a:lnTo>
                  <a:lnTo>
                    <a:pt x="1520" y="2132"/>
                  </a:lnTo>
                  <a:lnTo>
                    <a:pt x="1522" y="2131"/>
                  </a:lnTo>
                  <a:lnTo>
                    <a:pt x="1523" y="2129"/>
                  </a:lnTo>
                  <a:lnTo>
                    <a:pt x="1524" y="2129"/>
                  </a:lnTo>
                  <a:lnTo>
                    <a:pt x="1525" y="2128"/>
                  </a:lnTo>
                  <a:lnTo>
                    <a:pt x="1527" y="2128"/>
                  </a:lnTo>
                  <a:lnTo>
                    <a:pt x="1528" y="2127"/>
                  </a:lnTo>
                  <a:lnTo>
                    <a:pt x="1529" y="2127"/>
                  </a:lnTo>
                  <a:lnTo>
                    <a:pt x="1529" y="2126"/>
                  </a:lnTo>
                  <a:lnTo>
                    <a:pt x="1529" y="2126"/>
                  </a:lnTo>
                  <a:lnTo>
                    <a:pt x="1530" y="2124"/>
                  </a:lnTo>
                  <a:lnTo>
                    <a:pt x="1530" y="2123"/>
                  </a:lnTo>
                  <a:lnTo>
                    <a:pt x="1530" y="2122"/>
                  </a:lnTo>
                  <a:lnTo>
                    <a:pt x="1530" y="2121"/>
                  </a:lnTo>
                  <a:lnTo>
                    <a:pt x="1530" y="2120"/>
                  </a:lnTo>
                  <a:lnTo>
                    <a:pt x="1529" y="2118"/>
                  </a:lnTo>
                  <a:lnTo>
                    <a:pt x="1529" y="2117"/>
                  </a:lnTo>
                  <a:lnTo>
                    <a:pt x="1529" y="2116"/>
                  </a:lnTo>
                  <a:lnTo>
                    <a:pt x="1529" y="2115"/>
                  </a:lnTo>
                  <a:lnTo>
                    <a:pt x="1529" y="2113"/>
                  </a:lnTo>
                  <a:lnTo>
                    <a:pt x="1528" y="2113"/>
                  </a:lnTo>
                  <a:lnTo>
                    <a:pt x="1528" y="2112"/>
                  </a:lnTo>
                  <a:lnTo>
                    <a:pt x="1528" y="2111"/>
                  </a:lnTo>
                  <a:lnTo>
                    <a:pt x="1527" y="2110"/>
                  </a:lnTo>
                  <a:lnTo>
                    <a:pt x="1525" y="2109"/>
                  </a:lnTo>
                  <a:lnTo>
                    <a:pt x="1524" y="2109"/>
                  </a:lnTo>
                  <a:lnTo>
                    <a:pt x="1523" y="2109"/>
                  </a:lnTo>
                  <a:lnTo>
                    <a:pt x="1518" y="2101"/>
                  </a:lnTo>
                  <a:lnTo>
                    <a:pt x="1509" y="2086"/>
                  </a:lnTo>
                  <a:lnTo>
                    <a:pt x="1507" y="2081"/>
                  </a:lnTo>
                  <a:lnTo>
                    <a:pt x="1503" y="2075"/>
                  </a:lnTo>
                  <a:lnTo>
                    <a:pt x="1500" y="2068"/>
                  </a:lnTo>
                  <a:lnTo>
                    <a:pt x="1496" y="2064"/>
                  </a:lnTo>
                  <a:lnTo>
                    <a:pt x="1491" y="2059"/>
                  </a:lnTo>
                  <a:lnTo>
                    <a:pt x="1485" y="2053"/>
                  </a:lnTo>
                  <a:lnTo>
                    <a:pt x="1482" y="2049"/>
                  </a:lnTo>
                  <a:lnTo>
                    <a:pt x="1481" y="2049"/>
                  </a:lnTo>
                  <a:lnTo>
                    <a:pt x="1481" y="2048"/>
                  </a:lnTo>
                  <a:lnTo>
                    <a:pt x="1481" y="2047"/>
                  </a:lnTo>
                  <a:lnTo>
                    <a:pt x="1480" y="2046"/>
                  </a:lnTo>
                  <a:lnTo>
                    <a:pt x="1479" y="2046"/>
                  </a:lnTo>
                  <a:lnTo>
                    <a:pt x="1476" y="2042"/>
                  </a:lnTo>
                  <a:lnTo>
                    <a:pt x="1474" y="2038"/>
                  </a:lnTo>
                  <a:lnTo>
                    <a:pt x="1474" y="2037"/>
                  </a:lnTo>
                  <a:lnTo>
                    <a:pt x="1474" y="2036"/>
                  </a:lnTo>
                  <a:lnTo>
                    <a:pt x="1470" y="2031"/>
                  </a:lnTo>
                  <a:lnTo>
                    <a:pt x="1470" y="2030"/>
                  </a:lnTo>
                  <a:lnTo>
                    <a:pt x="1470" y="2030"/>
                  </a:lnTo>
                  <a:lnTo>
                    <a:pt x="1470" y="2029"/>
                  </a:lnTo>
                  <a:lnTo>
                    <a:pt x="1466" y="2022"/>
                  </a:lnTo>
                  <a:lnTo>
                    <a:pt x="1463" y="2017"/>
                  </a:lnTo>
                  <a:lnTo>
                    <a:pt x="1461" y="2016"/>
                  </a:lnTo>
                  <a:lnTo>
                    <a:pt x="1461" y="2015"/>
                  </a:lnTo>
                  <a:lnTo>
                    <a:pt x="1461" y="2014"/>
                  </a:lnTo>
                  <a:lnTo>
                    <a:pt x="1460" y="2014"/>
                  </a:lnTo>
                  <a:lnTo>
                    <a:pt x="1460" y="2013"/>
                  </a:lnTo>
                  <a:lnTo>
                    <a:pt x="1463" y="2011"/>
                  </a:lnTo>
                  <a:lnTo>
                    <a:pt x="1459" y="2013"/>
                  </a:lnTo>
                  <a:lnTo>
                    <a:pt x="1458" y="2009"/>
                  </a:lnTo>
                  <a:lnTo>
                    <a:pt x="1455" y="2005"/>
                  </a:lnTo>
                  <a:lnTo>
                    <a:pt x="1453" y="2000"/>
                  </a:lnTo>
                  <a:lnTo>
                    <a:pt x="1450" y="1998"/>
                  </a:lnTo>
                  <a:lnTo>
                    <a:pt x="1450" y="1997"/>
                  </a:lnTo>
                  <a:lnTo>
                    <a:pt x="1450" y="1995"/>
                  </a:lnTo>
                  <a:lnTo>
                    <a:pt x="1450" y="1994"/>
                  </a:lnTo>
                  <a:lnTo>
                    <a:pt x="1452" y="1993"/>
                  </a:lnTo>
                  <a:lnTo>
                    <a:pt x="1449" y="1993"/>
                  </a:lnTo>
                  <a:lnTo>
                    <a:pt x="1448" y="1993"/>
                  </a:lnTo>
                  <a:lnTo>
                    <a:pt x="1445" y="1988"/>
                  </a:lnTo>
                  <a:lnTo>
                    <a:pt x="1443" y="1985"/>
                  </a:lnTo>
                  <a:lnTo>
                    <a:pt x="1443" y="1984"/>
                  </a:lnTo>
                  <a:lnTo>
                    <a:pt x="1443" y="1983"/>
                  </a:lnTo>
                  <a:lnTo>
                    <a:pt x="1442" y="1983"/>
                  </a:lnTo>
                  <a:lnTo>
                    <a:pt x="1442" y="1981"/>
                  </a:lnTo>
                  <a:lnTo>
                    <a:pt x="1440" y="1979"/>
                  </a:lnTo>
                  <a:lnTo>
                    <a:pt x="1440" y="1978"/>
                  </a:lnTo>
                  <a:lnTo>
                    <a:pt x="1440" y="1977"/>
                  </a:lnTo>
                  <a:lnTo>
                    <a:pt x="1439" y="1977"/>
                  </a:lnTo>
                  <a:lnTo>
                    <a:pt x="1439" y="1976"/>
                  </a:lnTo>
                  <a:lnTo>
                    <a:pt x="1438" y="1974"/>
                  </a:lnTo>
                  <a:lnTo>
                    <a:pt x="1437" y="1973"/>
                  </a:lnTo>
                  <a:lnTo>
                    <a:pt x="1433" y="1966"/>
                  </a:lnTo>
                  <a:lnTo>
                    <a:pt x="1433" y="1965"/>
                  </a:lnTo>
                  <a:lnTo>
                    <a:pt x="1432" y="1963"/>
                  </a:lnTo>
                  <a:lnTo>
                    <a:pt x="1432" y="1962"/>
                  </a:lnTo>
                  <a:lnTo>
                    <a:pt x="1431" y="1961"/>
                  </a:lnTo>
                  <a:lnTo>
                    <a:pt x="1431" y="1960"/>
                  </a:lnTo>
                  <a:lnTo>
                    <a:pt x="1431" y="1958"/>
                  </a:lnTo>
                  <a:lnTo>
                    <a:pt x="1432" y="1957"/>
                  </a:lnTo>
                  <a:lnTo>
                    <a:pt x="1431" y="1957"/>
                  </a:lnTo>
                  <a:lnTo>
                    <a:pt x="1429" y="1957"/>
                  </a:lnTo>
                  <a:lnTo>
                    <a:pt x="1428" y="1957"/>
                  </a:lnTo>
                  <a:lnTo>
                    <a:pt x="1426" y="1955"/>
                  </a:lnTo>
                  <a:lnTo>
                    <a:pt x="1426" y="1954"/>
                  </a:lnTo>
                  <a:lnTo>
                    <a:pt x="1424" y="1952"/>
                  </a:lnTo>
                  <a:lnTo>
                    <a:pt x="1424" y="1951"/>
                  </a:lnTo>
                  <a:lnTo>
                    <a:pt x="1424" y="1950"/>
                  </a:lnTo>
                  <a:lnTo>
                    <a:pt x="1423" y="1950"/>
                  </a:lnTo>
                  <a:lnTo>
                    <a:pt x="1423" y="1949"/>
                  </a:lnTo>
                  <a:lnTo>
                    <a:pt x="1423" y="1947"/>
                  </a:lnTo>
                  <a:lnTo>
                    <a:pt x="1422" y="1946"/>
                  </a:lnTo>
                  <a:lnTo>
                    <a:pt x="1422" y="1945"/>
                  </a:lnTo>
                  <a:lnTo>
                    <a:pt x="1422" y="1944"/>
                  </a:lnTo>
                  <a:lnTo>
                    <a:pt x="1421" y="1944"/>
                  </a:lnTo>
                  <a:lnTo>
                    <a:pt x="1421" y="1942"/>
                  </a:lnTo>
                  <a:lnTo>
                    <a:pt x="1421" y="1941"/>
                  </a:lnTo>
                  <a:lnTo>
                    <a:pt x="1421" y="1940"/>
                  </a:lnTo>
                  <a:lnTo>
                    <a:pt x="1421" y="1939"/>
                  </a:lnTo>
                  <a:lnTo>
                    <a:pt x="1420" y="1940"/>
                  </a:lnTo>
                  <a:lnTo>
                    <a:pt x="1418" y="1940"/>
                  </a:lnTo>
                  <a:lnTo>
                    <a:pt x="1417" y="1940"/>
                  </a:lnTo>
                  <a:lnTo>
                    <a:pt x="1417" y="1939"/>
                  </a:lnTo>
                  <a:lnTo>
                    <a:pt x="1416" y="1938"/>
                  </a:lnTo>
                  <a:lnTo>
                    <a:pt x="1411" y="1929"/>
                  </a:lnTo>
                  <a:lnTo>
                    <a:pt x="1411" y="1928"/>
                  </a:lnTo>
                  <a:lnTo>
                    <a:pt x="1411" y="1928"/>
                  </a:lnTo>
                  <a:lnTo>
                    <a:pt x="1411" y="1926"/>
                  </a:lnTo>
                  <a:lnTo>
                    <a:pt x="1410" y="1925"/>
                  </a:lnTo>
                  <a:lnTo>
                    <a:pt x="1410" y="1924"/>
                  </a:lnTo>
                  <a:lnTo>
                    <a:pt x="1410" y="1923"/>
                  </a:lnTo>
                  <a:lnTo>
                    <a:pt x="1411" y="1923"/>
                  </a:lnTo>
                  <a:lnTo>
                    <a:pt x="1411" y="1922"/>
                  </a:lnTo>
                  <a:lnTo>
                    <a:pt x="1408" y="1923"/>
                  </a:lnTo>
                  <a:lnTo>
                    <a:pt x="1407" y="1924"/>
                  </a:lnTo>
                  <a:lnTo>
                    <a:pt x="1401" y="1913"/>
                  </a:lnTo>
                  <a:lnTo>
                    <a:pt x="1401" y="1912"/>
                  </a:lnTo>
                  <a:lnTo>
                    <a:pt x="1400" y="1910"/>
                  </a:lnTo>
                  <a:lnTo>
                    <a:pt x="1400" y="1909"/>
                  </a:lnTo>
                  <a:lnTo>
                    <a:pt x="1400" y="1908"/>
                  </a:lnTo>
                  <a:lnTo>
                    <a:pt x="1399" y="1908"/>
                  </a:lnTo>
                  <a:lnTo>
                    <a:pt x="1399" y="1907"/>
                  </a:lnTo>
                  <a:lnTo>
                    <a:pt x="1399" y="1906"/>
                  </a:lnTo>
                  <a:lnTo>
                    <a:pt x="1399" y="1904"/>
                  </a:lnTo>
                  <a:lnTo>
                    <a:pt x="1399" y="1903"/>
                  </a:lnTo>
                  <a:lnTo>
                    <a:pt x="1397" y="1903"/>
                  </a:lnTo>
                  <a:lnTo>
                    <a:pt x="1397" y="1904"/>
                  </a:lnTo>
                  <a:lnTo>
                    <a:pt x="1396" y="1903"/>
                  </a:lnTo>
                  <a:lnTo>
                    <a:pt x="1392" y="1898"/>
                  </a:lnTo>
                  <a:lnTo>
                    <a:pt x="1389" y="1893"/>
                  </a:lnTo>
                  <a:lnTo>
                    <a:pt x="1389" y="1892"/>
                  </a:lnTo>
                  <a:lnTo>
                    <a:pt x="1389" y="1891"/>
                  </a:lnTo>
                  <a:lnTo>
                    <a:pt x="1389" y="1890"/>
                  </a:lnTo>
                  <a:lnTo>
                    <a:pt x="1389" y="1888"/>
                  </a:lnTo>
                  <a:lnTo>
                    <a:pt x="1389" y="1887"/>
                  </a:lnTo>
                  <a:lnTo>
                    <a:pt x="1390" y="1886"/>
                  </a:lnTo>
                  <a:lnTo>
                    <a:pt x="1388" y="1887"/>
                  </a:lnTo>
                  <a:lnTo>
                    <a:pt x="1386" y="1887"/>
                  </a:lnTo>
                  <a:lnTo>
                    <a:pt x="1385" y="1883"/>
                  </a:lnTo>
                  <a:lnTo>
                    <a:pt x="1384" y="1882"/>
                  </a:lnTo>
                  <a:lnTo>
                    <a:pt x="1384" y="1881"/>
                  </a:lnTo>
                  <a:lnTo>
                    <a:pt x="1383" y="1881"/>
                  </a:lnTo>
                  <a:lnTo>
                    <a:pt x="1381" y="1882"/>
                  </a:lnTo>
                  <a:lnTo>
                    <a:pt x="1378" y="1882"/>
                  </a:lnTo>
                  <a:lnTo>
                    <a:pt x="1374" y="1882"/>
                  </a:lnTo>
                  <a:lnTo>
                    <a:pt x="1370" y="1883"/>
                  </a:lnTo>
                  <a:lnTo>
                    <a:pt x="1368" y="1883"/>
                  </a:lnTo>
                  <a:lnTo>
                    <a:pt x="1362" y="1885"/>
                  </a:lnTo>
                  <a:lnTo>
                    <a:pt x="1361" y="1885"/>
                  </a:lnTo>
                  <a:lnTo>
                    <a:pt x="1357" y="1883"/>
                  </a:lnTo>
                  <a:lnTo>
                    <a:pt x="1356" y="1883"/>
                  </a:lnTo>
                  <a:lnTo>
                    <a:pt x="1354" y="1883"/>
                  </a:lnTo>
                  <a:lnTo>
                    <a:pt x="1353" y="1883"/>
                  </a:lnTo>
                  <a:lnTo>
                    <a:pt x="1352" y="1883"/>
                  </a:lnTo>
                  <a:lnTo>
                    <a:pt x="1352" y="1885"/>
                  </a:lnTo>
                  <a:lnTo>
                    <a:pt x="1351" y="1885"/>
                  </a:lnTo>
                  <a:lnTo>
                    <a:pt x="1349" y="1886"/>
                  </a:lnTo>
                  <a:lnTo>
                    <a:pt x="1348" y="1886"/>
                  </a:lnTo>
                  <a:lnTo>
                    <a:pt x="1347" y="1887"/>
                  </a:lnTo>
                  <a:lnTo>
                    <a:pt x="1343" y="1887"/>
                  </a:lnTo>
                  <a:lnTo>
                    <a:pt x="1341" y="1887"/>
                  </a:lnTo>
                  <a:lnTo>
                    <a:pt x="1337" y="1888"/>
                  </a:lnTo>
                  <a:lnTo>
                    <a:pt x="1336" y="1888"/>
                  </a:lnTo>
                  <a:lnTo>
                    <a:pt x="1327" y="1890"/>
                  </a:lnTo>
                  <a:lnTo>
                    <a:pt x="1320" y="1891"/>
                  </a:lnTo>
                  <a:lnTo>
                    <a:pt x="1319" y="1891"/>
                  </a:lnTo>
                  <a:lnTo>
                    <a:pt x="1310" y="1892"/>
                  </a:lnTo>
                  <a:lnTo>
                    <a:pt x="1303" y="1892"/>
                  </a:lnTo>
                  <a:lnTo>
                    <a:pt x="1300" y="1893"/>
                  </a:lnTo>
                  <a:lnTo>
                    <a:pt x="1297" y="1893"/>
                  </a:lnTo>
                  <a:lnTo>
                    <a:pt x="1294" y="1893"/>
                  </a:lnTo>
                  <a:lnTo>
                    <a:pt x="1293" y="1894"/>
                  </a:lnTo>
                  <a:lnTo>
                    <a:pt x="1293" y="1896"/>
                  </a:lnTo>
                  <a:lnTo>
                    <a:pt x="1292" y="1897"/>
                  </a:lnTo>
                  <a:lnTo>
                    <a:pt x="1292" y="1898"/>
                  </a:lnTo>
                  <a:lnTo>
                    <a:pt x="1292" y="1898"/>
                  </a:lnTo>
                  <a:lnTo>
                    <a:pt x="1289" y="1902"/>
                  </a:lnTo>
                  <a:lnTo>
                    <a:pt x="1288" y="1903"/>
                  </a:lnTo>
                  <a:lnTo>
                    <a:pt x="1287" y="1906"/>
                  </a:lnTo>
                  <a:lnTo>
                    <a:pt x="1285" y="1907"/>
                  </a:lnTo>
                  <a:lnTo>
                    <a:pt x="1284" y="1909"/>
                  </a:lnTo>
                  <a:lnTo>
                    <a:pt x="1283" y="1910"/>
                  </a:lnTo>
                  <a:lnTo>
                    <a:pt x="1282" y="1913"/>
                  </a:lnTo>
                  <a:lnTo>
                    <a:pt x="1281" y="1914"/>
                  </a:lnTo>
                  <a:lnTo>
                    <a:pt x="1279" y="1915"/>
                  </a:lnTo>
                  <a:lnTo>
                    <a:pt x="1278" y="1918"/>
                  </a:lnTo>
                  <a:lnTo>
                    <a:pt x="1277" y="1919"/>
                  </a:lnTo>
                  <a:lnTo>
                    <a:pt x="1276" y="1922"/>
                  </a:lnTo>
                  <a:lnTo>
                    <a:pt x="1274" y="1923"/>
                  </a:lnTo>
                  <a:lnTo>
                    <a:pt x="1274" y="1924"/>
                  </a:lnTo>
                  <a:lnTo>
                    <a:pt x="1273" y="1925"/>
                  </a:lnTo>
                  <a:lnTo>
                    <a:pt x="1272" y="1925"/>
                  </a:lnTo>
                  <a:lnTo>
                    <a:pt x="1272" y="1926"/>
                  </a:lnTo>
                  <a:lnTo>
                    <a:pt x="1272" y="1928"/>
                  </a:lnTo>
                  <a:lnTo>
                    <a:pt x="1269" y="1928"/>
                  </a:lnTo>
                  <a:lnTo>
                    <a:pt x="1268" y="1930"/>
                  </a:lnTo>
                  <a:lnTo>
                    <a:pt x="1267" y="1933"/>
                  </a:lnTo>
                  <a:lnTo>
                    <a:pt x="1265" y="1936"/>
                  </a:lnTo>
                  <a:lnTo>
                    <a:pt x="1262" y="1939"/>
                  </a:lnTo>
                  <a:lnTo>
                    <a:pt x="1261" y="1941"/>
                  </a:lnTo>
                  <a:lnTo>
                    <a:pt x="1260" y="1942"/>
                  </a:lnTo>
                  <a:lnTo>
                    <a:pt x="1258" y="1946"/>
                  </a:lnTo>
                  <a:lnTo>
                    <a:pt x="1256" y="1949"/>
                  </a:lnTo>
                  <a:lnTo>
                    <a:pt x="1255" y="1951"/>
                  </a:lnTo>
                  <a:lnTo>
                    <a:pt x="1253" y="1954"/>
                  </a:lnTo>
                  <a:lnTo>
                    <a:pt x="1252" y="1955"/>
                  </a:lnTo>
                  <a:lnTo>
                    <a:pt x="1251" y="1955"/>
                  </a:lnTo>
                  <a:lnTo>
                    <a:pt x="1251" y="1956"/>
                  </a:lnTo>
                  <a:lnTo>
                    <a:pt x="1250" y="1957"/>
                  </a:lnTo>
                  <a:lnTo>
                    <a:pt x="1249" y="1957"/>
                  </a:lnTo>
                  <a:lnTo>
                    <a:pt x="1245" y="1957"/>
                  </a:lnTo>
                  <a:lnTo>
                    <a:pt x="1244" y="1955"/>
                  </a:lnTo>
                  <a:lnTo>
                    <a:pt x="1242" y="1954"/>
                  </a:lnTo>
                  <a:lnTo>
                    <a:pt x="1241" y="1951"/>
                  </a:lnTo>
                  <a:lnTo>
                    <a:pt x="1239" y="1949"/>
                  </a:lnTo>
                  <a:lnTo>
                    <a:pt x="1237" y="1947"/>
                  </a:lnTo>
                  <a:lnTo>
                    <a:pt x="1236" y="1945"/>
                  </a:lnTo>
                  <a:lnTo>
                    <a:pt x="1236" y="1944"/>
                  </a:lnTo>
                  <a:lnTo>
                    <a:pt x="1234" y="1941"/>
                  </a:lnTo>
                  <a:lnTo>
                    <a:pt x="1233" y="1939"/>
                  </a:lnTo>
                  <a:lnTo>
                    <a:pt x="1233" y="1938"/>
                  </a:lnTo>
                  <a:lnTo>
                    <a:pt x="1229" y="1935"/>
                  </a:lnTo>
                  <a:lnTo>
                    <a:pt x="1225" y="1933"/>
                  </a:lnTo>
                  <a:lnTo>
                    <a:pt x="1224" y="1931"/>
                  </a:lnTo>
                  <a:lnTo>
                    <a:pt x="1221" y="1930"/>
                  </a:lnTo>
                  <a:lnTo>
                    <a:pt x="1220" y="1930"/>
                  </a:lnTo>
                  <a:lnTo>
                    <a:pt x="1217" y="1928"/>
                  </a:lnTo>
                  <a:lnTo>
                    <a:pt x="1215" y="1929"/>
                  </a:lnTo>
                  <a:lnTo>
                    <a:pt x="1214" y="1930"/>
                  </a:lnTo>
                  <a:lnTo>
                    <a:pt x="1210" y="1931"/>
                  </a:lnTo>
                  <a:lnTo>
                    <a:pt x="1207" y="1935"/>
                  </a:lnTo>
                  <a:lnTo>
                    <a:pt x="1203" y="1939"/>
                  </a:lnTo>
                  <a:lnTo>
                    <a:pt x="1201" y="1940"/>
                  </a:lnTo>
                  <a:lnTo>
                    <a:pt x="1199" y="1941"/>
                  </a:lnTo>
                  <a:lnTo>
                    <a:pt x="1199" y="1942"/>
                  </a:lnTo>
                  <a:lnTo>
                    <a:pt x="1198" y="1944"/>
                  </a:lnTo>
                  <a:lnTo>
                    <a:pt x="1197" y="1950"/>
                  </a:lnTo>
                  <a:lnTo>
                    <a:pt x="1194" y="1950"/>
                  </a:lnTo>
                  <a:lnTo>
                    <a:pt x="1193" y="1949"/>
                  </a:lnTo>
                  <a:lnTo>
                    <a:pt x="1188" y="1946"/>
                  </a:lnTo>
                  <a:lnTo>
                    <a:pt x="1186" y="1945"/>
                  </a:lnTo>
                  <a:lnTo>
                    <a:pt x="1185" y="1945"/>
                  </a:lnTo>
                  <a:lnTo>
                    <a:pt x="1183" y="1942"/>
                  </a:lnTo>
                  <a:lnTo>
                    <a:pt x="1182" y="1941"/>
                  </a:lnTo>
                  <a:lnTo>
                    <a:pt x="1182" y="1940"/>
                  </a:lnTo>
                  <a:lnTo>
                    <a:pt x="1182" y="1939"/>
                  </a:lnTo>
                  <a:lnTo>
                    <a:pt x="1180" y="1938"/>
                  </a:lnTo>
                  <a:lnTo>
                    <a:pt x="1180" y="1936"/>
                  </a:lnTo>
                  <a:lnTo>
                    <a:pt x="1181" y="1936"/>
                  </a:lnTo>
                  <a:lnTo>
                    <a:pt x="1182" y="1936"/>
                  </a:lnTo>
                  <a:lnTo>
                    <a:pt x="1182" y="1935"/>
                  </a:lnTo>
                  <a:lnTo>
                    <a:pt x="1178" y="1930"/>
                  </a:lnTo>
                  <a:lnTo>
                    <a:pt x="1176" y="1928"/>
                  </a:lnTo>
                  <a:lnTo>
                    <a:pt x="1175" y="1926"/>
                  </a:lnTo>
                  <a:lnTo>
                    <a:pt x="1174" y="1925"/>
                  </a:lnTo>
                  <a:lnTo>
                    <a:pt x="1174" y="1923"/>
                  </a:lnTo>
                  <a:lnTo>
                    <a:pt x="1172" y="1923"/>
                  </a:lnTo>
                  <a:lnTo>
                    <a:pt x="1172" y="1924"/>
                  </a:lnTo>
                  <a:lnTo>
                    <a:pt x="1171" y="1923"/>
                  </a:lnTo>
                  <a:lnTo>
                    <a:pt x="1170" y="1922"/>
                  </a:lnTo>
                  <a:lnTo>
                    <a:pt x="1170" y="1920"/>
                  </a:lnTo>
                  <a:lnTo>
                    <a:pt x="1169" y="1919"/>
                  </a:lnTo>
                  <a:lnTo>
                    <a:pt x="1167" y="1918"/>
                  </a:lnTo>
                  <a:lnTo>
                    <a:pt x="1166" y="1917"/>
                  </a:lnTo>
                  <a:lnTo>
                    <a:pt x="1165" y="1914"/>
                  </a:lnTo>
                  <a:lnTo>
                    <a:pt x="1164" y="1913"/>
                  </a:lnTo>
                  <a:lnTo>
                    <a:pt x="1162" y="1912"/>
                  </a:lnTo>
                  <a:lnTo>
                    <a:pt x="1162" y="1910"/>
                  </a:lnTo>
                  <a:lnTo>
                    <a:pt x="1164" y="1908"/>
                  </a:lnTo>
                  <a:lnTo>
                    <a:pt x="1165" y="1906"/>
                  </a:lnTo>
                  <a:lnTo>
                    <a:pt x="1177" y="1902"/>
                  </a:lnTo>
                  <a:lnTo>
                    <a:pt x="1178" y="1902"/>
                  </a:lnTo>
                  <a:lnTo>
                    <a:pt x="1181" y="1902"/>
                  </a:lnTo>
                  <a:lnTo>
                    <a:pt x="1182" y="1901"/>
                  </a:lnTo>
                  <a:lnTo>
                    <a:pt x="1191" y="1898"/>
                  </a:lnTo>
                  <a:lnTo>
                    <a:pt x="1202" y="1897"/>
                  </a:lnTo>
                  <a:lnTo>
                    <a:pt x="1203" y="1893"/>
                  </a:lnTo>
                  <a:lnTo>
                    <a:pt x="1201" y="1885"/>
                  </a:lnTo>
                  <a:lnTo>
                    <a:pt x="1199" y="1882"/>
                  </a:lnTo>
                  <a:lnTo>
                    <a:pt x="1201" y="1882"/>
                  </a:lnTo>
                  <a:lnTo>
                    <a:pt x="1198" y="1875"/>
                  </a:lnTo>
                  <a:lnTo>
                    <a:pt x="1197" y="1876"/>
                  </a:lnTo>
                  <a:lnTo>
                    <a:pt x="1197" y="1875"/>
                  </a:lnTo>
                  <a:lnTo>
                    <a:pt x="1193" y="1864"/>
                  </a:lnTo>
                  <a:lnTo>
                    <a:pt x="1192" y="1861"/>
                  </a:lnTo>
                  <a:lnTo>
                    <a:pt x="1193" y="1861"/>
                  </a:lnTo>
                  <a:lnTo>
                    <a:pt x="1193" y="1860"/>
                  </a:lnTo>
                  <a:lnTo>
                    <a:pt x="1192" y="1859"/>
                  </a:lnTo>
                  <a:lnTo>
                    <a:pt x="1191" y="1858"/>
                  </a:lnTo>
                  <a:lnTo>
                    <a:pt x="1191" y="1856"/>
                  </a:lnTo>
                  <a:lnTo>
                    <a:pt x="1191" y="1855"/>
                  </a:lnTo>
                  <a:lnTo>
                    <a:pt x="1190" y="1854"/>
                  </a:lnTo>
                  <a:lnTo>
                    <a:pt x="1190" y="1853"/>
                  </a:lnTo>
                  <a:lnTo>
                    <a:pt x="1190" y="1851"/>
                  </a:lnTo>
                  <a:lnTo>
                    <a:pt x="1188" y="1850"/>
                  </a:lnTo>
                  <a:lnTo>
                    <a:pt x="1186" y="1849"/>
                  </a:lnTo>
                  <a:lnTo>
                    <a:pt x="1185" y="1848"/>
                  </a:lnTo>
                  <a:lnTo>
                    <a:pt x="1182" y="1845"/>
                  </a:lnTo>
                  <a:lnTo>
                    <a:pt x="1181" y="1844"/>
                  </a:lnTo>
                  <a:lnTo>
                    <a:pt x="1180" y="1843"/>
                  </a:lnTo>
                  <a:lnTo>
                    <a:pt x="1178" y="1843"/>
                  </a:lnTo>
                  <a:lnTo>
                    <a:pt x="1177" y="1843"/>
                  </a:lnTo>
                  <a:lnTo>
                    <a:pt x="1176" y="1843"/>
                  </a:lnTo>
                  <a:lnTo>
                    <a:pt x="1172" y="1844"/>
                  </a:lnTo>
                  <a:lnTo>
                    <a:pt x="1171" y="1845"/>
                  </a:lnTo>
                  <a:lnTo>
                    <a:pt x="1170" y="1845"/>
                  </a:lnTo>
                  <a:lnTo>
                    <a:pt x="1169" y="1845"/>
                  </a:lnTo>
                  <a:lnTo>
                    <a:pt x="1167" y="1845"/>
                  </a:lnTo>
                  <a:lnTo>
                    <a:pt x="1166" y="1844"/>
                  </a:lnTo>
                  <a:lnTo>
                    <a:pt x="1165" y="1840"/>
                  </a:lnTo>
                  <a:lnTo>
                    <a:pt x="1164" y="1840"/>
                  </a:lnTo>
                  <a:lnTo>
                    <a:pt x="1164" y="1839"/>
                  </a:lnTo>
                  <a:lnTo>
                    <a:pt x="1162" y="1839"/>
                  </a:lnTo>
                  <a:lnTo>
                    <a:pt x="1164" y="1839"/>
                  </a:lnTo>
                  <a:lnTo>
                    <a:pt x="1164" y="1838"/>
                  </a:lnTo>
                  <a:lnTo>
                    <a:pt x="1164" y="1837"/>
                  </a:lnTo>
                  <a:lnTo>
                    <a:pt x="1164" y="1835"/>
                  </a:lnTo>
                  <a:lnTo>
                    <a:pt x="1165" y="1835"/>
                  </a:lnTo>
                  <a:lnTo>
                    <a:pt x="1165" y="1834"/>
                  </a:lnTo>
                  <a:lnTo>
                    <a:pt x="1167" y="1834"/>
                  </a:lnTo>
                  <a:lnTo>
                    <a:pt x="1169" y="1834"/>
                  </a:lnTo>
                  <a:lnTo>
                    <a:pt x="1169" y="1833"/>
                  </a:lnTo>
                  <a:lnTo>
                    <a:pt x="1170" y="1833"/>
                  </a:lnTo>
                  <a:lnTo>
                    <a:pt x="1171" y="1833"/>
                  </a:lnTo>
                  <a:lnTo>
                    <a:pt x="1174" y="1832"/>
                  </a:lnTo>
                  <a:lnTo>
                    <a:pt x="1174" y="1832"/>
                  </a:lnTo>
                  <a:lnTo>
                    <a:pt x="1174" y="1831"/>
                  </a:lnTo>
                  <a:lnTo>
                    <a:pt x="1176" y="1819"/>
                  </a:lnTo>
                  <a:lnTo>
                    <a:pt x="1176" y="1818"/>
                  </a:lnTo>
                  <a:lnTo>
                    <a:pt x="1176" y="1817"/>
                  </a:lnTo>
                  <a:lnTo>
                    <a:pt x="1175" y="1815"/>
                  </a:lnTo>
                  <a:lnTo>
                    <a:pt x="1175" y="1813"/>
                  </a:lnTo>
                  <a:lnTo>
                    <a:pt x="1172" y="1803"/>
                  </a:lnTo>
                  <a:lnTo>
                    <a:pt x="1167" y="1789"/>
                  </a:lnTo>
                  <a:lnTo>
                    <a:pt x="1166" y="1787"/>
                  </a:lnTo>
                  <a:lnTo>
                    <a:pt x="1165" y="1785"/>
                  </a:lnTo>
                  <a:lnTo>
                    <a:pt x="1165" y="1784"/>
                  </a:lnTo>
                  <a:lnTo>
                    <a:pt x="1164" y="1781"/>
                  </a:lnTo>
                  <a:lnTo>
                    <a:pt x="1162" y="1779"/>
                  </a:lnTo>
                  <a:lnTo>
                    <a:pt x="1161" y="1776"/>
                  </a:lnTo>
                  <a:lnTo>
                    <a:pt x="1160" y="1771"/>
                  </a:lnTo>
                  <a:lnTo>
                    <a:pt x="1159" y="1768"/>
                  </a:lnTo>
                  <a:lnTo>
                    <a:pt x="1159" y="1767"/>
                  </a:lnTo>
                  <a:lnTo>
                    <a:pt x="1158" y="1767"/>
                  </a:lnTo>
                  <a:lnTo>
                    <a:pt x="1158" y="1765"/>
                  </a:lnTo>
                  <a:lnTo>
                    <a:pt x="1158" y="1764"/>
                  </a:lnTo>
                  <a:lnTo>
                    <a:pt x="1156" y="1762"/>
                  </a:lnTo>
                  <a:lnTo>
                    <a:pt x="1154" y="1755"/>
                  </a:lnTo>
                  <a:lnTo>
                    <a:pt x="1153" y="1751"/>
                  </a:lnTo>
                  <a:lnTo>
                    <a:pt x="1150" y="1744"/>
                  </a:lnTo>
                  <a:lnTo>
                    <a:pt x="1150" y="1743"/>
                  </a:lnTo>
                  <a:lnTo>
                    <a:pt x="1149" y="1743"/>
                  </a:lnTo>
                  <a:lnTo>
                    <a:pt x="1148" y="1737"/>
                  </a:lnTo>
                  <a:lnTo>
                    <a:pt x="1144" y="1736"/>
                  </a:lnTo>
                  <a:lnTo>
                    <a:pt x="1144" y="1735"/>
                  </a:lnTo>
                  <a:lnTo>
                    <a:pt x="1143" y="1732"/>
                  </a:lnTo>
                  <a:lnTo>
                    <a:pt x="1142" y="1728"/>
                  </a:lnTo>
                  <a:lnTo>
                    <a:pt x="1143" y="1725"/>
                  </a:lnTo>
                  <a:lnTo>
                    <a:pt x="1144" y="1721"/>
                  </a:lnTo>
                  <a:lnTo>
                    <a:pt x="1144" y="1717"/>
                  </a:lnTo>
                  <a:lnTo>
                    <a:pt x="1144" y="1717"/>
                  </a:lnTo>
                  <a:lnTo>
                    <a:pt x="1145" y="1700"/>
                  </a:lnTo>
                  <a:lnTo>
                    <a:pt x="1145" y="1698"/>
                  </a:lnTo>
                  <a:lnTo>
                    <a:pt x="1145" y="1693"/>
                  </a:lnTo>
                  <a:lnTo>
                    <a:pt x="1146" y="1692"/>
                  </a:lnTo>
                  <a:lnTo>
                    <a:pt x="1145" y="1692"/>
                  </a:lnTo>
                  <a:lnTo>
                    <a:pt x="1145" y="1690"/>
                  </a:lnTo>
                  <a:lnTo>
                    <a:pt x="1145" y="1689"/>
                  </a:lnTo>
                  <a:lnTo>
                    <a:pt x="1145" y="1688"/>
                  </a:lnTo>
                  <a:lnTo>
                    <a:pt x="1146" y="1676"/>
                  </a:lnTo>
                  <a:lnTo>
                    <a:pt x="1148" y="1664"/>
                  </a:lnTo>
                  <a:lnTo>
                    <a:pt x="1148" y="1663"/>
                  </a:lnTo>
                  <a:lnTo>
                    <a:pt x="1148" y="1658"/>
                  </a:lnTo>
                  <a:lnTo>
                    <a:pt x="1148" y="1657"/>
                  </a:lnTo>
                  <a:lnTo>
                    <a:pt x="1148" y="1656"/>
                  </a:lnTo>
                  <a:lnTo>
                    <a:pt x="1148" y="1651"/>
                  </a:lnTo>
                  <a:lnTo>
                    <a:pt x="1148" y="1650"/>
                  </a:lnTo>
                  <a:lnTo>
                    <a:pt x="1148" y="1648"/>
                  </a:lnTo>
                  <a:lnTo>
                    <a:pt x="1149" y="1647"/>
                  </a:lnTo>
                  <a:lnTo>
                    <a:pt x="1149" y="1646"/>
                  </a:lnTo>
                  <a:lnTo>
                    <a:pt x="1149" y="1645"/>
                  </a:lnTo>
                  <a:lnTo>
                    <a:pt x="1150" y="1645"/>
                  </a:lnTo>
                  <a:lnTo>
                    <a:pt x="1149" y="1642"/>
                  </a:lnTo>
                  <a:lnTo>
                    <a:pt x="1149" y="1640"/>
                  </a:lnTo>
                  <a:lnTo>
                    <a:pt x="1149" y="1637"/>
                  </a:lnTo>
                  <a:lnTo>
                    <a:pt x="1149" y="1636"/>
                  </a:lnTo>
                  <a:lnTo>
                    <a:pt x="1150" y="1636"/>
                  </a:lnTo>
                  <a:lnTo>
                    <a:pt x="1151" y="1636"/>
                  </a:lnTo>
                  <a:lnTo>
                    <a:pt x="1153" y="1636"/>
                  </a:lnTo>
                  <a:lnTo>
                    <a:pt x="1154" y="1636"/>
                  </a:lnTo>
                  <a:lnTo>
                    <a:pt x="1154" y="1635"/>
                  </a:lnTo>
                  <a:lnTo>
                    <a:pt x="1155" y="1635"/>
                  </a:lnTo>
                  <a:lnTo>
                    <a:pt x="1155" y="1634"/>
                  </a:lnTo>
                  <a:lnTo>
                    <a:pt x="1156" y="1634"/>
                  </a:lnTo>
                  <a:lnTo>
                    <a:pt x="1156" y="1632"/>
                  </a:lnTo>
                  <a:lnTo>
                    <a:pt x="1156" y="1631"/>
                  </a:lnTo>
                  <a:lnTo>
                    <a:pt x="1158" y="1630"/>
                  </a:lnTo>
                  <a:lnTo>
                    <a:pt x="1159" y="1629"/>
                  </a:lnTo>
                  <a:lnTo>
                    <a:pt x="1160" y="1626"/>
                  </a:lnTo>
                  <a:lnTo>
                    <a:pt x="1160" y="1625"/>
                  </a:lnTo>
                  <a:lnTo>
                    <a:pt x="1162" y="1621"/>
                  </a:lnTo>
                  <a:lnTo>
                    <a:pt x="1164" y="1619"/>
                  </a:lnTo>
                  <a:lnTo>
                    <a:pt x="1166" y="1615"/>
                  </a:lnTo>
                  <a:lnTo>
                    <a:pt x="1166" y="1614"/>
                  </a:lnTo>
                  <a:lnTo>
                    <a:pt x="1167" y="1613"/>
                  </a:lnTo>
                  <a:lnTo>
                    <a:pt x="1167" y="1612"/>
                  </a:lnTo>
                  <a:lnTo>
                    <a:pt x="1169" y="1610"/>
                  </a:lnTo>
                  <a:lnTo>
                    <a:pt x="1169" y="1609"/>
                  </a:lnTo>
                  <a:lnTo>
                    <a:pt x="1169" y="1608"/>
                  </a:lnTo>
                  <a:lnTo>
                    <a:pt x="1169" y="1607"/>
                  </a:lnTo>
                  <a:lnTo>
                    <a:pt x="1169" y="1605"/>
                  </a:lnTo>
                  <a:lnTo>
                    <a:pt x="1169" y="1603"/>
                  </a:lnTo>
                  <a:lnTo>
                    <a:pt x="1167" y="1602"/>
                  </a:lnTo>
                  <a:lnTo>
                    <a:pt x="1166" y="1602"/>
                  </a:lnTo>
                  <a:lnTo>
                    <a:pt x="1167" y="1594"/>
                  </a:lnTo>
                  <a:lnTo>
                    <a:pt x="1167" y="1588"/>
                  </a:lnTo>
                  <a:lnTo>
                    <a:pt x="1167" y="1586"/>
                  </a:lnTo>
                  <a:lnTo>
                    <a:pt x="1169" y="1582"/>
                  </a:lnTo>
                  <a:lnTo>
                    <a:pt x="1169" y="1578"/>
                  </a:lnTo>
                  <a:lnTo>
                    <a:pt x="1169" y="1575"/>
                  </a:lnTo>
                  <a:lnTo>
                    <a:pt x="1169" y="1570"/>
                  </a:lnTo>
                  <a:lnTo>
                    <a:pt x="1170" y="1570"/>
                  </a:lnTo>
                  <a:lnTo>
                    <a:pt x="1170" y="1569"/>
                  </a:lnTo>
                  <a:lnTo>
                    <a:pt x="1169" y="1569"/>
                  </a:lnTo>
                  <a:lnTo>
                    <a:pt x="1169" y="1567"/>
                  </a:lnTo>
                  <a:lnTo>
                    <a:pt x="1170" y="1562"/>
                  </a:lnTo>
                  <a:lnTo>
                    <a:pt x="1170" y="1555"/>
                  </a:lnTo>
                  <a:lnTo>
                    <a:pt x="1171" y="1550"/>
                  </a:lnTo>
                  <a:lnTo>
                    <a:pt x="1171" y="1543"/>
                  </a:lnTo>
                  <a:lnTo>
                    <a:pt x="1172" y="1535"/>
                  </a:lnTo>
                  <a:lnTo>
                    <a:pt x="1172" y="1530"/>
                  </a:lnTo>
                  <a:lnTo>
                    <a:pt x="1174" y="1523"/>
                  </a:lnTo>
                  <a:lnTo>
                    <a:pt x="1174" y="1518"/>
                  </a:lnTo>
                  <a:lnTo>
                    <a:pt x="1174" y="1516"/>
                  </a:lnTo>
                  <a:lnTo>
                    <a:pt x="1174" y="1514"/>
                  </a:lnTo>
                  <a:lnTo>
                    <a:pt x="1174" y="1501"/>
                  </a:lnTo>
                  <a:lnTo>
                    <a:pt x="1174" y="1498"/>
                  </a:lnTo>
                  <a:lnTo>
                    <a:pt x="1174" y="1496"/>
                  </a:lnTo>
                  <a:lnTo>
                    <a:pt x="1174" y="1495"/>
                  </a:lnTo>
                  <a:lnTo>
                    <a:pt x="1175" y="1493"/>
                  </a:lnTo>
                  <a:lnTo>
                    <a:pt x="1176" y="1493"/>
                  </a:lnTo>
                  <a:lnTo>
                    <a:pt x="1177" y="1493"/>
                  </a:lnTo>
                  <a:lnTo>
                    <a:pt x="1176" y="1492"/>
                  </a:lnTo>
                  <a:lnTo>
                    <a:pt x="1177" y="1490"/>
                  </a:lnTo>
                  <a:lnTo>
                    <a:pt x="1177" y="1489"/>
                  </a:lnTo>
                  <a:lnTo>
                    <a:pt x="1174" y="1489"/>
                  </a:lnTo>
                  <a:lnTo>
                    <a:pt x="1174" y="1486"/>
                  </a:lnTo>
                  <a:lnTo>
                    <a:pt x="1175" y="1484"/>
                  </a:lnTo>
                  <a:lnTo>
                    <a:pt x="1174" y="1484"/>
                  </a:lnTo>
                  <a:lnTo>
                    <a:pt x="1174" y="1482"/>
                  </a:lnTo>
                  <a:lnTo>
                    <a:pt x="1174" y="1477"/>
                  </a:lnTo>
                  <a:lnTo>
                    <a:pt x="1174" y="1476"/>
                  </a:lnTo>
                  <a:lnTo>
                    <a:pt x="1175" y="1474"/>
                  </a:lnTo>
                  <a:lnTo>
                    <a:pt x="1175" y="1470"/>
                  </a:lnTo>
                  <a:lnTo>
                    <a:pt x="1175" y="1469"/>
                  </a:lnTo>
                  <a:lnTo>
                    <a:pt x="1170" y="1470"/>
                  </a:lnTo>
                  <a:lnTo>
                    <a:pt x="1169" y="1470"/>
                  </a:lnTo>
                  <a:lnTo>
                    <a:pt x="1165" y="1470"/>
                  </a:lnTo>
                  <a:lnTo>
                    <a:pt x="1165" y="1469"/>
                  </a:lnTo>
                  <a:lnTo>
                    <a:pt x="1166" y="1468"/>
                  </a:lnTo>
                  <a:lnTo>
                    <a:pt x="1166" y="1464"/>
                  </a:lnTo>
                  <a:lnTo>
                    <a:pt x="1167" y="1463"/>
                  </a:lnTo>
                  <a:lnTo>
                    <a:pt x="1169" y="1463"/>
                  </a:lnTo>
                  <a:lnTo>
                    <a:pt x="1170" y="1461"/>
                  </a:lnTo>
                  <a:lnTo>
                    <a:pt x="1170" y="1461"/>
                  </a:lnTo>
                  <a:lnTo>
                    <a:pt x="1170" y="1460"/>
                  </a:lnTo>
                  <a:lnTo>
                    <a:pt x="1170" y="1459"/>
                  </a:lnTo>
                  <a:lnTo>
                    <a:pt x="1170" y="1458"/>
                  </a:lnTo>
                  <a:lnTo>
                    <a:pt x="1174" y="1458"/>
                  </a:lnTo>
                  <a:lnTo>
                    <a:pt x="1174" y="1459"/>
                  </a:lnTo>
                  <a:lnTo>
                    <a:pt x="1175" y="1459"/>
                  </a:lnTo>
                  <a:lnTo>
                    <a:pt x="1175" y="1457"/>
                  </a:lnTo>
                  <a:lnTo>
                    <a:pt x="1176" y="1457"/>
                  </a:lnTo>
                  <a:lnTo>
                    <a:pt x="1176" y="1444"/>
                  </a:lnTo>
                  <a:lnTo>
                    <a:pt x="1177" y="1438"/>
                  </a:lnTo>
                  <a:lnTo>
                    <a:pt x="1177" y="1430"/>
                  </a:lnTo>
                  <a:lnTo>
                    <a:pt x="1177" y="1427"/>
                  </a:lnTo>
                  <a:lnTo>
                    <a:pt x="1177" y="1427"/>
                  </a:lnTo>
                  <a:lnTo>
                    <a:pt x="1177" y="1426"/>
                  </a:lnTo>
                  <a:lnTo>
                    <a:pt x="1178" y="1421"/>
                  </a:lnTo>
                  <a:lnTo>
                    <a:pt x="1177" y="1421"/>
                  </a:lnTo>
                  <a:lnTo>
                    <a:pt x="1177" y="1418"/>
                  </a:lnTo>
                  <a:lnTo>
                    <a:pt x="1178" y="1418"/>
                  </a:lnTo>
                  <a:lnTo>
                    <a:pt x="1178" y="1415"/>
                  </a:lnTo>
                  <a:lnTo>
                    <a:pt x="1178" y="1409"/>
                  </a:lnTo>
                  <a:lnTo>
                    <a:pt x="1178" y="1407"/>
                  </a:lnTo>
                  <a:lnTo>
                    <a:pt x="1178" y="1404"/>
                  </a:lnTo>
                  <a:lnTo>
                    <a:pt x="1180" y="1399"/>
                  </a:lnTo>
                  <a:lnTo>
                    <a:pt x="1180" y="1396"/>
                  </a:lnTo>
                  <a:lnTo>
                    <a:pt x="1181" y="1393"/>
                  </a:lnTo>
                  <a:lnTo>
                    <a:pt x="1182" y="1389"/>
                  </a:lnTo>
                  <a:lnTo>
                    <a:pt x="1182" y="1388"/>
                  </a:lnTo>
                  <a:lnTo>
                    <a:pt x="1187" y="1378"/>
                  </a:lnTo>
                  <a:lnTo>
                    <a:pt x="1190" y="1379"/>
                  </a:lnTo>
                  <a:lnTo>
                    <a:pt x="1192" y="1379"/>
                  </a:lnTo>
                  <a:lnTo>
                    <a:pt x="1190" y="1378"/>
                  </a:lnTo>
                  <a:lnTo>
                    <a:pt x="1187" y="1377"/>
                  </a:lnTo>
                  <a:lnTo>
                    <a:pt x="1187" y="1375"/>
                  </a:lnTo>
                  <a:lnTo>
                    <a:pt x="1188" y="1375"/>
                  </a:lnTo>
                  <a:lnTo>
                    <a:pt x="1190" y="1372"/>
                  </a:lnTo>
                  <a:lnTo>
                    <a:pt x="1192" y="1368"/>
                  </a:lnTo>
                  <a:lnTo>
                    <a:pt x="1194" y="1363"/>
                  </a:lnTo>
                  <a:lnTo>
                    <a:pt x="1193" y="1363"/>
                  </a:lnTo>
                  <a:lnTo>
                    <a:pt x="1193" y="1362"/>
                  </a:lnTo>
                  <a:lnTo>
                    <a:pt x="1198" y="1361"/>
                  </a:lnTo>
                  <a:lnTo>
                    <a:pt x="1203" y="1364"/>
                  </a:lnTo>
                  <a:lnTo>
                    <a:pt x="1204" y="1366"/>
                  </a:lnTo>
                  <a:lnTo>
                    <a:pt x="1204" y="1367"/>
                  </a:lnTo>
                  <a:lnTo>
                    <a:pt x="1204" y="1368"/>
                  </a:lnTo>
                  <a:lnTo>
                    <a:pt x="1203" y="1377"/>
                  </a:lnTo>
                  <a:lnTo>
                    <a:pt x="1206" y="1367"/>
                  </a:lnTo>
                  <a:lnTo>
                    <a:pt x="1212" y="1369"/>
                  </a:lnTo>
                  <a:lnTo>
                    <a:pt x="1213" y="1370"/>
                  </a:lnTo>
                  <a:lnTo>
                    <a:pt x="1215" y="1372"/>
                  </a:lnTo>
                  <a:lnTo>
                    <a:pt x="1218" y="1373"/>
                  </a:lnTo>
                  <a:lnTo>
                    <a:pt x="1215" y="1378"/>
                  </a:lnTo>
                  <a:lnTo>
                    <a:pt x="1218" y="1374"/>
                  </a:lnTo>
                  <a:lnTo>
                    <a:pt x="1219" y="1374"/>
                  </a:lnTo>
                  <a:lnTo>
                    <a:pt x="1224" y="1378"/>
                  </a:lnTo>
                  <a:lnTo>
                    <a:pt x="1229" y="1378"/>
                  </a:lnTo>
                  <a:lnTo>
                    <a:pt x="1229" y="1374"/>
                  </a:lnTo>
                  <a:lnTo>
                    <a:pt x="1229" y="1372"/>
                  </a:lnTo>
                  <a:lnTo>
                    <a:pt x="1229" y="1340"/>
                  </a:lnTo>
                  <a:lnTo>
                    <a:pt x="1229" y="1315"/>
                  </a:lnTo>
                  <a:lnTo>
                    <a:pt x="1221" y="1315"/>
                  </a:lnTo>
                  <a:lnTo>
                    <a:pt x="1220" y="1315"/>
                  </a:lnTo>
                  <a:lnTo>
                    <a:pt x="1220" y="1311"/>
                  </a:lnTo>
                  <a:lnTo>
                    <a:pt x="1221" y="1309"/>
                  </a:lnTo>
                  <a:lnTo>
                    <a:pt x="1221" y="1308"/>
                  </a:lnTo>
                  <a:lnTo>
                    <a:pt x="1221" y="1307"/>
                  </a:lnTo>
                  <a:lnTo>
                    <a:pt x="1223" y="1304"/>
                  </a:lnTo>
                  <a:lnTo>
                    <a:pt x="1223" y="1303"/>
                  </a:lnTo>
                  <a:lnTo>
                    <a:pt x="1223" y="1300"/>
                  </a:lnTo>
                  <a:lnTo>
                    <a:pt x="1223" y="1299"/>
                  </a:lnTo>
                  <a:lnTo>
                    <a:pt x="1224" y="1297"/>
                  </a:lnTo>
                  <a:lnTo>
                    <a:pt x="1224" y="1294"/>
                  </a:lnTo>
                  <a:lnTo>
                    <a:pt x="1225" y="1293"/>
                  </a:lnTo>
                  <a:lnTo>
                    <a:pt x="1225" y="1291"/>
                  </a:lnTo>
                  <a:lnTo>
                    <a:pt x="1226" y="1288"/>
                  </a:lnTo>
                  <a:lnTo>
                    <a:pt x="1226" y="1287"/>
                  </a:lnTo>
                  <a:lnTo>
                    <a:pt x="1226" y="1286"/>
                  </a:lnTo>
                  <a:lnTo>
                    <a:pt x="1228" y="1282"/>
                  </a:lnTo>
                  <a:lnTo>
                    <a:pt x="1229" y="1279"/>
                  </a:lnTo>
                  <a:lnTo>
                    <a:pt x="1229" y="1279"/>
                  </a:lnTo>
                  <a:lnTo>
                    <a:pt x="1229" y="1278"/>
                  </a:lnTo>
                  <a:lnTo>
                    <a:pt x="1230" y="1277"/>
                  </a:lnTo>
                  <a:lnTo>
                    <a:pt x="1230" y="1275"/>
                  </a:lnTo>
                  <a:lnTo>
                    <a:pt x="1230" y="1273"/>
                  </a:lnTo>
                  <a:lnTo>
                    <a:pt x="1231" y="1272"/>
                  </a:lnTo>
                  <a:lnTo>
                    <a:pt x="1231" y="1271"/>
                  </a:lnTo>
                  <a:lnTo>
                    <a:pt x="1230" y="1270"/>
                  </a:lnTo>
                  <a:lnTo>
                    <a:pt x="1231" y="1266"/>
                  </a:lnTo>
                  <a:lnTo>
                    <a:pt x="1233" y="1265"/>
                  </a:lnTo>
                  <a:lnTo>
                    <a:pt x="1233" y="1263"/>
                  </a:lnTo>
                  <a:lnTo>
                    <a:pt x="1233" y="1261"/>
                  </a:lnTo>
                  <a:lnTo>
                    <a:pt x="1234" y="1259"/>
                  </a:lnTo>
                  <a:lnTo>
                    <a:pt x="1234" y="1260"/>
                  </a:lnTo>
                  <a:lnTo>
                    <a:pt x="1235" y="1260"/>
                  </a:lnTo>
                  <a:lnTo>
                    <a:pt x="1236" y="1260"/>
                  </a:lnTo>
                  <a:lnTo>
                    <a:pt x="1236" y="1261"/>
                  </a:lnTo>
                  <a:lnTo>
                    <a:pt x="1241" y="1262"/>
                  </a:lnTo>
                  <a:lnTo>
                    <a:pt x="1255" y="1234"/>
                  </a:lnTo>
                  <a:lnTo>
                    <a:pt x="1253" y="1233"/>
                  </a:lnTo>
                  <a:lnTo>
                    <a:pt x="1253" y="1231"/>
                  </a:lnTo>
                  <a:lnTo>
                    <a:pt x="1255" y="1230"/>
                  </a:lnTo>
                  <a:lnTo>
                    <a:pt x="1256" y="1228"/>
                  </a:lnTo>
                  <a:lnTo>
                    <a:pt x="1261" y="1223"/>
                  </a:lnTo>
                  <a:lnTo>
                    <a:pt x="1262" y="1224"/>
                  </a:lnTo>
                  <a:lnTo>
                    <a:pt x="1267" y="1219"/>
                  </a:lnTo>
                  <a:lnTo>
                    <a:pt x="1269" y="1217"/>
                  </a:lnTo>
                  <a:lnTo>
                    <a:pt x="1271" y="1215"/>
                  </a:lnTo>
                  <a:lnTo>
                    <a:pt x="1276" y="1222"/>
                  </a:lnTo>
                  <a:lnTo>
                    <a:pt x="1281" y="1227"/>
                  </a:lnTo>
                  <a:lnTo>
                    <a:pt x="1283" y="1230"/>
                  </a:lnTo>
                  <a:lnTo>
                    <a:pt x="1284" y="1229"/>
                  </a:lnTo>
                  <a:lnTo>
                    <a:pt x="1292" y="1240"/>
                  </a:lnTo>
                  <a:lnTo>
                    <a:pt x="1285" y="1245"/>
                  </a:lnTo>
                  <a:lnTo>
                    <a:pt x="1276" y="1233"/>
                  </a:lnTo>
                  <a:lnTo>
                    <a:pt x="1271" y="1238"/>
                  </a:lnTo>
                  <a:lnTo>
                    <a:pt x="1272" y="1251"/>
                  </a:lnTo>
                  <a:lnTo>
                    <a:pt x="1269" y="1251"/>
                  </a:lnTo>
                  <a:lnTo>
                    <a:pt x="1269" y="1256"/>
                  </a:lnTo>
                  <a:lnTo>
                    <a:pt x="1269" y="1257"/>
                  </a:lnTo>
                  <a:lnTo>
                    <a:pt x="1271" y="1259"/>
                  </a:lnTo>
                  <a:lnTo>
                    <a:pt x="1271" y="1260"/>
                  </a:lnTo>
                  <a:lnTo>
                    <a:pt x="1271" y="1261"/>
                  </a:lnTo>
                  <a:lnTo>
                    <a:pt x="1271" y="1262"/>
                  </a:lnTo>
                  <a:lnTo>
                    <a:pt x="1271" y="1263"/>
                  </a:lnTo>
                  <a:lnTo>
                    <a:pt x="1271" y="1265"/>
                  </a:lnTo>
                  <a:lnTo>
                    <a:pt x="1271" y="1270"/>
                  </a:lnTo>
                  <a:lnTo>
                    <a:pt x="1273" y="1270"/>
                  </a:lnTo>
                  <a:lnTo>
                    <a:pt x="1278" y="1275"/>
                  </a:lnTo>
                  <a:lnTo>
                    <a:pt x="1298" y="1257"/>
                  </a:lnTo>
                  <a:lnTo>
                    <a:pt x="1299" y="1259"/>
                  </a:lnTo>
                  <a:lnTo>
                    <a:pt x="1300" y="1261"/>
                  </a:lnTo>
                  <a:lnTo>
                    <a:pt x="1303" y="1263"/>
                  </a:lnTo>
                  <a:lnTo>
                    <a:pt x="1305" y="1266"/>
                  </a:lnTo>
                  <a:lnTo>
                    <a:pt x="1292" y="1278"/>
                  </a:lnTo>
                  <a:lnTo>
                    <a:pt x="1287" y="1281"/>
                  </a:lnTo>
                  <a:lnTo>
                    <a:pt x="1285" y="1282"/>
                  </a:lnTo>
                  <a:lnTo>
                    <a:pt x="1289" y="1287"/>
                  </a:lnTo>
                  <a:lnTo>
                    <a:pt x="1290" y="1289"/>
                  </a:lnTo>
                  <a:lnTo>
                    <a:pt x="1294" y="1294"/>
                  </a:lnTo>
                  <a:lnTo>
                    <a:pt x="1299" y="1302"/>
                  </a:lnTo>
                  <a:lnTo>
                    <a:pt x="1300" y="1302"/>
                  </a:lnTo>
                  <a:lnTo>
                    <a:pt x="1305" y="1308"/>
                  </a:lnTo>
                  <a:lnTo>
                    <a:pt x="1320" y="1295"/>
                  </a:lnTo>
                  <a:lnTo>
                    <a:pt x="1327" y="1288"/>
                  </a:lnTo>
                  <a:lnTo>
                    <a:pt x="1342" y="1278"/>
                  </a:lnTo>
                  <a:lnTo>
                    <a:pt x="1347" y="1273"/>
                  </a:lnTo>
                  <a:lnTo>
                    <a:pt x="1349" y="1273"/>
                  </a:lnTo>
                  <a:lnTo>
                    <a:pt x="1351" y="1273"/>
                  </a:lnTo>
                  <a:lnTo>
                    <a:pt x="1353" y="1271"/>
                  </a:lnTo>
                  <a:lnTo>
                    <a:pt x="1354" y="1271"/>
                  </a:lnTo>
                  <a:lnTo>
                    <a:pt x="1354" y="1270"/>
                  </a:lnTo>
                  <a:lnTo>
                    <a:pt x="1357" y="1268"/>
                  </a:lnTo>
                  <a:lnTo>
                    <a:pt x="1358" y="1267"/>
                  </a:lnTo>
                  <a:lnTo>
                    <a:pt x="1359" y="1266"/>
                  </a:lnTo>
                  <a:lnTo>
                    <a:pt x="1362" y="1265"/>
                  </a:lnTo>
                  <a:lnTo>
                    <a:pt x="1365" y="1261"/>
                  </a:lnTo>
                  <a:lnTo>
                    <a:pt x="1368" y="1259"/>
                  </a:lnTo>
                  <a:lnTo>
                    <a:pt x="1370" y="1256"/>
                  </a:lnTo>
                  <a:lnTo>
                    <a:pt x="1372" y="1256"/>
                  </a:lnTo>
                  <a:lnTo>
                    <a:pt x="1373" y="1255"/>
                  </a:lnTo>
                  <a:lnTo>
                    <a:pt x="1374" y="1255"/>
                  </a:lnTo>
                  <a:lnTo>
                    <a:pt x="1374" y="1254"/>
                  </a:lnTo>
                  <a:lnTo>
                    <a:pt x="1376" y="1252"/>
                  </a:lnTo>
                  <a:lnTo>
                    <a:pt x="1376" y="1251"/>
                  </a:lnTo>
                  <a:lnTo>
                    <a:pt x="1378" y="1251"/>
                  </a:lnTo>
                  <a:lnTo>
                    <a:pt x="1380" y="1250"/>
                  </a:lnTo>
                  <a:lnTo>
                    <a:pt x="1381" y="1247"/>
                  </a:lnTo>
                  <a:lnTo>
                    <a:pt x="1384" y="1246"/>
                  </a:lnTo>
                  <a:lnTo>
                    <a:pt x="1385" y="1245"/>
                  </a:lnTo>
                  <a:lnTo>
                    <a:pt x="1388" y="1243"/>
                  </a:lnTo>
                  <a:lnTo>
                    <a:pt x="1389" y="1241"/>
                  </a:lnTo>
                  <a:lnTo>
                    <a:pt x="1399" y="1234"/>
                  </a:lnTo>
                  <a:lnTo>
                    <a:pt x="1400" y="1233"/>
                  </a:lnTo>
                  <a:lnTo>
                    <a:pt x="1402" y="1231"/>
                  </a:lnTo>
                  <a:lnTo>
                    <a:pt x="1404" y="1230"/>
                  </a:lnTo>
                  <a:lnTo>
                    <a:pt x="1410" y="1229"/>
                  </a:lnTo>
                  <a:lnTo>
                    <a:pt x="1416" y="1229"/>
                  </a:lnTo>
                  <a:lnTo>
                    <a:pt x="1417" y="1234"/>
                  </a:lnTo>
                  <a:lnTo>
                    <a:pt x="1417" y="1235"/>
                  </a:lnTo>
                  <a:lnTo>
                    <a:pt x="1417" y="1236"/>
                  </a:lnTo>
                  <a:lnTo>
                    <a:pt x="1418" y="1238"/>
                  </a:lnTo>
                  <a:lnTo>
                    <a:pt x="1417" y="1239"/>
                  </a:lnTo>
                  <a:lnTo>
                    <a:pt x="1417" y="1240"/>
                  </a:lnTo>
                  <a:lnTo>
                    <a:pt x="1418" y="1240"/>
                  </a:lnTo>
                  <a:lnTo>
                    <a:pt x="1418" y="1239"/>
                  </a:lnTo>
                  <a:lnTo>
                    <a:pt x="1422" y="1236"/>
                  </a:lnTo>
                  <a:lnTo>
                    <a:pt x="1422" y="1238"/>
                  </a:lnTo>
                  <a:lnTo>
                    <a:pt x="1423" y="1238"/>
                  </a:lnTo>
                  <a:lnTo>
                    <a:pt x="1423" y="1239"/>
                  </a:lnTo>
                  <a:lnTo>
                    <a:pt x="1422" y="1239"/>
                  </a:lnTo>
                  <a:lnTo>
                    <a:pt x="1420" y="1241"/>
                  </a:lnTo>
                  <a:lnTo>
                    <a:pt x="1418" y="1241"/>
                  </a:lnTo>
                  <a:lnTo>
                    <a:pt x="1417" y="1243"/>
                  </a:lnTo>
                  <a:lnTo>
                    <a:pt x="1417" y="1244"/>
                  </a:lnTo>
                  <a:lnTo>
                    <a:pt x="1421" y="1247"/>
                  </a:lnTo>
                  <a:lnTo>
                    <a:pt x="1422" y="1250"/>
                  </a:lnTo>
                  <a:lnTo>
                    <a:pt x="1424" y="1251"/>
                  </a:lnTo>
                  <a:lnTo>
                    <a:pt x="1427" y="1255"/>
                  </a:lnTo>
                  <a:lnTo>
                    <a:pt x="1422" y="1259"/>
                  </a:lnTo>
                  <a:lnTo>
                    <a:pt x="1411" y="1270"/>
                  </a:lnTo>
                  <a:lnTo>
                    <a:pt x="1408" y="1268"/>
                  </a:lnTo>
                  <a:lnTo>
                    <a:pt x="1407" y="1270"/>
                  </a:lnTo>
                  <a:lnTo>
                    <a:pt x="1406" y="1271"/>
                  </a:lnTo>
                  <a:lnTo>
                    <a:pt x="1397" y="1278"/>
                  </a:lnTo>
                  <a:lnTo>
                    <a:pt x="1396" y="1279"/>
                  </a:lnTo>
                  <a:lnTo>
                    <a:pt x="1395" y="1279"/>
                  </a:lnTo>
                  <a:lnTo>
                    <a:pt x="1392" y="1281"/>
                  </a:lnTo>
                  <a:lnTo>
                    <a:pt x="1391" y="1281"/>
                  </a:lnTo>
                  <a:lnTo>
                    <a:pt x="1381" y="1288"/>
                  </a:lnTo>
                  <a:lnTo>
                    <a:pt x="1378" y="1293"/>
                  </a:lnTo>
                  <a:lnTo>
                    <a:pt x="1370" y="1298"/>
                  </a:lnTo>
                  <a:lnTo>
                    <a:pt x="1367" y="1302"/>
                  </a:lnTo>
                  <a:lnTo>
                    <a:pt x="1353" y="1311"/>
                  </a:lnTo>
                  <a:lnTo>
                    <a:pt x="1342" y="1322"/>
                  </a:lnTo>
                  <a:lnTo>
                    <a:pt x="1326" y="1335"/>
                  </a:lnTo>
                  <a:lnTo>
                    <a:pt x="1325" y="1338"/>
                  </a:lnTo>
                  <a:lnTo>
                    <a:pt x="1327" y="1340"/>
                  </a:lnTo>
                  <a:lnTo>
                    <a:pt x="1335" y="1348"/>
                  </a:lnTo>
                  <a:lnTo>
                    <a:pt x="1342" y="1358"/>
                  </a:lnTo>
                  <a:lnTo>
                    <a:pt x="1343" y="1358"/>
                  </a:lnTo>
                  <a:lnTo>
                    <a:pt x="1347" y="1358"/>
                  </a:lnTo>
                  <a:lnTo>
                    <a:pt x="1348" y="1358"/>
                  </a:lnTo>
                  <a:lnTo>
                    <a:pt x="1351" y="1358"/>
                  </a:lnTo>
                  <a:lnTo>
                    <a:pt x="1351" y="1358"/>
                  </a:lnTo>
                  <a:lnTo>
                    <a:pt x="1362" y="1351"/>
                  </a:lnTo>
                  <a:lnTo>
                    <a:pt x="1367" y="1347"/>
                  </a:lnTo>
                  <a:lnTo>
                    <a:pt x="1370" y="1345"/>
                  </a:lnTo>
                  <a:lnTo>
                    <a:pt x="1375" y="1342"/>
                  </a:lnTo>
                  <a:lnTo>
                    <a:pt x="1378" y="1340"/>
                  </a:lnTo>
                  <a:lnTo>
                    <a:pt x="1380" y="1338"/>
                  </a:lnTo>
                  <a:lnTo>
                    <a:pt x="1385" y="1336"/>
                  </a:lnTo>
                  <a:lnTo>
                    <a:pt x="1389" y="1334"/>
                  </a:lnTo>
                  <a:lnTo>
                    <a:pt x="1389" y="1332"/>
                  </a:lnTo>
                  <a:lnTo>
                    <a:pt x="1390" y="1332"/>
                  </a:lnTo>
                  <a:lnTo>
                    <a:pt x="1391" y="1331"/>
                  </a:lnTo>
                  <a:lnTo>
                    <a:pt x="1394" y="1330"/>
                  </a:lnTo>
                  <a:lnTo>
                    <a:pt x="1399" y="1327"/>
                  </a:lnTo>
                  <a:lnTo>
                    <a:pt x="1402" y="1324"/>
                  </a:lnTo>
                  <a:lnTo>
                    <a:pt x="1406" y="1322"/>
                  </a:lnTo>
                  <a:lnTo>
                    <a:pt x="1407" y="1321"/>
                  </a:lnTo>
                  <a:lnTo>
                    <a:pt x="1411" y="1318"/>
                  </a:lnTo>
                  <a:lnTo>
                    <a:pt x="1418" y="1313"/>
                  </a:lnTo>
                  <a:lnTo>
                    <a:pt x="1421" y="1311"/>
                  </a:lnTo>
                  <a:lnTo>
                    <a:pt x="1421" y="1310"/>
                  </a:lnTo>
                  <a:lnTo>
                    <a:pt x="1422" y="1311"/>
                  </a:lnTo>
                  <a:lnTo>
                    <a:pt x="1422" y="1310"/>
                  </a:lnTo>
                  <a:lnTo>
                    <a:pt x="1427" y="1308"/>
                  </a:lnTo>
                  <a:lnTo>
                    <a:pt x="1434" y="1303"/>
                  </a:lnTo>
                  <a:lnTo>
                    <a:pt x="1440" y="1298"/>
                  </a:lnTo>
                  <a:lnTo>
                    <a:pt x="1443" y="1289"/>
                  </a:lnTo>
                  <a:lnTo>
                    <a:pt x="1443" y="1288"/>
                  </a:lnTo>
                  <a:lnTo>
                    <a:pt x="1433" y="1278"/>
                  </a:lnTo>
                  <a:lnTo>
                    <a:pt x="1432" y="1276"/>
                  </a:lnTo>
                  <a:lnTo>
                    <a:pt x="1431" y="1276"/>
                  </a:lnTo>
                  <a:lnTo>
                    <a:pt x="1432" y="1273"/>
                  </a:lnTo>
                  <a:lnTo>
                    <a:pt x="1434" y="1275"/>
                  </a:lnTo>
                  <a:lnTo>
                    <a:pt x="1437" y="1271"/>
                  </a:lnTo>
                  <a:lnTo>
                    <a:pt x="1440" y="1276"/>
                  </a:lnTo>
                  <a:lnTo>
                    <a:pt x="1442" y="1275"/>
                  </a:lnTo>
                  <a:lnTo>
                    <a:pt x="1444" y="1278"/>
                  </a:lnTo>
                  <a:lnTo>
                    <a:pt x="1447" y="1279"/>
                  </a:lnTo>
                  <a:lnTo>
                    <a:pt x="1447" y="1279"/>
                  </a:lnTo>
                  <a:lnTo>
                    <a:pt x="1445" y="1279"/>
                  </a:lnTo>
                  <a:lnTo>
                    <a:pt x="1450" y="1284"/>
                  </a:lnTo>
                  <a:lnTo>
                    <a:pt x="1454" y="1288"/>
                  </a:lnTo>
                  <a:lnTo>
                    <a:pt x="1454" y="1289"/>
                  </a:lnTo>
                  <a:lnTo>
                    <a:pt x="1456" y="1291"/>
                  </a:lnTo>
                  <a:lnTo>
                    <a:pt x="1460" y="1293"/>
                  </a:lnTo>
                  <a:lnTo>
                    <a:pt x="1460" y="1294"/>
                  </a:lnTo>
                  <a:lnTo>
                    <a:pt x="1463" y="1316"/>
                  </a:lnTo>
                  <a:lnTo>
                    <a:pt x="1461" y="1319"/>
                  </a:lnTo>
                  <a:lnTo>
                    <a:pt x="1461" y="1320"/>
                  </a:lnTo>
                  <a:lnTo>
                    <a:pt x="1459" y="1322"/>
                  </a:lnTo>
                  <a:lnTo>
                    <a:pt x="1455" y="1325"/>
                  </a:lnTo>
                  <a:lnTo>
                    <a:pt x="1450" y="1329"/>
                  </a:lnTo>
                  <a:lnTo>
                    <a:pt x="1452" y="1330"/>
                  </a:lnTo>
                  <a:lnTo>
                    <a:pt x="1450" y="1330"/>
                  </a:lnTo>
                  <a:lnTo>
                    <a:pt x="1449" y="1329"/>
                  </a:lnTo>
                  <a:lnTo>
                    <a:pt x="1449" y="1330"/>
                  </a:lnTo>
                  <a:lnTo>
                    <a:pt x="1448" y="1330"/>
                  </a:lnTo>
                  <a:lnTo>
                    <a:pt x="1444" y="1322"/>
                  </a:lnTo>
                  <a:lnTo>
                    <a:pt x="1443" y="1322"/>
                  </a:lnTo>
                  <a:lnTo>
                    <a:pt x="1443" y="1321"/>
                  </a:lnTo>
                  <a:lnTo>
                    <a:pt x="1440" y="1315"/>
                  </a:lnTo>
                  <a:lnTo>
                    <a:pt x="1438" y="1316"/>
                  </a:lnTo>
                  <a:lnTo>
                    <a:pt x="1439" y="1318"/>
                  </a:lnTo>
                  <a:lnTo>
                    <a:pt x="1438" y="1318"/>
                  </a:lnTo>
                  <a:lnTo>
                    <a:pt x="1432" y="1321"/>
                  </a:lnTo>
                  <a:lnTo>
                    <a:pt x="1433" y="1321"/>
                  </a:lnTo>
                  <a:lnTo>
                    <a:pt x="1432" y="1322"/>
                  </a:lnTo>
                  <a:lnTo>
                    <a:pt x="1432" y="1321"/>
                  </a:lnTo>
                  <a:lnTo>
                    <a:pt x="1429" y="1322"/>
                  </a:lnTo>
                  <a:lnTo>
                    <a:pt x="1429" y="1324"/>
                  </a:lnTo>
                  <a:lnTo>
                    <a:pt x="1422" y="1327"/>
                  </a:lnTo>
                  <a:lnTo>
                    <a:pt x="1412" y="1334"/>
                  </a:lnTo>
                  <a:lnTo>
                    <a:pt x="1413" y="1335"/>
                  </a:lnTo>
                  <a:lnTo>
                    <a:pt x="1412" y="1336"/>
                  </a:lnTo>
                  <a:lnTo>
                    <a:pt x="1411" y="1336"/>
                  </a:lnTo>
                  <a:lnTo>
                    <a:pt x="1411" y="1335"/>
                  </a:lnTo>
                  <a:lnTo>
                    <a:pt x="1407" y="1338"/>
                  </a:lnTo>
                  <a:lnTo>
                    <a:pt x="1404" y="1340"/>
                  </a:lnTo>
                  <a:lnTo>
                    <a:pt x="1402" y="1340"/>
                  </a:lnTo>
                  <a:lnTo>
                    <a:pt x="1395" y="1345"/>
                  </a:lnTo>
                  <a:lnTo>
                    <a:pt x="1394" y="1346"/>
                  </a:lnTo>
                  <a:lnTo>
                    <a:pt x="1395" y="1347"/>
                  </a:lnTo>
                  <a:lnTo>
                    <a:pt x="1394" y="1347"/>
                  </a:lnTo>
                  <a:lnTo>
                    <a:pt x="1394" y="1346"/>
                  </a:lnTo>
                  <a:lnTo>
                    <a:pt x="1384" y="1352"/>
                  </a:lnTo>
                  <a:lnTo>
                    <a:pt x="1381" y="1354"/>
                  </a:lnTo>
                  <a:lnTo>
                    <a:pt x="1381" y="1356"/>
                  </a:lnTo>
                  <a:lnTo>
                    <a:pt x="1381" y="1356"/>
                  </a:lnTo>
                  <a:lnTo>
                    <a:pt x="1380" y="1356"/>
                  </a:lnTo>
                  <a:lnTo>
                    <a:pt x="1378" y="1358"/>
                  </a:lnTo>
                  <a:lnTo>
                    <a:pt x="1376" y="1366"/>
                  </a:lnTo>
                  <a:lnTo>
                    <a:pt x="1370" y="1368"/>
                  </a:lnTo>
                  <a:lnTo>
                    <a:pt x="1367" y="1370"/>
                  </a:lnTo>
                  <a:lnTo>
                    <a:pt x="1362" y="1366"/>
                  </a:lnTo>
                  <a:lnTo>
                    <a:pt x="1359" y="1363"/>
                  </a:lnTo>
                  <a:lnTo>
                    <a:pt x="1358" y="1363"/>
                  </a:lnTo>
                  <a:lnTo>
                    <a:pt x="1357" y="1363"/>
                  </a:lnTo>
                  <a:lnTo>
                    <a:pt x="1351" y="1368"/>
                  </a:lnTo>
                  <a:lnTo>
                    <a:pt x="1349" y="1368"/>
                  </a:lnTo>
                  <a:lnTo>
                    <a:pt x="1349" y="1368"/>
                  </a:lnTo>
                  <a:lnTo>
                    <a:pt x="1348" y="1368"/>
                  </a:lnTo>
                  <a:lnTo>
                    <a:pt x="1347" y="1368"/>
                  </a:lnTo>
                  <a:lnTo>
                    <a:pt x="1347" y="1369"/>
                  </a:lnTo>
                  <a:lnTo>
                    <a:pt x="1346" y="1369"/>
                  </a:lnTo>
                  <a:lnTo>
                    <a:pt x="1345" y="1370"/>
                  </a:lnTo>
                  <a:lnTo>
                    <a:pt x="1343" y="1372"/>
                  </a:lnTo>
                  <a:lnTo>
                    <a:pt x="1342" y="1372"/>
                  </a:lnTo>
                  <a:lnTo>
                    <a:pt x="1342" y="1373"/>
                  </a:lnTo>
                  <a:lnTo>
                    <a:pt x="1342" y="1374"/>
                  </a:lnTo>
                  <a:lnTo>
                    <a:pt x="1342" y="1375"/>
                  </a:lnTo>
                  <a:lnTo>
                    <a:pt x="1343" y="1375"/>
                  </a:lnTo>
                  <a:lnTo>
                    <a:pt x="1349" y="1384"/>
                  </a:lnTo>
                  <a:lnTo>
                    <a:pt x="1351" y="1388"/>
                  </a:lnTo>
                  <a:lnTo>
                    <a:pt x="1353" y="1393"/>
                  </a:lnTo>
                  <a:lnTo>
                    <a:pt x="1356" y="1395"/>
                  </a:lnTo>
                  <a:lnTo>
                    <a:pt x="1359" y="1399"/>
                  </a:lnTo>
                  <a:lnTo>
                    <a:pt x="1361" y="1402"/>
                  </a:lnTo>
                  <a:lnTo>
                    <a:pt x="1362" y="1404"/>
                  </a:lnTo>
                  <a:lnTo>
                    <a:pt x="1369" y="1415"/>
                  </a:lnTo>
                  <a:lnTo>
                    <a:pt x="1369" y="1416"/>
                  </a:lnTo>
                  <a:lnTo>
                    <a:pt x="1370" y="1417"/>
                  </a:lnTo>
                  <a:lnTo>
                    <a:pt x="1372" y="1418"/>
                  </a:lnTo>
                  <a:lnTo>
                    <a:pt x="1373" y="1421"/>
                  </a:lnTo>
                  <a:lnTo>
                    <a:pt x="1375" y="1423"/>
                  </a:lnTo>
                  <a:lnTo>
                    <a:pt x="1375" y="1425"/>
                  </a:lnTo>
                  <a:lnTo>
                    <a:pt x="1376" y="1426"/>
                  </a:lnTo>
                  <a:lnTo>
                    <a:pt x="1379" y="1428"/>
                  </a:lnTo>
                  <a:lnTo>
                    <a:pt x="1380" y="1430"/>
                  </a:lnTo>
                  <a:lnTo>
                    <a:pt x="1380" y="1431"/>
                  </a:lnTo>
                  <a:lnTo>
                    <a:pt x="1381" y="1432"/>
                  </a:lnTo>
                  <a:lnTo>
                    <a:pt x="1381" y="1431"/>
                  </a:lnTo>
                  <a:lnTo>
                    <a:pt x="1383" y="1431"/>
                  </a:lnTo>
                  <a:lnTo>
                    <a:pt x="1384" y="1433"/>
                  </a:lnTo>
                  <a:lnTo>
                    <a:pt x="1385" y="1436"/>
                  </a:lnTo>
                  <a:lnTo>
                    <a:pt x="1386" y="1437"/>
                  </a:lnTo>
                  <a:lnTo>
                    <a:pt x="1389" y="1441"/>
                  </a:lnTo>
                  <a:lnTo>
                    <a:pt x="1389" y="1442"/>
                  </a:lnTo>
                  <a:lnTo>
                    <a:pt x="1391" y="1446"/>
                  </a:lnTo>
                  <a:lnTo>
                    <a:pt x="1394" y="1448"/>
                  </a:lnTo>
                  <a:lnTo>
                    <a:pt x="1395" y="1450"/>
                  </a:lnTo>
                  <a:lnTo>
                    <a:pt x="1396" y="1450"/>
                  </a:lnTo>
                  <a:lnTo>
                    <a:pt x="1404" y="1446"/>
                  </a:lnTo>
                  <a:lnTo>
                    <a:pt x="1402" y="1446"/>
                  </a:lnTo>
                  <a:lnTo>
                    <a:pt x="1406" y="1443"/>
                  </a:lnTo>
                  <a:lnTo>
                    <a:pt x="1407" y="1443"/>
                  </a:lnTo>
                  <a:lnTo>
                    <a:pt x="1408" y="1442"/>
                  </a:lnTo>
                  <a:lnTo>
                    <a:pt x="1408" y="1441"/>
                  </a:lnTo>
                  <a:lnTo>
                    <a:pt x="1410" y="1441"/>
                  </a:lnTo>
                  <a:lnTo>
                    <a:pt x="1422" y="1431"/>
                  </a:lnTo>
                  <a:lnTo>
                    <a:pt x="1424" y="1430"/>
                  </a:lnTo>
                  <a:lnTo>
                    <a:pt x="1427" y="1434"/>
                  </a:lnTo>
                  <a:lnTo>
                    <a:pt x="1428" y="1434"/>
                  </a:lnTo>
                  <a:lnTo>
                    <a:pt x="1428" y="1436"/>
                  </a:lnTo>
                  <a:lnTo>
                    <a:pt x="1433" y="1442"/>
                  </a:lnTo>
                  <a:lnTo>
                    <a:pt x="1444" y="1459"/>
                  </a:lnTo>
                  <a:lnTo>
                    <a:pt x="1448" y="1465"/>
                  </a:lnTo>
                  <a:lnTo>
                    <a:pt x="1449" y="1468"/>
                  </a:lnTo>
                  <a:lnTo>
                    <a:pt x="1452" y="1470"/>
                  </a:lnTo>
                  <a:lnTo>
                    <a:pt x="1466" y="1491"/>
                  </a:lnTo>
                  <a:lnTo>
                    <a:pt x="1468" y="1491"/>
                  </a:lnTo>
                  <a:lnTo>
                    <a:pt x="1472" y="1482"/>
                  </a:lnTo>
                  <a:lnTo>
                    <a:pt x="1474" y="1481"/>
                  </a:lnTo>
                  <a:lnTo>
                    <a:pt x="1479" y="1471"/>
                  </a:lnTo>
                  <a:lnTo>
                    <a:pt x="1480" y="1470"/>
                  </a:lnTo>
                  <a:lnTo>
                    <a:pt x="1482" y="1468"/>
                  </a:lnTo>
                  <a:lnTo>
                    <a:pt x="1488" y="1458"/>
                  </a:lnTo>
                  <a:lnTo>
                    <a:pt x="1477" y="1427"/>
                  </a:lnTo>
                  <a:lnTo>
                    <a:pt x="1476" y="1425"/>
                  </a:lnTo>
                  <a:lnTo>
                    <a:pt x="1476" y="1422"/>
                  </a:lnTo>
                  <a:lnTo>
                    <a:pt x="1484" y="1407"/>
                  </a:lnTo>
                  <a:lnTo>
                    <a:pt x="1484" y="1404"/>
                  </a:lnTo>
                  <a:lnTo>
                    <a:pt x="1484" y="1398"/>
                  </a:lnTo>
                  <a:lnTo>
                    <a:pt x="1484" y="1393"/>
                  </a:lnTo>
                  <a:lnTo>
                    <a:pt x="1482" y="1380"/>
                  </a:lnTo>
                  <a:lnTo>
                    <a:pt x="1508" y="1378"/>
                  </a:lnTo>
                  <a:lnTo>
                    <a:pt x="1509" y="1378"/>
                  </a:lnTo>
                  <a:lnTo>
                    <a:pt x="1518" y="1377"/>
                  </a:lnTo>
                  <a:lnTo>
                    <a:pt x="1517" y="1368"/>
                  </a:lnTo>
                  <a:lnTo>
                    <a:pt x="1516" y="1359"/>
                  </a:lnTo>
                  <a:lnTo>
                    <a:pt x="1514" y="1348"/>
                  </a:lnTo>
                  <a:lnTo>
                    <a:pt x="1514" y="1347"/>
                  </a:lnTo>
                  <a:lnTo>
                    <a:pt x="1514" y="1342"/>
                  </a:lnTo>
                  <a:lnTo>
                    <a:pt x="1513" y="1342"/>
                  </a:lnTo>
                  <a:lnTo>
                    <a:pt x="1513" y="1341"/>
                  </a:lnTo>
                  <a:lnTo>
                    <a:pt x="1513" y="1340"/>
                  </a:lnTo>
                  <a:lnTo>
                    <a:pt x="1513" y="1338"/>
                  </a:lnTo>
                  <a:lnTo>
                    <a:pt x="1513" y="1338"/>
                  </a:lnTo>
                  <a:lnTo>
                    <a:pt x="1512" y="1334"/>
                  </a:lnTo>
                  <a:lnTo>
                    <a:pt x="1513" y="1334"/>
                  </a:lnTo>
                  <a:lnTo>
                    <a:pt x="1513" y="1332"/>
                  </a:lnTo>
                  <a:lnTo>
                    <a:pt x="1512" y="1319"/>
                  </a:lnTo>
                  <a:lnTo>
                    <a:pt x="1512" y="1318"/>
                  </a:lnTo>
                  <a:lnTo>
                    <a:pt x="1512" y="1316"/>
                  </a:lnTo>
                  <a:lnTo>
                    <a:pt x="1513" y="1314"/>
                  </a:lnTo>
                  <a:lnTo>
                    <a:pt x="1514" y="1313"/>
                  </a:lnTo>
                  <a:lnTo>
                    <a:pt x="1516" y="1313"/>
                  </a:lnTo>
                  <a:lnTo>
                    <a:pt x="1517" y="1313"/>
                  </a:lnTo>
                  <a:lnTo>
                    <a:pt x="1518" y="1313"/>
                  </a:lnTo>
                  <a:lnTo>
                    <a:pt x="1519" y="1313"/>
                  </a:lnTo>
                  <a:lnTo>
                    <a:pt x="1520" y="1311"/>
                  </a:lnTo>
                  <a:lnTo>
                    <a:pt x="1522" y="1310"/>
                  </a:lnTo>
                  <a:lnTo>
                    <a:pt x="1523" y="1310"/>
                  </a:lnTo>
                  <a:lnTo>
                    <a:pt x="1524" y="1310"/>
                  </a:lnTo>
                  <a:lnTo>
                    <a:pt x="1525" y="1310"/>
                  </a:lnTo>
                  <a:lnTo>
                    <a:pt x="1527" y="1310"/>
                  </a:lnTo>
                  <a:lnTo>
                    <a:pt x="1528" y="1310"/>
                  </a:lnTo>
                  <a:lnTo>
                    <a:pt x="1528" y="1311"/>
                  </a:lnTo>
                  <a:lnTo>
                    <a:pt x="1529" y="1311"/>
                  </a:lnTo>
                  <a:lnTo>
                    <a:pt x="1529" y="1311"/>
                  </a:lnTo>
                  <a:lnTo>
                    <a:pt x="1529" y="1310"/>
                  </a:lnTo>
                  <a:lnTo>
                    <a:pt x="1530" y="1309"/>
                  </a:lnTo>
                  <a:lnTo>
                    <a:pt x="1531" y="1311"/>
                  </a:lnTo>
                  <a:lnTo>
                    <a:pt x="1530" y="1313"/>
                  </a:lnTo>
                  <a:lnTo>
                    <a:pt x="1530" y="1314"/>
                  </a:lnTo>
                  <a:lnTo>
                    <a:pt x="1529" y="1314"/>
                  </a:lnTo>
                  <a:lnTo>
                    <a:pt x="1529" y="1314"/>
                  </a:lnTo>
                  <a:lnTo>
                    <a:pt x="1529" y="1315"/>
                  </a:lnTo>
                  <a:lnTo>
                    <a:pt x="1528" y="1315"/>
                  </a:lnTo>
                  <a:lnTo>
                    <a:pt x="1528" y="1316"/>
                  </a:lnTo>
                  <a:lnTo>
                    <a:pt x="1529" y="1325"/>
                  </a:lnTo>
                  <a:lnTo>
                    <a:pt x="1527" y="1326"/>
                  </a:lnTo>
                  <a:lnTo>
                    <a:pt x="1524" y="1327"/>
                  </a:lnTo>
                  <a:lnTo>
                    <a:pt x="1523" y="1327"/>
                  </a:lnTo>
                  <a:lnTo>
                    <a:pt x="1523" y="1330"/>
                  </a:lnTo>
                  <a:lnTo>
                    <a:pt x="1523" y="1331"/>
                  </a:lnTo>
                  <a:lnTo>
                    <a:pt x="1523" y="1334"/>
                  </a:lnTo>
                  <a:lnTo>
                    <a:pt x="1523" y="1335"/>
                  </a:lnTo>
                  <a:lnTo>
                    <a:pt x="1523" y="1336"/>
                  </a:lnTo>
                  <a:lnTo>
                    <a:pt x="1524" y="1337"/>
                  </a:lnTo>
                  <a:lnTo>
                    <a:pt x="1524" y="1340"/>
                  </a:lnTo>
                  <a:lnTo>
                    <a:pt x="1524" y="1343"/>
                  </a:lnTo>
                  <a:lnTo>
                    <a:pt x="1524" y="1346"/>
                  </a:lnTo>
                  <a:lnTo>
                    <a:pt x="1525" y="1350"/>
                  </a:lnTo>
                  <a:lnTo>
                    <a:pt x="1527" y="1350"/>
                  </a:lnTo>
                  <a:lnTo>
                    <a:pt x="1530" y="1348"/>
                  </a:lnTo>
                  <a:lnTo>
                    <a:pt x="1544" y="1347"/>
                  </a:lnTo>
                  <a:lnTo>
                    <a:pt x="1551" y="1346"/>
                  </a:lnTo>
                  <a:lnTo>
                    <a:pt x="1573" y="1343"/>
                  </a:lnTo>
                  <a:lnTo>
                    <a:pt x="1577" y="1343"/>
                  </a:lnTo>
                  <a:lnTo>
                    <a:pt x="1578" y="1343"/>
                  </a:lnTo>
                  <a:lnTo>
                    <a:pt x="1588" y="1342"/>
                  </a:lnTo>
                  <a:lnTo>
                    <a:pt x="1595" y="1341"/>
                  </a:lnTo>
                  <a:lnTo>
                    <a:pt x="1600" y="1340"/>
                  </a:lnTo>
                  <a:lnTo>
                    <a:pt x="1602" y="1340"/>
                  </a:lnTo>
                  <a:lnTo>
                    <a:pt x="1604" y="1338"/>
                  </a:lnTo>
                  <a:lnTo>
                    <a:pt x="1607" y="1335"/>
                  </a:lnTo>
                  <a:lnTo>
                    <a:pt x="1609" y="1331"/>
                  </a:lnTo>
                  <a:lnTo>
                    <a:pt x="1613" y="1331"/>
                  </a:lnTo>
                  <a:lnTo>
                    <a:pt x="1616" y="1331"/>
                  </a:lnTo>
                  <a:lnTo>
                    <a:pt x="1626" y="1330"/>
                  </a:lnTo>
                  <a:lnTo>
                    <a:pt x="1629" y="1330"/>
                  </a:lnTo>
                  <a:lnTo>
                    <a:pt x="1630" y="1330"/>
                  </a:lnTo>
                  <a:lnTo>
                    <a:pt x="1636" y="1329"/>
                  </a:lnTo>
                  <a:lnTo>
                    <a:pt x="1643" y="1327"/>
                  </a:lnTo>
                  <a:lnTo>
                    <a:pt x="1651" y="1326"/>
                  </a:lnTo>
                  <a:lnTo>
                    <a:pt x="1659" y="1326"/>
                  </a:lnTo>
                  <a:lnTo>
                    <a:pt x="1661" y="1326"/>
                  </a:lnTo>
                  <a:lnTo>
                    <a:pt x="1669" y="1325"/>
                  </a:lnTo>
                  <a:lnTo>
                    <a:pt x="1678" y="1324"/>
                  </a:lnTo>
                  <a:lnTo>
                    <a:pt x="1680" y="1322"/>
                  </a:lnTo>
                  <a:lnTo>
                    <a:pt x="1684" y="1322"/>
                  </a:lnTo>
                  <a:lnTo>
                    <a:pt x="1688" y="1322"/>
                  </a:lnTo>
                  <a:lnTo>
                    <a:pt x="1688" y="1331"/>
                  </a:lnTo>
                  <a:lnTo>
                    <a:pt x="1686" y="1340"/>
                  </a:lnTo>
                  <a:lnTo>
                    <a:pt x="1686" y="1346"/>
                  </a:lnTo>
                  <a:lnTo>
                    <a:pt x="1686" y="1351"/>
                  </a:lnTo>
                  <a:lnTo>
                    <a:pt x="1685" y="1357"/>
                  </a:lnTo>
                  <a:lnTo>
                    <a:pt x="1685" y="1359"/>
                  </a:lnTo>
                  <a:lnTo>
                    <a:pt x="1685" y="1361"/>
                  </a:lnTo>
                  <a:lnTo>
                    <a:pt x="1685" y="1364"/>
                  </a:lnTo>
                  <a:lnTo>
                    <a:pt x="1685" y="1368"/>
                  </a:lnTo>
                  <a:lnTo>
                    <a:pt x="1683" y="1393"/>
                  </a:lnTo>
                  <a:lnTo>
                    <a:pt x="1683" y="1395"/>
                  </a:lnTo>
                  <a:lnTo>
                    <a:pt x="1680" y="1395"/>
                  </a:lnTo>
                  <a:lnTo>
                    <a:pt x="1678" y="1395"/>
                  </a:lnTo>
                  <a:lnTo>
                    <a:pt x="1677" y="1395"/>
                  </a:lnTo>
                  <a:lnTo>
                    <a:pt x="1673" y="1396"/>
                  </a:lnTo>
                  <a:lnTo>
                    <a:pt x="1666" y="1396"/>
                  </a:lnTo>
                  <a:lnTo>
                    <a:pt x="1661" y="1398"/>
                  </a:lnTo>
                  <a:lnTo>
                    <a:pt x="1658" y="1398"/>
                  </a:lnTo>
                  <a:lnTo>
                    <a:pt x="1652" y="1398"/>
                  </a:lnTo>
                  <a:lnTo>
                    <a:pt x="1647" y="1398"/>
                  </a:lnTo>
                  <a:lnTo>
                    <a:pt x="1640" y="1399"/>
                  </a:lnTo>
                  <a:lnTo>
                    <a:pt x="1635" y="1399"/>
                  </a:lnTo>
                  <a:lnTo>
                    <a:pt x="1634" y="1400"/>
                  </a:lnTo>
                  <a:lnTo>
                    <a:pt x="1632" y="1400"/>
                  </a:lnTo>
                  <a:lnTo>
                    <a:pt x="1630" y="1400"/>
                  </a:lnTo>
                  <a:lnTo>
                    <a:pt x="1626" y="1400"/>
                  </a:lnTo>
                  <a:lnTo>
                    <a:pt x="1623" y="1401"/>
                  </a:lnTo>
                  <a:lnTo>
                    <a:pt x="1621" y="1401"/>
                  </a:lnTo>
                  <a:lnTo>
                    <a:pt x="1620" y="1401"/>
                  </a:lnTo>
                  <a:lnTo>
                    <a:pt x="1619" y="1401"/>
                  </a:lnTo>
                  <a:lnTo>
                    <a:pt x="1611" y="1402"/>
                  </a:lnTo>
                  <a:lnTo>
                    <a:pt x="1609" y="1402"/>
                  </a:lnTo>
                  <a:lnTo>
                    <a:pt x="1607" y="1402"/>
                  </a:lnTo>
                  <a:lnTo>
                    <a:pt x="1607" y="1404"/>
                  </a:lnTo>
                  <a:lnTo>
                    <a:pt x="1608" y="1412"/>
                  </a:lnTo>
                  <a:lnTo>
                    <a:pt x="1608" y="1414"/>
                  </a:lnTo>
                  <a:lnTo>
                    <a:pt x="1608" y="1418"/>
                  </a:lnTo>
                  <a:lnTo>
                    <a:pt x="1609" y="1418"/>
                  </a:lnTo>
                  <a:lnTo>
                    <a:pt x="1609" y="1417"/>
                  </a:lnTo>
                  <a:lnTo>
                    <a:pt x="1609" y="1416"/>
                  </a:lnTo>
                  <a:lnTo>
                    <a:pt x="1609" y="1415"/>
                  </a:lnTo>
                  <a:lnTo>
                    <a:pt x="1611" y="1415"/>
                  </a:lnTo>
                  <a:lnTo>
                    <a:pt x="1613" y="1414"/>
                  </a:lnTo>
                  <a:lnTo>
                    <a:pt x="1614" y="1414"/>
                  </a:lnTo>
                  <a:lnTo>
                    <a:pt x="1623" y="1412"/>
                  </a:lnTo>
                  <a:lnTo>
                    <a:pt x="1623" y="1414"/>
                  </a:lnTo>
                  <a:lnTo>
                    <a:pt x="1630" y="1412"/>
                  </a:lnTo>
                  <a:lnTo>
                    <a:pt x="1643" y="1411"/>
                  </a:lnTo>
                  <a:lnTo>
                    <a:pt x="1661" y="1409"/>
                  </a:lnTo>
                  <a:lnTo>
                    <a:pt x="1664" y="1407"/>
                  </a:lnTo>
                  <a:lnTo>
                    <a:pt x="1666" y="1407"/>
                  </a:lnTo>
                  <a:lnTo>
                    <a:pt x="1667" y="1407"/>
                  </a:lnTo>
                  <a:lnTo>
                    <a:pt x="1668" y="1407"/>
                  </a:lnTo>
                  <a:lnTo>
                    <a:pt x="1669" y="1407"/>
                  </a:lnTo>
                  <a:lnTo>
                    <a:pt x="1671" y="1407"/>
                  </a:lnTo>
                  <a:lnTo>
                    <a:pt x="1672" y="1407"/>
                  </a:lnTo>
                  <a:lnTo>
                    <a:pt x="1673" y="1407"/>
                  </a:lnTo>
                  <a:lnTo>
                    <a:pt x="1674" y="1406"/>
                  </a:lnTo>
                  <a:lnTo>
                    <a:pt x="1675" y="1406"/>
                  </a:lnTo>
                  <a:lnTo>
                    <a:pt x="1677" y="1406"/>
                  </a:lnTo>
                  <a:lnTo>
                    <a:pt x="1678" y="1406"/>
                  </a:lnTo>
                  <a:lnTo>
                    <a:pt x="1679" y="1406"/>
                  </a:lnTo>
                  <a:lnTo>
                    <a:pt x="1680" y="1406"/>
                  </a:lnTo>
                  <a:lnTo>
                    <a:pt x="1682" y="1406"/>
                  </a:lnTo>
                  <a:lnTo>
                    <a:pt x="1683" y="1406"/>
                  </a:lnTo>
                  <a:lnTo>
                    <a:pt x="1684" y="1406"/>
                  </a:lnTo>
                  <a:lnTo>
                    <a:pt x="1684" y="1405"/>
                  </a:lnTo>
                  <a:lnTo>
                    <a:pt x="1686" y="1405"/>
                  </a:lnTo>
                  <a:lnTo>
                    <a:pt x="1688" y="1405"/>
                  </a:lnTo>
                  <a:lnTo>
                    <a:pt x="1689" y="1405"/>
                  </a:lnTo>
                  <a:lnTo>
                    <a:pt x="1691" y="1405"/>
                  </a:lnTo>
                  <a:lnTo>
                    <a:pt x="1693" y="1405"/>
                  </a:lnTo>
                  <a:lnTo>
                    <a:pt x="1694" y="1405"/>
                  </a:lnTo>
                  <a:lnTo>
                    <a:pt x="1695" y="1404"/>
                  </a:lnTo>
                  <a:lnTo>
                    <a:pt x="1696" y="1404"/>
                  </a:lnTo>
                  <a:lnTo>
                    <a:pt x="1698" y="1404"/>
                  </a:lnTo>
                  <a:lnTo>
                    <a:pt x="1699" y="1404"/>
                  </a:lnTo>
                  <a:lnTo>
                    <a:pt x="1700" y="1402"/>
                  </a:lnTo>
                  <a:lnTo>
                    <a:pt x="1701" y="1402"/>
                  </a:lnTo>
                  <a:lnTo>
                    <a:pt x="1702" y="1402"/>
                  </a:lnTo>
                  <a:lnTo>
                    <a:pt x="1704" y="1402"/>
                  </a:lnTo>
                  <a:lnTo>
                    <a:pt x="1705" y="1401"/>
                  </a:lnTo>
                  <a:lnTo>
                    <a:pt x="1707" y="1401"/>
                  </a:lnTo>
                  <a:lnTo>
                    <a:pt x="1707" y="1401"/>
                  </a:lnTo>
                  <a:lnTo>
                    <a:pt x="1709" y="1401"/>
                  </a:lnTo>
                  <a:lnTo>
                    <a:pt x="1711" y="1401"/>
                  </a:lnTo>
                  <a:lnTo>
                    <a:pt x="1714" y="1400"/>
                  </a:lnTo>
                  <a:lnTo>
                    <a:pt x="1715" y="1400"/>
                  </a:lnTo>
                  <a:lnTo>
                    <a:pt x="1718" y="1400"/>
                  </a:lnTo>
                  <a:lnTo>
                    <a:pt x="1725" y="1399"/>
                  </a:lnTo>
                  <a:lnTo>
                    <a:pt x="1725" y="1393"/>
                  </a:lnTo>
                  <a:lnTo>
                    <a:pt x="1727" y="1368"/>
                  </a:lnTo>
                  <a:lnTo>
                    <a:pt x="1727" y="1356"/>
                  </a:lnTo>
                  <a:lnTo>
                    <a:pt x="1728" y="1346"/>
                  </a:lnTo>
                  <a:lnTo>
                    <a:pt x="1728" y="1340"/>
                  </a:lnTo>
                  <a:lnTo>
                    <a:pt x="1728" y="1338"/>
                  </a:lnTo>
                  <a:lnTo>
                    <a:pt x="1730" y="1331"/>
                  </a:lnTo>
                  <a:lnTo>
                    <a:pt x="1733" y="1331"/>
                  </a:lnTo>
                  <a:lnTo>
                    <a:pt x="1755" y="1331"/>
                  </a:lnTo>
                  <a:lnTo>
                    <a:pt x="1781" y="1332"/>
                  </a:lnTo>
                  <a:lnTo>
                    <a:pt x="1781" y="1334"/>
                  </a:lnTo>
                  <a:lnTo>
                    <a:pt x="1782" y="1334"/>
                  </a:lnTo>
                  <a:lnTo>
                    <a:pt x="1782" y="1335"/>
                  </a:lnTo>
                  <a:lnTo>
                    <a:pt x="1784" y="1335"/>
                  </a:lnTo>
                  <a:lnTo>
                    <a:pt x="1784" y="1336"/>
                  </a:lnTo>
                  <a:lnTo>
                    <a:pt x="1785" y="1336"/>
                  </a:lnTo>
                  <a:lnTo>
                    <a:pt x="1796" y="1337"/>
                  </a:lnTo>
                  <a:lnTo>
                    <a:pt x="1796" y="1338"/>
                  </a:lnTo>
                  <a:lnTo>
                    <a:pt x="1797" y="1338"/>
                  </a:lnTo>
                  <a:lnTo>
                    <a:pt x="1798" y="1338"/>
                  </a:lnTo>
                  <a:lnTo>
                    <a:pt x="1798" y="1340"/>
                  </a:lnTo>
                  <a:lnTo>
                    <a:pt x="1800" y="1340"/>
                  </a:lnTo>
                  <a:lnTo>
                    <a:pt x="1800" y="1341"/>
                  </a:lnTo>
                  <a:lnTo>
                    <a:pt x="1801" y="1341"/>
                  </a:lnTo>
                  <a:lnTo>
                    <a:pt x="1802" y="1342"/>
                  </a:lnTo>
                  <a:lnTo>
                    <a:pt x="1805" y="1343"/>
                  </a:lnTo>
                  <a:lnTo>
                    <a:pt x="1806" y="1345"/>
                  </a:lnTo>
                  <a:lnTo>
                    <a:pt x="1807" y="1346"/>
                  </a:lnTo>
                  <a:lnTo>
                    <a:pt x="1808" y="1347"/>
                  </a:lnTo>
                  <a:lnTo>
                    <a:pt x="1810" y="1347"/>
                  </a:lnTo>
                  <a:lnTo>
                    <a:pt x="1812" y="1348"/>
                  </a:lnTo>
                  <a:lnTo>
                    <a:pt x="1816" y="1351"/>
                  </a:lnTo>
                  <a:lnTo>
                    <a:pt x="1817" y="1351"/>
                  </a:lnTo>
                  <a:lnTo>
                    <a:pt x="1818" y="1351"/>
                  </a:lnTo>
                  <a:lnTo>
                    <a:pt x="1818" y="1352"/>
                  </a:lnTo>
                  <a:lnTo>
                    <a:pt x="1819" y="1352"/>
                  </a:lnTo>
                  <a:lnTo>
                    <a:pt x="1821" y="1352"/>
                  </a:lnTo>
                  <a:lnTo>
                    <a:pt x="1822" y="1353"/>
                  </a:lnTo>
                  <a:lnTo>
                    <a:pt x="1823" y="1354"/>
                  </a:lnTo>
                  <a:lnTo>
                    <a:pt x="1824" y="1354"/>
                  </a:lnTo>
                  <a:lnTo>
                    <a:pt x="1824" y="1356"/>
                  </a:lnTo>
                  <a:lnTo>
                    <a:pt x="1826" y="1356"/>
                  </a:lnTo>
                  <a:lnTo>
                    <a:pt x="1830" y="1358"/>
                  </a:lnTo>
                  <a:lnTo>
                    <a:pt x="1834" y="1359"/>
                  </a:lnTo>
                  <a:lnTo>
                    <a:pt x="1837" y="1361"/>
                  </a:lnTo>
                  <a:lnTo>
                    <a:pt x="1839" y="1362"/>
                  </a:lnTo>
                  <a:lnTo>
                    <a:pt x="1840" y="1362"/>
                  </a:lnTo>
                  <a:lnTo>
                    <a:pt x="1843" y="1362"/>
                  </a:lnTo>
                  <a:lnTo>
                    <a:pt x="1844" y="1363"/>
                  </a:lnTo>
                  <a:lnTo>
                    <a:pt x="1844" y="1362"/>
                  </a:lnTo>
                  <a:lnTo>
                    <a:pt x="1845" y="1362"/>
                  </a:lnTo>
                  <a:lnTo>
                    <a:pt x="1846" y="1362"/>
                  </a:lnTo>
                  <a:lnTo>
                    <a:pt x="1848" y="1363"/>
                  </a:lnTo>
                  <a:lnTo>
                    <a:pt x="1850" y="1363"/>
                  </a:lnTo>
                  <a:lnTo>
                    <a:pt x="1851" y="1363"/>
                  </a:lnTo>
                  <a:lnTo>
                    <a:pt x="1853" y="1363"/>
                  </a:lnTo>
                  <a:lnTo>
                    <a:pt x="1854" y="1363"/>
                  </a:lnTo>
                  <a:lnTo>
                    <a:pt x="1855" y="1364"/>
                  </a:lnTo>
                  <a:lnTo>
                    <a:pt x="1855" y="1366"/>
                  </a:lnTo>
                  <a:lnTo>
                    <a:pt x="1857" y="1366"/>
                  </a:lnTo>
                  <a:lnTo>
                    <a:pt x="1859" y="1366"/>
                  </a:lnTo>
                  <a:lnTo>
                    <a:pt x="1861" y="1366"/>
                  </a:lnTo>
                  <a:lnTo>
                    <a:pt x="1862" y="1366"/>
                  </a:lnTo>
                  <a:lnTo>
                    <a:pt x="1864" y="1366"/>
                  </a:lnTo>
                  <a:lnTo>
                    <a:pt x="1865" y="1366"/>
                  </a:lnTo>
                  <a:lnTo>
                    <a:pt x="1867" y="1366"/>
                  </a:lnTo>
                  <a:lnTo>
                    <a:pt x="1869" y="1366"/>
                  </a:lnTo>
                  <a:lnTo>
                    <a:pt x="1871" y="1366"/>
                  </a:lnTo>
                  <a:lnTo>
                    <a:pt x="1872" y="1366"/>
                  </a:lnTo>
                  <a:lnTo>
                    <a:pt x="1875" y="1366"/>
                  </a:lnTo>
                  <a:lnTo>
                    <a:pt x="1876" y="1366"/>
                  </a:lnTo>
                  <a:lnTo>
                    <a:pt x="1877" y="1366"/>
                  </a:lnTo>
                  <a:lnTo>
                    <a:pt x="1880" y="1366"/>
                  </a:lnTo>
                  <a:lnTo>
                    <a:pt x="1881" y="1364"/>
                  </a:lnTo>
                  <a:lnTo>
                    <a:pt x="1883" y="1364"/>
                  </a:lnTo>
                  <a:lnTo>
                    <a:pt x="1885" y="1364"/>
                  </a:lnTo>
                  <a:lnTo>
                    <a:pt x="1885" y="1364"/>
                  </a:lnTo>
                  <a:lnTo>
                    <a:pt x="1887" y="1364"/>
                  </a:lnTo>
                  <a:lnTo>
                    <a:pt x="1888" y="1364"/>
                  </a:lnTo>
                  <a:lnTo>
                    <a:pt x="1894" y="1363"/>
                  </a:lnTo>
                  <a:lnTo>
                    <a:pt x="1899" y="1362"/>
                  </a:lnTo>
                  <a:lnTo>
                    <a:pt x="1903" y="1361"/>
                  </a:lnTo>
                  <a:lnTo>
                    <a:pt x="1914" y="1362"/>
                  </a:lnTo>
                  <a:lnTo>
                    <a:pt x="1914" y="1362"/>
                  </a:lnTo>
                  <a:lnTo>
                    <a:pt x="1918" y="1364"/>
                  </a:lnTo>
                  <a:lnTo>
                    <a:pt x="1935" y="1353"/>
                  </a:lnTo>
                  <a:lnTo>
                    <a:pt x="1937" y="1352"/>
                  </a:lnTo>
                  <a:lnTo>
                    <a:pt x="1941" y="1350"/>
                  </a:lnTo>
                  <a:lnTo>
                    <a:pt x="1942" y="1348"/>
                  </a:lnTo>
                  <a:lnTo>
                    <a:pt x="1955" y="1340"/>
                  </a:lnTo>
                  <a:lnTo>
                    <a:pt x="1969" y="1332"/>
                  </a:lnTo>
                  <a:lnTo>
                    <a:pt x="1983" y="1322"/>
                  </a:lnTo>
                  <a:lnTo>
                    <a:pt x="1988" y="1320"/>
                  </a:lnTo>
                  <a:lnTo>
                    <a:pt x="1990" y="1316"/>
                  </a:lnTo>
                  <a:lnTo>
                    <a:pt x="1992" y="1315"/>
                  </a:lnTo>
                  <a:lnTo>
                    <a:pt x="1993" y="1314"/>
                  </a:lnTo>
                  <a:lnTo>
                    <a:pt x="1995" y="1310"/>
                  </a:lnTo>
                  <a:lnTo>
                    <a:pt x="1996" y="1304"/>
                  </a:lnTo>
                  <a:lnTo>
                    <a:pt x="1998" y="1298"/>
                  </a:lnTo>
                  <a:lnTo>
                    <a:pt x="2004" y="1278"/>
                  </a:lnTo>
                  <a:lnTo>
                    <a:pt x="2004" y="1277"/>
                  </a:lnTo>
                  <a:lnTo>
                    <a:pt x="2009" y="1265"/>
                  </a:lnTo>
                  <a:lnTo>
                    <a:pt x="2010" y="1261"/>
                  </a:lnTo>
                  <a:lnTo>
                    <a:pt x="2014" y="1250"/>
                  </a:lnTo>
                  <a:lnTo>
                    <a:pt x="2016" y="1235"/>
                  </a:lnTo>
                  <a:lnTo>
                    <a:pt x="2017" y="1230"/>
                  </a:lnTo>
                  <a:lnTo>
                    <a:pt x="2016" y="1223"/>
                  </a:lnTo>
                  <a:lnTo>
                    <a:pt x="2016" y="1214"/>
                  </a:lnTo>
                  <a:lnTo>
                    <a:pt x="2016" y="1193"/>
                  </a:lnTo>
                  <a:lnTo>
                    <a:pt x="2015" y="1187"/>
                  </a:lnTo>
                  <a:lnTo>
                    <a:pt x="2015" y="1175"/>
                  </a:lnTo>
                  <a:lnTo>
                    <a:pt x="2015" y="1166"/>
                  </a:lnTo>
                  <a:lnTo>
                    <a:pt x="2016" y="1160"/>
                  </a:lnTo>
                  <a:lnTo>
                    <a:pt x="2016" y="1153"/>
                  </a:lnTo>
                  <a:lnTo>
                    <a:pt x="2016" y="1150"/>
                  </a:lnTo>
                  <a:lnTo>
                    <a:pt x="2017" y="1140"/>
                  </a:lnTo>
                  <a:lnTo>
                    <a:pt x="2016" y="1133"/>
                  </a:lnTo>
                  <a:lnTo>
                    <a:pt x="2012" y="1126"/>
                  </a:lnTo>
                  <a:lnTo>
                    <a:pt x="2009" y="1116"/>
                  </a:lnTo>
                  <a:lnTo>
                    <a:pt x="2006" y="1108"/>
                  </a:lnTo>
                  <a:lnTo>
                    <a:pt x="2005" y="1104"/>
                  </a:lnTo>
                  <a:lnTo>
                    <a:pt x="2005" y="1088"/>
                  </a:lnTo>
                  <a:lnTo>
                    <a:pt x="2006" y="1086"/>
                  </a:lnTo>
                  <a:lnTo>
                    <a:pt x="2006" y="1080"/>
                  </a:lnTo>
                  <a:lnTo>
                    <a:pt x="2009" y="1070"/>
                  </a:lnTo>
                  <a:lnTo>
                    <a:pt x="2010" y="1067"/>
                  </a:lnTo>
                  <a:lnTo>
                    <a:pt x="2011" y="1059"/>
                  </a:lnTo>
                  <a:lnTo>
                    <a:pt x="2014" y="1054"/>
                  </a:lnTo>
                  <a:lnTo>
                    <a:pt x="2021" y="1048"/>
                  </a:lnTo>
                  <a:lnTo>
                    <a:pt x="2028" y="1045"/>
                  </a:lnTo>
                  <a:lnTo>
                    <a:pt x="2033" y="1042"/>
                  </a:lnTo>
                  <a:lnTo>
                    <a:pt x="2035" y="1041"/>
                  </a:lnTo>
                  <a:lnTo>
                    <a:pt x="2036" y="1041"/>
                  </a:lnTo>
                  <a:lnTo>
                    <a:pt x="2038" y="1040"/>
                  </a:lnTo>
                  <a:lnTo>
                    <a:pt x="2043" y="1037"/>
                  </a:lnTo>
                  <a:lnTo>
                    <a:pt x="2046" y="1037"/>
                  </a:lnTo>
                  <a:lnTo>
                    <a:pt x="2056" y="1033"/>
                  </a:lnTo>
                  <a:lnTo>
                    <a:pt x="2062" y="1032"/>
                  </a:lnTo>
                  <a:lnTo>
                    <a:pt x="2065" y="1032"/>
                  </a:lnTo>
                  <a:lnTo>
                    <a:pt x="2070" y="1031"/>
                  </a:lnTo>
                  <a:lnTo>
                    <a:pt x="2092" y="1027"/>
                  </a:lnTo>
                  <a:lnTo>
                    <a:pt x="2095" y="1027"/>
                  </a:lnTo>
                  <a:lnTo>
                    <a:pt x="2120" y="1025"/>
                  </a:lnTo>
                  <a:lnTo>
                    <a:pt x="2126" y="1024"/>
                  </a:lnTo>
                  <a:lnTo>
                    <a:pt x="2127" y="1024"/>
                  </a:lnTo>
                  <a:lnTo>
                    <a:pt x="2129" y="1022"/>
                  </a:lnTo>
                  <a:lnTo>
                    <a:pt x="2132" y="1021"/>
                  </a:lnTo>
                  <a:lnTo>
                    <a:pt x="2140" y="1015"/>
                  </a:lnTo>
                  <a:lnTo>
                    <a:pt x="2148" y="1009"/>
                  </a:lnTo>
                  <a:lnTo>
                    <a:pt x="2150" y="1008"/>
                  </a:lnTo>
                  <a:lnTo>
                    <a:pt x="2161" y="990"/>
                  </a:lnTo>
                  <a:lnTo>
                    <a:pt x="2176" y="973"/>
                  </a:lnTo>
                  <a:lnTo>
                    <a:pt x="2181" y="966"/>
                  </a:lnTo>
                  <a:lnTo>
                    <a:pt x="2185" y="960"/>
                  </a:lnTo>
                  <a:lnTo>
                    <a:pt x="2187" y="956"/>
                  </a:lnTo>
                  <a:lnTo>
                    <a:pt x="2192" y="949"/>
                  </a:lnTo>
                  <a:lnTo>
                    <a:pt x="2198" y="936"/>
                  </a:lnTo>
                  <a:lnTo>
                    <a:pt x="2199" y="936"/>
                  </a:lnTo>
                  <a:lnTo>
                    <a:pt x="2212" y="914"/>
                  </a:lnTo>
                  <a:lnTo>
                    <a:pt x="2213" y="909"/>
                  </a:lnTo>
                  <a:lnTo>
                    <a:pt x="2212" y="907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" name="Freeform 112">
              <a:extLst>
                <a:ext uri="{FF2B5EF4-FFF2-40B4-BE49-F238E27FC236}">
                  <a16:creationId xmlns:a16="http://schemas.microsoft.com/office/drawing/2014/main" id="{EF959C22-7C8A-EAA5-5853-70CD458E4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76" y="3055923"/>
              <a:ext cx="68264" cy="180975"/>
            </a:xfrm>
            <a:custGeom>
              <a:avLst/>
              <a:gdLst>
                <a:gd name="T0" fmla="*/ 18 w 43"/>
                <a:gd name="T1" fmla="*/ 1 h 114"/>
                <a:gd name="T2" fmla="*/ 15 w 43"/>
                <a:gd name="T3" fmla="*/ 4 h 114"/>
                <a:gd name="T4" fmla="*/ 12 w 43"/>
                <a:gd name="T5" fmla="*/ 12 h 114"/>
                <a:gd name="T6" fmla="*/ 9 w 43"/>
                <a:gd name="T7" fmla="*/ 18 h 114"/>
                <a:gd name="T8" fmla="*/ 9 w 43"/>
                <a:gd name="T9" fmla="*/ 22 h 114"/>
                <a:gd name="T10" fmla="*/ 7 w 43"/>
                <a:gd name="T11" fmla="*/ 25 h 114"/>
                <a:gd name="T12" fmla="*/ 7 w 43"/>
                <a:gd name="T13" fmla="*/ 33 h 114"/>
                <a:gd name="T14" fmla="*/ 7 w 43"/>
                <a:gd name="T15" fmla="*/ 36 h 114"/>
                <a:gd name="T16" fmla="*/ 6 w 43"/>
                <a:gd name="T17" fmla="*/ 38 h 114"/>
                <a:gd name="T18" fmla="*/ 6 w 43"/>
                <a:gd name="T19" fmla="*/ 43 h 114"/>
                <a:gd name="T20" fmla="*/ 5 w 43"/>
                <a:gd name="T21" fmla="*/ 61 h 114"/>
                <a:gd name="T22" fmla="*/ 5 w 43"/>
                <a:gd name="T23" fmla="*/ 64 h 114"/>
                <a:gd name="T24" fmla="*/ 5 w 43"/>
                <a:gd name="T25" fmla="*/ 75 h 114"/>
                <a:gd name="T26" fmla="*/ 4 w 43"/>
                <a:gd name="T27" fmla="*/ 89 h 114"/>
                <a:gd name="T28" fmla="*/ 0 w 43"/>
                <a:gd name="T29" fmla="*/ 90 h 114"/>
                <a:gd name="T30" fmla="*/ 0 w 43"/>
                <a:gd name="T31" fmla="*/ 95 h 114"/>
                <a:gd name="T32" fmla="*/ 2 w 43"/>
                <a:gd name="T33" fmla="*/ 96 h 114"/>
                <a:gd name="T34" fmla="*/ 2 w 43"/>
                <a:gd name="T35" fmla="*/ 113 h 114"/>
                <a:gd name="T36" fmla="*/ 5 w 43"/>
                <a:gd name="T37" fmla="*/ 113 h 114"/>
                <a:gd name="T38" fmla="*/ 6 w 43"/>
                <a:gd name="T39" fmla="*/ 114 h 114"/>
                <a:gd name="T40" fmla="*/ 7 w 43"/>
                <a:gd name="T41" fmla="*/ 113 h 114"/>
                <a:gd name="T42" fmla="*/ 17 w 43"/>
                <a:gd name="T43" fmla="*/ 113 h 114"/>
                <a:gd name="T44" fmla="*/ 22 w 43"/>
                <a:gd name="T45" fmla="*/ 113 h 114"/>
                <a:gd name="T46" fmla="*/ 25 w 43"/>
                <a:gd name="T47" fmla="*/ 113 h 114"/>
                <a:gd name="T48" fmla="*/ 34 w 43"/>
                <a:gd name="T49" fmla="*/ 113 h 114"/>
                <a:gd name="T50" fmla="*/ 40 w 43"/>
                <a:gd name="T51" fmla="*/ 113 h 114"/>
                <a:gd name="T52" fmla="*/ 42 w 43"/>
                <a:gd name="T53" fmla="*/ 112 h 114"/>
                <a:gd name="T54" fmla="*/ 40 w 43"/>
                <a:gd name="T55" fmla="*/ 111 h 114"/>
                <a:gd name="T56" fmla="*/ 43 w 43"/>
                <a:gd name="T57" fmla="*/ 111 h 114"/>
                <a:gd name="T58" fmla="*/ 43 w 43"/>
                <a:gd name="T59" fmla="*/ 93 h 114"/>
                <a:gd name="T60" fmla="*/ 42 w 43"/>
                <a:gd name="T61" fmla="*/ 58 h 114"/>
                <a:gd name="T62" fmla="*/ 42 w 43"/>
                <a:gd name="T63" fmla="*/ 44 h 114"/>
                <a:gd name="T64" fmla="*/ 40 w 43"/>
                <a:gd name="T65" fmla="*/ 1 h 114"/>
                <a:gd name="T66" fmla="*/ 34 w 43"/>
                <a:gd name="T67" fmla="*/ 1 h 114"/>
                <a:gd name="T68" fmla="*/ 31 w 43"/>
                <a:gd name="T69" fmla="*/ 1 h 114"/>
                <a:gd name="T70" fmla="*/ 27 w 43"/>
                <a:gd name="T71" fmla="*/ 1 h 114"/>
                <a:gd name="T72" fmla="*/ 26 w 43"/>
                <a:gd name="T73" fmla="*/ 0 h 114"/>
                <a:gd name="T74" fmla="*/ 25 w 43"/>
                <a:gd name="T75" fmla="*/ 1 h 114"/>
                <a:gd name="T76" fmla="*/ 23 w 43"/>
                <a:gd name="T77" fmla="*/ 0 h 114"/>
                <a:gd name="T78" fmla="*/ 22 w 43"/>
                <a:gd name="T79" fmla="*/ 1 h 114"/>
                <a:gd name="T80" fmla="*/ 22 w 43"/>
                <a:gd name="T8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114">
                  <a:moveTo>
                    <a:pt x="18" y="0"/>
                  </a:moveTo>
                  <a:lnTo>
                    <a:pt x="18" y="1"/>
                  </a:lnTo>
                  <a:lnTo>
                    <a:pt x="16" y="1"/>
                  </a:lnTo>
                  <a:lnTo>
                    <a:pt x="15" y="4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5" y="59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8"/>
                  </a:lnTo>
                  <a:lnTo>
                    <a:pt x="5" y="75"/>
                  </a:lnTo>
                  <a:lnTo>
                    <a:pt x="4" y="86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2" y="96"/>
                  </a:lnTo>
                  <a:lnTo>
                    <a:pt x="2" y="111"/>
                  </a:lnTo>
                  <a:lnTo>
                    <a:pt x="2" y="113"/>
                  </a:lnTo>
                  <a:lnTo>
                    <a:pt x="4" y="113"/>
                  </a:lnTo>
                  <a:lnTo>
                    <a:pt x="5" y="113"/>
                  </a:lnTo>
                  <a:lnTo>
                    <a:pt x="6" y="113"/>
                  </a:lnTo>
                  <a:lnTo>
                    <a:pt x="6" y="114"/>
                  </a:lnTo>
                  <a:lnTo>
                    <a:pt x="7" y="114"/>
                  </a:lnTo>
                  <a:lnTo>
                    <a:pt x="7" y="113"/>
                  </a:lnTo>
                  <a:lnTo>
                    <a:pt x="16" y="113"/>
                  </a:lnTo>
                  <a:lnTo>
                    <a:pt x="17" y="113"/>
                  </a:lnTo>
                  <a:lnTo>
                    <a:pt x="21" y="113"/>
                  </a:lnTo>
                  <a:lnTo>
                    <a:pt x="22" y="113"/>
                  </a:lnTo>
                  <a:lnTo>
                    <a:pt x="23" y="113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34" y="113"/>
                  </a:lnTo>
                  <a:lnTo>
                    <a:pt x="38" y="113"/>
                  </a:lnTo>
                  <a:lnTo>
                    <a:pt x="40" y="113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0" y="112"/>
                  </a:lnTo>
                  <a:lnTo>
                    <a:pt x="40" y="111"/>
                  </a:lnTo>
                  <a:lnTo>
                    <a:pt x="42" y="111"/>
                  </a:lnTo>
                  <a:lnTo>
                    <a:pt x="43" y="111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2" y="68"/>
                  </a:lnTo>
                  <a:lnTo>
                    <a:pt x="42" y="58"/>
                  </a:lnTo>
                  <a:lnTo>
                    <a:pt x="42" y="46"/>
                  </a:lnTo>
                  <a:lnTo>
                    <a:pt x="42" y="44"/>
                  </a:lnTo>
                  <a:lnTo>
                    <a:pt x="40" y="4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" name="Freeform 125">
              <a:extLst>
                <a:ext uri="{FF2B5EF4-FFF2-40B4-BE49-F238E27FC236}">
                  <a16:creationId xmlns:a16="http://schemas.microsoft.com/office/drawing/2014/main" id="{97A632F4-2AD7-696D-8DF4-4A4CCF611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27" y="3027349"/>
              <a:ext cx="246064" cy="415924"/>
            </a:xfrm>
            <a:custGeom>
              <a:avLst/>
              <a:gdLst>
                <a:gd name="T0" fmla="*/ 134 w 155"/>
                <a:gd name="T1" fmla="*/ 238 h 262"/>
                <a:gd name="T2" fmla="*/ 140 w 155"/>
                <a:gd name="T3" fmla="*/ 223 h 262"/>
                <a:gd name="T4" fmla="*/ 144 w 155"/>
                <a:gd name="T5" fmla="*/ 221 h 262"/>
                <a:gd name="T6" fmla="*/ 151 w 155"/>
                <a:gd name="T7" fmla="*/ 209 h 262"/>
                <a:gd name="T8" fmla="*/ 142 w 155"/>
                <a:gd name="T9" fmla="*/ 184 h 262"/>
                <a:gd name="T10" fmla="*/ 126 w 155"/>
                <a:gd name="T11" fmla="*/ 157 h 262"/>
                <a:gd name="T12" fmla="*/ 97 w 155"/>
                <a:gd name="T13" fmla="*/ 115 h 262"/>
                <a:gd name="T14" fmla="*/ 96 w 155"/>
                <a:gd name="T15" fmla="*/ 86 h 262"/>
                <a:gd name="T16" fmla="*/ 108 w 155"/>
                <a:gd name="T17" fmla="*/ 75 h 262"/>
                <a:gd name="T18" fmla="*/ 97 w 155"/>
                <a:gd name="T19" fmla="*/ 60 h 262"/>
                <a:gd name="T20" fmla="*/ 94 w 155"/>
                <a:gd name="T21" fmla="*/ 55 h 262"/>
                <a:gd name="T22" fmla="*/ 90 w 155"/>
                <a:gd name="T23" fmla="*/ 49 h 262"/>
                <a:gd name="T24" fmla="*/ 86 w 155"/>
                <a:gd name="T25" fmla="*/ 45 h 262"/>
                <a:gd name="T26" fmla="*/ 78 w 155"/>
                <a:gd name="T27" fmla="*/ 29 h 262"/>
                <a:gd name="T28" fmla="*/ 62 w 155"/>
                <a:gd name="T29" fmla="*/ 6 h 262"/>
                <a:gd name="T30" fmla="*/ 57 w 155"/>
                <a:gd name="T31" fmla="*/ 2 h 262"/>
                <a:gd name="T32" fmla="*/ 51 w 155"/>
                <a:gd name="T33" fmla="*/ 2 h 262"/>
                <a:gd name="T34" fmla="*/ 47 w 155"/>
                <a:gd name="T35" fmla="*/ 6 h 262"/>
                <a:gd name="T36" fmla="*/ 33 w 155"/>
                <a:gd name="T37" fmla="*/ 14 h 262"/>
                <a:gd name="T38" fmla="*/ 24 w 155"/>
                <a:gd name="T39" fmla="*/ 14 h 262"/>
                <a:gd name="T40" fmla="*/ 21 w 155"/>
                <a:gd name="T41" fmla="*/ 17 h 262"/>
                <a:gd name="T42" fmla="*/ 20 w 155"/>
                <a:gd name="T43" fmla="*/ 20 h 262"/>
                <a:gd name="T44" fmla="*/ 31 w 155"/>
                <a:gd name="T45" fmla="*/ 28 h 262"/>
                <a:gd name="T46" fmla="*/ 43 w 155"/>
                <a:gd name="T47" fmla="*/ 13 h 262"/>
                <a:gd name="T48" fmla="*/ 47 w 155"/>
                <a:gd name="T49" fmla="*/ 12 h 262"/>
                <a:gd name="T50" fmla="*/ 49 w 155"/>
                <a:gd name="T51" fmla="*/ 14 h 262"/>
                <a:gd name="T52" fmla="*/ 52 w 155"/>
                <a:gd name="T53" fmla="*/ 17 h 262"/>
                <a:gd name="T54" fmla="*/ 54 w 155"/>
                <a:gd name="T55" fmla="*/ 20 h 262"/>
                <a:gd name="T56" fmla="*/ 57 w 155"/>
                <a:gd name="T57" fmla="*/ 25 h 262"/>
                <a:gd name="T58" fmla="*/ 59 w 155"/>
                <a:gd name="T59" fmla="*/ 30 h 262"/>
                <a:gd name="T60" fmla="*/ 59 w 155"/>
                <a:gd name="T61" fmla="*/ 35 h 262"/>
                <a:gd name="T62" fmla="*/ 57 w 155"/>
                <a:gd name="T63" fmla="*/ 39 h 262"/>
                <a:gd name="T64" fmla="*/ 52 w 155"/>
                <a:gd name="T65" fmla="*/ 41 h 262"/>
                <a:gd name="T66" fmla="*/ 48 w 155"/>
                <a:gd name="T67" fmla="*/ 44 h 262"/>
                <a:gd name="T68" fmla="*/ 47 w 155"/>
                <a:gd name="T69" fmla="*/ 45 h 262"/>
                <a:gd name="T70" fmla="*/ 42 w 155"/>
                <a:gd name="T71" fmla="*/ 48 h 262"/>
                <a:gd name="T72" fmla="*/ 40 w 155"/>
                <a:gd name="T73" fmla="*/ 48 h 262"/>
                <a:gd name="T74" fmla="*/ 35 w 155"/>
                <a:gd name="T75" fmla="*/ 56 h 262"/>
                <a:gd name="T76" fmla="*/ 27 w 155"/>
                <a:gd name="T77" fmla="*/ 60 h 262"/>
                <a:gd name="T78" fmla="*/ 24 w 155"/>
                <a:gd name="T79" fmla="*/ 60 h 262"/>
                <a:gd name="T80" fmla="*/ 21 w 155"/>
                <a:gd name="T81" fmla="*/ 64 h 262"/>
                <a:gd name="T82" fmla="*/ 17 w 155"/>
                <a:gd name="T83" fmla="*/ 67 h 262"/>
                <a:gd name="T84" fmla="*/ 15 w 155"/>
                <a:gd name="T85" fmla="*/ 70 h 262"/>
                <a:gd name="T86" fmla="*/ 11 w 155"/>
                <a:gd name="T87" fmla="*/ 72 h 262"/>
                <a:gd name="T88" fmla="*/ 8 w 155"/>
                <a:gd name="T89" fmla="*/ 75 h 262"/>
                <a:gd name="T90" fmla="*/ 0 w 155"/>
                <a:gd name="T91" fmla="*/ 86 h 262"/>
                <a:gd name="T92" fmla="*/ 5 w 155"/>
                <a:gd name="T93" fmla="*/ 110 h 262"/>
                <a:gd name="T94" fmla="*/ 5 w 155"/>
                <a:gd name="T95" fmla="*/ 114 h 262"/>
                <a:gd name="T96" fmla="*/ 36 w 155"/>
                <a:gd name="T97" fmla="*/ 121 h 262"/>
                <a:gd name="T98" fmla="*/ 33 w 155"/>
                <a:gd name="T99" fmla="*/ 135 h 262"/>
                <a:gd name="T100" fmla="*/ 38 w 155"/>
                <a:gd name="T101" fmla="*/ 140 h 262"/>
                <a:gd name="T102" fmla="*/ 47 w 155"/>
                <a:gd name="T103" fmla="*/ 152 h 262"/>
                <a:gd name="T104" fmla="*/ 62 w 155"/>
                <a:gd name="T105" fmla="*/ 171 h 262"/>
                <a:gd name="T106" fmla="*/ 65 w 155"/>
                <a:gd name="T107" fmla="*/ 182 h 262"/>
                <a:gd name="T108" fmla="*/ 75 w 155"/>
                <a:gd name="T109" fmla="*/ 195 h 262"/>
                <a:gd name="T110" fmla="*/ 80 w 155"/>
                <a:gd name="T111" fmla="*/ 205 h 262"/>
                <a:gd name="T112" fmla="*/ 85 w 155"/>
                <a:gd name="T113" fmla="*/ 211 h 262"/>
                <a:gd name="T114" fmla="*/ 94 w 155"/>
                <a:gd name="T115" fmla="*/ 223 h 262"/>
                <a:gd name="T116" fmla="*/ 105 w 155"/>
                <a:gd name="T117" fmla="*/ 239 h 262"/>
                <a:gd name="T118" fmla="*/ 108 w 155"/>
                <a:gd name="T119" fmla="*/ 247 h 262"/>
                <a:gd name="T120" fmla="*/ 117 w 155"/>
                <a:gd name="T121" fmla="*/ 259 h 262"/>
                <a:gd name="T122" fmla="*/ 121 w 155"/>
                <a:gd name="T123" fmla="*/ 259 h 262"/>
                <a:gd name="T124" fmla="*/ 124 w 155"/>
                <a:gd name="T125" fmla="*/ 25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" h="262">
                  <a:moveTo>
                    <a:pt x="127" y="249"/>
                  </a:moveTo>
                  <a:lnTo>
                    <a:pt x="131" y="244"/>
                  </a:lnTo>
                  <a:lnTo>
                    <a:pt x="132" y="242"/>
                  </a:lnTo>
                  <a:lnTo>
                    <a:pt x="134" y="238"/>
                  </a:lnTo>
                  <a:lnTo>
                    <a:pt x="137" y="233"/>
                  </a:lnTo>
                  <a:lnTo>
                    <a:pt x="140" y="226"/>
                  </a:lnTo>
                  <a:lnTo>
                    <a:pt x="139" y="223"/>
                  </a:lnTo>
                  <a:lnTo>
                    <a:pt x="140" y="223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42" y="222"/>
                  </a:lnTo>
                  <a:lnTo>
                    <a:pt x="144" y="221"/>
                  </a:lnTo>
                  <a:lnTo>
                    <a:pt x="148" y="216"/>
                  </a:lnTo>
                  <a:lnTo>
                    <a:pt x="149" y="214"/>
                  </a:lnTo>
                  <a:lnTo>
                    <a:pt x="149" y="212"/>
                  </a:lnTo>
                  <a:lnTo>
                    <a:pt x="151" y="209"/>
                  </a:lnTo>
                  <a:lnTo>
                    <a:pt x="155" y="202"/>
                  </a:lnTo>
                  <a:lnTo>
                    <a:pt x="149" y="193"/>
                  </a:lnTo>
                  <a:lnTo>
                    <a:pt x="148" y="191"/>
                  </a:lnTo>
                  <a:lnTo>
                    <a:pt x="142" y="184"/>
                  </a:lnTo>
                  <a:lnTo>
                    <a:pt x="138" y="175"/>
                  </a:lnTo>
                  <a:lnTo>
                    <a:pt x="134" y="171"/>
                  </a:lnTo>
                  <a:lnTo>
                    <a:pt x="129" y="163"/>
                  </a:lnTo>
                  <a:lnTo>
                    <a:pt x="126" y="157"/>
                  </a:lnTo>
                  <a:lnTo>
                    <a:pt x="119" y="148"/>
                  </a:lnTo>
                  <a:lnTo>
                    <a:pt x="118" y="146"/>
                  </a:lnTo>
                  <a:lnTo>
                    <a:pt x="113" y="140"/>
                  </a:lnTo>
                  <a:lnTo>
                    <a:pt x="97" y="115"/>
                  </a:lnTo>
                  <a:lnTo>
                    <a:pt x="96" y="113"/>
                  </a:lnTo>
                  <a:lnTo>
                    <a:pt x="83" y="94"/>
                  </a:lnTo>
                  <a:lnTo>
                    <a:pt x="92" y="88"/>
                  </a:lnTo>
                  <a:lnTo>
                    <a:pt x="96" y="86"/>
                  </a:lnTo>
                  <a:lnTo>
                    <a:pt x="97" y="84"/>
                  </a:lnTo>
                  <a:lnTo>
                    <a:pt x="106" y="78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6" y="72"/>
                  </a:lnTo>
                  <a:lnTo>
                    <a:pt x="101" y="66"/>
                  </a:lnTo>
                  <a:lnTo>
                    <a:pt x="100" y="62"/>
                  </a:lnTo>
                  <a:lnTo>
                    <a:pt x="97" y="60"/>
                  </a:lnTo>
                  <a:lnTo>
                    <a:pt x="96" y="57"/>
                  </a:lnTo>
                  <a:lnTo>
                    <a:pt x="95" y="56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1" y="51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89" y="45"/>
                  </a:lnTo>
                  <a:lnTo>
                    <a:pt x="88" y="45"/>
                  </a:lnTo>
                  <a:lnTo>
                    <a:pt x="88" y="45"/>
                  </a:lnTo>
                  <a:lnTo>
                    <a:pt x="86" y="45"/>
                  </a:lnTo>
                  <a:lnTo>
                    <a:pt x="83" y="39"/>
                  </a:lnTo>
                  <a:lnTo>
                    <a:pt x="81" y="36"/>
                  </a:lnTo>
                  <a:lnTo>
                    <a:pt x="80" y="34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9" y="16"/>
                  </a:lnTo>
                  <a:lnTo>
                    <a:pt x="64" y="11"/>
                  </a:lnTo>
                  <a:lnTo>
                    <a:pt x="62" y="6"/>
                  </a:lnTo>
                  <a:lnTo>
                    <a:pt x="58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1" y="11"/>
                  </a:lnTo>
                  <a:lnTo>
                    <a:pt x="38" y="11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1" y="13"/>
                  </a:lnTo>
                  <a:lnTo>
                    <a:pt x="30" y="16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4"/>
                  </a:lnTo>
                  <a:lnTo>
                    <a:pt x="31" y="28"/>
                  </a:lnTo>
                  <a:lnTo>
                    <a:pt x="33" y="22"/>
                  </a:lnTo>
                  <a:lnTo>
                    <a:pt x="35" y="17"/>
                  </a:lnTo>
                  <a:lnTo>
                    <a:pt x="40" y="16"/>
                  </a:lnTo>
                  <a:lnTo>
                    <a:pt x="43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1" y="17"/>
                  </a:lnTo>
                  <a:lnTo>
                    <a:pt x="52" y="17"/>
                  </a:lnTo>
                  <a:lnTo>
                    <a:pt x="52" y="18"/>
                  </a:lnTo>
                  <a:lnTo>
                    <a:pt x="53" y="19"/>
                  </a:lnTo>
                  <a:lnTo>
                    <a:pt x="53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6" y="24"/>
                  </a:lnTo>
                  <a:lnTo>
                    <a:pt x="57" y="25"/>
                  </a:lnTo>
                  <a:lnTo>
                    <a:pt x="58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9" y="34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9" y="38"/>
                  </a:lnTo>
                  <a:lnTo>
                    <a:pt x="58" y="38"/>
                  </a:lnTo>
                  <a:lnTo>
                    <a:pt x="57" y="39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3" y="40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4" y="46"/>
                  </a:lnTo>
                  <a:lnTo>
                    <a:pt x="43" y="48"/>
                  </a:lnTo>
                  <a:lnTo>
                    <a:pt x="42" y="48"/>
                  </a:lnTo>
                  <a:lnTo>
                    <a:pt x="42" y="49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0" y="52"/>
                  </a:lnTo>
                  <a:lnTo>
                    <a:pt x="37" y="54"/>
                  </a:lnTo>
                  <a:lnTo>
                    <a:pt x="35" y="56"/>
                  </a:lnTo>
                  <a:lnTo>
                    <a:pt x="32" y="57"/>
                  </a:lnTo>
                  <a:lnTo>
                    <a:pt x="30" y="59"/>
                  </a:lnTo>
                  <a:lnTo>
                    <a:pt x="28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60"/>
                  </a:lnTo>
                  <a:lnTo>
                    <a:pt x="22" y="61"/>
                  </a:lnTo>
                  <a:lnTo>
                    <a:pt x="22" y="62"/>
                  </a:lnTo>
                  <a:lnTo>
                    <a:pt x="21" y="64"/>
                  </a:lnTo>
                  <a:lnTo>
                    <a:pt x="20" y="65"/>
                  </a:lnTo>
                  <a:lnTo>
                    <a:pt x="19" y="66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6" y="67"/>
                  </a:lnTo>
                  <a:lnTo>
                    <a:pt x="16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9" y="72"/>
                  </a:lnTo>
                  <a:lnTo>
                    <a:pt x="9" y="73"/>
                  </a:lnTo>
                  <a:lnTo>
                    <a:pt x="8" y="75"/>
                  </a:lnTo>
                  <a:lnTo>
                    <a:pt x="4" y="76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107"/>
                  </a:lnTo>
                  <a:lnTo>
                    <a:pt x="4" y="111"/>
                  </a:lnTo>
                  <a:lnTo>
                    <a:pt x="5" y="110"/>
                  </a:lnTo>
                  <a:lnTo>
                    <a:pt x="8" y="111"/>
                  </a:lnTo>
                  <a:lnTo>
                    <a:pt x="8" y="113"/>
                  </a:lnTo>
                  <a:lnTo>
                    <a:pt x="6" y="113"/>
                  </a:lnTo>
                  <a:lnTo>
                    <a:pt x="5" y="114"/>
                  </a:lnTo>
                  <a:lnTo>
                    <a:pt x="19" y="134"/>
                  </a:lnTo>
                  <a:lnTo>
                    <a:pt x="27" y="127"/>
                  </a:lnTo>
                  <a:lnTo>
                    <a:pt x="35" y="123"/>
                  </a:lnTo>
                  <a:lnTo>
                    <a:pt x="36" y="121"/>
                  </a:lnTo>
                  <a:lnTo>
                    <a:pt x="42" y="130"/>
                  </a:lnTo>
                  <a:lnTo>
                    <a:pt x="41" y="130"/>
                  </a:lnTo>
                  <a:lnTo>
                    <a:pt x="32" y="134"/>
                  </a:lnTo>
                  <a:lnTo>
                    <a:pt x="33" y="135"/>
                  </a:lnTo>
                  <a:lnTo>
                    <a:pt x="35" y="134"/>
                  </a:lnTo>
                  <a:lnTo>
                    <a:pt x="36" y="136"/>
                  </a:lnTo>
                  <a:lnTo>
                    <a:pt x="37" y="139"/>
                  </a:lnTo>
                  <a:lnTo>
                    <a:pt x="38" y="140"/>
                  </a:lnTo>
                  <a:lnTo>
                    <a:pt x="41" y="143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7" y="152"/>
                  </a:lnTo>
                  <a:lnTo>
                    <a:pt x="47" y="153"/>
                  </a:lnTo>
                  <a:lnTo>
                    <a:pt x="58" y="171"/>
                  </a:lnTo>
                  <a:lnTo>
                    <a:pt x="59" y="169"/>
                  </a:lnTo>
                  <a:lnTo>
                    <a:pt x="62" y="171"/>
                  </a:lnTo>
                  <a:lnTo>
                    <a:pt x="59" y="172"/>
                  </a:lnTo>
                  <a:lnTo>
                    <a:pt x="60" y="174"/>
                  </a:lnTo>
                  <a:lnTo>
                    <a:pt x="63" y="178"/>
                  </a:lnTo>
                  <a:lnTo>
                    <a:pt x="65" y="182"/>
                  </a:lnTo>
                  <a:lnTo>
                    <a:pt x="72" y="190"/>
                  </a:lnTo>
                  <a:lnTo>
                    <a:pt x="73" y="193"/>
                  </a:lnTo>
                  <a:lnTo>
                    <a:pt x="74" y="193"/>
                  </a:lnTo>
                  <a:lnTo>
                    <a:pt x="75" y="195"/>
                  </a:lnTo>
                  <a:lnTo>
                    <a:pt x="78" y="200"/>
                  </a:lnTo>
                  <a:lnTo>
                    <a:pt x="79" y="201"/>
                  </a:lnTo>
                  <a:lnTo>
                    <a:pt x="79" y="204"/>
                  </a:lnTo>
                  <a:lnTo>
                    <a:pt x="80" y="205"/>
                  </a:lnTo>
                  <a:lnTo>
                    <a:pt x="81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5" y="211"/>
                  </a:lnTo>
                  <a:lnTo>
                    <a:pt x="85" y="212"/>
                  </a:lnTo>
                  <a:lnTo>
                    <a:pt x="88" y="215"/>
                  </a:lnTo>
                  <a:lnTo>
                    <a:pt x="88" y="216"/>
                  </a:lnTo>
                  <a:lnTo>
                    <a:pt x="94" y="223"/>
                  </a:lnTo>
                  <a:lnTo>
                    <a:pt x="97" y="228"/>
                  </a:lnTo>
                  <a:lnTo>
                    <a:pt x="97" y="230"/>
                  </a:lnTo>
                  <a:lnTo>
                    <a:pt x="102" y="236"/>
                  </a:lnTo>
                  <a:lnTo>
                    <a:pt x="105" y="239"/>
                  </a:lnTo>
                  <a:lnTo>
                    <a:pt x="105" y="241"/>
                  </a:lnTo>
                  <a:lnTo>
                    <a:pt x="107" y="243"/>
                  </a:lnTo>
                  <a:lnTo>
                    <a:pt x="108" y="244"/>
                  </a:lnTo>
                  <a:lnTo>
                    <a:pt x="108" y="247"/>
                  </a:lnTo>
                  <a:lnTo>
                    <a:pt x="108" y="248"/>
                  </a:lnTo>
                  <a:lnTo>
                    <a:pt x="112" y="252"/>
                  </a:lnTo>
                  <a:lnTo>
                    <a:pt x="117" y="258"/>
                  </a:lnTo>
                  <a:lnTo>
                    <a:pt x="117" y="259"/>
                  </a:lnTo>
                  <a:lnTo>
                    <a:pt x="118" y="260"/>
                  </a:lnTo>
                  <a:lnTo>
                    <a:pt x="118" y="262"/>
                  </a:lnTo>
                  <a:lnTo>
                    <a:pt x="119" y="260"/>
                  </a:lnTo>
                  <a:lnTo>
                    <a:pt x="121" y="259"/>
                  </a:lnTo>
                  <a:lnTo>
                    <a:pt x="122" y="259"/>
                  </a:lnTo>
                  <a:lnTo>
                    <a:pt x="122" y="258"/>
                  </a:lnTo>
                  <a:lnTo>
                    <a:pt x="122" y="257"/>
                  </a:lnTo>
                  <a:lnTo>
                    <a:pt x="124" y="253"/>
                  </a:lnTo>
                  <a:lnTo>
                    <a:pt x="127" y="249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Freeform 128">
              <a:extLst>
                <a:ext uri="{FF2B5EF4-FFF2-40B4-BE49-F238E27FC236}">
                  <a16:creationId xmlns:a16="http://schemas.microsoft.com/office/drawing/2014/main" id="{D1FDD074-ABF5-E4BA-9EF8-119E7F5C0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405" y="3078149"/>
              <a:ext cx="139701" cy="234949"/>
            </a:xfrm>
            <a:custGeom>
              <a:avLst/>
              <a:gdLst>
                <a:gd name="T0" fmla="*/ 82 w 88"/>
                <a:gd name="T1" fmla="*/ 1 h 148"/>
                <a:gd name="T2" fmla="*/ 82 w 88"/>
                <a:gd name="T3" fmla="*/ 3 h 148"/>
                <a:gd name="T4" fmla="*/ 81 w 88"/>
                <a:gd name="T5" fmla="*/ 7 h 148"/>
                <a:gd name="T6" fmla="*/ 79 w 88"/>
                <a:gd name="T7" fmla="*/ 8 h 148"/>
                <a:gd name="T8" fmla="*/ 74 w 88"/>
                <a:gd name="T9" fmla="*/ 7 h 148"/>
                <a:gd name="T10" fmla="*/ 70 w 88"/>
                <a:gd name="T11" fmla="*/ 2 h 148"/>
                <a:gd name="T12" fmla="*/ 65 w 88"/>
                <a:gd name="T13" fmla="*/ 2 h 148"/>
                <a:gd name="T14" fmla="*/ 63 w 88"/>
                <a:gd name="T15" fmla="*/ 3 h 148"/>
                <a:gd name="T16" fmla="*/ 59 w 88"/>
                <a:gd name="T17" fmla="*/ 3 h 148"/>
                <a:gd name="T18" fmla="*/ 49 w 88"/>
                <a:gd name="T19" fmla="*/ 4 h 148"/>
                <a:gd name="T20" fmla="*/ 27 w 88"/>
                <a:gd name="T21" fmla="*/ 7 h 148"/>
                <a:gd name="T22" fmla="*/ 20 w 88"/>
                <a:gd name="T23" fmla="*/ 8 h 148"/>
                <a:gd name="T24" fmla="*/ 0 w 88"/>
                <a:gd name="T25" fmla="*/ 11 h 148"/>
                <a:gd name="T26" fmla="*/ 6 w 88"/>
                <a:gd name="T27" fmla="*/ 56 h 148"/>
                <a:gd name="T28" fmla="*/ 10 w 88"/>
                <a:gd name="T29" fmla="*/ 93 h 148"/>
                <a:gd name="T30" fmla="*/ 26 w 88"/>
                <a:gd name="T31" fmla="*/ 88 h 148"/>
                <a:gd name="T32" fmla="*/ 43 w 88"/>
                <a:gd name="T33" fmla="*/ 94 h 148"/>
                <a:gd name="T34" fmla="*/ 39 w 88"/>
                <a:gd name="T35" fmla="*/ 116 h 148"/>
                <a:gd name="T36" fmla="*/ 42 w 88"/>
                <a:gd name="T37" fmla="*/ 121 h 148"/>
                <a:gd name="T38" fmla="*/ 45 w 88"/>
                <a:gd name="T39" fmla="*/ 127 h 148"/>
                <a:gd name="T40" fmla="*/ 60 w 88"/>
                <a:gd name="T41" fmla="*/ 147 h 148"/>
                <a:gd name="T42" fmla="*/ 60 w 88"/>
                <a:gd name="T43" fmla="*/ 148 h 148"/>
                <a:gd name="T44" fmla="*/ 79 w 88"/>
                <a:gd name="T45" fmla="*/ 135 h 148"/>
                <a:gd name="T46" fmla="*/ 81 w 88"/>
                <a:gd name="T47" fmla="*/ 116 h 148"/>
                <a:gd name="T48" fmla="*/ 83 w 88"/>
                <a:gd name="T49" fmla="*/ 79 h 148"/>
                <a:gd name="T50" fmla="*/ 83 w 88"/>
                <a:gd name="T51" fmla="*/ 73 h 148"/>
                <a:gd name="T52" fmla="*/ 83 w 88"/>
                <a:gd name="T53" fmla="*/ 68 h 148"/>
                <a:gd name="T54" fmla="*/ 85 w 88"/>
                <a:gd name="T55" fmla="*/ 62 h 148"/>
                <a:gd name="T56" fmla="*/ 85 w 88"/>
                <a:gd name="T57" fmla="*/ 55 h 148"/>
                <a:gd name="T58" fmla="*/ 85 w 88"/>
                <a:gd name="T59" fmla="*/ 52 h 148"/>
                <a:gd name="T60" fmla="*/ 86 w 88"/>
                <a:gd name="T61" fmla="*/ 45 h 148"/>
                <a:gd name="T62" fmla="*/ 86 w 88"/>
                <a:gd name="T63" fmla="*/ 40 h 148"/>
                <a:gd name="T64" fmla="*/ 87 w 88"/>
                <a:gd name="T65" fmla="*/ 34 h 148"/>
                <a:gd name="T66" fmla="*/ 87 w 88"/>
                <a:gd name="T67" fmla="*/ 29 h 148"/>
                <a:gd name="T68" fmla="*/ 87 w 88"/>
                <a:gd name="T69" fmla="*/ 23 h 148"/>
                <a:gd name="T70" fmla="*/ 87 w 88"/>
                <a:gd name="T71" fmla="*/ 17 h 148"/>
                <a:gd name="T72" fmla="*/ 88 w 88"/>
                <a:gd name="T73" fmla="*/ 13 h 148"/>
                <a:gd name="T74" fmla="*/ 88 w 88"/>
                <a:gd name="T75" fmla="*/ 7 h 148"/>
                <a:gd name="T76" fmla="*/ 88 w 88"/>
                <a:gd name="T77" fmla="*/ 0 h 148"/>
                <a:gd name="T78" fmla="*/ 86 w 88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8">
                  <a:moveTo>
                    <a:pt x="86" y="0"/>
                  </a:moveTo>
                  <a:lnTo>
                    <a:pt x="82" y="1"/>
                  </a:lnTo>
                  <a:lnTo>
                    <a:pt x="82" y="2"/>
                  </a:lnTo>
                  <a:lnTo>
                    <a:pt x="82" y="3"/>
                  </a:lnTo>
                  <a:lnTo>
                    <a:pt x="82" y="6"/>
                  </a:lnTo>
                  <a:lnTo>
                    <a:pt x="81" y="7"/>
                  </a:lnTo>
                  <a:lnTo>
                    <a:pt x="80" y="7"/>
                  </a:lnTo>
                  <a:lnTo>
                    <a:pt x="79" y="8"/>
                  </a:lnTo>
                  <a:lnTo>
                    <a:pt x="77" y="7"/>
                  </a:lnTo>
                  <a:lnTo>
                    <a:pt x="74" y="7"/>
                  </a:lnTo>
                  <a:lnTo>
                    <a:pt x="70" y="8"/>
                  </a:lnTo>
                  <a:lnTo>
                    <a:pt x="70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0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5" y="54"/>
                  </a:lnTo>
                  <a:lnTo>
                    <a:pt x="6" y="56"/>
                  </a:lnTo>
                  <a:lnTo>
                    <a:pt x="8" y="81"/>
                  </a:lnTo>
                  <a:lnTo>
                    <a:pt x="10" y="93"/>
                  </a:lnTo>
                  <a:lnTo>
                    <a:pt x="22" y="92"/>
                  </a:lnTo>
                  <a:lnTo>
                    <a:pt x="26" y="88"/>
                  </a:lnTo>
                  <a:lnTo>
                    <a:pt x="37" y="82"/>
                  </a:lnTo>
                  <a:lnTo>
                    <a:pt x="43" y="94"/>
                  </a:lnTo>
                  <a:lnTo>
                    <a:pt x="29" y="103"/>
                  </a:lnTo>
                  <a:lnTo>
                    <a:pt x="39" y="116"/>
                  </a:lnTo>
                  <a:lnTo>
                    <a:pt x="42" y="120"/>
                  </a:lnTo>
                  <a:lnTo>
                    <a:pt x="42" y="121"/>
                  </a:lnTo>
                  <a:lnTo>
                    <a:pt x="42" y="123"/>
                  </a:lnTo>
                  <a:lnTo>
                    <a:pt x="45" y="127"/>
                  </a:lnTo>
                  <a:lnTo>
                    <a:pt x="51" y="135"/>
                  </a:lnTo>
                  <a:lnTo>
                    <a:pt x="60" y="147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3" y="147"/>
                  </a:lnTo>
                  <a:lnTo>
                    <a:pt x="79" y="135"/>
                  </a:lnTo>
                  <a:lnTo>
                    <a:pt x="80" y="135"/>
                  </a:lnTo>
                  <a:lnTo>
                    <a:pt x="81" y="116"/>
                  </a:lnTo>
                  <a:lnTo>
                    <a:pt x="83" y="81"/>
                  </a:lnTo>
                  <a:lnTo>
                    <a:pt x="83" y="79"/>
                  </a:lnTo>
                  <a:lnTo>
                    <a:pt x="83" y="76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8"/>
                  </a:lnTo>
                  <a:lnTo>
                    <a:pt x="85" y="65"/>
                  </a:lnTo>
                  <a:lnTo>
                    <a:pt x="85" y="62"/>
                  </a:lnTo>
                  <a:lnTo>
                    <a:pt x="85" y="59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6" y="49"/>
                  </a:lnTo>
                  <a:lnTo>
                    <a:pt x="86" y="45"/>
                  </a:lnTo>
                  <a:lnTo>
                    <a:pt x="86" y="43"/>
                  </a:lnTo>
                  <a:lnTo>
                    <a:pt x="86" y="40"/>
                  </a:lnTo>
                  <a:lnTo>
                    <a:pt x="86" y="38"/>
                  </a:lnTo>
                  <a:lnTo>
                    <a:pt x="87" y="34"/>
                  </a:lnTo>
                  <a:lnTo>
                    <a:pt x="87" y="32"/>
                  </a:lnTo>
                  <a:lnTo>
                    <a:pt x="87" y="29"/>
                  </a:lnTo>
                  <a:lnTo>
                    <a:pt x="87" y="25"/>
                  </a:lnTo>
                  <a:lnTo>
                    <a:pt x="87" y="23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8" y="11"/>
                  </a:lnTo>
                  <a:lnTo>
                    <a:pt x="88" y="7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52">
              <a:extLst>
                <a:ext uri="{FF2B5EF4-FFF2-40B4-BE49-F238E27FC236}">
                  <a16:creationId xmlns:a16="http://schemas.microsoft.com/office/drawing/2014/main" id="{3215E189-BE0E-D5BC-69AB-FD5115C55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018" y="2951149"/>
              <a:ext cx="120651" cy="101600"/>
            </a:xfrm>
            <a:custGeom>
              <a:avLst/>
              <a:gdLst>
                <a:gd name="T0" fmla="*/ 6 w 76"/>
                <a:gd name="T1" fmla="*/ 18 h 64"/>
                <a:gd name="T2" fmla="*/ 0 w 76"/>
                <a:gd name="T3" fmla="*/ 27 h 64"/>
                <a:gd name="T4" fmla="*/ 0 w 76"/>
                <a:gd name="T5" fmla="*/ 34 h 64"/>
                <a:gd name="T6" fmla="*/ 3 w 76"/>
                <a:gd name="T7" fmla="*/ 59 h 64"/>
                <a:gd name="T8" fmla="*/ 3 w 76"/>
                <a:gd name="T9" fmla="*/ 60 h 64"/>
                <a:gd name="T10" fmla="*/ 3 w 76"/>
                <a:gd name="T11" fmla="*/ 64 h 64"/>
                <a:gd name="T12" fmla="*/ 18 w 76"/>
                <a:gd name="T13" fmla="*/ 64 h 64"/>
                <a:gd name="T14" fmla="*/ 19 w 76"/>
                <a:gd name="T15" fmla="*/ 64 h 64"/>
                <a:gd name="T16" fmla="*/ 28 w 76"/>
                <a:gd name="T17" fmla="*/ 62 h 64"/>
                <a:gd name="T18" fmla="*/ 30 w 76"/>
                <a:gd name="T19" fmla="*/ 62 h 64"/>
                <a:gd name="T20" fmla="*/ 30 w 76"/>
                <a:gd name="T21" fmla="*/ 60 h 64"/>
                <a:gd name="T22" fmla="*/ 30 w 76"/>
                <a:gd name="T23" fmla="*/ 59 h 64"/>
                <a:gd name="T24" fmla="*/ 28 w 76"/>
                <a:gd name="T25" fmla="*/ 38 h 64"/>
                <a:gd name="T26" fmla="*/ 39 w 76"/>
                <a:gd name="T27" fmla="*/ 36 h 64"/>
                <a:gd name="T28" fmla="*/ 41 w 76"/>
                <a:gd name="T29" fmla="*/ 36 h 64"/>
                <a:gd name="T30" fmla="*/ 49 w 76"/>
                <a:gd name="T31" fmla="*/ 35 h 64"/>
                <a:gd name="T32" fmla="*/ 53 w 76"/>
                <a:gd name="T33" fmla="*/ 35 h 64"/>
                <a:gd name="T34" fmla="*/ 59 w 76"/>
                <a:gd name="T35" fmla="*/ 34 h 64"/>
                <a:gd name="T36" fmla="*/ 73 w 76"/>
                <a:gd name="T37" fmla="*/ 34 h 64"/>
                <a:gd name="T38" fmla="*/ 75 w 76"/>
                <a:gd name="T39" fmla="*/ 34 h 64"/>
                <a:gd name="T40" fmla="*/ 76 w 76"/>
                <a:gd name="T41" fmla="*/ 30 h 64"/>
                <a:gd name="T42" fmla="*/ 76 w 76"/>
                <a:gd name="T43" fmla="*/ 29 h 64"/>
                <a:gd name="T44" fmla="*/ 76 w 76"/>
                <a:gd name="T45" fmla="*/ 27 h 64"/>
                <a:gd name="T46" fmla="*/ 76 w 76"/>
                <a:gd name="T47" fmla="*/ 25 h 64"/>
                <a:gd name="T48" fmla="*/ 76 w 76"/>
                <a:gd name="T49" fmla="*/ 24 h 64"/>
                <a:gd name="T50" fmla="*/ 76 w 76"/>
                <a:gd name="T51" fmla="*/ 17 h 64"/>
                <a:gd name="T52" fmla="*/ 62 w 76"/>
                <a:gd name="T53" fmla="*/ 18 h 64"/>
                <a:gd name="T54" fmla="*/ 59 w 76"/>
                <a:gd name="T55" fmla="*/ 18 h 64"/>
                <a:gd name="T56" fmla="*/ 50 w 76"/>
                <a:gd name="T57" fmla="*/ 19 h 64"/>
                <a:gd name="T58" fmla="*/ 49 w 76"/>
                <a:gd name="T59" fmla="*/ 19 h 64"/>
                <a:gd name="T60" fmla="*/ 39 w 76"/>
                <a:gd name="T61" fmla="*/ 20 h 64"/>
                <a:gd name="T62" fmla="*/ 28 w 76"/>
                <a:gd name="T63" fmla="*/ 23 h 64"/>
                <a:gd name="T64" fmla="*/ 27 w 76"/>
                <a:gd name="T65" fmla="*/ 23 h 64"/>
                <a:gd name="T66" fmla="*/ 27 w 76"/>
                <a:gd name="T67" fmla="*/ 22 h 64"/>
                <a:gd name="T68" fmla="*/ 27 w 76"/>
                <a:gd name="T69" fmla="*/ 19 h 64"/>
                <a:gd name="T70" fmla="*/ 28 w 76"/>
                <a:gd name="T71" fmla="*/ 18 h 64"/>
                <a:gd name="T72" fmla="*/ 29 w 76"/>
                <a:gd name="T73" fmla="*/ 14 h 64"/>
                <a:gd name="T74" fmla="*/ 32 w 76"/>
                <a:gd name="T75" fmla="*/ 8 h 64"/>
                <a:gd name="T76" fmla="*/ 32 w 76"/>
                <a:gd name="T77" fmla="*/ 6 h 64"/>
                <a:gd name="T78" fmla="*/ 35 w 76"/>
                <a:gd name="T79" fmla="*/ 0 h 64"/>
                <a:gd name="T80" fmla="*/ 28 w 76"/>
                <a:gd name="T81" fmla="*/ 1 h 64"/>
                <a:gd name="T82" fmla="*/ 25 w 76"/>
                <a:gd name="T83" fmla="*/ 1 h 64"/>
                <a:gd name="T84" fmla="*/ 23 w 76"/>
                <a:gd name="T85" fmla="*/ 1 h 64"/>
                <a:gd name="T86" fmla="*/ 19 w 76"/>
                <a:gd name="T87" fmla="*/ 2 h 64"/>
                <a:gd name="T88" fmla="*/ 14 w 76"/>
                <a:gd name="T89" fmla="*/ 2 h 64"/>
                <a:gd name="T90" fmla="*/ 16 w 76"/>
                <a:gd name="T91" fmla="*/ 6 h 64"/>
                <a:gd name="T92" fmla="*/ 11 w 76"/>
                <a:gd name="T93" fmla="*/ 12 h 64"/>
                <a:gd name="T94" fmla="*/ 6 w 76"/>
                <a:gd name="T95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64">
                  <a:moveTo>
                    <a:pt x="6" y="18"/>
                  </a:moveTo>
                  <a:lnTo>
                    <a:pt x="0" y="27"/>
                  </a:lnTo>
                  <a:lnTo>
                    <a:pt x="0" y="34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4"/>
                  </a:lnTo>
                  <a:lnTo>
                    <a:pt x="18" y="64"/>
                  </a:lnTo>
                  <a:lnTo>
                    <a:pt x="19" y="64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30" y="59"/>
                  </a:lnTo>
                  <a:lnTo>
                    <a:pt x="28" y="38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9" y="35"/>
                  </a:lnTo>
                  <a:lnTo>
                    <a:pt x="53" y="35"/>
                  </a:lnTo>
                  <a:lnTo>
                    <a:pt x="59" y="34"/>
                  </a:lnTo>
                  <a:lnTo>
                    <a:pt x="73" y="34"/>
                  </a:lnTo>
                  <a:lnTo>
                    <a:pt x="75" y="34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6" y="24"/>
                  </a:lnTo>
                  <a:lnTo>
                    <a:pt x="76" y="17"/>
                  </a:lnTo>
                  <a:lnTo>
                    <a:pt x="62" y="18"/>
                  </a:lnTo>
                  <a:lnTo>
                    <a:pt x="59" y="18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39" y="20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9" y="14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1" y="12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62">
              <a:extLst>
                <a:ext uri="{FF2B5EF4-FFF2-40B4-BE49-F238E27FC236}">
                  <a16:creationId xmlns:a16="http://schemas.microsoft.com/office/drawing/2014/main" id="{A34EB9B1-7D2A-EC59-6CB5-288DEE3C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41" y="4141768"/>
              <a:ext cx="260352" cy="274636"/>
            </a:xfrm>
            <a:custGeom>
              <a:avLst/>
              <a:gdLst>
                <a:gd name="T0" fmla="*/ 158 w 164"/>
                <a:gd name="T1" fmla="*/ 12 h 173"/>
                <a:gd name="T2" fmla="*/ 146 w 164"/>
                <a:gd name="T3" fmla="*/ 0 h 173"/>
                <a:gd name="T4" fmla="*/ 125 w 164"/>
                <a:gd name="T5" fmla="*/ 12 h 173"/>
                <a:gd name="T6" fmla="*/ 120 w 164"/>
                <a:gd name="T7" fmla="*/ 17 h 173"/>
                <a:gd name="T8" fmla="*/ 106 w 164"/>
                <a:gd name="T9" fmla="*/ 32 h 173"/>
                <a:gd name="T10" fmla="*/ 62 w 164"/>
                <a:gd name="T11" fmla="*/ 80 h 173"/>
                <a:gd name="T12" fmla="*/ 55 w 164"/>
                <a:gd name="T13" fmla="*/ 88 h 173"/>
                <a:gd name="T14" fmla="*/ 46 w 164"/>
                <a:gd name="T15" fmla="*/ 97 h 173"/>
                <a:gd name="T16" fmla="*/ 48 w 164"/>
                <a:gd name="T17" fmla="*/ 98 h 173"/>
                <a:gd name="T18" fmla="*/ 47 w 164"/>
                <a:gd name="T19" fmla="*/ 100 h 173"/>
                <a:gd name="T20" fmla="*/ 42 w 164"/>
                <a:gd name="T21" fmla="*/ 97 h 173"/>
                <a:gd name="T22" fmla="*/ 42 w 164"/>
                <a:gd name="T23" fmla="*/ 96 h 173"/>
                <a:gd name="T24" fmla="*/ 40 w 164"/>
                <a:gd name="T25" fmla="*/ 97 h 173"/>
                <a:gd name="T26" fmla="*/ 30 w 164"/>
                <a:gd name="T27" fmla="*/ 103 h 173"/>
                <a:gd name="T28" fmla="*/ 29 w 164"/>
                <a:gd name="T29" fmla="*/ 104 h 173"/>
                <a:gd name="T30" fmla="*/ 29 w 164"/>
                <a:gd name="T31" fmla="*/ 106 h 173"/>
                <a:gd name="T32" fmla="*/ 29 w 164"/>
                <a:gd name="T33" fmla="*/ 108 h 173"/>
                <a:gd name="T34" fmla="*/ 5 w 164"/>
                <a:gd name="T35" fmla="*/ 134 h 173"/>
                <a:gd name="T36" fmla="*/ 7 w 164"/>
                <a:gd name="T37" fmla="*/ 134 h 173"/>
                <a:gd name="T38" fmla="*/ 7 w 164"/>
                <a:gd name="T39" fmla="*/ 138 h 173"/>
                <a:gd name="T40" fmla="*/ 4 w 164"/>
                <a:gd name="T41" fmla="*/ 139 h 173"/>
                <a:gd name="T42" fmla="*/ 10 w 164"/>
                <a:gd name="T43" fmla="*/ 143 h 173"/>
                <a:gd name="T44" fmla="*/ 14 w 164"/>
                <a:gd name="T45" fmla="*/ 146 h 173"/>
                <a:gd name="T46" fmla="*/ 2 w 164"/>
                <a:gd name="T47" fmla="*/ 159 h 173"/>
                <a:gd name="T48" fmla="*/ 0 w 164"/>
                <a:gd name="T49" fmla="*/ 160 h 173"/>
                <a:gd name="T50" fmla="*/ 2 w 164"/>
                <a:gd name="T51" fmla="*/ 161 h 173"/>
                <a:gd name="T52" fmla="*/ 18 w 164"/>
                <a:gd name="T53" fmla="*/ 173 h 173"/>
                <a:gd name="T54" fmla="*/ 46 w 164"/>
                <a:gd name="T55" fmla="*/ 143 h 173"/>
                <a:gd name="T56" fmla="*/ 55 w 164"/>
                <a:gd name="T57" fmla="*/ 135 h 173"/>
                <a:gd name="T58" fmla="*/ 69 w 164"/>
                <a:gd name="T59" fmla="*/ 118 h 173"/>
                <a:gd name="T60" fmla="*/ 71 w 164"/>
                <a:gd name="T61" fmla="*/ 119 h 173"/>
                <a:gd name="T62" fmla="*/ 106 w 164"/>
                <a:gd name="T63" fmla="*/ 80 h 173"/>
                <a:gd name="T64" fmla="*/ 158 w 164"/>
                <a:gd name="T65" fmla="*/ 25 h 173"/>
                <a:gd name="T66" fmla="*/ 164 w 164"/>
                <a:gd name="T67" fmla="*/ 18 h 173"/>
                <a:gd name="T68" fmla="*/ 163 w 164"/>
                <a:gd name="T69" fmla="*/ 17 h 173"/>
                <a:gd name="T70" fmla="*/ 158 w 164"/>
                <a:gd name="T71" fmla="*/ 1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73">
                  <a:moveTo>
                    <a:pt x="158" y="12"/>
                  </a:moveTo>
                  <a:lnTo>
                    <a:pt x="146" y="0"/>
                  </a:lnTo>
                  <a:lnTo>
                    <a:pt x="125" y="12"/>
                  </a:lnTo>
                  <a:lnTo>
                    <a:pt x="120" y="17"/>
                  </a:lnTo>
                  <a:lnTo>
                    <a:pt x="106" y="32"/>
                  </a:lnTo>
                  <a:lnTo>
                    <a:pt x="62" y="80"/>
                  </a:lnTo>
                  <a:lnTo>
                    <a:pt x="55" y="88"/>
                  </a:lnTo>
                  <a:lnTo>
                    <a:pt x="46" y="97"/>
                  </a:lnTo>
                  <a:lnTo>
                    <a:pt x="48" y="98"/>
                  </a:lnTo>
                  <a:lnTo>
                    <a:pt x="47" y="100"/>
                  </a:lnTo>
                  <a:lnTo>
                    <a:pt x="42" y="97"/>
                  </a:lnTo>
                  <a:lnTo>
                    <a:pt x="42" y="96"/>
                  </a:lnTo>
                  <a:lnTo>
                    <a:pt x="40" y="97"/>
                  </a:lnTo>
                  <a:lnTo>
                    <a:pt x="30" y="103"/>
                  </a:lnTo>
                  <a:lnTo>
                    <a:pt x="29" y="104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5" y="134"/>
                  </a:lnTo>
                  <a:lnTo>
                    <a:pt x="7" y="134"/>
                  </a:lnTo>
                  <a:lnTo>
                    <a:pt x="7" y="138"/>
                  </a:lnTo>
                  <a:lnTo>
                    <a:pt x="4" y="139"/>
                  </a:lnTo>
                  <a:lnTo>
                    <a:pt x="10" y="143"/>
                  </a:lnTo>
                  <a:lnTo>
                    <a:pt x="14" y="146"/>
                  </a:lnTo>
                  <a:lnTo>
                    <a:pt x="2" y="159"/>
                  </a:lnTo>
                  <a:lnTo>
                    <a:pt x="0" y="160"/>
                  </a:lnTo>
                  <a:lnTo>
                    <a:pt x="2" y="161"/>
                  </a:lnTo>
                  <a:lnTo>
                    <a:pt x="18" y="173"/>
                  </a:lnTo>
                  <a:lnTo>
                    <a:pt x="46" y="143"/>
                  </a:lnTo>
                  <a:lnTo>
                    <a:pt x="55" y="135"/>
                  </a:lnTo>
                  <a:lnTo>
                    <a:pt x="69" y="118"/>
                  </a:lnTo>
                  <a:lnTo>
                    <a:pt x="71" y="119"/>
                  </a:lnTo>
                  <a:lnTo>
                    <a:pt x="106" y="80"/>
                  </a:lnTo>
                  <a:lnTo>
                    <a:pt x="158" y="25"/>
                  </a:lnTo>
                  <a:lnTo>
                    <a:pt x="164" y="18"/>
                  </a:lnTo>
                  <a:lnTo>
                    <a:pt x="163" y="17"/>
                  </a:lnTo>
                  <a:lnTo>
                    <a:pt x="158" y="12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166">
              <a:extLst>
                <a:ext uri="{FF2B5EF4-FFF2-40B4-BE49-F238E27FC236}">
                  <a16:creationId xmlns:a16="http://schemas.microsoft.com/office/drawing/2014/main" id="{38C6E865-0B08-286D-C827-25C9EC2FC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38" y="3765533"/>
              <a:ext cx="163514" cy="123824"/>
            </a:xfrm>
            <a:custGeom>
              <a:avLst/>
              <a:gdLst>
                <a:gd name="T0" fmla="*/ 103 w 103"/>
                <a:gd name="T1" fmla="*/ 6 h 78"/>
                <a:gd name="T2" fmla="*/ 103 w 103"/>
                <a:gd name="T3" fmla="*/ 3 h 78"/>
                <a:gd name="T4" fmla="*/ 97 w 103"/>
                <a:gd name="T5" fmla="*/ 1 h 78"/>
                <a:gd name="T6" fmla="*/ 87 w 103"/>
                <a:gd name="T7" fmla="*/ 1 h 78"/>
                <a:gd name="T8" fmla="*/ 59 w 103"/>
                <a:gd name="T9" fmla="*/ 1 h 78"/>
                <a:gd name="T10" fmla="*/ 58 w 103"/>
                <a:gd name="T11" fmla="*/ 0 h 78"/>
                <a:gd name="T12" fmla="*/ 52 w 103"/>
                <a:gd name="T13" fmla="*/ 1 h 78"/>
                <a:gd name="T14" fmla="*/ 50 w 103"/>
                <a:gd name="T15" fmla="*/ 0 h 78"/>
                <a:gd name="T16" fmla="*/ 47 w 103"/>
                <a:gd name="T17" fmla="*/ 1 h 78"/>
                <a:gd name="T18" fmla="*/ 43 w 103"/>
                <a:gd name="T19" fmla="*/ 3 h 78"/>
                <a:gd name="T20" fmla="*/ 42 w 103"/>
                <a:gd name="T21" fmla="*/ 4 h 78"/>
                <a:gd name="T22" fmla="*/ 41 w 103"/>
                <a:gd name="T23" fmla="*/ 2 h 78"/>
                <a:gd name="T24" fmla="*/ 39 w 103"/>
                <a:gd name="T25" fmla="*/ 3 h 78"/>
                <a:gd name="T26" fmla="*/ 38 w 103"/>
                <a:gd name="T27" fmla="*/ 4 h 78"/>
                <a:gd name="T28" fmla="*/ 28 w 103"/>
                <a:gd name="T29" fmla="*/ 4 h 78"/>
                <a:gd name="T30" fmla="*/ 27 w 103"/>
                <a:gd name="T31" fmla="*/ 1 h 78"/>
                <a:gd name="T32" fmla="*/ 27 w 103"/>
                <a:gd name="T33" fmla="*/ 3 h 78"/>
                <a:gd name="T34" fmla="*/ 11 w 103"/>
                <a:gd name="T35" fmla="*/ 4 h 78"/>
                <a:gd name="T36" fmla="*/ 7 w 103"/>
                <a:gd name="T37" fmla="*/ 4 h 78"/>
                <a:gd name="T38" fmla="*/ 2 w 103"/>
                <a:gd name="T39" fmla="*/ 4 h 78"/>
                <a:gd name="T40" fmla="*/ 1 w 103"/>
                <a:gd name="T41" fmla="*/ 19 h 78"/>
                <a:gd name="T42" fmla="*/ 0 w 103"/>
                <a:gd name="T43" fmla="*/ 23 h 78"/>
                <a:gd name="T44" fmla="*/ 2 w 103"/>
                <a:gd name="T45" fmla="*/ 34 h 78"/>
                <a:gd name="T46" fmla="*/ 4 w 103"/>
                <a:gd name="T47" fmla="*/ 38 h 78"/>
                <a:gd name="T48" fmla="*/ 5 w 103"/>
                <a:gd name="T49" fmla="*/ 41 h 78"/>
                <a:gd name="T50" fmla="*/ 6 w 103"/>
                <a:gd name="T51" fmla="*/ 45 h 78"/>
                <a:gd name="T52" fmla="*/ 7 w 103"/>
                <a:gd name="T53" fmla="*/ 49 h 78"/>
                <a:gd name="T54" fmla="*/ 10 w 103"/>
                <a:gd name="T55" fmla="*/ 51 h 78"/>
                <a:gd name="T56" fmla="*/ 13 w 103"/>
                <a:gd name="T57" fmla="*/ 52 h 78"/>
                <a:gd name="T58" fmla="*/ 17 w 103"/>
                <a:gd name="T59" fmla="*/ 55 h 78"/>
                <a:gd name="T60" fmla="*/ 20 w 103"/>
                <a:gd name="T61" fmla="*/ 57 h 78"/>
                <a:gd name="T62" fmla="*/ 25 w 103"/>
                <a:gd name="T63" fmla="*/ 60 h 78"/>
                <a:gd name="T64" fmla="*/ 32 w 103"/>
                <a:gd name="T65" fmla="*/ 65 h 78"/>
                <a:gd name="T66" fmla="*/ 42 w 103"/>
                <a:gd name="T67" fmla="*/ 71 h 78"/>
                <a:gd name="T68" fmla="*/ 54 w 103"/>
                <a:gd name="T69" fmla="*/ 75 h 78"/>
                <a:gd name="T70" fmla="*/ 55 w 103"/>
                <a:gd name="T71" fmla="*/ 72 h 78"/>
                <a:gd name="T72" fmla="*/ 57 w 103"/>
                <a:gd name="T73" fmla="*/ 70 h 78"/>
                <a:gd name="T74" fmla="*/ 59 w 103"/>
                <a:gd name="T75" fmla="*/ 68 h 78"/>
                <a:gd name="T76" fmla="*/ 65 w 103"/>
                <a:gd name="T77" fmla="*/ 59 h 78"/>
                <a:gd name="T78" fmla="*/ 71 w 103"/>
                <a:gd name="T79" fmla="*/ 50 h 78"/>
                <a:gd name="T80" fmla="*/ 76 w 103"/>
                <a:gd name="T81" fmla="*/ 43 h 78"/>
                <a:gd name="T82" fmla="*/ 79 w 103"/>
                <a:gd name="T83" fmla="*/ 40 h 78"/>
                <a:gd name="T84" fmla="*/ 81 w 103"/>
                <a:gd name="T85" fmla="*/ 36 h 78"/>
                <a:gd name="T86" fmla="*/ 84 w 103"/>
                <a:gd name="T87" fmla="*/ 34 h 78"/>
                <a:gd name="T88" fmla="*/ 95 w 103"/>
                <a:gd name="T89" fmla="*/ 18 h 78"/>
                <a:gd name="T90" fmla="*/ 102 w 103"/>
                <a:gd name="T91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78">
                  <a:moveTo>
                    <a:pt x="102" y="8"/>
                  </a:moveTo>
                  <a:lnTo>
                    <a:pt x="103" y="6"/>
                  </a:lnTo>
                  <a:lnTo>
                    <a:pt x="103" y="4"/>
                  </a:lnTo>
                  <a:lnTo>
                    <a:pt x="103" y="3"/>
                  </a:lnTo>
                  <a:lnTo>
                    <a:pt x="102" y="1"/>
                  </a:lnTo>
                  <a:lnTo>
                    <a:pt x="97" y="1"/>
                  </a:lnTo>
                  <a:lnTo>
                    <a:pt x="90" y="1"/>
                  </a:lnTo>
                  <a:lnTo>
                    <a:pt x="87" y="1"/>
                  </a:lnTo>
                  <a:lnTo>
                    <a:pt x="61" y="1"/>
                  </a:lnTo>
                  <a:lnTo>
                    <a:pt x="59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28" y="4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5" y="54"/>
                  </a:lnTo>
                  <a:lnTo>
                    <a:pt x="17" y="55"/>
                  </a:lnTo>
                  <a:lnTo>
                    <a:pt x="20" y="56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5" y="60"/>
                  </a:lnTo>
                  <a:lnTo>
                    <a:pt x="29" y="63"/>
                  </a:lnTo>
                  <a:lnTo>
                    <a:pt x="32" y="65"/>
                  </a:lnTo>
                  <a:lnTo>
                    <a:pt x="39" y="70"/>
                  </a:lnTo>
                  <a:lnTo>
                    <a:pt x="42" y="71"/>
                  </a:lnTo>
                  <a:lnTo>
                    <a:pt x="53" y="78"/>
                  </a:lnTo>
                  <a:lnTo>
                    <a:pt x="54" y="75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7" y="71"/>
                  </a:lnTo>
                  <a:lnTo>
                    <a:pt x="57" y="70"/>
                  </a:lnTo>
                  <a:lnTo>
                    <a:pt x="58" y="68"/>
                  </a:lnTo>
                  <a:lnTo>
                    <a:pt x="59" y="68"/>
                  </a:lnTo>
                  <a:lnTo>
                    <a:pt x="61" y="63"/>
                  </a:lnTo>
                  <a:lnTo>
                    <a:pt x="65" y="59"/>
                  </a:lnTo>
                  <a:lnTo>
                    <a:pt x="68" y="55"/>
                  </a:lnTo>
                  <a:lnTo>
                    <a:pt x="71" y="50"/>
                  </a:lnTo>
                  <a:lnTo>
                    <a:pt x="74" y="46"/>
                  </a:lnTo>
                  <a:lnTo>
                    <a:pt x="76" y="43"/>
                  </a:lnTo>
                  <a:lnTo>
                    <a:pt x="77" y="41"/>
                  </a:lnTo>
                  <a:lnTo>
                    <a:pt x="79" y="40"/>
                  </a:lnTo>
                  <a:lnTo>
                    <a:pt x="80" y="39"/>
                  </a:lnTo>
                  <a:lnTo>
                    <a:pt x="81" y="36"/>
                  </a:lnTo>
                  <a:lnTo>
                    <a:pt x="82" y="34"/>
                  </a:lnTo>
                  <a:lnTo>
                    <a:pt x="84" y="34"/>
                  </a:lnTo>
                  <a:lnTo>
                    <a:pt x="93" y="18"/>
                  </a:lnTo>
                  <a:lnTo>
                    <a:pt x="95" y="18"/>
                  </a:lnTo>
                  <a:lnTo>
                    <a:pt x="100" y="11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169">
              <a:extLst>
                <a:ext uri="{FF2B5EF4-FFF2-40B4-BE49-F238E27FC236}">
                  <a16:creationId xmlns:a16="http://schemas.microsoft.com/office/drawing/2014/main" id="{4E9012CC-EDD6-C57E-A509-24A81D2EC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0225" y="3251186"/>
              <a:ext cx="387352" cy="492123"/>
            </a:xfrm>
            <a:custGeom>
              <a:avLst/>
              <a:gdLst>
                <a:gd name="T0" fmla="*/ 243 w 244"/>
                <a:gd name="T1" fmla="*/ 285 h 310"/>
                <a:gd name="T2" fmla="*/ 217 w 244"/>
                <a:gd name="T3" fmla="*/ 261 h 310"/>
                <a:gd name="T4" fmla="*/ 209 w 244"/>
                <a:gd name="T5" fmla="*/ 253 h 310"/>
                <a:gd name="T6" fmla="*/ 194 w 244"/>
                <a:gd name="T7" fmla="*/ 241 h 310"/>
                <a:gd name="T8" fmla="*/ 180 w 244"/>
                <a:gd name="T9" fmla="*/ 246 h 310"/>
                <a:gd name="T10" fmla="*/ 169 w 244"/>
                <a:gd name="T11" fmla="*/ 246 h 310"/>
                <a:gd name="T12" fmla="*/ 155 w 244"/>
                <a:gd name="T13" fmla="*/ 231 h 310"/>
                <a:gd name="T14" fmla="*/ 169 w 244"/>
                <a:gd name="T15" fmla="*/ 198 h 310"/>
                <a:gd name="T16" fmla="*/ 155 w 244"/>
                <a:gd name="T17" fmla="*/ 169 h 310"/>
                <a:gd name="T18" fmla="*/ 129 w 244"/>
                <a:gd name="T19" fmla="*/ 123 h 310"/>
                <a:gd name="T20" fmla="*/ 97 w 244"/>
                <a:gd name="T21" fmla="*/ 71 h 310"/>
                <a:gd name="T22" fmla="*/ 91 w 244"/>
                <a:gd name="T23" fmla="*/ 47 h 310"/>
                <a:gd name="T24" fmla="*/ 76 w 244"/>
                <a:gd name="T25" fmla="*/ 20 h 310"/>
                <a:gd name="T26" fmla="*/ 68 w 244"/>
                <a:gd name="T27" fmla="*/ 7 h 310"/>
                <a:gd name="T28" fmla="*/ 54 w 244"/>
                <a:gd name="T29" fmla="*/ 5 h 310"/>
                <a:gd name="T30" fmla="*/ 48 w 244"/>
                <a:gd name="T31" fmla="*/ 0 h 310"/>
                <a:gd name="T32" fmla="*/ 33 w 244"/>
                <a:gd name="T33" fmla="*/ 0 h 310"/>
                <a:gd name="T34" fmla="*/ 28 w 244"/>
                <a:gd name="T35" fmla="*/ 17 h 310"/>
                <a:gd name="T36" fmla="*/ 25 w 244"/>
                <a:gd name="T37" fmla="*/ 36 h 310"/>
                <a:gd name="T38" fmla="*/ 23 w 244"/>
                <a:gd name="T39" fmla="*/ 75 h 310"/>
                <a:gd name="T40" fmla="*/ 17 w 244"/>
                <a:gd name="T41" fmla="*/ 108 h 310"/>
                <a:gd name="T42" fmla="*/ 3 w 244"/>
                <a:gd name="T43" fmla="*/ 145 h 310"/>
                <a:gd name="T44" fmla="*/ 2 w 244"/>
                <a:gd name="T45" fmla="*/ 172 h 310"/>
                <a:gd name="T46" fmla="*/ 2 w 244"/>
                <a:gd name="T47" fmla="*/ 182 h 310"/>
                <a:gd name="T48" fmla="*/ 1 w 244"/>
                <a:gd name="T49" fmla="*/ 192 h 310"/>
                <a:gd name="T50" fmla="*/ 5 w 244"/>
                <a:gd name="T51" fmla="*/ 194 h 310"/>
                <a:gd name="T52" fmla="*/ 11 w 244"/>
                <a:gd name="T53" fmla="*/ 199 h 310"/>
                <a:gd name="T54" fmla="*/ 11 w 244"/>
                <a:gd name="T55" fmla="*/ 207 h 310"/>
                <a:gd name="T56" fmla="*/ 12 w 244"/>
                <a:gd name="T57" fmla="*/ 214 h 310"/>
                <a:gd name="T58" fmla="*/ 8 w 244"/>
                <a:gd name="T59" fmla="*/ 220 h 310"/>
                <a:gd name="T60" fmla="*/ 12 w 244"/>
                <a:gd name="T61" fmla="*/ 229 h 310"/>
                <a:gd name="T62" fmla="*/ 14 w 244"/>
                <a:gd name="T63" fmla="*/ 237 h 310"/>
                <a:gd name="T64" fmla="*/ 18 w 244"/>
                <a:gd name="T65" fmla="*/ 247 h 310"/>
                <a:gd name="T66" fmla="*/ 21 w 244"/>
                <a:gd name="T67" fmla="*/ 257 h 310"/>
                <a:gd name="T68" fmla="*/ 25 w 244"/>
                <a:gd name="T69" fmla="*/ 268 h 310"/>
                <a:gd name="T70" fmla="*/ 28 w 244"/>
                <a:gd name="T71" fmla="*/ 277 h 310"/>
                <a:gd name="T72" fmla="*/ 32 w 244"/>
                <a:gd name="T73" fmla="*/ 287 h 310"/>
                <a:gd name="T74" fmla="*/ 34 w 244"/>
                <a:gd name="T75" fmla="*/ 295 h 310"/>
                <a:gd name="T76" fmla="*/ 41 w 244"/>
                <a:gd name="T77" fmla="*/ 305 h 310"/>
                <a:gd name="T78" fmla="*/ 48 w 244"/>
                <a:gd name="T79" fmla="*/ 309 h 310"/>
                <a:gd name="T80" fmla="*/ 88 w 244"/>
                <a:gd name="T81" fmla="*/ 309 h 310"/>
                <a:gd name="T82" fmla="*/ 94 w 244"/>
                <a:gd name="T83" fmla="*/ 301 h 310"/>
                <a:gd name="T84" fmla="*/ 103 w 244"/>
                <a:gd name="T85" fmla="*/ 295 h 310"/>
                <a:gd name="T86" fmla="*/ 109 w 244"/>
                <a:gd name="T87" fmla="*/ 288 h 310"/>
                <a:gd name="T88" fmla="*/ 115 w 244"/>
                <a:gd name="T89" fmla="*/ 280 h 310"/>
                <a:gd name="T90" fmla="*/ 121 w 244"/>
                <a:gd name="T91" fmla="*/ 277 h 310"/>
                <a:gd name="T92" fmla="*/ 126 w 244"/>
                <a:gd name="T93" fmla="*/ 283 h 310"/>
                <a:gd name="T94" fmla="*/ 121 w 244"/>
                <a:gd name="T95" fmla="*/ 296 h 310"/>
                <a:gd name="T96" fmla="*/ 114 w 244"/>
                <a:gd name="T97" fmla="*/ 309 h 310"/>
                <a:gd name="T98" fmla="*/ 171 w 244"/>
                <a:gd name="T99" fmla="*/ 310 h 310"/>
                <a:gd name="T100" fmla="*/ 219 w 244"/>
                <a:gd name="T101" fmla="*/ 309 h 310"/>
                <a:gd name="T102" fmla="*/ 227 w 244"/>
                <a:gd name="T103" fmla="*/ 308 h 310"/>
                <a:gd name="T104" fmla="*/ 228 w 244"/>
                <a:gd name="T105" fmla="*/ 301 h 310"/>
                <a:gd name="T106" fmla="*/ 237 w 244"/>
                <a:gd name="T107" fmla="*/ 290 h 310"/>
                <a:gd name="T108" fmla="*/ 132 w 244"/>
                <a:gd name="T109" fmla="*/ 284 h 310"/>
                <a:gd name="T110" fmla="*/ 130 w 244"/>
                <a:gd name="T111" fmla="*/ 256 h 310"/>
                <a:gd name="T112" fmla="*/ 137 w 244"/>
                <a:gd name="T113" fmla="*/ 27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310">
                  <a:moveTo>
                    <a:pt x="242" y="290"/>
                  </a:moveTo>
                  <a:lnTo>
                    <a:pt x="242" y="292"/>
                  </a:lnTo>
                  <a:lnTo>
                    <a:pt x="243" y="290"/>
                  </a:lnTo>
                  <a:lnTo>
                    <a:pt x="243" y="288"/>
                  </a:lnTo>
                  <a:lnTo>
                    <a:pt x="243" y="288"/>
                  </a:lnTo>
                  <a:lnTo>
                    <a:pt x="244" y="288"/>
                  </a:lnTo>
                  <a:lnTo>
                    <a:pt x="244" y="287"/>
                  </a:lnTo>
                  <a:lnTo>
                    <a:pt x="243" y="287"/>
                  </a:lnTo>
                  <a:lnTo>
                    <a:pt x="243" y="285"/>
                  </a:lnTo>
                  <a:lnTo>
                    <a:pt x="242" y="284"/>
                  </a:lnTo>
                  <a:lnTo>
                    <a:pt x="241" y="284"/>
                  </a:lnTo>
                  <a:lnTo>
                    <a:pt x="241" y="283"/>
                  </a:lnTo>
                  <a:lnTo>
                    <a:pt x="237" y="280"/>
                  </a:lnTo>
                  <a:lnTo>
                    <a:pt x="233" y="278"/>
                  </a:lnTo>
                  <a:lnTo>
                    <a:pt x="225" y="268"/>
                  </a:lnTo>
                  <a:lnTo>
                    <a:pt x="220" y="263"/>
                  </a:lnTo>
                  <a:lnTo>
                    <a:pt x="217" y="262"/>
                  </a:lnTo>
                  <a:lnTo>
                    <a:pt x="217" y="261"/>
                  </a:lnTo>
                  <a:lnTo>
                    <a:pt x="216" y="261"/>
                  </a:lnTo>
                  <a:lnTo>
                    <a:pt x="216" y="260"/>
                  </a:lnTo>
                  <a:lnTo>
                    <a:pt x="217" y="258"/>
                  </a:lnTo>
                  <a:lnTo>
                    <a:pt x="215" y="256"/>
                  </a:lnTo>
                  <a:lnTo>
                    <a:pt x="212" y="258"/>
                  </a:lnTo>
                  <a:lnTo>
                    <a:pt x="212" y="258"/>
                  </a:lnTo>
                  <a:lnTo>
                    <a:pt x="210" y="256"/>
                  </a:lnTo>
                  <a:lnTo>
                    <a:pt x="210" y="255"/>
                  </a:lnTo>
                  <a:lnTo>
                    <a:pt x="209" y="253"/>
                  </a:lnTo>
                  <a:lnTo>
                    <a:pt x="217" y="245"/>
                  </a:lnTo>
                  <a:lnTo>
                    <a:pt x="210" y="251"/>
                  </a:lnTo>
                  <a:lnTo>
                    <a:pt x="209" y="252"/>
                  </a:lnTo>
                  <a:lnTo>
                    <a:pt x="208" y="253"/>
                  </a:lnTo>
                  <a:lnTo>
                    <a:pt x="206" y="252"/>
                  </a:lnTo>
                  <a:lnTo>
                    <a:pt x="205" y="252"/>
                  </a:lnTo>
                  <a:lnTo>
                    <a:pt x="203" y="250"/>
                  </a:lnTo>
                  <a:lnTo>
                    <a:pt x="201" y="248"/>
                  </a:lnTo>
                  <a:lnTo>
                    <a:pt x="194" y="241"/>
                  </a:lnTo>
                  <a:lnTo>
                    <a:pt x="189" y="236"/>
                  </a:lnTo>
                  <a:lnTo>
                    <a:pt x="188" y="236"/>
                  </a:lnTo>
                  <a:lnTo>
                    <a:pt x="185" y="234"/>
                  </a:lnTo>
                  <a:lnTo>
                    <a:pt x="183" y="231"/>
                  </a:lnTo>
                  <a:lnTo>
                    <a:pt x="183" y="232"/>
                  </a:lnTo>
                  <a:lnTo>
                    <a:pt x="184" y="234"/>
                  </a:lnTo>
                  <a:lnTo>
                    <a:pt x="188" y="237"/>
                  </a:lnTo>
                  <a:lnTo>
                    <a:pt x="184" y="242"/>
                  </a:lnTo>
                  <a:lnTo>
                    <a:pt x="180" y="246"/>
                  </a:lnTo>
                  <a:lnTo>
                    <a:pt x="179" y="247"/>
                  </a:lnTo>
                  <a:lnTo>
                    <a:pt x="176" y="244"/>
                  </a:lnTo>
                  <a:lnTo>
                    <a:pt x="174" y="242"/>
                  </a:lnTo>
                  <a:lnTo>
                    <a:pt x="172" y="244"/>
                  </a:lnTo>
                  <a:lnTo>
                    <a:pt x="173" y="245"/>
                  </a:lnTo>
                  <a:lnTo>
                    <a:pt x="172" y="245"/>
                  </a:lnTo>
                  <a:lnTo>
                    <a:pt x="171" y="246"/>
                  </a:lnTo>
                  <a:lnTo>
                    <a:pt x="169" y="247"/>
                  </a:lnTo>
                  <a:lnTo>
                    <a:pt x="169" y="246"/>
                  </a:lnTo>
                  <a:lnTo>
                    <a:pt x="169" y="246"/>
                  </a:lnTo>
                  <a:lnTo>
                    <a:pt x="168" y="247"/>
                  </a:lnTo>
                  <a:lnTo>
                    <a:pt x="168" y="246"/>
                  </a:lnTo>
                  <a:lnTo>
                    <a:pt x="167" y="245"/>
                  </a:lnTo>
                  <a:lnTo>
                    <a:pt x="163" y="242"/>
                  </a:lnTo>
                  <a:lnTo>
                    <a:pt x="157" y="236"/>
                  </a:lnTo>
                  <a:lnTo>
                    <a:pt x="156" y="235"/>
                  </a:lnTo>
                  <a:lnTo>
                    <a:pt x="155" y="234"/>
                  </a:lnTo>
                  <a:lnTo>
                    <a:pt x="155" y="231"/>
                  </a:lnTo>
                  <a:lnTo>
                    <a:pt x="157" y="229"/>
                  </a:lnTo>
                  <a:lnTo>
                    <a:pt x="158" y="229"/>
                  </a:lnTo>
                  <a:lnTo>
                    <a:pt x="167" y="221"/>
                  </a:lnTo>
                  <a:lnTo>
                    <a:pt x="169" y="216"/>
                  </a:lnTo>
                  <a:lnTo>
                    <a:pt x="172" y="214"/>
                  </a:lnTo>
                  <a:lnTo>
                    <a:pt x="177" y="208"/>
                  </a:lnTo>
                  <a:lnTo>
                    <a:pt x="173" y="203"/>
                  </a:lnTo>
                  <a:lnTo>
                    <a:pt x="171" y="198"/>
                  </a:lnTo>
                  <a:lnTo>
                    <a:pt x="169" y="198"/>
                  </a:lnTo>
                  <a:lnTo>
                    <a:pt x="168" y="196"/>
                  </a:lnTo>
                  <a:lnTo>
                    <a:pt x="168" y="192"/>
                  </a:lnTo>
                  <a:lnTo>
                    <a:pt x="167" y="191"/>
                  </a:lnTo>
                  <a:lnTo>
                    <a:pt x="163" y="186"/>
                  </a:lnTo>
                  <a:lnTo>
                    <a:pt x="160" y="178"/>
                  </a:lnTo>
                  <a:lnTo>
                    <a:pt x="158" y="177"/>
                  </a:lnTo>
                  <a:lnTo>
                    <a:pt x="153" y="170"/>
                  </a:lnTo>
                  <a:lnTo>
                    <a:pt x="152" y="170"/>
                  </a:lnTo>
                  <a:lnTo>
                    <a:pt x="155" y="169"/>
                  </a:lnTo>
                  <a:lnTo>
                    <a:pt x="155" y="167"/>
                  </a:lnTo>
                  <a:lnTo>
                    <a:pt x="153" y="165"/>
                  </a:lnTo>
                  <a:lnTo>
                    <a:pt x="151" y="161"/>
                  </a:lnTo>
                  <a:lnTo>
                    <a:pt x="147" y="156"/>
                  </a:lnTo>
                  <a:lnTo>
                    <a:pt x="141" y="145"/>
                  </a:lnTo>
                  <a:lnTo>
                    <a:pt x="137" y="138"/>
                  </a:lnTo>
                  <a:lnTo>
                    <a:pt x="135" y="135"/>
                  </a:lnTo>
                  <a:lnTo>
                    <a:pt x="134" y="132"/>
                  </a:lnTo>
                  <a:lnTo>
                    <a:pt x="129" y="123"/>
                  </a:lnTo>
                  <a:lnTo>
                    <a:pt x="128" y="122"/>
                  </a:lnTo>
                  <a:lnTo>
                    <a:pt x="119" y="108"/>
                  </a:lnTo>
                  <a:lnTo>
                    <a:pt x="116" y="106"/>
                  </a:lnTo>
                  <a:lnTo>
                    <a:pt x="114" y="101"/>
                  </a:lnTo>
                  <a:lnTo>
                    <a:pt x="112" y="98"/>
                  </a:lnTo>
                  <a:lnTo>
                    <a:pt x="109" y="91"/>
                  </a:lnTo>
                  <a:lnTo>
                    <a:pt x="103" y="81"/>
                  </a:lnTo>
                  <a:lnTo>
                    <a:pt x="98" y="75"/>
                  </a:lnTo>
                  <a:lnTo>
                    <a:pt x="97" y="71"/>
                  </a:lnTo>
                  <a:lnTo>
                    <a:pt x="96" y="69"/>
                  </a:lnTo>
                  <a:lnTo>
                    <a:pt x="94" y="69"/>
                  </a:lnTo>
                  <a:lnTo>
                    <a:pt x="96" y="68"/>
                  </a:lnTo>
                  <a:lnTo>
                    <a:pt x="97" y="66"/>
                  </a:lnTo>
                  <a:lnTo>
                    <a:pt x="96" y="61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2" y="50"/>
                  </a:lnTo>
                  <a:lnTo>
                    <a:pt x="91" y="47"/>
                  </a:lnTo>
                  <a:lnTo>
                    <a:pt x="91" y="43"/>
                  </a:lnTo>
                  <a:lnTo>
                    <a:pt x="84" y="22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80" y="20"/>
                  </a:lnTo>
                  <a:lnTo>
                    <a:pt x="76" y="22"/>
                  </a:lnTo>
                  <a:lnTo>
                    <a:pt x="75" y="22"/>
                  </a:lnTo>
                  <a:lnTo>
                    <a:pt x="76" y="21"/>
                  </a:lnTo>
                  <a:lnTo>
                    <a:pt x="76" y="20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2" y="10"/>
                  </a:lnTo>
                  <a:lnTo>
                    <a:pt x="71" y="11"/>
                  </a:lnTo>
                  <a:lnTo>
                    <a:pt x="68" y="7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9" y="6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7" y="33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5" y="37"/>
                  </a:lnTo>
                  <a:lnTo>
                    <a:pt x="25" y="38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4" y="61"/>
                  </a:lnTo>
                  <a:lnTo>
                    <a:pt x="23" y="71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3" y="81"/>
                  </a:lnTo>
                  <a:lnTo>
                    <a:pt x="22" y="82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22" y="90"/>
                  </a:lnTo>
                  <a:lnTo>
                    <a:pt x="21" y="97"/>
                  </a:lnTo>
                  <a:lnTo>
                    <a:pt x="21" y="100"/>
                  </a:lnTo>
                  <a:lnTo>
                    <a:pt x="17" y="108"/>
                  </a:lnTo>
                  <a:lnTo>
                    <a:pt x="11" y="118"/>
                  </a:lnTo>
                  <a:lnTo>
                    <a:pt x="11" y="119"/>
                  </a:lnTo>
                  <a:lnTo>
                    <a:pt x="5" y="129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5"/>
                  </a:lnTo>
                  <a:lnTo>
                    <a:pt x="5" y="139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54"/>
                  </a:lnTo>
                  <a:lnTo>
                    <a:pt x="2" y="166"/>
                  </a:lnTo>
                  <a:lnTo>
                    <a:pt x="2" y="167"/>
                  </a:lnTo>
                  <a:lnTo>
                    <a:pt x="2" y="169"/>
                  </a:lnTo>
                  <a:lnTo>
                    <a:pt x="2" y="170"/>
                  </a:lnTo>
                  <a:lnTo>
                    <a:pt x="2" y="170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2" y="173"/>
                  </a:lnTo>
                  <a:lnTo>
                    <a:pt x="2" y="175"/>
                  </a:lnTo>
                  <a:lnTo>
                    <a:pt x="2" y="176"/>
                  </a:lnTo>
                  <a:lnTo>
                    <a:pt x="2" y="177"/>
                  </a:lnTo>
                  <a:lnTo>
                    <a:pt x="1" y="178"/>
                  </a:lnTo>
                  <a:lnTo>
                    <a:pt x="2" y="178"/>
                  </a:lnTo>
                  <a:lnTo>
                    <a:pt x="2" y="180"/>
                  </a:lnTo>
                  <a:lnTo>
                    <a:pt x="2" y="181"/>
                  </a:lnTo>
                  <a:lnTo>
                    <a:pt x="2" y="182"/>
                  </a:lnTo>
                  <a:lnTo>
                    <a:pt x="2" y="183"/>
                  </a:lnTo>
                  <a:lnTo>
                    <a:pt x="2" y="185"/>
                  </a:lnTo>
                  <a:lnTo>
                    <a:pt x="2" y="186"/>
                  </a:lnTo>
                  <a:lnTo>
                    <a:pt x="2" y="187"/>
                  </a:lnTo>
                  <a:lnTo>
                    <a:pt x="2" y="188"/>
                  </a:lnTo>
                  <a:lnTo>
                    <a:pt x="2" y="189"/>
                  </a:lnTo>
                  <a:lnTo>
                    <a:pt x="1" y="189"/>
                  </a:lnTo>
                  <a:lnTo>
                    <a:pt x="1" y="191"/>
                  </a:lnTo>
                  <a:lnTo>
                    <a:pt x="1" y="192"/>
                  </a:lnTo>
                  <a:lnTo>
                    <a:pt x="1" y="193"/>
                  </a:lnTo>
                  <a:lnTo>
                    <a:pt x="1" y="194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6"/>
                  </a:lnTo>
                  <a:lnTo>
                    <a:pt x="2" y="196"/>
                  </a:lnTo>
                  <a:lnTo>
                    <a:pt x="3" y="196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6" y="194"/>
                  </a:lnTo>
                  <a:lnTo>
                    <a:pt x="7" y="194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8" y="197"/>
                  </a:lnTo>
                  <a:lnTo>
                    <a:pt x="9" y="197"/>
                  </a:lnTo>
                  <a:lnTo>
                    <a:pt x="9" y="198"/>
                  </a:lnTo>
                  <a:lnTo>
                    <a:pt x="11" y="198"/>
                  </a:lnTo>
                  <a:lnTo>
                    <a:pt x="11" y="199"/>
                  </a:lnTo>
                  <a:lnTo>
                    <a:pt x="12" y="199"/>
                  </a:lnTo>
                  <a:lnTo>
                    <a:pt x="12" y="200"/>
                  </a:lnTo>
                  <a:lnTo>
                    <a:pt x="12" y="202"/>
                  </a:lnTo>
                  <a:lnTo>
                    <a:pt x="11" y="203"/>
                  </a:lnTo>
                  <a:lnTo>
                    <a:pt x="11" y="204"/>
                  </a:lnTo>
                  <a:lnTo>
                    <a:pt x="12" y="204"/>
                  </a:lnTo>
                  <a:lnTo>
                    <a:pt x="12" y="205"/>
                  </a:lnTo>
                  <a:lnTo>
                    <a:pt x="12" y="207"/>
                  </a:lnTo>
                  <a:lnTo>
                    <a:pt x="11" y="207"/>
                  </a:lnTo>
                  <a:lnTo>
                    <a:pt x="11" y="208"/>
                  </a:lnTo>
                  <a:lnTo>
                    <a:pt x="12" y="208"/>
                  </a:lnTo>
                  <a:lnTo>
                    <a:pt x="12" y="209"/>
                  </a:lnTo>
                  <a:lnTo>
                    <a:pt x="11" y="209"/>
                  </a:lnTo>
                  <a:lnTo>
                    <a:pt x="11" y="210"/>
                  </a:lnTo>
                  <a:lnTo>
                    <a:pt x="12" y="210"/>
                  </a:lnTo>
                  <a:lnTo>
                    <a:pt x="12" y="212"/>
                  </a:lnTo>
                  <a:lnTo>
                    <a:pt x="12" y="213"/>
                  </a:lnTo>
                  <a:lnTo>
                    <a:pt x="12" y="214"/>
                  </a:lnTo>
                  <a:lnTo>
                    <a:pt x="11" y="214"/>
                  </a:lnTo>
                  <a:lnTo>
                    <a:pt x="11" y="215"/>
                  </a:lnTo>
                  <a:lnTo>
                    <a:pt x="9" y="215"/>
                  </a:lnTo>
                  <a:lnTo>
                    <a:pt x="8" y="216"/>
                  </a:lnTo>
                  <a:lnTo>
                    <a:pt x="7" y="216"/>
                  </a:lnTo>
                  <a:lnTo>
                    <a:pt x="7" y="218"/>
                  </a:lnTo>
                  <a:lnTo>
                    <a:pt x="7" y="219"/>
                  </a:lnTo>
                  <a:lnTo>
                    <a:pt x="7" y="220"/>
                  </a:lnTo>
                  <a:lnTo>
                    <a:pt x="8" y="220"/>
                  </a:lnTo>
                  <a:lnTo>
                    <a:pt x="8" y="221"/>
                  </a:lnTo>
                  <a:lnTo>
                    <a:pt x="8" y="223"/>
                  </a:lnTo>
                  <a:lnTo>
                    <a:pt x="9" y="224"/>
                  </a:lnTo>
                  <a:lnTo>
                    <a:pt x="9" y="225"/>
                  </a:lnTo>
                  <a:lnTo>
                    <a:pt x="9" y="226"/>
                  </a:lnTo>
                  <a:lnTo>
                    <a:pt x="11" y="226"/>
                  </a:lnTo>
                  <a:lnTo>
                    <a:pt x="11" y="228"/>
                  </a:lnTo>
                  <a:lnTo>
                    <a:pt x="11" y="229"/>
                  </a:lnTo>
                  <a:lnTo>
                    <a:pt x="12" y="229"/>
                  </a:lnTo>
                  <a:lnTo>
                    <a:pt x="12" y="230"/>
                  </a:lnTo>
                  <a:lnTo>
                    <a:pt x="12" y="231"/>
                  </a:lnTo>
                  <a:lnTo>
                    <a:pt x="12" y="232"/>
                  </a:lnTo>
                  <a:lnTo>
                    <a:pt x="13" y="232"/>
                  </a:lnTo>
                  <a:lnTo>
                    <a:pt x="13" y="234"/>
                  </a:lnTo>
                  <a:lnTo>
                    <a:pt x="13" y="235"/>
                  </a:lnTo>
                  <a:lnTo>
                    <a:pt x="13" y="236"/>
                  </a:lnTo>
                  <a:lnTo>
                    <a:pt x="14" y="236"/>
                  </a:lnTo>
                  <a:lnTo>
                    <a:pt x="14" y="237"/>
                  </a:lnTo>
                  <a:lnTo>
                    <a:pt x="14" y="239"/>
                  </a:lnTo>
                  <a:lnTo>
                    <a:pt x="14" y="240"/>
                  </a:lnTo>
                  <a:lnTo>
                    <a:pt x="16" y="240"/>
                  </a:lnTo>
                  <a:lnTo>
                    <a:pt x="16" y="241"/>
                  </a:lnTo>
                  <a:lnTo>
                    <a:pt x="16" y="244"/>
                  </a:lnTo>
                  <a:lnTo>
                    <a:pt x="17" y="244"/>
                  </a:lnTo>
                  <a:lnTo>
                    <a:pt x="17" y="245"/>
                  </a:lnTo>
                  <a:lnTo>
                    <a:pt x="17" y="246"/>
                  </a:lnTo>
                  <a:lnTo>
                    <a:pt x="18" y="247"/>
                  </a:lnTo>
                  <a:lnTo>
                    <a:pt x="18" y="248"/>
                  </a:lnTo>
                  <a:lnTo>
                    <a:pt x="18" y="250"/>
                  </a:lnTo>
                  <a:lnTo>
                    <a:pt x="19" y="251"/>
                  </a:lnTo>
                  <a:lnTo>
                    <a:pt x="19" y="252"/>
                  </a:lnTo>
                  <a:lnTo>
                    <a:pt x="19" y="253"/>
                  </a:lnTo>
                  <a:lnTo>
                    <a:pt x="21" y="253"/>
                  </a:lnTo>
                  <a:lnTo>
                    <a:pt x="21" y="255"/>
                  </a:lnTo>
                  <a:lnTo>
                    <a:pt x="21" y="256"/>
                  </a:lnTo>
                  <a:lnTo>
                    <a:pt x="21" y="257"/>
                  </a:lnTo>
                  <a:lnTo>
                    <a:pt x="21" y="257"/>
                  </a:lnTo>
                  <a:lnTo>
                    <a:pt x="21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2" y="261"/>
                  </a:lnTo>
                  <a:lnTo>
                    <a:pt x="24" y="266"/>
                  </a:lnTo>
                  <a:lnTo>
                    <a:pt x="24" y="267"/>
                  </a:lnTo>
                  <a:lnTo>
                    <a:pt x="24" y="268"/>
                  </a:lnTo>
                  <a:lnTo>
                    <a:pt x="25" y="268"/>
                  </a:lnTo>
                  <a:lnTo>
                    <a:pt x="25" y="269"/>
                  </a:lnTo>
                  <a:lnTo>
                    <a:pt x="25" y="271"/>
                  </a:lnTo>
                  <a:lnTo>
                    <a:pt x="25" y="272"/>
                  </a:lnTo>
                  <a:lnTo>
                    <a:pt x="27" y="272"/>
                  </a:lnTo>
                  <a:lnTo>
                    <a:pt x="27" y="273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8" y="276"/>
                  </a:lnTo>
                  <a:lnTo>
                    <a:pt x="28" y="277"/>
                  </a:lnTo>
                  <a:lnTo>
                    <a:pt x="28" y="278"/>
                  </a:lnTo>
                  <a:lnTo>
                    <a:pt x="28" y="279"/>
                  </a:lnTo>
                  <a:lnTo>
                    <a:pt x="29" y="280"/>
                  </a:lnTo>
                  <a:lnTo>
                    <a:pt x="29" y="282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0" y="284"/>
                  </a:lnTo>
                  <a:lnTo>
                    <a:pt x="30" y="285"/>
                  </a:lnTo>
                  <a:lnTo>
                    <a:pt x="32" y="287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33" y="289"/>
                  </a:lnTo>
                  <a:lnTo>
                    <a:pt x="33" y="290"/>
                  </a:lnTo>
                  <a:lnTo>
                    <a:pt x="33" y="292"/>
                  </a:lnTo>
                  <a:lnTo>
                    <a:pt x="34" y="292"/>
                  </a:lnTo>
                  <a:lnTo>
                    <a:pt x="34" y="293"/>
                  </a:lnTo>
                  <a:lnTo>
                    <a:pt x="34" y="294"/>
                  </a:lnTo>
                  <a:lnTo>
                    <a:pt x="34" y="295"/>
                  </a:lnTo>
                  <a:lnTo>
                    <a:pt x="35" y="296"/>
                  </a:lnTo>
                  <a:lnTo>
                    <a:pt x="35" y="299"/>
                  </a:lnTo>
                  <a:lnTo>
                    <a:pt x="37" y="299"/>
                  </a:lnTo>
                  <a:lnTo>
                    <a:pt x="37" y="300"/>
                  </a:lnTo>
                  <a:lnTo>
                    <a:pt x="38" y="300"/>
                  </a:lnTo>
                  <a:lnTo>
                    <a:pt x="38" y="301"/>
                  </a:lnTo>
                  <a:lnTo>
                    <a:pt x="39" y="303"/>
                  </a:lnTo>
                  <a:lnTo>
                    <a:pt x="40" y="304"/>
                  </a:lnTo>
                  <a:lnTo>
                    <a:pt x="41" y="305"/>
                  </a:lnTo>
                  <a:lnTo>
                    <a:pt x="43" y="305"/>
                  </a:lnTo>
                  <a:lnTo>
                    <a:pt x="43" y="304"/>
                  </a:lnTo>
                  <a:lnTo>
                    <a:pt x="44" y="305"/>
                  </a:lnTo>
                  <a:lnTo>
                    <a:pt x="44" y="306"/>
                  </a:lnTo>
                  <a:lnTo>
                    <a:pt x="43" y="306"/>
                  </a:lnTo>
                  <a:lnTo>
                    <a:pt x="44" y="308"/>
                  </a:lnTo>
                  <a:lnTo>
                    <a:pt x="45" y="308"/>
                  </a:lnTo>
                  <a:lnTo>
                    <a:pt x="46" y="308"/>
                  </a:lnTo>
                  <a:lnTo>
                    <a:pt x="48" y="309"/>
                  </a:lnTo>
                  <a:lnTo>
                    <a:pt x="53" y="309"/>
                  </a:lnTo>
                  <a:lnTo>
                    <a:pt x="54" y="309"/>
                  </a:lnTo>
                  <a:lnTo>
                    <a:pt x="55" y="309"/>
                  </a:lnTo>
                  <a:lnTo>
                    <a:pt x="56" y="309"/>
                  </a:lnTo>
                  <a:lnTo>
                    <a:pt x="59" y="309"/>
                  </a:lnTo>
                  <a:lnTo>
                    <a:pt x="60" y="309"/>
                  </a:lnTo>
                  <a:lnTo>
                    <a:pt x="61" y="309"/>
                  </a:lnTo>
                  <a:lnTo>
                    <a:pt x="62" y="309"/>
                  </a:lnTo>
                  <a:lnTo>
                    <a:pt x="88" y="309"/>
                  </a:lnTo>
                  <a:lnTo>
                    <a:pt x="88" y="308"/>
                  </a:lnTo>
                  <a:lnTo>
                    <a:pt x="89" y="308"/>
                  </a:lnTo>
                  <a:lnTo>
                    <a:pt x="91" y="306"/>
                  </a:lnTo>
                  <a:lnTo>
                    <a:pt x="91" y="305"/>
                  </a:lnTo>
                  <a:lnTo>
                    <a:pt x="92" y="305"/>
                  </a:lnTo>
                  <a:lnTo>
                    <a:pt x="93" y="304"/>
                  </a:lnTo>
                  <a:lnTo>
                    <a:pt x="93" y="303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96" y="303"/>
                  </a:lnTo>
                  <a:lnTo>
                    <a:pt x="97" y="303"/>
                  </a:lnTo>
                  <a:lnTo>
                    <a:pt x="97" y="301"/>
                  </a:lnTo>
                  <a:lnTo>
                    <a:pt x="98" y="301"/>
                  </a:lnTo>
                  <a:lnTo>
                    <a:pt x="99" y="300"/>
                  </a:lnTo>
                  <a:lnTo>
                    <a:pt x="99" y="299"/>
                  </a:lnTo>
                  <a:lnTo>
                    <a:pt x="100" y="298"/>
                  </a:lnTo>
                  <a:lnTo>
                    <a:pt x="102" y="296"/>
                  </a:lnTo>
                  <a:lnTo>
                    <a:pt x="103" y="295"/>
                  </a:lnTo>
                  <a:lnTo>
                    <a:pt x="104" y="294"/>
                  </a:lnTo>
                  <a:lnTo>
                    <a:pt x="105" y="293"/>
                  </a:lnTo>
                  <a:lnTo>
                    <a:pt x="105" y="292"/>
                  </a:lnTo>
                  <a:lnTo>
                    <a:pt x="107" y="292"/>
                  </a:lnTo>
                  <a:lnTo>
                    <a:pt x="107" y="290"/>
                  </a:lnTo>
                  <a:lnTo>
                    <a:pt x="107" y="289"/>
                  </a:lnTo>
                  <a:lnTo>
                    <a:pt x="108" y="289"/>
                  </a:lnTo>
                  <a:lnTo>
                    <a:pt x="108" y="288"/>
                  </a:lnTo>
                  <a:lnTo>
                    <a:pt x="109" y="288"/>
                  </a:lnTo>
                  <a:lnTo>
                    <a:pt x="109" y="288"/>
                  </a:lnTo>
                  <a:lnTo>
                    <a:pt x="109" y="287"/>
                  </a:lnTo>
                  <a:lnTo>
                    <a:pt x="110" y="287"/>
                  </a:lnTo>
                  <a:lnTo>
                    <a:pt x="110" y="285"/>
                  </a:lnTo>
                  <a:lnTo>
                    <a:pt x="112" y="284"/>
                  </a:lnTo>
                  <a:lnTo>
                    <a:pt x="113" y="283"/>
                  </a:lnTo>
                  <a:lnTo>
                    <a:pt x="114" y="283"/>
                  </a:lnTo>
                  <a:lnTo>
                    <a:pt x="114" y="282"/>
                  </a:lnTo>
                  <a:lnTo>
                    <a:pt x="115" y="280"/>
                  </a:lnTo>
                  <a:lnTo>
                    <a:pt x="116" y="279"/>
                  </a:lnTo>
                  <a:lnTo>
                    <a:pt x="116" y="278"/>
                  </a:lnTo>
                  <a:lnTo>
                    <a:pt x="118" y="278"/>
                  </a:lnTo>
                  <a:lnTo>
                    <a:pt x="118" y="277"/>
                  </a:lnTo>
                  <a:lnTo>
                    <a:pt x="119" y="277"/>
                  </a:lnTo>
                  <a:lnTo>
                    <a:pt x="119" y="276"/>
                  </a:lnTo>
                  <a:lnTo>
                    <a:pt x="120" y="276"/>
                  </a:lnTo>
                  <a:lnTo>
                    <a:pt x="121" y="276"/>
                  </a:lnTo>
                  <a:lnTo>
                    <a:pt x="121" y="277"/>
                  </a:lnTo>
                  <a:lnTo>
                    <a:pt x="121" y="278"/>
                  </a:lnTo>
                  <a:lnTo>
                    <a:pt x="123" y="278"/>
                  </a:lnTo>
                  <a:lnTo>
                    <a:pt x="123" y="279"/>
                  </a:lnTo>
                  <a:lnTo>
                    <a:pt x="124" y="279"/>
                  </a:lnTo>
                  <a:lnTo>
                    <a:pt x="124" y="280"/>
                  </a:lnTo>
                  <a:lnTo>
                    <a:pt x="125" y="280"/>
                  </a:lnTo>
                  <a:lnTo>
                    <a:pt x="125" y="282"/>
                  </a:lnTo>
                  <a:lnTo>
                    <a:pt x="126" y="282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28" y="284"/>
                  </a:lnTo>
                  <a:lnTo>
                    <a:pt x="129" y="284"/>
                  </a:lnTo>
                  <a:lnTo>
                    <a:pt x="129" y="285"/>
                  </a:lnTo>
                  <a:lnTo>
                    <a:pt x="129" y="287"/>
                  </a:lnTo>
                  <a:lnTo>
                    <a:pt x="130" y="287"/>
                  </a:lnTo>
                  <a:lnTo>
                    <a:pt x="131" y="287"/>
                  </a:lnTo>
                  <a:lnTo>
                    <a:pt x="130" y="288"/>
                  </a:lnTo>
                  <a:lnTo>
                    <a:pt x="121" y="296"/>
                  </a:lnTo>
                  <a:lnTo>
                    <a:pt x="121" y="295"/>
                  </a:lnTo>
                  <a:lnTo>
                    <a:pt x="116" y="295"/>
                  </a:lnTo>
                  <a:lnTo>
                    <a:pt x="115" y="295"/>
                  </a:lnTo>
                  <a:lnTo>
                    <a:pt x="114" y="296"/>
                  </a:lnTo>
                  <a:lnTo>
                    <a:pt x="113" y="298"/>
                  </a:lnTo>
                  <a:lnTo>
                    <a:pt x="112" y="300"/>
                  </a:lnTo>
                  <a:lnTo>
                    <a:pt x="113" y="300"/>
                  </a:lnTo>
                  <a:lnTo>
                    <a:pt x="114" y="300"/>
                  </a:lnTo>
                  <a:lnTo>
                    <a:pt x="114" y="309"/>
                  </a:lnTo>
                  <a:lnTo>
                    <a:pt x="116" y="309"/>
                  </a:lnTo>
                  <a:lnTo>
                    <a:pt x="124" y="309"/>
                  </a:lnTo>
                  <a:lnTo>
                    <a:pt x="126" y="309"/>
                  </a:lnTo>
                  <a:lnTo>
                    <a:pt x="128" y="309"/>
                  </a:lnTo>
                  <a:lnTo>
                    <a:pt x="130" y="309"/>
                  </a:lnTo>
                  <a:lnTo>
                    <a:pt x="161" y="309"/>
                  </a:lnTo>
                  <a:lnTo>
                    <a:pt x="161" y="310"/>
                  </a:lnTo>
                  <a:lnTo>
                    <a:pt x="167" y="310"/>
                  </a:lnTo>
                  <a:lnTo>
                    <a:pt x="171" y="310"/>
                  </a:lnTo>
                  <a:lnTo>
                    <a:pt x="171" y="309"/>
                  </a:lnTo>
                  <a:lnTo>
                    <a:pt x="173" y="309"/>
                  </a:lnTo>
                  <a:lnTo>
                    <a:pt x="192" y="309"/>
                  </a:lnTo>
                  <a:lnTo>
                    <a:pt x="194" y="309"/>
                  </a:lnTo>
                  <a:lnTo>
                    <a:pt x="196" y="309"/>
                  </a:lnTo>
                  <a:lnTo>
                    <a:pt x="208" y="309"/>
                  </a:lnTo>
                  <a:lnTo>
                    <a:pt x="216" y="309"/>
                  </a:lnTo>
                  <a:lnTo>
                    <a:pt x="217" y="309"/>
                  </a:lnTo>
                  <a:lnTo>
                    <a:pt x="219" y="309"/>
                  </a:lnTo>
                  <a:lnTo>
                    <a:pt x="220" y="308"/>
                  </a:lnTo>
                  <a:lnTo>
                    <a:pt x="221" y="308"/>
                  </a:lnTo>
                  <a:lnTo>
                    <a:pt x="221" y="309"/>
                  </a:lnTo>
                  <a:lnTo>
                    <a:pt x="222" y="309"/>
                  </a:lnTo>
                  <a:lnTo>
                    <a:pt x="223" y="309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6" y="308"/>
                  </a:lnTo>
                  <a:lnTo>
                    <a:pt x="227" y="308"/>
                  </a:lnTo>
                  <a:lnTo>
                    <a:pt x="228" y="308"/>
                  </a:lnTo>
                  <a:lnTo>
                    <a:pt x="228" y="308"/>
                  </a:lnTo>
                  <a:lnTo>
                    <a:pt x="228" y="306"/>
                  </a:lnTo>
                  <a:lnTo>
                    <a:pt x="228" y="306"/>
                  </a:lnTo>
                  <a:lnTo>
                    <a:pt x="228" y="305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3"/>
                  </a:lnTo>
                  <a:lnTo>
                    <a:pt x="228" y="301"/>
                  </a:lnTo>
                  <a:lnTo>
                    <a:pt x="231" y="299"/>
                  </a:lnTo>
                  <a:lnTo>
                    <a:pt x="232" y="296"/>
                  </a:lnTo>
                  <a:lnTo>
                    <a:pt x="232" y="295"/>
                  </a:lnTo>
                  <a:lnTo>
                    <a:pt x="233" y="295"/>
                  </a:lnTo>
                  <a:lnTo>
                    <a:pt x="233" y="294"/>
                  </a:lnTo>
                  <a:lnTo>
                    <a:pt x="235" y="293"/>
                  </a:lnTo>
                  <a:lnTo>
                    <a:pt x="235" y="292"/>
                  </a:lnTo>
                  <a:lnTo>
                    <a:pt x="236" y="290"/>
                  </a:lnTo>
                  <a:lnTo>
                    <a:pt x="237" y="290"/>
                  </a:lnTo>
                  <a:lnTo>
                    <a:pt x="237" y="289"/>
                  </a:lnTo>
                  <a:lnTo>
                    <a:pt x="238" y="289"/>
                  </a:lnTo>
                  <a:lnTo>
                    <a:pt x="238" y="288"/>
                  </a:lnTo>
                  <a:lnTo>
                    <a:pt x="239" y="288"/>
                  </a:lnTo>
                  <a:lnTo>
                    <a:pt x="241" y="288"/>
                  </a:lnTo>
                  <a:lnTo>
                    <a:pt x="242" y="288"/>
                  </a:lnTo>
                  <a:lnTo>
                    <a:pt x="242" y="289"/>
                  </a:lnTo>
                  <a:lnTo>
                    <a:pt x="242" y="290"/>
                  </a:lnTo>
                  <a:close/>
                  <a:moveTo>
                    <a:pt x="132" y="284"/>
                  </a:moveTo>
                  <a:lnTo>
                    <a:pt x="132" y="284"/>
                  </a:lnTo>
                  <a:lnTo>
                    <a:pt x="132" y="284"/>
                  </a:lnTo>
                  <a:lnTo>
                    <a:pt x="132" y="284"/>
                  </a:lnTo>
                  <a:close/>
                  <a:moveTo>
                    <a:pt x="104" y="290"/>
                  </a:moveTo>
                  <a:lnTo>
                    <a:pt x="105" y="289"/>
                  </a:lnTo>
                  <a:lnTo>
                    <a:pt x="105" y="290"/>
                  </a:lnTo>
                  <a:lnTo>
                    <a:pt x="104" y="290"/>
                  </a:lnTo>
                  <a:close/>
                  <a:moveTo>
                    <a:pt x="129" y="257"/>
                  </a:moveTo>
                  <a:lnTo>
                    <a:pt x="130" y="256"/>
                  </a:lnTo>
                  <a:lnTo>
                    <a:pt x="130" y="257"/>
                  </a:lnTo>
                  <a:lnTo>
                    <a:pt x="129" y="257"/>
                  </a:lnTo>
                  <a:close/>
                  <a:moveTo>
                    <a:pt x="131" y="285"/>
                  </a:moveTo>
                  <a:lnTo>
                    <a:pt x="131" y="285"/>
                  </a:lnTo>
                  <a:lnTo>
                    <a:pt x="131" y="285"/>
                  </a:lnTo>
                  <a:lnTo>
                    <a:pt x="131" y="285"/>
                  </a:lnTo>
                  <a:close/>
                  <a:moveTo>
                    <a:pt x="137" y="279"/>
                  </a:moveTo>
                  <a:lnTo>
                    <a:pt x="136" y="280"/>
                  </a:lnTo>
                  <a:lnTo>
                    <a:pt x="137" y="278"/>
                  </a:lnTo>
                  <a:lnTo>
                    <a:pt x="137" y="279"/>
                  </a:lnTo>
                  <a:close/>
                  <a:moveTo>
                    <a:pt x="150" y="232"/>
                  </a:moveTo>
                  <a:lnTo>
                    <a:pt x="146" y="237"/>
                  </a:lnTo>
                  <a:lnTo>
                    <a:pt x="148" y="232"/>
                  </a:lnTo>
                  <a:lnTo>
                    <a:pt x="152" y="229"/>
                  </a:lnTo>
                  <a:lnTo>
                    <a:pt x="150" y="232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189">
              <a:extLst>
                <a:ext uri="{FF2B5EF4-FFF2-40B4-BE49-F238E27FC236}">
                  <a16:creationId xmlns:a16="http://schemas.microsoft.com/office/drawing/2014/main" id="{99901E4C-A55D-737D-80B1-7CA81E7FC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78" y="3300399"/>
              <a:ext cx="284165" cy="238124"/>
            </a:xfrm>
            <a:custGeom>
              <a:avLst/>
              <a:gdLst>
                <a:gd name="T0" fmla="*/ 13 w 179"/>
                <a:gd name="T1" fmla="*/ 147 h 150"/>
                <a:gd name="T2" fmla="*/ 16 w 179"/>
                <a:gd name="T3" fmla="*/ 144 h 150"/>
                <a:gd name="T4" fmla="*/ 27 w 179"/>
                <a:gd name="T5" fmla="*/ 139 h 150"/>
                <a:gd name="T6" fmla="*/ 43 w 179"/>
                <a:gd name="T7" fmla="*/ 128 h 150"/>
                <a:gd name="T8" fmla="*/ 61 w 179"/>
                <a:gd name="T9" fmla="*/ 114 h 150"/>
                <a:gd name="T10" fmla="*/ 71 w 179"/>
                <a:gd name="T11" fmla="*/ 109 h 150"/>
                <a:gd name="T12" fmla="*/ 82 w 179"/>
                <a:gd name="T13" fmla="*/ 102 h 150"/>
                <a:gd name="T14" fmla="*/ 84 w 179"/>
                <a:gd name="T15" fmla="*/ 99 h 150"/>
                <a:gd name="T16" fmla="*/ 93 w 179"/>
                <a:gd name="T17" fmla="*/ 93 h 150"/>
                <a:gd name="T18" fmla="*/ 96 w 179"/>
                <a:gd name="T19" fmla="*/ 91 h 150"/>
                <a:gd name="T20" fmla="*/ 114 w 179"/>
                <a:gd name="T21" fmla="*/ 80 h 150"/>
                <a:gd name="T22" fmla="*/ 116 w 179"/>
                <a:gd name="T23" fmla="*/ 78 h 150"/>
                <a:gd name="T24" fmla="*/ 122 w 179"/>
                <a:gd name="T25" fmla="*/ 74 h 150"/>
                <a:gd name="T26" fmla="*/ 131 w 179"/>
                <a:gd name="T27" fmla="*/ 67 h 150"/>
                <a:gd name="T28" fmla="*/ 148 w 179"/>
                <a:gd name="T29" fmla="*/ 56 h 150"/>
                <a:gd name="T30" fmla="*/ 165 w 179"/>
                <a:gd name="T31" fmla="*/ 45 h 150"/>
                <a:gd name="T32" fmla="*/ 174 w 179"/>
                <a:gd name="T33" fmla="*/ 40 h 150"/>
                <a:gd name="T34" fmla="*/ 178 w 179"/>
                <a:gd name="T35" fmla="*/ 35 h 150"/>
                <a:gd name="T36" fmla="*/ 170 w 179"/>
                <a:gd name="T37" fmla="*/ 30 h 150"/>
                <a:gd name="T38" fmla="*/ 165 w 179"/>
                <a:gd name="T39" fmla="*/ 27 h 150"/>
                <a:gd name="T40" fmla="*/ 155 w 179"/>
                <a:gd name="T41" fmla="*/ 21 h 150"/>
                <a:gd name="T42" fmla="*/ 149 w 179"/>
                <a:gd name="T43" fmla="*/ 18 h 150"/>
                <a:gd name="T44" fmla="*/ 150 w 179"/>
                <a:gd name="T45" fmla="*/ 18 h 150"/>
                <a:gd name="T46" fmla="*/ 146 w 179"/>
                <a:gd name="T47" fmla="*/ 12 h 150"/>
                <a:gd name="T48" fmla="*/ 146 w 179"/>
                <a:gd name="T49" fmla="*/ 15 h 150"/>
                <a:gd name="T50" fmla="*/ 139 w 179"/>
                <a:gd name="T51" fmla="*/ 10 h 150"/>
                <a:gd name="T52" fmla="*/ 141 w 179"/>
                <a:gd name="T53" fmla="*/ 10 h 150"/>
                <a:gd name="T54" fmla="*/ 133 w 179"/>
                <a:gd name="T55" fmla="*/ 6 h 150"/>
                <a:gd name="T56" fmla="*/ 131 w 179"/>
                <a:gd name="T57" fmla="*/ 6 h 150"/>
                <a:gd name="T58" fmla="*/ 131 w 179"/>
                <a:gd name="T59" fmla="*/ 3 h 150"/>
                <a:gd name="T60" fmla="*/ 133 w 179"/>
                <a:gd name="T61" fmla="*/ 2 h 150"/>
                <a:gd name="T62" fmla="*/ 128 w 179"/>
                <a:gd name="T63" fmla="*/ 1 h 150"/>
                <a:gd name="T64" fmla="*/ 123 w 179"/>
                <a:gd name="T65" fmla="*/ 0 h 150"/>
                <a:gd name="T66" fmla="*/ 127 w 179"/>
                <a:gd name="T67" fmla="*/ 2 h 150"/>
                <a:gd name="T68" fmla="*/ 122 w 179"/>
                <a:gd name="T69" fmla="*/ 6 h 150"/>
                <a:gd name="T70" fmla="*/ 116 w 179"/>
                <a:gd name="T71" fmla="*/ 2 h 150"/>
                <a:gd name="T72" fmla="*/ 116 w 179"/>
                <a:gd name="T73" fmla="*/ 3 h 150"/>
                <a:gd name="T74" fmla="*/ 112 w 179"/>
                <a:gd name="T75" fmla="*/ 6 h 150"/>
                <a:gd name="T76" fmla="*/ 116 w 179"/>
                <a:gd name="T77" fmla="*/ 11 h 150"/>
                <a:gd name="T78" fmla="*/ 112 w 179"/>
                <a:gd name="T79" fmla="*/ 13 h 150"/>
                <a:gd name="T80" fmla="*/ 109 w 179"/>
                <a:gd name="T81" fmla="*/ 16 h 150"/>
                <a:gd name="T82" fmla="*/ 99 w 179"/>
                <a:gd name="T83" fmla="*/ 22 h 150"/>
                <a:gd name="T84" fmla="*/ 89 w 179"/>
                <a:gd name="T85" fmla="*/ 28 h 150"/>
                <a:gd name="T86" fmla="*/ 84 w 179"/>
                <a:gd name="T87" fmla="*/ 32 h 150"/>
                <a:gd name="T88" fmla="*/ 72 w 179"/>
                <a:gd name="T89" fmla="*/ 40 h 150"/>
                <a:gd name="T90" fmla="*/ 61 w 179"/>
                <a:gd name="T91" fmla="*/ 48 h 150"/>
                <a:gd name="T92" fmla="*/ 56 w 179"/>
                <a:gd name="T93" fmla="*/ 50 h 150"/>
                <a:gd name="T94" fmla="*/ 52 w 179"/>
                <a:gd name="T95" fmla="*/ 51 h 150"/>
                <a:gd name="T96" fmla="*/ 48 w 179"/>
                <a:gd name="T97" fmla="*/ 59 h 150"/>
                <a:gd name="T98" fmla="*/ 47 w 179"/>
                <a:gd name="T99" fmla="*/ 61 h 150"/>
                <a:gd name="T100" fmla="*/ 39 w 179"/>
                <a:gd name="T101" fmla="*/ 76 h 150"/>
                <a:gd name="T102" fmla="*/ 35 w 179"/>
                <a:gd name="T103" fmla="*/ 81 h 150"/>
                <a:gd name="T104" fmla="*/ 30 w 179"/>
                <a:gd name="T105" fmla="*/ 90 h 150"/>
                <a:gd name="T106" fmla="*/ 30 w 179"/>
                <a:gd name="T107" fmla="*/ 92 h 150"/>
                <a:gd name="T108" fmla="*/ 27 w 179"/>
                <a:gd name="T109" fmla="*/ 94 h 150"/>
                <a:gd name="T110" fmla="*/ 25 w 179"/>
                <a:gd name="T111" fmla="*/ 94 h 150"/>
                <a:gd name="T112" fmla="*/ 15 w 179"/>
                <a:gd name="T113" fmla="*/ 110 h 150"/>
                <a:gd name="T114" fmla="*/ 9 w 179"/>
                <a:gd name="T115" fmla="*/ 120 h 150"/>
                <a:gd name="T116" fmla="*/ 7 w 179"/>
                <a:gd name="T117" fmla="*/ 125 h 150"/>
                <a:gd name="T118" fmla="*/ 0 w 179"/>
                <a:gd name="T119" fmla="*/ 139 h 150"/>
                <a:gd name="T120" fmla="*/ 8 w 179"/>
                <a:gd name="T121" fmla="*/ 150 h 150"/>
                <a:gd name="T122" fmla="*/ 9 w 179"/>
                <a:gd name="T123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" h="150">
                  <a:moveTo>
                    <a:pt x="9" y="149"/>
                  </a:moveTo>
                  <a:lnTo>
                    <a:pt x="13" y="147"/>
                  </a:lnTo>
                  <a:lnTo>
                    <a:pt x="14" y="146"/>
                  </a:lnTo>
                  <a:lnTo>
                    <a:pt x="16" y="144"/>
                  </a:lnTo>
                  <a:lnTo>
                    <a:pt x="23" y="141"/>
                  </a:lnTo>
                  <a:lnTo>
                    <a:pt x="27" y="139"/>
                  </a:lnTo>
                  <a:lnTo>
                    <a:pt x="30" y="136"/>
                  </a:lnTo>
                  <a:lnTo>
                    <a:pt x="43" y="128"/>
                  </a:lnTo>
                  <a:lnTo>
                    <a:pt x="52" y="122"/>
                  </a:lnTo>
                  <a:lnTo>
                    <a:pt x="61" y="114"/>
                  </a:lnTo>
                  <a:lnTo>
                    <a:pt x="69" y="109"/>
                  </a:lnTo>
                  <a:lnTo>
                    <a:pt x="71" y="109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3" y="102"/>
                  </a:lnTo>
                  <a:lnTo>
                    <a:pt x="84" y="99"/>
                  </a:lnTo>
                  <a:lnTo>
                    <a:pt x="89" y="96"/>
                  </a:lnTo>
                  <a:lnTo>
                    <a:pt x="93" y="93"/>
                  </a:lnTo>
                  <a:lnTo>
                    <a:pt x="94" y="92"/>
                  </a:lnTo>
                  <a:lnTo>
                    <a:pt x="96" y="91"/>
                  </a:lnTo>
                  <a:lnTo>
                    <a:pt x="107" y="83"/>
                  </a:lnTo>
                  <a:lnTo>
                    <a:pt x="114" y="80"/>
                  </a:lnTo>
                  <a:lnTo>
                    <a:pt x="116" y="80"/>
                  </a:lnTo>
                  <a:lnTo>
                    <a:pt x="116" y="78"/>
                  </a:lnTo>
                  <a:lnTo>
                    <a:pt x="117" y="77"/>
                  </a:lnTo>
                  <a:lnTo>
                    <a:pt x="122" y="74"/>
                  </a:lnTo>
                  <a:lnTo>
                    <a:pt x="128" y="70"/>
                  </a:lnTo>
                  <a:lnTo>
                    <a:pt x="131" y="67"/>
                  </a:lnTo>
                  <a:lnTo>
                    <a:pt x="144" y="59"/>
                  </a:lnTo>
                  <a:lnTo>
                    <a:pt x="148" y="56"/>
                  </a:lnTo>
                  <a:lnTo>
                    <a:pt x="154" y="51"/>
                  </a:lnTo>
                  <a:lnTo>
                    <a:pt x="165" y="45"/>
                  </a:lnTo>
                  <a:lnTo>
                    <a:pt x="168" y="44"/>
                  </a:lnTo>
                  <a:lnTo>
                    <a:pt x="174" y="40"/>
                  </a:lnTo>
                  <a:lnTo>
                    <a:pt x="179" y="37"/>
                  </a:lnTo>
                  <a:lnTo>
                    <a:pt x="178" y="35"/>
                  </a:lnTo>
                  <a:lnTo>
                    <a:pt x="173" y="32"/>
                  </a:lnTo>
                  <a:lnTo>
                    <a:pt x="170" y="30"/>
                  </a:lnTo>
                  <a:lnTo>
                    <a:pt x="169" y="29"/>
                  </a:lnTo>
                  <a:lnTo>
                    <a:pt x="165" y="27"/>
                  </a:lnTo>
                  <a:lnTo>
                    <a:pt x="162" y="24"/>
                  </a:lnTo>
                  <a:lnTo>
                    <a:pt x="155" y="21"/>
                  </a:lnTo>
                  <a:lnTo>
                    <a:pt x="153" y="21"/>
                  </a:lnTo>
                  <a:lnTo>
                    <a:pt x="149" y="18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52" y="17"/>
                  </a:lnTo>
                  <a:lnTo>
                    <a:pt x="146" y="12"/>
                  </a:lnTo>
                  <a:lnTo>
                    <a:pt x="144" y="13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9" y="10"/>
                  </a:lnTo>
                  <a:lnTo>
                    <a:pt x="141" y="11"/>
                  </a:lnTo>
                  <a:lnTo>
                    <a:pt x="141" y="10"/>
                  </a:lnTo>
                  <a:lnTo>
                    <a:pt x="134" y="5"/>
                  </a:lnTo>
                  <a:lnTo>
                    <a:pt x="133" y="6"/>
                  </a:lnTo>
                  <a:lnTo>
                    <a:pt x="134" y="7"/>
                  </a:lnTo>
                  <a:lnTo>
                    <a:pt x="131" y="6"/>
                  </a:lnTo>
                  <a:lnTo>
                    <a:pt x="130" y="5"/>
                  </a:lnTo>
                  <a:lnTo>
                    <a:pt x="131" y="3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1" y="2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7" y="2"/>
                  </a:lnTo>
                  <a:lnTo>
                    <a:pt x="127" y="3"/>
                  </a:lnTo>
                  <a:lnTo>
                    <a:pt x="122" y="6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5" y="3"/>
                  </a:lnTo>
                  <a:lnTo>
                    <a:pt x="116" y="3"/>
                  </a:lnTo>
                  <a:lnTo>
                    <a:pt x="114" y="5"/>
                  </a:lnTo>
                  <a:lnTo>
                    <a:pt x="112" y="6"/>
                  </a:lnTo>
                  <a:lnTo>
                    <a:pt x="114" y="7"/>
                  </a:lnTo>
                  <a:lnTo>
                    <a:pt x="116" y="11"/>
                  </a:lnTo>
                  <a:lnTo>
                    <a:pt x="114" y="13"/>
                  </a:lnTo>
                  <a:lnTo>
                    <a:pt x="112" y="13"/>
                  </a:lnTo>
                  <a:lnTo>
                    <a:pt x="110" y="16"/>
                  </a:lnTo>
                  <a:lnTo>
                    <a:pt x="109" y="16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3" y="26"/>
                  </a:lnTo>
                  <a:lnTo>
                    <a:pt x="89" y="28"/>
                  </a:lnTo>
                  <a:lnTo>
                    <a:pt x="87" y="29"/>
                  </a:lnTo>
                  <a:lnTo>
                    <a:pt x="84" y="32"/>
                  </a:lnTo>
                  <a:lnTo>
                    <a:pt x="78" y="35"/>
                  </a:lnTo>
                  <a:lnTo>
                    <a:pt x="72" y="40"/>
                  </a:lnTo>
                  <a:lnTo>
                    <a:pt x="67" y="44"/>
                  </a:lnTo>
                  <a:lnTo>
                    <a:pt x="61" y="48"/>
                  </a:lnTo>
                  <a:lnTo>
                    <a:pt x="59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2" y="51"/>
                  </a:lnTo>
                  <a:lnTo>
                    <a:pt x="51" y="54"/>
                  </a:lnTo>
                  <a:lnTo>
                    <a:pt x="48" y="59"/>
                  </a:lnTo>
                  <a:lnTo>
                    <a:pt x="47" y="60"/>
                  </a:lnTo>
                  <a:lnTo>
                    <a:pt x="47" y="61"/>
                  </a:lnTo>
                  <a:lnTo>
                    <a:pt x="45" y="67"/>
                  </a:lnTo>
                  <a:lnTo>
                    <a:pt x="39" y="76"/>
                  </a:lnTo>
                  <a:lnTo>
                    <a:pt x="37" y="78"/>
                  </a:lnTo>
                  <a:lnTo>
                    <a:pt x="35" y="81"/>
                  </a:lnTo>
                  <a:lnTo>
                    <a:pt x="35" y="82"/>
                  </a:lnTo>
                  <a:lnTo>
                    <a:pt x="30" y="90"/>
                  </a:lnTo>
                  <a:lnTo>
                    <a:pt x="31" y="92"/>
                  </a:lnTo>
                  <a:lnTo>
                    <a:pt x="30" y="92"/>
                  </a:lnTo>
                  <a:lnTo>
                    <a:pt x="27" y="93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0" y="104"/>
                  </a:lnTo>
                  <a:lnTo>
                    <a:pt x="15" y="110"/>
                  </a:lnTo>
                  <a:lnTo>
                    <a:pt x="10" y="118"/>
                  </a:lnTo>
                  <a:lnTo>
                    <a:pt x="9" y="120"/>
                  </a:lnTo>
                  <a:lnTo>
                    <a:pt x="8" y="122"/>
                  </a:lnTo>
                  <a:lnTo>
                    <a:pt x="7" y="125"/>
                  </a:lnTo>
                  <a:lnTo>
                    <a:pt x="8" y="12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8" y="150"/>
                  </a:lnTo>
                  <a:lnTo>
                    <a:pt x="9" y="150"/>
                  </a:lnTo>
                  <a:lnTo>
                    <a:pt x="9" y="149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191">
              <a:extLst>
                <a:ext uri="{FF2B5EF4-FFF2-40B4-BE49-F238E27FC236}">
                  <a16:creationId xmlns:a16="http://schemas.microsoft.com/office/drawing/2014/main" id="{6710936A-42AB-495A-CF57-62CEFD7C0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28" y="3373424"/>
              <a:ext cx="384177" cy="347662"/>
            </a:xfrm>
            <a:custGeom>
              <a:avLst/>
              <a:gdLst>
                <a:gd name="T0" fmla="*/ 234 w 242"/>
                <a:gd name="T1" fmla="*/ 125 h 219"/>
                <a:gd name="T2" fmla="*/ 231 w 242"/>
                <a:gd name="T3" fmla="*/ 121 h 219"/>
                <a:gd name="T4" fmla="*/ 220 w 242"/>
                <a:gd name="T5" fmla="*/ 101 h 219"/>
                <a:gd name="T6" fmla="*/ 218 w 242"/>
                <a:gd name="T7" fmla="*/ 95 h 219"/>
                <a:gd name="T8" fmla="*/ 212 w 242"/>
                <a:gd name="T9" fmla="*/ 83 h 219"/>
                <a:gd name="T10" fmla="*/ 209 w 242"/>
                <a:gd name="T11" fmla="*/ 80 h 219"/>
                <a:gd name="T12" fmla="*/ 206 w 242"/>
                <a:gd name="T13" fmla="*/ 72 h 219"/>
                <a:gd name="T14" fmla="*/ 197 w 242"/>
                <a:gd name="T15" fmla="*/ 57 h 219"/>
                <a:gd name="T16" fmla="*/ 190 w 242"/>
                <a:gd name="T17" fmla="*/ 45 h 219"/>
                <a:gd name="T18" fmla="*/ 181 w 242"/>
                <a:gd name="T19" fmla="*/ 26 h 219"/>
                <a:gd name="T20" fmla="*/ 171 w 242"/>
                <a:gd name="T21" fmla="*/ 8 h 219"/>
                <a:gd name="T22" fmla="*/ 167 w 242"/>
                <a:gd name="T23" fmla="*/ 0 h 219"/>
                <a:gd name="T24" fmla="*/ 166 w 242"/>
                <a:gd name="T25" fmla="*/ 2 h 219"/>
                <a:gd name="T26" fmla="*/ 145 w 242"/>
                <a:gd name="T27" fmla="*/ 16 h 219"/>
                <a:gd name="T28" fmla="*/ 124 w 242"/>
                <a:gd name="T29" fmla="*/ 31 h 219"/>
                <a:gd name="T30" fmla="*/ 111 w 242"/>
                <a:gd name="T31" fmla="*/ 39 h 219"/>
                <a:gd name="T32" fmla="*/ 102 w 242"/>
                <a:gd name="T33" fmla="*/ 45 h 219"/>
                <a:gd name="T34" fmla="*/ 86 w 242"/>
                <a:gd name="T35" fmla="*/ 56 h 219"/>
                <a:gd name="T36" fmla="*/ 78 w 242"/>
                <a:gd name="T37" fmla="*/ 62 h 219"/>
                <a:gd name="T38" fmla="*/ 80 w 242"/>
                <a:gd name="T39" fmla="*/ 67 h 219"/>
                <a:gd name="T40" fmla="*/ 85 w 242"/>
                <a:gd name="T41" fmla="*/ 76 h 219"/>
                <a:gd name="T42" fmla="*/ 76 w 242"/>
                <a:gd name="T43" fmla="*/ 87 h 219"/>
                <a:gd name="T44" fmla="*/ 71 w 242"/>
                <a:gd name="T45" fmla="*/ 80 h 219"/>
                <a:gd name="T46" fmla="*/ 65 w 242"/>
                <a:gd name="T47" fmla="*/ 69 h 219"/>
                <a:gd name="T48" fmla="*/ 51 w 242"/>
                <a:gd name="T49" fmla="*/ 79 h 219"/>
                <a:gd name="T50" fmla="*/ 37 w 242"/>
                <a:gd name="T51" fmla="*/ 88 h 219"/>
                <a:gd name="T52" fmla="*/ 33 w 242"/>
                <a:gd name="T53" fmla="*/ 92 h 219"/>
                <a:gd name="T54" fmla="*/ 19 w 242"/>
                <a:gd name="T55" fmla="*/ 100 h 219"/>
                <a:gd name="T56" fmla="*/ 15 w 242"/>
                <a:gd name="T57" fmla="*/ 103 h 219"/>
                <a:gd name="T58" fmla="*/ 10 w 242"/>
                <a:gd name="T59" fmla="*/ 106 h 219"/>
                <a:gd name="T60" fmla="*/ 4 w 242"/>
                <a:gd name="T61" fmla="*/ 110 h 219"/>
                <a:gd name="T62" fmla="*/ 5 w 242"/>
                <a:gd name="T63" fmla="*/ 116 h 219"/>
                <a:gd name="T64" fmla="*/ 3 w 242"/>
                <a:gd name="T65" fmla="*/ 119 h 219"/>
                <a:gd name="T66" fmla="*/ 5 w 242"/>
                <a:gd name="T67" fmla="*/ 117 h 219"/>
                <a:gd name="T68" fmla="*/ 5 w 242"/>
                <a:gd name="T69" fmla="*/ 121 h 219"/>
                <a:gd name="T70" fmla="*/ 6 w 242"/>
                <a:gd name="T71" fmla="*/ 121 h 219"/>
                <a:gd name="T72" fmla="*/ 11 w 242"/>
                <a:gd name="T73" fmla="*/ 121 h 219"/>
                <a:gd name="T74" fmla="*/ 26 w 242"/>
                <a:gd name="T75" fmla="*/ 131 h 219"/>
                <a:gd name="T76" fmla="*/ 41 w 242"/>
                <a:gd name="T77" fmla="*/ 143 h 219"/>
                <a:gd name="T78" fmla="*/ 70 w 242"/>
                <a:gd name="T79" fmla="*/ 164 h 219"/>
                <a:gd name="T80" fmla="*/ 75 w 242"/>
                <a:gd name="T81" fmla="*/ 168 h 219"/>
                <a:gd name="T82" fmla="*/ 78 w 242"/>
                <a:gd name="T83" fmla="*/ 168 h 219"/>
                <a:gd name="T84" fmla="*/ 94 w 242"/>
                <a:gd name="T85" fmla="*/ 180 h 219"/>
                <a:gd name="T86" fmla="*/ 96 w 242"/>
                <a:gd name="T87" fmla="*/ 184 h 219"/>
                <a:gd name="T88" fmla="*/ 107 w 242"/>
                <a:gd name="T89" fmla="*/ 196 h 219"/>
                <a:gd name="T90" fmla="*/ 112 w 242"/>
                <a:gd name="T91" fmla="*/ 203 h 219"/>
                <a:gd name="T92" fmla="*/ 126 w 242"/>
                <a:gd name="T93" fmla="*/ 218 h 219"/>
                <a:gd name="T94" fmla="*/ 144 w 242"/>
                <a:gd name="T95" fmla="*/ 207 h 219"/>
                <a:gd name="T96" fmla="*/ 150 w 242"/>
                <a:gd name="T97" fmla="*/ 202 h 219"/>
                <a:gd name="T98" fmla="*/ 164 w 242"/>
                <a:gd name="T99" fmla="*/ 192 h 219"/>
                <a:gd name="T100" fmla="*/ 176 w 242"/>
                <a:gd name="T101" fmla="*/ 185 h 219"/>
                <a:gd name="T102" fmla="*/ 182 w 242"/>
                <a:gd name="T103" fmla="*/ 181 h 219"/>
                <a:gd name="T104" fmla="*/ 210 w 242"/>
                <a:gd name="T105" fmla="*/ 163 h 219"/>
                <a:gd name="T106" fmla="*/ 234 w 242"/>
                <a:gd name="T107" fmla="*/ 147 h 219"/>
                <a:gd name="T108" fmla="*/ 241 w 242"/>
                <a:gd name="T109" fmla="*/ 142 h 219"/>
                <a:gd name="T110" fmla="*/ 241 w 242"/>
                <a:gd name="T111" fmla="*/ 141 h 219"/>
                <a:gd name="T112" fmla="*/ 242 w 242"/>
                <a:gd name="T113" fmla="*/ 139 h 219"/>
                <a:gd name="T114" fmla="*/ 239 w 242"/>
                <a:gd name="T115" fmla="*/ 13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2" h="219">
                  <a:moveTo>
                    <a:pt x="239" y="136"/>
                  </a:moveTo>
                  <a:lnTo>
                    <a:pt x="234" y="125"/>
                  </a:lnTo>
                  <a:lnTo>
                    <a:pt x="231" y="122"/>
                  </a:lnTo>
                  <a:lnTo>
                    <a:pt x="231" y="121"/>
                  </a:lnTo>
                  <a:lnTo>
                    <a:pt x="226" y="114"/>
                  </a:lnTo>
                  <a:lnTo>
                    <a:pt x="220" y="101"/>
                  </a:lnTo>
                  <a:lnTo>
                    <a:pt x="220" y="100"/>
                  </a:lnTo>
                  <a:lnTo>
                    <a:pt x="218" y="95"/>
                  </a:lnTo>
                  <a:lnTo>
                    <a:pt x="214" y="90"/>
                  </a:lnTo>
                  <a:lnTo>
                    <a:pt x="212" y="83"/>
                  </a:lnTo>
                  <a:lnTo>
                    <a:pt x="210" y="80"/>
                  </a:lnTo>
                  <a:lnTo>
                    <a:pt x="209" y="80"/>
                  </a:lnTo>
                  <a:lnTo>
                    <a:pt x="207" y="76"/>
                  </a:lnTo>
                  <a:lnTo>
                    <a:pt x="206" y="72"/>
                  </a:lnTo>
                  <a:lnTo>
                    <a:pt x="197" y="58"/>
                  </a:lnTo>
                  <a:lnTo>
                    <a:pt x="197" y="57"/>
                  </a:lnTo>
                  <a:lnTo>
                    <a:pt x="194" y="55"/>
                  </a:lnTo>
                  <a:lnTo>
                    <a:pt x="190" y="45"/>
                  </a:lnTo>
                  <a:lnTo>
                    <a:pt x="185" y="35"/>
                  </a:lnTo>
                  <a:lnTo>
                    <a:pt x="181" y="26"/>
                  </a:lnTo>
                  <a:lnTo>
                    <a:pt x="176" y="16"/>
                  </a:lnTo>
                  <a:lnTo>
                    <a:pt x="171" y="8"/>
                  </a:lnTo>
                  <a:lnTo>
                    <a:pt x="167" y="2"/>
                  </a:lnTo>
                  <a:lnTo>
                    <a:pt x="167" y="0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0" y="5"/>
                  </a:lnTo>
                  <a:lnTo>
                    <a:pt x="145" y="16"/>
                  </a:lnTo>
                  <a:lnTo>
                    <a:pt x="135" y="23"/>
                  </a:lnTo>
                  <a:lnTo>
                    <a:pt x="124" y="31"/>
                  </a:lnTo>
                  <a:lnTo>
                    <a:pt x="114" y="36"/>
                  </a:lnTo>
                  <a:lnTo>
                    <a:pt x="111" y="39"/>
                  </a:lnTo>
                  <a:lnTo>
                    <a:pt x="110" y="40"/>
                  </a:lnTo>
                  <a:lnTo>
                    <a:pt x="102" y="45"/>
                  </a:lnTo>
                  <a:lnTo>
                    <a:pt x="94" y="51"/>
                  </a:lnTo>
                  <a:lnTo>
                    <a:pt x="86" y="56"/>
                  </a:lnTo>
                  <a:lnTo>
                    <a:pt x="83" y="58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5" y="76"/>
                  </a:lnTo>
                  <a:lnTo>
                    <a:pt x="87" y="79"/>
                  </a:lnTo>
                  <a:lnTo>
                    <a:pt x="76" y="87"/>
                  </a:lnTo>
                  <a:lnTo>
                    <a:pt x="75" y="87"/>
                  </a:lnTo>
                  <a:lnTo>
                    <a:pt x="71" y="80"/>
                  </a:lnTo>
                  <a:lnTo>
                    <a:pt x="68" y="76"/>
                  </a:lnTo>
                  <a:lnTo>
                    <a:pt x="65" y="69"/>
                  </a:lnTo>
                  <a:lnTo>
                    <a:pt x="55" y="76"/>
                  </a:lnTo>
                  <a:lnTo>
                    <a:pt x="51" y="79"/>
                  </a:lnTo>
                  <a:lnTo>
                    <a:pt x="41" y="85"/>
                  </a:lnTo>
                  <a:lnTo>
                    <a:pt x="37" y="88"/>
                  </a:lnTo>
                  <a:lnTo>
                    <a:pt x="37" y="89"/>
                  </a:lnTo>
                  <a:lnTo>
                    <a:pt x="33" y="92"/>
                  </a:lnTo>
                  <a:lnTo>
                    <a:pt x="26" y="94"/>
                  </a:lnTo>
                  <a:lnTo>
                    <a:pt x="19" y="100"/>
                  </a:lnTo>
                  <a:lnTo>
                    <a:pt x="16" y="101"/>
                  </a:lnTo>
                  <a:lnTo>
                    <a:pt x="15" y="103"/>
                  </a:lnTo>
                  <a:lnTo>
                    <a:pt x="12" y="104"/>
                  </a:lnTo>
                  <a:lnTo>
                    <a:pt x="10" y="106"/>
                  </a:lnTo>
                  <a:lnTo>
                    <a:pt x="7" y="108"/>
                  </a:lnTo>
                  <a:lnTo>
                    <a:pt x="4" y="110"/>
                  </a:lnTo>
                  <a:lnTo>
                    <a:pt x="0" y="112"/>
                  </a:lnTo>
                  <a:lnTo>
                    <a:pt x="5" y="116"/>
                  </a:lnTo>
                  <a:lnTo>
                    <a:pt x="3" y="117"/>
                  </a:lnTo>
                  <a:lnTo>
                    <a:pt x="3" y="119"/>
                  </a:lnTo>
                  <a:lnTo>
                    <a:pt x="4" y="117"/>
                  </a:lnTo>
                  <a:lnTo>
                    <a:pt x="5" y="117"/>
                  </a:lnTo>
                  <a:lnTo>
                    <a:pt x="3" y="119"/>
                  </a:lnTo>
                  <a:lnTo>
                    <a:pt x="5" y="121"/>
                  </a:lnTo>
                  <a:lnTo>
                    <a:pt x="5" y="122"/>
                  </a:lnTo>
                  <a:lnTo>
                    <a:pt x="6" y="121"/>
                  </a:lnTo>
                  <a:lnTo>
                    <a:pt x="7" y="119"/>
                  </a:lnTo>
                  <a:lnTo>
                    <a:pt x="11" y="121"/>
                  </a:lnTo>
                  <a:lnTo>
                    <a:pt x="12" y="122"/>
                  </a:lnTo>
                  <a:lnTo>
                    <a:pt x="26" y="131"/>
                  </a:lnTo>
                  <a:lnTo>
                    <a:pt x="39" y="142"/>
                  </a:lnTo>
                  <a:lnTo>
                    <a:pt x="41" y="143"/>
                  </a:lnTo>
                  <a:lnTo>
                    <a:pt x="55" y="152"/>
                  </a:lnTo>
                  <a:lnTo>
                    <a:pt x="70" y="164"/>
                  </a:lnTo>
                  <a:lnTo>
                    <a:pt x="71" y="165"/>
                  </a:lnTo>
                  <a:lnTo>
                    <a:pt x="75" y="168"/>
                  </a:lnTo>
                  <a:lnTo>
                    <a:pt x="76" y="168"/>
                  </a:lnTo>
                  <a:lnTo>
                    <a:pt x="78" y="168"/>
                  </a:lnTo>
                  <a:lnTo>
                    <a:pt x="80" y="170"/>
                  </a:lnTo>
                  <a:lnTo>
                    <a:pt x="94" y="180"/>
                  </a:lnTo>
                  <a:lnTo>
                    <a:pt x="95" y="181"/>
                  </a:lnTo>
                  <a:lnTo>
                    <a:pt x="96" y="184"/>
                  </a:lnTo>
                  <a:lnTo>
                    <a:pt x="100" y="187"/>
                  </a:lnTo>
                  <a:lnTo>
                    <a:pt x="107" y="196"/>
                  </a:lnTo>
                  <a:lnTo>
                    <a:pt x="111" y="202"/>
                  </a:lnTo>
                  <a:lnTo>
                    <a:pt x="112" y="203"/>
                  </a:lnTo>
                  <a:lnTo>
                    <a:pt x="126" y="219"/>
                  </a:lnTo>
                  <a:lnTo>
                    <a:pt x="126" y="218"/>
                  </a:lnTo>
                  <a:lnTo>
                    <a:pt x="133" y="212"/>
                  </a:lnTo>
                  <a:lnTo>
                    <a:pt x="144" y="207"/>
                  </a:lnTo>
                  <a:lnTo>
                    <a:pt x="145" y="206"/>
                  </a:lnTo>
                  <a:lnTo>
                    <a:pt x="150" y="202"/>
                  </a:lnTo>
                  <a:lnTo>
                    <a:pt x="162" y="194"/>
                  </a:lnTo>
                  <a:lnTo>
                    <a:pt x="164" y="192"/>
                  </a:lnTo>
                  <a:lnTo>
                    <a:pt x="171" y="187"/>
                  </a:lnTo>
                  <a:lnTo>
                    <a:pt x="176" y="185"/>
                  </a:lnTo>
                  <a:lnTo>
                    <a:pt x="177" y="184"/>
                  </a:lnTo>
                  <a:lnTo>
                    <a:pt x="182" y="181"/>
                  </a:lnTo>
                  <a:lnTo>
                    <a:pt x="197" y="171"/>
                  </a:lnTo>
                  <a:lnTo>
                    <a:pt x="210" y="163"/>
                  </a:lnTo>
                  <a:lnTo>
                    <a:pt x="217" y="157"/>
                  </a:lnTo>
                  <a:lnTo>
                    <a:pt x="234" y="147"/>
                  </a:lnTo>
                  <a:lnTo>
                    <a:pt x="235" y="146"/>
                  </a:lnTo>
                  <a:lnTo>
                    <a:pt x="241" y="142"/>
                  </a:lnTo>
                  <a:lnTo>
                    <a:pt x="242" y="142"/>
                  </a:lnTo>
                  <a:lnTo>
                    <a:pt x="241" y="141"/>
                  </a:lnTo>
                  <a:lnTo>
                    <a:pt x="242" y="141"/>
                  </a:lnTo>
                  <a:lnTo>
                    <a:pt x="242" y="139"/>
                  </a:lnTo>
                  <a:lnTo>
                    <a:pt x="241" y="139"/>
                  </a:lnTo>
                  <a:lnTo>
                    <a:pt x="239" y="136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21">
              <a:extLst>
                <a:ext uri="{FF2B5EF4-FFF2-40B4-BE49-F238E27FC236}">
                  <a16:creationId xmlns:a16="http://schemas.microsoft.com/office/drawing/2014/main" id="{1BEB190A-46CE-8BC5-4BBD-98B7B2C34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53" y="3132126"/>
              <a:ext cx="123825" cy="166687"/>
            </a:xfrm>
            <a:custGeom>
              <a:avLst/>
              <a:gdLst>
                <a:gd name="T0" fmla="*/ 1 w 78"/>
                <a:gd name="T1" fmla="*/ 17 h 105"/>
                <a:gd name="T2" fmla="*/ 0 w 78"/>
                <a:gd name="T3" fmla="*/ 18 h 105"/>
                <a:gd name="T4" fmla="*/ 0 w 78"/>
                <a:gd name="T5" fmla="*/ 20 h 105"/>
                <a:gd name="T6" fmla="*/ 3 w 78"/>
                <a:gd name="T7" fmla="*/ 25 h 105"/>
                <a:gd name="T8" fmla="*/ 19 w 78"/>
                <a:gd name="T9" fmla="*/ 47 h 105"/>
                <a:gd name="T10" fmla="*/ 24 w 78"/>
                <a:gd name="T11" fmla="*/ 55 h 105"/>
                <a:gd name="T12" fmla="*/ 39 w 78"/>
                <a:gd name="T13" fmla="*/ 77 h 105"/>
                <a:gd name="T14" fmla="*/ 43 w 78"/>
                <a:gd name="T15" fmla="*/ 82 h 105"/>
                <a:gd name="T16" fmla="*/ 49 w 78"/>
                <a:gd name="T17" fmla="*/ 92 h 105"/>
                <a:gd name="T18" fmla="*/ 57 w 78"/>
                <a:gd name="T19" fmla="*/ 103 h 105"/>
                <a:gd name="T20" fmla="*/ 59 w 78"/>
                <a:gd name="T21" fmla="*/ 105 h 105"/>
                <a:gd name="T22" fmla="*/ 61 w 78"/>
                <a:gd name="T23" fmla="*/ 100 h 105"/>
                <a:gd name="T24" fmla="*/ 64 w 78"/>
                <a:gd name="T25" fmla="*/ 93 h 105"/>
                <a:gd name="T26" fmla="*/ 65 w 78"/>
                <a:gd name="T27" fmla="*/ 91 h 105"/>
                <a:gd name="T28" fmla="*/ 67 w 78"/>
                <a:gd name="T29" fmla="*/ 92 h 105"/>
                <a:gd name="T30" fmla="*/ 71 w 78"/>
                <a:gd name="T31" fmla="*/ 82 h 105"/>
                <a:gd name="T32" fmla="*/ 72 w 78"/>
                <a:gd name="T33" fmla="*/ 79 h 105"/>
                <a:gd name="T34" fmla="*/ 73 w 78"/>
                <a:gd name="T35" fmla="*/ 79 h 105"/>
                <a:gd name="T36" fmla="*/ 75 w 78"/>
                <a:gd name="T37" fmla="*/ 80 h 105"/>
                <a:gd name="T38" fmla="*/ 77 w 78"/>
                <a:gd name="T39" fmla="*/ 77 h 105"/>
                <a:gd name="T40" fmla="*/ 78 w 78"/>
                <a:gd name="T41" fmla="*/ 75 h 105"/>
                <a:gd name="T42" fmla="*/ 78 w 78"/>
                <a:gd name="T43" fmla="*/ 74 h 105"/>
                <a:gd name="T44" fmla="*/ 70 w 78"/>
                <a:gd name="T45" fmla="*/ 65 h 105"/>
                <a:gd name="T46" fmla="*/ 71 w 78"/>
                <a:gd name="T47" fmla="*/ 64 h 105"/>
                <a:gd name="T48" fmla="*/ 69 w 78"/>
                <a:gd name="T49" fmla="*/ 61 h 105"/>
                <a:gd name="T50" fmla="*/ 65 w 78"/>
                <a:gd name="T51" fmla="*/ 57 h 105"/>
                <a:gd name="T52" fmla="*/ 64 w 78"/>
                <a:gd name="T53" fmla="*/ 55 h 105"/>
                <a:gd name="T54" fmla="*/ 65 w 78"/>
                <a:gd name="T55" fmla="*/ 54 h 105"/>
                <a:gd name="T56" fmla="*/ 62 w 78"/>
                <a:gd name="T57" fmla="*/ 52 h 105"/>
                <a:gd name="T58" fmla="*/ 59 w 78"/>
                <a:gd name="T59" fmla="*/ 47 h 105"/>
                <a:gd name="T60" fmla="*/ 45 w 78"/>
                <a:gd name="T61" fmla="*/ 25 h 105"/>
                <a:gd name="T62" fmla="*/ 41 w 78"/>
                <a:gd name="T63" fmla="*/ 20 h 105"/>
                <a:gd name="T64" fmla="*/ 39 w 78"/>
                <a:gd name="T65" fmla="*/ 16 h 105"/>
                <a:gd name="T66" fmla="*/ 39 w 78"/>
                <a:gd name="T67" fmla="*/ 15 h 105"/>
                <a:gd name="T68" fmla="*/ 28 w 78"/>
                <a:gd name="T69" fmla="*/ 0 h 105"/>
                <a:gd name="T70" fmla="*/ 24 w 78"/>
                <a:gd name="T71" fmla="*/ 2 h 105"/>
                <a:gd name="T72" fmla="*/ 24 w 78"/>
                <a:gd name="T73" fmla="*/ 4 h 105"/>
                <a:gd name="T74" fmla="*/ 13 w 78"/>
                <a:gd name="T75" fmla="*/ 9 h 105"/>
                <a:gd name="T76" fmla="*/ 14 w 78"/>
                <a:gd name="T77" fmla="*/ 9 h 105"/>
                <a:gd name="T78" fmla="*/ 3 w 78"/>
                <a:gd name="T79" fmla="*/ 16 h 105"/>
                <a:gd name="T80" fmla="*/ 1 w 78"/>
                <a:gd name="T81" fmla="*/ 1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05">
                  <a:moveTo>
                    <a:pt x="1" y="17"/>
                  </a:moveTo>
                  <a:lnTo>
                    <a:pt x="0" y="18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19" y="47"/>
                  </a:lnTo>
                  <a:lnTo>
                    <a:pt x="24" y="55"/>
                  </a:lnTo>
                  <a:lnTo>
                    <a:pt x="39" y="77"/>
                  </a:lnTo>
                  <a:lnTo>
                    <a:pt x="43" y="82"/>
                  </a:lnTo>
                  <a:lnTo>
                    <a:pt x="49" y="92"/>
                  </a:lnTo>
                  <a:lnTo>
                    <a:pt x="57" y="103"/>
                  </a:lnTo>
                  <a:lnTo>
                    <a:pt x="59" y="105"/>
                  </a:lnTo>
                  <a:lnTo>
                    <a:pt x="61" y="100"/>
                  </a:lnTo>
                  <a:lnTo>
                    <a:pt x="64" y="93"/>
                  </a:lnTo>
                  <a:lnTo>
                    <a:pt x="65" y="91"/>
                  </a:lnTo>
                  <a:lnTo>
                    <a:pt x="67" y="92"/>
                  </a:lnTo>
                  <a:lnTo>
                    <a:pt x="71" y="82"/>
                  </a:lnTo>
                  <a:lnTo>
                    <a:pt x="72" y="79"/>
                  </a:lnTo>
                  <a:lnTo>
                    <a:pt x="73" y="79"/>
                  </a:lnTo>
                  <a:lnTo>
                    <a:pt x="75" y="80"/>
                  </a:lnTo>
                  <a:lnTo>
                    <a:pt x="77" y="77"/>
                  </a:lnTo>
                  <a:lnTo>
                    <a:pt x="78" y="75"/>
                  </a:lnTo>
                  <a:lnTo>
                    <a:pt x="78" y="74"/>
                  </a:lnTo>
                  <a:lnTo>
                    <a:pt x="70" y="65"/>
                  </a:lnTo>
                  <a:lnTo>
                    <a:pt x="71" y="64"/>
                  </a:lnTo>
                  <a:lnTo>
                    <a:pt x="69" y="61"/>
                  </a:lnTo>
                  <a:lnTo>
                    <a:pt x="65" y="57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2" y="52"/>
                  </a:lnTo>
                  <a:lnTo>
                    <a:pt x="59" y="47"/>
                  </a:lnTo>
                  <a:lnTo>
                    <a:pt x="45" y="25"/>
                  </a:lnTo>
                  <a:lnTo>
                    <a:pt x="41" y="20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3" y="16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75">
              <a:extLst>
                <a:ext uri="{FF2B5EF4-FFF2-40B4-BE49-F238E27FC236}">
                  <a16:creationId xmlns:a16="http://schemas.microsoft.com/office/drawing/2014/main" id="{00E85068-91FB-51DC-F8AA-473E999C5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83" y="3013064"/>
              <a:ext cx="28575" cy="17463"/>
            </a:xfrm>
            <a:custGeom>
              <a:avLst/>
              <a:gdLst>
                <a:gd name="T0" fmla="*/ 16 w 18"/>
                <a:gd name="T1" fmla="*/ 2 h 11"/>
                <a:gd name="T2" fmla="*/ 14 w 18"/>
                <a:gd name="T3" fmla="*/ 2 h 11"/>
                <a:gd name="T4" fmla="*/ 13 w 18"/>
                <a:gd name="T5" fmla="*/ 2 h 11"/>
                <a:gd name="T6" fmla="*/ 12 w 18"/>
                <a:gd name="T7" fmla="*/ 2 h 11"/>
                <a:gd name="T8" fmla="*/ 12 w 18"/>
                <a:gd name="T9" fmla="*/ 1 h 11"/>
                <a:gd name="T10" fmla="*/ 13 w 18"/>
                <a:gd name="T11" fmla="*/ 1 h 11"/>
                <a:gd name="T12" fmla="*/ 14 w 18"/>
                <a:gd name="T13" fmla="*/ 1 h 11"/>
                <a:gd name="T14" fmla="*/ 16 w 18"/>
                <a:gd name="T15" fmla="*/ 1 h 11"/>
                <a:gd name="T16" fmla="*/ 16 w 18"/>
                <a:gd name="T17" fmla="*/ 0 h 11"/>
                <a:gd name="T18" fmla="*/ 14 w 18"/>
                <a:gd name="T19" fmla="*/ 0 h 11"/>
                <a:gd name="T20" fmla="*/ 13 w 18"/>
                <a:gd name="T21" fmla="*/ 0 h 11"/>
                <a:gd name="T22" fmla="*/ 12 w 18"/>
                <a:gd name="T23" fmla="*/ 0 h 11"/>
                <a:gd name="T24" fmla="*/ 11 w 18"/>
                <a:gd name="T25" fmla="*/ 0 h 11"/>
                <a:gd name="T26" fmla="*/ 9 w 18"/>
                <a:gd name="T27" fmla="*/ 0 h 11"/>
                <a:gd name="T28" fmla="*/ 8 w 18"/>
                <a:gd name="T29" fmla="*/ 0 h 11"/>
                <a:gd name="T30" fmla="*/ 7 w 18"/>
                <a:gd name="T31" fmla="*/ 0 h 11"/>
                <a:gd name="T32" fmla="*/ 6 w 18"/>
                <a:gd name="T33" fmla="*/ 0 h 11"/>
                <a:gd name="T34" fmla="*/ 4 w 18"/>
                <a:gd name="T35" fmla="*/ 1 h 11"/>
                <a:gd name="T36" fmla="*/ 3 w 18"/>
                <a:gd name="T37" fmla="*/ 1 h 11"/>
                <a:gd name="T38" fmla="*/ 2 w 18"/>
                <a:gd name="T39" fmla="*/ 1 h 11"/>
                <a:gd name="T40" fmla="*/ 2 w 18"/>
                <a:gd name="T41" fmla="*/ 1 h 11"/>
                <a:gd name="T42" fmla="*/ 1 w 18"/>
                <a:gd name="T43" fmla="*/ 2 h 11"/>
                <a:gd name="T44" fmla="*/ 0 w 18"/>
                <a:gd name="T45" fmla="*/ 2 h 11"/>
                <a:gd name="T46" fmla="*/ 0 w 18"/>
                <a:gd name="T47" fmla="*/ 4 h 11"/>
                <a:gd name="T48" fmla="*/ 1 w 18"/>
                <a:gd name="T49" fmla="*/ 5 h 11"/>
                <a:gd name="T50" fmla="*/ 2 w 18"/>
                <a:gd name="T51" fmla="*/ 5 h 11"/>
                <a:gd name="T52" fmla="*/ 2 w 18"/>
                <a:gd name="T53" fmla="*/ 6 h 11"/>
                <a:gd name="T54" fmla="*/ 3 w 18"/>
                <a:gd name="T55" fmla="*/ 6 h 11"/>
                <a:gd name="T56" fmla="*/ 4 w 18"/>
                <a:gd name="T57" fmla="*/ 6 h 11"/>
                <a:gd name="T58" fmla="*/ 4 w 18"/>
                <a:gd name="T59" fmla="*/ 7 h 11"/>
                <a:gd name="T60" fmla="*/ 6 w 18"/>
                <a:gd name="T61" fmla="*/ 7 h 11"/>
                <a:gd name="T62" fmla="*/ 7 w 18"/>
                <a:gd name="T63" fmla="*/ 9 h 11"/>
                <a:gd name="T64" fmla="*/ 8 w 18"/>
                <a:gd name="T65" fmla="*/ 9 h 11"/>
                <a:gd name="T66" fmla="*/ 9 w 18"/>
                <a:gd name="T67" fmla="*/ 9 h 11"/>
                <a:gd name="T68" fmla="*/ 11 w 18"/>
                <a:gd name="T69" fmla="*/ 9 h 11"/>
                <a:gd name="T70" fmla="*/ 11 w 18"/>
                <a:gd name="T71" fmla="*/ 10 h 11"/>
                <a:gd name="T72" fmla="*/ 12 w 18"/>
                <a:gd name="T73" fmla="*/ 10 h 11"/>
                <a:gd name="T74" fmla="*/ 12 w 18"/>
                <a:gd name="T75" fmla="*/ 11 h 11"/>
                <a:gd name="T76" fmla="*/ 13 w 18"/>
                <a:gd name="T77" fmla="*/ 11 h 11"/>
                <a:gd name="T78" fmla="*/ 14 w 18"/>
                <a:gd name="T79" fmla="*/ 10 h 11"/>
                <a:gd name="T80" fmla="*/ 16 w 18"/>
                <a:gd name="T81" fmla="*/ 10 h 11"/>
                <a:gd name="T82" fmla="*/ 16 w 18"/>
                <a:gd name="T83" fmla="*/ 9 h 11"/>
                <a:gd name="T84" fmla="*/ 16 w 18"/>
                <a:gd name="T85" fmla="*/ 7 h 11"/>
                <a:gd name="T86" fmla="*/ 17 w 18"/>
                <a:gd name="T87" fmla="*/ 7 h 11"/>
                <a:gd name="T88" fmla="*/ 17 w 18"/>
                <a:gd name="T89" fmla="*/ 6 h 11"/>
                <a:gd name="T90" fmla="*/ 18 w 18"/>
                <a:gd name="T91" fmla="*/ 5 h 11"/>
                <a:gd name="T92" fmla="*/ 18 w 18"/>
                <a:gd name="T93" fmla="*/ 4 h 11"/>
                <a:gd name="T94" fmla="*/ 17 w 18"/>
                <a:gd name="T95" fmla="*/ 4 h 11"/>
                <a:gd name="T96" fmla="*/ 16 w 18"/>
                <a:gd name="T9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11">
                  <a:moveTo>
                    <a:pt x="16" y="2"/>
                  </a:move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81">
              <a:extLst>
                <a:ext uri="{FF2B5EF4-FFF2-40B4-BE49-F238E27FC236}">
                  <a16:creationId xmlns:a16="http://schemas.microsoft.com/office/drawing/2014/main" id="{8F701BA0-03EB-59A0-8400-97C57771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770" y="2976551"/>
              <a:ext cx="93664" cy="65087"/>
            </a:xfrm>
            <a:custGeom>
              <a:avLst/>
              <a:gdLst>
                <a:gd name="T0" fmla="*/ 58 w 59"/>
                <a:gd name="T1" fmla="*/ 29 h 41"/>
                <a:gd name="T2" fmla="*/ 59 w 59"/>
                <a:gd name="T3" fmla="*/ 25 h 41"/>
                <a:gd name="T4" fmla="*/ 58 w 59"/>
                <a:gd name="T5" fmla="*/ 23 h 41"/>
                <a:gd name="T6" fmla="*/ 57 w 59"/>
                <a:gd name="T7" fmla="*/ 20 h 41"/>
                <a:gd name="T8" fmla="*/ 56 w 59"/>
                <a:gd name="T9" fmla="*/ 18 h 41"/>
                <a:gd name="T10" fmla="*/ 52 w 59"/>
                <a:gd name="T11" fmla="*/ 18 h 41"/>
                <a:gd name="T12" fmla="*/ 44 w 59"/>
                <a:gd name="T13" fmla="*/ 16 h 41"/>
                <a:gd name="T14" fmla="*/ 41 w 59"/>
                <a:gd name="T15" fmla="*/ 14 h 41"/>
                <a:gd name="T16" fmla="*/ 37 w 59"/>
                <a:gd name="T17" fmla="*/ 14 h 41"/>
                <a:gd name="T18" fmla="*/ 36 w 59"/>
                <a:gd name="T19" fmla="*/ 11 h 41"/>
                <a:gd name="T20" fmla="*/ 34 w 59"/>
                <a:gd name="T21" fmla="*/ 9 h 41"/>
                <a:gd name="T22" fmla="*/ 18 w 59"/>
                <a:gd name="T23" fmla="*/ 2 h 41"/>
                <a:gd name="T24" fmla="*/ 14 w 59"/>
                <a:gd name="T25" fmla="*/ 1 h 41"/>
                <a:gd name="T26" fmla="*/ 13 w 59"/>
                <a:gd name="T27" fmla="*/ 0 h 41"/>
                <a:gd name="T28" fmla="*/ 9 w 59"/>
                <a:gd name="T29" fmla="*/ 1 h 41"/>
                <a:gd name="T30" fmla="*/ 7 w 59"/>
                <a:gd name="T31" fmla="*/ 2 h 41"/>
                <a:gd name="T32" fmla="*/ 4 w 59"/>
                <a:gd name="T33" fmla="*/ 3 h 41"/>
                <a:gd name="T34" fmla="*/ 3 w 59"/>
                <a:gd name="T35" fmla="*/ 7 h 41"/>
                <a:gd name="T36" fmla="*/ 2 w 59"/>
                <a:gd name="T37" fmla="*/ 9 h 41"/>
                <a:gd name="T38" fmla="*/ 2 w 59"/>
                <a:gd name="T39" fmla="*/ 14 h 41"/>
                <a:gd name="T40" fmla="*/ 0 w 59"/>
                <a:gd name="T41" fmla="*/ 35 h 41"/>
                <a:gd name="T42" fmla="*/ 3 w 59"/>
                <a:gd name="T43" fmla="*/ 18 h 41"/>
                <a:gd name="T44" fmla="*/ 5 w 59"/>
                <a:gd name="T45" fmla="*/ 16 h 41"/>
                <a:gd name="T46" fmla="*/ 9 w 59"/>
                <a:gd name="T47" fmla="*/ 14 h 41"/>
                <a:gd name="T48" fmla="*/ 14 w 59"/>
                <a:gd name="T49" fmla="*/ 14 h 41"/>
                <a:gd name="T50" fmla="*/ 16 w 59"/>
                <a:gd name="T51" fmla="*/ 14 h 41"/>
                <a:gd name="T52" fmla="*/ 23 w 59"/>
                <a:gd name="T53" fmla="*/ 16 h 41"/>
                <a:gd name="T54" fmla="*/ 28 w 59"/>
                <a:gd name="T55" fmla="*/ 17 h 41"/>
                <a:gd name="T56" fmla="*/ 32 w 59"/>
                <a:gd name="T57" fmla="*/ 17 h 41"/>
                <a:gd name="T58" fmla="*/ 37 w 59"/>
                <a:gd name="T59" fmla="*/ 18 h 41"/>
                <a:gd name="T60" fmla="*/ 40 w 59"/>
                <a:gd name="T61" fmla="*/ 18 h 41"/>
                <a:gd name="T62" fmla="*/ 42 w 59"/>
                <a:gd name="T63" fmla="*/ 19 h 41"/>
                <a:gd name="T64" fmla="*/ 45 w 59"/>
                <a:gd name="T65" fmla="*/ 20 h 41"/>
                <a:gd name="T66" fmla="*/ 47 w 59"/>
                <a:gd name="T67" fmla="*/ 22 h 41"/>
                <a:gd name="T68" fmla="*/ 51 w 59"/>
                <a:gd name="T69" fmla="*/ 23 h 41"/>
                <a:gd name="T70" fmla="*/ 52 w 59"/>
                <a:gd name="T71" fmla="*/ 25 h 41"/>
                <a:gd name="T72" fmla="*/ 55 w 59"/>
                <a:gd name="T73" fmla="*/ 27 h 41"/>
                <a:gd name="T74" fmla="*/ 56 w 59"/>
                <a:gd name="T75" fmla="*/ 29 h 41"/>
                <a:gd name="T76" fmla="*/ 56 w 59"/>
                <a:gd name="T77" fmla="*/ 33 h 41"/>
                <a:gd name="T78" fmla="*/ 53 w 59"/>
                <a:gd name="T79" fmla="*/ 34 h 41"/>
                <a:gd name="T80" fmla="*/ 52 w 59"/>
                <a:gd name="T81" fmla="*/ 36 h 41"/>
                <a:gd name="T82" fmla="*/ 50 w 59"/>
                <a:gd name="T83" fmla="*/ 39 h 41"/>
                <a:gd name="T84" fmla="*/ 48 w 59"/>
                <a:gd name="T85" fmla="*/ 41 h 41"/>
                <a:gd name="T86" fmla="*/ 51 w 59"/>
                <a:gd name="T87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41">
                  <a:moveTo>
                    <a:pt x="57" y="32"/>
                  </a:moveTo>
                  <a:lnTo>
                    <a:pt x="58" y="30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7" y="19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2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4" y="17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5" y="29"/>
                  </a:lnTo>
                  <a:lnTo>
                    <a:pt x="56" y="29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5" y="33"/>
                  </a:lnTo>
                  <a:lnTo>
                    <a:pt x="55" y="34"/>
                  </a:lnTo>
                  <a:lnTo>
                    <a:pt x="53" y="34"/>
                  </a:lnTo>
                  <a:lnTo>
                    <a:pt x="53" y="35"/>
                  </a:lnTo>
                  <a:lnTo>
                    <a:pt x="52" y="35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8"/>
                  </a:lnTo>
                  <a:lnTo>
                    <a:pt x="50" y="39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8" y="41"/>
                  </a:lnTo>
                  <a:lnTo>
                    <a:pt x="50" y="41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5" y="35"/>
                  </a:lnTo>
                  <a:lnTo>
                    <a:pt x="57" y="32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10">
              <a:extLst>
                <a:ext uri="{FF2B5EF4-FFF2-40B4-BE49-F238E27FC236}">
                  <a16:creationId xmlns:a16="http://schemas.microsoft.com/office/drawing/2014/main" id="{C73F1554-4065-1356-B100-814390E3E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64" y="3105138"/>
              <a:ext cx="23813" cy="30163"/>
            </a:xfrm>
            <a:custGeom>
              <a:avLst/>
              <a:gdLst>
                <a:gd name="T0" fmla="*/ 11 w 15"/>
                <a:gd name="T1" fmla="*/ 0 h 19"/>
                <a:gd name="T2" fmla="*/ 11 w 15"/>
                <a:gd name="T3" fmla="*/ 1 h 19"/>
                <a:gd name="T4" fmla="*/ 9 w 15"/>
                <a:gd name="T5" fmla="*/ 3 h 19"/>
                <a:gd name="T6" fmla="*/ 5 w 15"/>
                <a:gd name="T7" fmla="*/ 11 h 19"/>
                <a:gd name="T8" fmla="*/ 1 w 15"/>
                <a:gd name="T9" fmla="*/ 16 h 19"/>
                <a:gd name="T10" fmla="*/ 0 w 15"/>
                <a:gd name="T11" fmla="*/ 17 h 19"/>
                <a:gd name="T12" fmla="*/ 0 w 15"/>
                <a:gd name="T13" fmla="*/ 18 h 19"/>
                <a:gd name="T14" fmla="*/ 0 w 15"/>
                <a:gd name="T15" fmla="*/ 19 h 19"/>
                <a:gd name="T16" fmla="*/ 1 w 15"/>
                <a:gd name="T17" fmla="*/ 19 h 19"/>
                <a:gd name="T18" fmla="*/ 3 w 15"/>
                <a:gd name="T19" fmla="*/ 19 h 19"/>
                <a:gd name="T20" fmla="*/ 4 w 15"/>
                <a:gd name="T21" fmla="*/ 19 h 19"/>
                <a:gd name="T22" fmla="*/ 5 w 15"/>
                <a:gd name="T23" fmla="*/ 18 h 19"/>
                <a:gd name="T24" fmla="*/ 5 w 15"/>
                <a:gd name="T25" fmla="*/ 17 h 19"/>
                <a:gd name="T26" fmla="*/ 6 w 15"/>
                <a:gd name="T27" fmla="*/ 18 h 19"/>
                <a:gd name="T28" fmla="*/ 7 w 15"/>
                <a:gd name="T29" fmla="*/ 17 h 19"/>
                <a:gd name="T30" fmla="*/ 6 w 15"/>
                <a:gd name="T31" fmla="*/ 16 h 19"/>
                <a:gd name="T32" fmla="*/ 6 w 15"/>
                <a:gd name="T33" fmla="*/ 15 h 19"/>
                <a:gd name="T34" fmla="*/ 9 w 15"/>
                <a:gd name="T35" fmla="*/ 11 h 19"/>
                <a:gd name="T36" fmla="*/ 11 w 15"/>
                <a:gd name="T37" fmla="*/ 6 h 19"/>
                <a:gd name="T38" fmla="*/ 12 w 15"/>
                <a:gd name="T39" fmla="*/ 5 h 19"/>
                <a:gd name="T40" fmla="*/ 14 w 15"/>
                <a:gd name="T41" fmla="*/ 5 h 19"/>
                <a:gd name="T42" fmla="*/ 14 w 15"/>
                <a:gd name="T43" fmla="*/ 3 h 19"/>
                <a:gd name="T44" fmla="*/ 15 w 15"/>
                <a:gd name="T45" fmla="*/ 3 h 19"/>
                <a:gd name="T46" fmla="*/ 15 w 15"/>
                <a:gd name="T47" fmla="*/ 2 h 19"/>
                <a:gd name="T48" fmla="*/ 15 w 15"/>
                <a:gd name="T49" fmla="*/ 1 h 19"/>
                <a:gd name="T50" fmla="*/ 14 w 15"/>
                <a:gd name="T51" fmla="*/ 1 h 19"/>
                <a:gd name="T52" fmla="*/ 12 w 15"/>
                <a:gd name="T53" fmla="*/ 1 h 19"/>
                <a:gd name="T54" fmla="*/ 12 w 15"/>
                <a:gd name="T55" fmla="*/ 0 h 19"/>
                <a:gd name="T56" fmla="*/ 11 w 15"/>
                <a:gd name="T5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9">
                  <a:moveTo>
                    <a:pt x="11" y="0"/>
                  </a:moveTo>
                  <a:lnTo>
                    <a:pt x="11" y="1"/>
                  </a:lnTo>
                  <a:lnTo>
                    <a:pt x="9" y="3"/>
                  </a:lnTo>
                  <a:lnTo>
                    <a:pt x="5" y="11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11">
              <a:extLst>
                <a:ext uri="{FF2B5EF4-FFF2-40B4-BE49-F238E27FC236}">
                  <a16:creationId xmlns:a16="http://schemas.microsoft.com/office/drawing/2014/main" id="{60D53753-DB2B-7910-22AE-603C985EA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90" y="3073388"/>
              <a:ext cx="22225" cy="30163"/>
            </a:xfrm>
            <a:custGeom>
              <a:avLst/>
              <a:gdLst>
                <a:gd name="T0" fmla="*/ 11 w 14"/>
                <a:gd name="T1" fmla="*/ 0 h 19"/>
                <a:gd name="T2" fmla="*/ 11 w 14"/>
                <a:gd name="T3" fmla="*/ 1 h 19"/>
                <a:gd name="T4" fmla="*/ 5 w 14"/>
                <a:gd name="T5" fmla="*/ 11 h 19"/>
                <a:gd name="T6" fmla="*/ 0 w 14"/>
                <a:gd name="T7" fmla="*/ 16 h 19"/>
                <a:gd name="T8" fmla="*/ 0 w 14"/>
                <a:gd name="T9" fmla="*/ 17 h 19"/>
                <a:gd name="T10" fmla="*/ 2 w 14"/>
                <a:gd name="T11" fmla="*/ 19 h 19"/>
                <a:gd name="T12" fmla="*/ 3 w 14"/>
                <a:gd name="T13" fmla="*/ 19 h 19"/>
                <a:gd name="T14" fmla="*/ 3 w 14"/>
                <a:gd name="T15" fmla="*/ 17 h 19"/>
                <a:gd name="T16" fmla="*/ 7 w 14"/>
                <a:gd name="T17" fmla="*/ 14 h 19"/>
                <a:gd name="T18" fmla="*/ 7 w 14"/>
                <a:gd name="T19" fmla="*/ 12 h 19"/>
                <a:gd name="T20" fmla="*/ 8 w 14"/>
                <a:gd name="T21" fmla="*/ 12 h 19"/>
                <a:gd name="T22" fmla="*/ 8 w 14"/>
                <a:gd name="T23" fmla="*/ 11 h 19"/>
                <a:gd name="T24" fmla="*/ 9 w 14"/>
                <a:gd name="T25" fmla="*/ 11 h 19"/>
                <a:gd name="T26" fmla="*/ 9 w 14"/>
                <a:gd name="T27" fmla="*/ 10 h 19"/>
                <a:gd name="T28" fmla="*/ 11 w 14"/>
                <a:gd name="T29" fmla="*/ 9 h 19"/>
                <a:gd name="T30" fmla="*/ 11 w 14"/>
                <a:gd name="T31" fmla="*/ 7 h 19"/>
                <a:gd name="T32" fmla="*/ 12 w 14"/>
                <a:gd name="T33" fmla="*/ 6 h 19"/>
                <a:gd name="T34" fmla="*/ 13 w 14"/>
                <a:gd name="T35" fmla="*/ 6 h 19"/>
                <a:gd name="T36" fmla="*/ 13 w 14"/>
                <a:gd name="T37" fmla="*/ 5 h 19"/>
                <a:gd name="T38" fmla="*/ 14 w 14"/>
                <a:gd name="T39" fmla="*/ 5 h 19"/>
                <a:gd name="T40" fmla="*/ 13 w 14"/>
                <a:gd name="T41" fmla="*/ 4 h 19"/>
                <a:gd name="T42" fmla="*/ 14 w 14"/>
                <a:gd name="T43" fmla="*/ 3 h 19"/>
                <a:gd name="T44" fmla="*/ 14 w 14"/>
                <a:gd name="T45" fmla="*/ 1 h 19"/>
                <a:gd name="T46" fmla="*/ 13 w 14"/>
                <a:gd name="T47" fmla="*/ 1 h 19"/>
                <a:gd name="T48" fmla="*/ 13 w 14"/>
                <a:gd name="T49" fmla="*/ 0 h 19"/>
                <a:gd name="T50" fmla="*/ 12 w 14"/>
                <a:gd name="T51" fmla="*/ 0 h 19"/>
                <a:gd name="T52" fmla="*/ 11 w 14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19">
                  <a:moveTo>
                    <a:pt x="11" y="0"/>
                  </a:moveTo>
                  <a:lnTo>
                    <a:pt x="11" y="1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01F3C7F-642A-9CA8-E335-E9EE011E8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75" y="3049576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2 w 12"/>
                <a:gd name="T3" fmla="*/ 0 h 11"/>
                <a:gd name="T4" fmla="*/ 1 w 12"/>
                <a:gd name="T5" fmla="*/ 0 h 11"/>
                <a:gd name="T6" fmla="*/ 1 w 12"/>
                <a:gd name="T7" fmla="*/ 2 h 11"/>
                <a:gd name="T8" fmla="*/ 1 w 12"/>
                <a:gd name="T9" fmla="*/ 2 h 11"/>
                <a:gd name="T10" fmla="*/ 1 w 12"/>
                <a:gd name="T11" fmla="*/ 2 h 11"/>
                <a:gd name="T12" fmla="*/ 1 w 12"/>
                <a:gd name="T13" fmla="*/ 3 h 11"/>
                <a:gd name="T14" fmla="*/ 1 w 12"/>
                <a:gd name="T15" fmla="*/ 4 h 11"/>
                <a:gd name="T16" fmla="*/ 1 w 12"/>
                <a:gd name="T17" fmla="*/ 5 h 11"/>
                <a:gd name="T18" fmla="*/ 0 w 12"/>
                <a:gd name="T19" fmla="*/ 5 h 11"/>
                <a:gd name="T20" fmla="*/ 0 w 12"/>
                <a:gd name="T21" fmla="*/ 6 h 11"/>
                <a:gd name="T22" fmla="*/ 0 w 12"/>
                <a:gd name="T23" fmla="*/ 8 h 11"/>
                <a:gd name="T24" fmla="*/ 0 w 12"/>
                <a:gd name="T25" fmla="*/ 9 h 11"/>
                <a:gd name="T26" fmla="*/ 5 w 12"/>
                <a:gd name="T27" fmla="*/ 11 h 11"/>
                <a:gd name="T28" fmla="*/ 6 w 12"/>
                <a:gd name="T29" fmla="*/ 10 h 11"/>
                <a:gd name="T30" fmla="*/ 8 w 12"/>
                <a:gd name="T31" fmla="*/ 9 h 11"/>
                <a:gd name="T32" fmla="*/ 10 w 12"/>
                <a:gd name="T33" fmla="*/ 9 h 11"/>
                <a:gd name="T34" fmla="*/ 10 w 12"/>
                <a:gd name="T35" fmla="*/ 8 h 11"/>
                <a:gd name="T36" fmla="*/ 11 w 12"/>
                <a:gd name="T37" fmla="*/ 5 h 11"/>
                <a:gd name="T38" fmla="*/ 11 w 12"/>
                <a:gd name="T39" fmla="*/ 4 h 11"/>
                <a:gd name="T40" fmla="*/ 11 w 12"/>
                <a:gd name="T41" fmla="*/ 3 h 11"/>
                <a:gd name="T42" fmla="*/ 12 w 12"/>
                <a:gd name="T43" fmla="*/ 3 h 11"/>
                <a:gd name="T44" fmla="*/ 12 w 12"/>
                <a:gd name="T45" fmla="*/ 2 h 11"/>
                <a:gd name="T46" fmla="*/ 11 w 12"/>
                <a:gd name="T47" fmla="*/ 2 h 11"/>
                <a:gd name="T48" fmla="*/ 10 w 12"/>
                <a:gd name="T49" fmla="*/ 2 h 11"/>
                <a:gd name="T50" fmla="*/ 8 w 12"/>
                <a:gd name="T51" fmla="*/ 2 h 11"/>
                <a:gd name="T52" fmla="*/ 7 w 12"/>
                <a:gd name="T53" fmla="*/ 2 h 11"/>
                <a:gd name="T54" fmla="*/ 6 w 12"/>
                <a:gd name="T55" fmla="*/ 2 h 11"/>
                <a:gd name="T56" fmla="*/ 5 w 12"/>
                <a:gd name="T57" fmla="*/ 2 h 11"/>
                <a:gd name="T58" fmla="*/ 5 w 12"/>
                <a:gd name="T59" fmla="*/ 0 h 11"/>
                <a:gd name="T60" fmla="*/ 4 w 12"/>
                <a:gd name="T6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55">
              <a:extLst>
                <a:ext uri="{FF2B5EF4-FFF2-40B4-BE49-F238E27FC236}">
                  <a16:creationId xmlns:a16="http://schemas.microsoft.com/office/drawing/2014/main" id="{425C8B94-1F5C-10ED-809B-D34E86F1B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602" y="2938452"/>
              <a:ext cx="79375" cy="55563"/>
            </a:xfrm>
            <a:custGeom>
              <a:avLst/>
              <a:gdLst>
                <a:gd name="T0" fmla="*/ 48 w 50"/>
                <a:gd name="T1" fmla="*/ 0 h 35"/>
                <a:gd name="T2" fmla="*/ 48 w 50"/>
                <a:gd name="T3" fmla="*/ 1 h 35"/>
                <a:gd name="T4" fmla="*/ 44 w 50"/>
                <a:gd name="T5" fmla="*/ 4 h 35"/>
                <a:gd name="T6" fmla="*/ 27 w 50"/>
                <a:gd name="T7" fmla="*/ 14 h 35"/>
                <a:gd name="T8" fmla="*/ 23 w 50"/>
                <a:gd name="T9" fmla="*/ 16 h 35"/>
                <a:gd name="T10" fmla="*/ 7 w 50"/>
                <a:gd name="T11" fmla="*/ 27 h 35"/>
                <a:gd name="T12" fmla="*/ 1 w 50"/>
                <a:gd name="T13" fmla="*/ 32 h 35"/>
                <a:gd name="T14" fmla="*/ 0 w 50"/>
                <a:gd name="T15" fmla="*/ 33 h 35"/>
                <a:gd name="T16" fmla="*/ 0 w 50"/>
                <a:gd name="T17" fmla="*/ 35 h 35"/>
                <a:gd name="T18" fmla="*/ 1 w 50"/>
                <a:gd name="T19" fmla="*/ 35 h 35"/>
                <a:gd name="T20" fmla="*/ 2 w 50"/>
                <a:gd name="T21" fmla="*/ 35 h 35"/>
                <a:gd name="T22" fmla="*/ 7 w 50"/>
                <a:gd name="T23" fmla="*/ 32 h 35"/>
                <a:gd name="T24" fmla="*/ 23 w 50"/>
                <a:gd name="T25" fmla="*/ 21 h 35"/>
                <a:gd name="T26" fmla="*/ 33 w 50"/>
                <a:gd name="T27" fmla="*/ 14 h 35"/>
                <a:gd name="T28" fmla="*/ 44 w 50"/>
                <a:gd name="T29" fmla="*/ 8 h 35"/>
                <a:gd name="T30" fmla="*/ 49 w 50"/>
                <a:gd name="T31" fmla="*/ 4 h 35"/>
                <a:gd name="T32" fmla="*/ 50 w 50"/>
                <a:gd name="T33" fmla="*/ 3 h 35"/>
                <a:gd name="T34" fmla="*/ 50 w 50"/>
                <a:gd name="T35" fmla="*/ 1 h 35"/>
                <a:gd name="T36" fmla="*/ 49 w 50"/>
                <a:gd name="T37" fmla="*/ 1 h 35"/>
                <a:gd name="T38" fmla="*/ 49 w 50"/>
                <a:gd name="T39" fmla="*/ 0 h 35"/>
                <a:gd name="T40" fmla="*/ 48 w 50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5">
                  <a:moveTo>
                    <a:pt x="48" y="0"/>
                  </a:moveTo>
                  <a:lnTo>
                    <a:pt x="48" y="1"/>
                  </a:lnTo>
                  <a:lnTo>
                    <a:pt x="44" y="4"/>
                  </a:lnTo>
                  <a:lnTo>
                    <a:pt x="27" y="14"/>
                  </a:lnTo>
                  <a:lnTo>
                    <a:pt x="23" y="16"/>
                  </a:lnTo>
                  <a:lnTo>
                    <a:pt x="7" y="27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7" y="32"/>
                  </a:lnTo>
                  <a:lnTo>
                    <a:pt x="23" y="21"/>
                  </a:lnTo>
                  <a:lnTo>
                    <a:pt x="33" y="14"/>
                  </a:lnTo>
                  <a:lnTo>
                    <a:pt x="44" y="8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56">
              <a:extLst>
                <a:ext uri="{FF2B5EF4-FFF2-40B4-BE49-F238E27FC236}">
                  <a16:creationId xmlns:a16="http://schemas.microsoft.com/office/drawing/2014/main" id="{29CCC772-C207-0051-EF6E-B49B554D6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26" y="2895592"/>
              <a:ext cx="60326" cy="41275"/>
            </a:xfrm>
            <a:custGeom>
              <a:avLst/>
              <a:gdLst>
                <a:gd name="T0" fmla="*/ 4 w 38"/>
                <a:gd name="T1" fmla="*/ 26 h 26"/>
                <a:gd name="T2" fmla="*/ 5 w 38"/>
                <a:gd name="T3" fmla="*/ 25 h 26"/>
                <a:gd name="T4" fmla="*/ 7 w 38"/>
                <a:gd name="T5" fmla="*/ 22 h 26"/>
                <a:gd name="T6" fmla="*/ 10 w 38"/>
                <a:gd name="T7" fmla="*/ 21 h 26"/>
                <a:gd name="T8" fmla="*/ 27 w 38"/>
                <a:gd name="T9" fmla="*/ 10 h 26"/>
                <a:gd name="T10" fmla="*/ 36 w 38"/>
                <a:gd name="T11" fmla="*/ 4 h 26"/>
                <a:gd name="T12" fmla="*/ 37 w 38"/>
                <a:gd name="T13" fmla="*/ 4 h 26"/>
                <a:gd name="T14" fmla="*/ 38 w 38"/>
                <a:gd name="T15" fmla="*/ 3 h 26"/>
                <a:gd name="T16" fmla="*/ 38 w 38"/>
                <a:gd name="T17" fmla="*/ 1 h 26"/>
                <a:gd name="T18" fmla="*/ 37 w 38"/>
                <a:gd name="T19" fmla="*/ 0 h 26"/>
                <a:gd name="T20" fmla="*/ 36 w 38"/>
                <a:gd name="T21" fmla="*/ 0 h 26"/>
                <a:gd name="T22" fmla="*/ 35 w 38"/>
                <a:gd name="T23" fmla="*/ 0 h 26"/>
                <a:gd name="T24" fmla="*/ 9 w 38"/>
                <a:gd name="T25" fmla="*/ 17 h 26"/>
                <a:gd name="T26" fmla="*/ 7 w 38"/>
                <a:gd name="T27" fmla="*/ 19 h 26"/>
                <a:gd name="T28" fmla="*/ 5 w 38"/>
                <a:gd name="T29" fmla="*/ 20 h 26"/>
                <a:gd name="T30" fmla="*/ 3 w 38"/>
                <a:gd name="T31" fmla="*/ 21 h 26"/>
                <a:gd name="T32" fmla="*/ 1 w 38"/>
                <a:gd name="T33" fmla="*/ 22 h 26"/>
                <a:gd name="T34" fmla="*/ 0 w 38"/>
                <a:gd name="T35" fmla="*/ 23 h 26"/>
                <a:gd name="T36" fmla="*/ 0 w 38"/>
                <a:gd name="T37" fmla="*/ 25 h 26"/>
                <a:gd name="T38" fmla="*/ 0 w 38"/>
                <a:gd name="T39" fmla="*/ 26 h 26"/>
                <a:gd name="T40" fmla="*/ 1 w 38"/>
                <a:gd name="T41" fmla="*/ 26 h 26"/>
                <a:gd name="T42" fmla="*/ 3 w 38"/>
                <a:gd name="T43" fmla="*/ 26 h 26"/>
                <a:gd name="T44" fmla="*/ 4 w 3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26">
                  <a:moveTo>
                    <a:pt x="4" y="26"/>
                  </a:moveTo>
                  <a:lnTo>
                    <a:pt x="5" y="25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3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83">
              <a:extLst>
                <a:ext uri="{FF2B5EF4-FFF2-40B4-BE49-F238E27FC236}">
                  <a16:creationId xmlns:a16="http://schemas.microsoft.com/office/drawing/2014/main" id="{D8E9AE7A-9E79-59C8-CFFE-C7E552A21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88" y="3460740"/>
              <a:ext cx="38100" cy="25400"/>
            </a:xfrm>
            <a:custGeom>
              <a:avLst/>
              <a:gdLst>
                <a:gd name="T0" fmla="*/ 20 w 24"/>
                <a:gd name="T1" fmla="*/ 2 h 16"/>
                <a:gd name="T2" fmla="*/ 20 w 24"/>
                <a:gd name="T3" fmla="*/ 3 h 16"/>
                <a:gd name="T4" fmla="*/ 10 w 24"/>
                <a:gd name="T5" fmla="*/ 8 h 16"/>
                <a:gd name="T6" fmla="*/ 9 w 24"/>
                <a:gd name="T7" fmla="*/ 8 h 16"/>
                <a:gd name="T8" fmla="*/ 8 w 24"/>
                <a:gd name="T9" fmla="*/ 8 h 16"/>
                <a:gd name="T10" fmla="*/ 0 w 24"/>
                <a:gd name="T11" fmla="*/ 13 h 16"/>
                <a:gd name="T12" fmla="*/ 1 w 24"/>
                <a:gd name="T13" fmla="*/ 16 h 16"/>
                <a:gd name="T14" fmla="*/ 11 w 24"/>
                <a:gd name="T15" fmla="*/ 9 h 16"/>
                <a:gd name="T16" fmla="*/ 12 w 24"/>
                <a:gd name="T17" fmla="*/ 11 h 16"/>
                <a:gd name="T18" fmla="*/ 21 w 24"/>
                <a:gd name="T19" fmla="*/ 6 h 16"/>
                <a:gd name="T20" fmla="*/ 21 w 24"/>
                <a:gd name="T21" fmla="*/ 5 h 16"/>
                <a:gd name="T22" fmla="*/ 24 w 24"/>
                <a:gd name="T23" fmla="*/ 3 h 16"/>
                <a:gd name="T24" fmla="*/ 24 w 24"/>
                <a:gd name="T25" fmla="*/ 2 h 16"/>
                <a:gd name="T26" fmla="*/ 22 w 24"/>
                <a:gd name="T27" fmla="*/ 0 h 16"/>
                <a:gd name="T28" fmla="*/ 20 w 24"/>
                <a:gd name="T2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6">
                  <a:moveTo>
                    <a:pt x="20" y="2"/>
                  </a:moveTo>
                  <a:lnTo>
                    <a:pt x="20" y="3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173">
              <a:extLst>
                <a:ext uri="{FF2B5EF4-FFF2-40B4-BE49-F238E27FC236}">
                  <a16:creationId xmlns:a16="http://schemas.microsoft.com/office/drawing/2014/main" id="{B4BE08CF-E104-A9B1-70F5-102CA2AE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134" y="3036879"/>
              <a:ext cx="14288" cy="7938"/>
            </a:xfrm>
            <a:custGeom>
              <a:avLst/>
              <a:gdLst>
                <a:gd name="T0" fmla="*/ 6 w 9"/>
                <a:gd name="T1" fmla="*/ 1 h 5"/>
                <a:gd name="T2" fmla="*/ 5 w 9"/>
                <a:gd name="T3" fmla="*/ 1 h 5"/>
                <a:gd name="T4" fmla="*/ 4 w 9"/>
                <a:gd name="T5" fmla="*/ 1 h 5"/>
                <a:gd name="T6" fmla="*/ 3 w 9"/>
                <a:gd name="T7" fmla="*/ 1 h 5"/>
                <a:gd name="T8" fmla="*/ 1 w 9"/>
                <a:gd name="T9" fmla="*/ 1 h 5"/>
                <a:gd name="T10" fmla="*/ 1 w 9"/>
                <a:gd name="T11" fmla="*/ 0 h 5"/>
                <a:gd name="T12" fmla="*/ 0 w 9"/>
                <a:gd name="T13" fmla="*/ 0 h 5"/>
                <a:gd name="T14" fmla="*/ 0 w 9"/>
                <a:gd name="T15" fmla="*/ 1 h 5"/>
                <a:gd name="T16" fmla="*/ 0 w 9"/>
                <a:gd name="T17" fmla="*/ 2 h 5"/>
                <a:gd name="T18" fmla="*/ 0 w 9"/>
                <a:gd name="T19" fmla="*/ 3 h 5"/>
                <a:gd name="T20" fmla="*/ 1 w 9"/>
                <a:gd name="T21" fmla="*/ 3 h 5"/>
                <a:gd name="T22" fmla="*/ 3 w 9"/>
                <a:gd name="T23" fmla="*/ 3 h 5"/>
                <a:gd name="T24" fmla="*/ 4 w 9"/>
                <a:gd name="T25" fmla="*/ 5 h 5"/>
                <a:gd name="T26" fmla="*/ 5 w 9"/>
                <a:gd name="T27" fmla="*/ 5 h 5"/>
                <a:gd name="T28" fmla="*/ 6 w 9"/>
                <a:gd name="T29" fmla="*/ 5 h 5"/>
                <a:gd name="T30" fmla="*/ 8 w 9"/>
                <a:gd name="T31" fmla="*/ 5 h 5"/>
                <a:gd name="T32" fmla="*/ 8 w 9"/>
                <a:gd name="T33" fmla="*/ 3 h 5"/>
                <a:gd name="T34" fmla="*/ 9 w 9"/>
                <a:gd name="T35" fmla="*/ 3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6 w 9"/>
                <a:gd name="T4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5">
                  <a:moveTo>
                    <a:pt x="6" y="1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174">
              <a:extLst>
                <a:ext uri="{FF2B5EF4-FFF2-40B4-BE49-F238E27FC236}">
                  <a16:creationId xmlns:a16="http://schemas.microsoft.com/office/drawing/2014/main" id="{079014CF-E37A-0400-5696-F3932E2D3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014663"/>
              <a:ext cx="38100" cy="38100"/>
            </a:xfrm>
            <a:custGeom>
              <a:avLst/>
              <a:gdLst>
                <a:gd name="T0" fmla="*/ 23 w 24"/>
                <a:gd name="T1" fmla="*/ 12 h 24"/>
                <a:gd name="T2" fmla="*/ 22 w 24"/>
                <a:gd name="T3" fmla="*/ 11 h 24"/>
                <a:gd name="T4" fmla="*/ 19 w 24"/>
                <a:gd name="T5" fmla="*/ 10 h 24"/>
                <a:gd name="T6" fmla="*/ 17 w 24"/>
                <a:gd name="T7" fmla="*/ 9 h 24"/>
                <a:gd name="T8" fmla="*/ 14 w 24"/>
                <a:gd name="T9" fmla="*/ 6 h 24"/>
                <a:gd name="T10" fmla="*/ 12 w 24"/>
                <a:gd name="T11" fmla="*/ 4 h 24"/>
                <a:gd name="T12" fmla="*/ 8 w 24"/>
                <a:gd name="T13" fmla="*/ 3 h 24"/>
                <a:gd name="T14" fmla="*/ 6 w 24"/>
                <a:gd name="T15" fmla="*/ 1 h 24"/>
                <a:gd name="T16" fmla="*/ 3 w 24"/>
                <a:gd name="T17" fmla="*/ 1 h 24"/>
                <a:gd name="T18" fmla="*/ 2 w 24"/>
                <a:gd name="T19" fmla="*/ 0 h 24"/>
                <a:gd name="T20" fmla="*/ 0 w 24"/>
                <a:gd name="T21" fmla="*/ 0 h 24"/>
                <a:gd name="T22" fmla="*/ 2 w 24"/>
                <a:gd name="T23" fmla="*/ 1 h 24"/>
                <a:gd name="T24" fmla="*/ 3 w 24"/>
                <a:gd name="T25" fmla="*/ 3 h 24"/>
                <a:gd name="T26" fmla="*/ 4 w 24"/>
                <a:gd name="T27" fmla="*/ 4 h 24"/>
                <a:gd name="T28" fmla="*/ 7 w 24"/>
                <a:gd name="T29" fmla="*/ 4 h 24"/>
                <a:gd name="T30" fmla="*/ 8 w 24"/>
                <a:gd name="T31" fmla="*/ 5 h 24"/>
                <a:gd name="T32" fmla="*/ 9 w 24"/>
                <a:gd name="T33" fmla="*/ 6 h 24"/>
                <a:gd name="T34" fmla="*/ 11 w 24"/>
                <a:gd name="T35" fmla="*/ 8 h 24"/>
                <a:gd name="T36" fmla="*/ 13 w 24"/>
                <a:gd name="T37" fmla="*/ 9 h 24"/>
                <a:gd name="T38" fmla="*/ 14 w 24"/>
                <a:gd name="T39" fmla="*/ 10 h 24"/>
                <a:gd name="T40" fmla="*/ 16 w 24"/>
                <a:gd name="T41" fmla="*/ 11 h 24"/>
                <a:gd name="T42" fmla="*/ 17 w 24"/>
                <a:gd name="T43" fmla="*/ 12 h 24"/>
                <a:gd name="T44" fmla="*/ 18 w 24"/>
                <a:gd name="T45" fmla="*/ 15 h 24"/>
                <a:gd name="T46" fmla="*/ 19 w 24"/>
                <a:gd name="T47" fmla="*/ 16 h 24"/>
                <a:gd name="T48" fmla="*/ 20 w 24"/>
                <a:gd name="T49" fmla="*/ 17 h 24"/>
                <a:gd name="T50" fmla="*/ 23 w 24"/>
                <a:gd name="T51" fmla="*/ 17 h 24"/>
                <a:gd name="T52" fmla="*/ 23 w 24"/>
                <a:gd name="T53" fmla="*/ 20 h 24"/>
                <a:gd name="T54" fmla="*/ 23 w 24"/>
                <a:gd name="T55" fmla="*/ 22 h 24"/>
                <a:gd name="T56" fmla="*/ 24 w 24"/>
                <a:gd name="T57" fmla="*/ 24 h 24"/>
                <a:gd name="T58" fmla="*/ 24 w 24"/>
                <a:gd name="T59" fmla="*/ 21 h 24"/>
                <a:gd name="T60" fmla="*/ 24 w 24"/>
                <a:gd name="T61" fmla="*/ 19 h 24"/>
                <a:gd name="T62" fmla="*/ 24 w 24"/>
                <a:gd name="T63" fmla="*/ 16 h 24"/>
                <a:gd name="T64" fmla="*/ 23 w 24"/>
                <a:gd name="T6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24">
                  <a:moveTo>
                    <a:pt x="23" y="14"/>
                  </a:moveTo>
                  <a:lnTo>
                    <a:pt x="23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C3B996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6837433-2002-4664-C1FF-7C9D40C09BC4}"/>
              </a:ext>
            </a:extLst>
          </p:cNvPr>
          <p:cNvGrpSpPr/>
          <p:nvPr/>
        </p:nvGrpSpPr>
        <p:grpSpPr>
          <a:xfrm>
            <a:off x="5076056" y="1275606"/>
            <a:ext cx="3383944" cy="3451225"/>
            <a:chOff x="2309813" y="833438"/>
            <a:chExt cx="3513138" cy="3582988"/>
          </a:xfrm>
        </p:grpSpPr>
        <p:sp>
          <p:nvSpPr>
            <p:cNvPr id="25" name="Freeform 182">
              <a:extLst>
                <a:ext uri="{FF2B5EF4-FFF2-40B4-BE49-F238E27FC236}">
                  <a16:creationId xmlns:a16="http://schemas.microsoft.com/office/drawing/2014/main" id="{614264FC-26FC-56D4-FAA1-416B44F90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833438"/>
              <a:ext cx="3513138" cy="3451225"/>
            </a:xfrm>
            <a:custGeom>
              <a:avLst/>
              <a:gdLst>
                <a:gd name="T0" fmla="*/ 2092 w 2213"/>
                <a:gd name="T1" fmla="*/ 559 h 2174"/>
                <a:gd name="T2" fmla="*/ 2048 w 2213"/>
                <a:gd name="T3" fmla="*/ 265 h 2174"/>
                <a:gd name="T4" fmla="*/ 1950 w 2213"/>
                <a:gd name="T5" fmla="*/ 187 h 2174"/>
                <a:gd name="T6" fmla="*/ 1818 w 2213"/>
                <a:gd name="T7" fmla="*/ 204 h 2174"/>
                <a:gd name="T8" fmla="*/ 1684 w 2213"/>
                <a:gd name="T9" fmla="*/ 158 h 2174"/>
                <a:gd name="T10" fmla="*/ 1604 w 2213"/>
                <a:gd name="T11" fmla="*/ 91 h 2174"/>
                <a:gd name="T12" fmla="*/ 1571 w 2213"/>
                <a:gd name="T13" fmla="*/ 65 h 2174"/>
                <a:gd name="T14" fmla="*/ 1408 w 2213"/>
                <a:gd name="T15" fmla="*/ 88 h 2174"/>
                <a:gd name="T16" fmla="*/ 1263 w 2213"/>
                <a:gd name="T17" fmla="*/ 1 h 2174"/>
                <a:gd name="T18" fmla="*/ 1167 w 2213"/>
                <a:gd name="T19" fmla="*/ 81 h 2174"/>
                <a:gd name="T20" fmla="*/ 1199 w 2213"/>
                <a:gd name="T21" fmla="*/ 211 h 2174"/>
                <a:gd name="T22" fmla="*/ 1090 w 2213"/>
                <a:gd name="T23" fmla="*/ 262 h 2174"/>
                <a:gd name="T24" fmla="*/ 866 w 2213"/>
                <a:gd name="T25" fmla="*/ 169 h 2174"/>
                <a:gd name="T26" fmla="*/ 573 w 2213"/>
                <a:gd name="T27" fmla="*/ 132 h 2174"/>
                <a:gd name="T28" fmla="*/ 445 w 2213"/>
                <a:gd name="T29" fmla="*/ 208 h 2174"/>
                <a:gd name="T30" fmla="*/ 385 w 2213"/>
                <a:gd name="T31" fmla="*/ 292 h 2174"/>
                <a:gd name="T32" fmla="*/ 255 w 2213"/>
                <a:gd name="T33" fmla="*/ 363 h 2174"/>
                <a:gd name="T34" fmla="*/ 234 w 2213"/>
                <a:gd name="T35" fmla="*/ 319 h 2174"/>
                <a:gd name="T36" fmla="*/ 128 w 2213"/>
                <a:gd name="T37" fmla="*/ 342 h 2174"/>
                <a:gd name="T38" fmla="*/ 54 w 2213"/>
                <a:gd name="T39" fmla="*/ 396 h 2174"/>
                <a:gd name="T40" fmla="*/ 6 w 2213"/>
                <a:gd name="T41" fmla="*/ 428 h 2174"/>
                <a:gd name="T42" fmla="*/ 41 w 2213"/>
                <a:gd name="T43" fmla="*/ 516 h 2174"/>
                <a:gd name="T44" fmla="*/ 31 w 2213"/>
                <a:gd name="T45" fmla="*/ 612 h 2174"/>
                <a:gd name="T46" fmla="*/ 36 w 2213"/>
                <a:gd name="T47" fmla="*/ 736 h 2174"/>
                <a:gd name="T48" fmla="*/ 136 w 2213"/>
                <a:gd name="T49" fmla="*/ 800 h 2174"/>
                <a:gd name="T50" fmla="*/ 180 w 2213"/>
                <a:gd name="T51" fmla="*/ 914 h 2174"/>
                <a:gd name="T52" fmla="*/ 186 w 2213"/>
                <a:gd name="T53" fmla="*/ 988 h 2174"/>
                <a:gd name="T54" fmla="*/ 149 w 2213"/>
                <a:gd name="T55" fmla="*/ 1030 h 2174"/>
                <a:gd name="T56" fmla="*/ 149 w 2213"/>
                <a:gd name="T57" fmla="*/ 1085 h 2174"/>
                <a:gd name="T58" fmla="*/ 170 w 2213"/>
                <a:gd name="T59" fmla="*/ 1158 h 2174"/>
                <a:gd name="T60" fmla="*/ 172 w 2213"/>
                <a:gd name="T61" fmla="*/ 1231 h 2174"/>
                <a:gd name="T62" fmla="*/ 156 w 2213"/>
                <a:gd name="T63" fmla="*/ 1309 h 2174"/>
                <a:gd name="T64" fmla="*/ 162 w 2213"/>
                <a:gd name="T65" fmla="*/ 1395 h 2174"/>
                <a:gd name="T66" fmla="*/ 196 w 2213"/>
                <a:gd name="T67" fmla="*/ 1454 h 2174"/>
                <a:gd name="T68" fmla="*/ 175 w 2213"/>
                <a:gd name="T69" fmla="*/ 1519 h 2174"/>
                <a:gd name="T70" fmla="*/ 315 w 2213"/>
                <a:gd name="T71" fmla="*/ 1548 h 2174"/>
                <a:gd name="T72" fmla="*/ 431 w 2213"/>
                <a:gd name="T73" fmla="*/ 1605 h 2174"/>
                <a:gd name="T74" fmla="*/ 556 w 2213"/>
                <a:gd name="T75" fmla="*/ 1721 h 2174"/>
                <a:gd name="T76" fmla="*/ 688 w 2213"/>
                <a:gd name="T77" fmla="*/ 1860 h 2174"/>
                <a:gd name="T78" fmla="*/ 862 w 2213"/>
                <a:gd name="T79" fmla="*/ 2003 h 2174"/>
                <a:gd name="T80" fmla="*/ 880 w 2213"/>
                <a:gd name="T81" fmla="*/ 2140 h 2174"/>
                <a:gd name="T82" fmla="*/ 1086 w 2213"/>
                <a:gd name="T83" fmla="*/ 2080 h 2174"/>
                <a:gd name="T84" fmla="*/ 1378 w 2213"/>
                <a:gd name="T85" fmla="*/ 2149 h 2174"/>
                <a:gd name="T86" fmla="*/ 1518 w 2213"/>
                <a:gd name="T87" fmla="*/ 2101 h 2174"/>
                <a:gd name="T88" fmla="*/ 1431 w 2213"/>
                <a:gd name="T89" fmla="*/ 1957 h 2174"/>
                <a:gd name="T90" fmla="*/ 1381 w 2213"/>
                <a:gd name="T91" fmla="*/ 1882 h 2174"/>
                <a:gd name="T92" fmla="*/ 1253 w 2213"/>
                <a:gd name="T93" fmla="*/ 1954 h 2174"/>
                <a:gd name="T94" fmla="*/ 1162 w 2213"/>
                <a:gd name="T95" fmla="*/ 1912 h 2174"/>
                <a:gd name="T96" fmla="*/ 1176 w 2213"/>
                <a:gd name="T97" fmla="*/ 1818 h 2174"/>
                <a:gd name="T98" fmla="*/ 1154 w 2213"/>
                <a:gd name="T99" fmla="*/ 1635 h 2174"/>
                <a:gd name="T100" fmla="*/ 1175 w 2213"/>
                <a:gd name="T101" fmla="*/ 1474 h 2174"/>
                <a:gd name="T102" fmla="*/ 1218 w 2213"/>
                <a:gd name="T103" fmla="*/ 1373 h 2174"/>
                <a:gd name="T104" fmla="*/ 1285 w 2213"/>
                <a:gd name="T105" fmla="*/ 1245 h 2174"/>
                <a:gd name="T106" fmla="*/ 1404 w 2213"/>
                <a:gd name="T107" fmla="*/ 1230 h 2174"/>
                <a:gd name="T108" fmla="*/ 1399 w 2213"/>
                <a:gd name="T109" fmla="*/ 1327 h 2174"/>
                <a:gd name="T110" fmla="*/ 1411 w 2213"/>
                <a:gd name="T111" fmla="*/ 1335 h 2174"/>
                <a:gd name="T112" fmla="*/ 1391 w 2213"/>
                <a:gd name="T113" fmla="*/ 1446 h 2174"/>
                <a:gd name="T114" fmla="*/ 1520 w 2213"/>
                <a:gd name="T115" fmla="*/ 1311 h 2174"/>
                <a:gd name="T116" fmla="*/ 1688 w 2213"/>
                <a:gd name="T117" fmla="*/ 1322 h 2174"/>
                <a:gd name="T118" fmla="*/ 1679 w 2213"/>
                <a:gd name="T119" fmla="*/ 1406 h 2174"/>
                <a:gd name="T120" fmla="*/ 1818 w 2213"/>
                <a:gd name="T121" fmla="*/ 1351 h 2174"/>
                <a:gd name="T122" fmla="*/ 1993 w 2213"/>
                <a:gd name="T123" fmla="*/ 1314 h 2174"/>
                <a:gd name="T124" fmla="*/ 2199 w 2213"/>
                <a:gd name="T125" fmla="*/ 936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3" h="2174">
                  <a:moveTo>
                    <a:pt x="2212" y="907"/>
                  </a:moveTo>
                  <a:lnTo>
                    <a:pt x="2212" y="902"/>
                  </a:lnTo>
                  <a:lnTo>
                    <a:pt x="2211" y="897"/>
                  </a:lnTo>
                  <a:lnTo>
                    <a:pt x="2211" y="897"/>
                  </a:lnTo>
                  <a:lnTo>
                    <a:pt x="2207" y="883"/>
                  </a:lnTo>
                  <a:lnTo>
                    <a:pt x="2206" y="881"/>
                  </a:lnTo>
                  <a:lnTo>
                    <a:pt x="2206" y="880"/>
                  </a:lnTo>
                  <a:lnTo>
                    <a:pt x="2201" y="870"/>
                  </a:lnTo>
                  <a:lnTo>
                    <a:pt x="2199" y="860"/>
                  </a:lnTo>
                  <a:lnTo>
                    <a:pt x="2198" y="856"/>
                  </a:lnTo>
                  <a:lnTo>
                    <a:pt x="2196" y="837"/>
                  </a:lnTo>
                  <a:lnTo>
                    <a:pt x="2195" y="834"/>
                  </a:lnTo>
                  <a:lnTo>
                    <a:pt x="2192" y="830"/>
                  </a:lnTo>
                  <a:lnTo>
                    <a:pt x="2191" y="829"/>
                  </a:lnTo>
                  <a:lnTo>
                    <a:pt x="2191" y="828"/>
                  </a:lnTo>
                  <a:lnTo>
                    <a:pt x="2187" y="824"/>
                  </a:lnTo>
                  <a:lnTo>
                    <a:pt x="2182" y="821"/>
                  </a:lnTo>
                  <a:lnTo>
                    <a:pt x="2180" y="816"/>
                  </a:lnTo>
                  <a:lnTo>
                    <a:pt x="2169" y="810"/>
                  </a:lnTo>
                  <a:lnTo>
                    <a:pt x="2167" y="808"/>
                  </a:lnTo>
                  <a:lnTo>
                    <a:pt x="2153" y="798"/>
                  </a:lnTo>
                  <a:lnTo>
                    <a:pt x="2151" y="797"/>
                  </a:lnTo>
                  <a:lnTo>
                    <a:pt x="2148" y="792"/>
                  </a:lnTo>
                  <a:lnTo>
                    <a:pt x="2147" y="791"/>
                  </a:lnTo>
                  <a:lnTo>
                    <a:pt x="2143" y="785"/>
                  </a:lnTo>
                  <a:lnTo>
                    <a:pt x="2138" y="778"/>
                  </a:lnTo>
                  <a:lnTo>
                    <a:pt x="2134" y="770"/>
                  </a:lnTo>
                  <a:lnTo>
                    <a:pt x="2131" y="760"/>
                  </a:lnTo>
                  <a:lnTo>
                    <a:pt x="2124" y="752"/>
                  </a:lnTo>
                  <a:lnTo>
                    <a:pt x="2121" y="748"/>
                  </a:lnTo>
                  <a:lnTo>
                    <a:pt x="2113" y="741"/>
                  </a:lnTo>
                  <a:lnTo>
                    <a:pt x="2107" y="736"/>
                  </a:lnTo>
                  <a:lnTo>
                    <a:pt x="2101" y="730"/>
                  </a:lnTo>
                  <a:lnTo>
                    <a:pt x="2095" y="726"/>
                  </a:lnTo>
                  <a:lnTo>
                    <a:pt x="2095" y="725"/>
                  </a:lnTo>
                  <a:lnTo>
                    <a:pt x="2091" y="721"/>
                  </a:lnTo>
                  <a:lnTo>
                    <a:pt x="2089" y="720"/>
                  </a:lnTo>
                  <a:lnTo>
                    <a:pt x="2088" y="719"/>
                  </a:lnTo>
                  <a:lnTo>
                    <a:pt x="2083" y="712"/>
                  </a:lnTo>
                  <a:lnTo>
                    <a:pt x="2081" y="706"/>
                  </a:lnTo>
                  <a:lnTo>
                    <a:pt x="2078" y="693"/>
                  </a:lnTo>
                  <a:lnTo>
                    <a:pt x="2078" y="687"/>
                  </a:lnTo>
                  <a:lnTo>
                    <a:pt x="2078" y="685"/>
                  </a:lnTo>
                  <a:lnTo>
                    <a:pt x="2079" y="673"/>
                  </a:lnTo>
                  <a:lnTo>
                    <a:pt x="2080" y="667"/>
                  </a:lnTo>
                  <a:lnTo>
                    <a:pt x="2080" y="663"/>
                  </a:lnTo>
                  <a:lnTo>
                    <a:pt x="2081" y="658"/>
                  </a:lnTo>
                  <a:lnTo>
                    <a:pt x="2083" y="655"/>
                  </a:lnTo>
                  <a:lnTo>
                    <a:pt x="2089" y="642"/>
                  </a:lnTo>
                  <a:lnTo>
                    <a:pt x="2095" y="626"/>
                  </a:lnTo>
                  <a:lnTo>
                    <a:pt x="2097" y="621"/>
                  </a:lnTo>
                  <a:lnTo>
                    <a:pt x="2099" y="615"/>
                  </a:lnTo>
                  <a:lnTo>
                    <a:pt x="2101" y="612"/>
                  </a:lnTo>
                  <a:lnTo>
                    <a:pt x="2101" y="605"/>
                  </a:lnTo>
                  <a:lnTo>
                    <a:pt x="2101" y="603"/>
                  </a:lnTo>
                  <a:lnTo>
                    <a:pt x="2101" y="592"/>
                  </a:lnTo>
                  <a:lnTo>
                    <a:pt x="2100" y="582"/>
                  </a:lnTo>
                  <a:lnTo>
                    <a:pt x="2099" y="580"/>
                  </a:lnTo>
                  <a:lnTo>
                    <a:pt x="2096" y="572"/>
                  </a:lnTo>
                  <a:lnTo>
                    <a:pt x="2095" y="570"/>
                  </a:lnTo>
                  <a:lnTo>
                    <a:pt x="2095" y="568"/>
                  </a:lnTo>
                  <a:lnTo>
                    <a:pt x="2092" y="559"/>
                  </a:lnTo>
                  <a:lnTo>
                    <a:pt x="2090" y="555"/>
                  </a:lnTo>
                  <a:lnTo>
                    <a:pt x="2086" y="550"/>
                  </a:lnTo>
                  <a:lnTo>
                    <a:pt x="2081" y="545"/>
                  </a:lnTo>
                  <a:lnTo>
                    <a:pt x="2075" y="541"/>
                  </a:lnTo>
                  <a:lnTo>
                    <a:pt x="2054" y="532"/>
                  </a:lnTo>
                  <a:lnTo>
                    <a:pt x="2052" y="530"/>
                  </a:lnTo>
                  <a:lnTo>
                    <a:pt x="2043" y="523"/>
                  </a:lnTo>
                  <a:lnTo>
                    <a:pt x="2042" y="520"/>
                  </a:lnTo>
                  <a:lnTo>
                    <a:pt x="2037" y="516"/>
                  </a:lnTo>
                  <a:lnTo>
                    <a:pt x="2036" y="514"/>
                  </a:lnTo>
                  <a:lnTo>
                    <a:pt x="2033" y="512"/>
                  </a:lnTo>
                  <a:lnTo>
                    <a:pt x="2033" y="511"/>
                  </a:lnTo>
                  <a:lnTo>
                    <a:pt x="2020" y="491"/>
                  </a:lnTo>
                  <a:lnTo>
                    <a:pt x="2012" y="482"/>
                  </a:lnTo>
                  <a:lnTo>
                    <a:pt x="2011" y="481"/>
                  </a:lnTo>
                  <a:lnTo>
                    <a:pt x="2010" y="480"/>
                  </a:lnTo>
                  <a:lnTo>
                    <a:pt x="1996" y="459"/>
                  </a:lnTo>
                  <a:lnTo>
                    <a:pt x="1994" y="455"/>
                  </a:lnTo>
                  <a:lnTo>
                    <a:pt x="1993" y="453"/>
                  </a:lnTo>
                  <a:lnTo>
                    <a:pt x="1992" y="452"/>
                  </a:lnTo>
                  <a:lnTo>
                    <a:pt x="1992" y="450"/>
                  </a:lnTo>
                  <a:lnTo>
                    <a:pt x="1989" y="432"/>
                  </a:lnTo>
                  <a:lnTo>
                    <a:pt x="1988" y="425"/>
                  </a:lnTo>
                  <a:lnTo>
                    <a:pt x="1987" y="421"/>
                  </a:lnTo>
                  <a:lnTo>
                    <a:pt x="1987" y="420"/>
                  </a:lnTo>
                  <a:lnTo>
                    <a:pt x="1985" y="417"/>
                  </a:lnTo>
                  <a:lnTo>
                    <a:pt x="1981" y="410"/>
                  </a:lnTo>
                  <a:lnTo>
                    <a:pt x="1976" y="402"/>
                  </a:lnTo>
                  <a:lnTo>
                    <a:pt x="1972" y="395"/>
                  </a:lnTo>
                  <a:lnTo>
                    <a:pt x="1971" y="389"/>
                  </a:lnTo>
                  <a:lnTo>
                    <a:pt x="1969" y="388"/>
                  </a:lnTo>
                  <a:lnTo>
                    <a:pt x="1968" y="383"/>
                  </a:lnTo>
                  <a:lnTo>
                    <a:pt x="1968" y="379"/>
                  </a:lnTo>
                  <a:lnTo>
                    <a:pt x="1968" y="377"/>
                  </a:lnTo>
                  <a:lnTo>
                    <a:pt x="1968" y="374"/>
                  </a:lnTo>
                  <a:lnTo>
                    <a:pt x="1969" y="372"/>
                  </a:lnTo>
                  <a:lnTo>
                    <a:pt x="1969" y="369"/>
                  </a:lnTo>
                  <a:lnTo>
                    <a:pt x="1971" y="366"/>
                  </a:lnTo>
                  <a:lnTo>
                    <a:pt x="1973" y="358"/>
                  </a:lnTo>
                  <a:lnTo>
                    <a:pt x="1973" y="357"/>
                  </a:lnTo>
                  <a:lnTo>
                    <a:pt x="1976" y="351"/>
                  </a:lnTo>
                  <a:lnTo>
                    <a:pt x="1982" y="341"/>
                  </a:lnTo>
                  <a:lnTo>
                    <a:pt x="1989" y="337"/>
                  </a:lnTo>
                  <a:lnTo>
                    <a:pt x="1992" y="336"/>
                  </a:lnTo>
                  <a:lnTo>
                    <a:pt x="2004" y="330"/>
                  </a:lnTo>
                  <a:lnTo>
                    <a:pt x="2011" y="325"/>
                  </a:lnTo>
                  <a:lnTo>
                    <a:pt x="2024" y="319"/>
                  </a:lnTo>
                  <a:lnTo>
                    <a:pt x="2027" y="318"/>
                  </a:lnTo>
                  <a:lnTo>
                    <a:pt x="2035" y="313"/>
                  </a:lnTo>
                  <a:lnTo>
                    <a:pt x="2043" y="308"/>
                  </a:lnTo>
                  <a:lnTo>
                    <a:pt x="2046" y="308"/>
                  </a:lnTo>
                  <a:lnTo>
                    <a:pt x="2054" y="300"/>
                  </a:lnTo>
                  <a:lnTo>
                    <a:pt x="2057" y="297"/>
                  </a:lnTo>
                  <a:lnTo>
                    <a:pt x="2060" y="292"/>
                  </a:lnTo>
                  <a:lnTo>
                    <a:pt x="2062" y="288"/>
                  </a:lnTo>
                  <a:lnTo>
                    <a:pt x="2062" y="284"/>
                  </a:lnTo>
                  <a:lnTo>
                    <a:pt x="2063" y="283"/>
                  </a:lnTo>
                  <a:lnTo>
                    <a:pt x="2062" y="279"/>
                  </a:lnTo>
                  <a:lnTo>
                    <a:pt x="2060" y="276"/>
                  </a:lnTo>
                  <a:lnTo>
                    <a:pt x="2059" y="271"/>
                  </a:lnTo>
                  <a:lnTo>
                    <a:pt x="2057" y="266"/>
                  </a:lnTo>
                  <a:lnTo>
                    <a:pt x="2048" y="265"/>
                  </a:lnTo>
                  <a:lnTo>
                    <a:pt x="2043" y="263"/>
                  </a:lnTo>
                  <a:lnTo>
                    <a:pt x="2041" y="262"/>
                  </a:lnTo>
                  <a:lnTo>
                    <a:pt x="2038" y="262"/>
                  </a:lnTo>
                  <a:lnTo>
                    <a:pt x="2033" y="260"/>
                  </a:lnTo>
                  <a:lnTo>
                    <a:pt x="2032" y="260"/>
                  </a:lnTo>
                  <a:lnTo>
                    <a:pt x="2030" y="258"/>
                  </a:lnTo>
                  <a:lnTo>
                    <a:pt x="2027" y="258"/>
                  </a:lnTo>
                  <a:lnTo>
                    <a:pt x="2026" y="257"/>
                  </a:lnTo>
                  <a:lnTo>
                    <a:pt x="2024" y="257"/>
                  </a:lnTo>
                  <a:lnTo>
                    <a:pt x="2020" y="256"/>
                  </a:lnTo>
                  <a:lnTo>
                    <a:pt x="2016" y="256"/>
                  </a:lnTo>
                  <a:lnTo>
                    <a:pt x="2011" y="258"/>
                  </a:lnTo>
                  <a:lnTo>
                    <a:pt x="2004" y="262"/>
                  </a:lnTo>
                  <a:lnTo>
                    <a:pt x="1998" y="265"/>
                  </a:lnTo>
                  <a:lnTo>
                    <a:pt x="1996" y="266"/>
                  </a:lnTo>
                  <a:lnTo>
                    <a:pt x="1994" y="266"/>
                  </a:lnTo>
                  <a:lnTo>
                    <a:pt x="1992" y="267"/>
                  </a:lnTo>
                  <a:lnTo>
                    <a:pt x="1990" y="268"/>
                  </a:lnTo>
                  <a:lnTo>
                    <a:pt x="1985" y="270"/>
                  </a:lnTo>
                  <a:lnTo>
                    <a:pt x="1984" y="270"/>
                  </a:lnTo>
                  <a:lnTo>
                    <a:pt x="1984" y="271"/>
                  </a:lnTo>
                  <a:lnTo>
                    <a:pt x="1983" y="271"/>
                  </a:lnTo>
                  <a:lnTo>
                    <a:pt x="1982" y="271"/>
                  </a:lnTo>
                  <a:lnTo>
                    <a:pt x="1979" y="272"/>
                  </a:lnTo>
                  <a:lnTo>
                    <a:pt x="1978" y="272"/>
                  </a:lnTo>
                  <a:lnTo>
                    <a:pt x="1974" y="273"/>
                  </a:lnTo>
                  <a:lnTo>
                    <a:pt x="1973" y="274"/>
                  </a:lnTo>
                  <a:lnTo>
                    <a:pt x="1968" y="274"/>
                  </a:lnTo>
                  <a:lnTo>
                    <a:pt x="1963" y="277"/>
                  </a:lnTo>
                  <a:lnTo>
                    <a:pt x="1961" y="277"/>
                  </a:lnTo>
                  <a:lnTo>
                    <a:pt x="1957" y="278"/>
                  </a:lnTo>
                  <a:lnTo>
                    <a:pt x="1956" y="278"/>
                  </a:lnTo>
                  <a:lnTo>
                    <a:pt x="1953" y="278"/>
                  </a:lnTo>
                  <a:lnTo>
                    <a:pt x="1951" y="278"/>
                  </a:lnTo>
                  <a:lnTo>
                    <a:pt x="1947" y="278"/>
                  </a:lnTo>
                  <a:lnTo>
                    <a:pt x="1942" y="276"/>
                  </a:lnTo>
                  <a:lnTo>
                    <a:pt x="1941" y="276"/>
                  </a:lnTo>
                  <a:lnTo>
                    <a:pt x="1937" y="274"/>
                  </a:lnTo>
                  <a:lnTo>
                    <a:pt x="1936" y="272"/>
                  </a:lnTo>
                  <a:lnTo>
                    <a:pt x="1934" y="270"/>
                  </a:lnTo>
                  <a:lnTo>
                    <a:pt x="1933" y="268"/>
                  </a:lnTo>
                  <a:lnTo>
                    <a:pt x="1931" y="266"/>
                  </a:lnTo>
                  <a:lnTo>
                    <a:pt x="1930" y="266"/>
                  </a:lnTo>
                  <a:lnTo>
                    <a:pt x="1930" y="265"/>
                  </a:lnTo>
                  <a:lnTo>
                    <a:pt x="1929" y="263"/>
                  </a:lnTo>
                  <a:lnTo>
                    <a:pt x="1929" y="262"/>
                  </a:lnTo>
                  <a:lnTo>
                    <a:pt x="1921" y="249"/>
                  </a:lnTo>
                  <a:lnTo>
                    <a:pt x="1920" y="250"/>
                  </a:lnTo>
                  <a:lnTo>
                    <a:pt x="1919" y="249"/>
                  </a:lnTo>
                  <a:lnTo>
                    <a:pt x="1917" y="245"/>
                  </a:lnTo>
                  <a:lnTo>
                    <a:pt x="1917" y="241"/>
                  </a:lnTo>
                  <a:lnTo>
                    <a:pt x="1917" y="236"/>
                  </a:lnTo>
                  <a:lnTo>
                    <a:pt x="1917" y="230"/>
                  </a:lnTo>
                  <a:lnTo>
                    <a:pt x="1918" y="227"/>
                  </a:lnTo>
                  <a:lnTo>
                    <a:pt x="1920" y="224"/>
                  </a:lnTo>
                  <a:lnTo>
                    <a:pt x="1929" y="208"/>
                  </a:lnTo>
                  <a:lnTo>
                    <a:pt x="1940" y="199"/>
                  </a:lnTo>
                  <a:lnTo>
                    <a:pt x="1941" y="199"/>
                  </a:lnTo>
                  <a:lnTo>
                    <a:pt x="1941" y="198"/>
                  </a:lnTo>
                  <a:lnTo>
                    <a:pt x="1946" y="193"/>
                  </a:lnTo>
                  <a:lnTo>
                    <a:pt x="1949" y="191"/>
                  </a:lnTo>
                  <a:lnTo>
                    <a:pt x="1950" y="187"/>
                  </a:lnTo>
                  <a:lnTo>
                    <a:pt x="1950" y="186"/>
                  </a:lnTo>
                  <a:lnTo>
                    <a:pt x="1950" y="185"/>
                  </a:lnTo>
                  <a:lnTo>
                    <a:pt x="1950" y="182"/>
                  </a:lnTo>
                  <a:lnTo>
                    <a:pt x="1947" y="175"/>
                  </a:lnTo>
                  <a:lnTo>
                    <a:pt x="1944" y="169"/>
                  </a:lnTo>
                  <a:lnTo>
                    <a:pt x="1944" y="166"/>
                  </a:lnTo>
                  <a:lnTo>
                    <a:pt x="1942" y="166"/>
                  </a:lnTo>
                  <a:lnTo>
                    <a:pt x="1941" y="163"/>
                  </a:lnTo>
                  <a:lnTo>
                    <a:pt x="1940" y="161"/>
                  </a:lnTo>
                  <a:lnTo>
                    <a:pt x="1939" y="160"/>
                  </a:lnTo>
                  <a:lnTo>
                    <a:pt x="1936" y="159"/>
                  </a:lnTo>
                  <a:lnTo>
                    <a:pt x="1930" y="156"/>
                  </a:lnTo>
                  <a:lnTo>
                    <a:pt x="1925" y="156"/>
                  </a:lnTo>
                  <a:lnTo>
                    <a:pt x="1920" y="155"/>
                  </a:lnTo>
                  <a:lnTo>
                    <a:pt x="1919" y="155"/>
                  </a:lnTo>
                  <a:lnTo>
                    <a:pt x="1917" y="155"/>
                  </a:lnTo>
                  <a:lnTo>
                    <a:pt x="1915" y="155"/>
                  </a:lnTo>
                  <a:lnTo>
                    <a:pt x="1914" y="155"/>
                  </a:lnTo>
                  <a:lnTo>
                    <a:pt x="1910" y="156"/>
                  </a:lnTo>
                  <a:lnTo>
                    <a:pt x="1907" y="158"/>
                  </a:lnTo>
                  <a:lnTo>
                    <a:pt x="1903" y="158"/>
                  </a:lnTo>
                  <a:lnTo>
                    <a:pt x="1902" y="158"/>
                  </a:lnTo>
                  <a:lnTo>
                    <a:pt x="1898" y="159"/>
                  </a:lnTo>
                  <a:lnTo>
                    <a:pt x="1894" y="160"/>
                  </a:lnTo>
                  <a:lnTo>
                    <a:pt x="1889" y="163"/>
                  </a:lnTo>
                  <a:lnTo>
                    <a:pt x="1888" y="164"/>
                  </a:lnTo>
                  <a:lnTo>
                    <a:pt x="1885" y="166"/>
                  </a:lnTo>
                  <a:lnTo>
                    <a:pt x="1882" y="167"/>
                  </a:lnTo>
                  <a:lnTo>
                    <a:pt x="1878" y="169"/>
                  </a:lnTo>
                  <a:lnTo>
                    <a:pt x="1878" y="170"/>
                  </a:lnTo>
                  <a:lnTo>
                    <a:pt x="1876" y="171"/>
                  </a:lnTo>
                  <a:lnTo>
                    <a:pt x="1873" y="172"/>
                  </a:lnTo>
                  <a:lnTo>
                    <a:pt x="1871" y="174"/>
                  </a:lnTo>
                  <a:lnTo>
                    <a:pt x="1867" y="175"/>
                  </a:lnTo>
                  <a:lnTo>
                    <a:pt x="1865" y="174"/>
                  </a:lnTo>
                  <a:lnTo>
                    <a:pt x="1859" y="172"/>
                  </a:lnTo>
                  <a:lnTo>
                    <a:pt x="1856" y="172"/>
                  </a:lnTo>
                  <a:lnTo>
                    <a:pt x="1855" y="172"/>
                  </a:lnTo>
                  <a:lnTo>
                    <a:pt x="1855" y="172"/>
                  </a:lnTo>
                  <a:lnTo>
                    <a:pt x="1853" y="171"/>
                  </a:lnTo>
                  <a:lnTo>
                    <a:pt x="1848" y="170"/>
                  </a:lnTo>
                  <a:lnTo>
                    <a:pt x="1846" y="170"/>
                  </a:lnTo>
                  <a:lnTo>
                    <a:pt x="1844" y="171"/>
                  </a:lnTo>
                  <a:lnTo>
                    <a:pt x="1843" y="172"/>
                  </a:lnTo>
                  <a:lnTo>
                    <a:pt x="1841" y="174"/>
                  </a:lnTo>
                  <a:lnTo>
                    <a:pt x="1840" y="174"/>
                  </a:lnTo>
                  <a:lnTo>
                    <a:pt x="1839" y="177"/>
                  </a:lnTo>
                  <a:lnTo>
                    <a:pt x="1839" y="180"/>
                  </a:lnTo>
                  <a:lnTo>
                    <a:pt x="1838" y="183"/>
                  </a:lnTo>
                  <a:lnTo>
                    <a:pt x="1837" y="186"/>
                  </a:lnTo>
                  <a:lnTo>
                    <a:pt x="1837" y="187"/>
                  </a:lnTo>
                  <a:lnTo>
                    <a:pt x="1834" y="190"/>
                  </a:lnTo>
                  <a:lnTo>
                    <a:pt x="1833" y="192"/>
                  </a:lnTo>
                  <a:lnTo>
                    <a:pt x="1833" y="193"/>
                  </a:lnTo>
                  <a:lnTo>
                    <a:pt x="1830" y="197"/>
                  </a:lnTo>
                  <a:lnTo>
                    <a:pt x="1829" y="198"/>
                  </a:lnTo>
                  <a:lnTo>
                    <a:pt x="1826" y="202"/>
                  </a:lnTo>
                  <a:lnTo>
                    <a:pt x="1826" y="203"/>
                  </a:lnTo>
                  <a:lnTo>
                    <a:pt x="1826" y="203"/>
                  </a:lnTo>
                  <a:lnTo>
                    <a:pt x="1824" y="204"/>
                  </a:lnTo>
                  <a:lnTo>
                    <a:pt x="1822" y="204"/>
                  </a:lnTo>
                  <a:lnTo>
                    <a:pt x="1818" y="204"/>
                  </a:lnTo>
                  <a:lnTo>
                    <a:pt x="1813" y="203"/>
                  </a:lnTo>
                  <a:lnTo>
                    <a:pt x="1810" y="201"/>
                  </a:lnTo>
                  <a:lnTo>
                    <a:pt x="1807" y="199"/>
                  </a:lnTo>
                  <a:lnTo>
                    <a:pt x="1806" y="198"/>
                  </a:lnTo>
                  <a:lnTo>
                    <a:pt x="1803" y="196"/>
                  </a:lnTo>
                  <a:lnTo>
                    <a:pt x="1801" y="195"/>
                  </a:lnTo>
                  <a:lnTo>
                    <a:pt x="1796" y="190"/>
                  </a:lnTo>
                  <a:lnTo>
                    <a:pt x="1792" y="186"/>
                  </a:lnTo>
                  <a:lnTo>
                    <a:pt x="1786" y="181"/>
                  </a:lnTo>
                  <a:lnTo>
                    <a:pt x="1786" y="180"/>
                  </a:lnTo>
                  <a:lnTo>
                    <a:pt x="1785" y="180"/>
                  </a:lnTo>
                  <a:lnTo>
                    <a:pt x="1780" y="175"/>
                  </a:lnTo>
                  <a:lnTo>
                    <a:pt x="1778" y="172"/>
                  </a:lnTo>
                  <a:lnTo>
                    <a:pt x="1776" y="171"/>
                  </a:lnTo>
                  <a:lnTo>
                    <a:pt x="1775" y="170"/>
                  </a:lnTo>
                  <a:lnTo>
                    <a:pt x="1771" y="169"/>
                  </a:lnTo>
                  <a:lnTo>
                    <a:pt x="1770" y="167"/>
                  </a:lnTo>
                  <a:lnTo>
                    <a:pt x="1769" y="167"/>
                  </a:lnTo>
                  <a:lnTo>
                    <a:pt x="1766" y="166"/>
                  </a:lnTo>
                  <a:lnTo>
                    <a:pt x="1766" y="164"/>
                  </a:lnTo>
                  <a:lnTo>
                    <a:pt x="1765" y="161"/>
                  </a:lnTo>
                  <a:lnTo>
                    <a:pt x="1764" y="160"/>
                  </a:lnTo>
                  <a:lnTo>
                    <a:pt x="1763" y="159"/>
                  </a:lnTo>
                  <a:lnTo>
                    <a:pt x="1763" y="158"/>
                  </a:lnTo>
                  <a:lnTo>
                    <a:pt x="1759" y="154"/>
                  </a:lnTo>
                  <a:lnTo>
                    <a:pt x="1758" y="151"/>
                  </a:lnTo>
                  <a:lnTo>
                    <a:pt x="1755" y="149"/>
                  </a:lnTo>
                  <a:lnTo>
                    <a:pt x="1753" y="145"/>
                  </a:lnTo>
                  <a:lnTo>
                    <a:pt x="1749" y="142"/>
                  </a:lnTo>
                  <a:lnTo>
                    <a:pt x="1747" y="138"/>
                  </a:lnTo>
                  <a:lnTo>
                    <a:pt x="1743" y="135"/>
                  </a:lnTo>
                  <a:lnTo>
                    <a:pt x="1742" y="135"/>
                  </a:lnTo>
                  <a:lnTo>
                    <a:pt x="1739" y="134"/>
                  </a:lnTo>
                  <a:lnTo>
                    <a:pt x="1737" y="133"/>
                  </a:lnTo>
                  <a:lnTo>
                    <a:pt x="1736" y="133"/>
                  </a:lnTo>
                  <a:lnTo>
                    <a:pt x="1733" y="133"/>
                  </a:lnTo>
                  <a:lnTo>
                    <a:pt x="1730" y="132"/>
                  </a:lnTo>
                  <a:lnTo>
                    <a:pt x="1725" y="131"/>
                  </a:lnTo>
                  <a:lnTo>
                    <a:pt x="1720" y="131"/>
                  </a:lnTo>
                  <a:lnTo>
                    <a:pt x="1720" y="129"/>
                  </a:lnTo>
                  <a:lnTo>
                    <a:pt x="1715" y="129"/>
                  </a:lnTo>
                  <a:lnTo>
                    <a:pt x="1710" y="129"/>
                  </a:lnTo>
                  <a:lnTo>
                    <a:pt x="1707" y="129"/>
                  </a:lnTo>
                  <a:lnTo>
                    <a:pt x="1706" y="131"/>
                  </a:lnTo>
                  <a:lnTo>
                    <a:pt x="1705" y="131"/>
                  </a:lnTo>
                  <a:lnTo>
                    <a:pt x="1704" y="131"/>
                  </a:lnTo>
                  <a:lnTo>
                    <a:pt x="1704" y="132"/>
                  </a:lnTo>
                  <a:lnTo>
                    <a:pt x="1702" y="133"/>
                  </a:lnTo>
                  <a:lnTo>
                    <a:pt x="1701" y="133"/>
                  </a:lnTo>
                  <a:lnTo>
                    <a:pt x="1701" y="134"/>
                  </a:lnTo>
                  <a:lnTo>
                    <a:pt x="1700" y="135"/>
                  </a:lnTo>
                  <a:lnTo>
                    <a:pt x="1699" y="138"/>
                  </a:lnTo>
                  <a:lnTo>
                    <a:pt x="1698" y="142"/>
                  </a:lnTo>
                  <a:lnTo>
                    <a:pt x="1696" y="142"/>
                  </a:lnTo>
                  <a:lnTo>
                    <a:pt x="1696" y="143"/>
                  </a:lnTo>
                  <a:lnTo>
                    <a:pt x="1695" y="145"/>
                  </a:lnTo>
                  <a:lnTo>
                    <a:pt x="1691" y="148"/>
                  </a:lnTo>
                  <a:lnTo>
                    <a:pt x="1690" y="149"/>
                  </a:lnTo>
                  <a:lnTo>
                    <a:pt x="1689" y="150"/>
                  </a:lnTo>
                  <a:lnTo>
                    <a:pt x="1686" y="155"/>
                  </a:lnTo>
                  <a:lnTo>
                    <a:pt x="1685" y="156"/>
                  </a:lnTo>
                  <a:lnTo>
                    <a:pt x="1684" y="158"/>
                  </a:lnTo>
                  <a:lnTo>
                    <a:pt x="1683" y="160"/>
                  </a:lnTo>
                  <a:lnTo>
                    <a:pt x="1680" y="163"/>
                  </a:lnTo>
                  <a:lnTo>
                    <a:pt x="1679" y="165"/>
                  </a:lnTo>
                  <a:lnTo>
                    <a:pt x="1677" y="167"/>
                  </a:lnTo>
                  <a:lnTo>
                    <a:pt x="1672" y="172"/>
                  </a:lnTo>
                  <a:lnTo>
                    <a:pt x="1666" y="176"/>
                  </a:lnTo>
                  <a:lnTo>
                    <a:pt x="1664" y="176"/>
                  </a:lnTo>
                  <a:lnTo>
                    <a:pt x="1659" y="179"/>
                  </a:lnTo>
                  <a:lnTo>
                    <a:pt x="1658" y="179"/>
                  </a:lnTo>
                  <a:lnTo>
                    <a:pt x="1656" y="180"/>
                  </a:lnTo>
                  <a:lnTo>
                    <a:pt x="1653" y="180"/>
                  </a:lnTo>
                  <a:lnTo>
                    <a:pt x="1650" y="180"/>
                  </a:lnTo>
                  <a:lnTo>
                    <a:pt x="1650" y="181"/>
                  </a:lnTo>
                  <a:lnTo>
                    <a:pt x="1648" y="181"/>
                  </a:lnTo>
                  <a:lnTo>
                    <a:pt x="1647" y="181"/>
                  </a:lnTo>
                  <a:lnTo>
                    <a:pt x="1647" y="182"/>
                  </a:lnTo>
                  <a:lnTo>
                    <a:pt x="1646" y="182"/>
                  </a:lnTo>
                  <a:lnTo>
                    <a:pt x="1645" y="182"/>
                  </a:lnTo>
                  <a:lnTo>
                    <a:pt x="1645" y="183"/>
                  </a:lnTo>
                  <a:lnTo>
                    <a:pt x="1642" y="185"/>
                  </a:lnTo>
                  <a:lnTo>
                    <a:pt x="1639" y="186"/>
                  </a:lnTo>
                  <a:lnTo>
                    <a:pt x="1636" y="186"/>
                  </a:lnTo>
                  <a:lnTo>
                    <a:pt x="1632" y="183"/>
                  </a:lnTo>
                  <a:lnTo>
                    <a:pt x="1630" y="181"/>
                  </a:lnTo>
                  <a:lnTo>
                    <a:pt x="1629" y="180"/>
                  </a:lnTo>
                  <a:lnTo>
                    <a:pt x="1627" y="175"/>
                  </a:lnTo>
                  <a:lnTo>
                    <a:pt x="1626" y="174"/>
                  </a:lnTo>
                  <a:lnTo>
                    <a:pt x="1624" y="172"/>
                  </a:lnTo>
                  <a:lnTo>
                    <a:pt x="1620" y="171"/>
                  </a:lnTo>
                  <a:lnTo>
                    <a:pt x="1616" y="169"/>
                  </a:lnTo>
                  <a:lnTo>
                    <a:pt x="1614" y="167"/>
                  </a:lnTo>
                  <a:lnTo>
                    <a:pt x="1611" y="165"/>
                  </a:lnTo>
                  <a:lnTo>
                    <a:pt x="1610" y="164"/>
                  </a:lnTo>
                  <a:lnTo>
                    <a:pt x="1608" y="160"/>
                  </a:lnTo>
                  <a:lnTo>
                    <a:pt x="1607" y="160"/>
                  </a:lnTo>
                  <a:lnTo>
                    <a:pt x="1605" y="159"/>
                  </a:lnTo>
                  <a:lnTo>
                    <a:pt x="1604" y="158"/>
                  </a:lnTo>
                  <a:lnTo>
                    <a:pt x="1603" y="155"/>
                  </a:lnTo>
                  <a:lnTo>
                    <a:pt x="1602" y="154"/>
                  </a:lnTo>
                  <a:lnTo>
                    <a:pt x="1599" y="150"/>
                  </a:lnTo>
                  <a:lnTo>
                    <a:pt x="1599" y="149"/>
                  </a:lnTo>
                  <a:lnTo>
                    <a:pt x="1597" y="145"/>
                  </a:lnTo>
                  <a:lnTo>
                    <a:pt x="1597" y="143"/>
                  </a:lnTo>
                  <a:lnTo>
                    <a:pt x="1595" y="140"/>
                  </a:lnTo>
                  <a:lnTo>
                    <a:pt x="1595" y="139"/>
                  </a:lnTo>
                  <a:lnTo>
                    <a:pt x="1595" y="138"/>
                  </a:lnTo>
                  <a:lnTo>
                    <a:pt x="1597" y="135"/>
                  </a:lnTo>
                  <a:lnTo>
                    <a:pt x="1597" y="134"/>
                  </a:lnTo>
                  <a:lnTo>
                    <a:pt x="1598" y="133"/>
                  </a:lnTo>
                  <a:lnTo>
                    <a:pt x="1599" y="129"/>
                  </a:lnTo>
                  <a:lnTo>
                    <a:pt x="1600" y="128"/>
                  </a:lnTo>
                  <a:lnTo>
                    <a:pt x="1600" y="127"/>
                  </a:lnTo>
                  <a:lnTo>
                    <a:pt x="1600" y="126"/>
                  </a:lnTo>
                  <a:lnTo>
                    <a:pt x="1600" y="123"/>
                  </a:lnTo>
                  <a:lnTo>
                    <a:pt x="1599" y="118"/>
                  </a:lnTo>
                  <a:lnTo>
                    <a:pt x="1599" y="115"/>
                  </a:lnTo>
                  <a:lnTo>
                    <a:pt x="1600" y="110"/>
                  </a:lnTo>
                  <a:lnTo>
                    <a:pt x="1602" y="101"/>
                  </a:lnTo>
                  <a:lnTo>
                    <a:pt x="1603" y="96"/>
                  </a:lnTo>
                  <a:lnTo>
                    <a:pt x="1603" y="95"/>
                  </a:lnTo>
                  <a:lnTo>
                    <a:pt x="1603" y="92"/>
                  </a:lnTo>
                  <a:lnTo>
                    <a:pt x="1604" y="91"/>
                  </a:lnTo>
                  <a:lnTo>
                    <a:pt x="1604" y="90"/>
                  </a:lnTo>
                  <a:lnTo>
                    <a:pt x="1605" y="86"/>
                  </a:lnTo>
                  <a:lnTo>
                    <a:pt x="1608" y="83"/>
                  </a:lnTo>
                  <a:lnTo>
                    <a:pt x="1611" y="75"/>
                  </a:lnTo>
                  <a:lnTo>
                    <a:pt x="1614" y="72"/>
                  </a:lnTo>
                  <a:lnTo>
                    <a:pt x="1614" y="72"/>
                  </a:lnTo>
                  <a:lnTo>
                    <a:pt x="1616" y="65"/>
                  </a:lnTo>
                  <a:lnTo>
                    <a:pt x="1618" y="63"/>
                  </a:lnTo>
                  <a:lnTo>
                    <a:pt x="1618" y="62"/>
                  </a:lnTo>
                  <a:lnTo>
                    <a:pt x="1619" y="60"/>
                  </a:lnTo>
                  <a:lnTo>
                    <a:pt x="1621" y="59"/>
                  </a:lnTo>
                  <a:lnTo>
                    <a:pt x="1623" y="58"/>
                  </a:lnTo>
                  <a:lnTo>
                    <a:pt x="1627" y="53"/>
                  </a:lnTo>
                  <a:lnTo>
                    <a:pt x="1627" y="52"/>
                  </a:lnTo>
                  <a:lnTo>
                    <a:pt x="1629" y="51"/>
                  </a:lnTo>
                  <a:lnTo>
                    <a:pt x="1629" y="49"/>
                  </a:lnTo>
                  <a:lnTo>
                    <a:pt x="1629" y="47"/>
                  </a:lnTo>
                  <a:lnTo>
                    <a:pt x="1629" y="44"/>
                  </a:lnTo>
                  <a:lnTo>
                    <a:pt x="1629" y="43"/>
                  </a:lnTo>
                  <a:lnTo>
                    <a:pt x="1627" y="41"/>
                  </a:lnTo>
                  <a:lnTo>
                    <a:pt x="1625" y="37"/>
                  </a:lnTo>
                  <a:lnTo>
                    <a:pt x="1625" y="36"/>
                  </a:lnTo>
                  <a:lnTo>
                    <a:pt x="1624" y="36"/>
                  </a:lnTo>
                  <a:lnTo>
                    <a:pt x="1624" y="35"/>
                  </a:lnTo>
                  <a:lnTo>
                    <a:pt x="1621" y="28"/>
                  </a:lnTo>
                  <a:lnTo>
                    <a:pt x="1619" y="27"/>
                  </a:lnTo>
                  <a:lnTo>
                    <a:pt x="1618" y="25"/>
                  </a:lnTo>
                  <a:lnTo>
                    <a:pt x="1615" y="24"/>
                  </a:lnTo>
                  <a:lnTo>
                    <a:pt x="1609" y="21"/>
                  </a:lnTo>
                  <a:lnTo>
                    <a:pt x="1605" y="20"/>
                  </a:lnTo>
                  <a:lnTo>
                    <a:pt x="1605" y="21"/>
                  </a:lnTo>
                  <a:lnTo>
                    <a:pt x="1604" y="24"/>
                  </a:lnTo>
                  <a:lnTo>
                    <a:pt x="1603" y="28"/>
                  </a:lnTo>
                  <a:lnTo>
                    <a:pt x="1600" y="31"/>
                  </a:lnTo>
                  <a:lnTo>
                    <a:pt x="1600" y="32"/>
                  </a:lnTo>
                  <a:lnTo>
                    <a:pt x="1599" y="36"/>
                  </a:lnTo>
                  <a:lnTo>
                    <a:pt x="1599" y="37"/>
                  </a:lnTo>
                  <a:lnTo>
                    <a:pt x="1599" y="38"/>
                  </a:lnTo>
                  <a:lnTo>
                    <a:pt x="1600" y="41"/>
                  </a:lnTo>
                  <a:lnTo>
                    <a:pt x="1605" y="47"/>
                  </a:lnTo>
                  <a:lnTo>
                    <a:pt x="1604" y="48"/>
                  </a:lnTo>
                  <a:lnTo>
                    <a:pt x="1603" y="48"/>
                  </a:lnTo>
                  <a:lnTo>
                    <a:pt x="1602" y="49"/>
                  </a:lnTo>
                  <a:lnTo>
                    <a:pt x="1595" y="44"/>
                  </a:lnTo>
                  <a:lnTo>
                    <a:pt x="1593" y="47"/>
                  </a:lnTo>
                  <a:lnTo>
                    <a:pt x="1589" y="51"/>
                  </a:lnTo>
                  <a:lnTo>
                    <a:pt x="1589" y="47"/>
                  </a:lnTo>
                  <a:lnTo>
                    <a:pt x="1591" y="44"/>
                  </a:lnTo>
                  <a:lnTo>
                    <a:pt x="1589" y="44"/>
                  </a:lnTo>
                  <a:lnTo>
                    <a:pt x="1588" y="46"/>
                  </a:lnTo>
                  <a:lnTo>
                    <a:pt x="1587" y="47"/>
                  </a:lnTo>
                  <a:lnTo>
                    <a:pt x="1587" y="48"/>
                  </a:lnTo>
                  <a:lnTo>
                    <a:pt x="1587" y="49"/>
                  </a:lnTo>
                  <a:lnTo>
                    <a:pt x="1587" y="52"/>
                  </a:lnTo>
                  <a:lnTo>
                    <a:pt x="1587" y="53"/>
                  </a:lnTo>
                  <a:lnTo>
                    <a:pt x="1586" y="56"/>
                  </a:lnTo>
                  <a:lnTo>
                    <a:pt x="1583" y="57"/>
                  </a:lnTo>
                  <a:lnTo>
                    <a:pt x="1579" y="59"/>
                  </a:lnTo>
                  <a:lnTo>
                    <a:pt x="1578" y="62"/>
                  </a:lnTo>
                  <a:lnTo>
                    <a:pt x="1577" y="62"/>
                  </a:lnTo>
                  <a:lnTo>
                    <a:pt x="1572" y="65"/>
                  </a:lnTo>
                  <a:lnTo>
                    <a:pt x="1571" y="65"/>
                  </a:lnTo>
                  <a:lnTo>
                    <a:pt x="1568" y="67"/>
                  </a:lnTo>
                  <a:lnTo>
                    <a:pt x="1565" y="69"/>
                  </a:lnTo>
                  <a:lnTo>
                    <a:pt x="1561" y="70"/>
                  </a:lnTo>
                  <a:lnTo>
                    <a:pt x="1557" y="72"/>
                  </a:lnTo>
                  <a:lnTo>
                    <a:pt x="1551" y="72"/>
                  </a:lnTo>
                  <a:lnTo>
                    <a:pt x="1545" y="72"/>
                  </a:lnTo>
                  <a:lnTo>
                    <a:pt x="1544" y="72"/>
                  </a:lnTo>
                  <a:lnTo>
                    <a:pt x="1541" y="72"/>
                  </a:lnTo>
                  <a:lnTo>
                    <a:pt x="1539" y="72"/>
                  </a:lnTo>
                  <a:lnTo>
                    <a:pt x="1534" y="72"/>
                  </a:lnTo>
                  <a:lnTo>
                    <a:pt x="1533" y="72"/>
                  </a:lnTo>
                  <a:lnTo>
                    <a:pt x="1531" y="72"/>
                  </a:lnTo>
                  <a:lnTo>
                    <a:pt x="1528" y="72"/>
                  </a:lnTo>
                  <a:lnTo>
                    <a:pt x="1527" y="70"/>
                  </a:lnTo>
                  <a:lnTo>
                    <a:pt x="1522" y="70"/>
                  </a:lnTo>
                  <a:lnTo>
                    <a:pt x="1518" y="70"/>
                  </a:lnTo>
                  <a:lnTo>
                    <a:pt x="1516" y="69"/>
                  </a:lnTo>
                  <a:lnTo>
                    <a:pt x="1508" y="69"/>
                  </a:lnTo>
                  <a:lnTo>
                    <a:pt x="1503" y="68"/>
                  </a:lnTo>
                  <a:lnTo>
                    <a:pt x="1498" y="69"/>
                  </a:lnTo>
                  <a:lnTo>
                    <a:pt x="1497" y="69"/>
                  </a:lnTo>
                  <a:lnTo>
                    <a:pt x="1493" y="69"/>
                  </a:lnTo>
                  <a:lnTo>
                    <a:pt x="1488" y="70"/>
                  </a:lnTo>
                  <a:lnTo>
                    <a:pt x="1486" y="72"/>
                  </a:lnTo>
                  <a:lnTo>
                    <a:pt x="1484" y="72"/>
                  </a:lnTo>
                  <a:lnTo>
                    <a:pt x="1482" y="73"/>
                  </a:lnTo>
                  <a:lnTo>
                    <a:pt x="1481" y="74"/>
                  </a:lnTo>
                  <a:lnTo>
                    <a:pt x="1479" y="75"/>
                  </a:lnTo>
                  <a:lnTo>
                    <a:pt x="1479" y="76"/>
                  </a:lnTo>
                  <a:lnTo>
                    <a:pt x="1479" y="78"/>
                  </a:lnTo>
                  <a:lnTo>
                    <a:pt x="1477" y="79"/>
                  </a:lnTo>
                  <a:lnTo>
                    <a:pt x="1476" y="80"/>
                  </a:lnTo>
                  <a:lnTo>
                    <a:pt x="1475" y="81"/>
                  </a:lnTo>
                  <a:lnTo>
                    <a:pt x="1474" y="83"/>
                  </a:lnTo>
                  <a:lnTo>
                    <a:pt x="1472" y="84"/>
                  </a:lnTo>
                  <a:lnTo>
                    <a:pt x="1471" y="84"/>
                  </a:lnTo>
                  <a:lnTo>
                    <a:pt x="1470" y="85"/>
                  </a:lnTo>
                  <a:lnTo>
                    <a:pt x="1469" y="86"/>
                  </a:lnTo>
                  <a:lnTo>
                    <a:pt x="1468" y="88"/>
                  </a:lnTo>
                  <a:lnTo>
                    <a:pt x="1465" y="88"/>
                  </a:lnTo>
                  <a:lnTo>
                    <a:pt x="1463" y="89"/>
                  </a:lnTo>
                  <a:lnTo>
                    <a:pt x="1461" y="89"/>
                  </a:lnTo>
                  <a:lnTo>
                    <a:pt x="1459" y="90"/>
                  </a:lnTo>
                  <a:lnTo>
                    <a:pt x="1454" y="91"/>
                  </a:lnTo>
                  <a:lnTo>
                    <a:pt x="1452" y="91"/>
                  </a:lnTo>
                  <a:lnTo>
                    <a:pt x="1450" y="92"/>
                  </a:lnTo>
                  <a:lnTo>
                    <a:pt x="1448" y="92"/>
                  </a:lnTo>
                  <a:lnTo>
                    <a:pt x="1445" y="95"/>
                  </a:lnTo>
                  <a:lnTo>
                    <a:pt x="1442" y="95"/>
                  </a:lnTo>
                  <a:lnTo>
                    <a:pt x="1439" y="95"/>
                  </a:lnTo>
                  <a:lnTo>
                    <a:pt x="1438" y="95"/>
                  </a:lnTo>
                  <a:lnTo>
                    <a:pt x="1429" y="95"/>
                  </a:lnTo>
                  <a:lnTo>
                    <a:pt x="1427" y="95"/>
                  </a:lnTo>
                  <a:lnTo>
                    <a:pt x="1423" y="94"/>
                  </a:lnTo>
                  <a:lnTo>
                    <a:pt x="1422" y="94"/>
                  </a:lnTo>
                  <a:lnTo>
                    <a:pt x="1421" y="94"/>
                  </a:lnTo>
                  <a:lnTo>
                    <a:pt x="1417" y="91"/>
                  </a:lnTo>
                  <a:lnTo>
                    <a:pt x="1416" y="91"/>
                  </a:lnTo>
                  <a:lnTo>
                    <a:pt x="1413" y="90"/>
                  </a:lnTo>
                  <a:lnTo>
                    <a:pt x="1412" y="90"/>
                  </a:lnTo>
                  <a:lnTo>
                    <a:pt x="1411" y="89"/>
                  </a:lnTo>
                  <a:lnTo>
                    <a:pt x="1408" y="88"/>
                  </a:lnTo>
                  <a:lnTo>
                    <a:pt x="1405" y="86"/>
                  </a:lnTo>
                  <a:lnTo>
                    <a:pt x="1400" y="84"/>
                  </a:lnTo>
                  <a:lnTo>
                    <a:pt x="1397" y="83"/>
                  </a:lnTo>
                  <a:lnTo>
                    <a:pt x="1396" y="83"/>
                  </a:lnTo>
                  <a:lnTo>
                    <a:pt x="1395" y="83"/>
                  </a:lnTo>
                  <a:lnTo>
                    <a:pt x="1391" y="81"/>
                  </a:lnTo>
                  <a:lnTo>
                    <a:pt x="1390" y="81"/>
                  </a:lnTo>
                  <a:lnTo>
                    <a:pt x="1386" y="81"/>
                  </a:lnTo>
                  <a:lnTo>
                    <a:pt x="1381" y="81"/>
                  </a:lnTo>
                  <a:lnTo>
                    <a:pt x="1381" y="81"/>
                  </a:lnTo>
                  <a:lnTo>
                    <a:pt x="1379" y="81"/>
                  </a:lnTo>
                  <a:lnTo>
                    <a:pt x="1378" y="81"/>
                  </a:lnTo>
                  <a:lnTo>
                    <a:pt x="1375" y="81"/>
                  </a:lnTo>
                  <a:lnTo>
                    <a:pt x="1374" y="81"/>
                  </a:lnTo>
                  <a:lnTo>
                    <a:pt x="1373" y="81"/>
                  </a:lnTo>
                  <a:lnTo>
                    <a:pt x="1370" y="80"/>
                  </a:lnTo>
                  <a:lnTo>
                    <a:pt x="1369" y="80"/>
                  </a:lnTo>
                  <a:lnTo>
                    <a:pt x="1368" y="80"/>
                  </a:lnTo>
                  <a:lnTo>
                    <a:pt x="1365" y="80"/>
                  </a:lnTo>
                  <a:lnTo>
                    <a:pt x="1362" y="80"/>
                  </a:lnTo>
                  <a:lnTo>
                    <a:pt x="1359" y="80"/>
                  </a:lnTo>
                  <a:lnTo>
                    <a:pt x="1357" y="79"/>
                  </a:lnTo>
                  <a:lnTo>
                    <a:pt x="1353" y="78"/>
                  </a:lnTo>
                  <a:lnTo>
                    <a:pt x="1351" y="73"/>
                  </a:lnTo>
                  <a:lnTo>
                    <a:pt x="1349" y="72"/>
                  </a:lnTo>
                  <a:lnTo>
                    <a:pt x="1348" y="72"/>
                  </a:lnTo>
                  <a:lnTo>
                    <a:pt x="1347" y="72"/>
                  </a:lnTo>
                  <a:lnTo>
                    <a:pt x="1346" y="72"/>
                  </a:lnTo>
                  <a:lnTo>
                    <a:pt x="1345" y="72"/>
                  </a:lnTo>
                  <a:lnTo>
                    <a:pt x="1343" y="69"/>
                  </a:lnTo>
                  <a:lnTo>
                    <a:pt x="1341" y="67"/>
                  </a:lnTo>
                  <a:lnTo>
                    <a:pt x="1340" y="65"/>
                  </a:lnTo>
                  <a:lnTo>
                    <a:pt x="1340" y="64"/>
                  </a:lnTo>
                  <a:lnTo>
                    <a:pt x="1340" y="63"/>
                  </a:lnTo>
                  <a:lnTo>
                    <a:pt x="1335" y="57"/>
                  </a:lnTo>
                  <a:lnTo>
                    <a:pt x="1335" y="56"/>
                  </a:lnTo>
                  <a:lnTo>
                    <a:pt x="1335" y="53"/>
                  </a:lnTo>
                  <a:lnTo>
                    <a:pt x="1332" y="51"/>
                  </a:lnTo>
                  <a:lnTo>
                    <a:pt x="1325" y="42"/>
                  </a:lnTo>
                  <a:lnTo>
                    <a:pt x="1320" y="33"/>
                  </a:lnTo>
                  <a:lnTo>
                    <a:pt x="1319" y="32"/>
                  </a:lnTo>
                  <a:lnTo>
                    <a:pt x="1311" y="22"/>
                  </a:lnTo>
                  <a:lnTo>
                    <a:pt x="1305" y="16"/>
                  </a:lnTo>
                  <a:lnTo>
                    <a:pt x="1305" y="15"/>
                  </a:lnTo>
                  <a:lnTo>
                    <a:pt x="1303" y="12"/>
                  </a:lnTo>
                  <a:lnTo>
                    <a:pt x="1300" y="9"/>
                  </a:lnTo>
                  <a:lnTo>
                    <a:pt x="1299" y="8"/>
                  </a:lnTo>
                  <a:lnTo>
                    <a:pt x="1299" y="6"/>
                  </a:lnTo>
                  <a:lnTo>
                    <a:pt x="1298" y="6"/>
                  </a:lnTo>
                  <a:lnTo>
                    <a:pt x="1295" y="4"/>
                  </a:lnTo>
                  <a:lnTo>
                    <a:pt x="1294" y="3"/>
                  </a:lnTo>
                  <a:lnTo>
                    <a:pt x="1293" y="3"/>
                  </a:lnTo>
                  <a:lnTo>
                    <a:pt x="1290" y="1"/>
                  </a:lnTo>
                  <a:lnTo>
                    <a:pt x="1285" y="1"/>
                  </a:lnTo>
                  <a:lnTo>
                    <a:pt x="1279" y="0"/>
                  </a:lnTo>
                  <a:lnTo>
                    <a:pt x="1278" y="0"/>
                  </a:lnTo>
                  <a:lnTo>
                    <a:pt x="1276" y="0"/>
                  </a:lnTo>
                  <a:lnTo>
                    <a:pt x="1274" y="0"/>
                  </a:lnTo>
                  <a:lnTo>
                    <a:pt x="1273" y="0"/>
                  </a:lnTo>
                  <a:lnTo>
                    <a:pt x="1269" y="0"/>
                  </a:lnTo>
                  <a:lnTo>
                    <a:pt x="1267" y="1"/>
                  </a:lnTo>
                  <a:lnTo>
                    <a:pt x="1263" y="1"/>
                  </a:lnTo>
                  <a:lnTo>
                    <a:pt x="1262" y="4"/>
                  </a:lnTo>
                  <a:lnTo>
                    <a:pt x="1261" y="6"/>
                  </a:lnTo>
                  <a:lnTo>
                    <a:pt x="1260" y="8"/>
                  </a:lnTo>
                  <a:lnTo>
                    <a:pt x="1260" y="9"/>
                  </a:lnTo>
                  <a:lnTo>
                    <a:pt x="1258" y="10"/>
                  </a:lnTo>
                  <a:lnTo>
                    <a:pt x="1258" y="11"/>
                  </a:lnTo>
                  <a:lnTo>
                    <a:pt x="1260" y="11"/>
                  </a:lnTo>
                  <a:lnTo>
                    <a:pt x="1262" y="14"/>
                  </a:lnTo>
                  <a:lnTo>
                    <a:pt x="1258" y="17"/>
                  </a:lnTo>
                  <a:lnTo>
                    <a:pt x="1257" y="19"/>
                  </a:lnTo>
                  <a:lnTo>
                    <a:pt x="1252" y="21"/>
                  </a:lnTo>
                  <a:lnTo>
                    <a:pt x="1246" y="26"/>
                  </a:lnTo>
                  <a:lnTo>
                    <a:pt x="1241" y="30"/>
                  </a:lnTo>
                  <a:lnTo>
                    <a:pt x="1237" y="33"/>
                  </a:lnTo>
                  <a:lnTo>
                    <a:pt x="1233" y="37"/>
                  </a:lnTo>
                  <a:lnTo>
                    <a:pt x="1230" y="40"/>
                  </a:lnTo>
                  <a:lnTo>
                    <a:pt x="1225" y="41"/>
                  </a:lnTo>
                  <a:lnTo>
                    <a:pt x="1223" y="42"/>
                  </a:lnTo>
                  <a:lnTo>
                    <a:pt x="1221" y="42"/>
                  </a:lnTo>
                  <a:lnTo>
                    <a:pt x="1220" y="42"/>
                  </a:lnTo>
                  <a:lnTo>
                    <a:pt x="1219" y="42"/>
                  </a:lnTo>
                  <a:lnTo>
                    <a:pt x="1215" y="42"/>
                  </a:lnTo>
                  <a:lnTo>
                    <a:pt x="1210" y="43"/>
                  </a:lnTo>
                  <a:lnTo>
                    <a:pt x="1208" y="42"/>
                  </a:lnTo>
                  <a:lnTo>
                    <a:pt x="1203" y="41"/>
                  </a:lnTo>
                  <a:lnTo>
                    <a:pt x="1202" y="41"/>
                  </a:lnTo>
                  <a:lnTo>
                    <a:pt x="1202" y="40"/>
                  </a:lnTo>
                  <a:lnTo>
                    <a:pt x="1199" y="38"/>
                  </a:lnTo>
                  <a:lnTo>
                    <a:pt x="1198" y="40"/>
                  </a:lnTo>
                  <a:lnTo>
                    <a:pt x="1198" y="44"/>
                  </a:lnTo>
                  <a:lnTo>
                    <a:pt x="1197" y="46"/>
                  </a:lnTo>
                  <a:lnTo>
                    <a:pt x="1197" y="49"/>
                  </a:lnTo>
                  <a:lnTo>
                    <a:pt x="1196" y="53"/>
                  </a:lnTo>
                  <a:lnTo>
                    <a:pt x="1193" y="54"/>
                  </a:lnTo>
                  <a:lnTo>
                    <a:pt x="1192" y="52"/>
                  </a:lnTo>
                  <a:lnTo>
                    <a:pt x="1190" y="53"/>
                  </a:lnTo>
                  <a:lnTo>
                    <a:pt x="1187" y="54"/>
                  </a:lnTo>
                  <a:lnTo>
                    <a:pt x="1186" y="54"/>
                  </a:lnTo>
                  <a:lnTo>
                    <a:pt x="1185" y="52"/>
                  </a:lnTo>
                  <a:lnTo>
                    <a:pt x="1183" y="52"/>
                  </a:lnTo>
                  <a:lnTo>
                    <a:pt x="1182" y="51"/>
                  </a:lnTo>
                  <a:lnTo>
                    <a:pt x="1178" y="54"/>
                  </a:lnTo>
                  <a:lnTo>
                    <a:pt x="1177" y="53"/>
                  </a:lnTo>
                  <a:lnTo>
                    <a:pt x="1175" y="51"/>
                  </a:lnTo>
                  <a:lnTo>
                    <a:pt x="1174" y="53"/>
                  </a:lnTo>
                  <a:lnTo>
                    <a:pt x="1174" y="54"/>
                  </a:lnTo>
                  <a:lnTo>
                    <a:pt x="1174" y="53"/>
                  </a:lnTo>
                  <a:lnTo>
                    <a:pt x="1170" y="57"/>
                  </a:lnTo>
                  <a:lnTo>
                    <a:pt x="1169" y="57"/>
                  </a:lnTo>
                  <a:lnTo>
                    <a:pt x="1169" y="62"/>
                  </a:lnTo>
                  <a:lnTo>
                    <a:pt x="1166" y="64"/>
                  </a:lnTo>
                  <a:lnTo>
                    <a:pt x="1170" y="68"/>
                  </a:lnTo>
                  <a:lnTo>
                    <a:pt x="1167" y="68"/>
                  </a:lnTo>
                  <a:lnTo>
                    <a:pt x="1167" y="69"/>
                  </a:lnTo>
                  <a:lnTo>
                    <a:pt x="1166" y="69"/>
                  </a:lnTo>
                  <a:lnTo>
                    <a:pt x="1167" y="72"/>
                  </a:lnTo>
                  <a:lnTo>
                    <a:pt x="1170" y="74"/>
                  </a:lnTo>
                  <a:lnTo>
                    <a:pt x="1170" y="75"/>
                  </a:lnTo>
                  <a:lnTo>
                    <a:pt x="1169" y="75"/>
                  </a:lnTo>
                  <a:lnTo>
                    <a:pt x="1167" y="76"/>
                  </a:lnTo>
                  <a:lnTo>
                    <a:pt x="1167" y="79"/>
                  </a:lnTo>
                  <a:lnTo>
                    <a:pt x="1167" y="81"/>
                  </a:lnTo>
                  <a:lnTo>
                    <a:pt x="1169" y="84"/>
                  </a:lnTo>
                  <a:lnTo>
                    <a:pt x="1170" y="85"/>
                  </a:lnTo>
                  <a:lnTo>
                    <a:pt x="1170" y="86"/>
                  </a:lnTo>
                  <a:lnTo>
                    <a:pt x="1171" y="86"/>
                  </a:lnTo>
                  <a:lnTo>
                    <a:pt x="1171" y="88"/>
                  </a:lnTo>
                  <a:lnTo>
                    <a:pt x="1174" y="89"/>
                  </a:lnTo>
                  <a:lnTo>
                    <a:pt x="1177" y="92"/>
                  </a:lnTo>
                  <a:lnTo>
                    <a:pt x="1182" y="97"/>
                  </a:lnTo>
                  <a:lnTo>
                    <a:pt x="1185" y="100"/>
                  </a:lnTo>
                  <a:lnTo>
                    <a:pt x="1188" y="102"/>
                  </a:lnTo>
                  <a:lnTo>
                    <a:pt x="1192" y="106"/>
                  </a:lnTo>
                  <a:lnTo>
                    <a:pt x="1196" y="108"/>
                  </a:lnTo>
                  <a:lnTo>
                    <a:pt x="1197" y="110"/>
                  </a:lnTo>
                  <a:lnTo>
                    <a:pt x="1198" y="112"/>
                  </a:lnTo>
                  <a:lnTo>
                    <a:pt x="1198" y="115"/>
                  </a:lnTo>
                  <a:lnTo>
                    <a:pt x="1201" y="117"/>
                  </a:lnTo>
                  <a:lnTo>
                    <a:pt x="1202" y="119"/>
                  </a:lnTo>
                  <a:lnTo>
                    <a:pt x="1203" y="122"/>
                  </a:lnTo>
                  <a:lnTo>
                    <a:pt x="1208" y="128"/>
                  </a:lnTo>
                  <a:lnTo>
                    <a:pt x="1214" y="134"/>
                  </a:lnTo>
                  <a:lnTo>
                    <a:pt x="1215" y="134"/>
                  </a:lnTo>
                  <a:lnTo>
                    <a:pt x="1217" y="137"/>
                  </a:lnTo>
                  <a:lnTo>
                    <a:pt x="1220" y="139"/>
                  </a:lnTo>
                  <a:lnTo>
                    <a:pt x="1221" y="140"/>
                  </a:lnTo>
                  <a:lnTo>
                    <a:pt x="1225" y="143"/>
                  </a:lnTo>
                  <a:lnTo>
                    <a:pt x="1228" y="148"/>
                  </a:lnTo>
                  <a:lnTo>
                    <a:pt x="1230" y="151"/>
                  </a:lnTo>
                  <a:lnTo>
                    <a:pt x="1230" y="153"/>
                  </a:lnTo>
                  <a:lnTo>
                    <a:pt x="1231" y="154"/>
                  </a:lnTo>
                  <a:lnTo>
                    <a:pt x="1231" y="155"/>
                  </a:lnTo>
                  <a:lnTo>
                    <a:pt x="1231" y="156"/>
                  </a:lnTo>
                  <a:lnTo>
                    <a:pt x="1230" y="158"/>
                  </a:lnTo>
                  <a:lnTo>
                    <a:pt x="1230" y="159"/>
                  </a:lnTo>
                  <a:lnTo>
                    <a:pt x="1230" y="160"/>
                  </a:lnTo>
                  <a:lnTo>
                    <a:pt x="1230" y="161"/>
                  </a:lnTo>
                  <a:lnTo>
                    <a:pt x="1229" y="161"/>
                  </a:lnTo>
                  <a:lnTo>
                    <a:pt x="1229" y="163"/>
                  </a:lnTo>
                  <a:lnTo>
                    <a:pt x="1229" y="165"/>
                  </a:lnTo>
                  <a:lnTo>
                    <a:pt x="1228" y="170"/>
                  </a:lnTo>
                  <a:lnTo>
                    <a:pt x="1228" y="171"/>
                  </a:lnTo>
                  <a:lnTo>
                    <a:pt x="1226" y="179"/>
                  </a:lnTo>
                  <a:lnTo>
                    <a:pt x="1225" y="180"/>
                  </a:lnTo>
                  <a:lnTo>
                    <a:pt x="1220" y="185"/>
                  </a:lnTo>
                  <a:lnTo>
                    <a:pt x="1220" y="186"/>
                  </a:lnTo>
                  <a:lnTo>
                    <a:pt x="1219" y="187"/>
                  </a:lnTo>
                  <a:lnTo>
                    <a:pt x="1218" y="190"/>
                  </a:lnTo>
                  <a:lnTo>
                    <a:pt x="1217" y="190"/>
                  </a:lnTo>
                  <a:lnTo>
                    <a:pt x="1215" y="191"/>
                  </a:lnTo>
                  <a:lnTo>
                    <a:pt x="1215" y="192"/>
                  </a:lnTo>
                  <a:lnTo>
                    <a:pt x="1214" y="192"/>
                  </a:lnTo>
                  <a:lnTo>
                    <a:pt x="1213" y="193"/>
                  </a:lnTo>
                  <a:lnTo>
                    <a:pt x="1212" y="196"/>
                  </a:lnTo>
                  <a:lnTo>
                    <a:pt x="1209" y="198"/>
                  </a:lnTo>
                  <a:lnTo>
                    <a:pt x="1208" y="199"/>
                  </a:lnTo>
                  <a:lnTo>
                    <a:pt x="1207" y="201"/>
                  </a:lnTo>
                  <a:lnTo>
                    <a:pt x="1206" y="202"/>
                  </a:lnTo>
                  <a:lnTo>
                    <a:pt x="1206" y="203"/>
                  </a:lnTo>
                  <a:lnTo>
                    <a:pt x="1204" y="203"/>
                  </a:lnTo>
                  <a:lnTo>
                    <a:pt x="1204" y="204"/>
                  </a:lnTo>
                  <a:lnTo>
                    <a:pt x="1203" y="206"/>
                  </a:lnTo>
                  <a:lnTo>
                    <a:pt x="1202" y="208"/>
                  </a:lnTo>
                  <a:lnTo>
                    <a:pt x="1199" y="211"/>
                  </a:lnTo>
                  <a:lnTo>
                    <a:pt x="1199" y="213"/>
                  </a:lnTo>
                  <a:lnTo>
                    <a:pt x="1201" y="214"/>
                  </a:lnTo>
                  <a:lnTo>
                    <a:pt x="1201" y="217"/>
                  </a:lnTo>
                  <a:lnTo>
                    <a:pt x="1201" y="219"/>
                  </a:lnTo>
                  <a:lnTo>
                    <a:pt x="1202" y="219"/>
                  </a:lnTo>
                  <a:lnTo>
                    <a:pt x="1203" y="220"/>
                  </a:lnTo>
                  <a:lnTo>
                    <a:pt x="1202" y="223"/>
                  </a:lnTo>
                  <a:lnTo>
                    <a:pt x="1201" y="223"/>
                  </a:lnTo>
                  <a:lnTo>
                    <a:pt x="1201" y="224"/>
                  </a:lnTo>
                  <a:lnTo>
                    <a:pt x="1197" y="229"/>
                  </a:lnTo>
                  <a:lnTo>
                    <a:pt x="1198" y="230"/>
                  </a:lnTo>
                  <a:lnTo>
                    <a:pt x="1198" y="233"/>
                  </a:lnTo>
                  <a:lnTo>
                    <a:pt x="1194" y="235"/>
                  </a:lnTo>
                  <a:lnTo>
                    <a:pt x="1194" y="234"/>
                  </a:lnTo>
                  <a:lnTo>
                    <a:pt x="1193" y="234"/>
                  </a:lnTo>
                  <a:lnTo>
                    <a:pt x="1190" y="234"/>
                  </a:lnTo>
                  <a:lnTo>
                    <a:pt x="1188" y="234"/>
                  </a:lnTo>
                  <a:lnTo>
                    <a:pt x="1187" y="234"/>
                  </a:lnTo>
                  <a:lnTo>
                    <a:pt x="1187" y="235"/>
                  </a:lnTo>
                  <a:lnTo>
                    <a:pt x="1185" y="238"/>
                  </a:lnTo>
                  <a:lnTo>
                    <a:pt x="1182" y="239"/>
                  </a:lnTo>
                  <a:lnTo>
                    <a:pt x="1180" y="239"/>
                  </a:lnTo>
                  <a:lnTo>
                    <a:pt x="1178" y="240"/>
                  </a:lnTo>
                  <a:lnTo>
                    <a:pt x="1177" y="240"/>
                  </a:lnTo>
                  <a:lnTo>
                    <a:pt x="1174" y="240"/>
                  </a:lnTo>
                  <a:lnTo>
                    <a:pt x="1174" y="241"/>
                  </a:lnTo>
                  <a:lnTo>
                    <a:pt x="1172" y="239"/>
                  </a:lnTo>
                  <a:lnTo>
                    <a:pt x="1169" y="240"/>
                  </a:lnTo>
                  <a:lnTo>
                    <a:pt x="1164" y="243"/>
                  </a:lnTo>
                  <a:lnTo>
                    <a:pt x="1162" y="241"/>
                  </a:lnTo>
                  <a:lnTo>
                    <a:pt x="1159" y="241"/>
                  </a:lnTo>
                  <a:lnTo>
                    <a:pt x="1158" y="240"/>
                  </a:lnTo>
                  <a:lnTo>
                    <a:pt x="1156" y="241"/>
                  </a:lnTo>
                  <a:lnTo>
                    <a:pt x="1155" y="241"/>
                  </a:lnTo>
                  <a:lnTo>
                    <a:pt x="1154" y="240"/>
                  </a:lnTo>
                  <a:lnTo>
                    <a:pt x="1151" y="238"/>
                  </a:lnTo>
                  <a:lnTo>
                    <a:pt x="1149" y="236"/>
                  </a:lnTo>
                  <a:lnTo>
                    <a:pt x="1146" y="235"/>
                  </a:lnTo>
                  <a:lnTo>
                    <a:pt x="1144" y="235"/>
                  </a:lnTo>
                  <a:lnTo>
                    <a:pt x="1143" y="245"/>
                  </a:lnTo>
                  <a:lnTo>
                    <a:pt x="1143" y="247"/>
                  </a:lnTo>
                  <a:lnTo>
                    <a:pt x="1143" y="249"/>
                  </a:lnTo>
                  <a:lnTo>
                    <a:pt x="1142" y="254"/>
                  </a:lnTo>
                  <a:lnTo>
                    <a:pt x="1142" y="257"/>
                  </a:lnTo>
                  <a:lnTo>
                    <a:pt x="1138" y="262"/>
                  </a:lnTo>
                  <a:lnTo>
                    <a:pt x="1133" y="266"/>
                  </a:lnTo>
                  <a:lnTo>
                    <a:pt x="1129" y="268"/>
                  </a:lnTo>
                  <a:lnTo>
                    <a:pt x="1124" y="271"/>
                  </a:lnTo>
                  <a:lnTo>
                    <a:pt x="1123" y="272"/>
                  </a:lnTo>
                  <a:lnTo>
                    <a:pt x="1117" y="274"/>
                  </a:lnTo>
                  <a:lnTo>
                    <a:pt x="1112" y="277"/>
                  </a:lnTo>
                  <a:lnTo>
                    <a:pt x="1108" y="278"/>
                  </a:lnTo>
                  <a:lnTo>
                    <a:pt x="1106" y="278"/>
                  </a:lnTo>
                  <a:lnTo>
                    <a:pt x="1102" y="279"/>
                  </a:lnTo>
                  <a:lnTo>
                    <a:pt x="1101" y="281"/>
                  </a:lnTo>
                  <a:lnTo>
                    <a:pt x="1096" y="282"/>
                  </a:lnTo>
                  <a:lnTo>
                    <a:pt x="1092" y="284"/>
                  </a:lnTo>
                  <a:lnTo>
                    <a:pt x="1089" y="286"/>
                  </a:lnTo>
                  <a:lnTo>
                    <a:pt x="1087" y="283"/>
                  </a:lnTo>
                  <a:lnTo>
                    <a:pt x="1089" y="278"/>
                  </a:lnTo>
                  <a:lnTo>
                    <a:pt x="1089" y="274"/>
                  </a:lnTo>
                  <a:lnTo>
                    <a:pt x="1090" y="262"/>
                  </a:lnTo>
                  <a:lnTo>
                    <a:pt x="1090" y="260"/>
                  </a:lnTo>
                  <a:lnTo>
                    <a:pt x="1090" y="257"/>
                  </a:lnTo>
                  <a:lnTo>
                    <a:pt x="1091" y="251"/>
                  </a:lnTo>
                  <a:lnTo>
                    <a:pt x="1091" y="243"/>
                  </a:lnTo>
                  <a:lnTo>
                    <a:pt x="1092" y="233"/>
                  </a:lnTo>
                  <a:lnTo>
                    <a:pt x="1092" y="230"/>
                  </a:lnTo>
                  <a:lnTo>
                    <a:pt x="1090" y="228"/>
                  </a:lnTo>
                  <a:lnTo>
                    <a:pt x="1085" y="224"/>
                  </a:lnTo>
                  <a:lnTo>
                    <a:pt x="1079" y="219"/>
                  </a:lnTo>
                  <a:lnTo>
                    <a:pt x="1073" y="214"/>
                  </a:lnTo>
                  <a:lnTo>
                    <a:pt x="1066" y="212"/>
                  </a:lnTo>
                  <a:lnTo>
                    <a:pt x="1065" y="212"/>
                  </a:lnTo>
                  <a:lnTo>
                    <a:pt x="1063" y="211"/>
                  </a:lnTo>
                  <a:lnTo>
                    <a:pt x="1059" y="212"/>
                  </a:lnTo>
                  <a:lnTo>
                    <a:pt x="1058" y="212"/>
                  </a:lnTo>
                  <a:lnTo>
                    <a:pt x="1058" y="213"/>
                  </a:lnTo>
                  <a:lnTo>
                    <a:pt x="1054" y="213"/>
                  </a:lnTo>
                  <a:lnTo>
                    <a:pt x="1052" y="215"/>
                  </a:lnTo>
                  <a:lnTo>
                    <a:pt x="1043" y="219"/>
                  </a:lnTo>
                  <a:lnTo>
                    <a:pt x="1039" y="220"/>
                  </a:lnTo>
                  <a:lnTo>
                    <a:pt x="1032" y="224"/>
                  </a:lnTo>
                  <a:lnTo>
                    <a:pt x="1030" y="225"/>
                  </a:lnTo>
                  <a:lnTo>
                    <a:pt x="1025" y="228"/>
                  </a:lnTo>
                  <a:lnTo>
                    <a:pt x="1019" y="230"/>
                  </a:lnTo>
                  <a:lnTo>
                    <a:pt x="1010" y="231"/>
                  </a:lnTo>
                  <a:lnTo>
                    <a:pt x="1009" y="231"/>
                  </a:lnTo>
                  <a:lnTo>
                    <a:pt x="1007" y="231"/>
                  </a:lnTo>
                  <a:lnTo>
                    <a:pt x="1005" y="231"/>
                  </a:lnTo>
                  <a:lnTo>
                    <a:pt x="1003" y="230"/>
                  </a:lnTo>
                  <a:lnTo>
                    <a:pt x="1000" y="229"/>
                  </a:lnTo>
                  <a:lnTo>
                    <a:pt x="999" y="227"/>
                  </a:lnTo>
                  <a:lnTo>
                    <a:pt x="998" y="225"/>
                  </a:lnTo>
                  <a:lnTo>
                    <a:pt x="996" y="224"/>
                  </a:lnTo>
                  <a:lnTo>
                    <a:pt x="996" y="223"/>
                  </a:lnTo>
                  <a:lnTo>
                    <a:pt x="995" y="217"/>
                  </a:lnTo>
                  <a:lnTo>
                    <a:pt x="994" y="209"/>
                  </a:lnTo>
                  <a:lnTo>
                    <a:pt x="991" y="206"/>
                  </a:lnTo>
                  <a:lnTo>
                    <a:pt x="990" y="204"/>
                  </a:lnTo>
                  <a:lnTo>
                    <a:pt x="982" y="199"/>
                  </a:lnTo>
                  <a:lnTo>
                    <a:pt x="977" y="198"/>
                  </a:lnTo>
                  <a:lnTo>
                    <a:pt x="972" y="197"/>
                  </a:lnTo>
                  <a:lnTo>
                    <a:pt x="966" y="196"/>
                  </a:lnTo>
                  <a:lnTo>
                    <a:pt x="963" y="196"/>
                  </a:lnTo>
                  <a:lnTo>
                    <a:pt x="962" y="196"/>
                  </a:lnTo>
                  <a:lnTo>
                    <a:pt x="961" y="196"/>
                  </a:lnTo>
                  <a:lnTo>
                    <a:pt x="957" y="196"/>
                  </a:lnTo>
                  <a:lnTo>
                    <a:pt x="953" y="196"/>
                  </a:lnTo>
                  <a:lnTo>
                    <a:pt x="939" y="196"/>
                  </a:lnTo>
                  <a:lnTo>
                    <a:pt x="936" y="196"/>
                  </a:lnTo>
                  <a:lnTo>
                    <a:pt x="931" y="196"/>
                  </a:lnTo>
                  <a:lnTo>
                    <a:pt x="920" y="196"/>
                  </a:lnTo>
                  <a:lnTo>
                    <a:pt x="913" y="196"/>
                  </a:lnTo>
                  <a:lnTo>
                    <a:pt x="909" y="196"/>
                  </a:lnTo>
                  <a:lnTo>
                    <a:pt x="907" y="193"/>
                  </a:lnTo>
                  <a:lnTo>
                    <a:pt x="905" y="193"/>
                  </a:lnTo>
                  <a:lnTo>
                    <a:pt x="899" y="191"/>
                  </a:lnTo>
                  <a:lnTo>
                    <a:pt x="892" y="188"/>
                  </a:lnTo>
                  <a:lnTo>
                    <a:pt x="886" y="186"/>
                  </a:lnTo>
                  <a:lnTo>
                    <a:pt x="882" y="183"/>
                  </a:lnTo>
                  <a:lnTo>
                    <a:pt x="878" y="180"/>
                  </a:lnTo>
                  <a:lnTo>
                    <a:pt x="873" y="175"/>
                  </a:lnTo>
                  <a:lnTo>
                    <a:pt x="866" y="169"/>
                  </a:lnTo>
                  <a:lnTo>
                    <a:pt x="857" y="161"/>
                  </a:lnTo>
                  <a:lnTo>
                    <a:pt x="852" y="158"/>
                  </a:lnTo>
                  <a:lnTo>
                    <a:pt x="850" y="156"/>
                  </a:lnTo>
                  <a:lnTo>
                    <a:pt x="843" y="149"/>
                  </a:lnTo>
                  <a:lnTo>
                    <a:pt x="839" y="147"/>
                  </a:lnTo>
                  <a:lnTo>
                    <a:pt x="834" y="143"/>
                  </a:lnTo>
                  <a:lnTo>
                    <a:pt x="829" y="140"/>
                  </a:lnTo>
                  <a:lnTo>
                    <a:pt x="824" y="137"/>
                  </a:lnTo>
                  <a:lnTo>
                    <a:pt x="818" y="134"/>
                  </a:lnTo>
                  <a:lnTo>
                    <a:pt x="816" y="133"/>
                  </a:lnTo>
                  <a:lnTo>
                    <a:pt x="811" y="131"/>
                  </a:lnTo>
                  <a:lnTo>
                    <a:pt x="807" y="131"/>
                  </a:lnTo>
                  <a:lnTo>
                    <a:pt x="802" y="131"/>
                  </a:lnTo>
                  <a:lnTo>
                    <a:pt x="801" y="131"/>
                  </a:lnTo>
                  <a:lnTo>
                    <a:pt x="795" y="129"/>
                  </a:lnTo>
                  <a:lnTo>
                    <a:pt x="790" y="129"/>
                  </a:lnTo>
                  <a:lnTo>
                    <a:pt x="786" y="128"/>
                  </a:lnTo>
                  <a:lnTo>
                    <a:pt x="781" y="129"/>
                  </a:lnTo>
                  <a:lnTo>
                    <a:pt x="777" y="129"/>
                  </a:lnTo>
                  <a:lnTo>
                    <a:pt x="770" y="131"/>
                  </a:lnTo>
                  <a:lnTo>
                    <a:pt x="768" y="131"/>
                  </a:lnTo>
                  <a:lnTo>
                    <a:pt x="764" y="132"/>
                  </a:lnTo>
                  <a:lnTo>
                    <a:pt x="761" y="132"/>
                  </a:lnTo>
                  <a:lnTo>
                    <a:pt x="760" y="133"/>
                  </a:lnTo>
                  <a:lnTo>
                    <a:pt x="759" y="133"/>
                  </a:lnTo>
                  <a:lnTo>
                    <a:pt x="758" y="134"/>
                  </a:lnTo>
                  <a:lnTo>
                    <a:pt x="756" y="134"/>
                  </a:lnTo>
                  <a:lnTo>
                    <a:pt x="755" y="134"/>
                  </a:lnTo>
                  <a:lnTo>
                    <a:pt x="749" y="137"/>
                  </a:lnTo>
                  <a:lnTo>
                    <a:pt x="747" y="138"/>
                  </a:lnTo>
                  <a:lnTo>
                    <a:pt x="743" y="139"/>
                  </a:lnTo>
                  <a:lnTo>
                    <a:pt x="741" y="140"/>
                  </a:lnTo>
                  <a:lnTo>
                    <a:pt x="733" y="142"/>
                  </a:lnTo>
                  <a:lnTo>
                    <a:pt x="726" y="143"/>
                  </a:lnTo>
                  <a:lnTo>
                    <a:pt x="720" y="144"/>
                  </a:lnTo>
                  <a:lnTo>
                    <a:pt x="718" y="144"/>
                  </a:lnTo>
                  <a:lnTo>
                    <a:pt x="711" y="144"/>
                  </a:lnTo>
                  <a:lnTo>
                    <a:pt x="704" y="143"/>
                  </a:lnTo>
                  <a:lnTo>
                    <a:pt x="701" y="143"/>
                  </a:lnTo>
                  <a:lnTo>
                    <a:pt x="699" y="142"/>
                  </a:lnTo>
                  <a:lnTo>
                    <a:pt x="697" y="142"/>
                  </a:lnTo>
                  <a:lnTo>
                    <a:pt x="695" y="142"/>
                  </a:lnTo>
                  <a:lnTo>
                    <a:pt x="691" y="140"/>
                  </a:lnTo>
                  <a:lnTo>
                    <a:pt x="685" y="139"/>
                  </a:lnTo>
                  <a:lnTo>
                    <a:pt x="678" y="137"/>
                  </a:lnTo>
                  <a:lnTo>
                    <a:pt x="673" y="134"/>
                  </a:lnTo>
                  <a:lnTo>
                    <a:pt x="670" y="134"/>
                  </a:lnTo>
                  <a:lnTo>
                    <a:pt x="665" y="132"/>
                  </a:lnTo>
                  <a:lnTo>
                    <a:pt x="658" y="132"/>
                  </a:lnTo>
                  <a:lnTo>
                    <a:pt x="651" y="131"/>
                  </a:lnTo>
                  <a:lnTo>
                    <a:pt x="646" y="131"/>
                  </a:lnTo>
                  <a:lnTo>
                    <a:pt x="641" y="131"/>
                  </a:lnTo>
                  <a:lnTo>
                    <a:pt x="635" y="131"/>
                  </a:lnTo>
                  <a:lnTo>
                    <a:pt x="633" y="131"/>
                  </a:lnTo>
                  <a:lnTo>
                    <a:pt x="626" y="131"/>
                  </a:lnTo>
                  <a:lnTo>
                    <a:pt x="617" y="131"/>
                  </a:lnTo>
                  <a:lnTo>
                    <a:pt x="610" y="131"/>
                  </a:lnTo>
                  <a:lnTo>
                    <a:pt x="601" y="131"/>
                  </a:lnTo>
                  <a:lnTo>
                    <a:pt x="594" y="131"/>
                  </a:lnTo>
                  <a:lnTo>
                    <a:pt x="590" y="131"/>
                  </a:lnTo>
                  <a:lnTo>
                    <a:pt x="582" y="131"/>
                  </a:lnTo>
                  <a:lnTo>
                    <a:pt x="573" y="132"/>
                  </a:lnTo>
                  <a:lnTo>
                    <a:pt x="571" y="132"/>
                  </a:lnTo>
                  <a:lnTo>
                    <a:pt x="565" y="132"/>
                  </a:lnTo>
                  <a:lnTo>
                    <a:pt x="563" y="133"/>
                  </a:lnTo>
                  <a:lnTo>
                    <a:pt x="560" y="134"/>
                  </a:lnTo>
                  <a:lnTo>
                    <a:pt x="556" y="137"/>
                  </a:lnTo>
                  <a:lnTo>
                    <a:pt x="550" y="142"/>
                  </a:lnTo>
                  <a:lnTo>
                    <a:pt x="544" y="145"/>
                  </a:lnTo>
                  <a:lnTo>
                    <a:pt x="542" y="145"/>
                  </a:lnTo>
                  <a:lnTo>
                    <a:pt x="540" y="148"/>
                  </a:lnTo>
                  <a:lnTo>
                    <a:pt x="535" y="150"/>
                  </a:lnTo>
                  <a:lnTo>
                    <a:pt x="531" y="153"/>
                  </a:lnTo>
                  <a:lnTo>
                    <a:pt x="529" y="154"/>
                  </a:lnTo>
                  <a:lnTo>
                    <a:pt x="528" y="154"/>
                  </a:lnTo>
                  <a:lnTo>
                    <a:pt x="523" y="153"/>
                  </a:lnTo>
                  <a:lnTo>
                    <a:pt x="522" y="151"/>
                  </a:lnTo>
                  <a:lnTo>
                    <a:pt x="520" y="151"/>
                  </a:lnTo>
                  <a:lnTo>
                    <a:pt x="519" y="151"/>
                  </a:lnTo>
                  <a:lnTo>
                    <a:pt x="515" y="150"/>
                  </a:lnTo>
                  <a:lnTo>
                    <a:pt x="510" y="149"/>
                  </a:lnTo>
                  <a:lnTo>
                    <a:pt x="503" y="149"/>
                  </a:lnTo>
                  <a:lnTo>
                    <a:pt x="496" y="149"/>
                  </a:lnTo>
                  <a:lnTo>
                    <a:pt x="492" y="149"/>
                  </a:lnTo>
                  <a:lnTo>
                    <a:pt x="491" y="149"/>
                  </a:lnTo>
                  <a:lnTo>
                    <a:pt x="490" y="149"/>
                  </a:lnTo>
                  <a:lnTo>
                    <a:pt x="490" y="150"/>
                  </a:lnTo>
                  <a:lnTo>
                    <a:pt x="488" y="150"/>
                  </a:lnTo>
                  <a:lnTo>
                    <a:pt x="487" y="150"/>
                  </a:lnTo>
                  <a:lnTo>
                    <a:pt x="486" y="150"/>
                  </a:lnTo>
                  <a:lnTo>
                    <a:pt x="485" y="153"/>
                  </a:lnTo>
                  <a:lnTo>
                    <a:pt x="483" y="154"/>
                  </a:lnTo>
                  <a:lnTo>
                    <a:pt x="483" y="155"/>
                  </a:lnTo>
                  <a:lnTo>
                    <a:pt x="483" y="156"/>
                  </a:lnTo>
                  <a:lnTo>
                    <a:pt x="483" y="158"/>
                  </a:lnTo>
                  <a:lnTo>
                    <a:pt x="482" y="160"/>
                  </a:lnTo>
                  <a:lnTo>
                    <a:pt x="482" y="163"/>
                  </a:lnTo>
                  <a:lnTo>
                    <a:pt x="480" y="172"/>
                  </a:lnTo>
                  <a:lnTo>
                    <a:pt x="478" y="185"/>
                  </a:lnTo>
                  <a:lnTo>
                    <a:pt x="476" y="190"/>
                  </a:lnTo>
                  <a:lnTo>
                    <a:pt x="475" y="190"/>
                  </a:lnTo>
                  <a:lnTo>
                    <a:pt x="474" y="192"/>
                  </a:lnTo>
                  <a:lnTo>
                    <a:pt x="472" y="192"/>
                  </a:lnTo>
                  <a:lnTo>
                    <a:pt x="470" y="195"/>
                  </a:lnTo>
                  <a:lnTo>
                    <a:pt x="470" y="196"/>
                  </a:lnTo>
                  <a:lnTo>
                    <a:pt x="469" y="197"/>
                  </a:lnTo>
                  <a:lnTo>
                    <a:pt x="466" y="198"/>
                  </a:lnTo>
                  <a:lnTo>
                    <a:pt x="465" y="199"/>
                  </a:lnTo>
                  <a:lnTo>
                    <a:pt x="465" y="201"/>
                  </a:lnTo>
                  <a:lnTo>
                    <a:pt x="466" y="201"/>
                  </a:lnTo>
                  <a:lnTo>
                    <a:pt x="466" y="202"/>
                  </a:lnTo>
                  <a:lnTo>
                    <a:pt x="467" y="202"/>
                  </a:lnTo>
                  <a:lnTo>
                    <a:pt x="465" y="204"/>
                  </a:lnTo>
                  <a:lnTo>
                    <a:pt x="464" y="204"/>
                  </a:lnTo>
                  <a:lnTo>
                    <a:pt x="462" y="204"/>
                  </a:lnTo>
                  <a:lnTo>
                    <a:pt x="462" y="204"/>
                  </a:lnTo>
                  <a:lnTo>
                    <a:pt x="461" y="204"/>
                  </a:lnTo>
                  <a:lnTo>
                    <a:pt x="459" y="207"/>
                  </a:lnTo>
                  <a:lnTo>
                    <a:pt x="456" y="208"/>
                  </a:lnTo>
                  <a:lnTo>
                    <a:pt x="455" y="208"/>
                  </a:lnTo>
                  <a:lnTo>
                    <a:pt x="451" y="207"/>
                  </a:lnTo>
                  <a:lnTo>
                    <a:pt x="450" y="207"/>
                  </a:lnTo>
                  <a:lnTo>
                    <a:pt x="449" y="207"/>
                  </a:lnTo>
                  <a:lnTo>
                    <a:pt x="445" y="208"/>
                  </a:lnTo>
                  <a:lnTo>
                    <a:pt x="444" y="208"/>
                  </a:lnTo>
                  <a:lnTo>
                    <a:pt x="444" y="212"/>
                  </a:lnTo>
                  <a:lnTo>
                    <a:pt x="442" y="213"/>
                  </a:lnTo>
                  <a:lnTo>
                    <a:pt x="442" y="214"/>
                  </a:lnTo>
                  <a:lnTo>
                    <a:pt x="442" y="215"/>
                  </a:lnTo>
                  <a:lnTo>
                    <a:pt x="440" y="215"/>
                  </a:lnTo>
                  <a:lnTo>
                    <a:pt x="439" y="215"/>
                  </a:lnTo>
                  <a:lnTo>
                    <a:pt x="438" y="215"/>
                  </a:lnTo>
                  <a:lnTo>
                    <a:pt x="437" y="217"/>
                  </a:lnTo>
                  <a:lnTo>
                    <a:pt x="434" y="217"/>
                  </a:lnTo>
                  <a:lnTo>
                    <a:pt x="433" y="218"/>
                  </a:lnTo>
                  <a:lnTo>
                    <a:pt x="432" y="219"/>
                  </a:lnTo>
                  <a:lnTo>
                    <a:pt x="431" y="220"/>
                  </a:lnTo>
                  <a:lnTo>
                    <a:pt x="431" y="222"/>
                  </a:lnTo>
                  <a:lnTo>
                    <a:pt x="428" y="224"/>
                  </a:lnTo>
                  <a:lnTo>
                    <a:pt x="429" y="225"/>
                  </a:lnTo>
                  <a:lnTo>
                    <a:pt x="429" y="227"/>
                  </a:lnTo>
                  <a:lnTo>
                    <a:pt x="432" y="228"/>
                  </a:lnTo>
                  <a:lnTo>
                    <a:pt x="432" y="230"/>
                  </a:lnTo>
                  <a:lnTo>
                    <a:pt x="432" y="233"/>
                  </a:lnTo>
                  <a:lnTo>
                    <a:pt x="431" y="234"/>
                  </a:lnTo>
                  <a:lnTo>
                    <a:pt x="429" y="234"/>
                  </a:lnTo>
                  <a:lnTo>
                    <a:pt x="429" y="235"/>
                  </a:lnTo>
                  <a:lnTo>
                    <a:pt x="431" y="236"/>
                  </a:lnTo>
                  <a:lnTo>
                    <a:pt x="431" y="238"/>
                  </a:lnTo>
                  <a:lnTo>
                    <a:pt x="429" y="239"/>
                  </a:lnTo>
                  <a:lnTo>
                    <a:pt x="426" y="243"/>
                  </a:lnTo>
                  <a:lnTo>
                    <a:pt x="423" y="245"/>
                  </a:lnTo>
                  <a:lnTo>
                    <a:pt x="422" y="245"/>
                  </a:lnTo>
                  <a:lnTo>
                    <a:pt x="421" y="246"/>
                  </a:lnTo>
                  <a:lnTo>
                    <a:pt x="421" y="247"/>
                  </a:lnTo>
                  <a:lnTo>
                    <a:pt x="416" y="245"/>
                  </a:lnTo>
                  <a:lnTo>
                    <a:pt x="415" y="245"/>
                  </a:lnTo>
                  <a:lnTo>
                    <a:pt x="413" y="244"/>
                  </a:lnTo>
                  <a:lnTo>
                    <a:pt x="412" y="244"/>
                  </a:lnTo>
                  <a:lnTo>
                    <a:pt x="408" y="249"/>
                  </a:lnTo>
                  <a:lnTo>
                    <a:pt x="405" y="251"/>
                  </a:lnTo>
                  <a:lnTo>
                    <a:pt x="405" y="254"/>
                  </a:lnTo>
                  <a:lnTo>
                    <a:pt x="405" y="255"/>
                  </a:lnTo>
                  <a:lnTo>
                    <a:pt x="405" y="256"/>
                  </a:lnTo>
                  <a:lnTo>
                    <a:pt x="405" y="258"/>
                  </a:lnTo>
                  <a:lnTo>
                    <a:pt x="403" y="262"/>
                  </a:lnTo>
                  <a:lnTo>
                    <a:pt x="403" y="263"/>
                  </a:lnTo>
                  <a:lnTo>
                    <a:pt x="402" y="266"/>
                  </a:lnTo>
                  <a:lnTo>
                    <a:pt x="402" y="267"/>
                  </a:lnTo>
                  <a:lnTo>
                    <a:pt x="401" y="268"/>
                  </a:lnTo>
                  <a:lnTo>
                    <a:pt x="397" y="270"/>
                  </a:lnTo>
                  <a:lnTo>
                    <a:pt x="396" y="270"/>
                  </a:lnTo>
                  <a:lnTo>
                    <a:pt x="395" y="270"/>
                  </a:lnTo>
                  <a:lnTo>
                    <a:pt x="392" y="272"/>
                  </a:lnTo>
                  <a:lnTo>
                    <a:pt x="391" y="273"/>
                  </a:lnTo>
                  <a:lnTo>
                    <a:pt x="391" y="274"/>
                  </a:lnTo>
                  <a:lnTo>
                    <a:pt x="390" y="276"/>
                  </a:lnTo>
                  <a:lnTo>
                    <a:pt x="389" y="277"/>
                  </a:lnTo>
                  <a:lnTo>
                    <a:pt x="387" y="278"/>
                  </a:lnTo>
                  <a:lnTo>
                    <a:pt x="385" y="279"/>
                  </a:lnTo>
                  <a:lnTo>
                    <a:pt x="384" y="281"/>
                  </a:lnTo>
                  <a:lnTo>
                    <a:pt x="384" y="283"/>
                  </a:lnTo>
                  <a:lnTo>
                    <a:pt x="385" y="286"/>
                  </a:lnTo>
                  <a:lnTo>
                    <a:pt x="385" y="288"/>
                  </a:lnTo>
                  <a:lnTo>
                    <a:pt x="385" y="289"/>
                  </a:lnTo>
                  <a:lnTo>
                    <a:pt x="385" y="292"/>
                  </a:lnTo>
                  <a:lnTo>
                    <a:pt x="385" y="295"/>
                  </a:lnTo>
                  <a:lnTo>
                    <a:pt x="385" y="297"/>
                  </a:lnTo>
                  <a:lnTo>
                    <a:pt x="385" y="298"/>
                  </a:lnTo>
                  <a:lnTo>
                    <a:pt x="384" y="299"/>
                  </a:lnTo>
                  <a:lnTo>
                    <a:pt x="384" y="302"/>
                  </a:lnTo>
                  <a:lnTo>
                    <a:pt x="384" y="305"/>
                  </a:lnTo>
                  <a:lnTo>
                    <a:pt x="384" y="306"/>
                  </a:lnTo>
                  <a:lnTo>
                    <a:pt x="384" y="308"/>
                  </a:lnTo>
                  <a:lnTo>
                    <a:pt x="384" y="309"/>
                  </a:lnTo>
                  <a:lnTo>
                    <a:pt x="384" y="310"/>
                  </a:lnTo>
                  <a:lnTo>
                    <a:pt x="384" y="314"/>
                  </a:lnTo>
                  <a:lnTo>
                    <a:pt x="384" y="315"/>
                  </a:lnTo>
                  <a:lnTo>
                    <a:pt x="384" y="316"/>
                  </a:lnTo>
                  <a:lnTo>
                    <a:pt x="384" y="318"/>
                  </a:lnTo>
                  <a:lnTo>
                    <a:pt x="384" y="320"/>
                  </a:lnTo>
                  <a:lnTo>
                    <a:pt x="384" y="325"/>
                  </a:lnTo>
                  <a:lnTo>
                    <a:pt x="383" y="325"/>
                  </a:lnTo>
                  <a:lnTo>
                    <a:pt x="381" y="329"/>
                  </a:lnTo>
                  <a:lnTo>
                    <a:pt x="381" y="331"/>
                  </a:lnTo>
                  <a:lnTo>
                    <a:pt x="383" y="332"/>
                  </a:lnTo>
                  <a:lnTo>
                    <a:pt x="384" y="334"/>
                  </a:lnTo>
                  <a:lnTo>
                    <a:pt x="387" y="335"/>
                  </a:lnTo>
                  <a:lnTo>
                    <a:pt x="389" y="336"/>
                  </a:lnTo>
                  <a:lnTo>
                    <a:pt x="390" y="337"/>
                  </a:lnTo>
                  <a:lnTo>
                    <a:pt x="390" y="338"/>
                  </a:lnTo>
                  <a:lnTo>
                    <a:pt x="391" y="340"/>
                  </a:lnTo>
                  <a:lnTo>
                    <a:pt x="391" y="342"/>
                  </a:lnTo>
                  <a:lnTo>
                    <a:pt x="390" y="342"/>
                  </a:lnTo>
                  <a:lnTo>
                    <a:pt x="390" y="345"/>
                  </a:lnTo>
                  <a:lnTo>
                    <a:pt x="389" y="346"/>
                  </a:lnTo>
                  <a:lnTo>
                    <a:pt x="387" y="343"/>
                  </a:lnTo>
                  <a:lnTo>
                    <a:pt x="387" y="345"/>
                  </a:lnTo>
                  <a:lnTo>
                    <a:pt x="386" y="345"/>
                  </a:lnTo>
                  <a:lnTo>
                    <a:pt x="385" y="347"/>
                  </a:lnTo>
                  <a:lnTo>
                    <a:pt x="385" y="348"/>
                  </a:lnTo>
                  <a:lnTo>
                    <a:pt x="326" y="357"/>
                  </a:lnTo>
                  <a:lnTo>
                    <a:pt x="323" y="357"/>
                  </a:lnTo>
                  <a:lnTo>
                    <a:pt x="323" y="357"/>
                  </a:lnTo>
                  <a:lnTo>
                    <a:pt x="303" y="361"/>
                  </a:lnTo>
                  <a:lnTo>
                    <a:pt x="303" y="359"/>
                  </a:lnTo>
                  <a:lnTo>
                    <a:pt x="303" y="358"/>
                  </a:lnTo>
                  <a:lnTo>
                    <a:pt x="301" y="356"/>
                  </a:lnTo>
                  <a:lnTo>
                    <a:pt x="300" y="356"/>
                  </a:lnTo>
                  <a:lnTo>
                    <a:pt x="300" y="357"/>
                  </a:lnTo>
                  <a:lnTo>
                    <a:pt x="299" y="357"/>
                  </a:lnTo>
                  <a:lnTo>
                    <a:pt x="295" y="359"/>
                  </a:lnTo>
                  <a:lnTo>
                    <a:pt x="293" y="362"/>
                  </a:lnTo>
                  <a:lnTo>
                    <a:pt x="293" y="362"/>
                  </a:lnTo>
                  <a:lnTo>
                    <a:pt x="274" y="364"/>
                  </a:lnTo>
                  <a:lnTo>
                    <a:pt x="273" y="363"/>
                  </a:lnTo>
                  <a:lnTo>
                    <a:pt x="272" y="361"/>
                  </a:lnTo>
                  <a:lnTo>
                    <a:pt x="272" y="357"/>
                  </a:lnTo>
                  <a:lnTo>
                    <a:pt x="269" y="357"/>
                  </a:lnTo>
                  <a:lnTo>
                    <a:pt x="267" y="359"/>
                  </a:lnTo>
                  <a:lnTo>
                    <a:pt x="266" y="359"/>
                  </a:lnTo>
                  <a:lnTo>
                    <a:pt x="263" y="361"/>
                  </a:lnTo>
                  <a:lnTo>
                    <a:pt x="262" y="361"/>
                  </a:lnTo>
                  <a:lnTo>
                    <a:pt x="261" y="362"/>
                  </a:lnTo>
                  <a:lnTo>
                    <a:pt x="260" y="362"/>
                  </a:lnTo>
                  <a:lnTo>
                    <a:pt x="258" y="364"/>
                  </a:lnTo>
                  <a:lnTo>
                    <a:pt x="256" y="364"/>
                  </a:lnTo>
                  <a:lnTo>
                    <a:pt x="255" y="363"/>
                  </a:lnTo>
                  <a:lnTo>
                    <a:pt x="253" y="359"/>
                  </a:lnTo>
                  <a:lnTo>
                    <a:pt x="252" y="357"/>
                  </a:lnTo>
                  <a:lnTo>
                    <a:pt x="250" y="356"/>
                  </a:lnTo>
                  <a:lnTo>
                    <a:pt x="246" y="359"/>
                  </a:lnTo>
                  <a:lnTo>
                    <a:pt x="245" y="359"/>
                  </a:lnTo>
                  <a:lnTo>
                    <a:pt x="242" y="361"/>
                  </a:lnTo>
                  <a:lnTo>
                    <a:pt x="240" y="362"/>
                  </a:lnTo>
                  <a:lnTo>
                    <a:pt x="239" y="362"/>
                  </a:lnTo>
                  <a:lnTo>
                    <a:pt x="236" y="363"/>
                  </a:lnTo>
                  <a:lnTo>
                    <a:pt x="235" y="364"/>
                  </a:lnTo>
                  <a:lnTo>
                    <a:pt x="234" y="364"/>
                  </a:lnTo>
                  <a:lnTo>
                    <a:pt x="231" y="367"/>
                  </a:lnTo>
                  <a:lnTo>
                    <a:pt x="230" y="367"/>
                  </a:lnTo>
                  <a:lnTo>
                    <a:pt x="226" y="368"/>
                  </a:lnTo>
                  <a:lnTo>
                    <a:pt x="224" y="370"/>
                  </a:lnTo>
                  <a:lnTo>
                    <a:pt x="221" y="369"/>
                  </a:lnTo>
                  <a:lnTo>
                    <a:pt x="219" y="368"/>
                  </a:lnTo>
                  <a:lnTo>
                    <a:pt x="218" y="367"/>
                  </a:lnTo>
                  <a:lnTo>
                    <a:pt x="218" y="366"/>
                  </a:lnTo>
                  <a:lnTo>
                    <a:pt x="218" y="364"/>
                  </a:lnTo>
                  <a:lnTo>
                    <a:pt x="219" y="364"/>
                  </a:lnTo>
                  <a:lnTo>
                    <a:pt x="220" y="364"/>
                  </a:lnTo>
                  <a:lnTo>
                    <a:pt x="223" y="363"/>
                  </a:lnTo>
                  <a:lnTo>
                    <a:pt x="220" y="362"/>
                  </a:lnTo>
                  <a:lnTo>
                    <a:pt x="220" y="361"/>
                  </a:lnTo>
                  <a:lnTo>
                    <a:pt x="219" y="359"/>
                  </a:lnTo>
                  <a:lnTo>
                    <a:pt x="218" y="359"/>
                  </a:lnTo>
                  <a:lnTo>
                    <a:pt x="216" y="358"/>
                  </a:lnTo>
                  <a:lnTo>
                    <a:pt x="216" y="357"/>
                  </a:lnTo>
                  <a:lnTo>
                    <a:pt x="215" y="356"/>
                  </a:lnTo>
                  <a:lnTo>
                    <a:pt x="216" y="356"/>
                  </a:lnTo>
                  <a:lnTo>
                    <a:pt x="218" y="354"/>
                  </a:lnTo>
                  <a:lnTo>
                    <a:pt x="219" y="353"/>
                  </a:lnTo>
                  <a:lnTo>
                    <a:pt x="220" y="350"/>
                  </a:lnTo>
                  <a:lnTo>
                    <a:pt x="223" y="347"/>
                  </a:lnTo>
                  <a:lnTo>
                    <a:pt x="224" y="346"/>
                  </a:lnTo>
                  <a:lnTo>
                    <a:pt x="225" y="345"/>
                  </a:lnTo>
                  <a:lnTo>
                    <a:pt x="230" y="340"/>
                  </a:lnTo>
                  <a:lnTo>
                    <a:pt x="231" y="340"/>
                  </a:lnTo>
                  <a:lnTo>
                    <a:pt x="234" y="338"/>
                  </a:lnTo>
                  <a:lnTo>
                    <a:pt x="234" y="337"/>
                  </a:lnTo>
                  <a:lnTo>
                    <a:pt x="235" y="337"/>
                  </a:lnTo>
                  <a:lnTo>
                    <a:pt x="237" y="337"/>
                  </a:lnTo>
                  <a:lnTo>
                    <a:pt x="241" y="335"/>
                  </a:lnTo>
                  <a:lnTo>
                    <a:pt x="244" y="334"/>
                  </a:lnTo>
                  <a:lnTo>
                    <a:pt x="245" y="332"/>
                  </a:lnTo>
                  <a:lnTo>
                    <a:pt x="248" y="331"/>
                  </a:lnTo>
                  <a:lnTo>
                    <a:pt x="251" y="332"/>
                  </a:lnTo>
                  <a:lnTo>
                    <a:pt x="253" y="332"/>
                  </a:lnTo>
                  <a:lnTo>
                    <a:pt x="255" y="332"/>
                  </a:lnTo>
                  <a:lnTo>
                    <a:pt x="256" y="331"/>
                  </a:lnTo>
                  <a:lnTo>
                    <a:pt x="257" y="330"/>
                  </a:lnTo>
                  <a:lnTo>
                    <a:pt x="260" y="329"/>
                  </a:lnTo>
                  <a:lnTo>
                    <a:pt x="260" y="327"/>
                  </a:lnTo>
                  <a:lnTo>
                    <a:pt x="258" y="325"/>
                  </a:lnTo>
                  <a:lnTo>
                    <a:pt x="256" y="325"/>
                  </a:lnTo>
                  <a:lnTo>
                    <a:pt x="253" y="324"/>
                  </a:lnTo>
                  <a:lnTo>
                    <a:pt x="250" y="322"/>
                  </a:lnTo>
                  <a:lnTo>
                    <a:pt x="247" y="322"/>
                  </a:lnTo>
                  <a:lnTo>
                    <a:pt x="247" y="321"/>
                  </a:lnTo>
                  <a:lnTo>
                    <a:pt x="241" y="321"/>
                  </a:lnTo>
                  <a:lnTo>
                    <a:pt x="234" y="319"/>
                  </a:lnTo>
                  <a:lnTo>
                    <a:pt x="231" y="319"/>
                  </a:lnTo>
                  <a:lnTo>
                    <a:pt x="225" y="318"/>
                  </a:lnTo>
                  <a:lnTo>
                    <a:pt x="221" y="316"/>
                  </a:lnTo>
                  <a:lnTo>
                    <a:pt x="219" y="316"/>
                  </a:lnTo>
                  <a:lnTo>
                    <a:pt x="215" y="315"/>
                  </a:lnTo>
                  <a:lnTo>
                    <a:pt x="213" y="314"/>
                  </a:lnTo>
                  <a:lnTo>
                    <a:pt x="213" y="313"/>
                  </a:lnTo>
                  <a:lnTo>
                    <a:pt x="214" y="308"/>
                  </a:lnTo>
                  <a:lnTo>
                    <a:pt x="213" y="308"/>
                  </a:lnTo>
                  <a:lnTo>
                    <a:pt x="213" y="306"/>
                  </a:lnTo>
                  <a:lnTo>
                    <a:pt x="213" y="305"/>
                  </a:lnTo>
                  <a:lnTo>
                    <a:pt x="214" y="302"/>
                  </a:lnTo>
                  <a:lnTo>
                    <a:pt x="214" y="300"/>
                  </a:lnTo>
                  <a:lnTo>
                    <a:pt x="210" y="299"/>
                  </a:lnTo>
                  <a:lnTo>
                    <a:pt x="205" y="299"/>
                  </a:lnTo>
                  <a:lnTo>
                    <a:pt x="204" y="299"/>
                  </a:lnTo>
                  <a:lnTo>
                    <a:pt x="199" y="298"/>
                  </a:lnTo>
                  <a:lnTo>
                    <a:pt x="198" y="298"/>
                  </a:lnTo>
                  <a:lnTo>
                    <a:pt x="197" y="298"/>
                  </a:lnTo>
                  <a:lnTo>
                    <a:pt x="196" y="298"/>
                  </a:lnTo>
                  <a:lnTo>
                    <a:pt x="194" y="299"/>
                  </a:lnTo>
                  <a:lnTo>
                    <a:pt x="194" y="302"/>
                  </a:lnTo>
                  <a:lnTo>
                    <a:pt x="194" y="308"/>
                  </a:lnTo>
                  <a:lnTo>
                    <a:pt x="193" y="308"/>
                  </a:lnTo>
                  <a:lnTo>
                    <a:pt x="192" y="308"/>
                  </a:lnTo>
                  <a:lnTo>
                    <a:pt x="187" y="308"/>
                  </a:lnTo>
                  <a:lnTo>
                    <a:pt x="180" y="305"/>
                  </a:lnTo>
                  <a:lnTo>
                    <a:pt x="178" y="305"/>
                  </a:lnTo>
                  <a:lnTo>
                    <a:pt x="172" y="303"/>
                  </a:lnTo>
                  <a:lnTo>
                    <a:pt x="167" y="300"/>
                  </a:lnTo>
                  <a:lnTo>
                    <a:pt x="166" y="300"/>
                  </a:lnTo>
                  <a:lnTo>
                    <a:pt x="162" y="299"/>
                  </a:lnTo>
                  <a:lnTo>
                    <a:pt x="162" y="300"/>
                  </a:lnTo>
                  <a:lnTo>
                    <a:pt x="160" y="304"/>
                  </a:lnTo>
                  <a:lnTo>
                    <a:pt x="159" y="308"/>
                  </a:lnTo>
                  <a:lnTo>
                    <a:pt x="159" y="308"/>
                  </a:lnTo>
                  <a:lnTo>
                    <a:pt x="157" y="311"/>
                  </a:lnTo>
                  <a:lnTo>
                    <a:pt x="155" y="314"/>
                  </a:lnTo>
                  <a:lnTo>
                    <a:pt x="155" y="315"/>
                  </a:lnTo>
                  <a:lnTo>
                    <a:pt x="152" y="319"/>
                  </a:lnTo>
                  <a:lnTo>
                    <a:pt x="151" y="320"/>
                  </a:lnTo>
                  <a:lnTo>
                    <a:pt x="150" y="321"/>
                  </a:lnTo>
                  <a:lnTo>
                    <a:pt x="149" y="324"/>
                  </a:lnTo>
                  <a:lnTo>
                    <a:pt x="148" y="324"/>
                  </a:lnTo>
                  <a:lnTo>
                    <a:pt x="145" y="324"/>
                  </a:lnTo>
                  <a:lnTo>
                    <a:pt x="144" y="324"/>
                  </a:lnTo>
                  <a:lnTo>
                    <a:pt x="141" y="324"/>
                  </a:lnTo>
                  <a:lnTo>
                    <a:pt x="140" y="324"/>
                  </a:lnTo>
                  <a:lnTo>
                    <a:pt x="136" y="325"/>
                  </a:lnTo>
                  <a:lnTo>
                    <a:pt x="134" y="325"/>
                  </a:lnTo>
                  <a:lnTo>
                    <a:pt x="133" y="327"/>
                  </a:lnTo>
                  <a:lnTo>
                    <a:pt x="133" y="330"/>
                  </a:lnTo>
                  <a:lnTo>
                    <a:pt x="133" y="332"/>
                  </a:lnTo>
                  <a:lnTo>
                    <a:pt x="133" y="335"/>
                  </a:lnTo>
                  <a:lnTo>
                    <a:pt x="132" y="335"/>
                  </a:lnTo>
                  <a:lnTo>
                    <a:pt x="130" y="336"/>
                  </a:lnTo>
                  <a:lnTo>
                    <a:pt x="130" y="337"/>
                  </a:lnTo>
                  <a:lnTo>
                    <a:pt x="132" y="340"/>
                  </a:lnTo>
                  <a:lnTo>
                    <a:pt x="132" y="341"/>
                  </a:lnTo>
                  <a:lnTo>
                    <a:pt x="130" y="342"/>
                  </a:lnTo>
                  <a:lnTo>
                    <a:pt x="129" y="342"/>
                  </a:lnTo>
                  <a:lnTo>
                    <a:pt x="128" y="342"/>
                  </a:lnTo>
                  <a:lnTo>
                    <a:pt x="124" y="343"/>
                  </a:lnTo>
                  <a:lnTo>
                    <a:pt x="121" y="343"/>
                  </a:lnTo>
                  <a:lnTo>
                    <a:pt x="119" y="345"/>
                  </a:lnTo>
                  <a:lnTo>
                    <a:pt x="119" y="347"/>
                  </a:lnTo>
                  <a:lnTo>
                    <a:pt x="121" y="348"/>
                  </a:lnTo>
                  <a:lnTo>
                    <a:pt x="121" y="351"/>
                  </a:lnTo>
                  <a:lnTo>
                    <a:pt x="122" y="353"/>
                  </a:lnTo>
                  <a:lnTo>
                    <a:pt x="122" y="354"/>
                  </a:lnTo>
                  <a:lnTo>
                    <a:pt x="121" y="354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6" y="354"/>
                  </a:lnTo>
                  <a:lnTo>
                    <a:pt x="114" y="354"/>
                  </a:lnTo>
                  <a:lnTo>
                    <a:pt x="113" y="354"/>
                  </a:lnTo>
                  <a:lnTo>
                    <a:pt x="113" y="350"/>
                  </a:lnTo>
                  <a:lnTo>
                    <a:pt x="111" y="350"/>
                  </a:lnTo>
                  <a:lnTo>
                    <a:pt x="112" y="351"/>
                  </a:lnTo>
                  <a:lnTo>
                    <a:pt x="112" y="356"/>
                  </a:lnTo>
                  <a:lnTo>
                    <a:pt x="111" y="356"/>
                  </a:lnTo>
                  <a:lnTo>
                    <a:pt x="106" y="356"/>
                  </a:lnTo>
                  <a:lnTo>
                    <a:pt x="101" y="357"/>
                  </a:lnTo>
                  <a:lnTo>
                    <a:pt x="100" y="357"/>
                  </a:lnTo>
                  <a:lnTo>
                    <a:pt x="98" y="357"/>
                  </a:lnTo>
                  <a:lnTo>
                    <a:pt x="96" y="357"/>
                  </a:lnTo>
                  <a:lnTo>
                    <a:pt x="96" y="358"/>
                  </a:lnTo>
                  <a:lnTo>
                    <a:pt x="96" y="361"/>
                  </a:lnTo>
                  <a:lnTo>
                    <a:pt x="96" y="362"/>
                  </a:lnTo>
                  <a:lnTo>
                    <a:pt x="96" y="363"/>
                  </a:lnTo>
                  <a:lnTo>
                    <a:pt x="96" y="366"/>
                  </a:lnTo>
                  <a:lnTo>
                    <a:pt x="96" y="367"/>
                  </a:lnTo>
                  <a:lnTo>
                    <a:pt x="95" y="368"/>
                  </a:lnTo>
                  <a:lnTo>
                    <a:pt x="93" y="368"/>
                  </a:lnTo>
                  <a:lnTo>
                    <a:pt x="92" y="369"/>
                  </a:lnTo>
                  <a:lnTo>
                    <a:pt x="91" y="369"/>
                  </a:lnTo>
                  <a:lnTo>
                    <a:pt x="90" y="374"/>
                  </a:lnTo>
                  <a:lnTo>
                    <a:pt x="89" y="378"/>
                  </a:lnTo>
                  <a:lnTo>
                    <a:pt x="82" y="378"/>
                  </a:lnTo>
                  <a:lnTo>
                    <a:pt x="77" y="378"/>
                  </a:lnTo>
                  <a:lnTo>
                    <a:pt x="76" y="378"/>
                  </a:lnTo>
                  <a:lnTo>
                    <a:pt x="73" y="377"/>
                  </a:lnTo>
                  <a:lnTo>
                    <a:pt x="73" y="378"/>
                  </a:lnTo>
                  <a:lnTo>
                    <a:pt x="73" y="383"/>
                  </a:lnTo>
                  <a:lnTo>
                    <a:pt x="73" y="388"/>
                  </a:lnTo>
                  <a:lnTo>
                    <a:pt x="74" y="389"/>
                  </a:lnTo>
                  <a:lnTo>
                    <a:pt x="74" y="390"/>
                  </a:lnTo>
                  <a:lnTo>
                    <a:pt x="75" y="393"/>
                  </a:lnTo>
                  <a:lnTo>
                    <a:pt x="74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1" y="393"/>
                  </a:lnTo>
                  <a:lnTo>
                    <a:pt x="70" y="391"/>
                  </a:lnTo>
                  <a:lnTo>
                    <a:pt x="69" y="390"/>
                  </a:lnTo>
                  <a:lnTo>
                    <a:pt x="66" y="390"/>
                  </a:lnTo>
                  <a:lnTo>
                    <a:pt x="63" y="390"/>
                  </a:lnTo>
                  <a:lnTo>
                    <a:pt x="60" y="391"/>
                  </a:lnTo>
                  <a:lnTo>
                    <a:pt x="60" y="395"/>
                  </a:lnTo>
                  <a:lnTo>
                    <a:pt x="60" y="396"/>
                  </a:lnTo>
                  <a:lnTo>
                    <a:pt x="59" y="396"/>
                  </a:lnTo>
                  <a:lnTo>
                    <a:pt x="58" y="396"/>
                  </a:lnTo>
                  <a:lnTo>
                    <a:pt x="57" y="396"/>
                  </a:lnTo>
                  <a:lnTo>
                    <a:pt x="55" y="396"/>
                  </a:lnTo>
                  <a:lnTo>
                    <a:pt x="54" y="396"/>
                  </a:lnTo>
                  <a:lnTo>
                    <a:pt x="52" y="397"/>
                  </a:lnTo>
                  <a:lnTo>
                    <a:pt x="50" y="397"/>
                  </a:lnTo>
                  <a:lnTo>
                    <a:pt x="49" y="397"/>
                  </a:lnTo>
                  <a:lnTo>
                    <a:pt x="49" y="396"/>
                  </a:lnTo>
                  <a:lnTo>
                    <a:pt x="47" y="396"/>
                  </a:lnTo>
                  <a:lnTo>
                    <a:pt x="47" y="396"/>
                  </a:lnTo>
                  <a:lnTo>
                    <a:pt x="47" y="396"/>
                  </a:lnTo>
                  <a:lnTo>
                    <a:pt x="45" y="399"/>
                  </a:lnTo>
                  <a:lnTo>
                    <a:pt x="47" y="400"/>
                  </a:lnTo>
                  <a:lnTo>
                    <a:pt x="47" y="404"/>
                  </a:lnTo>
                  <a:lnTo>
                    <a:pt x="47" y="405"/>
                  </a:lnTo>
                  <a:lnTo>
                    <a:pt x="48" y="406"/>
                  </a:lnTo>
                  <a:lnTo>
                    <a:pt x="48" y="407"/>
                  </a:lnTo>
                  <a:lnTo>
                    <a:pt x="49" y="407"/>
                  </a:lnTo>
                  <a:lnTo>
                    <a:pt x="50" y="407"/>
                  </a:lnTo>
                  <a:lnTo>
                    <a:pt x="50" y="409"/>
                  </a:lnTo>
                  <a:lnTo>
                    <a:pt x="52" y="412"/>
                  </a:lnTo>
                  <a:lnTo>
                    <a:pt x="52" y="413"/>
                  </a:lnTo>
                  <a:lnTo>
                    <a:pt x="52" y="415"/>
                  </a:lnTo>
                  <a:lnTo>
                    <a:pt x="49" y="415"/>
                  </a:lnTo>
                  <a:lnTo>
                    <a:pt x="47" y="416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3" y="416"/>
                  </a:lnTo>
                  <a:lnTo>
                    <a:pt x="42" y="415"/>
                  </a:lnTo>
                  <a:lnTo>
                    <a:pt x="42" y="412"/>
                  </a:lnTo>
                  <a:lnTo>
                    <a:pt x="34" y="413"/>
                  </a:lnTo>
                  <a:lnTo>
                    <a:pt x="36" y="417"/>
                  </a:lnTo>
                  <a:lnTo>
                    <a:pt x="36" y="418"/>
                  </a:lnTo>
                  <a:lnTo>
                    <a:pt x="34" y="418"/>
                  </a:lnTo>
                  <a:lnTo>
                    <a:pt x="32" y="418"/>
                  </a:lnTo>
                  <a:lnTo>
                    <a:pt x="32" y="417"/>
                  </a:lnTo>
                  <a:lnTo>
                    <a:pt x="31" y="417"/>
                  </a:lnTo>
                  <a:lnTo>
                    <a:pt x="28" y="417"/>
                  </a:lnTo>
                  <a:lnTo>
                    <a:pt x="26" y="418"/>
                  </a:lnTo>
                  <a:lnTo>
                    <a:pt x="25" y="420"/>
                  </a:lnTo>
                  <a:lnTo>
                    <a:pt x="26" y="422"/>
                  </a:lnTo>
                  <a:lnTo>
                    <a:pt x="26" y="425"/>
                  </a:lnTo>
                  <a:lnTo>
                    <a:pt x="25" y="426"/>
                  </a:lnTo>
                  <a:lnTo>
                    <a:pt x="23" y="426"/>
                  </a:lnTo>
                  <a:lnTo>
                    <a:pt x="23" y="425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7" y="426"/>
                  </a:lnTo>
                  <a:lnTo>
                    <a:pt x="17" y="426"/>
                  </a:lnTo>
                  <a:lnTo>
                    <a:pt x="16" y="426"/>
                  </a:lnTo>
                  <a:lnTo>
                    <a:pt x="15" y="426"/>
                  </a:lnTo>
                  <a:lnTo>
                    <a:pt x="15" y="425"/>
                  </a:lnTo>
                  <a:lnTo>
                    <a:pt x="13" y="422"/>
                  </a:lnTo>
                  <a:lnTo>
                    <a:pt x="13" y="418"/>
                  </a:lnTo>
                  <a:lnTo>
                    <a:pt x="12" y="418"/>
                  </a:lnTo>
                  <a:lnTo>
                    <a:pt x="9" y="418"/>
                  </a:lnTo>
                  <a:lnTo>
                    <a:pt x="7" y="418"/>
                  </a:lnTo>
                  <a:lnTo>
                    <a:pt x="6" y="418"/>
                  </a:lnTo>
                  <a:lnTo>
                    <a:pt x="5" y="421"/>
                  </a:lnTo>
                  <a:lnTo>
                    <a:pt x="2" y="425"/>
                  </a:lnTo>
                  <a:lnTo>
                    <a:pt x="0" y="427"/>
                  </a:lnTo>
                  <a:lnTo>
                    <a:pt x="1" y="427"/>
                  </a:lnTo>
                  <a:lnTo>
                    <a:pt x="2" y="427"/>
                  </a:lnTo>
                  <a:lnTo>
                    <a:pt x="4" y="428"/>
                  </a:lnTo>
                  <a:lnTo>
                    <a:pt x="5" y="428"/>
                  </a:lnTo>
                  <a:lnTo>
                    <a:pt x="6" y="428"/>
                  </a:lnTo>
                  <a:lnTo>
                    <a:pt x="7" y="428"/>
                  </a:lnTo>
                  <a:lnTo>
                    <a:pt x="7" y="429"/>
                  </a:lnTo>
                  <a:lnTo>
                    <a:pt x="7" y="431"/>
                  </a:lnTo>
                  <a:lnTo>
                    <a:pt x="7" y="432"/>
                  </a:lnTo>
                  <a:lnTo>
                    <a:pt x="7" y="433"/>
                  </a:lnTo>
                  <a:lnTo>
                    <a:pt x="7" y="434"/>
                  </a:lnTo>
                  <a:lnTo>
                    <a:pt x="7" y="436"/>
                  </a:lnTo>
                  <a:lnTo>
                    <a:pt x="9" y="438"/>
                  </a:lnTo>
                  <a:lnTo>
                    <a:pt x="9" y="441"/>
                  </a:lnTo>
                  <a:lnTo>
                    <a:pt x="10" y="442"/>
                  </a:lnTo>
                  <a:lnTo>
                    <a:pt x="11" y="444"/>
                  </a:lnTo>
                  <a:lnTo>
                    <a:pt x="12" y="445"/>
                  </a:lnTo>
                  <a:lnTo>
                    <a:pt x="13" y="449"/>
                  </a:lnTo>
                  <a:lnTo>
                    <a:pt x="15" y="452"/>
                  </a:lnTo>
                  <a:lnTo>
                    <a:pt x="17" y="452"/>
                  </a:lnTo>
                  <a:lnTo>
                    <a:pt x="17" y="453"/>
                  </a:lnTo>
                  <a:lnTo>
                    <a:pt x="17" y="454"/>
                  </a:lnTo>
                  <a:lnTo>
                    <a:pt x="18" y="455"/>
                  </a:lnTo>
                  <a:lnTo>
                    <a:pt x="18" y="455"/>
                  </a:lnTo>
                  <a:lnTo>
                    <a:pt x="21" y="458"/>
                  </a:lnTo>
                  <a:lnTo>
                    <a:pt x="21" y="459"/>
                  </a:lnTo>
                  <a:lnTo>
                    <a:pt x="20" y="460"/>
                  </a:lnTo>
                  <a:lnTo>
                    <a:pt x="18" y="461"/>
                  </a:lnTo>
                  <a:lnTo>
                    <a:pt x="18" y="463"/>
                  </a:lnTo>
                  <a:lnTo>
                    <a:pt x="18" y="464"/>
                  </a:lnTo>
                  <a:lnTo>
                    <a:pt x="22" y="465"/>
                  </a:lnTo>
                  <a:lnTo>
                    <a:pt x="22" y="466"/>
                  </a:lnTo>
                  <a:lnTo>
                    <a:pt x="22" y="468"/>
                  </a:lnTo>
                  <a:lnTo>
                    <a:pt x="22" y="470"/>
                  </a:lnTo>
                  <a:lnTo>
                    <a:pt x="23" y="470"/>
                  </a:lnTo>
                  <a:lnTo>
                    <a:pt x="25" y="470"/>
                  </a:lnTo>
                  <a:lnTo>
                    <a:pt x="26" y="471"/>
                  </a:lnTo>
                  <a:lnTo>
                    <a:pt x="26" y="474"/>
                  </a:lnTo>
                  <a:lnTo>
                    <a:pt x="26" y="475"/>
                  </a:lnTo>
                  <a:lnTo>
                    <a:pt x="27" y="476"/>
                  </a:lnTo>
                  <a:lnTo>
                    <a:pt x="29" y="477"/>
                  </a:lnTo>
                  <a:lnTo>
                    <a:pt x="32" y="477"/>
                  </a:lnTo>
                  <a:lnTo>
                    <a:pt x="32" y="479"/>
                  </a:lnTo>
                  <a:lnTo>
                    <a:pt x="32" y="480"/>
                  </a:lnTo>
                  <a:lnTo>
                    <a:pt x="32" y="482"/>
                  </a:lnTo>
                  <a:lnTo>
                    <a:pt x="31" y="484"/>
                  </a:lnTo>
                  <a:lnTo>
                    <a:pt x="31" y="487"/>
                  </a:lnTo>
                  <a:lnTo>
                    <a:pt x="31" y="491"/>
                  </a:lnTo>
                  <a:lnTo>
                    <a:pt x="32" y="491"/>
                  </a:lnTo>
                  <a:lnTo>
                    <a:pt x="33" y="492"/>
                  </a:lnTo>
                  <a:lnTo>
                    <a:pt x="34" y="492"/>
                  </a:lnTo>
                  <a:lnTo>
                    <a:pt x="34" y="493"/>
                  </a:lnTo>
                  <a:lnTo>
                    <a:pt x="36" y="495"/>
                  </a:lnTo>
                  <a:lnTo>
                    <a:pt x="38" y="497"/>
                  </a:lnTo>
                  <a:lnTo>
                    <a:pt x="39" y="500"/>
                  </a:lnTo>
                  <a:lnTo>
                    <a:pt x="39" y="501"/>
                  </a:lnTo>
                  <a:lnTo>
                    <a:pt x="41" y="505"/>
                  </a:lnTo>
                  <a:lnTo>
                    <a:pt x="41" y="506"/>
                  </a:lnTo>
                  <a:lnTo>
                    <a:pt x="41" y="507"/>
                  </a:lnTo>
                  <a:lnTo>
                    <a:pt x="41" y="508"/>
                  </a:lnTo>
                  <a:lnTo>
                    <a:pt x="41" y="509"/>
                  </a:lnTo>
                  <a:lnTo>
                    <a:pt x="41" y="511"/>
                  </a:lnTo>
                  <a:lnTo>
                    <a:pt x="41" y="513"/>
                  </a:lnTo>
                  <a:lnTo>
                    <a:pt x="41" y="514"/>
                  </a:lnTo>
                  <a:lnTo>
                    <a:pt x="41" y="514"/>
                  </a:lnTo>
                  <a:lnTo>
                    <a:pt x="42" y="516"/>
                  </a:lnTo>
                  <a:lnTo>
                    <a:pt x="41" y="516"/>
                  </a:lnTo>
                  <a:lnTo>
                    <a:pt x="38" y="516"/>
                  </a:lnTo>
                  <a:lnTo>
                    <a:pt x="38" y="514"/>
                  </a:lnTo>
                  <a:lnTo>
                    <a:pt x="34" y="514"/>
                  </a:lnTo>
                  <a:lnTo>
                    <a:pt x="33" y="514"/>
                  </a:lnTo>
                  <a:lnTo>
                    <a:pt x="32" y="514"/>
                  </a:lnTo>
                  <a:lnTo>
                    <a:pt x="32" y="516"/>
                  </a:lnTo>
                  <a:lnTo>
                    <a:pt x="33" y="518"/>
                  </a:lnTo>
                  <a:lnTo>
                    <a:pt x="34" y="522"/>
                  </a:lnTo>
                  <a:lnTo>
                    <a:pt x="34" y="523"/>
                  </a:lnTo>
                  <a:lnTo>
                    <a:pt x="34" y="525"/>
                  </a:lnTo>
                  <a:lnTo>
                    <a:pt x="36" y="527"/>
                  </a:lnTo>
                  <a:lnTo>
                    <a:pt x="37" y="529"/>
                  </a:lnTo>
                  <a:lnTo>
                    <a:pt x="38" y="530"/>
                  </a:lnTo>
                  <a:lnTo>
                    <a:pt x="38" y="532"/>
                  </a:lnTo>
                  <a:lnTo>
                    <a:pt x="38" y="534"/>
                  </a:lnTo>
                  <a:lnTo>
                    <a:pt x="36" y="535"/>
                  </a:lnTo>
                  <a:lnTo>
                    <a:pt x="34" y="535"/>
                  </a:lnTo>
                  <a:lnTo>
                    <a:pt x="33" y="535"/>
                  </a:lnTo>
                  <a:lnTo>
                    <a:pt x="32" y="535"/>
                  </a:lnTo>
                  <a:lnTo>
                    <a:pt x="31" y="535"/>
                  </a:lnTo>
                  <a:lnTo>
                    <a:pt x="25" y="535"/>
                  </a:lnTo>
                  <a:lnTo>
                    <a:pt x="26" y="539"/>
                  </a:lnTo>
                  <a:lnTo>
                    <a:pt x="26" y="540"/>
                  </a:lnTo>
                  <a:lnTo>
                    <a:pt x="26" y="544"/>
                  </a:lnTo>
                  <a:lnTo>
                    <a:pt x="26" y="544"/>
                  </a:lnTo>
                  <a:lnTo>
                    <a:pt x="28" y="546"/>
                  </a:lnTo>
                  <a:lnTo>
                    <a:pt x="28" y="548"/>
                  </a:lnTo>
                  <a:lnTo>
                    <a:pt x="28" y="549"/>
                  </a:lnTo>
                  <a:lnTo>
                    <a:pt x="29" y="551"/>
                  </a:lnTo>
                  <a:lnTo>
                    <a:pt x="29" y="554"/>
                  </a:lnTo>
                  <a:lnTo>
                    <a:pt x="31" y="556"/>
                  </a:lnTo>
                  <a:lnTo>
                    <a:pt x="32" y="557"/>
                  </a:lnTo>
                  <a:lnTo>
                    <a:pt x="32" y="560"/>
                  </a:lnTo>
                  <a:lnTo>
                    <a:pt x="32" y="561"/>
                  </a:lnTo>
                  <a:lnTo>
                    <a:pt x="33" y="564"/>
                  </a:lnTo>
                  <a:lnTo>
                    <a:pt x="33" y="565"/>
                  </a:lnTo>
                  <a:lnTo>
                    <a:pt x="33" y="566"/>
                  </a:lnTo>
                  <a:lnTo>
                    <a:pt x="33" y="567"/>
                  </a:lnTo>
                  <a:lnTo>
                    <a:pt x="34" y="570"/>
                  </a:lnTo>
                  <a:lnTo>
                    <a:pt x="34" y="571"/>
                  </a:lnTo>
                  <a:lnTo>
                    <a:pt x="34" y="572"/>
                  </a:lnTo>
                  <a:lnTo>
                    <a:pt x="34" y="573"/>
                  </a:lnTo>
                  <a:lnTo>
                    <a:pt x="34" y="576"/>
                  </a:lnTo>
                  <a:lnTo>
                    <a:pt x="34" y="577"/>
                  </a:lnTo>
                  <a:lnTo>
                    <a:pt x="34" y="580"/>
                  </a:lnTo>
                  <a:lnTo>
                    <a:pt x="34" y="581"/>
                  </a:lnTo>
                  <a:lnTo>
                    <a:pt x="34" y="583"/>
                  </a:lnTo>
                  <a:lnTo>
                    <a:pt x="34" y="586"/>
                  </a:lnTo>
                  <a:lnTo>
                    <a:pt x="34" y="587"/>
                  </a:lnTo>
                  <a:lnTo>
                    <a:pt x="34" y="592"/>
                  </a:lnTo>
                  <a:lnTo>
                    <a:pt x="34" y="593"/>
                  </a:lnTo>
                  <a:lnTo>
                    <a:pt x="34" y="597"/>
                  </a:lnTo>
                  <a:lnTo>
                    <a:pt x="34" y="600"/>
                  </a:lnTo>
                  <a:lnTo>
                    <a:pt x="34" y="602"/>
                  </a:lnTo>
                  <a:lnTo>
                    <a:pt x="34" y="603"/>
                  </a:lnTo>
                  <a:lnTo>
                    <a:pt x="34" y="604"/>
                  </a:lnTo>
                  <a:lnTo>
                    <a:pt x="34" y="607"/>
                  </a:lnTo>
                  <a:lnTo>
                    <a:pt x="33" y="607"/>
                  </a:lnTo>
                  <a:lnTo>
                    <a:pt x="33" y="608"/>
                  </a:lnTo>
                  <a:lnTo>
                    <a:pt x="32" y="609"/>
                  </a:lnTo>
                  <a:lnTo>
                    <a:pt x="32" y="610"/>
                  </a:lnTo>
                  <a:lnTo>
                    <a:pt x="31" y="612"/>
                  </a:lnTo>
                  <a:lnTo>
                    <a:pt x="31" y="614"/>
                  </a:lnTo>
                  <a:lnTo>
                    <a:pt x="29" y="615"/>
                  </a:lnTo>
                  <a:lnTo>
                    <a:pt x="29" y="618"/>
                  </a:lnTo>
                  <a:lnTo>
                    <a:pt x="28" y="619"/>
                  </a:lnTo>
                  <a:lnTo>
                    <a:pt x="28" y="620"/>
                  </a:lnTo>
                  <a:lnTo>
                    <a:pt x="31" y="621"/>
                  </a:lnTo>
                  <a:lnTo>
                    <a:pt x="31" y="623"/>
                  </a:lnTo>
                  <a:lnTo>
                    <a:pt x="32" y="624"/>
                  </a:lnTo>
                  <a:lnTo>
                    <a:pt x="32" y="625"/>
                  </a:lnTo>
                  <a:lnTo>
                    <a:pt x="34" y="628"/>
                  </a:lnTo>
                  <a:lnTo>
                    <a:pt x="38" y="631"/>
                  </a:lnTo>
                  <a:lnTo>
                    <a:pt x="41" y="634"/>
                  </a:lnTo>
                  <a:lnTo>
                    <a:pt x="42" y="635"/>
                  </a:lnTo>
                  <a:lnTo>
                    <a:pt x="42" y="636"/>
                  </a:lnTo>
                  <a:lnTo>
                    <a:pt x="42" y="637"/>
                  </a:lnTo>
                  <a:lnTo>
                    <a:pt x="42" y="639"/>
                  </a:lnTo>
                  <a:lnTo>
                    <a:pt x="41" y="640"/>
                  </a:lnTo>
                  <a:lnTo>
                    <a:pt x="39" y="642"/>
                  </a:lnTo>
                  <a:lnTo>
                    <a:pt x="39" y="644"/>
                  </a:lnTo>
                  <a:lnTo>
                    <a:pt x="39" y="645"/>
                  </a:lnTo>
                  <a:lnTo>
                    <a:pt x="38" y="646"/>
                  </a:lnTo>
                  <a:lnTo>
                    <a:pt x="38" y="647"/>
                  </a:lnTo>
                  <a:lnTo>
                    <a:pt x="37" y="650"/>
                  </a:lnTo>
                  <a:lnTo>
                    <a:pt x="34" y="655"/>
                  </a:lnTo>
                  <a:lnTo>
                    <a:pt x="34" y="657"/>
                  </a:lnTo>
                  <a:lnTo>
                    <a:pt x="33" y="658"/>
                  </a:lnTo>
                  <a:lnTo>
                    <a:pt x="31" y="663"/>
                  </a:lnTo>
                  <a:lnTo>
                    <a:pt x="29" y="666"/>
                  </a:lnTo>
                  <a:lnTo>
                    <a:pt x="29" y="668"/>
                  </a:lnTo>
                  <a:lnTo>
                    <a:pt x="28" y="669"/>
                  </a:lnTo>
                  <a:lnTo>
                    <a:pt x="28" y="671"/>
                  </a:lnTo>
                  <a:lnTo>
                    <a:pt x="27" y="673"/>
                  </a:lnTo>
                  <a:lnTo>
                    <a:pt x="26" y="678"/>
                  </a:lnTo>
                  <a:lnTo>
                    <a:pt x="25" y="680"/>
                  </a:lnTo>
                  <a:lnTo>
                    <a:pt x="23" y="682"/>
                  </a:lnTo>
                  <a:lnTo>
                    <a:pt x="22" y="684"/>
                  </a:lnTo>
                  <a:lnTo>
                    <a:pt x="22" y="685"/>
                  </a:lnTo>
                  <a:lnTo>
                    <a:pt x="22" y="687"/>
                  </a:lnTo>
                  <a:lnTo>
                    <a:pt x="21" y="689"/>
                  </a:lnTo>
                  <a:lnTo>
                    <a:pt x="20" y="690"/>
                  </a:lnTo>
                  <a:lnTo>
                    <a:pt x="20" y="693"/>
                  </a:lnTo>
                  <a:lnTo>
                    <a:pt x="20" y="698"/>
                  </a:lnTo>
                  <a:lnTo>
                    <a:pt x="18" y="701"/>
                  </a:lnTo>
                  <a:lnTo>
                    <a:pt x="17" y="706"/>
                  </a:lnTo>
                  <a:lnTo>
                    <a:pt x="17" y="707"/>
                  </a:lnTo>
                  <a:lnTo>
                    <a:pt x="17" y="709"/>
                  </a:lnTo>
                  <a:lnTo>
                    <a:pt x="16" y="712"/>
                  </a:lnTo>
                  <a:lnTo>
                    <a:pt x="17" y="714"/>
                  </a:lnTo>
                  <a:lnTo>
                    <a:pt x="17" y="720"/>
                  </a:lnTo>
                  <a:lnTo>
                    <a:pt x="17" y="721"/>
                  </a:lnTo>
                  <a:lnTo>
                    <a:pt x="18" y="723"/>
                  </a:lnTo>
                  <a:lnTo>
                    <a:pt x="18" y="726"/>
                  </a:lnTo>
                  <a:lnTo>
                    <a:pt x="17" y="732"/>
                  </a:lnTo>
                  <a:lnTo>
                    <a:pt x="18" y="732"/>
                  </a:lnTo>
                  <a:lnTo>
                    <a:pt x="22" y="733"/>
                  </a:lnTo>
                  <a:lnTo>
                    <a:pt x="25" y="733"/>
                  </a:lnTo>
                  <a:lnTo>
                    <a:pt x="27" y="735"/>
                  </a:lnTo>
                  <a:lnTo>
                    <a:pt x="29" y="735"/>
                  </a:lnTo>
                  <a:lnTo>
                    <a:pt x="31" y="736"/>
                  </a:lnTo>
                  <a:lnTo>
                    <a:pt x="33" y="736"/>
                  </a:lnTo>
                  <a:lnTo>
                    <a:pt x="34" y="736"/>
                  </a:lnTo>
                  <a:lnTo>
                    <a:pt x="36" y="736"/>
                  </a:lnTo>
                  <a:lnTo>
                    <a:pt x="37" y="737"/>
                  </a:lnTo>
                  <a:lnTo>
                    <a:pt x="41" y="738"/>
                  </a:lnTo>
                  <a:lnTo>
                    <a:pt x="44" y="739"/>
                  </a:lnTo>
                  <a:lnTo>
                    <a:pt x="45" y="739"/>
                  </a:lnTo>
                  <a:lnTo>
                    <a:pt x="49" y="742"/>
                  </a:lnTo>
                  <a:lnTo>
                    <a:pt x="50" y="742"/>
                  </a:lnTo>
                  <a:lnTo>
                    <a:pt x="52" y="742"/>
                  </a:lnTo>
                  <a:lnTo>
                    <a:pt x="57" y="744"/>
                  </a:lnTo>
                  <a:lnTo>
                    <a:pt x="59" y="744"/>
                  </a:lnTo>
                  <a:lnTo>
                    <a:pt x="63" y="747"/>
                  </a:lnTo>
                  <a:lnTo>
                    <a:pt x="65" y="747"/>
                  </a:lnTo>
                  <a:lnTo>
                    <a:pt x="66" y="748"/>
                  </a:lnTo>
                  <a:lnTo>
                    <a:pt x="70" y="749"/>
                  </a:lnTo>
                  <a:lnTo>
                    <a:pt x="74" y="749"/>
                  </a:lnTo>
                  <a:lnTo>
                    <a:pt x="75" y="749"/>
                  </a:lnTo>
                  <a:lnTo>
                    <a:pt x="75" y="751"/>
                  </a:lnTo>
                  <a:lnTo>
                    <a:pt x="76" y="751"/>
                  </a:lnTo>
                  <a:lnTo>
                    <a:pt x="76" y="752"/>
                  </a:lnTo>
                  <a:lnTo>
                    <a:pt x="79" y="753"/>
                  </a:lnTo>
                  <a:lnTo>
                    <a:pt x="80" y="754"/>
                  </a:lnTo>
                  <a:lnTo>
                    <a:pt x="81" y="755"/>
                  </a:lnTo>
                  <a:lnTo>
                    <a:pt x="84" y="757"/>
                  </a:lnTo>
                  <a:lnTo>
                    <a:pt x="85" y="758"/>
                  </a:lnTo>
                  <a:lnTo>
                    <a:pt x="87" y="760"/>
                  </a:lnTo>
                  <a:lnTo>
                    <a:pt x="89" y="762"/>
                  </a:lnTo>
                  <a:lnTo>
                    <a:pt x="90" y="763"/>
                  </a:lnTo>
                  <a:lnTo>
                    <a:pt x="91" y="764"/>
                  </a:lnTo>
                  <a:lnTo>
                    <a:pt x="91" y="765"/>
                  </a:lnTo>
                  <a:lnTo>
                    <a:pt x="92" y="765"/>
                  </a:lnTo>
                  <a:lnTo>
                    <a:pt x="92" y="767"/>
                  </a:lnTo>
                  <a:lnTo>
                    <a:pt x="93" y="767"/>
                  </a:lnTo>
                  <a:lnTo>
                    <a:pt x="93" y="768"/>
                  </a:lnTo>
                  <a:lnTo>
                    <a:pt x="95" y="768"/>
                  </a:lnTo>
                  <a:lnTo>
                    <a:pt x="95" y="769"/>
                  </a:lnTo>
                  <a:lnTo>
                    <a:pt x="96" y="769"/>
                  </a:lnTo>
                  <a:lnTo>
                    <a:pt x="96" y="770"/>
                  </a:lnTo>
                  <a:lnTo>
                    <a:pt x="97" y="770"/>
                  </a:lnTo>
                  <a:lnTo>
                    <a:pt x="98" y="773"/>
                  </a:lnTo>
                  <a:lnTo>
                    <a:pt x="100" y="773"/>
                  </a:lnTo>
                  <a:lnTo>
                    <a:pt x="100" y="774"/>
                  </a:lnTo>
                  <a:lnTo>
                    <a:pt x="101" y="775"/>
                  </a:lnTo>
                  <a:lnTo>
                    <a:pt x="102" y="776"/>
                  </a:lnTo>
                  <a:lnTo>
                    <a:pt x="103" y="778"/>
                  </a:lnTo>
                  <a:lnTo>
                    <a:pt x="105" y="779"/>
                  </a:lnTo>
                  <a:lnTo>
                    <a:pt x="107" y="781"/>
                  </a:lnTo>
                  <a:lnTo>
                    <a:pt x="108" y="781"/>
                  </a:lnTo>
                  <a:lnTo>
                    <a:pt x="111" y="784"/>
                  </a:lnTo>
                  <a:lnTo>
                    <a:pt x="112" y="784"/>
                  </a:lnTo>
                  <a:lnTo>
                    <a:pt x="114" y="786"/>
                  </a:lnTo>
                  <a:lnTo>
                    <a:pt x="116" y="786"/>
                  </a:lnTo>
                  <a:lnTo>
                    <a:pt x="116" y="787"/>
                  </a:lnTo>
                  <a:lnTo>
                    <a:pt x="121" y="790"/>
                  </a:lnTo>
                  <a:lnTo>
                    <a:pt x="122" y="791"/>
                  </a:lnTo>
                  <a:lnTo>
                    <a:pt x="123" y="791"/>
                  </a:lnTo>
                  <a:lnTo>
                    <a:pt x="125" y="792"/>
                  </a:lnTo>
                  <a:lnTo>
                    <a:pt x="125" y="794"/>
                  </a:lnTo>
                  <a:lnTo>
                    <a:pt x="127" y="794"/>
                  </a:lnTo>
                  <a:lnTo>
                    <a:pt x="129" y="795"/>
                  </a:lnTo>
                  <a:lnTo>
                    <a:pt x="132" y="796"/>
                  </a:lnTo>
                  <a:lnTo>
                    <a:pt x="135" y="798"/>
                  </a:lnTo>
                  <a:lnTo>
                    <a:pt x="136" y="798"/>
                  </a:lnTo>
                  <a:lnTo>
                    <a:pt x="136" y="800"/>
                  </a:lnTo>
                  <a:lnTo>
                    <a:pt x="138" y="800"/>
                  </a:lnTo>
                  <a:lnTo>
                    <a:pt x="140" y="802"/>
                  </a:lnTo>
                  <a:lnTo>
                    <a:pt x="144" y="803"/>
                  </a:lnTo>
                  <a:lnTo>
                    <a:pt x="149" y="806"/>
                  </a:lnTo>
                  <a:lnTo>
                    <a:pt x="150" y="807"/>
                  </a:lnTo>
                  <a:lnTo>
                    <a:pt x="151" y="808"/>
                  </a:lnTo>
                  <a:lnTo>
                    <a:pt x="152" y="808"/>
                  </a:lnTo>
                  <a:lnTo>
                    <a:pt x="156" y="810"/>
                  </a:lnTo>
                  <a:lnTo>
                    <a:pt x="157" y="811"/>
                  </a:lnTo>
                  <a:lnTo>
                    <a:pt x="159" y="812"/>
                  </a:lnTo>
                  <a:lnTo>
                    <a:pt x="161" y="814"/>
                  </a:lnTo>
                  <a:lnTo>
                    <a:pt x="162" y="816"/>
                  </a:lnTo>
                  <a:lnTo>
                    <a:pt x="166" y="819"/>
                  </a:lnTo>
                  <a:lnTo>
                    <a:pt x="171" y="823"/>
                  </a:lnTo>
                  <a:lnTo>
                    <a:pt x="172" y="824"/>
                  </a:lnTo>
                  <a:lnTo>
                    <a:pt x="173" y="824"/>
                  </a:lnTo>
                  <a:lnTo>
                    <a:pt x="175" y="826"/>
                  </a:lnTo>
                  <a:lnTo>
                    <a:pt x="176" y="828"/>
                  </a:lnTo>
                  <a:lnTo>
                    <a:pt x="178" y="830"/>
                  </a:lnTo>
                  <a:lnTo>
                    <a:pt x="180" y="832"/>
                  </a:lnTo>
                  <a:lnTo>
                    <a:pt x="182" y="834"/>
                  </a:lnTo>
                  <a:lnTo>
                    <a:pt x="184" y="837"/>
                  </a:lnTo>
                  <a:lnTo>
                    <a:pt x="188" y="840"/>
                  </a:lnTo>
                  <a:lnTo>
                    <a:pt x="189" y="842"/>
                  </a:lnTo>
                  <a:lnTo>
                    <a:pt x="192" y="843"/>
                  </a:lnTo>
                  <a:lnTo>
                    <a:pt x="192" y="844"/>
                  </a:lnTo>
                  <a:lnTo>
                    <a:pt x="193" y="844"/>
                  </a:lnTo>
                  <a:lnTo>
                    <a:pt x="194" y="845"/>
                  </a:lnTo>
                  <a:lnTo>
                    <a:pt x="196" y="845"/>
                  </a:lnTo>
                  <a:lnTo>
                    <a:pt x="197" y="848"/>
                  </a:lnTo>
                  <a:lnTo>
                    <a:pt x="198" y="848"/>
                  </a:lnTo>
                  <a:lnTo>
                    <a:pt x="200" y="849"/>
                  </a:lnTo>
                  <a:lnTo>
                    <a:pt x="200" y="850"/>
                  </a:lnTo>
                  <a:lnTo>
                    <a:pt x="202" y="851"/>
                  </a:lnTo>
                  <a:lnTo>
                    <a:pt x="202" y="853"/>
                  </a:lnTo>
                  <a:lnTo>
                    <a:pt x="203" y="854"/>
                  </a:lnTo>
                  <a:lnTo>
                    <a:pt x="203" y="855"/>
                  </a:lnTo>
                  <a:lnTo>
                    <a:pt x="203" y="858"/>
                  </a:lnTo>
                  <a:lnTo>
                    <a:pt x="202" y="859"/>
                  </a:lnTo>
                  <a:lnTo>
                    <a:pt x="202" y="860"/>
                  </a:lnTo>
                  <a:lnTo>
                    <a:pt x="200" y="861"/>
                  </a:lnTo>
                  <a:lnTo>
                    <a:pt x="198" y="867"/>
                  </a:lnTo>
                  <a:lnTo>
                    <a:pt x="196" y="871"/>
                  </a:lnTo>
                  <a:lnTo>
                    <a:pt x="194" y="872"/>
                  </a:lnTo>
                  <a:lnTo>
                    <a:pt x="194" y="874"/>
                  </a:lnTo>
                  <a:lnTo>
                    <a:pt x="194" y="875"/>
                  </a:lnTo>
                  <a:lnTo>
                    <a:pt x="192" y="878"/>
                  </a:lnTo>
                  <a:lnTo>
                    <a:pt x="192" y="880"/>
                  </a:lnTo>
                  <a:lnTo>
                    <a:pt x="191" y="881"/>
                  </a:lnTo>
                  <a:lnTo>
                    <a:pt x="188" y="887"/>
                  </a:lnTo>
                  <a:lnTo>
                    <a:pt x="188" y="888"/>
                  </a:lnTo>
                  <a:lnTo>
                    <a:pt x="187" y="891"/>
                  </a:lnTo>
                  <a:lnTo>
                    <a:pt x="187" y="892"/>
                  </a:lnTo>
                  <a:lnTo>
                    <a:pt x="187" y="894"/>
                  </a:lnTo>
                  <a:lnTo>
                    <a:pt x="186" y="897"/>
                  </a:lnTo>
                  <a:lnTo>
                    <a:pt x="184" y="899"/>
                  </a:lnTo>
                  <a:lnTo>
                    <a:pt x="184" y="901"/>
                  </a:lnTo>
                  <a:lnTo>
                    <a:pt x="182" y="904"/>
                  </a:lnTo>
                  <a:lnTo>
                    <a:pt x="182" y="906"/>
                  </a:lnTo>
                  <a:lnTo>
                    <a:pt x="181" y="909"/>
                  </a:lnTo>
                  <a:lnTo>
                    <a:pt x="180" y="912"/>
                  </a:lnTo>
                  <a:lnTo>
                    <a:pt x="180" y="914"/>
                  </a:lnTo>
                  <a:lnTo>
                    <a:pt x="178" y="917"/>
                  </a:lnTo>
                  <a:lnTo>
                    <a:pt x="176" y="923"/>
                  </a:lnTo>
                  <a:lnTo>
                    <a:pt x="176" y="924"/>
                  </a:lnTo>
                  <a:lnTo>
                    <a:pt x="175" y="925"/>
                  </a:lnTo>
                  <a:lnTo>
                    <a:pt x="175" y="926"/>
                  </a:lnTo>
                  <a:lnTo>
                    <a:pt x="173" y="929"/>
                  </a:lnTo>
                  <a:lnTo>
                    <a:pt x="172" y="933"/>
                  </a:lnTo>
                  <a:lnTo>
                    <a:pt x="171" y="936"/>
                  </a:lnTo>
                  <a:lnTo>
                    <a:pt x="170" y="935"/>
                  </a:lnTo>
                  <a:lnTo>
                    <a:pt x="167" y="934"/>
                  </a:lnTo>
                  <a:lnTo>
                    <a:pt x="166" y="933"/>
                  </a:lnTo>
                  <a:lnTo>
                    <a:pt x="165" y="931"/>
                  </a:lnTo>
                  <a:lnTo>
                    <a:pt x="164" y="931"/>
                  </a:lnTo>
                  <a:lnTo>
                    <a:pt x="161" y="930"/>
                  </a:lnTo>
                  <a:lnTo>
                    <a:pt x="160" y="930"/>
                  </a:lnTo>
                  <a:lnTo>
                    <a:pt x="159" y="931"/>
                  </a:lnTo>
                  <a:lnTo>
                    <a:pt x="157" y="933"/>
                  </a:lnTo>
                  <a:lnTo>
                    <a:pt x="154" y="937"/>
                  </a:lnTo>
                  <a:lnTo>
                    <a:pt x="152" y="939"/>
                  </a:lnTo>
                  <a:lnTo>
                    <a:pt x="151" y="941"/>
                  </a:lnTo>
                  <a:lnTo>
                    <a:pt x="150" y="941"/>
                  </a:lnTo>
                  <a:lnTo>
                    <a:pt x="150" y="942"/>
                  </a:lnTo>
                  <a:lnTo>
                    <a:pt x="149" y="942"/>
                  </a:lnTo>
                  <a:lnTo>
                    <a:pt x="150" y="944"/>
                  </a:lnTo>
                  <a:lnTo>
                    <a:pt x="155" y="947"/>
                  </a:lnTo>
                  <a:lnTo>
                    <a:pt x="155" y="949"/>
                  </a:lnTo>
                  <a:lnTo>
                    <a:pt x="156" y="949"/>
                  </a:lnTo>
                  <a:lnTo>
                    <a:pt x="160" y="951"/>
                  </a:lnTo>
                  <a:lnTo>
                    <a:pt x="162" y="952"/>
                  </a:lnTo>
                  <a:lnTo>
                    <a:pt x="164" y="953"/>
                  </a:lnTo>
                  <a:lnTo>
                    <a:pt x="165" y="953"/>
                  </a:lnTo>
                  <a:lnTo>
                    <a:pt x="165" y="955"/>
                  </a:lnTo>
                  <a:lnTo>
                    <a:pt x="167" y="956"/>
                  </a:lnTo>
                  <a:lnTo>
                    <a:pt x="168" y="956"/>
                  </a:lnTo>
                  <a:lnTo>
                    <a:pt x="170" y="957"/>
                  </a:lnTo>
                  <a:lnTo>
                    <a:pt x="171" y="958"/>
                  </a:lnTo>
                  <a:lnTo>
                    <a:pt x="173" y="960"/>
                  </a:lnTo>
                  <a:lnTo>
                    <a:pt x="177" y="962"/>
                  </a:lnTo>
                  <a:lnTo>
                    <a:pt x="178" y="963"/>
                  </a:lnTo>
                  <a:lnTo>
                    <a:pt x="180" y="965"/>
                  </a:lnTo>
                  <a:lnTo>
                    <a:pt x="181" y="966"/>
                  </a:lnTo>
                  <a:lnTo>
                    <a:pt x="182" y="966"/>
                  </a:lnTo>
                  <a:lnTo>
                    <a:pt x="182" y="967"/>
                  </a:lnTo>
                  <a:lnTo>
                    <a:pt x="186" y="969"/>
                  </a:lnTo>
                  <a:lnTo>
                    <a:pt x="187" y="971"/>
                  </a:lnTo>
                  <a:lnTo>
                    <a:pt x="188" y="973"/>
                  </a:lnTo>
                  <a:lnTo>
                    <a:pt x="192" y="976"/>
                  </a:lnTo>
                  <a:lnTo>
                    <a:pt x="193" y="977"/>
                  </a:lnTo>
                  <a:lnTo>
                    <a:pt x="193" y="978"/>
                  </a:lnTo>
                  <a:lnTo>
                    <a:pt x="196" y="981"/>
                  </a:lnTo>
                  <a:lnTo>
                    <a:pt x="194" y="982"/>
                  </a:lnTo>
                  <a:lnTo>
                    <a:pt x="193" y="982"/>
                  </a:lnTo>
                  <a:lnTo>
                    <a:pt x="192" y="982"/>
                  </a:lnTo>
                  <a:lnTo>
                    <a:pt x="191" y="982"/>
                  </a:lnTo>
                  <a:lnTo>
                    <a:pt x="189" y="982"/>
                  </a:lnTo>
                  <a:lnTo>
                    <a:pt x="188" y="983"/>
                  </a:lnTo>
                  <a:lnTo>
                    <a:pt x="188" y="984"/>
                  </a:lnTo>
                  <a:lnTo>
                    <a:pt x="189" y="987"/>
                  </a:lnTo>
                  <a:lnTo>
                    <a:pt x="189" y="988"/>
                  </a:lnTo>
                  <a:lnTo>
                    <a:pt x="188" y="988"/>
                  </a:lnTo>
                  <a:lnTo>
                    <a:pt x="187" y="988"/>
                  </a:lnTo>
                  <a:lnTo>
                    <a:pt x="186" y="988"/>
                  </a:lnTo>
                  <a:lnTo>
                    <a:pt x="184" y="988"/>
                  </a:lnTo>
                  <a:lnTo>
                    <a:pt x="183" y="988"/>
                  </a:lnTo>
                  <a:lnTo>
                    <a:pt x="182" y="989"/>
                  </a:lnTo>
                  <a:lnTo>
                    <a:pt x="181" y="990"/>
                  </a:lnTo>
                  <a:lnTo>
                    <a:pt x="180" y="989"/>
                  </a:lnTo>
                  <a:lnTo>
                    <a:pt x="176" y="992"/>
                  </a:lnTo>
                  <a:lnTo>
                    <a:pt x="175" y="993"/>
                  </a:lnTo>
                  <a:lnTo>
                    <a:pt x="173" y="995"/>
                  </a:lnTo>
                  <a:lnTo>
                    <a:pt x="175" y="998"/>
                  </a:lnTo>
                  <a:lnTo>
                    <a:pt x="176" y="1000"/>
                  </a:lnTo>
                  <a:lnTo>
                    <a:pt x="176" y="1001"/>
                  </a:lnTo>
                  <a:lnTo>
                    <a:pt x="177" y="1003"/>
                  </a:lnTo>
                  <a:lnTo>
                    <a:pt x="178" y="1004"/>
                  </a:lnTo>
                  <a:lnTo>
                    <a:pt x="178" y="1005"/>
                  </a:lnTo>
                  <a:lnTo>
                    <a:pt x="180" y="1006"/>
                  </a:lnTo>
                  <a:lnTo>
                    <a:pt x="180" y="1008"/>
                  </a:lnTo>
                  <a:lnTo>
                    <a:pt x="182" y="1009"/>
                  </a:lnTo>
                  <a:lnTo>
                    <a:pt x="186" y="1011"/>
                  </a:lnTo>
                  <a:lnTo>
                    <a:pt x="186" y="1013"/>
                  </a:lnTo>
                  <a:lnTo>
                    <a:pt x="186" y="1014"/>
                  </a:lnTo>
                  <a:lnTo>
                    <a:pt x="188" y="1015"/>
                  </a:lnTo>
                  <a:lnTo>
                    <a:pt x="189" y="1015"/>
                  </a:lnTo>
                  <a:lnTo>
                    <a:pt x="191" y="1015"/>
                  </a:lnTo>
                  <a:lnTo>
                    <a:pt x="192" y="1016"/>
                  </a:lnTo>
                  <a:lnTo>
                    <a:pt x="193" y="1017"/>
                  </a:lnTo>
                  <a:lnTo>
                    <a:pt x="191" y="1020"/>
                  </a:lnTo>
                  <a:lnTo>
                    <a:pt x="189" y="1024"/>
                  </a:lnTo>
                  <a:lnTo>
                    <a:pt x="189" y="1025"/>
                  </a:lnTo>
                  <a:lnTo>
                    <a:pt x="189" y="1026"/>
                  </a:lnTo>
                  <a:lnTo>
                    <a:pt x="193" y="1029"/>
                  </a:lnTo>
                  <a:lnTo>
                    <a:pt x="194" y="1030"/>
                  </a:lnTo>
                  <a:lnTo>
                    <a:pt x="196" y="1032"/>
                  </a:lnTo>
                  <a:lnTo>
                    <a:pt x="196" y="1033"/>
                  </a:lnTo>
                  <a:lnTo>
                    <a:pt x="193" y="1033"/>
                  </a:lnTo>
                  <a:lnTo>
                    <a:pt x="193" y="1035"/>
                  </a:lnTo>
                  <a:lnTo>
                    <a:pt x="191" y="1036"/>
                  </a:lnTo>
                  <a:lnTo>
                    <a:pt x="188" y="1036"/>
                  </a:lnTo>
                  <a:lnTo>
                    <a:pt x="187" y="1035"/>
                  </a:lnTo>
                  <a:lnTo>
                    <a:pt x="184" y="1033"/>
                  </a:lnTo>
                  <a:lnTo>
                    <a:pt x="183" y="1033"/>
                  </a:lnTo>
                  <a:lnTo>
                    <a:pt x="182" y="1033"/>
                  </a:lnTo>
                  <a:lnTo>
                    <a:pt x="181" y="1033"/>
                  </a:lnTo>
                  <a:lnTo>
                    <a:pt x="180" y="1033"/>
                  </a:lnTo>
                  <a:lnTo>
                    <a:pt x="176" y="1032"/>
                  </a:lnTo>
                  <a:lnTo>
                    <a:pt x="168" y="1031"/>
                  </a:lnTo>
                  <a:lnTo>
                    <a:pt x="166" y="1031"/>
                  </a:lnTo>
                  <a:lnTo>
                    <a:pt x="166" y="1030"/>
                  </a:lnTo>
                  <a:lnTo>
                    <a:pt x="162" y="1030"/>
                  </a:lnTo>
                  <a:lnTo>
                    <a:pt x="161" y="1030"/>
                  </a:lnTo>
                  <a:lnTo>
                    <a:pt x="160" y="1030"/>
                  </a:lnTo>
                  <a:lnTo>
                    <a:pt x="157" y="1029"/>
                  </a:lnTo>
                  <a:lnTo>
                    <a:pt x="155" y="1029"/>
                  </a:lnTo>
                  <a:lnTo>
                    <a:pt x="152" y="1029"/>
                  </a:lnTo>
                  <a:lnTo>
                    <a:pt x="149" y="1027"/>
                  </a:lnTo>
                  <a:lnTo>
                    <a:pt x="148" y="1027"/>
                  </a:lnTo>
                  <a:lnTo>
                    <a:pt x="146" y="1027"/>
                  </a:lnTo>
                  <a:lnTo>
                    <a:pt x="145" y="1027"/>
                  </a:lnTo>
                  <a:lnTo>
                    <a:pt x="144" y="1029"/>
                  </a:lnTo>
                  <a:lnTo>
                    <a:pt x="141" y="1029"/>
                  </a:lnTo>
                  <a:lnTo>
                    <a:pt x="144" y="1030"/>
                  </a:lnTo>
                  <a:lnTo>
                    <a:pt x="146" y="1030"/>
                  </a:lnTo>
                  <a:lnTo>
                    <a:pt x="149" y="1030"/>
                  </a:lnTo>
                  <a:lnTo>
                    <a:pt x="150" y="1030"/>
                  </a:lnTo>
                  <a:lnTo>
                    <a:pt x="151" y="1030"/>
                  </a:lnTo>
                  <a:lnTo>
                    <a:pt x="152" y="1031"/>
                  </a:lnTo>
                  <a:lnTo>
                    <a:pt x="155" y="1031"/>
                  </a:lnTo>
                  <a:lnTo>
                    <a:pt x="160" y="1031"/>
                  </a:lnTo>
                  <a:lnTo>
                    <a:pt x="161" y="1032"/>
                  </a:lnTo>
                  <a:lnTo>
                    <a:pt x="164" y="1032"/>
                  </a:lnTo>
                  <a:lnTo>
                    <a:pt x="166" y="1036"/>
                  </a:lnTo>
                  <a:lnTo>
                    <a:pt x="166" y="1036"/>
                  </a:lnTo>
                  <a:lnTo>
                    <a:pt x="157" y="1036"/>
                  </a:lnTo>
                  <a:lnTo>
                    <a:pt x="156" y="1036"/>
                  </a:lnTo>
                  <a:lnTo>
                    <a:pt x="155" y="1036"/>
                  </a:lnTo>
                  <a:lnTo>
                    <a:pt x="152" y="1036"/>
                  </a:lnTo>
                  <a:lnTo>
                    <a:pt x="152" y="1035"/>
                  </a:lnTo>
                  <a:lnTo>
                    <a:pt x="150" y="1035"/>
                  </a:lnTo>
                  <a:lnTo>
                    <a:pt x="149" y="1035"/>
                  </a:lnTo>
                  <a:lnTo>
                    <a:pt x="148" y="1035"/>
                  </a:lnTo>
                  <a:lnTo>
                    <a:pt x="146" y="1035"/>
                  </a:lnTo>
                  <a:lnTo>
                    <a:pt x="145" y="1033"/>
                  </a:lnTo>
                  <a:lnTo>
                    <a:pt x="143" y="1033"/>
                  </a:lnTo>
                  <a:lnTo>
                    <a:pt x="141" y="1033"/>
                  </a:lnTo>
                  <a:lnTo>
                    <a:pt x="140" y="1033"/>
                  </a:lnTo>
                  <a:lnTo>
                    <a:pt x="141" y="1036"/>
                  </a:lnTo>
                  <a:lnTo>
                    <a:pt x="143" y="1037"/>
                  </a:lnTo>
                  <a:lnTo>
                    <a:pt x="145" y="1040"/>
                  </a:lnTo>
                  <a:lnTo>
                    <a:pt x="149" y="1041"/>
                  </a:lnTo>
                  <a:lnTo>
                    <a:pt x="150" y="1041"/>
                  </a:lnTo>
                  <a:lnTo>
                    <a:pt x="151" y="1041"/>
                  </a:lnTo>
                  <a:lnTo>
                    <a:pt x="152" y="1042"/>
                  </a:lnTo>
                  <a:lnTo>
                    <a:pt x="152" y="1043"/>
                  </a:lnTo>
                  <a:lnTo>
                    <a:pt x="151" y="1043"/>
                  </a:lnTo>
                  <a:lnTo>
                    <a:pt x="151" y="1045"/>
                  </a:lnTo>
                  <a:lnTo>
                    <a:pt x="152" y="1045"/>
                  </a:lnTo>
                  <a:lnTo>
                    <a:pt x="154" y="1045"/>
                  </a:lnTo>
                  <a:lnTo>
                    <a:pt x="155" y="1046"/>
                  </a:lnTo>
                  <a:lnTo>
                    <a:pt x="156" y="1047"/>
                  </a:lnTo>
                  <a:lnTo>
                    <a:pt x="157" y="1048"/>
                  </a:lnTo>
                  <a:lnTo>
                    <a:pt x="159" y="1048"/>
                  </a:lnTo>
                  <a:lnTo>
                    <a:pt x="160" y="1051"/>
                  </a:lnTo>
                  <a:lnTo>
                    <a:pt x="160" y="1053"/>
                  </a:lnTo>
                  <a:lnTo>
                    <a:pt x="160" y="1054"/>
                  </a:lnTo>
                  <a:lnTo>
                    <a:pt x="160" y="1057"/>
                  </a:lnTo>
                  <a:lnTo>
                    <a:pt x="157" y="1060"/>
                  </a:lnTo>
                  <a:lnTo>
                    <a:pt x="156" y="1060"/>
                  </a:lnTo>
                  <a:lnTo>
                    <a:pt x="155" y="1062"/>
                  </a:lnTo>
                  <a:lnTo>
                    <a:pt x="155" y="1063"/>
                  </a:lnTo>
                  <a:lnTo>
                    <a:pt x="152" y="1064"/>
                  </a:lnTo>
                  <a:lnTo>
                    <a:pt x="150" y="1065"/>
                  </a:lnTo>
                  <a:lnTo>
                    <a:pt x="149" y="1068"/>
                  </a:lnTo>
                  <a:lnTo>
                    <a:pt x="149" y="1070"/>
                  </a:lnTo>
                  <a:lnTo>
                    <a:pt x="148" y="1073"/>
                  </a:lnTo>
                  <a:lnTo>
                    <a:pt x="148" y="1074"/>
                  </a:lnTo>
                  <a:lnTo>
                    <a:pt x="148" y="1075"/>
                  </a:lnTo>
                  <a:lnTo>
                    <a:pt x="149" y="1076"/>
                  </a:lnTo>
                  <a:lnTo>
                    <a:pt x="149" y="1078"/>
                  </a:lnTo>
                  <a:lnTo>
                    <a:pt x="149" y="1079"/>
                  </a:lnTo>
                  <a:lnTo>
                    <a:pt x="150" y="1079"/>
                  </a:lnTo>
                  <a:lnTo>
                    <a:pt x="150" y="1080"/>
                  </a:lnTo>
                  <a:lnTo>
                    <a:pt x="149" y="1081"/>
                  </a:lnTo>
                  <a:lnTo>
                    <a:pt x="149" y="1083"/>
                  </a:lnTo>
                  <a:lnTo>
                    <a:pt x="149" y="1084"/>
                  </a:lnTo>
                  <a:lnTo>
                    <a:pt x="149" y="1085"/>
                  </a:lnTo>
                  <a:lnTo>
                    <a:pt x="149" y="1086"/>
                  </a:lnTo>
                  <a:lnTo>
                    <a:pt x="149" y="1088"/>
                  </a:lnTo>
                  <a:lnTo>
                    <a:pt x="149" y="1089"/>
                  </a:lnTo>
                  <a:lnTo>
                    <a:pt x="149" y="1090"/>
                  </a:lnTo>
                  <a:lnTo>
                    <a:pt x="152" y="1090"/>
                  </a:lnTo>
                  <a:lnTo>
                    <a:pt x="152" y="1091"/>
                  </a:lnTo>
                  <a:lnTo>
                    <a:pt x="154" y="1095"/>
                  </a:lnTo>
                  <a:lnTo>
                    <a:pt x="152" y="1096"/>
                  </a:lnTo>
                  <a:lnTo>
                    <a:pt x="149" y="1095"/>
                  </a:lnTo>
                  <a:lnTo>
                    <a:pt x="148" y="1095"/>
                  </a:lnTo>
                  <a:lnTo>
                    <a:pt x="145" y="1095"/>
                  </a:lnTo>
                  <a:lnTo>
                    <a:pt x="140" y="1095"/>
                  </a:lnTo>
                  <a:lnTo>
                    <a:pt x="138" y="1095"/>
                  </a:lnTo>
                  <a:lnTo>
                    <a:pt x="136" y="1095"/>
                  </a:lnTo>
                  <a:lnTo>
                    <a:pt x="135" y="1096"/>
                  </a:lnTo>
                  <a:lnTo>
                    <a:pt x="134" y="1096"/>
                  </a:lnTo>
                  <a:lnTo>
                    <a:pt x="133" y="1095"/>
                  </a:lnTo>
                  <a:lnTo>
                    <a:pt x="132" y="1094"/>
                  </a:lnTo>
                  <a:lnTo>
                    <a:pt x="129" y="1095"/>
                  </a:lnTo>
                  <a:lnTo>
                    <a:pt x="128" y="1095"/>
                  </a:lnTo>
                  <a:lnTo>
                    <a:pt x="127" y="1095"/>
                  </a:lnTo>
                  <a:lnTo>
                    <a:pt x="125" y="1096"/>
                  </a:lnTo>
                  <a:lnTo>
                    <a:pt x="124" y="1096"/>
                  </a:lnTo>
                  <a:lnTo>
                    <a:pt x="123" y="1100"/>
                  </a:lnTo>
                  <a:lnTo>
                    <a:pt x="125" y="1100"/>
                  </a:lnTo>
                  <a:lnTo>
                    <a:pt x="127" y="1101"/>
                  </a:lnTo>
                  <a:lnTo>
                    <a:pt x="129" y="1102"/>
                  </a:lnTo>
                  <a:lnTo>
                    <a:pt x="134" y="1104"/>
                  </a:lnTo>
                  <a:lnTo>
                    <a:pt x="136" y="1108"/>
                  </a:lnTo>
                  <a:lnTo>
                    <a:pt x="136" y="1108"/>
                  </a:lnTo>
                  <a:lnTo>
                    <a:pt x="138" y="1110"/>
                  </a:lnTo>
                  <a:lnTo>
                    <a:pt x="139" y="1110"/>
                  </a:lnTo>
                  <a:lnTo>
                    <a:pt x="140" y="1111"/>
                  </a:lnTo>
                  <a:lnTo>
                    <a:pt x="141" y="1112"/>
                  </a:lnTo>
                  <a:lnTo>
                    <a:pt x="143" y="1112"/>
                  </a:lnTo>
                  <a:lnTo>
                    <a:pt x="144" y="1113"/>
                  </a:lnTo>
                  <a:lnTo>
                    <a:pt x="148" y="1115"/>
                  </a:lnTo>
                  <a:lnTo>
                    <a:pt x="150" y="1116"/>
                  </a:lnTo>
                  <a:lnTo>
                    <a:pt x="151" y="1116"/>
                  </a:lnTo>
                  <a:lnTo>
                    <a:pt x="152" y="1117"/>
                  </a:lnTo>
                  <a:lnTo>
                    <a:pt x="155" y="1118"/>
                  </a:lnTo>
                  <a:lnTo>
                    <a:pt x="161" y="1121"/>
                  </a:lnTo>
                  <a:lnTo>
                    <a:pt x="161" y="1123"/>
                  </a:lnTo>
                  <a:lnTo>
                    <a:pt x="162" y="1126"/>
                  </a:lnTo>
                  <a:lnTo>
                    <a:pt x="162" y="1127"/>
                  </a:lnTo>
                  <a:lnTo>
                    <a:pt x="164" y="1128"/>
                  </a:lnTo>
                  <a:lnTo>
                    <a:pt x="164" y="1129"/>
                  </a:lnTo>
                  <a:lnTo>
                    <a:pt x="164" y="1131"/>
                  </a:lnTo>
                  <a:lnTo>
                    <a:pt x="165" y="1132"/>
                  </a:lnTo>
                  <a:lnTo>
                    <a:pt x="165" y="1133"/>
                  </a:lnTo>
                  <a:lnTo>
                    <a:pt x="165" y="1134"/>
                  </a:lnTo>
                  <a:lnTo>
                    <a:pt x="165" y="1136"/>
                  </a:lnTo>
                  <a:lnTo>
                    <a:pt x="165" y="1137"/>
                  </a:lnTo>
                  <a:lnTo>
                    <a:pt x="165" y="1138"/>
                  </a:lnTo>
                  <a:lnTo>
                    <a:pt x="166" y="1140"/>
                  </a:lnTo>
                  <a:lnTo>
                    <a:pt x="166" y="1143"/>
                  </a:lnTo>
                  <a:lnTo>
                    <a:pt x="166" y="1144"/>
                  </a:lnTo>
                  <a:lnTo>
                    <a:pt x="168" y="1150"/>
                  </a:lnTo>
                  <a:lnTo>
                    <a:pt x="170" y="1152"/>
                  </a:lnTo>
                  <a:lnTo>
                    <a:pt x="170" y="1153"/>
                  </a:lnTo>
                  <a:lnTo>
                    <a:pt x="170" y="1154"/>
                  </a:lnTo>
                  <a:lnTo>
                    <a:pt x="170" y="1158"/>
                  </a:lnTo>
                  <a:lnTo>
                    <a:pt x="167" y="1158"/>
                  </a:lnTo>
                  <a:lnTo>
                    <a:pt x="166" y="1158"/>
                  </a:lnTo>
                  <a:lnTo>
                    <a:pt x="166" y="1159"/>
                  </a:lnTo>
                  <a:lnTo>
                    <a:pt x="164" y="1160"/>
                  </a:lnTo>
                  <a:lnTo>
                    <a:pt x="162" y="1161"/>
                  </a:lnTo>
                  <a:lnTo>
                    <a:pt x="161" y="1163"/>
                  </a:lnTo>
                  <a:lnTo>
                    <a:pt x="160" y="1163"/>
                  </a:lnTo>
                  <a:lnTo>
                    <a:pt x="159" y="1163"/>
                  </a:lnTo>
                  <a:lnTo>
                    <a:pt x="157" y="1164"/>
                  </a:lnTo>
                  <a:lnTo>
                    <a:pt x="157" y="1166"/>
                  </a:lnTo>
                  <a:lnTo>
                    <a:pt x="156" y="1166"/>
                  </a:lnTo>
                  <a:lnTo>
                    <a:pt x="156" y="1168"/>
                  </a:lnTo>
                  <a:lnTo>
                    <a:pt x="155" y="1168"/>
                  </a:lnTo>
                  <a:lnTo>
                    <a:pt x="152" y="1169"/>
                  </a:lnTo>
                  <a:lnTo>
                    <a:pt x="151" y="1169"/>
                  </a:lnTo>
                  <a:lnTo>
                    <a:pt x="148" y="1171"/>
                  </a:lnTo>
                  <a:lnTo>
                    <a:pt x="149" y="1172"/>
                  </a:lnTo>
                  <a:lnTo>
                    <a:pt x="150" y="1172"/>
                  </a:lnTo>
                  <a:lnTo>
                    <a:pt x="150" y="1175"/>
                  </a:lnTo>
                  <a:lnTo>
                    <a:pt x="152" y="1177"/>
                  </a:lnTo>
                  <a:lnTo>
                    <a:pt x="152" y="1179"/>
                  </a:lnTo>
                  <a:lnTo>
                    <a:pt x="152" y="1181"/>
                  </a:lnTo>
                  <a:lnTo>
                    <a:pt x="154" y="1181"/>
                  </a:lnTo>
                  <a:lnTo>
                    <a:pt x="154" y="1182"/>
                  </a:lnTo>
                  <a:lnTo>
                    <a:pt x="155" y="1181"/>
                  </a:lnTo>
                  <a:lnTo>
                    <a:pt x="156" y="1181"/>
                  </a:lnTo>
                  <a:lnTo>
                    <a:pt x="157" y="1181"/>
                  </a:lnTo>
                  <a:lnTo>
                    <a:pt x="160" y="1181"/>
                  </a:lnTo>
                  <a:lnTo>
                    <a:pt x="161" y="1182"/>
                  </a:lnTo>
                  <a:lnTo>
                    <a:pt x="164" y="1182"/>
                  </a:lnTo>
                  <a:lnTo>
                    <a:pt x="164" y="1183"/>
                  </a:lnTo>
                  <a:lnTo>
                    <a:pt x="165" y="1183"/>
                  </a:lnTo>
                  <a:lnTo>
                    <a:pt x="165" y="1185"/>
                  </a:lnTo>
                  <a:lnTo>
                    <a:pt x="164" y="1186"/>
                  </a:lnTo>
                  <a:lnTo>
                    <a:pt x="165" y="1186"/>
                  </a:lnTo>
                  <a:lnTo>
                    <a:pt x="165" y="1187"/>
                  </a:lnTo>
                  <a:lnTo>
                    <a:pt x="164" y="1187"/>
                  </a:lnTo>
                  <a:lnTo>
                    <a:pt x="165" y="1188"/>
                  </a:lnTo>
                  <a:lnTo>
                    <a:pt x="167" y="1191"/>
                  </a:lnTo>
                  <a:lnTo>
                    <a:pt x="168" y="1191"/>
                  </a:lnTo>
                  <a:lnTo>
                    <a:pt x="170" y="1192"/>
                  </a:lnTo>
                  <a:lnTo>
                    <a:pt x="168" y="1193"/>
                  </a:lnTo>
                  <a:lnTo>
                    <a:pt x="167" y="1193"/>
                  </a:lnTo>
                  <a:lnTo>
                    <a:pt x="167" y="1195"/>
                  </a:lnTo>
                  <a:lnTo>
                    <a:pt x="167" y="1198"/>
                  </a:lnTo>
                  <a:lnTo>
                    <a:pt x="167" y="1199"/>
                  </a:lnTo>
                  <a:lnTo>
                    <a:pt x="168" y="1199"/>
                  </a:lnTo>
                  <a:lnTo>
                    <a:pt x="168" y="1201"/>
                  </a:lnTo>
                  <a:lnTo>
                    <a:pt x="167" y="1202"/>
                  </a:lnTo>
                  <a:lnTo>
                    <a:pt x="167" y="1206"/>
                  </a:lnTo>
                  <a:lnTo>
                    <a:pt x="167" y="1207"/>
                  </a:lnTo>
                  <a:lnTo>
                    <a:pt x="167" y="1208"/>
                  </a:lnTo>
                  <a:lnTo>
                    <a:pt x="167" y="1209"/>
                  </a:lnTo>
                  <a:lnTo>
                    <a:pt x="167" y="1212"/>
                  </a:lnTo>
                  <a:lnTo>
                    <a:pt x="167" y="1214"/>
                  </a:lnTo>
                  <a:lnTo>
                    <a:pt x="167" y="1215"/>
                  </a:lnTo>
                  <a:lnTo>
                    <a:pt x="168" y="1220"/>
                  </a:lnTo>
                  <a:lnTo>
                    <a:pt x="168" y="1222"/>
                  </a:lnTo>
                  <a:lnTo>
                    <a:pt x="168" y="1223"/>
                  </a:lnTo>
                  <a:lnTo>
                    <a:pt x="170" y="1225"/>
                  </a:lnTo>
                  <a:lnTo>
                    <a:pt x="171" y="1227"/>
                  </a:lnTo>
                  <a:lnTo>
                    <a:pt x="172" y="1231"/>
                  </a:lnTo>
                  <a:lnTo>
                    <a:pt x="175" y="1235"/>
                  </a:lnTo>
                  <a:lnTo>
                    <a:pt x="175" y="1236"/>
                  </a:lnTo>
                  <a:lnTo>
                    <a:pt x="176" y="1236"/>
                  </a:lnTo>
                  <a:lnTo>
                    <a:pt x="178" y="1236"/>
                  </a:lnTo>
                  <a:lnTo>
                    <a:pt x="180" y="1236"/>
                  </a:lnTo>
                  <a:lnTo>
                    <a:pt x="183" y="1235"/>
                  </a:lnTo>
                  <a:lnTo>
                    <a:pt x="184" y="1236"/>
                  </a:lnTo>
                  <a:lnTo>
                    <a:pt x="186" y="1238"/>
                  </a:lnTo>
                  <a:lnTo>
                    <a:pt x="187" y="1244"/>
                  </a:lnTo>
                  <a:lnTo>
                    <a:pt x="188" y="1246"/>
                  </a:lnTo>
                  <a:lnTo>
                    <a:pt x="188" y="1247"/>
                  </a:lnTo>
                  <a:lnTo>
                    <a:pt x="188" y="1250"/>
                  </a:lnTo>
                  <a:lnTo>
                    <a:pt x="188" y="1254"/>
                  </a:lnTo>
                  <a:lnTo>
                    <a:pt x="188" y="1255"/>
                  </a:lnTo>
                  <a:lnTo>
                    <a:pt x="188" y="1257"/>
                  </a:lnTo>
                  <a:lnTo>
                    <a:pt x="189" y="1261"/>
                  </a:lnTo>
                  <a:lnTo>
                    <a:pt x="189" y="1262"/>
                  </a:lnTo>
                  <a:lnTo>
                    <a:pt x="189" y="1263"/>
                  </a:lnTo>
                  <a:lnTo>
                    <a:pt x="189" y="1265"/>
                  </a:lnTo>
                  <a:lnTo>
                    <a:pt x="189" y="1266"/>
                  </a:lnTo>
                  <a:lnTo>
                    <a:pt x="188" y="1266"/>
                  </a:lnTo>
                  <a:lnTo>
                    <a:pt x="187" y="1266"/>
                  </a:lnTo>
                  <a:lnTo>
                    <a:pt x="186" y="1266"/>
                  </a:lnTo>
                  <a:lnTo>
                    <a:pt x="182" y="1267"/>
                  </a:lnTo>
                  <a:lnTo>
                    <a:pt x="182" y="1270"/>
                  </a:lnTo>
                  <a:lnTo>
                    <a:pt x="183" y="1271"/>
                  </a:lnTo>
                  <a:lnTo>
                    <a:pt x="182" y="1273"/>
                  </a:lnTo>
                  <a:lnTo>
                    <a:pt x="182" y="1278"/>
                  </a:lnTo>
                  <a:lnTo>
                    <a:pt x="182" y="1279"/>
                  </a:lnTo>
                  <a:lnTo>
                    <a:pt x="182" y="1283"/>
                  </a:lnTo>
                  <a:lnTo>
                    <a:pt x="182" y="1288"/>
                  </a:lnTo>
                  <a:lnTo>
                    <a:pt x="182" y="1289"/>
                  </a:lnTo>
                  <a:lnTo>
                    <a:pt x="182" y="1292"/>
                  </a:lnTo>
                  <a:lnTo>
                    <a:pt x="182" y="1294"/>
                  </a:lnTo>
                  <a:lnTo>
                    <a:pt x="182" y="1295"/>
                  </a:lnTo>
                  <a:lnTo>
                    <a:pt x="182" y="1297"/>
                  </a:lnTo>
                  <a:lnTo>
                    <a:pt x="182" y="1300"/>
                  </a:lnTo>
                  <a:lnTo>
                    <a:pt x="182" y="1302"/>
                  </a:lnTo>
                  <a:lnTo>
                    <a:pt x="182" y="1305"/>
                  </a:lnTo>
                  <a:lnTo>
                    <a:pt x="182" y="1309"/>
                  </a:lnTo>
                  <a:lnTo>
                    <a:pt x="182" y="1309"/>
                  </a:lnTo>
                  <a:lnTo>
                    <a:pt x="181" y="1309"/>
                  </a:lnTo>
                  <a:lnTo>
                    <a:pt x="180" y="1309"/>
                  </a:lnTo>
                  <a:lnTo>
                    <a:pt x="178" y="1309"/>
                  </a:lnTo>
                  <a:lnTo>
                    <a:pt x="175" y="1311"/>
                  </a:lnTo>
                  <a:lnTo>
                    <a:pt x="173" y="1311"/>
                  </a:lnTo>
                  <a:lnTo>
                    <a:pt x="171" y="1313"/>
                  </a:lnTo>
                  <a:lnTo>
                    <a:pt x="167" y="1314"/>
                  </a:lnTo>
                  <a:lnTo>
                    <a:pt x="166" y="1314"/>
                  </a:lnTo>
                  <a:lnTo>
                    <a:pt x="166" y="1313"/>
                  </a:lnTo>
                  <a:lnTo>
                    <a:pt x="165" y="1311"/>
                  </a:lnTo>
                  <a:lnTo>
                    <a:pt x="164" y="1310"/>
                  </a:lnTo>
                  <a:lnTo>
                    <a:pt x="161" y="1309"/>
                  </a:lnTo>
                  <a:lnTo>
                    <a:pt x="161" y="1309"/>
                  </a:lnTo>
                  <a:lnTo>
                    <a:pt x="160" y="1309"/>
                  </a:lnTo>
                  <a:lnTo>
                    <a:pt x="159" y="1309"/>
                  </a:lnTo>
                  <a:lnTo>
                    <a:pt x="156" y="1308"/>
                  </a:lnTo>
                  <a:lnTo>
                    <a:pt x="155" y="1307"/>
                  </a:lnTo>
                  <a:lnTo>
                    <a:pt x="155" y="1308"/>
                  </a:lnTo>
                  <a:lnTo>
                    <a:pt x="155" y="1309"/>
                  </a:lnTo>
                  <a:lnTo>
                    <a:pt x="156" y="1309"/>
                  </a:lnTo>
                  <a:lnTo>
                    <a:pt x="156" y="1309"/>
                  </a:lnTo>
                  <a:lnTo>
                    <a:pt x="155" y="1310"/>
                  </a:lnTo>
                  <a:lnTo>
                    <a:pt x="154" y="1311"/>
                  </a:lnTo>
                  <a:lnTo>
                    <a:pt x="152" y="1311"/>
                  </a:lnTo>
                  <a:lnTo>
                    <a:pt x="151" y="1311"/>
                  </a:lnTo>
                  <a:lnTo>
                    <a:pt x="151" y="1314"/>
                  </a:lnTo>
                  <a:lnTo>
                    <a:pt x="152" y="1316"/>
                  </a:lnTo>
                  <a:lnTo>
                    <a:pt x="154" y="1318"/>
                  </a:lnTo>
                  <a:lnTo>
                    <a:pt x="154" y="1319"/>
                  </a:lnTo>
                  <a:lnTo>
                    <a:pt x="152" y="1320"/>
                  </a:lnTo>
                  <a:lnTo>
                    <a:pt x="151" y="1321"/>
                  </a:lnTo>
                  <a:lnTo>
                    <a:pt x="151" y="1324"/>
                  </a:lnTo>
                  <a:lnTo>
                    <a:pt x="151" y="1326"/>
                  </a:lnTo>
                  <a:lnTo>
                    <a:pt x="151" y="1327"/>
                  </a:lnTo>
                  <a:lnTo>
                    <a:pt x="151" y="1329"/>
                  </a:lnTo>
                  <a:lnTo>
                    <a:pt x="151" y="1330"/>
                  </a:lnTo>
                  <a:lnTo>
                    <a:pt x="150" y="1330"/>
                  </a:lnTo>
                  <a:lnTo>
                    <a:pt x="149" y="1334"/>
                  </a:lnTo>
                  <a:lnTo>
                    <a:pt x="146" y="1334"/>
                  </a:lnTo>
                  <a:lnTo>
                    <a:pt x="145" y="1334"/>
                  </a:lnTo>
                  <a:lnTo>
                    <a:pt x="144" y="1334"/>
                  </a:lnTo>
                  <a:lnTo>
                    <a:pt x="144" y="1336"/>
                  </a:lnTo>
                  <a:lnTo>
                    <a:pt x="144" y="1337"/>
                  </a:lnTo>
                  <a:lnTo>
                    <a:pt x="143" y="1338"/>
                  </a:lnTo>
                  <a:lnTo>
                    <a:pt x="141" y="1338"/>
                  </a:lnTo>
                  <a:lnTo>
                    <a:pt x="140" y="1338"/>
                  </a:lnTo>
                  <a:lnTo>
                    <a:pt x="139" y="1338"/>
                  </a:lnTo>
                  <a:lnTo>
                    <a:pt x="136" y="1340"/>
                  </a:lnTo>
                  <a:lnTo>
                    <a:pt x="136" y="1340"/>
                  </a:lnTo>
                  <a:lnTo>
                    <a:pt x="136" y="1342"/>
                  </a:lnTo>
                  <a:lnTo>
                    <a:pt x="136" y="1342"/>
                  </a:lnTo>
                  <a:lnTo>
                    <a:pt x="136" y="1343"/>
                  </a:lnTo>
                  <a:lnTo>
                    <a:pt x="135" y="1343"/>
                  </a:lnTo>
                  <a:lnTo>
                    <a:pt x="135" y="1345"/>
                  </a:lnTo>
                  <a:lnTo>
                    <a:pt x="136" y="1346"/>
                  </a:lnTo>
                  <a:lnTo>
                    <a:pt x="138" y="1351"/>
                  </a:lnTo>
                  <a:lnTo>
                    <a:pt x="138" y="1353"/>
                  </a:lnTo>
                  <a:lnTo>
                    <a:pt x="139" y="1357"/>
                  </a:lnTo>
                  <a:lnTo>
                    <a:pt x="140" y="1362"/>
                  </a:lnTo>
                  <a:lnTo>
                    <a:pt x="141" y="1364"/>
                  </a:lnTo>
                  <a:lnTo>
                    <a:pt x="141" y="1368"/>
                  </a:lnTo>
                  <a:lnTo>
                    <a:pt x="143" y="1368"/>
                  </a:lnTo>
                  <a:lnTo>
                    <a:pt x="143" y="1368"/>
                  </a:lnTo>
                  <a:lnTo>
                    <a:pt x="144" y="1372"/>
                  </a:lnTo>
                  <a:lnTo>
                    <a:pt x="145" y="1374"/>
                  </a:lnTo>
                  <a:lnTo>
                    <a:pt x="145" y="1375"/>
                  </a:lnTo>
                  <a:lnTo>
                    <a:pt x="146" y="1375"/>
                  </a:lnTo>
                  <a:lnTo>
                    <a:pt x="148" y="1378"/>
                  </a:lnTo>
                  <a:lnTo>
                    <a:pt x="149" y="1380"/>
                  </a:lnTo>
                  <a:lnTo>
                    <a:pt x="150" y="1382"/>
                  </a:lnTo>
                  <a:lnTo>
                    <a:pt x="152" y="1385"/>
                  </a:lnTo>
                  <a:lnTo>
                    <a:pt x="154" y="1386"/>
                  </a:lnTo>
                  <a:lnTo>
                    <a:pt x="155" y="1389"/>
                  </a:lnTo>
                  <a:lnTo>
                    <a:pt x="155" y="1390"/>
                  </a:lnTo>
                  <a:lnTo>
                    <a:pt x="155" y="1391"/>
                  </a:lnTo>
                  <a:lnTo>
                    <a:pt x="156" y="1391"/>
                  </a:lnTo>
                  <a:lnTo>
                    <a:pt x="156" y="1393"/>
                  </a:lnTo>
                  <a:lnTo>
                    <a:pt x="157" y="1393"/>
                  </a:lnTo>
                  <a:lnTo>
                    <a:pt x="159" y="1393"/>
                  </a:lnTo>
                  <a:lnTo>
                    <a:pt x="160" y="1393"/>
                  </a:lnTo>
                  <a:lnTo>
                    <a:pt x="161" y="1394"/>
                  </a:lnTo>
                  <a:lnTo>
                    <a:pt x="162" y="1394"/>
                  </a:lnTo>
                  <a:lnTo>
                    <a:pt x="162" y="1395"/>
                  </a:lnTo>
                  <a:lnTo>
                    <a:pt x="164" y="1395"/>
                  </a:lnTo>
                  <a:lnTo>
                    <a:pt x="166" y="1395"/>
                  </a:lnTo>
                  <a:lnTo>
                    <a:pt x="166" y="1395"/>
                  </a:lnTo>
                  <a:lnTo>
                    <a:pt x="167" y="1396"/>
                  </a:lnTo>
                  <a:lnTo>
                    <a:pt x="170" y="1398"/>
                  </a:lnTo>
                  <a:lnTo>
                    <a:pt x="170" y="1398"/>
                  </a:lnTo>
                  <a:lnTo>
                    <a:pt x="171" y="1398"/>
                  </a:lnTo>
                  <a:lnTo>
                    <a:pt x="171" y="1399"/>
                  </a:lnTo>
                  <a:lnTo>
                    <a:pt x="172" y="1400"/>
                  </a:lnTo>
                  <a:lnTo>
                    <a:pt x="173" y="1401"/>
                  </a:lnTo>
                  <a:lnTo>
                    <a:pt x="175" y="1402"/>
                  </a:lnTo>
                  <a:lnTo>
                    <a:pt x="175" y="1404"/>
                  </a:lnTo>
                  <a:lnTo>
                    <a:pt x="176" y="1406"/>
                  </a:lnTo>
                  <a:lnTo>
                    <a:pt x="177" y="1406"/>
                  </a:lnTo>
                  <a:lnTo>
                    <a:pt x="178" y="1406"/>
                  </a:lnTo>
                  <a:lnTo>
                    <a:pt x="177" y="1407"/>
                  </a:lnTo>
                  <a:lnTo>
                    <a:pt x="178" y="1409"/>
                  </a:lnTo>
                  <a:lnTo>
                    <a:pt x="178" y="1412"/>
                  </a:lnTo>
                  <a:lnTo>
                    <a:pt x="178" y="1414"/>
                  </a:lnTo>
                  <a:lnTo>
                    <a:pt x="180" y="1414"/>
                  </a:lnTo>
                  <a:lnTo>
                    <a:pt x="180" y="1415"/>
                  </a:lnTo>
                  <a:lnTo>
                    <a:pt x="180" y="1416"/>
                  </a:lnTo>
                  <a:lnTo>
                    <a:pt x="178" y="1416"/>
                  </a:lnTo>
                  <a:lnTo>
                    <a:pt x="178" y="1417"/>
                  </a:lnTo>
                  <a:lnTo>
                    <a:pt x="177" y="1420"/>
                  </a:lnTo>
                  <a:lnTo>
                    <a:pt x="177" y="1422"/>
                  </a:lnTo>
                  <a:lnTo>
                    <a:pt x="178" y="1422"/>
                  </a:lnTo>
                  <a:lnTo>
                    <a:pt x="180" y="1423"/>
                  </a:lnTo>
                  <a:lnTo>
                    <a:pt x="182" y="1425"/>
                  </a:lnTo>
                  <a:lnTo>
                    <a:pt x="183" y="1426"/>
                  </a:lnTo>
                  <a:lnTo>
                    <a:pt x="184" y="1427"/>
                  </a:lnTo>
                  <a:lnTo>
                    <a:pt x="186" y="1427"/>
                  </a:lnTo>
                  <a:lnTo>
                    <a:pt x="186" y="1428"/>
                  </a:lnTo>
                  <a:lnTo>
                    <a:pt x="186" y="1431"/>
                  </a:lnTo>
                  <a:lnTo>
                    <a:pt x="186" y="1432"/>
                  </a:lnTo>
                  <a:lnTo>
                    <a:pt x="187" y="1432"/>
                  </a:lnTo>
                  <a:lnTo>
                    <a:pt x="188" y="1433"/>
                  </a:lnTo>
                  <a:lnTo>
                    <a:pt x="187" y="1434"/>
                  </a:lnTo>
                  <a:lnTo>
                    <a:pt x="187" y="1436"/>
                  </a:lnTo>
                  <a:lnTo>
                    <a:pt x="186" y="1437"/>
                  </a:lnTo>
                  <a:lnTo>
                    <a:pt x="184" y="1438"/>
                  </a:lnTo>
                  <a:lnTo>
                    <a:pt x="184" y="1439"/>
                  </a:lnTo>
                  <a:lnTo>
                    <a:pt x="186" y="1441"/>
                  </a:lnTo>
                  <a:lnTo>
                    <a:pt x="186" y="1442"/>
                  </a:lnTo>
                  <a:lnTo>
                    <a:pt x="186" y="1443"/>
                  </a:lnTo>
                  <a:lnTo>
                    <a:pt x="186" y="1444"/>
                  </a:lnTo>
                  <a:lnTo>
                    <a:pt x="186" y="1446"/>
                  </a:lnTo>
                  <a:lnTo>
                    <a:pt x="184" y="1446"/>
                  </a:lnTo>
                  <a:lnTo>
                    <a:pt x="184" y="1447"/>
                  </a:lnTo>
                  <a:lnTo>
                    <a:pt x="184" y="1448"/>
                  </a:lnTo>
                  <a:lnTo>
                    <a:pt x="184" y="1449"/>
                  </a:lnTo>
                  <a:lnTo>
                    <a:pt x="186" y="1449"/>
                  </a:lnTo>
                  <a:lnTo>
                    <a:pt x="187" y="1450"/>
                  </a:lnTo>
                  <a:lnTo>
                    <a:pt x="187" y="1449"/>
                  </a:lnTo>
                  <a:lnTo>
                    <a:pt x="188" y="1449"/>
                  </a:lnTo>
                  <a:lnTo>
                    <a:pt x="191" y="1449"/>
                  </a:lnTo>
                  <a:lnTo>
                    <a:pt x="192" y="1449"/>
                  </a:lnTo>
                  <a:lnTo>
                    <a:pt x="193" y="1450"/>
                  </a:lnTo>
                  <a:lnTo>
                    <a:pt x="194" y="1452"/>
                  </a:lnTo>
                  <a:lnTo>
                    <a:pt x="196" y="1452"/>
                  </a:lnTo>
                  <a:lnTo>
                    <a:pt x="196" y="1453"/>
                  </a:lnTo>
                  <a:lnTo>
                    <a:pt x="196" y="1454"/>
                  </a:lnTo>
                  <a:lnTo>
                    <a:pt x="194" y="1455"/>
                  </a:lnTo>
                  <a:lnTo>
                    <a:pt x="193" y="1455"/>
                  </a:lnTo>
                  <a:lnTo>
                    <a:pt x="192" y="1457"/>
                  </a:lnTo>
                  <a:lnTo>
                    <a:pt x="191" y="1458"/>
                  </a:lnTo>
                  <a:lnTo>
                    <a:pt x="189" y="1460"/>
                  </a:lnTo>
                  <a:lnTo>
                    <a:pt x="189" y="1461"/>
                  </a:lnTo>
                  <a:lnTo>
                    <a:pt x="188" y="1463"/>
                  </a:lnTo>
                  <a:lnTo>
                    <a:pt x="187" y="1466"/>
                  </a:lnTo>
                  <a:lnTo>
                    <a:pt x="187" y="1468"/>
                  </a:lnTo>
                  <a:lnTo>
                    <a:pt x="186" y="1469"/>
                  </a:lnTo>
                  <a:lnTo>
                    <a:pt x="184" y="1470"/>
                  </a:lnTo>
                  <a:lnTo>
                    <a:pt x="184" y="1471"/>
                  </a:lnTo>
                  <a:lnTo>
                    <a:pt x="184" y="1473"/>
                  </a:lnTo>
                  <a:lnTo>
                    <a:pt x="184" y="1474"/>
                  </a:lnTo>
                  <a:lnTo>
                    <a:pt x="184" y="1475"/>
                  </a:lnTo>
                  <a:lnTo>
                    <a:pt x="184" y="1476"/>
                  </a:lnTo>
                  <a:lnTo>
                    <a:pt x="183" y="1476"/>
                  </a:lnTo>
                  <a:lnTo>
                    <a:pt x="183" y="1477"/>
                  </a:lnTo>
                  <a:lnTo>
                    <a:pt x="182" y="1477"/>
                  </a:lnTo>
                  <a:lnTo>
                    <a:pt x="180" y="1477"/>
                  </a:lnTo>
                  <a:lnTo>
                    <a:pt x="178" y="1477"/>
                  </a:lnTo>
                  <a:lnTo>
                    <a:pt x="177" y="1476"/>
                  </a:lnTo>
                  <a:lnTo>
                    <a:pt x="176" y="1475"/>
                  </a:lnTo>
                  <a:lnTo>
                    <a:pt x="175" y="1475"/>
                  </a:lnTo>
                  <a:lnTo>
                    <a:pt x="173" y="1474"/>
                  </a:lnTo>
                  <a:lnTo>
                    <a:pt x="172" y="1473"/>
                  </a:lnTo>
                  <a:lnTo>
                    <a:pt x="171" y="1471"/>
                  </a:lnTo>
                  <a:lnTo>
                    <a:pt x="170" y="1471"/>
                  </a:lnTo>
                  <a:lnTo>
                    <a:pt x="168" y="1471"/>
                  </a:lnTo>
                  <a:lnTo>
                    <a:pt x="167" y="1474"/>
                  </a:lnTo>
                  <a:lnTo>
                    <a:pt x="167" y="1475"/>
                  </a:lnTo>
                  <a:lnTo>
                    <a:pt x="166" y="1476"/>
                  </a:lnTo>
                  <a:lnTo>
                    <a:pt x="166" y="1479"/>
                  </a:lnTo>
                  <a:lnTo>
                    <a:pt x="166" y="1480"/>
                  </a:lnTo>
                  <a:lnTo>
                    <a:pt x="166" y="1481"/>
                  </a:lnTo>
                  <a:lnTo>
                    <a:pt x="166" y="1482"/>
                  </a:lnTo>
                  <a:lnTo>
                    <a:pt x="166" y="1484"/>
                  </a:lnTo>
                  <a:lnTo>
                    <a:pt x="166" y="1485"/>
                  </a:lnTo>
                  <a:lnTo>
                    <a:pt x="167" y="1485"/>
                  </a:lnTo>
                  <a:lnTo>
                    <a:pt x="167" y="1486"/>
                  </a:lnTo>
                  <a:lnTo>
                    <a:pt x="167" y="1487"/>
                  </a:lnTo>
                  <a:lnTo>
                    <a:pt x="167" y="1489"/>
                  </a:lnTo>
                  <a:lnTo>
                    <a:pt x="167" y="1490"/>
                  </a:lnTo>
                  <a:lnTo>
                    <a:pt x="167" y="1492"/>
                  </a:lnTo>
                  <a:lnTo>
                    <a:pt x="166" y="1493"/>
                  </a:lnTo>
                  <a:lnTo>
                    <a:pt x="166" y="1495"/>
                  </a:lnTo>
                  <a:lnTo>
                    <a:pt x="166" y="1495"/>
                  </a:lnTo>
                  <a:lnTo>
                    <a:pt x="166" y="1496"/>
                  </a:lnTo>
                  <a:lnTo>
                    <a:pt x="166" y="1497"/>
                  </a:lnTo>
                  <a:lnTo>
                    <a:pt x="166" y="1498"/>
                  </a:lnTo>
                  <a:lnTo>
                    <a:pt x="166" y="1500"/>
                  </a:lnTo>
                  <a:lnTo>
                    <a:pt x="166" y="1501"/>
                  </a:lnTo>
                  <a:lnTo>
                    <a:pt x="168" y="1505"/>
                  </a:lnTo>
                  <a:lnTo>
                    <a:pt x="168" y="1506"/>
                  </a:lnTo>
                  <a:lnTo>
                    <a:pt x="168" y="1508"/>
                  </a:lnTo>
                  <a:lnTo>
                    <a:pt x="168" y="1509"/>
                  </a:lnTo>
                  <a:lnTo>
                    <a:pt x="168" y="1511"/>
                  </a:lnTo>
                  <a:lnTo>
                    <a:pt x="170" y="1512"/>
                  </a:lnTo>
                  <a:lnTo>
                    <a:pt x="170" y="1513"/>
                  </a:lnTo>
                  <a:lnTo>
                    <a:pt x="170" y="1514"/>
                  </a:lnTo>
                  <a:lnTo>
                    <a:pt x="171" y="1517"/>
                  </a:lnTo>
                  <a:lnTo>
                    <a:pt x="175" y="1519"/>
                  </a:lnTo>
                  <a:lnTo>
                    <a:pt x="180" y="1522"/>
                  </a:lnTo>
                  <a:lnTo>
                    <a:pt x="182" y="1523"/>
                  </a:lnTo>
                  <a:lnTo>
                    <a:pt x="184" y="1523"/>
                  </a:lnTo>
                  <a:lnTo>
                    <a:pt x="187" y="1523"/>
                  </a:lnTo>
                  <a:lnTo>
                    <a:pt x="189" y="1523"/>
                  </a:lnTo>
                  <a:lnTo>
                    <a:pt x="192" y="1523"/>
                  </a:lnTo>
                  <a:lnTo>
                    <a:pt x="194" y="1522"/>
                  </a:lnTo>
                  <a:lnTo>
                    <a:pt x="196" y="1522"/>
                  </a:lnTo>
                  <a:lnTo>
                    <a:pt x="196" y="1522"/>
                  </a:lnTo>
                  <a:lnTo>
                    <a:pt x="196" y="1521"/>
                  </a:lnTo>
                  <a:lnTo>
                    <a:pt x="203" y="1518"/>
                  </a:lnTo>
                  <a:lnTo>
                    <a:pt x="204" y="1517"/>
                  </a:lnTo>
                  <a:lnTo>
                    <a:pt x="205" y="1517"/>
                  </a:lnTo>
                  <a:lnTo>
                    <a:pt x="208" y="1517"/>
                  </a:lnTo>
                  <a:lnTo>
                    <a:pt x="210" y="1517"/>
                  </a:lnTo>
                  <a:lnTo>
                    <a:pt x="214" y="1517"/>
                  </a:lnTo>
                  <a:lnTo>
                    <a:pt x="223" y="1517"/>
                  </a:lnTo>
                  <a:lnTo>
                    <a:pt x="225" y="1517"/>
                  </a:lnTo>
                  <a:lnTo>
                    <a:pt x="229" y="1517"/>
                  </a:lnTo>
                  <a:lnTo>
                    <a:pt x="230" y="1517"/>
                  </a:lnTo>
                  <a:lnTo>
                    <a:pt x="231" y="1517"/>
                  </a:lnTo>
                  <a:lnTo>
                    <a:pt x="232" y="1517"/>
                  </a:lnTo>
                  <a:lnTo>
                    <a:pt x="232" y="1518"/>
                  </a:lnTo>
                  <a:lnTo>
                    <a:pt x="235" y="1519"/>
                  </a:lnTo>
                  <a:lnTo>
                    <a:pt x="236" y="1519"/>
                  </a:lnTo>
                  <a:lnTo>
                    <a:pt x="240" y="1523"/>
                  </a:lnTo>
                  <a:lnTo>
                    <a:pt x="242" y="1524"/>
                  </a:lnTo>
                  <a:lnTo>
                    <a:pt x="244" y="1525"/>
                  </a:lnTo>
                  <a:lnTo>
                    <a:pt x="246" y="1527"/>
                  </a:lnTo>
                  <a:lnTo>
                    <a:pt x="247" y="1528"/>
                  </a:lnTo>
                  <a:lnTo>
                    <a:pt x="251" y="1530"/>
                  </a:lnTo>
                  <a:lnTo>
                    <a:pt x="252" y="1530"/>
                  </a:lnTo>
                  <a:lnTo>
                    <a:pt x="255" y="1533"/>
                  </a:lnTo>
                  <a:lnTo>
                    <a:pt x="260" y="1537"/>
                  </a:lnTo>
                  <a:lnTo>
                    <a:pt x="261" y="1538"/>
                  </a:lnTo>
                  <a:lnTo>
                    <a:pt x="263" y="1539"/>
                  </a:lnTo>
                  <a:lnTo>
                    <a:pt x="264" y="1539"/>
                  </a:lnTo>
                  <a:lnTo>
                    <a:pt x="268" y="1540"/>
                  </a:lnTo>
                  <a:lnTo>
                    <a:pt x="269" y="1540"/>
                  </a:lnTo>
                  <a:lnTo>
                    <a:pt x="272" y="1540"/>
                  </a:lnTo>
                  <a:lnTo>
                    <a:pt x="273" y="1540"/>
                  </a:lnTo>
                  <a:lnTo>
                    <a:pt x="274" y="1540"/>
                  </a:lnTo>
                  <a:lnTo>
                    <a:pt x="277" y="1539"/>
                  </a:lnTo>
                  <a:lnTo>
                    <a:pt x="278" y="1538"/>
                  </a:lnTo>
                  <a:lnTo>
                    <a:pt x="280" y="1537"/>
                  </a:lnTo>
                  <a:lnTo>
                    <a:pt x="283" y="1535"/>
                  </a:lnTo>
                  <a:lnTo>
                    <a:pt x="284" y="1534"/>
                  </a:lnTo>
                  <a:lnTo>
                    <a:pt x="285" y="1533"/>
                  </a:lnTo>
                  <a:lnTo>
                    <a:pt x="287" y="1533"/>
                  </a:lnTo>
                  <a:lnTo>
                    <a:pt x="291" y="1533"/>
                  </a:lnTo>
                  <a:lnTo>
                    <a:pt x="300" y="1535"/>
                  </a:lnTo>
                  <a:lnTo>
                    <a:pt x="306" y="1537"/>
                  </a:lnTo>
                  <a:lnTo>
                    <a:pt x="307" y="1538"/>
                  </a:lnTo>
                  <a:lnTo>
                    <a:pt x="310" y="1538"/>
                  </a:lnTo>
                  <a:lnTo>
                    <a:pt x="311" y="1541"/>
                  </a:lnTo>
                  <a:lnTo>
                    <a:pt x="312" y="1543"/>
                  </a:lnTo>
                  <a:lnTo>
                    <a:pt x="312" y="1545"/>
                  </a:lnTo>
                  <a:lnTo>
                    <a:pt x="314" y="1545"/>
                  </a:lnTo>
                  <a:lnTo>
                    <a:pt x="314" y="1545"/>
                  </a:lnTo>
                  <a:lnTo>
                    <a:pt x="314" y="1546"/>
                  </a:lnTo>
                  <a:lnTo>
                    <a:pt x="315" y="1546"/>
                  </a:lnTo>
                  <a:lnTo>
                    <a:pt x="315" y="1548"/>
                  </a:lnTo>
                  <a:lnTo>
                    <a:pt x="317" y="1548"/>
                  </a:lnTo>
                  <a:lnTo>
                    <a:pt x="319" y="1548"/>
                  </a:lnTo>
                  <a:lnTo>
                    <a:pt x="320" y="1549"/>
                  </a:lnTo>
                  <a:lnTo>
                    <a:pt x="322" y="1551"/>
                  </a:lnTo>
                  <a:lnTo>
                    <a:pt x="323" y="1553"/>
                  </a:lnTo>
                  <a:lnTo>
                    <a:pt x="326" y="1555"/>
                  </a:lnTo>
                  <a:lnTo>
                    <a:pt x="327" y="1555"/>
                  </a:lnTo>
                  <a:lnTo>
                    <a:pt x="328" y="1556"/>
                  </a:lnTo>
                  <a:lnTo>
                    <a:pt x="330" y="1556"/>
                  </a:lnTo>
                  <a:lnTo>
                    <a:pt x="335" y="1555"/>
                  </a:lnTo>
                  <a:lnTo>
                    <a:pt x="336" y="1554"/>
                  </a:lnTo>
                  <a:lnTo>
                    <a:pt x="337" y="1554"/>
                  </a:lnTo>
                  <a:lnTo>
                    <a:pt x="341" y="1553"/>
                  </a:lnTo>
                  <a:lnTo>
                    <a:pt x="342" y="1553"/>
                  </a:lnTo>
                  <a:lnTo>
                    <a:pt x="343" y="1551"/>
                  </a:lnTo>
                  <a:lnTo>
                    <a:pt x="343" y="1551"/>
                  </a:lnTo>
                  <a:lnTo>
                    <a:pt x="344" y="1551"/>
                  </a:lnTo>
                  <a:lnTo>
                    <a:pt x="346" y="1553"/>
                  </a:lnTo>
                  <a:lnTo>
                    <a:pt x="347" y="1553"/>
                  </a:lnTo>
                  <a:lnTo>
                    <a:pt x="348" y="1554"/>
                  </a:lnTo>
                  <a:lnTo>
                    <a:pt x="352" y="1556"/>
                  </a:lnTo>
                  <a:lnTo>
                    <a:pt x="359" y="1561"/>
                  </a:lnTo>
                  <a:lnTo>
                    <a:pt x="365" y="1566"/>
                  </a:lnTo>
                  <a:lnTo>
                    <a:pt x="368" y="1567"/>
                  </a:lnTo>
                  <a:lnTo>
                    <a:pt x="369" y="1569"/>
                  </a:lnTo>
                  <a:lnTo>
                    <a:pt x="373" y="1569"/>
                  </a:lnTo>
                  <a:lnTo>
                    <a:pt x="374" y="1570"/>
                  </a:lnTo>
                  <a:lnTo>
                    <a:pt x="376" y="1572"/>
                  </a:lnTo>
                  <a:lnTo>
                    <a:pt x="379" y="1573"/>
                  </a:lnTo>
                  <a:lnTo>
                    <a:pt x="380" y="1573"/>
                  </a:lnTo>
                  <a:lnTo>
                    <a:pt x="380" y="1575"/>
                  </a:lnTo>
                  <a:lnTo>
                    <a:pt x="381" y="1575"/>
                  </a:lnTo>
                  <a:lnTo>
                    <a:pt x="383" y="1577"/>
                  </a:lnTo>
                  <a:lnTo>
                    <a:pt x="384" y="1580"/>
                  </a:lnTo>
                  <a:lnTo>
                    <a:pt x="385" y="1581"/>
                  </a:lnTo>
                  <a:lnTo>
                    <a:pt x="385" y="1582"/>
                  </a:lnTo>
                  <a:lnTo>
                    <a:pt x="386" y="1582"/>
                  </a:lnTo>
                  <a:lnTo>
                    <a:pt x="386" y="1583"/>
                  </a:lnTo>
                  <a:lnTo>
                    <a:pt x="387" y="1583"/>
                  </a:lnTo>
                  <a:lnTo>
                    <a:pt x="389" y="1584"/>
                  </a:lnTo>
                  <a:lnTo>
                    <a:pt x="390" y="1586"/>
                  </a:lnTo>
                  <a:lnTo>
                    <a:pt x="391" y="1587"/>
                  </a:lnTo>
                  <a:lnTo>
                    <a:pt x="392" y="1587"/>
                  </a:lnTo>
                  <a:lnTo>
                    <a:pt x="394" y="1587"/>
                  </a:lnTo>
                  <a:lnTo>
                    <a:pt x="396" y="1588"/>
                  </a:lnTo>
                  <a:lnTo>
                    <a:pt x="399" y="1588"/>
                  </a:lnTo>
                  <a:lnTo>
                    <a:pt x="401" y="1589"/>
                  </a:lnTo>
                  <a:lnTo>
                    <a:pt x="402" y="1589"/>
                  </a:lnTo>
                  <a:lnTo>
                    <a:pt x="402" y="1591"/>
                  </a:lnTo>
                  <a:lnTo>
                    <a:pt x="403" y="1592"/>
                  </a:lnTo>
                  <a:lnTo>
                    <a:pt x="405" y="1593"/>
                  </a:lnTo>
                  <a:lnTo>
                    <a:pt x="406" y="1594"/>
                  </a:lnTo>
                  <a:lnTo>
                    <a:pt x="408" y="1597"/>
                  </a:lnTo>
                  <a:lnTo>
                    <a:pt x="410" y="1596"/>
                  </a:lnTo>
                  <a:lnTo>
                    <a:pt x="413" y="1597"/>
                  </a:lnTo>
                  <a:lnTo>
                    <a:pt x="415" y="1597"/>
                  </a:lnTo>
                  <a:lnTo>
                    <a:pt x="416" y="1598"/>
                  </a:lnTo>
                  <a:lnTo>
                    <a:pt x="418" y="1599"/>
                  </a:lnTo>
                  <a:lnTo>
                    <a:pt x="423" y="1602"/>
                  </a:lnTo>
                  <a:lnTo>
                    <a:pt x="426" y="1603"/>
                  </a:lnTo>
                  <a:lnTo>
                    <a:pt x="427" y="1604"/>
                  </a:lnTo>
                  <a:lnTo>
                    <a:pt x="431" y="1605"/>
                  </a:lnTo>
                  <a:lnTo>
                    <a:pt x="432" y="1607"/>
                  </a:lnTo>
                  <a:lnTo>
                    <a:pt x="429" y="1610"/>
                  </a:lnTo>
                  <a:lnTo>
                    <a:pt x="429" y="1612"/>
                  </a:lnTo>
                  <a:lnTo>
                    <a:pt x="429" y="1613"/>
                  </a:lnTo>
                  <a:lnTo>
                    <a:pt x="431" y="1614"/>
                  </a:lnTo>
                  <a:lnTo>
                    <a:pt x="438" y="1621"/>
                  </a:lnTo>
                  <a:lnTo>
                    <a:pt x="439" y="1621"/>
                  </a:lnTo>
                  <a:lnTo>
                    <a:pt x="439" y="1623"/>
                  </a:lnTo>
                  <a:lnTo>
                    <a:pt x="442" y="1625"/>
                  </a:lnTo>
                  <a:lnTo>
                    <a:pt x="444" y="1628"/>
                  </a:lnTo>
                  <a:lnTo>
                    <a:pt x="449" y="1630"/>
                  </a:lnTo>
                  <a:lnTo>
                    <a:pt x="450" y="1631"/>
                  </a:lnTo>
                  <a:lnTo>
                    <a:pt x="451" y="1632"/>
                  </a:lnTo>
                  <a:lnTo>
                    <a:pt x="453" y="1632"/>
                  </a:lnTo>
                  <a:lnTo>
                    <a:pt x="454" y="1632"/>
                  </a:lnTo>
                  <a:lnTo>
                    <a:pt x="456" y="1632"/>
                  </a:lnTo>
                  <a:lnTo>
                    <a:pt x="456" y="1634"/>
                  </a:lnTo>
                  <a:lnTo>
                    <a:pt x="459" y="1634"/>
                  </a:lnTo>
                  <a:lnTo>
                    <a:pt x="460" y="1634"/>
                  </a:lnTo>
                  <a:lnTo>
                    <a:pt x="461" y="1634"/>
                  </a:lnTo>
                  <a:lnTo>
                    <a:pt x="462" y="1634"/>
                  </a:lnTo>
                  <a:lnTo>
                    <a:pt x="462" y="1635"/>
                  </a:lnTo>
                  <a:lnTo>
                    <a:pt x="465" y="1639"/>
                  </a:lnTo>
                  <a:lnTo>
                    <a:pt x="467" y="1641"/>
                  </a:lnTo>
                  <a:lnTo>
                    <a:pt x="470" y="1644"/>
                  </a:lnTo>
                  <a:lnTo>
                    <a:pt x="472" y="1646"/>
                  </a:lnTo>
                  <a:lnTo>
                    <a:pt x="474" y="1648"/>
                  </a:lnTo>
                  <a:lnTo>
                    <a:pt x="475" y="1650"/>
                  </a:lnTo>
                  <a:lnTo>
                    <a:pt x="477" y="1655"/>
                  </a:lnTo>
                  <a:lnTo>
                    <a:pt x="478" y="1656"/>
                  </a:lnTo>
                  <a:lnTo>
                    <a:pt x="480" y="1657"/>
                  </a:lnTo>
                  <a:lnTo>
                    <a:pt x="481" y="1658"/>
                  </a:lnTo>
                  <a:lnTo>
                    <a:pt x="483" y="1660"/>
                  </a:lnTo>
                  <a:lnTo>
                    <a:pt x="486" y="1661"/>
                  </a:lnTo>
                  <a:lnTo>
                    <a:pt x="491" y="1663"/>
                  </a:lnTo>
                  <a:lnTo>
                    <a:pt x="492" y="1666"/>
                  </a:lnTo>
                  <a:lnTo>
                    <a:pt x="494" y="1667"/>
                  </a:lnTo>
                  <a:lnTo>
                    <a:pt x="501" y="1672"/>
                  </a:lnTo>
                  <a:lnTo>
                    <a:pt x="503" y="1673"/>
                  </a:lnTo>
                  <a:lnTo>
                    <a:pt x="507" y="1676"/>
                  </a:lnTo>
                  <a:lnTo>
                    <a:pt x="517" y="1683"/>
                  </a:lnTo>
                  <a:lnTo>
                    <a:pt x="519" y="1685"/>
                  </a:lnTo>
                  <a:lnTo>
                    <a:pt x="520" y="1685"/>
                  </a:lnTo>
                  <a:lnTo>
                    <a:pt x="522" y="1688"/>
                  </a:lnTo>
                  <a:lnTo>
                    <a:pt x="523" y="1689"/>
                  </a:lnTo>
                  <a:lnTo>
                    <a:pt x="529" y="1692"/>
                  </a:lnTo>
                  <a:lnTo>
                    <a:pt x="531" y="1693"/>
                  </a:lnTo>
                  <a:lnTo>
                    <a:pt x="535" y="1695"/>
                  </a:lnTo>
                  <a:lnTo>
                    <a:pt x="535" y="1696"/>
                  </a:lnTo>
                  <a:lnTo>
                    <a:pt x="536" y="1699"/>
                  </a:lnTo>
                  <a:lnTo>
                    <a:pt x="538" y="1700"/>
                  </a:lnTo>
                  <a:lnTo>
                    <a:pt x="539" y="1703"/>
                  </a:lnTo>
                  <a:lnTo>
                    <a:pt x="541" y="1708"/>
                  </a:lnTo>
                  <a:lnTo>
                    <a:pt x="542" y="1710"/>
                  </a:lnTo>
                  <a:lnTo>
                    <a:pt x="544" y="1711"/>
                  </a:lnTo>
                  <a:lnTo>
                    <a:pt x="544" y="1712"/>
                  </a:lnTo>
                  <a:lnTo>
                    <a:pt x="545" y="1714"/>
                  </a:lnTo>
                  <a:lnTo>
                    <a:pt x="546" y="1715"/>
                  </a:lnTo>
                  <a:lnTo>
                    <a:pt x="547" y="1715"/>
                  </a:lnTo>
                  <a:lnTo>
                    <a:pt x="550" y="1717"/>
                  </a:lnTo>
                  <a:lnTo>
                    <a:pt x="552" y="1720"/>
                  </a:lnTo>
                  <a:lnTo>
                    <a:pt x="556" y="1721"/>
                  </a:lnTo>
                  <a:lnTo>
                    <a:pt x="557" y="1722"/>
                  </a:lnTo>
                  <a:lnTo>
                    <a:pt x="562" y="1725"/>
                  </a:lnTo>
                  <a:lnTo>
                    <a:pt x="570" y="1728"/>
                  </a:lnTo>
                  <a:lnTo>
                    <a:pt x="571" y="1730"/>
                  </a:lnTo>
                  <a:lnTo>
                    <a:pt x="574" y="1732"/>
                  </a:lnTo>
                  <a:lnTo>
                    <a:pt x="576" y="1732"/>
                  </a:lnTo>
                  <a:lnTo>
                    <a:pt x="576" y="1733"/>
                  </a:lnTo>
                  <a:lnTo>
                    <a:pt x="577" y="1733"/>
                  </a:lnTo>
                  <a:lnTo>
                    <a:pt x="581" y="1735"/>
                  </a:lnTo>
                  <a:lnTo>
                    <a:pt x="581" y="1736"/>
                  </a:lnTo>
                  <a:lnTo>
                    <a:pt x="582" y="1736"/>
                  </a:lnTo>
                  <a:lnTo>
                    <a:pt x="584" y="1736"/>
                  </a:lnTo>
                  <a:lnTo>
                    <a:pt x="586" y="1736"/>
                  </a:lnTo>
                  <a:lnTo>
                    <a:pt x="587" y="1736"/>
                  </a:lnTo>
                  <a:lnTo>
                    <a:pt x="589" y="1736"/>
                  </a:lnTo>
                  <a:lnTo>
                    <a:pt x="590" y="1736"/>
                  </a:lnTo>
                  <a:lnTo>
                    <a:pt x="594" y="1736"/>
                  </a:lnTo>
                  <a:lnTo>
                    <a:pt x="597" y="1735"/>
                  </a:lnTo>
                  <a:lnTo>
                    <a:pt x="597" y="1737"/>
                  </a:lnTo>
                  <a:lnTo>
                    <a:pt x="597" y="1738"/>
                  </a:lnTo>
                  <a:lnTo>
                    <a:pt x="600" y="1737"/>
                  </a:lnTo>
                  <a:lnTo>
                    <a:pt x="604" y="1737"/>
                  </a:lnTo>
                  <a:lnTo>
                    <a:pt x="604" y="1736"/>
                  </a:lnTo>
                  <a:lnTo>
                    <a:pt x="610" y="1736"/>
                  </a:lnTo>
                  <a:lnTo>
                    <a:pt x="617" y="1735"/>
                  </a:lnTo>
                  <a:lnTo>
                    <a:pt x="625" y="1735"/>
                  </a:lnTo>
                  <a:lnTo>
                    <a:pt x="627" y="1735"/>
                  </a:lnTo>
                  <a:lnTo>
                    <a:pt x="629" y="1735"/>
                  </a:lnTo>
                  <a:lnTo>
                    <a:pt x="631" y="1736"/>
                  </a:lnTo>
                  <a:lnTo>
                    <a:pt x="632" y="1737"/>
                  </a:lnTo>
                  <a:lnTo>
                    <a:pt x="633" y="1738"/>
                  </a:lnTo>
                  <a:lnTo>
                    <a:pt x="637" y="1742"/>
                  </a:lnTo>
                  <a:lnTo>
                    <a:pt x="642" y="1747"/>
                  </a:lnTo>
                  <a:lnTo>
                    <a:pt x="646" y="1752"/>
                  </a:lnTo>
                  <a:lnTo>
                    <a:pt x="648" y="1753"/>
                  </a:lnTo>
                  <a:lnTo>
                    <a:pt x="649" y="1754"/>
                  </a:lnTo>
                  <a:lnTo>
                    <a:pt x="651" y="1755"/>
                  </a:lnTo>
                  <a:lnTo>
                    <a:pt x="651" y="1757"/>
                  </a:lnTo>
                  <a:lnTo>
                    <a:pt x="653" y="1759"/>
                  </a:lnTo>
                  <a:lnTo>
                    <a:pt x="654" y="1762"/>
                  </a:lnTo>
                  <a:lnTo>
                    <a:pt x="658" y="1765"/>
                  </a:lnTo>
                  <a:lnTo>
                    <a:pt x="659" y="1767"/>
                  </a:lnTo>
                  <a:lnTo>
                    <a:pt x="659" y="1769"/>
                  </a:lnTo>
                  <a:lnTo>
                    <a:pt x="661" y="1771"/>
                  </a:lnTo>
                  <a:lnTo>
                    <a:pt x="662" y="1773"/>
                  </a:lnTo>
                  <a:lnTo>
                    <a:pt x="663" y="1774"/>
                  </a:lnTo>
                  <a:lnTo>
                    <a:pt x="664" y="1778"/>
                  </a:lnTo>
                  <a:lnTo>
                    <a:pt x="667" y="1784"/>
                  </a:lnTo>
                  <a:lnTo>
                    <a:pt x="668" y="1790"/>
                  </a:lnTo>
                  <a:lnTo>
                    <a:pt x="669" y="1800"/>
                  </a:lnTo>
                  <a:lnTo>
                    <a:pt x="669" y="1801"/>
                  </a:lnTo>
                  <a:lnTo>
                    <a:pt x="670" y="1803"/>
                  </a:lnTo>
                  <a:lnTo>
                    <a:pt x="672" y="1807"/>
                  </a:lnTo>
                  <a:lnTo>
                    <a:pt x="672" y="1811"/>
                  </a:lnTo>
                  <a:lnTo>
                    <a:pt x="673" y="1815"/>
                  </a:lnTo>
                  <a:lnTo>
                    <a:pt x="674" y="1821"/>
                  </a:lnTo>
                  <a:lnTo>
                    <a:pt x="675" y="1823"/>
                  </a:lnTo>
                  <a:lnTo>
                    <a:pt x="677" y="1828"/>
                  </a:lnTo>
                  <a:lnTo>
                    <a:pt x="679" y="1837"/>
                  </a:lnTo>
                  <a:lnTo>
                    <a:pt x="681" y="1843"/>
                  </a:lnTo>
                  <a:lnTo>
                    <a:pt x="684" y="1848"/>
                  </a:lnTo>
                  <a:lnTo>
                    <a:pt x="688" y="1860"/>
                  </a:lnTo>
                  <a:lnTo>
                    <a:pt x="691" y="1870"/>
                  </a:lnTo>
                  <a:lnTo>
                    <a:pt x="694" y="1876"/>
                  </a:lnTo>
                  <a:lnTo>
                    <a:pt x="696" y="1883"/>
                  </a:lnTo>
                  <a:lnTo>
                    <a:pt x="697" y="1888"/>
                  </a:lnTo>
                  <a:lnTo>
                    <a:pt x="699" y="1890"/>
                  </a:lnTo>
                  <a:lnTo>
                    <a:pt x="699" y="1891"/>
                  </a:lnTo>
                  <a:lnTo>
                    <a:pt x="701" y="1901"/>
                  </a:lnTo>
                  <a:lnTo>
                    <a:pt x="704" y="1909"/>
                  </a:lnTo>
                  <a:lnTo>
                    <a:pt x="704" y="1910"/>
                  </a:lnTo>
                  <a:lnTo>
                    <a:pt x="705" y="1914"/>
                  </a:lnTo>
                  <a:lnTo>
                    <a:pt x="706" y="1915"/>
                  </a:lnTo>
                  <a:lnTo>
                    <a:pt x="707" y="1918"/>
                  </a:lnTo>
                  <a:lnTo>
                    <a:pt x="711" y="1924"/>
                  </a:lnTo>
                  <a:lnTo>
                    <a:pt x="715" y="1929"/>
                  </a:lnTo>
                  <a:lnTo>
                    <a:pt x="718" y="1934"/>
                  </a:lnTo>
                  <a:lnTo>
                    <a:pt x="720" y="1938"/>
                  </a:lnTo>
                  <a:lnTo>
                    <a:pt x="722" y="1939"/>
                  </a:lnTo>
                  <a:lnTo>
                    <a:pt x="725" y="1941"/>
                  </a:lnTo>
                  <a:lnTo>
                    <a:pt x="728" y="1945"/>
                  </a:lnTo>
                  <a:lnTo>
                    <a:pt x="729" y="1947"/>
                  </a:lnTo>
                  <a:lnTo>
                    <a:pt x="733" y="1950"/>
                  </a:lnTo>
                  <a:lnTo>
                    <a:pt x="736" y="1951"/>
                  </a:lnTo>
                  <a:lnTo>
                    <a:pt x="738" y="1954"/>
                  </a:lnTo>
                  <a:lnTo>
                    <a:pt x="741" y="1955"/>
                  </a:lnTo>
                  <a:lnTo>
                    <a:pt x="747" y="1957"/>
                  </a:lnTo>
                  <a:lnTo>
                    <a:pt x="749" y="1958"/>
                  </a:lnTo>
                  <a:lnTo>
                    <a:pt x="753" y="1960"/>
                  </a:lnTo>
                  <a:lnTo>
                    <a:pt x="759" y="1963"/>
                  </a:lnTo>
                  <a:lnTo>
                    <a:pt x="764" y="1965"/>
                  </a:lnTo>
                  <a:lnTo>
                    <a:pt x="766" y="1966"/>
                  </a:lnTo>
                  <a:lnTo>
                    <a:pt x="774" y="1971"/>
                  </a:lnTo>
                  <a:lnTo>
                    <a:pt x="776" y="1972"/>
                  </a:lnTo>
                  <a:lnTo>
                    <a:pt x="779" y="1974"/>
                  </a:lnTo>
                  <a:lnTo>
                    <a:pt x="781" y="1977"/>
                  </a:lnTo>
                  <a:lnTo>
                    <a:pt x="785" y="1979"/>
                  </a:lnTo>
                  <a:lnTo>
                    <a:pt x="787" y="1981"/>
                  </a:lnTo>
                  <a:lnTo>
                    <a:pt x="788" y="1983"/>
                  </a:lnTo>
                  <a:lnTo>
                    <a:pt x="791" y="1984"/>
                  </a:lnTo>
                  <a:lnTo>
                    <a:pt x="793" y="1985"/>
                  </a:lnTo>
                  <a:lnTo>
                    <a:pt x="795" y="1985"/>
                  </a:lnTo>
                  <a:lnTo>
                    <a:pt x="796" y="1987"/>
                  </a:lnTo>
                  <a:lnTo>
                    <a:pt x="800" y="1987"/>
                  </a:lnTo>
                  <a:lnTo>
                    <a:pt x="801" y="1987"/>
                  </a:lnTo>
                  <a:lnTo>
                    <a:pt x="803" y="1987"/>
                  </a:lnTo>
                  <a:lnTo>
                    <a:pt x="811" y="1987"/>
                  </a:lnTo>
                  <a:lnTo>
                    <a:pt x="816" y="1988"/>
                  </a:lnTo>
                  <a:lnTo>
                    <a:pt x="819" y="1988"/>
                  </a:lnTo>
                  <a:lnTo>
                    <a:pt x="825" y="1989"/>
                  </a:lnTo>
                  <a:lnTo>
                    <a:pt x="829" y="1989"/>
                  </a:lnTo>
                  <a:lnTo>
                    <a:pt x="832" y="1989"/>
                  </a:lnTo>
                  <a:lnTo>
                    <a:pt x="833" y="1989"/>
                  </a:lnTo>
                  <a:lnTo>
                    <a:pt x="836" y="1990"/>
                  </a:lnTo>
                  <a:lnTo>
                    <a:pt x="839" y="1990"/>
                  </a:lnTo>
                  <a:lnTo>
                    <a:pt x="843" y="1992"/>
                  </a:lnTo>
                  <a:lnTo>
                    <a:pt x="846" y="1993"/>
                  </a:lnTo>
                  <a:lnTo>
                    <a:pt x="848" y="1994"/>
                  </a:lnTo>
                  <a:lnTo>
                    <a:pt x="851" y="1997"/>
                  </a:lnTo>
                  <a:lnTo>
                    <a:pt x="852" y="1997"/>
                  </a:lnTo>
                  <a:lnTo>
                    <a:pt x="855" y="1999"/>
                  </a:lnTo>
                  <a:lnTo>
                    <a:pt x="859" y="2000"/>
                  </a:lnTo>
                  <a:lnTo>
                    <a:pt x="860" y="2001"/>
                  </a:lnTo>
                  <a:lnTo>
                    <a:pt x="862" y="2003"/>
                  </a:lnTo>
                  <a:lnTo>
                    <a:pt x="865" y="2005"/>
                  </a:lnTo>
                  <a:lnTo>
                    <a:pt x="867" y="2008"/>
                  </a:lnTo>
                  <a:lnTo>
                    <a:pt x="870" y="2010"/>
                  </a:lnTo>
                  <a:lnTo>
                    <a:pt x="872" y="2013"/>
                  </a:lnTo>
                  <a:lnTo>
                    <a:pt x="875" y="2015"/>
                  </a:lnTo>
                  <a:lnTo>
                    <a:pt x="877" y="2017"/>
                  </a:lnTo>
                  <a:lnTo>
                    <a:pt x="877" y="2021"/>
                  </a:lnTo>
                  <a:lnTo>
                    <a:pt x="878" y="2024"/>
                  </a:lnTo>
                  <a:lnTo>
                    <a:pt x="878" y="2025"/>
                  </a:lnTo>
                  <a:lnTo>
                    <a:pt x="878" y="2026"/>
                  </a:lnTo>
                  <a:lnTo>
                    <a:pt x="878" y="2029"/>
                  </a:lnTo>
                  <a:lnTo>
                    <a:pt x="878" y="2032"/>
                  </a:lnTo>
                  <a:lnTo>
                    <a:pt x="878" y="2035"/>
                  </a:lnTo>
                  <a:lnTo>
                    <a:pt x="877" y="2036"/>
                  </a:lnTo>
                  <a:lnTo>
                    <a:pt x="877" y="2038"/>
                  </a:lnTo>
                  <a:lnTo>
                    <a:pt x="877" y="2041"/>
                  </a:lnTo>
                  <a:lnTo>
                    <a:pt x="876" y="2042"/>
                  </a:lnTo>
                  <a:lnTo>
                    <a:pt x="875" y="2045"/>
                  </a:lnTo>
                  <a:lnTo>
                    <a:pt x="872" y="2046"/>
                  </a:lnTo>
                  <a:lnTo>
                    <a:pt x="870" y="2047"/>
                  </a:lnTo>
                  <a:lnTo>
                    <a:pt x="864" y="2051"/>
                  </a:lnTo>
                  <a:lnTo>
                    <a:pt x="862" y="2052"/>
                  </a:lnTo>
                  <a:lnTo>
                    <a:pt x="860" y="2056"/>
                  </a:lnTo>
                  <a:lnTo>
                    <a:pt x="857" y="2057"/>
                  </a:lnTo>
                  <a:lnTo>
                    <a:pt x="854" y="2061"/>
                  </a:lnTo>
                  <a:lnTo>
                    <a:pt x="852" y="2063"/>
                  </a:lnTo>
                  <a:lnTo>
                    <a:pt x="851" y="2064"/>
                  </a:lnTo>
                  <a:lnTo>
                    <a:pt x="849" y="2067"/>
                  </a:lnTo>
                  <a:lnTo>
                    <a:pt x="848" y="2070"/>
                  </a:lnTo>
                  <a:lnTo>
                    <a:pt x="844" y="2073"/>
                  </a:lnTo>
                  <a:lnTo>
                    <a:pt x="843" y="2075"/>
                  </a:lnTo>
                  <a:lnTo>
                    <a:pt x="841" y="2075"/>
                  </a:lnTo>
                  <a:lnTo>
                    <a:pt x="840" y="2078"/>
                  </a:lnTo>
                  <a:lnTo>
                    <a:pt x="840" y="2080"/>
                  </a:lnTo>
                  <a:lnTo>
                    <a:pt x="839" y="2085"/>
                  </a:lnTo>
                  <a:lnTo>
                    <a:pt x="839" y="2089"/>
                  </a:lnTo>
                  <a:lnTo>
                    <a:pt x="840" y="2095"/>
                  </a:lnTo>
                  <a:lnTo>
                    <a:pt x="840" y="2099"/>
                  </a:lnTo>
                  <a:lnTo>
                    <a:pt x="840" y="2101"/>
                  </a:lnTo>
                  <a:lnTo>
                    <a:pt x="840" y="2104"/>
                  </a:lnTo>
                  <a:lnTo>
                    <a:pt x="841" y="2105"/>
                  </a:lnTo>
                  <a:lnTo>
                    <a:pt x="844" y="2110"/>
                  </a:lnTo>
                  <a:lnTo>
                    <a:pt x="845" y="2112"/>
                  </a:lnTo>
                  <a:lnTo>
                    <a:pt x="846" y="2115"/>
                  </a:lnTo>
                  <a:lnTo>
                    <a:pt x="846" y="2116"/>
                  </a:lnTo>
                  <a:lnTo>
                    <a:pt x="848" y="2120"/>
                  </a:lnTo>
                  <a:lnTo>
                    <a:pt x="849" y="2121"/>
                  </a:lnTo>
                  <a:lnTo>
                    <a:pt x="849" y="2122"/>
                  </a:lnTo>
                  <a:lnTo>
                    <a:pt x="850" y="2123"/>
                  </a:lnTo>
                  <a:lnTo>
                    <a:pt x="852" y="2126"/>
                  </a:lnTo>
                  <a:lnTo>
                    <a:pt x="852" y="2127"/>
                  </a:lnTo>
                  <a:lnTo>
                    <a:pt x="855" y="2128"/>
                  </a:lnTo>
                  <a:lnTo>
                    <a:pt x="857" y="2131"/>
                  </a:lnTo>
                  <a:lnTo>
                    <a:pt x="860" y="2133"/>
                  </a:lnTo>
                  <a:lnTo>
                    <a:pt x="865" y="2134"/>
                  </a:lnTo>
                  <a:lnTo>
                    <a:pt x="867" y="2136"/>
                  </a:lnTo>
                  <a:lnTo>
                    <a:pt x="871" y="2137"/>
                  </a:lnTo>
                  <a:lnTo>
                    <a:pt x="873" y="2138"/>
                  </a:lnTo>
                  <a:lnTo>
                    <a:pt x="875" y="2139"/>
                  </a:lnTo>
                  <a:lnTo>
                    <a:pt x="877" y="2140"/>
                  </a:lnTo>
                  <a:lnTo>
                    <a:pt x="877" y="2140"/>
                  </a:lnTo>
                  <a:lnTo>
                    <a:pt x="880" y="2140"/>
                  </a:lnTo>
                  <a:lnTo>
                    <a:pt x="882" y="2142"/>
                  </a:lnTo>
                  <a:lnTo>
                    <a:pt x="888" y="2142"/>
                  </a:lnTo>
                  <a:lnTo>
                    <a:pt x="896" y="2142"/>
                  </a:lnTo>
                  <a:lnTo>
                    <a:pt x="903" y="2140"/>
                  </a:lnTo>
                  <a:lnTo>
                    <a:pt x="905" y="2140"/>
                  </a:lnTo>
                  <a:lnTo>
                    <a:pt x="909" y="2140"/>
                  </a:lnTo>
                  <a:lnTo>
                    <a:pt x="915" y="2140"/>
                  </a:lnTo>
                  <a:lnTo>
                    <a:pt x="918" y="2139"/>
                  </a:lnTo>
                  <a:lnTo>
                    <a:pt x="920" y="2139"/>
                  </a:lnTo>
                  <a:lnTo>
                    <a:pt x="925" y="2138"/>
                  </a:lnTo>
                  <a:lnTo>
                    <a:pt x="932" y="2136"/>
                  </a:lnTo>
                  <a:lnTo>
                    <a:pt x="942" y="2134"/>
                  </a:lnTo>
                  <a:lnTo>
                    <a:pt x="946" y="2133"/>
                  </a:lnTo>
                  <a:lnTo>
                    <a:pt x="952" y="2132"/>
                  </a:lnTo>
                  <a:lnTo>
                    <a:pt x="957" y="2131"/>
                  </a:lnTo>
                  <a:lnTo>
                    <a:pt x="961" y="2129"/>
                  </a:lnTo>
                  <a:lnTo>
                    <a:pt x="966" y="2127"/>
                  </a:lnTo>
                  <a:lnTo>
                    <a:pt x="968" y="2124"/>
                  </a:lnTo>
                  <a:lnTo>
                    <a:pt x="974" y="2121"/>
                  </a:lnTo>
                  <a:lnTo>
                    <a:pt x="978" y="2116"/>
                  </a:lnTo>
                  <a:lnTo>
                    <a:pt x="983" y="2110"/>
                  </a:lnTo>
                  <a:lnTo>
                    <a:pt x="984" y="2109"/>
                  </a:lnTo>
                  <a:lnTo>
                    <a:pt x="993" y="2102"/>
                  </a:lnTo>
                  <a:lnTo>
                    <a:pt x="994" y="2101"/>
                  </a:lnTo>
                  <a:lnTo>
                    <a:pt x="995" y="2100"/>
                  </a:lnTo>
                  <a:lnTo>
                    <a:pt x="998" y="2097"/>
                  </a:lnTo>
                  <a:lnTo>
                    <a:pt x="1000" y="2096"/>
                  </a:lnTo>
                  <a:lnTo>
                    <a:pt x="1004" y="2094"/>
                  </a:lnTo>
                  <a:lnTo>
                    <a:pt x="1009" y="2091"/>
                  </a:lnTo>
                  <a:lnTo>
                    <a:pt x="1010" y="2090"/>
                  </a:lnTo>
                  <a:lnTo>
                    <a:pt x="1015" y="2088"/>
                  </a:lnTo>
                  <a:lnTo>
                    <a:pt x="1019" y="2086"/>
                  </a:lnTo>
                  <a:lnTo>
                    <a:pt x="1021" y="2086"/>
                  </a:lnTo>
                  <a:lnTo>
                    <a:pt x="1025" y="2086"/>
                  </a:lnTo>
                  <a:lnTo>
                    <a:pt x="1027" y="2088"/>
                  </a:lnTo>
                  <a:lnTo>
                    <a:pt x="1031" y="2088"/>
                  </a:lnTo>
                  <a:lnTo>
                    <a:pt x="1036" y="2089"/>
                  </a:lnTo>
                  <a:lnTo>
                    <a:pt x="1042" y="2091"/>
                  </a:lnTo>
                  <a:lnTo>
                    <a:pt x="1044" y="2093"/>
                  </a:lnTo>
                  <a:lnTo>
                    <a:pt x="1046" y="2094"/>
                  </a:lnTo>
                  <a:lnTo>
                    <a:pt x="1049" y="2097"/>
                  </a:lnTo>
                  <a:lnTo>
                    <a:pt x="1052" y="2100"/>
                  </a:lnTo>
                  <a:lnTo>
                    <a:pt x="1053" y="2101"/>
                  </a:lnTo>
                  <a:lnTo>
                    <a:pt x="1054" y="2102"/>
                  </a:lnTo>
                  <a:lnTo>
                    <a:pt x="1055" y="2105"/>
                  </a:lnTo>
                  <a:lnTo>
                    <a:pt x="1057" y="2105"/>
                  </a:lnTo>
                  <a:lnTo>
                    <a:pt x="1058" y="2105"/>
                  </a:lnTo>
                  <a:lnTo>
                    <a:pt x="1059" y="2106"/>
                  </a:lnTo>
                  <a:lnTo>
                    <a:pt x="1060" y="2106"/>
                  </a:lnTo>
                  <a:lnTo>
                    <a:pt x="1062" y="2106"/>
                  </a:lnTo>
                  <a:lnTo>
                    <a:pt x="1064" y="2106"/>
                  </a:lnTo>
                  <a:lnTo>
                    <a:pt x="1066" y="2106"/>
                  </a:lnTo>
                  <a:lnTo>
                    <a:pt x="1068" y="2106"/>
                  </a:lnTo>
                  <a:lnTo>
                    <a:pt x="1070" y="2105"/>
                  </a:lnTo>
                  <a:lnTo>
                    <a:pt x="1073" y="2102"/>
                  </a:lnTo>
                  <a:lnTo>
                    <a:pt x="1073" y="2101"/>
                  </a:lnTo>
                  <a:lnTo>
                    <a:pt x="1078" y="2095"/>
                  </a:lnTo>
                  <a:lnTo>
                    <a:pt x="1078" y="2094"/>
                  </a:lnTo>
                  <a:lnTo>
                    <a:pt x="1082" y="2088"/>
                  </a:lnTo>
                  <a:lnTo>
                    <a:pt x="1085" y="2083"/>
                  </a:lnTo>
                  <a:lnTo>
                    <a:pt x="1085" y="2081"/>
                  </a:lnTo>
                  <a:lnTo>
                    <a:pt x="1086" y="2080"/>
                  </a:lnTo>
                  <a:lnTo>
                    <a:pt x="1090" y="2078"/>
                  </a:lnTo>
                  <a:lnTo>
                    <a:pt x="1092" y="2077"/>
                  </a:lnTo>
                  <a:lnTo>
                    <a:pt x="1097" y="2075"/>
                  </a:lnTo>
                  <a:lnTo>
                    <a:pt x="1098" y="2075"/>
                  </a:lnTo>
                  <a:lnTo>
                    <a:pt x="1101" y="2075"/>
                  </a:lnTo>
                  <a:lnTo>
                    <a:pt x="1103" y="2075"/>
                  </a:lnTo>
                  <a:lnTo>
                    <a:pt x="1106" y="2075"/>
                  </a:lnTo>
                  <a:lnTo>
                    <a:pt x="1108" y="2075"/>
                  </a:lnTo>
                  <a:lnTo>
                    <a:pt x="1110" y="2075"/>
                  </a:lnTo>
                  <a:lnTo>
                    <a:pt x="1112" y="2075"/>
                  </a:lnTo>
                  <a:lnTo>
                    <a:pt x="1113" y="2077"/>
                  </a:lnTo>
                  <a:lnTo>
                    <a:pt x="1114" y="2077"/>
                  </a:lnTo>
                  <a:lnTo>
                    <a:pt x="1117" y="2078"/>
                  </a:lnTo>
                  <a:lnTo>
                    <a:pt x="1119" y="2079"/>
                  </a:lnTo>
                  <a:lnTo>
                    <a:pt x="1121" y="2079"/>
                  </a:lnTo>
                  <a:lnTo>
                    <a:pt x="1122" y="2080"/>
                  </a:lnTo>
                  <a:lnTo>
                    <a:pt x="1126" y="2081"/>
                  </a:lnTo>
                  <a:lnTo>
                    <a:pt x="1130" y="2083"/>
                  </a:lnTo>
                  <a:lnTo>
                    <a:pt x="1135" y="2084"/>
                  </a:lnTo>
                  <a:lnTo>
                    <a:pt x="1142" y="2084"/>
                  </a:lnTo>
                  <a:lnTo>
                    <a:pt x="1144" y="2084"/>
                  </a:lnTo>
                  <a:lnTo>
                    <a:pt x="1150" y="2083"/>
                  </a:lnTo>
                  <a:lnTo>
                    <a:pt x="1156" y="2080"/>
                  </a:lnTo>
                  <a:lnTo>
                    <a:pt x="1160" y="2079"/>
                  </a:lnTo>
                  <a:lnTo>
                    <a:pt x="1164" y="2078"/>
                  </a:lnTo>
                  <a:lnTo>
                    <a:pt x="1165" y="2078"/>
                  </a:lnTo>
                  <a:lnTo>
                    <a:pt x="1171" y="2079"/>
                  </a:lnTo>
                  <a:lnTo>
                    <a:pt x="1175" y="2079"/>
                  </a:lnTo>
                  <a:lnTo>
                    <a:pt x="1183" y="2079"/>
                  </a:lnTo>
                  <a:lnTo>
                    <a:pt x="1188" y="2079"/>
                  </a:lnTo>
                  <a:lnTo>
                    <a:pt x="1198" y="2079"/>
                  </a:lnTo>
                  <a:lnTo>
                    <a:pt x="1203" y="2079"/>
                  </a:lnTo>
                  <a:lnTo>
                    <a:pt x="1206" y="2079"/>
                  </a:lnTo>
                  <a:lnTo>
                    <a:pt x="1210" y="2081"/>
                  </a:lnTo>
                  <a:lnTo>
                    <a:pt x="1212" y="2081"/>
                  </a:lnTo>
                  <a:lnTo>
                    <a:pt x="1215" y="2084"/>
                  </a:lnTo>
                  <a:lnTo>
                    <a:pt x="1219" y="2086"/>
                  </a:lnTo>
                  <a:lnTo>
                    <a:pt x="1226" y="2091"/>
                  </a:lnTo>
                  <a:lnTo>
                    <a:pt x="1237" y="2099"/>
                  </a:lnTo>
                  <a:lnTo>
                    <a:pt x="1242" y="2101"/>
                  </a:lnTo>
                  <a:lnTo>
                    <a:pt x="1262" y="2111"/>
                  </a:lnTo>
                  <a:lnTo>
                    <a:pt x="1266" y="2113"/>
                  </a:lnTo>
                  <a:lnTo>
                    <a:pt x="1267" y="2113"/>
                  </a:lnTo>
                  <a:lnTo>
                    <a:pt x="1271" y="2116"/>
                  </a:lnTo>
                  <a:lnTo>
                    <a:pt x="1276" y="2118"/>
                  </a:lnTo>
                  <a:lnTo>
                    <a:pt x="1283" y="2123"/>
                  </a:lnTo>
                  <a:lnTo>
                    <a:pt x="1288" y="2127"/>
                  </a:lnTo>
                  <a:lnTo>
                    <a:pt x="1294" y="2132"/>
                  </a:lnTo>
                  <a:lnTo>
                    <a:pt x="1309" y="2142"/>
                  </a:lnTo>
                  <a:lnTo>
                    <a:pt x="1320" y="2149"/>
                  </a:lnTo>
                  <a:lnTo>
                    <a:pt x="1326" y="2155"/>
                  </a:lnTo>
                  <a:lnTo>
                    <a:pt x="1327" y="2156"/>
                  </a:lnTo>
                  <a:lnTo>
                    <a:pt x="1343" y="2136"/>
                  </a:lnTo>
                  <a:lnTo>
                    <a:pt x="1356" y="2127"/>
                  </a:lnTo>
                  <a:lnTo>
                    <a:pt x="1359" y="2124"/>
                  </a:lnTo>
                  <a:lnTo>
                    <a:pt x="1361" y="2124"/>
                  </a:lnTo>
                  <a:lnTo>
                    <a:pt x="1361" y="2123"/>
                  </a:lnTo>
                  <a:lnTo>
                    <a:pt x="1362" y="2122"/>
                  </a:lnTo>
                  <a:lnTo>
                    <a:pt x="1362" y="2123"/>
                  </a:lnTo>
                  <a:lnTo>
                    <a:pt x="1363" y="2123"/>
                  </a:lnTo>
                  <a:lnTo>
                    <a:pt x="1370" y="2137"/>
                  </a:lnTo>
                  <a:lnTo>
                    <a:pt x="1378" y="2149"/>
                  </a:lnTo>
                  <a:lnTo>
                    <a:pt x="1381" y="2150"/>
                  </a:lnTo>
                  <a:lnTo>
                    <a:pt x="1386" y="2148"/>
                  </a:lnTo>
                  <a:lnTo>
                    <a:pt x="1389" y="2147"/>
                  </a:lnTo>
                  <a:lnTo>
                    <a:pt x="1390" y="2145"/>
                  </a:lnTo>
                  <a:lnTo>
                    <a:pt x="1397" y="2156"/>
                  </a:lnTo>
                  <a:lnTo>
                    <a:pt x="1397" y="2158"/>
                  </a:lnTo>
                  <a:lnTo>
                    <a:pt x="1407" y="2161"/>
                  </a:lnTo>
                  <a:lnTo>
                    <a:pt x="1410" y="2161"/>
                  </a:lnTo>
                  <a:lnTo>
                    <a:pt x="1411" y="2163"/>
                  </a:lnTo>
                  <a:lnTo>
                    <a:pt x="1417" y="2164"/>
                  </a:lnTo>
                  <a:lnTo>
                    <a:pt x="1422" y="2165"/>
                  </a:lnTo>
                  <a:lnTo>
                    <a:pt x="1440" y="2172"/>
                  </a:lnTo>
                  <a:lnTo>
                    <a:pt x="1440" y="2172"/>
                  </a:lnTo>
                  <a:lnTo>
                    <a:pt x="1442" y="2174"/>
                  </a:lnTo>
                  <a:lnTo>
                    <a:pt x="1452" y="2168"/>
                  </a:lnTo>
                  <a:lnTo>
                    <a:pt x="1455" y="2165"/>
                  </a:lnTo>
                  <a:lnTo>
                    <a:pt x="1458" y="2164"/>
                  </a:lnTo>
                  <a:lnTo>
                    <a:pt x="1474" y="2155"/>
                  </a:lnTo>
                  <a:lnTo>
                    <a:pt x="1476" y="2154"/>
                  </a:lnTo>
                  <a:lnTo>
                    <a:pt x="1476" y="2153"/>
                  </a:lnTo>
                  <a:lnTo>
                    <a:pt x="1479" y="2152"/>
                  </a:lnTo>
                  <a:lnTo>
                    <a:pt x="1480" y="2153"/>
                  </a:lnTo>
                  <a:lnTo>
                    <a:pt x="1482" y="2152"/>
                  </a:lnTo>
                  <a:lnTo>
                    <a:pt x="1488" y="2148"/>
                  </a:lnTo>
                  <a:lnTo>
                    <a:pt x="1495" y="2144"/>
                  </a:lnTo>
                  <a:lnTo>
                    <a:pt x="1493" y="2143"/>
                  </a:lnTo>
                  <a:lnTo>
                    <a:pt x="1497" y="2140"/>
                  </a:lnTo>
                  <a:lnTo>
                    <a:pt x="1497" y="2142"/>
                  </a:lnTo>
                  <a:lnTo>
                    <a:pt x="1513" y="2133"/>
                  </a:lnTo>
                  <a:lnTo>
                    <a:pt x="1514" y="2133"/>
                  </a:lnTo>
                  <a:lnTo>
                    <a:pt x="1516" y="2132"/>
                  </a:lnTo>
                  <a:lnTo>
                    <a:pt x="1517" y="2132"/>
                  </a:lnTo>
                  <a:lnTo>
                    <a:pt x="1518" y="2132"/>
                  </a:lnTo>
                  <a:lnTo>
                    <a:pt x="1519" y="2132"/>
                  </a:lnTo>
                  <a:lnTo>
                    <a:pt x="1520" y="2132"/>
                  </a:lnTo>
                  <a:lnTo>
                    <a:pt x="1522" y="2131"/>
                  </a:lnTo>
                  <a:lnTo>
                    <a:pt x="1523" y="2129"/>
                  </a:lnTo>
                  <a:lnTo>
                    <a:pt x="1524" y="2129"/>
                  </a:lnTo>
                  <a:lnTo>
                    <a:pt x="1525" y="2128"/>
                  </a:lnTo>
                  <a:lnTo>
                    <a:pt x="1527" y="2128"/>
                  </a:lnTo>
                  <a:lnTo>
                    <a:pt x="1528" y="2127"/>
                  </a:lnTo>
                  <a:lnTo>
                    <a:pt x="1529" y="2127"/>
                  </a:lnTo>
                  <a:lnTo>
                    <a:pt x="1529" y="2126"/>
                  </a:lnTo>
                  <a:lnTo>
                    <a:pt x="1529" y="2126"/>
                  </a:lnTo>
                  <a:lnTo>
                    <a:pt x="1530" y="2124"/>
                  </a:lnTo>
                  <a:lnTo>
                    <a:pt x="1530" y="2123"/>
                  </a:lnTo>
                  <a:lnTo>
                    <a:pt x="1530" y="2122"/>
                  </a:lnTo>
                  <a:lnTo>
                    <a:pt x="1530" y="2121"/>
                  </a:lnTo>
                  <a:lnTo>
                    <a:pt x="1530" y="2120"/>
                  </a:lnTo>
                  <a:lnTo>
                    <a:pt x="1529" y="2118"/>
                  </a:lnTo>
                  <a:lnTo>
                    <a:pt x="1529" y="2117"/>
                  </a:lnTo>
                  <a:lnTo>
                    <a:pt x="1529" y="2116"/>
                  </a:lnTo>
                  <a:lnTo>
                    <a:pt x="1529" y="2115"/>
                  </a:lnTo>
                  <a:lnTo>
                    <a:pt x="1529" y="2113"/>
                  </a:lnTo>
                  <a:lnTo>
                    <a:pt x="1528" y="2113"/>
                  </a:lnTo>
                  <a:lnTo>
                    <a:pt x="1528" y="2112"/>
                  </a:lnTo>
                  <a:lnTo>
                    <a:pt x="1528" y="2111"/>
                  </a:lnTo>
                  <a:lnTo>
                    <a:pt x="1527" y="2110"/>
                  </a:lnTo>
                  <a:lnTo>
                    <a:pt x="1525" y="2109"/>
                  </a:lnTo>
                  <a:lnTo>
                    <a:pt x="1524" y="2109"/>
                  </a:lnTo>
                  <a:lnTo>
                    <a:pt x="1523" y="2109"/>
                  </a:lnTo>
                  <a:lnTo>
                    <a:pt x="1518" y="2101"/>
                  </a:lnTo>
                  <a:lnTo>
                    <a:pt x="1509" y="2086"/>
                  </a:lnTo>
                  <a:lnTo>
                    <a:pt x="1507" y="2081"/>
                  </a:lnTo>
                  <a:lnTo>
                    <a:pt x="1503" y="2075"/>
                  </a:lnTo>
                  <a:lnTo>
                    <a:pt x="1500" y="2068"/>
                  </a:lnTo>
                  <a:lnTo>
                    <a:pt x="1496" y="2064"/>
                  </a:lnTo>
                  <a:lnTo>
                    <a:pt x="1491" y="2059"/>
                  </a:lnTo>
                  <a:lnTo>
                    <a:pt x="1485" y="2053"/>
                  </a:lnTo>
                  <a:lnTo>
                    <a:pt x="1482" y="2049"/>
                  </a:lnTo>
                  <a:lnTo>
                    <a:pt x="1481" y="2049"/>
                  </a:lnTo>
                  <a:lnTo>
                    <a:pt x="1481" y="2048"/>
                  </a:lnTo>
                  <a:lnTo>
                    <a:pt x="1481" y="2047"/>
                  </a:lnTo>
                  <a:lnTo>
                    <a:pt x="1480" y="2046"/>
                  </a:lnTo>
                  <a:lnTo>
                    <a:pt x="1479" y="2046"/>
                  </a:lnTo>
                  <a:lnTo>
                    <a:pt x="1476" y="2042"/>
                  </a:lnTo>
                  <a:lnTo>
                    <a:pt x="1474" y="2038"/>
                  </a:lnTo>
                  <a:lnTo>
                    <a:pt x="1474" y="2037"/>
                  </a:lnTo>
                  <a:lnTo>
                    <a:pt x="1474" y="2036"/>
                  </a:lnTo>
                  <a:lnTo>
                    <a:pt x="1470" y="2031"/>
                  </a:lnTo>
                  <a:lnTo>
                    <a:pt x="1470" y="2030"/>
                  </a:lnTo>
                  <a:lnTo>
                    <a:pt x="1470" y="2030"/>
                  </a:lnTo>
                  <a:lnTo>
                    <a:pt x="1470" y="2029"/>
                  </a:lnTo>
                  <a:lnTo>
                    <a:pt x="1466" y="2022"/>
                  </a:lnTo>
                  <a:lnTo>
                    <a:pt x="1463" y="2017"/>
                  </a:lnTo>
                  <a:lnTo>
                    <a:pt x="1461" y="2016"/>
                  </a:lnTo>
                  <a:lnTo>
                    <a:pt x="1461" y="2015"/>
                  </a:lnTo>
                  <a:lnTo>
                    <a:pt x="1461" y="2014"/>
                  </a:lnTo>
                  <a:lnTo>
                    <a:pt x="1460" y="2014"/>
                  </a:lnTo>
                  <a:lnTo>
                    <a:pt x="1460" y="2013"/>
                  </a:lnTo>
                  <a:lnTo>
                    <a:pt x="1463" y="2011"/>
                  </a:lnTo>
                  <a:lnTo>
                    <a:pt x="1459" y="2013"/>
                  </a:lnTo>
                  <a:lnTo>
                    <a:pt x="1458" y="2009"/>
                  </a:lnTo>
                  <a:lnTo>
                    <a:pt x="1455" y="2005"/>
                  </a:lnTo>
                  <a:lnTo>
                    <a:pt x="1453" y="2000"/>
                  </a:lnTo>
                  <a:lnTo>
                    <a:pt x="1450" y="1998"/>
                  </a:lnTo>
                  <a:lnTo>
                    <a:pt x="1450" y="1997"/>
                  </a:lnTo>
                  <a:lnTo>
                    <a:pt x="1450" y="1995"/>
                  </a:lnTo>
                  <a:lnTo>
                    <a:pt x="1450" y="1994"/>
                  </a:lnTo>
                  <a:lnTo>
                    <a:pt x="1452" y="1993"/>
                  </a:lnTo>
                  <a:lnTo>
                    <a:pt x="1449" y="1993"/>
                  </a:lnTo>
                  <a:lnTo>
                    <a:pt x="1448" y="1993"/>
                  </a:lnTo>
                  <a:lnTo>
                    <a:pt x="1445" y="1988"/>
                  </a:lnTo>
                  <a:lnTo>
                    <a:pt x="1443" y="1985"/>
                  </a:lnTo>
                  <a:lnTo>
                    <a:pt x="1443" y="1984"/>
                  </a:lnTo>
                  <a:lnTo>
                    <a:pt x="1443" y="1983"/>
                  </a:lnTo>
                  <a:lnTo>
                    <a:pt x="1442" y="1983"/>
                  </a:lnTo>
                  <a:lnTo>
                    <a:pt x="1442" y="1981"/>
                  </a:lnTo>
                  <a:lnTo>
                    <a:pt x="1440" y="1979"/>
                  </a:lnTo>
                  <a:lnTo>
                    <a:pt x="1440" y="1978"/>
                  </a:lnTo>
                  <a:lnTo>
                    <a:pt x="1440" y="1977"/>
                  </a:lnTo>
                  <a:lnTo>
                    <a:pt x="1439" y="1977"/>
                  </a:lnTo>
                  <a:lnTo>
                    <a:pt x="1439" y="1976"/>
                  </a:lnTo>
                  <a:lnTo>
                    <a:pt x="1438" y="1974"/>
                  </a:lnTo>
                  <a:lnTo>
                    <a:pt x="1437" y="1973"/>
                  </a:lnTo>
                  <a:lnTo>
                    <a:pt x="1433" y="1966"/>
                  </a:lnTo>
                  <a:lnTo>
                    <a:pt x="1433" y="1965"/>
                  </a:lnTo>
                  <a:lnTo>
                    <a:pt x="1432" y="1963"/>
                  </a:lnTo>
                  <a:lnTo>
                    <a:pt x="1432" y="1962"/>
                  </a:lnTo>
                  <a:lnTo>
                    <a:pt x="1431" y="1961"/>
                  </a:lnTo>
                  <a:lnTo>
                    <a:pt x="1431" y="1960"/>
                  </a:lnTo>
                  <a:lnTo>
                    <a:pt x="1431" y="1958"/>
                  </a:lnTo>
                  <a:lnTo>
                    <a:pt x="1432" y="1957"/>
                  </a:lnTo>
                  <a:lnTo>
                    <a:pt x="1431" y="1957"/>
                  </a:lnTo>
                  <a:lnTo>
                    <a:pt x="1429" y="1957"/>
                  </a:lnTo>
                  <a:lnTo>
                    <a:pt x="1428" y="1957"/>
                  </a:lnTo>
                  <a:lnTo>
                    <a:pt x="1426" y="1955"/>
                  </a:lnTo>
                  <a:lnTo>
                    <a:pt x="1426" y="1954"/>
                  </a:lnTo>
                  <a:lnTo>
                    <a:pt x="1424" y="1952"/>
                  </a:lnTo>
                  <a:lnTo>
                    <a:pt x="1424" y="1951"/>
                  </a:lnTo>
                  <a:lnTo>
                    <a:pt x="1424" y="1950"/>
                  </a:lnTo>
                  <a:lnTo>
                    <a:pt x="1423" y="1950"/>
                  </a:lnTo>
                  <a:lnTo>
                    <a:pt x="1423" y="1949"/>
                  </a:lnTo>
                  <a:lnTo>
                    <a:pt x="1423" y="1947"/>
                  </a:lnTo>
                  <a:lnTo>
                    <a:pt x="1422" y="1946"/>
                  </a:lnTo>
                  <a:lnTo>
                    <a:pt x="1422" y="1945"/>
                  </a:lnTo>
                  <a:lnTo>
                    <a:pt x="1422" y="1944"/>
                  </a:lnTo>
                  <a:lnTo>
                    <a:pt x="1421" y="1944"/>
                  </a:lnTo>
                  <a:lnTo>
                    <a:pt x="1421" y="1942"/>
                  </a:lnTo>
                  <a:lnTo>
                    <a:pt x="1421" y="1941"/>
                  </a:lnTo>
                  <a:lnTo>
                    <a:pt x="1421" y="1940"/>
                  </a:lnTo>
                  <a:lnTo>
                    <a:pt x="1421" y="1939"/>
                  </a:lnTo>
                  <a:lnTo>
                    <a:pt x="1420" y="1940"/>
                  </a:lnTo>
                  <a:lnTo>
                    <a:pt x="1418" y="1940"/>
                  </a:lnTo>
                  <a:lnTo>
                    <a:pt x="1417" y="1940"/>
                  </a:lnTo>
                  <a:lnTo>
                    <a:pt x="1417" y="1939"/>
                  </a:lnTo>
                  <a:lnTo>
                    <a:pt x="1416" y="1938"/>
                  </a:lnTo>
                  <a:lnTo>
                    <a:pt x="1411" y="1929"/>
                  </a:lnTo>
                  <a:lnTo>
                    <a:pt x="1411" y="1928"/>
                  </a:lnTo>
                  <a:lnTo>
                    <a:pt x="1411" y="1928"/>
                  </a:lnTo>
                  <a:lnTo>
                    <a:pt x="1411" y="1926"/>
                  </a:lnTo>
                  <a:lnTo>
                    <a:pt x="1410" y="1925"/>
                  </a:lnTo>
                  <a:lnTo>
                    <a:pt x="1410" y="1924"/>
                  </a:lnTo>
                  <a:lnTo>
                    <a:pt x="1410" y="1923"/>
                  </a:lnTo>
                  <a:lnTo>
                    <a:pt x="1411" y="1923"/>
                  </a:lnTo>
                  <a:lnTo>
                    <a:pt x="1411" y="1922"/>
                  </a:lnTo>
                  <a:lnTo>
                    <a:pt x="1408" y="1923"/>
                  </a:lnTo>
                  <a:lnTo>
                    <a:pt x="1407" y="1924"/>
                  </a:lnTo>
                  <a:lnTo>
                    <a:pt x="1401" y="1913"/>
                  </a:lnTo>
                  <a:lnTo>
                    <a:pt x="1401" y="1912"/>
                  </a:lnTo>
                  <a:lnTo>
                    <a:pt x="1400" y="1910"/>
                  </a:lnTo>
                  <a:lnTo>
                    <a:pt x="1400" y="1909"/>
                  </a:lnTo>
                  <a:lnTo>
                    <a:pt x="1400" y="1908"/>
                  </a:lnTo>
                  <a:lnTo>
                    <a:pt x="1399" y="1908"/>
                  </a:lnTo>
                  <a:lnTo>
                    <a:pt x="1399" y="1907"/>
                  </a:lnTo>
                  <a:lnTo>
                    <a:pt x="1399" y="1906"/>
                  </a:lnTo>
                  <a:lnTo>
                    <a:pt x="1399" y="1904"/>
                  </a:lnTo>
                  <a:lnTo>
                    <a:pt x="1399" y="1903"/>
                  </a:lnTo>
                  <a:lnTo>
                    <a:pt x="1397" y="1903"/>
                  </a:lnTo>
                  <a:lnTo>
                    <a:pt x="1397" y="1904"/>
                  </a:lnTo>
                  <a:lnTo>
                    <a:pt x="1396" y="1903"/>
                  </a:lnTo>
                  <a:lnTo>
                    <a:pt x="1392" y="1898"/>
                  </a:lnTo>
                  <a:lnTo>
                    <a:pt x="1389" y="1893"/>
                  </a:lnTo>
                  <a:lnTo>
                    <a:pt x="1389" y="1892"/>
                  </a:lnTo>
                  <a:lnTo>
                    <a:pt x="1389" y="1891"/>
                  </a:lnTo>
                  <a:lnTo>
                    <a:pt x="1389" y="1890"/>
                  </a:lnTo>
                  <a:lnTo>
                    <a:pt x="1389" y="1888"/>
                  </a:lnTo>
                  <a:lnTo>
                    <a:pt x="1389" y="1887"/>
                  </a:lnTo>
                  <a:lnTo>
                    <a:pt x="1390" y="1886"/>
                  </a:lnTo>
                  <a:lnTo>
                    <a:pt x="1388" y="1887"/>
                  </a:lnTo>
                  <a:lnTo>
                    <a:pt x="1386" y="1887"/>
                  </a:lnTo>
                  <a:lnTo>
                    <a:pt x="1385" y="1883"/>
                  </a:lnTo>
                  <a:lnTo>
                    <a:pt x="1384" y="1882"/>
                  </a:lnTo>
                  <a:lnTo>
                    <a:pt x="1384" y="1881"/>
                  </a:lnTo>
                  <a:lnTo>
                    <a:pt x="1383" y="1881"/>
                  </a:lnTo>
                  <a:lnTo>
                    <a:pt x="1381" y="1882"/>
                  </a:lnTo>
                  <a:lnTo>
                    <a:pt x="1378" y="1882"/>
                  </a:lnTo>
                  <a:lnTo>
                    <a:pt x="1374" y="1882"/>
                  </a:lnTo>
                  <a:lnTo>
                    <a:pt x="1370" y="1883"/>
                  </a:lnTo>
                  <a:lnTo>
                    <a:pt x="1368" y="1883"/>
                  </a:lnTo>
                  <a:lnTo>
                    <a:pt x="1362" y="1885"/>
                  </a:lnTo>
                  <a:lnTo>
                    <a:pt x="1361" y="1885"/>
                  </a:lnTo>
                  <a:lnTo>
                    <a:pt x="1357" y="1883"/>
                  </a:lnTo>
                  <a:lnTo>
                    <a:pt x="1356" y="1883"/>
                  </a:lnTo>
                  <a:lnTo>
                    <a:pt x="1354" y="1883"/>
                  </a:lnTo>
                  <a:lnTo>
                    <a:pt x="1353" y="1883"/>
                  </a:lnTo>
                  <a:lnTo>
                    <a:pt x="1352" y="1883"/>
                  </a:lnTo>
                  <a:lnTo>
                    <a:pt x="1352" y="1885"/>
                  </a:lnTo>
                  <a:lnTo>
                    <a:pt x="1351" y="1885"/>
                  </a:lnTo>
                  <a:lnTo>
                    <a:pt x="1349" y="1886"/>
                  </a:lnTo>
                  <a:lnTo>
                    <a:pt x="1348" y="1886"/>
                  </a:lnTo>
                  <a:lnTo>
                    <a:pt x="1347" y="1887"/>
                  </a:lnTo>
                  <a:lnTo>
                    <a:pt x="1343" y="1887"/>
                  </a:lnTo>
                  <a:lnTo>
                    <a:pt x="1341" y="1887"/>
                  </a:lnTo>
                  <a:lnTo>
                    <a:pt x="1337" y="1888"/>
                  </a:lnTo>
                  <a:lnTo>
                    <a:pt x="1336" y="1888"/>
                  </a:lnTo>
                  <a:lnTo>
                    <a:pt x="1327" y="1890"/>
                  </a:lnTo>
                  <a:lnTo>
                    <a:pt x="1320" y="1891"/>
                  </a:lnTo>
                  <a:lnTo>
                    <a:pt x="1319" y="1891"/>
                  </a:lnTo>
                  <a:lnTo>
                    <a:pt x="1310" y="1892"/>
                  </a:lnTo>
                  <a:lnTo>
                    <a:pt x="1303" y="1892"/>
                  </a:lnTo>
                  <a:lnTo>
                    <a:pt x="1300" y="1893"/>
                  </a:lnTo>
                  <a:lnTo>
                    <a:pt x="1297" y="1893"/>
                  </a:lnTo>
                  <a:lnTo>
                    <a:pt x="1294" y="1893"/>
                  </a:lnTo>
                  <a:lnTo>
                    <a:pt x="1293" y="1894"/>
                  </a:lnTo>
                  <a:lnTo>
                    <a:pt x="1293" y="1896"/>
                  </a:lnTo>
                  <a:lnTo>
                    <a:pt x="1292" y="1897"/>
                  </a:lnTo>
                  <a:lnTo>
                    <a:pt x="1292" y="1898"/>
                  </a:lnTo>
                  <a:lnTo>
                    <a:pt x="1292" y="1898"/>
                  </a:lnTo>
                  <a:lnTo>
                    <a:pt x="1289" y="1902"/>
                  </a:lnTo>
                  <a:lnTo>
                    <a:pt x="1288" y="1903"/>
                  </a:lnTo>
                  <a:lnTo>
                    <a:pt x="1287" y="1906"/>
                  </a:lnTo>
                  <a:lnTo>
                    <a:pt x="1285" y="1907"/>
                  </a:lnTo>
                  <a:lnTo>
                    <a:pt x="1284" y="1909"/>
                  </a:lnTo>
                  <a:lnTo>
                    <a:pt x="1283" y="1910"/>
                  </a:lnTo>
                  <a:lnTo>
                    <a:pt x="1282" y="1913"/>
                  </a:lnTo>
                  <a:lnTo>
                    <a:pt x="1281" y="1914"/>
                  </a:lnTo>
                  <a:lnTo>
                    <a:pt x="1279" y="1915"/>
                  </a:lnTo>
                  <a:lnTo>
                    <a:pt x="1278" y="1918"/>
                  </a:lnTo>
                  <a:lnTo>
                    <a:pt x="1277" y="1919"/>
                  </a:lnTo>
                  <a:lnTo>
                    <a:pt x="1276" y="1922"/>
                  </a:lnTo>
                  <a:lnTo>
                    <a:pt x="1274" y="1923"/>
                  </a:lnTo>
                  <a:lnTo>
                    <a:pt x="1274" y="1924"/>
                  </a:lnTo>
                  <a:lnTo>
                    <a:pt x="1273" y="1925"/>
                  </a:lnTo>
                  <a:lnTo>
                    <a:pt x="1272" y="1925"/>
                  </a:lnTo>
                  <a:lnTo>
                    <a:pt x="1272" y="1926"/>
                  </a:lnTo>
                  <a:lnTo>
                    <a:pt x="1272" y="1928"/>
                  </a:lnTo>
                  <a:lnTo>
                    <a:pt x="1269" y="1928"/>
                  </a:lnTo>
                  <a:lnTo>
                    <a:pt x="1268" y="1930"/>
                  </a:lnTo>
                  <a:lnTo>
                    <a:pt x="1267" y="1933"/>
                  </a:lnTo>
                  <a:lnTo>
                    <a:pt x="1265" y="1936"/>
                  </a:lnTo>
                  <a:lnTo>
                    <a:pt x="1262" y="1939"/>
                  </a:lnTo>
                  <a:lnTo>
                    <a:pt x="1261" y="1941"/>
                  </a:lnTo>
                  <a:lnTo>
                    <a:pt x="1260" y="1942"/>
                  </a:lnTo>
                  <a:lnTo>
                    <a:pt x="1258" y="1946"/>
                  </a:lnTo>
                  <a:lnTo>
                    <a:pt x="1256" y="1949"/>
                  </a:lnTo>
                  <a:lnTo>
                    <a:pt x="1255" y="1951"/>
                  </a:lnTo>
                  <a:lnTo>
                    <a:pt x="1253" y="1954"/>
                  </a:lnTo>
                  <a:lnTo>
                    <a:pt x="1252" y="1955"/>
                  </a:lnTo>
                  <a:lnTo>
                    <a:pt x="1251" y="1955"/>
                  </a:lnTo>
                  <a:lnTo>
                    <a:pt x="1251" y="1956"/>
                  </a:lnTo>
                  <a:lnTo>
                    <a:pt x="1250" y="1957"/>
                  </a:lnTo>
                  <a:lnTo>
                    <a:pt x="1249" y="1957"/>
                  </a:lnTo>
                  <a:lnTo>
                    <a:pt x="1245" y="1957"/>
                  </a:lnTo>
                  <a:lnTo>
                    <a:pt x="1244" y="1955"/>
                  </a:lnTo>
                  <a:lnTo>
                    <a:pt x="1242" y="1954"/>
                  </a:lnTo>
                  <a:lnTo>
                    <a:pt x="1241" y="1951"/>
                  </a:lnTo>
                  <a:lnTo>
                    <a:pt x="1239" y="1949"/>
                  </a:lnTo>
                  <a:lnTo>
                    <a:pt x="1237" y="1947"/>
                  </a:lnTo>
                  <a:lnTo>
                    <a:pt x="1236" y="1945"/>
                  </a:lnTo>
                  <a:lnTo>
                    <a:pt x="1236" y="1944"/>
                  </a:lnTo>
                  <a:lnTo>
                    <a:pt x="1234" y="1941"/>
                  </a:lnTo>
                  <a:lnTo>
                    <a:pt x="1233" y="1939"/>
                  </a:lnTo>
                  <a:lnTo>
                    <a:pt x="1233" y="1938"/>
                  </a:lnTo>
                  <a:lnTo>
                    <a:pt x="1229" y="1935"/>
                  </a:lnTo>
                  <a:lnTo>
                    <a:pt x="1225" y="1933"/>
                  </a:lnTo>
                  <a:lnTo>
                    <a:pt x="1224" y="1931"/>
                  </a:lnTo>
                  <a:lnTo>
                    <a:pt x="1221" y="1930"/>
                  </a:lnTo>
                  <a:lnTo>
                    <a:pt x="1220" y="1930"/>
                  </a:lnTo>
                  <a:lnTo>
                    <a:pt x="1217" y="1928"/>
                  </a:lnTo>
                  <a:lnTo>
                    <a:pt x="1215" y="1929"/>
                  </a:lnTo>
                  <a:lnTo>
                    <a:pt x="1214" y="1930"/>
                  </a:lnTo>
                  <a:lnTo>
                    <a:pt x="1210" y="1931"/>
                  </a:lnTo>
                  <a:lnTo>
                    <a:pt x="1207" y="1935"/>
                  </a:lnTo>
                  <a:lnTo>
                    <a:pt x="1203" y="1939"/>
                  </a:lnTo>
                  <a:lnTo>
                    <a:pt x="1201" y="1940"/>
                  </a:lnTo>
                  <a:lnTo>
                    <a:pt x="1199" y="1941"/>
                  </a:lnTo>
                  <a:lnTo>
                    <a:pt x="1199" y="1942"/>
                  </a:lnTo>
                  <a:lnTo>
                    <a:pt x="1198" y="1944"/>
                  </a:lnTo>
                  <a:lnTo>
                    <a:pt x="1197" y="1950"/>
                  </a:lnTo>
                  <a:lnTo>
                    <a:pt x="1194" y="1950"/>
                  </a:lnTo>
                  <a:lnTo>
                    <a:pt x="1193" y="1949"/>
                  </a:lnTo>
                  <a:lnTo>
                    <a:pt x="1188" y="1946"/>
                  </a:lnTo>
                  <a:lnTo>
                    <a:pt x="1186" y="1945"/>
                  </a:lnTo>
                  <a:lnTo>
                    <a:pt x="1185" y="1945"/>
                  </a:lnTo>
                  <a:lnTo>
                    <a:pt x="1183" y="1942"/>
                  </a:lnTo>
                  <a:lnTo>
                    <a:pt x="1182" y="1941"/>
                  </a:lnTo>
                  <a:lnTo>
                    <a:pt x="1182" y="1940"/>
                  </a:lnTo>
                  <a:lnTo>
                    <a:pt x="1182" y="1939"/>
                  </a:lnTo>
                  <a:lnTo>
                    <a:pt x="1180" y="1938"/>
                  </a:lnTo>
                  <a:lnTo>
                    <a:pt x="1180" y="1936"/>
                  </a:lnTo>
                  <a:lnTo>
                    <a:pt x="1181" y="1936"/>
                  </a:lnTo>
                  <a:lnTo>
                    <a:pt x="1182" y="1936"/>
                  </a:lnTo>
                  <a:lnTo>
                    <a:pt x="1182" y="1935"/>
                  </a:lnTo>
                  <a:lnTo>
                    <a:pt x="1178" y="1930"/>
                  </a:lnTo>
                  <a:lnTo>
                    <a:pt x="1176" y="1928"/>
                  </a:lnTo>
                  <a:lnTo>
                    <a:pt x="1175" y="1926"/>
                  </a:lnTo>
                  <a:lnTo>
                    <a:pt x="1174" y="1925"/>
                  </a:lnTo>
                  <a:lnTo>
                    <a:pt x="1174" y="1923"/>
                  </a:lnTo>
                  <a:lnTo>
                    <a:pt x="1172" y="1923"/>
                  </a:lnTo>
                  <a:lnTo>
                    <a:pt x="1172" y="1924"/>
                  </a:lnTo>
                  <a:lnTo>
                    <a:pt x="1171" y="1923"/>
                  </a:lnTo>
                  <a:lnTo>
                    <a:pt x="1170" y="1922"/>
                  </a:lnTo>
                  <a:lnTo>
                    <a:pt x="1170" y="1920"/>
                  </a:lnTo>
                  <a:lnTo>
                    <a:pt x="1169" y="1919"/>
                  </a:lnTo>
                  <a:lnTo>
                    <a:pt x="1167" y="1918"/>
                  </a:lnTo>
                  <a:lnTo>
                    <a:pt x="1166" y="1917"/>
                  </a:lnTo>
                  <a:lnTo>
                    <a:pt x="1165" y="1914"/>
                  </a:lnTo>
                  <a:lnTo>
                    <a:pt x="1164" y="1913"/>
                  </a:lnTo>
                  <a:lnTo>
                    <a:pt x="1162" y="1912"/>
                  </a:lnTo>
                  <a:lnTo>
                    <a:pt x="1162" y="1910"/>
                  </a:lnTo>
                  <a:lnTo>
                    <a:pt x="1164" y="1908"/>
                  </a:lnTo>
                  <a:lnTo>
                    <a:pt x="1165" y="1906"/>
                  </a:lnTo>
                  <a:lnTo>
                    <a:pt x="1177" y="1902"/>
                  </a:lnTo>
                  <a:lnTo>
                    <a:pt x="1178" y="1902"/>
                  </a:lnTo>
                  <a:lnTo>
                    <a:pt x="1181" y="1902"/>
                  </a:lnTo>
                  <a:lnTo>
                    <a:pt x="1182" y="1901"/>
                  </a:lnTo>
                  <a:lnTo>
                    <a:pt x="1191" y="1898"/>
                  </a:lnTo>
                  <a:lnTo>
                    <a:pt x="1202" y="1897"/>
                  </a:lnTo>
                  <a:lnTo>
                    <a:pt x="1203" y="1893"/>
                  </a:lnTo>
                  <a:lnTo>
                    <a:pt x="1201" y="1885"/>
                  </a:lnTo>
                  <a:lnTo>
                    <a:pt x="1199" y="1882"/>
                  </a:lnTo>
                  <a:lnTo>
                    <a:pt x="1201" y="1882"/>
                  </a:lnTo>
                  <a:lnTo>
                    <a:pt x="1198" y="1875"/>
                  </a:lnTo>
                  <a:lnTo>
                    <a:pt x="1197" y="1876"/>
                  </a:lnTo>
                  <a:lnTo>
                    <a:pt x="1197" y="1875"/>
                  </a:lnTo>
                  <a:lnTo>
                    <a:pt x="1193" y="1864"/>
                  </a:lnTo>
                  <a:lnTo>
                    <a:pt x="1192" y="1861"/>
                  </a:lnTo>
                  <a:lnTo>
                    <a:pt x="1193" y="1861"/>
                  </a:lnTo>
                  <a:lnTo>
                    <a:pt x="1193" y="1860"/>
                  </a:lnTo>
                  <a:lnTo>
                    <a:pt x="1192" y="1859"/>
                  </a:lnTo>
                  <a:lnTo>
                    <a:pt x="1191" y="1858"/>
                  </a:lnTo>
                  <a:lnTo>
                    <a:pt x="1191" y="1856"/>
                  </a:lnTo>
                  <a:lnTo>
                    <a:pt x="1191" y="1855"/>
                  </a:lnTo>
                  <a:lnTo>
                    <a:pt x="1190" y="1854"/>
                  </a:lnTo>
                  <a:lnTo>
                    <a:pt x="1190" y="1853"/>
                  </a:lnTo>
                  <a:lnTo>
                    <a:pt x="1190" y="1851"/>
                  </a:lnTo>
                  <a:lnTo>
                    <a:pt x="1188" y="1850"/>
                  </a:lnTo>
                  <a:lnTo>
                    <a:pt x="1186" y="1849"/>
                  </a:lnTo>
                  <a:lnTo>
                    <a:pt x="1185" y="1848"/>
                  </a:lnTo>
                  <a:lnTo>
                    <a:pt x="1182" y="1845"/>
                  </a:lnTo>
                  <a:lnTo>
                    <a:pt x="1181" y="1844"/>
                  </a:lnTo>
                  <a:lnTo>
                    <a:pt x="1180" y="1843"/>
                  </a:lnTo>
                  <a:lnTo>
                    <a:pt x="1178" y="1843"/>
                  </a:lnTo>
                  <a:lnTo>
                    <a:pt x="1177" y="1843"/>
                  </a:lnTo>
                  <a:lnTo>
                    <a:pt x="1176" y="1843"/>
                  </a:lnTo>
                  <a:lnTo>
                    <a:pt x="1172" y="1844"/>
                  </a:lnTo>
                  <a:lnTo>
                    <a:pt x="1171" y="1845"/>
                  </a:lnTo>
                  <a:lnTo>
                    <a:pt x="1170" y="1845"/>
                  </a:lnTo>
                  <a:lnTo>
                    <a:pt x="1169" y="1845"/>
                  </a:lnTo>
                  <a:lnTo>
                    <a:pt x="1167" y="1845"/>
                  </a:lnTo>
                  <a:lnTo>
                    <a:pt x="1166" y="1844"/>
                  </a:lnTo>
                  <a:lnTo>
                    <a:pt x="1165" y="1840"/>
                  </a:lnTo>
                  <a:lnTo>
                    <a:pt x="1164" y="1840"/>
                  </a:lnTo>
                  <a:lnTo>
                    <a:pt x="1164" y="1839"/>
                  </a:lnTo>
                  <a:lnTo>
                    <a:pt x="1162" y="1839"/>
                  </a:lnTo>
                  <a:lnTo>
                    <a:pt x="1164" y="1839"/>
                  </a:lnTo>
                  <a:lnTo>
                    <a:pt x="1164" y="1838"/>
                  </a:lnTo>
                  <a:lnTo>
                    <a:pt x="1164" y="1837"/>
                  </a:lnTo>
                  <a:lnTo>
                    <a:pt x="1164" y="1835"/>
                  </a:lnTo>
                  <a:lnTo>
                    <a:pt x="1165" y="1835"/>
                  </a:lnTo>
                  <a:lnTo>
                    <a:pt x="1165" y="1834"/>
                  </a:lnTo>
                  <a:lnTo>
                    <a:pt x="1167" y="1834"/>
                  </a:lnTo>
                  <a:lnTo>
                    <a:pt x="1169" y="1834"/>
                  </a:lnTo>
                  <a:lnTo>
                    <a:pt x="1169" y="1833"/>
                  </a:lnTo>
                  <a:lnTo>
                    <a:pt x="1170" y="1833"/>
                  </a:lnTo>
                  <a:lnTo>
                    <a:pt x="1171" y="1833"/>
                  </a:lnTo>
                  <a:lnTo>
                    <a:pt x="1174" y="1832"/>
                  </a:lnTo>
                  <a:lnTo>
                    <a:pt x="1174" y="1832"/>
                  </a:lnTo>
                  <a:lnTo>
                    <a:pt x="1174" y="1831"/>
                  </a:lnTo>
                  <a:lnTo>
                    <a:pt x="1176" y="1819"/>
                  </a:lnTo>
                  <a:lnTo>
                    <a:pt x="1176" y="1818"/>
                  </a:lnTo>
                  <a:lnTo>
                    <a:pt x="1176" y="1817"/>
                  </a:lnTo>
                  <a:lnTo>
                    <a:pt x="1175" y="1815"/>
                  </a:lnTo>
                  <a:lnTo>
                    <a:pt x="1175" y="1813"/>
                  </a:lnTo>
                  <a:lnTo>
                    <a:pt x="1172" y="1803"/>
                  </a:lnTo>
                  <a:lnTo>
                    <a:pt x="1167" y="1789"/>
                  </a:lnTo>
                  <a:lnTo>
                    <a:pt x="1166" y="1787"/>
                  </a:lnTo>
                  <a:lnTo>
                    <a:pt x="1165" y="1785"/>
                  </a:lnTo>
                  <a:lnTo>
                    <a:pt x="1165" y="1784"/>
                  </a:lnTo>
                  <a:lnTo>
                    <a:pt x="1164" y="1781"/>
                  </a:lnTo>
                  <a:lnTo>
                    <a:pt x="1162" y="1779"/>
                  </a:lnTo>
                  <a:lnTo>
                    <a:pt x="1161" y="1776"/>
                  </a:lnTo>
                  <a:lnTo>
                    <a:pt x="1160" y="1771"/>
                  </a:lnTo>
                  <a:lnTo>
                    <a:pt x="1159" y="1768"/>
                  </a:lnTo>
                  <a:lnTo>
                    <a:pt x="1159" y="1767"/>
                  </a:lnTo>
                  <a:lnTo>
                    <a:pt x="1158" y="1767"/>
                  </a:lnTo>
                  <a:lnTo>
                    <a:pt x="1158" y="1765"/>
                  </a:lnTo>
                  <a:lnTo>
                    <a:pt x="1158" y="1764"/>
                  </a:lnTo>
                  <a:lnTo>
                    <a:pt x="1156" y="1762"/>
                  </a:lnTo>
                  <a:lnTo>
                    <a:pt x="1154" y="1755"/>
                  </a:lnTo>
                  <a:lnTo>
                    <a:pt x="1153" y="1751"/>
                  </a:lnTo>
                  <a:lnTo>
                    <a:pt x="1150" y="1744"/>
                  </a:lnTo>
                  <a:lnTo>
                    <a:pt x="1150" y="1743"/>
                  </a:lnTo>
                  <a:lnTo>
                    <a:pt x="1149" y="1743"/>
                  </a:lnTo>
                  <a:lnTo>
                    <a:pt x="1148" y="1737"/>
                  </a:lnTo>
                  <a:lnTo>
                    <a:pt x="1144" y="1736"/>
                  </a:lnTo>
                  <a:lnTo>
                    <a:pt x="1144" y="1735"/>
                  </a:lnTo>
                  <a:lnTo>
                    <a:pt x="1143" y="1732"/>
                  </a:lnTo>
                  <a:lnTo>
                    <a:pt x="1142" y="1728"/>
                  </a:lnTo>
                  <a:lnTo>
                    <a:pt x="1143" y="1725"/>
                  </a:lnTo>
                  <a:lnTo>
                    <a:pt x="1144" y="1721"/>
                  </a:lnTo>
                  <a:lnTo>
                    <a:pt x="1144" y="1717"/>
                  </a:lnTo>
                  <a:lnTo>
                    <a:pt x="1144" y="1717"/>
                  </a:lnTo>
                  <a:lnTo>
                    <a:pt x="1145" y="1700"/>
                  </a:lnTo>
                  <a:lnTo>
                    <a:pt x="1145" y="1698"/>
                  </a:lnTo>
                  <a:lnTo>
                    <a:pt x="1145" y="1693"/>
                  </a:lnTo>
                  <a:lnTo>
                    <a:pt x="1146" y="1692"/>
                  </a:lnTo>
                  <a:lnTo>
                    <a:pt x="1145" y="1692"/>
                  </a:lnTo>
                  <a:lnTo>
                    <a:pt x="1145" y="1690"/>
                  </a:lnTo>
                  <a:lnTo>
                    <a:pt x="1145" y="1689"/>
                  </a:lnTo>
                  <a:lnTo>
                    <a:pt x="1145" y="1688"/>
                  </a:lnTo>
                  <a:lnTo>
                    <a:pt x="1146" y="1676"/>
                  </a:lnTo>
                  <a:lnTo>
                    <a:pt x="1148" y="1664"/>
                  </a:lnTo>
                  <a:lnTo>
                    <a:pt x="1148" y="1663"/>
                  </a:lnTo>
                  <a:lnTo>
                    <a:pt x="1148" y="1658"/>
                  </a:lnTo>
                  <a:lnTo>
                    <a:pt x="1148" y="1657"/>
                  </a:lnTo>
                  <a:lnTo>
                    <a:pt x="1148" y="1656"/>
                  </a:lnTo>
                  <a:lnTo>
                    <a:pt x="1148" y="1651"/>
                  </a:lnTo>
                  <a:lnTo>
                    <a:pt x="1148" y="1650"/>
                  </a:lnTo>
                  <a:lnTo>
                    <a:pt x="1148" y="1648"/>
                  </a:lnTo>
                  <a:lnTo>
                    <a:pt x="1149" y="1647"/>
                  </a:lnTo>
                  <a:lnTo>
                    <a:pt x="1149" y="1646"/>
                  </a:lnTo>
                  <a:lnTo>
                    <a:pt x="1149" y="1645"/>
                  </a:lnTo>
                  <a:lnTo>
                    <a:pt x="1150" y="1645"/>
                  </a:lnTo>
                  <a:lnTo>
                    <a:pt x="1149" y="1642"/>
                  </a:lnTo>
                  <a:lnTo>
                    <a:pt x="1149" y="1640"/>
                  </a:lnTo>
                  <a:lnTo>
                    <a:pt x="1149" y="1637"/>
                  </a:lnTo>
                  <a:lnTo>
                    <a:pt x="1149" y="1636"/>
                  </a:lnTo>
                  <a:lnTo>
                    <a:pt x="1150" y="1636"/>
                  </a:lnTo>
                  <a:lnTo>
                    <a:pt x="1151" y="1636"/>
                  </a:lnTo>
                  <a:lnTo>
                    <a:pt x="1153" y="1636"/>
                  </a:lnTo>
                  <a:lnTo>
                    <a:pt x="1154" y="1636"/>
                  </a:lnTo>
                  <a:lnTo>
                    <a:pt x="1154" y="1635"/>
                  </a:lnTo>
                  <a:lnTo>
                    <a:pt x="1155" y="1635"/>
                  </a:lnTo>
                  <a:lnTo>
                    <a:pt x="1155" y="1634"/>
                  </a:lnTo>
                  <a:lnTo>
                    <a:pt x="1156" y="1634"/>
                  </a:lnTo>
                  <a:lnTo>
                    <a:pt x="1156" y="1632"/>
                  </a:lnTo>
                  <a:lnTo>
                    <a:pt x="1156" y="1631"/>
                  </a:lnTo>
                  <a:lnTo>
                    <a:pt x="1158" y="1630"/>
                  </a:lnTo>
                  <a:lnTo>
                    <a:pt x="1159" y="1629"/>
                  </a:lnTo>
                  <a:lnTo>
                    <a:pt x="1160" y="1626"/>
                  </a:lnTo>
                  <a:lnTo>
                    <a:pt x="1160" y="1625"/>
                  </a:lnTo>
                  <a:lnTo>
                    <a:pt x="1162" y="1621"/>
                  </a:lnTo>
                  <a:lnTo>
                    <a:pt x="1164" y="1619"/>
                  </a:lnTo>
                  <a:lnTo>
                    <a:pt x="1166" y="1615"/>
                  </a:lnTo>
                  <a:lnTo>
                    <a:pt x="1166" y="1614"/>
                  </a:lnTo>
                  <a:lnTo>
                    <a:pt x="1167" y="1613"/>
                  </a:lnTo>
                  <a:lnTo>
                    <a:pt x="1167" y="1612"/>
                  </a:lnTo>
                  <a:lnTo>
                    <a:pt x="1169" y="1610"/>
                  </a:lnTo>
                  <a:lnTo>
                    <a:pt x="1169" y="1609"/>
                  </a:lnTo>
                  <a:lnTo>
                    <a:pt x="1169" y="1608"/>
                  </a:lnTo>
                  <a:lnTo>
                    <a:pt x="1169" y="1607"/>
                  </a:lnTo>
                  <a:lnTo>
                    <a:pt x="1169" y="1605"/>
                  </a:lnTo>
                  <a:lnTo>
                    <a:pt x="1169" y="1603"/>
                  </a:lnTo>
                  <a:lnTo>
                    <a:pt x="1167" y="1602"/>
                  </a:lnTo>
                  <a:lnTo>
                    <a:pt x="1166" y="1602"/>
                  </a:lnTo>
                  <a:lnTo>
                    <a:pt x="1167" y="1594"/>
                  </a:lnTo>
                  <a:lnTo>
                    <a:pt x="1167" y="1588"/>
                  </a:lnTo>
                  <a:lnTo>
                    <a:pt x="1167" y="1586"/>
                  </a:lnTo>
                  <a:lnTo>
                    <a:pt x="1169" y="1582"/>
                  </a:lnTo>
                  <a:lnTo>
                    <a:pt x="1169" y="1578"/>
                  </a:lnTo>
                  <a:lnTo>
                    <a:pt x="1169" y="1575"/>
                  </a:lnTo>
                  <a:lnTo>
                    <a:pt x="1169" y="1570"/>
                  </a:lnTo>
                  <a:lnTo>
                    <a:pt x="1170" y="1570"/>
                  </a:lnTo>
                  <a:lnTo>
                    <a:pt x="1170" y="1569"/>
                  </a:lnTo>
                  <a:lnTo>
                    <a:pt x="1169" y="1569"/>
                  </a:lnTo>
                  <a:lnTo>
                    <a:pt x="1169" y="1567"/>
                  </a:lnTo>
                  <a:lnTo>
                    <a:pt x="1170" y="1562"/>
                  </a:lnTo>
                  <a:lnTo>
                    <a:pt x="1170" y="1555"/>
                  </a:lnTo>
                  <a:lnTo>
                    <a:pt x="1171" y="1550"/>
                  </a:lnTo>
                  <a:lnTo>
                    <a:pt x="1171" y="1543"/>
                  </a:lnTo>
                  <a:lnTo>
                    <a:pt x="1172" y="1535"/>
                  </a:lnTo>
                  <a:lnTo>
                    <a:pt x="1172" y="1530"/>
                  </a:lnTo>
                  <a:lnTo>
                    <a:pt x="1174" y="1523"/>
                  </a:lnTo>
                  <a:lnTo>
                    <a:pt x="1174" y="1518"/>
                  </a:lnTo>
                  <a:lnTo>
                    <a:pt x="1174" y="1516"/>
                  </a:lnTo>
                  <a:lnTo>
                    <a:pt x="1174" y="1514"/>
                  </a:lnTo>
                  <a:lnTo>
                    <a:pt x="1174" y="1501"/>
                  </a:lnTo>
                  <a:lnTo>
                    <a:pt x="1174" y="1498"/>
                  </a:lnTo>
                  <a:lnTo>
                    <a:pt x="1174" y="1496"/>
                  </a:lnTo>
                  <a:lnTo>
                    <a:pt x="1174" y="1495"/>
                  </a:lnTo>
                  <a:lnTo>
                    <a:pt x="1175" y="1493"/>
                  </a:lnTo>
                  <a:lnTo>
                    <a:pt x="1176" y="1493"/>
                  </a:lnTo>
                  <a:lnTo>
                    <a:pt x="1177" y="1493"/>
                  </a:lnTo>
                  <a:lnTo>
                    <a:pt x="1176" y="1492"/>
                  </a:lnTo>
                  <a:lnTo>
                    <a:pt x="1177" y="1490"/>
                  </a:lnTo>
                  <a:lnTo>
                    <a:pt x="1177" y="1489"/>
                  </a:lnTo>
                  <a:lnTo>
                    <a:pt x="1174" y="1489"/>
                  </a:lnTo>
                  <a:lnTo>
                    <a:pt x="1174" y="1486"/>
                  </a:lnTo>
                  <a:lnTo>
                    <a:pt x="1175" y="1484"/>
                  </a:lnTo>
                  <a:lnTo>
                    <a:pt x="1174" y="1484"/>
                  </a:lnTo>
                  <a:lnTo>
                    <a:pt x="1174" y="1482"/>
                  </a:lnTo>
                  <a:lnTo>
                    <a:pt x="1174" y="1477"/>
                  </a:lnTo>
                  <a:lnTo>
                    <a:pt x="1174" y="1476"/>
                  </a:lnTo>
                  <a:lnTo>
                    <a:pt x="1175" y="1474"/>
                  </a:lnTo>
                  <a:lnTo>
                    <a:pt x="1175" y="1470"/>
                  </a:lnTo>
                  <a:lnTo>
                    <a:pt x="1175" y="1469"/>
                  </a:lnTo>
                  <a:lnTo>
                    <a:pt x="1170" y="1470"/>
                  </a:lnTo>
                  <a:lnTo>
                    <a:pt x="1169" y="1470"/>
                  </a:lnTo>
                  <a:lnTo>
                    <a:pt x="1165" y="1470"/>
                  </a:lnTo>
                  <a:lnTo>
                    <a:pt x="1165" y="1469"/>
                  </a:lnTo>
                  <a:lnTo>
                    <a:pt x="1166" y="1468"/>
                  </a:lnTo>
                  <a:lnTo>
                    <a:pt x="1166" y="1464"/>
                  </a:lnTo>
                  <a:lnTo>
                    <a:pt x="1167" y="1463"/>
                  </a:lnTo>
                  <a:lnTo>
                    <a:pt x="1169" y="1463"/>
                  </a:lnTo>
                  <a:lnTo>
                    <a:pt x="1170" y="1461"/>
                  </a:lnTo>
                  <a:lnTo>
                    <a:pt x="1170" y="1461"/>
                  </a:lnTo>
                  <a:lnTo>
                    <a:pt x="1170" y="1460"/>
                  </a:lnTo>
                  <a:lnTo>
                    <a:pt x="1170" y="1459"/>
                  </a:lnTo>
                  <a:lnTo>
                    <a:pt x="1170" y="1458"/>
                  </a:lnTo>
                  <a:lnTo>
                    <a:pt x="1174" y="1458"/>
                  </a:lnTo>
                  <a:lnTo>
                    <a:pt x="1174" y="1459"/>
                  </a:lnTo>
                  <a:lnTo>
                    <a:pt x="1175" y="1459"/>
                  </a:lnTo>
                  <a:lnTo>
                    <a:pt x="1175" y="1457"/>
                  </a:lnTo>
                  <a:lnTo>
                    <a:pt x="1176" y="1457"/>
                  </a:lnTo>
                  <a:lnTo>
                    <a:pt x="1176" y="1444"/>
                  </a:lnTo>
                  <a:lnTo>
                    <a:pt x="1177" y="1438"/>
                  </a:lnTo>
                  <a:lnTo>
                    <a:pt x="1177" y="1430"/>
                  </a:lnTo>
                  <a:lnTo>
                    <a:pt x="1177" y="1427"/>
                  </a:lnTo>
                  <a:lnTo>
                    <a:pt x="1177" y="1427"/>
                  </a:lnTo>
                  <a:lnTo>
                    <a:pt x="1177" y="1426"/>
                  </a:lnTo>
                  <a:lnTo>
                    <a:pt x="1178" y="1421"/>
                  </a:lnTo>
                  <a:lnTo>
                    <a:pt x="1177" y="1421"/>
                  </a:lnTo>
                  <a:lnTo>
                    <a:pt x="1177" y="1418"/>
                  </a:lnTo>
                  <a:lnTo>
                    <a:pt x="1178" y="1418"/>
                  </a:lnTo>
                  <a:lnTo>
                    <a:pt x="1178" y="1415"/>
                  </a:lnTo>
                  <a:lnTo>
                    <a:pt x="1178" y="1409"/>
                  </a:lnTo>
                  <a:lnTo>
                    <a:pt x="1178" y="1407"/>
                  </a:lnTo>
                  <a:lnTo>
                    <a:pt x="1178" y="1404"/>
                  </a:lnTo>
                  <a:lnTo>
                    <a:pt x="1180" y="1399"/>
                  </a:lnTo>
                  <a:lnTo>
                    <a:pt x="1180" y="1396"/>
                  </a:lnTo>
                  <a:lnTo>
                    <a:pt x="1181" y="1393"/>
                  </a:lnTo>
                  <a:lnTo>
                    <a:pt x="1182" y="1389"/>
                  </a:lnTo>
                  <a:lnTo>
                    <a:pt x="1182" y="1388"/>
                  </a:lnTo>
                  <a:lnTo>
                    <a:pt x="1187" y="1378"/>
                  </a:lnTo>
                  <a:lnTo>
                    <a:pt x="1190" y="1379"/>
                  </a:lnTo>
                  <a:lnTo>
                    <a:pt x="1192" y="1379"/>
                  </a:lnTo>
                  <a:lnTo>
                    <a:pt x="1190" y="1378"/>
                  </a:lnTo>
                  <a:lnTo>
                    <a:pt x="1187" y="1377"/>
                  </a:lnTo>
                  <a:lnTo>
                    <a:pt x="1187" y="1375"/>
                  </a:lnTo>
                  <a:lnTo>
                    <a:pt x="1188" y="1375"/>
                  </a:lnTo>
                  <a:lnTo>
                    <a:pt x="1190" y="1372"/>
                  </a:lnTo>
                  <a:lnTo>
                    <a:pt x="1192" y="1368"/>
                  </a:lnTo>
                  <a:lnTo>
                    <a:pt x="1194" y="1363"/>
                  </a:lnTo>
                  <a:lnTo>
                    <a:pt x="1193" y="1363"/>
                  </a:lnTo>
                  <a:lnTo>
                    <a:pt x="1193" y="1362"/>
                  </a:lnTo>
                  <a:lnTo>
                    <a:pt x="1198" y="1361"/>
                  </a:lnTo>
                  <a:lnTo>
                    <a:pt x="1203" y="1364"/>
                  </a:lnTo>
                  <a:lnTo>
                    <a:pt x="1204" y="1366"/>
                  </a:lnTo>
                  <a:lnTo>
                    <a:pt x="1204" y="1367"/>
                  </a:lnTo>
                  <a:lnTo>
                    <a:pt x="1204" y="1368"/>
                  </a:lnTo>
                  <a:lnTo>
                    <a:pt x="1203" y="1377"/>
                  </a:lnTo>
                  <a:lnTo>
                    <a:pt x="1206" y="1367"/>
                  </a:lnTo>
                  <a:lnTo>
                    <a:pt x="1212" y="1369"/>
                  </a:lnTo>
                  <a:lnTo>
                    <a:pt x="1213" y="1370"/>
                  </a:lnTo>
                  <a:lnTo>
                    <a:pt x="1215" y="1372"/>
                  </a:lnTo>
                  <a:lnTo>
                    <a:pt x="1218" y="1373"/>
                  </a:lnTo>
                  <a:lnTo>
                    <a:pt x="1215" y="1378"/>
                  </a:lnTo>
                  <a:lnTo>
                    <a:pt x="1218" y="1374"/>
                  </a:lnTo>
                  <a:lnTo>
                    <a:pt x="1219" y="1374"/>
                  </a:lnTo>
                  <a:lnTo>
                    <a:pt x="1224" y="1378"/>
                  </a:lnTo>
                  <a:lnTo>
                    <a:pt x="1229" y="1378"/>
                  </a:lnTo>
                  <a:lnTo>
                    <a:pt x="1229" y="1374"/>
                  </a:lnTo>
                  <a:lnTo>
                    <a:pt x="1229" y="1372"/>
                  </a:lnTo>
                  <a:lnTo>
                    <a:pt x="1229" y="1340"/>
                  </a:lnTo>
                  <a:lnTo>
                    <a:pt x="1229" y="1315"/>
                  </a:lnTo>
                  <a:lnTo>
                    <a:pt x="1221" y="1315"/>
                  </a:lnTo>
                  <a:lnTo>
                    <a:pt x="1220" y="1315"/>
                  </a:lnTo>
                  <a:lnTo>
                    <a:pt x="1220" y="1311"/>
                  </a:lnTo>
                  <a:lnTo>
                    <a:pt x="1221" y="1309"/>
                  </a:lnTo>
                  <a:lnTo>
                    <a:pt x="1221" y="1308"/>
                  </a:lnTo>
                  <a:lnTo>
                    <a:pt x="1221" y="1307"/>
                  </a:lnTo>
                  <a:lnTo>
                    <a:pt x="1223" y="1304"/>
                  </a:lnTo>
                  <a:lnTo>
                    <a:pt x="1223" y="1303"/>
                  </a:lnTo>
                  <a:lnTo>
                    <a:pt x="1223" y="1300"/>
                  </a:lnTo>
                  <a:lnTo>
                    <a:pt x="1223" y="1299"/>
                  </a:lnTo>
                  <a:lnTo>
                    <a:pt x="1224" y="1297"/>
                  </a:lnTo>
                  <a:lnTo>
                    <a:pt x="1224" y="1294"/>
                  </a:lnTo>
                  <a:lnTo>
                    <a:pt x="1225" y="1293"/>
                  </a:lnTo>
                  <a:lnTo>
                    <a:pt x="1225" y="1291"/>
                  </a:lnTo>
                  <a:lnTo>
                    <a:pt x="1226" y="1288"/>
                  </a:lnTo>
                  <a:lnTo>
                    <a:pt x="1226" y="1287"/>
                  </a:lnTo>
                  <a:lnTo>
                    <a:pt x="1226" y="1286"/>
                  </a:lnTo>
                  <a:lnTo>
                    <a:pt x="1228" y="1282"/>
                  </a:lnTo>
                  <a:lnTo>
                    <a:pt x="1229" y="1279"/>
                  </a:lnTo>
                  <a:lnTo>
                    <a:pt x="1229" y="1279"/>
                  </a:lnTo>
                  <a:lnTo>
                    <a:pt x="1229" y="1278"/>
                  </a:lnTo>
                  <a:lnTo>
                    <a:pt x="1230" y="1277"/>
                  </a:lnTo>
                  <a:lnTo>
                    <a:pt x="1230" y="1275"/>
                  </a:lnTo>
                  <a:lnTo>
                    <a:pt x="1230" y="1273"/>
                  </a:lnTo>
                  <a:lnTo>
                    <a:pt x="1231" y="1272"/>
                  </a:lnTo>
                  <a:lnTo>
                    <a:pt x="1231" y="1271"/>
                  </a:lnTo>
                  <a:lnTo>
                    <a:pt x="1230" y="1270"/>
                  </a:lnTo>
                  <a:lnTo>
                    <a:pt x="1231" y="1266"/>
                  </a:lnTo>
                  <a:lnTo>
                    <a:pt x="1233" y="1265"/>
                  </a:lnTo>
                  <a:lnTo>
                    <a:pt x="1233" y="1263"/>
                  </a:lnTo>
                  <a:lnTo>
                    <a:pt x="1233" y="1261"/>
                  </a:lnTo>
                  <a:lnTo>
                    <a:pt x="1234" y="1259"/>
                  </a:lnTo>
                  <a:lnTo>
                    <a:pt x="1234" y="1260"/>
                  </a:lnTo>
                  <a:lnTo>
                    <a:pt x="1235" y="1260"/>
                  </a:lnTo>
                  <a:lnTo>
                    <a:pt x="1236" y="1260"/>
                  </a:lnTo>
                  <a:lnTo>
                    <a:pt x="1236" y="1261"/>
                  </a:lnTo>
                  <a:lnTo>
                    <a:pt x="1241" y="1262"/>
                  </a:lnTo>
                  <a:lnTo>
                    <a:pt x="1255" y="1234"/>
                  </a:lnTo>
                  <a:lnTo>
                    <a:pt x="1253" y="1233"/>
                  </a:lnTo>
                  <a:lnTo>
                    <a:pt x="1253" y="1231"/>
                  </a:lnTo>
                  <a:lnTo>
                    <a:pt x="1255" y="1230"/>
                  </a:lnTo>
                  <a:lnTo>
                    <a:pt x="1256" y="1228"/>
                  </a:lnTo>
                  <a:lnTo>
                    <a:pt x="1261" y="1223"/>
                  </a:lnTo>
                  <a:lnTo>
                    <a:pt x="1262" y="1224"/>
                  </a:lnTo>
                  <a:lnTo>
                    <a:pt x="1267" y="1219"/>
                  </a:lnTo>
                  <a:lnTo>
                    <a:pt x="1269" y="1217"/>
                  </a:lnTo>
                  <a:lnTo>
                    <a:pt x="1271" y="1215"/>
                  </a:lnTo>
                  <a:lnTo>
                    <a:pt x="1276" y="1222"/>
                  </a:lnTo>
                  <a:lnTo>
                    <a:pt x="1281" y="1227"/>
                  </a:lnTo>
                  <a:lnTo>
                    <a:pt x="1283" y="1230"/>
                  </a:lnTo>
                  <a:lnTo>
                    <a:pt x="1284" y="1229"/>
                  </a:lnTo>
                  <a:lnTo>
                    <a:pt x="1292" y="1240"/>
                  </a:lnTo>
                  <a:lnTo>
                    <a:pt x="1285" y="1245"/>
                  </a:lnTo>
                  <a:lnTo>
                    <a:pt x="1276" y="1233"/>
                  </a:lnTo>
                  <a:lnTo>
                    <a:pt x="1271" y="1238"/>
                  </a:lnTo>
                  <a:lnTo>
                    <a:pt x="1272" y="1251"/>
                  </a:lnTo>
                  <a:lnTo>
                    <a:pt x="1269" y="1251"/>
                  </a:lnTo>
                  <a:lnTo>
                    <a:pt x="1269" y="1256"/>
                  </a:lnTo>
                  <a:lnTo>
                    <a:pt x="1269" y="1257"/>
                  </a:lnTo>
                  <a:lnTo>
                    <a:pt x="1271" y="1259"/>
                  </a:lnTo>
                  <a:lnTo>
                    <a:pt x="1271" y="1260"/>
                  </a:lnTo>
                  <a:lnTo>
                    <a:pt x="1271" y="1261"/>
                  </a:lnTo>
                  <a:lnTo>
                    <a:pt x="1271" y="1262"/>
                  </a:lnTo>
                  <a:lnTo>
                    <a:pt x="1271" y="1263"/>
                  </a:lnTo>
                  <a:lnTo>
                    <a:pt x="1271" y="1265"/>
                  </a:lnTo>
                  <a:lnTo>
                    <a:pt x="1271" y="1270"/>
                  </a:lnTo>
                  <a:lnTo>
                    <a:pt x="1273" y="1270"/>
                  </a:lnTo>
                  <a:lnTo>
                    <a:pt x="1278" y="1275"/>
                  </a:lnTo>
                  <a:lnTo>
                    <a:pt x="1298" y="1257"/>
                  </a:lnTo>
                  <a:lnTo>
                    <a:pt x="1299" y="1259"/>
                  </a:lnTo>
                  <a:lnTo>
                    <a:pt x="1300" y="1261"/>
                  </a:lnTo>
                  <a:lnTo>
                    <a:pt x="1303" y="1263"/>
                  </a:lnTo>
                  <a:lnTo>
                    <a:pt x="1305" y="1266"/>
                  </a:lnTo>
                  <a:lnTo>
                    <a:pt x="1292" y="1278"/>
                  </a:lnTo>
                  <a:lnTo>
                    <a:pt x="1287" y="1281"/>
                  </a:lnTo>
                  <a:lnTo>
                    <a:pt x="1285" y="1282"/>
                  </a:lnTo>
                  <a:lnTo>
                    <a:pt x="1289" y="1287"/>
                  </a:lnTo>
                  <a:lnTo>
                    <a:pt x="1290" y="1289"/>
                  </a:lnTo>
                  <a:lnTo>
                    <a:pt x="1294" y="1294"/>
                  </a:lnTo>
                  <a:lnTo>
                    <a:pt x="1299" y="1302"/>
                  </a:lnTo>
                  <a:lnTo>
                    <a:pt x="1300" y="1302"/>
                  </a:lnTo>
                  <a:lnTo>
                    <a:pt x="1305" y="1308"/>
                  </a:lnTo>
                  <a:lnTo>
                    <a:pt x="1320" y="1295"/>
                  </a:lnTo>
                  <a:lnTo>
                    <a:pt x="1327" y="1288"/>
                  </a:lnTo>
                  <a:lnTo>
                    <a:pt x="1342" y="1278"/>
                  </a:lnTo>
                  <a:lnTo>
                    <a:pt x="1347" y="1273"/>
                  </a:lnTo>
                  <a:lnTo>
                    <a:pt x="1349" y="1273"/>
                  </a:lnTo>
                  <a:lnTo>
                    <a:pt x="1351" y="1273"/>
                  </a:lnTo>
                  <a:lnTo>
                    <a:pt x="1353" y="1271"/>
                  </a:lnTo>
                  <a:lnTo>
                    <a:pt x="1354" y="1271"/>
                  </a:lnTo>
                  <a:lnTo>
                    <a:pt x="1354" y="1270"/>
                  </a:lnTo>
                  <a:lnTo>
                    <a:pt x="1357" y="1268"/>
                  </a:lnTo>
                  <a:lnTo>
                    <a:pt x="1358" y="1267"/>
                  </a:lnTo>
                  <a:lnTo>
                    <a:pt x="1359" y="1266"/>
                  </a:lnTo>
                  <a:lnTo>
                    <a:pt x="1362" y="1265"/>
                  </a:lnTo>
                  <a:lnTo>
                    <a:pt x="1365" y="1261"/>
                  </a:lnTo>
                  <a:lnTo>
                    <a:pt x="1368" y="1259"/>
                  </a:lnTo>
                  <a:lnTo>
                    <a:pt x="1370" y="1256"/>
                  </a:lnTo>
                  <a:lnTo>
                    <a:pt x="1372" y="1256"/>
                  </a:lnTo>
                  <a:lnTo>
                    <a:pt x="1373" y="1255"/>
                  </a:lnTo>
                  <a:lnTo>
                    <a:pt x="1374" y="1255"/>
                  </a:lnTo>
                  <a:lnTo>
                    <a:pt x="1374" y="1254"/>
                  </a:lnTo>
                  <a:lnTo>
                    <a:pt x="1376" y="1252"/>
                  </a:lnTo>
                  <a:lnTo>
                    <a:pt x="1376" y="1251"/>
                  </a:lnTo>
                  <a:lnTo>
                    <a:pt x="1378" y="1251"/>
                  </a:lnTo>
                  <a:lnTo>
                    <a:pt x="1380" y="1250"/>
                  </a:lnTo>
                  <a:lnTo>
                    <a:pt x="1381" y="1247"/>
                  </a:lnTo>
                  <a:lnTo>
                    <a:pt x="1384" y="1246"/>
                  </a:lnTo>
                  <a:lnTo>
                    <a:pt x="1385" y="1245"/>
                  </a:lnTo>
                  <a:lnTo>
                    <a:pt x="1388" y="1243"/>
                  </a:lnTo>
                  <a:lnTo>
                    <a:pt x="1389" y="1241"/>
                  </a:lnTo>
                  <a:lnTo>
                    <a:pt x="1399" y="1234"/>
                  </a:lnTo>
                  <a:lnTo>
                    <a:pt x="1400" y="1233"/>
                  </a:lnTo>
                  <a:lnTo>
                    <a:pt x="1402" y="1231"/>
                  </a:lnTo>
                  <a:lnTo>
                    <a:pt x="1404" y="1230"/>
                  </a:lnTo>
                  <a:lnTo>
                    <a:pt x="1410" y="1229"/>
                  </a:lnTo>
                  <a:lnTo>
                    <a:pt x="1416" y="1229"/>
                  </a:lnTo>
                  <a:lnTo>
                    <a:pt x="1417" y="1234"/>
                  </a:lnTo>
                  <a:lnTo>
                    <a:pt x="1417" y="1235"/>
                  </a:lnTo>
                  <a:lnTo>
                    <a:pt x="1417" y="1236"/>
                  </a:lnTo>
                  <a:lnTo>
                    <a:pt x="1418" y="1238"/>
                  </a:lnTo>
                  <a:lnTo>
                    <a:pt x="1417" y="1239"/>
                  </a:lnTo>
                  <a:lnTo>
                    <a:pt x="1417" y="1240"/>
                  </a:lnTo>
                  <a:lnTo>
                    <a:pt x="1418" y="1240"/>
                  </a:lnTo>
                  <a:lnTo>
                    <a:pt x="1418" y="1239"/>
                  </a:lnTo>
                  <a:lnTo>
                    <a:pt x="1422" y="1236"/>
                  </a:lnTo>
                  <a:lnTo>
                    <a:pt x="1422" y="1238"/>
                  </a:lnTo>
                  <a:lnTo>
                    <a:pt x="1423" y="1238"/>
                  </a:lnTo>
                  <a:lnTo>
                    <a:pt x="1423" y="1239"/>
                  </a:lnTo>
                  <a:lnTo>
                    <a:pt x="1422" y="1239"/>
                  </a:lnTo>
                  <a:lnTo>
                    <a:pt x="1420" y="1241"/>
                  </a:lnTo>
                  <a:lnTo>
                    <a:pt x="1418" y="1241"/>
                  </a:lnTo>
                  <a:lnTo>
                    <a:pt x="1417" y="1243"/>
                  </a:lnTo>
                  <a:lnTo>
                    <a:pt x="1417" y="1244"/>
                  </a:lnTo>
                  <a:lnTo>
                    <a:pt x="1421" y="1247"/>
                  </a:lnTo>
                  <a:lnTo>
                    <a:pt x="1422" y="1250"/>
                  </a:lnTo>
                  <a:lnTo>
                    <a:pt x="1424" y="1251"/>
                  </a:lnTo>
                  <a:lnTo>
                    <a:pt x="1427" y="1255"/>
                  </a:lnTo>
                  <a:lnTo>
                    <a:pt x="1422" y="1259"/>
                  </a:lnTo>
                  <a:lnTo>
                    <a:pt x="1411" y="1270"/>
                  </a:lnTo>
                  <a:lnTo>
                    <a:pt x="1408" y="1268"/>
                  </a:lnTo>
                  <a:lnTo>
                    <a:pt x="1407" y="1270"/>
                  </a:lnTo>
                  <a:lnTo>
                    <a:pt x="1406" y="1271"/>
                  </a:lnTo>
                  <a:lnTo>
                    <a:pt x="1397" y="1278"/>
                  </a:lnTo>
                  <a:lnTo>
                    <a:pt x="1396" y="1279"/>
                  </a:lnTo>
                  <a:lnTo>
                    <a:pt x="1395" y="1279"/>
                  </a:lnTo>
                  <a:lnTo>
                    <a:pt x="1392" y="1281"/>
                  </a:lnTo>
                  <a:lnTo>
                    <a:pt x="1391" y="1281"/>
                  </a:lnTo>
                  <a:lnTo>
                    <a:pt x="1381" y="1288"/>
                  </a:lnTo>
                  <a:lnTo>
                    <a:pt x="1378" y="1293"/>
                  </a:lnTo>
                  <a:lnTo>
                    <a:pt x="1370" y="1298"/>
                  </a:lnTo>
                  <a:lnTo>
                    <a:pt x="1367" y="1302"/>
                  </a:lnTo>
                  <a:lnTo>
                    <a:pt x="1353" y="1311"/>
                  </a:lnTo>
                  <a:lnTo>
                    <a:pt x="1342" y="1322"/>
                  </a:lnTo>
                  <a:lnTo>
                    <a:pt x="1326" y="1335"/>
                  </a:lnTo>
                  <a:lnTo>
                    <a:pt x="1325" y="1338"/>
                  </a:lnTo>
                  <a:lnTo>
                    <a:pt x="1327" y="1340"/>
                  </a:lnTo>
                  <a:lnTo>
                    <a:pt x="1335" y="1348"/>
                  </a:lnTo>
                  <a:lnTo>
                    <a:pt x="1342" y="1358"/>
                  </a:lnTo>
                  <a:lnTo>
                    <a:pt x="1343" y="1358"/>
                  </a:lnTo>
                  <a:lnTo>
                    <a:pt x="1347" y="1358"/>
                  </a:lnTo>
                  <a:lnTo>
                    <a:pt x="1348" y="1358"/>
                  </a:lnTo>
                  <a:lnTo>
                    <a:pt x="1351" y="1358"/>
                  </a:lnTo>
                  <a:lnTo>
                    <a:pt x="1351" y="1358"/>
                  </a:lnTo>
                  <a:lnTo>
                    <a:pt x="1362" y="1351"/>
                  </a:lnTo>
                  <a:lnTo>
                    <a:pt x="1367" y="1347"/>
                  </a:lnTo>
                  <a:lnTo>
                    <a:pt x="1370" y="1345"/>
                  </a:lnTo>
                  <a:lnTo>
                    <a:pt x="1375" y="1342"/>
                  </a:lnTo>
                  <a:lnTo>
                    <a:pt x="1378" y="1340"/>
                  </a:lnTo>
                  <a:lnTo>
                    <a:pt x="1380" y="1338"/>
                  </a:lnTo>
                  <a:lnTo>
                    <a:pt x="1385" y="1336"/>
                  </a:lnTo>
                  <a:lnTo>
                    <a:pt x="1389" y="1334"/>
                  </a:lnTo>
                  <a:lnTo>
                    <a:pt x="1389" y="1332"/>
                  </a:lnTo>
                  <a:lnTo>
                    <a:pt x="1390" y="1332"/>
                  </a:lnTo>
                  <a:lnTo>
                    <a:pt x="1391" y="1331"/>
                  </a:lnTo>
                  <a:lnTo>
                    <a:pt x="1394" y="1330"/>
                  </a:lnTo>
                  <a:lnTo>
                    <a:pt x="1399" y="1327"/>
                  </a:lnTo>
                  <a:lnTo>
                    <a:pt x="1402" y="1324"/>
                  </a:lnTo>
                  <a:lnTo>
                    <a:pt x="1406" y="1322"/>
                  </a:lnTo>
                  <a:lnTo>
                    <a:pt x="1407" y="1321"/>
                  </a:lnTo>
                  <a:lnTo>
                    <a:pt x="1411" y="1318"/>
                  </a:lnTo>
                  <a:lnTo>
                    <a:pt x="1418" y="1313"/>
                  </a:lnTo>
                  <a:lnTo>
                    <a:pt x="1421" y="1311"/>
                  </a:lnTo>
                  <a:lnTo>
                    <a:pt x="1421" y="1310"/>
                  </a:lnTo>
                  <a:lnTo>
                    <a:pt x="1422" y="1311"/>
                  </a:lnTo>
                  <a:lnTo>
                    <a:pt x="1422" y="1310"/>
                  </a:lnTo>
                  <a:lnTo>
                    <a:pt x="1427" y="1308"/>
                  </a:lnTo>
                  <a:lnTo>
                    <a:pt x="1434" y="1303"/>
                  </a:lnTo>
                  <a:lnTo>
                    <a:pt x="1440" y="1298"/>
                  </a:lnTo>
                  <a:lnTo>
                    <a:pt x="1443" y="1289"/>
                  </a:lnTo>
                  <a:lnTo>
                    <a:pt x="1443" y="1288"/>
                  </a:lnTo>
                  <a:lnTo>
                    <a:pt x="1433" y="1278"/>
                  </a:lnTo>
                  <a:lnTo>
                    <a:pt x="1432" y="1276"/>
                  </a:lnTo>
                  <a:lnTo>
                    <a:pt x="1431" y="1276"/>
                  </a:lnTo>
                  <a:lnTo>
                    <a:pt x="1432" y="1273"/>
                  </a:lnTo>
                  <a:lnTo>
                    <a:pt x="1434" y="1275"/>
                  </a:lnTo>
                  <a:lnTo>
                    <a:pt x="1437" y="1271"/>
                  </a:lnTo>
                  <a:lnTo>
                    <a:pt x="1440" y="1276"/>
                  </a:lnTo>
                  <a:lnTo>
                    <a:pt x="1442" y="1275"/>
                  </a:lnTo>
                  <a:lnTo>
                    <a:pt x="1444" y="1278"/>
                  </a:lnTo>
                  <a:lnTo>
                    <a:pt x="1447" y="1279"/>
                  </a:lnTo>
                  <a:lnTo>
                    <a:pt x="1447" y="1279"/>
                  </a:lnTo>
                  <a:lnTo>
                    <a:pt x="1445" y="1279"/>
                  </a:lnTo>
                  <a:lnTo>
                    <a:pt x="1450" y="1284"/>
                  </a:lnTo>
                  <a:lnTo>
                    <a:pt x="1454" y="1288"/>
                  </a:lnTo>
                  <a:lnTo>
                    <a:pt x="1454" y="1289"/>
                  </a:lnTo>
                  <a:lnTo>
                    <a:pt x="1456" y="1291"/>
                  </a:lnTo>
                  <a:lnTo>
                    <a:pt x="1460" y="1293"/>
                  </a:lnTo>
                  <a:lnTo>
                    <a:pt x="1460" y="1294"/>
                  </a:lnTo>
                  <a:lnTo>
                    <a:pt x="1463" y="1316"/>
                  </a:lnTo>
                  <a:lnTo>
                    <a:pt x="1461" y="1319"/>
                  </a:lnTo>
                  <a:lnTo>
                    <a:pt x="1461" y="1320"/>
                  </a:lnTo>
                  <a:lnTo>
                    <a:pt x="1459" y="1322"/>
                  </a:lnTo>
                  <a:lnTo>
                    <a:pt x="1455" y="1325"/>
                  </a:lnTo>
                  <a:lnTo>
                    <a:pt x="1450" y="1329"/>
                  </a:lnTo>
                  <a:lnTo>
                    <a:pt x="1452" y="1330"/>
                  </a:lnTo>
                  <a:lnTo>
                    <a:pt x="1450" y="1330"/>
                  </a:lnTo>
                  <a:lnTo>
                    <a:pt x="1449" y="1329"/>
                  </a:lnTo>
                  <a:lnTo>
                    <a:pt x="1449" y="1330"/>
                  </a:lnTo>
                  <a:lnTo>
                    <a:pt x="1448" y="1330"/>
                  </a:lnTo>
                  <a:lnTo>
                    <a:pt x="1444" y="1322"/>
                  </a:lnTo>
                  <a:lnTo>
                    <a:pt x="1443" y="1322"/>
                  </a:lnTo>
                  <a:lnTo>
                    <a:pt x="1443" y="1321"/>
                  </a:lnTo>
                  <a:lnTo>
                    <a:pt x="1440" y="1315"/>
                  </a:lnTo>
                  <a:lnTo>
                    <a:pt x="1438" y="1316"/>
                  </a:lnTo>
                  <a:lnTo>
                    <a:pt x="1439" y="1318"/>
                  </a:lnTo>
                  <a:lnTo>
                    <a:pt x="1438" y="1318"/>
                  </a:lnTo>
                  <a:lnTo>
                    <a:pt x="1432" y="1321"/>
                  </a:lnTo>
                  <a:lnTo>
                    <a:pt x="1433" y="1321"/>
                  </a:lnTo>
                  <a:lnTo>
                    <a:pt x="1432" y="1322"/>
                  </a:lnTo>
                  <a:lnTo>
                    <a:pt x="1432" y="1321"/>
                  </a:lnTo>
                  <a:lnTo>
                    <a:pt x="1429" y="1322"/>
                  </a:lnTo>
                  <a:lnTo>
                    <a:pt x="1429" y="1324"/>
                  </a:lnTo>
                  <a:lnTo>
                    <a:pt x="1422" y="1327"/>
                  </a:lnTo>
                  <a:lnTo>
                    <a:pt x="1412" y="1334"/>
                  </a:lnTo>
                  <a:lnTo>
                    <a:pt x="1413" y="1335"/>
                  </a:lnTo>
                  <a:lnTo>
                    <a:pt x="1412" y="1336"/>
                  </a:lnTo>
                  <a:lnTo>
                    <a:pt x="1411" y="1336"/>
                  </a:lnTo>
                  <a:lnTo>
                    <a:pt x="1411" y="1335"/>
                  </a:lnTo>
                  <a:lnTo>
                    <a:pt x="1407" y="1338"/>
                  </a:lnTo>
                  <a:lnTo>
                    <a:pt x="1404" y="1340"/>
                  </a:lnTo>
                  <a:lnTo>
                    <a:pt x="1402" y="1340"/>
                  </a:lnTo>
                  <a:lnTo>
                    <a:pt x="1395" y="1345"/>
                  </a:lnTo>
                  <a:lnTo>
                    <a:pt x="1394" y="1346"/>
                  </a:lnTo>
                  <a:lnTo>
                    <a:pt x="1395" y="1347"/>
                  </a:lnTo>
                  <a:lnTo>
                    <a:pt x="1394" y="1347"/>
                  </a:lnTo>
                  <a:lnTo>
                    <a:pt x="1394" y="1346"/>
                  </a:lnTo>
                  <a:lnTo>
                    <a:pt x="1384" y="1352"/>
                  </a:lnTo>
                  <a:lnTo>
                    <a:pt x="1381" y="1354"/>
                  </a:lnTo>
                  <a:lnTo>
                    <a:pt x="1381" y="1356"/>
                  </a:lnTo>
                  <a:lnTo>
                    <a:pt x="1381" y="1356"/>
                  </a:lnTo>
                  <a:lnTo>
                    <a:pt x="1380" y="1356"/>
                  </a:lnTo>
                  <a:lnTo>
                    <a:pt x="1378" y="1358"/>
                  </a:lnTo>
                  <a:lnTo>
                    <a:pt x="1376" y="1366"/>
                  </a:lnTo>
                  <a:lnTo>
                    <a:pt x="1370" y="1368"/>
                  </a:lnTo>
                  <a:lnTo>
                    <a:pt x="1367" y="1370"/>
                  </a:lnTo>
                  <a:lnTo>
                    <a:pt x="1362" y="1366"/>
                  </a:lnTo>
                  <a:lnTo>
                    <a:pt x="1359" y="1363"/>
                  </a:lnTo>
                  <a:lnTo>
                    <a:pt x="1358" y="1363"/>
                  </a:lnTo>
                  <a:lnTo>
                    <a:pt x="1357" y="1363"/>
                  </a:lnTo>
                  <a:lnTo>
                    <a:pt x="1351" y="1368"/>
                  </a:lnTo>
                  <a:lnTo>
                    <a:pt x="1349" y="1368"/>
                  </a:lnTo>
                  <a:lnTo>
                    <a:pt x="1349" y="1368"/>
                  </a:lnTo>
                  <a:lnTo>
                    <a:pt x="1348" y="1368"/>
                  </a:lnTo>
                  <a:lnTo>
                    <a:pt x="1347" y="1368"/>
                  </a:lnTo>
                  <a:lnTo>
                    <a:pt x="1347" y="1369"/>
                  </a:lnTo>
                  <a:lnTo>
                    <a:pt x="1346" y="1369"/>
                  </a:lnTo>
                  <a:lnTo>
                    <a:pt x="1345" y="1370"/>
                  </a:lnTo>
                  <a:lnTo>
                    <a:pt x="1343" y="1372"/>
                  </a:lnTo>
                  <a:lnTo>
                    <a:pt x="1342" y="1372"/>
                  </a:lnTo>
                  <a:lnTo>
                    <a:pt x="1342" y="1373"/>
                  </a:lnTo>
                  <a:lnTo>
                    <a:pt x="1342" y="1374"/>
                  </a:lnTo>
                  <a:lnTo>
                    <a:pt x="1342" y="1375"/>
                  </a:lnTo>
                  <a:lnTo>
                    <a:pt x="1343" y="1375"/>
                  </a:lnTo>
                  <a:lnTo>
                    <a:pt x="1349" y="1384"/>
                  </a:lnTo>
                  <a:lnTo>
                    <a:pt x="1351" y="1388"/>
                  </a:lnTo>
                  <a:lnTo>
                    <a:pt x="1353" y="1393"/>
                  </a:lnTo>
                  <a:lnTo>
                    <a:pt x="1356" y="1395"/>
                  </a:lnTo>
                  <a:lnTo>
                    <a:pt x="1359" y="1399"/>
                  </a:lnTo>
                  <a:lnTo>
                    <a:pt x="1361" y="1402"/>
                  </a:lnTo>
                  <a:lnTo>
                    <a:pt x="1362" y="1404"/>
                  </a:lnTo>
                  <a:lnTo>
                    <a:pt x="1369" y="1415"/>
                  </a:lnTo>
                  <a:lnTo>
                    <a:pt x="1369" y="1416"/>
                  </a:lnTo>
                  <a:lnTo>
                    <a:pt x="1370" y="1417"/>
                  </a:lnTo>
                  <a:lnTo>
                    <a:pt x="1372" y="1418"/>
                  </a:lnTo>
                  <a:lnTo>
                    <a:pt x="1373" y="1421"/>
                  </a:lnTo>
                  <a:lnTo>
                    <a:pt x="1375" y="1423"/>
                  </a:lnTo>
                  <a:lnTo>
                    <a:pt x="1375" y="1425"/>
                  </a:lnTo>
                  <a:lnTo>
                    <a:pt x="1376" y="1426"/>
                  </a:lnTo>
                  <a:lnTo>
                    <a:pt x="1379" y="1428"/>
                  </a:lnTo>
                  <a:lnTo>
                    <a:pt x="1380" y="1430"/>
                  </a:lnTo>
                  <a:lnTo>
                    <a:pt x="1380" y="1431"/>
                  </a:lnTo>
                  <a:lnTo>
                    <a:pt x="1381" y="1432"/>
                  </a:lnTo>
                  <a:lnTo>
                    <a:pt x="1381" y="1431"/>
                  </a:lnTo>
                  <a:lnTo>
                    <a:pt x="1383" y="1431"/>
                  </a:lnTo>
                  <a:lnTo>
                    <a:pt x="1384" y="1433"/>
                  </a:lnTo>
                  <a:lnTo>
                    <a:pt x="1385" y="1436"/>
                  </a:lnTo>
                  <a:lnTo>
                    <a:pt x="1386" y="1437"/>
                  </a:lnTo>
                  <a:lnTo>
                    <a:pt x="1389" y="1441"/>
                  </a:lnTo>
                  <a:lnTo>
                    <a:pt x="1389" y="1442"/>
                  </a:lnTo>
                  <a:lnTo>
                    <a:pt x="1391" y="1446"/>
                  </a:lnTo>
                  <a:lnTo>
                    <a:pt x="1394" y="1448"/>
                  </a:lnTo>
                  <a:lnTo>
                    <a:pt x="1395" y="1450"/>
                  </a:lnTo>
                  <a:lnTo>
                    <a:pt x="1396" y="1450"/>
                  </a:lnTo>
                  <a:lnTo>
                    <a:pt x="1404" y="1446"/>
                  </a:lnTo>
                  <a:lnTo>
                    <a:pt x="1402" y="1446"/>
                  </a:lnTo>
                  <a:lnTo>
                    <a:pt x="1406" y="1443"/>
                  </a:lnTo>
                  <a:lnTo>
                    <a:pt x="1407" y="1443"/>
                  </a:lnTo>
                  <a:lnTo>
                    <a:pt x="1408" y="1442"/>
                  </a:lnTo>
                  <a:lnTo>
                    <a:pt x="1408" y="1441"/>
                  </a:lnTo>
                  <a:lnTo>
                    <a:pt x="1410" y="1441"/>
                  </a:lnTo>
                  <a:lnTo>
                    <a:pt x="1422" y="1431"/>
                  </a:lnTo>
                  <a:lnTo>
                    <a:pt x="1424" y="1430"/>
                  </a:lnTo>
                  <a:lnTo>
                    <a:pt x="1427" y="1434"/>
                  </a:lnTo>
                  <a:lnTo>
                    <a:pt x="1428" y="1434"/>
                  </a:lnTo>
                  <a:lnTo>
                    <a:pt x="1428" y="1436"/>
                  </a:lnTo>
                  <a:lnTo>
                    <a:pt x="1433" y="1442"/>
                  </a:lnTo>
                  <a:lnTo>
                    <a:pt x="1444" y="1459"/>
                  </a:lnTo>
                  <a:lnTo>
                    <a:pt x="1448" y="1465"/>
                  </a:lnTo>
                  <a:lnTo>
                    <a:pt x="1449" y="1468"/>
                  </a:lnTo>
                  <a:lnTo>
                    <a:pt x="1452" y="1470"/>
                  </a:lnTo>
                  <a:lnTo>
                    <a:pt x="1466" y="1491"/>
                  </a:lnTo>
                  <a:lnTo>
                    <a:pt x="1468" y="1491"/>
                  </a:lnTo>
                  <a:lnTo>
                    <a:pt x="1472" y="1482"/>
                  </a:lnTo>
                  <a:lnTo>
                    <a:pt x="1474" y="1481"/>
                  </a:lnTo>
                  <a:lnTo>
                    <a:pt x="1479" y="1471"/>
                  </a:lnTo>
                  <a:lnTo>
                    <a:pt x="1480" y="1470"/>
                  </a:lnTo>
                  <a:lnTo>
                    <a:pt x="1482" y="1468"/>
                  </a:lnTo>
                  <a:lnTo>
                    <a:pt x="1488" y="1458"/>
                  </a:lnTo>
                  <a:lnTo>
                    <a:pt x="1477" y="1427"/>
                  </a:lnTo>
                  <a:lnTo>
                    <a:pt x="1476" y="1425"/>
                  </a:lnTo>
                  <a:lnTo>
                    <a:pt x="1476" y="1422"/>
                  </a:lnTo>
                  <a:lnTo>
                    <a:pt x="1484" y="1407"/>
                  </a:lnTo>
                  <a:lnTo>
                    <a:pt x="1484" y="1404"/>
                  </a:lnTo>
                  <a:lnTo>
                    <a:pt x="1484" y="1398"/>
                  </a:lnTo>
                  <a:lnTo>
                    <a:pt x="1484" y="1393"/>
                  </a:lnTo>
                  <a:lnTo>
                    <a:pt x="1482" y="1380"/>
                  </a:lnTo>
                  <a:lnTo>
                    <a:pt x="1508" y="1378"/>
                  </a:lnTo>
                  <a:lnTo>
                    <a:pt x="1509" y="1378"/>
                  </a:lnTo>
                  <a:lnTo>
                    <a:pt x="1518" y="1377"/>
                  </a:lnTo>
                  <a:lnTo>
                    <a:pt x="1517" y="1368"/>
                  </a:lnTo>
                  <a:lnTo>
                    <a:pt x="1516" y="1359"/>
                  </a:lnTo>
                  <a:lnTo>
                    <a:pt x="1514" y="1348"/>
                  </a:lnTo>
                  <a:lnTo>
                    <a:pt x="1514" y="1347"/>
                  </a:lnTo>
                  <a:lnTo>
                    <a:pt x="1514" y="1342"/>
                  </a:lnTo>
                  <a:lnTo>
                    <a:pt x="1513" y="1342"/>
                  </a:lnTo>
                  <a:lnTo>
                    <a:pt x="1513" y="1341"/>
                  </a:lnTo>
                  <a:lnTo>
                    <a:pt x="1513" y="1340"/>
                  </a:lnTo>
                  <a:lnTo>
                    <a:pt x="1513" y="1338"/>
                  </a:lnTo>
                  <a:lnTo>
                    <a:pt x="1513" y="1338"/>
                  </a:lnTo>
                  <a:lnTo>
                    <a:pt x="1512" y="1334"/>
                  </a:lnTo>
                  <a:lnTo>
                    <a:pt x="1513" y="1334"/>
                  </a:lnTo>
                  <a:lnTo>
                    <a:pt x="1513" y="1332"/>
                  </a:lnTo>
                  <a:lnTo>
                    <a:pt x="1512" y="1319"/>
                  </a:lnTo>
                  <a:lnTo>
                    <a:pt x="1512" y="1318"/>
                  </a:lnTo>
                  <a:lnTo>
                    <a:pt x="1512" y="1316"/>
                  </a:lnTo>
                  <a:lnTo>
                    <a:pt x="1513" y="1314"/>
                  </a:lnTo>
                  <a:lnTo>
                    <a:pt x="1514" y="1313"/>
                  </a:lnTo>
                  <a:lnTo>
                    <a:pt x="1516" y="1313"/>
                  </a:lnTo>
                  <a:lnTo>
                    <a:pt x="1517" y="1313"/>
                  </a:lnTo>
                  <a:lnTo>
                    <a:pt x="1518" y="1313"/>
                  </a:lnTo>
                  <a:lnTo>
                    <a:pt x="1519" y="1313"/>
                  </a:lnTo>
                  <a:lnTo>
                    <a:pt x="1520" y="1311"/>
                  </a:lnTo>
                  <a:lnTo>
                    <a:pt x="1522" y="1310"/>
                  </a:lnTo>
                  <a:lnTo>
                    <a:pt x="1523" y="1310"/>
                  </a:lnTo>
                  <a:lnTo>
                    <a:pt x="1524" y="1310"/>
                  </a:lnTo>
                  <a:lnTo>
                    <a:pt x="1525" y="1310"/>
                  </a:lnTo>
                  <a:lnTo>
                    <a:pt x="1527" y="1310"/>
                  </a:lnTo>
                  <a:lnTo>
                    <a:pt x="1528" y="1310"/>
                  </a:lnTo>
                  <a:lnTo>
                    <a:pt x="1528" y="1311"/>
                  </a:lnTo>
                  <a:lnTo>
                    <a:pt x="1529" y="1311"/>
                  </a:lnTo>
                  <a:lnTo>
                    <a:pt x="1529" y="1311"/>
                  </a:lnTo>
                  <a:lnTo>
                    <a:pt x="1529" y="1310"/>
                  </a:lnTo>
                  <a:lnTo>
                    <a:pt x="1530" y="1309"/>
                  </a:lnTo>
                  <a:lnTo>
                    <a:pt x="1531" y="1311"/>
                  </a:lnTo>
                  <a:lnTo>
                    <a:pt x="1530" y="1313"/>
                  </a:lnTo>
                  <a:lnTo>
                    <a:pt x="1530" y="1314"/>
                  </a:lnTo>
                  <a:lnTo>
                    <a:pt x="1529" y="1314"/>
                  </a:lnTo>
                  <a:lnTo>
                    <a:pt x="1529" y="1314"/>
                  </a:lnTo>
                  <a:lnTo>
                    <a:pt x="1529" y="1315"/>
                  </a:lnTo>
                  <a:lnTo>
                    <a:pt x="1528" y="1315"/>
                  </a:lnTo>
                  <a:lnTo>
                    <a:pt x="1528" y="1316"/>
                  </a:lnTo>
                  <a:lnTo>
                    <a:pt x="1529" y="1325"/>
                  </a:lnTo>
                  <a:lnTo>
                    <a:pt x="1527" y="1326"/>
                  </a:lnTo>
                  <a:lnTo>
                    <a:pt x="1524" y="1327"/>
                  </a:lnTo>
                  <a:lnTo>
                    <a:pt x="1523" y="1327"/>
                  </a:lnTo>
                  <a:lnTo>
                    <a:pt x="1523" y="1330"/>
                  </a:lnTo>
                  <a:lnTo>
                    <a:pt x="1523" y="1331"/>
                  </a:lnTo>
                  <a:lnTo>
                    <a:pt x="1523" y="1334"/>
                  </a:lnTo>
                  <a:lnTo>
                    <a:pt x="1523" y="1335"/>
                  </a:lnTo>
                  <a:lnTo>
                    <a:pt x="1523" y="1336"/>
                  </a:lnTo>
                  <a:lnTo>
                    <a:pt x="1524" y="1337"/>
                  </a:lnTo>
                  <a:lnTo>
                    <a:pt x="1524" y="1340"/>
                  </a:lnTo>
                  <a:lnTo>
                    <a:pt x="1524" y="1343"/>
                  </a:lnTo>
                  <a:lnTo>
                    <a:pt x="1524" y="1346"/>
                  </a:lnTo>
                  <a:lnTo>
                    <a:pt x="1525" y="1350"/>
                  </a:lnTo>
                  <a:lnTo>
                    <a:pt x="1527" y="1350"/>
                  </a:lnTo>
                  <a:lnTo>
                    <a:pt x="1530" y="1348"/>
                  </a:lnTo>
                  <a:lnTo>
                    <a:pt x="1544" y="1347"/>
                  </a:lnTo>
                  <a:lnTo>
                    <a:pt x="1551" y="1346"/>
                  </a:lnTo>
                  <a:lnTo>
                    <a:pt x="1573" y="1343"/>
                  </a:lnTo>
                  <a:lnTo>
                    <a:pt x="1577" y="1343"/>
                  </a:lnTo>
                  <a:lnTo>
                    <a:pt x="1578" y="1343"/>
                  </a:lnTo>
                  <a:lnTo>
                    <a:pt x="1588" y="1342"/>
                  </a:lnTo>
                  <a:lnTo>
                    <a:pt x="1595" y="1341"/>
                  </a:lnTo>
                  <a:lnTo>
                    <a:pt x="1600" y="1340"/>
                  </a:lnTo>
                  <a:lnTo>
                    <a:pt x="1602" y="1340"/>
                  </a:lnTo>
                  <a:lnTo>
                    <a:pt x="1604" y="1338"/>
                  </a:lnTo>
                  <a:lnTo>
                    <a:pt x="1607" y="1335"/>
                  </a:lnTo>
                  <a:lnTo>
                    <a:pt x="1609" y="1331"/>
                  </a:lnTo>
                  <a:lnTo>
                    <a:pt x="1613" y="1331"/>
                  </a:lnTo>
                  <a:lnTo>
                    <a:pt x="1616" y="1331"/>
                  </a:lnTo>
                  <a:lnTo>
                    <a:pt x="1626" y="1330"/>
                  </a:lnTo>
                  <a:lnTo>
                    <a:pt x="1629" y="1330"/>
                  </a:lnTo>
                  <a:lnTo>
                    <a:pt x="1630" y="1330"/>
                  </a:lnTo>
                  <a:lnTo>
                    <a:pt x="1636" y="1329"/>
                  </a:lnTo>
                  <a:lnTo>
                    <a:pt x="1643" y="1327"/>
                  </a:lnTo>
                  <a:lnTo>
                    <a:pt x="1651" y="1326"/>
                  </a:lnTo>
                  <a:lnTo>
                    <a:pt x="1659" y="1326"/>
                  </a:lnTo>
                  <a:lnTo>
                    <a:pt x="1661" y="1326"/>
                  </a:lnTo>
                  <a:lnTo>
                    <a:pt x="1669" y="1325"/>
                  </a:lnTo>
                  <a:lnTo>
                    <a:pt x="1678" y="1324"/>
                  </a:lnTo>
                  <a:lnTo>
                    <a:pt x="1680" y="1322"/>
                  </a:lnTo>
                  <a:lnTo>
                    <a:pt x="1684" y="1322"/>
                  </a:lnTo>
                  <a:lnTo>
                    <a:pt x="1688" y="1322"/>
                  </a:lnTo>
                  <a:lnTo>
                    <a:pt x="1688" y="1331"/>
                  </a:lnTo>
                  <a:lnTo>
                    <a:pt x="1686" y="1340"/>
                  </a:lnTo>
                  <a:lnTo>
                    <a:pt x="1686" y="1346"/>
                  </a:lnTo>
                  <a:lnTo>
                    <a:pt x="1686" y="1351"/>
                  </a:lnTo>
                  <a:lnTo>
                    <a:pt x="1685" y="1357"/>
                  </a:lnTo>
                  <a:lnTo>
                    <a:pt x="1685" y="1359"/>
                  </a:lnTo>
                  <a:lnTo>
                    <a:pt x="1685" y="1361"/>
                  </a:lnTo>
                  <a:lnTo>
                    <a:pt x="1685" y="1364"/>
                  </a:lnTo>
                  <a:lnTo>
                    <a:pt x="1685" y="1368"/>
                  </a:lnTo>
                  <a:lnTo>
                    <a:pt x="1683" y="1393"/>
                  </a:lnTo>
                  <a:lnTo>
                    <a:pt x="1683" y="1395"/>
                  </a:lnTo>
                  <a:lnTo>
                    <a:pt x="1680" y="1395"/>
                  </a:lnTo>
                  <a:lnTo>
                    <a:pt x="1678" y="1395"/>
                  </a:lnTo>
                  <a:lnTo>
                    <a:pt x="1677" y="1395"/>
                  </a:lnTo>
                  <a:lnTo>
                    <a:pt x="1673" y="1396"/>
                  </a:lnTo>
                  <a:lnTo>
                    <a:pt x="1666" y="1396"/>
                  </a:lnTo>
                  <a:lnTo>
                    <a:pt x="1661" y="1398"/>
                  </a:lnTo>
                  <a:lnTo>
                    <a:pt x="1658" y="1398"/>
                  </a:lnTo>
                  <a:lnTo>
                    <a:pt x="1652" y="1398"/>
                  </a:lnTo>
                  <a:lnTo>
                    <a:pt x="1647" y="1398"/>
                  </a:lnTo>
                  <a:lnTo>
                    <a:pt x="1640" y="1399"/>
                  </a:lnTo>
                  <a:lnTo>
                    <a:pt x="1635" y="1399"/>
                  </a:lnTo>
                  <a:lnTo>
                    <a:pt x="1634" y="1400"/>
                  </a:lnTo>
                  <a:lnTo>
                    <a:pt x="1632" y="1400"/>
                  </a:lnTo>
                  <a:lnTo>
                    <a:pt x="1630" y="1400"/>
                  </a:lnTo>
                  <a:lnTo>
                    <a:pt x="1626" y="1400"/>
                  </a:lnTo>
                  <a:lnTo>
                    <a:pt x="1623" y="1401"/>
                  </a:lnTo>
                  <a:lnTo>
                    <a:pt x="1621" y="1401"/>
                  </a:lnTo>
                  <a:lnTo>
                    <a:pt x="1620" y="1401"/>
                  </a:lnTo>
                  <a:lnTo>
                    <a:pt x="1619" y="1401"/>
                  </a:lnTo>
                  <a:lnTo>
                    <a:pt x="1611" y="1402"/>
                  </a:lnTo>
                  <a:lnTo>
                    <a:pt x="1609" y="1402"/>
                  </a:lnTo>
                  <a:lnTo>
                    <a:pt x="1607" y="1402"/>
                  </a:lnTo>
                  <a:lnTo>
                    <a:pt x="1607" y="1404"/>
                  </a:lnTo>
                  <a:lnTo>
                    <a:pt x="1608" y="1412"/>
                  </a:lnTo>
                  <a:lnTo>
                    <a:pt x="1608" y="1414"/>
                  </a:lnTo>
                  <a:lnTo>
                    <a:pt x="1608" y="1418"/>
                  </a:lnTo>
                  <a:lnTo>
                    <a:pt x="1609" y="1418"/>
                  </a:lnTo>
                  <a:lnTo>
                    <a:pt x="1609" y="1417"/>
                  </a:lnTo>
                  <a:lnTo>
                    <a:pt x="1609" y="1416"/>
                  </a:lnTo>
                  <a:lnTo>
                    <a:pt x="1609" y="1415"/>
                  </a:lnTo>
                  <a:lnTo>
                    <a:pt x="1611" y="1415"/>
                  </a:lnTo>
                  <a:lnTo>
                    <a:pt x="1613" y="1414"/>
                  </a:lnTo>
                  <a:lnTo>
                    <a:pt x="1614" y="1414"/>
                  </a:lnTo>
                  <a:lnTo>
                    <a:pt x="1623" y="1412"/>
                  </a:lnTo>
                  <a:lnTo>
                    <a:pt x="1623" y="1414"/>
                  </a:lnTo>
                  <a:lnTo>
                    <a:pt x="1630" y="1412"/>
                  </a:lnTo>
                  <a:lnTo>
                    <a:pt x="1643" y="1411"/>
                  </a:lnTo>
                  <a:lnTo>
                    <a:pt x="1661" y="1409"/>
                  </a:lnTo>
                  <a:lnTo>
                    <a:pt x="1664" y="1407"/>
                  </a:lnTo>
                  <a:lnTo>
                    <a:pt x="1666" y="1407"/>
                  </a:lnTo>
                  <a:lnTo>
                    <a:pt x="1667" y="1407"/>
                  </a:lnTo>
                  <a:lnTo>
                    <a:pt x="1668" y="1407"/>
                  </a:lnTo>
                  <a:lnTo>
                    <a:pt x="1669" y="1407"/>
                  </a:lnTo>
                  <a:lnTo>
                    <a:pt x="1671" y="1407"/>
                  </a:lnTo>
                  <a:lnTo>
                    <a:pt x="1672" y="1407"/>
                  </a:lnTo>
                  <a:lnTo>
                    <a:pt x="1673" y="1407"/>
                  </a:lnTo>
                  <a:lnTo>
                    <a:pt x="1674" y="1406"/>
                  </a:lnTo>
                  <a:lnTo>
                    <a:pt x="1675" y="1406"/>
                  </a:lnTo>
                  <a:lnTo>
                    <a:pt x="1677" y="1406"/>
                  </a:lnTo>
                  <a:lnTo>
                    <a:pt x="1678" y="1406"/>
                  </a:lnTo>
                  <a:lnTo>
                    <a:pt x="1679" y="1406"/>
                  </a:lnTo>
                  <a:lnTo>
                    <a:pt x="1680" y="1406"/>
                  </a:lnTo>
                  <a:lnTo>
                    <a:pt x="1682" y="1406"/>
                  </a:lnTo>
                  <a:lnTo>
                    <a:pt x="1683" y="1406"/>
                  </a:lnTo>
                  <a:lnTo>
                    <a:pt x="1684" y="1406"/>
                  </a:lnTo>
                  <a:lnTo>
                    <a:pt x="1684" y="1405"/>
                  </a:lnTo>
                  <a:lnTo>
                    <a:pt x="1686" y="1405"/>
                  </a:lnTo>
                  <a:lnTo>
                    <a:pt x="1688" y="1405"/>
                  </a:lnTo>
                  <a:lnTo>
                    <a:pt x="1689" y="1405"/>
                  </a:lnTo>
                  <a:lnTo>
                    <a:pt x="1691" y="1405"/>
                  </a:lnTo>
                  <a:lnTo>
                    <a:pt x="1693" y="1405"/>
                  </a:lnTo>
                  <a:lnTo>
                    <a:pt x="1694" y="1405"/>
                  </a:lnTo>
                  <a:lnTo>
                    <a:pt x="1695" y="1404"/>
                  </a:lnTo>
                  <a:lnTo>
                    <a:pt x="1696" y="1404"/>
                  </a:lnTo>
                  <a:lnTo>
                    <a:pt x="1698" y="1404"/>
                  </a:lnTo>
                  <a:lnTo>
                    <a:pt x="1699" y="1404"/>
                  </a:lnTo>
                  <a:lnTo>
                    <a:pt x="1700" y="1402"/>
                  </a:lnTo>
                  <a:lnTo>
                    <a:pt x="1701" y="1402"/>
                  </a:lnTo>
                  <a:lnTo>
                    <a:pt x="1702" y="1402"/>
                  </a:lnTo>
                  <a:lnTo>
                    <a:pt x="1704" y="1402"/>
                  </a:lnTo>
                  <a:lnTo>
                    <a:pt x="1705" y="1401"/>
                  </a:lnTo>
                  <a:lnTo>
                    <a:pt x="1707" y="1401"/>
                  </a:lnTo>
                  <a:lnTo>
                    <a:pt x="1707" y="1401"/>
                  </a:lnTo>
                  <a:lnTo>
                    <a:pt x="1709" y="1401"/>
                  </a:lnTo>
                  <a:lnTo>
                    <a:pt x="1711" y="1401"/>
                  </a:lnTo>
                  <a:lnTo>
                    <a:pt x="1714" y="1400"/>
                  </a:lnTo>
                  <a:lnTo>
                    <a:pt x="1715" y="1400"/>
                  </a:lnTo>
                  <a:lnTo>
                    <a:pt x="1718" y="1400"/>
                  </a:lnTo>
                  <a:lnTo>
                    <a:pt x="1725" y="1399"/>
                  </a:lnTo>
                  <a:lnTo>
                    <a:pt x="1725" y="1393"/>
                  </a:lnTo>
                  <a:lnTo>
                    <a:pt x="1727" y="1368"/>
                  </a:lnTo>
                  <a:lnTo>
                    <a:pt x="1727" y="1356"/>
                  </a:lnTo>
                  <a:lnTo>
                    <a:pt x="1728" y="1346"/>
                  </a:lnTo>
                  <a:lnTo>
                    <a:pt x="1728" y="1340"/>
                  </a:lnTo>
                  <a:lnTo>
                    <a:pt x="1728" y="1338"/>
                  </a:lnTo>
                  <a:lnTo>
                    <a:pt x="1730" y="1331"/>
                  </a:lnTo>
                  <a:lnTo>
                    <a:pt x="1733" y="1331"/>
                  </a:lnTo>
                  <a:lnTo>
                    <a:pt x="1755" y="1331"/>
                  </a:lnTo>
                  <a:lnTo>
                    <a:pt x="1781" y="1332"/>
                  </a:lnTo>
                  <a:lnTo>
                    <a:pt x="1781" y="1334"/>
                  </a:lnTo>
                  <a:lnTo>
                    <a:pt x="1782" y="1334"/>
                  </a:lnTo>
                  <a:lnTo>
                    <a:pt x="1782" y="1335"/>
                  </a:lnTo>
                  <a:lnTo>
                    <a:pt x="1784" y="1335"/>
                  </a:lnTo>
                  <a:lnTo>
                    <a:pt x="1784" y="1336"/>
                  </a:lnTo>
                  <a:lnTo>
                    <a:pt x="1785" y="1336"/>
                  </a:lnTo>
                  <a:lnTo>
                    <a:pt x="1796" y="1337"/>
                  </a:lnTo>
                  <a:lnTo>
                    <a:pt x="1796" y="1338"/>
                  </a:lnTo>
                  <a:lnTo>
                    <a:pt x="1797" y="1338"/>
                  </a:lnTo>
                  <a:lnTo>
                    <a:pt x="1798" y="1338"/>
                  </a:lnTo>
                  <a:lnTo>
                    <a:pt x="1798" y="1340"/>
                  </a:lnTo>
                  <a:lnTo>
                    <a:pt x="1800" y="1340"/>
                  </a:lnTo>
                  <a:lnTo>
                    <a:pt x="1800" y="1341"/>
                  </a:lnTo>
                  <a:lnTo>
                    <a:pt x="1801" y="1341"/>
                  </a:lnTo>
                  <a:lnTo>
                    <a:pt x="1802" y="1342"/>
                  </a:lnTo>
                  <a:lnTo>
                    <a:pt x="1805" y="1343"/>
                  </a:lnTo>
                  <a:lnTo>
                    <a:pt x="1806" y="1345"/>
                  </a:lnTo>
                  <a:lnTo>
                    <a:pt x="1807" y="1346"/>
                  </a:lnTo>
                  <a:lnTo>
                    <a:pt x="1808" y="1347"/>
                  </a:lnTo>
                  <a:lnTo>
                    <a:pt x="1810" y="1347"/>
                  </a:lnTo>
                  <a:lnTo>
                    <a:pt x="1812" y="1348"/>
                  </a:lnTo>
                  <a:lnTo>
                    <a:pt x="1816" y="1351"/>
                  </a:lnTo>
                  <a:lnTo>
                    <a:pt x="1817" y="1351"/>
                  </a:lnTo>
                  <a:lnTo>
                    <a:pt x="1818" y="1351"/>
                  </a:lnTo>
                  <a:lnTo>
                    <a:pt x="1818" y="1352"/>
                  </a:lnTo>
                  <a:lnTo>
                    <a:pt x="1819" y="1352"/>
                  </a:lnTo>
                  <a:lnTo>
                    <a:pt x="1821" y="1352"/>
                  </a:lnTo>
                  <a:lnTo>
                    <a:pt x="1822" y="1353"/>
                  </a:lnTo>
                  <a:lnTo>
                    <a:pt x="1823" y="1354"/>
                  </a:lnTo>
                  <a:lnTo>
                    <a:pt x="1824" y="1354"/>
                  </a:lnTo>
                  <a:lnTo>
                    <a:pt x="1824" y="1356"/>
                  </a:lnTo>
                  <a:lnTo>
                    <a:pt x="1826" y="1356"/>
                  </a:lnTo>
                  <a:lnTo>
                    <a:pt x="1830" y="1358"/>
                  </a:lnTo>
                  <a:lnTo>
                    <a:pt x="1834" y="1359"/>
                  </a:lnTo>
                  <a:lnTo>
                    <a:pt x="1837" y="1361"/>
                  </a:lnTo>
                  <a:lnTo>
                    <a:pt x="1839" y="1362"/>
                  </a:lnTo>
                  <a:lnTo>
                    <a:pt x="1840" y="1362"/>
                  </a:lnTo>
                  <a:lnTo>
                    <a:pt x="1843" y="1362"/>
                  </a:lnTo>
                  <a:lnTo>
                    <a:pt x="1844" y="1363"/>
                  </a:lnTo>
                  <a:lnTo>
                    <a:pt x="1844" y="1362"/>
                  </a:lnTo>
                  <a:lnTo>
                    <a:pt x="1845" y="1362"/>
                  </a:lnTo>
                  <a:lnTo>
                    <a:pt x="1846" y="1362"/>
                  </a:lnTo>
                  <a:lnTo>
                    <a:pt x="1848" y="1363"/>
                  </a:lnTo>
                  <a:lnTo>
                    <a:pt x="1850" y="1363"/>
                  </a:lnTo>
                  <a:lnTo>
                    <a:pt x="1851" y="1363"/>
                  </a:lnTo>
                  <a:lnTo>
                    <a:pt x="1853" y="1363"/>
                  </a:lnTo>
                  <a:lnTo>
                    <a:pt x="1854" y="1363"/>
                  </a:lnTo>
                  <a:lnTo>
                    <a:pt x="1855" y="1364"/>
                  </a:lnTo>
                  <a:lnTo>
                    <a:pt x="1855" y="1366"/>
                  </a:lnTo>
                  <a:lnTo>
                    <a:pt x="1857" y="1366"/>
                  </a:lnTo>
                  <a:lnTo>
                    <a:pt x="1859" y="1366"/>
                  </a:lnTo>
                  <a:lnTo>
                    <a:pt x="1861" y="1366"/>
                  </a:lnTo>
                  <a:lnTo>
                    <a:pt x="1862" y="1366"/>
                  </a:lnTo>
                  <a:lnTo>
                    <a:pt x="1864" y="1366"/>
                  </a:lnTo>
                  <a:lnTo>
                    <a:pt x="1865" y="1366"/>
                  </a:lnTo>
                  <a:lnTo>
                    <a:pt x="1867" y="1366"/>
                  </a:lnTo>
                  <a:lnTo>
                    <a:pt x="1869" y="1366"/>
                  </a:lnTo>
                  <a:lnTo>
                    <a:pt x="1871" y="1366"/>
                  </a:lnTo>
                  <a:lnTo>
                    <a:pt x="1872" y="1366"/>
                  </a:lnTo>
                  <a:lnTo>
                    <a:pt x="1875" y="1366"/>
                  </a:lnTo>
                  <a:lnTo>
                    <a:pt x="1876" y="1366"/>
                  </a:lnTo>
                  <a:lnTo>
                    <a:pt x="1877" y="1366"/>
                  </a:lnTo>
                  <a:lnTo>
                    <a:pt x="1880" y="1366"/>
                  </a:lnTo>
                  <a:lnTo>
                    <a:pt x="1881" y="1364"/>
                  </a:lnTo>
                  <a:lnTo>
                    <a:pt x="1883" y="1364"/>
                  </a:lnTo>
                  <a:lnTo>
                    <a:pt x="1885" y="1364"/>
                  </a:lnTo>
                  <a:lnTo>
                    <a:pt x="1885" y="1364"/>
                  </a:lnTo>
                  <a:lnTo>
                    <a:pt x="1887" y="1364"/>
                  </a:lnTo>
                  <a:lnTo>
                    <a:pt x="1888" y="1364"/>
                  </a:lnTo>
                  <a:lnTo>
                    <a:pt x="1894" y="1363"/>
                  </a:lnTo>
                  <a:lnTo>
                    <a:pt x="1899" y="1362"/>
                  </a:lnTo>
                  <a:lnTo>
                    <a:pt x="1903" y="1361"/>
                  </a:lnTo>
                  <a:lnTo>
                    <a:pt x="1914" y="1362"/>
                  </a:lnTo>
                  <a:lnTo>
                    <a:pt x="1914" y="1362"/>
                  </a:lnTo>
                  <a:lnTo>
                    <a:pt x="1918" y="1364"/>
                  </a:lnTo>
                  <a:lnTo>
                    <a:pt x="1935" y="1353"/>
                  </a:lnTo>
                  <a:lnTo>
                    <a:pt x="1937" y="1352"/>
                  </a:lnTo>
                  <a:lnTo>
                    <a:pt x="1941" y="1350"/>
                  </a:lnTo>
                  <a:lnTo>
                    <a:pt x="1942" y="1348"/>
                  </a:lnTo>
                  <a:lnTo>
                    <a:pt x="1955" y="1340"/>
                  </a:lnTo>
                  <a:lnTo>
                    <a:pt x="1969" y="1332"/>
                  </a:lnTo>
                  <a:lnTo>
                    <a:pt x="1983" y="1322"/>
                  </a:lnTo>
                  <a:lnTo>
                    <a:pt x="1988" y="1320"/>
                  </a:lnTo>
                  <a:lnTo>
                    <a:pt x="1990" y="1316"/>
                  </a:lnTo>
                  <a:lnTo>
                    <a:pt x="1992" y="1315"/>
                  </a:lnTo>
                  <a:lnTo>
                    <a:pt x="1993" y="1314"/>
                  </a:lnTo>
                  <a:lnTo>
                    <a:pt x="1995" y="1310"/>
                  </a:lnTo>
                  <a:lnTo>
                    <a:pt x="1996" y="1304"/>
                  </a:lnTo>
                  <a:lnTo>
                    <a:pt x="1998" y="1298"/>
                  </a:lnTo>
                  <a:lnTo>
                    <a:pt x="2004" y="1278"/>
                  </a:lnTo>
                  <a:lnTo>
                    <a:pt x="2004" y="1277"/>
                  </a:lnTo>
                  <a:lnTo>
                    <a:pt x="2009" y="1265"/>
                  </a:lnTo>
                  <a:lnTo>
                    <a:pt x="2010" y="1261"/>
                  </a:lnTo>
                  <a:lnTo>
                    <a:pt x="2014" y="1250"/>
                  </a:lnTo>
                  <a:lnTo>
                    <a:pt x="2016" y="1235"/>
                  </a:lnTo>
                  <a:lnTo>
                    <a:pt x="2017" y="1230"/>
                  </a:lnTo>
                  <a:lnTo>
                    <a:pt x="2016" y="1223"/>
                  </a:lnTo>
                  <a:lnTo>
                    <a:pt x="2016" y="1214"/>
                  </a:lnTo>
                  <a:lnTo>
                    <a:pt x="2016" y="1193"/>
                  </a:lnTo>
                  <a:lnTo>
                    <a:pt x="2015" y="1187"/>
                  </a:lnTo>
                  <a:lnTo>
                    <a:pt x="2015" y="1175"/>
                  </a:lnTo>
                  <a:lnTo>
                    <a:pt x="2015" y="1166"/>
                  </a:lnTo>
                  <a:lnTo>
                    <a:pt x="2016" y="1160"/>
                  </a:lnTo>
                  <a:lnTo>
                    <a:pt x="2016" y="1153"/>
                  </a:lnTo>
                  <a:lnTo>
                    <a:pt x="2016" y="1150"/>
                  </a:lnTo>
                  <a:lnTo>
                    <a:pt x="2017" y="1140"/>
                  </a:lnTo>
                  <a:lnTo>
                    <a:pt x="2016" y="1133"/>
                  </a:lnTo>
                  <a:lnTo>
                    <a:pt x="2012" y="1126"/>
                  </a:lnTo>
                  <a:lnTo>
                    <a:pt x="2009" y="1116"/>
                  </a:lnTo>
                  <a:lnTo>
                    <a:pt x="2006" y="1108"/>
                  </a:lnTo>
                  <a:lnTo>
                    <a:pt x="2005" y="1104"/>
                  </a:lnTo>
                  <a:lnTo>
                    <a:pt x="2005" y="1088"/>
                  </a:lnTo>
                  <a:lnTo>
                    <a:pt x="2006" y="1086"/>
                  </a:lnTo>
                  <a:lnTo>
                    <a:pt x="2006" y="1080"/>
                  </a:lnTo>
                  <a:lnTo>
                    <a:pt x="2009" y="1070"/>
                  </a:lnTo>
                  <a:lnTo>
                    <a:pt x="2010" y="1067"/>
                  </a:lnTo>
                  <a:lnTo>
                    <a:pt x="2011" y="1059"/>
                  </a:lnTo>
                  <a:lnTo>
                    <a:pt x="2014" y="1054"/>
                  </a:lnTo>
                  <a:lnTo>
                    <a:pt x="2021" y="1048"/>
                  </a:lnTo>
                  <a:lnTo>
                    <a:pt x="2028" y="1045"/>
                  </a:lnTo>
                  <a:lnTo>
                    <a:pt x="2033" y="1042"/>
                  </a:lnTo>
                  <a:lnTo>
                    <a:pt x="2035" y="1041"/>
                  </a:lnTo>
                  <a:lnTo>
                    <a:pt x="2036" y="1041"/>
                  </a:lnTo>
                  <a:lnTo>
                    <a:pt x="2038" y="1040"/>
                  </a:lnTo>
                  <a:lnTo>
                    <a:pt x="2043" y="1037"/>
                  </a:lnTo>
                  <a:lnTo>
                    <a:pt x="2046" y="1037"/>
                  </a:lnTo>
                  <a:lnTo>
                    <a:pt x="2056" y="1033"/>
                  </a:lnTo>
                  <a:lnTo>
                    <a:pt x="2062" y="1032"/>
                  </a:lnTo>
                  <a:lnTo>
                    <a:pt x="2065" y="1032"/>
                  </a:lnTo>
                  <a:lnTo>
                    <a:pt x="2070" y="1031"/>
                  </a:lnTo>
                  <a:lnTo>
                    <a:pt x="2092" y="1027"/>
                  </a:lnTo>
                  <a:lnTo>
                    <a:pt x="2095" y="1027"/>
                  </a:lnTo>
                  <a:lnTo>
                    <a:pt x="2120" y="1025"/>
                  </a:lnTo>
                  <a:lnTo>
                    <a:pt x="2126" y="1024"/>
                  </a:lnTo>
                  <a:lnTo>
                    <a:pt x="2127" y="1024"/>
                  </a:lnTo>
                  <a:lnTo>
                    <a:pt x="2129" y="1022"/>
                  </a:lnTo>
                  <a:lnTo>
                    <a:pt x="2132" y="1021"/>
                  </a:lnTo>
                  <a:lnTo>
                    <a:pt x="2140" y="1015"/>
                  </a:lnTo>
                  <a:lnTo>
                    <a:pt x="2148" y="1009"/>
                  </a:lnTo>
                  <a:lnTo>
                    <a:pt x="2150" y="1008"/>
                  </a:lnTo>
                  <a:lnTo>
                    <a:pt x="2161" y="990"/>
                  </a:lnTo>
                  <a:lnTo>
                    <a:pt x="2176" y="973"/>
                  </a:lnTo>
                  <a:lnTo>
                    <a:pt x="2181" y="966"/>
                  </a:lnTo>
                  <a:lnTo>
                    <a:pt x="2185" y="960"/>
                  </a:lnTo>
                  <a:lnTo>
                    <a:pt x="2187" y="956"/>
                  </a:lnTo>
                  <a:lnTo>
                    <a:pt x="2192" y="949"/>
                  </a:lnTo>
                  <a:lnTo>
                    <a:pt x="2198" y="936"/>
                  </a:lnTo>
                  <a:lnTo>
                    <a:pt x="2199" y="936"/>
                  </a:lnTo>
                  <a:lnTo>
                    <a:pt x="2212" y="914"/>
                  </a:lnTo>
                  <a:lnTo>
                    <a:pt x="2213" y="909"/>
                  </a:lnTo>
                  <a:lnTo>
                    <a:pt x="2212" y="907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2">
              <a:extLst>
                <a:ext uri="{FF2B5EF4-FFF2-40B4-BE49-F238E27FC236}">
                  <a16:creationId xmlns:a16="http://schemas.microsoft.com/office/drawing/2014/main" id="{DC17965F-A06A-25F1-313D-DBEF6D47D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3055938"/>
              <a:ext cx="68263" cy="180975"/>
            </a:xfrm>
            <a:custGeom>
              <a:avLst/>
              <a:gdLst>
                <a:gd name="T0" fmla="*/ 18 w 43"/>
                <a:gd name="T1" fmla="*/ 1 h 114"/>
                <a:gd name="T2" fmla="*/ 15 w 43"/>
                <a:gd name="T3" fmla="*/ 4 h 114"/>
                <a:gd name="T4" fmla="*/ 12 w 43"/>
                <a:gd name="T5" fmla="*/ 12 h 114"/>
                <a:gd name="T6" fmla="*/ 9 w 43"/>
                <a:gd name="T7" fmla="*/ 18 h 114"/>
                <a:gd name="T8" fmla="*/ 9 w 43"/>
                <a:gd name="T9" fmla="*/ 22 h 114"/>
                <a:gd name="T10" fmla="*/ 7 w 43"/>
                <a:gd name="T11" fmla="*/ 25 h 114"/>
                <a:gd name="T12" fmla="*/ 7 w 43"/>
                <a:gd name="T13" fmla="*/ 33 h 114"/>
                <a:gd name="T14" fmla="*/ 7 w 43"/>
                <a:gd name="T15" fmla="*/ 36 h 114"/>
                <a:gd name="T16" fmla="*/ 6 w 43"/>
                <a:gd name="T17" fmla="*/ 38 h 114"/>
                <a:gd name="T18" fmla="*/ 6 w 43"/>
                <a:gd name="T19" fmla="*/ 43 h 114"/>
                <a:gd name="T20" fmla="*/ 5 w 43"/>
                <a:gd name="T21" fmla="*/ 61 h 114"/>
                <a:gd name="T22" fmla="*/ 5 w 43"/>
                <a:gd name="T23" fmla="*/ 64 h 114"/>
                <a:gd name="T24" fmla="*/ 5 w 43"/>
                <a:gd name="T25" fmla="*/ 75 h 114"/>
                <a:gd name="T26" fmla="*/ 4 w 43"/>
                <a:gd name="T27" fmla="*/ 89 h 114"/>
                <a:gd name="T28" fmla="*/ 0 w 43"/>
                <a:gd name="T29" fmla="*/ 90 h 114"/>
                <a:gd name="T30" fmla="*/ 0 w 43"/>
                <a:gd name="T31" fmla="*/ 95 h 114"/>
                <a:gd name="T32" fmla="*/ 2 w 43"/>
                <a:gd name="T33" fmla="*/ 96 h 114"/>
                <a:gd name="T34" fmla="*/ 2 w 43"/>
                <a:gd name="T35" fmla="*/ 113 h 114"/>
                <a:gd name="T36" fmla="*/ 5 w 43"/>
                <a:gd name="T37" fmla="*/ 113 h 114"/>
                <a:gd name="T38" fmla="*/ 6 w 43"/>
                <a:gd name="T39" fmla="*/ 114 h 114"/>
                <a:gd name="T40" fmla="*/ 7 w 43"/>
                <a:gd name="T41" fmla="*/ 113 h 114"/>
                <a:gd name="T42" fmla="*/ 17 w 43"/>
                <a:gd name="T43" fmla="*/ 113 h 114"/>
                <a:gd name="T44" fmla="*/ 22 w 43"/>
                <a:gd name="T45" fmla="*/ 113 h 114"/>
                <a:gd name="T46" fmla="*/ 25 w 43"/>
                <a:gd name="T47" fmla="*/ 113 h 114"/>
                <a:gd name="T48" fmla="*/ 34 w 43"/>
                <a:gd name="T49" fmla="*/ 113 h 114"/>
                <a:gd name="T50" fmla="*/ 40 w 43"/>
                <a:gd name="T51" fmla="*/ 113 h 114"/>
                <a:gd name="T52" fmla="*/ 42 w 43"/>
                <a:gd name="T53" fmla="*/ 112 h 114"/>
                <a:gd name="T54" fmla="*/ 40 w 43"/>
                <a:gd name="T55" fmla="*/ 111 h 114"/>
                <a:gd name="T56" fmla="*/ 43 w 43"/>
                <a:gd name="T57" fmla="*/ 111 h 114"/>
                <a:gd name="T58" fmla="*/ 43 w 43"/>
                <a:gd name="T59" fmla="*/ 93 h 114"/>
                <a:gd name="T60" fmla="*/ 42 w 43"/>
                <a:gd name="T61" fmla="*/ 58 h 114"/>
                <a:gd name="T62" fmla="*/ 42 w 43"/>
                <a:gd name="T63" fmla="*/ 44 h 114"/>
                <a:gd name="T64" fmla="*/ 40 w 43"/>
                <a:gd name="T65" fmla="*/ 1 h 114"/>
                <a:gd name="T66" fmla="*/ 34 w 43"/>
                <a:gd name="T67" fmla="*/ 1 h 114"/>
                <a:gd name="T68" fmla="*/ 31 w 43"/>
                <a:gd name="T69" fmla="*/ 1 h 114"/>
                <a:gd name="T70" fmla="*/ 27 w 43"/>
                <a:gd name="T71" fmla="*/ 1 h 114"/>
                <a:gd name="T72" fmla="*/ 26 w 43"/>
                <a:gd name="T73" fmla="*/ 0 h 114"/>
                <a:gd name="T74" fmla="*/ 25 w 43"/>
                <a:gd name="T75" fmla="*/ 1 h 114"/>
                <a:gd name="T76" fmla="*/ 23 w 43"/>
                <a:gd name="T77" fmla="*/ 0 h 114"/>
                <a:gd name="T78" fmla="*/ 22 w 43"/>
                <a:gd name="T79" fmla="*/ 1 h 114"/>
                <a:gd name="T80" fmla="*/ 22 w 43"/>
                <a:gd name="T8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114">
                  <a:moveTo>
                    <a:pt x="18" y="0"/>
                  </a:moveTo>
                  <a:lnTo>
                    <a:pt x="18" y="1"/>
                  </a:lnTo>
                  <a:lnTo>
                    <a:pt x="16" y="1"/>
                  </a:lnTo>
                  <a:lnTo>
                    <a:pt x="15" y="4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5" y="59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8"/>
                  </a:lnTo>
                  <a:lnTo>
                    <a:pt x="5" y="75"/>
                  </a:lnTo>
                  <a:lnTo>
                    <a:pt x="4" y="86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2" y="96"/>
                  </a:lnTo>
                  <a:lnTo>
                    <a:pt x="2" y="111"/>
                  </a:lnTo>
                  <a:lnTo>
                    <a:pt x="2" y="113"/>
                  </a:lnTo>
                  <a:lnTo>
                    <a:pt x="4" y="113"/>
                  </a:lnTo>
                  <a:lnTo>
                    <a:pt x="5" y="113"/>
                  </a:lnTo>
                  <a:lnTo>
                    <a:pt x="6" y="113"/>
                  </a:lnTo>
                  <a:lnTo>
                    <a:pt x="6" y="114"/>
                  </a:lnTo>
                  <a:lnTo>
                    <a:pt x="7" y="114"/>
                  </a:lnTo>
                  <a:lnTo>
                    <a:pt x="7" y="113"/>
                  </a:lnTo>
                  <a:lnTo>
                    <a:pt x="16" y="113"/>
                  </a:lnTo>
                  <a:lnTo>
                    <a:pt x="17" y="113"/>
                  </a:lnTo>
                  <a:lnTo>
                    <a:pt x="21" y="113"/>
                  </a:lnTo>
                  <a:lnTo>
                    <a:pt x="22" y="113"/>
                  </a:lnTo>
                  <a:lnTo>
                    <a:pt x="23" y="113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34" y="113"/>
                  </a:lnTo>
                  <a:lnTo>
                    <a:pt x="38" y="113"/>
                  </a:lnTo>
                  <a:lnTo>
                    <a:pt x="40" y="113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0" y="112"/>
                  </a:lnTo>
                  <a:lnTo>
                    <a:pt x="40" y="111"/>
                  </a:lnTo>
                  <a:lnTo>
                    <a:pt x="42" y="111"/>
                  </a:lnTo>
                  <a:lnTo>
                    <a:pt x="43" y="111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2" y="68"/>
                  </a:lnTo>
                  <a:lnTo>
                    <a:pt x="42" y="58"/>
                  </a:lnTo>
                  <a:lnTo>
                    <a:pt x="42" y="46"/>
                  </a:lnTo>
                  <a:lnTo>
                    <a:pt x="42" y="44"/>
                  </a:lnTo>
                  <a:lnTo>
                    <a:pt x="40" y="4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5">
              <a:extLst>
                <a:ext uri="{FF2B5EF4-FFF2-40B4-BE49-F238E27FC236}">
                  <a16:creationId xmlns:a16="http://schemas.microsoft.com/office/drawing/2014/main" id="{72A1C41E-58E2-10E8-C3C5-422A0BE5E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0" y="3027363"/>
              <a:ext cx="246063" cy="415925"/>
            </a:xfrm>
            <a:custGeom>
              <a:avLst/>
              <a:gdLst>
                <a:gd name="T0" fmla="*/ 134 w 155"/>
                <a:gd name="T1" fmla="*/ 238 h 262"/>
                <a:gd name="T2" fmla="*/ 140 w 155"/>
                <a:gd name="T3" fmla="*/ 223 h 262"/>
                <a:gd name="T4" fmla="*/ 144 w 155"/>
                <a:gd name="T5" fmla="*/ 221 h 262"/>
                <a:gd name="T6" fmla="*/ 151 w 155"/>
                <a:gd name="T7" fmla="*/ 209 h 262"/>
                <a:gd name="T8" fmla="*/ 142 w 155"/>
                <a:gd name="T9" fmla="*/ 184 h 262"/>
                <a:gd name="T10" fmla="*/ 126 w 155"/>
                <a:gd name="T11" fmla="*/ 157 h 262"/>
                <a:gd name="T12" fmla="*/ 97 w 155"/>
                <a:gd name="T13" fmla="*/ 115 h 262"/>
                <a:gd name="T14" fmla="*/ 96 w 155"/>
                <a:gd name="T15" fmla="*/ 86 h 262"/>
                <a:gd name="T16" fmla="*/ 108 w 155"/>
                <a:gd name="T17" fmla="*/ 75 h 262"/>
                <a:gd name="T18" fmla="*/ 97 w 155"/>
                <a:gd name="T19" fmla="*/ 60 h 262"/>
                <a:gd name="T20" fmla="*/ 94 w 155"/>
                <a:gd name="T21" fmla="*/ 55 h 262"/>
                <a:gd name="T22" fmla="*/ 90 w 155"/>
                <a:gd name="T23" fmla="*/ 49 h 262"/>
                <a:gd name="T24" fmla="*/ 86 w 155"/>
                <a:gd name="T25" fmla="*/ 45 h 262"/>
                <a:gd name="T26" fmla="*/ 78 w 155"/>
                <a:gd name="T27" fmla="*/ 29 h 262"/>
                <a:gd name="T28" fmla="*/ 62 w 155"/>
                <a:gd name="T29" fmla="*/ 6 h 262"/>
                <a:gd name="T30" fmla="*/ 57 w 155"/>
                <a:gd name="T31" fmla="*/ 2 h 262"/>
                <a:gd name="T32" fmla="*/ 51 w 155"/>
                <a:gd name="T33" fmla="*/ 2 h 262"/>
                <a:gd name="T34" fmla="*/ 47 w 155"/>
                <a:gd name="T35" fmla="*/ 6 h 262"/>
                <a:gd name="T36" fmla="*/ 33 w 155"/>
                <a:gd name="T37" fmla="*/ 14 h 262"/>
                <a:gd name="T38" fmla="*/ 24 w 155"/>
                <a:gd name="T39" fmla="*/ 14 h 262"/>
                <a:gd name="T40" fmla="*/ 21 w 155"/>
                <a:gd name="T41" fmla="*/ 17 h 262"/>
                <a:gd name="T42" fmla="*/ 20 w 155"/>
                <a:gd name="T43" fmla="*/ 20 h 262"/>
                <a:gd name="T44" fmla="*/ 31 w 155"/>
                <a:gd name="T45" fmla="*/ 28 h 262"/>
                <a:gd name="T46" fmla="*/ 43 w 155"/>
                <a:gd name="T47" fmla="*/ 13 h 262"/>
                <a:gd name="T48" fmla="*/ 47 w 155"/>
                <a:gd name="T49" fmla="*/ 12 h 262"/>
                <a:gd name="T50" fmla="*/ 49 w 155"/>
                <a:gd name="T51" fmla="*/ 14 h 262"/>
                <a:gd name="T52" fmla="*/ 52 w 155"/>
                <a:gd name="T53" fmla="*/ 17 h 262"/>
                <a:gd name="T54" fmla="*/ 54 w 155"/>
                <a:gd name="T55" fmla="*/ 20 h 262"/>
                <a:gd name="T56" fmla="*/ 57 w 155"/>
                <a:gd name="T57" fmla="*/ 25 h 262"/>
                <a:gd name="T58" fmla="*/ 59 w 155"/>
                <a:gd name="T59" fmla="*/ 30 h 262"/>
                <a:gd name="T60" fmla="*/ 59 w 155"/>
                <a:gd name="T61" fmla="*/ 35 h 262"/>
                <a:gd name="T62" fmla="*/ 57 w 155"/>
                <a:gd name="T63" fmla="*/ 39 h 262"/>
                <a:gd name="T64" fmla="*/ 52 w 155"/>
                <a:gd name="T65" fmla="*/ 41 h 262"/>
                <a:gd name="T66" fmla="*/ 48 w 155"/>
                <a:gd name="T67" fmla="*/ 44 h 262"/>
                <a:gd name="T68" fmla="*/ 47 w 155"/>
                <a:gd name="T69" fmla="*/ 45 h 262"/>
                <a:gd name="T70" fmla="*/ 42 w 155"/>
                <a:gd name="T71" fmla="*/ 48 h 262"/>
                <a:gd name="T72" fmla="*/ 40 w 155"/>
                <a:gd name="T73" fmla="*/ 48 h 262"/>
                <a:gd name="T74" fmla="*/ 35 w 155"/>
                <a:gd name="T75" fmla="*/ 56 h 262"/>
                <a:gd name="T76" fmla="*/ 27 w 155"/>
                <a:gd name="T77" fmla="*/ 60 h 262"/>
                <a:gd name="T78" fmla="*/ 24 w 155"/>
                <a:gd name="T79" fmla="*/ 60 h 262"/>
                <a:gd name="T80" fmla="*/ 21 w 155"/>
                <a:gd name="T81" fmla="*/ 64 h 262"/>
                <a:gd name="T82" fmla="*/ 17 w 155"/>
                <a:gd name="T83" fmla="*/ 67 h 262"/>
                <a:gd name="T84" fmla="*/ 15 w 155"/>
                <a:gd name="T85" fmla="*/ 70 h 262"/>
                <a:gd name="T86" fmla="*/ 11 w 155"/>
                <a:gd name="T87" fmla="*/ 72 h 262"/>
                <a:gd name="T88" fmla="*/ 8 w 155"/>
                <a:gd name="T89" fmla="*/ 75 h 262"/>
                <a:gd name="T90" fmla="*/ 0 w 155"/>
                <a:gd name="T91" fmla="*/ 86 h 262"/>
                <a:gd name="T92" fmla="*/ 5 w 155"/>
                <a:gd name="T93" fmla="*/ 110 h 262"/>
                <a:gd name="T94" fmla="*/ 5 w 155"/>
                <a:gd name="T95" fmla="*/ 114 h 262"/>
                <a:gd name="T96" fmla="*/ 36 w 155"/>
                <a:gd name="T97" fmla="*/ 121 h 262"/>
                <a:gd name="T98" fmla="*/ 33 w 155"/>
                <a:gd name="T99" fmla="*/ 135 h 262"/>
                <a:gd name="T100" fmla="*/ 38 w 155"/>
                <a:gd name="T101" fmla="*/ 140 h 262"/>
                <a:gd name="T102" fmla="*/ 47 w 155"/>
                <a:gd name="T103" fmla="*/ 152 h 262"/>
                <a:gd name="T104" fmla="*/ 62 w 155"/>
                <a:gd name="T105" fmla="*/ 171 h 262"/>
                <a:gd name="T106" fmla="*/ 65 w 155"/>
                <a:gd name="T107" fmla="*/ 182 h 262"/>
                <a:gd name="T108" fmla="*/ 75 w 155"/>
                <a:gd name="T109" fmla="*/ 195 h 262"/>
                <a:gd name="T110" fmla="*/ 80 w 155"/>
                <a:gd name="T111" fmla="*/ 205 h 262"/>
                <a:gd name="T112" fmla="*/ 85 w 155"/>
                <a:gd name="T113" fmla="*/ 211 h 262"/>
                <a:gd name="T114" fmla="*/ 94 w 155"/>
                <a:gd name="T115" fmla="*/ 223 h 262"/>
                <a:gd name="T116" fmla="*/ 105 w 155"/>
                <a:gd name="T117" fmla="*/ 239 h 262"/>
                <a:gd name="T118" fmla="*/ 108 w 155"/>
                <a:gd name="T119" fmla="*/ 247 h 262"/>
                <a:gd name="T120" fmla="*/ 117 w 155"/>
                <a:gd name="T121" fmla="*/ 259 h 262"/>
                <a:gd name="T122" fmla="*/ 121 w 155"/>
                <a:gd name="T123" fmla="*/ 259 h 262"/>
                <a:gd name="T124" fmla="*/ 124 w 155"/>
                <a:gd name="T125" fmla="*/ 25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" h="262">
                  <a:moveTo>
                    <a:pt x="127" y="249"/>
                  </a:moveTo>
                  <a:lnTo>
                    <a:pt x="131" y="244"/>
                  </a:lnTo>
                  <a:lnTo>
                    <a:pt x="132" y="242"/>
                  </a:lnTo>
                  <a:lnTo>
                    <a:pt x="134" y="238"/>
                  </a:lnTo>
                  <a:lnTo>
                    <a:pt x="137" y="233"/>
                  </a:lnTo>
                  <a:lnTo>
                    <a:pt x="140" y="226"/>
                  </a:lnTo>
                  <a:lnTo>
                    <a:pt x="139" y="223"/>
                  </a:lnTo>
                  <a:lnTo>
                    <a:pt x="140" y="223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42" y="222"/>
                  </a:lnTo>
                  <a:lnTo>
                    <a:pt x="144" y="221"/>
                  </a:lnTo>
                  <a:lnTo>
                    <a:pt x="148" y="216"/>
                  </a:lnTo>
                  <a:lnTo>
                    <a:pt x="149" y="214"/>
                  </a:lnTo>
                  <a:lnTo>
                    <a:pt x="149" y="212"/>
                  </a:lnTo>
                  <a:lnTo>
                    <a:pt x="151" y="209"/>
                  </a:lnTo>
                  <a:lnTo>
                    <a:pt x="155" y="202"/>
                  </a:lnTo>
                  <a:lnTo>
                    <a:pt x="149" y="193"/>
                  </a:lnTo>
                  <a:lnTo>
                    <a:pt x="148" y="191"/>
                  </a:lnTo>
                  <a:lnTo>
                    <a:pt x="142" y="184"/>
                  </a:lnTo>
                  <a:lnTo>
                    <a:pt x="138" y="175"/>
                  </a:lnTo>
                  <a:lnTo>
                    <a:pt x="134" y="171"/>
                  </a:lnTo>
                  <a:lnTo>
                    <a:pt x="129" y="163"/>
                  </a:lnTo>
                  <a:lnTo>
                    <a:pt x="126" y="157"/>
                  </a:lnTo>
                  <a:lnTo>
                    <a:pt x="119" y="148"/>
                  </a:lnTo>
                  <a:lnTo>
                    <a:pt x="118" y="146"/>
                  </a:lnTo>
                  <a:lnTo>
                    <a:pt x="113" y="140"/>
                  </a:lnTo>
                  <a:lnTo>
                    <a:pt x="97" y="115"/>
                  </a:lnTo>
                  <a:lnTo>
                    <a:pt x="96" y="113"/>
                  </a:lnTo>
                  <a:lnTo>
                    <a:pt x="83" y="94"/>
                  </a:lnTo>
                  <a:lnTo>
                    <a:pt x="92" y="88"/>
                  </a:lnTo>
                  <a:lnTo>
                    <a:pt x="96" y="86"/>
                  </a:lnTo>
                  <a:lnTo>
                    <a:pt x="97" y="84"/>
                  </a:lnTo>
                  <a:lnTo>
                    <a:pt x="106" y="78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6" y="72"/>
                  </a:lnTo>
                  <a:lnTo>
                    <a:pt x="101" y="66"/>
                  </a:lnTo>
                  <a:lnTo>
                    <a:pt x="100" y="62"/>
                  </a:lnTo>
                  <a:lnTo>
                    <a:pt x="97" y="60"/>
                  </a:lnTo>
                  <a:lnTo>
                    <a:pt x="96" y="57"/>
                  </a:lnTo>
                  <a:lnTo>
                    <a:pt x="95" y="56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1" y="51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89" y="45"/>
                  </a:lnTo>
                  <a:lnTo>
                    <a:pt x="88" y="45"/>
                  </a:lnTo>
                  <a:lnTo>
                    <a:pt x="88" y="45"/>
                  </a:lnTo>
                  <a:lnTo>
                    <a:pt x="86" y="45"/>
                  </a:lnTo>
                  <a:lnTo>
                    <a:pt x="83" y="39"/>
                  </a:lnTo>
                  <a:lnTo>
                    <a:pt x="81" y="36"/>
                  </a:lnTo>
                  <a:lnTo>
                    <a:pt x="80" y="34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9" y="16"/>
                  </a:lnTo>
                  <a:lnTo>
                    <a:pt x="64" y="11"/>
                  </a:lnTo>
                  <a:lnTo>
                    <a:pt x="62" y="6"/>
                  </a:lnTo>
                  <a:lnTo>
                    <a:pt x="58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1" y="11"/>
                  </a:lnTo>
                  <a:lnTo>
                    <a:pt x="38" y="11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1" y="13"/>
                  </a:lnTo>
                  <a:lnTo>
                    <a:pt x="30" y="16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4"/>
                  </a:lnTo>
                  <a:lnTo>
                    <a:pt x="31" y="28"/>
                  </a:lnTo>
                  <a:lnTo>
                    <a:pt x="33" y="22"/>
                  </a:lnTo>
                  <a:lnTo>
                    <a:pt x="35" y="17"/>
                  </a:lnTo>
                  <a:lnTo>
                    <a:pt x="40" y="16"/>
                  </a:lnTo>
                  <a:lnTo>
                    <a:pt x="43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1" y="17"/>
                  </a:lnTo>
                  <a:lnTo>
                    <a:pt x="52" y="17"/>
                  </a:lnTo>
                  <a:lnTo>
                    <a:pt x="52" y="18"/>
                  </a:lnTo>
                  <a:lnTo>
                    <a:pt x="53" y="19"/>
                  </a:lnTo>
                  <a:lnTo>
                    <a:pt x="53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6" y="24"/>
                  </a:lnTo>
                  <a:lnTo>
                    <a:pt x="57" y="25"/>
                  </a:lnTo>
                  <a:lnTo>
                    <a:pt x="58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9" y="34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9" y="38"/>
                  </a:lnTo>
                  <a:lnTo>
                    <a:pt x="58" y="38"/>
                  </a:lnTo>
                  <a:lnTo>
                    <a:pt x="57" y="39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3" y="40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4" y="46"/>
                  </a:lnTo>
                  <a:lnTo>
                    <a:pt x="43" y="48"/>
                  </a:lnTo>
                  <a:lnTo>
                    <a:pt x="42" y="48"/>
                  </a:lnTo>
                  <a:lnTo>
                    <a:pt x="42" y="49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0" y="52"/>
                  </a:lnTo>
                  <a:lnTo>
                    <a:pt x="37" y="54"/>
                  </a:lnTo>
                  <a:lnTo>
                    <a:pt x="35" y="56"/>
                  </a:lnTo>
                  <a:lnTo>
                    <a:pt x="32" y="57"/>
                  </a:lnTo>
                  <a:lnTo>
                    <a:pt x="30" y="59"/>
                  </a:lnTo>
                  <a:lnTo>
                    <a:pt x="28" y="60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60"/>
                  </a:lnTo>
                  <a:lnTo>
                    <a:pt x="22" y="61"/>
                  </a:lnTo>
                  <a:lnTo>
                    <a:pt x="22" y="62"/>
                  </a:lnTo>
                  <a:lnTo>
                    <a:pt x="21" y="64"/>
                  </a:lnTo>
                  <a:lnTo>
                    <a:pt x="20" y="65"/>
                  </a:lnTo>
                  <a:lnTo>
                    <a:pt x="19" y="66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6" y="67"/>
                  </a:lnTo>
                  <a:lnTo>
                    <a:pt x="16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9" y="72"/>
                  </a:lnTo>
                  <a:lnTo>
                    <a:pt x="9" y="73"/>
                  </a:lnTo>
                  <a:lnTo>
                    <a:pt x="8" y="75"/>
                  </a:lnTo>
                  <a:lnTo>
                    <a:pt x="4" y="76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107"/>
                  </a:lnTo>
                  <a:lnTo>
                    <a:pt x="4" y="111"/>
                  </a:lnTo>
                  <a:lnTo>
                    <a:pt x="5" y="110"/>
                  </a:lnTo>
                  <a:lnTo>
                    <a:pt x="8" y="111"/>
                  </a:lnTo>
                  <a:lnTo>
                    <a:pt x="8" y="113"/>
                  </a:lnTo>
                  <a:lnTo>
                    <a:pt x="6" y="113"/>
                  </a:lnTo>
                  <a:lnTo>
                    <a:pt x="5" y="114"/>
                  </a:lnTo>
                  <a:lnTo>
                    <a:pt x="19" y="134"/>
                  </a:lnTo>
                  <a:lnTo>
                    <a:pt x="27" y="127"/>
                  </a:lnTo>
                  <a:lnTo>
                    <a:pt x="35" y="123"/>
                  </a:lnTo>
                  <a:lnTo>
                    <a:pt x="36" y="121"/>
                  </a:lnTo>
                  <a:lnTo>
                    <a:pt x="42" y="130"/>
                  </a:lnTo>
                  <a:lnTo>
                    <a:pt x="41" y="130"/>
                  </a:lnTo>
                  <a:lnTo>
                    <a:pt x="32" y="134"/>
                  </a:lnTo>
                  <a:lnTo>
                    <a:pt x="33" y="135"/>
                  </a:lnTo>
                  <a:lnTo>
                    <a:pt x="35" y="134"/>
                  </a:lnTo>
                  <a:lnTo>
                    <a:pt x="36" y="136"/>
                  </a:lnTo>
                  <a:lnTo>
                    <a:pt x="37" y="139"/>
                  </a:lnTo>
                  <a:lnTo>
                    <a:pt x="38" y="140"/>
                  </a:lnTo>
                  <a:lnTo>
                    <a:pt x="41" y="143"/>
                  </a:lnTo>
                  <a:lnTo>
                    <a:pt x="43" y="148"/>
                  </a:lnTo>
                  <a:lnTo>
                    <a:pt x="44" y="148"/>
                  </a:lnTo>
                  <a:lnTo>
                    <a:pt x="47" y="152"/>
                  </a:lnTo>
                  <a:lnTo>
                    <a:pt x="47" y="153"/>
                  </a:lnTo>
                  <a:lnTo>
                    <a:pt x="58" y="171"/>
                  </a:lnTo>
                  <a:lnTo>
                    <a:pt x="59" y="169"/>
                  </a:lnTo>
                  <a:lnTo>
                    <a:pt x="62" y="171"/>
                  </a:lnTo>
                  <a:lnTo>
                    <a:pt x="59" y="172"/>
                  </a:lnTo>
                  <a:lnTo>
                    <a:pt x="60" y="174"/>
                  </a:lnTo>
                  <a:lnTo>
                    <a:pt x="63" y="178"/>
                  </a:lnTo>
                  <a:lnTo>
                    <a:pt x="65" y="182"/>
                  </a:lnTo>
                  <a:lnTo>
                    <a:pt x="72" y="190"/>
                  </a:lnTo>
                  <a:lnTo>
                    <a:pt x="73" y="193"/>
                  </a:lnTo>
                  <a:lnTo>
                    <a:pt x="74" y="193"/>
                  </a:lnTo>
                  <a:lnTo>
                    <a:pt x="75" y="195"/>
                  </a:lnTo>
                  <a:lnTo>
                    <a:pt x="78" y="200"/>
                  </a:lnTo>
                  <a:lnTo>
                    <a:pt x="79" y="201"/>
                  </a:lnTo>
                  <a:lnTo>
                    <a:pt x="79" y="204"/>
                  </a:lnTo>
                  <a:lnTo>
                    <a:pt x="80" y="205"/>
                  </a:lnTo>
                  <a:lnTo>
                    <a:pt x="81" y="206"/>
                  </a:lnTo>
                  <a:lnTo>
                    <a:pt x="83" y="207"/>
                  </a:lnTo>
                  <a:lnTo>
                    <a:pt x="84" y="209"/>
                  </a:lnTo>
                  <a:lnTo>
                    <a:pt x="85" y="211"/>
                  </a:lnTo>
                  <a:lnTo>
                    <a:pt x="85" y="212"/>
                  </a:lnTo>
                  <a:lnTo>
                    <a:pt x="88" y="215"/>
                  </a:lnTo>
                  <a:lnTo>
                    <a:pt x="88" y="216"/>
                  </a:lnTo>
                  <a:lnTo>
                    <a:pt x="94" y="223"/>
                  </a:lnTo>
                  <a:lnTo>
                    <a:pt x="97" y="228"/>
                  </a:lnTo>
                  <a:lnTo>
                    <a:pt x="97" y="230"/>
                  </a:lnTo>
                  <a:lnTo>
                    <a:pt x="102" y="236"/>
                  </a:lnTo>
                  <a:lnTo>
                    <a:pt x="105" y="239"/>
                  </a:lnTo>
                  <a:lnTo>
                    <a:pt x="105" y="241"/>
                  </a:lnTo>
                  <a:lnTo>
                    <a:pt x="107" y="243"/>
                  </a:lnTo>
                  <a:lnTo>
                    <a:pt x="108" y="244"/>
                  </a:lnTo>
                  <a:lnTo>
                    <a:pt x="108" y="247"/>
                  </a:lnTo>
                  <a:lnTo>
                    <a:pt x="108" y="248"/>
                  </a:lnTo>
                  <a:lnTo>
                    <a:pt x="112" y="252"/>
                  </a:lnTo>
                  <a:lnTo>
                    <a:pt x="117" y="258"/>
                  </a:lnTo>
                  <a:lnTo>
                    <a:pt x="117" y="259"/>
                  </a:lnTo>
                  <a:lnTo>
                    <a:pt x="118" y="260"/>
                  </a:lnTo>
                  <a:lnTo>
                    <a:pt x="118" y="262"/>
                  </a:lnTo>
                  <a:lnTo>
                    <a:pt x="119" y="260"/>
                  </a:lnTo>
                  <a:lnTo>
                    <a:pt x="121" y="259"/>
                  </a:lnTo>
                  <a:lnTo>
                    <a:pt x="122" y="259"/>
                  </a:lnTo>
                  <a:lnTo>
                    <a:pt x="122" y="258"/>
                  </a:lnTo>
                  <a:lnTo>
                    <a:pt x="122" y="257"/>
                  </a:lnTo>
                  <a:lnTo>
                    <a:pt x="124" y="253"/>
                  </a:lnTo>
                  <a:lnTo>
                    <a:pt x="127" y="249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28">
              <a:extLst>
                <a:ext uri="{FF2B5EF4-FFF2-40B4-BE49-F238E27FC236}">
                  <a16:creationId xmlns:a16="http://schemas.microsoft.com/office/drawing/2014/main" id="{6A2C46F3-B7EC-94D3-D835-33A0D38C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5" y="3078163"/>
              <a:ext cx="139700" cy="234950"/>
            </a:xfrm>
            <a:custGeom>
              <a:avLst/>
              <a:gdLst>
                <a:gd name="T0" fmla="*/ 82 w 88"/>
                <a:gd name="T1" fmla="*/ 1 h 148"/>
                <a:gd name="T2" fmla="*/ 82 w 88"/>
                <a:gd name="T3" fmla="*/ 3 h 148"/>
                <a:gd name="T4" fmla="*/ 81 w 88"/>
                <a:gd name="T5" fmla="*/ 7 h 148"/>
                <a:gd name="T6" fmla="*/ 79 w 88"/>
                <a:gd name="T7" fmla="*/ 8 h 148"/>
                <a:gd name="T8" fmla="*/ 74 w 88"/>
                <a:gd name="T9" fmla="*/ 7 h 148"/>
                <a:gd name="T10" fmla="*/ 70 w 88"/>
                <a:gd name="T11" fmla="*/ 2 h 148"/>
                <a:gd name="T12" fmla="*/ 65 w 88"/>
                <a:gd name="T13" fmla="*/ 2 h 148"/>
                <a:gd name="T14" fmla="*/ 63 w 88"/>
                <a:gd name="T15" fmla="*/ 3 h 148"/>
                <a:gd name="T16" fmla="*/ 59 w 88"/>
                <a:gd name="T17" fmla="*/ 3 h 148"/>
                <a:gd name="T18" fmla="*/ 49 w 88"/>
                <a:gd name="T19" fmla="*/ 4 h 148"/>
                <a:gd name="T20" fmla="*/ 27 w 88"/>
                <a:gd name="T21" fmla="*/ 7 h 148"/>
                <a:gd name="T22" fmla="*/ 20 w 88"/>
                <a:gd name="T23" fmla="*/ 8 h 148"/>
                <a:gd name="T24" fmla="*/ 0 w 88"/>
                <a:gd name="T25" fmla="*/ 11 h 148"/>
                <a:gd name="T26" fmla="*/ 6 w 88"/>
                <a:gd name="T27" fmla="*/ 56 h 148"/>
                <a:gd name="T28" fmla="*/ 10 w 88"/>
                <a:gd name="T29" fmla="*/ 93 h 148"/>
                <a:gd name="T30" fmla="*/ 26 w 88"/>
                <a:gd name="T31" fmla="*/ 88 h 148"/>
                <a:gd name="T32" fmla="*/ 43 w 88"/>
                <a:gd name="T33" fmla="*/ 94 h 148"/>
                <a:gd name="T34" fmla="*/ 39 w 88"/>
                <a:gd name="T35" fmla="*/ 116 h 148"/>
                <a:gd name="T36" fmla="*/ 42 w 88"/>
                <a:gd name="T37" fmla="*/ 121 h 148"/>
                <a:gd name="T38" fmla="*/ 45 w 88"/>
                <a:gd name="T39" fmla="*/ 127 h 148"/>
                <a:gd name="T40" fmla="*/ 60 w 88"/>
                <a:gd name="T41" fmla="*/ 147 h 148"/>
                <a:gd name="T42" fmla="*/ 60 w 88"/>
                <a:gd name="T43" fmla="*/ 148 h 148"/>
                <a:gd name="T44" fmla="*/ 79 w 88"/>
                <a:gd name="T45" fmla="*/ 135 h 148"/>
                <a:gd name="T46" fmla="*/ 81 w 88"/>
                <a:gd name="T47" fmla="*/ 116 h 148"/>
                <a:gd name="T48" fmla="*/ 83 w 88"/>
                <a:gd name="T49" fmla="*/ 79 h 148"/>
                <a:gd name="T50" fmla="*/ 83 w 88"/>
                <a:gd name="T51" fmla="*/ 73 h 148"/>
                <a:gd name="T52" fmla="*/ 83 w 88"/>
                <a:gd name="T53" fmla="*/ 68 h 148"/>
                <a:gd name="T54" fmla="*/ 85 w 88"/>
                <a:gd name="T55" fmla="*/ 62 h 148"/>
                <a:gd name="T56" fmla="*/ 85 w 88"/>
                <a:gd name="T57" fmla="*/ 55 h 148"/>
                <a:gd name="T58" fmla="*/ 85 w 88"/>
                <a:gd name="T59" fmla="*/ 52 h 148"/>
                <a:gd name="T60" fmla="*/ 86 w 88"/>
                <a:gd name="T61" fmla="*/ 45 h 148"/>
                <a:gd name="T62" fmla="*/ 86 w 88"/>
                <a:gd name="T63" fmla="*/ 40 h 148"/>
                <a:gd name="T64" fmla="*/ 87 w 88"/>
                <a:gd name="T65" fmla="*/ 34 h 148"/>
                <a:gd name="T66" fmla="*/ 87 w 88"/>
                <a:gd name="T67" fmla="*/ 29 h 148"/>
                <a:gd name="T68" fmla="*/ 87 w 88"/>
                <a:gd name="T69" fmla="*/ 23 h 148"/>
                <a:gd name="T70" fmla="*/ 87 w 88"/>
                <a:gd name="T71" fmla="*/ 17 h 148"/>
                <a:gd name="T72" fmla="*/ 88 w 88"/>
                <a:gd name="T73" fmla="*/ 13 h 148"/>
                <a:gd name="T74" fmla="*/ 88 w 88"/>
                <a:gd name="T75" fmla="*/ 7 h 148"/>
                <a:gd name="T76" fmla="*/ 88 w 88"/>
                <a:gd name="T77" fmla="*/ 0 h 148"/>
                <a:gd name="T78" fmla="*/ 86 w 88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8">
                  <a:moveTo>
                    <a:pt x="86" y="0"/>
                  </a:moveTo>
                  <a:lnTo>
                    <a:pt x="82" y="1"/>
                  </a:lnTo>
                  <a:lnTo>
                    <a:pt x="82" y="2"/>
                  </a:lnTo>
                  <a:lnTo>
                    <a:pt x="82" y="3"/>
                  </a:lnTo>
                  <a:lnTo>
                    <a:pt x="82" y="6"/>
                  </a:lnTo>
                  <a:lnTo>
                    <a:pt x="81" y="7"/>
                  </a:lnTo>
                  <a:lnTo>
                    <a:pt x="80" y="7"/>
                  </a:lnTo>
                  <a:lnTo>
                    <a:pt x="79" y="8"/>
                  </a:lnTo>
                  <a:lnTo>
                    <a:pt x="77" y="7"/>
                  </a:lnTo>
                  <a:lnTo>
                    <a:pt x="74" y="7"/>
                  </a:lnTo>
                  <a:lnTo>
                    <a:pt x="70" y="8"/>
                  </a:lnTo>
                  <a:lnTo>
                    <a:pt x="70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0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5" y="54"/>
                  </a:lnTo>
                  <a:lnTo>
                    <a:pt x="6" y="56"/>
                  </a:lnTo>
                  <a:lnTo>
                    <a:pt x="8" y="81"/>
                  </a:lnTo>
                  <a:lnTo>
                    <a:pt x="10" y="93"/>
                  </a:lnTo>
                  <a:lnTo>
                    <a:pt x="22" y="92"/>
                  </a:lnTo>
                  <a:lnTo>
                    <a:pt x="26" y="88"/>
                  </a:lnTo>
                  <a:lnTo>
                    <a:pt x="37" y="82"/>
                  </a:lnTo>
                  <a:lnTo>
                    <a:pt x="43" y="94"/>
                  </a:lnTo>
                  <a:lnTo>
                    <a:pt x="29" y="103"/>
                  </a:lnTo>
                  <a:lnTo>
                    <a:pt x="39" y="116"/>
                  </a:lnTo>
                  <a:lnTo>
                    <a:pt x="42" y="120"/>
                  </a:lnTo>
                  <a:lnTo>
                    <a:pt x="42" y="121"/>
                  </a:lnTo>
                  <a:lnTo>
                    <a:pt x="42" y="123"/>
                  </a:lnTo>
                  <a:lnTo>
                    <a:pt x="45" y="127"/>
                  </a:lnTo>
                  <a:lnTo>
                    <a:pt x="51" y="135"/>
                  </a:lnTo>
                  <a:lnTo>
                    <a:pt x="60" y="147"/>
                  </a:lnTo>
                  <a:lnTo>
                    <a:pt x="59" y="147"/>
                  </a:lnTo>
                  <a:lnTo>
                    <a:pt x="60" y="148"/>
                  </a:lnTo>
                  <a:lnTo>
                    <a:pt x="63" y="147"/>
                  </a:lnTo>
                  <a:lnTo>
                    <a:pt x="79" y="135"/>
                  </a:lnTo>
                  <a:lnTo>
                    <a:pt x="80" y="135"/>
                  </a:lnTo>
                  <a:lnTo>
                    <a:pt x="81" y="116"/>
                  </a:lnTo>
                  <a:lnTo>
                    <a:pt x="83" y="81"/>
                  </a:lnTo>
                  <a:lnTo>
                    <a:pt x="83" y="79"/>
                  </a:lnTo>
                  <a:lnTo>
                    <a:pt x="83" y="76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8"/>
                  </a:lnTo>
                  <a:lnTo>
                    <a:pt x="85" y="65"/>
                  </a:lnTo>
                  <a:lnTo>
                    <a:pt x="85" y="62"/>
                  </a:lnTo>
                  <a:lnTo>
                    <a:pt x="85" y="59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6" y="49"/>
                  </a:lnTo>
                  <a:lnTo>
                    <a:pt x="86" y="45"/>
                  </a:lnTo>
                  <a:lnTo>
                    <a:pt x="86" y="43"/>
                  </a:lnTo>
                  <a:lnTo>
                    <a:pt x="86" y="40"/>
                  </a:lnTo>
                  <a:lnTo>
                    <a:pt x="86" y="38"/>
                  </a:lnTo>
                  <a:lnTo>
                    <a:pt x="87" y="34"/>
                  </a:lnTo>
                  <a:lnTo>
                    <a:pt x="87" y="32"/>
                  </a:lnTo>
                  <a:lnTo>
                    <a:pt x="87" y="29"/>
                  </a:lnTo>
                  <a:lnTo>
                    <a:pt x="87" y="25"/>
                  </a:lnTo>
                  <a:lnTo>
                    <a:pt x="87" y="23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8" y="11"/>
                  </a:lnTo>
                  <a:lnTo>
                    <a:pt x="88" y="7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52">
              <a:extLst>
                <a:ext uri="{FF2B5EF4-FFF2-40B4-BE49-F238E27FC236}">
                  <a16:creationId xmlns:a16="http://schemas.microsoft.com/office/drawing/2014/main" id="{D8BB099E-8FF7-78DB-8FF3-C8A5D7B4B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2951163"/>
              <a:ext cx="120650" cy="101600"/>
            </a:xfrm>
            <a:custGeom>
              <a:avLst/>
              <a:gdLst>
                <a:gd name="T0" fmla="*/ 6 w 76"/>
                <a:gd name="T1" fmla="*/ 18 h 64"/>
                <a:gd name="T2" fmla="*/ 0 w 76"/>
                <a:gd name="T3" fmla="*/ 27 h 64"/>
                <a:gd name="T4" fmla="*/ 0 w 76"/>
                <a:gd name="T5" fmla="*/ 34 h 64"/>
                <a:gd name="T6" fmla="*/ 3 w 76"/>
                <a:gd name="T7" fmla="*/ 59 h 64"/>
                <a:gd name="T8" fmla="*/ 3 w 76"/>
                <a:gd name="T9" fmla="*/ 60 h 64"/>
                <a:gd name="T10" fmla="*/ 3 w 76"/>
                <a:gd name="T11" fmla="*/ 64 h 64"/>
                <a:gd name="T12" fmla="*/ 18 w 76"/>
                <a:gd name="T13" fmla="*/ 64 h 64"/>
                <a:gd name="T14" fmla="*/ 19 w 76"/>
                <a:gd name="T15" fmla="*/ 64 h 64"/>
                <a:gd name="T16" fmla="*/ 28 w 76"/>
                <a:gd name="T17" fmla="*/ 62 h 64"/>
                <a:gd name="T18" fmla="*/ 30 w 76"/>
                <a:gd name="T19" fmla="*/ 62 h 64"/>
                <a:gd name="T20" fmla="*/ 30 w 76"/>
                <a:gd name="T21" fmla="*/ 60 h 64"/>
                <a:gd name="T22" fmla="*/ 30 w 76"/>
                <a:gd name="T23" fmla="*/ 59 h 64"/>
                <a:gd name="T24" fmla="*/ 28 w 76"/>
                <a:gd name="T25" fmla="*/ 38 h 64"/>
                <a:gd name="T26" fmla="*/ 39 w 76"/>
                <a:gd name="T27" fmla="*/ 36 h 64"/>
                <a:gd name="T28" fmla="*/ 41 w 76"/>
                <a:gd name="T29" fmla="*/ 36 h 64"/>
                <a:gd name="T30" fmla="*/ 49 w 76"/>
                <a:gd name="T31" fmla="*/ 35 h 64"/>
                <a:gd name="T32" fmla="*/ 53 w 76"/>
                <a:gd name="T33" fmla="*/ 35 h 64"/>
                <a:gd name="T34" fmla="*/ 59 w 76"/>
                <a:gd name="T35" fmla="*/ 34 h 64"/>
                <a:gd name="T36" fmla="*/ 73 w 76"/>
                <a:gd name="T37" fmla="*/ 34 h 64"/>
                <a:gd name="T38" fmla="*/ 75 w 76"/>
                <a:gd name="T39" fmla="*/ 34 h 64"/>
                <a:gd name="T40" fmla="*/ 76 w 76"/>
                <a:gd name="T41" fmla="*/ 30 h 64"/>
                <a:gd name="T42" fmla="*/ 76 w 76"/>
                <a:gd name="T43" fmla="*/ 29 h 64"/>
                <a:gd name="T44" fmla="*/ 76 w 76"/>
                <a:gd name="T45" fmla="*/ 27 h 64"/>
                <a:gd name="T46" fmla="*/ 76 w 76"/>
                <a:gd name="T47" fmla="*/ 25 h 64"/>
                <a:gd name="T48" fmla="*/ 76 w 76"/>
                <a:gd name="T49" fmla="*/ 24 h 64"/>
                <a:gd name="T50" fmla="*/ 76 w 76"/>
                <a:gd name="T51" fmla="*/ 17 h 64"/>
                <a:gd name="T52" fmla="*/ 62 w 76"/>
                <a:gd name="T53" fmla="*/ 18 h 64"/>
                <a:gd name="T54" fmla="*/ 59 w 76"/>
                <a:gd name="T55" fmla="*/ 18 h 64"/>
                <a:gd name="T56" fmla="*/ 50 w 76"/>
                <a:gd name="T57" fmla="*/ 19 h 64"/>
                <a:gd name="T58" fmla="*/ 49 w 76"/>
                <a:gd name="T59" fmla="*/ 19 h 64"/>
                <a:gd name="T60" fmla="*/ 39 w 76"/>
                <a:gd name="T61" fmla="*/ 20 h 64"/>
                <a:gd name="T62" fmla="*/ 28 w 76"/>
                <a:gd name="T63" fmla="*/ 23 h 64"/>
                <a:gd name="T64" fmla="*/ 27 w 76"/>
                <a:gd name="T65" fmla="*/ 23 h 64"/>
                <a:gd name="T66" fmla="*/ 27 w 76"/>
                <a:gd name="T67" fmla="*/ 22 h 64"/>
                <a:gd name="T68" fmla="*/ 27 w 76"/>
                <a:gd name="T69" fmla="*/ 19 h 64"/>
                <a:gd name="T70" fmla="*/ 28 w 76"/>
                <a:gd name="T71" fmla="*/ 18 h 64"/>
                <a:gd name="T72" fmla="*/ 29 w 76"/>
                <a:gd name="T73" fmla="*/ 14 h 64"/>
                <a:gd name="T74" fmla="*/ 32 w 76"/>
                <a:gd name="T75" fmla="*/ 8 h 64"/>
                <a:gd name="T76" fmla="*/ 32 w 76"/>
                <a:gd name="T77" fmla="*/ 6 h 64"/>
                <a:gd name="T78" fmla="*/ 35 w 76"/>
                <a:gd name="T79" fmla="*/ 0 h 64"/>
                <a:gd name="T80" fmla="*/ 28 w 76"/>
                <a:gd name="T81" fmla="*/ 1 h 64"/>
                <a:gd name="T82" fmla="*/ 25 w 76"/>
                <a:gd name="T83" fmla="*/ 1 h 64"/>
                <a:gd name="T84" fmla="*/ 23 w 76"/>
                <a:gd name="T85" fmla="*/ 1 h 64"/>
                <a:gd name="T86" fmla="*/ 19 w 76"/>
                <a:gd name="T87" fmla="*/ 2 h 64"/>
                <a:gd name="T88" fmla="*/ 14 w 76"/>
                <a:gd name="T89" fmla="*/ 2 h 64"/>
                <a:gd name="T90" fmla="*/ 16 w 76"/>
                <a:gd name="T91" fmla="*/ 6 h 64"/>
                <a:gd name="T92" fmla="*/ 11 w 76"/>
                <a:gd name="T93" fmla="*/ 12 h 64"/>
                <a:gd name="T94" fmla="*/ 6 w 76"/>
                <a:gd name="T95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64">
                  <a:moveTo>
                    <a:pt x="6" y="18"/>
                  </a:moveTo>
                  <a:lnTo>
                    <a:pt x="0" y="27"/>
                  </a:lnTo>
                  <a:lnTo>
                    <a:pt x="0" y="34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4"/>
                  </a:lnTo>
                  <a:lnTo>
                    <a:pt x="18" y="64"/>
                  </a:lnTo>
                  <a:lnTo>
                    <a:pt x="19" y="64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30" y="59"/>
                  </a:lnTo>
                  <a:lnTo>
                    <a:pt x="28" y="38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9" y="35"/>
                  </a:lnTo>
                  <a:lnTo>
                    <a:pt x="53" y="35"/>
                  </a:lnTo>
                  <a:lnTo>
                    <a:pt x="59" y="34"/>
                  </a:lnTo>
                  <a:lnTo>
                    <a:pt x="73" y="34"/>
                  </a:lnTo>
                  <a:lnTo>
                    <a:pt x="75" y="34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6" y="24"/>
                  </a:lnTo>
                  <a:lnTo>
                    <a:pt x="76" y="17"/>
                  </a:lnTo>
                  <a:lnTo>
                    <a:pt x="62" y="18"/>
                  </a:lnTo>
                  <a:lnTo>
                    <a:pt x="59" y="18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39" y="20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9" y="14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1" y="12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62">
              <a:extLst>
                <a:ext uri="{FF2B5EF4-FFF2-40B4-BE49-F238E27FC236}">
                  <a16:creationId xmlns:a16="http://schemas.microsoft.com/office/drawing/2014/main" id="{4215264C-1581-1B57-B475-48D15AE18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4141788"/>
              <a:ext cx="260350" cy="274638"/>
            </a:xfrm>
            <a:custGeom>
              <a:avLst/>
              <a:gdLst>
                <a:gd name="T0" fmla="*/ 158 w 164"/>
                <a:gd name="T1" fmla="*/ 12 h 173"/>
                <a:gd name="T2" fmla="*/ 146 w 164"/>
                <a:gd name="T3" fmla="*/ 0 h 173"/>
                <a:gd name="T4" fmla="*/ 125 w 164"/>
                <a:gd name="T5" fmla="*/ 12 h 173"/>
                <a:gd name="T6" fmla="*/ 120 w 164"/>
                <a:gd name="T7" fmla="*/ 17 h 173"/>
                <a:gd name="T8" fmla="*/ 106 w 164"/>
                <a:gd name="T9" fmla="*/ 32 h 173"/>
                <a:gd name="T10" fmla="*/ 62 w 164"/>
                <a:gd name="T11" fmla="*/ 80 h 173"/>
                <a:gd name="T12" fmla="*/ 55 w 164"/>
                <a:gd name="T13" fmla="*/ 88 h 173"/>
                <a:gd name="T14" fmla="*/ 46 w 164"/>
                <a:gd name="T15" fmla="*/ 97 h 173"/>
                <a:gd name="T16" fmla="*/ 48 w 164"/>
                <a:gd name="T17" fmla="*/ 98 h 173"/>
                <a:gd name="T18" fmla="*/ 47 w 164"/>
                <a:gd name="T19" fmla="*/ 100 h 173"/>
                <a:gd name="T20" fmla="*/ 42 w 164"/>
                <a:gd name="T21" fmla="*/ 97 h 173"/>
                <a:gd name="T22" fmla="*/ 42 w 164"/>
                <a:gd name="T23" fmla="*/ 96 h 173"/>
                <a:gd name="T24" fmla="*/ 40 w 164"/>
                <a:gd name="T25" fmla="*/ 97 h 173"/>
                <a:gd name="T26" fmla="*/ 30 w 164"/>
                <a:gd name="T27" fmla="*/ 103 h 173"/>
                <a:gd name="T28" fmla="*/ 29 w 164"/>
                <a:gd name="T29" fmla="*/ 104 h 173"/>
                <a:gd name="T30" fmla="*/ 29 w 164"/>
                <a:gd name="T31" fmla="*/ 106 h 173"/>
                <a:gd name="T32" fmla="*/ 29 w 164"/>
                <a:gd name="T33" fmla="*/ 108 h 173"/>
                <a:gd name="T34" fmla="*/ 5 w 164"/>
                <a:gd name="T35" fmla="*/ 134 h 173"/>
                <a:gd name="T36" fmla="*/ 7 w 164"/>
                <a:gd name="T37" fmla="*/ 134 h 173"/>
                <a:gd name="T38" fmla="*/ 7 w 164"/>
                <a:gd name="T39" fmla="*/ 138 h 173"/>
                <a:gd name="T40" fmla="*/ 4 w 164"/>
                <a:gd name="T41" fmla="*/ 139 h 173"/>
                <a:gd name="T42" fmla="*/ 10 w 164"/>
                <a:gd name="T43" fmla="*/ 143 h 173"/>
                <a:gd name="T44" fmla="*/ 14 w 164"/>
                <a:gd name="T45" fmla="*/ 146 h 173"/>
                <a:gd name="T46" fmla="*/ 2 w 164"/>
                <a:gd name="T47" fmla="*/ 159 h 173"/>
                <a:gd name="T48" fmla="*/ 0 w 164"/>
                <a:gd name="T49" fmla="*/ 160 h 173"/>
                <a:gd name="T50" fmla="*/ 2 w 164"/>
                <a:gd name="T51" fmla="*/ 161 h 173"/>
                <a:gd name="T52" fmla="*/ 18 w 164"/>
                <a:gd name="T53" fmla="*/ 173 h 173"/>
                <a:gd name="T54" fmla="*/ 46 w 164"/>
                <a:gd name="T55" fmla="*/ 143 h 173"/>
                <a:gd name="T56" fmla="*/ 55 w 164"/>
                <a:gd name="T57" fmla="*/ 135 h 173"/>
                <a:gd name="T58" fmla="*/ 69 w 164"/>
                <a:gd name="T59" fmla="*/ 118 h 173"/>
                <a:gd name="T60" fmla="*/ 71 w 164"/>
                <a:gd name="T61" fmla="*/ 119 h 173"/>
                <a:gd name="T62" fmla="*/ 106 w 164"/>
                <a:gd name="T63" fmla="*/ 80 h 173"/>
                <a:gd name="T64" fmla="*/ 158 w 164"/>
                <a:gd name="T65" fmla="*/ 25 h 173"/>
                <a:gd name="T66" fmla="*/ 164 w 164"/>
                <a:gd name="T67" fmla="*/ 18 h 173"/>
                <a:gd name="T68" fmla="*/ 163 w 164"/>
                <a:gd name="T69" fmla="*/ 17 h 173"/>
                <a:gd name="T70" fmla="*/ 158 w 164"/>
                <a:gd name="T71" fmla="*/ 1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173">
                  <a:moveTo>
                    <a:pt x="158" y="12"/>
                  </a:moveTo>
                  <a:lnTo>
                    <a:pt x="146" y="0"/>
                  </a:lnTo>
                  <a:lnTo>
                    <a:pt x="125" y="12"/>
                  </a:lnTo>
                  <a:lnTo>
                    <a:pt x="120" y="17"/>
                  </a:lnTo>
                  <a:lnTo>
                    <a:pt x="106" y="32"/>
                  </a:lnTo>
                  <a:lnTo>
                    <a:pt x="62" y="80"/>
                  </a:lnTo>
                  <a:lnTo>
                    <a:pt x="55" y="88"/>
                  </a:lnTo>
                  <a:lnTo>
                    <a:pt x="46" y="97"/>
                  </a:lnTo>
                  <a:lnTo>
                    <a:pt x="48" y="98"/>
                  </a:lnTo>
                  <a:lnTo>
                    <a:pt x="47" y="100"/>
                  </a:lnTo>
                  <a:lnTo>
                    <a:pt x="42" y="97"/>
                  </a:lnTo>
                  <a:lnTo>
                    <a:pt x="42" y="96"/>
                  </a:lnTo>
                  <a:lnTo>
                    <a:pt x="40" y="97"/>
                  </a:lnTo>
                  <a:lnTo>
                    <a:pt x="30" y="103"/>
                  </a:lnTo>
                  <a:lnTo>
                    <a:pt x="29" y="104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5" y="134"/>
                  </a:lnTo>
                  <a:lnTo>
                    <a:pt x="7" y="134"/>
                  </a:lnTo>
                  <a:lnTo>
                    <a:pt x="7" y="138"/>
                  </a:lnTo>
                  <a:lnTo>
                    <a:pt x="4" y="139"/>
                  </a:lnTo>
                  <a:lnTo>
                    <a:pt x="10" y="143"/>
                  </a:lnTo>
                  <a:lnTo>
                    <a:pt x="14" y="146"/>
                  </a:lnTo>
                  <a:lnTo>
                    <a:pt x="2" y="159"/>
                  </a:lnTo>
                  <a:lnTo>
                    <a:pt x="0" y="160"/>
                  </a:lnTo>
                  <a:lnTo>
                    <a:pt x="2" y="161"/>
                  </a:lnTo>
                  <a:lnTo>
                    <a:pt x="18" y="173"/>
                  </a:lnTo>
                  <a:lnTo>
                    <a:pt x="46" y="143"/>
                  </a:lnTo>
                  <a:lnTo>
                    <a:pt x="55" y="135"/>
                  </a:lnTo>
                  <a:lnTo>
                    <a:pt x="69" y="118"/>
                  </a:lnTo>
                  <a:lnTo>
                    <a:pt x="71" y="119"/>
                  </a:lnTo>
                  <a:lnTo>
                    <a:pt x="106" y="80"/>
                  </a:lnTo>
                  <a:lnTo>
                    <a:pt x="158" y="25"/>
                  </a:lnTo>
                  <a:lnTo>
                    <a:pt x="164" y="18"/>
                  </a:lnTo>
                  <a:lnTo>
                    <a:pt x="163" y="17"/>
                  </a:lnTo>
                  <a:lnTo>
                    <a:pt x="158" y="12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6">
              <a:extLst>
                <a:ext uri="{FF2B5EF4-FFF2-40B4-BE49-F238E27FC236}">
                  <a16:creationId xmlns:a16="http://schemas.microsoft.com/office/drawing/2014/main" id="{EEAAA6F2-844F-0AAC-D60C-3E1FAA1EA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3765550"/>
              <a:ext cx="163513" cy="123825"/>
            </a:xfrm>
            <a:custGeom>
              <a:avLst/>
              <a:gdLst>
                <a:gd name="T0" fmla="*/ 103 w 103"/>
                <a:gd name="T1" fmla="*/ 6 h 78"/>
                <a:gd name="T2" fmla="*/ 103 w 103"/>
                <a:gd name="T3" fmla="*/ 3 h 78"/>
                <a:gd name="T4" fmla="*/ 97 w 103"/>
                <a:gd name="T5" fmla="*/ 1 h 78"/>
                <a:gd name="T6" fmla="*/ 87 w 103"/>
                <a:gd name="T7" fmla="*/ 1 h 78"/>
                <a:gd name="T8" fmla="*/ 59 w 103"/>
                <a:gd name="T9" fmla="*/ 1 h 78"/>
                <a:gd name="T10" fmla="*/ 58 w 103"/>
                <a:gd name="T11" fmla="*/ 0 h 78"/>
                <a:gd name="T12" fmla="*/ 52 w 103"/>
                <a:gd name="T13" fmla="*/ 1 h 78"/>
                <a:gd name="T14" fmla="*/ 50 w 103"/>
                <a:gd name="T15" fmla="*/ 0 h 78"/>
                <a:gd name="T16" fmla="*/ 47 w 103"/>
                <a:gd name="T17" fmla="*/ 1 h 78"/>
                <a:gd name="T18" fmla="*/ 43 w 103"/>
                <a:gd name="T19" fmla="*/ 3 h 78"/>
                <a:gd name="T20" fmla="*/ 42 w 103"/>
                <a:gd name="T21" fmla="*/ 4 h 78"/>
                <a:gd name="T22" fmla="*/ 41 w 103"/>
                <a:gd name="T23" fmla="*/ 2 h 78"/>
                <a:gd name="T24" fmla="*/ 39 w 103"/>
                <a:gd name="T25" fmla="*/ 3 h 78"/>
                <a:gd name="T26" fmla="*/ 38 w 103"/>
                <a:gd name="T27" fmla="*/ 4 h 78"/>
                <a:gd name="T28" fmla="*/ 28 w 103"/>
                <a:gd name="T29" fmla="*/ 4 h 78"/>
                <a:gd name="T30" fmla="*/ 27 w 103"/>
                <a:gd name="T31" fmla="*/ 1 h 78"/>
                <a:gd name="T32" fmla="*/ 27 w 103"/>
                <a:gd name="T33" fmla="*/ 3 h 78"/>
                <a:gd name="T34" fmla="*/ 11 w 103"/>
                <a:gd name="T35" fmla="*/ 4 h 78"/>
                <a:gd name="T36" fmla="*/ 7 w 103"/>
                <a:gd name="T37" fmla="*/ 4 h 78"/>
                <a:gd name="T38" fmla="*/ 2 w 103"/>
                <a:gd name="T39" fmla="*/ 4 h 78"/>
                <a:gd name="T40" fmla="*/ 1 w 103"/>
                <a:gd name="T41" fmla="*/ 19 h 78"/>
                <a:gd name="T42" fmla="*/ 0 w 103"/>
                <a:gd name="T43" fmla="*/ 23 h 78"/>
                <a:gd name="T44" fmla="*/ 2 w 103"/>
                <a:gd name="T45" fmla="*/ 34 h 78"/>
                <a:gd name="T46" fmla="*/ 4 w 103"/>
                <a:gd name="T47" fmla="*/ 38 h 78"/>
                <a:gd name="T48" fmla="*/ 5 w 103"/>
                <a:gd name="T49" fmla="*/ 41 h 78"/>
                <a:gd name="T50" fmla="*/ 6 w 103"/>
                <a:gd name="T51" fmla="*/ 45 h 78"/>
                <a:gd name="T52" fmla="*/ 7 w 103"/>
                <a:gd name="T53" fmla="*/ 49 h 78"/>
                <a:gd name="T54" fmla="*/ 10 w 103"/>
                <a:gd name="T55" fmla="*/ 51 h 78"/>
                <a:gd name="T56" fmla="*/ 13 w 103"/>
                <a:gd name="T57" fmla="*/ 52 h 78"/>
                <a:gd name="T58" fmla="*/ 17 w 103"/>
                <a:gd name="T59" fmla="*/ 55 h 78"/>
                <a:gd name="T60" fmla="*/ 20 w 103"/>
                <a:gd name="T61" fmla="*/ 57 h 78"/>
                <a:gd name="T62" fmla="*/ 25 w 103"/>
                <a:gd name="T63" fmla="*/ 60 h 78"/>
                <a:gd name="T64" fmla="*/ 32 w 103"/>
                <a:gd name="T65" fmla="*/ 65 h 78"/>
                <a:gd name="T66" fmla="*/ 42 w 103"/>
                <a:gd name="T67" fmla="*/ 71 h 78"/>
                <a:gd name="T68" fmla="*/ 54 w 103"/>
                <a:gd name="T69" fmla="*/ 75 h 78"/>
                <a:gd name="T70" fmla="*/ 55 w 103"/>
                <a:gd name="T71" fmla="*/ 72 h 78"/>
                <a:gd name="T72" fmla="*/ 57 w 103"/>
                <a:gd name="T73" fmla="*/ 70 h 78"/>
                <a:gd name="T74" fmla="*/ 59 w 103"/>
                <a:gd name="T75" fmla="*/ 68 h 78"/>
                <a:gd name="T76" fmla="*/ 65 w 103"/>
                <a:gd name="T77" fmla="*/ 59 h 78"/>
                <a:gd name="T78" fmla="*/ 71 w 103"/>
                <a:gd name="T79" fmla="*/ 50 h 78"/>
                <a:gd name="T80" fmla="*/ 76 w 103"/>
                <a:gd name="T81" fmla="*/ 43 h 78"/>
                <a:gd name="T82" fmla="*/ 79 w 103"/>
                <a:gd name="T83" fmla="*/ 40 h 78"/>
                <a:gd name="T84" fmla="*/ 81 w 103"/>
                <a:gd name="T85" fmla="*/ 36 h 78"/>
                <a:gd name="T86" fmla="*/ 84 w 103"/>
                <a:gd name="T87" fmla="*/ 34 h 78"/>
                <a:gd name="T88" fmla="*/ 95 w 103"/>
                <a:gd name="T89" fmla="*/ 18 h 78"/>
                <a:gd name="T90" fmla="*/ 102 w 103"/>
                <a:gd name="T91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78">
                  <a:moveTo>
                    <a:pt x="102" y="8"/>
                  </a:moveTo>
                  <a:lnTo>
                    <a:pt x="103" y="6"/>
                  </a:lnTo>
                  <a:lnTo>
                    <a:pt x="103" y="4"/>
                  </a:lnTo>
                  <a:lnTo>
                    <a:pt x="103" y="3"/>
                  </a:lnTo>
                  <a:lnTo>
                    <a:pt x="102" y="1"/>
                  </a:lnTo>
                  <a:lnTo>
                    <a:pt x="97" y="1"/>
                  </a:lnTo>
                  <a:lnTo>
                    <a:pt x="90" y="1"/>
                  </a:lnTo>
                  <a:lnTo>
                    <a:pt x="87" y="1"/>
                  </a:lnTo>
                  <a:lnTo>
                    <a:pt x="61" y="1"/>
                  </a:lnTo>
                  <a:lnTo>
                    <a:pt x="59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28" y="4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5" y="54"/>
                  </a:lnTo>
                  <a:lnTo>
                    <a:pt x="17" y="55"/>
                  </a:lnTo>
                  <a:lnTo>
                    <a:pt x="20" y="56"/>
                  </a:lnTo>
                  <a:lnTo>
                    <a:pt x="20" y="57"/>
                  </a:lnTo>
                  <a:lnTo>
                    <a:pt x="23" y="59"/>
                  </a:lnTo>
                  <a:lnTo>
                    <a:pt x="25" y="60"/>
                  </a:lnTo>
                  <a:lnTo>
                    <a:pt x="29" y="63"/>
                  </a:lnTo>
                  <a:lnTo>
                    <a:pt x="32" y="65"/>
                  </a:lnTo>
                  <a:lnTo>
                    <a:pt x="39" y="70"/>
                  </a:lnTo>
                  <a:lnTo>
                    <a:pt x="42" y="71"/>
                  </a:lnTo>
                  <a:lnTo>
                    <a:pt x="53" y="78"/>
                  </a:lnTo>
                  <a:lnTo>
                    <a:pt x="54" y="75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7" y="71"/>
                  </a:lnTo>
                  <a:lnTo>
                    <a:pt x="57" y="70"/>
                  </a:lnTo>
                  <a:lnTo>
                    <a:pt x="58" y="68"/>
                  </a:lnTo>
                  <a:lnTo>
                    <a:pt x="59" y="68"/>
                  </a:lnTo>
                  <a:lnTo>
                    <a:pt x="61" y="63"/>
                  </a:lnTo>
                  <a:lnTo>
                    <a:pt x="65" y="59"/>
                  </a:lnTo>
                  <a:lnTo>
                    <a:pt x="68" y="55"/>
                  </a:lnTo>
                  <a:lnTo>
                    <a:pt x="71" y="50"/>
                  </a:lnTo>
                  <a:lnTo>
                    <a:pt x="74" y="46"/>
                  </a:lnTo>
                  <a:lnTo>
                    <a:pt x="76" y="43"/>
                  </a:lnTo>
                  <a:lnTo>
                    <a:pt x="77" y="41"/>
                  </a:lnTo>
                  <a:lnTo>
                    <a:pt x="79" y="40"/>
                  </a:lnTo>
                  <a:lnTo>
                    <a:pt x="80" y="39"/>
                  </a:lnTo>
                  <a:lnTo>
                    <a:pt x="81" y="36"/>
                  </a:lnTo>
                  <a:lnTo>
                    <a:pt x="82" y="34"/>
                  </a:lnTo>
                  <a:lnTo>
                    <a:pt x="84" y="34"/>
                  </a:lnTo>
                  <a:lnTo>
                    <a:pt x="93" y="18"/>
                  </a:lnTo>
                  <a:lnTo>
                    <a:pt x="95" y="18"/>
                  </a:lnTo>
                  <a:lnTo>
                    <a:pt x="100" y="11"/>
                  </a:lnTo>
                  <a:lnTo>
                    <a:pt x="102" y="8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69">
              <a:extLst>
                <a:ext uri="{FF2B5EF4-FFF2-40B4-BE49-F238E27FC236}">
                  <a16:creationId xmlns:a16="http://schemas.microsoft.com/office/drawing/2014/main" id="{3BC1EAD2-490B-9AC3-B66C-9F5223567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0200" y="3251200"/>
              <a:ext cx="387350" cy="492125"/>
            </a:xfrm>
            <a:custGeom>
              <a:avLst/>
              <a:gdLst>
                <a:gd name="T0" fmla="*/ 243 w 244"/>
                <a:gd name="T1" fmla="*/ 285 h 310"/>
                <a:gd name="T2" fmla="*/ 217 w 244"/>
                <a:gd name="T3" fmla="*/ 261 h 310"/>
                <a:gd name="T4" fmla="*/ 209 w 244"/>
                <a:gd name="T5" fmla="*/ 253 h 310"/>
                <a:gd name="T6" fmla="*/ 194 w 244"/>
                <a:gd name="T7" fmla="*/ 241 h 310"/>
                <a:gd name="T8" fmla="*/ 180 w 244"/>
                <a:gd name="T9" fmla="*/ 246 h 310"/>
                <a:gd name="T10" fmla="*/ 169 w 244"/>
                <a:gd name="T11" fmla="*/ 246 h 310"/>
                <a:gd name="T12" fmla="*/ 155 w 244"/>
                <a:gd name="T13" fmla="*/ 231 h 310"/>
                <a:gd name="T14" fmla="*/ 169 w 244"/>
                <a:gd name="T15" fmla="*/ 198 h 310"/>
                <a:gd name="T16" fmla="*/ 155 w 244"/>
                <a:gd name="T17" fmla="*/ 169 h 310"/>
                <a:gd name="T18" fmla="*/ 129 w 244"/>
                <a:gd name="T19" fmla="*/ 123 h 310"/>
                <a:gd name="T20" fmla="*/ 97 w 244"/>
                <a:gd name="T21" fmla="*/ 71 h 310"/>
                <a:gd name="T22" fmla="*/ 91 w 244"/>
                <a:gd name="T23" fmla="*/ 47 h 310"/>
                <a:gd name="T24" fmla="*/ 76 w 244"/>
                <a:gd name="T25" fmla="*/ 20 h 310"/>
                <a:gd name="T26" fmla="*/ 68 w 244"/>
                <a:gd name="T27" fmla="*/ 7 h 310"/>
                <a:gd name="T28" fmla="*/ 54 w 244"/>
                <a:gd name="T29" fmla="*/ 5 h 310"/>
                <a:gd name="T30" fmla="*/ 48 w 244"/>
                <a:gd name="T31" fmla="*/ 0 h 310"/>
                <a:gd name="T32" fmla="*/ 33 w 244"/>
                <a:gd name="T33" fmla="*/ 0 h 310"/>
                <a:gd name="T34" fmla="*/ 28 w 244"/>
                <a:gd name="T35" fmla="*/ 17 h 310"/>
                <a:gd name="T36" fmla="*/ 25 w 244"/>
                <a:gd name="T37" fmla="*/ 36 h 310"/>
                <a:gd name="T38" fmla="*/ 23 w 244"/>
                <a:gd name="T39" fmla="*/ 75 h 310"/>
                <a:gd name="T40" fmla="*/ 17 w 244"/>
                <a:gd name="T41" fmla="*/ 108 h 310"/>
                <a:gd name="T42" fmla="*/ 3 w 244"/>
                <a:gd name="T43" fmla="*/ 145 h 310"/>
                <a:gd name="T44" fmla="*/ 2 w 244"/>
                <a:gd name="T45" fmla="*/ 172 h 310"/>
                <a:gd name="T46" fmla="*/ 2 w 244"/>
                <a:gd name="T47" fmla="*/ 182 h 310"/>
                <a:gd name="T48" fmla="*/ 1 w 244"/>
                <a:gd name="T49" fmla="*/ 192 h 310"/>
                <a:gd name="T50" fmla="*/ 5 w 244"/>
                <a:gd name="T51" fmla="*/ 194 h 310"/>
                <a:gd name="T52" fmla="*/ 11 w 244"/>
                <a:gd name="T53" fmla="*/ 199 h 310"/>
                <a:gd name="T54" fmla="*/ 11 w 244"/>
                <a:gd name="T55" fmla="*/ 207 h 310"/>
                <a:gd name="T56" fmla="*/ 12 w 244"/>
                <a:gd name="T57" fmla="*/ 214 h 310"/>
                <a:gd name="T58" fmla="*/ 8 w 244"/>
                <a:gd name="T59" fmla="*/ 220 h 310"/>
                <a:gd name="T60" fmla="*/ 12 w 244"/>
                <a:gd name="T61" fmla="*/ 229 h 310"/>
                <a:gd name="T62" fmla="*/ 14 w 244"/>
                <a:gd name="T63" fmla="*/ 237 h 310"/>
                <a:gd name="T64" fmla="*/ 18 w 244"/>
                <a:gd name="T65" fmla="*/ 247 h 310"/>
                <a:gd name="T66" fmla="*/ 21 w 244"/>
                <a:gd name="T67" fmla="*/ 257 h 310"/>
                <a:gd name="T68" fmla="*/ 25 w 244"/>
                <a:gd name="T69" fmla="*/ 268 h 310"/>
                <a:gd name="T70" fmla="*/ 28 w 244"/>
                <a:gd name="T71" fmla="*/ 277 h 310"/>
                <a:gd name="T72" fmla="*/ 32 w 244"/>
                <a:gd name="T73" fmla="*/ 287 h 310"/>
                <a:gd name="T74" fmla="*/ 34 w 244"/>
                <a:gd name="T75" fmla="*/ 295 h 310"/>
                <a:gd name="T76" fmla="*/ 41 w 244"/>
                <a:gd name="T77" fmla="*/ 305 h 310"/>
                <a:gd name="T78" fmla="*/ 48 w 244"/>
                <a:gd name="T79" fmla="*/ 309 h 310"/>
                <a:gd name="T80" fmla="*/ 88 w 244"/>
                <a:gd name="T81" fmla="*/ 309 h 310"/>
                <a:gd name="T82" fmla="*/ 94 w 244"/>
                <a:gd name="T83" fmla="*/ 301 h 310"/>
                <a:gd name="T84" fmla="*/ 103 w 244"/>
                <a:gd name="T85" fmla="*/ 295 h 310"/>
                <a:gd name="T86" fmla="*/ 109 w 244"/>
                <a:gd name="T87" fmla="*/ 288 h 310"/>
                <a:gd name="T88" fmla="*/ 115 w 244"/>
                <a:gd name="T89" fmla="*/ 280 h 310"/>
                <a:gd name="T90" fmla="*/ 121 w 244"/>
                <a:gd name="T91" fmla="*/ 277 h 310"/>
                <a:gd name="T92" fmla="*/ 126 w 244"/>
                <a:gd name="T93" fmla="*/ 283 h 310"/>
                <a:gd name="T94" fmla="*/ 121 w 244"/>
                <a:gd name="T95" fmla="*/ 296 h 310"/>
                <a:gd name="T96" fmla="*/ 114 w 244"/>
                <a:gd name="T97" fmla="*/ 309 h 310"/>
                <a:gd name="T98" fmla="*/ 171 w 244"/>
                <a:gd name="T99" fmla="*/ 310 h 310"/>
                <a:gd name="T100" fmla="*/ 219 w 244"/>
                <a:gd name="T101" fmla="*/ 309 h 310"/>
                <a:gd name="T102" fmla="*/ 227 w 244"/>
                <a:gd name="T103" fmla="*/ 308 h 310"/>
                <a:gd name="T104" fmla="*/ 228 w 244"/>
                <a:gd name="T105" fmla="*/ 301 h 310"/>
                <a:gd name="T106" fmla="*/ 237 w 244"/>
                <a:gd name="T107" fmla="*/ 290 h 310"/>
                <a:gd name="T108" fmla="*/ 132 w 244"/>
                <a:gd name="T109" fmla="*/ 284 h 310"/>
                <a:gd name="T110" fmla="*/ 130 w 244"/>
                <a:gd name="T111" fmla="*/ 256 h 310"/>
                <a:gd name="T112" fmla="*/ 137 w 244"/>
                <a:gd name="T113" fmla="*/ 27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310">
                  <a:moveTo>
                    <a:pt x="242" y="290"/>
                  </a:moveTo>
                  <a:lnTo>
                    <a:pt x="242" y="292"/>
                  </a:lnTo>
                  <a:lnTo>
                    <a:pt x="243" y="290"/>
                  </a:lnTo>
                  <a:lnTo>
                    <a:pt x="243" y="288"/>
                  </a:lnTo>
                  <a:lnTo>
                    <a:pt x="243" y="288"/>
                  </a:lnTo>
                  <a:lnTo>
                    <a:pt x="244" y="288"/>
                  </a:lnTo>
                  <a:lnTo>
                    <a:pt x="244" y="287"/>
                  </a:lnTo>
                  <a:lnTo>
                    <a:pt x="243" y="287"/>
                  </a:lnTo>
                  <a:lnTo>
                    <a:pt x="243" y="285"/>
                  </a:lnTo>
                  <a:lnTo>
                    <a:pt x="242" y="284"/>
                  </a:lnTo>
                  <a:lnTo>
                    <a:pt x="241" y="284"/>
                  </a:lnTo>
                  <a:lnTo>
                    <a:pt x="241" y="283"/>
                  </a:lnTo>
                  <a:lnTo>
                    <a:pt x="237" y="280"/>
                  </a:lnTo>
                  <a:lnTo>
                    <a:pt x="233" y="278"/>
                  </a:lnTo>
                  <a:lnTo>
                    <a:pt x="225" y="268"/>
                  </a:lnTo>
                  <a:lnTo>
                    <a:pt x="220" y="263"/>
                  </a:lnTo>
                  <a:lnTo>
                    <a:pt x="217" y="262"/>
                  </a:lnTo>
                  <a:lnTo>
                    <a:pt x="217" y="261"/>
                  </a:lnTo>
                  <a:lnTo>
                    <a:pt x="216" y="261"/>
                  </a:lnTo>
                  <a:lnTo>
                    <a:pt x="216" y="260"/>
                  </a:lnTo>
                  <a:lnTo>
                    <a:pt x="217" y="258"/>
                  </a:lnTo>
                  <a:lnTo>
                    <a:pt x="215" y="256"/>
                  </a:lnTo>
                  <a:lnTo>
                    <a:pt x="212" y="258"/>
                  </a:lnTo>
                  <a:lnTo>
                    <a:pt x="212" y="258"/>
                  </a:lnTo>
                  <a:lnTo>
                    <a:pt x="210" y="256"/>
                  </a:lnTo>
                  <a:lnTo>
                    <a:pt x="210" y="255"/>
                  </a:lnTo>
                  <a:lnTo>
                    <a:pt x="209" y="253"/>
                  </a:lnTo>
                  <a:lnTo>
                    <a:pt x="217" y="245"/>
                  </a:lnTo>
                  <a:lnTo>
                    <a:pt x="210" y="251"/>
                  </a:lnTo>
                  <a:lnTo>
                    <a:pt x="209" y="252"/>
                  </a:lnTo>
                  <a:lnTo>
                    <a:pt x="208" y="253"/>
                  </a:lnTo>
                  <a:lnTo>
                    <a:pt x="206" y="252"/>
                  </a:lnTo>
                  <a:lnTo>
                    <a:pt x="205" y="252"/>
                  </a:lnTo>
                  <a:lnTo>
                    <a:pt x="203" y="250"/>
                  </a:lnTo>
                  <a:lnTo>
                    <a:pt x="201" y="248"/>
                  </a:lnTo>
                  <a:lnTo>
                    <a:pt x="194" y="241"/>
                  </a:lnTo>
                  <a:lnTo>
                    <a:pt x="189" y="236"/>
                  </a:lnTo>
                  <a:lnTo>
                    <a:pt x="188" y="236"/>
                  </a:lnTo>
                  <a:lnTo>
                    <a:pt x="185" y="234"/>
                  </a:lnTo>
                  <a:lnTo>
                    <a:pt x="183" y="231"/>
                  </a:lnTo>
                  <a:lnTo>
                    <a:pt x="183" y="232"/>
                  </a:lnTo>
                  <a:lnTo>
                    <a:pt x="184" y="234"/>
                  </a:lnTo>
                  <a:lnTo>
                    <a:pt x="188" y="237"/>
                  </a:lnTo>
                  <a:lnTo>
                    <a:pt x="184" y="242"/>
                  </a:lnTo>
                  <a:lnTo>
                    <a:pt x="180" y="246"/>
                  </a:lnTo>
                  <a:lnTo>
                    <a:pt x="179" y="247"/>
                  </a:lnTo>
                  <a:lnTo>
                    <a:pt x="176" y="244"/>
                  </a:lnTo>
                  <a:lnTo>
                    <a:pt x="174" y="242"/>
                  </a:lnTo>
                  <a:lnTo>
                    <a:pt x="172" y="244"/>
                  </a:lnTo>
                  <a:lnTo>
                    <a:pt x="173" y="245"/>
                  </a:lnTo>
                  <a:lnTo>
                    <a:pt x="172" y="245"/>
                  </a:lnTo>
                  <a:lnTo>
                    <a:pt x="171" y="246"/>
                  </a:lnTo>
                  <a:lnTo>
                    <a:pt x="169" y="247"/>
                  </a:lnTo>
                  <a:lnTo>
                    <a:pt x="169" y="246"/>
                  </a:lnTo>
                  <a:lnTo>
                    <a:pt x="169" y="246"/>
                  </a:lnTo>
                  <a:lnTo>
                    <a:pt x="168" y="247"/>
                  </a:lnTo>
                  <a:lnTo>
                    <a:pt x="168" y="246"/>
                  </a:lnTo>
                  <a:lnTo>
                    <a:pt x="167" y="245"/>
                  </a:lnTo>
                  <a:lnTo>
                    <a:pt x="163" y="242"/>
                  </a:lnTo>
                  <a:lnTo>
                    <a:pt x="157" y="236"/>
                  </a:lnTo>
                  <a:lnTo>
                    <a:pt x="156" y="235"/>
                  </a:lnTo>
                  <a:lnTo>
                    <a:pt x="155" y="234"/>
                  </a:lnTo>
                  <a:lnTo>
                    <a:pt x="155" y="231"/>
                  </a:lnTo>
                  <a:lnTo>
                    <a:pt x="157" y="229"/>
                  </a:lnTo>
                  <a:lnTo>
                    <a:pt x="158" y="229"/>
                  </a:lnTo>
                  <a:lnTo>
                    <a:pt x="167" y="221"/>
                  </a:lnTo>
                  <a:lnTo>
                    <a:pt x="169" y="216"/>
                  </a:lnTo>
                  <a:lnTo>
                    <a:pt x="172" y="214"/>
                  </a:lnTo>
                  <a:lnTo>
                    <a:pt x="177" y="208"/>
                  </a:lnTo>
                  <a:lnTo>
                    <a:pt x="173" y="203"/>
                  </a:lnTo>
                  <a:lnTo>
                    <a:pt x="171" y="198"/>
                  </a:lnTo>
                  <a:lnTo>
                    <a:pt x="169" y="198"/>
                  </a:lnTo>
                  <a:lnTo>
                    <a:pt x="168" y="196"/>
                  </a:lnTo>
                  <a:lnTo>
                    <a:pt x="168" y="192"/>
                  </a:lnTo>
                  <a:lnTo>
                    <a:pt x="167" y="191"/>
                  </a:lnTo>
                  <a:lnTo>
                    <a:pt x="163" y="186"/>
                  </a:lnTo>
                  <a:lnTo>
                    <a:pt x="160" y="178"/>
                  </a:lnTo>
                  <a:lnTo>
                    <a:pt x="158" y="177"/>
                  </a:lnTo>
                  <a:lnTo>
                    <a:pt x="153" y="170"/>
                  </a:lnTo>
                  <a:lnTo>
                    <a:pt x="152" y="170"/>
                  </a:lnTo>
                  <a:lnTo>
                    <a:pt x="155" y="169"/>
                  </a:lnTo>
                  <a:lnTo>
                    <a:pt x="155" y="167"/>
                  </a:lnTo>
                  <a:lnTo>
                    <a:pt x="153" y="165"/>
                  </a:lnTo>
                  <a:lnTo>
                    <a:pt x="151" y="161"/>
                  </a:lnTo>
                  <a:lnTo>
                    <a:pt x="147" y="156"/>
                  </a:lnTo>
                  <a:lnTo>
                    <a:pt x="141" y="145"/>
                  </a:lnTo>
                  <a:lnTo>
                    <a:pt x="137" y="138"/>
                  </a:lnTo>
                  <a:lnTo>
                    <a:pt x="135" y="135"/>
                  </a:lnTo>
                  <a:lnTo>
                    <a:pt x="134" y="132"/>
                  </a:lnTo>
                  <a:lnTo>
                    <a:pt x="129" y="123"/>
                  </a:lnTo>
                  <a:lnTo>
                    <a:pt x="128" y="122"/>
                  </a:lnTo>
                  <a:lnTo>
                    <a:pt x="119" y="108"/>
                  </a:lnTo>
                  <a:lnTo>
                    <a:pt x="116" y="106"/>
                  </a:lnTo>
                  <a:lnTo>
                    <a:pt x="114" y="101"/>
                  </a:lnTo>
                  <a:lnTo>
                    <a:pt x="112" y="98"/>
                  </a:lnTo>
                  <a:lnTo>
                    <a:pt x="109" y="91"/>
                  </a:lnTo>
                  <a:lnTo>
                    <a:pt x="103" y="81"/>
                  </a:lnTo>
                  <a:lnTo>
                    <a:pt x="98" y="75"/>
                  </a:lnTo>
                  <a:lnTo>
                    <a:pt x="97" y="71"/>
                  </a:lnTo>
                  <a:lnTo>
                    <a:pt x="96" y="69"/>
                  </a:lnTo>
                  <a:lnTo>
                    <a:pt x="94" y="69"/>
                  </a:lnTo>
                  <a:lnTo>
                    <a:pt x="96" y="68"/>
                  </a:lnTo>
                  <a:lnTo>
                    <a:pt x="97" y="66"/>
                  </a:lnTo>
                  <a:lnTo>
                    <a:pt x="96" y="61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2" y="50"/>
                  </a:lnTo>
                  <a:lnTo>
                    <a:pt x="91" y="47"/>
                  </a:lnTo>
                  <a:lnTo>
                    <a:pt x="91" y="43"/>
                  </a:lnTo>
                  <a:lnTo>
                    <a:pt x="84" y="22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80" y="20"/>
                  </a:lnTo>
                  <a:lnTo>
                    <a:pt x="76" y="22"/>
                  </a:lnTo>
                  <a:lnTo>
                    <a:pt x="75" y="22"/>
                  </a:lnTo>
                  <a:lnTo>
                    <a:pt x="76" y="21"/>
                  </a:lnTo>
                  <a:lnTo>
                    <a:pt x="76" y="20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5" y="15"/>
                  </a:lnTo>
                  <a:lnTo>
                    <a:pt x="73" y="12"/>
                  </a:lnTo>
                  <a:lnTo>
                    <a:pt x="72" y="10"/>
                  </a:lnTo>
                  <a:lnTo>
                    <a:pt x="71" y="11"/>
                  </a:lnTo>
                  <a:lnTo>
                    <a:pt x="68" y="7"/>
                  </a:lnTo>
                  <a:lnTo>
                    <a:pt x="67" y="6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9" y="6"/>
                  </a:lnTo>
                  <a:lnTo>
                    <a:pt x="28" y="7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7" y="33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5" y="37"/>
                  </a:lnTo>
                  <a:lnTo>
                    <a:pt x="25" y="38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4" y="61"/>
                  </a:lnTo>
                  <a:lnTo>
                    <a:pt x="23" y="71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3" y="81"/>
                  </a:lnTo>
                  <a:lnTo>
                    <a:pt x="22" y="82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22" y="90"/>
                  </a:lnTo>
                  <a:lnTo>
                    <a:pt x="21" y="97"/>
                  </a:lnTo>
                  <a:lnTo>
                    <a:pt x="21" y="100"/>
                  </a:lnTo>
                  <a:lnTo>
                    <a:pt x="17" y="108"/>
                  </a:lnTo>
                  <a:lnTo>
                    <a:pt x="11" y="118"/>
                  </a:lnTo>
                  <a:lnTo>
                    <a:pt x="11" y="119"/>
                  </a:lnTo>
                  <a:lnTo>
                    <a:pt x="5" y="129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5"/>
                  </a:lnTo>
                  <a:lnTo>
                    <a:pt x="5" y="139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54"/>
                  </a:lnTo>
                  <a:lnTo>
                    <a:pt x="2" y="166"/>
                  </a:lnTo>
                  <a:lnTo>
                    <a:pt x="2" y="167"/>
                  </a:lnTo>
                  <a:lnTo>
                    <a:pt x="2" y="169"/>
                  </a:lnTo>
                  <a:lnTo>
                    <a:pt x="2" y="170"/>
                  </a:lnTo>
                  <a:lnTo>
                    <a:pt x="2" y="170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2" y="173"/>
                  </a:lnTo>
                  <a:lnTo>
                    <a:pt x="2" y="175"/>
                  </a:lnTo>
                  <a:lnTo>
                    <a:pt x="2" y="176"/>
                  </a:lnTo>
                  <a:lnTo>
                    <a:pt x="2" y="177"/>
                  </a:lnTo>
                  <a:lnTo>
                    <a:pt x="1" y="178"/>
                  </a:lnTo>
                  <a:lnTo>
                    <a:pt x="2" y="178"/>
                  </a:lnTo>
                  <a:lnTo>
                    <a:pt x="2" y="180"/>
                  </a:lnTo>
                  <a:lnTo>
                    <a:pt x="2" y="181"/>
                  </a:lnTo>
                  <a:lnTo>
                    <a:pt x="2" y="182"/>
                  </a:lnTo>
                  <a:lnTo>
                    <a:pt x="2" y="183"/>
                  </a:lnTo>
                  <a:lnTo>
                    <a:pt x="2" y="185"/>
                  </a:lnTo>
                  <a:lnTo>
                    <a:pt x="2" y="186"/>
                  </a:lnTo>
                  <a:lnTo>
                    <a:pt x="2" y="187"/>
                  </a:lnTo>
                  <a:lnTo>
                    <a:pt x="2" y="188"/>
                  </a:lnTo>
                  <a:lnTo>
                    <a:pt x="2" y="189"/>
                  </a:lnTo>
                  <a:lnTo>
                    <a:pt x="1" y="189"/>
                  </a:lnTo>
                  <a:lnTo>
                    <a:pt x="1" y="191"/>
                  </a:lnTo>
                  <a:lnTo>
                    <a:pt x="1" y="192"/>
                  </a:lnTo>
                  <a:lnTo>
                    <a:pt x="1" y="193"/>
                  </a:lnTo>
                  <a:lnTo>
                    <a:pt x="1" y="194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6"/>
                  </a:lnTo>
                  <a:lnTo>
                    <a:pt x="2" y="196"/>
                  </a:lnTo>
                  <a:lnTo>
                    <a:pt x="3" y="196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6" y="194"/>
                  </a:lnTo>
                  <a:lnTo>
                    <a:pt x="7" y="194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8" y="197"/>
                  </a:lnTo>
                  <a:lnTo>
                    <a:pt x="9" y="197"/>
                  </a:lnTo>
                  <a:lnTo>
                    <a:pt x="9" y="198"/>
                  </a:lnTo>
                  <a:lnTo>
                    <a:pt x="11" y="198"/>
                  </a:lnTo>
                  <a:lnTo>
                    <a:pt x="11" y="199"/>
                  </a:lnTo>
                  <a:lnTo>
                    <a:pt x="12" y="199"/>
                  </a:lnTo>
                  <a:lnTo>
                    <a:pt x="12" y="200"/>
                  </a:lnTo>
                  <a:lnTo>
                    <a:pt x="12" y="202"/>
                  </a:lnTo>
                  <a:lnTo>
                    <a:pt x="11" y="203"/>
                  </a:lnTo>
                  <a:lnTo>
                    <a:pt x="11" y="204"/>
                  </a:lnTo>
                  <a:lnTo>
                    <a:pt x="12" y="204"/>
                  </a:lnTo>
                  <a:lnTo>
                    <a:pt x="12" y="205"/>
                  </a:lnTo>
                  <a:lnTo>
                    <a:pt x="12" y="207"/>
                  </a:lnTo>
                  <a:lnTo>
                    <a:pt x="11" y="207"/>
                  </a:lnTo>
                  <a:lnTo>
                    <a:pt x="11" y="208"/>
                  </a:lnTo>
                  <a:lnTo>
                    <a:pt x="12" y="208"/>
                  </a:lnTo>
                  <a:lnTo>
                    <a:pt x="12" y="209"/>
                  </a:lnTo>
                  <a:lnTo>
                    <a:pt x="11" y="209"/>
                  </a:lnTo>
                  <a:lnTo>
                    <a:pt x="11" y="210"/>
                  </a:lnTo>
                  <a:lnTo>
                    <a:pt x="12" y="210"/>
                  </a:lnTo>
                  <a:lnTo>
                    <a:pt x="12" y="212"/>
                  </a:lnTo>
                  <a:lnTo>
                    <a:pt x="12" y="213"/>
                  </a:lnTo>
                  <a:lnTo>
                    <a:pt x="12" y="214"/>
                  </a:lnTo>
                  <a:lnTo>
                    <a:pt x="11" y="214"/>
                  </a:lnTo>
                  <a:lnTo>
                    <a:pt x="11" y="215"/>
                  </a:lnTo>
                  <a:lnTo>
                    <a:pt x="9" y="215"/>
                  </a:lnTo>
                  <a:lnTo>
                    <a:pt x="8" y="216"/>
                  </a:lnTo>
                  <a:lnTo>
                    <a:pt x="7" y="216"/>
                  </a:lnTo>
                  <a:lnTo>
                    <a:pt x="7" y="218"/>
                  </a:lnTo>
                  <a:lnTo>
                    <a:pt x="7" y="219"/>
                  </a:lnTo>
                  <a:lnTo>
                    <a:pt x="7" y="220"/>
                  </a:lnTo>
                  <a:lnTo>
                    <a:pt x="8" y="220"/>
                  </a:lnTo>
                  <a:lnTo>
                    <a:pt x="8" y="221"/>
                  </a:lnTo>
                  <a:lnTo>
                    <a:pt x="8" y="223"/>
                  </a:lnTo>
                  <a:lnTo>
                    <a:pt x="9" y="224"/>
                  </a:lnTo>
                  <a:lnTo>
                    <a:pt x="9" y="225"/>
                  </a:lnTo>
                  <a:lnTo>
                    <a:pt x="9" y="226"/>
                  </a:lnTo>
                  <a:lnTo>
                    <a:pt x="11" y="226"/>
                  </a:lnTo>
                  <a:lnTo>
                    <a:pt x="11" y="228"/>
                  </a:lnTo>
                  <a:lnTo>
                    <a:pt x="11" y="229"/>
                  </a:lnTo>
                  <a:lnTo>
                    <a:pt x="12" y="229"/>
                  </a:lnTo>
                  <a:lnTo>
                    <a:pt x="12" y="230"/>
                  </a:lnTo>
                  <a:lnTo>
                    <a:pt x="12" y="231"/>
                  </a:lnTo>
                  <a:lnTo>
                    <a:pt x="12" y="232"/>
                  </a:lnTo>
                  <a:lnTo>
                    <a:pt x="13" y="232"/>
                  </a:lnTo>
                  <a:lnTo>
                    <a:pt x="13" y="234"/>
                  </a:lnTo>
                  <a:lnTo>
                    <a:pt x="13" y="235"/>
                  </a:lnTo>
                  <a:lnTo>
                    <a:pt x="13" y="236"/>
                  </a:lnTo>
                  <a:lnTo>
                    <a:pt x="14" y="236"/>
                  </a:lnTo>
                  <a:lnTo>
                    <a:pt x="14" y="237"/>
                  </a:lnTo>
                  <a:lnTo>
                    <a:pt x="14" y="239"/>
                  </a:lnTo>
                  <a:lnTo>
                    <a:pt x="14" y="240"/>
                  </a:lnTo>
                  <a:lnTo>
                    <a:pt x="16" y="240"/>
                  </a:lnTo>
                  <a:lnTo>
                    <a:pt x="16" y="241"/>
                  </a:lnTo>
                  <a:lnTo>
                    <a:pt x="16" y="244"/>
                  </a:lnTo>
                  <a:lnTo>
                    <a:pt x="17" y="244"/>
                  </a:lnTo>
                  <a:lnTo>
                    <a:pt x="17" y="245"/>
                  </a:lnTo>
                  <a:lnTo>
                    <a:pt x="17" y="246"/>
                  </a:lnTo>
                  <a:lnTo>
                    <a:pt x="18" y="247"/>
                  </a:lnTo>
                  <a:lnTo>
                    <a:pt x="18" y="248"/>
                  </a:lnTo>
                  <a:lnTo>
                    <a:pt x="18" y="250"/>
                  </a:lnTo>
                  <a:lnTo>
                    <a:pt x="19" y="251"/>
                  </a:lnTo>
                  <a:lnTo>
                    <a:pt x="19" y="252"/>
                  </a:lnTo>
                  <a:lnTo>
                    <a:pt x="19" y="253"/>
                  </a:lnTo>
                  <a:lnTo>
                    <a:pt x="21" y="253"/>
                  </a:lnTo>
                  <a:lnTo>
                    <a:pt x="21" y="255"/>
                  </a:lnTo>
                  <a:lnTo>
                    <a:pt x="21" y="256"/>
                  </a:lnTo>
                  <a:lnTo>
                    <a:pt x="21" y="257"/>
                  </a:lnTo>
                  <a:lnTo>
                    <a:pt x="21" y="257"/>
                  </a:lnTo>
                  <a:lnTo>
                    <a:pt x="21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2" y="261"/>
                  </a:lnTo>
                  <a:lnTo>
                    <a:pt x="24" y="266"/>
                  </a:lnTo>
                  <a:lnTo>
                    <a:pt x="24" y="267"/>
                  </a:lnTo>
                  <a:lnTo>
                    <a:pt x="24" y="268"/>
                  </a:lnTo>
                  <a:lnTo>
                    <a:pt x="25" y="268"/>
                  </a:lnTo>
                  <a:lnTo>
                    <a:pt x="25" y="269"/>
                  </a:lnTo>
                  <a:lnTo>
                    <a:pt x="25" y="271"/>
                  </a:lnTo>
                  <a:lnTo>
                    <a:pt x="25" y="272"/>
                  </a:lnTo>
                  <a:lnTo>
                    <a:pt x="27" y="272"/>
                  </a:lnTo>
                  <a:lnTo>
                    <a:pt x="27" y="273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8" y="276"/>
                  </a:lnTo>
                  <a:lnTo>
                    <a:pt x="28" y="277"/>
                  </a:lnTo>
                  <a:lnTo>
                    <a:pt x="28" y="278"/>
                  </a:lnTo>
                  <a:lnTo>
                    <a:pt x="28" y="279"/>
                  </a:lnTo>
                  <a:lnTo>
                    <a:pt x="29" y="280"/>
                  </a:lnTo>
                  <a:lnTo>
                    <a:pt x="29" y="282"/>
                  </a:lnTo>
                  <a:lnTo>
                    <a:pt x="29" y="283"/>
                  </a:lnTo>
                  <a:lnTo>
                    <a:pt x="30" y="283"/>
                  </a:lnTo>
                  <a:lnTo>
                    <a:pt x="30" y="284"/>
                  </a:lnTo>
                  <a:lnTo>
                    <a:pt x="30" y="285"/>
                  </a:lnTo>
                  <a:lnTo>
                    <a:pt x="32" y="287"/>
                  </a:lnTo>
                  <a:lnTo>
                    <a:pt x="32" y="288"/>
                  </a:lnTo>
                  <a:lnTo>
                    <a:pt x="32" y="288"/>
                  </a:lnTo>
                  <a:lnTo>
                    <a:pt x="33" y="289"/>
                  </a:lnTo>
                  <a:lnTo>
                    <a:pt x="33" y="290"/>
                  </a:lnTo>
                  <a:lnTo>
                    <a:pt x="33" y="292"/>
                  </a:lnTo>
                  <a:lnTo>
                    <a:pt x="34" y="292"/>
                  </a:lnTo>
                  <a:lnTo>
                    <a:pt x="34" y="293"/>
                  </a:lnTo>
                  <a:lnTo>
                    <a:pt x="34" y="294"/>
                  </a:lnTo>
                  <a:lnTo>
                    <a:pt x="34" y="295"/>
                  </a:lnTo>
                  <a:lnTo>
                    <a:pt x="35" y="296"/>
                  </a:lnTo>
                  <a:lnTo>
                    <a:pt x="35" y="299"/>
                  </a:lnTo>
                  <a:lnTo>
                    <a:pt x="37" y="299"/>
                  </a:lnTo>
                  <a:lnTo>
                    <a:pt x="37" y="300"/>
                  </a:lnTo>
                  <a:lnTo>
                    <a:pt x="38" y="300"/>
                  </a:lnTo>
                  <a:lnTo>
                    <a:pt x="38" y="301"/>
                  </a:lnTo>
                  <a:lnTo>
                    <a:pt x="39" y="303"/>
                  </a:lnTo>
                  <a:lnTo>
                    <a:pt x="40" y="304"/>
                  </a:lnTo>
                  <a:lnTo>
                    <a:pt x="41" y="305"/>
                  </a:lnTo>
                  <a:lnTo>
                    <a:pt x="43" y="305"/>
                  </a:lnTo>
                  <a:lnTo>
                    <a:pt x="43" y="304"/>
                  </a:lnTo>
                  <a:lnTo>
                    <a:pt x="44" y="305"/>
                  </a:lnTo>
                  <a:lnTo>
                    <a:pt x="44" y="306"/>
                  </a:lnTo>
                  <a:lnTo>
                    <a:pt x="43" y="306"/>
                  </a:lnTo>
                  <a:lnTo>
                    <a:pt x="44" y="308"/>
                  </a:lnTo>
                  <a:lnTo>
                    <a:pt x="45" y="308"/>
                  </a:lnTo>
                  <a:lnTo>
                    <a:pt x="46" y="308"/>
                  </a:lnTo>
                  <a:lnTo>
                    <a:pt x="48" y="309"/>
                  </a:lnTo>
                  <a:lnTo>
                    <a:pt x="53" y="309"/>
                  </a:lnTo>
                  <a:lnTo>
                    <a:pt x="54" y="309"/>
                  </a:lnTo>
                  <a:lnTo>
                    <a:pt x="55" y="309"/>
                  </a:lnTo>
                  <a:lnTo>
                    <a:pt x="56" y="309"/>
                  </a:lnTo>
                  <a:lnTo>
                    <a:pt x="59" y="309"/>
                  </a:lnTo>
                  <a:lnTo>
                    <a:pt x="60" y="309"/>
                  </a:lnTo>
                  <a:lnTo>
                    <a:pt x="61" y="309"/>
                  </a:lnTo>
                  <a:lnTo>
                    <a:pt x="62" y="309"/>
                  </a:lnTo>
                  <a:lnTo>
                    <a:pt x="88" y="309"/>
                  </a:lnTo>
                  <a:lnTo>
                    <a:pt x="88" y="308"/>
                  </a:lnTo>
                  <a:lnTo>
                    <a:pt x="89" y="308"/>
                  </a:lnTo>
                  <a:lnTo>
                    <a:pt x="91" y="306"/>
                  </a:lnTo>
                  <a:lnTo>
                    <a:pt x="91" y="305"/>
                  </a:lnTo>
                  <a:lnTo>
                    <a:pt x="92" y="305"/>
                  </a:lnTo>
                  <a:lnTo>
                    <a:pt x="93" y="304"/>
                  </a:lnTo>
                  <a:lnTo>
                    <a:pt x="93" y="303"/>
                  </a:lnTo>
                  <a:lnTo>
                    <a:pt x="94" y="303"/>
                  </a:lnTo>
                  <a:lnTo>
                    <a:pt x="94" y="301"/>
                  </a:lnTo>
                  <a:lnTo>
                    <a:pt x="96" y="303"/>
                  </a:lnTo>
                  <a:lnTo>
                    <a:pt x="97" y="303"/>
                  </a:lnTo>
                  <a:lnTo>
                    <a:pt x="97" y="301"/>
                  </a:lnTo>
                  <a:lnTo>
                    <a:pt x="98" y="301"/>
                  </a:lnTo>
                  <a:lnTo>
                    <a:pt x="99" y="300"/>
                  </a:lnTo>
                  <a:lnTo>
                    <a:pt x="99" y="299"/>
                  </a:lnTo>
                  <a:lnTo>
                    <a:pt x="100" y="298"/>
                  </a:lnTo>
                  <a:lnTo>
                    <a:pt x="102" y="296"/>
                  </a:lnTo>
                  <a:lnTo>
                    <a:pt x="103" y="295"/>
                  </a:lnTo>
                  <a:lnTo>
                    <a:pt x="104" y="294"/>
                  </a:lnTo>
                  <a:lnTo>
                    <a:pt x="105" y="293"/>
                  </a:lnTo>
                  <a:lnTo>
                    <a:pt x="105" y="292"/>
                  </a:lnTo>
                  <a:lnTo>
                    <a:pt x="107" y="292"/>
                  </a:lnTo>
                  <a:lnTo>
                    <a:pt x="107" y="290"/>
                  </a:lnTo>
                  <a:lnTo>
                    <a:pt x="107" y="289"/>
                  </a:lnTo>
                  <a:lnTo>
                    <a:pt x="108" y="289"/>
                  </a:lnTo>
                  <a:lnTo>
                    <a:pt x="108" y="288"/>
                  </a:lnTo>
                  <a:lnTo>
                    <a:pt x="109" y="288"/>
                  </a:lnTo>
                  <a:lnTo>
                    <a:pt x="109" y="288"/>
                  </a:lnTo>
                  <a:lnTo>
                    <a:pt x="109" y="287"/>
                  </a:lnTo>
                  <a:lnTo>
                    <a:pt x="110" y="287"/>
                  </a:lnTo>
                  <a:lnTo>
                    <a:pt x="110" y="285"/>
                  </a:lnTo>
                  <a:lnTo>
                    <a:pt x="112" y="284"/>
                  </a:lnTo>
                  <a:lnTo>
                    <a:pt x="113" y="283"/>
                  </a:lnTo>
                  <a:lnTo>
                    <a:pt x="114" y="283"/>
                  </a:lnTo>
                  <a:lnTo>
                    <a:pt x="114" y="282"/>
                  </a:lnTo>
                  <a:lnTo>
                    <a:pt x="115" y="280"/>
                  </a:lnTo>
                  <a:lnTo>
                    <a:pt x="116" y="279"/>
                  </a:lnTo>
                  <a:lnTo>
                    <a:pt x="116" y="278"/>
                  </a:lnTo>
                  <a:lnTo>
                    <a:pt x="118" y="278"/>
                  </a:lnTo>
                  <a:lnTo>
                    <a:pt x="118" y="277"/>
                  </a:lnTo>
                  <a:lnTo>
                    <a:pt x="119" y="277"/>
                  </a:lnTo>
                  <a:lnTo>
                    <a:pt x="119" y="276"/>
                  </a:lnTo>
                  <a:lnTo>
                    <a:pt x="120" y="276"/>
                  </a:lnTo>
                  <a:lnTo>
                    <a:pt x="121" y="276"/>
                  </a:lnTo>
                  <a:lnTo>
                    <a:pt x="121" y="277"/>
                  </a:lnTo>
                  <a:lnTo>
                    <a:pt x="121" y="278"/>
                  </a:lnTo>
                  <a:lnTo>
                    <a:pt x="123" y="278"/>
                  </a:lnTo>
                  <a:lnTo>
                    <a:pt x="123" y="279"/>
                  </a:lnTo>
                  <a:lnTo>
                    <a:pt x="124" y="279"/>
                  </a:lnTo>
                  <a:lnTo>
                    <a:pt x="124" y="280"/>
                  </a:lnTo>
                  <a:lnTo>
                    <a:pt x="125" y="280"/>
                  </a:lnTo>
                  <a:lnTo>
                    <a:pt x="125" y="282"/>
                  </a:lnTo>
                  <a:lnTo>
                    <a:pt x="126" y="282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28" y="284"/>
                  </a:lnTo>
                  <a:lnTo>
                    <a:pt x="129" y="284"/>
                  </a:lnTo>
                  <a:lnTo>
                    <a:pt x="129" y="285"/>
                  </a:lnTo>
                  <a:lnTo>
                    <a:pt x="129" y="287"/>
                  </a:lnTo>
                  <a:lnTo>
                    <a:pt x="130" y="287"/>
                  </a:lnTo>
                  <a:lnTo>
                    <a:pt x="131" y="287"/>
                  </a:lnTo>
                  <a:lnTo>
                    <a:pt x="130" y="288"/>
                  </a:lnTo>
                  <a:lnTo>
                    <a:pt x="121" y="296"/>
                  </a:lnTo>
                  <a:lnTo>
                    <a:pt x="121" y="295"/>
                  </a:lnTo>
                  <a:lnTo>
                    <a:pt x="116" y="295"/>
                  </a:lnTo>
                  <a:lnTo>
                    <a:pt x="115" y="295"/>
                  </a:lnTo>
                  <a:lnTo>
                    <a:pt x="114" y="296"/>
                  </a:lnTo>
                  <a:lnTo>
                    <a:pt x="113" y="298"/>
                  </a:lnTo>
                  <a:lnTo>
                    <a:pt x="112" y="300"/>
                  </a:lnTo>
                  <a:lnTo>
                    <a:pt x="113" y="300"/>
                  </a:lnTo>
                  <a:lnTo>
                    <a:pt x="114" y="300"/>
                  </a:lnTo>
                  <a:lnTo>
                    <a:pt x="114" y="309"/>
                  </a:lnTo>
                  <a:lnTo>
                    <a:pt x="116" y="309"/>
                  </a:lnTo>
                  <a:lnTo>
                    <a:pt x="124" y="309"/>
                  </a:lnTo>
                  <a:lnTo>
                    <a:pt x="126" y="309"/>
                  </a:lnTo>
                  <a:lnTo>
                    <a:pt x="128" y="309"/>
                  </a:lnTo>
                  <a:lnTo>
                    <a:pt x="130" y="309"/>
                  </a:lnTo>
                  <a:lnTo>
                    <a:pt x="161" y="309"/>
                  </a:lnTo>
                  <a:lnTo>
                    <a:pt x="161" y="310"/>
                  </a:lnTo>
                  <a:lnTo>
                    <a:pt x="167" y="310"/>
                  </a:lnTo>
                  <a:lnTo>
                    <a:pt x="171" y="310"/>
                  </a:lnTo>
                  <a:lnTo>
                    <a:pt x="171" y="309"/>
                  </a:lnTo>
                  <a:lnTo>
                    <a:pt x="173" y="309"/>
                  </a:lnTo>
                  <a:lnTo>
                    <a:pt x="192" y="309"/>
                  </a:lnTo>
                  <a:lnTo>
                    <a:pt x="194" y="309"/>
                  </a:lnTo>
                  <a:lnTo>
                    <a:pt x="196" y="309"/>
                  </a:lnTo>
                  <a:lnTo>
                    <a:pt x="208" y="309"/>
                  </a:lnTo>
                  <a:lnTo>
                    <a:pt x="216" y="309"/>
                  </a:lnTo>
                  <a:lnTo>
                    <a:pt x="217" y="309"/>
                  </a:lnTo>
                  <a:lnTo>
                    <a:pt x="219" y="309"/>
                  </a:lnTo>
                  <a:lnTo>
                    <a:pt x="220" y="308"/>
                  </a:lnTo>
                  <a:lnTo>
                    <a:pt x="221" y="308"/>
                  </a:lnTo>
                  <a:lnTo>
                    <a:pt x="221" y="309"/>
                  </a:lnTo>
                  <a:lnTo>
                    <a:pt x="222" y="309"/>
                  </a:lnTo>
                  <a:lnTo>
                    <a:pt x="223" y="309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6" y="308"/>
                  </a:lnTo>
                  <a:lnTo>
                    <a:pt x="227" y="308"/>
                  </a:lnTo>
                  <a:lnTo>
                    <a:pt x="228" y="308"/>
                  </a:lnTo>
                  <a:lnTo>
                    <a:pt x="228" y="308"/>
                  </a:lnTo>
                  <a:lnTo>
                    <a:pt x="228" y="306"/>
                  </a:lnTo>
                  <a:lnTo>
                    <a:pt x="228" y="306"/>
                  </a:lnTo>
                  <a:lnTo>
                    <a:pt x="228" y="305"/>
                  </a:lnTo>
                  <a:lnTo>
                    <a:pt x="228" y="304"/>
                  </a:lnTo>
                  <a:lnTo>
                    <a:pt x="228" y="304"/>
                  </a:lnTo>
                  <a:lnTo>
                    <a:pt x="228" y="303"/>
                  </a:lnTo>
                  <a:lnTo>
                    <a:pt x="228" y="301"/>
                  </a:lnTo>
                  <a:lnTo>
                    <a:pt x="231" y="299"/>
                  </a:lnTo>
                  <a:lnTo>
                    <a:pt x="232" y="296"/>
                  </a:lnTo>
                  <a:lnTo>
                    <a:pt x="232" y="295"/>
                  </a:lnTo>
                  <a:lnTo>
                    <a:pt x="233" y="295"/>
                  </a:lnTo>
                  <a:lnTo>
                    <a:pt x="233" y="294"/>
                  </a:lnTo>
                  <a:lnTo>
                    <a:pt x="235" y="293"/>
                  </a:lnTo>
                  <a:lnTo>
                    <a:pt x="235" y="292"/>
                  </a:lnTo>
                  <a:lnTo>
                    <a:pt x="236" y="290"/>
                  </a:lnTo>
                  <a:lnTo>
                    <a:pt x="237" y="290"/>
                  </a:lnTo>
                  <a:lnTo>
                    <a:pt x="237" y="289"/>
                  </a:lnTo>
                  <a:lnTo>
                    <a:pt x="238" y="289"/>
                  </a:lnTo>
                  <a:lnTo>
                    <a:pt x="238" y="288"/>
                  </a:lnTo>
                  <a:lnTo>
                    <a:pt x="239" y="288"/>
                  </a:lnTo>
                  <a:lnTo>
                    <a:pt x="241" y="288"/>
                  </a:lnTo>
                  <a:lnTo>
                    <a:pt x="242" y="288"/>
                  </a:lnTo>
                  <a:lnTo>
                    <a:pt x="242" y="289"/>
                  </a:lnTo>
                  <a:lnTo>
                    <a:pt x="242" y="290"/>
                  </a:lnTo>
                  <a:close/>
                  <a:moveTo>
                    <a:pt x="132" y="284"/>
                  </a:moveTo>
                  <a:lnTo>
                    <a:pt x="132" y="284"/>
                  </a:lnTo>
                  <a:lnTo>
                    <a:pt x="132" y="284"/>
                  </a:lnTo>
                  <a:lnTo>
                    <a:pt x="132" y="284"/>
                  </a:lnTo>
                  <a:close/>
                  <a:moveTo>
                    <a:pt x="104" y="290"/>
                  </a:moveTo>
                  <a:lnTo>
                    <a:pt x="105" y="289"/>
                  </a:lnTo>
                  <a:lnTo>
                    <a:pt x="105" y="290"/>
                  </a:lnTo>
                  <a:lnTo>
                    <a:pt x="104" y="290"/>
                  </a:lnTo>
                  <a:close/>
                  <a:moveTo>
                    <a:pt x="129" y="257"/>
                  </a:moveTo>
                  <a:lnTo>
                    <a:pt x="130" y="256"/>
                  </a:lnTo>
                  <a:lnTo>
                    <a:pt x="130" y="257"/>
                  </a:lnTo>
                  <a:lnTo>
                    <a:pt x="129" y="257"/>
                  </a:lnTo>
                  <a:close/>
                  <a:moveTo>
                    <a:pt x="131" y="285"/>
                  </a:moveTo>
                  <a:lnTo>
                    <a:pt x="131" y="285"/>
                  </a:lnTo>
                  <a:lnTo>
                    <a:pt x="131" y="285"/>
                  </a:lnTo>
                  <a:lnTo>
                    <a:pt x="131" y="285"/>
                  </a:lnTo>
                  <a:close/>
                  <a:moveTo>
                    <a:pt x="137" y="279"/>
                  </a:moveTo>
                  <a:lnTo>
                    <a:pt x="136" y="280"/>
                  </a:lnTo>
                  <a:lnTo>
                    <a:pt x="137" y="278"/>
                  </a:lnTo>
                  <a:lnTo>
                    <a:pt x="137" y="279"/>
                  </a:lnTo>
                  <a:close/>
                  <a:moveTo>
                    <a:pt x="150" y="232"/>
                  </a:moveTo>
                  <a:lnTo>
                    <a:pt x="146" y="237"/>
                  </a:lnTo>
                  <a:lnTo>
                    <a:pt x="148" y="232"/>
                  </a:lnTo>
                  <a:lnTo>
                    <a:pt x="152" y="229"/>
                  </a:lnTo>
                  <a:lnTo>
                    <a:pt x="150" y="232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9">
              <a:extLst>
                <a:ext uri="{FF2B5EF4-FFF2-40B4-BE49-F238E27FC236}">
                  <a16:creationId xmlns:a16="http://schemas.microsoft.com/office/drawing/2014/main" id="{BF7D9F2B-530F-30F3-534C-1D83A037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0" y="3300413"/>
              <a:ext cx="284163" cy="238125"/>
            </a:xfrm>
            <a:custGeom>
              <a:avLst/>
              <a:gdLst>
                <a:gd name="T0" fmla="*/ 13 w 179"/>
                <a:gd name="T1" fmla="*/ 147 h 150"/>
                <a:gd name="T2" fmla="*/ 16 w 179"/>
                <a:gd name="T3" fmla="*/ 144 h 150"/>
                <a:gd name="T4" fmla="*/ 27 w 179"/>
                <a:gd name="T5" fmla="*/ 139 h 150"/>
                <a:gd name="T6" fmla="*/ 43 w 179"/>
                <a:gd name="T7" fmla="*/ 128 h 150"/>
                <a:gd name="T8" fmla="*/ 61 w 179"/>
                <a:gd name="T9" fmla="*/ 114 h 150"/>
                <a:gd name="T10" fmla="*/ 71 w 179"/>
                <a:gd name="T11" fmla="*/ 109 h 150"/>
                <a:gd name="T12" fmla="*/ 82 w 179"/>
                <a:gd name="T13" fmla="*/ 102 h 150"/>
                <a:gd name="T14" fmla="*/ 84 w 179"/>
                <a:gd name="T15" fmla="*/ 99 h 150"/>
                <a:gd name="T16" fmla="*/ 93 w 179"/>
                <a:gd name="T17" fmla="*/ 93 h 150"/>
                <a:gd name="T18" fmla="*/ 96 w 179"/>
                <a:gd name="T19" fmla="*/ 91 h 150"/>
                <a:gd name="T20" fmla="*/ 114 w 179"/>
                <a:gd name="T21" fmla="*/ 80 h 150"/>
                <a:gd name="T22" fmla="*/ 116 w 179"/>
                <a:gd name="T23" fmla="*/ 78 h 150"/>
                <a:gd name="T24" fmla="*/ 122 w 179"/>
                <a:gd name="T25" fmla="*/ 74 h 150"/>
                <a:gd name="T26" fmla="*/ 131 w 179"/>
                <a:gd name="T27" fmla="*/ 67 h 150"/>
                <a:gd name="T28" fmla="*/ 148 w 179"/>
                <a:gd name="T29" fmla="*/ 56 h 150"/>
                <a:gd name="T30" fmla="*/ 165 w 179"/>
                <a:gd name="T31" fmla="*/ 45 h 150"/>
                <a:gd name="T32" fmla="*/ 174 w 179"/>
                <a:gd name="T33" fmla="*/ 40 h 150"/>
                <a:gd name="T34" fmla="*/ 178 w 179"/>
                <a:gd name="T35" fmla="*/ 35 h 150"/>
                <a:gd name="T36" fmla="*/ 170 w 179"/>
                <a:gd name="T37" fmla="*/ 30 h 150"/>
                <a:gd name="T38" fmla="*/ 165 w 179"/>
                <a:gd name="T39" fmla="*/ 27 h 150"/>
                <a:gd name="T40" fmla="*/ 155 w 179"/>
                <a:gd name="T41" fmla="*/ 21 h 150"/>
                <a:gd name="T42" fmla="*/ 149 w 179"/>
                <a:gd name="T43" fmla="*/ 18 h 150"/>
                <a:gd name="T44" fmla="*/ 150 w 179"/>
                <a:gd name="T45" fmla="*/ 18 h 150"/>
                <a:gd name="T46" fmla="*/ 146 w 179"/>
                <a:gd name="T47" fmla="*/ 12 h 150"/>
                <a:gd name="T48" fmla="*/ 146 w 179"/>
                <a:gd name="T49" fmla="*/ 15 h 150"/>
                <a:gd name="T50" fmla="*/ 139 w 179"/>
                <a:gd name="T51" fmla="*/ 10 h 150"/>
                <a:gd name="T52" fmla="*/ 141 w 179"/>
                <a:gd name="T53" fmla="*/ 10 h 150"/>
                <a:gd name="T54" fmla="*/ 133 w 179"/>
                <a:gd name="T55" fmla="*/ 6 h 150"/>
                <a:gd name="T56" fmla="*/ 131 w 179"/>
                <a:gd name="T57" fmla="*/ 6 h 150"/>
                <a:gd name="T58" fmla="*/ 131 w 179"/>
                <a:gd name="T59" fmla="*/ 3 h 150"/>
                <a:gd name="T60" fmla="*/ 133 w 179"/>
                <a:gd name="T61" fmla="*/ 2 h 150"/>
                <a:gd name="T62" fmla="*/ 128 w 179"/>
                <a:gd name="T63" fmla="*/ 1 h 150"/>
                <a:gd name="T64" fmla="*/ 123 w 179"/>
                <a:gd name="T65" fmla="*/ 0 h 150"/>
                <a:gd name="T66" fmla="*/ 127 w 179"/>
                <a:gd name="T67" fmla="*/ 2 h 150"/>
                <a:gd name="T68" fmla="*/ 122 w 179"/>
                <a:gd name="T69" fmla="*/ 6 h 150"/>
                <a:gd name="T70" fmla="*/ 116 w 179"/>
                <a:gd name="T71" fmla="*/ 2 h 150"/>
                <a:gd name="T72" fmla="*/ 116 w 179"/>
                <a:gd name="T73" fmla="*/ 3 h 150"/>
                <a:gd name="T74" fmla="*/ 112 w 179"/>
                <a:gd name="T75" fmla="*/ 6 h 150"/>
                <a:gd name="T76" fmla="*/ 116 w 179"/>
                <a:gd name="T77" fmla="*/ 11 h 150"/>
                <a:gd name="T78" fmla="*/ 112 w 179"/>
                <a:gd name="T79" fmla="*/ 13 h 150"/>
                <a:gd name="T80" fmla="*/ 109 w 179"/>
                <a:gd name="T81" fmla="*/ 16 h 150"/>
                <a:gd name="T82" fmla="*/ 99 w 179"/>
                <a:gd name="T83" fmla="*/ 22 h 150"/>
                <a:gd name="T84" fmla="*/ 89 w 179"/>
                <a:gd name="T85" fmla="*/ 28 h 150"/>
                <a:gd name="T86" fmla="*/ 84 w 179"/>
                <a:gd name="T87" fmla="*/ 32 h 150"/>
                <a:gd name="T88" fmla="*/ 72 w 179"/>
                <a:gd name="T89" fmla="*/ 40 h 150"/>
                <a:gd name="T90" fmla="*/ 61 w 179"/>
                <a:gd name="T91" fmla="*/ 48 h 150"/>
                <a:gd name="T92" fmla="*/ 56 w 179"/>
                <a:gd name="T93" fmla="*/ 50 h 150"/>
                <a:gd name="T94" fmla="*/ 52 w 179"/>
                <a:gd name="T95" fmla="*/ 51 h 150"/>
                <a:gd name="T96" fmla="*/ 48 w 179"/>
                <a:gd name="T97" fmla="*/ 59 h 150"/>
                <a:gd name="T98" fmla="*/ 47 w 179"/>
                <a:gd name="T99" fmla="*/ 61 h 150"/>
                <a:gd name="T100" fmla="*/ 39 w 179"/>
                <a:gd name="T101" fmla="*/ 76 h 150"/>
                <a:gd name="T102" fmla="*/ 35 w 179"/>
                <a:gd name="T103" fmla="*/ 81 h 150"/>
                <a:gd name="T104" fmla="*/ 30 w 179"/>
                <a:gd name="T105" fmla="*/ 90 h 150"/>
                <a:gd name="T106" fmla="*/ 30 w 179"/>
                <a:gd name="T107" fmla="*/ 92 h 150"/>
                <a:gd name="T108" fmla="*/ 27 w 179"/>
                <a:gd name="T109" fmla="*/ 94 h 150"/>
                <a:gd name="T110" fmla="*/ 25 w 179"/>
                <a:gd name="T111" fmla="*/ 94 h 150"/>
                <a:gd name="T112" fmla="*/ 15 w 179"/>
                <a:gd name="T113" fmla="*/ 110 h 150"/>
                <a:gd name="T114" fmla="*/ 9 w 179"/>
                <a:gd name="T115" fmla="*/ 120 h 150"/>
                <a:gd name="T116" fmla="*/ 7 w 179"/>
                <a:gd name="T117" fmla="*/ 125 h 150"/>
                <a:gd name="T118" fmla="*/ 0 w 179"/>
                <a:gd name="T119" fmla="*/ 139 h 150"/>
                <a:gd name="T120" fmla="*/ 8 w 179"/>
                <a:gd name="T121" fmla="*/ 150 h 150"/>
                <a:gd name="T122" fmla="*/ 9 w 179"/>
                <a:gd name="T123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" h="150">
                  <a:moveTo>
                    <a:pt x="9" y="149"/>
                  </a:moveTo>
                  <a:lnTo>
                    <a:pt x="13" y="147"/>
                  </a:lnTo>
                  <a:lnTo>
                    <a:pt x="14" y="146"/>
                  </a:lnTo>
                  <a:lnTo>
                    <a:pt x="16" y="144"/>
                  </a:lnTo>
                  <a:lnTo>
                    <a:pt x="23" y="141"/>
                  </a:lnTo>
                  <a:lnTo>
                    <a:pt x="27" y="139"/>
                  </a:lnTo>
                  <a:lnTo>
                    <a:pt x="30" y="136"/>
                  </a:lnTo>
                  <a:lnTo>
                    <a:pt x="43" y="128"/>
                  </a:lnTo>
                  <a:lnTo>
                    <a:pt x="52" y="122"/>
                  </a:lnTo>
                  <a:lnTo>
                    <a:pt x="61" y="114"/>
                  </a:lnTo>
                  <a:lnTo>
                    <a:pt x="69" y="109"/>
                  </a:lnTo>
                  <a:lnTo>
                    <a:pt x="71" y="109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3" y="102"/>
                  </a:lnTo>
                  <a:lnTo>
                    <a:pt x="84" y="99"/>
                  </a:lnTo>
                  <a:lnTo>
                    <a:pt x="89" y="96"/>
                  </a:lnTo>
                  <a:lnTo>
                    <a:pt x="93" y="93"/>
                  </a:lnTo>
                  <a:lnTo>
                    <a:pt x="94" y="92"/>
                  </a:lnTo>
                  <a:lnTo>
                    <a:pt x="96" y="91"/>
                  </a:lnTo>
                  <a:lnTo>
                    <a:pt x="107" y="83"/>
                  </a:lnTo>
                  <a:lnTo>
                    <a:pt x="114" y="80"/>
                  </a:lnTo>
                  <a:lnTo>
                    <a:pt x="116" y="80"/>
                  </a:lnTo>
                  <a:lnTo>
                    <a:pt x="116" y="78"/>
                  </a:lnTo>
                  <a:lnTo>
                    <a:pt x="117" y="77"/>
                  </a:lnTo>
                  <a:lnTo>
                    <a:pt x="122" y="74"/>
                  </a:lnTo>
                  <a:lnTo>
                    <a:pt x="128" y="70"/>
                  </a:lnTo>
                  <a:lnTo>
                    <a:pt x="131" y="67"/>
                  </a:lnTo>
                  <a:lnTo>
                    <a:pt x="144" y="59"/>
                  </a:lnTo>
                  <a:lnTo>
                    <a:pt x="148" y="56"/>
                  </a:lnTo>
                  <a:lnTo>
                    <a:pt x="154" y="51"/>
                  </a:lnTo>
                  <a:lnTo>
                    <a:pt x="165" y="45"/>
                  </a:lnTo>
                  <a:lnTo>
                    <a:pt x="168" y="44"/>
                  </a:lnTo>
                  <a:lnTo>
                    <a:pt x="174" y="40"/>
                  </a:lnTo>
                  <a:lnTo>
                    <a:pt x="179" y="37"/>
                  </a:lnTo>
                  <a:lnTo>
                    <a:pt x="178" y="35"/>
                  </a:lnTo>
                  <a:lnTo>
                    <a:pt x="173" y="32"/>
                  </a:lnTo>
                  <a:lnTo>
                    <a:pt x="170" y="30"/>
                  </a:lnTo>
                  <a:lnTo>
                    <a:pt x="169" y="29"/>
                  </a:lnTo>
                  <a:lnTo>
                    <a:pt x="165" y="27"/>
                  </a:lnTo>
                  <a:lnTo>
                    <a:pt x="162" y="24"/>
                  </a:lnTo>
                  <a:lnTo>
                    <a:pt x="155" y="21"/>
                  </a:lnTo>
                  <a:lnTo>
                    <a:pt x="153" y="21"/>
                  </a:lnTo>
                  <a:lnTo>
                    <a:pt x="149" y="18"/>
                  </a:lnTo>
                  <a:lnTo>
                    <a:pt x="149" y="17"/>
                  </a:lnTo>
                  <a:lnTo>
                    <a:pt x="150" y="18"/>
                  </a:lnTo>
                  <a:lnTo>
                    <a:pt x="152" y="17"/>
                  </a:lnTo>
                  <a:lnTo>
                    <a:pt x="146" y="12"/>
                  </a:lnTo>
                  <a:lnTo>
                    <a:pt x="144" y="13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9" y="10"/>
                  </a:lnTo>
                  <a:lnTo>
                    <a:pt x="141" y="11"/>
                  </a:lnTo>
                  <a:lnTo>
                    <a:pt x="141" y="10"/>
                  </a:lnTo>
                  <a:lnTo>
                    <a:pt x="134" y="5"/>
                  </a:lnTo>
                  <a:lnTo>
                    <a:pt x="133" y="6"/>
                  </a:lnTo>
                  <a:lnTo>
                    <a:pt x="134" y="7"/>
                  </a:lnTo>
                  <a:lnTo>
                    <a:pt x="131" y="6"/>
                  </a:lnTo>
                  <a:lnTo>
                    <a:pt x="130" y="5"/>
                  </a:lnTo>
                  <a:lnTo>
                    <a:pt x="131" y="3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1" y="2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7" y="2"/>
                  </a:lnTo>
                  <a:lnTo>
                    <a:pt x="127" y="3"/>
                  </a:lnTo>
                  <a:lnTo>
                    <a:pt x="122" y="6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5" y="3"/>
                  </a:lnTo>
                  <a:lnTo>
                    <a:pt x="116" y="3"/>
                  </a:lnTo>
                  <a:lnTo>
                    <a:pt x="114" y="5"/>
                  </a:lnTo>
                  <a:lnTo>
                    <a:pt x="112" y="6"/>
                  </a:lnTo>
                  <a:lnTo>
                    <a:pt x="114" y="7"/>
                  </a:lnTo>
                  <a:lnTo>
                    <a:pt x="116" y="11"/>
                  </a:lnTo>
                  <a:lnTo>
                    <a:pt x="114" y="13"/>
                  </a:lnTo>
                  <a:lnTo>
                    <a:pt x="112" y="13"/>
                  </a:lnTo>
                  <a:lnTo>
                    <a:pt x="110" y="16"/>
                  </a:lnTo>
                  <a:lnTo>
                    <a:pt x="109" y="16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3" y="26"/>
                  </a:lnTo>
                  <a:lnTo>
                    <a:pt x="89" y="28"/>
                  </a:lnTo>
                  <a:lnTo>
                    <a:pt x="87" y="29"/>
                  </a:lnTo>
                  <a:lnTo>
                    <a:pt x="84" y="32"/>
                  </a:lnTo>
                  <a:lnTo>
                    <a:pt x="78" y="35"/>
                  </a:lnTo>
                  <a:lnTo>
                    <a:pt x="72" y="40"/>
                  </a:lnTo>
                  <a:lnTo>
                    <a:pt x="67" y="44"/>
                  </a:lnTo>
                  <a:lnTo>
                    <a:pt x="61" y="48"/>
                  </a:lnTo>
                  <a:lnTo>
                    <a:pt x="59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2" y="51"/>
                  </a:lnTo>
                  <a:lnTo>
                    <a:pt x="51" y="54"/>
                  </a:lnTo>
                  <a:lnTo>
                    <a:pt x="48" y="59"/>
                  </a:lnTo>
                  <a:lnTo>
                    <a:pt x="47" y="60"/>
                  </a:lnTo>
                  <a:lnTo>
                    <a:pt x="47" y="61"/>
                  </a:lnTo>
                  <a:lnTo>
                    <a:pt x="45" y="67"/>
                  </a:lnTo>
                  <a:lnTo>
                    <a:pt x="39" y="76"/>
                  </a:lnTo>
                  <a:lnTo>
                    <a:pt x="37" y="78"/>
                  </a:lnTo>
                  <a:lnTo>
                    <a:pt x="35" y="81"/>
                  </a:lnTo>
                  <a:lnTo>
                    <a:pt x="35" y="82"/>
                  </a:lnTo>
                  <a:lnTo>
                    <a:pt x="30" y="90"/>
                  </a:lnTo>
                  <a:lnTo>
                    <a:pt x="31" y="92"/>
                  </a:lnTo>
                  <a:lnTo>
                    <a:pt x="30" y="92"/>
                  </a:lnTo>
                  <a:lnTo>
                    <a:pt x="27" y="93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0" y="104"/>
                  </a:lnTo>
                  <a:lnTo>
                    <a:pt x="15" y="110"/>
                  </a:lnTo>
                  <a:lnTo>
                    <a:pt x="10" y="118"/>
                  </a:lnTo>
                  <a:lnTo>
                    <a:pt x="9" y="120"/>
                  </a:lnTo>
                  <a:lnTo>
                    <a:pt x="8" y="122"/>
                  </a:lnTo>
                  <a:lnTo>
                    <a:pt x="7" y="125"/>
                  </a:lnTo>
                  <a:lnTo>
                    <a:pt x="8" y="12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8" y="150"/>
                  </a:lnTo>
                  <a:lnTo>
                    <a:pt x="9" y="150"/>
                  </a:lnTo>
                  <a:lnTo>
                    <a:pt x="9" y="149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91">
              <a:extLst>
                <a:ext uri="{FF2B5EF4-FFF2-40B4-BE49-F238E27FC236}">
                  <a16:creationId xmlns:a16="http://schemas.microsoft.com/office/drawing/2014/main" id="{BBFED27B-9327-8506-2774-160F11626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3373438"/>
              <a:ext cx="384175" cy="347663"/>
            </a:xfrm>
            <a:custGeom>
              <a:avLst/>
              <a:gdLst>
                <a:gd name="T0" fmla="*/ 234 w 242"/>
                <a:gd name="T1" fmla="*/ 125 h 219"/>
                <a:gd name="T2" fmla="*/ 231 w 242"/>
                <a:gd name="T3" fmla="*/ 121 h 219"/>
                <a:gd name="T4" fmla="*/ 220 w 242"/>
                <a:gd name="T5" fmla="*/ 101 h 219"/>
                <a:gd name="T6" fmla="*/ 218 w 242"/>
                <a:gd name="T7" fmla="*/ 95 h 219"/>
                <a:gd name="T8" fmla="*/ 212 w 242"/>
                <a:gd name="T9" fmla="*/ 83 h 219"/>
                <a:gd name="T10" fmla="*/ 209 w 242"/>
                <a:gd name="T11" fmla="*/ 80 h 219"/>
                <a:gd name="T12" fmla="*/ 206 w 242"/>
                <a:gd name="T13" fmla="*/ 72 h 219"/>
                <a:gd name="T14" fmla="*/ 197 w 242"/>
                <a:gd name="T15" fmla="*/ 57 h 219"/>
                <a:gd name="T16" fmla="*/ 190 w 242"/>
                <a:gd name="T17" fmla="*/ 45 h 219"/>
                <a:gd name="T18" fmla="*/ 181 w 242"/>
                <a:gd name="T19" fmla="*/ 26 h 219"/>
                <a:gd name="T20" fmla="*/ 171 w 242"/>
                <a:gd name="T21" fmla="*/ 8 h 219"/>
                <a:gd name="T22" fmla="*/ 167 w 242"/>
                <a:gd name="T23" fmla="*/ 0 h 219"/>
                <a:gd name="T24" fmla="*/ 166 w 242"/>
                <a:gd name="T25" fmla="*/ 2 h 219"/>
                <a:gd name="T26" fmla="*/ 145 w 242"/>
                <a:gd name="T27" fmla="*/ 16 h 219"/>
                <a:gd name="T28" fmla="*/ 124 w 242"/>
                <a:gd name="T29" fmla="*/ 31 h 219"/>
                <a:gd name="T30" fmla="*/ 111 w 242"/>
                <a:gd name="T31" fmla="*/ 39 h 219"/>
                <a:gd name="T32" fmla="*/ 102 w 242"/>
                <a:gd name="T33" fmla="*/ 45 h 219"/>
                <a:gd name="T34" fmla="*/ 86 w 242"/>
                <a:gd name="T35" fmla="*/ 56 h 219"/>
                <a:gd name="T36" fmla="*/ 78 w 242"/>
                <a:gd name="T37" fmla="*/ 62 h 219"/>
                <a:gd name="T38" fmla="*/ 80 w 242"/>
                <a:gd name="T39" fmla="*/ 67 h 219"/>
                <a:gd name="T40" fmla="*/ 85 w 242"/>
                <a:gd name="T41" fmla="*/ 76 h 219"/>
                <a:gd name="T42" fmla="*/ 76 w 242"/>
                <a:gd name="T43" fmla="*/ 87 h 219"/>
                <a:gd name="T44" fmla="*/ 71 w 242"/>
                <a:gd name="T45" fmla="*/ 80 h 219"/>
                <a:gd name="T46" fmla="*/ 65 w 242"/>
                <a:gd name="T47" fmla="*/ 69 h 219"/>
                <a:gd name="T48" fmla="*/ 51 w 242"/>
                <a:gd name="T49" fmla="*/ 79 h 219"/>
                <a:gd name="T50" fmla="*/ 37 w 242"/>
                <a:gd name="T51" fmla="*/ 88 h 219"/>
                <a:gd name="T52" fmla="*/ 33 w 242"/>
                <a:gd name="T53" fmla="*/ 92 h 219"/>
                <a:gd name="T54" fmla="*/ 19 w 242"/>
                <a:gd name="T55" fmla="*/ 100 h 219"/>
                <a:gd name="T56" fmla="*/ 15 w 242"/>
                <a:gd name="T57" fmla="*/ 103 h 219"/>
                <a:gd name="T58" fmla="*/ 10 w 242"/>
                <a:gd name="T59" fmla="*/ 106 h 219"/>
                <a:gd name="T60" fmla="*/ 4 w 242"/>
                <a:gd name="T61" fmla="*/ 110 h 219"/>
                <a:gd name="T62" fmla="*/ 5 w 242"/>
                <a:gd name="T63" fmla="*/ 116 h 219"/>
                <a:gd name="T64" fmla="*/ 3 w 242"/>
                <a:gd name="T65" fmla="*/ 119 h 219"/>
                <a:gd name="T66" fmla="*/ 5 w 242"/>
                <a:gd name="T67" fmla="*/ 117 h 219"/>
                <a:gd name="T68" fmla="*/ 5 w 242"/>
                <a:gd name="T69" fmla="*/ 121 h 219"/>
                <a:gd name="T70" fmla="*/ 6 w 242"/>
                <a:gd name="T71" fmla="*/ 121 h 219"/>
                <a:gd name="T72" fmla="*/ 11 w 242"/>
                <a:gd name="T73" fmla="*/ 121 h 219"/>
                <a:gd name="T74" fmla="*/ 26 w 242"/>
                <a:gd name="T75" fmla="*/ 131 h 219"/>
                <a:gd name="T76" fmla="*/ 41 w 242"/>
                <a:gd name="T77" fmla="*/ 143 h 219"/>
                <a:gd name="T78" fmla="*/ 70 w 242"/>
                <a:gd name="T79" fmla="*/ 164 h 219"/>
                <a:gd name="T80" fmla="*/ 75 w 242"/>
                <a:gd name="T81" fmla="*/ 168 h 219"/>
                <a:gd name="T82" fmla="*/ 78 w 242"/>
                <a:gd name="T83" fmla="*/ 168 h 219"/>
                <a:gd name="T84" fmla="*/ 94 w 242"/>
                <a:gd name="T85" fmla="*/ 180 h 219"/>
                <a:gd name="T86" fmla="*/ 96 w 242"/>
                <a:gd name="T87" fmla="*/ 184 h 219"/>
                <a:gd name="T88" fmla="*/ 107 w 242"/>
                <a:gd name="T89" fmla="*/ 196 h 219"/>
                <a:gd name="T90" fmla="*/ 112 w 242"/>
                <a:gd name="T91" fmla="*/ 203 h 219"/>
                <a:gd name="T92" fmla="*/ 126 w 242"/>
                <a:gd name="T93" fmla="*/ 218 h 219"/>
                <a:gd name="T94" fmla="*/ 144 w 242"/>
                <a:gd name="T95" fmla="*/ 207 h 219"/>
                <a:gd name="T96" fmla="*/ 150 w 242"/>
                <a:gd name="T97" fmla="*/ 202 h 219"/>
                <a:gd name="T98" fmla="*/ 164 w 242"/>
                <a:gd name="T99" fmla="*/ 192 h 219"/>
                <a:gd name="T100" fmla="*/ 176 w 242"/>
                <a:gd name="T101" fmla="*/ 185 h 219"/>
                <a:gd name="T102" fmla="*/ 182 w 242"/>
                <a:gd name="T103" fmla="*/ 181 h 219"/>
                <a:gd name="T104" fmla="*/ 210 w 242"/>
                <a:gd name="T105" fmla="*/ 163 h 219"/>
                <a:gd name="T106" fmla="*/ 234 w 242"/>
                <a:gd name="T107" fmla="*/ 147 h 219"/>
                <a:gd name="T108" fmla="*/ 241 w 242"/>
                <a:gd name="T109" fmla="*/ 142 h 219"/>
                <a:gd name="T110" fmla="*/ 241 w 242"/>
                <a:gd name="T111" fmla="*/ 141 h 219"/>
                <a:gd name="T112" fmla="*/ 242 w 242"/>
                <a:gd name="T113" fmla="*/ 139 h 219"/>
                <a:gd name="T114" fmla="*/ 239 w 242"/>
                <a:gd name="T115" fmla="*/ 13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2" h="219">
                  <a:moveTo>
                    <a:pt x="239" y="136"/>
                  </a:moveTo>
                  <a:lnTo>
                    <a:pt x="234" y="125"/>
                  </a:lnTo>
                  <a:lnTo>
                    <a:pt x="231" y="122"/>
                  </a:lnTo>
                  <a:lnTo>
                    <a:pt x="231" y="121"/>
                  </a:lnTo>
                  <a:lnTo>
                    <a:pt x="226" y="114"/>
                  </a:lnTo>
                  <a:lnTo>
                    <a:pt x="220" y="101"/>
                  </a:lnTo>
                  <a:lnTo>
                    <a:pt x="220" y="100"/>
                  </a:lnTo>
                  <a:lnTo>
                    <a:pt x="218" y="95"/>
                  </a:lnTo>
                  <a:lnTo>
                    <a:pt x="214" y="90"/>
                  </a:lnTo>
                  <a:lnTo>
                    <a:pt x="212" y="83"/>
                  </a:lnTo>
                  <a:lnTo>
                    <a:pt x="210" y="80"/>
                  </a:lnTo>
                  <a:lnTo>
                    <a:pt x="209" y="80"/>
                  </a:lnTo>
                  <a:lnTo>
                    <a:pt x="207" y="76"/>
                  </a:lnTo>
                  <a:lnTo>
                    <a:pt x="206" y="72"/>
                  </a:lnTo>
                  <a:lnTo>
                    <a:pt x="197" y="58"/>
                  </a:lnTo>
                  <a:lnTo>
                    <a:pt x="197" y="57"/>
                  </a:lnTo>
                  <a:lnTo>
                    <a:pt x="194" y="55"/>
                  </a:lnTo>
                  <a:lnTo>
                    <a:pt x="190" y="45"/>
                  </a:lnTo>
                  <a:lnTo>
                    <a:pt x="185" y="35"/>
                  </a:lnTo>
                  <a:lnTo>
                    <a:pt x="181" y="26"/>
                  </a:lnTo>
                  <a:lnTo>
                    <a:pt x="176" y="16"/>
                  </a:lnTo>
                  <a:lnTo>
                    <a:pt x="171" y="8"/>
                  </a:lnTo>
                  <a:lnTo>
                    <a:pt x="167" y="2"/>
                  </a:lnTo>
                  <a:lnTo>
                    <a:pt x="167" y="0"/>
                  </a:lnTo>
                  <a:lnTo>
                    <a:pt x="166" y="0"/>
                  </a:lnTo>
                  <a:lnTo>
                    <a:pt x="166" y="2"/>
                  </a:lnTo>
                  <a:lnTo>
                    <a:pt x="160" y="5"/>
                  </a:lnTo>
                  <a:lnTo>
                    <a:pt x="145" y="16"/>
                  </a:lnTo>
                  <a:lnTo>
                    <a:pt x="135" y="23"/>
                  </a:lnTo>
                  <a:lnTo>
                    <a:pt x="124" y="31"/>
                  </a:lnTo>
                  <a:lnTo>
                    <a:pt x="114" y="36"/>
                  </a:lnTo>
                  <a:lnTo>
                    <a:pt x="111" y="39"/>
                  </a:lnTo>
                  <a:lnTo>
                    <a:pt x="110" y="40"/>
                  </a:lnTo>
                  <a:lnTo>
                    <a:pt x="102" y="45"/>
                  </a:lnTo>
                  <a:lnTo>
                    <a:pt x="94" y="51"/>
                  </a:lnTo>
                  <a:lnTo>
                    <a:pt x="86" y="56"/>
                  </a:lnTo>
                  <a:lnTo>
                    <a:pt x="83" y="58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80" y="67"/>
                  </a:lnTo>
                  <a:lnTo>
                    <a:pt x="81" y="69"/>
                  </a:lnTo>
                  <a:lnTo>
                    <a:pt x="85" y="76"/>
                  </a:lnTo>
                  <a:lnTo>
                    <a:pt x="87" y="79"/>
                  </a:lnTo>
                  <a:lnTo>
                    <a:pt x="76" y="87"/>
                  </a:lnTo>
                  <a:lnTo>
                    <a:pt x="75" y="87"/>
                  </a:lnTo>
                  <a:lnTo>
                    <a:pt x="71" y="80"/>
                  </a:lnTo>
                  <a:lnTo>
                    <a:pt x="68" y="76"/>
                  </a:lnTo>
                  <a:lnTo>
                    <a:pt x="65" y="69"/>
                  </a:lnTo>
                  <a:lnTo>
                    <a:pt x="55" y="76"/>
                  </a:lnTo>
                  <a:lnTo>
                    <a:pt x="51" y="79"/>
                  </a:lnTo>
                  <a:lnTo>
                    <a:pt x="41" y="85"/>
                  </a:lnTo>
                  <a:lnTo>
                    <a:pt x="37" y="88"/>
                  </a:lnTo>
                  <a:lnTo>
                    <a:pt x="37" y="89"/>
                  </a:lnTo>
                  <a:lnTo>
                    <a:pt x="33" y="92"/>
                  </a:lnTo>
                  <a:lnTo>
                    <a:pt x="26" y="94"/>
                  </a:lnTo>
                  <a:lnTo>
                    <a:pt x="19" y="100"/>
                  </a:lnTo>
                  <a:lnTo>
                    <a:pt x="16" y="101"/>
                  </a:lnTo>
                  <a:lnTo>
                    <a:pt x="15" y="103"/>
                  </a:lnTo>
                  <a:lnTo>
                    <a:pt x="12" y="104"/>
                  </a:lnTo>
                  <a:lnTo>
                    <a:pt x="10" y="106"/>
                  </a:lnTo>
                  <a:lnTo>
                    <a:pt x="7" y="108"/>
                  </a:lnTo>
                  <a:lnTo>
                    <a:pt x="4" y="110"/>
                  </a:lnTo>
                  <a:lnTo>
                    <a:pt x="0" y="112"/>
                  </a:lnTo>
                  <a:lnTo>
                    <a:pt x="5" y="116"/>
                  </a:lnTo>
                  <a:lnTo>
                    <a:pt x="3" y="117"/>
                  </a:lnTo>
                  <a:lnTo>
                    <a:pt x="3" y="119"/>
                  </a:lnTo>
                  <a:lnTo>
                    <a:pt x="4" y="117"/>
                  </a:lnTo>
                  <a:lnTo>
                    <a:pt x="5" y="117"/>
                  </a:lnTo>
                  <a:lnTo>
                    <a:pt x="3" y="119"/>
                  </a:lnTo>
                  <a:lnTo>
                    <a:pt x="5" y="121"/>
                  </a:lnTo>
                  <a:lnTo>
                    <a:pt x="5" y="122"/>
                  </a:lnTo>
                  <a:lnTo>
                    <a:pt x="6" y="121"/>
                  </a:lnTo>
                  <a:lnTo>
                    <a:pt x="7" y="119"/>
                  </a:lnTo>
                  <a:lnTo>
                    <a:pt x="11" y="121"/>
                  </a:lnTo>
                  <a:lnTo>
                    <a:pt x="12" y="122"/>
                  </a:lnTo>
                  <a:lnTo>
                    <a:pt x="26" y="131"/>
                  </a:lnTo>
                  <a:lnTo>
                    <a:pt x="39" y="142"/>
                  </a:lnTo>
                  <a:lnTo>
                    <a:pt x="41" y="143"/>
                  </a:lnTo>
                  <a:lnTo>
                    <a:pt x="55" y="152"/>
                  </a:lnTo>
                  <a:lnTo>
                    <a:pt x="70" y="164"/>
                  </a:lnTo>
                  <a:lnTo>
                    <a:pt x="71" y="165"/>
                  </a:lnTo>
                  <a:lnTo>
                    <a:pt x="75" y="168"/>
                  </a:lnTo>
                  <a:lnTo>
                    <a:pt x="76" y="168"/>
                  </a:lnTo>
                  <a:lnTo>
                    <a:pt x="78" y="168"/>
                  </a:lnTo>
                  <a:lnTo>
                    <a:pt x="80" y="170"/>
                  </a:lnTo>
                  <a:lnTo>
                    <a:pt x="94" y="180"/>
                  </a:lnTo>
                  <a:lnTo>
                    <a:pt x="95" y="181"/>
                  </a:lnTo>
                  <a:lnTo>
                    <a:pt x="96" y="184"/>
                  </a:lnTo>
                  <a:lnTo>
                    <a:pt x="100" y="187"/>
                  </a:lnTo>
                  <a:lnTo>
                    <a:pt x="107" y="196"/>
                  </a:lnTo>
                  <a:lnTo>
                    <a:pt x="111" y="202"/>
                  </a:lnTo>
                  <a:lnTo>
                    <a:pt x="112" y="203"/>
                  </a:lnTo>
                  <a:lnTo>
                    <a:pt x="126" y="219"/>
                  </a:lnTo>
                  <a:lnTo>
                    <a:pt x="126" y="218"/>
                  </a:lnTo>
                  <a:lnTo>
                    <a:pt x="133" y="212"/>
                  </a:lnTo>
                  <a:lnTo>
                    <a:pt x="144" y="207"/>
                  </a:lnTo>
                  <a:lnTo>
                    <a:pt x="145" y="206"/>
                  </a:lnTo>
                  <a:lnTo>
                    <a:pt x="150" y="202"/>
                  </a:lnTo>
                  <a:lnTo>
                    <a:pt x="162" y="194"/>
                  </a:lnTo>
                  <a:lnTo>
                    <a:pt x="164" y="192"/>
                  </a:lnTo>
                  <a:lnTo>
                    <a:pt x="171" y="187"/>
                  </a:lnTo>
                  <a:lnTo>
                    <a:pt x="176" y="185"/>
                  </a:lnTo>
                  <a:lnTo>
                    <a:pt x="177" y="184"/>
                  </a:lnTo>
                  <a:lnTo>
                    <a:pt x="182" y="181"/>
                  </a:lnTo>
                  <a:lnTo>
                    <a:pt x="197" y="171"/>
                  </a:lnTo>
                  <a:lnTo>
                    <a:pt x="210" y="163"/>
                  </a:lnTo>
                  <a:lnTo>
                    <a:pt x="217" y="157"/>
                  </a:lnTo>
                  <a:lnTo>
                    <a:pt x="234" y="147"/>
                  </a:lnTo>
                  <a:lnTo>
                    <a:pt x="235" y="146"/>
                  </a:lnTo>
                  <a:lnTo>
                    <a:pt x="241" y="142"/>
                  </a:lnTo>
                  <a:lnTo>
                    <a:pt x="242" y="142"/>
                  </a:lnTo>
                  <a:lnTo>
                    <a:pt x="241" y="141"/>
                  </a:lnTo>
                  <a:lnTo>
                    <a:pt x="242" y="141"/>
                  </a:lnTo>
                  <a:lnTo>
                    <a:pt x="242" y="139"/>
                  </a:lnTo>
                  <a:lnTo>
                    <a:pt x="241" y="139"/>
                  </a:lnTo>
                  <a:lnTo>
                    <a:pt x="239" y="136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21">
              <a:extLst>
                <a:ext uri="{FF2B5EF4-FFF2-40B4-BE49-F238E27FC236}">
                  <a16:creationId xmlns:a16="http://schemas.microsoft.com/office/drawing/2014/main" id="{C37C4F54-A8CC-C183-6DA7-870EFEF5C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3132138"/>
              <a:ext cx="123825" cy="166688"/>
            </a:xfrm>
            <a:custGeom>
              <a:avLst/>
              <a:gdLst>
                <a:gd name="T0" fmla="*/ 1 w 78"/>
                <a:gd name="T1" fmla="*/ 17 h 105"/>
                <a:gd name="T2" fmla="*/ 0 w 78"/>
                <a:gd name="T3" fmla="*/ 18 h 105"/>
                <a:gd name="T4" fmla="*/ 0 w 78"/>
                <a:gd name="T5" fmla="*/ 20 h 105"/>
                <a:gd name="T6" fmla="*/ 3 w 78"/>
                <a:gd name="T7" fmla="*/ 25 h 105"/>
                <a:gd name="T8" fmla="*/ 19 w 78"/>
                <a:gd name="T9" fmla="*/ 47 h 105"/>
                <a:gd name="T10" fmla="*/ 24 w 78"/>
                <a:gd name="T11" fmla="*/ 55 h 105"/>
                <a:gd name="T12" fmla="*/ 39 w 78"/>
                <a:gd name="T13" fmla="*/ 77 h 105"/>
                <a:gd name="T14" fmla="*/ 43 w 78"/>
                <a:gd name="T15" fmla="*/ 82 h 105"/>
                <a:gd name="T16" fmla="*/ 49 w 78"/>
                <a:gd name="T17" fmla="*/ 92 h 105"/>
                <a:gd name="T18" fmla="*/ 57 w 78"/>
                <a:gd name="T19" fmla="*/ 103 h 105"/>
                <a:gd name="T20" fmla="*/ 59 w 78"/>
                <a:gd name="T21" fmla="*/ 105 h 105"/>
                <a:gd name="T22" fmla="*/ 61 w 78"/>
                <a:gd name="T23" fmla="*/ 100 h 105"/>
                <a:gd name="T24" fmla="*/ 64 w 78"/>
                <a:gd name="T25" fmla="*/ 93 h 105"/>
                <a:gd name="T26" fmla="*/ 65 w 78"/>
                <a:gd name="T27" fmla="*/ 91 h 105"/>
                <a:gd name="T28" fmla="*/ 67 w 78"/>
                <a:gd name="T29" fmla="*/ 92 h 105"/>
                <a:gd name="T30" fmla="*/ 71 w 78"/>
                <a:gd name="T31" fmla="*/ 82 h 105"/>
                <a:gd name="T32" fmla="*/ 72 w 78"/>
                <a:gd name="T33" fmla="*/ 79 h 105"/>
                <a:gd name="T34" fmla="*/ 73 w 78"/>
                <a:gd name="T35" fmla="*/ 79 h 105"/>
                <a:gd name="T36" fmla="*/ 75 w 78"/>
                <a:gd name="T37" fmla="*/ 80 h 105"/>
                <a:gd name="T38" fmla="*/ 77 w 78"/>
                <a:gd name="T39" fmla="*/ 77 h 105"/>
                <a:gd name="T40" fmla="*/ 78 w 78"/>
                <a:gd name="T41" fmla="*/ 75 h 105"/>
                <a:gd name="T42" fmla="*/ 78 w 78"/>
                <a:gd name="T43" fmla="*/ 74 h 105"/>
                <a:gd name="T44" fmla="*/ 70 w 78"/>
                <a:gd name="T45" fmla="*/ 65 h 105"/>
                <a:gd name="T46" fmla="*/ 71 w 78"/>
                <a:gd name="T47" fmla="*/ 64 h 105"/>
                <a:gd name="T48" fmla="*/ 69 w 78"/>
                <a:gd name="T49" fmla="*/ 61 h 105"/>
                <a:gd name="T50" fmla="*/ 65 w 78"/>
                <a:gd name="T51" fmla="*/ 57 h 105"/>
                <a:gd name="T52" fmla="*/ 64 w 78"/>
                <a:gd name="T53" fmla="*/ 55 h 105"/>
                <a:gd name="T54" fmla="*/ 65 w 78"/>
                <a:gd name="T55" fmla="*/ 54 h 105"/>
                <a:gd name="T56" fmla="*/ 62 w 78"/>
                <a:gd name="T57" fmla="*/ 52 h 105"/>
                <a:gd name="T58" fmla="*/ 59 w 78"/>
                <a:gd name="T59" fmla="*/ 47 h 105"/>
                <a:gd name="T60" fmla="*/ 45 w 78"/>
                <a:gd name="T61" fmla="*/ 25 h 105"/>
                <a:gd name="T62" fmla="*/ 41 w 78"/>
                <a:gd name="T63" fmla="*/ 20 h 105"/>
                <a:gd name="T64" fmla="*/ 39 w 78"/>
                <a:gd name="T65" fmla="*/ 16 h 105"/>
                <a:gd name="T66" fmla="*/ 39 w 78"/>
                <a:gd name="T67" fmla="*/ 15 h 105"/>
                <a:gd name="T68" fmla="*/ 28 w 78"/>
                <a:gd name="T69" fmla="*/ 0 h 105"/>
                <a:gd name="T70" fmla="*/ 24 w 78"/>
                <a:gd name="T71" fmla="*/ 2 h 105"/>
                <a:gd name="T72" fmla="*/ 24 w 78"/>
                <a:gd name="T73" fmla="*/ 4 h 105"/>
                <a:gd name="T74" fmla="*/ 13 w 78"/>
                <a:gd name="T75" fmla="*/ 9 h 105"/>
                <a:gd name="T76" fmla="*/ 14 w 78"/>
                <a:gd name="T77" fmla="*/ 9 h 105"/>
                <a:gd name="T78" fmla="*/ 3 w 78"/>
                <a:gd name="T79" fmla="*/ 16 h 105"/>
                <a:gd name="T80" fmla="*/ 1 w 78"/>
                <a:gd name="T81" fmla="*/ 1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05">
                  <a:moveTo>
                    <a:pt x="1" y="17"/>
                  </a:moveTo>
                  <a:lnTo>
                    <a:pt x="0" y="18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19" y="47"/>
                  </a:lnTo>
                  <a:lnTo>
                    <a:pt x="24" y="55"/>
                  </a:lnTo>
                  <a:lnTo>
                    <a:pt x="39" y="77"/>
                  </a:lnTo>
                  <a:lnTo>
                    <a:pt x="43" y="82"/>
                  </a:lnTo>
                  <a:lnTo>
                    <a:pt x="49" y="92"/>
                  </a:lnTo>
                  <a:lnTo>
                    <a:pt x="57" y="103"/>
                  </a:lnTo>
                  <a:lnTo>
                    <a:pt x="59" y="105"/>
                  </a:lnTo>
                  <a:lnTo>
                    <a:pt x="61" y="100"/>
                  </a:lnTo>
                  <a:lnTo>
                    <a:pt x="64" y="93"/>
                  </a:lnTo>
                  <a:lnTo>
                    <a:pt x="65" y="91"/>
                  </a:lnTo>
                  <a:lnTo>
                    <a:pt x="67" y="92"/>
                  </a:lnTo>
                  <a:lnTo>
                    <a:pt x="71" y="82"/>
                  </a:lnTo>
                  <a:lnTo>
                    <a:pt x="72" y="79"/>
                  </a:lnTo>
                  <a:lnTo>
                    <a:pt x="73" y="79"/>
                  </a:lnTo>
                  <a:lnTo>
                    <a:pt x="75" y="80"/>
                  </a:lnTo>
                  <a:lnTo>
                    <a:pt x="77" y="77"/>
                  </a:lnTo>
                  <a:lnTo>
                    <a:pt x="78" y="75"/>
                  </a:lnTo>
                  <a:lnTo>
                    <a:pt x="78" y="74"/>
                  </a:lnTo>
                  <a:lnTo>
                    <a:pt x="70" y="65"/>
                  </a:lnTo>
                  <a:lnTo>
                    <a:pt x="71" y="64"/>
                  </a:lnTo>
                  <a:lnTo>
                    <a:pt x="69" y="61"/>
                  </a:lnTo>
                  <a:lnTo>
                    <a:pt x="65" y="57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2" y="52"/>
                  </a:lnTo>
                  <a:lnTo>
                    <a:pt x="59" y="47"/>
                  </a:lnTo>
                  <a:lnTo>
                    <a:pt x="45" y="25"/>
                  </a:lnTo>
                  <a:lnTo>
                    <a:pt x="41" y="20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3" y="16"/>
                  </a:lnTo>
                  <a:lnTo>
                    <a:pt x="1" y="17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75">
              <a:extLst>
                <a:ext uri="{FF2B5EF4-FFF2-40B4-BE49-F238E27FC236}">
                  <a16:creationId xmlns:a16="http://schemas.microsoft.com/office/drawing/2014/main" id="{896979CA-9A9E-5E07-27E9-76A13A169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0" y="3013075"/>
              <a:ext cx="28575" cy="17463"/>
            </a:xfrm>
            <a:custGeom>
              <a:avLst/>
              <a:gdLst>
                <a:gd name="T0" fmla="*/ 16 w 18"/>
                <a:gd name="T1" fmla="*/ 2 h 11"/>
                <a:gd name="T2" fmla="*/ 14 w 18"/>
                <a:gd name="T3" fmla="*/ 2 h 11"/>
                <a:gd name="T4" fmla="*/ 13 w 18"/>
                <a:gd name="T5" fmla="*/ 2 h 11"/>
                <a:gd name="T6" fmla="*/ 12 w 18"/>
                <a:gd name="T7" fmla="*/ 2 h 11"/>
                <a:gd name="T8" fmla="*/ 12 w 18"/>
                <a:gd name="T9" fmla="*/ 1 h 11"/>
                <a:gd name="T10" fmla="*/ 13 w 18"/>
                <a:gd name="T11" fmla="*/ 1 h 11"/>
                <a:gd name="T12" fmla="*/ 14 w 18"/>
                <a:gd name="T13" fmla="*/ 1 h 11"/>
                <a:gd name="T14" fmla="*/ 16 w 18"/>
                <a:gd name="T15" fmla="*/ 1 h 11"/>
                <a:gd name="T16" fmla="*/ 16 w 18"/>
                <a:gd name="T17" fmla="*/ 0 h 11"/>
                <a:gd name="T18" fmla="*/ 14 w 18"/>
                <a:gd name="T19" fmla="*/ 0 h 11"/>
                <a:gd name="T20" fmla="*/ 13 w 18"/>
                <a:gd name="T21" fmla="*/ 0 h 11"/>
                <a:gd name="T22" fmla="*/ 12 w 18"/>
                <a:gd name="T23" fmla="*/ 0 h 11"/>
                <a:gd name="T24" fmla="*/ 11 w 18"/>
                <a:gd name="T25" fmla="*/ 0 h 11"/>
                <a:gd name="T26" fmla="*/ 9 w 18"/>
                <a:gd name="T27" fmla="*/ 0 h 11"/>
                <a:gd name="T28" fmla="*/ 8 w 18"/>
                <a:gd name="T29" fmla="*/ 0 h 11"/>
                <a:gd name="T30" fmla="*/ 7 w 18"/>
                <a:gd name="T31" fmla="*/ 0 h 11"/>
                <a:gd name="T32" fmla="*/ 6 w 18"/>
                <a:gd name="T33" fmla="*/ 0 h 11"/>
                <a:gd name="T34" fmla="*/ 4 w 18"/>
                <a:gd name="T35" fmla="*/ 1 h 11"/>
                <a:gd name="T36" fmla="*/ 3 w 18"/>
                <a:gd name="T37" fmla="*/ 1 h 11"/>
                <a:gd name="T38" fmla="*/ 2 w 18"/>
                <a:gd name="T39" fmla="*/ 1 h 11"/>
                <a:gd name="T40" fmla="*/ 2 w 18"/>
                <a:gd name="T41" fmla="*/ 1 h 11"/>
                <a:gd name="T42" fmla="*/ 1 w 18"/>
                <a:gd name="T43" fmla="*/ 2 h 11"/>
                <a:gd name="T44" fmla="*/ 0 w 18"/>
                <a:gd name="T45" fmla="*/ 2 h 11"/>
                <a:gd name="T46" fmla="*/ 0 w 18"/>
                <a:gd name="T47" fmla="*/ 4 h 11"/>
                <a:gd name="T48" fmla="*/ 1 w 18"/>
                <a:gd name="T49" fmla="*/ 5 h 11"/>
                <a:gd name="T50" fmla="*/ 2 w 18"/>
                <a:gd name="T51" fmla="*/ 5 h 11"/>
                <a:gd name="T52" fmla="*/ 2 w 18"/>
                <a:gd name="T53" fmla="*/ 6 h 11"/>
                <a:gd name="T54" fmla="*/ 3 w 18"/>
                <a:gd name="T55" fmla="*/ 6 h 11"/>
                <a:gd name="T56" fmla="*/ 4 w 18"/>
                <a:gd name="T57" fmla="*/ 6 h 11"/>
                <a:gd name="T58" fmla="*/ 4 w 18"/>
                <a:gd name="T59" fmla="*/ 7 h 11"/>
                <a:gd name="T60" fmla="*/ 6 w 18"/>
                <a:gd name="T61" fmla="*/ 7 h 11"/>
                <a:gd name="T62" fmla="*/ 7 w 18"/>
                <a:gd name="T63" fmla="*/ 9 h 11"/>
                <a:gd name="T64" fmla="*/ 8 w 18"/>
                <a:gd name="T65" fmla="*/ 9 h 11"/>
                <a:gd name="T66" fmla="*/ 9 w 18"/>
                <a:gd name="T67" fmla="*/ 9 h 11"/>
                <a:gd name="T68" fmla="*/ 11 w 18"/>
                <a:gd name="T69" fmla="*/ 9 h 11"/>
                <a:gd name="T70" fmla="*/ 11 w 18"/>
                <a:gd name="T71" fmla="*/ 10 h 11"/>
                <a:gd name="T72" fmla="*/ 12 w 18"/>
                <a:gd name="T73" fmla="*/ 10 h 11"/>
                <a:gd name="T74" fmla="*/ 12 w 18"/>
                <a:gd name="T75" fmla="*/ 11 h 11"/>
                <a:gd name="T76" fmla="*/ 13 w 18"/>
                <a:gd name="T77" fmla="*/ 11 h 11"/>
                <a:gd name="T78" fmla="*/ 14 w 18"/>
                <a:gd name="T79" fmla="*/ 10 h 11"/>
                <a:gd name="T80" fmla="*/ 16 w 18"/>
                <a:gd name="T81" fmla="*/ 10 h 11"/>
                <a:gd name="T82" fmla="*/ 16 w 18"/>
                <a:gd name="T83" fmla="*/ 9 h 11"/>
                <a:gd name="T84" fmla="*/ 16 w 18"/>
                <a:gd name="T85" fmla="*/ 7 h 11"/>
                <a:gd name="T86" fmla="*/ 17 w 18"/>
                <a:gd name="T87" fmla="*/ 7 h 11"/>
                <a:gd name="T88" fmla="*/ 17 w 18"/>
                <a:gd name="T89" fmla="*/ 6 h 11"/>
                <a:gd name="T90" fmla="*/ 18 w 18"/>
                <a:gd name="T91" fmla="*/ 5 h 11"/>
                <a:gd name="T92" fmla="*/ 18 w 18"/>
                <a:gd name="T93" fmla="*/ 4 h 11"/>
                <a:gd name="T94" fmla="*/ 17 w 18"/>
                <a:gd name="T95" fmla="*/ 4 h 11"/>
                <a:gd name="T96" fmla="*/ 16 w 18"/>
                <a:gd name="T9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11">
                  <a:moveTo>
                    <a:pt x="16" y="2"/>
                  </a:move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81">
              <a:extLst>
                <a:ext uri="{FF2B5EF4-FFF2-40B4-BE49-F238E27FC236}">
                  <a16:creationId xmlns:a16="http://schemas.microsoft.com/office/drawing/2014/main" id="{1B683D2F-CEEF-ABC4-0702-7E66F67DF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738" y="2976563"/>
              <a:ext cx="93663" cy="65088"/>
            </a:xfrm>
            <a:custGeom>
              <a:avLst/>
              <a:gdLst>
                <a:gd name="T0" fmla="*/ 58 w 59"/>
                <a:gd name="T1" fmla="*/ 29 h 41"/>
                <a:gd name="T2" fmla="*/ 59 w 59"/>
                <a:gd name="T3" fmla="*/ 25 h 41"/>
                <a:gd name="T4" fmla="*/ 58 w 59"/>
                <a:gd name="T5" fmla="*/ 23 h 41"/>
                <a:gd name="T6" fmla="*/ 57 w 59"/>
                <a:gd name="T7" fmla="*/ 20 h 41"/>
                <a:gd name="T8" fmla="*/ 56 w 59"/>
                <a:gd name="T9" fmla="*/ 18 h 41"/>
                <a:gd name="T10" fmla="*/ 52 w 59"/>
                <a:gd name="T11" fmla="*/ 18 h 41"/>
                <a:gd name="T12" fmla="*/ 44 w 59"/>
                <a:gd name="T13" fmla="*/ 16 h 41"/>
                <a:gd name="T14" fmla="*/ 41 w 59"/>
                <a:gd name="T15" fmla="*/ 14 h 41"/>
                <a:gd name="T16" fmla="*/ 37 w 59"/>
                <a:gd name="T17" fmla="*/ 14 h 41"/>
                <a:gd name="T18" fmla="*/ 36 w 59"/>
                <a:gd name="T19" fmla="*/ 11 h 41"/>
                <a:gd name="T20" fmla="*/ 34 w 59"/>
                <a:gd name="T21" fmla="*/ 9 h 41"/>
                <a:gd name="T22" fmla="*/ 18 w 59"/>
                <a:gd name="T23" fmla="*/ 2 h 41"/>
                <a:gd name="T24" fmla="*/ 14 w 59"/>
                <a:gd name="T25" fmla="*/ 1 h 41"/>
                <a:gd name="T26" fmla="*/ 13 w 59"/>
                <a:gd name="T27" fmla="*/ 0 h 41"/>
                <a:gd name="T28" fmla="*/ 9 w 59"/>
                <a:gd name="T29" fmla="*/ 1 h 41"/>
                <a:gd name="T30" fmla="*/ 7 w 59"/>
                <a:gd name="T31" fmla="*/ 2 h 41"/>
                <a:gd name="T32" fmla="*/ 4 w 59"/>
                <a:gd name="T33" fmla="*/ 3 h 41"/>
                <a:gd name="T34" fmla="*/ 3 w 59"/>
                <a:gd name="T35" fmla="*/ 7 h 41"/>
                <a:gd name="T36" fmla="*/ 2 w 59"/>
                <a:gd name="T37" fmla="*/ 9 h 41"/>
                <a:gd name="T38" fmla="*/ 2 w 59"/>
                <a:gd name="T39" fmla="*/ 14 h 41"/>
                <a:gd name="T40" fmla="*/ 0 w 59"/>
                <a:gd name="T41" fmla="*/ 35 h 41"/>
                <a:gd name="T42" fmla="*/ 3 w 59"/>
                <a:gd name="T43" fmla="*/ 18 h 41"/>
                <a:gd name="T44" fmla="*/ 5 w 59"/>
                <a:gd name="T45" fmla="*/ 16 h 41"/>
                <a:gd name="T46" fmla="*/ 9 w 59"/>
                <a:gd name="T47" fmla="*/ 14 h 41"/>
                <a:gd name="T48" fmla="*/ 14 w 59"/>
                <a:gd name="T49" fmla="*/ 14 h 41"/>
                <a:gd name="T50" fmla="*/ 16 w 59"/>
                <a:gd name="T51" fmla="*/ 14 h 41"/>
                <a:gd name="T52" fmla="*/ 23 w 59"/>
                <a:gd name="T53" fmla="*/ 16 h 41"/>
                <a:gd name="T54" fmla="*/ 28 w 59"/>
                <a:gd name="T55" fmla="*/ 17 h 41"/>
                <a:gd name="T56" fmla="*/ 32 w 59"/>
                <a:gd name="T57" fmla="*/ 17 h 41"/>
                <a:gd name="T58" fmla="*/ 37 w 59"/>
                <a:gd name="T59" fmla="*/ 18 h 41"/>
                <a:gd name="T60" fmla="*/ 40 w 59"/>
                <a:gd name="T61" fmla="*/ 18 h 41"/>
                <a:gd name="T62" fmla="*/ 42 w 59"/>
                <a:gd name="T63" fmla="*/ 19 h 41"/>
                <a:gd name="T64" fmla="*/ 45 w 59"/>
                <a:gd name="T65" fmla="*/ 20 h 41"/>
                <a:gd name="T66" fmla="*/ 47 w 59"/>
                <a:gd name="T67" fmla="*/ 22 h 41"/>
                <a:gd name="T68" fmla="*/ 51 w 59"/>
                <a:gd name="T69" fmla="*/ 23 h 41"/>
                <a:gd name="T70" fmla="*/ 52 w 59"/>
                <a:gd name="T71" fmla="*/ 25 h 41"/>
                <a:gd name="T72" fmla="*/ 55 w 59"/>
                <a:gd name="T73" fmla="*/ 27 h 41"/>
                <a:gd name="T74" fmla="*/ 56 w 59"/>
                <a:gd name="T75" fmla="*/ 29 h 41"/>
                <a:gd name="T76" fmla="*/ 56 w 59"/>
                <a:gd name="T77" fmla="*/ 33 h 41"/>
                <a:gd name="T78" fmla="*/ 53 w 59"/>
                <a:gd name="T79" fmla="*/ 34 h 41"/>
                <a:gd name="T80" fmla="*/ 52 w 59"/>
                <a:gd name="T81" fmla="*/ 36 h 41"/>
                <a:gd name="T82" fmla="*/ 50 w 59"/>
                <a:gd name="T83" fmla="*/ 39 h 41"/>
                <a:gd name="T84" fmla="*/ 48 w 59"/>
                <a:gd name="T85" fmla="*/ 41 h 41"/>
                <a:gd name="T86" fmla="*/ 51 w 59"/>
                <a:gd name="T87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41">
                  <a:moveTo>
                    <a:pt x="57" y="32"/>
                  </a:moveTo>
                  <a:lnTo>
                    <a:pt x="58" y="30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7" y="19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2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4" y="17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5" y="29"/>
                  </a:lnTo>
                  <a:lnTo>
                    <a:pt x="56" y="29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5" y="33"/>
                  </a:lnTo>
                  <a:lnTo>
                    <a:pt x="55" y="34"/>
                  </a:lnTo>
                  <a:lnTo>
                    <a:pt x="53" y="34"/>
                  </a:lnTo>
                  <a:lnTo>
                    <a:pt x="53" y="35"/>
                  </a:lnTo>
                  <a:lnTo>
                    <a:pt x="52" y="35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8"/>
                  </a:lnTo>
                  <a:lnTo>
                    <a:pt x="50" y="39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8" y="41"/>
                  </a:lnTo>
                  <a:lnTo>
                    <a:pt x="50" y="41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5" y="35"/>
                  </a:lnTo>
                  <a:lnTo>
                    <a:pt x="57" y="32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id="{A86A5E7D-593B-0EB8-1BBF-61ADE822A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3105150"/>
              <a:ext cx="23813" cy="30163"/>
            </a:xfrm>
            <a:custGeom>
              <a:avLst/>
              <a:gdLst>
                <a:gd name="T0" fmla="*/ 11 w 15"/>
                <a:gd name="T1" fmla="*/ 0 h 19"/>
                <a:gd name="T2" fmla="*/ 11 w 15"/>
                <a:gd name="T3" fmla="*/ 1 h 19"/>
                <a:gd name="T4" fmla="*/ 9 w 15"/>
                <a:gd name="T5" fmla="*/ 3 h 19"/>
                <a:gd name="T6" fmla="*/ 5 w 15"/>
                <a:gd name="T7" fmla="*/ 11 h 19"/>
                <a:gd name="T8" fmla="*/ 1 w 15"/>
                <a:gd name="T9" fmla="*/ 16 h 19"/>
                <a:gd name="T10" fmla="*/ 0 w 15"/>
                <a:gd name="T11" fmla="*/ 17 h 19"/>
                <a:gd name="T12" fmla="*/ 0 w 15"/>
                <a:gd name="T13" fmla="*/ 18 h 19"/>
                <a:gd name="T14" fmla="*/ 0 w 15"/>
                <a:gd name="T15" fmla="*/ 19 h 19"/>
                <a:gd name="T16" fmla="*/ 1 w 15"/>
                <a:gd name="T17" fmla="*/ 19 h 19"/>
                <a:gd name="T18" fmla="*/ 3 w 15"/>
                <a:gd name="T19" fmla="*/ 19 h 19"/>
                <a:gd name="T20" fmla="*/ 4 w 15"/>
                <a:gd name="T21" fmla="*/ 19 h 19"/>
                <a:gd name="T22" fmla="*/ 5 w 15"/>
                <a:gd name="T23" fmla="*/ 18 h 19"/>
                <a:gd name="T24" fmla="*/ 5 w 15"/>
                <a:gd name="T25" fmla="*/ 17 h 19"/>
                <a:gd name="T26" fmla="*/ 6 w 15"/>
                <a:gd name="T27" fmla="*/ 18 h 19"/>
                <a:gd name="T28" fmla="*/ 7 w 15"/>
                <a:gd name="T29" fmla="*/ 17 h 19"/>
                <a:gd name="T30" fmla="*/ 6 w 15"/>
                <a:gd name="T31" fmla="*/ 16 h 19"/>
                <a:gd name="T32" fmla="*/ 6 w 15"/>
                <a:gd name="T33" fmla="*/ 15 h 19"/>
                <a:gd name="T34" fmla="*/ 9 w 15"/>
                <a:gd name="T35" fmla="*/ 11 h 19"/>
                <a:gd name="T36" fmla="*/ 11 w 15"/>
                <a:gd name="T37" fmla="*/ 6 h 19"/>
                <a:gd name="T38" fmla="*/ 12 w 15"/>
                <a:gd name="T39" fmla="*/ 5 h 19"/>
                <a:gd name="T40" fmla="*/ 14 w 15"/>
                <a:gd name="T41" fmla="*/ 5 h 19"/>
                <a:gd name="T42" fmla="*/ 14 w 15"/>
                <a:gd name="T43" fmla="*/ 3 h 19"/>
                <a:gd name="T44" fmla="*/ 15 w 15"/>
                <a:gd name="T45" fmla="*/ 3 h 19"/>
                <a:gd name="T46" fmla="*/ 15 w 15"/>
                <a:gd name="T47" fmla="*/ 2 h 19"/>
                <a:gd name="T48" fmla="*/ 15 w 15"/>
                <a:gd name="T49" fmla="*/ 1 h 19"/>
                <a:gd name="T50" fmla="*/ 14 w 15"/>
                <a:gd name="T51" fmla="*/ 1 h 19"/>
                <a:gd name="T52" fmla="*/ 12 w 15"/>
                <a:gd name="T53" fmla="*/ 1 h 19"/>
                <a:gd name="T54" fmla="*/ 12 w 15"/>
                <a:gd name="T55" fmla="*/ 0 h 19"/>
                <a:gd name="T56" fmla="*/ 11 w 15"/>
                <a:gd name="T5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9">
                  <a:moveTo>
                    <a:pt x="11" y="0"/>
                  </a:moveTo>
                  <a:lnTo>
                    <a:pt x="11" y="1"/>
                  </a:lnTo>
                  <a:lnTo>
                    <a:pt x="9" y="3"/>
                  </a:lnTo>
                  <a:lnTo>
                    <a:pt x="5" y="11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id="{4C283C37-A6F0-D5CB-8EA9-3C1A066D9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3073400"/>
              <a:ext cx="22225" cy="30163"/>
            </a:xfrm>
            <a:custGeom>
              <a:avLst/>
              <a:gdLst>
                <a:gd name="T0" fmla="*/ 11 w 14"/>
                <a:gd name="T1" fmla="*/ 0 h 19"/>
                <a:gd name="T2" fmla="*/ 11 w 14"/>
                <a:gd name="T3" fmla="*/ 1 h 19"/>
                <a:gd name="T4" fmla="*/ 5 w 14"/>
                <a:gd name="T5" fmla="*/ 11 h 19"/>
                <a:gd name="T6" fmla="*/ 0 w 14"/>
                <a:gd name="T7" fmla="*/ 16 h 19"/>
                <a:gd name="T8" fmla="*/ 0 w 14"/>
                <a:gd name="T9" fmla="*/ 17 h 19"/>
                <a:gd name="T10" fmla="*/ 2 w 14"/>
                <a:gd name="T11" fmla="*/ 19 h 19"/>
                <a:gd name="T12" fmla="*/ 3 w 14"/>
                <a:gd name="T13" fmla="*/ 19 h 19"/>
                <a:gd name="T14" fmla="*/ 3 w 14"/>
                <a:gd name="T15" fmla="*/ 17 h 19"/>
                <a:gd name="T16" fmla="*/ 7 w 14"/>
                <a:gd name="T17" fmla="*/ 14 h 19"/>
                <a:gd name="T18" fmla="*/ 7 w 14"/>
                <a:gd name="T19" fmla="*/ 12 h 19"/>
                <a:gd name="T20" fmla="*/ 8 w 14"/>
                <a:gd name="T21" fmla="*/ 12 h 19"/>
                <a:gd name="T22" fmla="*/ 8 w 14"/>
                <a:gd name="T23" fmla="*/ 11 h 19"/>
                <a:gd name="T24" fmla="*/ 9 w 14"/>
                <a:gd name="T25" fmla="*/ 11 h 19"/>
                <a:gd name="T26" fmla="*/ 9 w 14"/>
                <a:gd name="T27" fmla="*/ 10 h 19"/>
                <a:gd name="T28" fmla="*/ 11 w 14"/>
                <a:gd name="T29" fmla="*/ 9 h 19"/>
                <a:gd name="T30" fmla="*/ 11 w 14"/>
                <a:gd name="T31" fmla="*/ 7 h 19"/>
                <a:gd name="T32" fmla="*/ 12 w 14"/>
                <a:gd name="T33" fmla="*/ 6 h 19"/>
                <a:gd name="T34" fmla="*/ 13 w 14"/>
                <a:gd name="T35" fmla="*/ 6 h 19"/>
                <a:gd name="T36" fmla="*/ 13 w 14"/>
                <a:gd name="T37" fmla="*/ 5 h 19"/>
                <a:gd name="T38" fmla="*/ 14 w 14"/>
                <a:gd name="T39" fmla="*/ 5 h 19"/>
                <a:gd name="T40" fmla="*/ 13 w 14"/>
                <a:gd name="T41" fmla="*/ 4 h 19"/>
                <a:gd name="T42" fmla="*/ 14 w 14"/>
                <a:gd name="T43" fmla="*/ 3 h 19"/>
                <a:gd name="T44" fmla="*/ 14 w 14"/>
                <a:gd name="T45" fmla="*/ 1 h 19"/>
                <a:gd name="T46" fmla="*/ 13 w 14"/>
                <a:gd name="T47" fmla="*/ 1 h 19"/>
                <a:gd name="T48" fmla="*/ 13 w 14"/>
                <a:gd name="T49" fmla="*/ 0 h 19"/>
                <a:gd name="T50" fmla="*/ 12 w 14"/>
                <a:gd name="T51" fmla="*/ 0 h 19"/>
                <a:gd name="T52" fmla="*/ 11 w 14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19">
                  <a:moveTo>
                    <a:pt x="11" y="0"/>
                  </a:moveTo>
                  <a:lnTo>
                    <a:pt x="11" y="1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5DA3003-FDCC-D760-9C27-07FD7753F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0" y="3049588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2 w 12"/>
                <a:gd name="T3" fmla="*/ 0 h 11"/>
                <a:gd name="T4" fmla="*/ 1 w 12"/>
                <a:gd name="T5" fmla="*/ 0 h 11"/>
                <a:gd name="T6" fmla="*/ 1 w 12"/>
                <a:gd name="T7" fmla="*/ 2 h 11"/>
                <a:gd name="T8" fmla="*/ 1 w 12"/>
                <a:gd name="T9" fmla="*/ 2 h 11"/>
                <a:gd name="T10" fmla="*/ 1 w 12"/>
                <a:gd name="T11" fmla="*/ 2 h 11"/>
                <a:gd name="T12" fmla="*/ 1 w 12"/>
                <a:gd name="T13" fmla="*/ 3 h 11"/>
                <a:gd name="T14" fmla="*/ 1 w 12"/>
                <a:gd name="T15" fmla="*/ 4 h 11"/>
                <a:gd name="T16" fmla="*/ 1 w 12"/>
                <a:gd name="T17" fmla="*/ 5 h 11"/>
                <a:gd name="T18" fmla="*/ 0 w 12"/>
                <a:gd name="T19" fmla="*/ 5 h 11"/>
                <a:gd name="T20" fmla="*/ 0 w 12"/>
                <a:gd name="T21" fmla="*/ 6 h 11"/>
                <a:gd name="T22" fmla="*/ 0 w 12"/>
                <a:gd name="T23" fmla="*/ 8 h 11"/>
                <a:gd name="T24" fmla="*/ 0 w 12"/>
                <a:gd name="T25" fmla="*/ 9 h 11"/>
                <a:gd name="T26" fmla="*/ 5 w 12"/>
                <a:gd name="T27" fmla="*/ 11 h 11"/>
                <a:gd name="T28" fmla="*/ 6 w 12"/>
                <a:gd name="T29" fmla="*/ 10 h 11"/>
                <a:gd name="T30" fmla="*/ 8 w 12"/>
                <a:gd name="T31" fmla="*/ 9 h 11"/>
                <a:gd name="T32" fmla="*/ 10 w 12"/>
                <a:gd name="T33" fmla="*/ 9 h 11"/>
                <a:gd name="T34" fmla="*/ 10 w 12"/>
                <a:gd name="T35" fmla="*/ 8 h 11"/>
                <a:gd name="T36" fmla="*/ 11 w 12"/>
                <a:gd name="T37" fmla="*/ 5 h 11"/>
                <a:gd name="T38" fmla="*/ 11 w 12"/>
                <a:gd name="T39" fmla="*/ 4 h 11"/>
                <a:gd name="T40" fmla="*/ 11 w 12"/>
                <a:gd name="T41" fmla="*/ 3 h 11"/>
                <a:gd name="T42" fmla="*/ 12 w 12"/>
                <a:gd name="T43" fmla="*/ 3 h 11"/>
                <a:gd name="T44" fmla="*/ 12 w 12"/>
                <a:gd name="T45" fmla="*/ 2 h 11"/>
                <a:gd name="T46" fmla="*/ 11 w 12"/>
                <a:gd name="T47" fmla="*/ 2 h 11"/>
                <a:gd name="T48" fmla="*/ 10 w 12"/>
                <a:gd name="T49" fmla="*/ 2 h 11"/>
                <a:gd name="T50" fmla="*/ 8 w 12"/>
                <a:gd name="T51" fmla="*/ 2 h 11"/>
                <a:gd name="T52" fmla="*/ 7 w 12"/>
                <a:gd name="T53" fmla="*/ 2 h 11"/>
                <a:gd name="T54" fmla="*/ 6 w 12"/>
                <a:gd name="T55" fmla="*/ 2 h 11"/>
                <a:gd name="T56" fmla="*/ 5 w 12"/>
                <a:gd name="T57" fmla="*/ 2 h 11"/>
                <a:gd name="T58" fmla="*/ 5 w 12"/>
                <a:gd name="T59" fmla="*/ 0 h 11"/>
                <a:gd name="T60" fmla="*/ 4 w 12"/>
                <a:gd name="T6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55">
              <a:extLst>
                <a:ext uri="{FF2B5EF4-FFF2-40B4-BE49-F238E27FC236}">
                  <a16:creationId xmlns:a16="http://schemas.microsoft.com/office/drawing/2014/main" id="{E06DA032-0F8B-86A6-49D1-5DF794D8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575" y="2938463"/>
              <a:ext cx="79375" cy="55563"/>
            </a:xfrm>
            <a:custGeom>
              <a:avLst/>
              <a:gdLst>
                <a:gd name="T0" fmla="*/ 48 w 50"/>
                <a:gd name="T1" fmla="*/ 0 h 35"/>
                <a:gd name="T2" fmla="*/ 48 w 50"/>
                <a:gd name="T3" fmla="*/ 1 h 35"/>
                <a:gd name="T4" fmla="*/ 44 w 50"/>
                <a:gd name="T5" fmla="*/ 4 h 35"/>
                <a:gd name="T6" fmla="*/ 27 w 50"/>
                <a:gd name="T7" fmla="*/ 14 h 35"/>
                <a:gd name="T8" fmla="*/ 23 w 50"/>
                <a:gd name="T9" fmla="*/ 16 h 35"/>
                <a:gd name="T10" fmla="*/ 7 w 50"/>
                <a:gd name="T11" fmla="*/ 27 h 35"/>
                <a:gd name="T12" fmla="*/ 1 w 50"/>
                <a:gd name="T13" fmla="*/ 32 h 35"/>
                <a:gd name="T14" fmla="*/ 0 w 50"/>
                <a:gd name="T15" fmla="*/ 33 h 35"/>
                <a:gd name="T16" fmla="*/ 0 w 50"/>
                <a:gd name="T17" fmla="*/ 35 h 35"/>
                <a:gd name="T18" fmla="*/ 1 w 50"/>
                <a:gd name="T19" fmla="*/ 35 h 35"/>
                <a:gd name="T20" fmla="*/ 2 w 50"/>
                <a:gd name="T21" fmla="*/ 35 h 35"/>
                <a:gd name="T22" fmla="*/ 7 w 50"/>
                <a:gd name="T23" fmla="*/ 32 h 35"/>
                <a:gd name="T24" fmla="*/ 23 w 50"/>
                <a:gd name="T25" fmla="*/ 21 h 35"/>
                <a:gd name="T26" fmla="*/ 33 w 50"/>
                <a:gd name="T27" fmla="*/ 14 h 35"/>
                <a:gd name="T28" fmla="*/ 44 w 50"/>
                <a:gd name="T29" fmla="*/ 8 h 35"/>
                <a:gd name="T30" fmla="*/ 49 w 50"/>
                <a:gd name="T31" fmla="*/ 4 h 35"/>
                <a:gd name="T32" fmla="*/ 50 w 50"/>
                <a:gd name="T33" fmla="*/ 3 h 35"/>
                <a:gd name="T34" fmla="*/ 50 w 50"/>
                <a:gd name="T35" fmla="*/ 1 h 35"/>
                <a:gd name="T36" fmla="*/ 49 w 50"/>
                <a:gd name="T37" fmla="*/ 1 h 35"/>
                <a:gd name="T38" fmla="*/ 49 w 50"/>
                <a:gd name="T39" fmla="*/ 0 h 35"/>
                <a:gd name="T40" fmla="*/ 48 w 50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5">
                  <a:moveTo>
                    <a:pt x="48" y="0"/>
                  </a:moveTo>
                  <a:lnTo>
                    <a:pt x="48" y="1"/>
                  </a:lnTo>
                  <a:lnTo>
                    <a:pt x="44" y="4"/>
                  </a:lnTo>
                  <a:lnTo>
                    <a:pt x="27" y="14"/>
                  </a:lnTo>
                  <a:lnTo>
                    <a:pt x="23" y="16"/>
                  </a:lnTo>
                  <a:lnTo>
                    <a:pt x="7" y="27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7" y="32"/>
                  </a:lnTo>
                  <a:lnTo>
                    <a:pt x="23" y="21"/>
                  </a:lnTo>
                  <a:lnTo>
                    <a:pt x="33" y="14"/>
                  </a:lnTo>
                  <a:lnTo>
                    <a:pt x="44" y="8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56">
              <a:extLst>
                <a:ext uri="{FF2B5EF4-FFF2-40B4-BE49-F238E27FC236}">
                  <a16:creationId xmlns:a16="http://schemas.microsoft.com/office/drawing/2014/main" id="{D311FC93-37A4-6DBF-B16E-FE39F641F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2895600"/>
              <a:ext cx="60325" cy="41275"/>
            </a:xfrm>
            <a:custGeom>
              <a:avLst/>
              <a:gdLst>
                <a:gd name="T0" fmla="*/ 4 w 38"/>
                <a:gd name="T1" fmla="*/ 26 h 26"/>
                <a:gd name="T2" fmla="*/ 5 w 38"/>
                <a:gd name="T3" fmla="*/ 25 h 26"/>
                <a:gd name="T4" fmla="*/ 7 w 38"/>
                <a:gd name="T5" fmla="*/ 22 h 26"/>
                <a:gd name="T6" fmla="*/ 10 w 38"/>
                <a:gd name="T7" fmla="*/ 21 h 26"/>
                <a:gd name="T8" fmla="*/ 27 w 38"/>
                <a:gd name="T9" fmla="*/ 10 h 26"/>
                <a:gd name="T10" fmla="*/ 36 w 38"/>
                <a:gd name="T11" fmla="*/ 4 h 26"/>
                <a:gd name="T12" fmla="*/ 37 w 38"/>
                <a:gd name="T13" fmla="*/ 4 h 26"/>
                <a:gd name="T14" fmla="*/ 38 w 38"/>
                <a:gd name="T15" fmla="*/ 3 h 26"/>
                <a:gd name="T16" fmla="*/ 38 w 38"/>
                <a:gd name="T17" fmla="*/ 1 h 26"/>
                <a:gd name="T18" fmla="*/ 37 w 38"/>
                <a:gd name="T19" fmla="*/ 0 h 26"/>
                <a:gd name="T20" fmla="*/ 36 w 38"/>
                <a:gd name="T21" fmla="*/ 0 h 26"/>
                <a:gd name="T22" fmla="*/ 35 w 38"/>
                <a:gd name="T23" fmla="*/ 0 h 26"/>
                <a:gd name="T24" fmla="*/ 9 w 38"/>
                <a:gd name="T25" fmla="*/ 17 h 26"/>
                <a:gd name="T26" fmla="*/ 7 w 38"/>
                <a:gd name="T27" fmla="*/ 19 h 26"/>
                <a:gd name="T28" fmla="*/ 5 w 38"/>
                <a:gd name="T29" fmla="*/ 20 h 26"/>
                <a:gd name="T30" fmla="*/ 3 w 38"/>
                <a:gd name="T31" fmla="*/ 21 h 26"/>
                <a:gd name="T32" fmla="*/ 1 w 38"/>
                <a:gd name="T33" fmla="*/ 22 h 26"/>
                <a:gd name="T34" fmla="*/ 0 w 38"/>
                <a:gd name="T35" fmla="*/ 23 h 26"/>
                <a:gd name="T36" fmla="*/ 0 w 38"/>
                <a:gd name="T37" fmla="*/ 25 h 26"/>
                <a:gd name="T38" fmla="*/ 0 w 38"/>
                <a:gd name="T39" fmla="*/ 26 h 26"/>
                <a:gd name="T40" fmla="*/ 1 w 38"/>
                <a:gd name="T41" fmla="*/ 26 h 26"/>
                <a:gd name="T42" fmla="*/ 3 w 38"/>
                <a:gd name="T43" fmla="*/ 26 h 26"/>
                <a:gd name="T44" fmla="*/ 4 w 3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26">
                  <a:moveTo>
                    <a:pt x="4" y="26"/>
                  </a:moveTo>
                  <a:lnTo>
                    <a:pt x="5" y="25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27" y="10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3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83">
              <a:extLst>
                <a:ext uri="{FF2B5EF4-FFF2-40B4-BE49-F238E27FC236}">
                  <a16:creationId xmlns:a16="http://schemas.microsoft.com/office/drawing/2014/main" id="{EBE93A64-4B2C-8724-F9A3-B3D7F6EC9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3460750"/>
              <a:ext cx="38100" cy="25400"/>
            </a:xfrm>
            <a:custGeom>
              <a:avLst/>
              <a:gdLst>
                <a:gd name="T0" fmla="*/ 20 w 24"/>
                <a:gd name="T1" fmla="*/ 2 h 16"/>
                <a:gd name="T2" fmla="*/ 20 w 24"/>
                <a:gd name="T3" fmla="*/ 3 h 16"/>
                <a:gd name="T4" fmla="*/ 10 w 24"/>
                <a:gd name="T5" fmla="*/ 8 h 16"/>
                <a:gd name="T6" fmla="*/ 9 w 24"/>
                <a:gd name="T7" fmla="*/ 8 h 16"/>
                <a:gd name="T8" fmla="*/ 8 w 24"/>
                <a:gd name="T9" fmla="*/ 8 h 16"/>
                <a:gd name="T10" fmla="*/ 0 w 24"/>
                <a:gd name="T11" fmla="*/ 13 h 16"/>
                <a:gd name="T12" fmla="*/ 1 w 24"/>
                <a:gd name="T13" fmla="*/ 16 h 16"/>
                <a:gd name="T14" fmla="*/ 11 w 24"/>
                <a:gd name="T15" fmla="*/ 9 h 16"/>
                <a:gd name="T16" fmla="*/ 12 w 24"/>
                <a:gd name="T17" fmla="*/ 11 h 16"/>
                <a:gd name="T18" fmla="*/ 21 w 24"/>
                <a:gd name="T19" fmla="*/ 6 h 16"/>
                <a:gd name="T20" fmla="*/ 21 w 24"/>
                <a:gd name="T21" fmla="*/ 5 h 16"/>
                <a:gd name="T22" fmla="*/ 24 w 24"/>
                <a:gd name="T23" fmla="*/ 3 h 16"/>
                <a:gd name="T24" fmla="*/ 24 w 24"/>
                <a:gd name="T25" fmla="*/ 2 h 16"/>
                <a:gd name="T26" fmla="*/ 22 w 24"/>
                <a:gd name="T27" fmla="*/ 0 h 16"/>
                <a:gd name="T28" fmla="*/ 20 w 24"/>
                <a:gd name="T2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6">
                  <a:moveTo>
                    <a:pt x="20" y="2"/>
                  </a:moveTo>
                  <a:lnTo>
                    <a:pt x="20" y="3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73">
              <a:extLst>
                <a:ext uri="{FF2B5EF4-FFF2-40B4-BE49-F238E27FC236}">
                  <a16:creationId xmlns:a16="http://schemas.microsoft.com/office/drawing/2014/main" id="{A9642BBC-A29A-9CC1-0D30-0D4CF8AE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150" y="3036888"/>
              <a:ext cx="14288" cy="7938"/>
            </a:xfrm>
            <a:custGeom>
              <a:avLst/>
              <a:gdLst>
                <a:gd name="T0" fmla="*/ 6 w 9"/>
                <a:gd name="T1" fmla="*/ 1 h 5"/>
                <a:gd name="T2" fmla="*/ 5 w 9"/>
                <a:gd name="T3" fmla="*/ 1 h 5"/>
                <a:gd name="T4" fmla="*/ 4 w 9"/>
                <a:gd name="T5" fmla="*/ 1 h 5"/>
                <a:gd name="T6" fmla="*/ 3 w 9"/>
                <a:gd name="T7" fmla="*/ 1 h 5"/>
                <a:gd name="T8" fmla="*/ 1 w 9"/>
                <a:gd name="T9" fmla="*/ 1 h 5"/>
                <a:gd name="T10" fmla="*/ 1 w 9"/>
                <a:gd name="T11" fmla="*/ 0 h 5"/>
                <a:gd name="T12" fmla="*/ 0 w 9"/>
                <a:gd name="T13" fmla="*/ 0 h 5"/>
                <a:gd name="T14" fmla="*/ 0 w 9"/>
                <a:gd name="T15" fmla="*/ 1 h 5"/>
                <a:gd name="T16" fmla="*/ 0 w 9"/>
                <a:gd name="T17" fmla="*/ 2 h 5"/>
                <a:gd name="T18" fmla="*/ 0 w 9"/>
                <a:gd name="T19" fmla="*/ 3 h 5"/>
                <a:gd name="T20" fmla="*/ 1 w 9"/>
                <a:gd name="T21" fmla="*/ 3 h 5"/>
                <a:gd name="T22" fmla="*/ 3 w 9"/>
                <a:gd name="T23" fmla="*/ 3 h 5"/>
                <a:gd name="T24" fmla="*/ 4 w 9"/>
                <a:gd name="T25" fmla="*/ 5 h 5"/>
                <a:gd name="T26" fmla="*/ 5 w 9"/>
                <a:gd name="T27" fmla="*/ 5 h 5"/>
                <a:gd name="T28" fmla="*/ 6 w 9"/>
                <a:gd name="T29" fmla="*/ 5 h 5"/>
                <a:gd name="T30" fmla="*/ 8 w 9"/>
                <a:gd name="T31" fmla="*/ 5 h 5"/>
                <a:gd name="T32" fmla="*/ 8 w 9"/>
                <a:gd name="T33" fmla="*/ 3 h 5"/>
                <a:gd name="T34" fmla="*/ 9 w 9"/>
                <a:gd name="T35" fmla="*/ 3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6 w 9"/>
                <a:gd name="T4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5">
                  <a:moveTo>
                    <a:pt x="6" y="1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74">
              <a:extLst>
                <a:ext uri="{FF2B5EF4-FFF2-40B4-BE49-F238E27FC236}">
                  <a16:creationId xmlns:a16="http://schemas.microsoft.com/office/drawing/2014/main" id="{DD795B54-7410-C3C4-DDE9-CFD361782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3014663"/>
              <a:ext cx="38100" cy="38100"/>
            </a:xfrm>
            <a:custGeom>
              <a:avLst/>
              <a:gdLst>
                <a:gd name="T0" fmla="*/ 23 w 24"/>
                <a:gd name="T1" fmla="*/ 12 h 24"/>
                <a:gd name="T2" fmla="*/ 22 w 24"/>
                <a:gd name="T3" fmla="*/ 11 h 24"/>
                <a:gd name="T4" fmla="*/ 19 w 24"/>
                <a:gd name="T5" fmla="*/ 10 h 24"/>
                <a:gd name="T6" fmla="*/ 17 w 24"/>
                <a:gd name="T7" fmla="*/ 9 h 24"/>
                <a:gd name="T8" fmla="*/ 14 w 24"/>
                <a:gd name="T9" fmla="*/ 6 h 24"/>
                <a:gd name="T10" fmla="*/ 12 w 24"/>
                <a:gd name="T11" fmla="*/ 4 h 24"/>
                <a:gd name="T12" fmla="*/ 8 w 24"/>
                <a:gd name="T13" fmla="*/ 3 h 24"/>
                <a:gd name="T14" fmla="*/ 6 w 24"/>
                <a:gd name="T15" fmla="*/ 1 h 24"/>
                <a:gd name="T16" fmla="*/ 3 w 24"/>
                <a:gd name="T17" fmla="*/ 1 h 24"/>
                <a:gd name="T18" fmla="*/ 2 w 24"/>
                <a:gd name="T19" fmla="*/ 0 h 24"/>
                <a:gd name="T20" fmla="*/ 0 w 24"/>
                <a:gd name="T21" fmla="*/ 0 h 24"/>
                <a:gd name="T22" fmla="*/ 2 w 24"/>
                <a:gd name="T23" fmla="*/ 1 h 24"/>
                <a:gd name="T24" fmla="*/ 3 w 24"/>
                <a:gd name="T25" fmla="*/ 3 h 24"/>
                <a:gd name="T26" fmla="*/ 4 w 24"/>
                <a:gd name="T27" fmla="*/ 4 h 24"/>
                <a:gd name="T28" fmla="*/ 7 w 24"/>
                <a:gd name="T29" fmla="*/ 4 h 24"/>
                <a:gd name="T30" fmla="*/ 8 w 24"/>
                <a:gd name="T31" fmla="*/ 5 h 24"/>
                <a:gd name="T32" fmla="*/ 9 w 24"/>
                <a:gd name="T33" fmla="*/ 6 h 24"/>
                <a:gd name="T34" fmla="*/ 11 w 24"/>
                <a:gd name="T35" fmla="*/ 8 h 24"/>
                <a:gd name="T36" fmla="*/ 13 w 24"/>
                <a:gd name="T37" fmla="*/ 9 h 24"/>
                <a:gd name="T38" fmla="*/ 14 w 24"/>
                <a:gd name="T39" fmla="*/ 10 h 24"/>
                <a:gd name="T40" fmla="*/ 16 w 24"/>
                <a:gd name="T41" fmla="*/ 11 h 24"/>
                <a:gd name="T42" fmla="*/ 17 w 24"/>
                <a:gd name="T43" fmla="*/ 12 h 24"/>
                <a:gd name="T44" fmla="*/ 18 w 24"/>
                <a:gd name="T45" fmla="*/ 15 h 24"/>
                <a:gd name="T46" fmla="*/ 19 w 24"/>
                <a:gd name="T47" fmla="*/ 16 h 24"/>
                <a:gd name="T48" fmla="*/ 20 w 24"/>
                <a:gd name="T49" fmla="*/ 17 h 24"/>
                <a:gd name="T50" fmla="*/ 23 w 24"/>
                <a:gd name="T51" fmla="*/ 17 h 24"/>
                <a:gd name="T52" fmla="*/ 23 w 24"/>
                <a:gd name="T53" fmla="*/ 20 h 24"/>
                <a:gd name="T54" fmla="*/ 23 w 24"/>
                <a:gd name="T55" fmla="*/ 22 h 24"/>
                <a:gd name="T56" fmla="*/ 24 w 24"/>
                <a:gd name="T57" fmla="*/ 24 h 24"/>
                <a:gd name="T58" fmla="*/ 24 w 24"/>
                <a:gd name="T59" fmla="*/ 21 h 24"/>
                <a:gd name="T60" fmla="*/ 24 w 24"/>
                <a:gd name="T61" fmla="*/ 19 h 24"/>
                <a:gd name="T62" fmla="*/ 24 w 24"/>
                <a:gd name="T63" fmla="*/ 16 h 24"/>
                <a:gd name="T64" fmla="*/ 23 w 24"/>
                <a:gd name="T6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24">
                  <a:moveTo>
                    <a:pt x="23" y="14"/>
                  </a:moveTo>
                  <a:lnTo>
                    <a:pt x="23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926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59B19-7126-83B2-C560-8E516781B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6DC05C79-3222-0A5E-7150-D129953B8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Singapore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799CCE25-8C35-C4DD-6E57-A9CCCA88DC2D}"/>
              </a:ext>
            </a:extLst>
          </p:cNvPr>
          <p:cNvSpPr>
            <a:spLocks noEditPoints="1"/>
          </p:cNvSpPr>
          <p:nvPr/>
        </p:nvSpPr>
        <p:spPr bwMode="auto">
          <a:xfrm>
            <a:off x="457200" y="1779662"/>
            <a:ext cx="4074066" cy="2376264"/>
          </a:xfrm>
          <a:custGeom>
            <a:avLst/>
            <a:gdLst>
              <a:gd name="T0" fmla="*/ 887 w 3705"/>
              <a:gd name="T1" fmla="*/ 1974 h 2161"/>
              <a:gd name="T2" fmla="*/ 1187 w 3705"/>
              <a:gd name="T3" fmla="*/ 2103 h 2161"/>
              <a:gd name="T4" fmla="*/ 1898 w 3705"/>
              <a:gd name="T5" fmla="*/ 1841 h 2161"/>
              <a:gd name="T6" fmla="*/ 1931 w 3705"/>
              <a:gd name="T7" fmla="*/ 1940 h 2161"/>
              <a:gd name="T8" fmla="*/ 1862 w 3705"/>
              <a:gd name="T9" fmla="*/ 1949 h 2161"/>
              <a:gd name="T10" fmla="*/ 1867 w 3705"/>
              <a:gd name="T11" fmla="*/ 1859 h 2161"/>
              <a:gd name="T12" fmla="*/ 1226 w 3705"/>
              <a:gd name="T13" fmla="*/ 1845 h 2161"/>
              <a:gd name="T14" fmla="*/ 1050 w 3705"/>
              <a:gd name="T15" fmla="*/ 1837 h 2161"/>
              <a:gd name="T16" fmla="*/ 1280 w 3705"/>
              <a:gd name="T17" fmla="*/ 1862 h 2161"/>
              <a:gd name="T18" fmla="*/ 1717 w 3705"/>
              <a:gd name="T19" fmla="*/ 1659 h 2161"/>
              <a:gd name="T20" fmla="*/ 1797 w 3705"/>
              <a:gd name="T21" fmla="*/ 1745 h 2161"/>
              <a:gd name="T22" fmla="*/ 1681 w 3705"/>
              <a:gd name="T23" fmla="*/ 1720 h 2161"/>
              <a:gd name="T24" fmla="*/ 1546 w 3705"/>
              <a:gd name="T25" fmla="*/ 1617 h 2161"/>
              <a:gd name="T26" fmla="*/ 890 w 3705"/>
              <a:gd name="T27" fmla="*/ 1378 h 2161"/>
              <a:gd name="T28" fmla="*/ 495 w 3705"/>
              <a:gd name="T29" fmla="*/ 1862 h 2161"/>
              <a:gd name="T30" fmla="*/ 779 w 3705"/>
              <a:gd name="T31" fmla="*/ 1443 h 2161"/>
              <a:gd name="T32" fmla="*/ 2691 w 3705"/>
              <a:gd name="T33" fmla="*/ 404 h 2161"/>
              <a:gd name="T34" fmla="*/ 2875 w 3705"/>
              <a:gd name="T35" fmla="*/ 407 h 2161"/>
              <a:gd name="T36" fmla="*/ 2958 w 3705"/>
              <a:gd name="T37" fmla="*/ 481 h 2161"/>
              <a:gd name="T38" fmla="*/ 2795 w 3705"/>
              <a:gd name="T39" fmla="*/ 524 h 2161"/>
              <a:gd name="T40" fmla="*/ 2675 w 3705"/>
              <a:gd name="T41" fmla="*/ 504 h 2161"/>
              <a:gd name="T42" fmla="*/ 2529 w 3705"/>
              <a:gd name="T43" fmla="*/ 425 h 2161"/>
              <a:gd name="T44" fmla="*/ 3483 w 3705"/>
              <a:gd name="T45" fmla="*/ 304 h 2161"/>
              <a:gd name="T46" fmla="*/ 3599 w 3705"/>
              <a:gd name="T47" fmla="*/ 820 h 2161"/>
              <a:gd name="T48" fmla="*/ 3674 w 3705"/>
              <a:gd name="T49" fmla="*/ 614 h 2161"/>
              <a:gd name="T50" fmla="*/ 3622 w 3705"/>
              <a:gd name="T51" fmla="*/ 648 h 2161"/>
              <a:gd name="T52" fmla="*/ 3387 w 3705"/>
              <a:gd name="T53" fmla="*/ 659 h 2161"/>
              <a:gd name="T54" fmla="*/ 3151 w 3705"/>
              <a:gd name="T55" fmla="*/ 546 h 2161"/>
              <a:gd name="T56" fmla="*/ 3116 w 3705"/>
              <a:gd name="T57" fmla="*/ 339 h 2161"/>
              <a:gd name="T58" fmla="*/ 3372 w 3705"/>
              <a:gd name="T59" fmla="*/ 313 h 2161"/>
              <a:gd name="T60" fmla="*/ 3226 w 3705"/>
              <a:gd name="T61" fmla="*/ 276 h 2161"/>
              <a:gd name="T62" fmla="*/ 1831 w 3705"/>
              <a:gd name="T63" fmla="*/ 88 h 2161"/>
              <a:gd name="T64" fmla="*/ 1958 w 3705"/>
              <a:gd name="T65" fmla="*/ 255 h 2161"/>
              <a:gd name="T66" fmla="*/ 2114 w 3705"/>
              <a:gd name="T67" fmla="*/ 311 h 2161"/>
              <a:gd name="T68" fmla="*/ 2457 w 3705"/>
              <a:gd name="T69" fmla="*/ 478 h 2161"/>
              <a:gd name="T70" fmla="*/ 2626 w 3705"/>
              <a:gd name="T71" fmla="*/ 668 h 2161"/>
              <a:gd name="T72" fmla="*/ 2847 w 3705"/>
              <a:gd name="T73" fmla="*/ 648 h 2161"/>
              <a:gd name="T74" fmla="*/ 3018 w 3705"/>
              <a:gd name="T75" fmla="*/ 627 h 2161"/>
              <a:gd name="T76" fmla="*/ 3273 w 3705"/>
              <a:gd name="T77" fmla="*/ 879 h 2161"/>
              <a:gd name="T78" fmla="*/ 3211 w 3705"/>
              <a:gd name="T79" fmla="*/ 1039 h 2161"/>
              <a:gd name="T80" fmla="*/ 3107 w 3705"/>
              <a:gd name="T81" fmla="*/ 1201 h 2161"/>
              <a:gd name="T82" fmla="*/ 2835 w 3705"/>
              <a:gd name="T83" fmla="*/ 1187 h 2161"/>
              <a:gd name="T84" fmla="*/ 2648 w 3705"/>
              <a:gd name="T85" fmla="*/ 1226 h 2161"/>
              <a:gd name="T86" fmla="*/ 2458 w 3705"/>
              <a:gd name="T87" fmla="*/ 1284 h 2161"/>
              <a:gd name="T88" fmla="*/ 2172 w 3705"/>
              <a:gd name="T89" fmla="*/ 1385 h 2161"/>
              <a:gd name="T90" fmla="*/ 1679 w 3705"/>
              <a:gd name="T91" fmla="*/ 1593 h 2161"/>
              <a:gd name="T92" fmla="*/ 1485 w 3705"/>
              <a:gd name="T93" fmla="*/ 1553 h 2161"/>
              <a:gd name="T94" fmla="*/ 1150 w 3705"/>
              <a:gd name="T95" fmla="*/ 1332 h 2161"/>
              <a:gd name="T96" fmla="*/ 841 w 3705"/>
              <a:gd name="T97" fmla="*/ 1313 h 2161"/>
              <a:gd name="T98" fmla="*/ 595 w 3705"/>
              <a:gd name="T99" fmla="*/ 1261 h 2161"/>
              <a:gd name="T100" fmla="*/ 412 w 3705"/>
              <a:gd name="T101" fmla="*/ 1340 h 2161"/>
              <a:gd name="T102" fmla="*/ 316 w 3705"/>
              <a:gd name="T103" fmla="*/ 1249 h 2161"/>
              <a:gd name="T104" fmla="*/ 272 w 3705"/>
              <a:gd name="T105" fmla="*/ 1210 h 2161"/>
              <a:gd name="T106" fmla="*/ 180 w 3705"/>
              <a:gd name="T107" fmla="*/ 1607 h 2161"/>
              <a:gd name="T108" fmla="*/ 45 w 3705"/>
              <a:gd name="T109" fmla="*/ 1553 h 2161"/>
              <a:gd name="T110" fmla="*/ 218 w 3705"/>
              <a:gd name="T111" fmla="*/ 989 h 2161"/>
              <a:gd name="T112" fmla="*/ 366 w 3705"/>
              <a:gd name="T113" fmla="*/ 744 h 2161"/>
              <a:gd name="T114" fmla="*/ 498 w 3705"/>
              <a:gd name="T115" fmla="*/ 452 h 2161"/>
              <a:gd name="T116" fmla="*/ 635 w 3705"/>
              <a:gd name="T117" fmla="*/ 295 h 2161"/>
              <a:gd name="T118" fmla="*/ 865 w 3705"/>
              <a:gd name="T119" fmla="*/ 155 h 2161"/>
              <a:gd name="T120" fmla="*/ 1011 w 3705"/>
              <a:gd name="T121" fmla="*/ 223 h 2161"/>
              <a:gd name="T122" fmla="*/ 1143 w 3705"/>
              <a:gd name="T123" fmla="*/ 248 h 2161"/>
              <a:gd name="T124" fmla="*/ 1358 w 3705"/>
              <a:gd name="T125" fmla="*/ 121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05" h="2161">
                <a:moveTo>
                  <a:pt x="893" y="1973"/>
                </a:moveTo>
                <a:lnTo>
                  <a:pt x="909" y="1978"/>
                </a:lnTo>
                <a:lnTo>
                  <a:pt x="916" y="1980"/>
                </a:lnTo>
                <a:lnTo>
                  <a:pt x="909" y="1978"/>
                </a:lnTo>
                <a:lnTo>
                  <a:pt x="906" y="1977"/>
                </a:lnTo>
                <a:lnTo>
                  <a:pt x="905" y="1979"/>
                </a:lnTo>
                <a:lnTo>
                  <a:pt x="905" y="1982"/>
                </a:lnTo>
                <a:lnTo>
                  <a:pt x="906" y="1987"/>
                </a:lnTo>
                <a:lnTo>
                  <a:pt x="908" y="1992"/>
                </a:lnTo>
                <a:lnTo>
                  <a:pt x="912" y="1994"/>
                </a:lnTo>
                <a:lnTo>
                  <a:pt x="918" y="1998"/>
                </a:lnTo>
                <a:lnTo>
                  <a:pt x="922" y="1999"/>
                </a:lnTo>
                <a:lnTo>
                  <a:pt x="927" y="1999"/>
                </a:lnTo>
                <a:lnTo>
                  <a:pt x="934" y="1998"/>
                </a:lnTo>
                <a:lnTo>
                  <a:pt x="940" y="1995"/>
                </a:lnTo>
                <a:lnTo>
                  <a:pt x="942" y="1995"/>
                </a:lnTo>
                <a:lnTo>
                  <a:pt x="944" y="1993"/>
                </a:lnTo>
                <a:lnTo>
                  <a:pt x="944" y="1992"/>
                </a:lnTo>
                <a:lnTo>
                  <a:pt x="944" y="1991"/>
                </a:lnTo>
                <a:lnTo>
                  <a:pt x="944" y="1989"/>
                </a:lnTo>
                <a:lnTo>
                  <a:pt x="941" y="1987"/>
                </a:lnTo>
                <a:lnTo>
                  <a:pt x="949" y="1991"/>
                </a:lnTo>
                <a:lnTo>
                  <a:pt x="951" y="1993"/>
                </a:lnTo>
                <a:lnTo>
                  <a:pt x="954" y="1997"/>
                </a:lnTo>
                <a:lnTo>
                  <a:pt x="955" y="2000"/>
                </a:lnTo>
                <a:lnTo>
                  <a:pt x="958" y="2013"/>
                </a:lnTo>
                <a:lnTo>
                  <a:pt x="961" y="2016"/>
                </a:lnTo>
                <a:lnTo>
                  <a:pt x="960" y="2016"/>
                </a:lnTo>
                <a:lnTo>
                  <a:pt x="958" y="2014"/>
                </a:lnTo>
                <a:lnTo>
                  <a:pt x="957" y="2011"/>
                </a:lnTo>
                <a:lnTo>
                  <a:pt x="955" y="2005"/>
                </a:lnTo>
                <a:lnTo>
                  <a:pt x="950" y="2002"/>
                </a:lnTo>
                <a:lnTo>
                  <a:pt x="942" y="2007"/>
                </a:lnTo>
                <a:lnTo>
                  <a:pt x="937" y="2012"/>
                </a:lnTo>
                <a:lnTo>
                  <a:pt x="941" y="2018"/>
                </a:lnTo>
                <a:lnTo>
                  <a:pt x="943" y="2019"/>
                </a:lnTo>
                <a:lnTo>
                  <a:pt x="947" y="2020"/>
                </a:lnTo>
                <a:lnTo>
                  <a:pt x="949" y="2021"/>
                </a:lnTo>
                <a:lnTo>
                  <a:pt x="953" y="2021"/>
                </a:lnTo>
                <a:lnTo>
                  <a:pt x="956" y="2026"/>
                </a:lnTo>
                <a:lnTo>
                  <a:pt x="962" y="2028"/>
                </a:lnTo>
                <a:lnTo>
                  <a:pt x="964" y="2034"/>
                </a:lnTo>
                <a:lnTo>
                  <a:pt x="967" y="2035"/>
                </a:lnTo>
                <a:lnTo>
                  <a:pt x="968" y="2035"/>
                </a:lnTo>
                <a:lnTo>
                  <a:pt x="970" y="2035"/>
                </a:lnTo>
                <a:lnTo>
                  <a:pt x="973" y="2035"/>
                </a:lnTo>
                <a:lnTo>
                  <a:pt x="973" y="2034"/>
                </a:lnTo>
                <a:lnTo>
                  <a:pt x="970" y="2032"/>
                </a:lnTo>
                <a:lnTo>
                  <a:pt x="971" y="2032"/>
                </a:lnTo>
                <a:lnTo>
                  <a:pt x="983" y="2046"/>
                </a:lnTo>
                <a:lnTo>
                  <a:pt x="984" y="2047"/>
                </a:lnTo>
                <a:lnTo>
                  <a:pt x="984" y="2048"/>
                </a:lnTo>
                <a:lnTo>
                  <a:pt x="984" y="2049"/>
                </a:lnTo>
                <a:lnTo>
                  <a:pt x="983" y="2050"/>
                </a:lnTo>
                <a:lnTo>
                  <a:pt x="982" y="2050"/>
                </a:lnTo>
                <a:lnTo>
                  <a:pt x="973" y="2051"/>
                </a:lnTo>
                <a:lnTo>
                  <a:pt x="969" y="2051"/>
                </a:lnTo>
                <a:lnTo>
                  <a:pt x="968" y="2050"/>
                </a:lnTo>
                <a:lnTo>
                  <a:pt x="967" y="2049"/>
                </a:lnTo>
                <a:lnTo>
                  <a:pt x="964" y="2049"/>
                </a:lnTo>
                <a:lnTo>
                  <a:pt x="963" y="2049"/>
                </a:lnTo>
                <a:lnTo>
                  <a:pt x="963" y="2051"/>
                </a:lnTo>
                <a:lnTo>
                  <a:pt x="957" y="2053"/>
                </a:lnTo>
                <a:lnTo>
                  <a:pt x="932" y="2058"/>
                </a:lnTo>
                <a:lnTo>
                  <a:pt x="928" y="2058"/>
                </a:lnTo>
                <a:lnTo>
                  <a:pt x="925" y="2057"/>
                </a:lnTo>
                <a:lnTo>
                  <a:pt x="922" y="2057"/>
                </a:lnTo>
                <a:lnTo>
                  <a:pt x="918" y="2055"/>
                </a:lnTo>
                <a:lnTo>
                  <a:pt x="911" y="2053"/>
                </a:lnTo>
                <a:lnTo>
                  <a:pt x="902" y="2051"/>
                </a:lnTo>
                <a:lnTo>
                  <a:pt x="886" y="2053"/>
                </a:lnTo>
                <a:lnTo>
                  <a:pt x="877" y="2054"/>
                </a:lnTo>
                <a:lnTo>
                  <a:pt x="865" y="2057"/>
                </a:lnTo>
                <a:lnTo>
                  <a:pt x="862" y="2057"/>
                </a:lnTo>
                <a:lnTo>
                  <a:pt x="848" y="2056"/>
                </a:lnTo>
                <a:lnTo>
                  <a:pt x="834" y="2054"/>
                </a:lnTo>
                <a:lnTo>
                  <a:pt x="809" y="2049"/>
                </a:lnTo>
                <a:lnTo>
                  <a:pt x="801" y="2048"/>
                </a:lnTo>
                <a:lnTo>
                  <a:pt x="792" y="2047"/>
                </a:lnTo>
                <a:lnTo>
                  <a:pt x="785" y="2046"/>
                </a:lnTo>
                <a:lnTo>
                  <a:pt x="782" y="2044"/>
                </a:lnTo>
                <a:lnTo>
                  <a:pt x="781" y="2042"/>
                </a:lnTo>
                <a:lnTo>
                  <a:pt x="780" y="2040"/>
                </a:lnTo>
                <a:lnTo>
                  <a:pt x="780" y="2037"/>
                </a:lnTo>
                <a:lnTo>
                  <a:pt x="781" y="2035"/>
                </a:lnTo>
                <a:lnTo>
                  <a:pt x="783" y="2033"/>
                </a:lnTo>
                <a:lnTo>
                  <a:pt x="794" y="2025"/>
                </a:lnTo>
                <a:lnTo>
                  <a:pt x="799" y="2022"/>
                </a:lnTo>
                <a:lnTo>
                  <a:pt x="802" y="2021"/>
                </a:lnTo>
                <a:lnTo>
                  <a:pt x="808" y="2018"/>
                </a:lnTo>
                <a:lnTo>
                  <a:pt x="810" y="2015"/>
                </a:lnTo>
                <a:lnTo>
                  <a:pt x="814" y="2012"/>
                </a:lnTo>
                <a:lnTo>
                  <a:pt x="818" y="2006"/>
                </a:lnTo>
                <a:lnTo>
                  <a:pt x="823" y="1999"/>
                </a:lnTo>
                <a:lnTo>
                  <a:pt x="827" y="1994"/>
                </a:lnTo>
                <a:lnTo>
                  <a:pt x="830" y="1991"/>
                </a:lnTo>
                <a:lnTo>
                  <a:pt x="835" y="1988"/>
                </a:lnTo>
                <a:lnTo>
                  <a:pt x="843" y="1987"/>
                </a:lnTo>
                <a:lnTo>
                  <a:pt x="856" y="1985"/>
                </a:lnTo>
                <a:lnTo>
                  <a:pt x="857" y="1984"/>
                </a:lnTo>
                <a:lnTo>
                  <a:pt x="858" y="1982"/>
                </a:lnTo>
                <a:lnTo>
                  <a:pt x="860" y="1984"/>
                </a:lnTo>
                <a:lnTo>
                  <a:pt x="863" y="1982"/>
                </a:lnTo>
                <a:lnTo>
                  <a:pt x="864" y="1984"/>
                </a:lnTo>
                <a:lnTo>
                  <a:pt x="865" y="1984"/>
                </a:lnTo>
                <a:lnTo>
                  <a:pt x="867" y="1982"/>
                </a:lnTo>
                <a:lnTo>
                  <a:pt x="877" y="1980"/>
                </a:lnTo>
                <a:lnTo>
                  <a:pt x="883" y="1978"/>
                </a:lnTo>
                <a:lnTo>
                  <a:pt x="887" y="1974"/>
                </a:lnTo>
                <a:lnTo>
                  <a:pt x="888" y="1972"/>
                </a:lnTo>
                <a:lnTo>
                  <a:pt x="890" y="1972"/>
                </a:lnTo>
                <a:lnTo>
                  <a:pt x="893" y="1973"/>
                </a:lnTo>
                <a:close/>
                <a:moveTo>
                  <a:pt x="1201" y="1991"/>
                </a:moveTo>
                <a:lnTo>
                  <a:pt x="1205" y="1994"/>
                </a:lnTo>
                <a:lnTo>
                  <a:pt x="1210" y="1994"/>
                </a:lnTo>
                <a:lnTo>
                  <a:pt x="1215" y="1994"/>
                </a:lnTo>
                <a:lnTo>
                  <a:pt x="1218" y="1995"/>
                </a:lnTo>
                <a:lnTo>
                  <a:pt x="1222" y="1998"/>
                </a:lnTo>
                <a:lnTo>
                  <a:pt x="1229" y="2005"/>
                </a:lnTo>
                <a:lnTo>
                  <a:pt x="1229" y="2006"/>
                </a:lnTo>
                <a:lnTo>
                  <a:pt x="1233" y="2007"/>
                </a:lnTo>
                <a:lnTo>
                  <a:pt x="1236" y="2007"/>
                </a:lnTo>
                <a:lnTo>
                  <a:pt x="1241" y="2007"/>
                </a:lnTo>
                <a:lnTo>
                  <a:pt x="1245" y="2008"/>
                </a:lnTo>
                <a:lnTo>
                  <a:pt x="1248" y="2011"/>
                </a:lnTo>
                <a:lnTo>
                  <a:pt x="1254" y="2014"/>
                </a:lnTo>
                <a:lnTo>
                  <a:pt x="1257" y="2014"/>
                </a:lnTo>
                <a:lnTo>
                  <a:pt x="1261" y="2013"/>
                </a:lnTo>
                <a:lnTo>
                  <a:pt x="1264" y="2012"/>
                </a:lnTo>
                <a:lnTo>
                  <a:pt x="1269" y="2009"/>
                </a:lnTo>
                <a:lnTo>
                  <a:pt x="1274" y="2006"/>
                </a:lnTo>
                <a:lnTo>
                  <a:pt x="1280" y="2002"/>
                </a:lnTo>
                <a:lnTo>
                  <a:pt x="1288" y="2000"/>
                </a:lnTo>
                <a:lnTo>
                  <a:pt x="1295" y="1998"/>
                </a:lnTo>
                <a:lnTo>
                  <a:pt x="1299" y="1997"/>
                </a:lnTo>
                <a:lnTo>
                  <a:pt x="1299" y="1994"/>
                </a:lnTo>
                <a:lnTo>
                  <a:pt x="1316" y="1994"/>
                </a:lnTo>
                <a:lnTo>
                  <a:pt x="1317" y="1993"/>
                </a:lnTo>
                <a:lnTo>
                  <a:pt x="1315" y="1993"/>
                </a:lnTo>
                <a:lnTo>
                  <a:pt x="1313" y="1993"/>
                </a:lnTo>
                <a:lnTo>
                  <a:pt x="1317" y="1993"/>
                </a:lnTo>
                <a:lnTo>
                  <a:pt x="1331" y="1992"/>
                </a:lnTo>
                <a:lnTo>
                  <a:pt x="1334" y="1993"/>
                </a:lnTo>
                <a:lnTo>
                  <a:pt x="1333" y="1993"/>
                </a:lnTo>
                <a:lnTo>
                  <a:pt x="1331" y="1993"/>
                </a:lnTo>
                <a:lnTo>
                  <a:pt x="1331" y="1994"/>
                </a:lnTo>
                <a:lnTo>
                  <a:pt x="1339" y="1994"/>
                </a:lnTo>
                <a:lnTo>
                  <a:pt x="1339" y="1998"/>
                </a:lnTo>
                <a:lnTo>
                  <a:pt x="1340" y="1997"/>
                </a:lnTo>
                <a:lnTo>
                  <a:pt x="1345" y="2000"/>
                </a:lnTo>
                <a:lnTo>
                  <a:pt x="1345" y="2001"/>
                </a:lnTo>
                <a:lnTo>
                  <a:pt x="1346" y="2005"/>
                </a:lnTo>
                <a:lnTo>
                  <a:pt x="1347" y="2005"/>
                </a:lnTo>
                <a:lnTo>
                  <a:pt x="1351" y="2020"/>
                </a:lnTo>
                <a:lnTo>
                  <a:pt x="1352" y="2040"/>
                </a:lnTo>
                <a:lnTo>
                  <a:pt x="1350" y="2047"/>
                </a:lnTo>
                <a:lnTo>
                  <a:pt x="1350" y="2060"/>
                </a:lnTo>
                <a:lnTo>
                  <a:pt x="1348" y="2065"/>
                </a:lnTo>
                <a:lnTo>
                  <a:pt x="1346" y="2072"/>
                </a:lnTo>
                <a:lnTo>
                  <a:pt x="1346" y="2075"/>
                </a:lnTo>
                <a:lnTo>
                  <a:pt x="1344" y="2077"/>
                </a:lnTo>
                <a:lnTo>
                  <a:pt x="1344" y="2078"/>
                </a:lnTo>
                <a:lnTo>
                  <a:pt x="1343" y="2078"/>
                </a:lnTo>
                <a:lnTo>
                  <a:pt x="1340" y="2081"/>
                </a:lnTo>
                <a:lnTo>
                  <a:pt x="1337" y="2083"/>
                </a:lnTo>
                <a:lnTo>
                  <a:pt x="1333" y="2086"/>
                </a:lnTo>
                <a:lnTo>
                  <a:pt x="1310" y="2096"/>
                </a:lnTo>
                <a:lnTo>
                  <a:pt x="1306" y="2098"/>
                </a:lnTo>
                <a:lnTo>
                  <a:pt x="1304" y="2102"/>
                </a:lnTo>
                <a:lnTo>
                  <a:pt x="1303" y="2104"/>
                </a:lnTo>
                <a:lnTo>
                  <a:pt x="1302" y="2125"/>
                </a:lnTo>
                <a:lnTo>
                  <a:pt x="1301" y="2128"/>
                </a:lnTo>
                <a:lnTo>
                  <a:pt x="1298" y="2132"/>
                </a:lnTo>
                <a:lnTo>
                  <a:pt x="1288" y="2142"/>
                </a:lnTo>
                <a:lnTo>
                  <a:pt x="1281" y="2148"/>
                </a:lnTo>
                <a:lnTo>
                  <a:pt x="1273" y="2154"/>
                </a:lnTo>
                <a:lnTo>
                  <a:pt x="1263" y="2158"/>
                </a:lnTo>
                <a:lnTo>
                  <a:pt x="1257" y="2160"/>
                </a:lnTo>
                <a:lnTo>
                  <a:pt x="1250" y="2161"/>
                </a:lnTo>
                <a:lnTo>
                  <a:pt x="1245" y="2160"/>
                </a:lnTo>
                <a:lnTo>
                  <a:pt x="1235" y="2158"/>
                </a:lnTo>
                <a:lnTo>
                  <a:pt x="1229" y="2155"/>
                </a:lnTo>
                <a:lnTo>
                  <a:pt x="1224" y="2152"/>
                </a:lnTo>
                <a:lnTo>
                  <a:pt x="1224" y="2151"/>
                </a:lnTo>
                <a:lnTo>
                  <a:pt x="1224" y="2149"/>
                </a:lnTo>
                <a:lnTo>
                  <a:pt x="1225" y="2148"/>
                </a:lnTo>
                <a:lnTo>
                  <a:pt x="1226" y="2148"/>
                </a:lnTo>
                <a:lnTo>
                  <a:pt x="1227" y="2148"/>
                </a:lnTo>
                <a:lnTo>
                  <a:pt x="1231" y="2148"/>
                </a:lnTo>
                <a:lnTo>
                  <a:pt x="1232" y="2149"/>
                </a:lnTo>
                <a:lnTo>
                  <a:pt x="1233" y="2152"/>
                </a:lnTo>
                <a:lnTo>
                  <a:pt x="1235" y="2154"/>
                </a:lnTo>
                <a:lnTo>
                  <a:pt x="1240" y="2155"/>
                </a:lnTo>
                <a:lnTo>
                  <a:pt x="1247" y="2156"/>
                </a:lnTo>
                <a:lnTo>
                  <a:pt x="1254" y="2156"/>
                </a:lnTo>
                <a:lnTo>
                  <a:pt x="1260" y="2155"/>
                </a:lnTo>
                <a:lnTo>
                  <a:pt x="1266" y="2152"/>
                </a:lnTo>
                <a:lnTo>
                  <a:pt x="1271" y="2149"/>
                </a:lnTo>
                <a:lnTo>
                  <a:pt x="1275" y="2147"/>
                </a:lnTo>
                <a:lnTo>
                  <a:pt x="1281" y="2144"/>
                </a:lnTo>
                <a:lnTo>
                  <a:pt x="1292" y="2133"/>
                </a:lnTo>
                <a:lnTo>
                  <a:pt x="1296" y="2128"/>
                </a:lnTo>
                <a:lnTo>
                  <a:pt x="1297" y="2126"/>
                </a:lnTo>
                <a:lnTo>
                  <a:pt x="1298" y="2124"/>
                </a:lnTo>
                <a:lnTo>
                  <a:pt x="1299" y="2116"/>
                </a:lnTo>
                <a:lnTo>
                  <a:pt x="1298" y="2114"/>
                </a:lnTo>
                <a:lnTo>
                  <a:pt x="1297" y="2112"/>
                </a:lnTo>
                <a:lnTo>
                  <a:pt x="1299" y="2110"/>
                </a:lnTo>
                <a:lnTo>
                  <a:pt x="1299" y="2107"/>
                </a:lnTo>
                <a:lnTo>
                  <a:pt x="1299" y="2105"/>
                </a:lnTo>
                <a:lnTo>
                  <a:pt x="1301" y="2100"/>
                </a:lnTo>
                <a:lnTo>
                  <a:pt x="1277" y="2089"/>
                </a:lnTo>
                <a:lnTo>
                  <a:pt x="1233" y="2058"/>
                </a:lnTo>
                <a:lnTo>
                  <a:pt x="1211" y="2072"/>
                </a:lnTo>
                <a:lnTo>
                  <a:pt x="1205" y="2079"/>
                </a:lnTo>
                <a:lnTo>
                  <a:pt x="1191" y="2096"/>
                </a:lnTo>
                <a:lnTo>
                  <a:pt x="1189" y="2099"/>
                </a:lnTo>
                <a:lnTo>
                  <a:pt x="1187" y="2103"/>
                </a:lnTo>
                <a:lnTo>
                  <a:pt x="1189" y="2109"/>
                </a:lnTo>
                <a:lnTo>
                  <a:pt x="1193" y="2114"/>
                </a:lnTo>
                <a:lnTo>
                  <a:pt x="1213" y="2133"/>
                </a:lnTo>
                <a:lnTo>
                  <a:pt x="1215" y="2134"/>
                </a:lnTo>
                <a:lnTo>
                  <a:pt x="1215" y="2135"/>
                </a:lnTo>
                <a:lnTo>
                  <a:pt x="1217" y="2138"/>
                </a:lnTo>
                <a:lnTo>
                  <a:pt x="1218" y="2140"/>
                </a:lnTo>
                <a:lnTo>
                  <a:pt x="1218" y="2141"/>
                </a:lnTo>
                <a:lnTo>
                  <a:pt x="1218" y="2142"/>
                </a:lnTo>
                <a:lnTo>
                  <a:pt x="1217" y="2142"/>
                </a:lnTo>
                <a:lnTo>
                  <a:pt x="1214" y="2141"/>
                </a:lnTo>
                <a:lnTo>
                  <a:pt x="1186" y="2112"/>
                </a:lnTo>
                <a:lnTo>
                  <a:pt x="1184" y="2107"/>
                </a:lnTo>
                <a:lnTo>
                  <a:pt x="1184" y="2105"/>
                </a:lnTo>
                <a:lnTo>
                  <a:pt x="1184" y="2102"/>
                </a:lnTo>
                <a:lnTo>
                  <a:pt x="1184" y="2098"/>
                </a:lnTo>
                <a:lnTo>
                  <a:pt x="1185" y="2095"/>
                </a:lnTo>
                <a:lnTo>
                  <a:pt x="1189" y="2090"/>
                </a:lnTo>
                <a:lnTo>
                  <a:pt x="1182" y="2075"/>
                </a:lnTo>
                <a:lnTo>
                  <a:pt x="1178" y="2072"/>
                </a:lnTo>
                <a:lnTo>
                  <a:pt x="1176" y="2069"/>
                </a:lnTo>
                <a:lnTo>
                  <a:pt x="1177" y="2063"/>
                </a:lnTo>
                <a:lnTo>
                  <a:pt x="1176" y="2061"/>
                </a:lnTo>
                <a:lnTo>
                  <a:pt x="1173" y="2051"/>
                </a:lnTo>
                <a:lnTo>
                  <a:pt x="1172" y="2046"/>
                </a:lnTo>
                <a:lnTo>
                  <a:pt x="1170" y="2037"/>
                </a:lnTo>
                <a:lnTo>
                  <a:pt x="1168" y="2032"/>
                </a:lnTo>
                <a:lnTo>
                  <a:pt x="1168" y="2022"/>
                </a:lnTo>
                <a:lnTo>
                  <a:pt x="1170" y="2012"/>
                </a:lnTo>
                <a:lnTo>
                  <a:pt x="1171" y="2006"/>
                </a:lnTo>
                <a:lnTo>
                  <a:pt x="1175" y="2000"/>
                </a:lnTo>
                <a:lnTo>
                  <a:pt x="1177" y="1997"/>
                </a:lnTo>
                <a:lnTo>
                  <a:pt x="1177" y="1993"/>
                </a:lnTo>
                <a:lnTo>
                  <a:pt x="1177" y="1992"/>
                </a:lnTo>
                <a:lnTo>
                  <a:pt x="1178" y="1987"/>
                </a:lnTo>
                <a:lnTo>
                  <a:pt x="1179" y="1977"/>
                </a:lnTo>
                <a:lnTo>
                  <a:pt x="1179" y="1971"/>
                </a:lnTo>
                <a:lnTo>
                  <a:pt x="1178" y="1966"/>
                </a:lnTo>
                <a:lnTo>
                  <a:pt x="1176" y="1960"/>
                </a:lnTo>
                <a:lnTo>
                  <a:pt x="1177" y="1950"/>
                </a:lnTo>
                <a:lnTo>
                  <a:pt x="1175" y="1947"/>
                </a:lnTo>
                <a:lnTo>
                  <a:pt x="1175" y="1943"/>
                </a:lnTo>
                <a:lnTo>
                  <a:pt x="1176" y="1940"/>
                </a:lnTo>
                <a:lnTo>
                  <a:pt x="1178" y="1940"/>
                </a:lnTo>
                <a:lnTo>
                  <a:pt x="1179" y="1942"/>
                </a:lnTo>
                <a:lnTo>
                  <a:pt x="1178" y="1945"/>
                </a:lnTo>
                <a:lnTo>
                  <a:pt x="1179" y="1952"/>
                </a:lnTo>
                <a:lnTo>
                  <a:pt x="1182" y="1960"/>
                </a:lnTo>
                <a:lnTo>
                  <a:pt x="1189" y="1968"/>
                </a:lnTo>
                <a:lnTo>
                  <a:pt x="1189" y="1972"/>
                </a:lnTo>
                <a:lnTo>
                  <a:pt x="1194" y="1974"/>
                </a:lnTo>
                <a:lnTo>
                  <a:pt x="1196" y="1985"/>
                </a:lnTo>
                <a:lnTo>
                  <a:pt x="1201" y="1991"/>
                </a:lnTo>
                <a:close/>
                <a:moveTo>
                  <a:pt x="1866" y="1840"/>
                </a:moveTo>
                <a:lnTo>
                  <a:pt x="1865" y="1841"/>
                </a:lnTo>
                <a:lnTo>
                  <a:pt x="1867" y="1844"/>
                </a:lnTo>
                <a:lnTo>
                  <a:pt x="1872" y="1849"/>
                </a:lnTo>
                <a:lnTo>
                  <a:pt x="1873" y="1848"/>
                </a:lnTo>
                <a:lnTo>
                  <a:pt x="1874" y="1847"/>
                </a:lnTo>
                <a:lnTo>
                  <a:pt x="1874" y="1846"/>
                </a:lnTo>
                <a:lnTo>
                  <a:pt x="1876" y="1845"/>
                </a:lnTo>
                <a:lnTo>
                  <a:pt x="1879" y="1844"/>
                </a:lnTo>
                <a:lnTo>
                  <a:pt x="1879" y="1845"/>
                </a:lnTo>
                <a:lnTo>
                  <a:pt x="1882" y="1845"/>
                </a:lnTo>
                <a:lnTo>
                  <a:pt x="1884" y="1845"/>
                </a:lnTo>
                <a:lnTo>
                  <a:pt x="1886" y="1844"/>
                </a:lnTo>
                <a:lnTo>
                  <a:pt x="1889" y="1842"/>
                </a:lnTo>
                <a:lnTo>
                  <a:pt x="1887" y="1839"/>
                </a:lnTo>
                <a:lnTo>
                  <a:pt x="1884" y="1838"/>
                </a:lnTo>
                <a:lnTo>
                  <a:pt x="1884" y="1837"/>
                </a:lnTo>
                <a:lnTo>
                  <a:pt x="1886" y="1835"/>
                </a:lnTo>
                <a:lnTo>
                  <a:pt x="1888" y="1837"/>
                </a:lnTo>
                <a:lnTo>
                  <a:pt x="1889" y="1835"/>
                </a:lnTo>
                <a:lnTo>
                  <a:pt x="1891" y="1834"/>
                </a:lnTo>
                <a:lnTo>
                  <a:pt x="1903" y="1832"/>
                </a:lnTo>
                <a:lnTo>
                  <a:pt x="1915" y="1832"/>
                </a:lnTo>
                <a:lnTo>
                  <a:pt x="1915" y="1837"/>
                </a:lnTo>
                <a:lnTo>
                  <a:pt x="1914" y="1835"/>
                </a:lnTo>
                <a:lnTo>
                  <a:pt x="1912" y="1837"/>
                </a:lnTo>
                <a:lnTo>
                  <a:pt x="1911" y="1835"/>
                </a:lnTo>
                <a:lnTo>
                  <a:pt x="1910" y="1837"/>
                </a:lnTo>
                <a:lnTo>
                  <a:pt x="1909" y="1835"/>
                </a:lnTo>
                <a:lnTo>
                  <a:pt x="1908" y="1835"/>
                </a:lnTo>
                <a:lnTo>
                  <a:pt x="1907" y="1835"/>
                </a:lnTo>
                <a:lnTo>
                  <a:pt x="1905" y="1835"/>
                </a:lnTo>
                <a:lnTo>
                  <a:pt x="1903" y="1837"/>
                </a:lnTo>
                <a:lnTo>
                  <a:pt x="1901" y="1837"/>
                </a:lnTo>
                <a:lnTo>
                  <a:pt x="1896" y="1838"/>
                </a:lnTo>
                <a:lnTo>
                  <a:pt x="1895" y="1838"/>
                </a:lnTo>
                <a:lnTo>
                  <a:pt x="1894" y="1839"/>
                </a:lnTo>
                <a:lnTo>
                  <a:pt x="1893" y="1838"/>
                </a:lnTo>
                <a:lnTo>
                  <a:pt x="1891" y="1839"/>
                </a:lnTo>
                <a:lnTo>
                  <a:pt x="1893" y="1841"/>
                </a:lnTo>
                <a:lnTo>
                  <a:pt x="1893" y="1842"/>
                </a:lnTo>
                <a:lnTo>
                  <a:pt x="1891" y="1844"/>
                </a:lnTo>
                <a:lnTo>
                  <a:pt x="1886" y="1847"/>
                </a:lnTo>
                <a:lnTo>
                  <a:pt x="1883" y="1847"/>
                </a:lnTo>
                <a:lnTo>
                  <a:pt x="1880" y="1847"/>
                </a:lnTo>
                <a:lnTo>
                  <a:pt x="1880" y="1849"/>
                </a:lnTo>
                <a:lnTo>
                  <a:pt x="1883" y="1849"/>
                </a:lnTo>
                <a:lnTo>
                  <a:pt x="1887" y="1848"/>
                </a:lnTo>
                <a:lnTo>
                  <a:pt x="1888" y="1847"/>
                </a:lnTo>
                <a:lnTo>
                  <a:pt x="1890" y="1846"/>
                </a:lnTo>
                <a:lnTo>
                  <a:pt x="1893" y="1845"/>
                </a:lnTo>
                <a:lnTo>
                  <a:pt x="1894" y="1844"/>
                </a:lnTo>
                <a:lnTo>
                  <a:pt x="1895" y="1844"/>
                </a:lnTo>
                <a:lnTo>
                  <a:pt x="1896" y="1841"/>
                </a:lnTo>
                <a:lnTo>
                  <a:pt x="1897" y="1841"/>
                </a:lnTo>
                <a:lnTo>
                  <a:pt x="1898" y="1841"/>
                </a:lnTo>
                <a:lnTo>
                  <a:pt x="1898" y="1842"/>
                </a:lnTo>
                <a:lnTo>
                  <a:pt x="1900" y="1842"/>
                </a:lnTo>
                <a:lnTo>
                  <a:pt x="1902" y="1841"/>
                </a:lnTo>
                <a:lnTo>
                  <a:pt x="1905" y="1841"/>
                </a:lnTo>
                <a:lnTo>
                  <a:pt x="1905" y="1842"/>
                </a:lnTo>
                <a:lnTo>
                  <a:pt x="1907" y="1841"/>
                </a:lnTo>
                <a:lnTo>
                  <a:pt x="1908" y="1842"/>
                </a:lnTo>
                <a:lnTo>
                  <a:pt x="1910" y="1844"/>
                </a:lnTo>
                <a:lnTo>
                  <a:pt x="1910" y="1845"/>
                </a:lnTo>
                <a:lnTo>
                  <a:pt x="1911" y="1845"/>
                </a:lnTo>
                <a:lnTo>
                  <a:pt x="1912" y="1845"/>
                </a:lnTo>
                <a:lnTo>
                  <a:pt x="1916" y="1846"/>
                </a:lnTo>
                <a:lnTo>
                  <a:pt x="1919" y="1845"/>
                </a:lnTo>
                <a:lnTo>
                  <a:pt x="1921" y="1845"/>
                </a:lnTo>
                <a:lnTo>
                  <a:pt x="1921" y="1844"/>
                </a:lnTo>
                <a:lnTo>
                  <a:pt x="1923" y="1841"/>
                </a:lnTo>
                <a:lnTo>
                  <a:pt x="1924" y="1840"/>
                </a:lnTo>
                <a:lnTo>
                  <a:pt x="1926" y="1838"/>
                </a:lnTo>
                <a:lnTo>
                  <a:pt x="1925" y="1835"/>
                </a:lnTo>
                <a:lnTo>
                  <a:pt x="1924" y="1835"/>
                </a:lnTo>
                <a:lnTo>
                  <a:pt x="1924" y="1837"/>
                </a:lnTo>
                <a:lnTo>
                  <a:pt x="1922" y="1837"/>
                </a:lnTo>
                <a:lnTo>
                  <a:pt x="1921" y="1835"/>
                </a:lnTo>
                <a:lnTo>
                  <a:pt x="1919" y="1835"/>
                </a:lnTo>
                <a:lnTo>
                  <a:pt x="1918" y="1837"/>
                </a:lnTo>
                <a:lnTo>
                  <a:pt x="1917" y="1835"/>
                </a:lnTo>
                <a:lnTo>
                  <a:pt x="1916" y="1837"/>
                </a:lnTo>
                <a:lnTo>
                  <a:pt x="1916" y="1832"/>
                </a:lnTo>
                <a:lnTo>
                  <a:pt x="1931" y="1831"/>
                </a:lnTo>
                <a:lnTo>
                  <a:pt x="1932" y="1830"/>
                </a:lnTo>
                <a:lnTo>
                  <a:pt x="1933" y="1830"/>
                </a:lnTo>
                <a:lnTo>
                  <a:pt x="1935" y="1828"/>
                </a:lnTo>
                <a:lnTo>
                  <a:pt x="1936" y="1828"/>
                </a:lnTo>
                <a:lnTo>
                  <a:pt x="1938" y="1830"/>
                </a:lnTo>
                <a:lnTo>
                  <a:pt x="1939" y="1831"/>
                </a:lnTo>
                <a:lnTo>
                  <a:pt x="1939" y="1834"/>
                </a:lnTo>
                <a:lnTo>
                  <a:pt x="1939" y="1838"/>
                </a:lnTo>
                <a:lnTo>
                  <a:pt x="1939" y="1839"/>
                </a:lnTo>
                <a:lnTo>
                  <a:pt x="1937" y="1842"/>
                </a:lnTo>
                <a:lnTo>
                  <a:pt x="1936" y="1847"/>
                </a:lnTo>
                <a:lnTo>
                  <a:pt x="1933" y="1849"/>
                </a:lnTo>
                <a:lnTo>
                  <a:pt x="1931" y="1852"/>
                </a:lnTo>
                <a:lnTo>
                  <a:pt x="1928" y="1853"/>
                </a:lnTo>
                <a:lnTo>
                  <a:pt x="1925" y="1854"/>
                </a:lnTo>
                <a:lnTo>
                  <a:pt x="1915" y="1859"/>
                </a:lnTo>
                <a:lnTo>
                  <a:pt x="1912" y="1859"/>
                </a:lnTo>
                <a:lnTo>
                  <a:pt x="1912" y="1858"/>
                </a:lnTo>
                <a:lnTo>
                  <a:pt x="1915" y="1858"/>
                </a:lnTo>
                <a:lnTo>
                  <a:pt x="1915" y="1855"/>
                </a:lnTo>
                <a:lnTo>
                  <a:pt x="1915" y="1854"/>
                </a:lnTo>
                <a:lnTo>
                  <a:pt x="1912" y="1853"/>
                </a:lnTo>
                <a:lnTo>
                  <a:pt x="1911" y="1853"/>
                </a:lnTo>
                <a:lnTo>
                  <a:pt x="1910" y="1853"/>
                </a:lnTo>
                <a:lnTo>
                  <a:pt x="1908" y="1853"/>
                </a:lnTo>
                <a:lnTo>
                  <a:pt x="1905" y="1854"/>
                </a:lnTo>
                <a:lnTo>
                  <a:pt x="1904" y="1855"/>
                </a:lnTo>
                <a:lnTo>
                  <a:pt x="1903" y="1856"/>
                </a:lnTo>
                <a:lnTo>
                  <a:pt x="1903" y="1858"/>
                </a:lnTo>
                <a:lnTo>
                  <a:pt x="1902" y="1860"/>
                </a:lnTo>
                <a:lnTo>
                  <a:pt x="1901" y="1863"/>
                </a:lnTo>
                <a:lnTo>
                  <a:pt x="1901" y="1866"/>
                </a:lnTo>
                <a:lnTo>
                  <a:pt x="1901" y="1867"/>
                </a:lnTo>
                <a:lnTo>
                  <a:pt x="1902" y="1869"/>
                </a:lnTo>
                <a:lnTo>
                  <a:pt x="1902" y="1873"/>
                </a:lnTo>
                <a:lnTo>
                  <a:pt x="1903" y="1876"/>
                </a:lnTo>
                <a:lnTo>
                  <a:pt x="1905" y="1879"/>
                </a:lnTo>
                <a:lnTo>
                  <a:pt x="1907" y="1881"/>
                </a:lnTo>
                <a:lnTo>
                  <a:pt x="1909" y="1881"/>
                </a:lnTo>
                <a:lnTo>
                  <a:pt x="1910" y="1882"/>
                </a:lnTo>
                <a:lnTo>
                  <a:pt x="1911" y="1882"/>
                </a:lnTo>
                <a:lnTo>
                  <a:pt x="1914" y="1882"/>
                </a:lnTo>
                <a:lnTo>
                  <a:pt x="1915" y="1881"/>
                </a:lnTo>
                <a:lnTo>
                  <a:pt x="1917" y="1880"/>
                </a:lnTo>
                <a:lnTo>
                  <a:pt x="1917" y="1877"/>
                </a:lnTo>
                <a:lnTo>
                  <a:pt x="1915" y="1877"/>
                </a:lnTo>
                <a:lnTo>
                  <a:pt x="1915" y="1876"/>
                </a:lnTo>
                <a:lnTo>
                  <a:pt x="1919" y="1877"/>
                </a:lnTo>
                <a:lnTo>
                  <a:pt x="1921" y="1879"/>
                </a:lnTo>
                <a:lnTo>
                  <a:pt x="1921" y="1881"/>
                </a:lnTo>
                <a:lnTo>
                  <a:pt x="1921" y="1886"/>
                </a:lnTo>
                <a:lnTo>
                  <a:pt x="1922" y="1889"/>
                </a:lnTo>
                <a:lnTo>
                  <a:pt x="1924" y="1895"/>
                </a:lnTo>
                <a:lnTo>
                  <a:pt x="1923" y="1895"/>
                </a:lnTo>
                <a:lnTo>
                  <a:pt x="1923" y="1896"/>
                </a:lnTo>
                <a:lnTo>
                  <a:pt x="1930" y="1901"/>
                </a:lnTo>
                <a:lnTo>
                  <a:pt x="1938" y="1909"/>
                </a:lnTo>
                <a:lnTo>
                  <a:pt x="1939" y="1911"/>
                </a:lnTo>
                <a:lnTo>
                  <a:pt x="1939" y="1917"/>
                </a:lnTo>
                <a:lnTo>
                  <a:pt x="1936" y="1921"/>
                </a:lnTo>
                <a:lnTo>
                  <a:pt x="1932" y="1925"/>
                </a:lnTo>
                <a:lnTo>
                  <a:pt x="1932" y="1928"/>
                </a:lnTo>
                <a:lnTo>
                  <a:pt x="1933" y="1929"/>
                </a:lnTo>
                <a:lnTo>
                  <a:pt x="1935" y="1930"/>
                </a:lnTo>
                <a:lnTo>
                  <a:pt x="1933" y="1931"/>
                </a:lnTo>
                <a:lnTo>
                  <a:pt x="1935" y="1936"/>
                </a:lnTo>
                <a:lnTo>
                  <a:pt x="1935" y="1937"/>
                </a:lnTo>
                <a:lnTo>
                  <a:pt x="1936" y="1938"/>
                </a:lnTo>
                <a:lnTo>
                  <a:pt x="1937" y="1939"/>
                </a:lnTo>
                <a:lnTo>
                  <a:pt x="1939" y="1937"/>
                </a:lnTo>
                <a:lnTo>
                  <a:pt x="1939" y="1936"/>
                </a:lnTo>
                <a:lnTo>
                  <a:pt x="1941" y="1937"/>
                </a:lnTo>
                <a:lnTo>
                  <a:pt x="1938" y="1939"/>
                </a:lnTo>
                <a:lnTo>
                  <a:pt x="1936" y="1940"/>
                </a:lnTo>
                <a:lnTo>
                  <a:pt x="1935" y="1940"/>
                </a:lnTo>
                <a:lnTo>
                  <a:pt x="1933" y="1940"/>
                </a:lnTo>
                <a:lnTo>
                  <a:pt x="1931" y="1942"/>
                </a:lnTo>
                <a:lnTo>
                  <a:pt x="1930" y="1942"/>
                </a:lnTo>
                <a:lnTo>
                  <a:pt x="1929" y="1942"/>
                </a:lnTo>
                <a:lnTo>
                  <a:pt x="1931" y="1940"/>
                </a:lnTo>
                <a:lnTo>
                  <a:pt x="1931" y="1939"/>
                </a:lnTo>
                <a:lnTo>
                  <a:pt x="1931" y="1938"/>
                </a:lnTo>
                <a:lnTo>
                  <a:pt x="1930" y="1937"/>
                </a:lnTo>
                <a:lnTo>
                  <a:pt x="1929" y="1937"/>
                </a:lnTo>
                <a:lnTo>
                  <a:pt x="1926" y="1937"/>
                </a:lnTo>
                <a:lnTo>
                  <a:pt x="1925" y="1936"/>
                </a:lnTo>
                <a:lnTo>
                  <a:pt x="1923" y="1935"/>
                </a:lnTo>
                <a:lnTo>
                  <a:pt x="1921" y="1932"/>
                </a:lnTo>
                <a:lnTo>
                  <a:pt x="1921" y="1931"/>
                </a:lnTo>
                <a:lnTo>
                  <a:pt x="1919" y="1928"/>
                </a:lnTo>
                <a:lnTo>
                  <a:pt x="1917" y="1928"/>
                </a:lnTo>
                <a:lnTo>
                  <a:pt x="1915" y="1926"/>
                </a:lnTo>
                <a:lnTo>
                  <a:pt x="1912" y="1924"/>
                </a:lnTo>
                <a:lnTo>
                  <a:pt x="1910" y="1922"/>
                </a:lnTo>
                <a:lnTo>
                  <a:pt x="1909" y="1919"/>
                </a:lnTo>
                <a:lnTo>
                  <a:pt x="1908" y="1918"/>
                </a:lnTo>
                <a:lnTo>
                  <a:pt x="1905" y="1917"/>
                </a:lnTo>
                <a:lnTo>
                  <a:pt x="1904" y="1915"/>
                </a:lnTo>
                <a:lnTo>
                  <a:pt x="1903" y="1912"/>
                </a:lnTo>
                <a:lnTo>
                  <a:pt x="1902" y="1912"/>
                </a:lnTo>
                <a:lnTo>
                  <a:pt x="1901" y="1911"/>
                </a:lnTo>
                <a:lnTo>
                  <a:pt x="1898" y="1909"/>
                </a:lnTo>
                <a:lnTo>
                  <a:pt x="1897" y="1908"/>
                </a:lnTo>
                <a:lnTo>
                  <a:pt x="1897" y="1905"/>
                </a:lnTo>
                <a:lnTo>
                  <a:pt x="1896" y="1904"/>
                </a:lnTo>
                <a:lnTo>
                  <a:pt x="1895" y="1903"/>
                </a:lnTo>
                <a:lnTo>
                  <a:pt x="1894" y="1903"/>
                </a:lnTo>
                <a:lnTo>
                  <a:pt x="1891" y="1909"/>
                </a:lnTo>
                <a:lnTo>
                  <a:pt x="1890" y="1909"/>
                </a:lnTo>
                <a:lnTo>
                  <a:pt x="1889" y="1911"/>
                </a:lnTo>
                <a:lnTo>
                  <a:pt x="1889" y="1912"/>
                </a:lnTo>
                <a:lnTo>
                  <a:pt x="1886" y="1917"/>
                </a:lnTo>
                <a:lnTo>
                  <a:pt x="1886" y="1918"/>
                </a:lnTo>
                <a:lnTo>
                  <a:pt x="1887" y="1919"/>
                </a:lnTo>
                <a:lnTo>
                  <a:pt x="1888" y="1922"/>
                </a:lnTo>
                <a:lnTo>
                  <a:pt x="1888" y="1924"/>
                </a:lnTo>
                <a:lnTo>
                  <a:pt x="1883" y="1924"/>
                </a:lnTo>
                <a:lnTo>
                  <a:pt x="1880" y="1925"/>
                </a:lnTo>
                <a:lnTo>
                  <a:pt x="1882" y="1944"/>
                </a:lnTo>
                <a:lnTo>
                  <a:pt x="1884" y="1945"/>
                </a:lnTo>
                <a:lnTo>
                  <a:pt x="1886" y="1944"/>
                </a:lnTo>
                <a:lnTo>
                  <a:pt x="1887" y="1944"/>
                </a:lnTo>
                <a:lnTo>
                  <a:pt x="1887" y="1943"/>
                </a:lnTo>
                <a:lnTo>
                  <a:pt x="1888" y="1940"/>
                </a:lnTo>
                <a:lnTo>
                  <a:pt x="1887" y="1946"/>
                </a:lnTo>
                <a:lnTo>
                  <a:pt x="1888" y="1952"/>
                </a:lnTo>
                <a:lnTo>
                  <a:pt x="1888" y="1951"/>
                </a:lnTo>
                <a:lnTo>
                  <a:pt x="1886" y="1950"/>
                </a:lnTo>
                <a:lnTo>
                  <a:pt x="1884" y="1951"/>
                </a:lnTo>
                <a:lnTo>
                  <a:pt x="1884" y="1952"/>
                </a:lnTo>
                <a:lnTo>
                  <a:pt x="1883" y="1954"/>
                </a:lnTo>
                <a:lnTo>
                  <a:pt x="1882" y="1958"/>
                </a:lnTo>
                <a:lnTo>
                  <a:pt x="1883" y="1960"/>
                </a:lnTo>
                <a:lnTo>
                  <a:pt x="1883" y="1963"/>
                </a:lnTo>
                <a:lnTo>
                  <a:pt x="1884" y="1964"/>
                </a:lnTo>
                <a:lnTo>
                  <a:pt x="1886" y="1965"/>
                </a:lnTo>
                <a:lnTo>
                  <a:pt x="1887" y="1966"/>
                </a:lnTo>
                <a:lnTo>
                  <a:pt x="1888" y="1966"/>
                </a:lnTo>
                <a:lnTo>
                  <a:pt x="1889" y="1967"/>
                </a:lnTo>
                <a:lnTo>
                  <a:pt x="1890" y="1967"/>
                </a:lnTo>
                <a:lnTo>
                  <a:pt x="1891" y="1967"/>
                </a:lnTo>
                <a:lnTo>
                  <a:pt x="1891" y="1966"/>
                </a:lnTo>
                <a:lnTo>
                  <a:pt x="1891" y="1965"/>
                </a:lnTo>
                <a:lnTo>
                  <a:pt x="1891" y="1963"/>
                </a:lnTo>
                <a:lnTo>
                  <a:pt x="1890" y="1961"/>
                </a:lnTo>
                <a:lnTo>
                  <a:pt x="1890" y="1960"/>
                </a:lnTo>
                <a:lnTo>
                  <a:pt x="1891" y="1960"/>
                </a:lnTo>
                <a:lnTo>
                  <a:pt x="1891" y="1963"/>
                </a:lnTo>
                <a:lnTo>
                  <a:pt x="1891" y="1966"/>
                </a:lnTo>
                <a:lnTo>
                  <a:pt x="1891" y="1967"/>
                </a:lnTo>
                <a:lnTo>
                  <a:pt x="1891" y="1968"/>
                </a:lnTo>
                <a:lnTo>
                  <a:pt x="1890" y="1970"/>
                </a:lnTo>
                <a:lnTo>
                  <a:pt x="1890" y="1971"/>
                </a:lnTo>
                <a:lnTo>
                  <a:pt x="1890" y="1972"/>
                </a:lnTo>
                <a:lnTo>
                  <a:pt x="1890" y="1973"/>
                </a:lnTo>
                <a:lnTo>
                  <a:pt x="1889" y="1974"/>
                </a:lnTo>
                <a:lnTo>
                  <a:pt x="1888" y="1974"/>
                </a:lnTo>
                <a:lnTo>
                  <a:pt x="1886" y="1972"/>
                </a:lnTo>
                <a:lnTo>
                  <a:pt x="1884" y="1971"/>
                </a:lnTo>
                <a:lnTo>
                  <a:pt x="1884" y="1970"/>
                </a:lnTo>
                <a:lnTo>
                  <a:pt x="1883" y="1968"/>
                </a:lnTo>
                <a:lnTo>
                  <a:pt x="1883" y="1967"/>
                </a:lnTo>
                <a:lnTo>
                  <a:pt x="1882" y="1967"/>
                </a:lnTo>
                <a:lnTo>
                  <a:pt x="1882" y="1966"/>
                </a:lnTo>
                <a:lnTo>
                  <a:pt x="1881" y="1967"/>
                </a:lnTo>
                <a:lnTo>
                  <a:pt x="1880" y="1968"/>
                </a:lnTo>
                <a:lnTo>
                  <a:pt x="1881" y="1968"/>
                </a:lnTo>
                <a:lnTo>
                  <a:pt x="1880" y="1970"/>
                </a:lnTo>
                <a:lnTo>
                  <a:pt x="1879" y="1968"/>
                </a:lnTo>
                <a:lnTo>
                  <a:pt x="1880" y="1968"/>
                </a:lnTo>
                <a:lnTo>
                  <a:pt x="1880" y="1967"/>
                </a:lnTo>
                <a:lnTo>
                  <a:pt x="1880" y="1966"/>
                </a:lnTo>
                <a:lnTo>
                  <a:pt x="1879" y="1965"/>
                </a:lnTo>
                <a:lnTo>
                  <a:pt x="1877" y="1964"/>
                </a:lnTo>
                <a:lnTo>
                  <a:pt x="1875" y="1964"/>
                </a:lnTo>
                <a:lnTo>
                  <a:pt x="1874" y="1964"/>
                </a:lnTo>
                <a:lnTo>
                  <a:pt x="1873" y="1963"/>
                </a:lnTo>
                <a:lnTo>
                  <a:pt x="1872" y="1963"/>
                </a:lnTo>
                <a:lnTo>
                  <a:pt x="1870" y="1961"/>
                </a:lnTo>
                <a:lnTo>
                  <a:pt x="1868" y="1958"/>
                </a:lnTo>
                <a:lnTo>
                  <a:pt x="1867" y="1958"/>
                </a:lnTo>
                <a:lnTo>
                  <a:pt x="1866" y="1957"/>
                </a:lnTo>
                <a:lnTo>
                  <a:pt x="1866" y="1956"/>
                </a:lnTo>
                <a:lnTo>
                  <a:pt x="1866" y="1954"/>
                </a:lnTo>
                <a:lnTo>
                  <a:pt x="1866" y="1952"/>
                </a:lnTo>
                <a:lnTo>
                  <a:pt x="1865" y="1952"/>
                </a:lnTo>
                <a:lnTo>
                  <a:pt x="1863" y="1951"/>
                </a:lnTo>
                <a:lnTo>
                  <a:pt x="1863" y="1950"/>
                </a:lnTo>
                <a:lnTo>
                  <a:pt x="1862" y="1949"/>
                </a:lnTo>
                <a:lnTo>
                  <a:pt x="1862" y="1947"/>
                </a:lnTo>
                <a:lnTo>
                  <a:pt x="1855" y="1940"/>
                </a:lnTo>
                <a:lnTo>
                  <a:pt x="1852" y="1936"/>
                </a:lnTo>
                <a:lnTo>
                  <a:pt x="1847" y="1931"/>
                </a:lnTo>
                <a:lnTo>
                  <a:pt x="1844" y="1928"/>
                </a:lnTo>
                <a:lnTo>
                  <a:pt x="1839" y="1924"/>
                </a:lnTo>
                <a:lnTo>
                  <a:pt x="1833" y="1918"/>
                </a:lnTo>
                <a:lnTo>
                  <a:pt x="1831" y="1915"/>
                </a:lnTo>
                <a:lnTo>
                  <a:pt x="1828" y="1914"/>
                </a:lnTo>
                <a:lnTo>
                  <a:pt x="1824" y="1909"/>
                </a:lnTo>
                <a:lnTo>
                  <a:pt x="1824" y="1907"/>
                </a:lnTo>
                <a:lnTo>
                  <a:pt x="1825" y="1905"/>
                </a:lnTo>
                <a:lnTo>
                  <a:pt x="1826" y="1903"/>
                </a:lnTo>
                <a:lnTo>
                  <a:pt x="1828" y="1903"/>
                </a:lnTo>
                <a:lnTo>
                  <a:pt x="1832" y="1898"/>
                </a:lnTo>
                <a:lnTo>
                  <a:pt x="1839" y="1897"/>
                </a:lnTo>
                <a:lnTo>
                  <a:pt x="1840" y="1897"/>
                </a:lnTo>
                <a:lnTo>
                  <a:pt x="1842" y="1897"/>
                </a:lnTo>
                <a:lnTo>
                  <a:pt x="1844" y="1897"/>
                </a:lnTo>
                <a:lnTo>
                  <a:pt x="1846" y="1898"/>
                </a:lnTo>
                <a:lnTo>
                  <a:pt x="1844" y="1897"/>
                </a:lnTo>
                <a:lnTo>
                  <a:pt x="1844" y="1898"/>
                </a:lnTo>
                <a:lnTo>
                  <a:pt x="1844" y="1900"/>
                </a:lnTo>
                <a:lnTo>
                  <a:pt x="1844" y="1901"/>
                </a:lnTo>
                <a:lnTo>
                  <a:pt x="1844" y="1902"/>
                </a:lnTo>
                <a:lnTo>
                  <a:pt x="1845" y="1903"/>
                </a:lnTo>
                <a:lnTo>
                  <a:pt x="1846" y="1904"/>
                </a:lnTo>
                <a:lnTo>
                  <a:pt x="1847" y="1905"/>
                </a:lnTo>
                <a:lnTo>
                  <a:pt x="1848" y="1905"/>
                </a:lnTo>
                <a:lnTo>
                  <a:pt x="1849" y="1905"/>
                </a:lnTo>
                <a:lnTo>
                  <a:pt x="1851" y="1905"/>
                </a:lnTo>
                <a:lnTo>
                  <a:pt x="1853" y="1907"/>
                </a:lnTo>
                <a:lnTo>
                  <a:pt x="1858" y="1909"/>
                </a:lnTo>
                <a:lnTo>
                  <a:pt x="1860" y="1908"/>
                </a:lnTo>
                <a:lnTo>
                  <a:pt x="1861" y="1908"/>
                </a:lnTo>
                <a:lnTo>
                  <a:pt x="1862" y="1907"/>
                </a:lnTo>
                <a:lnTo>
                  <a:pt x="1861" y="1905"/>
                </a:lnTo>
                <a:lnTo>
                  <a:pt x="1863" y="1907"/>
                </a:lnTo>
                <a:lnTo>
                  <a:pt x="1865" y="1905"/>
                </a:lnTo>
                <a:lnTo>
                  <a:pt x="1866" y="1905"/>
                </a:lnTo>
                <a:lnTo>
                  <a:pt x="1863" y="1911"/>
                </a:lnTo>
                <a:lnTo>
                  <a:pt x="1874" y="1917"/>
                </a:lnTo>
                <a:lnTo>
                  <a:pt x="1875" y="1917"/>
                </a:lnTo>
                <a:lnTo>
                  <a:pt x="1879" y="1918"/>
                </a:lnTo>
                <a:lnTo>
                  <a:pt x="1881" y="1916"/>
                </a:lnTo>
                <a:lnTo>
                  <a:pt x="1877" y="1914"/>
                </a:lnTo>
                <a:lnTo>
                  <a:pt x="1874" y="1912"/>
                </a:lnTo>
                <a:lnTo>
                  <a:pt x="1874" y="1911"/>
                </a:lnTo>
                <a:lnTo>
                  <a:pt x="1876" y="1912"/>
                </a:lnTo>
                <a:lnTo>
                  <a:pt x="1882" y="1916"/>
                </a:lnTo>
                <a:lnTo>
                  <a:pt x="1883" y="1916"/>
                </a:lnTo>
                <a:lnTo>
                  <a:pt x="1884" y="1916"/>
                </a:lnTo>
                <a:lnTo>
                  <a:pt x="1888" y="1911"/>
                </a:lnTo>
                <a:lnTo>
                  <a:pt x="1890" y="1908"/>
                </a:lnTo>
                <a:lnTo>
                  <a:pt x="1893" y="1902"/>
                </a:lnTo>
                <a:lnTo>
                  <a:pt x="1893" y="1901"/>
                </a:lnTo>
                <a:lnTo>
                  <a:pt x="1893" y="1900"/>
                </a:lnTo>
                <a:lnTo>
                  <a:pt x="1891" y="1896"/>
                </a:lnTo>
                <a:lnTo>
                  <a:pt x="1893" y="1895"/>
                </a:lnTo>
                <a:lnTo>
                  <a:pt x="1893" y="1890"/>
                </a:lnTo>
                <a:lnTo>
                  <a:pt x="1891" y="1889"/>
                </a:lnTo>
                <a:lnTo>
                  <a:pt x="1890" y="1887"/>
                </a:lnTo>
                <a:lnTo>
                  <a:pt x="1888" y="1888"/>
                </a:lnTo>
                <a:lnTo>
                  <a:pt x="1886" y="1884"/>
                </a:lnTo>
                <a:lnTo>
                  <a:pt x="1882" y="1884"/>
                </a:lnTo>
                <a:lnTo>
                  <a:pt x="1881" y="1883"/>
                </a:lnTo>
                <a:lnTo>
                  <a:pt x="1880" y="1882"/>
                </a:lnTo>
                <a:lnTo>
                  <a:pt x="1879" y="1881"/>
                </a:lnTo>
                <a:lnTo>
                  <a:pt x="1879" y="1880"/>
                </a:lnTo>
                <a:lnTo>
                  <a:pt x="1877" y="1879"/>
                </a:lnTo>
                <a:lnTo>
                  <a:pt x="1879" y="1877"/>
                </a:lnTo>
                <a:lnTo>
                  <a:pt x="1881" y="1874"/>
                </a:lnTo>
                <a:lnTo>
                  <a:pt x="1883" y="1873"/>
                </a:lnTo>
                <a:lnTo>
                  <a:pt x="1888" y="1877"/>
                </a:lnTo>
                <a:lnTo>
                  <a:pt x="1890" y="1877"/>
                </a:lnTo>
                <a:lnTo>
                  <a:pt x="1893" y="1875"/>
                </a:lnTo>
                <a:lnTo>
                  <a:pt x="1893" y="1862"/>
                </a:lnTo>
                <a:lnTo>
                  <a:pt x="1881" y="1863"/>
                </a:lnTo>
                <a:lnTo>
                  <a:pt x="1877" y="1863"/>
                </a:lnTo>
                <a:lnTo>
                  <a:pt x="1877" y="1860"/>
                </a:lnTo>
                <a:lnTo>
                  <a:pt x="1877" y="1854"/>
                </a:lnTo>
                <a:lnTo>
                  <a:pt x="1875" y="1853"/>
                </a:lnTo>
                <a:lnTo>
                  <a:pt x="1874" y="1856"/>
                </a:lnTo>
                <a:lnTo>
                  <a:pt x="1873" y="1860"/>
                </a:lnTo>
                <a:lnTo>
                  <a:pt x="1872" y="1861"/>
                </a:lnTo>
                <a:lnTo>
                  <a:pt x="1870" y="1861"/>
                </a:lnTo>
                <a:lnTo>
                  <a:pt x="1869" y="1861"/>
                </a:lnTo>
                <a:lnTo>
                  <a:pt x="1868" y="1862"/>
                </a:lnTo>
                <a:lnTo>
                  <a:pt x="1867" y="1865"/>
                </a:lnTo>
                <a:lnTo>
                  <a:pt x="1863" y="1869"/>
                </a:lnTo>
                <a:lnTo>
                  <a:pt x="1863" y="1870"/>
                </a:lnTo>
                <a:lnTo>
                  <a:pt x="1862" y="1870"/>
                </a:lnTo>
                <a:lnTo>
                  <a:pt x="1862" y="1872"/>
                </a:lnTo>
                <a:lnTo>
                  <a:pt x="1861" y="1873"/>
                </a:lnTo>
                <a:lnTo>
                  <a:pt x="1856" y="1874"/>
                </a:lnTo>
                <a:lnTo>
                  <a:pt x="1854" y="1875"/>
                </a:lnTo>
                <a:lnTo>
                  <a:pt x="1852" y="1874"/>
                </a:lnTo>
                <a:lnTo>
                  <a:pt x="1851" y="1873"/>
                </a:lnTo>
                <a:lnTo>
                  <a:pt x="1851" y="1868"/>
                </a:lnTo>
                <a:lnTo>
                  <a:pt x="1852" y="1867"/>
                </a:lnTo>
                <a:lnTo>
                  <a:pt x="1854" y="1867"/>
                </a:lnTo>
                <a:lnTo>
                  <a:pt x="1856" y="1866"/>
                </a:lnTo>
                <a:lnTo>
                  <a:pt x="1858" y="1865"/>
                </a:lnTo>
                <a:lnTo>
                  <a:pt x="1859" y="1865"/>
                </a:lnTo>
                <a:lnTo>
                  <a:pt x="1862" y="1863"/>
                </a:lnTo>
                <a:lnTo>
                  <a:pt x="1866" y="1861"/>
                </a:lnTo>
                <a:lnTo>
                  <a:pt x="1867" y="1861"/>
                </a:lnTo>
                <a:lnTo>
                  <a:pt x="1868" y="1861"/>
                </a:lnTo>
                <a:lnTo>
                  <a:pt x="1867" y="1859"/>
                </a:lnTo>
                <a:lnTo>
                  <a:pt x="1868" y="1855"/>
                </a:lnTo>
                <a:lnTo>
                  <a:pt x="1870" y="1851"/>
                </a:lnTo>
                <a:lnTo>
                  <a:pt x="1866" y="1844"/>
                </a:lnTo>
                <a:lnTo>
                  <a:pt x="1865" y="1844"/>
                </a:lnTo>
                <a:lnTo>
                  <a:pt x="1863" y="1842"/>
                </a:lnTo>
                <a:lnTo>
                  <a:pt x="1862" y="1840"/>
                </a:lnTo>
                <a:lnTo>
                  <a:pt x="1859" y="1844"/>
                </a:lnTo>
                <a:lnTo>
                  <a:pt x="1861" y="1845"/>
                </a:lnTo>
                <a:lnTo>
                  <a:pt x="1859" y="1845"/>
                </a:lnTo>
                <a:lnTo>
                  <a:pt x="1859" y="1846"/>
                </a:lnTo>
                <a:lnTo>
                  <a:pt x="1858" y="1846"/>
                </a:lnTo>
                <a:lnTo>
                  <a:pt x="1856" y="1846"/>
                </a:lnTo>
                <a:lnTo>
                  <a:pt x="1855" y="1845"/>
                </a:lnTo>
                <a:lnTo>
                  <a:pt x="1854" y="1844"/>
                </a:lnTo>
                <a:lnTo>
                  <a:pt x="1853" y="1841"/>
                </a:lnTo>
                <a:lnTo>
                  <a:pt x="1851" y="1839"/>
                </a:lnTo>
                <a:lnTo>
                  <a:pt x="1847" y="1837"/>
                </a:lnTo>
                <a:lnTo>
                  <a:pt x="1842" y="1833"/>
                </a:lnTo>
                <a:lnTo>
                  <a:pt x="1841" y="1832"/>
                </a:lnTo>
                <a:lnTo>
                  <a:pt x="1842" y="1830"/>
                </a:lnTo>
                <a:lnTo>
                  <a:pt x="1845" y="1828"/>
                </a:lnTo>
                <a:lnTo>
                  <a:pt x="1847" y="1830"/>
                </a:lnTo>
                <a:lnTo>
                  <a:pt x="1851" y="1831"/>
                </a:lnTo>
                <a:lnTo>
                  <a:pt x="1853" y="1831"/>
                </a:lnTo>
                <a:lnTo>
                  <a:pt x="1859" y="1832"/>
                </a:lnTo>
                <a:lnTo>
                  <a:pt x="1862" y="1833"/>
                </a:lnTo>
                <a:lnTo>
                  <a:pt x="1865" y="1834"/>
                </a:lnTo>
                <a:lnTo>
                  <a:pt x="1866" y="1835"/>
                </a:lnTo>
                <a:lnTo>
                  <a:pt x="1866" y="1839"/>
                </a:lnTo>
                <a:lnTo>
                  <a:pt x="1866" y="1840"/>
                </a:lnTo>
                <a:close/>
                <a:moveTo>
                  <a:pt x="1090" y="1790"/>
                </a:moveTo>
                <a:lnTo>
                  <a:pt x="1094" y="1791"/>
                </a:lnTo>
                <a:lnTo>
                  <a:pt x="1095" y="1791"/>
                </a:lnTo>
                <a:lnTo>
                  <a:pt x="1096" y="1791"/>
                </a:lnTo>
                <a:lnTo>
                  <a:pt x="1099" y="1791"/>
                </a:lnTo>
                <a:lnTo>
                  <a:pt x="1102" y="1792"/>
                </a:lnTo>
                <a:lnTo>
                  <a:pt x="1104" y="1792"/>
                </a:lnTo>
                <a:lnTo>
                  <a:pt x="1107" y="1793"/>
                </a:lnTo>
                <a:lnTo>
                  <a:pt x="1108" y="1795"/>
                </a:lnTo>
                <a:lnTo>
                  <a:pt x="1109" y="1795"/>
                </a:lnTo>
                <a:lnTo>
                  <a:pt x="1110" y="1796"/>
                </a:lnTo>
                <a:lnTo>
                  <a:pt x="1111" y="1797"/>
                </a:lnTo>
                <a:lnTo>
                  <a:pt x="1113" y="1798"/>
                </a:lnTo>
                <a:lnTo>
                  <a:pt x="1114" y="1800"/>
                </a:lnTo>
                <a:lnTo>
                  <a:pt x="1115" y="1802"/>
                </a:lnTo>
                <a:lnTo>
                  <a:pt x="1116" y="1804"/>
                </a:lnTo>
                <a:lnTo>
                  <a:pt x="1136" y="1811"/>
                </a:lnTo>
                <a:lnTo>
                  <a:pt x="1143" y="1813"/>
                </a:lnTo>
                <a:lnTo>
                  <a:pt x="1146" y="1805"/>
                </a:lnTo>
                <a:lnTo>
                  <a:pt x="1149" y="1804"/>
                </a:lnTo>
                <a:lnTo>
                  <a:pt x="1159" y="1796"/>
                </a:lnTo>
                <a:lnTo>
                  <a:pt x="1161" y="1796"/>
                </a:lnTo>
                <a:lnTo>
                  <a:pt x="1162" y="1796"/>
                </a:lnTo>
                <a:lnTo>
                  <a:pt x="1163" y="1796"/>
                </a:lnTo>
                <a:lnTo>
                  <a:pt x="1164" y="1796"/>
                </a:lnTo>
                <a:lnTo>
                  <a:pt x="1165" y="1796"/>
                </a:lnTo>
                <a:lnTo>
                  <a:pt x="1166" y="1796"/>
                </a:lnTo>
                <a:lnTo>
                  <a:pt x="1170" y="1799"/>
                </a:lnTo>
                <a:lnTo>
                  <a:pt x="1170" y="1800"/>
                </a:lnTo>
                <a:lnTo>
                  <a:pt x="1170" y="1803"/>
                </a:lnTo>
                <a:lnTo>
                  <a:pt x="1171" y="1804"/>
                </a:lnTo>
                <a:lnTo>
                  <a:pt x="1171" y="1806"/>
                </a:lnTo>
                <a:lnTo>
                  <a:pt x="1172" y="1806"/>
                </a:lnTo>
                <a:lnTo>
                  <a:pt x="1173" y="1809"/>
                </a:lnTo>
                <a:lnTo>
                  <a:pt x="1172" y="1809"/>
                </a:lnTo>
                <a:lnTo>
                  <a:pt x="1172" y="1810"/>
                </a:lnTo>
                <a:lnTo>
                  <a:pt x="1173" y="1812"/>
                </a:lnTo>
                <a:lnTo>
                  <a:pt x="1175" y="1813"/>
                </a:lnTo>
                <a:lnTo>
                  <a:pt x="1176" y="1814"/>
                </a:lnTo>
                <a:lnTo>
                  <a:pt x="1175" y="1814"/>
                </a:lnTo>
                <a:lnTo>
                  <a:pt x="1177" y="1821"/>
                </a:lnTo>
                <a:lnTo>
                  <a:pt x="1177" y="1824"/>
                </a:lnTo>
                <a:lnTo>
                  <a:pt x="1177" y="1825"/>
                </a:lnTo>
                <a:lnTo>
                  <a:pt x="1178" y="1827"/>
                </a:lnTo>
                <a:lnTo>
                  <a:pt x="1178" y="1828"/>
                </a:lnTo>
                <a:lnTo>
                  <a:pt x="1179" y="1828"/>
                </a:lnTo>
                <a:lnTo>
                  <a:pt x="1179" y="1830"/>
                </a:lnTo>
                <a:lnTo>
                  <a:pt x="1182" y="1828"/>
                </a:lnTo>
                <a:lnTo>
                  <a:pt x="1182" y="1830"/>
                </a:lnTo>
                <a:lnTo>
                  <a:pt x="1179" y="1830"/>
                </a:lnTo>
                <a:lnTo>
                  <a:pt x="1179" y="1831"/>
                </a:lnTo>
                <a:lnTo>
                  <a:pt x="1179" y="1832"/>
                </a:lnTo>
                <a:lnTo>
                  <a:pt x="1180" y="1833"/>
                </a:lnTo>
                <a:lnTo>
                  <a:pt x="1182" y="1835"/>
                </a:lnTo>
                <a:lnTo>
                  <a:pt x="1183" y="1837"/>
                </a:lnTo>
                <a:lnTo>
                  <a:pt x="1184" y="1838"/>
                </a:lnTo>
                <a:lnTo>
                  <a:pt x="1185" y="1839"/>
                </a:lnTo>
                <a:lnTo>
                  <a:pt x="1186" y="1839"/>
                </a:lnTo>
                <a:lnTo>
                  <a:pt x="1187" y="1840"/>
                </a:lnTo>
                <a:lnTo>
                  <a:pt x="1189" y="1840"/>
                </a:lnTo>
                <a:lnTo>
                  <a:pt x="1191" y="1840"/>
                </a:lnTo>
                <a:lnTo>
                  <a:pt x="1192" y="1841"/>
                </a:lnTo>
                <a:lnTo>
                  <a:pt x="1194" y="1841"/>
                </a:lnTo>
                <a:lnTo>
                  <a:pt x="1199" y="1844"/>
                </a:lnTo>
                <a:lnTo>
                  <a:pt x="1201" y="1844"/>
                </a:lnTo>
                <a:lnTo>
                  <a:pt x="1204" y="1845"/>
                </a:lnTo>
                <a:lnTo>
                  <a:pt x="1205" y="1845"/>
                </a:lnTo>
                <a:lnTo>
                  <a:pt x="1208" y="1846"/>
                </a:lnTo>
                <a:lnTo>
                  <a:pt x="1211" y="1847"/>
                </a:lnTo>
                <a:lnTo>
                  <a:pt x="1212" y="1847"/>
                </a:lnTo>
                <a:lnTo>
                  <a:pt x="1213" y="1847"/>
                </a:lnTo>
                <a:lnTo>
                  <a:pt x="1215" y="1847"/>
                </a:lnTo>
                <a:lnTo>
                  <a:pt x="1218" y="1846"/>
                </a:lnTo>
                <a:lnTo>
                  <a:pt x="1219" y="1846"/>
                </a:lnTo>
                <a:lnTo>
                  <a:pt x="1221" y="1845"/>
                </a:lnTo>
                <a:lnTo>
                  <a:pt x="1222" y="1845"/>
                </a:lnTo>
                <a:lnTo>
                  <a:pt x="1224" y="1845"/>
                </a:lnTo>
                <a:lnTo>
                  <a:pt x="1225" y="1845"/>
                </a:lnTo>
                <a:lnTo>
                  <a:pt x="1226" y="1845"/>
                </a:lnTo>
                <a:lnTo>
                  <a:pt x="1227" y="1845"/>
                </a:lnTo>
                <a:lnTo>
                  <a:pt x="1228" y="1845"/>
                </a:lnTo>
                <a:lnTo>
                  <a:pt x="1229" y="1845"/>
                </a:lnTo>
                <a:lnTo>
                  <a:pt x="1231" y="1845"/>
                </a:lnTo>
                <a:lnTo>
                  <a:pt x="1233" y="1845"/>
                </a:lnTo>
                <a:lnTo>
                  <a:pt x="1234" y="1846"/>
                </a:lnTo>
                <a:lnTo>
                  <a:pt x="1235" y="1846"/>
                </a:lnTo>
                <a:lnTo>
                  <a:pt x="1236" y="1846"/>
                </a:lnTo>
                <a:lnTo>
                  <a:pt x="1239" y="1847"/>
                </a:lnTo>
                <a:lnTo>
                  <a:pt x="1241" y="1846"/>
                </a:lnTo>
                <a:lnTo>
                  <a:pt x="1250" y="1851"/>
                </a:lnTo>
                <a:lnTo>
                  <a:pt x="1248" y="1851"/>
                </a:lnTo>
                <a:lnTo>
                  <a:pt x="1249" y="1852"/>
                </a:lnTo>
                <a:lnTo>
                  <a:pt x="1252" y="1853"/>
                </a:lnTo>
                <a:lnTo>
                  <a:pt x="1253" y="1853"/>
                </a:lnTo>
                <a:lnTo>
                  <a:pt x="1256" y="1854"/>
                </a:lnTo>
                <a:lnTo>
                  <a:pt x="1257" y="1855"/>
                </a:lnTo>
                <a:lnTo>
                  <a:pt x="1260" y="1855"/>
                </a:lnTo>
                <a:lnTo>
                  <a:pt x="1261" y="1856"/>
                </a:lnTo>
                <a:lnTo>
                  <a:pt x="1262" y="1858"/>
                </a:lnTo>
                <a:lnTo>
                  <a:pt x="1263" y="1858"/>
                </a:lnTo>
                <a:lnTo>
                  <a:pt x="1264" y="1859"/>
                </a:lnTo>
                <a:lnTo>
                  <a:pt x="1266" y="1860"/>
                </a:lnTo>
                <a:lnTo>
                  <a:pt x="1269" y="1867"/>
                </a:lnTo>
                <a:lnTo>
                  <a:pt x="1254" y="1886"/>
                </a:lnTo>
                <a:lnTo>
                  <a:pt x="1246" y="1886"/>
                </a:lnTo>
                <a:lnTo>
                  <a:pt x="1245" y="1887"/>
                </a:lnTo>
                <a:lnTo>
                  <a:pt x="1243" y="1886"/>
                </a:lnTo>
                <a:lnTo>
                  <a:pt x="1242" y="1886"/>
                </a:lnTo>
                <a:lnTo>
                  <a:pt x="1241" y="1887"/>
                </a:lnTo>
                <a:lnTo>
                  <a:pt x="1240" y="1887"/>
                </a:lnTo>
                <a:lnTo>
                  <a:pt x="1239" y="1888"/>
                </a:lnTo>
                <a:lnTo>
                  <a:pt x="1238" y="1888"/>
                </a:lnTo>
                <a:lnTo>
                  <a:pt x="1236" y="1887"/>
                </a:lnTo>
                <a:lnTo>
                  <a:pt x="1229" y="1887"/>
                </a:lnTo>
                <a:lnTo>
                  <a:pt x="1227" y="1887"/>
                </a:lnTo>
                <a:lnTo>
                  <a:pt x="1226" y="1887"/>
                </a:lnTo>
                <a:lnTo>
                  <a:pt x="1225" y="1886"/>
                </a:lnTo>
                <a:lnTo>
                  <a:pt x="1224" y="1886"/>
                </a:lnTo>
                <a:lnTo>
                  <a:pt x="1224" y="1887"/>
                </a:lnTo>
                <a:lnTo>
                  <a:pt x="1222" y="1887"/>
                </a:lnTo>
                <a:lnTo>
                  <a:pt x="1221" y="1887"/>
                </a:lnTo>
                <a:lnTo>
                  <a:pt x="1221" y="1886"/>
                </a:lnTo>
                <a:lnTo>
                  <a:pt x="1220" y="1886"/>
                </a:lnTo>
                <a:lnTo>
                  <a:pt x="1219" y="1886"/>
                </a:lnTo>
                <a:lnTo>
                  <a:pt x="1218" y="1886"/>
                </a:lnTo>
                <a:lnTo>
                  <a:pt x="1217" y="1886"/>
                </a:lnTo>
                <a:lnTo>
                  <a:pt x="1215" y="1884"/>
                </a:lnTo>
                <a:lnTo>
                  <a:pt x="1213" y="1886"/>
                </a:lnTo>
                <a:lnTo>
                  <a:pt x="1210" y="1886"/>
                </a:lnTo>
                <a:lnTo>
                  <a:pt x="1207" y="1884"/>
                </a:lnTo>
                <a:lnTo>
                  <a:pt x="1206" y="1883"/>
                </a:lnTo>
                <a:lnTo>
                  <a:pt x="1204" y="1883"/>
                </a:lnTo>
                <a:lnTo>
                  <a:pt x="1203" y="1883"/>
                </a:lnTo>
                <a:lnTo>
                  <a:pt x="1200" y="1883"/>
                </a:lnTo>
                <a:lnTo>
                  <a:pt x="1199" y="1883"/>
                </a:lnTo>
                <a:lnTo>
                  <a:pt x="1197" y="1883"/>
                </a:lnTo>
                <a:lnTo>
                  <a:pt x="1194" y="1882"/>
                </a:lnTo>
                <a:lnTo>
                  <a:pt x="1191" y="1882"/>
                </a:lnTo>
                <a:lnTo>
                  <a:pt x="1189" y="1882"/>
                </a:lnTo>
                <a:lnTo>
                  <a:pt x="1187" y="1882"/>
                </a:lnTo>
                <a:lnTo>
                  <a:pt x="1182" y="1880"/>
                </a:lnTo>
                <a:lnTo>
                  <a:pt x="1179" y="1879"/>
                </a:lnTo>
                <a:lnTo>
                  <a:pt x="1178" y="1877"/>
                </a:lnTo>
                <a:lnTo>
                  <a:pt x="1179" y="1876"/>
                </a:lnTo>
                <a:lnTo>
                  <a:pt x="1178" y="1876"/>
                </a:lnTo>
                <a:lnTo>
                  <a:pt x="1178" y="1875"/>
                </a:lnTo>
                <a:lnTo>
                  <a:pt x="1172" y="1873"/>
                </a:lnTo>
                <a:lnTo>
                  <a:pt x="1163" y="1868"/>
                </a:lnTo>
                <a:lnTo>
                  <a:pt x="1162" y="1868"/>
                </a:lnTo>
                <a:lnTo>
                  <a:pt x="1161" y="1867"/>
                </a:lnTo>
                <a:lnTo>
                  <a:pt x="1159" y="1868"/>
                </a:lnTo>
                <a:lnTo>
                  <a:pt x="1159" y="1867"/>
                </a:lnTo>
                <a:lnTo>
                  <a:pt x="1158" y="1868"/>
                </a:lnTo>
                <a:lnTo>
                  <a:pt x="1152" y="1866"/>
                </a:lnTo>
                <a:lnTo>
                  <a:pt x="1152" y="1865"/>
                </a:lnTo>
                <a:lnTo>
                  <a:pt x="1152" y="1863"/>
                </a:lnTo>
                <a:lnTo>
                  <a:pt x="1151" y="1863"/>
                </a:lnTo>
                <a:lnTo>
                  <a:pt x="1148" y="1861"/>
                </a:lnTo>
                <a:lnTo>
                  <a:pt x="1142" y="1858"/>
                </a:lnTo>
                <a:lnTo>
                  <a:pt x="1141" y="1856"/>
                </a:lnTo>
                <a:lnTo>
                  <a:pt x="1137" y="1854"/>
                </a:lnTo>
                <a:lnTo>
                  <a:pt x="1130" y="1851"/>
                </a:lnTo>
                <a:lnTo>
                  <a:pt x="1129" y="1853"/>
                </a:lnTo>
                <a:lnTo>
                  <a:pt x="1127" y="1852"/>
                </a:lnTo>
                <a:lnTo>
                  <a:pt x="1127" y="1851"/>
                </a:lnTo>
                <a:lnTo>
                  <a:pt x="1128" y="1849"/>
                </a:lnTo>
                <a:lnTo>
                  <a:pt x="1127" y="1849"/>
                </a:lnTo>
                <a:lnTo>
                  <a:pt x="1125" y="1848"/>
                </a:lnTo>
                <a:lnTo>
                  <a:pt x="1124" y="1848"/>
                </a:lnTo>
                <a:lnTo>
                  <a:pt x="1122" y="1848"/>
                </a:lnTo>
                <a:lnTo>
                  <a:pt x="1107" y="1845"/>
                </a:lnTo>
                <a:lnTo>
                  <a:pt x="1104" y="1844"/>
                </a:lnTo>
                <a:lnTo>
                  <a:pt x="1097" y="1842"/>
                </a:lnTo>
                <a:lnTo>
                  <a:pt x="1096" y="1842"/>
                </a:lnTo>
                <a:lnTo>
                  <a:pt x="1095" y="1841"/>
                </a:lnTo>
                <a:lnTo>
                  <a:pt x="1090" y="1841"/>
                </a:lnTo>
                <a:lnTo>
                  <a:pt x="1075" y="1838"/>
                </a:lnTo>
                <a:lnTo>
                  <a:pt x="1074" y="1837"/>
                </a:lnTo>
                <a:lnTo>
                  <a:pt x="1073" y="1837"/>
                </a:lnTo>
                <a:lnTo>
                  <a:pt x="1071" y="1838"/>
                </a:lnTo>
                <a:lnTo>
                  <a:pt x="1069" y="1838"/>
                </a:lnTo>
                <a:lnTo>
                  <a:pt x="1066" y="1838"/>
                </a:lnTo>
                <a:lnTo>
                  <a:pt x="1062" y="1838"/>
                </a:lnTo>
                <a:lnTo>
                  <a:pt x="1060" y="1838"/>
                </a:lnTo>
                <a:lnTo>
                  <a:pt x="1057" y="1838"/>
                </a:lnTo>
                <a:lnTo>
                  <a:pt x="1053" y="1838"/>
                </a:lnTo>
                <a:lnTo>
                  <a:pt x="1051" y="1837"/>
                </a:lnTo>
                <a:lnTo>
                  <a:pt x="1050" y="1837"/>
                </a:lnTo>
                <a:lnTo>
                  <a:pt x="1045" y="1834"/>
                </a:lnTo>
                <a:lnTo>
                  <a:pt x="1044" y="1833"/>
                </a:lnTo>
                <a:lnTo>
                  <a:pt x="1041" y="1832"/>
                </a:lnTo>
                <a:lnTo>
                  <a:pt x="1040" y="1832"/>
                </a:lnTo>
                <a:lnTo>
                  <a:pt x="1038" y="1831"/>
                </a:lnTo>
                <a:lnTo>
                  <a:pt x="1037" y="1830"/>
                </a:lnTo>
                <a:lnTo>
                  <a:pt x="1036" y="1828"/>
                </a:lnTo>
                <a:lnTo>
                  <a:pt x="1034" y="1827"/>
                </a:lnTo>
                <a:lnTo>
                  <a:pt x="1033" y="1825"/>
                </a:lnTo>
                <a:lnTo>
                  <a:pt x="1032" y="1824"/>
                </a:lnTo>
                <a:lnTo>
                  <a:pt x="1031" y="1820"/>
                </a:lnTo>
                <a:lnTo>
                  <a:pt x="1030" y="1817"/>
                </a:lnTo>
                <a:lnTo>
                  <a:pt x="1029" y="1816"/>
                </a:lnTo>
                <a:lnTo>
                  <a:pt x="1029" y="1813"/>
                </a:lnTo>
                <a:lnTo>
                  <a:pt x="1029" y="1812"/>
                </a:lnTo>
                <a:lnTo>
                  <a:pt x="1030" y="1811"/>
                </a:lnTo>
                <a:lnTo>
                  <a:pt x="1031" y="1810"/>
                </a:lnTo>
                <a:lnTo>
                  <a:pt x="1031" y="1809"/>
                </a:lnTo>
                <a:lnTo>
                  <a:pt x="1032" y="1809"/>
                </a:lnTo>
                <a:lnTo>
                  <a:pt x="1033" y="1807"/>
                </a:lnTo>
                <a:lnTo>
                  <a:pt x="1034" y="1807"/>
                </a:lnTo>
                <a:lnTo>
                  <a:pt x="1037" y="1807"/>
                </a:lnTo>
                <a:lnTo>
                  <a:pt x="1039" y="1806"/>
                </a:lnTo>
                <a:lnTo>
                  <a:pt x="1040" y="1805"/>
                </a:lnTo>
                <a:lnTo>
                  <a:pt x="1043" y="1804"/>
                </a:lnTo>
                <a:lnTo>
                  <a:pt x="1052" y="1798"/>
                </a:lnTo>
                <a:lnTo>
                  <a:pt x="1058" y="1795"/>
                </a:lnTo>
                <a:lnTo>
                  <a:pt x="1061" y="1793"/>
                </a:lnTo>
                <a:lnTo>
                  <a:pt x="1062" y="1793"/>
                </a:lnTo>
                <a:lnTo>
                  <a:pt x="1065" y="1792"/>
                </a:lnTo>
                <a:lnTo>
                  <a:pt x="1076" y="1790"/>
                </a:lnTo>
                <a:lnTo>
                  <a:pt x="1082" y="1790"/>
                </a:lnTo>
                <a:lnTo>
                  <a:pt x="1085" y="1790"/>
                </a:lnTo>
                <a:lnTo>
                  <a:pt x="1088" y="1790"/>
                </a:lnTo>
                <a:lnTo>
                  <a:pt x="1090" y="1790"/>
                </a:lnTo>
                <a:close/>
                <a:moveTo>
                  <a:pt x="1218" y="1766"/>
                </a:moveTo>
                <a:lnTo>
                  <a:pt x="1217" y="1768"/>
                </a:lnTo>
                <a:lnTo>
                  <a:pt x="1215" y="1770"/>
                </a:lnTo>
                <a:lnTo>
                  <a:pt x="1222" y="1774"/>
                </a:lnTo>
                <a:lnTo>
                  <a:pt x="1224" y="1771"/>
                </a:lnTo>
                <a:lnTo>
                  <a:pt x="1227" y="1774"/>
                </a:lnTo>
                <a:lnTo>
                  <a:pt x="1226" y="1775"/>
                </a:lnTo>
                <a:lnTo>
                  <a:pt x="1225" y="1774"/>
                </a:lnTo>
                <a:lnTo>
                  <a:pt x="1224" y="1775"/>
                </a:lnTo>
                <a:lnTo>
                  <a:pt x="1226" y="1777"/>
                </a:lnTo>
                <a:lnTo>
                  <a:pt x="1228" y="1781"/>
                </a:lnTo>
                <a:lnTo>
                  <a:pt x="1234" y="1785"/>
                </a:lnTo>
                <a:lnTo>
                  <a:pt x="1236" y="1782"/>
                </a:lnTo>
                <a:lnTo>
                  <a:pt x="1238" y="1783"/>
                </a:lnTo>
                <a:lnTo>
                  <a:pt x="1235" y="1785"/>
                </a:lnTo>
                <a:lnTo>
                  <a:pt x="1236" y="1786"/>
                </a:lnTo>
                <a:lnTo>
                  <a:pt x="1236" y="1788"/>
                </a:lnTo>
                <a:lnTo>
                  <a:pt x="1246" y="1793"/>
                </a:lnTo>
                <a:lnTo>
                  <a:pt x="1246" y="1795"/>
                </a:lnTo>
                <a:lnTo>
                  <a:pt x="1247" y="1796"/>
                </a:lnTo>
                <a:lnTo>
                  <a:pt x="1248" y="1795"/>
                </a:lnTo>
                <a:lnTo>
                  <a:pt x="1248" y="1793"/>
                </a:lnTo>
                <a:lnTo>
                  <a:pt x="1249" y="1792"/>
                </a:lnTo>
                <a:lnTo>
                  <a:pt x="1253" y="1795"/>
                </a:lnTo>
                <a:lnTo>
                  <a:pt x="1250" y="1796"/>
                </a:lnTo>
                <a:lnTo>
                  <a:pt x="1249" y="1797"/>
                </a:lnTo>
                <a:lnTo>
                  <a:pt x="1255" y="1802"/>
                </a:lnTo>
                <a:lnTo>
                  <a:pt x="1261" y="1807"/>
                </a:lnTo>
                <a:lnTo>
                  <a:pt x="1263" y="1804"/>
                </a:lnTo>
                <a:lnTo>
                  <a:pt x="1264" y="1805"/>
                </a:lnTo>
                <a:lnTo>
                  <a:pt x="1262" y="1809"/>
                </a:lnTo>
                <a:lnTo>
                  <a:pt x="1264" y="1811"/>
                </a:lnTo>
                <a:lnTo>
                  <a:pt x="1266" y="1814"/>
                </a:lnTo>
                <a:lnTo>
                  <a:pt x="1270" y="1818"/>
                </a:lnTo>
                <a:lnTo>
                  <a:pt x="1273" y="1814"/>
                </a:lnTo>
                <a:lnTo>
                  <a:pt x="1274" y="1816"/>
                </a:lnTo>
                <a:lnTo>
                  <a:pt x="1275" y="1814"/>
                </a:lnTo>
                <a:lnTo>
                  <a:pt x="1278" y="1817"/>
                </a:lnTo>
                <a:lnTo>
                  <a:pt x="1276" y="1818"/>
                </a:lnTo>
                <a:lnTo>
                  <a:pt x="1284" y="1825"/>
                </a:lnTo>
                <a:lnTo>
                  <a:pt x="1285" y="1824"/>
                </a:lnTo>
                <a:lnTo>
                  <a:pt x="1288" y="1826"/>
                </a:lnTo>
                <a:lnTo>
                  <a:pt x="1287" y="1827"/>
                </a:lnTo>
                <a:lnTo>
                  <a:pt x="1294" y="1834"/>
                </a:lnTo>
                <a:lnTo>
                  <a:pt x="1295" y="1833"/>
                </a:lnTo>
                <a:lnTo>
                  <a:pt x="1304" y="1842"/>
                </a:lnTo>
                <a:lnTo>
                  <a:pt x="1317" y="1855"/>
                </a:lnTo>
                <a:lnTo>
                  <a:pt x="1316" y="1856"/>
                </a:lnTo>
                <a:lnTo>
                  <a:pt x="1323" y="1863"/>
                </a:lnTo>
                <a:lnTo>
                  <a:pt x="1324" y="1863"/>
                </a:lnTo>
                <a:lnTo>
                  <a:pt x="1324" y="1865"/>
                </a:lnTo>
                <a:lnTo>
                  <a:pt x="1326" y="1867"/>
                </a:lnTo>
                <a:lnTo>
                  <a:pt x="1325" y="1868"/>
                </a:lnTo>
                <a:lnTo>
                  <a:pt x="1316" y="1859"/>
                </a:lnTo>
                <a:lnTo>
                  <a:pt x="1313" y="1865"/>
                </a:lnTo>
                <a:lnTo>
                  <a:pt x="1320" y="1868"/>
                </a:lnTo>
                <a:lnTo>
                  <a:pt x="1332" y="1888"/>
                </a:lnTo>
                <a:lnTo>
                  <a:pt x="1331" y="1889"/>
                </a:lnTo>
                <a:lnTo>
                  <a:pt x="1332" y="1891"/>
                </a:lnTo>
                <a:lnTo>
                  <a:pt x="1331" y="1893"/>
                </a:lnTo>
                <a:lnTo>
                  <a:pt x="1325" y="1891"/>
                </a:lnTo>
                <a:lnTo>
                  <a:pt x="1316" y="1889"/>
                </a:lnTo>
                <a:lnTo>
                  <a:pt x="1311" y="1887"/>
                </a:lnTo>
                <a:lnTo>
                  <a:pt x="1304" y="1887"/>
                </a:lnTo>
                <a:lnTo>
                  <a:pt x="1299" y="1887"/>
                </a:lnTo>
                <a:lnTo>
                  <a:pt x="1296" y="1887"/>
                </a:lnTo>
                <a:lnTo>
                  <a:pt x="1290" y="1886"/>
                </a:lnTo>
                <a:lnTo>
                  <a:pt x="1287" y="1886"/>
                </a:lnTo>
                <a:lnTo>
                  <a:pt x="1285" y="1884"/>
                </a:lnTo>
                <a:lnTo>
                  <a:pt x="1284" y="1880"/>
                </a:lnTo>
                <a:lnTo>
                  <a:pt x="1283" y="1874"/>
                </a:lnTo>
                <a:lnTo>
                  <a:pt x="1282" y="1870"/>
                </a:lnTo>
                <a:lnTo>
                  <a:pt x="1282" y="1866"/>
                </a:lnTo>
                <a:lnTo>
                  <a:pt x="1280" y="1862"/>
                </a:lnTo>
                <a:lnTo>
                  <a:pt x="1268" y="1852"/>
                </a:lnTo>
                <a:lnTo>
                  <a:pt x="1249" y="1845"/>
                </a:lnTo>
                <a:lnTo>
                  <a:pt x="1248" y="1844"/>
                </a:lnTo>
                <a:lnTo>
                  <a:pt x="1246" y="1844"/>
                </a:lnTo>
                <a:lnTo>
                  <a:pt x="1243" y="1842"/>
                </a:lnTo>
                <a:lnTo>
                  <a:pt x="1241" y="1841"/>
                </a:lnTo>
                <a:lnTo>
                  <a:pt x="1226" y="1838"/>
                </a:lnTo>
                <a:lnTo>
                  <a:pt x="1224" y="1838"/>
                </a:lnTo>
                <a:lnTo>
                  <a:pt x="1212" y="1838"/>
                </a:lnTo>
                <a:lnTo>
                  <a:pt x="1191" y="1828"/>
                </a:lnTo>
                <a:lnTo>
                  <a:pt x="1190" y="1824"/>
                </a:lnTo>
                <a:lnTo>
                  <a:pt x="1189" y="1820"/>
                </a:lnTo>
                <a:lnTo>
                  <a:pt x="1189" y="1818"/>
                </a:lnTo>
                <a:lnTo>
                  <a:pt x="1189" y="1812"/>
                </a:lnTo>
                <a:lnTo>
                  <a:pt x="1184" y="1800"/>
                </a:lnTo>
                <a:lnTo>
                  <a:pt x="1183" y="1795"/>
                </a:lnTo>
                <a:lnTo>
                  <a:pt x="1183" y="1789"/>
                </a:lnTo>
                <a:lnTo>
                  <a:pt x="1183" y="1779"/>
                </a:lnTo>
                <a:lnTo>
                  <a:pt x="1184" y="1779"/>
                </a:lnTo>
                <a:lnTo>
                  <a:pt x="1184" y="1777"/>
                </a:lnTo>
                <a:lnTo>
                  <a:pt x="1184" y="1774"/>
                </a:lnTo>
                <a:lnTo>
                  <a:pt x="1186" y="1771"/>
                </a:lnTo>
                <a:lnTo>
                  <a:pt x="1189" y="1769"/>
                </a:lnTo>
                <a:lnTo>
                  <a:pt x="1192" y="1768"/>
                </a:lnTo>
                <a:lnTo>
                  <a:pt x="1194" y="1766"/>
                </a:lnTo>
                <a:lnTo>
                  <a:pt x="1200" y="1766"/>
                </a:lnTo>
                <a:lnTo>
                  <a:pt x="1210" y="1769"/>
                </a:lnTo>
                <a:lnTo>
                  <a:pt x="1212" y="1769"/>
                </a:lnTo>
                <a:lnTo>
                  <a:pt x="1214" y="1770"/>
                </a:lnTo>
                <a:lnTo>
                  <a:pt x="1215" y="1768"/>
                </a:lnTo>
                <a:lnTo>
                  <a:pt x="1214" y="1766"/>
                </a:lnTo>
                <a:lnTo>
                  <a:pt x="1214" y="1765"/>
                </a:lnTo>
                <a:lnTo>
                  <a:pt x="1218" y="1766"/>
                </a:lnTo>
                <a:close/>
                <a:moveTo>
                  <a:pt x="1563" y="1617"/>
                </a:moveTo>
                <a:lnTo>
                  <a:pt x="1567" y="1618"/>
                </a:lnTo>
                <a:lnTo>
                  <a:pt x="1569" y="1619"/>
                </a:lnTo>
                <a:lnTo>
                  <a:pt x="1573" y="1621"/>
                </a:lnTo>
                <a:lnTo>
                  <a:pt x="1575" y="1621"/>
                </a:lnTo>
                <a:lnTo>
                  <a:pt x="1577" y="1622"/>
                </a:lnTo>
                <a:lnTo>
                  <a:pt x="1580" y="1622"/>
                </a:lnTo>
                <a:lnTo>
                  <a:pt x="1583" y="1623"/>
                </a:lnTo>
                <a:lnTo>
                  <a:pt x="1584" y="1623"/>
                </a:lnTo>
                <a:lnTo>
                  <a:pt x="1587" y="1624"/>
                </a:lnTo>
                <a:lnTo>
                  <a:pt x="1589" y="1624"/>
                </a:lnTo>
                <a:lnTo>
                  <a:pt x="1590" y="1624"/>
                </a:lnTo>
                <a:lnTo>
                  <a:pt x="1591" y="1624"/>
                </a:lnTo>
                <a:lnTo>
                  <a:pt x="1594" y="1624"/>
                </a:lnTo>
                <a:lnTo>
                  <a:pt x="1596" y="1624"/>
                </a:lnTo>
                <a:lnTo>
                  <a:pt x="1597" y="1624"/>
                </a:lnTo>
                <a:lnTo>
                  <a:pt x="1602" y="1624"/>
                </a:lnTo>
                <a:lnTo>
                  <a:pt x="1604" y="1625"/>
                </a:lnTo>
                <a:lnTo>
                  <a:pt x="1608" y="1623"/>
                </a:lnTo>
                <a:lnTo>
                  <a:pt x="1610" y="1622"/>
                </a:lnTo>
                <a:lnTo>
                  <a:pt x="1611" y="1621"/>
                </a:lnTo>
                <a:lnTo>
                  <a:pt x="1615" y="1619"/>
                </a:lnTo>
                <a:lnTo>
                  <a:pt x="1618" y="1618"/>
                </a:lnTo>
                <a:lnTo>
                  <a:pt x="1623" y="1617"/>
                </a:lnTo>
                <a:lnTo>
                  <a:pt x="1625" y="1617"/>
                </a:lnTo>
                <a:lnTo>
                  <a:pt x="1626" y="1617"/>
                </a:lnTo>
                <a:lnTo>
                  <a:pt x="1629" y="1616"/>
                </a:lnTo>
                <a:lnTo>
                  <a:pt x="1632" y="1617"/>
                </a:lnTo>
                <a:lnTo>
                  <a:pt x="1635" y="1619"/>
                </a:lnTo>
                <a:lnTo>
                  <a:pt x="1636" y="1619"/>
                </a:lnTo>
                <a:lnTo>
                  <a:pt x="1637" y="1619"/>
                </a:lnTo>
                <a:lnTo>
                  <a:pt x="1639" y="1622"/>
                </a:lnTo>
                <a:lnTo>
                  <a:pt x="1640" y="1622"/>
                </a:lnTo>
                <a:lnTo>
                  <a:pt x="1642" y="1622"/>
                </a:lnTo>
                <a:lnTo>
                  <a:pt x="1643" y="1625"/>
                </a:lnTo>
                <a:lnTo>
                  <a:pt x="1645" y="1625"/>
                </a:lnTo>
                <a:lnTo>
                  <a:pt x="1644" y="1622"/>
                </a:lnTo>
                <a:lnTo>
                  <a:pt x="1645" y="1625"/>
                </a:lnTo>
                <a:lnTo>
                  <a:pt x="1646" y="1624"/>
                </a:lnTo>
                <a:lnTo>
                  <a:pt x="1646" y="1623"/>
                </a:lnTo>
                <a:lnTo>
                  <a:pt x="1650" y="1625"/>
                </a:lnTo>
                <a:lnTo>
                  <a:pt x="1651" y="1626"/>
                </a:lnTo>
                <a:lnTo>
                  <a:pt x="1651" y="1628"/>
                </a:lnTo>
                <a:lnTo>
                  <a:pt x="1652" y="1630"/>
                </a:lnTo>
                <a:lnTo>
                  <a:pt x="1652" y="1631"/>
                </a:lnTo>
                <a:lnTo>
                  <a:pt x="1652" y="1632"/>
                </a:lnTo>
                <a:lnTo>
                  <a:pt x="1653" y="1633"/>
                </a:lnTo>
                <a:lnTo>
                  <a:pt x="1654" y="1633"/>
                </a:lnTo>
                <a:lnTo>
                  <a:pt x="1656" y="1631"/>
                </a:lnTo>
                <a:lnTo>
                  <a:pt x="1656" y="1630"/>
                </a:lnTo>
                <a:lnTo>
                  <a:pt x="1654" y="1630"/>
                </a:lnTo>
                <a:lnTo>
                  <a:pt x="1656" y="1629"/>
                </a:lnTo>
                <a:lnTo>
                  <a:pt x="1656" y="1630"/>
                </a:lnTo>
                <a:lnTo>
                  <a:pt x="1657" y="1630"/>
                </a:lnTo>
                <a:lnTo>
                  <a:pt x="1660" y="1631"/>
                </a:lnTo>
                <a:lnTo>
                  <a:pt x="1664" y="1633"/>
                </a:lnTo>
                <a:lnTo>
                  <a:pt x="1668" y="1636"/>
                </a:lnTo>
                <a:lnTo>
                  <a:pt x="1670" y="1636"/>
                </a:lnTo>
                <a:lnTo>
                  <a:pt x="1671" y="1636"/>
                </a:lnTo>
                <a:lnTo>
                  <a:pt x="1671" y="1637"/>
                </a:lnTo>
                <a:lnTo>
                  <a:pt x="1672" y="1640"/>
                </a:lnTo>
                <a:lnTo>
                  <a:pt x="1672" y="1642"/>
                </a:lnTo>
                <a:lnTo>
                  <a:pt x="1673" y="1642"/>
                </a:lnTo>
                <a:lnTo>
                  <a:pt x="1674" y="1642"/>
                </a:lnTo>
                <a:lnTo>
                  <a:pt x="1675" y="1642"/>
                </a:lnTo>
                <a:lnTo>
                  <a:pt x="1675" y="1643"/>
                </a:lnTo>
                <a:lnTo>
                  <a:pt x="1675" y="1644"/>
                </a:lnTo>
                <a:lnTo>
                  <a:pt x="1677" y="1645"/>
                </a:lnTo>
                <a:lnTo>
                  <a:pt x="1679" y="1646"/>
                </a:lnTo>
                <a:lnTo>
                  <a:pt x="1679" y="1647"/>
                </a:lnTo>
                <a:lnTo>
                  <a:pt x="1685" y="1653"/>
                </a:lnTo>
                <a:lnTo>
                  <a:pt x="1691" y="1656"/>
                </a:lnTo>
                <a:lnTo>
                  <a:pt x="1700" y="1658"/>
                </a:lnTo>
                <a:lnTo>
                  <a:pt x="1708" y="1658"/>
                </a:lnTo>
                <a:lnTo>
                  <a:pt x="1713" y="1659"/>
                </a:lnTo>
                <a:lnTo>
                  <a:pt x="1717" y="1659"/>
                </a:lnTo>
                <a:lnTo>
                  <a:pt x="1720" y="1659"/>
                </a:lnTo>
                <a:lnTo>
                  <a:pt x="1721" y="1658"/>
                </a:lnTo>
                <a:lnTo>
                  <a:pt x="1723" y="1658"/>
                </a:lnTo>
                <a:lnTo>
                  <a:pt x="1729" y="1657"/>
                </a:lnTo>
                <a:lnTo>
                  <a:pt x="1738" y="1657"/>
                </a:lnTo>
                <a:lnTo>
                  <a:pt x="1746" y="1659"/>
                </a:lnTo>
                <a:lnTo>
                  <a:pt x="1754" y="1666"/>
                </a:lnTo>
                <a:lnTo>
                  <a:pt x="1756" y="1667"/>
                </a:lnTo>
                <a:lnTo>
                  <a:pt x="1760" y="1668"/>
                </a:lnTo>
                <a:lnTo>
                  <a:pt x="1764" y="1668"/>
                </a:lnTo>
                <a:lnTo>
                  <a:pt x="1769" y="1668"/>
                </a:lnTo>
                <a:lnTo>
                  <a:pt x="1771" y="1668"/>
                </a:lnTo>
                <a:lnTo>
                  <a:pt x="1774" y="1668"/>
                </a:lnTo>
                <a:lnTo>
                  <a:pt x="1776" y="1668"/>
                </a:lnTo>
                <a:lnTo>
                  <a:pt x="1777" y="1668"/>
                </a:lnTo>
                <a:lnTo>
                  <a:pt x="1778" y="1668"/>
                </a:lnTo>
                <a:lnTo>
                  <a:pt x="1778" y="1667"/>
                </a:lnTo>
                <a:lnTo>
                  <a:pt x="1779" y="1666"/>
                </a:lnTo>
                <a:lnTo>
                  <a:pt x="1781" y="1666"/>
                </a:lnTo>
                <a:lnTo>
                  <a:pt x="1782" y="1665"/>
                </a:lnTo>
                <a:lnTo>
                  <a:pt x="1783" y="1664"/>
                </a:lnTo>
                <a:lnTo>
                  <a:pt x="1785" y="1661"/>
                </a:lnTo>
                <a:lnTo>
                  <a:pt x="1792" y="1663"/>
                </a:lnTo>
                <a:lnTo>
                  <a:pt x="1795" y="1664"/>
                </a:lnTo>
                <a:lnTo>
                  <a:pt x="1799" y="1665"/>
                </a:lnTo>
                <a:lnTo>
                  <a:pt x="1800" y="1666"/>
                </a:lnTo>
                <a:lnTo>
                  <a:pt x="1802" y="1666"/>
                </a:lnTo>
                <a:lnTo>
                  <a:pt x="1804" y="1666"/>
                </a:lnTo>
                <a:lnTo>
                  <a:pt x="1810" y="1665"/>
                </a:lnTo>
                <a:lnTo>
                  <a:pt x="1811" y="1665"/>
                </a:lnTo>
                <a:lnTo>
                  <a:pt x="1812" y="1666"/>
                </a:lnTo>
                <a:lnTo>
                  <a:pt x="1813" y="1668"/>
                </a:lnTo>
                <a:lnTo>
                  <a:pt x="1813" y="1671"/>
                </a:lnTo>
                <a:lnTo>
                  <a:pt x="1812" y="1677"/>
                </a:lnTo>
                <a:lnTo>
                  <a:pt x="1813" y="1677"/>
                </a:lnTo>
                <a:lnTo>
                  <a:pt x="1813" y="1678"/>
                </a:lnTo>
                <a:lnTo>
                  <a:pt x="1812" y="1678"/>
                </a:lnTo>
                <a:lnTo>
                  <a:pt x="1810" y="1688"/>
                </a:lnTo>
                <a:lnTo>
                  <a:pt x="1809" y="1689"/>
                </a:lnTo>
                <a:lnTo>
                  <a:pt x="1807" y="1691"/>
                </a:lnTo>
                <a:lnTo>
                  <a:pt x="1805" y="1691"/>
                </a:lnTo>
                <a:lnTo>
                  <a:pt x="1805" y="1692"/>
                </a:lnTo>
                <a:lnTo>
                  <a:pt x="1806" y="1692"/>
                </a:lnTo>
                <a:lnTo>
                  <a:pt x="1806" y="1693"/>
                </a:lnTo>
                <a:lnTo>
                  <a:pt x="1807" y="1693"/>
                </a:lnTo>
                <a:lnTo>
                  <a:pt x="1809" y="1692"/>
                </a:lnTo>
                <a:lnTo>
                  <a:pt x="1810" y="1691"/>
                </a:lnTo>
                <a:lnTo>
                  <a:pt x="1812" y="1688"/>
                </a:lnTo>
                <a:lnTo>
                  <a:pt x="1816" y="1681"/>
                </a:lnTo>
                <a:lnTo>
                  <a:pt x="1816" y="1679"/>
                </a:lnTo>
                <a:lnTo>
                  <a:pt x="1814" y="1678"/>
                </a:lnTo>
                <a:lnTo>
                  <a:pt x="1814" y="1677"/>
                </a:lnTo>
                <a:lnTo>
                  <a:pt x="1816" y="1677"/>
                </a:lnTo>
                <a:lnTo>
                  <a:pt x="1819" y="1677"/>
                </a:lnTo>
                <a:lnTo>
                  <a:pt x="1823" y="1675"/>
                </a:lnTo>
                <a:lnTo>
                  <a:pt x="1826" y="1675"/>
                </a:lnTo>
                <a:lnTo>
                  <a:pt x="1831" y="1674"/>
                </a:lnTo>
                <a:lnTo>
                  <a:pt x="1834" y="1673"/>
                </a:lnTo>
                <a:lnTo>
                  <a:pt x="1835" y="1673"/>
                </a:lnTo>
                <a:lnTo>
                  <a:pt x="1837" y="1671"/>
                </a:lnTo>
                <a:lnTo>
                  <a:pt x="1839" y="1670"/>
                </a:lnTo>
                <a:lnTo>
                  <a:pt x="1841" y="1668"/>
                </a:lnTo>
                <a:lnTo>
                  <a:pt x="1844" y="1668"/>
                </a:lnTo>
                <a:lnTo>
                  <a:pt x="1848" y="1668"/>
                </a:lnTo>
                <a:lnTo>
                  <a:pt x="1855" y="1673"/>
                </a:lnTo>
                <a:lnTo>
                  <a:pt x="1863" y="1678"/>
                </a:lnTo>
                <a:lnTo>
                  <a:pt x="1862" y="1681"/>
                </a:lnTo>
                <a:lnTo>
                  <a:pt x="1862" y="1684"/>
                </a:lnTo>
                <a:lnTo>
                  <a:pt x="1861" y="1687"/>
                </a:lnTo>
                <a:lnTo>
                  <a:pt x="1860" y="1688"/>
                </a:lnTo>
                <a:lnTo>
                  <a:pt x="1859" y="1691"/>
                </a:lnTo>
                <a:lnTo>
                  <a:pt x="1856" y="1694"/>
                </a:lnTo>
                <a:lnTo>
                  <a:pt x="1853" y="1698"/>
                </a:lnTo>
                <a:lnTo>
                  <a:pt x="1851" y="1702"/>
                </a:lnTo>
                <a:lnTo>
                  <a:pt x="1848" y="1707"/>
                </a:lnTo>
                <a:lnTo>
                  <a:pt x="1845" y="1712"/>
                </a:lnTo>
                <a:lnTo>
                  <a:pt x="1840" y="1719"/>
                </a:lnTo>
                <a:lnTo>
                  <a:pt x="1837" y="1722"/>
                </a:lnTo>
                <a:lnTo>
                  <a:pt x="1834" y="1727"/>
                </a:lnTo>
                <a:lnTo>
                  <a:pt x="1832" y="1730"/>
                </a:lnTo>
                <a:lnTo>
                  <a:pt x="1828" y="1734"/>
                </a:lnTo>
                <a:lnTo>
                  <a:pt x="1824" y="1740"/>
                </a:lnTo>
                <a:lnTo>
                  <a:pt x="1821" y="1742"/>
                </a:lnTo>
                <a:lnTo>
                  <a:pt x="1814" y="1747"/>
                </a:lnTo>
                <a:lnTo>
                  <a:pt x="1813" y="1749"/>
                </a:lnTo>
                <a:lnTo>
                  <a:pt x="1811" y="1752"/>
                </a:lnTo>
                <a:lnTo>
                  <a:pt x="1811" y="1751"/>
                </a:lnTo>
                <a:lnTo>
                  <a:pt x="1811" y="1750"/>
                </a:lnTo>
                <a:lnTo>
                  <a:pt x="1812" y="1748"/>
                </a:lnTo>
                <a:lnTo>
                  <a:pt x="1811" y="1747"/>
                </a:lnTo>
                <a:lnTo>
                  <a:pt x="1811" y="1744"/>
                </a:lnTo>
                <a:lnTo>
                  <a:pt x="1812" y="1742"/>
                </a:lnTo>
                <a:lnTo>
                  <a:pt x="1812" y="1738"/>
                </a:lnTo>
                <a:lnTo>
                  <a:pt x="1813" y="1734"/>
                </a:lnTo>
                <a:lnTo>
                  <a:pt x="1814" y="1733"/>
                </a:lnTo>
                <a:lnTo>
                  <a:pt x="1814" y="1731"/>
                </a:lnTo>
                <a:lnTo>
                  <a:pt x="1813" y="1731"/>
                </a:lnTo>
                <a:lnTo>
                  <a:pt x="1812" y="1729"/>
                </a:lnTo>
                <a:lnTo>
                  <a:pt x="1811" y="1722"/>
                </a:lnTo>
                <a:lnTo>
                  <a:pt x="1814" y="1714"/>
                </a:lnTo>
                <a:lnTo>
                  <a:pt x="1809" y="1708"/>
                </a:lnTo>
                <a:lnTo>
                  <a:pt x="1804" y="1712"/>
                </a:lnTo>
                <a:lnTo>
                  <a:pt x="1803" y="1714"/>
                </a:lnTo>
                <a:lnTo>
                  <a:pt x="1799" y="1721"/>
                </a:lnTo>
                <a:lnTo>
                  <a:pt x="1799" y="1728"/>
                </a:lnTo>
                <a:lnTo>
                  <a:pt x="1800" y="1731"/>
                </a:lnTo>
                <a:lnTo>
                  <a:pt x="1800" y="1733"/>
                </a:lnTo>
                <a:lnTo>
                  <a:pt x="1799" y="1737"/>
                </a:lnTo>
                <a:lnTo>
                  <a:pt x="1797" y="1745"/>
                </a:lnTo>
                <a:lnTo>
                  <a:pt x="1795" y="1751"/>
                </a:lnTo>
                <a:lnTo>
                  <a:pt x="1803" y="1756"/>
                </a:lnTo>
                <a:lnTo>
                  <a:pt x="1805" y="1752"/>
                </a:lnTo>
                <a:lnTo>
                  <a:pt x="1806" y="1751"/>
                </a:lnTo>
                <a:lnTo>
                  <a:pt x="1806" y="1752"/>
                </a:lnTo>
                <a:lnTo>
                  <a:pt x="1806" y="1754"/>
                </a:lnTo>
                <a:lnTo>
                  <a:pt x="1806" y="1755"/>
                </a:lnTo>
                <a:lnTo>
                  <a:pt x="1806" y="1756"/>
                </a:lnTo>
                <a:lnTo>
                  <a:pt x="1805" y="1757"/>
                </a:lnTo>
                <a:lnTo>
                  <a:pt x="1803" y="1759"/>
                </a:lnTo>
                <a:lnTo>
                  <a:pt x="1799" y="1764"/>
                </a:lnTo>
                <a:lnTo>
                  <a:pt x="1798" y="1765"/>
                </a:lnTo>
                <a:lnTo>
                  <a:pt x="1797" y="1766"/>
                </a:lnTo>
                <a:lnTo>
                  <a:pt x="1796" y="1768"/>
                </a:lnTo>
                <a:lnTo>
                  <a:pt x="1786" y="1774"/>
                </a:lnTo>
                <a:lnTo>
                  <a:pt x="1784" y="1775"/>
                </a:lnTo>
                <a:lnTo>
                  <a:pt x="1779" y="1778"/>
                </a:lnTo>
                <a:lnTo>
                  <a:pt x="1778" y="1779"/>
                </a:lnTo>
                <a:lnTo>
                  <a:pt x="1776" y="1781"/>
                </a:lnTo>
                <a:lnTo>
                  <a:pt x="1771" y="1781"/>
                </a:lnTo>
                <a:lnTo>
                  <a:pt x="1772" y="1779"/>
                </a:lnTo>
                <a:lnTo>
                  <a:pt x="1775" y="1779"/>
                </a:lnTo>
                <a:lnTo>
                  <a:pt x="1775" y="1778"/>
                </a:lnTo>
                <a:lnTo>
                  <a:pt x="1776" y="1777"/>
                </a:lnTo>
                <a:lnTo>
                  <a:pt x="1777" y="1776"/>
                </a:lnTo>
                <a:lnTo>
                  <a:pt x="1777" y="1774"/>
                </a:lnTo>
                <a:lnTo>
                  <a:pt x="1774" y="1774"/>
                </a:lnTo>
                <a:lnTo>
                  <a:pt x="1774" y="1775"/>
                </a:lnTo>
                <a:lnTo>
                  <a:pt x="1774" y="1776"/>
                </a:lnTo>
                <a:lnTo>
                  <a:pt x="1772" y="1777"/>
                </a:lnTo>
                <a:lnTo>
                  <a:pt x="1770" y="1777"/>
                </a:lnTo>
                <a:lnTo>
                  <a:pt x="1768" y="1777"/>
                </a:lnTo>
                <a:lnTo>
                  <a:pt x="1764" y="1777"/>
                </a:lnTo>
                <a:lnTo>
                  <a:pt x="1762" y="1777"/>
                </a:lnTo>
                <a:lnTo>
                  <a:pt x="1758" y="1778"/>
                </a:lnTo>
                <a:lnTo>
                  <a:pt x="1753" y="1784"/>
                </a:lnTo>
                <a:lnTo>
                  <a:pt x="1747" y="1786"/>
                </a:lnTo>
                <a:lnTo>
                  <a:pt x="1744" y="1786"/>
                </a:lnTo>
                <a:lnTo>
                  <a:pt x="1741" y="1786"/>
                </a:lnTo>
                <a:lnTo>
                  <a:pt x="1737" y="1783"/>
                </a:lnTo>
                <a:lnTo>
                  <a:pt x="1735" y="1782"/>
                </a:lnTo>
                <a:lnTo>
                  <a:pt x="1733" y="1781"/>
                </a:lnTo>
                <a:lnTo>
                  <a:pt x="1731" y="1779"/>
                </a:lnTo>
                <a:lnTo>
                  <a:pt x="1727" y="1774"/>
                </a:lnTo>
                <a:lnTo>
                  <a:pt x="1726" y="1772"/>
                </a:lnTo>
                <a:lnTo>
                  <a:pt x="1724" y="1772"/>
                </a:lnTo>
                <a:lnTo>
                  <a:pt x="1723" y="1772"/>
                </a:lnTo>
                <a:lnTo>
                  <a:pt x="1722" y="1772"/>
                </a:lnTo>
                <a:lnTo>
                  <a:pt x="1721" y="1774"/>
                </a:lnTo>
                <a:lnTo>
                  <a:pt x="1721" y="1772"/>
                </a:lnTo>
                <a:lnTo>
                  <a:pt x="1721" y="1771"/>
                </a:lnTo>
                <a:lnTo>
                  <a:pt x="1721" y="1770"/>
                </a:lnTo>
                <a:lnTo>
                  <a:pt x="1720" y="1769"/>
                </a:lnTo>
                <a:lnTo>
                  <a:pt x="1721" y="1769"/>
                </a:lnTo>
                <a:lnTo>
                  <a:pt x="1722" y="1770"/>
                </a:lnTo>
                <a:lnTo>
                  <a:pt x="1724" y="1771"/>
                </a:lnTo>
                <a:lnTo>
                  <a:pt x="1724" y="1770"/>
                </a:lnTo>
                <a:lnTo>
                  <a:pt x="1726" y="1769"/>
                </a:lnTo>
                <a:lnTo>
                  <a:pt x="1726" y="1766"/>
                </a:lnTo>
                <a:lnTo>
                  <a:pt x="1724" y="1764"/>
                </a:lnTo>
                <a:lnTo>
                  <a:pt x="1723" y="1762"/>
                </a:lnTo>
                <a:lnTo>
                  <a:pt x="1722" y="1761"/>
                </a:lnTo>
                <a:lnTo>
                  <a:pt x="1720" y="1759"/>
                </a:lnTo>
                <a:lnTo>
                  <a:pt x="1716" y="1759"/>
                </a:lnTo>
                <a:lnTo>
                  <a:pt x="1715" y="1759"/>
                </a:lnTo>
                <a:lnTo>
                  <a:pt x="1715" y="1757"/>
                </a:lnTo>
                <a:lnTo>
                  <a:pt x="1713" y="1752"/>
                </a:lnTo>
                <a:lnTo>
                  <a:pt x="1712" y="1750"/>
                </a:lnTo>
                <a:lnTo>
                  <a:pt x="1709" y="1749"/>
                </a:lnTo>
                <a:lnTo>
                  <a:pt x="1706" y="1748"/>
                </a:lnTo>
                <a:lnTo>
                  <a:pt x="1703" y="1748"/>
                </a:lnTo>
                <a:lnTo>
                  <a:pt x="1702" y="1748"/>
                </a:lnTo>
                <a:lnTo>
                  <a:pt x="1701" y="1749"/>
                </a:lnTo>
                <a:lnTo>
                  <a:pt x="1700" y="1749"/>
                </a:lnTo>
                <a:lnTo>
                  <a:pt x="1700" y="1750"/>
                </a:lnTo>
                <a:lnTo>
                  <a:pt x="1700" y="1751"/>
                </a:lnTo>
                <a:lnTo>
                  <a:pt x="1700" y="1752"/>
                </a:lnTo>
                <a:lnTo>
                  <a:pt x="1701" y="1751"/>
                </a:lnTo>
                <a:lnTo>
                  <a:pt x="1702" y="1751"/>
                </a:lnTo>
                <a:lnTo>
                  <a:pt x="1703" y="1752"/>
                </a:lnTo>
                <a:lnTo>
                  <a:pt x="1701" y="1755"/>
                </a:lnTo>
                <a:lnTo>
                  <a:pt x="1700" y="1756"/>
                </a:lnTo>
                <a:lnTo>
                  <a:pt x="1700" y="1755"/>
                </a:lnTo>
                <a:lnTo>
                  <a:pt x="1695" y="1749"/>
                </a:lnTo>
                <a:lnTo>
                  <a:pt x="1693" y="1745"/>
                </a:lnTo>
                <a:lnTo>
                  <a:pt x="1689" y="1742"/>
                </a:lnTo>
                <a:lnTo>
                  <a:pt x="1688" y="1742"/>
                </a:lnTo>
                <a:lnTo>
                  <a:pt x="1688" y="1741"/>
                </a:lnTo>
                <a:lnTo>
                  <a:pt x="1685" y="1737"/>
                </a:lnTo>
                <a:lnTo>
                  <a:pt x="1678" y="1730"/>
                </a:lnTo>
                <a:lnTo>
                  <a:pt x="1674" y="1727"/>
                </a:lnTo>
                <a:lnTo>
                  <a:pt x="1673" y="1726"/>
                </a:lnTo>
                <a:lnTo>
                  <a:pt x="1672" y="1726"/>
                </a:lnTo>
                <a:lnTo>
                  <a:pt x="1672" y="1724"/>
                </a:lnTo>
                <a:lnTo>
                  <a:pt x="1673" y="1723"/>
                </a:lnTo>
                <a:lnTo>
                  <a:pt x="1672" y="1722"/>
                </a:lnTo>
                <a:lnTo>
                  <a:pt x="1672" y="1721"/>
                </a:lnTo>
                <a:lnTo>
                  <a:pt x="1671" y="1720"/>
                </a:lnTo>
                <a:lnTo>
                  <a:pt x="1672" y="1720"/>
                </a:lnTo>
                <a:lnTo>
                  <a:pt x="1673" y="1722"/>
                </a:lnTo>
                <a:lnTo>
                  <a:pt x="1674" y="1721"/>
                </a:lnTo>
                <a:lnTo>
                  <a:pt x="1674" y="1722"/>
                </a:lnTo>
                <a:lnTo>
                  <a:pt x="1674" y="1723"/>
                </a:lnTo>
                <a:lnTo>
                  <a:pt x="1677" y="1724"/>
                </a:lnTo>
                <a:lnTo>
                  <a:pt x="1678" y="1724"/>
                </a:lnTo>
                <a:lnTo>
                  <a:pt x="1679" y="1723"/>
                </a:lnTo>
                <a:lnTo>
                  <a:pt x="1680" y="1722"/>
                </a:lnTo>
                <a:lnTo>
                  <a:pt x="1681" y="1721"/>
                </a:lnTo>
                <a:lnTo>
                  <a:pt x="1681" y="1720"/>
                </a:lnTo>
                <a:lnTo>
                  <a:pt x="1681" y="1719"/>
                </a:lnTo>
                <a:lnTo>
                  <a:pt x="1679" y="1717"/>
                </a:lnTo>
                <a:lnTo>
                  <a:pt x="1678" y="1717"/>
                </a:lnTo>
                <a:lnTo>
                  <a:pt x="1677" y="1715"/>
                </a:lnTo>
                <a:lnTo>
                  <a:pt x="1674" y="1712"/>
                </a:lnTo>
                <a:lnTo>
                  <a:pt x="1672" y="1710"/>
                </a:lnTo>
                <a:lnTo>
                  <a:pt x="1670" y="1708"/>
                </a:lnTo>
                <a:lnTo>
                  <a:pt x="1665" y="1708"/>
                </a:lnTo>
                <a:lnTo>
                  <a:pt x="1664" y="1708"/>
                </a:lnTo>
                <a:lnTo>
                  <a:pt x="1664" y="1707"/>
                </a:lnTo>
                <a:lnTo>
                  <a:pt x="1664" y="1706"/>
                </a:lnTo>
                <a:lnTo>
                  <a:pt x="1661" y="1705"/>
                </a:lnTo>
                <a:lnTo>
                  <a:pt x="1660" y="1703"/>
                </a:lnTo>
                <a:lnTo>
                  <a:pt x="1659" y="1700"/>
                </a:lnTo>
                <a:lnTo>
                  <a:pt x="1658" y="1699"/>
                </a:lnTo>
                <a:lnTo>
                  <a:pt x="1657" y="1698"/>
                </a:lnTo>
                <a:lnTo>
                  <a:pt x="1656" y="1696"/>
                </a:lnTo>
                <a:lnTo>
                  <a:pt x="1653" y="1695"/>
                </a:lnTo>
                <a:lnTo>
                  <a:pt x="1652" y="1695"/>
                </a:lnTo>
                <a:lnTo>
                  <a:pt x="1650" y="1695"/>
                </a:lnTo>
                <a:lnTo>
                  <a:pt x="1649" y="1695"/>
                </a:lnTo>
                <a:lnTo>
                  <a:pt x="1646" y="1696"/>
                </a:lnTo>
                <a:lnTo>
                  <a:pt x="1649" y="1698"/>
                </a:lnTo>
                <a:lnTo>
                  <a:pt x="1650" y="1699"/>
                </a:lnTo>
                <a:lnTo>
                  <a:pt x="1650" y="1700"/>
                </a:lnTo>
                <a:lnTo>
                  <a:pt x="1647" y="1700"/>
                </a:lnTo>
                <a:lnTo>
                  <a:pt x="1646" y="1701"/>
                </a:lnTo>
                <a:lnTo>
                  <a:pt x="1645" y="1702"/>
                </a:lnTo>
                <a:lnTo>
                  <a:pt x="1644" y="1702"/>
                </a:lnTo>
                <a:lnTo>
                  <a:pt x="1644" y="1701"/>
                </a:lnTo>
                <a:lnTo>
                  <a:pt x="1642" y="1700"/>
                </a:lnTo>
                <a:lnTo>
                  <a:pt x="1636" y="1698"/>
                </a:lnTo>
                <a:lnTo>
                  <a:pt x="1631" y="1694"/>
                </a:lnTo>
                <a:lnTo>
                  <a:pt x="1626" y="1692"/>
                </a:lnTo>
                <a:lnTo>
                  <a:pt x="1625" y="1691"/>
                </a:lnTo>
                <a:lnTo>
                  <a:pt x="1624" y="1689"/>
                </a:lnTo>
                <a:lnTo>
                  <a:pt x="1624" y="1688"/>
                </a:lnTo>
                <a:lnTo>
                  <a:pt x="1624" y="1687"/>
                </a:lnTo>
                <a:lnTo>
                  <a:pt x="1624" y="1686"/>
                </a:lnTo>
                <a:lnTo>
                  <a:pt x="1623" y="1686"/>
                </a:lnTo>
                <a:lnTo>
                  <a:pt x="1622" y="1685"/>
                </a:lnTo>
                <a:lnTo>
                  <a:pt x="1619" y="1684"/>
                </a:lnTo>
                <a:lnTo>
                  <a:pt x="1618" y="1682"/>
                </a:lnTo>
                <a:lnTo>
                  <a:pt x="1617" y="1682"/>
                </a:lnTo>
                <a:lnTo>
                  <a:pt x="1616" y="1684"/>
                </a:lnTo>
                <a:lnTo>
                  <a:pt x="1615" y="1682"/>
                </a:lnTo>
                <a:lnTo>
                  <a:pt x="1616" y="1682"/>
                </a:lnTo>
                <a:lnTo>
                  <a:pt x="1617" y="1681"/>
                </a:lnTo>
                <a:lnTo>
                  <a:pt x="1617" y="1680"/>
                </a:lnTo>
                <a:lnTo>
                  <a:pt x="1616" y="1678"/>
                </a:lnTo>
                <a:lnTo>
                  <a:pt x="1615" y="1675"/>
                </a:lnTo>
                <a:lnTo>
                  <a:pt x="1612" y="1674"/>
                </a:lnTo>
                <a:lnTo>
                  <a:pt x="1611" y="1674"/>
                </a:lnTo>
                <a:lnTo>
                  <a:pt x="1611" y="1673"/>
                </a:lnTo>
                <a:lnTo>
                  <a:pt x="1609" y="1673"/>
                </a:lnTo>
                <a:lnTo>
                  <a:pt x="1608" y="1673"/>
                </a:lnTo>
                <a:lnTo>
                  <a:pt x="1607" y="1674"/>
                </a:lnTo>
                <a:lnTo>
                  <a:pt x="1605" y="1673"/>
                </a:lnTo>
                <a:lnTo>
                  <a:pt x="1605" y="1671"/>
                </a:lnTo>
                <a:lnTo>
                  <a:pt x="1604" y="1668"/>
                </a:lnTo>
                <a:lnTo>
                  <a:pt x="1603" y="1667"/>
                </a:lnTo>
                <a:lnTo>
                  <a:pt x="1602" y="1665"/>
                </a:lnTo>
                <a:lnTo>
                  <a:pt x="1600" y="1664"/>
                </a:lnTo>
                <a:lnTo>
                  <a:pt x="1596" y="1664"/>
                </a:lnTo>
                <a:lnTo>
                  <a:pt x="1595" y="1664"/>
                </a:lnTo>
                <a:lnTo>
                  <a:pt x="1595" y="1663"/>
                </a:lnTo>
                <a:lnTo>
                  <a:pt x="1595" y="1660"/>
                </a:lnTo>
                <a:lnTo>
                  <a:pt x="1594" y="1659"/>
                </a:lnTo>
                <a:lnTo>
                  <a:pt x="1593" y="1658"/>
                </a:lnTo>
                <a:lnTo>
                  <a:pt x="1591" y="1656"/>
                </a:lnTo>
                <a:lnTo>
                  <a:pt x="1589" y="1654"/>
                </a:lnTo>
                <a:lnTo>
                  <a:pt x="1587" y="1654"/>
                </a:lnTo>
                <a:lnTo>
                  <a:pt x="1586" y="1654"/>
                </a:lnTo>
                <a:lnTo>
                  <a:pt x="1584" y="1654"/>
                </a:lnTo>
                <a:lnTo>
                  <a:pt x="1584" y="1653"/>
                </a:lnTo>
                <a:lnTo>
                  <a:pt x="1583" y="1651"/>
                </a:lnTo>
                <a:lnTo>
                  <a:pt x="1581" y="1649"/>
                </a:lnTo>
                <a:lnTo>
                  <a:pt x="1580" y="1649"/>
                </a:lnTo>
                <a:lnTo>
                  <a:pt x="1577" y="1646"/>
                </a:lnTo>
                <a:lnTo>
                  <a:pt x="1575" y="1645"/>
                </a:lnTo>
                <a:lnTo>
                  <a:pt x="1573" y="1645"/>
                </a:lnTo>
                <a:lnTo>
                  <a:pt x="1570" y="1645"/>
                </a:lnTo>
                <a:lnTo>
                  <a:pt x="1569" y="1645"/>
                </a:lnTo>
                <a:lnTo>
                  <a:pt x="1568" y="1647"/>
                </a:lnTo>
                <a:lnTo>
                  <a:pt x="1567" y="1649"/>
                </a:lnTo>
                <a:lnTo>
                  <a:pt x="1568" y="1649"/>
                </a:lnTo>
                <a:lnTo>
                  <a:pt x="1570" y="1650"/>
                </a:lnTo>
                <a:lnTo>
                  <a:pt x="1570" y="1651"/>
                </a:lnTo>
                <a:lnTo>
                  <a:pt x="1568" y="1651"/>
                </a:lnTo>
                <a:lnTo>
                  <a:pt x="1566" y="1649"/>
                </a:lnTo>
                <a:lnTo>
                  <a:pt x="1565" y="1647"/>
                </a:lnTo>
                <a:lnTo>
                  <a:pt x="1563" y="1645"/>
                </a:lnTo>
                <a:lnTo>
                  <a:pt x="1561" y="1643"/>
                </a:lnTo>
                <a:lnTo>
                  <a:pt x="1560" y="1639"/>
                </a:lnTo>
                <a:lnTo>
                  <a:pt x="1560" y="1638"/>
                </a:lnTo>
                <a:lnTo>
                  <a:pt x="1556" y="1635"/>
                </a:lnTo>
                <a:lnTo>
                  <a:pt x="1554" y="1632"/>
                </a:lnTo>
                <a:lnTo>
                  <a:pt x="1553" y="1631"/>
                </a:lnTo>
                <a:lnTo>
                  <a:pt x="1551" y="1630"/>
                </a:lnTo>
                <a:lnTo>
                  <a:pt x="1549" y="1628"/>
                </a:lnTo>
                <a:lnTo>
                  <a:pt x="1547" y="1626"/>
                </a:lnTo>
                <a:lnTo>
                  <a:pt x="1546" y="1625"/>
                </a:lnTo>
                <a:lnTo>
                  <a:pt x="1546" y="1624"/>
                </a:lnTo>
                <a:lnTo>
                  <a:pt x="1545" y="1623"/>
                </a:lnTo>
                <a:lnTo>
                  <a:pt x="1543" y="1622"/>
                </a:lnTo>
                <a:lnTo>
                  <a:pt x="1542" y="1621"/>
                </a:lnTo>
                <a:lnTo>
                  <a:pt x="1542" y="1618"/>
                </a:lnTo>
                <a:lnTo>
                  <a:pt x="1543" y="1617"/>
                </a:lnTo>
                <a:lnTo>
                  <a:pt x="1546" y="1617"/>
                </a:lnTo>
                <a:lnTo>
                  <a:pt x="1547" y="1616"/>
                </a:lnTo>
                <a:lnTo>
                  <a:pt x="1549" y="1616"/>
                </a:lnTo>
                <a:lnTo>
                  <a:pt x="1552" y="1617"/>
                </a:lnTo>
                <a:lnTo>
                  <a:pt x="1554" y="1618"/>
                </a:lnTo>
                <a:lnTo>
                  <a:pt x="1555" y="1617"/>
                </a:lnTo>
                <a:lnTo>
                  <a:pt x="1558" y="1616"/>
                </a:lnTo>
                <a:lnTo>
                  <a:pt x="1560" y="1616"/>
                </a:lnTo>
                <a:lnTo>
                  <a:pt x="1561" y="1617"/>
                </a:lnTo>
                <a:lnTo>
                  <a:pt x="1563" y="1617"/>
                </a:lnTo>
                <a:close/>
                <a:moveTo>
                  <a:pt x="1818" y="1633"/>
                </a:moveTo>
                <a:lnTo>
                  <a:pt x="1806" y="1639"/>
                </a:lnTo>
                <a:lnTo>
                  <a:pt x="1803" y="1640"/>
                </a:lnTo>
                <a:lnTo>
                  <a:pt x="1800" y="1640"/>
                </a:lnTo>
                <a:lnTo>
                  <a:pt x="1800" y="1639"/>
                </a:lnTo>
                <a:lnTo>
                  <a:pt x="1798" y="1640"/>
                </a:lnTo>
                <a:lnTo>
                  <a:pt x="1797" y="1639"/>
                </a:lnTo>
                <a:lnTo>
                  <a:pt x="1796" y="1640"/>
                </a:lnTo>
                <a:lnTo>
                  <a:pt x="1793" y="1642"/>
                </a:lnTo>
                <a:lnTo>
                  <a:pt x="1789" y="1644"/>
                </a:lnTo>
                <a:lnTo>
                  <a:pt x="1785" y="1645"/>
                </a:lnTo>
                <a:lnTo>
                  <a:pt x="1782" y="1646"/>
                </a:lnTo>
                <a:lnTo>
                  <a:pt x="1779" y="1649"/>
                </a:lnTo>
                <a:lnTo>
                  <a:pt x="1775" y="1650"/>
                </a:lnTo>
                <a:lnTo>
                  <a:pt x="1772" y="1652"/>
                </a:lnTo>
                <a:lnTo>
                  <a:pt x="1771" y="1654"/>
                </a:lnTo>
                <a:lnTo>
                  <a:pt x="1771" y="1657"/>
                </a:lnTo>
                <a:lnTo>
                  <a:pt x="1749" y="1650"/>
                </a:lnTo>
                <a:lnTo>
                  <a:pt x="1743" y="1647"/>
                </a:lnTo>
                <a:lnTo>
                  <a:pt x="1738" y="1646"/>
                </a:lnTo>
                <a:lnTo>
                  <a:pt x="1731" y="1644"/>
                </a:lnTo>
                <a:lnTo>
                  <a:pt x="1735" y="1643"/>
                </a:lnTo>
                <a:lnTo>
                  <a:pt x="1735" y="1642"/>
                </a:lnTo>
                <a:lnTo>
                  <a:pt x="1734" y="1642"/>
                </a:lnTo>
                <a:lnTo>
                  <a:pt x="1736" y="1640"/>
                </a:lnTo>
                <a:lnTo>
                  <a:pt x="1736" y="1638"/>
                </a:lnTo>
                <a:lnTo>
                  <a:pt x="1733" y="1637"/>
                </a:lnTo>
                <a:lnTo>
                  <a:pt x="1731" y="1639"/>
                </a:lnTo>
                <a:lnTo>
                  <a:pt x="1731" y="1637"/>
                </a:lnTo>
                <a:lnTo>
                  <a:pt x="1730" y="1639"/>
                </a:lnTo>
                <a:lnTo>
                  <a:pt x="1731" y="1637"/>
                </a:lnTo>
                <a:lnTo>
                  <a:pt x="1730" y="1637"/>
                </a:lnTo>
                <a:lnTo>
                  <a:pt x="1729" y="1640"/>
                </a:lnTo>
                <a:lnTo>
                  <a:pt x="1728" y="1643"/>
                </a:lnTo>
                <a:lnTo>
                  <a:pt x="1729" y="1639"/>
                </a:lnTo>
                <a:lnTo>
                  <a:pt x="1728" y="1639"/>
                </a:lnTo>
                <a:lnTo>
                  <a:pt x="1727" y="1639"/>
                </a:lnTo>
                <a:lnTo>
                  <a:pt x="1727" y="1642"/>
                </a:lnTo>
                <a:lnTo>
                  <a:pt x="1726" y="1642"/>
                </a:lnTo>
                <a:lnTo>
                  <a:pt x="1726" y="1643"/>
                </a:lnTo>
                <a:lnTo>
                  <a:pt x="1722" y="1643"/>
                </a:lnTo>
                <a:lnTo>
                  <a:pt x="1722" y="1645"/>
                </a:lnTo>
                <a:lnTo>
                  <a:pt x="1726" y="1646"/>
                </a:lnTo>
                <a:lnTo>
                  <a:pt x="1722" y="1645"/>
                </a:lnTo>
                <a:lnTo>
                  <a:pt x="1722" y="1643"/>
                </a:lnTo>
                <a:lnTo>
                  <a:pt x="1719" y="1643"/>
                </a:lnTo>
                <a:lnTo>
                  <a:pt x="1720" y="1643"/>
                </a:lnTo>
                <a:lnTo>
                  <a:pt x="1719" y="1643"/>
                </a:lnTo>
                <a:lnTo>
                  <a:pt x="1716" y="1643"/>
                </a:lnTo>
                <a:lnTo>
                  <a:pt x="1716" y="1642"/>
                </a:lnTo>
                <a:lnTo>
                  <a:pt x="1716" y="1643"/>
                </a:lnTo>
                <a:lnTo>
                  <a:pt x="1713" y="1640"/>
                </a:lnTo>
                <a:lnTo>
                  <a:pt x="1713" y="1639"/>
                </a:lnTo>
                <a:lnTo>
                  <a:pt x="1712" y="1638"/>
                </a:lnTo>
                <a:lnTo>
                  <a:pt x="1709" y="1637"/>
                </a:lnTo>
                <a:lnTo>
                  <a:pt x="1706" y="1636"/>
                </a:lnTo>
                <a:lnTo>
                  <a:pt x="1701" y="1635"/>
                </a:lnTo>
                <a:lnTo>
                  <a:pt x="1696" y="1635"/>
                </a:lnTo>
                <a:lnTo>
                  <a:pt x="1694" y="1633"/>
                </a:lnTo>
                <a:lnTo>
                  <a:pt x="1691" y="1631"/>
                </a:lnTo>
                <a:lnTo>
                  <a:pt x="1688" y="1630"/>
                </a:lnTo>
                <a:lnTo>
                  <a:pt x="1686" y="1628"/>
                </a:lnTo>
                <a:lnTo>
                  <a:pt x="1684" y="1625"/>
                </a:lnTo>
                <a:lnTo>
                  <a:pt x="1681" y="1623"/>
                </a:lnTo>
                <a:lnTo>
                  <a:pt x="1680" y="1622"/>
                </a:lnTo>
                <a:lnTo>
                  <a:pt x="1679" y="1619"/>
                </a:lnTo>
                <a:lnTo>
                  <a:pt x="1678" y="1616"/>
                </a:lnTo>
                <a:lnTo>
                  <a:pt x="1679" y="1615"/>
                </a:lnTo>
                <a:lnTo>
                  <a:pt x="1726" y="1589"/>
                </a:lnTo>
                <a:lnTo>
                  <a:pt x="1740" y="1588"/>
                </a:lnTo>
                <a:lnTo>
                  <a:pt x="1769" y="1587"/>
                </a:lnTo>
                <a:lnTo>
                  <a:pt x="1770" y="1587"/>
                </a:lnTo>
                <a:lnTo>
                  <a:pt x="1772" y="1589"/>
                </a:lnTo>
                <a:lnTo>
                  <a:pt x="1786" y="1603"/>
                </a:lnTo>
                <a:lnTo>
                  <a:pt x="1792" y="1608"/>
                </a:lnTo>
                <a:lnTo>
                  <a:pt x="1798" y="1614"/>
                </a:lnTo>
                <a:lnTo>
                  <a:pt x="1804" y="1619"/>
                </a:lnTo>
                <a:lnTo>
                  <a:pt x="1809" y="1623"/>
                </a:lnTo>
                <a:lnTo>
                  <a:pt x="1818" y="1632"/>
                </a:lnTo>
                <a:lnTo>
                  <a:pt x="1818" y="1633"/>
                </a:lnTo>
                <a:close/>
                <a:moveTo>
                  <a:pt x="820" y="1372"/>
                </a:moveTo>
                <a:lnTo>
                  <a:pt x="821" y="1374"/>
                </a:lnTo>
                <a:lnTo>
                  <a:pt x="828" y="1374"/>
                </a:lnTo>
                <a:lnTo>
                  <a:pt x="828" y="1375"/>
                </a:lnTo>
                <a:lnTo>
                  <a:pt x="855" y="1381"/>
                </a:lnTo>
                <a:lnTo>
                  <a:pt x="859" y="1381"/>
                </a:lnTo>
                <a:lnTo>
                  <a:pt x="862" y="1373"/>
                </a:lnTo>
                <a:lnTo>
                  <a:pt x="864" y="1372"/>
                </a:lnTo>
                <a:lnTo>
                  <a:pt x="876" y="1374"/>
                </a:lnTo>
                <a:lnTo>
                  <a:pt x="876" y="1375"/>
                </a:lnTo>
                <a:lnTo>
                  <a:pt x="877" y="1375"/>
                </a:lnTo>
                <a:lnTo>
                  <a:pt x="878" y="1377"/>
                </a:lnTo>
                <a:lnTo>
                  <a:pt x="879" y="1378"/>
                </a:lnTo>
                <a:lnTo>
                  <a:pt x="871" y="1386"/>
                </a:lnTo>
                <a:lnTo>
                  <a:pt x="870" y="1387"/>
                </a:lnTo>
                <a:lnTo>
                  <a:pt x="871" y="1388"/>
                </a:lnTo>
                <a:lnTo>
                  <a:pt x="880" y="1379"/>
                </a:lnTo>
                <a:lnTo>
                  <a:pt x="885" y="1377"/>
                </a:lnTo>
                <a:lnTo>
                  <a:pt x="888" y="1378"/>
                </a:lnTo>
                <a:lnTo>
                  <a:pt x="890" y="1378"/>
                </a:lnTo>
                <a:lnTo>
                  <a:pt x="892" y="1378"/>
                </a:lnTo>
                <a:lnTo>
                  <a:pt x="915" y="1391"/>
                </a:lnTo>
                <a:lnTo>
                  <a:pt x="925" y="1407"/>
                </a:lnTo>
                <a:lnTo>
                  <a:pt x="927" y="1424"/>
                </a:lnTo>
                <a:lnTo>
                  <a:pt x="928" y="1431"/>
                </a:lnTo>
                <a:lnTo>
                  <a:pt x="946" y="1449"/>
                </a:lnTo>
                <a:lnTo>
                  <a:pt x="950" y="1456"/>
                </a:lnTo>
                <a:lnTo>
                  <a:pt x="953" y="1456"/>
                </a:lnTo>
                <a:lnTo>
                  <a:pt x="969" y="1471"/>
                </a:lnTo>
                <a:lnTo>
                  <a:pt x="975" y="1472"/>
                </a:lnTo>
                <a:lnTo>
                  <a:pt x="977" y="1475"/>
                </a:lnTo>
                <a:lnTo>
                  <a:pt x="982" y="1472"/>
                </a:lnTo>
                <a:lnTo>
                  <a:pt x="989" y="1472"/>
                </a:lnTo>
                <a:lnTo>
                  <a:pt x="995" y="1477"/>
                </a:lnTo>
                <a:lnTo>
                  <a:pt x="999" y="1477"/>
                </a:lnTo>
                <a:lnTo>
                  <a:pt x="1009" y="1486"/>
                </a:lnTo>
                <a:lnTo>
                  <a:pt x="1033" y="1512"/>
                </a:lnTo>
                <a:lnTo>
                  <a:pt x="1033" y="1517"/>
                </a:lnTo>
                <a:lnTo>
                  <a:pt x="1030" y="1522"/>
                </a:lnTo>
                <a:lnTo>
                  <a:pt x="1019" y="1529"/>
                </a:lnTo>
                <a:lnTo>
                  <a:pt x="1009" y="1535"/>
                </a:lnTo>
                <a:lnTo>
                  <a:pt x="992" y="1539"/>
                </a:lnTo>
                <a:lnTo>
                  <a:pt x="977" y="1546"/>
                </a:lnTo>
                <a:lnTo>
                  <a:pt x="970" y="1539"/>
                </a:lnTo>
                <a:lnTo>
                  <a:pt x="962" y="1540"/>
                </a:lnTo>
                <a:lnTo>
                  <a:pt x="958" y="1539"/>
                </a:lnTo>
                <a:lnTo>
                  <a:pt x="957" y="1536"/>
                </a:lnTo>
                <a:lnTo>
                  <a:pt x="949" y="1534"/>
                </a:lnTo>
                <a:lnTo>
                  <a:pt x="949" y="1535"/>
                </a:lnTo>
                <a:lnTo>
                  <a:pt x="946" y="1534"/>
                </a:lnTo>
                <a:lnTo>
                  <a:pt x="946" y="1533"/>
                </a:lnTo>
                <a:lnTo>
                  <a:pt x="944" y="1533"/>
                </a:lnTo>
                <a:lnTo>
                  <a:pt x="941" y="1532"/>
                </a:lnTo>
                <a:lnTo>
                  <a:pt x="941" y="1533"/>
                </a:lnTo>
                <a:lnTo>
                  <a:pt x="934" y="1531"/>
                </a:lnTo>
                <a:lnTo>
                  <a:pt x="927" y="1527"/>
                </a:lnTo>
                <a:lnTo>
                  <a:pt x="907" y="1546"/>
                </a:lnTo>
                <a:lnTo>
                  <a:pt x="904" y="1549"/>
                </a:lnTo>
                <a:lnTo>
                  <a:pt x="904" y="1551"/>
                </a:lnTo>
                <a:lnTo>
                  <a:pt x="909" y="1553"/>
                </a:lnTo>
                <a:lnTo>
                  <a:pt x="919" y="1552"/>
                </a:lnTo>
                <a:lnTo>
                  <a:pt x="930" y="1555"/>
                </a:lnTo>
                <a:lnTo>
                  <a:pt x="947" y="1562"/>
                </a:lnTo>
                <a:lnTo>
                  <a:pt x="950" y="1568"/>
                </a:lnTo>
                <a:lnTo>
                  <a:pt x="948" y="1577"/>
                </a:lnTo>
                <a:lnTo>
                  <a:pt x="943" y="1583"/>
                </a:lnTo>
                <a:lnTo>
                  <a:pt x="937" y="1581"/>
                </a:lnTo>
                <a:lnTo>
                  <a:pt x="932" y="1579"/>
                </a:lnTo>
                <a:lnTo>
                  <a:pt x="928" y="1577"/>
                </a:lnTo>
                <a:lnTo>
                  <a:pt x="922" y="1579"/>
                </a:lnTo>
                <a:lnTo>
                  <a:pt x="916" y="1589"/>
                </a:lnTo>
                <a:lnTo>
                  <a:pt x="894" y="1610"/>
                </a:lnTo>
                <a:lnTo>
                  <a:pt x="885" y="1609"/>
                </a:lnTo>
                <a:lnTo>
                  <a:pt x="884" y="1610"/>
                </a:lnTo>
                <a:lnTo>
                  <a:pt x="884" y="1609"/>
                </a:lnTo>
                <a:lnTo>
                  <a:pt x="883" y="1609"/>
                </a:lnTo>
                <a:lnTo>
                  <a:pt x="883" y="1610"/>
                </a:lnTo>
                <a:lnTo>
                  <a:pt x="873" y="1604"/>
                </a:lnTo>
                <a:lnTo>
                  <a:pt x="870" y="1601"/>
                </a:lnTo>
                <a:lnTo>
                  <a:pt x="870" y="1602"/>
                </a:lnTo>
                <a:lnTo>
                  <a:pt x="865" y="1598"/>
                </a:lnTo>
                <a:lnTo>
                  <a:pt x="862" y="1594"/>
                </a:lnTo>
                <a:lnTo>
                  <a:pt x="851" y="1588"/>
                </a:lnTo>
                <a:lnTo>
                  <a:pt x="810" y="1566"/>
                </a:lnTo>
                <a:lnTo>
                  <a:pt x="807" y="1563"/>
                </a:lnTo>
                <a:lnTo>
                  <a:pt x="807" y="1552"/>
                </a:lnTo>
                <a:lnTo>
                  <a:pt x="802" y="1544"/>
                </a:lnTo>
                <a:lnTo>
                  <a:pt x="795" y="1559"/>
                </a:lnTo>
                <a:lnTo>
                  <a:pt x="792" y="1558"/>
                </a:lnTo>
                <a:lnTo>
                  <a:pt x="776" y="1549"/>
                </a:lnTo>
                <a:lnTo>
                  <a:pt x="772" y="1552"/>
                </a:lnTo>
                <a:lnTo>
                  <a:pt x="761" y="1575"/>
                </a:lnTo>
                <a:lnTo>
                  <a:pt x="810" y="1603"/>
                </a:lnTo>
                <a:lnTo>
                  <a:pt x="832" y="1616"/>
                </a:lnTo>
                <a:lnTo>
                  <a:pt x="835" y="1621"/>
                </a:lnTo>
                <a:lnTo>
                  <a:pt x="832" y="1626"/>
                </a:lnTo>
                <a:lnTo>
                  <a:pt x="809" y="1639"/>
                </a:lnTo>
                <a:lnTo>
                  <a:pt x="779" y="1657"/>
                </a:lnTo>
                <a:lnTo>
                  <a:pt x="697" y="1686"/>
                </a:lnTo>
                <a:lnTo>
                  <a:pt x="677" y="1612"/>
                </a:lnTo>
                <a:lnTo>
                  <a:pt x="670" y="1607"/>
                </a:lnTo>
                <a:lnTo>
                  <a:pt x="662" y="1598"/>
                </a:lnTo>
                <a:lnTo>
                  <a:pt x="655" y="1594"/>
                </a:lnTo>
                <a:lnTo>
                  <a:pt x="650" y="1589"/>
                </a:lnTo>
                <a:lnTo>
                  <a:pt x="647" y="1584"/>
                </a:lnTo>
                <a:lnTo>
                  <a:pt x="642" y="1582"/>
                </a:lnTo>
                <a:lnTo>
                  <a:pt x="641" y="1579"/>
                </a:lnTo>
                <a:lnTo>
                  <a:pt x="639" y="1577"/>
                </a:lnTo>
                <a:lnTo>
                  <a:pt x="639" y="1576"/>
                </a:lnTo>
                <a:lnTo>
                  <a:pt x="637" y="1575"/>
                </a:lnTo>
                <a:lnTo>
                  <a:pt x="635" y="1575"/>
                </a:lnTo>
                <a:lnTo>
                  <a:pt x="611" y="1553"/>
                </a:lnTo>
                <a:lnTo>
                  <a:pt x="573" y="1594"/>
                </a:lnTo>
                <a:lnTo>
                  <a:pt x="605" y="1622"/>
                </a:lnTo>
                <a:lnTo>
                  <a:pt x="618" y="1633"/>
                </a:lnTo>
                <a:lnTo>
                  <a:pt x="621" y="1654"/>
                </a:lnTo>
                <a:lnTo>
                  <a:pt x="626" y="1665"/>
                </a:lnTo>
                <a:lnTo>
                  <a:pt x="653" y="1757"/>
                </a:lnTo>
                <a:lnTo>
                  <a:pt x="651" y="1769"/>
                </a:lnTo>
                <a:lnTo>
                  <a:pt x="646" y="1782"/>
                </a:lnTo>
                <a:lnTo>
                  <a:pt x="611" y="1817"/>
                </a:lnTo>
                <a:lnTo>
                  <a:pt x="528" y="1901"/>
                </a:lnTo>
                <a:lnTo>
                  <a:pt x="521" y="1903"/>
                </a:lnTo>
                <a:lnTo>
                  <a:pt x="515" y="1903"/>
                </a:lnTo>
                <a:lnTo>
                  <a:pt x="508" y="1898"/>
                </a:lnTo>
                <a:lnTo>
                  <a:pt x="493" y="1868"/>
                </a:lnTo>
                <a:lnTo>
                  <a:pt x="493" y="1859"/>
                </a:lnTo>
                <a:lnTo>
                  <a:pt x="495" y="1859"/>
                </a:lnTo>
                <a:lnTo>
                  <a:pt x="495" y="1862"/>
                </a:lnTo>
                <a:lnTo>
                  <a:pt x="496" y="1868"/>
                </a:lnTo>
                <a:lnTo>
                  <a:pt x="508" y="1894"/>
                </a:lnTo>
                <a:lnTo>
                  <a:pt x="510" y="1896"/>
                </a:lnTo>
                <a:lnTo>
                  <a:pt x="514" y="1896"/>
                </a:lnTo>
                <a:lnTo>
                  <a:pt x="516" y="1893"/>
                </a:lnTo>
                <a:lnTo>
                  <a:pt x="540" y="1867"/>
                </a:lnTo>
                <a:lnTo>
                  <a:pt x="543" y="1865"/>
                </a:lnTo>
                <a:lnTo>
                  <a:pt x="543" y="1862"/>
                </a:lnTo>
                <a:lnTo>
                  <a:pt x="523" y="1823"/>
                </a:lnTo>
                <a:lnTo>
                  <a:pt x="521" y="1820"/>
                </a:lnTo>
                <a:lnTo>
                  <a:pt x="522" y="1818"/>
                </a:lnTo>
                <a:lnTo>
                  <a:pt x="519" y="1813"/>
                </a:lnTo>
                <a:lnTo>
                  <a:pt x="515" y="1812"/>
                </a:lnTo>
                <a:lnTo>
                  <a:pt x="488" y="1811"/>
                </a:lnTo>
                <a:lnTo>
                  <a:pt x="486" y="1810"/>
                </a:lnTo>
                <a:lnTo>
                  <a:pt x="458" y="1750"/>
                </a:lnTo>
                <a:lnTo>
                  <a:pt x="461" y="1747"/>
                </a:lnTo>
                <a:lnTo>
                  <a:pt x="488" y="1734"/>
                </a:lnTo>
                <a:lnTo>
                  <a:pt x="489" y="1731"/>
                </a:lnTo>
                <a:lnTo>
                  <a:pt x="489" y="1729"/>
                </a:lnTo>
                <a:lnTo>
                  <a:pt x="483" y="1717"/>
                </a:lnTo>
                <a:lnTo>
                  <a:pt x="481" y="1710"/>
                </a:lnTo>
                <a:lnTo>
                  <a:pt x="480" y="1707"/>
                </a:lnTo>
                <a:lnTo>
                  <a:pt x="472" y="1688"/>
                </a:lnTo>
                <a:lnTo>
                  <a:pt x="468" y="1685"/>
                </a:lnTo>
                <a:lnTo>
                  <a:pt x="463" y="1680"/>
                </a:lnTo>
                <a:lnTo>
                  <a:pt x="460" y="1674"/>
                </a:lnTo>
                <a:lnTo>
                  <a:pt x="452" y="1657"/>
                </a:lnTo>
                <a:lnTo>
                  <a:pt x="449" y="1653"/>
                </a:lnTo>
                <a:lnTo>
                  <a:pt x="445" y="1647"/>
                </a:lnTo>
                <a:lnTo>
                  <a:pt x="441" y="1640"/>
                </a:lnTo>
                <a:lnTo>
                  <a:pt x="437" y="1632"/>
                </a:lnTo>
                <a:lnTo>
                  <a:pt x="426" y="1610"/>
                </a:lnTo>
                <a:lnTo>
                  <a:pt x="424" y="1603"/>
                </a:lnTo>
                <a:lnTo>
                  <a:pt x="424" y="1598"/>
                </a:lnTo>
                <a:lnTo>
                  <a:pt x="425" y="1595"/>
                </a:lnTo>
                <a:lnTo>
                  <a:pt x="425" y="1593"/>
                </a:lnTo>
                <a:lnTo>
                  <a:pt x="425" y="1591"/>
                </a:lnTo>
                <a:lnTo>
                  <a:pt x="423" y="1584"/>
                </a:lnTo>
                <a:lnTo>
                  <a:pt x="418" y="1576"/>
                </a:lnTo>
                <a:lnTo>
                  <a:pt x="413" y="1566"/>
                </a:lnTo>
                <a:lnTo>
                  <a:pt x="411" y="1563"/>
                </a:lnTo>
                <a:lnTo>
                  <a:pt x="409" y="1561"/>
                </a:lnTo>
                <a:lnTo>
                  <a:pt x="405" y="1560"/>
                </a:lnTo>
                <a:lnTo>
                  <a:pt x="403" y="1559"/>
                </a:lnTo>
                <a:lnTo>
                  <a:pt x="402" y="1556"/>
                </a:lnTo>
                <a:lnTo>
                  <a:pt x="399" y="1552"/>
                </a:lnTo>
                <a:lnTo>
                  <a:pt x="398" y="1547"/>
                </a:lnTo>
                <a:lnTo>
                  <a:pt x="397" y="1545"/>
                </a:lnTo>
                <a:lnTo>
                  <a:pt x="392" y="1539"/>
                </a:lnTo>
                <a:lnTo>
                  <a:pt x="391" y="1536"/>
                </a:lnTo>
                <a:lnTo>
                  <a:pt x="391" y="1534"/>
                </a:lnTo>
                <a:lnTo>
                  <a:pt x="391" y="1533"/>
                </a:lnTo>
                <a:lnTo>
                  <a:pt x="426" y="1508"/>
                </a:lnTo>
                <a:lnTo>
                  <a:pt x="496" y="1459"/>
                </a:lnTo>
                <a:lnTo>
                  <a:pt x="540" y="1428"/>
                </a:lnTo>
                <a:lnTo>
                  <a:pt x="578" y="1406"/>
                </a:lnTo>
                <a:lnTo>
                  <a:pt x="602" y="1391"/>
                </a:lnTo>
                <a:lnTo>
                  <a:pt x="623" y="1384"/>
                </a:lnTo>
                <a:lnTo>
                  <a:pt x="632" y="1382"/>
                </a:lnTo>
                <a:lnTo>
                  <a:pt x="653" y="1381"/>
                </a:lnTo>
                <a:lnTo>
                  <a:pt x="655" y="1382"/>
                </a:lnTo>
                <a:lnTo>
                  <a:pt x="691" y="1381"/>
                </a:lnTo>
                <a:lnTo>
                  <a:pt x="692" y="1385"/>
                </a:lnTo>
                <a:lnTo>
                  <a:pt x="689" y="1391"/>
                </a:lnTo>
                <a:lnTo>
                  <a:pt x="676" y="1405"/>
                </a:lnTo>
                <a:lnTo>
                  <a:pt x="661" y="1421"/>
                </a:lnTo>
                <a:lnTo>
                  <a:pt x="655" y="1441"/>
                </a:lnTo>
                <a:lnTo>
                  <a:pt x="643" y="1452"/>
                </a:lnTo>
                <a:lnTo>
                  <a:pt x="623" y="1473"/>
                </a:lnTo>
                <a:lnTo>
                  <a:pt x="604" y="1491"/>
                </a:lnTo>
                <a:lnTo>
                  <a:pt x="637" y="1522"/>
                </a:lnTo>
                <a:lnTo>
                  <a:pt x="651" y="1504"/>
                </a:lnTo>
                <a:lnTo>
                  <a:pt x="654" y="1500"/>
                </a:lnTo>
                <a:lnTo>
                  <a:pt x="656" y="1494"/>
                </a:lnTo>
                <a:lnTo>
                  <a:pt x="665" y="1486"/>
                </a:lnTo>
                <a:lnTo>
                  <a:pt x="675" y="1493"/>
                </a:lnTo>
                <a:lnTo>
                  <a:pt x="683" y="1487"/>
                </a:lnTo>
                <a:lnTo>
                  <a:pt x="689" y="1486"/>
                </a:lnTo>
                <a:lnTo>
                  <a:pt x="690" y="1482"/>
                </a:lnTo>
                <a:lnTo>
                  <a:pt x="696" y="1480"/>
                </a:lnTo>
                <a:lnTo>
                  <a:pt x="686" y="1466"/>
                </a:lnTo>
                <a:lnTo>
                  <a:pt x="686" y="1465"/>
                </a:lnTo>
                <a:lnTo>
                  <a:pt x="695" y="1464"/>
                </a:lnTo>
                <a:lnTo>
                  <a:pt x="696" y="1455"/>
                </a:lnTo>
                <a:lnTo>
                  <a:pt x="700" y="1445"/>
                </a:lnTo>
                <a:lnTo>
                  <a:pt x="711" y="1441"/>
                </a:lnTo>
                <a:lnTo>
                  <a:pt x="720" y="1435"/>
                </a:lnTo>
                <a:lnTo>
                  <a:pt x="727" y="1426"/>
                </a:lnTo>
                <a:lnTo>
                  <a:pt x="733" y="1428"/>
                </a:lnTo>
                <a:lnTo>
                  <a:pt x="738" y="1435"/>
                </a:lnTo>
                <a:lnTo>
                  <a:pt x="753" y="1451"/>
                </a:lnTo>
                <a:lnTo>
                  <a:pt x="759" y="1470"/>
                </a:lnTo>
                <a:lnTo>
                  <a:pt x="760" y="1477"/>
                </a:lnTo>
                <a:lnTo>
                  <a:pt x="768" y="1485"/>
                </a:lnTo>
                <a:lnTo>
                  <a:pt x="774" y="1489"/>
                </a:lnTo>
                <a:lnTo>
                  <a:pt x="775" y="1493"/>
                </a:lnTo>
                <a:lnTo>
                  <a:pt x="785" y="1499"/>
                </a:lnTo>
                <a:lnTo>
                  <a:pt x="790" y="1499"/>
                </a:lnTo>
                <a:lnTo>
                  <a:pt x="801" y="1487"/>
                </a:lnTo>
                <a:lnTo>
                  <a:pt x="806" y="1485"/>
                </a:lnTo>
                <a:lnTo>
                  <a:pt x="809" y="1479"/>
                </a:lnTo>
                <a:lnTo>
                  <a:pt x="809" y="1478"/>
                </a:lnTo>
                <a:lnTo>
                  <a:pt x="806" y="1473"/>
                </a:lnTo>
                <a:lnTo>
                  <a:pt x="803" y="1473"/>
                </a:lnTo>
                <a:lnTo>
                  <a:pt x="790" y="1471"/>
                </a:lnTo>
                <a:lnTo>
                  <a:pt x="783" y="1461"/>
                </a:lnTo>
                <a:lnTo>
                  <a:pt x="778" y="1447"/>
                </a:lnTo>
                <a:lnTo>
                  <a:pt x="779" y="1443"/>
                </a:lnTo>
                <a:lnTo>
                  <a:pt x="773" y="1428"/>
                </a:lnTo>
                <a:lnTo>
                  <a:pt x="782" y="1423"/>
                </a:lnTo>
                <a:lnTo>
                  <a:pt x="773" y="1406"/>
                </a:lnTo>
                <a:lnTo>
                  <a:pt x="767" y="1405"/>
                </a:lnTo>
                <a:lnTo>
                  <a:pt x="758" y="1394"/>
                </a:lnTo>
                <a:lnTo>
                  <a:pt x="754" y="1392"/>
                </a:lnTo>
                <a:lnTo>
                  <a:pt x="752" y="1388"/>
                </a:lnTo>
                <a:lnTo>
                  <a:pt x="753" y="1384"/>
                </a:lnTo>
                <a:lnTo>
                  <a:pt x="758" y="1379"/>
                </a:lnTo>
                <a:lnTo>
                  <a:pt x="762" y="1379"/>
                </a:lnTo>
                <a:lnTo>
                  <a:pt x="765" y="1380"/>
                </a:lnTo>
                <a:lnTo>
                  <a:pt x="765" y="1375"/>
                </a:lnTo>
                <a:lnTo>
                  <a:pt x="767" y="1372"/>
                </a:lnTo>
                <a:lnTo>
                  <a:pt x="775" y="1367"/>
                </a:lnTo>
                <a:lnTo>
                  <a:pt x="781" y="1367"/>
                </a:lnTo>
                <a:lnTo>
                  <a:pt x="789" y="1368"/>
                </a:lnTo>
                <a:lnTo>
                  <a:pt x="793" y="1366"/>
                </a:lnTo>
                <a:lnTo>
                  <a:pt x="794" y="1371"/>
                </a:lnTo>
                <a:lnTo>
                  <a:pt x="802" y="1373"/>
                </a:lnTo>
                <a:lnTo>
                  <a:pt x="809" y="1373"/>
                </a:lnTo>
                <a:lnTo>
                  <a:pt x="810" y="1373"/>
                </a:lnTo>
                <a:lnTo>
                  <a:pt x="811" y="1373"/>
                </a:lnTo>
                <a:lnTo>
                  <a:pt x="813" y="1336"/>
                </a:lnTo>
                <a:lnTo>
                  <a:pt x="816" y="1336"/>
                </a:lnTo>
                <a:lnTo>
                  <a:pt x="816" y="1363"/>
                </a:lnTo>
                <a:lnTo>
                  <a:pt x="816" y="1366"/>
                </a:lnTo>
                <a:lnTo>
                  <a:pt x="817" y="1368"/>
                </a:lnTo>
                <a:lnTo>
                  <a:pt x="818" y="1371"/>
                </a:lnTo>
                <a:lnTo>
                  <a:pt x="820" y="1372"/>
                </a:lnTo>
                <a:close/>
                <a:moveTo>
                  <a:pt x="2526" y="333"/>
                </a:moveTo>
                <a:lnTo>
                  <a:pt x="2527" y="333"/>
                </a:lnTo>
                <a:lnTo>
                  <a:pt x="2528" y="333"/>
                </a:lnTo>
                <a:lnTo>
                  <a:pt x="2529" y="334"/>
                </a:lnTo>
                <a:lnTo>
                  <a:pt x="2530" y="334"/>
                </a:lnTo>
                <a:lnTo>
                  <a:pt x="2531" y="334"/>
                </a:lnTo>
                <a:lnTo>
                  <a:pt x="2533" y="334"/>
                </a:lnTo>
                <a:lnTo>
                  <a:pt x="2535" y="334"/>
                </a:lnTo>
                <a:lnTo>
                  <a:pt x="2536" y="335"/>
                </a:lnTo>
                <a:lnTo>
                  <a:pt x="2538" y="336"/>
                </a:lnTo>
                <a:lnTo>
                  <a:pt x="2542" y="339"/>
                </a:lnTo>
                <a:lnTo>
                  <a:pt x="2545" y="339"/>
                </a:lnTo>
                <a:lnTo>
                  <a:pt x="2549" y="340"/>
                </a:lnTo>
                <a:lnTo>
                  <a:pt x="2554" y="342"/>
                </a:lnTo>
                <a:lnTo>
                  <a:pt x="2559" y="343"/>
                </a:lnTo>
                <a:lnTo>
                  <a:pt x="2563" y="346"/>
                </a:lnTo>
                <a:lnTo>
                  <a:pt x="2568" y="348"/>
                </a:lnTo>
                <a:lnTo>
                  <a:pt x="2571" y="349"/>
                </a:lnTo>
                <a:lnTo>
                  <a:pt x="2585" y="355"/>
                </a:lnTo>
                <a:lnTo>
                  <a:pt x="2590" y="356"/>
                </a:lnTo>
                <a:lnTo>
                  <a:pt x="2593" y="357"/>
                </a:lnTo>
                <a:lnTo>
                  <a:pt x="2597" y="360"/>
                </a:lnTo>
                <a:lnTo>
                  <a:pt x="2600" y="360"/>
                </a:lnTo>
                <a:lnTo>
                  <a:pt x="2603" y="360"/>
                </a:lnTo>
                <a:lnTo>
                  <a:pt x="2605" y="360"/>
                </a:lnTo>
                <a:lnTo>
                  <a:pt x="2608" y="361"/>
                </a:lnTo>
                <a:lnTo>
                  <a:pt x="2613" y="363"/>
                </a:lnTo>
                <a:lnTo>
                  <a:pt x="2615" y="365"/>
                </a:lnTo>
                <a:lnTo>
                  <a:pt x="2618" y="368"/>
                </a:lnTo>
                <a:lnTo>
                  <a:pt x="2621" y="369"/>
                </a:lnTo>
                <a:lnTo>
                  <a:pt x="2624" y="369"/>
                </a:lnTo>
                <a:lnTo>
                  <a:pt x="2627" y="371"/>
                </a:lnTo>
                <a:lnTo>
                  <a:pt x="2632" y="375"/>
                </a:lnTo>
                <a:lnTo>
                  <a:pt x="2634" y="378"/>
                </a:lnTo>
                <a:lnTo>
                  <a:pt x="2634" y="379"/>
                </a:lnTo>
                <a:lnTo>
                  <a:pt x="2632" y="382"/>
                </a:lnTo>
                <a:lnTo>
                  <a:pt x="2632" y="383"/>
                </a:lnTo>
                <a:lnTo>
                  <a:pt x="2632" y="385"/>
                </a:lnTo>
                <a:lnTo>
                  <a:pt x="2633" y="386"/>
                </a:lnTo>
                <a:lnTo>
                  <a:pt x="2631" y="388"/>
                </a:lnTo>
                <a:lnTo>
                  <a:pt x="2629" y="389"/>
                </a:lnTo>
                <a:lnTo>
                  <a:pt x="2629" y="390"/>
                </a:lnTo>
                <a:lnTo>
                  <a:pt x="2631" y="390"/>
                </a:lnTo>
                <a:lnTo>
                  <a:pt x="2631" y="389"/>
                </a:lnTo>
                <a:lnTo>
                  <a:pt x="2632" y="389"/>
                </a:lnTo>
                <a:lnTo>
                  <a:pt x="2633" y="390"/>
                </a:lnTo>
                <a:lnTo>
                  <a:pt x="2634" y="390"/>
                </a:lnTo>
                <a:lnTo>
                  <a:pt x="2635" y="391"/>
                </a:lnTo>
                <a:lnTo>
                  <a:pt x="2636" y="390"/>
                </a:lnTo>
                <a:lnTo>
                  <a:pt x="2639" y="391"/>
                </a:lnTo>
                <a:lnTo>
                  <a:pt x="2640" y="390"/>
                </a:lnTo>
                <a:lnTo>
                  <a:pt x="2641" y="391"/>
                </a:lnTo>
                <a:lnTo>
                  <a:pt x="2646" y="392"/>
                </a:lnTo>
                <a:lnTo>
                  <a:pt x="2647" y="393"/>
                </a:lnTo>
                <a:lnTo>
                  <a:pt x="2649" y="393"/>
                </a:lnTo>
                <a:lnTo>
                  <a:pt x="2654" y="395"/>
                </a:lnTo>
                <a:lnTo>
                  <a:pt x="2656" y="396"/>
                </a:lnTo>
                <a:lnTo>
                  <a:pt x="2660" y="399"/>
                </a:lnTo>
                <a:lnTo>
                  <a:pt x="2662" y="400"/>
                </a:lnTo>
                <a:lnTo>
                  <a:pt x="2663" y="400"/>
                </a:lnTo>
                <a:lnTo>
                  <a:pt x="2666" y="400"/>
                </a:lnTo>
                <a:lnTo>
                  <a:pt x="2667" y="400"/>
                </a:lnTo>
                <a:lnTo>
                  <a:pt x="2667" y="399"/>
                </a:lnTo>
                <a:lnTo>
                  <a:pt x="2668" y="399"/>
                </a:lnTo>
                <a:lnTo>
                  <a:pt x="2668" y="398"/>
                </a:lnTo>
                <a:lnTo>
                  <a:pt x="2669" y="397"/>
                </a:lnTo>
                <a:lnTo>
                  <a:pt x="2669" y="396"/>
                </a:lnTo>
                <a:lnTo>
                  <a:pt x="2674" y="396"/>
                </a:lnTo>
                <a:lnTo>
                  <a:pt x="2676" y="396"/>
                </a:lnTo>
                <a:lnTo>
                  <a:pt x="2677" y="396"/>
                </a:lnTo>
                <a:lnTo>
                  <a:pt x="2682" y="397"/>
                </a:lnTo>
                <a:lnTo>
                  <a:pt x="2683" y="397"/>
                </a:lnTo>
                <a:lnTo>
                  <a:pt x="2684" y="398"/>
                </a:lnTo>
                <a:lnTo>
                  <a:pt x="2685" y="399"/>
                </a:lnTo>
                <a:lnTo>
                  <a:pt x="2685" y="402"/>
                </a:lnTo>
                <a:lnTo>
                  <a:pt x="2685" y="404"/>
                </a:lnTo>
                <a:lnTo>
                  <a:pt x="2687" y="405"/>
                </a:lnTo>
                <a:lnTo>
                  <a:pt x="2688" y="405"/>
                </a:lnTo>
                <a:lnTo>
                  <a:pt x="2689" y="405"/>
                </a:lnTo>
                <a:lnTo>
                  <a:pt x="2691" y="404"/>
                </a:lnTo>
                <a:lnTo>
                  <a:pt x="2692" y="405"/>
                </a:lnTo>
                <a:lnTo>
                  <a:pt x="2692" y="406"/>
                </a:lnTo>
                <a:lnTo>
                  <a:pt x="2691" y="409"/>
                </a:lnTo>
                <a:lnTo>
                  <a:pt x="2692" y="409"/>
                </a:lnTo>
                <a:lnTo>
                  <a:pt x="2694" y="410"/>
                </a:lnTo>
                <a:lnTo>
                  <a:pt x="2692" y="411"/>
                </a:lnTo>
                <a:lnTo>
                  <a:pt x="2694" y="411"/>
                </a:lnTo>
                <a:lnTo>
                  <a:pt x="2695" y="409"/>
                </a:lnTo>
                <a:lnTo>
                  <a:pt x="2698" y="410"/>
                </a:lnTo>
                <a:lnTo>
                  <a:pt x="2702" y="411"/>
                </a:lnTo>
                <a:lnTo>
                  <a:pt x="2709" y="411"/>
                </a:lnTo>
                <a:lnTo>
                  <a:pt x="2710" y="410"/>
                </a:lnTo>
                <a:lnTo>
                  <a:pt x="2711" y="411"/>
                </a:lnTo>
                <a:lnTo>
                  <a:pt x="2711" y="413"/>
                </a:lnTo>
                <a:lnTo>
                  <a:pt x="2712" y="413"/>
                </a:lnTo>
                <a:lnTo>
                  <a:pt x="2711" y="417"/>
                </a:lnTo>
                <a:lnTo>
                  <a:pt x="2713" y="416"/>
                </a:lnTo>
                <a:lnTo>
                  <a:pt x="2715" y="416"/>
                </a:lnTo>
                <a:lnTo>
                  <a:pt x="2715" y="413"/>
                </a:lnTo>
                <a:lnTo>
                  <a:pt x="2716" y="411"/>
                </a:lnTo>
                <a:lnTo>
                  <a:pt x="2718" y="411"/>
                </a:lnTo>
                <a:lnTo>
                  <a:pt x="2719" y="410"/>
                </a:lnTo>
                <a:lnTo>
                  <a:pt x="2721" y="410"/>
                </a:lnTo>
                <a:lnTo>
                  <a:pt x="2724" y="410"/>
                </a:lnTo>
                <a:lnTo>
                  <a:pt x="2726" y="410"/>
                </a:lnTo>
                <a:lnTo>
                  <a:pt x="2729" y="410"/>
                </a:lnTo>
                <a:lnTo>
                  <a:pt x="2732" y="409"/>
                </a:lnTo>
                <a:lnTo>
                  <a:pt x="2735" y="409"/>
                </a:lnTo>
                <a:lnTo>
                  <a:pt x="2738" y="406"/>
                </a:lnTo>
                <a:lnTo>
                  <a:pt x="2740" y="405"/>
                </a:lnTo>
                <a:lnTo>
                  <a:pt x="2744" y="404"/>
                </a:lnTo>
                <a:lnTo>
                  <a:pt x="2747" y="403"/>
                </a:lnTo>
                <a:lnTo>
                  <a:pt x="2751" y="402"/>
                </a:lnTo>
                <a:lnTo>
                  <a:pt x="2752" y="400"/>
                </a:lnTo>
                <a:lnTo>
                  <a:pt x="2754" y="400"/>
                </a:lnTo>
                <a:lnTo>
                  <a:pt x="2757" y="399"/>
                </a:lnTo>
                <a:lnTo>
                  <a:pt x="2763" y="398"/>
                </a:lnTo>
                <a:lnTo>
                  <a:pt x="2764" y="398"/>
                </a:lnTo>
                <a:lnTo>
                  <a:pt x="2766" y="397"/>
                </a:lnTo>
                <a:lnTo>
                  <a:pt x="2767" y="397"/>
                </a:lnTo>
                <a:lnTo>
                  <a:pt x="2771" y="397"/>
                </a:lnTo>
                <a:lnTo>
                  <a:pt x="2773" y="397"/>
                </a:lnTo>
                <a:lnTo>
                  <a:pt x="2775" y="397"/>
                </a:lnTo>
                <a:lnTo>
                  <a:pt x="2778" y="397"/>
                </a:lnTo>
                <a:lnTo>
                  <a:pt x="2779" y="397"/>
                </a:lnTo>
                <a:lnTo>
                  <a:pt x="2780" y="396"/>
                </a:lnTo>
                <a:lnTo>
                  <a:pt x="2781" y="396"/>
                </a:lnTo>
                <a:lnTo>
                  <a:pt x="2782" y="396"/>
                </a:lnTo>
                <a:lnTo>
                  <a:pt x="2784" y="397"/>
                </a:lnTo>
                <a:lnTo>
                  <a:pt x="2785" y="397"/>
                </a:lnTo>
                <a:lnTo>
                  <a:pt x="2788" y="396"/>
                </a:lnTo>
                <a:lnTo>
                  <a:pt x="2789" y="396"/>
                </a:lnTo>
                <a:lnTo>
                  <a:pt x="2791" y="396"/>
                </a:lnTo>
                <a:lnTo>
                  <a:pt x="2792" y="395"/>
                </a:lnTo>
                <a:lnTo>
                  <a:pt x="2792" y="393"/>
                </a:lnTo>
                <a:lnTo>
                  <a:pt x="2793" y="395"/>
                </a:lnTo>
                <a:lnTo>
                  <a:pt x="2793" y="393"/>
                </a:lnTo>
                <a:lnTo>
                  <a:pt x="2794" y="393"/>
                </a:lnTo>
                <a:lnTo>
                  <a:pt x="2798" y="393"/>
                </a:lnTo>
                <a:lnTo>
                  <a:pt x="2800" y="392"/>
                </a:lnTo>
                <a:lnTo>
                  <a:pt x="2801" y="393"/>
                </a:lnTo>
                <a:lnTo>
                  <a:pt x="2807" y="395"/>
                </a:lnTo>
                <a:lnTo>
                  <a:pt x="2808" y="395"/>
                </a:lnTo>
                <a:lnTo>
                  <a:pt x="2808" y="396"/>
                </a:lnTo>
                <a:lnTo>
                  <a:pt x="2812" y="396"/>
                </a:lnTo>
                <a:lnTo>
                  <a:pt x="2815" y="397"/>
                </a:lnTo>
                <a:lnTo>
                  <a:pt x="2816" y="397"/>
                </a:lnTo>
                <a:lnTo>
                  <a:pt x="2816" y="396"/>
                </a:lnTo>
                <a:lnTo>
                  <a:pt x="2817" y="396"/>
                </a:lnTo>
                <a:lnTo>
                  <a:pt x="2819" y="397"/>
                </a:lnTo>
                <a:lnTo>
                  <a:pt x="2820" y="398"/>
                </a:lnTo>
                <a:lnTo>
                  <a:pt x="2822" y="398"/>
                </a:lnTo>
                <a:lnTo>
                  <a:pt x="2823" y="398"/>
                </a:lnTo>
                <a:lnTo>
                  <a:pt x="2823" y="400"/>
                </a:lnTo>
                <a:lnTo>
                  <a:pt x="2823" y="402"/>
                </a:lnTo>
                <a:lnTo>
                  <a:pt x="2823" y="403"/>
                </a:lnTo>
                <a:lnTo>
                  <a:pt x="2824" y="403"/>
                </a:lnTo>
                <a:lnTo>
                  <a:pt x="2826" y="404"/>
                </a:lnTo>
                <a:lnTo>
                  <a:pt x="2826" y="405"/>
                </a:lnTo>
                <a:lnTo>
                  <a:pt x="2826" y="404"/>
                </a:lnTo>
                <a:lnTo>
                  <a:pt x="2827" y="404"/>
                </a:lnTo>
                <a:lnTo>
                  <a:pt x="2828" y="405"/>
                </a:lnTo>
                <a:lnTo>
                  <a:pt x="2829" y="406"/>
                </a:lnTo>
                <a:lnTo>
                  <a:pt x="2829" y="407"/>
                </a:lnTo>
                <a:lnTo>
                  <a:pt x="2830" y="409"/>
                </a:lnTo>
                <a:lnTo>
                  <a:pt x="2831" y="407"/>
                </a:lnTo>
                <a:lnTo>
                  <a:pt x="2831" y="406"/>
                </a:lnTo>
                <a:lnTo>
                  <a:pt x="2831" y="405"/>
                </a:lnTo>
                <a:lnTo>
                  <a:pt x="2830" y="405"/>
                </a:lnTo>
                <a:lnTo>
                  <a:pt x="2831" y="405"/>
                </a:lnTo>
                <a:lnTo>
                  <a:pt x="2831" y="406"/>
                </a:lnTo>
                <a:lnTo>
                  <a:pt x="2835" y="406"/>
                </a:lnTo>
                <a:lnTo>
                  <a:pt x="2836" y="403"/>
                </a:lnTo>
                <a:lnTo>
                  <a:pt x="2837" y="402"/>
                </a:lnTo>
                <a:lnTo>
                  <a:pt x="2838" y="402"/>
                </a:lnTo>
                <a:lnTo>
                  <a:pt x="2843" y="403"/>
                </a:lnTo>
                <a:lnTo>
                  <a:pt x="2844" y="404"/>
                </a:lnTo>
                <a:lnTo>
                  <a:pt x="2848" y="405"/>
                </a:lnTo>
                <a:lnTo>
                  <a:pt x="2851" y="406"/>
                </a:lnTo>
                <a:lnTo>
                  <a:pt x="2857" y="407"/>
                </a:lnTo>
                <a:lnTo>
                  <a:pt x="2862" y="410"/>
                </a:lnTo>
                <a:lnTo>
                  <a:pt x="2863" y="411"/>
                </a:lnTo>
                <a:lnTo>
                  <a:pt x="2865" y="412"/>
                </a:lnTo>
                <a:lnTo>
                  <a:pt x="2868" y="412"/>
                </a:lnTo>
                <a:lnTo>
                  <a:pt x="2869" y="412"/>
                </a:lnTo>
                <a:lnTo>
                  <a:pt x="2870" y="410"/>
                </a:lnTo>
                <a:lnTo>
                  <a:pt x="2872" y="410"/>
                </a:lnTo>
                <a:lnTo>
                  <a:pt x="2873" y="409"/>
                </a:lnTo>
                <a:lnTo>
                  <a:pt x="2875" y="407"/>
                </a:lnTo>
                <a:lnTo>
                  <a:pt x="2876" y="407"/>
                </a:lnTo>
                <a:lnTo>
                  <a:pt x="2878" y="407"/>
                </a:lnTo>
                <a:lnTo>
                  <a:pt x="2879" y="406"/>
                </a:lnTo>
                <a:lnTo>
                  <a:pt x="2880" y="406"/>
                </a:lnTo>
                <a:lnTo>
                  <a:pt x="2882" y="406"/>
                </a:lnTo>
                <a:lnTo>
                  <a:pt x="2883" y="406"/>
                </a:lnTo>
                <a:lnTo>
                  <a:pt x="2884" y="405"/>
                </a:lnTo>
                <a:lnTo>
                  <a:pt x="2885" y="405"/>
                </a:lnTo>
                <a:lnTo>
                  <a:pt x="2885" y="404"/>
                </a:lnTo>
                <a:lnTo>
                  <a:pt x="2885" y="405"/>
                </a:lnTo>
                <a:lnTo>
                  <a:pt x="2885" y="406"/>
                </a:lnTo>
                <a:lnTo>
                  <a:pt x="2886" y="406"/>
                </a:lnTo>
                <a:lnTo>
                  <a:pt x="2889" y="407"/>
                </a:lnTo>
                <a:lnTo>
                  <a:pt x="2891" y="407"/>
                </a:lnTo>
                <a:lnTo>
                  <a:pt x="2901" y="406"/>
                </a:lnTo>
                <a:lnTo>
                  <a:pt x="2901" y="405"/>
                </a:lnTo>
                <a:lnTo>
                  <a:pt x="2905" y="403"/>
                </a:lnTo>
                <a:lnTo>
                  <a:pt x="2906" y="403"/>
                </a:lnTo>
                <a:lnTo>
                  <a:pt x="2907" y="402"/>
                </a:lnTo>
                <a:lnTo>
                  <a:pt x="2908" y="403"/>
                </a:lnTo>
                <a:lnTo>
                  <a:pt x="2910" y="403"/>
                </a:lnTo>
                <a:lnTo>
                  <a:pt x="2911" y="403"/>
                </a:lnTo>
                <a:lnTo>
                  <a:pt x="2912" y="402"/>
                </a:lnTo>
                <a:lnTo>
                  <a:pt x="2913" y="402"/>
                </a:lnTo>
                <a:lnTo>
                  <a:pt x="2913" y="400"/>
                </a:lnTo>
                <a:lnTo>
                  <a:pt x="2914" y="400"/>
                </a:lnTo>
                <a:lnTo>
                  <a:pt x="2914" y="399"/>
                </a:lnTo>
                <a:lnTo>
                  <a:pt x="2916" y="398"/>
                </a:lnTo>
                <a:lnTo>
                  <a:pt x="2916" y="397"/>
                </a:lnTo>
                <a:lnTo>
                  <a:pt x="2918" y="397"/>
                </a:lnTo>
                <a:lnTo>
                  <a:pt x="2918" y="398"/>
                </a:lnTo>
                <a:lnTo>
                  <a:pt x="2918" y="399"/>
                </a:lnTo>
                <a:lnTo>
                  <a:pt x="2921" y="403"/>
                </a:lnTo>
                <a:lnTo>
                  <a:pt x="2924" y="404"/>
                </a:lnTo>
                <a:lnTo>
                  <a:pt x="2926" y="404"/>
                </a:lnTo>
                <a:lnTo>
                  <a:pt x="2931" y="403"/>
                </a:lnTo>
                <a:lnTo>
                  <a:pt x="2934" y="402"/>
                </a:lnTo>
                <a:lnTo>
                  <a:pt x="2938" y="403"/>
                </a:lnTo>
                <a:lnTo>
                  <a:pt x="2939" y="403"/>
                </a:lnTo>
                <a:lnTo>
                  <a:pt x="2942" y="404"/>
                </a:lnTo>
                <a:lnTo>
                  <a:pt x="2947" y="404"/>
                </a:lnTo>
                <a:lnTo>
                  <a:pt x="2947" y="405"/>
                </a:lnTo>
                <a:lnTo>
                  <a:pt x="2954" y="412"/>
                </a:lnTo>
                <a:lnTo>
                  <a:pt x="2958" y="415"/>
                </a:lnTo>
                <a:lnTo>
                  <a:pt x="2959" y="415"/>
                </a:lnTo>
                <a:lnTo>
                  <a:pt x="2959" y="417"/>
                </a:lnTo>
                <a:lnTo>
                  <a:pt x="2959" y="418"/>
                </a:lnTo>
                <a:lnTo>
                  <a:pt x="2959" y="419"/>
                </a:lnTo>
                <a:lnTo>
                  <a:pt x="2960" y="420"/>
                </a:lnTo>
                <a:lnTo>
                  <a:pt x="2960" y="422"/>
                </a:lnTo>
                <a:lnTo>
                  <a:pt x="2960" y="424"/>
                </a:lnTo>
                <a:lnTo>
                  <a:pt x="2961" y="425"/>
                </a:lnTo>
                <a:lnTo>
                  <a:pt x="2961" y="426"/>
                </a:lnTo>
                <a:lnTo>
                  <a:pt x="2962" y="426"/>
                </a:lnTo>
                <a:lnTo>
                  <a:pt x="2963" y="429"/>
                </a:lnTo>
                <a:lnTo>
                  <a:pt x="2963" y="432"/>
                </a:lnTo>
                <a:lnTo>
                  <a:pt x="2962" y="432"/>
                </a:lnTo>
                <a:lnTo>
                  <a:pt x="2962" y="434"/>
                </a:lnTo>
                <a:lnTo>
                  <a:pt x="2962" y="436"/>
                </a:lnTo>
                <a:lnTo>
                  <a:pt x="2961" y="436"/>
                </a:lnTo>
                <a:lnTo>
                  <a:pt x="2959" y="437"/>
                </a:lnTo>
                <a:lnTo>
                  <a:pt x="2959" y="438"/>
                </a:lnTo>
                <a:lnTo>
                  <a:pt x="2959" y="443"/>
                </a:lnTo>
                <a:lnTo>
                  <a:pt x="2958" y="444"/>
                </a:lnTo>
                <a:lnTo>
                  <a:pt x="2956" y="445"/>
                </a:lnTo>
                <a:lnTo>
                  <a:pt x="2956" y="447"/>
                </a:lnTo>
                <a:lnTo>
                  <a:pt x="2955" y="448"/>
                </a:lnTo>
                <a:lnTo>
                  <a:pt x="2956" y="450"/>
                </a:lnTo>
                <a:lnTo>
                  <a:pt x="2956" y="451"/>
                </a:lnTo>
                <a:lnTo>
                  <a:pt x="2955" y="451"/>
                </a:lnTo>
                <a:lnTo>
                  <a:pt x="2955" y="453"/>
                </a:lnTo>
                <a:lnTo>
                  <a:pt x="2955" y="454"/>
                </a:lnTo>
                <a:lnTo>
                  <a:pt x="2955" y="457"/>
                </a:lnTo>
                <a:lnTo>
                  <a:pt x="2955" y="458"/>
                </a:lnTo>
                <a:lnTo>
                  <a:pt x="2954" y="458"/>
                </a:lnTo>
                <a:lnTo>
                  <a:pt x="2953" y="458"/>
                </a:lnTo>
                <a:lnTo>
                  <a:pt x="2953" y="459"/>
                </a:lnTo>
                <a:lnTo>
                  <a:pt x="2954" y="461"/>
                </a:lnTo>
                <a:lnTo>
                  <a:pt x="2955" y="462"/>
                </a:lnTo>
                <a:lnTo>
                  <a:pt x="2955" y="464"/>
                </a:lnTo>
                <a:lnTo>
                  <a:pt x="2955" y="465"/>
                </a:lnTo>
                <a:lnTo>
                  <a:pt x="2955" y="466"/>
                </a:lnTo>
                <a:lnTo>
                  <a:pt x="2954" y="466"/>
                </a:lnTo>
                <a:lnTo>
                  <a:pt x="2953" y="466"/>
                </a:lnTo>
                <a:lnTo>
                  <a:pt x="2953" y="467"/>
                </a:lnTo>
                <a:lnTo>
                  <a:pt x="2953" y="469"/>
                </a:lnTo>
                <a:lnTo>
                  <a:pt x="2954" y="471"/>
                </a:lnTo>
                <a:lnTo>
                  <a:pt x="2955" y="471"/>
                </a:lnTo>
                <a:lnTo>
                  <a:pt x="2955" y="472"/>
                </a:lnTo>
                <a:lnTo>
                  <a:pt x="2956" y="472"/>
                </a:lnTo>
                <a:lnTo>
                  <a:pt x="2958" y="472"/>
                </a:lnTo>
                <a:lnTo>
                  <a:pt x="2959" y="472"/>
                </a:lnTo>
                <a:lnTo>
                  <a:pt x="2961" y="473"/>
                </a:lnTo>
                <a:lnTo>
                  <a:pt x="2962" y="475"/>
                </a:lnTo>
                <a:lnTo>
                  <a:pt x="2965" y="476"/>
                </a:lnTo>
                <a:lnTo>
                  <a:pt x="2966" y="479"/>
                </a:lnTo>
                <a:lnTo>
                  <a:pt x="2967" y="479"/>
                </a:lnTo>
                <a:lnTo>
                  <a:pt x="2967" y="480"/>
                </a:lnTo>
                <a:lnTo>
                  <a:pt x="2967" y="481"/>
                </a:lnTo>
                <a:lnTo>
                  <a:pt x="2967" y="482"/>
                </a:lnTo>
                <a:lnTo>
                  <a:pt x="2966" y="482"/>
                </a:lnTo>
                <a:lnTo>
                  <a:pt x="2965" y="482"/>
                </a:lnTo>
                <a:lnTo>
                  <a:pt x="2963" y="483"/>
                </a:lnTo>
                <a:lnTo>
                  <a:pt x="2962" y="485"/>
                </a:lnTo>
                <a:lnTo>
                  <a:pt x="2962" y="483"/>
                </a:lnTo>
                <a:lnTo>
                  <a:pt x="2961" y="482"/>
                </a:lnTo>
                <a:lnTo>
                  <a:pt x="2959" y="482"/>
                </a:lnTo>
                <a:lnTo>
                  <a:pt x="2959" y="481"/>
                </a:lnTo>
                <a:lnTo>
                  <a:pt x="2958" y="481"/>
                </a:lnTo>
                <a:lnTo>
                  <a:pt x="2955" y="481"/>
                </a:lnTo>
                <a:lnTo>
                  <a:pt x="2954" y="482"/>
                </a:lnTo>
                <a:lnTo>
                  <a:pt x="2953" y="483"/>
                </a:lnTo>
                <a:lnTo>
                  <a:pt x="2951" y="483"/>
                </a:lnTo>
                <a:lnTo>
                  <a:pt x="2951" y="482"/>
                </a:lnTo>
                <a:lnTo>
                  <a:pt x="2951" y="481"/>
                </a:lnTo>
                <a:lnTo>
                  <a:pt x="2947" y="480"/>
                </a:lnTo>
                <a:lnTo>
                  <a:pt x="2947" y="481"/>
                </a:lnTo>
                <a:lnTo>
                  <a:pt x="2945" y="481"/>
                </a:lnTo>
                <a:lnTo>
                  <a:pt x="2944" y="482"/>
                </a:lnTo>
                <a:lnTo>
                  <a:pt x="2942" y="482"/>
                </a:lnTo>
                <a:lnTo>
                  <a:pt x="2942" y="480"/>
                </a:lnTo>
                <a:lnTo>
                  <a:pt x="2941" y="480"/>
                </a:lnTo>
                <a:lnTo>
                  <a:pt x="2939" y="482"/>
                </a:lnTo>
                <a:lnTo>
                  <a:pt x="2937" y="485"/>
                </a:lnTo>
                <a:lnTo>
                  <a:pt x="2938" y="487"/>
                </a:lnTo>
                <a:lnTo>
                  <a:pt x="2937" y="487"/>
                </a:lnTo>
                <a:lnTo>
                  <a:pt x="2935" y="486"/>
                </a:lnTo>
                <a:lnTo>
                  <a:pt x="2935" y="485"/>
                </a:lnTo>
                <a:lnTo>
                  <a:pt x="2931" y="485"/>
                </a:lnTo>
                <a:lnTo>
                  <a:pt x="2927" y="485"/>
                </a:lnTo>
                <a:lnTo>
                  <a:pt x="2921" y="485"/>
                </a:lnTo>
                <a:lnTo>
                  <a:pt x="2914" y="486"/>
                </a:lnTo>
                <a:lnTo>
                  <a:pt x="2906" y="489"/>
                </a:lnTo>
                <a:lnTo>
                  <a:pt x="2904" y="490"/>
                </a:lnTo>
                <a:lnTo>
                  <a:pt x="2900" y="488"/>
                </a:lnTo>
                <a:lnTo>
                  <a:pt x="2898" y="486"/>
                </a:lnTo>
                <a:lnTo>
                  <a:pt x="2894" y="485"/>
                </a:lnTo>
                <a:lnTo>
                  <a:pt x="2891" y="486"/>
                </a:lnTo>
                <a:lnTo>
                  <a:pt x="2889" y="487"/>
                </a:lnTo>
                <a:lnTo>
                  <a:pt x="2882" y="489"/>
                </a:lnTo>
                <a:lnTo>
                  <a:pt x="2880" y="488"/>
                </a:lnTo>
                <a:lnTo>
                  <a:pt x="2877" y="485"/>
                </a:lnTo>
                <a:lnTo>
                  <a:pt x="2872" y="483"/>
                </a:lnTo>
                <a:lnTo>
                  <a:pt x="2870" y="481"/>
                </a:lnTo>
                <a:lnTo>
                  <a:pt x="2866" y="482"/>
                </a:lnTo>
                <a:lnTo>
                  <a:pt x="2864" y="483"/>
                </a:lnTo>
                <a:lnTo>
                  <a:pt x="2863" y="482"/>
                </a:lnTo>
                <a:lnTo>
                  <a:pt x="2863" y="481"/>
                </a:lnTo>
                <a:lnTo>
                  <a:pt x="2862" y="481"/>
                </a:lnTo>
                <a:lnTo>
                  <a:pt x="2861" y="482"/>
                </a:lnTo>
                <a:lnTo>
                  <a:pt x="2850" y="488"/>
                </a:lnTo>
                <a:lnTo>
                  <a:pt x="2849" y="488"/>
                </a:lnTo>
                <a:lnTo>
                  <a:pt x="2849" y="489"/>
                </a:lnTo>
                <a:lnTo>
                  <a:pt x="2849" y="490"/>
                </a:lnTo>
                <a:lnTo>
                  <a:pt x="2848" y="490"/>
                </a:lnTo>
                <a:lnTo>
                  <a:pt x="2848" y="489"/>
                </a:lnTo>
                <a:lnTo>
                  <a:pt x="2845" y="489"/>
                </a:lnTo>
                <a:lnTo>
                  <a:pt x="2845" y="488"/>
                </a:lnTo>
                <a:lnTo>
                  <a:pt x="2843" y="487"/>
                </a:lnTo>
                <a:lnTo>
                  <a:pt x="2843" y="488"/>
                </a:lnTo>
                <a:lnTo>
                  <a:pt x="2843" y="489"/>
                </a:lnTo>
                <a:lnTo>
                  <a:pt x="2844" y="489"/>
                </a:lnTo>
                <a:lnTo>
                  <a:pt x="2843" y="490"/>
                </a:lnTo>
                <a:lnTo>
                  <a:pt x="2842" y="492"/>
                </a:lnTo>
                <a:lnTo>
                  <a:pt x="2838" y="494"/>
                </a:lnTo>
                <a:lnTo>
                  <a:pt x="2836" y="495"/>
                </a:lnTo>
                <a:lnTo>
                  <a:pt x="2831" y="496"/>
                </a:lnTo>
                <a:lnTo>
                  <a:pt x="2831" y="497"/>
                </a:lnTo>
                <a:lnTo>
                  <a:pt x="2829" y="497"/>
                </a:lnTo>
                <a:lnTo>
                  <a:pt x="2828" y="497"/>
                </a:lnTo>
                <a:lnTo>
                  <a:pt x="2827" y="497"/>
                </a:lnTo>
                <a:lnTo>
                  <a:pt x="2827" y="499"/>
                </a:lnTo>
                <a:lnTo>
                  <a:pt x="2827" y="497"/>
                </a:lnTo>
                <a:lnTo>
                  <a:pt x="2826" y="497"/>
                </a:lnTo>
                <a:lnTo>
                  <a:pt x="2824" y="497"/>
                </a:lnTo>
                <a:lnTo>
                  <a:pt x="2822" y="497"/>
                </a:lnTo>
                <a:lnTo>
                  <a:pt x="2822" y="499"/>
                </a:lnTo>
                <a:lnTo>
                  <a:pt x="2823" y="500"/>
                </a:lnTo>
                <a:lnTo>
                  <a:pt x="2824" y="500"/>
                </a:lnTo>
                <a:lnTo>
                  <a:pt x="2826" y="501"/>
                </a:lnTo>
                <a:lnTo>
                  <a:pt x="2827" y="502"/>
                </a:lnTo>
                <a:lnTo>
                  <a:pt x="2827" y="503"/>
                </a:lnTo>
                <a:lnTo>
                  <a:pt x="2827" y="504"/>
                </a:lnTo>
                <a:lnTo>
                  <a:pt x="2827" y="506"/>
                </a:lnTo>
                <a:lnTo>
                  <a:pt x="2828" y="506"/>
                </a:lnTo>
                <a:lnTo>
                  <a:pt x="2828" y="508"/>
                </a:lnTo>
                <a:lnTo>
                  <a:pt x="2829" y="508"/>
                </a:lnTo>
                <a:lnTo>
                  <a:pt x="2828" y="509"/>
                </a:lnTo>
                <a:lnTo>
                  <a:pt x="2828" y="510"/>
                </a:lnTo>
                <a:lnTo>
                  <a:pt x="2827" y="511"/>
                </a:lnTo>
                <a:lnTo>
                  <a:pt x="2827" y="513"/>
                </a:lnTo>
                <a:lnTo>
                  <a:pt x="2822" y="517"/>
                </a:lnTo>
                <a:lnTo>
                  <a:pt x="2821" y="518"/>
                </a:lnTo>
                <a:lnTo>
                  <a:pt x="2821" y="520"/>
                </a:lnTo>
                <a:lnTo>
                  <a:pt x="2820" y="520"/>
                </a:lnTo>
                <a:lnTo>
                  <a:pt x="2820" y="518"/>
                </a:lnTo>
                <a:lnTo>
                  <a:pt x="2819" y="517"/>
                </a:lnTo>
                <a:lnTo>
                  <a:pt x="2817" y="518"/>
                </a:lnTo>
                <a:lnTo>
                  <a:pt x="2816" y="518"/>
                </a:lnTo>
                <a:lnTo>
                  <a:pt x="2814" y="521"/>
                </a:lnTo>
                <a:lnTo>
                  <a:pt x="2812" y="523"/>
                </a:lnTo>
                <a:lnTo>
                  <a:pt x="2810" y="523"/>
                </a:lnTo>
                <a:lnTo>
                  <a:pt x="2810" y="524"/>
                </a:lnTo>
                <a:lnTo>
                  <a:pt x="2808" y="524"/>
                </a:lnTo>
                <a:lnTo>
                  <a:pt x="2806" y="524"/>
                </a:lnTo>
                <a:lnTo>
                  <a:pt x="2803" y="527"/>
                </a:lnTo>
                <a:lnTo>
                  <a:pt x="2801" y="527"/>
                </a:lnTo>
                <a:lnTo>
                  <a:pt x="2801" y="528"/>
                </a:lnTo>
                <a:lnTo>
                  <a:pt x="2800" y="528"/>
                </a:lnTo>
                <a:lnTo>
                  <a:pt x="2799" y="529"/>
                </a:lnTo>
                <a:lnTo>
                  <a:pt x="2799" y="528"/>
                </a:lnTo>
                <a:lnTo>
                  <a:pt x="2800" y="527"/>
                </a:lnTo>
                <a:lnTo>
                  <a:pt x="2799" y="527"/>
                </a:lnTo>
                <a:lnTo>
                  <a:pt x="2799" y="525"/>
                </a:lnTo>
                <a:lnTo>
                  <a:pt x="2798" y="524"/>
                </a:lnTo>
                <a:lnTo>
                  <a:pt x="2796" y="524"/>
                </a:lnTo>
                <a:lnTo>
                  <a:pt x="2795" y="523"/>
                </a:lnTo>
                <a:lnTo>
                  <a:pt x="2795" y="524"/>
                </a:lnTo>
                <a:lnTo>
                  <a:pt x="2794" y="524"/>
                </a:lnTo>
                <a:lnTo>
                  <a:pt x="2792" y="524"/>
                </a:lnTo>
                <a:lnTo>
                  <a:pt x="2791" y="524"/>
                </a:lnTo>
                <a:lnTo>
                  <a:pt x="2788" y="524"/>
                </a:lnTo>
                <a:lnTo>
                  <a:pt x="2788" y="525"/>
                </a:lnTo>
                <a:lnTo>
                  <a:pt x="2787" y="527"/>
                </a:lnTo>
                <a:lnTo>
                  <a:pt x="2788" y="528"/>
                </a:lnTo>
                <a:lnTo>
                  <a:pt x="2787" y="529"/>
                </a:lnTo>
                <a:lnTo>
                  <a:pt x="2787" y="528"/>
                </a:lnTo>
                <a:lnTo>
                  <a:pt x="2786" y="529"/>
                </a:lnTo>
                <a:lnTo>
                  <a:pt x="2787" y="530"/>
                </a:lnTo>
                <a:lnTo>
                  <a:pt x="2786" y="530"/>
                </a:lnTo>
                <a:lnTo>
                  <a:pt x="2785" y="530"/>
                </a:lnTo>
                <a:lnTo>
                  <a:pt x="2782" y="534"/>
                </a:lnTo>
                <a:lnTo>
                  <a:pt x="2780" y="535"/>
                </a:lnTo>
                <a:lnTo>
                  <a:pt x="2779" y="535"/>
                </a:lnTo>
                <a:lnTo>
                  <a:pt x="2778" y="535"/>
                </a:lnTo>
                <a:lnTo>
                  <a:pt x="2775" y="536"/>
                </a:lnTo>
                <a:lnTo>
                  <a:pt x="2774" y="535"/>
                </a:lnTo>
                <a:lnTo>
                  <a:pt x="2772" y="535"/>
                </a:lnTo>
                <a:lnTo>
                  <a:pt x="2771" y="536"/>
                </a:lnTo>
                <a:lnTo>
                  <a:pt x="2770" y="535"/>
                </a:lnTo>
                <a:lnTo>
                  <a:pt x="2770" y="536"/>
                </a:lnTo>
                <a:lnTo>
                  <a:pt x="2768" y="536"/>
                </a:lnTo>
                <a:lnTo>
                  <a:pt x="2767" y="536"/>
                </a:lnTo>
                <a:lnTo>
                  <a:pt x="2766" y="536"/>
                </a:lnTo>
                <a:lnTo>
                  <a:pt x="2765" y="536"/>
                </a:lnTo>
                <a:lnTo>
                  <a:pt x="2764" y="536"/>
                </a:lnTo>
                <a:lnTo>
                  <a:pt x="2763" y="536"/>
                </a:lnTo>
                <a:lnTo>
                  <a:pt x="2763" y="535"/>
                </a:lnTo>
                <a:lnTo>
                  <a:pt x="2761" y="535"/>
                </a:lnTo>
                <a:lnTo>
                  <a:pt x="2760" y="535"/>
                </a:lnTo>
                <a:lnTo>
                  <a:pt x="2759" y="536"/>
                </a:lnTo>
                <a:lnTo>
                  <a:pt x="2758" y="535"/>
                </a:lnTo>
                <a:lnTo>
                  <a:pt x="2757" y="535"/>
                </a:lnTo>
                <a:lnTo>
                  <a:pt x="2756" y="535"/>
                </a:lnTo>
                <a:lnTo>
                  <a:pt x="2753" y="536"/>
                </a:lnTo>
                <a:lnTo>
                  <a:pt x="2739" y="542"/>
                </a:lnTo>
                <a:lnTo>
                  <a:pt x="2737" y="543"/>
                </a:lnTo>
                <a:lnTo>
                  <a:pt x="2735" y="543"/>
                </a:lnTo>
                <a:lnTo>
                  <a:pt x="2733" y="543"/>
                </a:lnTo>
                <a:lnTo>
                  <a:pt x="2732" y="542"/>
                </a:lnTo>
                <a:lnTo>
                  <a:pt x="2732" y="543"/>
                </a:lnTo>
                <a:lnTo>
                  <a:pt x="2730" y="543"/>
                </a:lnTo>
                <a:lnTo>
                  <a:pt x="2728" y="543"/>
                </a:lnTo>
                <a:lnTo>
                  <a:pt x="2726" y="543"/>
                </a:lnTo>
                <a:lnTo>
                  <a:pt x="2725" y="543"/>
                </a:lnTo>
                <a:lnTo>
                  <a:pt x="2725" y="544"/>
                </a:lnTo>
                <a:lnTo>
                  <a:pt x="2724" y="544"/>
                </a:lnTo>
                <a:lnTo>
                  <a:pt x="2723" y="544"/>
                </a:lnTo>
                <a:lnTo>
                  <a:pt x="2723" y="545"/>
                </a:lnTo>
                <a:lnTo>
                  <a:pt x="2722" y="545"/>
                </a:lnTo>
                <a:lnTo>
                  <a:pt x="2721" y="545"/>
                </a:lnTo>
                <a:lnTo>
                  <a:pt x="2719" y="545"/>
                </a:lnTo>
                <a:lnTo>
                  <a:pt x="2718" y="545"/>
                </a:lnTo>
                <a:lnTo>
                  <a:pt x="2718" y="544"/>
                </a:lnTo>
                <a:lnTo>
                  <a:pt x="2718" y="545"/>
                </a:lnTo>
                <a:lnTo>
                  <a:pt x="2717" y="545"/>
                </a:lnTo>
                <a:lnTo>
                  <a:pt x="2717" y="546"/>
                </a:lnTo>
                <a:lnTo>
                  <a:pt x="2716" y="546"/>
                </a:lnTo>
                <a:lnTo>
                  <a:pt x="2715" y="546"/>
                </a:lnTo>
                <a:lnTo>
                  <a:pt x="2713" y="545"/>
                </a:lnTo>
                <a:lnTo>
                  <a:pt x="2712" y="545"/>
                </a:lnTo>
                <a:lnTo>
                  <a:pt x="2710" y="544"/>
                </a:lnTo>
                <a:lnTo>
                  <a:pt x="2710" y="545"/>
                </a:lnTo>
                <a:lnTo>
                  <a:pt x="2709" y="545"/>
                </a:lnTo>
                <a:lnTo>
                  <a:pt x="2708" y="546"/>
                </a:lnTo>
                <a:lnTo>
                  <a:pt x="2706" y="548"/>
                </a:lnTo>
                <a:lnTo>
                  <a:pt x="2705" y="549"/>
                </a:lnTo>
                <a:lnTo>
                  <a:pt x="2705" y="548"/>
                </a:lnTo>
                <a:lnTo>
                  <a:pt x="2705" y="546"/>
                </a:lnTo>
                <a:lnTo>
                  <a:pt x="2705" y="545"/>
                </a:lnTo>
                <a:lnTo>
                  <a:pt x="2704" y="545"/>
                </a:lnTo>
                <a:lnTo>
                  <a:pt x="2704" y="544"/>
                </a:lnTo>
                <a:lnTo>
                  <a:pt x="2703" y="543"/>
                </a:lnTo>
                <a:lnTo>
                  <a:pt x="2703" y="542"/>
                </a:lnTo>
                <a:lnTo>
                  <a:pt x="2702" y="541"/>
                </a:lnTo>
                <a:lnTo>
                  <a:pt x="2702" y="537"/>
                </a:lnTo>
                <a:lnTo>
                  <a:pt x="2701" y="535"/>
                </a:lnTo>
                <a:lnTo>
                  <a:pt x="2699" y="530"/>
                </a:lnTo>
                <a:lnTo>
                  <a:pt x="2698" y="529"/>
                </a:lnTo>
                <a:lnTo>
                  <a:pt x="2696" y="529"/>
                </a:lnTo>
                <a:lnTo>
                  <a:pt x="2697" y="528"/>
                </a:lnTo>
                <a:lnTo>
                  <a:pt x="2696" y="528"/>
                </a:lnTo>
                <a:lnTo>
                  <a:pt x="2696" y="527"/>
                </a:lnTo>
                <a:lnTo>
                  <a:pt x="2695" y="527"/>
                </a:lnTo>
                <a:lnTo>
                  <a:pt x="2694" y="525"/>
                </a:lnTo>
                <a:lnTo>
                  <a:pt x="2694" y="523"/>
                </a:lnTo>
                <a:lnTo>
                  <a:pt x="2692" y="524"/>
                </a:lnTo>
                <a:lnTo>
                  <a:pt x="2688" y="522"/>
                </a:lnTo>
                <a:lnTo>
                  <a:pt x="2687" y="522"/>
                </a:lnTo>
                <a:lnTo>
                  <a:pt x="2685" y="521"/>
                </a:lnTo>
                <a:lnTo>
                  <a:pt x="2684" y="520"/>
                </a:lnTo>
                <a:lnTo>
                  <a:pt x="2682" y="516"/>
                </a:lnTo>
                <a:lnTo>
                  <a:pt x="2683" y="514"/>
                </a:lnTo>
                <a:lnTo>
                  <a:pt x="2682" y="515"/>
                </a:lnTo>
                <a:lnTo>
                  <a:pt x="2681" y="514"/>
                </a:lnTo>
                <a:lnTo>
                  <a:pt x="2681" y="513"/>
                </a:lnTo>
                <a:lnTo>
                  <a:pt x="2681" y="511"/>
                </a:lnTo>
                <a:lnTo>
                  <a:pt x="2680" y="511"/>
                </a:lnTo>
                <a:lnTo>
                  <a:pt x="2678" y="510"/>
                </a:lnTo>
                <a:lnTo>
                  <a:pt x="2678" y="509"/>
                </a:lnTo>
                <a:lnTo>
                  <a:pt x="2678" y="508"/>
                </a:lnTo>
                <a:lnTo>
                  <a:pt x="2677" y="508"/>
                </a:lnTo>
                <a:lnTo>
                  <a:pt x="2678" y="507"/>
                </a:lnTo>
                <a:lnTo>
                  <a:pt x="2676" y="507"/>
                </a:lnTo>
                <a:lnTo>
                  <a:pt x="2676" y="506"/>
                </a:lnTo>
                <a:lnTo>
                  <a:pt x="2676" y="504"/>
                </a:lnTo>
                <a:lnTo>
                  <a:pt x="2675" y="504"/>
                </a:lnTo>
                <a:lnTo>
                  <a:pt x="2675" y="503"/>
                </a:lnTo>
                <a:lnTo>
                  <a:pt x="2674" y="502"/>
                </a:lnTo>
                <a:lnTo>
                  <a:pt x="2673" y="502"/>
                </a:lnTo>
                <a:lnTo>
                  <a:pt x="2673" y="501"/>
                </a:lnTo>
                <a:lnTo>
                  <a:pt x="2671" y="501"/>
                </a:lnTo>
                <a:lnTo>
                  <a:pt x="2670" y="501"/>
                </a:lnTo>
                <a:lnTo>
                  <a:pt x="2669" y="501"/>
                </a:lnTo>
                <a:lnTo>
                  <a:pt x="2668" y="501"/>
                </a:lnTo>
                <a:lnTo>
                  <a:pt x="2668" y="500"/>
                </a:lnTo>
                <a:lnTo>
                  <a:pt x="2668" y="499"/>
                </a:lnTo>
                <a:lnTo>
                  <a:pt x="2668" y="497"/>
                </a:lnTo>
                <a:lnTo>
                  <a:pt x="2667" y="497"/>
                </a:lnTo>
                <a:lnTo>
                  <a:pt x="2666" y="497"/>
                </a:lnTo>
                <a:lnTo>
                  <a:pt x="2666" y="496"/>
                </a:lnTo>
                <a:lnTo>
                  <a:pt x="2664" y="496"/>
                </a:lnTo>
                <a:lnTo>
                  <a:pt x="2662" y="495"/>
                </a:lnTo>
                <a:lnTo>
                  <a:pt x="2661" y="496"/>
                </a:lnTo>
                <a:lnTo>
                  <a:pt x="2660" y="497"/>
                </a:lnTo>
                <a:lnTo>
                  <a:pt x="2660" y="499"/>
                </a:lnTo>
                <a:lnTo>
                  <a:pt x="2659" y="497"/>
                </a:lnTo>
                <a:lnTo>
                  <a:pt x="2657" y="499"/>
                </a:lnTo>
                <a:lnTo>
                  <a:pt x="2656" y="499"/>
                </a:lnTo>
                <a:lnTo>
                  <a:pt x="2653" y="497"/>
                </a:lnTo>
                <a:lnTo>
                  <a:pt x="2652" y="499"/>
                </a:lnTo>
                <a:lnTo>
                  <a:pt x="2650" y="499"/>
                </a:lnTo>
                <a:lnTo>
                  <a:pt x="2648" y="499"/>
                </a:lnTo>
                <a:lnTo>
                  <a:pt x="2648" y="497"/>
                </a:lnTo>
                <a:lnTo>
                  <a:pt x="2647" y="497"/>
                </a:lnTo>
                <a:lnTo>
                  <a:pt x="2647" y="496"/>
                </a:lnTo>
                <a:lnTo>
                  <a:pt x="2646" y="496"/>
                </a:lnTo>
                <a:lnTo>
                  <a:pt x="2646" y="495"/>
                </a:lnTo>
                <a:lnTo>
                  <a:pt x="2645" y="494"/>
                </a:lnTo>
                <a:lnTo>
                  <a:pt x="2643" y="492"/>
                </a:lnTo>
                <a:lnTo>
                  <a:pt x="2642" y="489"/>
                </a:lnTo>
                <a:lnTo>
                  <a:pt x="2641" y="489"/>
                </a:lnTo>
                <a:lnTo>
                  <a:pt x="2641" y="488"/>
                </a:lnTo>
                <a:lnTo>
                  <a:pt x="2640" y="488"/>
                </a:lnTo>
                <a:lnTo>
                  <a:pt x="2639" y="487"/>
                </a:lnTo>
                <a:lnTo>
                  <a:pt x="2639" y="486"/>
                </a:lnTo>
                <a:lnTo>
                  <a:pt x="2638" y="486"/>
                </a:lnTo>
                <a:lnTo>
                  <a:pt x="2636" y="483"/>
                </a:lnTo>
                <a:lnTo>
                  <a:pt x="2635" y="483"/>
                </a:lnTo>
                <a:lnTo>
                  <a:pt x="2634" y="481"/>
                </a:lnTo>
                <a:lnTo>
                  <a:pt x="2633" y="479"/>
                </a:lnTo>
                <a:lnTo>
                  <a:pt x="2634" y="476"/>
                </a:lnTo>
                <a:lnTo>
                  <a:pt x="2634" y="474"/>
                </a:lnTo>
                <a:lnTo>
                  <a:pt x="2633" y="474"/>
                </a:lnTo>
                <a:lnTo>
                  <a:pt x="2632" y="472"/>
                </a:lnTo>
                <a:lnTo>
                  <a:pt x="2631" y="471"/>
                </a:lnTo>
                <a:lnTo>
                  <a:pt x="2632" y="468"/>
                </a:lnTo>
                <a:lnTo>
                  <a:pt x="2628" y="468"/>
                </a:lnTo>
                <a:lnTo>
                  <a:pt x="2624" y="468"/>
                </a:lnTo>
                <a:lnTo>
                  <a:pt x="2621" y="468"/>
                </a:lnTo>
                <a:lnTo>
                  <a:pt x="2618" y="465"/>
                </a:lnTo>
                <a:lnTo>
                  <a:pt x="2614" y="464"/>
                </a:lnTo>
                <a:lnTo>
                  <a:pt x="2612" y="462"/>
                </a:lnTo>
                <a:lnTo>
                  <a:pt x="2610" y="460"/>
                </a:lnTo>
                <a:lnTo>
                  <a:pt x="2607" y="458"/>
                </a:lnTo>
                <a:lnTo>
                  <a:pt x="2605" y="457"/>
                </a:lnTo>
                <a:lnTo>
                  <a:pt x="2603" y="457"/>
                </a:lnTo>
                <a:lnTo>
                  <a:pt x="2601" y="458"/>
                </a:lnTo>
                <a:lnTo>
                  <a:pt x="2600" y="457"/>
                </a:lnTo>
                <a:lnTo>
                  <a:pt x="2598" y="457"/>
                </a:lnTo>
                <a:lnTo>
                  <a:pt x="2597" y="457"/>
                </a:lnTo>
                <a:lnTo>
                  <a:pt x="2594" y="457"/>
                </a:lnTo>
                <a:lnTo>
                  <a:pt x="2592" y="455"/>
                </a:lnTo>
                <a:lnTo>
                  <a:pt x="2592" y="454"/>
                </a:lnTo>
                <a:lnTo>
                  <a:pt x="2589" y="452"/>
                </a:lnTo>
                <a:lnTo>
                  <a:pt x="2583" y="450"/>
                </a:lnTo>
                <a:lnTo>
                  <a:pt x="2580" y="450"/>
                </a:lnTo>
                <a:lnTo>
                  <a:pt x="2578" y="448"/>
                </a:lnTo>
                <a:lnTo>
                  <a:pt x="2577" y="447"/>
                </a:lnTo>
                <a:lnTo>
                  <a:pt x="2576" y="446"/>
                </a:lnTo>
                <a:lnTo>
                  <a:pt x="2575" y="447"/>
                </a:lnTo>
                <a:lnTo>
                  <a:pt x="2573" y="447"/>
                </a:lnTo>
                <a:lnTo>
                  <a:pt x="2571" y="447"/>
                </a:lnTo>
                <a:lnTo>
                  <a:pt x="2571" y="446"/>
                </a:lnTo>
                <a:lnTo>
                  <a:pt x="2571" y="443"/>
                </a:lnTo>
                <a:lnTo>
                  <a:pt x="2571" y="441"/>
                </a:lnTo>
                <a:lnTo>
                  <a:pt x="2570" y="439"/>
                </a:lnTo>
                <a:lnTo>
                  <a:pt x="2569" y="438"/>
                </a:lnTo>
                <a:lnTo>
                  <a:pt x="2566" y="437"/>
                </a:lnTo>
                <a:lnTo>
                  <a:pt x="2566" y="436"/>
                </a:lnTo>
                <a:lnTo>
                  <a:pt x="2565" y="434"/>
                </a:lnTo>
                <a:lnTo>
                  <a:pt x="2562" y="431"/>
                </a:lnTo>
                <a:lnTo>
                  <a:pt x="2558" y="429"/>
                </a:lnTo>
                <a:lnTo>
                  <a:pt x="2551" y="429"/>
                </a:lnTo>
                <a:lnTo>
                  <a:pt x="2551" y="427"/>
                </a:lnTo>
                <a:lnTo>
                  <a:pt x="2550" y="427"/>
                </a:lnTo>
                <a:lnTo>
                  <a:pt x="2550" y="429"/>
                </a:lnTo>
                <a:lnTo>
                  <a:pt x="2549" y="429"/>
                </a:lnTo>
                <a:lnTo>
                  <a:pt x="2549" y="427"/>
                </a:lnTo>
                <a:lnTo>
                  <a:pt x="2548" y="427"/>
                </a:lnTo>
                <a:lnTo>
                  <a:pt x="2549" y="427"/>
                </a:lnTo>
                <a:lnTo>
                  <a:pt x="2548" y="427"/>
                </a:lnTo>
                <a:lnTo>
                  <a:pt x="2548" y="426"/>
                </a:lnTo>
                <a:lnTo>
                  <a:pt x="2547" y="427"/>
                </a:lnTo>
                <a:lnTo>
                  <a:pt x="2547" y="426"/>
                </a:lnTo>
                <a:lnTo>
                  <a:pt x="2545" y="426"/>
                </a:lnTo>
                <a:lnTo>
                  <a:pt x="2541" y="426"/>
                </a:lnTo>
                <a:lnTo>
                  <a:pt x="2540" y="425"/>
                </a:lnTo>
                <a:lnTo>
                  <a:pt x="2538" y="425"/>
                </a:lnTo>
                <a:lnTo>
                  <a:pt x="2538" y="426"/>
                </a:lnTo>
                <a:lnTo>
                  <a:pt x="2537" y="426"/>
                </a:lnTo>
                <a:lnTo>
                  <a:pt x="2536" y="426"/>
                </a:lnTo>
                <a:lnTo>
                  <a:pt x="2535" y="425"/>
                </a:lnTo>
                <a:lnTo>
                  <a:pt x="2531" y="424"/>
                </a:lnTo>
                <a:lnTo>
                  <a:pt x="2531" y="425"/>
                </a:lnTo>
                <a:lnTo>
                  <a:pt x="2529" y="425"/>
                </a:lnTo>
                <a:lnTo>
                  <a:pt x="2528" y="423"/>
                </a:lnTo>
                <a:lnTo>
                  <a:pt x="2527" y="424"/>
                </a:lnTo>
                <a:lnTo>
                  <a:pt x="2526" y="424"/>
                </a:lnTo>
                <a:lnTo>
                  <a:pt x="2524" y="423"/>
                </a:lnTo>
                <a:lnTo>
                  <a:pt x="2523" y="423"/>
                </a:lnTo>
                <a:lnTo>
                  <a:pt x="2522" y="423"/>
                </a:lnTo>
                <a:lnTo>
                  <a:pt x="2522" y="422"/>
                </a:lnTo>
                <a:lnTo>
                  <a:pt x="2521" y="422"/>
                </a:lnTo>
                <a:lnTo>
                  <a:pt x="2520" y="419"/>
                </a:lnTo>
                <a:lnTo>
                  <a:pt x="2520" y="418"/>
                </a:lnTo>
                <a:lnTo>
                  <a:pt x="2521" y="417"/>
                </a:lnTo>
                <a:lnTo>
                  <a:pt x="2521" y="413"/>
                </a:lnTo>
                <a:lnTo>
                  <a:pt x="2522" y="411"/>
                </a:lnTo>
                <a:lnTo>
                  <a:pt x="2523" y="410"/>
                </a:lnTo>
                <a:lnTo>
                  <a:pt x="2522" y="409"/>
                </a:lnTo>
                <a:lnTo>
                  <a:pt x="2521" y="407"/>
                </a:lnTo>
                <a:lnTo>
                  <a:pt x="2521" y="406"/>
                </a:lnTo>
                <a:lnTo>
                  <a:pt x="2520" y="406"/>
                </a:lnTo>
                <a:lnTo>
                  <a:pt x="2518" y="406"/>
                </a:lnTo>
                <a:lnTo>
                  <a:pt x="2517" y="406"/>
                </a:lnTo>
                <a:lnTo>
                  <a:pt x="2516" y="406"/>
                </a:lnTo>
                <a:lnTo>
                  <a:pt x="2515" y="406"/>
                </a:lnTo>
                <a:lnTo>
                  <a:pt x="2514" y="406"/>
                </a:lnTo>
                <a:lnTo>
                  <a:pt x="2515" y="407"/>
                </a:lnTo>
                <a:lnTo>
                  <a:pt x="2513" y="407"/>
                </a:lnTo>
                <a:lnTo>
                  <a:pt x="2507" y="407"/>
                </a:lnTo>
                <a:lnTo>
                  <a:pt x="2504" y="409"/>
                </a:lnTo>
                <a:lnTo>
                  <a:pt x="2500" y="411"/>
                </a:lnTo>
                <a:lnTo>
                  <a:pt x="2495" y="410"/>
                </a:lnTo>
                <a:lnTo>
                  <a:pt x="2494" y="411"/>
                </a:lnTo>
                <a:lnTo>
                  <a:pt x="2490" y="407"/>
                </a:lnTo>
                <a:lnTo>
                  <a:pt x="2485" y="399"/>
                </a:lnTo>
                <a:lnTo>
                  <a:pt x="2486" y="399"/>
                </a:lnTo>
                <a:lnTo>
                  <a:pt x="2485" y="398"/>
                </a:lnTo>
                <a:lnTo>
                  <a:pt x="2483" y="399"/>
                </a:lnTo>
                <a:lnTo>
                  <a:pt x="2482" y="399"/>
                </a:lnTo>
                <a:lnTo>
                  <a:pt x="2482" y="400"/>
                </a:lnTo>
                <a:lnTo>
                  <a:pt x="2481" y="400"/>
                </a:lnTo>
                <a:lnTo>
                  <a:pt x="2481" y="399"/>
                </a:lnTo>
                <a:lnTo>
                  <a:pt x="2480" y="398"/>
                </a:lnTo>
                <a:lnTo>
                  <a:pt x="2479" y="398"/>
                </a:lnTo>
                <a:lnTo>
                  <a:pt x="2476" y="397"/>
                </a:lnTo>
                <a:lnTo>
                  <a:pt x="2475" y="396"/>
                </a:lnTo>
                <a:lnTo>
                  <a:pt x="2475" y="395"/>
                </a:lnTo>
                <a:lnTo>
                  <a:pt x="2476" y="395"/>
                </a:lnTo>
                <a:lnTo>
                  <a:pt x="2475" y="393"/>
                </a:lnTo>
                <a:lnTo>
                  <a:pt x="2475" y="395"/>
                </a:lnTo>
                <a:lnTo>
                  <a:pt x="2474" y="393"/>
                </a:lnTo>
                <a:lnTo>
                  <a:pt x="2474" y="392"/>
                </a:lnTo>
                <a:lnTo>
                  <a:pt x="2473" y="388"/>
                </a:lnTo>
                <a:lnTo>
                  <a:pt x="2471" y="386"/>
                </a:lnTo>
                <a:lnTo>
                  <a:pt x="2469" y="385"/>
                </a:lnTo>
                <a:lnTo>
                  <a:pt x="2469" y="383"/>
                </a:lnTo>
                <a:lnTo>
                  <a:pt x="2468" y="381"/>
                </a:lnTo>
                <a:lnTo>
                  <a:pt x="2467" y="378"/>
                </a:lnTo>
                <a:lnTo>
                  <a:pt x="2465" y="376"/>
                </a:lnTo>
                <a:lnTo>
                  <a:pt x="2464" y="374"/>
                </a:lnTo>
                <a:lnTo>
                  <a:pt x="2462" y="372"/>
                </a:lnTo>
                <a:lnTo>
                  <a:pt x="2461" y="372"/>
                </a:lnTo>
                <a:lnTo>
                  <a:pt x="2460" y="372"/>
                </a:lnTo>
                <a:lnTo>
                  <a:pt x="2460" y="371"/>
                </a:lnTo>
                <a:lnTo>
                  <a:pt x="2460" y="370"/>
                </a:lnTo>
                <a:lnTo>
                  <a:pt x="2461" y="370"/>
                </a:lnTo>
                <a:lnTo>
                  <a:pt x="2461" y="369"/>
                </a:lnTo>
                <a:lnTo>
                  <a:pt x="2462" y="369"/>
                </a:lnTo>
                <a:lnTo>
                  <a:pt x="2462" y="368"/>
                </a:lnTo>
                <a:lnTo>
                  <a:pt x="2461" y="368"/>
                </a:lnTo>
                <a:lnTo>
                  <a:pt x="2461" y="367"/>
                </a:lnTo>
                <a:lnTo>
                  <a:pt x="2462" y="365"/>
                </a:lnTo>
                <a:lnTo>
                  <a:pt x="2462" y="362"/>
                </a:lnTo>
                <a:lnTo>
                  <a:pt x="2461" y="362"/>
                </a:lnTo>
                <a:lnTo>
                  <a:pt x="2462" y="361"/>
                </a:lnTo>
                <a:lnTo>
                  <a:pt x="2461" y="361"/>
                </a:lnTo>
                <a:lnTo>
                  <a:pt x="2462" y="360"/>
                </a:lnTo>
                <a:lnTo>
                  <a:pt x="2464" y="361"/>
                </a:lnTo>
                <a:lnTo>
                  <a:pt x="2462" y="361"/>
                </a:lnTo>
                <a:lnTo>
                  <a:pt x="2464" y="361"/>
                </a:lnTo>
                <a:lnTo>
                  <a:pt x="2465" y="361"/>
                </a:lnTo>
                <a:lnTo>
                  <a:pt x="2466" y="362"/>
                </a:lnTo>
                <a:lnTo>
                  <a:pt x="2467" y="362"/>
                </a:lnTo>
                <a:lnTo>
                  <a:pt x="2468" y="361"/>
                </a:lnTo>
                <a:lnTo>
                  <a:pt x="2472" y="361"/>
                </a:lnTo>
                <a:lnTo>
                  <a:pt x="2473" y="361"/>
                </a:lnTo>
                <a:lnTo>
                  <a:pt x="2474" y="361"/>
                </a:lnTo>
                <a:lnTo>
                  <a:pt x="2476" y="358"/>
                </a:lnTo>
                <a:lnTo>
                  <a:pt x="2479" y="357"/>
                </a:lnTo>
                <a:lnTo>
                  <a:pt x="2481" y="357"/>
                </a:lnTo>
                <a:lnTo>
                  <a:pt x="2483" y="356"/>
                </a:lnTo>
                <a:lnTo>
                  <a:pt x="2488" y="351"/>
                </a:lnTo>
                <a:lnTo>
                  <a:pt x="2492" y="341"/>
                </a:lnTo>
                <a:lnTo>
                  <a:pt x="2503" y="343"/>
                </a:lnTo>
                <a:lnTo>
                  <a:pt x="2509" y="342"/>
                </a:lnTo>
                <a:lnTo>
                  <a:pt x="2510" y="341"/>
                </a:lnTo>
                <a:lnTo>
                  <a:pt x="2511" y="339"/>
                </a:lnTo>
                <a:lnTo>
                  <a:pt x="2513" y="335"/>
                </a:lnTo>
                <a:lnTo>
                  <a:pt x="2517" y="332"/>
                </a:lnTo>
                <a:lnTo>
                  <a:pt x="2522" y="332"/>
                </a:lnTo>
                <a:lnTo>
                  <a:pt x="2524" y="332"/>
                </a:lnTo>
                <a:lnTo>
                  <a:pt x="2526" y="333"/>
                </a:lnTo>
                <a:close/>
                <a:moveTo>
                  <a:pt x="3458" y="298"/>
                </a:moveTo>
                <a:lnTo>
                  <a:pt x="3462" y="299"/>
                </a:lnTo>
                <a:lnTo>
                  <a:pt x="3469" y="299"/>
                </a:lnTo>
                <a:lnTo>
                  <a:pt x="3470" y="299"/>
                </a:lnTo>
                <a:lnTo>
                  <a:pt x="3471" y="299"/>
                </a:lnTo>
                <a:lnTo>
                  <a:pt x="3475" y="300"/>
                </a:lnTo>
                <a:lnTo>
                  <a:pt x="3477" y="301"/>
                </a:lnTo>
                <a:lnTo>
                  <a:pt x="3479" y="301"/>
                </a:lnTo>
                <a:lnTo>
                  <a:pt x="3483" y="302"/>
                </a:lnTo>
                <a:lnTo>
                  <a:pt x="3483" y="304"/>
                </a:lnTo>
                <a:lnTo>
                  <a:pt x="3486" y="305"/>
                </a:lnTo>
                <a:lnTo>
                  <a:pt x="3486" y="306"/>
                </a:lnTo>
                <a:lnTo>
                  <a:pt x="3489" y="306"/>
                </a:lnTo>
                <a:lnTo>
                  <a:pt x="3505" y="313"/>
                </a:lnTo>
                <a:lnTo>
                  <a:pt x="3508" y="314"/>
                </a:lnTo>
                <a:lnTo>
                  <a:pt x="3510" y="314"/>
                </a:lnTo>
                <a:lnTo>
                  <a:pt x="3510" y="316"/>
                </a:lnTo>
                <a:lnTo>
                  <a:pt x="3511" y="318"/>
                </a:lnTo>
                <a:lnTo>
                  <a:pt x="3513" y="318"/>
                </a:lnTo>
                <a:lnTo>
                  <a:pt x="3515" y="319"/>
                </a:lnTo>
                <a:lnTo>
                  <a:pt x="3513" y="316"/>
                </a:lnTo>
                <a:lnTo>
                  <a:pt x="3513" y="315"/>
                </a:lnTo>
                <a:lnTo>
                  <a:pt x="3517" y="318"/>
                </a:lnTo>
                <a:lnTo>
                  <a:pt x="3522" y="320"/>
                </a:lnTo>
                <a:lnTo>
                  <a:pt x="3530" y="323"/>
                </a:lnTo>
                <a:lnTo>
                  <a:pt x="3534" y="326"/>
                </a:lnTo>
                <a:lnTo>
                  <a:pt x="3537" y="326"/>
                </a:lnTo>
                <a:lnTo>
                  <a:pt x="3550" y="330"/>
                </a:lnTo>
                <a:lnTo>
                  <a:pt x="3550" y="333"/>
                </a:lnTo>
                <a:lnTo>
                  <a:pt x="3552" y="332"/>
                </a:lnTo>
                <a:lnTo>
                  <a:pt x="3559" y="334"/>
                </a:lnTo>
                <a:lnTo>
                  <a:pt x="3581" y="349"/>
                </a:lnTo>
                <a:lnTo>
                  <a:pt x="3594" y="360"/>
                </a:lnTo>
                <a:lnTo>
                  <a:pt x="3597" y="362"/>
                </a:lnTo>
                <a:lnTo>
                  <a:pt x="3609" y="370"/>
                </a:lnTo>
                <a:lnTo>
                  <a:pt x="3609" y="371"/>
                </a:lnTo>
                <a:lnTo>
                  <a:pt x="3609" y="372"/>
                </a:lnTo>
                <a:lnTo>
                  <a:pt x="3621" y="382"/>
                </a:lnTo>
                <a:lnTo>
                  <a:pt x="3638" y="395"/>
                </a:lnTo>
                <a:lnTo>
                  <a:pt x="3643" y="397"/>
                </a:lnTo>
                <a:lnTo>
                  <a:pt x="3644" y="399"/>
                </a:lnTo>
                <a:lnTo>
                  <a:pt x="3646" y="402"/>
                </a:lnTo>
                <a:lnTo>
                  <a:pt x="3648" y="404"/>
                </a:lnTo>
                <a:lnTo>
                  <a:pt x="3650" y="405"/>
                </a:lnTo>
                <a:lnTo>
                  <a:pt x="3651" y="405"/>
                </a:lnTo>
                <a:lnTo>
                  <a:pt x="3651" y="406"/>
                </a:lnTo>
                <a:lnTo>
                  <a:pt x="3651" y="409"/>
                </a:lnTo>
                <a:lnTo>
                  <a:pt x="3652" y="411"/>
                </a:lnTo>
                <a:lnTo>
                  <a:pt x="3653" y="413"/>
                </a:lnTo>
                <a:lnTo>
                  <a:pt x="3655" y="416"/>
                </a:lnTo>
                <a:lnTo>
                  <a:pt x="3656" y="417"/>
                </a:lnTo>
                <a:lnTo>
                  <a:pt x="3658" y="420"/>
                </a:lnTo>
                <a:lnTo>
                  <a:pt x="3659" y="423"/>
                </a:lnTo>
                <a:lnTo>
                  <a:pt x="3660" y="424"/>
                </a:lnTo>
                <a:lnTo>
                  <a:pt x="3666" y="437"/>
                </a:lnTo>
                <a:lnTo>
                  <a:pt x="3669" y="440"/>
                </a:lnTo>
                <a:lnTo>
                  <a:pt x="3667" y="443"/>
                </a:lnTo>
                <a:lnTo>
                  <a:pt x="3670" y="445"/>
                </a:lnTo>
                <a:lnTo>
                  <a:pt x="3676" y="454"/>
                </a:lnTo>
                <a:lnTo>
                  <a:pt x="3678" y="458"/>
                </a:lnTo>
                <a:lnTo>
                  <a:pt x="3679" y="459"/>
                </a:lnTo>
                <a:lnTo>
                  <a:pt x="3681" y="464"/>
                </a:lnTo>
                <a:lnTo>
                  <a:pt x="3681" y="465"/>
                </a:lnTo>
                <a:lnTo>
                  <a:pt x="3683" y="466"/>
                </a:lnTo>
                <a:lnTo>
                  <a:pt x="3681" y="468"/>
                </a:lnTo>
                <a:lnTo>
                  <a:pt x="3680" y="471"/>
                </a:lnTo>
                <a:lnTo>
                  <a:pt x="3680" y="473"/>
                </a:lnTo>
                <a:lnTo>
                  <a:pt x="3676" y="478"/>
                </a:lnTo>
                <a:lnTo>
                  <a:pt x="3667" y="488"/>
                </a:lnTo>
                <a:lnTo>
                  <a:pt x="3667" y="489"/>
                </a:lnTo>
                <a:lnTo>
                  <a:pt x="3670" y="489"/>
                </a:lnTo>
                <a:lnTo>
                  <a:pt x="3671" y="489"/>
                </a:lnTo>
                <a:lnTo>
                  <a:pt x="3673" y="489"/>
                </a:lnTo>
                <a:lnTo>
                  <a:pt x="3674" y="490"/>
                </a:lnTo>
                <a:lnTo>
                  <a:pt x="3678" y="490"/>
                </a:lnTo>
                <a:lnTo>
                  <a:pt x="3681" y="492"/>
                </a:lnTo>
                <a:lnTo>
                  <a:pt x="3685" y="493"/>
                </a:lnTo>
                <a:lnTo>
                  <a:pt x="3688" y="495"/>
                </a:lnTo>
                <a:lnTo>
                  <a:pt x="3692" y="497"/>
                </a:lnTo>
                <a:lnTo>
                  <a:pt x="3694" y="500"/>
                </a:lnTo>
                <a:lnTo>
                  <a:pt x="3697" y="503"/>
                </a:lnTo>
                <a:lnTo>
                  <a:pt x="3699" y="506"/>
                </a:lnTo>
                <a:lnTo>
                  <a:pt x="3701" y="509"/>
                </a:lnTo>
                <a:lnTo>
                  <a:pt x="3703" y="514"/>
                </a:lnTo>
                <a:lnTo>
                  <a:pt x="3704" y="518"/>
                </a:lnTo>
                <a:lnTo>
                  <a:pt x="3704" y="530"/>
                </a:lnTo>
                <a:lnTo>
                  <a:pt x="3705" y="537"/>
                </a:lnTo>
                <a:lnTo>
                  <a:pt x="3704" y="544"/>
                </a:lnTo>
                <a:lnTo>
                  <a:pt x="3704" y="551"/>
                </a:lnTo>
                <a:lnTo>
                  <a:pt x="3703" y="558"/>
                </a:lnTo>
                <a:lnTo>
                  <a:pt x="3700" y="566"/>
                </a:lnTo>
                <a:lnTo>
                  <a:pt x="3698" y="574"/>
                </a:lnTo>
                <a:lnTo>
                  <a:pt x="3696" y="580"/>
                </a:lnTo>
                <a:lnTo>
                  <a:pt x="3692" y="587"/>
                </a:lnTo>
                <a:lnTo>
                  <a:pt x="3688" y="594"/>
                </a:lnTo>
                <a:lnTo>
                  <a:pt x="3684" y="604"/>
                </a:lnTo>
                <a:lnTo>
                  <a:pt x="3680" y="611"/>
                </a:lnTo>
                <a:lnTo>
                  <a:pt x="3676" y="618"/>
                </a:lnTo>
                <a:lnTo>
                  <a:pt x="3671" y="625"/>
                </a:lnTo>
                <a:lnTo>
                  <a:pt x="3667" y="632"/>
                </a:lnTo>
                <a:lnTo>
                  <a:pt x="3663" y="639"/>
                </a:lnTo>
                <a:lnTo>
                  <a:pt x="3657" y="647"/>
                </a:lnTo>
                <a:lnTo>
                  <a:pt x="3652" y="655"/>
                </a:lnTo>
                <a:lnTo>
                  <a:pt x="3649" y="662"/>
                </a:lnTo>
                <a:lnTo>
                  <a:pt x="3644" y="670"/>
                </a:lnTo>
                <a:lnTo>
                  <a:pt x="3639" y="678"/>
                </a:lnTo>
                <a:lnTo>
                  <a:pt x="3637" y="682"/>
                </a:lnTo>
                <a:lnTo>
                  <a:pt x="3634" y="695"/>
                </a:lnTo>
                <a:lnTo>
                  <a:pt x="3630" y="703"/>
                </a:lnTo>
                <a:lnTo>
                  <a:pt x="3627" y="711"/>
                </a:lnTo>
                <a:lnTo>
                  <a:pt x="3624" y="718"/>
                </a:lnTo>
                <a:lnTo>
                  <a:pt x="3620" y="731"/>
                </a:lnTo>
                <a:lnTo>
                  <a:pt x="3613" y="752"/>
                </a:lnTo>
                <a:lnTo>
                  <a:pt x="3608" y="767"/>
                </a:lnTo>
                <a:lnTo>
                  <a:pt x="3604" y="781"/>
                </a:lnTo>
                <a:lnTo>
                  <a:pt x="3604" y="787"/>
                </a:lnTo>
                <a:lnTo>
                  <a:pt x="3602" y="801"/>
                </a:lnTo>
                <a:lnTo>
                  <a:pt x="3601" y="810"/>
                </a:lnTo>
                <a:lnTo>
                  <a:pt x="3599" y="820"/>
                </a:lnTo>
                <a:lnTo>
                  <a:pt x="3599" y="825"/>
                </a:lnTo>
                <a:lnTo>
                  <a:pt x="3597" y="838"/>
                </a:lnTo>
                <a:lnTo>
                  <a:pt x="3597" y="845"/>
                </a:lnTo>
                <a:lnTo>
                  <a:pt x="3600" y="862"/>
                </a:lnTo>
                <a:lnTo>
                  <a:pt x="3601" y="875"/>
                </a:lnTo>
                <a:lnTo>
                  <a:pt x="3603" y="880"/>
                </a:lnTo>
                <a:lnTo>
                  <a:pt x="3604" y="889"/>
                </a:lnTo>
                <a:lnTo>
                  <a:pt x="3608" y="896"/>
                </a:lnTo>
                <a:lnTo>
                  <a:pt x="3615" y="907"/>
                </a:lnTo>
                <a:lnTo>
                  <a:pt x="3621" y="919"/>
                </a:lnTo>
                <a:lnTo>
                  <a:pt x="3627" y="929"/>
                </a:lnTo>
                <a:lnTo>
                  <a:pt x="3631" y="939"/>
                </a:lnTo>
                <a:lnTo>
                  <a:pt x="3635" y="945"/>
                </a:lnTo>
                <a:lnTo>
                  <a:pt x="3641" y="953"/>
                </a:lnTo>
                <a:lnTo>
                  <a:pt x="3643" y="957"/>
                </a:lnTo>
                <a:lnTo>
                  <a:pt x="3650" y="968"/>
                </a:lnTo>
                <a:lnTo>
                  <a:pt x="3657" y="978"/>
                </a:lnTo>
                <a:lnTo>
                  <a:pt x="3660" y="984"/>
                </a:lnTo>
                <a:lnTo>
                  <a:pt x="3667" y="994"/>
                </a:lnTo>
                <a:lnTo>
                  <a:pt x="3670" y="997"/>
                </a:lnTo>
                <a:lnTo>
                  <a:pt x="3671" y="1002"/>
                </a:lnTo>
                <a:lnTo>
                  <a:pt x="3672" y="1006"/>
                </a:lnTo>
                <a:lnTo>
                  <a:pt x="3671" y="1010"/>
                </a:lnTo>
                <a:lnTo>
                  <a:pt x="3669" y="1015"/>
                </a:lnTo>
                <a:lnTo>
                  <a:pt x="3666" y="1018"/>
                </a:lnTo>
                <a:lnTo>
                  <a:pt x="3663" y="1019"/>
                </a:lnTo>
                <a:lnTo>
                  <a:pt x="3659" y="1022"/>
                </a:lnTo>
                <a:lnTo>
                  <a:pt x="3656" y="1023"/>
                </a:lnTo>
                <a:lnTo>
                  <a:pt x="3652" y="1023"/>
                </a:lnTo>
                <a:lnTo>
                  <a:pt x="3650" y="1022"/>
                </a:lnTo>
                <a:lnTo>
                  <a:pt x="3645" y="1020"/>
                </a:lnTo>
                <a:lnTo>
                  <a:pt x="3642" y="1017"/>
                </a:lnTo>
                <a:lnTo>
                  <a:pt x="3637" y="1013"/>
                </a:lnTo>
                <a:lnTo>
                  <a:pt x="3631" y="1009"/>
                </a:lnTo>
                <a:lnTo>
                  <a:pt x="3624" y="1003"/>
                </a:lnTo>
                <a:lnTo>
                  <a:pt x="3623" y="999"/>
                </a:lnTo>
                <a:lnTo>
                  <a:pt x="3617" y="995"/>
                </a:lnTo>
                <a:lnTo>
                  <a:pt x="3592" y="973"/>
                </a:lnTo>
                <a:lnTo>
                  <a:pt x="3587" y="969"/>
                </a:lnTo>
                <a:lnTo>
                  <a:pt x="3585" y="968"/>
                </a:lnTo>
                <a:lnTo>
                  <a:pt x="3583" y="968"/>
                </a:lnTo>
                <a:lnTo>
                  <a:pt x="3581" y="966"/>
                </a:lnTo>
                <a:lnTo>
                  <a:pt x="3580" y="964"/>
                </a:lnTo>
                <a:lnTo>
                  <a:pt x="3579" y="963"/>
                </a:lnTo>
                <a:lnTo>
                  <a:pt x="3579" y="961"/>
                </a:lnTo>
                <a:lnTo>
                  <a:pt x="3580" y="959"/>
                </a:lnTo>
                <a:lnTo>
                  <a:pt x="3581" y="960"/>
                </a:lnTo>
                <a:lnTo>
                  <a:pt x="3581" y="962"/>
                </a:lnTo>
                <a:lnTo>
                  <a:pt x="3583" y="963"/>
                </a:lnTo>
                <a:lnTo>
                  <a:pt x="3586" y="966"/>
                </a:lnTo>
                <a:lnTo>
                  <a:pt x="3587" y="967"/>
                </a:lnTo>
                <a:lnTo>
                  <a:pt x="3589" y="968"/>
                </a:lnTo>
                <a:lnTo>
                  <a:pt x="3594" y="971"/>
                </a:lnTo>
                <a:lnTo>
                  <a:pt x="3618" y="992"/>
                </a:lnTo>
                <a:lnTo>
                  <a:pt x="3624" y="998"/>
                </a:lnTo>
                <a:lnTo>
                  <a:pt x="3627" y="1002"/>
                </a:lnTo>
                <a:lnTo>
                  <a:pt x="3632" y="1006"/>
                </a:lnTo>
                <a:lnTo>
                  <a:pt x="3639" y="1012"/>
                </a:lnTo>
                <a:lnTo>
                  <a:pt x="3643" y="1016"/>
                </a:lnTo>
                <a:lnTo>
                  <a:pt x="3646" y="1018"/>
                </a:lnTo>
                <a:lnTo>
                  <a:pt x="3650" y="1019"/>
                </a:lnTo>
                <a:lnTo>
                  <a:pt x="3652" y="1019"/>
                </a:lnTo>
                <a:lnTo>
                  <a:pt x="3656" y="1020"/>
                </a:lnTo>
                <a:lnTo>
                  <a:pt x="3659" y="1019"/>
                </a:lnTo>
                <a:lnTo>
                  <a:pt x="3662" y="1017"/>
                </a:lnTo>
                <a:lnTo>
                  <a:pt x="3665" y="1016"/>
                </a:lnTo>
                <a:lnTo>
                  <a:pt x="3667" y="1012"/>
                </a:lnTo>
                <a:lnTo>
                  <a:pt x="3669" y="1010"/>
                </a:lnTo>
                <a:lnTo>
                  <a:pt x="3669" y="1006"/>
                </a:lnTo>
                <a:lnTo>
                  <a:pt x="3669" y="1002"/>
                </a:lnTo>
                <a:lnTo>
                  <a:pt x="3667" y="998"/>
                </a:lnTo>
                <a:lnTo>
                  <a:pt x="3665" y="995"/>
                </a:lnTo>
                <a:lnTo>
                  <a:pt x="3659" y="985"/>
                </a:lnTo>
                <a:lnTo>
                  <a:pt x="3655" y="981"/>
                </a:lnTo>
                <a:lnTo>
                  <a:pt x="3648" y="970"/>
                </a:lnTo>
                <a:lnTo>
                  <a:pt x="3637" y="954"/>
                </a:lnTo>
                <a:lnTo>
                  <a:pt x="3632" y="946"/>
                </a:lnTo>
                <a:lnTo>
                  <a:pt x="3629" y="940"/>
                </a:lnTo>
                <a:lnTo>
                  <a:pt x="3624" y="931"/>
                </a:lnTo>
                <a:lnTo>
                  <a:pt x="3618" y="921"/>
                </a:lnTo>
                <a:lnTo>
                  <a:pt x="3611" y="910"/>
                </a:lnTo>
                <a:lnTo>
                  <a:pt x="3606" y="897"/>
                </a:lnTo>
                <a:lnTo>
                  <a:pt x="3602" y="890"/>
                </a:lnTo>
                <a:lnTo>
                  <a:pt x="3600" y="883"/>
                </a:lnTo>
                <a:lnTo>
                  <a:pt x="3597" y="875"/>
                </a:lnTo>
                <a:lnTo>
                  <a:pt x="3596" y="863"/>
                </a:lnTo>
                <a:lnTo>
                  <a:pt x="3595" y="845"/>
                </a:lnTo>
                <a:lnTo>
                  <a:pt x="3595" y="838"/>
                </a:lnTo>
                <a:lnTo>
                  <a:pt x="3595" y="825"/>
                </a:lnTo>
                <a:lnTo>
                  <a:pt x="3596" y="820"/>
                </a:lnTo>
                <a:lnTo>
                  <a:pt x="3597" y="809"/>
                </a:lnTo>
                <a:lnTo>
                  <a:pt x="3599" y="800"/>
                </a:lnTo>
                <a:lnTo>
                  <a:pt x="3603" y="781"/>
                </a:lnTo>
                <a:lnTo>
                  <a:pt x="3607" y="766"/>
                </a:lnTo>
                <a:lnTo>
                  <a:pt x="3610" y="751"/>
                </a:lnTo>
                <a:lnTo>
                  <a:pt x="3617" y="730"/>
                </a:lnTo>
                <a:lnTo>
                  <a:pt x="3623" y="717"/>
                </a:lnTo>
                <a:lnTo>
                  <a:pt x="3625" y="711"/>
                </a:lnTo>
                <a:lnTo>
                  <a:pt x="3628" y="703"/>
                </a:lnTo>
                <a:lnTo>
                  <a:pt x="3631" y="694"/>
                </a:lnTo>
                <a:lnTo>
                  <a:pt x="3636" y="682"/>
                </a:lnTo>
                <a:lnTo>
                  <a:pt x="3638" y="676"/>
                </a:lnTo>
                <a:lnTo>
                  <a:pt x="3642" y="668"/>
                </a:lnTo>
                <a:lnTo>
                  <a:pt x="3646" y="659"/>
                </a:lnTo>
                <a:lnTo>
                  <a:pt x="3650" y="653"/>
                </a:lnTo>
                <a:lnTo>
                  <a:pt x="3655" y="646"/>
                </a:lnTo>
                <a:lnTo>
                  <a:pt x="3660" y="636"/>
                </a:lnTo>
                <a:lnTo>
                  <a:pt x="3669" y="625"/>
                </a:lnTo>
                <a:lnTo>
                  <a:pt x="3674" y="614"/>
                </a:lnTo>
                <a:lnTo>
                  <a:pt x="3678" y="609"/>
                </a:lnTo>
                <a:lnTo>
                  <a:pt x="3681" y="602"/>
                </a:lnTo>
                <a:lnTo>
                  <a:pt x="3686" y="593"/>
                </a:lnTo>
                <a:lnTo>
                  <a:pt x="3690" y="586"/>
                </a:lnTo>
                <a:lnTo>
                  <a:pt x="3693" y="579"/>
                </a:lnTo>
                <a:lnTo>
                  <a:pt x="3696" y="573"/>
                </a:lnTo>
                <a:lnTo>
                  <a:pt x="3698" y="565"/>
                </a:lnTo>
                <a:lnTo>
                  <a:pt x="3700" y="557"/>
                </a:lnTo>
                <a:lnTo>
                  <a:pt x="3701" y="550"/>
                </a:lnTo>
                <a:lnTo>
                  <a:pt x="3703" y="543"/>
                </a:lnTo>
                <a:lnTo>
                  <a:pt x="3703" y="537"/>
                </a:lnTo>
                <a:lnTo>
                  <a:pt x="3703" y="530"/>
                </a:lnTo>
                <a:lnTo>
                  <a:pt x="3701" y="518"/>
                </a:lnTo>
                <a:lnTo>
                  <a:pt x="3700" y="514"/>
                </a:lnTo>
                <a:lnTo>
                  <a:pt x="3699" y="510"/>
                </a:lnTo>
                <a:lnTo>
                  <a:pt x="3698" y="507"/>
                </a:lnTo>
                <a:lnTo>
                  <a:pt x="3693" y="501"/>
                </a:lnTo>
                <a:lnTo>
                  <a:pt x="3691" y="499"/>
                </a:lnTo>
                <a:lnTo>
                  <a:pt x="3687" y="496"/>
                </a:lnTo>
                <a:lnTo>
                  <a:pt x="3686" y="496"/>
                </a:lnTo>
                <a:lnTo>
                  <a:pt x="3684" y="495"/>
                </a:lnTo>
                <a:lnTo>
                  <a:pt x="3681" y="494"/>
                </a:lnTo>
                <a:lnTo>
                  <a:pt x="3678" y="493"/>
                </a:lnTo>
                <a:lnTo>
                  <a:pt x="3674" y="492"/>
                </a:lnTo>
                <a:lnTo>
                  <a:pt x="3673" y="492"/>
                </a:lnTo>
                <a:lnTo>
                  <a:pt x="3671" y="492"/>
                </a:lnTo>
                <a:lnTo>
                  <a:pt x="3670" y="492"/>
                </a:lnTo>
                <a:lnTo>
                  <a:pt x="3667" y="492"/>
                </a:lnTo>
                <a:lnTo>
                  <a:pt x="3667" y="493"/>
                </a:lnTo>
                <a:lnTo>
                  <a:pt x="3666" y="493"/>
                </a:lnTo>
                <a:lnTo>
                  <a:pt x="3666" y="494"/>
                </a:lnTo>
                <a:lnTo>
                  <a:pt x="3665" y="495"/>
                </a:lnTo>
                <a:lnTo>
                  <a:pt x="3665" y="496"/>
                </a:lnTo>
                <a:lnTo>
                  <a:pt x="3666" y="497"/>
                </a:lnTo>
                <a:lnTo>
                  <a:pt x="3667" y="500"/>
                </a:lnTo>
                <a:lnTo>
                  <a:pt x="3666" y="502"/>
                </a:lnTo>
                <a:lnTo>
                  <a:pt x="3666" y="504"/>
                </a:lnTo>
                <a:lnTo>
                  <a:pt x="3664" y="507"/>
                </a:lnTo>
                <a:lnTo>
                  <a:pt x="3663" y="508"/>
                </a:lnTo>
                <a:lnTo>
                  <a:pt x="3662" y="510"/>
                </a:lnTo>
                <a:lnTo>
                  <a:pt x="3663" y="511"/>
                </a:lnTo>
                <a:lnTo>
                  <a:pt x="3664" y="514"/>
                </a:lnTo>
                <a:lnTo>
                  <a:pt x="3664" y="515"/>
                </a:lnTo>
                <a:lnTo>
                  <a:pt x="3663" y="518"/>
                </a:lnTo>
                <a:lnTo>
                  <a:pt x="3662" y="520"/>
                </a:lnTo>
                <a:lnTo>
                  <a:pt x="3659" y="522"/>
                </a:lnTo>
                <a:lnTo>
                  <a:pt x="3659" y="523"/>
                </a:lnTo>
                <a:lnTo>
                  <a:pt x="3658" y="525"/>
                </a:lnTo>
                <a:lnTo>
                  <a:pt x="3659" y="527"/>
                </a:lnTo>
                <a:lnTo>
                  <a:pt x="3660" y="528"/>
                </a:lnTo>
                <a:lnTo>
                  <a:pt x="3660" y="529"/>
                </a:lnTo>
                <a:lnTo>
                  <a:pt x="3659" y="531"/>
                </a:lnTo>
                <a:lnTo>
                  <a:pt x="3658" y="534"/>
                </a:lnTo>
                <a:lnTo>
                  <a:pt x="3657" y="534"/>
                </a:lnTo>
                <a:lnTo>
                  <a:pt x="3656" y="536"/>
                </a:lnTo>
                <a:lnTo>
                  <a:pt x="3655" y="537"/>
                </a:lnTo>
                <a:lnTo>
                  <a:pt x="3656" y="539"/>
                </a:lnTo>
                <a:lnTo>
                  <a:pt x="3656" y="541"/>
                </a:lnTo>
                <a:lnTo>
                  <a:pt x="3657" y="543"/>
                </a:lnTo>
                <a:lnTo>
                  <a:pt x="3656" y="544"/>
                </a:lnTo>
                <a:lnTo>
                  <a:pt x="3656" y="546"/>
                </a:lnTo>
                <a:lnTo>
                  <a:pt x="3655" y="548"/>
                </a:lnTo>
                <a:lnTo>
                  <a:pt x="3652" y="549"/>
                </a:lnTo>
                <a:lnTo>
                  <a:pt x="3651" y="551"/>
                </a:lnTo>
                <a:lnTo>
                  <a:pt x="3651" y="552"/>
                </a:lnTo>
                <a:lnTo>
                  <a:pt x="3652" y="555"/>
                </a:lnTo>
                <a:lnTo>
                  <a:pt x="3653" y="556"/>
                </a:lnTo>
                <a:lnTo>
                  <a:pt x="3653" y="557"/>
                </a:lnTo>
                <a:lnTo>
                  <a:pt x="3653" y="560"/>
                </a:lnTo>
                <a:lnTo>
                  <a:pt x="3651" y="562"/>
                </a:lnTo>
                <a:lnTo>
                  <a:pt x="3649" y="563"/>
                </a:lnTo>
                <a:lnTo>
                  <a:pt x="3649" y="565"/>
                </a:lnTo>
                <a:lnTo>
                  <a:pt x="3649" y="566"/>
                </a:lnTo>
                <a:lnTo>
                  <a:pt x="3649" y="569"/>
                </a:lnTo>
                <a:lnTo>
                  <a:pt x="3650" y="570"/>
                </a:lnTo>
                <a:lnTo>
                  <a:pt x="3651" y="571"/>
                </a:lnTo>
                <a:lnTo>
                  <a:pt x="3650" y="574"/>
                </a:lnTo>
                <a:lnTo>
                  <a:pt x="3649" y="576"/>
                </a:lnTo>
                <a:lnTo>
                  <a:pt x="3648" y="577"/>
                </a:lnTo>
                <a:lnTo>
                  <a:pt x="3646" y="578"/>
                </a:lnTo>
                <a:lnTo>
                  <a:pt x="3646" y="579"/>
                </a:lnTo>
                <a:lnTo>
                  <a:pt x="3645" y="580"/>
                </a:lnTo>
                <a:lnTo>
                  <a:pt x="3646" y="583"/>
                </a:lnTo>
                <a:lnTo>
                  <a:pt x="3646" y="584"/>
                </a:lnTo>
                <a:lnTo>
                  <a:pt x="3646" y="585"/>
                </a:lnTo>
                <a:lnTo>
                  <a:pt x="3646" y="586"/>
                </a:lnTo>
                <a:lnTo>
                  <a:pt x="3646" y="588"/>
                </a:lnTo>
                <a:lnTo>
                  <a:pt x="3645" y="590"/>
                </a:lnTo>
                <a:lnTo>
                  <a:pt x="3643" y="592"/>
                </a:lnTo>
                <a:lnTo>
                  <a:pt x="3643" y="593"/>
                </a:lnTo>
                <a:lnTo>
                  <a:pt x="3643" y="595"/>
                </a:lnTo>
                <a:lnTo>
                  <a:pt x="3643" y="598"/>
                </a:lnTo>
                <a:lnTo>
                  <a:pt x="3643" y="601"/>
                </a:lnTo>
                <a:lnTo>
                  <a:pt x="3642" y="604"/>
                </a:lnTo>
                <a:lnTo>
                  <a:pt x="3641" y="609"/>
                </a:lnTo>
                <a:lnTo>
                  <a:pt x="3641" y="611"/>
                </a:lnTo>
                <a:lnTo>
                  <a:pt x="3644" y="606"/>
                </a:lnTo>
                <a:lnTo>
                  <a:pt x="3644" y="607"/>
                </a:lnTo>
                <a:lnTo>
                  <a:pt x="3643" y="608"/>
                </a:lnTo>
                <a:lnTo>
                  <a:pt x="3642" y="614"/>
                </a:lnTo>
                <a:lnTo>
                  <a:pt x="3639" y="621"/>
                </a:lnTo>
                <a:lnTo>
                  <a:pt x="3639" y="625"/>
                </a:lnTo>
                <a:lnTo>
                  <a:pt x="3638" y="630"/>
                </a:lnTo>
                <a:lnTo>
                  <a:pt x="3639" y="633"/>
                </a:lnTo>
                <a:lnTo>
                  <a:pt x="3637" y="635"/>
                </a:lnTo>
                <a:lnTo>
                  <a:pt x="3637" y="636"/>
                </a:lnTo>
                <a:lnTo>
                  <a:pt x="3632" y="640"/>
                </a:lnTo>
                <a:lnTo>
                  <a:pt x="3630" y="645"/>
                </a:lnTo>
                <a:lnTo>
                  <a:pt x="3622" y="648"/>
                </a:lnTo>
                <a:lnTo>
                  <a:pt x="3616" y="652"/>
                </a:lnTo>
                <a:lnTo>
                  <a:pt x="3608" y="654"/>
                </a:lnTo>
                <a:lnTo>
                  <a:pt x="3589" y="660"/>
                </a:lnTo>
                <a:lnTo>
                  <a:pt x="3579" y="662"/>
                </a:lnTo>
                <a:lnTo>
                  <a:pt x="3568" y="666"/>
                </a:lnTo>
                <a:lnTo>
                  <a:pt x="3566" y="668"/>
                </a:lnTo>
                <a:lnTo>
                  <a:pt x="3561" y="670"/>
                </a:lnTo>
                <a:lnTo>
                  <a:pt x="3552" y="674"/>
                </a:lnTo>
                <a:lnTo>
                  <a:pt x="3540" y="680"/>
                </a:lnTo>
                <a:lnTo>
                  <a:pt x="3530" y="683"/>
                </a:lnTo>
                <a:lnTo>
                  <a:pt x="3519" y="688"/>
                </a:lnTo>
                <a:lnTo>
                  <a:pt x="3504" y="694"/>
                </a:lnTo>
                <a:lnTo>
                  <a:pt x="3503" y="694"/>
                </a:lnTo>
                <a:lnTo>
                  <a:pt x="3496" y="697"/>
                </a:lnTo>
                <a:lnTo>
                  <a:pt x="3491" y="699"/>
                </a:lnTo>
                <a:lnTo>
                  <a:pt x="3493" y="704"/>
                </a:lnTo>
                <a:lnTo>
                  <a:pt x="3488" y="706"/>
                </a:lnTo>
                <a:lnTo>
                  <a:pt x="3486" y="703"/>
                </a:lnTo>
                <a:lnTo>
                  <a:pt x="3475" y="706"/>
                </a:lnTo>
                <a:lnTo>
                  <a:pt x="3463" y="709"/>
                </a:lnTo>
                <a:lnTo>
                  <a:pt x="3458" y="710"/>
                </a:lnTo>
                <a:lnTo>
                  <a:pt x="3458" y="711"/>
                </a:lnTo>
                <a:lnTo>
                  <a:pt x="3456" y="712"/>
                </a:lnTo>
                <a:lnTo>
                  <a:pt x="3449" y="715"/>
                </a:lnTo>
                <a:lnTo>
                  <a:pt x="3437" y="719"/>
                </a:lnTo>
                <a:lnTo>
                  <a:pt x="3435" y="723"/>
                </a:lnTo>
                <a:lnTo>
                  <a:pt x="3435" y="724"/>
                </a:lnTo>
                <a:lnTo>
                  <a:pt x="3436" y="727"/>
                </a:lnTo>
                <a:lnTo>
                  <a:pt x="3435" y="729"/>
                </a:lnTo>
                <a:lnTo>
                  <a:pt x="3434" y="726"/>
                </a:lnTo>
                <a:lnTo>
                  <a:pt x="3432" y="726"/>
                </a:lnTo>
                <a:lnTo>
                  <a:pt x="3429" y="726"/>
                </a:lnTo>
                <a:lnTo>
                  <a:pt x="3426" y="724"/>
                </a:lnTo>
                <a:lnTo>
                  <a:pt x="3425" y="724"/>
                </a:lnTo>
                <a:lnTo>
                  <a:pt x="3425" y="723"/>
                </a:lnTo>
                <a:lnTo>
                  <a:pt x="3425" y="722"/>
                </a:lnTo>
                <a:lnTo>
                  <a:pt x="3425" y="720"/>
                </a:lnTo>
                <a:lnTo>
                  <a:pt x="3426" y="719"/>
                </a:lnTo>
                <a:lnTo>
                  <a:pt x="3427" y="719"/>
                </a:lnTo>
                <a:lnTo>
                  <a:pt x="3428" y="718"/>
                </a:lnTo>
                <a:lnTo>
                  <a:pt x="3428" y="717"/>
                </a:lnTo>
                <a:lnTo>
                  <a:pt x="3429" y="716"/>
                </a:lnTo>
                <a:lnTo>
                  <a:pt x="3429" y="715"/>
                </a:lnTo>
                <a:lnTo>
                  <a:pt x="3429" y="713"/>
                </a:lnTo>
                <a:lnTo>
                  <a:pt x="3429" y="712"/>
                </a:lnTo>
                <a:lnTo>
                  <a:pt x="3429" y="711"/>
                </a:lnTo>
                <a:lnTo>
                  <a:pt x="3429" y="710"/>
                </a:lnTo>
                <a:lnTo>
                  <a:pt x="3430" y="709"/>
                </a:lnTo>
                <a:lnTo>
                  <a:pt x="3429" y="709"/>
                </a:lnTo>
                <a:lnTo>
                  <a:pt x="3428" y="708"/>
                </a:lnTo>
                <a:lnTo>
                  <a:pt x="3427" y="708"/>
                </a:lnTo>
                <a:lnTo>
                  <a:pt x="3426" y="708"/>
                </a:lnTo>
                <a:lnTo>
                  <a:pt x="3425" y="706"/>
                </a:lnTo>
                <a:lnTo>
                  <a:pt x="3425" y="705"/>
                </a:lnTo>
                <a:lnTo>
                  <a:pt x="3423" y="704"/>
                </a:lnTo>
                <a:lnTo>
                  <a:pt x="3423" y="703"/>
                </a:lnTo>
                <a:lnTo>
                  <a:pt x="3425" y="702"/>
                </a:lnTo>
                <a:lnTo>
                  <a:pt x="3422" y="698"/>
                </a:lnTo>
                <a:lnTo>
                  <a:pt x="3421" y="696"/>
                </a:lnTo>
                <a:lnTo>
                  <a:pt x="3421" y="694"/>
                </a:lnTo>
                <a:lnTo>
                  <a:pt x="3419" y="691"/>
                </a:lnTo>
                <a:lnTo>
                  <a:pt x="3416" y="691"/>
                </a:lnTo>
                <a:lnTo>
                  <a:pt x="3415" y="691"/>
                </a:lnTo>
                <a:lnTo>
                  <a:pt x="3413" y="691"/>
                </a:lnTo>
                <a:lnTo>
                  <a:pt x="3412" y="690"/>
                </a:lnTo>
                <a:lnTo>
                  <a:pt x="3412" y="689"/>
                </a:lnTo>
                <a:lnTo>
                  <a:pt x="3411" y="688"/>
                </a:lnTo>
                <a:lnTo>
                  <a:pt x="3411" y="687"/>
                </a:lnTo>
                <a:lnTo>
                  <a:pt x="3408" y="683"/>
                </a:lnTo>
                <a:lnTo>
                  <a:pt x="3406" y="681"/>
                </a:lnTo>
                <a:lnTo>
                  <a:pt x="3404" y="680"/>
                </a:lnTo>
                <a:lnTo>
                  <a:pt x="3401" y="676"/>
                </a:lnTo>
                <a:lnTo>
                  <a:pt x="3400" y="675"/>
                </a:lnTo>
                <a:lnTo>
                  <a:pt x="3399" y="673"/>
                </a:lnTo>
                <a:lnTo>
                  <a:pt x="3398" y="671"/>
                </a:lnTo>
                <a:lnTo>
                  <a:pt x="3394" y="668"/>
                </a:lnTo>
                <a:lnTo>
                  <a:pt x="3393" y="666"/>
                </a:lnTo>
                <a:lnTo>
                  <a:pt x="3391" y="664"/>
                </a:lnTo>
                <a:lnTo>
                  <a:pt x="3391" y="666"/>
                </a:lnTo>
                <a:lnTo>
                  <a:pt x="3390" y="666"/>
                </a:lnTo>
                <a:lnTo>
                  <a:pt x="3388" y="666"/>
                </a:lnTo>
                <a:lnTo>
                  <a:pt x="3387" y="666"/>
                </a:lnTo>
                <a:lnTo>
                  <a:pt x="3386" y="666"/>
                </a:lnTo>
                <a:lnTo>
                  <a:pt x="3385" y="664"/>
                </a:lnTo>
                <a:lnTo>
                  <a:pt x="3384" y="664"/>
                </a:lnTo>
                <a:lnTo>
                  <a:pt x="3381" y="664"/>
                </a:lnTo>
                <a:lnTo>
                  <a:pt x="3380" y="664"/>
                </a:lnTo>
                <a:lnTo>
                  <a:pt x="3378" y="663"/>
                </a:lnTo>
                <a:lnTo>
                  <a:pt x="3377" y="663"/>
                </a:lnTo>
                <a:lnTo>
                  <a:pt x="3377" y="662"/>
                </a:lnTo>
                <a:lnTo>
                  <a:pt x="3377" y="661"/>
                </a:lnTo>
                <a:lnTo>
                  <a:pt x="3378" y="660"/>
                </a:lnTo>
                <a:lnTo>
                  <a:pt x="3379" y="659"/>
                </a:lnTo>
                <a:lnTo>
                  <a:pt x="3380" y="656"/>
                </a:lnTo>
                <a:lnTo>
                  <a:pt x="3380" y="655"/>
                </a:lnTo>
                <a:lnTo>
                  <a:pt x="3380" y="654"/>
                </a:lnTo>
                <a:lnTo>
                  <a:pt x="3381" y="654"/>
                </a:lnTo>
                <a:lnTo>
                  <a:pt x="3383" y="654"/>
                </a:lnTo>
                <a:lnTo>
                  <a:pt x="3381" y="654"/>
                </a:lnTo>
                <a:lnTo>
                  <a:pt x="3381" y="655"/>
                </a:lnTo>
                <a:lnTo>
                  <a:pt x="3380" y="657"/>
                </a:lnTo>
                <a:lnTo>
                  <a:pt x="3380" y="659"/>
                </a:lnTo>
                <a:lnTo>
                  <a:pt x="3381" y="657"/>
                </a:lnTo>
                <a:lnTo>
                  <a:pt x="3381" y="656"/>
                </a:lnTo>
                <a:lnTo>
                  <a:pt x="3386" y="657"/>
                </a:lnTo>
                <a:lnTo>
                  <a:pt x="3386" y="659"/>
                </a:lnTo>
                <a:lnTo>
                  <a:pt x="3387" y="659"/>
                </a:lnTo>
                <a:lnTo>
                  <a:pt x="3387" y="660"/>
                </a:lnTo>
                <a:lnTo>
                  <a:pt x="3387" y="659"/>
                </a:lnTo>
                <a:lnTo>
                  <a:pt x="3386" y="656"/>
                </a:lnTo>
                <a:lnTo>
                  <a:pt x="3384" y="653"/>
                </a:lnTo>
                <a:lnTo>
                  <a:pt x="3381" y="652"/>
                </a:lnTo>
                <a:lnTo>
                  <a:pt x="3380" y="649"/>
                </a:lnTo>
                <a:lnTo>
                  <a:pt x="3377" y="645"/>
                </a:lnTo>
                <a:lnTo>
                  <a:pt x="3374" y="642"/>
                </a:lnTo>
                <a:lnTo>
                  <a:pt x="3372" y="639"/>
                </a:lnTo>
                <a:lnTo>
                  <a:pt x="3371" y="636"/>
                </a:lnTo>
                <a:lnTo>
                  <a:pt x="3369" y="635"/>
                </a:lnTo>
                <a:lnTo>
                  <a:pt x="3365" y="630"/>
                </a:lnTo>
                <a:lnTo>
                  <a:pt x="3364" y="626"/>
                </a:lnTo>
                <a:lnTo>
                  <a:pt x="3362" y="623"/>
                </a:lnTo>
                <a:lnTo>
                  <a:pt x="3359" y="620"/>
                </a:lnTo>
                <a:lnTo>
                  <a:pt x="3357" y="616"/>
                </a:lnTo>
                <a:lnTo>
                  <a:pt x="3355" y="614"/>
                </a:lnTo>
                <a:lnTo>
                  <a:pt x="3353" y="612"/>
                </a:lnTo>
                <a:lnTo>
                  <a:pt x="3351" y="611"/>
                </a:lnTo>
                <a:lnTo>
                  <a:pt x="3349" y="607"/>
                </a:lnTo>
                <a:lnTo>
                  <a:pt x="3348" y="605"/>
                </a:lnTo>
                <a:lnTo>
                  <a:pt x="3345" y="602"/>
                </a:lnTo>
                <a:lnTo>
                  <a:pt x="3341" y="599"/>
                </a:lnTo>
                <a:lnTo>
                  <a:pt x="3338" y="595"/>
                </a:lnTo>
                <a:lnTo>
                  <a:pt x="3335" y="586"/>
                </a:lnTo>
                <a:lnTo>
                  <a:pt x="3335" y="587"/>
                </a:lnTo>
                <a:lnTo>
                  <a:pt x="3332" y="587"/>
                </a:lnTo>
                <a:lnTo>
                  <a:pt x="3332" y="586"/>
                </a:lnTo>
                <a:lnTo>
                  <a:pt x="3332" y="585"/>
                </a:lnTo>
                <a:lnTo>
                  <a:pt x="3334" y="585"/>
                </a:lnTo>
                <a:lnTo>
                  <a:pt x="3336" y="583"/>
                </a:lnTo>
                <a:lnTo>
                  <a:pt x="3336" y="581"/>
                </a:lnTo>
                <a:lnTo>
                  <a:pt x="3335" y="578"/>
                </a:lnTo>
                <a:lnTo>
                  <a:pt x="3330" y="578"/>
                </a:lnTo>
                <a:lnTo>
                  <a:pt x="3329" y="580"/>
                </a:lnTo>
                <a:lnTo>
                  <a:pt x="3329" y="581"/>
                </a:lnTo>
                <a:lnTo>
                  <a:pt x="3329" y="583"/>
                </a:lnTo>
                <a:lnTo>
                  <a:pt x="3328" y="581"/>
                </a:lnTo>
                <a:lnTo>
                  <a:pt x="3328" y="580"/>
                </a:lnTo>
                <a:lnTo>
                  <a:pt x="3327" y="581"/>
                </a:lnTo>
                <a:lnTo>
                  <a:pt x="3325" y="579"/>
                </a:lnTo>
                <a:lnTo>
                  <a:pt x="3322" y="578"/>
                </a:lnTo>
                <a:lnTo>
                  <a:pt x="3317" y="577"/>
                </a:lnTo>
                <a:lnTo>
                  <a:pt x="3317" y="574"/>
                </a:lnTo>
                <a:lnTo>
                  <a:pt x="3317" y="572"/>
                </a:lnTo>
                <a:lnTo>
                  <a:pt x="3317" y="566"/>
                </a:lnTo>
                <a:lnTo>
                  <a:pt x="3314" y="562"/>
                </a:lnTo>
                <a:lnTo>
                  <a:pt x="3313" y="556"/>
                </a:lnTo>
                <a:lnTo>
                  <a:pt x="3311" y="550"/>
                </a:lnTo>
                <a:lnTo>
                  <a:pt x="3310" y="546"/>
                </a:lnTo>
                <a:lnTo>
                  <a:pt x="3309" y="543"/>
                </a:lnTo>
                <a:lnTo>
                  <a:pt x="3307" y="538"/>
                </a:lnTo>
                <a:lnTo>
                  <a:pt x="3303" y="535"/>
                </a:lnTo>
                <a:lnTo>
                  <a:pt x="3300" y="531"/>
                </a:lnTo>
                <a:lnTo>
                  <a:pt x="3298" y="529"/>
                </a:lnTo>
                <a:lnTo>
                  <a:pt x="3297" y="525"/>
                </a:lnTo>
                <a:lnTo>
                  <a:pt x="3295" y="524"/>
                </a:lnTo>
                <a:lnTo>
                  <a:pt x="3295" y="521"/>
                </a:lnTo>
                <a:lnTo>
                  <a:pt x="3297" y="514"/>
                </a:lnTo>
                <a:lnTo>
                  <a:pt x="3301" y="509"/>
                </a:lnTo>
                <a:lnTo>
                  <a:pt x="3301" y="506"/>
                </a:lnTo>
                <a:lnTo>
                  <a:pt x="3298" y="501"/>
                </a:lnTo>
                <a:lnTo>
                  <a:pt x="3297" y="500"/>
                </a:lnTo>
                <a:lnTo>
                  <a:pt x="3297" y="501"/>
                </a:lnTo>
                <a:lnTo>
                  <a:pt x="3297" y="503"/>
                </a:lnTo>
                <a:lnTo>
                  <a:pt x="3297" y="507"/>
                </a:lnTo>
                <a:lnTo>
                  <a:pt x="3297" y="508"/>
                </a:lnTo>
                <a:lnTo>
                  <a:pt x="3294" y="517"/>
                </a:lnTo>
                <a:lnTo>
                  <a:pt x="3294" y="518"/>
                </a:lnTo>
                <a:lnTo>
                  <a:pt x="3290" y="518"/>
                </a:lnTo>
                <a:lnTo>
                  <a:pt x="3289" y="518"/>
                </a:lnTo>
                <a:lnTo>
                  <a:pt x="3288" y="518"/>
                </a:lnTo>
                <a:lnTo>
                  <a:pt x="3287" y="518"/>
                </a:lnTo>
                <a:lnTo>
                  <a:pt x="3280" y="517"/>
                </a:lnTo>
                <a:lnTo>
                  <a:pt x="3279" y="517"/>
                </a:lnTo>
                <a:lnTo>
                  <a:pt x="3276" y="517"/>
                </a:lnTo>
                <a:lnTo>
                  <a:pt x="3273" y="515"/>
                </a:lnTo>
                <a:lnTo>
                  <a:pt x="3272" y="515"/>
                </a:lnTo>
                <a:lnTo>
                  <a:pt x="3267" y="514"/>
                </a:lnTo>
                <a:lnTo>
                  <a:pt x="3266" y="515"/>
                </a:lnTo>
                <a:lnTo>
                  <a:pt x="3265" y="515"/>
                </a:lnTo>
                <a:lnTo>
                  <a:pt x="3265" y="516"/>
                </a:lnTo>
                <a:lnTo>
                  <a:pt x="3263" y="517"/>
                </a:lnTo>
                <a:lnTo>
                  <a:pt x="3262" y="522"/>
                </a:lnTo>
                <a:lnTo>
                  <a:pt x="3253" y="529"/>
                </a:lnTo>
                <a:lnTo>
                  <a:pt x="3251" y="532"/>
                </a:lnTo>
                <a:lnTo>
                  <a:pt x="3234" y="541"/>
                </a:lnTo>
                <a:lnTo>
                  <a:pt x="3220" y="543"/>
                </a:lnTo>
                <a:lnTo>
                  <a:pt x="3212" y="541"/>
                </a:lnTo>
                <a:lnTo>
                  <a:pt x="3203" y="542"/>
                </a:lnTo>
                <a:lnTo>
                  <a:pt x="3196" y="544"/>
                </a:lnTo>
                <a:lnTo>
                  <a:pt x="3192" y="549"/>
                </a:lnTo>
                <a:lnTo>
                  <a:pt x="3192" y="550"/>
                </a:lnTo>
                <a:lnTo>
                  <a:pt x="3190" y="550"/>
                </a:lnTo>
                <a:lnTo>
                  <a:pt x="3188" y="551"/>
                </a:lnTo>
                <a:lnTo>
                  <a:pt x="3183" y="553"/>
                </a:lnTo>
                <a:lnTo>
                  <a:pt x="3176" y="556"/>
                </a:lnTo>
                <a:lnTo>
                  <a:pt x="3174" y="552"/>
                </a:lnTo>
                <a:lnTo>
                  <a:pt x="3169" y="552"/>
                </a:lnTo>
                <a:lnTo>
                  <a:pt x="3168" y="549"/>
                </a:lnTo>
                <a:lnTo>
                  <a:pt x="3162" y="546"/>
                </a:lnTo>
                <a:lnTo>
                  <a:pt x="3158" y="538"/>
                </a:lnTo>
                <a:lnTo>
                  <a:pt x="3156" y="538"/>
                </a:lnTo>
                <a:lnTo>
                  <a:pt x="3155" y="535"/>
                </a:lnTo>
                <a:lnTo>
                  <a:pt x="3154" y="535"/>
                </a:lnTo>
                <a:lnTo>
                  <a:pt x="3153" y="536"/>
                </a:lnTo>
                <a:lnTo>
                  <a:pt x="3150" y="538"/>
                </a:lnTo>
                <a:lnTo>
                  <a:pt x="3150" y="539"/>
                </a:lnTo>
                <a:lnTo>
                  <a:pt x="3150" y="542"/>
                </a:lnTo>
                <a:lnTo>
                  <a:pt x="3151" y="545"/>
                </a:lnTo>
                <a:lnTo>
                  <a:pt x="3151" y="546"/>
                </a:lnTo>
                <a:lnTo>
                  <a:pt x="3155" y="557"/>
                </a:lnTo>
                <a:lnTo>
                  <a:pt x="3161" y="573"/>
                </a:lnTo>
                <a:lnTo>
                  <a:pt x="3163" y="576"/>
                </a:lnTo>
                <a:lnTo>
                  <a:pt x="3163" y="578"/>
                </a:lnTo>
                <a:lnTo>
                  <a:pt x="3164" y="581"/>
                </a:lnTo>
                <a:lnTo>
                  <a:pt x="3170" y="593"/>
                </a:lnTo>
                <a:lnTo>
                  <a:pt x="3177" y="606"/>
                </a:lnTo>
                <a:lnTo>
                  <a:pt x="3190" y="623"/>
                </a:lnTo>
                <a:lnTo>
                  <a:pt x="3206" y="642"/>
                </a:lnTo>
                <a:lnTo>
                  <a:pt x="3227" y="660"/>
                </a:lnTo>
                <a:lnTo>
                  <a:pt x="3230" y="661"/>
                </a:lnTo>
                <a:lnTo>
                  <a:pt x="3231" y="662"/>
                </a:lnTo>
                <a:lnTo>
                  <a:pt x="3230" y="664"/>
                </a:lnTo>
                <a:lnTo>
                  <a:pt x="3227" y="664"/>
                </a:lnTo>
                <a:lnTo>
                  <a:pt x="3221" y="660"/>
                </a:lnTo>
                <a:lnTo>
                  <a:pt x="3206" y="648"/>
                </a:lnTo>
                <a:lnTo>
                  <a:pt x="3196" y="635"/>
                </a:lnTo>
                <a:lnTo>
                  <a:pt x="3183" y="621"/>
                </a:lnTo>
                <a:lnTo>
                  <a:pt x="3168" y="597"/>
                </a:lnTo>
                <a:lnTo>
                  <a:pt x="3156" y="573"/>
                </a:lnTo>
                <a:lnTo>
                  <a:pt x="3143" y="536"/>
                </a:lnTo>
                <a:lnTo>
                  <a:pt x="3144" y="531"/>
                </a:lnTo>
                <a:lnTo>
                  <a:pt x="3149" y="529"/>
                </a:lnTo>
                <a:lnTo>
                  <a:pt x="3157" y="529"/>
                </a:lnTo>
                <a:lnTo>
                  <a:pt x="3165" y="529"/>
                </a:lnTo>
                <a:lnTo>
                  <a:pt x="3185" y="531"/>
                </a:lnTo>
                <a:lnTo>
                  <a:pt x="3191" y="530"/>
                </a:lnTo>
                <a:lnTo>
                  <a:pt x="3212" y="531"/>
                </a:lnTo>
                <a:lnTo>
                  <a:pt x="3223" y="531"/>
                </a:lnTo>
                <a:lnTo>
                  <a:pt x="3234" y="528"/>
                </a:lnTo>
                <a:lnTo>
                  <a:pt x="3247" y="521"/>
                </a:lnTo>
                <a:lnTo>
                  <a:pt x="3249" y="516"/>
                </a:lnTo>
                <a:lnTo>
                  <a:pt x="3254" y="514"/>
                </a:lnTo>
                <a:lnTo>
                  <a:pt x="3256" y="509"/>
                </a:lnTo>
                <a:lnTo>
                  <a:pt x="3255" y="508"/>
                </a:lnTo>
                <a:lnTo>
                  <a:pt x="3253" y="506"/>
                </a:lnTo>
                <a:lnTo>
                  <a:pt x="3251" y="504"/>
                </a:lnTo>
                <a:lnTo>
                  <a:pt x="3249" y="501"/>
                </a:lnTo>
                <a:lnTo>
                  <a:pt x="3249" y="497"/>
                </a:lnTo>
                <a:lnTo>
                  <a:pt x="3248" y="495"/>
                </a:lnTo>
                <a:lnTo>
                  <a:pt x="3247" y="494"/>
                </a:lnTo>
                <a:lnTo>
                  <a:pt x="3245" y="493"/>
                </a:lnTo>
                <a:lnTo>
                  <a:pt x="3244" y="492"/>
                </a:lnTo>
                <a:lnTo>
                  <a:pt x="3244" y="490"/>
                </a:lnTo>
                <a:lnTo>
                  <a:pt x="3244" y="489"/>
                </a:lnTo>
                <a:lnTo>
                  <a:pt x="3242" y="488"/>
                </a:lnTo>
                <a:lnTo>
                  <a:pt x="3244" y="488"/>
                </a:lnTo>
                <a:lnTo>
                  <a:pt x="3244" y="485"/>
                </a:lnTo>
                <a:lnTo>
                  <a:pt x="3244" y="483"/>
                </a:lnTo>
                <a:lnTo>
                  <a:pt x="3244" y="482"/>
                </a:lnTo>
                <a:lnTo>
                  <a:pt x="3244" y="481"/>
                </a:lnTo>
                <a:lnTo>
                  <a:pt x="3245" y="480"/>
                </a:lnTo>
                <a:lnTo>
                  <a:pt x="3245" y="479"/>
                </a:lnTo>
                <a:lnTo>
                  <a:pt x="3247" y="474"/>
                </a:lnTo>
                <a:lnTo>
                  <a:pt x="3249" y="471"/>
                </a:lnTo>
                <a:lnTo>
                  <a:pt x="3251" y="468"/>
                </a:lnTo>
                <a:lnTo>
                  <a:pt x="3253" y="467"/>
                </a:lnTo>
                <a:lnTo>
                  <a:pt x="3253" y="465"/>
                </a:lnTo>
                <a:lnTo>
                  <a:pt x="3254" y="461"/>
                </a:lnTo>
                <a:lnTo>
                  <a:pt x="3255" y="458"/>
                </a:lnTo>
                <a:lnTo>
                  <a:pt x="3258" y="455"/>
                </a:lnTo>
                <a:lnTo>
                  <a:pt x="3255" y="453"/>
                </a:lnTo>
                <a:lnTo>
                  <a:pt x="3252" y="451"/>
                </a:lnTo>
                <a:lnTo>
                  <a:pt x="3248" y="450"/>
                </a:lnTo>
                <a:lnTo>
                  <a:pt x="3245" y="450"/>
                </a:lnTo>
                <a:lnTo>
                  <a:pt x="3241" y="450"/>
                </a:lnTo>
                <a:lnTo>
                  <a:pt x="3237" y="451"/>
                </a:lnTo>
                <a:lnTo>
                  <a:pt x="3232" y="452"/>
                </a:lnTo>
                <a:lnTo>
                  <a:pt x="3230" y="454"/>
                </a:lnTo>
                <a:lnTo>
                  <a:pt x="3228" y="455"/>
                </a:lnTo>
                <a:lnTo>
                  <a:pt x="3227" y="455"/>
                </a:lnTo>
                <a:lnTo>
                  <a:pt x="3227" y="457"/>
                </a:lnTo>
                <a:lnTo>
                  <a:pt x="3226" y="459"/>
                </a:lnTo>
                <a:lnTo>
                  <a:pt x="3223" y="465"/>
                </a:lnTo>
                <a:lnTo>
                  <a:pt x="3219" y="468"/>
                </a:lnTo>
                <a:lnTo>
                  <a:pt x="3217" y="471"/>
                </a:lnTo>
                <a:lnTo>
                  <a:pt x="3213" y="474"/>
                </a:lnTo>
                <a:lnTo>
                  <a:pt x="3205" y="476"/>
                </a:lnTo>
                <a:lnTo>
                  <a:pt x="3199" y="478"/>
                </a:lnTo>
                <a:lnTo>
                  <a:pt x="3189" y="476"/>
                </a:lnTo>
                <a:lnTo>
                  <a:pt x="3177" y="476"/>
                </a:lnTo>
                <a:lnTo>
                  <a:pt x="3165" y="475"/>
                </a:lnTo>
                <a:lnTo>
                  <a:pt x="3165" y="478"/>
                </a:lnTo>
                <a:lnTo>
                  <a:pt x="3164" y="478"/>
                </a:lnTo>
                <a:lnTo>
                  <a:pt x="3164" y="476"/>
                </a:lnTo>
                <a:lnTo>
                  <a:pt x="3161" y="475"/>
                </a:lnTo>
                <a:lnTo>
                  <a:pt x="3158" y="475"/>
                </a:lnTo>
                <a:lnTo>
                  <a:pt x="3158" y="476"/>
                </a:lnTo>
                <a:lnTo>
                  <a:pt x="3158" y="478"/>
                </a:lnTo>
                <a:lnTo>
                  <a:pt x="3157" y="478"/>
                </a:lnTo>
                <a:lnTo>
                  <a:pt x="3157" y="476"/>
                </a:lnTo>
                <a:lnTo>
                  <a:pt x="3150" y="474"/>
                </a:lnTo>
                <a:lnTo>
                  <a:pt x="3150" y="475"/>
                </a:lnTo>
                <a:lnTo>
                  <a:pt x="3149" y="475"/>
                </a:lnTo>
                <a:lnTo>
                  <a:pt x="3136" y="475"/>
                </a:lnTo>
                <a:lnTo>
                  <a:pt x="3133" y="474"/>
                </a:lnTo>
                <a:lnTo>
                  <a:pt x="3129" y="472"/>
                </a:lnTo>
                <a:lnTo>
                  <a:pt x="3126" y="471"/>
                </a:lnTo>
                <a:lnTo>
                  <a:pt x="3122" y="467"/>
                </a:lnTo>
                <a:lnTo>
                  <a:pt x="3120" y="464"/>
                </a:lnTo>
                <a:lnTo>
                  <a:pt x="3119" y="461"/>
                </a:lnTo>
                <a:lnTo>
                  <a:pt x="3113" y="446"/>
                </a:lnTo>
                <a:lnTo>
                  <a:pt x="3106" y="429"/>
                </a:lnTo>
                <a:lnTo>
                  <a:pt x="3096" y="400"/>
                </a:lnTo>
                <a:lnTo>
                  <a:pt x="3094" y="385"/>
                </a:lnTo>
                <a:lnTo>
                  <a:pt x="3095" y="370"/>
                </a:lnTo>
                <a:lnTo>
                  <a:pt x="3100" y="358"/>
                </a:lnTo>
                <a:lnTo>
                  <a:pt x="3107" y="348"/>
                </a:lnTo>
                <a:lnTo>
                  <a:pt x="3116" y="339"/>
                </a:lnTo>
                <a:lnTo>
                  <a:pt x="3130" y="326"/>
                </a:lnTo>
                <a:lnTo>
                  <a:pt x="3135" y="321"/>
                </a:lnTo>
                <a:lnTo>
                  <a:pt x="3143" y="320"/>
                </a:lnTo>
                <a:lnTo>
                  <a:pt x="3151" y="319"/>
                </a:lnTo>
                <a:lnTo>
                  <a:pt x="3158" y="323"/>
                </a:lnTo>
                <a:lnTo>
                  <a:pt x="3164" y="329"/>
                </a:lnTo>
                <a:lnTo>
                  <a:pt x="3165" y="335"/>
                </a:lnTo>
                <a:lnTo>
                  <a:pt x="3164" y="336"/>
                </a:lnTo>
                <a:lnTo>
                  <a:pt x="3160" y="339"/>
                </a:lnTo>
                <a:lnTo>
                  <a:pt x="3161" y="344"/>
                </a:lnTo>
                <a:lnTo>
                  <a:pt x="3165" y="351"/>
                </a:lnTo>
                <a:lnTo>
                  <a:pt x="3171" y="357"/>
                </a:lnTo>
                <a:lnTo>
                  <a:pt x="3174" y="362"/>
                </a:lnTo>
                <a:lnTo>
                  <a:pt x="3177" y="362"/>
                </a:lnTo>
                <a:lnTo>
                  <a:pt x="3179" y="363"/>
                </a:lnTo>
                <a:lnTo>
                  <a:pt x="3181" y="364"/>
                </a:lnTo>
                <a:lnTo>
                  <a:pt x="3179" y="367"/>
                </a:lnTo>
                <a:lnTo>
                  <a:pt x="3181" y="369"/>
                </a:lnTo>
                <a:lnTo>
                  <a:pt x="3181" y="372"/>
                </a:lnTo>
                <a:lnTo>
                  <a:pt x="3185" y="375"/>
                </a:lnTo>
                <a:lnTo>
                  <a:pt x="3188" y="381"/>
                </a:lnTo>
                <a:lnTo>
                  <a:pt x="3192" y="379"/>
                </a:lnTo>
                <a:lnTo>
                  <a:pt x="3197" y="382"/>
                </a:lnTo>
                <a:lnTo>
                  <a:pt x="3199" y="383"/>
                </a:lnTo>
                <a:lnTo>
                  <a:pt x="3206" y="388"/>
                </a:lnTo>
                <a:lnTo>
                  <a:pt x="3211" y="389"/>
                </a:lnTo>
                <a:lnTo>
                  <a:pt x="3212" y="388"/>
                </a:lnTo>
                <a:lnTo>
                  <a:pt x="3212" y="389"/>
                </a:lnTo>
                <a:lnTo>
                  <a:pt x="3212" y="390"/>
                </a:lnTo>
                <a:lnTo>
                  <a:pt x="3213" y="390"/>
                </a:lnTo>
                <a:lnTo>
                  <a:pt x="3216" y="391"/>
                </a:lnTo>
                <a:lnTo>
                  <a:pt x="3218" y="396"/>
                </a:lnTo>
                <a:lnTo>
                  <a:pt x="3219" y="397"/>
                </a:lnTo>
                <a:lnTo>
                  <a:pt x="3224" y="404"/>
                </a:lnTo>
                <a:lnTo>
                  <a:pt x="3226" y="410"/>
                </a:lnTo>
                <a:lnTo>
                  <a:pt x="3228" y="417"/>
                </a:lnTo>
                <a:lnTo>
                  <a:pt x="3231" y="425"/>
                </a:lnTo>
                <a:lnTo>
                  <a:pt x="3233" y="429"/>
                </a:lnTo>
                <a:lnTo>
                  <a:pt x="3233" y="432"/>
                </a:lnTo>
                <a:lnTo>
                  <a:pt x="3234" y="433"/>
                </a:lnTo>
                <a:lnTo>
                  <a:pt x="3233" y="436"/>
                </a:lnTo>
                <a:lnTo>
                  <a:pt x="3233" y="438"/>
                </a:lnTo>
                <a:lnTo>
                  <a:pt x="3233" y="439"/>
                </a:lnTo>
                <a:lnTo>
                  <a:pt x="3234" y="444"/>
                </a:lnTo>
                <a:lnTo>
                  <a:pt x="3237" y="446"/>
                </a:lnTo>
                <a:lnTo>
                  <a:pt x="3241" y="445"/>
                </a:lnTo>
                <a:lnTo>
                  <a:pt x="3246" y="445"/>
                </a:lnTo>
                <a:lnTo>
                  <a:pt x="3249" y="445"/>
                </a:lnTo>
                <a:lnTo>
                  <a:pt x="3252" y="445"/>
                </a:lnTo>
                <a:lnTo>
                  <a:pt x="3254" y="445"/>
                </a:lnTo>
                <a:lnTo>
                  <a:pt x="3254" y="444"/>
                </a:lnTo>
                <a:lnTo>
                  <a:pt x="3255" y="443"/>
                </a:lnTo>
                <a:lnTo>
                  <a:pt x="3256" y="443"/>
                </a:lnTo>
                <a:lnTo>
                  <a:pt x="3256" y="444"/>
                </a:lnTo>
                <a:lnTo>
                  <a:pt x="3258" y="446"/>
                </a:lnTo>
                <a:lnTo>
                  <a:pt x="3259" y="447"/>
                </a:lnTo>
                <a:lnTo>
                  <a:pt x="3260" y="447"/>
                </a:lnTo>
                <a:lnTo>
                  <a:pt x="3262" y="446"/>
                </a:lnTo>
                <a:lnTo>
                  <a:pt x="3263" y="445"/>
                </a:lnTo>
                <a:lnTo>
                  <a:pt x="3265" y="444"/>
                </a:lnTo>
                <a:lnTo>
                  <a:pt x="3265" y="441"/>
                </a:lnTo>
                <a:lnTo>
                  <a:pt x="3263" y="439"/>
                </a:lnTo>
                <a:lnTo>
                  <a:pt x="3262" y="438"/>
                </a:lnTo>
                <a:lnTo>
                  <a:pt x="3263" y="436"/>
                </a:lnTo>
                <a:lnTo>
                  <a:pt x="3265" y="434"/>
                </a:lnTo>
                <a:lnTo>
                  <a:pt x="3263" y="432"/>
                </a:lnTo>
                <a:lnTo>
                  <a:pt x="3265" y="430"/>
                </a:lnTo>
                <a:lnTo>
                  <a:pt x="3262" y="420"/>
                </a:lnTo>
                <a:lnTo>
                  <a:pt x="3260" y="415"/>
                </a:lnTo>
                <a:lnTo>
                  <a:pt x="3253" y="400"/>
                </a:lnTo>
                <a:lnTo>
                  <a:pt x="3251" y="395"/>
                </a:lnTo>
                <a:lnTo>
                  <a:pt x="3249" y="392"/>
                </a:lnTo>
                <a:lnTo>
                  <a:pt x="3248" y="390"/>
                </a:lnTo>
                <a:lnTo>
                  <a:pt x="3249" y="388"/>
                </a:lnTo>
                <a:lnTo>
                  <a:pt x="3246" y="377"/>
                </a:lnTo>
                <a:lnTo>
                  <a:pt x="3246" y="364"/>
                </a:lnTo>
                <a:lnTo>
                  <a:pt x="3245" y="356"/>
                </a:lnTo>
                <a:lnTo>
                  <a:pt x="3245" y="353"/>
                </a:lnTo>
                <a:lnTo>
                  <a:pt x="3246" y="350"/>
                </a:lnTo>
                <a:lnTo>
                  <a:pt x="3252" y="348"/>
                </a:lnTo>
                <a:lnTo>
                  <a:pt x="3253" y="346"/>
                </a:lnTo>
                <a:lnTo>
                  <a:pt x="3254" y="346"/>
                </a:lnTo>
                <a:lnTo>
                  <a:pt x="3256" y="347"/>
                </a:lnTo>
                <a:lnTo>
                  <a:pt x="3260" y="349"/>
                </a:lnTo>
                <a:lnTo>
                  <a:pt x="3262" y="351"/>
                </a:lnTo>
                <a:lnTo>
                  <a:pt x="3267" y="351"/>
                </a:lnTo>
                <a:lnTo>
                  <a:pt x="3279" y="353"/>
                </a:lnTo>
                <a:lnTo>
                  <a:pt x="3297" y="353"/>
                </a:lnTo>
                <a:lnTo>
                  <a:pt x="3300" y="354"/>
                </a:lnTo>
                <a:lnTo>
                  <a:pt x="3301" y="353"/>
                </a:lnTo>
                <a:lnTo>
                  <a:pt x="3302" y="351"/>
                </a:lnTo>
                <a:lnTo>
                  <a:pt x="3304" y="351"/>
                </a:lnTo>
                <a:lnTo>
                  <a:pt x="3309" y="351"/>
                </a:lnTo>
                <a:lnTo>
                  <a:pt x="3313" y="351"/>
                </a:lnTo>
                <a:lnTo>
                  <a:pt x="3318" y="348"/>
                </a:lnTo>
                <a:lnTo>
                  <a:pt x="3321" y="347"/>
                </a:lnTo>
                <a:lnTo>
                  <a:pt x="3322" y="346"/>
                </a:lnTo>
                <a:lnTo>
                  <a:pt x="3323" y="346"/>
                </a:lnTo>
                <a:lnTo>
                  <a:pt x="3339" y="333"/>
                </a:lnTo>
                <a:lnTo>
                  <a:pt x="3344" y="321"/>
                </a:lnTo>
                <a:lnTo>
                  <a:pt x="3353" y="312"/>
                </a:lnTo>
                <a:lnTo>
                  <a:pt x="3353" y="302"/>
                </a:lnTo>
                <a:lnTo>
                  <a:pt x="3359" y="304"/>
                </a:lnTo>
                <a:lnTo>
                  <a:pt x="3363" y="304"/>
                </a:lnTo>
                <a:lnTo>
                  <a:pt x="3365" y="305"/>
                </a:lnTo>
                <a:lnTo>
                  <a:pt x="3367" y="308"/>
                </a:lnTo>
                <a:lnTo>
                  <a:pt x="3371" y="309"/>
                </a:lnTo>
                <a:lnTo>
                  <a:pt x="3372" y="311"/>
                </a:lnTo>
                <a:lnTo>
                  <a:pt x="3372" y="313"/>
                </a:lnTo>
                <a:lnTo>
                  <a:pt x="3374" y="315"/>
                </a:lnTo>
                <a:lnTo>
                  <a:pt x="3376" y="315"/>
                </a:lnTo>
                <a:lnTo>
                  <a:pt x="3381" y="314"/>
                </a:lnTo>
                <a:lnTo>
                  <a:pt x="3385" y="314"/>
                </a:lnTo>
                <a:lnTo>
                  <a:pt x="3385" y="316"/>
                </a:lnTo>
                <a:lnTo>
                  <a:pt x="3386" y="318"/>
                </a:lnTo>
                <a:lnTo>
                  <a:pt x="3388" y="316"/>
                </a:lnTo>
                <a:lnTo>
                  <a:pt x="3390" y="315"/>
                </a:lnTo>
                <a:lnTo>
                  <a:pt x="3390" y="314"/>
                </a:lnTo>
                <a:lnTo>
                  <a:pt x="3392" y="313"/>
                </a:lnTo>
                <a:lnTo>
                  <a:pt x="3394" y="314"/>
                </a:lnTo>
                <a:lnTo>
                  <a:pt x="3398" y="315"/>
                </a:lnTo>
                <a:lnTo>
                  <a:pt x="3399" y="316"/>
                </a:lnTo>
                <a:lnTo>
                  <a:pt x="3401" y="316"/>
                </a:lnTo>
                <a:lnTo>
                  <a:pt x="3404" y="316"/>
                </a:lnTo>
                <a:lnTo>
                  <a:pt x="3405" y="318"/>
                </a:lnTo>
                <a:lnTo>
                  <a:pt x="3407" y="320"/>
                </a:lnTo>
                <a:lnTo>
                  <a:pt x="3409" y="322"/>
                </a:lnTo>
                <a:lnTo>
                  <a:pt x="3416" y="322"/>
                </a:lnTo>
                <a:lnTo>
                  <a:pt x="3418" y="322"/>
                </a:lnTo>
                <a:lnTo>
                  <a:pt x="3419" y="322"/>
                </a:lnTo>
                <a:lnTo>
                  <a:pt x="3420" y="323"/>
                </a:lnTo>
                <a:lnTo>
                  <a:pt x="3422" y="326"/>
                </a:lnTo>
                <a:lnTo>
                  <a:pt x="3426" y="327"/>
                </a:lnTo>
                <a:lnTo>
                  <a:pt x="3427" y="328"/>
                </a:lnTo>
                <a:lnTo>
                  <a:pt x="3428" y="326"/>
                </a:lnTo>
                <a:lnTo>
                  <a:pt x="3429" y="325"/>
                </a:lnTo>
                <a:lnTo>
                  <a:pt x="3428" y="322"/>
                </a:lnTo>
                <a:lnTo>
                  <a:pt x="3428" y="321"/>
                </a:lnTo>
                <a:lnTo>
                  <a:pt x="3429" y="321"/>
                </a:lnTo>
                <a:lnTo>
                  <a:pt x="3432" y="320"/>
                </a:lnTo>
                <a:lnTo>
                  <a:pt x="3432" y="319"/>
                </a:lnTo>
                <a:lnTo>
                  <a:pt x="3433" y="319"/>
                </a:lnTo>
                <a:lnTo>
                  <a:pt x="3434" y="319"/>
                </a:lnTo>
                <a:lnTo>
                  <a:pt x="3435" y="319"/>
                </a:lnTo>
                <a:lnTo>
                  <a:pt x="3436" y="318"/>
                </a:lnTo>
                <a:lnTo>
                  <a:pt x="3439" y="316"/>
                </a:lnTo>
                <a:lnTo>
                  <a:pt x="3440" y="316"/>
                </a:lnTo>
                <a:lnTo>
                  <a:pt x="3440" y="314"/>
                </a:lnTo>
                <a:lnTo>
                  <a:pt x="3441" y="314"/>
                </a:lnTo>
                <a:lnTo>
                  <a:pt x="3442" y="314"/>
                </a:lnTo>
                <a:lnTo>
                  <a:pt x="3443" y="313"/>
                </a:lnTo>
                <a:lnTo>
                  <a:pt x="3444" y="312"/>
                </a:lnTo>
                <a:lnTo>
                  <a:pt x="3446" y="309"/>
                </a:lnTo>
                <a:lnTo>
                  <a:pt x="3444" y="307"/>
                </a:lnTo>
                <a:lnTo>
                  <a:pt x="3444" y="305"/>
                </a:lnTo>
                <a:lnTo>
                  <a:pt x="3451" y="300"/>
                </a:lnTo>
                <a:lnTo>
                  <a:pt x="3454" y="299"/>
                </a:lnTo>
                <a:lnTo>
                  <a:pt x="3458" y="298"/>
                </a:lnTo>
                <a:close/>
                <a:moveTo>
                  <a:pt x="3371" y="255"/>
                </a:moveTo>
                <a:lnTo>
                  <a:pt x="3377" y="265"/>
                </a:lnTo>
                <a:lnTo>
                  <a:pt x="3380" y="272"/>
                </a:lnTo>
                <a:lnTo>
                  <a:pt x="3388" y="277"/>
                </a:lnTo>
                <a:lnTo>
                  <a:pt x="3398" y="279"/>
                </a:lnTo>
                <a:lnTo>
                  <a:pt x="3416" y="281"/>
                </a:lnTo>
                <a:lnTo>
                  <a:pt x="3430" y="284"/>
                </a:lnTo>
                <a:lnTo>
                  <a:pt x="3435" y="285"/>
                </a:lnTo>
                <a:lnTo>
                  <a:pt x="3436" y="286"/>
                </a:lnTo>
                <a:lnTo>
                  <a:pt x="3437" y="285"/>
                </a:lnTo>
                <a:lnTo>
                  <a:pt x="3439" y="286"/>
                </a:lnTo>
                <a:lnTo>
                  <a:pt x="3441" y="286"/>
                </a:lnTo>
                <a:lnTo>
                  <a:pt x="3443" y="288"/>
                </a:lnTo>
                <a:lnTo>
                  <a:pt x="3444" y="290"/>
                </a:lnTo>
                <a:lnTo>
                  <a:pt x="3443" y="292"/>
                </a:lnTo>
                <a:lnTo>
                  <a:pt x="3441" y="294"/>
                </a:lnTo>
                <a:lnTo>
                  <a:pt x="3439" y="295"/>
                </a:lnTo>
                <a:lnTo>
                  <a:pt x="3437" y="294"/>
                </a:lnTo>
                <a:lnTo>
                  <a:pt x="3435" y="293"/>
                </a:lnTo>
                <a:lnTo>
                  <a:pt x="3433" y="292"/>
                </a:lnTo>
                <a:lnTo>
                  <a:pt x="3433" y="290"/>
                </a:lnTo>
                <a:lnTo>
                  <a:pt x="3432" y="288"/>
                </a:lnTo>
                <a:lnTo>
                  <a:pt x="3427" y="287"/>
                </a:lnTo>
                <a:lnTo>
                  <a:pt x="3418" y="286"/>
                </a:lnTo>
                <a:lnTo>
                  <a:pt x="3407" y="286"/>
                </a:lnTo>
                <a:lnTo>
                  <a:pt x="3395" y="285"/>
                </a:lnTo>
                <a:lnTo>
                  <a:pt x="3384" y="280"/>
                </a:lnTo>
                <a:lnTo>
                  <a:pt x="3377" y="274"/>
                </a:lnTo>
                <a:lnTo>
                  <a:pt x="3372" y="271"/>
                </a:lnTo>
                <a:lnTo>
                  <a:pt x="3370" y="270"/>
                </a:lnTo>
                <a:lnTo>
                  <a:pt x="3366" y="270"/>
                </a:lnTo>
                <a:lnTo>
                  <a:pt x="3359" y="270"/>
                </a:lnTo>
                <a:lnTo>
                  <a:pt x="3356" y="272"/>
                </a:lnTo>
                <a:lnTo>
                  <a:pt x="3334" y="273"/>
                </a:lnTo>
                <a:lnTo>
                  <a:pt x="3324" y="274"/>
                </a:lnTo>
                <a:lnTo>
                  <a:pt x="3322" y="273"/>
                </a:lnTo>
                <a:lnTo>
                  <a:pt x="3320" y="271"/>
                </a:lnTo>
                <a:lnTo>
                  <a:pt x="3321" y="269"/>
                </a:lnTo>
                <a:lnTo>
                  <a:pt x="3317" y="263"/>
                </a:lnTo>
                <a:lnTo>
                  <a:pt x="3315" y="257"/>
                </a:lnTo>
                <a:lnTo>
                  <a:pt x="3306" y="257"/>
                </a:lnTo>
                <a:lnTo>
                  <a:pt x="3295" y="262"/>
                </a:lnTo>
                <a:lnTo>
                  <a:pt x="3288" y="264"/>
                </a:lnTo>
                <a:lnTo>
                  <a:pt x="3281" y="262"/>
                </a:lnTo>
                <a:lnTo>
                  <a:pt x="3262" y="267"/>
                </a:lnTo>
                <a:lnTo>
                  <a:pt x="3261" y="270"/>
                </a:lnTo>
                <a:lnTo>
                  <a:pt x="3261" y="271"/>
                </a:lnTo>
                <a:lnTo>
                  <a:pt x="3253" y="273"/>
                </a:lnTo>
                <a:lnTo>
                  <a:pt x="3247" y="273"/>
                </a:lnTo>
                <a:lnTo>
                  <a:pt x="3239" y="276"/>
                </a:lnTo>
                <a:lnTo>
                  <a:pt x="3237" y="276"/>
                </a:lnTo>
                <a:lnTo>
                  <a:pt x="3235" y="273"/>
                </a:lnTo>
                <a:lnTo>
                  <a:pt x="3234" y="273"/>
                </a:lnTo>
                <a:lnTo>
                  <a:pt x="3233" y="273"/>
                </a:lnTo>
                <a:lnTo>
                  <a:pt x="3232" y="274"/>
                </a:lnTo>
                <a:lnTo>
                  <a:pt x="3231" y="274"/>
                </a:lnTo>
                <a:lnTo>
                  <a:pt x="3231" y="276"/>
                </a:lnTo>
                <a:lnTo>
                  <a:pt x="3230" y="277"/>
                </a:lnTo>
                <a:lnTo>
                  <a:pt x="3227" y="277"/>
                </a:lnTo>
                <a:lnTo>
                  <a:pt x="3226" y="276"/>
                </a:lnTo>
                <a:lnTo>
                  <a:pt x="3224" y="276"/>
                </a:lnTo>
                <a:lnTo>
                  <a:pt x="3223" y="276"/>
                </a:lnTo>
                <a:lnTo>
                  <a:pt x="3223" y="274"/>
                </a:lnTo>
                <a:lnTo>
                  <a:pt x="3221" y="274"/>
                </a:lnTo>
                <a:lnTo>
                  <a:pt x="3220" y="273"/>
                </a:lnTo>
                <a:lnTo>
                  <a:pt x="3219" y="274"/>
                </a:lnTo>
                <a:lnTo>
                  <a:pt x="3217" y="273"/>
                </a:lnTo>
                <a:lnTo>
                  <a:pt x="3212" y="272"/>
                </a:lnTo>
                <a:lnTo>
                  <a:pt x="3209" y="269"/>
                </a:lnTo>
                <a:lnTo>
                  <a:pt x="3206" y="270"/>
                </a:lnTo>
                <a:lnTo>
                  <a:pt x="3203" y="271"/>
                </a:lnTo>
                <a:lnTo>
                  <a:pt x="3198" y="276"/>
                </a:lnTo>
                <a:lnTo>
                  <a:pt x="3190" y="280"/>
                </a:lnTo>
                <a:lnTo>
                  <a:pt x="3184" y="287"/>
                </a:lnTo>
                <a:lnTo>
                  <a:pt x="3177" y="290"/>
                </a:lnTo>
                <a:lnTo>
                  <a:pt x="3174" y="288"/>
                </a:lnTo>
                <a:lnTo>
                  <a:pt x="3188" y="273"/>
                </a:lnTo>
                <a:lnTo>
                  <a:pt x="3209" y="260"/>
                </a:lnTo>
                <a:lnTo>
                  <a:pt x="3241" y="250"/>
                </a:lnTo>
                <a:lnTo>
                  <a:pt x="3284" y="238"/>
                </a:lnTo>
                <a:lnTo>
                  <a:pt x="3317" y="230"/>
                </a:lnTo>
                <a:lnTo>
                  <a:pt x="3336" y="230"/>
                </a:lnTo>
                <a:lnTo>
                  <a:pt x="3352" y="234"/>
                </a:lnTo>
                <a:lnTo>
                  <a:pt x="3362" y="239"/>
                </a:lnTo>
                <a:lnTo>
                  <a:pt x="3366" y="244"/>
                </a:lnTo>
                <a:lnTo>
                  <a:pt x="3371" y="255"/>
                </a:lnTo>
                <a:close/>
                <a:moveTo>
                  <a:pt x="1632" y="0"/>
                </a:moveTo>
                <a:lnTo>
                  <a:pt x="1632" y="2"/>
                </a:lnTo>
                <a:lnTo>
                  <a:pt x="1635" y="4"/>
                </a:lnTo>
                <a:lnTo>
                  <a:pt x="1636" y="4"/>
                </a:lnTo>
                <a:lnTo>
                  <a:pt x="1639" y="5"/>
                </a:lnTo>
                <a:lnTo>
                  <a:pt x="1640" y="6"/>
                </a:lnTo>
                <a:lnTo>
                  <a:pt x="1642" y="6"/>
                </a:lnTo>
                <a:lnTo>
                  <a:pt x="1643" y="6"/>
                </a:lnTo>
                <a:lnTo>
                  <a:pt x="1645" y="1"/>
                </a:lnTo>
                <a:lnTo>
                  <a:pt x="1645" y="2"/>
                </a:lnTo>
                <a:lnTo>
                  <a:pt x="1644" y="6"/>
                </a:lnTo>
                <a:lnTo>
                  <a:pt x="1645" y="6"/>
                </a:lnTo>
                <a:lnTo>
                  <a:pt x="1646" y="7"/>
                </a:lnTo>
                <a:lnTo>
                  <a:pt x="1647" y="7"/>
                </a:lnTo>
                <a:lnTo>
                  <a:pt x="1647" y="8"/>
                </a:lnTo>
                <a:lnTo>
                  <a:pt x="1652" y="9"/>
                </a:lnTo>
                <a:lnTo>
                  <a:pt x="1664" y="14"/>
                </a:lnTo>
                <a:lnTo>
                  <a:pt x="1664" y="19"/>
                </a:lnTo>
                <a:lnTo>
                  <a:pt x="1661" y="21"/>
                </a:lnTo>
                <a:lnTo>
                  <a:pt x="1652" y="25"/>
                </a:lnTo>
                <a:lnTo>
                  <a:pt x="1652" y="26"/>
                </a:lnTo>
                <a:lnTo>
                  <a:pt x="1652" y="27"/>
                </a:lnTo>
                <a:lnTo>
                  <a:pt x="1650" y="27"/>
                </a:lnTo>
                <a:lnTo>
                  <a:pt x="1647" y="29"/>
                </a:lnTo>
                <a:lnTo>
                  <a:pt x="1646" y="30"/>
                </a:lnTo>
                <a:lnTo>
                  <a:pt x="1639" y="35"/>
                </a:lnTo>
                <a:lnTo>
                  <a:pt x="1630" y="49"/>
                </a:lnTo>
                <a:lnTo>
                  <a:pt x="1633" y="53"/>
                </a:lnTo>
                <a:lnTo>
                  <a:pt x="1633" y="54"/>
                </a:lnTo>
                <a:lnTo>
                  <a:pt x="1635" y="54"/>
                </a:lnTo>
                <a:lnTo>
                  <a:pt x="1635" y="53"/>
                </a:lnTo>
                <a:lnTo>
                  <a:pt x="1637" y="54"/>
                </a:lnTo>
                <a:lnTo>
                  <a:pt x="1639" y="51"/>
                </a:lnTo>
                <a:lnTo>
                  <a:pt x="1643" y="47"/>
                </a:lnTo>
                <a:lnTo>
                  <a:pt x="1645" y="43"/>
                </a:lnTo>
                <a:lnTo>
                  <a:pt x="1647" y="40"/>
                </a:lnTo>
                <a:lnTo>
                  <a:pt x="1649" y="40"/>
                </a:lnTo>
                <a:lnTo>
                  <a:pt x="1649" y="39"/>
                </a:lnTo>
                <a:lnTo>
                  <a:pt x="1650" y="39"/>
                </a:lnTo>
                <a:lnTo>
                  <a:pt x="1651" y="39"/>
                </a:lnTo>
                <a:lnTo>
                  <a:pt x="1654" y="36"/>
                </a:lnTo>
                <a:lnTo>
                  <a:pt x="1656" y="36"/>
                </a:lnTo>
                <a:lnTo>
                  <a:pt x="1657" y="36"/>
                </a:lnTo>
                <a:lnTo>
                  <a:pt x="1660" y="33"/>
                </a:lnTo>
                <a:lnTo>
                  <a:pt x="1661" y="33"/>
                </a:lnTo>
                <a:lnTo>
                  <a:pt x="1665" y="39"/>
                </a:lnTo>
                <a:lnTo>
                  <a:pt x="1670" y="37"/>
                </a:lnTo>
                <a:lnTo>
                  <a:pt x="1678" y="42"/>
                </a:lnTo>
                <a:lnTo>
                  <a:pt x="1671" y="53"/>
                </a:lnTo>
                <a:lnTo>
                  <a:pt x="1674" y="55"/>
                </a:lnTo>
                <a:lnTo>
                  <a:pt x="1677" y="56"/>
                </a:lnTo>
                <a:lnTo>
                  <a:pt x="1680" y="57"/>
                </a:lnTo>
                <a:lnTo>
                  <a:pt x="1703" y="18"/>
                </a:lnTo>
                <a:lnTo>
                  <a:pt x="1755" y="47"/>
                </a:lnTo>
                <a:lnTo>
                  <a:pt x="1737" y="79"/>
                </a:lnTo>
                <a:lnTo>
                  <a:pt x="1744" y="84"/>
                </a:lnTo>
                <a:lnTo>
                  <a:pt x="1763" y="51"/>
                </a:lnTo>
                <a:lnTo>
                  <a:pt x="1767" y="50"/>
                </a:lnTo>
                <a:lnTo>
                  <a:pt x="1768" y="50"/>
                </a:lnTo>
                <a:lnTo>
                  <a:pt x="1771" y="51"/>
                </a:lnTo>
                <a:lnTo>
                  <a:pt x="1774" y="53"/>
                </a:lnTo>
                <a:lnTo>
                  <a:pt x="1775" y="53"/>
                </a:lnTo>
                <a:lnTo>
                  <a:pt x="1777" y="54"/>
                </a:lnTo>
                <a:lnTo>
                  <a:pt x="1778" y="54"/>
                </a:lnTo>
                <a:lnTo>
                  <a:pt x="1786" y="58"/>
                </a:lnTo>
                <a:lnTo>
                  <a:pt x="1788" y="60"/>
                </a:lnTo>
                <a:lnTo>
                  <a:pt x="1790" y="61"/>
                </a:lnTo>
                <a:lnTo>
                  <a:pt x="1793" y="63"/>
                </a:lnTo>
                <a:lnTo>
                  <a:pt x="1796" y="64"/>
                </a:lnTo>
                <a:lnTo>
                  <a:pt x="1797" y="64"/>
                </a:lnTo>
                <a:lnTo>
                  <a:pt x="1797" y="65"/>
                </a:lnTo>
                <a:lnTo>
                  <a:pt x="1803" y="70"/>
                </a:lnTo>
                <a:lnTo>
                  <a:pt x="1805" y="72"/>
                </a:lnTo>
                <a:lnTo>
                  <a:pt x="1810" y="78"/>
                </a:lnTo>
                <a:lnTo>
                  <a:pt x="1811" y="79"/>
                </a:lnTo>
                <a:lnTo>
                  <a:pt x="1812" y="81"/>
                </a:lnTo>
                <a:lnTo>
                  <a:pt x="1813" y="79"/>
                </a:lnTo>
                <a:lnTo>
                  <a:pt x="1814" y="78"/>
                </a:lnTo>
                <a:lnTo>
                  <a:pt x="1817" y="79"/>
                </a:lnTo>
                <a:lnTo>
                  <a:pt x="1817" y="78"/>
                </a:lnTo>
                <a:lnTo>
                  <a:pt x="1821" y="81"/>
                </a:lnTo>
                <a:lnTo>
                  <a:pt x="1830" y="86"/>
                </a:lnTo>
                <a:lnTo>
                  <a:pt x="1831" y="88"/>
                </a:lnTo>
                <a:lnTo>
                  <a:pt x="1833" y="89"/>
                </a:lnTo>
                <a:lnTo>
                  <a:pt x="1834" y="88"/>
                </a:lnTo>
                <a:lnTo>
                  <a:pt x="1833" y="89"/>
                </a:lnTo>
                <a:lnTo>
                  <a:pt x="1834" y="90"/>
                </a:lnTo>
                <a:lnTo>
                  <a:pt x="1835" y="91"/>
                </a:lnTo>
                <a:lnTo>
                  <a:pt x="1835" y="92"/>
                </a:lnTo>
                <a:lnTo>
                  <a:pt x="1837" y="95"/>
                </a:lnTo>
                <a:lnTo>
                  <a:pt x="1838" y="95"/>
                </a:lnTo>
                <a:lnTo>
                  <a:pt x="1838" y="96"/>
                </a:lnTo>
                <a:lnTo>
                  <a:pt x="1841" y="97"/>
                </a:lnTo>
                <a:lnTo>
                  <a:pt x="1844" y="99"/>
                </a:lnTo>
                <a:lnTo>
                  <a:pt x="1846" y="100"/>
                </a:lnTo>
                <a:lnTo>
                  <a:pt x="1848" y="102"/>
                </a:lnTo>
                <a:lnTo>
                  <a:pt x="1854" y="105"/>
                </a:lnTo>
                <a:lnTo>
                  <a:pt x="1859" y="107"/>
                </a:lnTo>
                <a:lnTo>
                  <a:pt x="1860" y="107"/>
                </a:lnTo>
                <a:lnTo>
                  <a:pt x="1861" y="109"/>
                </a:lnTo>
                <a:lnTo>
                  <a:pt x="1867" y="110"/>
                </a:lnTo>
                <a:lnTo>
                  <a:pt x="1872" y="112"/>
                </a:lnTo>
                <a:lnTo>
                  <a:pt x="1876" y="116"/>
                </a:lnTo>
                <a:lnTo>
                  <a:pt x="1880" y="118"/>
                </a:lnTo>
                <a:lnTo>
                  <a:pt x="1884" y="124"/>
                </a:lnTo>
                <a:lnTo>
                  <a:pt x="1887" y="127"/>
                </a:lnTo>
                <a:lnTo>
                  <a:pt x="1890" y="137"/>
                </a:lnTo>
                <a:lnTo>
                  <a:pt x="1891" y="147"/>
                </a:lnTo>
                <a:lnTo>
                  <a:pt x="1891" y="149"/>
                </a:lnTo>
                <a:lnTo>
                  <a:pt x="1890" y="151"/>
                </a:lnTo>
                <a:lnTo>
                  <a:pt x="1890" y="148"/>
                </a:lnTo>
                <a:lnTo>
                  <a:pt x="1882" y="151"/>
                </a:lnTo>
                <a:lnTo>
                  <a:pt x="1882" y="154"/>
                </a:lnTo>
                <a:lnTo>
                  <a:pt x="1879" y="156"/>
                </a:lnTo>
                <a:lnTo>
                  <a:pt x="1876" y="155"/>
                </a:lnTo>
                <a:lnTo>
                  <a:pt x="1872" y="158"/>
                </a:lnTo>
                <a:lnTo>
                  <a:pt x="1868" y="162"/>
                </a:lnTo>
                <a:lnTo>
                  <a:pt x="1861" y="167"/>
                </a:lnTo>
                <a:lnTo>
                  <a:pt x="1854" y="163"/>
                </a:lnTo>
                <a:lnTo>
                  <a:pt x="1852" y="159"/>
                </a:lnTo>
                <a:lnTo>
                  <a:pt x="1852" y="156"/>
                </a:lnTo>
                <a:lnTo>
                  <a:pt x="1851" y="149"/>
                </a:lnTo>
                <a:lnTo>
                  <a:pt x="1849" y="146"/>
                </a:lnTo>
                <a:lnTo>
                  <a:pt x="1848" y="145"/>
                </a:lnTo>
                <a:lnTo>
                  <a:pt x="1848" y="142"/>
                </a:lnTo>
                <a:lnTo>
                  <a:pt x="1851" y="142"/>
                </a:lnTo>
                <a:lnTo>
                  <a:pt x="1852" y="139"/>
                </a:lnTo>
                <a:lnTo>
                  <a:pt x="1853" y="134"/>
                </a:lnTo>
                <a:lnTo>
                  <a:pt x="1849" y="131"/>
                </a:lnTo>
                <a:lnTo>
                  <a:pt x="1847" y="128"/>
                </a:lnTo>
                <a:lnTo>
                  <a:pt x="1844" y="128"/>
                </a:lnTo>
                <a:lnTo>
                  <a:pt x="1841" y="133"/>
                </a:lnTo>
                <a:lnTo>
                  <a:pt x="1844" y="135"/>
                </a:lnTo>
                <a:lnTo>
                  <a:pt x="1845" y="156"/>
                </a:lnTo>
                <a:lnTo>
                  <a:pt x="1845" y="159"/>
                </a:lnTo>
                <a:lnTo>
                  <a:pt x="1842" y="162"/>
                </a:lnTo>
                <a:lnTo>
                  <a:pt x="1842" y="163"/>
                </a:lnTo>
                <a:lnTo>
                  <a:pt x="1842" y="165"/>
                </a:lnTo>
                <a:lnTo>
                  <a:pt x="1841" y="172"/>
                </a:lnTo>
                <a:lnTo>
                  <a:pt x="1841" y="173"/>
                </a:lnTo>
                <a:lnTo>
                  <a:pt x="1841" y="174"/>
                </a:lnTo>
                <a:lnTo>
                  <a:pt x="1842" y="176"/>
                </a:lnTo>
                <a:lnTo>
                  <a:pt x="1845" y="179"/>
                </a:lnTo>
                <a:lnTo>
                  <a:pt x="1847" y="180"/>
                </a:lnTo>
                <a:lnTo>
                  <a:pt x="1848" y="180"/>
                </a:lnTo>
                <a:lnTo>
                  <a:pt x="1849" y="183"/>
                </a:lnTo>
                <a:lnTo>
                  <a:pt x="1853" y="186"/>
                </a:lnTo>
                <a:lnTo>
                  <a:pt x="1854" y="188"/>
                </a:lnTo>
                <a:lnTo>
                  <a:pt x="1854" y="190"/>
                </a:lnTo>
                <a:lnTo>
                  <a:pt x="1855" y="190"/>
                </a:lnTo>
                <a:lnTo>
                  <a:pt x="1858" y="190"/>
                </a:lnTo>
                <a:lnTo>
                  <a:pt x="1858" y="188"/>
                </a:lnTo>
                <a:lnTo>
                  <a:pt x="1856" y="186"/>
                </a:lnTo>
                <a:lnTo>
                  <a:pt x="1855" y="182"/>
                </a:lnTo>
                <a:lnTo>
                  <a:pt x="1852" y="179"/>
                </a:lnTo>
                <a:lnTo>
                  <a:pt x="1851" y="176"/>
                </a:lnTo>
                <a:lnTo>
                  <a:pt x="1848" y="175"/>
                </a:lnTo>
                <a:lnTo>
                  <a:pt x="1848" y="174"/>
                </a:lnTo>
                <a:lnTo>
                  <a:pt x="1849" y="175"/>
                </a:lnTo>
                <a:lnTo>
                  <a:pt x="1852" y="174"/>
                </a:lnTo>
                <a:lnTo>
                  <a:pt x="1858" y="175"/>
                </a:lnTo>
                <a:lnTo>
                  <a:pt x="1859" y="177"/>
                </a:lnTo>
                <a:lnTo>
                  <a:pt x="1866" y="177"/>
                </a:lnTo>
                <a:lnTo>
                  <a:pt x="1884" y="173"/>
                </a:lnTo>
                <a:lnTo>
                  <a:pt x="1893" y="167"/>
                </a:lnTo>
                <a:lnTo>
                  <a:pt x="1897" y="167"/>
                </a:lnTo>
                <a:lnTo>
                  <a:pt x="1900" y="167"/>
                </a:lnTo>
                <a:lnTo>
                  <a:pt x="1901" y="168"/>
                </a:lnTo>
                <a:lnTo>
                  <a:pt x="1904" y="169"/>
                </a:lnTo>
                <a:lnTo>
                  <a:pt x="1907" y="170"/>
                </a:lnTo>
                <a:lnTo>
                  <a:pt x="1909" y="170"/>
                </a:lnTo>
                <a:lnTo>
                  <a:pt x="1910" y="172"/>
                </a:lnTo>
                <a:lnTo>
                  <a:pt x="1912" y="173"/>
                </a:lnTo>
                <a:lnTo>
                  <a:pt x="1915" y="177"/>
                </a:lnTo>
                <a:lnTo>
                  <a:pt x="1917" y="180"/>
                </a:lnTo>
                <a:lnTo>
                  <a:pt x="1919" y="189"/>
                </a:lnTo>
                <a:lnTo>
                  <a:pt x="1922" y="199"/>
                </a:lnTo>
                <a:lnTo>
                  <a:pt x="1923" y="201"/>
                </a:lnTo>
                <a:lnTo>
                  <a:pt x="1924" y="204"/>
                </a:lnTo>
                <a:lnTo>
                  <a:pt x="1924" y="207"/>
                </a:lnTo>
                <a:lnTo>
                  <a:pt x="1924" y="209"/>
                </a:lnTo>
                <a:lnTo>
                  <a:pt x="1932" y="224"/>
                </a:lnTo>
                <a:lnTo>
                  <a:pt x="1939" y="231"/>
                </a:lnTo>
                <a:lnTo>
                  <a:pt x="1943" y="237"/>
                </a:lnTo>
                <a:lnTo>
                  <a:pt x="1944" y="243"/>
                </a:lnTo>
                <a:lnTo>
                  <a:pt x="1949" y="248"/>
                </a:lnTo>
                <a:lnTo>
                  <a:pt x="1951" y="250"/>
                </a:lnTo>
                <a:lnTo>
                  <a:pt x="1952" y="251"/>
                </a:lnTo>
                <a:lnTo>
                  <a:pt x="1953" y="251"/>
                </a:lnTo>
                <a:lnTo>
                  <a:pt x="1955" y="251"/>
                </a:lnTo>
                <a:lnTo>
                  <a:pt x="1956" y="252"/>
                </a:lnTo>
                <a:lnTo>
                  <a:pt x="1958" y="255"/>
                </a:lnTo>
                <a:lnTo>
                  <a:pt x="1960" y="256"/>
                </a:lnTo>
                <a:lnTo>
                  <a:pt x="1962" y="258"/>
                </a:lnTo>
                <a:lnTo>
                  <a:pt x="1964" y="260"/>
                </a:lnTo>
                <a:lnTo>
                  <a:pt x="1965" y="264"/>
                </a:lnTo>
                <a:lnTo>
                  <a:pt x="1967" y="267"/>
                </a:lnTo>
                <a:lnTo>
                  <a:pt x="1970" y="270"/>
                </a:lnTo>
                <a:lnTo>
                  <a:pt x="1972" y="274"/>
                </a:lnTo>
                <a:lnTo>
                  <a:pt x="1972" y="277"/>
                </a:lnTo>
                <a:lnTo>
                  <a:pt x="1971" y="278"/>
                </a:lnTo>
                <a:lnTo>
                  <a:pt x="1972" y="281"/>
                </a:lnTo>
                <a:lnTo>
                  <a:pt x="1972" y="287"/>
                </a:lnTo>
                <a:lnTo>
                  <a:pt x="1970" y="287"/>
                </a:lnTo>
                <a:lnTo>
                  <a:pt x="1967" y="298"/>
                </a:lnTo>
                <a:lnTo>
                  <a:pt x="1964" y="299"/>
                </a:lnTo>
                <a:lnTo>
                  <a:pt x="1963" y="300"/>
                </a:lnTo>
                <a:lnTo>
                  <a:pt x="1962" y="300"/>
                </a:lnTo>
                <a:lnTo>
                  <a:pt x="1960" y="304"/>
                </a:lnTo>
                <a:lnTo>
                  <a:pt x="1958" y="307"/>
                </a:lnTo>
                <a:lnTo>
                  <a:pt x="1953" y="308"/>
                </a:lnTo>
                <a:lnTo>
                  <a:pt x="1952" y="309"/>
                </a:lnTo>
                <a:lnTo>
                  <a:pt x="1951" y="312"/>
                </a:lnTo>
                <a:lnTo>
                  <a:pt x="1952" y="314"/>
                </a:lnTo>
                <a:lnTo>
                  <a:pt x="1951" y="322"/>
                </a:lnTo>
                <a:lnTo>
                  <a:pt x="1942" y="329"/>
                </a:lnTo>
                <a:lnTo>
                  <a:pt x="1941" y="328"/>
                </a:lnTo>
                <a:lnTo>
                  <a:pt x="1938" y="328"/>
                </a:lnTo>
                <a:lnTo>
                  <a:pt x="1938" y="329"/>
                </a:lnTo>
                <a:lnTo>
                  <a:pt x="1938" y="330"/>
                </a:lnTo>
                <a:lnTo>
                  <a:pt x="1937" y="333"/>
                </a:lnTo>
                <a:lnTo>
                  <a:pt x="1936" y="337"/>
                </a:lnTo>
                <a:lnTo>
                  <a:pt x="1936" y="340"/>
                </a:lnTo>
                <a:lnTo>
                  <a:pt x="1936" y="341"/>
                </a:lnTo>
                <a:lnTo>
                  <a:pt x="1935" y="341"/>
                </a:lnTo>
                <a:lnTo>
                  <a:pt x="1935" y="342"/>
                </a:lnTo>
                <a:lnTo>
                  <a:pt x="1935" y="343"/>
                </a:lnTo>
                <a:lnTo>
                  <a:pt x="1933" y="343"/>
                </a:lnTo>
                <a:lnTo>
                  <a:pt x="1932" y="347"/>
                </a:lnTo>
                <a:lnTo>
                  <a:pt x="1932" y="348"/>
                </a:lnTo>
                <a:lnTo>
                  <a:pt x="1932" y="349"/>
                </a:lnTo>
                <a:lnTo>
                  <a:pt x="1935" y="350"/>
                </a:lnTo>
                <a:lnTo>
                  <a:pt x="1936" y="348"/>
                </a:lnTo>
                <a:lnTo>
                  <a:pt x="1938" y="349"/>
                </a:lnTo>
                <a:lnTo>
                  <a:pt x="1938" y="350"/>
                </a:lnTo>
                <a:lnTo>
                  <a:pt x="1938" y="351"/>
                </a:lnTo>
                <a:lnTo>
                  <a:pt x="1939" y="351"/>
                </a:lnTo>
                <a:lnTo>
                  <a:pt x="1941" y="353"/>
                </a:lnTo>
                <a:lnTo>
                  <a:pt x="1958" y="361"/>
                </a:lnTo>
                <a:lnTo>
                  <a:pt x="1965" y="363"/>
                </a:lnTo>
                <a:lnTo>
                  <a:pt x="1966" y="364"/>
                </a:lnTo>
                <a:lnTo>
                  <a:pt x="1969" y="364"/>
                </a:lnTo>
                <a:lnTo>
                  <a:pt x="1970" y="365"/>
                </a:lnTo>
                <a:lnTo>
                  <a:pt x="1971" y="367"/>
                </a:lnTo>
                <a:lnTo>
                  <a:pt x="1977" y="369"/>
                </a:lnTo>
                <a:lnTo>
                  <a:pt x="1979" y="369"/>
                </a:lnTo>
                <a:lnTo>
                  <a:pt x="1980" y="369"/>
                </a:lnTo>
                <a:lnTo>
                  <a:pt x="1981" y="369"/>
                </a:lnTo>
                <a:lnTo>
                  <a:pt x="1984" y="364"/>
                </a:lnTo>
                <a:lnTo>
                  <a:pt x="1984" y="363"/>
                </a:lnTo>
                <a:lnTo>
                  <a:pt x="1983" y="362"/>
                </a:lnTo>
                <a:lnTo>
                  <a:pt x="1981" y="363"/>
                </a:lnTo>
                <a:lnTo>
                  <a:pt x="1980" y="363"/>
                </a:lnTo>
                <a:lnTo>
                  <a:pt x="1981" y="362"/>
                </a:lnTo>
                <a:lnTo>
                  <a:pt x="1983" y="362"/>
                </a:lnTo>
                <a:lnTo>
                  <a:pt x="1983" y="361"/>
                </a:lnTo>
                <a:lnTo>
                  <a:pt x="1985" y="361"/>
                </a:lnTo>
                <a:lnTo>
                  <a:pt x="1990" y="360"/>
                </a:lnTo>
                <a:lnTo>
                  <a:pt x="1991" y="358"/>
                </a:lnTo>
                <a:lnTo>
                  <a:pt x="1992" y="361"/>
                </a:lnTo>
                <a:lnTo>
                  <a:pt x="1993" y="361"/>
                </a:lnTo>
                <a:lnTo>
                  <a:pt x="1994" y="361"/>
                </a:lnTo>
                <a:lnTo>
                  <a:pt x="1995" y="362"/>
                </a:lnTo>
                <a:lnTo>
                  <a:pt x="1997" y="362"/>
                </a:lnTo>
                <a:lnTo>
                  <a:pt x="1998" y="361"/>
                </a:lnTo>
                <a:lnTo>
                  <a:pt x="2000" y="358"/>
                </a:lnTo>
                <a:lnTo>
                  <a:pt x="2001" y="356"/>
                </a:lnTo>
                <a:lnTo>
                  <a:pt x="2002" y="356"/>
                </a:lnTo>
                <a:lnTo>
                  <a:pt x="2004" y="355"/>
                </a:lnTo>
                <a:lnTo>
                  <a:pt x="2005" y="355"/>
                </a:lnTo>
                <a:lnTo>
                  <a:pt x="2006" y="354"/>
                </a:lnTo>
                <a:lnTo>
                  <a:pt x="2007" y="353"/>
                </a:lnTo>
                <a:lnTo>
                  <a:pt x="2008" y="354"/>
                </a:lnTo>
                <a:lnTo>
                  <a:pt x="2009" y="354"/>
                </a:lnTo>
                <a:lnTo>
                  <a:pt x="2009" y="355"/>
                </a:lnTo>
                <a:lnTo>
                  <a:pt x="2012" y="354"/>
                </a:lnTo>
                <a:lnTo>
                  <a:pt x="2014" y="355"/>
                </a:lnTo>
                <a:lnTo>
                  <a:pt x="2018" y="355"/>
                </a:lnTo>
                <a:lnTo>
                  <a:pt x="2019" y="354"/>
                </a:lnTo>
                <a:lnTo>
                  <a:pt x="2020" y="353"/>
                </a:lnTo>
                <a:lnTo>
                  <a:pt x="2022" y="355"/>
                </a:lnTo>
                <a:lnTo>
                  <a:pt x="2022" y="354"/>
                </a:lnTo>
                <a:lnTo>
                  <a:pt x="2023" y="354"/>
                </a:lnTo>
                <a:lnTo>
                  <a:pt x="2023" y="355"/>
                </a:lnTo>
                <a:lnTo>
                  <a:pt x="2026" y="355"/>
                </a:lnTo>
                <a:lnTo>
                  <a:pt x="2030" y="347"/>
                </a:lnTo>
                <a:lnTo>
                  <a:pt x="2026" y="343"/>
                </a:lnTo>
                <a:lnTo>
                  <a:pt x="2022" y="339"/>
                </a:lnTo>
                <a:lnTo>
                  <a:pt x="2022" y="335"/>
                </a:lnTo>
                <a:lnTo>
                  <a:pt x="2022" y="332"/>
                </a:lnTo>
                <a:lnTo>
                  <a:pt x="2023" y="328"/>
                </a:lnTo>
                <a:lnTo>
                  <a:pt x="2027" y="325"/>
                </a:lnTo>
                <a:lnTo>
                  <a:pt x="2034" y="319"/>
                </a:lnTo>
                <a:lnTo>
                  <a:pt x="2057" y="304"/>
                </a:lnTo>
                <a:lnTo>
                  <a:pt x="2063" y="301"/>
                </a:lnTo>
                <a:lnTo>
                  <a:pt x="2074" y="299"/>
                </a:lnTo>
                <a:lnTo>
                  <a:pt x="2083" y="298"/>
                </a:lnTo>
                <a:lnTo>
                  <a:pt x="2091" y="299"/>
                </a:lnTo>
                <a:lnTo>
                  <a:pt x="2102" y="302"/>
                </a:lnTo>
                <a:lnTo>
                  <a:pt x="2107" y="305"/>
                </a:lnTo>
                <a:lnTo>
                  <a:pt x="2114" y="311"/>
                </a:lnTo>
                <a:lnTo>
                  <a:pt x="2137" y="326"/>
                </a:lnTo>
                <a:lnTo>
                  <a:pt x="2155" y="339"/>
                </a:lnTo>
                <a:lnTo>
                  <a:pt x="2168" y="346"/>
                </a:lnTo>
                <a:lnTo>
                  <a:pt x="2157" y="362"/>
                </a:lnTo>
                <a:lnTo>
                  <a:pt x="2161" y="365"/>
                </a:lnTo>
                <a:lnTo>
                  <a:pt x="2174" y="347"/>
                </a:lnTo>
                <a:lnTo>
                  <a:pt x="2190" y="357"/>
                </a:lnTo>
                <a:lnTo>
                  <a:pt x="2221" y="376"/>
                </a:lnTo>
                <a:lnTo>
                  <a:pt x="2221" y="377"/>
                </a:lnTo>
                <a:lnTo>
                  <a:pt x="2230" y="382"/>
                </a:lnTo>
                <a:lnTo>
                  <a:pt x="2236" y="385"/>
                </a:lnTo>
                <a:lnTo>
                  <a:pt x="2238" y="390"/>
                </a:lnTo>
                <a:lnTo>
                  <a:pt x="2242" y="395"/>
                </a:lnTo>
                <a:lnTo>
                  <a:pt x="2243" y="403"/>
                </a:lnTo>
                <a:lnTo>
                  <a:pt x="2241" y="411"/>
                </a:lnTo>
                <a:lnTo>
                  <a:pt x="2234" y="426"/>
                </a:lnTo>
                <a:lnTo>
                  <a:pt x="2238" y="427"/>
                </a:lnTo>
                <a:lnTo>
                  <a:pt x="2244" y="431"/>
                </a:lnTo>
                <a:lnTo>
                  <a:pt x="2251" y="415"/>
                </a:lnTo>
                <a:lnTo>
                  <a:pt x="2253" y="413"/>
                </a:lnTo>
                <a:lnTo>
                  <a:pt x="2253" y="412"/>
                </a:lnTo>
                <a:lnTo>
                  <a:pt x="2256" y="410"/>
                </a:lnTo>
                <a:lnTo>
                  <a:pt x="2258" y="409"/>
                </a:lnTo>
                <a:lnTo>
                  <a:pt x="2259" y="406"/>
                </a:lnTo>
                <a:lnTo>
                  <a:pt x="2260" y="406"/>
                </a:lnTo>
                <a:lnTo>
                  <a:pt x="2273" y="396"/>
                </a:lnTo>
                <a:lnTo>
                  <a:pt x="2279" y="393"/>
                </a:lnTo>
                <a:lnTo>
                  <a:pt x="2284" y="390"/>
                </a:lnTo>
                <a:lnTo>
                  <a:pt x="2293" y="388"/>
                </a:lnTo>
                <a:lnTo>
                  <a:pt x="2304" y="386"/>
                </a:lnTo>
                <a:lnTo>
                  <a:pt x="2311" y="389"/>
                </a:lnTo>
                <a:lnTo>
                  <a:pt x="2315" y="383"/>
                </a:lnTo>
                <a:lnTo>
                  <a:pt x="2318" y="382"/>
                </a:lnTo>
                <a:lnTo>
                  <a:pt x="2322" y="379"/>
                </a:lnTo>
                <a:lnTo>
                  <a:pt x="2341" y="377"/>
                </a:lnTo>
                <a:lnTo>
                  <a:pt x="2343" y="377"/>
                </a:lnTo>
                <a:lnTo>
                  <a:pt x="2347" y="378"/>
                </a:lnTo>
                <a:lnTo>
                  <a:pt x="2355" y="381"/>
                </a:lnTo>
                <a:lnTo>
                  <a:pt x="2356" y="381"/>
                </a:lnTo>
                <a:lnTo>
                  <a:pt x="2356" y="382"/>
                </a:lnTo>
                <a:lnTo>
                  <a:pt x="2360" y="385"/>
                </a:lnTo>
                <a:lnTo>
                  <a:pt x="2361" y="389"/>
                </a:lnTo>
                <a:lnTo>
                  <a:pt x="2362" y="392"/>
                </a:lnTo>
                <a:lnTo>
                  <a:pt x="2363" y="395"/>
                </a:lnTo>
                <a:lnTo>
                  <a:pt x="2363" y="396"/>
                </a:lnTo>
                <a:lnTo>
                  <a:pt x="2363" y="397"/>
                </a:lnTo>
                <a:lnTo>
                  <a:pt x="2364" y="398"/>
                </a:lnTo>
                <a:lnTo>
                  <a:pt x="2364" y="399"/>
                </a:lnTo>
                <a:lnTo>
                  <a:pt x="2366" y="400"/>
                </a:lnTo>
                <a:lnTo>
                  <a:pt x="2366" y="402"/>
                </a:lnTo>
                <a:lnTo>
                  <a:pt x="2367" y="403"/>
                </a:lnTo>
                <a:lnTo>
                  <a:pt x="2367" y="404"/>
                </a:lnTo>
                <a:lnTo>
                  <a:pt x="2366" y="406"/>
                </a:lnTo>
                <a:lnTo>
                  <a:pt x="2366" y="409"/>
                </a:lnTo>
                <a:lnTo>
                  <a:pt x="2366" y="411"/>
                </a:lnTo>
                <a:lnTo>
                  <a:pt x="2366" y="412"/>
                </a:lnTo>
                <a:lnTo>
                  <a:pt x="2366" y="413"/>
                </a:lnTo>
                <a:lnTo>
                  <a:pt x="2367" y="418"/>
                </a:lnTo>
                <a:lnTo>
                  <a:pt x="2374" y="417"/>
                </a:lnTo>
                <a:lnTo>
                  <a:pt x="2375" y="417"/>
                </a:lnTo>
                <a:lnTo>
                  <a:pt x="2375" y="416"/>
                </a:lnTo>
                <a:lnTo>
                  <a:pt x="2375" y="415"/>
                </a:lnTo>
                <a:lnTo>
                  <a:pt x="2375" y="413"/>
                </a:lnTo>
                <a:lnTo>
                  <a:pt x="2376" y="412"/>
                </a:lnTo>
                <a:lnTo>
                  <a:pt x="2377" y="411"/>
                </a:lnTo>
                <a:lnTo>
                  <a:pt x="2378" y="410"/>
                </a:lnTo>
                <a:lnTo>
                  <a:pt x="2380" y="410"/>
                </a:lnTo>
                <a:lnTo>
                  <a:pt x="2381" y="410"/>
                </a:lnTo>
                <a:lnTo>
                  <a:pt x="2382" y="410"/>
                </a:lnTo>
                <a:lnTo>
                  <a:pt x="2383" y="410"/>
                </a:lnTo>
                <a:lnTo>
                  <a:pt x="2384" y="411"/>
                </a:lnTo>
                <a:lnTo>
                  <a:pt x="2385" y="412"/>
                </a:lnTo>
                <a:lnTo>
                  <a:pt x="2387" y="413"/>
                </a:lnTo>
                <a:lnTo>
                  <a:pt x="2389" y="416"/>
                </a:lnTo>
                <a:lnTo>
                  <a:pt x="2392" y="419"/>
                </a:lnTo>
                <a:lnTo>
                  <a:pt x="2392" y="420"/>
                </a:lnTo>
                <a:lnTo>
                  <a:pt x="2394" y="420"/>
                </a:lnTo>
                <a:lnTo>
                  <a:pt x="2394" y="422"/>
                </a:lnTo>
                <a:lnTo>
                  <a:pt x="2394" y="423"/>
                </a:lnTo>
                <a:lnTo>
                  <a:pt x="2394" y="424"/>
                </a:lnTo>
                <a:lnTo>
                  <a:pt x="2395" y="424"/>
                </a:lnTo>
                <a:lnTo>
                  <a:pt x="2397" y="426"/>
                </a:lnTo>
                <a:lnTo>
                  <a:pt x="2398" y="427"/>
                </a:lnTo>
                <a:lnTo>
                  <a:pt x="2399" y="429"/>
                </a:lnTo>
                <a:lnTo>
                  <a:pt x="2405" y="434"/>
                </a:lnTo>
                <a:lnTo>
                  <a:pt x="2406" y="437"/>
                </a:lnTo>
                <a:lnTo>
                  <a:pt x="2408" y="438"/>
                </a:lnTo>
                <a:lnTo>
                  <a:pt x="2410" y="439"/>
                </a:lnTo>
                <a:lnTo>
                  <a:pt x="2417" y="444"/>
                </a:lnTo>
                <a:lnTo>
                  <a:pt x="2417" y="445"/>
                </a:lnTo>
                <a:lnTo>
                  <a:pt x="2419" y="446"/>
                </a:lnTo>
                <a:lnTo>
                  <a:pt x="2420" y="447"/>
                </a:lnTo>
                <a:lnTo>
                  <a:pt x="2424" y="448"/>
                </a:lnTo>
                <a:lnTo>
                  <a:pt x="2426" y="448"/>
                </a:lnTo>
                <a:lnTo>
                  <a:pt x="2432" y="453"/>
                </a:lnTo>
                <a:lnTo>
                  <a:pt x="2436" y="455"/>
                </a:lnTo>
                <a:lnTo>
                  <a:pt x="2438" y="458"/>
                </a:lnTo>
                <a:lnTo>
                  <a:pt x="2440" y="460"/>
                </a:lnTo>
                <a:lnTo>
                  <a:pt x="2440" y="461"/>
                </a:lnTo>
                <a:lnTo>
                  <a:pt x="2441" y="461"/>
                </a:lnTo>
                <a:lnTo>
                  <a:pt x="2443" y="462"/>
                </a:lnTo>
                <a:lnTo>
                  <a:pt x="2445" y="464"/>
                </a:lnTo>
                <a:lnTo>
                  <a:pt x="2445" y="465"/>
                </a:lnTo>
                <a:lnTo>
                  <a:pt x="2445" y="466"/>
                </a:lnTo>
                <a:lnTo>
                  <a:pt x="2450" y="471"/>
                </a:lnTo>
                <a:lnTo>
                  <a:pt x="2452" y="472"/>
                </a:lnTo>
                <a:lnTo>
                  <a:pt x="2453" y="473"/>
                </a:lnTo>
                <a:lnTo>
                  <a:pt x="2454" y="475"/>
                </a:lnTo>
                <a:lnTo>
                  <a:pt x="2457" y="478"/>
                </a:lnTo>
                <a:lnTo>
                  <a:pt x="2460" y="480"/>
                </a:lnTo>
                <a:lnTo>
                  <a:pt x="2462" y="483"/>
                </a:lnTo>
                <a:lnTo>
                  <a:pt x="2475" y="495"/>
                </a:lnTo>
                <a:lnTo>
                  <a:pt x="2488" y="507"/>
                </a:lnTo>
                <a:lnTo>
                  <a:pt x="2490" y="509"/>
                </a:lnTo>
                <a:lnTo>
                  <a:pt x="2494" y="511"/>
                </a:lnTo>
                <a:lnTo>
                  <a:pt x="2495" y="511"/>
                </a:lnTo>
                <a:lnTo>
                  <a:pt x="2495" y="513"/>
                </a:lnTo>
                <a:lnTo>
                  <a:pt x="2496" y="514"/>
                </a:lnTo>
                <a:lnTo>
                  <a:pt x="2497" y="515"/>
                </a:lnTo>
                <a:lnTo>
                  <a:pt x="2497" y="517"/>
                </a:lnTo>
                <a:lnTo>
                  <a:pt x="2497" y="518"/>
                </a:lnTo>
                <a:lnTo>
                  <a:pt x="2499" y="520"/>
                </a:lnTo>
                <a:lnTo>
                  <a:pt x="2499" y="521"/>
                </a:lnTo>
                <a:lnTo>
                  <a:pt x="2499" y="522"/>
                </a:lnTo>
                <a:lnTo>
                  <a:pt x="2497" y="523"/>
                </a:lnTo>
                <a:lnTo>
                  <a:pt x="2497" y="524"/>
                </a:lnTo>
                <a:lnTo>
                  <a:pt x="2496" y="525"/>
                </a:lnTo>
                <a:lnTo>
                  <a:pt x="2496" y="527"/>
                </a:lnTo>
                <a:lnTo>
                  <a:pt x="2495" y="528"/>
                </a:lnTo>
                <a:lnTo>
                  <a:pt x="2494" y="528"/>
                </a:lnTo>
                <a:lnTo>
                  <a:pt x="2493" y="529"/>
                </a:lnTo>
                <a:lnTo>
                  <a:pt x="2490" y="530"/>
                </a:lnTo>
                <a:lnTo>
                  <a:pt x="2488" y="531"/>
                </a:lnTo>
                <a:lnTo>
                  <a:pt x="2488" y="534"/>
                </a:lnTo>
                <a:lnTo>
                  <a:pt x="2489" y="541"/>
                </a:lnTo>
                <a:lnTo>
                  <a:pt x="2490" y="548"/>
                </a:lnTo>
                <a:lnTo>
                  <a:pt x="2493" y="548"/>
                </a:lnTo>
                <a:lnTo>
                  <a:pt x="2496" y="549"/>
                </a:lnTo>
                <a:lnTo>
                  <a:pt x="2497" y="549"/>
                </a:lnTo>
                <a:lnTo>
                  <a:pt x="2500" y="550"/>
                </a:lnTo>
                <a:lnTo>
                  <a:pt x="2501" y="551"/>
                </a:lnTo>
                <a:lnTo>
                  <a:pt x="2502" y="552"/>
                </a:lnTo>
                <a:lnTo>
                  <a:pt x="2508" y="556"/>
                </a:lnTo>
                <a:lnTo>
                  <a:pt x="2513" y="559"/>
                </a:lnTo>
                <a:lnTo>
                  <a:pt x="2516" y="563"/>
                </a:lnTo>
                <a:lnTo>
                  <a:pt x="2520" y="566"/>
                </a:lnTo>
                <a:lnTo>
                  <a:pt x="2521" y="569"/>
                </a:lnTo>
                <a:lnTo>
                  <a:pt x="2526" y="576"/>
                </a:lnTo>
                <a:lnTo>
                  <a:pt x="2527" y="579"/>
                </a:lnTo>
                <a:lnTo>
                  <a:pt x="2537" y="598"/>
                </a:lnTo>
                <a:lnTo>
                  <a:pt x="2537" y="599"/>
                </a:lnTo>
                <a:lnTo>
                  <a:pt x="2540" y="602"/>
                </a:lnTo>
                <a:lnTo>
                  <a:pt x="2541" y="604"/>
                </a:lnTo>
                <a:lnTo>
                  <a:pt x="2542" y="604"/>
                </a:lnTo>
                <a:lnTo>
                  <a:pt x="2542" y="605"/>
                </a:lnTo>
                <a:lnTo>
                  <a:pt x="2541" y="605"/>
                </a:lnTo>
                <a:lnTo>
                  <a:pt x="2541" y="606"/>
                </a:lnTo>
                <a:lnTo>
                  <a:pt x="2542" y="607"/>
                </a:lnTo>
                <a:lnTo>
                  <a:pt x="2543" y="609"/>
                </a:lnTo>
                <a:lnTo>
                  <a:pt x="2544" y="612"/>
                </a:lnTo>
                <a:lnTo>
                  <a:pt x="2544" y="613"/>
                </a:lnTo>
                <a:lnTo>
                  <a:pt x="2545" y="614"/>
                </a:lnTo>
                <a:lnTo>
                  <a:pt x="2547" y="615"/>
                </a:lnTo>
                <a:lnTo>
                  <a:pt x="2548" y="618"/>
                </a:lnTo>
                <a:lnTo>
                  <a:pt x="2548" y="619"/>
                </a:lnTo>
                <a:lnTo>
                  <a:pt x="2549" y="620"/>
                </a:lnTo>
                <a:lnTo>
                  <a:pt x="2550" y="621"/>
                </a:lnTo>
                <a:lnTo>
                  <a:pt x="2551" y="621"/>
                </a:lnTo>
                <a:lnTo>
                  <a:pt x="2552" y="622"/>
                </a:lnTo>
                <a:lnTo>
                  <a:pt x="2554" y="622"/>
                </a:lnTo>
                <a:lnTo>
                  <a:pt x="2555" y="622"/>
                </a:lnTo>
                <a:lnTo>
                  <a:pt x="2555" y="623"/>
                </a:lnTo>
                <a:lnTo>
                  <a:pt x="2556" y="623"/>
                </a:lnTo>
                <a:lnTo>
                  <a:pt x="2557" y="625"/>
                </a:lnTo>
                <a:lnTo>
                  <a:pt x="2558" y="625"/>
                </a:lnTo>
                <a:lnTo>
                  <a:pt x="2561" y="626"/>
                </a:lnTo>
                <a:lnTo>
                  <a:pt x="2561" y="627"/>
                </a:lnTo>
                <a:lnTo>
                  <a:pt x="2562" y="627"/>
                </a:lnTo>
                <a:lnTo>
                  <a:pt x="2563" y="628"/>
                </a:lnTo>
                <a:lnTo>
                  <a:pt x="2564" y="628"/>
                </a:lnTo>
                <a:lnTo>
                  <a:pt x="2565" y="628"/>
                </a:lnTo>
                <a:lnTo>
                  <a:pt x="2566" y="629"/>
                </a:lnTo>
                <a:lnTo>
                  <a:pt x="2568" y="629"/>
                </a:lnTo>
                <a:lnTo>
                  <a:pt x="2570" y="630"/>
                </a:lnTo>
                <a:lnTo>
                  <a:pt x="2570" y="632"/>
                </a:lnTo>
                <a:lnTo>
                  <a:pt x="2571" y="632"/>
                </a:lnTo>
                <a:lnTo>
                  <a:pt x="2572" y="633"/>
                </a:lnTo>
                <a:lnTo>
                  <a:pt x="2576" y="635"/>
                </a:lnTo>
                <a:lnTo>
                  <a:pt x="2578" y="636"/>
                </a:lnTo>
                <a:lnTo>
                  <a:pt x="2578" y="638"/>
                </a:lnTo>
                <a:lnTo>
                  <a:pt x="2579" y="638"/>
                </a:lnTo>
                <a:lnTo>
                  <a:pt x="2582" y="640"/>
                </a:lnTo>
                <a:lnTo>
                  <a:pt x="2583" y="640"/>
                </a:lnTo>
                <a:lnTo>
                  <a:pt x="2584" y="640"/>
                </a:lnTo>
                <a:lnTo>
                  <a:pt x="2584" y="641"/>
                </a:lnTo>
                <a:lnTo>
                  <a:pt x="2585" y="641"/>
                </a:lnTo>
                <a:lnTo>
                  <a:pt x="2591" y="646"/>
                </a:lnTo>
                <a:lnTo>
                  <a:pt x="2593" y="647"/>
                </a:lnTo>
                <a:lnTo>
                  <a:pt x="2594" y="647"/>
                </a:lnTo>
                <a:lnTo>
                  <a:pt x="2597" y="649"/>
                </a:lnTo>
                <a:lnTo>
                  <a:pt x="2598" y="649"/>
                </a:lnTo>
                <a:lnTo>
                  <a:pt x="2599" y="649"/>
                </a:lnTo>
                <a:lnTo>
                  <a:pt x="2599" y="650"/>
                </a:lnTo>
                <a:lnTo>
                  <a:pt x="2599" y="649"/>
                </a:lnTo>
                <a:lnTo>
                  <a:pt x="2599" y="650"/>
                </a:lnTo>
                <a:lnTo>
                  <a:pt x="2599" y="652"/>
                </a:lnTo>
                <a:lnTo>
                  <a:pt x="2604" y="656"/>
                </a:lnTo>
                <a:lnTo>
                  <a:pt x="2606" y="657"/>
                </a:lnTo>
                <a:lnTo>
                  <a:pt x="2607" y="659"/>
                </a:lnTo>
                <a:lnTo>
                  <a:pt x="2612" y="661"/>
                </a:lnTo>
                <a:lnTo>
                  <a:pt x="2618" y="664"/>
                </a:lnTo>
                <a:lnTo>
                  <a:pt x="2619" y="664"/>
                </a:lnTo>
                <a:lnTo>
                  <a:pt x="2619" y="663"/>
                </a:lnTo>
                <a:lnTo>
                  <a:pt x="2620" y="666"/>
                </a:lnTo>
                <a:lnTo>
                  <a:pt x="2621" y="666"/>
                </a:lnTo>
                <a:lnTo>
                  <a:pt x="2622" y="667"/>
                </a:lnTo>
                <a:lnTo>
                  <a:pt x="2625" y="668"/>
                </a:lnTo>
                <a:lnTo>
                  <a:pt x="2626" y="668"/>
                </a:lnTo>
                <a:lnTo>
                  <a:pt x="2628" y="669"/>
                </a:lnTo>
                <a:lnTo>
                  <a:pt x="2628" y="670"/>
                </a:lnTo>
                <a:lnTo>
                  <a:pt x="2631" y="671"/>
                </a:lnTo>
                <a:lnTo>
                  <a:pt x="2635" y="673"/>
                </a:lnTo>
                <a:lnTo>
                  <a:pt x="2640" y="674"/>
                </a:lnTo>
                <a:lnTo>
                  <a:pt x="2643" y="674"/>
                </a:lnTo>
                <a:lnTo>
                  <a:pt x="2643" y="675"/>
                </a:lnTo>
                <a:lnTo>
                  <a:pt x="2643" y="676"/>
                </a:lnTo>
                <a:lnTo>
                  <a:pt x="2645" y="676"/>
                </a:lnTo>
                <a:lnTo>
                  <a:pt x="2647" y="677"/>
                </a:lnTo>
                <a:lnTo>
                  <a:pt x="2649" y="678"/>
                </a:lnTo>
                <a:lnTo>
                  <a:pt x="2652" y="678"/>
                </a:lnTo>
                <a:lnTo>
                  <a:pt x="2654" y="678"/>
                </a:lnTo>
                <a:lnTo>
                  <a:pt x="2655" y="678"/>
                </a:lnTo>
                <a:lnTo>
                  <a:pt x="2657" y="678"/>
                </a:lnTo>
                <a:lnTo>
                  <a:pt x="2663" y="681"/>
                </a:lnTo>
                <a:lnTo>
                  <a:pt x="2666" y="682"/>
                </a:lnTo>
                <a:lnTo>
                  <a:pt x="2667" y="681"/>
                </a:lnTo>
                <a:lnTo>
                  <a:pt x="2669" y="682"/>
                </a:lnTo>
                <a:lnTo>
                  <a:pt x="2670" y="682"/>
                </a:lnTo>
                <a:lnTo>
                  <a:pt x="2673" y="683"/>
                </a:lnTo>
                <a:lnTo>
                  <a:pt x="2674" y="683"/>
                </a:lnTo>
                <a:lnTo>
                  <a:pt x="2676" y="683"/>
                </a:lnTo>
                <a:lnTo>
                  <a:pt x="2677" y="682"/>
                </a:lnTo>
                <a:lnTo>
                  <a:pt x="2678" y="682"/>
                </a:lnTo>
                <a:lnTo>
                  <a:pt x="2678" y="683"/>
                </a:lnTo>
                <a:lnTo>
                  <a:pt x="2681" y="684"/>
                </a:lnTo>
                <a:lnTo>
                  <a:pt x="2682" y="685"/>
                </a:lnTo>
                <a:lnTo>
                  <a:pt x="2683" y="685"/>
                </a:lnTo>
                <a:lnTo>
                  <a:pt x="2685" y="685"/>
                </a:lnTo>
                <a:lnTo>
                  <a:pt x="2688" y="685"/>
                </a:lnTo>
                <a:lnTo>
                  <a:pt x="2689" y="685"/>
                </a:lnTo>
                <a:lnTo>
                  <a:pt x="2691" y="685"/>
                </a:lnTo>
                <a:lnTo>
                  <a:pt x="2697" y="685"/>
                </a:lnTo>
                <a:lnTo>
                  <a:pt x="2699" y="685"/>
                </a:lnTo>
                <a:lnTo>
                  <a:pt x="2699" y="687"/>
                </a:lnTo>
                <a:lnTo>
                  <a:pt x="2704" y="687"/>
                </a:lnTo>
                <a:lnTo>
                  <a:pt x="2708" y="688"/>
                </a:lnTo>
                <a:lnTo>
                  <a:pt x="2709" y="687"/>
                </a:lnTo>
                <a:lnTo>
                  <a:pt x="2710" y="688"/>
                </a:lnTo>
                <a:lnTo>
                  <a:pt x="2711" y="688"/>
                </a:lnTo>
                <a:lnTo>
                  <a:pt x="2716" y="688"/>
                </a:lnTo>
                <a:lnTo>
                  <a:pt x="2718" y="688"/>
                </a:lnTo>
                <a:lnTo>
                  <a:pt x="2722" y="688"/>
                </a:lnTo>
                <a:lnTo>
                  <a:pt x="2723" y="688"/>
                </a:lnTo>
                <a:lnTo>
                  <a:pt x="2724" y="688"/>
                </a:lnTo>
                <a:lnTo>
                  <a:pt x="2724" y="687"/>
                </a:lnTo>
                <a:lnTo>
                  <a:pt x="2724" y="685"/>
                </a:lnTo>
                <a:lnTo>
                  <a:pt x="2725" y="685"/>
                </a:lnTo>
                <a:lnTo>
                  <a:pt x="2726" y="685"/>
                </a:lnTo>
                <a:lnTo>
                  <a:pt x="2729" y="685"/>
                </a:lnTo>
                <a:lnTo>
                  <a:pt x="2731" y="685"/>
                </a:lnTo>
                <a:lnTo>
                  <a:pt x="2733" y="685"/>
                </a:lnTo>
                <a:lnTo>
                  <a:pt x="2737" y="684"/>
                </a:lnTo>
                <a:lnTo>
                  <a:pt x="2738" y="683"/>
                </a:lnTo>
                <a:lnTo>
                  <a:pt x="2740" y="683"/>
                </a:lnTo>
                <a:lnTo>
                  <a:pt x="2745" y="683"/>
                </a:lnTo>
                <a:lnTo>
                  <a:pt x="2751" y="682"/>
                </a:lnTo>
                <a:lnTo>
                  <a:pt x="2753" y="681"/>
                </a:lnTo>
                <a:lnTo>
                  <a:pt x="2758" y="682"/>
                </a:lnTo>
                <a:lnTo>
                  <a:pt x="2759" y="682"/>
                </a:lnTo>
                <a:lnTo>
                  <a:pt x="2760" y="684"/>
                </a:lnTo>
                <a:lnTo>
                  <a:pt x="2763" y="685"/>
                </a:lnTo>
                <a:lnTo>
                  <a:pt x="2765" y="685"/>
                </a:lnTo>
                <a:lnTo>
                  <a:pt x="2767" y="683"/>
                </a:lnTo>
                <a:lnTo>
                  <a:pt x="2767" y="684"/>
                </a:lnTo>
                <a:lnTo>
                  <a:pt x="2771" y="695"/>
                </a:lnTo>
                <a:lnTo>
                  <a:pt x="2772" y="695"/>
                </a:lnTo>
                <a:lnTo>
                  <a:pt x="2768" y="684"/>
                </a:lnTo>
                <a:lnTo>
                  <a:pt x="2768" y="683"/>
                </a:lnTo>
                <a:lnTo>
                  <a:pt x="2770" y="683"/>
                </a:lnTo>
                <a:lnTo>
                  <a:pt x="2772" y="684"/>
                </a:lnTo>
                <a:lnTo>
                  <a:pt x="2772" y="685"/>
                </a:lnTo>
                <a:lnTo>
                  <a:pt x="2772" y="690"/>
                </a:lnTo>
                <a:lnTo>
                  <a:pt x="2777" y="688"/>
                </a:lnTo>
                <a:lnTo>
                  <a:pt x="2777" y="682"/>
                </a:lnTo>
                <a:lnTo>
                  <a:pt x="2778" y="681"/>
                </a:lnTo>
                <a:lnTo>
                  <a:pt x="2774" y="671"/>
                </a:lnTo>
                <a:lnTo>
                  <a:pt x="2779" y="669"/>
                </a:lnTo>
                <a:lnTo>
                  <a:pt x="2786" y="664"/>
                </a:lnTo>
                <a:lnTo>
                  <a:pt x="2787" y="663"/>
                </a:lnTo>
                <a:lnTo>
                  <a:pt x="2791" y="660"/>
                </a:lnTo>
                <a:lnTo>
                  <a:pt x="2801" y="649"/>
                </a:lnTo>
                <a:lnTo>
                  <a:pt x="2808" y="645"/>
                </a:lnTo>
                <a:lnTo>
                  <a:pt x="2814" y="641"/>
                </a:lnTo>
                <a:lnTo>
                  <a:pt x="2819" y="640"/>
                </a:lnTo>
                <a:lnTo>
                  <a:pt x="2820" y="640"/>
                </a:lnTo>
                <a:lnTo>
                  <a:pt x="2820" y="641"/>
                </a:lnTo>
                <a:lnTo>
                  <a:pt x="2822" y="641"/>
                </a:lnTo>
                <a:lnTo>
                  <a:pt x="2826" y="642"/>
                </a:lnTo>
                <a:lnTo>
                  <a:pt x="2826" y="643"/>
                </a:lnTo>
                <a:lnTo>
                  <a:pt x="2826" y="646"/>
                </a:lnTo>
                <a:lnTo>
                  <a:pt x="2826" y="647"/>
                </a:lnTo>
                <a:lnTo>
                  <a:pt x="2828" y="648"/>
                </a:lnTo>
                <a:lnTo>
                  <a:pt x="2830" y="650"/>
                </a:lnTo>
                <a:lnTo>
                  <a:pt x="2831" y="652"/>
                </a:lnTo>
                <a:lnTo>
                  <a:pt x="2829" y="646"/>
                </a:lnTo>
                <a:lnTo>
                  <a:pt x="2830" y="646"/>
                </a:lnTo>
                <a:lnTo>
                  <a:pt x="2833" y="646"/>
                </a:lnTo>
                <a:lnTo>
                  <a:pt x="2841" y="645"/>
                </a:lnTo>
                <a:lnTo>
                  <a:pt x="2842" y="643"/>
                </a:lnTo>
                <a:lnTo>
                  <a:pt x="2843" y="643"/>
                </a:lnTo>
                <a:lnTo>
                  <a:pt x="2844" y="646"/>
                </a:lnTo>
                <a:lnTo>
                  <a:pt x="2844" y="647"/>
                </a:lnTo>
                <a:lnTo>
                  <a:pt x="2842" y="650"/>
                </a:lnTo>
                <a:lnTo>
                  <a:pt x="2841" y="652"/>
                </a:lnTo>
                <a:lnTo>
                  <a:pt x="2842" y="653"/>
                </a:lnTo>
                <a:lnTo>
                  <a:pt x="2844" y="652"/>
                </a:lnTo>
                <a:lnTo>
                  <a:pt x="2847" y="648"/>
                </a:lnTo>
                <a:lnTo>
                  <a:pt x="2848" y="647"/>
                </a:lnTo>
                <a:lnTo>
                  <a:pt x="2847" y="645"/>
                </a:lnTo>
                <a:lnTo>
                  <a:pt x="2845" y="643"/>
                </a:lnTo>
                <a:lnTo>
                  <a:pt x="2844" y="642"/>
                </a:lnTo>
                <a:lnTo>
                  <a:pt x="2842" y="641"/>
                </a:lnTo>
                <a:lnTo>
                  <a:pt x="2838" y="641"/>
                </a:lnTo>
                <a:lnTo>
                  <a:pt x="2835" y="641"/>
                </a:lnTo>
                <a:lnTo>
                  <a:pt x="2829" y="641"/>
                </a:lnTo>
                <a:lnTo>
                  <a:pt x="2828" y="630"/>
                </a:lnTo>
                <a:lnTo>
                  <a:pt x="2824" y="630"/>
                </a:lnTo>
                <a:lnTo>
                  <a:pt x="2823" y="626"/>
                </a:lnTo>
                <a:lnTo>
                  <a:pt x="2824" y="616"/>
                </a:lnTo>
                <a:lnTo>
                  <a:pt x="2829" y="615"/>
                </a:lnTo>
                <a:lnTo>
                  <a:pt x="2831" y="614"/>
                </a:lnTo>
                <a:lnTo>
                  <a:pt x="2835" y="613"/>
                </a:lnTo>
                <a:lnTo>
                  <a:pt x="2835" y="612"/>
                </a:lnTo>
                <a:lnTo>
                  <a:pt x="2836" y="611"/>
                </a:lnTo>
                <a:lnTo>
                  <a:pt x="2837" y="609"/>
                </a:lnTo>
                <a:lnTo>
                  <a:pt x="2837" y="608"/>
                </a:lnTo>
                <a:lnTo>
                  <a:pt x="2844" y="604"/>
                </a:lnTo>
                <a:lnTo>
                  <a:pt x="2848" y="602"/>
                </a:lnTo>
                <a:lnTo>
                  <a:pt x="2851" y="602"/>
                </a:lnTo>
                <a:lnTo>
                  <a:pt x="2852" y="601"/>
                </a:lnTo>
                <a:lnTo>
                  <a:pt x="2855" y="602"/>
                </a:lnTo>
                <a:lnTo>
                  <a:pt x="2856" y="602"/>
                </a:lnTo>
                <a:lnTo>
                  <a:pt x="2857" y="601"/>
                </a:lnTo>
                <a:lnTo>
                  <a:pt x="2858" y="601"/>
                </a:lnTo>
                <a:lnTo>
                  <a:pt x="2864" y="600"/>
                </a:lnTo>
                <a:lnTo>
                  <a:pt x="2868" y="600"/>
                </a:lnTo>
                <a:lnTo>
                  <a:pt x="2873" y="600"/>
                </a:lnTo>
                <a:lnTo>
                  <a:pt x="2882" y="600"/>
                </a:lnTo>
                <a:lnTo>
                  <a:pt x="2883" y="600"/>
                </a:lnTo>
                <a:lnTo>
                  <a:pt x="2885" y="597"/>
                </a:lnTo>
                <a:lnTo>
                  <a:pt x="2890" y="598"/>
                </a:lnTo>
                <a:lnTo>
                  <a:pt x="2894" y="600"/>
                </a:lnTo>
                <a:lnTo>
                  <a:pt x="2896" y="600"/>
                </a:lnTo>
                <a:lnTo>
                  <a:pt x="2901" y="600"/>
                </a:lnTo>
                <a:lnTo>
                  <a:pt x="2904" y="601"/>
                </a:lnTo>
                <a:lnTo>
                  <a:pt x="2906" y="601"/>
                </a:lnTo>
                <a:lnTo>
                  <a:pt x="2908" y="601"/>
                </a:lnTo>
                <a:lnTo>
                  <a:pt x="2911" y="601"/>
                </a:lnTo>
                <a:lnTo>
                  <a:pt x="2911" y="600"/>
                </a:lnTo>
                <a:lnTo>
                  <a:pt x="2912" y="600"/>
                </a:lnTo>
                <a:lnTo>
                  <a:pt x="2912" y="599"/>
                </a:lnTo>
                <a:lnTo>
                  <a:pt x="2913" y="599"/>
                </a:lnTo>
                <a:lnTo>
                  <a:pt x="2912" y="600"/>
                </a:lnTo>
                <a:lnTo>
                  <a:pt x="2913" y="601"/>
                </a:lnTo>
                <a:lnTo>
                  <a:pt x="2913" y="602"/>
                </a:lnTo>
                <a:lnTo>
                  <a:pt x="2914" y="604"/>
                </a:lnTo>
                <a:lnTo>
                  <a:pt x="2918" y="605"/>
                </a:lnTo>
                <a:lnTo>
                  <a:pt x="2923" y="606"/>
                </a:lnTo>
                <a:lnTo>
                  <a:pt x="2924" y="606"/>
                </a:lnTo>
                <a:lnTo>
                  <a:pt x="2926" y="606"/>
                </a:lnTo>
                <a:lnTo>
                  <a:pt x="2928" y="608"/>
                </a:lnTo>
                <a:lnTo>
                  <a:pt x="2928" y="609"/>
                </a:lnTo>
                <a:lnTo>
                  <a:pt x="2931" y="611"/>
                </a:lnTo>
                <a:lnTo>
                  <a:pt x="2933" y="613"/>
                </a:lnTo>
                <a:lnTo>
                  <a:pt x="2934" y="614"/>
                </a:lnTo>
                <a:lnTo>
                  <a:pt x="2937" y="614"/>
                </a:lnTo>
                <a:lnTo>
                  <a:pt x="2937" y="615"/>
                </a:lnTo>
                <a:lnTo>
                  <a:pt x="2939" y="616"/>
                </a:lnTo>
                <a:lnTo>
                  <a:pt x="2940" y="616"/>
                </a:lnTo>
                <a:lnTo>
                  <a:pt x="2946" y="619"/>
                </a:lnTo>
                <a:lnTo>
                  <a:pt x="2949" y="620"/>
                </a:lnTo>
                <a:lnTo>
                  <a:pt x="2951" y="619"/>
                </a:lnTo>
                <a:lnTo>
                  <a:pt x="2951" y="618"/>
                </a:lnTo>
                <a:lnTo>
                  <a:pt x="2951" y="614"/>
                </a:lnTo>
                <a:lnTo>
                  <a:pt x="2951" y="613"/>
                </a:lnTo>
                <a:lnTo>
                  <a:pt x="2949" y="613"/>
                </a:lnTo>
                <a:lnTo>
                  <a:pt x="2945" y="612"/>
                </a:lnTo>
                <a:lnTo>
                  <a:pt x="2944" y="612"/>
                </a:lnTo>
                <a:lnTo>
                  <a:pt x="2940" y="612"/>
                </a:lnTo>
                <a:lnTo>
                  <a:pt x="2938" y="612"/>
                </a:lnTo>
                <a:lnTo>
                  <a:pt x="2935" y="609"/>
                </a:lnTo>
                <a:lnTo>
                  <a:pt x="2933" y="605"/>
                </a:lnTo>
                <a:lnTo>
                  <a:pt x="2932" y="604"/>
                </a:lnTo>
                <a:lnTo>
                  <a:pt x="2931" y="601"/>
                </a:lnTo>
                <a:lnTo>
                  <a:pt x="2926" y="600"/>
                </a:lnTo>
                <a:lnTo>
                  <a:pt x="2923" y="599"/>
                </a:lnTo>
                <a:lnTo>
                  <a:pt x="2921" y="599"/>
                </a:lnTo>
                <a:lnTo>
                  <a:pt x="2923" y="597"/>
                </a:lnTo>
                <a:lnTo>
                  <a:pt x="2923" y="595"/>
                </a:lnTo>
                <a:lnTo>
                  <a:pt x="2924" y="594"/>
                </a:lnTo>
                <a:lnTo>
                  <a:pt x="2925" y="593"/>
                </a:lnTo>
                <a:lnTo>
                  <a:pt x="2927" y="593"/>
                </a:lnTo>
                <a:lnTo>
                  <a:pt x="2935" y="597"/>
                </a:lnTo>
                <a:lnTo>
                  <a:pt x="2940" y="600"/>
                </a:lnTo>
                <a:lnTo>
                  <a:pt x="2960" y="607"/>
                </a:lnTo>
                <a:lnTo>
                  <a:pt x="2965" y="609"/>
                </a:lnTo>
                <a:lnTo>
                  <a:pt x="2972" y="612"/>
                </a:lnTo>
                <a:lnTo>
                  <a:pt x="2975" y="614"/>
                </a:lnTo>
                <a:lnTo>
                  <a:pt x="2977" y="614"/>
                </a:lnTo>
                <a:lnTo>
                  <a:pt x="2979" y="615"/>
                </a:lnTo>
                <a:lnTo>
                  <a:pt x="2980" y="615"/>
                </a:lnTo>
                <a:lnTo>
                  <a:pt x="2980" y="614"/>
                </a:lnTo>
                <a:lnTo>
                  <a:pt x="2989" y="619"/>
                </a:lnTo>
                <a:lnTo>
                  <a:pt x="2991" y="620"/>
                </a:lnTo>
                <a:lnTo>
                  <a:pt x="2993" y="619"/>
                </a:lnTo>
                <a:lnTo>
                  <a:pt x="3000" y="621"/>
                </a:lnTo>
                <a:lnTo>
                  <a:pt x="3003" y="622"/>
                </a:lnTo>
                <a:lnTo>
                  <a:pt x="3005" y="622"/>
                </a:lnTo>
                <a:lnTo>
                  <a:pt x="3007" y="622"/>
                </a:lnTo>
                <a:lnTo>
                  <a:pt x="3008" y="623"/>
                </a:lnTo>
                <a:lnTo>
                  <a:pt x="3010" y="623"/>
                </a:lnTo>
                <a:lnTo>
                  <a:pt x="3011" y="625"/>
                </a:lnTo>
                <a:lnTo>
                  <a:pt x="3015" y="627"/>
                </a:lnTo>
                <a:lnTo>
                  <a:pt x="3016" y="627"/>
                </a:lnTo>
                <a:lnTo>
                  <a:pt x="3017" y="627"/>
                </a:lnTo>
                <a:lnTo>
                  <a:pt x="3018" y="627"/>
                </a:lnTo>
                <a:lnTo>
                  <a:pt x="3025" y="636"/>
                </a:lnTo>
                <a:lnTo>
                  <a:pt x="3025" y="638"/>
                </a:lnTo>
                <a:lnTo>
                  <a:pt x="3028" y="641"/>
                </a:lnTo>
                <a:lnTo>
                  <a:pt x="3029" y="642"/>
                </a:lnTo>
                <a:lnTo>
                  <a:pt x="3031" y="649"/>
                </a:lnTo>
                <a:lnTo>
                  <a:pt x="3032" y="656"/>
                </a:lnTo>
                <a:lnTo>
                  <a:pt x="3033" y="657"/>
                </a:lnTo>
                <a:lnTo>
                  <a:pt x="3040" y="664"/>
                </a:lnTo>
                <a:lnTo>
                  <a:pt x="3042" y="667"/>
                </a:lnTo>
                <a:lnTo>
                  <a:pt x="3042" y="668"/>
                </a:lnTo>
                <a:lnTo>
                  <a:pt x="3043" y="668"/>
                </a:lnTo>
                <a:lnTo>
                  <a:pt x="3044" y="668"/>
                </a:lnTo>
                <a:lnTo>
                  <a:pt x="3044" y="669"/>
                </a:lnTo>
                <a:lnTo>
                  <a:pt x="3045" y="677"/>
                </a:lnTo>
                <a:lnTo>
                  <a:pt x="3045" y="678"/>
                </a:lnTo>
                <a:lnTo>
                  <a:pt x="3047" y="683"/>
                </a:lnTo>
                <a:lnTo>
                  <a:pt x="3052" y="696"/>
                </a:lnTo>
                <a:lnTo>
                  <a:pt x="3057" y="709"/>
                </a:lnTo>
                <a:lnTo>
                  <a:pt x="3061" y="718"/>
                </a:lnTo>
                <a:lnTo>
                  <a:pt x="3066" y="727"/>
                </a:lnTo>
                <a:lnTo>
                  <a:pt x="3068" y="731"/>
                </a:lnTo>
                <a:lnTo>
                  <a:pt x="3070" y="733"/>
                </a:lnTo>
                <a:lnTo>
                  <a:pt x="3072" y="737"/>
                </a:lnTo>
                <a:lnTo>
                  <a:pt x="3073" y="739"/>
                </a:lnTo>
                <a:lnTo>
                  <a:pt x="3074" y="740"/>
                </a:lnTo>
                <a:lnTo>
                  <a:pt x="3077" y="741"/>
                </a:lnTo>
                <a:lnTo>
                  <a:pt x="3080" y="744"/>
                </a:lnTo>
                <a:lnTo>
                  <a:pt x="3082" y="745"/>
                </a:lnTo>
                <a:lnTo>
                  <a:pt x="3082" y="746"/>
                </a:lnTo>
                <a:lnTo>
                  <a:pt x="3084" y="746"/>
                </a:lnTo>
                <a:lnTo>
                  <a:pt x="3086" y="746"/>
                </a:lnTo>
                <a:lnTo>
                  <a:pt x="3091" y="746"/>
                </a:lnTo>
                <a:lnTo>
                  <a:pt x="3092" y="746"/>
                </a:lnTo>
                <a:lnTo>
                  <a:pt x="3093" y="746"/>
                </a:lnTo>
                <a:lnTo>
                  <a:pt x="3093" y="752"/>
                </a:lnTo>
                <a:lnTo>
                  <a:pt x="3093" y="753"/>
                </a:lnTo>
                <a:lnTo>
                  <a:pt x="3084" y="753"/>
                </a:lnTo>
                <a:lnTo>
                  <a:pt x="3082" y="754"/>
                </a:lnTo>
                <a:lnTo>
                  <a:pt x="3075" y="754"/>
                </a:lnTo>
                <a:lnTo>
                  <a:pt x="3074" y="759"/>
                </a:lnTo>
                <a:lnTo>
                  <a:pt x="3072" y="766"/>
                </a:lnTo>
                <a:lnTo>
                  <a:pt x="3072" y="767"/>
                </a:lnTo>
                <a:lnTo>
                  <a:pt x="3072" y="768"/>
                </a:lnTo>
                <a:lnTo>
                  <a:pt x="3072" y="769"/>
                </a:lnTo>
                <a:lnTo>
                  <a:pt x="3072" y="771"/>
                </a:lnTo>
                <a:lnTo>
                  <a:pt x="3072" y="772"/>
                </a:lnTo>
                <a:lnTo>
                  <a:pt x="3073" y="772"/>
                </a:lnTo>
                <a:lnTo>
                  <a:pt x="3074" y="773"/>
                </a:lnTo>
                <a:lnTo>
                  <a:pt x="3074" y="774"/>
                </a:lnTo>
                <a:lnTo>
                  <a:pt x="3077" y="774"/>
                </a:lnTo>
                <a:lnTo>
                  <a:pt x="3094" y="782"/>
                </a:lnTo>
                <a:lnTo>
                  <a:pt x="3103" y="783"/>
                </a:lnTo>
                <a:lnTo>
                  <a:pt x="3112" y="781"/>
                </a:lnTo>
                <a:lnTo>
                  <a:pt x="3118" y="779"/>
                </a:lnTo>
                <a:lnTo>
                  <a:pt x="3120" y="774"/>
                </a:lnTo>
                <a:lnTo>
                  <a:pt x="3122" y="773"/>
                </a:lnTo>
                <a:lnTo>
                  <a:pt x="3127" y="772"/>
                </a:lnTo>
                <a:lnTo>
                  <a:pt x="3130" y="772"/>
                </a:lnTo>
                <a:lnTo>
                  <a:pt x="3137" y="775"/>
                </a:lnTo>
                <a:lnTo>
                  <a:pt x="3139" y="775"/>
                </a:lnTo>
                <a:lnTo>
                  <a:pt x="3137" y="776"/>
                </a:lnTo>
                <a:lnTo>
                  <a:pt x="3136" y="776"/>
                </a:lnTo>
                <a:lnTo>
                  <a:pt x="3135" y="778"/>
                </a:lnTo>
                <a:lnTo>
                  <a:pt x="3135" y="779"/>
                </a:lnTo>
                <a:lnTo>
                  <a:pt x="3137" y="782"/>
                </a:lnTo>
                <a:lnTo>
                  <a:pt x="3144" y="786"/>
                </a:lnTo>
                <a:lnTo>
                  <a:pt x="3158" y="792"/>
                </a:lnTo>
                <a:lnTo>
                  <a:pt x="3169" y="796"/>
                </a:lnTo>
                <a:lnTo>
                  <a:pt x="3172" y="797"/>
                </a:lnTo>
                <a:lnTo>
                  <a:pt x="3175" y="797"/>
                </a:lnTo>
                <a:lnTo>
                  <a:pt x="3177" y="797"/>
                </a:lnTo>
                <a:lnTo>
                  <a:pt x="3178" y="794"/>
                </a:lnTo>
                <a:lnTo>
                  <a:pt x="3177" y="794"/>
                </a:lnTo>
                <a:lnTo>
                  <a:pt x="3177" y="793"/>
                </a:lnTo>
                <a:lnTo>
                  <a:pt x="3178" y="793"/>
                </a:lnTo>
                <a:lnTo>
                  <a:pt x="3186" y="796"/>
                </a:lnTo>
                <a:lnTo>
                  <a:pt x="3189" y="800"/>
                </a:lnTo>
                <a:lnTo>
                  <a:pt x="3191" y="800"/>
                </a:lnTo>
                <a:lnTo>
                  <a:pt x="3239" y="821"/>
                </a:lnTo>
                <a:lnTo>
                  <a:pt x="3272" y="843"/>
                </a:lnTo>
                <a:lnTo>
                  <a:pt x="3277" y="843"/>
                </a:lnTo>
                <a:lnTo>
                  <a:pt x="3307" y="862"/>
                </a:lnTo>
                <a:lnTo>
                  <a:pt x="3343" y="889"/>
                </a:lnTo>
                <a:lnTo>
                  <a:pt x="3345" y="885"/>
                </a:lnTo>
                <a:lnTo>
                  <a:pt x="3358" y="894"/>
                </a:lnTo>
                <a:lnTo>
                  <a:pt x="3360" y="904"/>
                </a:lnTo>
                <a:lnTo>
                  <a:pt x="3355" y="908"/>
                </a:lnTo>
                <a:lnTo>
                  <a:pt x="3348" y="912"/>
                </a:lnTo>
                <a:lnTo>
                  <a:pt x="3338" y="896"/>
                </a:lnTo>
                <a:lnTo>
                  <a:pt x="3337" y="894"/>
                </a:lnTo>
                <a:lnTo>
                  <a:pt x="3339" y="892"/>
                </a:lnTo>
                <a:lnTo>
                  <a:pt x="3316" y="873"/>
                </a:lnTo>
                <a:lnTo>
                  <a:pt x="3313" y="873"/>
                </a:lnTo>
                <a:lnTo>
                  <a:pt x="3310" y="873"/>
                </a:lnTo>
                <a:lnTo>
                  <a:pt x="3308" y="873"/>
                </a:lnTo>
                <a:lnTo>
                  <a:pt x="3293" y="863"/>
                </a:lnTo>
                <a:lnTo>
                  <a:pt x="3290" y="864"/>
                </a:lnTo>
                <a:lnTo>
                  <a:pt x="3282" y="859"/>
                </a:lnTo>
                <a:lnTo>
                  <a:pt x="3281" y="860"/>
                </a:lnTo>
                <a:lnTo>
                  <a:pt x="3279" y="860"/>
                </a:lnTo>
                <a:lnTo>
                  <a:pt x="3277" y="862"/>
                </a:lnTo>
                <a:lnTo>
                  <a:pt x="3276" y="862"/>
                </a:lnTo>
                <a:lnTo>
                  <a:pt x="3276" y="863"/>
                </a:lnTo>
                <a:lnTo>
                  <a:pt x="3275" y="864"/>
                </a:lnTo>
                <a:lnTo>
                  <a:pt x="3274" y="866"/>
                </a:lnTo>
                <a:lnTo>
                  <a:pt x="3274" y="868"/>
                </a:lnTo>
                <a:lnTo>
                  <a:pt x="3273" y="876"/>
                </a:lnTo>
                <a:lnTo>
                  <a:pt x="3273" y="878"/>
                </a:lnTo>
                <a:lnTo>
                  <a:pt x="3273" y="879"/>
                </a:lnTo>
                <a:lnTo>
                  <a:pt x="3272" y="885"/>
                </a:lnTo>
                <a:lnTo>
                  <a:pt x="3269" y="892"/>
                </a:lnTo>
                <a:lnTo>
                  <a:pt x="3270" y="893"/>
                </a:lnTo>
                <a:lnTo>
                  <a:pt x="3272" y="894"/>
                </a:lnTo>
                <a:lnTo>
                  <a:pt x="3273" y="897"/>
                </a:lnTo>
                <a:lnTo>
                  <a:pt x="3274" y="898"/>
                </a:lnTo>
                <a:lnTo>
                  <a:pt x="3275" y="900"/>
                </a:lnTo>
                <a:lnTo>
                  <a:pt x="3276" y="903"/>
                </a:lnTo>
                <a:lnTo>
                  <a:pt x="3276" y="905"/>
                </a:lnTo>
                <a:lnTo>
                  <a:pt x="3276" y="907"/>
                </a:lnTo>
                <a:lnTo>
                  <a:pt x="3276" y="910"/>
                </a:lnTo>
                <a:lnTo>
                  <a:pt x="3276" y="914"/>
                </a:lnTo>
                <a:lnTo>
                  <a:pt x="3276" y="917"/>
                </a:lnTo>
                <a:lnTo>
                  <a:pt x="3276" y="919"/>
                </a:lnTo>
                <a:lnTo>
                  <a:pt x="3276" y="920"/>
                </a:lnTo>
                <a:lnTo>
                  <a:pt x="3275" y="924"/>
                </a:lnTo>
                <a:lnTo>
                  <a:pt x="3273" y="925"/>
                </a:lnTo>
                <a:lnTo>
                  <a:pt x="3272" y="927"/>
                </a:lnTo>
                <a:lnTo>
                  <a:pt x="3269" y="929"/>
                </a:lnTo>
                <a:lnTo>
                  <a:pt x="3267" y="931"/>
                </a:lnTo>
                <a:lnTo>
                  <a:pt x="3266" y="931"/>
                </a:lnTo>
                <a:lnTo>
                  <a:pt x="3263" y="932"/>
                </a:lnTo>
                <a:lnTo>
                  <a:pt x="3260" y="933"/>
                </a:lnTo>
                <a:lnTo>
                  <a:pt x="3256" y="934"/>
                </a:lnTo>
                <a:lnTo>
                  <a:pt x="3258" y="933"/>
                </a:lnTo>
                <a:lnTo>
                  <a:pt x="3259" y="933"/>
                </a:lnTo>
                <a:lnTo>
                  <a:pt x="3259" y="932"/>
                </a:lnTo>
                <a:lnTo>
                  <a:pt x="3260" y="931"/>
                </a:lnTo>
                <a:lnTo>
                  <a:pt x="3261" y="929"/>
                </a:lnTo>
                <a:lnTo>
                  <a:pt x="3262" y="929"/>
                </a:lnTo>
                <a:lnTo>
                  <a:pt x="3265" y="931"/>
                </a:lnTo>
                <a:lnTo>
                  <a:pt x="3268" y="928"/>
                </a:lnTo>
                <a:lnTo>
                  <a:pt x="3269" y="928"/>
                </a:lnTo>
                <a:lnTo>
                  <a:pt x="3270" y="926"/>
                </a:lnTo>
                <a:lnTo>
                  <a:pt x="3273" y="925"/>
                </a:lnTo>
                <a:lnTo>
                  <a:pt x="3274" y="922"/>
                </a:lnTo>
                <a:lnTo>
                  <a:pt x="3274" y="921"/>
                </a:lnTo>
                <a:lnTo>
                  <a:pt x="3275" y="919"/>
                </a:lnTo>
                <a:lnTo>
                  <a:pt x="3275" y="918"/>
                </a:lnTo>
                <a:lnTo>
                  <a:pt x="3275" y="917"/>
                </a:lnTo>
                <a:lnTo>
                  <a:pt x="3276" y="915"/>
                </a:lnTo>
                <a:lnTo>
                  <a:pt x="3276" y="908"/>
                </a:lnTo>
                <a:lnTo>
                  <a:pt x="3275" y="907"/>
                </a:lnTo>
                <a:lnTo>
                  <a:pt x="3274" y="905"/>
                </a:lnTo>
                <a:lnTo>
                  <a:pt x="3274" y="904"/>
                </a:lnTo>
                <a:lnTo>
                  <a:pt x="3273" y="903"/>
                </a:lnTo>
                <a:lnTo>
                  <a:pt x="3272" y="901"/>
                </a:lnTo>
                <a:lnTo>
                  <a:pt x="3270" y="901"/>
                </a:lnTo>
                <a:lnTo>
                  <a:pt x="3269" y="899"/>
                </a:lnTo>
                <a:lnTo>
                  <a:pt x="3269" y="898"/>
                </a:lnTo>
                <a:lnTo>
                  <a:pt x="3268" y="898"/>
                </a:lnTo>
                <a:lnTo>
                  <a:pt x="3268" y="899"/>
                </a:lnTo>
                <a:lnTo>
                  <a:pt x="3267" y="900"/>
                </a:lnTo>
                <a:lnTo>
                  <a:pt x="3267" y="901"/>
                </a:lnTo>
                <a:lnTo>
                  <a:pt x="3266" y="904"/>
                </a:lnTo>
                <a:lnTo>
                  <a:pt x="3266" y="905"/>
                </a:lnTo>
                <a:lnTo>
                  <a:pt x="3265" y="907"/>
                </a:lnTo>
                <a:lnTo>
                  <a:pt x="3265" y="908"/>
                </a:lnTo>
                <a:lnTo>
                  <a:pt x="3263" y="908"/>
                </a:lnTo>
                <a:lnTo>
                  <a:pt x="3263" y="910"/>
                </a:lnTo>
                <a:lnTo>
                  <a:pt x="3261" y="913"/>
                </a:lnTo>
                <a:lnTo>
                  <a:pt x="3260" y="915"/>
                </a:lnTo>
                <a:lnTo>
                  <a:pt x="3260" y="917"/>
                </a:lnTo>
                <a:lnTo>
                  <a:pt x="3259" y="918"/>
                </a:lnTo>
                <a:lnTo>
                  <a:pt x="3259" y="919"/>
                </a:lnTo>
                <a:lnTo>
                  <a:pt x="3258" y="919"/>
                </a:lnTo>
                <a:lnTo>
                  <a:pt x="3258" y="920"/>
                </a:lnTo>
                <a:lnTo>
                  <a:pt x="3256" y="920"/>
                </a:lnTo>
                <a:lnTo>
                  <a:pt x="3256" y="921"/>
                </a:lnTo>
                <a:lnTo>
                  <a:pt x="3255" y="922"/>
                </a:lnTo>
                <a:lnTo>
                  <a:pt x="3255" y="924"/>
                </a:lnTo>
                <a:lnTo>
                  <a:pt x="3255" y="925"/>
                </a:lnTo>
                <a:lnTo>
                  <a:pt x="3256" y="925"/>
                </a:lnTo>
                <a:lnTo>
                  <a:pt x="3256" y="926"/>
                </a:lnTo>
                <a:lnTo>
                  <a:pt x="3256" y="927"/>
                </a:lnTo>
                <a:lnTo>
                  <a:pt x="3255" y="927"/>
                </a:lnTo>
                <a:lnTo>
                  <a:pt x="3255" y="928"/>
                </a:lnTo>
                <a:lnTo>
                  <a:pt x="3255" y="929"/>
                </a:lnTo>
                <a:lnTo>
                  <a:pt x="3255" y="931"/>
                </a:lnTo>
                <a:lnTo>
                  <a:pt x="3254" y="931"/>
                </a:lnTo>
                <a:lnTo>
                  <a:pt x="3253" y="932"/>
                </a:lnTo>
                <a:lnTo>
                  <a:pt x="3252" y="933"/>
                </a:lnTo>
                <a:lnTo>
                  <a:pt x="3252" y="934"/>
                </a:lnTo>
                <a:lnTo>
                  <a:pt x="3252" y="935"/>
                </a:lnTo>
                <a:lnTo>
                  <a:pt x="3253" y="935"/>
                </a:lnTo>
                <a:lnTo>
                  <a:pt x="3253" y="936"/>
                </a:lnTo>
                <a:lnTo>
                  <a:pt x="3253" y="938"/>
                </a:lnTo>
                <a:lnTo>
                  <a:pt x="3253" y="939"/>
                </a:lnTo>
                <a:lnTo>
                  <a:pt x="3253" y="940"/>
                </a:lnTo>
                <a:lnTo>
                  <a:pt x="3252" y="941"/>
                </a:lnTo>
                <a:lnTo>
                  <a:pt x="3249" y="942"/>
                </a:lnTo>
                <a:lnTo>
                  <a:pt x="3248" y="945"/>
                </a:lnTo>
                <a:lnTo>
                  <a:pt x="3247" y="947"/>
                </a:lnTo>
                <a:lnTo>
                  <a:pt x="3246" y="949"/>
                </a:lnTo>
                <a:lnTo>
                  <a:pt x="3245" y="952"/>
                </a:lnTo>
                <a:lnTo>
                  <a:pt x="3244" y="953"/>
                </a:lnTo>
                <a:lnTo>
                  <a:pt x="3244" y="954"/>
                </a:lnTo>
                <a:lnTo>
                  <a:pt x="3242" y="956"/>
                </a:lnTo>
                <a:lnTo>
                  <a:pt x="3238" y="967"/>
                </a:lnTo>
                <a:lnTo>
                  <a:pt x="3223" y="1003"/>
                </a:lnTo>
                <a:lnTo>
                  <a:pt x="3220" y="1011"/>
                </a:lnTo>
                <a:lnTo>
                  <a:pt x="3219" y="1016"/>
                </a:lnTo>
                <a:lnTo>
                  <a:pt x="3217" y="1027"/>
                </a:lnTo>
                <a:lnTo>
                  <a:pt x="3216" y="1032"/>
                </a:lnTo>
                <a:lnTo>
                  <a:pt x="3216" y="1034"/>
                </a:lnTo>
                <a:lnTo>
                  <a:pt x="3214" y="1036"/>
                </a:lnTo>
                <a:lnTo>
                  <a:pt x="3213" y="1037"/>
                </a:lnTo>
                <a:lnTo>
                  <a:pt x="3212" y="1038"/>
                </a:lnTo>
                <a:lnTo>
                  <a:pt x="3211" y="1039"/>
                </a:lnTo>
                <a:lnTo>
                  <a:pt x="3211" y="1040"/>
                </a:lnTo>
                <a:lnTo>
                  <a:pt x="3209" y="1043"/>
                </a:lnTo>
                <a:lnTo>
                  <a:pt x="3207" y="1044"/>
                </a:lnTo>
                <a:lnTo>
                  <a:pt x="3206" y="1044"/>
                </a:lnTo>
                <a:lnTo>
                  <a:pt x="3205" y="1044"/>
                </a:lnTo>
                <a:lnTo>
                  <a:pt x="3205" y="1043"/>
                </a:lnTo>
                <a:lnTo>
                  <a:pt x="3204" y="1041"/>
                </a:lnTo>
                <a:lnTo>
                  <a:pt x="3204" y="1040"/>
                </a:lnTo>
                <a:lnTo>
                  <a:pt x="3203" y="1040"/>
                </a:lnTo>
                <a:lnTo>
                  <a:pt x="3196" y="1043"/>
                </a:lnTo>
                <a:lnTo>
                  <a:pt x="3196" y="1045"/>
                </a:lnTo>
                <a:lnTo>
                  <a:pt x="3196" y="1048"/>
                </a:lnTo>
                <a:lnTo>
                  <a:pt x="3196" y="1050"/>
                </a:lnTo>
                <a:lnTo>
                  <a:pt x="3197" y="1051"/>
                </a:lnTo>
                <a:lnTo>
                  <a:pt x="3197" y="1053"/>
                </a:lnTo>
                <a:lnTo>
                  <a:pt x="3197" y="1055"/>
                </a:lnTo>
                <a:lnTo>
                  <a:pt x="3196" y="1062"/>
                </a:lnTo>
                <a:lnTo>
                  <a:pt x="3195" y="1066"/>
                </a:lnTo>
                <a:lnTo>
                  <a:pt x="3193" y="1075"/>
                </a:lnTo>
                <a:lnTo>
                  <a:pt x="3193" y="1076"/>
                </a:lnTo>
                <a:lnTo>
                  <a:pt x="3192" y="1079"/>
                </a:lnTo>
                <a:lnTo>
                  <a:pt x="3189" y="1082"/>
                </a:lnTo>
                <a:lnTo>
                  <a:pt x="3189" y="1085"/>
                </a:lnTo>
                <a:lnTo>
                  <a:pt x="3188" y="1087"/>
                </a:lnTo>
                <a:lnTo>
                  <a:pt x="3188" y="1091"/>
                </a:lnTo>
                <a:lnTo>
                  <a:pt x="3186" y="1093"/>
                </a:lnTo>
                <a:lnTo>
                  <a:pt x="3186" y="1095"/>
                </a:lnTo>
                <a:lnTo>
                  <a:pt x="3185" y="1099"/>
                </a:lnTo>
                <a:lnTo>
                  <a:pt x="3185" y="1101"/>
                </a:lnTo>
                <a:lnTo>
                  <a:pt x="3186" y="1103"/>
                </a:lnTo>
                <a:lnTo>
                  <a:pt x="3188" y="1106"/>
                </a:lnTo>
                <a:lnTo>
                  <a:pt x="3190" y="1108"/>
                </a:lnTo>
                <a:lnTo>
                  <a:pt x="3191" y="1110"/>
                </a:lnTo>
                <a:lnTo>
                  <a:pt x="3192" y="1112"/>
                </a:lnTo>
                <a:lnTo>
                  <a:pt x="3193" y="1113"/>
                </a:lnTo>
                <a:lnTo>
                  <a:pt x="3196" y="1115"/>
                </a:lnTo>
                <a:lnTo>
                  <a:pt x="3199" y="1116"/>
                </a:lnTo>
                <a:lnTo>
                  <a:pt x="3202" y="1119"/>
                </a:lnTo>
                <a:lnTo>
                  <a:pt x="3203" y="1120"/>
                </a:lnTo>
                <a:lnTo>
                  <a:pt x="3206" y="1120"/>
                </a:lnTo>
                <a:lnTo>
                  <a:pt x="3211" y="1120"/>
                </a:lnTo>
                <a:lnTo>
                  <a:pt x="3239" y="1120"/>
                </a:lnTo>
                <a:lnTo>
                  <a:pt x="3251" y="1120"/>
                </a:lnTo>
                <a:lnTo>
                  <a:pt x="3274" y="1119"/>
                </a:lnTo>
                <a:lnTo>
                  <a:pt x="3274" y="1120"/>
                </a:lnTo>
                <a:lnTo>
                  <a:pt x="3274" y="1122"/>
                </a:lnTo>
                <a:lnTo>
                  <a:pt x="3275" y="1122"/>
                </a:lnTo>
                <a:lnTo>
                  <a:pt x="3275" y="1123"/>
                </a:lnTo>
                <a:lnTo>
                  <a:pt x="3275" y="1124"/>
                </a:lnTo>
                <a:lnTo>
                  <a:pt x="3277" y="1172"/>
                </a:lnTo>
                <a:lnTo>
                  <a:pt x="3282" y="1176"/>
                </a:lnTo>
                <a:lnTo>
                  <a:pt x="3283" y="1177"/>
                </a:lnTo>
                <a:lnTo>
                  <a:pt x="3276" y="1186"/>
                </a:lnTo>
                <a:lnTo>
                  <a:pt x="3275" y="1186"/>
                </a:lnTo>
                <a:lnTo>
                  <a:pt x="3275" y="1189"/>
                </a:lnTo>
                <a:lnTo>
                  <a:pt x="3265" y="1189"/>
                </a:lnTo>
                <a:lnTo>
                  <a:pt x="3247" y="1189"/>
                </a:lnTo>
                <a:lnTo>
                  <a:pt x="3246" y="1166"/>
                </a:lnTo>
                <a:lnTo>
                  <a:pt x="3246" y="1156"/>
                </a:lnTo>
                <a:lnTo>
                  <a:pt x="3240" y="1156"/>
                </a:lnTo>
                <a:lnTo>
                  <a:pt x="3239" y="1156"/>
                </a:lnTo>
                <a:lnTo>
                  <a:pt x="3231" y="1156"/>
                </a:lnTo>
                <a:lnTo>
                  <a:pt x="3230" y="1156"/>
                </a:lnTo>
                <a:lnTo>
                  <a:pt x="3219" y="1156"/>
                </a:lnTo>
                <a:lnTo>
                  <a:pt x="3217" y="1157"/>
                </a:lnTo>
                <a:lnTo>
                  <a:pt x="3209" y="1157"/>
                </a:lnTo>
                <a:lnTo>
                  <a:pt x="3206" y="1157"/>
                </a:lnTo>
                <a:lnTo>
                  <a:pt x="3203" y="1157"/>
                </a:lnTo>
                <a:lnTo>
                  <a:pt x="3202" y="1157"/>
                </a:lnTo>
                <a:lnTo>
                  <a:pt x="3202" y="1158"/>
                </a:lnTo>
                <a:lnTo>
                  <a:pt x="3202" y="1175"/>
                </a:lnTo>
                <a:lnTo>
                  <a:pt x="3202" y="1190"/>
                </a:lnTo>
                <a:lnTo>
                  <a:pt x="3200" y="1190"/>
                </a:lnTo>
                <a:lnTo>
                  <a:pt x="3198" y="1190"/>
                </a:lnTo>
                <a:lnTo>
                  <a:pt x="3198" y="1192"/>
                </a:lnTo>
                <a:lnTo>
                  <a:pt x="3197" y="1192"/>
                </a:lnTo>
                <a:lnTo>
                  <a:pt x="3197" y="1190"/>
                </a:lnTo>
                <a:lnTo>
                  <a:pt x="3196" y="1190"/>
                </a:lnTo>
                <a:lnTo>
                  <a:pt x="3196" y="1192"/>
                </a:lnTo>
                <a:lnTo>
                  <a:pt x="3196" y="1190"/>
                </a:lnTo>
                <a:lnTo>
                  <a:pt x="3192" y="1190"/>
                </a:lnTo>
                <a:lnTo>
                  <a:pt x="3192" y="1191"/>
                </a:lnTo>
                <a:lnTo>
                  <a:pt x="3190" y="1191"/>
                </a:lnTo>
                <a:lnTo>
                  <a:pt x="3190" y="1189"/>
                </a:lnTo>
                <a:lnTo>
                  <a:pt x="3140" y="1190"/>
                </a:lnTo>
                <a:lnTo>
                  <a:pt x="3133" y="1192"/>
                </a:lnTo>
                <a:lnTo>
                  <a:pt x="3132" y="1191"/>
                </a:lnTo>
                <a:lnTo>
                  <a:pt x="3130" y="1190"/>
                </a:lnTo>
                <a:lnTo>
                  <a:pt x="3122" y="1191"/>
                </a:lnTo>
                <a:lnTo>
                  <a:pt x="3113" y="1193"/>
                </a:lnTo>
                <a:lnTo>
                  <a:pt x="3111" y="1194"/>
                </a:lnTo>
                <a:lnTo>
                  <a:pt x="3109" y="1194"/>
                </a:lnTo>
                <a:lnTo>
                  <a:pt x="3108" y="1194"/>
                </a:lnTo>
                <a:lnTo>
                  <a:pt x="3111" y="1198"/>
                </a:lnTo>
                <a:lnTo>
                  <a:pt x="3112" y="1198"/>
                </a:lnTo>
                <a:lnTo>
                  <a:pt x="3113" y="1198"/>
                </a:lnTo>
                <a:lnTo>
                  <a:pt x="3118" y="1196"/>
                </a:lnTo>
                <a:lnTo>
                  <a:pt x="3119" y="1197"/>
                </a:lnTo>
                <a:lnTo>
                  <a:pt x="3113" y="1199"/>
                </a:lnTo>
                <a:lnTo>
                  <a:pt x="3113" y="1200"/>
                </a:lnTo>
                <a:lnTo>
                  <a:pt x="3111" y="1200"/>
                </a:lnTo>
                <a:lnTo>
                  <a:pt x="3111" y="1201"/>
                </a:lnTo>
                <a:lnTo>
                  <a:pt x="3108" y="1201"/>
                </a:lnTo>
                <a:lnTo>
                  <a:pt x="3107" y="1199"/>
                </a:lnTo>
                <a:lnTo>
                  <a:pt x="3109" y="1199"/>
                </a:lnTo>
                <a:lnTo>
                  <a:pt x="3107" y="1194"/>
                </a:lnTo>
                <a:lnTo>
                  <a:pt x="3105" y="1196"/>
                </a:lnTo>
                <a:lnTo>
                  <a:pt x="3106" y="1198"/>
                </a:lnTo>
                <a:lnTo>
                  <a:pt x="3107" y="1201"/>
                </a:lnTo>
                <a:lnTo>
                  <a:pt x="3108" y="1203"/>
                </a:lnTo>
                <a:lnTo>
                  <a:pt x="3107" y="1203"/>
                </a:lnTo>
                <a:lnTo>
                  <a:pt x="3106" y="1204"/>
                </a:lnTo>
                <a:lnTo>
                  <a:pt x="3106" y="1203"/>
                </a:lnTo>
                <a:lnTo>
                  <a:pt x="3103" y="1198"/>
                </a:lnTo>
                <a:lnTo>
                  <a:pt x="3102" y="1198"/>
                </a:lnTo>
                <a:lnTo>
                  <a:pt x="3101" y="1198"/>
                </a:lnTo>
                <a:lnTo>
                  <a:pt x="3100" y="1199"/>
                </a:lnTo>
                <a:lnTo>
                  <a:pt x="3099" y="1199"/>
                </a:lnTo>
                <a:lnTo>
                  <a:pt x="3099" y="1198"/>
                </a:lnTo>
                <a:lnTo>
                  <a:pt x="3094" y="1200"/>
                </a:lnTo>
                <a:lnTo>
                  <a:pt x="3093" y="1201"/>
                </a:lnTo>
                <a:lnTo>
                  <a:pt x="3089" y="1204"/>
                </a:lnTo>
                <a:lnTo>
                  <a:pt x="3087" y="1205"/>
                </a:lnTo>
                <a:lnTo>
                  <a:pt x="3082" y="1208"/>
                </a:lnTo>
                <a:lnTo>
                  <a:pt x="3078" y="1212"/>
                </a:lnTo>
                <a:lnTo>
                  <a:pt x="3074" y="1214"/>
                </a:lnTo>
                <a:lnTo>
                  <a:pt x="3072" y="1217"/>
                </a:lnTo>
                <a:lnTo>
                  <a:pt x="3068" y="1219"/>
                </a:lnTo>
                <a:lnTo>
                  <a:pt x="3067" y="1220"/>
                </a:lnTo>
                <a:lnTo>
                  <a:pt x="3065" y="1221"/>
                </a:lnTo>
                <a:lnTo>
                  <a:pt x="3061" y="1224"/>
                </a:lnTo>
                <a:lnTo>
                  <a:pt x="3060" y="1224"/>
                </a:lnTo>
                <a:lnTo>
                  <a:pt x="3056" y="1225"/>
                </a:lnTo>
                <a:lnTo>
                  <a:pt x="3054" y="1226"/>
                </a:lnTo>
                <a:lnTo>
                  <a:pt x="3054" y="1227"/>
                </a:lnTo>
                <a:lnTo>
                  <a:pt x="3050" y="1228"/>
                </a:lnTo>
                <a:lnTo>
                  <a:pt x="3050" y="1227"/>
                </a:lnTo>
                <a:lnTo>
                  <a:pt x="3044" y="1229"/>
                </a:lnTo>
                <a:lnTo>
                  <a:pt x="3043" y="1229"/>
                </a:lnTo>
                <a:lnTo>
                  <a:pt x="3039" y="1231"/>
                </a:lnTo>
                <a:lnTo>
                  <a:pt x="3035" y="1231"/>
                </a:lnTo>
                <a:lnTo>
                  <a:pt x="3032" y="1231"/>
                </a:lnTo>
                <a:lnTo>
                  <a:pt x="3031" y="1231"/>
                </a:lnTo>
                <a:lnTo>
                  <a:pt x="3028" y="1231"/>
                </a:lnTo>
                <a:lnTo>
                  <a:pt x="3021" y="1229"/>
                </a:lnTo>
                <a:lnTo>
                  <a:pt x="3017" y="1229"/>
                </a:lnTo>
                <a:lnTo>
                  <a:pt x="3014" y="1228"/>
                </a:lnTo>
                <a:lnTo>
                  <a:pt x="3011" y="1227"/>
                </a:lnTo>
                <a:lnTo>
                  <a:pt x="3010" y="1228"/>
                </a:lnTo>
                <a:lnTo>
                  <a:pt x="3008" y="1227"/>
                </a:lnTo>
                <a:lnTo>
                  <a:pt x="3008" y="1226"/>
                </a:lnTo>
                <a:lnTo>
                  <a:pt x="3009" y="1224"/>
                </a:lnTo>
                <a:lnTo>
                  <a:pt x="3009" y="1222"/>
                </a:lnTo>
                <a:lnTo>
                  <a:pt x="3008" y="1221"/>
                </a:lnTo>
                <a:lnTo>
                  <a:pt x="3007" y="1220"/>
                </a:lnTo>
                <a:lnTo>
                  <a:pt x="3005" y="1220"/>
                </a:lnTo>
                <a:lnTo>
                  <a:pt x="3004" y="1220"/>
                </a:lnTo>
                <a:lnTo>
                  <a:pt x="3005" y="1219"/>
                </a:lnTo>
                <a:lnTo>
                  <a:pt x="3004" y="1219"/>
                </a:lnTo>
                <a:lnTo>
                  <a:pt x="3003" y="1219"/>
                </a:lnTo>
                <a:lnTo>
                  <a:pt x="3002" y="1218"/>
                </a:lnTo>
                <a:lnTo>
                  <a:pt x="2996" y="1215"/>
                </a:lnTo>
                <a:lnTo>
                  <a:pt x="2994" y="1215"/>
                </a:lnTo>
                <a:lnTo>
                  <a:pt x="2994" y="1214"/>
                </a:lnTo>
                <a:lnTo>
                  <a:pt x="2993" y="1214"/>
                </a:lnTo>
                <a:lnTo>
                  <a:pt x="2990" y="1213"/>
                </a:lnTo>
                <a:lnTo>
                  <a:pt x="2981" y="1210"/>
                </a:lnTo>
                <a:lnTo>
                  <a:pt x="2974" y="1208"/>
                </a:lnTo>
                <a:lnTo>
                  <a:pt x="2954" y="1203"/>
                </a:lnTo>
                <a:lnTo>
                  <a:pt x="2951" y="1204"/>
                </a:lnTo>
                <a:lnTo>
                  <a:pt x="2940" y="1206"/>
                </a:lnTo>
                <a:lnTo>
                  <a:pt x="2937" y="1207"/>
                </a:lnTo>
                <a:lnTo>
                  <a:pt x="2932" y="1208"/>
                </a:lnTo>
                <a:lnTo>
                  <a:pt x="2903" y="1218"/>
                </a:lnTo>
                <a:lnTo>
                  <a:pt x="2903" y="1217"/>
                </a:lnTo>
                <a:lnTo>
                  <a:pt x="2907" y="1215"/>
                </a:lnTo>
                <a:lnTo>
                  <a:pt x="2910" y="1214"/>
                </a:lnTo>
                <a:lnTo>
                  <a:pt x="2911" y="1213"/>
                </a:lnTo>
                <a:lnTo>
                  <a:pt x="2911" y="1212"/>
                </a:lnTo>
                <a:lnTo>
                  <a:pt x="2912" y="1211"/>
                </a:lnTo>
                <a:lnTo>
                  <a:pt x="2912" y="1208"/>
                </a:lnTo>
                <a:lnTo>
                  <a:pt x="2912" y="1207"/>
                </a:lnTo>
                <a:lnTo>
                  <a:pt x="2912" y="1206"/>
                </a:lnTo>
                <a:lnTo>
                  <a:pt x="2912" y="1204"/>
                </a:lnTo>
                <a:lnTo>
                  <a:pt x="2907" y="1187"/>
                </a:lnTo>
                <a:lnTo>
                  <a:pt x="2906" y="1183"/>
                </a:lnTo>
                <a:lnTo>
                  <a:pt x="2904" y="1182"/>
                </a:lnTo>
                <a:lnTo>
                  <a:pt x="2900" y="1182"/>
                </a:lnTo>
                <a:lnTo>
                  <a:pt x="2899" y="1180"/>
                </a:lnTo>
                <a:lnTo>
                  <a:pt x="2897" y="1182"/>
                </a:lnTo>
                <a:lnTo>
                  <a:pt x="2894" y="1183"/>
                </a:lnTo>
                <a:lnTo>
                  <a:pt x="2892" y="1183"/>
                </a:lnTo>
                <a:lnTo>
                  <a:pt x="2885" y="1182"/>
                </a:lnTo>
                <a:lnTo>
                  <a:pt x="2876" y="1182"/>
                </a:lnTo>
                <a:lnTo>
                  <a:pt x="2870" y="1182"/>
                </a:lnTo>
                <a:lnTo>
                  <a:pt x="2868" y="1182"/>
                </a:lnTo>
                <a:lnTo>
                  <a:pt x="2865" y="1183"/>
                </a:lnTo>
                <a:lnTo>
                  <a:pt x="2864" y="1183"/>
                </a:lnTo>
                <a:lnTo>
                  <a:pt x="2862" y="1183"/>
                </a:lnTo>
                <a:lnTo>
                  <a:pt x="2861" y="1183"/>
                </a:lnTo>
                <a:lnTo>
                  <a:pt x="2861" y="1184"/>
                </a:lnTo>
                <a:lnTo>
                  <a:pt x="2861" y="1185"/>
                </a:lnTo>
                <a:lnTo>
                  <a:pt x="2856" y="1186"/>
                </a:lnTo>
                <a:lnTo>
                  <a:pt x="2850" y="1190"/>
                </a:lnTo>
                <a:lnTo>
                  <a:pt x="2850" y="1189"/>
                </a:lnTo>
                <a:lnTo>
                  <a:pt x="2849" y="1190"/>
                </a:lnTo>
                <a:lnTo>
                  <a:pt x="2848" y="1190"/>
                </a:lnTo>
                <a:lnTo>
                  <a:pt x="2848" y="1193"/>
                </a:lnTo>
                <a:lnTo>
                  <a:pt x="2847" y="1193"/>
                </a:lnTo>
                <a:lnTo>
                  <a:pt x="2847" y="1186"/>
                </a:lnTo>
                <a:lnTo>
                  <a:pt x="2847" y="1185"/>
                </a:lnTo>
                <a:lnTo>
                  <a:pt x="2844" y="1185"/>
                </a:lnTo>
                <a:lnTo>
                  <a:pt x="2842" y="1185"/>
                </a:lnTo>
                <a:lnTo>
                  <a:pt x="2840" y="1184"/>
                </a:lnTo>
                <a:lnTo>
                  <a:pt x="2838" y="1185"/>
                </a:lnTo>
                <a:lnTo>
                  <a:pt x="2837" y="1186"/>
                </a:lnTo>
                <a:lnTo>
                  <a:pt x="2836" y="1186"/>
                </a:lnTo>
                <a:lnTo>
                  <a:pt x="2835" y="1187"/>
                </a:lnTo>
                <a:lnTo>
                  <a:pt x="2834" y="1186"/>
                </a:lnTo>
                <a:lnTo>
                  <a:pt x="2834" y="1185"/>
                </a:lnTo>
                <a:lnTo>
                  <a:pt x="2833" y="1185"/>
                </a:lnTo>
                <a:lnTo>
                  <a:pt x="2830" y="1185"/>
                </a:lnTo>
                <a:lnTo>
                  <a:pt x="2829" y="1186"/>
                </a:lnTo>
                <a:lnTo>
                  <a:pt x="2828" y="1186"/>
                </a:lnTo>
                <a:lnTo>
                  <a:pt x="2827" y="1186"/>
                </a:lnTo>
                <a:lnTo>
                  <a:pt x="2827" y="1187"/>
                </a:lnTo>
                <a:lnTo>
                  <a:pt x="2826" y="1187"/>
                </a:lnTo>
                <a:lnTo>
                  <a:pt x="2824" y="1186"/>
                </a:lnTo>
                <a:lnTo>
                  <a:pt x="2822" y="1186"/>
                </a:lnTo>
                <a:lnTo>
                  <a:pt x="2819" y="1186"/>
                </a:lnTo>
                <a:lnTo>
                  <a:pt x="2817" y="1186"/>
                </a:lnTo>
                <a:lnTo>
                  <a:pt x="2816" y="1186"/>
                </a:lnTo>
                <a:lnTo>
                  <a:pt x="2815" y="1186"/>
                </a:lnTo>
                <a:lnTo>
                  <a:pt x="2814" y="1186"/>
                </a:lnTo>
                <a:lnTo>
                  <a:pt x="2812" y="1186"/>
                </a:lnTo>
                <a:lnTo>
                  <a:pt x="2810" y="1186"/>
                </a:lnTo>
                <a:lnTo>
                  <a:pt x="2809" y="1187"/>
                </a:lnTo>
                <a:lnTo>
                  <a:pt x="2809" y="1189"/>
                </a:lnTo>
                <a:lnTo>
                  <a:pt x="2807" y="1189"/>
                </a:lnTo>
                <a:lnTo>
                  <a:pt x="2805" y="1191"/>
                </a:lnTo>
                <a:lnTo>
                  <a:pt x="2803" y="1191"/>
                </a:lnTo>
                <a:lnTo>
                  <a:pt x="2802" y="1191"/>
                </a:lnTo>
                <a:lnTo>
                  <a:pt x="2802" y="1190"/>
                </a:lnTo>
                <a:lnTo>
                  <a:pt x="2802" y="1189"/>
                </a:lnTo>
                <a:lnTo>
                  <a:pt x="2802" y="1187"/>
                </a:lnTo>
                <a:lnTo>
                  <a:pt x="2800" y="1187"/>
                </a:lnTo>
                <a:lnTo>
                  <a:pt x="2799" y="1187"/>
                </a:lnTo>
                <a:lnTo>
                  <a:pt x="2798" y="1187"/>
                </a:lnTo>
                <a:lnTo>
                  <a:pt x="2793" y="1190"/>
                </a:lnTo>
                <a:lnTo>
                  <a:pt x="2789" y="1191"/>
                </a:lnTo>
                <a:lnTo>
                  <a:pt x="2789" y="1192"/>
                </a:lnTo>
                <a:lnTo>
                  <a:pt x="2786" y="1193"/>
                </a:lnTo>
                <a:lnTo>
                  <a:pt x="2785" y="1193"/>
                </a:lnTo>
                <a:lnTo>
                  <a:pt x="2786" y="1193"/>
                </a:lnTo>
                <a:lnTo>
                  <a:pt x="2786" y="1192"/>
                </a:lnTo>
                <a:lnTo>
                  <a:pt x="2785" y="1191"/>
                </a:lnTo>
                <a:lnTo>
                  <a:pt x="2784" y="1192"/>
                </a:lnTo>
                <a:lnTo>
                  <a:pt x="2781" y="1192"/>
                </a:lnTo>
                <a:lnTo>
                  <a:pt x="2777" y="1194"/>
                </a:lnTo>
                <a:lnTo>
                  <a:pt x="2772" y="1196"/>
                </a:lnTo>
                <a:lnTo>
                  <a:pt x="2768" y="1198"/>
                </a:lnTo>
                <a:lnTo>
                  <a:pt x="2767" y="1198"/>
                </a:lnTo>
                <a:lnTo>
                  <a:pt x="2767" y="1197"/>
                </a:lnTo>
                <a:lnTo>
                  <a:pt x="2766" y="1196"/>
                </a:lnTo>
                <a:lnTo>
                  <a:pt x="2765" y="1197"/>
                </a:lnTo>
                <a:lnTo>
                  <a:pt x="2760" y="1198"/>
                </a:lnTo>
                <a:lnTo>
                  <a:pt x="2758" y="1199"/>
                </a:lnTo>
                <a:lnTo>
                  <a:pt x="2754" y="1201"/>
                </a:lnTo>
                <a:lnTo>
                  <a:pt x="2753" y="1200"/>
                </a:lnTo>
                <a:lnTo>
                  <a:pt x="2752" y="1200"/>
                </a:lnTo>
                <a:lnTo>
                  <a:pt x="2749" y="1201"/>
                </a:lnTo>
                <a:lnTo>
                  <a:pt x="2749" y="1203"/>
                </a:lnTo>
                <a:lnTo>
                  <a:pt x="2747" y="1204"/>
                </a:lnTo>
                <a:lnTo>
                  <a:pt x="2746" y="1204"/>
                </a:lnTo>
                <a:lnTo>
                  <a:pt x="2743" y="1198"/>
                </a:lnTo>
                <a:lnTo>
                  <a:pt x="2737" y="1200"/>
                </a:lnTo>
                <a:lnTo>
                  <a:pt x="2733" y="1203"/>
                </a:lnTo>
                <a:lnTo>
                  <a:pt x="2732" y="1206"/>
                </a:lnTo>
                <a:lnTo>
                  <a:pt x="2730" y="1204"/>
                </a:lnTo>
                <a:lnTo>
                  <a:pt x="2730" y="1205"/>
                </a:lnTo>
                <a:lnTo>
                  <a:pt x="2728" y="1206"/>
                </a:lnTo>
                <a:lnTo>
                  <a:pt x="2728" y="1205"/>
                </a:lnTo>
                <a:lnTo>
                  <a:pt x="2726" y="1205"/>
                </a:lnTo>
                <a:lnTo>
                  <a:pt x="2725" y="1206"/>
                </a:lnTo>
                <a:lnTo>
                  <a:pt x="2721" y="1207"/>
                </a:lnTo>
                <a:lnTo>
                  <a:pt x="2716" y="1210"/>
                </a:lnTo>
                <a:lnTo>
                  <a:pt x="2712" y="1211"/>
                </a:lnTo>
                <a:lnTo>
                  <a:pt x="2708" y="1212"/>
                </a:lnTo>
                <a:lnTo>
                  <a:pt x="2709" y="1213"/>
                </a:lnTo>
                <a:lnTo>
                  <a:pt x="2706" y="1215"/>
                </a:lnTo>
                <a:lnTo>
                  <a:pt x="2705" y="1215"/>
                </a:lnTo>
                <a:lnTo>
                  <a:pt x="2705" y="1214"/>
                </a:lnTo>
                <a:lnTo>
                  <a:pt x="2704" y="1214"/>
                </a:lnTo>
                <a:lnTo>
                  <a:pt x="2703" y="1215"/>
                </a:lnTo>
                <a:lnTo>
                  <a:pt x="2702" y="1215"/>
                </a:lnTo>
                <a:lnTo>
                  <a:pt x="2698" y="1217"/>
                </a:lnTo>
                <a:lnTo>
                  <a:pt x="2696" y="1218"/>
                </a:lnTo>
                <a:lnTo>
                  <a:pt x="2690" y="1220"/>
                </a:lnTo>
                <a:lnTo>
                  <a:pt x="2690" y="1221"/>
                </a:lnTo>
                <a:lnTo>
                  <a:pt x="2687" y="1224"/>
                </a:lnTo>
                <a:lnTo>
                  <a:pt x="2685" y="1224"/>
                </a:lnTo>
                <a:lnTo>
                  <a:pt x="2687" y="1224"/>
                </a:lnTo>
                <a:lnTo>
                  <a:pt x="2688" y="1222"/>
                </a:lnTo>
                <a:lnTo>
                  <a:pt x="2687" y="1221"/>
                </a:lnTo>
                <a:lnTo>
                  <a:pt x="2685" y="1220"/>
                </a:lnTo>
                <a:lnTo>
                  <a:pt x="2683" y="1220"/>
                </a:lnTo>
                <a:lnTo>
                  <a:pt x="2681" y="1220"/>
                </a:lnTo>
                <a:lnTo>
                  <a:pt x="2671" y="1224"/>
                </a:lnTo>
                <a:lnTo>
                  <a:pt x="2671" y="1225"/>
                </a:lnTo>
                <a:lnTo>
                  <a:pt x="2668" y="1226"/>
                </a:lnTo>
                <a:lnTo>
                  <a:pt x="2669" y="1225"/>
                </a:lnTo>
                <a:lnTo>
                  <a:pt x="2668" y="1225"/>
                </a:lnTo>
                <a:lnTo>
                  <a:pt x="2668" y="1224"/>
                </a:lnTo>
                <a:lnTo>
                  <a:pt x="2666" y="1224"/>
                </a:lnTo>
                <a:lnTo>
                  <a:pt x="2664" y="1224"/>
                </a:lnTo>
                <a:lnTo>
                  <a:pt x="2662" y="1225"/>
                </a:lnTo>
                <a:lnTo>
                  <a:pt x="2661" y="1226"/>
                </a:lnTo>
                <a:lnTo>
                  <a:pt x="2660" y="1226"/>
                </a:lnTo>
                <a:lnTo>
                  <a:pt x="2655" y="1227"/>
                </a:lnTo>
                <a:lnTo>
                  <a:pt x="2654" y="1227"/>
                </a:lnTo>
                <a:lnTo>
                  <a:pt x="2653" y="1228"/>
                </a:lnTo>
                <a:lnTo>
                  <a:pt x="2652" y="1229"/>
                </a:lnTo>
                <a:lnTo>
                  <a:pt x="2652" y="1228"/>
                </a:lnTo>
                <a:lnTo>
                  <a:pt x="2653" y="1228"/>
                </a:lnTo>
                <a:lnTo>
                  <a:pt x="2652" y="1227"/>
                </a:lnTo>
                <a:lnTo>
                  <a:pt x="2650" y="1226"/>
                </a:lnTo>
                <a:lnTo>
                  <a:pt x="2648" y="1226"/>
                </a:lnTo>
                <a:lnTo>
                  <a:pt x="2642" y="1228"/>
                </a:lnTo>
                <a:lnTo>
                  <a:pt x="2639" y="1228"/>
                </a:lnTo>
                <a:lnTo>
                  <a:pt x="2638" y="1229"/>
                </a:lnTo>
                <a:lnTo>
                  <a:pt x="2635" y="1232"/>
                </a:lnTo>
                <a:lnTo>
                  <a:pt x="2634" y="1232"/>
                </a:lnTo>
                <a:lnTo>
                  <a:pt x="2634" y="1231"/>
                </a:lnTo>
                <a:lnTo>
                  <a:pt x="2635" y="1231"/>
                </a:lnTo>
                <a:lnTo>
                  <a:pt x="2635" y="1229"/>
                </a:lnTo>
                <a:lnTo>
                  <a:pt x="2633" y="1228"/>
                </a:lnTo>
                <a:lnTo>
                  <a:pt x="2631" y="1229"/>
                </a:lnTo>
                <a:lnTo>
                  <a:pt x="2621" y="1232"/>
                </a:lnTo>
                <a:lnTo>
                  <a:pt x="2613" y="1235"/>
                </a:lnTo>
                <a:lnTo>
                  <a:pt x="2612" y="1235"/>
                </a:lnTo>
                <a:lnTo>
                  <a:pt x="2601" y="1239"/>
                </a:lnTo>
                <a:lnTo>
                  <a:pt x="2590" y="1242"/>
                </a:lnTo>
                <a:lnTo>
                  <a:pt x="2589" y="1243"/>
                </a:lnTo>
                <a:lnTo>
                  <a:pt x="2587" y="1245"/>
                </a:lnTo>
                <a:lnTo>
                  <a:pt x="2587" y="1243"/>
                </a:lnTo>
                <a:lnTo>
                  <a:pt x="2586" y="1243"/>
                </a:lnTo>
                <a:lnTo>
                  <a:pt x="2585" y="1243"/>
                </a:lnTo>
                <a:lnTo>
                  <a:pt x="2582" y="1246"/>
                </a:lnTo>
                <a:lnTo>
                  <a:pt x="2582" y="1247"/>
                </a:lnTo>
                <a:lnTo>
                  <a:pt x="2582" y="1248"/>
                </a:lnTo>
                <a:lnTo>
                  <a:pt x="2580" y="1246"/>
                </a:lnTo>
                <a:lnTo>
                  <a:pt x="2575" y="1248"/>
                </a:lnTo>
                <a:lnTo>
                  <a:pt x="2566" y="1252"/>
                </a:lnTo>
                <a:lnTo>
                  <a:pt x="2565" y="1253"/>
                </a:lnTo>
                <a:lnTo>
                  <a:pt x="2564" y="1254"/>
                </a:lnTo>
                <a:lnTo>
                  <a:pt x="2563" y="1254"/>
                </a:lnTo>
                <a:lnTo>
                  <a:pt x="2564" y="1253"/>
                </a:lnTo>
                <a:lnTo>
                  <a:pt x="2563" y="1253"/>
                </a:lnTo>
                <a:lnTo>
                  <a:pt x="2562" y="1253"/>
                </a:lnTo>
                <a:lnTo>
                  <a:pt x="2561" y="1254"/>
                </a:lnTo>
                <a:lnTo>
                  <a:pt x="2556" y="1255"/>
                </a:lnTo>
                <a:lnTo>
                  <a:pt x="2554" y="1256"/>
                </a:lnTo>
                <a:lnTo>
                  <a:pt x="2554" y="1257"/>
                </a:lnTo>
                <a:lnTo>
                  <a:pt x="2551" y="1257"/>
                </a:lnTo>
                <a:lnTo>
                  <a:pt x="2548" y="1259"/>
                </a:lnTo>
                <a:lnTo>
                  <a:pt x="2545" y="1259"/>
                </a:lnTo>
                <a:lnTo>
                  <a:pt x="2543" y="1260"/>
                </a:lnTo>
                <a:lnTo>
                  <a:pt x="2542" y="1260"/>
                </a:lnTo>
                <a:lnTo>
                  <a:pt x="2541" y="1261"/>
                </a:lnTo>
                <a:lnTo>
                  <a:pt x="2542" y="1261"/>
                </a:lnTo>
                <a:lnTo>
                  <a:pt x="2542" y="1262"/>
                </a:lnTo>
                <a:lnTo>
                  <a:pt x="2540" y="1262"/>
                </a:lnTo>
                <a:lnTo>
                  <a:pt x="2538" y="1262"/>
                </a:lnTo>
                <a:lnTo>
                  <a:pt x="2534" y="1263"/>
                </a:lnTo>
                <a:lnTo>
                  <a:pt x="2529" y="1264"/>
                </a:lnTo>
                <a:lnTo>
                  <a:pt x="2529" y="1266"/>
                </a:lnTo>
                <a:lnTo>
                  <a:pt x="2528" y="1267"/>
                </a:lnTo>
                <a:lnTo>
                  <a:pt x="2527" y="1267"/>
                </a:lnTo>
                <a:lnTo>
                  <a:pt x="2521" y="1269"/>
                </a:lnTo>
                <a:lnTo>
                  <a:pt x="2520" y="1269"/>
                </a:lnTo>
                <a:lnTo>
                  <a:pt x="2517" y="1270"/>
                </a:lnTo>
                <a:lnTo>
                  <a:pt x="2517" y="1271"/>
                </a:lnTo>
                <a:lnTo>
                  <a:pt x="2516" y="1273"/>
                </a:lnTo>
                <a:lnTo>
                  <a:pt x="2516" y="1271"/>
                </a:lnTo>
                <a:lnTo>
                  <a:pt x="2517" y="1270"/>
                </a:lnTo>
                <a:lnTo>
                  <a:pt x="2516" y="1270"/>
                </a:lnTo>
                <a:lnTo>
                  <a:pt x="2515" y="1270"/>
                </a:lnTo>
                <a:lnTo>
                  <a:pt x="2513" y="1269"/>
                </a:lnTo>
                <a:lnTo>
                  <a:pt x="2510" y="1269"/>
                </a:lnTo>
                <a:lnTo>
                  <a:pt x="2509" y="1269"/>
                </a:lnTo>
                <a:lnTo>
                  <a:pt x="2508" y="1268"/>
                </a:lnTo>
                <a:lnTo>
                  <a:pt x="2506" y="1267"/>
                </a:lnTo>
                <a:lnTo>
                  <a:pt x="2504" y="1268"/>
                </a:lnTo>
                <a:lnTo>
                  <a:pt x="2503" y="1269"/>
                </a:lnTo>
                <a:lnTo>
                  <a:pt x="2502" y="1270"/>
                </a:lnTo>
                <a:lnTo>
                  <a:pt x="2501" y="1270"/>
                </a:lnTo>
                <a:lnTo>
                  <a:pt x="2500" y="1271"/>
                </a:lnTo>
                <a:lnTo>
                  <a:pt x="2494" y="1273"/>
                </a:lnTo>
                <a:lnTo>
                  <a:pt x="2493" y="1273"/>
                </a:lnTo>
                <a:lnTo>
                  <a:pt x="2490" y="1274"/>
                </a:lnTo>
                <a:lnTo>
                  <a:pt x="2489" y="1274"/>
                </a:lnTo>
                <a:lnTo>
                  <a:pt x="2488" y="1275"/>
                </a:lnTo>
                <a:lnTo>
                  <a:pt x="2489" y="1275"/>
                </a:lnTo>
                <a:lnTo>
                  <a:pt x="2487" y="1276"/>
                </a:lnTo>
                <a:lnTo>
                  <a:pt x="2487" y="1275"/>
                </a:lnTo>
                <a:lnTo>
                  <a:pt x="2486" y="1275"/>
                </a:lnTo>
                <a:lnTo>
                  <a:pt x="2485" y="1276"/>
                </a:lnTo>
                <a:lnTo>
                  <a:pt x="2483" y="1276"/>
                </a:lnTo>
                <a:lnTo>
                  <a:pt x="2480" y="1277"/>
                </a:lnTo>
                <a:lnTo>
                  <a:pt x="2478" y="1278"/>
                </a:lnTo>
                <a:lnTo>
                  <a:pt x="2475" y="1278"/>
                </a:lnTo>
                <a:lnTo>
                  <a:pt x="2475" y="1280"/>
                </a:lnTo>
                <a:lnTo>
                  <a:pt x="2474" y="1281"/>
                </a:lnTo>
                <a:lnTo>
                  <a:pt x="2475" y="1281"/>
                </a:lnTo>
                <a:lnTo>
                  <a:pt x="2474" y="1282"/>
                </a:lnTo>
                <a:lnTo>
                  <a:pt x="2473" y="1281"/>
                </a:lnTo>
                <a:lnTo>
                  <a:pt x="2474" y="1281"/>
                </a:lnTo>
                <a:lnTo>
                  <a:pt x="2473" y="1280"/>
                </a:lnTo>
                <a:lnTo>
                  <a:pt x="2472" y="1280"/>
                </a:lnTo>
                <a:lnTo>
                  <a:pt x="2471" y="1280"/>
                </a:lnTo>
                <a:lnTo>
                  <a:pt x="2468" y="1280"/>
                </a:lnTo>
                <a:lnTo>
                  <a:pt x="2467" y="1281"/>
                </a:lnTo>
                <a:lnTo>
                  <a:pt x="2466" y="1281"/>
                </a:lnTo>
                <a:lnTo>
                  <a:pt x="2466" y="1282"/>
                </a:lnTo>
                <a:lnTo>
                  <a:pt x="2466" y="1283"/>
                </a:lnTo>
                <a:lnTo>
                  <a:pt x="2467" y="1283"/>
                </a:lnTo>
                <a:lnTo>
                  <a:pt x="2466" y="1283"/>
                </a:lnTo>
                <a:lnTo>
                  <a:pt x="2466" y="1282"/>
                </a:lnTo>
                <a:lnTo>
                  <a:pt x="2465" y="1281"/>
                </a:lnTo>
                <a:lnTo>
                  <a:pt x="2464" y="1281"/>
                </a:lnTo>
                <a:lnTo>
                  <a:pt x="2461" y="1281"/>
                </a:lnTo>
                <a:lnTo>
                  <a:pt x="2460" y="1282"/>
                </a:lnTo>
                <a:lnTo>
                  <a:pt x="2459" y="1283"/>
                </a:lnTo>
                <a:lnTo>
                  <a:pt x="2458" y="1283"/>
                </a:lnTo>
                <a:lnTo>
                  <a:pt x="2459" y="1284"/>
                </a:lnTo>
                <a:lnTo>
                  <a:pt x="2458" y="1284"/>
                </a:lnTo>
                <a:lnTo>
                  <a:pt x="2458" y="1283"/>
                </a:lnTo>
                <a:lnTo>
                  <a:pt x="2457" y="1282"/>
                </a:lnTo>
                <a:lnTo>
                  <a:pt x="2455" y="1282"/>
                </a:lnTo>
                <a:lnTo>
                  <a:pt x="2454" y="1282"/>
                </a:lnTo>
                <a:lnTo>
                  <a:pt x="2450" y="1283"/>
                </a:lnTo>
                <a:lnTo>
                  <a:pt x="2446" y="1283"/>
                </a:lnTo>
                <a:lnTo>
                  <a:pt x="2444" y="1284"/>
                </a:lnTo>
                <a:lnTo>
                  <a:pt x="2443" y="1285"/>
                </a:lnTo>
                <a:lnTo>
                  <a:pt x="2441" y="1287"/>
                </a:lnTo>
                <a:lnTo>
                  <a:pt x="2443" y="1287"/>
                </a:lnTo>
                <a:lnTo>
                  <a:pt x="2440" y="1288"/>
                </a:lnTo>
                <a:lnTo>
                  <a:pt x="2441" y="1287"/>
                </a:lnTo>
                <a:lnTo>
                  <a:pt x="2440" y="1285"/>
                </a:lnTo>
                <a:lnTo>
                  <a:pt x="2439" y="1285"/>
                </a:lnTo>
                <a:lnTo>
                  <a:pt x="2437" y="1285"/>
                </a:lnTo>
                <a:lnTo>
                  <a:pt x="2434" y="1287"/>
                </a:lnTo>
                <a:lnTo>
                  <a:pt x="2431" y="1287"/>
                </a:lnTo>
                <a:lnTo>
                  <a:pt x="2427" y="1288"/>
                </a:lnTo>
                <a:lnTo>
                  <a:pt x="2425" y="1289"/>
                </a:lnTo>
                <a:lnTo>
                  <a:pt x="2426" y="1290"/>
                </a:lnTo>
                <a:lnTo>
                  <a:pt x="2424" y="1290"/>
                </a:lnTo>
                <a:lnTo>
                  <a:pt x="2423" y="1290"/>
                </a:lnTo>
                <a:lnTo>
                  <a:pt x="2422" y="1290"/>
                </a:lnTo>
                <a:lnTo>
                  <a:pt x="2418" y="1291"/>
                </a:lnTo>
                <a:lnTo>
                  <a:pt x="2415" y="1292"/>
                </a:lnTo>
                <a:lnTo>
                  <a:pt x="2410" y="1294"/>
                </a:lnTo>
                <a:lnTo>
                  <a:pt x="2411" y="1297"/>
                </a:lnTo>
                <a:lnTo>
                  <a:pt x="2410" y="1297"/>
                </a:lnTo>
                <a:lnTo>
                  <a:pt x="2410" y="1296"/>
                </a:lnTo>
                <a:lnTo>
                  <a:pt x="2408" y="1296"/>
                </a:lnTo>
                <a:lnTo>
                  <a:pt x="2405" y="1296"/>
                </a:lnTo>
                <a:lnTo>
                  <a:pt x="2398" y="1297"/>
                </a:lnTo>
                <a:lnTo>
                  <a:pt x="2396" y="1297"/>
                </a:lnTo>
                <a:lnTo>
                  <a:pt x="2395" y="1297"/>
                </a:lnTo>
                <a:lnTo>
                  <a:pt x="2396" y="1297"/>
                </a:lnTo>
                <a:lnTo>
                  <a:pt x="2396" y="1298"/>
                </a:lnTo>
                <a:lnTo>
                  <a:pt x="2394" y="1298"/>
                </a:lnTo>
                <a:lnTo>
                  <a:pt x="2392" y="1299"/>
                </a:lnTo>
                <a:lnTo>
                  <a:pt x="2392" y="1298"/>
                </a:lnTo>
                <a:lnTo>
                  <a:pt x="2394" y="1298"/>
                </a:lnTo>
                <a:lnTo>
                  <a:pt x="2392" y="1298"/>
                </a:lnTo>
                <a:lnTo>
                  <a:pt x="2390" y="1298"/>
                </a:lnTo>
                <a:lnTo>
                  <a:pt x="2385" y="1299"/>
                </a:lnTo>
                <a:lnTo>
                  <a:pt x="2383" y="1301"/>
                </a:lnTo>
                <a:lnTo>
                  <a:pt x="2381" y="1302"/>
                </a:lnTo>
                <a:lnTo>
                  <a:pt x="2378" y="1303"/>
                </a:lnTo>
                <a:lnTo>
                  <a:pt x="2376" y="1304"/>
                </a:lnTo>
                <a:lnTo>
                  <a:pt x="2376" y="1305"/>
                </a:lnTo>
                <a:lnTo>
                  <a:pt x="2376" y="1304"/>
                </a:lnTo>
                <a:lnTo>
                  <a:pt x="2377" y="1305"/>
                </a:lnTo>
                <a:lnTo>
                  <a:pt x="2374" y="1306"/>
                </a:lnTo>
                <a:lnTo>
                  <a:pt x="2373" y="1306"/>
                </a:lnTo>
                <a:lnTo>
                  <a:pt x="2374" y="1306"/>
                </a:lnTo>
                <a:lnTo>
                  <a:pt x="2373" y="1305"/>
                </a:lnTo>
                <a:lnTo>
                  <a:pt x="2371" y="1305"/>
                </a:lnTo>
                <a:lnTo>
                  <a:pt x="2366" y="1308"/>
                </a:lnTo>
                <a:lnTo>
                  <a:pt x="2360" y="1310"/>
                </a:lnTo>
                <a:lnTo>
                  <a:pt x="2357" y="1311"/>
                </a:lnTo>
                <a:lnTo>
                  <a:pt x="2356" y="1312"/>
                </a:lnTo>
                <a:lnTo>
                  <a:pt x="2356" y="1313"/>
                </a:lnTo>
                <a:lnTo>
                  <a:pt x="2357" y="1313"/>
                </a:lnTo>
                <a:lnTo>
                  <a:pt x="2354" y="1316"/>
                </a:lnTo>
                <a:lnTo>
                  <a:pt x="2354" y="1315"/>
                </a:lnTo>
                <a:lnTo>
                  <a:pt x="2353" y="1315"/>
                </a:lnTo>
                <a:lnTo>
                  <a:pt x="2347" y="1316"/>
                </a:lnTo>
                <a:lnTo>
                  <a:pt x="2343" y="1318"/>
                </a:lnTo>
                <a:lnTo>
                  <a:pt x="2333" y="1321"/>
                </a:lnTo>
                <a:lnTo>
                  <a:pt x="2318" y="1325"/>
                </a:lnTo>
                <a:lnTo>
                  <a:pt x="2314" y="1325"/>
                </a:lnTo>
                <a:lnTo>
                  <a:pt x="2313" y="1326"/>
                </a:lnTo>
                <a:lnTo>
                  <a:pt x="2306" y="1328"/>
                </a:lnTo>
                <a:lnTo>
                  <a:pt x="2302" y="1329"/>
                </a:lnTo>
                <a:lnTo>
                  <a:pt x="2294" y="1332"/>
                </a:lnTo>
                <a:lnTo>
                  <a:pt x="2293" y="1332"/>
                </a:lnTo>
                <a:lnTo>
                  <a:pt x="2287" y="1333"/>
                </a:lnTo>
                <a:lnTo>
                  <a:pt x="2285" y="1335"/>
                </a:lnTo>
                <a:lnTo>
                  <a:pt x="2285" y="1333"/>
                </a:lnTo>
                <a:lnTo>
                  <a:pt x="2284" y="1333"/>
                </a:lnTo>
                <a:lnTo>
                  <a:pt x="2283" y="1333"/>
                </a:lnTo>
                <a:lnTo>
                  <a:pt x="2265" y="1340"/>
                </a:lnTo>
                <a:lnTo>
                  <a:pt x="2246" y="1349"/>
                </a:lnTo>
                <a:lnTo>
                  <a:pt x="2242" y="1351"/>
                </a:lnTo>
                <a:lnTo>
                  <a:pt x="2237" y="1353"/>
                </a:lnTo>
                <a:lnTo>
                  <a:pt x="2232" y="1358"/>
                </a:lnTo>
                <a:lnTo>
                  <a:pt x="2235" y="1360"/>
                </a:lnTo>
                <a:lnTo>
                  <a:pt x="2234" y="1360"/>
                </a:lnTo>
                <a:lnTo>
                  <a:pt x="2232" y="1361"/>
                </a:lnTo>
                <a:lnTo>
                  <a:pt x="2231" y="1363"/>
                </a:lnTo>
                <a:lnTo>
                  <a:pt x="2228" y="1357"/>
                </a:lnTo>
                <a:lnTo>
                  <a:pt x="2222" y="1358"/>
                </a:lnTo>
                <a:lnTo>
                  <a:pt x="2221" y="1358"/>
                </a:lnTo>
                <a:lnTo>
                  <a:pt x="2216" y="1361"/>
                </a:lnTo>
                <a:lnTo>
                  <a:pt x="2215" y="1361"/>
                </a:lnTo>
                <a:lnTo>
                  <a:pt x="2216" y="1360"/>
                </a:lnTo>
                <a:lnTo>
                  <a:pt x="2215" y="1359"/>
                </a:lnTo>
                <a:lnTo>
                  <a:pt x="2214" y="1359"/>
                </a:lnTo>
                <a:lnTo>
                  <a:pt x="2213" y="1359"/>
                </a:lnTo>
                <a:lnTo>
                  <a:pt x="2210" y="1360"/>
                </a:lnTo>
                <a:lnTo>
                  <a:pt x="2202" y="1365"/>
                </a:lnTo>
                <a:lnTo>
                  <a:pt x="2187" y="1378"/>
                </a:lnTo>
                <a:lnTo>
                  <a:pt x="2186" y="1379"/>
                </a:lnTo>
                <a:lnTo>
                  <a:pt x="2181" y="1384"/>
                </a:lnTo>
                <a:lnTo>
                  <a:pt x="2180" y="1385"/>
                </a:lnTo>
                <a:lnTo>
                  <a:pt x="2181" y="1384"/>
                </a:lnTo>
                <a:lnTo>
                  <a:pt x="2179" y="1382"/>
                </a:lnTo>
                <a:lnTo>
                  <a:pt x="2178" y="1382"/>
                </a:lnTo>
                <a:lnTo>
                  <a:pt x="2175" y="1382"/>
                </a:lnTo>
                <a:lnTo>
                  <a:pt x="2174" y="1384"/>
                </a:lnTo>
                <a:lnTo>
                  <a:pt x="2172" y="1385"/>
                </a:lnTo>
                <a:lnTo>
                  <a:pt x="2169" y="1386"/>
                </a:lnTo>
                <a:lnTo>
                  <a:pt x="2166" y="1388"/>
                </a:lnTo>
                <a:lnTo>
                  <a:pt x="2160" y="1393"/>
                </a:lnTo>
                <a:lnTo>
                  <a:pt x="2158" y="1395"/>
                </a:lnTo>
                <a:lnTo>
                  <a:pt x="2154" y="1399"/>
                </a:lnTo>
                <a:lnTo>
                  <a:pt x="2151" y="1402"/>
                </a:lnTo>
                <a:lnTo>
                  <a:pt x="2148" y="1406"/>
                </a:lnTo>
                <a:lnTo>
                  <a:pt x="2147" y="1405"/>
                </a:lnTo>
                <a:lnTo>
                  <a:pt x="2147" y="1406"/>
                </a:lnTo>
                <a:lnTo>
                  <a:pt x="2144" y="1409"/>
                </a:lnTo>
                <a:lnTo>
                  <a:pt x="2144" y="1408"/>
                </a:lnTo>
                <a:lnTo>
                  <a:pt x="2143" y="1408"/>
                </a:lnTo>
                <a:lnTo>
                  <a:pt x="2140" y="1408"/>
                </a:lnTo>
                <a:lnTo>
                  <a:pt x="2138" y="1408"/>
                </a:lnTo>
                <a:lnTo>
                  <a:pt x="2134" y="1410"/>
                </a:lnTo>
                <a:lnTo>
                  <a:pt x="2125" y="1416"/>
                </a:lnTo>
                <a:lnTo>
                  <a:pt x="2123" y="1419"/>
                </a:lnTo>
                <a:lnTo>
                  <a:pt x="2123" y="1420"/>
                </a:lnTo>
                <a:lnTo>
                  <a:pt x="2114" y="1426"/>
                </a:lnTo>
                <a:lnTo>
                  <a:pt x="2114" y="1427"/>
                </a:lnTo>
                <a:lnTo>
                  <a:pt x="2111" y="1429"/>
                </a:lnTo>
                <a:lnTo>
                  <a:pt x="2109" y="1433"/>
                </a:lnTo>
                <a:lnTo>
                  <a:pt x="2107" y="1433"/>
                </a:lnTo>
                <a:lnTo>
                  <a:pt x="2109" y="1431"/>
                </a:lnTo>
                <a:lnTo>
                  <a:pt x="2110" y="1430"/>
                </a:lnTo>
                <a:lnTo>
                  <a:pt x="2109" y="1429"/>
                </a:lnTo>
                <a:lnTo>
                  <a:pt x="2107" y="1429"/>
                </a:lnTo>
                <a:lnTo>
                  <a:pt x="2105" y="1429"/>
                </a:lnTo>
                <a:lnTo>
                  <a:pt x="2103" y="1430"/>
                </a:lnTo>
                <a:lnTo>
                  <a:pt x="2106" y="1434"/>
                </a:lnTo>
                <a:lnTo>
                  <a:pt x="2103" y="1436"/>
                </a:lnTo>
                <a:lnTo>
                  <a:pt x="2104" y="1437"/>
                </a:lnTo>
                <a:lnTo>
                  <a:pt x="2103" y="1438"/>
                </a:lnTo>
                <a:lnTo>
                  <a:pt x="2102" y="1437"/>
                </a:lnTo>
                <a:lnTo>
                  <a:pt x="2098" y="1441"/>
                </a:lnTo>
                <a:lnTo>
                  <a:pt x="2082" y="1451"/>
                </a:lnTo>
                <a:lnTo>
                  <a:pt x="2081" y="1454"/>
                </a:lnTo>
                <a:lnTo>
                  <a:pt x="2074" y="1457"/>
                </a:lnTo>
                <a:lnTo>
                  <a:pt x="2076" y="1458"/>
                </a:lnTo>
                <a:lnTo>
                  <a:pt x="2079" y="1458"/>
                </a:lnTo>
                <a:lnTo>
                  <a:pt x="2081" y="1458"/>
                </a:lnTo>
                <a:lnTo>
                  <a:pt x="2083" y="1458"/>
                </a:lnTo>
                <a:lnTo>
                  <a:pt x="2086" y="1457"/>
                </a:lnTo>
                <a:lnTo>
                  <a:pt x="2086" y="1456"/>
                </a:lnTo>
                <a:lnTo>
                  <a:pt x="2088" y="1456"/>
                </a:lnTo>
                <a:lnTo>
                  <a:pt x="2088" y="1457"/>
                </a:lnTo>
                <a:lnTo>
                  <a:pt x="2086" y="1458"/>
                </a:lnTo>
                <a:lnTo>
                  <a:pt x="2084" y="1459"/>
                </a:lnTo>
                <a:lnTo>
                  <a:pt x="2083" y="1459"/>
                </a:lnTo>
                <a:lnTo>
                  <a:pt x="2081" y="1459"/>
                </a:lnTo>
                <a:lnTo>
                  <a:pt x="2079" y="1459"/>
                </a:lnTo>
                <a:lnTo>
                  <a:pt x="2076" y="1458"/>
                </a:lnTo>
                <a:lnTo>
                  <a:pt x="2072" y="1458"/>
                </a:lnTo>
                <a:lnTo>
                  <a:pt x="2067" y="1454"/>
                </a:lnTo>
                <a:lnTo>
                  <a:pt x="2060" y="1448"/>
                </a:lnTo>
                <a:lnTo>
                  <a:pt x="2057" y="1447"/>
                </a:lnTo>
                <a:lnTo>
                  <a:pt x="2050" y="1451"/>
                </a:lnTo>
                <a:lnTo>
                  <a:pt x="2040" y="1459"/>
                </a:lnTo>
                <a:lnTo>
                  <a:pt x="2040" y="1461"/>
                </a:lnTo>
                <a:lnTo>
                  <a:pt x="2040" y="1462"/>
                </a:lnTo>
                <a:lnTo>
                  <a:pt x="2040" y="1463"/>
                </a:lnTo>
                <a:lnTo>
                  <a:pt x="2041" y="1463"/>
                </a:lnTo>
                <a:lnTo>
                  <a:pt x="2042" y="1466"/>
                </a:lnTo>
                <a:lnTo>
                  <a:pt x="2043" y="1469"/>
                </a:lnTo>
                <a:lnTo>
                  <a:pt x="2044" y="1472"/>
                </a:lnTo>
                <a:lnTo>
                  <a:pt x="2046" y="1477"/>
                </a:lnTo>
                <a:lnTo>
                  <a:pt x="2046" y="1479"/>
                </a:lnTo>
                <a:lnTo>
                  <a:pt x="2044" y="1482"/>
                </a:lnTo>
                <a:lnTo>
                  <a:pt x="2043" y="1484"/>
                </a:lnTo>
                <a:lnTo>
                  <a:pt x="2042" y="1487"/>
                </a:lnTo>
                <a:lnTo>
                  <a:pt x="2040" y="1490"/>
                </a:lnTo>
                <a:lnTo>
                  <a:pt x="2000" y="1518"/>
                </a:lnTo>
                <a:lnTo>
                  <a:pt x="1994" y="1522"/>
                </a:lnTo>
                <a:lnTo>
                  <a:pt x="1991" y="1526"/>
                </a:lnTo>
                <a:lnTo>
                  <a:pt x="1988" y="1528"/>
                </a:lnTo>
                <a:lnTo>
                  <a:pt x="1986" y="1529"/>
                </a:lnTo>
                <a:lnTo>
                  <a:pt x="1980" y="1533"/>
                </a:lnTo>
                <a:lnTo>
                  <a:pt x="1978" y="1535"/>
                </a:lnTo>
                <a:lnTo>
                  <a:pt x="1976" y="1536"/>
                </a:lnTo>
                <a:lnTo>
                  <a:pt x="1977" y="1539"/>
                </a:lnTo>
                <a:lnTo>
                  <a:pt x="1974" y="1540"/>
                </a:lnTo>
                <a:lnTo>
                  <a:pt x="1952" y="1556"/>
                </a:lnTo>
                <a:lnTo>
                  <a:pt x="1965" y="1576"/>
                </a:lnTo>
                <a:lnTo>
                  <a:pt x="1959" y="1581"/>
                </a:lnTo>
                <a:lnTo>
                  <a:pt x="1945" y="1561"/>
                </a:lnTo>
                <a:lnTo>
                  <a:pt x="1943" y="1561"/>
                </a:lnTo>
                <a:lnTo>
                  <a:pt x="1937" y="1553"/>
                </a:lnTo>
                <a:lnTo>
                  <a:pt x="1936" y="1551"/>
                </a:lnTo>
                <a:lnTo>
                  <a:pt x="1936" y="1549"/>
                </a:lnTo>
                <a:lnTo>
                  <a:pt x="1937" y="1548"/>
                </a:lnTo>
                <a:lnTo>
                  <a:pt x="1941" y="1545"/>
                </a:lnTo>
                <a:lnTo>
                  <a:pt x="1916" y="1532"/>
                </a:lnTo>
                <a:lnTo>
                  <a:pt x="1904" y="1527"/>
                </a:lnTo>
                <a:lnTo>
                  <a:pt x="1888" y="1518"/>
                </a:lnTo>
                <a:lnTo>
                  <a:pt x="1888" y="1590"/>
                </a:lnTo>
                <a:lnTo>
                  <a:pt x="1883" y="1590"/>
                </a:lnTo>
                <a:lnTo>
                  <a:pt x="1880" y="1593"/>
                </a:lnTo>
                <a:lnTo>
                  <a:pt x="1891" y="1605"/>
                </a:lnTo>
                <a:lnTo>
                  <a:pt x="1884" y="1611"/>
                </a:lnTo>
                <a:lnTo>
                  <a:pt x="1842" y="1563"/>
                </a:lnTo>
                <a:lnTo>
                  <a:pt x="1833" y="1574"/>
                </a:lnTo>
                <a:lnTo>
                  <a:pt x="1851" y="1596"/>
                </a:lnTo>
                <a:lnTo>
                  <a:pt x="1844" y="1604"/>
                </a:lnTo>
                <a:lnTo>
                  <a:pt x="1796" y="1559"/>
                </a:lnTo>
                <a:lnTo>
                  <a:pt x="1765" y="1559"/>
                </a:lnTo>
                <a:lnTo>
                  <a:pt x="1738" y="1560"/>
                </a:lnTo>
                <a:lnTo>
                  <a:pt x="1681" y="1593"/>
                </a:lnTo>
                <a:lnTo>
                  <a:pt x="1680" y="1593"/>
                </a:lnTo>
                <a:lnTo>
                  <a:pt x="1679" y="1593"/>
                </a:lnTo>
                <a:lnTo>
                  <a:pt x="1675" y="1593"/>
                </a:lnTo>
                <a:lnTo>
                  <a:pt x="1673" y="1593"/>
                </a:lnTo>
                <a:lnTo>
                  <a:pt x="1671" y="1593"/>
                </a:lnTo>
                <a:lnTo>
                  <a:pt x="1652" y="1593"/>
                </a:lnTo>
                <a:lnTo>
                  <a:pt x="1651" y="1593"/>
                </a:lnTo>
                <a:lnTo>
                  <a:pt x="1650" y="1593"/>
                </a:lnTo>
                <a:lnTo>
                  <a:pt x="1646" y="1593"/>
                </a:lnTo>
                <a:lnTo>
                  <a:pt x="1645" y="1593"/>
                </a:lnTo>
                <a:lnTo>
                  <a:pt x="1645" y="1594"/>
                </a:lnTo>
                <a:lnTo>
                  <a:pt x="1644" y="1601"/>
                </a:lnTo>
                <a:lnTo>
                  <a:pt x="1644" y="1602"/>
                </a:lnTo>
                <a:lnTo>
                  <a:pt x="1628" y="1602"/>
                </a:lnTo>
                <a:lnTo>
                  <a:pt x="1628" y="1601"/>
                </a:lnTo>
                <a:lnTo>
                  <a:pt x="1628" y="1600"/>
                </a:lnTo>
                <a:lnTo>
                  <a:pt x="1643" y="1600"/>
                </a:lnTo>
                <a:lnTo>
                  <a:pt x="1644" y="1594"/>
                </a:lnTo>
                <a:lnTo>
                  <a:pt x="1643" y="1593"/>
                </a:lnTo>
                <a:lnTo>
                  <a:pt x="1643" y="1588"/>
                </a:lnTo>
                <a:lnTo>
                  <a:pt x="1642" y="1587"/>
                </a:lnTo>
                <a:lnTo>
                  <a:pt x="1638" y="1587"/>
                </a:lnTo>
                <a:lnTo>
                  <a:pt x="1638" y="1588"/>
                </a:lnTo>
                <a:lnTo>
                  <a:pt x="1638" y="1587"/>
                </a:lnTo>
                <a:lnTo>
                  <a:pt x="1635" y="1586"/>
                </a:lnTo>
                <a:lnTo>
                  <a:pt x="1635" y="1587"/>
                </a:lnTo>
                <a:lnTo>
                  <a:pt x="1635" y="1584"/>
                </a:lnTo>
                <a:lnTo>
                  <a:pt x="1632" y="1584"/>
                </a:lnTo>
                <a:lnTo>
                  <a:pt x="1631" y="1586"/>
                </a:lnTo>
                <a:lnTo>
                  <a:pt x="1628" y="1586"/>
                </a:lnTo>
                <a:lnTo>
                  <a:pt x="1626" y="1589"/>
                </a:lnTo>
                <a:lnTo>
                  <a:pt x="1632" y="1589"/>
                </a:lnTo>
                <a:lnTo>
                  <a:pt x="1632" y="1590"/>
                </a:lnTo>
                <a:lnTo>
                  <a:pt x="1622" y="1589"/>
                </a:lnTo>
                <a:lnTo>
                  <a:pt x="1621" y="1588"/>
                </a:lnTo>
                <a:lnTo>
                  <a:pt x="1621" y="1587"/>
                </a:lnTo>
                <a:lnTo>
                  <a:pt x="1622" y="1587"/>
                </a:lnTo>
                <a:lnTo>
                  <a:pt x="1622" y="1586"/>
                </a:lnTo>
                <a:lnTo>
                  <a:pt x="1621" y="1586"/>
                </a:lnTo>
                <a:lnTo>
                  <a:pt x="1621" y="1583"/>
                </a:lnTo>
                <a:lnTo>
                  <a:pt x="1622" y="1583"/>
                </a:lnTo>
                <a:lnTo>
                  <a:pt x="1628" y="1568"/>
                </a:lnTo>
                <a:lnTo>
                  <a:pt x="1628" y="1566"/>
                </a:lnTo>
                <a:lnTo>
                  <a:pt x="1626" y="1566"/>
                </a:lnTo>
                <a:lnTo>
                  <a:pt x="1625" y="1567"/>
                </a:lnTo>
                <a:lnTo>
                  <a:pt x="1622" y="1575"/>
                </a:lnTo>
                <a:lnTo>
                  <a:pt x="1618" y="1582"/>
                </a:lnTo>
                <a:lnTo>
                  <a:pt x="1619" y="1582"/>
                </a:lnTo>
                <a:lnTo>
                  <a:pt x="1618" y="1583"/>
                </a:lnTo>
                <a:lnTo>
                  <a:pt x="1617" y="1586"/>
                </a:lnTo>
                <a:lnTo>
                  <a:pt x="1616" y="1587"/>
                </a:lnTo>
                <a:lnTo>
                  <a:pt x="1615" y="1588"/>
                </a:lnTo>
                <a:lnTo>
                  <a:pt x="1614" y="1587"/>
                </a:lnTo>
                <a:lnTo>
                  <a:pt x="1612" y="1587"/>
                </a:lnTo>
                <a:lnTo>
                  <a:pt x="1611" y="1587"/>
                </a:lnTo>
                <a:lnTo>
                  <a:pt x="1604" y="1580"/>
                </a:lnTo>
                <a:lnTo>
                  <a:pt x="1602" y="1579"/>
                </a:lnTo>
                <a:lnTo>
                  <a:pt x="1598" y="1575"/>
                </a:lnTo>
                <a:lnTo>
                  <a:pt x="1597" y="1573"/>
                </a:lnTo>
                <a:lnTo>
                  <a:pt x="1594" y="1570"/>
                </a:lnTo>
                <a:lnTo>
                  <a:pt x="1591" y="1569"/>
                </a:lnTo>
                <a:lnTo>
                  <a:pt x="1588" y="1568"/>
                </a:lnTo>
                <a:lnTo>
                  <a:pt x="1586" y="1567"/>
                </a:lnTo>
                <a:lnTo>
                  <a:pt x="1581" y="1567"/>
                </a:lnTo>
                <a:lnTo>
                  <a:pt x="1579" y="1568"/>
                </a:lnTo>
                <a:lnTo>
                  <a:pt x="1570" y="1579"/>
                </a:lnTo>
                <a:lnTo>
                  <a:pt x="1570" y="1580"/>
                </a:lnTo>
                <a:lnTo>
                  <a:pt x="1570" y="1581"/>
                </a:lnTo>
                <a:lnTo>
                  <a:pt x="1569" y="1581"/>
                </a:lnTo>
                <a:lnTo>
                  <a:pt x="1569" y="1580"/>
                </a:lnTo>
                <a:lnTo>
                  <a:pt x="1569" y="1577"/>
                </a:lnTo>
                <a:lnTo>
                  <a:pt x="1568" y="1576"/>
                </a:lnTo>
                <a:lnTo>
                  <a:pt x="1567" y="1577"/>
                </a:lnTo>
                <a:lnTo>
                  <a:pt x="1567" y="1579"/>
                </a:lnTo>
                <a:lnTo>
                  <a:pt x="1566" y="1579"/>
                </a:lnTo>
                <a:lnTo>
                  <a:pt x="1566" y="1577"/>
                </a:lnTo>
                <a:lnTo>
                  <a:pt x="1565" y="1577"/>
                </a:lnTo>
                <a:lnTo>
                  <a:pt x="1563" y="1577"/>
                </a:lnTo>
                <a:lnTo>
                  <a:pt x="1562" y="1577"/>
                </a:lnTo>
                <a:lnTo>
                  <a:pt x="1559" y="1579"/>
                </a:lnTo>
                <a:lnTo>
                  <a:pt x="1558" y="1579"/>
                </a:lnTo>
                <a:lnTo>
                  <a:pt x="1555" y="1577"/>
                </a:lnTo>
                <a:lnTo>
                  <a:pt x="1554" y="1576"/>
                </a:lnTo>
                <a:lnTo>
                  <a:pt x="1548" y="1572"/>
                </a:lnTo>
                <a:lnTo>
                  <a:pt x="1548" y="1570"/>
                </a:lnTo>
                <a:lnTo>
                  <a:pt x="1547" y="1572"/>
                </a:lnTo>
                <a:lnTo>
                  <a:pt x="1546" y="1570"/>
                </a:lnTo>
                <a:lnTo>
                  <a:pt x="1543" y="1569"/>
                </a:lnTo>
                <a:lnTo>
                  <a:pt x="1545" y="1573"/>
                </a:lnTo>
                <a:lnTo>
                  <a:pt x="1545" y="1574"/>
                </a:lnTo>
                <a:lnTo>
                  <a:pt x="1545" y="1575"/>
                </a:lnTo>
                <a:lnTo>
                  <a:pt x="1540" y="1579"/>
                </a:lnTo>
                <a:lnTo>
                  <a:pt x="1542" y="1581"/>
                </a:lnTo>
                <a:lnTo>
                  <a:pt x="1534" y="1588"/>
                </a:lnTo>
                <a:lnTo>
                  <a:pt x="1535" y="1588"/>
                </a:lnTo>
                <a:lnTo>
                  <a:pt x="1534" y="1589"/>
                </a:lnTo>
                <a:lnTo>
                  <a:pt x="1532" y="1588"/>
                </a:lnTo>
                <a:lnTo>
                  <a:pt x="1533" y="1589"/>
                </a:lnTo>
                <a:lnTo>
                  <a:pt x="1534" y="1594"/>
                </a:lnTo>
                <a:lnTo>
                  <a:pt x="1533" y="1597"/>
                </a:lnTo>
                <a:lnTo>
                  <a:pt x="1533" y="1598"/>
                </a:lnTo>
                <a:lnTo>
                  <a:pt x="1532" y="1600"/>
                </a:lnTo>
                <a:lnTo>
                  <a:pt x="1531" y="1598"/>
                </a:lnTo>
                <a:lnTo>
                  <a:pt x="1527" y="1595"/>
                </a:lnTo>
                <a:lnTo>
                  <a:pt x="1525" y="1594"/>
                </a:lnTo>
                <a:lnTo>
                  <a:pt x="1518" y="1587"/>
                </a:lnTo>
                <a:lnTo>
                  <a:pt x="1500" y="1572"/>
                </a:lnTo>
                <a:lnTo>
                  <a:pt x="1503" y="1567"/>
                </a:lnTo>
                <a:lnTo>
                  <a:pt x="1499" y="1565"/>
                </a:lnTo>
                <a:lnTo>
                  <a:pt x="1487" y="1555"/>
                </a:lnTo>
                <a:lnTo>
                  <a:pt x="1485" y="1553"/>
                </a:lnTo>
                <a:lnTo>
                  <a:pt x="1484" y="1554"/>
                </a:lnTo>
                <a:lnTo>
                  <a:pt x="1483" y="1554"/>
                </a:lnTo>
                <a:lnTo>
                  <a:pt x="1480" y="1552"/>
                </a:lnTo>
                <a:lnTo>
                  <a:pt x="1480" y="1551"/>
                </a:lnTo>
                <a:lnTo>
                  <a:pt x="1480" y="1549"/>
                </a:lnTo>
                <a:lnTo>
                  <a:pt x="1480" y="1548"/>
                </a:lnTo>
                <a:lnTo>
                  <a:pt x="1479" y="1548"/>
                </a:lnTo>
                <a:lnTo>
                  <a:pt x="1480" y="1549"/>
                </a:lnTo>
                <a:lnTo>
                  <a:pt x="1479" y="1549"/>
                </a:lnTo>
                <a:lnTo>
                  <a:pt x="1479" y="1548"/>
                </a:lnTo>
                <a:lnTo>
                  <a:pt x="1479" y="1549"/>
                </a:lnTo>
                <a:lnTo>
                  <a:pt x="1478" y="1549"/>
                </a:lnTo>
                <a:lnTo>
                  <a:pt x="1477" y="1549"/>
                </a:lnTo>
                <a:lnTo>
                  <a:pt x="1476" y="1552"/>
                </a:lnTo>
                <a:lnTo>
                  <a:pt x="1475" y="1552"/>
                </a:lnTo>
                <a:lnTo>
                  <a:pt x="1475" y="1551"/>
                </a:lnTo>
                <a:lnTo>
                  <a:pt x="1475" y="1548"/>
                </a:lnTo>
                <a:lnTo>
                  <a:pt x="1473" y="1548"/>
                </a:lnTo>
                <a:lnTo>
                  <a:pt x="1473" y="1547"/>
                </a:lnTo>
                <a:lnTo>
                  <a:pt x="1471" y="1547"/>
                </a:lnTo>
                <a:lnTo>
                  <a:pt x="1471" y="1546"/>
                </a:lnTo>
                <a:lnTo>
                  <a:pt x="1471" y="1545"/>
                </a:lnTo>
                <a:lnTo>
                  <a:pt x="1471" y="1544"/>
                </a:lnTo>
                <a:lnTo>
                  <a:pt x="1472" y="1542"/>
                </a:lnTo>
                <a:lnTo>
                  <a:pt x="1472" y="1541"/>
                </a:lnTo>
                <a:lnTo>
                  <a:pt x="1472" y="1540"/>
                </a:lnTo>
                <a:lnTo>
                  <a:pt x="1470" y="1539"/>
                </a:lnTo>
                <a:lnTo>
                  <a:pt x="1466" y="1542"/>
                </a:lnTo>
                <a:lnTo>
                  <a:pt x="1465" y="1541"/>
                </a:lnTo>
                <a:lnTo>
                  <a:pt x="1463" y="1542"/>
                </a:lnTo>
                <a:lnTo>
                  <a:pt x="1458" y="1539"/>
                </a:lnTo>
                <a:lnTo>
                  <a:pt x="1457" y="1538"/>
                </a:lnTo>
                <a:lnTo>
                  <a:pt x="1457" y="1536"/>
                </a:lnTo>
                <a:lnTo>
                  <a:pt x="1457" y="1535"/>
                </a:lnTo>
                <a:lnTo>
                  <a:pt x="1456" y="1536"/>
                </a:lnTo>
                <a:lnTo>
                  <a:pt x="1456" y="1535"/>
                </a:lnTo>
                <a:lnTo>
                  <a:pt x="1456" y="1534"/>
                </a:lnTo>
                <a:lnTo>
                  <a:pt x="1458" y="1531"/>
                </a:lnTo>
                <a:lnTo>
                  <a:pt x="1458" y="1529"/>
                </a:lnTo>
                <a:lnTo>
                  <a:pt x="1458" y="1528"/>
                </a:lnTo>
                <a:lnTo>
                  <a:pt x="1456" y="1528"/>
                </a:lnTo>
                <a:lnTo>
                  <a:pt x="1429" y="1575"/>
                </a:lnTo>
                <a:lnTo>
                  <a:pt x="1381" y="1654"/>
                </a:lnTo>
                <a:lnTo>
                  <a:pt x="1327" y="1623"/>
                </a:lnTo>
                <a:lnTo>
                  <a:pt x="1378" y="1538"/>
                </a:lnTo>
                <a:lnTo>
                  <a:pt x="1393" y="1511"/>
                </a:lnTo>
                <a:lnTo>
                  <a:pt x="1368" y="1497"/>
                </a:lnTo>
                <a:lnTo>
                  <a:pt x="1370" y="1494"/>
                </a:lnTo>
                <a:lnTo>
                  <a:pt x="1338" y="1476"/>
                </a:lnTo>
                <a:lnTo>
                  <a:pt x="1344" y="1468"/>
                </a:lnTo>
                <a:lnTo>
                  <a:pt x="1325" y="1456"/>
                </a:lnTo>
                <a:lnTo>
                  <a:pt x="1267" y="1554"/>
                </a:lnTo>
                <a:lnTo>
                  <a:pt x="1110" y="1459"/>
                </a:lnTo>
                <a:lnTo>
                  <a:pt x="1132" y="1422"/>
                </a:lnTo>
                <a:lnTo>
                  <a:pt x="1158" y="1419"/>
                </a:lnTo>
                <a:lnTo>
                  <a:pt x="1238" y="1465"/>
                </a:lnTo>
                <a:lnTo>
                  <a:pt x="1255" y="1476"/>
                </a:lnTo>
                <a:lnTo>
                  <a:pt x="1280" y="1435"/>
                </a:lnTo>
                <a:lnTo>
                  <a:pt x="1193" y="1384"/>
                </a:lnTo>
                <a:lnTo>
                  <a:pt x="1191" y="1382"/>
                </a:lnTo>
                <a:lnTo>
                  <a:pt x="1192" y="1380"/>
                </a:lnTo>
                <a:lnTo>
                  <a:pt x="1187" y="1377"/>
                </a:lnTo>
                <a:lnTo>
                  <a:pt x="1187" y="1375"/>
                </a:lnTo>
                <a:lnTo>
                  <a:pt x="1192" y="1379"/>
                </a:lnTo>
                <a:lnTo>
                  <a:pt x="1197" y="1372"/>
                </a:lnTo>
                <a:lnTo>
                  <a:pt x="1197" y="1371"/>
                </a:lnTo>
                <a:lnTo>
                  <a:pt x="1199" y="1367"/>
                </a:lnTo>
                <a:lnTo>
                  <a:pt x="1200" y="1366"/>
                </a:lnTo>
                <a:lnTo>
                  <a:pt x="1201" y="1365"/>
                </a:lnTo>
                <a:lnTo>
                  <a:pt x="1205" y="1357"/>
                </a:lnTo>
                <a:lnTo>
                  <a:pt x="1206" y="1357"/>
                </a:lnTo>
                <a:lnTo>
                  <a:pt x="1207" y="1353"/>
                </a:lnTo>
                <a:lnTo>
                  <a:pt x="1208" y="1352"/>
                </a:lnTo>
                <a:lnTo>
                  <a:pt x="1208" y="1351"/>
                </a:lnTo>
                <a:lnTo>
                  <a:pt x="1208" y="1350"/>
                </a:lnTo>
                <a:lnTo>
                  <a:pt x="1207" y="1349"/>
                </a:lnTo>
                <a:lnTo>
                  <a:pt x="1206" y="1347"/>
                </a:lnTo>
                <a:lnTo>
                  <a:pt x="1205" y="1347"/>
                </a:lnTo>
                <a:lnTo>
                  <a:pt x="1203" y="1350"/>
                </a:lnTo>
                <a:lnTo>
                  <a:pt x="1201" y="1350"/>
                </a:lnTo>
                <a:lnTo>
                  <a:pt x="1200" y="1349"/>
                </a:lnTo>
                <a:lnTo>
                  <a:pt x="1200" y="1347"/>
                </a:lnTo>
                <a:lnTo>
                  <a:pt x="1203" y="1346"/>
                </a:lnTo>
                <a:lnTo>
                  <a:pt x="1203" y="1345"/>
                </a:lnTo>
                <a:lnTo>
                  <a:pt x="1201" y="1344"/>
                </a:lnTo>
                <a:lnTo>
                  <a:pt x="1200" y="1343"/>
                </a:lnTo>
                <a:lnTo>
                  <a:pt x="1200" y="1342"/>
                </a:lnTo>
                <a:lnTo>
                  <a:pt x="1198" y="1342"/>
                </a:lnTo>
                <a:lnTo>
                  <a:pt x="1197" y="1340"/>
                </a:lnTo>
                <a:lnTo>
                  <a:pt x="1192" y="1336"/>
                </a:lnTo>
                <a:lnTo>
                  <a:pt x="1191" y="1333"/>
                </a:lnTo>
                <a:lnTo>
                  <a:pt x="1187" y="1330"/>
                </a:lnTo>
                <a:lnTo>
                  <a:pt x="1183" y="1325"/>
                </a:lnTo>
                <a:lnTo>
                  <a:pt x="1182" y="1322"/>
                </a:lnTo>
                <a:lnTo>
                  <a:pt x="1179" y="1319"/>
                </a:lnTo>
                <a:lnTo>
                  <a:pt x="1176" y="1317"/>
                </a:lnTo>
                <a:lnTo>
                  <a:pt x="1176" y="1316"/>
                </a:lnTo>
                <a:lnTo>
                  <a:pt x="1173" y="1315"/>
                </a:lnTo>
                <a:lnTo>
                  <a:pt x="1173" y="1313"/>
                </a:lnTo>
                <a:lnTo>
                  <a:pt x="1169" y="1310"/>
                </a:lnTo>
                <a:lnTo>
                  <a:pt x="1166" y="1311"/>
                </a:lnTo>
                <a:lnTo>
                  <a:pt x="1155" y="1322"/>
                </a:lnTo>
                <a:lnTo>
                  <a:pt x="1156" y="1323"/>
                </a:lnTo>
                <a:lnTo>
                  <a:pt x="1156" y="1325"/>
                </a:lnTo>
                <a:lnTo>
                  <a:pt x="1156" y="1328"/>
                </a:lnTo>
                <a:lnTo>
                  <a:pt x="1156" y="1329"/>
                </a:lnTo>
                <a:lnTo>
                  <a:pt x="1155" y="1330"/>
                </a:lnTo>
                <a:lnTo>
                  <a:pt x="1152" y="1331"/>
                </a:lnTo>
                <a:lnTo>
                  <a:pt x="1150" y="1332"/>
                </a:lnTo>
                <a:lnTo>
                  <a:pt x="1149" y="1332"/>
                </a:lnTo>
                <a:lnTo>
                  <a:pt x="1148" y="1332"/>
                </a:lnTo>
                <a:lnTo>
                  <a:pt x="1145" y="1332"/>
                </a:lnTo>
                <a:lnTo>
                  <a:pt x="1144" y="1332"/>
                </a:lnTo>
                <a:lnTo>
                  <a:pt x="1143" y="1332"/>
                </a:lnTo>
                <a:lnTo>
                  <a:pt x="1142" y="1332"/>
                </a:lnTo>
                <a:lnTo>
                  <a:pt x="1142" y="1333"/>
                </a:lnTo>
                <a:lnTo>
                  <a:pt x="1138" y="1333"/>
                </a:lnTo>
                <a:lnTo>
                  <a:pt x="1137" y="1333"/>
                </a:lnTo>
                <a:lnTo>
                  <a:pt x="1136" y="1333"/>
                </a:lnTo>
                <a:lnTo>
                  <a:pt x="1132" y="1333"/>
                </a:lnTo>
                <a:lnTo>
                  <a:pt x="1132" y="1335"/>
                </a:lnTo>
                <a:lnTo>
                  <a:pt x="1131" y="1330"/>
                </a:lnTo>
                <a:lnTo>
                  <a:pt x="1130" y="1330"/>
                </a:lnTo>
                <a:lnTo>
                  <a:pt x="1131" y="1335"/>
                </a:lnTo>
                <a:lnTo>
                  <a:pt x="1127" y="1336"/>
                </a:lnTo>
                <a:lnTo>
                  <a:pt x="1127" y="1333"/>
                </a:lnTo>
                <a:lnTo>
                  <a:pt x="1124" y="1333"/>
                </a:lnTo>
                <a:lnTo>
                  <a:pt x="1124" y="1336"/>
                </a:lnTo>
                <a:lnTo>
                  <a:pt x="1123" y="1336"/>
                </a:lnTo>
                <a:lnTo>
                  <a:pt x="1122" y="1337"/>
                </a:lnTo>
                <a:lnTo>
                  <a:pt x="1121" y="1337"/>
                </a:lnTo>
                <a:lnTo>
                  <a:pt x="1115" y="1337"/>
                </a:lnTo>
                <a:lnTo>
                  <a:pt x="1115" y="1338"/>
                </a:lnTo>
                <a:lnTo>
                  <a:pt x="1114" y="1338"/>
                </a:lnTo>
                <a:lnTo>
                  <a:pt x="1114" y="1337"/>
                </a:lnTo>
                <a:lnTo>
                  <a:pt x="1108" y="1336"/>
                </a:lnTo>
                <a:lnTo>
                  <a:pt x="1108" y="1338"/>
                </a:lnTo>
                <a:lnTo>
                  <a:pt x="1102" y="1338"/>
                </a:lnTo>
                <a:lnTo>
                  <a:pt x="1101" y="1338"/>
                </a:lnTo>
                <a:lnTo>
                  <a:pt x="1101" y="1337"/>
                </a:lnTo>
                <a:lnTo>
                  <a:pt x="1096" y="1336"/>
                </a:lnTo>
                <a:lnTo>
                  <a:pt x="1095" y="1335"/>
                </a:lnTo>
                <a:lnTo>
                  <a:pt x="1094" y="1335"/>
                </a:lnTo>
                <a:lnTo>
                  <a:pt x="1079" y="1330"/>
                </a:lnTo>
                <a:lnTo>
                  <a:pt x="1078" y="1330"/>
                </a:lnTo>
                <a:lnTo>
                  <a:pt x="1075" y="1329"/>
                </a:lnTo>
                <a:lnTo>
                  <a:pt x="1074" y="1329"/>
                </a:lnTo>
                <a:lnTo>
                  <a:pt x="1067" y="1326"/>
                </a:lnTo>
                <a:lnTo>
                  <a:pt x="1065" y="1325"/>
                </a:lnTo>
                <a:lnTo>
                  <a:pt x="1061" y="1322"/>
                </a:lnTo>
                <a:lnTo>
                  <a:pt x="1061" y="1318"/>
                </a:lnTo>
                <a:lnTo>
                  <a:pt x="1062" y="1316"/>
                </a:lnTo>
                <a:lnTo>
                  <a:pt x="1064" y="1315"/>
                </a:lnTo>
                <a:lnTo>
                  <a:pt x="1066" y="1309"/>
                </a:lnTo>
                <a:lnTo>
                  <a:pt x="1068" y="1305"/>
                </a:lnTo>
                <a:lnTo>
                  <a:pt x="1068" y="1304"/>
                </a:lnTo>
                <a:lnTo>
                  <a:pt x="1062" y="1303"/>
                </a:lnTo>
                <a:lnTo>
                  <a:pt x="1062" y="1304"/>
                </a:lnTo>
                <a:lnTo>
                  <a:pt x="1060" y="1309"/>
                </a:lnTo>
                <a:lnTo>
                  <a:pt x="1059" y="1310"/>
                </a:lnTo>
                <a:lnTo>
                  <a:pt x="1059" y="1311"/>
                </a:lnTo>
                <a:lnTo>
                  <a:pt x="1058" y="1311"/>
                </a:lnTo>
                <a:lnTo>
                  <a:pt x="1058" y="1310"/>
                </a:lnTo>
                <a:lnTo>
                  <a:pt x="1059" y="1308"/>
                </a:lnTo>
                <a:lnTo>
                  <a:pt x="1060" y="1304"/>
                </a:lnTo>
                <a:lnTo>
                  <a:pt x="1059" y="1303"/>
                </a:lnTo>
                <a:lnTo>
                  <a:pt x="1058" y="1302"/>
                </a:lnTo>
                <a:lnTo>
                  <a:pt x="1057" y="1301"/>
                </a:lnTo>
                <a:lnTo>
                  <a:pt x="1039" y="1319"/>
                </a:lnTo>
                <a:lnTo>
                  <a:pt x="1023" y="1315"/>
                </a:lnTo>
                <a:lnTo>
                  <a:pt x="1018" y="1315"/>
                </a:lnTo>
                <a:lnTo>
                  <a:pt x="1016" y="1313"/>
                </a:lnTo>
                <a:lnTo>
                  <a:pt x="1013" y="1313"/>
                </a:lnTo>
                <a:lnTo>
                  <a:pt x="1011" y="1312"/>
                </a:lnTo>
                <a:lnTo>
                  <a:pt x="1009" y="1311"/>
                </a:lnTo>
                <a:lnTo>
                  <a:pt x="1006" y="1311"/>
                </a:lnTo>
                <a:lnTo>
                  <a:pt x="1002" y="1309"/>
                </a:lnTo>
                <a:lnTo>
                  <a:pt x="989" y="1306"/>
                </a:lnTo>
                <a:lnTo>
                  <a:pt x="974" y="1303"/>
                </a:lnTo>
                <a:lnTo>
                  <a:pt x="973" y="1304"/>
                </a:lnTo>
                <a:lnTo>
                  <a:pt x="971" y="1304"/>
                </a:lnTo>
                <a:lnTo>
                  <a:pt x="970" y="1303"/>
                </a:lnTo>
                <a:lnTo>
                  <a:pt x="969" y="1302"/>
                </a:lnTo>
                <a:lnTo>
                  <a:pt x="968" y="1302"/>
                </a:lnTo>
                <a:lnTo>
                  <a:pt x="967" y="1302"/>
                </a:lnTo>
                <a:lnTo>
                  <a:pt x="964" y="1302"/>
                </a:lnTo>
                <a:lnTo>
                  <a:pt x="957" y="1299"/>
                </a:lnTo>
                <a:lnTo>
                  <a:pt x="956" y="1298"/>
                </a:lnTo>
                <a:lnTo>
                  <a:pt x="954" y="1298"/>
                </a:lnTo>
                <a:lnTo>
                  <a:pt x="941" y="1308"/>
                </a:lnTo>
                <a:lnTo>
                  <a:pt x="940" y="1309"/>
                </a:lnTo>
                <a:lnTo>
                  <a:pt x="898" y="1288"/>
                </a:lnTo>
                <a:lnTo>
                  <a:pt x="846" y="1246"/>
                </a:lnTo>
                <a:lnTo>
                  <a:pt x="839" y="1245"/>
                </a:lnTo>
                <a:lnTo>
                  <a:pt x="835" y="1245"/>
                </a:lnTo>
                <a:lnTo>
                  <a:pt x="823" y="1245"/>
                </a:lnTo>
                <a:lnTo>
                  <a:pt x="823" y="1242"/>
                </a:lnTo>
                <a:lnTo>
                  <a:pt x="818" y="1242"/>
                </a:lnTo>
                <a:lnTo>
                  <a:pt x="818" y="1250"/>
                </a:lnTo>
                <a:lnTo>
                  <a:pt x="820" y="1250"/>
                </a:lnTo>
                <a:lnTo>
                  <a:pt x="820" y="1255"/>
                </a:lnTo>
                <a:lnTo>
                  <a:pt x="822" y="1260"/>
                </a:lnTo>
                <a:lnTo>
                  <a:pt x="823" y="1260"/>
                </a:lnTo>
                <a:lnTo>
                  <a:pt x="830" y="1260"/>
                </a:lnTo>
                <a:lnTo>
                  <a:pt x="835" y="1262"/>
                </a:lnTo>
                <a:lnTo>
                  <a:pt x="836" y="1262"/>
                </a:lnTo>
                <a:lnTo>
                  <a:pt x="837" y="1260"/>
                </a:lnTo>
                <a:lnTo>
                  <a:pt x="841" y="1262"/>
                </a:lnTo>
                <a:lnTo>
                  <a:pt x="843" y="1264"/>
                </a:lnTo>
                <a:lnTo>
                  <a:pt x="886" y="1301"/>
                </a:lnTo>
                <a:lnTo>
                  <a:pt x="884" y="1303"/>
                </a:lnTo>
                <a:lnTo>
                  <a:pt x="885" y="1304"/>
                </a:lnTo>
                <a:lnTo>
                  <a:pt x="885" y="1305"/>
                </a:lnTo>
                <a:lnTo>
                  <a:pt x="881" y="1310"/>
                </a:lnTo>
                <a:lnTo>
                  <a:pt x="881" y="1312"/>
                </a:lnTo>
                <a:lnTo>
                  <a:pt x="893" y="1312"/>
                </a:lnTo>
                <a:lnTo>
                  <a:pt x="893" y="1315"/>
                </a:lnTo>
                <a:lnTo>
                  <a:pt x="841" y="1313"/>
                </a:lnTo>
                <a:lnTo>
                  <a:pt x="816" y="1313"/>
                </a:lnTo>
                <a:lnTo>
                  <a:pt x="816" y="1332"/>
                </a:lnTo>
                <a:lnTo>
                  <a:pt x="813" y="1332"/>
                </a:lnTo>
                <a:lnTo>
                  <a:pt x="813" y="1313"/>
                </a:lnTo>
                <a:lnTo>
                  <a:pt x="814" y="1259"/>
                </a:lnTo>
                <a:lnTo>
                  <a:pt x="813" y="1254"/>
                </a:lnTo>
                <a:lnTo>
                  <a:pt x="811" y="1250"/>
                </a:lnTo>
                <a:lnTo>
                  <a:pt x="810" y="1248"/>
                </a:lnTo>
                <a:lnTo>
                  <a:pt x="810" y="1247"/>
                </a:lnTo>
                <a:lnTo>
                  <a:pt x="809" y="1246"/>
                </a:lnTo>
                <a:lnTo>
                  <a:pt x="808" y="1246"/>
                </a:lnTo>
                <a:lnTo>
                  <a:pt x="803" y="1248"/>
                </a:lnTo>
                <a:lnTo>
                  <a:pt x="801" y="1249"/>
                </a:lnTo>
                <a:lnTo>
                  <a:pt x="802" y="1256"/>
                </a:lnTo>
                <a:lnTo>
                  <a:pt x="800" y="1256"/>
                </a:lnTo>
                <a:lnTo>
                  <a:pt x="799" y="1250"/>
                </a:lnTo>
                <a:lnTo>
                  <a:pt x="790" y="1250"/>
                </a:lnTo>
                <a:lnTo>
                  <a:pt x="789" y="1252"/>
                </a:lnTo>
                <a:lnTo>
                  <a:pt x="792" y="1295"/>
                </a:lnTo>
                <a:lnTo>
                  <a:pt x="744" y="1296"/>
                </a:lnTo>
                <a:lnTo>
                  <a:pt x="744" y="1280"/>
                </a:lnTo>
                <a:lnTo>
                  <a:pt x="742" y="1280"/>
                </a:lnTo>
                <a:lnTo>
                  <a:pt x="738" y="1277"/>
                </a:lnTo>
                <a:lnTo>
                  <a:pt x="737" y="1277"/>
                </a:lnTo>
                <a:lnTo>
                  <a:pt x="735" y="1278"/>
                </a:lnTo>
                <a:lnTo>
                  <a:pt x="726" y="1273"/>
                </a:lnTo>
                <a:lnTo>
                  <a:pt x="725" y="1271"/>
                </a:lnTo>
                <a:lnTo>
                  <a:pt x="725" y="1270"/>
                </a:lnTo>
                <a:lnTo>
                  <a:pt x="725" y="1266"/>
                </a:lnTo>
                <a:lnTo>
                  <a:pt x="725" y="1264"/>
                </a:lnTo>
                <a:lnTo>
                  <a:pt x="723" y="1264"/>
                </a:lnTo>
                <a:lnTo>
                  <a:pt x="724" y="1267"/>
                </a:lnTo>
                <a:lnTo>
                  <a:pt x="724" y="1268"/>
                </a:lnTo>
                <a:lnTo>
                  <a:pt x="723" y="1269"/>
                </a:lnTo>
                <a:lnTo>
                  <a:pt x="723" y="1270"/>
                </a:lnTo>
                <a:lnTo>
                  <a:pt x="723" y="1271"/>
                </a:lnTo>
                <a:lnTo>
                  <a:pt x="720" y="1271"/>
                </a:lnTo>
                <a:lnTo>
                  <a:pt x="718" y="1269"/>
                </a:lnTo>
                <a:lnTo>
                  <a:pt x="718" y="1268"/>
                </a:lnTo>
                <a:lnTo>
                  <a:pt x="713" y="1263"/>
                </a:lnTo>
                <a:lnTo>
                  <a:pt x="712" y="1262"/>
                </a:lnTo>
                <a:lnTo>
                  <a:pt x="711" y="1261"/>
                </a:lnTo>
                <a:lnTo>
                  <a:pt x="710" y="1259"/>
                </a:lnTo>
                <a:lnTo>
                  <a:pt x="709" y="1256"/>
                </a:lnTo>
                <a:lnTo>
                  <a:pt x="709" y="1255"/>
                </a:lnTo>
                <a:lnTo>
                  <a:pt x="709" y="1254"/>
                </a:lnTo>
                <a:lnTo>
                  <a:pt x="707" y="1250"/>
                </a:lnTo>
                <a:lnTo>
                  <a:pt x="706" y="1249"/>
                </a:lnTo>
                <a:lnTo>
                  <a:pt x="705" y="1249"/>
                </a:lnTo>
                <a:lnTo>
                  <a:pt x="704" y="1249"/>
                </a:lnTo>
                <a:lnTo>
                  <a:pt x="697" y="1250"/>
                </a:lnTo>
                <a:lnTo>
                  <a:pt x="690" y="1250"/>
                </a:lnTo>
                <a:lnTo>
                  <a:pt x="689" y="1250"/>
                </a:lnTo>
                <a:lnTo>
                  <a:pt x="688" y="1250"/>
                </a:lnTo>
                <a:lnTo>
                  <a:pt x="686" y="1250"/>
                </a:lnTo>
                <a:lnTo>
                  <a:pt x="682" y="1256"/>
                </a:lnTo>
                <a:lnTo>
                  <a:pt x="682" y="1257"/>
                </a:lnTo>
                <a:lnTo>
                  <a:pt x="681" y="1259"/>
                </a:lnTo>
                <a:lnTo>
                  <a:pt x="679" y="1261"/>
                </a:lnTo>
                <a:lnTo>
                  <a:pt x="678" y="1261"/>
                </a:lnTo>
                <a:lnTo>
                  <a:pt x="678" y="1263"/>
                </a:lnTo>
                <a:lnTo>
                  <a:pt x="677" y="1266"/>
                </a:lnTo>
                <a:lnTo>
                  <a:pt x="678" y="1266"/>
                </a:lnTo>
                <a:lnTo>
                  <a:pt x="677" y="1267"/>
                </a:lnTo>
                <a:lnTo>
                  <a:pt x="677" y="1270"/>
                </a:lnTo>
                <a:lnTo>
                  <a:pt x="676" y="1270"/>
                </a:lnTo>
                <a:lnTo>
                  <a:pt x="676" y="1275"/>
                </a:lnTo>
                <a:lnTo>
                  <a:pt x="676" y="1280"/>
                </a:lnTo>
                <a:lnTo>
                  <a:pt x="677" y="1281"/>
                </a:lnTo>
                <a:lnTo>
                  <a:pt x="678" y="1282"/>
                </a:lnTo>
                <a:lnTo>
                  <a:pt x="677" y="1283"/>
                </a:lnTo>
                <a:lnTo>
                  <a:pt x="678" y="1285"/>
                </a:lnTo>
                <a:lnTo>
                  <a:pt x="678" y="1288"/>
                </a:lnTo>
                <a:lnTo>
                  <a:pt x="678" y="1295"/>
                </a:lnTo>
                <a:lnTo>
                  <a:pt x="677" y="1303"/>
                </a:lnTo>
                <a:lnTo>
                  <a:pt x="678" y="1305"/>
                </a:lnTo>
                <a:lnTo>
                  <a:pt x="672" y="1306"/>
                </a:lnTo>
                <a:lnTo>
                  <a:pt x="672" y="1305"/>
                </a:lnTo>
                <a:lnTo>
                  <a:pt x="668" y="1308"/>
                </a:lnTo>
                <a:lnTo>
                  <a:pt x="656" y="1311"/>
                </a:lnTo>
                <a:lnTo>
                  <a:pt x="650" y="1311"/>
                </a:lnTo>
                <a:lnTo>
                  <a:pt x="640" y="1310"/>
                </a:lnTo>
                <a:lnTo>
                  <a:pt x="640" y="1311"/>
                </a:lnTo>
                <a:lnTo>
                  <a:pt x="633" y="1311"/>
                </a:lnTo>
                <a:lnTo>
                  <a:pt x="632" y="1310"/>
                </a:lnTo>
                <a:lnTo>
                  <a:pt x="632" y="1311"/>
                </a:lnTo>
                <a:lnTo>
                  <a:pt x="601" y="1317"/>
                </a:lnTo>
                <a:lnTo>
                  <a:pt x="601" y="1315"/>
                </a:lnTo>
                <a:lnTo>
                  <a:pt x="601" y="1313"/>
                </a:lnTo>
                <a:lnTo>
                  <a:pt x="600" y="1303"/>
                </a:lnTo>
                <a:lnTo>
                  <a:pt x="599" y="1304"/>
                </a:lnTo>
                <a:lnTo>
                  <a:pt x="598" y="1294"/>
                </a:lnTo>
                <a:lnTo>
                  <a:pt x="598" y="1292"/>
                </a:lnTo>
                <a:lnTo>
                  <a:pt x="597" y="1283"/>
                </a:lnTo>
                <a:lnTo>
                  <a:pt x="597" y="1277"/>
                </a:lnTo>
                <a:lnTo>
                  <a:pt x="597" y="1274"/>
                </a:lnTo>
                <a:lnTo>
                  <a:pt x="597" y="1271"/>
                </a:lnTo>
                <a:lnTo>
                  <a:pt x="595" y="1270"/>
                </a:lnTo>
                <a:lnTo>
                  <a:pt x="595" y="1268"/>
                </a:lnTo>
                <a:lnTo>
                  <a:pt x="595" y="1267"/>
                </a:lnTo>
                <a:lnTo>
                  <a:pt x="599" y="1267"/>
                </a:lnTo>
                <a:lnTo>
                  <a:pt x="599" y="1266"/>
                </a:lnTo>
                <a:lnTo>
                  <a:pt x="595" y="1266"/>
                </a:lnTo>
                <a:lnTo>
                  <a:pt x="595" y="1264"/>
                </a:lnTo>
                <a:lnTo>
                  <a:pt x="594" y="1263"/>
                </a:lnTo>
                <a:lnTo>
                  <a:pt x="595" y="1262"/>
                </a:lnTo>
                <a:lnTo>
                  <a:pt x="598" y="1262"/>
                </a:lnTo>
                <a:lnTo>
                  <a:pt x="598" y="1261"/>
                </a:lnTo>
                <a:lnTo>
                  <a:pt x="595" y="1261"/>
                </a:lnTo>
                <a:lnTo>
                  <a:pt x="594" y="1261"/>
                </a:lnTo>
                <a:lnTo>
                  <a:pt x="593" y="1255"/>
                </a:lnTo>
                <a:lnTo>
                  <a:pt x="594" y="1255"/>
                </a:lnTo>
                <a:lnTo>
                  <a:pt x="594" y="1254"/>
                </a:lnTo>
                <a:lnTo>
                  <a:pt x="594" y="1252"/>
                </a:lnTo>
                <a:lnTo>
                  <a:pt x="593" y="1252"/>
                </a:lnTo>
                <a:lnTo>
                  <a:pt x="592" y="1245"/>
                </a:lnTo>
                <a:lnTo>
                  <a:pt x="595" y="1245"/>
                </a:lnTo>
                <a:lnTo>
                  <a:pt x="595" y="1242"/>
                </a:lnTo>
                <a:lnTo>
                  <a:pt x="592" y="1242"/>
                </a:lnTo>
                <a:lnTo>
                  <a:pt x="592" y="1241"/>
                </a:lnTo>
                <a:lnTo>
                  <a:pt x="587" y="1239"/>
                </a:lnTo>
                <a:lnTo>
                  <a:pt x="586" y="1235"/>
                </a:lnTo>
                <a:lnTo>
                  <a:pt x="585" y="1235"/>
                </a:lnTo>
                <a:lnTo>
                  <a:pt x="584" y="1234"/>
                </a:lnTo>
                <a:lnTo>
                  <a:pt x="583" y="1233"/>
                </a:lnTo>
                <a:lnTo>
                  <a:pt x="583" y="1234"/>
                </a:lnTo>
                <a:lnTo>
                  <a:pt x="581" y="1234"/>
                </a:lnTo>
                <a:lnTo>
                  <a:pt x="583" y="1239"/>
                </a:lnTo>
                <a:lnTo>
                  <a:pt x="583" y="1240"/>
                </a:lnTo>
                <a:lnTo>
                  <a:pt x="581" y="1240"/>
                </a:lnTo>
                <a:lnTo>
                  <a:pt x="579" y="1241"/>
                </a:lnTo>
                <a:lnTo>
                  <a:pt x="578" y="1242"/>
                </a:lnTo>
                <a:lnTo>
                  <a:pt x="578" y="1243"/>
                </a:lnTo>
                <a:lnTo>
                  <a:pt x="579" y="1253"/>
                </a:lnTo>
                <a:lnTo>
                  <a:pt x="572" y="1250"/>
                </a:lnTo>
                <a:lnTo>
                  <a:pt x="572" y="1253"/>
                </a:lnTo>
                <a:lnTo>
                  <a:pt x="579" y="1256"/>
                </a:lnTo>
                <a:lnTo>
                  <a:pt x="579" y="1261"/>
                </a:lnTo>
                <a:lnTo>
                  <a:pt x="580" y="1271"/>
                </a:lnTo>
                <a:lnTo>
                  <a:pt x="580" y="1273"/>
                </a:lnTo>
                <a:lnTo>
                  <a:pt x="581" y="1273"/>
                </a:lnTo>
                <a:lnTo>
                  <a:pt x="581" y="1274"/>
                </a:lnTo>
                <a:lnTo>
                  <a:pt x="580" y="1273"/>
                </a:lnTo>
                <a:lnTo>
                  <a:pt x="580" y="1275"/>
                </a:lnTo>
                <a:lnTo>
                  <a:pt x="580" y="1276"/>
                </a:lnTo>
                <a:lnTo>
                  <a:pt x="581" y="1277"/>
                </a:lnTo>
                <a:lnTo>
                  <a:pt x="580" y="1280"/>
                </a:lnTo>
                <a:lnTo>
                  <a:pt x="583" y="1280"/>
                </a:lnTo>
                <a:lnTo>
                  <a:pt x="583" y="1284"/>
                </a:lnTo>
                <a:lnTo>
                  <a:pt x="584" y="1291"/>
                </a:lnTo>
                <a:lnTo>
                  <a:pt x="584" y="1294"/>
                </a:lnTo>
                <a:lnTo>
                  <a:pt x="585" y="1302"/>
                </a:lnTo>
                <a:lnTo>
                  <a:pt x="586" y="1310"/>
                </a:lnTo>
                <a:lnTo>
                  <a:pt x="586" y="1312"/>
                </a:lnTo>
                <a:lnTo>
                  <a:pt x="585" y="1313"/>
                </a:lnTo>
                <a:lnTo>
                  <a:pt x="585" y="1316"/>
                </a:lnTo>
                <a:lnTo>
                  <a:pt x="586" y="1316"/>
                </a:lnTo>
                <a:lnTo>
                  <a:pt x="587" y="1325"/>
                </a:lnTo>
                <a:lnTo>
                  <a:pt x="573" y="1332"/>
                </a:lnTo>
                <a:lnTo>
                  <a:pt x="570" y="1329"/>
                </a:lnTo>
                <a:lnTo>
                  <a:pt x="556" y="1312"/>
                </a:lnTo>
                <a:lnTo>
                  <a:pt x="552" y="1316"/>
                </a:lnTo>
                <a:lnTo>
                  <a:pt x="567" y="1332"/>
                </a:lnTo>
                <a:lnTo>
                  <a:pt x="566" y="1332"/>
                </a:lnTo>
                <a:lnTo>
                  <a:pt x="565" y="1332"/>
                </a:lnTo>
                <a:lnTo>
                  <a:pt x="561" y="1335"/>
                </a:lnTo>
                <a:lnTo>
                  <a:pt x="560" y="1336"/>
                </a:lnTo>
                <a:lnTo>
                  <a:pt x="519" y="1292"/>
                </a:lnTo>
                <a:lnTo>
                  <a:pt x="517" y="1280"/>
                </a:lnTo>
                <a:lnTo>
                  <a:pt x="518" y="1280"/>
                </a:lnTo>
                <a:lnTo>
                  <a:pt x="517" y="1273"/>
                </a:lnTo>
                <a:lnTo>
                  <a:pt x="517" y="1271"/>
                </a:lnTo>
                <a:lnTo>
                  <a:pt x="517" y="1270"/>
                </a:lnTo>
                <a:lnTo>
                  <a:pt x="517" y="1266"/>
                </a:lnTo>
                <a:lnTo>
                  <a:pt x="517" y="1267"/>
                </a:lnTo>
                <a:lnTo>
                  <a:pt x="517" y="1264"/>
                </a:lnTo>
                <a:lnTo>
                  <a:pt x="516" y="1257"/>
                </a:lnTo>
                <a:lnTo>
                  <a:pt x="486" y="1262"/>
                </a:lnTo>
                <a:lnTo>
                  <a:pt x="491" y="1306"/>
                </a:lnTo>
                <a:lnTo>
                  <a:pt x="493" y="1306"/>
                </a:lnTo>
                <a:lnTo>
                  <a:pt x="495" y="1309"/>
                </a:lnTo>
                <a:lnTo>
                  <a:pt x="498" y="1313"/>
                </a:lnTo>
                <a:lnTo>
                  <a:pt x="500" y="1313"/>
                </a:lnTo>
                <a:lnTo>
                  <a:pt x="501" y="1315"/>
                </a:lnTo>
                <a:lnTo>
                  <a:pt x="501" y="1316"/>
                </a:lnTo>
                <a:lnTo>
                  <a:pt x="519" y="1335"/>
                </a:lnTo>
                <a:lnTo>
                  <a:pt x="529" y="1346"/>
                </a:lnTo>
                <a:lnTo>
                  <a:pt x="517" y="1359"/>
                </a:lnTo>
                <a:lnTo>
                  <a:pt x="512" y="1360"/>
                </a:lnTo>
                <a:lnTo>
                  <a:pt x="512" y="1361"/>
                </a:lnTo>
                <a:lnTo>
                  <a:pt x="469" y="1396"/>
                </a:lnTo>
                <a:lnTo>
                  <a:pt x="453" y="1410"/>
                </a:lnTo>
                <a:lnTo>
                  <a:pt x="452" y="1409"/>
                </a:lnTo>
                <a:lnTo>
                  <a:pt x="468" y="1395"/>
                </a:lnTo>
                <a:lnTo>
                  <a:pt x="463" y="1389"/>
                </a:lnTo>
                <a:lnTo>
                  <a:pt x="460" y="1385"/>
                </a:lnTo>
                <a:lnTo>
                  <a:pt x="459" y="1384"/>
                </a:lnTo>
                <a:lnTo>
                  <a:pt x="461" y="1382"/>
                </a:lnTo>
                <a:lnTo>
                  <a:pt x="460" y="1381"/>
                </a:lnTo>
                <a:lnTo>
                  <a:pt x="460" y="1380"/>
                </a:lnTo>
                <a:lnTo>
                  <a:pt x="455" y="1372"/>
                </a:lnTo>
                <a:lnTo>
                  <a:pt x="440" y="1364"/>
                </a:lnTo>
                <a:lnTo>
                  <a:pt x="439" y="1363"/>
                </a:lnTo>
                <a:lnTo>
                  <a:pt x="430" y="1357"/>
                </a:lnTo>
                <a:lnTo>
                  <a:pt x="427" y="1357"/>
                </a:lnTo>
                <a:lnTo>
                  <a:pt x="416" y="1349"/>
                </a:lnTo>
                <a:lnTo>
                  <a:pt x="413" y="1349"/>
                </a:lnTo>
                <a:lnTo>
                  <a:pt x="413" y="1347"/>
                </a:lnTo>
                <a:lnTo>
                  <a:pt x="412" y="1347"/>
                </a:lnTo>
                <a:lnTo>
                  <a:pt x="411" y="1347"/>
                </a:lnTo>
                <a:lnTo>
                  <a:pt x="411" y="1346"/>
                </a:lnTo>
                <a:lnTo>
                  <a:pt x="410" y="1346"/>
                </a:lnTo>
                <a:lnTo>
                  <a:pt x="410" y="1345"/>
                </a:lnTo>
                <a:lnTo>
                  <a:pt x="411" y="1344"/>
                </a:lnTo>
                <a:lnTo>
                  <a:pt x="410" y="1344"/>
                </a:lnTo>
                <a:lnTo>
                  <a:pt x="410" y="1343"/>
                </a:lnTo>
                <a:lnTo>
                  <a:pt x="410" y="1342"/>
                </a:lnTo>
                <a:lnTo>
                  <a:pt x="412" y="1340"/>
                </a:lnTo>
                <a:lnTo>
                  <a:pt x="405" y="1331"/>
                </a:lnTo>
                <a:lnTo>
                  <a:pt x="393" y="1342"/>
                </a:lnTo>
                <a:lnTo>
                  <a:pt x="391" y="1339"/>
                </a:lnTo>
                <a:lnTo>
                  <a:pt x="389" y="1336"/>
                </a:lnTo>
                <a:lnTo>
                  <a:pt x="379" y="1344"/>
                </a:lnTo>
                <a:lnTo>
                  <a:pt x="378" y="1343"/>
                </a:lnTo>
                <a:lnTo>
                  <a:pt x="398" y="1326"/>
                </a:lnTo>
                <a:lnTo>
                  <a:pt x="392" y="1318"/>
                </a:lnTo>
                <a:lnTo>
                  <a:pt x="389" y="1317"/>
                </a:lnTo>
                <a:lnTo>
                  <a:pt x="388" y="1318"/>
                </a:lnTo>
                <a:lnTo>
                  <a:pt x="386" y="1318"/>
                </a:lnTo>
                <a:lnTo>
                  <a:pt x="382" y="1312"/>
                </a:lnTo>
                <a:lnTo>
                  <a:pt x="365" y="1326"/>
                </a:lnTo>
                <a:lnTo>
                  <a:pt x="364" y="1325"/>
                </a:lnTo>
                <a:lnTo>
                  <a:pt x="379" y="1312"/>
                </a:lnTo>
                <a:lnTo>
                  <a:pt x="371" y="1302"/>
                </a:lnTo>
                <a:lnTo>
                  <a:pt x="356" y="1315"/>
                </a:lnTo>
                <a:lnTo>
                  <a:pt x="355" y="1315"/>
                </a:lnTo>
                <a:lnTo>
                  <a:pt x="371" y="1299"/>
                </a:lnTo>
                <a:lnTo>
                  <a:pt x="369" y="1297"/>
                </a:lnTo>
                <a:lnTo>
                  <a:pt x="352" y="1311"/>
                </a:lnTo>
                <a:lnTo>
                  <a:pt x="351" y="1310"/>
                </a:lnTo>
                <a:lnTo>
                  <a:pt x="371" y="1294"/>
                </a:lnTo>
                <a:lnTo>
                  <a:pt x="368" y="1290"/>
                </a:lnTo>
                <a:lnTo>
                  <a:pt x="349" y="1306"/>
                </a:lnTo>
                <a:lnTo>
                  <a:pt x="341" y="1297"/>
                </a:lnTo>
                <a:lnTo>
                  <a:pt x="352" y="1284"/>
                </a:lnTo>
                <a:lnTo>
                  <a:pt x="358" y="1277"/>
                </a:lnTo>
                <a:lnTo>
                  <a:pt x="362" y="1274"/>
                </a:lnTo>
                <a:lnTo>
                  <a:pt x="364" y="1270"/>
                </a:lnTo>
                <a:lnTo>
                  <a:pt x="366" y="1269"/>
                </a:lnTo>
                <a:lnTo>
                  <a:pt x="368" y="1267"/>
                </a:lnTo>
                <a:lnTo>
                  <a:pt x="368" y="1266"/>
                </a:lnTo>
                <a:lnTo>
                  <a:pt x="369" y="1264"/>
                </a:lnTo>
                <a:lnTo>
                  <a:pt x="370" y="1264"/>
                </a:lnTo>
                <a:lnTo>
                  <a:pt x="371" y="1266"/>
                </a:lnTo>
                <a:lnTo>
                  <a:pt x="372" y="1264"/>
                </a:lnTo>
                <a:lnTo>
                  <a:pt x="370" y="1263"/>
                </a:lnTo>
                <a:lnTo>
                  <a:pt x="371" y="1262"/>
                </a:lnTo>
                <a:lnTo>
                  <a:pt x="377" y="1268"/>
                </a:lnTo>
                <a:lnTo>
                  <a:pt x="379" y="1266"/>
                </a:lnTo>
                <a:lnTo>
                  <a:pt x="372" y="1261"/>
                </a:lnTo>
                <a:lnTo>
                  <a:pt x="372" y="1260"/>
                </a:lnTo>
                <a:lnTo>
                  <a:pt x="373" y="1260"/>
                </a:lnTo>
                <a:lnTo>
                  <a:pt x="383" y="1250"/>
                </a:lnTo>
                <a:lnTo>
                  <a:pt x="386" y="1246"/>
                </a:lnTo>
                <a:lnTo>
                  <a:pt x="385" y="1246"/>
                </a:lnTo>
                <a:lnTo>
                  <a:pt x="388" y="1245"/>
                </a:lnTo>
                <a:lnTo>
                  <a:pt x="388" y="1243"/>
                </a:lnTo>
                <a:lnTo>
                  <a:pt x="399" y="1233"/>
                </a:lnTo>
                <a:lnTo>
                  <a:pt x="398" y="1229"/>
                </a:lnTo>
                <a:lnTo>
                  <a:pt x="397" y="1228"/>
                </a:lnTo>
                <a:lnTo>
                  <a:pt x="396" y="1227"/>
                </a:lnTo>
                <a:lnTo>
                  <a:pt x="396" y="1226"/>
                </a:lnTo>
                <a:lnTo>
                  <a:pt x="397" y="1226"/>
                </a:lnTo>
                <a:lnTo>
                  <a:pt x="396" y="1225"/>
                </a:lnTo>
                <a:lnTo>
                  <a:pt x="395" y="1224"/>
                </a:lnTo>
                <a:lnTo>
                  <a:pt x="393" y="1224"/>
                </a:lnTo>
                <a:lnTo>
                  <a:pt x="391" y="1222"/>
                </a:lnTo>
                <a:lnTo>
                  <a:pt x="390" y="1222"/>
                </a:lnTo>
                <a:lnTo>
                  <a:pt x="388" y="1225"/>
                </a:lnTo>
                <a:lnTo>
                  <a:pt x="386" y="1225"/>
                </a:lnTo>
                <a:lnTo>
                  <a:pt x="388" y="1227"/>
                </a:lnTo>
                <a:lnTo>
                  <a:pt x="385" y="1225"/>
                </a:lnTo>
                <a:lnTo>
                  <a:pt x="383" y="1226"/>
                </a:lnTo>
                <a:lnTo>
                  <a:pt x="384" y="1227"/>
                </a:lnTo>
                <a:lnTo>
                  <a:pt x="383" y="1229"/>
                </a:lnTo>
                <a:lnTo>
                  <a:pt x="384" y="1229"/>
                </a:lnTo>
                <a:lnTo>
                  <a:pt x="382" y="1232"/>
                </a:lnTo>
                <a:lnTo>
                  <a:pt x="381" y="1231"/>
                </a:lnTo>
                <a:lnTo>
                  <a:pt x="378" y="1233"/>
                </a:lnTo>
                <a:lnTo>
                  <a:pt x="378" y="1234"/>
                </a:lnTo>
                <a:lnTo>
                  <a:pt x="377" y="1235"/>
                </a:lnTo>
                <a:lnTo>
                  <a:pt x="373" y="1232"/>
                </a:lnTo>
                <a:lnTo>
                  <a:pt x="371" y="1234"/>
                </a:lnTo>
                <a:lnTo>
                  <a:pt x="375" y="1238"/>
                </a:lnTo>
                <a:lnTo>
                  <a:pt x="372" y="1241"/>
                </a:lnTo>
                <a:lnTo>
                  <a:pt x="369" y="1239"/>
                </a:lnTo>
                <a:lnTo>
                  <a:pt x="369" y="1240"/>
                </a:lnTo>
                <a:lnTo>
                  <a:pt x="369" y="1241"/>
                </a:lnTo>
                <a:lnTo>
                  <a:pt x="368" y="1242"/>
                </a:lnTo>
                <a:lnTo>
                  <a:pt x="366" y="1245"/>
                </a:lnTo>
                <a:lnTo>
                  <a:pt x="364" y="1248"/>
                </a:lnTo>
                <a:lnTo>
                  <a:pt x="363" y="1249"/>
                </a:lnTo>
                <a:lnTo>
                  <a:pt x="362" y="1248"/>
                </a:lnTo>
                <a:lnTo>
                  <a:pt x="362" y="1249"/>
                </a:lnTo>
                <a:lnTo>
                  <a:pt x="357" y="1254"/>
                </a:lnTo>
                <a:lnTo>
                  <a:pt x="352" y="1259"/>
                </a:lnTo>
                <a:lnTo>
                  <a:pt x="352" y="1260"/>
                </a:lnTo>
                <a:lnTo>
                  <a:pt x="351" y="1261"/>
                </a:lnTo>
                <a:lnTo>
                  <a:pt x="349" y="1263"/>
                </a:lnTo>
                <a:lnTo>
                  <a:pt x="348" y="1263"/>
                </a:lnTo>
                <a:lnTo>
                  <a:pt x="349" y="1264"/>
                </a:lnTo>
                <a:lnTo>
                  <a:pt x="341" y="1273"/>
                </a:lnTo>
                <a:lnTo>
                  <a:pt x="334" y="1281"/>
                </a:lnTo>
                <a:lnTo>
                  <a:pt x="333" y="1280"/>
                </a:lnTo>
                <a:lnTo>
                  <a:pt x="341" y="1273"/>
                </a:lnTo>
                <a:lnTo>
                  <a:pt x="340" y="1271"/>
                </a:lnTo>
                <a:lnTo>
                  <a:pt x="341" y="1270"/>
                </a:lnTo>
                <a:lnTo>
                  <a:pt x="340" y="1269"/>
                </a:lnTo>
                <a:lnTo>
                  <a:pt x="337" y="1269"/>
                </a:lnTo>
                <a:lnTo>
                  <a:pt x="333" y="1264"/>
                </a:lnTo>
                <a:lnTo>
                  <a:pt x="331" y="1263"/>
                </a:lnTo>
                <a:lnTo>
                  <a:pt x="330" y="1262"/>
                </a:lnTo>
                <a:lnTo>
                  <a:pt x="330" y="1261"/>
                </a:lnTo>
                <a:lnTo>
                  <a:pt x="326" y="1257"/>
                </a:lnTo>
                <a:lnTo>
                  <a:pt x="324" y="1256"/>
                </a:lnTo>
                <a:lnTo>
                  <a:pt x="320" y="1253"/>
                </a:lnTo>
                <a:lnTo>
                  <a:pt x="316" y="1249"/>
                </a:lnTo>
                <a:lnTo>
                  <a:pt x="315" y="1247"/>
                </a:lnTo>
                <a:lnTo>
                  <a:pt x="314" y="1246"/>
                </a:lnTo>
                <a:lnTo>
                  <a:pt x="314" y="1245"/>
                </a:lnTo>
                <a:lnTo>
                  <a:pt x="314" y="1243"/>
                </a:lnTo>
                <a:lnTo>
                  <a:pt x="313" y="1243"/>
                </a:lnTo>
                <a:lnTo>
                  <a:pt x="313" y="1242"/>
                </a:lnTo>
                <a:lnTo>
                  <a:pt x="313" y="1241"/>
                </a:lnTo>
                <a:lnTo>
                  <a:pt x="315" y="1239"/>
                </a:lnTo>
                <a:lnTo>
                  <a:pt x="316" y="1238"/>
                </a:lnTo>
                <a:lnTo>
                  <a:pt x="319" y="1234"/>
                </a:lnTo>
                <a:lnTo>
                  <a:pt x="319" y="1233"/>
                </a:lnTo>
                <a:lnTo>
                  <a:pt x="320" y="1233"/>
                </a:lnTo>
                <a:lnTo>
                  <a:pt x="320" y="1232"/>
                </a:lnTo>
                <a:lnTo>
                  <a:pt x="321" y="1231"/>
                </a:lnTo>
                <a:lnTo>
                  <a:pt x="322" y="1233"/>
                </a:lnTo>
                <a:lnTo>
                  <a:pt x="324" y="1231"/>
                </a:lnTo>
                <a:lnTo>
                  <a:pt x="323" y="1229"/>
                </a:lnTo>
                <a:lnTo>
                  <a:pt x="324" y="1229"/>
                </a:lnTo>
                <a:lnTo>
                  <a:pt x="326" y="1229"/>
                </a:lnTo>
                <a:lnTo>
                  <a:pt x="328" y="1226"/>
                </a:lnTo>
                <a:lnTo>
                  <a:pt x="333" y="1220"/>
                </a:lnTo>
                <a:lnTo>
                  <a:pt x="334" y="1219"/>
                </a:lnTo>
                <a:lnTo>
                  <a:pt x="336" y="1217"/>
                </a:lnTo>
                <a:lnTo>
                  <a:pt x="337" y="1217"/>
                </a:lnTo>
                <a:lnTo>
                  <a:pt x="340" y="1213"/>
                </a:lnTo>
                <a:lnTo>
                  <a:pt x="343" y="1210"/>
                </a:lnTo>
                <a:lnTo>
                  <a:pt x="345" y="1207"/>
                </a:lnTo>
                <a:lnTo>
                  <a:pt x="345" y="1206"/>
                </a:lnTo>
                <a:lnTo>
                  <a:pt x="348" y="1204"/>
                </a:lnTo>
                <a:lnTo>
                  <a:pt x="349" y="1204"/>
                </a:lnTo>
                <a:lnTo>
                  <a:pt x="351" y="1201"/>
                </a:lnTo>
                <a:lnTo>
                  <a:pt x="354" y="1199"/>
                </a:lnTo>
                <a:lnTo>
                  <a:pt x="357" y="1194"/>
                </a:lnTo>
                <a:lnTo>
                  <a:pt x="357" y="1193"/>
                </a:lnTo>
                <a:lnTo>
                  <a:pt x="357" y="1192"/>
                </a:lnTo>
                <a:lnTo>
                  <a:pt x="356" y="1192"/>
                </a:lnTo>
                <a:lnTo>
                  <a:pt x="356" y="1191"/>
                </a:lnTo>
                <a:lnTo>
                  <a:pt x="355" y="1190"/>
                </a:lnTo>
                <a:lnTo>
                  <a:pt x="356" y="1190"/>
                </a:lnTo>
                <a:lnTo>
                  <a:pt x="354" y="1189"/>
                </a:lnTo>
                <a:lnTo>
                  <a:pt x="350" y="1184"/>
                </a:lnTo>
                <a:lnTo>
                  <a:pt x="349" y="1184"/>
                </a:lnTo>
                <a:lnTo>
                  <a:pt x="348" y="1183"/>
                </a:lnTo>
                <a:lnTo>
                  <a:pt x="348" y="1182"/>
                </a:lnTo>
                <a:lnTo>
                  <a:pt x="347" y="1182"/>
                </a:lnTo>
                <a:lnTo>
                  <a:pt x="345" y="1180"/>
                </a:lnTo>
                <a:lnTo>
                  <a:pt x="343" y="1183"/>
                </a:lnTo>
                <a:lnTo>
                  <a:pt x="345" y="1180"/>
                </a:lnTo>
                <a:lnTo>
                  <a:pt x="344" y="1180"/>
                </a:lnTo>
                <a:lnTo>
                  <a:pt x="342" y="1182"/>
                </a:lnTo>
                <a:lnTo>
                  <a:pt x="344" y="1179"/>
                </a:lnTo>
                <a:lnTo>
                  <a:pt x="341" y="1177"/>
                </a:lnTo>
                <a:lnTo>
                  <a:pt x="340" y="1177"/>
                </a:lnTo>
                <a:lnTo>
                  <a:pt x="338" y="1178"/>
                </a:lnTo>
                <a:lnTo>
                  <a:pt x="337" y="1178"/>
                </a:lnTo>
                <a:lnTo>
                  <a:pt x="337" y="1179"/>
                </a:lnTo>
                <a:lnTo>
                  <a:pt x="336" y="1180"/>
                </a:lnTo>
                <a:lnTo>
                  <a:pt x="335" y="1180"/>
                </a:lnTo>
                <a:lnTo>
                  <a:pt x="328" y="1187"/>
                </a:lnTo>
                <a:lnTo>
                  <a:pt x="324" y="1192"/>
                </a:lnTo>
                <a:lnTo>
                  <a:pt x="323" y="1192"/>
                </a:lnTo>
                <a:lnTo>
                  <a:pt x="324" y="1193"/>
                </a:lnTo>
                <a:lnTo>
                  <a:pt x="323" y="1193"/>
                </a:lnTo>
                <a:lnTo>
                  <a:pt x="323" y="1194"/>
                </a:lnTo>
                <a:lnTo>
                  <a:pt x="321" y="1196"/>
                </a:lnTo>
                <a:lnTo>
                  <a:pt x="319" y="1199"/>
                </a:lnTo>
                <a:lnTo>
                  <a:pt x="315" y="1201"/>
                </a:lnTo>
                <a:lnTo>
                  <a:pt x="315" y="1203"/>
                </a:lnTo>
                <a:lnTo>
                  <a:pt x="314" y="1204"/>
                </a:lnTo>
                <a:lnTo>
                  <a:pt x="313" y="1203"/>
                </a:lnTo>
                <a:lnTo>
                  <a:pt x="314" y="1203"/>
                </a:lnTo>
                <a:lnTo>
                  <a:pt x="312" y="1200"/>
                </a:lnTo>
                <a:lnTo>
                  <a:pt x="310" y="1201"/>
                </a:lnTo>
                <a:lnTo>
                  <a:pt x="307" y="1197"/>
                </a:lnTo>
                <a:lnTo>
                  <a:pt x="306" y="1198"/>
                </a:lnTo>
                <a:lnTo>
                  <a:pt x="309" y="1203"/>
                </a:lnTo>
                <a:lnTo>
                  <a:pt x="312" y="1205"/>
                </a:lnTo>
                <a:lnTo>
                  <a:pt x="310" y="1206"/>
                </a:lnTo>
                <a:lnTo>
                  <a:pt x="307" y="1210"/>
                </a:lnTo>
                <a:lnTo>
                  <a:pt x="306" y="1211"/>
                </a:lnTo>
                <a:lnTo>
                  <a:pt x="305" y="1212"/>
                </a:lnTo>
                <a:lnTo>
                  <a:pt x="303" y="1213"/>
                </a:lnTo>
                <a:lnTo>
                  <a:pt x="299" y="1217"/>
                </a:lnTo>
                <a:lnTo>
                  <a:pt x="298" y="1218"/>
                </a:lnTo>
                <a:lnTo>
                  <a:pt x="295" y="1220"/>
                </a:lnTo>
                <a:lnTo>
                  <a:pt x="294" y="1221"/>
                </a:lnTo>
                <a:lnTo>
                  <a:pt x="293" y="1222"/>
                </a:lnTo>
                <a:lnTo>
                  <a:pt x="292" y="1222"/>
                </a:lnTo>
                <a:lnTo>
                  <a:pt x="291" y="1224"/>
                </a:lnTo>
                <a:lnTo>
                  <a:pt x="289" y="1222"/>
                </a:lnTo>
                <a:lnTo>
                  <a:pt x="288" y="1222"/>
                </a:lnTo>
                <a:lnTo>
                  <a:pt x="286" y="1221"/>
                </a:lnTo>
                <a:lnTo>
                  <a:pt x="285" y="1220"/>
                </a:lnTo>
                <a:lnTo>
                  <a:pt x="284" y="1219"/>
                </a:lnTo>
                <a:lnTo>
                  <a:pt x="282" y="1218"/>
                </a:lnTo>
                <a:lnTo>
                  <a:pt x="280" y="1215"/>
                </a:lnTo>
                <a:lnTo>
                  <a:pt x="280" y="1217"/>
                </a:lnTo>
                <a:lnTo>
                  <a:pt x="279" y="1215"/>
                </a:lnTo>
                <a:lnTo>
                  <a:pt x="278" y="1214"/>
                </a:lnTo>
                <a:lnTo>
                  <a:pt x="277" y="1213"/>
                </a:lnTo>
                <a:lnTo>
                  <a:pt x="274" y="1215"/>
                </a:lnTo>
                <a:lnTo>
                  <a:pt x="277" y="1213"/>
                </a:lnTo>
                <a:lnTo>
                  <a:pt x="275" y="1212"/>
                </a:lnTo>
                <a:lnTo>
                  <a:pt x="273" y="1214"/>
                </a:lnTo>
                <a:lnTo>
                  <a:pt x="275" y="1212"/>
                </a:lnTo>
                <a:lnTo>
                  <a:pt x="274" y="1212"/>
                </a:lnTo>
                <a:lnTo>
                  <a:pt x="273" y="1211"/>
                </a:lnTo>
                <a:lnTo>
                  <a:pt x="272" y="1211"/>
                </a:lnTo>
                <a:lnTo>
                  <a:pt x="272" y="1210"/>
                </a:lnTo>
                <a:lnTo>
                  <a:pt x="270" y="1207"/>
                </a:lnTo>
                <a:lnTo>
                  <a:pt x="263" y="1214"/>
                </a:lnTo>
                <a:lnTo>
                  <a:pt x="261" y="1214"/>
                </a:lnTo>
                <a:lnTo>
                  <a:pt x="268" y="1207"/>
                </a:lnTo>
                <a:lnTo>
                  <a:pt x="266" y="1206"/>
                </a:lnTo>
                <a:lnTo>
                  <a:pt x="265" y="1206"/>
                </a:lnTo>
                <a:lnTo>
                  <a:pt x="265" y="1207"/>
                </a:lnTo>
                <a:lnTo>
                  <a:pt x="265" y="1206"/>
                </a:lnTo>
                <a:lnTo>
                  <a:pt x="265" y="1207"/>
                </a:lnTo>
                <a:lnTo>
                  <a:pt x="264" y="1206"/>
                </a:lnTo>
                <a:lnTo>
                  <a:pt x="266" y="1204"/>
                </a:lnTo>
                <a:lnTo>
                  <a:pt x="265" y="1201"/>
                </a:lnTo>
                <a:lnTo>
                  <a:pt x="263" y="1205"/>
                </a:lnTo>
                <a:lnTo>
                  <a:pt x="263" y="1204"/>
                </a:lnTo>
                <a:lnTo>
                  <a:pt x="264" y="1201"/>
                </a:lnTo>
                <a:lnTo>
                  <a:pt x="264" y="1200"/>
                </a:lnTo>
                <a:lnTo>
                  <a:pt x="259" y="1196"/>
                </a:lnTo>
                <a:lnTo>
                  <a:pt x="257" y="1193"/>
                </a:lnTo>
                <a:lnTo>
                  <a:pt x="257" y="1194"/>
                </a:lnTo>
                <a:lnTo>
                  <a:pt x="256" y="1193"/>
                </a:lnTo>
                <a:lnTo>
                  <a:pt x="254" y="1193"/>
                </a:lnTo>
                <a:lnTo>
                  <a:pt x="252" y="1190"/>
                </a:lnTo>
                <a:lnTo>
                  <a:pt x="250" y="1187"/>
                </a:lnTo>
                <a:lnTo>
                  <a:pt x="249" y="1186"/>
                </a:lnTo>
                <a:lnTo>
                  <a:pt x="247" y="1184"/>
                </a:lnTo>
                <a:lnTo>
                  <a:pt x="246" y="1185"/>
                </a:lnTo>
                <a:lnTo>
                  <a:pt x="245" y="1186"/>
                </a:lnTo>
                <a:lnTo>
                  <a:pt x="236" y="1200"/>
                </a:lnTo>
                <a:lnTo>
                  <a:pt x="236" y="1201"/>
                </a:lnTo>
                <a:lnTo>
                  <a:pt x="232" y="1208"/>
                </a:lnTo>
                <a:lnTo>
                  <a:pt x="226" y="1219"/>
                </a:lnTo>
                <a:lnTo>
                  <a:pt x="228" y="1219"/>
                </a:lnTo>
                <a:lnTo>
                  <a:pt x="228" y="1221"/>
                </a:lnTo>
                <a:lnTo>
                  <a:pt x="229" y="1224"/>
                </a:lnTo>
                <a:lnTo>
                  <a:pt x="229" y="1225"/>
                </a:lnTo>
                <a:lnTo>
                  <a:pt x="229" y="1226"/>
                </a:lnTo>
                <a:lnTo>
                  <a:pt x="242" y="1241"/>
                </a:lnTo>
                <a:lnTo>
                  <a:pt x="242" y="1242"/>
                </a:lnTo>
                <a:lnTo>
                  <a:pt x="243" y="1243"/>
                </a:lnTo>
                <a:lnTo>
                  <a:pt x="249" y="1249"/>
                </a:lnTo>
                <a:lnTo>
                  <a:pt x="251" y="1253"/>
                </a:lnTo>
                <a:lnTo>
                  <a:pt x="252" y="1256"/>
                </a:lnTo>
                <a:lnTo>
                  <a:pt x="254" y="1259"/>
                </a:lnTo>
                <a:lnTo>
                  <a:pt x="256" y="1261"/>
                </a:lnTo>
                <a:lnTo>
                  <a:pt x="256" y="1262"/>
                </a:lnTo>
                <a:lnTo>
                  <a:pt x="257" y="1264"/>
                </a:lnTo>
                <a:lnTo>
                  <a:pt x="258" y="1268"/>
                </a:lnTo>
                <a:lnTo>
                  <a:pt x="259" y="1270"/>
                </a:lnTo>
                <a:lnTo>
                  <a:pt x="259" y="1271"/>
                </a:lnTo>
                <a:lnTo>
                  <a:pt x="260" y="1273"/>
                </a:lnTo>
                <a:lnTo>
                  <a:pt x="266" y="1281"/>
                </a:lnTo>
                <a:lnTo>
                  <a:pt x="267" y="1283"/>
                </a:lnTo>
                <a:lnTo>
                  <a:pt x="267" y="1284"/>
                </a:lnTo>
                <a:lnTo>
                  <a:pt x="268" y="1287"/>
                </a:lnTo>
                <a:lnTo>
                  <a:pt x="270" y="1290"/>
                </a:lnTo>
                <a:lnTo>
                  <a:pt x="271" y="1292"/>
                </a:lnTo>
                <a:lnTo>
                  <a:pt x="273" y="1295"/>
                </a:lnTo>
                <a:lnTo>
                  <a:pt x="274" y="1296"/>
                </a:lnTo>
                <a:lnTo>
                  <a:pt x="274" y="1297"/>
                </a:lnTo>
                <a:lnTo>
                  <a:pt x="277" y="1302"/>
                </a:lnTo>
                <a:lnTo>
                  <a:pt x="277" y="1304"/>
                </a:lnTo>
                <a:lnTo>
                  <a:pt x="279" y="1306"/>
                </a:lnTo>
                <a:lnTo>
                  <a:pt x="278" y="1308"/>
                </a:lnTo>
                <a:lnTo>
                  <a:pt x="279" y="1308"/>
                </a:lnTo>
                <a:lnTo>
                  <a:pt x="281" y="1310"/>
                </a:lnTo>
                <a:lnTo>
                  <a:pt x="281" y="1312"/>
                </a:lnTo>
                <a:lnTo>
                  <a:pt x="282" y="1313"/>
                </a:lnTo>
                <a:lnTo>
                  <a:pt x="282" y="1316"/>
                </a:lnTo>
                <a:lnTo>
                  <a:pt x="284" y="1316"/>
                </a:lnTo>
                <a:lnTo>
                  <a:pt x="285" y="1317"/>
                </a:lnTo>
                <a:lnTo>
                  <a:pt x="285" y="1318"/>
                </a:lnTo>
                <a:lnTo>
                  <a:pt x="285" y="1319"/>
                </a:lnTo>
                <a:lnTo>
                  <a:pt x="286" y="1323"/>
                </a:lnTo>
                <a:lnTo>
                  <a:pt x="286" y="1324"/>
                </a:lnTo>
                <a:lnTo>
                  <a:pt x="286" y="1325"/>
                </a:lnTo>
                <a:lnTo>
                  <a:pt x="287" y="1326"/>
                </a:lnTo>
                <a:lnTo>
                  <a:pt x="288" y="1328"/>
                </a:lnTo>
                <a:lnTo>
                  <a:pt x="289" y="1326"/>
                </a:lnTo>
                <a:lnTo>
                  <a:pt x="330" y="1401"/>
                </a:lnTo>
                <a:lnTo>
                  <a:pt x="341" y="1422"/>
                </a:lnTo>
                <a:lnTo>
                  <a:pt x="343" y="1429"/>
                </a:lnTo>
                <a:lnTo>
                  <a:pt x="343" y="1436"/>
                </a:lnTo>
                <a:lnTo>
                  <a:pt x="342" y="1444"/>
                </a:lnTo>
                <a:lnTo>
                  <a:pt x="340" y="1450"/>
                </a:lnTo>
                <a:lnTo>
                  <a:pt x="336" y="1456"/>
                </a:lnTo>
                <a:lnTo>
                  <a:pt x="331" y="1462"/>
                </a:lnTo>
                <a:lnTo>
                  <a:pt x="326" y="1465"/>
                </a:lnTo>
                <a:lnTo>
                  <a:pt x="320" y="1469"/>
                </a:lnTo>
                <a:lnTo>
                  <a:pt x="315" y="1470"/>
                </a:lnTo>
                <a:lnTo>
                  <a:pt x="308" y="1470"/>
                </a:lnTo>
                <a:lnTo>
                  <a:pt x="275" y="1468"/>
                </a:lnTo>
                <a:lnTo>
                  <a:pt x="274" y="1472"/>
                </a:lnTo>
                <a:lnTo>
                  <a:pt x="274" y="1473"/>
                </a:lnTo>
                <a:lnTo>
                  <a:pt x="273" y="1473"/>
                </a:lnTo>
                <a:lnTo>
                  <a:pt x="272" y="1473"/>
                </a:lnTo>
                <a:lnTo>
                  <a:pt x="271" y="1473"/>
                </a:lnTo>
                <a:lnTo>
                  <a:pt x="271" y="1471"/>
                </a:lnTo>
                <a:lnTo>
                  <a:pt x="268" y="1470"/>
                </a:lnTo>
                <a:lnTo>
                  <a:pt x="261" y="1573"/>
                </a:lnTo>
                <a:lnTo>
                  <a:pt x="218" y="1594"/>
                </a:lnTo>
                <a:lnTo>
                  <a:pt x="207" y="1594"/>
                </a:lnTo>
                <a:lnTo>
                  <a:pt x="219" y="1589"/>
                </a:lnTo>
                <a:lnTo>
                  <a:pt x="258" y="1570"/>
                </a:lnTo>
                <a:lnTo>
                  <a:pt x="259" y="1540"/>
                </a:lnTo>
                <a:lnTo>
                  <a:pt x="256" y="1539"/>
                </a:lnTo>
                <a:lnTo>
                  <a:pt x="125" y="1603"/>
                </a:lnTo>
                <a:lnTo>
                  <a:pt x="122" y="1630"/>
                </a:lnTo>
                <a:lnTo>
                  <a:pt x="126" y="1632"/>
                </a:lnTo>
                <a:lnTo>
                  <a:pt x="180" y="1607"/>
                </a:lnTo>
                <a:lnTo>
                  <a:pt x="182" y="1610"/>
                </a:lnTo>
                <a:lnTo>
                  <a:pt x="77" y="1660"/>
                </a:lnTo>
                <a:lnTo>
                  <a:pt x="77" y="1681"/>
                </a:lnTo>
                <a:lnTo>
                  <a:pt x="125" y="1783"/>
                </a:lnTo>
                <a:lnTo>
                  <a:pt x="122" y="1789"/>
                </a:lnTo>
                <a:lnTo>
                  <a:pt x="114" y="1793"/>
                </a:lnTo>
                <a:lnTo>
                  <a:pt x="98" y="1795"/>
                </a:lnTo>
                <a:lnTo>
                  <a:pt x="93" y="1799"/>
                </a:lnTo>
                <a:lnTo>
                  <a:pt x="91" y="1806"/>
                </a:lnTo>
                <a:lnTo>
                  <a:pt x="96" y="1811"/>
                </a:lnTo>
                <a:lnTo>
                  <a:pt x="101" y="1830"/>
                </a:lnTo>
                <a:lnTo>
                  <a:pt x="104" y="1830"/>
                </a:lnTo>
                <a:lnTo>
                  <a:pt x="104" y="1831"/>
                </a:lnTo>
                <a:lnTo>
                  <a:pt x="105" y="1840"/>
                </a:lnTo>
                <a:lnTo>
                  <a:pt x="107" y="1849"/>
                </a:lnTo>
                <a:lnTo>
                  <a:pt x="106" y="1856"/>
                </a:lnTo>
                <a:lnTo>
                  <a:pt x="105" y="1867"/>
                </a:lnTo>
                <a:lnTo>
                  <a:pt x="101" y="1869"/>
                </a:lnTo>
                <a:lnTo>
                  <a:pt x="99" y="1874"/>
                </a:lnTo>
                <a:lnTo>
                  <a:pt x="96" y="1873"/>
                </a:lnTo>
                <a:lnTo>
                  <a:pt x="92" y="1874"/>
                </a:lnTo>
                <a:lnTo>
                  <a:pt x="90" y="1876"/>
                </a:lnTo>
                <a:lnTo>
                  <a:pt x="79" y="1895"/>
                </a:lnTo>
                <a:lnTo>
                  <a:pt x="71" y="1900"/>
                </a:lnTo>
                <a:lnTo>
                  <a:pt x="70" y="1903"/>
                </a:lnTo>
                <a:lnTo>
                  <a:pt x="68" y="1902"/>
                </a:lnTo>
                <a:lnTo>
                  <a:pt x="64" y="1905"/>
                </a:lnTo>
                <a:lnTo>
                  <a:pt x="58" y="1905"/>
                </a:lnTo>
                <a:lnTo>
                  <a:pt x="56" y="1904"/>
                </a:lnTo>
                <a:lnTo>
                  <a:pt x="48" y="1905"/>
                </a:lnTo>
                <a:lnTo>
                  <a:pt x="44" y="1909"/>
                </a:lnTo>
                <a:lnTo>
                  <a:pt x="40" y="1917"/>
                </a:lnTo>
                <a:lnTo>
                  <a:pt x="38" y="1926"/>
                </a:lnTo>
                <a:lnTo>
                  <a:pt x="48" y="1935"/>
                </a:lnTo>
                <a:lnTo>
                  <a:pt x="274" y="1993"/>
                </a:lnTo>
                <a:lnTo>
                  <a:pt x="287" y="1994"/>
                </a:lnTo>
                <a:lnTo>
                  <a:pt x="293" y="1987"/>
                </a:lnTo>
                <a:lnTo>
                  <a:pt x="292" y="1982"/>
                </a:lnTo>
                <a:lnTo>
                  <a:pt x="298" y="1981"/>
                </a:lnTo>
                <a:lnTo>
                  <a:pt x="298" y="1988"/>
                </a:lnTo>
                <a:lnTo>
                  <a:pt x="294" y="1994"/>
                </a:lnTo>
                <a:lnTo>
                  <a:pt x="286" y="1999"/>
                </a:lnTo>
                <a:lnTo>
                  <a:pt x="28" y="1933"/>
                </a:lnTo>
                <a:lnTo>
                  <a:pt x="19" y="1929"/>
                </a:lnTo>
                <a:lnTo>
                  <a:pt x="9" y="1922"/>
                </a:lnTo>
                <a:lnTo>
                  <a:pt x="5" y="1910"/>
                </a:lnTo>
                <a:lnTo>
                  <a:pt x="2" y="1902"/>
                </a:lnTo>
                <a:lnTo>
                  <a:pt x="6" y="1900"/>
                </a:lnTo>
                <a:lnTo>
                  <a:pt x="6" y="1888"/>
                </a:lnTo>
                <a:lnTo>
                  <a:pt x="8" y="1887"/>
                </a:lnTo>
                <a:lnTo>
                  <a:pt x="9" y="1889"/>
                </a:lnTo>
                <a:lnTo>
                  <a:pt x="7" y="1893"/>
                </a:lnTo>
                <a:lnTo>
                  <a:pt x="7" y="1905"/>
                </a:lnTo>
                <a:lnTo>
                  <a:pt x="9" y="1915"/>
                </a:lnTo>
                <a:lnTo>
                  <a:pt x="19" y="1925"/>
                </a:lnTo>
                <a:lnTo>
                  <a:pt x="27" y="1926"/>
                </a:lnTo>
                <a:lnTo>
                  <a:pt x="31" y="1924"/>
                </a:lnTo>
                <a:lnTo>
                  <a:pt x="35" y="1919"/>
                </a:lnTo>
                <a:lnTo>
                  <a:pt x="35" y="1908"/>
                </a:lnTo>
                <a:lnTo>
                  <a:pt x="44" y="1902"/>
                </a:lnTo>
                <a:lnTo>
                  <a:pt x="52" y="1894"/>
                </a:lnTo>
                <a:lnTo>
                  <a:pt x="76" y="1883"/>
                </a:lnTo>
                <a:lnTo>
                  <a:pt x="77" y="1875"/>
                </a:lnTo>
                <a:lnTo>
                  <a:pt x="96" y="1868"/>
                </a:lnTo>
                <a:lnTo>
                  <a:pt x="97" y="1855"/>
                </a:lnTo>
                <a:lnTo>
                  <a:pt x="94" y="1848"/>
                </a:lnTo>
                <a:lnTo>
                  <a:pt x="99" y="1841"/>
                </a:lnTo>
                <a:lnTo>
                  <a:pt x="99" y="1831"/>
                </a:lnTo>
                <a:lnTo>
                  <a:pt x="96" y="1819"/>
                </a:lnTo>
                <a:lnTo>
                  <a:pt x="83" y="1791"/>
                </a:lnTo>
                <a:lnTo>
                  <a:pt x="71" y="1788"/>
                </a:lnTo>
                <a:lnTo>
                  <a:pt x="51" y="1791"/>
                </a:lnTo>
                <a:lnTo>
                  <a:pt x="45" y="1761"/>
                </a:lnTo>
                <a:lnTo>
                  <a:pt x="2" y="1762"/>
                </a:lnTo>
                <a:lnTo>
                  <a:pt x="0" y="1740"/>
                </a:lnTo>
                <a:lnTo>
                  <a:pt x="41" y="1741"/>
                </a:lnTo>
                <a:lnTo>
                  <a:pt x="55" y="1729"/>
                </a:lnTo>
                <a:lnTo>
                  <a:pt x="54" y="1726"/>
                </a:lnTo>
                <a:lnTo>
                  <a:pt x="51" y="1722"/>
                </a:lnTo>
                <a:lnTo>
                  <a:pt x="51" y="1721"/>
                </a:lnTo>
                <a:lnTo>
                  <a:pt x="27" y="1721"/>
                </a:lnTo>
                <a:lnTo>
                  <a:pt x="27" y="1709"/>
                </a:lnTo>
                <a:lnTo>
                  <a:pt x="27" y="1694"/>
                </a:lnTo>
                <a:lnTo>
                  <a:pt x="24" y="1693"/>
                </a:lnTo>
                <a:lnTo>
                  <a:pt x="22" y="1692"/>
                </a:lnTo>
                <a:lnTo>
                  <a:pt x="22" y="1691"/>
                </a:lnTo>
                <a:lnTo>
                  <a:pt x="22" y="1677"/>
                </a:lnTo>
                <a:lnTo>
                  <a:pt x="22" y="1675"/>
                </a:lnTo>
                <a:lnTo>
                  <a:pt x="24" y="1673"/>
                </a:lnTo>
                <a:lnTo>
                  <a:pt x="27" y="1673"/>
                </a:lnTo>
                <a:lnTo>
                  <a:pt x="27" y="1670"/>
                </a:lnTo>
                <a:lnTo>
                  <a:pt x="50" y="1670"/>
                </a:lnTo>
                <a:lnTo>
                  <a:pt x="50" y="1665"/>
                </a:lnTo>
                <a:lnTo>
                  <a:pt x="52" y="1647"/>
                </a:lnTo>
                <a:lnTo>
                  <a:pt x="55" y="1649"/>
                </a:lnTo>
                <a:lnTo>
                  <a:pt x="56" y="1651"/>
                </a:lnTo>
                <a:lnTo>
                  <a:pt x="66" y="1650"/>
                </a:lnTo>
                <a:lnTo>
                  <a:pt x="63" y="1636"/>
                </a:lnTo>
                <a:lnTo>
                  <a:pt x="62" y="1617"/>
                </a:lnTo>
                <a:lnTo>
                  <a:pt x="61" y="1602"/>
                </a:lnTo>
                <a:lnTo>
                  <a:pt x="58" y="1586"/>
                </a:lnTo>
                <a:lnTo>
                  <a:pt x="57" y="1576"/>
                </a:lnTo>
                <a:lnTo>
                  <a:pt x="58" y="1570"/>
                </a:lnTo>
                <a:lnTo>
                  <a:pt x="59" y="1568"/>
                </a:lnTo>
                <a:lnTo>
                  <a:pt x="59" y="1565"/>
                </a:lnTo>
                <a:lnTo>
                  <a:pt x="64" y="1561"/>
                </a:lnTo>
                <a:lnTo>
                  <a:pt x="65" y="1558"/>
                </a:lnTo>
                <a:lnTo>
                  <a:pt x="55" y="1553"/>
                </a:lnTo>
                <a:lnTo>
                  <a:pt x="45" y="1553"/>
                </a:lnTo>
                <a:lnTo>
                  <a:pt x="40" y="1558"/>
                </a:lnTo>
                <a:lnTo>
                  <a:pt x="35" y="1554"/>
                </a:lnTo>
                <a:lnTo>
                  <a:pt x="29" y="1565"/>
                </a:lnTo>
                <a:lnTo>
                  <a:pt x="21" y="1570"/>
                </a:lnTo>
                <a:lnTo>
                  <a:pt x="15" y="1581"/>
                </a:lnTo>
                <a:lnTo>
                  <a:pt x="16" y="1588"/>
                </a:lnTo>
                <a:lnTo>
                  <a:pt x="12" y="1602"/>
                </a:lnTo>
                <a:lnTo>
                  <a:pt x="5" y="1596"/>
                </a:lnTo>
                <a:lnTo>
                  <a:pt x="21" y="1552"/>
                </a:lnTo>
                <a:lnTo>
                  <a:pt x="24" y="1552"/>
                </a:lnTo>
                <a:lnTo>
                  <a:pt x="27" y="1549"/>
                </a:lnTo>
                <a:lnTo>
                  <a:pt x="28" y="1546"/>
                </a:lnTo>
                <a:lnTo>
                  <a:pt x="28" y="1544"/>
                </a:lnTo>
                <a:lnTo>
                  <a:pt x="31" y="1540"/>
                </a:lnTo>
                <a:lnTo>
                  <a:pt x="35" y="1533"/>
                </a:lnTo>
                <a:lnTo>
                  <a:pt x="41" y="1525"/>
                </a:lnTo>
                <a:lnTo>
                  <a:pt x="41" y="1522"/>
                </a:lnTo>
                <a:lnTo>
                  <a:pt x="42" y="1519"/>
                </a:lnTo>
                <a:lnTo>
                  <a:pt x="44" y="1517"/>
                </a:lnTo>
                <a:lnTo>
                  <a:pt x="49" y="1507"/>
                </a:lnTo>
                <a:lnTo>
                  <a:pt x="51" y="1497"/>
                </a:lnTo>
                <a:lnTo>
                  <a:pt x="51" y="1492"/>
                </a:lnTo>
                <a:lnTo>
                  <a:pt x="51" y="1489"/>
                </a:lnTo>
                <a:lnTo>
                  <a:pt x="55" y="1486"/>
                </a:lnTo>
                <a:lnTo>
                  <a:pt x="58" y="1485"/>
                </a:lnTo>
                <a:lnTo>
                  <a:pt x="61" y="1482"/>
                </a:lnTo>
                <a:lnTo>
                  <a:pt x="65" y="1479"/>
                </a:lnTo>
                <a:lnTo>
                  <a:pt x="70" y="1480"/>
                </a:lnTo>
                <a:lnTo>
                  <a:pt x="72" y="1477"/>
                </a:lnTo>
                <a:lnTo>
                  <a:pt x="91" y="1469"/>
                </a:lnTo>
                <a:lnTo>
                  <a:pt x="99" y="1459"/>
                </a:lnTo>
                <a:lnTo>
                  <a:pt x="106" y="1448"/>
                </a:lnTo>
                <a:lnTo>
                  <a:pt x="110" y="1438"/>
                </a:lnTo>
                <a:lnTo>
                  <a:pt x="111" y="1438"/>
                </a:lnTo>
                <a:lnTo>
                  <a:pt x="112" y="1437"/>
                </a:lnTo>
                <a:lnTo>
                  <a:pt x="112" y="1436"/>
                </a:lnTo>
                <a:lnTo>
                  <a:pt x="113" y="1433"/>
                </a:lnTo>
                <a:lnTo>
                  <a:pt x="114" y="1429"/>
                </a:lnTo>
                <a:lnTo>
                  <a:pt x="117" y="1417"/>
                </a:lnTo>
                <a:lnTo>
                  <a:pt x="119" y="1402"/>
                </a:lnTo>
                <a:lnTo>
                  <a:pt x="105" y="1380"/>
                </a:lnTo>
                <a:lnTo>
                  <a:pt x="101" y="1373"/>
                </a:lnTo>
                <a:lnTo>
                  <a:pt x="99" y="1364"/>
                </a:lnTo>
                <a:lnTo>
                  <a:pt x="98" y="1360"/>
                </a:lnTo>
                <a:lnTo>
                  <a:pt x="93" y="1359"/>
                </a:lnTo>
                <a:lnTo>
                  <a:pt x="98" y="1332"/>
                </a:lnTo>
                <a:lnTo>
                  <a:pt x="103" y="1333"/>
                </a:lnTo>
                <a:lnTo>
                  <a:pt x="112" y="1308"/>
                </a:lnTo>
                <a:lnTo>
                  <a:pt x="117" y="1294"/>
                </a:lnTo>
                <a:lnTo>
                  <a:pt x="118" y="1291"/>
                </a:lnTo>
                <a:lnTo>
                  <a:pt x="124" y="1276"/>
                </a:lnTo>
                <a:lnTo>
                  <a:pt x="125" y="1271"/>
                </a:lnTo>
                <a:lnTo>
                  <a:pt x="127" y="1267"/>
                </a:lnTo>
                <a:lnTo>
                  <a:pt x="132" y="1253"/>
                </a:lnTo>
                <a:lnTo>
                  <a:pt x="134" y="1248"/>
                </a:lnTo>
                <a:lnTo>
                  <a:pt x="140" y="1231"/>
                </a:lnTo>
                <a:lnTo>
                  <a:pt x="141" y="1227"/>
                </a:lnTo>
                <a:lnTo>
                  <a:pt x="148" y="1210"/>
                </a:lnTo>
                <a:lnTo>
                  <a:pt x="154" y="1192"/>
                </a:lnTo>
                <a:lnTo>
                  <a:pt x="156" y="1185"/>
                </a:lnTo>
                <a:lnTo>
                  <a:pt x="157" y="1184"/>
                </a:lnTo>
                <a:lnTo>
                  <a:pt x="161" y="1172"/>
                </a:lnTo>
                <a:lnTo>
                  <a:pt x="166" y="1161"/>
                </a:lnTo>
                <a:lnTo>
                  <a:pt x="171" y="1145"/>
                </a:lnTo>
                <a:lnTo>
                  <a:pt x="180" y="1123"/>
                </a:lnTo>
                <a:lnTo>
                  <a:pt x="193" y="1088"/>
                </a:lnTo>
                <a:lnTo>
                  <a:pt x="198" y="1074"/>
                </a:lnTo>
                <a:lnTo>
                  <a:pt x="200" y="1072"/>
                </a:lnTo>
                <a:lnTo>
                  <a:pt x="201" y="1071"/>
                </a:lnTo>
                <a:lnTo>
                  <a:pt x="202" y="1065"/>
                </a:lnTo>
                <a:lnTo>
                  <a:pt x="202" y="1062"/>
                </a:lnTo>
                <a:lnTo>
                  <a:pt x="203" y="1060"/>
                </a:lnTo>
                <a:lnTo>
                  <a:pt x="203" y="1058"/>
                </a:lnTo>
                <a:lnTo>
                  <a:pt x="204" y="1054"/>
                </a:lnTo>
                <a:lnTo>
                  <a:pt x="205" y="1054"/>
                </a:lnTo>
                <a:lnTo>
                  <a:pt x="205" y="1053"/>
                </a:lnTo>
                <a:lnTo>
                  <a:pt x="207" y="1052"/>
                </a:lnTo>
                <a:lnTo>
                  <a:pt x="207" y="1048"/>
                </a:lnTo>
                <a:lnTo>
                  <a:pt x="208" y="1045"/>
                </a:lnTo>
                <a:lnTo>
                  <a:pt x="208" y="1043"/>
                </a:lnTo>
                <a:lnTo>
                  <a:pt x="209" y="1040"/>
                </a:lnTo>
                <a:lnTo>
                  <a:pt x="210" y="1039"/>
                </a:lnTo>
                <a:lnTo>
                  <a:pt x="210" y="1037"/>
                </a:lnTo>
                <a:lnTo>
                  <a:pt x="210" y="1036"/>
                </a:lnTo>
                <a:lnTo>
                  <a:pt x="210" y="1034"/>
                </a:lnTo>
                <a:lnTo>
                  <a:pt x="211" y="1032"/>
                </a:lnTo>
                <a:lnTo>
                  <a:pt x="215" y="1029"/>
                </a:lnTo>
                <a:lnTo>
                  <a:pt x="216" y="1026"/>
                </a:lnTo>
                <a:lnTo>
                  <a:pt x="216" y="1025"/>
                </a:lnTo>
                <a:lnTo>
                  <a:pt x="216" y="1024"/>
                </a:lnTo>
                <a:lnTo>
                  <a:pt x="217" y="1020"/>
                </a:lnTo>
                <a:lnTo>
                  <a:pt x="218" y="1018"/>
                </a:lnTo>
                <a:lnTo>
                  <a:pt x="221" y="1010"/>
                </a:lnTo>
                <a:lnTo>
                  <a:pt x="221" y="1009"/>
                </a:lnTo>
                <a:lnTo>
                  <a:pt x="222" y="1006"/>
                </a:lnTo>
                <a:lnTo>
                  <a:pt x="223" y="1005"/>
                </a:lnTo>
                <a:lnTo>
                  <a:pt x="223" y="1004"/>
                </a:lnTo>
                <a:lnTo>
                  <a:pt x="223" y="1002"/>
                </a:lnTo>
                <a:lnTo>
                  <a:pt x="224" y="1002"/>
                </a:lnTo>
                <a:lnTo>
                  <a:pt x="224" y="1001"/>
                </a:lnTo>
                <a:lnTo>
                  <a:pt x="224" y="999"/>
                </a:lnTo>
                <a:lnTo>
                  <a:pt x="225" y="998"/>
                </a:lnTo>
                <a:lnTo>
                  <a:pt x="225" y="997"/>
                </a:lnTo>
                <a:lnTo>
                  <a:pt x="225" y="996"/>
                </a:lnTo>
                <a:lnTo>
                  <a:pt x="224" y="996"/>
                </a:lnTo>
                <a:lnTo>
                  <a:pt x="223" y="996"/>
                </a:lnTo>
                <a:lnTo>
                  <a:pt x="223" y="992"/>
                </a:lnTo>
                <a:lnTo>
                  <a:pt x="222" y="992"/>
                </a:lnTo>
                <a:lnTo>
                  <a:pt x="218" y="989"/>
                </a:lnTo>
                <a:lnTo>
                  <a:pt x="218" y="988"/>
                </a:lnTo>
                <a:lnTo>
                  <a:pt x="222" y="992"/>
                </a:lnTo>
                <a:lnTo>
                  <a:pt x="223" y="992"/>
                </a:lnTo>
                <a:lnTo>
                  <a:pt x="223" y="991"/>
                </a:lnTo>
                <a:lnTo>
                  <a:pt x="225" y="988"/>
                </a:lnTo>
                <a:lnTo>
                  <a:pt x="224" y="987"/>
                </a:lnTo>
                <a:lnTo>
                  <a:pt x="223" y="988"/>
                </a:lnTo>
                <a:lnTo>
                  <a:pt x="221" y="989"/>
                </a:lnTo>
                <a:lnTo>
                  <a:pt x="221" y="990"/>
                </a:lnTo>
                <a:lnTo>
                  <a:pt x="214" y="982"/>
                </a:lnTo>
                <a:lnTo>
                  <a:pt x="219" y="971"/>
                </a:lnTo>
                <a:lnTo>
                  <a:pt x="219" y="969"/>
                </a:lnTo>
                <a:lnTo>
                  <a:pt x="218" y="969"/>
                </a:lnTo>
                <a:lnTo>
                  <a:pt x="219" y="969"/>
                </a:lnTo>
                <a:lnTo>
                  <a:pt x="221" y="971"/>
                </a:lnTo>
                <a:lnTo>
                  <a:pt x="218" y="974"/>
                </a:lnTo>
                <a:lnTo>
                  <a:pt x="218" y="975"/>
                </a:lnTo>
                <a:lnTo>
                  <a:pt x="214" y="982"/>
                </a:lnTo>
                <a:lnTo>
                  <a:pt x="221" y="989"/>
                </a:lnTo>
                <a:lnTo>
                  <a:pt x="223" y="987"/>
                </a:lnTo>
                <a:lnTo>
                  <a:pt x="231" y="977"/>
                </a:lnTo>
                <a:lnTo>
                  <a:pt x="228" y="974"/>
                </a:lnTo>
                <a:lnTo>
                  <a:pt x="228" y="973"/>
                </a:lnTo>
                <a:lnTo>
                  <a:pt x="222" y="968"/>
                </a:lnTo>
                <a:lnTo>
                  <a:pt x="223" y="968"/>
                </a:lnTo>
                <a:lnTo>
                  <a:pt x="228" y="973"/>
                </a:lnTo>
                <a:lnTo>
                  <a:pt x="231" y="976"/>
                </a:lnTo>
                <a:lnTo>
                  <a:pt x="232" y="976"/>
                </a:lnTo>
                <a:lnTo>
                  <a:pt x="232" y="975"/>
                </a:lnTo>
                <a:lnTo>
                  <a:pt x="232" y="974"/>
                </a:lnTo>
                <a:lnTo>
                  <a:pt x="233" y="974"/>
                </a:lnTo>
                <a:lnTo>
                  <a:pt x="233" y="973"/>
                </a:lnTo>
                <a:lnTo>
                  <a:pt x="233" y="971"/>
                </a:lnTo>
                <a:lnTo>
                  <a:pt x="235" y="969"/>
                </a:lnTo>
                <a:lnTo>
                  <a:pt x="236" y="968"/>
                </a:lnTo>
                <a:lnTo>
                  <a:pt x="238" y="960"/>
                </a:lnTo>
                <a:lnTo>
                  <a:pt x="238" y="959"/>
                </a:lnTo>
                <a:lnTo>
                  <a:pt x="237" y="960"/>
                </a:lnTo>
                <a:lnTo>
                  <a:pt x="235" y="962"/>
                </a:lnTo>
                <a:lnTo>
                  <a:pt x="231" y="962"/>
                </a:lnTo>
                <a:lnTo>
                  <a:pt x="228" y="960"/>
                </a:lnTo>
                <a:lnTo>
                  <a:pt x="225" y="956"/>
                </a:lnTo>
                <a:lnTo>
                  <a:pt x="222" y="952"/>
                </a:lnTo>
                <a:lnTo>
                  <a:pt x="221" y="946"/>
                </a:lnTo>
                <a:lnTo>
                  <a:pt x="221" y="940"/>
                </a:lnTo>
                <a:lnTo>
                  <a:pt x="221" y="934"/>
                </a:lnTo>
                <a:lnTo>
                  <a:pt x="224" y="927"/>
                </a:lnTo>
                <a:lnTo>
                  <a:pt x="229" y="921"/>
                </a:lnTo>
                <a:lnTo>
                  <a:pt x="235" y="917"/>
                </a:lnTo>
                <a:lnTo>
                  <a:pt x="240" y="914"/>
                </a:lnTo>
                <a:lnTo>
                  <a:pt x="245" y="913"/>
                </a:lnTo>
                <a:lnTo>
                  <a:pt x="247" y="914"/>
                </a:lnTo>
                <a:lnTo>
                  <a:pt x="250" y="917"/>
                </a:lnTo>
                <a:lnTo>
                  <a:pt x="251" y="920"/>
                </a:lnTo>
                <a:lnTo>
                  <a:pt x="251" y="924"/>
                </a:lnTo>
                <a:lnTo>
                  <a:pt x="252" y="924"/>
                </a:lnTo>
                <a:lnTo>
                  <a:pt x="254" y="917"/>
                </a:lnTo>
                <a:lnTo>
                  <a:pt x="268" y="877"/>
                </a:lnTo>
                <a:lnTo>
                  <a:pt x="268" y="873"/>
                </a:lnTo>
                <a:lnTo>
                  <a:pt x="267" y="873"/>
                </a:lnTo>
                <a:lnTo>
                  <a:pt x="270" y="866"/>
                </a:lnTo>
                <a:lnTo>
                  <a:pt x="271" y="866"/>
                </a:lnTo>
                <a:lnTo>
                  <a:pt x="271" y="868"/>
                </a:lnTo>
                <a:lnTo>
                  <a:pt x="271" y="869"/>
                </a:lnTo>
                <a:lnTo>
                  <a:pt x="272" y="870"/>
                </a:lnTo>
                <a:lnTo>
                  <a:pt x="273" y="868"/>
                </a:lnTo>
                <a:lnTo>
                  <a:pt x="274" y="866"/>
                </a:lnTo>
                <a:lnTo>
                  <a:pt x="275" y="865"/>
                </a:lnTo>
                <a:lnTo>
                  <a:pt x="284" y="860"/>
                </a:lnTo>
                <a:lnTo>
                  <a:pt x="287" y="858"/>
                </a:lnTo>
                <a:lnTo>
                  <a:pt x="288" y="857"/>
                </a:lnTo>
                <a:lnTo>
                  <a:pt x="292" y="852"/>
                </a:lnTo>
                <a:lnTo>
                  <a:pt x="294" y="849"/>
                </a:lnTo>
                <a:lnTo>
                  <a:pt x="296" y="843"/>
                </a:lnTo>
                <a:lnTo>
                  <a:pt x="323" y="794"/>
                </a:lnTo>
                <a:lnTo>
                  <a:pt x="324" y="792"/>
                </a:lnTo>
                <a:lnTo>
                  <a:pt x="326" y="789"/>
                </a:lnTo>
                <a:lnTo>
                  <a:pt x="326" y="788"/>
                </a:lnTo>
                <a:lnTo>
                  <a:pt x="326" y="787"/>
                </a:lnTo>
                <a:lnTo>
                  <a:pt x="328" y="785"/>
                </a:lnTo>
                <a:lnTo>
                  <a:pt x="340" y="762"/>
                </a:lnTo>
                <a:lnTo>
                  <a:pt x="340" y="760"/>
                </a:lnTo>
                <a:lnTo>
                  <a:pt x="338" y="758"/>
                </a:lnTo>
                <a:lnTo>
                  <a:pt x="337" y="758"/>
                </a:lnTo>
                <a:lnTo>
                  <a:pt x="336" y="755"/>
                </a:lnTo>
                <a:lnTo>
                  <a:pt x="337" y="755"/>
                </a:lnTo>
                <a:lnTo>
                  <a:pt x="338" y="754"/>
                </a:lnTo>
                <a:lnTo>
                  <a:pt x="340" y="753"/>
                </a:lnTo>
                <a:lnTo>
                  <a:pt x="341" y="754"/>
                </a:lnTo>
                <a:lnTo>
                  <a:pt x="344" y="753"/>
                </a:lnTo>
                <a:lnTo>
                  <a:pt x="350" y="753"/>
                </a:lnTo>
                <a:lnTo>
                  <a:pt x="351" y="752"/>
                </a:lnTo>
                <a:lnTo>
                  <a:pt x="352" y="750"/>
                </a:lnTo>
                <a:lnTo>
                  <a:pt x="352" y="746"/>
                </a:lnTo>
                <a:lnTo>
                  <a:pt x="351" y="743"/>
                </a:lnTo>
                <a:lnTo>
                  <a:pt x="349" y="741"/>
                </a:lnTo>
                <a:lnTo>
                  <a:pt x="350" y="740"/>
                </a:lnTo>
                <a:lnTo>
                  <a:pt x="350" y="739"/>
                </a:lnTo>
                <a:lnTo>
                  <a:pt x="352" y="739"/>
                </a:lnTo>
                <a:lnTo>
                  <a:pt x="355" y="740"/>
                </a:lnTo>
                <a:lnTo>
                  <a:pt x="357" y="744"/>
                </a:lnTo>
                <a:lnTo>
                  <a:pt x="357" y="746"/>
                </a:lnTo>
                <a:lnTo>
                  <a:pt x="357" y="748"/>
                </a:lnTo>
                <a:lnTo>
                  <a:pt x="357" y="752"/>
                </a:lnTo>
                <a:lnTo>
                  <a:pt x="358" y="753"/>
                </a:lnTo>
                <a:lnTo>
                  <a:pt x="362" y="752"/>
                </a:lnTo>
                <a:lnTo>
                  <a:pt x="365" y="750"/>
                </a:lnTo>
                <a:lnTo>
                  <a:pt x="366" y="745"/>
                </a:lnTo>
                <a:lnTo>
                  <a:pt x="366" y="744"/>
                </a:lnTo>
                <a:lnTo>
                  <a:pt x="363" y="741"/>
                </a:lnTo>
                <a:lnTo>
                  <a:pt x="363" y="739"/>
                </a:lnTo>
                <a:lnTo>
                  <a:pt x="363" y="738"/>
                </a:lnTo>
                <a:lnTo>
                  <a:pt x="364" y="738"/>
                </a:lnTo>
                <a:lnTo>
                  <a:pt x="369" y="739"/>
                </a:lnTo>
                <a:lnTo>
                  <a:pt x="379" y="718"/>
                </a:lnTo>
                <a:lnTo>
                  <a:pt x="381" y="713"/>
                </a:lnTo>
                <a:lnTo>
                  <a:pt x="398" y="678"/>
                </a:lnTo>
                <a:lnTo>
                  <a:pt x="399" y="677"/>
                </a:lnTo>
                <a:lnTo>
                  <a:pt x="399" y="676"/>
                </a:lnTo>
                <a:lnTo>
                  <a:pt x="396" y="673"/>
                </a:lnTo>
                <a:lnTo>
                  <a:pt x="396" y="671"/>
                </a:lnTo>
                <a:lnTo>
                  <a:pt x="396" y="670"/>
                </a:lnTo>
                <a:lnTo>
                  <a:pt x="397" y="669"/>
                </a:lnTo>
                <a:lnTo>
                  <a:pt x="398" y="670"/>
                </a:lnTo>
                <a:lnTo>
                  <a:pt x="399" y="671"/>
                </a:lnTo>
                <a:lnTo>
                  <a:pt x="400" y="671"/>
                </a:lnTo>
                <a:lnTo>
                  <a:pt x="400" y="670"/>
                </a:lnTo>
                <a:lnTo>
                  <a:pt x="402" y="670"/>
                </a:lnTo>
                <a:lnTo>
                  <a:pt x="403" y="670"/>
                </a:lnTo>
                <a:lnTo>
                  <a:pt x="402" y="669"/>
                </a:lnTo>
                <a:lnTo>
                  <a:pt x="402" y="668"/>
                </a:lnTo>
                <a:lnTo>
                  <a:pt x="402" y="667"/>
                </a:lnTo>
                <a:lnTo>
                  <a:pt x="400" y="667"/>
                </a:lnTo>
                <a:lnTo>
                  <a:pt x="400" y="666"/>
                </a:lnTo>
                <a:lnTo>
                  <a:pt x="399" y="666"/>
                </a:lnTo>
                <a:lnTo>
                  <a:pt x="399" y="664"/>
                </a:lnTo>
                <a:lnTo>
                  <a:pt x="399" y="663"/>
                </a:lnTo>
                <a:lnTo>
                  <a:pt x="400" y="662"/>
                </a:lnTo>
                <a:lnTo>
                  <a:pt x="400" y="661"/>
                </a:lnTo>
                <a:lnTo>
                  <a:pt x="402" y="660"/>
                </a:lnTo>
                <a:lnTo>
                  <a:pt x="403" y="659"/>
                </a:lnTo>
                <a:lnTo>
                  <a:pt x="405" y="659"/>
                </a:lnTo>
                <a:lnTo>
                  <a:pt x="407" y="657"/>
                </a:lnTo>
                <a:lnTo>
                  <a:pt x="410" y="655"/>
                </a:lnTo>
                <a:lnTo>
                  <a:pt x="411" y="653"/>
                </a:lnTo>
                <a:lnTo>
                  <a:pt x="414" y="652"/>
                </a:lnTo>
                <a:lnTo>
                  <a:pt x="417" y="652"/>
                </a:lnTo>
                <a:lnTo>
                  <a:pt x="419" y="650"/>
                </a:lnTo>
                <a:lnTo>
                  <a:pt x="419" y="648"/>
                </a:lnTo>
                <a:lnTo>
                  <a:pt x="418" y="645"/>
                </a:lnTo>
                <a:lnTo>
                  <a:pt x="420" y="640"/>
                </a:lnTo>
                <a:lnTo>
                  <a:pt x="423" y="635"/>
                </a:lnTo>
                <a:lnTo>
                  <a:pt x="425" y="634"/>
                </a:lnTo>
                <a:lnTo>
                  <a:pt x="428" y="633"/>
                </a:lnTo>
                <a:lnTo>
                  <a:pt x="431" y="629"/>
                </a:lnTo>
                <a:lnTo>
                  <a:pt x="431" y="627"/>
                </a:lnTo>
                <a:lnTo>
                  <a:pt x="431" y="621"/>
                </a:lnTo>
                <a:lnTo>
                  <a:pt x="437" y="608"/>
                </a:lnTo>
                <a:lnTo>
                  <a:pt x="438" y="605"/>
                </a:lnTo>
                <a:lnTo>
                  <a:pt x="440" y="599"/>
                </a:lnTo>
                <a:lnTo>
                  <a:pt x="440" y="597"/>
                </a:lnTo>
                <a:lnTo>
                  <a:pt x="439" y="593"/>
                </a:lnTo>
                <a:lnTo>
                  <a:pt x="439" y="590"/>
                </a:lnTo>
                <a:lnTo>
                  <a:pt x="439" y="587"/>
                </a:lnTo>
                <a:lnTo>
                  <a:pt x="438" y="585"/>
                </a:lnTo>
                <a:lnTo>
                  <a:pt x="438" y="583"/>
                </a:lnTo>
                <a:lnTo>
                  <a:pt x="438" y="581"/>
                </a:lnTo>
                <a:lnTo>
                  <a:pt x="440" y="572"/>
                </a:lnTo>
                <a:lnTo>
                  <a:pt x="441" y="564"/>
                </a:lnTo>
                <a:lnTo>
                  <a:pt x="441" y="559"/>
                </a:lnTo>
                <a:lnTo>
                  <a:pt x="438" y="553"/>
                </a:lnTo>
                <a:lnTo>
                  <a:pt x="437" y="551"/>
                </a:lnTo>
                <a:lnTo>
                  <a:pt x="441" y="542"/>
                </a:lnTo>
                <a:lnTo>
                  <a:pt x="442" y="534"/>
                </a:lnTo>
                <a:lnTo>
                  <a:pt x="445" y="530"/>
                </a:lnTo>
                <a:lnTo>
                  <a:pt x="447" y="525"/>
                </a:lnTo>
                <a:lnTo>
                  <a:pt x="446" y="522"/>
                </a:lnTo>
                <a:lnTo>
                  <a:pt x="444" y="518"/>
                </a:lnTo>
                <a:lnTo>
                  <a:pt x="440" y="503"/>
                </a:lnTo>
                <a:lnTo>
                  <a:pt x="439" y="501"/>
                </a:lnTo>
                <a:lnTo>
                  <a:pt x="438" y="501"/>
                </a:lnTo>
                <a:lnTo>
                  <a:pt x="438" y="500"/>
                </a:lnTo>
                <a:lnTo>
                  <a:pt x="439" y="500"/>
                </a:lnTo>
                <a:lnTo>
                  <a:pt x="440" y="500"/>
                </a:lnTo>
                <a:lnTo>
                  <a:pt x="445" y="499"/>
                </a:lnTo>
                <a:lnTo>
                  <a:pt x="451" y="496"/>
                </a:lnTo>
                <a:lnTo>
                  <a:pt x="452" y="495"/>
                </a:lnTo>
                <a:lnTo>
                  <a:pt x="455" y="490"/>
                </a:lnTo>
                <a:lnTo>
                  <a:pt x="458" y="489"/>
                </a:lnTo>
                <a:lnTo>
                  <a:pt x="458" y="486"/>
                </a:lnTo>
                <a:lnTo>
                  <a:pt x="459" y="481"/>
                </a:lnTo>
                <a:lnTo>
                  <a:pt x="458" y="480"/>
                </a:lnTo>
                <a:lnTo>
                  <a:pt x="456" y="476"/>
                </a:lnTo>
                <a:lnTo>
                  <a:pt x="458" y="475"/>
                </a:lnTo>
                <a:lnTo>
                  <a:pt x="460" y="474"/>
                </a:lnTo>
                <a:lnTo>
                  <a:pt x="463" y="473"/>
                </a:lnTo>
                <a:lnTo>
                  <a:pt x="470" y="472"/>
                </a:lnTo>
                <a:lnTo>
                  <a:pt x="472" y="473"/>
                </a:lnTo>
                <a:lnTo>
                  <a:pt x="473" y="473"/>
                </a:lnTo>
                <a:lnTo>
                  <a:pt x="475" y="474"/>
                </a:lnTo>
                <a:lnTo>
                  <a:pt x="475" y="475"/>
                </a:lnTo>
                <a:lnTo>
                  <a:pt x="476" y="475"/>
                </a:lnTo>
                <a:lnTo>
                  <a:pt x="477" y="476"/>
                </a:lnTo>
                <a:lnTo>
                  <a:pt x="479" y="476"/>
                </a:lnTo>
                <a:lnTo>
                  <a:pt x="479" y="474"/>
                </a:lnTo>
                <a:lnTo>
                  <a:pt x="480" y="474"/>
                </a:lnTo>
                <a:lnTo>
                  <a:pt x="480" y="473"/>
                </a:lnTo>
                <a:lnTo>
                  <a:pt x="481" y="472"/>
                </a:lnTo>
                <a:lnTo>
                  <a:pt x="482" y="471"/>
                </a:lnTo>
                <a:lnTo>
                  <a:pt x="484" y="468"/>
                </a:lnTo>
                <a:lnTo>
                  <a:pt x="486" y="468"/>
                </a:lnTo>
                <a:lnTo>
                  <a:pt x="488" y="468"/>
                </a:lnTo>
                <a:lnTo>
                  <a:pt x="491" y="468"/>
                </a:lnTo>
                <a:lnTo>
                  <a:pt x="495" y="461"/>
                </a:lnTo>
                <a:lnTo>
                  <a:pt x="502" y="457"/>
                </a:lnTo>
                <a:lnTo>
                  <a:pt x="503" y="455"/>
                </a:lnTo>
                <a:lnTo>
                  <a:pt x="502" y="453"/>
                </a:lnTo>
                <a:lnTo>
                  <a:pt x="498" y="452"/>
                </a:lnTo>
                <a:lnTo>
                  <a:pt x="498" y="450"/>
                </a:lnTo>
                <a:lnTo>
                  <a:pt x="498" y="446"/>
                </a:lnTo>
                <a:lnTo>
                  <a:pt x="498" y="444"/>
                </a:lnTo>
                <a:lnTo>
                  <a:pt x="502" y="440"/>
                </a:lnTo>
                <a:lnTo>
                  <a:pt x="504" y="439"/>
                </a:lnTo>
                <a:lnTo>
                  <a:pt x="508" y="439"/>
                </a:lnTo>
                <a:lnTo>
                  <a:pt x="510" y="440"/>
                </a:lnTo>
                <a:lnTo>
                  <a:pt x="516" y="439"/>
                </a:lnTo>
                <a:lnTo>
                  <a:pt x="518" y="437"/>
                </a:lnTo>
                <a:lnTo>
                  <a:pt x="516" y="434"/>
                </a:lnTo>
                <a:lnTo>
                  <a:pt x="511" y="433"/>
                </a:lnTo>
                <a:lnTo>
                  <a:pt x="510" y="432"/>
                </a:lnTo>
                <a:lnTo>
                  <a:pt x="508" y="429"/>
                </a:lnTo>
                <a:lnTo>
                  <a:pt x="508" y="426"/>
                </a:lnTo>
                <a:lnTo>
                  <a:pt x="510" y="420"/>
                </a:lnTo>
                <a:lnTo>
                  <a:pt x="510" y="417"/>
                </a:lnTo>
                <a:lnTo>
                  <a:pt x="510" y="411"/>
                </a:lnTo>
                <a:lnTo>
                  <a:pt x="511" y="410"/>
                </a:lnTo>
                <a:lnTo>
                  <a:pt x="511" y="409"/>
                </a:lnTo>
                <a:lnTo>
                  <a:pt x="510" y="409"/>
                </a:lnTo>
                <a:lnTo>
                  <a:pt x="510" y="407"/>
                </a:lnTo>
                <a:lnTo>
                  <a:pt x="511" y="406"/>
                </a:lnTo>
                <a:lnTo>
                  <a:pt x="512" y="405"/>
                </a:lnTo>
                <a:lnTo>
                  <a:pt x="514" y="405"/>
                </a:lnTo>
                <a:lnTo>
                  <a:pt x="515" y="404"/>
                </a:lnTo>
                <a:lnTo>
                  <a:pt x="516" y="404"/>
                </a:lnTo>
                <a:lnTo>
                  <a:pt x="516" y="402"/>
                </a:lnTo>
                <a:lnTo>
                  <a:pt x="517" y="402"/>
                </a:lnTo>
                <a:lnTo>
                  <a:pt x="517" y="400"/>
                </a:lnTo>
                <a:lnTo>
                  <a:pt x="516" y="399"/>
                </a:lnTo>
                <a:lnTo>
                  <a:pt x="514" y="399"/>
                </a:lnTo>
                <a:lnTo>
                  <a:pt x="512" y="398"/>
                </a:lnTo>
                <a:lnTo>
                  <a:pt x="512" y="397"/>
                </a:lnTo>
                <a:lnTo>
                  <a:pt x="512" y="396"/>
                </a:lnTo>
                <a:lnTo>
                  <a:pt x="514" y="396"/>
                </a:lnTo>
                <a:lnTo>
                  <a:pt x="519" y="391"/>
                </a:lnTo>
                <a:lnTo>
                  <a:pt x="521" y="390"/>
                </a:lnTo>
                <a:lnTo>
                  <a:pt x="522" y="388"/>
                </a:lnTo>
                <a:lnTo>
                  <a:pt x="523" y="385"/>
                </a:lnTo>
                <a:lnTo>
                  <a:pt x="524" y="383"/>
                </a:lnTo>
                <a:lnTo>
                  <a:pt x="524" y="381"/>
                </a:lnTo>
                <a:lnTo>
                  <a:pt x="523" y="379"/>
                </a:lnTo>
                <a:lnTo>
                  <a:pt x="522" y="383"/>
                </a:lnTo>
                <a:lnTo>
                  <a:pt x="522" y="384"/>
                </a:lnTo>
                <a:lnTo>
                  <a:pt x="519" y="384"/>
                </a:lnTo>
                <a:lnTo>
                  <a:pt x="519" y="383"/>
                </a:lnTo>
                <a:lnTo>
                  <a:pt x="521" y="381"/>
                </a:lnTo>
                <a:lnTo>
                  <a:pt x="522" y="378"/>
                </a:lnTo>
                <a:lnTo>
                  <a:pt x="523" y="376"/>
                </a:lnTo>
                <a:lnTo>
                  <a:pt x="524" y="370"/>
                </a:lnTo>
                <a:lnTo>
                  <a:pt x="526" y="367"/>
                </a:lnTo>
                <a:lnTo>
                  <a:pt x="526" y="358"/>
                </a:lnTo>
                <a:lnTo>
                  <a:pt x="528" y="354"/>
                </a:lnTo>
                <a:lnTo>
                  <a:pt x="529" y="351"/>
                </a:lnTo>
                <a:lnTo>
                  <a:pt x="532" y="348"/>
                </a:lnTo>
                <a:lnTo>
                  <a:pt x="539" y="347"/>
                </a:lnTo>
                <a:lnTo>
                  <a:pt x="542" y="346"/>
                </a:lnTo>
                <a:lnTo>
                  <a:pt x="543" y="344"/>
                </a:lnTo>
                <a:lnTo>
                  <a:pt x="542" y="343"/>
                </a:lnTo>
                <a:lnTo>
                  <a:pt x="543" y="342"/>
                </a:lnTo>
                <a:lnTo>
                  <a:pt x="545" y="343"/>
                </a:lnTo>
                <a:lnTo>
                  <a:pt x="546" y="342"/>
                </a:lnTo>
                <a:lnTo>
                  <a:pt x="544" y="341"/>
                </a:lnTo>
                <a:lnTo>
                  <a:pt x="544" y="339"/>
                </a:lnTo>
                <a:lnTo>
                  <a:pt x="546" y="336"/>
                </a:lnTo>
                <a:lnTo>
                  <a:pt x="549" y="332"/>
                </a:lnTo>
                <a:lnTo>
                  <a:pt x="556" y="321"/>
                </a:lnTo>
                <a:lnTo>
                  <a:pt x="557" y="321"/>
                </a:lnTo>
                <a:lnTo>
                  <a:pt x="558" y="320"/>
                </a:lnTo>
                <a:lnTo>
                  <a:pt x="560" y="321"/>
                </a:lnTo>
                <a:lnTo>
                  <a:pt x="563" y="322"/>
                </a:lnTo>
                <a:lnTo>
                  <a:pt x="565" y="323"/>
                </a:lnTo>
                <a:lnTo>
                  <a:pt x="568" y="323"/>
                </a:lnTo>
                <a:lnTo>
                  <a:pt x="570" y="322"/>
                </a:lnTo>
                <a:lnTo>
                  <a:pt x="571" y="323"/>
                </a:lnTo>
                <a:lnTo>
                  <a:pt x="574" y="322"/>
                </a:lnTo>
                <a:lnTo>
                  <a:pt x="574" y="323"/>
                </a:lnTo>
                <a:lnTo>
                  <a:pt x="576" y="323"/>
                </a:lnTo>
                <a:lnTo>
                  <a:pt x="579" y="321"/>
                </a:lnTo>
                <a:lnTo>
                  <a:pt x="580" y="319"/>
                </a:lnTo>
                <a:lnTo>
                  <a:pt x="583" y="318"/>
                </a:lnTo>
                <a:lnTo>
                  <a:pt x="586" y="316"/>
                </a:lnTo>
                <a:lnTo>
                  <a:pt x="588" y="313"/>
                </a:lnTo>
                <a:lnTo>
                  <a:pt x="593" y="309"/>
                </a:lnTo>
                <a:lnTo>
                  <a:pt x="593" y="308"/>
                </a:lnTo>
                <a:lnTo>
                  <a:pt x="597" y="305"/>
                </a:lnTo>
                <a:lnTo>
                  <a:pt x="598" y="305"/>
                </a:lnTo>
                <a:lnTo>
                  <a:pt x="598" y="306"/>
                </a:lnTo>
                <a:lnTo>
                  <a:pt x="599" y="305"/>
                </a:lnTo>
                <a:lnTo>
                  <a:pt x="600" y="306"/>
                </a:lnTo>
                <a:lnTo>
                  <a:pt x="601" y="306"/>
                </a:lnTo>
                <a:lnTo>
                  <a:pt x="602" y="307"/>
                </a:lnTo>
                <a:lnTo>
                  <a:pt x="604" y="308"/>
                </a:lnTo>
                <a:lnTo>
                  <a:pt x="605" y="308"/>
                </a:lnTo>
                <a:lnTo>
                  <a:pt x="606" y="307"/>
                </a:lnTo>
                <a:lnTo>
                  <a:pt x="607" y="308"/>
                </a:lnTo>
                <a:lnTo>
                  <a:pt x="609" y="308"/>
                </a:lnTo>
                <a:lnTo>
                  <a:pt x="611" y="308"/>
                </a:lnTo>
                <a:lnTo>
                  <a:pt x="613" y="309"/>
                </a:lnTo>
                <a:lnTo>
                  <a:pt x="616" y="311"/>
                </a:lnTo>
                <a:lnTo>
                  <a:pt x="618" y="309"/>
                </a:lnTo>
                <a:lnTo>
                  <a:pt x="616" y="305"/>
                </a:lnTo>
                <a:lnTo>
                  <a:pt x="616" y="302"/>
                </a:lnTo>
                <a:lnTo>
                  <a:pt x="618" y="301"/>
                </a:lnTo>
                <a:lnTo>
                  <a:pt x="620" y="299"/>
                </a:lnTo>
                <a:lnTo>
                  <a:pt x="627" y="295"/>
                </a:lnTo>
                <a:lnTo>
                  <a:pt x="627" y="294"/>
                </a:lnTo>
                <a:lnTo>
                  <a:pt x="628" y="295"/>
                </a:lnTo>
                <a:lnTo>
                  <a:pt x="635" y="295"/>
                </a:lnTo>
                <a:lnTo>
                  <a:pt x="635" y="291"/>
                </a:lnTo>
                <a:lnTo>
                  <a:pt x="640" y="290"/>
                </a:lnTo>
                <a:lnTo>
                  <a:pt x="641" y="291"/>
                </a:lnTo>
                <a:lnTo>
                  <a:pt x="641" y="290"/>
                </a:lnTo>
                <a:lnTo>
                  <a:pt x="643" y="291"/>
                </a:lnTo>
                <a:lnTo>
                  <a:pt x="646" y="288"/>
                </a:lnTo>
                <a:lnTo>
                  <a:pt x="650" y="288"/>
                </a:lnTo>
                <a:lnTo>
                  <a:pt x="651" y="290"/>
                </a:lnTo>
                <a:lnTo>
                  <a:pt x="655" y="288"/>
                </a:lnTo>
                <a:lnTo>
                  <a:pt x="657" y="290"/>
                </a:lnTo>
                <a:lnTo>
                  <a:pt x="657" y="288"/>
                </a:lnTo>
                <a:lnTo>
                  <a:pt x="658" y="287"/>
                </a:lnTo>
                <a:lnTo>
                  <a:pt x="660" y="286"/>
                </a:lnTo>
                <a:lnTo>
                  <a:pt x="662" y="286"/>
                </a:lnTo>
                <a:lnTo>
                  <a:pt x="662" y="287"/>
                </a:lnTo>
                <a:lnTo>
                  <a:pt x="663" y="287"/>
                </a:lnTo>
                <a:lnTo>
                  <a:pt x="664" y="286"/>
                </a:lnTo>
                <a:lnTo>
                  <a:pt x="665" y="287"/>
                </a:lnTo>
                <a:lnTo>
                  <a:pt x="671" y="286"/>
                </a:lnTo>
                <a:lnTo>
                  <a:pt x="674" y="284"/>
                </a:lnTo>
                <a:lnTo>
                  <a:pt x="688" y="277"/>
                </a:lnTo>
                <a:lnTo>
                  <a:pt x="690" y="276"/>
                </a:lnTo>
                <a:lnTo>
                  <a:pt x="692" y="276"/>
                </a:lnTo>
                <a:lnTo>
                  <a:pt x="696" y="273"/>
                </a:lnTo>
                <a:lnTo>
                  <a:pt x="697" y="272"/>
                </a:lnTo>
                <a:lnTo>
                  <a:pt x="697" y="271"/>
                </a:lnTo>
                <a:lnTo>
                  <a:pt x="699" y="269"/>
                </a:lnTo>
                <a:lnTo>
                  <a:pt x="700" y="267"/>
                </a:lnTo>
                <a:lnTo>
                  <a:pt x="704" y="264"/>
                </a:lnTo>
                <a:lnTo>
                  <a:pt x="706" y="262"/>
                </a:lnTo>
                <a:lnTo>
                  <a:pt x="711" y="257"/>
                </a:lnTo>
                <a:lnTo>
                  <a:pt x="711" y="256"/>
                </a:lnTo>
                <a:lnTo>
                  <a:pt x="711" y="255"/>
                </a:lnTo>
                <a:lnTo>
                  <a:pt x="712" y="255"/>
                </a:lnTo>
                <a:lnTo>
                  <a:pt x="713" y="253"/>
                </a:lnTo>
                <a:lnTo>
                  <a:pt x="716" y="253"/>
                </a:lnTo>
                <a:lnTo>
                  <a:pt x="721" y="246"/>
                </a:lnTo>
                <a:lnTo>
                  <a:pt x="723" y="246"/>
                </a:lnTo>
                <a:lnTo>
                  <a:pt x="723" y="244"/>
                </a:lnTo>
                <a:lnTo>
                  <a:pt x="725" y="243"/>
                </a:lnTo>
                <a:lnTo>
                  <a:pt x="727" y="239"/>
                </a:lnTo>
                <a:lnTo>
                  <a:pt x="726" y="238"/>
                </a:lnTo>
                <a:lnTo>
                  <a:pt x="727" y="238"/>
                </a:lnTo>
                <a:lnTo>
                  <a:pt x="727" y="237"/>
                </a:lnTo>
                <a:lnTo>
                  <a:pt x="728" y="237"/>
                </a:lnTo>
                <a:lnTo>
                  <a:pt x="730" y="238"/>
                </a:lnTo>
                <a:lnTo>
                  <a:pt x="731" y="237"/>
                </a:lnTo>
                <a:lnTo>
                  <a:pt x="733" y="236"/>
                </a:lnTo>
                <a:lnTo>
                  <a:pt x="733" y="235"/>
                </a:lnTo>
                <a:lnTo>
                  <a:pt x="734" y="236"/>
                </a:lnTo>
                <a:lnTo>
                  <a:pt x="734" y="235"/>
                </a:lnTo>
                <a:lnTo>
                  <a:pt x="740" y="232"/>
                </a:lnTo>
                <a:lnTo>
                  <a:pt x="744" y="231"/>
                </a:lnTo>
                <a:lnTo>
                  <a:pt x="751" y="223"/>
                </a:lnTo>
                <a:lnTo>
                  <a:pt x="760" y="210"/>
                </a:lnTo>
                <a:lnTo>
                  <a:pt x="773" y="199"/>
                </a:lnTo>
                <a:lnTo>
                  <a:pt x="774" y="200"/>
                </a:lnTo>
                <a:lnTo>
                  <a:pt x="778" y="197"/>
                </a:lnTo>
                <a:lnTo>
                  <a:pt x="776" y="196"/>
                </a:lnTo>
                <a:lnTo>
                  <a:pt x="775" y="193"/>
                </a:lnTo>
                <a:lnTo>
                  <a:pt x="774" y="193"/>
                </a:lnTo>
                <a:lnTo>
                  <a:pt x="775" y="193"/>
                </a:lnTo>
                <a:lnTo>
                  <a:pt x="776" y="193"/>
                </a:lnTo>
                <a:lnTo>
                  <a:pt x="776" y="192"/>
                </a:lnTo>
                <a:lnTo>
                  <a:pt x="778" y="192"/>
                </a:lnTo>
                <a:lnTo>
                  <a:pt x="778" y="194"/>
                </a:lnTo>
                <a:lnTo>
                  <a:pt x="778" y="195"/>
                </a:lnTo>
                <a:lnTo>
                  <a:pt x="779" y="195"/>
                </a:lnTo>
                <a:lnTo>
                  <a:pt x="780" y="196"/>
                </a:lnTo>
                <a:lnTo>
                  <a:pt x="780" y="195"/>
                </a:lnTo>
                <a:lnTo>
                  <a:pt x="782" y="195"/>
                </a:lnTo>
                <a:lnTo>
                  <a:pt x="781" y="192"/>
                </a:lnTo>
                <a:lnTo>
                  <a:pt x="782" y="193"/>
                </a:lnTo>
                <a:lnTo>
                  <a:pt x="782" y="194"/>
                </a:lnTo>
                <a:lnTo>
                  <a:pt x="783" y="194"/>
                </a:lnTo>
                <a:lnTo>
                  <a:pt x="785" y="193"/>
                </a:lnTo>
                <a:lnTo>
                  <a:pt x="788" y="192"/>
                </a:lnTo>
                <a:lnTo>
                  <a:pt x="794" y="187"/>
                </a:lnTo>
                <a:lnTo>
                  <a:pt x="795" y="186"/>
                </a:lnTo>
                <a:lnTo>
                  <a:pt x="796" y="186"/>
                </a:lnTo>
                <a:lnTo>
                  <a:pt x="799" y="183"/>
                </a:lnTo>
                <a:lnTo>
                  <a:pt x="799" y="185"/>
                </a:lnTo>
                <a:lnTo>
                  <a:pt x="797" y="186"/>
                </a:lnTo>
                <a:lnTo>
                  <a:pt x="799" y="186"/>
                </a:lnTo>
                <a:lnTo>
                  <a:pt x="800" y="185"/>
                </a:lnTo>
                <a:lnTo>
                  <a:pt x="800" y="182"/>
                </a:lnTo>
                <a:lnTo>
                  <a:pt x="800" y="181"/>
                </a:lnTo>
                <a:lnTo>
                  <a:pt x="801" y="181"/>
                </a:lnTo>
                <a:lnTo>
                  <a:pt x="803" y="180"/>
                </a:lnTo>
                <a:lnTo>
                  <a:pt x="803" y="179"/>
                </a:lnTo>
                <a:lnTo>
                  <a:pt x="804" y="179"/>
                </a:lnTo>
                <a:lnTo>
                  <a:pt x="810" y="174"/>
                </a:lnTo>
                <a:lnTo>
                  <a:pt x="810" y="173"/>
                </a:lnTo>
                <a:lnTo>
                  <a:pt x="815" y="170"/>
                </a:lnTo>
                <a:lnTo>
                  <a:pt x="817" y="169"/>
                </a:lnTo>
                <a:lnTo>
                  <a:pt x="825" y="165"/>
                </a:lnTo>
                <a:lnTo>
                  <a:pt x="834" y="162"/>
                </a:lnTo>
                <a:lnTo>
                  <a:pt x="836" y="162"/>
                </a:lnTo>
                <a:lnTo>
                  <a:pt x="838" y="162"/>
                </a:lnTo>
                <a:lnTo>
                  <a:pt x="839" y="161"/>
                </a:lnTo>
                <a:lnTo>
                  <a:pt x="845" y="159"/>
                </a:lnTo>
                <a:lnTo>
                  <a:pt x="850" y="158"/>
                </a:lnTo>
                <a:lnTo>
                  <a:pt x="852" y="156"/>
                </a:lnTo>
                <a:lnTo>
                  <a:pt x="855" y="158"/>
                </a:lnTo>
                <a:lnTo>
                  <a:pt x="856" y="156"/>
                </a:lnTo>
                <a:lnTo>
                  <a:pt x="858" y="158"/>
                </a:lnTo>
                <a:lnTo>
                  <a:pt x="859" y="156"/>
                </a:lnTo>
                <a:lnTo>
                  <a:pt x="862" y="155"/>
                </a:lnTo>
                <a:lnTo>
                  <a:pt x="865" y="155"/>
                </a:lnTo>
                <a:lnTo>
                  <a:pt x="867" y="154"/>
                </a:lnTo>
                <a:lnTo>
                  <a:pt x="869" y="153"/>
                </a:lnTo>
                <a:lnTo>
                  <a:pt x="873" y="152"/>
                </a:lnTo>
                <a:lnTo>
                  <a:pt x="874" y="153"/>
                </a:lnTo>
                <a:lnTo>
                  <a:pt x="876" y="153"/>
                </a:lnTo>
                <a:lnTo>
                  <a:pt x="877" y="153"/>
                </a:lnTo>
                <a:lnTo>
                  <a:pt x="879" y="153"/>
                </a:lnTo>
                <a:lnTo>
                  <a:pt x="880" y="152"/>
                </a:lnTo>
                <a:lnTo>
                  <a:pt x="883" y="151"/>
                </a:lnTo>
                <a:lnTo>
                  <a:pt x="890" y="151"/>
                </a:lnTo>
                <a:lnTo>
                  <a:pt x="894" y="153"/>
                </a:lnTo>
                <a:lnTo>
                  <a:pt x="895" y="152"/>
                </a:lnTo>
                <a:lnTo>
                  <a:pt x="895" y="153"/>
                </a:lnTo>
                <a:lnTo>
                  <a:pt x="899" y="154"/>
                </a:lnTo>
                <a:lnTo>
                  <a:pt x="899" y="155"/>
                </a:lnTo>
                <a:lnTo>
                  <a:pt x="900" y="156"/>
                </a:lnTo>
                <a:lnTo>
                  <a:pt x="901" y="158"/>
                </a:lnTo>
                <a:lnTo>
                  <a:pt x="899" y="166"/>
                </a:lnTo>
                <a:lnTo>
                  <a:pt x="898" y="173"/>
                </a:lnTo>
                <a:lnTo>
                  <a:pt x="900" y="173"/>
                </a:lnTo>
                <a:lnTo>
                  <a:pt x="901" y="175"/>
                </a:lnTo>
                <a:lnTo>
                  <a:pt x="906" y="175"/>
                </a:lnTo>
                <a:lnTo>
                  <a:pt x="908" y="175"/>
                </a:lnTo>
                <a:lnTo>
                  <a:pt x="909" y="176"/>
                </a:lnTo>
                <a:lnTo>
                  <a:pt x="909" y="175"/>
                </a:lnTo>
                <a:lnTo>
                  <a:pt x="911" y="175"/>
                </a:lnTo>
                <a:lnTo>
                  <a:pt x="912" y="175"/>
                </a:lnTo>
                <a:lnTo>
                  <a:pt x="914" y="174"/>
                </a:lnTo>
                <a:lnTo>
                  <a:pt x="916" y="173"/>
                </a:lnTo>
                <a:lnTo>
                  <a:pt x="920" y="172"/>
                </a:lnTo>
                <a:lnTo>
                  <a:pt x="920" y="170"/>
                </a:lnTo>
                <a:lnTo>
                  <a:pt x="925" y="169"/>
                </a:lnTo>
                <a:lnTo>
                  <a:pt x="927" y="167"/>
                </a:lnTo>
                <a:lnTo>
                  <a:pt x="930" y="165"/>
                </a:lnTo>
                <a:lnTo>
                  <a:pt x="937" y="161"/>
                </a:lnTo>
                <a:lnTo>
                  <a:pt x="941" y="160"/>
                </a:lnTo>
                <a:lnTo>
                  <a:pt x="942" y="161"/>
                </a:lnTo>
                <a:lnTo>
                  <a:pt x="943" y="161"/>
                </a:lnTo>
                <a:lnTo>
                  <a:pt x="944" y="162"/>
                </a:lnTo>
                <a:lnTo>
                  <a:pt x="946" y="163"/>
                </a:lnTo>
                <a:lnTo>
                  <a:pt x="947" y="163"/>
                </a:lnTo>
                <a:lnTo>
                  <a:pt x="947" y="162"/>
                </a:lnTo>
                <a:lnTo>
                  <a:pt x="948" y="162"/>
                </a:lnTo>
                <a:lnTo>
                  <a:pt x="949" y="162"/>
                </a:lnTo>
                <a:lnTo>
                  <a:pt x="957" y="163"/>
                </a:lnTo>
                <a:lnTo>
                  <a:pt x="960" y="166"/>
                </a:lnTo>
                <a:lnTo>
                  <a:pt x="961" y="167"/>
                </a:lnTo>
                <a:lnTo>
                  <a:pt x="961" y="169"/>
                </a:lnTo>
                <a:lnTo>
                  <a:pt x="962" y="169"/>
                </a:lnTo>
                <a:lnTo>
                  <a:pt x="963" y="172"/>
                </a:lnTo>
                <a:lnTo>
                  <a:pt x="962" y="172"/>
                </a:lnTo>
                <a:lnTo>
                  <a:pt x="962" y="173"/>
                </a:lnTo>
                <a:lnTo>
                  <a:pt x="960" y="176"/>
                </a:lnTo>
                <a:lnTo>
                  <a:pt x="958" y="175"/>
                </a:lnTo>
                <a:lnTo>
                  <a:pt x="956" y="176"/>
                </a:lnTo>
                <a:lnTo>
                  <a:pt x="956" y="175"/>
                </a:lnTo>
                <a:lnTo>
                  <a:pt x="955" y="176"/>
                </a:lnTo>
                <a:lnTo>
                  <a:pt x="955" y="179"/>
                </a:lnTo>
                <a:lnTo>
                  <a:pt x="956" y="179"/>
                </a:lnTo>
                <a:lnTo>
                  <a:pt x="957" y="179"/>
                </a:lnTo>
                <a:lnTo>
                  <a:pt x="958" y="180"/>
                </a:lnTo>
                <a:lnTo>
                  <a:pt x="958" y="179"/>
                </a:lnTo>
                <a:lnTo>
                  <a:pt x="960" y="179"/>
                </a:lnTo>
                <a:lnTo>
                  <a:pt x="961" y="179"/>
                </a:lnTo>
                <a:lnTo>
                  <a:pt x="961" y="177"/>
                </a:lnTo>
                <a:lnTo>
                  <a:pt x="962" y="176"/>
                </a:lnTo>
                <a:lnTo>
                  <a:pt x="963" y="175"/>
                </a:lnTo>
                <a:lnTo>
                  <a:pt x="967" y="179"/>
                </a:lnTo>
                <a:lnTo>
                  <a:pt x="969" y="179"/>
                </a:lnTo>
                <a:lnTo>
                  <a:pt x="970" y="179"/>
                </a:lnTo>
                <a:lnTo>
                  <a:pt x="970" y="180"/>
                </a:lnTo>
                <a:lnTo>
                  <a:pt x="971" y="180"/>
                </a:lnTo>
                <a:lnTo>
                  <a:pt x="971" y="181"/>
                </a:lnTo>
                <a:lnTo>
                  <a:pt x="973" y="181"/>
                </a:lnTo>
                <a:lnTo>
                  <a:pt x="974" y="182"/>
                </a:lnTo>
                <a:lnTo>
                  <a:pt x="973" y="183"/>
                </a:lnTo>
                <a:lnTo>
                  <a:pt x="973" y="185"/>
                </a:lnTo>
                <a:lnTo>
                  <a:pt x="973" y="186"/>
                </a:lnTo>
                <a:lnTo>
                  <a:pt x="974" y="186"/>
                </a:lnTo>
                <a:lnTo>
                  <a:pt x="975" y="186"/>
                </a:lnTo>
                <a:lnTo>
                  <a:pt x="976" y="187"/>
                </a:lnTo>
                <a:lnTo>
                  <a:pt x="977" y="188"/>
                </a:lnTo>
                <a:lnTo>
                  <a:pt x="977" y="189"/>
                </a:lnTo>
                <a:lnTo>
                  <a:pt x="978" y="190"/>
                </a:lnTo>
                <a:lnTo>
                  <a:pt x="980" y="193"/>
                </a:lnTo>
                <a:lnTo>
                  <a:pt x="981" y="195"/>
                </a:lnTo>
                <a:lnTo>
                  <a:pt x="982" y="197"/>
                </a:lnTo>
                <a:lnTo>
                  <a:pt x="983" y="199"/>
                </a:lnTo>
                <a:lnTo>
                  <a:pt x="983" y="200"/>
                </a:lnTo>
                <a:lnTo>
                  <a:pt x="984" y="200"/>
                </a:lnTo>
                <a:lnTo>
                  <a:pt x="987" y="200"/>
                </a:lnTo>
                <a:lnTo>
                  <a:pt x="989" y="200"/>
                </a:lnTo>
                <a:lnTo>
                  <a:pt x="992" y="201"/>
                </a:lnTo>
                <a:lnTo>
                  <a:pt x="996" y="204"/>
                </a:lnTo>
                <a:lnTo>
                  <a:pt x="999" y="208"/>
                </a:lnTo>
                <a:lnTo>
                  <a:pt x="1001" y="209"/>
                </a:lnTo>
                <a:lnTo>
                  <a:pt x="1002" y="210"/>
                </a:lnTo>
                <a:lnTo>
                  <a:pt x="1003" y="211"/>
                </a:lnTo>
                <a:lnTo>
                  <a:pt x="1004" y="213"/>
                </a:lnTo>
                <a:lnTo>
                  <a:pt x="1005" y="211"/>
                </a:lnTo>
                <a:lnTo>
                  <a:pt x="1008" y="214"/>
                </a:lnTo>
                <a:lnTo>
                  <a:pt x="1009" y="214"/>
                </a:lnTo>
                <a:lnTo>
                  <a:pt x="1010" y="215"/>
                </a:lnTo>
                <a:lnTo>
                  <a:pt x="1011" y="216"/>
                </a:lnTo>
                <a:lnTo>
                  <a:pt x="1011" y="217"/>
                </a:lnTo>
                <a:lnTo>
                  <a:pt x="1012" y="218"/>
                </a:lnTo>
                <a:lnTo>
                  <a:pt x="1012" y="221"/>
                </a:lnTo>
                <a:lnTo>
                  <a:pt x="1012" y="222"/>
                </a:lnTo>
                <a:lnTo>
                  <a:pt x="1011" y="223"/>
                </a:lnTo>
                <a:lnTo>
                  <a:pt x="1010" y="225"/>
                </a:lnTo>
                <a:lnTo>
                  <a:pt x="1006" y="228"/>
                </a:lnTo>
                <a:lnTo>
                  <a:pt x="1005" y="229"/>
                </a:lnTo>
                <a:lnTo>
                  <a:pt x="1005" y="230"/>
                </a:lnTo>
                <a:lnTo>
                  <a:pt x="1004" y="234"/>
                </a:lnTo>
                <a:lnTo>
                  <a:pt x="1004" y="235"/>
                </a:lnTo>
                <a:lnTo>
                  <a:pt x="1004" y="236"/>
                </a:lnTo>
                <a:lnTo>
                  <a:pt x="1004" y="237"/>
                </a:lnTo>
                <a:lnTo>
                  <a:pt x="1005" y="237"/>
                </a:lnTo>
                <a:lnTo>
                  <a:pt x="1005" y="238"/>
                </a:lnTo>
                <a:lnTo>
                  <a:pt x="1005" y="239"/>
                </a:lnTo>
                <a:lnTo>
                  <a:pt x="1005" y="241"/>
                </a:lnTo>
                <a:lnTo>
                  <a:pt x="1005" y="242"/>
                </a:lnTo>
                <a:lnTo>
                  <a:pt x="1006" y="242"/>
                </a:lnTo>
                <a:lnTo>
                  <a:pt x="1006" y="243"/>
                </a:lnTo>
                <a:lnTo>
                  <a:pt x="1006" y="246"/>
                </a:lnTo>
                <a:lnTo>
                  <a:pt x="1008" y="246"/>
                </a:lnTo>
                <a:lnTo>
                  <a:pt x="1010" y="246"/>
                </a:lnTo>
                <a:lnTo>
                  <a:pt x="1010" y="244"/>
                </a:lnTo>
                <a:lnTo>
                  <a:pt x="1010" y="243"/>
                </a:lnTo>
                <a:lnTo>
                  <a:pt x="1010" y="242"/>
                </a:lnTo>
                <a:lnTo>
                  <a:pt x="1010" y="241"/>
                </a:lnTo>
                <a:lnTo>
                  <a:pt x="1010" y="239"/>
                </a:lnTo>
                <a:lnTo>
                  <a:pt x="1010" y="238"/>
                </a:lnTo>
                <a:lnTo>
                  <a:pt x="1011" y="237"/>
                </a:lnTo>
                <a:lnTo>
                  <a:pt x="1015" y="234"/>
                </a:lnTo>
                <a:lnTo>
                  <a:pt x="1015" y="232"/>
                </a:lnTo>
                <a:lnTo>
                  <a:pt x="1016" y="232"/>
                </a:lnTo>
                <a:lnTo>
                  <a:pt x="1017" y="235"/>
                </a:lnTo>
                <a:lnTo>
                  <a:pt x="1017" y="236"/>
                </a:lnTo>
                <a:lnTo>
                  <a:pt x="1017" y="238"/>
                </a:lnTo>
                <a:lnTo>
                  <a:pt x="1019" y="244"/>
                </a:lnTo>
                <a:lnTo>
                  <a:pt x="1019" y="245"/>
                </a:lnTo>
                <a:lnTo>
                  <a:pt x="1020" y="245"/>
                </a:lnTo>
                <a:lnTo>
                  <a:pt x="1050" y="245"/>
                </a:lnTo>
                <a:lnTo>
                  <a:pt x="1051" y="245"/>
                </a:lnTo>
                <a:lnTo>
                  <a:pt x="1051" y="244"/>
                </a:lnTo>
                <a:lnTo>
                  <a:pt x="1051" y="243"/>
                </a:lnTo>
                <a:lnTo>
                  <a:pt x="1052" y="243"/>
                </a:lnTo>
                <a:lnTo>
                  <a:pt x="1053" y="243"/>
                </a:lnTo>
                <a:lnTo>
                  <a:pt x="1053" y="242"/>
                </a:lnTo>
                <a:lnTo>
                  <a:pt x="1054" y="242"/>
                </a:lnTo>
                <a:lnTo>
                  <a:pt x="1054" y="241"/>
                </a:lnTo>
                <a:lnTo>
                  <a:pt x="1055" y="238"/>
                </a:lnTo>
                <a:lnTo>
                  <a:pt x="1057" y="237"/>
                </a:lnTo>
                <a:lnTo>
                  <a:pt x="1057" y="236"/>
                </a:lnTo>
                <a:lnTo>
                  <a:pt x="1060" y="235"/>
                </a:lnTo>
                <a:lnTo>
                  <a:pt x="1061" y="235"/>
                </a:lnTo>
                <a:lnTo>
                  <a:pt x="1062" y="235"/>
                </a:lnTo>
                <a:lnTo>
                  <a:pt x="1064" y="235"/>
                </a:lnTo>
                <a:lnTo>
                  <a:pt x="1065" y="236"/>
                </a:lnTo>
                <a:lnTo>
                  <a:pt x="1065" y="237"/>
                </a:lnTo>
                <a:lnTo>
                  <a:pt x="1066" y="237"/>
                </a:lnTo>
                <a:lnTo>
                  <a:pt x="1068" y="237"/>
                </a:lnTo>
                <a:lnTo>
                  <a:pt x="1074" y="241"/>
                </a:lnTo>
                <a:lnTo>
                  <a:pt x="1075" y="241"/>
                </a:lnTo>
                <a:lnTo>
                  <a:pt x="1078" y="243"/>
                </a:lnTo>
                <a:lnTo>
                  <a:pt x="1079" y="243"/>
                </a:lnTo>
                <a:lnTo>
                  <a:pt x="1080" y="243"/>
                </a:lnTo>
                <a:lnTo>
                  <a:pt x="1081" y="244"/>
                </a:lnTo>
                <a:lnTo>
                  <a:pt x="1082" y="245"/>
                </a:lnTo>
                <a:lnTo>
                  <a:pt x="1083" y="246"/>
                </a:lnTo>
                <a:lnTo>
                  <a:pt x="1083" y="248"/>
                </a:lnTo>
                <a:lnTo>
                  <a:pt x="1085" y="248"/>
                </a:lnTo>
                <a:lnTo>
                  <a:pt x="1087" y="250"/>
                </a:lnTo>
                <a:lnTo>
                  <a:pt x="1088" y="250"/>
                </a:lnTo>
                <a:lnTo>
                  <a:pt x="1090" y="251"/>
                </a:lnTo>
                <a:lnTo>
                  <a:pt x="1092" y="251"/>
                </a:lnTo>
                <a:lnTo>
                  <a:pt x="1093" y="251"/>
                </a:lnTo>
                <a:lnTo>
                  <a:pt x="1094" y="252"/>
                </a:lnTo>
                <a:lnTo>
                  <a:pt x="1094" y="253"/>
                </a:lnTo>
                <a:lnTo>
                  <a:pt x="1096" y="253"/>
                </a:lnTo>
                <a:lnTo>
                  <a:pt x="1096" y="255"/>
                </a:lnTo>
                <a:lnTo>
                  <a:pt x="1097" y="255"/>
                </a:lnTo>
                <a:lnTo>
                  <a:pt x="1099" y="256"/>
                </a:lnTo>
                <a:lnTo>
                  <a:pt x="1100" y="257"/>
                </a:lnTo>
                <a:lnTo>
                  <a:pt x="1102" y="257"/>
                </a:lnTo>
                <a:lnTo>
                  <a:pt x="1103" y="258"/>
                </a:lnTo>
                <a:lnTo>
                  <a:pt x="1106" y="259"/>
                </a:lnTo>
                <a:lnTo>
                  <a:pt x="1106" y="260"/>
                </a:lnTo>
                <a:lnTo>
                  <a:pt x="1107" y="260"/>
                </a:lnTo>
                <a:lnTo>
                  <a:pt x="1107" y="262"/>
                </a:lnTo>
                <a:lnTo>
                  <a:pt x="1107" y="260"/>
                </a:lnTo>
                <a:lnTo>
                  <a:pt x="1108" y="260"/>
                </a:lnTo>
                <a:lnTo>
                  <a:pt x="1109" y="260"/>
                </a:lnTo>
                <a:lnTo>
                  <a:pt x="1110" y="259"/>
                </a:lnTo>
                <a:lnTo>
                  <a:pt x="1113" y="259"/>
                </a:lnTo>
                <a:lnTo>
                  <a:pt x="1114" y="258"/>
                </a:lnTo>
                <a:lnTo>
                  <a:pt x="1113" y="257"/>
                </a:lnTo>
                <a:lnTo>
                  <a:pt x="1114" y="257"/>
                </a:lnTo>
                <a:lnTo>
                  <a:pt x="1114" y="256"/>
                </a:lnTo>
                <a:lnTo>
                  <a:pt x="1115" y="256"/>
                </a:lnTo>
                <a:lnTo>
                  <a:pt x="1117" y="256"/>
                </a:lnTo>
                <a:lnTo>
                  <a:pt x="1121" y="257"/>
                </a:lnTo>
                <a:lnTo>
                  <a:pt x="1123" y="257"/>
                </a:lnTo>
                <a:lnTo>
                  <a:pt x="1124" y="257"/>
                </a:lnTo>
                <a:lnTo>
                  <a:pt x="1127" y="258"/>
                </a:lnTo>
                <a:lnTo>
                  <a:pt x="1130" y="269"/>
                </a:lnTo>
                <a:lnTo>
                  <a:pt x="1131" y="267"/>
                </a:lnTo>
                <a:lnTo>
                  <a:pt x="1129" y="256"/>
                </a:lnTo>
                <a:lnTo>
                  <a:pt x="1129" y="255"/>
                </a:lnTo>
                <a:lnTo>
                  <a:pt x="1131" y="252"/>
                </a:lnTo>
                <a:lnTo>
                  <a:pt x="1132" y="252"/>
                </a:lnTo>
                <a:lnTo>
                  <a:pt x="1134" y="251"/>
                </a:lnTo>
                <a:lnTo>
                  <a:pt x="1138" y="251"/>
                </a:lnTo>
                <a:lnTo>
                  <a:pt x="1138" y="250"/>
                </a:lnTo>
                <a:lnTo>
                  <a:pt x="1139" y="250"/>
                </a:lnTo>
                <a:lnTo>
                  <a:pt x="1143" y="249"/>
                </a:lnTo>
                <a:lnTo>
                  <a:pt x="1143" y="248"/>
                </a:lnTo>
                <a:lnTo>
                  <a:pt x="1144" y="248"/>
                </a:lnTo>
                <a:lnTo>
                  <a:pt x="1144" y="250"/>
                </a:lnTo>
                <a:lnTo>
                  <a:pt x="1146" y="249"/>
                </a:lnTo>
                <a:lnTo>
                  <a:pt x="1148" y="249"/>
                </a:lnTo>
                <a:lnTo>
                  <a:pt x="1150" y="249"/>
                </a:lnTo>
                <a:lnTo>
                  <a:pt x="1155" y="248"/>
                </a:lnTo>
                <a:lnTo>
                  <a:pt x="1155" y="249"/>
                </a:lnTo>
                <a:lnTo>
                  <a:pt x="1156" y="249"/>
                </a:lnTo>
                <a:lnTo>
                  <a:pt x="1157" y="250"/>
                </a:lnTo>
                <a:lnTo>
                  <a:pt x="1161" y="250"/>
                </a:lnTo>
                <a:lnTo>
                  <a:pt x="1163" y="250"/>
                </a:lnTo>
                <a:lnTo>
                  <a:pt x="1166" y="250"/>
                </a:lnTo>
                <a:lnTo>
                  <a:pt x="1171" y="249"/>
                </a:lnTo>
                <a:lnTo>
                  <a:pt x="1172" y="250"/>
                </a:lnTo>
                <a:lnTo>
                  <a:pt x="1173" y="250"/>
                </a:lnTo>
                <a:lnTo>
                  <a:pt x="1177" y="251"/>
                </a:lnTo>
                <a:lnTo>
                  <a:pt x="1183" y="250"/>
                </a:lnTo>
                <a:lnTo>
                  <a:pt x="1186" y="250"/>
                </a:lnTo>
                <a:lnTo>
                  <a:pt x="1190" y="251"/>
                </a:lnTo>
                <a:lnTo>
                  <a:pt x="1193" y="250"/>
                </a:lnTo>
                <a:lnTo>
                  <a:pt x="1194" y="250"/>
                </a:lnTo>
                <a:lnTo>
                  <a:pt x="1196" y="249"/>
                </a:lnTo>
                <a:lnTo>
                  <a:pt x="1198" y="248"/>
                </a:lnTo>
                <a:lnTo>
                  <a:pt x="1199" y="249"/>
                </a:lnTo>
                <a:lnTo>
                  <a:pt x="1199" y="251"/>
                </a:lnTo>
                <a:lnTo>
                  <a:pt x="1200" y="252"/>
                </a:lnTo>
                <a:lnTo>
                  <a:pt x="1201" y="252"/>
                </a:lnTo>
                <a:lnTo>
                  <a:pt x="1204" y="252"/>
                </a:lnTo>
                <a:lnTo>
                  <a:pt x="1204" y="251"/>
                </a:lnTo>
                <a:lnTo>
                  <a:pt x="1205" y="251"/>
                </a:lnTo>
                <a:lnTo>
                  <a:pt x="1205" y="252"/>
                </a:lnTo>
                <a:lnTo>
                  <a:pt x="1206" y="253"/>
                </a:lnTo>
                <a:lnTo>
                  <a:pt x="1207" y="252"/>
                </a:lnTo>
                <a:lnTo>
                  <a:pt x="1207" y="251"/>
                </a:lnTo>
                <a:lnTo>
                  <a:pt x="1206" y="250"/>
                </a:lnTo>
                <a:lnTo>
                  <a:pt x="1206" y="248"/>
                </a:lnTo>
                <a:lnTo>
                  <a:pt x="1206" y="246"/>
                </a:lnTo>
                <a:lnTo>
                  <a:pt x="1207" y="242"/>
                </a:lnTo>
                <a:lnTo>
                  <a:pt x="1210" y="242"/>
                </a:lnTo>
                <a:lnTo>
                  <a:pt x="1212" y="239"/>
                </a:lnTo>
                <a:lnTo>
                  <a:pt x="1210" y="238"/>
                </a:lnTo>
                <a:lnTo>
                  <a:pt x="1212" y="230"/>
                </a:lnTo>
                <a:lnTo>
                  <a:pt x="1218" y="224"/>
                </a:lnTo>
                <a:lnTo>
                  <a:pt x="1220" y="221"/>
                </a:lnTo>
                <a:lnTo>
                  <a:pt x="1219" y="216"/>
                </a:lnTo>
                <a:lnTo>
                  <a:pt x="1225" y="213"/>
                </a:lnTo>
                <a:lnTo>
                  <a:pt x="1224" y="208"/>
                </a:lnTo>
                <a:lnTo>
                  <a:pt x="1231" y="207"/>
                </a:lnTo>
                <a:lnTo>
                  <a:pt x="1234" y="207"/>
                </a:lnTo>
                <a:lnTo>
                  <a:pt x="1235" y="206"/>
                </a:lnTo>
                <a:lnTo>
                  <a:pt x="1238" y="206"/>
                </a:lnTo>
                <a:lnTo>
                  <a:pt x="1239" y="207"/>
                </a:lnTo>
                <a:lnTo>
                  <a:pt x="1240" y="208"/>
                </a:lnTo>
                <a:lnTo>
                  <a:pt x="1241" y="210"/>
                </a:lnTo>
                <a:lnTo>
                  <a:pt x="1241" y="214"/>
                </a:lnTo>
                <a:lnTo>
                  <a:pt x="1241" y="216"/>
                </a:lnTo>
                <a:lnTo>
                  <a:pt x="1232" y="225"/>
                </a:lnTo>
                <a:lnTo>
                  <a:pt x="1233" y="227"/>
                </a:lnTo>
                <a:lnTo>
                  <a:pt x="1242" y="217"/>
                </a:lnTo>
                <a:lnTo>
                  <a:pt x="1245" y="214"/>
                </a:lnTo>
                <a:lnTo>
                  <a:pt x="1243" y="210"/>
                </a:lnTo>
                <a:lnTo>
                  <a:pt x="1242" y="208"/>
                </a:lnTo>
                <a:lnTo>
                  <a:pt x="1241" y="207"/>
                </a:lnTo>
                <a:lnTo>
                  <a:pt x="1239" y="203"/>
                </a:lnTo>
                <a:lnTo>
                  <a:pt x="1239" y="202"/>
                </a:lnTo>
                <a:lnTo>
                  <a:pt x="1238" y="201"/>
                </a:lnTo>
                <a:lnTo>
                  <a:pt x="1238" y="199"/>
                </a:lnTo>
                <a:lnTo>
                  <a:pt x="1239" y="196"/>
                </a:lnTo>
                <a:lnTo>
                  <a:pt x="1242" y="187"/>
                </a:lnTo>
                <a:lnTo>
                  <a:pt x="1243" y="186"/>
                </a:lnTo>
                <a:lnTo>
                  <a:pt x="1248" y="182"/>
                </a:lnTo>
                <a:lnTo>
                  <a:pt x="1252" y="180"/>
                </a:lnTo>
                <a:lnTo>
                  <a:pt x="1255" y="176"/>
                </a:lnTo>
                <a:lnTo>
                  <a:pt x="1256" y="174"/>
                </a:lnTo>
                <a:lnTo>
                  <a:pt x="1259" y="170"/>
                </a:lnTo>
                <a:lnTo>
                  <a:pt x="1260" y="167"/>
                </a:lnTo>
                <a:lnTo>
                  <a:pt x="1261" y="163"/>
                </a:lnTo>
                <a:lnTo>
                  <a:pt x="1261" y="161"/>
                </a:lnTo>
                <a:lnTo>
                  <a:pt x="1260" y="159"/>
                </a:lnTo>
                <a:lnTo>
                  <a:pt x="1256" y="145"/>
                </a:lnTo>
                <a:lnTo>
                  <a:pt x="1259" y="144"/>
                </a:lnTo>
                <a:lnTo>
                  <a:pt x="1267" y="169"/>
                </a:lnTo>
                <a:lnTo>
                  <a:pt x="1269" y="170"/>
                </a:lnTo>
                <a:lnTo>
                  <a:pt x="1270" y="170"/>
                </a:lnTo>
                <a:lnTo>
                  <a:pt x="1271" y="169"/>
                </a:lnTo>
                <a:lnTo>
                  <a:pt x="1273" y="169"/>
                </a:lnTo>
                <a:lnTo>
                  <a:pt x="1275" y="168"/>
                </a:lnTo>
                <a:lnTo>
                  <a:pt x="1277" y="166"/>
                </a:lnTo>
                <a:lnTo>
                  <a:pt x="1278" y="163"/>
                </a:lnTo>
                <a:lnTo>
                  <a:pt x="1282" y="161"/>
                </a:lnTo>
                <a:lnTo>
                  <a:pt x="1288" y="159"/>
                </a:lnTo>
                <a:lnTo>
                  <a:pt x="1296" y="154"/>
                </a:lnTo>
                <a:lnTo>
                  <a:pt x="1303" y="153"/>
                </a:lnTo>
                <a:lnTo>
                  <a:pt x="1306" y="152"/>
                </a:lnTo>
                <a:lnTo>
                  <a:pt x="1311" y="152"/>
                </a:lnTo>
                <a:lnTo>
                  <a:pt x="1312" y="152"/>
                </a:lnTo>
                <a:lnTo>
                  <a:pt x="1312" y="151"/>
                </a:lnTo>
                <a:lnTo>
                  <a:pt x="1313" y="151"/>
                </a:lnTo>
                <a:lnTo>
                  <a:pt x="1315" y="151"/>
                </a:lnTo>
                <a:lnTo>
                  <a:pt x="1316" y="151"/>
                </a:lnTo>
                <a:lnTo>
                  <a:pt x="1317" y="151"/>
                </a:lnTo>
                <a:lnTo>
                  <a:pt x="1318" y="149"/>
                </a:lnTo>
                <a:lnTo>
                  <a:pt x="1318" y="148"/>
                </a:lnTo>
                <a:lnTo>
                  <a:pt x="1318" y="146"/>
                </a:lnTo>
                <a:lnTo>
                  <a:pt x="1327" y="140"/>
                </a:lnTo>
                <a:lnTo>
                  <a:pt x="1327" y="139"/>
                </a:lnTo>
                <a:lnTo>
                  <a:pt x="1330" y="137"/>
                </a:lnTo>
                <a:lnTo>
                  <a:pt x="1330" y="138"/>
                </a:lnTo>
                <a:lnTo>
                  <a:pt x="1358" y="121"/>
                </a:lnTo>
                <a:lnTo>
                  <a:pt x="1364" y="114"/>
                </a:lnTo>
                <a:lnTo>
                  <a:pt x="1382" y="99"/>
                </a:lnTo>
                <a:lnTo>
                  <a:pt x="1417" y="75"/>
                </a:lnTo>
                <a:lnTo>
                  <a:pt x="1427" y="70"/>
                </a:lnTo>
                <a:lnTo>
                  <a:pt x="1429" y="68"/>
                </a:lnTo>
                <a:lnTo>
                  <a:pt x="1434" y="65"/>
                </a:lnTo>
                <a:lnTo>
                  <a:pt x="1435" y="64"/>
                </a:lnTo>
                <a:lnTo>
                  <a:pt x="1444" y="58"/>
                </a:lnTo>
                <a:lnTo>
                  <a:pt x="1454" y="53"/>
                </a:lnTo>
                <a:lnTo>
                  <a:pt x="1455" y="51"/>
                </a:lnTo>
                <a:lnTo>
                  <a:pt x="1456" y="50"/>
                </a:lnTo>
                <a:lnTo>
                  <a:pt x="1464" y="46"/>
                </a:lnTo>
                <a:lnTo>
                  <a:pt x="1466" y="43"/>
                </a:lnTo>
                <a:lnTo>
                  <a:pt x="1469" y="42"/>
                </a:lnTo>
                <a:lnTo>
                  <a:pt x="1468" y="41"/>
                </a:lnTo>
                <a:lnTo>
                  <a:pt x="1477" y="35"/>
                </a:lnTo>
                <a:lnTo>
                  <a:pt x="1476" y="34"/>
                </a:lnTo>
                <a:lnTo>
                  <a:pt x="1485" y="29"/>
                </a:lnTo>
                <a:lnTo>
                  <a:pt x="1486" y="30"/>
                </a:lnTo>
                <a:lnTo>
                  <a:pt x="1487" y="30"/>
                </a:lnTo>
                <a:lnTo>
                  <a:pt x="1487" y="32"/>
                </a:lnTo>
                <a:lnTo>
                  <a:pt x="1489" y="32"/>
                </a:lnTo>
                <a:lnTo>
                  <a:pt x="1489" y="29"/>
                </a:lnTo>
                <a:lnTo>
                  <a:pt x="1490" y="30"/>
                </a:lnTo>
                <a:lnTo>
                  <a:pt x="1490" y="32"/>
                </a:lnTo>
                <a:lnTo>
                  <a:pt x="1491" y="32"/>
                </a:lnTo>
                <a:lnTo>
                  <a:pt x="1491" y="30"/>
                </a:lnTo>
                <a:lnTo>
                  <a:pt x="1491" y="32"/>
                </a:lnTo>
                <a:lnTo>
                  <a:pt x="1492" y="30"/>
                </a:lnTo>
                <a:lnTo>
                  <a:pt x="1496" y="28"/>
                </a:lnTo>
                <a:lnTo>
                  <a:pt x="1497" y="27"/>
                </a:lnTo>
                <a:lnTo>
                  <a:pt x="1501" y="23"/>
                </a:lnTo>
                <a:lnTo>
                  <a:pt x="1503" y="21"/>
                </a:lnTo>
                <a:lnTo>
                  <a:pt x="1504" y="19"/>
                </a:lnTo>
                <a:lnTo>
                  <a:pt x="1505" y="19"/>
                </a:lnTo>
                <a:lnTo>
                  <a:pt x="1510" y="16"/>
                </a:lnTo>
                <a:lnTo>
                  <a:pt x="1515" y="14"/>
                </a:lnTo>
                <a:lnTo>
                  <a:pt x="1525" y="12"/>
                </a:lnTo>
                <a:lnTo>
                  <a:pt x="1528" y="11"/>
                </a:lnTo>
                <a:lnTo>
                  <a:pt x="1529" y="11"/>
                </a:lnTo>
                <a:lnTo>
                  <a:pt x="1531" y="11"/>
                </a:lnTo>
                <a:lnTo>
                  <a:pt x="1532" y="12"/>
                </a:lnTo>
                <a:lnTo>
                  <a:pt x="1533" y="14"/>
                </a:lnTo>
                <a:lnTo>
                  <a:pt x="1551" y="40"/>
                </a:lnTo>
                <a:lnTo>
                  <a:pt x="1552" y="40"/>
                </a:lnTo>
                <a:lnTo>
                  <a:pt x="1552" y="39"/>
                </a:lnTo>
                <a:lnTo>
                  <a:pt x="1533" y="11"/>
                </a:lnTo>
                <a:lnTo>
                  <a:pt x="1533" y="9"/>
                </a:lnTo>
                <a:lnTo>
                  <a:pt x="1533" y="8"/>
                </a:lnTo>
                <a:lnTo>
                  <a:pt x="1534" y="8"/>
                </a:lnTo>
                <a:lnTo>
                  <a:pt x="1540" y="7"/>
                </a:lnTo>
                <a:lnTo>
                  <a:pt x="1546" y="6"/>
                </a:lnTo>
                <a:lnTo>
                  <a:pt x="1552" y="4"/>
                </a:lnTo>
                <a:lnTo>
                  <a:pt x="1559" y="2"/>
                </a:lnTo>
                <a:lnTo>
                  <a:pt x="1560" y="2"/>
                </a:lnTo>
                <a:lnTo>
                  <a:pt x="1561" y="4"/>
                </a:lnTo>
                <a:lnTo>
                  <a:pt x="1562" y="5"/>
                </a:lnTo>
                <a:lnTo>
                  <a:pt x="1563" y="4"/>
                </a:lnTo>
                <a:lnTo>
                  <a:pt x="1565" y="4"/>
                </a:lnTo>
                <a:lnTo>
                  <a:pt x="1566" y="5"/>
                </a:lnTo>
                <a:lnTo>
                  <a:pt x="1567" y="5"/>
                </a:lnTo>
                <a:lnTo>
                  <a:pt x="1572" y="7"/>
                </a:lnTo>
                <a:lnTo>
                  <a:pt x="1574" y="7"/>
                </a:lnTo>
                <a:lnTo>
                  <a:pt x="1574" y="6"/>
                </a:lnTo>
                <a:lnTo>
                  <a:pt x="1575" y="6"/>
                </a:lnTo>
                <a:lnTo>
                  <a:pt x="1575" y="7"/>
                </a:lnTo>
                <a:lnTo>
                  <a:pt x="1576" y="6"/>
                </a:lnTo>
                <a:lnTo>
                  <a:pt x="1579" y="6"/>
                </a:lnTo>
                <a:lnTo>
                  <a:pt x="1584" y="5"/>
                </a:lnTo>
                <a:lnTo>
                  <a:pt x="1584" y="4"/>
                </a:lnTo>
                <a:lnTo>
                  <a:pt x="1586" y="5"/>
                </a:lnTo>
                <a:lnTo>
                  <a:pt x="1588" y="4"/>
                </a:lnTo>
                <a:lnTo>
                  <a:pt x="1589" y="4"/>
                </a:lnTo>
                <a:lnTo>
                  <a:pt x="1594" y="4"/>
                </a:lnTo>
                <a:lnTo>
                  <a:pt x="1597" y="4"/>
                </a:lnTo>
                <a:lnTo>
                  <a:pt x="1602" y="2"/>
                </a:lnTo>
                <a:lnTo>
                  <a:pt x="1607" y="2"/>
                </a:lnTo>
                <a:lnTo>
                  <a:pt x="1612" y="1"/>
                </a:lnTo>
                <a:lnTo>
                  <a:pt x="1622" y="1"/>
                </a:lnTo>
                <a:lnTo>
                  <a:pt x="1623" y="1"/>
                </a:lnTo>
                <a:lnTo>
                  <a:pt x="1626" y="1"/>
                </a:lnTo>
                <a:lnTo>
                  <a:pt x="1628" y="1"/>
                </a:lnTo>
                <a:lnTo>
                  <a:pt x="1629" y="1"/>
                </a:lnTo>
                <a:lnTo>
                  <a:pt x="1629" y="2"/>
                </a:lnTo>
                <a:lnTo>
                  <a:pt x="1630" y="2"/>
                </a:lnTo>
                <a:lnTo>
                  <a:pt x="1631" y="2"/>
                </a:lnTo>
                <a:lnTo>
                  <a:pt x="1631" y="0"/>
                </a:lnTo>
                <a:lnTo>
                  <a:pt x="1632" y="0"/>
                </a:lnTo>
                <a:close/>
              </a:path>
            </a:pathLst>
          </a:custGeom>
          <a:solidFill>
            <a:schemeClr val="accent5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316E1B4E-FBAB-B675-C1CE-A0E6652518CC}"/>
              </a:ext>
            </a:extLst>
          </p:cNvPr>
          <p:cNvSpPr>
            <a:spLocks noEditPoints="1"/>
          </p:cNvSpPr>
          <p:nvPr/>
        </p:nvSpPr>
        <p:spPr bwMode="auto">
          <a:xfrm>
            <a:off x="4631258" y="1779662"/>
            <a:ext cx="4074066" cy="2376264"/>
          </a:xfrm>
          <a:custGeom>
            <a:avLst/>
            <a:gdLst>
              <a:gd name="T0" fmla="*/ 887 w 3705"/>
              <a:gd name="T1" fmla="*/ 1974 h 2161"/>
              <a:gd name="T2" fmla="*/ 1187 w 3705"/>
              <a:gd name="T3" fmla="*/ 2103 h 2161"/>
              <a:gd name="T4" fmla="*/ 1898 w 3705"/>
              <a:gd name="T5" fmla="*/ 1841 h 2161"/>
              <a:gd name="T6" fmla="*/ 1931 w 3705"/>
              <a:gd name="T7" fmla="*/ 1940 h 2161"/>
              <a:gd name="T8" fmla="*/ 1862 w 3705"/>
              <a:gd name="T9" fmla="*/ 1949 h 2161"/>
              <a:gd name="T10" fmla="*/ 1867 w 3705"/>
              <a:gd name="T11" fmla="*/ 1859 h 2161"/>
              <a:gd name="T12" fmla="*/ 1226 w 3705"/>
              <a:gd name="T13" fmla="*/ 1845 h 2161"/>
              <a:gd name="T14" fmla="*/ 1050 w 3705"/>
              <a:gd name="T15" fmla="*/ 1837 h 2161"/>
              <a:gd name="T16" fmla="*/ 1280 w 3705"/>
              <a:gd name="T17" fmla="*/ 1862 h 2161"/>
              <a:gd name="T18" fmla="*/ 1717 w 3705"/>
              <a:gd name="T19" fmla="*/ 1659 h 2161"/>
              <a:gd name="T20" fmla="*/ 1797 w 3705"/>
              <a:gd name="T21" fmla="*/ 1745 h 2161"/>
              <a:gd name="T22" fmla="*/ 1681 w 3705"/>
              <a:gd name="T23" fmla="*/ 1720 h 2161"/>
              <a:gd name="T24" fmla="*/ 1546 w 3705"/>
              <a:gd name="T25" fmla="*/ 1617 h 2161"/>
              <a:gd name="T26" fmla="*/ 890 w 3705"/>
              <a:gd name="T27" fmla="*/ 1378 h 2161"/>
              <a:gd name="T28" fmla="*/ 495 w 3705"/>
              <a:gd name="T29" fmla="*/ 1862 h 2161"/>
              <a:gd name="T30" fmla="*/ 779 w 3705"/>
              <a:gd name="T31" fmla="*/ 1443 h 2161"/>
              <a:gd name="T32" fmla="*/ 2691 w 3705"/>
              <a:gd name="T33" fmla="*/ 404 h 2161"/>
              <a:gd name="T34" fmla="*/ 2875 w 3705"/>
              <a:gd name="T35" fmla="*/ 407 h 2161"/>
              <a:gd name="T36" fmla="*/ 2958 w 3705"/>
              <a:gd name="T37" fmla="*/ 481 h 2161"/>
              <a:gd name="T38" fmla="*/ 2795 w 3705"/>
              <a:gd name="T39" fmla="*/ 524 h 2161"/>
              <a:gd name="T40" fmla="*/ 2675 w 3705"/>
              <a:gd name="T41" fmla="*/ 504 h 2161"/>
              <a:gd name="T42" fmla="*/ 2529 w 3705"/>
              <a:gd name="T43" fmla="*/ 425 h 2161"/>
              <a:gd name="T44" fmla="*/ 3483 w 3705"/>
              <a:gd name="T45" fmla="*/ 304 h 2161"/>
              <a:gd name="T46" fmla="*/ 3599 w 3705"/>
              <a:gd name="T47" fmla="*/ 820 h 2161"/>
              <a:gd name="T48" fmla="*/ 3674 w 3705"/>
              <a:gd name="T49" fmla="*/ 614 h 2161"/>
              <a:gd name="T50" fmla="*/ 3622 w 3705"/>
              <a:gd name="T51" fmla="*/ 648 h 2161"/>
              <a:gd name="T52" fmla="*/ 3387 w 3705"/>
              <a:gd name="T53" fmla="*/ 659 h 2161"/>
              <a:gd name="T54" fmla="*/ 3151 w 3705"/>
              <a:gd name="T55" fmla="*/ 546 h 2161"/>
              <a:gd name="T56" fmla="*/ 3116 w 3705"/>
              <a:gd name="T57" fmla="*/ 339 h 2161"/>
              <a:gd name="T58" fmla="*/ 3372 w 3705"/>
              <a:gd name="T59" fmla="*/ 313 h 2161"/>
              <a:gd name="T60" fmla="*/ 3226 w 3705"/>
              <a:gd name="T61" fmla="*/ 276 h 2161"/>
              <a:gd name="T62" fmla="*/ 1831 w 3705"/>
              <a:gd name="T63" fmla="*/ 88 h 2161"/>
              <a:gd name="T64" fmla="*/ 1958 w 3705"/>
              <a:gd name="T65" fmla="*/ 255 h 2161"/>
              <a:gd name="T66" fmla="*/ 2114 w 3705"/>
              <a:gd name="T67" fmla="*/ 311 h 2161"/>
              <a:gd name="T68" fmla="*/ 2457 w 3705"/>
              <a:gd name="T69" fmla="*/ 478 h 2161"/>
              <a:gd name="T70" fmla="*/ 2626 w 3705"/>
              <a:gd name="T71" fmla="*/ 668 h 2161"/>
              <a:gd name="T72" fmla="*/ 2847 w 3705"/>
              <a:gd name="T73" fmla="*/ 648 h 2161"/>
              <a:gd name="T74" fmla="*/ 3018 w 3705"/>
              <a:gd name="T75" fmla="*/ 627 h 2161"/>
              <a:gd name="T76" fmla="*/ 3273 w 3705"/>
              <a:gd name="T77" fmla="*/ 879 h 2161"/>
              <a:gd name="T78" fmla="*/ 3211 w 3705"/>
              <a:gd name="T79" fmla="*/ 1039 h 2161"/>
              <a:gd name="T80" fmla="*/ 3107 w 3705"/>
              <a:gd name="T81" fmla="*/ 1201 h 2161"/>
              <a:gd name="T82" fmla="*/ 2835 w 3705"/>
              <a:gd name="T83" fmla="*/ 1187 h 2161"/>
              <a:gd name="T84" fmla="*/ 2648 w 3705"/>
              <a:gd name="T85" fmla="*/ 1226 h 2161"/>
              <a:gd name="T86" fmla="*/ 2458 w 3705"/>
              <a:gd name="T87" fmla="*/ 1284 h 2161"/>
              <a:gd name="T88" fmla="*/ 2172 w 3705"/>
              <a:gd name="T89" fmla="*/ 1385 h 2161"/>
              <a:gd name="T90" fmla="*/ 1679 w 3705"/>
              <a:gd name="T91" fmla="*/ 1593 h 2161"/>
              <a:gd name="T92" fmla="*/ 1485 w 3705"/>
              <a:gd name="T93" fmla="*/ 1553 h 2161"/>
              <a:gd name="T94" fmla="*/ 1150 w 3705"/>
              <a:gd name="T95" fmla="*/ 1332 h 2161"/>
              <a:gd name="T96" fmla="*/ 841 w 3705"/>
              <a:gd name="T97" fmla="*/ 1313 h 2161"/>
              <a:gd name="T98" fmla="*/ 595 w 3705"/>
              <a:gd name="T99" fmla="*/ 1261 h 2161"/>
              <a:gd name="T100" fmla="*/ 412 w 3705"/>
              <a:gd name="T101" fmla="*/ 1340 h 2161"/>
              <a:gd name="T102" fmla="*/ 316 w 3705"/>
              <a:gd name="T103" fmla="*/ 1249 h 2161"/>
              <a:gd name="T104" fmla="*/ 272 w 3705"/>
              <a:gd name="T105" fmla="*/ 1210 h 2161"/>
              <a:gd name="T106" fmla="*/ 180 w 3705"/>
              <a:gd name="T107" fmla="*/ 1607 h 2161"/>
              <a:gd name="T108" fmla="*/ 45 w 3705"/>
              <a:gd name="T109" fmla="*/ 1553 h 2161"/>
              <a:gd name="T110" fmla="*/ 218 w 3705"/>
              <a:gd name="T111" fmla="*/ 989 h 2161"/>
              <a:gd name="T112" fmla="*/ 366 w 3705"/>
              <a:gd name="T113" fmla="*/ 744 h 2161"/>
              <a:gd name="T114" fmla="*/ 498 w 3705"/>
              <a:gd name="T115" fmla="*/ 452 h 2161"/>
              <a:gd name="T116" fmla="*/ 635 w 3705"/>
              <a:gd name="T117" fmla="*/ 295 h 2161"/>
              <a:gd name="T118" fmla="*/ 865 w 3705"/>
              <a:gd name="T119" fmla="*/ 155 h 2161"/>
              <a:gd name="T120" fmla="*/ 1011 w 3705"/>
              <a:gd name="T121" fmla="*/ 223 h 2161"/>
              <a:gd name="T122" fmla="*/ 1143 w 3705"/>
              <a:gd name="T123" fmla="*/ 248 h 2161"/>
              <a:gd name="T124" fmla="*/ 1358 w 3705"/>
              <a:gd name="T125" fmla="*/ 121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05" h="2161">
                <a:moveTo>
                  <a:pt x="893" y="1973"/>
                </a:moveTo>
                <a:lnTo>
                  <a:pt x="909" y="1978"/>
                </a:lnTo>
                <a:lnTo>
                  <a:pt x="916" y="1980"/>
                </a:lnTo>
                <a:lnTo>
                  <a:pt x="909" y="1978"/>
                </a:lnTo>
                <a:lnTo>
                  <a:pt x="906" y="1977"/>
                </a:lnTo>
                <a:lnTo>
                  <a:pt x="905" y="1979"/>
                </a:lnTo>
                <a:lnTo>
                  <a:pt x="905" y="1982"/>
                </a:lnTo>
                <a:lnTo>
                  <a:pt x="906" y="1987"/>
                </a:lnTo>
                <a:lnTo>
                  <a:pt x="908" y="1992"/>
                </a:lnTo>
                <a:lnTo>
                  <a:pt x="912" y="1994"/>
                </a:lnTo>
                <a:lnTo>
                  <a:pt x="918" y="1998"/>
                </a:lnTo>
                <a:lnTo>
                  <a:pt x="922" y="1999"/>
                </a:lnTo>
                <a:lnTo>
                  <a:pt x="927" y="1999"/>
                </a:lnTo>
                <a:lnTo>
                  <a:pt x="934" y="1998"/>
                </a:lnTo>
                <a:lnTo>
                  <a:pt x="940" y="1995"/>
                </a:lnTo>
                <a:lnTo>
                  <a:pt x="942" y="1995"/>
                </a:lnTo>
                <a:lnTo>
                  <a:pt x="944" y="1993"/>
                </a:lnTo>
                <a:lnTo>
                  <a:pt x="944" y="1992"/>
                </a:lnTo>
                <a:lnTo>
                  <a:pt x="944" y="1991"/>
                </a:lnTo>
                <a:lnTo>
                  <a:pt x="944" y="1989"/>
                </a:lnTo>
                <a:lnTo>
                  <a:pt x="941" y="1987"/>
                </a:lnTo>
                <a:lnTo>
                  <a:pt x="949" y="1991"/>
                </a:lnTo>
                <a:lnTo>
                  <a:pt x="951" y="1993"/>
                </a:lnTo>
                <a:lnTo>
                  <a:pt x="954" y="1997"/>
                </a:lnTo>
                <a:lnTo>
                  <a:pt x="955" y="2000"/>
                </a:lnTo>
                <a:lnTo>
                  <a:pt x="958" y="2013"/>
                </a:lnTo>
                <a:lnTo>
                  <a:pt x="961" y="2016"/>
                </a:lnTo>
                <a:lnTo>
                  <a:pt x="960" y="2016"/>
                </a:lnTo>
                <a:lnTo>
                  <a:pt x="958" y="2014"/>
                </a:lnTo>
                <a:lnTo>
                  <a:pt x="957" y="2011"/>
                </a:lnTo>
                <a:lnTo>
                  <a:pt x="955" y="2005"/>
                </a:lnTo>
                <a:lnTo>
                  <a:pt x="950" y="2002"/>
                </a:lnTo>
                <a:lnTo>
                  <a:pt x="942" y="2007"/>
                </a:lnTo>
                <a:lnTo>
                  <a:pt x="937" y="2012"/>
                </a:lnTo>
                <a:lnTo>
                  <a:pt x="941" y="2018"/>
                </a:lnTo>
                <a:lnTo>
                  <a:pt x="943" y="2019"/>
                </a:lnTo>
                <a:lnTo>
                  <a:pt x="947" y="2020"/>
                </a:lnTo>
                <a:lnTo>
                  <a:pt x="949" y="2021"/>
                </a:lnTo>
                <a:lnTo>
                  <a:pt x="953" y="2021"/>
                </a:lnTo>
                <a:lnTo>
                  <a:pt x="956" y="2026"/>
                </a:lnTo>
                <a:lnTo>
                  <a:pt x="962" y="2028"/>
                </a:lnTo>
                <a:lnTo>
                  <a:pt x="964" y="2034"/>
                </a:lnTo>
                <a:lnTo>
                  <a:pt x="967" y="2035"/>
                </a:lnTo>
                <a:lnTo>
                  <a:pt x="968" y="2035"/>
                </a:lnTo>
                <a:lnTo>
                  <a:pt x="970" y="2035"/>
                </a:lnTo>
                <a:lnTo>
                  <a:pt x="973" y="2035"/>
                </a:lnTo>
                <a:lnTo>
                  <a:pt x="973" y="2034"/>
                </a:lnTo>
                <a:lnTo>
                  <a:pt x="970" y="2032"/>
                </a:lnTo>
                <a:lnTo>
                  <a:pt x="971" y="2032"/>
                </a:lnTo>
                <a:lnTo>
                  <a:pt x="983" y="2046"/>
                </a:lnTo>
                <a:lnTo>
                  <a:pt x="984" y="2047"/>
                </a:lnTo>
                <a:lnTo>
                  <a:pt x="984" y="2048"/>
                </a:lnTo>
                <a:lnTo>
                  <a:pt x="984" y="2049"/>
                </a:lnTo>
                <a:lnTo>
                  <a:pt x="983" y="2050"/>
                </a:lnTo>
                <a:lnTo>
                  <a:pt x="982" y="2050"/>
                </a:lnTo>
                <a:lnTo>
                  <a:pt x="973" y="2051"/>
                </a:lnTo>
                <a:lnTo>
                  <a:pt x="969" y="2051"/>
                </a:lnTo>
                <a:lnTo>
                  <a:pt x="968" y="2050"/>
                </a:lnTo>
                <a:lnTo>
                  <a:pt x="967" y="2049"/>
                </a:lnTo>
                <a:lnTo>
                  <a:pt x="964" y="2049"/>
                </a:lnTo>
                <a:lnTo>
                  <a:pt x="963" y="2049"/>
                </a:lnTo>
                <a:lnTo>
                  <a:pt x="963" y="2051"/>
                </a:lnTo>
                <a:lnTo>
                  <a:pt x="957" y="2053"/>
                </a:lnTo>
                <a:lnTo>
                  <a:pt x="932" y="2058"/>
                </a:lnTo>
                <a:lnTo>
                  <a:pt x="928" y="2058"/>
                </a:lnTo>
                <a:lnTo>
                  <a:pt x="925" y="2057"/>
                </a:lnTo>
                <a:lnTo>
                  <a:pt x="922" y="2057"/>
                </a:lnTo>
                <a:lnTo>
                  <a:pt x="918" y="2055"/>
                </a:lnTo>
                <a:lnTo>
                  <a:pt x="911" y="2053"/>
                </a:lnTo>
                <a:lnTo>
                  <a:pt x="902" y="2051"/>
                </a:lnTo>
                <a:lnTo>
                  <a:pt x="886" y="2053"/>
                </a:lnTo>
                <a:lnTo>
                  <a:pt x="877" y="2054"/>
                </a:lnTo>
                <a:lnTo>
                  <a:pt x="865" y="2057"/>
                </a:lnTo>
                <a:lnTo>
                  <a:pt x="862" y="2057"/>
                </a:lnTo>
                <a:lnTo>
                  <a:pt x="848" y="2056"/>
                </a:lnTo>
                <a:lnTo>
                  <a:pt x="834" y="2054"/>
                </a:lnTo>
                <a:lnTo>
                  <a:pt x="809" y="2049"/>
                </a:lnTo>
                <a:lnTo>
                  <a:pt x="801" y="2048"/>
                </a:lnTo>
                <a:lnTo>
                  <a:pt x="792" y="2047"/>
                </a:lnTo>
                <a:lnTo>
                  <a:pt x="785" y="2046"/>
                </a:lnTo>
                <a:lnTo>
                  <a:pt x="782" y="2044"/>
                </a:lnTo>
                <a:lnTo>
                  <a:pt x="781" y="2042"/>
                </a:lnTo>
                <a:lnTo>
                  <a:pt x="780" y="2040"/>
                </a:lnTo>
                <a:lnTo>
                  <a:pt x="780" y="2037"/>
                </a:lnTo>
                <a:lnTo>
                  <a:pt x="781" y="2035"/>
                </a:lnTo>
                <a:lnTo>
                  <a:pt x="783" y="2033"/>
                </a:lnTo>
                <a:lnTo>
                  <a:pt x="794" y="2025"/>
                </a:lnTo>
                <a:lnTo>
                  <a:pt x="799" y="2022"/>
                </a:lnTo>
                <a:lnTo>
                  <a:pt x="802" y="2021"/>
                </a:lnTo>
                <a:lnTo>
                  <a:pt x="808" y="2018"/>
                </a:lnTo>
                <a:lnTo>
                  <a:pt x="810" y="2015"/>
                </a:lnTo>
                <a:lnTo>
                  <a:pt x="814" y="2012"/>
                </a:lnTo>
                <a:lnTo>
                  <a:pt x="818" y="2006"/>
                </a:lnTo>
                <a:lnTo>
                  <a:pt x="823" y="1999"/>
                </a:lnTo>
                <a:lnTo>
                  <a:pt x="827" y="1994"/>
                </a:lnTo>
                <a:lnTo>
                  <a:pt x="830" y="1991"/>
                </a:lnTo>
                <a:lnTo>
                  <a:pt x="835" y="1988"/>
                </a:lnTo>
                <a:lnTo>
                  <a:pt x="843" y="1987"/>
                </a:lnTo>
                <a:lnTo>
                  <a:pt x="856" y="1985"/>
                </a:lnTo>
                <a:lnTo>
                  <a:pt x="857" y="1984"/>
                </a:lnTo>
                <a:lnTo>
                  <a:pt x="858" y="1982"/>
                </a:lnTo>
                <a:lnTo>
                  <a:pt x="860" y="1984"/>
                </a:lnTo>
                <a:lnTo>
                  <a:pt x="863" y="1982"/>
                </a:lnTo>
                <a:lnTo>
                  <a:pt x="864" y="1984"/>
                </a:lnTo>
                <a:lnTo>
                  <a:pt x="865" y="1984"/>
                </a:lnTo>
                <a:lnTo>
                  <a:pt x="867" y="1982"/>
                </a:lnTo>
                <a:lnTo>
                  <a:pt x="877" y="1980"/>
                </a:lnTo>
                <a:lnTo>
                  <a:pt x="883" y="1978"/>
                </a:lnTo>
                <a:lnTo>
                  <a:pt x="887" y="1974"/>
                </a:lnTo>
                <a:lnTo>
                  <a:pt x="888" y="1972"/>
                </a:lnTo>
                <a:lnTo>
                  <a:pt x="890" y="1972"/>
                </a:lnTo>
                <a:lnTo>
                  <a:pt x="893" y="1973"/>
                </a:lnTo>
                <a:close/>
                <a:moveTo>
                  <a:pt x="1201" y="1991"/>
                </a:moveTo>
                <a:lnTo>
                  <a:pt x="1205" y="1994"/>
                </a:lnTo>
                <a:lnTo>
                  <a:pt x="1210" y="1994"/>
                </a:lnTo>
                <a:lnTo>
                  <a:pt x="1215" y="1994"/>
                </a:lnTo>
                <a:lnTo>
                  <a:pt x="1218" y="1995"/>
                </a:lnTo>
                <a:lnTo>
                  <a:pt x="1222" y="1998"/>
                </a:lnTo>
                <a:lnTo>
                  <a:pt x="1229" y="2005"/>
                </a:lnTo>
                <a:lnTo>
                  <a:pt x="1229" y="2006"/>
                </a:lnTo>
                <a:lnTo>
                  <a:pt x="1233" y="2007"/>
                </a:lnTo>
                <a:lnTo>
                  <a:pt x="1236" y="2007"/>
                </a:lnTo>
                <a:lnTo>
                  <a:pt x="1241" y="2007"/>
                </a:lnTo>
                <a:lnTo>
                  <a:pt x="1245" y="2008"/>
                </a:lnTo>
                <a:lnTo>
                  <a:pt x="1248" y="2011"/>
                </a:lnTo>
                <a:lnTo>
                  <a:pt x="1254" y="2014"/>
                </a:lnTo>
                <a:lnTo>
                  <a:pt x="1257" y="2014"/>
                </a:lnTo>
                <a:lnTo>
                  <a:pt x="1261" y="2013"/>
                </a:lnTo>
                <a:lnTo>
                  <a:pt x="1264" y="2012"/>
                </a:lnTo>
                <a:lnTo>
                  <a:pt x="1269" y="2009"/>
                </a:lnTo>
                <a:lnTo>
                  <a:pt x="1274" y="2006"/>
                </a:lnTo>
                <a:lnTo>
                  <a:pt x="1280" y="2002"/>
                </a:lnTo>
                <a:lnTo>
                  <a:pt x="1288" y="2000"/>
                </a:lnTo>
                <a:lnTo>
                  <a:pt x="1295" y="1998"/>
                </a:lnTo>
                <a:lnTo>
                  <a:pt x="1299" y="1997"/>
                </a:lnTo>
                <a:lnTo>
                  <a:pt x="1299" y="1994"/>
                </a:lnTo>
                <a:lnTo>
                  <a:pt x="1316" y="1994"/>
                </a:lnTo>
                <a:lnTo>
                  <a:pt x="1317" y="1993"/>
                </a:lnTo>
                <a:lnTo>
                  <a:pt x="1315" y="1993"/>
                </a:lnTo>
                <a:lnTo>
                  <a:pt x="1313" y="1993"/>
                </a:lnTo>
                <a:lnTo>
                  <a:pt x="1317" y="1993"/>
                </a:lnTo>
                <a:lnTo>
                  <a:pt x="1331" y="1992"/>
                </a:lnTo>
                <a:lnTo>
                  <a:pt x="1334" y="1993"/>
                </a:lnTo>
                <a:lnTo>
                  <a:pt x="1333" y="1993"/>
                </a:lnTo>
                <a:lnTo>
                  <a:pt x="1331" y="1993"/>
                </a:lnTo>
                <a:lnTo>
                  <a:pt x="1331" y="1994"/>
                </a:lnTo>
                <a:lnTo>
                  <a:pt x="1339" y="1994"/>
                </a:lnTo>
                <a:lnTo>
                  <a:pt x="1339" y="1998"/>
                </a:lnTo>
                <a:lnTo>
                  <a:pt x="1340" y="1997"/>
                </a:lnTo>
                <a:lnTo>
                  <a:pt x="1345" y="2000"/>
                </a:lnTo>
                <a:lnTo>
                  <a:pt x="1345" y="2001"/>
                </a:lnTo>
                <a:lnTo>
                  <a:pt x="1346" y="2005"/>
                </a:lnTo>
                <a:lnTo>
                  <a:pt x="1347" y="2005"/>
                </a:lnTo>
                <a:lnTo>
                  <a:pt x="1351" y="2020"/>
                </a:lnTo>
                <a:lnTo>
                  <a:pt x="1352" y="2040"/>
                </a:lnTo>
                <a:lnTo>
                  <a:pt x="1350" y="2047"/>
                </a:lnTo>
                <a:lnTo>
                  <a:pt x="1350" y="2060"/>
                </a:lnTo>
                <a:lnTo>
                  <a:pt x="1348" y="2065"/>
                </a:lnTo>
                <a:lnTo>
                  <a:pt x="1346" y="2072"/>
                </a:lnTo>
                <a:lnTo>
                  <a:pt x="1346" y="2075"/>
                </a:lnTo>
                <a:lnTo>
                  <a:pt x="1344" y="2077"/>
                </a:lnTo>
                <a:lnTo>
                  <a:pt x="1344" y="2078"/>
                </a:lnTo>
                <a:lnTo>
                  <a:pt x="1343" y="2078"/>
                </a:lnTo>
                <a:lnTo>
                  <a:pt x="1340" y="2081"/>
                </a:lnTo>
                <a:lnTo>
                  <a:pt x="1337" y="2083"/>
                </a:lnTo>
                <a:lnTo>
                  <a:pt x="1333" y="2086"/>
                </a:lnTo>
                <a:lnTo>
                  <a:pt x="1310" y="2096"/>
                </a:lnTo>
                <a:lnTo>
                  <a:pt x="1306" y="2098"/>
                </a:lnTo>
                <a:lnTo>
                  <a:pt x="1304" y="2102"/>
                </a:lnTo>
                <a:lnTo>
                  <a:pt x="1303" y="2104"/>
                </a:lnTo>
                <a:lnTo>
                  <a:pt x="1302" y="2125"/>
                </a:lnTo>
                <a:lnTo>
                  <a:pt x="1301" y="2128"/>
                </a:lnTo>
                <a:lnTo>
                  <a:pt x="1298" y="2132"/>
                </a:lnTo>
                <a:lnTo>
                  <a:pt x="1288" y="2142"/>
                </a:lnTo>
                <a:lnTo>
                  <a:pt x="1281" y="2148"/>
                </a:lnTo>
                <a:lnTo>
                  <a:pt x="1273" y="2154"/>
                </a:lnTo>
                <a:lnTo>
                  <a:pt x="1263" y="2158"/>
                </a:lnTo>
                <a:lnTo>
                  <a:pt x="1257" y="2160"/>
                </a:lnTo>
                <a:lnTo>
                  <a:pt x="1250" y="2161"/>
                </a:lnTo>
                <a:lnTo>
                  <a:pt x="1245" y="2160"/>
                </a:lnTo>
                <a:lnTo>
                  <a:pt x="1235" y="2158"/>
                </a:lnTo>
                <a:lnTo>
                  <a:pt x="1229" y="2155"/>
                </a:lnTo>
                <a:lnTo>
                  <a:pt x="1224" y="2152"/>
                </a:lnTo>
                <a:lnTo>
                  <a:pt x="1224" y="2151"/>
                </a:lnTo>
                <a:lnTo>
                  <a:pt x="1224" y="2149"/>
                </a:lnTo>
                <a:lnTo>
                  <a:pt x="1225" y="2148"/>
                </a:lnTo>
                <a:lnTo>
                  <a:pt x="1226" y="2148"/>
                </a:lnTo>
                <a:lnTo>
                  <a:pt x="1227" y="2148"/>
                </a:lnTo>
                <a:lnTo>
                  <a:pt x="1231" y="2148"/>
                </a:lnTo>
                <a:lnTo>
                  <a:pt x="1232" y="2149"/>
                </a:lnTo>
                <a:lnTo>
                  <a:pt x="1233" y="2152"/>
                </a:lnTo>
                <a:lnTo>
                  <a:pt x="1235" y="2154"/>
                </a:lnTo>
                <a:lnTo>
                  <a:pt x="1240" y="2155"/>
                </a:lnTo>
                <a:lnTo>
                  <a:pt x="1247" y="2156"/>
                </a:lnTo>
                <a:lnTo>
                  <a:pt x="1254" y="2156"/>
                </a:lnTo>
                <a:lnTo>
                  <a:pt x="1260" y="2155"/>
                </a:lnTo>
                <a:lnTo>
                  <a:pt x="1266" y="2152"/>
                </a:lnTo>
                <a:lnTo>
                  <a:pt x="1271" y="2149"/>
                </a:lnTo>
                <a:lnTo>
                  <a:pt x="1275" y="2147"/>
                </a:lnTo>
                <a:lnTo>
                  <a:pt x="1281" y="2144"/>
                </a:lnTo>
                <a:lnTo>
                  <a:pt x="1292" y="2133"/>
                </a:lnTo>
                <a:lnTo>
                  <a:pt x="1296" y="2128"/>
                </a:lnTo>
                <a:lnTo>
                  <a:pt x="1297" y="2126"/>
                </a:lnTo>
                <a:lnTo>
                  <a:pt x="1298" y="2124"/>
                </a:lnTo>
                <a:lnTo>
                  <a:pt x="1299" y="2116"/>
                </a:lnTo>
                <a:lnTo>
                  <a:pt x="1298" y="2114"/>
                </a:lnTo>
                <a:lnTo>
                  <a:pt x="1297" y="2112"/>
                </a:lnTo>
                <a:lnTo>
                  <a:pt x="1299" y="2110"/>
                </a:lnTo>
                <a:lnTo>
                  <a:pt x="1299" y="2107"/>
                </a:lnTo>
                <a:lnTo>
                  <a:pt x="1299" y="2105"/>
                </a:lnTo>
                <a:lnTo>
                  <a:pt x="1301" y="2100"/>
                </a:lnTo>
                <a:lnTo>
                  <a:pt x="1277" y="2089"/>
                </a:lnTo>
                <a:lnTo>
                  <a:pt x="1233" y="2058"/>
                </a:lnTo>
                <a:lnTo>
                  <a:pt x="1211" y="2072"/>
                </a:lnTo>
                <a:lnTo>
                  <a:pt x="1205" y="2079"/>
                </a:lnTo>
                <a:lnTo>
                  <a:pt x="1191" y="2096"/>
                </a:lnTo>
                <a:lnTo>
                  <a:pt x="1189" y="2099"/>
                </a:lnTo>
                <a:lnTo>
                  <a:pt x="1187" y="2103"/>
                </a:lnTo>
                <a:lnTo>
                  <a:pt x="1189" y="2109"/>
                </a:lnTo>
                <a:lnTo>
                  <a:pt x="1193" y="2114"/>
                </a:lnTo>
                <a:lnTo>
                  <a:pt x="1213" y="2133"/>
                </a:lnTo>
                <a:lnTo>
                  <a:pt x="1215" y="2134"/>
                </a:lnTo>
                <a:lnTo>
                  <a:pt x="1215" y="2135"/>
                </a:lnTo>
                <a:lnTo>
                  <a:pt x="1217" y="2138"/>
                </a:lnTo>
                <a:lnTo>
                  <a:pt x="1218" y="2140"/>
                </a:lnTo>
                <a:lnTo>
                  <a:pt x="1218" y="2141"/>
                </a:lnTo>
                <a:lnTo>
                  <a:pt x="1218" y="2142"/>
                </a:lnTo>
                <a:lnTo>
                  <a:pt x="1217" y="2142"/>
                </a:lnTo>
                <a:lnTo>
                  <a:pt x="1214" y="2141"/>
                </a:lnTo>
                <a:lnTo>
                  <a:pt x="1186" y="2112"/>
                </a:lnTo>
                <a:lnTo>
                  <a:pt x="1184" y="2107"/>
                </a:lnTo>
                <a:lnTo>
                  <a:pt x="1184" y="2105"/>
                </a:lnTo>
                <a:lnTo>
                  <a:pt x="1184" y="2102"/>
                </a:lnTo>
                <a:lnTo>
                  <a:pt x="1184" y="2098"/>
                </a:lnTo>
                <a:lnTo>
                  <a:pt x="1185" y="2095"/>
                </a:lnTo>
                <a:lnTo>
                  <a:pt x="1189" y="2090"/>
                </a:lnTo>
                <a:lnTo>
                  <a:pt x="1182" y="2075"/>
                </a:lnTo>
                <a:lnTo>
                  <a:pt x="1178" y="2072"/>
                </a:lnTo>
                <a:lnTo>
                  <a:pt x="1176" y="2069"/>
                </a:lnTo>
                <a:lnTo>
                  <a:pt x="1177" y="2063"/>
                </a:lnTo>
                <a:lnTo>
                  <a:pt x="1176" y="2061"/>
                </a:lnTo>
                <a:lnTo>
                  <a:pt x="1173" y="2051"/>
                </a:lnTo>
                <a:lnTo>
                  <a:pt x="1172" y="2046"/>
                </a:lnTo>
                <a:lnTo>
                  <a:pt x="1170" y="2037"/>
                </a:lnTo>
                <a:lnTo>
                  <a:pt x="1168" y="2032"/>
                </a:lnTo>
                <a:lnTo>
                  <a:pt x="1168" y="2022"/>
                </a:lnTo>
                <a:lnTo>
                  <a:pt x="1170" y="2012"/>
                </a:lnTo>
                <a:lnTo>
                  <a:pt x="1171" y="2006"/>
                </a:lnTo>
                <a:lnTo>
                  <a:pt x="1175" y="2000"/>
                </a:lnTo>
                <a:lnTo>
                  <a:pt x="1177" y="1997"/>
                </a:lnTo>
                <a:lnTo>
                  <a:pt x="1177" y="1993"/>
                </a:lnTo>
                <a:lnTo>
                  <a:pt x="1177" y="1992"/>
                </a:lnTo>
                <a:lnTo>
                  <a:pt x="1178" y="1987"/>
                </a:lnTo>
                <a:lnTo>
                  <a:pt x="1179" y="1977"/>
                </a:lnTo>
                <a:lnTo>
                  <a:pt x="1179" y="1971"/>
                </a:lnTo>
                <a:lnTo>
                  <a:pt x="1178" y="1966"/>
                </a:lnTo>
                <a:lnTo>
                  <a:pt x="1176" y="1960"/>
                </a:lnTo>
                <a:lnTo>
                  <a:pt x="1177" y="1950"/>
                </a:lnTo>
                <a:lnTo>
                  <a:pt x="1175" y="1947"/>
                </a:lnTo>
                <a:lnTo>
                  <a:pt x="1175" y="1943"/>
                </a:lnTo>
                <a:lnTo>
                  <a:pt x="1176" y="1940"/>
                </a:lnTo>
                <a:lnTo>
                  <a:pt x="1178" y="1940"/>
                </a:lnTo>
                <a:lnTo>
                  <a:pt x="1179" y="1942"/>
                </a:lnTo>
                <a:lnTo>
                  <a:pt x="1178" y="1945"/>
                </a:lnTo>
                <a:lnTo>
                  <a:pt x="1179" y="1952"/>
                </a:lnTo>
                <a:lnTo>
                  <a:pt x="1182" y="1960"/>
                </a:lnTo>
                <a:lnTo>
                  <a:pt x="1189" y="1968"/>
                </a:lnTo>
                <a:lnTo>
                  <a:pt x="1189" y="1972"/>
                </a:lnTo>
                <a:lnTo>
                  <a:pt x="1194" y="1974"/>
                </a:lnTo>
                <a:lnTo>
                  <a:pt x="1196" y="1985"/>
                </a:lnTo>
                <a:lnTo>
                  <a:pt x="1201" y="1991"/>
                </a:lnTo>
                <a:close/>
                <a:moveTo>
                  <a:pt x="1866" y="1840"/>
                </a:moveTo>
                <a:lnTo>
                  <a:pt x="1865" y="1841"/>
                </a:lnTo>
                <a:lnTo>
                  <a:pt x="1867" y="1844"/>
                </a:lnTo>
                <a:lnTo>
                  <a:pt x="1872" y="1849"/>
                </a:lnTo>
                <a:lnTo>
                  <a:pt x="1873" y="1848"/>
                </a:lnTo>
                <a:lnTo>
                  <a:pt x="1874" y="1847"/>
                </a:lnTo>
                <a:lnTo>
                  <a:pt x="1874" y="1846"/>
                </a:lnTo>
                <a:lnTo>
                  <a:pt x="1876" y="1845"/>
                </a:lnTo>
                <a:lnTo>
                  <a:pt x="1879" y="1844"/>
                </a:lnTo>
                <a:lnTo>
                  <a:pt x="1879" y="1845"/>
                </a:lnTo>
                <a:lnTo>
                  <a:pt x="1882" y="1845"/>
                </a:lnTo>
                <a:lnTo>
                  <a:pt x="1884" y="1845"/>
                </a:lnTo>
                <a:lnTo>
                  <a:pt x="1886" y="1844"/>
                </a:lnTo>
                <a:lnTo>
                  <a:pt x="1889" y="1842"/>
                </a:lnTo>
                <a:lnTo>
                  <a:pt x="1887" y="1839"/>
                </a:lnTo>
                <a:lnTo>
                  <a:pt x="1884" y="1838"/>
                </a:lnTo>
                <a:lnTo>
                  <a:pt x="1884" y="1837"/>
                </a:lnTo>
                <a:lnTo>
                  <a:pt x="1886" y="1835"/>
                </a:lnTo>
                <a:lnTo>
                  <a:pt x="1888" y="1837"/>
                </a:lnTo>
                <a:lnTo>
                  <a:pt x="1889" y="1835"/>
                </a:lnTo>
                <a:lnTo>
                  <a:pt x="1891" y="1834"/>
                </a:lnTo>
                <a:lnTo>
                  <a:pt x="1903" y="1832"/>
                </a:lnTo>
                <a:lnTo>
                  <a:pt x="1915" y="1832"/>
                </a:lnTo>
                <a:lnTo>
                  <a:pt x="1915" y="1837"/>
                </a:lnTo>
                <a:lnTo>
                  <a:pt x="1914" y="1835"/>
                </a:lnTo>
                <a:lnTo>
                  <a:pt x="1912" y="1837"/>
                </a:lnTo>
                <a:lnTo>
                  <a:pt x="1911" y="1835"/>
                </a:lnTo>
                <a:lnTo>
                  <a:pt x="1910" y="1837"/>
                </a:lnTo>
                <a:lnTo>
                  <a:pt x="1909" y="1835"/>
                </a:lnTo>
                <a:lnTo>
                  <a:pt x="1908" y="1835"/>
                </a:lnTo>
                <a:lnTo>
                  <a:pt x="1907" y="1835"/>
                </a:lnTo>
                <a:lnTo>
                  <a:pt x="1905" y="1835"/>
                </a:lnTo>
                <a:lnTo>
                  <a:pt x="1903" y="1837"/>
                </a:lnTo>
                <a:lnTo>
                  <a:pt x="1901" y="1837"/>
                </a:lnTo>
                <a:lnTo>
                  <a:pt x="1896" y="1838"/>
                </a:lnTo>
                <a:lnTo>
                  <a:pt x="1895" y="1838"/>
                </a:lnTo>
                <a:lnTo>
                  <a:pt x="1894" y="1839"/>
                </a:lnTo>
                <a:lnTo>
                  <a:pt x="1893" y="1838"/>
                </a:lnTo>
                <a:lnTo>
                  <a:pt x="1891" y="1839"/>
                </a:lnTo>
                <a:lnTo>
                  <a:pt x="1893" y="1841"/>
                </a:lnTo>
                <a:lnTo>
                  <a:pt x="1893" y="1842"/>
                </a:lnTo>
                <a:lnTo>
                  <a:pt x="1891" y="1844"/>
                </a:lnTo>
                <a:lnTo>
                  <a:pt x="1886" y="1847"/>
                </a:lnTo>
                <a:lnTo>
                  <a:pt x="1883" y="1847"/>
                </a:lnTo>
                <a:lnTo>
                  <a:pt x="1880" y="1847"/>
                </a:lnTo>
                <a:lnTo>
                  <a:pt x="1880" y="1849"/>
                </a:lnTo>
                <a:lnTo>
                  <a:pt x="1883" y="1849"/>
                </a:lnTo>
                <a:lnTo>
                  <a:pt x="1887" y="1848"/>
                </a:lnTo>
                <a:lnTo>
                  <a:pt x="1888" y="1847"/>
                </a:lnTo>
                <a:lnTo>
                  <a:pt x="1890" y="1846"/>
                </a:lnTo>
                <a:lnTo>
                  <a:pt x="1893" y="1845"/>
                </a:lnTo>
                <a:lnTo>
                  <a:pt x="1894" y="1844"/>
                </a:lnTo>
                <a:lnTo>
                  <a:pt x="1895" y="1844"/>
                </a:lnTo>
                <a:lnTo>
                  <a:pt x="1896" y="1841"/>
                </a:lnTo>
                <a:lnTo>
                  <a:pt x="1897" y="1841"/>
                </a:lnTo>
                <a:lnTo>
                  <a:pt x="1898" y="1841"/>
                </a:lnTo>
                <a:lnTo>
                  <a:pt x="1898" y="1842"/>
                </a:lnTo>
                <a:lnTo>
                  <a:pt x="1900" y="1842"/>
                </a:lnTo>
                <a:lnTo>
                  <a:pt x="1902" y="1841"/>
                </a:lnTo>
                <a:lnTo>
                  <a:pt x="1905" y="1841"/>
                </a:lnTo>
                <a:lnTo>
                  <a:pt x="1905" y="1842"/>
                </a:lnTo>
                <a:lnTo>
                  <a:pt x="1907" y="1841"/>
                </a:lnTo>
                <a:lnTo>
                  <a:pt x="1908" y="1842"/>
                </a:lnTo>
                <a:lnTo>
                  <a:pt x="1910" y="1844"/>
                </a:lnTo>
                <a:lnTo>
                  <a:pt x="1910" y="1845"/>
                </a:lnTo>
                <a:lnTo>
                  <a:pt x="1911" y="1845"/>
                </a:lnTo>
                <a:lnTo>
                  <a:pt x="1912" y="1845"/>
                </a:lnTo>
                <a:lnTo>
                  <a:pt x="1916" y="1846"/>
                </a:lnTo>
                <a:lnTo>
                  <a:pt x="1919" y="1845"/>
                </a:lnTo>
                <a:lnTo>
                  <a:pt x="1921" y="1845"/>
                </a:lnTo>
                <a:lnTo>
                  <a:pt x="1921" y="1844"/>
                </a:lnTo>
                <a:lnTo>
                  <a:pt x="1923" y="1841"/>
                </a:lnTo>
                <a:lnTo>
                  <a:pt x="1924" y="1840"/>
                </a:lnTo>
                <a:lnTo>
                  <a:pt x="1926" y="1838"/>
                </a:lnTo>
                <a:lnTo>
                  <a:pt x="1925" y="1835"/>
                </a:lnTo>
                <a:lnTo>
                  <a:pt x="1924" y="1835"/>
                </a:lnTo>
                <a:lnTo>
                  <a:pt x="1924" y="1837"/>
                </a:lnTo>
                <a:lnTo>
                  <a:pt x="1922" y="1837"/>
                </a:lnTo>
                <a:lnTo>
                  <a:pt x="1921" y="1835"/>
                </a:lnTo>
                <a:lnTo>
                  <a:pt x="1919" y="1835"/>
                </a:lnTo>
                <a:lnTo>
                  <a:pt x="1918" y="1837"/>
                </a:lnTo>
                <a:lnTo>
                  <a:pt x="1917" y="1835"/>
                </a:lnTo>
                <a:lnTo>
                  <a:pt x="1916" y="1837"/>
                </a:lnTo>
                <a:lnTo>
                  <a:pt x="1916" y="1832"/>
                </a:lnTo>
                <a:lnTo>
                  <a:pt x="1931" y="1831"/>
                </a:lnTo>
                <a:lnTo>
                  <a:pt x="1932" y="1830"/>
                </a:lnTo>
                <a:lnTo>
                  <a:pt x="1933" y="1830"/>
                </a:lnTo>
                <a:lnTo>
                  <a:pt x="1935" y="1828"/>
                </a:lnTo>
                <a:lnTo>
                  <a:pt x="1936" y="1828"/>
                </a:lnTo>
                <a:lnTo>
                  <a:pt x="1938" y="1830"/>
                </a:lnTo>
                <a:lnTo>
                  <a:pt x="1939" y="1831"/>
                </a:lnTo>
                <a:lnTo>
                  <a:pt x="1939" y="1834"/>
                </a:lnTo>
                <a:lnTo>
                  <a:pt x="1939" y="1838"/>
                </a:lnTo>
                <a:lnTo>
                  <a:pt x="1939" y="1839"/>
                </a:lnTo>
                <a:lnTo>
                  <a:pt x="1937" y="1842"/>
                </a:lnTo>
                <a:lnTo>
                  <a:pt x="1936" y="1847"/>
                </a:lnTo>
                <a:lnTo>
                  <a:pt x="1933" y="1849"/>
                </a:lnTo>
                <a:lnTo>
                  <a:pt x="1931" y="1852"/>
                </a:lnTo>
                <a:lnTo>
                  <a:pt x="1928" y="1853"/>
                </a:lnTo>
                <a:lnTo>
                  <a:pt x="1925" y="1854"/>
                </a:lnTo>
                <a:lnTo>
                  <a:pt x="1915" y="1859"/>
                </a:lnTo>
                <a:lnTo>
                  <a:pt x="1912" y="1859"/>
                </a:lnTo>
                <a:lnTo>
                  <a:pt x="1912" y="1858"/>
                </a:lnTo>
                <a:lnTo>
                  <a:pt x="1915" y="1858"/>
                </a:lnTo>
                <a:lnTo>
                  <a:pt x="1915" y="1855"/>
                </a:lnTo>
                <a:lnTo>
                  <a:pt x="1915" y="1854"/>
                </a:lnTo>
                <a:lnTo>
                  <a:pt x="1912" y="1853"/>
                </a:lnTo>
                <a:lnTo>
                  <a:pt x="1911" y="1853"/>
                </a:lnTo>
                <a:lnTo>
                  <a:pt x="1910" y="1853"/>
                </a:lnTo>
                <a:lnTo>
                  <a:pt x="1908" y="1853"/>
                </a:lnTo>
                <a:lnTo>
                  <a:pt x="1905" y="1854"/>
                </a:lnTo>
                <a:lnTo>
                  <a:pt x="1904" y="1855"/>
                </a:lnTo>
                <a:lnTo>
                  <a:pt x="1903" y="1856"/>
                </a:lnTo>
                <a:lnTo>
                  <a:pt x="1903" y="1858"/>
                </a:lnTo>
                <a:lnTo>
                  <a:pt x="1902" y="1860"/>
                </a:lnTo>
                <a:lnTo>
                  <a:pt x="1901" y="1863"/>
                </a:lnTo>
                <a:lnTo>
                  <a:pt x="1901" y="1866"/>
                </a:lnTo>
                <a:lnTo>
                  <a:pt x="1901" y="1867"/>
                </a:lnTo>
                <a:lnTo>
                  <a:pt x="1902" y="1869"/>
                </a:lnTo>
                <a:lnTo>
                  <a:pt x="1902" y="1873"/>
                </a:lnTo>
                <a:lnTo>
                  <a:pt x="1903" y="1876"/>
                </a:lnTo>
                <a:lnTo>
                  <a:pt x="1905" y="1879"/>
                </a:lnTo>
                <a:lnTo>
                  <a:pt x="1907" y="1881"/>
                </a:lnTo>
                <a:lnTo>
                  <a:pt x="1909" y="1881"/>
                </a:lnTo>
                <a:lnTo>
                  <a:pt x="1910" y="1882"/>
                </a:lnTo>
                <a:lnTo>
                  <a:pt x="1911" y="1882"/>
                </a:lnTo>
                <a:lnTo>
                  <a:pt x="1914" y="1882"/>
                </a:lnTo>
                <a:lnTo>
                  <a:pt x="1915" y="1881"/>
                </a:lnTo>
                <a:lnTo>
                  <a:pt x="1917" y="1880"/>
                </a:lnTo>
                <a:lnTo>
                  <a:pt x="1917" y="1877"/>
                </a:lnTo>
                <a:lnTo>
                  <a:pt x="1915" y="1877"/>
                </a:lnTo>
                <a:lnTo>
                  <a:pt x="1915" y="1876"/>
                </a:lnTo>
                <a:lnTo>
                  <a:pt x="1919" y="1877"/>
                </a:lnTo>
                <a:lnTo>
                  <a:pt x="1921" y="1879"/>
                </a:lnTo>
                <a:lnTo>
                  <a:pt x="1921" y="1881"/>
                </a:lnTo>
                <a:lnTo>
                  <a:pt x="1921" y="1886"/>
                </a:lnTo>
                <a:lnTo>
                  <a:pt x="1922" y="1889"/>
                </a:lnTo>
                <a:lnTo>
                  <a:pt x="1924" y="1895"/>
                </a:lnTo>
                <a:lnTo>
                  <a:pt x="1923" y="1895"/>
                </a:lnTo>
                <a:lnTo>
                  <a:pt x="1923" y="1896"/>
                </a:lnTo>
                <a:lnTo>
                  <a:pt x="1930" y="1901"/>
                </a:lnTo>
                <a:lnTo>
                  <a:pt x="1938" y="1909"/>
                </a:lnTo>
                <a:lnTo>
                  <a:pt x="1939" y="1911"/>
                </a:lnTo>
                <a:lnTo>
                  <a:pt x="1939" y="1917"/>
                </a:lnTo>
                <a:lnTo>
                  <a:pt x="1936" y="1921"/>
                </a:lnTo>
                <a:lnTo>
                  <a:pt x="1932" y="1925"/>
                </a:lnTo>
                <a:lnTo>
                  <a:pt x="1932" y="1928"/>
                </a:lnTo>
                <a:lnTo>
                  <a:pt x="1933" y="1929"/>
                </a:lnTo>
                <a:lnTo>
                  <a:pt x="1935" y="1930"/>
                </a:lnTo>
                <a:lnTo>
                  <a:pt x="1933" y="1931"/>
                </a:lnTo>
                <a:lnTo>
                  <a:pt x="1935" y="1936"/>
                </a:lnTo>
                <a:lnTo>
                  <a:pt x="1935" y="1937"/>
                </a:lnTo>
                <a:lnTo>
                  <a:pt x="1936" y="1938"/>
                </a:lnTo>
                <a:lnTo>
                  <a:pt x="1937" y="1939"/>
                </a:lnTo>
                <a:lnTo>
                  <a:pt x="1939" y="1937"/>
                </a:lnTo>
                <a:lnTo>
                  <a:pt x="1939" y="1936"/>
                </a:lnTo>
                <a:lnTo>
                  <a:pt x="1941" y="1937"/>
                </a:lnTo>
                <a:lnTo>
                  <a:pt x="1938" y="1939"/>
                </a:lnTo>
                <a:lnTo>
                  <a:pt x="1936" y="1940"/>
                </a:lnTo>
                <a:lnTo>
                  <a:pt x="1935" y="1940"/>
                </a:lnTo>
                <a:lnTo>
                  <a:pt x="1933" y="1940"/>
                </a:lnTo>
                <a:lnTo>
                  <a:pt x="1931" y="1942"/>
                </a:lnTo>
                <a:lnTo>
                  <a:pt x="1930" y="1942"/>
                </a:lnTo>
                <a:lnTo>
                  <a:pt x="1929" y="1942"/>
                </a:lnTo>
                <a:lnTo>
                  <a:pt x="1931" y="1940"/>
                </a:lnTo>
                <a:lnTo>
                  <a:pt x="1931" y="1939"/>
                </a:lnTo>
                <a:lnTo>
                  <a:pt x="1931" y="1938"/>
                </a:lnTo>
                <a:lnTo>
                  <a:pt x="1930" y="1937"/>
                </a:lnTo>
                <a:lnTo>
                  <a:pt x="1929" y="1937"/>
                </a:lnTo>
                <a:lnTo>
                  <a:pt x="1926" y="1937"/>
                </a:lnTo>
                <a:lnTo>
                  <a:pt x="1925" y="1936"/>
                </a:lnTo>
                <a:lnTo>
                  <a:pt x="1923" y="1935"/>
                </a:lnTo>
                <a:lnTo>
                  <a:pt x="1921" y="1932"/>
                </a:lnTo>
                <a:lnTo>
                  <a:pt x="1921" y="1931"/>
                </a:lnTo>
                <a:lnTo>
                  <a:pt x="1919" y="1928"/>
                </a:lnTo>
                <a:lnTo>
                  <a:pt x="1917" y="1928"/>
                </a:lnTo>
                <a:lnTo>
                  <a:pt x="1915" y="1926"/>
                </a:lnTo>
                <a:lnTo>
                  <a:pt x="1912" y="1924"/>
                </a:lnTo>
                <a:lnTo>
                  <a:pt x="1910" y="1922"/>
                </a:lnTo>
                <a:lnTo>
                  <a:pt x="1909" y="1919"/>
                </a:lnTo>
                <a:lnTo>
                  <a:pt x="1908" y="1918"/>
                </a:lnTo>
                <a:lnTo>
                  <a:pt x="1905" y="1917"/>
                </a:lnTo>
                <a:lnTo>
                  <a:pt x="1904" y="1915"/>
                </a:lnTo>
                <a:lnTo>
                  <a:pt x="1903" y="1912"/>
                </a:lnTo>
                <a:lnTo>
                  <a:pt x="1902" y="1912"/>
                </a:lnTo>
                <a:lnTo>
                  <a:pt x="1901" y="1911"/>
                </a:lnTo>
                <a:lnTo>
                  <a:pt x="1898" y="1909"/>
                </a:lnTo>
                <a:lnTo>
                  <a:pt x="1897" y="1908"/>
                </a:lnTo>
                <a:lnTo>
                  <a:pt x="1897" y="1905"/>
                </a:lnTo>
                <a:lnTo>
                  <a:pt x="1896" y="1904"/>
                </a:lnTo>
                <a:lnTo>
                  <a:pt x="1895" y="1903"/>
                </a:lnTo>
                <a:lnTo>
                  <a:pt x="1894" y="1903"/>
                </a:lnTo>
                <a:lnTo>
                  <a:pt x="1891" y="1909"/>
                </a:lnTo>
                <a:lnTo>
                  <a:pt x="1890" y="1909"/>
                </a:lnTo>
                <a:lnTo>
                  <a:pt x="1889" y="1911"/>
                </a:lnTo>
                <a:lnTo>
                  <a:pt x="1889" y="1912"/>
                </a:lnTo>
                <a:lnTo>
                  <a:pt x="1886" y="1917"/>
                </a:lnTo>
                <a:lnTo>
                  <a:pt x="1886" y="1918"/>
                </a:lnTo>
                <a:lnTo>
                  <a:pt x="1887" y="1919"/>
                </a:lnTo>
                <a:lnTo>
                  <a:pt x="1888" y="1922"/>
                </a:lnTo>
                <a:lnTo>
                  <a:pt x="1888" y="1924"/>
                </a:lnTo>
                <a:lnTo>
                  <a:pt x="1883" y="1924"/>
                </a:lnTo>
                <a:lnTo>
                  <a:pt x="1880" y="1925"/>
                </a:lnTo>
                <a:lnTo>
                  <a:pt x="1882" y="1944"/>
                </a:lnTo>
                <a:lnTo>
                  <a:pt x="1884" y="1945"/>
                </a:lnTo>
                <a:lnTo>
                  <a:pt x="1886" y="1944"/>
                </a:lnTo>
                <a:lnTo>
                  <a:pt x="1887" y="1944"/>
                </a:lnTo>
                <a:lnTo>
                  <a:pt x="1887" y="1943"/>
                </a:lnTo>
                <a:lnTo>
                  <a:pt x="1888" y="1940"/>
                </a:lnTo>
                <a:lnTo>
                  <a:pt x="1887" y="1946"/>
                </a:lnTo>
                <a:lnTo>
                  <a:pt x="1888" y="1952"/>
                </a:lnTo>
                <a:lnTo>
                  <a:pt x="1888" y="1951"/>
                </a:lnTo>
                <a:lnTo>
                  <a:pt x="1886" y="1950"/>
                </a:lnTo>
                <a:lnTo>
                  <a:pt x="1884" y="1951"/>
                </a:lnTo>
                <a:lnTo>
                  <a:pt x="1884" y="1952"/>
                </a:lnTo>
                <a:lnTo>
                  <a:pt x="1883" y="1954"/>
                </a:lnTo>
                <a:lnTo>
                  <a:pt x="1882" y="1958"/>
                </a:lnTo>
                <a:lnTo>
                  <a:pt x="1883" y="1960"/>
                </a:lnTo>
                <a:lnTo>
                  <a:pt x="1883" y="1963"/>
                </a:lnTo>
                <a:lnTo>
                  <a:pt x="1884" y="1964"/>
                </a:lnTo>
                <a:lnTo>
                  <a:pt x="1886" y="1965"/>
                </a:lnTo>
                <a:lnTo>
                  <a:pt x="1887" y="1966"/>
                </a:lnTo>
                <a:lnTo>
                  <a:pt x="1888" y="1966"/>
                </a:lnTo>
                <a:lnTo>
                  <a:pt x="1889" y="1967"/>
                </a:lnTo>
                <a:lnTo>
                  <a:pt x="1890" y="1967"/>
                </a:lnTo>
                <a:lnTo>
                  <a:pt x="1891" y="1967"/>
                </a:lnTo>
                <a:lnTo>
                  <a:pt x="1891" y="1966"/>
                </a:lnTo>
                <a:lnTo>
                  <a:pt x="1891" y="1965"/>
                </a:lnTo>
                <a:lnTo>
                  <a:pt x="1891" y="1963"/>
                </a:lnTo>
                <a:lnTo>
                  <a:pt x="1890" y="1961"/>
                </a:lnTo>
                <a:lnTo>
                  <a:pt x="1890" y="1960"/>
                </a:lnTo>
                <a:lnTo>
                  <a:pt x="1891" y="1960"/>
                </a:lnTo>
                <a:lnTo>
                  <a:pt x="1891" y="1963"/>
                </a:lnTo>
                <a:lnTo>
                  <a:pt x="1891" y="1966"/>
                </a:lnTo>
                <a:lnTo>
                  <a:pt x="1891" y="1967"/>
                </a:lnTo>
                <a:lnTo>
                  <a:pt x="1891" y="1968"/>
                </a:lnTo>
                <a:lnTo>
                  <a:pt x="1890" y="1970"/>
                </a:lnTo>
                <a:lnTo>
                  <a:pt x="1890" y="1971"/>
                </a:lnTo>
                <a:lnTo>
                  <a:pt x="1890" y="1972"/>
                </a:lnTo>
                <a:lnTo>
                  <a:pt x="1890" y="1973"/>
                </a:lnTo>
                <a:lnTo>
                  <a:pt x="1889" y="1974"/>
                </a:lnTo>
                <a:lnTo>
                  <a:pt x="1888" y="1974"/>
                </a:lnTo>
                <a:lnTo>
                  <a:pt x="1886" y="1972"/>
                </a:lnTo>
                <a:lnTo>
                  <a:pt x="1884" y="1971"/>
                </a:lnTo>
                <a:lnTo>
                  <a:pt x="1884" y="1970"/>
                </a:lnTo>
                <a:lnTo>
                  <a:pt x="1883" y="1968"/>
                </a:lnTo>
                <a:lnTo>
                  <a:pt x="1883" y="1967"/>
                </a:lnTo>
                <a:lnTo>
                  <a:pt x="1882" y="1967"/>
                </a:lnTo>
                <a:lnTo>
                  <a:pt x="1882" y="1966"/>
                </a:lnTo>
                <a:lnTo>
                  <a:pt x="1881" y="1967"/>
                </a:lnTo>
                <a:lnTo>
                  <a:pt x="1880" y="1968"/>
                </a:lnTo>
                <a:lnTo>
                  <a:pt x="1881" y="1968"/>
                </a:lnTo>
                <a:lnTo>
                  <a:pt x="1880" y="1970"/>
                </a:lnTo>
                <a:lnTo>
                  <a:pt x="1879" y="1968"/>
                </a:lnTo>
                <a:lnTo>
                  <a:pt x="1880" y="1968"/>
                </a:lnTo>
                <a:lnTo>
                  <a:pt x="1880" y="1967"/>
                </a:lnTo>
                <a:lnTo>
                  <a:pt x="1880" y="1966"/>
                </a:lnTo>
                <a:lnTo>
                  <a:pt x="1879" y="1965"/>
                </a:lnTo>
                <a:lnTo>
                  <a:pt x="1877" y="1964"/>
                </a:lnTo>
                <a:lnTo>
                  <a:pt x="1875" y="1964"/>
                </a:lnTo>
                <a:lnTo>
                  <a:pt x="1874" y="1964"/>
                </a:lnTo>
                <a:lnTo>
                  <a:pt x="1873" y="1963"/>
                </a:lnTo>
                <a:lnTo>
                  <a:pt x="1872" y="1963"/>
                </a:lnTo>
                <a:lnTo>
                  <a:pt x="1870" y="1961"/>
                </a:lnTo>
                <a:lnTo>
                  <a:pt x="1868" y="1958"/>
                </a:lnTo>
                <a:lnTo>
                  <a:pt x="1867" y="1958"/>
                </a:lnTo>
                <a:lnTo>
                  <a:pt x="1866" y="1957"/>
                </a:lnTo>
                <a:lnTo>
                  <a:pt x="1866" y="1956"/>
                </a:lnTo>
                <a:lnTo>
                  <a:pt x="1866" y="1954"/>
                </a:lnTo>
                <a:lnTo>
                  <a:pt x="1866" y="1952"/>
                </a:lnTo>
                <a:lnTo>
                  <a:pt x="1865" y="1952"/>
                </a:lnTo>
                <a:lnTo>
                  <a:pt x="1863" y="1951"/>
                </a:lnTo>
                <a:lnTo>
                  <a:pt x="1863" y="1950"/>
                </a:lnTo>
                <a:lnTo>
                  <a:pt x="1862" y="1949"/>
                </a:lnTo>
                <a:lnTo>
                  <a:pt x="1862" y="1947"/>
                </a:lnTo>
                <a:lnTo>
                  <a:pt x="1855" y="1940"/>
                </a:lnTo>
                <a:lnTo>
                  <a:pt x="1852" y="1936"/>
                </a:lnTo>
                <a:lnTo>
                  <a:pt x="1847" y="1931"/>
                </a:lnTo>
                <a:lnTo>
                  <a:pt x="1844" y="1928"/>
                </a:lnTo>
                <a:lnTo>
                  <a:pt x="1839" y="1924"/>
                </a:lnTo>
                <a:lnTo>
                  <a:pt x="1833" y="1918"/>
                </a:lnTo>
                <a:lnTo>
                  <a:pt x="1831" y="1915"/>
                </a:lnTo>
                <a:lnTo>
                  <a:pt x="1828" y="1914"/>
                </a:lnTo>
                <a:lnTo>
                  <a:pt x="1824" y="1909"/>
                </a:lnTo>
                <a:lnTo>
                  <a:pt x="1824" y="1907"/>
                </a:lnTo>
                <a:lnTo>
                  <a:pt x="1825" y="1905"/>
                </a:lnTo>
                <a:lnTo>
                  <a:pt x="1826" y="1903"/>
                </a:lnTo>
                <a:lnTo>
                  <a:pt x="1828" y="1903"/>
                </a:lnTo>
                <a:lnTo>
                  <a:pt x="1832" y="1898"/>
                </a:lnTo>
                <a:lnTo>
                  <a:pt x="1839" y="1897"/>
                </a:lnTo>
                <a:lnTo>
                  <a:pt x="1840" y="1897"/>
                </a:lnTo>
                <a:lnTo>
                  <a:pt x="1842" y="1897"/>
                </a:lnTo>
                <a:lnTo>
                  <a:pt x="1844" y="1897"/>
                </a:lnTo>
                <a:lnTo>
                  <a:pt x="1846" y="1898"/>
                </a:lnTo>
                <a:lnTo>
                  <a:pt x="1844" y="1897"/>
                </a:lnTo>
                <a:lnTo>
                  <a:pt x="1844" y="1898"/>
                </a:lnTo>
                <a:lnTo>
                  <a:pt x="1844" y="1900"/>
                </a:lnTo>
                <a:lnTo>
                  <a:pt x="1844" y="1901"/>
                </a:lnTo>
                <a:lnTo>
                  <a:pt x="1844" y="1902"/>
                </a:lnTo>
                <a:lnTo>
                  <a:pt x="1845" y="1903"/>
                </a:lnTo>
                <a:lnTo>
                  <a:pt x="1846" y="1904"/>
                </a:lnTo>
                <a:lnTo>
                  <a:pt x="1847" y="1905"/>
                </a:lnTo>
                <a:lnTo>
                  <a:pt x="1848" y="1905"/>
                </a:lnTo>
                <a:lnTo>
                  <a:pt x="1849" y="1905"/>
                </a:lnTo>
                <a:lnTo>
                  <a:pt x="1851" y="1905"/>
                </a:lnTo>
                <a:lnTo>
                  <a:pt x="1853" y="1907"/>
                </a:lnTo>
                <a:lnTo>
                  <a:pt x="1858" y="1909"/>
                </a:lnTo>
                <a:lnTo>
                  <a:pt x="1860" y="1908"/>
                </a:lnTo>
                <a:lnTo>
                  <a:pt x="1861" y="1908"/>
                </a:lnTo>
                <a:lnTo>
                  <a:pt x="1862" y="1907"/>
                </a:lnTo>
                <a:lnTo>
                  <a:pt x="1861" y="1905"/>
                </a:lnTo>
                <a:lnTo>
                  <a:pt x="1863" y="1907"/>
                </a:lnTo>
                <a:lnTo>
                  <a:pt x="1865" y="1905"/>
                </a:lnTo>
                <a:lnTo>
                  <a:pt x="1866" y="1905"/>
                </a:lnTo>
                <a:lnTo>
                  <a:pt x="1863" y="1911"/>
                </a:lnTo>
                <a:lnTo>
                  <a:pt x="1874" y="1917"/>
                </a:lnTo>
                <a:lnTo>
                  <a:pt x="1875" y="1917"/>
                </a:lnTo>
                <a:lnTo>
                  <a:pt x="1879" y="1918"/>
                </a:lnTo>
                <a:lnTo>
                  <a:pt x="1881" y="1916"/>
                </a:lnTo>
                <a:lnTo>
                  <a:pt x="1877" y="1914"/>
                </a:lnTo>
                <a:lnTo>
                  <a:pt x="1874" y="1912"/>
                </a:lnTo>
                <a:lnTo>
                  <a:pt x="1874" y="1911"/>
                </a:lnTo>
                <a:lnTo>
                  <a:pt x="1876" y="1912"/>
                </a:lnTo>
                <a:lnTo>
                  <a:pt x="1882" y="1916"/>
                </a:lnTo>
                <a:lnTo>
                  <a:pt x="1883" y="1916"/>
                </a:lnTo>
                <a:lnTo>
                  <a:pt x="1884" y="1916"/>
                </a:lnTo>
                <a:lnTo>
                  <a:pt x="1888" y="1911"/>
                </a:lnTo>
                <a:lnTo>
                  <a:pt x="1890" y="1908"/>
                </a:lnTo>
                <a:lnTo>
                  <a:pt x="1893" y="1902"/>
                </a:lnTo>
                <a:lnTo>
                  <a:pt x="1893" y="1901"/>
                </a:lnTo>
                <a:lnTo>
                  <a:pt x="1893" y="1900"/>
                </a:lnTo>
                <a:lnTo>
                  <a:pt x="1891" y="1896"/>
                </a:lnTo>
                <a:lnTo>
                  <a:pt x="1893" y="1895"/>
                </a:lnTo>
                <a:lnTo>
                  <a:pt x="1893" y="1890"/>
                </a:lnTo>
                <a:lnTo>
                  <a:pt x="1891" y="1889"/>
                </a:lnTo>
                <a:lnTo>
                  <a:pt x="1890" y="1887"/>
                </a:lnTo>
                <a:lnTo>
                  <a:pt x="1888" y="1888"/>
                </a:lnTo>
                <a:lnTo>
                  <a:pt x="1886" y="1884"/>
                </a:lnTo>
                <a:lnTo>
                  <a:pt x="1882" y="1884"/>
                </a:lnTo>
                <a:lnTo>
                  <a:pt x="1881" y="1883"/>
                </a:lnTo>
                <a:lnTo>
                  <a:pt x="1880" y="1882"/>
                </a:lnTo>
                <a:lnTo>
                  <a:pt x="1879" y="1881"/>
                </a:lnTo>
                <a:lnTo>
                  <a:pt x="1879" y="1880"/>
                </a:lnTo>
                <a:lnTo>
                  <a:pt x="1877" y="1879"/>
                </a:lnTo>
                <a:lnTo>
                  <a:pt x="1879" y="1877"/>
                </a:lnTo>
                <a:lnTo>
                  <a:pt x="1881" y="1874"/>
                </a:lnTo>
                <a:lnTo>
                  <a:pt x="1883" y="1873"/>
                </a:lnTo>
                <a:lnTo>
                  <a:pt x="1888" y="1877"/>
                </a:lnTo>
                <a:lnTo>
                  <a:pt x="1890" y="1877"/>
                </a:lnTo>
                <a:lnTo>
                  <a:pt x="1893" y="1875"/>
                </a:lnTo>
                <a:lnTo>
                  <a:pt x="1893" y="1862"/>
                </a:lnTo>
                <a:lnTo>
                  <a:pt x="1881" y="1863"/>
                </a:lnTo>
                <a:lnTo>
                  <a:pt x="1877" y="1863"/>
                </a:lnTo>
                <a:lnTo>
                  <a:pt x="1877" y="1860"/>
                </a:lnTo>
                <a:lnTo>
                  <a:pt x="1877" y="1854"/>
                </a:lnTo>
                <a:lnTo>
                  <a:pt x="1875" y="1853"/>
                </a:lnTo>
                <a:lnTo>
                  <a:pt x="1874" y="1856"/>
                </a:lnTo>
                <a:lnTo>
                  <a:pt x="1873" y="1860"/>
                </a:lnTo>
                <a:lnTo>
                  <a:pt x="1872" y="1861"/>
                </a:lnTo>
                <a:lnTo>
                  <a:pt x="1870" y="1861"/>
                </a:lnTo>
                <a:lnTo>
                  <a:pt x="1869" y="1861"/>
                </a:lnTo>
                <a:lnTo>
                  <a:pt x="1868" y="1862"/>
                </a:lnTo>
                <a:lnTo>
                  <a:pt x="1867" y="1865"/>
                </a:lnTo>
                <a:lnTo>
                  <a:pt x="1863" y="1869"/>
                </a:lnTo>
                <a:lnTo>
                  <a:pt x="1863" y="1870"/>
                </a:lnTo>
                <a:lnTo>
                  <a:pt x="1862" y="1870"/>
                </a:lnTo>
                <a:lnTo>
                  <a:pt x="1862" y="1872"/>
                </a:lnTo>
                <a:lnTo>
                  <a:pt x="1861" y="1873"/>
                </a:lnTo>
                <a:lnTo>
                  <a:pt x="1856" y="1874"/>
                </a:lnTo>
                <a:lnTo>
                  <a:pt x="1854" y="1875"/>
                </a:lnTo>
                <a:lnTo>
                  <a:pt x="1852" y="1874"/>
                </a:lnTo>
                <a:lnTo>
                  <a:pt x="1851" y="1873"/>
                </a:lnTo>
                <a:lnTo>
                  <a:pt x="1851" y="1868"/>
                </a:lnTo>
                <a:lnTo>
                  <a:pt x="1852" y="1867"/>
                </a:lnTo>
                <a:lnTo>
                  <a:pt x="1854" y="1867"/>
                </a:lnTo>
                <a:lnTo>
                  <a:pt x="1856" y="1866"/>
                </a:lnTo>
                <a:lnTo>
                  <a:pt x="1858" y="1865"/>
                </a:lnTo>
                <a:lnTo>
                  <a:pt x="1859" y="1865"/>
                </a:lnTo>
                <a:lnTo>
                  <a:pt x="1862" y="1863"/>
                </a:lnTo>
                <a:lnTo>
                  <a:pt x="1866" y="1861"/>
                </a:lnTo>
                <a:lnTo>
                  <a:pt x="1867" y="1861"/>
                </a:lnTo>
                <a:lnTo>
                  <a:pt x="1868" y="1861"/>
                </a:lnTo>
                <a:lnTo>
                  <a:pt x="1867" y="1859"/>
                </a:lnTo>
                <a:lnTo>
                  <a:pt x="1868" y="1855"/>
                </a:lnTo>
                <a:lnTo>
                  <a:pt x="1870" y="1851"/>
                </a:lnTo>
                <a:lnTo>
                  <a:pt x="1866" y="1844"/>
                </a:lnTo>
                <a:lnTo>
                  <a:pt x="1865" y="1844"/>
                </a:lnTo>
                <a:lnTo>
                  <a:pt x="1863" y="1842"/>
                </a:lnTo>
                <a:lnTo>
                  <a:pt x="1862" y="1840"/>
                </a:lnTo>
                <a:lnTo>
                  <a:pt x="1859" y="1844"/>
                </a:lnTo>
                <a:lnTo>
                  <a:pt x="1861" y="1845"/>
                </a:lnTo>
                <a:lnTo>
                  <a:pt x="1859" y="1845"/>
                </a:lnTo>
                <a:lnTo>
                  <a:pt x="1859" y="1846"/>
                </a:lnTo>
                <a:lnTo>
                  <a:pt x="1858" y="1846"/>
                </a:lnTo>
                <a:lnTo>
                  <a:pt x="1856" y="1846"/>
                </a:lnTo>
                <a:lnTo>
                  <a:pt x="1855" y="1845"/>
                </a:lnTo>
                <a:lnTo>
                  <a:pt x="1854" y="1844"/>
                </a:lnTo>
                <a:lnTo>
                  <a:pt x="1853" y="1841"/>
                </a:lnTo>
                <a:lnTo>
                  <a:pt x="1851" y="1839"/>
                </a:lnTo>
                <a:lnTo>
                  <a:pt x="1847" y="1837"/>
                </a:lnTo>
                <a:lnTo>
                  <a:pt x="1842" y="1833"/>
                </a:lnTo>
                <a:lnTo>
                  <a:pt x="1841" y="1832"/>
                </a:lnTo>
                <a:lnTo>
                  <a:pt x="1842" y="1830"/>
                </a:lnTo>
                <a:lnTo>
                  <a:pt x="1845" y="1828"/>
                </a:lnTo>
                <a:lnTo>
                  <a:pt x="1847" y="1830"/>
                </a:lnTo>
                <a:lnTo>
                  <a:pt x="1851" y="1831"/>
                </a:lnTo>
                <a:lnTo>
                  <a:pt x="1853" y="1831"/>
                </a:lnTo>
                <a:lnTo>
                  <a:pt x="1859" y="1832"/>
                </a:lnTo>
                <a:lnTo>
                  <a:pt x="1862" y="1833"/>
                </a:lnTo>
                <a:lnTo>
                  <a:pt x="1865" y="1834"/>
                </a:lnTo>
                <a:lnTo>
                  <a:pt x="1866" y="1835"/>
                </a:lnTo>
                <a:lnTo>
                  <a:pt x="1866" y="1839"/>
                </a:lnTo>
                <a:lnTo>
                  <a:pt x="1866" y="1840"/>
                </a:lnTo>
                <a:close/>
                <a:moveTo>
                  <a:pt x="1090" y="1790"/>
                </a:moveTo>
                <a:lnTo>
                  <a:pt x="1094" y="1791"/>
                </a:lnTo>
                <a:lnTo>
                  <a:pt x="1095" y="1791"/>
                </a:lnTo>
                <a:lnTo>
                  <a:pt x="1096" y="1791"/>
                </a:lnTo>
                <a:lnTo>
                  <a:pt x="1099" y="1791"/>
                </a:lnTo>
                <a:lnTo>
                  <a:pt x="1102" y="1792"/>
                </a:lnTo>
                <a:lnTo>
                  <a:pt x="1104" y="1792"/>
                </a:lnTo>
                <a:lnTo>
                  <a:pt x="1107" y="1793"/>
                </a:lnTo>
                <a:lnTo>
                  <a:pt x="1108" y="1795"/>
                </a:lnTo>
                <a:lnTo>
                  <a:pt x="1109" y="1795"/>
                </a:lnTo>
                <a:lnTo>
                  <a:pt x="1110" y="1796"/>
                </a:lnTo>
                <a:lnTo>
                  <a:pt x="1111" y="1797"/>
                </a:lnTo>
                <a:lnTo>
                  <a:pt x="1113" y="1798"/>
                </a:lnTo>
                <a:lnTo>
                  <a:pt x="1114" y="1800"/>
                </a:lnTo>
                <a:lnTo>
                  <a:pt x="1115" y="1802"/>
                </a:lnTo>
                <a:lnTo>
                  <a:pt x="1116" y="1804"/>
                </a:lnTo>
                <a:lnTo>
                  <a:pt x="1136" y="1811"/>
                </a:lnTo>
                <a:lnTo>
                  <a:pt x="1143" y="1813"/>
                </a:lnTo>
                <a:lnTo>
                  <a:pt x="1146" y="1805"/>
                </a:lnTo>
                <a:lnTo>
                  <a:pt x="1149" y="1804"/>
                </a:lnTo>
                <a:lnTo>
                  <a:pt x="1159" y="1796"/>
                </a:lnTo>
                <a:lnTo>
                  <a:pt x="1161" y="1796"/>
                </a:lnTo>
                <a:lnTo>
                  <a:pt x="1162" y="1796"/>
                </a:lnTo>
                <a:lnTo>
                  <a:pt x="1163" y="1796"/>
                </a:lnTo>
                <a:lnTo>
                  <a:pt x="1164" y="1796"/>
                </a:lnTo>
                <a:lnTo>
                  <a:pt x="1165" y="1796"/>
                </a:lnTo>
                <a:lnTo>
                  <a:pt x="1166" y="1796"/>
                </a:lnTo>
                <a:lnTo>
                  <a:pt x="1170" y="1799"/>
                </a:lnTo>
                <a:lnTo>
                  <a:pt x="1170" y="1800"/>
                </a:lnTo>
                <a:lnTo>
                  <a:pt x="1170" y="1803"/>
                </a:lnTo>
                <a:lnTo>
                  <a:pt x="1171" y="1804"/>
                </a:lnTo>
                <a:lnTo>
                  <a:pt x="1171" y="1806"/>
                </a:lnTo>
                <a:lnTo>
                  <a:pt x="1172" y="1806"/>
                </a:lnTo>
                <a:lnTo>
                  <a:pt x="1173" y="1809"/>
                </a:lnTo>
                <a:lnTo>
                  <a:pt x="1172" y="1809"/>
                </a:lnTo>
                <a:lnTo>
                  <a:pt x="1172" y="1810"/>
                </a:lnTo>
                <a:lnTo>
                  <a:pt x="1173" y="1812"/>
                </a:lnTo>
                <a:lnTo>
                  <a:pt x="1175" y="1813"/>
                </a:lnTo>
                <a:lnTo>
                  <a:pt x="1176" y="1814"/>
                </a:lnTo>
                <a:lnTo>
                  <a:pt x="1175" y="1814"/>
                </a:lnTo>
                <a:lnTo>
                  <a:pt x="1177" y="1821"/>
                </a:lnTo>
                <a:lnTo>
                  <a:pt x="1177" y="1824"/>
                </a:lnTo>
                <a:lnTo>
                  <a:pt x="1177" y="1825"/>
                </a:lnTo>
                <a:lnTo>
                  <a:pt x="1178" y="1827"/>
                </a:lnTo>
                <a:lnTo>
                  <a:pt x="1178" y="1828"/>
                </a:lnTo>
                <a:lnTo>
                  <a:pt x="1179" y="1828"/>
                </a:lnTo>
                <a:lnTo>
                  <a:pt x="1179" y="1830"/>
                </a:lnTo>
                <a:lnTo>
                  <a:pt x="1182" y="1828"/>
                </a:lnTo>
                <a:lnTo>
                  <a:pt x="1182" y="1830"/>
                </a:lnTo>
                <a:lnTo>
                  <a:pt x="1179" y="1830"/>
                </a:lnTo>
                <a:lnTo>
                  <a:pt x="1179" y="1831"/>
                </a:lnTo>
                <a:lnTo>
                  <a:pt x="1179" y="1832"/>
                </a:lnTo>
                <a:lnTo>
                  <a:pt x="1180" y="1833"/>
                </a:lnTo>
                <a:lnTo>
                  <a:pt x="1182" y="1835"/>
                </a:lnTo>
                <a:lnTo>
                  <a:pt x="1183" y="1837"/>
                </a:lnTo>
                <a:lnTo>
                  <a:pt x="1184" y="1838"/>
                </a:lnTo>
                <a:lnTo>
                  <a:pt x="1185" y="1839"/>
                </a:lnTo>
                <a:lnTo>
                  <a:pt x="1186" y="1839"/>
                </a:lnTo>
                <a:lnTo>
                  <a:pt x="1187" y="1840"/>
                </a:lnTo>
                <a:lnTo>
                  <a:pt x="1189" y="1840"/>
                </a:lnTo>
                <a:lnTo>
                  <a:pt x="1191" y="1840"/>
                </a:lnTo>
                <a:lnTo>
                  <a:pt x="1192" y="1841"/>
                </a:lnTo>
                <a:lnTo>
                  <a:pt x="1194" y="1841"/>
                </a:lnTo>
                <a:lnTo>
                  <a:pt x="1199" y="1844"/>
                </a:lnTo>
                <a:lnTo>
                  <a:pt x="1201" y="1844"/>
                </a:lnTo>
                <a:lnTo>
                  <a:pt x="1204" y="1845"/>
                </a:lnTo>
                <a:lnTo>
                  <a:pt x="1205" y="1845"/>
                </a:lnTo>
                <a:lnTo>
                  <a:pt x="1208" y="1846"/>
                </a:lnTo>
                <a:lnTo>
                  <a:pt x="1211" y="1847"/>
                </a:lnTo>
                <a:lnTo>
                  <a:pt x="1212" y="1847"/>
                </a:lnTo>
                <a:lnTo>
                  <a:pt x="1213" y="1847"/>
                </a:lnTo>
                <a:lnTo>
                  <a:pt x="1215" y="1847"/>
                </a:lnTo>
                <a:lnTo>
                  <a:pt x="1218" y="1846"/>
                </a:lnTo>
                <a:lnTo>
                  <a:pt x="1219" y="1846"/>
                </a:lnTo>
                <a:lnTo>
                  <a:pt x="1221" y="1845"/>
                </a:lnTo>
                <a:lnTo>
                  <a:pt x="1222" y="1845"/>
                </a:lnTo>
                <a:lnTo>
                  <a:pt x="1224" y="1845"/>
                </a:lnTo>
                <a:lnTo>
                  <a:pt x="1225" y="1845"/>
                </a:lnTo>
                <a:lnTo>
                  <a:pt x="1226" y="1845"/>
                </a:lnTo>
                <a:lnTo>
                  <a:pt x="1227" y="1845"/>
                </a:lnTo>
                <a:lnTo>
                  <a:pt x="1228" y="1845"/>
                </a:lnTo>
                <a:lnTo>
                  <a:pt x="1229" y="1845"/>
                </a:lnTo>
                <a:lnTo>
                  <a:pt x="1231" y="1845"/>
                </a:lnTo>
                <a:lnTo>
                  <a:pt x="1233" y="1845"/>
                </a:lnTo>
                <a:lnTo>
                  <a:pt x="1234" y="1846"/>
                </a:lnTo>
                <a:lnTo>
                  <a:pt x="1235" y="1846"/>
                </a:lnTo>
                <a:lnTo>
                  <a:pt x="1236" y="1846"/>
                </a:lnTo>
                <a:lnTo>
                  <a:pt x="1239" y="1847"/>
                </a:lnTo>
                <a:lnTo>
                  <a:pt x="1241" y="1846"/>
                </a:lnTo>
                <a:lnTo>
                  <a:pt x="1250" y="1851"/>
                </a:lnTo>
                <a:lnTo>
                  <a:pt x="1248" y="1851"/>
                </a:lnTo>
                <a:lnTo>
                  <a:pt x="1249" y="1852"/>
                </a:lnTo>
                <a:lnTo>
                  <a:pt x="1252" y="1853"/>
                </a:lnTo>
                <a:lnTo>
                  <a:pt x="1253" y="1853"/>
                </a:lnTo>
                <a:lnTo>
                  <a:pt x="1256" y="1854"/>
                </a:lnTo>
                <a:lnTo>
                  <a:pt x="1257" y="1855"/>
                </a:lnTo>
                <a:lnTo>
                  <a:pt x="1260" y="1855"/>
                </a:lnTo>
                <a:lnTo>
                  <a:pt x="1261" y="1856"/>
                </a:lnTo>
                <a:lnTo>
                  <a:pt x="1262" y="1858"/>
                </a:lnTo>
                <a:lnTo>
                  <a:pt x="1263" y="1858"/>
                </a:lnTo>
                <a:lnTo>
                  <a:pt x="1264" y="1859"/>
                </a:lnTo>
                <a:lnTo>
                  <a:pt x="1266" y="1860"/>
                </a:lnTo>
                <a:lnTo>
                  <a:pt x="1269" y="1867"/>
                </a:lnTo>
                <a:lnTo>
                  <a:pt x="1254" y="1886"/>
                </a:lnTo>
                <a:lnTo>
                  <a:pt x="1246" y="1886"/>
                </a:lnTo>
                <a:lnTo>
                  <a:pt x="1245" y="1887"/>
                </a:lnTo>
                <a:lnTo>
                  <a:pt x="1243" y="1886"/>
                </a:lnTo>
                <a:lnTo>
                  <a:pt x="1242" y="1886"/>
                </a:lnTo>
                <a:lnTo>
                  <a:pt x="1241" y="1887"/>
                </a:lnTo>
                <a:lnTo>
                  <a:pt x="1240" y="1887"/>
                </a:lnTo>
                <a:lnTo>
                  <a:pt x="1239" y="1888"/>
                </a:lnTo>
                <a:lnTo>
                  <a:pt x="1238" y="1888"/>
                </a:lnTo>
                <a:lnTo>
                  <a:pt x="1236" y="1887"/>
                </a:lnTo>
                <a:lnTo>
                  <a:pt x="1229" y="1887"/>
                </a:lnTo>
                <a:lnTo>
                  <a:pt x="1227" y="1887"/>
                </a:lnTo>
                <a:lnTo>
                  <a:pt x="1226" y="1887"/>
                </a:lnTo>
                <a:lnTo>
                  <a:pt x="1225" y="1886"/>
                </a:lnTo>
                <a:lnTo>
                  <a:pt x="1224" y="1886"/>
                </a:lnTo>
                <a:lnTo>
                  <a:pt x="1224" y="1887"/>
                </a:lnTo>
                <a:lnTo>
                  <a:pt x="1222" y="1887"/>
                </a:lnTo>
                <a:lnTo>
                  <a:pt x="1221" y="1887"/>
                </a:lnTo>
                <a:lnTo>
                  <a:pt x="1221" y="1886"/>
                </a:lnTo>
                <a:lnTo>
                  <a:pt x="1220" y="1886"/>
                </a:lnTo>
                <a:lnTo>
                  <a:pt x="1219" y="1886"/>
                </a:lnTo>
                <a:lnTo>
                  <a:pt x="1218" y="1886"/>
                </a:lnTo>
                <a:lnTo>
                  <a:pt x="1217" y="1886"/>
                </a:lnTo>
                <a:lnTo>
                  <a:pt x="1215" y="1884"/>
                </a:lnTo>
                <a:lnTo>
                  <a:pt x="1213" y="1886"/>
                </a:lnTo>
                <a:lnTo>
                  <a:pt x="1210" y="1886"/>
                </a:lnTo>
                <a:lnTo>
                  <a:pt x="1207" y="1884"/>
                </a:lnTo>
                <a:lnTo>
                  <a:pt x="1206" y="1883"/>
                </a:lnTo>
                <a:lnTo>
                  <a:pt x="1204" y="1883"/>
                </a:lnTo>
                <a:lnTo>
                  <a:pt x="1203" y="1883"/>
                </a:lnTo>
                <a:lnTo>
                  <a:pt x="1200" y="1883"/>
                </a:lnTo>
                <a:lnTo>
                  <a:pt x="1199" y="1883"/>
                </a:lnTo>
                <a:lnTo>
                  <a:pt x="1197" y="1883"/>
                </a:lnTo>
                <a:lnTo>
                  <a:pt x="1194" y="1882"/>
                </a:lnTo>
                <a:lnTo>
                  <a:pt x="1191" y="1882"/>
                </a:lnTo>
                <a:lnTo>
                  <a:pt x="1189" y="1882"/>
                </a:lnTo>
                <a:lnTo>
                  <a:pt x="1187" y="1882"/>
                </a:lnTo>
                <a:lnTo>
                  <a:pt x="1182" y="1880"/>
                </a:lnTo>
                <a:lnTo>
                  <a:pt x="1179" y="1879"/>
                </a:lnTo>
                <a:lnTo>
                  <a:pt x="1178" y="1877"/>
                </a:lnTo>
                <a:lnTo>
                  <a:pt x="1179" y="1876"/>
                </a:lnTo>
                <a:lnTo>
                  <a:pt x="1178" y="1876"/>
                </a:lnTo>
                <a:lnTo>
                  <a:pt x="1178" y="1875"/>
                </a:lnTo>
                <a:lnTo>
                  <a:pt x="1172" y="1873"/>
                </a:lnTo>
                <a:lnTo>
                  <a:pt x="1163" y="1868"/>
                </a:lnTo>
                <a:lnTo>
                  <a:pt x="1162" y="1868"/>
                </a:lnTo>
                <a:lnTo>
                  <a:pt x="1161" y="1867"/>
                </a:lnTo>
                <a:lnTo>
                  <a:pt x="1159" y="1868"/>
                </a:lnTo>
                <a:lnTo>
                  <a:pt x="1159" y="1867"/>
                </a:lnTo>
                <a:lnTo>
                  <a:pt x="1158" y="1868"/>
                </a:lnTo>
                <a:lnTo>
                  <a:pt x="1152" y="1866"/>
                </a:lnTo>
                <a:lnTo>
                  <a:pt x="1152" y="1865"/>
                </a:lnTo>
                <a:lnTo>
                  <a:pt x="1152" y="1863"/>
                </a:lnTo>
                <a:lnTo>
                  <a:pt x="1151" y="1863"/>
                </a:lnTo>
                <a:lnTo>
                  <a:pt x="1148" y="1861"/>
                </a:lnTo>
                <a:lnTo>
                  <a:pt x="1142" y="1858"/>
                </a:lnTo>
                <a:lnTo>
                  <a:pt x="1141" y="1856"/>
                </a:lnTo>
                <a:lnTo>
                  <a:pt x="1137" y="1854"/>
                </a:lnTo>
                <a:lnTo>
                  <a:pt x="1130" y="1851"/>
                </a:lnTo>
                <a:lnTo>
                  <a:pt x="1129" y="1853"/>
                </a:lnTo>
                <a:lnTo>
                  <a:pt x="1127" y="1852"/>
                </a:lnTo>
                <a:lnTo>
                  <a:pt x="1127" y="1851"/>
                </a:lnTo>
                <a:lnTo>
                  <a:pt x="1128" y="1849"/>
                </a:lnTo>
                <a:lnTo>
                  <a:pt x="1127" y="1849"/>
                </a:lnTo>
                <a:lnTo>
                  <a:pt x="1125" y="1848"/>
                </a:lnTo>
                <a:lnTo>
                  <a:pt x="1124" y="1848"/>
                </a:lnTo>
                <a:lnTo>
                  <a:pt x="1122" y="1848"/>
                </a:lnTo>
                <a:lnTo>
                  <a:pt x="1107" y="1845"/>
                </a:lnTo>
                <a:lnTo>
                  <a:pt x="1104" y="1844"/>
                </a:lnTo>
                <a:lnTo>
                  <a:pt x="1097" y="1842"/>
                </a:lnTo>
                <a:lnTo>
                  <a:pt x="1096" y="1842"/>
                </a:lnTo>
                <a:lnTo>
                  <a:pt x="1095" y="1841"/>
                </a:lnTo>
                <a:lnTo>
                  <a:pt x="1090" y="1841"/>
                </a:lnTo>
                <a:lnTo>
                  <a:pt x="1075" y="1838"/>
                </a:lnTo>
                <a:lnTo>
                  <a:pt x="1074" y="1837"/>
                </a:lnTo>
                <a:lnTo>
                  <a:pt x="1073" y="1837"/>
                </a:lnTo>
                <a:lnTo>
                  <a:pt x="1071" y="1838"/>
                </a:lnTo>
                <a:lnTo>
                  <a:pt x="1069" y="1838"/>
                </a:lnTo>
                <a:lnTo>
                  <a:pt x="1066" y="1838"/>
                </a:lnTo>
                <a:lnTo>
                  <a:pt x="1062" y="1838"/>
                </a:lnTo>
                <a:lnTo>
                  <a:pt x="1060" y="1838"/>
                </a:lnTo>
                <a:lnTo>
                  <a:pt x="1057" y="1838"/>
                </a:lnTo>
                <a:lnTo>
                  <a:pt x="1053" y="1838"/>
                </a:lnTo>
                <a:lnTo>
                  <a:pt x="1051" y="1837"/>
                </a:lnTo>
                <a:lnTo>
                  <a:pt x="1050" y="1837"/>
                </a:lnTo>
                <a:lnTo>
                  <a:pt x="1045" y="1834"/>
                </a:lnTo>
                <a:lnTo>
                  <a:pt x="1044" y="1833"/>
                </a:lnTo>
                <a:lnTo>
                  <a:pt x="1041" y="1832"/>
                </a:lnTo>
                <a:lnTo>
                  <a:pt x="1040" y="1832"/>
                </a:lnTo>
                <a:lnTo>
                  <a:pt x="1038" y="1831"/>
                </a:lnTo>
                <a:lnTo>
                  <a:pt x="1037" y="1830"/>
                </a:lnTo>
                <a:lnTo>
                  <a:pt x="1036" y="1828"/>
                </a:lnTo>
                <a:lnTo>
                  <a:pt x="1034" y="1827"/>
                </a:lnTo>
                <a:lnTo>
                  <a:pt x="1033" y="1825"/>
                </a:lnTo>
                <a:lnTo>
                  <a:pt x="1032" y="1824"/>
                </a:lnTo>
                <a:lnTo>
                  <a:pt x="1031" y="1820"/>
                </a:lnTo>
                <a:lnTo>
                  <a:pt x="1030" y="1817"/>
                </a:lnTo>
                <a:lnTo>
                  <a:pt x="1029" y="1816"/>
                </a:lnTo>
                <a:lnTo>
                  <a:pt x="1029" y="1813"/>
                </a:lnTo>
                <a:lnTo>
                  <a:pt x="1029" y="1812"/>
                </a:lnTo>
                <a:lnTo>
                  <a:pt x="1030" y="1811"/>
                </a:lnTo>
                <a:lnTo>
                  <a:pt x="1031" y="1810"/>
                </a:lnTo>
                <a:lnTo>
                  <a:pt x="1031" y="1809"/>
                </a:lnTo>
                <a:lnTo>
                  <a:pt x="1032" y="1809"/>
                </a:lnTo>
                <a:lnTo>
                  <a:pt x="1033" y="1807"/>
                </a:lnTo>
                <a:lnTo>
                  <a:pt x="1034" y="1807"/>
                </a:lnTo>
                <a:lnTo>
                  <a:pt x="1037" y="1807"/>
                </a:lnTo>
                <a:lnTo>
                  <a:pt x="1039" y="1806"/>
                </a:lnTo>
                <a:lnTo>
                  <a:pt x="1040" y="1805"/>
                </a:lnTo>
                <a:lnTo>
                  <a:pt x="1043" y="1804"/>
                </a:lnTo>
                <a:lnTo>
                  <a:pt x="1052" y="1798"/>
                </a:lnTo>
                <a:lnTo>
                  <a:pt x="1058" y="1795"/>
                </a:lnTo>
                <a:lnTo>
                  <a:pt x="1061" y="1793"/>
                </a:lnTo>
                <a:lnTo>
                  <a:pt x="1062" y="1793"/>
                </a:lnTo>
                <a:lnTo>
                  <a:pt x="1065" y="1792"/>
                </a:lnTo>
                <a:lnTo>
                  <a:pt x="1076" y="1790"/>
                </a:lnTo>
                <a:lnTo>
                  <a:pt x="1082" y="1790"/>
                </a:lnTo>
                <a:lnTo>
                  <a:pt x="1085" y="1790"/>
                </a:lnTo>
                <a:lnTo>
                  <a:pt x="1088" y="1790"/>
                </a:lnTo>
                <a:lnTo>
                  <a:pt x="1090" y="1790"/>
                </a:lnTo>
                <a:close/>
                <a:moveTo>
                  <a:pt x="1218" y="1766"/>
                </a:moveTo>
                <a:lnTo>
                  <a:pt x="1217" y="1768"/>
                </a:lnTo>
                <a:lnTo>
                  <a:pt x="1215" y="1770"/>
                </a:lnTo>
                <a:lnTo>
                  <a:pt x="1222" y="1774"/>
                </a:lnTo>
                <a:lnTo>
                  <a:pt x="1224" y="1771"/>
                </a:lnTo>
                <a:lnTo>
                  <a:pt x="1227" y="1774"/>
                </a:lnTo>
                <a:lnTo>
                  <a:pt x="1226" y="1775"/>
                </a:lnTo>
                <a:lnTo>
                  <a:pt x="1225" y="1774"/>
                </a:lnTo>
                <a:lnTo>
                  <a:pt x="1224" y="1775"/>
                </a:lnTo>
                <a:lnTo>
                  <a:pt x="1226" y="1777"/>
                </a:lnTo>
                <a:lnTo>
                  <a:pt x="1228" y="1781"/>
                </a:lnTo>
                <a:lnTo>
                  <a:pt x="1234" y="1785"/>
                </a:lnTo>
                <a:lnTo>
                  <a:pt x="1236" y="1782"/>
                </a:lnTo>
                <a:lnTo>
                  <a:pt x="1238" y="1783"/>
                </a:lnTo>
                <a:lnTo>
                  <a:pt x="1235" y="1785"/>
                </a:lnTo>
                <a:lnTo>
                  <a:pt x="1236" y="1786"/>
                </a:lnTo>
                <a:lnTo>
                  <a:pt x="1236" y="1788"/>
                </a:lnTo>
                <a:lnTo>
                  <a:pt x="1246" y="1793"/>
                </a:lnTo>
                <a:lnTo>
                  <a:pt x="1246" y="1795"/>
                </a:lnTo>
                <a:lnTo>
                  <a:pt x="1247" y="1796"/>
                </a:lnTo>
                <a:lnTo>
                  <a:pt x="1248" y="1795"/>
                </a:lnTo>
                <a:lnTo>
                  <a:pt x="1248" y="1793"/>
                </a:lnTo>
                <a:lnTo>
                  <a:pt x="1249" y="1792"/>
                </a:lnTo>
                <a:lnTo>
                  <a:pt x="1253" y="1795"/>
                </a:lnTo>
                <a:lnTo>
                  <a:pt x="1250" y="1796"/>
                </a:lnTo>
                <a:lnTo>
                  <a:pt x="1249" y="1797"/>
                </a:lnTo>
                <a:lnTo>
                  <a:pt x="1255" y="1802"/>
                </a:lnTo>
                <a:lnTo>
                  <a:pt x="1261" y="1807"/>
                </a:lnTo>
                <a:lnTo>
                  <a:pt x="1263" y="1804"/>
                </a:lnTo>
                <a:lnTo>
                  <a:pt x="1264" y="1805"/>
                </a:lnTo>
                <a:lnTo>
                  <a:pt x="1262" y="1809"/>
                </a:lnTo>
                <a:lnTo>
                  <a:pt x="1264" y="1811"/>
                </a:lnTo>
                <a:lnTo>
                  <a:pt x="1266" y="1814"/>
                </a:lnTo>
                <a:lnTo>
                  <a:pt x="1270" y="1818"/>
                </a:lnTo>
                <a:lnTo>
                  <a:pt x="1273" y="1814"/>
                </a:lnTo>
                <a:lnTo>
                  <a:pt x="1274" y="1816"/>
                </a:lnTo>
                <a:lnTo>
                  <a:pt x="1275" y="1814"/>
                </a:lnTo>
                <a:lnTo>
                  <a:pt x="1278" y="1817"/>
                </a:lnTo>
                <a:lnTo>
                  <a:pt x="1276" y="1818"/>
                </a:lnTo>
                <a:lnTo>
                  <a:pt x="1284" y="1825"/>
                </a:lnTo>
                <a:lnTo>
                  <a:pt x="1285" y="1824"/>
                </a:lnTo>
                <a:lnTo>
                  <a:pt x="1288" y="1826"/>
                </a:lnTo>
                <a:lnTo>
                  <a:pt x="1287" y="1827"/>
                </a:lnTo>
                <a:lnTo>
                  <a:pt x="1294" y="1834"/>
                </a:lnTo>
                <a:lnTo>
                  <a:pt x="1295" y="1833"/>
                </a:lnTo>
                <a:lnTo>
                  <a:pt x="1304" y="1842"/>
                </a:lnTo>
                <a:lnTo>
                  <a:pt x="1317" y="1855"/>
                </a:lnTo>
                <a:lnTo>
                  <a:pt x="1316" y="1856"/>
                </a:lnTo>
                <a:lnTo>
                  <a:pt x="1323" y="1863"/>
                </a:lnTo>
                <a:lnTo>
                  <a:pt x="1324" y="1863"/>
                </a:lnTo>
                <a:lnTo>
                  <a:pt x="1324" y="1865"/>
                </a:lnTo>
                <a:lnTo>
                  <a:pt x="1326" y="1867"/>
                </a:lnTo>
                <a:lnTo>
                  <a:pt x="1325" y="1868"/>
                </a:lnTo>
                <a:lnTo>
                  <a:pt x="1316" y="1859"/>
                </a:lnTo>
                <a:lnTo>
                  <a:pt x="1313" y="1865"/>
                </a:lnTo>
                <a:lnTo>
                  <a:pt x="1320" y="1868"/>
                </a:lnTo>
                <a:lnTo>
                  <a:pt x="1332" y="1888"/>
                </a:lnTo>
                <a:lnTo>
                  <a:pt x="1331" y="1889"/>
                </a:lnTo>
                <a:lnTo>
                  <a:pt x="1332" y="1891"/>
                </a:lnTo>
                <a:lnTo>
                  <a:pt x="1331" y="1893"/>
                </a:lnTo>
                <a:lnTo>
                  <a:pt x="1325" y="1891"/>
                </a:lnTo>
                <a:lnTo>
                  <a:pt x="1316" y="1889"/>
                </a:lnTo>
                <a:lnTo>
                  <a:pt x="1311" y="1887"/>
                </a:lnTo>
                <a:lnTo>
                  <a:pt x="1304" y="1887"/>
                </a:lnTo>
                <a:lnTo>
                  <a:pt x="1299" y="1887"/>
                </a:lnTo>
                <a:lnTo>
                  <a:pt x="1296" y="1887"/>
                </a:lnTo>
                <a:lnTo>
                  <a:pt x="1290" y="1886"/>
                </a:lnTo>
                <a:lnTo>
                  <a:pt x="1287" y="1886"/>
                </a:lnTo>
                <a:lnTo>
                  <a:pt x="1285" y="1884"/>
                </a:lnTo>
                <a:lnTo>
                  <a:pt x="1284" y="1880"/>
                </a:lnTo>
                <a:lnTo>
                  <a:pt x="1283" y="1874"/>
                </a:lnTo>
                <a:lnTo>
                  <a:pt x="1282" y="1870"/>
                </a:lnTo>
                <a:lnTo>
                  <a:pt x="1282" y="1866"/>
                </a:lnTo>
                <a:lnTo>
                  <a:pt x="1280" y="1862"/>
                </a:lnTo>
                <a:lnTo>
                  <a:pt x="1268" y="1852"/>
                </a:lnTo>
                <a:lnTo>
                  <a:pt x="1249" y="1845"/>
                </a:lnTo>
                <a:lnTo>
                  <a:pt x="1248" y="1844"/>
                </a:lnTo>
                <a:lnTo>
                  <a:pt x="1246" y="1844"/>
                </a:lnTo>
                <a:lnTo>
                  <a:pt x="1243" y="1842"/>
                </a:lnTo>
                <a:lnTo>
                  <a:pt x="1241" y="1841"/>
                </a:lnTo>
                <a:lnTo>
                  <a:pt x="1226" y="1838"/>
                </a:lnTo>
                <a:lnTo>
                  <a:pt x="1224" y="1838"/>
                </a:lnTo>
                <a:lnTo>
                  <a:pt x="1212" y="1838"/>
                </a:lnTo>
                <a:lnTo>
                  <a:pt x="1191" y="1828"/>
                </a:lnTo>
                <a:lnTo>
                  <a:pt x="1190" y="1824"/>
                </a:lnTo>
                <a:lnTo>
                  <a:pt x="1189" y="1820"/>
                </a:lnTo>
                <a:lnTo>
                  <a:pt x="1189" y="1818"/>
                </a:lnTo>
                <a:lnTo>
                  <a:pt x="1189" y="1812"/>
                </a:lnTo>
                <a:lnTo>
                  <a:pt x="1184" y="1800"/>
                </a:lnTo>
                <a:lnTo>
                  <a:pt x="1183" y="1795"/>
                </a:lnTo>
                <a:lnTo>
                  <a:pt x="1183" y="1789"/>
                </a:lnTo>
                <a:lnTo>
                  <a:pt x="1183" y="1779"/>
                </a:lnTo>
                <a:lnTo>
                  <a:pt x="1184" y="1779"/>
                </a:lnTo>
                <a:lnTo>
                  <a:pt x="1184" y="1777"/>
                </a:lnTo>
                <a:lnTo>
                  <a:pt x="1184" y="1774"/>
                </a:lnTo>
                <a:lnTo>
                  <a:pt x="1186" y="1771"/>
                </a:lnTo>
                <a:lnTo>
                  <a:pt x="1189" y="1769"/>
                </a:lnTo>
                <a:lnTo>
                  <a:pt x="1192" y="1768"/>
                </a:lnTo>
                <a:lnTo>
                  <a:pt x="1194" y="1766"/>
                </a:lnTo>
                <a:lnTo>
                  <a:pt x="1200" y="1766"/>
                </a:lnTo>
                <a:lnTo>
                  <a:pt x="1210" y="1769"/>
                </a:lnTo>
                <a:lnTo>
                  <a:pt x="1212" y="1769"/>
                </a:lnTo>
                <a:lnTo>
                  <a:pt x="1214" y="1770"/>
                </a:lnTo>
                <a:lnTo>
                  <a:pt x="1215" y="1768"/>
                </a:lnTo>
                <a:lnTo>
                  <a:pt x="1214" y="1766"/>
                </a:lnTo>
                <a:lnTo>
                  <a:pt x="1214" y="1765"/>
                </a:lnTo>
                <a:lnTo>
                  <a:pt x="1218" y="1766"/>
                </a:lnTo>
                <a:close/>
                <a:moveTo>
                  <a:pt x="1563" y="1617"/>
                </a:moveTo>
                <a:lnTo>
                  <a:pt x="1567" y="1618"/>
                </a:lnTo>
                <a:lnTo>
                  <a:pt x="1569" y="1619"/>
                </a:lnTo>
                <a:lnTo>
                  <a:pt x="1573" y="1621"/>
                </a:lnTo>
                <a:lnTo>
                  <a:pt x="1575" y="1621"/>
                </a:lnTo>
                <a:lnTo>
                  <a:pt x="1577" y="1622"/>
                </a:lnTo>
                <a:lnTo>
                  <a:pt x="1580" y="1622"/>
                </a:lnTo>
                <a:lnTo>
                  <a:pt x="1583" y="1623"/>
                </a:lnTo>
                <a:lnTo>
                  <a:pt x="1584" y="1623"/>
                </a:lnTo>
                <a:lnTo>
                  <a:pt x="1587" y="1624"/>
                </a:lnTo>
                <a:lnTo>
                  <a:pt x="1589" y="1624"/>
                </a:lnTo>
                <a:lnTo>
                  <a:pt x="1590" y="1624"/>
                </a:lnTo>
                <a:lnTo>
                  <a:pt x="1591" y="1624"/>
                </a:lnTo>
                <a:lnTo>
                  <a:pt x="1594" y="1624"/>
                </a:lnTo>
                <a:lnTo>
                  <a:pt x="1596" y="1624"/>
                </a:lnTo>
                <a:lnTo>
                  <a:pt x="1597" y="1624"/>
                </a:lnTo>
                <a:lnTo>
                  <a:pt x="1602" y="1624"/>
                </a:lnTo>
                <a:lnTo>
                  <a:pt x="1604" y="1625"/>
                </a:lnTo>
                <a:lnTo>
                  <a:pt x="1608" y="1623"/>
                </a:lnTo>
                <a:lnTo>
                  <a:pt x="1610" y="1622"/>
                </a:lnTo>
                <a:lnTo>
                  <a:pt x="1611" y="1621"/>
                </a:lnTo>
                <a:lnTo>
                  <a:pt x="1615" y="1619"/>
                </a:lnTo>
                <a:lnTo>
                  <a:pt x="1618" y="1618"/>
                </a:lnTo>
                <a:lnTo>
                  <a:pt x="1623" y="1617"/>
                </a:lnTo>
                <a:lnTo>
                  <a:pt x="1625" y="1617"/>
                </a:lnTo>
                <a:lnTo>
                  <a:pt x="1626" y="1617"/>
                </a:lnTo>
                <a:lnTo>
                  <a:pt x="1629" y="1616"/>
                </a:lnTo>
                <a:lnTo>
                  <a:pt x="1632" y="1617"/>
                </a:lnTo>
                <a:lnTo>
                  <a:pt x="1635" y="1619"/>
                </a:lnTo>
                <a:lnTo>
                  <a:pt x="1636" y="1619"/>
                </a:lnTo>
                <a:lnTo>
                  <a:pt x="1637" y="1619"/>
                </a:lnTo>
                <a:lnTo>
                  <a:pt x="1639" y="1622"/>
                </a:lnTo>
                <a:lnTo>
                  <a:pt x="1640" y="1622"/>
                </a:lnTo>
                <a:lnTo>
                  <a:pt x="1642" y="1622"/>
                </a:lnTo>
                <a:lnTo>
                  <a:pt x="1643" y="1625"/>
                </a:lnTo>
                <a:lnTo>
                  <a:pt x="1645" y="1625"/>
                </a:lnTo>
                <a:lnTo>
                  <a:pt x="1644" y="1622"/>
                </a:lnTo>
                <a:lnTo>
                  <a:pt x="1645" y="1625"/>
                </a:lnTo>
                <a:lnTo>
                  <a:pt x="1646" y="1624"/>
                </a:lnTo>
                <a:lnTo>
                  <a:pt x="1646" y="1623"/>
                </a:lnTo>
                <a:lnTo>
                  <a:pt x="1650" y="1625"/>
                </a:lnTo>
                <a:lnTo>
                  <a:pt x="1651" y="1626"/>
                </a:lnTo>
                <a:lnTo>
                  <a:pt x="1651" y="1628"/>
                </a:lnTo>
                <a:lnTo>
                  <a:pt x="1652" y="1630"/>
                </a:lnTo>
                <a:lnTo>
                  <a:pt x="1652" y="1631"/>
                </a:lnTo>
                <a:lnTo>
                  <a:pt x="1652" y="1632"/>
                </a:lnTo>
                <a:lnTo>
                  <a:pt x="1653" y="1633"/>
                </a:lnTo>
                <a:lnTo>
                  <a:pt x="1654" y="1633"/>
                </a:lnTo>
                <a:lnTo>
                  <a:pt x="1656" y="1631"/>
                </a:lnTo>
                <a:lnTo>
                  <a:pt x="1656" y="1630"/>
                </a:lnTo>
                <a:lnTo>
                  <a:pt x="1654" y="1630"/>
                </a:lnTo>
                <a:lnTo>
                  <a:pt x="1656" y="1629"/>
                </a:lnTo>
                <a:lnTo>
                  <a:pt x="1656" y="1630"/>
                </a:lnTo>
                <a:lnTo>
                  <a:pt x="1657" y="1630"/>
                </a:lnTo>
                <a:lnTo>
                  <a:pt x="1660" y="1631"/>
                </a:lnTo>
                <a:lnTo>
                  <a:pt x="1664" y="1633"/>
                </a:lnTo>
                <a:lnTo>
                  <a:pt x="1668" y="1636"/>
                </a:lnTo>
                <a:lnTo>
                  <a:pt x="1670" y="1636"/>
                </a:lnTo>
                <a:lnTo>
                  <a:pt x="1671" y="1636"/>
                </a:lnTo>
                <a:lnTo>
                  <a:pt x="1671" y="1637"/>
                </a:lnTo>
                <a:lnTo>
                  <a:pt x="1672" y="1640"/>
                </a:lnTo>
                <a:lnTo>
                  <a:pt x="1672" y="1642"/>
                </a:lnTo>
                <a:lnTo>
                  <a:pt x="1673" y="1642"/>
                </a:lnTo>
                <a:lnTo>
                  <a:pt x="1674" y="1642"/>
                </a:lnTo>
                <a:lnTo>
                  <a:pt x="1675" y="1642"/>
                </a:lnTo>
                <a:lnTo>
                  <a:pt x="1675" y="1643"/>
                </a:lnTo>
                <a:lnTo>
                  <a:pt x="1675" y="1644"/>
                </a:lnTo>
                <a:lnTo>
                  <a:pt x="1677" y="1645"/>
                </a:lnTo>
                <a:lnTo>
                  <a:pt x="1679" y="1646"/>
                </a:lnTo>
                <a:lnTo>
                  <a:pt x="1679" y="1647"/>
                </a:lnTo>
                <a:lnTo>
                  <a:pt x="1685" y="1653"/>
                </a:lnTo>
                <a:lnTo>
                  <a:pt x="1691" y="1656"/>
                </a:lnTo>
                <a:lnTo>
                  <a:pt x="1700" y="1658"/>
                </a:lnTo>
                <a:lnTo>
                  <a:pt x="1708" y="1658"/>
                </a:lnTo>
                <a:lnTo>
                  <a:pt x="1713" y="1659"/>
                </a:lnTo>
                <a:lnTo>
                  <a:pt x="1717" y="1659"/>
                </a:lnTo>
                <a:lnTo>
                  <a:pt x="1720" y="1659"/>
                </a:lnTo>
                <a:lnTo>
                  <a:pt x="1721" y="1658"/>
                </a:lnTo>
                <a:lnTo>
                  <a:pt x="1723" y="1658"/>
                </a:lnTo>
                <a:lnTo>
                  <a:pt x="1729" y="1657"/>
                </a:lnTo>
                <a:lnTo>
                  <a:pt x="1738" y="1657"/>
                </a:lnTo>
                <a:lnTo>
                  <a:pt x="1746" y="1659"/>
                </a:lnTo>
                <a:lnTo>
                  <a:pt x="1754" y="1666"/>
                </a:lnTo>
                <a:lnTo>
                  <a:pt x="1756" y="1667"/>
                </a:lnTo>
                <a:lnTo>
                  <a:pt x="1760" y="1668"/>
                </a:lnTo>
                <a:lnTo>
                  <a:pt x="1764" y="1668"/>
                </a:lnTo>
                <a:lnTo>
                  <a:pt x="1769" y="1668"/>
                </a:lnTo>
                <a:lnTo>
                  <a:pt x="1771" y="1668"/>
                </a:lnTo>
                <a:lnTo>
                  <a:pt x="1774" y="1668"/>
                </a:lnTo>
                <a:lnTo>
                  <a:pt x="1776" y="1668"/>
                </a:lnTo>
                <a:lnTo>
                  <a:pt x="1777" y="1668"/>
                </a:lnTo>
                <a:lnTo>
                  <a:pt x="1778" y="1668"/>
                </a:lnTo>
                <a:lnTo>
                  <a:pt x="1778" y="1667"/>
                </a:lnTo>
                <a:lnTo>
                  <a:pt x="1779" y="1666"/>
                </a:lnTo>
                <a:lnTo>
                  <a:pt x="1781" y="1666"/>
                </a:lnTo>
                <a:lnTo>
                  <a:pt x="1782" y="1665"/>
                </a:lnTo>
                <a:lnTo>
                  <a:pt x="1783" y="1664"/>
                </a:lnTo>
                <a:lnTo>
                  <a:pt x="1785" y="1661"/>
                </a:lnTo>
                <a:lnTo>
                  <a:pt x="1792" y="1663"/>
                </a:lnTo>
                <a:lnTo>
                  <a:pt x="1795" y="1664"/>
                </a:lnTo>
                <a:lnTo>
                  <a:pt x="1799" y="1665"/>
                </a:lnTo>
                <a:lnTo>
                  <a:pt x="1800" y="1666"/>
                </a:lnTo>
                <a:lnTo>
                  <a:pt x="1802" y="1666"/>
                </a:lnTo>
                <a:lnTo>
                  <a:pt x="1804" y="1666"/>
                </a:lnTo>
                <a:lnTo>
                  <a:pt x="1810" y="1665"/>
                </a:lnTo>
                <a:lnTo>
                  <a:pt x="1811" y="1665"/>
                </a:lnTo>
                <a:lnTo>
                  <a:pt x="1812" y="1666"/>
                </a:lnTo>
                <a:lnTo>
                  <a:pt x="1813" y="1668"/>
                </a:lnTo>
                <a:lnTo>
                  <a:pt x="1813" y="1671"/>
                </a:lnTo>
                <a:lnTo>
                  <a:pt x="1812" y="1677"/>
                </a:lnTo>
                <a:lnTo>
                  <a:pt x="1813" y="1677"/>
                </a:lnTo>
                <a:lnTo>
                  <a:pt x="1813" y="1678"/>
                </a:lnTo>
                <a:lnTo>
                  <a:pt x="1812" y="1678"/>
                </a:lnTo>
                <a:lnTo>
                  <a:pt x="1810" y="1688"/>
                </a:lnTo>
                <a:lnTo>
                  <a:pt x="1809" y="1689"/>
                </a:lnTo>
                <a:lnTo>
                  <a:pt x="1807" y="1691"/>
                </a:lnTo>
                <a:lnTo>
                  <a:pt x="1805" y="1691"/>
                </a:lnTo>
                <a:lnTo>
                  <a:pt x="1805" y="1692"/>
                </a:lnTo>
                <a:lnTo>
                  <a:pt x="1806" y="1692"/>
                </a:lnTo>
                <a:lnTo>
                  <a:pt x="1806" y="1693"/>
                </a:lnTo>
                <a:lnTo>
                  <a:pt x="1807" y="1693"/>
                </a:lnTo>
                <a:lnTo>
                  <a:pt x="1809" y="1692"/>
                </a:lnTo>
                <a:lnTo>
                  <a:pt x="1810" y="1691"/>
                </a:lnTo>
                <a:lnTo>
                  <a:pt x="1812" y="1688"/>
                </a:lnTo>
                <a:lnTo>
                  <a:pt x="1816" y="1681"/>
                </a:lnTo>
                <a:lnTo>
                  <a:pt x="1816" y="1679"/>
                </a:lnTo>
                <a:lnTo>
                  <a:pt x="1814" y="1678"/>
                </a:lnTo>
                <a:lnTo>
                  <a:pt x="1814" y="1677"/>
                </a:lnTo>
                <a:lnTo>
                  <a:pt x="1816" y="1677"/>
                </a:lnTo>
                <a:lnTo>
                  <a:pt x="1819" y="1677"/>
                </a:lnTo>
                <a:lnTo>
                  <a:pt x="1823" y="1675"/>
                </a:lnTo>
                <a:lnTo>
                  <a:pt x="1826" y="1675"/>
                </a:lnTo>
                <a:lnTo>
                  <a:pt x="1831" y="1674"/>
                </a:lnTo>
                <a:lnTo>
                  <a:pt x="1834" y="1673"/>
                </a:lnTo>
                <a:lnTo>
                  <a:pt x="1835" y="1673"/>
                </a:lnTo>
                <a:lnTo>
                  <a:pt x="1837" y="1671"/>
                </a:lnTo>
                <a:lnTo>
                  <a:pt x="1839" y="1670"/>
                </a:lnTo>
                <a:lnTo>
                  <a:pt x="1841" y="1668"/>
                </a:lnTo>
                <a:lnTo>
                  <a:pt x="1844" y="1668"/>
                </a:lnTo>
                <a:lnTo>
                  <a:pt x="1848" y="1668"/>
                </a:lnTo>
                <a:lnTo>
                  <a:pt x="1855" y="1673"/>
                </a:lnTo>
                <a:lnTo>
                  <a:pt x="1863" y="1678"/>
                </a:lnTo>
                <a:lnTo>
                  <a:pt x="1862" y="1681"/>
                </a:lnTo>
                <a:lnTo>
                  <a:pt x="1862" y="1684"/>
                </a:lnTo>
                <a:lnTo>
                  <a:pt x="1861" y="1687"/>
                </a:lnTo>
                <a:lnTo>
                  <a:pt x="1860" y="1688"/>
                </a:lnTo>
                <a:lnTo>
                  <a:pt x="1859" y="1691"/>
                </a:lnTo>
                <a:lnTo>
                  <a:pt x="1856" y="1694"/>
                </a:lnTo>
                <a:lnTo>
                  <a:pt x="1853" y="1698"/>
                </a:lnTo>
                <a:lnTo>
                  <a:pt x="1851" y="1702"/>
                </a:lnTo>
                <a:lnTo>
                  <a:pt x="1848" y="1707"/>
                </a:lnTo>
                <a:lnTo>
                  <a:pt x="1845" y="1712"/>
                </a:lnTo>
                <a:lnTo>
                  <a:pt x="1840" y="1719"/>
                </a:lnTo>
                <a:lnTo>
                  <a:pt x="1837" y="1722"/>
                </a:lnTo>
                <a:lnTo>
                  <a:pt x="1834" y="1727"/>
                </a:lnTo>
                <a:lnTo>
                  <a:pt x="1832" y="1730"/>
                </a:lnTo>
                <a:lnTo>
                  <a:pt x="1828" y="1734"/>
                </a:lnTo>
                <a:lnTo>
                  <a:pt x="1824" y="1740"/>
                </a:lnTo>
                <a:lnTo>
                  <a:pt x="1821" y="1742"/>
                </a:lnTo>
                <a:lnTo>
                  <a:pt x="1814" y="1747"/>
                </a:lnTo>
                <a:lnTo>
                  <a:pt x="1813" y="1749"/>
                </a:lnTo>
                <a:lnTo>
                  <a:pt x="1811" y="1752"/>
                </a:lnTo>
                <a:lnTo>
                  <a:pt x="1811" y="1751"/>
                </a:lnTo>
                <a:lnTo>
                  <a:pt x="1811" y="1750"/>
                </a:lnTo>
                <a:lnTo>
                  <a:pt x="1812" y="1748"/>
                </a:lnTo>
                <a:lnTo>
                  <a:pt x="1811" y="1747"/>
                </a:lnTo>
                <a:lnTo>
                  <a:pt x="1811" y="1744"/>
                </a:lnTo>
                <a:lnTo>
                  <a:pt x="1812" y="1742"/>
                </a:lnTo>
                <a:lnTo>
                  <a:pt x="1812" y="1738"/>
                </a:lnTo>
                <a:lnTo>
                  <a:pt x="1813" y="1734"/>
                </a:lnTo>
                <a:lnTo>
                  <a:pt x="1814" y="1733"/>
                </a:lnTo>
                <a:lnTo>
                  <a:pt x="1814" y="1731"/>
                </a:lnTo>
                <a:lnTo>
                  <a:pt x="1813" y="1731"/>
                </a:lnTo>
                <a:lnTo>
                  <a:pt x="1812" y="1729"/>
                </a:lnTo>
                <a:lnTo>
                  <a:pt x="1811" y="1722"/>
                </a:lnTo>
                <a:lnTo>
                  <a:pt x="1814" y="1714"/>
                </a:lnTo>
                <a:lnTo>
                  <a:pt x="1809" y="1708"/>
                </a:lnTo>
                <a:lnTo>
                  <a:pt x="1804" y="1712"/>
                </a:lnTo>
                <a:lnTo>
                  <a:pt x="1803" y="1714"/>
                </a:lnTo>
                <a:lnTo>
                  <a:pt x="1799" y="1721"/>
                </a:lnTo>
                <a:lnTo>
                  <a:pt x="1799" y="1728"/>
                </a:lnTo>
                <a:lnTo>
                  <a:pt x="1800" y="1731"/>
                </a:lnTo>
                <a:lnTo>
                  <a:pt x="1800" y="1733"/>
                </a:lnTo>
                <a:lnTo>
                  <a:pt x="1799" y="1737"/>
                </a:lnTo>
                <a:lnTo>
                  <a:pt x="1797" y="1745"/>
                </a:lnTo>
                <a:lnTo>
                  <a:pt x="1795" y="1751"/>
                </a:lnTo>
                <a:lnTo>
                  <a:pt x="1803" y="1756"/>
                </a:lnTo>
                <a:lnTo>
                  <a:pt x="1805" y="1752"/>
                </a:lnTo>
                <a:lnTo>
                  <a:pt x="1806" y="1751"/>
                </a:lnTo>
                <a:lnTo>
                  <a:pt x="1806" y="1752"/>
                </a:lnTo>
                <a:lnTo>
                  <a:pt x="1806" y="1754"/>
                </a:lnTo>
                <a:lnTo>
                  <a:pt x="1806" y="1755"/>
                </a:lnTo>
                <a:lnTo>
                  <a:pt x="1806" y="1756"/>
                </a:lnTo>
                <a:lnTo>
                  <a:pt x="1805" y="1757"/>
                </a:lnTo>
                <a:lnTo>
                  <a:pt x="1803" y="1759"/>
                </a:lnTo>
                <a:lnTo>
                  <a:pt x="1799" y="1764"/>
                </a:lnTo>
                <a:lnTo>
                  <a:pt x="1798" y="1765"/>
                </a:lnTo>
                <a:lnTo>
                  <a:pt x="1797" y="1766"/>
                </a:lnTo>
                <a:lnTo>
                  <a:pt x="1796" y="1768"/>
                </a:lnTo>
                <a:lnTo>
                  <a:pt x="1786" y="1774"/>
                </a:lnTo>
                <a:lnTo>
                  <a:pt x="1784" y="1775"/>
                </a:lnTo>
                <a:lnTo>
                  <a:pt x="1779" y="1778"/>
                </a:lnTo>
                <a:lnTo>
                  <a:pt x="1778" y="1779"/>
                </a:lnTo>
                <a:lnTo>
                  <a:pt x="1776" y="1781"/>
                </a:lnTo>
                <a:lnTo>
                  <a:pt x="1771" y="1781"/>
                </a:lnTo>
                <a:lnTo>
                  <a:pt x="1772" y="1779"/>
                </a:lnTo>
                <a:lnTo>
                  <a:pt x="1775" y="1779"/>
                </a:lnTo>
                <a:lnTo>
                  <a:pt x="1775" y="1778"/>
                </a:lnTo>
                <a:lnTo>
                  <a:pt x="1776" y="1777"/>
                </a:lnTo>
                <a:lnTo>
                  <a:pt x="1777" y="1776"/>
                </a:lnTo>
                <a:lnTo>
                  <a:pt x="1777" y="1774"/>
                </a:lnTo>
                <a:lnTo>
                  <a:pt x="1774" y="1774"/>
                </a:lnTo>
                <a:lnTo>
                  <a:pt x="1774" y="1775"/>
                </a:lnTo>
                <a:lnTo>
                  <a:pt x="1774" y="1776"/>
                </a:lnTo>
                <a:lnTo>
                  <a:pt x="1772" y="1777"/>
                </a:lnTo>
                <a:lnTo>
                  <a:pt x="1770" y="1777"/>
                </a:lnTo>
                <a:lnTo>
                  <a:pt x="1768" y="1777"/>
                </a:lnTo>
                <a:lnTo>
                  <a:pt x="1764" y="1777"/>
                </a:lnTo>
                <a:lnTo>
                  <a:pt x="1762" y="1777"/>
                </a:lnTo>
                <a:lnTo>
                  <a:pt x="1758" y="1778"/>
                </a:lnTo>
                <a:lnTo>
                  <a:pt x="1753" y="1784"/>
                </a:lnTo>
                <a:lnTo>
                  <a:pt x="1747" y="1786"/>
                </a:lnTo>
                <a:lnTo>
                  <a:pt x="1744" y="1786"/>
                </a:lnTo>
                <a:lnTo>
                  <a:pt x="1741" y="1786"/>
                </a:lnTo>
                <a:lnTo>
                  <a:pt x="1737" y="1783"/>
                </a:lnTo>
                <a:lnTo>
                  <a:pt x="1735" y="1782"/>
                </a:lnTo>
                <a:lnTo>
                  <a:pt x="1733" y="1781"/>
                </a:lnTo>
                <a:lnTo>
                  <a:pt x="1731" y="1779"/>
                </a:lnTo>
                <a:lnTo>
                  <a:pt x="1727" y="1774"/>
                </a:lnTo>
                <a:lnTo>
                  <a:pt x="1726" y="1772"/>
                </a:lnTo>
                <a:lnTo>
                  <a:pt x="1724" y="1772"/>
                </a:lnTo>
                <a:lnTo>
                  <a:pt x="1723" y="1772"/>
                </a:lnTo>
                <a:lnTo>
                  <a:pt x="1722" y="1772"/>
                </a:lnTo>
                <a:lnTo>
                  <a:pt x="1721" y="1774"/>
                </a:lnTo>
                <a:lnTo>
                  <a:pt x="1721" y="1772"/>
                </a:lnTo>
                <a:lnTo>
                  <a:pt x="1721" y="1771"/>
                </a:lnTo>
                <a:lnTo>
                  <a:pt x="1721" y="1770"/>
                </a:lnTo>
                <a:lnTo>
                  <a:pt x="1720" y="1769"/>
                </a:lnTo>
                <a:lnTo>
                  <a:pt x="1721" y="1769"/>
                </a:lnTo>
                <a:lnTo>
                  <a:pt x="1722" y="1770"/>
                </a:lnTo>
                <a:lnTo>
                  <a:pt x="1724" y="1771"/>
                </a:lnTo>
                <a:lnTo>
                  <a:pt x="1724" y="1770"/>
                </a:lnTo>
                <a:lnTo>
                  <a:pt x="1726" y="1769"/>
                </a:lnTo>
                <a:lnTo>
                  <a:pt x="1726" y="1766"/>
                </a:lnTo>
                <a:lnTo>
                  <a:pt x="1724" y="1764"/>
                </a:lnTo>
                <a:lnTo>
                  <a:pt x="1723" y="1762"/>
                </a:lnTo>
                <a:lnTo>
                  <a:pt x="1722" y="1761"/>
                </a:lnTo>
                <a:lnTo>
                  <a:pt x="1720" y="1759"/>
                </a:lnTo>
                <a:lnTo>
                  <a:pt x="1716" y="1759"/>
                </a:lnTo>
                <a:lnTo>
                  <a:pt x="1715" y="1759"/>
                </a:lnTo>
                <a:lnTo>
                  <a:pt x="1715" y="1757"/>
                </a:lnTo>
                <a:lnTo>
                  <a:pt x="1713" y="1752"/>
                </a:lnTo>
                <a:lnTo>
                  <a:pt x="1712" y="1750"/>
                </a:lnTo>
                <a:lnTo>
                  <a:pt x="1709" y="1749"/>
                </a:lnTo>
                <a:lnTo>
                  <a:pt x="1706" y="1748"/>
                </a:lnTo>
                <a:lnTo>
                  <a:pt x="1703" y="1748"/>
                </a:lnTo>
                <a:lnTo>
                  <a:pt x="1702" y="1748"/>
                </a:lnTo>
                <a:lnTo>
                  <a:pt x="1701" y="1749"/>
                </a:lnTo>
                <a:lnTo>
                  <a:pt x="1700" y="1749"/>
                </a:lnTo>
                <a:lnTo>
                  <a:pt x="1700" y="1750"/>
                </a:lnTo>
                <a:lnTo>
                  <a:pt x="1700" y="1751"/>
                </a:lnTo>
                <a:lnTo>
                  <a:pt x="1700" y="1752"/>
                </a:lnTo>
                <a:lnTo>
                  <a:pt x="1701" y="1751"/>
                </a:lnTo>
                <a:lnTo>
                  <a:pt x="1702" y="1751"/>
                </a:lnTo>
                <a:lnTo>
                  <a:pt x="1703" y="1752"/>
                </a:lnTo>
                <a:lnTo>
                  <a:pt x="1701" y="1755"/>
                </a:lnTo>
                <a:lnTo>
                  <a:pt x="1700" y="1756"/>
                </a:lnTo>
                <a:lnTo>
                  <a:pt x="1700" y="1755"/>
                </a:lnTo>
                <a:lnTo>
                  <a:pt x="1695" y="1749"/>
                </a:lnTo>
                <a:lnTo>
                  <a:pt x="1693" y="1745"/>
                </a:lnTo>
                <a:lnTo>
                  <a:pt x="1689" y="1742"/>
                </a:lnTo>
                <a:lnTo>
                  <a:pt x="1688" y="1742"/>
                </a:lnTo>
                <a:lnTo>
                  <a:pt x="1688" y="1741"/>
                </a:lnTo>
                <a:lnTo>
                  <a:pt x="1685" y="1737"/>
                </a:lnTo>
                <a:lnTo>
                  <a:pt x="1678" y="1730"/>
                </a:lnTo>
                <a:lnTo>
                  <a:pt x="1674" y="1727"/>
                </a:lnTo>
                <a:lnTo>
                  <a:pt x="1673" y="1726"/>
                </a:lnTo>
                <a:lnTo>
                  <a:pt x="1672" y="1726"/>
                </a:lnTo>
                <a:lnTo>
                  <a:pt x="1672" y="1724"/>
                </a:lnTo>
                <a:lnTo>
                  <a:pt x="1673" y="1723"/>
                </a:lnTo>
                <a:lnTo>
                  <a:pt x="1672" y="1722"/>
                </a:lnTo>
                <a:lnTo>
                  <a:pt x="1672" y="1721"/>
                </a:lnTo>
                <a:lnTo>
                  <a:pt x="1671" y="1720"/>
                </a:lnTo>
                <a:lnTo>
                  <a:pt x="1672" y="1720"/>
                </a:lnTo>
                <a:lnTo>
                  <a:pt x="1673" y="1722"/>
                </a:lnTo>
                <a:lnTo>
                  <a:pt x="1674" y="1721"/>
                </a:lnTo>
                <a:lnTo>
                  <a:pt x="1674" y="1722"/>
                </a:lnTo>
                <a:lnTo>
                  <a:pt x="1674" y="1723"/>
                </a:lnTo>
                <a:lnTo>
                  <a:pt x="1677" y="1724"/>
                </a:lnTo>
                <a:lnTo>
                  <a:pt x="1678" y="1724"/>
                </a:lnTo>
                <a:lnTo>
                  <a:pt x="1679" y="1723"/>
                </a:lnTo>
                <a:lnTo>
                  <a:pt x="1680" y="1722"/>
                </a:lnTo>
                <a:lnTo>
                  <a:pt x="1681" y="1721"/>
                </a:lnTo>
                <a:lnTo>
                  <a:pt x="1681" y="1720"/>
                </a:lnTo>
                <a:lnTo>
                  <a:pt x="1681" y="1719"/>
                </a:lnTo>
                <a:lnTo>
                  <a:pt x="1679" y="1717"/>
                </a:lnTo>
                <a:lnTo>
                  <a:pt x="1678" y="1717"/>
                </a:lnTo>
                <a:lnTo>
                  <a:pt x="1677" y="1715"/>
                </a:lnTo>
                <a:lnTo>
                  <a:pt x="1674" y="1712"/>
                </a:lnTo>
                <a:lnTo>
                  <a:pt x="1672" y="1710"/>
                </a:lnTo>
                <a:lnTo>
                  <a:pt x="1670" y="1708"/>
                </a:lnTo>
                <a:lnTo>
                  <a:pt x="1665" y="1708"/>
                </a:lnTo>
                <a:lnTo>
                  <a:pt x="1664" y="1708"/>
                </a:lnTo>
                <a:lnTo>
                  <a:pt x="1664" y="1707"/>
                </a:lnTo>
                <a:lnTo>
                  <a:pt x="1664" y="1706"/>
                </a:lnTo>
                <a:lnTo>
                  <a:pt x="1661" y="1705"/>
                </a:lnTo>
                <a:lnTo>
                  <a:pt x="1660" y="1703"/>
                </a:lnTo>
                <a:lnTo>
                  <a:pt x="1659" y="1700"/>
                </a:lnTo>
                <a:lnTo>
                  <a:pt x="1658" y="1699"/>
                </a:lnTo>
                <a:lnTo>
                  <a:pt x="1657" y="1698"/>
                </a:lnTo>
                <a:lnTo>
                  <a:pt x="1656" y="1696"/>
                </a:lnTo>
                <a:lnTo>
                  <a:pt x="1653" y="1695"/>
                </a:lnTo>
                <a:lnTo>
                  <a:pt x="1652" y="1695"/>
                </a:lnTo>
                <a:lnTo>
                  <a:pt x="1650" y="1695"/>
                </a:lnTo>
                <a:lnTo>
                  <a:pt x="1649" y="1695"/>
                </a:lnTo>
                <a:lnTo>
                  <a:pt x="1646" y="1696"/>
                </a:lnTo>
                <a:lnTo>
                  <a:pt x="1649" y="1698"/>
                </a:lnTo>
                <a:lnTo>
                  <a:pt x="1650" y="1699"/>
                </a:lnTo>
                <a:lnTo>
                  <a:pt x="1650" y="1700"/>
                </a:lnTo>
                <a:lnTo>
                  <a:pt x="1647" y="1700"/>
                </a:lnTo>
                <a:lnTo>
                  <a:pt x="1646" y="1701"/>
                </a:lnTo>
                <a:lnTo>
                  <a:pt x="1645" y="1702"/>
                </a:lnTo>
                <a:lnTo>
                  <a:pt x="1644" y="1702"/>
                </a:lnTo>
                <a:lnTo>
                  <a:pt x="1644" y="1701"/>
                </a:lnTo>
                <a:lnTo>
                  <a:pt x="1642" y="1700"/>
                </a:lnTo>
                <a:lnTo>
                  <a:pt x="1636" y="1698"/>
                </a:lnTo>
                <a:lnTo>
                  <a:pt x="1631" y="1694"/>
                </a:lnTo>
                <a:lnTo>
                  <a:pt x="1626" y="1692"/>
                </a:lnTo>
                <a:lnTo>
                  <a:pt x="1625" y="1691"/>
                </a:lnTo>
                <a:lnTo>
                  <a:pt x="1624" y="1689"/>
                </a:lnTo>
                <a:lnTo>
                  <a:pt x="1624" y="1688"/>
                </a:lnTo>
                <a:lnTo>
                  <a:pt x="1624" y="1687"/>
                </a:lnTo>
                <a:lnTo>
                  <a:pt x="1624" y="1686"/>
                </a:lnTo>
                <a:lnTo>
                  <a:pt x="1623" y="1686"/>
                </a:lnTo>
                <a:lnTo>
                  <a:pt x="1622" y="1685"/>
                </a:lnTo>
                <a:lnTo>
                  <a:pt x="1619" y="1684"/>
                </a:lnTo>
                <a:lnTo>
                  <a:pt x="1618" y="1682"/>
                </a:lnTo>
                <a:lnTo>
                  <a:pt x="1617" y="1682"/>
                </a:lnTo>
                <a:lnTo>
                  <a:pt x="1616" y="1684"/>
                </a:lnTo>
                <a:lnTo>
                  <a:pt x="1615" y="1682"/>
                </a:lnTo>
                <a:lnTo>
                  <a:pt x="1616" y="1682"/>
                </a:lnTo>
                <a:lnTo>
                  <a:pt x="1617" y="1681"/>
                </a:lnTo>
                <a:lnTo>
                  <a:pt x="1617" y="1680"/>
                </a:lnTo>
                <a:lnTo>
                  <a:pt x="1616" y="1678"/>
                </a:lnTo>
                <a:lnTo>
                  <a:pt x="1615" y="1675"/>
                </a:lnTo>
                <a:lnTo>
                  <a:pt x="1612" y="1674"/>
                </a:lnTo>
                <a:lnTo>
                  <a:pt x="1611" y="1674"/>
                </a:lnTo>
                <a:lnTo>
                  <a:pt x="1611" y="1673"/>
                </a:lnTo>
                <a:lnTo>
                  <a:pt x="1609" y="1673"/>
                </a:lnTo>
                <a:lnTo>
                  <a:pt x="1608" y="1673"/>
                </a:lnTo>
                <a:lnTo>
                  <a:pt x="1607" y="1674"/>
                </a:lnTo>
                <a:lnTo>
                  <a:pt x="1605" y="1673"/>
                </a:lnTo>
                <a:lnTo>
                  <a:pt x="1605" y="1671"/>
                </a:lnTo>
                <a:lnTo>
                  <a:pt x="1604" y="1668"/>
                </a:lnTo>
                <a:lnTo>
                  <a:pt x="1603" y="1667"/>
                </a:lnTo>
                <a:lnTo>
                  <a:pt x="1602" y="1665"/>
                </a:lnTo>
                <a:lnTo>
                  <a:pt x="1600" y="1664"/>
                </a:lnTo>
                <a:lnTo>
                  <a:pt x="1596" y="1664"/>
                </a:lnTo>
                <a:lnTo>
                  <a:pt x="1595" y="1664"/>
                </a:lnTo>
                <a:lnTo>
                  <a:pt x="1595" y="1663"/>
                </a:lnTo>
                <a:lnTo>
                  <a:pt x="1595" y="1660"/>
                </a:lnTo>
                <a:lnTo>
                  <a:pt x="1594" y="1659"/>
                </a:lnTo>
                <a:lnTo>
                  <a:pt x="1593" y="1658"/>
                </a:lnTo>
                <a:lnTo>
                  <a:pt x="1591" y="1656"/>
                </a:lnTo>
                <a:lnTo>
                  <a:pt x="1589" y="1654"/>
                </a:lnTo>
                <a:lnTo>
                  <a:pt x="1587" y="1654"/>
                </a:lnTo>
                <a:lnTo>
                  <a:pt x="1586" y="1654"/>
                </a:lnTo>
                <a:lnTo>
                  <a:pt x="1584" y="1654"/>
                </a:lnTo>
                <a:lnTo>
                  <a:pt x="1584" y="1653"/>
                </a:lnTo>
                <a:lnTo>
                  <a:pt x="1583" y="1651"/>
                </a:lnTo>
                <a:lnTo>
                  <a:pt x="1581" y="1649"/>
                </a:lnTo>
                <a:lnTo>
                  <a:pt x="1580" y="1649"/>
                </a:lnTo>
                <a:lnTo>
                  <a:pt x="1577" y="1646"/>
                </a:lnTo>
                <a:lnTo>
                  <a:pt x="1575" y="1645"/>
                </a:lnTo>
                <a:lnTo>
                  <a:pt x="1573" y="1645"/>
                </a:lnTo>
                <a:lnTo>
                  <a:pt x="1570" y="1645"/>
                </a:lnTo>
                <a:lnTo>
                  <a:pt x="1569" y="1645"/>
                </a:lnTo>
                <a:lnTo>
                  <a:pt x="1568" y="1647"/>
                </a:lnTo>
                <a:lnTo>
                  <a:pt x="1567" y="1649"/>
                </a:lnTo>
                <a:lnTo>
                  <a:pt x="1568" y="1649"/>
                </a:lnTo>
                <a:lnTo>
                  <a:pt x="1570" y="1650"/>
                </a:lnTo>
                <a:lnTo>
                  <a:pt x="1570" y="1651"/>
                </a:lnTo>
                <a:lnTo>
                  <a:pt x="1568" y="1651"/>
                </a:lnTo>
                <a:lnTo>
                  <a:pt x="1566" y="1649"/>
                </a:lnTo>
                <a:lnTo>
                  <a:pt x="1565" y="1647"/>
                </a:lnTo>
                <a:lnTo>
                  <a:pt x="1563" y="1645"/>
                </a:lnTo>
                <a:lnTo>
                  <a:pt x="1561" y="1643"/>
                </a:lnTo>
                <a:lnTo>
                  <a:pt x="1560" y="1639"/>
                </a:lnTo>
                <a:lnTo>
                  <a:pt x="1560" y="1638"/>
                </a:lnTo>
                <a:lnTo>
                  <a:pt x="1556" y="1635"/>
                </a:lnTo>
                <a:lnTo>
                  <a:pt x="1554" y="1632"/>
                </a:lnTo>
                <a:lnTo>
                  <a:pt x="1553" y="1631"/>
                </a:lnTo>
                <a:lnTo>
                  <a:pt x="1551" y="1630"/>
                </a:lnTo>
                <a:lnTo>
                  <a:pt x="1549" y="1628"/>
                </a:lnTo>
                <a:lnTo>
                  <a:pt x="1547" y="1626"/>
                </a:lnTo>
                <a:lnTo>
                  <a:pt x="1546" y="1625"/>
                </a:lnTo>
                <a:lnTo>
                  <a:pt x="1546" y="1624"/>
                </a:lnTo>
                <a:lnTo>
                  <a:pt x="1545" y="1623"/>
                </a:lnTo>
                <a:lnTo>
                  <a:pt x="1543" y="1622"/>
                </a:lnTo>
                <a:lnTo>
                  <a:pt x="1542" y="1621"/>
                </a:lnTo>
                <a:lnTo>
                  <a:pt x="1542" y="1618"/>
                </a:lnTo>
                <a:lnTo>
                  <a:pt x="1543" y="1617"/>
                </a:lnTo>
                <a:lnTo>
                  <a:pt x="1546" y="1617"/>
                </a:lnTo>
                <a:lnTo>
                  <a:pt x="1547" y="1616"/>
                </a:lnTo>
                <a:lnTo>
                  <a:pt x="1549" y="1616"/>
                </a:lnTo>
                <a:lnTo>
                  <a:pt x="1552" y="1617"/>
                </a:lnTo>
                <a:lnTo>
                  <a:pt x="1554" y="1618"/>
                </a:lnTo>
                <a:lnTo>
                  <a:pt x="1555" y="1617"/>
                </a:lnTo>
                <a:lnTo>
                  <a:pt x="1558" y="1616"/>
                </a:lnTo>
                <a:lnTo>
                  <a:pt x="1560" y="1616"/>
                </a:lnTo>
                <a:lnTo>
                  <a:pt x="1561" y="1617"/>
                </a:lnTo>
                <a:lnTo>
                  <a:pt x="1563" y="1617"/>
                </a:lnTo>
                <a:close/>
                <a:moveTo>
                  <a:pt x="1818" y="1633"/>
                </a:moveTo>
                <a:lnTo>
                  <a:pt x="1806" y="1639"/>
                </a:lnTo>
                <a:lnTo>
                  <a:pt x="1803" y="1640"/>
                </a:lnTo>
                <a:lnTo>
                  <a:pt x="1800" y="1640"/>
                </a:lnTo>
                <a:lnTo>
                  <a:pt x="1800" y="1639"/>
                </a:lnTo>
                <a:lnTo>
                  <a:pt x="1798" y="1640"/>
                </a:lnTo>
                <a:lnTo>
                  <a:pt x="1797" y="1639"/>
                </a:lnTo>
                <a:lnTo>
                  <a:pt x="1796" y="1640"/>
                </a:lnTo>
                <a:lnTo>
                  <a:pt x="1793" y="1642"/>
                </a:lnTo>
                <a:lnTo>
                  <a:pt x="1789" y="1644"/>
                </a:lnTo>
                <a:lnTo>
                  <a:pt x="1785" y="1645"/>
                </a:lnTo>
                <a:lnTo>
                  <a:pt x="1782" y="1646"/>
                </a:lnTo>
                <a:lnTo>
                  <a:pt x="1779" y="1649"/>
                </a:lnTo>
                <a:lnTo>
                  <a:pt x="1775" y="1650"/>
                </a:lnTo>
                <a:lnTo>
                  <a:pt x="1772" y="1652"/>
                </a:lnTo>
                <a:lnTo>
                  <a:pt x="1771" y="1654"/>
                </a:lnTo>
                <a:lnTo>
                  <a:pt x="1771" y="1657"/>
                </a:lnTo>
                <a:lnTo>
                  <a:pt x="1749" y="1650"/>
                </a:lnTo>
                <a:lnTo>
                  <a:pt x="1743" y="1647"/>
                </a:lnTo>
                <a:lnTo>
                  <a:pt x="1738" y="1646"/>
                </a:lnTo>
                <a:lnTo>
                  <a:pt x="1731" y="1644"/>
                </a:lnTo>
                <a:lnTo>
                  <a:pt x="1735" y="1643"/>
                </a:lnTo>
                <a:lnTo>
                  <a:pt x="1735" y="1642"/>
                </a:lnTo>
                <a:lnTo>
                  <a:pt x="1734" y="1642"/>
                </a:lnTo>
                <a:lnTo>
                  <a:pt x="1736" y="1640"/>
                </a:lnTo>
                <a:lnTo>
                  <a:pt x="1736" y="1638"/>
                </a:lnTo>
                <a:lnTo>
                  <a:pt x="1733" y="1637"/>
                </a:lnTo>
                <a:lnTo>
                  <a:pt x="1731" y="1639"/>
                </a:lnTo>
                <a:lnTo>
                  <a:pt x="1731" y="1637"/>
                </a:lnTo>
                <a:lnTo>
                  <a:pt x="1730" y="1639"/>
                </a:lnTo>
                <a:lnTo>
                  <a:pt x="1731" y="1637"/>
                </a:lnTo>
                <a:lnTo>
                  <a:pt x="1730" y="1637"/>
                </a:lnTo>
                <a:lnTo>
                  <a:pt x="1729" y="1640"/>
                </a:lnTo>
                <a:lnTo>
                  <a:pt x="1728" y="1643"/>
                </a:lnTo>
                <a:lnTo>
                  <a:pt x="1729" y="1639"/>
                </a:lnTo>
                <a:lnTo>
                  <a:pt x="1728" y="1639"/>
                </a:lnTo>
                <a:lnTo>
                  <a:pt x="1727" y="1639"/>
                </a:lnTo>
                <a:lnTo>
                  <a:pt x="1727" y="1642"/>
                </a:lnTo>
                <a:lnTo>
                  <a:pt x="1726" y="1642"/>
                </a:lnTo>
                <a:lnTo>
                  <a:pt x="1726" y="1643"/>
                </a:lnTo>
                <a:lnTo>
                  <a:pt x="1722" y="1643"/>
                </a:lnTo>
                <a:lnTo>
                  <a:pt x="1722" y="1645"/>
                </a:lnTo>
                <a:lnTo>
                  <a:pt x="1726" y="1646"/>
                </a:lnTo>
                <a:lnTo>
                  <a:pt x="1722" y="1645"/>
                </a:lnTo>
                <a:lnTo>
                  <a:pt x="1722" y="1643"/>
                </a:lnTo>
                <a:lnTo>
                  <a:pt x="1719" y="1643"/>
                </a:lnTo>
                <a:lnTo>
                  <a:pt x="1720" y="1643"/>
                </a:lnTo>
                <a:lnTo>
                  <a:pt x="1719" y="1643"/>
                </a:lnTo>
                <a:lnTo>
                  <a:pt x="1716" y="1643"/>
                </a:lnTo>
                <a:lnTo>
                  <a:pt x="1716" y="1642"/>
                </a:lnTo>
                <a:lnTo>
                  <a:pt x="1716" y="1643"/>
                </a:lnTo>
                <a:lnTo>
                  <a:pt x="1713" y="1640"/>
                </a:lnTo>
                <a:lnTo>
                  <a:pt x="1713" y="1639"/>
                </a:lnTo>
                <a:lnTo>
                  <a:pt x="1712" y="1638"/>
                </a:lnTo>
                <a:lnTo>
                  <a:pt x="1709" y="1637"/>
                </a:lnTo>
                <a:lnTo>
                  <a:pt x="1706" y="1636"/>
                </a:lnTo>
                <a:lnTo>
                  <a:pt x="1701" y="1635"/>
                </a:lnTo>
                <a:lnTo>
                  <a:pt x="1696" y="1635"/>
                </a:lnTo>
                <a:lnTo>
                  <a:pt x="1694" y="1633"/>
                </a:lnTo>
                <a:lnTo>
                  <a:pt x="1691" y="1631"/>
                </a:lnTo>
                <a:lnTo>
                  <a:pt x="1688" y="1630"/>
                </a:lnTo>
                <a:lnTo>
                  <a:pt x="1686" y="1628"/>
                </a:lnTo>
                <a:lnTo>
                  <a:pt x="1684" y="1625"/>
                </a:lnTo>
                <a:lnTo>
                  <a:pt x="1681" y="1623"/>
                </a:lnTo>
                <a:lnTo>
                  <a:pt x="1680" y="1622"/>
                </a:lnTo>
                <a:lnTo>
                  <a:pt x="1679" y="1619"/>
                </a:lnTo>
                <a:lnTo>
                  <a:pt x="1678" y="1616"/>
                </a:lnTo>
                <a:lnTo>
                  <a:pt x="1679" y="1615"/>
                </a:lnTo>
                <a:lnTo>
                  <a:pt x="1726" y="1589"/>
                </a:lnTo>
                <a:lnTo>
                  <a:pt x="1740" y="1588"/>
                </a:lnTo>
                <a:lnTo>
                  <a:pt x="1769" y="1587"/>
                </a:lnTo>
                <a:lnTo>
                  <a:pt x="1770" y="1587"/>
                </a:lnTo>
                <a:lnTo>
                  <a:pt x="1772" y="1589"/>
                </a:lnTo>
                <a:lnTo>
                  <a:pt x="1786" y="1603"/>
                </a:lnTo>
                <a:lnTo>
                  <a:pt x="1792" y="1608"/>
                </a:lnTo>
                <a:lnTo>
                  <a:pt x="1798" y="1614"/>
                </a:lnTo>
                <a:lnTo>
                  <a:pt x="1804" y="1619"/>
                </a:lnTo>
                <a:lnTo>
                  <a:pt x="1809" y="1623"/>
                </a:lnTo>
                <a:lnTo>
                  <a:pt x="1818" y="1632"/>
                </a:lnTo>
                <a:lnTo>
                  <a:pt x="1818" y="1633"/>
                </a:lnTo>
                <a:close/>
                <a:moveTo>
                  <a:pt x="820" y="1372"/>
                </a:moveTo>
                <a:lnTo>
                  <a:pt x="821" y="1374"/>
                </a:lnTo>
                <a:lnTo>
                  <a:pt x="828" y="1374"/>
                </a:lnTo>
                <a:lnTo>
                  <a:pt x="828" y="1375"/>
                </a:lnTo>
                <a:lnTo>
                  <a:pt x="855" y="1381"/>
                </a:lnTo>
                <a:lnTo>
                  <a:pt x="859" y="1381"/>
                </a:lnTo>
                <a:lnTo>
                  <a:pt x="862" y="1373"/>
                </a:lnTo>
                <a:lnTo>
                  <a:pt x="864" y="1372"/>
                </a:lnTo>
                <a:lnTo>
                  <a:pt x="876" y="1374"/>
                </a:lnTo>
                <a:lnTo>
                  <a:pt x="876" y="1375"/>
                </a:lnTo>
                <a:lnTo>
                  <a:pt x="877" y="1375"/>
                </a:lnTo>
                <a:lnTo>
                  <a:pt x="878" y="1377"/>
                </a:lnTo>
                <a:lnTo>
                  <a:pt x="879" y="1378"/>
                </a:lnTo>
                <a:lnTo>
                  <a:pt x="871" y="1386"/>
                </a:lnTo>
                <a:lnTo>
                  <a:pt x="870" y="1387"/>
                </a:lnTo>
                <a:lnTo>
                  <a:pt x="871" y="1388"/>
                </a:lnTo>
                <a:lnTo>
                  <a:pt x="880" y="1379"/>
                </a:lnTo>
                <a:lnTo>
                  <a:pt x="885" y="1377"/>
                </a:lnTo>
                <a:lnTo>
                  <a:pt x="888" y="1378"/>
                </a:lnTo>
                <a:lnTo>
                  <a:pt x="890" y="1378"/>
                </a:lnTo>
                <a:lnTo>
                  <a:pt x="892" y="1378"/>
                </a:lnTo>
                <a:lnTo>
                  <a:pt x="915" y="1391"/>
                </a:lnTo>
                <a:lnTo>
                  <a:pt x="925" y="1407"/>
                </a:lnTo>
                <a:lnTo>
                  <a:pt x="927" y="1424"/>
                </a:lnTo>
                <a:lnTo>
                  <a:pt x="928" y="1431"/>
                </a:lnTo>
                <a:lnTo>
                  <a:pt x="946" y="1449"/>
                </a:lnTo>
                <a:lnTo>
                  <a:pt x="950" y="1456"/>
                </a:lnTo>
                <a:lnTo>
                  <a:pt x="953" y="1456"/>
                </a:lnTo>
                <a:lnTo>
                  <a:pt x="969" y="1471"/>
                </a:lnTo>
                <a:lnTo>
                  <a:pt x="975" y="1472"/>
                </a:lnTo>
                <a:lnTo>
                  <a:pt x="977" y="1475"/>
                </a:lnTo>
                <a:lnTo>
                  <a:pt x="982" y="1472"/>
                </a:lnTo>
                <a:lnTo>
                  <a:pt x="989" y="1472"/>
                </a:lnTo>
                <a:lnTo>
                  <a:pt x="995" y="1477"/>
                </a:lnTo>
                <a:lnTo>
                  <a:pt x="999" y="1477"/>
                </a:lnTo>
                <a:lnTo>
                  <a:pt x="1009" y="1486"/>
                </a:lnTo>
                <a:lnTo>
                  <a:pt x="1033" y="1512"/>
                </a:lnTo>
                <a:lnTo>
                  <a:pt x="1033" y="1517"/>
                </a:lnTo>
                <a:lnTo>
                  <a:pt x="1030" y="1522"/>
                </a:lnTo>
                <a:lnTo>
                  <a:pt x="1019" y="1529"/>
                </a:lnTo>
                <a:lnTo>
                  <a:pt x="1009" y="1535"/>
                </a:lnTo>
                <a:lnTo>
                  <a:pt x="992" y="1539"/>
                </a:lnTo>
                <a:lnTo>
                  <a:pt x="977" y="1546"/>
                </a:lnTo>
                <a:lnTo>
                  <a:pt x="970" y="1539"/>
                </a:lnTo>
                <a:lnTo>
                  <a:pt x="962" y="1540"/>
                </a:lnTo>
                <a:lnTo>
                  <a:pt x="958" y="1539"/>
                </a:lnTo>
                <a:lnTo>
                  <a:pt x="957" y="1536"/>
                </a:lnTo>
                <a:lnTo>
                  <a:pt x="949" y="1534"/>
                </a:lnTo>
                <a:lnTo>
                  <a:pt x="949" y="1535"/>
                </a:lnTo>
                <a:lnTo>
                  <a:pt x="946" y="1534"/>
                </a:lnTo>
                <a:lnTo>
                  <a:pt x="946" y="1533"/>
                </a:lnTo>
                <a:lnTo>
                  <a:pt x="944" y="1533"/>
                </a:lnTo>
                <a:lnTo>
                  <a:pt x="941" y="1532"/>
                </a:lnTo>
                <a:lnTo>
                  <a:pt x="941" y="1533"/>
                </a:lnTo>
                <a:lnTo>
                  <a:pt x="934" y="1531"/>
                </a:lnTo>
                <a:lnTo>
                  <a:pt x="927" y="1527"/>
                </a:lnTo>
                <a:lnTo>
                  <a:pt x="907" y="1546"/>
                </a:lnTo>
                <a:lnTo>
                  <a:pt x="904" y="1549"/>
                </a:lnTo>
                <a:lnTo>
                  <a:pt x="904" y="1551"/>
                </a:lnTo>
                <a:lnTo>
                  <a:pt x="909" y="1553"/>
                </a:lnTo>
                <a:lnTo>
                  <a:pt x="919" y="1552"/>
                </a:lnTo>
                <a:lnTo>
                  <a:pt x="930" y="1555"/>
                </a:lnTo>
                <a:lnTo>
                  <a:pt x="947" y="1562"/>
                </a:lnTo>
                <a:lnTo>
                  <a:pt x="950" y="1568"/>
                </a:lnTo>
                <a:lnTo>
                  <a:pt x="948" y="1577"/>
                </a:lnTo>
                <a:lnTo>
                  <a:pt x="943" y="1583"/>
                </a:lnTo>
                <a:lnTo>
                  <a:pt x="937" y="1581"/>
                </a:lnTo>
                <a:lnTo>
                  <a:pt x="932" y="1579"/>
                </a:lnTo>
                <a:lnTo>
                  <a:pt x="928" y="1577"/>
                </a:lnTo>
                <a:lnTo>
                  <a:pt x="922" y="1579"/>
                </a:lnTo>
                <a:lnTo>
                  <a:pt x="916" y="1589"/>
                </a:lnTo>
                <a:lnTo>
                  <a:pt x="894" y="1610"/>
                </a:lnTo>
                <a:lnTo>
                  <a:pt x="885" y="1609"/>
                </a:lnTo>
                <a:lnTo>
                  <a:pt x="884" y="1610"/>
                </a:lnTo>
                <a:lnTo>
                  <a:pt x="884" y="1609"/>
                </a:lnTo>
                <a:lnTo>
                  <a:pt x="883" y="1609"/>
                </a:lnTo>
                <a:lnTo>
                  <a:pt x="883" y="1610"/>
                </a:lnTo>
                <a:lnTo>
                  <a:pt x="873" y="1604"/>
                </a:lnTo>
                <a:lnTo>
                  <a:pt x="870" y="1601"/>
                </a:lnTo>
                <a:lnTo>
                  <a:pt x="870" y="1602"/>
                </a:lnTo>
                <a:lnTo>
                  <a:pt x="865" y="1598"/>
                </a:lnTo>
                <a:lnTo>
                  <a:pt x="862" y="1594"/>
                </a:lnTo>
                <a:lnTo>
                  <a:pt x="851" y="1588"/>
                </a:lnTo>
                <a:lnTo>
                  <a:pt x="810" y="1566"/>
                </a:lnTo>
                <a:lnTo>
                  <a:pt x="807" y="1563"/>
                </a:lnTo>
                <a:lnTo>
                  <a:pt x="807" y="1552"/>
                </a:lnTo>
                <a:lnTo>
                  <a:pt x="802" y="1544"/>
                </a:lnTo>
                <a:lnTo>
                  <a:pt x="795" y="1559"/>
                </a:lnTo>
                <a:lnTo>
                  <a:pt x="792" y="1558"/>
                </a:lnTo>
                <a:lnTo>
                  <a:pt x="776" y="1549"/>
                </a:lnTo>
                <a:lnTo>
                  <a:pt x="772" y="1552"/>
                </a:lnTo>
                <a:lnTo>
                  <a:pt x="761" y="1575"/>
                </a:lnTo>
                <a:lnTo>
                  <a:pt x="810" y="1603"/>
                </a:lnTo>
                <a:lnTo>
                  <a:pt x="832" y="1616"/>
                </a:lnTo>
                <a:lnTo>
                  <a:pt x="835" y="1621"/>
                </a:lnTo>
                <a:lnTo>
                  <a:pt x="832" y="1626"/>
                </a:lnTo>
                <a:lnTo>
                  <a:pt x="809" y="1639"/>
                </a:lnTo>
                <a:lnTo>
                  <a:pt x="779" y="1657"/>
                </a:lnTo>
                <a:lnTo>
                  <a:pt x="697" y="1686"/>
                </a:lnTo>
                <a:lnTo>
                  <a:pt x="677" y="1612"/>
                </a:lnTo>
                <a:lnTo>
                  <a:pt x="670" y="1607"/>
                </a:lnTo>
                <a:lnTo>
                  <a:pt x="662" y="1598"/>
                </a:lnTo>
                <a:lnTo>
                  <a:pt x="655" y="1594"/>
                </a:lnTo>
                <a:lnTo>
                  <a:pt x="650" y="1589"/>
                </a:lnTo>
                <a:lnTo>
                  <a:pt x="647" y="1584"/>
                </a:lnTo>
                <a:lnTo>
                  <a:pt x="642" y="1582"/>
                </a:lnTo>
                <a:lnTo>
                  <a:pt x="641" y="1579"/>
                </a:lnTo>
                <a:lnTo>
                  <a:pt x="639" y="1577"/>
                </a:lnTo>
                <a:lnTo>
                  <a:pt x="639" y="1576"/>
                </a:lnTo>
                <a:lnTo>
                  <a:pt x="637" y="1575"/>
                </a:lnTo>
                <a:lnTo>
                  <a:pt x="635" y="1575"/>
                </a:lnTo>
                <a:lnTo>
                  <a:pt x="611" y="1553"/>
                </a:lnTo>
                <a:lnTo>
                  <a:pt x="573" y="1594"/>
                </a:lnTo>
                <a:lnTo>
                  <a:pt x="605" y="1622"/>
                </a:lnTo>
                <a:lnTo>
                  <a:pt x="618" y="1633"/>
                </a:lnTo>
                <a:lnTo>
                  <a:pt x="621" y="1654"/>
                </a:lnTo>
                <a:lnTo>
                  <a:pt x="626" y="1665"/>
                </a:lnTo>
                <a:lnTo>
                  <a:pt x="653" y="1757"/>
                </a:lnTo>
                <a:lnTo>
                  <a:pt x="651" y="1769"/>
                </a:lnTo>
                <a:lnTo>
                  <a:pt x="646" y="1782"/>
                </a:lnTo>
                <a:lnTo>
                  <a:pt x="611" y="1817"/>
                </a:lnTo>
                <a:lnTo>
                  <a:pt x="528" y="1901"/>
                </a:lnTo>
                <a:lnTo>
                  <a:pt x="521" y="1903"/>
                </a:lnTo>
                <a:lnTo>
                  <a:pt x="515" y="1903"/>
                </a:lnTo>
                <a:lnTo>
                  <a:pt x="508" y="1898"/>
                </a:lnTo>
                <a:lnTo>
                  <a:pt x="493" y="1868"/>
                </a:lnTo>
                <a:lnTo>
                  <a:pt x="493" y="1859"/>
                </a:lnTo>
                <a:lnTo>
                  <a:pt x="495" y="1859"/>
                </a:lnTo>
                <a:lnTo>
                  <a:pt x="495" y="1862"/>
                </a:lnTo>
                <a:lnTo>
                  <a:pt x="496" y="1868"/>
                </a:lnTo>
                <a:lnTo>
                  <a:pt x="508" y="1894"/>
                </a:lnTo>
                <a:lnTo>
                  <a:pt x="510" y="1896"/>
                </a:lnTo>
                <a:lnTo>
                  <a:pt x="514" y="1896"/>
                </a:lnTo>
                <a:lnTo>
                  <a:pt x="516" y="1893"/>
                </a:lnTo>
                <a:lnTo>
                  <a:pt x="540" y="1867"/>
                </a:lnTo>
                <a:lnTo>
                  <a:pt x="543" y="1865"/>
                </a:lnTo>
                <a:lnTo>
                  <a:pt x="543" y="1862"/>
                </a:lnTo>
                <a:lnTo>
                  <a:pt x="523" y="1823"/>
                </a:lnTo>
                <a:lnTo>
                  <a:pt x="521" y="1820"/>
                </a:lnTo>
                <a:lnTo>
                  <a:pt x="522" y="1818"/>
                </a:lnTo>
                <a:lnTo>
                  <a:pt x="519" y="1813"/>
                </a:lnTo>
                <a:lnTo>
                  <a:pt x="515" y="1812"/>
                </a:lnTo>
                <a:lnTo>
                  <a:pt x="488" y="1811"/>
                </a:lnTo>
                <a:lnTo>
                  <a:pt x="486" y="1810"/>
                </a:lnTo>
                <a:lnTo>
                  <a:pt x="458" y="1750"/>
                </a:lnTo>
                <a:lnTo>
                  <a:pt x="461" y="1747"/>
                </a:lnTo>
                <a:lnTo>
                  <a:pt x="488" y="1734"/>
                </a:lnTo>
                <a:lnTo>
                  <a:pt x="489" y="1731"/>
                </a:lnTo>
                <a:lnTo>
                  <a:pt x="489" y="1729"/>
                </a:lnTo>
                <a:lnTo>
                  <a:pt x="483" y="1717"/>
                </a:lnTo>
                <a:lnTo>
                  <a:pt x="481" y="1710"/>
                </a:lnTo>
                <a:lnTo>
                  <a:pt x="480" y="1707"/>
                </a:lnTo>
                <a:lnTo>
                  <a:pt x="472" y="1688"/>
                </a:lnTo>
                <a:lnTo>
                  <a:pt x="468" y="1685"/>
                </a:lnTo>
                <a:lnTo>
                  <a:pt x="463" y="1680"/>
                </a:lnTo>
                <a:lnTo>
                  <a:pt x="460" y="1674"/>
                </a:lnTo>
                <a:lnTo>
                  <a:pt x="452" y="1657"/>
                </a:lnTo>
                <a:lnTo>
                  <a:pt x="449" y="1653"/>
                </a:lnTo>
                <a:lnTo>
                  <a:pt x="445" y="1647"/>
                </a:lnTo>
                <a:lnTo>
                  <a:pt x="441" y="1640"/>
                </a:lnTo>
                <a:lnTo>
                  <a:pt x="437" y="1632"/>
                </a:lnTo>
                <a:lnTo>
                  <a:pt x="426" y="1610"/>
                </a:lnTo>
                <a:lnTo>
                  <a:pt x="424" y="1603"/>
                </a:lnTo>
                <a:lnTo>
                  <a:pt x="424" y="1598"/>
                </a:lnTo>
                <a:lnTo>
                  <a:pt x="425" y="1595"/>
                </a:lnTo>
                <a:lnTo>
                  <a:pt x="425" y="1593"/>
                </a:lnTo>
                <a:lnTo>
                  <a:pt x="425" y="1591"/>
                </a:lnTo>
                <a:lnTo>
                  <a:pt x="423" y="1584"/>
                </a:lnTo>
                <a:lnTo>
                  <a:pt x="418" y="1576"/>
                </a:lnTo>
                <a:lnTo>
                  <a:pt x="413" y="1566"/>
                </a:lnTo>
                <a:lnTo>
                  <a:pt x="411" y="1563"/>
                </a:lnTo>
                <a:lnTo>
                  <a:pt x="409" y="1561"/>
                </a:lnTo>
                <a:lnTo>
                  <a:pt x="405" y="1560"/>
                </a:lnTo>
                <a:lnTo>
                  <a:pt x="403" y="1559"/>
                </a:lnTo>
                <a:lnTo>
                  <a:pt x="402" y="1556"/>
                </a:lnTo>
                <a:lnTo>
                  <a:pt x="399" y="1552"/>
                </a:lnTo>
                <a:lnTo>
                  <a:pt x="398" y="1547"/>
                </a:lnTo>
                <a:lnTo>
                  <a:pt x="397" y="1545"/>
                </a:lnTo>
                <a:lnTo>
                  <a:pt x="392" y="1539"/>
                </a:lnTo>
                <a:lnTo>
                  <a:pt x="391" y="1536"/>
                </a:lnTo>
                <a:lnTo>
                  <a:pt x="391" y="1534"/>
                </a:lnTo>
                <a:lnTo>
                  <a:pt x="391" y="1533"/>
                </a:lnTo>
                <a:lnTo>
                  <a:pt x="426" y="1508"/>
                </a:lnTo>
                <a:lnTo>
                  <a:pt x="496" y="1459"/>
                </a:lnTo>
                <a:lnTo>
                  <a:pt x="540" y="1428"/>
                </a:lnTo>
                <a:lnTo>
                  <a:pt x="578" y="1406"/>
                </a:lnTo>
                <a:lnTo>
                  <a:pt x="602" y="1391"/>
                </a:lnTo>
                <a:lnTo>
                  <a:pt x="623" y="1384"/>
                </a:lnTo>
                <a:lnTo>
                  <a:pt x="632" y="1382"/>
                </a:lnTo>
                <a:lnTo>
                  <a:pt x="653" y="1381"/>
                </a:lnTo>
                <a:lnTo>
                  <a:pt x="655" y="1382"/>
                </a:lnTo>
                <a:lnTo>
                  <a:pt x="691" y="1381"/>
                </a:lnTo>
                <a:lnTo>
                  <a:pt x="692" y="1385"/>
                </a:lnTo>
                <a:lnTo>
                  <a:pt x="689" y="1391"/>
                </a:lnTo>
                <a:lnTo>
                  <a:pt x="676" y="1405"/>
                </a:lnTo>
                <a:lnTo>
                  <a:pt x="661" y="1421"/>
                </a:lnTo>
                <a:lnTo>
                  <a:pt x="655" y="1441"/>
                </a:lnTo>
                <a:lnTo>
                  <a:pt x="643" y="1452"/>
                </a:lnTo>
                <a:lnTo>
                  <a:pt x="623" y="1473"/>
                </a:lnTo>
                <a:lnTo>
                  <a:pt x="604" y="1491"/>
                </a:lnTo>
                <a:lnTo>
                  <a:pt x="637" y="1522"/>
                </a:lnTo>
                <a:lnTo>
                  <a:pt x="651" y="1504"/>
                </a:lnTo>
                <a:lnTo>
                  <a:pt x="654" y="1500"/>
                </a:lnTo>
                <a:lnTo>
                  <a:pt x="656" y="1494"/>
                </a:lnTo>
                <a:lnTo>
                  <a:pt x="665" y="1486"/>
                </a:lnTo>
                <a:lnTo>
                  <a:pt x="675" y="1493"/>
                </a:lnTo>
                <a:lnTo>
                  <a:pt x="683" y="1487"/>
                </a:lnTo>
                <a:lnTo>
                  <a:pt x="689" y="1486"/>
                </a:lnTo>
                <a:lnTo>
                  <a:pt x="690" y="1482"/>
                </a:lnTo>
                <a:lnTo>
                  <a:pt x="696" y="1480"/>
                </a:lnTo>
                <a:lnTo>
                  <a:pt x="686" y="1466"/>
                </a:lnTo>
                <a:lnTo>
                  <a:pt x="686" y="1465"/>
                </a:lnTo>
                <a:lnTo>
                  <a:pt x="695" y="1464"/>
                </a:lnTo>
                <a:lnTo>
                  <a:pt x="696" y="1455"/>
                </a:lnTo>
                <a:lnTo>
                  <a:pt x="700" y="1445"/>
                </a:lnTo>
                <a:lnTo>
                  <a:pt x="711" y="1441"/>
                </a:lnTo>
                <a:lnTo>
                  <a:pt x="720" y="1435"/>
                </a:lnTo>
                <a:lnTo>
                  <a:pt x="727" y="1426"/>
                </a:lnTo>
                <a:lnTo>
                  <a:pt x="733" y="1428"/>
                </a:lnTo>
                <a:lnTo>
                  <a:pt x="738" y="1435"/>
                </a:lnTo>
                <a:lnTo>
                  <a:pt x="753" y="1451"/>
                </a:lnTo>
                <a:lnTo>
                  <a:pt x="759" y="1470"/>
                </a:lnTo>
                <a:lnTo>
                  <a:pt x="760" y="1477"/>
                </a:lnTo>
                <a:lnTo>
                  <a:pt x="768" y="1485"/>
                </a:lnTo>
                <a:lnTo>
                  <a:pt x="774" y="1489"/>
                </a:lnTo>
                <a:lnTo>
                  <a:pt x="775" y="1493"/>
                </a:lnTo>
                <a:lnTo>
                  <a:pt x="785" y="1499"/>
                </a:lnTo>
                <a:lnTo>
                  <a:pt x="790" y="1499"/>
                </a:lnTo>
                <a:lnTo>
                  <a:pt x="801" y="1487"/>
                </a:lnTo>
                <a:lnTo>
                  <a:pt x="806" y="1485"/>
                </a:lnTo>
                <a:lnTo>
                  <a:pt x="809" y="1479"/>
                </a:lnTo>
                <a:lnTo>
                  <a:pt x="809" y="1478"/>
                </a:lnTo>
                <a:lnTo>
                  <a:pt x="806" y="1473"/>
                </a:lnTo>
                <a:lnTo>
                  <a:pt x="803" y="1473"/>
                </a:lnTo>
                <a:lnTo>
                  <a:pt x="790" y="1471"/>
                </a:lnTo>
                <a:lnTo>
                  <a:pt x="783" y="1461"/>
                </a:lnTo>
                <a:lnTo>
                  <a:pt x="778" y="1447"/>
                </a:lnTo>
                <a:lnTo>
                  <a:pt x="779" y="1443"/>
                </a:lnTo>
                <a:lnTo>
                  <a:pt x="773" y="1428"/>
                </a:lnTo>
                <a:lnTo>
                  <a:pt x="782" y="1423"/>
                </a:lnTo>
                <a:lnTo>
                  <a:pt x="773" y="1406"/>
                </a:lnTo>
                <a:lnTo>
                  <a:pt x="767" y="1405"/>
                </a:lnTo>
                <a:lnTo>
                  <a:pt x="758" y="1394"/>
                </a:lnTo>
                <a:lnTo>
                  <a:pt x="754" y="1392"/>
                </a:lnTo>
                <a:lnTo>
                  <a:pt x="752" y="1388"/>
                </a:lnTo>
                <a:lnTo>
                  <a:pt x="753" y="1384"/>
                </a:lnTo>
                <a:lnTo>
                  <a:pt x="758" y="1379"/>
                </a:lnTo>
                <a:lnTo>
                  <a:pt x="762" y="1379"/>
                </a:lnTo>
                <a:lnTo>
                  <a:pt x="765" y="1380"/>
                </a:lnTo>
                <a:lnTo>
                  <a:pt x="765" y="1375"/>
                </a:lnTo>
                <a:lnTo>
                  <a:pt x="767" y="1372"/>
                </a:lnTo>
                <a:lnTo>
                  <a:pt x="775" y="1367"/>
                </a:lnTo>
                <a:lnTo>
                  <a:pt x="781" y="1367"/>
                </a:lnTo>
                <a:lnTo>
                  <a:pt x="789" y="1368"/>
                </a:lnTo>
                <a:lnTo>
                  <a:pt x="793" y="1366"/>
                </a:lnTo>
                <a:lnTo>
                  <a:pt x="794" y="1371"/>
                </a:lnTo>
                <a:lnTo>
                  <a:pt x="802" y="1373"/>
                </a:lnTo>
                <a:lnTo>
                  <a:pt x="809" y="1373"/>
                </a:lnTo>
                <a:lnTo>
                  <a:pt x="810" y="1373"/>
                </a:lnTo>
                <a:lnTo>
                  <a:pt x="811" y="1373"/>
                </a:lnTo>
                <a:lnTo>
                  <a:pt x="813" y="1336"/>
                </a:lnTo>
                <a:lnTo>
                  <a:pt x="816" y="1336"/>
                </a:lnTo>
                <a:lnTo>
                  <a:pt x="816" y="1363"/>
                </a:lnTo>
                <a:lnTo>
                  <a:pt x="816" y="1366"/>
                </a:lnTo>
                <a:lnTo>
                  <a:pt x="817" y="1368"/>
                </a:lnTo>
                <a:lnTo>
                  <a:pt x="818" y="1371"/>
                </a:lnTo>
                <a:lnTo>
                  <a:pt x="820" y="1372"/>
                </a:lnTo>
                <a:close/>
                <a:moveTo>
                  <a:pt x="2526" y="333"/>
                </a:moveTo>
                <a:lnTo>
                  <a:pt x="2527" y="333"/>
                </a:lnTo>
                <a:lnTo>
                  <a:pt x="2528" y="333"/>
                </a:lnTo>
                <a:lnTo>
                  <a:pt x="2529" y="334"/>
                </a:lnTo>
                <a:lnTo>
                  <a:pt x="2530" y="334"/>
                </a:lnTo>
                <a:lnTo>
                  <a:pt x="2531" y="334"/>
                </a:lnTo>
                <a:lnTo>
                  <a:pt x="2533" y="334"/>
                </a:lnTo>
                <a:lnTo>
                  <a:pt x="2535" y="334"/>
                </a:lnTo>
                <a:lnTo>
                  <a:pt x="2536" y="335"/>
                </a:lnTo>
                <a:lnTo>
                  <a:pt x="2538" y="336"/>
                </a:lnTo>
                <a:lnTo>
                  <a:pt x="2542" y="339"/>
                </a:lnTo>
                <a:lnTo>
                  <a:pt x="2545" y="339"/>
                </a:lnTo>
                <a:lnTo>
                  <a:pt x="2549" y="340"/>
                </a:lnTo>
                <a:lnTo>
                  <a:pt x="2554" y="342"/>
                </a:lnTo>
                <a:lnTo>
                  <a:pt x="2559" y="343"/>
                </a:lnTo>
                <a:lnTo>
                  <a:pt x="2563" y="346"/>
                </a:lnTo>
                <a:lnTo>
                  <a:pt x="2568" y="348"/>
                </a:lnTo>
                <a:lnTo>
                  <a:pt x="2571" y="349"/>
                </a:lnTo>
                <a:lnTo>
                  <a:pt x="2585" y="355"/>
                </a:lnTo>
                <a:lnTo>
                  <a:pt x="2590" y="356"/>
                </a:lnTo>
                <a:lnTo>
                  <a:pt x="2593" y="357"/>
                </a:lnTo>
                <a:lnTo>
                  <a:pt x="2597" y="360"/>
                </a:lnTo>
                <a:lnTo>
                  <a:pt x="2600" y="360"/>
                </a:lnTo>
                <a:lnTo>
                  <a:pt x="2603" y="360"/>
                </a:lnTo>
                <a:lnTo>
                  <a:pt x="2605" y="360"/>
                </a:lnTo>
                <a:lnTo>
                  <a:pt x="2608" y="361"/>
                </a:lnTo>
                <a:lnTo>
                  <a:pt x="2613" y="363"/>
                </a:lnTo>
                <a:lnTo>
                  <a:pt x="2615" y="365"/>
                </a:lnTo>
                <a:lnTo>
                  <a:pt x="2618" y="368"/>
                </a:lnTo>
                <a:lnTo>
                  <a:pt x="2621" y="369"/>
                </a:lnTo>
                <a:lnTo>
                  <a:pt x="2624" y="369"/>
                </a:lnTo>
                <a:lnTo>
                  <a:pt x="2627" y="371"/>
                </a:lnTo>
                <a:lnTo>
                  <a:pt x="2632" y="375"/>
                </a:lnTo>
                <a:lnTo>
                  <a:pt x="2634" y="378"/>
                </a:lnTo>
                <a:lnTo>
                  <a:pt x="2634" y="379"/>
                </a:lnTo>
                <a:lnTo>
                  <a:pt x="2632" y="382"/>
                </a:lnTo>
                <a:lnTo>
                  <a:pt x="2632" y="383"/>
                </a:lnTo>
                <a:lnTo>
                  <a:pt x="2632" y="385"/>
                </a:lnTo>
                <a:lnTo>
                  <a:pt x="2633" y="386"/>
                </a:lnTo>
                <a:lnTo>
                  <a:pt x="2631" y="388"/>
                </a:lnTo>
                <a:lnTo>
                  <a:pt x="2629" y="389"/>
                </a:lnTo>
                <a:lnTo>
                  <a:pt x="2629" y="390"/>
                </a:lnTo>
                <a:lnTo>
                  <a:pt x="2631" y="390"/>
                </a:lnTo>
                <a:lnTo>
                  <a:pt x="2631" y="389"/>
                </a:lnTo>
                <a:lnTo>
                  <a:pt x="2632" y="389"/>
                </a:lnTo>
                <a:lnTo>
                  <a:pt x="2633" y="390"/>
                </a:lnTo>
                <a:lnTo>
                  <a:pt x="2634" y="390"/>
                </a:lnTo>
                <a:lnTo>
                  <a:pt x="2635" y="391"/>
                </a:lnTo>
                <a:lnTo>
                  <a:pt x="2636" y="390"/>
                </a:lnTo>
                <a:lnTo>
                  <a:pt x="2639" y="391"/>
                </a:lnTo>
                <a:lnTo>
                  <a:pt x="2640" y="390"/>
                </a:lnTo>
                <a:lnTo>
                  <a:pt x="2641" y="391"/>
                </a:lnTo>
                <a:lnTo>
                  <a:pt x="2646" y="392"/>
                </a:lnTo>
                <a:lnTo>
                  <a:pt x="2647" y="393"/>
                </a:lnTo>
                <a:lnTo>
                  <a:pt x="2649" y="393"/>
                </a:lnTo>
                <a:lnTo>
                  <a:pt x="2654" y="395"/>
                </a:lnTo>
                <a:lnTo>
                  <a:pt x="2656" y="396"/>
                </a:lnTo>
                <a:lnTo>
                  <a:pt x="2660" y="399"/>
                </a:lnTo>
                <a:lnTo>
                  <a:pt x="2662" y="400"/>
                </a:lnTo>
                <a:lnTo>
                  <a:pt x="2663" y="400"/>
                </a:lnTo>
                <a:lnTo>
                  <a:pt x="2666" y="400"/>
                </a:lnTo>
                <a:lnTo>
                  <a:pt x="2667" y="400"/>
                </a:lnTo>
                <a:lnTo>
                  <a:pt x="2667" y="399"/>
                </a:lnTo>
                <a:lnTo>
                  <a:pt x="2668" y="399"/>
                </a:lnTo>
                <a:lnTo>
                  <a:pt x="2668" y="398"/>
                </a:lnTo>
                <a:lnTo>
                  <a:pt x="2669" y="397"/>
                </a:lnTo>
                <a:lnTo>
                  <a:pt x="2669" y="396"/>
                </a:lnTo>
                <a:lnTo>
                  <a:pt x="2674" y="396"/>
                </a:lnTo>
                <a:lnTo>
                  <a:pt x="2676" y="396"/>
                </a:lnTo>
                <a:lnTo>
                  <a:pt x="2677" y="396"/>
                </a:lnTo>
                <a:lnTo>
                  <a:pt x="2682" y="397"/>
                </a:lnTo>
                <a:lnTo>
                  <a:pt x="2683" y="397"/>
                </a:lnTo>
                <a:lnTo>
                  <a:pt x="2684" y="398"/>
                </a:lnTo>
                <a:lnTo>
                  <a:pt x="2685" y="399"/>
                </a:lnTo>
                <a:lnTo>
                  <a:pt x="2685" y="402"/>
                </a:lnTo>
                <a:lnTo>
                  <a:pt x="2685" y="404"/>
                </a:lnTo>
                <a:lnTo>
                  <a:pt x="2687" y="405"/>
                </a:lnTo>
                <a:lnTo>
                  <a:pt x="2688" y="405"/>
                </a:lnTo>
                <a:lnTo>
                  <a:pt x="2689" y="405"/>
                </a:lnTo>
                <a:lnTo>
                  <a:pt x="2691" y="404"/>
                </a:lnTo>
                <a:lnTo>
                  <a:pt x="2692" y="405"/>
                </a:lnTo>
                <a:lnTo>
                  <a:pt x="2692" y="406"/>
                </a:lnTo>
                <a:lnTo>
                  <a:pt x="2691" y="409"/>
                </a:lnTo>
                <a:lnTo>
                  <a:pt x="2692" y="409"/>
                </a:lnTo>
                <a:lnTo>
                  <a:pt x="2694" y="410"/>
                </a:lnTo>
                <a:lnTo>
                  <a:pt x="2692" y="411"/>
                </a:lnTo>
                <a:lnTo>
                  <a:pt x="2694" y="411"/>
                </a:lnTo>
                <a:lnTo>
                  <a:pt x="2695" y="409"/>
                </a:lnTo>
                <a:lnTo>
                  <a:pt x="2698" y="410"/>
                </a:lnTo>
                <a:lnTo>
                  <a:pt x="2702" y="411"/>
                </a:lnTo>
                <a:lnTo>
                  <a:pt x="2709" y="411"/>
                </a:lnTo>
                <a:lnTo>
                  <a:pt x="2710" y="410"/>
                </a:lnTo>
                <a:lnTo>
                  <a:pt x="2711" y="411"/>
                </a:lnTo>
                <a:lnTo>
                  <a:pt x="2711" y="413"/>
                </a:lnTo>
                <a:lnTo>
                  <a:pt x="2712" y="413"/>
                </a:lnTo>
                <a:lnTo>
                  <a:pt x="2711" y="417"/>
                </a:lnTo>
                <a:lnTo>
                  <a:pt x="2713" y="416"/>
                </a:lnTo>
                <a:lnTo>
                  <a:pt x="2715" y="416"/>
                </a:lnTo>
                <a:lnTo>
                  <a:pt x="2715" y="413"/>
                </a:lnTo>
                <a:lnTo>
                  <a:pt x="2716" y="411"/>
                </a:lnTo>
                <a:lnTo>
                  <a:pt x="2718" y="411"/>
                </a:lnTo>
                <a:lnTo>
                  <a:pt x="2719" y="410"/>
                </a:lnTo>
                <a:lnTo>
                  <a:pt x="2721" y="410"/>
                </a:lnTo>
                <a:lnTo>
                  <a:pt x="2724" y="410"/>
                </a:lnTo>
                <a:lnTo>
                  <a:pt x="2726" y="410"/>
                </a:lnTo>
                <a:lnTo>
                  <a:pt x="2729" y="410"/>
                </a:lnTo>
                <a:lnTo>
                  <a:pt x="2732" y="409"/>
                </a:lnTo>
                <a:lnTo>
                  <a:pt x="2735" y="409"/>
                </a:lnTo>
                <a:lnTo>
                  <a:pt x="2738" y="406"/>
                </a:lnTo>
                <a:lnTo>
                  <a:pt x="2740" y="405"/>
                </a:lnTo>
                <a:lnTo>
                  <a:pt x="2744" y="404"/>
                </a:lnTo>
                <a:lnTo>
                  <a:pt x="2747" y="403"/>
                </a:lnTo>
                <a:lnTo>
                  <a:pt x="2751" y="402"/>
                </a:lnTo>
                <a:lnTo>
                  <a:pt x="2752" y="400"/>
                </a:lnTo>
                <a:lnTo>
                  <a:pt x="2754" y="400"/>
                </a:lnTo>
                <a:lnTo>
                  <a:pt x="2757" y="399"/>
                </a:lnTo>
                <a:lnTo>
                  <a:pt x="2763" y="398"/>
                </a:lnTo>
                <a:lnTo>
                  <a:pt x="2764" y="398"/>
                </a:lnTo>
                <a:lnTo>
                  <a:pt x="2766" y="397"/>
                </a:lnTo>
                <a:lnTo>
                  <a:pt x="2767" y="397"/>
                </a:lnTo>
                <a:lnTo>
                  <a:pt x="2771" y="397"/>
                </a:lnTo>
                <a:lnTo>
                  <a:pt x="2773" y="397"/>
                </a:lnTo>
                <a:lnTo>
                  <a:pt x="2775" y="397"/>
                </a:lnTo>
                <a:lnTo>
                  <a:pt x="2778" y="397"/>
                </a:lnTo>
                <a:lnTo>
                  <a:pt x="2779" y="397"/>
                </a:lnTo>
                <a:lnTo>
                  <a:pt x="2780" y="396"/>
                </a:lnTo>
                <a:lnTo>
                  <a:pt x="2781" y="396"/>
                </a:lnTo>
                <a:lnTo>
                  <a:pt x="2782" y="396"/>
                </a:lnTo>
                <a:lnTo>
                  <a:pt x="2784" y="397"/>
                </a:lnTo>
                <a:lnTo>
                  <a:pt x="2785" y="397"/>
                </a:lnTo>
                <a:lnTo>
                  <a:pt x="2788" y="396"/>
                </a:lnTo>
                <a:lnTo>
                  <a:pt x="2789" y="396"/>
                </a:lnTo>
                <a:lnTo>
                  <a:pt x="2791" y="396"/>
                </a:lnTo>
                <a:lnTo>
                  <a:pt x="2792" y="395"/>
                </a:lnTo>
                <a:lnTo>
                  <a:pt x="2792" y="393"/>
                </a:lnTo>
                <a:lnTo>
                  <a:pt x="2793" y="395"/>
                </a:lnTo>
                <a:lnTo>
                  <a:pt x="2793" y="393"/>
                </a:lnTo>
                <a:lnTo>
                  <a:pt x="2794" y="393"/>
                </a:lnTo>
                <a:lnTo>
                  <a:pt x="2798" y="393"/>
                </a:lnTo>
                <a:lnTo>
                  <a:pt x="2800" y="392"/>
                </a:lnTo>
                <a:lnTo>
                  <a:pt x="2801" y="393"/>
                </a:lnTo>
                <a:lnTo>
                  <a:pt x="2807" y="395"/>
                </a:lnTo>
                <a:lnTo>
                  <a:pt x="2808" y="395"/>
                </a:lnTo>
                <a:lnTo>
                  <a:pt x="2808" y="396"/>
                </a:lnTo>
                <a:lnTo>
                  <a:pt x="2812" y="396"/>
                </a:lnTo>
                <a:lnTo>
                  <a:pt x="2815" y="397"/>
                </a:lnTo>
                <a:lnTo>
                  <a:pt x="2816" y="397"/>
                </a:lnTo>
                <a:lnTo>
                  <a:pt x="2816" y="396"/>
                </a:lnTo>
                <a:lnTo>
                  <a:pt x="2817" y="396"/>
                </a:lnTo>
                <a:lnTo>
                  <a:pt x="2819" y="397"/>
                </a:lnTo>
                <a:lnTo>
                  <a:pt x="2820" y="398"/>
                </a:lnTo>
                <a:lnTo>
                  <a:pt x="2822" y="398"/>
                </a:lnTo>
                <a:lnTo>
                  <a:pt x="2823" y="398"/>
                </a:lnTo>
                <a:lnTo>
                  <a:pt x="2823" y="400"/>
                </a:lnTo>
                <a:lnTo>
                  <a:pt x="2823" y="402"/>
                </a:lnTo>
                <a:lnTo>
                  <a:pt x="2823" y="403"/>
                </a:lnTo>
                <a:lnTo>
                  <a:pt x="2824" y="403"/>
                </a:lnTo>
                <a:lnTo>
                  <a:pt x="2826" y="404"/>
                </a:lnTo>
                <a:lnTo>
                  <a:pt x="2826" y="405"/>
                </a:lnTo>
                <a:lnTo>
                  <a:pt x="2826" y="404"/>
                </a:lnTo>
                <a:lnTo>
                  <a:pt x="2827" y="404"/>
                </a:lnTo>
                <a:lnTo>
                  <a:pt x="2828" y="405"/>
                </a:lnTo>
                <a:lnTo>
                  <a:pt x="2829" y="406"/>
                </a:lnTo>
                <a:lnTo>
                  <a:pt x="2829" y="407"/>
                </a:lnTo>
                <a:lnTo>
                  <a:pt x="2830" y="409"/>
                </a:lnTo>
                <a:lnTo>
                  <a:pt x="2831" y="407"/>
                </a:lnTo>
                <a:lnTo>
                  <a:pt x="2831" y="406"/>
                </a:lnTo>
                <a:lnTo>
                  <a:pt x="2831" y="405"/>
                </a:lnTo>
                <a:lnTo>
                  <a:pt x="2830" y="405"/>
                </a:lnTo>
                <a:lnTo>
                  <a:pt x="2831" y="405"/>
                </a:lnTo>
                <a:lnTo>
                  <a:pt x="2831" y="406"/>
                </a:lnTo>
                <a:lnTo>
                  <a:pt x="2835" y="406"/>
                </a:lnTo>
                <a:lnTo>
                  <a:pt x="2836" y="403"/>
                </a:lnTo>
                <a:lnTo>
                  <a:pt x="2837" y="402"/>
                </a:lnTo>
                <a:lnTo>
                  <a:pt x="2838" y="402"/>
                </a:lnTo>
                <a:lnTo>
                  <a:pt x="2843" y="403"/>
                </a:lnTo>
                <a:lnTo>
                  <a:pt x="2844" y="404"/>
                </a:lnTo>
                <a:lnTo>
                  <a:pt x="2848" y="405"/>
                </a:lnTo>
                <a:lnTo>
                  <a:pt x="2851" y="406"/>
                </a:lnTo>
                <a:lnTo>
                  <a:pt x="2857" y="407"/>
                </a:lnTo>
                <a:lnTo>
                  <a:pt x="2862" y="410"/>
                </a:lnTo>
                <a:lnTo>
                  <a:pt x="2863" y="411"/>
                </a:lnTo>
                <a:lnTo>
                  <a:pt x="2865" y="412"/>
                </a:lnTo>
                <a:lnTo>
                  <a:pt x="2868" y="412"/>
                </a:lnTo>
                <a:lnTo>
                  <a:pt x="2869" y="412"/>
                </a:lnTo>
                <a:lnTo>
                  <a:pt x="2870" y="410"/>
                </a:lnTo>
                <a:lnTo>
                  <a:pt x="2872" y="410"/>
                </a:lnTo>
                <a:lnTo>
                  <a:pt x="2873" y="409"/>
                </a:lnTo>
                <a:lnTo>
                  <a:pt x="2875" y="407"/>
                </a:lnTo>
                <a:lnTo>
                  <a:pt x="2876" y="407"/>
                </a:lnTo>
                <a:lnTo>
                  <a:pt x="2878" y="407"/>
                </a:lnTo>
                <a:lnTo>
                  <a:pt x="2879" y="406"/>
                </a:lnTo>
                <a:lnTo>
                  <a:pt x="2880" y="406"/>
                </a:lnTo>
                <a:lnTo>
                  <a:pt x="2882" y="406"/>
                </a:lnTo>
                <a:lnTo>
                  <a:pt x="2883" y="406"/>
                </a:lnTo>
                <a:lnTo>
                  <a:pt x="2884" y="405"/>
                </a:lnTo>
                <a:lnTo>
                  <a:pt x="2885" y="405"/>
                </a:lnTo>
                <a:lnTo>
                  <a:pt x="2885" y="404"/>
                </a:lnTo>
                <a:lnTo>
                  <a:pt x="2885" y="405"/>
                </a:lnTo>
                <a:lnTo>
                  <a:pt x="2885" y="406"/>
                </a:lnTo>
                <a:lnTo>
                  <a:pt x="2886" y="406"/>
                </a:lnTo>
                <a:lnTo>
                  <a:pt x="2889" y="407"/>
                </a:lnTo>
                <a:lnTo>
                  <a:pt x="2891" y="407"/>
                </a:lnTo>
                <a:lnTo>
                  <a:pt x="2901" y="406"/>
                </a:lnTo>
                <a:lnTo>
                  <a:pt x="2901" y="405"/>
                </a:lnTo>
                <a:lnTo>
                  <a:pt x="2905" y="403"/>
                </a:lnTo>
                <a:lnTo>
                  <a:pt x="2906" y="403"/>
                </a:lnTo>
                <a:lnTo>
                  <a:pt x="2907" y="402"/>
                </a:lnTo>
                <a:lnTo>
                  <a:pt x="2908" y="403"/>
                </a:lnTo>
                <a:lnTo>
                  <a:pt x="2910" y="403"/>
                </a:lnTo>
                <a:lnTo>
                  <a:pt x="2911" y="403"/>
                </a:lnTo>
                <a:lnTo>
                  <a:pt x="2912" y="402"/>
                </a:lnTo>
                <a:lnTo>
                  <a:pt x="2913" y="402"/>
                </a:lnTo>
                <a:lnTo>
                  <a:pt x="2913" y="400"/>
                </a:lnTo>
                <a:lnTo>
                  <a:pt x="2914" y="400"/>
                </a:lnTo>
                <a:lnTo>
                  <a:pt x="2914" y="399"/>
                </a:lnTo>
                <a:lnTo>
                  <a:pt x="2916" y="398"/>
                </a:lnTo>
                <a:lnTo>
                  <a:pt x="2916" y="397"/>
                </a:lnTo>
                <a:lnTo>
                  <a:pt x="2918" y="397"/>
                </a:lnTo>
                <a:lnTo>
                  <a:pt x="2918" y="398"/>
                </a:lnTo>
                <a:lnTo>
                  <a:pt x="2918" y="399"/>
                </a:lnTo>
                <a:lnTo>
                  <a:pt x="2921" y="403"/>
                </a:lnTo>
                <a:lnTo>
                  <a:pt x="2924" y="404"/>
                </a:lnTo>
                <a:lnTo>
                  <a:pt x="2926" y="404"/>
                </a:lnTo>
                <a:lnTo>
                  <a:pt x="2931" y="403"/>
                </a:lnTo>
                <a:lnTo>
                  <a:pt x="2934" y="402"/>
                </a:lnTo>
                <a:lnTo>
                  <a:pt x="2938" y="403"/>
                </a:lnTo>
                <a:lnTo>
                  <a:pt x="2939" y="403"/>
                </a:lnTo>
                <a:lnTo>
                  <a:pt x="2942" y="404"/>
                </a:lnTo>
                <a:lnTo>
                  <a:pt x="2947" y="404"/>
                </a:lnTo>
                <a:lnTo>
                  <a:pt x="2947" y="405"/>
                </a:lnTo>
                <a:lnTo>
                  <a:pt x="2954" y="412"/>
                </a:lnTo>
                <a:lnTo>
                  <a:pt x="2958" y="415"/>
                </a:lnTo>
                <a:lnTo>
                  <a:pt x="2959" y="415"/>
                </a:lnTo>
                <a:lnTo>
                  <a:pt x="2959" y="417"/>
                </a:lnTo>
                <a:lnTo>
                  <a:pt x="2959" y="418"/>
                </a:lnTo>
                <a:lnTo>
                  <a:pt x="2959" y="419"/>
                </a:lnTo>
                <a:lnTo>
                  <a:pt x="2960" y="420"/>
                </a:lnTo>
                <a:lnTo>
                  <a:pt x="2960" y="422"/>
                </a:lnTo>
                <a:lnTo>
                  <a:pt x="2960" y="424"/>
                </a:lnTo>
                <a:lnTo>
                  <a:pt x="2961" y="425"/>
                </a:lnTo>
                <a:lnTo>
                  <a:pt x="2961" y="426"/>
                </a:lnTo>
                <a:lnTo>
                  <a:pt x="2962" y="426"/>
                </a:lnTo>
                <a:lnTo>
                  <a:pt x="2963" y="429"/>
                </a:lnTo>
                <a:lnTo>
                  <a:pt x="2963" y="432"/>
                </a:lnTo>
                <a:lnTo>
                  <a:pt x="2962" y="432"/>
                </a:lnTo>
                <a:lnTo>
                  <a:pt x="2962" y="434"/>
                </a:lnTo>
                <a:lnTo>
                  <a:pt x="2962" y="436"/>
                </a:lnTo>
                <a:lnTo>
                  <a:pt x="2961" y="436"/>
                </a:lnTo>
                <a:lnTo>
                  <a:pt x="2959" y="437"/>
                </a:lnTo>
                <a:lnTo>
                  <a:pt x="2959" y="438"/>
                </a:lnTo>
                <a:lnTo>
                  <a:pt x="2959" y="443"/>
                </a:lnTo>
                <a:lnTo>
                  <a:pt x="2958" y="444"/>
                </a:lnTo>
                <a:lnTo>
                  <a:pt x="2956" y="445"/>
                </a:lnTo>
                <a:lnTo>
                  <a:pt x="2956" y="447"/>
                </a:lnTo>
                <a:lnTo>
                  <a:pt x="2955" y="448"/>
                </a:lnTo>
                <a:lnTo>
                  <a:pt x="2956" y="450"/>
                </a:lnTo>
                <a:lnTo>
                  <a:pt x="2956" y="451"/>
                </a:lnTo>
                <a:lnTo>
                  <a:pt x="2955" y="451"/>
                </a:lnTo>
                <a:lnTo>
                  <a:pt x="2955" y="453"/>
                </a:lnTo>
                <a:lnTo>
                  <a:pt x="2955" y="454"/>
                </a:lnTo>
                <a:lnTo>
                  <a:pt x="2955" y="457"/>
                </a:lnTo>
                <a:lnTo>
                  <a:pt x="2955" y="458"/>
                </a:lnTo>
                <a:lnTo>
                  <a:pt x="2954" y="458"/>
                </a:lnTo>
                <a:lnTo>
                  <a:pt x="2953" y="458"/>
                </a:lnTo>
                <a:lnTo>
                  <a:pt x="2953" y="459"/>
                </a:lnTo>
                <a:lnTo>
                  <a:pt x="2954" y="461"/>
                </a:lnTo>
                <a:lnTo>
                  <a:pt x="2955" y="462"/>
                </a:lnTo>
                <a:lnTo>
                  <a:pt x="2955" y="464"/>
                </a:lnTo>
                <a:lnTo>
                  <a:pt x="2955" y="465"/>
                </a:lnTo>
                <a:lnTo>
                  <a:pt x="2955" y="466"/>
                </a:lnTo>
                <a:lnTo>
                  <a:pt x="2954" y="466"/>
                </a:lnTo>
                <a:lnTo>
                  <a:pt x="2953" y="466"/>
                </a:lnTo>
                <a:lnTo>
                  <a:pt x="2953" y="467"/>
                </a:lnTo>
                <a:lnTo>
                  <a:pt x="2953" y="469"/>
                </a:lnTo>
                <a:lnTo>
                  <a:pt x="2954" y="471"/>
                </a:lnTo>
                <a:lnTo>
                  <a:pt x="2955" y="471"/>
                </a:lnTo>
                <a:lnTo>
                  <a:pt x="2955" y="472"/>
                </a:lnTo>
                <a:lnTo>
                  <a:pt x="2956" y="472"/>
                </a:lnTo>
                <a:lnTo>
                  <a:pt x="2958" y="472"/>
                </a:lnTo>
                <a:lnTo>
                  <a:pt x="2959" y="472"/>
                </a:lnTo>
                <a:lnTo>
                  <a:pt x="2961" y="473"/>
                </a:lnTo>
                <a:lnTo>
                  <a:pt x="2962" y="475"/>
                </a:lnTo>
                <a:lnTo>
                  <a:pt x="2965" y="476"/>
                </a:lnTo>
                <a:lnTo>
                  <a:pt x="2966" y="479"/>
                </a:lnTo>
                <a:lnTo>
                  <a:pt x="2967" y="479"/>
                </a:lnTo>
                <a:lnTo>
                  <a:pt x="2967" y="480"/>
                </a:lnTo>
                <a:lnTo>
                  <a:pt x="2967" y="481"/>
                </a:lnTo>
                <a:lnTo>
                  <a:pt x="2967" y="482"/>
                </a:lnTo>
                <a:lnTo>
                  <a:pt x="2966" y="482"/>
                </a:lnTo>
                <a:lnTo>
                  <a:pt x="2965" y="482"/>
                </a:lnTo>
                <a:lnTo>
                  <a:pt x="2963" y="483"/>
                </a:lnTo>
                <a:lnTo>
                  <a:pt x="2962" y="485"/>
                </a:lnTo>
                <a:lnTo>
                  <a:pt x="2962" y="483"/>
                </a:lnTo>
                <a:lnTo>
                  <a:pt x="2961" y="482"/>
                </a:lnTo>
                <a:lnTo>
                  <a:pt x="2959" y="482"/>
                </a:lnTo>
                <a:lnTo>
                  <a:pt x="2959" y="481"/>
                </a:lnTo>
                <a:lnTo>
                  <a:pt x="2958" y="481"/>
                </a:lnTo>
                <a:lnTo>
                  <a:pt x="2955" y="481"/>
                </a:lnTo>
                <a:lnTo>
                  <a:pt x="2954" y="482"/>
                </a:lnTo>
                <a:lnTo>
                  <a:pt x="2953" y="483"/>
                </a:lnTo>
                <a:lnTo>
                  <a:pt x="2951" y="483"/>
                </a:lnTo>
                <a:lnTo>
                  <a:pt x="2951" y="482"/>
                </a:lnTo>
                <a:lnTo>
                  <a:pt x="2951" y="481"/>
                </a:lnTo>
                <a:lnTo>
                  <a:pt x="2947" y="480"/>
                </a:lnTo>
                <a:lnTo>
                  <a:pt x="2947" y="481"/>
                </a:lnTo>
                <a:lnTo>
                  <a:pt x="2945" y="481"/>
                </a:lnTo>
                <a:lnTo>
                  <a:pt x="2944" y="482"/>
                </a:lnTo>
                <a:lnTo>
                  <a:pt x="2942" y="482"/>
                </a:lnTo>
                <a:lnTo>
                  <a:pt x="2942" y="480"/>
                </a:lnTo>
                <a:lnTo>
                  <a:pt x="2941" y="480"/>
                </a:lnTo>
                <a:lnTo>
                  <a:pt x="2939" y="482"/>
                </a:lnTo>
                <a:lnTo>
                  <a:pt x="2937" y="485"/>
                </a:lnTo>
                <a:lnTo>
                  <a:pt x="2938" y="487"/>
                </a:lnTo>
                <a:lnTo>
                  <a:pt x="2937" y="487"/>
                </a:lnTo>
                <a:lnTo>
                  <a:pt x="2935" y="486"/>
                </a:lnTo>
                <a:lnTo>
                  <a:pt x="2935" y="485"/>
                </a:lnTo>
                <a:lnTo>
                  <a:pt x="2931" y="485"/>
                </a:lnTo>
                <a:lnTo>
                  <a:pt x="2927" y="485"/>
                </a:lnTo>
                <a:lnTo>
                  <a:pt x="2921" y="485"/>
                </a:lnTo>
                <a:lnTo>
                  <a:pt x="2914" y="486"/>
                </a:lnTo>
                <a:lnTo>
                  <a:pt x="2906" y="489"/>
                </a:lnTo>
                <a:lnTo>
                  <a:pt x="2904" y="490"/>
                </a:lnTo>
                <a:lnTo>
                  <a:pt x="2900" y="488"/>
                </a:lnTo>
                <a:lnTo>
                  <a:pt x="2898" y="486"/>
                </a:lnTo>
                <a:lnTo>
                  <a:pt x="2894" y="485"/>
                </a:lnTo>
                <a:lnTo>
                  <a:pt x="2891" y="486"/>
                </a:lnTo>
                <a:lnTo>
                  <a:pt x="2889" y="487"/>
                </a:lnTo>
                <a:lnTo>
                  <a:pt x="2882" y="489"/>
                </a:lnTo>
                <a:lnTo>
                  <a:pt x="2880" y="488"/>
                </a:lnTo>
                <a:lnTo>
                  <a:pt x="2877" y="485"/>
                </a:lnTo>
                <a:lnTo>
                  <a:pt x="2872" y="483"/>
                </a:lnTo>
                <a:lnTo>
                  <a:pt x="2870" y="481"/>
                </a:lnTo>
                <a:lnTo>
                  <a:pt x="2866" y="482"/>
                </a:lnTo>
                <a:lnTo>
                  <a:pt x="2864" y="483"/>
                </a:lnTo>
                <a:lnTo>
                  <a:pt x="2863" y="482"/>
                </a:lnTo>
                <a:lnTo>
                  <a:pt x="2863" y="481"/>
                </a:lnTo>
                <a:lnTo>
                  <a:pt x="2862" y="481"/>
                </a:lnTo>
                <a:lnTo>
                  <a:pt x="2861" y="482"/>
                </a:lnTo>
                <a:lnTo>
                  <a:pt x="2850" y="488"/>
                </a:lnTo>
                <a:lnTo>
                  <a:pt x="2849" y="488"/>
                </a:lnTo>
                <a:lnTo>
                  <a:pt x="2849" y="489"/>
                </a:lnTo>
                <a:lnTo>
                  <a:pt x="2849" y="490"/>
                </a:lnTo>
                <a:lnTo>
                  <a:pt x="2848" y="490"/>
                </a:lnTo>
                <a:lnTo>
                  <a:pt x="2848" y="489"/>
                </a:lnTo>
                <a:lnTo>
                  <a:pt x="2845" y="489"/>
                </a:lnTo>
                <a:lnTo>
                  <a:pt x="2845" y="488"/>
                </a:lnTo>
                <a:lnTo>
                  <a:pt x="2843" y="487"/>
                </a:lnTo>
                <a:lnTo>
                  <a:pt x="2843" y="488"/>
                </a:lnTo>
                <a:lnTo>
                  <a:pt x="2843" y="489"/>
                </a:lnTo>
                <a:lnTo>
                  <a:pt x="2844" y="489"/>
                </a:lnTo>
                <a:lnTo>
                  <a:pt x="2843" y="490"/>
                </a:lnTo>
                <a:lnTo>
                  <a:pt x="2842" y="492"/>
                </a:lnTo>
                <a:lnTo>
                  <a:pt x="2838" y="494"/>
                </a:lnTo>
                <a:lnTo>
                  <a:pt x="2836" y="495"/>
                </a:lnTo>
                <a:lnTo>
                  <a:pt x="2831" y="496"/>
                </a:lnTo>
                <a:lnTo>
                  <a:pt x="2831" y="497"/>
                </a:lnTo>
                <a:lnTo>
                  <a:pt x="2829" y="497"/>
                </a:lnTo>
                <a:lnTo>
                  <a:pt x="2828" y="497"/>
                </a:lnTo>
                <a:lnTo>
                  <a:pt x="2827" y="497"/>
                </a:lnTo>
                <a:lnTo>
                  <a:pt x="2827" y="499"/>
                </a:lnTo>
                <a:lnTo>
                  <a:pt x="2827" y="497"/>
                </a:lnTo>
                <a:lnTo>
                  <a:pt x="2826" y="497"/>
                </a:lnTo>
                <a:lnTo>
                  <a:pt x="2824" y="497"/>
                </a:lnTo>
                <a:lnTo>
                  <a:pt x="2822" y="497"/>
                </a:lnTo>
                <a:lnTo>
                  <a:pt x="2822" y="499"/>
                </a:lnTo>
                <a:lnTo>
                  <a:pt x="2823" y="500"/>
                </a:lnTo>
                <a:lnTo>
                  <a:pt x="2824" y="500"/>
                </a:lnTo>
                <a:lnTo>
                  <a:pt x="2826" y="501"/>
                </a:lnTo>
                <a:lnTo>
                  <a:pt x="2827" y="502"/>
                </a:lnTo>
                <a:lnTo>
                  <a:pt x="2827" y="503"/>
                </a:lnTo>
                <a:lnTo>
                  <a:pt x="2827" y="504"/>
                </a:lnTo>
                <a:lnTo>
                  <a:pt x="2827" y="506"/>
                </a:lnTo>
                <a:lnTo>
                  <a:pt x="2828" y="506"/>
                </a:lnTo>
                <a:lnTo>
                  <a:pt x="2828" y="508"/>
                </a:lnTo>
                <a:lnTo>
                  <a:pt x="2829" y="508"/>
                </a:lnTo>
                <a:lnTo>
                  <a:pt x="2828" y="509"/>
                </a:lnTo>
                <a:lnTo>
                  <a:pt x="2828" y="510"/>
                </a:lnTo>
                <a:lnTo>
                  <a:pt x="2827" y="511"/>
                </a:lnTo>
                <a:lnTo>
                  <a:pt x="2827" y="513"/>
                </a:lnTo>
                <a:lnTo>
                  <a:pt x="2822" y="517"/>
                </a:lnTo>
                <a:lnTo>
                  <a:pt x="2821" y="518"/>
                </a:lnTo>
                <a:lnTo>
                  <a:pt x="2821" y="520"/>
                </a:lnTo>
                <a:lnTo>
                  <a:pt x="2820" y="520"/>
                </a:lnTo>
                <a:lnTo>
                  <a:pt x="2820" y="518"/>
                </a:lnTo>
                <a:lnTo>
                  <a:pt x="2819" y="517"/>
                </a:lnTo>
                <a:lnTo>
                  <a:pt x="2817" y="518"/>
                </a:lnTo>
                <a:lnTo>
                  <a:pt x="2816" y="518"/>
                </a:lnTo>
                <a:lnTo>
                  <a:pt x="2814" y="521"/>
                </a:lnTo>
                <a:lnTo>
                  <a:pt x="2812" y="523"/>
                </a:lnTo>
                <a:lnTo>
                  <a:pt x="2810" y="523"/>
                </a:lnTo>
                <a:lnTo>
                  <a:pt x="2810" y="524"/>
                </a:lnTo>
                <a:lnTo>
                  <a:pt x="2808" y="524"/>
                </a:lnTo>
                <a:lnTo>
                  <a:pt x="2806" y="524"/>
                </a:lnTo>
                <a:lnTo>
                  <a:pt x="2803" y="527"/>
                </a:lnTo>
                <a:lnTo>
                  <a:pt x="2801" y="527"/>
                </a:lnTo>
                <a:lnTo>
                  <a:pt x="2801" y="528"/>
                </a:lnTo>
                <a:lnTo>
                  <a:pt x="2800" y="528"/>
                </a:lnTo>
                <a:lnTo>
                  <a:pt x="2799" y="529"/>
                </a:lnTo>
                <a:lnTo>
                  <a:pt x="2799" y="528"/>
                </a:lnTo>
                <a:lnTo>
                  <a:pt x="2800" y="527"/>
                </a:lnTo>
                <a:lnTo>
                  <a:pt x="2799" y="527"/>
                </a:lnTo>
                <a:lnTo>
                  <a:pt x="2799" y="525"/>
                </a:lnTo>
                <a:lnTo>
                  <a:pt x="2798" y="524"/>
                </a:lnTo>
                <a:lnTo>
                  <a:pt x="2796" y="524"/>
                </a:lnTo>
                <a:lnTo>
                  <a:pt x="2795" y="523"/>
                </a:lnTo>
                <a:lnTo>
                  <a:pt x="2795" y="524"/>
                </a:lnTo>
                <a:lnTo>
                  <a:pt x="2794" y="524"/>
                </a:lnTo>
                <a:lnTo>
                  <a:pt x="2792" y="524"/>
                </a:lnTo>
                <a:lnTo>
                  <a:pt x="2791" y="524"/>
                </a:lnTo>
                <a:lnTo>
                  <a:pt x="2788" y="524"/>
                </a:lnTo>
                <a:lnTo>
                  <a:pt x="2788" y="525"/>
                </a:lnTo>
                <a:lnTo>
                  <a:pt x="2787" y="527"/>
                </a:lnTo>
                <a:lnTo>
                  <a:pt x="2788" y="528"/>
                </a:lnTo>
                <a:lnTo>
                  <a:pt x="2787" y="529"/>
                </a:lnTo>
                <a:lnTo>
                  <a:pt x="2787" y="528"/>
                </a:lnTo>
                <a:lnTo>
                  <a:pt x="2786" y="529"/>
                </a:lnTo>
                <a:lnTo>
                  <a:pt x="2787" y="530"/>
                </a:lnTo>
                <a:lnTo>
                  <a:pt x="2786" y="530"/>
                </a:lnTo>
                <a:lnTo>
                  <a:pt x="2785" y="530"/>
                </a:lnTo>
                <a:lnTo>
                  <a:pt x="2782" y="534"/>
                </a:lnTo>
                <a:lnTo>
                  <a:pt x="2780" y="535"/>
                </a:lnTo>
                <a:lnTo>
                  <a:pt x="2779" y="535"/>
                </a:lnTo>
                <a:lnTo>
                  <a:pt x="2778" y="535"/>
                </a:lnTo>
                <a:lnTo>
                  <a:pt x="2775" y="536"/>
                </a:lnTo>
                <a:lnTo>
                  <a:pt x="2774" y="535"/>
                </a:lnTo>
                <a:lnTo>
                  <a:pt x="2772" y="535"/>
                </a:lnTo>
                <a:lnTo>
                  <a:pt x="2771" y="536"/>
                </a:lnTo>
                <a:lnTo>
                  <a:pt x="2770" y="535"/>
                </a:lnTo>
                <a:lnTo>
                  <a:pt x="2770" y="536"/>
                </a:lnTo>
                <a:lnTo>
                  <a:pt x="2768" y="536"/>
                </a:lnTo>
                <a:lnTo>
                  <a:pt x="2767" y="536"/>
                </a:lnTo>
                <a:lnTo>
                  <a:pt x="2766" y="536"/>
                </a:lnTo>
                <a:lnTo>
                  <a:pt x="2765" y="536"/>
                </a:lnTo>
                <a:lnTo>
                  <a:pt x="2764" y="536"/>
                </a:lnTo>
                <a:lnTo>
                  <a:pt x="2763" y="536"/>
                </a:lnTo>
                <a:lnTo>
                  <a:pt x="2763" y="535"/>
                </a:lnTo>
                <a:lnTo>
                  <a:pt x="2761" y="535"/>
                </a:lnTo>
                <a:lnTo>
                  <a:pt x="2760" y="535"/>
                </a:lnTo>
                <a:lnTo>
                  <a:pt x="2759" y="536"/>
                </a:lnTo>
                <a:lnTo>
                  <a:pt x="2758" y="535"/>
                </a:lnTo>
                <a:lnTo>
                  <a:pt x="2757" y="535"/>
                </a:lnTo>
                <a:lnTo>
                  <a:pt x="2756" y="535"/>
                </a:lnTo>
                <a:lnTo>
                  <a:pt x="2753" y="536"/>
                </a:lnTo>
                <a:lnTo>
                  <a:pt x="2739" y="542"/>
                </a:lnTo>
                <a:lnTo>
                  <a:pt x="2737" y="543"/>
                </a:lnTo>
                <a:lnTo>
                  <a:pt x="2735" y="543"/>
                </a:lnTo>
                <a:lnTo>
                  <a:pt x="2733" y="543"/>
                </a:lnTo>
                <a:lnTo>
                  <a:pt x="2732" y="542"/>
                </a:lnTo>
                <a:lnTo>
                  <a:pt x="2732" y="543"/>
                </a:lnTo>
                <a:lnTo>
                  <a:pt x="2730" y="543"/>
                </a:lnTo>
                <a:lnTo>
                  <a:pt x="2728" y="543"/>
                </a:lnTo>
                <a:lnTo>
                  <a:pt x="2726" y="543"/>
                </a:lnTo>
                <a:lnTo>
                  <a:pt x="2725" y="543"/>
                </a:lnTo>
                <a:lnTo>
                  <a:pt x="2725" y="544"/>
                </a:lnTo>
                <a:lnTo>
                  <a:pt x="2724" y="544"/>
                </a:lnTo>
                <a:lnTo>
                  <a:pt x="2723" y="544"/>
                </a:lnTo>
                <a:lnTo>
                  <a:pt x="2723" y="545"/>
                </a:lnTo>
                <a:lnTo>
                  <a:pt x="2722" y="545"/>
                </a:lnTo>
                <a:lnTo>
                  <a:pt x="2721" y="545"/>
                </a:lnTo>
                <a:lnTo>
                  <a:pt x="2719" y="545"/>
                </a:lnTo>
                <a:lnTo>
                  <a:pt x="2718" y="545"/>
                </a:lnTo>
                <a:lnTo>
                  <a:pt x="2718" y="544"/>
                </a:lnTo>
                <a:lnTo>
                  <a:pt x="2718" y="545"/>
                </a:lnTo>
                <a:lnTo>
                  <a:pt x="2717" y="545"/>
                </a:lnTo>
                <a:lnTo>
                  <a:pt x="2717" y="546"/>
                </a:lnTo>
                <a:lnTo>
                  <a:pt x="2716" y="546"/>
                </a:lnTo>
                <a:lnTo>
                  <a:pt x="2715" y="546"/>
                </a:lnTo>
                <a:lnTo>
                  <a:pt x="2713" y="545"/>
                </a:lnTo>
                <a:lnTo>
                  <a:pt x="2712" y="545"/>
                </a:lnTo>
                <a:lnTo>
                  <a:pt x="2710" y="544"/>
                </a:lnTo>
                <a:lnTo>
                  <a:pt x="2710" y="545"/>
                </a:lnTo>
                <a:lnTo>
                  <a:pt x="2709" y="545"/>
                </a:lnTo>
                <a:lnTo>
                  <a:pt x="2708" y="546"/>
                </a:lnTo>
                <a:lnTo>
                  <a:pt x="2706" y="548"/>
                </a:lnTo>
                <a:lnTo>
                  <a:pt x="2705" y="549"/>
                </a:lnTo>
                <a:lnTo>
                  <a:pt x="2705" y="548"/>
                </a:lnTo>
                <a:lnTo>
                  <a:pt x="2705" y="546"/>
                </a:lnTo>
                <a:lnTo>
                  <a:pt x="2705" y="545"/>
                </a:lnTo>
                <a:lnTo>
                  <a:pt x="2704" y="545"/>
                </a:lnTo>
                <a:lnTo>
                  <a:pt x="2704" y="544"/>
                </a:lnTo>
                <a:lnTo>
                  <a:pt x="2703" y="543"/>
                </a:lnTo>
                <a:lnTo>
                  <a:pt x="2703" y="542"/>
                </a:lnTo>
                <a:lnTo>
                  <a:pt x="2702" y="541"/>
                </a:lnTo>
                <a:lnTo>
                  <a:pt x="2702" y="537"/>
                </a:lnTo>
                <a:lnTo>
                  <a:pt x="2701" y="535"/>
                </a:lnTo>
                <a:lnTo>
                  <a:pt x="2699" y="530"/>
                </a:lnTo>
                <a:lnTo>
                  <a:pt x="2698" y="529"/>
                </a:lnTo>
                <a:lnTo>
                  <a:pt x="2696" y="529"/>
                </a:lnTo>
                <a:lnTo>
                  <a:pt x="2697" y="528"/>
                </a:lnTo>
                <a:lnTo>
                  <a:pt x="2696" y="528"/>
                </a:lnTo>
                <a:lnTo>
                  <a:pt x="2696" y="527"/>
                </a:lnTo>
                <a:lnTo>
                  <a:pt x="2695" y="527"/>
                </a:lnTo>
                <a:lnTo>
                  <a:pt x="2694" y="525"/>
                </a:lnTo>
                <a:lnTo>
                  <a:pt x="2694" y="523"/>
                </a:lnTo>
                <a:lnTo>
                  <a:pt x="2692" y="524"/>
                </a:lnTo>
                <a:lnTo>
                  <a:pt x="2688" y="522"/>
                </a:lnTo>
                <a:lnTo>
                  <a:pt x="2687" y="522"/>
                </a:lnTo>
                <a:lnTo>
                  <a:pt x="2685" y="521"/>
                </a:lnTo>
                <a:lnTo>
                  <a:pt x="2684" y="520"/>
                </a:lnTo>
                <a:lnTo>
                  <a:pt x="2682" y="516"/>
                </a:lnTo>
                <a:lnTo>
                  <a:pt x="2683" y="514"/>
                </a:lnTo>
                <a:lnTo>
                  <a:pt x="2682" y="515"/>
                </a:lnTo>
                <a:lnTo>
                  <a:pt x="2681" y="514"/>
                </a:lnTo>
                <a:lnTo>
                  <a:pt x="2681" y="513"/>
                </a:lnTo>
                <a:lnTo>
                  <a:pt x="2681" y="511"/>
                </a:lnTo>
                <a:lnTo>
                  <a:pt x="2680" y="511"/>
                </a:lnTo>
                <a:lnTo>
                  <a:pt x="2678" y="510"/>
                </a:lnTo>
                <a:lnTo>
                  <a:pt x="2678" y="509"/>
                </a:lnTo>
                <a:lnTo>
                  <a:pt x="2678" y="508"/>
                </a:lnTo>
                <a:lnTo>
                  <a:pt x="2677" y="508"/>
                </a:lnTo>
                <a:lnTo>
                  <a:pt x="2678" y="507"/>
                </a:lnTo>
                <a:lnTo>
                  <a:pt x="2676" y="507"/>
                </a:lnTo>
                <a:lnTo>
                  <a:pt x="2676" y="506"/>
                </a:lnTo>
                <a:lnTo>
                  <a:pt x="2676" y="504"/>
                </a:lnTo>
                <a:lnTo>
                  <a:pt x="2675" y="504"/>
                </a:lnTo>
                <a:lnTo>
                  <a:pt x="2675" y="503"/>
                </a:lnTo>
                <a:lnTo>
                  <a:pt x="2674" y="502"/>
                </a:lnTo>
                <a:lnTo>
                  <a:pt x="2673" y="502"/>
                </a:lnTo>
                <a:lnTo>
                  <a:pt x="2673" y="501"/>
                </a:lnTo>
                <a:lnTo>
                  <a:pt x="2671" y="501"/>
                </a:lnTo>
                <a:lnTo>
                  <a:pt x="2670" y="501"/>
                </a:lnTo>
                <a:lnTo>
                  <a:pt x="2669" y="501"/>
                </a:lnTo>
                <a:lnTo>
                  <a:pt x="2668" y="501"/>
                </a:lnTo>
                <a:lnTo>
                  <a:pt x="2668" y="500"/>
                </a:lnTo>
                <a:lnTo>
                  <a:pt x="2668" y="499"/>
                </a:lnTo>
                <a:lnTo>
                  <a:pt x="2668" y="497"/>
                </a:lnTo>
                <a:lnTo>
                  <a:pt x="2667" y="497"/>
                </a:lnTo>
                <a:lnTo>
                  <a:pt x="2666" y="497"/>
                </a:lnTo>
                <a:lnTo>
                  <a:pt x="2666" y="496"/>
                </a:lnTo>
                <a:lnTo>
                  <a:pt x="2664" y="496"/>
                </a:lnTo>
                <a:lnTo>
                  <a:pt x="2662" y="495"/>
                </a:lnTo>
                <a:lnTo>
                  <a:pt x="2661" y="496"/>
                </a:lnTo>
                <a:lnTo>
                  <a:pt x="2660" y="497"/>
                </a:lnTo>
                <a:lnTo>
                  <a:pt x="2660" y="499"/>
                </a:lnTo>
                <a:lnTo>
                  <a:pt x="2659" y="497"/>
                </a:lnTo>
                <a:lnTo>
                  <a:pt x="2657" y="499"/>
                </a:lnTo>
                <a:lnTo>
                  <a:pt x="2656" y="499"/>
                </a:lnTo>
                <a:lnTo>
                  <a:pt x="2653" y="497"/>
                </a:lnTo>
                <a:lnTo>
                  <a:pt x="2652" y="499"/>
                </a:lnTo>
                <a:lnTo>
                  <a:pt x="2650" y="499"/>
                </a:lnTo>
                <a:lnTo>
                  <a:pt x="2648" y="499"/>
                </a:lnTo>
                <a:lnTo>
                  <a:pt x="2648" y="497"/>
                </a:lnTo>
                <a:lnTo>
                  <a:pt x="2647" y="497"/>
                </a:lnTo>
                <a:lnTo>
                  <a:pt x="2647" y="496"/>
                </a:lnTo>
                <a:lnTo>
                  <a:pt x="2646" y="496"/>
                </a:lnTo>
                <a:lnTo>
                  <a:pt x="2646" y="495"/>
                </a:lnTo>
                <a:lnTo>
                  <a:pt x="2645" y="494"/>
                </a:lnTo>
                <a:lnTo>
                  <a:pt x="2643" y="492"/>
                </a:lnTo>
                <a:lnTo>
                  <a:pt x="2642" y="489"/>
                </a:lnTo>
                <a:lnTo>
                  <a:pt x="2641" y="489"/>
                </a:lnTo>
                <a:lnTo>
                  <a:pt x="2641" y="488"/>
                </a:lnTo>
                <a:lnTo>
                  <a:pt x="2640" y="488"/>
                </a:lnTo>
                <a:lnTo>
                  <a:pt x="2639" y="487"/>
                </a:lnTo>
                <a:lnTo>
                  <a:pt x="2639" y="486"/>
                </a:lnTo>
                <a:lnTo>
                  <a:pt x="2638" y="486"/>
                </a:lnTo>
                <a:lnTo>
                  <a:pt x="2636" y="483"/>
                </a:lnTo>
                <a:lnTo>
                  <a:pt x="2635" y="483"/>
                </a:lnTo>
                <a:lnTo>
                  <a:pt x="2634" y="481"/>
                </a:lnTo>
                <a:lnTo>
                  <a:pt x="2633" y="479"/>
                </a:lnTo>
                <a:lnTo>
                  <a:pt x="2634" y="476"/>
                </a:lnTo>
                <a:lnTo>
                  <a:pt x="2634" y="474"/>
                </a:lnTo>
                <a:lnTo>
                  <a:pt x="2633" y="474"/>
                </a:lnTo>
                <a:lnTo>
                  <a:pt x="2632" y="472"/>
                </a:lnTo>
                <a:lnTo>
                  <a:pt x="2631" y="471"/>
                </a:lnTo>
                <a:lnTo>
                  <a:pt x="2632" y="468"/>
                </a:lnTo>
                <a:lnTo>
                  <a:pt x="2628" y="468"/>
                </a:lnTo>
                <a:lnTo>
                  <a:pt x="2624" y="468"/>
                </a:lnTo>
                <a:lnTo>
                  <a:pt x="2621" y="468"/>
                </a:lnTo>
                <a:lnTo>
                  <a:pt x="2618" y="465"/>
                </a:lnTo>
                <a:lnTo>
                  <a:pt x="2614" y="464"/>
                </a:lnTo>
                <a:lnTo>
                  <a:pt x="2612" y="462"/>
                </a:lnTo>
                <a:lnTo>
                  <a:pt x="2610" y="460"/>
                </a:lnTo>
                <a:lnTo>
                  <a:pt x="2607" y="458"/>
                </a:lnTo>
                <a:lnTo>
                  <a:pt x="2605" y="457"/>
                </a:lnTo>
                <a:lnTo>
                  <a:pt x="2603" y="457"/>
                </a:lnTo>
                <a:lnTo>
                  <a:pt x="2601" y="458"/>
                </a:lnTo>
                <a:lnTo>
                  <a:pt x="2600" y="457"/>
                </a:lnTo>
                <a:lnTo>
                  <a:pt x="2598" y="457"/>
                </a:lnTo>
                <a:lnTo>
                  <a:pt x="2597" y="457"/>
                </a:lnTo>
                <a:lnTo>
                  <a:pt x="2594" y="457"/>
                </a:lnTo>
                <a:lnTo>
                  <a:pt x="2592" y="455"/>
                </a:lnTo>
                <a:lnTo>
                  <a:pt x="2592" y="454"/>
                </a:lnTo>
                <a:lnTo>
                  <a:pt x="2589" y="452"/>
                </a:lnTo>
                <a:lnTo>
                  <a:pt x="2583" y="450"/>
                </a:lnTo>
                <a:lnTo>
                  <a:pt x="2580" y="450"/>
                </a:lnTo>
                <a:lnTo>
                  <a:pt x="2578" y="448"/>
                </a:lnTo>
                <a:lnTo>
                  <a:pt x="2577" y="447"/>
                </a:lnTo>
                <a:lnTo>
                  <a:pt x="2576" y="446"/>
                </a:lnTo>
                <a:lnTo>
                  <a:pt x="2575" y="447"/>
                </a:lnTo>
                <a:lnTo>
                  <a:pt x="2573" y="447"/>
                </a:lnTo>
                <a:lnTo>
                  <a:pt x="2571" y="447"/>
                </a:lnTo>
                <a:lnTo>
                  <a:pt x="2571" y="446"/>
                </a:lnTo>
                <a:lnTo>
                  <a:pt x="2571" y="443"/>
                </a:lnTo>
                <a:lnTo>
                  <a:pt x="2571" y="441"/>
                </a:lnTo>
                <a:lnTo>
                  <a:pt x="2570" y="439"/>
                </a:lnTo>
                <a:lnTo>
                  <a:pt x="2569" y="438"/>
                </a:lnTo>
                <a:lnTo>
                  <a:pt x="2566" y="437"/>
                </a:lnTo>
                <a:lnTo>
                  <a:pt x="2566" y="436"/>
                </a:lnTo>
                <a:lnTo>
                  <a:pt x="2565" y="434"/>
                </a:lnTo>
                <a:lnTo>
                  <a:pt x="2562" y="431"/>
                </a:lnTo>
                <a:lnTo>
                  <a:pt x="2558" y="429"/>
                </a:lnTo>
                <a:lnTo>
                  <a:pt x="2551" y="429"/>
                </a:lnTo>
                <a:lnTo>
                  <a:pt x="2551" y="427"/>
                </a:lnTo>
                <a:lnTo>
                  <a:pt x="2550" y="427"/>
                </a:lnTo>
                <a:lnTo>
                  <a:pt x="2550" y="429"/>
                </a:lnTo>
                <a:lnTo>
                  <a:pt x="2549" y="429"/>
                </a:lnTo>
                <a:lnTo>
                  <a:pt x="2549" y="427"/>
                </a:lnTo>
                <a:lnTo>
                  <a:pt x="2548" y="427"/>
                </a:lnTo>
                <a:lnTo>
                  <a:pt x="2549" y="427"/>
                </a:lnTo>
                <a:lnTo>
                  <a:pt x="2548" y="427"/>
                </a:lnTo>
                <a:lnTo>
                  <a:pt x="2548" y="426"/>
                </a:lnTo>
                <a:lnTo>
                  <a:pt x="2547" y="427"/>
                </a:lnTo>
                <a:lnTo>
                  <a:pt x="2547" y="426"/>
                </a:lnTo>
                <a:lnTo>
                  <a:pt x="2545" y="426"/>
                </a:lnTo>
                <a:lnTo>
                  <a:pt x="2541" y="426"/>
                </a:lnTo>
                <a:lnTo>
                  <a:pt x="2540" y="425"/>
                </a:lnTo>
                <a:lnTo>
                  <a:pt x="2538" y="425"/>
                </a:lnTo>
                <a:lnTo>
                  <a:pt x="2538" y="426"/>
                </a:lnTo>
                <a:lnTo>
                  <a:pt x="2537" y="426"/>
                </a:lnTo>
                <a:lnTo>
                  <a:pt x="2536" y="426"/>
                </a:lnTo>
                <a:lnTo>
                  <a:pt x="2535" y="425"/>
                </a:lnTo>
                <a:lnTo>
                  <a:pt x="2531" y="424"/>
                </a:lnTo>
                <a:lnTo>
                  <a:pt x="2531" y="425"/>
                </a:lnTo>
                <a:lnTo>
                  <a:pt x="2529" y="425"/>
                </a:lnTo>
                <a:lnTo>
                  <a:pt x="2528" y="423"/>
                </a:lnTo>
                <a:lnTo>
                  <a:pt x="2527" y="424"/>
                </a:lnTo>
                <a:lnTo>
                  <a:pt x="2526" y="424"/>
                </a:lnTo>
                <a:lnTo>
                  <a:pt x="2524" y="423"/>
                </a:lnTo>
                <a:lnTo>
                  <a:pt x="2523" y="423"/>
                </a:lnTo>
                <a:lnTo>
                  <a:pt x="2522" y="423"/>
                </a:lnTo>
                <a:lnTo>
                  <a:pt x="2522" y="422"/>
                </a:lnTo>
                <a:lnTo>
                  <a:pt x="2521" y="422"/>
                </a:lnTo>
                <a:lnTo>
                  <a:pt x="2520" y="419"/>
                </a:lnTo>
                <a:lnTo>
                  <a:pt x="2520" y="418"/>
                </a:lnTo>
                <a:lnTo>
                  <a:pt x="2521" y="417"/>
                </a:lnTo>
                <a:lnTo>
                  <a:pt x="2521" y="413"/>
                </a:lnTo>
                <a:lnTo>
                  <a:pt x="2522" y="411"/>
                </a:lnTo>
                <a:lnTo>
                  <a:pt x="2523" y="410"/>
                </a:lnTo>
                <a:lnTo>
                  <a:pt x="2522" y="409"/>
                </a:lnTo>
                <a:lnTo>
                  <a:pt x="2521" y="407"/>
                </a:lnTo>
                <a:lnTo>
                  <a:pt x="2521" y="406"/>
                </a:lnTo>
                <a:lnTo>
                  <a:pt x="2520" y="406"/>
                </a:lnTo>
                <a:lnTo>
                  <a:pt x="2518" y="406"/>
                </a:lnTo>
                <a:lnTo>
                  <a:pt x="2517" y="406"/>
                </a:lnTo>
                <a:lnTo>
                  <a:pt x="2516" y="406"/>
                </a:lnTo>
                <a:lnTo>
                  <a:pt x="2515" y="406"/>
                </a:lnTo>
                <a:lnTo>
                  <a:pt x="2514" y="406"/>
                </a:lnTo>
                <a:lnTo>
                  <a:pt x="2515" y="407"/>
                </a:lnTo>
                <a:lnTo>
                  <a:pt x="2513" y="407"/>
                </a:lnTo>
                <a:lnTo>
                  <a:pt x="2507" y="407"/>
                </a:lnTo>
                <a:lnTo>
                  <a:pt x="2504" y="409"/>
                </a:lnTo>
                <a:lnTo>
                  <a:pt x="2500" y="411"/>
                </a:lnTo>
                <a:lnTo>
                  <a:pt x="2495" y="410"/>
                </a:lnTo>
                <a:lnTo>
                  <a:pt x="2494" y="411"/>
                </a:lnTo>
                <a:lnTo>
                  <a:pt x="2490" y="407"/>
                </a:lnTo>
                <a:lnTo>
                  <a:pt x="2485" y="399"/>
                </a:lnTo>
                <a:lnTo>
                  <a:pt x="2486" y="399"/>
                </a:lnTo>
                <a:lnTo>
                  <a:pt x="2485" y="398"/>
                </a:lnTo>
                <a:lnTo>
                  <a:pt x="2483" y="399"/>
                </a:lnTo>
                <a:lnTo>
                  <a:pt x="2482" y="399"/>
                </a:lnTo>
                <a:lnTo>
                  <a:pt x="2482" y="400"/>
                </a:lnTo>
                <a:lnTo>
                  <a:pt x="2481" y="400"/>
                </a:lnTo>
                <a:lnTo>
                  <a:pt x="2481" y="399"/>
                </a:lnTo>
                <a:lnTo>
                  <a:pt x="2480" y="398"/>
                </a:lnTo>
                <a:lnTo>
                  <a:pt x="2479" y="398"/>
                </a:lnTo>
                <a:lnTo>
                  <a:pt x="2476" y="397"/>
                </a:lnTo>
                <a:lnTo>
                  <a:pt x="2475" y="396"/>
                </a:lnTo>
                <a:lnTo>
                  <a:pt x="2475" y="395"/>
                </a:lnTo>
                <a:lnTo>
                  <a:pt x="2476" y="395"/>
                </a:lnTo>
                <a:lnTo>
                  <a:pt x="2475" y="393"/>
                </a:lnTo>
                <a:lnTo>
                  <a:pt x="2475" y="395"/>
                </a:lnTo>
                <a:lnTo>
                  <a:pt x="2474" y="393"/>
                </a:lnTo>
                <a:lnTo>
                  <a:pt x="2474" y="392"/>
                </a:lnTo>
                <a:lnTo>
                  <a:pt x="2473" y="388"/>
                </a:lnTo>
                <a:lnTo>
                  <a:pt x="2471" y="386"/>
                </a:lnTo>
                <a:lnTo>
                  <a:pt x="2469" y="385"/>
                </a:lnTo>
                <a:lnTo>
                  <a:pt x="2469" y="383"/>
                </a:lnTo>
                <a:lnTo>
                  <a:pt x="2468" y="381"/>
                </a:lnTo>
                <a:lnTo>
                  <a:pt x="2467" y="378"/>
                </a:lnTo>
                <a:lnTo>
                  <a:pt x="2465" y="376"/>
                </a:lnTo>
                <a:lnTo>
                  <a:pt x="2464" y="374"/>
                </a:lnTo>
                <a:lnTo>
                  <a:pt x="2462" y="372"/>
                </a:lnTo>
                <a:lnTo>
                  <a:pt x="2461" y="372"/>
                </a:lnTo>
                <a:lnTo>
                  <a:pt x="2460" y="372"/>
                </a:lnTo>
                <a:lnTo>
                  <a:pt x="2460" y="371"/>
                </a:lnTo>
                <a:lnTo>
                  <a:pt x="2460" y="370"/>
                </a:lnTo>
                <a:lnTo>
                  <a:pt x="2461" y="370"/>
                </a:lnTo>
                <a:lnTo>
                  <a:pt x="2461" y="369"/>
                </a:lnTo>
                <a:lnTo>
                  <a:pt x="2462" y="369"/>
                </a:lnTo>
                <a:lnTo>
                  <a:pt x="2462" y="368"/>
                </a:lnTo>
                <a:lnTo>
                  <a:pt x="2461" y="368"/>
                </a:lnTo>
                <a:lnTo>
                  <a:pt x="2461" y="367"/>
                </a:lnTo>
                <a:lnTo>
                  <a:pt x="2462" y="365"/>
                </a:lnTo>
                <a:lnTo>
                  <a:pt x="2462" y="362"/>
                </a:lnTo>
                <a:lnTo>
                  <a:pt x="2461" y="362"/>
                </a:lnTo>
                <a:lnTo>
                  <a:pt x="2462" y="361"/>
                </a:lnTo>
                <a:lnTo>
                  <a:pt x="2461" y="361"/>
                </a:lnTo>
                <a:lnTo>
                  <a:pt x="2462" y="360"/>
                </a:lnTo>
                <a:lnTo>
                  <a:pt x="2464" y="361"/>
                </a:lnTo>
                <a:lnTo>
                  <a:pt x="2462" y="361"/>
                </a:lnTo>
                <a:lnTo>
                  <a:pt x="2464" y="361"/>
                </a:lnTo>
                <a:lnTo>
                  <a:pt x="2465" y="361"/>
                </a:lnTo>
                <a:lnTo>
                  <a:pt x="2466" y="362"/>
                </a:lnTo>
                <a:lnTo>
                  <a:pt x="2467" y="362"/>
                </a:lnTo>
                <a:lnTo>
                  <a:pt x="2468" y="361"/>
                </a:lnTo>
                <a:lnTo>
                  <a:pt x="2472" y="361"/>
                </a:lnTo>
                <a:lnTo>
                  <a:pt x="2473" y="361"/>
                </a:lnTo>
                <a:lnTo>
                  <a:pt x="2474" y="361"/>
                </a:lnTo>
                <a:lnTo>
                  <a:pt x="2476" y="358"/>
                </a:lnTo>
                <a:lnTo>
                  <a:pt x="2479" y="357"/>
                </a:lnTo>
                <a:lnTo>
                  <a:pt x="2481" y="357"/>
                </a:lnTo>
                <a:lnTo>
                  <a:pt x="2483" y="356"/>
                </a:lnTo>
                <a:lnTo>
                  <a:pt x="2488" y="351"/>
                </a:lnTo>
                <a:lnTo>
                  <a:pt x="2492" y="341"/>
                </a:lnTo>
                <a:lnTo>
                  <a:pt x="2503" y="343"/>
                </a:lnTo>
                <a:lnTo>
                  <a:pt x="2509" y="342"/>
                </a:lnTo>
                <a:lnTo>
                  <a:pt x="2510" y="341"/>
                </a:lnTo>
                <a:lnTo>
                  <a:pt x="2511" y="339"/>
                </a:lnTo>
                <a:lnTo>
                  <a:pt x="2513" y="335"/>
                </a:lnTo>
                <a:lnTo>
                  <a:pt x="2517" y="332"/>
                </a:lnTo>
                <a:lnTo>
                  <a:pt x="2522" y="332"/>
                </a:lnTo>
                <a:lnTo>
                  <a:pt x="2524" y="332"/>
                </a:lnTo>
                <a:lnTo>
                  <a:pt x="2526" y="333"/>
                </a:lnTo>
                <a:close/>
                <a:moveTo>
                  <a:pt x="3458" y="298"/>
                </a:moveTo>
                <a:lnTo>
                  <a:pt x="3462" y="299"/>
                </a:lnTo>
                <a:lnTo>
                  <a:pt x="3469" y="299"/>
                </a:lnTo>
                <a:lnTo>
                  <a:pt x="3470" y="299"/>
                </a:lnTo>
                <a:lnTo>
                  <a:pt x="3471" y="299"/>
                </a:lnTo>
                <a:lnTo>
                  <a:pt x="3475" y="300"/>
                </a:lnTo>
                <a:lnTo>
                  <a:pt x="3477" y="301"/>
                </a:lnTo>
                <a:lnTo>
                  <a:pt x="3479" y="301"/>
                </a:lnTo>
                <a:lnTo>
                  <a:pt x="3483" y="302"/>
                </a:lnTo>
                <a:lnTo>
                  <a:pt x="3483" y="304"/>
                </a:lnTo>
                <a:lnTo>
                  <a:pt x="3486" y="305"/>
                </a:lnTo>
                <a:lnTo>
                  <a:pt x="3486" y="306"/>
                </a:lnTo>
                <a:lnTo>
                  <a:pt x="3489" y="306"/>
                </a:lnTo>
                <a:lnTo>
                  <a:pt x="3505" y="313"/>
                </a:lnTo>
                <a:lnTo>
                  <a:pt x="3508" y="314"/>
                </a:lnTo>
                <a:lnTo>
                  <a:pt x="3510" y="314"/>
                </a:lnTo>
                <a:lnTo>
                  <a:pt x="3510" y="316"/>
                </a:lnTo>
                <a:lnTo>
                  <a:pt x="3511" y="318"/>
                </a:lnTo>
                <a:lnTo>
                  <a:pt x="3513" y="318"/>
                </a:lnTo>
                <a:lnTo>
                  <a:pt x="3515" y="319"/>
                </a:lnTo>
                <a:lnTo>
                  <a:pt x="3513" y="316"/>
                </a:lnTo>
                <a:lnTo>
                  <a:pt x="3513" y="315"/>
                </a:lnTo>
                <a:lnTo>
                  <a:pt x="3517" y="318"/>
                </a:lnTo>
                <a:lnTo>
                  <a:pt x="3522" y="320"/>
                </a:lnTo>
                <a:lnTo>
                  <a:pt x="3530" y="323"/>
                </a:lnTo>
                <a:lnTo>
                  <a:pt x="3534" y="326"/>
                </a:lnTo>
                <a:lnTo>
                  <a:pt x="3537" y="326"/>
                </a:lnTo>
                <a:lnTo>
                  <a:pt x="3550" y="330"/>
                </a:lnTo>
                <a:lnTo>
                  <a:pt x="3550" y="333"/>
                </a:lnTo>
                <a:lnTo>
                  <a:pt x="3552" y="332"/>
                </a:lnTo>
                <a:lnTo>
                  <a:pt x="3559" y="334"/>
                </a:lnTo>
                <a:lnTo>
                  <a:pt x="3581" y="349"/>
                </a:lnTo>
                <a:lnTo>
                  <a:pt x="3594" y="360"/>
                </a:lnTo>
                <a:lnTo>
                  <a:pt x="3597" y="362"/>
                </a:lnTo>
                <a:lnTo>
                  <a:pt x="3609" y="370"/>
                </a:lnTo>
                <a:lnTo>
                  <a:pt x="3609" y="371"/>
                </a:lnTo>
                <a:lnTo>
                  <a:pt x="3609" y="372"/>
                </a:lnTo>
                <a:lnTo>
                  <a:pt x="3621" y="382"/>
                </a:lnTo>
                <a:lnTo>
                  <a:pt x="3638" y="395"/>
                </a:lnTo>
                <a:lnTo>
                  <a:pt x="3643" y="397"/>
                </a:lnTo>
                <a:lnTo>
                  <a:pt x="3644" y="399"/>
                </a:lnTo>
                <a:lnTo>
                  <a:pt x="3646" y="402"/>
                </a:lnTo>
                <a:lnTo>
                  <a:pt x="3648" y="404"/>
                </a:lnTo>
                <a:lnTo>
                  <a:pt x="3650" y="405"/>
                </a:lnTo>
                <a:lnTo>
                  <a:pt x="3651" y="405"/>
                </a:lnTo>
                <a:lnTo>
                  <a:pt x="3651" y="406"/>
                </a:lnTo>
                <a:lnTo>
                  <a:pt x="3651" y="409"/>
                </a:lnTo>
                <a:lnTo>
                  <a:pt x="3652" y="411"/>
                </a:lnTo>
                <a:lnTo>
                  <a:pt x="3653" y="413"/>
                </a:lnTo>
                <a:lnTo>
                  <a:pt x="3655" y="416"/>
                </a:lnTo>
                <a:lnTo>
                  <a:pt x="3656" y="417"/>
                </a:lnTo>
                <a:lnTo>
                  <a:pt x="3658" y="420"/>
                </a:lnTo>
                <a:lnTo>
                  <a:pt x="3659" y="423"/>
                </a:lnTo>
                <a:lnTo>
                  <a:pt x="3660" y="424"/>
                </a:lnTo>
                <a:lnTo>
                  <a:pt x="3666" y="437"/>
                </a:lnTo>
                <a:lnTo>
                  <a:pt x="3669" y="440"/>
                </a:lnTo>
                <a:lnTo>
                  <a:pt x="3667" y="443"/>
                </a:lnTo>
                <a:lnTo>
                  <a:pt x="3670" y="445"/>
                </a:lnTo>
                <a:lnTo>
                  <a:pt x="3676" y="454"/>
                </a:lnTo>
                <a:lnTo>
                  <a:pt x="3678" y="458"/>
                </a:lnTo>
                <a:lnTo>
                  <a:pt x="3679" y="459"/>
                </a:lnTo>
                <a:lnTo>
                  <a:pt x="3681" y="464"/>
                </a:lnTo>
                <a:lnTo>
                  <a:pt x="3681" y="465"/>
                </a:lnTo>
                <a:lnTo>
                  <a:pt x="3683" y="466"/>
                </a:lnTo>
                <a:lnTo>
                  <a:pt x="3681" y="468"/>
                </a:lnTo>
                <a:lnTo>
                  <a:pt x="3680" y="471"/>
                </a:lnTo>
                <a:lnTo>
                  <a:pt x="3680" y="473"/>
                </a:lnTo>
                <a:lnTo>
                  <a:pt x="3676" y="478"/>
                </a:lnTo>
                <a:lnTo>
                  <a:pt x="3667" y="488"/>
                </a:lnTo>
                <a:lnTo>
                  <a:pt x="3667" y="489"/>
                </a:lnTo>
                <a:lnTo>
                  <a:pt x="3670" y="489"/>
                </a:lnTo>
                <a:lnTo>
                  <a:pt x="3671" y="489"/>
                </a:lnTo>
                <a:lnTo>
                  <a:pt x="3673" y="489"/>
                </a:lnTo>
                <a:lnTo>
                  <a:pt x="3674" y="490"/>
                </a:lnTo>
                <a:lnTo>
                  <a:pt x="3678" y="490"/>
                </a:lnTo>
                <a:lnTo>
                  <a:pt x="3681" y="492"/>
                </a:lnTo>
                <a:lnTo>
                  <a:pt x="3685" y="493"/>
                </a:lnTo>
                <a:lnTo>
                  <a:pt x="3688" y="495"/>
                </a:lnTo>
                <a:lnTo>
                  <a:pt x="3692" y="497"/>
                </a:lnTo>
                <a:lnTo>
                  <a:pt x="3694" y="500"/>
                </a:lnTo>
                <a:lnTo>
                  <a:pt x="3697" y="503"/>
                </a:lnTo>
                <a:lnTo>
                  <a:pt x="3699" y="506"/>
                </a:lnTo>
                <a:lnTo>
                  <a:pt x="3701" y="509"/>
                </a:lnTo>
                <a:lnTo>
                  <a:pt x="3703" y="514"/>
                </a:lnTo>
                <a:lnTo>
                  <a:pt x="3704" y="518"/>
                </a:lnTo>
                <a:lnTo>
                  <a:pt x="3704" y="530"/>
                </a:lnTo>
                <a:lnTo>
                  <a:pt x="3705" y="537"/>
                </a:lnTo>
                <a:lnTo>
                  <a:pt x="3704" y="544"/>
                </a:lnTo>
                <a:lnTo>
                  <a:pt x="3704" y="551"/>
                </a:lnTo>
                <a:lnTo>
                  <a:pt x="3703" y="558"/>
                </a:lnTo>
                <a:lnTo>
                  <a:pt x="3700" y="566"/>
                </a:lnTo>
                <a:lnTo>
                  <a:pt x="3698" y="574"/>
                </a:lnTo>
                <a:lnTo>
                  <a:pt x="3696" y="580"/>
                </a:lnTo>
                <a:lnTo>
                  <a:pt x="3692" y="587"/>
                </a:lnTo>
                <a:lnTo>
                  <a:pt x="3688" y="594"/>
                </a:lnTo>
                <a:lnTo>
                  <a:pt x="3684" y="604"/>
                </a:lnTo>
                <a:lnTo>
                  <a:pt x="3680" y="611"/>
                </a:lnTo>
                <a:lnTo>
                  <a:pt x="3676" y="618"/>
                </a:lnTo>
                <a:lnTo>
                  <a:pt x="3671" y="625"/>
                </a:lnTo>
                <a:lnTo>
                  <a:pt x="3667" y="632"/>
                </a:lnTo>
                <a:lnTo>
                  <a:pt x="3663" y="639"/>
                </a:lnTo>
                <a:lnTo>
                  <a:pt x="3657" y="647"/>
                </a:lnTo>
                <a:lnTo>
                  <a:pt x="3652" y="655"/>
                </a:lnTo>
                <a:lnTo>
                  <a:pt x="3649" y="662"/>
                </a:lnTo>
                <a:lnTo>
                  <a:pt x="3644" y="670"/>
                </a:lnTo>
                <a:lnTo>
                  <a:pt x="3639" y="678"/>
                </a:lnTo>
                <a:lnTo>
                  <a:pt x="3637" y="682"/>
                </a:lnTo>
                <a:lnTo>
                  <a:pt x="3634" y="695"/>
                </a:lnTo>
                <a:lnTo>
                  <a:pt x="3630" y="703"/>
                </a:lnTo>
                <a:lnTo>
                  <a:pt x="3627" y="711"/>
                </a:lnTo>
                <a:lnTo>
                  <a:pt x="3624" y="718"/>
                </a:lnTo>
                <a:lnTo>
                  <a:pt x="3620" y="731"/>
                </a:lnTo>
                <a:lnTo>
                  <a:pt x="3613" y="752"/>
                </a:lnTo>
                <a:lnTo>
                  <a:pt x="3608" y="767"/>
                </a:lnTo>
                <a:lnTo>
                  <a:pt x="3604" y="781"/>
                </a:lnTo>
                <a:lnTo>
                  <a:pt x="3604" y="787"/>
                </a:lnTo>
                <a:lnTo>
                  <a:pt x="3602" y="801"/>
                </a:lnTo>
                <a:lnTo>
                  <a:pt x="3601" y="810"/>
                </a:lnTo>
                <a:lnTo>
                  <a:pt x="3599" y="820"/>
                </a:lnTo>
                <a:lnTo>
                  <a:pt x="3599" y="825"/>
                </a:lnTo>
                <a:lnTo>
                  <a:pt x="3597" y="838"/>
                </a:lnTo>
                <a:lnTo>
                  <a:pt x="3597" y="845"/>
                </a:lnTo>
                <a:lnTo>
                  <a:pt x="3600" y="862"/>
                </a:lnTo>
                <a:lnTo>
                  <a:pt x="3601" y="875"/>
                </a:lnTo>
                <a:lnTo>
                  <a:pt x="3603" y="880"/>
                </a:lnTo>
                <a:lnTo>
                  <a:pt x="3604" y="889"/>
                </a:lnTo>
                <a:lnTo>
                  <a:pt x="3608" y="896"/>
                </a:lnTo>
                <a:lnTo>
                  <a:pt x="3615" y="907"/>
                </a:lnTo>
                <a:lnTo>
                  <a:pt x="3621" y="919"/>
                </a:lnTo>
                <a:lnTo>
                  <a:pt x="3627" y="929"/>
                </a:lnTo>
                <a:lnTo>
                  <a:pt x="3631" y="939"/>
                </a:lnTo>
                <a:lnTo>
                  <a:pt x="3635" y="945"/>
                </a:lnTo>
                <a:lnTo>
                  <a:pt x="3641" y="953"/>
                </a:lnTo>
                <a:lnTo>
                  <a:pt x="3643" y="957"/>
                </a:lnTo>
                <a:lnTo>
                  <a:pt x="3650" y="968"/>
                </a:lnTo>
                <a:lnTo>
                  <a:pt x="3657" y="978"/>
                </a:lnTo>
                <a:lnTo>
                  <a:pt x="3660" y="984"/>
                </a:lnTo>
                <a:lnTo>
                  <a:pt x="3667" y="994"/>
                </a:lnTo>
                <a:lnTo>
                  <a:pt x="3670" y="997"/>
                </a:lnTo>
                <a:lnTo>
                  <a:pt x="3671" y="1002"/>
                </a:lnTo>
                <a:lnTo>
                  <a:pt x="3672" y="1006"/>
                </a:lnTo>
                <a:lnTo>
                  <a:pt x="3671" y="1010"/>
                </a:lnTo>
                <a:lnTo>
                  <a:pt x="3669" y="1015"/>
                </a:lnTo>
                <a:lnTo>
                  <a:pt x="3666" y="1018"/>
                </a:lnTo>
                <a:lnTo>
                  <a:pt x="3663" y="1019"/>
                </a:lnTo>
                <a:lnTo>
                  <a:pt x="3659" y="1022"/>
                </a:lnTo>
                <a:lnTo>
                  <a:pt x="3656" y="1023"/>
                </a:lnTo>
                <a:lnTo>
                  <a:pt x="3652" y="1023"/>
                </a:lnTo>
                <a:lnTo>
                  <a:pt x="3650" y="1022"/>
                </a:lnTo>
                <a:lnTo>
                  <a:pt x="3645" y="1020"/>
                </a:lnTo>
                <a:lnTo>
                  <a:pt x="3642" y="1017"/>
                </a:lnTo>
                <a:lnTo>
                  <a:pt x="3637" y="1013"/>
                </a:lnTo>
                <a:lnTo>
                  <a:pt x="3631" y="1009"/>
                </a:lnTo>
                <a:lnTo>
                  <a:pt x="3624" y="1003"/>
                </a:lnTo>
                <a:lnTo>
                  <a:pt x="3623" y="999"/>
                </a:lnTo>
                <a:lnTo>
                  <a:pt x="3617" y="995"/>
                </a:lnTo>
                <a:lnTo>
                  <a:pt x="3592" y="973"/>
                </a:lnTo>
                <a:lnTo>
                  <a:pt x="3587" y="969"/>
                </a:lnTo>
                <a:lnTo>
                  <a:pt x="3585" y="968"/>
                </a:lnTo>
                <a:lnTo>
                  <a:pt x="3583" y="968"/>
                </a:lnTo>
                <a:lnTo>
                  <a:pt x="3581" y="966"/>
                </a:lnTo>
                <a:lnTo>
                  <a:pt x="3580" y="964"/>
                </a:lnTo>
                <a:lnTo>
                  <a:pt x="3579" y="963"/>
                </a:lnTo>
                <a:lnTo>
                  <a:pt x="3579" y="961"/>
                </a:lnTo>
                <a:lnTo>
                  <a:pt x="3580" y="959"/>
                </a:lnTo>
                <a:lnTo>
                  <a:pt x="3581" y="960"/>
                </a:lnTo>
                <a:lnTo>
                  <a:pt x="3581" y="962"/>
                </a:lnTo>
                <a:lnTo>
                  <a:pt x="3583" y="963"/>
                </a:lnTo>
                <a:lnTo>
                  <a:pt x="3586" y="966"/>
                </a:lnTo>
                <a:lnTo>
                  <a:pt x="3587" y="967"/>
                </a:lnTo>
                <a:lnTo>
                  <a:pt x="3589" y="968"/>
                </a:lnTo>
                <a:lnTo>
                  <a:pt x="3594" y="971"/>
                </a:lnTo>
                <a:lnTo>
                  <a:pt x="3618" y="992"/>
                </a:lnTo>
                <a:lnTo>
                  <a:pt x="3624" y="998"/>
                </a:lnTo>
                <a:lnTo>
                  <a:pt x="3627" y="1002"/>
                </a:lnTo>
                <a:lnTo>
                  <a:pt x="3632" y="1006"/>
                </a:lnTo>
                <a:lnTo>
                  <a:pt x="3639" y="1012"/>
                </a:lnTo>
                <a:lnTo>
                  <a:pt x="3643" y="1016"/>
                </a:lnTo>
                <a:lnTo>
                  <a:pt x="3646" y="1018"/>
                </a:lnTo>
                <a:lnTo>
                  <a:pt x="3650" y="1019"/>
                </a:lnTo>
                <a:lnTo>
                  <a:pt x="3652" y="1019"/>
                </a:lnTo>
                <a:lnTo>
                  <a:pt x="3656" y="1020"/>
                </a:lnTo>
                <a:lnTo>
                  <a:pt x="3659" y="1019"/>
                </a:lnTo>
                <a:lnTo>
                  <a:pt x="3662" y="1017"/>
                </a:lnTo>
                <a:lnTo>
                  <a:pt x="3665" y="1016"/>
                </a:lnTo>
                <a:lnTo>
                  <a:pt x="3667" y="1012"/>
                </a:lnTo>
                <a:lnTo>
                  <a:pt x="3669" y="1010"/>
                </a:lnTo>
                <a:lnTo>
                  <a:pt x="3669" y="1006"/>
                </a:lnTo>
                <a:lnTo>
                  <a:pt x="3669" y="1002"/>
                </a:lnTo>
                <a:lnTo>
                  <a:pt x="3667" y="998"/>
                </a:lnTo>
                <a:lnTo>
                  <a:pt x="3665" y="995"/>
                </a:lnTo>
                <a:lnTo>
                  <a:pt x="3659" y="985"/>
                </a:lnTo>
                <a:lnTo>
                  <a:pt x="3655" y="981"/>
                </a:lnTo>
                <a:lnTo>
                  <a:pt x="3648" y="970"/>
                </a:lnTo>
                <a:lnTo>
                  <a:pt x="3637" y="954"/>
                </a:lnTo>
                <a:lnTo>
                  <a:pt x="3632" y="946"/>
                </a:lnTo>
                <a:lnTo>
                  <a:pt x="3629" y="940"/>
                </a:lnTo>
                <a:lnTo>
                  <a:pt x="3624" y="931"/>
                </a:lnTo>
                <a:lnTo>
                  <a:pt x="3618" y="921"/>
                </a:lnTo>
                <a:lnTo>
                  <a:pt x="3611" y="910"/>
                </a:lnTo>
                <a:lnTo>
                  <a:pt x="3606" y="897"/>
                </a:lnTo>
                <a:lnTo>
                  <a:pt x="3602" y="890"/>
                </a:lnTo>
                <a:lnTo>
                  <a:pt x="3600" y="883"/>
                </a:lnTo>
                <a:lnTo>
                  <a:pt x="3597" y="875"/>
                </a:lnTo>
                <a:lnTo>
                  <a:pt x="3596" y="863"/>
                </a:lnTo>
                <a:lnTo>
                  <a:pt x="3595" y="845"/>
                </a:lnTo>
                <a:lnTo>
                  <a:pt x="3595" y="838"/>
                </a:lnTo>
                <a:lnTo>
                  <a:pt x="3595" y="825"/>
                </a:lnTo>
                <a:lnTo>
                  <a:pt x="3596" y="820"/>
                </a:lnTo>
                <a:lnTo>
                  <a:pt x="3597" y="809"/>
                </a:lnTo>
                <a:lnTo>
                  <a:pt x="3599" y="800"/>
                </a:lnTo>
                <a:lnTo>
                  <a:pt x="3603" y="781"/>
                </a:lnTo>
                <a:lnTo>
                  <a:pt x="3607" y="766"/>
                </a:lnTo>
                <a:lnTo>
                  <a:pt x="3610" y="751"/>
                </a:lnTo>
                <a:lnTo>
                  <a:pt x="3617" y="730"/>
                </a:lnTo>
                <a:lnTo>
                  <a:pt x="3623" y="717"/>
                </a:lnTo>
                <a:lnTo>
                  <a:pt x="3625" y="711"/>
                </a:lnTo>
                <a:lnTo>
                  <a:pt x="3628" y="703"/>
                </a:lnTo>
                <a:lnTo>
                  <a:pt x="3631" y="694"/>
                </a:lnTo>
                <a:lnTo>
                  <a:pt x="3636" y="682"/>
                </a:lnTo>
                <a:lnTo>
                  <a:pt x="3638" y="676"/>
                </a:lnTo>
                <a:lnTo>
                  <a:pt x="3642" y="668"/>
                </a:lnTo>
                <a:lnTo>
                  <a:pt x="3646" y="659"/>
                </a:lnTo>
                <a:lnTo>
                  <a:pt x="3650" y="653"/>
                </a:lnTo>
                <a:lnTo>
                  <a:pt x="3655" y="646"/>
                </a:lnTo>
                <a:lnTo>
                  <a:pt x="3660" y="636"/>
                </a:lnTo>
                <a:lnTo>
                  <a:pt x="3669" y="625"/>
                </a:lnTo>
                <a:lnTo>
                  <a:pt x="3674" y="614"/>
                </a:lnTo>
                <a:lnTo>
                  <a:pt x="3678" y="609"/>
                </a:lnTo>
                <a:lnTo>
                  <a:pt x="3681" y="602"/>
                </a:lnTo>
                <a:lnTo>
                  <a:pt x="3686" y="593"/>
                </a:lnTo>
                <a:lnTo>
                  <a:pt x="3690" y="586"/>
                </a:lnTo>
                <a:lnTo>
                  <a:pt x="3693" y="579"/>
                </a:lnTo>
                <a:lnTo>
                  <a:pt x="3696" y="573"/>
                </a:lnTo>
                <a:lnTo>
                  <a:pt x="3698" y="565"/>
                </a:lnTo>
                <a:lnTo>
                  <a:pt x="3700" y="557"/>
                </a:lnTo>
                <a:lnTo>
                  <a:pt x="3701" y="550"/>
                </a:lnTo>
                <a:lnTo>
                  <a:pt x="3703" y="543"/>
                </a:lnTo>
                <a:lnTo>
                  <a:pt x="3703" y="537"/>
                </a:lnTo>
                <a:lnTo>
                  <a:pt x="3703" y="530"/>
                </a:lnTo>
                <a:lnTo>
                  <a:pt x="3701" y="518"/>
                </a:lnTo>
                <a:lnTo>
                  <a:pt x="3700" y="514"/>
                </a:lnTo>
                <a:lnTo>
                  <a:pt x="3699" y="510"/>
                </a:lnTo>
                <a:lnTo>
                  <a:pt x="3698" y="507"/>
                </a:lnTo>
                <a:lnTo>
                  <a:pt x="3693" y="501"/>
                </a:lnTo>
                <a:lnTo>
                  <a:pt x="3691" y="499"/>
                </a:lnTo>
                <a:lnTo>
                  <a:pt x="3687" y="496"/>
                </a:lnTo>
                <a:lnTo>
                  <a:pt x="3686" y="496"/>
                </a:lnTo>
                <a:lnTo>
                  <a:pt x="3684" y="495"/>
                </a:lnTo>
                <a:lnTo>
                  <a:pt x="3681" y="494"/>
                </a:lnTo>
                <a:lnTo>
                  <a:pt x="3678" y="493"/>
                </a:lnTo>
                <a:lnTo>
                  <a:pt x="3674" y="492"/>
                </a:lnTo>
                <a:lnTo>
                  <a:pt x="3673" y="492"/>
                </a:lnTo>
                <a:lnTo>
                  <a:pt x="3671" y="492"/>
                </a:lnTo>
                <a:lnTo>
                  <a:pt x="3670" y="492"/>
                </a:lnTo>
                <a:lnTo>
                  <a:pt x="3667" y="492"/>
                </a:lnTo>
                <a:lnTo>
                  <a:pt x="3667" y="493"/>
                </a:lnTo>
                <a:lnTo>
                  <a:pt x="3666" y="493"/>
                </a:lnTo>
                <a:lnTo>
                  <a:pt x="3666" y="494"/>
                </a:lnTo>
                <a:lnTo>
                  <a:pt x="3665" y="495"/>
                </a:lnTo>
                <a:lnTo>
                  <a:pt x="3665" y="496"/>
                </a:lnTo>
                <a:lnTo>
                  <a:pt x="3666" y="497"/>
                </a:lnTo>
                <a:lnTo>
                  <a:pt x="3667" y="500"/>
                </a:lnTo>
                <a:lnTo>
                  <a:pt x="3666" y="502"/>
                </a:lnTo>
                <a:lnTo>
                  <a:pt x="3666" y="504"/>
                </a:lnTo>
                <a:lnTo>
                  <a:pt x="3664" y="507"/>
                </a:lnTo>
                <a:lnTo>
                  <a:pt x="3663" y="508"/>
                </a:lnTo>
                <a:lnTo>
                  <a:pt x="3662" y="510"/>
                </a:lnTo>
                <a:lnTo>
                  <a:pt x="3663" y="511"/>
                </a:lnTo>
                <a:lnTo>
                  <a:pt x="3664" y="514"/>
                </a:lnTo>
                <a:lnTo>
                  <a:pt x="3664" y="515"/>
                </a:lnTo>
                <a:lnTo>
                  <a:pt x="3663" y="518"/>
                </a:lnTo>
                <a:lnTo>
                  <a:pt x="3662" y="520"/>
                </a:lnTo>
                <a:lnTo>
                  <a:pt x="3659" y="522"/>
                </a:lnTo>
                <a:lnTo>
                  <a:pt x="3659" y="523"/>
                </a:lnTo>
                <a:lnTo>
                  <a:pt x="3658" y="525"/>
                </a:lnTo>
                <a:lnTo>
                  <a:pt x="3659" y="527"/>
                </a:lnTo>
                <a:lnTo>
                  <a:pt x="3660" y="528"/>
                </a:lnTo>
                <a:lnTo>
                  <a:pt x="3660" y="529"/>
                </a:lnTo>
                <a:lnTo>
                  <a:pt x="3659" y="531"/>
                </a:lnTo>
                <a:lnTo>
                  <a:pt x="3658" y="534"/>
                </a:lnTo>
                <a:lnTo>
                  <a:pt x="3657" y="534"/>
                </a:lnTo>
                <a:lnTo>
                  <a:pt x="3656" y="536"/>
                </a:lnTo>
                <a:lnTo>
                  <a:pt x="3655" y="537"/>
                </a:lnTo>
                <a:lnTo>
                  <a:pt x="3656" y="539"/>
                </a:lnTo>
                <a:lnTo>
                  <a:pt x="3656" y="541"/>
                </a:lnTo>
                <a:lnTo>
                  <a:pt x="3657" y="543"/>
                </a:lnTo>
                <a:lnTo>
                  <a:pt x="3656" y="544"/>
                </a:lnTo>
                <a:lnTo>
                  <a:pt x="3656" y="546"/>
                </a:lnTo>
                <a:lnTo>
                  <a:pt x="3655" y="548"/>
                </a:lnTo>
                <a:lnTo>
                  <a:pt x="3652" y="549"/>
                </a:lnTo>
                <a:lnTo>
                  <a:pt x="3651" y="551"/>
                </a:lnTo>
                <a:lnTo>
                  <a:pt x="3651" y="552"/>
                </a:lnTo>
                <a:lnTo>
                  <a:pt x="3652" y="555"/>
                </a:lnTo>
                <a:lnTo>
                  <a:pt x="3653" y="556"/>
                </a:lnTo>
                <a:lnTo>
                  <a:pt x="3653" y="557"/>
                </a:lnTo>
                <a:lnTo>
                  <a:pt x="3653" y="560"/>
                </a:lnTo>
                <a:lnTo>
                  <a:pt x="3651" y="562"/>
                </a:lnTo>
                <a:lnTo>
                  <a:pt x="3649" y="563"/>
                </a:lnTo>
                <a:lnTo>
                  <a:pt x="3649" y="565"/>
                </a:lnTo>
                <a:lnTo>
                  <a:pt x="3649" y="566"/>
                </a:lnTo>
                <a:lnTo>
                  <a:pt x="3649" y="569"/>
                </a:lnTo>
                <a:lnTo>
                  <a:pt x="3650" y="570"/>
                </a:lnTo>
                <a:lnTo>
                  <a:pt x="3651" y="571"/>
                </a:lnTo>
                <a:lnTo>
                  <a:pt x="3650" y="574"/>
                </a:lnTo>
                <a:lnTo>
                  <a:pt x="3649" y="576"/>
                </a:lnTo>
                <a:lnTo>
                  <a:pt x="3648" y="577"/>
                </a:lnTo>
                <a:lnTo>
                  <a:pt x="3646" y="578"/>
                </a:lnTo>
                <a:lnTo>
                  <a:pt x="3646" y="579"/>
                </a:lnTo>
                <a:lnTo>
                  <a:pt x="3645" y="580"/>
                </a:lnTo>
                <a:lnTo>
                  <a:pt x="3646" y="583"/>
                </a:lnTo>
                <a:lnTo>
                  <a:pt x="3646" y="584"/>
                </a:lnTo>
                <a:lnTo>
                  <a:pt x="3646" y="585"/>
                </a:lnTo>
                <a:lnTo>
                  <a:pt x="3646" y="586"/>
                </a:lnTo>
                <a:lnTo>
                  <a:pt x="3646" y="588"/>
                </a:lnTo>
                <a:lnTo>
                  <a:pt x="3645" y="590"/>
                </a:lnTo>
                <a:lnTo>
                  <a:pt x="3643" y="592"/>
                </a:lnTo>
                <a:lnTo>
                  <a:pt x="3643" y="593"/>
                </a:lnTo>
                <a:lnTo>
                  <a:pt x="3643" y="595"/>
                </a:lnTo>
                <a:lnTo>
                  <a:pt x="3643" y="598"/>
                </a:lnTo>
                <a:lnTo>
                  <a:pt x="3643" y="601"/>
                </a:lnTo>
                <a:lnTo>
                  <a:pt x="3642" y="604"/>
                </a:lnTo>
                <a:lnTo>
                  <a:pt x="3641" y="609"/>
                </a:lnTo>
                <a:lnTo>
                  <a:pt x="3641" y="611"/>
                </a:lnTo>
                <a:lnTo>
                  <a:pt x="3644" y="606"/>
                </a:lnTo>
                <a:lnTo>
                  <a:pt x="3644" y="607"/>
                </a:lnTo>
                <a:lnTo>
                  <a:pt x="3643" y="608"/>
                </a:lnTo>
                <a:lnTo>
                  <a:pt x="3642" y="614"/>
                </a:lnTo>
                <a:lnTo>
                  <a:pt x="3639" y="621"/>
                </a:lnTo>
                <a:lnTo>
                  <a:pt x="3639" y="625"/>
                </a:lnTo>
                <a:lnTo>
                  <a:pt x="3638" y="630"/>
                </a:lnTo>
                <a:lnTo>
                  <a:pt x="3639" y="633"/>
                </a:lnTo>
                <a:lnTo>
                  <a:pt x="3637" y="635"/>
                </a:lnTo>
                <a:lnTo>
                  <a:pt x="3637" y="636"/>
                </a:lnTo>
                <a:lnTo>
                  <a:pt x="3632" y="640"/>
                </a:lnTo>
                <a:lnTo>
                  <a:pt x="3630" y="645"/>
                </a:lnTo>
                <a:lnTo>
                  <a:pt x="3622" y="648"/>
                </a:lnTo>
                <a:lnTo>
                  <a:pt x="3616" y="652"/>
                </a:lnTo>
                <a:lnTo>
                  <a:pt x="3608" y="654"/>
                </a:lnTo>
                <a:lnTo>
                  <a:pt x="3589" y="660"/>
                </a:lnTo>
                <a:lnTo>
                  <a:pt x="3579" y="662"/>
                </a:lnTo>
                <a:lnTo>
                  <a:pt x="3568" y="666"/>
                </a:lnTo>
                <a:lnTo>
                  <a:pt x="3566" y="668"/>
                </a:lnTo>
                <a:lnTo>
                  <a:pt x="3561" y="670"/>
                </a:lnTo>
                <a:lnTo>
                  <a:pt x="3552" y="674"/>
                </a:lnTo>
                <a:lnTo>
                  <a:pt x="3540" y="680"/>
                </a:lnTo>
                <a:lnTo>
                  <a:pt x="3530" y="683"/>
                </a:lnTo>
                <a:lnTo>
                  <a:pt x="3519" y="688"/>
                </a:lnTo>
                <a:lnTo>
                  <a:pt x="3504" y="694"/>
                </a:lnTo>
                <a:lnTo>
                  <a:pt x="3503" y="694"/>
                </a:lnTo>
                <a:lnTo>
                  <a:pt x="3496" y="697"/>
                </a:lnTo>
                <a:lnTo>
                  <a:pt x="3491" y="699"/>
                </a:lnTo>
                <a:lnTo>
                  <a:pt x="3493" y="704"/>
                </a:lnTo>
                <a:lnTo>
                  <a:pt x="3488" y="706"/>
                </a:lnTo>
                <a:lnTo>
                  <a:pt x="3486" y="703"/>
                </a:lnTo>
                <a:lnTo>
                  <a:pt x="3475" y="706"/>
                </a:lnTo>
                <a:lnTo>
                  <a:pt x="3463" y="709"/>
                </a:lnTo>
                <a:lnTo>
                  <a:pt x="3458" y="710"/>
                </a:lnTo>
                <a:lnTo>
                  <a:pt x="3458" y="711"/>
                </a:lnTo>
                <a:lnTo>
                  <a:pt x="3456" y="712"/>
                </a:lnTo>
                <a:lnTo>
                  <a:pt x="3449" y="715"/>
                </a:lnTo>
                <a:lnTo>
                  <a:pt x="3437" y="719"/>
                </a:lnTo>
                <a:lnTo>
                  <a:pt x="3435" y="723"/>
                </a:lnTo>
                <a:lnTo>
                  <a:pt x="3435" y="724"/>
                </a:lnTo>
                <a:lnTo>
                  <a:pt x="3436" y="727"/>
                </a:lnTo>
                <a:lnTo>
                  <a:pt x="3435" y="729"/>
                </a:lnTo>
                <a:lnTo>
                  <a:pt x="3434" y="726"/>
                </a:lnTo>
                <a:lnTo>
                  <a:pt x="3432" y="726"/>
                </a:lnTo>
                <a:lnTo>
                  <a:pt x="3429" y="726"/>
                </a:lnTo>
                <a:lnTo>
                  <a:pt x="3426" y="724"/>
                </a:lnTo>
                <a:lnTo>
                  <a:pt x="3425" y="724"/>
                </a:lnTo>
                <a:lnTo>
                  <a:pt x="3425" y="723"/>
                </a:lnTo>
                <a:lnTo>
                  <a:pt x="3425" y="722"/>
                </a:lnTo>
                <a:lnTo>
                  <a:pt x="3425" y="720"/>
                </a:lnTo>
                <a:lnTo>
                  <a:pt x="3426" y="719"/>
                </a:lnTo>
                <a:lnTo>
                  <a:pt x="3427" y="719"/>
                </a:lnTo>
                <a:lnTo>
                  <a:pt x="3428" y="718"/>
                </a:lnTo>
                <a:lnTo>
                  <a:pt x="3428" y="717"/>
                </a:lnTo>
                <a:lnTo>
                  <a:pt x="3429" y="716"/>
                </a:lnTo>
                <a:lnTo>
                  <a:pt x="3429" y="715"/>
                </a:lnTo>
                <a:lnTo>
                  <a:pt x="3429" y="713"/>
                </a:lnTo>
                <a:lnTo>
                  <a:pt x="3429" y="712"/>
                </a:lnTo>
                <a:lnTo>
                  <a:pt x="3429" y="711"/>
                </a:lnTo>
                <a:lnTo>
                  <a:pt x="3429" y="710"/>
                </a:lnTo>
                <a:lnTo>
                  <a:pt x="3430" y="709"/>
                </a:lnTo>
                <a:lnTo>
                  <a:pt x="3429" y="709"/>
                </a:lnTo>
                <a:lnTo>
                  <a:pt x="3428" y="708"/>
                </a:lnTo>
                <a:lnTo>
                  <a:pt x="3427" y="708"/>
                </a:lnTo>
                <a:lnTo>
                  <a:pt x="3426" y="708"/>
                </a:lnTo>
                <a:lnTo>
                  <a:pt x="3425" y="706"/>
                </a:lnTo>
                <a:lnTo>
                  <a:pt x="3425" y="705"/>
                </a:lnTo>
                <a:lnTo>
                  <a:pt x="3423" y="704"/>
                </a:lnTo>
                <a:lnTo>
                  <a:pt x="3423" y="703"/>
                </a:lnTo>
                <a:lnTo>
                  <a:pt x="3425" y="702"/>
                </a:lnTo>
                <a:lnTo>
                  <a:pt x="3422" y="698"/>
                </a:lnTo>
                <a:lnTo>
                  <a:pt x="3421" y="696"/>
                </a:lnTo>
                <a:lnTo>
                  <a:pt x="3421" y="694"/>
                </a:lnTo>
                <a:lnTo>
                  <a:pt x="3419" y="691"/>
                </a:lnTo>
                <a:lnTo>
                  <a:pt x="3416" y="691"/>
                </a:lnTo>
                <a:lnTo>
                  <a:pt x="3415" y="691"/>
                </a:lnTo>
                <a:lnTo>
                  <a:pt x="3413" y="691"/>
                </a:lnTo>
                <a:lnTo>
                  <a:pt x="3412" y="690"/>
                </a:lnTo>
                <a:lnTo>
                  <a:pt x="3412" y="689"/>
                </a:lnTo>
                <a:lnTo>
                  <a:pt x="3411" y="688"/>
                </a:lnTo>
                <a:lnTo>
                  <a:pt x="3411" y="687"/>
                </a:lnTo>
                <a:lnTo>
                  <a:pt x="3408" y="683"/>
                </a:lnTo>
                <a:lnTo>
                  <a:pt x="3406" y="681"/>
                </a:lnTo>
                <a:lnTo>
                  <a:pt x="3404" y="680"/>
                </a:lnTo>
                <a:lnTo>
                  <a:pt x="3401" y="676"/>
                </a:lnTo>
                <a:lnTo>
                  <a:pt x="3400" y="675"/>
                </a:lnTo>
                <a:lnTo>
                  <a:pt x="3399" y="673"/>
                </a:lnTo>
                <a:lnTo>
                  <a:pt x="3398" y="671"/>
                </a:lnTo>
                <a:lnTo>
                  <a:pt x="3394" y="668"/>
                </a:lnTo>
                <a:lnTo>
                  <a:pt x="3393" y="666"/>
                </a:lnTo>
                <a:lnTo>
                  <a:pt x="3391" y="664"/>
                </a:lnTo>
                <a:lnTo>
                  <a:pt x="3391" y="666"/>
                </a:lnTo>
                <a:lnTo>
                  <a:pt x="3390" y="666"/>
                </a:lnTo>
                <a:lnTo>
                  <a:pt x="3388" y="666"/>
                </a:lnTo>
                <a:lnTo>
                  <a:pt x="3387" y="666"/>
                </a:lnTo>
                <a:lnTo>
                  <a:pt x="3386" y="666"/>
                </a:lnTo>
                <a:lnTo>
                  <a:pt x="3385" y="664"/>
                </a:lnTo>
                <a:lnTo>
                  <a:pt x="3384" y="664"/>
                </a:lnTo>
                <a:lnTo>
                  <a:pt x="3381" y="664"/>
                </a:lnTo>
                <a:lnTo>
                  <a:pt x="3380" y="664"/>
                </a:lnTo>
                <a:lnTo>
                  <a:pt x="3378" y="663"/>
                </a:lnTo>
                <a:lnTo>
                  <a:pt x="3377" y="663"/>
                </a:lnTo>
                <a:lnTo>
                  <a:pt x="3377" y="662"/>
                </a:lnTo>
                <a:lnTo>
                  <a:pt x="3377" y="661"/>
                </a:lnTo>
                <a:lnTo>
                  <a:pt x="3378" y="660"/>
                </a:lnTo>
                <a:lnTo>
                  <a:pt x="3379" y="659"/>
                </a:lnTo>
                <a:lnTo>
                  <a:pt x="3380" y="656"/>
                </a:lnTo>
                <a:lnTo>
                  <a:pt x="3380" y="655"/>
                </a:lnTo>
                <a:lnTo>
                  <a:pt x="3380" y="654"/>
                </a:lnTo>
                <a:lnTo>
                  <a:pt x="3381" y="654"/>
                </a:lnTo>
                <a:lnTo>
                  <a:pt x="3383" y="654"/>
                </a:lnTo>
                <a:lnTo>
                  <a:pt x="3381" y="654"/>
                </a:lnTo>
                <a:lnTo>
                  <a:pt x="3381" y="655"/>
                </a:lnTo>
                <a:lnTo>
                  <a:pt x="3380" y="657"/>
                </a:lnTo>
                <a:lnTo>
                  <a:pt x="3380" y="659"/>
                </a:lnTo>
                <a:lnTo>
                  <a:pt x="3381" y="657"/>
                </a:lnTo>
                <a:lnTo>
                  <a:pt x="3381" y="656"/>
                </a:lnTo>
                <a:lnTo>
                  <a:pt x="3386" y="657"/>
                </a:lnTo>
                <a:lnTo>
                  <a:pt x="3386" y="659"/>
                </a:lnTo>
                <a:lnTo>
                  <a:pt x="3387" y="659"/>
                </a:lnTo>
                <a:lnTo>
                  <a:pt x="3387" y="660"/>
                </a:lnTo>
                <a:lnTo>
                  <a:pt x="3387" y="659"/>
                </a:lnTo>
                <a:lnTo>
                  <a:pt x="3386" y="656"/>
                </a:lnTo>
                <a:lnTo>
                  <a:pt x="3384" y="653"/>
                </a:lnTo>
                <a:lnTo>
                  <a:pt x="3381" y="652"/>
                </a:lnTo>
                <a:lnTo>
                  <a:pt x="3380" y="649"/>
                </a:lnTo>
                <a:lnTo>
                  <a:pt x="3377" y="645"/>
                </a:lnTo>
                <a:lnTo>
                  <a:pt x="3374" y="642"/>
                </a:lnTo>
                <a:lnTo>
                  <a:pt x="3372" y="639"/>
                </a:lnTo>
                <a:lnTo>
                  <a:pt x="3371" y="636"/>
                </a:lnTo>
                <a:lnTo>
                  <a:pt x="3369" y="635"/>
                </a:lnTo>
                <a:lnTo>
                  <a:pt x="3365" y="630"/>
                </a:lnTo>
                <a:lnTo>
                  <a:pt x="3364" y="626"/>
                </a:lnTo>
                <a:lnTo>
                  <a:pt x="3362" y="623"/>
                </a:lnTo>
                <a:lnTo>
                  <a:pt x="3359" y="620"/>
                </a:lnTo>
                <a:lnTo>
                  <a:pt x="3357" y="616"/>
                </a:lnTo>
                <a:lnTo>
                  <a:pt x="3355" y="614"/>
                </a:lnTo>
                <a:lnTo>
                  <a:pt x="3353" y="612"/>
                </a:lnTo>
                <a:lnTo>
                  <a:pt x="3351" y="611"/>
                </a:lnTo>
                <a:lnTo>
                  <a:pt x="3349" y="607"/>
                </a:lnTo>
                <a:lnTo>
                  <a:pt x="3348" y="605"/>
                </a:lnTo>
                <a:lnTo>
                  <a:pt x="3345" y="602"/>
                </a:lnTo>
                <a:lnTo>
                  <a:pt x="3341" y="599"/>
                </a:lnTo>
                <a:lnTo>
                  <a:pt x="3338" y="595"/>
                </a:lnTo>
                <a:lnTo>
                  <a:pt x="3335" y="586"/>
                </a:lnTo>
                <a:lnTo>
                  <a:pt x="3335" y="587"/>
                </a:lnTo>
                <a:lnTo>
                  <a:pt x="3332" y="587"/>
                </a:lnTo>
                <a:lnTo>
                  <a:pt x="3332" y="586"/>
                </a:lnTo>
                <a:lnTo>
                  <a:pt x="3332" y="585"/>
                </a:lnTo>
                <a:lnTo>
                  <a:pt x="3334" y="585"/>
                </a:lnTo>
                <a:lnTo>
                  <a:pt x="3336" y="583"/>
                </a:lnTo>
                <a:lnTo>
                  <a:pt x="3336" y="581"/>
                </a:lnTo>
                <a:lnTo>
                  <a:pt x="3335" y="578"/>
                </a:lnTo>
                <a:lnTo>
                  <a:pt x="3330" y="578"/>
                </a:lnTo>
                <a:lnTo>
                  <a:pt x="3329" y="580"/>
                </a:lnTo>
                <a:lnTo>
                  <a:pt x="3329" y="581"/>
                </a:lnTo>
                <a:lnTo>
                  <a:pt x="3329" y="583"/>
                </a:lnTo>
                <a:lnTo>
                  <a:pt x="3328" y="581"/>
                </a:lnTo>
                <a:lnTo>
                  <a:pt x="3328" y="580"/>
                </a:lnTo>
                <a:lnTo>
                  <a:pt x="3327" y="581"/>
                </a:lnTo>
                <a:lnTo>
                  <a:pt x="3325" y="579"/>
                </a:lnTo>
                <a:lnTo>
                  <a:pt x="3322" y="578"/>
                </a:lnTo>
                <a:lnTo>
                  <a:pt x="3317" y="577"/>
                </a:lnTo>
                <a:lnTo>
                  <a:pt x="3317" y="574"/>
                </a:lnTo>
                <a:lnTo>
                  <a:pt x="3317" y="572"/>
                </a:lnTo>
                <a:lnTo>
                  <a:pt x="3317" y="566"/>
                </a:lnTo>
                <a:lnTo>
                  <a:pt x="3314" y="562"/>
                </a:lnTo>
                <a:lnTo>
                  <a:pt x="3313" y="556"/>
                </a:lnTo>
                <a:lnTo>
                  <a:pt x="3311" y="550"/>
                </a:lnTo>
                <a:lnTo>
                  <a:pt x="3310" y="546"/>
                </a:lnTo>
                <a:lnTo>
                  <a:pt x="3309" y="543"/>
                </a:lnTo>
                <a:lnTo>
                  <a:pt x="3307" y="538"/>
                </a:lnTo>
                <a:lnTo>
                  <a:pt x="3303" y="535"/>
                </a:lnTo>
                <a:lnTo>
                  <a:pt x="3300" y="531"/>
                </a:lnTo>
                <a:lnTo>
                  <a:pt x="3298" y="529"/>
                </a:lnTo>
                <a:lnTo>
                  <a:pt x="3297" y="525"/>
                </a:lnTo>
                <a:lnTo>
                  <a:pt x="3295" y="524"/>
                </a:lnTo>
                <a:lnTo>
                  <a:pt x="3295" y="521"/>
                </a:lnTo>
                <a:lnTo>
                  <a:pt x="3297" y="514"/>
                </a:lnTo>
                <a:lnTo>
                  <a:pt x="3301" y="509"/>
                </a:lnTo>
                <a:lnTo>
                  <a:pt x="3301" y="506"/>
                </a:lnTo>
                <a:lnTo>
                  <a:pt x="3298" y="501"/>
                </a:lnTo>
                <a:lnTo>
                  <a:pt x="3297" y="500"/>
                </a:lnTo>
                <a:lnTo>
                  <a:pt x="3297" y="501"/>
                </a:lnTo>
                <a:lnTo>
                  <a:pt x="3297" y="503"/>
                </a:lnTo>
                <a:lnTo>
                  <a:pt x="3297" y="507"/>
                </a:lnTo>
                <a:lnTo>
                  <a:pt x="3297" y="508"/>
                </a:lnTo>
                <a:lnTo>
                  <a:pt x="3294" y="517"/>
                </a:lnTo>
                <a:lnTo>
                  <a:pt x="3294" y="518"/>
                </a:lnTo>
                <a:lnTo>
                  <a:pt x="3290" y="518"/>
                </a:lnTo>
                <a:lnTo>
                  <a:pt x="3289" y="518"/>
                </a:lnTo>
                <a:lnTo>
                  <a:pt x="3288" y="518"/>
                </a:lnTo>
                <a:lnTo>
                  <a:pt x="3287" y="518"/>
                </a:lnTo>
                <a:lnTo>
                  <a:pt x="3280" y="517"/>
                </a:lnTo>
                <a:lnTo>
                  <a:pt x="3279" y="517"/>
                </a:lnTo>
                <a:lnTo>
                  <a:pt x="3276" y="517"/>
                </a:lnTo>
                <a:lnTo>
                  <a:pt x="3273" y="515"/>
                </a:lnTo>
                <a:lnTo>
                  <a:pt x="3272" y="515"/>
                </a:lnTo>
                <a:lnTo>
                  <a:pt x="3267" y="514"/>
                </a:lnTo>
                <a:lnTo>
                  <a:pt x="3266" y="515"/>
                </a:lnTo>
                <a:lnTo>
                  <a:pt x="3265" y="515"/>
                </a:lnTo>
                <a:lnTo>
                  <a:pt x="3265" y="516"/>
                </a:lnTo>
                <a:lnTo>
                  <a:pt x="3263" y="517"/>
                </a:lnTo>
                <a:lnTo>
                  <a:pt x="3262" y="522"/>
                </a:lnTo>
                <a:lnTo>
                  <a:pt x="3253" y="529"/>
                </a:lnTo>
                <a:lnTo>
                  <a:pt x="3251" y="532"/>
                </a:lnTo>
                <a:lnTo>
                  <a:pt x="3234" y="541"/>
                </a:lnTo>
                <a:lnTo>
                  <a:pt x="3220" y="543"/>
                </a:lnTo>
                <a:lnTo>
                  <a:pt x="3212" y="541"/>
                </a:lnTo>
                <a:lnTo>
                  <a:pt x="3203" y="542"/>
                </a:lnTo>
                <a:lnTo>
                  <a:pt x="3196" y="544"/>
                </a:lnTo>
                <a:lnTo>
                  <a:pt x="3192" y="549"/>
                </a:lnTo>
                <a:lnTo>
                  <a:pt x="3192" y="550"/>
                </a:lnTo>
                <a:lnTo>
                  <a:pt x="3190" y="550"/>
                </a:lnTo>
                <a:lnTo>
                  <a:pt x="3188" y="551"/>
                </a:lnTo>
                <a:lnTo>
                  <a:pt x="3183" y="553"/>
                </a:lnTo>
                <a:lnTo>
                  <a:pt x="3176" y="556"/>
                </a:lnTo>
                <a:lnTo>
                  <a:pt x="3174" y="552"/>
                </a:lnTo>
                <a:lnTo>
                  <a:pt x="3169" y="552"/>
                </a:lnTo>
                <a:lnTo>
                  <a:pt x="3168" y="549"/>
                </a:lnTo>
                <a:lnTo>
                  <a:pt x="3162" y="546"/>
                </a:lnTo>
                <a:lnTo>
                  <a:pt x="3158" y="538"/>
                </a:lnTo>
                <a:lnTo>
                  <a:pt x="3156" y="538"/>
                </a:lnTo>
                <a:lnTo>
                  <a:pt x="3155" y="535"/>
                </a:lnTo>
                <a:lnTo>
                  <a:pt x="3154" y="535"/>
                </a:lnTo>
                <a:lnTo>
                  <a:pt x="3153" y="536"/>
                </a:lnTo>
                <a:lnTo>
                  <a:pt x="3150" y="538"/>
                </a:lnTo>
                <a:lnTo>
                  <a:pt x="3150" y="539"/>
                </a:lnTo>
                <a:lnTo>
                  <a:pt x="3150" y="542"/>
                </a:lnTo>
                <a:lnTo>
                  <a:pt x="3151" y="545"/>
                </a:lnTo>
                <a:lnTo>
                  <a:pt x="3151" y="546"/>
                </a:lnTo>
                <a:lnTo>
                  <a:pt x="3155" y="557"/>
                </a:lnTo>
                <a:lnTo>
                  <a:pt x="3161" y="573"/>
                </a:lnTo>
                <a:lnTo>
                  <a:pt x="3163" y="576"/>
                </a:lnTo>
                <a:lnTo>
                  <a:pt x="3163" y="578"/>
                </a:lnTo>
                <a:lnTo>
                  <a:pt x="3164" y="581"/>
                </a:lnTo>
                <a:lnTo>
                  <a:pt x="3170" y="593"/>
                </a:lnTo>
                <a:lnTo>
                  <a:pt x="3177" y="606"/>
                </a:lnTo>
                <a:lnTo>
                  <a:pt x="3190" y="623"/>
                </a:lnTo>
                <a:lnTo>
                  <a:pt x="3206" y="642"/>
                </a:lnTo>
                <a:lnTo>
                  <a:pt x="3227" y="660"/>
                </a:lnTo>
                <a:lnTo>
                  <a:pt x="3230" y="661"/>
                </a:lnTo>
                <a:lnTo>
                  <a:pt x="3231" y="662"/>
                </a:lnTo>
                <a:lnTo>
                  <a:pt x="3230" y="664"/>
                </a:lnTo>
                <a:lnTo>
                  <a:pt x="3227" y="664"/>
                </a:lnTo>
                <a:lnTo>
                  <a:pt x="3221" y="660"/>
                </a:lnTo>
                <a:lnTo>
                  <a:pt x="3206" y="648"/>
                </a:lnTo>
                <a:lnTo>
                  <a:pt x="3196" y="635"/>
                </a:lnTo>
                <a:lnTo>
                  <a:pt x="3183" y="621"/>
                </a:lnTo>
                <a:lnTo>
                  <a:pt x="3168" y="597"/>
                </a:lnTo>
                <a:lnTo>
                  <a:pt x="3156" y="573"/>
                </a:lnTo>
                <a:lnTo>
                  <a:pt x="3143" y="536"/>
                </a:lnTo>
                <a:lnTo>
                  <a:pt x="3144" y="531"/>
                </a:lnTo>
                <a:lnTo>
                  <a:pt x="3149" y="529"/>
                </a:lnTo>
                <a:lnTo>
                  <a:pt x="3157" y="529"/>
                </a:lnTo>
                <a:lnTo>
                  <a:pt x="3165" y="529"/>
                </a:lnTo>
                <a:lnTo>
                  <a:pt x="3185" y="531"/>
                </a:lnTo>
                <a:lnTo>
                  <a:pt x="3191" y="530"/>
                </a:lnTo>
                <a:lnTo>
                  <a:pt x="3212" y="531"/>
                </a:lnTo>
                <a:lnTo>
                  <a:pt x="3223" y="531"/>
                </a:lnTo>
                <a:lnTo>
                  <a:pt x="3234" y="528"/>
                </a:lnTo>
                <a:lnTo>
                  <a:pt x="3247" y="521"/>
                </a:lnTo>
                <a:lnTo>
                  <a:pt x="3249" y="516"/>
                </a:lnTo>
                <a:lnTo>
                  <a:pt x="3254" y="514"/>
                </a:lnTo>
                <a:lnTo>
                  <a:pt x="3256" y="509"/>
                </a:lnTo>
                <a:lnTo>
                  <a:pt x="3255" y="508"/>
                </a:lnTo>
                <a:lnTo>
                  <a:pt x="3253" y="506"/>
                </a:lnTo>
                <a:lnTo>
                  <a:pt x="3251" y="504"/>
                </a:lnTo>
                <a:lnTo>
                  <a:pt x="3249" y="501"/>
                </a:lnTo>
                <a:lnTo>
                  <a:pt x="3249" y="497"/>
                </a:lnTo>
                <a:lnTo>
                  <a:pt x="3248" y="495"/>
                </a:lnTo>
                <a:lnTo>
                  <a:pt x="3247" y="494"/>
                </a:lnTo>
                <a:lnTo>
                  <a:pt x="3245" y="493"/>
                </a:lnTo>
                <a:lnTo>
                  <a:pt x="3244" y="492"/>
                </a:lnTo>
                <a:lnTo>
                  <a:pt x="3244" y="490"/>
                </a:lnTo>
                <a:lnTo>
                  <a:pt x="3244" y="489"/>
                </a:lnTo>
                <a:lnTo>
                  <a:pt x="3242" y="488"/>
                </a:lnTo>
                <a:lnTo>
                  <a:pt x="3244" y="488"/>
                </a:lnTo>
                <a:lnTo>
                  <a:pt x="3244" y="485"/>
                </a:lnTo>
                <a:lnTo>
                  <a:pt x="3244" y="483"/>
                </a:lnTo>
                <a:lnTo>
                  <a:pt x="3244" y="482"/>
                </a:lnTo>
                <a:lnTo>
                  <a:pt x="3244" y="481"/>
                </a:lnTo>
                <a:lnTo>
                  <a:pt x="3245" y="480"/>
                </a:lnTo>
                <a:lnTo>
                  <a:pt x="3245" y="479"/>
                </a:lnTo>
                <a:lnTo>
                  <a:pt x="3247" y="474"/>
                </a:lnTo>
                <a:lnTo>
                  <a:pt x="3249" y="471"/>
                </a:lnTo>
                <a:lnTo>
                  <a:pt x="3251" y="468"/>
                </a:lnTo>
                <a:lnTo>
                  <a:pt x="3253" y="467"/>
                </a:lnTo>
                <a:lnTo>
                  <a:pt x="3253" y="465"/>
                </a:lnTo>
                <a:lnTo>
                  <a:pt x="3254" y="461"/>
                </a:lnTo>
                <a:lnTo>
                  <a:pt x="3255" y="458"/>
                </a:lnTo>
                <a:lnTo>
                  <a:pt x="3258" y="455"/>
                </a:lnTo>
                <a:lnTo>
                  <a:pt x="3255" y="453"/>
                </a:lnTo>
                <a:lnTo>
                  <a:pt x="3252" y="451"/>
                </a:lnTo>
                <a:lnTo>
                  <a:pt x="3248" y="450"/>
                </a:lnTo>
                <a:lnTo>
                  <a:pt x="3245" y="450"/>
                </a:lnTo>
                <a:lnTo>
                  <a:pt x="3241" y="450"/>
                </a:lnTo>
                <a:lnTo>
                  <a:pt x="3237" y="451"/>
                </a:lnTo>
                <a:lnTo>
                  <a:pt x="3232" y="452"/>
                </a:lnTo>
                <a:lnTo>
                  <a:pt x="3230" y="454"/>
                </a:lnTo>
                <a:lnTo>
                  <a:pt x="3228" y="455"/>
                </a:lnTo>
                <a:lnTo>
                  <a:pt x="3227" y="455"/>
                </a:lnTo>
                <a:lnTo>
                  <a:pt x="3227" y="457"/>
                </a:lnTo>
                <a:lnTo>
                  <a:pt x="3226" y="459"/>
                </a:lnTo>
                <a:lnTo>
                  <a:pt x="3223" y="465"/>
                </a:lnTo>
                <a:lnTo>
                  <a:pt x="3219" y="468"/>
                </a:lnTo>
                <a:lnTo>
                  <a:pt x="3217" y="471"/>
                </a:lnTo>
                <a:lnTo>
                  <a:pt x="3213" y="474"/>
                </a:lnTo>
                <a:lnTo>
                  <a:pt x="3205" y="476"/>
                </a:lnTo>
                <a:lnTo>
                  <a:pt x="3199" y="478"/>
                </a:lnTo>
                <a:lnTo>
                  <a:pt x="3189" y="476"/>
                </a:lnTo>
                <a:lnTo>
                  <a:pt x="3177" y="476"/>
                </a:lnTo>
                <a:lnTo>
                  <a:pt x="3165" y="475"/>
                </a:lnTo>
                <a:lnTo>
                  <a:pt x="3165" y="478"/>
                </a:lnTo>
                <a:lnTo>
                  <a:pt x="3164" y="478"/>
                </a:lnTo>
                <a:lnTo>
                  <a:pt x="3164" y="476"/>
                </a:lnTo>
                <a:lnTo>
                  <a:pt x="3161" y="475"/>
                </a:lnTo>
                <a:lnTo>
                  <a:pt x="3158" y="475"/>
                </a:lnTo>
                <a:lnTo>
                  <a:pt x="3158" y="476"/>
                </a:lnTo>
                <a:lnTo>
                  <a:pt x="3158" y="478"/>
                </a:lnTo>
                <a:lnTo>
                  <a:pt x="3157" y="478"/>
                </a:lnTo>
                <a:lnTo>
                  <a:pt x="3157" y="476"/>
                </a:lnTo>
                <a:lnTo>
                  <a:pt x="3150" y="474"/>
                </a:lnTo>
                <a:lnTo>
                  <a:pt x="3150" y="475"/>
                </a:lnTo>
                <a:lnTo>
                  <a:pt x="3149" y="475"/>
                </a:lnTo>
                <a:lnTo>
                  <a:pt x="3136" y="475"/>
                </a:lnTo>
                <a:lnTo>
                  <a:pt x="3133" y="474"/>
                </a:lnTo>
                <a:lnTo>
                  <a:pt x="3129" y="472"/>
                </a:lnTo>
                <a:lnTo>
                  <a:pt x="3126" y="471"/>
                </a:lnTo>
                <a:lnTo>
                  <a:pt x="3122" y="467"/>
                </a:lnTo>
                <a:lnTo>
                  <a:pt x="3120" y="464"/>
                </a:lnTo>
                <a:lnTo>
                  <a:pt x="3119" y="461"/>
                </a:lnTo>
                <a:lnTo>
                  <a:pt x="3113" y="446"/>
                </a:lnTo>
                <a:lnTo>
                  <a:pt x="3106" y="429"/>
                </a:lnTo>
                <a:lnTo>
                  <a:pt x="3096" y="400"/>
                </a:lnTo>
                <a:lnTo>
                  <a:pt x="3094" y="385"/>
                </a:lnTo>
                <a:lnTo>
                  <a:pt x="3095" y="370"/>
                </a:lnTo>
                <a:lnTo>
                  <a:pt x="3100" y="358"/>
                </a:lnTo>
                <a:lnTo>
                  <a:pt x="3107" y="348"/>
                </a:lnTo>
                <a:lnTo>
                  <a:pt x="3116" y="339"/>
                </a:lnTo>
                <a:lnTo>
                  <a:pt x="3130" y="326"/>
                </a:lnTo>
                <a:lnTo>
                  <a:pt x="3135" y="321"/>
                </a:lnTo>
                <a:lnTo>
                  <a:pt x="3143" y="320"/>
                </a:lnTo>
                <a:lnTo>
                  <a:pt x="3151" y="319"/>
                </a:lnTo>
                <a:lnTo>
                  <a:pt x="3158" y="323"/>
                </a:lnTo>
                <a:lnTo>
                  <a:pt x="3164" y="329"/>
                </a:lnTo>
                <a:lnTo>
                  <a:pt x="3165" y="335"/>
                </a:lnTo>
                <a:lnTo>
                  <a:pt x="3164" y="336"/>
                </a:lnTo>
                <a:lnTo>
                  <a:pt x="3160" y="339"/>
                </a:lnTo>
                <a:lnTo>
                  <a:pt x="3161" y="344"/>
                </a:lnTo>
                <a:lnTo>
                  <a:pt x="3165" y="351"/>
                </a:lnTo>
                <a:lnTo>
                  <a:pt x="3171" y="357"/>
                </a:lnTo>
                <a:lnTo>
                  <a:pt x="3174" y="362"/>
                </a:lnTo>
                <a:lnTo>
                  <a:pt x="3177" y="362"/>
                </a:lnTo>
                <a:lnTo>
                  <a:pt x="3179" y="363"/>
                </a:lnTo>
                <a:lnTo>
                  <a:pt x="3181" y="364"/>
                </a:lnTo>
                <a:lnTo>
                  <a:pt x="3179" y="367"/>
                </a:lnTo>
                <a:lnTo>
                  <a:pt x="3181" y="369"/>
                </a:lnTo>
                <a:lnTo>
                  <a:pt x="3181" y="372"/>
                </a:lnTo>
                <a:lnTo>
                  <a:pt x="3185" y="375"/>
                </a:lnTo>
                <a:lnTo>
                  <a:pt x="3188" y="381"/>
                </a:lnTo>
                <a:lnTo>
                  <a:pt x="3192" y="379"/>
                </a:lnTo>
                <a:lnTo>
                  <a:pt x="3197" y="382"/>
                </a:lnTo>
                <a:lnTo>
                  <a:pt x="3199" y="383"/>
                </a:lnTo>
                <a:lnTo>
                  <a:pt x="3206" y="388"/>
                </a:lnTo>
                <a:lnTo>
                  <a:pt x="3211" y="389"/>
                </a:lnTo>
                <a:lnTo>
                  <a:pt x="3212" y="388"/>
                </a:lnTo>
                <a:lnTo>
                  <a:pt x="3212" y="389"/>
                </a:lnTo>
                <a:lnTo>
                  <a:pt x="3212" y="390"/>
                </a:lnTo>
                <a:lnTo>
                  <a:pt x="3213" y="390"/>
                </a:lnTo>
                <a:lnTo>
                  <a:pt x="3216" y="391"/>
                </a:lnTo>
                <a:lnTo>
                  <a:pt x="3218" y="396"/>
                </a:lnTo>
                <a:lnTo>
                  <a:pt x="3219" y="397"/>
                </a:lnTo>
                <a:lnTo>
                  <a:pt x="3224" y="404"/>
                </a:lnTo>
                <a:lnTo>
                  <a:pt x="3226" y="410"/>
                </a:lnTo>
                <a:lnTo>
                  <a:pt x="3228" y="417"/>
                </a:lnTo>
                <a:lnTo>
                  <a:pt x="3231" y="425"/>
                </a:lnTo>
                <a:lnTo>
                  <a:pt x="3233" y="429"/>
                </a:lnTo>
                <a:lnTo>
                  <a:pt x="3233" y="432"/>
                </a:lnTo>
                <a:lnTo>
                  <a:pt x="3234" y="433"/>
                </a:lnTo>
                <a:lnTo>
                  <a:pt x="3233" y="436"/>
                </a:lnTo>
                <a:lnTo>
                  <a:pt x="3233" y="438"/>
                </a:lnTo>
                <a:lnTo>
                  <a:pt x="3233" y="439"/>
                </a:lnTo>
                <a:lnTo>
                  <a:pt x="3234" y="444"/>
                </a:lnTo>
                <a:lnTo>
                  <a:pt x="3237" y="446"/>
                </a:lnTo>
                <a:lnTo>
                  <a:pt x="3241" y="445"/>
                </a:lnTo>
                <a:lnTo>
                  <a:pt x="3246" y="445"/>
                </a:lnTo>
                <a:lnTo>
                  <a:pt x="3249" y="445"/>
                </a:lnTo>
                <a:lnTo>
                  <a:pt x="3252" y="445"/>
                </a:lnTo>
                <a:lnTo>
                  <a:pt x="3254" y="445"/>
                </a:lnTo>
                <a:lnTo>
                  <a:pt x="3254" y="444"/>
                </a:lnTo>
                <a:lnTo>
                  <a:pt x="3255" y="443"/>
                </a:lnTo>
                <a:lnTo>
                  <a:pt x="3256" y="443"/>
                </a:lnTo>
                <a:lnTo>
                  <a:pt x="3256" y="444"/>
                </a:lnTo>
                <a:lnTo>
                  <a:pt x="3258" y="446"/>
                </a:lnTo>
                <a:lnTo>
                  <a:pt x="3259" y="447"/>
                </a:lnTo>
                <a:lnTo>
                  <a:pt x="3260" y="447"/>
                </a:lnTo>
                <a:lnTo>
                  <a:pt x="3262" y="446"/>
                </a:lnTo>
                <a:lnTo>
                  <a:pt x="3263" y="445"/>
                </a:lnTo>
                <a:lnTo>
                  <a:pt x="3265" y="444"/>
                </a:lnTo>
                <a:lnTo>
                  <a:pt x="3265" y="441"/>
                </a:lnTo>
                <a:lnTo>
                  <a:pt x="3263" y="439"/>
                </a:lnTo>
                <a:lnTo>
                  <a:pt x="3262" y="438"/>
                </a:lnTo>
                <a:lnTo>
                  <a:pt x="3263" y="436"/>
                </a:lnTo>
                <a:lnTo>
                  <a:pt x="3265" y="434"/>
                </a:lnTo>
                <a:lnTo>
                  <a:pt x="3263" y="432"/>
                </a:lnTo>
                <a:lnTo>
                  <a:pt x="3265" y="430"/>
                </a:lnTo>
                <a:lnTo>
                  <a:pt x="3262" y="420"/>
                </a:lnTo>
                <a:lnTo>
                  <a:pt x="3260" y="415"/>
                </a:lnTo>
                <a:lnTo>
                  <a:pt x="3253" y="400"/>
                </a:lnTo>
                <a:lnTo>
                  <a:pt x="3251" y="395"/>
                </a:lnTo>
                <a:lnTo>
                  <a:pt x="3249" y="392"/>
                </a:lnTo>
                <a:lnTo>
                  <a:pt x="3248" y="390"/>
                </a:lnTo>
                <a:lnTo>
                  <a:pt x="3249" y="388"/>
                </a:lnTo>
                <a:lnTo>
                  <a:pt x="3246" y="377"/>
                </a:lnTo>
                <a:lnTo>
                  <a:pt x="3246" y="364"/>
                </a:lnTo>
                <a:lnTo>
                  <a:pt x="3245" y="356"/>
                </a:lnTo>
                <a:lnTo>
                  <a:pt x="3245" y="353"/>
                </a:lnTo>
                <a:lnTo>
                  <a:pt x="3246" y="350"/>
                </a:lnTo>
                <a:lnTo>
                  <a:pt x="3252" y="348"/>
                </a:lnTo>
                <a:lnTo>
                  <a:pt x="3253" y="346"/>
                </a:lnTo>
                <a:lnTo>
                  <a:pt x="3254" y="346"/>
                </a:lnTo>
                <a:lnTo>
                  <a:pt x="3256" y="347"/>
                </a:lnTo>
                <a:lnTo>
                  <a:pt x="3260" y="349"/>
                </a:lnTo>
                <a:lnTo>
                  <a:pt x="3262" y="351"/>
                </a:lnTo>
                <a:lnTo>
                  <a:pt x="3267" y="351"/>
                </a:lnTo>
                <a:lnTo>
                  <a:pt x="3279" y="353"/>
                </a:lnTo>
                <a:lnTo>
                  <a:pt x="3297" y="353"/>
                </a:lnTo>
                <a:lnTo>
                  <a:pt x="3300" y="354"/>
                </a:lnTo>
                <a:lnTo>
                  <a:pt x="3301" y="353"/>
                </a:lnTo>
                <a:lnTo>
                  <a:pt x="3302" y="351"/>
                </a:lnTo>
                <a:lnTo>
                  <a:pt x="3304" y="351"/>
                </a:lnTo>
                <a:lnTo>
                  <a:pt x="3309" y="351"/>
                </a:lnTo>
                <a:lnTo>
                  <a:pt x="3313" y="351"/>
                </a:lnTo>
                <a:lnTo>
                  <a:pt x="3318" y="348"/>
                </a:lnTo>
                <a:lnTo>
                  <a:pt x="3321" y="347"/>
                </a:lnTo>
                <a:lnTo>
                  <a:pt x="3322" y="346"/>
                </a:lnTo>
                <a:lnTo>
                  <a:pt x="3323" y="346"/>
                </a:lnTo>
                <a:lnTo>
                  <a:pt x="3339" y="333"/>
                </a:lnTo>
                <a:lnTo>
                  <a:pt x="3344" y="321"/>
                </a:lnTo>
                <a:lnTo>
                  <a:pt x="3353" y="312"/>
                </a:lnTo>
                <a:lnTo>
                  <a:pt x="3353" y="302"/>
                </a:lnTo>
                <a:lnTo>
                  <a:pt x="3359" y="304"/>
                </a:lnTo>
                <a:lnTo>
                  <a:pt x="3363" y="304"/>
                </a:lnTo>
                <a:lnTo>
                  <a:pt x="3365" y="305"/>
                </a:lnTo>
                <a:lnTo>
                  <a:pt x="3367" y="308"/>
                </a:lnTo>
                <a:lnTo>
                  <a:pt x="3371" y="309"/>
                </a:lnTo>
                <a:lnTo>
                  <a:pt x="3372" y="311"/>
                </a:lnTo>
                <a:lnTo>
                  <a:pt x="3372" y="313"/>
                </a:lnTo>
                <a:lnTo>
                  <a:pt x="3374" y="315"/>
                </a:lnTo>
                <a:lnTo>
                  <a:pt x="3376" y="315"/>
                </a:lnTo>
                <a:lnTo>
                  <a:pt x="3381" y="314"/>
                </a:lnTo>
                <a:lnTo>
                  <a:pt x="3385" y="314"/>
                </a:lnTo>
                <a:lnTo>
                  <a:pt x="3385" y="316"/>
                </a:lnTo>
                <a:lnTo>
                  <a:pt x="3386" y="318"/>
                </a:lnTo>
                <a:lnTo>
                  <a:pt x="3388" y="316"/>
                </a:lnTo>
                <a:lnTo>
                  <a:pt x="3390" y="315"/>
                </a:lnTo>
                <a:lnTo>
                  <a:pt x="3390" y="314"/>
                </a:lnTo>
                <a:lnTo>
                  <a:pt x="3392" y="313"/>
                </a:lnTo>
                <a:lnTo>
                  <a:pt x="3394" y="314"/>
                </a:lnTo>
                <a:lnTo>
                  <a:pt x="3398" y="315"/>
                </a:lnTo>
                <a:lnTo>
                  <a:pt x="3399" y="316"/>
                </a:lnTo>
                <a:lnTo>
                  <a:pt x="3401" y="316"/>
                </a:lnTo>
                <a:lnTo>
                  <a:pt x="3404" y="316"/>
                </a:lnTo>
                <a:lnTo>
                  <a:pt x="3405" y="318"/>
                </a:lnTo>
                <a:lnTo>
                  <a:pt x="3407" y="320"/>
                </a:lnTo>
                <a:lnTo>
                  <a:pt x="3409" y="322"/>
                </a:lnTo>
                <a:lnTo>
                  <a:pt x="3416" y="322"/>
                </a:lnTo>
                <a:lnTo>
                  <a:pt x="3418" y="322"/>
                </a:lnTo>
                <a:lnTo>
                  <a:pt x="3419" y="322"/>
                </a:lnTo>
                <a:lnTo>
                  <a:pt x="3420" y="323"/>
                </a:lnTo>
                <a:lnTo>
                  <a:pt x="3422" y="326"/>
                </a:lnTo>
                <a:lnTo>
                  <a:pt x="3426" y="327"/>
                </a:lnTo>
                <a:lnTo>
                  <a:pt x="3427" y="328"/>
                </a:lnTo>
                <a:lnTo>
                  <a:pt x="3428" y="326"/>
                </a:lnTo>
                <a:lnTo>
                  <a:pt x="3429" y="325"/>
                </a:lnTo>
                <a:lnTo>
                  <a:pt x="3428" y="322"/>
                </a:lnTo>
                <a:lnTo>
                  <a:pt x="3428" y="321"/>
                </a:lnTo>
                <a:lnTo>
                  <a:pt x="3429" y="321"/>
                </a:lnTo>
                <a:lnTo>
                  <a:pt x="3432" y="320"/>
                </a:lnTo>
                <a:lnTo>
                  <a:pt x="3432" y="319"/>
                </a:lnTo>
                <a:lnTo>
                  <a:pt x="3433" y="319"/>
                </a:lnTo>
                <a:lnTo>
                  <a:pt x="3434" y="319"/>
                </a:lnTo>
                <a:lnTo>
                  <a:pt x="3435" y="319"/>
                </a:lnTo>
                <a:lnTo>
                  <a:pt x="3436" y="318"/>
                </a:lnTo>
                <a:lnTo>
                  <a:pt x="3439" y="316"/>
                </a:lnTo>
                <a:lnTo>
                  <a:pt x="3440" y="316"/>
                </a:lnTo>
                <a:lnTo>
                  <a:pt x="3440" y="314"/>
                </a:lnTo>
                <a:lnTo>
                  <a:pt x="3441" y="314"/>
                </a:lnTo>
                <a:lnTo>
                  <a:pt x="3442" y="314"/>
                </a:lnTo>
                <a:lnTo>
                  <a:pt x="3443" y="313"/>
                </a:lnTo>
                <a:lnTo>
                  <a:pt x="3444" y="312"/>
                </a:lnTo>
                <a:lnTo>
                  <a:pt x="3446" y="309"/>
                </a:lnTo>
                <a:lnTo>
                  <a:pt x="3444" y="307"/>
                </a:lnTo>
                <a:lnTo>
                  <a:pt x="3444" y="305"/>
                </a:lnTo>
                <a:lnTo>
                  <a:pt x="3451" y="300"/>
                </a:lnTo>
                <a:lnTo>
                  <a:pt x="3454" y="299"/>
                </a:lnTo>
                <a:lnTo>
                  <a:pt x="3458" y="298"/>
                </a:lnTo>
                <a:close/>
                <a:moveTo>
                  <a:pt x="3371" y="255"/>
                </a:moveTo>
                <a:lnTo>
                  <a:pt x="3377" y="265"/>
                </a:lnTo>
                <a:lnTo>
                  <a:pt x="3380" y="272"/>
                </a:lnTo>
                <a:lnTo>
                  <a:pt x="3388" y="277"/>
                </a:lnTo>
                <a:lnTo>
                  <a:pt x="3398" y="279"/>
                </a:lnTo>
                <a:lnTo>
                  <a:pt x="3416" y="281"/>
                </a:lnTo>
                <a:lnTo>
                  <a:pt x="3430" y="284"/>
                </a:lnTo>
                <a:lnTo>
                  <a:pt x="3435" y="285"/>
                </a:lnTo>
                <a:lnTo>
                  <a:pt x="3436" y="286"/>
                </a:lnTo>
                <a:lnTo>
                  <a:pt x="3437" y="285"/>
                </a:lnTo>
                <a:lnTo>
                  <a:pt x="3439" y="286"/>
                </a:lnTo>
                <a:lnTo>
                  <a:pt x="3441" y="286"/>
                </a:lnTo>
                <a:lnTo>
                  <a:pt x="3443" y="288"/>
                </a:lnTo>
                <a:lnTo>
                  <a:pt x="3444" y="290"/>
                </a:lnTo>
                <a:lnTo>
                  <a:pt x="3443" y="292"/>
                </a:lnTo>
                <a:lnTo>
                  <a:pt x="3441" y="294"/>
                </a:lnTo>
                <a:lnTo>
                  <a:pt x="3439" y="295"/>
                </a:lnTo>
                <a:lnTo>
                  <a:pt x="3437" y="294"/>
                </a:lnTo>
                <a:lnTo>
                  <a:pt x="3435" y="293"/>
                </a:lnTo>
                <a:lnTo>
                  <a:pt x="3433" y="292"/>
                </a:lnTo>
                <a:lnTo>
                  <a:pt x="3433" y="290"/>
                </a:lnTo>
                <a:lnTo>
                  <a:pt x="3432" y="288"/>
                </a:lnTo>
                <a:lnTo>
                  <a:pt x="3427" y="287"/>
                </a:lnTo>
                <a:lnTo>
                  <a:pt x="3418" y="286"/>
                </a:lnTo>
                <a:lnTo>
                  <a:pt x="3407" y="286"/>
                </a:lnTo>
                <a:lnTo>
                  <a:pt x="3395" y="285"/>
                </a:lnTo>
                <a:lnTo>
                  <a:pt x="3384" y="280"/>
                </a:lnTo>
                <a:lnTo>
                  <a:pt x="3377" y="274"/>
                </a:lnTo>
                <a:lnTo>
                  <a:pt x="3372" y="271"/>
                </a:lnTo>
                <a:lnTo>
                  <a:pt x="3370" y="270"/>
                </a:lnTo>
                <a:lnTo>
                  <a:pt x="3366" y="270"/>
                </a:lnTo>
                <a:lnTo>
                  <a:pt x="3359" y="270"/>
                </a:lnTo>
                <a:lnTo>
                  <a:pt x="3356" y="272"/>
                </a:lnTo>
                <a:lnTo>
                  <a:pt x="3334" y="273"/>
                </a:lnTo>
                <a:lnTo>
                  <a:pt x="3324" y="274"/>
                </a:lnTo>
                <a:lnTo>
                  <a:pt x="3322" y="273"/>
                </a:lnTo>
                <a:lnTo>
                  <a:pt x="3320" y="271"/>
                </a:lnTo>
                <a:lnTo>
                  <a:pt x="3321" y="269"/>
                </a:lnTo>
                <a:lnTo>
                  <a:pt x="3317" y="263"/>
                </a:lnTo>
                <a:lnTo>
                  <a:pt x="3315" y="257"/>
                </a:lnTo>
                <a:lnTo>
                  <a:pt x="3306" y="257"/>
                </a:lnTo>
                <a:lnTo>
                  <a:pt x="3295" y="262"/>
                </a:lnTo>
                <a:lnTo>
                  <a:pt x="3288" y="264"/>
                </a:lnTo>
                <a:lnTo>
                  <a:pt x="3281" y="262"/>
                </a:lnTo>
                <a:lnTo>
                  <a:pt x="3262" y="267"/>
                </a:lnTo>
                <a:lnTo>
                  <a:pt x="3261" y="270"/>
                </a:lnTo>
                <a:lnTo>
                  <a:pt x="3261" y="271"/>
                </a:lnTo>
                <a:lnTo>
                  <a:pt x="3253" y="273"/>
                </a:lnTo>
                <a:lnTo>
                  <a:pt x="3247" y="273"/>
                </a:lnTo>
                <a:lnTo>
                  <a:pt x="3239" y="276"/>
                </a:lnTo>
                <a:lnTo>
                  <a:pt x="3237" y="276"/>
                </a:lnTo>
                <a:lnTo>
                  <a:pt x="3235" y="273"/>
                </a:lnTo>
                <a:lnTo>
                  <a:pt x="3234" y="273"/>
                </a:lnTo>
                <a:lnTo>
                  <a:pt x="3233" y="273"/>
                </a:lnTo>
                <a:lnTo>
                  <a:pt x="3232" y="274"/>
                </a:lnTo>
                <a:lnTo>
                  <a:pt x="3231" y="274"/>
                </a:lnTo>
                <a:lnTo>
                  <a:pt x="3231" y="276"/>
                </a:lnTo>
                <a:lnTo>
                  <a:pt x="3230" y="277"/>
                </a:lnTo>
                <a:lnTo>
                  <a:pt x="3227" y="277"/>
                </a:lnTo>
                <a:lnTo>
                  <a:pt x="3226" y="276"/>
                </a:lnTo>
                <a:lnTo>
                  <a:pt x="3224" y="276"/>
                </a:lnTo>
                <a:lnTo>
                  <a:pt x="3223" y="276"/>
                </a:lnTo>
                <a:lnTo>
                  <a:pt x="3223" y="274"/>
                </a:lnTo>
                <a:lnTo>
                  <a:pt x="3221" y="274"/>
                </a:lnTo>
                <a:lnTo>
                  <a:pt x="3220" y="273"/>
                </a:lnTo>
                <a:lnTo>
                  <a:pt x="3219" y="274"/>
                </a:lnTo>
                <a:lnTo>
                  <a:pt x="3217" y="273"/>
                </a:lnTo>
                <a:lnTo>
                  <a:pt x="3212" y="272"/>
                </a:lnTo>
                <a:lnTo>
                  <a:pt x="3209" y="269"/>
                </a:lnTo>
                <a:lnTo>
                  <a:pt x="3206" y="270"/>
                </a:lnTo>
                <a:lnTo>
                  <a:pt x="3203" y="271"/>
                </a:lnTo>
                <a:lnTo>
                  <a:pt x="3198" y="276"/>
                </a:lnTo>
                <a:lnTo>
                  <a:pt x="3190" y="280"/>
                </a:lnTo>
                <a:lnTo>
                  <a:pt x="3184" y="287"/>
                </a:lnTo>
                <a:lnTo>
                  <a:pt x="3177" y="290"/>
                </a:lnTo>
                <a:lnTo>
                  <a:pt x="3174" y="288"/>
                </a:lnTo>
                <a:lnTo>
                  <a:pt x="3188" y="273"/>
                </a:lnTo>
                <a:lnTo>
                  <a:pt x="3209" y="260"/>
                </a:lnTo>
                <a:lnTo>
                  <a:pt x="3241" y="250"/>
                </a:lnTo>
                <a:lnTo>
                  <a:pt x="3284" y="238"/>
                </a:lnTo>
                <a:lnTo>
                  <a:pt x="3317" y="230"/>
                </a:lnTo>
                <a:lnTo>
                  <a:pt x="3336" y="230"/>
                </a:lnTo>
                <a:lnTo>
                  <a:pt x="3352" y="234"/>
                </a:lnTo>
                <a:lnTo>
                  <a:pt x="3362" y="239"/>
                </a:lnTo>
                <a:lnTo>
                  <a:pt x="3366" y="244"/>
                </a:lnTo>
                <a:lnTo>
                  <a:pt x="3371" y="255"/>
                </a:lnTo>
                <a:close/>
                <a:moveTo>
                  <a:pt x="1632" y="0"/>
                </a:moveTo>
                <a:lnTo>
                  <a:pt x="1632" y="2"/>
                </a:lnTo>
                <a:lnTo>
                  <a:pt x="1635" y="4"/>
                </a:lnTo>
                <a:lnTo>
                  <a:pt x="1636" y="4"/>
                </a:lnTo>
                <a:lnTo>
                  <a:pt x="1639" y="5"/>
                </a:lnTo>
                <a:lnTo>
                  <a:pt x="1640" y="6"/>
                </a:lnTo>
                <a:lnTo>
                  <a:pt x="1642" y="6"/>
                </a:lnTo>
                <a:lnTo>
                  <a:pt x="1643" y="6"/>
                </a:lnTo>
                <a:lnTo>
                  <a:pt x="1645" y="1"/>
                </a:lnTo>
                <a:lnTo>
                  <a:pt x="1645" y="2"/>
                </a:lnTo>
                <a:lnTo>
                  <a:pt x="1644" y="6"/>
                </a:lnTo>
                <a:lnTo>
                  <a:pt x="1645" y="6"/>
                </a:lnTo>
                <a:lnTo>
                  <a:pt x="1646" y="7"/>
                </a:lnTo>
                <a:lnTo>
                  <a:pt x="1647" y="7"/>
                </a:lnTo>
                <a:lnTo>
                  <a:pt x="1647" y="8"/>
                </a:lnTo>
                <a:lnTo>
                  <a:pt x="1652" y="9"/>
                </a:lnTo>
                <a:lnTo>
                  <a:pt x="1664" y="14"/>
                </a:lnTo>
                <a:lnTo>
                  <a:pt x="1664" y="19"/>
                </a:lnTo>
                <a:lnTo>
                  <a:pt x="1661" y="21"/>
                </a:lnTo>
                <a:lnTo>
                  <a:pt x="1652" y="25"/>
                </a:lnTo>
                <a:lnTo>
                  <a:pt x="1652" y="26"/>
                </a:lnTo>
                <a:lnTo>
                  <a:pt x="1652" y="27"/>
                </a:lnTo>
                <a:lnTo>
                  <a:pt x="1650" y="27"/>
                </a:lnTo>
                <a:lnTo>
                  <a:pt x="1647" y="29"/>
                </a:lnTo>
                <a:lnTo>
                  <a:pt x="1646" y="30"/>
                </a:lnTo>
                <a:lnTo>
                  <a:pt x="1639" y="35"/>
                </a:lnTo>
                <a:lnTo>
                  <a:pt x="1630" y="49"/>
                </a:lnTo>
                <a:lnTo>
                  <a:pt x="1633" y="53"/>
                </a:lnTo>
                <a:lnTo>
                  <a:pt x="1633" y="54"/>
                </a:lnTo>
                <a:lnTo>
                  <a:pt x="1635" y="54"/>
                </a:lnTo>
                <a:lnTo>
                  <a:pt x="1635" y="53"/>
                </a:lnTo>
                <a:lnTo>
                  <a:pt x="1637" y="54"/>
                </a:lnTo>
                <a:lnTo>
                  <a:pt x="1639" y="51"/>
                </a:lnTo>
                <a:lnTo>
                  <a:pt x="1643" y="47"/>
                </a:lnTo>
                <a:lnTo>
                  <a:pt x="1645" y="43"/>
                </a:lnTo>
                <a:lnTo>
                  <a:pt x="1647" y="40"/>
                </a:lnTo>
                <a:lnTo>
                  <a:pt x="1649" y="40"/>
                </a:lnTo>
                <a:lnTo>
                  <a:pt x="1649" y="39"/>
                </a:lnTo>
                <a:lnTo>
                  <a:pt x="1650" y="39"/>
                </a:lnTo>
                <a:lnTo>
                  <a:pt x="1651" y="39"/>
                </a:lnTo>
                <a:lnTo>
                  <a:pt x="1654" y="36"/>
                </a:lnTo>
                <a:lnTo>
                  <a:pt x="1656" y="36"/>
                </a:lnTo>
                <a:lnTo>
                  <a:pt x="1657" y="36"/>
                </a:lnTo>
                <a:lnTo>
                  <a:pt x="1660" y="33"/>
                </a:lnTo>
                <a:lnTo>
                  <a:pt x="1661" y="33"/>
                </a:lnTo>
                <a:lnTo>
                  <a:pt x="1665" y="39"/>
                </a:lnTo>
                <a:lnTo>
                  <a:pt x="1670" y="37"/>
                </a:lnTo>
                <a:lnTo>
                  <a:pt x="1678" y="42"/>
                </a:lnTo>
                <a:lnTo>
                  <a:pt x="1671" y="53"/>
                </a:lnTo>
                <a:lnTo>
                  <a:pt x="1674" y="55"/>
                </a:lnTo>
                <a:lnTo>
                  <a:pt x="1677" y="56"/>
                </a:lnTo>
                <a:lnTo>
                  <a:pt x="1680" y="57"/>
                </a:lnTo>
                <a:lnTo>
                  <a:pt x="1703" y="18"/>
                </a:lnTo>
                <a:lnTo>
                  <a:pt x="1755" y="47"/>
                </a:lnTo>
                <a:lnTo>
                  <a:pt x="1737" y="79"/>
                </a:lnTo>
                <a:lnTo>
                  <a:pt x="1744" y="84"/>
                </a:lnTo>
                <a:lnTo>
                  <a:pt x="1763" y="51"/>
                </a:lnTo>
                <a:lnTo>
                  <a:pt x="1767" y="50"/>
                </a:lnTo>
                <a:lnTo>
                  <a:pt x="1768" y="50"/>
                </a:lnTo>
                <a:lnTo>
                  <a:pt x="1771" y="51"/>
                </a:lnTo>
                <a:lnTo>
                  <a:pt x="1774" y="53"/>
                </a:lnTo>
                <a:lnTo>
                  <a:pt x="1775" y="53"/>
                </a:lnTo>
                <a:lnTo>
                  <a:pt x="1777" y="54"/>
                </a:lnTo>
                <a:lnTo>
                  <a:pt x="1778" y="54"/>
                </a:lnTo>
                <a:lnTo>
                  <a:pt x="1786" y="58"/>
                </a:lnTo>
                <a:lnTo>
                  <a:pt x="1788" y="60"/>
                </a:lnTo>
                <a:lnTo>
                  <a:pt x="1790" y="61"/>
                </a:lnTo>
                <a:lnTo>
                  <a:pt x="1793" y="63"/>
                </a:lnTo>
                <a:lnTo>
                  <a:pt x="1796" y="64"/>
                </a:lnTo>
                <a:lnTo>
                  <a:pt x="1797" y="64"/>
                </a:lnTo>
                <a:lnTo>
                  <a:pt x="1797" y="65"/>
                </a:lnTo>
                <a:lnTo>
                  <a:pt x="1803" y="70"/>
                </a:lnTo>
                <a:lnTo>
                  <a:pt x="1805" y="72"/>
                </a:lnTo>
                <a:lnTo>
                  <a:pt x="1810" y="78"/>
                </a:lnTo>
                <a:lnTo>
                  <a:pt x="1811" y="79"/>
                </a:lnTo>
                <a:lnTo>
                  <a:pt x="1812" y="81"/>
                </a:lnTo>
                <a:lnTo>
                  <a:pt x="1813" y="79"/>
                </a:lnTo>
                <a:lnTo>
                  <a:pt x="1814" y="78"/>
                </a:lnTo>
                <a:lnTo>
                  <a:pt x="1817" y="79"/>
                </a:lnTo>
                <a:lnTo>
                  <a:pt x="1817" y="78"/>
                </a:lnTo>
                <a:lnTo>
                  <a:pt x="1821" y="81"/>
                </a:lnTo>
                <a:lnTo>
                  <a:pt x="1830" y="86"/>
                </a:lnTo>
                <a:lnTo>
                  <a:pt x="1831" y="88"/>
                </a:lnTo>
                <a:lnTo>
                  <a:pt x="1833" y="89"/>
                </a:lnTo>
                <a:lnTo>
                  <a:pt x="1834" y="88"/>
                </a:lnTo>
                <a:lnTo>
                  <a:pt x="1833" y="89"/>
                </a:lnTo>
                <a:lnTo>
                  <a:pt x="1834" y="90"/>
                </a:lnTo>
                <a:lnTo>
                  <a:pt x="1835" y="91"/>
                </a:lnTo>
                <a:lnTo>
                  <a:pt x="1835" y="92"/>
                </a:lnTo>
                <a:lnTo>
                  <a:pt x="1837" y="95"/>
                </a:lnTo>
                <a:lnTo>
                  <a:pt x="1838" y="95"/>
                </a:lnTo>
                <a:lnTo>
                  <a:pt x="1838" y="96"/>
                </a:lnTo>
                <a:lnTo>
                  <a:pt x="1841" y="97"/>
                </a:lnTo>
                <a:lnTo>
                  <a:pt x="1844" y="99"/>
                </a:lnTo>
                <a:lnTo>
                  <a:pt x="1846" y="100"/>
                </a:lnTo>
                <a:lnTo>
                  <a:pt x="1848" y="102"/>
                </a:lnTo>
                <a:lnTo>
                  <a:pt x="1854" y="105"/>
                </a:lnTo>
                <a:lnTo>
                  <a:pt x="1859" y="107"/>
                </a:lnTo>
                <a:lnTo>
                  <a:pt x="1860" y="107"/>
                </a:lnTo>
                <a:lnTo>
                  <a:pt x="1861" y="109"/>
                </a:lnTo>
                <a:lnTo>
                  <a:pt x="1867" y="110"/>
                </a:lnTo>
                <a:lnTo>
                  <a:pt x="1872" y="112"/>
                </a:lnTo>
                <a:lnTo>
                  <a:pt x="1876" y="116"/>
                </a:lnTo>
                <a:lnTo>
                  <a:pt x="1880" y="118"/>
                </a:lnTo>
                <a:lnTo>
                  <a:pt x="1884" y="124"/>
                </a:lnTo>
                <a:lnTo>
                  <a:pt x="1887" y="127"/>
                </a:lnTo>
                <a:lnTo>
                  <a:pt x="1890" y="137"/>
                </a:lnTo>
                <a:lnTo>
                  <a:pt x="1891" y="147"/>
                </a:lnTo>
                <a:lnTo>
                  <a:pt x="1891" y="149"/>
                </a:lnTo>
                <a:lnTo>
                  <a:pt x="1890" y="151"/>
                </a:lnTo>
                <a:lnTo>
                  <a:pt x="1890" y="148"/>
                </a:lnTo>
                <a:lnTo>
                  <a:pt x="1882" y="151"/>
                </a:lnTo>
                <a:lnTo>
                  <a:pt x="1882" y="154"/>
                </a:lnTo>
                <a:lnTo>
                  <a:pt x="1879" y="156"/>
                </a:lnTo>
                <a:lnTo>
                  <a:pt x="1876" y="155"/>
                </a:lnTo>
                <a:lnTo>
                  <a:pt x="1872" y="158"/>
                </a:lnTo>
                <a:lnTo>
                  <a:pt x="1868" y="162"/>
                </a:lnTo>
                <a:lnTo>
                  <a:pt x="1861" y="167"/>
                </a:lnTo>
                <a:lnTo>
                  <a:pt x="1854" y="163"/>
                </a:lnTo>
                <a:lnTo>
                  <a:pt x="1852" y="159"/>
                </a:lnTo>
                <a:lnTo>
                  <a:pt x="1852" y="156"/>
                </a:lnTo>
                <a:lnTo>
                  <a:pt x="1851" y="149"/>
                </a:lnTo>
                <a:lnTo>
                  <a:pt x="1849" y="146"/>
                </a:lnTo>
                <a:lnTo>
                  <a:pt x="1848" y="145"/>
                </a:lnTo>
                <a:lnTo>
                  <a:pt x="1848" y="142"/>
                </a:lnTo>
                <a:lnTo>
                  <a:pt x="1851" y="142"/>
                </a:lnTo>
                <a:lnTo>
                  <a:pt x="1852" y="139"/>
                </a:lnTo>
                <a:lnTo>
                  <a:pt x="1853" y="134"/>
                </a:lnTo>
                <a:lnTo>
                  <a:pt x="1849" y="131"/>
                </a:lnTo>
                <a:lnTo>
                  <a:pt x="1847" y="128"/>
                </a:lnTo>
                <a:lnTo>
                  <a:pt x="1844" y="128"/>
                </a:lnTo>
                <a:lnTo>
                  <a:pt x="1841" y="133"/>
                </a:lnTo>
                <a:lnTo>
                  <a:pt x="1844" y="135"/>
                </a:lnTo>
                <a:lnTo>
                  <a:pt x="1845" y="156"/>
                </a:lnTo>
                <a:lnTo>
                  <a:pt x="1845" y="159"/>
                </a:lnTo>
                <a:lnTo>
                  <a:pt x="1842" y="162"/>
                </a:lnTo>
                <a:lnTo>
                  <a:pt x="1842" y="163"/>
                </a:lnTo>
                <a:lnTo>
                  <a:pt x="1842" y="165"/>
                </a:lnTo>
                <a:lnTo>
                  <a:pt x="1841" y="172"/>
                </a:lnTo>
                <a:lnTo>
                  <a:pt x="1841" y="173"/>
                </a:lnTo>
                <a:lnTo>
                  <a:pt x="1841" y="174"/>
                </a:lnTo>
                <a:lnTo>
                  <a:pt x="1842" y="176"/>
                </a:lnTo>
                <a:lnTo>
                  <a:pt x="1845" y="179"/>
                </a:lnTo>
                <a:lnTo>
                  <a:pt x="1847" y="180"/>
                </a:lnTo>
                <a:lnTo>
                  <a:pt x="1848" y="180"/>
                </a:lnTo>
                <a:lnTo>
                  <a:pt x="1849" y="183"/>
                </a:lnTo>
                <a:lnTo>
                  <a:pt x="1853" y="186"/>
                </a:lnTo>
                <a:lnTo>
                  <a:pt x="1854" y="188"/>
                </a:lnTo>
                <a:lnTo>
                  <a:pt x="1854" y="190"/>
                </a:lnTo>
                <a:lnTo>
                  <a:pt x="1855" y="190"/>
                </a:lnTo>
                <a:lnTo>
                  <a:pt x="1858" y="190"/>
                </a:lnTo>
                <a:lnTo>
                  <a:pt x="1858" y="188"/>
                </a:lnTo>
                <a:lnTo>
                  <a:pt x="1856" y="186"/>
                </a:lnTo>
                <a:lnTo>
                  <a:pt x="1855" y="182"/>
                </a:lnTo>
                <a:lnTo>
                  <a:pt x="1852" y="179"/>
                </a:lnTo>
                <a:lnTo>
                  <a:pt x="1851" y="176"/>
                </a:lnTo>
                <a:lnTo>
                  <a:pt x="1848" y="175"/>
                </a:lnTo>
                <a:lnTo>
                  <a:pt x="1848" y="174"/>
                </a:lnTo>
                <a:lnTo>
                  <a:pt x="1849" y="175"/>
                </a:lnTo>
                <a:lnTo>
                  <a:pt x="1852" y="174"/>
                </a:lnTo>
                <a:lnTo>
                  <a:pt x="1858" y="175"/>
                </a:lnTo>
                <a:lnTo>
                  <a:pt x="1859" y="177"/>
                </a:lnTo>
                <a:lnTo>
                  <a:pt x="1866" y="177"/>
                </a:lnTo>
                <a:lnTo>
                  <a:pt x="1884" y="173"/>
                </a:lnTo>
                <a:lnTo>
                  <a:pt x="1893" y="167"/>
                </a:lnTo>
                <a:lnTo>
                  <a:pt x="1897" y="167"/>
                </a:lnTo>
                <a:lnTo>
                  <a:pt x="1900" y="167"/>
                </a:lnTo>
                <a:lnTo>
                  <a:pt x="1901" y="168"/>
                </a:lnTo>
                <a:lnTo>
                  <a:pt x="1904" y="169"/>
                </a:lnTo>
                <a:lnTo>
                  <a:pt x="1907" y="170"/>
                </a:lnTo>
                <a:lnTo>
                  <a:pt x="1909" y="170"/>
                </a:lnTo>
                <a:lnTo>
                  <a:pt x="1910" y="172"/>
                </a:lnTo>
                <a:lnTo>
                  <a:pt x="1912" y="173"/>
                </a:lnTo>
                <a:lnTo>
                  <a:pt x="1915" y="177"/>
                </a:lnTo>
                <a:lnTo>
                  <a:pt x="1917" y="180"/>
                </a:lnTo>
                <a:lnTo>
                  <a:pt x="1919" y="189"/>
                </a:lnTo>
                <a:lnTo>
                  <a:pt x="1922" y="199"/>
                </a:lnTo>
                <a:lnTo>
                  <a:pt x="1923" y="201"/>
                </a:lnTo>
                <a:lnTo>
                  <a:pt x="1924" y="204"/>
                </a:lnTo>
                <a:lnTo>
                  <a:pt x="1924" y="207"/>
                </a:lnTo>
                <a:lnTo>
                  <a:pt x="1924" y="209"/>
                </a:lnTo>
                <a:lnTo>
                  <a:pt x="1932" y="224"/>
                </a:lnTo>
                <a:lnTo>
                  <a:pt x="1939" y="231"/>
                </a:lnTo>
                <a:lnTo>
                  <a:pt x="1943" y="237"/>
                </a:lnTo>
                <a:lnTo>
                  <a:pt x="1944" y="243"/>
                </a:lnTo>
                <a:lnTo>
                  <a:pt x="1949" y="248"/>
                </a:lnTo>
                <a:lnTo>
                  <a:pt x="1951" y="250"/>
                </a:lnTo>
                <a:lnTo>
                  <a:pt x="1952" y="251"/>
                </a:lnTo>
                <a:lnTo>
                  <a:pt x="1953" y="251"/>
                </a:lnTo>
                <a:lnTo>
                  <a:pt x="1955" y="251"/>
                </a:lnTo>
                <a:lnTo>
                  <a:pt x="1956" y="252"/>
                </a:lnTo>
                <a:lnTo>
                  <a:pt x="1958" y="255"/>
                </a:lnTo>
                <a:lnTo>
                  <a:pt x="1960" y="256"/>
                </a:lnTo>
                <a:lnTo>
                  <a:pt x="1962" y="258"/>
                </a:lnTo>
                <a:lnTo>
                  <a:pt x="1964" y="260"/>
                </a:lnTo>
                <a:lnTo>
                  <a:pt x="1965" y="264"/>
                </a:lnTo>
                <a:lnTo>
                  <a:pt x="1967" y="267"/>
                </a:lnTo>
                <a:lnTo>
                  <a:pt x="1970" y="270"/>
                </a:lnTo>
                <a:lnTo>
                  <a:pt x="1972" y="274"/>
                </a:lnTo>
                <a:lnTo>
                  <a:pt x="1972" y="277"/>
                </a:lnTo>
                <a:lnTo>
                  <a:pt x="1971" y="278"/>
                </a:lnTo>
                <a:lnTo>
                  <a:pt x="1972" y="281"/>
                </a:lnTo>
                <a:lnTo>
                  <a:pt x="1972" y="287"/>
                </a:lnTo>
                <a:lnTo>
                  <a:pt x="1970" y="287"/>
                </a:lnTo>
                <a:lnTo>
                  <a:pt x="1967" y="298"/>
                </a:lnTo>
                <a:lnTo>
                  <a:pt x="1964" y="299"/>
                </a:lnTo>
                <a:lnTo>
                  <a:pt x="1963" y="300"/>
                </a:lnTo>
                <a:lnTo>
                  <a:pt x="1962" y="300"/>
                </a:lnTo>
                <a:lnTo>
                  <a:pt x="1960" y="304"/>
                </a:lnTo>
                <a:lnTo>
                  <a:pt x="1958" y="307"/>
                </a:lnTo>
                <a:lnTo>
                  <a:pt x="1953" y="308"/>
                </a:lnTo>
                <a:lnTo>
                  <a:pt x="1952" y="309"/>
                </a:lnTo>
                <a:lnTo>
                  <a:pt x="1951" y="312"/>
                </a:lnTo>
                <a:lnTo>
                  <a:pt x="1952" y="314"/>
                </a:lnTo>
                <a:lnTo>
                  <a:pt x="1951" y="322"/>
                </a:lnTo>
                <a:lnTo>
                  <a:pt x="1942" y="329"/>
                </a:lnTo>
                <a:lnTo>
                  <a:pt x="1941" y="328"/>
                </a:lnTo>
                <a:lnTo>
                  <a:pt x="1938" y="328"/>
                </a:lnTo>
                <a:lnTo>
                  <a:pt x="1938" y="329"/>
                </a:lnTo>
                <a:lnTo>
                  <a:pt x="1938" y="330"/>
                </a:lnTo>
                <a:lnTo>
                  <a:pt x="1937" y="333"/>
                </a:lnTo>
                <a:lnTo>
                  <a:pt x="1936" y="337"/>
                </a:lnTo>
                <a:lnTo>
                  <a:pt x="1936" y="340"/>
                </a:lnTo>
                <a:lnTo>
                  <a:pt x="1936" y="341"/>
                </a:lnTo>
                <a:lnTo>
                  <a:pt x="1935" y="341"/>
                </a:lnTo>
                <a:lnTo>
                  <a:pt x="1935" y="342"/>
                </a:lnTo>
                <a:lnTo>
                  <a:pt x="1935" y="343"/>
                </a:lnTo>
                <a:lnTo>
                  <a:pt x="1933" y="343"/>
                </a:lnTo>
                <a:lnTo>
                  <a:pt x="1932" y="347"/>
                </a:lnTo>
                <a:lnTo>
                  <a:pt x="1932" y="348"/>
                </a:lnTo>
                <a:lnTo>
                  <a:pt x="1932" y="349"/>
                </a:lnTo>
                <a:lnTo>
                  <a:pt x="1935" y="350"/>
                </a:lnTo>
                <a:lnTo>
                  <a:pt x="1936" y="348"/>
                </a:lnTo>
                <a:lnTo>
                  <a:pt x="1938" y="349"/>
                </a:lnTo>
                <a:lnTo>
                  <a:pt x="1938" y="350"/>
                </a:lnTo>
                <a:lnTo>
                  <a:pt x="1938" y="351"/>
                </a:lnTo>
                <a:lnTo>
                  <a:pt x="1939" y="351"/>
                </a:lnTo>
                <a:lnTo>
                  <a:pt x="1941" y="353"/>
                </a:lnTo>
                <a:lnTo>
                  <a:pt x="1958" y="361"/>
                </a:lnTo>
                <a:lnTo>
                  <a:pt x="1965" y="363"/>
                </a:lnTo>
                <a:lnTo>
                  <a:pt x="1966" y="364"/>
                </a:lnTo>
                <a:lnTo>
                  <a:pt x="1969" y="364"/>
                </a:lnTo>
                <a:lnTo>
                  <a:pt x="1970" y="365"/>
                </a:lnTo>
                <a:lnTo>
                  <a:pt x="1971" y="367"/>
                </a:lnTo>
                <a:lnTo>
                  <a:pt x="1977" y="369"/>
                </a:lnTo>
                <a:lnTo>
                  <a:pt x="1979" y="369"/>
                </a:lnTo>
                <a:lnTo>
                  <a:pt x="1980" y="369"/>
                </a:lnTo>
                <a:lnTo>
                  <a:pt x="1981" y="369"/>
                </a:lnTo>
                <a:lnTo>
                  <a:pt x="1984" y="364"/>
                </a:lnTo>
                <a:lnTo>
                  <a:pt x="1984" y="363"/>
                </a:lnTo>
                <a:lnTo>
                  <a:pt x="1983" y="362"/>
                </a:lnTo>
                <a:lnTo>
                  <a:pt x="1981" y="363"/>
                </a:lnTo>
                <a:lnTo>
                  <a:pt x="1980" y="363"/>
                </a:lnTo>
                <a:lnTo>
                  <a:pt x="1981" y="362"/>
                </a:lnTo>
                <a:lnTo>
                  <a:pt x="1983" y="362"/>
                </a:lnTo>
                <a:lnTo>
                  <a:pt x="1983" y="361"/>
                </a:lnTo>
                <a:lnTo>
                  <a:pt x="1985" y="361"/>
                </a:lnTo>
                <a:lnTo>
                  <a:pt x="1990" y="360"/>
                </a:lnTo>
                <a:lnTo>
                  <a:pt x="1991" y="358"/>
                </a:lnTo>
                <a:lnTo>
                  <a:pt x="1992" y="361"/>
                </a:lnTo>
                <a:lnTo>
                  <a:pt x="1993" y="361"/>
                </a:lnTo>
                <a:lnTo>
                  <a:pt x="1994" y="361"/>
                </a:lnTo>
                <a:lnTo>
                  <a:pt x="1995" y="362"/>
                </a:lnTo>
                <a:lnTo>
                  <a:pt x="1997" y="362"/>
                </a:lnTo>
                <a:lnTo>
                  <a:pt x="1998" y="361"/>
                </a:lnTo>
                <a:lnTo>
                  <a:pt x="2000" y="358"/>
                </a:lnTo>
                <a:lnTo>
                  <a:pt x="2001" y="356"/>
                </a:lnTo>
                <a:lnTo>
                  <a:pt x="2002" y="356"/>
                </a:lnTo>
                <a:lnTo>
                  <a:pt x="2004" y="355"/>
                </a:lnTo>
                <a:lnTo>
                  <a:pt x="2005" y="355"/>
                </a:lnTo>
                <a:lnTo>
                  <a:pt x="2006" y="354"/>
                </a:lnTo>
                <a:lnTo>
                  <a:pt x="2007" y="353"/>
                </a:lnTo>
                <a:lnTo>
                  <a:pt x="2008" y="354"/>
                </a:lnTo>
                <a:lnTo>
                  <a:pt x="2009" y="354"/>
                </a:lnTo>
                <a:lnTo>
                  <a:pt x="2009" y="355"/>
                </a:lnTo>
                <a:lnTo>
                  <a:pt x="2012" y="354"/>
                </a:lnTo>
                <a:lnTo>
                  <a:pt x="2014" y="355"/>
                </a:lnTo>
                <a:lnTo>
                  <a:pt x="2018" y="355"/>
                </a:lnTo>
                <a:lnTo>
                  <a:pt x="2019" y="354"/>
                </a:lnTo>
                <a:lnTo>
                  <a:pt x="2020" y="353"/>
                </a:lnTo>
                <a:lnTo>
                  <a:pt x="2022" y="355"/>
                </a:lnTo>
                <a:lnTo>
                  <a:pt x="2022" y="354"/>
                </a:lnTo>
                <a:lnTo>
                  <a:pt x="2023" y="354"/>
                </a:lnTo>
                <a:lnTo>
                  <a:pt x="2023" y="355"/>
                </a:lnTo>
                <a:lnTo>
                  <a:pt x="2026" y="355"/>
                </a:lnTo>
                <a:lnTo>
                  <a:pt x="2030" y="347"/>
                </a:lnTo>
                <a:lnTo>
                  <a:pt x="2026" y="343"/>
                </a:lnTo>
                <a:lnTo>
                  <a:pt x="2022" y="339"/>
                </a:lnTo>
                <a:lnTo>
                  <a:pt x="2022" y="335"/>
                </a:lnTo>
                <a:lnTo>
                  <a:pt x="2022" y="332"/>
                </a:lnTo>
                <a:lnTo>
                  <a:pt x="2023" y="328"/>
                </a:lnTo>
                <a:lnTo>
                  <a:pt x="2027" y="325"/>
                </a:lnTo>
                <a:lnTo>
                  <a:pt x="2034" y="319"/>
                </a:lnTo>
                <a:lnTo>
                  <a:pt x="2057" y="304"/>
                </a:lnTo>
                <a:lnTo>
                  <a:pt x="2063" y="301"/>
                </a:lnTo>
                <a:lnTo>
                  <a:pt x="2074" y="299"/>
                </a:lnTo>
                <a:lnTo>
                  <a:pt x="2083" y="298"/>
                </a:lnTo>
                <a:lnTo>
                  <a:pt x="2091" y="299"/>
                </a:lnTo>
                <a:lnTo>
                  <a:pt x="2102" y="302"/>
                </a:lnTo>
                <a:lnTo>
                  <a:pt x="2107" y="305"/>
                </a:lnTo>
                <a:lnTo>
                  <a:pt x="2114" y="311"/>
                </a:lnTo>
                <a:lnTo>
                  <a:pt x="2137" y="326"/>
                </a:lnTo>
                <a:lnTo>
                  <a:pt x="2155" y="339"/>
                </a:lnTo>
                <a:lnTo>
                  <a:pt x="2168" y="346"/>
                </a:lnTo>
                <a:lnTo>
                  <a:pt x="2157" y="362"/>
                </a:lnTo>
                <a:lnTo>
                  <a:pt x="2161" y="365"/>
                </a:lnTo>
                <a:lnTo>
                  <a:pt x="2174" y="347"/>
                </a:lnTo>
                <a:lnTo>
                  <a:pt x="2190" y="357"/>
                </a:lnTo>
                <a:lnTo>
                  <a:pt x="2221" y="376"/>
                </a:lnTo>
                <a:lnTo>
                  <a:pt x="2221" y="377"/>
                </a:lnTo>
                <a:lnTo>
                  <a:pt x="2230" y="382"/>
                </a:lnTo>
                <a:lnTo>
                  <a:pt x="2236" y="385"/>
                </a:lnTo>
                <a:lnTo>
                  <a:pt x="2238" y="390"/>
                </a:lnTo>
                <a:lnTo>
                  <a:pt x="2242" y="395"/>
                </a:lnTo>
                <a:lnTo>
                  <a:pt x="2243" y="403"/>
                </a:lnTo>
                <a:lnTo>
                  <a:pt x="2241" y="411"/>
                </a:lnTo>
                <a:lnTo>
                  <a:pt x="2234" y="426"/>
                </a:lnTo>
                <a:lnTo>
                  <a:pt x="2238" y="427"/>
                </a:lnTo>
                <a:lnTo>
                  <a:pt x="2244" y="431"/>
                </a:lnTo>
                <a:lnTo>
                  <a:pt x="2251" y="415"/>
                </a:lnTo>
                <a:lnTo>
                  <a:pt x="2253" y="413"/>
                </a:lnTo>
                <a:lnTo>
                  <a:pt x="2253" y="412"/>
                </a:lnTo>
                <a:lnTo>
                  <a:pt x="2256" y="410"/>
                </a:lnTo>
                <a:lnTo>
                  <a:pt x="2258" y="409"/>
                </a:lnTo>
                <a:lnTo>
                  <a:pt x="2259" y="406"/>
                </a:lnTo>
                <a:lnTo>
                  <a:pt x="2260" y="406"/>
                </a:lnTo>
                <a:lnTo>
                  <a:pt x="2273" y="396"/>
                </a:lnTo>
                <a:lnTo>
                  <a:pt x="2279" y="393"/>
                </a:lnTo>
                <a:lnTo>
                  <a:pt x="2284" y="390"/>
                </a:lnTo>
                <a:lnTo>
                  <a:pt x="2293" y="388"/>
                </a:lnTo>
                <a:lnTo>
                  <a:pt x="2304" y="386"/>
                </a:lnTo>
                <a:lnTo>
                  <a:pt x="2311" y="389"/>
                </a:lnTo>
                <a:lnTo>
                  <a:pt x="2315" y="383"/>
                </a:lnTo>
                <a:lnTo>
                  <a:pt x="2318" y="382"/>
                </a:lnTo>
                <a:lnTo>
                  <a:pt x="2322" y="379"/>
                </a:lnTo>
                <a:lnTo>
                  <a:pt x="2341" y="377"/>
                </a:lnTo>
                <a:lnTo>
                  <a:pt x="2343" y="377"/>
                </a:lnTo>
                <a:lnTo>
                  <a:pt x="2347" y="378"/>
                </a:lnTo>
                <a:lnTo>
                  <a:pt x="2355" y="381"/>
                </a:lnTo>
                <a:lnTo>
                  <a:pt x="2356" y="381"/>
                </a:lnTo>
                <a:lnTo>
                  <a:pt x="2356" y="382"/>
                </a:lnTo>
                <a:lnTo>
                  <a:pt x="2360" y="385"/>
                </a:lnTo>
                <a:lnTo>
                  <a:pt x="2361" y="389"/>
                </a:lnTo>
                <a:lnTo>
                  <a:pt x="2362" y="392"/>
                </a:lnTo>
                <a:lnTo>
                  <a:pt x="2363" y="395"/>
                </a:lnTo>
                <a:lnTo>
                  <a:pt x="2363" y="396"/>
                </a:lnTo>
                <a:lnTo>
                  <a:pt x="2363" y="397"/>
                </a:lnTo>
                <a:lnTo>
                  <a:pt x="2364" y="398"/>
                </a:lnTo>
                <a:lnTo>
                  <a:pt x="2364" y="399"/>
                </a:lnTo>
                <a:lnTo>
                  <a:pt x="2366" y="400"/>
                </a:lnTo>
                <a:lnTo>
                  <a:pt x="2366" y="402"/>
                </a:lnTo>
                <a:lnTo>
                  <a:pt x="2367" y="403"/>
                </a:lnTo>
                <a:lnTo>
                  <a:pt x="2367" y="404"/>
                </a:lnTo>
                <a:lnTo>
                  <a:pt x="2366" y="406"/>
                </a:lnTo>
                <a:lnTo>
                  <a:pt x="2366" y="409"/>
                </a:lnTo>
                <a:lnTo>
                  <a:pt x="2366" y="411"/>
                </a:lnTo>
                <a:lnTo>
                  <a:pt x="2366" y="412"/>
                </a:lnTo>
                <a:lnTo>
                  <a:pt x="2366" y="413"/>
                </a:lnTo>
                <a:lnTo>
                  <a:pt x="2367" y="418"/>
                </a:lnTo>
                <a:lnTo>
                  <a:pt x="2374" y="417"/>
                </a:lnTo>
                <a:lnTo>
                  <a:pt x="2375" y="417"/>
                </a:lnTo>
                <a:lnTo>
                  <a:pt x="2375" y="416"/>
                </a:lnTo>
                <a:lnTo>
                  <a:pt x="2375" y="415"/>
                </a:lnTo>
                <a:lnTo>
                  <a:pt x="2375" y="413"/>
                </a:lnTo>
                <a:lnTo>
                  <a:pt x="2376" y="412"/>
                </a:lnTo>
                <a:lnTo>
                  <a:pt x="2377" y="411"/>
                </a:lnTo>
                <a:lnTo>
                  <a:pt x="2378" y="410"/>
                </a:lnTo>
                <a:lnTo>
                  <a:pt x="2380" y="410"/>
                </a:lnTo>
                <a:lnTo>
                  <a:pt x="2381" y="410"/>
                </a:lnTo>
                <a:lnTo>
                  <a:pt x="2382" y="410"/>
                </a:lnTo>
                <a:lnTo>
                  <a:pt x="2383" y="410"/>
                </a:lnTo>
                <a:lnTo>
                  <a:pt x="2384" y="411"/>
                </a:lnTo>
                <a:lnTo>
                  <a:pt x="2385" y="412"/>
                </a:lnTo>
                <a:lnTo>
                  <a:pt x="2387" y="413"/>
                </a:lnTo>
                <a:lnTo>
                  <a:pt x="2389" y="416"/>
                </a:lnTo>
                <a:lnTo>
                  <a:pt x="2392" y="419"/>
                </a:lnTo>
                <a:lnTo>
                  <a:pt x="2392" y="420"/>
                </a:lnTo>
                <a:lnTo>
                  <a:pt x="2394" y="420"/>
                </a:lnTo>
                <a:lnTo>
                  <a:pt x="2394" y="422"/>
                </a:lnTo>
                <a:lnTo>
                  <a:pt x="2394" y="423"/>
                </a:lnTo>
                <a:lnTo>
                  <a:pt x="2394" y="424"/>
                </a:lnTo>
                <a:lnTo>
                  <a:pt x="2395" y="424"/>
                </a:lnTo>
                <a:lnTo>
                  <a:pt x="2397" y="426"/>
                </a:lnTo>
                <a:lnTo>
                  <a:pt x="2398" y="427"/>
                </a:lnTo>
                <a:lnTo>
                  <a:pt x="2399" y="429"/>
                </a:lnTo>
                <a:lnTo>
                  <a:pt x="2405" y="434"/>
                </a:lnTo>
                <a:lnTo>
                  <a:pt x="2406" y="437"/>
                </a:lnTo>
                <a:lnTo>
                  <a:pt x="2408" y="438"/>
                </a:lnTo>
                <a:lnTo>
                  <a:pt x="2410" y="439"/>
                </a:lnTo>
                <a:lnTo>
                  <a:pt x="2417" y="444"/>
                </a:lnTo>
                <a:lnTo>
                  <a:pt x="2417" y="445"/>
                </a:lnTo>
                <a:lnTo>
                  <a:pt x="2419" y="446"/>
                </a:lnTo>
                <a:lnTo>
                  <a:pt x="2420" y="447"/>
                </a:lnTo>
                <a:lnTo>
                  <a:pt x="2424" y="448"/>
                </a:lnTo>
                <a:lnTo>
                  <a:pt x="2426" y="448"/>
                </a:lnTo>
                <a:lnTo>
                  <a:pt x="2432" y="453"/>
                </a:lnTo>
                <a:lnTo>
                  <a:pt x="2436" y="455"/>
                </a:lnTo>
                <a:lnTo>
                  <a:pt x="2438" y="458"/>
                </a:lnTo>
                <a:lnTo>
                  <a:pt x="2440" y="460"/>
                </a:lnTo>
                <a:lnTo>
                  <a:pt x="2440" y="461"/>
                </a:lnTo>
                <a:lnTo>
                  <a:pt x="2441" y="461"/>
                </a:lnTo>
                <a:lnTo>
                  <a:pt x="2443" y="462"/>
                </a:lnTo>
                <a:lnTo>
                  <a:pt x="2445" y="464"/>
                </a:lnTo>
                <a:lnTo>
                  <a:pt x="2445" y="465"/>
                </a:lnTo>
                <a:lnTo>
                  <a:pt x="2445" y="466"/>
                </a:lnTo>
                <a:lnTo>
                  <a:pt x="2450" y="471"/>
                </a:lnTo>
                <a:lnTo>
                  <a:pt x="2452" y="472"/>
                </a:lnTo>
                <a:lnTo>
                  <a:pt x="2453" y="473"/>
                </a:lnTo>
                <a:lnTo>
                  <a:pt x="2454" y="475"/>
                </a:lnTo>
                <a:lnTo>
                  <a:pt x="2457" y="478"/>
                </a:lnTo>
                <a:lnTo>
                  <a:pt x="2460" y="480"/>
                </a:lnTo>
                <a:lnTo>
                  <a:pt x="2462" y="483"/>
                </a:lnTo>
                <a:lnTo>
                  <a:pt x="2475" y="495"/>
                </a:lnTo>
                <a:lnTo>
                  <a:pt x="2488" y="507"/>
                </a:lnTo>
                <a:lnTo>
                  <a:pt x="2490" y="509"/>
                </a:lnTo>
                <a:lnTo>
                  <a:pt x="2494" y="511"/>
                </a:lnTo>
                <a:lnTo>
                  <a:pt x="2495" y="511"/>
                </a:lnTo>
                <a:lnTo>
                  <a:pt x="2495" y="513"/>
                </a:lnTo>
                <a:lnTo>
                  <a:pt x="2496" y="514"/>
                </a:lnTo>
                <a:lnTo>
                  <a:pt x="2497" y="515"/>
                </a:lnTo>
                <a:lnTo>
                  <a:pt x="2497" y="517"/>
                </a:lnTo>
                <a:lnTo>
                  <a:pt x="2497" y="518"/>
                </a:lnTo>
                <a:lnTo>
                  <a:pt x="2499" y="520"/>
                </a:lnTo>
                <a:lnTo>
                  <a:pt x="2499" y="521"/>
                </a:lnTo>
                <a:lnTo>
                  <a:pt x="2499" y="522"/>
                </a:lnTo>
                <a:lnTo>
                  <a:pt x="2497" y="523"/>
                </a:lnTo>
                <a:lnTo>
                  <a:pt x="2497" y="524"/>
                </a:lnTo>
                <a:lnTo>
                  <a:pt x="2496" y="525"/>
                </a:lnTo>
                <a:lnTo>
                  <a:pt x="2496" y="527"/>
                </a:lnTo>
                <a:lnTo>
                  <a:pt x="2495" y="528"/>
                </a:lnTo>
                <a:lnTo>
                  <a:pt x="2494" y="528"/>
                </a:lnTo>
                <a:lnTo>
                  <a:pt x="2493" y="529"/>
                </a:lnTo>
                <a:lnTo>
                  <a:pt x="2490" y="530"/>
                </a:lnTo>
                <a:lnTo>
                  <a:pt x="2488" y="531"/>
                </a:lnTo>
                <a:lnTo>
                  <a:pt x="2488" y="534"/>
                </a:lnTo>
                <a:lnTo>
                  <a:pt x="2489" y="541"/>
                </a:lnTo>
                <a:lnTo>
                  <a:pt x="2490" y="548"/>
                </a:lnTo>
                <a:lnTo>
                  <a:pt x="2493" y="548"/>
                </a:lnTo>
                <a:lnTo>
                  <a:pt x="2496" y="549"/>
                </a:lnTo>
                <a:lnTo>
                  <a:pt x="2497" y="549"/>
                </a:lnTo>
                <a:lnTo>
                  <a:pt x="2500" y="550"/>
                </a:lnTo>
                <a:lnTo>
                  <a:pt x="2501" y="551"/>
                </a:lnTo>
                <a:lnTo>
                  <a:pt x="2502" y="552"/>
                </a:lnTo>
                <a:lnTo>
                  <a:pt x="2508" y="556"/>
                </a:lnTo>
                <a:lnTo>
                  <a:pt x="2513" y="559"/>
                </a:lnTo>
                <a:lnTo>
                  <a:pt x="2516" y="563"/>
                </a:lnTo>
                <a:lnTo>
                  <a:pt x="2520" y="566"/>
                </a:lnTo>
                <a:lnTo>
                  <a:pt x="2521" y="569"/>
                </a:lnTo>
                <a:lnTo>
                  <a:pt x="2526" y="576"/>
                </a:lnTo>
                <a:lnTo>
                  <a:pt x="2527" y="579"/>
                </a:lnTo>
                <a:lnTo>
                  <a:pt x="2537" y="598"/>
                </a:lnTo>
                <a:lnTo>
                  <a:pt x="2537" y="599"/>
                </a:lnTo>
                <a:lnTo>
                  <a:pt x="2540" y="602"/>
                </a:lnTo>
                <a:lnTo>
                  <a:pt x="2541" y="604"/>
                </a:lnTo>
                <a:lnTo>
                  <a:pt x="2542" y="604"/>
                </a:lnTo>
                <a:lnTo>
                  <a:pt x="2542" y="605"/>
                </a:lnTo>
                <a:lnTo>
                  <a:pt x="2541" y="605"/>
                </a:lnTo>
                <a:lnTo>
                  <a:pt x="2541" y="606"/>
                </a:lnTo>
                <a:lnTo>
                  <a:pt x="2542" y="607"/>
                </a:lnTo>
                <a:lnTo>
                  <a:pt x="2543" y="609"/>
                </a:lnTo>
                <a:lnTo>
                  <a:pt x="2544" y="612"/>
                </a:lnTo>
                <a:lnTo>
                  <a:pt x="2544" y="613"/>
                </a:lnTo>
                <a:lnTo>
                  <a:pt x="2545" y="614"/>
                </a:lnTo>
                <a:lnTo>
                  <a:pt x="2547" y="615"/>
                </a:lnTo>
                <a:lnTo>
                  <a:pt x="2548" y="618"/>
                </a:lnTo>
                <a:lnTo>
                  <a:pt x="2548" y="619"/>
                </a:lnTo>
                <a:lnTo>
                  <a:pt x="2549" y="620"/>
                </a:lnTo>
                <a:lnTo>
                  <a:pt x="2550" y="621"/>
                </a:lnTo>
                <a:lnTo>
                  <a:pt x="2551" y="621"/>
                </a:lnTo>
                <a:lnTo>
                  <a:pt x="2552" y="622"/>
                </a:lnTo>
                <a:lnTo>
                  <a:pt x="2554" y="622"/>
                </a:lnTo>
                <a:lnTo>
                  <a:pt x="2555" y="622"/>
                </a:lnTo>
                <a:lnTo>
                  <a:pt x="2555" y="623"/>
                </a:lnTo>
                <a:lnTo>
                  <a:pt x="2556" y="623"/>
                </a:lnTo>
                <a:lnTo>
                  <a:pt x="2557" y="625"/>
                </a:lnTo>
                <a:lnTo>
                  <a:pt x="2558" y="625"/>
                </a:lnTo>
                <a:lnTo>
                  <a:pt x="2561" y="626"/>
                </a:lnTo>
                <a:lnTo>
                  <a:pt x="2561" y="627"/>
                </a:lnTo>
                <a:lnTo>
                  <a:pt x="2562" y="627"/>
                </a:lnTo>
                <a:lnTo>
                  <a:pt x="2563" y="628"/>
                </a:lnTo>
                <a:lnTo>
                  <a:pt x="2564" y="628"/>
                </a:lnTo>
                <a:lnTo>
                  <a:pt x="2565" y="628"/>
                </a:lnTo>
                <a:lnTo>
                  <a:pt x="2566" y="629"/>
                </a:lnTo>
                <a:lnTo>
                  <a:pt x="2568" y="629"/>
                </a:lnTo>
                <a:lnTo>
                  <a:pt x="2570" y="630"/>
                </a:lnTo>
                <a:lnTo>
                  <a:pt x="2570" y="632"/>
                </a:lnTo>
                <a:lnTo>
                  <a:pt x="2571" y="632"/>
                </a:lnTo>
                <a:lnTo>
                  <a:pt x="2572" y="633"/>
                </a:lnTo>
                <a:lnTo>
                  <a:pt x="2576" y="635"/>
                </a:lnTo>
                <a:lnTo>
                  <a:pt x="2578" y="636"/>
                </a:lnTo>
                <a:lnTo>
                  <a:pt x="2578" y="638"/>
                </a:lnTo>
                <a:lnTo>
                  <a:pt x="2579" y="638"/>
                </a:lnTo>
                <a:lnTo>
                  <a:pt x="2582" y="640"/>
                </a:lnTo>
                <a:lnTo>
                  <a:pt x="2583" y="640"/>
                </a:lnTo>
                <a:lnTo>
                  <a:pt x="2584" y="640"/>
                </a:lnTo>
                <a:lnTo>
                  <a:pt x="2584" y="641"/>
                </a:lnTo>
                <a:lnTo>
                  <a:pt x="2585" y="641"/>
                </a:lnTo>
                <a:lnTo>
                  <a:pt x="2591" y="646"/>
                </a:lnTo>
                <a:lnTo>
                  <a:pt x="2593" y="647"/>
                </a:lnTo>
                <a:lnTo>
                  <a:pt x="2594" y="647"/>
                </a:lnTo>
                <a:lnTo>
                  <a:pt x="2597" y="649"/>
                </a:lnTo>
                <a:lnTo>
                  <a:pt x="2598" y="649"/>
                </a:lnTo>
                <a:lnTo>
                  <a:pt x="2599" y="649"/>
                </a:lnTo>
                <a:lnTo>
                  <a:pt x="2599" y="650"/>
                </a:lnTo>
                <a:lnTo>
                  <a:pt x="2599" y="649"/>
                </a:lnTo>
                <a:lnTo>
                  <a:pt x="2599" y="650"/>
                </a:lnTo>
                <a:lnTo>
                  <a:pt x="2599" y="652"/>
                </a:lnTo>
                <a:lnTo>
                  <a:pt x="2604" y="656"/>
                </a:lnTo>
                <a:lnTo>
                  <a:pt x="2606" y="657"/>
                </a:lnTo>
                <a:lnTo>
                  <a:pt x="2607" y="659"/>
                </a:lnTo>
                <a:lnTo>
                  <a:pt x="2612" y="661"/>
                </a:lnTo>
                <a:lnTo>
                  <a:pt x="2618" y="664"/>
                </a:lnTo>
                <a:lnTo>
                  <a:pt x="2619" y="664"/>
                </a:lnTo>
                <a:lnTo>
                  <a:pt x="2619" y="663"/>
                </a:lnTo>
                <a:lnTo>
                  <a:pt x="2620" y="666"/>
                </a:lnTo>
                <a:lnTo>
                  <a:pt x="2621" y="666"/>
                </a:lnTo>
                <a:lnTo>
                  <a:pt x="2622" y="667"/>
                </a:lnTo>
                <a:lnTo>
                  <a:pt x="2625" y="668"/>
                </a:lnTo>
                <a:lnTo>
                  <a:pt x="2626" y="668"/>
                </a:lnTo>
                <a:lnTo>
                  <a:pt x="2628" y="669"/>
                </a:lnTo>
                <a:lnTo>
                  <a:pt x="2628" y="670"/>
                </a:lnTo>
                <a:lnTo>
                  <a:pt x="2631" y="671"/>
                </a:lnTo>
                <a:lnTo>
                  <a:pt x="2635" y="673"/>
                </a:lnTo>
                <a:lnTo>
                  <a:pt x="2640" y="674"/>
                </a:lnTo>
                <a:lnTo>
                  <a:pt x="2643" y="674"/>
                </a:lnTo>
                <a:lnTo>
                  <a:pt x="2643" y="675"/>
                </a:lnTo>
                <a:lnTo>
                  <a:pt x="2643" y="676"/>
                </a:lnTo>
                <a:lnTo>
                  <a:pt x="2645" y="676"/>
                </a:lnTo>
                <a:lnTo>
                  <a:pt x="2647" y="677"/>
                </a:lnTo>
                <a:lnTo>
                  <a:pt x="2649" y="678"/>
                </a:lnTo>
                <a:lnTo>
                  <a:pt x="2652" y="678"/>
                </a:lnTo>
                <a:lnTo>
                  <a:pt x="2654" y="678"/>
                </a:lnTo>
                <a:lnTo>
                  <a:pt x="2655" y="678"/>
                </a:lnTo>
                <a:lnTo>
                  <a:pt x="2657" y="678"/>
                </a:lnTo>
                <a:lnTo>
                  <a:pt x="2663" y="681"/>
                </a:lnTo>
                <a:lnTo>
                  <a:pt x="2666" y="682"/>
                </a:lnTo>
                <a:lnTo>
                  <a:pt x="2667" y="681"/>
                </a:lnTo>
                <a:lnTo>
                  <a:pt x="2669" y="682"/>
                </a:lnTo>
                <a:lnTo>
                  <a:pt x="2670" y="682"/>
                </a:lnTo>
                <a:lnTo>
                  <a:pt x="2673" y="683"/>
                </a:lnTo>
                <a:lnTo>
                  <a:pt x="2674" y="683"/>
                </a:lnTo>
                <a:lnTo>
                  <a:pt x="2676" y="683"/>
                </a:lnTo>
                <a:lnTo>
                  <a:pt x="2677" y="682"/>
                </a:lnTo>
                <a:lnTo>
                  <a:pt x="2678" y="682"/>
                </a:lnTo>
                <a:lnTo>
                  <a:pt x="2678" y="683"/>
                </a:lnTo>
                <a:lnTo>
                  <a:pt x="2681" y="684"/>
                </a:lnTo>
                <a:lnTo>
                  <a:pt x="2682" y="685"/>
                </a:lnTo>
                <a:lnTo>
                  <a:pt x="2683" y="685"/>
                </a:lnTo>
                <a:lnTo>
                  <a:pt x="2685" y="685"/>
                </a:lnTo>
                <a:lnTo>
                  <a:pt x="2688" y="685"/>
                </a:lnTo>
                <a:lnTo>
                  <a:pt x="2689" y="685"/>
                </a:lnTo>
                <a:lnTo>
                  <a:pt x="2691" y="685"/>
                </a:lnTo>
                <a:lnTo>
                  <a:pt x="2697" y="685"/>
                </a:lnTo>
                <a:lnTo>
                  <a:pt x="2699" y="685"/>
                </a:lnTo>
                <a:lnTo>
                  <a:pt x="2699" y="687"/>
                </a:lnTo>
                <a:lnTo>
                  <a:pt x="2704" y="687"/>
                </a:lnTo>
                <a:lnTo>
                  <a:pt x="2708" y="688"/>
                </a:lnTo>
                <a:lnTo>
                  <a:pt x="2709" y="687"/>
                </a:lnTo>
                <a:lnTo>
                  <a:pt x="2710" y="688"/>
                </a:lnTo>
                <a:lnTo>
                  <a:pt x="2711" y="688"/>
                </a:lnTo>
                <a:lnTo>
                  <a:pt x="2716" y="688"/>
                </a:lnTo>
                <a:lnTo>
                  <a:pt x="2718" y="688"/>
                </a:lnTo>
                <a:lnTo>
                  <a:pt x="2722" y="688"/>
                </a:lnTo>
                <a:lnTo>
                  <a:pt x="2723" y="688"/>
                </a:lnTo>
                <a:lnTo>
                  <a:pt x="2724" y="688"/>
                </a:lnTo>
                <a:lnTo>
                  <a:pt x="2724" y="687"/>
                </a:lnTo>
                <a:lnTo>
                  <a:pt x="2724" y="685"/>
                </a:lnTo>
                <a:lnTo>
                  <a:pt x="2725" y="685"/>
                </a:lnTo>
                <a:lnTo>
                  <a:pt x="2726" y="685"/>
                </a:lnTo>
                <a:lnTo>
                  <a:pt x="2729" y="685"/>
                </a:lnTo>
                <a:lnTo>
                  <a:pt x="2731" y="685"/>
                </a:lnTo>
                <a:lnTo>
                  <a:pt x="2733" y="685"/>
                </a:lnTo>
                <a:lnTo>
                  <a:pt x="2737" y="684"/>
                </a:lnTo>
                <a:lnTo>
                  <a:pt x="2738" y="683"/>
                </a:lnTo>
                <a:lnTo>
                  <a:pt x="2740" y="683"/>
                </a:lnTo>
                <a:lnTo>
                  <a:pt x="2745" y="683"/>
                </a:lnTo>
                <a:lnTo>
                  <a:pt x="2751" y="682"/>
                </a:lnTo>
                <a:lnTo>
                  <a:pt x="2753" y="681"/>
                </a:lnTo>
                <a:lnTo>
                  <a:pt x="2758" y="682"/>
                </a:lnTo>
                <a:lnTo>
                  <a:pt x="2759" y="682"/>
                </a:lnTo>
                <a:lnTo>
                  <a:pt x="2760" y="684"/>
                </a:lnTo>
                <a:lnTo>
                  <a:pt x="2763" y="685"/>
                </a:lnTo>
                <a:lnTo>
                  <a:pt x="2765" y="685"/>
                </a:lnTo>
                <a:lnTo>
                  <a:pt x="2767" y="683"/>
                </a:lnTo>
                <a:lnTo>
                  <a:pt x="2767" y="684"/>
                </a:lnTo>
                <a:lnTo>
                  <a:pt x="2771" y="695"/>
                </a:lnTo>
                <a:lnTo>
                  <a:pt x="2772" y="695"/>
                </a:lnTo>
                <a:lnTo>
                  <a:pt x="2768" y="684"/>
                </a:lnTo>
                <a:lnTo>
                  <a:pt x="2768" y="683"/>
                </a:lnTo>
                <a:lnTo>
                  <a:pt x="2770" y="683"/>
                </a:lnTo>
                <a:lnTo>
                  <a:pt x="2772" y="684"/>
                </a:lnTo>
                <a:lnTo>
                  <a:pt x="2772" y="685"/>
                </a:lnTo>
                <a:lnTo>
                  <a:pt x="2772" y="690"/>
                </a:lnTo>
                <a:lnTo>
                  <a:pt x="2777" y="688"/>
                </a:lnTo>
                <a:lnTo>
                  <a:pt x="2777" y="682"/>
                </a:lnTo>
                <a:lnTo>
                  <a:pt x="2778" y="681"/>
                </a:lnTo>
                <a:lnTo>
                  <a:pt x="2774" y="671"/>
                </a:lnTo>
                <a:lnTo>
                  <a:pt x="2779" y="669"/>
                </a:lnTo>
                <a:lnTo>
                  <a:pt x="2786" y="664"/>
                </a:lnTo>
                <a:lnTo>
                  <a:pt x="2787" y="663"/>
                </a:lnTo>
                <a:lnTo>
                  <a:pt x="2791" y="660"/>
                </a:lnTo>
                <a:lnTo>
                  <a:pt x="2801" y="649"/>
                </a:lnTo>
                <a:lnTo>
                  <a:pt x="2808" y="645"/>
                </a:lnTo>
                <a:lnTo>
                  <a:pt x="2814" y="641"/>
                </a:lnTo>
                <a:lnTo>
                  <a:pt x="2819" y="640"/>
                </a:lnTo>
                <a:lnTo>
                  <a:pt x="2820" y="640"/>
                </a:lnTo>
                <a:lnTo>
                  <a:pt x="2820" y="641"/>
                </a:lnTo>
                <a:lnTo>
                  <a:pt x="2822" y="641"/>
                </a:lnTo>
                <a:lnTo>
                  <a:pt x="2826" y="642"/>
                </a:lnTo>
                <a:lnTo>
                  <a:pt x="2826" y="643"/>
                </a:lnTo>
                <a:lnTo>
                  <a:pt x="2826" y="646"/>
                </a:lnTo>
                <a:lnTo>
                  <a:pt x="2826" y="647"/>
                </a:lnTo>
                <a:lnTo>
                  <a:pt x="2828" y="648"/>
                </a:lnTo>
                <a:lnTo>
                  <a:pt x="2830" y="650"/>
                </a:lnTo>
                <a:lnTo>
                  <a:pt x="2831" y="652"/>
                </a:lnTo>
                <a:lnTo>
                  <a:pt x="2829" y="646"/>
                </a:lnTo>
                <a:lnTo>
                  <a:pt x="2830" y="646"/>
                </a:lnTo>
                <a:lnTo>
                  <a:pt x="2833" y="646"/>
                </a:lnTo>
                <a:lnTo>
                  <a:pt x="2841" y="645"/>
                </a:lnTo>
                <a:lnTo>
                  <a:pt x="2842" y="643"/>
                </a:lnTo>
                <a:lnTo>
                  <a:pt x="2843" y="643"/>
                </a:lnTo>
                <a:lnTo>
                  <a:pt x="2844" y="646"/>
                </a:lnTo>
                <a:lnTo>
                  <a:pt x="2844" y="647"/>
                </a:lnTo>
                <a:lnTo>
                  <a:pt x="2842" y="650"/>
                </a:lnTo>
                <a:lnTo>
                  <a:pt x="2841" y="652"/>
                </a:lnTo>
                <a:lnTo>
                  <a:pt x="2842" y="653"/>
                </a:lnTo>
                <a:lnTo>
                  <a:pt x="2844" y="652"/>
                </a:lnTo>
                <a:lnTo>
                  <a:pt x="2847" y="648"/>
                </a:lnTo>
                <a:lnTo>
                  <a:pt x="2848" y="647"/>
                </a:lnTo>
                <a:lnTo>
                  <a:pt x="2847" y="645"/>
                </a:lnTo>
                <a:lnTo>
                  <a:pt x="2845" y="643"/>
                </a:lnTo>
                <a:lnTo>
                  <a:pt x="2844" y="642"/>
                </a:lnTo>
                <a:lnTo>
                  <a:pt x="2842" y="641"/>
                </a:lnTo>
                <a:lnTo>
                  <a:pt x="2838" y="641"/>
                </a:lnTo>
                <a:lnTo>
                  <a:pt x="2835" y="641"/>
                </a:lnTo>
                <a:lnTo>
                  <a:pt x="2829" y="641"/>
                </a:lnTo>
                <a:lnTo>
                  <a:pt x="2828" y="630"/>
                </a:lnTo>
                <a:lnTo>
                  <a:pt x="2824" y="630"/>
                </a:lnTo>
                <a:lnTo>
                  <a:pt x="2823" y="626"/>
                </a:lnTo>
                <a:lnTo>
                  <a:pt x="2824" y="616"/>
                </a:lnTo>
                <a:lnTo>
                  <a:pt x="2829" y="615"/>
                </a:lnTo>
                <a:lnTo>
                  <a:pt x="2831" y="614"/>
                </a:lnTo>
                <a:lnTo>
                  <a:pt x="2835" y="613"/>
                </a:lnTo>
                <a:lnTo>
                  <a:pt x="2835" y="612"/>
                </a:lnTo>
                <a:lnTo>
                  <a:pt x="2836" y="611"/>
                </a:lnTo>
                <a:lnTo>
                  <a:pt x="2837" y="609"/>
                </a:lnTo>
                <a:lnTo>
                  <a:pt x="2837" y="608"/>
                </a:lnTo>
                <a:lnTo>
                  <a:pt x="2844" y="604"/>
                </a:lnTo>
                <a:lnTo>
                  <a:pt x="2848" y="602"/>
                </a:lnTo>
                <a:lnTo>
                  <a:pt x="2851" y="602"/>
                </a:lnTo>
                <a:lnTo>
                  <a:pt x="2852" y="601"/>
                </a:lnTo>
                <a:lnTo>
                  <a:pt x="2855" y="602"/>
                </a:lnTo>
                <a:lnTo>
                  <a:pt x="2856" y="602"/>
                </a:lnTo>
                <a:lnTo>
                  <a:pt x="2857" y="601"/>
                </a:lnTo>
                <a:lnTo>
                  <a:pt x="2858" y="601"/>
                </a:lnTo>
                <a:lnTo>
                  <a:pt x="2864" y="600"/>
                </a:lnTo>
                <a:lnTo>
                  <a:pt x="2868" y="600"/>
                </a:lnTo>
                <a:lnTo>
                  <a:pt x="2873" y="600"/>
                </a:lnTo>
                <a:lnTo>
                  <a:pt x="2882" y="600"/>
                </a:lnTo>
                <a:lnTo>
                  <a:pt x="2883" y="600"/>
                </a:lnTo>
                <a:lnTo>
                  <a:pt x="2885" y="597"/>
                </a:lnTo>
                <a:lnTo>
                  <a:pt x="2890" y="598"/>
                </a:lnTo>
                <a:lnTo>
                  <a:pt x="2894" y="600"/>
                </a:lnTo>
                <a:lnTo>
                  <a:pt x="2896" y="600"/>
                </a:lnTo>
                <a:lnTo>
                  <a:pt x="2901" y="600"/>
                </a:lnTo>
                <a:lnTo>
                  <a:pt x="2904" y="601"/>
                </a:lnTo>
                <a:lnTo>
                  <a:pt x="2906" y="601"/>
                </a:lnTo>
                <a:lnTo>
                  <a:pt x="2908" y="601"/>
                </a:lnTo>
                <a:lnTo>
                  <a:pt x="2911" y="601"/>
                </a:lnTo>
                <a:lnTo>
                  <a:pt x="2911" y="600"/>
                </a:lnTo>
                <a:lnTo>
                  <a:pt x="2912" y="600"/>
                </a:lnTo>
                <a:lnTo>
                  <a:pt x="2912" y="599"/>
                </a:lnTo>
                <a:lnTo>
                  <a:pt x="2913" y="599"/>
                </a:lnTo>
                <a:lnTo>
                  <a:pt x="2912" y="600"/>
                </a:lnTo>
                <a:lnTo>
                  <a:pt x="2913" y="601"/>
                </a:lnTo>
                <a:lnTo>
                  <a:pt x="2913" y="602"/>
                </a:lnTo>
                <a:lnTo>
                  <a:pt x="2914" y="604"/>
                </a:lnTo>
                <a:lnTo>
                  <a:pt x="2918" y="605"/>
                </a:lnTo>
                <a:lnTo>
                  <a:pt x="2923" y="606"/>
                </a:lnTo>
                <a:lnTo>
                  <a:pt x="2924" y="606"/>
                </a:lnTo>
                <a:lnTo>
                  <a:pt x="2926" y="606"/>
                </a:lnTo>
                <a:lnTo>
                  <a:pt x="2928" y="608"/>
                </a:lnTo>
                <a:lnTo>
                  <a:pt x="2928" y="609"/>
                </a:lnTo>
                <a:lnTo>
                  <a:pt x="2931" y="611"/>
                </a:lnTo>
                <a:lnTo>
                  <a:pt x="2933" y="613"/>
                </a:lnTo>
                <a:lnTo>
                  <a:pt x="2934" y="614"/>
                </a:lnTo>
                <a:lnTo>
                  <a:pt x="2937" y="614"/>
                </a:lnTo>
                <a:lnTo>
                  <a:pt x="2937" y="615"/>
                </a:lnTo>
                <a:lnTo>
                  <a:pt x="2939" y="616"/>
                </a:lnTo>
                <a:lnTo>
                  <a:pt x="2940" y="616"/>
                </a:lnTo>
                <a:lnTo>
                  <a:pt x="2946" y="619"/>
                </a:lnTo>
                <a:lnTo>
                  <a:pt x="2949" y="620"/>
                </a:lnTo>
                <a:lnTo>
                  <a:pt x="2951" y="619"/>
                </a:lnTo>
                <a:lnTo>
                  <a:pt x="2951" y="618"/>
                </a:lnTo>
                <a:lnTo>
                  <a:pt x="2951" y="614"/>
                </a:lnTo>
                <a:lnTo>
                  <a:pt x="2951" y="613"/>
                </a:lnTo>
                <a:lnTo>
                  <a:pt x="2949" y="613"/>
                </a:lnTo>
                <a:lnTo>
                  <a:pt x="2945" y="612"/>
                </a:lnTo>
                <a:lnTo>
                  <a:pt x="2944" y="612"/>
                </a:lnTo>
                <a:lnTo>
                  <a:pt x="2940" y="612"/>
                </a:lnTo>
                <a:lnTo>
                  <a:pt x="2938" y="612"/>
                </a:lnTo>
                <a:lnTo>
                  <a:pt x="2935" y="609"/>
                </a:lnTo>
                <a:lnTo>
                  <a:pt x="2933" y="605"/>
                </a:lnTo>
                <a:lnTo>
                  <a:pt x="2932" y="604"/>
                </a:lnTo>
                <a:lnTo>
                  <a:pt x="2931" y="601"/>
                </a:lnTo>
                <a:lnTo>
                  <a:pt x="2926" y="600"/>
                </a:lnTo>
                <a:lnTo>
                  <a:pt x="2923" y="599"/>
                </a:lnTo>
                <a:lnTo>
                  <a:pt x="2921" y="599"/>
                </a:lnTo>
                <a:lnTo>
                  <a:pt x="2923" y="597"/>
                </a:lnTo>
                <a:lnTo>
                  <a:pt x="2923" y="595"/>
                </a:lnTo>
                <a:lnTo>
                  <a:pt x="2924" y="594"/>
                </a:lnTo>
                <a:lnTo>
                  <a:pt x="2925" y="593"/>
                </a:lnTo>
                <a:lnTo>
                  <a:pt x="2927" y="593"/>
                </a:lnTo>
                <a:lnTo>
                  <a:pt x="2935" y="597"/>
                </a:lnTo>
                <a:lnTo>
                  <a:pt x="2940" y="600"/>
                </a:lnTo>
                <a:lnTo>
                  <a:pt x="2960" y="607"/>
                </a:lnTo>
                <a:lnTo>
                  <a:pt x="2965" y="609"/>
                </a:lnTo>
                <a:lnTo>
                  <a:pt x="2972" y="612"/>
                </a:lnTo>
                <a:lnTo>
                  <a:pt x="2975" y="614"/>
                </a:lnTo>
                <a:lnTo>
                  <a:pt x="2977" y="614"/>
                </a:lnTo>
                <a:lnTo>
                  <a:pt x="2979" y="615"/>
                </a:lnTo>
                <a:lnTo>
                  <a:pt x="2980" y="615"/>
                </a:lnTo>
                <a:lnTo>
                  <a:pt x="2980" y="614"/>
                </a:lnTo>
                <a:lnTo>
                  <a:pt x="2989" y="619"/>
                </a:lnTo>
                <a:lnTo>
                  <a:pt x="2991" y="620"/>
                </a:lnTo>
                <a:lnTo>
                  <a:pt x="2993" y="619"/>
                </a:lnTo>
                <a:lnTo>
                  <a:pt x="3000" y="621"/>
                </a:lnTo>
                <a:lnTo>
                  <a:pt x="3003" y="622"/>
                </a:lnTo>
                <a:lnTo>
                  <a:pt x="3005" y="622"/>
                </a:lnTo>
                <a:lnTo>
                  <a:pt x="3007" y="622"/>
                </a:lnTo>
                <a:lnTo>
                  <a:pt x="3008" y="623"/>
                </a:lnTo>
                <a:lnTo>
                  <a:pt x="3010" y="623"/>
                </a:lnTo>
                <a:lnTo>
                  <a:pt x="3011" y="625"/>
                </a:lnTo>
                <a:lnTo>
                  <a:pt x="3015" y="627"/>
                </a:lnTo>
                <a:lnTo>
                  <a:pt x="3016" y="627"/>
                </a:lnTo>
                <a:lnTo>
                  <a:pt x="3017" y="627"/>
                </a:lnTo>
                <a:lnTo>
                  <a:pt x="3018" y="627"/>
                </a:lnTo>
                <a:lnTo>
                  <a:pt x="3025" y="636"/>
                </a:lnTo>
                <a:lnTo>
                  <a:pt x="3025" y="638"/>
                </a:lnTo>
                <a:lnTo>
                  <a:pt x="3028" y="641"/>
                </a:lnTo>
                <a:lnTo>
                  <a:pt x="3029" y="642"/>
                </a:lnTo>
                <a:lnTo>
                  <a:pt x="3031" y="649"/>
                </a:lnTo>
                <a:lnTo>
                  <a:pt x="3032" y="656"/>
                </a:lnTo>
                <a:lnTo>
                  <a:pt x="3033" y="657"/>
                </a:lnTo>
                <a:lnTo>
                  <a:pt x="3040" y="664"/>
                </a:lnTo>
                <a:lnTo>
                  <a:pt x="3042" y="667"/>
                </a:lnTo>
                <a:lnTo>
                  <a:pt x="3042" y="668"/>
                </a:lnTo>
                <a:lnTo>
                  <a:pt x="3043" y="668"/>
                </a:lnTo>
                <a:lnTo>
                  <a:pt x="3044" y="668"/>
                </a:lnTo>
                <a:lnTo>
                  <a:pt x="3044" y="669"/>
                </a:lnTo>
                <a:lnTo>
                  <a:pt x="3045" y="677"/>
                </a:lnTo>
                <a:lnTo>
                  <a:pt x="3045" y="678"/>
                </a:lnTo>
                <a:lnTo>
                  <a:pt x="3047" y="683"/>
                </a:lnTo>
                <a:lnTo>
                  <a:pt x="3052" y="696"/>
                </a:lnTo>
                <a:lnTo>
                  <a:pt x="3057" y="709"/>
                </a:lnTo>
                <a:lnTo>
                  <a:pt x="3061" y="718"/>
                </a:lnTo>
                <a:lnTo>
                  <a:pt x="3066" y="727"/>
                </a:lnTo>
                <a:lnTo>
                  <a:pt x="3068" y="731"/>
                </a:lnTo>
                <a:lnTo>
                  <a:pt x="3070" y="733"/>
                </a:lnTo>
                <a:lnTo>
                  <a:pt x="3072" y="737"/>
                </a:lnTo>
                <a:lnTo>
                  <a:pt x="3073" y="739"/>
                </a:lnTo>
                <a:lnTo>
                  <a:pt x="3074" y="740"/>
                </a:lnTo>
                <a:lnTo>
                  <a:pt x="3077" y="741"/>
                </a:lnTo>
                <a:lnTo>
                  <a:pt x="3080" y="744"/>
                </a:lnTo>
                <a:lnTo>
                  <a:pt x="3082" y="745"/>
                </a:lnTo>
                <a:lnTo>
                  <a:pt x="3082" y="746"/>
                </a:lnTo>
                <a:lnTo>
                  <a:pt x="3084" y="746"/>
                </a:lnTo>
                <a:lnTo>
                  <a:pt x="3086" y="746"/>
                </a:lnTo>
                <a:lnTo>
                  <a:pt x="3091" y="746"/>
                </a:lnTo>
                <a:lnTo>
                  <a:pt x="3092" y="746"/>
                </a:lnTo>
                <a:lnTo>
                  <a:pt x="3093" y="746"/>
                </a:lnTo>
                <a:lnTo>
                  <a:pt x="3093" y="752"/>
                </a:lnTo>
                <a:lnTo>
                  <a:pt x="3093" y="753"/>
                </a:lnTo>
                <a:lnTo>
                  <a:pt x="3084" y="753"/>
                </a:lnTo>
                <a:lnTo>
                  <a:pt x="3082" y="754"/>
                </a:lnTo>
                <a:lnTo>
                  <a:pt x="3075" y="754"/>
                </a:lnTo>
                <a:lnTo>
                  <a:pt x="3074" y="759"/>
                </a:lnTo>
                <a:lnTo>
                  <a:pt x="3072" y="766"/>
                </a:lnTo>
                <a:lnTo>
                  <a:pt x="3072" y="767"/>
                </a:lnTo>
                <a:lnTo>
                  <a:pt x="3072" y="768"/>
                </a:lnTo>
                <a:lnTo>
                  <a:pt x="3072" y="769"/>
                </a:lnTo>
                <a:lnTo>
                  <a:pt x="3072" y="771"/>
                </a:lnTo>
                <a:lnTo>
                  <a:pt x="3072" y="772"/>
                </a:lnTo>
                <a:lnTo>
                  <a:pt x="3073" y="772"/>
                </a:lnTo>
                <a:lnTo>
                  <a:pt x="3074" y="773"/>
                </a:lnTo>
                <a:lnTo>
                  <a:pt x="3074" y="774"/>
                </a:lnTo>
                <a:lnTo>
                  <a:pt x="3077" y="774"/>
                </a:lnTo>
                <a:lnTo>
                  <a:pt x="3094" y="782"/>
                </a:lnTo>
                <a:lnTo>
                  <a:pt x="3103" y="783"/>
                </a:lnTo>
                <a:lnTo>
                  <a:pt x="3112" y="781"/>
                </a:lnTo>
                <a:lnTo>
                  <a:pt x="3118" y="779"/>
                </a:lnTo>
                <a:lnTo>
                  <a:pt x="3120" y="774"/>
                </a:lnTo>
                <a:lnTo>
                  <a:pt x="3122" y="773"/>
                </a:lnTo>
                <a:lnTo>
                  <a:pt x="3127" y="772"/>
                </a:lnTo>
                <a:lnTo>
                  <a:pt x="3130" y="772"/>
                </a:lnTo>
                <a:lnTo>
                  <a:pt x="3137" y="775"/>
                </a:lnTo>
                <a:lnTo>
                  <a:pt x="3139" y="775"/>
                </a:lnTo>
                <a:lnTo>
                  <a:pt x="3137" y="776"/>
                </a:lnTo>
                <a:lnTo>
                  <a:pt x="3136" y="776"/>
                </a:lnTo>
                <a:lnTo>
                  <a:pt x="3135" y="778"/>
                </a:lnTo>
                <a:lnTo>
                  <a:pt x="3135" y="779"/>
                </a:lnTo>
                <a:lnTo>
                  <a:pt x="3137" y="782"/>
                </a:lnTo>
                <a:lnTo>
                  <a:pt x="3144" y="786"/>
                </a:lnTo>
                <a:lnTo>
                  <a:pt x="3158" y="792"/>
                </a:lnTo>
                <a:lnTo>
                  <a:pt x="3169" y="796"/>
                </a:lnTo>
                <a:lnTo>
                  <a:pt x="3172" y="797"/>
                </a:lnTo>
                <a:lnTo>
                  <a:pt x="3175" y="797"/>
                </a:lnTo>
                <a:lnTo>
                  <a:pt x="3177" y="797"/>
                </a:lnTo>
                <a:lnTo>
                  <a:pt x="3178" y="794"/>
                </a:lnTo>
                <a:lnTo>
                  <a:pt x="3177" y="794"/>
                </a:lnTo>
                <a:lnTo>
                  <a:pt x="3177" y="793"/>
                </a:lnTo>
                <a:lnTo>
                  <a:pt x="3178" y="793"/>
                </a:lnTo>
                <a:lnTo>
                  <a:pt x="3186" y="796"/>
                </a:lnTo>
                <a:lnTo>
                  <a:pt x="3189" y="800"/>
                </a:lnTo>
                <a:lnTo>
                  <a:pt x="3191" y="800"/>
                </a:lnTo>
                <a:lnTo>
                  <a:pt x="3239" y="821"/>
                </a:lnTo>
                <a:lnTo>
                  <a:pt x="3272" y="843"/>
                </a:lnTo>
                <a:lnTo>
                  <a:pt x="3277" y="843"/>
                </a:lnTo>
                <a:lnTo>
                  <a:pt x="3307" y="862"/>
                </a:lnTo>
                <a:lnTo>
                  <a:pt x="3343" y="889"/>
                </a:lnTo>
                <a:lnTo>
                  <a:pt x="3345" y="885"/>
                </a:lnTo>
                <a:lnTo>
                  <a:pt x="3358" y="894"/>
                </a:lnTo>
                <a:lnTo>
                  <a:pt x="3360" y="904"/>
                </a:lnTo>
                <a:lnTo>
                  <a:pt x="3355" y="908"/>
                </a:lnTo>
                <a:lnTo>
                  <a:pt x="3348" y="912"/>
                </a:lnTo>
                <a:lnTo>
                  <a:pt x="3338" y="896"/>
                </a:lnTo>
                <a:lnTo>
                  <a:pt x="3337" y="894"/>
                </a:lnTo>
                <a:lnTo>
                  <a:pt x="3339" y="892"/>
                </a:lnTo>
                <a:lnTo>
                  <a:pt x="3316" y="873"/>
                </a:lnTo>
                <a:lnTo>
                  <a:pt x="3313" y="873"/>
                </a:lnTo>
                <a:lnTo>
                  <a:pt x="3310" y="873"/>
                </a:lnTo>
                <a:lnTo>
                  <a:pt x="3308" y="873"/>
                </a:lnTo>
                <a:lnTo>
                  <a:pt x="3293" y="863"/>
                </a:lnTo>
                <a:lnTo>
                  <a:pt x="3290" y="864"/>
                </a:lnTo>
                <a:lnTo>
                  <a:pt x="3282" y="859"/>
                </a:lnTo>
                <a:lnTo>
                  <a:pt x="3281" y="860"/>
                </a:lnTo>
                <a:lnTo>
                  <a:pt x="3279" y="860"/>
                </a:lnTo>
                <a:lnTo>
                  <a:pt x="3277" y="862"/>
                </a:lnTo>
                <a:lnTo>
                  <a:pt x="3276" y="862"/>
                </a:lnTo>
                <a:lnTo>
                  <a:pt x="3276" y="863"/>
                </a:lnTo>
                <a:lnTo>
                  <a:pt x="3275" y="864"/>
                </a:lnTo>
                <a:lnTo>
                  <a:pt x="3274" y="866"/>
                </a:lnTo>
                <a:lnTo>
                  <a:pt x="3274" y="868"/>
                </a:lnTo>
                <a:lnTo>
                  <a:pt x="3273" y="876"/>
                </a:lnTo>
                <a:lnTo>
                  <a:pt x="3273" y="878"/>
                </a:lnTo>
                <a:lnTo>
                  <a:pt x="3273" y="879"/>
                </a:lnTo>
                <a:lnTo>
                  <a:pt x="3272" y="885"/>
                </a:lnTo>
                <a:lnTo>
                  <a:pt x="3269" y="892"/>
                </a:lnTo>
                <a:lnTo>
                  <a:pt x="3270" y="893"/>
                </a:lnTo>
                <a:lnTo>
                  <a:pt x="3272" y="894"/>
                </a:lnTo>
                <a:lnTo>
                  <a:pt x="3273" y="897"/>
                </a:lnTo>
                <a:lnTo>
                  <a:pt x="3274" y="898"/>
                </a:lnTo>
                <a:lnTo>
                  <a:pt x="3275" y="900"/>
                </a:lnTo>
                <a:lnTo>
                  <a:pt x="3276" y="903"/>
                </a:lnTo>
                <a:lnTo>
                  <a:pt x="3276" y="905"/>
                </a:lnTo>
                <a:lnTo>
                  <a:pt x="3276" y="907"/>
                </a:lnTo>
                <a:lnTo>
                  <a:pt x="3276" y="910"/>
                </a:lnTo>
                <a:lnTo>
                  <a:pt x="3276" y="914"/>
                </a:lnTo>
                <a:lnTo>
                  <a:pt x="3276" y="917"/>
                </a:lnTo>
                <a:lnTo>
                  <a:pt x="3276" y="919"/>
                </a:lnTo>
                <a:lnTo>
                  <a:pt x="3276" y="920"/>
                </a:lnTo>
                <a:lnTo>
                  <a:pt x="3275" y="924"/>
                </a:lnTo>
                <a:lnTo>
                  <a:pt x="3273" y="925"/>
                </a:lnTo>
                <a:lnTo>
                  <a:pt x="3272" y="927"/>
                </a:lnTo>
                <a:lnTo>
                  <a:pt x="3269" y="929"/>
                </a:lnTo>
                <a:lnTo>
                  <a:pt x="3267" y="931"/>
                </a:lnTo>
                <a:lnTo>
                  <a:pt x="3266" y="931"/>
                </a:lnTo>
                <a:lnTo>
                  <a:pt x="3263" y="932"/>
                </a:lnTo>
                <a:lnTo>
                  <a:pt x="3260" y="933"/>
                </a:lnTo>
                <a:lnTo>
                  <a:pt x="3256" y="934"/>
                </a:lnTo>
                <a:lnTo>
                  <a:pt x="3258" y="933"/>
                </a:lnTo>
                <a:lnTo>
                  <a:pt x="3259" y="933"/>
                </a:lnTo>
                <a:lnTo>
                  <a:pt x="3259" y="932"/>
                </a:lnTo>
                <a:lnTo>
                  <a:pt x="3260" y="931"/>
                </a:lnTo>
                <a:lnTo>
                  <a:pt x="3261" y="929"/>
                </a:lnTo>
                <a:lnTo>
                  <a:pt x="3262" y="929"/>
                </a:lnTo>
                <a:lnTo>
                  <a:pt x="3265" y="931"/>
                </a:lnTo>
                <a:lnTo>
                  <a:pt x="3268" y="928"/>
                </a:lnTo>
                <a:lnTo>
                  <a:pt x="3269" y="928"/>
                </a:lnTo>
                <a:lnTo>
                  <a:pt x="3270" y="926"/>
                </a:lnTo>
                <a:lnTo>
                  <a:pt x="3273" y="925"/>
                </a:lnTo>
                <a:lnTo>
                  <a:pt x="3274" y="922"/>
                </a:lnTo>
                <a:lnTo>
                  <a:pt x="3274" y="921"/>
                </a:lnTo>
                <a:lnTo>
                  <a:pt x="3275" y="919"/>
                </a:lnTo>
                <a:lnTo>
                  <a:pt x="3275" y="918"/>
                </a:lnTo>
                <a:lnTo>
                  <a:pt x="3275" y="917"/>
                </a:lnTo>
                <a:lnTo>
                  <a:pt x="3276" y="915"/>
                </a:lnTo>
                <a:lnTo>
                  <a:pt x="3276" y="908"/>
                </a:lnTo>
                <a:lnTo>
                  <a:pt x="3275" y="907"/>
                </a:lnTo>
                <a:lnTo>
                  <a:pt x="3274" y="905"/>
                </a:lnTo>
                <a:lnTo>
                  <a:pt x="3274" y="904"/>
                </a:lnTo>
                <a:lnTo>
                  <a:pt x="3273" y="903"/>
                </a:lnTo>
                <a:lnTo>
                  <a:pt x="3272" y="901"/>
                </a:lnTo>
                <a:lnTo>
                  <a:pt x="3270" y="901"/>
                </a:lnTo>
                <a:lnTo>
                  <a:pt x="3269" y="899"/>
                </a:lnTo>
                <a:lnTo>
                  <a:pt x="3269" y="898"/>
                </a:lnTo>
                <a:lnTo>
                  <a:pt x="3268" y="898"/>
                </a:lnTo>
                <a:lnTo>
                  <a:pt x="3268" y="899"/>
                </a:lnTo>
                <a:lnTo>
                  <a:pt x="3267" y="900"/>
                </a:lnTo>
                <a:lnTo>
                  <a:pt x="3267" y="901"/>
                </a:lnTo>
                <a:lnTo>
                  <a:pt x="3266" y="904"/>
                </a:lnTo>
                <a:lnTo>
                  <a:pt x="3266" y="905"/>
                </a:lnTo>
                <a:lnTo>
                  <a:pt x="3265" y="907"/>
                </a:lnTo>
                <a:lnTo>
                  <a:pt x="3265" y="908"/>
                </a:lnTo>
                <a:lnTo>
                  <a:pt x="3263" y="908"/>
                </a:lnTo>
                <a:lnTo>
                  <a:pt x="3263" y="910"/>
                </a:lnTo>
                <a:lnTo>
                  <a:pt x="3261" y="913"/>
                </a:lnTo>
                <a:lnTo>
                  <a:pt x="3260" y="915"/>
                </a:lnTo>
                <a:lnTo>
                  <a:pt x="3260" y="917"/>
                </a:lnTo>
                <a:lnTo>
                  <a:pt x="3259" y="918"/>
                </a:lnTo>
                <a:lnTo>
                  <a:pt x="3259" y="919"/>
                </a:lnTo>
                <a:lnTo>
                  <a:pt x="3258" y="919"/>
                </a:lnTo>
                <a:lnTo>
                  <a:pt x="3258" y="920"/>
                </a:lnTo>
                <a:lnTo>
                  <a:pt x="3256" y="920"/>
                </a:lnTo>
                <a:lnTo>
                  <a:pt x="3256" y="921"/>
                </a:lnTo>
                <a:lnTo>
                  <a:pt x="3255" y="922"/>
                </a:lnTo>
                <a:lnTo>
                  <a:pt x="3255" y="924"/>
                </a:lnTo>
                <a:lnTo>
                  <a:pt x="3255" y="925"/>
                </a:lnTo>
                <a:lnTo>
                  <a:pt x="3256" y="925"/>
                </a:lnTo>
                <a:lnTo>
                  <a:pt x="3256" y="926"/>
                </a:lnTo>
                <a:lnTo>
                  <a:pt x="3256" y="927"/>
                </a:lnTo>
                <a:lnTo>
                  <a:pt x="3255" y="927"/>
                </a:lnTo>
                <a:lnTo>
                  <a:pt x="3255" y="928"/>
                </a:lnTo>
                <a:lnTo>
                  <a:pt x="3255" y="929"/>
                </a:lnTo>
                <a:lnTo>
                  <a:pt x="3255" y="931"/>
                </a:lnTo>
                <a:lnTo>
                  <a:pt x="3254" y="931"/>
                </a:lnTo>
                <a:lnTo>
                  <a:pt x="3253" y="932"/>
                </a:lnTo>
                <a:lnTo>
                  <a:pt x="3252" y="933"/>
                </a:lnTo>
                <a:lnTo>
                  <a:pt x="3252" y="934"/>
                </a:lnTo>
                <a:lnTo>
                  <a:pt x="3252" y="935"/>
                </a:lnTo>
                <a:lnTo>
                  <a:pt x="3253" y="935"/>
                </a:lnTo>
                <a:lnTo>
                  <a:pt x="3253" y="936"/>
                </a:lnTo>
                <a:lnTo>
                  <a:pt x="3253" y="938"/>
                </a:lnTo>
                <a:lnTo>
                  <a:pt x="3253" y="939"/>
                </a:lnTo>
                <a:lnTo>
                  <a:pt x="3253" y="940"/>
                </a:lnTo>
                <a:lnTo>
                  <a:pt x="3252" y="941"/>
                </a:lnTo>
                <a:lnTo>
                  <a:pt x="3249" y="942"/>
                </a:lnTo>
                <a:lnTo>
                  <a:pt x="3248" y="945"/>
                </a:lnTo>
                <a:lnTo>
                  <a:pt x="3247" y="947"/>
                </a:lnTo>
                <a:lnTo>
                  <a:pt x="3246" y="949"/>
                </a:lnTo>
                <a:lnTo>
                  <a:pt x="3245" y="952"/>
                </a:lnTo>
                <a:lnTo>
                  <a:pt x="3244" y="953"/>
                </a:lnTo>
                <a:lnTo>
                  <a:pt x="3244" y="954"/>
                </a:lnTo>
                <a:lnTo>
                  <a:pt x="3242" y="956"/>
                </a:lnTo>
                <a:lnTo>
                  <a:pt x="3238" y="967"/>
                </a:lnTo>
                <a:lnTo>
                  <a:pt x="3223" y="1003"/>
                </a:lnTo>
                <a:lnTo>
                  <a:pt x="3220" y="1011"/>
                </a:lnTo>
                <a:lnTo>
                  <a:pt x="3219" y="1016"/>
                </a:lnTo>
                <a:lnTo>
                  <a:pt x="3217" y="1027"/>
                </a:lnTo>
                <a:lnTo>
                  <a:pt x="3216" y="1032"/>
                </a:lnTo>
                <a:lnTo>
                  <a:pt x="3216" y="1034"/>
                </a:lnTo>
                <a:lnTo>
                  <a:pt x="3214" y="1036"/>
                </a:lnTo>
                <a:lnTo>
                  <a:pt x="3213" y="1037"/>
                </a:lnTo>
                <a:lnTo>
                  <a:pt x="3212" y="1038"/>
                </a:lnTo>
                <a:lnTo>
                  <a:pt x="3211" y="1039"/>
                </a:lnTo>
                <a:lnTo>
                  <a:pt x="3211" y="1040"/>
                </a:lnTo>
                <a:lnTo>
                  <a:pt x="3209" y="1043"/>
                </a:lnTo>
                <a:lnTo>
                  <a:pt x="3207" y="1044"/>
                </a:lnTo>
                <a:lnTo>
                  <a:pt x="3206" y="1044"/>
                </a:lnTo>
                <a:lnTo>
                  <a:pt x="3205" y="1044"/>
                </a:lnTo>
                <a:lnTo>
                  <a:pt x="3205" y="1043"/>
                </a:lnTo>
                <a:lnTo>
                  <a:pt x="3204" y="1041"/>
                </a:lnTo>
                <a:lnTo>
                  <a:pt x="3204" y="1040"/>
                </a:lnTo>
                <a:lnTo>
                  <a:pt x="3203" y="1040"/>
                </a:lnTo>
                <a:lnTo>
                  <a:pt x="3196" y="1043"/>
                </a:lnTo>
                <a:lnTo>
                  <a:pt x="3196" y="1045"/>
                </a:lnTo>
                <a:lnTo>
                  <a:pt x="3196" y="1048"/>
                </a:lnTo>
                <a:lnTo>
                  <a:pt x="3196" y="1050"/>
                </a:lnTo>
                <a:lnTo>
                  <a:pt x="3197" y="1051"/>
                </a:lnTo>
                <a:lnTo>
                  <a:pt x="3197" y="1053"/>
                </a:lnTo>
                <a:lnTo>
                  <a:pt x="3197" y="1055"/>
                </a:lnTo>
                <a:lnTo>
                  <a:pt x="3196" y="1062"/>
                </a:lnTo>
                <a:lnTo>
                  <a:pt x="3195" y="1066"/>
                </a:lnTo>
                <a:lnTo>
                  <a:pt x="3193" y="1075"/>
                </a:lnTo>
                <a:lnTo>
                  <a:pt x="3193" y="1076"/>
                </a:lnTo>
                <a:lnTo>
                  <a:pt x="3192" y="1079"/>
                </a:lnTo>
                <a:lnTo>
                  <a:pt x="3189" y="1082"/>
                </a:lnTo>
                <a:lnTo>
                  <a:pt x="3189" y="1085"/>
                </a:lnTo>
                <a:lnTo>
                  <a:pt x="3188" y="1087"/>
                </a:lnTo>
                <a:lnTo>
                  <a:pt x="3188" y="1091"/>
                </a:lnTo>
                <a:lnTo>
                  <a:pt x="3186" y="1093"/>
                </a:lnTo>
                <a:lnTo>
                  <a:pt x="3186" y="1095"/>
                </a:lnTo>
                <a:lnTo>
                  <a:pt x="3185" y="1099"/>
                </a:lnTo>
                <a:lnTo>
                  <a:pt x="3185" y="1101"/>
                </a:lnTo>
                <a:lnTo>
                  <a:pt x="3186" y="1103"/>
                </a:lnTo>
                <a:lnTo>
                  <a:pt x="3188" y="1106"/>
                </a:lnTo>
                <a:lnTo>
                  <a:pt x="3190" y="1108"/>
                </a:lnTo>
                <a:lnTo>
                  <a:pt x="3191" y="1110"/>
                </a:lnTo>
                <a:lnTo>
                  <a:pt x="3192" y="1112"/>
                </a:lnTo>
                <a:lnTo>
                  <a:pt x="3193" y="1113"/>
                </a:lnTo>
                <a:lnTo>
                  <a:pt x="3196" y="1115"/>
                </a:lnTo>
                <a:lnTo>
                  <a:pt x="3199" y="1116"/>
                </a:lnTo>
                <a:lnTo>
                  <a:pt x="3202" y="1119"/>
                </a:lnTo>
                <a:lnTo>
                  <a:pt x="3203" y="1120"/>
                </a:lnTo>
                <a:lnTo>
                  <a:pt x="3206" y="1120"/>
                </a:lnTo>
                <a:lnTo>
                  <a:pt x="3211" y="1120"/>
                </a:lnTo>
                <a:lnTo>
                  <a:pt x="3239" y="1120"/>
                </a:lnTo>
                <a:lnTo>
                  <a:pt x="3251" y="1120"/>
                </a:lnTo>
                <a:lnTo>
                  <a:pt x="3274" y="1119"/>
                </a:lnTo>
                <a:lnTo>
                  <a:pt x="3274" y="1120"/>
                </a:lnTo>
                <a:lnTo>
                  <a:pt x="3274" y="1122"/>
                </a:lnTo>
                <a:lnTo>
                  <a:pt x="3275" y="1122"/>
                </a:lnTo>
                <a:lnTo>
                  <a:pt x="3275" y="1123"/>
                </a:lnTo>
                <a:lnTo>
                  <a:pt x="3275" y="1124"/>
                </a:lnTo>
                <a:lnTo>
                  <a:pt x="3277" y="1172"/>
                </a:lnTo>
                <a:lnTo>
                  <a:pt x="3282" y="1176"/>
                </a:lnTo>
                <a:lnTo>
                  <a:pt x="3283" y="1177"/>
                </a:lnTo>
                <a:lnTo>
                  <a:pt x="3276" y="1186"/>
                </a:lnTo>
                <a:lnTo>
                  <a:pt x="3275" y="1186"/>
                </a:lnTo>
                <a:lnTo>
                  <a:pt x="3275" y="1189"/>
                </a:lnTo>
                <a:lnTo>
                  <a:pt x="3265" y="1189"/>
                </a:lnTo>
                <a:lnTo>
                  <a:pt x="3247" y="1189"/>
                </a:lnTo>
                <a:lnTo>
                  <a:pt x="3246" y="1166"/>
                </a:lnTo>
                <a:lnTo>
                  <a:pt x="3246" y="1156"/>
                </a:lnTo>
                <a:lnTo>
                  <a:pt x="3240" y="1156"/>
                </a:lnTo>
                <a:lnTo>
                  <a:pt x="3239" y="1156"/>
                </a:lnTo>
                <a:lnTo>
                  <a:pt x="3231" y="1156"/>
                </a:lnTo>
                <a:lnTo>
                  <a:pt x="3230" y="1156"/>
                </a:lnTo>
                <a:lnTo>
                  <a:pt x="3219" y="1156"/>
                </a:lnTo>
                <a:lnTo>
                  <a:pt x="3217" y="1157"/>
                </a:lnTo>
                <a:lnTo>
                  <a:pt x="3209" y="1157"/>
                </a:lnTo>
                <a:lnTo>
                  <a:pt x="3206" y="1157"/>
                </a:lnTo>
                <a:lnTo>
                  <a:pt x="3203" y="1157"/>
                </a:lnTo>
                <a:lnTo>
                  <a:pt x="3202" y="1157"/>
                </a:lnTo>
                <a:lnTo>
                  <a:pt x="3202" y="1158"/>
                </a:lnTo>
                <a:lnTo>
                  <a:pt x="3202" y="1175"/>
                </a:lnTo>
                <a:lnTo>
                  <a:pt x="3202" y="1190"/>
                </a:lnTo>
                <a:lnTo>
                  <a:pt x="3200" y="1190"/>
                </a:lnTo>
                <a:lnTo>
                  <a:pt x="3198" y="1190"/>
                </a:lnTo>
                <a:lnTo>
                  <a:pt x="3198" y="1192"/>
                </a:lnTo>
                <a:lnTo>
                  <a:pt x="3197" y="1192"/>
                </a:lnTo>
                <a:lnTo>
                  <a:pt x="3197" y="1190"/>
                </a:lnTo>
                <a:lnTo>
                  <a:pt x="3196" y="1190"/>
                </a:lnTo>
                <a:lnTo>
                  <a:pt x="3196" y="1192"/>
                </a:lnTo>
                <a:lnTo>
                  <a:pt x="3196" y="1190"/>
                </a:lnTo>
                <a:lnTo>
                  <a:pt x="3192" y="1190"/>
                </a:lnTo>
                <a:lnTo>
                  <a:pt x="3192" y="1191"/>
                </a:lnTo>
                <a:lnTo>
                  <a:pt x="3190" y="1191"/>
                </a:lnTo>
                <a:lnTo>
                  <a:pt x="3190" y="1189"/>
                </a:lnTo>
                <a:lnTo>
                  <a:pt x="3140" y="1190"/>
                </a:lnTo>
                <a:lnTo>
                  <a:pt x="3133" y="1192"/>
                </a:lnTo>
                <a:lnTo>
                  <a:pt x="3132" y="1191"/>
                </a:lnTo>
                <a:lnTo>
                  <a:pt x="3130" y="1190"/>
                </a:lnTo>
                <a:lnTo>
                  <a:pt x="3122" y="1191"/>
                </a:lnTo>
                <a:lnTo>
                  <a:pt x="3113" y="1193"/>
                </a:lnTo>
                <a:lnTo>
                  <a:pt x="3111" y="1194"/>
                </a:lnTo>
                <a:lnTo>
                  <a:pt x="3109" y="1194"/>
                </a:lnTo>
                <a:lnTo>
                  <a:pt x="3108" y="1194"/>
                </a:lnTo>
                <a:lnTo>
                  <a:pt x="3111" y="1198"/>
                </a:lnTo>
                <a:lnTo>
                  <a:pt x="3112" y="1198"/>
                </a:lnTo>
                <a:lnTo>
                  <a:pt x="3113" y="1198"/>
                </a:lnTo>
                <a:lnTo>
                  <a:pt x="3118" y="1196"/>
                </a:lnTo>
                <a:lnTo>
                  <a:pt x="3119" y="1197"/>
                </a:lnTo>
                <a:lnTo>
                  <a:pt x="3113" y="1199"/>
                </a:lnTo>
                <a:lnTo>
                  <a:pt x="3113" y="1200"/>
                </a:lnTo>
                <a:lnTo>
                  <a:pt x="3111" y="1200"/>
                </a:lnTo>
                <a:lnTo>
                  <a:pt x="3111" y="1201"/>
                </a:lnTo>
                <a:lnTo>
                  <a:pt x="3108" y="1201"/>
                </a:lnTo>
                <a:lnTo>
                  <a:pt x="3107" y="1199"/>
                </a:lnTo>
                <a:lnTo>
                  <a:pt x="3109" y="1199"/>
                </a:lnTo>
                <a:lnTo>
                  <a:pt x="3107" y="1194"/>
                </a:lnTo>
                <a:lnTo>
                  <a:pt x="3105" y="1196"/>
                </a:lnTo>
                <a:lnTo>
                  <a:pt x="3106" y="1198"/>
                </a:lnTo>
                <a:lnTo>
                  <a:pt x="3107" y="1201"/>
                </a:lnTo>
                <a:lnTo>
                  <a:pt x="3108" y="1203"/>
                </a:lnTo>
                <a:lnTo>
                  <a:pt x="3107" y="1203"/>
                </a:lnTo>
                <a:lnTo>
                  <a:pt x="3106" y="1204"/>
                </a:lnTo>
                <a:lnTo>
                  <a:pt x="3106" y="1203"/>
                </a:lnTo>
                <a:lnTo>
                  <a:pt x="3103" y="1198"/>
                </a:lnTo>
                <a:lnTo>
                  <a:pt x="3102" y="1198"/>
                </a:lnTo>
                <a:lnTo>
                  <a:pt x="3101" y="1198"/>
                </a:lnTo>
                <a:lnTo>
                  <a:pt x="3100" y="1199"/>
                </a:lnTo>
                <a:lnTo>
                  <a:pt x="3099" y="1199"/>
                </a:lnTo>
                <a:lnTo>
                  <a:pt x="3099" y="1198"/>
                </a:lnTo>
                <a:lnTo>
                  <a:pt x="3094" y="1200"/>
                </a:lnTo>
                <a:lnTo>
                  <a:pt x="3093" y="1201"/>
                </a:lnTo>
                <a:lnTo>
                  <a:pt x="3089" y="1204"/>
                </a:lnTo>
                <a:lnTo>
                  <a:pt x="3087" y="1205"/>
                </a:lnTo>
                <a:lnTo>
                  <a:pt x="3082" y="1208"/>
                </a:lnTo>
                <a:lnTo>
                  <a:pt x="3078" y="1212"/>
                </a:lnTo>
                <a:lnTo>
                  <a:pt x="3074" y="1214"/>
                </a:lnTo>
                <a:lnTo>
                  <a:pt x="3072" y="1217"/>
                </a:lnTo>
                <a:lnTo>
                  <a:pt x="3068" y="1219"/>
                </a:lnTo>
                <a:lnTo>
                  <a:pt x="3067" y="1220"/>
                </a:lnTo>
                <a:lnTo>
                  <a:pt x="3065" y="1221"/>
                </a:lnTo>
                <a:lnTo>
                  <a:pt x="3061" y="1224"/>
                </a:lnTo>
                <a:lnTo>
                  <a:pt x="3060" y="1224"/>
                </a:lnTo>
                <a:lnTo>
                  <a:pt x="3056" y="1225"/>
                </a:lnTo>
                <a:lnTo>
                  <a:pt x="3054" y="1226"/>
                </a:lnTo>
                <a:lnTo>
                  <a:pt x="3054" y="1227"/>
                </a:lnTo>
                <a:lnTo>
                  <a:pt x="3050" y="1228"/>
                </a:lnTo>
                <a:lnTo>
                  <a:pt x="3050" y="1227"/>
                </a:lnTo>
                <a:lnTo>
                  <a:pt x="3044" y="1229"/>
                </a:lnTo>
                <a:lnTo>
                  <a:pt x="3043" y="1229"/>
                </a:lnTo>
                <a:lnTo>
                  <a:pt x="3039" y="1231"/>
                </a:lnTo>
                <a:lnTo>
                  <a:pt x="3035" y="1231"/>
                </a:lnTo>
                <a:lnTo>
                  <a:pt x="3032" y="1231"/>
                </a:lnTo>
                <a:lnTo>
                  <a:pt x="3031" y="1231"/>
                </a:lnTo>
                <a:lnTo>
                  <a:pt x="3028" y="1231"/>
                </a:lnTo>
                <a:lnTo>
                  <a:pt x="3021" y="1229"/>
                </a:lnTo>
                <a:lnTo>
                  <a:pt x="3017" y="1229"/>
                </a:lnTo>
                <a:lnTo>
                  <a:pt x="3014" y="1228"/>
                </a:lnTo>
                <a:lnTo>
                  <a:pt x="3011" y="1227"/>
                </a:lnTo>
                <a:lnTo>
                  <a:pt x="3010" y="1228"/>
                </a:lnTo>
                <a:lnTo>
                  <a:pt x="3008" y="1227"/>
                </a:lnTo>
                <a:lnTo>
                  <a:pt x="3008" y="1226"/>
                </a:lnTo>
                <a:lnTo>
                  <a:pt x="3009" y="1224"/>
                </a:lnTo>
                <a:lnTo>
                  <a:pt x="3009" y="1222"/>
                </a:lnTo>
                <a:lnTo>
                  <a:pt x="3008" y="1221"/>
                </a:lnTo>
                <a:lnTo>
                  <a:pt x="3007" y="1220"/>
                </a:lnTo>
                <a:lnTo>
                  <a:pt x="3005" y="1220"/>
                </a:lnTo>
                <a:lnTo>
                  <a:pt x="3004" y="1220"/>
                </a:lnTo>
                <a:lnTo>
                  <a:pt x="3005" y="1219"/>
                </a:lnTo>
                <a:lnTo>
                  <a:pt x="3004" y="1219"/>
                </a:lnTo>
                <a:lnTo>
                  <a:pt x="3003" y="1219"/>
                </a:lnTo>
                <a:lnTo>
                  <a:pt x="3002" y="1218"/>
                </a:lnTo>
                <a:lnTo>
                  <a:pt x="2996" y="1215"/>
                </a:lnTo>
                <a:lnTo>
                  <a:pt x="2994" y="1215"/>
                </a:lnTo>
                <a:lnTo>
                  <a:pt x="2994" y="1214"/>
                </a:lnTo>
                <a:lnTo>
                  <a:pt x="2993" y="1214"/>
                </a:lnTo>
                <a:lnTo>
                  <a:pt x="2990" y="1213"/>
                </a:lnTo>
                <a:lnTo>
                  <a:pt x="2981" y="1210"/>
                </a:lnTo>
                <a:lnTo>
                  <a:pt x="2974" y="1208"/>
                </a:lnTo>
                <a:lnTo>
                  <a:pt x="2954" y="1203"/>
                </a:lnTo>
                <a:lnTo>
                  <a:pt x="2951" y="1204"/>
                </a:lnTo>
                <a:lnTo>
                  <a:pt x="2940" y="1206"/>
                </a:lnTo>
                <a:lnTo>
                  <a:pt x="2937" y="1207"/>
                </a:lnTo>
                <a:lnTo>
                  <a:pt x="2932" y="1208"/>
                </a:lnTo>
                <a:lnTo>
                  <a:pt x="2903" y="1218"/>
                </a:lnTo>
                <a:lnTo>
                  <a:pt x="2903" y="1217"/>
                </a:lnTo>
                <a:lnTo>
                  <a:pt x="2907" y="1215"/>
                </a:lnTo>
                <a:lnTo>
                  <a:pt x="2910" y="1214"/>
                </a:lnTo>
                <a:lnTo>
                  <a:pt x="2911" y="1213"/>
                </a:lnTo>
                <a:lnTo>
                  <a:pt x="2911" y="1212"/>
                </a:lnTo>
                <a:lnTo>
                  <a:pt x="2912" y="1211"/>
                </a:lnTo>
                <a:lnTo>
                  <a:pt x="2912" y="1208"/>
                </a:lnTo>
                <a:lnTo>
                  <a:pt x="2912" y="1207"/>
                </a:lnTo>
                <a:lnTo>
                  <a:pt x="2912" y="1206"/>
                </a:lnTo>
                <a:lnTo>
                  <a:pt x="2912" y="1204"/>
                </a:lnTo>
                <a:lnTo>
                  <a:pt x="2907" y="1187"/>
                </a:lnTo>
                <a:lnTo>
                  <a:pt x="2906" y="1183"/>
                </a:lnTo>
                <a:lnTo>
                  <a:pt x="2904" y="1182"/>
                </a:lnTo>
                <a:lnTo>
                  <a:pt x="2900" y="1182"/>
                </a:lnTo>
                <a:lnTo>
                  <a:pt x="2899" y="1180"/>
                </a:lnTo>
                <a:lnTo>
                  <a:pt x="2897" y="1182"/>
                </a:lnTo>
                <a:lnTo>
                  <a:pt x="2894" y="1183"/>
                </a:lnTo>
                <a:lnTo>
                  <a:pt x="2892" y="1183"/>
                </a:lnTo>
                <a:lnTo>
                  <a:pt x="2885" y="1182"/>
                </a:lnTo>
                <a:lnTo>
                  <a:pt x="2876" y="1182"/>
                </a:lnTo>
                <a:lnTo>
                  <a:pt x="2870" y="1182"/>
                </a:lnTo>
                <a:lnTo>
                  <a:pt x="2868" y="1182"/>
                </a:lnTo>
                <a:lnTo>
                  <a:pt x="2865" y="1183"/>
                </a:lnTo>
                <a:lnTo>
                  <a:pt x="2864" y="1183"/>
                </a:lnTo>
                <a:lnTo>
                  <a:pt x="2862" y="1183"/>
                </a:lnTo>
                <a:lnTo>
                  <a:pt x="2861" y="1183"/>
                </a:lnTo>
                <a:lnTo>
                  <a:pt x="2861" y="1184"/>
                </a:lnTo>
                <a:lnTo>
                  <a:pt x="2861" y="1185"/>
                </a:lnTo>
                <a:lnTo>
                  <a:pt x="2856" y="1186"/>
                </a:lnTo>
                <a:lnTo>
                  <a:pt x="2850" y="1190"/>
                </a:lnTo>
                <a:lnTo>
                  <a:pt x="2850" y="1189"/>
                </a:lnTo>
                <a:lnTo>
                  <a:pt x="2849" y="1190"/>
                </a:lnTo>
                <a:lnTo>
                  <a:pt x="2848" y="1190"/>
                </a:lnTo>
                <a:lnTo>
                  <a:pt x="2848" y="1193"/>
                </a:lnTo>
                <a:lnTo>
                  <a:pt x="2847" y="1193"/>
                </a:lnTo>
                <a:lnTo>
                  <a:pt x="2847" y="1186"/>
                </a:lnTo>
                <a:lnTo>
                  <a:pt x="2847" y="1185"/>
                </a:lnTo>
                <a:lnTo>
                  <a:pt x="2844" y="1185"/>
                </a:lnTo>
                <a:lnTo>
                  <a:pt x="2842" y="1185"/>
                </a:lnTo>
                <a:lnTo>
                  <a:pt x="2840" y="1184"/>
                </a:lnTo>
                <a:lnTo>
                  <a:pt x="2838" y="1185"/>
                </a:lnTo>
                <a:lnTo>
                  <a:pt x="2837" y="1186"/>
                </a:lnTo>
                <a:lnTo>
                  <a:pt x="2836" y="1186"/>
                </a:lnTo>
                <a:lnTo>
                  <a:pt x="2835" y="1187"/>
                </a:lnTo>
                <a:lnTo>
                  <a:pt x="2834" y="1186"/>
                </a:lnTo>
                <a:lnTo>
                  <a:pt x="2834" y="1185"/>
                </a:lnTo>
                <a:lnTo>
                  <a:pt x="2833" y="1185"/>
                </a:lnTo>
                <a:lnTo>
                  <a:pt x="2830" y="1185"/>
                </a:lnTo>
                <a:lnTo>
                  <a:pt x="2829" y="1186"/>
                </a:lnTo>
                <a:lnTo>
                  <a:pt x="2828" y="1186"/>
                </a:lnTo>
                <a:lnTo>
                  <a:pt x="2827" y="1186"/>
                </a:lnTo>
                <a:lnTo>
                  <a:pt x="2827" y="1187"/>
                </a:lnTo>
                <a:lnTo>
                  <a:pt x="2826" y="1187"/>
                </a:lnTo>
                <a:lnTo>
                  <a:pt x="2824" y="1186"/>
                </a:lnTo>
                <a:lnTo>
                  <a:pt x="2822" y="1186"/>
                </a:lnTo>
                <a:lnTo>
                  <a:pt x="2819" y="1186"/>
                </a:lnTo>
                <a:lnTo>
                  <a:pt x="2817" y="1186"/>
                </a:lnTo>
                <a:lnTo>
                  <a:pt x="2816" y="1186"/>
                </a:lnTo>
                <a:lnTo>
                  <a:pt x="2815" y="1186"/>
                </a:lnTo>
                <a:lnTo>
                  <a:pt x="2814" y="1186"/>
                </a:lnTo>
                <a:lnTo>
                  <a:pt x="2812" y="1186"/>
                </a:lnTo>
                <a:lnTo>
                  <a:pt x="2810" y="1186"/>
                </a:lnTo>
                <a:lnTo>
                  <a:pt x="2809" y="1187"/>
                </a:lnTo>
                <a:lnTo>
                  <a:pt x="2809" y="1189"/>
                </a:lnTo>
                <a:lnTo>
                  <a:pt x="2807" y="1189"/>
                </a:lnTo>
                <a:lnTo>
                  <a:pt x="2805" y="1191"/>
                </a:lnTo>
                <a:lnTo>
                  <a:pt x="2803" y="1191"/>
                </a:lnTo>
                <a:lnTo>
                  <a:pt x="2802" y="1191"/>
                </a:lnTo>
                <a:lnTo>
                  <a:pt x="2802" y="1190"/>
                </a:lnTo>
                <a:lnTo>
                  <a:pt x="2802" y="1189"/>
                </a:lnTo>
                <a:lnTo>
                  <a:pt x="2802" y="1187"/>
                </a:lnTo>
                <a:lnTo>
                  <a:pt x="2800" y="1187"/>
                </a:lnTo>
                <a:lnTo>
                  <a:pt x="2799" y="1187"/>
                </a:lnTo>
                <a:lnTo>
                  <a:pt x="2798" y="1187"/>
                </a:lnTo>
                <a:lnTo>
                  <a:pt x="2793" y="1190"/>
                </a:lnTo>
                <a:lnTo>
                  <a:pt x="2789" y="1191"/>
                </a:lnTo>
                <a:lnTo>
                  <a:pt x="2789" y="1192"/>
                </a:lnTo>
                <a:lnTo>
                  <a:pt x="2786" y="1193"/>
                </a:lnTo>
                <a:lnTo>
                  <a:pt x="2785" y="1193"/>
                </a:lnTo>
                <a:lnTo>
                  <a:pt x="2786" y="1193"/>
                </a:lnTo>
                <a:lnTo>
                  <a:pt x="2786" y="1192"/>
                </a:lnTo>
                <a:lnTo>
                  <a:pt x="2785" y="1191"/>
                </a:lnTo>
                <a:lnTo>
                  <a:pt x="2784" y="1192"/>
                </a:lnTo>
                <a:lnTo>
                  <a:pt x="2781" y="1192"/>
                </a:lnTo>
                <a:lnTo>
                  <a:pt x="2777" y="1194"/>
                </a:lnTo>
                <a:lnTo>
                  <a:pt x="2772" y="1196"/>
                </a:lnTo>
                <a:lnTo>
                  <a:pt x="2768" y="1198"/>
                </a:lnTo>
                <a:lnTo>
                  <a:pt x="2767" y="1198"/>
                </a:lnTo>
                <a:lnTo>
                  <a:pt x="2767" y="1197"/>
                </a:lnTo>
                <a:lnTo>
                  <a:pt x="2766" y="1196"/>
                </a:lnTo>
                <a:lnTo>
                  <a:pt x="2765" y="1197"/>
                </a:lnTo>
                <a:lnTo>
                  <a:pt x="2760" y="1198"/>
                </a:lnTo>
                <a:lnTo>
                  <a:pt x="2758" y="1199"/>
                </a:lnTo>
                <a:lnTo>
                  <a:pt x="2754" y="1201"/>
                </a:lnTo>
                <a:lnTo>
                  <a:pt x="2753" y="1200"/>
                </a:lnTo>
                <a:lnTo>
                  <a:pt x="2752" y="1200"/>
                </a:lnTo>
                <a:lnTo>
                  <a:pt x="2749" y="1201"/>
                </a:lnTo>
                <a:lnTo>
                  <a:pt x="2749" y="1203"/>
                </a:lnTo>
                <a:lnTo>
                  <a:pt x="2747" y="1204"/>
                </a:lnTo>
                <a:lnTo>
                  <a:pt x="2746" y="1204"/>
                </a:lnTo>
                <a:lnTo>
                  <a:pt x="2743" y="1198"/>
                </a:lnTo>
                <a:lnTo>
                  <a:pt x="2737" y="1200"/>
                </a:lnTo>
                <a:lnTo>
                  <a:pt x="2733" y="1203"/>
                </a:lnTo>
                <a:lnTo>
                  <a:pt x="2732" y="1206"/>
                </a:lnTo>
                <a:lnTo>
                  <a:pt x="2730" y="1204"/>
                </a:lnTo>
                <a:lnTo>
                  <a:pt x="2730" y="1205"/>
                </a:lnTo>
                <a:lnTo>
                  <a:pt x="2728" y="1206"/>
                </a:lnTo>
                <a:lnTo>
                  <a:pt x="2728" y="1205"/>
                </a:lnTo>
                <a:lnTo>
                  <a:pt x="2726" y="1205"/>
                </a:lnTo>
                <a:lnTo>
                  <a:pt x="2725" y="1206"/>
                </a:lnTo>
                <a:lnTo>
                  <a:pt x="2721" y="1207"/>
                </a:lnTo>
                <a:lnTo>
                  <a:pt x="2716" y="1210"/>
                </a:lnTo>
                <a:lnTo>
                  <a:pt x="2712" y="1211"/>
                </a:lnTo>
                <a:lnTo>
                  <a:pt x="2708" y="1212"/>
                </a:lnTo>
                <a:lnTo>
                  <a:pt x="2709" y="1213"/>
                </a:lnTo>
                <a:lnTo>
                  <a:pt x="2706" y="1215"/>
                </a:lnTo>
                <a:lnTo>
                  <a:pt x="2705" y="1215"/>
                </a:lnTo>
                <a:lnTo>
                  <a:pt x="2705" y="1214"/>
                </a:lnTo>
                <a:lnTo>
                  <a:pt x="2704" y="1214"/>
                </a:lnTo>
                <a:lnTo>
                  <a:pt x="2703" y="1215"/>
                </a:lnTo>
                <a:lnTo>
                  <a:pt x="2702" y="1215"/>
                </a:lnTo>
                <a:lnTo>
                  <a:pt x="2698" y="1217"/>
                </a:lnTo>
                <a:lnTo>
                  <a:pt x="2696" y="1218"/>
                </a:lnTo>
                <a:lnTo>
                  <a:pt x="2690" y="1220"/>
                </a:lnTo>
                <a:lnTo>
                  <a:pt x="2690" y="1221"/>
                </a:lnTo>
                <a:lnTo>
                  <a:pt x="2687" y="1224"/>
                </a:lnTo>
                <a:lnTo>
                  <a:pt x="2685" y="1224"/>
                </a:lnTo>
                <a:lnTo>
                  <a:pt x="2687" y="1224"/>
                </a:lnTo>
                <a:lnTo>
                  <a:pt x="2688" y="1222"/>
                </a:lnTo>
                <a:lnTo>
                  <a:pt x="2687" y="1221"/>
                </a:lnTo>
                <a:lnTo>
                  <a:pt x="2685" y="1220"/>
                </a:lnTo>
                <a:lnTo>
                  <a:pt x="2683" y="1220"/>
                </a:lnTo>
                <a:lnTo>
                  <a:pt x="2681" y="1220"/>
                </a:lnTo>
                <a:lnTo>
                  <a:pt x="2671" y="1224"/>
                </a:lnTo>
                <a:lnTo>
                  <a:pt x="2671" y="1225"/>
                </a:lnTo>
                <a:lnTo>
                  <a:pt x="2668" y="1226"/>
                </a:lnTo>
                <a:lnTo>
                  <a:pt x="2669" y="1225"/>
                </a:lnTo>
                <a:lnTo>
                  <a:pt x="2668" y="1225"/>
                </a:lnTo>
                <a:lnTo>
                  <a:pt x="2668" y="1224"/>
                </a:lnTo>
                <a:lnTo>
                  <a:pt x="2666" y="1224"/>
                </a:lnTo>
                <a:lnTo>
                  <a:pt x="2664" y="1224"/>
                </a:lnTo>
                <a:lnTo>
                  <a:pt x="2662" y="1225"/>
                </a:lnTo>
                <a:lnTo>
                  <a:pt x="2661" y="1226"/>
                </a:lnTo>
                <a:lnTo>
                  <a:pt x="2660" y="1226"/>
                </a:lnTo>
                <a:lnTo>
                  <a:pt x="2655" y="1227"/>
                </a:lnTo>
                <a:lnTo>
                  <a:pt x="2654" y="1227"/>
                </a:lnTo>
                <a:lnTo>
                  <a:pt x="2653" y="1228"/>
                </a:lnTo>
                <a:lnTo>
                  <a:pt x="2652" y="1229"/>
                </a:lnTo>
                <a:lnTo>
                  <a:pt x="2652" y="1228"/>
                </a:lnTo>
                <a:lnTo>
                  <a:pt x="2653" y="1228"/>
                </a:lnTo>
                <a:lnTo>
                  <a:pt x="2652" y="1227"/>
                </a:lnTo>
                <a:lnTo>
                  <a:pt x="2650" y="1226"/>
                </a:lnTo>
                <a:lnTo>
                  <a:pt x="2648" y="1226"/>
                </a:lnTo>
                <a:lnTo>
                  <a:pt x="2642" y="1228"/>
                </a:lnTo>
                <a:lnTo>
                  <a:pt x="2639" y="1228"/>
                </a:lnTo>
                <a:lnTo>
                  <a:pt x="2638" y="1229"/>
                </a:lnTo>
                <a:lnTo>
                  <a:pt x="2635" y="1232"/>
                </a:lnTo>
                <a:lnTo>
                  <a:pt x="2634" y="1232"/>
                </a:lnTo>
                <a:lnTo>
                  <a:pt x="2634" y="1231"/>
                </a:lnTo>
                <a:lnTo>
                  <a:pt x="2635" y="1231"/>
                </a:lnTo>
                <a:lnTo>
                  <a:pt x="2635" y="1229"/>
                </a:lnTo>
                <a:lnTo>
                  <a:pt x="2633" y="1228"/>
                </a:lnTo>
                <a:lnTo>
                  <a:pt x="2631" y="1229"/>
                </a:lnTo>
                <a:lnTo>
                  <a:pt x="2621" y="1232"/>
                </a:lnTo>
                <a:lnTo>
                  <a:pt x="2613" y="1235"/>
                </a:lnTo>
                <a:lnTo>
                  <a:pt x="2612" y="1235"/>
                </a:lnTo>
                <a:lnTo>
                  <a:pt x="2601" y="1239"/>
                </a:lnTo>
                <a:lnTo>
                  <a:pt x="2590" y="1242"/>
                </a:lnTo>
                <a:lnTo>
                  <a:pt x="2589" y="1243"/>
                </a:lnTo>
                <a:lnTo>
                  <a:pt x="2587" y="1245"/>
                </a:lnTo>
                <a:lnTo>
                  <a:pt x="2587" y="1243"/>
                </a:lnTo>
                <a:lnTo>
                  <a:pt x="2586" y="1243"/>
                </a:lnTo>
                <a:lnTo>
                  <a:pt x="2585" y="1243"/>
                </a:lnTo>
                <a:lnTo>
                  <a:pt x="2582" y="1246"/>
                </a:lnTo>
                <a:lnTo>
                  <a:pt x="2582" y="1247"/>
                </a:lnTo>
                <a:lnTo>
                  <a:pt x="2582" y="1248"/>
                </a:lnTo>
                <a:lnTo>
                  <a:pt x="2580" y="1246"/>
                </a:lnTo>
                <a:lnTo>
                  <a:pt x="2575" y="1248"/>
                </a:lnTo>
                <a:lnTo>
                  <a:pt x="2566" y="1252"/>
                </a:lnTo>
                <a:lnTo>
                  <a:pt x="2565" y="1253"/>
                </a:lnTo>
                <a:lnTo>
                  <a:pt x="2564" y="1254"/>
                </a:lnTo>
                <a:lnTo>
                  <a:pt x="2563" y="1254"/>
                </a:lnTo>
                <a:lnTo>
                  <a:pt x="2564" y="1253"/>
                </a:lnTo>
                <a:lnTo>
                  <a:pt x="2563" y="1253"/>
                </a:lnTo>
                <a:lnTo>
                  <a:pt x="2562" y="1253"/>
                </a:lnTo>
                <a:lnTo>
                  <a:pt x="2561" y="1254"/>
                </a:lnTo>
                <a:lnTo>
                  <a:pt x="2556" y="1255"/>
                </a:lnTo>
                <a:lnTo>
                  <a:pt x="2554" y="1256"/>
                </a:lnTo>
                <a:lnTo>
                  <a:pt x="2554" y="1257"/>
                </a:lnTo>
                <a:lnTo>
                  <a:pt x="2551" y="1257"/>
                </a:lnTo>
                <a:lnTo>
                  <a:pt x="2548" y="1259"/>
                </a:lnTo>
                <a:lnTo>
                  <a:pt x="2545" y="1259"/>
                </a:lnTo>
                <a:lnTo>
                  <a:pt x="2543" y="1260"/>
                </a:lnTo>
                <a:lnTo>
                  <a:pt x="2542" y="1260"/>
                </a:lnTo>
                <a:lnTo>
                  <a:pt x="2541" y="1261"/>
                </a:lnTo>
                <a:lnTo>
                  <a:pt x="2542" y="1261"/>
                </a:lnTo>
                <a:lnTo>
                  <a:pt x="2542" y="1262"/>
                </a:lnTo>
                <a:lnTo>
                  <a:pt x="2540" y="1262"/>
                </a:lnTo>
                <a:lnTo>
                  <a:pt x="2538" y="1262"/>
                </a:lnTo>
                <a:lnTo>
                  <a:pt x="2534" y="1263"/>
                </a:lnTo>
                <a:lnTo>
                  <a:pt x="2529" y="1264"/>
                </a:lnTo>
                <a:lnTo>
                  <a:pt x="2529" y="1266"/>
                </a:lnTo>
                <a:lnTo>
                  <a:pt x="2528" y="1267"/>
                </a:lnTo>
                <a:lnTo>
                  <a:pt x="2527" y="1267"/>
                </a:lnTo>
                <a:lnTo>
                  <a:pt x="2521" y="1269"/>
                </a:lnTo>
                <a:lnTo>
                  <a:pt x="2520" y="1269"/>
                </a:lnTo>
                <a:lnTo>
                  <a:pt x="2517" y="1270"/>
                </a:lnTo>
                <a:lnTo>
                  <a:pt x="2517" y="1271"/>
                </a:lnTo>
                <a:lnTo>
                  <a:pt x="2516" y="1273"/>
                </a:lnTo>
                <a:lnTo>
                  <a:pt x="2516" y="1271"/>
                </a:lnTo>
                <a:lnTo>
                  <a:pt x="2517" y="1270"/>
                </a:lnTo>
                <a:lnTo>
                  <a:pt x="2516" y="1270"/>
                </a:lnTo>
                <a:lnTo>
                  <a:pt x="2515" y="1270"/>
                </a:lnTo>
                <a:lnTo>
                  <a:pt x="2513" y="1269"/>
                </a:lnTo>
                <a:lnTo>
                  <a:pt x="2510" y="1269"/>
                </a:lnTo>
                <a:lnTo>
                  <a:pt x="2509" y="1269"/>
                </a:lnTo>
                <a:lnTo>
                  <a:pt x="2508" y="1268"/>
                </a:lnTo>
                <a:lnTo>
                  <a:pt x="2506" y="1267"/>
                </a:lnTo>
                <a:lnTo>
                  <a:pt x="2504" y="1268"/>
                </a:lnTo>
                <a:lnTo>
                  <a:pt x="2503" y="1269"/>
                </a:lnTo>
                <a:lnTo>
                  <a:pt x="2502" y="1270"/>
                </a:lnTo>
                <a:lnTo>
                  <a:pt x="2501" y="1270"/>
                </a:lnTo>
                <a:lnTo>
                  <a:pt x="2500" y="1271"/>
                </a:lnTo>
                <a:lnTo>
                  <a:pt x="2494" y="1273"/>
                </a:lnTo>
                <a:lnTo>
                  <a:pt x="2493" y="1273"/>
                </a:lnTo>
                <a:lnTo>
                  <a:pt x="2490" y="1274"/>
                </a:lnTo>
                <a:lnTo>
                  <a:pt x="2489" y="1274"/>
                </a:lnTo>
                <a:lnTo>
                  <a:pt x="2488" y="1275"/>
                </a:lnTo>
                <a:lnTo>
                  <a:pt x="2489" y="1275"/>
                </a:lnTo>
                <a:lnTo>
                  <a:pt x="2487" y="1276"/>
                </a:lnTo>
                <a:lnTo>
                  <a:pt x="2487" y="1275"/>
                </a:lnTo>
                <a:lnTo>
                  <a:pt x="2486" y="1275"/>
                </a:lnTo>
                <a:lnTo>
                  <a:pt x="2485" y="1276"/>
                </a:lnTo>
                <a:lnTo>
                  <a:pt x="2483" y="1276"/>
                </a:lnTo>
                <a:lnTo>
                  <a:pt x="2480" y="1277"/>
                </a:lnTo>
                <a:lnTo>
                  <a:pt x="2478" y="1278"/>
                </a:lnTo>
                <a:lnTo>
                  <a:pt x="2475" y="1278"/>
                </a:lnTo>
                <a:lnTo>
                  <a:pt x="2475" y="1280"/>
                </a:lnTo>
                <a:lnTo>
                  <a:pt x="2474" y="1281"/>
                </a:lnTo>
                <a:lnTo>
                  <a:pt x="2475" y="1281"/>
                </a:lnTo>
                <a:lnTo>
                  <a:pt x="2474" y="1282"/>
                </a:lnTo>
                <a:lnTo>
                  <a:pt x="2473" y="1281"/>
                </a:lnTo>
                <a:lnTo>
                  <a:pt x="2474" y="1281"/>
                </a:lnTo>
                <a:lnTo>
                  <a:pt x="2473" y="1280"/>
                </a:lnTo>
                <a:lnTo>
                  <a:pt x="2472" y="1280"/>
                </a:lnTo>
                <a:lnTo>
                  <a:pt x="2471" y="1280"/>
                </a:lnTo>
                <a:lnTo>
                  <a:pt x="2468" y="1280"/>
                </a:lnTo>
                <a:lnTo>
                  <a:pt x="2467" y="1281"/>
                </a:lnTo>
                <a:lnTo>
                  <a:pt x="2466" y="1281"/>
                </a:lnTo>
                <a:lnTo>
                  <a:pt x="2466" y="1282"/>
                </a:lnTo>
                <a:lnTo>
                  <a:pt x="2466" y="1283"/>
                </a:lnTo>
                <a:lnTo>
                  <a:pt x="2467" y="1283"/>
                </a:lnTo>
                <a:lnTo>
                  <a:pt x="2466" y="1283"/>
                </a:lnTo>
                <a:lnTo>
                  <a:pt x="2466" y="1282"/>
                </a:lnTo>
                <a:lnTo>
                  <a:pt x="2465" y="1281"/>
                </a:lnTo>
                <a:lnTo>
                  <a:pt x="2464" y="1281"/>
                </a:lnTo>
                <a:lnTo>
                  <a:pt x="2461" y="1281"/>
                </a:lnTo>
                <a:lnTo>
                  <a:pt x="2460" y="1282"/>
                </a:lnTo>
                <a:lnTo>
                  <a:pt x="2459" y="1283"/>
                </a:lnTo>
                <a:lnTo>
                  <a:pt x="2458" y="1283"/>
                </a:lnTo>
                <a:lnTo>
                  <a:pt x="2459" y="1284"/>
                </a:lnTo>
                <a:lnTo>
                  <a:pt x="2458" y="1284"/>
                </a:lnTo>
                <a:lnTo>
                  <a:pt x="2458" y="1283"/>
                </a:lnTo>
                <a:lnTo>
                  <a:pt x="2457" y="1282"/>
                </a:lnTo>
                <a:lnTo>
                  <a:pt x="2455" y="1282"/>
                </a:lnTo>
                <a:lnTo>
                  <a:pt x="2454" y="1282"/>
                </a:lnTo>
                <a:lnTo>
                  <a:pt x="2450" y="1283"/>
                </a:lnTo>
                <a:lnTo>
                  <a:pt x="2446" y="1283"/>
                </a:lnTo>
                <a:lnTo>
                  <a:pt x="2444" y="1284"/>
                </a:lnTo>
                <a:lnTo>
                  <a:pt x="2443" y="1285"/>
                </a:lnTo>
                <a:lnTo>
                  <a:pt x="2441" y="1287"/>
                </a:lnTo>
                <a:lnTo>
                  <a:pt x="2443" y="1287"/>
                </a:lnTo>
                <a:lnTo>
                  <a:pt x="2440" y="1288"/>
                </a:lnTo>
                <a:lnTo>
                  <a:pt x="2441" y="1287"/>
                </a:lnTo>
                <a:lnTo>
                  <a:pt x="2440" y="1285"/>
                </a:lnTo>
                <a:lnTo>
                  <a:pt x="2439" y="1285"/>
                </a:lnTo>
                <a:lnTo>
                  <a:pt x="2437" y="1285"/>
                </a:lnTo>
                <a:lnTo>
                  <a:pt x="2434" y="1287"/>
                </a:lnTo>
                <a:lnTo>
                  <a:pt x="2431" y="1287"/>
                </a:lnTo>
                <a:lnTo>
                  <a:pt x="2427" y="1288"/>
                </a:lnTo>
                <a:lnTo>
                  <a:pt x="2425" y="1289"/>
                </a:lnTo>
                <a:lnTo>
                  <a:pt x="2426" y="1290"/>
                </a:lnTo>
                <a:lnTo>
                  <a:pt x="2424" y="1290"/>
                </a:lnTo>
                <a:lnTo>
                  <a:pt x="2423" y="1290"/>
                </a:lnTo>
                <a:lnTo>
                  <a:pt x="2422" y="1290"/>
                </a:lnTo>
                <a:lnTo>
                  <a:pt x="2418" y="1291"/>
                </a:lnTo>
                <a:lnTo>
                  <a:pt x="2415" y="1292"/>
                </a:lnTo>
                <a:lnTo>
                  <a:pt x="2410" y="1294"/>
                </a:lnTo>
                <a:lnTo>
                  <a:pt x="2411" y="1297"/>
                </a:lnTo>
                <a:lnTo>
                  <a:pt x="2410" y="1297"/>
                </a:lnTo>
                <a:lnTo>
                  <a:pt x="2410" y="1296"/>
                </a:lnTo>
                <a:lnTo>
                  <a:pt x="2408" y="1296"/>
                </a:lnTo>
                <a:lnTo>
                  <a:pt x="2405" y="1296"/>
                </a:lnTo>
                <a:lnTo>
                  <a:pt x="2398" y="1297"/>
                </a:lnTo>
                <a:lnTo>
                  <a:pt x="2396" y="1297"/>
                </a:lnTo>
                <a:lnTo>
                  <a:pt x="2395" y="1297"/>
                </a:lnTo>
                <a:lnTo>
                  <a:pt x="2396" y="1297"/>
                </a:lnTo>
                <a:lnTo>
                  <a:pt x="2396" y="1298"/>
                </a:lnTo>
                <a:lnTo>
                  <a:pt x="2394" y="1298"/>
                </a:lnTo>
                <a:lnTo>
                  <a:pt x="2392" y="1299"/>
                </a:lnTo>
                <a:lnTo>
                  <a:pt x="2392" y="1298"/>
                </a:lnTo>
                <a:lnTo>
                  <a:pt x="2394" y="1298"/>
                </a:lnTo>
                <a:lnTo>
                  <a:pt x="2392" y="1298"/>
                </a:lnTo>
                <a:lnTo>
                  <a:pt x="2390" y="1298"/>
                </a:lnTo>
                <a:lnTo>
                  <a:pt x="2385" y="1299"/>
                </a:lnTo>
                <a:lnTo>
                  <a:pt x="2383" y="1301"/>
                </a:lnTo>
                <a:lnTo>
                  <a:pt x="2381" y="1302"/>
                </a:lnTo>
                <a:lnTo>
                  <a:pt x="2378" y="1303"/>
                </a:lnTo>
                <a:lnTo>
                  <a:pt x="2376" y="1304"/>
                </a:lnTo>
                <a:lnTo>
                  <a:pt x="2376" y="1305"/>
                </a:lnTo>
                <a:lnTo>
                  <a:pt x="2376" y="1304"/>
                </a:lnTo>
                <a:lnTo>
                  <a:pt x="2377" y="1305"/>
                </a:lnTo>
                <a:lnTo>
                  <a:pt x="2374" y="1306"/>
                </a:lnTo>
                <a:lnTo>
                  <a:pt x="2373" y="1306"/>
                </a:lnTo>
                <a:lnTo>
                  <a:pt x="2374" y="1306"/>
                </a:lnTo>
                <a:lnTo>
                  <a:pt x="2373" y="1305"/>
                </a:lnTo>
                <a:lnTo>
                  <a:pt x="2371" y="1305"/>
                </a:lnTo>
                <a:lnTo>
                  <a:pt x="2366" y="1308"/>
                </a:lnTo>
                <a:lnTo>
                  <a:pt x="2360" y="1310"/>
                </a:lnTo>
                <a:lnTo>
                  <a:pt x="2357" y="1311"/>
                </a:lnTo>
                <a:lnTo>
                  <a:pt x="2356" y="1312"/>
                </a:lnTo>
                <a:lnTo>
                  <a:pt x="2356" y="1313"/>
                </a:lnTo>
                <a:lnTo>
                  <a:pt x="2357" y="1313"/>
                </a:lnTo>
                <a:lnTo>
                  <a:pt x="2354" y="1316"/>
                </a:lnTo>
                <a:lnTo>
                  <a:pt x="2354" y="1315"/>
                </a:lnTo>
                <a:lnTo>
                  <a:pt x="2353" y="1315"/>
                </a:lnTo>
                <a:lnTo>
                  <a:pt x="2347" y="1316"/>
                </a:lnTo>
                <a:lnTo>
                  <a:pt x="2343" y="1318"/>
                </a:lnTo>
                <a:lnTo>
                  <a:pt x="2333" y="1321"/>
                </a:lnTo>
                <a:lnTo>
                  <a:pt x="2318" y="1325"/>
                </a:lnTo>
                <a:lnTo>
                  <a:pt x="2314" y="1325"/>
                </a:lnTo>
                <a:lnTo>
                  <a:pt x="2313" y="1326"/>
                </a:lnTo>
                <a:lnTo>
                  <a:pt x="2306" y="1328"/>
                </a:lnTo>
                <a:lnTo>
                  <a:pt x="2302" y="1329"/>
                </a:lnTo>
                <a:lnTo>
                  <a:pt x="2294" y="1332"/>
                </a:lnTo>
                <a:lnTo>
                  <a:pt x="2293" y="1332"/>
                </a:lnTo>
                <a:lnTo>
                  <a:pt x="2287" y="1333"/>
                </a:lnTo>
                <a:lnTo>
                  <a:pt x="2285" y="1335"/>
                </a:lnTo>
                <a:lnTo>
                  <a:pt x="2285" y="1333"/>
                </a:lnTo>
                <a:lnTo>
                  <a:pt x="2284" y="1333"/>
                </a:lnTo>
                <a:lnTo>
                  <a:pt x="2283" y="1333"/>
                </a:lnTo>
                <a:lnTo>
                  <a:pt x="2265" y="1340"/>
                </a:lnTo>
                <a:lnTo>
                  <a:pt x="2246" y="1349"/>
                </a:lnTo>
                <a:lnTo>
                  <a:pt x="2242" y="1351"/>
                </a:lnTo>
                <a:lnTo>
                  <a:pt x="2237" y="1353"/>
                </a:lnTo>
                <a:lnTo>
                  <a:pt x="2232" y="1358"/>
                </a:lnTo>
                <a:lnTo>
                  <a:pt x="2235" y="1360"/>
                </a:lnTo>
                <a:lnTo>
                  <a:pt x="2234" y="1360"/>
                </a:lnTo>
                <a:lnTo>
                  <a:pt x="2232" y="1361"/>
                </a:lnTo>
                <a:lnTo>
                  <a:pt x="2231" y="1363"/>
                </a:lnTo>
                <a:lnTo>
                  <a:pt x="2228" y="1357"/>
                </a:lnTo>
                <a:lnTo>
                  <a:pt x="2222" y="1358"/>
                </a:lnTo>
                <a:lnTo>
                  <a:pt x="2221" y="1358"/>
                </a:lnTo>
                <a:lnTo>
                  <a:pt x="2216" y="1361"/>
                </a:lnTo>
                <a:lnTo>
                  <a:pt x="2215" y="1361"/>
                </a:lnTo>
                <a:lnTo>
                  <a:pt x="2216" y="1360"/>
                </a:lnTo>
                <a:lnTo>
                  <a:pt x="2215" y="1359"/>
                </a:lnTo>
                <a:lnTo>
                  <a:pt x="2214" y="1359"/>
                </a:lnTo>
                <a:lnTo>
                  <a:pt x="2213" y="1359"/>
                </a:lnTo>
                <a:lnTo>
                  <a:pt x="2210" y="1360"/>
                </a:lnTo>
                <a:lnTo>
                  <a:pt x="2202" y="1365"/>
                </a:lnTo>
                <a:lnTo>
                  <a:pt x="2187" y="1378"/>
                </a:lnTo>
                <a:lnTo>
                  <a:pt x="2186" y="1379"/>
                </a:lnTo>
                <a:lnTo>
                  <a:pt x="2181" y="1384"/>
                </a:lnTo>
                <a:lnTo>
                  <a:pt x="2180" y="1385"/>
                </a:lnTo>
                <a:lnTo>
                  <a:pt x="2181" y="1384"/>
                </a:lnTo>
                <a:lnTo>
                  <a:pt x="2179" y="1382"/>
                </a:lnTo>
                <a:lnTo>
                  <a:pt x="2178" y="1382"/>
                </a:lnTo>
                <a:lnTo>
                  <a:pt x="2175" y="1382"/>
                </a:lnTo>
                <a:lnTo>
                  <a:pt x="2174" y="1384"/>
                </a:lnTo>
                <a:lnTo>
                  <a:pt x="2172" y="1385"/>
                </a:lnTo>
                <a:lnTo>
                  <a:pt x="2169" y="1386"/>
                </a:lnTo>
                <a:lnTo>
                  <a:pt x="2166" y="1388"/>
                </a:lnTo>
                <a:lnTo>
                  <a:pt x="2160" y="1393"/>
                </a:lnTo>
                <a:lnTo>
                  <a:pt x="2158" y="1395"/>
                </a:lnTo>
                <a:lnTo>
                  <a:pt x="2154" y="1399"/>
                </a:lnTo>
                <a:lnTo>
                  <a:pt x="2151" y="1402"/>
                </a:lnTo>
                <a:lnTo>
                  <a:pt x="2148" y="1406"/>
                </a:lnTo>
                <a:lnTo>
                  <a:pt x="2147" y="1405"/>
                </a:lnTo>
                <a:lnTo>
                  <a:pt x="2147" y="1406"/>
                </a:lnTo>
                <a:lnTo>
                  <a:pt x="2144" y="1409"/>
                </a:lnTo>
                <a:lnTo>
                  <a:pt x="2144" y="1408"/>
                </a:lnTo>
                <a:lnTo>
                  <a:pt x="2143" y="1408"/>
                </a:lnTo>
                <a:lnTo>
                  <a:pt x="2140" y="1408"/>
                </a:lnTo>
                <a:lnTo>
                  <a:pt x="2138" y="1408"/>
                </a:lnTo>
                <a:lnTo>
                  <a:pt x="2134" y="1410"/>
                </a:lnTo>
                <a:lnTo>
                  <a:pt x="2125" y="1416"/>
                </a:lnTo>
                <a:lnTo>
                  <a:pt x="2123" y="1419"/>
                </a:lnTo>
                <a:lnTo>
                  <a:pt x="2123" y="1420"/>
                </a:lnTo>
                <a:lnTo>
                  <a:pt x="2114" y="1426"/>
                </a:lnTo>
                <a:lnTo>
                  <a:pt x="2114" y="1427"/>
                </a:lnTo>
                <a:lnTo>
                  <a:pt x="2111" y="1429"/>
                </a:lnTo>
                <a:lnTo>
                  <a:pt x="2109" y="1433"/>
                </a:lnTo>
                <a:lnTo>
                  <a:pt x="2107" y="1433"/>
                </a:lnTo>
                <a:lnTo>
                  <a:pt x="2109" y="1431"/>
                </a:lnTo>
                <a:lnTo>
                  <a:pt x="2110" y="1430"/>
                </a:lnTo>
                <a:lnTo>
                  <a:pt x="2109" y="1429"/>
                </a:lnTo>
                <a:lnTo>
                  <a:pt x="2107" y="1429"/>
                </a:lnTo>
                <a:lnTo>
                  <a:pt x="2105" y="1429"/>
                </a:lnTo>
                <a:lnTo>
                  <a:pt x="2103" y="1430"/>
                </a:lnTo>
                <a:lnTo>
                  <a:pt x="2106" y="1434"/>
                </a:lnTo>
                <a:lnTo>
                  <a:pt x="2103" y="1436"/>
                </a:lnTo>
                <a:lnTo>
                  <a:pt x="2104" y="1437"/>
                </a:lnTo>
                <a:lnTo>
                  <a:pt x="2103" y="1438"/>
                </a:lnTo>
                <a:lnTo>
                  <a:pt x="2102" y="1437"/>
                </a:lnTo>
                <a:lnTo>
                  <a:pt x="2098" y="1441"/>
                </a:lnTo>
                <a:lnTo>
                  <a:pt x="2082" y="1451"/>
                </a:lnTo>
                <a:lnTo>
                  <a:pt x="2081" y="1454"/>
                </a:lnTo>
                <a:lnTo>
                  <a:pt x="2074" y="1457"/>
                </a:lnTo>
                <a:lnTo>
                  <a:pt x="2076" y="1458"/>
                </a:lnTo>
                <a:lnTo>
                  <a:pt x="2079" y="1458"/>
                </a:lnTo>
                <a:lnTo>
                  <a:pt x="2081" y="1458"/>
                </a:lnTo>
                <a:lnTo>
                  <a:pt x="2083" y="1458"/>
                </a:lnTo>
                <a:lnTo>
                  <a:pt x="2086" y="1457"/>
                </a:lnTo>
                <a:lnTo>
                  <a:pt x="2086" y="1456"/>
                </a:lnTo>
                <a:lnTo>
                  <a:pt x="2088" y="1456"/>
                </a:lnTo>
                <a:lnTo>
                  <a:pt x="2088" y="1457"/>
                </a:lnTo>
                <a:lnTo>
                  <a:pt x="2086" y="1458"/>
                </a:lnTo>
                <a:lnTo>
                  <a:pt x="2084" y="1459"/>
                </a:lnTo>
                <a:lnTo>
                  <a:pt x="2083" y="1459"/>
                </a:lnTo>
                <a:lnTo>
                  <a:pt x="2081" y="1459"/>
                </a:lnTo>
                <a:lnTo>
                  <a:pt x="2079" y="1459"/>
                </a:lnTo>
                <a:lnTo>
                  <a:pt x="2076" y="1458"/>
                </a:lnTo>
                <a:lnTo>
                  <a:pt x="2072" y="1458"/>
                </a:lnTo>
                <a:lnTo>
                  <a:pt x="2067" y="1454"/>
                </a:lnTo>
                <a:lnTo>
                  <a:pt x="2060" y="1448"/>
                </a:lnTo>
                <a:lnTo>
                  <a:pt x="2057" y="1447"/>
                </a:lnTo>
                <a:lnTo>
                  <a:pt x="2050" y="1451"/>
                </a:lnTo>
                <a:lnTo>
                  <a:pt x="2040" y="1459"/>
                </a:lnTo>
                <a:lnTo>
                  <a:pt x="2040" y="1461"/>
                </a:lnTo>
                <a:lnTo>
                  <a:pt x="2040" y="1462"/>
                </a:lnTo>
                <a:lnTo>
                  <a:pt x="2040" y="1463"/>
                </a:lnTo>
                <a:lnTo>
                  <a:pt x="2041" y="1463"/>
                </a:lnTo>
                <a:lnTo>
                  <a:pt x="2042" y="1466"/>
                </a:lnTo>
                <a:lnTo>
                  <a:pt x="2043" y="1469"/>
                </a:lnTo>
                <a:lnTo>
                  <a:pt x="2044" y="1472"/>
                </a:lnTo>
                <a:lnTo>
                  <a:pt x="2046" y="1477"/>
                </a:lnTo>
                <a:lnTo>
                  <a:pt x="2046" y="1479"/>
                </a:lnTo>
                <a:lnTo>
                  <a:pt x="2044" y="1482"/>
                </a:lnTo>
                <a:lnTo>
                  <a:pt x="2043" y="1484"/>
                </a:lnTo>
                <a:lnTo>
                  <a:pt x="2042" y="1487"/>
                </a:lnTo>
                <a:lnTo>
                  <a:pt x="2040" y="1490"/>
                </a:lnTo>
                <a:lnTo>
                  <a:pt x="2000" y="1518"/>
                </a:lnTo>
                <a:lnTo>
                  <a:pt x="1994" y="1522"/>
                </a:lnTo>
                <a:lnTo>
                  <a:pt x="1991" y="1526"/>
                </a:lnTo>
                <a:lnTo>
                  <a:pt x="1988" y="1528"/>
                </a:lnTo>
                <a:lnTo>
                  <a:pt x="1986" y="1529"/>
                </a:lnTo>
                <a:lnTo>
                  <a:pt x="1980" y="1533"/>
                </a:lnTo>
                <a:lnTo>
                  <a:pt x="1978" y="1535"/>
                </a:lnTo>
                <a:lnTo>
                  <a:pt x="1976" y="1536"/>
                </a:lnTo>
                <a:lnTo>
                  <a:pt x="1977" y="1539"/>
                </a:lnTo>
                <a:lnTo>
                  <a:pt x="1974" y="1540"/>
                </a:lnTo>
                <a:lnTo>
                  <a:pt x="1952" y="1556"/>
                </a:lnTo>
                <a:lnTo>
                  <a:pt x="1965" y="1576"/>
                </a:lnTo>
                <a:lnTo>
                  <a:pt x="1959" y="1581"/>
                </a:lnTo>
                <a:lnTo>
                  <a:pt x="1945" y="1561"/>
                </a:lnTo>
                <a:lnTo>
                  <a:pt x="1943" y="1561"/>
                </a:lnTo>
                <a:lnTo>
                  <a:pt x="1937" y="1553"/>
                </a:lnTo>
                <a:lnTo>
                  <a:pt x="1936" y="1551"/>
                </a:lnTo>
                <a:lnTo>
                  <a:pt x="1936" y="1549"/>
                </a:lnTo>
                <a:lnTo>
                  <a:pt x="1937" y="1548"/>
                </a:lnTo>
                <a:lnTo>
                  <a:pt x="1941" y="1545"/>
                </a:lnTo>
                <a:lnTo>
                  <a:pt x="1916" y="1532"/>
                </a:lnTo>
                <a:lnTo>
                  <a:pt x="1904" y="1527"/>
                </a:lnTo>
                <a:lnTo>
                  <a:pt x="1888" y="1518"/>
                </a:lnTo>
                <a:lnTo>
                  <a:pt x="1888" y="1590"/>
                </a:lnTo>
                <a:lnTo>
                  <a:pt x="1883" y="1590"/>
                </a:lnTo>
                <a:lnTo>
                  <a:pt x="1880" y="1593"/>
                </a:lnTo>
                <a:lnTo>
                  <a:pt x="1891" y="1605"/>
                </a:lnTo>
                <a:lnTo>
                  <a:pt x="1884" y="1611"/>
                </a:lnTo>
                <a:lnTo>
                  <a:pt x="1842" y="1563"/>
                </a:lnTo>
                <a:lnTo>
                  <a:pt x="1833" y="1574"/>
                </a:lnTo>
                <a:lnTo>
                  <a:pt x="1851" y="1596"/>
                </a:lnTo>
                <a:lnTo>
                  <a:pt x="1844" y="1604"/>
                </a:lnTo>
                <a:lnTo>
                  <a:pt x="1796" y="1559"/>
                </a:lnTo>
                <a:lnTo>
                  <a:pt x="1765" y="1559"/>
                </a:lnTo>
                <a:lnTo>
                  <a:pt x="1738" y="1560"/>
                </a:lnTo>
                <a:lnTo>
                  <a:pt x="1681" y="1593"/>
                </a:lnTo>
                <a:lnTo>
                  <a:pt x="1680" y="1593"/>
                </a:lnTo>
                <a:lnTo>
                  <a:pt x="1679" y="1593"/>
                </a:lnTo>
                <a:lnTo>
                  <a:pt x="1675" y="1593"/>
                </a:lnTo>
                <a:lnTo>
                  <a:pt x="1673" y="1593"/>
                </a:lnTo>
                <a:lnTo>
                  <a:pt x="1671" y="1593"/>
                </a:lnTo>
                <a:lnTo>
                  <a:pt x="1652" y="1593"/>
                </a:lnTo>
                <a:lnTo>
                  <a:pt x="1651" y="1593"/>
                </a:lnTo>
                <a:lnTo>
                  <a:pt x="1650" y="1593"/>
                </a:lnTo>
                <a:lnTo>
                  <a:pt x="1646" y="1593"/>
                </a:lnTo>
                <a:lnTo>
                  <a:pt x="1645" y="1593"/>
                </a:lnTo>
                <a:lnTo>
                  <a:pt x="1645" y="1594"/>
                </a:lnTo>
                <a:lnTo>
                  <a:pt x="1644" y="1601"/>
                </a:lnTo>
                <a:lnTo>
                  <a:pt x="1644" y="1602"/>
                </a:lnTo>
                <a:lnTo>
                  <a:pt x="1628" y="1602"/>
                </a:lnTo>
                <a:lnTo>
                  <a:pt x="1628" y="1601"/>
                </a:lnTo>
                <a:lnTo>
                  <a:pt x="1628" y="1600"/>
                </a:lnTo>
                <a:lnTo>
                  <a:pt x="1643" y="1600"/>
                </a:lnTo>
                <a:lnTo>
                  <a:pt x="1644" y="1594"/>
                </a:lnTo>
                <a:lnTo>
                  <a:pt x="1643" y="1593"/>
                </a:lnTo>
                <a:lnTo>
                  <a:pt x="1643" y="1588"/>
                </a:lnTo>
                <a:lnTo>
                  <a:pt x="1642" y="1587"/>
                </a:lnTo>
                <a:lnTo>
                  <a:pt x="1638" y="1587"/>
                </a:lnTo>
                <a:lnTo>
                  <a:pt x="1638" y="1588"/>
                </a:lnTo>
                <a:lnTo>
                  <a:pt x="1638" y="1587"/>
                </a:lnTo>
                <a:lnTo>
                  <a:pt x="1635" y="1586"/>
                </a:lnTo>
                <a:lnTo>
                  <a:pt x="1635" y="1587"/>
                </a:lnTo>
                <a:lnTo>
                  <a:pt x="1635" y="1584"/>
                </a:lnTo>
                <a:lnTo>
                  <a:pt x="1632" y="1584"/>
                </a:lnTo>
                <a:lnTo>
                  <a:pt x="1631" y="1586"/>
                </a:lnTo>
                <a:lnTo>
                  <a:pt x="1628" y="1586"/>
                </a:lnTo>
                <a:lnTo>
                  <a:pt x="1626" y="1589"/>
                </a:lnTo>
                <a:lnTo>
                  <a:pt x="1632" y="1589"/>
                </a:lnTo>
                <a:lnTo>
                  <a:pt x="1632" y="1590"/>
                </a:lnTo>
                <a:lnTo>
                  <a:pt x="1622" y="1589"/>
                </a:lnTo>
                <a:lnTo>
                  <a:pt x="1621" y="1588"/>
                </a:lnTo>
                <a:lnTo>
                  <a:pt x="1621" y="1587"/>
                </a:lnTo>
                <a:lnTo>
                  <a:pt x="1622" y="1587"/>
                </a:lnTo>
                <a:lnTo>
                  <a:pt x="1622" y="1586"/>
                </a:lnTo>
                <a:lnTo>
                  <a:pt x="1621" y="1586"/>
                </a:lnTo>
                <a:lnTo>
                  <a:pt x="1621" y="1583"/>
                </a:lnTo>
                <a:lnTo>
                  <a:pt x="1622" y="1583"/>
                </a:lnTo>
                <a:lnTo>
                  <a:pt x="1628" y="1568"/>
                </a:lnTo>
                <a:lnTo>
                  <a:pt x="1628" y="1566"/>
                </a:lnTo>
                <a:lnTo>
                  <a:pt x="1626" y="1566"/>
                </a:lnTo>
                <a:lnTo>
                  <a:pt x="1625" y="1567"/>
                </a:lnTo>
                <a:lnTo>
                  <a:pt x="1622" y="1575"/>
                </a:lnTo>
                <a:lnTo>
                  <a:pt x="1618" y="1582"/>
                </a:lnTo>
                <a:lnTo>
                  <a:pt x="1619" y="1582"/>
                </a:lnTo>
                <a:lnTo>
                  <a:pt x="1618" y="1583"/>
                </a:lnTo>
                <a:lnTo>
                  <a:pt x="1617" y="1586"/>
                </a:lnTo>
                <a:lnTo>
                  <a:pt x="1616" y="1587"/>
                </a:lnTo>
                <a:lnTo>
                  <a:pt x="1615" y="1588"/>
                </a:lnTo>
                <a:lnTo>
                  <a:pt x="1614" y="1587"/>
                </a:lnTo>
                <a:lnTo>
                  <a:pt x="1612" y="1587"/>
                </a:lnTo>
                <a:lnTo>
                  <a:pt x="1611" y="1587"/>
                </a:lnTo>
                <a:lnTo>
                  <a:pt x="1604" y="1580"/>
                </a:lnTo>
                <a:lnTo>
                  <a:pt x="1602" y="1579"/>
                </a:lnTo>
                <a:lnTo>
                  <a:pt x="1598" y="1575"/>
                </a:lnTo>
                <a:lnTo>
                  <a:pt x="1597" y="1573"/>
                </a:lnTo>
                <a:lnTo>
                  <a:pt x="1594" y="1570"/>
                </a:lnTo>
                <a:lnTo>
                  <a:pt x="1591" y="1569"/>
                </a:lnTo>
                <a:lnTo>
                  <a:pt x="1588" y="1568"/>
                </a:lnTo>
                <a:lnTo>
                  <a:pt x="1586" y="1567"/>
                </a:lnTo>
                <a:lnTo>
                  <a:pt x="1581" y="1567"/>
                </a:lnTo>
                <a:lnTo>
                  <a:pt x="1579" y="1568"/>
                </a:lnTo>
                <a:lnTo>
                  <a:pt x="1570" y="1579"/>
                </a:lnTo>
                <a:lnTo>
                  <a:pt x="1570" y="1580"/>
                </a:lnTo>
                <a:lnTo>
                  <a:pt x="1570" y="1581"/>
                </a:lnTo>
                <a:lnTo>
                  <a:pt x="1569" y="1581"/>
                </a:lnTo>
                <a:lnTo>
                  <a:pt x="1569" y="1580"/>
                </a:lnTo>
                <a:lnTo>
                  <a:pt x="1569" y="1577"/>
                </a:lnTo>
                <a:lnTo>
                  <a:pt x="1568" y="1576"/>
                </a:lnTo>
                <a:lnTo>
                  <a:pt x="1567" y="1577"/>
                </a:lnTo>
                <a:lnTo>
                  <a:pt x="1567" y="1579"/>
                </a:lnTo>
                <a:lnTo>
                  <a:pt x="1566" y="1579"/>
                </a:lnTo>
                <a:lnTo>
                  <a:pt x="1566" y="1577"/>
                </a:lnTo>
                <a:lnTo>
                  <a:pt x="1565" y="1577"/>
                </a:lnTo>
                <a:lnTo>
                  <a:pt x="1563" y="1577"/>
                </a:lnTo>
                <a:lnTo>
                  <a:pt x="1562" y="1577"/>
                </a:lnTo>
                <a:lnTo>
                  <a:pt x="1559" y="1579"/>
                </a:lnTo>
                <a:lnTo>
                  <a:pt x="1558" y="1579"/>
                </a:lnTo>
                <a:lnTo>
                  <a:pt x="1555" y="1577"/>
                </a:lnTo>
                <a:lnTo>
                  <a:pt x="1554" y="1576"/>
                </a:lnTo>
                <a:lnTo>
                  <a:pt x="1548" y="1572"/>
                </a:lnTo>
                <a:lnTo>
                  <a:pt x="1548" y="1570"/>
                </a:lnTo>
                <a:lnTo>
                  <a:pt x="1547" y="1572"/>
                </a:lnTo>
                <a:lnTo>
                  <a:pt x="1546" y="1570"/>
                </a:lnTo>
                <a:lnTo>
                  <a:pt x="1543" y="1569"/>
                </a:lnTo>
                <a:lnTo>
                  <a:pt x="1545" y="1573"/>
                </a:lnTo>
                <a:lnTo>
                  <a:pt x="1545" y="1574"/>
                </a:lnTo>
                <a:lnTo>
                  <a:pt x="1545" y="1575"/>
                </a:lnTo>
                <a:lnTo>
                  <a:pt x="1540" y="1579"/>
                </a:lnTo>
                <a:lnTo>
                  <a:pt x="1542" y="1581"/>
                </a:lnTo>
                <a:lnTo>
                  <a:pt x="1534" y="1588"/>
                </a:lnTo>
                <a:lnTo>
                  <a:pt x="1535" y="1588"/>
                </a:lnTo>
                <a:lnTo>
                  <a:pt x="1534" y="1589"/>
                </a:lnTo>
                <a:lnTo>
                  <a:pt x="1532" y="1588"/>
                </a:lnTo>
                <a:lnTo>
                  <a:pt x="1533" y="1589"/>
                </a:lnTo>
                <a:lnTo>
                  <a:pt x="1534" y="1594"/>
                </a:lnTo>
                <a:lnTo>
                  <a:pt x="1533" y="1597"/>
                </a:lnTo>
                <a:lnTo>
                  <a:pt x="1533" y="1598"/>
                </a:lnTo>
                <a:lnTo>
                  <a:pt x="1532" y="1600"/>
                </a:lnTo>
                <a:lnTo>
                  <a:pt x="1531" y="1598"/>
                </a:lnTo>
                <a:lnTo>
                  <a:pt x="1527" y="1595"/>
                </a:lnTo>
                <a:lnTo>
                  <a:pt x="1525" y="1594"/>
                </a:lnTo>
                <a:lnTo>
                  <a:pt x="1518" y="1587"/>
                </a:lnTo>
                <a:lnTo>
                  <a:pt x="1500" y="1572"/>
                </a:lnTo>
                <a:lnTo>
                  <a:pt x="1503" y="1567"/>
                </a:lnTo>
                <a:lnTo>
                  <a:pt x="1499" y="1565"/>
                </a:lnTo>
                <a:lnTo>
                  <a:pt x="1487" y="1555"/>
                </a:lnTo>
                <a:lnTo>
                  <a:pt x="1485" y="1553"/>
                </a:lnTo>
                <a:lnTo>
                  <a:pt x="1484" y="1554"/>
                </a:lnTo>
                <a:lnTo>
                  <a:pt x="1483" y="1554"/>
                </a:lnTo>
                <a:lnTo>
                  <a:pt x="1480" y="1552"/>
                </a:lnTo>
                <a:lnTo>
                  <a:pt x="1480" y="1551"/>
                </a:lnTo>
                <a:lnTo>
                  <a:pt x="1480" y="1549"/>
                </a:lnTo>
                <a:lnTo>
                  <a:pt x="1480" y="1548"/>
                </a:lnTo>
                <a:lnTo>
                  <a:pt x="1479" y="1548"/>
                </a:lnTo>
                <a:lnTo>
                  <a:pt x="1480" y="1549"/>
                </a:lnTo>
                <a:lnTo>
                  <a:pt x="1479" y="1549"/>
                </a:lnTo>
                <a:lnTo>
                  <a:pt x="1479" y="1548"/>
                </a:lnTo>
                <a:lnTo>
                  <a:pt x="1479" y="1549"/>
                </a:lnTo>
                <a:lnTo>
                  <a:pt x="1478" y="1549"/>
                </a:lnTo>
                <a:lnTo>
                  <a:pt x="1477" y="1549"/>
                </a:lnTo>
                <a:lnTo>
                  <a:pt x="1476" y="1552"/>
                </a:lnTo>
                <a:lnTo>
                  <a:pt x="1475" y="1552"/>
                </a:lnTo>
                <a:lnTo>
                  <a:pt x="1475" y="1551"/>
                </a:lnTo>
                <a:lnTo>
                  <a:pt x="1475" y="1548"/>
                </a:lnTo>
                <a:lnTo>
                  <a:pt x="1473" y="1548"/>
                </a:lnTo>
                <a:lnTo>
                  <a:pt x="1473" y="1547"/>
                </a:lnTo>
                <a:lnTo>
                  <a:pt x="1471" y="1547"/>
                </a:lnTo>
                <a:lnTo>
                  <a:pt x="1471" y="1546"/>
                </a:lnTo>
                <a:lnTo>
                  <a:pt x="1471" y="1545"/>
                </a:lnTo>
                <a:lnTo>
                  <a:pt x="1471" y="1544"/>
                </a:lnTo>
                <a:lnTo>
                  <a:pt x="1472" y="1542"/>
                </a:lnTo>
                <a:lnTo>
                  <a:pt x="1472" y="1541"/>
                </a:lnTo>
                <a:lnTo>
                  <a:pt x="1472" y="1540"/>
                </a:lnTo>
                <a:lnTo>
                  <a:pt x="1470" y="1539"/>
                </a:lnTo>
                <a:lnTo>
                  <a:pt x="1466" y="1542"/>
                </a:lnTo>
                <a:lnTo>
                  <a:pt x="1465" y="1541"/>
                </a:lnTo>
                <a:lnTo>
                  <a:pt x="1463" y="1542"/>
                </a:lnTo>
                <a:lnTo>
                  <a:pt x="1458" y="1539"/>
                </a:lnTo>
                <a:lnTo>
                  <a:pt x="1457" y="1538"/>
                </a:lnTo>
                <a:lnTo>
                  <a:pt x="1457" y="1536"/>
                </a:lnTo>
                <a:lnTo>
                  <a:pt x="1457" y="1535"/>
                </a:lnTo>
                <a:lnTo>
                  <a:pt x="1456" y="1536"/>
                </a:lnTo>
                <a:lnTo>
                  <a:pt x="1456" y="1535"/>
                </a:lnTo>
                <a:lnTo>
                  <a:pt x="1456" y="1534"/>
                </a:lnTo>
                <a:lnTo>
                  <a:pt x="1458" y="1531"/>
                </a:lnTo>
                <a:lnTo>
                  <a:pt x="1458" y="1529"/>
                </a:lnTo>
                <a:lnTo>
                  <a:pt x="1458" y="1528"/>
                </a:lnTo>
                <a:lnTo>
                  <a:pt x="1456" y="1528"/>
                </a:lnTo>
                <a:lnTo>
                  <a:pt x="1429" y="1575"/>
                </a:lnTo>
                <a:lnTo>
                  <a:pt x="1381" y="1654"/>
                </a:lnTo>
                <a:lnTo>
                  <a:pt x="1327" y="1623"/>
                </a:lnTo>
                <a:lnTo>
                  <a:pt x="1378" y="1538"/>
                </a:lnTo>
                <a:lnTo>
                  <a:pt x="1393" y="1511"/>
                </a:lnTo>
                <a:lnTo>
                  <a:pt x="1368" y="1497"/>
                </a:lnTo>
                <a:lnTo>
                  <a:pt x="1370" y="1494"/>
                </a:lnTo>
                <a:lnTo>
                  <a:pt x="1338" y="1476"/>
                </a:lnTo>
                <a:lnTo>
                  <a:pt x="1344" y="1468"/>
                </a:lnTo>
                <a:lnTo>
                  <a:pt x="1325" y="1456"/>
                </a:lnTo>
                <a:lnTo>
                  <a:pt x="1267" y="1554"/>
                </a:lnTo>
                <a:lnTo>
                  <a:pt x="1110" y="1459"/>
                </a:lnTo>
                <a:lnTo>
                  <a:pt x="1132" y="1422"/>
                </a:lnTo>
                <a:lnTo>
                  <a:pt x="1158" y="1419"/>
                </a:lnTo>
                <a:lnTo>
                  <a:pt x="1238" y="1465"/>
                </a:lnTo>
                <a:lnTo>
                  <a:pt x="1255" y="1476"/>
                </a:lnTo>
                <a:lnTo>
                  <a:pt x="1280" y="1435"/>
                </a:lnTo>
                <a:lnTo>
                  <a:pt x="1193" y="1384"/>
                </a:lnTo>
                <a:lnTo>
                  <a:pt x="1191" y="1382"/>
                </a:lnTo>
                <a:lnTo>
                  <a:pt x="1192" y="1380"/>
                </a:lnTo>
                <a:lnTo>
                  <a:pt x="1187" y="1377"/>
                </a:lnTo>
                <a:lnTo>
                  <a:pt x="1187" y="1375"/>
                </a:lnTo>
                <a:lnTo>
                  <a:pt x="1192" y="1379"/>
                </a:lnTo>
                <a:lnTo>
                  <a:pt x="1197" y="1372"/>
                </a:lnTo>
                <a:lnTo>
                  <a:pt x="1197" y="1371"/>
                </a:lnTo>
                <a:lnTo>
                  <a:pt x="1199" y="1367"/>
                </a:lnTo>
                <a:lnTo>
                  <a:pt x="1200" y="1366"/>
                </a:lnTo>
                <a:lnTo>
                  <a:pt x="1201" y="1365"/>
                </a:lnTo>
                <a:lnTo>
                  <a:pt x="1205" y="1357"/>
                </a:lnTo>
                <a:lnTo>
                  <a:pt x="1206" y="1357"/>
                </a:lnTo>
                <a:lnTo>
                  <a:pt x="1207" y="1353"/>
                </a:lnTo>
                <a:lnTo>
                  <a:pt x="1208" y="1352"/>
                </a:lnTo>
                <a:lnTo>
                  <a:pt x="1208" y="1351"/>
                </a:lnTo>
                <a:lnTo>
                  <a:pt x="1208" y="1350"/>
                </a:lnTo>
                <a:lnTo>
                  <a:pt x="1207" y="1349"/>
                </a:lnTo>
                <a:lnTo>
                  <a:pt x="1206" y="1347"/>
                </a:lnTo>
                <a:lnTo>
                  <a:pt x="1205" y="1347"/>
                </a:lnTo>
                <a:lnTo>
                  <a:pt x="1203" y="1350"/>
                </a:lnTo>
                <a:lnTo>
                  <a:pt x="1201" y="1350"/>
                </a:lnTo>
                <a:lnTo>
                  <a:pt x="1200" y="1349"/>
                </a:lnTo>
                <a:lnTo>
                  <a:pt x="1200" y="1347"/>
                </a:lnTo>
                <a:lnTo>
                  <a:pt x="1203" y="1346"/>
                </a:lnTo>
                <a:lnTo>
                  <a:pt x="1203" y="1345"/>
                </a:lnTo>
                <a:lnTo>
                  <a:pt x="1201" y="1344"/>
                </a:lnTo>
                <a:lnTo>
                  <a:pt x="1200" y="1343"/>
                </a:lnTo>
                <a:lnTo>
                  <a:pt x="1200" y="1342"/>
                </a:lnTo>
                <a:lnTo>
                  <a:pt x="1198" y="1342"/>
                </a:lnTo>
                <a:lnTo>
                  <a:pt x="1197" y="1340"/>
                </a:lnTo>
                <a:lnTo>
                  <a:pt x="1192" y="1336"/>
                </a:lnTo>
                <a:lnTo>
                  <a:pt x="1191" y="1333"/>
                </a:lnTo>
                <a:lnTo>
                  <a:pt x="1187" y="1330"/>
                </a:lnTo>
                <a:lnTo>
                  <a:pt x="1183" y="1325"/>
                </a:lnTo>
                <a:lnTo>
                  <a:pt x="1182" y="1322"/>
                </a:lnTo>
                <a:lnTo>
                  <a:pt x="1179" y="1319"/>
                </a:lnTo>
                <a:lnTo>
                  <a:pt x="1176" y="1317"/>
                </a:lnTo>
                <a:lnTo>
                  <a:pt x="1176" y="1316"/>
                </a:lnTo>
                <a:lnTo>
                  <a:pt x="1173" y="1315"/>
                </a:lnTo>
                <a:lnTo>
                  <a:pt x="1173" y="1313"/>
                </a:lnTo>
                <a:lnTo>
                  <a:pt x="1169" y="1310"/>
                </a:lnTo>
                <a:lnTo>
                  <a:pt x="1166" y="1311"/>
                </a:lnTo>
                <a:lnTo>
                  <a:pt x="1155" y="1322"/>
                </a:lnTo>
                <a:lnTo>
                  <a:pt x="1156" y="1323"/>
                </a:lnTo>
                <a:lnTo>
                  <a:pt x="1156" y="1325"/>
                </a:lnTo>
                <a:lnTo>
                  <a:pt x="1156" y="1328"/>
                </a:lnTo>
                <a:lnTo>
                  <a:pt x="1156" y="1329"/>
                </a:lnTo>
                <a:lnTo>
                  <a:pt x="1155" y="1330"/>
                </a:lnTo>
                <a:lnTo>
                  <a:pt x="1152" y="1331"/>
                </a:lnTo>
                <a:lnTo>
                  <a:pt x="1150" y="1332"/>
                </a:lnTo>
                <a:lnTo>
                  <a:pt x="1149" y="1332"/>
                </a:lnTo>
                <a:lnTo>
                  <a:pt x="1148" y="1332"/>
                </a:lnTo>
                <a:lnTo>
                  <a:pt x="1145" y="1332"/>
                </a:lnTo>
                <a:lnTo>
                  <a:pt x="1144" y="1332"/>
                </a:lnTo>
                <a:lnTo>
                  <a:pt x="1143" y="1332"/>
                </a:lnTo>
                <a:lnTo>
                  <a:pt x="1142" y="1332"/>
                </a:lnTo>
                <a:lnTo>
                  <a:pt x="1142" y="1333"/>
                </a:lnTo>
                <a:lnTo>
                  <a:pt x="1138" y="1333"/>
                </a:lnTo>
                <a:lnTo>
                  <a:pt x="1137" y="1333"/>
                </a:lnTo>
                <a:lnTo>
                  <a:pt x="1136" y="1333"/>
                </a:lnTo>
                <a:lnTo>
                  <a:pt x="1132" y="1333"/>
                </a:lnTo>
                <a:lnTo>
                  <a:pt x="1132" y="1335"/>
                </a:lnTo>
                <a:lnTo>
                  <a:pt x="1131" y="1330"/>
                </a:lnTo>
                <a:lnTo>
                  <a:pt x="1130" y="1330"/>
                </a:lnTo>
                <a:lnTo>
                  <a:pt x="1131" y="1335"/>
                </a:lnTo>
                <a:lnTo>
                  <a:pt x="1127" y="1336"/>
                </a:lnTo>
                <a:lnTo>
                  <a:pt x="1127" y="1333"/>
                </a:lnTo>
                <a:lnTo>
                  <a:pt x="1124" y="1333"/>
                </a:lnTo>
                <a:lnTo>
                  <a:pt x="1124" y="1336"/>
                </a:lnTo>
                <a:lnTo>
                  <a:pt x="1123" y="1336"/>
                </a:lnTo>
                <a:lnTo>
                  <a:pt x="1122" y="1337"/>
                </a:lnTo>
                <a:lnTo>
                  <a:pt x="1121" y="1337"/>
                </a:lnTo>
                <a:lnTo>
                  <a:pt x="1115" y="1337"/>
                </a:lnTo>
                <a:lnTo>
                  <a:pt x="1115" y="1338"/>
                </a:lnTo>
                <a:lnTo>
                  <a:pt x="1114" y="1338"/>
                </a:lnTo>
                <a:lnTo>
                  <a:pt x="1114" y="1337"/>
                </a:lnTo>
                <a:lnTo>
                  <a:pt x="1108" y="1336"/>
                </a:lnTo>
                <a:lnTo>
                  <a:pt x="1108" y="1338"/>
                </a:lnTo>
                <a:lnTo>
                  <a:pt x="1102" y="1338"/>
                </a:lnTo>
                <a:lnTo>
                  <a:pt x="1101" y="1338"/>
                </a:lnTo>
                <a:lnTo>
                  <a:pt x="1101" y="1337"/>
                </a:lnTo>
                <a:lnTo>
                  <a:pt x="1096" y="1336"/>
                </a:lnTo>
                <a:lnTo>
                  <a:pt x="1095" y="1335"/>
                </a:lnTo>
                <a:lnTo>
                  <a:pt x="1094" y="1335"/>
                </a:lnTo>
                <a:lnTo>
                  <a:pt x="1079" y="1330"/>
                </a:lnTo>
                <a:lnTo>
                  <a:pt x="1078" y="1330"/>
                </a:lnTo>
                <a:lnTo>
                  <a:pt x="1075" y="1329"/>
                </a:lnTo>
                <a:lnTo>
                  <a:pt x="1074" y="1329"/>
                </a:lnTo>
                <a:lnTo>
                  <a:pt x="1067" y="1326"/>
                </a:lnTo>
                <a:lnTo>
                  <a:pt x="1065" y="1325"/>
                </a:lnTo>
                <a:lnTo>
                  <a:pt x="1061" y="1322"/>
                </a:lnTo>
                <a:lnTo>
                  <a:pt x="1061" y="1318"/>
                </a:lnTo>
                <a:lnTo>
                  <a:pt x="1062" y="1316"/>
                </a:lnTo>
                <a:lnTo>
                  <a:pt x="1064" y="1315"/>
                </a:lnTo>
                <a:lnTo>
                  <a:pt x="1066" y="1309"/>
                </a:lnTo>
                <a:lnTo>
                  <a:pt x="1068" y="1305"/>
                </a:lnTo>
                <a:lnTo>
                  <a:pt x="1068" y="1304"/>
                </a:lnTo>
                <a:lnTo>
                  <a:pt x="1062" y="1303"/>
                </a:lnTo>
                <a:lnTo>
                  <a:pt x="1062" y="1304"/>
                </a:lnTo>
                <a:lnTo>
                  <a:pt x="1060" y="1309"/>
                </a:lnTo>
                <a:lnTo>
                  <a:pt x="1059" y="1310"/>
                </a:lnTo>
                <a:lnTo>
                  <a:pt x="1059" y="1311"/>
                </a:lnTo>
                <a:lnTo>
                  <a:pt x="1058" y="1311"/>
                </a:lnTo>
                <a:lnTo>
                  <a:pt x="1058" y="1310"/>
                </a:lnTo>
                <a:lnTo>
                  <a:pt x="1059" y="1308"/>
                </a:lnTo>
                <a:lnTo>
                  <a:pt x="1060" y="1304"/>
                </a:lnTo>
                <a:lnTo>
                  <a:pt x="1059" y="1303"/>
                </a:lnTo>
                <a:lnTo>
                  <a:pt x="1058" y="1302"/>
                </a:lnTo>
                <a:lnTo>
                  <a:pt x="1057" y="1301"/>
                </a:lnTo>
                <a:lnTo>
                  <a:pt x="1039" y="1319"/>
                </a:lnTo>
                <a:lnTo>
                  <a:pt x="1023" y="1315"/>
                </a:lnTo>
                <a:lnTo>
                  <a:pt x="1018" y="1315"/>
                </a:lnTo>
                <a:lnTo>
                  <a:pt x="1016" y="1313"/>
                </a:lnTo>
                <a:lnTo>
                  <a:pt x="1013" y="1313"/>
                </a:lnTo>
                <a:lnTo>
                  <a:pt x="1011" y="1312"/>
                </a:lnTo>
                <a:lnTo>
                  <a:pt x="1009" y="1311"/>
                </a:lnTo>
                <a:lnTo>
                  <a:pt x="1006" y="1311"/>
                </a:lnTo>
                <a:lnTo>
                  <a:pt x="1002" y="1309"/>
                </a:lnTo>
                <a:lnTo>
                  <a:pt x="989" y="1306"/>
                </a:lnTo>
                <a:lnTo>
                  <a:pt x="974" y="1303"/>
                </a:lnTo>
                <a:lnTo>
                  <a:pt x="973" y="1304"/>
                </a:lnTo>
                <a:lnTo>
                  <a:pt x="971" y="1304"/>
                </a:lnTo>
                <a:lnTo>
                  <a:pt x="970" y="1303"/>
                </a:lnTo>
                <a:lnTo>
                  <a:pt x="969" y="1302"/>
                </a:lnTo>
                <a:lnTo>
                  <a:pt x="968" y="1302"/>
                </a:lnTo>
                <a:lnTo>
                  <a:pt x="967" y="1302"/>
                </a:lnTo>
                <a:lnTo>
                  <a:pt x="964" y="1302"/>
                </a:lnTo>
                <a:lnTo>
                  <a:pt x="957" y="1299"/>
                </a:lnTo>
                <a:lnTo>
                  <a:pt x="956" y="1298"/>
                </a:lnTo>
                <a:lnTo>
                  <a:pt x="954" y="1298"/>
                </a:lnTo>
                <a:lnTo>
                  <a:pt x="941" y="1308"/>
                </a:lnTo>
                <a:lnTo>
                  <a:pt x="940" y="1309"/>
                </a:lnTo>
                <a:lnTo>
                  <a:pt x="898" y="1288"/>
                </a:lnTo>
                <a:lnTo>
                  <a:pt x="846" y="1246"/>
                </a:lnTo>
                <a:lnTo>
                  <a:pt x="839" y="1245"/>
                </a:lnTo>
                <a:lnTo>
                  <a:pt x="835" y="1245"/>
                </a:lnTo>
                <a:lnTo>
                  <a:pt x="823" y="1245"/>
                </a:lnTo>
                <a:lnTo>
                  <a:pt x="823" y="1242"/>
                </a:lnTo>
                <a:lnTo>
                  <a:pt x="818" y="1242"/>
                </a:lnTo>
                <a:lnTo>
                  <a:pt x="818" y="1250"/>
                </a:lnTo>
                <a:lnTo>
                  <a:pt x="820" y="1250"/>
                </a:lnTo>
                <a:lnTo>
                  <a:pt x="820" y="1255"/>
                </a:lnTo>
                <a:lnTo>
                  <a:pt x="822" y="1260"/>
                </a:lnTo>
                <a:lnTo>
                  <a:pt x="823" y="1260"/>
                </a:lnTo>
                <a:lnTo>
                  <a:pt x="830" y="1260"/>
                </a:lnTo>
                <a:lnTo>
                  <a:pt x="835" y="1262"/>
                </a:lnTo>
                <a:lnTo>
                  <a:pt x="836" y="1262"/>
                </a:lnTo>
                <a:lnTo>
                  <a:pt x="837" y="1260"/>
                </a:lnTo>
                <a:lnTo>
                  <a:pt x="841" y="1262"/>
                </a:lnTo>
                <a:lnTo>
                  <a:pt x="843" y="1264"/>
                </a:lnTo>
                <a:lnTo>
                  <a:pt x="886" y="1301"/>
                </a:lnTo>
                <a:lnTo>
                  <a:pt x="884" y="1303"/>
                </a:lnTo>
                <a:lnTo>
                  <a:pt x="885" y="1304"/>
                </a:lnTo>
                <a:lnTo>
                  <a:pt x="885" y="1305"/>
                </a:lnTo>
                <a:lnTo>
                  <a:pt x="881" y="1310"/>
                </a:lnTo>
                <a:lnTo>
                  <a:pt x="881" y="1312"/>
                </a:lnTo>
                <a:lnTo>
                  <a:pt x="893" y="1312"/>
                </a:lnTo>
                <a:lnTo>
                  <a:pt x="893" y="1315"/>
                </a:lnTo>
                <a:lnTo>
                  <a:pt x="841" y="1313"/>
                </a:lnTo>
                <a:lnTo>
                  <a:pt x="816" y="1313"/>
                </a:lnTo>
                <a:lnTo>
                  <a:pt x="816" y="1332"/>
                </a:lnTo>
                <a:lnTo>
                  <a:pt x="813" y="1332"/>
                </a:lnTo>
                <a:lnTo>
                  <a:pt x="813" y="1313"/>
                </a:lnTo>
                <a:lnTo>
                  <a:pt x="814" y="1259"/>
                </a:lnTo>
                <a:lnTo>
                  <a:pt x="813" y="1254"/>
                </a:lnTo>
                <a:lnTo>
                  <a:pt x="811" y="1250"/>
                </a:lnTo>
                <a:lnTo>
                  <a:pt x="810" y="1248"/>
                </a:lnTo>
                <a:lnTo>
                  <a:pt x="810" y="1247"/>
                </a:lnTo>
                <a:lnTo>
                  <a:pt x="809" y="1246"/>
                </a:lnTo>
                <a:lnTo>
                  <a:pt x="808" y="1246"/>
                </a:lnTo>
                <a:lnTo>
                  <a:pt x="803" y="1248"/>
                </a:lnTo>
                <a:lnTo>
                  <a:pt x="801" y="1249"/>
                </a:lnTo>
                <a:lnTo>
                  <a:pt x="802" y="1256"/>
                </a:lnTo>
                <a:lnTo>
                  <a:pt x="800" y="1256"/>
                </a:lnTo>
                <a:lnTo>
                  <a:pt x="799" y="1250"/>
                </a:lnTo>
                <a:lnTo>
                  <a:pt x="790" y="1250"/>
                </a:lnTo>
                <a:lnTo>
                  <a:pt x="789" y="1252"/>
                </a:lnTo>
                <a:lnTo>
                  <a:pt x="792" y="1295"/>
                </a:lnTo>
                <a:lnTo>
                  <a:pt x="744" y="1296"/>
                </a:lnTo>
                <a:lnTo>
                  <a:pt x="744" y="1280"/>
                </a:lnTo>
                <a:lnTo>
                  <a:pt x="742" y="1280"/>
                </a:lnTo>
                <a:lnTo>
                  <a:pt x="738" y="1277"/>
                </a:lnTo>
                <a:lnTo>
                  <a:pt x="737" y="1277"/>
                </a:lnTo>
                <a:lnTo>
                  <a:pt x="735" y="1278"/>
                </a:lnTo>
                <a:lnTo>
                  <a:pt x="726" y="1273"/>
                </a:lnTo>
                <a:lnTo>
                  <a:pt x="725" y="1271"/>
                </a:lnTo>
                <a:lnTo>
                  <a:pt x="725" y="1270"/>
                </a:lnTo>
                <a:lnTo>
                  <a:pt x="725" y="1266"/>
                </a:lnTo>
                <a:lnTo>
                  <a:pt x="725" y="1264"/>
                </a:lnTo>
                <a:lnTo>
                  <a:pt x="723" y="1264"/>
                </a:lnTo>
                <a:lnTo>
                  <a:pt x="724" y="1267"/>
                </a:lnTo>
                <a:lnTo>
                  <a:pt x="724" y="1268"/>
                </a:lnTo>
                <a:lnTo>
                  <a:pt x="723" y="1269"/>
                </a:lnTo>
                <a:lnTo>
                  <a:pt x="723" y="1270"/>
                </a:lnTo>
                <a:lnTo>
                  <a:pt x="723" y="1271"/>
                </a:lnTo>
                <a:lnTo>
                  <a:pt x="720" y="1271"/>
                </a:lnTo>
                <a:lnTo>
                  <a:pt x="718" y="1269"/>
                </a:lnTo>
                <a:lnTo>
                  <a:pt x="718" y="1268"/>
                </a:lnTo>
                <a:lnTo>
                  <a:pt x="713" y="1263"/>
                </a:lnTo>
                <a:lnTo>
                  <a:pt x="712" y="1262"/>
                </a:lnTo>
                <a:lnTo>
                  <a:pt x="711" y="1261"/>
                </a:lnTo>
                <a:lnTo>
                  <a:pt x="710" y="1259"/>
                </a:lnTo>
                <a:lnTo>
                  <a:pt x="709" y="1256"/>
                </a:lnTo>
                <a:lnTo>
                  <a:pt x="709" y="1255"/>
                </a:lnTo>
                <a:lnTo>
                  <a:pt x="709" y="1254"/>
                </a:lnTo>
                <a:lnTo>
                  <a:pt x="707" y="1250"/>
                </a:lnTo>
                <a:lnTo>
                  <a:pt x="706" y="1249"/>
                </a:lnTo>
                <a:lnTo>
                  <a:pt x="705" y="1249"/>
                </a:lnTo>
                <a:lnTo>
                  <a:pt x="704" y="1249"/>
                </a:lnTo>
                <a:lnTo>
                  <a:pt x="697" y="1250"/>
                </a:lnTo>
                <a:lnTo>
                  <a:pt x="690" y="1250"/>
                </a:lnTo>
                <a:lnTo>
                  <a:pt x="689" y="1250"/>
                </a:lnTo>
                <a:lnTo>
                  <a:pt x="688" y="1250"/>
                </a:lnTo>
                <a:lnTo>
                  <a:pt x="686" y="1250"/>
                </a:lnTo>
                <a:lnTo>
                  <a:pt x="682" y="1256"/>
                </a:lnTo>
                <a:lnTo>
                  <a:pt x="682" y="1257"/>
                </a:lnTo>
                <a:lnTo>
                  <a:pt x="681" y="1259"/>
                </a:lnTo>
                <a:lnTo>
                  <a:pt x="679" y="1261"/>
                </a:lnTo>
                <a:lnTo>
                  <a:pt x="678" y="1261"/>
                </a:lnTo>
                <a:lnTo>
                  <a:pt x="678" y="1263"/>
                </a:lnTo>
                <a:lnTo>
                  <a:pt x="677" y="1266"/>
                </a:lnTo>
                <a:lnTo>
                  <a:pt x="678" y="1266"/>
                </a:lnTo>
                <a:lnTo>
                  <a:pt x="677" y="1267"/>
                </a:lnTo>
                <a:lnTo>
                  <a:pt x="677" y="1270"/>
                </a:lnTo>
                <a:lnTo>
                  <a:pt x="676" y="1270"/>
                </a:lnTo>
                <a:lnTo>
                  <a:pt x="676" y="1275"/>
                </a:lnTo>
                <a:lnTo>
                  <a:pt x="676" y="1280"/>
                </a:lnTo>
                <a:lnTo>
                  <a:pt x="677" y="1281"/>
                </a:lnTo>
                <a:lnTo>
                  <a:pt x="678" y="1282"/>
                </a:lnTo>
                <a:lnTo>
                  <a:pt x="677" y="1283"/>
                </a:lnTo>
                <a:lnTo>
                  <a:pt x="678" y="1285"/>
                </a:lnTo>
                <a:lnTo>
                  <a:pt x="678" y="1288"/>
                </a:lnTo>
                <a:lnTo>
                  <a:pt x="678" y="1295"/>
                </a:lnTo>
                <a:lnTo>
                  <a:pt x="677" y="1303"/>
                </a:lnTo>
                <a:lnTo>
                  <a:pt x="678" y="1305"/>
                </a:lnTo>
                <a:lnTo>
                  <a:pt x="672" y="1306"/>
                </a:lnTo>
                <a:lnTo>
                  <a:pt x="672" y="1305"/>
                </a:lnTo>
                <a:lnTo>
                  <a:pt x="668" y="1308"/>
                </a:lnTo>
                <a:lnTo>
                  <a:pt x="656" y="1311"/>
                </a:lnTo>
                <a:lnTo>
                  <a:pt x="650" y="1311"/>
                </a:lnTo>
                <a:lnTo>
                  <a:pt x="640" y="1310"/>
                </a:lnTo>
                <a:lnTo>
                  <a:pt x="640" y="1311"/>
                </a:lnTo>
                <a:lnTo>
                  <a:pt x="633" y="1311"/>
                </a:lnTo>
                <a:lnTo>
                  <a:pt x="632" y="1310"/>
                </a:lnTo>
                <a:lnTo>
                  <a:pt x="632" y="1311"/>
                </a:lnTo>
                <a:lnTo>
                  <a:pt x="601" y="1317"/>
                </a:lnTo>
                <a:lnTo>
                  <a:pt x="601" y="1315"/>
                </a:lnTo>
                <a:lnTo>
                  <a:pt x="601" y="1313"/>
                </a:lnTo>
                <a:lnTo>
                  <a:pt x="600" y="1303"/>
                </a:lnTo>
                <a:lnTo>
                  <a:pt x="599" y="1304"/>
                </a:lnTo>
                <a:lnTo>
                  <a:pt x="598" y="1294"/>
                </a:lnTo>
                <a:lnTo>
                  <a:pt x="598" y="1292"/>
                </a:lnTo>
                <a:lnTo>
                  <a:pt x="597" y="1283"/>
                </a:lnTo>
                <a:lnTo>
                  <a:pt x="597" y="1277"/>
                </a:lnTo>
                <a:lnTo>
                  <a:pt x="597" y="1274"/>
                </a:lnTo>
                <a:lnTo>
                  <a:pt x="597" y="1271"/>
                </a:lnTo>
                <a:lnTo>
                  <a:pt x="595" y="1270"/>
                </a:lnTo>
                <a:lnTo>
                  <a:pt x="595" y="1268"/>
                </a:lnTo>
                <a:lnTo>
                  <a:pt x="595" y="1267"/>
                </a:lnTo>
                <a:lnTo>
                  <a:pt x="599" y="1267"/>
                </a:lnTo>
                <a:lnTo>
                  <a:pt x="599" y="1266"/>
                </a:lnTo>
                <a:lnTo>
                  <a:pt x="595" y="1266"/>
                </a:lnTo>
                <a:lnTo>
                  <a:pt x="595" y="1264"/>
                </a:lnTo>
                <a:lnTo>
                  <a:pt x="594" y="1263"/>
                </a:lnTo>
                <a:lnTo>
                  <a:pt x="595" y="1262"/>
                </a:lnTo>
                <a:lnTo>
                  <a:pt x="598" y="1262"/>
                </a:lnTo>
                <a:lnTo>
                  <a:pt x="598" y="1261"/>
                </a:lnTo>
                <a:lnTo>
                  <a:pt x="595" y="1261"/>
                </a:lnTo>
                <a:lnTo>
                  <a:pt x="594" y="1261"/>
                </a:lnTo>
                <a:lnTo>
                  <a:pt x="593" y="1255"/>
                </a:lnTo>
                <a:lnTo>
                  <a:pt x="594" y="1255"/>
                </a:lnTo>
                <a:lnTo>
                  <a:pt x="594" y="1254"/>
                </a:lnTo>
                <a:lnTo>
                  <a:pt x="594" y="1252"/>
                </a:lnTo>
                <a:lnTo>
                  <a:pt x="593" y="1252"/>
                </a:lnTo>
                <a:lnTo>
                  <a:pt x="592" y="1245"/>
                </a:lnTo>
                <a:lnTo>
                  <a:pt x="595" y="1245"/>
                </a:lnTo>
                <a:lnTo>
                  <a:pt x="595" y="1242"/>
                </a:lnTo>
                <a:lnTo>
                  <a:pt x="592" y="1242"/>
                </a:lnTo>
                <a:lnTo>
                  <a:pt x="592" y="1241"/>
                </a:lnTo>
                <a:lnTo>
                  <a:pt x="587" y="1239"/>
                </a:lnTo>
                <a:lnTo>
                  <a:pt x="586" y="1235"/>
                </a:lnTo>
                <a:lnTo>
                  <a:pt x="585" y="1235"/>
                </a:lnTo>
                <a:lnTo>
                  <a:pt x="584" y="1234"/>
                </a:lnTo>
                <a:lnTo>
                  <a:pt x="583" y="1233"/>
                </a:lnTo>
                <a:lnTo>
                  <a:pt x="583" y="1234"/>
                </a:lnTo>
                <a:lnTo>
                  <a:pt x="581" y="1234"/>
                </a:lnTo>
                <a:lnTo>
                  <a:pt x="583" y="1239"/>
                </a:lnTo>
                <a:lnTo>
                  <a:pt x="583" y="1240"/>
                </a:lnTo>
                <a:lnTo>
                  <a:pt x="581" y="1240"/>
                </a:lnTo>
                <a:lnTo>
                  <a:pt x="579" y="1241"/>
                </a:lnTo>
                <a:lnTo>
                  <a:pt x="578" y="1242"/>
                </a:lnTo>
                <a:lnTo>
                  <a:pt x="578" y="1243"/>
                </a:lnTo>
                <a:lnTo>
                  <a:pt x="579" y="1253"/>
                </a:lnTo>
                <a:lnTo>
                  <a:pt x="572" y="1250"/>
                </a:lnTo>
                <a:lnTo>
                  <a:pt x="572" y="1253"/>
                </a:lnTo>
                <a:lnTo>
                  <a:pt x="579" y="1256"/>
                </a:lnTo>
                <a:lnTo>
                  <a:pt x="579" y="1261"/>
                </a:lnTo>
                <a:lnTo>
                  <a:pt x="580" y="1271"/>
                </a:lnTo>
                <a:lnTo>
                  <a:pt x="580" y="1273"/>
                </a:lnTo>
                <a:lnTo>
                  <a:pt x="581" y="1273"/>
                </a:lnTo>
                <a:lnTo>
                  <a:pt x="581" y="1274"/>
                </a:lnTo>
                <a:lnTo>
                  <a:pt x="580" y="1273"/>
                </a:lnTo>
                <a:lnTo>
                  <a:pt x="580" y="1275"/>
                </a:lnTo>
                <a:lnTo>
                  <a:pt x="580" y="1276"/>
                </a:lnTo>
                <a:lnTo>
                  <a:pt x="581" y="1277"/>
                </a:lnTo>
                <a:lnTo>
                  <a:pt x="580" y="1280"/>
                </a:lnTo>
                <a:lnTo>
                  <a:pt x="583" y="1280"/>
                </a:lnTo>
                <a:lnTo>
                  <a:pt x="583" y="1284"/>
                </a:lnTo>
                <a:lnTo>
                  <a:pt x="584" y="1291"/>
                </a:lnTo>
                <a:lnTo>
                  <a:pt x="584" y="1294"/>
                </a:lnTo>
                <a:lnTo>
                  <a:pt x="585" y="1302"/>
                </a:lnTo>
                <a:lnTo>
                  <a:pt x="586" y="1310"/>
                </a:lnTo>
                <a:lnTo>
                  <a:pt x="586" y="1312"/>
                </a:lnTo>
                <a:lnTo>
                  <a:pt x="585" y="1313"/>
                </a:lnTo>
                <a:lnTo>
                  <a:pt x="585" y="1316"/>
                </a:lnTo>
                <a:lnTo>
                  <a:pt x="586" y="1316"/>
                </a:lnTo>
                <a:lnTo>
                  <a:pt x="587" y="1325"/>
                </a:lnTo>
                <a:lnTo>
                  <a:pt x="573" y="1332"/>
                </a:lnTo>
                <a:lnTo>
                  <a:pt x="570" y="1329"/>
                </a:lnTo>
                <a:lnTo>
                  <a:pt x="556" y="1312"/>
                </a:lnTo>
                <a:lnTo>
                  <a:pt x="552" y="1316"/>
                </a:lnTo>
                <a:lnTo>
                  <a:pt x="567" y="1332"/>
                </a:lnTo>
                <a:lnTo>
                  <a:pt x="566" y="1332"/>
                </a:lnTo>
                <a:lnTo>
                  <a:pt x="565" y="1332"/>
                </a:lnTo>
                <a:lnTo>
                  <a:pt x="561" y="1335"/>
                </a:lnTo>
                <a:lnTo>
                  <a:pt x="560" y="1336"/>
                </a:lnTo>
                <a:lnTo>
                  <a:pt x="519" y="1292"/>
                </a:lnTo>
                <a:lnTo>
                  <a:pt x="517" y="1280"/>
                </a:lnTo>
                <a:lnTo>
                  <a:pt x="518" y="1280"/>
                </a:lnTo>
                <a:lnTo>
                  <a:pt x="517" y="1273"/>
                </a:lnTo>
                <a:lnTo>
                  <a:pt x="517" y="1271"/>
                </a:lnTo>
                <a:lnTo>
                  <a:pt x="517" y="1270"/>
                </a:lnTo>
                <a:lnTo>
                  <a:pt x="517" y="1266"/>
                </a:lnTo>
                <a:lnTo>
                  <a:pt x="517" y="1267"/>
                </a:lnTo>
                <a:lnTo>
                  <a:pt x="517" y="1264"/>
                </a:lnTo>
                <a:lnTo>
                  <a:pt x="516" y="1257"/>
                </a:lnTo>
                <a:lnTo>
                  <a:pt x="486" y="1262"/>
                </a:lnTo>
                <a:lnTo>
                  <a:pt x="491" y="1306"/>
                </a:lnTo>
                <a:lnTo>
                  <a:pt x="493" y="1306"/>
                </a:lnTo>
                <a:lnTo>
                  <a:pt x="495" y="1309"/>
                </a:lnTo>
                <a:lnTo>
                  <a:pt x="498" y="1313"/>
                </a:lnTo>
                <a:lnTo>
                  <a:pt x="500" y="1313"/>
                </a:lnTo>
                <a:lnTo>
                  <a:pt x="501" y="1315"/>
                </a:lnTo>
                <a:lnTo>
                  <a:pt x="501" y="1316"/>
                </a:lnTo>
                <a:lnTo>
                  <a:pt x="519" y="1335"/>
                </a:lnTo>
                <a:lnTo>
                  <a:pt x="529" y="1346"/>
                </a:lnTo>
                <a:lnTo>
                  <a:pt x="517" y="1359"/>
                </a:lnTo>
                <a:lnTo>
                  <a:pt x="512" y="1360"/>
                </a:lnTo>
                <a:lnTo>
                  <a:pt x="512" y="1361"/>
                </a:lnTo>
                <a:lnTo>
                  <a:pt x="469" y="1396"/>
                </a:lnTo>
                <a:lnTo>
                  <a:pt x="453" y="1410"/>
                </a:lnTo>
                <a:lnTo>
                  <a:pt x="452" y="1409"/>
                </a:lnTo>
                <a:lnTo>
                  <a:pt x="468" y="1395"/>
                </a:lnTo>
                <a:lnTo>
                  <a:pt x="463" y="1389"/>
                </a:lnTo>
                <a:lnTo>
                  <a:pt x="460" y="1385"/>
                </a:lnTo>
                <a:lnTo>
                  <a:pt x="459" y="1384"/>
                </a:lnTo>
                <a:lnTo>
                  <a:pt x="461" y="1382"/>
                </a:lnTo>
                <a:lnTo>
                  <a:pt x="460" y="1381"/>
                </a:lnTo>
                <a:lnTo>
                  <a:pt x="460" y="1380"/>
                </a:lnTo>
                <a:lnTo>
                  <a:pt x="455" y="1372"/>
                </a:lnTo>
                <a:lnTo>
                  <a:pt x="440" y="1364"/>
                </a:lnTo>
                <a:lnTo>
                  <a:pt x="439" y="1363"/>
                </a:lnTo>
                <a:lnTo>
                  <a:pt x="430" y="1357"/>
                </a:lnTo>
                <a:lnTo>
                  <a:pt x="427" y="1357"/>
                </a:lnTo>
                <a:lnTo>
                  <a:pt x="416" y="1349"/>
                </a:lnTo>
                <a:lnTo>
                  <a:pt x="413" y="1349"/>
                </a:lnTo>
                <a:lnTo>
                  <a:pt x="413" y="1347"/>
                </a:lnTo>
                <a:lnTo>
                  <a:pt x="412" y="1347"/>
                </a:lnTo>
                <a:lnTo>
                  <a:pt x="411" y="1347"/>
                </a:lnTo>
                <a:lnTo>
                  <a:pt x="411" y="1346"/>
                </a:lnTo>
                <a:lnTo>
                  <a:pt x="410" y="1346"/>
                </a:lnTo>
                <a:lnTo>
                  <a:pt x="410" y="1345"/>
                </a:lnTo>
                <a:lnTo>
                  <a:pt x="411" y="1344"/>
                </a:lnTo>
                <a:lnTo>
                  <a:pt x="410" y="1344"/>
                </a:lnTo>
                <a:lnTo>
                  <a:pt x="410" y="1343"/>
                </a:lnTo>
                <a:lnTo>
                  <a:pt x="410" y="1342"/>
                </a:lnTo>
                <a:lnTo>
                  <a:pt x="412" y="1340"/>
                </a:lnTo>
                <a:lnTo>
                  <a:pt x="405" y="1331"/>
                </a:lnTo>
                <a:lnTo>
                  <a:pt x="393" y="1342"/>
                </a:lnTo>
                <a:lnTo>
                  <a:pt x="391" y="1339"/>
                </a:lnTo>
                <a:lnTo>
                  <a:pt x="389" y="1336"/>
                </a:lnTo>
                <a:lnTo>
                  <a:pt x="379" y="1344"/>
                </a:lnTo>
                <a:lnTo>
                  <a:pt x="378" y="1343"/>
                </a:lnTo>
                <a:lnTo>
                  <a:pt x="398" y="1326"/>
                </a:lnTo>
                <a:lnTo>
                  <a:pt x="392" y="1318"/>
                </a:lnTo>
                <a:lnTo>
                  <a:pt x="389" y="1317"/>
                </a:lnTo>
                <a:lnTo>
                  <a:pt x="388" y="1318"/>
                </a:lnTo>
                <a:lnTo>
                  <a:pt x="386" y="1318"/>
                </a:lnTo>
                <a:lnTo>
                  <a:pt x="382" y="1312"/>
                </a:lnTo>
                <a:lnTo>
                  <a:pt x="365" y="1326"/>
                </a:lnTo>
                <a:lnTo>
                  <a:pt x="364" y="1325"/>
                </a:lnTo>
                <a:lnTo>
                  <a:pt x="379" y="1312"/>
                </a:lnTo>
                <a:lnTo>
                  <a:pt x="371" y="1302"/>
                </a:lnTo>
                <a:lnTo>
                  <a:pt x="356" y="1315"/>
                </a:lnTo>
                <a:lnTo>
                  <a:pt x="355" y="1315"/>
                </a:lnTo>
                <a:lnTo>
                  <a:pt x="371" y="1299"/>
                </a:lnTo>
                <a:lnTo>
                  <a:pt x="369" y="1297"/>
                </a:lnTo>
                <a:lnTo>
                  <a:pt x="352" y="1311"/>
                </a:lnTo>
                <a:lnTo>
                  <a:pt x="351" y="1310"/>
                </a:lnTo>
                <a:lnTo>
                  <a:pt x="371" y="1294"/>
                </a:lnTo>
                <a:lnTo>
                  <a:pt x="368" y="1290"/>
                </a:lnTo>
                <a:lnTo>
                  <a:pt x="349" y="1306"/>
                </a:lnTo>
                <a:lnTo>
                  <a:pt x="341" y="1297"/>
                </a:lnTo>
                <a:lnTo>
                  <a:pt x="352" y="1284"/>
                </a:lnTo>
                <a:lnTo>
                  <a:pt x="358" y="1277"/>
                </a:lnTo>
                <a:lnTo>
                  <a:pt x="362" y="1274"/>
                </a:lnTo>
                <a:lnTo>
                  <a:pt x="364" y="1270"/>
                </a:lnTo>
                <a:lnTo>
                  <a:pt x="366" y="1269"/>
                </a:lnTo>
                <a:lnTo>
                  <a:pt x="368" y="1267"/>
                </a:lnTo>
                <a:lnTo>
                  <a:pt x="368" y="1266"/>
                </a:lnTo>
                <a:lnTo>
                  <a:pt x="369" y="1264"/>
                </a:lnTo>
                <a:lnTo>
                  <a:pt x="370" y="1264"/>
                </a:lnTo>
                <a:lnTo>
                  <a:pt x="371" y="1266"/>
                </a:lnTo>
                <a:lnTo>
                  <a:pt x="372" y="1264"/>
                </a:lnTo>
                <a:lnTo>
                  <a:pt x="370" y="1263"/>
                </a:lnTo>
                <a:lnTo>
                  <a:pt x="371" y="1262"/>
                </a:lnTo>
                <a:lnTo>
                  <a:pt x="377" y="1268"/>
                </a:lnTo>
                <a:lnTo>
                  <a:pt x="379" y="1266"/>
                </a:lnTo>
                <a:lnTo>
                  <a:pt x="372" y="1261"/>
                </a:lnTo>
                <a:lnTo>
                  <a:pt x="372" y="1260"/>
                </a:lnTo>
                <a:lnTo>
                  <a:pt x="373" y="1260"/>
                </a:lnTo>
                <a:lnTo>
                  <a:pt x="383" y="1250"/>
                </a:lnTo>
                <a:lnTo>
                  <a:pt x="386" y="1246"/>
                </a:lnTo>
                <a:lnTo>
                  <a:pt x="385" y="1246"/>
                </a:lnTo>
                <a:lnTo>
                  <a:pt x="388" y="1245"/>
                </a:lnTo>
                <a:lnTo>
                  <a:pt x="388" y="1243"/>
                </a:lnTo>
                <a:lnTo>
                  <a:pt x="399" y="1233"/>
                </a:lnTo>
                <a:lnTo>
                  <a:pt x="398" y="1229"/>
                </a:lnTo>
                <a:lnTo>
                  <a:pt x="397" y="1228"/>
                </a:lnTo>
                <a:lnTo>
                  <a:pt x="396" y="1227"/>
                </a:lnTo>
                <a:lnTo>
                  <a:pt x="396" y="1226"/>
                </a:lnTo>
                <a:lnTo>
                  <a:pt x="397" y="1226"/>
                </a:lnTo>
                <a:lnTo>
                  <a:pt x="396" y="1225"/>
                </a:lnTo>
                <a:lnTo>
                  <a:pt x="395" y="1224"/>
                </a:lnTo>
                <a:lnTo>
                  <a:pt x="393" y="1224"/>
                </a:lnTo>
                <a:lnTo>
                  <a:pt x="391" y="1222"/>
                </a:lnTo>
                <a:lnTo>
                  <a:pt x="390" y="1222"/>
                </a:lnTo>
                <a:lnTo>
                  <a:pt x="388" y="1225"/>
                </a:lnTo>
                <a:lnTo>
                  <a:pt x="386" y="1225"/>
                </a:lnTo>
                <a:lnTo>
                  <a:pt x="388" y="1227"/>
                </a:lnTo>
                <a:lnTo>
                  <a:pt x="385" y="1225"/>
                </a:lnTo>
                <a:lnTo>
                  <a:pt x="383" y="1226"/>
                </a:lnTo>
                <a:lnTo>
                  <a:pt x="384" y="1227"/>
                </a:lnTo>
                <a:lnTo>
                  <a:pt x="383" y="1229"/>
                </a:lnTo>
                <a:lnTo>
                  <a:pt x="384" y="1229"/>
                </a:lnTo>
                <a:lnTo>
                  <a:pt x="382" y="1232"/>
                </a:lnTo>
                <a:lnTo>
                  <a:pt x="381" y="1231"/>
                </a:lnTo>
                <a:lnTo>
                  <a:pt x="378" y="1233"/>
                </a:lnTo>
                <a:lnTo>
                  <a:pt x="378" y="1234"/>
                </a:lnTo>
                <a:lnTo>
                  <a:pt x="377" y="1235"/>
                </a:lnTo>
                <a:lnTo>
                  <a:pt x="373" y="1232"/>
                </a:lnTo>
                <a:lnTo>
                  <a:pt x="371" y="1234"/>
                </a:lnTo>
                <a:lnTo>
                  <a:pt x="375" y="1238"/>
                </a:lnTo>
                <a:lnTo>
                  <a:pt x="372" y="1241"/>
                </a:lnTo>
                <a:lnTo>
                  <a:pt x="369" y="1239"/>
                </a:lnTo>
                <a:lnTo>
                  <a:pt x="369" y="1240"/>
                </a:lnTo>
                <a:lnTo>
                  <a:pt x="369" y="1241"/>
                </a:lnTo>
                <a:lnTo>
                  <a:pt x="368" y="1242"/>
                </a:lnTo>
                <a:lnTo>
                  <a:pt x="366" y="1245"/>
                </a:lnTo>
                <a:lnTo>
                  <a:pt x="364" y="1248"/>
                </a:lnTo>
                <a:lnTo>
                  <a:pt x="363" y="1249"/>
                </a:lnTo>
                <a:lnTo>
                  <a:pt x="362" y="1248"/>
                </a:lnTo>
                <a:lnTo>
                  <a:pt x="362" y="1249"/>
                </a:lnTo>
                <a:lnTo>
                  <a:pt x="357" y="1254"/>
                </a:lnTo>
                <a:lnTo>
                  <a:pt x="352" y="1259"/>
                </a:lnTo>
                <a:lnTo>
                  <a:pt x="352" y="1260"/>
                </a:lnTo>
                <a:lnTo>
                  <a:pt x="351" y="1261"/>
                </a:lnTo>
                <a:lnTo>
                  <a:pt x="349" y="1263"/>
                </a:lnTo>
                <a:lnTo>
                  <a:pt x="348" y="1263"/>
                </a:lnTo>
                <a:lnTo>
                  <a:pt x="349" y="1264"/>
                </a:lnTo>
                <a:lnTo>
                  <a:pt x="341" y="1273"/>
                </a:lnTo>
                <a:lnTo>
                  <a:pt x="334" y="1281"/>
                </a:lnTo>
                <a:lnTo>
                  <a:pt x="333" y="1280"/>
                </a:lnTo>
                <a:lnTo>
                  <a:pt x="341" y="1273"/>
                </a:lnTo>
                <a:lnTo>
                  <a:pt x="340" y="1271"/>
                </a:lnTo>
                <a:lnTo>
                  <a:pt x="341" y="1270"/>
                </a:lnTo>
                <a:lnTo>
                  <a:pt x="340" y="1269"/>
                </a:lnTo>
                <a:lnTo>
                  <a:pt x="337" y="1269"/>
                </a:lnTo>
                <a:lnTo>
                  <a:pt x="333" y="1264"/>
                </a:lnTo>
                <a:lnTo>
                  <a:pt x="331" y="1263"/>
                </a:lnTo>
                <a:lnTo>
                  <a:pt x="330" y="1262"/>
                </a:lnTo>
                <a:lnTo>
                  <a:pt x="330" y="1261"/>
                </a:lnTo>
                <a:lnTo>
                  <a:pt x="326" y="1257"/>
                </a:lnTo>
                <a:lnTo>
                  <a:pt x="324" y="1256"/>
                </a:lnTo>
                <a:lnTo>
                  <a:pt x="320" y="1253"/>
                </a:lnTo>
                <a:lnTo>
                  <a:pt x="316" y="1249"/>
                </a:lnTo>
                <a:lnTo>
                  <a:pt x="315" y="1247"/>
                </a:lnTo>
                <a:lnTo>
                  <a:pt x="314" y="1246"/>
                </a:lnTo>
                <a:lnTo>
                  <a:pt x="314" y="1245"/>
                </a:lnTo>
                <a:lnTo>
                  <a:pt x="314" y="1243"/>
                </a:lnTo>
                <a:lnTo>
                  <a:pt x="313" y="1243"/>
                </a:lnTo>
                <a:lnTo>
                  <a:pt x="313" y="1242"/>
                </a:lnTo>
                <a:lnTo>
                  <a:pt x="313" y="1241"/>
                </a:lnTo>
                <a:lnTo>
                  <a:pt x="315" y="1239"/>
                </a:lnTo>
                <a:lnTo>
                  <a:pt x="316" y="1238"/>
                </a:lnTo>
                <a:lnTo>
                  <a:pt x="319" y="1234"/>
                </a:lnTo>
                <a:lnTo>
                  <a:pt x="319" y="1233"/>
                </a:lnTo>
                <a:lnTo>
                  <a:pt x="320" y="1233"/>
                </a:lnTo>
                <a:lnTo>
                  <a:pt x="320" y="1232"/>
                </a:lnTo>
                <a:lnTo>
                  <a:pt x="321" y="1231"/>
                </a:lnTo>
                <a:lnTo>
                  <a:pt x="322" y="1233"/>
                </a:lnTo>
                <a:lnTo>
                  <a:pt x="324" y="1231"/>
                </a:lnTo>
                <a:lnTo>
                  <a:pt x="323" y="1229"/>
                </a:lnTo>
                <a:lnTo>
                  <a:pt x="324" y="1229"/>
                </a:lnTo>
                <a:lnTo>
                  <a:pt x="326" y="1229"/>
                </a:lnTo>
                <a:lnTo>
                  <a:pt x="328" y="1226"/>
                </a:lnTo>
                <a:lnTo>
                  <a:pt x="333" y="1220"/>
                </a:lnTo>
                <a:lnTo>
                  <a:pt x="334" y="1219"/>
                </a:lnTo>
                <a:lnTo>
                  <a:pt x="336" y="1217"/>
                </a:lnTo>
                <a:lnTo>
                  <a:pt x="337" y="1217"/>
                </a:lnTo>
                <a:lnTo>
                  <a:pt x="340" y="1213"/>
                </a:lnTo>
                <a:lnTo>
                  <a:pt x="343" y="1210"/>
                </a:lnTo>
                <a:lnTo>
                  <a:pt x="345" y="1207"/>
                </a:lnTo>
                <a:lnTo>
                  <a:pt x="345" y="1206"/>
                </a:lnTo>
                <a:lnTo>
                  <a:pt x="348" y="1204"/>
                </a:lnTo>
                <a:lnTo>
                  <a:pt x="349" y="1204"/>
                </a:lnTo>
                <a:lnTo>
                  <a:pt x="351" y="1201"/>
                </a:lnTo>
                <a:lnTo>
                  <a:pt x="354" y="1199"/>
                </a:lnTo>
                <a:lnTo>
                  <a:pt x="357" y="1194"/>
                </a:lnTo>
                <a:lnTo>
                  <a:pt x="357" y="1193"/>
                </a:lnTo>
                <a:lnTo>
                  <a:pt x="357" y="1192"/>
                </a:lnTo>
                <a:lnTo>
                  <a:pt x="356" y="1192"/>
                </a:lnTo>
                <a:lnTo>
                  <a:pt x="356" y="1191"/>
                </a:lnTo>
                <a:lnTo>
                  <a:pt x="355" y="1190"/>
                </a:lnTo>
                <a:lnTo>
                  <a:pt x="356" y="1190"/>
                </a:lnTo>
                <a:lnTo>
                  <a:pt x="354" y="1189"/>
                </a:lnTo>
                <a:lnTo>
                  <a:pt x="350" y="1184"/>
                </a:lnTo>
                <a:lnTo>
                  <a:pt x="349" y="1184"/>
                </a:lnTo>
                <a:lnTo>
                  <a:pt x="348" y="1183"/>
                </a:lnTo>
                <a:lnTo>
                  <a:pt x="348" y="1182"/>
                </a:lnTo>
                <a:lnTo>
                  <a:pt x="347" y="1182"/>
                </a:lnTo>
                <a:lnTo>
                  <a:pt x="345" y="1180"/>
                </a:lnTo>
                <a:lnTo>
                  <a:pt x="343" y="1183"/>
                </a:lnTo>
                <a:lnTo>
                  <a:pt x="345" y="1180"/>
                </a:lnTo>
                <a:lnTo>
                  <a:pt x="344" y="1180"/>
                </a:lnTo>
                <a:lnTo>
                  <a:pt x="342" y="1182"/>
                </a:lnTo>
                <a:lnTo>
                  <a:pt x="344" y="1179"/>
                </a:lnTo>
                <a:lnTo>
                  <a:pt x="341" y="1177"/>
                </a:lnTo>
                <a:lnTo>
                  <a:pt x="340" y="1177"/>
                </a:lnTo>
                <a:lnTo>
                  <a:pt x="338" y="1178"/>
                </a:lnTo>
                <a:lnTo>
                  <a:pt x="337" y="1178"/>
                </a:lnTo>
                <a:lnTo>
                  <a:pt x="337" y="1179"/>
                </a:lnTo>
                <a:lnTo>
                  <a:pt x="336" y="1180"/>
                </a:lnTo>
                <a:lnTo>
                  <a:pt x="335" y="1180"/>
                </a:lnTo>
                <a:lnTo>
                  <a:pt x="328" y="1187"/>
                </a:lnTo>
                <a:lnTo>
                  <a:pt x="324" y="1192"/>
                </a:lnTo>
                <a:lnTo>
                  <a:pt x="323" y="1192"/>
                </a:lnTo>
                <a:lnTo>
                  <a:pt x="324" y="1193"/>
                </a:lnTo>
                <a:lnTo>
                  <a:pt x="323" y="1193"/>
                </a:lnTo>
                <a:lnTo>
                  <a:pt x="323" y="1194"/>
                </a:lnTo>
                <a:lnTo>
                  <a:pt x="321" y="1196"/>
                </a:lnTo>
                <a:lnTo>
                  <a:pt x="319" y="1199"/>
                </a:lnTo>
                <a:lnTo>
                  <a:pt x="315" y="1201"/>
                </a:lnTo>
                <a:lnTo>
                  <a:pt x="315" y="1203"/>
                </a:lnTo>
                <a:lnTo>
                  <a:pt x="314" y="1204"/>
                </a:lnTo>
                <a:lnTo>
                  <a:pt x="313" y="1203"/>
                </a:lnTo>
                <a:lnTo>
                  <a:pt x="314" y="1203"/>
                </a:lnTo>
                <a:lnTo>
                  <a:pt x="312" y="1200"/>
                </a:lnTo>
                <a:lnTo>
                  <a:pt x="310" y="1201"/>
                </a:lnTo>
                <a:lnTo>
                  <a:pt x="307" y="1197"/>
                </a:lnTo>
                <a:lnTo>
                  <a:pt x="306" y="1198"/>
                </a:lnTo>
                <a:lnTo>
                  <a:pt x="309" y="1203"/>
                </a:lnTo>
                <a:lnTo>
                  <a:pt x="312" y="1205"/>
                </a:lnTo>
                <a:lnTo>
                  <a:pt x="310" y="1206"/>
                </a:lnTo>
                <a:lnTo>
                  <a:pt x="307" y="1210"/>
                </a:lnTo>
                <a:lnTo>
                  <a:pt x="306" y="1211"/>
                </a:lnTo>
                <a:lnTo>
                  <a:pt x="305" y="1212"/>
                </a:lnTo>
                <a:lnTo>
                  <a:pt x="303" y="1213"/>
                </a:lnTo>
                <a:lnTo>
                  <a:pt x="299" y="1217"/>
                </a:lnTo>
                <a:lnTo>
                  <a:pt x="298" y="1218"/>
                </a:lnTo>
                <a:lnTo>
                  <a:pt x="295" y="1220"/>
                </a:lnTo>
                <a:lnTo>
                  <a:pt x="294" y="1221"/>
                </a:lnTo>
                <a:lnTo>
                  <a:pt x="293" y="1222"/>
                </a:lnTo>
                <a:lnTo>
                  <a:pt x="292" y="1222"/>
                </a:lnTo>
                <a:lnTo>
                  <a:pt x="291" y="1224"/>
                </a:lnTo>
                <a:lnTo>
                  <a:pt x="289" y="1222"/>
                </a:lnTo>
                <a:lnTo>
                  <a:pt x="288" y="1222"/>
                </a:lnTo>
                <a:lnTo>
                  <a:pt x="286" y="1221"/>
                </a:lnTo>
                <a:lnTo>
                  <a:pt x="285" y="1220"/>
                </a:lnTo>
                <a:lnTo>
                  <a:pt x="284" y="1219"/>
                </a:lnTo>
                <a:lnTo>
                  <a:pt x="282" y="1218"/>
                </a:lnTo>
                <a:lnTo>
                  <a:pt x="280" y="1215"/>
                </a:lnTo>
                <a:lnTo>
                  <a:pt x="280" y="1217"/>
                </a:lnTo>
                <a:lnTo>
                  <a:pt x="279" y="1215"/>
                </a:lnTo>
                <a:lnTo>
                  <a:pt x="278" y="1214"/>
                </a:lnTo>
                <a:lnTo>
                  <a:pt x="277" y="1213"/>
                </a:lnTo>
                <a:lnTo>
                  <a:pt x="274" y="1215"/>
                </a:lnTo>
                <a:lnTo>
                  <a:pt x="277" y="1213"/>
                </a:lnTo>
                <a:lnTo>
                  <a:pt x="275" y="1212"/>
                </a:lnTo>
                <a:lnTo>
                  <a:pt x="273" y="1214"/>
                </a:lnTo>
                <a:lnTo>
                  <a:pt x="275" y="1212"/>
                </a:lnTo>
                <a:lnTo>
                  <a:pt x="274" y="1212"/>
                </a:lnTo>
                <a:lnTo>
                  <a:pt x="273" y="1211"/>
                </a:lnTo>
                <a:lnTo>
                  <a:pt x="272" y="1211"/>
                </a:lnTo>
                <a:lnTo>
                  <a:pt x="272" y="1210"/>
                </a:lnTo>
                <a:lnTo>
                  <a:pt x="270" y="1207"/>
                </a:lnTo>
                <a:lnTo>
                  <a:pt x="263" y="1214"/>
                </a:lnTo>
                <a:lnTo>
                  <a:pt x="261" y="1214"/>
                </a:lnTo>
                <a:lnTo>
                  <a:pt x="268" y="1207"/>
                </a:lnTo>
                <a:lnTo>
                  <a:pt x="266" y="1206"/>
                </a:lnTo>
                <a:lnTo>
                  <a:pt x="265" y="1206"/>
                </a:lnTo>
                <a:lnTo>
                  <a:pt x="265" y="1207"/>
                </a:lnTo>
                <a:lnTo>
                  <a:pt x="265" y="1206"/>
                </a:lnTo>
                <a:lnTo>
                  <a:pt x="265" y="1207"/>
                </a:lnTo>
                <a:lnTo>
                  <a:pt x="264" y="1206"/>
                </a:lnTo>
                <a:lnTo>
                  <a:pt x="266" y="1204"/>
                </a:lnTo>
                <a:lnTo>
                  <a:pt x="265" y="1201"/>
                </a:lnTo>
                <a:lnTo>
                  <a:pt x="263" y="1205"/>
                </a:lnTo>
                <a:lnTo>
                  <a:pt x="263" y="1204"/>
                </a:lnTo>
                <a:lnTo>
                  <a:pt x="264" y="1201"/>
                </a:lnTo>
                <a:lnTo>
                  <a:pt x="264" y="1200"/>
                </a:lnTo>
                <a:lnTo>
                  <a:pt x="259" y="1196"/>
                </a:lnTo>
                <a:lnTo>
                  <a:pt x="257" y="1193"/>
                </a:lnTo>
                <a:lnTo>
                  <a:pt x="257" y="1194"/>
                </a:lnTo>
                <a:lnTo>
                  <a:pt x="256" y="1193"/>
                </a:lnTo>
                <a:lnTo>
                  <a:pt x="254" y="1193"/>
                </a:lnTo>
                <a:lnTo>
                  <a:pt x="252" y="1190"/>
                </a:lnTo>
                <a:lnTo>
                  <a:pt x="250" y="1187"/>
                </a:lnTo>
                <a:lnTo>
                  <a:pt x="249" y="1186"/>
                </a:lnTo>
                <a:lnTo>
                  <a:pt x="247" y="1184"/>
                </a:lnTo>
                <a:lnTo>
                  <a:pt x="246" y="1185"/>
                </a:lnTo>
                <a:lnTo>
                  <a:pt x="245" y="1186"/>
                </a:lnTo>
                <a:lnTo>
                  <a:pt x="236" y="1200"/>
                </a:lnTo>
                <a:lnTo>
                  <a:pt x="236" y="1201"/>
                </a:lnTo>
                <a:lnTo>
                  <a:pt x="232" y="1208"/>
                </a:lnTo>
                <a:lnTo>
                  <a:pt x="226" y="1219"/>
                </a:lnTo>
                <a:lnTo>
                  <a:pt x="228" y="1219"/>
                </a:lnTo>
                <a:lnTo>
                  <a:pt x="228" y="1221"/>
                </a:lnTo>
                <a:lnTo>
                  <a:pt x="229" y="1224"/>
                </a:lnTo>
                <a:lnTo>
                  <a:pt x="229" y="1225"/>
                </a:lnTo>
                <a:lnTo>
                  <a:pt x="229" y="1226"/>
                </a:lnTo>
                <a:lnTo>
                  <a:pt x="242" y="1241"/>
                </a:lnTo>
                <a:lnTo>
                  <a:pt x="242" y="1242"/>
                </a:lnTo>
                <a:lnTo>
                  <a:pt x="243" y="1243"/>
                </a:lnTo>
                <a:lnTo>
                  <a:pt x="249" y="1249"/>
                </a:lnTo>
                <a:lnTo>
                  <a:pt x="251" y="1253"/>
                </a:lnTo>
                <a:lnTo>
                  <a:pt x="252" y="1256"/>
                </a:lnTo>
                <a:lnTo>
                  <a:pt x="254" y="1259"/>
                </a:lnTo>
                <a:lnTo>
                  <a:pt x="256" y="1261"/>
                </a:lnTo>
                <a:lnTo>
                  <a:pt x="256" y="1262"/>
                </a:lnTo>
                <a:lnTo>
                  <a:pt x="257" y="1264"/>
                </a:lnTo>
                <a:lnTo>
                  <a:pt x="258" y="1268"/>
                </a:lnTo>
                <a:lnTo>
                  <a:pt x="259" y="1270"/>
                </a:lnTo>
                <a:lnTo>
                  <a:pt x="259" y="1271"/>
                </a:lnTo>
                <a:lnTo>
                  <a:pt x="260" y="1273"/>
                </a:lnTo>
                <a:lnTo>
                  <a:pt x="266" y="1281"/>
                </a:lnTo>
                <a:lnTo>
                  <a:pt x="267" y="1283"/>
                </a:lnTo>
                <a:lnTo>
                  <a:pt x="267" y="1284"/>
                </a:lnTo>
                <a:lnTo>
                  <a:pt x="268" y="1287"/>
                </a:lnTo>
                <a:lnTo>
                  <a:pt x="270" y="1290"/>
                </a:lnTo>
                <a:lnTo>
                  <a:pt x="271" y="1292"/>
                </a:lnTo>
                <a:lnTo>
                  <a:pt x="273" y="1295"/>
                </a:lnTo>
                <a:lnTo>
                  <a:pt x="274" y="1296"/>
                </a:lnTo>
                <a:lnTo>
                  <a:pt x="274" y="1297"/>
                </a:lnTo>
                <a:lnTo>
                  <a:pt x="277" y="1302"/>
                </a:lnTo>
                <a:lnTo>
                  <a:pt x="277" y="1304"/>
                </a:lnTo>
                <a:lnTo>
                  <a:pt x="279" y="1306"/>
                </a:lnTo>
                <a:lnTo>
                  <a:pt x="278" y="1308"/>
                </a:lnTo>
                <a:lnTo>
                  <a:pt x="279" y="1308"/>
                </a:lnTo>
                <a:lnTo>
                  <a:pt x="281" y="1310"/>
                </a:lnTo>
                <a:lnTo>
                  <a:pt x="281" y="1312"/>
                </a:lnTo>
                <a:lnTo>
                  <a:pt x="282" y="1313"/>
                </a:lnTo>
                <a:lnTo>
                  <a:pt x="282" y="1316"/>
                </a:lnTo>
                <a:lnTo>
                  <a:pt x="284" y="1316"/>
                </a:lnTo>
                <a:lnTo>
                  <a:pt x="285" y="1317"/>
                </a:lnTo>
                <a:lnTo>
                  <a:pt x="285" y="1318"/>
                </a:lnTo>
                <a:lnTo>
                  <a:pt x="285" y="1319"/>
                </a:lnTo>
                <a:lnTo>
                  <a:pt x="286" y="1323"/>
                </a:lnTo>
                <a:lnTo>
                  <a:pt x="286" y="1324"/>
                </a:lnTo>
                <a:lnTo>
                  <a:pt x="286" y="1325"/>
                </a:lnTo>
                <a:lnTo>
                  <a:pt x="287" y="1326"/>
                </a:lnTo>
                <a:lnTo>
                  <a:pt x="288" y="1328"/>
                </a:lnTo>
                <a:lnTo>
                  <a:pt x="289" y="1326"/>
                </a:lnTo>
                <a:lnTo>
                  <a:pt x="330" y="1401"/>
                </a:lnTo>
                <a:lnTo>
                  <a:pt x="341" y="1422"/>
                </a:lnTo>
                <a:lnTo>
                  <a:pt x="343" y="1429"/>
                </a:lnTo>
                <a:lnTo>
                  <a:pt x="343" y="1436"/>
                </a:lnTo>
                <a:lnTo>
                  <a:pt x="342" y="1444"/>
                </a:lnTo>
                <a:lnTo>
                  <a:pt x="340" y="1450"/>
                </a:lnTo>
                <a:lnTo>
                  <a:pt x="336" y="1456"/>
                </a:lnTo>
                <a:lnTo>
                  <a:pt x="331" y="1462"/>
                </a:lnTo>
                <a:lnTo>
                  <a:pt x="326" y="1465"/>
                </a:lnTo>
                <a:lnTo>
                  <a:pt x="320" y="1469"/>
                </a:lnTo>
                <a:lnTo>
                  <a:pt x="315" y="1470"/>
                </a:lnTo>
                <a:lnTo>
                  <a:pt x="308" y="1470"/>
                </a:lnTo>
                <a:lnTo>
                  <a:pt x="275" y="1468"/>
                </a:lnTo>
                <a:lnTo>
                  <a:pt x="274" y="1472"/>
                </a:lnTo>
                <a:lnTo>
                  <a:pt x="274" y="1473"/>
                </a:lnTo>
                <a:lnTo>
                  <a:pt x="273" y="1473"/>
                </a:lnTo>
                <a:lnTo>
                  <a:pt x="272" y="1473"/>
                </a:lnTo>
                <a:lnTo>
                  <a:pt x="271" y="1473"/>
                </a:lnTo>
                <a:lnTo>
                  <a:pt x="271" y="1471"/>
                </a:lnTo>
                <a:lnTo>
                  <a:pt x="268" y="1470"/>
                </a:lnTo>
                <a:lnTo>
                  <a:pt x="261" y="1573"/>
                </a:lnTo>
                <a:lnTo>
                  <a:pt x="218" y="1594"/>
                </a:lnTo>
                <a:lnTo>
                  <a:pt x="207" y="1594"/>
                </a:lnTo>
                <a:lnTo>
                  <a:pt x="219" y="1589"/>
                </a:lnTo>
                <a:lnTo>
                  <a:pt x="258" y="1570"/>
                </a:lnTo>
                <a:lnTo>
                  <a:pt x="259" y="1540"/>
                </a:lnTo>
                <a:lnTo>
                  <a:pt x="256" y="1539"/>
                </a:lnTo>
                <a:lnTo>
                  <a:pt x="125" y="1603"/>
                </a:lnTo>
                <a:lnTo>
                  <a:pt x="122" y="1630"/>
                </a:lnTo>
                <a:lnTo>
                  <a:pt x="126" y="1632"/>
                </a:lnTo>
                <a:lnTo>
                  <a:pt x="180" y="1607"/>
                </a:lnTo>
                <a:lnTo>
                  <a:pt x="182" y="1610"/>
                </a:lnTo>
                <a:lnTo>
                  <a:pt x="77" y="1660"/>
                </a:lnTo>
                <a:lnTo>
                  <a:pt x="77" y="1681"/>
                </a:lnTo>
                <a:lnTo>
                  <a:pt x="125" y="1783"/>
                </a:lnTo>
                <a:lnTo>
                  <a:pt x="122" y="1789"/>
                </a:lnTo>
                <a:lnTo>
                  <a:pt x="114" y="1793"/>
                </a:lnTo>
                <a:lnTo>
                  <a:pt x="98" y="1795"/>
                </a:lnTo>
                <a:lnTo>
                  <a:pt x="93" y="1799"/>
                </a:lnTo>
                <a:lnTo>
                  <a:pt x="91" y="1806"/>
                </a:lnTo>
                <a:lnTo>
                  <a:pt x="96" y="1811"/>
                </a:lnTo>
                <a:lnTo>
                  <a:pt x="101" y="1830"/>
                </a:lnTo>
                <a:lnTo>
                  <a:pt x="104" y="1830"/>
                </a:lnTo>
                <a:lnTo>
                  <a:pt x="104" y="1831"/>
                </a:lnTo>
                <a:lnTo>
                  <a:pt x="105" y="1840"/>
                </a:lnTo>
                <a:lnTo>
                  <a:pt x="107" y="1849"/>
                </a:lnTo>
                <a:lnTo>
                  <a:pt x="106" y="1856"/>
                </a:lnTo>
                <a:lnTo>
                  <a:pt x="105" y="1867"/>
                </a:lnTo>
                <a:lnTo>
                  <a:pt x="101" y="1869"/>
                </a:lnTo>
                <a:lnTo>
                  <a:pt x="99" y="1874"/>
                </a:lnTo>
                <a:lnTo>
                  <a:pt x="96" y="1873"/>
                </a:lnTo>
                <a:lnTo>
                  <a:pt x="92" y="1874"/>
                </a:lnTo>
                <a:lnTo>
                  <a:pt x="90" y="1876"/>
                </a:lnTo>
                <a:lnTo>
                  <a:pt x="79" y="1895"/>
                </a:lnTo>
                <a:lnTo>
                  <a:pt x="71" y="1900"/>
                </a:lnTo>
                <a:lnTo>
                  <a:pt x="70" y="1903"/>
                </a:lnTo>
                <a:lnTo>
                  <a:pt x="68" y="1902"/>
                </a:lnTo>
                <a:lnTo>
                  <a:pt x="64" y="1905"/>
                </a:lnTo>
                <a:lnTo>
                  <a:pt x="58" y="1905"/>
                </a:lnTo>
                <a:lnTo>
                  <a:pt x="56" y="1904"/>
                </a:lnTo>
                <a:lnTo>
                  <a:pt x="48" y="1905"/>
                </a:lnTo>
                <a:lnTo>
                  <a:pt x="44" y="1909"/>
                </a:lnTo>
                <a:lnTo>
                  <a:pt x="40" y="1917"/>
                </a:lnTo>
                <a:lnTo>
                  <a:pt x="38" y="1926"/>
                </a:lnTo>
                <a:lnTo>
                  <a:pt x="48" y="1935"/>
                </a:lnTo>
                <a:lnTo>
                  <a:pt x="274" y="1993"/>
                </a:lnTo>
                <a:lnTo>
                  <a:pt x="287" y="1994"/>
                </a:lnTo>
                <a:lnTo>
                  <a:pt x="293" y="1987"/>
                </a:lnTo>
                <a:lnTo>
                  <a:pt x="292" y="1982"/>
                </a:lnTo>
                <a:lnTo>
                  <a:pt x="298" y="1981"/>
                </a:lnTo>
                <a:lnTo>
                  <a:pt x="298" y="1988"/>
                </a:lnTo>
                <a:lnTo>
                  <a:pt x="294" y="1994"/>
                </a:lnTo>
                <a:lnTo>
                  <a:pt x="286" y="1999"/>
                </a:lnTo>
                <a:lnTo>
                  <a:pt x="28" y="1933"/>
                </a:lnTo>
                <a:lnTo>
                  <a:pt x="19" y="1929"/>
                </a:lnTo>
                <a:lnTo>
                  <a:pt x="9" y="1922"/>
                </a:lnTo>
                <a:lnTo>
                  <a:pt x="5" y="1910"/>
                </a:lnTo>
                <a:lnTo>
                  <a:pt x="2" y="1902"/>
                </a:lnTo>
                <a:lnTo>
                  <a:pt x="6" y="1900"/>
                </a:lnTo>
                <a:lnTo>
                  <a:pt x="6" y="1888"/>
                </a:lnTo>
                <a:lnTo>
                  <a:pt x="8" y="1887"/>
                </a:lnTo>
                <a:lnTo>
                  <a:pt x="9" y="1889"/>
                </a:lnTo>
                <a:lnTo>
                  <a:pt x="7" y="1893"/>
                </a:lnTo>
                <a:lnTo>
                  <a:pt x="7" y="1905"/>
                </a:lnTo>
                <a:lnTo>
                  <a:pt x="9" y="1915"/>
                </a:lnTo>
                <a:lnTo>
                  <a:pt x="19" y="1925"/>
                </a:lnTo>
                <a:lnTo>
                  <a:pt x="27" y="1926"/>
                </a:lnTo>
                <a:lnTo>
                  <a:pt x="31" y="1924"/>
                </a:lnTo>
                <a:lnTo>
                  <a:pt x="35" y="1919"/>
                </a:lnTo>
                <a:lnTo>
                  <a:pt x="35" y="1908"/>
                </a:lnTo>
                <a:lnTo>
                  <a:pt x="44" y="1902"/>
                </a:lnTo>
                <a:lnTo>
                  <a:pt x="52" y="1894"/>
                </a:lnTo>
                <a:lnTo>
                  <a:pt x="76" y="1883"/>
                </a:lnTo>
                <a:lnTo>
                  <a:pt x="77" y="1875"/>
                </a:lnTo>
                <a:lnTo>
                  <a:pt x="96" y="1868"/>
                </a:lnTo>
                <a:lnTo>
                  <a:pt x="97" y="1855"/>
                </a:lnTo>
                <a:lnTo>
                  <a:pt x="94" y="1848"/>
                </a:lnTo>
                <a:lnTo>
                  <a:pt x="99" y="1841"/>
                </a:lnTo>
                <a:lnTo>
                  <a:pt x="99" y="1831"/>
                </a:lnTo>
                <a:lnTo>
                  <a:pt x="96" y="1819"/>
                </a:lnTo>
                <a:lnTo>
                  <a:pt x="83" y="1791"/>
                </a:lnTo>
                <a:lnTo>
                  <a:pt x="71" y="1788"/>
                </a:lnTo>
                <a:lnTo>
                  <a:pt x="51" y="1791"/>
                </a:lnTo>
                <a:lnTo>
                  <a:pt x="45" y="1761"/>
                </a:lnTo>
                <a:lnTo>
                  <a:pt x="2" y="1762"/>
                </a:lnTo>
                <a:lnTo>
                  <a:pt x="0" y="1740"/>
                </a:lnTo>
                <a:lnTo>
                  <a:pt x="41" y="1741"/>
                </a:lnTo>
                <a:lnTo>
                  <a:pt x="55" y="1729"/>
                </a:lnTo>
                <a:lnTo>
                  <a:pt x="54" y="1726"/>
                </a:lnTo>
                <a:lnTo>
                  <a:pt x="51" y="1722"/>
                </a:lnTo>
                <a:lnTo>
                  <a:pt x="51" y="1721"/>
                </a:lnTo>
                <a:lnTo>
                  <a:pt x="27" y="1721"/>
                </a:lnTo>
                <a:lnTo>
                  <a:pt x="27" y="1709"/>
                </a:lnTo>
                <a:lnTo>
                  <a:pt x="27" y="1694"/>
                </a:lnTo>
                <a:lnTo>
                  <a:pt x="24" y="1693"/>
                </a:lnTo>
                <a:lnTo>
                  <a:pt x="22" y="1692"/>
                </a:lnTo>
                <a:lnTo>
                  <a:pt x="22" y="1691"/>
                </a:lnTo>
                <a:lnTo>
                  <a:pt x="22" y="1677"/>
                </a:lnTo>
                <a:lnTo>
                  <a:pt x="22" y="1675"/>
                </a:lnTo>
                <a:lnTo>
                  <a:pt x="24" y="1673"/>
                </a:lnTo>
                <a:lnTo>
                  <a:pt x="27" y="1673"/>
                </a:lnTo>
                <a:lnTo>
                  <a:pt x="27" y="1670"/>
                </a:lnTo>
                <a:lnTo>
                  <a:pt x="50" y="1670"/>
                </a:lnTo>
                <a:lnTo>
                  <a:pt x="50" y="1665"/>
                </a:lnTo>
                <a:lnTo>
                  <a:pt x="52" y="1647"/>
                </a:lnTo>
                <a:lnTo>
                  <a:pt x="55" y="1649"/>
                </a:lnTo>
                <a:lnTo>
                  <a:pt x="56" y="1651"/>
                </a:lnTo>
                <a:lnTo>
                  <a:pt x="66" y="1650"/>
                </a:lnTo>
                <a:lnTo>
                  <a:pt x="63" y="1636"/>
                </a:lnTo>
                <a:lnTo>
                  <a:pt x="62" y="1617"/>
                </a:lnTo>
                <a:lnTo>
                  <a:pt x="61" y="1602"/>
                </a:lnTo>
                <a:lnTo>
                  <a:pt x="58" y="1586"/>
                </a:lnTo>
                <a:lnTo>
                  <a:pt x="57" y="1576"/>
                </a:lnTo>
                <a:lnTo>
                  <a:pt x="58" y="1570"/>
                </a:lnTo>
                <a:lnTo>
                  <a:pt x="59" y="1568"/>
                </a:lnTo>
                <a:lnTo>
                  <a:pt x="59" y="1565"/>
                </a:lnTo>
                <a:lnTo>
                  <a:pt x="64" y="1561"/>
                </a:lnTo>
                <a:lnTo>
                  <a:pt x="65" y="1558"/>
                </a:lnTo>
                <a:lnTo>
                  <a:pt x="55" y="1553"/>
                </a:lnTo>
                <a:lnTo>
                  <a:pt x="45" y="1553"/>
                </a:lnTo>
                <a:lnTo>
                  <a:pt x="40" y="1558"/>
                </a:lnTo>
                <a:lnTo>
                  <a:pt x="35" y="1554"/>
                </a:lnTo>
                <a:lnTo>
                  <a:pt x="29" y="1565"/>
                </a:lnTo>
                <a:lnTo>
                  <a:pt x="21" y="1570"/>
                </a:lnTo>
                <a:lnTo>
                  <a:pt x="15" y="1581"/>
                </a:lnTo>
                <a:lnTo>
                  <a:pt x="16" y="1588"/>
                </a:lnTo>
                <a:lnTo>
                  <a:pt x="12" y="1602"/>
                </a:lnTo>
                <a:lnTo>
                  <a:pt x="5" y="1596"/>
                </a:lnTo>
                <a:lnTo>
                  <a:pt x="21" y="1552"/>
                </a:lnTo>
                <a:lnTo>
                  <a:pt x="24" y="1552"/>
                </a:lnTo>
                <a:lnTo>
                  <a:pt x="27" y="1549"/>
                </a:lnTo>
                <a:lnTo>
                  <a:pt x="28" y="1546"/>
                </a:lnTo>
                <a:lnTo>
                  <a:pt x="28" y="1544"/>
                </a:lnTo>
                <a:lnTo>
                  <a:pt x="31" y="1540"/>
                </a:lnTo>
                <a:lnTo>
                  <a:pt x="35" y="1533"/>
                </a:lnTo>
                <a:lnTo>
                  <a:pt x="41" y="1525"/>
                </a:lnTo>
                <a:lnTo>
                  <a:pt x="41" y="1522"/>
                </a:lnTo>
                <a:lnTo>
                  <a:pt x="42" y="1519"/>
                </a:lnTo>
                <a:lnTo>
                  <a:pt x="44" y="1517"/>
                </a:lnTo>
                <a:lnTo>
                  <a:pt x="49" y="1507"/>
                </a:lnTo>
                <a:lnTo>
                  <a:pt x="51" y="1497"/>
                </a:lnTo>
                <a:lnTo>
                  <a:pt x="51" y="1492"/>
                </a:lnTo>
                <a:lnTo>
                  <a:pt x="51" y="1489"/>
                </a:lnTo>
                <a:lnTo>
                  <a:pt x="55" y="1486"/>
                </a:lnTo>
                <a:lnTo>
                  <a:pt x="58" y="1485"/>
                </a:lnTo>
                <a:lnTo>
                  <a:pt x="61" y="1482"/>
                </a:lnTo>
                <a:lnTo>
                  <a:pt x="65" y="1479"/>
                </a:lnTo>
                <a:lnTo>
                  <a:pt x="70" y="1480"/>
                </a:lnTo>
                <a:lnTo>
                  <a:pt x="72" y="1477"/>
                </a:lnTo>
                <a:lnTo>
                  <a:pt x="91" y="1469"/>
                </a:lnTo>
                <a:lnTo>
                  <a:pt x="99" y="1459"/>
                </a:lnTo>
                <a:lnTo>
                  <a:pt x="106" y="1448"/>
                </a:lnTo>
                <a:lnTo>
                  <a:pt x="110" y="1438"/>
                </a:lnTo>
                <a:lnTo>
                  <a:pt x="111" y="1438"/>
                </a:lnTo>
                <a:lnTo>
                  <a:pt x="112" y="1437"/>
                </a:lnTo>
                <a:lnTo>
                  <a:pt x="112" y="1436"/>
                </a:lnTo>
                <a:lnTo>
                  <a:pt x="113" y="1433"/>
                </a:lnTo>
                <a:lnTo>
                  <a:pt x="114" y="1429"/>
                </a:lnTo>
                <a:lnTo>
                  <a:pt x="117" y="1417"/>
                </a:lnTo>
                <a:lnTo>
                  <a:pt x="119" y="1402"/>
                </a:lnTo>
                <a:lnTo>
                  <a:pt x="105" y="1380"/>
                </a:lnTo>
                <a:lnTo>
                  <a:pt x="101" y="1373"/>
                </a:lnTo>
                <a:lnTo>
                  <a:pt x="99" y="1364"/>
                </a:lnTo>
                <a:lnTo>
                  <a:pt x="98" y="1360"/>
                </a:lnTo>
                <a:lnTo>
                  <a:pt x="93" y="1359"/>
                </a:lnTo>
                <a:lnTo>
                  <a:pt x="98" y="1332"/>
                </a:lnTo>
                <a:lnTo>
                  <a:pt x="103" y="1333"/>
                </a:lnTo>
                <a:lnTo>
                  <a:pt x="112" y="1308"/>
                </a:lnTo>
                <a:lnTo>
                  <a:pt x="117" y="1294"/>
                </a:lnTo>
                <a:lnTo>
                  <a:pt x="118" y="1291"/>
                </a:lnTo>
                <a:lnTo>
                  <a:pt x="124" y="1276"/>
                </a:lnTo>
                <a:lnTo>
                  <a:pt x="125" y="1271"/>
                </a:lnTo>
                <a:lnTo>
                  <a:pt x="127" y="1267"/>
                </a:lnTo>
                <a:lnTo>
                  <a:pt x="132" y="1253"/>
                </a:lnTo>
                <a:lnTo>
                  <a:pt x="134" y="1248"/>
                </a:lnTo>
                <a:lnTo>
                  <a:pt x="140" y="1231"/>
                </a:lnTo>
                <a:lnTo>
                  <a:pt x="141" y="1227"/>
                </a:lnTo>
                <a:lnTo>
                  <a:pt x="148" y="1210"/>
                </a:lnTo>
                <a:lnTo>
                  <a:pt x="154" y="1192"/>
                </a:lnTo>
                <a:lnTo>
                  <a:pt x="156" y="1185"/>
                </a:lnTo>
                <a:lnTo>
                  <a:pt x="157" y="1184"/>
                </a:lnTo>
                <a:lnTo>
                  <a:pt x="161" y="1172"/>
                </a:lnTo>
                <a:lnTo>
                  <a:pt x="166" y="1161"/>
                </a:lnTo>
                <a:lnTo>
                  <a:pt x="171" y="1145"/>
                </a:lnTo>
                <a:lnTo>
                  <a:pt x="180" y="1123"/>
                </a:lnTo>
                <a:lnTo>
                  <a:pt x="193" y="1088"/>
                </a:lnTo>
                <a:lnTo>
                  <a:pt x="198" y="1074"/>
                </a:lnTo>
                <a:lnTo>
                  <a:pt x="200" y="1072"/>
                </a:lnTo>
                <a:lnTo>
                  <a:pt x="201" y="1071"/>
                </a:lnTo>
                <a:lnTo>
                  <a:pt x="202" y="1065"/>
                </a:lnTo>
                <a:lnTo>
                  <a:pt x="202" y="1062"/>
                </a:lnTo>
                <a:lnTo>
                  <a:pt x="203" y="1060"/>
                </a:lnTo>
                <a:lnTo>
                  <a:pt x="203" y="1058"/>
                </a:lnTo>
                <a:lnTo>
                  <a:pt x="204" y="1054"/>
                </a:lnTo>
                <a:lnTo>
                  <a:pt x="205" y="1054"/>
                </a:lnTo>
                <a:lnTo>
                  <a:pt x="205" y="1053"/>
                </a:lnTo>
                <a:lnTo>
                  <a:pt x="207" y="1052"/>
                </a:lnTo>
                <a:lnTo>
                  <a:pt x="207" y="1048"/>
                </a:lnTo>
                <a:lnTo>
                  <a:pt x="208" y="1045"/>
                </a:lnTo>
                <a:lnTo>
                  <a:pt x="208" y="1043"/>
                </a:lnTo>
                <a:lnTo>
                  <a:pt x="209" y="1040"/>
                </a:lnTo>
                <a:lnTo>
                  <a:pt x="210" y="1039"/>
                </a:lnTo>
                <a:lnTo>
                  <a:pt x="210" y="1037"/>
                </a:lnTo>
                <a:lnTo>
                  <a:pt x="210" y="1036"/>
                </a:lnTo>
                <a:lnTo>
                  <a:pt x="210" y="1034"/>
                </a:lnTo>
                <a:lnTo>
                  <a:pt x="211" y="1032"/>
                </a:lnTo>
                <a:lnTo>
                  <a:pt x="215" y="1029"/>
                </a:lnTo>
                <a:lnTo>
                  <a:pt x="216" y="1026"/>
                </a:lnTo>
                <a:lnTo>
                  <a:pt x="216" y="1025"/>
                </a:lnTo>
                <a:lnTo>
                  <a:pt x="216" y="1024"/>
                </a:lnTo>
                <a:lnTo>
                  <a:pt x="217" y="1020"/>
                </a:lnTo>
                <a:lnTo>
                  <a:pt x="218" y="1018"/>
                </a:lnTo>
                <a:lnTo>
                  <a:pt x="221" y="1010"/>
                </a:lnTo>
                <a:lnTo>
                  <a:pt x="221" y="1009"/>
                </a:lnTo>
                <a:lnTo>
                  <a:pt x="222" y="1006"/>
                </a:lnTo>
                <a:lnTo>
                  <a:pt x="223" y="1005"/>
                </a:lnTo>
                <a:lnTo>
                  <a:pt x="223" y="1004"/>
                </a:lnTo>
                <a:lnTo>
                  <a:pt x="223" y="1002"/>
                </a:lnTo>
                <a:lnTo>
                  <a:pt x="224" y="1002"/>
                </a:lnTo>
                <a:lnTo>
                  <a:pt x="224" y="1001"/>
                </a:lnTo>
                <a:lnTo>
                  <a:pt x="224" y="999"/>
                </a:lnTo>
                <a:lnTo>
                  <a:pt x="225" y="998"/>
                </a:lnTo>
                <a:lnTo>
                  <a:pt x="225" y="997"/>
                </a:lnTo>
                <a:lnTo>
                  <a:pt x="225" y="996"/>
                </a:lnTo>
                <a:lnTo>
                  <a:pt x="224" y="996"/>
                </a:lnTo>
                <a:lnTo>
                  <a:pt x="223" y="996"/>
                </a:lnTo>
                <a:lnTo>
                  <a:pt x="223" y="992"/>
                </a:lnTo>
                <a:lnTo>
                  <a:pt x="222" y="992"/>
                </a:lnTo>
                <a:lnTo>
                  <a:pt x="218" y="989"/>
                </a:lnTo>
                <a:lnTo>
                  <a:pt x="218" y="988"/>
                </a:lnTo>
                <a:lnTo>
                  <a:pt x="222" y="992"/>
                </a:lnTo>
                <a:lnTo>
                  <a:pt x="223" y="992"/>
                </a:lnTo>
                <a:lnTo>
                  <a:pt x="223" y="991"/>
                </a:lnTo>
                <a:lnTo>
                  <a:pt x="225" y="988"/>
                </a:lnTo>
                <a:lnTo>
                  <a:pt x="224" y="987"/>
                </a:lnTo>
                <a:lnTo>
                  <a:pt x="223" y="988"/>
                </a:lnTo>
                <a:lnTo>
                  <a:pt x="221" y="989"/>
                </a:lnTo>
                <a:lnTo>
                  <a:pt x="221" y="990"/>
                </a:lnTo>
                <a:lnTo>
                  <a:pt x="214" y="982"/>
                </a:lnTo>
                <a:lnTo>
                  <a:pt x="219" y="971"/>
                </a:lnTo>
                <a:lnTo>
                  <a:pt x="219" y="969"/>
                </a:lnTo>
                <a:lnTo>
                  <a:pt x="218" y="969"/>
                </a:lnTo>
                <a:lnTo>
                  <a:pt x="219" y="969"/>
                </a:lnTo>
                <a:lnTo>
                  <a:pt x="221" y="971"/>
                </a:lnTo>
                <a:lnTo>
                  <a:pt x="218" y="974"/>
                </a:lnTo>
                <a:lnTo>
                  <a:pt x="218" y="975"/>
                </a:lnTo>
                <a:lnTo>
                  <a:pt x="214" y="982"/>
                </a:lnTo>
                <a:lnTo>
                  <a:pt x="221" y="989"/>
                </a:lnTo>
                <a:lnTo>
                  <a:pt x="223" y="987"/>
                </a:lnTo>
                <a:lnTo>
                  <a:pt x="231" y="977"/>
                </a:lnTo>
                <a:lnTo>
                  <a:pt x="228" y="974"/>
                </a:lnTo>
                <a:lnTo>
                  <a:pt x="228" y="973"/>
                </a:lnTo>
                <a:lnTo>
                  <a:pt x="222" y="968"/>
                </a:lnTo>
                <a:lnTo>
                  <a:pt x="223" y="968"/>
                </a:lnTo>
                <a:lnTo>
                  <a:pt x="228" y="973"/>
                </a:lnTo>
                <a:lnTo>
                  <a:pt x="231" y="976"/>
                </a:lnTo>
                <a:lnTo>
                  <a:pt x="232" y="976"/>
                </a:lnTo>
                <a:lnTo>
                  <a:pt x="232" y="975"/>
                </a:lnTo>
                <a:lnTo>
                  <a:pt x="232" y="974"/>
                </a:lnTo>
                <a:lnTo>
                  <a:pt x="233" y="974"/>
                </a:lnTo>
                <a:lnTo>
                  <a:pt x="233" y="973"/>
                </a:lnTo>
                <a:lnTo>
                  <a:pt x="233" y="971"/>
                </a:lnTo>
                <a:lnTo>
                  <a:pt x="235" y="969"/>
                </a:lnTo>
                <a:lnTo>
                  <a:pt x="236" y="968"/>
                </a:lnTo>
                <a:lnTo>
                  <a:pt x="238" y="960"/>
                </a:lnTo>
                <a:lnTo>
                  <a:pt x="238" y="959"/>
                </a:lnTo>
                <a:lnTo>
                  <a:pt x="237" y="960"/>
                </a:lnTo>
                <a:lnTo>
                  <a:pt x="235" y="962"/>
                </a:lnTo>
                <a:lnTo>
                  <a:pt x="231" y="962"/>
                </a:lnTo>
                <a:lnTo>
                  <a:pt x="228" y="960"/>
                </a:lnTo>
                <a:lnTo>
                  <a:pt x="225" y="956"/>
                </a:lnTo>
                <a:lnTo>
                  <a:pt x="222" y="952"/>
                </a:lnTo>
                <a:lnTo>
                  <a:pt x="221" y="946"/>
                </a:lnTo>
                <a:lnTo>
                  <a:pt x="221" y="940"/>
                </a:lnTo>
                <a:lnTo>
                  <a:pt x="221" y="934"/>
                </a:lnTo>
                <a:lnTo>
                  <a:pt x="224" y="927"/>
                </a:lnTo>
                <a:lnTo>
                  <a:pt x="229" y="921"/>
                </a:lnTo>
                <a:lnTo>
                  <a:pt x="235" y="917"/>
                </a:lnTo>
                <a:lnTo>
                  <a:pt x="240" y="914"/>
                </a:lnTo>
                <a:lnTo>
                  <a:pt x="245" y="913"/>
                </a:lnTo>
                <a:lnTo>
                  <a:pt x="247" y="914"/>
                </a:lnTo>
                <a:lnTo>
                  <a:pt x="250" y="917"/>
                </a:lnTo>
                <a:lnTo>
                  <a:pt x="251" y="920"/>
                </a:lnTo>
                <a:lnTo>
                  <a:pt x="251" y="924"/>
                </a:lnTo>
                <a:lnTo>
                  <a:pt x="252" y="924"/>
                </a:lnTo>
                <a:lnTo>
                  <a:pt x="254" y="917"/>
                </a:lnTo>
                <a:lnTo>
                  <a:pt x="268" y="877"/>
                </a:lnTo>
                <a:lnTo>
                  <a:pt x="268" y="873"/>
                </a:lnTo>
                <a:lnTo>
                  <a:pt x="267" y="873"/>
                </a:lnTo>
                <a:lnTo>
                  <a:pt x="270" y="866"/>
                </a:lnTo>
                <a:lnTo>
                  <a:pt x="271" y="866"/>
                </a:lnTo>
                <a:lnTo>
                  <a:pt x="271" y="868"/>
                </a:lnTo>
                <a:lnTo>
                  <a:pt x="271" y="869"/>
                </a:lnTo>
                <a:lnTo>
                  <a:pt x="272" y="870"/>
                </a:lnTo>
                <a:lnTo>
                  <a:pt x="273" y="868"/>
                </a:lnTo>
                <a:lnTo>
                  <a:pt x="274" y="866"/>
                </a:lnTo>
                <a:lnTo>
                  <a:pt x="275" y="865"/>
                </a:lnTo>
                <a:lnTo>
                  <a:pt x="284" y="860"/>
                </a:lnTo>
                <a:lnTo>
                  <a:pt x="287" y="858"/>
                </a:lnTo>
                <a:lnTo>
                  <a:pt x="288" y="857"/>
                </a:lnTo>
                <a:lnTo>
                  <a:pt x="292" y="852"/>
                </a:lnTo>
                <a:lnTo>
                  <a:pt x="294" y="849"/>
                </a:lnTo>
                <a:lnTo>
                  <a:pt x="296" y="843"/>
                </a:lnTo>
                <a:lnTo>
                  <a:pt x="323" y="794"/>
                </a:lnTo>
                <a:lnTo>
                  <a:pt x="324" y="792"/>
                </a:lnTo>
                <a:lnTo>
                  <a:pt x="326" y="789"/>
                </a:lnTo>
                <a:lnTo>
                  <a:pt x="326" y="788"/>
                </a:lnTo>
                <a:lnTo>
                  <a:pt x="326" y="787"/>
                </a:lnTo>
                <a:lnTo>
                  <a:pt x="328" y="785"/>
                </a:lnTo>
                <a:lnTo>
                  <a:pt x="340" y="762"/>
                </a:lnTo>
                <a:lnTo>
                  <a:pt x="340" y="760"/>
                </a:lnTo>
                <a:lnTo>
                  <a:pt x="338" y="758"/>
                </a:lnTo>
                <a:lnTo>
                  <a:pt x="337" y="758"/>
                </a:lnTo>
                <a:lnTo>
                  <a:pt x="336" y="755"/>
                </a:lnTo>
                <a:lnTo>
                  <a:pt x="337" y="755"/>
                </a:lnTo>
                <a:lnTo>
                  <a:pt x="338" y="754"/>
                </a:lnTo>
                <a:lnTo>
                  <a:pt x="340" y="753"/>
                </a:lnTo>
                <a:lnTo>
                  <a:pt x="341" y="754"/>
                </a:lnTo>
                <a:lnTo>
                  <a:pt x="344" y="753"/>
                </a:lnTo>
                <a:lnTo>
                  <a:pt x="350" y="753"/>
                </a:lnTo>
                <a:lnTo>
                  <a:pt x="351" y="752"/>
                </a:lnTo>
                <a:lnTo>
                  <a:pt x="352" y="750"/>
                </a:lnTo>
                <a:lnTo>
                  <a:pt x="352" y="746"/>
                </a:lnTo>
                <a:lnTo>
                  <a:pt x="351" y="743"/>
                </a:lnTo>
                <a:lnTo>
                  <a:pt x="349" y="741"/>
                </a:lnTo>
                <a:lnTo>
                  <a:pt x="350" y="740"/>
                </a:lnTo>
                <a:lnTo>
                  <a:pt x="350" y="739"/>
                </a:lnTo>
                <a:lnTo>
                  <a:pt x="352" y="739"/>
                </a:lnTo>
                <a:lnTo>
                  <a:pt x="355" y="740"/>
                </a:lnTo>
                <a:lnTo>
                  <a:pt x="357" y="744"/>
                </a:lnTo>
                <a:lnTo>
                  <a:pt x="357" y="746"/>
                </a:lnTo>
                <a:lnTo>
                  <a:pt x="357" y="748"/>
                </a:lnTo>
                <a:lnTo>
                  <a:pt x="357" y="752"/>
                </a:lnTo>
                <a:lnTo>
                  <a:pt x="358" y="753"/>
                </a:lnTo>
                <a:lnTo>
                  <a:pt x="362" y="752"/>
                </a:lnTo>
                <a:lnTo>
                  <a:pt x="365" y="750"/>
                </a:lnTo>
                <a:lnTo>
                  <a:pt x="366" y="745"/>
                </a:lnTo>
                <a:lnTo>
                  <a:pt x="366" y="744"/>
                </a:lnTo>
                <a:lnTo>
                  <a:pt x="363" y="741"/>
                </a:lnTo>
                <a:lnTo>
                  <a:pt x="363" y="739"/>
                </a:lnTo>
                <a:lnTo>
                  <a:pt x="363" y="738"/>
                </a:lnTo>
                <a:lnTo>
                  <a:pt x="364" y="738"/>
                </a:lnTo>
                <a:lnTo>
                  <a:pt x="369" y="739"/>
                </a:lnTo>
                <a:lnTo>
                  <a:pt x="379" y="718"/>
                </a:lnTo>
                <a:lnTo>
                  <a:pt x="381" y="713"/>
                </a:lnTo>
                <a:lnTo>
                  <a:pt x="398" y="678"/>
                </a:lnTo>
                <a:lnTo>
                  <a:pt x="399" y="677"/>
                </a:lnTo>
                <a:lnTo>
                  <a:pt x="399" y="676"/>
                </a:lnTo>
                <a:lnTo>
                  <a:pt x="396" y="673"/>
                </a:lnTo>
                <a:lnTo>
                  <a:pt x="396" y="671"/>
                </a:lnTo>
                <a:lnTo>
                  <a:pt x="396" y="670"/>
                </a:lnTo>
                <a:lnTo>
                  <a:pt x="397" y="669"/>
                </a:lnTo>
                <a:lnTo>
                  <a:pt x="398" y="670"/>
                </a:lnTo>
                <a:lnTo>
                  <a:pt x="399" y="671"/>
                </a:lnTo>
                <a:lnTo>
                  <a:pt x="400" y="671"/>
                </a:lnTo>
                <a:lnTo>
                  <a:pt x="400" y="670"/>
                </a:lnTo>
                <a:lnTo>
                  <a:pt x="402" y="670"/>
                </a:lnTo>
                <a:lnTo>
                  <a:pt x="403" y="670"/>
                </a:lnTo>
                <a:lnTo>
                  <a:pt x="402" y="669"/>
                </a:lnTo>
                <a:lnTo>
                  <a:pt x="402" y="668"/>
                </a:lnTo>
                <a:lnTo>
                  <a:pt x="402" y="667"/>
                </a:lnTo>
                <a:lnTo>
                  <a:pt x="400" y="667"/>
                </a:lnTo>
                <a:lnTo>
                  <a:pt x="400" y="666"/>
                </a:lnTo>
                <a:lnTo>
                  <a:pt x="399" y="666"/>
                </a:lnTo>
                <a:lnTo>
                  <a:pt x="399" y="664"/>
                </a:lnTo>
                <a:lnTo>
                  <a:pt x="399" y="663"/>
                </a:lnTo>
                <a:lnTo>
                  <a:pt x="400" y="662"/>
                </a:lnTo>
                <a:lnTo>
                  <a:pt x="400" y="661"/>
                </a:lnTo>
                <a:lnTo>
                  <a:pt x="402" y="660"/>
                </a:lnTo>
                <a:lnTo>
                  <a:pt x="403" y="659"/>
                </a:lnTo>
                <a:lnTo>
                  <a:pt x="405" y="659"/>
                </a:lnTo>
                <a:lnTo>
                  <a:pt x="407" y="657"/>
                </a:lnTo>
                <a:lnTo>
                  <a:pt x="410" y="655"/>
                </a:lnTo>
                <a:lnTo>
                  <a:pt x="411" y="653"/>
                </a:lnTo>
                <a:lnTo>
                  <a:pt x="414" y="652"/>
                </a:lnTo>
                <a:lnTo>
                  <a:pt x="417" y="652"/>
                </a:lnTo>
                <a:lnTo>
                  <a:pt x="419" y="650"/>
                </a:lnTo>
                <a:lnTo>
                  <a:pt x="419" y="648"/>
                </a:lnTo>
                <a:lnTo>
                  <a:pt x="418" y="645"/>
                </a:lnTo>
                <a:lnTo>
                  <a:pt x="420" y="640"/>
                </a:lnTo>
                <a:lnTo>
                  <a:pt x="423" y="635"/>
                </a:lnTo>
                <a:lnTo>
                  <a:pt x="425" y="634"/>
                </a:lnTo>
                <a:lnTo>
                  <a:pt x="428" y="633"/>
                </a:lnTo>
                <a:lnTo>
                  <a:pt x="431" y="629"/>
                </a:lnTo>
                <a:lnTo>
                  <a:pt x="431" y="627"/>
                </a:lnTo>
                <a:lnTo>
                  <a:pt x="431" y="621"/>
                </a:lnTo>
                <a:lnTo>
                  <a:pt x="437" y="608"/>
                </a:lnTo>
                <a:lnTo>
                  <a:pt x="438" y="605"/>
                </a:lnTo>
                <a:lnTo>
                  <a:pt x="440" y="599"/>
                </a:lnTo>
                <a:lnTo>
                  <a:pt x="440" y="597"/>
                </a:lnTo>
                <a:lnTo>
                  <a:pt x="439" y="593"/>
                </a:lnTo>
                <a:lnTo>
                  <a:pt x="439" y="590"/>
                </a:lnTo>
                <a:lnTo>
                  <a:pt x="439" y="587"/>
                </a:lnTo>
                <a:lnTo>
                  <a:pt x="438" y="585"/>
                </a:lnTo>
                <a:lnTo>
                  <a:pt x="438" y="583"/>
                </a:lnTo>
                <a:lnTo>
                  <a:pt x="438" y="581"/>
                </a:lnTo>
                <a:lnTo>
                  <a:pt x="440" y="572"/>
                </a:lnTo>
                <a:lnTo>
                  <a:pt x="441" y="564"/>
                </a:lnTo>
                <a:lnTo>
                  <a:pt x="441" y="559"/>
                </a:lnTo>
                <a:lnTo>
                  <a:pt x="438" y="553"/>
                </a:lnTo>
                <a:lnTo>
                  <a:pt x="437" y="551"/>
                </a:lnTo>
                <a:lnTo>
                  <a:pt x="441" y="542"/>
                </a:lnTo>
                <a:lnTo>
                  <a:pt x="442" y="534"/>
                </a:lnTo>
                <a:lnTo>
                  <a:pt x="445" y="530"/>
                </a:lnTo>
                <a:lnTo>
                  <a:pt x="447" y="525"/>
                </a:lnTo>
                <a:lnTo>
                  <a:pt x="446" y="522"/>
                </a:lnTo>
                <a:lnTo>
                  <a:pt x="444" y="518"/>
                </a:lnTo>
                <a:lnTo>
                  <a:pt x="440" y="503"/>
                </a:lnTo>
                <a:lnTo>
                  <a:pt x="439" y="501"/>
                </a:lnTo>
                <a:lnTo>
                  <a:pt x="438" y="501"/>
                </a:lnTo>
                <a:lnTo>
                  <a:pt x="438" y="500"/>
                </a:lnTo>
                <a:lnTo>
                  <a:pt x="439" y="500"/>
                </a:lnTo>
                <a:lnTo>
                  <a:pt x="440" y="500"/>
                </a:lnTo>
                <a:lnTo>
                  <a:pt x="445" y="499"/>
                </a:lnTo>
                <a:lnTo>
                  <a:pt x="451" y="496"/>
                </a:lnTo>
                <a:lnTo>
                  <a:pt x="452" y="495"/>
                </a:lnTo>
                <a:lnTo>
                  <a:pt x="455" y="490"/>
                </a:lnTo>
                <a:lnTo>
                  <a:pt x="458" y="489"/>
                </a:lnTo>
                <a:lnTo>
                  <a:pt x="458" y="486"/>
                </a:lnTo>
                <a:lnTo>
                  <a:pt x="459" y="481"/>
                </a:lnTo>
                <a:lnTo>
                  <a:pt x="458" y="480"/>
                </a:lnTo>
                <a:lnTo>
                  <a:pt x="456" y="476"/>
                </a:lnTo>
                <a:lnTo>
                  <a:pt x="458" y="475"/>
                </a:lnTo>
                <a:lnTo>
                  <a:pt x="460" y="474"/>
                </a:lnTo>
                <a:lnTo>
                  <a:pt x="463" y="473"/>
                </a:lnTo>
                <a:lnTo>
                  <a:pt x="470" y="472"/>
                </a:lnTo>
                <a:lnTo>
                  <a:pt x="472" y="473"/>
                </a:lnTo>
                <a:lnTo>
                  <a:pt x="473" y="473"/>
                </a:lnTo>
                <a:lnTo>
                  <a:pt x="475" y="474"/>
                </a:lnTo>
                <a:lnTo>
                  <a:pt x="475" y="475"/>
                </a:lnTo>
                <a:lnTo>
                  <a:pt x="476" y="475"/>
                </a:lnTo>
                <a:lnTo>
                  <a:pt x="477" y="476"/>
                </a:lnTo>
                <a:lnTo>
                  <a:pt x="479" y="476"/>
                </a:lnTo>
                <a:lnTo>
                  <a:pt x="479" y="474"/>
                </a:lnTo>
                <a:lnTo>
                  <a:pt x="480" y="474"/>
                </a:lnTo>
                <a:lnTo>
                  <a:pt x="480" y="473"/>
                </a:lnTo>
                <a:lnTo>
                  <a:pt x="481" y="472"/>
                </a:lnTo>
                <a:lnTo>
                  <a:pt x="482" y="471"/>
                </a:lnTo>
                <a:lnTo>
                  <a:pt x="484" y="468"/>
                </a:lnTo>
                <a:lnTo>
                  <a:pt x="486" y="468"/>
                </a:lnTo>
                <a:lnTo>
                  <a:pt x="488" y="468"/>
                </a:lnTo>
                <a:lnTo>
                  <a:pt x="491" y="468"/>
                </a:lnTo>
                <a:lnTo>
                  <a:pt x="495" y="461"/>
                </a:lnTo>
                <a:lnTo>
                  <a:pt x="502" y="457"/>
                </a:lnTo>
                <a:lnTo>
                  <a:pt x="503" y="455"/>
                </a:lnTo>
                <a:lnTo>
                  <a:pt x="502" y="453"/>
                </a:lnTo>
                <a:lnTo>
                  <a:pt x="498" y="452"/>
                </a:lnTo>
                <a:lnTo>
                  <a:pt x="498" y="450"/>
                </a:lnTo>
                <a:lnTo>
                  <a:pt x="498" y="446"/>
                </a:lnTo>
                <a:lnTo>
                  <a:pt x="498" y="444"/>
                </a:lnTo>
                <a:lnTo>
                  <a:pt x="502" y="440"/>
                </a:lnTo>
                <a:lnTo>
                  <a:pt x="504" y="439"/>
                </a:lnTo>
                <a:lnTo>
                  <a:pt x="508" y="439"/>
                </a:lnTo>
                <a:lnTo>
                  <a:pt x="510" y="440"/>
                </a:lnTo>
                <a:lnTo>
                  <a:pt x="516" y="439"/>
                </a:lnTo>
                <a:lnTo>
                  <a:pt x="518" y="437"/>
                </a:lnTo>
                <a:lnTo>
                  <a:pt x="516" y="434"/>
                </a:lnTo>
                <a:lnTo>
                  <a:pt x="511" y="433"/>
                </a:lnTo>
                <a:lnTo>
                  <a:pt x="510" y="432"/>
                </a:lnTo>
                <a:lnTo>
                  <a:pt x="508" y="429"/>
                </a:lnTo>
                <a:lnTo>
                  <a:pt x="508" y="426"/>
                </a:lnTo>
                <a:lnTo>
                  <a:pt x="510" y="420"/>
                </a:lnTo>
                <a:lnTo>
                  <a:pt x="510" y="417"/>
                </a:lnTo>
                <a:lnTo>
                  <a:pt x="510" y="411"/>
                </a:lnTo>
                <a:lnTo>
                  <a:pt x="511" y="410"/>
                </a:lnTo>
                <a:lnTo>
                  <a:pt x="511" y="409"/>
                </a:lnTo>
                <a:lnTo>
                  <a:pt x="510" y="409"/>
                </a:lnTo>
                <a:lnTo>
                  <a:pt x="510" y="407"/>
                </a:lnTo>
                <a:lnTo>
                  <a:pt x="511" y="406"/>
                </a:lnTo>
                <a:lnTo>
                  <a:pt x="512" y="405"/>
                </a:lnTo>
                <a:lnTo>
                  <a:pt x="514" y="405"/>
                </a:lnTo>
                <a:lnTo>
                  <a:pt x="515" y="404"/>
                </a:lnTo>
                <a:lnTo>
                  <a:pt x="516" y="404"/>
                </a:lnTo>
                <a:lnTo>
                  <a:pt x="516" y="402"/>
                </a:lnTo>
                <a:lnTo>
                  <a:pt x="517" y="402"/>
                </a:lnTo>
                <a:lnTo>
                  <a:pt x="517" y="400"/>
                </a:lnTo>
                <a:lnTo>
                  <a:pt x="516" y="399"/>
                </a:lnTo>
                <a:lnTo>
                  <a:pt x="514" y="399"/>
                </a:lnTo>
                <a:lnTo>
                  <a:pt x="512" y="398"/>
                </a:lnTo>
                <a:lnTo>
                  <a:pt x="512" y="397"/>
                </a:lnTo>
                <a:lnTo>
                  <a:pt x="512" y="396"/>
                </a:lnTo>
                <a:lnTo>
                  <a:pt x="514" y="396"/>
                </a:lnTo>
                <a:lnTo>
                  <a:pt x="519" y="391"/>
                </a:lnTo>
                <a:lnTo>
                  <a:pt x="521" y="390"/>
                </a:lnTo>
                <a:lnTo>
                  <a:pt x="522" y="388"/>
                </a:lnTo>
                <a:lnTo>
                  <a:pt x="523" y="385"/>
                </a:lnTo>
                <a:lnTo>
                  <a:pt x="524" y="383"/>
                </a:lnTo>
                <a:lnTo>
                  <a:pt x="524" y="381"/>
                </a:lnTo>
                <a:lnTo>
                  <a:pt x="523" y="379"/>
                </a:lnTo>
                <a:lnTo>
                  <a:pt x="522" y="383"/>
                </a:lnTo>
                <a:lnTo>
                  <a:pt x="522" y="384"/>
                </a:lnTo>
                <a:lnTo>
                  <a:pt x="519" y="384"/>
                </a:lnTo>
                <a:lnTo>
                  <a:pt x="519" y="383"/>
                </a:lnTo>
                <a:lnTo>
                  <a:pt x="521" y="381"/>
                </a:lnTo>
                <a:lnTo>
                  <a:pt x="522" y="378"/>
                </a:lnTo>
                <a:lnTo>
                  <a:pt x="523" y="376"/>
                </a:lnTo>
                <a:lnTo>
                  <a:pt x="524" y="370"/>
                </a:lnTo>
                <a:lnTo>
                  <a:pt x="526" y="367"/>
                </a:lnTo>
                <a:lnTo>
                  <a:pt x="526" y="358"/>
                </a:lnTo>
                <a:lnTo>
                  <a:pt x="528" y="354"/>
                </a:lnTo>
                <a:lnTo>
                  <a:pt x="529" y="351"/>
                </a:lnTo>
                <a:lnTo>
                  <a:pt x="532" y="348"/>
                </a:lnTo>
                <a:lnTo>
                  <a:pt x="539" y="347"/>
                </a:lnTo>
                <a:lnTo>
                  <a:pt x="542" y="346"/>
                </a:lnTo>
                <a:lnTo>
                  <a:pt x="543" y="344"/>
                </a:lnTo>
                <a:lnTo>
                  <a:pt x="542" y="343"/>
                </a:lnTo>
                <a:lnTo>
                  <a:pt x="543" y="342"/>
                </a:lnTo>
                <a:lnTo>
                  <a:pt x="545" y="343"/>
                </a:lnTo>
                <a:lnTo>
                  <a:pt x="546" y="342"/>
                </a:lnTo>
                <a:lnTo>
                  <a:pt x="544" y="341"/>
                </a:lnTo>
                <a:lnTo>
                  <a:pt x="544" y="339"/>
                </a:lnTo>
                <a:lnTo>
                  <a:pt x="546" y="336"/>
                </a:lnTo>
                <a:lnTo>
                  <a:pt x="549" y="332"/>
                </a:lnTo>
                <a:lnTo>
                  <a:pt x="556" y="321"/>
                </a:lnTo>
                <a:lnTo>
                  <a:pt x="557" y="321"/>
                </a:lnTo>
                <a:lnTo>
                  <a:pt x="558" y="320"/>
                </a:lnTo>
                <a:lnTo>
                  <a:pt x="560" y="321"/>
                </a:lnTo>
                <a:lnTo>
                  <a:pt x="563" y="322"/>
                </a:lnTo>
                <a:lnTo>
                  <a:pt x="565" y="323"/>
                </a:lnTo>
                <a:lnTo>
                  <a:pt x="568" y="323"/>
                </a:lnTo>
                <a:lnTo>
                  <a:pt x="570" y="322"/>
                </a:lnTo>
                <a:lnTo>
                  <a:pt x="571" y="323"/>
                </a:lnTo>
                <a:lnTo>
                  <a:pt x="574" y="322"/>
                </a:lnTo>
                <a:lnTo>
                  <a:pt x="574" y="323"/>
                </a:lnTo>
                <a:lnTo>
                  <a:pt x="576" y="323"/>
                </a:lnTo>
                <a:lnTo>
                  <a:pt x="579" y="321"/>
                </a:lnTo>
                <a:lnTo>
                  <a:pt x="580" y="319"/>
                </a:lnTo>
                <a:lnTo>
                  <a:pt x="583" y="318"/>
                </a:lnTo>
                <a:lnTo>
                  <a:pt x="586" y="316"/>
                </a:lnTo>
                <a:lnTo>
                  <a:pt x="588" y="313"/>
                </a:lnTo>
                <a:lnTo>
                  <a:pt x="593" y="309"/>
                </a:lnTo>
                <a:lnTo>
                  <a:pt x="593" y="308"/>
                </a:lnTo>
                <a:lnTo>
                  <a:pt x="597" y="305"/>
                </a:lnTo>
                <a:lnTo>
                  <a:pt x="598" y="305"/>
                </a:lnTo>
                <a:lnTo>
                  <a:pt x="598" y="306"/>
                </a:lnTo>
                <a:lnTo>
                  <a:pt x="599" y="305"/>
                </a:lnTo>
                <a:lnTo>
                  <a:pt x="600" y="306"/>
                </a:lnTo>
                <a:lnTo>
                  <a:pt x="601" y="306"/>
                </a:lnTo>
                <a:lnTo>
                  <a:pt x="602" y="307"/>
                </a:lnTo>
                <a:lnTo>
                  <a:pt x="604" y="308"/>
                </a:lnTo>
                <a:lnTo>
                  <a:pt x="605" y="308"/>
                </a:lnTo>
                <a:lnTo>
                  <a:pt x="606" y="307"/>
                </a:lnTo>
                <a:lnTo>
                  <a:pt x="607" y="308"/>
                </a:lnTo>
                <a:lnTo>
                  <a:pt x="609" y="308"/>
                </a:lnTo>
                <a:lnTo>
                  <a:pt x="611" y="308"/>
                </a:lnTo>
                <a:lnTo>
                  <a:pt x="613" y="309"/>
                </a:lnTo>
                <a:lnTo>
                  <a:pt x="616" y="311"/>
                </a:lnTo>
                <a:lnTo>
                  <a:pt x="618" y="309"/>
                </a:lnTo>
                <a:lnTo>
                  <a:pt x="616" y="305"/>
                </a:lnTo>
                <a:lnTo>
                  <a:pt x="616" y="302"/>
                </a:lnTo>
                <a:lnTo>
                  <a:pt x="618" y="301"/>
                </a:lnTo>
                <a:lnTo>
                  <a:pt x="620" y="299"/>
                </a:lnTo>
                <a:lnTo>
                  <a:pt x="627" y="295"/>
                </a:lnTo>
                <a:lnTo>
                  <a:pt x="627" y="294"/>
                </a:lnTo>
                <a:lnTo>
                  <a:pt x="628" y="295"/>
                </a:lnTo>
                <a:lnTo>
                  <a:pt x="635" y="295"/>
                </a:lnTo>
                <a:lnTo>
                  <a:pt x="635" y="291"/>
                </a:lnTo>
                <a:lnTo>
                  <a:pt x="640" y="290"/>
                </a:lnTo>
                <a:lnTo>
                  <a:pt x="641" y="291"/>
                </a:lnTo>
                <a:lnTo>
                  <a:pt x="641" y="290"/>
                </a:lnTo>
                <a:lnTo>
                  <a:pt x="643" y="291"/>
                </a:lnTo>
                <a:lnTo>
                  <a:pt x="646" y="288"/>
                </a:lnTo>
                <a:lnTo>
                  <a:pt x="650" y="288"/>
                </a:lnTo>
                <a:lnTo>
                  <a:pt x="651" y="290"/>
                </a:lnTo>
                <a:lnTo>
                  <a:pt x="655" y="288"/>
                </a:lnTo>
                <a:lnTo>
                  <a:pt x="657" y="290"/>
                </a:lnTo>
                <a:lnTo>
                  <a:pt x="657" y="288"/>
                </a:lnTo>
                <a:lnTo>
                  <a:pt x="658" y="287"/>
                </a:lnTo>
                <a:lnTo>
                  <a:pt x="660" y="286"/>
                </a:lnTo>
                <a:lnTo>
                  <a:pt x="662" y="286"/>
                </a:lnTo>
                <a:lnTo>
                  <a:pt x="662" y="287"/>
                </a:lnTo>
                <a:lnTo>
                  <a:pt x="663" y="287"/>
                </a:lnTo>
                <a:lnTo>
                  <a:pt x="664" y="286"/>
                </a:lnTo>
                <a:lnTo>
                  <a:pt x="665" y="287"/>
                </a:lnTo>
                <a:lnTo>
                  <a:pt x="671" y="286"/>
                </a:lnTo>
                <a:lnTo>
                  <a:pt x="674" y="284"/>
                </a:lnTo>
                <a:lnTo>
                  <a:pt x="688" y="277"/>
                </a:lnTo>
                <a:lnTo>
                  <a:pt x="690" y="276"/>
                </a:lnTo>
                <a:lnTo>
                  <a:pt x="692" y="276"/>
                </a:lnTo>
                <a:lnTo>
                  <a:pt x="696" y="273"/>
                </a:lnTo>
                <a:lnTo>
                  <a:pt x="697" y="272"/>
                </a:lnTo>
                <a:lnTo>
                  <a:pt x="697" y="271"/>
                </a:lnTo>
                <a:lnTo>
                  <a:pt x="699" y="269"/>
                </a:lnTo>
                <a:lnTo>
                  <a:pt x="700" y="267"/>
                </a:lnTo>
                <a:lnTo>
                  <a:pt x="704" y="264"/>
                </a:lnTo>
                <a:lnTo>
                  <a:pt x="706" y="262"/>
                </a:lnTo>
                <a:lnTo>
                  <a:pt x="711" y="257"/>
                </a:lnTo>
                <a:lnTo>
                  <a:pt x="711" y="256"/>
                </a:lnTo>
                <a:lnTo>
                  <a:pt x="711" y="255"/>
                </a:lnTo>
                <a:lnTo>
                  <a:pt x="712" y="255"/>
                </a:lnTo>
                <a:lnTo>
                  <a:pt x="713" y="253"/>
                </a:lnTo>
                <a:lnTo>
                  <a:pt x="716" y="253"/>
                </a:lnTo>
                <a:lnTo>
                  <a:pt x="721" y="246"/>
                </a:lnTo>
                <a:lnTo>
                  <a:pt x="723" y="246"/>
                </a:lnTo>
                <a:lnTo>
                  <a:pt x="723" y="244"/>
                </a:lnTo>
                <a:lnTo>
                  <a:pt x="725" y="243"/>
                </a:lnTo>
                <a:lnTo>
                  <a:pt x="727" y="239"/>
                </a:lnTo>
                <a:lnTo>
                  <a:pt x="726" y="238"/>
                </a:lnTo>
                <a:lnTo>
                  <a:pt x="727" y="238"/>
                </a:lnTo>
                <a:lnTo>
                  <a:pt x="727" y="237"/>
                </a:lnTo>
                <a:lnTo>
                  <a:pt x="728" y="237"/>
                </a:lnTo>
                <a:lnTo>
                  <a:pt x="730" y="238"/>
                </a:lnTo>
                <a:lnTo>
                  <a:pt x="731" y="237"/>
                </a:lnTo>
                <a:lnTo>
                  <a:pt x="733" y="236"/>
                </a:lnTo>
                <a:lnTo>
                  <a:pt x="733" y="235"/>
                </a:lnTo>
                <a:lnTo>
                  <a:pt x="734" y="236"/>
                </a:lnTo>
                <a:lnTo>
                  <a:pt x="734" y="235"/>
                </a:lnTo>
                <a:lnTo>
                  <a:pt x="740" y="232"/>
                </a:lnTo>
                <a:lnTo>
                  <a:pt x="744" y="231"/>
                </a:lnTo>
                <a:lnTo>
                  <a:pt x="751" y="223"/>
                </a:lnTo>
                <a:lnTo>
                  <a:pt x="760" y="210"/>
                </a:lnTo>
                <a:lnTo>
                  <a:pt x="773" y="199"/>
                </a:lnTo>
                <a:lnTo>
                  <a:pt x="774" y="200"/>
                </a:lnTo>
                <a:lnTo>
                  <a:pt x="778" y="197"/>
                </a:lnTo>
                <a:lnTo>
                  <a:pt x="776" y="196"/>
                </a:lnTo>
                <a:lnTo>
                  <a:pt x="775" y="193"/>
                </a:lnTo>
                <a:lnTo>
                  <a:pt x="774" y="193"/>
                </a:lnTo>
                <a:lnTo>
                  <a:pt x="775" y="193"/>
                </a:lnTo>
                <a:lnTo>
                  <a:pt x="776" y="193"/>
                </a:lnTo>
                <a:lnTo>
                  <a:pt x="776" y="192"/>
                </a:lnTo>
                <a:lnTo>
                  <a:pt x="778" y="192"/>
                </a:lnTo>
                <a:lnTo>
                  <a:pt x="778" y="194"/>
                </a:lnTo>
                <a:lnTo>
                  <a:pt x="778" y="195"/>
                </a:lnTo>
                <a:lnTo>
                  <a:pt x="779" y="195"/>
                </a:lnTo>
                <a:lnTo>
                  <a:pt x="780" y="196"/>
                </a:lnTo>
                <a:lnTo>
                  <a:pt x="780" y="195"/>
                </a:lnTo>
                <a:lnTo>
                  <a:pt x="782" y="195"/>
                </a:lnTo>
                <a:lnTo>
                  <a:pt x="781" y="192"/>
                </a:lnTo>
                <a:lnTo>
                  <a:pt x="782" y="193"/>
                </a:lnTo>
                <a:lnTo>
                  <a:pt x="782" y="194"/>
                </a:lnTo>
                <a:lnTo>
                  <a:pt x="783" y="194"/>
                </a:lnTo>
                <a:lnTo>
                  <a:pt x="785" y="193"/>
                </a:lnTo>
                <a:lnTo>
                  <a:pt x="788" y="192"/>
                </a:lnTo>
                <a:lnTo>
                  <a:pt x="794" y="187"/>
                </a:lnTo>
                <a:lnTo>
                  <a:pt x="795" y="186"/>
                </a:lnTo>
                <a:lnTo>
                  <a:pt x="796" y="186"/>
                </a:lnTo>
                <a:lnTo>
                  <a:pt x="799" y="183"/>
                </a:lnTo>
                <a:lnTo>
                  <a:pt x="799" y="185"/>
                </a:lnTo>
                <a:lnTo>
                  <a:pt x="797" y="186"/>
                </a:lnTo>
                <a:lnTo>
                  <a:pt x="799" y="186"/>
                </a:lnTo>
                <a:lnTo>
                  <a:pt x="800" y="185"/>
                </a:lnTo>
                <a:lnTo>
                  <a:pt x="800" y="182"/>
                </a:lnTo>
                <a:lnTo>
                  <a:pt x="800" y="181"/>
                </a:lnTo>
                <a:lnTo>
                  <a:pt x="801" y="181"/>
                </a:lnTo>
                <a:lnTo>
                  <a:pt x="803" y="180"/>
                </a:lnTo>
                <a:lnTo>
                  <a:pt x="803" y="179"/>
                </a:lnTo>
                <a:lnTo>
                  <a:pt x="804" y="179"/>
                </a:lnTo>
                <a:lnTo>
                  <a:pt x="810" y="174"/>
                </a:lnTo>
                <a:lnTo>
                  <a:pt x="810" y="173"/>
                </a:lnTo>
                <a:lnTo>
                  <a:pt x="815" y="170"/>
                </a:lnTo>
                <a:lnTo>
                  <a:pt x="817" y="169"/>
                </a:lnTo>
                <a:lnTo>
                  <a:pt x="825" y="165"/>
                </a:lnTo>
                <a:lnTo>
                  <a:pt x="834" y="162"/>
                </a:lnTo>
                <a:lnTo>
                  <a:pt x="836" y="162"/>
                </a:lnTo>
                <a:lnTo>
                  <a:pt x="838" y="162"/>
                </a:lnTo>
                <a:lnTo>
                  <a:pt x="839" y="161"/>
                </a:lnTo>
                <a:lnTo>
                  <a:pt x="845" y="159"/>
                </a:lnTo>
                <a:lnTo>
                  <a:pt x="850" y="158"/>
                </a:lnTo>
                <a:lnTo>
                  <a:pt x="852" y="156"/>
                </a:lnTo>
                <a:lnTo>
                  <a:pt x="855" y="158"/>
                </a:lnTo>
                <a:lnTo>
                  <a:pt x="856" y="156"/>
                </a:lnTo>
                <a:lnTo>
                  <a:pt x="858" y="158"/>
                </a:lnTo>
                <a:lnTo>
                  <a:pt x="859" y="156"/>
                </a:lnTo>
                <a:lnTo>
                  <a:pt x="862" y="155"/>
                </a:lnTo>
                <a:lnTo>
                  <a:pt x="865" y="155"/>
                </a:lnTo>
                <a:lnTo>
                  <a:pt x="867" y="154"/>
                </a:lnTo>
                <a:lnTo>
                  <a:pt x="869" y="153"/>
                </a:lnTo>
                <a:lnTo>
                  <a:pt x="873" y="152"/>
                </a:lnTo>
                <a:lnTo>
                  <a:pt x="874" y="153"/>
                </a:lnTo>
                <a:lnTo>
                  <a:pt x="876" y="153"/>
                </a:lnTo>
                <a:lnTo>
                  <a:pt x="877" y="153"/>
                </a:lnTo>
                <a:lnTo>
                  <a:pt x="879" y="153"/>
                </a:lnTo>
                <a:lnTo>
                  <a:pt x="880" y="152"/>
                </a:lnTo>
                <a:lnTo>
                  <a:pt x="883" y="151"/>
                </a:lnTo>
                <a:lnTo>
                  <a:pt x="890" y="151"/>
                </a:lnTo>
                <a:lnTo>
                  <a:pt x="894" y="153"/>
                </a:lnTo>
                <a:lnTo>
                  <a:pt x="895" y="152"/>
                </a:lnTo>
                <a:lnTo>
                  <a:pt x="895" y="153"/>
                </a:lnTo>
                <a:lnTo>
                  <a:pt x="899" y="154"/>
                </a:lnTo>
                <a:lnTo>
                  <a:pt x="899" y="155"/>
                </a:lnTo>
                <a:lnTo>
                  <a:pt x="900" y="156"/>
                </a:lnTo>
                <a:lnTo>
                  <a:pt x="901" y="158"/>
                </a:lnTo>
                <a:lnTo>
                  <a:pt x="899" y="166"/>
                </a:lnTo>
                <a:lnTo>
                  <a:pt x="898" y="173"/>
                </a:lnTo>
                <a:lnTo>
                  <a:pt x="900" y="173"/>
                </a:lnTo>
                <a:lnTo>
                  <a:pt x="901" y="175"/>
                </a:lnTo>
                <a:lnTo>
                  <a:pt x="906" y="175"/>
                </a:lnTo>
                <a:lnTo>
                  <a:pt x="908" y="175"/>
                </a:lnTo>
                <a:lnTo>
                  <a:pt x="909" y="176"/>
                </a:lnTo>
                <a:lnTo>
                  <a:pt x="909" y="175"/>
                </a:lnTo>
                <a:lnTo>
                  <a:pt x="911" y="175"/>
                </a:lnTo>
                <a:lnTo>
                  <a:pt x="912" y="175"/>
                </a:lnTo>
                <a:lnTo>
                  <a:pt x="914" y="174"/>
                </a:lnTo>
                <a:lnTo>
                  <a:pt x="916" y="173"/>
                </a:lnTo>
                <a:lnTo>
                  <a:pt x="920" y="172"/>
                </a:lnTo>
                <a:lnTo>
                  <a:pt x="920" y="170"/>
                </a:lnTo>
                <a:lnTo>
                  <a:pt x="925" y="169"/>
                </a:lnTo>
                <a:lnTo>
                  <a:pt x="927" y="167"/>
                </a:lnTo>
                <a:lnTo>
                  <a:pt x="930" y="165"/>
                </a:lnTo>
                <a:lnTo>
                  <a:pt x="937" y="161"/>
                </a:lnTo>
                <a:lnTo>
                  <a:pt x="941" y="160"/>
                </a:lnTo>
                <a:lnTo>
                  <a:pt x="942" y="161"/>
                </a:lnTo>
                <a:lnTo>
                  <a:pt x="943" y="161"/>
                </a:lnTo>
                <a:lnTo>
                  <a:pt x="944" y="162"/>
                </a:lnTo>
                <a:lnTo>
                  <a:pt x="946" y="163"/>
                </a:lnTo>
                <a:lnTo>
                  <a:pt x="947" y="163"/>
                </a:lnTo>
                <a:lnTo>
                  <a:pt x="947" y="162"/>
                </a:lnTo>
                <a:lnTo>
                  <a:pt x="948" y="162"/>
                </a:lnTo>
                <a:lnTo>
                  <a:pt x="949" y="162"/>
                </a:lnTo>
                <a:lnTo>
                  <a:pt x="957" y="163"/>
                </a:lnTo>
                <a:lnTo>
                  <a:pt x="960" y="166"/>
                </a:lnTo>
                <a:lnTo>
                  <a:pt x="961" y="167"/>
                </a:lnTo>
                <a:lnTo>
                  <a:pt x="961" y="169"/>
                </a:lnTo>
                <a:lnTo>
                  <a:pt x="962" y="169"/>
                </a:lnTo>
                <a:lnTo>
                  <a:pt x="963" y="172"/>
                </a:lnTo>
                <a:lnTo>
                  <a:pt x="962" y="172"/>
                </a:lnTo>
                <a:lnTo>
                  <a:pt x="962" y="173"/>
                </a:lnTo>
                <a:lnTo>
                  <a:pt x="960" y="176"/>
                </a:lnTo>
                <a:lnTo>
                  <a:pt x="958" y="175"/>
                </a:lnTo>
                <a:lnTo>
                  <a:pt x="956" y="176"/>
                </a:lnTo>
                <a:lnTo>
                  <a:pt x="956" y="175"/>
                </a:lnTo>
                <a:lnTo>
                  <a:pt x="955" y="176"/>
                </a:lnTo>
                <a:lnTo>
                  <a:pt x="955" y="179"/>
                </a:lnTo>
                <a:lnTo>
                  <a:pt x="956" y="179"/>
                </a:lnTo>
                <a:lnTo>
                  <a:pt x="957" y="179"/>
                </a:lnTo>
                <a:lnTo>
                  <a:pt x="958" y="180"/>
                </a:lnTo>
                <a:lnTo>
                  <a:pt x="958" y="179"/>
                </a:lnTo>
                <a:lnTo>
                  <a:pt x="960" y="179"/>
                </a:lnTo>
                <a:lnTo>
                  <a:pt x="961" y="179"/>
                </a:lnTo>
                <a:lnTo>
                  <a:pt x="961" y="177"/>
                </a:lnTo>
                <a:lnTo>
                  <a:pt x="962" y="176"/>
                </a:lnTo>
                <a:lnTo>
                  <a:pt x="963" y="175"/>
                </a:lnTo>
                <a:lnTo>
                  <a:pt x="967" y="179"/>
                </a:lnTo>
                <a:lnTo>
                  <a:pt x="969" y="179"/>
                </a:lnTo>
                <a:lnTo>
                  <a:pt x="970" y="179"/>
                </a:lnTo>
                <a:lnTo>
                  <a:pt x="970" y="180"/>
                </a:lnTo>
                <a:lnTo>
                  <a:pt x="971" y="180"/>
                </a:lnTo>
                <a:lnTo>
                  <a:pt x="971" y="181"/>
                </a:lnTo>
                <a:lnTo>
                  <a:pt x="973" y="181"/>
                </a:lnTo>
                <a:lnTo>
                  <a:pt x="974" y="182"/>
                </a:lnTo>
                <a:lnTo>
                  <a:pt x="973" y="183"/>
                </a:lnTo>
                <a:lnTo>
                  <a:pt x="973" y="185"/>
                </a:lnTo>
                <a:lnTo>
                  <a:pt x="973" y="186"/>
                </a:lnTo>
                <a:lnTo>
                  <a:pt x="974" y="186"/>
                </a:lnTo>
                <a:lnTo>
                  <a:pt x="975" y="186"/>
                </a:lnTo>
                <a:lnTo>
                  <a:pt x="976" y="187"/>
                </a:lnTo>
                <a:lnTo>
                  <a:pt x="977" y="188"/>
                </a:lnTo>
                <a:lnTo>
                  <a:pt x="977" y="189"/>
                </a:lnTo>
                <a:lnTo>
                  <a:pt x="978" y="190"/>
                </a:lnTo>
                <a:lnTo>
                  <a:pt x="980" y="193"/>
                </a:lnTo>
                <a:lnTo>
                  <a:pt x="981" y="195"/>
                </a:lnTo>
                <a:lnTo>
                  <a:pt x="982" y="197"/>
                </a:lnTo>
                <a:lnTo>
                  <a:pt x="983" y="199"/>
                </a:lnTo>
                <a:lnTo>
                  <a:pt x="983" y="200"/>
                </a:lnTo>
                <a:lnTo>
                  <a:pt x="984" y="200"/>
                </a:lnTo>
                <a:lnTo>
                  <a:pt x="987" y="200"/>
                </a:lnTo>
                <a:lnTo>
                  <a:pt x="989" y="200"/>
                </a:lnTo>
                <a:lnTo>
                  <a:pt x="992" y="201"/>
                </a:lnTo>
                <a:lnTo>
                  <a:pt x="996" y="204"/>
                </a:lnTo>
                <a:lnTo>
                  <a:pt x="999" y="208"/>
                </a:lnTo>
                <a:lnTo>
                  <a:pt x="1001" y="209"/>
                </a:lnTo>
                <a:lnTo>
                  <a:pt x="1002" y="210"/>
                </a:lnTo>
                <a:lnTo>
                  <a:pt x="1003" y="211"/>
                </a:lnTo>
                <a:lnTo>
                  <a:pt x="1004" y="213"/>
                </a:lnTo>
                <a:lnTo>
                  <a:pt x="1005" y="211"/>
                </a:lnTo>
                <a:lnTo>
                  <a:pt x="1008" y="214"/>
                </a:lnTo>
                <a:lnTo>
                  <a:pt x="1009" y="214"/>
                </a:lnTo>
                <a:lnTo>
                  <a:pt x="1010" y="215"/>
                </a:lnTo>
                <a:lnTo>
                  <a:pt x="1011" y="216"/>
                </a:lnTo>
                <a:lnTo>
                  <a:pt x="1011" y="217"/>
                </a:lnTo>
                <a:lnTo>
                  <a:pt x="1012" y="218"/>
                </a:lnTo>
                <a:lnTo>
                  <a:pt x="1012" y="221"/>
                </a:lnTo>
                <a:lnTo>
                  <a:pt x="1012" y="222"/>
                </a:lnTo>
                <a:lnTo>
                  <a:pt x="1011" y="223"/>
                </a:lnTo>
                <a:lnTo>
                  <a:pt x="1010" y="225"/>
                </a:lnTo>
                <a:lnTo>
                  <a:pt x="1006" y="228"/>
                </a:lnTo>
                <a:lnTo>
                  <a:pt x="1005" y="229"/>
                </a:lnTo>
                <a:lnTo>
                  <a:pt x="1005" y="230"/>
                </a:lnTo>
                <a:lnTo>
                  <a:pt x="1004" y="234"/>
                </a:lnTo>
                <a:lnTo>
                  <a:pt x="1004" y="235"/>
                </a:lnTo>
                <a:lnTo>
                  <a:pt x="1004" y="236"/>
                </a:lnTo>
                <a:lnTo>
                  <a:pt x="1004" y="237"/>
                </a:lnTo>
                <a:lnTo>
                  <a:pt x="1005" y="237"/>
                </a:lnTo>
                <a:lnTo>
                  <a:pt x="1005" y="238"/>
                </a:lnTo>
                <a:lnTo>
                  <a:pt x="1005" y="239"/>
                </a:lnTo>
                <a:lnTo>
                  <a:pt x="1005" y="241"/>
                </a:lnTo>
                <a:lnTo>
                  <a:pt x="1005" y="242"/>
                </a:lnTo>
                <a:lnTo>
                  <a:pt x="1006" y="242"/>
                </a:lnTo>
                <a:lnTo>
                  <a:pt x="1006" y="243"/>
                </a:lnTo>
                <a:lnTo>
                  <a:pt x="1006" y="246"/>
                </a:lnTo>
                <a:lnTo>
                  <a:pt x="1008" y="246"/>
                </a:lnTo>
                <a:lnTo>
                  <a:pt x="1010" y="246"/>
                </a:lnTo>
                <a:lnTo>
                  <a:pt x="1010" y="244"/>
                </a:lnTo>
                <a:lnTo>
                  <a:pt x="1010" y="243"/>
                </a:lnTo>
                <a:lnTo>
                  <a:pt x="1010" y="242"/>
                </a:lnTo>
                <a:lnTo>
                  <a:pt x="1010" y="241"/>
                </a:lnTo>
                <a:lnTo>
                  <a:pt x="1010" y="239"/>
                </a:lnTo>
                <a:lnTo>
                  <a:pt x="1010" y="238"/>
                </a:lnTo>
                <a:lnTo>
                  <a:pt x="1011" y="237"/>
                </a:lnTo>
                <a:lnTo>
                  <a:pt x="1015" y="234"/>
                </a:lnTo>
                <a:lnTo>
                  <a:pt x="1015" y="232"/>
                </a:lnTo>
                <a:lnTo>
                  <a:pt x="1016" y="232"/>
                </a:lnTo>
                <a:lnTo>
                  <a:pt x="1017" y="235"/>
                </a:lnTo>
                <a:lnTo>
                  <a:pt x="1017" y="236"/>
                </a:lnTo>
                <a:lnTo>
                  <a:pt x="1017" y="238"/>
                </a:lnTo>
                <a:lnTo>
                  <a:pt x="1019" y="244"/>
                </a:lnTo>
                <a:lnTo>
                  <a:pt x="1019" y="245"/>
                </a:lnTo>
                <a:lnTo>
                  <a:pt x="1020" y="245"/>
                </a:lnTo>
                <a:lnTo>
                  <a:pt x="1050" y="245"/>
                </a:lnTo>
                <a:lnTo>
                  <a:pt x="1051" y="245"/>
                </a:lnTo>
                <a:lnTo>
                  <a:pt x="1051" y="244"/>
                </a:lnTo>
                <a:lnTo>
                  <a:pt x="1051" y="243"/>
                </a:lnTo>
                <a:lnTo>
                  <a:pt x="1052" y="243"/>
                </a:lnTo>
                <a:lnTo>
                  <a:pt x="1053" y="243"/>
                </a:lnTo>
                <a:lnTo>
                  <a:pt x="1053" y="242"/>
                </a:lnTo>
                <a:lnTo>
                  <a:pt x="1054" y="242"/>
                </a:lnTo>
                <a:lnTo>
                  <a:pt x="1054" y="241"/>
                </a:lnTo>
                <a:lnTo>
                  <a:pt x="1055" y="238"/>
                </a:lnTo>
                <a:lnTo>
                  <a:pt x="1057" y="237"/>
                </a:lnTo>
                <a:lnTo>
                  <a:pt x="1057" y="236"/>
                </a:lnTo>
                <a:lnTo>
                  <a:pt x="1060" y="235"/>
                </a:lnTo>
                <a:lnTo>
                  <a:pt x="1061" y="235"/>
                </a:lnTo>
                <a:lnTo>
                  <a:pt x="1062" y="235"/>
                </a:lnTo>
                <a:lnTo>
                  <a:pt x="1064" y="235"/>
                </a:lnTo>
                <a:lnTo>
                  <a:pt x="1065" y="236"/>
                </a:lnTo>
                <a:lnTo>
                  <a:pt x="1065" y="237"/>
                </a:lnTo>
                <a:lnTo>
                  <a:pt x="1066" y="237"/>
                </a:lnTo>
                <a:lnTo>
                  <a:pt x="1068" y="237"/>
                </a:lnTo>
                <a:lnTo>
                  <a:pt x="1074" y="241"/>
                </a:lnTo>
                <a:lnTo>
                  <a:pt x="1075" y="241"/>
                </a:lnTo>
                <a:lnTo>
                  <a:pt x="1078" y="243"/>
                </a:lnTo>
                <a:lnTo>
                  <a:pt x="1079" y="243"/>
                </a:lnTo>
                <a:lnTo>
                  <a:pt x="1080" y="243"/>
                </a:lnTo>
                <a:lnTo>
                  <a:pt x="1081" y="244"/>
                </a:lnTo>
                <a:lnTo>
                  <a:pt x="1082" y="245"/>
                </a:lnTo>
                <a:lnTo>
                  <a:pt x="1083" y="246"/>
                </a:lnTo>
                <a:lnTo>
                  <a:pt x="1083" y="248"/>
                </a:lnTo>
                <a:lnTo>
                  <a:pt x="1085" y="248"/>
                </a:lnTo>
                <a:lnTo>
                  <a:pt x="1087" y="250"/>
                </a:lnTo>
                <a:lnTo>
                  <a:pt x="1088" y="250"/>
                </a:lnTo>
                <a:lnTo>
                  <a:pt x="1090" y="251"/>
                </a:lnTo>
                <a:lnTo>
                  <a:pt x="1092" y="251"/>
                </a:lnTo>
                <a:lnTo>
                  <a:pt x="1093" y="251"/>
                </a:lnTo>
                <a:lnTo>
                  <a:pt x="1094" y="252"/>
                </a:lnTo>
                <a:lnTo>
                  <a:pt x="1094" y="253"/>
                </a:lnTo>
                <a:lnTo>
                  <a:pt x="1096" y="253"/>
                </a:lnTo>
                <a:lnTo>
                  <a:pt x="1096" y="255"/>
                </a:lnTo>
                <a:lnTo>
                  <a:pt x="1097" y="255"/>
                </a:lnTo>
                <a:lnTo>
                  <a:pt x="1099" y="256"/>
                </a:lnTo>
                <a:lnTo>
                  <a:pt x="1100" y="257"/>
                </a:lnTo>
                <a:lnTo>
                  <a:pt x="1102" y="257"/>
                </a:lnTo>
                <a:lnTo>
                  <a:pt x="1103" y="258"/>
                </a:lnTo>
                <a:lnTo>
                  <a:pt x="1106" y="259"/>
                </a:lnTo>
                <a:lnTo>
                  <a:pt x="1106" y="260"/>
                </a:lnTo>
                <a:lnTo>
                  <a:pt x="1107" y="260"/>
                </a:lnTo>
                <a:lnTo>
                  <a:pt x="1107" y="262"/>
                </a:lnTo>
                <a:lnTo>
                  <a:pt x="1107" y="260"/>
                </a:lnTo>
                <a:lnTo>
                  <a:pt x="1108" y="260"/>
                </a:lnTo>
                <a:lnTo>
                  <a:pt x="1109" y="260"/>
                </a:lnTo>
                <a:lnTo>
                  <a:pt x="1110" y="259"/>
                </a:lnTo>
                <a:lnTo>
                  <a:pt x="1113" y="259"/>
                </a:lnTo>
                <a:lnTo>
                  <a:pt x="1114" y="258"/>
                </a:lnTo>
                <a:lnTo>
                  <a:pt x="1113" y="257"/>
                </a:lnTo>
                <a:lnTo>
                  <a:pt x="1114" y="257"/>
                </a:lnTo>
                <a:lnTo>
                  <a:pt x="1114" y="256"/>
                </a:lnTo>
                <a:lnTo>
                  <a:pt x="1115" y="256"/>
                </a:lnTo>
                <a:lnTo>
                  <a:pt x="1117" y="256"/>
                </a:lnTo>
                <a:lnTo>
                  <a:pt x="1121" y="257"/>
                </a:lnTo>
                <a:lnTo>
                  <a:pt x="1123" y="257"/>
                </a:lnTo>
                <a:lnTo>
                  <a:pt x="1124" y="257"/>
                </a:lnTo>
                <a:lnTo>
                  <a:pt x="1127" y="258"/>
                </a:lnTo>
                <a:lnTo>
                  <a:pt x="1130" y="269"/>
                </a:lnTo>
                <a:lnTo>
                  <a:pt x="1131" y="267"/>
                </a:lnTo>
                <a:lnTo>
                  <a:pt x="1129" y="256"/>
                </a:lnTo>
                <a:lnTo>
                  <a:pt x="1129" y="255"/>
                </a:lnTo>
                <a:lnTo>
                  <a:pt x="1131" y="252"/>
                </a:lnTo>
                <a:lnTo>
                  <a:pt x="1132" y="252"/>
                </a:lnTo>
                <a:lnTo>
                  <a:pt x="1134" y="251"/>
                </a:lnTo>
                <a:lnTo>
                  <a:pt x="1138" y="251"/>
                </a:lnTo>
                <a:lnTo>
                  <a:pt x="1138" y="250"/>
                </a:lnTo>
                <a:lnTo>
                  <a:pt x="1139" y="250"/>
                </a:lnTo>
                <a:lnTo>
                  <a:pt x="1143" y="249"/>
                </a:lnTo>
                <a:lnTo>
                  <a:pt x="1143" y="248"/>
                </a:lnTo>
                <a:lnTo>
                  <a:pt x="1144" y="248"/>
                </a:lnTo>
                <a:lnTo>
                  <a:pt x="1144" y="250"/>
                </a:lnTo>
                <a:lnTo>
                  <a:pt x="1146" y="249"/>
                </a:lnTo>
                <a:lnTo>
                  <a:pt x="1148" y="249"/>
                </a:lnTo>
                <a:lnTo>
                  <a:pt x="1150" y="249"/>
                </a:lnTo>
                <a:lnTo>
                  <a:pt x="1155" y="248"/>
                </a:lnTo>
                <a:lnTo>
                  <a:pt x="1155" y="249"/>
                </a:lnTo>
                <a:lnTo>
                  <a:pt x="1156" y="249"/>
                </a:lnTo>
                <a:lnTo>
                  <a:pt x="1157" y="250"/>
                </a:lnTo>
                <a:lnTo>
                  <a:pt x="1161" y="250"/>
                </a:lnTo>
                <a:lnTo>
                  <a:pt x="1163" y="250"/>
                </a:lnTo>
                <a:lnTo>
                  <a:pt x="1166" y="250"/>
                </a:lnTo>
                <a:lnTo>
                  <a:pt x="1171" y="249"/>
                </a:lnTo>
                <a:lnTo>
                  <a:pt x="1172" y="250"/>
                </a:lnTo>
                <a:lnTo>
                  <a:pt x="1173" y="250"/>
                </a:lnTo>
                <a:lnTo>
                  <a:pt x="1177" y="251"/>
                </a:lnTo>
                <a:lnTo>
                  <a:pt x="1183" y="250"/>
                </a:lnTo>
                <a:lnTo>
                  <a:pt x="1186" y="250"/>
                </a:lnTo>
                <a:lnTo>
                  <a:pt x="1190" y="251"/>
                </a:lnTo>
                <a:lnTo>
                  <a:pt x="1193" y="250"/>
                </a:lnTo>
                <a:lnTo>
                  <a:pt x="1194" y="250"/>
                </a:lnTo>
                <a:lnTo>
                  <a:pt x="1196" y="249"/>
                </a:lnTo>
                <a:lnTo>
                  <a:pt x="1198" y="248"/>
                </a:lnTo>
                <a:lnTo>
                  <a:pt x="1199" y="249"/>
                </a:lnTo>
                <a:lnTo>
                  <a:pt x="1199" y="251"/>
                </a:lnTo>
                <a:lnTo>
                  <a:pt x="1200" y="252"/>
                </a:lnTo>
                <a:lnTo>
                  <a:pt x="1201" y="252"/>
                </a:lnTo>
                <a:lnTo>
                  <a:pt x="1204" y="252"/>
                </a:lnTo>
                <a:lnTo>
                  <a:pt x="1204" y="251"/>
                </a:lnTo>
                <a:lnTo>
                  <a:pt x="1205" y="251"/>
                </a:lnTo>
                <a:lnTo>
                  <a:pt x="1205" y="252"/>
                </a:lnTo>
                <a:lnTo>
                  <a:pt x="1206" y="253"/>
                </a:lnTo>
                <a:lnTo>
                  <a:pt x="1207" y="252"/>
                </a:lnTo>
                <a:lnTo>
                  <a:pt x="1207" y="251"/>
                </a:lnTo>
                <a:lnTo>
                  <a:pt x="1206" y="250"/>
                </a:lnTo>
                <a:lnTo>
                  <a:pt x="1206" y="248"/>
                </a:lnTo>
                <a:lnTo>
                  <a:pt x="1206" y="246"/>
                </a:lnTo>
                <a:lnTo>
                  <a:pt x="1207" y="242"/>
                </a:lnTo>
                <a:lnTo>
                  <a:pt x="1210" y="242"/>
                </a:lnTo>
                <a:lnTo>
                  <a:pt x="1212" y="239"/>
                </a:lnTo>
                <a:lnTo>
                  <a:pt x="1210" y="238"/>
                </a:lnTo>
                <a:lnTo>
                  <a:pt x="1212" y="230"/>
                </a:lnTo>
                <a:lnTo>
                  <a:pt x="1218" y="224"/>
                </a:lnTo>
                <a:lnTo>
                  <a:pt x="1220" y="221"/>
                </a:lnTo>
                <a:lnTo>
                  <a:pt x="1219" y="216"/>
                </a:lnTo>
                <a:lnTo>
                  <a:pt x="1225" y="213"/>
                </a:lnTo>
                <a:lnTo>
                  <a:pt x="1224" y="208"/>
                </a:lnTo>
                <a:lnTo>
                  <a:pt x="1231" y="207"/>
                </a:lnTo>
                <a:lnTo>
                  <a:pt x="1234" y="207"/>
                </a:lnTo>
                <a:lnTo>
                  <a:pt x="1235" y="206"/>
                </a:lnTo>
                <a:lnTo>
                  <a:pt x="1238" y="206"/>
                </a:lnTo>
                <a:lnTo>
                  <a:pt x="1239" y="207"/>
                </a:lnTo>
                <a:lnTo>
                  <a:pt x="1240" y="208"/>
                </a:lnTo>
                <a:lnTo>
                  <a:pt x="1241" y="210"/>
                </a:lnTo>
                <a:lnTo>
                  <a:pt x="1241" y="214"/>
                </a:lnTo>
                <a:lnTo>
                  <a:pt x="1241" y="216"/>
                </a:lnTo>
                <a:lnTo>
                  <a:pt x="1232" y="225"/>
                </a:lnTo>
                <a:lnTo>
                  <a:pt x="1233" y="227"/>
                </a:lnTo>
                <a:lnTo>
                  <a:pt x="1242" y="217"/>
                </a:lnTo>
                <a:lnTo>
                  <a:pt x="1245" y="214"/>
                </a:lnTo>
                <a:lnTo>
                  <a:pt x="1243" y="210"/>
                </a:lnTo>
                <a:lnTo>
                  <a:pt x="1242" y="208"/>
                </a:lnTo>
                <a:lnTo>
                  <a:pt x="1241" y="207"/>
                </a:lnTo>
                <a:lnTo>
                  <a:pt x="1239" y="203"/>
                </a:lnTo>
                <a:lnTo>
                  <a:pt x="1239" y="202"/>
                </a:lnTo>
                <a:lnTo>
                  <a:pt x="1238" y="201"/>
                </a:lnTo>
                <a:lnTo>
                  <a:pt x="1238" y="199"/>
                </a:lnTo>
                <a:lnTo>
                  <a:pt x="1239" y="196"/>
                </a:lnTo>
                <a:lnTo>
                  <a:pt x="1242" y="187"/>
                </a:lnTo>
                <a:lnTo>
                  <a:pt x="1243" y="186"/>
                </a:lnTo>
                <a:lnTo>
                  <a:pt x="1248" y="182"/>
                </a:lnTo>
                <a:lnTo>
                  <a:pt x="1252" y="180"/>
                </a:lnTo>
                <a:lnTo>
                  <a:pt x="1255" y="176"/>
                </a:lnTo>
                <a:lnTo>
                  <a:pt x="1256" y="174"/>
                </a:lnTo>
                <a:lnTo>
                  <a:pt x="1259" y="170"/>
                </a:lnTo>
                <a:lnTo>
                  <a:pt x="1260" y="167"/>
                </a:lnTo>
                <a:lnTo>
                  <a:pt x="1261" y="163"/>
                </a:lnTo>
                <a:lnTo>
                  <a:pt x="1261" y="161"/>
                </a:lnTo>
                <a:lnTo>
                  <a:pt x="1260" y="159"/>
                </a:lnTo>
                <a:lnTo>
                  <a:pt x="1256" y="145"/>
                </a:lnTo>
                <a:lnTo>
                  <a:pt x="1259" y="144"/>
                </a:lnTo>
                <a:lnTo>
                  <a:pt x="1267" y="169"/>
                </a:lnTo>
                <a:lnTo>
                  <a:pt x="1269" y="170"/>
                </a:lnTo>
                <a:lnTo>
                  <a:pt x="1270" y="170"/>
                </a:lnTo>
                <a:lnTo>
                  <a:pt x="1271" y="169"/>
                </a:lnTo>
                <a:lnTo>
                  <a:pt x="1273" y="169"/>
                </a:lnTo>
                <a:lnTo>
                  <a:pt x="1275" y="168"/>
                </a:lnTo>
                <a:lnTo>
                  <a:pt x="1277" y="166"/>
                </a:lnTo>
                <a:lnTo>
                  <a:pt x="1278" y="163"/>
                </a:lnTo>
                <a:lnTo>
                  <a:pt x="1282" y="161"/>
                </a:lnTo>
                <a:lnTo>
                  <a:pt x="1288" y="159"/>
                </a:lnTo>
                <a:lnTo>
                  <a:pt x="1296" y="154"/>
                </a:lnTo>
                <a:lnTo>
                  <a:pt x="1303" y="153"/>
                </a:lnTo>
                <a:lnTo>
                  <a:pt x="1306" y="152"/>
                </a:lnTo>
                <a:lnTo>
                  <a:pt x="1311" y="152"/>
                </a:lnTo>
                <a:lnTo>
                  <a:pt x="1312" y="152"/>
                </a:lnTo>
                <a:lnTo>
                  <a:pt x="1312" y="151"/>
                </a:lnTo>
                <a:lnTo>
                  <a:pt x="1313" y="151"/>
                </a:lnTo>
                <a:lnTo>
                  <a:pt x="1315" y="151"/>
                </a:lnTo>
                <a:lnTo>
                  <a:pt x="1316" y="151"/>
                </a:lnTo>
                <a:lnTo>
                  <a:pt x="1317" y="151"/>
                </a:lnTo>
                <a:lnTo>
                  <a:pt x="1318" y="149"/>
                </a:lnTo>
                <a:lnTo>
                  <a:pt x="1318" y="148"/>
                </a:lnTo>
                <a:lnTo>
                  <a:pt x="1318" y="146"/>
                </a:lnTo>
                <a:lnTo>
                  <a:pt x="1327" y="140"/>
                </a:lnTo>
                <a:lnTo>
                  <a:pt x="1327" y="139"/>
                </a:lnTo>
                <a:lnTo>
                  <a:pt x="1330" y="137"/>
                </a:lnTo>
                <a:lnTo>
                  <a:pt x="1330" y="138"/>
                </a:lnTo>
                <a:lnTo>
                  <a:pt x="1358" y="121"/>
                </a:lnTo>
                <a:lnTo>
                  <a:pt x="1364" y="114"/>
                </a:lnTo>
                <a:lnTo>
                  <a:pt x="1382" y="99"/>
                </a:lnTo>
                <a:lnTo>
                  <a:pt x="1417" y="75"/>
                </a:lnTo>
                <a:lnTo>
                  <a:pt x="1427" y="70"/>
                </a:lnTo>
                <a:lnTo>
                  <a:pt x="1429" y="68"/>
                </a:lnTo>
                <a:lnTo>
                  <a:pt x="1434" y="65"/>
                </a:lnTo>
                <a:lnTo>
                  <a:pt x="1435" y="64"/>
                </a:lnTo>
                <a:lnTo>
                  <a:pt x="1444" y="58"/>
                </a:lnTo>
                <a:lnTo>
                  <a:pt x="1454" y="53"/>
                </a:lnTo>
                <a:lnTo>
                  <a:pt x="1455" y="51"/>
                </a:lnTo>
                <a:lnTo>
                  <a:pt x="1456" y="50"/>
                </a:lnTo>
                <a:lnTo>
                  <a:pt x="1464" y="46"/>
                </a:lnTo>
                <a:lnTo>
                  <a:pt x="1466" y="43"/>
                </a:lnTo>
                <a:lnTo>
                  <a:pt x="1469" y="42"/>
                </a:lnTo>
                <a:lnTo>
                  <a:pt x="1468" y="41"/>
                </a:lnTo>
                <a:lnTo>
                  <a:pt x="1477" y="35"/>
                </a:lnTo>
                <a:lnTo>
                  <a:pt x="1476" y="34"/>
                </a:lnTo>
                <a:lnTo>
                  <a:pt x="1485" y="29"/>
                </a:lnTo>
                <a:lnTo>
                  <a:pt x="1486" y="30"/>
                </a:lnTo>
                <a:lnTo>
                  <a:pt x="1487" y="30"/>
                </a:lnTo>
                <a:lnTo>
                  <a:pt x="1487" y="32"/>
                </a:lnTo>
                <a:lnTo>
                  <a:pt x="1489" y="32"/>
                </a:lnTo>
                <a:lnTo>
                  <a:pt x="1489" y="29"/>
                </a:lnTo>
                <a:lnTo>
                  <a:pt x="1490" y="30"/>
                </a:lnTo>
                <a:lnTo>
                  <a:pt x="1490" y="32"/>
                </a:lnTo>
                <a:lnTo>
                  <a:pt x="1491" y="32"/>
                </a:lnTo>
                <a:lnTo>
                  <a:pt x="1491" y="30"/>
                </a:lnTo>
                <a:lnTo>
                  <a:pt x="1491" y="32"/>
                </a:lnTo>
                <a:lnTo>
                  <a:pt x="1492" y="30"/>
                </a:lnTo>
                <a:lnTo>
                  <a:pt x="1496" y="28"/>
                </a:lnTo>
                <a:lnTo>
                  <a:pt x="1497" y="27"/>
                </a:lnTo>
                <a:lnTo>
                  <a:pt x="1501" y="23"/>
                </a:lnTo>
                <a:lnTo>
                  <a:pt x="1503" y="21"/>
                </a:lnTo>
                <a:lnTo>
                  <a:pt x="1504" y="19"/>
                </a:lnTo>
                <a:lnTo>
                  <a:pt x="1505" y="19"/>
                </a:lnTo>
                <a:lnTo>
                  <a:pt x="1510" y="16"/>
                </a:lnTo>
                <a:lnTo>
                  <a:pt x="1515" y="14"/>
                </a:lnTo>
                <a:lnTo>
                  <a:pt x="1525" y="12"/>
                </a:lnTo>
                <a:lnTo>
                  <a:pt x="1528" y="11"/>
                </a:lnTo>
                <a:lnTo>
                  <a:pt x="1529" y="11"/>
                </a:lnTo>
                <a:lnTo>
                  <a:pt x="1531" y="11"/>
                </a:lnTo>
                <a:lnTo>
                  <a:pt x="1532" y="12"/>
                </a:lnTo>
                <a:lnTo>
                  <a:pt x="1533" y="14"/>
                </a:lnTo>
                <a:lnTo>
                  <a:pt x="1551" y="40"/>
                </a:lnTo>
                <a:lnTo>
                  <a:pt x="1552" y="40"/>
                </a:lnTo>
                <a:lnTo>
                  <a:pt x="1552" y="39"/>
                </a:lnTo>
                <a:lnTo>
                  <a:pt x="1533" y="11"/>
                </a:lnTo>
                <a:lnTo>
                  <a:pt x="1533" y="9"/>
                </a:lnTo>
                <a:lnTo>
                  <a:pt x="1533" y="8"/>
                </a:lnTo>
                <a:lnTo>
                  <a:pt x="1534" y="8"/>
                </a:lnTo>
                <a:lnTo>
                  <a:pt x="1540" y="7"/>
                </a:lnTo>
                <a:lnTo>
                  <a:pt x="1546" y="6"/>
                </a:lnTo>
                <a:lnTo>
                  <a:pt x="1552" y="4"/>
                </a:lnTo>
                <a:lnTo>
                  <a:pt x="1559" y="2"/>
                </a:lnTo>
                <a:lnTo>
                  <a:pt x="1560" y="2"/>
                </a:lnTo>
                <a:lnTo>
                  <a:pt x="1561" y="4"/>
                </a:lnTo>
                <a:lnTo>
                  <a:pt x="1562" y="5"/>
                </a:lnTo>
                <a:lnTo>
                  <a:pt x="1563" y="4"/>
                </a:lnTo>
                <a:lnTo>
                  <a:pt x="1565" y="4"/>
                </a:lnTo>
                <a:lnTo>
                  <a:pt x="1566" y="5"/>
                </a:lnTo>
                <a:lnTo>
                  <a:pt x="1567" y="5"/>
                </a:lnTo>
                <a:lnTo>
                  <a:pt x="1572" y="7"/>
                </a:lnTo>
                <a:lnTo>
                  <a:pt x="1574" y="7"/>
                </a:lnTo>
                <a:lnTo>
                  <a:pt x="1574" y="6"/>
                </a:lnTo>
                <a:lnTo>
                  <a:pt x="1575" y="6"/>
                </a:lnTo>
                <a:lnTo>
                  <a:pt x="1575" y="7"/>
                </a:lnTo>
                <a:lnTo>
                  <a:pt x="1576" y="6"/>
                </a:lnTo>
                <a:lnTo>
                  <a:pt x="1579" y="6"/>
                </a:lnTo>
                <a:lnTo>
                  <a:pt x="1584" y="5"/>
                </a:lnTo>
                <a:lnTo>
                  <a:pt x="1584" y="4"/>
                </a:lnTo>
                <a:lnTo>
                  <a:pt x="1586" y="5"/>
                </a:lnTo>
                <a:lnTo>
                  <a:pt x="1588" y="4"/>
                </a:lnTo>
                <a:lnTo>
                  <a:pt x="1589" y="4"/>
                </a:lnTo>
                <a:lnTo>
                  <a:pt x="1594" y="4"/>
                </a:lnTo>
                <a:lnTo>
                  <a:pt x="1597" y="4"/>
                </a:lnTo>
                <a:lnTo>
                  <a:pt x="1602" y="2"/>
                </a:lnTo>
                <a:lnTo>
                  <a:pt x="1607" y="2"/>
                </a:lnTo>
                <a:lnTo>
                  <a:pt x="1612" y="1"/>
                </a:lnTo>
                <a:lnTo>
                  <a:pt x="1622" y="1"/>
                </a:lnTo>
                <a:lnTo>
                  <a:pt x="1623" y="1"/>
                </a:lnTo>
                <a:lnTo>
                  <a:pt x="1626" y="1"/>
                </a:lnTo>
                <a:lnTo>
                  <a:pt x="1628" y="1"/>
                </a:lnTo>
                <a:lnTo>
                  <a:pt x="1629" y="1"/>
                </a:lnTo>
                <a:lnTo>
                  <a:pt x="1629" y="2"/>
                </a:lnTo>
                <a:lnTo>
                  <a:pt x="1630" y="2"/>
                </a:lnTo>
                <a:lnTo>
                  <a:pt x="1631" y="2"/>
                </a:lnTo>
                <a:lnTo>
                  <a:pt x="1631" y="0"/>
                </a:lnTo>
                <a:lnTo>
                  <a:pt x="1632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59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B37FC-EC45-243E-77E2-2C1218394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62FFCD93-F00C-D1E7-8892-ECFE4475F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Dubai, UAE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09147ED-8E03-84B3-5410-B330DA933314}"/>
              </a:ext>
            </a:extLst>
          </p:cNvPr>
          <p:cNvSpPr>
            <a:spLocks/>
          </p:cNvSpPr>
          <p:nvPr/>
        </p:nvSpPr>
        <p:spPr bwMode="auto">
          <a:xfrm>
            <a:off x="827584" y="1131590"/>
            <a:ext cx="3899322" cy="3600400"/>
          </a:xfrm>
          <a:custGeom>
            <a:avLst/>
            <a:gdLst>
              <a:gd name="T0" fmla="*/ 2439 w 3509"/>
              <a:gd name="T1" fmla="*/ 317 h 3240"/>
              <a:gd name="T2" fmla="*/ 2407 w 3509"/>
              <a:gd name="T3" fmla="*/ 294 h 3240"/>
              <a:gd name="T4" fmla="*/ 2406 w 3509"/>
              <a:gd name="T5" fmla="*/ 342 h 3240"/>
              <a:gd name="T6" fmla="*/ 2383 w 3509"/>
              <a:gd name="T7" fmla="*/ 262 h 3240"/>
              <a:gd name="T8" fmla="*/ 2402 w 3509"/>
              <a:gd name="T9" fmla="*/ 220 h 3240"/>
              <a:gd name="T10" fmla="*/ 2418 w 3509"/>
              <a:gd name="T11" fmla="*/ 182 h 3240"/>
              <a:gd name="T12" fmla="*/ 2384 w 3509"/>
              <a:gd name="T13" fmla="*/ 195 h 3240"/>
              <a:gd name="T14" fmla="*/ 2367 w 3509"/>
              <a:gd name="T15" fmla="*/ 223 h 3240"/>
              <a:gd name="T16" fmla="*/ 2331 w 3509"/>
              <a:gd name="T17" fmla="*/ 260 h 3240"/>
              <a:gd name="T18" fmla="*/ 2347 w 3509"/>
              <a:gd name="T19" fmla="*/ 220 h 3240"/>
              <a:gd name="T20" fmla="*/ 2094 w 3509"/>
              <a:gd name="T21" fmla="*/ 110 h 3240"/>
              <a:gd name="T22" fmla="*/ 2191 w 3509"/>
              <a:gd name="T23" fmla="*/ 322 h 3240"/>
              <a:gd name="T24" fmla="*/ 2055 w 3509"/>
              <a:gd name="T25" fmla="*/ 248 h 3240"/>
              <a:gd name="T26" fmla="*/ 1913 w 3509"/>
              <a:gd name="T27" fmla="*/ 490 h 3240"/>
              <a:gd name="T28" fmla="*/ 1945 w 3509"/>
              <a:gd name="T29" fmla="*/ 657 h 3240"/>
              <a:gd name="T30" fmla="*/ 1945 w 3509"/>
              <a:gd name="T31" fmla="*/ 687 h 3240"/>
              <a:gd name="T32" fmla="*/ 1867 w 3509"/>
              <a:gd name="T33" fmla="*/ 685 h 3240"/>
              <a:gd name="T34" fmla="*/ 1899 w 3509"/>
              <a:gd name="T35" fmla="*/ 708 h 3240"/>
              <a:gd name="T36" fmla="*/ 1905 w 3509"/>
              <a:gd name="T37" fmla="*/ 728 h 3240"/>
              <a:gd name="T38" fmla="*/ 1882 w 3509"/>
              <a:gd name="T39" fmla="*/ 733 h 3240"/>
              <a:gd name="T40" fmla="*/ 1882 w 3509"/>
              <a:gd name="T41" fmla="*/ 767 h 3240"/>
              <a:gd name="T42" fmla="*/ 1862 w 3509"/>
              <a:gd name="T43" fmla="*/ 816 h 3240"/>
              <a:gd name="T44" fmla="*/ 1818 w 3509"/>
              <a:gd name="T45" fmla="*/ 875 h 3240"/>
              <a:gd name="T46" fmla="*/ 1802 w 3509"/>
              <a:gd name="T47" fmla="*/ 790 h 3240"/>
              <a:gd name="T48" fmla="*/ 1781 w 3509"/>
              <a:gd name="T49" fmla="*/ 790 h 3240"/>
              <a:gd name="T50" fmla="*/ 1814 w 3509"/>
              <a:gd name="T51" fmla="*/ 853 h 3240"/>
              <a:gd name="T52" fmla="*/ 1797 w 3509"/>
              <a:gd name="T53" fmla="*/ 901 h 3240"/>
              <a:gd name="T54" fmla="*/ 1788 w 3509"/>
              <a:gd name="T55" fmla="*/ 922 h 3240"/>
              <a:gd name="T56" fmla="*/ 1563 w 3509"/>
              <a:gd name="T57" fmla="*/ 630 h 3240"/>
              <a:gd name="T58" fmla="*/ 1411 w 3509"/>
              <a:gd name="T59" fmla="*/ 627 h 3240"/>
              <a:gd name="T60" fmla="*/ 1262 w 3509"/>
              <a:gd name="T61" fmla="*/ 772 h 3240"/>
              <a:gd name="T62" fmla="*/ 1455 w 3509"/>
              <a:gd name="T63" fmla="*/ 922 h 3240"/>
              <a:gd name="T64" fmla="*/ 1573 w 3509"/>
              <a:gd name="T65" fmla="*/ 1183 h 3240"/>
              <a:gd name="T66" fmla="*/ 1549 w 3509"/>
              <a:gd name="T67" fmla="*/ 1218 h 3240"/>
              <a:gd name="T68" fmla="*/ 1527 w 3509"/>
              <a:gd name="T69" fmla="*/ 1236 h 3240"/>
              <a:gd name="T70" fmla="*/ 1467 w 3509"/>
              <a:gd name="T71" fmla="*/ 1340 h 3240"/>
              <a:gd name="T72" fmla="*/ 1366 w 3509"/>
              <a:gd name="T73" fmla="*/ 1280 h 3240"/>
              <a:gd name="T74" fmla="*/ 1136 w 3509"/>
              <a:gd name="T75" fmla="*/ 1408 h 3240"/>
              <a:gd name="T76" fmla="*/ 1283 w 3509"/>
              <a:gd name="T77" fmla="*/ 1500 h 3240"/>
              <a:gd name="T78" fmla="*/ 1237 w 3509"/>
              <a:gd name="T79" fmla="*/ 1532 h 3240"/>
              <a:gd name="T80" fmla="*/ 1315 w 3509"/>
              <a:gd name="T81" fmla="*/ 1540 h 3240"/>
              <a:gd name="T82" fmla="*/ 1283 w 3509"/>
              <a:gd name="T83" fmla="*/ 1540 h 3240"/>
              <a:gd name="T84" fmla="*/ 1225 w 3509"/>
              <a:gd name="T85" fmla="*/ 1627 h 3240"/>
              <a:gd name="T86" fmla="*/ 1223 w 3509"/>
              <a:gd name="T87" fmla="*/ 1590 h 3240"/>
              <a:gd name="T88" fmla="*/ 1195 w 3509"/>
              <a:gd name="T89" fmla="*/ 1595 h 3240"/>
              <a:gd name="T90" fmla="*/ 1179 w 3509"/>
              <a:gd name="T91" fmla="*/ 1684 h 3240"/>
              <a:gd name="T92" fmla="*/ 1113 w 3509"/>
              <a:gd name="T93" fmla="*/ 1751 h 3240"/>
              <a:gd name="T94" fmla="*/ 1048 w 3509"/>
              <a:gd name="T95" fmla="*/ 1832 h 3240"/>
              <a:gd name="T96" fmla="*/ 970 w 3509"/>
              <a:gd name="T97" fmla="*/ 1907 h 3240"/>
              <a:gd name="T98" fmla="*/ 780 w 3509"/>
              <a:gd name="T99" fmla="*/ 1859 h 3240"/>
              <a:gd name="T100" fmla="*/ 826 w 3509"/>
              <a:gd name="T101" fmla="*/ 2183 h 3240"/>
              <a:gd name="T102" fmla="*/ 662 w 3509"/>
              <a:gd name="T103" fmla="*/ 2072 h 3240"/>
              <a:gd name="T104" fmla="*/ 403 w 3509"/>
              <a:gd name="T105" fmla="*/ 1861 h 3240"/>
              <a:gd name="T106" fmla="*/ 495 w 3509"/>
              <a:gd name="T107" fmla="*/ 2183 h 3240"/>
              <a:gd name="T108" fmla="*/ 129 w 3509"/>
              <a:gd name="T109" fmla="*/ 2348 h 3240"/>
              <a:gd name="T110" fmla="*/ 63 w 3509"/>
              <a:gd name="T111" fmla="*/ 2411 h 3240"/>
              <a:gd name="T112" fmla="*/ 262 w 3509"/>
              <a:gd name="T113" fmla="*/ 2627 h 3240"/>
              <a:gd name="T114" fmla="*/ 1432 w 3509"/>
              <a:gd name="T115" fmla="*/ 2296 h 3240"/>
              <a:gd name="T116" fmla="*/ 1816 w 3509"/>
              <a:gd name="T117" fmla="*/ 2206 h 3240"/>
              <a:gd name="T118" fmla="*/ 2060 w 3509"/>
              <a:gd name="T119" fmla="*/ 1824 h 3240"/>
              <a:gd name="T120" fmla="*/ 2505 w 3509"/>
              <a:gd name="T121" fmla="*/ 1555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9" h="3240">
                <a:moveTo>
                  <a:pt x="3204" y="577"/>
                </a:moveTo>
                <a:lnTo>
                  <a:pt x="3031" y="505"/>
                </a:lnTo>
                <a:lnTo>
                  <a:pt x="2992" y="490"/>
                </a:lnTo>
                <a:lnTo>
                  <a:pt x="2981" y="485"/>
                </a:lnTo>
                <a:lnTo>
                  <a:pt x="2882" y="444"/>
                </a:lnTo>
                <a:lnTo>
                  <a:pt x="2864" y="437"/>
                </a:lnTo>
                <a:lnTo>
                  <a:pt x="2797" y="409"/>
                </a:lnTo>
                <a:lnTo>
                  <a:pt x="2745" y="388"/>
                </a:lnTo>
                <a:lnTo>
                  <a:pt x="2691" y="367"/>
                </a:lnTo>
                <a:lnTo>
                  <a:pt x="2636" y="344"/>
                </a:lnTo>
                <a:lnTo>
                  <a:pt x="2584" y="322"/>
                </a:lnTo>
                <a:lnTo>
                  <a:pt x="2581" y="319"/>
                </a:lnTo>
                <a:lnTo>
                  <a:pt x="2554" y="335"/>
                </a:lnTo>
                <a:lnTo>
                  <a:pt x="2537" y="345"/>
                </a:lnTo>
                <a:lnTo>
                  <a:pt x="2510" y="351"/>
                </a:lnTo>
                <a:lnTo>
                  <a:pt x="2459" y="344"/>
                </a:lnTo>
                <a:lnTo>
                  <a:pt x="2457" y="342"/>
                </a:lnTo>
                <a:lnTo>
                  <a:pt x="2441" y="335"/>
                </a:lnTo>
                <a:lnTo>
                  <a:pt x="2439" y="333"/>
                </a:lnTo>
                <a:lnTo>
                  <a:pt x="2439" y="331"/>
                </a:lnTo>
                <a:lnTo>
                  <a:pt x="2441" y="328"/>
                </a:lnTo>
                <a:lnTo>
                  <a:pt x="2441" y="322"/>
                </a:lnTo>
                <a:lnTo>
                  <a:pt x="2439" y="317"/>
                </a:lnTo>
                <a:lnTo>
                  <a:pt x="2437" y="312"/>
                </a:lnTo>
                <a:lnTo>
                  <a:pt x="2436" y="310"/>
                </a:lnTo>
                <a:lnTo>
                  <a:pt x="2430" y="306"/>
                </a:lnTo>
                <a:lnTo>
                  <a:pt x="2425" y="301"/>
                </a:lnTo>
                <a:lnTo>
                  <a:pt x="2420" y="294"/>
                </a:lnTo>
                <a:lnTo>
                  <a:pt x="2414" y="289"/>
                </a:lnTo>
                <a:lnTo>
                  <a:pt x="2409" y="283"/>
                </a:lnTo>
                <a:lnTo>
                  <a:pt x="2404" y="276"/>
                </a:lnTo>
                <a:lnTo>
                  <a:pt x="2404" y="275"/>
                </a:lnTo>
                <a:lnTo>
                  <a:pt x="2402" y="273"/>
                </a:lnTo>
                <a:lnTo>
                  <a:pt x="2398" y="269"/>
                </a:lnTo>
                <a:lnTo>
                  <a:pt x="2393" y="262"/>
                </a:lnTo>
                <a:lnTo>
                  <a:pt x="2393" y="264"/>
                </a:lnTo>
                <a:lnTo>
                  <a:pt x="2395" y="267"/>
                </a:lnTo>
                <a:lnTo>
                  <a:pt x="2395" y="269"/>
                </a:lnTo>
                <a:lnTo>
                  <a:pt x="2397" y="271"/>
                </a:lnTo>
                <a:lnTo>
                  <a:pt x="2398" y="278"/>
                </a:lnTo>
                <a:lnTo>
                  <a:pt x="2398" y="280"/>
                </a:lnTo>
                <a:lnTo>
                  <a:pt x="2400" y="282"/>
                </a:lnTo>
                <a:lnTo>
                  <a:pt x="2402" y="285"/>
                </a:lnTo>
                <a:lnTo>
                  <a:pt x="2404" y="287"/>
                </a:lnTo>
                <a:lnTo>
                  <a:pt x="2406" y="290"/>
                </a:lnTo>
                <a:lnTo>
                  <a:pt x="2407" y="294"/>
                </a:lnTo>
                <a:lnTo>
                  <a:pt x="2411" y="298"/>
                </a:lnTo>
                <a:lnTo>
                  <a:pt x="2414" y="299"/>
                </a:lnTo>
                <a:lnTo>
                  <a:pt x="2416" y="301"/>
                </a:lnTo>
                <a:lnTo>
                  <a:pt x="2420" y="303"/>
                </a:lnTo>
                <a:lnTo>
                  <a:pt x="2422" y="305"/>
                </a:lnTo>
                <a:lnTo>
                  <a:pt x="2423" y="306"/>
                </a:lnTo>
                <a:lnTo>
                  <a:pt x="2427" y="308"/>
                </a:lnTo>
                <a:lnTo>
                  <a:pt x="2430" y="312"/>
                </a:lnTo>
                <a:lnTo>
                  <a:pt x="2434" y="313"/>
                </a:lnTo>
                <a:lnTo>
                  <a:pt x="2436" y="317"/>
                </a:lnTo>
                <a:lnTo>
                  <a:pt x="2436" y="319"/>
                </a:lnTo>
                <a:lnTo>
                  <a:pt x="2436" y="324"/>
                </a:lnTo>
                <a:lnTo>
                  <a:pt x="2436" y="328"/>
                </a:lnTo>
                <a:lnTo>
                  <a:pt x="2434" y="331"/>
                </a:lnTo>
                <a:lnTo>
                  <a:pt x="2432" y="335"/>
                </a:lnTo>
                <a:lnTo>
                  <a:pt x="2429" y="336"/>
                </a:lnTo>
                <a:lnTo>
                  <a:pt x="2427" y="340"/>
                </a:lnTo>
                <a:lnTo>
                  <a:pt x="2423" y="342"/>
                </a:lnTo>
                <a:lnTo>
                  <a:pt x="2420" y="342"/>
                </a:lnTo>
                <a:lnTo>
                  <a:pt x="2416" y="344"/>
                </a:lnTo>
                <a:lnTo>
                  <a:pt x="2413" y="344"/>
                </a:lnTo>
                <a:lnTo>
                  <a:pt x="2409" y="342"/>
                </a:lnTo>
                <a:lnTo>
                  <a:pt x="2406" y="342"/>
                </a:lnTo>
                <a:lnTo>
                  <a:pt x="2402" y="338"/>
                </a:lnTo>
                <a:lnTo>
                  <a:pt x="2400" y="336"/>
                </a:lnTo>
                <a:lnTo>
                  <a:pt x="2398" y="335"/>
                </a:lnTo>
                <a:lnTo>
                  <a:pt x="2397" y="329"/>
                </a:lnTo>
                <a:lnTo>
                  <a:pt x="2395" y="326"/>
                </a:lnTo>
                <a:lnTo>
                  <a:pt x="2395" y="322"/>
                </a:lnTo>
                <a:lnTo>
                  <a:pt x="2395" y="319"/>
                </a:lnTo>
                <a:lnTo>
                  <a:pt x="2393" y="315"/>
                </a:lnTo>
                <a:lnTo>
                  <a:pt x="2391" y="312"/>
                </a:lnTo>
                <a:lnTo>
                  <a:pt x="2391" y="308"/>
                </a:lnTo>
                <a:lnTo>
                  <a:pt x="2390" y="305"/>
                </a:lnTo>
                <a:lnTo>
                  <a:pt x="2386" y="301"/>
                </a:lnTo>
                <a:lnTo>
                  <a:pt x="2384" y="298"/>
                </a:lnTo>
                <a:lnTo>
                  <a:pt x="2383" y="292"/>
                </a:lnTo>
                <a:lnTo>
                  <a:pt x="2383" y="290"/>
                </a:lnTo>
                <a:lnTo>
                  <a:pt x="2381" y="285"/>
                </a:lnTo>
                <a:lnTo>
                  <a:pt x="2381" y="282"/>
                </a:lnTo>
                <a:lnTo>
                  <a:pt x="2381" y="278"/>
                </a:lnTo>
                <a:lnTo>
                  <a:pt x="2381" y="275"/>
                </a:lnTo>
                <a:lnTo>
                  <a:pt x="2383" y="271"/>
                </a:lnTo>
                <a:lnTo>
                  <a:pt x="2383" y="269"/>
                </a:lnTo>
                <a:lnTo>
                  <a:pt x="2383" y="267"/>
                </a:lnTo>
                <a:lnTo>
                  <a:pt x="2383" y="262"/>
                </a:lnTo>
                <a:lnTo>
                  <a:pt x="2383" y="260"/>
                </a:lnTo>
                <a:lnTo>
                  <a:pt x="2384" y="259"/>
                </a:lnTo>
                <a:lnTo>
                  <a:pt x="2384" y="257"/>
                </a:lnTo>
                <a:lnTo>
                  <a:pt x="2384" y="253"/>
                </a:lnTo>
                <a:lnTo>
                  <a:pt x="2384" y="251"/>
                </a:lnTo>
                <a:lnTo>
                  <a:pt x="2386" y="250"/>
                </a:lnTo>
                <a:lnTo>
                  <a:pt x="2388" y="246"/>
                </a:lnTo>
                <a:lnTo>
                  <a:pt x="2388" y="244"/>
                </a:lnTo>
                <a:lnTo>
                  <a:pt x="2388" y="243"/>
                </a:lnTo>
                <a:lnTo>
                  <a:pt x="2388" y="241"/>
                </a:lnTo>
                <a:lnTo>
                  <a:pt x="2390" y="239"/>
                </a:lnTo>
                <a:lnTo>
                  <a:pt x="2391" y="239"/>
                </a:lnTo>
                <a:lnTo>
                  <a:pt x="2391" y="239"/>
                </a:lnTo>
                <a:lnTo>
                  <a:pt x="2393" y="237"/>
                </a:lnTo>
                <a:lnTo>
                  <a:pt x="2393" y="236"/>
                </a:lnTo>
                <a:lnTo>
                  <a:pt x="2393" y="234"/>
                </a:lnTo>
                <a:lnTo>
                  <a:pt x="2395" y="232"/>
                </a:lnTo>
                <a:lnTo>
                  <a:pt x="2395" y="230"/>
                </a:lnTo>
                <a:lnTo>
                  <a:pt x="2397" y="227"/>
                </a:lnTo>
                <a:lnTo>
                  <a:pt x="2400" y="223"/>
                </a:lnTo>
                <a:lnTo>
                  <a:pt x="2402" y="223"/>
                </a:lnTo>
                <a:lnTo>
                  <a:pt x="2402" y="221"/>
                </a:lnTo>
                <a:lnTo>
                  <a:pt x="2402" y="220"/>
                </a:lnTo>
                <a:lnTo>
                  <a:pt x="2404" y="220"/>
                </a:lnTo>
                <a:lnTo>
                  <a:pt x="2406" y="220"/>
                </a:lnTo>
                <a:lnTo>
                  <a:pt x="2407" y="218"/>
                </a:lnTo>
                <a:lnTo>
                  <a:pt x="2409" y="216"/>
                </a:lnTo>
                <a:lnTo>
                  <a:pt x="2409" y="214"/>
                </a:lnTo>
                <a:lnTo>
                  <a:pt x="2409" y="213"/>
                </a:lnTo>
                <a:lnTo>
                  <a:pt x="2407" y="211"/>
                </a:lnTo>
                <a:lnTo>
                  <a:pt x="2406" y="211"/>
                </a:lnTo>
                <a:lnTo>
                  <a:pt x="2406" y="209"/>
                </a:lnTo>
                <a:lnTo>
                  <a:pt x="2406" y="207"/>
                </a:lnTo>
                <a:lnTo>
                  <a:pt x="2406" y="205"/>
                </a:lnTo>
                <a:lnTo>
                  <a:pt x="2407" y="205"/>
                </a:lnTo>
                <a:lnTo>
                  <a:pt x="2411" y="202"/>
                </a:lnTo>
                <a:lnTo>
                  <a:pt x="2413" y="200"/>
                </a:lnTo>
                <a:lnTo>
                  <a:pt x="2413" y="198"/>
                </a:lnTo>
                <a:lnTo>
                  <a:pt x="2414" y="197"/>
                </a:lnTo>
                <a:lnTo>
                  <a:pt x="2414" y="195"/>
                </a:lnTo>
                <a:lnTo>
                  <a:pt x="2414" y="191"/>
                </a:lnTo>
                <a:lnTo>
                  <a:pt x="2414" y="190"/>
                </a:lnTo>
                <a:lnTo>
                  <a:pt x="2414" y="188"/>
                </a:lnTo>
                <a:lnTo>
                  <a:pt x="2416" y="186"/>
                </a:lnTo>
                <a:lnTo>
                  <a:pt x="2416" y="184"/>
                </a:lnTo>
                <a:lnTo>
                  <a:pt x="2418" y="182"/>
                </a:lnTo>
                <a:lnTo>
                  <a:pt x="2418" y="181"/>
                </a:lnTo>
                <a:lnTo>
                  <a:pt x="2418" y="179"/>
                </a:lnTo>
                <a:lnTo>
                  <a:pt x="2418" y="177"/>
                </a:lnTo>
                <a:lnTo>
                  <a:pt x="2416" y="175"/>
                </a:lnTo>
                <a:lnTo>
                  <a:pt x="2414" y="174"/>
                </a:lnTo>
                <a:lnTo>
                  <a:pt x="2413" y="174"/>
                </a:lnTo>
                <a:lnTo>
                  <a:pt x="2406" y="174"/>
                </a:lnTo>
                <a:lnTo>
                  <a:pt x="2406" y="175"/>
                </a:lnTo>
                <a:lnTo>
                  <a:pt x="2404" y="177"/>
                </a:lnTo>
                <a:lnTo>
                  <a:pt x="2402" y="179"/>
                </a:lnTo>
                <a:lnTo>
                  <a:pt x="2400" y="181"/>
                </a:lnTo>
                <a:lnTo>
                  <a:pt x="2397" y="181"/>
                </a:lnTo>
                <a:lnTo>
                  <a:pt x="2395" y="179"/>
                </a:lnTo>
                <a:lnTo>
                  <a:pt x="2393" y="179"/>
                </a:lnTo>
                <a:lnTo>
                  <a:pt x="2393" y="175"/>
                </a:lnTo>
                <a:lnTo>
                  <a:pt x="2390" y="177"/>
                </a:lnTo>
                <a:lnTo>
                  <a:pt x="2388" y="179"/>
                </a:lnTo>
                <a:lnTo>
                  <a:pt x="2390" y="181"/>
                </a:lnTo>
                <a:lnTo>
                  <a:pt x="2390" y="182"/>
                </a:lnTo>
                <a:lnTo>
                  <a:pt x="2391" y="186"/>
                </a:lnTo>
                <a:lnTo>
                  <a:pt x="2390" y="190"/>
                </a:lnTo>
                <a:lnTo>
                  <a:pt x="2388" y="193"/>
                </a:lnTo>
                <a:lnTo>
                  <a:pt x="2384" y="195"/>
                </a:lnTo>
                <a:lnTo>
                  <a:pt x="2383" y="197"/>
                </a:lnTo>
                <a:lnTo>
                  <a:pt x="2379" y="197"/>
                </a:lnTo>
                <a:lnTo>
                  <a:pt x="2377" y="197"/>
                </a:lnTo>
                <a:lnTo>
                  <a:pt x="2375" y="197"/>
                </a:lnTo>
                <a:lnTo>
                  <a:pt x="2375" y="195"/>
                </a:lnTo>
                <a:lnTo>
                  <a:pt x="2374" y="200"/>
                </a:lnTo>
                <a:lnTo>
                  <a:pt x="2375" y="200"/>
                </a:lnTo>
                <a:lnTo>
                  <a:pt x="2377" y="200"/>
                </a:lnTo>
                <a:lnTo>
                  <a:pt x="2379" y="202"/>
                </a:lnTo>
                <a:lnTo>
                  <a:pt x="2379" y="204"/>
                </a:lnTo>
                <a:lnTo>
                  <a:pt x="2379" y="205"/>
                </a:lnTo>
                <a:lnTo>
                  <a:pt x="2377" y="209"/>
                </a:lnTo>
                <a:lnTo>
                  <a:pt x="2375" y="211"/>
                </a:lnTo>
                <a:lnTo>
                  <a:pt x="2372" y="213"/>
                </a:lnTo>
                <a:lnTo>
                  <a:pt x="2370" y="214"/>
                </a:lnTo>
                <a:lnTo>
                  <a:pt x="2367" y="214"/>
                </a:lnTo>
                <a:lnTo>
                  <a:pt x="2365" y="214"/>
                </a:lnTo>
                <a:lnTo>
                  <a:pt x="2363" y="214"/>
                </a:lnTo>
                <a:lnTo>
                  <a:pt x="2363" y="218"/>
                </a:lnTo>
                <a:lnTo>
                  <a:pt x="2363" y="220"/>
                </a:lnTo>
                <a:lnTo>
                  <a:pt x="2363" y="221"/>
                </a:lnTo>
                <a:lnTo>
                  <a:pt x="2365" y="221"/>
                </a:lnTo>
                <a:lnTo>
                  <a:pt x="2367" y="223"/>
                </a:lnTo>
                <a:lnTo>
                  <a:pt x="2367" y="227"/>
                </a:lnTo>
                <a:lnTo>
                  <a:pt x="2367" y="228"/>
                </a:lnTo>
                <a:lnTo>
                  <a:pt x="2365" y="230"/>
                </a:lnTo>
                <a:lnTo>
                  <a:pt x="2363" y="232"/>
                </a:lnTo>
                <a:lnTo>
                  <a:pt x="2361" y="230"/>
                </a:lnTo>
                <a:lnTo>
                  <a:pt x="2360" y="228"/>
                </a:lnTo>
                <a:lnTo>
                  <a:pt x="2360" y="230"/>
                </a:lnTo>
                <a:lnTo>
                  <a:pt x="2360" y="232"/>
                </a:lnTo>
                <a:lnTo>
                  <a:pt x="2358" y="236"/>
                </a:lnTo>
                <a:lnTo>
                  <a:pt x="2358" y="237"/>
                </a:lnTo>
                <a:lnTo>
                  <a:pt x="2356" y="236"/>
                </a:lnTo>
                <a:lnTo>
                  <a:pt x="2337" y="259"/>
                </a:lnTo>
                <a:lnTo>
                  <a:pt x="2338" y="264"/>
                </a:lnTo>
                <a:lnTo>
                  <a:pt x="2337" y="271"/>
                </a:lnTo>
                <a:lnTo>
                  <a:pt x="2333" y="276"/>
                </a:lnTo>
                <a:lnTo>
                  <a:pt x="2331" y="276"/>
                </a:lnTo>
                <a:lnTo>
                  <a:pt x="2328" y="275"/>
                </a:lnTo>
                <a:lnTo>
                  <a:pt x="2329" y="273"/>
                </a:lnTo>
                <a:lnTo>
                  <a:pt x="2329" y="271"/>
                </a:lnTo>
                <a:lnTo>
                  <a:pt x="2331" y="267"/>
                </a:lnTo>
                <a:lnTo>
                  <a:pt x="2331" y="266"/>
                </a:lnTo>
                <a:lnTo>
                  <a:pt x="2331" y="262"/>
                </a:lnTo>
                <a:lnTo>
                  <a:pt x="2331" y="260"/>
                </a:lnTo>
                <a:lnTo>
                  <a:pt x="2329" y="257"/>
                </a:lnTo>
                <a:lnTo>
                  <a:pt x="2329" y="255"/>
                </a:lnTo>
                <a:lnTo>
                  <a:pt x="2328" y="253"/>
                </a:lnTo>
                <a:lnTo>
                  <a:pt x="2328" y="251"/>
                </a:lnTo>
                <a:lnTo>
                  <a:pt x="2328" y="250"/>
                </a:lnTo>
                <a:lnTo>
                  <a:pt x="2329" y="250"/>
                </a:lnTo>
                <a:lnTo>
                  <a:pt x="2329" y="248"/>
                </a:lnTo>
                <a:lnTo>
                  <a:pt x="2331" y="246"/>
                </a:lnTo>
                <a:lnTo>
                  <a:pt x="2333" y="244"/>
                </a:lnTo>
                <a:lnTo>
                  <a:pt x="2335" y="244"/>
                </a:lnTo>
                <a:lnTo>
                  <a:pt x="2337" y="241"/>
                </a:lnTo>
                <a:lnTo>
                  <a:pt x="2338" y="239"/>
                </a:lnTo>
                <a:lnTo>
                  <a:pt x="2340" y="236"/>
                </a:lnTo>
                <a:lnTo>
                  <a:pt x="2338" y="236"/>
                </a:lnTo>
                <a:lnTo>
                  <a:pt x="2337" y="234"/>
                </a:lnTo>
                <a:lnTo>
                  <a:pt x="2337" y="232"/>
                </a:lnTo>
                <a:lnTo>
                  <a:pt x="2337" y="230"/>
                </a:lnTo>
                <a:lnTo>
                  <a:pt x="2338" y="228"/>
                </a:lnTo>
                <a:lnTo>
                  <a:pt x="2340" y="227"/>
                </a:lnTo>
                <a:lnTo>
                  <a:pt x="2342" y="227"/>
                </a:lnTo>
                <a:lnTo>
                  <a:pt x="2344" y="227"/>
                </a:lnTo>
                <a:lnTo>
                  <a:pt x="2345" y="223"/>
                </a:lnTo>
                <a:lnTo>
                  <a:pt x="2347" y="220"/>
                </a:lnTo>
                <a:lnTo>
                  <a:pt x="2352" y="204"/>
                </a:lnTo>
                <a:lnTo>
                  <a:pt x="2352" y="197"/>
                </a:lnTo>
                <a:lnTo>
                  <a:pt x="2351" y="190"/>
                </a:lnTo>
                <a:lnTo>
                  <a:pt x="2347" y="186"/>
                </a:lnTo>
                <a:lnTo>
                  <a:pt x="2342" y="181"/>
                </a:lnTo>
                <a:lnTo>
                  <a:pt x="2338" y="179"/>
                </a:lnTo>
                <a:lnTo>
                  <a:pt x="2335" y="177"/>
                </a:lnTo>
                <a:lnTo>
                  <a:pt x="2329" y="177"/>
                </a:lnTo>
                <a:lnTo>
                  <a:pt x="2328" y="177"/>
                </a:lnTo>
                <a:lnTo>
                  <a:pt x="2324" y="179"/>
                </a:lnTo>
                <a:lnTo>
                  <a:pt x="2321" y="182"/>
                </a:lnTo>
                <a:lnTo>
                  <a:pt x="2317" y="186"/>
                </a:lnTo>
                <a:lnTo>
                  <a:pt x="2315" y="190"/>
                </a:lnTo>
                <a:lnTo>
                  <a:pt x="2303" y="177"/>
                </a:lnTo>
                <a:lnTo>
                  <a:pt x="2264" y="143"/>
                </a:lnTo>
                <a:lnTo>
                  <a:pt x="2220" y="117"/>
                </a:lnTo>
                <a:lnTo>
                  <a:pt x="2186" y="67"/>
                </a:lnTo>
                <a:lnTo>
                  <a:pt x="2138" y="39"/>
                </a:lnTo>
                <a:lnTo>
                  <a:pt x="2099" y="0"/>
                </a:lnTo>
                <a:lnTo>
                  <a:pt x="2094" y="34"/>
                </a:lnTo>
                <a:lnTo>
                  <a:pt x="2099" y="64"/>
                </a:lnTo>
                <a:lnTo>
                  <a:pt x="2112" y="83"/>
                </a:lnTo>
                <a:lnTo>
                  <a:pt x="2094" y="110"/>
                </a:lnTo>
                <a:lnTo>
                  <a:pt x="2087" y="152"/>
                </a:lnTo>
                <a:lnTo>
                  <a:pt x="2167" y="237"/>
                </a:lnTo>
                <a:lnTo>
                  <a:pt x="2197" y="248"/>
                </a:lnTo>
                <a:lnTo>
                  <a:pt x="2207" y="250"/>
                </a:lnTo>
                <a:lnTo>
                  <a:pt x="2218" y="248"/>
                </a:lnTo>
                <a:lnTo>
                  <a:pt x="2229" y="234"/>
                </a:lnTo>
                <a:lnTo>
                  <a:pt x="2236" y="216"/>
                </a:lnTo>
                <a:lnTo>
                  <a:pt x="2239" y="202"/>
                </a:lnTo>
                <a:lnTo>
                  <a:pt x="2241" y="184"/>
                </a:lnTo>
                <a:lnTo>
                  <a:pt x="2241" y="181"/>
                </a:lnTo>
                <a:lnTo>
                  <a:pt x="2244" y="181"/>
                </a:lnTo>
                <a:lnTo>
                  <a:pt x="2252" y="186"/>
                </a:lnTo>
                <a:lnTo>
                  <a:pt x="2253" y="197"/>
                </a:lnTo>
                <a:lnTo>
                  <a:pt x="2243" y="237"/>
                </a:lnTo>
                <a:lnTo>
                  <a:pt x="2227" y="260"/>
                </a:lnTo>
                <a:lnTo>
                  <a:pt x="2216" y="266"/>
                </a:lnTo>
                <a:lnTo>
                  <a:pt x="2190" y="287"/>
                </a:lnTo>
                <a:lnTo>
                  <a:pt x="2190" y="299"/>
                </a:lnTo>
                <a:lnTo>
                  <a:pt x="2191" y="301"/>
                </a:lnTo>
                <a:lnTo>
                  <a:pt x="2197" y="306"/>
                </a:lnTo>
                <a:lnTo>
                  <a:pt x="2198" y="313"/>
                </a:lnTo>
                <a:lnTo>
                  <a:pt x="2195" y="319"/>
                </a:lnTo>
                <a:lnTo>
                  <a:pt x="2191" y="322"/>
                </a:lnTo>
                <a:lnTo>
                  <a:pt x="2170" y="319"/>
                </a:lnTo>
                <a:lnTo>
                  <a:pt x="2159" y="312"/>
                </a:lnTo>
                <a:lnTo>
                  <a:pt x="2142" y="310"/>
                </a:lnTo>
                <a:lnTo>
                  <a:pt x="2124" y="313"/>
                </a:lnTo>
                <a:lnTo>
                  <a:pt x="2110" y="322"/>
                </a:lnTo>
                <a:lnTo>
                  <a:pt x="2099" y="331"/>
                </a:lnTo>
                <a:lnTo>
                  <a:pt x="2098" y="336"/>
                </a:lnTo>
                <a:lnTo>
                  <a:pt x="2096" y="344"/>
                </a:lnTo>
                <a:lnTo>
                  <a:pt x="2096" y="347"/>
                </a:lnTo>
                <a:lnTo>
                  <a:pt x="2090" y="351"/>
                </a:lnTo>
                <a:lnTo>
                  <a:pt x="2089" y="349"/>
                </a:lnTo>
                <a:lnTo>
                  <a:pt x="2085" y="342"/>
                </a:lnTo>
                <a:lnTo>
                  <a:pt x="2085" y="335"/>
                </a:lnTo>
                <a:lnTo>
                  <a:pt x="2089" y="326"/>
                </a:lnTo>
                <a:lnTo>
                  <a:pt x="2096" y="317"/>
                </a:lnTo>
                <a:lnTo>
                  <a:pt x="2108" y="310"/>
                </a:lnTo>
                <a:lnTo>
                  <a:pt x="2113" y="306"/>
                </a:lnTo>
                <a:lnTo>
                  <a:pt x="2115" y="298"/>
                </a:lnTo>
                <a:lnTo>
                  <a:pt x="2113" y="292"/>
                </a:lnTo>
                <a:lnTo>
                  <a:pt x="2098" y="278"/>
                </a:lnTo>
                <a:lnTo>
                  <a:pt x="2071" y="259"/>
                </a:lnTo>
                <a:lnTo>
                  <a:pt x="2059" y="246"/>
                </a:lnTo>
                <a:lnTo>
                  <a:pt x="2055" y="248"/>
                </a:lnTo>
                <a:lnTo>
                  <a:pt x="2050" y="250"/>
                </a:lnTo>
                <a:lnTo>
                  <a:pt x="2044" y="266"/>
                </a:lnTo>
                <a:lnTo>
                  <a:pt x="2036" y="305"/>
                </a:lnTo>
                <a:lnTo>
                  <a:pt x="2044" y="315"/>
                </a:lnTo>
                <a:lnTo>
                  <a:pt x="2055" y="329"/>
                </a:lnTo>
                <a:lnTo>
                  <a:pt x="2059" y="338"/>
                </a:lnTo>
                <a:lnTo>
                  <a:pt x="2066" y="354"/>
                </a:lnTo>
                <a:lnTo>
                  <a:pt x="2069" y="368"/>
                </a:lnTo>
                <a:lnTo>
                  <a:pt x="2092" y="429"/>
                </a:lnTo>
                <a:lnTo>
                  <a:pt x="2092" y="430"/>
                </a:lnTo>
                <a:lnTo>
                  <a:pt x="2053" y="395"/>
                </a:lnTo>
                <a:lnTo>
                  <a:pt x="2048" y="395"/>
                </a:lnTo>
                <a:lnTo>
                  <a:pt x="2011" y="416"/>
                </a:lnTo>
                <a:lnTo>
                  <a:pt x="1963" y="457"/>
                </a:lnTo>
                <a:lnTo>
                  <a:pt x="1963" y="448"/>
                </a:lnTo>
                <a:lnTo>
                  <a:pt x="1965" y="436"/>
                </a:lnTo>
                <a:lnTo>
                  <a:pt x="1961" y="430"/>
                </a:lnTo>
                <a:lnTo>
                  <a:pt x="1951" y="425"/>
                </a:lnTo>
                <a:lnTo>
                  <a:pt x="1938" y="427"/>
                </a:lnTo>
                <a:lnTo>
                  <a:pt x="1928" y="432"/>
                </a:lnTo>
                <a:lnTo>
                  <a:pt x="1922" y="437"/>
                </a:lnTo>
                <a:lnTo>
                  <a:pt x="1919" y="443"/>
                </a:lnTo>
                <a:lnTo>
                  <a:pt x="1913" y="490"/>
                </a:lnTo>
                <a:lnTo>
                  <a:pt x="1908" y="490"/>
                </a:lnTo>
                <a:lnTo>
                  <a:pt x="1906" y="498"/>
                </a:lnTo>
                <a:lnTo>
                  <a:pt x="1876" y="505"/>
                </a:lnTo>
                <a:lnTo>
                  <a:pt x="1869" y="579"/>
                </a:lnTo>
                <a:lnTo>
                  <a:pt x="1874" y="593"/>
                </a:lnTo>
                <a:lnTo>
                  <a:pt x="1883" y="602"/>
                </a:lnTo>
                <a:lnTo>
                  <a:pt x="1910" y="620"/>
                </a:lnTo>
                <a:lnTo>
                  <a:pt x="1892" y="646"/>
                </a:lnTo>
                <a:lnTo>
                  <a:pt x="1896" y="652"/>
                </a:lnTo>
                <a:lnTo>
                  <a:pt x="1896" y="655"/>
                </a:lnTo>
                <a:lnTo>
                  <a:pt x="1897" y="659"/>
                </a:lnTo>
                <a:lnTo>
                  <a:pt x="1901" y="666"/>
                </a:lnTo>
                <a:lnTo>
                  <a:pt x="1905" y="669"/>
                </a:lnTo>
                <a:lnTo>
                  <a:pt x="1912" y="675"/>
                </a:lnTo>
                <a:lnTo>
                  <a:pt x="1920" y="678"/>
                </a:lnTo>
                <a:lnTo>
                  <a:pt x="1928" y="678"/>
                </a:lnTo>
                <a:lnTo>
                  <a:pt x="1935" y="678"/>
                </a:lnTo>
                <a:lnTo>
                  <a:pt x="1933" y="675"/>
                </a:lnTo>
                <a:lnTo>
                  <a:pt x="1933" y="669"/>
                </a:lnTo>
                <a:lnTo>
                  <a:pt x="1935" y="664"/>
                </a:lnTo>
                <a:lnTo>
                  <a:pt x="1938" y="660"/>
                </a:lnTo>
                <a:lnTo>
                  <a:pt x="1942" y="657"/>
                </a:lnTo>
                <a:lnTo>
                  <a:pt x="1945" y="657"/>
                </a:lnTo>
                <a:lnTo>
                  <a:pt x="1947" y="650"/>
                </a:lnTo>
                <a:lnTo>
                  <a:pt x="1949" y="650"/>
                </a:lnTo>
                <a:lnTo>
                  <a:pt x="1949" y="652"/>
                </a:lnTo>
                <a:lnTo>
                  <a:pt x="1956" y="653"/>
                </a:lnTo>
                <a:lnTo>
                  <a:pt x="1958" y="653"/>
                </a:lnTo>
                <a:lnTo>
                  <a:pt x="1959" y="653"/>
                </a:lnTo>
                <a:lnTo>
                  <a:pt x="1959" y="657"/>
                </a:lnTo>
                <a:lnTo>
                  <a:pt x="1959" y="659"/>
                </a:lnTo>
                <a:lnTo>
                  <a:pt x="1961" y="662"/>
                </a:lnTo>
                <a:lnTo>
                  <a:pt x="1959" y="664"/>
                </a:lnTo>
                <a:lnTo>
                  <a:pt x="1959" y="666"/>
                </a:lnTo>
                <a:lnTo>
                  <a:pt x="1958" y="668"/>
                </a:lnTo>
                <a:lnTo>
                  <a:pt x="1958" y="669"/>
                </a:lnTo>
                <a:lnTo>
                  <a:pt x="1956" y="671"/>
                </a:lnTo>
                <a:lnTo>
                  <a:pt x="1956" y="673"/>
                </a:lnTo>
                <a:lnTo>
                  <a:pt x="1956" y="675"/>
                </a:lnTo>
                <a:lnTo>
                  <a:pt x="1954" y="676"/>
                </a:lnTo>
                <a:lnTo>
                  <a:pt x="1952" y="678"/>
                </a:lnTo>
                <a:lnTo>
                  <a:pt x="1951" y="678"/>
                </a:lnTo>
                <a:lnTo>
                  <a:pt x="1951" y="680"/>
                </a:lnTo>
                <a:lnTo>
                  <a:pt x="1949" y="685"/>
                </a:lnTo>
                <a:lnTo>
                  <a:pt x="1947" y="687"/>
                </a:lnTo>
                <a:lnTo>
                  <a:pt x="1945" y="687"/>
                </a:lnTo>
                <a:lnTo>
                  <a:pt x="1942" y="689"/>
                </a:lnTo>
                <a:lnTo>
                  <a:pt x="1940" y="689"/>
                </a:lnTo>
                <a:lnTo>
                  <a:pt x="1938" y="694"/>
                </a:lnTo>
                <a:lnTo>
                  <a:pt x="1936" y="696"/>
                </a:lnTo>
                <a:lnTo>
                  <a:pt x="1935" y="699"/>
                </a:lnTo>
                <a:lnTo>
                  <a:pt x="1933" y="705"/>
                </a:lnTo>
                <a:lnTo>
                  <a:pt x="1931" y="705"/>
                </a:lnTo>
                <a:lnTo>
                  <a:pt x="1928" y="701"/>
                </a:lnTo>
                <a:lnTo>
                  <a:pt x="1922" y="696"/>
                </a:lnTo>
                <a:lnTo>
                  <a:pt x="1915" y="694"/>
                </a:lnTo>
                <a:lnTo>
                  <a:pt x="1912" y="692"/>
                </a:lnTo>
                <a:lnTo>
                  <a:pt x="1910" y="691"/>
                </a:lnTo>
                <a:lnTo>
                  <a:pt x="1910" y="685"/>
                </a:lnTo>
                <a:lnTo>
                  <a:pt x="1910" y="682"/>
                </a:lnTo>
                <a:lnTo>
                  <a:pt x="1910" y="680"/>
                </a:lnTo>
                <a:lnTo>
                  <a:pt x="1908" y="678"/>
                </a:lnTo>
                <a:lnTo>
                  <a:pt x="1903" y="673"/>
                </a:lnTo>
                <a:lnTo>
                  <a:pt x="1899" y="671"/>
                </a:lnTo>
                <a:lnTo>
                  <a:pt x="1890" y="664"/>
                </a:lnTo>
                <a:lnTo>
                  <a:pt x="1885" y="662"/>
                </a:lnTo>
                <a:lnTo>
                  <a:pt x="1882" y="659"/>
                </a:lnTo>
                <a:lnTo>
                  <a:pt x="1862" y="680"/>
                </a:lnTo>
                <a:lnTo>
                  <a:pt x="1867" y="685"/>
                </a:lnTo>
                <a:lnTo>
                  <a:pt x="1869" y="689"/>
                </a:lnTo>
                <a:lnTo>
                  <a:pt x="1873" y="691"/>
                </a:lnTo>
                <a:lnTo>
                  <a:pt x="1874" y="692"/>
                </a:lnTo>
                <a:lnTo>
                  <a:pt x="1882" y="683"/>
                </a:lnTo>
                <a:lnTo>
                  <a:pt x="1880" y="682"/>
                </a:lnTo>
                <a:lnTo>
                  <a:pt x="1885" y="676"/>
                </a:lnTo>
                <a:lnTo>
                  <a:pt x="1887" y="676"/>
                </a:lnTo>
                <a:lnTo>
                  <a:pt x="1887" y="675"/>
                </a:lnTo>
                <a:lnTo>
                  <a:pt x="1899" y="685"/>
                </a:lnTo>
                <a:lnTo>
                  <a:pt x="1897" y="687"/>
                </a:lnTo>
                <a:lnTo>
                  <a:pt x="1899" y="689"/>
                </a:lnTo>
                <a:lnTo>
                  <a:pt x="1892" y="696"/>
                </a:lnTo>
                <a:lnTo>
                  <a:pt x="1892" y="694"/>
                </a:lnTo>
                <a:lnTo>
                  <a:pt x="1885" y="701"/>
                </a:lnTo>
                <a:lnTo>
                  <a:pt x="1887" y="703"/>
                </a:lnTo>
                <a:lnTo>
                  <a:pt x="1889" y="703"/>
                </a:lnTo>
                <a:lnTo>
                  <a:pt x="1890" y="701"/>
                </a:lnTo>
                <a:lnTo>
                  <a:pt x="1892" y="701"/>
                </a:lnTo>
                <a:lnTo>
                  <a:pt x="1892" y="703"/>
                </a:lnTo>
                <a:lnTo>
                  <a:pt x="1894" y="705"/>
                </a:lnTo>
                <a:lnTo>
                  <a:pt x="1894" y="706"/>
                </a:lnTo>
                <a:lnTo>
                  <a:pt x="1897" y="708"/>
                </a:lnTo>
                <a:lnTo>
                  <a:pt x="1899" y="708"/>
                </a:lnTo>
                <a:lnTo>
                  <a:pt x="1903" y="708"/>
                </a:lnTo>
                <a:lnTo>
                  <a:pt x="1905" y="708"/>
                </a:lnTo>
                <a:lnTo>
                  <a:pt x="1908" y="706"/>
                </a:lnTo>
                <a:lnTo>
                  <a:pt x="1910" y="706"/>
                </a:lnTo>
                <a:lnTo>
                  <a:pt x="1912" y="706"/>
                </a:lnTo>
                <a:lnTo>
                  <a:pt x="1915" y="708"/>
                </a:lnTo>
                <a:lnTo>
                  <a:pt x="1917" y="710"/>
                </a:lnTo>
                <a:lnTo>
                  <a:pt x="1920" y="712"/>
                </a:lnTo>
                <a:lnTo>
                  <a:pt x="1920" y="714"/>
                </a:lnTo>
                <a:lnTo>
                  <a:pt x="1920" y="715"/>
                </a:lnTo>
                <a:lnTo>
                  <a:pt x="1920" y="717"/>
                </a:lnTo>
                <a:lnTo>
                  <a:pt x="1920" y="721"/>
                </a:lnTo>
                <a:lnTo>
                  <a:pt x="1919" y="724"/>
                </a:lnTo>
                <a:lnTo>
                  <a:pt x="1917" y="726"/>
                </a:lnTo>
                <a:lnTo>
                  <a:pt x="1915" y="728"/>
                </a:lnTo>
                <a:lnTo>
                  <a:pt x="1913" y="728"/>
                </a:lnTo>
                <a:lnTo>
                  <a:pt x="1912" y="728"/>
                </a:lnTo>
                <a:lnTo>
                  <a:pt x="1912" y="726"/>
                </a:lnTo>
                <a:lnTo>
                  <a:pt x="1910" y="726"/>
                </a:lnTo>
                <a:lnTo>
                  <a:pt x="1908" y="726"/>
                </a:lnTo>
                <a:lnTo>
                  <a:pt x="1906" y="726"/>
                </a:lnTo>
                <a:lnTo>
                  <a:pt x="1906" y="728"/>
                </a:lnTo>
                <a:lnTo>
                  <a:pt x="1905" y="728"/>
                </a:lnTo>
                <a:lnTo>
                  <a:pt x="1903" y="728"/>
                </a:lnTo>
                <a:lnTo>
                  <a:pt x="1901" y="730"/>
                </a:lnTo>
                <a:lnTo>
                  <a:pt x="1901" y="731"/>
                </a:lnTo>
                <a:lnTo>
                  <a:pt x="1903" y="733"/>
                </a:lnTo>
                <a:lnTo>
                  <a:pt x="1903" y="735"/>
                </a:lnTo>
                <a:lnTo>
                  <a:pt x="1903" y="737"/>
                </a:lnTo>
                <a:lnTo>
                  <a:pt x="1905" y="738"/>
                </a:lnTo>
                <a:lnTo>
                  <a:pt x="1906" y="738"/>
                </a:lnTo>
                <a:lnTo>
                  <a:pt x="1908" y="740"/>
                </a:lnTo>
                <a:lnTo>
                  <a:pt x="1908" y="742"/>
                </a:lnTo>
                <a:lnTo>
                  <a:pt x="1908" y="744"/>
                </a:lnTo>
                <a:lnTo>
                  <a:pt x="1906" y="747"/>
                </a:lnTo>
                <a:lnTo>
                  <a:pt x="1905" y="749"/>
                </a:lnTo>
                <a:lnTo>
                  <a:pt x="1901" y="751"/>
                </a:lnTo>
                <a:lnTo>
                  <a:pt x="1899" y="751"/>
                </a:lnTo>
                <a:lnTo>
                  <a:pt x="1897" y="751"/>
                </a:lnTo>
                <a:lnTo>
                  <a:pt x="1896" y="749"/>
                </a:lnTo>
                <a:lnTo>
                  <a:pt x="1894" y="749"/>
                </a:lnTo>
                <a:lnTo>
                  <a:pt x="1889" y="745"/>
                </a:lnTo>
                <a:lnTo>
                  <a:pt x="1885" y="742"/>
                </a:lnTo>
                <a:lnTo>
                  <a:pt x="1882" y="737"/>
                </a:lnTo>
                <a:lnTo>
                  <a:pt x="1882" y="735"/>
                </a:lnTo>
                <a:lnTo>
                  <a:pt x="1882" y="733"/>
                </a:lnTo>
                <a:lnTo>
                  <a:pt x="1882" y="731"/>
                </a:lnTo>
                <a:lnTo>
                  <a:pt x="1880" y="730"/>
                </a:lnTo>
                <a:lnTo>
                  <a:pt x="1878" y="730"/>
                </a:lnTo>
                <a:lnTo>
                  <a:pt x="1876" y="731"/>
                </a:lnTo>
                <a:lnTo>
                  <a:pt x="1867" y="722"/>
                </a:lnTo>
                <a:lnTo>
                  <a:pt x="1855" y="737"/>
                </a:lnTo>
                <a:lnTo>
                  <a:pt x="1860" y="744"/>
                </a:lnTo>
                <a:lnTo>
                  <a:pt x="1859" y="747"/>
                </a:lnTo>
                <a:lnTo>
                  <a:pt x="1860" y="753"/>
                </a:lnTo>
                <a:lnTo>
                  <a:pt x="1864" y="758"/>
                </a:lnTo>
                <a:lnTo>
                  <a:pt x="1867" y="761"/>
                </a:lnTo>
                <a:lnTo>
                  <a:pt x="1869" y="763"/>
                </a:lnTo>
                <a:lnTo>
                  <a:pt x="1869" y="765"/>
                </a:lnTo>
                <a:lnTo>
                  <a:pt x="1871" y="765"/>
                </a:lnTo>
                <a:lnTo>
                  <a:pt x="1873" y="765"/>
                </a:lnTo>
                <a:lnTo>
                  <a:pt x="1873" y="763"/>
                </a:lnTo>
                <a:lnTo>
                  <a:pt x="1873" y="761"/>
                </a:lnTo>
                <a:lnTo>
                  <a:pt x="1874" y="763"/>
                </a:lnTo>
                <a:lnTo>
                  <a:pt x="1876" y="765"/>
                </a:lnTo>
                <a:lnTo>
                  <a:pt x="1878" y="765"/>
                </a:lnTo>
                <a:lnTo>
                  <a:pt x="1878" y="767"/>
                </a:lnTo>
                <a:lnTo>
                  <a:pt x="1880" y="767"/>
                </a:lnTo>
                <a:lnTo>
                  <a:pt x="1882" y="767"/>
                </a:lnTo>
                <a:lnTo>
                  <a:pt x="1882" y="768"/>
                </a:lnTo>
                <a:lnTo>
                  <a:pt x="1882" y="770"/>
                </a:lnTo>
                <a:lnTo>
                  <a:pt x="1883" y="770"/>
                </a:lnTo>
                <a:lnTo>
                  <a:pt x="1883" y="772"/>
                </a:lnTo>
                <a:lnTo>
                  <a:pt x="1885" y="772"/>
                </a:lnTo>
                <a:lnTo>
                  <a:pt x="1887" y="770"/>
                </a:lnTo>
                <a:lnTo>
                  <a:pt x="1889" y="770"/>
                </a:lnTo>
                <a:lnTo>
                  <a:pt x="1890" y="770"/>
                </a:lnTo>
                <a:lnTo>
                  <a:pt x="1894" y="772"/>
                </a:lnTo>
                <a:lnTo>
                  <a:pt x="1894" y="772"/>
                </a:lnTo>
                <a:lnTo>
                  <a:pt x="1892" y="774"/>
                </a:lnTo>
                <a:lnTo>
                  <a:pt x="1890" y="776"/>
                </a:lnTo>
                <a:lnTo>
                  <a:pt x="1889" y="777"/>
                </a:lnTo>
                <a:lnTo>
                  <a:pt x="1887" y="777"/>
                </a:lnTo>
                <a:lnTo>
                  <a:pt x="1887" y="779"/>
                </a:lnTo>
                <a:lnTo>
                  <a:pt x="1887" y="784"/>
                </a:lnTo>
                <a:lnTo>
                  <a:pt x="1885" y="786"/>
                </a:lnTo>
                <a:lnTo>
                  <a:pt x="1883" y="790"/>
                </a:lnTo>
                <a:lnTo>
                  <a:pt x="1880" y="793"/>
                </a:lnTo>
                <a:lnTo>
                  <a:pt x="1874" y="799"/>
                </a:lnTo>
                <a:lnTo>
                  <a:pt x="1867" y="807"/>
                </a:lnTo>
                <a:lnTo>
                  <a:pt x="1860" y="814"/>
                </a:lnTo>
                <a:lnTo>
                  <a:pt x="1862" y="816"/>
                </a:lnTo>
                <a:lnTo>
                  <a:pt x="1859" y="820"/>
                </a:lnTo>
                <a:lnTo>
                  <a:pt x="1855" y="823"/>
                </a:lnTo>
                <a:lnTo>
                  <a:pt x="1848" y="827"/>
                </a:lnTo>
                <a:lnTo>
                  <a:pt x="1843" y="827"/>
                </a:lnTo>
                <a:lnTo>
                  <a:pt x="1843" y="832"/>
                </a:lnTo>
                <a:lnTo>
                  <a:pt x="1843" y="834"/>
                </a:lnTo>
                <a:lnTo>
                  <a:pt x="1843" y="836"/>
                </a:lnTo>
                <a:lnTo>
                  <a:pt x="1837" y="843"/>
                </a:lnTo>
                <a:lnTo>
                  <a:pt x="1837" y="846"/>
                </a:lnTo>
                <a:lnTo>
                  <a:pt x="1837" y="848"/>
                </a:lnTo>
                <a:lnTo>
                  <a:pt x="1835" y="848"/>
                </a:lnTo>
                <a:lnTo>
                  <a:pt x="1837" y="850"/>
                </a:lnTo>
                <a:lnTo>
                  <a:pt x="1837" y="852"/>
                </a:lnTo>
                <a:lnTo>
                  <a:pt x="1837" y="853"/>
                </a:lnTo>
                <a:lnTo>
                  <a:pt x="1835" y="855"/>
                </a:lnTo>
                <a:lnTo>
                  <a:pt x="1834" y="857"/>
                </a:lnTo>
                <a:lnTo>
                  <a:pt x="1832" y="861"/>
                </a:lnTo>
                <a:lnTo>
                  <a:pt x="1830" y="861"/>
                </a:lnTo>
                <a:lnTo>
                  <a:pt x="1827" y="864"/>
                </a:lnTo>
                <a:lnTo>
                  <a:pt x="1823" y="868"/>
                </a:lnTo>
                <a:lnTo>
                  <a:pt x="1821" y="869"/>
                </a:lnTo>
                <a:lnTo>
                  <a:pt x="1821" y="871"/>
                </a:lnTo>
                <a:lnTo>
                  <a:pt x="1818" y="875"/>
                </a:lnTo>
                <a:lnTo>
                  <a:pt x="1818" y="876"/>
                </a:lnTo>
                <a:lnTo>
                  <a:pt x="1816" y="876"/>
                </a:lnTo>
                <a:lnTo>
                  <a:pt x="1816" y="875"/>
                </a:lnTo>
                <a:lnTo>
                  <a:pt x="1816" y="873"/>
                </a:lnTo>
                <a:lnTo>
                  <a:pt x="1816" y="869"/>
                </a:lnTo>
                <a:lnTo>
                  <a:pt x="1818" y="866"/>
                </a:lnTo>
                <a:lnTo>
                  <a:pt x="1818" y="862"/>
                </a:lnTo>
                <a:lnTo>
                  <a:pt x="1816" y="855"/>
                </a:lnTo>
                <a:lnTo>
                  <a:pt x="1816" y="852"/>
                </a:lnTo>
                <a:lnTo>
                  <a:pt x="1821" y="843"/>
                </a:lnTo>
                <a:lnTo>
                  <a:pt x="1820" y="841"/>
                </a:lnTo>
                <a:lnTo>
                  <a:pt x="1818" y="839"/>
                </a:lnTo>
                <a:lnTo>
                  <a:pt x="1818" y="836"/>
                </a:lnTo>
                <a:lnTo>
                  <a:pt x="1818" y="832"/>
                </a:lnTo>
                <a:lnTo>
                  <a:pt x="1820" y="829"/>
                </a:lnTo>
                <a:lnTo>
                  <a:pt x="1821" y="825"/>
                </a:lnTo>
                <a:lnTo>
                  <a:pt x="1816" y="822"/>
                </a:lnTo>
                <a:lnTo>
                  <a:pt x="1812" y="818"/>
                </a:lnTo>
                <a:lnTo>
                  <a:pt x="1811" y="814"/>
                </a:lnTo>
                <a:lnTo>
                  <a:pt x="1807" y="809"/>
                </a:lnTo>
                <a:lnTo>
                  <a:pt x="1804" y="800"/>
                </a:lnTo>
                <a:lnTo>
                  <a:pt x="1804" y="797"/>
                </a:lnTo>
                <a:lnTo>
                  <a:pt x="1802" y="790"/>
                </a:lnTo>
                <a:lnTo>
                  <a:pt x="1800" y="786"/>
                </a:lnTo>
                <a:lnTo>
                  <a:pt x="1798" y="779"/>
                </a:lnTo>
                <a:lnTo>
                  <a:pt x="1797" y="777"/>
                </a:lnTo>
                <a:lnTo>
                  <a:pt x="1795" y="774"/>
                </a:lnTo>
                <a:lnTo>
                  <a:pt x="1789" y="772"/>
                </a:lnTo>
                <a:lnTo>
                  <a:pt x="1779" y="770"/>
                </a:lnTo>
                <a:lnTo>
                  <a:pt x="1772" y="770"/>
                </a:lnTo>
                <a:lnTo>
                  <a:pt x="1763" y="772"/>
                </a:lnTo>
                <a:lnTo>
                  <a:pt x="1754" y="779"/>
                </a:lnTo>
                <a:lnTo>
                  <a:pt x="1751" y="783"/>
                </a:lnTo>
                <a:lnTo>
                  <a:pt x="1749" y="788"/>
                </a:lnTo>
                <a:lnTo>
                  <a:pt x="1747" y="795"/>
                </a:lnTo>
                <a:lnTo>
                  <a:pt x="1747" y="800"/>
                </a:lnTo>
                <a:lnTo>
                  <a:pt x="1749" y="806"/>
                </a:lnTo>
                <a:lnTo>
                  <a:pt x="1751" y="809"/>
                </a:lnTo>
                <a:lnTo>
                  <a:pt x="1756" y="811"/>
                </a:lnTo>
                <a:lnTo>
                  <a:pt x="1761" y="809"/>
                </a:lnTo>
                <a:lnTo>
                  <a:pt x="1765" y="806"/>
                </a:lnTo>
                <a:lnTo>
                  <a:pt x="1765" y="804"/>
                </a:lnTo>
                <a:lnTo>
                  <a:pt x="1766" y="797"/>
                </a:lnTo>
                <a:lnTo>
                  <a:pt x="1770" y="793"/>
                </a:lnTo>
                <a:lnTo>
                  <a:pt x="1775" y="791"/>
                </a:lnTo>
                <a:lnTo>
                  <a:pt x="1781" y="790"/>
                </a:lnTo>
                <a:lnTo>
                  <a:pt x="1786" y="793"/>
                </a:lnTo>
                <a:lnTo>
                  <a:pt x="1791" y="799"/>
                </a:lnTo>
                <a:lnTo>
                  <a:pt x="1793" y="802"/>
                </a:lnTo>
                <a:lnTo>
                  <a:pt x="1793" y="814"/>
                </a:lnTo>
                <a:lnTo>
                  <a:pt x="1793" y="822"/>
                </a:lnTo>
                <a:lnTo>
                  <a:pt x="1795" y="827"/>
                </a:lnTo>
                <a:lnTo>
                  <a:pt x="1795" y="834"/>
                </a:lnTo>
                <a:lnTo>
                  <a:pt x="1793" y="836"/>
                </a:lnTo>
                <a:lnTo>
                  <a:pt x="1789" y="838"/>
                </a:lnTo>
                <a:lnTo>
                  <a:pt x="1788" y="841"/>
                </a:lnTo>
                <a:lnTo>
                  <a:pt x="1784" y="843"/>
                </a:lnTo>
                <a:lnTo>
                  <a:pt x="1782" y="845"/>
                </a:lnTo>
                <a:lnTo>
                  <a:pt x="1782" y="848"/>
                </a:lnTo>
                <a:lnTo>
                  <a:pt x="1784" y="852"/>
                </a:lnTo>
                <a:lnTo>
                  <a:pt x="1786" y="855"/>
                </a:lnTo>
                <a:lnTo>
                  <a:pt x="1789" y="857"/>
                </a:lnTo>
                <a:lnTo>
                  <a:pt x="1791" y="859"/>
                </a:lnTo>
                <a:lnTo>
                  <a:pt x="1795" y="861"/>
                </a:lnTo>
                <a:lnTo>
                  <a:pt x="1800" y="861"/>
                </a:lnTo>
                <a:lnTo>
                  <a:pt x="1805" y="859"/>
                </a:lnTo>
                <a:lnTo>
                  <a:pt x="1809" y="857"/>
                </a:lnTo>
                <a:lnTo>
                  <a:pt x="1812" y="853"/>
                </a:lnTo>
                <a:lnTo>
                  <a:pt x="1814" y="853"/>
                </a:lnTo>
                <a:lnTo>
                  <a:pt x="1814" y="857"/>
                </a:lnTo>
                <a:lnTo>
                  <a:pt x="1816" y="861"/>
                </a:lnTo>
                <a:lnTo>
                  <a:pt x="1816" y="864"/>
                </a:lnTo>
                <a:lnTo>
                  <a:pt x="1816" y="868"/>
                </a:lnTo>
                <a:lnTo>
                  <a:pt x="1814" y="869"/>
                </a:lnTo>
                <a:lnTo>
                  <a:pt x="1814" y="871"/>
                </a:lnTo>
                <a:lnTo>
                  <a:pt x="1814" y="875"/>
                </a:lnTo>
                <a:lnTo>
                  <a:pt x="1814" y="876"/>
                </a:lnTo>
                <a:lnTo>
                  <a:pt x="1811" y="876"/>
                </a:lnTo>
                <a:lnTo>
                  <a:pt x="1812" y="878"/>
                </a:lnTo>
                <a:lnTo>
                  <a:pt x="1812" y="882"/>
                </a:lnTo>
                <a:lnTo>
                  <a:pt x="1812" y="884"/>
                </a:lnTo>
                <a:lnTo>
                  <a:pt x="1811" y="887"/>
                </a:lnTo>
                <a:lnTo>
                  <a:pt x="1809" y="889"/>
                </a:lnTo>
                <a:lnTo>
                  <a:pt x="1807" y="891"/>
                </a:lnTo>
                <a:lnTo>
                  <a:pt x="1809" y="891"/>
                </a:lnTo>
                <a:lnTo>
                  <a:pt x="1807" y="892"/>
                </a:lnTo>
                <a:lnTo>
                  <a:pt x="1804" y="896"/>
                </a:lnTo>
                <a:lnTo>
                  <a:pt x="1802" y="896"/>
                </a:lnTo>
                <a:lnTo>
                  <a:pt x="1800" y="898"/>
                </a:lnTo>
                <a:lnTo>
                  <a:pt x="1798" y="898"/>
                </a:lnTo>
                <a:lnTo>
                  <a:pt x="1800" y="899"/>
                </a:lnTo>
                <a:lnTo>
                  <a:pt x="1797" y="901"/>
                </a:lnTo>
                <a:lnTo>
                  <a:pt x="1795" y="901"/>
                </a:lnTo>
                <a:lnTo>
                  <a:pt x="1793" y="899"/>
                </a:lnTo>
                <a:lnTo>
                  <a:pt x="1791" y="894"/>
                </a:lnTo>
                <a:lnTo>
                  <a:pt x="1789" y="889"/>
                </a:lnTo>
                <a:lnTo>
                  <a:pt x="1788" y="882"/>
                </a:lnTo>
                <a:lnTo>
                  <a:pt x="1788" y="873"/>
                </a:lnTo>
                <a:lnTo>
                  <a:pt x="1788" y="869"/>
                </a:lnTo>
                <a:lnTo>
                  <a:pt x="1786" y="869"/>
                </a:lnTo>
                <a:lnTo>
                  <a:pt x="1779" y="871"/>
                </a:lnTo>
                <a:lnTo>
                  <a:pt x="1772" y="875"/>
                </a:lnTo>
                <a:lnTo>
                  <a:pt x="1766" y="878"/>
                </a:lnTo>
                <a:lnTo>
                  <a:pt x="1765" y="882"/>
                </a:lnTo>
                <a:lnTo>
                  <a:pt x="1765" y="887"/>
                </a:lnTo>
                <a:lnTo>
                  <a:pt x="1766" y="891"/>
                </a:lnTo>
                <a:lnTo>
                  <a:pt x="1779" y="910"/>
                </a:lnTo>
                <a:lnTo>
                  <a:pt x="1781" y="908"/>
                </a:lnTo>
                <a:lnTo>
                  <a:pt x="1782" y="908"/>
                </a:lnTo>
                <a:lnTo>
                  <a:pt x="1784" y="908"/>
                </a:lnTo>
                <a:lnTo>
                  <a:pt x="1789" y="915"/>
                </a:lnTo>
                <a:lnTo>
                  <a:pt x="1791" y="917"/>
                </a:lnTo>
                <a:lnTo>
                  <a:pt x="1791" y="919"/>
                </a:lnTo>
                <a:lnTo>
                  <a:pt x="1789" y="921"/>
                </a:lnTo>
                <a:lnTo>
                  <a:pt x="1788" y="922"/>
                </a:lnTo>
                <a:lnTo>
                  <a:pt x="1782" y="919"/>
                </a:lnTo>
                <a:lnTo>
                  <a:pt x="1763" y="899"/>
                </a:lnTo>
                <a:lnTo>
                  <a:pt x="1685" y="852"/>
                </a:lnTo>
                <a:lnTo>
                  <a:pt x="1634" y="836"/>
                </a:lnTo>
                <a:lnTo>
                  <a:pt x="1618" y="820"/>
                </a:lnTo>
                <a:lnTo>
                  <a:pt x="1604" y="788"/>
                </a:lnTo>
                <a:lnTo>
                  <a:pt x="1600" y="772"/>
                </a:lnTo>
                <a:lnTo>
                  <a:pt x="1593" y="760"/>
                </a:lnTo>
                <a:lnTo>
                  <a:pt x="1589" y="753"/>
                </a:lnTo>
                <a:lnTo>
                  <a:pt x="1591" y="742"/>
                </a:lnTo>
                <a:lnTo>
                  <a:pt x="1595" y="735"/>
                </a:lnTo>
                <a:lnTo>
                  <a:pt x="1604" y="731"/>
                </a:lnTo>
                <a:lnTo>
                  <a:pt x="1616" y="726"/>
                </a:lnTo>
                <a:lnTo>
                  <a:pt x="1625" y="719"/>
                </a:lnTo>
                <a:lnTo>
                  <a:pt x="1625" y="708"/>
                </a:lnTo>
                <a:lnTo>
                  <a:pt x="1625" y="694"/>
                </a:lnTo>
                <a:lnTo>
                  <a:pt x="1625" y="683"/>
                </a:lnTo>
                <a:lnTo>
                  <a:pt x="1621" y="673"/>
                </a:lnTo>
                <a:lnTo>
                  <a:pt x="1600" y="645"/>
                </a:lnTo>
                <a:lnTo>
                  <a:pt x="1593" y="634"/>
                </a:lnTo>
                <a:lnTo>
                  <a:pt x="1584" y="627"/>
                </a:lnTo>
                <a:lnTo>
                  <a:pt x="1568" y="627"/>
                </a:lnTo>
                <a:lnTo>
                  <a:pt x="1563" y="630"/>
                </a:lnTo>
                <a:lnTo>
                  <a:pt x="1565" y="637"/>
                </a:lnTo>
                <a:lnTo>
                  <a:pt x="1550" y="648"/>
                </a:lnTo>
                <a:lnTo>
                  <a:pt x="1538" y="643"/>
                </a:lnTo>
                <a:lnTo>
                  <a:pt x="1533" y="637"/>
                </a:lnTo>
                <a:lnTo>
                  <a:pt x="1527" y="632"/>
                </a:lnTo>
                <a:lnTo>
                  <a:pt x="1524" y="625"/>
                </a:lnTo>
                <a:lnTo>
                  <a:pt x="1520" y="614"/>
                </a:lnTo>
                <a:lnTo>
                  <a:pt x="1519" y="609"/>
                </a:lnTo>
                <a:lnTo>
                  <a:pt x="1519" y="604"/>
                </a:lnTo>
                <a:lnTo>
                  <a:pt x="1522" y="598"/>
                </a:lnTo>
                <a:lnTo>
                  <a:pt x="1522" y="591"/>
                </a:lnTo>
                <a:lnTo>
                  <a:pt x="1517" y="584"/>
                </a:lnTo>
                <a:lnTo>
                  <a:pt x="1510" y="583"/>
                </a:lnTo>
                <a:lnTo>
                  <a:pt x="1483" y="593"/>
                </a:lnTo>
                <a:lnTo>
                  <a:pt x="1478" y="584"/>
                </a:lnTo>
                <a:lnTo>
                  <a:pt x="1469" y="572"/>
                </a:lnTo>
                <a:lnTo>
                  <a:pt x="1451" y="579"/>
                </a:lnTo>
                <a:lnTo>
                  <a:pt x="1442" y="604"/>
                </a:lnTo>
                <a:lnTo>
                  <a:pt x="1442" y="614"/>
                </a:lnTo>
                <a:lnTo>
                  <a:pt x="1439" y="623"/>
                </a:lnTo>
                <a:lnTo>
                  <a:pt x="1430" y="627"/>
                </a:lnTo>
                <a:lnTo>
                  <a:pt x="1423" y="620"/>
                </a:lnTo>
                <a:lnTo>
                  <a:pt x="1411" y="627"/>
                </a:lnTo>
                <a:lnTo>
                  <a:pt x="1396" y="643"/>
                </a:lnTo>
                <a:lnTo>
                  <a:pt x="1391" y="666"/>
                </a:lnTo>
                <a:lnTo>
                  <a:pt x="1388" y="694"/>
                </a:lnTo>
                <a:lnTo>
                  <a:pt x="1386" y="717"/>
                </a:lnTo>
                <a:lnTo>
                  <a:pt x="1386" y="733"/>
                </a:lnTo>
                <a:lnTo>
                  <a:pt x="1393" y="751"/>
                </a:lnTo>
                <a:lnTo>
                  <a:pt x="1393" y="767"/>
                </a:lnTo>
                <a:lnTo>
                  <a:pt x="1373" y="772"/>
                </a:lnTo>
                <a:lnTo>
                  <a:pt x="1370" y="767"/>
                </a:lnTo>
                <a:lnTo>
                  <a:pt x="1365" y="751"/>
                </a:lnTo>
                <a:lnTo>
                  <a:pt x="1354" y="738"/>
                </a:lnTo>
                <a:lnTo>
                  <a:pt x="1343" y="735"/>
                </a:lnTo>
                <a:lnTo>
                  <a:pt x="1334" y="726"/>
                </a:lnTo>
                <a:lnTo>
                  <a:pt x="1326" y="715"/>
                </a:lnTo>
                <a:lnTo>
                  <a:pt x="1319" y="714"/>
                </a:lnTo>
                <a:lnTo>
                  <a:pt x="1296" y="722"/>
                </a:lnTo>
                <a:lnTo>
                  <a:pt x="1287" y="730"/>
                </a:lnTo>
                <a:lnTo>
                  <a:pt x="1285" y="738"/>
                </a:lnTo>
                <a:lnTo>
                  <a:pt x="1290" y="745"/>
                </a:lnTo>
                <a:lnTo>
                  <a:pt x="1292" y="751"/>
                </a:lnTo>
                <a:lnTo>
                  <a:pt x="1285" y="756"/>
                </a:lnTo>
                <a:lnTo>
                  <a:pt x="1267" y="758"/>
                </a:lnTo>
                <a:lnTo>
                  <a:pt x="1262" y="772"/>
                </a:lnTo>
                <a:lnTo>
                  <a:pt x="1262" y="784"/>
                </a:lnTo>
                <a:lnTo>
                  <a:pt x="1262" y="807"/>
                </a:lnTo>
                <a:lnTo>
                  <a:pt x="1264" y="836"/>
                </a:lnTo>
                <a:lnTo>
                  <a:pt x="1262" y="862"/>
                </a:lnTo>
                <a:lnTo>
                  <a:pt x="1265" y="873"/>
                </a:lnTo>
                <a:lnTo>
                  <a:pt x="1269" y="878"/>
                </a:lnTo>
                <a:lnTo>
                  <a:pt x="1271" y="882"/>
                </a:lnTo>
                <a:lnTo>
                  <a:pt x="1267" y="887"/>
                </a:lnTo>
                <a:lnTo>
                  <a:pt x="1262" y="896"/>
                </a:lnTo>
                <a:lnTo>
                  <a:pt x="1262" y="903"/>
                </a:lnTo>
                <a:lnTo>
                  <a:pt x="1274" y="915"/>
                </a:lnTo>
                <a:lnTo>
                  <a:pt x="1288" y="919"/>
                </a:lnTo>
                <a:lnTo>
                  <a:pt x="1297" y="915"/>
                </a:lnTo>
                <a:lnTo>
                  <a:pt x="1304" y="910"/>
                </a:lnTo>
                <a:lnTo>
                  <a:pt x="1315" y="896"/>
                </a:lnTo>
                <a:lnTo>
                  <a:pt x="1320" y="894"/>
                </a:lnTo>
                <a:lnTo>
                  <a:pt x="1334" y="898"/>
                </a:lnTo>
                <a:lnTo>
                  <a:pt x="1349" y="905"/>
                </a:lnTo>
                <a:lnTo>
                  <a:pt x="1365" y="905"/>
                </a:lnTo>
                <a:lnTo>
                  <a:pt x="1400" y="894"/>
                </a:lnTo>
                <a:lnTo>
                  <a:pt x="1430" y="901"/>
                </a:lnTo>
                <a:lnTo>
                  <a:pt x="1439" y="905"/>
                </a:lnTo>
                <a:lnTo>
                  <a:pt x="1455" y="922"/>
                </a:lnTo>
                <a:lnTo>
                  <a:pt x="1488" y="947"/>
                </a:lnTo>
                <a:lnTo>
                  <a:pt x="1543" y="1055"/>
                </a:lnTo>
                <a:lnTo>
                  <a:pt x="1543" y="1057"/>
                </a:lnTo>
                <a:lnTo>
                  <a:pt x="1600" y="1131"/>
                </a:lnTo>
                <a:lnTo>
                  <a:pt x="1588" y="1154"/>
                </a:lnTo>
                <a:lnTo>
                  <a:pt x="1584" y="1160"/>
                </a:lnTo>
                <a:lnTo>
                  <a:pt x="1582" y="1161"/>
                </a:lnTo>
                <a:lnTo>
                  <a:pt x="1579" y="1163"/>
                </a:lnTo>
                <a:lnTo>
                  <a:pt x="1577" y="1161"/>
                </a:lnTo>
                <a:lnTo>
                  <a:pt x="1575" y="1161"/>
                </a:lnTo>
                <a:lnTo>
                  <a:pt x="1575" y="1158"/>
                </a:lnTo>
                <a:lnTo>
                  <a:pt x="1573" y="1156"/>
                </a:lnTo>
                <a:lnTo>
                  <a:pt x="1572" y="1156"/>
                </a:lnTo>
                <a:lnTo>
                  <a:pt x="1572" y="1158"/>
                </a:lnTo>
                <a:lnTo>
                  <a:pt x="1572" y="1160"/>
                </a:lnTo>
                <a:lnTo>
                  <a:pt x="1572" y="1161"/>
                </a:lnTo>
                <a:lnTo>
                  <a:pt x="1572" y="1165"/>
                </a:lnTo>
                <a:lnTo>
                  <a:pt x="1568" y="1170"/>
                </a:lnTo>
                <a:lnTo>
                  <a:pt x="1566" y="1174"/>
                </a:lnTo>
                <a:lnTo>
                  <a:pt x="1565" y="1179"/>
                </a:lnTo>
                <a:lnTo>
                  <a:pt x="1568" y="1179"/>
                </a:lnTo>
                <a:lnTo>
                  <a:pt x="1572" y="1179"/>
                </a:lnTo>
                <a:lnTo>
                  <a:pt x="1573" y="1183"/>
                </a:lnTo>
                <a:lnTo>
                  <a:pt x="1575" y="1185"/>
                </a:lnTo>
                <a:lnTo>
                  <a:pt x="1575" y="1186"/>
                </a:lnTo>
                <a:lnTo>
                  <a:pt x="1579" y="1186"/>
                </a:lnTo>
                <a:lnTo>
                  <a:pt x="1582" y="1186"/>
                </a:lnTo>
                <a:lnTo>
                  <a:pt x="1582" y="1190"/>
                </a:lnTo>
                <a:lnTo>
                  <a:pt x="1582" y="1195"/>
                </a:lnTo>
                <a:lnTo>
                  <a:pt x="1581" y="1200"/>
                </a:lnTo>
                <a:lnTo>
                  <a:pt x="1579" y="1202"/>
                </a:lnTo>
                <a:lnTo>
                  <a:pt x="1577" y="1206"/>
                </a:lnTo>
                <a:lnTo>
                  <a:pt x="1573" y="1209"/>
                </a:lnTo>
                <a:lnTo>
                  <a:pt x="1572" y="1211"/>
                </a:lnTo>
                <a:lnTo>
                  <a:pt x="1570" y="1213"/>
                </a:lnTo>
                <a:lnTo>
                  <a:pt x="1565" y="1209"/>
                </a:lnTo>
                <a:lnTo>
                  <a:pt x="1565" y="1204"/>
                </a:lnTo>
                <a:lnTo>
                  <a:pt x="1566" y="1202"/>
                </a:lnTo>
                <a:lnTo>
                  <a:pt x="1566" y="1200"/>
                </a:lnTo>
                <a:lnTo>
                  <a:pt x="1565" y="1200"/>
                </a:lnTo>
                <a:lnTo>
                  <a:pt x="1563" y="1200"/>
                </a:lnTo>
                <a:lnTo>
                  <a:pt x="1559" y="1202"/>
                </a:lnTo>
                <a:lnTo>
                  <a:pt x="1554" y="1202"/>
                </a:lnTo>
                <a:lnTo>
                  <a:pt x="1549" y="1209"/>
                </a:lnTo>
                <a:lnTo>
                  <a:pt x="1549" y="1216"/>
                </a:lnTo>
                <a:lnTo>
                  <a:pt x="1549" y="1218"/>
                </a:lnTo>
                <a:lnTo>
                  <a:pt x="1550" y="1220"/>
                </a:lnTo>
                <a:lnTo>
                  <a:pt x="1552" y="1220"/>
                </a:lnTo>
                <a:lnTo>
                  <a:pt x="1552" y="1223"/>
                </a:lnTo>
                <a:lnTo>
                  <a:pt x="1552" y="1229"/>
                </a:lnTo>
                <a:lnTo>
                  <a:pt x="1550" y="1234"/>
                </a:lnTo>
                <a:lnTo>
                  <a:pt x="1549" y="1236"/>
                </a:lnTo>
                <a:lnTo>
                  <a:pt x="1545" y="1238"/>
                </a:lnTo>
                <a:lnTo>
                  <a:pt x="1543" y="1239"/>
                </a:lnTo>
                <a:lnTo>
                  <a:pt x="1543" y="1243"/>
                </a:lnTo>
                <a:lnTo>
                  <a:pt x="1542" y="1243"/>
                </a:lnTo>
                <a:lnTo>
                  <a:pt x="1542" y="1241"/>
                </a:lnTo>
                <a:lnTo>
                  <a:pt x="1542" y="1239"/>
                </a:lnTo>
                <a:lnTo>
                  <a:pt x="1542" y="1238"/>
                </a:lnTo>
                <a:lnTo>
                  <a:pt x="1542" y="1236"/>
                </a:lnTo>
                <a:lnTo>
                  <a:pt x="1540" y="1236"/>
                </a:lnTo>
                <a:lnTo>
                  <a:pt x="1538" y="1236"/>
                </a:lnTo>
                <a:lnTo>
                  <a:pt x="1535" y="1236"/>
                </a:lnTo>
                <a:lnTo>
                  <a:pt x="1535" y="1234"/>
                </a:lnTo>
                <a:lnTo>
                  <a:pt x="1533" y="1234"/>
                </a:lnTo>
                <a:lnTo>
                  <a:pt x="1531" y="1231"/>
                </a:lnTo>
                <a:lnTo>
                  <a:pt x="1529" y="1232"/>
                </a:lnTo>
                <a:lnTo>
                  <a:pt x="1527" y="1234"/>
                </a:lnTo>
                <a:lnTo>
                  <a:pt x="1527" y="1236"/>
                </a:lnTo>
                <a:lnTo>
                  <a:pt x="1531" y="1236"/>
                </a:lnTo>
                <a:lnTo>
                  <a:pt x="1533" y="1238"/>
                </a:lnTo>
                <a:lnTo>
                  <a:pt x="1533" y="1239"/>
                </a:lnTo>
                <a:lnTo>
                  <a:pt x="1535" y="1243"/>
                </a:lnTo>
                <a:lnTo>
                  <a:pt x="1535" y="1245"/>
                </a:lnTo>
                <a:lnTo>
                  <a:pt x="1536" y="1245"/>
                </a:lnTo>
                <a:lnTo>
                  <a:pt x="1538" y="1245"/>
                </a:lnTo>
                <a:lnTo>
                  <a:pt x="1540" y="1243"/>
                </a:lnTo>
                <a:lnTo>
                  <a:pt x="1542" y="1245"/>
                </a:lnTo>
                <a:lnTo>
                  <a:pt x="1540" y="1254"/>
                </a:lnTo>
                <a:lnTo>
                  <a:pt x="1536" y="1257"/>
                </a:lnTo>
                <a:lnTo>
                  <a:pt x="1531" y="1268"/>
                </a:lnTo>
                <a:lnTo>
                  <a:pt x="1524" y="1280"/>
                </a:lnTo>
                <a:lnTo>
                  <a:pt x="1520" y="1285"/>
                </a:lnTo>
                <a:lnTo>
                  <a:pt x="1517" y="1291"/>
                </a:lnTo>
                <a:lnTo>
                  <a:pt x="1513" y="1293"/>
                </a:lnTo>
                <a:lnTo>
                  <a:pt x="1512" y="1294"/>
                </a:lnTo>
                <a:lnTo>
                  <a:pt x="1510" y="1294"/>
                </a:lnTo>
                <a:lnTo>
                  <a:pt x="1506" y="1296"/>
                </a:lnTo>
                <a:lnTo>
                  <a:pt x="1503" y="1301"/>
                </a:lnTo>
                <a:lnTo>
                  <a:pt x="1490" y="1314"/>
                </a:lnTo>
                <a:lnTo>
                  <a:pt x="1480" y="1326"/>
                </a:lnTo>
                <a:lnTo>
                  <a:pt x="1467" y="1340"/>
                </a:lnTo>
                <a:lnTo>
                  <a:pt x="1462" y="1349"/>
                </a:lnTo>
                <a:lnTo>
                  <a:pt x="1453" y="1358"/>
                </a:lnTo>
                <a:lnTo>
                  <a:pt x="1455" y="1360"/>
                </a:lnTo>
                <a:lnTo>
                  <a:pt x="1450" y="1365"/>
                </a:lnTo>
                <a:lnTo>
                  <a:pt x="1439" y="1376"/>
                </a:lnTo>
                <a:lnTo>
                  <a:pt x="1434" y="1381"/>
                </a:lnTo>
                <a:lnTo>
                  <a:pt x="1430" y="1383"/>
                </a:lnTo>
                <a:lnTo>
                  <a:pt x="1428" y="1385"/>
                </a:lnTo>
                <a:lnTo>
                  <a:pt x="1427" y="1385"/>
                </a:lnTo>
                <a:lnTo>
                  <a:pt x="1427" y="1386"/>
                </a:lnTo>
                <a:lnTo>
                  <a:pt x="1425" y="1385"/>
                </a:lnTo>
                <a:lnTo>
                  <a:pt x="1398" y="1376"/>
                </a:lnTo>
                <a:lnTo>
                  <a:pt x="1382" y="1374"/>
                </a:lnTo>
                <a:lnTo>
                  <a:pt x="1377" y="1363"/>
                </a:lnTo>
                <a:lnTo>
                  <a:pt x="1379" y="1358"/>
                </a:lnTo>
                <a:lnTo>
                  <a:pt x="1380" y="1349"/>
                </a:lnTo>
                <a:lnTo>
                  <a:pt x="1380" y="1339"/>
                </a:lnTo>
                <a:lnTo>
                  <a:pt x="1380" y="1330"/>
                </a:lnTo>
                <a:lnTo>
                  <a:pt x="1379" y="1317"/>
                </a:lnTo>
                <a:lnTo>
                  <a:pt x="1377" y="1307"/>
                </a:lnTo>
                <a:lnTo>
                  <a:pt x="1375" y="1300"/>
                </a:lnTo>
                <a:lnTo>
                  <a:pt x="1370" y="1289"/>
                </a:lnTo>
                <a:lnTo>
                  <a:pt x="1366" y="1280"/>
                </a:lnTo>
                <a:lnTo>
                  <a:pt x="1359" y="1271"/>
                </a:lnTo>
                <a:lnTo>
                  <a:pt x="1354" y="1264"/>
                </a:lnTo>
                <a:lnTo>
                  <a:pt x="1352" y="1264"/>
                </a:lnTo>
                <a:lnTo>
                  <a:pt x="1345" y="1259"/>
                </a:lnTo>
                <a:lnTo>
                  <a:pt x="1345" y="1257"/>
                </a:lnTo>
                <a:lnTo>
                  <a:pt x="1343" y="1255"/>
                </a:lnTo>
                <a:lnTo>
                  <a:pt x="1336" y="1250"/>
                </a:lnTo>
                <a:lnTo>
                  <a:pt x="1322" y="1243"/>
                </a:lnTo>
                <a:lnTo>
                  <a:pt x="1310" y="1239"/>
                </a:lnTo>
                <a:lnTo>
                  <a:pt x="1290" y="1236"/>
                </a:lnTo>
                <a:lnTo>
                  <a:pt x="1274" y="1238"/>
                </a:lnTo>
                <a:lnTo>
                  <a:pt x="1260" y="1241"/>
                </a:lnTo>
                <a:lnTo>
                  <a:pt x="1246" y="1245"/>
                </a:lnTo>
                <a:lnTo>
                  <a:pt x="1228" y="1252"/>
                </a:lnTo>
                <a:lnTo>
                  <a:pt x="1212" y="1261"/>
                </a:lnTo>
                <a:lnTo>
                  <a:pt x="1198" y="1271"/>
                </a:lnTo>
                <a:lnTo>
                  <a:pt x="1182" y="1287"/>
                </a:lnTo>
                <a:lnTo>
                  <a:pt x="1168" y="1303"/>
                </a:lnTo>
                <a:lnTo>
                  <a:pt x="1154" y="1323"/>
                </a:lnTo>
                <a:lnTo>
                  <a:pt x="1145" y="1340"/>
                </a:lnTo>
                <a:lnTo>
                  <a:pt x="1140" y="1362"/>
                </a:lnTo>
                <a:lnTo>
                  <a:pt x="1136" y="1383"/>
                </a:lnTo>
                <a:lnTo>
                  <a:pt x="1136" y="1408"/>
                </a:lnTo>
                <a:lnTo>
                  <a:pt x="1141" y="1429"/>
                </a:lnTo>
                <a:lnTo>
                  <a:pt x="1149" y="1443"/>
                </a:lnTo>
                <a:lnTo>
                  <a:pt x="1156" y="1455"/>
                </a:lnTo>
                <a:lnTo>
                  <a:pt x="1157" y="1457"/>
                </a:lnTo>
                <a:lnTo>
                  <a:pt x="1159" y="1457"/>
                </a:lnTo>
                <a:lnTo>
                  <a:pt x="1159" y="1459"/>
                </a:lnTo>
                <a:lnTo>
                  <a:pt x="1163" y="1461"/>
                </a:lnTo>
                <a:lnTo>
                  <a:pt x="1164" y="1462"/>
                </a:lnTo>
                <a:lnTo>
                  <a:pt x="1168" y="1466"/>
                </a:lnTo>
                <a:lnTo>
                  <a:pt x="1168" y="1468"/>
                </a:lnTo>
                <a:lnTo>
                  <a:pt x="1170" y="1470"/>
                </a:lnTo>
                <a:lnTo>
                  <a:pt x="1173" y="1473"/>
                </a:lnTo>
                <a:lnTo>
                  <a:pt x="1191" y="1482"/>
                </a:lnTo>
                <a:lnTo>
                  <a:pt x="1207" y="1489"/>
                </a:lnTo>
                <a:lnTo>
                  <a:pt x="1221" y="1491"/>
                </a:lnTo>
                <a:lnTo>
                  <a:pt x="1239" y="1491"/>
                </a:lnTo>
                <a:lnTo>
                  <a:pt x="1257" y="1489"/>
                </a:lnTo>
                <a:lnTo>
                  <a:pt x="1269" y="1484"/>
                </a:lnTo>
                <a:lnTo>
                  <a:pt x="1280" y="1480"/>
                </a:lnTo>
                <a:lnTo>
                  <a:pt x="1294" y="1485"/>
                </a:lnTo>
                <a:lnTo>
                  <a:pt x="1285" y="1496"/>
                </a:lnTo>
                <a:lnTo>
                  <a:pt x="1285" y="1498"/>
                </a:lnTo>
                <a:lnTo>
                  <a:pt x="1283" y="1500"/>
                </a:lnTo>
                <a:lnTo>
                  <a:pt x="1281" y="1500"/>
                </a:lnTo>
                <a:lnTo>
                  <a:pt x="1276" y="1494"/>
                </a:lnTo>
                <a:lnTo>
                  <a:pt x="1276" y="1493"/>
                </a:lnTo>
                <a:lnTo>
                  <a:pt x="1274" y="1493"/>
                </a:lnTo>
                <a:lnTo>
                  <a:pt x="1274" y="1496"/>
                </a:lnTo>
                <a:lnTo>
                  <a:pt x="1278" y="1505"/>
                </a:lnTo>
                <a:lnTo>
                  <a:pt x="1276" y="1507"/>
                </a:lnTo>
                <a:lnTo>
                  <a:pt x="1272" y="1500"/>
                </a:lnTo>
                <a:lnTo>
                  <a:pt x="1248" y="1510"/>
                </a:lnTo>
                <a:lnTo>
                  <a:pt x="1232" y="1519"/>
                </a:lnTo>
                <a:lnTo>
                  <a:pt x="1232" y="1521"/>
                </a:lnTo>
                <a:lnTo>
                  <a:pt x="1230" y="1521"/>
                </a:lnTo>
                <a:lnTo>
                  <a:pt x="1228" y="1523"/>
                </a:lnTo>
                <a:lnTo>
                  <a:pt x="1228" y="1524"/>
                </a:lnTo>
                <a:lnTo>
                  <a:pt x="1228" y="1526"/>
                </a:lnTo>
                <a:lnTo>
                  <a:pt x="1232" y="1535"/>
                </a:lnTo>
                <a:lnTo>
                  <a:pt x="1232" y="1537"/>
                </a:lnTo>
                <a:lnTo>
                  <a:pt x="1234" y="1537"/>
                </a:lnTo>
                <a:lnTo>
                  <a:pt x="1235" y="1537"/>
                </a:lnTo>
                <a:lnTo>
                  <a:pt x="1235" y="1535"/>
                </a:lnTo>
                <a:lnTo>
                  <a:pt x="1237" y="1535"/>
                </a:lnTo>
                <a:lnTo>
                  <a:pt x="1237" y="1533"/>
                </a:lnTo>
                <a:lnTo>
                  <a:pt x="1237" y="1532"/>
                </a:lnTo>
                <a:lnTo>
                  <a:pt x="1239" y="1530"/>
                </a:lnTo>
                <a:lnTo>
                  <a:pt x="1264" y="1517"/>
                </a:lnTo>
                <a:lnTo>
                  <a:pt x="1262" y="1516"/>
                </a:lnTo>
                <a:lnTo>
                  <a:pt x="1265" y="1514"/>
                </a:lnTo>
                <a:lnTo>
                  <a:pt x="1278" y="1509"/>
                </a:lnTo>
                <a:lnTo>
                  <a:pt x="1276" y="1509"/>
                </a:lnTo>
                <a:lnTo>
                  <a:pt x="1280" y="1507"/>
                </a:lnTo>
                <a:lnTo>
                  <a:pt x="1280" y="1509"/>
                </a:lnTo>
                <a:lnTo>
                  <a:pt x="1281" y="1509"/>
                </a:lnTo>
                <a:lnTo>
                  <a:pt x="1281" y="1510"/>
                </a:lnTo>
                <a:lnTo>
                  <a:pt x="1283" y="1510"/>
                </a:lnTo>
                <a:lnTo>
                  <a:pt x="1285" y="1510"/>
                </a:lnTo>
                <a:lnTo>
                  <a:pt x="1287" y="1510"/>
                </a:lnTo>
                <a:lnTo>
                  <a:pt x="1287" y="1509"/>
                </a:lnTo>
                <a:lnTo>
                  <a:pt x="1294" y="1501"/>
                </a:lnTo>
                <a:lnTo>
                  <a:pt x="1310" y="1517"/>
                </a:lnTo>
                <a:lnTo>
                  <a:pt x="1306" y="1521"/>
                </a:lnTo>
                <a:lnTo>
                  <a:pt x="1308" y="1523"/>
                </a:lnTo>
                <a:lnTo>
                  <a:pt x="1303" y="1530"/>
                </a:lnTo>
                <a:lnTo>
                  <a:pt x="1313" y="1519"/>
                </a:lnTo>
                <a:lnTo>
                  <a:pt x="1320" y="1528"/>
                </a:lnTo>
                <a:lnTo>
                  <a:pt x="1311" y="1537"/>
                </a:lnTo>
                <a:lnTo>
                  <a:pt x="1315" y="1540"/>
                </a:lnTo>
                <a:lnTo>
                  <a:pt x="1311" y="1544"/>
                </a:lnTo>
                <a:lnTo>
                  <a:pt x="1301" y="1533"/>
                </a:lnTo>
                <a:lnTo>
                  <a:pt x="1290" y="1523"/>
                </a:lnTo>
                <a:lnTo>
                  <a:pt x="1283" y="1521"/>
                </a:lnTo>
                <a:lnTo>
                  <a:pt x="1278" y="1519"/>
                </a:lnTo>
                <a:lnTo>
                  <a:pt x="1274" y="1519"/>
                </a:lnTo>
                <a:lnTo>
                  <a:pt x="1271" y="1521"/>
                </a:lnTo>
                <a:lnTo>
                  <a:pt x="1267" y="1526"/>
                </a:lnTo>
                <a:lnTo>
                  <a:pt x="1267" y="1528"/>
                </a:lnTo>
                <a:lnTo>
                  <a:pt x="1246" y="1539"/>
                </a:lnTo>
                <a:lnTo>
                  <a:pt x="1246" y="1540"/>
                </a:lnTo>
                <a:lnTo>
                  <a:pt x="1267" y="1530"/>
                </a:lnTo>
                <a:lnTo>
                  <a:pt x="1269" y="1530"/>
                </a:lnTo>
                <a:lnTo>
                  <a:pt x="1271" y="1532"/>
                </a:lnTo>
                <a:lnTo>
                  <a:pt x="1269" y="1533"/>
                </a:lnTo>
                <a:lnTo>
                  <a:pt x="1267" y="1535"/>
                </a:lnTo>
                <a:lnTo>
                  <a:pt x="1271" y="1537"/>
                </a:lnTo>
                <a:lnTo>
                  <a:pt x="1272" y="1539"/>
                </a:lnTo>
                <a:lnTo>
                  <a:pt x="1274" y="1540"/>
                </a:lnTo>
                <a:lnTo>
                  <a:pt x="1278" y="1540"/>
                </a:lnTo>
                <a:lnTo>
                  <a:pt x="1280" y="1540"/>
                </a:lnTo>
                <a:lnTo>
                  <a:pt x="1281" y="1539"/>
                </a:lnTo>
                <a:lnTo>
                  <a:pt x="1283" y="1540"/>
                </a:lnTo>
                <a:lnTo>
                  <a:pt x="1283" y="1544"/>
                </a:lnTo>
                <a:lnTo>
                  <a:pt x="1283" y="1547"/>
                </a:lnTo>
                <a:lnTo>
                  <a:pt x="1281" y="1551"/>
                </a:lnTo>
                <a:lnTo>
                  <a:pt x="1280" y="1558"/>
                </a:lnTo>
                <a:lnTo>
                  <a:pt x="1280" y="1563"/>
                </a:lnTo>
                <a:lnTo>
                  <a:pt x="1276" y="1569"/>
                </a:lnTo>
                <a:lnTo>
                  <a:pt x="1272" y="1574"/>
                </a:lnTo>
                <a:lnTo>
                  <a:pt x="1269" y="1581"/>
                </a:lnTo>
                <a:lnTo>
                  <a:pt x="1264" y="1588"/>
                </a:lnTo>
                <a:lnTo>
                  <a:pt x="1262" y="1593"/>
                </a:lnTo>
                <a:lnTo>
                  <a:pt x="1257" y="1599"/>
                </a:lnTo>
                <a:lnTo>
                  <a:pt x="1251" y="1604"/>
                </a:lnTo>
                <a:lnTo>
                  <a:pt x="1246" y="1609"/>
                </a:lnTo>
                <a:lnTo>
                  <a:pt x="1241" y="1613"/>
                </a:lnTo>
                <a:lnTo>
                  <a:pt x="1237" y="1617"/>
                </a:lnTo>
                <a:lnTo>
                  <a:pt x="1235" y="1618"/>
                </a:lnTo>
                <a:lnTo>
                  <a:pt x="1232" y="1620"/>
                </a:lnTo>
                <a:lnTo>
                  <a:pt x="1228" y="1620"/>
                </a:lnTo>
                <a:lnTo>
                  <a:pt x="1228" y="1615"/>
                </a:lnTo>
                <a:lnTo>
                  <a:pt x="1226" y="1615"/>
                </a:lnTo>
                <a:lnTo>
                  <a:pt x="1226" y="1617"/>
                </a:lnTo>
                <a:lnTo>
                  <a:pt x="1226" y="1618"/>
                </a:lnTo>
                <a:lnTo>
                  <a:pt x="1225" y="1627"/>
                </a:lnTo>
                <a:lnTo>
                  <a:pt x="1225" y="1629"/>
                </a:lnTo>
                <a:lnTo>
                  <a:pt x="1225" y="1631"/>
                </a:lnTo>
                <a:lnTo>
                  <a:pt x="1226" y="1631"/>
                </a:lnTo>
                <a:lnTo>
                  <a:pt x="1223" y="1634"/>
                </a:lnTo>
                <a:lnTo>
                  <a:pt x="1223" y="1636"/>
                </a:lnTo>
                <a:lnTo>
                  <a:pt x="1221" y="1634"/>
                </a:lnTo>
                <a:lnTo>
                  <a:pt x="1221" y="1632"/>
                </a:lnTo>
                <a:lnTo>
                  <a:pt x="1221" y="1631"/>
                </a:lnTo>
                <a:lnTo>
                  <a:pt x="1221" y="1627"/>
                </a:lnTo>
                <a:lnTo>
                  <a:pt x="1221" y="1625"/>
                </a:lnTo>
                <a:lnTo>
                  <a:pt x="1221" y="1624"/>
                </a:lnTo>
                <a:lnTo>
                  <a:pt x="1221" y="1622"/>
                </a:lnTo>
                <a:lnTo>
                  <a:pt x="1221" y="1618"/>
                </a:lnTo>
                <a:lnTo>
                  <a:pt x="1221" y="1617"/>
                </a:lnTo>
                <a:lnTo>
                  <a:pt x="1221" y="1613"/>
                </a:lnTo>
                <a:lnTo>
                  <a:pt x="1223" y="1613"/>
                </a:lnTo>
                <a:lnTo>
                  <a:pt x="1223" y="1611"/>
                </a:lnTo>
                <a:lnTo>
                  <a:pt x="1223" y="1609"/>
                </a:lnTo>
                <a:lnTo>
                  <a:pt x="1225" y="1597"/>
                </a:lnTo>
                <a:lnTo>
                  <a:pt x="1225" y="1595"/>
                </a:lnTo>
                <a:lnTo>
                  <a:pt x="1223" y="1595"/>
                </a:lnTo>
                <a:lnTo>
                  <a:pt x="1223" y="1592"/>
                </a:lnTo>
                <a:lnTo>
                  <a:pt x="1223" y="1590"/>
                </a:lnTo>
                <a:lnTo>
                  <a:pt x="1223" y="1588"/>
                </a:lnTo>
                <a:lnTo>
                  <a:pt x="1223" y="1586"/>
                </a:lnTo>
                <a:lnTo>
                  <a:pt x="1221" y="1585"/>
                </a:lnTo>
                <a:lnTo>
                  <a:pt x="1214" y="1572"/>
                </a:lnTo>
                <a:lnTo>
                  <a:pt x="1212" y="1569"/>
                </a:lnTo>
                <a:lnTo>
                  <a:pt x="1211" y="1569"/>
                </a:lnTo>
                <a:lnTo>
                  <a:pt x="1209" y="1569"/>
                </a:lnTo>
                <a:lnTo>
                  <a:pt x="1207" y="1569"/>
                </a:lnTo>
                <a:lnTo>
                  <a:pt x="1207" y="1569"/>
                </a:lnTo>
                <a:lnTo>
                  <a:pt x="1205" y="1569"/>
                </a:lnTo>
                <a:lnTo>
                  <a:pt x="1202" y="1569"/>
                </a:lnTo>
                <a:lnTo>
                  <a:pt x="1202" y="1569"/>
                </a:lnTo>
                <a:lnTo>
                  <a:pt x="1198" y="1574"/>
                </a:lnTo>
                <a:lnTo>
                  <a:pt x="1195" y="1578"/>
                </a:lnTo>
                <a:lnTo>
                  <a:pt x="1193" y="1581"/>
                </a:lnTo>
                <a:lnTo>
                  <a:pt x="1191" y="1585"/>
                </a:lnTo>
                <a:lnTo>
                  <a:pt x="1189" y="1585"/>
                </a:lnTo>
                <a:lnTo>
                  <a:pt x="1189" y="1586"/>
                </a:lnTo>
                <a:lnTo>
                  <a:pt x="1191" y="1588"/>
                </a:lnTo>
                <a:lnTo>
                  <a:pt x="1189" y="1588"/>
                </a:lnTo>
                <a:lnTo>
                  <a:pt x="1189" y="1590"/>
                </a:lnTo>
                <a:lnTo>
                  <a:pt x="1191" y="1592"/>
                </a:lnTo>
                <a:lnTo>
                  <a:pt x="1195" y="1595"/>
                </a:lnTo>
                <a:lnTo>
                  <a:pt x="1202" y="1602"/>
                </a:lnTo>
                <a:lnTo>
                  <a:pt x="1212" y="1613"/>
                </a:lnTo>
                <a:lnTo>
                  <a:pt x="1216" y="1615"/>
                </a:lnTo>
                <a:lnTo>
                  <a:pt x="1216" y="1617"/>
                </a:lnTo>
                <a:lnTo>
                  <a:pt x="1216" y="1622"/>
                </a:lnTo>
                <a:lnTo>
                  <a:pt x="1214" y="1625"/>
                </a:lnTo>
                <a:lnTo>
                  <a:pt x="1214" y="1629"/>
                </a:lnTo>
                <a:lnTo>
                  <a:pt x="1214" y="1632"/>
                </a:lnTo>
                <a:lnTo>
                  <a:pt x="1216" y="1636"/>
                </a:lnTo>
                <a:lnTo>
                  <a:pt x="1218" y="1640"/>
                </a:lnTo>
                <a:lnTo>
                  <a:pt x="1209" y="1650"/>
                </a:lnTo>
                <a:lnTo>
                  <a:pt x="1205" y="1652"/>
                </a:lnTo>
                <a:lnTo>
                  <a:pt x="1200" y="1655"/>
                </a:lnTo>
                <a:lnTo>
                  <a:pt x="1195" y="1664"/>
                </a:lnTo>
                <a:lnTo>
                  <a:pt x="1186" y="1673"/>
                </a:lnTo>
                <a:lnTo>
                  <a:pt x="1186" y="1675"/>
                </a:lnTo>
                <a:lnTo>
                  <a:pt x="1184" y="1677"/>
                </a:lnTo>
                <a:lnTo>
                  <a:pt x="1182" y="1678"/>
                </a:lnTo>
                <a:lnTo>
                  <a:pt x="1182" y="1680"/>
                </a:lnTo>
                <a:lnTo>
                  <a:pt x="1180" y="1680"/>
                </a:lnTo>
                <a:lnTo>
                  <a:pt x="1179" y="1680"/>
                </a:lnTo>
                <a:lnTo>
                  <a:pt x="1179" y="1682"/>
                </a:lnTo>
                <a:lnTo>
                  <a:pt x="1179" y="1684"/>
                </a:lnTo>
                <a:lnTo>
                  <a:pt x="1177" y="1684"/>
                </a:lnTo>
                <a:lnTo>
                  <a:pt x="1177" y="1686"/>
                </a:lnTo>
                <a:lnTo>
                  <a:pt x="1175" y="1687"/>
                </a:lnTo>
                <a:lnTo>
                  <a:pt x="1175" y="1689"/>
                </a:lnTo>
                <a:lnTo>
                  <a:pt x="1170" y="1684"/>
                </a:lnTo>
                <a:lnTo>
                  <a:pt x="1166" y="1682"/>
                </a:lnTo>
                <a:lnTo>
                  <a:pt x="1166" y="1684"/>
                </a:lnTo>
                <a:lnTo>
                  <a:pt x="1168" y="1686"/>
                </a:lnTo>
                <a:lnTo>
                  <a:pt x="1172" y="1689"/>
                </a:lnTo>
                <a:lnTo>
                  <a:pt x="1170" y="1693"/>
                </a:lnTo>
                <a:lnTo>
                  <a:pt x="1166" y="1696"/>
                </a:lnTo>
                <a:lnTo>
                  <a:pt x="1163" y="1701"/>
                </a:lnTo>
                <a:lnTo>
                  <a:pt x="1161" y="1703"/>
                </a:lnTo>
                <a:lnTo>
                  <a:pt x="1154" y="1712"/>
                </a:lnTo>
                <a:lnTo>
                  <a:pt x="1145" y="1721"/>
                </a:lnTo>
                <a:lnTo>
                  <a:pt x="1138" y="1728"/>
                </a:lnTo>
                <a:lnTo>
                  <a:pt x="1131" y="1737"/>
                </a:lnTo>
                <a:lnTo>
                  <a:pt x="1127" y="1742"/>
                </a:lnTo>
                <a:lnTo>
                  <a:pt x="1120" y="1746"/>
                </a:lnTo>
                <a:lnTo>
                  <a:pt x="1118" y="1748"/>
                </a:lnTo>
                <a:lnTo>
                  <a:pt x="1120" y="1748"/>
                </a:lnTo>
                <a:lnTo>
                  <a:pt x="1115" y="1753"/>
                </a:lnTo>
                <a:lnTo>
                  <a:pt x="1113" y="1751"/>
                </a:lnTo>
                <a:lnTo>
                  <a:pt x="1113" y="1753"/>
                </a:lnTo>
                <a:lnTo>
                  <a:pt x="1111" y="1755"/>
                </a:lnTo>
                <a:lnTo>
                  <a:pt x="1111" y="1756"/>
                </a:lnTo>
                <a:lnTo>
                  <a:pt x="1108" y="1762"/>
                </a:lnTo>
                <a:lnTo>
                  <a:pt x="1101" y="1769"/>
                </a:lnTo>
                <a:lnTo>
                  <a:pt x="1094" y="1778"/>
                </a:lnTo>
                <a:lnTo>
                  <a:pt x="1090" y="1781"/>
                </a:lnTo>
                <a:lnTo>
                  <a:pt x="1087" y="1785"/>
                </a:lnTo>
                <a:lnTo>
                  <a:pt x="1085" y="1786"/>
                </a:lnTo>
                <a:lnTo>
                  <a:pt x="1087" y="1786"/>
                </a:lnTo>
                <a:lnTo>
                  <a:pt x="1085" y="1790"/>
                </a:lnTo>
                <a:lnTo>
                  <a:pt x="1085" y="1788"/>
                </a:lnTo>
                <a:lnTo>
                  <a:pt x="1083" y="1790"/>
                </a:lnTo>
                <a:lnTo>
                  <a:pt x="1081" y="1794"/>
                </a:lnTo>
                <a:lnTo>
                  <a:pt x="1080" y="1795"/>
                </a:lnTo>
                <a:lnTo>
                  <a:pt x="1078" y="1799"/>
                </a:lnTo>
                <a:lnTo>
                  <a:pt x="1072" y="1802"/>
                </a:lnTo>
                <a:lnTo>
                  <a:pt x="1072" y="1804"/>
                </a:lnTo>
                <a:lnTo>
                  <a:pt x="1071" y="1806"/>
                </a:lnTo>
                <a:lnTo>
                  <a:pt x="1062" y="1815"/>
                </a:lnTo>
                <a:lnTo>
                  <a:pt x="1055" y="1825"/>
                </a:lnTo>
                <a:lnTo>
                  <a:pt x="1049" y="1831"/>
                </a:lnTo>
                <a:lnTo>
                  <a:pt x="1048" y="1832"/>
                </a:lnTo>
                <a:lnTo>
                  <a:pt x="1044" y="1836"/>
                </a:lnTo>
                <a:lnTo>
                  <a:pt x="1037" y="1847"/>
                </a:lnTo>
                <a:lnTo>
                  <a:pt x="1033" y="1848"/>
                </a:lnTo>
                <a:lnTo>
                  <a:pt x="1028" y="1854"/>
                </a:lnTo>
                <a:lnTo>
                  <a:pt x="1019" y="1854"/>
                </a:lnTo>
                <a:lnTo>
                  <a:pt x="1014" y="1863"/>
                </a:lnTo>
                <a:lnTo>
                  <a:pt x="1010" y="1868"/>
                </a:lnTo>
                <a:lnTo>
                  <a:pt x="1005" y="1871"/>
                </a:lnTo>
                <a:lnTo>
                  <a:pt x="1003" y="1873"/>
                </a:lnTo>
                <a:lnTo>
                  <a:pt x="996" y="1884"/>
                </a:lnTo>
                <a:lnTo>
                  <a:pt x="993" y="1889"/>
                </a:lnTo>
                <a:lnTo>
                  <a:pt x="987" y="1893"/>
                </a:lnTo>
                <a:lnTo>
                  <a:pt x="986" y="1896"/>
                </a:lnTo>
                <a:lnTo>
                  <a:pt x="979" y="1889"/>
                </a:lnTo>
                <a:lnTo>
                  <a:pt x="977" y="1891"/>
                </a:lnTo>
                <a:lnTo>
                  <a:pt x="975" y="1889"/>
                </a:lnTo>
                <a:lnTo>
                  <a:pt x="972" y="1894"/>
                </a:lnTo>
                <a:lnTo>
                  <a:pt x="973" y="1896"/>
                </a:lnTo>
                <a:lnTo>
                  <a:pt x="972" y="1896"/>
                </a:lnTo>
                <a:lnTo>
                  <a:pt x="975" y="1900"/>
                </a:lnTo>
                <a:lnTo>
                  <a:pt x="975" y="1902"/>
                </a:lnTo>
                <a:lnTo>
                  <a:pt x="972" y="1905"/>
                </a:lnTo>
                <a:lnTo>
                  <a:pt x="970" y="1907"/>
                </a:lnTo>
                <a:lnTo>
                  <a:pt x="959" y="1909"/>
                </a:lnTo>
                <a:lnTo>
                  <a:pt x="956" y="1900"/>
                </a:lnTo>
                <a:lnTo>
                  <a:pt x="956" y="1898"/>
                </a:lnTo>
                <a:lnTo>
                  <a:pt x="957" y="1894"/>
                </a:lnTo>
                <a:lnTo>
                  <a:pt x="956" y="1893"/>
                </a:lnTo>
                <a:lnTo>
                  <a:pt x="952" y="1884"/>
                </a:lnTo>
                <a:lnTo>
                  <a:pt x="941" y="1863"/>
                </a:lnTo>
                <a:lnTo>
                  <a:pt x="929" y="1822"/>
                </a:lnTo>
                <a:lnTo>
                  <a:pt x="922" y="1797"/>
                </a:lnTo>
                <a:lnTo>
                  <a:pt x="920" y="1795"/>
                </a:lnTo>
                <a:lnTo>
                  <a:pt x="918" y="1795"/>
                </a:lnTo>
                <a:lnTo>
                  <a:pt x="917" y="1795"/>
                </a:lnTo>
                <a:lnTo>
                  <a:pt x="885" y="1806"/>
                </a:lnTo>
                <a:lnTo>
                  <a:pt x="872" y="1769"/>
                </a:lnTo>
                <a:lnTo>
                  <a:pt x="872" y="1767"/>
                </a:lnTo>
                <a:lnTo>
                  <a:pt x="871" y="1767"/>
                </a:lnTo>
                <a:lnTo>
                  <a:pt x="869" y="1767"/>
                </a:lnTo>
                <a:lnTo>
                  <a:pt x="810" y="1808"/>
                </a:lnTo>
                <a:lnTo>
                  <a:pt x="764" y="1836"/>
                </a:lnTo>
                <a:lnTo>
                  <a:pt x="763" y="1838"/>
                </a:lnTo>
                <a:lnTo>
                  <a:pt x="763" y="1840"/>
                </a:lnTo>
                <a:lnTo>
                  <a:pt x="763" y="1841"/>
                </a:lnTo>
                <a:lnTo>
                  <a:pt x="780" y="1859"/>
                </a:lnTo>
                <a:lnTo>
                  <a:pt x="786" y="1879"/>
                </a:lnTo>
                <a:lnTo>
                  <a:pt x="782" y="1886"/>
                </a:lnTo>
                <a:lnTo>
                  <a:pt x="794" y="1921"/>
                </a:lnTo>
                <a:lnTo>
                  <a:pt x="798" y="1933"/>
                </a:lnTo>
                <a:lnTo>
                  <a:pt x="800" y="1937"/>
                </a:lnTo>
                <a:lnTo>
                  <a:pt x="810" y="1933"/>
                </a:lnTo>
                <a:lnTo>
                  <a:pt x="814" y="1932"/>
                </a:lnTo>
                <a:lnTo>
                  <a:pt x="846" y="2013"/>
                </a:lnTo>
                <a:lnTo>
                  <a:pt x="833" y="2029"/>
                </a:lnTo>
                <a:lnTo>
                  <a:pt x="846" y="2066"/>
                </a:lnTo>
                <a:lnTo>
                  <a:pt x="858" y="2079"/>
                </a:lnTo>
                <a:lnTo>
                  <a:pt x="862" y="2075"/>
                </a:lnTo>
                <a:lnTo>
                  <a:pt x="864" y="2075"/>
                </a:lnTo>
                <a:lnTo>
                  <a:pt x="943" y="1999"/>
                </a:lnTo>
                <a:lnTo>
                  <a:pt x="963" y="2022"/>
                </a:lnTo>
                <a:lnTo>
                  <a:pt x="869" y="2105"/>
                </a:lnTo>
                <a:lnTo>
                  <a:pt x="885" y="2151"/>
                </a:lnTo>
                <a:lnTo>
                  <a:pt x="984" y="2061"/>
                </a:lnTo>
                <a:lnTo>
                  <a:pt x="998" y="2077"/>
                </a:lnTo>
                <a:lnTo>
                  <a:pt x="860" y="2206"/>
                </a:lnTo>
                <a:lnTo>
                  <a:pt x="848" y="2192"/>
                </a:lnTo>
                <a:lnTo>
                  <a:pt x="841" y="2197"/>
                </a:lnTo>
                <a:lnTo>
                  <a:pt x="826" y="2183"/>
                </a:lnTo>
                <a:lnTo>
                  <a:pt x="858" y="2151"/>
                </a:lnTo>
                <a:lnTo>
                  <a:pt x="816" y="2036"/>
                </a:lnTo>
                <a:lnTo>
                  <a:pt x="793" y="2024"/>
                </a:lnTo>
                <a:lnTo>
                  <a:pt x="807" y="2066"/>
                </a:lnTo>
                <a:lnTo>
                  <a:pt x="782" y="2079"/>
                </a:lnTo>
                <a:lnTo>
                  <a:pt x="763" y="2084"/>
                </a:lnTo>
                <a:lnTo>
                  <a:pt x="748" y="2087"/>
                </a:lnTo>
                <a:lnTo>
                  <a:pt x="736" y="2087"/>
                </a:lnTo>
                <a:lnTo>
                  <a:pt x="731" y="2087"/>
                </a:lnTo>
                <a:lnTo>
                  <a:pt x="729" y="2089"/>
                </a:lnTo>
                <a:lnTo>
                  <a:pt x="725" y="2096"/>
                </a:lnTo>
                <a:lnTo>
                  <a:pt x="720" y="2100"/>
                </a:lnTo>
                <a:lnTo>
                  <a:pt x="713" y="2102"/>
                </a:lnTo>
                <a:lnTo>
                  <a:pt x="708" y="2102"/>
                </a:lnTo>
                <a:lnTo>
                  <a:pt x="683" y="2109"/>
                </a:lnTo>
                <a:lnTo>
                  <a:pt x="653" y="2130"/>
                </a:lnTo>
                <a:lnTo>
                  <a:pt x="651" y="2126"/>
                </a:lnTo>
                <a:lnTo>
                  <a:pt x="649" y="2119"/>
                </a:lnTo>
                <a:lnTo>
                  <a:pt x="648" y="2109"/>
                </a:lnTo>
                <a:lnTo>
                  <a:pt x="649" y="2098"/>
                </a:lnTo>
                <a:lnTo>
                  <a:pt x="651" y="2087"/>
                </a:lnTo>
                <a:lnTo>
                  <a:pt x="658" y="2073"/>
                </a:lnTo>
                <a:lnTo>
                  <a:pt x="662" y="2072"/>
                </a:lnTo>
                <a:lnTo>
                  <a:pt x="663" y="2072"/>
                </a:lnTo>
                <a:lnTo>
                  <a:pt x="665" y="2072"/>
                </a:lnTo>
                <a:lnTo>
                  <a:pt x="667" y="2072"/>
                </a:lnTo>
                <a:lnTo>
                  <a:pt x="669" y="2070"/>
                </a:lnTo>
                <a:lnTo>
                  <a:pt x="676" y="2059"/>
                </a:lnTo>
                <a:lnTo>
                  <a:pt x="678" y="2059"/>
                </a:lnTo>
                <a:lnTo>
                  <a:pt x="690" y="2027"/>
                </a:lnTo>
                <a:lnTo>
                  <a:pt x="695" y="1995"/>
                </a:lnTo>
                <a:lnTo>
                  <a:pt x="695" y="1964"/>
                </a:lnTo>
                <a:lnTo>
                  <a:pt x="685" y="1930"/>
                </a:lnTo>
                <a:lnTo>
                  <a:pt x="676" y="1907"/>
                </a:lnTo>
                <a:lnTo>
                  <a:pt x="665" y="1894"/>
                </a:lnTo>
                <a:lnTo>
                  <a:pt x="642" y="1871"/>
                </a:lnTo>
                <a:lnTo>
                  <a:pt x="614" y="1854"/>
                </a:lnTo>
                <a:lnTo>
                  <a:pt x="586" y="1841"/>
                </a:lnTo>
                <a:lnTo>
                  <a:pt x="548" y="1836"/>
                </a:lnTo>
                <a:lnTo>
                  <a:pt x="518" y="1836"/>
                </a:lnTo>
                <a:lnTo>
                  <a:pt x="495" y="1840"/>
                </a:lnTo>
                <a:lnTo>
                  <a:pt x="481" y="1836"/>
                </a:lnTo>
                <a:lnTo>
                  <a:pt x="460" y="1834"/>
                </a:lnTo>
                <a:lnTo>
                  <a:pt x="430" y="1841"/>
                </a:lnTo>
                <a:lnTo>
                  <a:pt x="416" y="1850"/>
                </a:lnTo>
                <a:lnTo>
                  <a:pt x="403" y="1861"/>
                </a:lnTo>
                <a:lnTo>
                  <a:pt x="393" y="1871"/>
                </a:lnTo>
                <a:lnTo>
                  <a:pt x="384" y="1886"/>
                </a:lnTo>
                <a:lnTo>
                  <a:pt x="378" y="1903"/>
                </a:lnTo>
                <a:lnTo>
                  <a:pt x="364" y="1917"/>
                </a:lnTo>
                <a:lnTo>
                  <a:pt x="348" y="1942"/>
                </a:lnTo>
                <a:lnTo>
                  <a:pt x="336" y="1965"/>
                </a:lnTo>
                <a:lnTo>
                  <a:pt x="329" y="1988"/>
                </a:lnTo>
                <a:lnTo>
                  <a:pt x="325" y="2013"/>
                </a:lnTo>
                <a:lnTo>
                  <a:pt x="325" y="2038"/>
                </a:lnTo>
                <a:lnTo>
                  <a:pt x="327" y="2059"/>
                </a:lnTo>
                <a:lnTo>
                  <a:pt x="332" y="2086"/>
                </a:lnTo>
                <a:lnTo>
                  <a:pt x="341" y="2102"/>
                </a:lnTo>
                <a:lnTo>
                  <a:pt x="350" y="2114"/>
                </a:lnTo>
                <a:lnTo>
                  <a:pt x="371" y="2139"/>
                </a:lnTo>
                <a:lnTo>
                  <a:pt x="398" y="2155"/>
                </a:lnTo>
                <a:lnTo>
                  <a:pt x="426" y="2167"/>
                </a:lnTo>
                <a:lnTo>
                  <a:pt x="458" y="2174"/>
                </a:lnTo>
                <a:lnTo>
                  <a:pt x="469" y="2176"/>
                </a:lnTo>
                <a:lnTo>
                  <a:pt x="469" y="2174"/>
                </a:lnTo>
                <a:lnTo>
                  <a:pt x="483" y="2176"/>
                </a:lnTo>
                <a:lnTo>
                  <a:pt x="485" y="2176"/>
                </a:lnTo>
                <a:lnTo>
                  <a:pt x="488" y="2176"/>
                </a:lnTo>
                <a:lnTo>
                  <a:pt x="495" y="2183"/>
                </a:lnTo>
                <a:lnTo>
                  <a:pt x="502" y="2188"/>
                </a:lnTo>
                <a:lnTo>
                  <a:pt x="504" y="2194"/>
                </a:lnTo>
                <a:lnTo>
                  <a:pt x="506" y="2201"/>
                </a:lnTo>
                <a:lnTo>
                  <a:pt x="504" y="2206"/>
                </a:lnTo>
                <a:lnTo>
                  <a:pt x="486" y="2217"/>
                </a:lnTo>
                <a:lnTo>
                  <a:pt x="458" y="2229"/>
                </a:lnTo>
                <a:lnTo>
                  <a:pt x="424" y="2231"/>
                </a:lnTo>
                <a:lnTo>
                  <a:pt x="396" y="2234"/>
                </a:lnTo>
                <a:lnTo>
                  <a:pt x="377" y="2245"/>
                </a:lnTo>
                <a:lnTo>
                  <a:pt x="375" y="2245"/>
                </a:lnTo>
                <a:lnTo>
                  <a:pt x="331" y="2291"/>
                </a:lnTo>
                <a:lnTo>
                  <a:pt x="274" y="2348"/>
                </a:lnTo>
                <a:lnTo>
                  <a:pt x="214" y="2394"/>
                </a:lnTo>
                <a:lnTo>
                  <a:pt x="184" y="2415"/>
                </a:lnTo>
                <a:lnTo>
                  <a:pt x="170" y="2419"/>
                </a:lnTo>
                <a:lnTo>
                  <a:pt x="162" y="2419"/>
                </a:lnTo>
                <a:lnTo>
                  <a:pt x="155" y="2419"/>
                </a:lnTo>
                <a:lnTo>
                  <a:pt x="127" y="2395"/>
                </a:lnTo>
                <a:lnTo>
                  <a:pt x="111" y="2381"/>
                </a:lnTo>
                <a:lnTo>
                  <a:pt x="109" y="2378"/>
                </a:lnTo>
                <a:lnTo>
                  <a:pt x="120" y="2365"/>
                </a:lnTo>
                <a:lnTo>
                  <a:pt x="125" y="2357"/>
                </a:lnTo>
                <a:lnTo>
                  <a:pt x="129" y="2348"/>
                </a:lnTo>
                <a:lnTo>
                  <a:pt x="131" y="2341"/>
                </a:lnTo>
                <a:lnTo>
                  <a:pt x="132" y="2332"/>
                </a:lnTo>
                <a:lnTo>
                  <a:pt x="122" y="2332"/>
                </a:lnTo>
                <a:lnTo>
                  <a:pt x="113" y="2330"/>
                </a:lnTo>
                <a:lnTo>
                  <a:pt x="108" y="2328"/>
                </a:lnTo>
                <a:lnTo>
                  <a:pt x="102" y="2325"/>
                </a:lnTo>
                <a:lnTo>
                  <a:pt x="100" y="2323"/>
                </a:lnTo>
                <a:lnTo>
                  <a:pt x="92" y="2316"/>
                </a:lnTo>
                <a:lnTo>
                  <a:pt x="92" y="2314"/>
                </a:lnTo>
                <a:lnTo>
                  <a:pt x="90" y="2312"/>
                </a:lnTo>
                <a:lnTo>
                  <a:pt x="88" y="2311"/>
                </a:lnTo>
                <a:lnTo>
                  <a:pt x="85" y="2309"/>
                </a:lnTo>
                <a:lnTo>
                  <a:pt x="85" y="2307"/>
                </a:lnTo>
                <a:lnTo>
                  <a:pt x="86" y="2305"/>
                </a:lnTo>
                <a:lnTo>
                  <a:pt x="85" y="2291"/>
                </a:lnTo>
                <a:lnTo>
                  <a:pt x="62" y="2291"/>
                </a:lnTo>
                <a:lnTo>
                  <a:pt x="31" y="2307"/>
                </a:lnTo>
                <a:lnTo>
                  <a:pt x="15" y="2318"/>
                </a:lnTo>
                <a:lnTo>
                  <a:pt x="5" y="2330"/>
                </a:lnTo>
                <a:lnTo>
                  <a:pt x="5" y="2349"/>
                </a:lnTo>
                <a:lnTo>
                  <a:pt x="15" y="2369"/>
                </a:lnTo>
                <a:lnTo>
                  <a:pt x="42" y="2403"/>
                </a:lnTo>
                <a:lnTo>
                  <a:pt x="63" y="2411"/>
                </a:lnTo>
                <a:lnTo>
                  <a:pt x="85" y="2406"/>
                </a:lnTo>
                <a:lnTo>
                  <a:pt x="106" y="2381"/>
                </a:lnTo>
                <a:lnTo>
                  <a:pt x="150" y="2422"/>
                </a:lnTo>
                <a:lnTo>
                  <a:pt x="155" y="2427"/>
                </a:lnTo>
                <a:lnTo>
                  <a:pt x="143" y="2438"/>
                </a:lnTo>
                <a:lnTo>
                  <a:pt x="129" y="2449"/>
                </a:lnTo>
                <a:lnTo>
                  <a:pt x="88" y="2514"/>
                </a:lnTo>
                <a:lnTo>
                  <a:pt x="83" y="2521"/>
                </a:lnTo>
                <a:lnTo>
                  <a:pt x="72" y="2530"/>
                </a:lnTo>
                <a:lnTo>
                  <a:pt x="58" y="2519"/>
                </a:lnTo>
                <a:lnTo>
                  <a:pt x="46" y="2532"/>
                </a:lnTo>
                <a:lnTo>
                  <a:pt x="58" y="2541"/>
                </a:lnTo>
                <a:lnTo>
                  <a:pt x="54" y="2542"/>
                </a:lnTo>
                <a:lnTo>
                  <a:pt x="47" y="2548"/>
                </a:lnTo>
                <a:lnTo>
                  <a:pt x="38" y="2553"/>
                </a:lnTo>
                <a:lnTo>
                  <a:pt x="33" y="2553"/>
                </a:lnTo>
                <a:lnTo>
                  <a:pt x="26" y="2555"/>
                </a:lnTo>
                <a:lnTo>
                  <a:pt x="21" y="2557"/>
                </a:lnTo>
                <a:lnTo>
                  <a:pt x="19" y="2555"/>
                </a:lnTo>
                <a:lnTo>
                  <a:pt x="17" y="2553"/>
                </a:lnTo>
                <a:lnTo>
                  <a:pt x="8" y="2548"/>
                </a:lnTo>
                <a:lnTo>
                  <a:pt x="0" y="2551"/>
                </a:lnTo>
                <a:lnTo>
                  <a:pt x="262" y="2627"/>
                </a:lnTo>
                <a:lnTo>
                  <a:pt x="263" y="2627"/>
                </a:lnTo>
                <a:lnTo>
                  <a:pt x="509" y="2723"/>
                </a:lnTo>
                <a:lnTo>
                  <a:pt x="694" y="2794"/>
                </a:lnTo>
                <a:lnTo>
                  <a:pt x="695" y="2797"/>
                </a:lnTo>
                <a:lnTo>
                  <a:pt x="980" y="3240"/>
                </a:lnTo>
                <a:lnTo>
                  <a:pt x="982" y="3240"/>
                </a:lnTo>
                <a:lnTo>
                  <a:pt x="1437" y="2893"/>
                </a:lnTo>
                <a:lnTo>
                  <a:pt x="1448" y="2882"/>
                </a:lnTo>
                <a:lnTo>
                  <a:pt x="1563" y="2767"/>
                </a:lnTo>
                <a:lnTo>
                  <a:pt x="1600" y="2719"/>
                </a:lnTo>
                <a:lnTo>
                  <a:pt x="1276" y="2523"/>
                </a:lnTo>
                <a:lnTo>
                  <a:pt x="1249" y="2532"/>
                </a:lnTo>
                <a:lnTo>
                  <a:pt x="1149" y="2473"/>
                </a:lnTo>
                <a:lnTo>
                  <a:pt x="1177" y="2445"/>
                </a:lnTo>
                <a:lnTo>
                  <a:pt x="1202" y="2417"/>
                </a:lnTo>
                <a:lnTo>
                  <a:pt x="1223" y="2390"/>
                </a:lnTo>
                <a:lnTo>
                  <a:pt x="1249" y="2349"/>
                </a:lnTo>
                <a:lnTo>
                  <a:pt x="1264" y="2318"/>
                </a:lnTo>
                <a:lnTo>
                  <a:pt x="1297" y="2339"/>
                </a:lnTo>
                <a:lnTo>
                  <a:pt x="1320" y="2305"/>
                </a:lnTo>
                <a:lnTo>
                  <a:pt x="1380" y="2342"/>
                </a:lnTo>
                <a:lnTo>
                  <a:pt x="1402" y="2349"/>
                </a:lnTo>
                <a:lnTo>
                  <a:pt x="1432" y="2296"/>
                </a:lnTo>
                <a:lnTo>
                  <a:pt x="1460" y="2309"/>
                </a:lnTo>
                <a:lnTo>
                  <a:pt x="1476" y="2282"/>
                </a:lnTo>
                <a:lnTo>
                  <a:pt x="1488" y="2284"/>
                </a:lnTo>
                <a:lnTo>
                  <a:pt x="1503" y="2284"/>
                </a:lnTo>
                <a:lnTo>
                  <a:pt x="1519" y="2273"/>
                </a:lnTo>
                <a:lnTo>
                  <a:pt x="1535" y="2261"/>
                </a:lnTo>
                <a:lnTo>
                  <a:pt x="1549" y="2259"/>
                </a:lnTo>
                <a:lnTo>
                  <a:pt x="1637" y="2280"/>
                </a:lnTo>
                <a:lnTo>
                  <a:pt x="1662" y="2289"/>
                </a:lnTo>
                <a:lnTo>
                  <a:pt x="1692" y="2300"/>
                </a:lnTo>
                <a:lnTo>
                  <a:pt x="1729" y="2307"/>
                </a:lnTo>
                <a:lnTo>
                  <a:pt x="1784" y="2307"/>
                </a:lnTo>
                <a:lnTo>
                  <a:pt x="1791" y="2316"/>
                </a:lnTo>
                <a:lnTo>
                  <a:pt x="1795" y="2305"/>
                </a:lnTo>
                <a:lnTo>
                  <a:pt x="1795" y="2298"/>
                </a:lnTo>
                <a:lnTo>
                  <a:pt x="1795" y="2293"/>
                </a:lnTo>
                <a:lnTo>
                  <a:pt x="1797" y="2286"/>
                </a:lnTo>
                <a:lnTo>
                  <a:pt x="1798" y="2280"/>
                </a:lnTo>
                <a:lnTo>
                  <a:pt x="1800" y="2275"/>
                </a:lnTo>
                <a:lnTo>
                  <a:pt x="1800" y="2270"/>
                </a:lnTo>
                <a:lnTo>
                  <a:pt x="1802" y="2263"/>
                </a:lnTo>
                <a:lnTo>
                  <a:pt x="1807" y="2243"/>
                </a:lnTo>
                <a:lnTo>
                  <a:pt x="1816" y="2206"/>
                </a:lnTo>
                <a:lnTo>
                  <a:pt x="1820" y="2190"/>
                </a:lnTo>
                <a:lnTo>
                  <a:pt x="1823" y="2174"/>
                </a:lnTo>
                <a:lnTo>
                  <a:pt x="1825" y="2169"/>
                </a:lnTo>
                <a:lnTo>
                  <a:pt x="1834" y="2146"/>
                </a:lnTo>
                <a:lnTo>
                  <a:pt x="1844" y="2125"/>
                </a:lnTo>
                <a:lnTo>
                  <a:pt x="1862" y="2102"/>
                </a:lnTo>
                <a:lnTo>
                  <a:pt x="1880" y="2082"/>
                </a:lnTo>
                <a:lnTo>
                  <a:pt x="1908" y="2052"/>
                </a:lnTo>
                <a:lnTo>
                  <a:pt x="1926" y="2033"/>
                </a:lnTo>
                <a:lnTo>
                  <a:pt x="1952" y="2004"/>
                </a:lnTo>
                <a:lnTo>
                  <a:pt x="1982" y="1974"/>
                </a:lnTo>
                <a:lnTo>
                  <a:pt x="2023" y="1935"/>
                </a:lnTo>
                <a:lnTo>
                  <a:pt x="2036" y="1921"/>
                </a:lnTo>
                <a:lnTo>
                  <a:pt x="2044" y="1912"/>
                </a:lnTo>
                <a:lnTo>
                  <a:pt x="2057" y="1898"/>
                </a:lnTo>
                <a:lnTo>
                  <a:pt x="2060" y="1896"/>
                </a:lnTo>
                <a:lnTo>
                  <a:pt x="2076" y="1877"/>
                </a:lnTo>
                <a:lnTo>
                  <a:pt x="2083" y="1870"/>
                </a:lnTo>
                <a:lnTo>
                  <a:pt x="2089" y="1863"/>
                </a:lnTo>
                <a:lnTo>
                  <a:pt x="2108" y="1843"/>
                </a:lnTo>
                <a:lnTo>
                  <a:pt x="2115" y="1836"/>
                </a:lnTo>
                <a:lnTo>
                  <a:pt x="2087" y="1818"/>
                </a:lnTo>
                <a:lnTo>
                  <a:pt x="2060" y="1824"/>
                </a:lnTo>
                <a:lnTo>
                  <a:pt x="2055" y="1799"/>
                </a:lnTo>
                <a:lnTo>
                  <a:pt x="2053" y="1794"/>
                </a:lnTo>
                <a:lnTo>
                  <a:pt x="2053" y="1788"/>
                </a:lnTo>
                <a:lnTo>
                  <a:pt x="2055" y="1785"/>
                </a:lnTo>
                <a:lnTo>
                  <a:pt x="2053" y="1779"/>
                </a:lnTo>
                <a:lnTo>
                  <a:pt x="2048" y="1772"/>
                </a:lnTo>
                <a:lnTo>
                  <a:pt x="2103" y="1739"/>
                </a:lnTo>
                <a:lnTo>
                  <a:pt x="2142" y="1714"/>
                </a:lnTo>
                <a:lnTo>
                  <a:pt x="2347" y="1581"/>
                </a:lnTo>
                <a:lnTo>
                  <a:pt x="2377" y="1629"/>
                </a:lnTo>
                <a:lnTo>
                  <a:pt x="2390" y="1664"/>
                </a:lnTo>
                <a:lnTo>
                  <a:pt x="2406" y="1661"/>
                </a:lnTo>
                <a:lnTo>
                  <a:pt x="2429" y="1655"/>
                </a:lnTo>
                <a:lnTo>
                  <a:pt x="2453" y="1647"/>
                </a:lnTo>
                <a:lnTo>
                  <a:pt x="2475" y="1638"/>
                </a:lnTo>
                <a:lnTo>
                  <a:pt x="2499" y="1627"/>
                </a:lnTo>
                <a:lnTo>
                  <a:pt x="2519" y="1615"/>
                </a:lnTo>
                <a:lnTo>
                  <a:pt x="2512" y="1602"/>
                </a:lnTo>
                <a:lnTo>
                  <a:pt x="2505" y="1592"/>
                </a:lnTo>
                <a:lnTo>
                  <a:pt x="2499" y="1583"/>
                </a:lnTo>
                <a:lnTo>
                  <a:pt x="2494" y="1572"/>
                </a:lnTo>
                <a:lnTo>
                  <a:pt x="2489" y="1560"/>
                </a:lnTo>
                <a:lnTo>
                  <a:pt x="2505" y="1555"/>
                </a:lnTo>
                <a:lnTo>
                  <a:pt x="2524" y="1549"/>
                </a:lnTo>
                <a:lnTo>
                  <a:pt x="2537" y="1540"/>
                </a:lnTo>
                <a:lnTo>
                  <a:pt x="2568" y="1581"/>
                </a:lnTo>
                <a:lnTo>
                  <a:pt x="2576" y="1576"/>
                </a:lnTo>
                <a:lnTo>
                  <a:pt x="2622" y="1542"/>
                </a:lnTo>
                <a:lnTo>
                  <a:pt x="2622" y="1544"/>
                </a:lnTo>
                <a:lnTo>
                  <a:pt x="2981" y="1261"/>
                </a:lnTo>
                <a:lnTo>
                  <a:pt x="3142" y="1107"/>
                </a:lnTo>
                <a:lnTo>
                  <a:pt x="3176" y="1075"/>
                </a:lnTo>
                <a:lnTo>
                  <a:pt x="3328" y="974"/>
                </a:lnTo>
                <a:lnTo>
                  <a:pt x="3344" y="956"/>
                </a:lnTo>
                <a:lnTo>
                  <a:pt x="3424" y="864"/>
                </a:lnTo>
                <a:lnTo>
                  <a:pt x="3484" y="758"/>
                </a:lnTo>
                <a:lnTo>
                  <a:pt x="3509" y="708"/>
                </a:lnTo>
                <a:lnTo>
                  <a:pt x="3204" y="577"/>
                </a:lnTo>
                <a:close/>
              </a:path>
            </a:pathLst>
          </a:custGeom>
          <a:solidFill>
            <a:srgbClr val="F5B90F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46E04787-6776-8DAC-3F09-35FF09596D00}"/>
              </a:ext>
            </a:extLst>
          </p:cNvPr>
          <p:cNvSpPr>
            <a:spLocks/>
          </p:cNvSpPr>
          <p:nvPr/>
        </p:nvSpPr>
        <p:spPr bwMode="auto">
          <a:xfrm>
            <a:off x="4572000" y="1131590"/>
            <a:ext cx="3899322" cy="3600400"/>
          </a:xfrm>
          <a:custGeom>
            <a:avLst/>
            <a:gdLst>
              <a:gd name="T0" fmla="*/ 2439 w 3509"/>
              <a:gd name="T1" fmla="*/ 317 h 3240"/>
              <a:gd name="T2" fmla="*/ 2407 w 3509"/>
              <a:gd name="T3" fmla="*/ 294 h 3240"/>
              <a:gd name="T4" fmla="*/ 2406 w 3509"/>
              <a:gd name="T5" fmla="*/ 342 h 3240"/>
              <a:gd name="T6" fmla="*/ 2383 w 3509"/>
              <a:gd name="T7" fmla="*/ 262 h 3240"/>
              <a:gd name="T8" fmla="*/ 2402 w 3509"/>
              <a:gd name="T9" fmla="*/ 220 h 3240"/>
              <a:gd name="T10" fmla="*/ 2418 w 3509"/>
              <a:gd name="T11" fmla="*/ 182 h 3240"/>
              <a:gd name="T12" fmla="*/ 2384 w 3509"/>
              <a:gd name="T13" fmla="*/ 195 h 3240"/>
              <a:gd name="T14" fmla="*/ 2367 w 3509"/>
              <a:gd name="T15" fmla="*/ 223 h 3240"/>
              <a:gd name="T16" fmla="*/ 2331 w 3509"/>
              <a:gd name="T17" fmla="*/ 260 h 3240"/>
              <a:gd name="T18" fmla="*/ 2347 w 3509"/>
              <a:gd name="T19" fmla="*/ 220 h 3240"/>
              <a:gd name="T20" fmla="*/ 2094 w 3509"/>
              <a:gd name="T21" fmla="*/ 110 h 3240"/>
              <a:gd name="T22" fmla="*/ 2191 w 3509"/>
              <a:gd name="T23" fmla="*/ 322 h 3240"/>
              <a:gd name="T24" fmla="*/ 2055 w 3509"/>
              <a:gd name="T25" fmla="*/ 248 h 3240"/>
              <a:gd name="T26" fmla="*/ 1913 w 3509"/>
              <a:gd name="T27" fmla="*/ 490 h 3240"/>
              <a:gd name="T28" fmla="*/ 1945 w 3509"/>
              <a:gd name="T29" fmla="*/ 657 h 3240"/>
              <a:gd name="T30" fmla="*/ 1945 w 3509"/>
              <a:gd name="T31" fmla="*/ 687 h 3240"/>
              <a:gd name="T32" fmla="*/ 1867 w 3509"/>
              <a:gd name="T33" fmla="*/ 685 h 3240"/>
              <a:gd name="T34" fmla="*/ 1899 w 3509"/>
              <a:gd name="T35" fmla="*/ 708 h 3240"/>
              <a:gd name="T36" fmla="*/ 1905 w 3509"/>
              <a:gd name="T37" fmla="*/ 728 h 3240"/>
              <a:gd name="T38" fmla="*/ 1882 w 3509"/>
              <a:gd name="T39" fmla="*/ 733 h 3240"/>
              <a:gd name="T40" fmla="*/ 1882 w 3509"/>
              <a:gd name="T41" fmla="*/ 767 h 3240"/>
              <a:gd name="T42" fmla="*/ 1862 w 3509"/>
              <a:gd name="T43" fmla="*/ 816 h 3240"/>
              <a:gd name="T44" fmla="*/ 1818 w 3509"/>
              <a:gd name="T45" fmla="*/ 875 h 3240"/>
              <a:gd name="T46" fmla="*/ 1802 w 3509"/>
              <a:gd name="T47" fmla="*/ 790 h 3240"/>
              <a:gd name="T48" fmla="*/ 1781 w 3509"/>
              <a:gd name="T49" fmla="*/ 790 h 3240"/>
              <a:gd name="T50" fmla="*/ 1814 w 3509"/>
              <a:gd name="T51" fmla="*/ 853 h 3240"/>
              <a:gd name="T52" fmla="*/ 1797 w 3509"/>
              <a:gd name="T53" fmla="*/ 901 h 3240"/>
              <a:gd name="T54" fmla="*/ 1788 w 3509"/>
              <a:gd name="T55" fmla="*/ 922 h 3240"/>
              <a:gd name="T56" fmla="*/ 1563 w 3509"/>
              <a:gd name="T57" fmla="*/ 630 h 3240"/>
              <a:gd name="T58" fmla="*/ 1411 w 3509"/>
              <a:gd name="T59" fmla="*/ 627 h 3240"/>
              <a:gd name="T60" fmla="*/ 1262 w 3509"/>
              <a:gd name="T61" fmla="*/ 772 h 3240"/>
              <a:gd name="T62" fmla="*/ 1455 w 3509"/>
              <a:gd name="T63" fmla="*/ 922 h 3240"/>
              <a:gd name="T64" fmla="*/ 1573 w 3509"/>
              <a:gd name="T65" fmla="*/ 1183 h 3240"/>
              <a:gd name="T66" fmla="*/ 1549 w 3509"/>
              <a:gd name="T67" fmla="*/ 1218 h 3240"/>
              <a:gd name="T68" fmla="*/ 1527 w 3509"/>
              <a:gd name="T69" fmla="*/ 1236 h 3240"/>
              <a:gd name="T70" fmla="*/ 1467 w 3509"/>
              <a:gd name="T71" fmla="*/ 1340 h 3240"/>
              <a:gd name="T72" fmla="*/ 1366 w 3509"/>
              <a:gd name="T73" fmla="*/ 1280 h 3240"/>
              <a:gd name="T74" fmla="*/ 1136 w 3509"/>
              <a:gd name="T75" fmla="*/ 1408 h 3240"/>
              <a:gd name="T76" fmla="*/ 1283 w 3509"/>
              <a:gd name="T77" fmla="*/ 1500 h 3240"/>
              <a:gd name="T78" fmla="*/ 1237 w 3509"/>
              <a:gd name="T79" fmla="*/ 1532 h 3240"/>
              <a:gd name="T80" fmla="*/ 1315 w 3509"/>
              <a:gd name="T81" fmla="*/ 1540 h 3240"/>
              <a:gd name="T82" fmla="*/ 1283 w 3509"/>
              <a:gd name="T83" fmla="*/ 1540 h 3240"/>
              <a:gd name="T84" fmla="*/ 1225 w 3509"/>
              <a:gd name="T85" fmla="*/ 1627 h 3240"/>
              <a:gd name="T86" fmla="*/ 1223 w 3509"/>
              <a:gd name="T87" fmla="*/ 1590 h 3240"/>
              <a:gd name="T88" fmla="*/ 1195 w 3509"/>
              <a:gd name="T89" fmla="*/ 1595 h 3240"/>
              <a:gd name="T90" fmla="*/ 1179 w 3509"/>
              <a:gd name="T91" fmla="*/ 1684 h 3240"/>
              <a:gd name="T92" fmla="*/ 1113 w 3509"/>
              <a:gd name="T93" fmla="*/ 1751 h 3240"/>
              <a:gd name="T94" fmla="*/ 1048 w 3509"/>
              <a:gd name="T95" fmla="*/ 1832 h 3240"/>
              <a:gd name="T96" fmla="*/ 970 w 3509"/>
              <a:gd name="T97" fmla="*/ 1907 h 3240"/>
              <a:gd name="T98" fmla="*/ 780 w 3509"/>
              <a:gd name="T99" fmla="*/ 1859 h 3240"/>
              <a:gd name="T100" fmla="*/ 826 w 3509"/>
              <a:gd name="T101" fmla="*/ 2183 h 3240"/>
              <a:gd name="T102" fmla="*/ 662 w 3509"/>
              <a:gd name="T103" fmla="*/ 2072 h 3240"/>
              <a:gd name="T104" fmla="*/ 403 w 3509"/>
              <a:gd name="T105" fmla="*/ 1861 h 3240"/>
              <a:gd name="T106" fmla="*/ 495 w 3509"/>
              <a:gd name="T107" fmla="*/ 2183 h 3240"/>
              <a:gd name="T108" fmla="*/ 129 w 3509"/>
              <a:gd name="T109" fmla="*/ 2348 h 3240"/>
              <a:gd name="T110" fmla="*/ 63 w 3509"/>
              <a:gd name="T111" fmla="*/ 2411 h 3240"/>
              <a:gd name="T112" fmla="*/ 262 w 3509"/>
              <a:gd name="T113" fmla="*/ 2627 h 3240"/>
              <a:gd name="T114" fmla="*/ 1432 w 3509"/>
              <a:gd name="T115" fmla="*/ 2296 h 3240"/>
              <a:gd name="T116" fmla="*/ 1816 w 3509"/>
              <a:gd name="T117" fmla="*/ 2206 h 3240"/>
              <a:gd name="T118" fmla="*/ 2060 w 3509"/>
              <a:gd name="T119" fmla="*/ 1824 h 3240"/>
              <a:gd name="T120" fmla="*/ 2505 w 3509"/>
              <a:gd name="T121" fmla="*/ 1555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9" h="3240">
                <a:moveTo>
                  <a:pt x="3204" y="577"/>
                </a:moveTo>
                <a:lnTo>
                  <a:pt x="3031" y="505"/>
                </a:lnTo>
                <a:lnTo>
                  <a:pt x="2992" y="490"/>
                </a:lnTo>
                <a:lnTo>
                  <a:pt x="2981" y="485"/>
                </a:lnTo>
                <a:lnTo>
                  <a:pt x="2882" y="444"/>
                </a:lnTo>
                <a:lnTo>
                  <a:pt x="2864" y="437"/>
                </a:lnTo>
                <a:lnTo>
                  <a:pt x="2797" y="409"/>
                </a:lnTo>
                <a:lnTo>
                  <a:pt x="2745" y="388"/>
                </a:lnTo>
                <a:lnTo>
                  <a:pt x="2691" y="367"/>
                </a:lnTo>
                <a:lnTo>
                  <a:pt x="2636" y="344"/>
                </a:lnTo>
                <a:lnTo>
                  <a:pt x="2584" y="322"/>
                </a:lnTo>
                <a:lnTo>
                  <a:pt x="2581" y="319"/>
                </a:lnTo>
                <a:lnTo>
                  <a:pt x="2554" y="335"/>
                </a:lnTo>
                <a:lnTo>
                  <a:pt x="2537" y="345"/>
                </a:lnTo>
                <a:lnTo>
                  <a:pt x="2510" y="351"/>
                </a:lnTo>
                <a:lnTo>
                  <a:pt x="2459" y="344"/>
                </a:lnTo>
                <a:lnTo>
                  <a:pt x="2457" y="342"/>
                </a:lnTo>
                <a:lnTo>
                  <a:pt x="2441" y="335"/>
                </a:lnTo>
                <a:lnTo>
                  <a:pt x="2439" y="333"/>
                </a:lnTo>
                <a:lnTo>
                  <a:pt x="2439" y="331"/>
                </a:lnTo>
                <a:lnTo>
                  <a:pt x="2441" y="328"/>
                </a:lnTo>
                <a:lnTo>
                  <a:pt x="2441" y="322"/>
                </a:lnTo>
                <a:lnTo>
                  <a:pt x="2439" y="317"/>
                </a:lnTo>
                <a:lnTo>
                  <a:pt x="2437" y="312"/>
                </a:lnTo>
                <a:lnTo>
                  <a:pt x="2436" y="310"/>
                </a:lnTo>
                <a:lnTo>
                  <a:pt x="2430" y="306"/>
                </a:lnTo>
                <a:lnTo>
                  <a:pt x="2425" y="301"/>
                </a:lnTo>
                <a:lnTo>
                  <a:pt x="2420" y="294"/>
                </a:lnTo>
                <a:lnTo>
                  <a:pt x="2414" y="289"/>
                </a:lnTo>
                <a:lnTo>
                  <a:pt x="2409" y="283"/>
                </a:lnTo>
                <a:lnTo>
                  <a:pt x="2404" y="276"/>
                </a:lnTo>
                <a:lnTo>
                  <a:pt x="2404" y="275"/>
                </a:lnTo>
                <a:lnTo>
                  <a:pt x="2402" y="273"/>
                </a:lnTo>
                <a:lnTo>
                  <a:pt x="2398" y="269"/>
                </a:lnTo>
                <a:lnTo>
                  <a:pt x="2393" y="262"/>
                </a:lnTo>
                <a:lnTo>
                  <a:pt x="2393" y="264"/>
                </a:lnTo>
                <a:lnTo>
                  <a:pt x="2395" y="267"/>
                </a:lnTo>
                <a:lnTo>
                  <a:pt x="2395" y="269"/>
                </a:lnTo>
                <a:lnTo>
                  <a:pt x="2397" y="271"/>
                </a:lnTo>
                <a:lnTo>
                  <a:pt x="2398" y="278"/>
                </a:lnTo>
                <a:lnTo>
                  <a:pt x="2398" y="280"/>
                </a:lnTo>
                <a:lnTo>
                  <a:pt x="2400" y="282"/>
                </a:lnTo>
                <a:lnTo>
                  <a:pt x="2402" y="285"/>
                </a:lnTo>
                <a:lnTo>
                  <a:pt x="2404" y="287"/>
                </a:lnTo>
                <a:lnTo>
                  <a:pt x="2406" y="290"/>
                </a:lnTo>
                <a:lnTo>
                  <a:pt x="2407" y="294"/>
                </a:lnTo>
                <a:lnTo>
                  <a:pt x="2411" y="298"/>
                </a:lnTo>
                <a:lnTo>
                  <a:pt x="2414" y="299"/>
                </a:lnTo>
                <a:lnTo>
                  <a:pt x="2416" y="301"/>
                </a:lnTo>
                <a:lnTo>
                  <a:pt x="2420" y="303"/>
                </a:lnTo>
                <a:lnTo>
                  <a:pt x="2422" y="305"/>
                </a:lnTo>
                <a:lnTo>
                  <a:pt x="2423" y="306"/>
                </a:lnTo>
                <a:lnTo>
                  <a:pt x="2427" y="308"/>
                </a:lnTo>
                <a:lnTo>
                  <a:pt x="2430" y="312"/>
                </a:lnTo>
                <a:lnTo>
                  <a:pt x="2434" y="313"/>
                </a:lnTo>
                <a:lnTo>
                  <a:pt x="2436" y="317"/>
                </a:lnTo>
                <a:lnTo>
                  <a:pt x="2436" y="319"/>
                </a:lnTo>
                <a:lnTo>
                  <a:pt x="2436" y="324"/>
                </a:lnTo>
                <a:lnTo>
                  <a:pt x="2436" y="328"/>
                </a:lnTo>
                <a:lnTo>
                  <a:pt x="2434" y="331"/>
                </a:lnTo>
                <a:lnTo>
                  <a:pt x="2432" y="335"/>
                </a:lnTo>
                <a:lnTo>
                  <a:pt x="2429" y="336"/>
                </a:lnTo>
                <a:lnTo>
                  <a:pt x="2427" y="340"/>
                </a:lnTo>
                <a:lnTo>
                  <a:pt x="2423" y="342"/>
                </a:lnTo>
                <a:lnTo>
                  <a:pt x="2420" y="342"/>
                </a:lnTo>
                <a:lnTo>
                  <a:pt x="2416" y="344"/>
                </a:lnTo>
                <a:lnTo>
                  <a:pt x="2413" y="344"/>
                </a:lnTo>
                <a:lnTo>
                  <a:pt x="2409" y="342"/>
                </a:lnTo>
                <a:lnTo>
                  <a:pt x="2406" y="342"/>
                </a:lnTo>
                <a:lnTo>
                  <a:pt x="2402" y="338"/>
                </a:lnTo>
                <a:lnTo>
                  <a:pt x="2400" y="336"/>
                </a:lnTo>
                <a:lnTo>
                  <a:pt x="2398" y="335"/>
                </a:lnTo>
                <a:lnTo>
                  <a:pt x="2397" y="329"/>
                </a:lnTo>
                <a:lnTo>
                  <a:pt x="2395" y="326"/>
                </a:lnTo>
                <a:lnTo>
                  <a:pt x="2395" y="322"/>
                </a:lnTo>
                <a:lnTo>
                  <a:pt x="2395" y="319"/>
                </a:lnTo>
                <a:lnTo>
                  <a:pt x="2393" y="315"/>
                </a:lnTo>
                <a:lnTo>
                  <a:pt x="2391" y="312"/>
                </a:lnTo>
                <a:lnTo>
                  <a:pt x="2391" y="308"/>
                </a:lnTo>
                <a:lnTo>
                  <a:pt x="2390" y="305"/>
                </a:lnTo>
                <a:lnTo>
                  <a:pt x="2386" y="301"/>
                </a:lnTo>
                <a:lnTo>
                  <a:pt x="2384" y="298"/>
                </a:lnTo>
                <a:lnTo>
                  <a:pt x="2383" y="292"/>
                </a:lnTo>
                <a:lnTo>
                  <a:pt x="2383" y="290"/>
                </a:lnTo>
                <a:lnTo>
                  <a:pt x="2381" y="285"/>
                </a:lnTo>
                <a:lnTo>
                  <a:pt x="2381" y="282"/>
                </a:lnTo>
                <a:lnTo>
                  <a:pt x="2381" y="278"/>
                </a:lnTo>
                <a:lnTo>
                  <a:pt x="2381" y="275"/>
                </a:lnTo>
                <a:lnTo>
                  <a:pt x="2383" y="271"/>
                </a:lnTo>
                <a:lnTo>
                  <a:pt x="2383" y="269"/>
                </a:lnTo>
                <a:lnTo>
                  <a:pt x="2383" y="267"/>
                </a:lnTo>
                <a:lnTo>
                  <a:pt x="2383" y="262"/>
                </a:lnTo>
                <a:lnTo>
                  <a:pt x="2383" y="260"/>
                </a:lnTo>
                <a:lnTo>
                  <a:pt x="2384" y="259"/>
                </a:lnTo>
                <a:lnTo>
                  <a:pt x="2384" y="257"/>
                </a:lnTo>
                <a:lnTo>
                  <a:pt x="2384" y="253"/>
                </a:lnTo>
                <a:lnTo>
                  <a:pt x="2384" y="251"/>
                </a:lnTo>
                <a:lnTo>
                  <a:pt x="2386" y="250"/>
                </a:lnTo>
                <a:lnTo>
                  <a:pt x="2388" y="246"/>
                </a:lnTo>
                <a:lnTo>
                  <a:pt x="2388" y="244"/>
                </a:lnTo>
                <a:lnTo>
                  <a:pt x="2388" y="243"/>
                </a:lnTo>
                <a:lnTo>
                  <a:pt x="2388" y="241"/>
                </a:lnTo>
                <a:lnTo>
                  <a:pt x="2390" y="239"/>
                </a:lnTo>
                <a:lnTo>
                  <a:pt x="2391" y="239"/>
                </a:lnTo>
                <a:lnTo>
                  <a:pt x="2391" y="239"/>
                </a:lnTo>
                <a:lnTo>
                  <a:pt x="2393" y="237"/>
                </a:lnTo>
                <a:lnTo>
                  <a:pt x="2393" y="236"/>
                </a:lnTo>
                <a:lnTo>
                  <a:pt x="2393" y="234"/>
                </a:lnTo>
                <a:lnTo>
                  <a:pt x="2395" y="232"/>
                </a:lnTo>
                <a:lnTo>
                  <a:pt x="2395" y="230"/>
                </a:lnTo>
                <a:lnTo>
                  <a:pt x="2397" y="227"/>
                </a:lnTo>
                <a:lnTo>
                  <a:pt x="2400" y="223"/>
                </a:lnTo>
                <a:lnTo>
                  <a:pt x="2402" y="223"/>
                </a:lnTo>
                <a:lnTo>
                  <a:pt x="2402" y="221"/>
                </a:lnTo>
                <a:lnTo>
                  <a:pt x="2402" y="220"/>
                </a:lnTo>
                <a:lnTo>
                  <a:pt x="2404" y="220"/>
                </a:lnTo>
                <a:lnTo>
                  <a:pt x="2406" y="220"/>
                </a:lnTo>
                <a:lnTo>
                  <a:pt x="2407" y="218"/>
                </a:lnTo>
                <a:lnTo>
                  <a:pt x="2409" y="216"/>
                </a:lnTo>
                <a:lnTo>
                  <a:pt x="2409" y="214"/>
                </a:lnTo>
                <a:lnTo>
                  <a:pt x="2409" y="213"/>
                </a:lnTo>
                <a:lnTo>
                  <a:pt x="2407" y="211"/>
                </a:lnTo>
                <a:lnTo>
                  <a:pt x="2406" y="211"/>
                </a:lnTo>
                <a:lnTo>
                  <a:pt x="2406" y="209"/>
                </a:lnTo>
                <a:lnTo>
                  <a:pt x="2406" y="207"/>
                </a:lnTo>
                <a:lnTo>
                  <a:pt x="2406" y="205"/>
                </a:lnTo>
                <a:lnTo>
                  <a:pt x="2407" y="205"/>
                </a:lnTo>
                <a:lnTo>
                  <a:pt x="2411" y="202"/>
                </a:lnTo>
                <a:lnTo>
                  <a:pt x="2413" y="200"/>
                </a:lnTo>
                <a:lnTo>
                  <a:pt x="2413" y="198"/>
                </a:lnTo>
                <a:lnTo>
                  <a:pt x="2414" y="197"/>
                </a:lnTo>
                <a:lnTo>
                  <a:pt x="2414" y="195"/>
                </a:lnTo>
                <a:lnTo>
                  <a:pt x="2414" y="191"/>
                </a:lnTo>
                <a:lnTo>
                  <a:pt x="2414" y="190"/>
                </a:lnTo>
                <a:lnTo>
                  <a:pt x="2414" y="188"/>
                </a:lnTo>
                <a:lnTo>
                  <a:pt x="2416" y="186"/>
                </a:lnTo>
                <a:lnTo>
                  <a:pt x="2416" y="184"/>
                </a:lnTo>
                <a:lnTo>
                  <a:pt x="2418" y="182"/>
                </a:lnTo>
                <a:lnTo>
                  <a:pt x="2418" y="181"/>
                </a:lnTo>
                <a:lnTo>
                  <a:pt x="2418" y="179"/>
                </a:lnTo>
                <a:lnTo>
                  <a:pt x="2418" y="177"/>
                </a:lnTo>
                <a:lnTo>
                  <a:pt x="2416" y="175"/>
                </a:lnTo>
                <a:lnTo>
                  <a:pt x="2414" y="174"/>
                </a:lnTo>
                <a:lnTo>
                  <a:pt x="2413" y="174"/>
                </a:lnTo>
                <a:lnTo>
                  <a:pt x="2406" y="174"/>
                </a:lnTo>
                <a:lnTo>
                  <a:pt x="2406" y="175"/>
                </a:lnTo>
                <a:lnTo>
                  <a:pt x="2404" y="177"/>
                </a:lnTo>
                <a:lnTo>
                  <a:pt x="2402" y="179"/>
                </a:lnTo>
                <a:lnTo>
                  <a:pt x="2400" y="181"/>
                </a:lnTo>
                <a:lnTo>
                  <a:pt x="2397" y="181"/>
                </a:lnTo>
                <a:lnTo>
                  <a:pt x="2395" y="179"/>
                </a:lnTo>
                <a:lnTo>
                  <a:pt x="2393" y="179"/>
                </a:lnTo>
                <a:lnTo>
                  <a:pt x="2393" y="175"/>
                </a:lnTo>
                <a:lnTo>
                  <a:pt x="2390" y="177"/>
                </a:lnTo>
                <a:lnTo>
                  <a:pt x="2388" y="179"/>
                </a:lnTo>
                <a:lnTo>
                  <a:pt x="2390" y="181"/>
                </a:lnTo>
                <a:lnTo>
                  <a:pt x="2390" y="182"/>
                </a:lnTo>
                <a:lnTo>
                  <a:pt x="2391" y="186"/>
                </a:lnTo>
                <a:lnTo>
                  <a:pt x="2390" y="190"/>
                </a:lnTo>
                <a:lnTo>
                  <a:pt x="2388" y="193"/>
                </a:lnTo>
                <a:lnTo>
                  <a:pt x="2384" y="195"/>
                </a:lnTo>
                <a:lnTo>
                  <a:pt x="2383" y="197"/>
                </a:lnTo>
                <a:lnTo>
                  <a:pt x="2379" y="197"/>
                </a:lnTo>
                <a:lnTo>
                  <a:pt x="2377" y="197"/>
                </a:lnTo>
                <a:lnTo>
                  <a:pt x="2375" y="197"/>
                </a:lnTo>
                <a:lnTo>
                  <a:pt x="2375" y="195"/>
                </a:lnTo>
                <a:lnTo>
                  <a:pt x="2374" y="200"/>
                </a:lnTo>
                <a:lnTo>
                  <a:pt x="2375" y="200"/>
                </a:lnTo>
                <a:lnTo>
                  <a:pt x="2377" y="200"/>
                </a:lnTo>
                <a:lnTo>
                  <a:pt x="2379" y="202"/>
                </a:lnTo>
                <a:lnTo>
                  <a:pt x="2379" y="204"/>
                </a:lnTo>
                <a:lnTo>
                  <a:pt x="2379" y="205"/>
                </a:lnTo>
                <a:lnTo>
                  <a:pt x="2377" y="209"/>
                </a:lnTo>
                <a:lnTo>
                  <a:pt x="2375" y="211"/>
                </a:lnTo>
                <a:lnTo>
                  <a:pt x="2372" y="213"/>
                </a:lnTo>
                <a:lnTo>
                  <a:pt x="2370" y="214"/>
                </a:lnTo>
                <a:lnTo>
                  <a:pt x="2367" y="214"/>
                </a:lnTo>
                <a:lnTo>
                  <a:pt x="2365" y="214"/>
                </a:lnTo>
                <a:lnTo>
                  <a:pt x="2363" y="214"/>
                </a:lnTo>
                <a:lnTo>
                  <a:pt x="2363" y="218"/>
                </a:lnTo>
                <a:lnTo>
                  <a:pt x="2363" y="220"/>
                </a:lnTo>
                <a:lnTo>
                  <a:pt x="2363" y="221"/>
                </a:lnTo>
                <a:lnTo>
                  <a:pt x="2365" y="221"/>
                </a:lnTo>
                <a:lnTo>
                  <a:pt x="2367" y="223"/>
                </a:lnTo>
                <a:lnTo>
                  <a:pt x="2367" y="227"/>
                </a:lnTo>
                <a:lnTo>
                  <a:pt x="2367" y="228"/>
                </a:lnTo>
                <a:lnTo>
                  <a:pt x="2365" y="230"/>
                </a:lnTo>
                <a:lnTo>
                  <a:pt x="2363" y="232"/>
                </a:lnTo>
                <a:lnTo>
                  <a:pt x="2361" y="230"/>
                </a:lnTo>
                <a:lnTo>
                  <a:pt x="2360" y="228"/>
                </a:lnTo>
                <a:lnTo>
                  <a:pt x="2360" y="230"/>
                </a:lnTo>
                <a:lnTo>
                  <a:pt x="2360" y="232"/>
                </a:lnTo>
                <a:lnTo>
                  <a:pt x="2358" y="236"/>
                </a:lnTo>
                <a:lnTo>
                  <a:pt x="2358" y="237"/>
                </a:lnTo>
                <a:lnTo>
                  <a:pt x="2356" y="236"/>
                </a:lnTo>
                <a:lnTo>
                  <a:pt x="2337" y="259"/>
                </a:lnTo>
                <a:lnTo>
                  <a:pt x="2338" y="264"/>
                </a:lnTo>
                <a:lnTo>
                  <a:pt x="2337" y="271"/>
                </a:lnTo>
                <a:lnTo>
                  <a:pt x="2333" y="276"/>
                </a:lnTo>
                <a:lnTo>
                  <a:pt x="2331" y="276"/>
                </a:lnTo>
                <a:lnTo>
                  <a:pt x="2328" y="275"/>
                </a:lnTo>
                <a:lnTo>
                  <a:pt x="2329" y="273"/>
                </a:lnTo>
                <a:lnTo>
                  <a:pt x="2329" y="271"/>
                </a:lnTo>
                <a:lnTo>
                  <a:pt x="2331" y="267"/>
                </a:lnTo>
                <a:lnTo>
                  <a:pt x="2331" y="266"/>
                </a:lnTo>
                <a:lnTo>
                  <a:pt x="2331" y="262"/>
                </a:lnTo>
                <a:lnTo>
                  <a:pt x="2331" y="260"/>
                </a:lnTo>
                <a:lnTo>
                  <a:pt x="2329" y="257"/>
                </a:lnTo>
                <a:lnTo>
                  <a:pt x="2329" y="255"/>
                </a:lnTo>
                <a:lnTo>
                  <a:pt x="2328" y="253"/>
                </a:lnTo>
                <a:lnTo>
                  <a:pt x="2328" y="251"/>
                </a:lnTo>
                <a:lnTo>
                  <a:pt x="2328" y="250"/>
                </a:lnTo>
                <a:lnTo>
                  <a:pt x="2329" y="250"/>
                </a:lnTo>
                <a:lnTo>
                  <a:pt x="2329" y="248"/>
                </a:lnTo>
                <a:lnTo>
                  <a:pt x="2331" y="246"/>
                </a:lnTo>
                <a:lnTo>
                  <a:pt x="2333" y="244"/>
                </a:lnTo>
                <a:lnTo>
                  <a:pt x="2335" y="244"/>
                </a:lnTo>
                <a:lnTo>
                  <a:pt x="2337" y="241"/>
                </a:lnTo>
                <a:lnTo>
                  <a:pt x="2338" y="239"/>
                </a:lnTo>
                <a:lnTo>
                  <a:pt x="2340" y="236"/>
                </a:lnTo>
                <a:lnTo>
                  <a:pt x="2338" y="236"/>
                </a:lnTo>
                <a:lnTo>
                  <a:pt x="2337" y="234"/>
                </a:lnTo>
                <a:lnTo>
                  <a:pt x="2337" y="232"/>
                </a:lnTo>
                <a:lnTo>
                  <a:pt x="2337" y="230"/>
                </a:lnTo>
                <a:lnTo>
                  <a:pt x="2338" y="228"/>
                </a:lnTo>
                <a:lnTo>
                  <a:pt x="2340" y="227"/>
                </a:lnTo>
                <a:lnTo>
                  <a:pt x="2342" y="227"/>
                </a:lnTo>
                <a:lnTo>
                  <a:pt x="2344" y="227"/>
                </a:lnTo>
                <a:lnTo>
                  <a:pt x="2345" y="223"/>
                </a:lnTo>
                <a:lnTo>
                  <a:pt x="2347" y="220"/>
                </a:lnTo>
                <a:lnTo>
                  <a:pt x="2352" y="204"/>
                </a:lnTo>
                <a:lnTo>
                  <a:pt x="2352" y="197"/>
                </a:lnTo>
                <a:lnTo>
                  <a:pt x="2351" y="190"/>
                </a:lnTo>
                <a:lnTo>
                  <a:pt x="2347" y="186"/>
                </a:lnTo>
                <a:lnTo>
                  <a:pt x="2342" y="181"/>
                </a:lnTo>
                <a:lnTo>
                  <a:pt x="2338" y="179"/>
                </a:lnTo>
                <a:lnTo>
                  <a:pt x="2335" y="177"/>
                </a:lnTo>
                <a:lnTo>
                  <a:pt x="2329" y="177"/>
                </a:lnTo>
                <a:lnTo>
                  <a:pt x="2328" y="177"/>
                </a:lnTo>
                <a:lnTo>
                  <a:pt x="2324" y="179"/>
                </a:lnTo>
                <a:lnTo>
                  <a:pt x="2321" y="182"/>
                </a:lnTo>
                <a:lnTo>
                  <a:pt x="2317" y="186"/>
                </a:lnTo>
                <a:lnTo>
                  <a:pt x="2315" y="190"/>
                </a:lnTo>
                <a:lnTo>
                  <a:pt x="2303" y="177"/>
                </a:lnTo>
                <a:lnTo>
                  <a:pt x="2264" y="143"/>
                </a:lnTo>
                <a:lnTo>
                  <a:pt x="2220" y="117"/>
                </a:lnTo>
                <a:lnTo>
                  <a:pt x="2186" y="67"/>
                </a:lnTo>
                <a:lnTo>
                  <a:pt x="2138" y="39"/>
                </a:lnTo>
                <a:lnTo>
                  <a:pt x="2099" y="0"/>
                </a:lnTo>
                <a:lnTo>
                  <a:pt x="2094" y="34"/>
                </a:lnTo>
                <a:lnTo>
                  <a:pt x="2099" y="64"/>
                </a:lnTo>
                <a:lnTo>
                  <a:pt x="2112" y="83"/>
                </a:lnTo>
                <a:lnTo>
                  <a:pt x="2094" y="110"/>
                </a:lnTo>
                <a:lnTo>
                  <a:pt x="2087" y="152"/>
                </a:lnTo>
                <a:lnTo>
                  <a:pt x="2167" y="237"/>
                </a:lnTo>
                <a:lnTo>
                  <a:pt x="2197" y="248"/>
                </a:lnTo>
                <a:lnTo>
                  <a:pt x="2207" y="250"/>
                </a:lnTo>
                <a:lnTo>
                  <a:pt x="2218" y="248"/>
                </a:lnTo>
                <a:lnTo>
                  <a:pt x="2229" y="234"/>
                </a:lnTo>
                <a:lnTo>
                  <a:pt x="2236" y="216"/>
                </a:lnTo>
                <a:lnTo>
                  <a:pt x="2239" y="202"/>
                </a:lnTo>
                <a:lnTo>
                  <a:pt x="2241" y="184"/>
                </a:lnTo>
                <a:lnTo>
                  <a:pt x="2241" y="181"/>
                </a:lnTo>
                <a:lnTo>
                  <a:pt x="2244" y="181"/>
                </a:lnTo>
                <a:lnTo>
                  <a:pt x="2252" y="186"/>
                </a:lnTo>
                <a:lnTo>
                  <a:pt x="2253" y="197"/>
                </a:lnTo>
                <a:lnTo>
                  <a:pt x="2243" y="237"/>
                </a:lnTo>
                <a:lnTo>
                  <a:pt x="2227" y="260"/>
                </a:lnTo>
                <a:lnTo>
                  <a:pt x="2216" y="266"/>
                </a:lnTo>
                <a:lnTo>
                  <a:pt x="2190" y="287"/>
                </a:lnTo>
                <a:lnTo>
                  <a:pt x="2190" y="299"/>
                </a:lnTo>
                <a:lnTo>
                  <a:pt x="2191" y="301"/>
                </a:lnTo>
                <a:lnTo>
                  <a:pt x="2197" y="306"/>
                </a:lnTo>
                <a:lnTo>
                  <a:pt x="2198" y="313"/>
                </a:lnTo>
                <a:lnTo>
                  <a:pt x="2195" y="319"/>
                </a:lnTo>
                <a:lnTo>
                  <a:pt x="2191" y="322"/>
                </a:lnTo>
                <a:lnTo>
                  <a:pt x="2170" y="319"/>
                </a:lnTo>
                <a:lnTo>
                  <a:pt x="2159" y="312"/>
                </a:lnTo>
                <a:lnTo>
                  <a:pt x="2142" y="310"/>
                </a:lnTo>
                <a:lnTo>
                  <a:pt x="2124" y="313"/>
                </a:lnTo>
                <a:lnTo>
                  <a:pt x="2110" y="322"/>
                </a:lnTo>
                <a:lnTo>
                  <a:pt x="2099" y="331"/>
                </a:lnTo>
                <a:lnTo>
                  <a:pt x="2098" y="336"/>
                </a:lnTo>
                <a:lnTo>
                  <a:pt x="2096" y="344"/>
                </a:lnTo>
                <a:lnTo>
                  <a:pt x="2096" y="347"/>
                </a:lnTo>
                <a:lnTo>
                  <a:pt x="2090" y="351"/>
                </a:lnTo>
                <a:lnTo>
                  <a:pt x="2089" y="349"/>
                </a:lnTo>
                <a:lnTo>
                  <a:pt x="2085" y="342"/>
                </a:lnTo>
                <a:lnTo>
                  <a:pt x="2085" y="335"/>
                </a:lnTo>
                <a:lnTo>
                  <a:pt x="2089" y="326"/>
                </a:lnTo>
                <a:lnTo>
                  <a:pt x="2096" y="317"/>
                </a:lnTo>
                <a:lnTo>
                  <a:pt x="2108" y="310"/>
                </a:lnTo>
                <a:lnTo>
                  <a:pt x="2113" y="306"/>
                </a:lnTo>
                <a:lnTo>
                  <a:pt x="2115" y="298"/>
                </a:lnTo>
                <a:lnTo>
                  <a:pt x="2113" y="292"/>
                </a:lnTo>
                <a:lnTo>
                  <a:pt x="2098" y="278"/>
                </a:lnTo>
                <a:lnTo>
                  <a:pt x="2071" y="259"/>
                </a:lnTo>
                <a:lnTo>
                  <a:pt x="2059" y="246"/>
                </a:lnTo>
                <a:lnTo>
                  <a:pt x="2055" y="248"/>
                </a:lnTo>
                <a:lnTo>
                  <a:pt x="2050" y="250"/>
                </a:lnTo>
                <a:lnTo>
                  <a:pt x="2044" y="266"/>
                </a:lnTo>
                <a:lnTo>
                  <a:pt x="2036" y="305"/>
                </a:lnTo>
                <a:lnTo>
                  <a:pt x="2044" y="315"/>
                </a:lnTo>
                <a:lnTo>
                  <a:pt x="2055" y="329"/>
                </a:lnTo>
                <a:lnTo>
                  <a:pt x="2059" y="338"/>
                </a:lnTo>
                <a:lnTo>
                  <a:pt x="2066" y="354"/>
                </a:lnTo>
                <a:lnTo>
                  <a:pt x="2069" y="368"/>
                </a:lnTo>
                <a:lnTo>
                  <a:pt x="2092" y="429"/>
                </a:lnTo>
                <a:lnTo>
                  <a:pt x="2092" y="430"/>
                </a:lnTo>
                <a:lnTo>
                  <a:pt x="2053" y="395"/>
                </a:lnTo>
                <a:lnTo>
                  <a:pt x="2048" y="395"/>
                </a:lnTo>
                <a:lnTo>
                  <a:pt x="2011" y="416"/>
                </a:lnTo>
                <a:lnTo>
                  <a:pt x="1963" y="457"/>
                </a:lnTo>
                <a:lnTo>
                  <a:pt x="1963" y="448"/>
                </a:lnTo>
                <a:lnTo>
                  <a:pt x="1965" y="436"/>
                </a:lnTo>
                <a:lnTo>
                  <a:pt x="1961" y="430"/>
                </a:lnTo>
                <a:lnTo>
                  <a:pt x="1951" y="425"/>
                </a:lnTo>
                <a:lnTo>
                  <a:pt x="1938" y="427"/>
                </a:lnTo>
                <a:lnTo>
                  <a:pt x="1928" y="432"/>
                </a:lnTo>
                <a:lnTo>
                  <a:pt x="1922" y="437"/>
                </a:lnTo>
                <a:lnTo>
                  <a:pt x="1919" y="443"/>
                </a:lnTo>
                <a:lnTo>
                  <a:pt x="1913" y="490"/>
                </a:lnTo>
                <a:lnTo>
                  <a:pt x="1908" y="490"/>
                </a:lnTo>
                <a:lnTo>
                  <a:pt x="1906" y="498"/>
                </a:lnTo>
                <a:lnTo>
                  <a:pt x="1876" y="505"/>
                </a:lnTo>
                <a:lnTo>
                  <a:pt x="1869" y="579"/>
                </a:lnTo>
                <a:lnTo>
                  <a:pt x="1874" y="593"/>
                </a:lnTo>
                <a:lnTo>
                  <a:pt x="1883" y="602"/>
                </a:lnTo>
                <a:lnTo>
                  <a:pt x="1910" y="620"/>
                </a:lnTo>
                <a:lnTo>
                  <a:pt x="1892" y="646"/>
                </a:lnTo>
                <a:lnTo>
                  <a:pt x="1896" y="652"/>
                </a:lnTo>
                <a:lnTo>
                  <a:pt x="1896" y="655"/>
                </a:lnTo>
                <a:lnTo>
                  <a:pt x="1897" y="659"/>
                </a:lnTo>
                <a:lnTo>
                  <a:pt x="1901" y="666"/>
                </a:lnTo>
                <a:lnTo>
                  <a:pt x="1905" y="669"/>
                </a:lnTo>
                <a:lnTo>
                  <a:pt x="1912" y="675"/>
                </a:lnTo>
                <a:lnTo>
                  <a:pt x="1920" y="678"/>
                </a:lnTo>
                <a:lnTo>
                  <a:pt x="1928" y="678"/>
                </a:lnTo>
                <a:lnTo>
                  <a:pt x="1935" y="678"/>
                </a:lnTo>
                <a:lnTo>
                  <a:pt x="1933" y="675"/>
                </a:lnTo>
                <a:lnTo>
                  <a:pt x="1933" y="669"/>
                </a:lnTo>
                <a:lnTo>
                  <a:pt x="1935" y="664"/>
                </a:lnTo>
                <a:lnTo>
                  <a:pt x="1938" y="660"/>
                </a:lnTo>
                <a:lnTo>
                  <a:pt x="1942" y="657"/>
                </a:lnTo>
                <a:lnTo>
                  <a:pt x="1945" y="657"/>
                </a:lnTo>
                <a:lnTo>
                  <a:pt x="1947" y="650"/>
                </a:lnTo>
                <a:lnTo>
                  <a:pt x="1949" y="650"/>
                </a:lnTo>
                <a:lnTo>
                  <a:pt x="1949" y="652"/>
                </a:lnTo>
                <a:lnTo>
                  <a:pt x="1956" y="653"/>
                </a:lnTo>
                <a:lnTo>
                  <a:pt x="1958" y="653"/>
                </a:lnTo>
                <a:lnTo>
                  <a:pt x="1959" y="653"/>
                </a:lnTo>
                <a:lnTo>
                  <a:pt x="1959" y="657"/>
                </a:lnTo>
                <a:lnTo>
                  <a:pt x="1959" y="659"/>
                </a:lnTo>
                <a:lnTo>
                  <a:pt x="1961" y="662"/>
                </a:lnTo>
                <a:lnTo>
                  <a:pt x="1959" y="664"/>
                </a:lnTo>
                <a:lnTo>
                  <a:pt x="1959" y="666"/>
                </a:lnTo>
                <a:lnTo>
                  <a:pt x="1958" y="668"/>
                </a:lnTo>
                <a:lnTo>
                  <a:pt x="1958" y="669"/>
                </a:lnTo>
                <a:lnTo>
                  <a:pt x="1956" y="671"/>
                </a:lnTo>
                <a:lnTo>
                  <a:pt x="1956" y="673"/>
                </a:lnTo>
                <a:lnTo>
                  <a:pt x="1956" y="675"/>
                </a:lnTo>
                <a:lnTo>
                  <a:pt x="1954" y="676"/>
                </a:lnTo>
                <a:lnTo>
                  <a:pt x="1952" y="678"/>
                </a:lnTo>
                <a:lnTo>
                  <a:pt x="1951" y="678"/>
                </a:lnTo>
                <a:lnTo>
                  <a:pt x="1951" y="680"/>
                </a:lnTo>
                <a:lnTo>
                  <a:pt x="1949" y="685"/>
                </a:lnTo>
                <a:lnTo>
                  <a:pt x="1947" y="687"/>
                </a:lnTo>
                <a:lnTo>
                  <a:pt x="1945" y="687"/>
                </a:lnTo>
                <a:lnTo>
                  <a:pt x="1942" y="689"/>
                </a:lnTo>
                <a:lnTo>
                  <a:pt x="1940" y="689"/>
                </a:lnTo>
                <a:lnTo>
                  <a:pt x="1938" y="694"/>
                </a:lnTo>
                <a:lnTo>
                  <a:pt x="1936" y="696"/>
                </a:lnTo>
                <a:lnTo>
                  <a:pt x="1935" y="699"/>
                </a:lnTo>
                <a:lnTo>
                  <a:pt x="1933" y="705"/>
                </a:lnTo>
                <a:lnTo>
                  <a:pt x="1931" y="705"/>
                </a:lnTo>
                <a:lnTo>
                  <a:pt x="1928" y="701"/>
                </a:lnTo>
                <a:lnTo>
                  <a:pt x="1922" y="696"/>
                </a:lnTo>
                <a:lnTo>
                  <a:pt x="1915" y="694"/>
                </a:lnTo>
                <a:lnTo>
                  <a:pt x="1912" y="692"/>
                </a:lnTo>
                <a:lnTo>
                  <a:pt x="1910" y="691"/>
                </a:lnTo>
                <a:lnTo>
                  <a:pt x="1910" y="685"/>
                </a:lnTo>
                <a:lnTo>
                  <a:pt x="1910" y="682"/>
                </a:lnTo>
                <a:lnTo>
                  <a:pt x="1910" y="680"/>
                </a:lnTo>
                <a:lnTo>
                  <a:pt x="1908" y="678"/>
                </a:lnTo>
                <a:lnTo>
                  <a:pt x="1903" y="673"/>
                </a:lnTo>
                <a:lnTo>
                  <a:pt x="1899" y="671"/>
                </a:lnTo>
                <a:lnTo>
                  <a:pt x="1890" y="664"/>
                </a:lnTo>
                <a:lnTo>
                  <a:pt x="1885" y="662"/>
                </a:lnTo>
                <a:lnTo>
                  <a:pt x="1882" y="659"/>
                </a:lnTo>
                <a:lnTo>
                  <a:pt x="1862" y="680"/>
                </a:lnTo>
                <a:lnTo>
                  <a:pt x="1867" y="685"/>
                </a:lnTo>
                <a:lnTo>
                  <a:pt x="1869" y="689"/>
                </a:lnTo>
                <a:lnTo>
                  <a:pt x="1873" y="691"/>
                </a:lnTo>
                <a:lnTo>
                  <a:pt x="1874" y="692"/>
                </a:lnTo>
                <a:lnTo>
                  <a:pt x="1882" y="683"/>
                </a:lnTo>
                <a:lnTo>
                  <a:pt x="1880" y="682"/>
                </a:lnTo>
                <a:lnTo>
                  <a:pt x="1885" y="676"/>
                </a:lnTo>
                <a:lnTo>
                  <a:pt x="1887" y="676"/>
                </a:lnTo>
                <a:lnTo>
                  <a:pt x="1887" y="675"/>
                </a:lnTo>
                <a:lnTo>
                  <a:pt x="1899" y="685"/>
                </a:lnTo>
                <a:lnTo>
                  <a:pt x="1897" y="687"/>
                </a:lnTo>
                <a:lnTo>
                  <a:pt x="1899" y="689"/>
                </a:lnTo>
                <a:lnTo>
                  <a:pt x="1892" y="696"/>
                </a:lnTo>
                <a:lnTo>
                  <a:pt x="1892" y="694"/>
                </a:lnTo>
                <a:lnTo>
                  <a:pt x="1885" y="701"/>
                </a:lnTo>
                <a:lnTo>
                  <a:pt x="1887" y="703"/>
                </a:lnTo>
                <a:lnTo>
                  <a:pt x="1889" y="703"/>
                </a:lnTo>
                <a:lnTo>
                  <a:pt x="1890" y="701"/>
                </a:lnTo>
                <a:lnTo>
                  <a:pt x="1892" y="701"/>
                </a:lnTo>
                <a:lnTo>
                  <a:pt x="1892" y="703"/>
                </a:lnTo>
                <a:lnTo>
                  <a:pt x="1894" y="705"/>
                </a:lnTo>
                <a:lnTo>
                  <a:pt x="1894" y="706"/>
                </a:lnTo>
                <a:lnTo>
                  <a:pt x="1897" y="708"/>
                </a:lnTo>
                <a:lnTo>
                  <a:pt x="1899" y="708"/>
                </a:lnTo>
                <a:lnTo>
                  <a:pt x="1903" y="708"/>
                </a:lnTo>
                <a:lnTo>
                  <a:pt x="1905" y="708"/>
                </a:lnTo>
                <a:lnTo>
                  <a:pt x="1908" y="706"/>
                </a:lnTo>
                <a:lnTo>
                  <a:pt x="1910" y="706"/>
                </a:lnTo>
                <a:lnTo>
                  <a:pt x="1912" y="706"/>
                </a:lnTo>
                <a:lnTo>
                  <a:pt x="1915" y="708"/>
                </a:lnTo>
                <a:lnTo>
                  <a:pt x="1917" y="710"/>
                </a:lnTo>
                <a:lnTo>
                  <a:pt x="1920" y="712"/>
                </a:lnTo>
                <a:lnTo>
                  <a:pt x="1920" y="714"/>
                </a:lnTo>
                <a:lnTo>
                  <a:pt x="1920" y="715"/>
                </a:lnTo>
                <a:lnTo>
                  <a:pt x="1920" y="717"/>
                </a:lnTo>
                <a:lnTo>
                  <a:pt x="1920" y="721"/>
                </a:lnTo>
                <a:lnTo>
                  <a:pt x="1919" y="724"/>
                </a:lnTo>
                <a:lnTo>
                  <a:pt x="1917" y="726"/>
                </a:lnTo>
                <a:lnTo>
                  <a:pt x="1915" y="728"/>
                </a:lnTo>
                <a:lnTo>
                  <a:pt x="1913" y="728"/>
                </a:lnTo>
                <a:lnTo>
                  <a:pt x="1912" y="728"/>
                </a:lnTo>
                <a:lnTo>
                  <a:pt x="1912" y="726"/>
                </a:lnTo>
                <a:lnTo>
                  <a:pt x="1910" y="726"/>
                </a:lnTo>
                <a:lnTo>
                  <a:pt x="1908" y="726"/>
                </a:lnTo>
                <a:lnTo>
                  <a:pt x="1906" y="726"/>
                </a:lnTo>
                <a:lnTo>
                  <a:pt x="1906" y="728"/>
                </a:lnTo>
                <a:lnTo>
                  <a:pt x="1905" y="728"/>
                </a:lnTo>
                <a:lnTo>
                  <a:pt x="1903" y="728"/>
                </a:lnTo>
                <a:lnTo>
                  <a:pt x="1901" y="730"/>
                </a:lnTo>
                <a:lnTo>
                  <a:pt x="1901" y="731"/>
                </a:lnTo>
                <a:lnTo>
                  <a:pt x="1903" y="733"/>
                </a:lnTo>
                <a:lnTo>
                  <a:pt x="1903" y="735"/>
                </a:lnTo>
                <a:lnTo>
                  <a:pt x="1903" y="737"/>
                </a:lnTo>
                <a:lnTo>
                  <a:pt x="1905" y="738"/>
                </a:lnTo>
                <a:lnTo>
                  <a:pt x="1906" y="738"/>
                </a:lnTo>
                <a:lnTo>
                  <a:pt x="1908" y="740"/>
                </a:lnTo>
                <a:lnTo>
                  <a:pt x="1908" y="742"/>
                </a:lnTo>
                <a:lnTo>
                  <a:pt x="1908" y="744"/>
                </a:lnTo>
                <a:lnTo>
                  <a:pt x="1906" y="747"/>
                </a:lnTo>
                <a:lnTo>
                  <a:pt x="1905" y="749"/>
                </a:lnTo>
                <a:lnTo>
                  <a:pt x="1901" y="751"/>
                </a:lnTo>
                <a:lnTo>
                  <a:pt x="1899" y="751"/>
                </a:lnTo>
                <a:lnTo>
                  <a:pt x="1897" y="751"/>
                </a:lnTo>
                <a:lnTo>
                  <a:pt x="1896" y="749"/>
                </a:lnTo>
                <a:lnTo>
                  <a:pt x="1894" y="749"/>
                </a:lnTo>
                <a:lnTo>
                  <a:pt x="1889" y="745"/>
                </a:lnTo>
                <a:lnTo>
                  <a:pt x="1885" y="742"/>
                </a:lnTo>
                <a:lnTo>
                  <a:pt x="1882" y="737"/>
                </a:lnTo>
                <a:lnTo>
                  <a:pt x="1882" y="735"/>
                </a:lnTo>
                <a:lnTo>
                  <a:pt x="1882" y="733"/>
                </a:lnTo>
                <a:lnTo>
                  <a:pt x="1882" y="731"/>
                </a:lnTo>
                <a:lnTo>
                  <a:pt x="1880" y="730"/>
                </a:lnTo>
                <a:lnTo>
                  <a:pt x="1878" y="730"/>
                </a:lnTo>
                <a:lnTo>
                  <a:pt x="1876" y="731"/>
                </a:lnTo>
                <a:lnTo>
                  <a:pt x="1867" y="722"/>
                </a:lnTo>
                <a:lnTo>
                  <a:pt x="1855" y="737"/>
                </a:lnTo>
                <a:lnTo>
                  <a:pt x="1860" y="744"/>
                </a:lnTo>
                <a:lnTo>
                  <a:pt x="1859" y="747"/>
                </a:lnTo>
                <a:lnTo>
                  <a:pt x="1860" y="753"/>
                </a:lnTo>
                <a:lnTo>
                  <a:pt x="1864" y="758"/>
                </a:lnTo>
                <a:lnTo>
                  <a:pt x="1867" y="761"/>
                </a:lnTo>
                <a:lnTo>
                  <a:pt x="1869" y="763"/>
                </a:lnTo>
                <a:lnTo>
                  <a:pt x="1869" y="765"/>
                </a:lnTo>
                <a:lnTo>
                  <a:pt x="1871" y="765"/>
                </a:lnTo>
                <a:lnTo>
                  <a:pt x="1873" y="765"/>
                </a:lnTo>
                <a:lnTo>
                  <a:pt x="1873" y="763"/>
                </a:lnTo>
                <a:lnTo>
                  <a:pt x="1873" y="761"/>
                </a:lnTo>
                <a:lnTo>
                  <a:pt x="1874" y="763"/>
                </a:lnTo>
                <a:lnTo>
                  <a:pt x="1876" y="765"/>
                </a:lnTo>
                <a:lnTo>
                  <a:pt x="1878" y="765"/>
                </a:lnTo>
                <a:lnTo>
                  <a:pt x="1878" y="767"/>
                </a:lnTo>
                <a:lnTo>
                  <a:pt x="1880" y="767"/>
                </a:lnTo>
                <a:lnTo>
                  <a:pt x="1882" y="767"/>
                </a:lnTo>
                <a:lnTo>
                  <a:pt x="1882" y="768"/>
                </a:lnTo>
                <a:lnTo>
                  <a:pt x="1882" y="770"/>
                </a:lnTo>
                <a:lnTo>
                  <a:pt x="1883" y="770"/>
                </a:lnTo>
                <a:lnTo>
                  <a:pt x="1883" y="772"/>
                </a:lnTo>
                <a:lnTo>
                  <a:pt x="1885" y="772"/>
                </a:lnTo>
                <a:lnTo>
                  <a:pt x="1887" y="770"/>
                </a:lnTo>
                <a:lnTo>
                  <a:pt x="1889" y="770"/>
                </a:lnTo>
                <a:lnTo>
                  <a:pt x="1890" y="770"/>
                </a:lnTo>
                <a:lnTo>
                  <a:pt x="1894" y="772"/>
                </a:lnTo>
                <a:lnTo>
                  <a:pt x="1894" y="772"/>
                </a:lnTo>
                <a:lnTo>
                  <a:pt x="1892" y="774"/>
                </a:lnTo>
                <a:lnTo>
                  <a:pt x="1890" y="776"/>
                </a:lnTo>
                <a:lnTo>
                  <a:pt x="1889" y="777"/>
                </a:lnTo>
                <a:lnTo>
                  <a:pt x="1887" y="777"/>
                </a:lnTo>
                <a:lnTo>
                  <a:pt x="1887" y="779"/>
                </a:lnTo>
                <a:lnTo>
                  <a:pt x="1887" y="784"/>
                </a:lnTo>
                <a:lnTo>
                  <a:pt x="1885" y="786"/>
                </a:lnTo>
                <a:lnTo>
                  <a:pt x="1883" y="790"/>
                </a:lnTo>
                <a:lnTo>
                  <a:pt x="1880" y="793"/>
                </a:lnTo>
                <a:lnTo>
                  <a:pt x="1874" y="799"/>
                </a:lnTo>
                <a:lnTo>
                  <a:pt x="1867" y="807"/>
                </a:lnTo>
                <a:lnTo>
                  <a:pt x="1860" y="814"/>
                </a:lnTo>
                <a:lnTo>
                  <a:pt x="1862" y="816"/>
                </a:lnTo>
                <a:lnTo>
                  <a:pt x="1859" y="820"/>
                </a:lnTo>
                <a:lnTo>
                  <a:pt x="1855" y="823"/>
                </a:lnTo>
                <a:lnTo>
                  <a:pt x="1848" y="827"/>
                </a:lnTo>
                <a:lnTo>
                  <a:pt x="1843" y="827"/>
                </a:lnTo>
                <a:lnTo>
                  <a:pt x="1843" y="832"/>
                </a:lnTo>
                <a:lnTo>
                  <a:pt x="1843" y="834"/>
                </a:lnTo>
                <a:lnTo>
                  <a:pt x="1843" y="836"/>
                </a:lnTo>
                <a:lnTo>
                  <a:pt x="1837" y="843"/>
                </a:lnTo>
                <a:lnTo>
                  <a:pt x="1837" y="846"/>
                </a:lnTo>
                <a:lnTo>
                  <a:pt x="1837" y="848"/>
                </a:lnTo>
                <a:lnTo>
                  <a:pt x="1835" y="848"/>
                </a:lnTo>
                <a:lnTo>
                  <a:pt x="1837" y="850"/>
                </a:lnTo>
                <a:lnTo>
                  <a:pt x="1837" y="852"/>
                </a:lnTo>
                <a:lnTo>
                  <a:pt x="1837" y="853"/>
                </a:lnTo>
                <a:lnTo>
                  <a:pt x="1835" y="855"/>
                </a:lnTo>
                <a:lnTo>
                  <a:pt x="1834" y="857"/>
                </a:lnTo>
                <a:lnTo>
                  <a:pt x="1832" y="861"/>
                </a:lnTo>
                <a:lnTo>
                  <a:pt x="1830" y="861"/>
                </a:lnTo>
                <a:lnTo>
                  <a:pt x="1827" y="864"/>
                </a:lnTo>
                <a:lnTo>
                  <a:pt x="1823" y="868"/>
                </a:lnTo>
                <a:lnTo>
                  <a:pt x="1821" y="869"/>
                </a:lnTo>
                <a:lnTo>
                  <a:pt x="1821" y="871"/>
                </a:lnTo>
                <a:lnTo>
                  <a:pt x="1818" y="875"/>
                </a:lnTo>
                <a:lnTo>
                  <a:pt x="1818" y="876"/>
                </a:lnTo>
                <a:lnTo>
                  <a:pt x="1816" y="876"/>
                </a:lnTo>
                <a:lnTo>
                  <a:pt x="1816" y="875"/>
                </a:lnTo>
                <a:lnTo>
                  <a:pt x="1816" y="873"/>
                </a:lnTo>
                <a:lnTo>
                  <a:pt x="1816" y="869"/>
                </a:lnTo>
                <a:lnTo>
                  <a:pt x="1818" y="866"/>
                </a:lnTo>
                <a:lnTo>
                  <a:pt x="1818" y="862"/>
                </a:lnTo>
                <a:lnTo>
                  <a:pt x="1816" y="855"/>
                </a:lnTo>
                <a:lnTo>
                  <a:pt x="1816" y="852"/>
                </a:lnTo>
                <a:lnTo>
                  <a:pt x="1821" y="843"/>
                </a:lnTo>
                <a:lnTo>
                  <a:pt x="1820" y="841"/>
                </a:lnTo>
                <a:lnTo>
                  <a:pt x="1818" y="839"/>
                </a:lnTo>
                <a:lnTo>
                  <a:pt x="1818" y="836"/>
                </a:lnTo>
                <a:lnTo>
                  <a:pt x="1818" y="832"/>
                </a:lnTo>
                <a:lnTo>
                  <a:pt x="1820" y="829"/>
                </a:lnTo>
                <a:lnTo>
                  <a:pt x="1821" y="825"/>
                </a:lnTo>
                <a:lnTo>
                  <a:pt x="1816" y="822"/>
                </a:lnTo>
                <a:lnTo>
                  <a:pt x="1812" y="818"/>
                </a:lnTo>
                <a:lnTo>
                  <a:pt x="1811" y="814"/>
                </a:lnTo>
                <a:lnTo>
                  <a:pt x="1807" y="809"/>
                </a:lnTo>
                <a:lnTo>
                  <a:pt x="1804" y="800"/>
                </a:lnTo>
                <a:lnTo>
                  <a:pt x="1804" y="797"/>
                </a:lnTo>
                <a:lnTo>
                  <a:pt x="1802" y="790"/>
                </a:lnTo>
                <a:lnTo>
                  <a:pt x="1800" y="786"/>
                </a:lnTo>
                <a:lnTo>
                  <a:pt x="1798" y="779"/>
                </a:lnTo>
                <a:lnTo>
                  <a:pt x="1797" y="777"/>
                </a:lnTo>
                <a:lnTo>
                  <a:pt x="1795" y="774"/>
                </a:lnTo>
                <a:lnTo>
                  <a:pt x="1789" y="772"/>
                </a:lnTo>
                <a:lnTo>
                  <a:pt x="1779" y="770"/>
                </a:lnTo>
                <a:lnTo>
                  <a:pt x="1772" y="770"/>
                </a:lnTo>
                <a:lnTo>
                  <a:pt x="1763" y="772"/>
                </a:lnTo>
                <a:lnTo>
                  <a:pt x="1754" y="779"/>
                </a:lnTo>
                <a:lnTo>
                  <a:pt x="1751" y="783"/>
                </a:lnTo>
                <a:lnTo>
                  <a:pt x="1749" y="788"/>
                </a:lnTo>
                <a:lnTo>
                  <a:pt x="1747" y="795"/>
                </a:lnTo>
                <a:lnTo>
                  <a:pt x="1747" y="800"/>
                </a:lnTo>
                <a:lnTo>
                  <a:pt x="1749" y="806"/>
                </a:lnTo>
                <a:lnTo>
                  <a:pt x="1751" y="809"/>
                </a:lnTo>
                <a:lnTo>
                  <a:pt x="1756" y="811"/>
                </a:lnTo>
                <a:lnTo>
                  <a:pt x="1761" y="809"/>
                </a:lnTo>
                <a:lnTo>
                  <a:pt x="1765" y="806"/>
                </a:lnTo>
                <a:lnTo>
                  <a:pt x="1765" y="804"/>
                </a:lnTo>
                <a:lnTo>
                  <a:pt x="1766" y="797"/>
                </a:lnTo>
                <a:lnTo>
                  <a:pt x="1770" y="793"/>
                </a:lnTo>
                <a:lnTo>
                  <a:pt x="1775" y="791"/>
                </a:lnTo>
                <a:lnTo>
                  <a:pt x="1781" y="790"/>
                </a:lnTo>
                <a:lnTo>
                  <a:pt x="1786" y="793"/>
                </a:lnTo>
                <a:lnTo>
                  <a:pt x="1791" y="799"/>
                </a:lnTo>
                <a:lnTo>
                  <a:pt x="1793" y="802"/>
                </a:lnTo>
                <a:lnTo>
                  <a:pt x="1793" y="814"/>
                </a:lnTo>
                <a:lnTo>
                  <a:pt x="1793" y="822"/>
                </a:lnTo>
                <a:lnTo>
                  <a:pt x="1795" y="827"/>
                </a:lnTo>
                <a:lnTo>
                  <a:pt x="1795" y="834"/>
                </a:lnTo>
                <a:lnTo>
                  <a:pt x="1793" y="836"/>
                </a:lnTo>
                <a:lnTo>
                  <a:pt x="1789" y="838"/>
                </a:lnTo>
                <a:lnTo>
                  <a:pt x="1788" y="841"/>
                </a:lnTo>
                <a:lnTo>
                  <a:pt x="1784" y="843"/>
                </a:lnTo>
                <a:lnTo>
                  <a:pt x="1782" y="845"/>
                </a:lnTo>
                <a:lnTo>
                  <a:pt x="1782" y="848"/>
                </a:lnTo>
                <a:lnTo>
                  <a:pt x="1784" y="852"/>
                </a:lnTo>
                <a:lnTo>
                  <a:pt x="1786" y="855"/>
                </a:lnTo>
                <a:lnTo>
                  <a:pt x="1789" y="857"/>
                </a:lnTo>
                <a:lnTo>
                  <a:pt x="1791" y="859"/>
                </a:lnTo>
                <a:lnTo>
                  <a:pt x="1795" y="861"/>
                </a:lnTo>
                <a:lnTo>
                  <a:pt x="1800" y="861"/>
                </a:lnTo>
                <a:lnTo>
                  <a:pt x="1805" y="859"/>
                </a:lnTo>
                <a:lnTo>
                  <a:pt x="1809" y="857"/>
                </a:lnTo>
                <a:lnTo>
                  <a:pt x="1812" y="853"/>
                </a:lnTo>
                <a:lnTo>
                  <a:pt x="1814" y="853"/>
                </a:lnTo>
                <a:lnTo>
                  <a:pt x="1814" y="857"/>
                </a:lnTo>
                <a:lnTo>
                  <a:pt x="1816" y="861"/>
                </a:lnTo>
                <a:lnTo>
                  <a:pt x="1816" y="864"/>
                </a:lnTo>
                <a:lnTo>
                  <a:pt x="1816" y="868"/>
                </a:lnTo>
                <a:lnTo>
                  <a:pt x="1814" y="869"/>
                </a:lnTo>
                <a:lnTo>
                  <a:pt x="1814" y="871"/>
                </a:lnTo>
                <a:lnTo>
                  <a:pt x="1814" y="875"/>
                </a:lnTo>
                <a:lnTo>
                  <a:pt x="1814" y="876"/>
                </a:lnTo>
                <a:lnTo>
                  <a:pt x="1811" y="876"/>
                </a:lnTo>
                <a:lnTo>
                  <a:pt x="1812" y="878"/>
                </a:lnTo>
                <a:lnTo>
                  <a:pt x="1812" y="882"/>
                </a:lnTo>
                <a:lnTo>
                  <a:pt x="1812" y="884"/>
                </a:lnTo>
                <a:lnTo>
                  <a:pt x="1811" y="887"/>
                </a:lnTo>
                <a:lnTo>
                  <a:pt x="1809" y="889"/>
                </a:lnTo>
                <a:lnTo>
                  <a:pt x="1807" y="891"/>
                </a:lnTo>
                <a:lnTo>
                  <a:pt x="1809" y="891"/>
                </a:lnTo>
                <a:lnTo>
                  <a:pt x="1807" y="892"/>
                </a:lnTo>
                <a:lnTo>
                  <a:pt x="1804" y="896"/>
                </a:lnTo>
                <a:lnTo>
                  <a:pt x="1802" y="896"/>
                </a:lnTo>
                <a:lnTo>
                  <a:pt x="1800" y="898"/>
                </a:lnTo>
                <a:lnTo>
                  <a:pt x="1798" y="898"/>
                </a:lnTo>
                <a:lnTo>
                  <a:pt x="1800" y="899"/>
                </a:lnTo>
                <a:lnTo>
                  <a:pt x="1797" y="901"/>
                </a:lnTo>
                <a:lnTo>
                  <a:pt x="1795" y="901"/>
                </a:lnTo>
                <a:lnTo>
                  <a:pt x="1793" y="899"/>
                </a:lnTo>
                <a:lnTo>
                  <a:pt x="1791" y="894"/>
                </a:lnTo>
                <a:lnTo>
                  <a:pt x="1789" y="889"/>
                </a:lnTo>
                <a:lnTo>
                  <a:pt x="1788" y="882"/>
                </a:lnTo>
                <a:lnTo>
                  <a:pt x="1788" y="873"/>
                </a:lnTo>
                <a:lnTo>
                  <a:pt x="1788" y="869"/>
                </a:lnTo>
                <a:lnTo>
                  <a:pt x="1786" y="869"/>
                </a:lnTo>
                <a:lnTo>
                  <a:pt x="1779" y="871"/>
                </a:lnTo>
                <a:lnTo>
                  <a:pt x="1772" y="875"/>
                </a:lnTo>
                <a:lnTo>
                  <a:pt x="1766" y="878"/>
                </a:lnTo>
                <a:lnTo>
                  <a:pt x="1765" y="882"/>
                </a:lnTo>
                <a:lnTo>
                  <a:pt x="1765" y="887"/>
                </a:lnTo>
                <a:lnTo>
                  <a:pt x="1766" y="891"/>
                </a:lnTo>
                <a:lnTo>
                  <a:pt x="1779" y="910"/>
                </a:lnTo>
                <a:lnTo>
                  <a:pt x="1781" y="908"/>
                </a:lnTo>
                <a:lnTo>
                  <a:pt x="1782" y="908"/>
                </a:lnTo>
                <a:lnTo>
                  <a:pt x="1784" y="908"/>
                </a:lnTo>
                <a:lnTo>
                  <a:pt x="1789" y="915"/>
                </a:lnTo>
                <a:lnTo>
                  <a:pt x="1791" y="917"/>
                </a:lnTo>
                <a:lnTo>
                  <a:pt x="1791" y="919"/>
                </a:lnTo>
                <a:lnTo>
                  <a:pt x="1789" y="921"/>
                </a:lnTo>
                <a:lnTo>
                  <a:pt x="1788" y="922"/>
                </a:lnTo>
                <a:lnTo>
                  <a:pt x="1782" y="919"/>
                </a:lnTo>
                <a:lnTo>
                  <a:pt x="1763" y="899"/>
                </a:lnTo>
                <a:lnTo>
                  <a:pt x="1685" y="852"/>
                </a:lnTo>
                <a:lnTo>
                  <a:pt x="1634" y="836"/>
                </a:lnTo>
                <a:lnTo>
                  <a:pt x="1618" y="820"/>
                </a:lnTo>
                <a:lnTo>
                  <a:pt x="1604" y="788"/>
                </a:lnTo>
                <a:lnTo>
                  <a:pt x="1600" y="772"/>
                </a:lnTo>
                <a:lnTo>
                  <a:pt x="1593" y="760"/>
                </a:lnTo>
                <a:lnTo>
                  <a:pt x="1589" y="753"/>
                </a:lnTo>
                <a:lnTo>
                  <a:pt x="1591" y="742"/>
                </a:lnTo>
                <a:lnTo>
                  <a:pt x="1595" y="735"/>
                </a:lnTo>
                <a:lnTo>
                  <a:pt x="1604" y="731"/>
                </a:lnTo>
                <a:lnTo>
                  <a:pt x="1616" y="726"/>
                </a:lnTo>
                <a:lnTo>
                  <a:pt x="1625" y="719"/>
                </a:lnTo>
                <a:lnTo>
                  <a:pt x="1625" y="708"/>
                </a:lnTo>
                <a:lnTo>
                  <a:pt x="1625" y="694"/>
                </a:lnTo>
                <a:lnTo>
                  <a:pt x="1625" y="683"/>
                </a:lnTo>
                <a:lnTo>
                  <a:pt x="1621" y="673"/>
                </a:lnTo>
                <a:lnTo>
                  <a:pt x="1600" y="645"/>
                </a:lnTo>
                <a:lnTo>
                  <a:pt x="1593" y="634"/>
                </a:lnTo>
                <a:lnTo>
                  <a:pt x="1584" y="627"/>
                </a:lnTo>
                <a:lnTo>
                  <a:pt x="1568" y="627"/>
                </a:lnTo>
                <a:lnTo>
                  <a:pt x="1563" y="630"/>
                </a:lnTo>
                <a:lnTo>
                  <a:pt x="1565" y="637"/>
                </a:lnTo>
                <a:lnTo>
                  <a:pt x="1550" y="648"/>
                </a:lnTo>
                <a:lnTo>
                  <a:pt x="1538" y="643"/>
                </a:lnTo>
                <a:lnTo>
                  <a:pt x="1533" y="637"/>
                </a:lnTo>
                <a:lnTo>
                  <a:pt x="1527" y="632"/>
                </a:lnTo>
                <a:lnTo>
                  <a:pt x="1524" y="625"/>
                </a:lnTo>
                <a:lnTo>
                  <a:pt x="1520" y="614"/>
                </a:lnTo>
                <a:lnTo>
                  <a:pt x="1519" y="609"/>
                </a:lnTo>
                <a:lnTo>
                  <a:pt x="1519" y="604"/>
                </a:lnTo>
                <a:lnTo>
                  <a:pt x="1522" y="598"/>
                </a:lnTo>
                <a:lnTo>
                  <a:pt x="1522" y="591"/>
                </a:lnTo>
                <a:lnTo>
                  <a:pt x="1517" y="584"/>
                </a:lnTo>
                <a:lnTo>
                  <a:pt x="1510" y="583"/>
                </a:lnTo>
                <a:lnTo>
                  <a:pt x="1483" y="593"/>
                </a:lnTo>
                <a:lnTo>
                  <a:pt x="1478" y="584"/>
                </a:lnTo>
                <a:lnTo>
                  <a:pt x="1469" y="572"/>
                </a:lnTo>
                <a:lnTo>
                  <a:pt x="1451" y="579"/>
                </a:lnTo>
                <a:lnTo>
                  <a:pt x="1442" y="604"/>
                </a:lnTo>
                <a:lnTo>
                  <a:pt x="1442" y="614"/>
                </a:lnTo>
                <a:lnTo>
                  <a:pt x="1439" y="623"/>
                </a:lnTo>
                <a:lnTo>
                  <a:pt x="1430" y="627"/>
                </a:lnTo>
                <a:lnTo>
                  <a:pt x="1423" y="620"/>
                </a:lnTo>
                <a:lnTo>
                  <a:pt x="1411" y="627"/>
                </a:lnTo>
                <a:lnTo>
                  <a:pt x="1396" y="643"/>
                </a:lnTo>
                <a:lnTo>
                  <a:pt x="1391" y="666"/>
                </a:lnTo>
                <a:lnTo>
                  <a:pt x="1388" y="694"/>
                </a:lnTo>
                <a:lnTo>
                  <a:pt x="1386" y="717"/>
                </a:lnTo>
                <a:lnTo>
                  <a:pt x="1386" y="733"/>
                </a:lnTo>
                <a:lnTo>
                  <a:pt x="1393" y="751"/>
                </a:lnTo>
                <a:lnTo>
                  <a:pt x="1393" y="767"/>
                </a:lnTo>
                <a:lnTo>
                  <a:pt x="1373" y="772"/>
                </a:lnTo>
                <a:lnTo>
                  <a:pt x="1370" y="767"/>
                </a:lnTo>
                <a:lnTo>
                  <a:pt x="1365" y="751"/>
                </a:lnTo>
                <a:lnTo>
                  <a:pt x="1354" y="738"/>
                </a:lnTo>
                <a:lnTo>
                  <a:pt x="1343" y="735"/>
                </a:lnTo>
                <a:lnTo>
                  <a:pt x="1334" y="726"/>
                </a:lnTo>
                <a:lnTo>
                  <a:pt x="1326" y="715"/>
                </a:lnTo>
                <a:lnTo>
                  <a:pt x="1319" y="714"/>
                </a:lnTo>
                <a:lnTo>
                  <a:pt x="1296" y="722"/>
                </a:lnTo>
                <a:lnTo>
                  <a:pt x="1287" y="730"/>
                </a:lnTo>
                <a:lnTo>
                  <a:pt x="1285" y="738"/>
                </a:lnTo>
                <a:lnTo>
                  <a:pt x="1290" y="745"/>
                </a:lnTo>
                <a:lnTo>
                  <a:pt x="1292" y="751"/>
                </a:lnTo>
                <a:lnTo>
                  <a:pt x="1285" y="756"/>
                </a:lnTo>
                <a:lnTo>
                  <a:pt x="1267" y="758"/>
                </a:lnTo>
                <a:lnTo>
                  <a:pt x="1262" y="772"/>
                </a:lnTo>
                <a:lnTo>
                  <a:pt x="1262" y="784"/>
                </a:lnTo>
                <a:lnTo>
                  <a:pt x="1262" y="807"/>
                </a:lnTo>
                <a:lnTo>
                  <a:pt x="1264" y="836"/>
                </a:lnTo>
                <a:lnTo>
                  <a:pt x="1262" y="862"/>
                </a:lnTo>
                <a:lnTo>
                  <a:pt x="1265" y="873"/>
                </a:lnTo>
                <a:lnTo>
                  <a:pt x="1269" y="878"/>
                </a:lnTo>
                <a:lnTo>
                  <a:pt x="1271" y="882"/>
                </a:lnTo>
                <a:lnTo>
                  <a:pt x="1267" y="887"/>
                </a:lnTo>
                <a:lnTo>
                  <a:pt x="1262" y="896"/>
                </a:lnTo>
                <a:lnTo>
                  <a:pt x="1262" y="903"/>
                </a:lnTo>
                <a:lnTo>
                  <a:pt x="1274" y="915"/>
                </a:lnTo>
                <a:lnTo>
                  <a:pt x="1288" y="919"/>
                </a:lnTo>
                <a:lnTo>
                  <a:pt x="1297" y="915"/>
                </a:lnTo>
                <a:lnTo>
                  <a:pt x="1304" y="910"/>
                </a:lnTo>
                <a:lnTo>
                  <a:pt x="1315" y="896"/>
                </a:lnTo>
                <a:lnTo>
                  <a:pt x="1320" y="894"/>
                </a:lnTo>
                <a:lnTo>
                  <a:pt x="1334" y="898"/>
                </a:lnTo>
                <a:lnTo>
                  <a:pt x="1349" y="905"/>
                </a:lnTo>
                <a:lnTo>
                  <a:pt x="1365" y="905"/>
                </a:lnTo>
                <a:lnTo>
                  <a:pt x="1400" y="894"/>
                </a:lnTo>
                <a:lnTo>
                  <a:pt x="1430" y="901"/>
                </a:lnTo>
                <a:lnTo>
                  <a:pt x="1439" y="905"/>
                </a:lnTo>
                <a:lnTo>
                  <a:pt x="1455" y="922"/>
                </a:lnTo>
                <a:lnTo>
                  <a:pt x="1488" y="947"/>
                </a:lnTo>
                <a:lnTo>
                  <a:pt x="1543" y="1055"/>
                </a:lnTo>
                <a:lnTo>
                  <a:pt x="1543" y="1057"/>
                </a:lnTo>
                <a:lnTo>
                  <a:pt x="1600" y="1131"/>
                </a:lnTo>
                <a:lnTo>
                  <a:pt x="1588" y="1154"/>
                </a:lnTo>
                <a:lnTo>
                  <a:pt x="1584" y="1160"/>
                </a:lnTo>
                <a:lnTo>
                  <a:pt x="1582" y="1161"/>
                </a:lnTo>
                <a:lnTo>
                  <a:pt x="1579" y="1163"/>
                </a:lnTo>
                <a:lnTo>
                  <a:pt x="1577" y="1161"/>
                </a:lnTo>
                <a:lnTo>
                  <a:pt x="1575" y="1161"/>
                </a:lnTo>
                <a:lnTo>
                  <a:pt x="1575" y="1158"/>
                </a:lnTo>
                <a:lnTo>
                  <a:pt x="1573" y="1156"/>
                </a:lnTo>
                <a:lnTo>
                  <a:pt x="1572" y="1156"/>
                </a:lnTo>
                <a:lnTo>
                  <a:pt x="1572" y="1158"/>
                </a:lnTo>
                <a:lnTo>
                  <a:pt x="1572" y="1160"/>
                </a:lnTo>
                <a:lnTo>
                  <a:pt x="1572" y="1161"/>
                </a:lnTo>
                <a:lnTo>
                  <a:pt x="1572" y="1165"/>
                </a:lnTo>
                <a:lnTo>
                  <a:pt x="1568" y="1170"/>
                </a:lnTo>
                <a:lnTo>
                  <a:pt x="1566" y="1174"/>
                </a:lnTo>
                <a:lnTo>
                  <a:pt x="1565" y="1179"/>
                </a:lnTo>
                <a:lnTo>
                  <a:pt x="1568" y="1179"/>
                </a:lnTo>
                <a:lnTo>
                  <a:pt x="1572" y="1179"/>
                </a:lnTo>
                <a:lnTo>
                  <a:pt x="1573" y="1183"/>
                </a:lnTo>
                <a:lnTo>
                  <a:pt x="1575" y="1185"/>
                </a:lnTo>
                <a:lnTo>
                  <a:pt x="1575" y="1186"/>
                </a:lnTo>
                <a:lnTo>
                  <a:pt x="1579" y="1186"/>
                </a:lnTo>
                <a:lnTo>
                  <a:pt x="1582" y="1186"/>
                </a:lnTo>
                <a:lnTo>
                  <a:pt x="1582" y="1190"/>
                </a:lnTo>
                <a:lnTo>
                  <a:pt x="1582" y="1195"/>
                </a:lnTo>
                <a:lnTo>
                  <a:pt x="1581" y="1200"/>
                </a:lnTo>
                <a:lnTo>
                  <a:pt x="1579" y="1202"/>
                </a:lnTo>
                <a:lnTo>
                  <a:pt x="1577" y="1206"/>
                </a:lnTo>
                <a:lnTo>
                  <a:pt x="1573" y="1209"/>
                </a:lnTo>
                <a:lnTo>
                  <a:pt x="1572" y="1211"/>
                </a:lnTo>
                <a:lnTo>
                  <a:pt x="1570" y="1213"/>
                </a:lnTo>
                <a:lnTo>
                  <a:pt x="1565" y="1209"/>
                </a:lnTo>
                <a:lnTo>
                  <a:pt x="1565" y="1204"/>
                </a:lnTo>
                <a:lnTo>
                  <a:pt x="1566" y="1202"/>
                </a:lnTo>
                <a:lnTo>
                  <a:pt x="1566" y="1200"/>
                </a:lnTo>
                <a:lnTo>
                  <a:pt x="1565" y="1200"/>
                </a:lnTo>
                <a:lnTo>
                  <a:pt x="1563" y="1200"/>
                </a:lnTo>
                <a:lnTo>
                  <a:pt x="1559" y="1202"/>
                </a:lnTo>
                <a:lnTo>
                  <a:pt x="1554" y="1202"/>
                </a:lnTo>
                <a:lnTo>
                  <a:pt x="1549" y="1209"/>
                </a:lnTo>
                <a:lnTo>
                  <a:pt x="1549" y="1216"/>
                </a:lnTo>
                <a:lnTo>
                  <a:pt x="1549" y="1218"/>
                </a:lnTo>
                <a:lnTo>
                  <a:pt x="1550" y="1220"/>
                </a:lnTo>
                <a:lnTo>
                  <a:pt x="1552" y="1220"/>
                </a:lnTo>
                <a:lnTo>
                  <a:pt x="1552" y="1223"/>
                </a:lnTo>
                <a:lnTo>
                  <a:pt x="1552" y="1229"/>
                </a:lnTo>
                <a:lnTo>
                  <a:pt x="1550" y="1234"/>
                </a:lnTo>
                <a:lnTo>
                  <a:pt x="1549" y="1236"/>
                </a:lnTo>
                <a:lnTo>
                  <a:pt x="1545" y="1238"/>
                </a:lnTo>
                <a:lnTo>
                  <a:pt x="1543" y="1239"/>
                </a:lnTo>
                <a:lnTo>
                  <a:pt x="1543" y="1243"/>
                </a:lnTo>
                <a:lnTo>
                  <a:pt x="1542" y="1243"/>
                </a:lnTo>
                <a:lnTo>
                  <a:pt x="1542" y="1241"/>
                </a:lnTo>
                <a:lnTo>
                  <a:pt x="1542" y="1239"/>
                </a:lnTo>
                <a:lnTo>
                  <a:pt x="1542" y="1238"/>
                </a:lnTo>
                <a:lnTo>
                  <a:pt x="1542" y="1236"/>
                </a:lnTo>
                <a:lnTo>
                  <a:pt x="1540" y="1236"/>
                </a:lnTo>
                <a:lnTo>
                  <a:pt x="1538" y="1236"/>
                </a:lnTo>
                <a:lnTo>
                  <a:pt x="1535" y="1236"/>
                </a:lnTo>
                <a:lnTo>
                  <a:pt x="1535" y="1234"/>
                </a:lnTo>
                <a:lnTo>
                  <a:pt x="1533" y="1234"/>
                </a:lnTo>
                <a:lnTo>
                  <a:pt x="1531" y="1231"/>
                </a:lnTo>
                <a:lnTo>
                  <a:pt x="1529" y="1232"/>
                </a:lnTo>
                <a:lnTo>
                  <a:pt x="1527" y="1234"/>
                </a:lnTo>
                <a:lnTo>
                  <a:pt x="1527" y="1236"/>
                </a:lnTo>
                <a:lnTo>
                  <a:pt x="1531" y="1236"/>
                </a:lnTo>
                <a:lnTo>
                  <a:pt x="1533" y="1238"/>
                </a:lnTo>
                <a:lnTo>
                  <a:pt x="1533" y="1239"/>
                </a:lnTo>
                <a:lnTo>
                  <a:pt x="1535" y="1243"/>
                </a:lnTo>
                <a:lnTo>
                  <a:pt x="1535" y="1245"/>
                </a:lnTo>
                <a:lnTo>
                  <a:pt x="1536" y="1245"/>
                </a:lnTo>
                <a:lnTo>
                  <a:pt x="1538" y="1245"/>
                </a:lnTo>
                <a:lnTo>
                  <a:pt x="1540" y="1243"/>
                </a:lnTo>
                <a:lnTo>
                  <a:pt x="1542" y="1245"/>
                </a:lnTo>
                <a:lnTo>
                  <a:pt x="1540" y="1254"/>
                </a:lnTo>
                <a:lnTo>
                  <a:pt x="1536" y="1257"/>
                </a:lnTo>
                <a:lnTo>
                  <a:pt x="1531" y="1268"/>
                </a:lnTo>
                <a:lnTo>
                  <a:pt x="1524" y="1280"/>
                </a:lnTo>
                <a:lnTo>
                  <a:pt x="1520" y="1285"/>
                </a:lnTo>
                <a:lnTo>
                  <a:pt x="1517" y="1291"/>
                </a:lnTo>
                <a:lnTo>
                  <a:pt x="1513" y="1293"/>
                </a:lnTo>
                <a:lnTo>
                  <a:pt x="1512" y="1294"/>
                </a:lnTo>
                <a:lnTo>
                  <a:pt x="1510" y="1294"/>
                </a:lnTo>
                <a:lnTo>
                  <a:pt x="1506" y="1296"/>
                </a:lnTo>
                <a:lnTo>
                  <a:pt x="1503" y="1301"/>
                </a:lnTo>
                <a:lnTo>
                  <a:pt x="1490" y="1314"/>
                </a:lnTo>
                <a:lnTo>
                  <a:pt x="1480" y="1326"/>
                </a:lnTo>
                <a:lnTo>
                  <a:pt x="1467" y="1340"/>
                </a:lnTo>
                <a:lnTo>
                  <a:pt x="1462" y="1349"/>
                </a:lnTo>
                <a:lnTo>
                  <a:pt x="1453" y="1358"/>
                </a:lnTo>
                <a:lnTo>
                  <a:pt x="1455" y="1360"/>
                </a:lnTo>
                <a:lnTo>
                  <a:pt x="1450" y="1365"/>
                </a:lnTo>
                <a:lnTo>
                  <a:pt x="1439" y="1376"/>
                </a:lnTo>
                <a:lnTo>
                  <a:pt x="1434" y="1381"/>
                </a:lnTo>
                <a:lnTo>
                  <a:pt x="1430" y="1383"/>
                </a:lnTo>
                <a:lnTo>
                  <a:pt x="1428" y="1385"/>
                </a:lnTo>
                <a:lnTo>
                  <a:pt x="1427" y="1385"/>
                </a:lnTo>
                <a:lnTo>
                  <a:pt x="1427" y="1386"/>
                </a:lnTo>
                <a:lnTo>
                  <a:pt x="1425" y="1385"/>
                </a:lnTo>
                <a:lnTo>
                  <a:pt x="1398" y="1376"/>
                </a:lnTo>
                <a:lnTo>
                  <a:pt x="1382" y="1374"/>
                </a:lnTo>
                <a:lnTo>
                  <a:pt x="1377" y="1363"/>
                </a:lnTo>
                <a:lnTo>
                  <a:pt x="1379" y="1358"/>
                </a:lnTo>
                <a:lnTo>
                  <a:pt x="1380" y="1349"/>
                </a:lnTo>
                <a:lnTo>
                  <a:pt x="1380" y="1339"/>
                </a:lnTo>
                <a:lnTo>
                  <a:pt x="1380" y="1330"/>
                </a:lnTo>
                <a:lnTo>
                  <a:pt x="1379" y="1317"/>
                </a:lnTo>
                <a:lnTo>
                  <a:pt x="1377" y="1307"/>
                </a:lnTo>
                <a:lnTo>
                  <a:pt x="1375" y="1300"/>
                </a:lnTo>
                <a:lnTo>
                  <a:pt x="1370" y="1289"/>
                </a:lnTo>
                <a:lnTo>
                  <a:pt x="1366" y="1280"/>
                </a:lnTo>
                <a:lnTo>
                  <a:pt x="1359" y="1271"/>
                </a:lnTo>
                <a:lnTo>
                  <a:pt x="1354" y="1264"/>
                </a:lnTo>
                <a:lnTo>
                  <a:pt x="1352" y="1264"/>
                </a:lnTo>
                <a:lnTo>
                  <a:pt x="1345" y="1259"/>
                </a:lnTo>
                <a:lnTo>
                  <a:pt x="1345" y="1257"/>
                </a:lnTo>
                <a:lnTo>
                  <a:pt x="1343" y="1255"/>
                </a:lnTo>
                <a:lnTo>
                  <a:pt x="1336" y="1250"/>
                </a:lnTo>
                <a:lnTo>
                  <a:pt x="1322" y="1243"/>
                </a:lnTo>
                <a:lnTo>
                  <a:pt x="1310" y="1239"/>
                </a:lnTo>
                <a:lnTo>
                  <a:pt x="1290" y="1236"/>
                </a:lnTo>
                <a:lnTo>
                  <a:pt x="1274" y="1238"/>
                </a:lnTo>
                <a:lnTo>
                  <a:pt x="1260" y="1241"/>
                </a:lnTo>
                <a:lnTo>
                  <a:pt x="1246" y="1245"/>
                </a:lnTo>
                <a:lnTo>
                  <a:pt x="1228" y="1252"/>
                </a:lnTo>
                <a:lnTo>
                  <a:pt x="1212" y="1261"/>
                </a:lnTo>
                <a:lnTo>
                  <a:pt x="1198" y="1271"/>
                </a:lnTo>
                <a:lnTo>
                  <a:pt x="1182" y="1287"/>
                </a:lnTo>
                <a:lnTo>
                  <a:pt x="1168" y="1303"/>
                </a:lnTo>
                <a:lnTo>
                  <a:pt x="1154" y="1323"/>
                </a:lnTo>
                <a:lnTo>
                  <a:pt x="1145" y="1340"/>
                </a:lnTo>
                <a:lnTo>
                  <a:pt x="1140" y="1362"/>
                </a:lnTo>
                <a:lnTo>
                  <a:pt x="1136" y="1383"/>
                </a:lnTo>
                <a:lnTo>
                  <a:pt x="1136" y="1408"/>
                </a:lnTo>
                <a:lnTo>
                  <a:pt x="1141" y="1429"/>
                </a:lnTo>
                <a:lnTo>
                  <a:pt x="1149" y="1443"/>
                </a:lnTo>
                <a:lnTo>
                  <a:pt x="1156" y="1455"/>
                </a:lnTo>
                <a:lnTo>
                  <a:pt x="1157" y="1457"/>
                </a:lnTo>
                <a:lnTo>
                  <a:pt x="1159" y="1457"/>
                </a:lnTo>
                <a:lnTo>
                  <a:pt x="1159" y="1459"/>
                </a:lnTo>
                <a:lnTo>
                  <a:pt x="1163" y="1461"/>
                </a:lnTo>
                <a:lnTo>
                  <a:pt x="1164" y="1462"/>
                </a:lnTo>
                <a:lnTo>
                  <a:pt x="1168" y="1466"/>
                </a:lnTo>
                <a:lnTo>
                  <a:pt x="1168" y="1468"/>
                </a:lnTo>
                <a:lnTo>
                  <a:pt x="1170" y="1470"/>
                </a:lnTo>
                <a:lnTo>
                  <a:pt x="1173" y="1473"/>
                </a:lnTo>
                <a:lnTo>
                  <a:pt x="1191" y="1482"/>
                </a:lnTo>
                <a:lnTo>
                  <a:pt x="1207" y="1489"/>
                </a:lnTo>
                <a:lnTo>
                  <a:pt x="1221" y="1491"/>
                </a:lnTo>
                <a:lnTo>
                  <a:pt x="1239" y="1491"/>
                </a:lnTo>
                <a:lnTo>
                  <a:pt x="1257" y="1489"/>
                </a:lnTo>
                <a:lnTo>
                  <a:pt x="1269" y="1484"/>
                </a:lnTo>
                <a:lnTo>
                  <a:pt x="1280" y="1480"/>
                </a:lnTo>
                <a:lnTo>
                  <a:pt x="1294" y="1485"/>
                </a:lnTo>
                <a:lnTo>
                  <a:pt x="1285" y="1496"/>
                </a:lnTo>
                <a:lnTo>
                  <a:pt x="1285" y="1498"/>
                </a:lnTo>
                <a:lnTo>
                  <a:pt x="1283" y="1500"/>
                </a:lnTo>
                <a:lnTo>
                  <a:pt x="1281" y="1500"/>
                </a:lnTo>
                <a:lnTo>
                  <a:pt x="1276" y="1494"/>
                </a:lnTo>
                <a:lnTo>
                  <a:pt x="1276" y="1493"/>
                </a:lnTo>
                <a:lnTo>
                  <a:pt x="1274" y="1493"/>
                </a:lnTo>
                <a:lnTo>
                  <a:pt x="1274" y="1496"/>
                </a:lnTo>
                <a:lnTo>
                  <a:pt x="1278" y="1505"/>
                </a:lnTo>
                <a:lnTo>
                  <a:pt x="1276" y="1507"/>
                </a:lnTo>
                <a:lnTo>
                  <a:pt x="1272" y="1500"/>
                </a:lnTo>
                <a:lnTo>
                  <a:pt x="1248" y="1510"/>
                </a:lnTo>
                <a:lnTo>
                  <a:pt x="1232" y="1519"/>
                </a:lnTo>
                <a:lnTo>
                  <a:pt x="1232" y="1521"/>
                </a:lnTo>
                <a:lnTo>
                  <a:pt x="1230" y="1521"/>
                </a:lnTo>
                <a:lnTo>
                  <a:pt x="1228" y="1523"/>
                </a:lnTo>
                <a:lnTo>
                  <a:pt x="1228" y="1524"/>
                </a:lnTo>
                <a:lnTo>
                  <a:pt x="1228" y="1526"/>
                </a:lnTo>
                <a:lnTo>
                  <a:pt x="1232" y="1535"/>
                </a:lnTo>
                <a:lnTo>
                  <a:pt x="1232" y="1537"/>
                </a:lnTo>
                <a:lnTo>
                  <a:pt x="1234" y="1537"/>
                </a:lnTo>
                <a:lnTo>
                  <a:pt x="1235" y="1537"/>
                </a:lnTo>
                <a:lnTo>
                  <a:pt x="1235" y="1535"/>
                </a:lnTo>
                <a:lnTo>
                  <a:pt x="1237" y="1535"/>
                </a:lnTo>
                <a:lnTo>
                  <a:pt x="1237" y="1533"/>
                </a:lnTo>
                <a:lnTo>
                  <a:pt x="1237" y="1532"/>
                </a:lnTo>
                <a:lnTo>
                  <a:pt x="1239" y="1530"/>
                </a:lnTo>
                <a:lnTo>
                  <a:pt x="1264" y="1517"/>
                </a:lnTo>
                <a:lnTo>
                  <a:pt x="1262" y="1516"/>
                </a:lnTo>
                <a:lnTo>
                  <a:pt x="1265" y="1514"/>
                </a:lnTo>
                <a:lnTo>
                  <a:pt x="1278" y="1509"/>
                </a:lnTo>
                <a:lnTo>
                  <a:pt x="1276" y="1509"/>
                </a:lnTo>
                <a:lnTo>
                  <a:pt x="1280" y="1507"/>
                </a:lnTo>
                <a:lnTo>
                  <a:pt x="1280" y="1509"/>
                </a:lnTo>
                <a:lnTo>
                  <a:pt x="1281" y="1509"/>
                </a:lnTo>
                <a:lnTo>
                  <a:pt x="1281" y="1510"/>
                </a:lnTo>
                <a:lnTo>
                  <a:pt x="1283" y="1510"/>
                </a:lnTo>
                <a:lnTo>
                  <a:pt x="1285" y="1510"/>
                </a:lnTo>
                <a:lnTo>
                  <a:pt x="1287" y="1510"/>
                </a:lnTo>
                <a:lnTo>
                  <a:pt x="1287" y="1509"/>
                </a:lnTo>
                <a:lnTo>
                  <a:pt x="1294" y="1501"/>
                </a:lnTo>
                <a:lnTo>
                  <a:pt x="1310" y="1517"/>
                </a:lnTo>
                <a:lnTo>
                  <a:pt x="1306" y="1521"/>
                </a:lnTo>
                <a:lnTo>
                  <a:pt x="1308" y="1523"/>
                </a:lnTo>
                <a:lnTo>
                  <a:pt x="1303" y="1530"/>
                </a:lnTo>
                <a:lnTo>
                  <a:pt x="1313" y="1519"/>
                </a:lnTo>
                <a:lnTo>
                  <a:pt x="1320" y="1528"/>
                </a:lnTo>
                <a:lnTo>
                  <a:pt x="1311" y="1537"/>
                </a:lnTo>
                <a:lnTo>
                  <a:pt x="1315" y="1540"/>
                </a:lnTo>
                <a:lnTo>
                  <a:pt x="1311" y="1544"/>
                </a:lnTo>
                <a:lnTo>
                  <a:pt x="1301" y="1533"/>
                </a:lnTo>
                <a:lnTo>
                  <a:pt x="1290" y="1523"/>
                </a:lnTo>
                <a:lnTo>
                  <a:pt x="1283" y="1521"/>
                </a:lnTo>
                <a:lnTo>
                  <a:pt x="1278" y="1519"/>
                </a:lnTo>
                <a:lnTo>
                  <a:pt x="1274" y="1519"/>
                </a:lnTo>
                <a:lnTo>
                  <a:pt x="1271" y="1521"/>
                </a:lnTo>
                <a:lnTo>
                  <a:pt x="1267" y="1526"/>
                </a:lnTo>
                <a:lnTo>
                  <a:pt x="1267" y="1528"/>
                </a:lnTo>
                <a:lnTo>
                  <a:pt x="1246" y="1539"/>
                </a:lnTo>
                <a:lnTo>
                  <a:pt x="1246" y="1540"/>
                </a:lnTo>
                <a:lnTo>
                  <a:pt x="1267" y="1530"/>
                </a:lnTo>
                <a:lnTo>
                  <a:pt x="1269" y="1530"/>
                </a:lnTo>
                <a:lnTo>
                  <a:pt x="1271" y="1532"/>
                </a:lnTo>
                <a:lnTo>
                  <a:pt x="1269" y="1533"/>
                </a:lnTo>
                <a:lnTo>
                  <a:pt x="1267" y="1535"/>
                </a:lnTo>
                <a:lnTo>
                  <a:pt x="1271" y="1537"/>
                </a:lnTo>
                <a:lnTo>
                  <a:pt x="1272" y="1539"/>
                </a:lnTo>
                <a:lnTo>
                  <a:pt x="1274" y="1540"/>
                </a:lnTo>
                <a:lnTo>
                  <a:pt x="1278" y="1540"/>
                </a:lnTo>
                <a:lnTo>
                  <a:pt x="1280" y="1540"/>
                </a:lnTo>
                <a:lnTo>
                  <a:pt x="1281" y="1539"/>
                </a:lnTo>
                <a:lnTo>
                  <a:pt x="1283" y="1540"/>
                </a:lnTo>
                <a:lnTo>
                  <a:pt x="1283" y="1544"/>
                </a:lnTo>
                <a:lnTo>
                  <a:pt x="1283" y="1547"/>
                </a:lnTo>
                <a:lnTo>
                  <a:pt x="1281" y="1551"/>
                </a:lnTo>
                <a:lnTo>
                  <a:pt x="1280" y="1558"/>
                </a:lnTo>
                <a:lnTo>
                  <a:pt x="1280" y="1563"/>
                </a:lnTo>
                <a:lnTo>
                  <a:pt x="1276" y="1569"/>
                </a:lnTo>
                <a:lnTo>
                  <a:pt x="1272" y="1574"/>
                </a:lnTo>
                <a:lnTo>
                  <a:pt x="1269" y="1581"/>
                </a:lnTo>
                <a:lnTo>
                  <a:pt x="1264" y="1588"/>
                </a:lnTo>
                <a:lnTo>
                  <a:pt x="1262" y="1593"/>
                </a:lnTo>
                <a:lnTo>
                  <a:pt x="1257" y="1599"/>
                </a:lnTo>
                <a:lnTo>
                  <a:pt x="1251" y="1604"/>
                </a:lnTo>
                <a:lnTo>
                  <a:pt x="1246" y="1609"/>
                </a:lnTo>
                <a:lnTo>
                  <a:pt x="1241" y="1613"/>
                </a:lnTo>
                <a:lnTo>
                  <a:pt x="1237" y="1617"/>
                </a:lnTo>
                <a:lnTo>
                  <a:pt x="1235" y="1618"/>
                </a:lnTo>
                <a:lnTo>
                  <a:pt x="1232" y="1620"/>
                </a:lnTo>
                <a:lnTo>
                  <a:pt x="1228" y="1620"/>
                </a:lnTo>
                <a:lnTo>
                  <a:pt x="1228" y="1615"/>
                </a:lnTo>
                <a:lnTo>
                  <a:pt x="1226" y="1615"/>
                </a:lnTo>
                <a:lnTo>
                  <a:pt x="1226" y="1617"/>
                </a:lnTo>
                <a:lnTo>
                  <a:pt x="1226" y="1618"/>
                </a:lnTo>
                <a:lnTo>
                  <a:pt x="1225" y="1627"/>
                </a:lnTo>
                <a:lnTo>
                  <a:pt x="1225" y="1629"/>
                </a:lnTo>
                <a:lnTo>
                  <a:pt x="1225" y="1631"/>
                </a:lnTo>
                <a:lnTo>
                  <a:pt x="1226" y="1631"/>
                </a:lnTo>
                <a:lnTo>
                  <a:pt x="1223" y="1634"/>
                </a:lnTo>
                <a:lnTo>
                  <a:pt x="1223" y="1636"/>
                </a:lnTo>
                <a:lnTo>
                  <a:pt x="1221" y="1634"/>
                </a:lnTo>
                <a:lnTo>
                  <a:pt x="1221" y="1632"/>
                </a:lnTo>
                <a:lnTo>
                  <a:pt x="1221" y="1631"/>
                </a:lnTo>
                <a:lnTo>
                  <a:pt x="1221" y="1627"/>
                </a:lnTo>
                <a:lnTo>
                  <a:pt x="1221" y="1625"/>
                </a:lnTo>
                <a:lnTo>
                  <a:pt x="1221" y="1624"/>
                </a:lnTo>
                <a:lnTo>
                  <a:pt x="1221" y="1622"/>
                </a:lnTo>
                <a:lnTo>
                  <a:pt x="1221" y="1618"/>
                </a:lnTo>
                <a:lnTo>
                  <a:pt x="1221" y="1617"/>
                </a:lnTo>
                <a:lnTo>
                  <a:pt x="1221" y="1613"/>
                </a:lnTo>
                <a:lnTo>
                  <a:pt x="1223" y="1613"/>
                </a:lnTo>
                <a:lnTo>
                  <a:pt x="1223" y="1611"/>
                </a:lnTo>
                <a:lnTo>
                  <a:pt x="1223" y="1609"/>
                </a:lnTo>
                <a:lnTo>
                  <a:pt x="1225" y="1597"/>
                </a:lnTo>
                <a:lnTo>
                  <a:pt x="1225" y="1595"/>
                </a:lnTo>
                <a:lnTo>
                  <a:pt x="1223" y="1595"/>
                </a:lnTo>
                <a:lnTo>
                  <a:pt x="1223" y="1592"/>
                </a:lnTo>
                <a:lnTo>
                  <a:pt x="1223" y="1590"/>
                </a:lnTo>
                <a:lnTo>
                  <a:pt x="1223" y="1588"/>
                </a:lnTo>
                <a:lnTo>
                  <a:pt x="1223" y="1586"/>
                </a:lnTo>
                <a:lnTo>
                  <a:pt x="1221" y="1585"/>
                </a:lnTo>
                <a:lnTo>
                  <a:pt x="1214" y="1572"/>
                </a:lnTo>
                <a:lnTo>
                  <a:pt x="1212" y="1569"/>
                </a:lnTo>
                <a:lnTo>
                  <a:pt x="1211" y="1569"/>
                </a:lnTo>
                <a:lnTo>
                  <a:pt x="1209" y="1569"/>
                </a:lnTo>
                <a:lnTo>
                  <a:pt x="1207" y="1569"/>
                </a:lnTo>
                <a:lnTo>
                  <a:pt x="1207" y="1569"/>
                </a:lnTo>
                <a:lnTo>
                  <a:pt x="1205" y="1569"/>
                </a:lnTo>
                <a:lnTo>
                  <a:pt x="1202" y="1569"/>
                </a:lnTo>
                <a:lnTo>
                  <a:pt x="1202" y="1569"/>
                </a:lnTo>
                <a:lnTo>
                  <a:pt x="1198" y="1574"/>
                </a:lnTo>
                <a:lnTo>
                  <a:pt x="1195" y="1578"/>
                </a:lnTo>
                <a:lnTo>
                  <a:pt x="1193" y="1581"/>
                </a:lnTo>
                <a:lnTo>
                  <a:pt x="1191" y="1585"/>
                </a:lnTo>
                <a:lnTo>
                  <a:pt x="1189" y="1585"/>
                </a:lnTo>
                <a:lnTo>
                  <a:pt x="1189" y="1586"/>
                </a:lnTo>
                <a:lnTo>
                  <a:pt x="1191" y="1588"/>
                </a:lnTo>
                <a:lnTo>
                  <a:pt x="1189" y="1588"/>
                </a:lnTo>
                <a:lnTo>
                  <a:pt x="1189" y="1590"/>
                </a:lnTo>
                <a:lnTo>
                  <a:pt x="1191" y="1592"/>
                </a:lnTo>
                <a:lnTo>
                  <a:pt x="1195" y="1595"/>
                </a:lnTo>
                <a:lnTo>
                  <a:pt x="1202" y="1602"/>
                </a:lnTo>
                <a:lnTo>
                  <a:pt x="1212" y="1613"/>
                </a:lnTo>
                <a:lnTo>
                  <a:pt x="1216" y="1615"/>
                </a:lnTo>
                <a:lnTo>
                  <a:pt x="1216" y="1617"/>
                </a:lnTo>
                <a:lnTo>
                  <a:pt x="1216" y="1622"/>
                </a:lnTo>
                <a:lnTo>
                  <a:pt x="1214" y="1625"/>
                </a:lnTo>
                <a:lnTo>
                  <a:pt x="1214" y="1629"/>
                </a:lnTo>
                <a:lnTo>
                  <a:pt x="1214" y="1632"/>
                </a:lnTo>
                <a:lnTo>
                  <a:pt x="1216" y="1636"/>
                </a:lnTo>
                <a:lnTo>
                  <a:pt x="1218" y="1640"/>
                </a:lnTo>
                <a:lnTo>
                  <a:pt x="1209" y="1650"/>
                </a:lnTo>
                <a:lnTo>
                  <a:pt x="1205" y="1652"/>
                </a:lnTo>
                <a:lnTo>
                  <a:pt x="1200" y="1655"/>
                </a:lnTo>
                <a:lnTo>
                  <a:pt x="1195" y="1664"/>
                </a:lnTo>
                <a:lnTo>
                  <a:pt x="1186" y="1673"/>
                </a:lnTo>
                <a:lnTo>
                  <a:pt x="1186" y="1675"/>
                </a:lnTo>
                <a:lnTo>
                  <a:pt x="1184" y="1677"/>
                </a:lnTo>
                <a:lnTo>
                  <a:pt x="1182" y="1678"/>
                </a:lnTo>
                <a:lnTo>
                  <a:pt x="1182" y="1680"/>
                </a:lnTo>
                <a:lnTo>
                  <a:pt x="1180" y="1680"/>
                </a:lnTo>
                <a:lnTo>
                  <a:pt x="1179" y="1680"/>
                </a:lnTo>
                <a:lnTo>
                  <a:pt x="1179" y="1682"/>
                </a:lnTo>
                <a:lnTo>
                  <a:pt x="1179" y="1684"/>
                </a:lnTo>
                <a:lnTo>
                  <a:pt x="1177" y="1684"/>
                </a:lnTo>
                <a:lnTo>
                  <a:pt x="1177" y="1686"/>
                </a:lnTo>
                <a:lnTo>
                  <a:pt x="1175" y="1687"/>
                </a:lnTo>
                <a:lnTo>
                  <a:pt x="1175" y="1689"/>
                </a:lnTo>
                <a:lnTo>
                  <a:pt x="1170" y="1684"/>
                </a:lnTo>
                <a:lnTo>
                  <a:pt x="1166" y="1682"/>
                </a:lnTo>
                <a:lnTo>
                  <a:pt x="1166" y="1684"/>
                </a:lnTo>
                <a:lnTo>
                  <a:pt x="1168" y="1686"/>
                </a:lnTo>
                <a:lnTo>
                  <a:pt x="1172" y="1689"/>
                </a:lnTo>
                <a:lnTo>
                  <a:pt x="1170" y="1693"/>
                </a:lnTo>
                <a:lnTo>
                  <a:pt x="1166" y="1696"/>
                </a:lnTo>
                <a:lnTo>
                  <a:pt x="1163" y="1701"/>
                </a:lnTo>
                <a:lnTo>
                  <a:pt x="1161" y="1703"/>
                </a:lnTo>
                <a:lnTo>
                  <a:pt x="1154" y="1712"/>
                </a:lnTo>
                <a:lnTo>
                  <a:pt x="1145" y="1721"/>
                </a:lnTo>
                <a:lnTo>
                  <a:pt x="1138" y="1728"/>
                </a:lnTo>
                <a:lnTo>
                  <a:pt x="1131" y="1737"/>
                </a:lnTo>
                <a:lnTo>
                  <a:pt x="1127" y="1742"/>
                </a:lnTo>
                <a:lnTo>
                  <a:pt x="1120" y="1746"/>
                </a:lnTo>
                <a:lnTo>
                  <a:pt x="1118" y="1748"/>
                </a:lnTo>
                <a:lnTo>
                  <a:pt x="1120" y="1748"/>
                </a:lnTo>
                <a:lnTo>
                  <a:pt x="1115" y="1753"/>
                </a:lnTo>
                <a:lnTo>
                  <a:pt x="1113" y="1751"/>
                </a:lnTo>
                <a:lnTo>
                  <a:pt x="1113" y="1753"/>
                </a:lnTo>
                <a:lnTo>
                  <a:pt x="1111" y="1755"/>
                </a:lnTo>
                <a:lnTo>
                  <a:pt x="1111" y="1756"/>
                </a:lnTo>
                <a:lnTo>
                  <a:pt x="1108" y="1762"/>
                </a:lnTo>
                <a:lnTo>
                  <a:pt x="1101" y="1769"/>
                </a:lnTo>
                <a:lnTo>
                  <a:pt x="1094" y="1778"/>
                </a:lnTo>
                <a:lnTo>
                  <a:pt x="1090" y="1781"/>
                </a:lnTo>
                <a:lnTo>
                  <a:pt x="1087" y="1785"/>
                </a:lnTo>
                <a:lnTo>
                  <a:pt x="1085" y="1786"/>
                </a:lnTo>
                <a:lnTo>
                  <a:pt x="1087" y="1786"/>
                </a:lnTo>
                <a:lnTo>
                  <a:pt x="1085" y="1790"/>
                </a:lnTo>
                <a:lnTo>
                  <a:pt x="1085" y="1788"/>
                </a:lnTo>
                <a:lnTo>
                  <a:pt x="1083" y="1790"/>
                </a:lnTo>
                <a:lnTo>
                  <a:pt x="1081" y="1794"/>
                </a:lnTo>
                <a:lnTo>
                  <a:pt x="1080" y="1795"/>
                </a:lnTo>
                <a:lnTo>
                  <a:pt x="1078" y="1799"/>
                </a:lnTo>
                <a:lnTo>
                  <a:pt x="1072" y="1802"/>
                </a:lnTo>
                <a:lnTo>
                  <a:pt x="1072" y="1804"/>
                </a:lnTo>
                <a:lnTo>
                  <a:pt x="1071" y="1806"/>
                </a:lnTo>
                <a:lnTo>
                  <a:pt x="1062" y="1815"/>
                </a:lnTo>
                <a:lnTo>
                  <a:pt x="1055" y="1825"/>
                </a:lnTo>
                <a:lnTo>
                  <a:pt x="1049" y="1831"/>
                </a:lnTo>
                <a:lnTo>
                  <a:pt x="1048" y="1832"/>
                </a:lnTo>
                <a:lnTo>
                  <a:pt x="1044" y="1836"/>
                </a:lnTo>
                <a:lnTo>
                  <a:pt x="1037" y="1847"/>
                </a:lnTo>
                <a:lnTo>
                  <a:pt x="1033" y="1848"/>
                </a:lnTo>
                <a:lnTo>
                  <a:pt x="1028" y="1854"/>
                </a:lnTo>
                <a:lnTo>
                  <a:pt x="1019" y="1854"/>
                </a:lnTo>
                <a:lnTo>
                  <a:pt x="1014" y="1863"/>
                </a:lnTo>
                <a:lnTo>
                  <a:pt x="1010" y="1868"/>
                </a:lnTo>
                <a:lnTo>
                  <a:pt x="1005" y="1871"/>
                </a:lnTo>
                <a:lnTo>
                  <a:pt x="1003" y="1873"/>
                </a:lnTo>
                <a:lnTo>
                  <a:pt x="996" y="1884"/>
                </a:lnTo>
                <a:lnTo>
                  <a:pt x="993" y="1889"/>
                </a:lnTo>
                <a:lnTo>
                  <a:pt x="987" y="1893"/>
                </a:lnTo>
                <a:lnTo>
                  <a:pt x="986" y="1896"/>
                </a:lnTo>
                <a:lnTo>
                  <a:pt x="979" y="1889"/>
                </a:lnTo>
                <a:lnTo>
                  <a:pt x="977" y="1891"/>
                </a:lnTo>
                <a:lnTo>
                  <a:pt x="975" y="1889"/>
                </a:lnTo>
                <a:lnTo>
                  <a:pt x="972" y="1894"/>
                </a:lnTo>
                <a:lnTo>
                  <a:pt x="973" y="1896"/>
                </a:lnTo>
                <a:lnTo>
                  <a:pt x="972" y="1896"/>
                </a:lnTo>
                <a:lnTo>
                  <a:pt x="975" y="1900"/>
                </a:lnTo>
                <a:lnTo>
                  <a:pt x="975" y="1902"/>
                </a:lnTo>
                <a:lnTo>
                  <a:pt x="972" y="1905"/>
                </a:lnTo>
                <a:lnTo>
                  <a:pt x="970" y="1907"/>
                </a:lnTo>
                <a:lnTo>
                  <a:pt x="959" y="1909"/>
                </a:lnTo>
                <a:lnTo>
                  <a:pt x="956" y="1900"/>
                </a:lnTo>
                <a:lnTo>
                  <a:pt x="956" y="1898"/>
                </a:lnTo>
                <a:lnTo>
                  <a:pt x="957" y="1894"/>
                </a:lnTo>
                <a:lnTo>
                  <a:pt x="956" y="1893"/>
                </a:lnTo>
                <a:lnTo>
                  <a:pt x="952" y="1884"/>
                </a:lnTo>
                <a:lnTo>
                  <a:pt x="941" y="1863"/>
                </a:lnTo>
                <a:lnTo>
                  <a:pt x="929" y="1822"/>
                </a:lnTo>
                <a:lnTo>
                  <a:pt x="922" y="1797"/>
                </a:lnTo>
                <a:lnTo>
                  <a:pt x="920" y="1795"/>
                </a:lnTo>
                <a:lnTo>
                  <a:pt x="918" y="1795"/>
                </a:lnTo>
                <a:lnTo>
                  <a:pt x="917" y="1795"/>
                </a:lnTo>
                <a:lnTo>
                  <a:pt x="885" y="1806"/>
                </a:lnTo>
                <a:lnTo>
                  <a:pt x="872" y="1769"/>
                </a:lnTo>
                <a:lnTo>
                  <a:pt x="872" y="1767"/>
                </a:lnTo>
                <a:lnTo>
                  <a:pt x="871" y="1767"/>
                </a:lnTo>
                <a:lnTo>
                  <a:pt x="869" y="1767"/>
                </a:lnTo>
                <a:lnTo>
                  <a:pt x="810" y="1808"/>
                </a:lnTo>
                <a:lnTo>
                  <a:pt x="764" y="1836"/>
                </a:lnTo>
                <a:lnTo>
                  <a:pt x="763" y="1838"/>
                </a:lnTo>
                <a:lnTo>
                  <a:pt x="763" y="1840"/>
                </a:lnTo>
                <a:lnTo>
                  <a:pt x="763" y="1841"/>
                </a:lnTo>
                <a:lnTo>
                  <a:pt x="780" y="1859"/>
                </a:lnTo>
                <a:lnTo>
                  <a:pt x="786" y="1879"/>
                </a:lnTo>
                <a:lnTo>
                  <a:pt x="782" y="1886"/>
                </a:lnTo>
                <a:lnTo>
                  <a:pt x="794" y="1921"/>
                </a:lnTo>
                <a:lnTo>
                  <a:pt x="798" y="1933"/>
                </a:lnTo>
                <a:lnTo>
                  <a:pt x="800" y="1937"/>
                </a:lnTo>
                <a:lnTo>
                  <a:pt x="810" y="1933"/>
                </a:lnTo>
                <a:lnTo>
                  <a:pt x="814" y="1932"/>
                </a:lnTo>
                <a:lnTo>
                  <a:pt x="846" y="2013"/>
                </a:lnTo>
                <a:lnTo>
                  <a:pt x="833" y="2029"/>
                </a:lnTo>
                <a:lnTo>
                  <a:pt x="846" y="2066"/>
                </a:lnTo>
                <a:lnTo>
                  <a:pt x="858" y="2079"/>
                </a:lnTo>
                <a:lnTo>
                  <a:pt x="862" y="2075"/>
                </a:lnTo>
                <a:lnTo>
                  <a:pt x="864" y="2075"/>
                </a:lnTo>
                <a:lnTo>
                  <a:pt x="943" y="1999"/>
                </a:lnTo>
                <a:lnTo>
                  <a:pt x="963" y="2022"/>
                </a:lnTo>
                <a:lnTo>
                  <a:pt x="869" y="2105"/>
                </a:lnTo>
                <a:lnTo>
                  <a:pt x="885" y="2151"/>
                </a:lnTo>
                <a:lnTo>
                  <a:pt x="984" y="2061"/>
                </a:lnTo>
                <a:lnTo>
                  <a:pt x="998" y="2077"/>
                </a:lnTo>
                <a:lnTo>
                  <a:pt x="860" y="2206"/>
                </a:lnTo>
                <a:lnTo>
                  <a:pt x="848" y="2192"/>
                </a:lnTo>
                <a:lnTo>
                  <a:pt x="841" y="2197"/>
                </a:lnTo>
                <a:lnTo>
                  <a:pt x="826" y="2183"/>
                </a:lnTo>
                <a:lnTo>
                  <a:pt x="858" y="2151"/>
                </a:lnTo>
                <a:lnTo>
                  <a:pt x="816" y="2036"/>
                </a:lnTo>
                <a:lnTo>
                  <a:pt x="793" y="2024"/>
                </a:lnTo>
                <a:lnTo>
                  <a:pt x="807" y="2066"/>
                </a:lnTo>
                <a:lnTo>
                  <a:pt x="782" y="2079"/>
                </a:lnTo>
                <a:lnTo>
                  <a:pt x="763" y="2084"/>
                </a:lnTo>
                <a:lnTo>
                  <a:pt x="748" y="2087"/>
                </a:lnTo>
                <a:lnTo>
                  <a:pt x="736" y="2087"/>
                </a:lnTo>
                <a:lnTo>
                  <a:pt x="731" y="2087"/>
                </a:lnTo>
                <a:lnTo>
                  <a:pt x="729" y="2089"/>
                </a:lnTo>
                <a:lnTo>
                  <a:pt x="725" y="2096"/>
                </a:lnTo>
                <a:lnTo>
                  <a:pt x="720" y="2100"/>
                </a:lnTo>
                <a:lnTo>
                  <a:pt x="713" y="2102"/>
                </a:lnTo>
                <a:lnTo>
                  <a:pt x="708" y="2102"/>
                </a:lnTo>
                <a:lnTo>
                  <a:pt x="683" y="2109"/>
                </a:lnTo>
                <a:lnTo>
                  <a:pt x="653" y="2130"/>
                </a:lnTo>
                <a:lnTo>
                  <a:pt x="651" y="2126"/>
                </a:lnTo>
                <a:lnTo>
                  <a:pt x="649" y="2119"/>
                </a:lnTo>
                <a:lnTo>
                  <a:pt x="648" y="2109"/>
                </a:lnTo>
                <a:lnTo>
                  <a:pt x="649" y="2098"/>
                </a:lnTo>
                <a:lnTo>
                  <a:pt x="651" y="2087"/>
                </a:lnTo>
                <a:lnTo>
                  <a:pt x="658" y="2073"/>
                </a:lnTo>
                <a:lnTo>
                  <a:pt x="662" y="2072"/>
                </a:lnTo>
                <a:lnTo>
                  <a:pt x="663" y="2072"/>
                </a:lnTo>
                <a:lnTo>
                  <a:pt x="665" y="2072"/>
                </a:lnTo>
                <a:lnTo>
                  <a:pt x="667" y="2072"/>
                </a:lnTo>
                <a:lnTo>
                  <a:pt x="669" y="2070"/>
                </a:lnTo>
                <a:lnTo>
                  <a:pt x="676" y="2059"/>
                </a:lnTo>
                <a:lnTo>
                  <a:pt x="678" y="2059"/>
                </a:lnTo>
                <a:lnTo>
                  <a:pt x="690" y="2027"/>
                </a:lnTo>
                <a:lnTo>
                  <a:pt x="695" y="1995"/>
                </a:lnTo>
                <a:lnTo>
                  <a:pt x="695" y="1964"/>
                </a:lnTo>
                <a:lnTo>
                  <a:pt x="685" y="1930"/>
                </a:lnTo>
                <a:lnTo>
                  <a:pt x="676" y="1907"/>
                </a:lnTo>
                <a:lnTo>
                  <a:pt x="665" y="1894"/>
                </a:lnTo>
                <a:lnTo>
                  <a:pt x="642" y="1871"/>
                </a:lnTo>
                <a:lnTo>
                  <a:pt x="614" y="1854"/>
                </a:lnTo>
                <a:lnTo>
                  <a:pt x="586" y="1841"/>
                </a:lnTo>
                <a:lnTo>
                  <a:pt x="548" y="1836"/>
                </a:lnTo>
                <a:lnTo>
                  <a:pt x="518" y="1836"/>
                </a:lnTo>
                <a:lnTo>
                  <a:pt x="495" y="1840"/>
                </a:lnTo>
                <a:lnTo>
                  <a:pt x="481" y="1836"/>
                </a:lnTo>
                <a:lnTo>
                  <a:pt x="460" y="1834"/>
                </a:lnTo>
                <a:lnTo>
                  <a:pt x="430" y="1841"/>
                </a:lnTo>
                <a:lnTo>
                  <a:pt x="416" y="1850"/>
                </a:lnTo>
                <a:lnTo>
                  <a:pt x="403" y="1861"/>
                </a:lnTo>
                <a:lnTo>
                  <a:pt x="393" y="1871"/>
                </a:lnTo>
                <a:lnTo>
                  <a:pt x="384" y="1886"/>
                </a:lnTo>
                <a:lnTo>
                  <a:pt x="378" y="1903"/>
                </a:lnTo>
                <a:lnTo>
                  <a:pt x="364" y="1917"/>
                </a:lnTo>
                <a:lnTo>
                  <a:pt x="348" y="1942"/>
                </a:lnTo>
                <a:lnTo>
                  <a:pt x="336" y="1965"/>
                </a:lnTo>
                <a:lnTo>
                  <a:pt x="329" y="1988"/>
                </a:lnTo>
                <a:lnTo>
                  <a:pt x="325" y="2013"/>
                </a:lnTo>
                <a:lnTo>
                  <a:pt x="325" y="2038"/>
                </a:lnTo>
                <a:lnTo>
                  <a:pt x="327" y="2059"/>
                </a:lnTo>
                <a:lnTo>
                  <a:pt x="332" y="2086"/>
                </a:lnTo>
                <a:lnTo>
                  <a:pt x="341" y="2102"/>
                </a:lnTo>
                <a:lnTo>
                  <a:pt x="350" y="2114"/>
                </a:lnTo>
                <a:lnTo>
                  <a:pt x="371" y="2139"/>
                </a:lnTo>
                <a:lnTo>
                  <a:pt x="398" y="2155"/>
                </a:lnTo>
                <a:lnTo>
                  <a:pt x="426" y="2167"/>
                </a:lnTo>
                <a:lnTo>
                  <a:pt x="458" y="2174"/>
                </a:lnTo>
                <a:lnTo>
                  <a:pt x="469" y="2176"/>
                </a:lnTo>
                <a:lnTo>
                  <a:pt x="469" y="2174"/>
                </a:lnTo>
                <a:lnTo>
                  <a:pt x="483" y="2176"/>
                </a:lnTo>
                <a:lnTo>
                  <a:pt x="485" y="2176"/>
                </a:lnTo>
                <a:lnTo>
                  <a:pt x="488" y="2176"/>
                </a:lnTo>
                <a:lnTo>
                  <a:pt x="495" y="2183"/>
                </a:lnTo>
                <a:lnTo>
                  <a:pt x="502" y="2188"/>
                </a:lnTo>
                <a:lnTo>
                  <a:pt x="504" y="2194"/>
                </a:lnTo>
                <a:lnTo>
                  <a:pt x="506" y="2201"/>
                </a:lnTo>
                <a:lnTo>
                  <a:pt x="504" y="2206"/>
                </a:lnTo>
                <a:lnTo>
                  <a:pt x="486" y="2217"/>
                </a:lnTo>
                <a:lnTo>
                  <a:pt x="458" y="2229"/>
                </a:lnTo>
                <a:lnTo>
                  <a:pt x="424" y="2231"/>
                </a:lnTo>
                <a:lnTo>
                  <a:pt x="396" y="2234"/>
                </a:lnTo>
                <a:lnTo>
                  <a:pt x="377" y="2245"/>
                </a:lnTo>
                <a:lnTo>
                  <a:pt x="375" y="2245"/>
                </a:lnTo>
                <a:lnTo>
                  <a:pt x="331" y="2291"/>
                </a:lnTo>
                <a:lnTo>
                  <a:pt x="274" y="2348"/>
                </a:lnTo>
                <a:lnTo>
                  <a:pt x="214" y="2394"/>
                </a:lnTo>
                <a:lnTo>
                  <a:pt x="184" y="2415"/>
                </a:lnTo>
                <a:lnTo>
                  <a:pt x="170" y="2419"/>
                </a:lnTo>
                <a:lnTo>
                  <a:pt x="162" y="2419"/>
                </a:lnTo>
                <a:lnTo>
                  <a:pt x="155" y="2419"/>
                </a:lnTo>
                <a:lnTo>
                  <a:pt x="127" y="2395"/>
                </a:lnTo>
                <a:lnTo>
                  <a:pt x="111" y="2381"/>
                </a:lnTo>
                <a:lnTo>
                  <a:pt x="109" y="2378"/>
                </a:lnTo>
                <a:lnTo>
                  <a:pt x="120" y="2365"/>
                </a:lnTo>
                <a:lnTo>
                  <a:pt x="125" y="2357"/>
                </a:lnTo>
                <a:lnTo>
                  <a:pt x="129" y="2348"/>
                </a:lnTo>
                <a:lnTo>
                  <a:pt x="131" y="2341"/>
                </a:lnTo>
                <a:lnTo>
                  <a:pt x="132" y="2332"/>
                </a:lnTo>
                <a:lnTo>
                  <a:pt x="122" y="2332"/>
                </a:lnTo>
                <a:lnTo>
                  <a:pt x="113" y="2330"/>
                </a:lnTo>
                <a:lnTo>
                  <a:pt x="108" y="2328"/>
                </a:lnTo>
                <a:lnTo>
                  <a:pt x="102" y="2325"/>
                </a:lnTo>
                <a:lnTo>
                  <a:pt x="100" y="2323"/>
                </a:lnTo>
                <a:lnTo>
                  <a:pt x="92" y="2316"/>
                </a:lnTo>
                <a:lnTo>
                  <a:pt x="92" y="2314"/>
                </a:lnTo>
                <a:lnTo>
                  <a:pt x="90" y="2312"/>
                </a:lnTo>
                <a:lnTo>
                  <a:pt x="88" y="2311"/>
                </a:lnTo>
                <a:lnTo>
                  <a:pt x="85" y="2309"/>
                </a:lnTo>
                <a:lnTo>
                  <a:pt x="85" y="2307"/>
                </a:lnTo>
                <a:lnTo>
                  <a:pt x="86" y="2305"/>
                </a:lnTo>
                <a:lnTo>
                  <a:pt x="85" y="2291"/>
                </a:lnTo>
                <a:lnTo>
                  <a:pt x="62" y="2291"/>
                </a:lnTo>
                <a:lnTo>
                  <a:pt x="31" y="2307"/>
                </a:lnTo>
                <a:lnTo>
                  <a:pt x="15" y="2318"/>
                </a:lnTo>
                <a:lnTo>
                  <a:pt x="5" y="2330"/>
                </a:lnTo>
                <a:lnTo>
                  <a:pt x="5" y="2349"/>
                </a:lnTo>
                <a:lnTo>
                  <a:pt x="15" y="2369"/>
                </a:lnTo>
                <a:lnTo>
                  <a:pt x="42" y="2403"/>
                </a:lnTo>
                <a:lnTo>
                  <a:pt x="63" y="2411"/>
                </a:lnTo>
                <a:lnTo>
                  <a:pt x="85" y="2406"/>
                </a:lnTo>
                <a:lnTo>
                  <a:pt x="106" y="2381"/>
                </a:lnTo>
                <a:lnTo>
                  <a:pt x="150" y="2422"/>
                </a:lnTo>
                <a:lnTo>
                  <a:pt x="155" y="2427"/>
                </a:lnTo>
                <a:lnTo>
                  <a:pt x="143" y="2438"/>
                </a:lnTo>
                <a:lnTo>
                  <a:pt x="129" y="2449"/>
                </a:lnTo>
                <a:lnTo>
                  <a:pt x="88" y="2514"/>
                </a:lnTo>
                <a:lnTo>
                  <a:pt x="83" y="2521"/>
                </a:lnTo>
                <a:lnTo>
                  <a:pt x="72" y="2530"/>
                </a:lnTo>
                <a:lnTo>
                  <a:pt x="58" y="2519"/>
                </a:lnTo>
                <a:lnTo>
                  <a:pt x="46" y="2532"/>
                </a:lnTo>
                <a:lnTo>
                  <a:pt x="58" y="2541"/>
                </a:lnTo>
                <a:lnTo>
                  <a:pt x="54" y="2542"/>
                </a:lnTo>
                <a:lnTo>
                  <a:pt x="47" y="2548"/>
                </a:lnTo>
                <a:lnTo>
                  <a:pt x="38" y="2553"/>
                </a:lnTo>
                <a:lnTo>
                  <a:pt x="33" y="2553"/>
                </a:lnTo>
                <a:lnTo>
                  <a:pt x="26" y="2555"/>
                </a:lnTo>
                <a:lnTo>
                  <a:pt x="21" y="2557"/>
                </a:lnTo>
                <a:lnTo>
                  <a:pt x="19" y="2555"/>
                </a:lnTo>
                <a:lnTo>
                  <a:pt x="17" y="2553"/>
                </a:lnTo>
                <a:lnTo>
                  <a:pt x="8" y="2548"/>
                </a:lnTo>
                <a:lnTo>
                  <a:pt x="0" y="2551"/>
                </a:lnTo>
                <a:lnTo>
                  <a:pt x="262" y="2627"/>
                </a:lnTo>
                <a:lnTo>
                  <a:pt x="263" y="2627"/>
                </a:lnTo>
                <a:lnTo>
                  <a:pt x="509" y="2723"/>
                </a:lnTo>
                <a:lnTo>
                  <a:pt x="694" y="2794"/>
                </a:lnTo>
                <a:lnTo>
                  <a:pt x="695" y="2797"/>
                </a:lnTo>
                <a:lnTo>
                  <a:pt x="980" y="3240"/>
                </a:lnTo>
                <a:lnTo>
                  <a:pt x="982" y="3240"/>
                </a:lnTo>
                <a:lnTo>
                  <a:pt x="1437" y="2893"/>
                </a:lnTo>
                <a:lnTo>
                  <a:pt x="1448" y="2882"/>
                </a:lnTo>
                <a:lnTo>
                  <a:pt x="1563" y="2767"/>
                </a:lnTo>
                <a:lnTo>
                  <a:pt x="1600" y="2719"/>
                </a:lnTo>
                <a:lnTo>
                  <a:pt x="1276" y="2523"/>
                </a:lnTo>
                <a:lnTo>
                  <a:pt x="1249" y="2532"/>
                </a:lnTo>
                <a:lnTo>
                  <a:pt x="1149" y="2473"/>
                </a:lnTo>
                <a:lnTo>
                  <a:pt x="1177" y="2445"/>
                </a:lnTo>
                <a:lnTo>
                  <a:pt x="1202" y="2417"/>
                </a:lnTo>
                <a:lnTo>
                  <a:pt x="1223" y="2390"/>
                </a:lnTo>
                <a:lnTo>
                  <a:pt x="1249" y="2349"/>
                </a:lnTo>
                <a:lnTo>
                  <a:pt x="1264" y="2318"/>
                </a:lnTo>
                <a:lnTo>
                  <a:pt x="1297" y="2339"/>
                </a:lnTo>
                <a:lnTo>
                  <a:pt x="1320" y="2305"/>
                </a:lnTo>
                <a:lnTo>
                  <a:pt x="1380" y="2342"/>
                </a:lnTo>
                <a:lnTo>
                  <a:pt x="1402" y="2349"/>
                </a:lnTo>
                <a:lnTo>
                  <a:pt x="1432" y="2296"/>
                </a:lnTo>
                <a:lnTo>
                  <a:pt x="1460" y="2309"/>
                </a:lnTo>
                <a:lnTo>
                  <a:pt x="1476" y="2282"/>
                </a:lnTo>
                <a:lnTo>
                  <a:pt x="1488" y="2284"/>
                </a:lnTo>
                <a:lnTo>
                  <a:pt x="1503" y="2284"/>
                </a:lnTo>
                <a:lnTo>
                  <a:pt x="1519" y="2273"/>
                </a:lnTo>
                <a:lnTo>
                  <a:pt x="1535" y="2261"/>
                </a:lnTo>
                <a:lnTo>
                  <a:pt x="1549" y="2259"/>
                </a:lnTo>
                <a:lnTo>
                  <a:pt x="1637" y="2280"/>
                </a:lnTo>
                <a:lnTo>
                  <a:pt x="1662" y="2289"/>
                </a:lnTo>
                <a:lnTo>
                  <a:pt x="1692" y="2300"/>
                </a:lnTo>
                <a:lnTo>
                  <a:pt x="1729" y="2307"/>
                </a:lnTo>
                <a:lnTo>
                  <a:pt x="1784" y="2307"/>
                </a:lnTo>
                <a:lnTo>
                  <a:pt x="1791" y="2316"/>
                </a:lnTo>
                <a:lnTo>
                  <a:pt x="1795" y="2305"/>
                </a:lnTo>
                <a:lnTo>
                  <a:pt x="1795" y="2298"/>
                </a:lnTo>
                <a:lnTo>
                  <a:pt x="1795" y="2293"/>
                </a:lnTo>
                <a:lnTo>
                  <a:pt x="1797" y="2286"/>
                </a:lnTo>
                <a:lnTo>
                  <a:pt x="1798" y="2280"/>
                </a:lnTo>
                <a:lnTo>
                  <a:pt x="1800" y="2275"/>
                </a:lnTo>
                <a:lnTo>
                  <a:pt x="1800" y="2270"/>
                </a:lnTo>
                <a:lnTo>
                  <a:pt x="1802" y="2263"/>
                </a:lnTo>
                <a:lnTo>
                  <a:pt x="1807" y="2243"/>
                </a:lnTo>
                <a:lnTo>
                  <a:pt x="1816" y="2206"/>
                </a:lnTo>
                <a:lnTo>
                  <a:pt x="1820" y="2190"/>
                </a:lnTo>
                <a:lnTo>
                  <a:pt x="1823" y="2174"/>
                </a:lnTo>
                <a:lnTo>
                  <a:pt x="1825" y="2169"/>
                </a:lnTo>
                <a:lnTo>
                  <a:pt x="1834" y="2146"/>
                </a:lnTo>
                <a:lnTo>
                  <a:pt x="1844" y="2125"/>
                </a:lnTo>
                <a:lnTo>
                  <a:pt x="1862" y="2102"/>
                </a:lnTo>
                <a:lnTo>
                  <a:pt x="1880" y="2082"/>
                </a:lnTo>
                <a:lnTo>
                  <a:pt x="1908" y="2052"/>
                </a:lnTo>
                <a:lnTo>
                  <a:pt x="1926" y="2033"/>
                </a:lnTo>
                <a:lnTo>
                  <a:pt x="1952" y="2004"/>
                </a:lnTo>
                <a:lnTo>
                  <a:pt x="1982" y="1974"/>
                </a:lnTo>
                <a:lnTo>
                  <a:pt x="2023" y="1935"/>
                </a:lnTo>
                <a:lnTo>
                  <a:pt x="2036" y="1921"/>
                </a:lnTo>
                <a:lnTo>
                  <a:pt x="2044" y="1912"/>
                </a:lnTo>
                <a:lnTo>
                  <a:pt x="2057" y="1898"/>
                </a:lnTo>
                <a:lnTo>
                  <a:pt x="2060" y="1896"/>
                </a:lnTo>
                <a:lnTo>
                  <a:pt x="2076" y="1877"/>
                </a:lnTo>
                <a:lnTo>
                  <a:pt x="2083" y="1870"/>
                </a:lnTo>
                <a:lnTo>
                  <a:pt x="2089" y="1863"/>
                </a:lnTo>
                <a:lnTo>
                  <a:pt x="2108" y="1843"/>
                </a:lnTo>
                <a:lnTo>
                  <a:pt x="2115" y="1836"/>
                </a:lnTo>
                <a:lnTo>
                  <a:pt x="2087" y="1818"/>
                </a:lnTo>
                <a:lnTo>
                  <a:pt x="2060" y="1824"/>
                </a:lnTo>
                <a:lnTo>
                  <a:pt x="2055" y="1799"/>
                </a:lnTo>
                <a:lnTo>
                  <a:pt x="2053" y="1794"/>
                </a:lnTo>
                <a:lnTo>
                  <a:pt x="2053" y="1788"/>
                </a:lnTo>
                <a:lnTo>
                  <a:pt x="2055" y="1785"/>
                </a:lnTo>
                <a:lnTo>
                  <a:pt x="2053" y="1779"/>
                </a:lnTo>
                <a:lnTo>
                  <a:pt x="2048" y="1772"/>
                </a:lnTo>
                <a:lnTo>
                  <a:pt x="2103" y="1739"/>
                </a:lnTo>
                <a:lnTo>
                  <a:pt x="2142" y="1714"/>
                </a:lnTo>
                <a:lnTo>
                  <a:pt x="2347" y="1581"/>
                </a:lnTo>
                <a:lnTo>
                  <a:pt x="2377" y="1629"/>
                </a:lnTo>
                <a:lnTo>
                  <a:pt x="2390" y="1664"/>
                </a:lnTo>
                <a:lnTo>
                  <a:pt x="2406" y="1661"/>
                </a:lnTo>
                <a:lnTo>
                  <a:pt x="2429" y="1655"/>
                </a:lnTo>
                <a:lnTo>
                  <a:pt x="2453" y="1647"/>
                </a:lnTo>
                <a:lnTo>
                  <a:pt x="2475" y="1638"/>
                </a:lnTo>
                <a:lnTo>
                  <a:pt x="2499" y="1627"/>
                </a:lnTo>
                <a:lnTo>
                  <a:pt x="2519" y="1615"/>
                </a:lnTo>
                <a:lnTo>
                  <a:pt x="2512" y="1602"/>
                </a:lnTo>
                <a:lnTo>
                  <a:pt x="2505" y="1592"/>
                </a:lnTo>
                <a:lnTo>
                  <a:pt x="2499" y="1583"/>
                </a:lnTo>
                <a:lnTo>
                  <a:pt x="2494" y="1572"/>
                </a:lnTo>
                <a:lnTo>
                  <a:pt x="2489" y="1560"/>
                </a:lnTo>
                <a:lnTo>
                  <a:pt x="2505" y="1555"/>
                </a:lnTo>
                <a:lnTo>
                  <a:pt x="2524" y="1549"/>
                </a:lnTo>
                <a:lnTo>
                  <a:pt x="2537" y="1540"/>
                </a:lnTo>
                <a:lnTo>
                  <a:pt x="2568" y="1581"/>
                </a:lnTo>
                <a:lnTo>
                  <a:pt x="2576" y="1576"/>
                </a:lnTo>
                <a:lnTo>
                  <a:pt x="2622" y="1542"/>
                </a:lnTo>
                <a:lnTo>
                  <a:pt x="2622" y="1544"/>
                </a:lnTo>
                <a:lnTo>
                  <a:pt x="2981" y="1261"/>
                </a:lnTo>
                <a:lnTo>
                  <a:pt x="3142" y="1107"/>
                </a:lnTo>
                <a:lnTo>
                  <a:pt x="3176" y="1075"/>
                </a:lnTo>
                <a:lnTo>
                  <a:pt x="3328" y="974"/>
                </a:lnTo>
                <a:lnTo>
                  <a:pt x="3344" y="956"/>
                </a:lnTo>
                <a:lnTo>
                  <a:pt x="3424" y="864"/>
                </a:lnTo>
                <a:lnTo>
                  <a:pt x="3484" y="758"/>
                </a:lnTo>
                <a:lnTo>
                  <a:pt x="3509" y="708"/>
                </a:lnTo>
                <a:lnTo>
                  <a:pt x="3204" y="577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47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E0658-B5E0-8556-5290-46299A919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CD5C4EB4-4607-C0BC-4982-C5AA5CC63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Amsterdam, Netherlands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Freeform 315">
            <a:extLst>
              <a:ext uri="{FF2B5EF4-FFF2-40B4-BE49-F238E27FC236}">
                <a16:creationId xmlns:a16="http://schemas.microsoft.com/office/drawing/2014/main" id="{BC7EB181-446B-44C7-566F-9912E2BFB3F7}"/>
              </a:ext>
            </a:extLst>
          </p:cNvPr>
          <p:cNvSpPr>
            <a:spLocks noEditPoints="1"/>
          </p:cNvSpPr>
          <p:nvPr/>
        </p:nvSpPr>
        <p:spPr bwMode="auto">
          <a:xfrm>
            <a:off x="611560" y="1520611"/>
            <a:ext cx="4085560" cy="2904667"/>
          </a:xfrm>
          <a:custGeom>
            <a:avLst/>
            <a:gdLst>
              <a:gd name="T0" fmla="*/ 3016 w 3221"/>
              <a:gd name="T1" fmla="*/ 1720 h 2290"/>
              <a:gd name="T2" fmla="*/ 3113 w 3221"/>
              <a:gd name="T3" fmla="*/ 1898 h 2290"/>
              <a:gd name="T4" fmla="*/ 3209 w 3221"/>
              <a:gd name="T5" fmla="*/ 2035 h 2290"/>
              <a:gd name="T6" fmla="*/ 3188 w 3221"/>
              <a:gd name="T7" fmla="*/ 2215 h 2290"/>
              <a:gd name="T8" fmla="*/ 2888 w 3221"/>
              <a:gd name="T9" fmla="*/ 2287 h 2290"/>
              <a:gd name="T10" fmla="*/ 2961 w 3221"/>
              <a:gd name="T11" fmla="*/ 2064 h 2290"/>
              <a:gd name="T12" fmla="*/ 2669 w 3221"/>
              <a:gd name="T13" fmla="*/ 1819 h 2290"/>
              <a:gd name="T14" fmla="*/ 2832 w 3221"/>
              <a:gd name="T15" fmla="*/ 1630 h 2290"/>
              <a:gd name="T16" fmla="*/ 720 w 3221"/>
              <a:gd name="T17" fmla="*/ 1504 h 2290"/>
              <a:gd name="T18" fmla="*/ 2647 w 3221"/>
              <a:gd name="T19" fmla="*/ 1557 h 2290"/>
              <a:gd name="T20" fmla="*/ 2768 w 3221"/>
              <a:gd name="T21" fmla="*/ 1657 h 2290"/>
              <a:gd name="T22" fmla="*/ 2659 w 3221"/>
              <a:gd name="T23" fmla="*/ 1897 h 2290"/>
              <a:gd name="T24" fmla="*/ 2899 w 3221"/>
              <a:gd name="T25" fmla="*/ 2101 h 2290"/>
              <a:gd name="T26" fmla="*/ 2699 w 3221"/>
              <a:gd name="T27" fmla="*/ 2143 h 2290"/>
              <a:gd name="T28" fmla="*/ 2447 w 3221"/>
              <a:gd name="T29" fmla="*/ 2229 h 2290"/>
              <a:gd name="T30" fmla="*/ 2162 w 3221"/>
              <a:gd name="T31" fmla="*/ 1595 h 2290"/>
              <a:gd name="T32" fmla="*/ 2263 w 3221"/>
              <a:gd name="T33" fmla="*/ 1796 h 2290"/>
              <a:gd name="T34" fmla="*/ 2403 w 3221"/>
              <a:gd name="T35" fmla="*/ 1919 h 2290"/>
              <a:gd name="T36" fmla="*/ 2252 w 3221"/>
              <a:gd name="T37" fmla="*/ 2039 h 2290"/>
              <a:gd name="T38" fmla="*/ 2046 w 3221"/>
              <a:gd name="T39" fmla="*/ 2133 h 2290"/>
              <a:gd name="T40" fmla="*/ 1926 w 3221"/>
              <a:gd name="T41" fmla="*/ 2252 h 2290"/>
              <a:gd name="T42" fmla="*/ 1633 w 3221"/>
              <a:gd name="T43" fmla="*/ 1914 h 2290"/>
              <a:gd name="T44" fmla="*/ 1804 w 3221"/>
              <a:gd name="T45" fmla="*/ 1617 h 2290"/>
              <a:gd name="T46" fmla="*/ 2070 w 3221"/>
              <a:gd name="T47" fmla="*/ 1865 h 2290"/>
              <a:gd name="T48" fmla="*/ 2251 w 3221"/>
              <a:gd name="T49" fmla="*/ 1826 h 2290"/>
              <a:gd name="T50" fmla="*/ 2132 w 3221"/>
              <a:gd name="T51" fmla="*/ 1088 h 2290"/>
              <a:gd name="T52" fmla="*/ 1969 w 3221"/>
              <a:gd name="T53" fmla="*/ 973 h 2290"/>
              <a:gd name="T54" fmla="*/ 2108 w 3221"/>
              <a:gd name="T55" fmla="*/ 1114 h 2290"/>
              <a:gd name="T56" fmla="*/ 1986 w 3221"/>
              <a:gd name="T57" fmla="*/ 1097 h 2290"/>
              <a:gd name="T58" fmla="*/ 1673 w 3221"/>
              <a:gd name="T59" fmla="*/ 819 h 2290"/>
              <a:gd name="T60" fmla="*/ 2451 w 3221"/>
              <a:gd name="T61" fmla="*/ 674 h 2290"/>
              <a:gd name="T62" fmla="*/ 937 w 3221"/>
              <a:gd name="T63" fmla="*/ 526 h 2290"/>
              <a:gd name="T64" fmla="*/ 1272 w 3221"/>
              <a:gd name="T65" fmla="*/ 676 h 2290"/>
              <a:gd name="T66" fmla="*/ 1433 w 3221"/>
              <a:gd name="T67" fmla="*/ 818 h 2290"/>
              <a:gd name="T68" fmla="*/ 1806 w 3221"/>
              <a:gd name="T69" fmla="*/ 1012 h 2290"/>
              <a:gd name="T70" fmla="*/ 1725 w 3221"/>
              <a:gd name="T71" fmla="*/ 1407 h 2290"/>
              <a:gd name="T72" fmla="*/ 1427 w 3221"/>
              <a:gd name="T73" fmla="*/ 1681 h 2290"/>
              <a:gd name="T74" fmla="*/ 1458 w 3221"/>
              <a:gd name="T75" fmla="*/ 1299 h 2290"/>
              <a:gd name="T76" fmla="*/ 1356 w 3221"/>
              <a:gd name="T77" fmla="*/ 1448 h 2290"/>
              <a:gd name="T78" fmla="*/ 862 w 3221"/>
              <a:gd name="T79" fmla="*/ 1450 h 2290"/>
              <a:gd name="T80" fmla="*/ 687 w 3221"/>
              <a:gd name="T81" fmla="*/ 1437 h 2290"/>
              <a:gd name="T82" fmla="*/ 11 w 3221"/>
              <a:gd name="T83" fmla="*/ 1109 h 2290"/>
              <a:gd name="T84" fmla="*/ 432 w 3221"/>
              <a:gd name="T85" fmla="*/ 459 h 2290"/>
              <a:gd name="T86" fmla="*/ 632 w 3221"/>
              <a:gd name="T87" fmla="*/ 952 h 2290"/>
              <a:gd name="T88" fmla="*/ 1139 w 3221"/>
              <a:gd name="T89" fmla="*/ 75 h 2290"/>
              <a:gd name="T90" fmla="*/ 1315 w 3221"/>
              <a:gd name="T91" fmla="*/ 92 h 2290"/>
              <a:gd name="T92" fmla="*/ 1488 w 3221"/>
              <a:gd name="T93" fmla="*/ 192 h 2290"/>
              <a:gd name="T94" fmla="*/ 1619 w 3221"/>
              <a:gd name="T95" fmla="*/ 286 h 2290"/>
              <a:gd name="T96" fmla="*/ 1822 w 3221"/>
              <a:gd name="T97" fmla="*/ 130 h 2290"/>
              <a:gd name="T98" fmla="*/ 2036 w 3221"/>
              <a:gd name="T99" fmla="*/ 100 h 2290"/>
              <a:gd name="T100" fmla="*/ 2247 w 3221"/>
              <a:gd name="T101" fmla="*/ 85 h 2290"/>
              <a:gd name="T102" fmla="*/ 2472 w 3221"/>
              <a:gd name="T103" fmla="*/ 167 h 2290"/>
              <a:gd name="T104" fmla="*/ 2448 w 3221"/>
              <a:gd name="T105" fmla="*/ 261 h 2290"/>
              <a:gd name="T106" fmla="*/ 2806 w 3221"/>
              <a:gd name="T107" fmla="*/ 241 h 2290"/>
              <a:gd name="T108" fmla="*/ 2487 w 3221"/>
              <a:gd name="T109" fmla="*/ 575 h 2290"/>
              <a:gd name="T110" fmla="*/ 2328 w 3221"/>
              <a:gd name="T111" fmla="*/ 869 h 2290"/>
              <a:gd name="T112" fmla="*/ 1797 w 3221"/>
              <a:gd name="T113" fmla="*/ 702 h 2290"/>
              <a:gd name="T114" fmla="*/ 1178 w 3221"/>
              <a:gd name="T115" fmla="*/ 361 h 2290"/>
              <a:gd name="T116" fmla="*/ 1020 w 3221"/>
              <a:gd name="T117" fmla="*/ 1 h 2290"/>
              <a:gd name="T118" fmla="*/ 2679 w 3221"/>
              <a:gd name="T119" fmla="*/ 326 h 2290"/>
              <a:gd name="T120" fmla="*/ 2266 w 3221"/>
              <a:gd name="T121" fmla="*/ 422 h 2290"/>
              <a:gd name="T122" fmla="*/ 2404 w 3221"/>
              <a:gd name="T123" fmla="*/ 515 h 2290"/>
              <a:gd name="T124" fmla="*/ 2326 w 3221"/>
              <a:gd name="T125" fmla="*/ 638 h 2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21" h="2290">
                <a:moveTo>
                  <a:pt x="2660" y="1823"/>
                </a:moveTo>
                <a:lnTo>
                  <a:pt x="2660" y="1829"/>
                </a:lnTo>
                <a:lnTo>
                  <a:pt x="2660" y="1830"/>
                </a:lnTo>
                <a:lnTo>
                  <a:pt x="2659" y="1832"/>
                </a:lnTo>
                <a:lnTo>
                  <a:pt x="2659" y="1834"/>
                </a:lnTo>
                <a:lnTo>
                  <a:pt x="2663" y="1840"/>
                </a:lnTo>
                <a:lnTo>
                  <a:pt x="2664" y="1842"/>
                </a:lnTo>
                <a:lnTo>
                  <a:pt x="2668" y="1847"/>
                </a:lnTo>
                <a:lnTo>
                  <a:pt x="2673" y="1846"/>
                </a:lnTo>
                <a:lnTo>
                  <a:pt x="2682" y="1850"/>
                </a:lnTo>
                <a:lnTo>
                  <a:pt x="2682" y="1851"/>
                </a:lnTo>
                <a:lnTo>
                  <a:pt x="2681" y="1854"/>
                </a:lnTo>
                <a:lnTo>
                  <a:pt x="2679" y="1854"/>
                </a:lnTo>
                <a:lnTo>
                  <a:pt x="2679" y="1855"/>
                </a:lnTo>
                <a:lnTo>
                  <a:pt x="2676" y="1859"/>
                </a:lnTo>
                <a:lnTo>
                  <a:pt x="2670" y="1859"/>
                </a:lnTo>
                <a:lnTo>
                  <a:pt x="2669" y="1866"/>
                </a:lnTo>
                <a:lnTo>
                  <a:pt x="2668" y="1866"/>
                </a:lnTo>
                <a:lnTo>
                  <a:pt x="2662" y="1863"/>
                </a:lnTo>
                <a:lnTo>
                  <a:pt x="2657" y="1859"/>
                </a:lnTo>
                <a:lnTo>
                  <a:pt x="2655" y="1857"/>
                </a:lnTo>
                <a:lnTo>
                  <a:pt x="2656" y="1857"/>
                </a:lnTo>
                <a:lnTo>
                  <a:pt x="2651" y="1851"/>
                </a:lnTo>
                <a:lnTo>
                  <a:pt x="2650" y="1851"/>
                </a:lnTo>
                <a:lnTo>
                  <a:pt x="2647" y="1849"/>
                </a:lnTo>
                <a:lnTo>
                  <a:pt x="2648" y="1848"/>
                </a:lnTo>
                <a:lnTo>
                  <a:pt x="2645" y="1844"/>
                </a:lnTo>
                <a:lnTo>
                  <a:pt x="2642" y="1840"/>
                </a:lnTo>
                <a:lnTo>
                  <a:pt x="2640" y="1838"/>
                </a:lnTo>
                <a:lnTo>
                  <a:pt x="2636" y="1829"/>
                </a:lnTo>
                <a:lnTo>
                  <a:pt x="2636" y="1827"/>
                </a:lnTo>
                <a:lnTo>
                  <a:pt x="2637" y="1827"/>
                </a:lnTo>
                <a:lnTo>
                  <a:pt x="2638" y="1825"/>
                </a:lnTo>
                <a:lnTo>
                  <a:pt x="2638" y="1823"/>
                </a:lnTo>
                <a:lnTo>
                  <a:pt x="2639" y="1822"/>
                </a:lnTo>
                <a:lnTo>
                  <a:pt x="2640" y="1822"/>
                </a:lnTo>
                <a:lnTo>
                  <a:pt x="2645" y="1824"/>
                </a:lnTo>
                <a:lnTo>
                  <a:pt x="2646" y="1824"/>
                </a:lnTo>
                <a:lnTo>
                  <a:pt x="2651" y="1822"/>
                </a:lnTo>
                <a:lnTo>
                  <a:pt x="2652" y="1821"/>
                </a:lnTo>
                <a:lnTo>
                  <a:pt x="2657" y="1821"/>
                </a:lnTo>
                <a:lnTo>
                  <a:pt x="2659" y="1822"/>
                </a:lnTo>
                <a:lnTo>
                  <a:pt x="2660" y="1823"/>
                </a:lnTo>
                <a:close/>
                <a:moveTo>
                  <a:pt x="2869" y="1639"/>
                </a:moveTo>
                <a:lnTo>
                  <a:pt x="2869" y="1640"/>
                </a:lnTo>
                <a:lnTo>
                  <a:pt x="2871" y="1639"/>
                </a:lnTo>
                <a:lnTo>
                  <a:pt x="2871" y="1638"/>
                </a:lnTo>
                <a:lnTo>
                  <a:pt x="2871" y="1637"/>
                </a:lnTo>
                <a:lnTo>
                  <a:pt x="2872" y="1637"/>
                </a:lnTo>
                <a:lnTo>
                  <a:pt x="2872" y="1636"/>
                </a:lnTo>
                <a:lnTo>
                  <a:pt x="2873" y="1636"/>
                </a:lnTo>
                <a:lnTo>
                  <a:pt x="2874" y="1637"/>
                </a:lnTo>
                <a:lnTo>
                  <a:pt x="2877" y="1639"/>
                </a:lnTo>
                <a:lnTo>
                  <a:pt x="2879" y="1640"/>
                </a:lnTo>
                <a:lnTo>
                  <a:pt x="2881" y="1641"/>
                </a:lnTo>
                <a:lnTo>
                  <a:pt x="2882" y="1642"/>
                </a:lnTo>
                <a:lnTo>
                  <a:pt x="2883" y="1643"/>
                </a:lnTo>
                <a:lnTo>
                  <a:pt x="2885" y="1645"/>
                </a:lnTo>
                <a:lnTo>
                  <a:pt x="2885" y="1646"/>
                </a:lnTo>
                <a:lnTo>
                  <a:pt x="2887" y="1648"/>
                </a:lnTo>
                <a:lnTo>
                  <a:pt x="2889" y="1650"/>
                </a:lnTo>
                <a:lnTo>
                  <a:pt x="2893" y="1654"/>
                </a:lnTo>
                <a:lnTo>
                  <a:pt x="2894" y="1654"/>
                </a:lnTo>
                <a:lnTo>
                  <a:pt x="2895" y="1656"/>
                </a:lnTo>
                <a:lnTo>
                  <a:pt x="2896" y="1657"/>
                </a:lnTo>
                <a:lnTo>
                  <a:pt x="2899" y="1661"/>
                </a:lnTo>
                <a:lnTo>
                  <a:pt x="2903" y="1664"/>
                </a:lnTo>
                <a:lnTo>
                  <a:pt x="2904" y="1664"/>
                </a:lnTo>
                <a:lnTo>
                  <a:pt x="2904" y="1663"/>
                </a:lnTo>
                <a:lnTo>
                  <a:pt x="2906" y="1659"/>
                </a:lnTo>
                <a:lnTo>
                  <a:pt x="2910" y="1664"/>
                </a:lnTo>
                <a:lnTo>
                  <a:pt x="2913" y="1666"/>
                </a:lnTo>
                <a:lnTo>
                  <a:pt x="2916" y="1668"/>
                </a:lnTo>
                <a:lnTo>
                  <a:pt x="2919" y="1670"/>
                </a:lnTo>
                <a:lnTo>
                  <a:pt x="2924" y="1674"/>
                </a:lnTo>
                <a:lnTo>
                  <a:pt x="2927" y="1675"/>
                </a:lnTo>
                <a:lnTo>
                  <a:pt x="2940" y="1685"/>
                </a:lnTo>
                <a:lnTo>
                  <a:pt x="2943" y="1688"/>
                </a:lnTo>
                <a:lnTo>
                  <a:pt x="2946" y="1690"/>
                </a:lnTo>
                <a:lnTo>
                  <a:pt x="2952" y="1692"/>
                </a:lnTo>
                <a:lnTo>
                  <a:pt x="2954" y="1693"/>
                </a:lnTo>
                <a:lnTo>
                  <a:pt x="2957" y="1695"/>
                </a:lnTo>
                <a:lnTo>
                  <a:pt x="2962" y="1696"/>
                </a:lnTo>
                <a:lnTo>
                  <a:pt x="2978" y="1701"/>
                </a:lnTo>
                <a:lnTo>
                  <a:pt x="2981" y="1703"/>
                </a:lnTo>
                <a:lnTo>
                  <a:pt x="2989" y="1705"/>
                </a:lnTo>
                <a:lnTo>
                  <a:pt x="2996" y="1707"/>
                </a:lnTo>
                <a:lnTo>
                  <a:pt x="2997" y="1707"/>
                </a:lnTo>
                <a:lnTo>
                  <a:pt x="2997" y="1705"/>
                </a:lnTo>
                <a:lnTo>
                  <a:pt x="2998" y="1704"/>
                </a:lnTo>
                <a:lnTo>
                  <a:pt x="3000" y="1705"/>
                </a:lnTo>
                <a:lnTo>
                  <a:pt x="3004" y="1707"/>
                </a:lnTo>
                <a:lnTo>
                  <a:pt x="3013" y="1712"/>
                </a:lnTo>
                <a:lnTo>
                  <a:pt x="3014" y="1712"/>
                </a:lnTo>
                <a:lnTo>
                  <a:pt x="3014" y="1713"/>
                </a:lnTo>
                <a:lnTo>
                  <a:pt x="3013" y="1713"/>
                </a:lnTo>
                <a:lnTo>
                  <a:pt x="3013" y="1714"/>
                </a:lnTo>
                <a:lnTo>
                  <a:pt x="3012" y="1715"/>
                </a:lnTo>
                <a:lnTo>
                  <a:pt x="3013" y="1716"/>
                </a:lnTo>
                <a:lnTo>
                  <a:pt x="3013" y="1718"/>
                </a:lnTo>
                <a:lnTo>
                  <a:pt x="3014" y="1718"/>
                </a:lnTo>
                <a:lnTo>
                  <a:pt x="3016" y="1720"/>
                </a:lnTo>
                <a:lnTo>
                  <a:pt x="3024" y="1722"/>
                </a:lnTo>
                <a:lnTo>
                  <a:pt x="3025" y="1723"/>
                </a:lnTo>
                <a:lnTo>
                  <a:pt x="3029" y="1724"/>
                </a:lnTo>
                <a:lnTo>
                  <a:pt x="3030" y="1724"/>
                </a:lnTo>
                <a:lnTo>
                  <a:pt x="3030" y="1725"/>
                </a:lnTo>
                <a:lnTo>
                  <a:pt x="3031" y="1726"/>
                </a:lnTo>
                <a:lnTo>
                  <a:pt x="3033" y="1726"/>
                </a:lnTo>
                <a:lnTo>
                  <a:pt x="3036" y="1728"/>
                </a:lnTo>
                <a:lnTo>
                  <a:pt x="3040" y="1730"/>
                </a:lnTo>
                <a:lnTo>
                  <a:pt x="3042" y="1730"/>
                </a:lnTo>
                <a:lnTo>
                  <a:pt x="3049" y="1733"/>
                </a:lnTo>
                <a:lnTo>
                  <a:pt x="3055" y="1734"/>
                </a:lnTo>
                <a:lnTo>
                  <a:pt x="3056" y="1735"/>
                </a:lnTo>
                <a:lnTo>
                  <a:pt x="3065" y="1738"/>
                </a:lnTo>
                <a:lnTo>
                  <a:pt x="3066" y="1739"/>
                </a:lnTo>
                <a:lnTo>
                  <a:pt x="3075" y="1743"/>
                </a:lnTo>
                <a:lnTo>
                  <a:pt x="3078" y="1745"/>
                </a:lnTo>
                <a:lnTo>
                  <a:pt x="3083" y="1750"/>
                </a:lnTo>
                <a:lnTo>
                  <a:pt x="3085" y="1749"/>
                </a:lnTo>
                <a:lnTo>
                  <a:pt x="3085" y="1750"/>
                </a:lnTo>
                <a:lnTo>
                  <a:pt x="3086" y="1749"/>
                </a:lnTo>
                <a:lnTo>
                  <a:pt x="3087" y="1749"/>
                </a:lnTo>
                <a:lnTo>
                  <a:pt x="3087" y="1750"/>
                </a:lnTo>
                <a:lnTo>
                  <a:pt x="3088" y="1750"/>
                </a:lnTo>
                <a:lnTo>
                  <a:pt x="3087" y="1751"/>
                </a:lnTo>
                <a:lnTo>
                  <a:pt x="3086" y="1754"/>
                </a:lnTo>
                <a:lnTo>
                  <a:pt x="3085" y="1755"/>
                </a:lnTo>
                <a:lnTo>
                  <a:pt x="3085" y="1756"/>
                </a:lnTo>
                <a:lnTo>
                  <a:pt x="3083" y="1757"/>
                </a:lnTo>
                <a:lnTo>
                  <a:pt x="3081" y="1763"/>
                </a:lnTo>
                <a:lnTo>
                  <a:pt x="3079" y="1767"/>
                </a:lnTo>
                <a:lnTo>
                  <a:pt x="3085" y="1770"/>
                </a:lnTo>
                <a:lnTo>
                  <a:pt x="3089" y="1772"/>
                </a:lnTo>
                <a:lnTo>
                  <a:pt x="3096" y="1774"/>
                </a:lnTo>
                <a:lnTo>
                  <a:pt x="3102" y="1776"/>
                </a:lnTo>
                <a:lnTo>
                  <a:pt x="3111" y="1781"/>
                </a:lnTo>
                <a:lnTo>
                  <a:pt x="3112" y="1781"/>
                </a:lnTo>
                <a:lnTo>
                  <a:pt x="3115" y="1783"/>
                </a:lnTo>
                <a:lnTo>
                  <a:pt x="3117" y="1784"/>
                </a:lnTo>
                <a:lnTo>
                  <a:pt x="3128" y="1789"/>
                </a:lnTo>
                <a:lnTo>
                  <a:pt x="3130" y="1790"/>
                </a:lnTo>
                <a:lnTo>
                  <a:pt x="3132" y="1791"/>
                </a:lnTo>
                <a:lnTo>
                  <a:pt x="3133" y="1792"/>
                </a:lnTo>
                <a:lnTo>
                  <a:pt x="3134" y="1792"/>
                </a:lnTo>
                <a:lnTo>
                  <a:pt x="3137" y="1795"/>
                </a:lnTo>
                <a:lnTo>
                  <a:pt x="3140" y="1796"/>
                </a:lnTo>
                <a:lnTo>
                  <a:pt x="3145" y="1799"/>
                </a:lnTo>
                <a:lnTo>
                  <a:pt x="3148" y="1802"/>
                </a:lnTo>
                <a:lnTo>
                  <a:pt x="3154" y="1806"/>
                </a:lnTo>
                <a:lnTo>
                  <a:pt x="3155" y="1806"/>
                </a:lnTo>
                <a:lnTo>
                  <a:pt x="3156" y="1806"/>
                </a:lnTo>
                <a:lnTo>
                  <a:pt x="3156" y="1807"/>
                </a:lnTo>
                <a:lnTo>
                  <a:pt x="3156" y="1808"/>
                </a:lnTo>
                <a:lnTo>
                  <a:pt x="3154" y="1809"/>
                </a:lnTo>
                <a:lnTo>
                  <a:pt x="3153" y="1810"/>
                </a:lnTo>
                <a:lnTo>
                  <a:pt x="3153" y="1812"/>
                </a:lnTo>
                <a:lnTo>
                  <a:pt x="3152" y="1812"/>
                </a:lnTo>
                <a:lnTo>
                  <a:pt x="3150" y="1812"/>
                </a:lnTo>
                <a:lnTo>
                  <a:pt x="3149" y="1812"/>
                </a:lnTo>
                <a:lnTo>
                  <a:pt x="3149" y="1813"/>
                </a:lnTo>
                <a:lnTo>
                  <a:pt x="3148" y="1816"/>
                </a:lnTo>
                <a:lnTo>
                  <a:pt x="3148" y="1817"/>
                </a:lnTo>
                <a:lnTo>
                  <a:pt x="3147" y="1819"/>
                </a:lnTo>
                <a:lnTo>
                  <a:pt x="3147" y="1822"/>
                </a:lnTo>
                <a:lnTo>
                  <a:pt x="3145" y="1824"/>
                </a:lnTo>
                <a:lnTo>
                  <a:pt x="3144" y="1825"/>
                </a:lnTo>
                <a:lnTo>
                  <a:pt x="3141" y="1827"/>
                </a:lnTo>
                <a:lnTo>
                  <a:pt x="3139" y="1831"/>
                </a:lnTo>
                <a:lnTo>
                  <a:pt x="3138" y="1833"/>
                </a:lnTo>
                <a:lnTo>
                  <a:pt x="3134" y="1835"/>
                </a:lnTo>
                <a:lnTo>
                  <a:pt x="3133" y="1838"/>
                </a:lnTo>
                <a:lnTo>
                  <a:pt x="3131" y="1840"/>
                </a:lnTo>
                <a:lnTo>
                  <a:pt x="3129" y="1841"/>
                </a:lnTo>
                <a:lnTo>
                  <a:pt x="3127" y="1843"/>
                </a:lnTo>
                <a:lnTo>
                  <a:pt x="3125" y="1846"/>
                </a:lnTo>
                <a:lnTo>
                  <a:pt x="3124" y="1847"/>
                </a:lnTo>
                <a:lnTo>
                  <a:pt x="3123" y="1848"/>
                </a:lnTo>
                <a:lnTo>
                  <a:pt x="3122" y="1848"/>
                </a:lnTo>
                <a:lnTo>
                  <a:pt x="3122" y="1849"/>
                </a:lnTo>
                <a:lnTo>
                  <a:pt x="3121" y="1850"/>
                </a:lnTo>
                <a:lnTo>
                  <a:pt x="3120" y="1851"/>
                </a:lnTo>
                <a:lnTo>
                  <a:pt x="3120" y="1852"/>
                </a:lnTo>
                <a:lnTo>
                  <a:pt x="3119" y="1854"/>
                </a:lnTo>
                <a:lnTo>
                  <a:pt x="3119" y="1855"/>
                </a:lnTo>
                <a:lnTo>
                  <a:pt x="3117" y="1857"/>
                </a:lnTo>
                <a:lnTo>
                  <a:pt x="3117" y="1858"/>
                </a:lnTo>
                <a:lnTo>
                  <a:pt x="3116" y="1859"/>
                </a:lnTo>
                <a:lnTo>
                  <a:pt x="3116" y="1860"/>
                </a:lnTo>
                <a:lnTo>
                  <a:pt x="3116" y="1864"/>
                </a:lnTo>
                <a:lnTo>
                  <a:pt x="3116" y="1865"/>
                </a:lnTo>
                <a:lnTo>
                  <a:pt x="3116" y="1866"/>
                </a:lnTo>
                <a:lnTo>
                  <a:pt x="3115" y="1869"/>
                </a:lnTo>
                <a:lnTo>
                  <a:pt x="3115" y="1874"/>
                </a:lnTo>
                <a:lnTo>
                  <a:pt x="3115" y="1875"/>
                </a:lnTo>
                <a:lnTo>
                  <a:pt x="3115" y="1876"/>
                </a:lnTo>
                <a:lnTo>
                  <a:pt x="3114" y="1879"/>
                </a:lnTo>
                <a:lnTo>
                  <a:pt x="3114" y="1885"/>
                </a:lnTo>
                <a:lnTo>
                  <a:pt x="3113" y="1890"/>
                </a:lnTo>
                <a:lnTo>
                  <a:pt x="3113" y="1893"/>
                </a:lnTo>
                <a:lnTo>
                  <a:pt x="3113" y="1894"/>
                </a:lnTo>
                <a:lnTo>
                  <a:pt x="3113" y="1897"/>
                </a:lnTo>
                <a:lnTo>
                  <a:pt x="3113" y="1898"/>
                </a:lnTo>
                <a:lnTo>
                  <a:pt x="3113" y="1899"/>
                </a:lnTo>
                <a:lnTo>
                  <a:pt x="3112" y="1906"/>
                </a:lnTo>
                <a:lnTo>
                  <a:pt x="3113" y="1906"/>
                </a:lnTo>
                <a:lnTo>
                  <a:pt x="3113" y="1907"/>
                </a:lnTo>
                <a:lnTo>
                  <a:pt x="3113" y="1908"/>
                </a:lnTo>
                <a:lnTo>
                  <a:pt x="3113" y="1910"/>
                </a:lnTo>
                <a:lnTo>
                  <a:pt x="3113" y="1911"/>
                </a:lnTo>
                <a:lnTo>
                  <a:pt x="3114" y="1915"/>
                </a:lnTo>
                <a:lnTo>
                  <a:pt x="3114" y="1918"/>
                </a:lnTo>
                <a:lnTo>
                  <a:pt x="3115" y="1923"/>
                </a:lnTo>
                <a:lnTo>
                  <a:pt x="3115" y="1925"/>
                </a:lnTo>
                <a:lnTo>
                  <a:pt x="3116" y="1926"/>
                </a:lnTo>
                <a:lnTo>
                  <a:pt x="3116" y="1929"/>
                </a:lnTo>
                <a:lnTo>
                  <a:pt x="3116" y="1930"/>
                </a:lnTo>
                <a:lnTo>
                  <a:pt x="3116" y="1931"/>
                </a:lnTo>
                <a:lnTo>
                  <a:pt x="3117" y="1932"/>
                </a:lnTo>
                <a:lnTo>
                  <a:pt x="3117" y="1934"/>
                </a:lnTo>
                <a:lnTo>
                  <a:pt x="3117" y="1935"/>
                </a:lnTo>
                <a:lnTo>
                  <a:pt x="3117" y="1938"/>
                </a:lnTo>
                <a:lnTo>
                  <a:pt x="3117" y="1939"/>
                </a:lnTo>
                <a:lnTo>
                  <a:pt x="3119" y="1941"/>
                </a:lnTo>
                <a:lnTo>
                  <a:pt x="3119" y="1943"/>
                </a:lnTo>
                <a:lnTo>
                  <a:pt x="3120" y="1946"/>
                </a:lnTo>
                <a:lnTo>
                  <a:pt x="3120" y="1949"/>
                </a:lnTo>
                <a:lnTo>
                  <a:pt x="3120" y="1951"/>
                </a:lnTo>
                <a:lnTo>
                  <a:pt x="3121" y="1952"/>
                </a:lnTo>
                <a:lnTo>
                  <a:pt x="3121" y="1955"/>
                </a:lnTo>
                <a:lnTo>
                  <a:pt x="3122" y="1956"/>
                </a:lnTo>
                <a:lnTo>
                  <a:pt x="3122" y="1957"/>
                </a:lnTo>
                <a:lnTo>
                  <a:pt x="3123" y="1958"/>
                </a:lnTo>
                <a:lnTo>
                  <a:pt x="3123" y="1959"/>
                </a:lnTo>
                <a:lnTo>
                  <a:pt x="3124" y="1961"/>
                </a:lnTo>
                <a:lnTo>
                  <a:pt x="3124" y="1963"/>
                </a:lnTo>
                <a:lnTo>
                  <a:pt x="3125" y="1964"/>
                </a:lnTo>
                <a:lnTo>
                  <a:pt x="3127" y="1965"/>
                </a:lnTo>
                <a:lnTo>
                  <a:pt x="3128" y="1967"/>
                </a:lnTo>
                <a:lnTo>
                  <a:pt x="3130" y="1972"/>
                </a:lnTo>
                <a:lnTo>
                  <a:pt x="3131" y="1972"/>
                </a:lnTo>
                <a:lnTo>
                  <a:pt x="3132" y="1973"/>
                </a:lnTo>
                <a:lnTo>
                  <a:pt x="3133" y="1974"/>
                </a:lnTo>
                <a:lnTo>
                  <a:pt x="3139" y="1980"/>
                </a:lnTo>
                <a:lnTo>
                  <a:pt x="3140" y="1981"/>
                </a:lnTo>
                <a:lnTo>
                  <a:pt x="3141" y="1982"/>
                </a:lnTo>
                <a:lnTo>
                  <a:pt x="3142" y="1982"/>
                </a:lnTo>
                <a:lnTo>
                  <a:pt x="3142" y="1983"/>
                </a:lnTo>
                <a:lnTo>
                  <a:pt x="3144" y="1983"/>
                </a:lnTo>
                <a:lnTo>
                  <a:pt x="3147" y="1985"/>
                </a:lnTo>
                <a:lnTo>
                  <a:pt x="3150" y="1986"/>
                </a:lnTo>
                <a:lnTo>
                  <a:pt x="3150" y="1988"/>
                </a:lnTo>
                <a:lnTo>
                  <a:pt x="3152" y="1988"/>
                </a:lnTo>
                <a:lnTo>
                  <a:pt x="3153" y="1989"/>
                </a:lnTo>
                <a:lnTo>
                  <a:pt x="3154" y="1989"/>
                </a:lnTo>
                <a:lnTo>
                  <a:pt x="3158" y="1991"/>
                </a:lnTo>
                <a:lnTo>
                  <a:pt x="3162" y="1993"/>
                </a:lnTo>
                <a:lnTo>
                  <a:pt x="3164" y="1993"/>
                </a:lnTo>
                <a:lnTo>
                  <a:pt x="3166" y="1994"/>
                </a:lnTo>
                <a:lnTo>
                  <a:pt x="3167" y="1994"/>
                </a:lnTo>
                <a:lnTo>
                  <a:pt x="3169" y="1994"/>
                </a:lnTo>
                <a:lnTo>
                  <a:pt x="3171" y="1994"/>
                </a:lnTo>
                <a:lnTo>
                  <a:pt x="3175" y="1992"/>
                </a:lnTo>
                <a:lnTo>
                  <a:pt x="3177" y="1992"/>
                </a:lnTo>
                <a:lnTo>
                  <a:pt x="3178" y="1991"/>
                </a:lnTo>
                <a:lnTo>
                  <a:pt x="3180" y="1991"/>
                </a:lnTo>
                <a:lnTo>
                  <a:pt x="3181" y="1990"/>
                </a:lnTo>
                <a:lnTo>
                  <a:pt x="3184" y="1990"/>
                </a:lnTo>
                <a:lnTo>
                  <a:pt x="3188" y="1989"/>
                </a:lnTo>
                <a:lnTo>
                  <a:pt x="3190" y="1988"/>
                </a:lnTo>
                <a:lnTo>
                  <a:pt x="3196" y="1986"/>
                </a:lnTo>
                <a:lnTo>
                  <a:pt x="3198" y="1986"/>
                </a:lnTo>
                <a:lnTo>
                  <a:pt x="3198" y="1985"/>
                </a:lnTo>
                <a:lnTo>
                  <a:pt x="3199" y="1985"/>
                </a:lnTo>
                <a:lnTo>
                  <a:pt x="3200" y="1986"/>
                </a:lnTo>
                <a:lnTo>
                  <a:pt x="3203" y="1986"/>
                </a:lnTo>
                <a:lnTo>
                  <a:pt x="3206" y="1988"/>
                </a:lnTo>
                <a:lnTo>
                  <a:pt x="3207" y="1988"/>
                </a:lnTo>
                <a:lnTo>
                  <a:pt x="3208" y="1988"/>
                </a:lnTo>
                <a:lnTo>
                  <a:pt x="3209" y="1989"/>
                </a:lnTo>
                <a:lnTo>
                  <a:pt x="3212" y="1989"/>
                </a:lnTo>
                <a:lnTo>
                  <a:pt x="3213" y="1990"/>
                </a:lnTo>
                <a:lnTo>
                  <a:pt x="3214" y="1992"/>
                </a:lnTo>
                <a:lnTo>
                  <a:pt x="3215" y="1992"/>
                </a:lnTo>
                <a:lnTo>
                  <a:pt x="3215" y="1993"/>
                </a:lnTo>
                <a:lnTo>
                  <a:pt x="3216" y="1994"/>
                </a:lnTo>
                <a:lnTo>
                  <a:pt x="3217" y="1996"/>
                </a:lnTo>
                <a:lnTo>
                  <a:pt x="3219" y="1997"/>
                </a:lnTo>
                <a:lnTo>
                  <a:pt x="3219" y="1998"/>
                </a:lnTo>
                <a:lnTo>
                  <a:pt x="3221" y="2002"/>
                </a:lnTo>
                <a:lnTo>
                  <a:pt x="3221" y="2003"/>
                </a:lnTo>
                <a:lnTo>
                  <a:pt x="3221" y="2006"/>
                </a:lnTo>
                <a:lnTo>
                  <a:pt x="3221" y="2007"/>
                </a:lnTo>
                <a:lnTo>
                  <a:pt x="3220" y="2011"/>
                </a:lnTo>
                <a:lnTo>
                  <a:pt x="3219" y="2016"/>
                </a:lnTo>
                <a:lnTo>
                  <a:pt x="3219" y="2017"/>
                </a:lnTo>
                <a:lnTo>
                  <a:pt x="3217" y="2018"/>
                </a:lnTo>
                <a:lnTo>
                  <a:pt x="3217" y="2019"/>
                </a:lnTo>
                <a:lnTo>
                  <a:pt x="3216" y="2022"/>
                </a:lnTo>
                <a:lnTo>
                  <a:pt x="3216" y="2023"/>
                </a:lnTo>
                <a:lnTo>
                  <a:pt x="3215" y="2024"/>
                </a:lnTo>
                <a:lnTo>
                  <a:pt x="3214" y="2026"/>
                </a:lnTo>
                <a:lnTo>
                  <a:pt x="3212" y="2031"/>
                </a:lnTo>
                <a:lnTo>
                  <a:pt x="3209" y="2034"/>
                </a:lnTo>
                <a:lnTo>
                  <a:pt x="3209" y="2035"/>
                </a:lnTo>
                <a:lnTo>
                  <a:pt x="3208" y="2036"/>
                </a:lnTo>
                <a:lnTo>
                  <a:pt x="3206" y="2041"/>
                </a:lnTo>
                <a:lnTo>
                  <a:pt x="3206" y="2042"/>
                </a:lnTo>
                <a:lnTo>
                  <a:pt x="3205" y="2042"/>
                </a:lnTo>
                <a:lnTo>
                  <a:pt x="3204" y="2042"/>
                </a:lnTo>
                <a:lnTo>
                  <a:pt x="3202" y="2042"/>
                </a:lnTo>
                <a:lnTo>
                  <a:pt x="3196" y="2043"/>
                </a:lnTo>
                <a:lnTo>
                  <a:pt x="3192" y="2043"/>
                </a:lnTo>
                <a:lnTo>
                  <a:pt x="3187" y="2043"/>
                </a:lnTo>
                <a:lnTo>
                  <a:pt x="3184" y="2043"/>
                </a:lnTo>
                <a:lnTo>
                  <a:pt x="3182" y="2044"/>
                </a:lnTo>
                <a:lnTo>
                  <a:pt x="3180" y="2044"/>
                </a:lnTo>
                <a:lnTo>
                  <a:pt x="3178" y="2044"/>
                </a:lnTo>
                <a:lnTo>
                  <a:pt x="3177" y="2044"/>
                </a:lnTo>
                <a:lnTo>
                  <a:pt x="3175" y="2045"/>
                </a:lnTo>
                <a:lnTo>
                  <a:pt x="3175" y="2047"/>
                </a:lnTo>
                <a:lnTo>
                  <a:pt x="3174" y="2047"/>
                </a:lnTo>
                <a:lnTo>
                  <a:pt x="3171" y="2050"/>
                </a:lnTo>
                <a:lnTo>
                  <a:pt x="3166" y="2052"/>
                </a:lnTo>
                <a:lnTo>
                  <a:pt x="3163" y="2056"/>
                </a:lnTo>
                <a:lnTo>
                  <a:pt x="3157" y="2060"/>
                </a:lnTo>
                <a:lnTo>
                  <a:pt x="3156" y="2060"/>
                </a:lnTo>
                <a:lnTo>
                  <a:pt x="3145" y="2068"/>
                </a:lnTo>
                <a:lnTo>
                  <a:pt x="3145" y="2069"/>
                </a:lnTo>
                <a:lnTo>
                  <a:pt x="3145" y="2070"/>
                </a:lnTo>
                <a:lnTo>
                  <a:pt x="3146" y="2070"/>
                </a:lnTo>
                <a:lnTo>
                  <a:pt x="3145" y="2070"/>
                </a:lnTo>
                <a:lnTo>
                  <a:pt x="3144" y="2073"/>
                </a:lnTo>
                <a:lnTo>
                  <a:pt x="3142" y="2074"/>
                </a:lnTo>
                <a:lnTo>
                  <a:pt x="3141" y="2075"/>
                </a:lnTo>
                <a:lnTo>
                  <a:pt x="3140" y="2076"/>
                </a:lnTo>
                <a:lnTo>
                  <a:pt x="3139" y="2078"/>
                </a:lnTo>
                <a:lnTo>
                  <a:pt x="3138" y="2080"/>
                </a:lnTo>
                <a:lnTo>
                  <a:pt x="3138" y="2081"/>
                </a:lnTo>
                <a:lnTo>
                  <a:pt x="3137" y="2083"/>
                </a:lnTo>
                <a:lnTo>
                  <a:pt x="3137" y="2084"/>
                </a:lnTo>
                <a:lnTo>
                  <a:pt x="3136" y="2086"/>
                </a:lnTo>
                <a:lnTo>
                  <a:pt x="3136" y="2090"/>
                </a:lnTo>
                <a:lnTo>
                  <a:pt x="3136" y="2091"/>
                </a:lnTo>
                <a:lnTo>
                  <a:pt x="3136" y="2093"/>
                </a:lnTo>
                <a:lnTo>
                  <a:pt x="3136" y="2094"/>
                </a:lnTo>
                <a:lnTo>
                  <a:pt x="3137" y="2099"/>
                </a:lnTo>
                <a:lnTo>
                  <a:pt x="3138" y="2101"/>
                </a:lnTo>
                <a:lnTo>
                  <a:pt x="3138" y="2102"/>
                </a:lnTo>
                <a:lnTo>
                  <a:pt x="3139" y="2102"/>
                </a:lnTo>
                <a:lnTo>
                  <a:pt x="3146" y="2110"/>
                </a:lnTo>
                <a:lnTo>
                  <a:pt x="3147" y="2111"/>
                </a:lnTo>
                <a:lnTo>
                  <a:pt x="3148" y="2112"/>
                </a:lnTo>
                <a:lnTo>
                  <a:pt x="3149" y="2115"/>
                </a:lnTo>
                <a:lnTo>
                  <a:pt x="3152" y="2120"/>
                </a:lnTo>
                <a:lnTo>
                  <a:pt x="3154" y="2124"/>
                </a:lnTo>
                <a:lnTo>
                  <a:pt x="3155" y="2125"/>
                </a:lnTo>
                <a:lnTo>
                  <a:pt x="3156" y="2126"/>
                </a:lnTo>
                <a:lnTo>
                  <a:pt x="3159" y="2131"/>
                </a:lnTo>
                <a:lnTo>
                  <a:pt x="3161" y="2132"/>
                </a:lnTo>
                <a:lnTo>
                  <a:pt x="3162" y="2133"/>
                </a:lnTo>
                <a:lnTo>
                  <a:pt x="3162" y="2134"/>
                </a:lnTo>
                <a:lnTo>
                  <a:pt x="3163" y="2135"/>
                </a:lnTo>
                <a:lnTo>
                  <a:pt x="3163" y="2136"/>
                </a:lnTo>
                <a:lnTo>
                  <a:pt x="3164" y="2137"/>
                </a:lnTo>
                <a:lnTo>
                  <a:pt x="3164" y="2139"/>
                </a:lnTo>
                <a:lnTo>
                  <a:pt x="3165" y="2139"/>
                </a:lnTo>
                <a:lnTo>
                  <a:pt x="3165" y="2140"/>
                </a:lnTo>
                <a:lnTo>
                  <a:pt x="3166" y="2140"/>
                </a:lnTo>
                <a:lnTo>
                  <a:pt x="3165" y="2141"/>
                </a:lnTo>
                <a:lnTo>
                  <a:pt x="3166" y="2143"/>
                </a:lnTo>
                <a:lnTo>
                  <a:pt x="3169" y="2147"/>
                </a:lnTo>
                <a:lnTo>
                  <a:pt x="3174" y="2154"/>
                </a:lnTo>
                <a:lnTo>
                  <a:pt x="3177" y="2158"/>
                </a:lnTo>
                <a:lnTo>
                  <a:pt x="3179" y="2161"/>
                </a:lnTo>
                <a:lnTo>
                  <a:pt x="3180" y="2162"/>
                </a:lnTo>
                <a:lnTo>
                  <a:pt x="3182" y="2165"/>
                </a:lnTo>
                <a:lnTo>
                  <a:pt x="3187" y="2172"/>
                </a:lnTo>
                <a:lnTo>
                  <a:pt x="3190" y="2174"/>
                </a:lnTo>
                <a:lnTo>
                  <a:pt x="3191" y="2176"/>
                </a:lnTo>
                <a:lnTo>
                  <a:pt x="3192" y="2177"/>
                </a:lnTo>
                <a:lnTo>
                  <a:pt x="3192" y="2178"/>
                </a:lnTo>
                <a:lnTo>
                  <a:pt x="3192" y="2179"/>
                </a:lnTo>
                <a:lnTo>
                  <a:pt x="3192" y="2182"/>
                </a:lnTo>
                <a:lnTo>
                  <a:pt x="3192" y="2184"/>
                </a:lnTo>
                <a:lnTo>
                  <a:pt x="3192" y="2185"/>
                </a:lnTo>
                <a:lnTo>
                  <a:pt x="3192" y="2186"/>
                </a:lnTo>
                <a:lnTo>
                  <a:pt x="3192" y="2187"/>
                </a:lnTo>
                <a:lnTo>
                  <a:pt x="3194" y="2191"/>
                </a:lnTo>
                <a:lnTo>
                  <a:pt x="3194" y="2192"/>
                </a:lnTo>
                <a:lnTo>
                  <a:pt x="3194" y="2193"/>
                </a:lnTo>
                <a:lnTo>
                  <a:pt x="3194" y="2195"/>
                </a:lnTo>
                <a:lnTo>
                  <a:pt x="3194" y="2197"/>
                </a:lnTo>
                <a:lnTo>
                  <a:pt x="3194" y="2198"/>
                </a:lnTo>
                <a:lnTo>
                  <a:pt x="3194" y="2199"/>
                </a:lnTo>
                <a:lnTo>
                  <a:pt x="3192" y="2200"/>
                </a:lnTo>
                <a:lnTo>
                  <a:pt x="3191" y="2201"/>
                </a:lnTo>
                <a:lnTo>
                  <a:pt x="3190" y="2201"/>
                </a:lnTo>
                <a:lnTo>
                  <a:pt x="3190" y="2202"/>
                </a:lnTo>
                <a:lnTo>
                  <a:pt x="3189" y="2203"/>
                </a:lnTo>
                <a:lnTo>
                  <a:pt x="3189" y="2204"/>
                </a:lnTo>
                <a:lnTo>
                  <a:pt x="3189" y="2209"/>
                </a:lnTo>
                <a:lnTo>
                  <a:pt x="3189" y="2211"/>
                </a:lnTo>
                <a:lnTo>
                  <a:pt x="3189" y="2212"/>
                </a:lnTo>
                <a:lnTo>
                  <a:pt x="3189" y="2214"/>
                </a:lnTo>
                <a:lnTo>
                  <a:pt x="3188" y="2214"/>
                </a:lnTo>
                <a:lnTo>
                  <a:pt x="3188" y="2215"/>
                </a:lnTo>
                <a:lnTo>
                  <a:pt x="3187" y="2215"/>
                </a:lnTo>
                <a:lnTo>
                  <a:pt x="3186" y="2216"/>
                </a:lnTo>
                <a:lnTo>
                  <a:pt x="3184" y="2217"/>
                </a:lnTo>
                <a:lnTo>
                  <a:pt x="3181" y="2220"/>
                </a:lnTo>
                <a:lnTo>
                  <a:pt x="3179" y="2223"/>
                </a:lnTo>
                <a:lnTo>
                  <a:pt x="3178" y="2224"/>
                </a:lnTo>
                <a:lnTo>
                  <a:pt x="3177" y="2225"/>
                </a:lnTo>
                <a:lnTo>
                  <a:pt x="3175" y="2225"/>
                </a:lnTo>
                <a:lnTo>
                  <a:pt x="3175" y="2226"/>
                </a:lnTo>
                <a:lnTo>
                  <a:pt x="3174" y="2226"/>
                </a:lnTo>
                <a:lnTo>
                  <a:pt x="3175" y="2229"/>
                </a:lnTo>
                <a:lnTo>
                  <a:pt x="3174" y="2229"/>
                </a:lnTo>
                <a:lnTo>
                  <a:pt x="3173" y="2231"/>
                </a:lnTo>
                <a:lnTo>
                  <a:pt x="3172" y="2232"/>
                </a:lnTo>
                <a:lnTo>
                  <a:pt x="3171" y="2233"/>
                </a:lnTo>
                <a:lnTo>
                  <a:pt x="3167" y="2236"/>
                </a:lnTo>
                <a:lnTo>
                  <a:pt x="3169" y="2236"/>
                </a:lnTo>
                <a:lnTo>
                  <a:pt x="3169" y="2237"/>
                </a:lnTo>
                <a:lnTo>
                  <a:pt x="3170" y="2240"/>
                </a:lnTo>
                <a:lnTo>
                  <a:pt x="3170" y="2241"/>
                </a:lnTo>
                <a:lnTo>
                  <a:pt x="3170" y="2242"/>
                </a:lnTo>
                <a:lnTo>
                  <a:pt x="3170" y="2244"/>
                </a:lnTo>
                <a:lnTo>
                  <a:pt x="3170" y="2245"/>
                </a:lnTo>
                <a:lnTo>
                  <a:pt x="3170" y="2248"/>
                </a:lnTo>
                <a:lnTo>
                  <a:pt x="3170" y="2250"/>
                </a:lnTo>
                <a:lnTo>
                  <a:pt x="3170" y="2251"/>
                </a:lnTo>
                <a:lnTo>
                  <a:pt x="3169" y="2253"/>
                </a:lnTo>
                <a:lnTo>
                  <a:pt x="3169" y="2262"/>
                </a:lnTo>
                <a:lnTo>
                  <a:pt x="3162" y="2261"/>
                </a:lnTo>
                <a:lnTo>
                  <a:pt x="3161" y="2261"/>
                </a:lnTo>
                <a:lnTo>
                  <a:pt x="3156" y="2260"/>
                </a:lnTo>
                <a:lnTo>
                  <a:pt x="3153" y="2259"/>
                </a:lnTo>
                <a:lnTo>
                  <a:pt x="3149" y="2259"/>
                </a:lnTo>
                <a:lnTo>
                  <a:pt x="3146" y="2258"/>
                </a:lnTo>
                <a:lnTo>
                  <a:pt x="3144" y="2257"/>
                </a:lnTo>
                <a:lnTo>
                  <a:pt x="3140" y="2257"/>
                </a:lnTo>
                <a:lnTo>
                  <a:pt x="3139" y="2257"/>
                </a:lnTo>
                <a:lnTo>
                  <a:pt x="3132" y="2256"/>
                </a:lnTo>
                <a:lnTo>
                  <a:pt x="3129" y="2254"/>
                </a:lnTo>
                <a:lnTo>
                  <a:pt x="3128" y="2254"/>
                </a:lnTo>
                <a:lnTo>
                  <a:pt x="3124" y="2253"/>
                </a:lnTo>
                <a:lnTo>
                  <a:pt x="3122" y="2253"/>
                </a:lnTo>
                <a:lnTo>
                  <a:pt x="3119" y="2252"/>
                </a:lnTo>
                <a:lnTo>
                  <a:pt x="3116" y="2252"/>
                </a:lnTo>
                <a:lnTo>
                  <a:pt x="3115" y="2251"/>
                </a:lnTo>
                <a:lnTo>
                  <a:pt x="3113" y="2251"/>
                </a:lnTo>
                <a:lnTo>
                  <a:pt x="3112" y="2251"/>
                </a:lnTo>
                <a:lnTo>
                  <a:pt x="3108" y="2250"/>
                </a:lnTo>
                <a:lnTo>
                  <a:pt x="3106" y="2250"/>
                </a:lnTo>
                <a:lnTo>
                  <a:pt x="3100" y="2249"/>
                </a:lnTo>
                <a:lnTo>
                  <a:pt x="3097" y="2248"/>
                </a:lnTo>
                <a:lnTo>
                  <a:pt x="3095" y="2246"/>
                </a:lnTo>
                <a:lnTo>
                  <a:pt x="3092" y="2246"/>
                </a:lnTo>
                <a:lnTo>
                  <a:pt x="3087" y="2245"/>
                </a:lnTo>
                <a:lnTo>
                  <a:pt x="3080" y="2244"/>
                </a:lnTo>
                <a:lnTo>
                  <a:pt x="3077" y="2243"/>
                </a:lnTo>
                <a:lnTo>
                  <a:pt x="3074" y="2243"/>
                </a:lnTo>
                <a:lnTo>
                  <a:pt x="3069" y="2242"/>
                </a:lnTo>
                <a:lnTo>
                  <a:pt x="3067" y="2242"/>
                </a:lnTo>
                <a:lnTo>
                  <a:pt x="3062" y="2241"/>
                </a:lnTo>
                <a:lnTo>
                  <a:pt x="3053" y="2239"/>
                </a:lnTo>
                <a:lnTo>
                  <a:pt x="3046" y="2237"/>
                </a:lnTo>
                <a:lnTo>
                  <a:pt x="3038" y="2235"/>
                </a:lnTo>
                <a:lnTo>
                  <a:pt x="3037" y="2235"/>
                </a:lnTo>
                <a:lnTo>
                  <a:pt x="3029" y="2244"/>
                </a:lnTo>
                <a:lnTo>
                  <a:pt x="3029" y="2245"/>
                </a:lnTo>
                <a:lnTo>
                  <a:pt x="3027" y="2248"/>
                </a:lnTo>
                <a:lnTo>
                  <a:pt x="3024" y="2250"/>
                </a:lnTo>
                <a:lnTo>
                  <a:pt x="3023" y="2251"/>
                </a:lnTo>
                <a:lnTo>
                  <a:pt x="3022" y="2252"/>
                </a:lnTo>
                <a:lnTo>
                  <a:pt x="3021" y="2253"/>
                </a:lnTo>
                <a:lnTo>
                  <a:pt x="3020" y="2256"/>
                </a:lnTo>
                <a:lnTo>
                  <a:pt x="3018" y="2259"/>
                </a:lnTo>
                <a:lnTo>
                  <a:pt x="3014" y="2261"/>
                </a:lnTo>
                <a:lnTo>
                  <a:pt x="3011" y="2267"/>
                </a:lnTo>
                <a:lnTo>
                  <a:pt x="3008" y="2269"/>
                </a:lnTo>
                <a:lnTo>
                  <a:pt x="3005" y="2270"/>
                </a:lnTo>
                <a:lnTo>
                  <a:pt x="2999" y="2271"/>
                </a:lnTo>
                <a:lnTo>
                  <a:pt x="2994" y="2274"/>
                </a:lnTo>
                <a:lnTo>
                  <a:pt x="2982" y="2277"/>
                </a:lnTo>
                <a:lnTo>
                  <a:pt x="2980" y="2277"/>
                </a:lnTo>
                <a:lnTo>
                  <a:pt x="2975" y="2279"/>
                </a:lnTo>
                <a:lnTo>
                  <a:pt x="2972" y="2281"/>
                </a:lnTo>
                <a:lnTo>
                  <a:pt x="2968" y="2282"/>
                </a:lnTo>
                <a:lnTo>
                  <a:pt x="2965" y="2282"/>
                </a:lnTo>
                <a:lnTo>
                  <a:pt x="2963" y="2283"/>
                </a:lnTo>
                <a:lnTo>
                  <a:pt x="2955" y="2285"/>
                </a:lnTo>
                <a:lnTo>
                  <a:pt x="2953" y="2286"/>
                </a:lnTo>
                <a:lnTo>
                  <a:pt x="2948" y="2287"/>
                </a:lnTo>
                <a:lnTo>
                  <a:pt x="2943" y="2288"/>
                </a:lnTo>
                <a:lnTo>
                  <a:pt x="2940" y="2290"/>
                </a:lnTo>
                <a:lnTo>
                  <a:pt x="2939" y="2290"/>
                </a:lnTo>
                <a:lnTo>
                  <a:pt x="2933" y="2290"/>
                </a:lnTo>
                <a:lnTo>
                  <a:pt x="2932" y="2290"/>
                </a:lnTo>
                <a:lnTo>
                  <a:pt x="2928" y="2290"/>
                </a:lnTo>
                <a:lnTo>
                  <a:pt x="2921" y="2290"/>
                </a:lnTo>
                <a:lnTo>
                  <a:pt x="2916" y="2288"/>
                </a:lnTo>
                <a:lnTo>
                  <a:pt x="2908" y="2288"/>
                </a:lnTo>
                <a:lnTo>
                  <a:pt x="2905" y="2288"/>
                </a:lnTo>
                <a:lnTo>
                  <a:pt x="2902" y="2288"/>
                </a:lnTo>
                <a:lnTo>
                  <a:pt x="2895" y="2287"/>
                </a:lnTo>
                <a:lnTo>
                  <a:pt x="2888" y="2287"/>
                </a:lnTo>
                <a:lnTo>
                  <a:pt x="2883" y="2287"/>
                </a:lnTo>
                <a:lnTo>
                  <a:pt x="2879" y="2287"/>
                </a:lnTo>
                <a:lnTo>
                  <a:pt x="2878" y="2287"/>
                </a:lnTo>
                <a:lnTo>
                  <a:pt x="2868" y="2287"/>
                </a:lnTo>
                <a:lnTo>
                  <a:pt x="2864" y="2286"/>
                </a:lnTo>
                <a:lnTo>
                  <a:pt x="2859" y="2286"/>
                </a:lnTo>
                <a:lnTo>
                  <a:pt x="2852" y="2286"/>
                </a:lnTo>
                <a:lnTo>
                  <a:pt x="2844" y="2286"/>
                </a:lnTo>
                <a:lnTo>
                  <a:pt x="2843" y="2286"/>
                </a:lnTo>
                <a:lnTo>
                  <a:pt x="2827" y="2285"/>
                </a:lnTo>
                <a:lnTo>
                  <a:pt x="2826" y="2285"/>
                </a:lnTo>
                <a:lnTo>
                  <a:pt x="2824" y="2285"/>
                </a:lnTo>
                <a:lnTo>
                  <a:pt x="2824" y="2284"/>
                </a:lnTo>
                <a:lnTo>
                  <a:pt x="2823" y="2284"/>
                </a:lnTo>
                <a:lnTo>
                  <a:pt x="2821" y="2283"/>
                </a:lnTo>
                <a:lnTo>
                  <a:pt x="2820" y="2282"/>
                </a:lnTo>
                <a:lnTo>
                  <a:pt x="2819" y="2282"/>
                </a:lnTo>
                <a:lnTo>
                  <a:pt x="2818" y="2281"/>
                </a:lnTo>
                <a:lnTo>
                  <a:pt x="2819" y="2278"/>
                </a:lnTo>
                <a:lnTo>
                  <a:pt x="2820" y="2278"/>
                </a:lnTo>
                <a:lnTo>
                  <a:pt x="2821" y="2277"/>
                </a:lnTo>
                <a:lnTo>
                  <a:pt x="2821" y="2276"/>
                </a:lnTo>
                <a:lnTo>
                  <a:pt x="2822" y="2276"/>
                </a:lnTo>
                <a:lnTo>
                  <a:pt x="2822" y="2275"/>
                </a:lnTo>
                <a:lnTo>
                  <a:pt x="2824" y="2274"/>
                </a:lnTo>
                <a:lnTo>
                  <a:pt x="2822" y="2271"/>
                </a:lnTo>
                <a:lnTo>
                  <a:pt x="2822" y="2270"/>
                </a:lnTo>
                <a:lnTo>
                  <a:pt x="2823" y="2270"/>
                </a:lnTo>
                <a:lnTo>
                  <a:pt x="2826" y="2269"/>
                </a:lnTo>
                <a:lnTo>
                  <a:pt x="2828" y="2268"/>
                </a:lnTo>
                <a:lnTo>
                  <a:pt x="2830" y="2266"/>
                </a:lnTo>
                <a:lnTo>
                  <a:pt x="2831" y="2266"/>
                </a:lnTo>
                <a:lnTo>
                  <a:pt x="2832" y="2265"/>
                </a:lnTo>
                <a:lnTo>
                  <a:pt x="2831" y="2264"/>
                </a:lnTo>
                <a:lnTo>
                  <a:pt x="2829" y="2262"/>
                </a:lnTo>
                <a:lnTo>
                  <a:pt x="2828" y="2261"/>
                </a:lnTo>
                <a:lnTo>
                  <a:pt x="2819" y="2259"/>
                </a:lnTo>
                <a:lnTo>
                  <a:pt x="2819" y="2258"/>
                </a:lnTo>
                <a:lnTo>
                  <a:pt x="2820" y="2256"/>
                </a:lnTo>
                <a:lnTo>
                  <a:pt x="2820" y="2254"/>
                </a:lnTo>
                <a:lnTo>
                  <a:pt x="2820" y="2256"/>
                </a:lnTo>
                <a:lnTo>
                  <a:pt x="2822" y="2254"/>
                </a:lnTo>
                <a:lnTo>
                  <a:pt x="2823" y="2254"/>
                </a:lnTo>
                <a:lnTo>
                  <a:pt x="2824" y="2254"/>
                </a:lnTo>
                <a:lnTo>
                  <a:pt x="2827" y="2256"/>
                </a:lnTo>
                <a:lnTo>
                  <a:pt x="2829" y="2256"/>
                </a:lnTo>
                <a:lnTo>
                  <a:pt x="2832" y="2257"/>
                </a:lnTo>
                <a:lnTo>
                  <a:pt x="2835" y="2257"/>
                </a:lnTo>
                <a:lnTo>
                  <a:pt x="2838" y="2256"/>
                </a:lnTo>
                <a:lnTo>
                  <a:pt x="2841" y="2254"/>
                </a:lnTo>
                <a:lnTo>
                  <a:pt x="2848" y="2251"/>
                </a:lnTo>
                <a:lnTo>
                  <a:pt x="2866" y="2235"/>
                </a:lnTo>
                <a:lnTo>
                  <a:pt x="2870" y="2232"/>
                </a:lnTo>
                <a:lnTo>
                  <a:pt x="2872" y="2229"/>
                </a:lnTo>
                <a:lnTo>
                  <a:pt x="2874" y="2225"/>
                </a:lnTo>
                <a:lnTo>
                  <a:pt x="2876" y="2221"/>
                </a:lnTo>
                <a:lnTo>
                  <a:pt x="2878" y="2211"/>
                </a:lnTo>
                <a:lnTo>
                  <a:pt x="2879" y="2207"/>
                </a:lnTo>
                <a:lnTo>
                  <a:pt x="2879" y="2201"/>
                </a:lnTo>
                <a:lnTo>
                  <a:pt x="2879" y="2195"/>
                </a:lnTo>
                <a:lnTo>
                  <a:pt x="2877" y="2192"/>
                </a:lnTo>
                <a:lnTo>
                  <a:pt x="2874" y="2187"/>
                </a:lnTo>
                <a:lnTo>
                  <a:pt x="2873" y="2187"/>
                </a:lnTo>
                <a:lnTo>
                  <a:pt x="2872" y="2185"/>
                </a:lnTo>
                <a:lnTo>
                  <a:pt x="2871" y="2181"/>
                </a:lnTo>
                <a:lnTo>
                  <a:pt x="2870" y="2177"/>
                </a:lnTo>
                <a:lnTo>
                  <a:pt x="2871" y="2172"/>
                </a:lnTo>
                <a:lnTo>
                  <a:pt x="2873" y="2166"/>
                </a:lnTo>
                <a:lnTo>
                  <a:pt x="2874" y="2164"/>
                </a:lnTo>
                <a:lnTo>
                  <a:pt x="2883" y="2154"/>
                </a:lnTo>
                <a:lnTo>
                  <a:pt x="2886" y="2151"/>
                </a:lnTo>
                <a:lnTo>
                  <a:pt x="2891" y="2143"/>
                </a:lnTo>
                <a:lnTo>
                  <a:pt x="2898" y="2134"/>
                </a:lnTo>
                <a:lnTo>
                  <a:pt x="2901" y="2131"/>
                </a:lnTo>
                <a:lnTo>
                  <a:pt x="2903" y="2125"/>
                </a:lnTo>
                <a:lnTo>
                  <a:pt x="2904" y="2123"/>
                </a:lnTo>
                <a:lnTo>
                  <a:pt x="2905" y="2118"/>
                </a:lnTo>
                <a:lnTo>
                  <a:pt x="2906" y="2117"/>
                </a:lnTo>
                <a:lnTo>
                  <a:pt x="2910" y="2112"/>
                </a:lnTo>
                <a:lnTo>
                  <a:pt x="2910" y="2109"/>
                </a:lnTo>
                <a:lnTo>
                  <a:pt x="2912" y="2106"/>
                </a:lnTo>
                <a:lnTo>
                  <a:pt x="2913" y="2105"/>
                </a:lnTo>
                <a:lnTo>
                  <a:pt x="2914" y="2101"/>
                </a:lnTo>
                <a:lnTo>
                  <a:pt x="2915" y="2097"/>
                </a:lnTo>
                <a:lnTo>
                  <a:pt x="2913" y="2095"/>
                </a:lnTo>
                <a:lnTo>
                  <a:pt x="2912" y="2094"/>
                </a:lnTo>
                <a:lnTo>
                  <a:pt x="2913" y="2093"/>
                </a:lnTo>
                <a:lnTo>
                  <a:pt x="2913" y="2091"/>
                </a:lnTo>
                <a:lnTo>
                  <a:pt x="2915" y="2090"/>
                </a:lnTo>
                <a:lnTo>
                  <a:pt x="2916" y="2087"/>
                </a:lnTo>
                <a:lnTo>
                  <a:pt x="2918" y="2084"/>
                </a:lnTo>
                <a:lnTo>
                  <a:pt x="2919" y="2081"/>
                </a:lnTo>
                <a:lnTo>
                  <a:pt x="2920" y="2078"/>
                </a:lnTo>
                <a:lnTo>
                  <a:pt x="2927" y="2072"/>
                </a:lnTo>
                <a:lnTo>
                  <a:pt x="2929" y="2070"/>
                </a:lnTo>
                <a:lnTo>
                  <a:pt x="2935" y="2068"/>
                </a:lnTo>
                <a:lnTo>
                  <a:pt x="2938" y="2068"/>
                </a:lnTo>
                <a:lnTo>
                  <a:pt x="2940" y="2068"/>
                </a:lnTo>
                <a:lnTo>
                  <a:pt x="2947" y="2067"/>
                </a:lnTo>
                <a:lnTo>
                  <a:pt x="2953" y="2067"/>
                </a:lnTo>
                <a:lnTo>
                  <a:pt x="2955" y="2066"/>
                </a:lnTo>
                <a:lnTo>
                  <a:pt x="2961" y="2064"/>
                </a:lnTo>
                <a:lnTo>
                  <a:pt x="2966" y="2061"/>
                </a:lnTo>
                <a:lnTo>
                  <a:pt x="2971" y="2058"/>
                </a:lnTo>
                <a:lnTo>
                  <a:pt x="2972" y="2058"/>
                </a:lnTo>
                <a:lnTo>
                  <a:pt x="2974" y="2057"/>
                </a:lnTo>
                <a:lnTo>
                  <a:pt x="2977" y="2056"/>
                </a:lnTo>
                <a:lnTo>
                  <a:pt x="2980" y="2053"/>
                </a:lnTo>
                <a:lnTo>
                  <a:pt x="2981" y="2052"/>
                </a:lnTo>
                <a:lnTo>
                  <a:pt x="2981" y="2050"/>
                </a:lnTo>
                <a:lnTo>
                  <a:pt x="2983" y="2042"/>
                </a:lnTo>
                <a:lnTo>
                  <a:pt x="2985" y="2041"/>
                </a:lnTo>
                <a:lnTo>
                  <a:pt x="2986" y="2041"/>
                </a:lnTo>
                <a:lnTo>
                  <a:pt x="2986" y="2039"/>
                </a:lnTo>
                <a:lnTo>
                  <a:pt x="2985" y="2035"/>
                </a:lnTo>
                <a:lnTo>
                  <a:pt x="2985" y="2033"/>
                </a:lnTo>
                <a:lnTo>
                  <a:pt x="2985" y="2032"/>
                </a:lnTo>
                <a:lnTo>
                  <a:pt x="2983" y="2023"/>
                </a:lnTo>
                <a:lnTo>
                  <a:pt x="2982" y="2015"/>
                </a:lnTo>
                <a:lnTo>
                  <a:pt x="2981" y="2013"/>
                </a:lnTo>
                <a:lnTo>
                  <a:pt x="2980" y="2010"/>
                </a:lnTo>
                <a:lnTo>
                  <a:pt x="2977" y="2008"/>
                </a:lnTo>
                <a:lnTo>
                  <a:pt x="2974" y="2006"/>
                </a:lnTo>
                <a:lnTo>
                  <a:pt x="2972" y="2003"/>
                </a:lnTo>
                <a:lnTo>
                  <a:pt x="2971" y="2002"/>
                </a:lnTo>
                <a:lnTo>
                  <a:pt x="2970" y="2001"/>
                </a:lnTo>
                <a:lnTo>
                  <a:pt x="2968" y="2000"/>
                </a:lnTo>
                <a:lnTo>
                  <a:pt x="2965" y="1997"/>
                </a:lnTo>
                <a:lnTo>
                  <a:pt x="2964" y="1994"/>
                </a:lnTo>
                <a:lnTo>
                  <a:pt x="2962" y="1993"/>
                </a:lnTo>
                <a:lnTo>
                  <a:pt x="2958" y="1992"/>
                </a:lnTo>
                <a:lnTo>
                  <a:pt x="2953" y="1989"/>
                </a:lnTo>
                <a:lnTo>
                  <a:pt x="2952" y="1988"/>
                </a:lnTo>
                <a:lnTo>
                  <a:pt x="2950" y="1985"/>
                </a:lnTo>
                <a:lnTo>
                  <a:pt x="2941" y="1980"/>
                </a:lnTo>
                <a:lnTo>
                  <a:pt x="2932" y="1978"/>
                </a:lnTo>
                <a:lnTo>
                  <a:pt x="2927" y="1983"/>
                </a:lnTo>
                <a:lnTo>
                  <a:pt x="2918" y="1993"/>
                </a:lnTo>
                <a:lnTo>
                  <a:pt x="2901" y="2002"/>
                </a:lnTo>
                <a:lnTo>
                  <a:pt x="2894" y="2005"/>
                </a:lnTo>
                <a:lnTo>
                  <a:pt x="2876" y="2003"/>
                </a:lnTo>
                <a:lnTo>
                  <a:pt x="2853" y="2006"/>
                </a:lnTo>
                <a:lnTo>
                  <a:pt x="2845" y="2009"/>
                </a:lnTo>
                <a:lnTo>
                  <a:pt x="2843" y="2010"/>
                </a:lnTo>
                <a:lnTo>
                  <a:pt x="2830" y="2013"/>
                </a:lnTo>
                <a:lnTo>
                  <a:pt x="2827" y="2015"/>
                </a:lnTo>
                <a:lnTo>
                  <a:pt x="2818" y="2016"/>
                </a:lnTo>
                <a:lnTo>
                  <a:pt x="2813" y="2016"/>
                </a:lnTo>
                <a:lnTo>
                  <a:pt x="2807" y="2015"/>
                </a:lnTo>
                <a:lnTo>
                  <a:pt x="2804" y="2010"/>
                </a:lnTo>
                <a:lnTo>
                  <a:pt x="2801" y="2007"/>
                </a:lnTo>
                <a:lnTo>
                  <a:pt x="2798" y="2000"/>
                </a:lnTo>
                <a:lnTo>
                  <a:pt x="2796" y="1994"/>
                </a:lnTo>
                <a:lnTo>
                  <a:pt x="2793" y="1988"/>
                </a:lnTo>
                <a:lnTo>
                  <a:pt x="2787" y="1980"/>
                </a:lnTo>
                <a:lnTo>
                  <a:pt x="2779" y="1972"/>
                </a:lnTo>
                <a:lnTo>
                  <a:pt x="2776" y="1968"/>
                </a:lnTo>
                <a:lnTo>
                  <a:pt x="2768" y="1963"/>
                </a:lnTo>
                <a:lnTo>
                  <a:pt x="2765" y="1961"/>
                </a:lnTo>
                <a:lnTo>
                  <a:pt x="2762" y="1960"/>
                </a:lnTo>
                <a:lnTo>
                  <a:pt x="2760" y="1961"/>
                </a:lnTo>
                <a:lnTo>
                  <a:pt x="2757" y="1961"/>
                </a:lnTo>
                <a:lnTo>
                  <a:pt x="2754" y="1960"/>
                </a:lnTo>
                <a:lnTo>
                  <a:pt x="2751" y="1960"/>
                </a:lnTo>
                <a:lnTo>
                  <a:pt x="2745" y="1959"/>
                </a:lnTo>
                <a:lnTo>
                  <a:pt x="2739" y="1957"/>
                </a:lnTo>
                <a:lnTo>
                  <a:pt x="2737" y="1955"/>
                </a:lnTo>
                <a:lnTo>
                  <a:pt x="2730" y="1941"/>
                </a:lnTo>
                <a:lnTo>
                  <a:pt x="2730" y="1939"/>
                </a:lnTo>
                <a:lnTo>
                  <a:pt x="2730" y="1929"/>
                </a:lnTo>
                <a:lnTo>
                  <a:pt x="2726" y="1913"/>
                </a:lnTo>
                <a:lnTo>
                  <a:pt x="2721" y="1906"/>
                </a:lnTo>
                <a:lnTo>
                  <a:pt x="2703" y="1894"/>
                </a:lnTo>
                <a:lnTo>
                  <a:pt x="2689" y="1882"/>
                </a:lnTo>
                <a:lnTo>
                  <a:pt x="2687" y="1879"/>
                </a:lnTo>
                <a:lnTo>
                  <a:pt x="2688" y="1875"/>
                </a:lnTo>
                <a:lnTo>
                  <a:pt x="2686" y="1872"/>
                </a:lnTo>
                <a:lnTo>
                  <a:pt x="2685" y="1869"/>
                </a:lnTo>
                <a:lnTo>
                  <a:pt x="2682" y="1864"/>
                </a:lnTo>
                <a:lnTo>
                  <a:pt x="2681" y="1863"/>
                </a:lnTo>
                <a:lnTo>
                  <a:pt x="2681" y="1862"/>
                </a:lnTo>
                <a:lnTo>
                  <a:pt x="2682" y="1860"/>
                </a:lnTo>
                <a:lnTo>
                  <a:pt x="2684" y="1860"/>
                </a:lnTo>
                <a:lnTo>
                  <a:pt x="2686" y="1856"/>
                </a:lnTo>
                <a:lnTo>
                  <a:pt x="2687" y="1855"/>
                </a:lnTo>
                <a:lnTo>
                  <a:pt x="2688" y="1854"/>
                </a:lnTo>
                <a:lnTo>
                  <a:pt x="2688" y="1852"/>
                </a:lnTo>
                <a:lnTo>
                  <a:pt x="2687" y="1849"/>
                </a:lnTo>
                <a:lnTo>
                  <a:pt x="2687" y="1848"/>
                </a:lnTo>
                <a:lnTo>
                  <a:pt x="2685" y="1846"/>
                </a:lnTo>
                <a:lnTo>
                  <a:pt x="2682" y="1843"/>
                </a:lnTo>
                <a:lnTo>
                  <a:pt x="2681" y="1843"/>
                </a:lnTo>
                <a:lnTo>
                  <a:pt x="2680" y="1843"/>
                </a:lnTo>
                <a:lnTo>
                  <a:pt x="2678" y="1841"/>
                </a:lnTo>
                <a:lnTo>
                  <a:pt x="2670" y="1837"/>
                </a:lnTo>
                <a:lnTo>
                  <a:pt x="2668" y="1837"/>
                </a:lnTo>
                <a:lnTo>
                  <a:pt x="2668" y="1835"/>
                </a:lnTo>
                <a:lnTo>
                  <a:pt x="2667" y="1834"/>
                </a:lnTo>
                <a:lnTo>
                  <a:pt x="2665" y="1831"/>
                </a:lnTo>
                <a:lnTo>
                  <a:pt x="2665" y="1827"/>
                </a:lnTo>
                <a:lnTo>
                  <a:pt x="2664" y="1824"/>
                </a:lnTo>
                <a:lnTo>
                  <a:pt x="2667" y="1822"/>
                </a:lnTo>
                <a:lnTo>
                  <a:pt x="2667" y="1821"/>
                </a:lnTo>
                <a:lnTo>
                  <a:pt x="2669" y="1819"/>
                </a:lnTo>
                <a:lnTo>
                  <a:pt x="2675" y="1818"/>
                </a:lnTo>
                <a:lnTo>
                  <a:pt x="2679" y="1815"/>
                </a:lnTo>
                <a:lnTo>
                  <a:pt x="2681" y="1814"/>
                </a:lnTo>
                <a:lnTo>
                  <a:pt x="2685" y="1818"/>
                </a:lnTo>
                <a:lnTo>
                  <a:pt x="2710" y="1818"/>
                </a:lnTo>
                <a:lnTo>
                  <a:pt x="2712" y="1818"/>
                </a:lnTo>
                <a:lnTo>
                  <a:pt x="2721" y="1818"/>
                </a:lnTo>
                <a:lnTo>
                  <a:pt x="2740" y="1817"/>
                </a:lnTo>
                <a:lnTo>
                  <a:pt x="2745" y="1816"/>
                </a:lnTo>
                <a:lnTo>
                  <a:pt x="2748" y="1815"/>
                </a:lnTo>
                <a:lnTo>
                  <a:pt x="2757" y="1815"/>
                </a:lnTo>
                <a:lnTo>
                  <a:pt x="2760" y="1814"/>
                </a:lnTo>
                <a:lnTo>
                  <a:pt x="2763" y="1810"/>
                </a:lnTo>
                <a:lnTo>
                  <a:pt x="2768" y="1801"/>
                </a:lnTo>
                <a:lnTo>
                  <a:pt x="2769" y="1797"/>
                </a:lnTo>
                <a:lnTo>
                  <a:pt x="2769" y="1796"/>
                </a:lnTo>
                <a:lnTo>
                  <a:pt x="2768" y="1793"/>
                </a:lnTo>
                <a:lnTo>
                  <a:pt x="2764" y="1789"/>
                </a:lnTo>
                <a:lnTo>
                  <a:pt x="2762" y="1785"/>
                </a:lnTo>
                <a:lnTo>
                  <a:pt x="2754" y="1783"/>
                </a:lnTo>
                <a:lnTo>
                  <a:pt x="2753" y="1782"/>
                </a:lnTo>
                <a:lnTo>
                  <a:pt x="2752" y="1780"/>
                </a:lnTo>
                <a:lnTo>
                  <a:pt x="2743" y="1775"/>
                </a:lnTo>
                <a:lnTo>
                  <a:pt x="2743" y="1774"/>
                </a:lnTo>
                <a:lnTo>
                  <a:pt x="2734" y="1770"/>
                </a:lnTo>
                <a:lnTo>
                  <a:pt x="2728" y="1766"/>
                </a:lnTo>
                <a:lnTo>
                  <a:pt x="2722" y="1762"/>
                </a:lnTo>
                <a:lnTo>
                  <a:pt x="2719" y="1758"/>
                </a:lnTo>
                <a:lnTo>
                  <a:pt x="2717" y="1754"/>
                </a:lnTo>
                <a:lnTo>
                  <a:pt x="2714" y="1750"/>
                </a:lnTo>
                <a:lnTo>
                  <a:pt x="2714" y="1747"/>
                </a:lnTo>
                <a:lnTo>
                  <a:pt x="2714" y="1745"/>
                </a:lnTo>
                <a:lnTo>
                  <a:pt x="2717" y="1741"/>
                </a:lnTo>
                <a:lnTo>
                  <a:pt x="2718" y="1740"/>
                </a:lnTo>
                <a:lnTo>
                  <a:pt x="2721" y="1737"/>
                </a:lnTo>
                <a:lnTo>
                  <a:pt x="2729" y="1733"/>
                </a:lnTo>
                <a:lnTo>
                  <a:pt x="2746" y="1726"/>
                </a:lnTo>
                <a:lnTo>
                  <a:pt x="2747" y="1725"/>
                </a:lnTo>
                <a:lnTo>
                  <a:pt x="2748" y="1725"/>
                </a:lnTo>
                <a:lnTo>
                  <a:pt x="2749" y="1725"/>
                </a:lnTo>
                <a:lnTo>
                  <a:pt x="2753" y="1724"/>
                </a:lnTo>
                <a:lnTo>
                  <a:pt x="2761" y="1721"/>
                </a:lnTo>
                <a:lnTo>
                  <a:pt x="2763" y="1720"/>
                </a:lnTo>
                <a:lnTo>
                  <a:pt x="2765" y="1718"/>
                </a:lnTo>
                <a:lnTo>
                  <a:pt x="2767" y="1717"/>
                </a:lnTo>
                <a:lnTo>
                  <a:pt x="2768" y="1717"/>
                </a:lnTo>
                <a:lnTo>
                  <a:pt x="2769" y="1717"/>
                </a:lnTo>
                <a:lnTo>
                  <a:pt x="2770" y="1717"/>
                </a:lnTo>
                <a:lnTo>
                  <a:pt x="2772" y="1716"/>
                </a:lnTo>
                <a:lnTo>
                  <a:pt x="2773" y="1716"/>
                </a:lnTo>
                <a:lnTo>
                  <a:pt x="2776" y="1714"/>
                </a:lnTo>
                <a:lnTo>
                  <a:pt x="2778" y="1713"/>
                </a:lnTo>
                <a:lnTo>
                  <a:pt x="2780" y="1712"/>
                </a:lnTo>
                <a:lnTo>
                  <a:pt x="2781" y="1710"/>
                </a:lnTo>
                <a:lnTo>
                  <a:pt x="2782" y="1710"/>
                </a:lnTo>
                <a:lnTo>
                  <a:pt x="2784" y="1710"/>
                </a:lnTo>
                <a:lnTo>
                  <a:pt x="2784" y="1709"/>
                </a:lnTo>
                <a:lnTo>
                  <a:pt x="2786" y="1709"/>
                </a:lnTo>
                <a:lnTo>
                  <a:pt x="2788" y="1708"/>
                </a:lnTo>
                <a:lnTo>
                  <a:pt x="2789" y="1708"/>
                </a:lnTo>
                <a:lnTo>
                  <a:pt x="2790" y="1708"/>
                </a:lnTo>
                <a:lnTo>
                  <a:pt x="2791" y="1708"/>
                </a:lnTo>
                <a:lnTo>
                  <a:pt x="2793" y="1707"/>
                </a:lnTo>
                <a:lnTo>
                  <a:pt x="2794" y="1707"/>
                </a:lnTo>
                <a:lnTo>
                  <a:pt x="2795" y="1707"/>
                </a:lnTo>
                <a:lnTo>
                  <a:pt x="2795" y="1706"/>
                </a:lnTo>
                <a:lnTo>
                  <a:pt x="2796" y="1706"/>
                </a:lnTo>
                <a:lnTo>
                  <a:pt x="2797" y="1704"/>
                </a:lnTo>
                <a:lnTo>
                  <a:pt x="2798" y="1704"/>
                </a:lnTo>
                <a:lnTo>
                  <a:pt x="2798" y="1703"/>
                </a:lnTo>
                <a:lnTo>
                  <a:pt x="2799" y="1703"/>
                </a:lnTo>
                <a:lnTo>
                  <a:pt x="2801" y="1701"/>
                </a:lnTo>
                <a:lnTo>
                  <a:pt x="2805" y="1699"/>
                </a:lnTo>
                <a:lnTo>
                  <a:pt x="2806" y="1699"/>
                </a:lnTo>
                <a:lnTo>
                  <a:pt x="2807" y="1698"/>
                </a:lnTo>
                <a:lnTo>
                  <a:pt x="2809" y="1698"/>
                </a:lnTo>
                <a:lnTo>
                  <a:pt x="2810" y="1697"/>
                </a:lnTo>
                <a:lnTo>
                  <a:pt x="2811" y="1696"/>
                </a:lnTo>
                <a:lnTo>
                  <a:pt x="2811" y="1695"/>
                </a:lnTo>
                <a:lnTo>
                  <a:pt x="2813" y="1691"/>
                </a:lnTo>
                <a:lnTo>
                  <a:pt x="2814" y="1691"/>
                </a:lnTo>
                <a:lnTo>
                  <a:pt x="2815" y="1690"/>
                </a:lnTo>
                <a:lnTo>
                  <a:pt x="2815" y="1689"/>
                </a:lnTo>
                <a:lnTo>
                  <a:pt x="2816" y="1688"/>
                </a:lnTo>
                <a:lnTo>
                  <a:pt x="2818" y="1688"/>
                </a:lnTo>
                <a:lnTo>
                  <a:pt x="2819" y="1687"/>
                </a:lnTo>
                <a:lnTo>
                  <a:pt x="2821" y="1685"/>
                </a:lnTo>
                <a:lnTo>
                  <a:pt x="2834" y="1674"/>
                </a:lnTo>
                <a:lnTo>
                  <a:pt x="2836" y="1665"/>
                </a:lnTo>
                <a:lnTo>
                  <a:pt x="2837" y="1661"/>
                </a:lnTo>
                <a:lnTo>
                  <a:pt x="2838" y="1655"/>
                </a:lnTo>
                <a:lnTo>
                  <a:pt x="2837" y="1651"/>
                </a:lnTo>
                <a:lnTo>
                  <a:pt x="2837" y="1649"/>
                </a:lnTo>
                <a:lnTo>
                  <a:pt x="2837" y="1648"/>
                </a:lnTo>
                <a:lnTo>
                  <a:pt x="2835" y="1641"/>
                </a:lnTo>
                <a:lnTo>
                  <a:pt x="2834" y="1640"/>
                </a:lnTo>
                <a:lnTo>
                  <a:pt x="2834" y="1639"/>
                </a:lnTo>
                <a:lnTo>
                  <a:pt x="2830" y="1634"/>
                </a:lnTo>
                <a:lnTo>
                  <a:pt x="2829" y="1633"/>
                </a:lnTo>
                <a:lnTo>
                  <a:pt x="2829" y="1632"/>
                </a:lnTo>
                <a:lnTo>
                  <a:pt x="2831" y="1631"/>
                </a:lnTo>
                <a:lnTo>
                  <a:pt x="2832" y="1630"/>
                </a:lnTo>
                <a:lnTo>
                  <a:pt x="2834" y="1630"/>
                </a:lnTo>
                <a:lnTo>
                  <a:pt x="2835" y="1629"/>
                </a:lnTo>
                <a:lnTo>
                  <a:pt x="2836" y="1629"/>
                </a:lnTo>
                <a:lnTo>
                  <a:pt x="2837" y="1629"/>
                </a:lnTo>
                <a:lnTo>
                  <a:pt x="2838" y="1629"/>
                </a:lnTo>
                <a:lnTo>
                  <a:pt x="2839" y="1629"/>
                </a:lnTo>
                <a:lnTo>
                  <a:pt x="2840" y="1629"/>
                </a:lnTo>
                <a:lnTo>
                  <a:pt x="2841" y="1629"/>
                </a:lnTo>
                <a:lnTo>
                  <a:pt x="2843" y="1630"/>
                </a:lnTo>
                <a:lnTo>
                  <a:pt x="2866" y="1637"/>
                </a:lnTo>
                <a:lnTo>
                  <a:pt x="2868" y="1638"/>
                </a:lnTo>
                <a:lnTo>
                  <a:pt x="2869" y="1639"/>
                </a:lnTo>
                <a:close/>
                <a:moveTo>
                  <a:pt x="803" y="1491"/>
                </a:moveTo>
                <a:lnTo>
                  <a:pt x="804" y="1494"/>
                </a:lnTo>
                <a:lnTo>
                  <a:pt x="802" y="1497"/>
                </a:lnTo>
                <a:lnTo>
                  <a:pt x="804" y="1498"/>
                </a:lnTo>
                <a:lnTo>
                  <a:pt x="804" y="1500"/>
                </a:lnTo>
                <a:lnTo>
                  <a:pt x="793" y="1503"/>
                </a:lnTo>
                <a:lnTo>
                  <a:pt x="788" y="1504"/>
                </a:lnTo>
                <a:lnTo>
                  <a:pt x="785" y="1505"/>
                </a:lnTo>
                <a:lnTo>
                  <a:pt x="783" y="1506"/>
                </a:lnTo>
                <a:lnTo>
                  <a:pt x="780" y="1506"/>
                </a:lnTo>
                <a:lnTo>
                  <a:pt x="780" y="1507"/>
                </a:lnTo>
                <a:lnTo>
                  <a:pt x="779" y="1507"/>
                </a:lnTo>
                <a:lnTo>
                  <a:pt x="770" y="1513"/>
                </a:lnTo>
                <a:lnTo>
                  <a:pt x="771" y="1529"/>
                </a:lnTo>
                <a:lnTo>
                  <a:pt x="771" y="1537"/>
                </a:lnTo>
                <a:lnTo>
                  <a:pt x="770" y="1537"/>
                </a:lnTo>
                <a:lnTo>
                  <a:pt x="769" y="1540"/>
                </a:lnTo>
                <a:lnTo>
                  <a:pt x="768" y="1540"/>
                </a:lnTo>
                <a:lnTo>
                  <a:pt x="741" y="1545"/>
                </a:lnTo>
                <a:lnTo>
                  <a:pt x="736" y="1546"/>
                </a:lnTo>
                <a:lnTo>
                  <a:pt x="725" y="1548"/>
                </a:lnTo>
                <a:lnTo>
                  <a:pt x="719" y="1549"/>
                </a:lnTo>
                <a:lnTo>
                  <a:pt x="711" y="1550"/>
                </a:lnTo>
                <a:lnTo>
                  <a:pt x="699" y="1553"/>
                </a:lnTo>
                <a:lnTo>
                  <a:pt x="688" y="1554"/>
                </a:lnTo>
                <a:lnTo>
                  <a:pt x="678" y="1556"/>
                </a:lnTo>
                <a:lnTo>
                  <a:pt x="660" y="1558"/>
                </a:lnTo>
                <a:lnTo>
                  <a:pt x="654" y="1559"/>
                </a:lnTo>
                <a:lnTo>
                  <a:pt x="651" y="1559"/>
                </a:lnTo>
                <a:lnTo>
                  <a:pt x="647" y="1561"/>
                </a:lnTo>
                <a:lnTo>
                  <a:pt x="646" y="1561"/>
                </a:lnTo>
                <a:lnTo>
                  <a:pt x="645" y="1562"/>
                </a:lnTo>
                <a:lnTo>
                  <a:pt x="643" y="1562"/>
                </a:lnTo>
                <a:lnTo>
                  <a:pt x="641" y="1562"/>
                </a:lnTo>
                <a:lnTo>
                  <a:pt x="639" y="1563"/>
                </a:lnTo>
                <a:lnTo>
                  <a:pt x="632" y="1564"/>
                </a:lnTo>
                <a:lnTo>
                  <a:pt x="613" y="1563"/>
                </a:lnTo>
                <a:lnTo>
                  <a:pt x="609" y="1563"/>
                </a:lnTo>
                <a:lnTo>
                  <a:pt x="601" y="1563"/>
                </a:lnTo>
                <a:lnTo>
                  <a:pt x="594" y="1563"/>
                </a:lnTo>
                <a:lnTo>
                  <a:pt x="590" y="1563"/>
                </a:lnTo>
                <a:lnTo>
                  <a:pt x="589" y="1563"/>
                </a:lnTo>
                <a:lnTo>
                  <a:pt x="588" y="1563"/>
                </a:lnTo>
                <a:lnTo>
                  <a:pt x="588" y="1564"/>
                </a:lnTo>
                <a:lnTo>
                  <a:pt x="587" y="1565"/>
                </a:lnTo>
                <a:lnTo>
                  <a:pt x="586" y="1565"/>
                </a:lnTo>
                <a:lnTo>
                  <a:pt x="585" y="1565"/>
                </a:lnTo>
                <a:lnTo>
                  <a:pt x="580" y="1565"/>
                </a:lnTo>
                <a:lnTo>
                  <a:pt x="579" y="1562"/>
                </a:lnTo>
                <a:lnTo>
                  <a:pt x="578" y="1558"/>
                </a:lnTo>
                <a:lnTo>
                  <a:pt x="574" y="1551"/>
                </a:lnTo>
                <a:lnTo>
                  <a:pt x="573" y="1549"/>
                </a:lnTo>
                <a:lnTo>
                  <a:pt x="573" y="1545"/>
                </a:lnTo>
                <a:lnTo>
                  <a:pt x="574" y="1545"/>
                </a:lnTo>
                <a:lnTo>
                  <a:pt x="576" y="1545"/>
                </a:lnTo>
                <a:lnTo>
                  <a:pt x="578" y="1545"/>
                </a:lnTo>
                <a:lnTo>
                  <a:pt x="579" y="1544"/>
                </a:lnTo>
                <a:lnTo>
                  <a:pt x="580" y="1540"/>
                </a:lnTo>
                <a:lnTo>
                  <a:pt x="589" y="1527"/>
                </a:lnTo>
                <a:lnTo>
                  <a:pt x="591" y="1524"/>
                </a:lnTo>
                <a:lnTo>
                  <a:pt x="595" y="1516"/>
                </a:lnTo>
                <a:lnTo>
                  <a:pt x="599" y="1512"/>
                </a:lnTo>
                <a:lnTo>
                  <a:pt x="603" y="1508"/>
                </a:lnTo>
                <a:lnTo>
                  <a:pt x="620" y="1503"/>
                </a:lnTo>
                <a:lnTo>
                  <a:pt x="621" y="1502"/>
                </a:lnTo>
                <a:lnTo>
                  <a:pt x="626" y="1500"/>
                </a:lnTo>
                <a:lnTo>
                  <a:pt x="630" y="1500"/>
                </a:lnTo>
                <a:lnTo>
                  <a:pt x="632" y="1498"/>
                </a:lnTo>
                <a:lnTo>
                  <a:pt x="637" y="1496"/>
                </a:lnTo>
                <a:lnTo>
                  <a:pt x="640" y="1496"/>
                </a:lnTo>
                <a:lnTo>
                  <a:pt x="646" y="1495"/>
                </a:lnTo>
                <a:lnTo>
                  <a:pt x="653" y="1496"/>
                </a:lnTo>
                <a:lnTo>
                  <a:pt x="660" y="1499"/>
                </a:lnTo>
                <a:lnTo>
                  <a:pt x="663" y="1500"/>
                </a:lnTo>
                <a:lnTo>
                  <a:pt x="666" y="1500"/>
                </a:lnTo>
                <a:lnTo>
                  <a:pt x="671" y="1499"/>
                </a:lnTo>
                <a:lnTo>
                  <a:pt x="679" y="1500"/>
                </a:lnTo>
                <a:lnTo>
                  <a:pt x="682" y="1502"/>
                </a:lnTo>
                <a:lnTo>
                  <a:pt x="687" y="1503"/>
                </a:lnTo>
                <a:lnTo>
                  <a:pt x="689" y="1502"/>
                </a:lnTo>
                <a:lnTo>
                  <a:pt x="694" y="1504"/>
                </a:lnTo>
                <a:lnTo>
                  <a:pt x="695" y="1504"/>
                </a:lnTo>
                <a:lnTo>
                  <a:pt x="696" y="1503"/>
                </a:lnTo>
                <a:lnTo>
                  <a:pt x="697" y="1500"/>
                </a:lnTo>
                <a:lnTo>
                  <a:pt x="701" y="1502"/>
                </a:lnTo>
                <a:lnTo>
                  <a:pt x="707" y="1504"/>
                </a:lnTo>
                <a:lnTo>
                  <a:pt x="712" y="1503"/>
                </a:lnTo>
                <a:lnTo>
                  <a:pt x="716" y="1502"/>
                </a:lnTo>
                <a:lnTo>
                  <a:pt x="716" y="1503"/>
                </a:lnTo>
                <a:lnTo>
                  <a:pt x="720" y="1504"/>
                </a:lnTo>
                <a:lnTo>
                  <a:pt x="721" y="1506"/>
                </a:lnTo>
                <a:lnTo>
                  <a:pt x="722" y="1506"/>
                </a:lnTo>
                <a:lnTo>
                  <a:pt x="725" y="1505"/>
                </a:lnTo>
                <a:lnTo>
                  <a:pt x="728" y="1506"/>
                </a:lnTo>
                <a:lnTo>
                  <a:pt x="731" y="1507"/>
                </a:lnTo>
                <a:lnTo>
                  <a:pt x="732" y="1507"/>
                </a:lnTo>
                <a:lnTo>
                  <a:pt x="739" y="1506"/>
                </a:lnTo>
                <a:lnTo>
                  <a:pt x="743" y="1506"/>
                </a:lnTo>
                <a:lnTo>
                  <a:pt x="746" y="1507"/>
                </a:lnTo>
                <a:lnTo>
                  <a:pt x="749" y="1507"/>
                </a:lnTo>
                <a:lnTo>
                  <a:pt x="752" y="1508"/>
                </a:lnTo>
                <a:lnTo>
                  <a:pt x="756" y="1508"/>
                </a:lnTo>
                <a:lnTo>
                  <a:pt x="758" y="1505"/>
                </a:lnTo>
                <a:lnTo>
                  <a:pt x="761" y="1504"/>
                </a:lnTo>
                <a:lnTo>
                  <a:pt x="763" y="1504"/>
                </a:lnTo>
                <a:lnTo>
                  <a:pt x="764" y="1505"/>
                </a:lnTo>
                <a:lnTo>
                  <a:pt x="765" y="1507"/>
                </a:lnTo>
                <a:lnTo>
                  <a:pt x="768" y="1507"/>
                </a:lnTo>
                <a:lnTo>
                  <a:pt x="771" y="1502"/>
                </a:lnTo>
                <a:lnTo>
                  <a:pt x="773" y="1495"/>
                </a:lnTo>
                <a:lnTo>
                  <a:pt x="775" y="1494"/>
                </a:lnTo>
                <a:lnTo>
                  <a:pt x="785" y="1490"/>
                </a:lnTo>
                <a:lnTo>
                  <a:pt x="788" y="1494"/>
                </a:lnTo>
                <a:lnTo>
                  <a:pt x="790" y="1492"/>
                </a:lnTo>
                <a:lnTo>
                  <a:pt x="797" y="1490"/>
                </a:lnTo>
                <a:lnTo>
                  <a:pt x="799" y="1489"/>
                </a:lnTo>
                <a:lnTo>
                  <a:pt x="800" y="1489"/>
                </a:lnTo>
                <a:lnTo>
                  <a:pt x="803" y="1491"/>
                </a:lnTo>
                <a:close/>
                <a:moveTo>
                  <a:pt x="2464" y="1502"/>
                </a:moveTo>
                <a:lnTo>
                  <a:pt x="2467" y="1502"/>
                </a:lnTo>
                <a:lnTo>
                  <a:pt x="2468" y="1502"/>
                </a:lnTo>
                <a:lnTo>
                  <a:pt x="2470" y="1502"/>
                </a:lnTo>
                <a:lnTo>
                  <a:pt x="2472" y="1502"/>
                </a:lnTo>
                <a:lnTo>
                  <a:pt x="2473" y="1502"/>
                </a:lnTo>
                <a:lnTo>
                  <a:pt x="2475" y="1502"/>
                </a:lnTo>
                <a:lnTo>
                  <a:pt x="2477" y="1502"/>
                </a:lnTo>
                <a:lnTo>
                  <a:pt x="2480" y="1500"/>
                </a:lnTo>
                <a:lnTo>
                  <a:pt x="2483" y="1500"/>
                </a:lnTo>
                <a:lnTo>
                  <a:pt x="2486" y="1499"/>
                </a:lnTo>
                <a:lnTo>
                  <a:pt x="2487" y="1499"/>
                </a:lnTo>
                <a:lnTo>
                  <a:pt x="2489" y="1499"/>
                </a:lnTo>
                <a:lnTo>
                  <a:pt x="2491" y="1499"/>
                </a:lnTo>
                <a:lnTo>
                  <a:pt x="2492" y="1499"/>
                </a:lnTo>
                <a:lnTo>
                  <a:pt x="2494" y="1499"/>
                </a:lnTo>
                <a:lnTo>
                  <a:pt x="2495" y="1499"/>
                </a:lnTo>
                <a:lnTo>
                  <a:pt x="2497" y="1499"/>
                </a:lnTo>
                <a:lnTo>
                  <a:pt x="2500" y="1499"/>
                </a:lnTo>
                <a:lnTo>
                  <a:pt x="2501" y="1499"/>
                </a:lnTo>
                <a:lnTo>
                  <a:pt x="2503" y="1500"/>
                </a:lnTo>
                <a:lnTo>
                  <a:pt x="2505" y="1500"/>
                </a:lnTo>
                <a:lnTo>
                  <a:pt x="2508" y="1500"/>
                </a:lnTo>
                <a:lnTo>
                  <a:pt x="2510" y="1502"/>
                </a:lnTo>
                <a:lnTo>
                  <a:pt x="2514" y="1502"/>
                </a:lnTo>
                <a:lnTo>
                  <a:pt x="2517" y="1503"/>
                </a:lnTo>
                <a:lnTo>
                  <a:pt x="2520" y="1503"/>
                </a:lnTo>
                <a:lnTo>
                  <a:pt x="2522" y="1504"/>
                </a:lnTo>
                <a:lnTo>
                  <a:pt x="2526" y="1505"/>
                </a:lnTo>
                <a:lnTo>
                  <a:pt x="2531" y="1506"/>
                </a:lnTo>
                <a:lnTo>
                  <a:pt x="2535" y="1507"/>
                </a:lnTo>
                <a:lnTo>
                  <a:pt x="2540" y="1508"/>
                </a:lnTo>
                <a:lnTo>
                  <a:pt x="2545" y="1509"/>
                </a:lnTo>
                <a:lnTo>
                  <a:pt x="2550" y="1511"/>
                </a:lnTo>
                <a:lnTo>
                  <a:pt x="2554" y="1512"/>
                </a:lnTo>
                <a:lnTo>
                  <a:pt x="2559" y="1513"/>
                </a:lnTo>
                <a:lnTo>
                  <a:pt x="2563" y="1515"/>
                </a:lnTo>
                <a:lnTo>
                  <a:pt x="2564" y="1515"/>
                </a:lnTo>
                <a:lnTo>
                  <a:pt x="2568" y="1516"/>
                </a:lnTo>
                <a:lnTo>
                  <a:pt x="2570" y="1517"/>
                </a:lnTo>
                <a:lnTo>
                  <a:pt x="2571" y="1517"/>
                </a:lnTo>
                <a:lnTo>
                  <a:pt x="2573" y="1519"/>
                </a:lnTo>
                <a:lnTo>
                  <a:pt x="2577" y="1520"/>
                </a:lnTo>
                <a:lnTo>
                  <a:pt x="2594" y="1524"/>
                </a:lnTo>
                <a:lnTo>
                  <a:pt x="2597" y="1525"/>
                </a:lnTo>
                <a:lnTo>
                  <a:pt x="2600" y="1525"/>
                </a:lnTo>
                <a:lnTo>
                  <a:pt x="2602" y="1527"/>
                </a:lnTo>
                <a:lnTo>
                  <a:pt x="2606" y="1528"/>
                </a:lnTo>
                <a:lnTo>
                  <a:pt x="2610" y="1530"/>
                </a:lnTo>
                <a:lnTo>
                  <a:pt x="2613" y="1531"/>
                </a:lnTo>
                <a:lnTo>
                  <a:pt x="2614" y="1531"/>
                </a:lnTo>
                <a:lnTo>
                  <a:pt x="2617" y="1532"/>
                </a:lnTo>
                <a:lnTo>
                  <a:pt x="2626" y="1537"/>
                </a:lnTo>
                <a:lnTo>
                  <a:pt x="2627" y="1538"/>
                </a:lnTo>
                <a:lnTo>
                  <a:pt x="2628" y="1539"/>
                </a:lnTo>
                <a:lnTo>
                  <a:pt x="2629" y="1539"/>
                </a:lnTo>
                <a:lnTo>
                  <a:pt x="2630" y="1540"/>
                </a:lnTo>
                <a:lnTo>
                  <a:pt x="2631" y="1541"/>
                </a:lnTo>
                <a:lnTo>
                  <a:pt x="2632" y="1541"/>
                </a:lnTo>
                <a:lnTo>
                  <a:pt x="2634" y="1542"/>
                </a:lnTo>
                <a:lnTo>
                  <a:pt x="2634" y="1544"/>
                </a:lnTo>
                <a:lnTo>
                  <a:pt x="2635" y="1545"/>
                </a:lnTo>
                <a:lnTo>
                  <a:pt x="2636" y="1546"/>
                </a:lnTo>
                <a:lnTo>
                  <a:pt x="2639" y="1542"/>
                </a:lnTo>
                <a:lnTo>
                  <a:pt x="2640" y="1544"/>
                </a:lnTo>
                <a:lnTo>
                  <a:pt x="2646" y="1549"/>
                </a:lnTo>
                <a:lnTo>
                  <a:pt x="2647" y="1550"/>
                </a:lnTo>
                <a:lnTo>
                  <a:pt x="2648" y="1550"/>
                </a:lnTo>
                <a:lnTo>
                  <a:pt x="2647" y="1551"/>
                </a:lnTo>
                <a:lnTo>
                  <a:pt x="2644" y="1555"/>
                </a:lnTo>
                <a:lnTo>
                  <a:pt x="2645" y="1556"/>
                </a:lnTo>
                <a:lnTo>
                  <a:pt x="2646" y="1556"/>
                </a:lnTo>
                <a:lnTo>
                  <a:pt x="2646" y="1557"/>
                </a:lnTo>
                <a:lnTo>
                  <a:pt x="2647" y="1557"/>
                </a:lnTo>
                <a:lnTo>
                  <a:pt x="2648" y="1558"/>
                </a:lnTo>
                <a:lnTo>
                  <a:pt x="2650" y="1558"/>
                </a:lnTo>
                <a:lnTo>
                  <a:pt x="2651" y="1559"/>
                </a:lnTo>
                <a:lnTo>
                  <a:pt x="2652" y="1559"/>
                </a:lnTo>
                <a:lnTo>
                  <a:pt x="2654" y="1561"/>
                </a:lnTo>
                <a:lnTo>
                  <a:pt x="2656" y="1561"/>
                </a:lnTo>
                <a:lnTo>
                  <a:pt x="2657" y="1561"/>
                </a:lnTo>
                <a:lnTo>
                  <a:pt x="2659" y="1561"/>
                </a:lnTo>
                <a:lnTo>
                  <a:pt x="2660" y="1561"/>
                </a:lnTo>
                <a:lnTo>
                  <a:pt x="2661" y="1561"/>
                </a:lnTo>
                <a:lnTo>
                  <a:pt x="2662" y="1561"/>
                </a:lnTo>
                <a:lnTo>
                  <a:pt x="2663" y="1561"/>
                </a:lnTo>
                <a:lnTo>
                  <a:pt x="2664" y="1561"/>
                </a:lnTo>
                <a:lnTo>
                  <a:pt x="2665" y="1561"/>
                </a:lnTo>
                <a:lnTo>
                  <a:pt x="2667" y="1561"/>
                </a:lnTo>
                <a:lnTo>
                  <a:pt x="2668" y="1559"/>
                </a:lnTo>
                <a:lnTo>
                  <a:pt x="2672" y="1558"/>
                </a:lnTo>
                <a:lnTo>
                  <a:pt x="2673" y="1557"/>
                </a:lnTo>
                <a:lnTo>
                  <a:pt x="2675" y="1557"/>
                </a:lnTo>
                <a:lnTo>
                  <a:pt x="2676" y="1557"/>
                </a:lnTo>
                <a:lnTo>
                  <a:pt x="2677" y="1557"/>
                </a:lnTo>
                <a:lnTo>
                  <a:pt x="2678" y="1557"/>
                </a:lnTo>
                <a:lnTo>
                  <a:pt x="2679" y="1557"/>
                </a:lnTo>
                <a:lnTo>
                  <a:pt x="2680" y="1557"/>
                </a:lnTo>
                <a:lnTo>
                  <a:pt x="2682" y="1557"/>
                </a:lnTo>
                <a:lnTo>
                  <a:pt x="2684" y="1557"/>
                </a:lnTo>
                <a:lnTo>
                  <a:pt x="2685" y="1557"/>
                </a:lnTo>
                <a:lnTo>
                  <a:pt x="2686" y="1557"/>
                </a:lnTo>
                <a:lnTo>
                  <a:pt x="2688" y="1557"/>
                </a:lnTo>
                <a:lnTo>
                  <a:pt x="2689" y="1558"/>
                </a:lnTo>
                <a:lnTo>
                  <a:pt x="2690" y="1558"/>
                </a:lnTo>
                <a:lnTo>
                  <a:pt x="2695" y="1559"/>
                </a:lnTo>
                <a:lnTo>
                  <a:pt x="2698" y="1562"/>
                </a:lnTo>
                <a:lnTo>
                  <a:pt x="2701" y="1563"/>
                </a:lnTo>
                <a:lnTo>
                  <a:pt x="2705" y="1564"/>
                </a:lnTo>
                <a:lnTo>
                  <a:pt x="2712" y="1567"/>
                </a:lnTo>
                <a:lnTo>
                  <a:pt x="2714" y="1569"/>
                </a:lnTo>
                <a:lnTo>
                  <a:pt x="2717" y="1569"/>
                </a:lnTo>
                <a:lnTo>
                  <a:pt x="2722" y="1571"/>
                </a:lnTo>
                <a:lnTo>
                  <a:pt x="2726" y="1572"/>
                </a:lnTo>
                <a:lnTo>
                  <a:pt x="2729" y="1574"/>
                </a:lnTo>
                <a:lnTo>
                  <a:pt x="2732" y="1575"/>
                </a:lnTo>
                <a:lnTo>
                  <a:pt x="2734" y="1575"/>
                </a:lnTo>
                <a:lnTo>
                  <a:pt x="2735" y="1575"/>
                </a:lnTo>
                <a:lnTo>
                  <a:pt x="2736" y="1576"/>
                </a:lnTo>
                <a:lnTo>
                  <a:pt x="2737" y="1576"/>
                </a:lnTo>
                <a:lnTo>
                  <a:pt x="2738" y="1576"/>
                </a:lnTo>
                <a:lnTo>
                  <a:pt x="2740" y="1578"/>
                </a:lnTo>
                <a:lnTo>
                  <a:pt x="2743" y="1578"/>
                </a:lnTo>
                <a:lnTo>
                  <a:pt x="2746" y="1580"/>
                </a:lnTo>
                <a:lnTo>
                  <a:pt x="2746" y="1581"/>
                </a:lnTo>
                <a:lnTo>
                  <a:pt x="2747" y="1581"/>
                </a:lnTo>
                <a:lnTo>
                  <a:pt x="2748" y="1581"/>
                </a:lnTo>
                <a:lnTo>
                  <a:pt x="2753" y="1583"/>
                </a:lnTo>
                <a:lnTo>
                  <a:pt x="2760" y="1586"/>
                </a:lnTo>
                <a:lnTo>
                  <a:pt x="2761" y="1586"/>
                </a:lnTo>
                <a:lnTo>
                  <a:pt x="2763" y="1587"/>
                </a:lnTo>
                <a:lnTo>
                  <a:pt x="2767" y="1589"/>
                </a:lnTo>
                <a:lnTo>
                  <a:pt x="2770" y="1590"/>
                </a:lnTo>
                <a:lnTo>
                  <a:pt x="2772" y="1591"/>
                </a:lnTo>
                <a:lnTo>
                  <a:pt x="2776" y="1594"/>
                </a:lnTo>
                <a:lnTo>
                  <a:pt x="2777" y="1595"/>
                </a:lnTo>
                <a:lnTo>
                  <a:pt x="2779" y="1596"/>
                </a:lnTo>
                <a:lnTo>
                  <a:pt x="2781" y="1598"/>
                </a:lnTo>
                <a:lnTo>
                  <a:pt x="2784" y="1599"/>
                </a:lnTo>
                <a:lnTo>
                  <a:pt x="2785" y="1599"/>
                </a:lnTo>
                <a:lnTo>
                  <a:pt x="2786" y="1600"/>
                </a:lnTo>
                <a:lnTo>
                  <a:pt x="2787" y="1601"/>
                </a:lnTo>
                <a:lnTo>
                  <a:pt x="2788" y="1603"/>
                </a:lnTo>
                <a:lnTo>
                  <a:pt x="2789" y="1603"/>
                </a:lnTo>
                <a:lnTo>
                  <a:pt x="2799" y="1607"/>
                </a:lnTo>
                <a:lnTo>
                  <a:pt x="2799" y="1613"/>
                </a:lnTo>
                <a:lnTo>
                  <a:pt x="2799" y="1614"/>
                </a:lnTo>
                <a:lnTo>
                  <a:pt x="2799" y="1615"/>
                </a:lnTo>
                <a:lnTo>
                  <a:pt x="2798" y="1616"/>
                </a:lnTo>
                <a:lnTo>
                  <a:pt x="2798" y="1618"/>
                </a:lnTo>
                <a:lnTo>
                  <a:pt x="2798" y="1620"/>
                </a:lnTo>
                <a:lnTo>
                  <a:pt x="2797" y="1624"/>
                </a:lnTo>
                <a:lnTo>
                  <a:pt x="2797" y="1626"/>
                </a:lnTo>
                <a:lnTo>
                  <a:pt x="2797" y="1628"/>
                </a:lnTo>
                <a:lnTo>
                  <a:pt x="2797" y="1629"/>
                </a:lnTo>
                <a:lnTo>
                  <a:pt x="2796" y="1630"/>
                </a:lnTo>
                <a:lnTo>
                  <a:pt x="2796" y="1631"/>
                </a:lnTo>
                <a:lnTo>
                  <a:pt x="2799" y="1632"/>
                </a:lnTo>
                <a:lnTo>
                  <a:pt x="2799" y="1634"/>
                </a:lnTo>
                <a:lnTo>
                  <a:pt x="2799" y="1636"/>
                </a:lnTo>
                <a:lnTo>
                  <a:pt x="2799" y="1637"/>
                </a:lnTo>
                <a:lnTo>
                  <a:pt x="2796" y="1638"/>
                </a:lnTo>
                <a:lnTo>
                  <a:pt x="2796" y="1639"/>
                </a:lnTo>
                <a:lnTo>
                  <a:pt x="2795" y="1640"/>
                </a:lnTo>
                <a:lnTo>
                  <a:pt x="2794" y="1641"/>
                </a:lnTo>
                <a:lnTo>
                  <a:pt x="2793" y="1642"/>
                </a:lnTo>
                <a:lnTo>
                  <a:pt x="2790" y="1643"/>
                </a:lnTo>
                <a:lnTo>
                  <a:pt x="2789" y="1645"/>
                </a:lnTo>
                <a:lnTo>
                  <a:pt x="2786" y="1647"/>
                </a:lnTo>
                <a:lnTo>
                  <a:pt x="2784" y="1648"/>
                </a:lnTo>
                <a:lnTo>
                  <a:pt x="2782" y="1649"/>
                </a:lnTo>
                <a:lnTo>
                  <a:pt x="2777" y="1651"/>
                </a:lnTo>
                <a:lnTo>
                  <a:pt x="2772" y="1654"/>
                </a:lnTo>
                <a:lnTo>
                  <a:pt x="2771" y="1655"/>
                </a:lnTo>
                <a:lnTo>
                  <a:pt x="2769" y="1656"/>
                </a:lnTo>
                <a:lnTo>
                  <a:pt x="2768" y="1657"/>
                </a:lnTo>
                <a:lnTo>
                  <a:pt x="2765" y="1658"/>
                </a:lnTo>
                <a:lnTo>
                  <a:pt x="2761" y="1663"/>
                </a:lnTo>
                <a:lnTo>
                  <a:pt x="2759" y="1665"/>
                </a:lnTo>
                <a:lnTo>
                  <a:pt x="2756" y="1668"/>
                </a:lnTo>
                <a:lnTo>
                  <a:pt x="2769" y="1691"/>
                </a:lnTo>
                <a:lnTo>
                  <a:pt x="2772" y="1696"/>
                </a:lnTo>
                <a:lnTo>
                  <a:pt x="2774" y="1700"/>
                </a:lnTo>
                <a:lnTo>
                  <a:pt x="2751" y="1712"/>
                </a:lnTo>
                <a:lnTo>
                  <a:pt x="2747" y="1713"/>
                </a:lnTo>
                <a:lnTo>
                  <a:pt x="2744" y="1714"/>
                </a:lnTo>
                <a:lnTo>
                  <a:pt x="2740" y="1715"/>
                </a:lnTo>
                <a:lnTo>
                  <a:pt x="2732" y="1717"/>
                </a:lnTo>
                <a:lnTo>
                  <a:pt x="2724" y="1721"/>
                </a:lnTo>
                <a:lnTo>
                  <a:pt x="2722" y="1722"/>
                </a:lnTo>
                <a:lnTo>
                  <a:pt x="2720" y="1722"/>
                </a:lnTo>
                <a:lnTo>
                  <a:pt x="2718" y="1724"/>
                </a:lnTo>
                <a:lnTo>
                  <a:pt x="2717" y="1725"/>
                </a:lnTo>
                <a:lnTo>
                  <a:pt x="2712" y="1729"/>
                </a:lnTo>
                <a:lnTo>
                  <a:pt x="2710" y="1731"/>
                </a:lnTo>
                <a:lnTo>
                  <a:pt x="2706" y="1739"/>
                </a:lnTo>
                <a:lnTo>
                  <a:pt x="2705" y="1742"/>
                </a:lnTo>
                <a:lnTo>
                  <a:pt x="2703" y="1743"/>
                </a:lnTo>
                <a:lnTo>
                  <a:pt x="2703" y="1746"/>
                </a:lnTo>
                <a:lnTo>
                  <a:pt x="2702" y="1746"/>
                </a:lnTo>
                <a:lnTo>
                  <a:pt x="2703" y="1748"/>
                </a:lnTo>
                <a:lnTo>
                  <a:pt x="2703" y="1749"/>
                </a:lnTo>
                <a:lnTo>
                  <a:pt x="2704" y="1752"/>
                </a:lnTo>
                <a:lnTo>
                  <a:pt x="2704" y="1754"/>
                </a:lnTo>
                <a:lnTo>
                  <a:pt x="2705" y="1755"/>
                </a:lnTo>
                <a:lnTo>
                  <a:pt x="2707" y="1758"/>
                </a:lnTo>
                <a:lnTo>
                  <a:pt x="2711" y="1765"/>
                </a:lnTo>
                <a:lnTo>
                  <a:pt x="2713" y="1768"/>
                </a:lnTo>
                <a:lnTo>
                  <a:pt x="2717" y="1771"/>
                </a:lnTo>
                <a:lnTo>
                  <a:pt x="2722" y="1775"/>
                </a:lnTo>
                <a:lnTo>
                  <a:pt x="2724" y="1777"/>
                </a:lnTo>
                <a:lnTo>
                  <a:pt x="2727" y="1780"/>
                </a:lnTo>
                <a:lnTo>
                  <a:pt x="2728" y="1780"/>
                </a:lnTo>
                <a:lnTo>
                  <a:pt x="2732" y="1782"/>
                </a:lnTo>
                <a:lnTo>
                  <a:pt x="2737" y="1784"/>
                </a:lnTo>
                <a:lnTo>
                  <a:pt x="2737" y="1785"/>
                </a:lnTo>
                <a:lnTo>
                  <a:pt x="2740" y="1787"/>
                </a:lnTo>
                <a:lnTo>
                  <a:pt x="2743" y="1789"/>
                </a:lnTo>
                <a:lnTo>
                  <a:pt x="2747" y="1792"/>
                </a:lnTo>
                <a:lnTo>
                  <a:pt x="2748" y="1793"/>
                </a:lnTo>
                <a:lnTo>
                  <a:pt x="2748" y="1796"/>
                </a:lnTo>
                <a:lnTo>
                  <a:pt x="2749" y="1798"/>
                </a:lnTo>
                <a:lnTo>
                  <a:pt x="2748" y="1799"/>
                </a:lnTo>
                <a:lnTo>
                  <a:pt x="2747" y="1801"/>
                </a:lnTo>
                <a:lnTo>
                  <a:pt x="2743" y="1801"/>
                </a:lnTo>
                <a:lnTo>
                  <a:pt x="2730" y="1805"/>
                </a:lnTo>
                <a:lnTo>
                  <a:pt x="2695" y="1806"/>
                </a:lnTo>
                <a:lnTo>
                  <a:pt x="2680" y="1807"/>
                </a:lnTo>
                <a:lnTo>
                  <a:pt x="2678" y="1807"/>
                </a:lnTo>
                <a:lnTo>
                  <a:pt x="2676" y="1806"/>
                </a:lnTo>
                <a:lnTo>
                  <a:pt x="2675" y="1806"/>
                </a:lnTo>
                <a:lnTo>
                  <a:pt x="2675" y="1809"/>
                </a:lnTo>
                <a:lnTo>
                  <a:pt x="2675" y="1810"/>
                </a:lnTo>
                <a:lnTo>
                  <a:pt x="2669" y="1812"/>
                </a:lnTo>
                <a:lnTo>
                  <a:pt x="2668" y="1810"/>
                </a:lnTo>
                <a:lnTo>
                  <a:pt x="2667" y="1810"/>
                </a:lnTo>
                <a:lnTo>
                  <a:pt x="2665" y="1812"/>
                </a:lnTo>
                <a:lnTo>
                  <a:pt x="2664" y="1810"/>
                </a:lnTo>
                <a:lnTo>
                  <a:pt x="2661" y="1805"/>
                </a:lnTo>
                <a:lnTo>
                  <a:pt x="2654" y="1807"/>
                </a:lnTo>
                <a:lnTo>
                  <a:pt x="2651" y="1804"/>
                </a:lnTo>
                <a:lnTo>
                  <a:pt x="2642" y="1809"/>
                </a:lnTo>
                <a:lnTo>
                  <a:pt x="2640" y="1809"/>
                </a:lnTo>
                <a:lnTo>
                  <a:pt x="2637" y="1812"/>
                </a:lnTo>
                <a:lnTo>
                  <a:pt x="2636" y="1813"/>
                </a:lnTo>
                <a:lnTo>
                  <a:pt x="2635" y="1814"/>
                </a:lnTo>
                <a:lnTo>
                  <a:pt x="2632" y="1816"/>
                </a:lnTo>
                <a:lnTo>
                  <a:pt x="2630" y="1822"/>
                </a:lnTo>
                <a:lnTo>
                  <a:pt x="2629" y="1823"/>
                </a:lnTo>
                <a:lnTo>
                  <a:pt x="2629" y="1825"/>
                </a:lnTo>
                <a:lnTo>
                  <a:pt x="2629" y="1826"/>
                </a:lnTo>
                <a:lnTo>
                  <a:pt x="2630" y="1830"/>
                </a:lnTo>
                <a:lnTo>
                  <a:pt x="2634" y="1839"/>
                </a:lnTo>
                <a:lnTo>
                  <a:pt x="2638" y="1847"/>
                </a:lnTo>
                <a:lnTo>
                  <a:pt x="2640" y="1851"/>
                </a:lnTo>
                <a:lnTo>
                  <a:pt x="2645" y="1856"/>
                </a:lnTo>
                <a:lnTo>
                  <a:pt x="2657" y="1867"/>
                </a:lnTo>
                <a:lnTo>
                  <a:pt x="2662" y="1871"/>
                </a:lnTo>
                <a:lnTo>
                  <a:pt x="2664" y="1871"/>
                </a:lnTo>
                <a:lnTo>
                  <a:pt x="2665" y="1871"/>
                </a:lnTo>
                <a:lnTo>
                  <a:pt x="2667" y="1872"/>
                </a:lnTo>
                <a:lnTo>
                  <a:pt x="2665" y="1875"/>
                </a:lnTo>
                <a:lnTo>
                  <a:pt x="2665" y="1877"/>
                </a:lnTo>
                <a:lnTo>
                  <a:pt x="2665" y="1880"/>
                </a:lnTo>
                <a:lnTo>
                  <a:pt x="2669" y="1882"/>
                </a:lnTo>
                <a:lnTo>
                  <a:pt x="2670" y="1893"/>
                </a:lnTo>
                <a:lnTo>
                  <a:pt x="2657" y="1892"/>
                </a:lnTo>
                <a:lnTo>
                  <a:pt x="2656" y="1890"/>
                </a:lnTo>
                <a:lnTo>
                  <a:pt x="2655" y="1890"/>
                </a:lnTo>
                <a:lnTo>
                  <a:pt x="2653" y="1890"/>
                </a:lnTo>
                <a:lnTo>
                  <a:pt x="2648" y="1891"/>
                </a:lnTo>
                <a:lnTo>
                  <a:pt x="2647" y="1892"/>
                </a:lnTo>
                <a:lnTo>
                  <a:pt x="2646" y="1893"/>
                </a:lnTo>
                <a:lnTo>
                  <a:pt x="2648" y="1898"/>
                </a:lnTo>
                <a:lnTo>
                  <a:pt x="2651" y="1897"/>
                </a:lnTo>
                <a:lnTo>
                  <a:pt x="2654" y="1898"/>
                </a:lnTo>
                <a:lnTo>
                  <a:pt x="2656" y="1898"/>
                </a:lnTo>
                <a:lnTo>
                  <a:pt x="2659" y="1897"/>
                </a:lnTo>
                <a:lnTo>
                  <a:pt x="2663" y="1898"/>
                </a:lnTo>
                <a:lnTo>
                  <a:pt x="2668" y="1899"/>
                </a:lnTo>
                <a:lnTo>
                  <a:pt x="2671" y="1898"/>
                </a:lnTo>
                <a:lnTo>
                  <a:pt x="2675" y="1896"/>
                </a:lnTo>
                <a:lnTo>
                  <a:pt x="2676" y="1891"/>
                </a:lnTo>
                <a:lnTo>
                  <a:pt x="2678" y="1891"/>
                </a:lnTo>
                <a:lnTo>
                  <a:pt x="2678" y="1890"/>
                </a:lnTo>
                <a:lnTo>
                  <a:pt x="2682" y="1889"/>
                </a:lnTo>
                <a:lnTo>
                  <a:pt x="2689" y="1896"/>
                </a:lnTo>
                <a:lnTo>
                  <a:pt x="2696" y="1901"/>
                </a:lnTo>
                <a:lnTo>
                  <a:pt x="2697" y="1902"/>
                </a:lnTo>
                <a:lnTo>
                  <a:pt x="2709" y="1909"/>
                </a:lnTo>
                <a:lnTo>
                  <a:pt x="2714" y="1915"/>
                </a:lnTo>
                <a:lnTo>
                  <a:pt x="2715" y="1918"/>
                </a:lnTo>
                <a:lnTo>
                  <a:pt x="2718" y="1922"/>
                </a:lnTo>
                <a:lnTo>
                  <a:pt x="2724" y="1951"/>
                </a:lnTo>
                <a:lnTo>
                  <a:pt x="2727" y="1955"/>
                </a:lnTo>
                <a:lnTo>
                  <a:pt x="2735" y="1964"/>
                </a:lnTo>
                <a:lnTo>
                  <a:pt x="2746" y="1971"/>
                </a:lnTo>
                <a:lnTo>
                  <a:pt x="2748" y="1969"/>
                </a:lnTo>
                <a:lnTo>
                  <a:pt x="2754" y="1973"/>
                </a:lnTo>
                <a:lnTo>
                  <a:pt x="2761" y="1974"/>
                </a:lnTo>
                <a:lnTo>
                  <a:pt x="2768" y="1977"/>
                </a:lnTo>
                <a:lnTo>
                  <a:pt x="2777" y="1986"/>
                </a:lnTo>
                <a:lnTo>
                  <a:pt x="2785" y="1994"/>
                </a:lnTo>
                <a:lnTo>
                  <a:pt x="2789" y="2005"/>
                </a:lnTo>
                <a:lnTo>
                  <a:pt x="2791" y="2011"/>
                </a:lnTo>
                <a:lnTo>
                  <a:pt x="2799" y="2022"/>
                </a:lnTo>
                <a:lnTo>
                  <a:pt x="2806" y="2025"/>
                </a:lnTo>
                <a:lnTo>
                  <a:pt x="2815" y="2027"/>
                </a:lnTo>
                <a:lnTo>
                  <a:pt x="2821" y="2027"/>
                </a:lnTo>
                <a:lnTo>
                  <a:pt x="2830" y="2026"/>
                </a:lnTo>
                <a:lnTo>
                  <a:pt x="2841" y="2023"/>
                </a:lnTo>
                <a:lnTo>
                  <a:pt x="2853" y="2019"/>
                </a:lnTo>
                <a:lnTo>
                  <a:pt x="2871" y="2018"/>
                </a:lnTo>
                <a:lnTo>
                  <a:pt x="2889" y="2019"/>
                </a:lnTo>
                <a:lnTo>
                  <a:pt x="2890" y="2020"/>
                </a:lnTo>
                <a:lnTo>
                  <a:pt x="2910" y="2017"/>
                </a:lnTo>
                <a:lnTo>
                  <a:pt x="2910" y="2015"/>
                </a:lnTo>
                <a:lnTo>
                  <a:pt x="2915" y="2013"/>
                </a:lnTo>
                <a:lnTo>
                  <a:pt x="2922" y="2007"/>
                </a:lnTo>
                <a:lnTo>
                  <a:pt x="2927" y="2003"/>
                </a:lnTo>
                <a:lnTo>
                  <a:pt x="2933" y="2000"/>
                </a:lnTo>
                <a:lnTo>
                  <a:pt x="2938" y="1998"/>
                </a:lnTo>
                <a:lnTo>
                  <a:pt x="2945" y="1998"/>
                </a:lnTo>
                <a:lnTo>
                  <a:pt x="2948" y="1999"/>
                </a:lnTo>
                <a:lnTo>
                  <a:pt x="2953" y="2003"/>
                </a:lnTo>
                <a:lnTo>
                  <a:pt x="2953" y="2005"/>
                </a:lnTo>
                <a:lnTo>
                  <a:pt x="2954" y="2006"/>
                </a:lnTo>
                <a:lnTo>
                  <a:pt x="2958" y="2011"/>
                </a:lnTo>
                <a:lnTo>
                  <a:pt x="2960" y="2013"/>
                </a:lnTo>
                <a:lnTo>
                  <a:pt x="2962" y="2017"/>
                </a:lnTo>
                <a:lnTo>
                  <a:pt x="2963" y="2018"/>
                </a:lnTo>
                <a:lnTo>
                  <a:pt x="2966" y="2024"/>
                </a:lnTo>
                <a:lnTo>
                  <a:pt x="2969" y="2028"/>
                </a:lnTo>
                <a:lnTo>
                  <a:pt x="2968" y="2028"/>
                </a:lnTo>
                <a:lnTo>
                  <a:pt x="2969" y="2028"/>
                </a:lnTo>
                <a:lnTo>
                  <a:pt x="2969" y="2031"/>
                </a:lnTo>
                <a:lnTo>
                  <a:pt x="2970" y="2033"/>
                </a:lnTo>
                <a:lnTo>
                  <a:pt x="2970" y="2034"/>
                </a:lnTo>
                <a:lnTo>
                  <a:pt x="2969" y="2035"/>
                </a:lnTo>
                <a:lnTo>
                  <a:pt x="2969" y="2036"/>
                </a:lnTo>
                <a:lnTo>
                  <a:pt x="2969" y="2041"/>
                </a:lnTo>
                <a:lnTo>
                  <a:pt x="2965" y="2044"/>
                </a:lnTo>
                <a:lnTo>
                  <a:pt x="2963" y="2047"/>
                </a:lnTo>
                <a:lnTo>
                  <a:pt x="2961" y="2047"/>
                </a:lnTo>
                <a:lnTo>
                  <a:pt x="2960" y="2049"/>
                </a:lnTo>
                <a:lnTo>
                  <a:pt x="2957" y="2050"/>
                </a:lnTo>
                <a:lnTo>
                  <a:pt x="2954" y="2051"/>
                </a:lnTo>
                <a:lnTo>
                  <a:pt x="2952" y="2052"/>
                </a:lnTo>
                <a:lnTo>
                  <a:pt x="2950" y="2053"/>
                </a:lnTo>
                <a:lnTo>
                  <a:pt x="2946" y="2055"/>
                </a:lnTo>
                <a:lnTo>
                  <a:pt x="2944" y="2056"/>
                </a:lnTo>
                <a:lnTo>
                  <a:pt x="2937" y="2057"/>
                </a:lnTo>
                <a:lnTo>
                  <a:pt x="2935" y="2057"/>
                </a:lnTo>
                <a:lnTo>
                  <a:pt x="2931" y="2058"/>
                </a:lnTo>
                <a:lnTo>
                  <a:pt x="2929" y="2058"/>
                </a:lnTo>
                <a:lnTo>
                  <a:pt x="2924" y="2059"/>
                </a:lnTo>
                <a:lnTo>
                  <a:pt x="2923" y="2059"/>
                </a:lnTo>
                <a:lnTo>
                  <a:pt x="2922" y="2060"/>
                </a:lnTo>
                <a:lnTo>
                  <a:pt x="2920" y="2063"/>
                </a:lnTo>
                <a:lnTo>
                  <a:pt x="2918" y="2063"/>
                </a:lnTo>
                <a:lnTo>
                  <a:pt x="2915" y="2064"/>
                </a:lnTo>
                <a:lnTo>
                  <a:pt x="2912" y="2069"/>
                </a:lnTo>
                <a:lnTo>
                  <a:pt x="2911" y="2072"/>
                </a:lnTo>
                <a:lnTo>
                  <a:pt x="2908" y="2074"/>
                </a:lnTo>
                <a:lnTo>
                  <a:pt x="2903" y="2085"/>
                </a:lnTo>
                <a:lnTo>
                  <a:pt x="2901" y="2084"/>
                </a:lnTo>
                <a:lnTo>
                  <a:pt x="2901" y="2086"/>
                </a:lnTo>
                <a:lnTo>
                  <a:pt x="2903" y="2086"/>
                </a:lnTo>
                <a:lnTo>
                  <a:pt x="2904" y="2087"/>
                </a:lnTo>
                <a:lnTo>
                  <a:pt x="2904" y="2089"/>
                </a:lnTo>
                <a:lnTo>
                  <a:pt x="2903" y="2091"/>
                </a:lnTo>
                <a:lnTo>
                  <a:pt x="2902" y="2092"/>
                </a:lnTo>
                <a:lnTo>
                  <a:pt x="2898" y="2091"/>
                </a:lnTo>
                <a:lnTo>
                  <a:pt x="2898" y="2093"/>
                </a:lnTo>
                <a:lnTo>
                  <a:pt x="2897" y="2093"/>
                </a:lnTo>
                <a:lnTo>
                  <a:pt x="2896" y="2095"/>
                </a:lnTo>
                <a:lnTo>
                  <a:pt x="2896" y="2097"/>
                </a:lnTo>
                <a:lnTo>
                  <a:pt x="2897" y="2099"/>
                </a:lnTo>
                <a:lnTo>
                  <a:pt x="2898" y="2100"/>
                </a:lnTo>
                <a:lnTo>
                  <a:pt x="2899" y="2101"/>
                </a:lnTo>
                <a:lnTo>
                  <a:pt x="2899" y="2103"/>
                </a:lnTo>
                <a:lnTo>
                  <a:pt x="2898" y="2105"/>
                </a:lnTo>
                <a:lnTo>
                  <a:pt x="2897" y="2107"/>
                </a:lnTo>
                <a:lnTo>
                  <a:pt x="2896" y="2115"/>
                </a:lnTo>
                <a:lnTo>
                  <a:pt x="2895" y="2116"/>
                </a:lnTo>
                <a:lnTo>
                  <a:pt x="2894" y="2118"/>
                </a:lnTo>
                <a:lnTo>
                  <a:pt x="2894" y="2119"/>
                </a:lnTo>
                <a:lnTo>
                  <a:pt x="2893" y="2123"/>
                </a:lnTo>
                <a:lnTo>
                  <a:pt x="2891" y="2123"/>
                </a:lnTo>
                <a:lnTo>
                  <a:pt x="2891" y="2122"/>
                </a:lnTo>
                <a:lnTo>
                  <a:pt x="2890" y="2120"/>
                </a:lnTo>
                <a:lnTo>
                  <a:pt x="2888" y="2119"/>
                </a:lnTo>
                <a:lnTo>
                  <a:pt x="2887" y="2120"/>
                </a:lnTo>
                <a:lnTo>
                  <a:pt x="2886" y="2122"/>
                </a:lnTo>
                <a:lnTo>
                  <a:pt x="2886" y="2123"/>
                </a:lnTo>
                <a:lnTo>
                  <a:pt x="2886" y="2124"/>
                </a:lnTo>
                <a:lnTo>
                  <a:pt x="2886" y="2125"/>
                </a:lnTo>
                <a:lnTo>
                  <a:pt x="2886" y="2127"/>
                </a:lnTo>
                <a:lnTo>
                  <a:pt x="2886" y="2128"/>
                </a:lnTo>
                <a:lnTo>
                  <a:pt x="2887" y="2130"/>
                </a:lnTo>
                <a:lnTo>
                  <a:pt x="2888" y="2130"/>
                </a:lnTo>
                <a:lnTo>
                  <a:pt x="2887" y="2133"/>
                </a:lnTo>
                <a:lnTo>
                  <a:pt x="2886" y="2136"/>
                </a:lnTo>
                <a:lnTo>
                  <a:pt x="2883" y="2140"/>
                </a:lnTo>
                <a:lnTo>
                  <a:pt x="2874" y="2150"/>
                </a:lnTo>
                <a:lnTo>
                  <a:pt x="2869" y="2157"/>
                </a:lnTo>
                <a:lnTo>
                  <a:pt x="2865" y="2164"/>
                </a:lnTo>
                <a:lnTo>
                  <a:pt x="2864" y="2167"/>
                </a:lnTo>
                <a:lnTo>
                  <a:pt x="2863" y="2174"/>
                </a:lnTo>
                <a:lnTo>
                  <a:pt x="2862" y="2179"/>
                </a:lnTo>
                <a:lnTo>
                  <a:pt x="2863" y="2183"/>
                </a:lnTo>
                <a:lnTo>
                  <a:pt x="2863" y="2186"/>
                </a:lnTo>
                <a:lnTo>
                  <a:pt x="2866" y="2193"/>
                </a:lnTo>
                <a:lnTo>
                  <a:pt x="2865" y="2194"/>
                </a:lnTo>
                <a:lnTo>
                  <a:pt x="2863" y="2191"/>
                </a:lnTo>
                <a:lnTo>
                  <a:pt x="2862" y="2191"/>
                </a:lnTo>
                <a:lnTo>
                  <a:pt x="2860" y="2190"/>
                </a:lnTo>
                <a:lnTo>
                  <a:pt x="2860" y="2187"/>
                </a:lnTo>
                <a:lnTo>
                  <a:pt x="2857" y="2187"/>
                </a:lnTo>
                <a:lnTo>
                  <a:pt x="2856" y="2187"/>
                </a:lnTo>
                <a:lnTo>
                  <a:pt x="2853" y="2187"/>
                </a:lnTo>
                <a:lnTo>
                  <a:pt x="2852" y="2187"/>
                </a:lnTo>
                <a:lnTo>
                  <a:pt x="2851" y="2186"/>
                </a:lnTo>
                <a:lnTo>
                  <a:pt x="2848" y="2186"/>
                </a:lnTo>
                <a:lnTo>
                  <a:pt x="2846" y="2186"/>
                </a:lnTo>
                <a:lnTo>
                  <a:pt x="2845" y="2185"/>
                </a:lnTo>
                <a:lnTo>
                  <a:pt x="2841" y="2185"/>
                </a:lnTo>
                <a:lnTo>
                  <a:pt x="2840" y="2185"/>
                </a:lnTo>
                <a:lnTo>
                  <a:pt x="2839" y="2185"/>
                </a:lnTo>
                <a:lnTo>
                  <a:pt x="2835" y="2185"/>
                </a:lnTo>
                <a:lnTo>
                  <a:pt x="2834" y="2185"/>
                </a:lnTo>
                <a:lnTo>
                  <a:pt x="2834" y="2182"/>
                </a:lnTo>
                <a:lnTo>
                  <a:pt x="2832" y="2182"/>
                </a:lnTo>
                <a:lnTo>
                  <a:pt x="2828" y="2183"/>
                </a:lnTo>
                <a:lnTo>
                  <a:pt x="2822" y="2167"/>
                </a:lnTo>
                <a:lnTo>
                  <a:pt x="2822" y="2166"/>
                </a:lnTo>
                <a:lnTo>
                  <a:pt x="2822" y="2165"/>
                </a:lnTo>
                <a:lnTo>
                  <a:pt x="2820" y="2162"/>
                </a:lnTo>
                <a:lnTo>
                  <a:pt x="2818" y="2159"/>
                </a:lnTo>
                <a:lnTo>
                  <a:pt x="2815" y="2153"/>
                </a:lnTo>
                <a:lnTo>
                  <a:pt x="2814" y="2152"/>
                </a:lnTo>
                <a:lnTo>
                  <a:pt x="2813" y="2151"/>
                </a:lnTo>
                <a:lnTo>
                  <a:pt x="2812" y="2150"/>
                </a:lnTo>
                <a:lnTo>
                  <a:pt x="2806" y="2144"/>
                </a:lnTo>
                <a:lnTo>
                  <a:pt x="2796" y="2135"/>
                </a:lnTo>
                <a:lnTo>
                  <a:pt x="2793" y="2132"/>
                </a:lnTo>
                <a:lnTo>
                  <a:pt x="2785" y="2125"/>
                </a:lnTo>
                <a:lnTo>
                  <a:pt x="2782" y="2123"/>
                </a:lnTo>
                <a:lnTo>
                  <a:pt x="2780" y="2120"/>
                </a:lnTo>
                <a:lnTo>
                  <a:pt x="2779" y="2120"/>
                </a:lnTo>
                <a:lnTo>
                  <a:pt x="2778" y="2120"/>
                </a:lnTo>
                <a:lnTo>
                  <a:pt x="2776" y="2122"/>
                </a:lnTo>
                <a:lnTo>
                  <a:pt x="2771" y="2125"/>
                </a:lnTo>
                <a:lnTo>
                  <a:pt x="2768" y="2126"/>
                </a:lnTo>
                <a:lnTo>
                  <a:pt x="2768" y="2127"/>
                </a:lnTo>
                <a:lnTo>
                  <a:pt x="2763" y="2130"/>
                </a:lnTo>
                <a:lnTo>
                  <a:pt x="2762" y="2131"/>
                </a:lnTo>
                <a:lnTo>
                  <a:pt x="2760" y="2132"/>
                </a:lnTo>
                <a:lnTo>
                  <a:pt x="2759" y="2133"/>
                </a:lnTo>
                <a:lnTo>
                  <a:pt x="2754" y="2135"/>
                </a:lnTo>
                <a:lnTo>
                  <a:pt x="2751" y="2137"/>
                </a:lnTo>
                <a:lnTo>
                  <a:pt x="2744" y="2142"/>
                </a:lnTo>
                <a:lnTo>
                  <a:pt x="2743" y="2143"/>
                </a:lnTo>
                <a:lnTo>
                  <a:pt x="2742" y="2143"/>
                </a:lnTo>
                <a:lnTo>
                  <a:pt x="2740" y="2143"/>
                </a:lnTo>
                <a:lnTo>
                  <a:pt x="2738" y="2145"/>
                </a:lnTo>
                <a:lnTo>
                  <a:pt x="2736" y="2147"/>
                </a:lnTo>
                <a:lnTo>
                  <a:pt x="2732" y="2149"/>
                </a:lnTo>
                <a:lnTo>
                  <a:pt x="2730" y="2151"/>
                </a:lnTo>
                <a:lnTo>
                  <a:pt x="2724" y="2156"/>
                </a:lnTo>
                <a:lnTo>
                  <a:pt x="2723" y="2157"/>
                </a:lnTo>
                <a:lnTo>
                  <a:pt x="2718" y="2162"/>
                </a:lnTo>
                <a:lnTo>
                  <a:pt x="2715" y="2159"/>
                </a:lnTo>
                <a:lnTo>
                  <a:pt x="2710" y="2153"/>
                </a:lnTo>
                <a:lnTo>
                  <a:pt x="2709" y="2151"/>
                </a:lnTo>
                <a:lnTo>
                  <a:pt x="2706" y="2150"/>
                </a:lnTo>
                <a:lnTo>
                  <a:pt x="2706" y="2149"/>
                </a:lnTo>
                <a:lnTo>
                  <a:pt x="2705" y="2149"/>
                </a:lnTo>
                <a:lnTo>
                  <a:pt x="2704" y="2149"/>
                </a:lnTo>
                <a:lnTo>
                  <a:pt x="2704" y="2148"/>
                </a:lnTo>
                <a:lnTo>
                  <a:pt x="2701" y="2144"/>
                </a:lnTo>
                <a:lnTo>
                  <a:pt x="2699" y="2143"/>
                </a:lnTo>
                <a:lnTo>
                  <a:pt x="2698" y="2142"/>
                </a:lnTo>
                <a:lnTo>
                  <a:pt x="2697" y="2142"/>
                </a:lnTo>
                <a:lnTo>
                  <a:pt x="2696" y="2142"/>
                </a:lnTo>
                <a:lnTo>
                  <a:pt x="2696" y="2141"/>
                </a:lnTo>
                <a:lnTo>
                  <a:pt x="2695" y="2142"/>
                </a:lnTo>
                <a:lnTo>
                  <a:pt x="2696" y="2142"/>
                </a:lnTo>
                <a:lnTo>
                  <a:pt x="2694" y="2145"/>
                </a:lnTo>
                <a:lnTo>
                  <a:pt x="2689" y="2150"/>
                </a:lnTo>
                <a:lnTo>
                  <a:pt x="2687" y="2154"/>
                </a:lnTo>
                <a:lnTo>
                  <a:pt x="2685" y="2158"/>
                </a:lnTo>
                <a:lnTo>
                  <a:pt x="2682" y="2161"/>
                </a:lnTo>
                <a:lnTo>
                  <a:pt x="2678" y="2169"/>
                </a:lnTo>
                <a:lnTo>
                  <a:pt x="2676" y="2173"/>
                </a:lnTo>
                <a:lnTo>
                  <a:pt x="2676" y="2174"/>
                </a:lnTo>
                <a:lnTo>
                  <a:pt x="2675" y="2174"/>
                </a:lnTo>
                <a:lnTo>
                  <a:pt x="2672" y="2178"/>
                </a:lnTo>
                <a:lnTo>
                  <a:pt x="2669" y="2183"/>
                </a:lnTo>
                <a:lnTo>
                  <a:pt x="2669" y="2184"/>
                </a:lnTo>
                <a:lnTo>
                  <a:pt x="2665" y="2187"/>
                </a:lnTo>
                <a:lnTo>
                  <a:pt x="2663" y="2189"/>
                </a:lnTo>
                <a:lnTo>
                  <a:pt x="2661" y="2192"/>
                </a:lnTo>
                <a:lnTo>
                  <a:pt x="2659" y="2193"/>
                </a:lnTo>
                <a:lnTo>
                  <a:pt x="2651" y="2200"/>
                </a:lnTo>
                <a:lnTo>
                  <a:pt x="2647" y="2203"/>
                </a:lnTo>
                <a:lnTo>
                  <a:pt x="2642" y="2208"/>
                </a:lnTo>
                <a:lnTo>
                  <a:pt x="2642" y="2209"/>
                </a:lnTo>
                <a:lnTo>
                  <a:pt x="2637" y="2214"/>
                </a:lnTo>
                <a:lnTo>
                  <a:pt x="2631" y="2217"/>
                </a:lnTo>
                <a:lnTo>
                  <a:pt x="2629" y="2219"/>
                </a:lnTo>
                <a:lnTo>
                  <a:pt x="2626" y="2221"/>
                </a:lnTo>
                <a:lnTo>
                  <a:pt x="2617" y="2209"/>
                </a:lnTo>
                <a:lnTo>
                  <a:pt x="2615" y="2208"/>
                </a:lnTo>
                <a:lnTo>
                  <a:pt x="2609" y="2201"/>
                </a:lnTo>
                <a:lnTo>
                  <a:pt x="2607" y="2200"/>
                </a:lnTo>
                <a:lnTo>
                  <a:pt x="2604" y="2202"/>
                </a:lnTo>
                <a:lnTo>
                  <a:pt x="2603" y="2203"/>
                </a:lnTo>
                <a:lnTo>
                  <a:pt x="2602" y="2204"/>
                </a:lnTo>
                <a:lnTo>
                  <a:pt x="2598" y="2208"/>
                </a:lnTo>
                <a:lnTo>
                  <a:pt x="2596" y="2209"/>
                </a:lnTo>
                <a:lnTo>
                  <a:pt x="2595" y="2210"/>
                </a:lnTo>
                <a:lnTo>
                  <a:pt x="2588" y="2203"/>
                </a:lnTo>
                <a:lnTo>
                  <a:pt x="2586" y="2202"/>
                </a:lnTo>
                <a:lnTo>
                  <a:pt x="2585" y="2201"/>
                </a:lnTo>
                <a:lnTo>
                  <a:pt x="2581" y="2198"/>
                </a:lnTo>
                <a:lnTo>
                  <a:pt x="2579" y="2195"/>
                </a:lnTo>
                <a:lnTo>
                  <a:pt x="2575" y="2191"/>
                </a:lnTo>
                <a:lnTo>
                  <a:pt x="2573" y="2190"/>
                </a:lnTo>
                <a:lnTo>
                  <a:pt x="2571" y="2187"/>
                </a:lnTo>
                <a:lnTo>
                  <a:pt x="2570" y="2187"/>
                </a:lnTo>
                <a:lnTo>
                  <a:pt x="2567" y="2184"/>
                </a:lnTo>
                <a:lnTo>
                  <a:pt x="2560" y="2178"/>
                </a:lnTo>
                <a:lnTo>
                  <a:pt x="2556" y="2175"/>
                </a:lnTo>
                <a:lnTo>
                  <a:pt x="2553" y="2174"/>
                </a:lnTo>
                <a:lnTo>
                  <a:pt x="2548" y="2169"/>
                </a:lnTo>
                <a:lnTo>
                  <a:pt x="2544" y="2166"/>
                </a:lnTo>
                <a:lnTo>
                  <a:pt x="2540" y="2164"/>
                </a:lnTo>
                <a:lnTo>
                  <a:pt x="2539" y="2165"/>
                </a:lnTo>
                <a:lnTo>
                  <a:pt x="2538" y="2165"/>
                </a:lnTo>
                <a:lnTo>
                  <a:pt x="2536" y="2160"/>
                </a:lnTo>
                <a:lnTo>
                  <a:pt x="2534" y="2159"/>
                </a:lnTo>
                <a:lnTo>
                  <a:pt x="2533" y="2157"/>
                </a:lnTo>
                <a:lnTo>
                  <a:pt x="2529" y="2152"/>
                </a:lnTo>
                <a:lnTo>
                  <a:pt x="2526" y="2148"/>
                </a:lnTo>
                <a:lnTo>
                  <a:pt x="2522" y="2143"/>
                </a:lnTo>
                <a:lnTo>
                  <a:pt x="2518" y="2136"/>
                </a:lnTo>
                <a:lnTo>
                  <a:pt x="2514" y="2131"/>
                </a:lnTo>
                <a:lnTo>
                  <a:pt x="2510" y="2139"/>
                </a:lnTo>
                <a:lnTo>
                  <a:pt x="2504" y="2148"/>
                </a:lnTo>
                <a:lnTo>
                  <a:pt x="2502" y="2153"/>
                </a:lnTo>
                <a:lnTo>
                  <a:pt x="2500" y="2158"/>
                </a:lnTo>
                <a:lnTo>
                  <a:pt x="2496" y="2162"/>
                </a:lnTo>
                <a:lnTo>
                  <a:pt x="2495" y="2166"/>
                </a:lnTo>
                <a:lnTo>
                  <a:pt x="2494" y="2167"/>
                </a:lnTo>
                <a:lnTo>
                  <a:pt x="2491" y="2173"/>
                </a:lnTo>
                <a:lnTo>
                  <a:pt x="2489" y="2176"/>
                </a:lnTo>
                <a:lnTo>
                  <a:pt x="2487" y="2178"/>
                </a:lnTo>
                <a:lnTo>
                  <a:pt x="2486" y="2181"/>
                </a:lnTo>
                <a:lnTo>
                  <a:pt x="2486" y="2182"/>
                </a:lnTo>
                <a:lnTo>
                  <a:pt x="2484" y="2186"/>
                </a:lnTo>
                <a:lnTo>
                  <a:pt x="2481" y="2189"/>
                </a:lnTo>
                <a:lnTo>
                  <a:pt x="2481" y="2190"/>
                </a:lnTo>
                <a:lnTo>
                  <a:pt x="2480" y="2191"/>
                </a:lnTo>
                <a:lnTo>
                  <a:pt x="2480" y="2192"/>
                </a:lnTo>
                <a:lnTo>
                  <a:pt x="2478" y="2195"/>
                </a:lnTo>
                <a:lnTo>
                  <a:pt x="2478" y="2197"/>
                </a:lnTo>
                <a:lnTo>
                  <a:pt x="2477" y="2198"/>
                </a:lnTo>
                <a:lnTo>
                  <a:pt x="2476" y="2201"/>
                </a:lnTo>
                <a:lnTo>
                  <a:pt x="2475" y="2202"/>
                </a:lnTo>
                <a:lnTo>
                  <a:pt x="2472" y="2208"/>
                </a:lnTo>
                <a:lnTo>
                  <a:pt x="2469" y="2214"/>
                </a:lnTo>
                <a:lnTo>
                  <a:pt x="2466" y="2223"/>
                </a:lnTo>
                <a:lnTo>
                  <a:pt x="2461" y="2232"/>
                </a:lnTo>
                <a:lnTo>
                  <a:pt x="2459" y="2235"/>
                </a:lnTo>
                <a:lnTo>
                  <a:pt x="2459" y="2236"/>
                </a:lnTo>
                <a:lnTo>
                  <a:pt x="2458" y="2236"/>
                </a:lnTo>
                <a:lnTo>
                  <a:pt x="2458" y="2237"/>
                </a:lnTo>
                <a:lnTo>
                  <a:pt x="2456" y="2236"/>
                </a:lnTo>
                <a:lnTo>
                  <a:pt x="2453" y="2234"/>
                </a:lnTo>
                <a:lnTo>
                  <a:pt x="2451" y="2232"/>
                </a:lnTo>
                <a:lnTo>
                  <a:pt x="2450" y="2231"/>
                </a:lnTo>
                <a:lnTo>
                  <a:pt x="2448" y="2229"/>
                </a:lnTo>
                <a:lnTo>
                  <a:pt x="2447" y="2229"/>
                </a:lnTo>
                <a:lnTo>
                  <a:pt x="2446" y="2229"/>
                </a:lnTo>
                <a:lnTo>
                  <a:pt x="2446" y="2228"/>
                </a:lnTo>
                <a:lnTo>
                  <a:pt x="2445" y="2228"/>
                </a:lnTo>
                <a:lnTo>
                  <a:pt x="2444" y="2227"/>
                </a:lnTo>
                <a:lnTo>
                  <a:pt x="2444" y="2226"/>
                </a:lnTo>
                <a:lnTo>
                  <a:pt x="2443" y="2225"/>
                </a:lnTo>
                <a:lnTo>
                  <a:pt x="2441" y="2223"/>
                </a:lnTo>
                <a:lnTo>
                  <a:pt x="2438" y="1927"/>
                </a:lnTo>
                <a:lnTo>
                  <a:pt x="2437" y="1922"/>
                </a:lnTo>
                <a:lnTo>
                  <a:pt x="2437" y="1917"/>
                </a:lnTo>
                <a:lnTo>
                  <a:pt x="2437" y="1913"/>
                </a:lnTo>
                <a:lnTo>
                  <a:pt x="2436" y="1897"/>
                </a:lnTo>
                <a:lnTo>
                  <a:pt x="2433" y="1877"/>
                </a:lnTo>
                <a:lnTo>
                  <a:pt x="2420" y="1759"/>
                </a:lnTo>
                <a:lnTo>
                  <a:pt x="2408" y="1636"/>
                </a:lnTo>
                <a:lnTo>
                  <a:pt x="2406" y="1612"/>
                </a:lnTo>
                <a:lnTo>
                  <a:pt x="2406" y="1611"/>
                </a:lnTo>
                <a:lnTo>
                  <a:pt x="2406" y="1598"/>
                </a:lnTo>
                <a:lnTo>
                  <a:pt x="2406" y="1596"/>
                </a:lnTo>
                <a:lnTo>
                  <a:pt x="2405" y="1590"/>
                </a:lnTo>
                <a:lnTo>
                  <a:pt x="2405" y="1570"/>
                </a:lnTo>
                <a:lnTo>
                  <a:pt x="2404" y="1555"/>
                </a:lnTo>
                <a:lnTo>
                  <a:pt x="2403" y="1544"/>
                </a:lnTo>
                <a:lnTo>
                  <a:pt x="2402" y="1536"/>
                </a:lnTo>
                <a:lnTo>
                  <a:pt x="2401" y="1530"/>
                </a:lnTo>
                <a:lnTo>
                  <a:pt x="2399" y="1519"/>
                </a:lnTo>
                <a:lnTo>
                  <a:pt x="2397" y="1513"/>
                </a:lnTo>
                <a:lnTo>
                  <a:pt x="2396" y="1508"/>
                </a:lnTo>
                <a:lnTo>
                  <a:pt x="2400" y="1507"/>
                </a:lnTo>
                <a:lnTo>
                  <a:pt x="2402" y="1506"/>
                </a:lnTo>
                <a:lnTo>
                  <a:pt x="2405" y="1505"/>
                </a:lnTo>
                <a:lnTo>
                  <a:pt x="2408" y="1504"/>
                </a:lnTo>
                <a:lnTo>
                  <a:pt x="2411" y="1504"/>
                </a:lnTo>
                <a:lnTo>
                  <a:pt x="2414" y="1503"/>
                </a:lnTo>
                <a:lnTo>
                  <a:pt x="2417" y="1502"/>
                </a:lnTo>
                <a:lnTo>
                  <a:pt x="2420" y="1500"/>
                </a:lnTo>
                <a:lnTo>
                  <a:pt x="2422" y="1500"/>
                </a:lnTo>
                <a:lnTo>
                  <a:pt x="2425" y="1500"/>
                </a:lnTo>
                <a:lnTo>
                  <a:pt x="2426" y="1499"/>
                </a:lnTo>
                <a:lnTo>
                  <a:pt x="2428" y="1499"/>
                </a:lnTo>
                <a:lnTo>
                  <a:pt x="2430" y="1499"/>
                </a:lnTo>
                <a:lnTo>
                  <a:pt x="2433" y="1498"/>
                </a:lnTo>
                <a:lnTo>
                  <a:pt x="2435" y="1498"/>
                </a:lnTo>
                <a:lnTo>
                  <a:pt x="2436" y="1498"/>
                </a:lnTo>
                <a:lnTo>
                  <a:pt x="2438" y="1498"/>
                </a:lnTo>
                <a:lnTo>
                  <a:pt x="2441" y="1498"/>
                </a:lnTo>
                <a:lnTo>
                  <a:pt x="2442" y="1498"/>
                </a:lnTo>
                <a:lnTo>
                  <a:pt x="2444" y="1498"/>
                </a:lnTo>
                <a:lnTo>
                  <a:pt x="2446" y="1499"/>
                </a:lnTo>
                <a:lnTo>
                  <a:pt x="2447" y="1499"/>
                </a:lnTo>
                <a:lnTo>
                  <a:pt x="2450" y="1499"/>
                </a:lnTo>
                <a:lnTo>
                  <a:pt x="2452" y="1500"/>
                </a:lnTo>
                <a:lnTo>
                  <a:pt x="2453" y="1500"/>
                </a:lnTo>
                <a:lnTo>
                  <a:pt x="2455" y="1500"/>
                </a:lnTo>
                <a:lnTo>
                  <a:pt x="2456" y="1502"/>
                </a:lnTo>
                <a:lnTo>
                  <a:pt x="2459" y="1502"/>
                </a:lnTo>
                <a:lnTo>
                  <a:pt x="2461" y="1502"/>
                </a:lnTo>
                <a:lnTo>
                  <a:pt x="2462" y="1502"/>
                </a:lnTo>
                <a:lnTo>
                  <a:pt x="2464" y="1502"/>
                </a:lnTo>
                <a:close/>
                <a:moveTo>
                  <a:pt x="2060" y="1497"/>
                </a:moveTo>
                <a:lnTo>
                  <a:pt x="2061" y="1498"/>
                </a:lnTo>
                <a:lnTo>
                  <a:pt x="2063" y="1498"/>
                </a:lnTo>
                <a:lnTo>
                  <a:pt x="2066" y="1498"/>
                </a:lnTo>
                <a:lnTo>
                  <a:pt x="2070" y="1497"/>
                </a:lnTo>
                <a:lnTo>
                  <a:pt x="2074" y="1497"/>
                </a:lnTo>
                <a:lnTo>
                  <a:pt x="2078" y="1497"/>
                </a:lnTo>
                <a:lnTo>
                  <a:pt x="2083" y="1498"/>
                </a:lnTo>
                <a:lnTo>
                  <a:pt x="2086" y="1498"/>
                </a:lnTo>
                <a:lnTo>
                  <a:pt x="2088" y="1499"/>
                </a:lnTo>
                <a:lnTo>
                  <a:pt x="2092" y="1499"/>
                </a:lnTo>
                <a:lnTo>
                  <a:pt x="2096" y="1500"/>
                </a:lnTo>
                <a:lnTo>
                  <a:pt x="2099" y="1503"/>
                </a:lnTo>
                <a:lnTo>
                  <a:pt x="2100" y="1503"/>
                </a:lnTo>
                <a:lnTo>
                  <a:pt x="2102" y="1504"/>
                </a:lnTo>
                <a:lnTo>
                  <a:pt x="2103" y="1506"/>
                </a:lnTo>
                <a:lnTo>
                  <a:pt x="2105" y="1507"/>
                </a:lnTo>
                <a:lnTo>
                  <a:pt x="2110" y="1512"/>
                </a:lnTo>
                <a:lnTo>
                  <a:pt x="2113" y="1515"/>
                </a:lnTo>
                <a:lnTo>
                  <a:pt x="2118" y="1521"/>
                </a:lnTo>
                <a:lnTo>
                  <a:pt x="2119" y="1523"/>
                </a:lnTo>
                <a:lnTo>
                  <a:pt x="2121" y="1525"/>
                </a:lnTo>
                <a:lnTo>
                  <a:pt x="2125" y="1528"/>
                </a:lnTo>
                <a:lnTo>
                  <a:pt x="2125" y="1529"/>
                </a:lnTo>
                <a:lnTo>
                  <a:pt x="2127" y="1531"/>
                </a:lnTo>
                <a:lnTo>
                  <a:pt x="2128" y="1531"/>
                </a:lnTo>
                <a:lnTo>
                  <a:pt x="2134" y="1537"/>
                </a:lnTo>
                <a:lnTo>
                  <a:pt x="2137" y="1540"/>
                </a:lnTo>
                <a:lnTo>
                  <a:pt x="2140" y="1541"/>
                </a:lnTo>
                <a:lnTo>
                  <a:pt x="2142" y="1545"/>
                </a:lnTo>
                <a:lnTo>
                  <a:pt x="2143" y="1546"/>
                </a:lnTo>
                <a:lnTo>
                  <a:pt x="2145" y="1551"/>
                </a:lnTo>
                <a:lnTo>
                  <a:pt x="2150" y="1558"/>
                </a:lnTo>
                <a:lnTo>
                  <a:pt x="2151" y="1562"/>
                </a:lnTo>
                <a:lnTo>
                  <a:pt x="2153" y="1564"/>
                </a:lnTo>
                <a:lnTo>
                  <a:pt x="2154" y="1567"/>
                </a:lnTo>
                <a:lnTo>
                  <a:pt x="2155" y="1570"/>
                </a:lnTo>
                <a:lnTo>
                  <a:pt x="2155" y="1572"/>
                </a:lnTo>
                <a:lnTo>
                  <a:pt x="2157" y="1575"/>
                </a:lnTo>
                <a:lnTo>
                  <a:pt x="2158" y="1581"/>
                </a:lnTo>
                <a:lnTo>
                  <a:pt x="2160" y="1588"/>
                </a:lnTo>
                <a:lnTo>
                  <a:pt x="2161" y="1591"/>
                </a:lnTo>
                <a:lnTo>
                  <a:pt x="2162" y="1595"/>
                </a:lnTo>
                <a:lnTo>
                  <a:pt x="2165" y="1601"/>
                </a:lnTo>
                <a:lnTo>
                  <a:pt x="2166" y="1603"/>
                </a:lnTo>
                <a:lnTo>
                  <a:pt x="2166" y="1604"/>
                </a:lnTo>
                <a:lnTo>
                  <a:pt x="2170" y="1612"/>
                </a:lnTo>
                <a:lnTo>
                  <a:pt x="2177" y="1630"/>
                </a:lnTo>
                <a:lnTo>
                  <a:pt x="2184" y="1643"/>
                </a:lnTo>
                <a:lnTo>
                  <a:pt x="2185" y="1645"/>
                </a:lnTo>
                <a:lnTo>
                  <a:pt x="2185" y="1646"/>
                </a:lnTo>
                <a:lnTo>
                  <a:pt x="2185" y="1647"/>
                </a:lnTo>
                <a:lnTo>
                  <a:pt x="2186" y="1648"/>
                </a:lnTo>
                <a:lnTo>
                  <a:pt x="2187" y="1650"/>
                </a:lnTo>
                <a:lnTo>
                  <a:pt x="2190" y="1656"/>
                </a:lnTo>
                <a:lnTo>
                  <a:pt x="2191" y="1657"/>
                </a:lnTo>
                <a:lnTo>
                  <a:pt x="2192" y="1659"/>
                </a:lnTo>
                <a:lnTo>
                  <a:pt x="2194" y="1665"/>
                </a:lnTo>
                <a:lnTo>
                  <a:pt x="2195" y="1667"/>
                </a:lnTo>
                <a:lnTo>
                  <a:pt x="2195" y="1670"/>
                </a:lnTo>
                <a:lnTo>
                  <a:pt x="2196" y="1671"/>
                </a:lnTo>
                <a:lnTo>
                  <a:pt x="2197" y="1673"/>
                </a:lnTo>
                <a:lnTo>
                  <a:pt x="2199" y="1675"/>
                </a:lnTo>
                <a:lnTo>
                  <a:pt x="2200" y="1676"/>
                </a:lnTo>
                <a:lnTo>
                  <a:pt x="2201" y="1679"/>
                </a:lnTo>
                <a:lnTo>
                  <a:pt x="2201" y="1680"/>
                </a:lnTo>
                <a:lnTo>
                  <a:pt x="2202" y="1682"/>
                </a:lnTo>
                <a:lnTo>
                  <a:pt x="2208" y="1692"/>
                </a:lnTo>
                <a:lnTo>
                  <a:pt x="2209" y="1695"/>
                </a:lnTo>
                <a:lnTo>
                  <a:pt x="2210" y="1696"/>
                </a:lnTo>
                <a:lnTo>
                  <a:pt x="2210" y="1698"/>
                </a:lnTo>
                <a:lnTo>
                  <a:pt x="2211" y="1700"/>
                </a:lnTo>
                <a:lnTo>
                  <a:pt x="2212" y="1703"/>
                </a:lnTo>
                <a:lnTo>
                  <a:pt x="2212" y="1706"/>
                </a:lnTo>
                <a:lnTo>
                  <a:pt x="2212" y="1707"/>
                </a:lnTo>
                <a:lnTo>
                  <a:pt x="2212" y="1709"/>
                </a:lnTo>
                <a:lnTo>
                  <a:pt x="2212" y="1710"/>
                </a:lnTo>
                <a:lnTo>
                  <a:pt x="2212" y="1712"/>
                </a:lnTo>
                <a:lnTo>
                  <a:pt x="2212" y="1713"/>
                </a:lnTo>
                <a:lnTo>
                  <a:pt x="2212" y="1714"/>
                </a:lnTo>
                <a:lnTo>
                  <a:pt x="2211" y="1716"/>
                </a:lnTo>
                <a:lnTo>
                  <a:pt x="2211" y="1718"/>
                </a:lnTo>
                <a:lnTo>
                  <a:pt x="2211" y="1721"/>
                </a:lnTo>
                <a:lnTo>
                  <a:pt x="2211" y="1722"/>
                </a:lnTo>
                <a:lnTo>
                  <a:pt x="2210" y="1724"/>
                </a:lnTo>
                <a:lnTo>
                  <a:pt x="2210" y="1728"/>
                </a:lnTo>
                <a:lnTo>
                  <a:pt x="2210" y="1730"/>
                </a:lnTo>
                <a:lnTo>
                  <a:pt x="2210" y="1733"/>
                </a:lnTo>
                <a:lnTo>
                  <a:pt x="2210" y="1735"/>
                </a:lnTo>
                <a:lnTo>
                  <a:pt x="2204" y="1735"/>
                </a:lnTo>
                <a:lnTo>
                  <a:pt x="2203" y="1738"/>
                </a:lnTo>
                <a:lnTo>
                  <a:pt x="2201" y="1739"/>
                </a:lnTo>
                <a:lnTo>
                  <a:pt x="2196" y="1745"/>
                </a:lnTo>
                <a:lnTo>
                  <a:pt x="2197" y="1748"/>
                </a:lnTo>
                <a:lnTo>
                  <a:pt x="2200" y="1754"/>
                </a:lnTo>
                <a:lnTo>
                  <a:pt x="2203" y="1758"/>
                </a:lnTo>
                <a:lnTo>
                  <a:pt x="2207" y="1762"/>
                </a:lnTo>
                <a:lnTo>
                  <a:pt x="2233" y="1785"/>
                </a:lnTo>
                <a:lnTo>
                  <a:pt x="2245" y="1798"/>
                </a:lnTo>
                <a:lnTo>
                  <a:pt x="2250" y="1801"/>
                </a:lnTo>
                <a:lnTo>
                  <a:pt x="2257" y="1806"/>
                </a:lnTo>
                <a:lnTo>
                  <a:pt x="2260" y="1807"/>
                </a:lnTo>
                <a:lnTo>
                  <a:pt x="2264" y="1809"/>
                </a:lnTo>
                <a:lnTo>
                  <a:pt x="2275" y="1812"/>
                </a:lnTo>
                <a:lnTo>
                  <a:pt x="2286" y="1813"/>
                </a:lnTo>
                <a:lnTo>
                  <a:pt x="2300" y="1814"/>
                </a:lnTo>
                <a:lnTo>
                  <a:pt x="2305" y="1817"/>
                </a:lnTo>
                <a:lnTo>
                  <a:pt x="2313" y="1823"/>
                </a:lnTo>
                <a:lnTo>
                  <a:pt x="2321" y="1834"/>
                </a:lnTo>
                <a:lnTo>
                  <a:pt x="2327" y="1846"/>
                </a:lnTo>
                <a:lnTo>
                  <a:pt x="2331" y="1864"/>
                </a:lnTo>
                <a:lnTo>
                  <a:pt x="2338" y="1875"/>
                </a:lnTo>
                <a:lnTo>
                  <a:pt x="2342" y="1880"/>
                </a:lnTo>
                <a:lnTo>
                  <a:pt x="2351" y="1888"/>
                </a:lnTo>
                <a:lnTo>
                  <a:pt x="2364" y="1898"/>
                </a:lnTo>
                <a:lnTo>
                  <a:pt x="2367" y="1898"/>
                </a:lnTo>
                <a:lnTo>
                  <a:pt x="2381" y="1890"/>
                </a:lnTo>
                <a:lnTo>
                  <a:pt x="2385" y="1888"/>
                </a:lnTo>
                <a:lnTo>
                  <a:pt x="2391" y="1888"/>
                </a:lnTo>
                <a:lnTo>
                  <a:pt x="2397" y="1889"/>
                </a:lnTo>
                <a:lnTo>
                  <a:pt x="2403" y="1889"/>
                </a:lnTo>
                <a:lnTo>
                  <a:pt x="2403" y="1886"/>
                </a:lnTo>
                <a:lnTo>
                  <a:pt x="2389" y="1884"/>
                </a:lnTo>
                <a:lnTo>
                  <a:pt x="2386" y="1884"/>
                </a:lnTo>
                <a:lnTo>
                  <a:pt x="2383" y="1885"/>
                </a:lnTo>
                <a:lnTo>
                  <a:pt x="2379" y="1888"/>
                </a:lnTo>
                <a:lnTo>
                  <a:pt x="2372" y="1891"/>
                </a:lnTo>
                <a:lnTo>
                  <a:pt x="2364" y="1892"/>
                </a:lnTo>
                <a:lnTo>
                  <a:pt x="2361" y="1890"/>
                </a:lnTo>
                <a:lnTo>
                  <a:pt x="2354" y="1884"/>
                </a:lnTo>
                <a:lnTo>
                  <a:pt x="2346" y="1879"/>
                </a:lnTo>
                <a:lnTo>
                  <a:pt x="2343" y="1875"/>
                </a:lnTo>
                <a:lnTo>
                  <a:pt x="2339" y="1871"/>
                </a:lnTo>
                <a:lnTo>
                  <a:pt x="2336" y="1862"/>
                </a:lnTo>
                <a:lnTo>
                  <a:pt x="2335" y="1855"/>
                </a:lnTo>
                <a:lnTo>
                  <a:pt x="2330" y="1837"/>
                </a:lnTo>
                <a:lnTo>
                  <a:pt x="2331" y="1832"/>
                </a:lnTo>
                <a:lnTo>
                  <a:pt x="2320" y="1819"/>
                </a:lnTo>
                <a:lnTo>
                  <a:pt x="2310" y="1810"/>
                </a:lnTo>
                <a:lnTo>
                  <a:pt x="2305" y="1808"/>
                </a:lnTo>
                <a:lnTo>
                  <a:pt x="2301" y="1805"/>
                </a:lnTo>
                <a:lnTo>
                  <a:pt x="2295" y="1804"/>
                </a:lnTo>
                <a:lnTo>
                  <a:pt x="2284" y="1802"/>
                </a:lnTo>
                <a:lnTo>
                  <a:pt x="2274" y="1799"/>
                </a:lnTo>
                <a:lnTo>
                  <a:pt x="2263" y="1796"/>
                </a:lnTo>
                <a:lnTo>
                  <a:pt x="2258" y="1793"/>
                </a:lnTo>
                <a:lnTo>
                  <a:pt x="2255" y="1792"/>
                </a:lnTo>
                <a:lnTo>
                  <a:pt x="2249" y="1784"/>
                </a:lnTo>
                <a:lnTo>
                  <a:pt x="2244" y="1781"/>
                </a:lnTo>
                <a:lnTo>
                  <a:pt x="2241" y="1775"/>
                </a:lnTo>
                <a:lnTo>
                  <a:pt x="2236" y="1770"/>
                </a:lnTo>
                <a:lnTo>
                  <a:pt x="2233" y="1767"/>
                </a:lnTo>
                <a:lnTo>
                  <a:pt x="2219" y="1754"/>
                </a:lnTo>
                <a:lnTo>
                  <a:pt x="2217" y="1751"/>
                </a:lnTo>
                <a:lnTo>
                  <a:pt x="2212" y="1746"/>
                </a:lnTo>
                <a:lnTo>
                  <a:pt x="2213" y="1745"/>
                </a:lnTo>
                <a:lnTo>
                  <a:pt x="2213" y="1746"/>
                </a:lnTo>
                <a:lnTo>
                  <a:pt x="2215" y="1747"/>
                </a:lnTo>
                <a:lnTo>
                  <a:pt x="2217" y="1749"/>
                </a:lnTo>
                <a:lnTo>
                  <a:pt x="2219" y="1748"/>
                </a:lnTo>
                <a:lnTo>
                  <a:pt x="2221" y="1746"/>
                </a:lnTo>
                <a:lnTo>
                  <a:pt x="2224" y="1743"/>
                </a:lnTo>
                <a:lnTo>
                  <a:pt x="2225" y="1743"/>
                </a:lnTo>
                <a:lnTo>
                  <a:pt x="2225" y="1742"/>
                </a:lnTo>
                <a:lnTo>
                  <a:pt x="2227" y="1741"/>
                </a:lnTo>
                <a:lnTo>
                  <a:pt x="2229" y="1739"/>
                </a:lnTo>
                <a:lnTo>
                  <a:pt x="2232" y="1737"/>
                </a:lnTo>
                <a:lnTo>
                  <a:pt x="2234" y="1734"/>
                </a:lnTo>
                <a:lnTo>
                  <a:pt x="2236" y="1733"/>
                </a:lnTo>
                <a:lnTo>
                  <a:pt x="2238" y="1731"/>
                </a:lnTo>
                <a:lnTo>
                  <a:pt x="2241" y="1730"/>
                </a:lnTo>
                <a:lnTo>
                  <a:pt x="2242" y="1729"/>
                </a:lnTo>
                <a:lnTo>
                  <a:pt x="2243" y="1726"/>
                </a:lnTo>
                <a:lnTo>
                  <a:pt x="2245" y="1724"/>
                </a:lnTo>
                <a:lnTo>
                  <a:pt x="2246" y="1724"/>
                </a:lnTo>
                <a:lnTo>
                  <a:pt x="2250" y="1722"/>
                </a:lnTo>
                <a:lnTo>
                  <a:pt x="2251" y="1721"/>
                </a:lnTo>
                <a:lnTo>
                  <a:pt x="2257" y="1714"/>
                </a:lnTo>
                <a:lnTo>
                  <a:pt x="2262" y="1709"/>
                </a:lnTo>
                <a:lnTo>
                  <a:pt x="2264" y="1706"/>
                </a:lnTo>
                <a:lnTo>
                  <a:pt x="2268" y="1703"/>
                </a:lnTo>
                <a:lnTo>
                  <a:pt x="2277" y="1693"/>
                </a:lnTo>
                <a:lnTo>
                  <a:pt x="2283" y="1688"/>
                </a:lnTo>
                <a:lnTo>
                  <a:pt x="2285" y="1685"/>
                </a:lnTo>
                <a:lnTo>
                  <a:pt x="2289" y="1681"/>
                </a:lnTo>
                <a:lnTo>
                  <a:pt x="2292" y="1679"/>
                </a:lnTo>
                <a:lnTo>
                  <a:pt x="2296" y="1673"/>
                </a:lnTo>
                <a:lnTo>
                  <a:pt x="2299" y="1672"/>
                </a:lnTo>
                <a:lnTo>
                  <a:pt x="2301" y="1670"/>
                </a:lnTo>
                <a:lnTo>
                  <a:pt x="2302" y="1670"/>
                </a:lnTo>
                <a:lnTo>
                  <a:pt x="2308" y="1664"/>
                </a:lnTo>
                <a:lnTo>
                  <a:pt x="2310" y="1662"/>
                </a:lnTo>
                <a:lnTo>
                  <a:pt x="2312" y="1659"/>
                </a:lnTo>
                <a:lnTo>
                  <a:pt x="2314" y="1657"/>
                </a:lnTo>
                <a:lnTo>
                  <a:pt x="2317" y="1655"/>
                </a:lnTo>
                <a:lnTo>
                  <a:pt x="2321" y="1651"/>
                </a:lnTo>
                <a:lnTo>
                  <a:pt x="2322" y="1650"/>
                </a:lnTo>
                <a:lnTo>
                  <a:pt x="2324" y="1649"/>
                </a:lnTo>
                <a:lnTo>
                  <a:pt x="2326" y="1647"/>
                </a:lnTo>
                <a:lnTo>
                  <a:pt x="2331" y="1642"/>
                </a:lnTo>
                <a:lnTo>
                  <a:pt x="2335" y="1640"/>
                </a:lnTo>
                <a:lnTo>
                  <a:pt x="2337" y="1638"/>
                </a:lnTo>
                <a:lnTo>
                  <a:pt x="2341" y="1634"/>
                </a:lnTo>
                <a:lnTo>
                  <a:pt x="2350" y="1626"/>
                </a:lnTo>
                <a:lnTo>
                  <a:pt x="2351" y="1624"/>
                </a:lnTo>
                <a:lnTo>
                  <a:pt x="2355" y="1621"/>
                </a:lnTo>
                <a:lnTo>
                  <a:pt x="2362" y="1614"/>
                </a:lnTo>
                <a:lnTo>
                  <a:pt x="2367" y="1609"/>
                </a:lnTo>
                <a:lnTo>
                  <a:pt x="2372" y="1604"/>
                </a:lnTo>
                <a:lnTo>
                  <a:pt x="2375" y="1601"/>
                </a:lnTo>
                <a:lnTo>
                  <a:pt x="2376" y="1600"/>
                </a:lnTo>
                <a:lnTo>
                  <a:pt x="2381" y="1596"/>
                </a:lnTo>
                <a:lnTo>
                  <a:pt x="2385" y="1592"/>
                </a:lnTo>
                <a:lnTo>
                  <a:pt x="2385" y="1594"/>
                </a:lnTo>
                <a:lnTo>
                  <a:pt x="2386" y="1594"/>
                </a:lnTo>
                <a:lnTo>
                  <a:pt x="2386" y="1595"/>
                </a:lnTo>
                <a:lnTo>
                  <a:pt x="2386" y="1596"/>
                </a:lnTo>
                <a:lnTo>
                  <a:pt x="2387" y="1597"/>
                </a:lnTo>
                <a:lnTo>
                  <a:pt x="2387" y="1601"/>
                </a:lnTo>
                <a:lnTo>
                  <a:pt x="2387" y="1604"/>
                </a:lnTo>
                <a:lnTo>
                  <a:pt x="2387" y="1605"/>
                </a:lnTo>
                <a:lnTo>
                  <a:pt x="2387" y="1606"/>
                </a:lnTo>
                <a:lnTo>
                  <a:pt x="2388" y="1607"/>
                </a:lnTo>
                <a:lnTo>
                  <a:pt x="2388" y="1609"/>
                </a:lnTo>
                <a:lnTo>
                  <a:pt x="2389" y="1612"/>
                </a:lnTo>
                <a:lnTo>
                  <a:pt x="2389" y="1615"/>
                </a:lnTo>
                <a:lnTo>
                  <a:pt x="2391" y="1615"/>
                </a:lnTo>
                <a:lnTo>
                  <a:pt x="2394" y="1634"/>
                </a:lnTo>
                <a:lnTo>
                  <a:pt x="2400" y="1690"/>
                </a:lnTo>
                <a:lnTo>
                  <a:pt x="2403" y="1726"/>
                </a:lnTo>
                <a:lnTo>
                  <a:pt x="2405" y="1746"/>
                </a:lnTo>
                <a:lnTo>
                  <a:pt x="2420" y="1885"/>
                </a:lnTo>
                <a:lnTo>
                  <a:pt x="2419" y="1888"/>
                </a:lnTo>
                <a:lnTo>
                  <a:pt x="2419" y="1891"/>
                </a:lnTo>
                <a:lnTo>
                  <a:pt x="2420" y="1892"/>
                </a:lnTo>
                <a:lnTo>
                  <a:pt x="2421" y="1894"/>
                </a:lnTo>
                <a:lnTo>
                  <a:pt x="2422" y="1906"/>
                </a:lnTo>
                <a:lnTo>
                  <a:pt x="2425" y="1916"/>
                </a:lnTo>
                <a:lnTo>
                  <a:pt x="2425" y="1922"/>
                </a:lnTo>
                <a:lnTo>
                  <a:pt x="2420" y="1922"/>
                </a:lnTo>
                <a:lnTo>
                  <a:pt x="2417" y="1922"/>
                </a:lnTo>
                <a:lnTo>
                  <a:pt x="2413" y="1922"/>
                </a:lnTo>
                <a:lnTo>
                  <a:pt x="2411" y="1922"/>
                </a:lnTo>
                <a:lnTo>
                  <a:pt x="2409" y="1921"/>
                </a:lnTo>
                <a:lnTo>
                  <a:pt x="2406" y="1921"/>
                </a:lnTo>
                <a:lnTo>
                  <a:pt x="2405" y="1921"/>
                </a:lnTo>
                <a:lnTo>
                  <a:pt x="2403" y="1919"/>
                </a:lnTo>
                <a:lnTo>
                  <a:pt x="2402" y="1919"/>
                </a:lnTo>
                <a:lnTo>
                  <a:pt x="2399" y="1919"/>
                </a:lnTo>
                <a:lnTo>
                  <a:pt x="2396" y="1918"/>
                </a:lnTo>
                <a:lnTo>
                  <a:pt x="2392" y="1917"/>
                </a:lnTo>
                <a:lnTo>
                  <a:pt x="2391" y="1916"/>
                </a:lnTo>
                <a:lnTo>
                  <a:pt x="2389" y="1916"/>
                </a:lnTo>
                <a:lnTo>
                  <a:pt x="2388" y="1916"/>
                </a:lnTo>
                <a:lnTo>
                  <a:pt x="2388" y="1915"/>
                </a:lnTo>
                <a:lnTo>
                  <a:pt x="2386" y="1914"/>
                </a:lnTo>
                <a:lnTo>
                  <a:pt x="2383" y="1913"/>
                </a:lnTo>
                <a:lnTo>
                  <a:pt x="2379" y="1910"/>
                </a:lnTo>
                <a:lnTo>
                  <a:pt x="2375" y="1908"/>
                </a:lnTo>
                <a:lnTo>
                  <a:pt x="2372" y="1907"/>
                </a:lnTo>
                <a:lnTo>
                  <a:pt x="2370" y="1906"/>
                </a:lnTo>
                <a:lnTo>
                  <a:pt x="2368" y="1905"/>
                </a:lnTo>
                <a:lnTo>
                  <a:pt x="2367" y="1904"/>
                </a:lnTo>
                <a:lnTo>
                  <a:pt x="2366" y="1905"/>
                </a:lnTo>
                <a:lnTo>
                  <a:pt x="2358" y="1905"/>
                </a:lnTo>
                <a:lnTo>
                  <a:pt x="2356" y="1905"/>
                </a:lnTo>
                <a:lnTo>
                  <a:pt x="2354" y="1905"/>
                </a:lnTo>
                <a:lnTo>
                  <a:pt x="2353" y="1905"/>
                </a:lnTo>
                <a:lnTo>
                  <a:pt x="2352" y="1905"/>
                </a:lnTo>
                <a:lnTo>
                  <a:pt x="2351" y="1905"/>
                </a:lnTo>
                <a:lnTo>
                  <a:pt x="2350" y="1906"/>
                </a:lnTo>
                <a:lnTo>
                  <a:pt x="2349" y="1906"/>
                </a:lnTo>
                <a:lnTo>
                  <a:pt x="2347" y="1906"/>
                </a:lnTo>
                <a:lnTo>
                  <a:pt x="2345" y="1907"/>
                </a:lnTo>
                <a:lnTo>
                  <a:pt x="2344" y="1908"/>
                </a:lnTo>
                <a:lnTo>
                  <a:pt x="2343" y="1908"/>
                </a:lnTo>
                <a:lnTo>
                  <a:pt x="2342" y="1909"/>
                </a:lnTo>
                <a:lnTo>
                  <a:pt x="2341" y="1910"/>
                </a:lnTo>
                <a:lnTo>
                  <a:pt x="2337" y="1913"/>
                </a:lnTo>
                <a:lnTo>
                  <a:pt x="2336" y="1914"/>
                </a:lnTo>
                <a:lnTo>
                  <a:pt x="2336" y="1915"/>
                </a:lnTo>
                <a:lnTo>
                  <a:pt x="2335" y="1916"/>
                </a:lnTo>
                <a:lnTo>
                  <a:pt x="2334" y="1918"/>
                </a:lnTo>
                <a:lnTo>
                  <a:pt x="2333" y="1921"/>
                </a:lnTo>
                <a:lnTo>
                  <a:pt x="2330" y="1922"/>
                </a:lnTo>
                <a:lnTo>
                  <a:pt x="2329" y="1924"/>
                </a:lnTo>
                <a:lnTo>
                  <a:pt x="2328" y="1925"/>
                </a:lnTo>
                <a:lnTo>
                  <a:pt x="2328" y="1926"/>
                </a:lnTo>
                <a:lnTo>
                  <a:pt x="2327" y="1927"/>
                </a:lnTo>
                <a:lnTo>
                  <a:pt x="2324" y="1930"/>
                </a:lnTo>
                <a:lnTo>
                  <a:pt x="2322" y="1930"/>
                </a:lnTo>
                <a:lnTo>
                  <a:pt x="2320" y="1931"/>
                </a:lnTo>
                <a:lnTo>
                  <a:pt x="2318" y="1932"/>
                </a:lnTo>
                <a:lnTo>
                  <a:pt x="2316" y="1933"/>
                </a:lnTo>
                <a:lnTo>
                  <a:pt x="2314" y="1933"/>
                </a:lnTo>
                <a:lnTo>
                  <a:pt x="2313" y="1934"/>
                </a:lnTo>
                <a:lnTo>
                  <a:pt x="2312" y="1934"/>
                </a:lnTo>
                <a:lnTo>
                  <a:pt x="2311" y="1934"/>
                </a:lnTo>
                <a:lnTo>
                  <a:pt x="2310" y="1935"/>
                </a:lnTo>
                <a:lnTo>
                  <a:pt x="2309" y="1935"/>
                </a:lnTo>
                <a:lnTo>
                  <a:pt x="2308" y="1935"/>
                </a:lnTo>
                <a:lnTo>
                  <a:pt x="2307" y="1936"/>
                </a:lnTo>
                <a:lnTo>
                  <a:pt x="2307" y="1938"/>
                </a:lnTo>
                <a:lnTo>
                  <a:pt x="2307" y="1939"/>
                </a:lnTo>
                <a:lnTo>
                  <a:pt x="2307" y="1940"/>
                </a:lnTo>
                <a:lnTo>
                  <a:pt x="2307" y="1941"/>
                </a:lnTo>
                <a:lnTo>
                  <a:pt x="2305" y="1943"/>
                </a:lnTo>
                <a:lnTo>
                  <a:pt x="2304" y="1946"/>
                </a:lnTo>
                <a:lnTo>
                  <a:pt x="2303" y="1948"/>
                </a:lnTo>
                <a:lnTo>
                  <a:pt x="2300" y="1952"/>
                </a:lnTo>
                <a:lnTo>
                  <a:pt x="2295" y="1961"/>
                </a:lnTo>
                <a:lnTo>
                  <a:pt x="2292" y="1966"/>
                </a:lnTo>
                <a:lnTo>
                  <a:pt x="2291" y="1969"/>
                </a:lnTo>
                <a:lnTo>
                  <a:pt x="2287" y="1975"/>
                </a:lnTo>
                <a:lnTo>
                  <a:pt x="2284" y="1982"/>
                </a:lnTo>
                <a:lnTo>
                  <a:pt x="2270" y="1981"/>
                </a:lnTo>
                <a:lnTo>
                  <a:pt x="2270" y="1982"/>
                </a:lnTo>
                <a:lnTo>
                  <a:pt x="2270" y="1983"/>
                </a:lnTo>
                <a:lnTo>
                  <a:pt x="2269" y="1985"/>
                </a:lnTo>
                <a:lnTo>
                  <a:pt x="2268" y="1988"/>
                </a:lnTo>
                <a:lnTo>
                  <a:pt x="2267" y="1993"/>
                </a:lnTo>
                <a:lnTo>
                  <a:pt x="2264" y="1997"/>
                </a:lnTo>
                <a:lnTo>
                  <a:pt x="2264" y="2001"/>
                </a:lnTo>
                <a:lnTo>
                  <a:pt x="2264" y="2007"/>
                </a:lnTo>
                <a:lnTo>
                  <a:pt x="2264" y="2008"/>
                </a:lnTo>
                <a:lnTo>
                  <a:pt x="2264" y="2009"/>
                </a:lnTo>
                <a:lnTo>
                  <a:pt x="2264" y="2010"/>
                </a:lnTo>
                <a:lnTo>
                  <a:pt x="2264" y="2013"/>
                </a:lnTo>
                <a:lnTo>
                  <a:pt x="2264" y="2014"/>
                </a:lnTo>
                <a:lnTo>
                  <a:pt x="2264" y="2015"/>
                </a:lnTo>
                <a:lnTo>
                  <a:pt x="2264" y="2016"/>
                </a:lnTo>
                <a:lnTo>
                  <a:pt x="2264" y="2017"/>
                </a:lnTo>
                <a:lnTo>
                  <a:pt x="2263" y="2017"/>
                </a:lnTo>
                <a:lnTo>
                  <a:pt x="2262" y="2017"/>
                </a:lnTo>
                <a:lnTo>
                  <a:pt x="2261" y="2017"/>
                </a:lnTo>
                <a:lnTo>
                  <a:pt x="2259" y="2017"/>
                </a:lnTo>
                <a:lnTo>
                  <a:pt x="2258" y="2017"/>
                </a:lnTo>
                <a:lnTo>
                  <a:pt x="2257" y="2017"/>
                </a:lnTo>
                <a:lnTo>
                  <a:pt x="2254" y="2018"/>
                </a:lnTo>
                <a:lnTo>
                  <a:pt x="2254" y="2019"/>
                </a:lnTo>
                <a:lnTo>
                  <a:pt x="2252" y="2019"/>
                </a:lnTo>
                <a:lnTo>
                  <a:pt x="2252" y="2022"/>
                </a:lnTo>
                <a:lnTo>
                  <a:pt x="2252" y="2024"/>
                </a:lnTo>
                <a:lnTo>
                  <a:pt x="2252" y="2025"/>
                </a:lnTo>
                <a:lnTo>
                  <a:pt x="2252" y="2027"/>
                </a:lnTo>
                <a:lnTo>
                  <a:pt x="2252" y="2030"/>
                </a:lnTo>
                <a:lnTo>
                  <a:pt x="2252" y="2032"/>
                </a:lnTo>
                <a:lnTo>
                  <a:pt x="2252" y="2038"/>
                </a:lnTo>
                <a:lnTo>
                  <a:pt x="2252" y="2039"/>
                </a:lnTo>
                <a:lnTo>
                  <a:pt x="2252" y="2041"/>
                </a:lnTo>
                <a:lnTo>
                  <a:pt x="2252" y="2042"/>
                </a:lnTo>
                <a:lnTo>
                  <a:pt x="2252" y="2043"/>
                </a:lnTo>
                <a:lnTo>
                  <a:pt x="2252" y="2044"/>
                </a:lnTo>
                <a:lnTo>
                  <a:pt x="2252" y="2047"/>
                </a:lnTo>
                <a:lnTo>
                  <a:pt x="2252" y="2051"/>
                </a:lnTo>
                <a:lnTo>
                  <a:pt x="2252" y="2056"/>
                </a:lnTo>
                <a:lnTo>
                  <a:pt x="2251" y="2060"/>
                </a:lnTo>
                <a:lnTo>
                  <a:pt x="2252" y="2060"/>
                </a:lnTo>
                <a:lnTo>
                  <a:pt x="2252" y="2061"/>
                </a:lnTo>
                <a:lnTo>
                  <a:pt x="2252" y="2064"/>
                </a:lnTo>
                <a:lnTo>
                  <a:pt x="2252" y="2065"/>
                </a:lnTo>
                <a:lnTo>
                  <a:pt x="2251" y="2066"/>
                </a:lnTo>
                <a:lnTo>
                  <a:pt x="2251" y="2067"/>
                </a:lnTo>
                <a:lnTo>
                  <a:pt x="2250" y="2067"/>
                </a:lnTo>
                <a:lnTo>
                  <a:pt x="2249" y="2068"/>
                </a:lnTo>
                <a:lnTo>
                  <a:pt x="2247" y="2070"/>
                </a:lnTo>
                <a:lnTo>
                  <a:pt x="2247" y="2072"/>
                </a:lnTo>
                <a:lnTo>
                  <a:pt x="2246" y="2073"/>
                </a:lnTo>
                <a:lnTo>
                  <a:pt x="2245" y="2074"/>
                </a:lnTo>
                <a:lnTo>
                  <a:pt x="2244" y="2075"/>
                </a:lnTo>
                <a:lnTo>
                  <a:pt x="2243" y="2076"/>
                </a:lnTo>
                <a:lnTo>
                  <a:pt x="2243" y="2077"/>
                </a:lnTo>
                <a:lnTo>
                  <a:pt x="2242" y="2078"/>
                </a:lnTo>
                <a:lnTo>
                  <a:pt x="2241" y="2080"/>
                </a:lnTo>
                <a:lnTo>
                  <a:pt x="2241" y="2081"/>
                </a:lnTo>
                <a:lnTo>
                  <a:pt x="2239" y="2081"/>
                </a:lnTo>
                <a:lnTo>
                  <a:pt x="2239" y="2082"/>
                </a:lnTo>
                <a:lnTo>
                  <a:pt x="2237" y="2084"/>
                </a:lnTo>
                <a:lnTo>
                  <a:pt x="2236" y="2086"/>
                </a:lnTo>
                <a:lnTo>
                  <a:pt x="2236" y="2087"/>
                </a:lnTo>
                <a:lnTo>
                  <a:pt x="2235" y="2089"/>
                </a:lnTo>
                <a:lnTo>
                  <a:pt x="2228" y="2098"/>
                </a:lnTo>
                <a:lnTo>
                  <a:pt x="2226" y="2101"/>
                </a:lnTo>
                <a:lnTo>
                  <a:pt x="2224" y="2103"/>
                </a:lnTo>
                <a:lnTo>
                  <a:pt x="2222" y="2103"/>
                </a:lnTo>
                <a:lnTo>
                  <a:pt x="2221" y="2103"/>
                </a:lnTo>
                <a:lnTo>
                  <a:pt x="2221" y="2105"/>
                </a:lnTo>
                <a:lnTo>
                  <a:pt x="2221" y="2106"/>
                </a:lnTo>
                <a:lnTo>
                  <a:pt x="2221" y="2107"/>
                </a:lnTo>
                <a:lnTo>
                  <a:pt x="2220" y="2109"/>
                </a:lnTo>
                <a:lnTo>
                  <a:pt x="2219" y="2109"/>
                </a:lnTo>
                <a:lnTo>
                  <a:pt x="2219" y="2110"/>
                </a:lnTo>
                <a:lnTo>
                  <a:pt x="2218" y="2110"/>
                </a:lnTo>
                <a:lnTo>
                  <a:pt x="2217" y="2112"/>
                </a:lnTo>
                <a:lnTo>
                  <a:pt x="2216" y="2114"/>
                </a:lnTo>
                <a:lnTo>
                  <a:pt x="2215" y="2117"/>
                </a:lnTo>
                <a:lnTo>
                  <a:pt x="2211" y="2120"/>
                </a:lnTo>
                <a:lnTo>
                  <a:pt x="2204" y="2119"/>
                </a:lnTo>
                <a:lnTo>
                  <a:pt x="2194" y="2118"/>
                </a:lnTo>
                <a:lnTo>
                  <a:pt x="2190" y="2118"/>
                </a:lnTo>
                <a:lnTo>
                  <a:pt x="2180" y="2117"/>
                </a:lnTo>
                <a:lnTo>
                  <a:pt x="2177" y="2117"/>
                </a:lnTo>
                <a:lnTo>
                  <a:pt x="2174" y="2116"/>
                </a:lnTo>
                <a:lnTo>
                  <a:pt x="2170" y="2116"/>
                </a:lnTo>
                <a:lnTo>
                  <a:pt x="2167" y="2116"/>
                </a:lnTo>
                <a:lnTo>
                  <a:pt x="2154" y="2114"/>
                </a:lnTo>
                <a:lnTo>
                  <a:pt x="2148" y="2112"/>
                </a:lnTo>
                <a:lnTo>
                  <a:pt x="2141" y="2111"/>
                </a:lnTo>
                <a:lnTo>
                  <a:pt x="2134" y="2110"/>
                </a:lnTo>
                <a:lnTo>
                  <a:pt x="2132" y="2110"/>
                </a:lnTo>
                <a:lnTo>
                  <a:pt x="2127" y="2109"/>
                </a:lnTo>
                <a:lnTo>
                  <a:pt x="2121" y="2108"/>
                </a:lnTo>
                <a:lnTo>
                  <a:pt x="2117" y="2107"/>
                </a:lnTo>
                <a:lnTo>
                  <a:pt x="2112" y="2107"/>
                </a:lnTo>
                <a:lnTo>
                  <a:pt x="2111" y="2106"/>
                </a:lnTo>
                <a:lnTo>
                  <a:pt x="2107" y="2106"/>
                </a:lnTo>
                <a:lnTo>
                  <a:pt x="2099" y="2103"/>
                </a:lnTo>
                <a:lnTo>
                  <a:pt x="2093" y="2102"/>
                </a:lnTo>
                <a:lnTo>
                  <a:pt x="2087" y="2101"/>
                </a:lnTo>
                <a:lnTo>
                  <a:pt x="2084" y="2101"/>
                </a:lnTo>
                <a:lnTo>
                  <a:pt x="2083" y="2102"/>
                </a:lnTo>
                <a:lnTo>
                  <a:pt x="2083" y="2103"/>
                </a:lnTo>
                <a:lnTo>
                  <a:pt x="2082" y="2105"/>
                </a:lnTo>
                <a:lnTo>
                  <a:pt x="2080" y="2107"/>
                </a:lnTo>
                <a:lnTo>
                  <a:pt x="2080" y="2108"/>
                </a:lnTo>
                <a:lnTo>
                  <a:pt x="2079" y="2108"/>
                </a:lnTo>
                <a:lnTo>
                  <a:pt x="2079" y="2109"/>
                </a:lnTo>
                <a:lnTo>
                  <a:pt x="2078" y="2110"/>
                </a:lnTo>
                <a:lnTo>
                  <a:pt x="2078" y="2111"/>
                </a:lnTo>
                <a:lnTo>
                  <a:pt x="2077" y="2111"/>
                </a:lnTo>
                <a:lnTo>
                  <a:pt x="2077" y="2112"/>
                </a:lnTo>
                <a:lnTo>
                  <a:pt x="2076" y="2112"/>
                </a:lnTo>
                <a:lnTo>
                  <a:pt x="2076" y="2114"/>
                </a:lnTo>
                <a:lnTo>
                  <a:pt x="2075" y="2114"/>
                </a:lnTo>
                <a:lnTo>
                  <a:pt x="2074" y="2114"/>
                </a:lnTo>
                <a:lnTo>
                  <a:pt x="2073" y="2115"/>
                </a:lnTo>
                <a:lnTo>
                  <a:pt x="2073" y="2116"/>
                </a:lnTo>
                <a:lnTo>
                  <a:pt x="2071" y="2116"/>
                </a:lnTo>
                <a:lnTo>
                  <a:pt x="2070" y="2116"/>
                </a:lnTo>
                <a:lnTo>
                  <a:pt x="2069" y="2117"/>
                </a:lnTo>
                <a:lnTo>
                  <a:pt x="2067" y="2119"/>
                </a:lnTo>
                <a:lnTo>
                  <a:pt x="2065" y="2120"/>
                </a:lnTo>
                <a:lnTo>
                  <a:pt x="2063" y="2122"/>
                </a:lnTo>
                <a:lnTo>
                  <a:pt x="2061" y="2123"/>
                </a:lnTo>
                <a:lnTo>
                  <a:pt x="2060" y="2123"/>
                </a:lnTo>
                <a:lnTo>
                  <a:pt x="2057" y="2125"/>
                </a:lnTo>
                <a:lnTo>
                  <a:pt x="2056" y="2126"/>
                </a:lnTo>
                <a:lnTo>
                  <a:pt x="2054" y="2127"/>
                </a:lnTo>
                <a:lnTo>
                  <a:pt x="2052" y="2128"/>
                </a:lnTo>
                <a:lnTo>
                  <a:pt x="2050" y="2131"/>
                </a:lnTo>
                <a:lnTo>
                  <a:pt x="2046" y="2133"/>
                </a:lnTo>
                <a:lnTo>
                  <a:pt x="2044" y="2135"/>
                </a:lnTo>
                <a:lnTo>
                  <a:pt x="2042" y="2135"/>
                </a:lnTo>
                <a:lnTo>
                  <a:pt x="2042" y="2136"/>
                </a:lnTo>
                <a:lnTo>
                  <a:pt x="2041" y="2137"/>
                </a:lnTo>
                <a:lnTo>
                  <a:pt x="2040" y="2137"/>
                </a:lnTo>
                <a:lnTo>
                  <a:pt x="2038" y="2139"/>
                </a:lnTo>
                <a:lnTo>
                  <a:pt x="2037" y="2139"/>
                </a:lnTo>
                <a:lnTo>
                  <a:pt x="2034" y="2141"/>
                </a:lnTo>
                <a:lnTo>
                  <a:pt x="2031" y="2144"/>
                </a:lnTo>
                <a:lnTo>
                  <a:pt x="2027" y="2147"/>
                </a:lnTo>
                <a:lnTo>
                  <a:pt x="2024" y="2149"/>
                </a:lnTo>
                <a:lnTo>
                  <a:pt x="2023" y="2150"/>
                </a:lnTo>
                <a:lnTo>
                  <a:pt x="2021" y="2150"/>
                </a:lnTo>
                <a:lnTo>
                  <a:pt x="2018" y="2152"/>
                </a:lnTo>
                <a:lnTo>
                  <a:pt x="2017" y="2153"/>
                </a:lnTo>
                <a:lnTo>
                  <a:pt x="2016" y="2154"/>
                </a:lnTo>
                <a:lnTo>
                  <a:pt x="2015" y="2156"/>
                </a:lnTo>
                <a:lnTo>
                  <a:pt x="2011" y="2158"/>
                </a:lnTo>
                <a:lnTo>
                  <a:pt x="2008" y="2160"/>
                </a:lnTo>
                <a:lnTo>
                  <a:pt x="2007" y="2160"/>
                </a:lnTo>
                <a:lnTo>
                  <a:pt x="2006" y="2161"/>
                </a:lnTo>
                <a:lnTo>
                  <a:pt x="2006" y="2162"/>
                </a:lnTo>
                <a:lnTo>
                  <a:pt x="2004" y="2162"/>
                </a:lnTo>
                <a:lnTo>
                  <a:pt x="2004" y="2164"/>
                </a:lnTo>
                <a:lnTo>
                  <a:pt x="2003" y="2164"/>
                </a:lnTo>
                <a:lnTo>
                  <a:pt x="2003" y="2165"/>
                </a:lnTo>
                <a:lnTo>
                  <a:pt x="2002" y="2166"/>
                </a:lnTo>
                <a:lnTo>
                  <a:pt x="1999" y="2169"/>
                </a:lnTo>
                <a:lnTo>
                  <a:pt x="1994" y="2174"/>
                </a:lnTo>
                <a:lnTo>
                  <a:pt x="1992" y="2175"/>
                </a:lnTo>
                <a:lnTo>
                  <a:pt x="1990" y="2177"/>
                </a:lnTo>
                <a:lnTo>
                  <a:pt x="1988" y="2177"/>
                </a:lnTo>
                <a:lnTo>
                  <a:pt x="1988" y="2178"/>
                </a:lnTo>
                <a:lnTo>
                  <a:pt x="1988" y="2179"/>
                </a:lnTo>
                <a:lnTo>
                  <a:pt x="1987" y="2179"/>
                </a:lnTo>
                <a:lnTo>
                  <a:pt x="1987" y="2181"/>
                </a:lnTo>
                <a:lnTo>
                  <a:pt x="1986" y="2181"/>
                </a:lnTo>
                <a:lnTo>
                  <a:pt x="1985" y="2181"/>
                </a:lnTo>
                <a:lnTo>
                  <a:pt x="1985" y="2182"/>
                </a:lnTo>
                <a:lnTo>
                  <a:pt x="1984" y="2183"/>
                </a:lnTo>
                <a:lnTo>
                  <a:pt x="1983" y="2183"/>
                </a:lnTo>
                <a:lnTo>
                  <a:pt x="1982" y="2184"/>
                </a:lnTo>
                <a:lnTo>
                  <a:pt x="1981" y="2186"/>
                </a:lnTo>
                <a:lnTo>
                  <a:pt x="1977" y="2189"/>
                </a:lnTo>
                <a:lnTo>
                  <a:pt x="1976" y="2190"/>
                </a:lnTo>
                <a:lnTo>
                  <a:pt x="1976" y="2191"/>
                </a:lnTo>
                <a:lnTo>
                  <a:pt x="1975" y="2191"/>
                </a:lnTo>
                <a:lnTo>
                  <a:pt x="1974" y="2192"/>
                </a:lnTo>
                <a:lnTo>
                  <a:pt x="1974" y="2193"/>
                </a:lnTo>
                <a:lnTo>
                  <a:pt x="1973" y="2194"/>
                </a:lnTo>
                <a:lnTo>
                  <a:pt x="1971" y="2195"/>
                </a:lnTo>
                <a:lnTo>
                  <a:pt x="1970" y="2197"/>
                </a:lnTo>
                <a:lnTo>
                  <a:pt x="1968" y="2199"/>
                </a:lnTo>
                <a:lnTo>
                  <a:pt x="1967" y="2199"/>
                </a:lnTo>
                <a:lnTo>
                  <a:pt x="1966" y="2200"/>
                </a:lnTo>
                <a:lnTo>
                  <a:pt x="1962" y="2203"/>
                </a:lnTo>
                <a:lnTo>
                  <a:pt x="1959" y="2207"/>
                </a:lnTo>
                <a:lnTo>
                  <a:pt x="1958" y="2208"/>
                </a:lnTo>
                <a:lnTo>
                  <a:pt x="1957" y="2208"/>
                </a:lnTo>
                <a:lnTo>
                  <a:pt x="1957" y="2212"/>
                </a:lnTo>
                <a:lnTo>
                  <a:pt x="1956" y="2217"/>
                </a:lnTo>
                <a:lnTo>
                  <a:pt x="1953" y="2226"/>
                </a:lnTo>
                <a:lnTo>
                  <a:pt x="1953" y="2227"/>
                </a:lnTo>
                <a:lnTo>
                  <a:pt x="1954" y="2227"/>
                </a:lnTo>
                <a:lnTo>
                  <a:pt x="1953" y="2228"/>
                </a:lnTo>
                <a:lnTo>
                  <a:pt x="1953" y="2229"/>
                </a:lnTo>
                <a:lnTo>
                  <a:pt x="1952" y="2231"/>
                </a:lnTo>
                <a:lnTo>
                  <a:pt x="1952" y="2232"/>
                </a:lnTo>
                <a:lnTo>
                  <a:pt x="1952" y="2233"/>
                </a:lnTo>
                <a:lnTo>
                  <a:pt x="1951" y="2234"/>
                </a:lnTo>
                <a:lnTo>
                  <a:pt x="1951" y="2235"/>
                </a:lnTo>
                <a:lnTo>
                  <a:pt x="1950" y="2236"/>
                </a:lnTo>
                <a:lnTo>
                  <a:pt x="1950" y="2237"/>
                </a:lnTo>
                <a:lnTo>
                  <a:pt x="1950" y="2239"/>
                </a:lnTo>
                <a:lnTo>
                  <a:pt x="1949" y="2240"/>
                </a:lnTo>
                <a:lnTo>
                  <a:pt x="1949" y="2241"/>
                </a:lnTo>
                <a:lnTo>
                  <a:pt x="1949" y="2242"/>
                </a:lnTo>
                <a:lnTo>
                  <a:pt x="1948" y="2242"/>
                </a:lnTo>
                <a:lnTo>
                  <a:pt x="1948" y="2243"/>
                </a:lnTo>
                <a:lnTo>
                  <a:pt x="1948" y="2244"/>
                </a:lnTo>
                <a:lnTo>
                  <a:pt x="1946" y="2245"/>
                </a:lnTo>
                <a:lnTo>
                  <a:pt x="1945" y="2246"/>
                </a:lnTo>
                <a:lnTo>
                  <a:pt x="1944" y="2249"/>
                </a:lnTo>
                <a:lnTo>
                  <a:pt x="1943" y="2250"/>
                </a:lnTo>
                <a:lnTo>
                  <a:pt x="1943" y="2251"/>
                </a:lnTo>
                <a:lnTo>
                  <a:pt x="1942" y="2251"/>
                </a:lnTo>
                <a:lnTo>
                  <a:pt x="1942" y="2253"/>
                </a:lnTo>
                <a:lnTo>
                  <a:pt x="1941" y="2256"/>
                </a:lnTo>
                <a:lnTo>
                  <a:pt x="1940" y="2257"/>
                </a:lnTo>
                <a:lnTo>
                  <a:pt x="1939" y="2259"/>
                </a:lnTo>
                <a:lnTo>
                  <a:pt x="1939" y="2261"/>
                </a:lnTo>
                <a:lnTo>
                  <a:pt x="1937" y="2261"/>
                </a:lnTo>
                <a:lnTo>
                  <a:pt x="1936" y="2260"/>
                </a:lnTo>
                <a:lnTo>
                  <a:pt x="1935" y="2260"/>
                </a:lnTo>
                <a:lnTo>
                  <a:pt x="1934" y="2259"/>
                </a:lnTo>
                <a:lnTo>
                  <a:pt x="1933" y="2258"/>
                </a:lnTo>
                <a:lnTo>
                  <a:pt x="1931" y="2257"/>
                </a:lnTo>
                <a:lnTo>
                  <a:pt x="1929" y="2256"/>
                </a:lnTo>
                <a:lnTo>
                  <a:pt x="1928" y="2254"/>
                </a:lnTo>
                <a:lnTo>
                  <a:pt x="1927" y="2253"/>
                </a:lnTo>
                <a:lnTo>
                  <a:pt x="1927" y="2252"/>
                </a:lnTo>
                <a:lnTo>
                  <a:pt x="1926" y="2252"/>
                </a:lnTo>
                <a:lnTo>
                  <a:pt x="1926" y="2251"/>
                </a:lnTo>
                <a:lnTo>
                  <a:pt x="1926" y="2250"/>
                </a:lnTo>
                <a:lnTo>
                  <a:pt x="1926" y="2248"/>
                </a:lnTo>
                <a:lnTo>
                  <a:pt x="1925" y="2248"/>
                </a:lnTo>
                <a:lnTo>
                  <a:pt x="1925" y="2246"/>
                </a:lnTo>
                <a:lnTo>
                  <a:pt x="1925" y="2245"/>
                </a:lnTo>
                <a:lnTo>
                  <a:pt x="1925" y="2243"/>
                </a:lnTo>
                <a:lnTo>
                  <a:pt x="1925" y="2242"/>
                </a:lnTo>
                <a:lnTo>
                  <a:pt x="1925" y="2241"/>
                </a:lnTo>
                <a:lnTo>
                  <a:pt x="1925" y="2240"/>
                </a:lnTo>
                <a:lnTo>
                  <a:pt x="1924" y="2240"/>
                </a:lnTo>
                <a:lnTo>
                  <a:pt x="1923" y="2242"/>
                </a:lnTo>
                <a:lnTo>
                  <a:pt x="1921" y="2244"/>
                </a:lnTo>
                <a:lnTo>
                  <a:pt x="1921" y="2245"/>
                </a:lnTo>
                <a:lnTo>
                  <a:pt x="1920" y="2245"/>
                </a:lnTo>
                <a:lnTo>
                  <a:pt x="1919" y="2246"/>
                </a:lnTo>
                <a:lnTo>
                  <a:pt x="1918" y="2248"/>
                </a:lnTo>
                <a:lnTo>
                  <a:pt x="1917" y="2248"/>
                </a:lnTo>
                <a:lnTo>
                  <a:pt x="1915" y="2249"/>
                </a:lnTo>
                <a:lnTo>
                  <a:pt x="1914" y="2249"/>
                </a:lnTo>
                <a:lnTo>
                  <a:pt x="1912" y="2249"/>
                </a:lnTo>
                <a:lnTo>
                  <a:pt x="1910" y="2249"/>
                </a:lnTo>
                <a:lnTo>
                  <a:pt x="1909" y="2249"/>
                </a:lnTo>
                <a:lnTo>
                  <a:pt x="1908" y="2249"/>
                </a:lnTo>
                <a:lnTo>
                  <a:pt x="1907" y="2249"/>
                </a:lnTo>
                <a:lnTo>
                  <a:pt x="1906" y="2249"/>
                </a:lnTo>
                <a:lnTo>
                  <a:pt x="1904" y="2249"/>
                </a:lnTo>
                <a:lnTo>
                  <a:pt x="1903" y="2249"/>
                </a:lnTo>
                <a:lnTo>
                  <a:pt x="1901" y="2249"/>
                </a:lnTo>
                <a:lnTo>
                  <a:pt x="1900" y="2250"/>
                </a:lnTo>
                <a:lnTo>
                  <a:pt x="1899" y="2250"/>
                </a:lnTo>
                <a:lnTo>
                  <a:pt x="1896" y="2250"/>
                </a:lnTo>
                <a:lnTo>
                  <a:pt x="1892" y="2250"/>
                </a:lnTo>
                <a:lnTo>
                  <a:pt x="1891" y="2250"/>
                </a:lnTo>
                <a:lnTo>
                  <a:pt x="1890" y="2250"/>
                </a:lnTo>
                <a:lnTo>
                  <a:pt x="1889" y="2251"/>
                </a:lnTo>
                <a:lnTo>
                  <a:pt x="1887" y="2252"/>
                </a:lnTo>
                <a:lnTo>
                  <a:pt x="1886" y="2253"/>
                </a:lnTo>
                <a:lnTo>
                  <a:pt x="1886" y="2256"/>
                </a:lnTo>
                <a:lnTo>
                  <a:pt x="1885" y="2257"/>
                </a:lnTo>
                <a:lnTo>
                  <a:pt x="1885" y="2259"/>
                </a:lnTo>
                <a:lnTo>
                  <a:pt x="1884" y="2260"/>
                </a:lnTo>
                <a:lnTo>
                  <a:pt x="1884" y="2264"/>
                </a:lnTo>
                <a:lnTo>
                  <a:pt x="1883" y="2267"/>
                </a:lnTo>
                <a:lnTo>
                  <a:pt x="1882" y="2270"/>
                </a:lnTo>
                <a:lnTo>
                  <a:pt x="1881" y="2273"/>
                </a:lnTo>
                <a:lnTo>
                  <a:pt x="1879" y="2276"/>
                </a:lnTo>
                <a:lnTo>
                  <a:pt x="1879" y="2278"/>
                </a:lnTo>
                <a:lnTo>
                  <a:pt x="1878" y="2279"/>
                </a:lnTo>
                <a:lnTo>
                  <a:pt x="1877" y="2282"/>
                </a:lnTo>
                <a:lnTo>
                  <a:pt x="1876" y="2282"/>
                </a:lnTo>
                <a:lnTo>
                  <a:pt x="1875" y="2281"/>
                </a:lnTo>
                <a:lnTo>
                  <a:pt x="1874" y="2281"/>
                </a:lnTo>
                <a:lnTo>
                  <a:pt x="1872" y="2279"/>
                </a:lnTo>
                <a:lnTo>
                  <a:pt x="1870" y="2279"/>
                </a:lnTo>
                <a:lnTo>
                  <a:pt x="1867" y="2279"/>
                </a:lnTo>
                <a:lnTo>
                  <a:pt x="1867" y="2278"/>
                </a:lnTo>
                <a:lnTo>
                  <a:pt x="1866" y="2278"/>
                </a:lnTo>
                <a:lnTo>
                  <a:pt x="1865" y="2278"/>
                </a:lnTo>
                <a:lnTo>
                  <a:pt x="1858" y="2279"/>
                </a:lnTo>
                <a:lnTo>
                  <a:pt x="1857" y="2279"/>
                </a:lnTo>
                <a:lnTo>
                  <a:pt x="1856" y="2279"/>
                </a:lnTo>
                <a:lnTo>
                  <a:pt x="1854" y="2278"/>
                </a:lnTo>
                <a:lnTo>
                  <a:pt x="1853" y="2278"/>
                </a:lnTo>
                <a:lnTo>
                  <a:pt x="1852" y="2277"/>
                </a:lnTo>
                <a:lnTo>
                  <a:pt x="1850" y="2276"/>
                </a:lnTo>
                <a:lnTo>
                  <a:pt x="1848" y="2275"/>
                </a:lnTo>
                <a:lnTo>
                  <a:pt x="1847" y="2275"/>
                </a:lnTo>
                <a:lnTo>
                  <a:pt x="1844" y="2274"/>
                </a:lnTo>
                <a:lnTo>
                  <a:pt x="1843" y="2274"/>
                </a:lnTo>
                <a:lnTo>
                  <a:pt x="1842" y="2274"/>
                </a:lnTo>
                <a:lnTo>
                  <a:pt x="1840" y="2274"/>
                </a:lnTo>
                <a:lnTo>
                  <a:pt x="1839" y="2274"/>
                </a:lnTo>
                <a:lnTo>
                  <a:pt x="1837" y="2274"/>
                </a:lnTo>
                <a:lnTo>
                  <a:pt x="1836" y="2274"/>
                </a:lnTo>
                <a:lnTo>
                  <a:pt x="1834" y="2275"/>
                </a:lnTo>
                <a:lnTo>
                  <a:pt x="1829" y="2277"/>
                </a:lnTo>
                <a:lnTo>
                  <a:pt x="1828" y="2277"/>
                </a:lnTo>
                <a:lnTo>
                  <a:pt x="1824" y="2279"/>
                </a:lnTo>
                <a:lnTo>
                  <a:pt x="1824" y="2278"/>
                </a:lnTo>
                <a:lnTo>
                  <a:pt x="1819" y="2269"/>
                </a:lnTo>
                <a:lnTo>
                  <a:pt x="1815" y="2260"/>
                </a:lnTo>
                <a:lnTo>
                  <a:pt x="1810" y="2251"/>
                </a:lnTo>
                <a:lnTo>
                  <a:pt x="1806" y="2242"/>
                </a:lnTo>
                <a:lnTo>
                  <a:pt x="1802" y="2236"/>
                </a:lnTo>
                <a:lnTo>
                  <a:pt x="1793" y="2217"/>
                </a:lnTo>
                <a:lnTo>
                  <a:pt x="1795" y="2216"/>
                </a:lnTo>
                <a:lnTo>
                  <a:pt x="1772" y="2174"/>
                </a:lnTo>
                <a:lnTo>
                  <a:pt x="1765" y="2162"/>
                </a:lnTo>
                <a:lnTo>
                  <a:pt x="1761" y="2156"/>
                </a:lnTo>
                <a:lnTo>
                  <a:pt x="1756" y="2145"/>
                </a:lnTo>
                <a:lnTo>
                  <a:pt x="1749" y="2134"/>
                </a:lnTo>
                <a:lnTo>
                  <a:pt x="1748" y="2131"/>
                </a:lnTo>
                <a:lnTo>
                  <a:pt x="1745" y="2128"/>
                </a:lnTo>
                <a:lnTo>
                  <a:pt x="1744" y="2126"/>
                </a:lnTo>
                <a:lnTo>
                  <a:pt x="1744" y="2125"/>
                </a:lnTo>
                <a:lnTo>
                  <a:pt x="1744" y="2124"/>
                </a:lnTo>
                <a:lnTo>
                  <a:pt x="1660" y="1963"/>
                </a:lnTo>
                <a:lnTo>
                  <a:pt x="1659" y="1960"/>
                </a:lnTo>
                <a:lnTo>
                  <a:pt x="1650" y="1943"/>
                </a:lnTo>
                <a:lnTo>
                  <a:pt x="1640" y="1925"/>
                </a:lnTo>
                <a:lnTo>
                  <a:pt x="1633" y="1914"/>
                </a:lnTo>
                <a:lnTo>
                  <a:pt x="1630" y="1908"/>
                </a:lnTo>
                <a:lnTo>
                  <a:pt x="1625" y="1901"/>
                </a:lnTo>
                <a:lnTo>
                  <a:pt x="1620" y="1891"/>
                </a:lnTo>
                <a:lnTo>
                  <a:pt x="1618" y="1888"/>
                </a:lnTo>
                <a:lnTo>
                  <a:pt x="1611" y="1880"/>
                </a:lnTo>
                <a:lnTo>
                  <a:pt x="1608" y="1875"/>
                </a:lnTo>
                <a:lnTo>
                  <a:pt x="1605" y="1869"/>
                </a:lnTo>
                <a:lnTo>
                  <a:pt x="1600" y="1863"/>
                </a:lnTo>
                <a:lnTo>
                  <a:pt x="1598" y="1858"/>
                </a:lnTo>
                <a:lnTo>
                  <a:pt x="1596" y="1852"/>
                </a:lnTo>
                <a:lnTo>
                  <a:pt x="1591" y="1843"/>
                </a:lnTo>
                <a:lnTo>
                  <a:pt x="1594" y="1842"/>
                </a:lnTo>
                <a:lnTo>
                  <a:pt x="1591" y="1838"/>
                </a:lnTo>
                <a:lnTo>
                  <a:pt x="1592" y="1835"/>
                </a:lnTo>
                <a:lnTo>
                  <a:pt x="1594" y="1834"/>
                </a:lnTo>
                <a:lnTo>
                  <a:pt x="1596" y="1833"/>
                </a:lnTo>
                <a:lnTo>
                  <a:pt x="1590" y="1826"/>
                </a:lnTo>
                <a:lnTo>
                  <a:pt x="1592" y="1823"/>
                </a:lnTo>
                <a:lnTo>
                  <a:pt x="1596" y="1819"/>
                </a:lnTo>
                <a:lnTo>
                  <a:pt x="1599" y="1817"/>
                </a:lnTo>
                <a:lnTo>
                  <a:pt x="1597" y="1815"/>
                </a:lnTo>
                <a:lnTo>
                  <a:pt x="1600" y="1812"/>
                </a:lnTo>
                <a:lnTo>
                  <a:pt x="1602" y="1809"/>
                </a:lnTo>
                <a:lnTo>
                  <a:pt x="1609" y="1802"/>
                </a:lnTo>
                <a:lnTo>
                  <a:pt x="1611" y="1801"/>
                </a:lnTo>
                <a:lnTo>
                  <a:pt x="1615" y="1798"/>
                </a:lnTo>
                <a:lnTo>
                  <a:pt x="1618" y="1793"/>
                </a:lnTo>
                <a:lnTo>
                  <a:pt x="1620" y="1791"/>
                </a:lnTo>
                <a:lnTo>
                  <a:pt x="1626" y="1784"/>
                </a:lnTo>
                <a:lnTo>
                  <a:pt x="1630" y="1781"/>
                </a:lnTo>
                <a:lnTo>
                  <a:pt x="1633" y="1779"/>
                </a:lnTo>
                <a:lnTo>
                  <a:pt x="1634" y="1776"/>
                </a:lnTo>
                <a:lnTo>
                  <a:pt x="1655" y="1765"/>
                </a:lnTo>
                <a:lnTo>
                  <a:pt x="1644" y="1747"/>
                </a:lnTo>
                <a:lnTo>
                  <a:pt x="1676" y="1730"/>
                </a:lnTo>
                <a:lnTo>
                  <a:pt x="1676" y="1721"/>
                </a:lnTo>
                <a:lnTo>
                  <a:pt x="1676" y="1718"/>
                </a:lnTo>
                <a:lnTo>
                  <a:pt x="1670" y="1710"/>
                </a:lnTo>
                <a:lnTo>
                  <a:pt x="1670" y="1708"/>
                </a:lnTo>
                <a:lnTo>
                  <a:pt x="1686" y="1699"/>
                </a:lnTo>
                <a:lnTo>
                  <a:pt x="1688" y="1693"/>
                </a:lnTo>
                <a:lnTo>
                  <a:pt x="1690" y="1689"/>
                </a:lnTo>
                <a:lnTo>
                  <a:pt x="1691" y="1684"/>
                </a:lnTo>
                <a:lnTo>
                  <a:pt x="1691" y="1683"/>
                </a:lnTo>
                <a:lnTo>
                  <a:pt x="1691" y="1682"/>
                </a:lnTo>
                <a:lnTo>
                  <a:pt x="1684" y="1670"/>
                </a:lnTo>
                <a:lnTo>
                  <a:pt x="1690" y="1666"/>
                </a:lnTo>
                <a:lnTo>
                  <a:pt x="1698" y="1662"/>
                </a:lnTo>
                <a:lnTo>
                  <a:pt x="1695" y="1656"/>
                </a:lnTo>
                <a:lnTo>
                  <a:pt x="1694" y="1654"/>
                </a:lnTo>
                <a:lnTo>
                  <a:pt x="1693" y="1651"/>
                </a:lnTo>
                <a:lnTo>
                  <a:pt x="1692" y="1649"/>
                </a:lnTo>
                <a:lnTo>
                  <a:pt x="1690" y="1645"/>
                </a:lnTo>
                <a:lnTo>
                  <a:pt x="1690" y="1640"/>
                </a:lnTo>
                <a:lnTo>
                  <a:pt x="1689" y="1639"/>
                </a:lnTo>
                <a:lnTo>
                  <a:pt x="1689" y="1634"/>
                </a:lnTo>
                <a:lnTo>
                  <a:pt x="1688" y="1629"/>
                </a:lnTo>
                <a:lnTo>
                  <a:pt x="1688" y="1628"/>
                </a:lnTo>
                <a:lnTo>
                  <a:pt x="1686" y="1626"/>
                </a:lnTo>
                <a:lnTo>
                  <a:pt x="1684" y="1624"/>
                </a:lnTo>
                <a:lnTo>
                  <a:pt x="1683" y="1624"/>
                </a:lnTo>
                <a:lnTo>
                  <a:pt x="1681" y="1621"/>
                </a:lnTo>
                <a:lnTo>
                  <a:pt x="1678" y="1618"/>
                </a:lnTo>
                <a:lnTo>
                  <a:pt x="1677" y="1616"/>
                </a:lnTo>
                <a:lnTo>
                  <a:pt x="1676" y="1615"/>
                </a:lnTo>
                <a:lnTo>
                  <a:pt x="1675" y="1614"/>
                </a:lnTo>
                <a:lnTo>
                  <a:pt x="1674" y="1614"/>
                </a:lnTo>
                <a:lnTo>
                  <a:pt x="1673" y="1613"/>
                </a:lnTo>
                <a:lnTo>
                  <a:pt x="1670" y="1611"/>
                </a:lnTo>
                <a:lnTo>
                  <a:pt x="1669" y="1609"/>
                </a:lnTo>
                <a:lnTo>
                  <a:pt x="1668" y="1608"/>
                </a:lnTo>
                <a:lnTo>
                  <a:pt x="1667" y="1607"/>
                </a:lnTo>
                <a:lnTo>
                  <a:pt x="1667" y="1606"/>
                </a:lnTo>
                <a:lnTo>
                  <a:pt x="1668" y="1604"/>
                </a:lnTo>
                <a:lnTo>
                  <a:pt x="1669" y="1600"/>
                </a:lnTo>
                <a:lnTo>
                  <a:pt x="1670" y="1595"/>
                </a:lnTo>
                <a:lnTo>
                  <a:pt x="1672" y="1595"/>
                </a:lnTo>
                <a:lnTo>
                  <a:pt x="1673" y="1595"/>
                </a:lnTo>
                <a:lnTo>
                  <a:pt x="1675" y="1594"/>
                </a:lnTo>
                <a:lnTo>
                  <a:pt x="1676" y="1594"/>
                </a:lnTo>
                <a:lnTo>
                  <a:pt x="1677" y="1592"/>
                </a:lnTo>
                <a:lnTo>
                  <a:pt x="1678" y="1590"/>
                </a:lnTo>
                <a:lnTo>
                  <a:pt x="1681" y="1588"/>
                </a:lnTo>
                <a:lnTo>
                  <a:pt x="1683" y="1584"/>
                </a:lnTo>
                <a:lnTo>
                  <a:pt x="1684" y="1582"/>
                </a:lnTo>
                <a:lnTo>
                  <a:pt x="1685" y="1582"/>
                </a:lnTo>
                <a:lnTo>
                  <a:pt x="1688" y="1579"/>
                </a:lnTo>
                <a:lnTo>
                  <a:pt x="1689" y="1578"/>
                </a:lnTo>
                <a:lnTo>
                  <a:pt x="1690" y="1576"/>
                </a:lnTo>
                <a:lnTo>
                  <a:pt x="1692" y="1573"/>
                </a:lnTo>
                <a:lnTo>
                  <a:pt x="1693" y="1572"/>
                </a:lnTo>
                <a:lnTo>
                  <a:pt x="1706" y="1565"/>
                </a:lnTo>
                <a:lnTo>
                  <a:pt x="1724" y="1555"/>
                </a:lnTo>
                <a:lnTo>
                  <a:pt x="1732" y="1550"/>
                </a:lnTo>
                <a:lnTo>
                  <a:pt x="1759" y="1536"/>
                </a:lnTo>
                <a:lnTo>
                  <a:pt x="1764" y="1545"/>
                </a:lnTo>
                <a:lnTo>
                  <a:pt x="1767" y="1550"/>
                </a:lnTo>
                <a:lnTo>
                  <a:pt x="1775" y="1564"/>
                </a:lnTo>
                <a:lnTo>
                  <a:pt x="1778" y="1571"/>
                </a:lnTo>
                <a:lnTo>
                  <a:pt x="1787" y="1586"/>
                </a:lnTo>
                <a:lnTo>
                  <a:pt x="1802" y="1613"/>
                </a:lnTo>
                <a:lnTo>
                  <a:pt x="1804" y="1617"/>
                </a:lnTo>
                <a:lnTo>
                  <a:pt x="1811" y="1614"/>
                </a:lnTo>
                <a:lnTo>
                  <a:pt x="1815" y="1612"/>
                </a:lnTo>
                <a:lnTo>
                  <a:pt x="1826" y="1606"/>
                </a:lnTo>
                <a:lnTo>
                  <a:pt x="1826" y="1605"/>
                </a:lnTo>
                <a:lnTo>
                  <a:pt x="1827" y="1605"/>
                </a:lnTo>
                <a:lnTo>
                  <a:pt x="1842" y="1597"/>
                </a:lnTo>
                <a:lnTo>
                  <a:pt x="1849" y="1592"/>
                </a:lnTo>
                <a:lnTo>
                  <a:pt x="1881" y="1575"/>
                </a:lnTo>
                <a:lnTo>
                  <a:pt x="1894" y="1567"/>
                </a:lnTo>
                <a:lnTo>
                  <a:pt x="1909" y="1559"/>
                </a:lnTo>
                <a:lnTo>
                  <a:pt x="1941" y="1542"/>
                </a:lnTo>
                <a:lnTo>
                  <a:pt x="1953" y="1554"/>
                </a:lnTo>
                <a:lnTo>
                  <a:pt x="1956" y="1556"/>
                </a:lnTo>
                <a:lnTo>
                  <a:pt x="1958" y="1558"/>
                </a:lnTo>
                <a:lnTo>
                  <a:pt x="1959" y="1561"/>
                </a:lnTo>
                <a:lnTo>
                  <a:pt x="1960" y="1561"/>
                </a:lnTo>
                <a:lnTo>
                  <a:pt x="1966" y="1566"/>
                </a:lnTo>
                <a:lnTo>
                  <a:pt x="1967" y="1565"/>
                </a:lnTo>
                <a:lnTo>
                  <a:pt x="1968" y="1564"/>
                </a:lnTo>
                <a:lnTo>
                  <a:pt x="1970" y="1562"/>
                </a:lnTo>
                <a:lnTo>
                  <a:pt x="1971" y="1562"/>
                </a:lnTo>
                <a:lnTo>
                  <a:pt x="1971" y="1561"/>
                </a:lnTo>
                <a:lnTo>
                  <a:pt x="1973" y="1561"/>
                </a:lnTo>
                <a:lnTo>
                  <a:pt x="1973" y="1559"/>
                </a:lnTo>
                <a:lnTo>
                  <a:pt x="1974" y="1558"/>
                </a:lnTo>
                <a:lnTo>
                  <a:pt x="1975" y="1557"/>
                </a:lnTo>
                <a:lnTo>
                  <a:pt x="1975" y="1556"/>
                </a:lnTo>
                <a:lnTo>
                  <a:pt x="1976" y="1554"/>
                </a:lnTo>
                <a:lnTo>
                  <a:pt x="1979" y="1547"/>
                </a:lnTo>
                <a:lnTo>
                  <a:pt x="1983" y="1542"/>
                </a:lnTo>
                <a:lnTo>
                  <a:pt x="1994" y="1531"/>
                </a:lnTo>
                <a:lnTo>
                  <a:pt x="2000" y="1525"/>
                </a:lnTo>
                <a:lnTo>
                  <a:pt x="2004" y="1519"/>
                </a:lnTo>
                <a:lnTo>
                  <a:pt x="2008" y="1513"/>
                </a:lnTo>
                <a:lnTo>
                  <a:pt x="2009" y="1509"/>
                </a:lnTo>
                <a:lnTo>
                  <a:pt x="2012" y="1500"/>
                </a:lnTo>
                <a:lnTo>
                  <a:pt x="2015" y="1500"/>
                </a:lnTo>
                <a:lnTo>
                  <a:pt x="2018" y="1499"/>
                </a:lnTo>
                <a:lnTo>
                  <a:pt x="2021" y="1499"/>
                </a:lnTo>
                <a:lnTo>
                  <a:pt x="2029" y="1499"/>
                </a:lnTo>
                <a:lnTo>
                  <a:pt x="2036" y="1491"/>
                </a:lnTo>
                <a:lnTo>
                  <a:pt x="2040" y="1492"/>
                </a:lnTo>
                <a:lnTo>
                  <a:pt x="2042" y="1494"/>
                </a:lnTo>
                <a:lnTo>
                  <a:pt x="2053" y="1495"/>
                </a:lnTo>
                <a:lnTo>
                  <a:pt x="2060" y="1497"/>
                </a:lnTo>
                <a:close/>
                <a:moveTo>
                  <a:pt x="2204" y="1819"/>
                </a:moveTo>
                <a:lnTo>
                  <a:pt x="2195" y="1825"/>
                </a:lnTo>
                <a:lnTo>
                  <a:pt x="2193" y="1824"/>
                </a:lnTo>
                <a:lnTo>
                  <a:pt x="2192" y="1825"/>
                </a:lnTo>
                <a:lnTo>
                  <a:pt x="2192" y="1827"/>
                </a:lnTo>
                <a:lnTo>
                  <a:pt x="2188" y="1830"/>
                </a:lnTo>
                <a:lnTo>
                  <a:pt x="2185" y="1832"/>
                </a:lnTo>
                <a:lnTo>
                  <a:pt x="2183" y="1831"/>
                </a:lnTo>
                <a:lnTo>
                  <a:pt x="2180" y="1834"/>
                </a:lnTo>
                <a:lnTo>
                  <a:pt x="2180" y="1835"/>
                </a:lnTo>
                <a:lnTo>
                  <a:pt x="2178" y="1839"/>
                </a:lnTo>
                <a:lnTo>
                  <a:pt x="2177" y="1839"/>
                </a:lnTo>
                <a:lnTo>
                  <a:pt x="2178" y="1837"/>
                </a:lnTo>
                <a:lnTo>
                  <a:pt x="2177" y="1835"/>
                </a:lnTo>
                <a:lnTo>
                  <a:pt x="2176" y="1835"/>
                </a:lnTo>
                <a:lnTo>
                  <a:pt x="2175" y="1839"/>
                </a:lnTo>
                <a:lnTo>
                  <a:pt x="2175" y="1841"/>
                </a:lnTo>
                <a:lnTo>
                  <a:pt x="2178" y="1847"/>
                </a:lnTo>
                <a:lnTo>
                  <a:pt x="2179" y="1848"/>
                </a:lnTo>
                <a:lnTo>
                  <a:pt x="2177" y="1850"/>
                </a:lnTo>
                <a:lnTo>
                  <a:pt x="2178" y="1854"/>
                </a:lnTo>
                <a:lnTo>
                  <a:pt x="2177" y="1858"/>
                </a:lnTo>
                <a:lnTo>
                  <a:pt x="2175" y="1859"/>
                </a:lnTo>
                <a:lnTo>
                  <a:pt x="2171" y="1863"/>
                </a:lnTo>
                <a:lnTo>
                  <a:pt x="2168" y="1863"/>
                </a:lnTo>
                <a:lnTo>
                  <a:pt x="2167" y="1860"/>
                </a:lnTo>
                <a:lnTo>
                  <a:pt x="2167" y="1859"/>
                </a:lnTo>
                <a:lnTo>
                  <a:pt x="2168" y="1856"/>
                </a:lnTo>
                <a:lnTo>
                  <a:pt x="2167" y="1854"/>
                </a:lnTo>
                <a:lnTo>
                  <a:pt x="2166" y="1856"/>
                </a:lnTo>
                <a:lnTo>
                  <a:pt x="2163" y="1857"/>
                </a:lnTo>
                <a:lnTo>
                  <a:pt x="2163" y="1858"/>
                </a:lnTo>
                <a:lnTo>
                  <a:pt x="2162" y="1860"/>
                </a:lnTo>
                <a:lnTo>
                  <a:pt x="2158" y="1859"/>
                </a:lnTo>
                <a:lnTo>
                  <a:pt x="2149" y="1860"/>
                </a:lnTo>
                <a:lnTo>
                  <a:pt x="2148" y="1860"/>
                </a:lnTo>
                <a:lnTo>
                  <a:pt x="2146" y="1859"/>
                </a:lnTo>
                <a:lnTo>
                  <a:pt x="2145" y="1859"/>
                </a:lnTo>
                <a:lnTo>
                  <a:pt x="2141" y="1859"/>
                </a:lnTo>
                <a:lnTo>
                  <a:pt x="2140" y="1860"/>
                </a:lnTo>
                <a:lnTo>
                  <a:pt x="2138" y="1862"/>
                </a:lnTo>
                <a:lnTo>
                  <a:pt x="2127" y="1862"/>
                </a:lnTo>
                <a:lnTo>
                  <a:pt x="2123" y="1860"/>
                </a:lnTo>
                <a:lnTo>
                  <a:pt x="2120" y="1859"/>
                </a:lnTo>
                <a:lnTo>
                  <a:pt x="2118" y="1857"/>
                </a:lnTo>
                <a:lnTo>
                  <a:pt x="2118" y="1854"/>
                </a:lnTo>
                <a:lnTo>
                  <a:pt x="2117" y="1849"/>
                </a:lnTo>
                <a:lnTo>
                  <a:pt x="2116" y="1850"/>
                </a:lnTo>
                <a:lnTo>
                  <a:pt x="2111" y="1844"/>
                </a:lnTo>
                <a:lnTo>
                  <a:pt x="2109" y="1844"/>
                </a:lnTo>
                <a:lnTo>
                  <a:pt x="2108" y="1844"/>
                </a:lnTo>
                <a:lnTo>
                  <a:pt x="2093" y="1852"/>
                </a:lnTo>
                <a:lnTo>
                  <a:pt x="2085" y="1857"/>
                </a:lnTo>
                <a:lnTo>
                  <a:pt x="2080" y="1859"/>
                </a:lnTo>
                <a:lnTo>
                  <a:pt x="2076" y="1860"/>
                </a:lnTo>
                <a:lnTo>
                  <a:pt x="2073" y="1863"/>
                </a:lnTo>
                <a:lnTo>
                  <a:pt x="2070" y="1865"/>
                </a:lnTo>
                <a:lnTo>
                  <a:pt x="2070" y="1866"/>
                </a:lnTo>
                <a:lnTo>
                  <a:pt x="2069" y="1866"/>
                </a:lnTo>
                <a:lnTo>
                  <a:pt x="2069" y="1865"/>
                </a:lnTo>
                <a:lnTo>
                  <a:pt x="2067" y="1864"/>
                </a:lnTo>
                <a:lnTo>
                  <a:pt x="2063" y="1864"/>
                </a:lnTo>
                <a:lnTo>
                  <a:pt x="2059" y="1865"/>
                </a:lnTo>
                <a:lnTo>
                  <a:pt x="2057" y="1867"/>
                </a:lnTo>
                <a:lnTo>
                  <a:pt x="2053" y="1869"/>
                </a:lnTo>
                <a:lnTo>
                  <a:pt x="2051" y="1873"/>
                </a:lnTo>
                <a:lnTo>
                  <a:pt x="2054" y="1875"/>
                </a:lnTo>
                <a:lnTo>
                  <a:pt x="2058" y="1872"/>
                </a:lnTo>
                <a:lnTo>
                  <a:pt x="2059" y="1871"/>
                </a:lnTo>
                <a:lnTo>
                  <a:pt x="2062" y="1869"/>
                </a:lnTo>
                <a:lnTo>
                  <a:pt x="2065" y="1868"/>
                </a:lnTo>
                <a:lnTo>
                  <a:pt x="2065" y="1871"/>
                </a:lnTo>
                <a:lnTo>
                  <a:pt x="2063" y="1871"/>
                </a:lnTo>
                <a:lnTo>
                  <a:pt x="2063" y="1874"/>
                </a:lnTo>
                <a:lnTo>
                  <a:pt x="2061" y="1875"/>
                </a:lnTo>
                <a:lnTo>
                  <a:pt x="2059" y="1879"/>
                </a:lnTo>
                <a:lnTo>
                  <a:pt x="2059" y="1881"/>
                </a:lnTo>
                <a:lnTo>
                  <a:pt x="2060" y="1884"/>
                </a:lnTo>
                <a:lnTo>
                  <a:pt x="2061" y="1886"/>
                </a:lnTo>
                <a:lnTo>
                  <a:pt x="2060" y="1888"/>
                </a:lnTo>
                <a:lnTo>
                  <a:pt x="2062" y="1892"/>
                </a:lnTo>
                <a:lnTo>
                  <a:pt x="2068" y="1891"/>
                </a:lnTo>
                <a:lnTo>
                  <a:pt x="2071" y="1890"/>
                </a:lnTo>
                <a:lnTo>
                  <a:pt x="2073" y="1888"/>
                </a:lnTo>
                <a:lnTo>
                  <a:pt x="2071" y="1885"/>
                </a:lnTo>
                <a:lnTo>
                  <a:pt x="2069" y="1877"/>
                </a:lnTo>
                <a:lnTo>
                  <a:pt x="2070" y="1876"/>
                </a:lnTo>
                <a:lnTo>
                  <a:pt x="2073" y="1876"/>
                </a:lnTo>
                <a:lnTo>
                  <a:pt x="2073" y="1879"/>
                </a:lnTo>
                <a:lnTo>
                  <a:pt x="2078" y="1888"/>
                </a:lnTo>
                <a:lnTo>
                  <a:pt x="2080" y="1892"/>
                </a:lnTo>
                <a:lnTo>
                  <a:pt x="2082" y="1894"/>
                </a:lnTo>
                <a:lnTo>
                  <a:pt x="2084" y="1897"/>
                </a:lnTo>
                <a:lnTo>
                  <a:pt x="2086" y="1900"/>
                </a:lnTo>
                <a:lnTo>
                  <a:pt x="2088" y="1905"/>
                </a:lnTo>
                <a:lnTo>
                  <a:pt x="2091" y="1908"/>
                </a:lnTo>
                <a:lnTo>
                  <a:pt x="2092" y="1908"/>
                </a:lnTo>
                <a:lnTo>
                  <a:pt x="2094" y="1910"/>
                </a:lnTo>
                <a:lnTo>
                  <a:pt x="2099" y="1911"/>
                </a:lnTo>
                <a:lnTo>
                  <a:pt x="2102" y="1910"/>
                </a:lnTo>
                <a:lnTo>
                  <a:pt x="2104" y="1908"/>
                </a:lnTo>
                <a:lnTo>
                  <a:pt x="2107" y="1907"/>
                </a:lnTo>
                <a:lnTo>
                  <a:pt x="2109" y="1907"/>
                </a:lnTo>
                <a:lnTo>
                  <a:pt x="2112" y="1909"/>
                </a:lnTo>
                <a:lnTo>
                  <a:pt x="2115" y="1909"/>
                </a:lnTo>
                <a:lnTo>
                  <a:pt x="2118" y="1908"/>
                </a:lnTo>
                <a:lnTo>
                  <a:pt x="2118" y="1906"/>
                </a:lnTo>
                <a:lnTo>
                  <a:pt x="2118" y="1905"/>
                </a:lnTo>
                <a:lnTo>
                  <a:pt x="2115" y="1902"/>
                </a:lnTo>
                <a:lnTo>
                  <a:pt x="2113" y="1901"/>
                </a:lnTo>
                <a:lnTo>
                  <a:pt x="2116" y="1898"/>
                </a:lnTo>
                <a:lnTo>
                  <a:pt x="2118" y="1898"/>
                </a:lnTo>
                <a:lnTo>
                  <a:pt x="2123" y="1902"/>
                </a:lnTo>
                <a:lnTo>
                  <a:pt x="2135" y="1902"/>
                </a:lnTo>
                <a:lnTo>
                  <a:pt x="2137" y="1904"/>
                </a:lnTo>
                <a:lnTo>
                  <a:pt x="2141" y="1907"/>
                </a:lnTo>
                <a:lnTo>
                  <a:pt x="2143" y="1909"/>
                </a:lnTo>
                <a:lnTo>
                  <a:pt x="2144" y="1910"/>
                </a:lnTo>
                <a:lnTo>
                  <a:pt x="2145" y="1909"/>
                </a:lnTo>
                <a:lnTo>
                  <a:pt x="2150" y="1909"/>
                </a:lnTo>
                <a:lnTo>
                  <a:pt x="2157" y="1911"/>
                </a:lnTo>
                <a:lnTo>
                  <a:pt x="2158" y="1910"/>
                </a:lnTo>
                <a:lnTo>
                  <a:pt x="2163" y="1909"/>
                </a:lnTo>
                <a:lnTo>
                  <a:pt x="2166" y="1910"/>
                </a:lnTo>
                <a:lnTo>
                  <a:pt x="2167" y="1911"/>
                </a:lnTo>
                <a:lnTo>
                  <a:pt x="2170" y="1909"/>
                </a:lnTo>
                <a:lnTo>
                  <a:pt x="2176" y="1907"/>
                </a:lnTo>
                <a:lnTo>
                  <a:pt x="2209" y="1908"/>
                </a:lnTo>
                <a:lnTo>
                  <a:pt x="2212" y="1906"/>
                </a:lnTo>
                <a:lnTo>
                  <a:pt x="2215" y="1904"/>
                </a:lnTo>
                <a:lnTo>
                  <a:pt x="2216" y="1900"/>
                </a:lnTo>
                <a:lnTo>
                  <a:pt x="2216" y="1898"/>
                </a:lnTo>
                <a:lnTo>
                  <a:pt x="2211" y="1896"/>
                </a:lnTo>
                <a:lnTo>
                  <a:pt x="2209" y="1893"/>
                </a:lnTo>
                <a:lnTo>
                  <a:pt x="2207" y="1893"/>
                </a:lnTo>
                <a:lnTo>
                  <a:pt x="2184" y="1906"/>
                </a:lnTo>
                <a:lnTo>
                  <a:pt x="2180" y="1906"/>
                </a:lnTo>
                <a:lnTo>
                  <a:pt x="2180" y="1904"/>
                </a:lnTo>
                <a:lnTo>
                  <a:pt x="2182" y="1901"/>
                </a:lnTo>
                <a:lnTo>
                  <a:pt x="2184" y="1901"/>
                </a:lnTo>
                <a:lnTo>
                  <a:pt x="2187" y="1901"/>
                </a:lnTo>
                <a:lnTo>
                  <a:pt x="2193" y="1897"/>
                </a:lnTo>
                <a:lnTo>
                  <a:pt x="2197" y="1894"/>
                </a:lnTo>
                <a:lnTo>
                  <a:pt x="2201" y="1891"/>
                </a:lnTo>
                <a:lnTo>
                  <a:pt x="2203" y="1890"/>
                </a:lnTo>
                <a:lnTo>
                  <a:pt x="2204" y="1890"/>
                </a:lnTo>
                <a:lnTo>
                  <a:pt x="2207" y="1888"/>
                </a:lnTo>
                <a:lnTo>
                  <a:pt x="2210" y="1889"/>
                </a:lnTo>
                <a:lnTo>
                  <a:pt x="2212" y="1888"/>
                </a:lnTo>
                <a:lnTo>
                  <a:pt x="2219" y="1892"/>
                </a:lnTo>
                <a:lnTo>
                  <a:pt x="2258" y="1871"/>
                </a:lnTo>
                <a:lnTo>
                  <a:pt x="2264" y="1865"/>
                </a:lnTo>
                <a:lnTo>
                  <a:pt x="2266" y="1862"/>
                </a:lnTo>
                <a:lnTo>
                  <a:pt x="2267" y="1860"/>
                </a:lnTo>
                <a:lnTo>
                  <a:pt x="2268" y="1859"/>
                </a:lnTo>
                <a:lnTo>
                  <a:pt x="2267" y="1856"/>
                </a:lnTo>
                <a:lnTo>
                  <a:pt x="2266" y="1855"/>
                </a:lnTo>
                <a:lnTo>
                  <a:pt x="2251" y="1829"/>
                </a:lnTo>
                <a:lnTo>
                  <a:pt x="2251" y="1826"/>
                </a:lnTo>
                <a:lnTo>
                  <a:pt x="2252" y="1826"/>
                </a:lnTo>
                <a:lnTo>
                  <a:pt x="2251" y="1824"/>
                </a:lnTo>
                <a:lnTo>
                  <a:pt x="2250" y="1824"/>
                </a:lnTo>
                <a:lnTo>
                  <a:pt x="2247" y="1824"/>
                </a:lnTo>
                <a:lnTo>
                  <a:pt x="2243" y="1825"/>
                </a:lnTo>
                <a:lnTo>
                  <a:pt x="2241" y="1826"/>
                </a:lnTo>
                <a:lnTo>
                  <a:pt x="2239" y="1825"/>
                </a:lnTo>
                <a:lnTo>
                  <a:pt x="2237" y="1825"/>
                </a:lnTo>
                <a:lnTo>
                  <a:pt x="2237" y="1826"/>
                </a:lnTo>
                <a:lnTo>
                  <a:pt x="2234" y="1830"/>
                </a:lnTo>
                <a:lnTo>
                  <a:pt x="2230" y="1832"/>
                </a:lnTo>
                <a:lnTo>
                  <a:pt x="2226" y="1833"/>
                </a:lnTo>
                <a:lnTo>
                  <a:pt x="2225" y="1833"/>
                </a:lnTo>
                <a:lnTo>
                  <a:pt x="2219" y="1829"/>
                </a:lnTo>
                <a:lnTo>
                  <a:pt x="2217" y="1826"/>
                </a:lnTo>
                <a:lnTo>
                  <a:pt x="2216" y="1823"/>
                </a:lnTo>
                <a:lnTo>
                  <a:pt x="2218" y="1821"/>
                </a:lnTo>
                <a:lnTo>
                  <a:pt x="2217" y="1821"/>
                </a:lnTo>
                <a:lnTo>
                  <a:pt x="2215" y="1822"/>
                </a:lnTo>
                <a:lnTo>
                  <a:pt x="2209" y="1822"/>
                </a:lnTo>
                <a:lnTo>
                  <a:pt x="2204" y="1819"/>
                </a:lnTo>
                <a:close/>
                <a:moveTo>
                  <a:pt x="819" y="1496"/>
                </a:moveTo>
                <a:lnTo>
                  <a:pt x="816" y="1502"/>
                </a:lnTo>
                <a:lnTo>
                  <a:pt x="811" y="1498"/>
                </a:lnTo>
                <a:lnTo>
                  <a:pt x="810" y="1498"/>
                </a:lnTo>
                <a:lnTo>
                  <a:pt x="810" y="1497"/>
                </a:lnTo>
                <a:lnTo>
                  <a:pt x="806" y="1490"/>
                </a:lnTo>
                <a:lnTo>
                  <a:pt x="803" y="1484"/>
                </a:lnTo>
                <a:lnTo>
                  <a:pt x="811" y="1480"/>
                </a:lnTo>
                <a:lnTo>
                  <a:pt x="819" y="1494"/>
                </a:lnTo>
                <a:lnTo>
                  <a:pt x="819" y="1496"/>
                </a:lnTo>
                <a:close/>
                <a:moveTo>
                  <a:pt x="2308" y="1295"/>
                </a:moveTo>
                <a:lnTo>
                  <a:pt x="2286" y="1299"/>
                </a:lnTo>
                <a:lnTo>
                  <a:pt x="2272" y="1288"/>
                </a:lnTo>
                <a:lnTo>
                  <a:pt x="2234" y="1269"/>
                </a:lnTo>
                <a:lnTo>
                  <a:pt x="2225" y="1237"/>
                </a:lnTo>
                <a:lnTo>
                  <a:pt x="2225" y="1236"/>
                </a:lnTo>
                <a:lnTo>
                  <a:pt x="2226" y="1236"/>
                </a:lnTo>
                <a:lnTo>
                  <a:pt x="2235" y="1240"/>
                </a:lnTo>
                <a:lnTo>
                  <a:pt x="2287" y="1271"/>
                </a:lnTo>
                <a:lnTo>
                  <a:pt x="2308" y="1295"/>
                </a:lnTo>
                <a:close/>
                <a:moveTo>
                  <a:pt x="2220" y="1199"/>
                </a:moveTo>
                <a:lnTo>
                  <a:pt x="2218" y="1207"/>
                </a:lnTo>
                <a:lnTo>
                  <a:pt x="2217" y="1207"/>
                </a:lnTo>
                <a:lnTo>
                  <a:pt x="2210" y="1201"/>
                </a:lnTo>
                <a:lnTo>
                  <a:pt x="2208" y="1202"/>
                </a:lnTo>
                <a:lnTo>
                  <a:pt x="2166" y="1168"/>
                </a:lnTo>
                <a:lnTo>
                  <a:pt x="2141" y="1142"/>
                </a:lnTo>
                <a:lnTo>
                  <a:pt x="2151" y="1137"/>
                </a:lnTo>
                <a:lnTo>
                  <a:pt x="2176" y="1156"/>
                </a:lnTo>
                <a:lnTo>
                  <a:pt x="2220" y="1198"/>
                </a:lnTo>
                <a:lnTo>
                  <a:pt x="2220" y="1199"/>
                </a:lnTo>
                <a:close/>
                <a:moveTo>
                  <a:pt x="2466" y="1025"/>
                </a:moveTo>
                <a:lnTo>
                  <a:pt x="2472" y="1031"/>
                </a:lnTo>
                <a:lnTo>
                  <a:pt x="2478" y="1039"/>
                </a:lnTo>
                <a:lnTo>
                  <a:pt x="2481" y="1047"/>
                </a:lnTo>
                <a:lnTo>
                  <a:pt x="2481" y="1052"/>
                </a:lnTo>
                <a:lnTo>
                  <a:pt x="2486" y="1062"/>
                </a:lnTo>
                <a:lnTo>
                  <a:pt x="2488" y="1069"/>
                </a:lnTo>
                <a:lnTo>
                  <a:pt x="2488" y="1077"/>
                </a:lnTo>
                <a:lnTo>
                  <a:pt x="2489" y="1093"/>
                </a:lnTo>
                <a:lnTo>
                  <a:pt x="2487" y="1094"/>
                </a:lnTo>
                <a:lnTo>
                  <a:pt x="2486" y="1092"/>
                </a:lnTo>
                <a:lnTo>
                  <a:pt x="2484" y="1089"/>
                </a:lnTo>
                <a:lnTo>
                  <a:pt x="2435" y="1094"/>
                </a:lnTo>
                <a:lnTo>
                  <a:pt x="2430" y="1098"/>
                </a:lnTo>
                <a:lnTo>
                  <a:pt x="2433" y="1118"/>
                </a:lnTo>
                <a:lnTo>
                  <a:pt x="2435" y="1120"/>
                </a:lnTo>
                <a:lnTo>
                  <a:pt x="2481" y="1110"/>
                </a:lnTo>
                <a:lnTo>
                  <a:pt x="2503" y="1109"/>
                </a:lnTo>
                <a:lnTo>
                  <a:pt x="2508" y="1113"/>
                </a:lnTo>
                <a:lnTo>
                  <a:pt x="2522" y="1157"/>
                </a:lnTo>
                <a:lnTo>
                  <a:pt x="2521" y="1171"/>
                </a:lnTo>
                <a:lnTo>
                  <a:pt x="2508" y="1174"/>
                </a:lnTo>
                <a:lnTo>
                  <a:pt x="2497" y="1178"/>
                </a:lnTo>
                <a:lnTo>
                  <a:pt x="2472" y="1190"/>
                </a:lnTo>
                <a:lnTo>
                  <a:pt x="2413" y="1214"/>
                </a:lnTo>
                <a:lnTo>
                  <a:pt x="2395" y="1220"/>
                </a:lnTo>
                <a:lnTo>
                  <a:pt x="2387" y="1224"/>
                </a:lnTo>
                <a:lnTo>
                  <a:pt x="2383" y="1229"/>
                </a:lnTo>
                <a:lnTo>
                  <a:pt x="2380" y="1236"/>
                </a:lnTo>
                <a:lnTo>
                  <a:pt x="2378" y="1240"/>
                </a:lnTo>
                <a:lnTo>
                  <a:pt x="2372" y="1244"/>
                </a:lnTo>
                <a:lnTo>
                  <a:pt x="2368" y="1247"/>
                </a:lnTo>
                <a:lnTo>
                  <a:pt x="2374" y="1256"/>
                </a:lnTo>
                <a:lnTo>
                  <a:pt x="2343" y="1273"/>
                </a:lnTo>
                <a:lnTo>
                  <a:pt x="2343" y="1274"/>
                </a:lnTo>
                <a:lnTo>
                  <a:pt x="2341" y="1276"/>
                </a:lnTo>
                <a:lnTo>
                  <a:pt x="2339" y="1276"/>
                </a:lnTo>
                <a:lnTo>
                  <a:pt x="2322" y="1286"/>
                </a:lnTo>
                <a:lnTo>
                  <a:pt x="2272" y="1245"/>
                </a:lnTo>
                <a:lnTo>
                  <a:pt x="2237" y="1210"/>
                </a:lnTo>
                <a:lnTo>
                  <a:pt x="2228" y="1199"/>
                </a:lnTo>
                <a:lnTo>
                  <a:pt x="2229" y="1198"/>
                </a:lnTo>
                <a:lnTo>
                  <a:pt x="2151" y="1129"/>
                </a:lnTo>
                <a:lnTo>
                  <a:pt x="2143" y="1132"/>
                </a:lnTo>
                <a:lnTo>
                  <a:pt x="2119" y="1111"/>
                </a:lnTo>
                <a:lnTo>
                  <a:pt x="2117" y="1092"/>
                </a:lnTo>
                <a:lnTo>
                  <a:pt x="2124" y="1089"/>
                </a:lnTo>
                <a:lnTo>
                  <a:pt x="2138" y="1103"/>
                </a:lnTo>
                <a:lnTo>
                  <a:pt x="2144" y="1100"/>
                </a:lnTo>
                <a:lnTo>
                  <a:pt x="2132" y="1088"/>
                </a:lnTo>
                <a:lnTo>
                  <a:pt x="2133" y="1082"/>
                </a:lnTo>
                <a:lnTo>
                  <a:pt x="2119" y="1071"/>
                </a:lnTo>
                <a:lnTo>
                  <a:pt x="2169" y="1037"/>
                </a:lnTo>
                <a:lnTo>
                  <a:pt x="2203" y="1062"/>
                </a:lnTo>
                <a:lnTo>
                  <a:pt x="2292" y="1139"/>
                </a:lnTo>
                <a:lnTo>
                  <a:pt x="2295" y="1142"/>
                </a:lnTo>
                <a:lnTo>
                  <a:pt x="2309" y="1155"/>
                </a:lnTo>
                <a:lnTo>
                  <a:pt x="2318" y="1161"/>
                </a:lnTo>
                <a:lnTo>
                  <a:pt x="2329" y="1157"/>
                </a:lnTo>
                <a:lnTo>
                  <a:pt x="2343" y="1156"/>
                </a:lnTo>
                <a:lnTo>
                  <a:pt x="2362" y="1147"/>
                </a:lnTo>
                <a:lnTo>
                  <a:pt x="2374" y="1131"/>
                </a:lnTo>
                <a:lnTo>
                  <a:pt x="2375" y="1122"/>
                </a:lnTo>
                <a:lnTo>
                  <a:pt x="2366" y="1102"/>
                </a:lnTo>
                <a:lnTo>
                  <a:pt x="2354" y="1082"/>
                </a:lnTo>
                <a:lnTo>
                  <a:pt x="2352" y="1077"/>
                </a:lnTo>
                <a:lnTo>
                  <a:pt x="2344" y="1065"/>
                </a:lnTo>
                <a:lnTo>
                  <a:pt x="2336" y="1050"/>
                </a:lnTo>
                <a:lnTo>
                  <a:pt x="2335" y="1043"/>
                </a:lnTo>
                <a:lnTo>
                  <a:pt x="2335" y="1039"/>
                </a:lnTo>
                <a:lnTo>
                  <a:pt x="2337" y="1036"/>
                </a:lnTo>
                <a:lnTo>
                  <a:pt x="2341" y="1034"/>
                </a:lnTo>
                <a:lnTo>
                  <a:pt x="2345" y="1033"/>
                </a:lnTo>
                <a:lnTo>
                  <a:pt x="2450" y="1026"/>
                </a:lnTo>
                <a:lnTo>
                  <a:pt x="2462" y="1027"/>
                </a:lnTo>
                <a:lnTo>
                  <a:pt x="2466" y="1025"/>
                </a:lnTo>
                <a:close/>
                <a:moveTo>
                  <a:pt x="2101" y="978"/>
                </a:moveTo>
                <a:lnTo>
                  <a:pt x="2153" y="1003"/>
                </a:lnTo>
                <a:lnTo>
                  <a:pt x="2141" y="1018"/>
                </a:lnTo>
                <a:lnTo>
                  <a:pt x="2144" y="1020"/>
                </a:lnTo>
                <a:lnTo>
                  <a:pt x="2118" y="1050"/>
                </a:lnTo>
                <a:lnTo>
                  <a:pt x="2110" y="1043"/>
                </a:lnTo>
                <a:lnTo>
                  <a:pt x="2107" y="1047"/>
                </a:lnTo>
                <a:lnTo>
                  <a:pt x="2116" y="1056"/>
                </a:lnTo>
                <a:lnTo>
                  <a:pt x="2107" y="1061"/>
                </a:lnTo>
                <a:lnTo>
                  <a:pt x="2101" y="1056"/>
                </a:lnTo>
                <a:lnTo>
                  <a:pt x="2061" y="1082"/>
                </a:lnTo>
                <a:lnTo>
                  <a:pt x="2052" y="1069"/>
                </a:lnTo>
                <a:lnTo>
                  <a:pt x="2056" y="1067"/>
                </a:lnTo>
                <a:lnTo>
                  <a:pt x="2043" y="1048"/>
                </a:lnTo>
                <a:lnTo>
                  <a:pt x="2032" y="1056"/>
                </a:lnTo>
                <a:lnTo>
                  <a:pt x="2023" y="1045"/>
                </a:lnTo>
                <a:lnTo>
                  <a:pt x="2016" y="1050"/>
                </a:lnTo>
                <a:lnTo>
                  <a:pt x="2008" y="1038"/>
                </a:lnTo>
                <a:lnTo>
                  <a:pt x="2010" y="1036"/>
                </a:lnTo>
                <a:lnTo>
                  <a:pt x="2008" y="1031"/>
                </a:lnTo>
                <a:lnTo>
                  <a:pt x="2043" y="992"/>
                </a:lnTo>
                <a:lnTo>
                  <a:pt x="2052" y="1000"/>
                </a:lnTo>
                <a:lnTo>
                  <a:pt x="2074" y="985"/>
                </a:lnTo>
                <a:lnTo>
                  <a:pt x="2083" y="1002"/>
                </a:lnTo>
                <a:lnTo>
                  <a:pt x="2101" y="989"/>
                </a:lnTo>
                <a:lnTo>
                  <a:pt x="2096" y="984"/>
                </a:lnTo>
                <a:lnTo>
                  <a:pt x="2101" y="978"/>
                </a:lnTo>
                <a:close/>
                <a:moveTo>
                  <a:pt x="2369" y="889"/>
                </a:moveTo>
                <a:lnTo>
                  <a:pt x="2362" y="889"/>
                </a:lnTo>
                <a:lnTo>
                  <a:pt x="2358" y="882"/>
                </a:lnTo>
                <a:lnTo>
                  <a:pt x="2356" y="880"/>
                </a:lnTo>
                <a:lnTo>
                  <a:pt x="2356" y="876"/>
                </a:lnTo>
                <a:lnTo>
                  <a:pt x="2360" y="871"/>
                </a:lnTo>
                <a:lnTo>
                  <a:pt x="2360" y="869"/>
                </a:lnTo>
                <a:lnTo>
                  <a:pt x="2362" y="868"/>
                </a:lnTo>
                <a:lnTo>
                  <a:pt x="2363" y="868"/>
                </a:lnTo>
                <a:lnTo>
                  <a:pt x="2364" y="869"/>
                </a:lnTo>
                <a:lnTo>
                  <a:pt x="2374" y="869"/>
                </a:lnTo>
                <a:lnTo>
                  <a:pt x="2376" y="874"/>
                </a:lnTo>
                <a:lnTo>
                  <a:pt x="2375" y="883"/>
                </a:lnTo>
                <a:lnTo>
                  <a:pt x="2374" y="886"/>
                </a:lnTo>
                <a:lnTo>
                  <a:pt x="2372" y="887"/>
                </a:lnTo>
                <a:lnTo>
                  <a:pt x="2369" y="889"/>
                </a:lnTo>
                <a:close/>
                <a:moveTo>
                  <a:pt x="1864" y="759"/>
                </a:moveTo>
                <a:lnTo>
                  <a:pt x="1891" y="771"/>
                </a:lnTo>
                <a:lnTo>
                  <a:pt x="1889" y="776"/>
                </a:lnTo>
                <a:lnTo>
                  <a:pt x="1887" y="775"/>
                </a:lnTo>
                <a:lnTo>
                  <a:pt x="1889" y="772"/>
                </a:lnTo>
                <a:lnTo>
                  <a:pt x="1876" y="767"/>
                </a:lnTo>
                <a:lnTo>
                  <a:pt x="1875" y="770"/>
                </a:lnTo>
                <a:lnTo>
                  <a:pt x="1889" y="783"/>
                </a:lnTo>
                <a:lnTo>
                  <a:pt x="1891" y="783"/>
                </a:lnTo>
                <a:lnTo>
                  <a:pt x="1951" y="836"/>
                </a:lnTo>
                <a:lnTo>
                  <a:pt x="2009" y="887"/>
                </a:lnTo>
                <a:lnTo>
                  <a:pt x="2027" y="903"/>
                </a:lnTo>
                <a:lnTo>
                  <a:pt x="2037" y="911"/>
                </a:lnTo>
                <a:lnTo>
                  <a:pt x="2056" y="925"/>
                </a:lnTo>
                <a:lnTo>
                  <a:pt x="2051" y="928"/>
                </a:lnTo>
                <a:lnTo>
                  <a:pt x="2049" y="930"/>
                </a:lnTo>
                <a:lnTo>
                  <a:pt x="2045" y="930"/>
                </a:lnTo>
                <a:lnTo>
                  <a:pt x="2002" y="931"/>
                </a:lnTo>
                <a:lnTo>
                  <a:pt x="2000" y="933"/>
                </a:lnTo>
                <a:lnTo>
                  <a:pt x="1996" y="945"/>
                </a:lnTo>
                <a:lnTo>
                  <a:pt x="1998" y="949"/>
                </a:lnTo>
                <a:lnTo>
                  <a:pt x="2020" y="970"/>
                </a:lnTo>
                <a:lnTo>
                  <a:pt x="2020" y="972"/>
                </a:lnTo>
                <a:lnTo>
                  <a:pt x="2019" y="973"/>
                </a:lnTo>
                <a:lnTo>
                  <a:pt x="2015" y="979"/>
                </a:lnTo>
                <a:lnTo>
                  <a:pt x="2013" y="979"/>
                </a:lnTo>
                <a:lnTo>
                  <a:pt x="2012" y="979"/>
                </a:lnTo>
                <a:lnTo>
                  <a:pt x="2007" y="975"/>
                </a:lnTo>
                <a:lnTo>
                  <a:pt x="2000" y="980"/>
                </a:lnTo>
                <a:lnTo>
                  <a:pt x="1991" y="985"/>
                </a:lnTo>
                <a:lnTo>
                  <a:pt x="1986" y="979"/>
                </a:lnTo>
                <a:lnTo>
                  <a:pt x="1977" y="978"/>
                </a:lnTo>
                <a:lnTo>
                  <a:pt x="1969" y="973"/>
                </a:lnTo>
                <a:lnTo>
                  <a:pt x="1968" y="973"/>
                </a:lnTo>
                <a:lnTo>
                  <a:pt x="1965" y="976"/>
                </a:lnTo>
                <a:lnTo>
                  <a:pt x="1961" y="976"/>
                </a:lnTo>
                <a:lnTo>
                  <a:pt x="1958" y="970"/>
                </a:lnTo>
                <a:lnTo>
                  <a:pt x="1956" y="964"/>
                </a:lnTo>
                <a:lnTo>
                  <a:pt x="1956" y="959"/>
                </a:lnTo>
                <a:lnTo>
                  <a:pt x="1957" y="953"/>
                </a:lnTo>
                <a:lnTo>
                  <a:pt x="1959" y="949"/>
                </a:lnTo>
                <a:lnTo>
                  <a:pt x="1967" y="939"/>
                </a:lnTo>
                <a:lnTo>
                  <a:pt x="1959" y="933"/>
                </a:lnTo>
                <a:lnTo>
                  <a:pt x="1878" y="934"/>
                </a:lnTo>
                <a:lnTo>
                  <a:pt x="1860" y="934"/>
                </a:lnTo>
                <a:lnTo>
                  <a:pt x="1859" y="935"/>
                </a:lnTo>
                <a:lnTo>
                  <a:pt x="1856" y="939"/>
                </a:lnTo>
                <a:lnTo>
                  <a:pt x="1857" y="947"/>
                </a:lnTo>
                <a:lnTo>
                  <a:pt x="1859" y="958"/>
                </a:lnTo>
                <a:lnTo>
                  <a:pt x="1866" y="956"/>
                </a:lnTo>
                <a:lnTo>
                  <a:pt x="1869" y="955"/>
                </a:lnTo>
                <a:lnTo>
                  <a:pt x="1870" y="958"/>
                </a:lnTo>
                <a:lnTo>
                  <a:pt x="1872" y="960"/>
                </a:lnTo>
                <a:lnTo>
                  <a:pt x="1870" y="963"/>
                </a:lnTo>
                <a:lnTo>
                  <a:pt x="1865" y="967"/>
                </a:lnTo>
                <a:lnTo>
                  <a:pt x="1861" y="967"/>
                </a:lnTo>
                <a:lnTo>
                  <a:pt x="1861" y="970"/>
                </a:lnTo>
                <a:lnTo>
                  <a:pt x="1862" y="973"/>
                </a:lnTo>
                <a:lnTo>
                  <a:pt x="1870" y="973"/>
                </a:lnTo>
                <a:lnTo>
                  <a:pt x="1874" y="973"/>
                </a:lnTo>
                <a:lnTo>
                  <a:pt x="1876" y="971"/>
                </a:lnTo>
                <a:lnTo>
                  <a:pt x="1879" y="970"/>
                </a:lnTo>
                <a:lnTo>
                  <a:pt x="1883" y="970"/>
                </a:lnTo>
                <a:lnTo>
                  <a:pt x="1885" y="971"/>
                </a:lnTo>
                <a:lnTo>
                  <a:pt x="1886" y="973"/>
                </a:lnTo>
                <a:lnTo>
                  <a:pt x="1889" y="976"/>
                </a:lnTo>
                <a:lnTo>
                  <a:pt x="1889" y="978"/>
                </a:lnTo>
                <a:lnTo>
                  <a:pt x="1887" y="981"/>
                </a:lnTo>
                <a:lnTo>
                  <a:pt x="1890" y="983"/>
                </a:lnTo>
                <a:lnTo>
                  <a:pt x="1895" y="979"/>
                </a:lnTo>
                <a:lnTo>
                  <a:pt x="1902" y="989"/>
                </a:lnTo>
                <a:lnTo>
                  <a:pt x="1904" y="994"/>
                </a:lnTo>
                <a:lnTo>
                  <a:pt x="1908" y="1002"/>
                </a:lnTo>
                <a:lnTo>
                  <a:pt x="1908" y="1003"/>
                </a:lnTo>
                <a:lnTo>
                  <a:pt x="1911" y="1008"/>
                </a:lnTo>
                <a:lnTo>
                  <a:pt x="1914" y="1009"/>
                </a:lnTo>
                <a:lnTo>
                  <a:pt x="1919" y="1014"/>
                </a:lnTo>
                <a:lnTo>
                  <a:pt x="1919" y="1016"/>
                </a:lnTo>
                <a:lnTo>
                  <a:pt x="1918" y="1017"/>
                </a:lnTo>
                <a:lnTo>
                  <a:pt x="1917" y="1018"/>
                </a:lnTo>
                <a:lnTo>
                  <a:pt x="1914" y="1018"/>
                </a:lnTo>
                <a:lnTo>
                  <a:pt x="1911" y="1017"/>
                </a:lnTo>
                <a:lnTo>
                  <a:pt x="1907" y="1012"/>
                </a:lnTo>
                <a:lnTo>
                  <a:pt x="1902" y="1010"/>
                </a:lnTo>
                <a:lnTo>
                  <a:pt x="1901" y="1009"/>
                </a:lnTo>
                <a:lnTo>
                  <a:pt x="1898" y="1006"/>
                </a:lnTo>
                <a:lnTo>
                  <a:pt x="1895" y="1005"/>
                </a:lnTo>
                <a:lnTo>
                  <a:pt x="1894" y="1004"/>
                </a:lnTo>
                <a:lnTo>
                  <a:pt x="1890" y="1004"/>
                </a:lnTo>
                <a:lnTo>
                  <a:pt x="1887" y="1008"/>
                </a:lnTo>
                <a:lnTo>
                  <a:pt x="1896" y="1011"/>
                </a:lnTo>
                <a:lnTo>
                  <a:pt x="1917" y="1029"/>
                </a:lnTo>
                <a:lnTo>
                  <a:pt x="1924" y="1034"/>
                </a:lnTo>
                <a:lnTo>
                  <a:pt x="1953" y="1048"/>
                </a:lnTo>
                <a:lnTo>
                  <a:pt x="1959" y="1050"/>
                </a:lnTo>
                <a:lnTo>
                  <a:pt x="1971" y="1050"/>
                </a:lnTo>
                <a:lnTo>
                  <a:pt x="1978" y="1050"/>
                </a:lnTo>
                <a:lnTo>
                  <a:pt x="1988" y="1051"/>
                </a:lnTo>
                <a:lnTo>
                  <a:pt x="1993" y="1051"/>
                </a:lnTo>
                <a:lnTo>
                  <a:pt x="1998" y="1051"/>
                </a:lnTo>
                <a:lnTo>
                  <a:pt x="2000" y="1052"/>
                </a:lnTo>
                <a:lnTo>
                  <a:pt x="2001" y="1052"/>
                </a:lnTo>
                <a:lnTo>
                  <a:pt x="2001" y="1053"/>
                </a:lnTo>
                <a:lnTo>
                  <a:pt x="2002" y="1054"/>
                </a:lnTo>
                <a:lnTo>
                  <a:pt x="2004" y="1056"/>
                </a:lnTo>
                <a:lnTo>
                  <a:pt x="2004" y="1059"/>
                </a:lnTo>
                <a:lnTo>
                  <a:pt x="2003" y="1061"/>
                </a:lnTo>
                <a:lnTo>
                  <a:pt x="2003" y="1062"/>
                </a:lnTo>
                <a:lnTo>
                  <a:pt x="2003" y="1071"/>
                </a:lnTo>
                <a:lnTo>
                  <a:pt x="2004" y="1084"/>
                </a:lnTo>
                <a:lnTo>
                  <a:pt x="2003" y="1093"/>
                </a:lnTo>
                <a:lnTo>
                  <a:pt x="2009" y="1096"/>
                </a:lnTo>
                <a:lnTo>
                  <a:pt x="2012" y="1100"/>
                </a:lnTo>
                <a:lnTo>
                  <a:pt x="2013" y="1103"/>
                </a:lnTo>
                <a:lnTo>
                  <a:pt x="2012" y="1104"/>
                </a:lnTo>
                <a:lnTo>
                  <a:pt x="2013" y="1105"/>
                </a:lnTo>
                <a:lnTo>
                  <a:pt x="2025" y="1103"/>
                </a:lnTo>
                <a:lnTo>
                  <a:pt x="2046" y="1100"/>
                </a:lnTo>
                <a:lnTo>
                  <a:pt x="2056" y="1097"/>
                </a:lnTo>
                <a:lnTo>
                  <a:pt x="2060" y="1097"/>
                </a:lnTo>
                <a:lnTo>
                  <a:pt x="2065" y="1098"/>
                </a:lnTo>
                <a:lnTo>
                  <a:pt x="2074" y="1097"/>
                </a:lnTo>
                <a:lnTo>
                  <a:pt x="2083" y="1094"/>
                </a:lnTo>
                <a:lnTo>
                  <a:pt x="2085" y="1092"/>
                </a:lnTo>
                <a:lnTo>
                  <a:pt x="2088" y="1090"/>
                </a:lnTo>
                <a:lnTo>
                  <a:pt x="2094" y="1093"/>
                </a:lnTo>
                <a:lnTo>
                  <a:pt x="2098" y="1090"/>
                </a:lnTo>
                <a:lnTo>
                  <a:pt x="2102" y="1092"/>
                </a:lnTo>
                <a:lnTo>
                  <a:pt x="2107" y="1094"/>
                </a:lnTo>
                <a:lnTo>
                  <a:pt x="2109" y="1097"/>
                </a:lnTo>
                <a:lnTo>
                  <a:pt x="2110" y="1100"/>
                </a:lnTo>
                <a:lnTo>
                  <a:pt x="2111" y="1104"/>
                </a:lnTo>
                <a:lnTo>
                  <a:pt x="2111" y="1107"/>
                </a:lnTo>
                <a:lnTo>
                  <a:pt x="2110" y="1112"/>
                </a:lnTo>
                <a:lnTo>
                  <a:pt x="2108" y="1114"/>
                </a:lnTo>
                <a:lnTo>
                  <a:pt x="2105" y="1117"/>
                </a:lnTo>
                <a:lnTo>
                  <a:pt x="2102" y="1121"/>
                </a:lnTo>
                <a:lnTo>
                  <a:pt x="2101" y="1123"/>
                </a:lnTo>
                <a:lnTo>
                  <a:pt x="2102" y="1128"/>
                </a:lnTo>
                <a:lnTo>
                  <a:pt x="2103" y="1132"/>
                </a:lnTo>
                <a:lnTo>
                  <a:pt x="2105" y="1137"/>
                </a:lnTo>
                <a:lnTo>
                  <a:pt x="2109" y="1139"/>
                </a:lnTo>
                <a:lnTo>
                  <a:pt x="2112" y="1142"/>
                </a:lnTo>
                <a:lnTo>
                  <a:pt x="2116" y="1143"/>
                </a:lnTo>
                <a:lnTo>
                  <a:pt x="2119" y="1144"/>
                </a:lnTo>
                <a:lnTo>
                  <a:pt x="2121" y="1145"/>
                </a:lnTo>
                <a:lnTo>
                  <a:pt x="2124" y="1148"/>
                </a:lnTo>
                <a:lnTo>
                  <a:pt x="2125" y="1149"/>
                </a:lnTo>
                <a:lnTo>
                  <a:pt x="2125" y="1151"/>
                </a:lnTo>
                <a:lnTo>
                  <a:pt x="2125" y="1153"/>
                </a:lnTo>
                <a:lnTo>
                  <a:pt x="2133" y="1155"/>
                </a:lnTo>
                <a:lnTo>
                  <a:pt x="2136" y="1157"/>
                </a:lnTo>
                <a:lnTo>
                  <a:pt x="2143" y="1167"/>
                </a:lnTo>
                <a:lnTo>
                  <a:pt x="2148" y="1169"/>
                </a:lnTo>
                <a:lnTo>
                  <a:pt x="2152" y="1170"/>
                </a:lnTo>
                <a:lnTo>
                  <a:pt x="2158" y="1173"/>
                </a:lnTo>
                <a:lnTo>
                  <a:pt x="2161" y="1173"/>
                </a:lnTo>
                <a:lnTo>
                  <a:pt x="2163" y="1177"/>
                </a:lnTo>
                <a:lnTo>
                  <a:pt x="2163" y="1180"/>
                </a:lnTo>
                <a:lnTo>
                  <a:pt x="2169" y="1190"/>
                </a:lnTo>
                <a:lnTo>
                  <a:pt x="2175" y="1196"/>
                </a:lnTo>
                <a:lnTo>
                  <a:pt x="2188" y="1212"/>
                </a:lnTo>
                <a:lnTo>
                  <a:pt x="2197" y="1213"/>
                </a:lnTo>
                <a:lnTo>
                  <a:pt x="2202" y="1215"/>
                </a:lnTo>
                <a:lnTo>
                  <a:pt x="2203" y="1216"/>
                </a:lnTo>
                <a:lnTo>
                  <a:pt x="2205" y="1219"/>
                </a:lnTo>
                <a:lnTo>
                  <a:pt x="2212" y="1230"/>
                </a:lnTo>
                <a:lnTo>
                  <a:pt x="2212" y="1235"/>
                </a:lnTo>
                <a:lnTo>
                  <a:pt x="2213" y="1241"/>
                </a:lnTo>
                <a:lnTo>
                  <a:pt x="2220" y="1253"/>
                </a:lnTo>
                <a:lnTo>
                  <a:pt x="2222" y="1264"/>
                </a:lnTo>
                <a:lnTo>
                  <a:pt x="2226" y="1269"/>
                </a:lnTo>
                <a:lnTo>
                  <a:pt x="2245" y="1289"/>
                </a:lnTo>
                <a:lnTo>
                  <a:pt x="2251" y="1294"/>
                </a:lnTo>
                <a:lnTo>
                  <a:pt x="2262" y="1299"/>
                </a:lnTo>
                <a:lnTo>
                  <a:pt x="2271" y="1301"/>
                </a:lnTo>
                <a:lnTo>
                  <a:pt x="2277" y="1303"/>
                </a:lnTo>
                <a:lnTo>
                  <a:pt x="2283" y="1306"/>
                </a:lnTo>
                <a:lnTo>
                  <a:pt x="2288" y="1307"/>
                </a:lnTo>
                <a:lnTo>
                  <a:pt x="2295" y="1308"/>
                </a:lnTo>
                <a:lnTo>
                  <a:pt x="2311" y="1307"/>
                </a:lnTo>
                <a:lnTo>
                  <a:pt x="2321" y="1303"/>
                </a:lnTo>
                <a:lnTo>
                  <a:pt x="2327" y="1301"/>
                </a:lnTo>
                <a:lnTo>
                  <a:pt x="2334" y="1301"/>
                </a:lnTo>
                <a:lnTo>
                  <a:pt x="2342" y="1301"/>
                </a:lnTo>
                <a:lnTo>
                  <a:pt x="2352" y="1303"/>
                </a:lnTo>
                <a:lnTo>
                  <a:pt x="2352" y="1304"/>
                </a:lnTo>
                <a:lnTo>
                  <a:pt x="2351" y="1304"/>
                </a:lnTo>
                <a:lnTo>
                  <a:pt x="2351" y="1306"/>
                </a:lnTo>
                <a:lnTo>
                  <a:pt x="2351" y="1307"/>
                </a:lnTo>
                <a:lnTo>
                  <a:pt x="2336" y="1306"/>
                </a:lnTo>
                <a:lnTo>
                  <a:pt x="2330" y="1307"/>
                </a:lnTo>
                <a:lnTo>
                  <a:pt x="2329" y="1314"/>
                </a:lnTo>
                <a:lnTo>
                  <a:pt x="2327" y="1318"/>
                </a:lnTo>
                <a:lnTo>
                  <a:pt x="2326" y="1319"/>
                </a:lnTo>
                <a:lnTo>
                  <a:pt x="2324" y="1320"/>
                </a:lnTo>
                <a:lnTo>
                  <a:pt x="2321" y="1321"/>
                </a:lnTo>
                <a:lnTo>
                  <a:pt x="2318" y="1320"/>
                </a:lnTo>
                <a:lnTo>
                  <a:pt x="2316" y="1314"/>
                </a:lnTo>
                <a:lnTo>
                  <a:pt x="2313" y="1312"/>
                </a:lnTo>
                <a:lnTo>
                  <a:pt x="2307" y="1312"/>
                </a:lnTo>
                <a:lnTo>
                  <a:pt x="2295" y="1319"/>
                </a:lnTo>
                <a:lnTo>
                  <a:pt x="2292" y="1316"/>
                </a:lnTo>
                <a:lnTo>
                  <a:pt x="2292" y="1315"/>
                </a:lnTo>
                <a:lnTo>
                  <a:pt x="2283" y="1312"/>
                </a:lnTo>
                <a:lnTo>
                  <a:pt x="2279" y="1312"/>
                </a:lnTo>
                <a:lnTo>
                  <a:pt x="2271" y="1310"/>
                </a:lnTo>
                <a:lnTo>
                  <a:pt x="2267" y="1306"/>
                </a:lnTo>
                <a:lnTo>
                  <a:pt x="2264" y="1307"/>
                </a:lnTo>
                <a:lnTo>
                  <a:pt x="2259" y="1310"/>
                </a:lnTo>
                <a:lnTo>
                  <a:pt x="2255" y="1312"/>
                </a:lnTo>
                <a:lnTo>
                  <a:pt x="2252" y="1313"/>
                </a:lnTo>
                <a:lnTo>
                  <a:pt x="2249" y="1312"/>
                </a:lnTo>
                <a:lnTo>
                  <a:pt x="2246" y="1314"/>
                </a:lnTo>
                <a:lnTo>
                  <a:pt x="2244" y="1314"/>
                </a:lnTo>
                <a:lnTo>
                  <a:pt x="2236" y="1320"/>
                </a:lnTo>
                <a:lnTo>
                  <a:pt x="2234" y="1321"/>
                </a:lnTo>
                <a:lnTo>
                  <a:pt x="2233" y="1320"/>
                </a:lnTo>
                <a:lnTo>
                  <a:pt x="2161" y="1257"/>
                </a:lnTo>
                <a:lnTo>
                  <a:pt x="2113" y="1215"/>
                </a:lnTo>
                <a:lnTo>
                  <a:pt x="2079" y="1185"/>
                </a:lnTo>
                <a:lnTo>
                  <a:pt x="2026" y="1138"/>
                </a:lnTo>
                <a:lnTo>
                  <a:pt x="2010" y="1126"/>
                </a:lnTo>
                <a:lnTo>
                  <a:pt x="2000" y="1119"/>
                </a:lnTo>
                <a:lnTo>
                  <a:pt x="1993" y="1115"/>
                </a:lnTo>
                <a:lnTo>
                  <a:pt x="1986" y="1112"/>
                </a:lnTo>
                <a:lnTo>
                  <a:pt x="1969" y="1106"/>
                </a:lnTo>
                <a:lnTo>
                  <a:pt x="1940" y="1097"/>
                </a:lnTo>
                <a:lnTo>
                  <a:pt x="1941" y="1094"/>
                </a:lnTo>
                <a:lnTo>
                  <a:pt x="1946" y="1096"/>
                </a:lnTo>
                <a:lnTo>
                  <a:pt x="1951" y="1097"/>
                </a:lnTo>
                <a:lnTo>
                  <a:pt x="1959" y="1097"/>
                </a:lnTo>
                <a:lnTo>
                  <a:pt x="1969" y="1098"/>
                </a:lnTo>
                <a:lnTo>
                  <a:pt x="1979" y="1098"/>
                </a:lnTo>
                <a:lnTo>
                  <a:pt x="1981" y="1102"/>
                </a:lnTo>
                <a:lnTo>
                  <a:pt x="1986" y="1101"/>
                </a:lnTo>
                <a:lnTo>
                  <a:pt x="1986" y="1097"/>
                </a:lnTo>
                <a:lnTo>
                  <a:pt x="1981" y="1093"/>
                </a:lnTo>
                <a:lnTo>
                  <a:pt x="1981" y="1090"/>
                </a:lnTo>
                <a:lnTo>
                  <a:pt x="1984" y="1088"/>
                </a:lnTo>
                <a:lnTo>
                  <a:pt x="1986" y="1086"/>
                </a:lnTo>
                <a:lnTo>
                  <a:pt x="1985" y="1079"/>
                </a:lnTo>
                <a:lnTo>
                  <a:pt x="1986" y="1076"/>
                </a:lnTo>
                <a:lnTo>
                  <a:pt x="1985" y="1070"/>
                </a:lnTo>
                <a:lnTo>
                  <a:pt x="1982" y="1065"/>
                </a:lnTo>
                <a:lnTo>
                  <a:pt x="1981" y="1067"/>
                </a:lnTo>
                <a:lnTo>
                  <a:pt x="1979" y="1063"/>
                </a:lnTo>
                <a:lnTo>
                  <a:pt x="1975" y="1063"/>
                </a:lnTo>
                <a:lnTo>
                  <a:pt x="1974" y="1060"/>
                </a:lnTo>
                <a:lnTo>
                  <a:pt x="1968" y="1059"/>
                </a:lnTo>
                <a:lnTo>
                  <a:pt x="1961" y="1056"/>
                </a:lnTo>
                <a:lnTo>
                  <a:pt x="1958" y="1053"/>
                </a:lnTo>
                <a:lnTo>
                  <a:pt x="1954" y="1056"/>
                </a:lnTo>
                <a:lnTo>
                  <a:pt x="1952" y="1056"/>
                </a:lnTo>
                <a:lnTo>
                  <a:pt x="1948" y="1064"/>
                </a:lnTo>
                <a:lnTo>
                  <a:pt x="1942" y="1064"/>
                </a:lnTo>
                <a:lnTo>
                  <a:pt x="1939" y="1063"/>
                </a:lnTo>
                <a:lnTo>
                  <a:pt x="1934" y="1059"/>
                </a:lnTo>
                <a:lnTo>
                  <a:pt x="1933" y="1055"/>
                </a:lnTo>
                <a:lnTo>
                  <a:pt x="1931" y="1055"/>
                </a:lnTo>
                <a:lnTo>
                  <a:pt x="1928" y="1056"/>
                </a:lnTo>
                <a:lnTo>
                  <a:pt x="1926" y="1058"/>
                </a:lnTo>
                <a:lnTo>
                  <a:pt x="1925" y="1058"/>
                </a:lnTo>
                <a:lnTo>
                  <a:pt x="1917" y="1053"/>
                </a:lnTo>
                <a:lnTo>
                  <a:pt x="1912" y="1045"/>
                </a:lnTo>
                <a:lnTo>
                  <a:pt x="1907" y="1039"/>
                </a:lnTo>
                <a:lnTo>
                  <a:pt x="1900" y="1033"/>
                </a:lnTo>
                <a:lnTo>
                  <a:pt x="1896" y="1027"/>
                </a:lnTo>
                <a:lnTo>
                  <a:pt x="1875" y="1018"/>
                </a:lnTo>
                <a:lnTo>
                  <a:pt x="1875" y="1025"/>
                </a:lnTo>
                <a:lnTo>
                  <a:pt x="1876" y="1027"/>
                </a:lnTo>
                <a:lnTo>
                  <a:pt x="1874" y="1028"/>
                </a:lnTo>
                <a:lnTo>
                  <a:pt x="1873" y="1027"/>
                </a:lnTo>
                <a:lnTo>
                  <a:pt x="1872" y="1026"/>
                </a:lnTo>
                <a:lnTo>
                  <a:pt x="1870" y="1025"/>
                </a:lnTo>
                <a:lnTo>
                  <a:pt x="1870" y="1023"/>
                </a:lnTo>
                <a:lnTo>
                  <a:pt x="1872" y="1022"/>
                </a:lnTo>
                <a:lnTo>
                  <a:pt x="1872" y="1020"/>
                </a:lnTo>
                <a:lnTo>
                  <a:pt x="1860" y="987"/>
                </a:lnTo>
                <a:lnTo>
                  <a:pt x="1856" y="970"/>
                </a:lnTo>
                <a:lnTo>
                  <a:pt x="1851" y="938"/>
                </a:lnTo>
                <a:lnTo>
                  <a:pt x="1851" y="935"/>
                </a:lnTo>
                <a:lnTo>
                  <a:pt x="1854" y="929"/>
                </a:lnTo>
                <a:lnTo>
                  <a:pt x="1856" y="925"/>
                </a:lnTo>
                <a:lnTo>
                  <a:pt x="1856" y="919"/>
                </a:lnTo>
                <a:lnTo>
                  <a:pt x="1849" y="870"/>
                </a:lnTo>
                <a:lnTo>
                  <a:pt x="1852" y="868"/>
                </a:lnTo>
                <a:lnTo>
                  <a:pt x="1851" y="862"/>
                </a:lnTo>
                <a:lnTo>
                  <a:pt x="1848" y="861"/>
                </a:lnTo>
                <a:lnTo>
                  <a:pt x="1848" y="857"/>
                </a:lnTo>
                <a:lnTo>
                  <a:pt x="1844" y="842"/>
                </a:lnTo>
                <a:lnTo>
                  <a:pt x="1842" y="820"/>
                </a:lnTo>
                <a:lnTo>
                  <a:pt x="1837" y="815"/>
                </a:lnTo>
                <a:lnTo>
                  <a:pt x="1834" y="792"/>
                </a:lnTo>
                <a:lnTo>
                  <a:pt x="1836" y="788"/>
                </a:lnTo>
                <a:lnTo>
                  <a:pt x="1835" y="788"/>
                </a:lnTo>
                <a:lnTo>
                  <a:pt x="1835" y="787"/>
                </a:lnTo>
                <a:lnTo>
                  <a:pt x="1837" y="785"/>
                </a:lnTo>
                <a:lnTo>
                  <a:pt x="1837" y="784"/>
                </a:lnTo>
                <a:lnTo>
                  <a:pt x="1840" y="782"/>
                </a:lnTo>
                <a:lnTo>
                  <a:pt x="1841" y="782"/>
                </a:lnTo>
                <a:lnTo>
                  <a:pt x="1842" y="780"/>
                </a:lnTo>
                <a:lnTo>
                  <a:pt x="1843" y="779"/>
                </a:lnTo>
                <a:lnTo>
                  <a:pt x="1845" y="777"/>
                </a:lnTo>
                <a:lnTo>
                  <a:pt x="1847" y="774"/>
                </a:lnTo>
                <a:lnTo>
                  <a:pt x="1848" y="774"/>
                </a:lnTo>
                <a:lnTo>
                  <a:pt x="1849" y="775"/>
                </a:lnTo>
                <a:lnTo>
                  <a:pt x="1850" y="772"/>
                </a:lnTo>
                <a:lnTo>
                  <a:pt x="1851" y="771"/>
                </a:lnTo>
                <a:lnTo>
                  <a:pt x="1852" y="770"/>
                </a:lnTo>
                <a:lnTo>
                  <a:pt x="1852" y="769"/>
                </a:lnTo>
                <a:lnTo>
                  <a:pt x="1853" y="768"/>
                </a:lnTo>
                <a:lnTo>
                  <a:pt x="1854" y="768"/>
                </a:lnTo>
                <a:lnTo>
                  <a:pt x="1856" y="768"/>
                </a:lnTo>
                <a:lnTo>
                  <a:pt x="1857" y="767"/>
                </a:lnTo>
                <a:lnTo>
                  <a:pt x="1857" y="766"/>
                </a:lnTo>
                <a:lnTo>
                  <a:pt x="1856" y="765"/>
                </a:lnTo>
                <a:lnTo>
                  <a:pt x="1857" y="763"/>
                </a:lnTo>
                <a:lnTo>
                  <a:pt x="1858" y="761"/>
                </a:lnTo>
                <a:lnTo>
                  <a:pt x="1859" y="761"/>
                </a:lnTo>
                <a:lnTo>
                  <a:pt x="1859" y="760"/>
                </a:lnTo>
                <a:lnTo>
                  <a:pt x="1862" y="761"/>
                </a:lnTo>
                <a:lnTo>
                  <a:pt x="1864" y="759"/>
                </a:lnTo>
                <a:close/>
                <a:moveTo>
                  <a:pt x="1538" y="757"/>
                </a:moveTo>
                <a:lnTo>
                  <a:pt x="1591" y="772"/>
                </a:lnTo>
                <a:lnTo>
                  <a:pt x="1625" y="782"/>
                </a:lnTo>
                <a:lnTo>
                  <a:pt x="1666" y="794"/>
                </a:lnTo>
                <a:lnTo>
                  <a:pt x="1695" y="797"/>
                </a:lnTo>
                <a:lnTo>
                  <a:pt x="1702" y="796"/>
                </a:lnTo>
                <a:lnTo>
                  <a:pt x="1712" y="796"/>
                </a:lnTo>
                <a:lnTo>
                  <a:pt x="1773" y="793"/>
                </a:lnTo>
                <a:lnTo>
                  <a:pt x="1774" y="805"/>
                </a:lnTo>
                <a:lnTo>
                  <a:pt x="1773" y="808"/>
                </a:lnTo>
                <a:lnTo>
                  <a:pt x="1772" y="810"/>
                </a:lnTo>
                <a:lnTo>
                  <a:pt x="1769" y="812"/>
                </a:lnTo>
                <a:lnTo>
                  <a:pt x="1767" y="813"/>
                </a:lnTo>
                <a:lnTo>
                  <a:pt x="1765" y="813"/>
                </a:lnTo>
                <a:lnTo>
                  <a:pt x="1677" y="818"/>
                </a:lnTo>
                <a:lnTo>
                  <a:pt x="1673" y="819"/>
                </a:lnTo>
                <a:lnTo>
                  <a:pt x="1669" y="816"/>
                </a:lnTo>
                <a:lnTo>
                  <a:pt x="1650" y="818"/>
                </a:lnTo>
                <a:lnTo>
                  <a:pt x="1650" y="808"/>
                </a:lnTo>
                <a:lnTo>
                  <a:pt x="1532" y="774"/>
                </a:lnTo>
                <a:lnTo>
                  <a:pt x="1513" y="768"/>
                </a:lnTo>
                <a:lnTo>
                  <a:pt x="1507" y="770"/>
                </a:lnTo>
                <a:lnTo>
                  <a:pt x="1507" y="768"/>
                </a:lnTo>
                <a:lnTo>
                  <a:pt x="1491" y="770"/>
                </a:lnTo>
                <a:lnTo>
                  <a:pt x="1490" y="763"/>
                </a:lnTo>
                <a:lnTo>
                  <a:pt x="1535" y="755"/>
                </a:lnTo>
                <a:lnTo>
                  <a:pt x="1538" y="757"/>
                </a:lnTo>
                <a:close/>
                <a:moveTo>
                  <a:pt x="1881" y="744"/>
                </a:moveTo>
                <a:lnTo>
                  <a:pt x="1878" y="746"/>
                </a:lnTo>
                <a:lnTo>
                  <a:pt x="1876" y="749"/>
                </a:lnTo>
                <a:lnTo>
                  <a:pt x="1874" y="749"/>
                </a:lnTo>
                <a:lnTo>
                  <a:pt x="1872" y="748"/>
                </a:lnTo>
                <a:lnTo>
                  <a:pt x="1869" y="748"/>
                </a:lnTo>
                <a:lnTo>
                  <a:pt x="1865" y="753"/>
                </a:lnTo>
                <a:lnTo>
                  <a:pt x="1868" y="753"/>
                </a:lnTo>
                <a:lnTo>
                  <a:pt x="1892" y="765"/>
                </a:lnTo>
                <a:lnTo>
                  <a:pt x="1893" y="766"/>
                </a:lnTo>
                <a:lnTo>
                  <a:pt x="1893" y="768"/>
                </a:lnTo>
                <a:lnTo>
                  <a:pt x="1864" y="755"/>
                </a:lnTo>
                <a:lnTo>
                  <a:pt x="1862" y="752"/>
                </a:lnTo>
                <a:lnTo>
                  <a:pt x="1862" y="751"/>
                </a:lnTo>
                <a:lnTo>
                  <a:pt x="1862" y="750"/>
                </a:lnTo>
                <a:lnTo>
                  <a:pt x="1862" y="749"/>
                </a:lnTo>
                <a:lnTo>
                  <a:pt x="1865" y="745"/>
                </a:lnTo>
                <a:lnTo>
                  <a:pt x="1866" y="746"/>
                </a:lnTo>
                <a:lnTo>
                  <a:pt x="1867" y="746"/>
                </a:lnTo>
                <a:lnTo>
                  <a:pt x="1866" y="745"/>
                </a:lnTo>
                <a:lnTo>
                  <a:pt x="1867" y="746"/>
                </a:lnTo>
                <a:lnTo>
                  <a:pt x="1867" y="745"/>
                </a:lnTo>
                <a:lnTo>
                  <a:pt x="1866" y="745"/>
                </a:lnTo>
                <a:lnTo>
                  <a:pt x="1867" y="744"/>
                </a:lnTo>
                <a:lnTo>
                  <a:pt x="1866" y="744"/>
                </a:lnTo>
                <a:lnTo>
                  <a:pt x="1867" y="743"/>
                </a:lnTo>
                <a:lnTo>
                  <a:pt x="1868" y="743"/>
                </a:lnTo>
                <a:lnTo>
                  <a:pt x="1869" y="743"/>
                </a:lnTo>
                <a:lnTo>
                  <a:pt x="1870" y="744"/>
                </a:lnTo>
                <a:lnTo>
                  <a:pt x="1873" y="744"/>
                </a:lnTo>
                <a:lnTo>
                  <a:pt x="1874" y="743"/>
                </a:lnTo>
                <a:lnTo>
                  <a:pt x="1876" y="741"/>
                </a:lnTo>
                <a:lnTo>
                  <a:pt x="1881" y="744"/>
                </a:lnTo>
                <a:close/>
                <a:moveTo>
                  <a:pt x="2461" y="663"/>
                </a:moveTo>
                <a:lnTo>
                  <a:pt x="2431" y="716"/>
                </a:lnTo>
                <a:lnTo>
                  <a:pt x="2412" y="755"/>
                </a:lnTo>
                <a:lnTo>
                  <a:pt x="2411" y="757"/>
                </a:lnTo>
                <a:lnTo>
                  <a:pt x="2395" y="794"/>
                </a:lnTo>
                <a:lnTo>
                  <a:pt x="2385" y="820"/>
                </a:lnTo>
                <a:lnTo>
                  <a:pt x="2383" y="827"/>
                </a:lnTo>
                <a:lnTo>
                  <a:pt x="2377" y="841"/>
                </a:lnTo>
                <a:lnTo>
                  <a:pt x="2376" y="843"/>
                </a:lnTo>
                <a:lnTo>
                  <a:pt x="2374" y="847"/>
                </a:lnTo>
                <a:lnTo>
                  <a:pt x="2372" y="849"/>
                </a:lnTo>
                <a:lnTo>
                  <a:pt x="2371" y="849"/>
                </a:lnTo>
                <a:lnTo>
                  <a:pt x="2371" y="846"/>
                </a:lnTo>
                <a:lnTo>
                  <a:pt x="2367" y="841"/>
                </a:lnTo>
                <a:lnTo>
                  <a:pt x="2368" y="830"/>
                </a:lnTo>
                <a:lnTo>
                  <a:pt x="2369" y="828"/>
                </a:lnTo>
                <a:lnTo>
                  <a:pt x="2371" y="819"/>
                </a:lnTo>
                <a:lnTo>
                  <a:pt x="2370" y="813"/>
                </a:lnTo>
                <a:lnTo>
                  <a:pt x="2374" y="799"/>
                </a:lnTo>
                <a:lnTo>
                  <a:pt x="2377" y="796"/>
                </a:lnTo>
                <a:lnTo>
                  <a:pt x="2377" y="791"/>
                </a:lnTo>
                <a:lnTo>
                  <a:pt x="2379" y="785"/>
                </a:lnTo>
                <a:lnTo>
                  <a:pt x="2380" y="785"/>
                </a:lnTo>
                <a:lnTo>
                  <a:pt x="2381" y="787"/>
                </a:lnTo>
                <a:lnTo>
                  <a:pt x="2384" y="787"/>
                </a:lnTo>
                <a:lnTo>
                  <a:pt x="2384" y="788"/>
                </a:lnTo>
                <a:lnTo>
                  <a:pt x="2384" y="790"/>
                </a:lnTo>
                <a:lnTo>
                  <a:pt x="2385" y="792"/>
                </a:lnTo>
                <a:lnTo>
                  <a:pt x="2384" y="794"/>
                </a:lnTo>
                <a:lnTo>
                  <a:pt x="2384" y="795"/>
                </a:lnTo>
                <a:lnTo>
                  <a:pt x="2384" y="796"/>
                </a:lnTo>
                <a:lnTo>
                  <a:pt x="2385" y="797"/>
                </a:lnTo>
                <a:lnTo>
                  <a:pt x="2386" y="794"/>
                </a:lnTo>
                <a:lnTo>
                  <a:pt x="2386" y="793"/>
                </a:lnTo>
                <a:lnTo>
                  <a:pt x="2387" y="791"/>
                </a:lnTo>
                <a:lnTo>
                  <a:pt x="2386" y="790"/>
                </a:lnTo>
                <a:lnTo>
                  <a:pt x="2387" y="786"/>
                </a:lnTo>
                <a:lnTo>
                  <a:pt x="2389" y="776"/>
                </a:lnTo>
                <a:lnTo>
                  <a:pt x="2391" y="775"/>
                </a:lnTo>
                <a:lnTo>
                  <a:pt x="2391" y="772"/>
                </a:lnTo>
                <a:lnTo>
                  <a:pt x="2394" y="760"/>
                </a:lnTo>
                <a:lnTo>
                  <a:pt x="2395" y="758"/>
                </a:lnTo>
                <a:lnTo>
                  <a:pt x="2389" y="753"/>
                </a:lnTo>
                <a:lnTo>
                  <a:pt x="2395" y="745"/>
                </a:lnTo>
                <a:lnTo>
                  <a:pt x="2397" y="740"/>
                </a:lnTo>
                <a:lnTo>
                  <a:pt x="2401" y="738"/>
                </a:lnTo>
                <a:lnTo>
                  <a:pt x="2403" y="733"/>
                </a:lnTo>
                <a:lnTo>
                  <a:pt x="2402" y="727"/>
                </a:lnTo>
                <a:lnTo>
                  <a:pt x="2404" y="723"/>
                </a:lnTo>
                <a:lnTo>
                  <a:pt x="2410" y="715"/>
                </a:lnTo>
                <a:lnTo>
                  <a:pt x="2412" y="710"/>
                </a:lnTo>
                <a:lnTo>
                  <a:pt x="2417" y="707"/>
                </a:lnTo>
                <a:lnTo>
                  <a:pt x="2421" y="705"/>
                </a:lnTo>
                <a:lnTo>
                  <a:pt x="2428" y="708"/>
                </a:lnTo>
                <a:lnTo>
                  <a:pt x="2430" y="707"/>
                </a:lnTo>
                <a:lnTo>
                  <a:pt x="2436" y="699"/>
                </a:lnTo>
                <a:lnTo>
                  <a:pt x="2448" y="676"/>
                </a:lnTo>
                <a:lnTo>
                  <a:pt x="2451" y="674"/>
                </a:lnTo>
                <a:lnTo>
                  <a:pt x="2453" y="670"/>
                </a:lnTo>
                <a:lnTo>
                  <a:pt x="2458" y="662"/>
                </a:lnTo>
                <a:lnTo>
                  <a:pt x="2461" y="663"/>
                </a:lnTo>
                <a:close/>
                <a:moveTo>
                  <a:pt x="435" y="462"/>
                </a:moveTo>
                <a:lnTo>
                  <a:pt x="437" y="465"/>
                </a:lnTo>
                <a:lnTo>
                  <a:pt x="438" y="467"/>
                </a:lnTo>
                <a:lnTo>
                  <a:pt x="439" y="470"/>
                </a:lnTo>
                <a:lnTo>
                  <a:pt x="439" y="473"/>
                </a:lnTo>
                <a:lnTo>
                  <a:pt x="443" y="483"/>
                </a:lnTo>
                <a:lnTo>
                  <a:pt x="445" y="493"/>
                </a:lnTo>
                <a:lnTo>
                  <a:pt x="448" y="501"/>
                </a:lnTo>
                <a:lnTo>
                  <a:pt x="450" y="504"/>
                </a:lnTo>
                <a:lnTo>
                  <a:pt x="454" y="512"/>
                </a:lnTo>
                <a:lnTo>
                  <a:pt x="455" y="517"/>
                </a:lnTo>
                <a:lnTo>
                  <a:pt x="460" y="524"/>
                </a:lnTo>
                <a:lnTo>
                  <a:pt x="462" y="527"/>
                </a:lnTo>
                <a:lnTo>
                  <a:pt x="462" y="528"/>
                </a:lnTo>
                <a:lnTo>
                  <a:pt x="463" y="529"/>
                </a:lnTo>
                <a:lnTo>
                  <a:pt x="464" y="531"/>
                </a:lnTo>
                <a:lnTo>
                  <a:pt x="465" y="533"/>
                </a:lnTo>
                <a:lnTo>
                  <a:pt x="467" y="535"/>
                </a:lnTo>
                <a:lnTo>
                  <a:pt x="468" y="535"/>
                </a:lnTo>
                <a:lnTo>
                  <a:pt x="470" y="535"/>
                </a:lnTo>
                <a:lnTo>
                  <a:pt x="471" y="535"/>
                </a:lnTo>
                <a:lnTo>
                  <a:pt x="471" y="536"/>
                </a:lnTo>
                <a:lnTo>
                  <a:pt x="482" y="529"/>
                </a:lnTo>
                <a:lnTo>
                  <a:pt x="485" y="528"/>
                </a:lnTo>
                <a:lnTo>
                  <a:pt x="487" y="527"/>
                </a:lnTo>
                <a:lnTo>
                  <a:pt x="489" y="526"/>
                </a:lnTo>
                <a:lnTo>
                  <a:pt x="495" y="522"/>
                </a:lnTo>
                <a:lnTo>
                  <a:pt x="497" y="525"/>
                </a:lnTo>
                <a:lnTo>
                  <a:pt x="499" y="524"/>
                </a:lnTo>
                <a:lnTo>
                  <a:pt x="501" y="526"/>
                </a:lnTo>
                <a:lnTo>
                  <a:pt x="502" y="527"/>
                </a:lnTo>
                <a:lnTo>
                  <a:pt x="502" y="528"/>
                </a:lnTo>
                <a:lnTo>
                  <a:pt x="504" y="532"/>
                </a:lnTo>
                <a:lnTo>
                  <a:pt x="505" y="531"/>
                </a:lnTo>
                <a:lnTo>
                  <a:pt x="505" y="532"/>
                </a:lnTo>
                <a:lnTo>
                  <a:pt x="507" y="535"/>
                </a:lnTo>
                <a:lnTo>
                  <a:pt x="509" y="536"/>
                </a:lnTo>
                <a:lnTo>
                  <a:pt x="513" y="543"/>
                </a:lnTo>
                <a:lnTo>
                  <a:pt x="515" y="545"/>
                </a:lnTo>
                <a:lnTo>
                  <a:pt x="520" y="549"/>
                </a:lnTo>
                <a:lnTo>
                  <a:pt x="524" y="553"/>
                </a:lnTo>
                <a:lnTo>
                  <a:pt x="527" y="556"/>
                </a:lnTo>
                <a:lnTo>
                  <a:pt x="530" y="558"/>
                </a:lnTo>
                <a:lnTo>
                  <a:pt x="536" y="561"/>
                </a:lnTo>
                <a:lnTo>
                  <a:pt x="542" y="566"/>
                </a:lnTo>
                <a:lnTo>
                  <a:pt x="547" y="569"/>
                </a:lnTo>
                <a:lnTo>
                  <a:pt x="551" y="570"/>
                </a:lnTo>
                <a:lnTo>
                  <a:pt x="555" y="573"/>
                </a:lnTo>
                <a:lnTo>
                  <a:pt x="557" y="573"/>
                </a:lnTo>
                <a:lnTo>
                  <a:pt x="560" y="574"/>
                </a:lnTo>
                <a:lnTo>
                  <a:pt x="564" y="575"/>
                </a:lnTo>
                <a:lnTo>
                  <a:pt x="577" y="576"/>
                </a:lnTo>
                <a:lnTo>
                  <a:pt x="588" y="576"/>
                </a:lnTo>
                <a:lnTo>
                  <a:pt x="718" y="576"/>
                </a:lnTo>
                <a:lnTo>
                  <a:pt x="724" y="576"/>
                </a:lnTo>
                <a:lnTo>
                  <a:pt x="730" y="576"/>
                </a:lnTo>
                <a:lnTo>
                  <a:pt x="736" y="575"/>
                </a:lnTo>
                <a:lnTo>
                  <a:pt x="740" y="574"/>
                </a:lnTo>
                <a:lnTo>
                  <a:pt x="741" y="573"/>
                </a:lnTo>
                <a:lnTo>
                  <a:pt x="741" y="570"/>
                </a:lnTo>
                <a:lnTo>
                  <a:pt x="741" y="564"/>
                </a:lnTo>
                <a:lnTo>
                  <a:pt x="743" y="560"/>
                </a:lnTo>
                <a:lnTo>
                  <a:pt x="743" y="549"/>
                </a:lnTo>
                <a:lnTo>
                  <a:pt x="744" y="529"/>
                </a:lnTo>
                <a:lnTo>
                  <a:pt x="744" y="524"/>
                </a:lnTo>
                <a:lnTo>
                  <a:pt x="757" y="524"/>
                </a:lnTo>
                <a:lnTo>
                  <a:pt x="763" y="524"/>
                </a:lnTo>
                <a:lnTo>
                  <a:pt x="772" y="514"/>
                </a:lnTo>
                <a:lnTo>
                  <a:pt x="778" y="516"/>
                </a:lnTo>
                <a:lnTo>
                  <a:pt x="778" y="519"/>
                </a:lnTo>
                <a:lnTo>
                  <a:pt x="798" y="529"/>
                </a:lnTo>
                <a:lnTo>
                  <a:pt x="796" y="533"/>
                </a:lnTo>
                <a:lnTo>
                  <a:pt x="788" y="543"/>
                </a:lnTo>
                <a:lnTo>
                  <a:pt x="793" y="540"/>
                </a:lnTo>
                <a:lnTo>
                  <a:pt x="795" y="537"/>
                </a:lnTo>
                <a:lnTo>
                  <a:pt x="799" y="534"/>
                </a:lnTo>
                <a:lnTo>
                  <a:pt x="803" y="533"/>
                </a:lnTo>
                <a:lnTo>
                  <a:pt x="804" y="532"/>
                </a:lnTo>
                <a:lnTo>
                  <a:pt x="805" y="532"/>
                </a:lnTo>
                <a:lnTo>
                  <a:pt x="810" y="531"/>
                </a:lnTo>
                <a:lnTo>
                  <a:pt x="812" y="528"/>
                </a:lnTo>
                <a:lnTo>
                  <a:pt x="816" y="527"/>
                </a:lnTo>
                <a:lnTo>
                  <a:pt x="819" y="527"/>
                </a:lnTo>
                <a:lnTo>
                  <a:pt x="822" y="526"/>
                </a:lnTo>
                <a:lnTo>
                  <a:pt x="827" y="525"/>
                </a:lnTo>
                <a:lnTo>
                  <a:pt x="828" y="525"/>
                </a:lnTo>
                <a:lnTo>
                  <a:pt x="832" y="524"/>
                </a:lnTo>
                <a:lnTo>
                  <a:pt x="837" y="524"/>
                </a:lnTo>
                <a:lnTo>
                  <a:pt x="844" y="524"/>
                </a:lnTo>
                <a:lnTo>
                  <a:pt x="844" y="525"/>
                </a:lnTo>
                <a:lnTo>
                  <a:pt x="847" y="525"/>
                </a:lnTo>
                <a:lnTo>
                  <a:pt x="847" y="524"/>
                </a:lnTo>
                <a:lnTo>
                  <a:pt x="865" y="524"/>
                </a:lnTo>
                <a:lnTo>
                  <a:pt x="879" y="524"/>
                </a:lnTo>
                <a:lnTo>
                  <a:pt x="881" y="524"/>
                </a:lnTo>
                <a:lnTo>
                  <a:pt x="919" y="524"/>
                </a:lnTo>
                <a:lnTo>
                  <a:pt x="925" y="524"/>
                </a:lnTo>
                <a:lnTo>
                  <a:pt x="925" y="526"/>
                </a:lnTo>
                <a:lnTo>
                  <a:pt x="937" y="526"/>
                </a:lnTo>
                <a:lnTo>
                  <a:pt x="941" y="526"/>
                </a:lnTo>
                <a:lnTo>
                  <a:pt x="944" y="526"/>
                </a:lnTo>
                <a:lnTo>
                  <a:pt x="948" y="527"/>
                </a:lnTo>
                <a:lnTo>
                  <a:pt x="955" y="528"/>
                </a:lnTo>
                <a:lnTo>
                  <a:pt x="958" y="529"/>
                </a:lnTo>
                <a:lnTo>
                  <a:pt x="963" y="531"/>
                </a:lnTo>
                <a:lnTo>
                  <a:pt x="966" y="532"/>
                </a:lnTo>
                <a:lnTo>
                  <a:pt x="970" y="534"/>
                </a:lnTo>
                <a:lnTo>
                  <a:pt x="973" y="535"/>
                </a:lnTo>
                <a:lnTo>
                  <a:pt x="979" y="540"/>
                </a:lnTo>
                <a:lnTo>
                  <a:pt x="982" y="541"/>
                </a:lnTo>
                <a:lnTo>
                  <a:pt x="987" y="544"/>
                </a:lnTo>
                <a:lnTo>
                  <a:pt x="989" y="547"/>
                </a:lnTo>
                <a:lnTo>
                  <a:pt x="994" y="551"/>
                </a:lnTo>
                <a:lnTo>
                  <a:pt x="996" y="554"/>
                </a:lnTo>
                <a:lnTo>
                  <a:pt x="1003" y="565"/>
                </a:lnTo>
                <a:lnTo>
                  <a:pt x="1015" y="560"/>
                </a:lnTo>
                <a:lnTo>
                  <a:pt x="1016" y="560"/>
                </a:lnTo>
                <a:lnTo>
                  <a:pt x="1016" y="559"/>
                </a:lnTo>
                <a:lnTo>
                  <a:pt x="1019" y="554"/>
                </a:lnTo>
                <a:lnTo>
                  <a:pt x="1020" y="553"/>
                </a:lnTo>
                <a:lnTo>
                  <a:pt x="1021" y="553"/>
                </a:lnTo>
                <a:lnTo>
                  <a:pt x="1023" y="554"/>
                </a:lnTo>
                <a:lnTo>
                  <a:pt x="1025" y="556"/>
                </a:lnTo>
                <a:lnTo>
                  <a:pt x="1028" y="557"/>
                </a:lnTo>
                <a:lnTo>
                  <a:pt x="1029" y="557"/>
                </a:lnTo>
                <a:lnTo>
                  <a:pt x="1031" y="558"/>
                </a:lnTo>
                <a:lnTo>
                  <a:pt x="1067" y="529"/>
                </a:lnTo>
                <a:lnTo>
                  <a:pt x="1070" y="532"/>
                </a:lnTo>
                <a:lnTo>
                  <a:pt x="1070" y="533"/>
                </a:lnTo>
                <a:lnTo>
                  <a:pt x="1072" y="536"/>
                </a:lnTo>
                <a:lnTo>
                  <a:pt x="1072" y="539"/>
                </a:lnTo>
                <a:lnTo>
                  <a:pt x="1079" y="536"/>
                </a:lnTo>
                <a:lnTo>
                  <a:pt x="1081" y="536"/>
                </a:lnTo>
                <a:lnTo>
                  <a:pt x="1082" y="536"/>
                </a:lnTo>
                <a:lnTo>
                  <a:pt x="1083" y="536"/>
                </a:lnTo>
                <a:lnTo>
                  <a:pt x="1109" y="541"/>
                </a:lnTo>
                <a:lnTo>
                  <a:pt x="1112" y="541"/>
                </a:lnTo>
                <a:lnTo>
                  <a:pt x="1113" y="541"/>
                </a:lnTo>
                <a:lnTo>
                  <a:pt x="1114" y="541"/>
                </a:lnTo>
                <a:lnTo>
                  <a:pt x="1115" y="540"/>
                </a:lnTo>
                <a:lnTo>
                  <a:pt x="1116" y="539"/>
                </a:lnTo>
                <a:lnTo>
                  <a:pt x="1147" y="514"/>
                </a:lnTo>
                <a:lnTo>
                  <a:pt x="1158" y="527"/>
                </a:lnTo>
                <a:lnTo>
                  <a:pt x="1165" y="522"/>
                </a:lnTo>
                <a:lnTo>
                  <a:pt x="1171" y="528"/>
                </a:lnTo>
                <a:lnTo>
                  <a:pt x="1166" y="533"/>
                </a:lnTo>
                <a:lnTo>
                  <a:pt x="1174" y="542"/>
                </a:lnTo>
                <a:lnTo>
                  <a:pt x="1172" y="544"/>
                </a:lnTo>
                <a:lnTo>
                  <a:pt x="1179" y="551"/>
                </a:lnTo>
                <a:lnTo>
                  <a:pt x="1181" y="553"/>
                </a:lnTo>
                <a:lnTo>
                  <a:pt x="1184" y="550"/>
                </a:lnTo>
                <a:lnTo>
                  <a:pt x="1190" y="557"/>
                </a:lnTo>
                <a:lnTo>
                  <a:pt x="1191" y="556"/>
                </a:lnTo>
                <a:lnTo>
                  <a:pt x="1192" y="558"/>
                </a:lnTo>
                <a:lnTo>
                  <a:pt x="1195" y="561"/>
                </a:lnTo>
                <a:lnTo>
                  <a:pt x="1196" y="562"/>
                </a:lnTo>
                <a:lnTo>
                  <a:pt x="1190" y="568"/>
                </a:lnTo>
                <a:lnTo>
                  <a:pt x="1193" y="573"/>
                </a:lnTo>
                <a:lnTo>
                  <a:pt x="1193" y="574"/>
                </a:lnTo>
                <a:lnTo>
                  <a:pt x="1185" y="579"/>
                </a:lnTo>
                <a:lnTo>
                  <a:pt x="1195" y="582"/>
                </a:lnTo>
                <a:lnTo>
                  <a:pt x="1198" y="567"/>
                </a:lnTo>
                <a:lnTo>
                  <a:pt x="1198" y="565"/>
                </a:lnTo>
                <a:lnTo>
                  <a:pt x="1198" y="564"/>
                </a:lnTo>
                <a:lnTo>
                  <a:pt x="1198" y="561"/>
                </a:lnTo>
                <a:lnTo>
                  <a:pt x="1196" y="559"/>
                </a:lnTo>
                <a:lnTo>
                  <a:pt x="1204" y="551"/>
                </a:lnTo>
                <a:lnTo>
                  <a:pt x="1212" y="561"/>
                </a:lnTo>
                <a:lnTo>
                  <a:pt x="1203" y="568"/>
                </a:lnTo>
                <a:lnTo>
                  <a:pt x="1193" y="598"/>
                </a:lnTo>
                <a:lnTo>
                  <a:pt x="1198" y="600"/>
                </a:lnTo>
                <a:lnTo>
                  <a:pt x="1203" y="600"/>
                </a:lnTo>
                <a:lnTo>
                  <a:pt x="1204" y="600"/>
                </a:lnTo>
                <a:lnTo>
                  <a:pt x="1204" y="599"/>
                </a:lnTo>
                <a:lnTo>
                  <a:pt x="1249" y="608"/>
                </a:lnTo>
                <a:lnTo>
                  <a:pt x="1241" y="582"/>
                </a:lnTo>
                <a:lnTo>
                  <a:pt x="1239" y="569"/>
                </a:lnTo>
                <a:lnTo>
                  <a:pt x="1241" y="568"/>
                </a:lnTo>
                <a:lnTo>
                  <a:pt x="1240" y="565"/>
                </a:lnTo>
                <a:lnTo>
                  <a:pt x="1242" y="564"/>
                </a:lnTo>
                <a:lnTo>
                  <a:pt x="1245" y="568"/>
                </a:lnTo>
                <a:lnTo>
                  <a:pt x="1247" y="567"/>
                </a:lnTo>
                <a:lnTo>
                  <a:pt x="1248" y="571"/>
                </a:lnTo>
                <a:lnTo>
                  <a:pt x="1245" y="571"/>
                </a:lnTo>
                <a:lnTo>
                  <a:pt x="1247" y="581"/>
                </a:lnTo>
                <a:lnTo>
                  <a:pt x="1245" y="582"/>
                </a:lnTo>
                <a:lnTo>
                  <a:pt x="1246" y="587"/>
                </a:lnTo>
                <a:lnTo>
                  <a:pt x="1248" y="586"/>
                </a:lnTo>
                <a:lnTo>
                  <a:pt x="1255" y="609"/>
                </a:lnTo>
                <a:lnTo>
                  <a:pt x="1251" y="610"/>
                </a:lnTo>
                <a:lnTo>
                  <a:pt x="1253" y="616"/>
                </a:lnTo>
                <a:lnTo>
                  <a:pt x="1254" y="616"/>
                </a:lnTo>
                <a:lnTo>
                  <a:pt x="1256" y="623"/>
                </a:lnTo>
                <a:lnTo>
                  <a:pt x="1264" y="610"/>
                </a:lnTo>
                <a:lnTo>
                  <a:pt x="1268" y="614"/>
                </a:lnTo>
                <a:lnTo>
                  <a:pt x="1260" y="627"/>
                </a:lnTo>
                <a:lnTo>
                  <a:pt x="1259" y="633"/>
                </a:lnTo>
                <a:lnTo>
                  <a:pt x="1259" y="635"/>
                </a:lnTo>
                <a:lnTo>
                  <a:pt x="1259" y="636"/>
                </a:lnTo>
                <a:lnTo>
                  <a:pt x="1262" y="635"/>
                </a:lnTo>
                <a:lnTo>
                  <a:pt x="1272" y="676"/>
                </a:lnTo>
                <a:lnTo>
                  <a:pt x="1275" y="682"/>
                </a:lnTo>
                <a:lnTo>
                  <a:pt x="1279" y="681"/>
                </a:lnTo>
                <a:lnTo>
                  <a:pt x="1290" y="701"/>
                </a:lnTo>
                <a:lnTo>
                  <a:pt x="1282" y="704"/>
                </a:lnTo>
                <a:lnTo>
                  <a:pt x="1271" y="682"/>
                </a:lnTo>
                <a:lnTo>
                  <a:pt x="1270" y="685"/>
                </a:lnTo>
                <a:lnTo>
                  <a:pt x="1267" y="694"/>
                </a:lnTo>
                <a:lnTo>
                  <a:pt x="1267" y="698"/>
                </a:lnTo>
                <a:lnTo>
                  <a:pt x="1267" y="700"/>
                </a:lnTo>
                <a:lnTo>
                  <a:pt x="1270" y="712"/>
                </a:lnTo>
                <a:lnTo>
                  <a:pt x="1275" y="712"/>
                </a:lnTo>
                <a:lnTo>
                  <a:pt x="1280" y="713"/>
                </a:lnTo>
                <a:lnTo>
                  <a:pt x="1282" y="716"/>
                </a:lnTo>
                <a:lnTo>
                  <a:pt x="1300" y="736"/>
                </a:lnTo>
                <a:lnTo>
                  <a:pt x="1304" y="738"/>
                </a:lnTo>
                <a:lnTo>
                  <a:pt x="1318" y="746"/>
                </a:lnTo>
                <a:lnTo>
                  <a:pt x="1320" y="744"/>
                </a:lnTo>
                <a:lnTo>
                  <a:pt x="1329" y="752"/>
                </a:lnTo>
                <a:lnTo>
                  <a:pt x="1329" y="753"/>
                </a:lnTo>
                <a:lnTo>
                  <a:pt x="1373" y="780"/>
                </a:lnTo>
                <a:lnTo>
                  <a:pt x="1376" y="783"/>
                </a:lnTo>
                <a:lnTo>
                  <a:pt x="1384" y="784"/>
                </a:lnTo>
                <a:lnTo>
                  <a:pt x="1387" y="782"/>
                </a:lnTo>
                <a:lnTo>
                  <a:pt x="1423" y="790"/>
                </a:lnTo>
                <a:lnTo>
                  <a:pt x="1424" y="804"/>
                </a:lnTo>
                <a:lnTo>
                  <a:pt x="1424" y="809"/>
                </a:lnTo>
                <a:lnTo>
                  <a:pt x="1426" y="821"/>
                </a:lnTo>
                <a:lnTo>
                  <a:pt x="1426" y="822"/>
                </a:lnTo>
                <a:lnTo>
                  <a:pt x="1424" y="826"/>
                </a:lnTo>
                <a:lnTo>
                  <a:pt x="1423" y="828"/>
                </a:lnTo>
                <a:lnTo>
                  <a:pt x="1421" y="829"/>
                </a:lnTo>
                <a:lnTo>
                  <a:pt x="1418" y="830"/>
                </a:lnTo>
                <a:lnTo>
                  <a:pt x="1416" y="832"/>
                </a:lnTo>
                <a:lnTo>
                  <a:pt x="1413" y="832"/>
                </a:lnTo>
                <a:lnTo>
                  <a:pt x="1410" y="830"/>
                </a:lnTo>
                <a:lnTo>
                  <a:pt x="1388" y="819"/>
                </a:lnTo>
                <a:lnTo>
                  <a:pt x="1375" y="812"/>
                </a:lnTo>
                <a:lnTo>
                  <a:pt x="1360" y="804"/>
                </a:lnTo>
                <a:lnTo>
                  <a:pt x="1359" y="804"/>
                </a:lnTo>
                <a:lnTo>
                  <a:pt x="1357" y="802"/>
                </a:lnTo>
                <a:lnTo>
                  <a:pt x="1354" y="801"/>
                </a:lnTo>
                <a:lnTo>
                  <a:pt x="1352" y="801"/>
                </a:lnTo>
                <a:lnTo>
                  <a:pt x="1350" y="801"/>
                </a:lnTo>
                <a:lnTo>
                  <a:pt x="1350" y="802"/>
                </a:lnTo>
                <a:lnTo>
                  <a:pt x="1350" y="804"/>
                </a:lnTo>
                <a:lnTo>
                  <a:pt x="1350" y="805"/>
                </a:lnTo>
                <a:lnTo>
                  <a:pt x="1351" y="807"/>
                </a:lnTo>
                <a:lnTo>
                  <a:pt x="1355" y="811"/>
                </a:lnTo>
                <a:lnTo>
                  <a:pt x="1355" y="812"/>
                </a:lnTo>
                <a:lnTo>
                  <a:pt x="1360" y="819"/>
                </a:lnTo>
                <a:lnTo>
                  <a:pt x="1362" y="821"/>
                </a:lnTo>
                <a:lnTo>
                  <a:pt x="1363" y="826"/>
                </a:lnTo>
                <a:lnTo>
                  <a:pt x="1363" y="827"/>
                </a:lnTo>
                <a:lnTo>
                  <a:pt x="1364" y="828"/>
                </a:lnTo>
                <a:lnTo>
                  <a:pt x="1366" y="829"/>
                </a:lnTo>
                <a:lnTo>
                  <a:pt x="1365" y="830"/>
                </a:lnTo>
                <a:lnTo>
                  <a:pt x="1399" y="861"/>
                </a:lnTo>
                <a:lnTo>
                  <a:pt x="1398" y="864"/>
                </a:lnTo>
                <a:lnTo>
                  <a:pt x="1402" y="868"/>
                </a:lnTo>
                <a:lnTo>
                  <a:pt x="1409" y="867"/>
                </a:lnTo>
                <a:lnTo>
                  <a:pt x="1423" y="875"/>
                </a:lnTo>
                <a:lnTo>
                  <a:pt x="1425" y="875"/>
                </a:lnTo>
                <a:lnTo>
                  <a:pt x="1426" y="874"/>
                </a:lnTo>
                <a:lnTo>
                  <a:pt x="1430" y="868"/>
                </a:lnTo>
                <a:lnTo>
                  <a:pt x="1432" y="863"/>
                </a:lnTo>
                <a:lnTo>
                  <a:pt x="1434" y="859"/>
                </a:lnTo>
                <a:lnTo>
                  <a:pt x="1435" y="854"/>
                </a:lnTo>
                <a:lnTo>
                  <a:pt x="1436" y="844"/>
                </a:lnTo>
                <a:lnTo>
                  <a:pt x="1436" y="838"/>
                </a:lnTo>
                <a:lnTo>
                  <a:pt x="1442" y="838"/>
                </a:lnTo>
                <a:lnTo>
                  <a:pt x="1443" y="841"/>
                </a:lnTo>
                <a:lnTo>
                  <a:pt x="1443" y="843"/>
                </a:lnTo>
                <a:lnTo>
                  <a:pt x="1443" y="850"/>
                </a:lnTo>
                <a:lnTo>
                  <a:pt x="1443" y="855"/>
                </a:lnTo>
                <a:lnTo>
                  <a:pt x="1442" y="866"/>
                </a:lnTo>
                <a:lnTo>
                  <a:pt x="1441" y="874"/>
                </a:lnTo>
                <a:lnTo>
                  <a:pt x="1439" y="882"/>
                </a:lnTo>
                <a:lnTo>
                  <a:pt x="1439" y="883"/>
                </a:lnTo>
                <a:lnTo>
                  <a:pt x="1444" y="886"/>
                </a:lnTo>
                <a:lnTo>
                  <a:pt x="1444" y="888"/>
                </a:lnTo>
                <a:lnTo>
                  <a:pt x="1448" y="892"/>
                </a:lnTo>
                <a:lnTo>
                  <a:pt x="1448" y="891"/>
                </a:lnTo>
                <a:lnTo>
                  <a:pt x="1451" y="893"/>
                </a:lnTo>
                <a:lnTo>
                  <a:pt x="1455" y="895"/>
                </a:lnTo>
                <a:lnTo>
                  <a:pt x="1457" y="894"/>
                </a:lnTo>
                <a:lnTo>
                  <a:pt x="1459" y="893"/>
                </a:lnTo>
                <a:lnTo>
                  <a:pt x="1461" y="891"/>
                </a:lnTo>
                <a:lnTo>
                  <a:pt x="1457" y="882"/>
                </a:lnTo>
                <a:lnTo>
                  <a:pt x="1467" y="877"/>
                </a:lnTo>
                <a:lnTo>
                  <a:pt x="1465" y="871"/>
                </a:lnTo>
                <a:lnTo>
                  <a:pt x="1468" y="869"/>
                </a:lnTo>
                <a:lnTo>
                  <a:pt x="1469" y="870"/>
                </a:lnTo>
                <a:lnTo>
                  <a:pt x="1480" y="862"/>
                </a:lnTo>
                <a:lnTo>
                  <a:pt x="1473" y="855"/>
                </a:lnTo>
                <a:lnTo>
                  <a:pt x="1459" y="861"/>
                </a:lnTo>
                <a:lnTo>
                  <a:pt x="1449" y="835"/>
                </a:lnTo>
                <a:lnTo>
                  <a:pt x="1460" y="822"/>
                </a:lnTo>
                <a:lnTo>
                  <a:pt x="1458" y="820"/>
                </a:lnTo>
                <a:lnTo>
                  <a:pt x="1456" y="812"/>
                </a:lnTo>
                <a:lnTo>
                  <a:pt x="1434" y="816"/>
                </a:lnTo>
                <a:lnTo>
                  <a:pt x="1435" y="818"/>
                </a:lnTo>
                <a:lnTo>
                  <a:pt x="1433" y="818"/>
                </a:lnTo>
                <a:lnTo>
                  <a:pt x="1431" y="805"/>
                </a:lnTo>
                <a:lnTo>
                  <a:pt x="1430" y="794"/>
                </a:lnTo>
                <a:lnTo>
                  <a:pt x="1448" y="795"/>
                </a:lnTo>
                <a:lnTo>
                  <a:pt x="1450" y="793"/>
                </a:lnTo>
                <a:lnTo>
                  <a:pt x="1440" y="790"/>
                </a:lnTo>
                <a:lnTo>
                  <a:pt x="1440" y="788"/>
                </a:lnTo>
                <a:lnTo>
                  <a:pt x="1442" y="777"/>
                </a:lnTo>
                <a:lnTo>
                  <a:pt x="1615" y="827"/>
                </a:lnTo>
                <a:lnTo>
                  <a:pt x="1650" y="837"/>
                </a:lnTo>
                <a:lnTo>
                  <a:pt x="1677" y="845"/>
                </a:lnTo>
                <a:lnTo>
                  <a:pt x="1686" y="849"/>
                </a:lnTo>
                <a:lnTo>
                  <a:pt x="1691" y="850"/>
                </a:lnTo>
                <a:lnTo>
                  <a:pt x="1697" y="847"/>
                </a:lnTo>
                <a:lnTo>
                  <a:pt x="1698" y="849"/>
                </a:lnTo>
                <a:lnTo>
                  <a:pt x="1699" y="852"/>
                </a:lnTo>
                <a:lnTo>
                  <a:pt x="1723" y="849"/>
                </a:lnTo>
                <a:lnTo>
                  <a:pt x="1732" y="843"/>
                </a:lnTo>
                <a:lnTo>
                  <a:pt x="1732" y="836"/>
                </a:lnTo>
                <a:lnTo>
                  <a:pt x="1741" y="837"/>
                </a:lnTo>
                <a:lnTo>
                  <a:pt x="1740" y="839"/>
                </a:lnTo>
                <a:lnTo>
                  <a:pt x="1775" y="833"/>
                </a:lnTo>
                <a:lnTo>
                  <a:pt x="1777" y="842"/>
                </a:lnTo>
                <a:lnTo>
                  <a:pt x="1780" y="844"/>
                </a:lnTo>
                <a:lnTo>
                  <a:pt x="1781" y="854"/>
                </a:lnTo>
                <a:lnTo>
                  <a:pt x="1780" y="858"/>
                </a:lnTo>
                <a:lnTo>
                  <a:pt x="1778" y="859"/>
                </a:lnTo>
                <a:lnTo>
                  <a:pt x="1684" y="875"/>
                </a:lnTo>
                <a:lnTo>
                  <a:pt x="1684" y="880"/>
                </a:lnTo>
                <a:lnTo>
                  <a:pt x="1683" y="888"/>
                </a:lnTo>
                <a:lnTo>
                  <a:pt x="1800" y="868"/>
                </a:lnTo>
                <a:lnTo>
                  <a:pt x="1801" y="871"/>
                </a:lnTo>
                <a:lnTo>
                  <a:pt x="1802" y="874"/>
                </a:lnTo>
                <a:lnTo>
                  <a:pt x="1803" y="876"/>
                </a:lnTo>
                <a:lnTo>
                  <a:pt x="1798" y="876"/>
                </a:lnTo>
                <a:lnTo>
                  <a:pt x="1799" y="886"/>
                </a:lnTo>
                <a:lnTo>
                  <a:pt x="1689" y="905"/>
                </a:lnTo>
                <a:lnTo>
                  <a:pt x="1675" y="906"/>
                </a:lnTo>
                <a:lnTo>
                  <a:pt x="1664" y="906"/>
                </a:lnTo>
                <a:lnTo>
                  <a:pt x="1661" y="910"/>
                </a:lnTo>
                <a:lnTo>
                  <a:pt x="1659" y="911"/>
                </a:lnTo>
                <a:lnTo>
                  <a:pt x="1657" y="912"/>
                </a:lnTo>
                <a:lnTo>
                  <a:pt x="1649" y="912"/>
                </a:lnTo>
                <a:lnTo>
                  <a:pt x="1645" y="913"/>
                </a:lnTo>
                <a:lnTo>
                  <a:pt x="1643" y="914"/>
                </a:lnTo>
                <a:lnTo>
                  <a:pt x="1641" y="917"/>
                </a:lnTo>
                <a:lnTo>
                  <a:pt x="1640" y="920"/>
                </a:lnTo>
                <a:lnTo>
                  <a:pt x="1643" y="920"/>
                </a:lnTo>
                <a:lnTo>
                  <a:pt x="1645" y="919"/>
                </a:lnTo>
                <a:lnTo>
                  <a:pt x="1648" y="919"/>
                </a:lnTo>
                <a:lnTo>
                  <a:pt x="1666" y="919"/>
                </a:lnTo>
                <a:lnTo>
                  <a:pt x="1669" y="918"/>
                </a:lnTo>
                <a:lnTo>
                  <a:pt x="1675" y="918"/>
                </a:lnTo>
                <a:lnTo>
                  <a:pt x="1675" y="914"/>
                </a:lnTo>
                <a:lnTo>
                  <a:pt x="1680" y="914"/>
                </a:lnTo>
                <a:lnTo>
                  <a:pt x="1680" y="919"/>
                </a:lnTo>
                <a:lnTo>
                  <a:pt x="1714" y="920"/>
                </a:lnTo>
                <a:lnTo>
                  <a:pt x="1787" y="919"/>
                </a:lnTo>
                <a:lnTo>
                  <a:pt x="1812" y="919"/>
                </a:lnTo>
                <a:lnTo>
                  <a:pt x="1812" y="921"/>
                </a:lnTo>
                <a:lnTo>
                  <a:pt x="1812" y="920"/>
                </a:lnTo>
                <a:lnTo>
                  <a:pt x="1814" y="924"/>
                </a:lnTo>
                <a:lnTo>
                  <a:pt x="1816" y="924"/>
                </a:lnTo>
                <a:lnTo>
                  <a:pt x="1817" y="920"/>
                </a:lnTo>
                <a:lnTo>
                  <a:pt x="1817" y="917"/>
                </a:lnTo>
                <a:lnTo>
                  <a:pt x="1812" y="897"/>
                </a:lnTo>
                <a:lnTo>
                  <a:pt x="1814" y="893"/>
                </a:lnTo>
                <a:lnTo>
                  <a:pt x="1820" y="884"/>
                </a:lnTo>
                <a:lnTo>
                  <a:pt x="1824" y="876"/>
                </a:lnTo>
                <a:lnTo>
                  <a:pt x="1825" y="875"/>
                </a:lnTo>
                <a:lnTo>
                  <a:pt x="1827" y="875"/>
                </a:lnTo>
                <a:lnTo>
                  <a:pt x="1828" y="877"/>
                </a:lnTo>
                <a:lnTo>
                  <a:pt x="1829" y="882"/>
                </a:lnTo>
                <a:lnTo>
                  <a:pt x="1835" y="927"/>
                </a:lnTo>
                <a:lnTo>
                  <a:pt x="1836" y="933"/>
                </a:lnTo>
                <a:lnTo>
                  <a:pt x="1836" y="938"/>
                </a:lnTo>
                <a:lnTo>
                  <a:pt x="1835" y="941"/>
                </a:lnTo>
                <a:lnTo>
                  <a:pt x="1832" y="944"/>
                </a:lnTo>
                <a:lnTo>
                  <a:pt x="1829" y="945"/>
                </a:lnTo>
                <a:lnTo>
                  <a:pt x="1825" y="947"/>
                </a:lnTo>
                <a:lnTo>
                  <a:pt x="1818" y="947"/>
                </a:lnTo>
                <a:lnTo>
                  <a:pt x="1818" y="951"/>
                </a:lnTo>
                <a:lnTo>
                  <a:pt x="1826" y="951"/>
                </a:lnTo>
                <a:lnTo>
                  <a:pt x="1831" y="950"/>
                </a:lnTo>
                <a:lnTo>
                  <a:pt x="1839" y="945"/>
                </a:lnTo>
                <a:lnTo>
                  <a:pt x="1841" y="946"/>
                </a:lnTo>
                <a:lnTo>
                  <a:pt x="1842" y="947"/>
                </a:lnTo>
                <a:lnTo>
                  <a:pt x="1843" y="954"/>
                </a:lnTo>
                <a:lnTo>
                  <a:pt x="1856" y="1048"/>
                </a:lnTo>
                <a:lnTo>
                  <a:pt x="1853" y="1048"/>
                </a:lnTo>
                <a:lnTo>
                  <a:pt x="1853" y="1046"/>
                </a:lnTo>
                <a:lnTo>
                  <a:pt x="1851" y="1036"/>
                </a:lnTo>
                <a:lnTo>
                  <a:pt x="1847" y="1011"/>
                </a:lnTo>
                <a:lnTo>
                  <a:pt x="1843" y="995"/>
                </a:lnTo>
                <a:lnTo>
                  <a:pt x="1841" y="993"/>
                </a:lnTo>
                <a:lnTo>
                  <a:pt x="1840" y="986"/>
                </a:lnTo>
                <a:lnTo>
                  <a:pt x="1837" y="985"/>
                </a:lnTo>
                <a:lnTo>
                  <a:pt x="1832" y="985"/>
                </a:lnTo>
                <a:lnTo>
                  <a:pt x="1829" y="986"/>
                </a:lnTo>
                <a:lnTo>
                  <a:pt x="1814" y="1009"/>
                </a:lnTo>
                <a:lnTo>
                  <a:pt x="1812" y="1010"/>
                </a:lnTo>
                <a:lnTo>
                  <a:pt x="1810" y="1011"/>
                </a:lnTo>
                <a:lnTo>
                  <a:pt x="1806" y="1012"/>
                </a:lnTo>
                <a:lnTo>
                  <a:pt x="1799" y="1019"/>
                </a:lnTo>
                <a:lnTo>
                  <a:pt x="1800" y="1020"/>
                </a:lnTo>
                <a:lnTo>
                  <a:pt x="1798" y="1022"/>
                </a:lnTo>
                <a:lnTo>
                  <a:pt x="1797" y="1022"/>
                </a:lnTo>
                <a:lnTo>
                  <a:pt x="1791" y="1031"/>
                </a:lnTo>
                <a:lnTo>
                  <a:pt x="1798" y="1035"/>
                </a:lnTo>
                <a:lnTo>
                  <a:pt x="1799" y="1035"/>
                </a:lnTo>
                <a:lnTo>
                  <a:pt x="1801" y="1039"/>
                </a:lnTo>
                <a:lnTo>
                  <a:pt x="1799" y="1040"/>
                </a:lnTo>
                <a:lnTo>
                  <a:pt x="1800" y="1045"/>
                </a:lnTo>
                <a:lnTo>
                  <a:pt x="1800" y="1047"/>
                </a:lnTo>
                <a:lnTo>
                  <a:pt x="1800" y="1052"/>
                </a:lnTo>
                <a:lnTo>
                  <a:pt x="1801" y="1056"/>
                </a:lnTo>
                <a:lnTo>
                  <a:pt x="1802" y="1059"/>
                </a:lnTo>
                <a:lnTo>
                  <a:pt x="1810" y="1065"/>
                </a:lnTo>
                <a:lnTo>
                  <a:pt x="1810" y="1068"/>
                </a:lnTo>
                <a:lnTo>
                  <a:pt x="1824" y="1068"/>
                </a:lnTo>
                <a:lnTo>
                  <a:pt x="1827" y="1070"/>
                </a:lnTo>
                <a:lnTo>
                  <a:pt x="1842" y="1072"/>
                </a:lnTo>
                <a:lnTo>
                  <a:pt x="1844" y="1072"/>
                </a:lnTo>
                <a:lnTo>
                  <a:pt x="1849" y="1072"/>
                </a:lnTo>
                <a:lnTo>
                  <a:pt x="1850" y="1072"/>
                </a:lnTo>
                <a:lnTo>
                  <a:pt x="1856" y="1076"/>
                </a:lnTo>
                <a:lnTo>
                  <a:pt x="1861" y="1084"/>
                </a:lnTo>
                <a:lnTo>
                  <a:pt x="1860" y="1086"/>
                </a:lnTo>
                <a:lnTo>
                  <a:pt x="1862" y="1088"/>
                </a:lnTo>
                <a:lnTo>
                  <a:pt x="1861" y="1093"/>
                </a:lnTo>
                <a:lnTo>
                  <a:pt x="1861" y="1095"/>
                </a:lnTo>
                <a:lnTo>
                  <a:pt x="1874" y="1095"/>
                </a:lnTo>
                <a:lnTo>
                  <a:pt x="1878" y="1096"/>
                </a:lnTo>
                <a:lnTo>
                  <a:pt x="1882" y="1098"/>
                </a:lnTo>
                <a:lnTo>
                  <a:pt x="1893" y="1107"/>
                </a:lnTo>
                <a:lnTo>
                  <a:pt x="1896" y="1102"/>
                </a:lnTo>
                <a:lnTo>
                  <a:pt x="1907" y="1107"/>
                </a:lnTo>
                <a:lnTo>
                  <a:pt x="1914" y="1109"/>
                </a:lnTo>
                <a:lnTo>
                  <a:pt x="1928" y="1113"/>
                </a:lnTo>
                <a:lnTo>
                  <a:pt x="1961" y="1123"/>
                </a:lnTo>
                <a:lnTo>
                  <a:pt x="1960" y="1126"/>
                </a:lnTo>
                <a:lnTo>
                  <a:pt x="1960" y="1127"/>
                </a:lnTo>
                <a:lnTo>
                  <a:pt x="1961" y="1127"/>
                </a:lnTo>
                <a:lnTo>
                  <a:pt x="1961" y="1128"/>
                </a:lnTo>
                <a:lnTo>
                  <a:pt x="1960" y="1129"/>
                </a:lnTo>
                <a:lnTo>
                  <a:pt x="1959" y="1130"/>
                </a:lnTo>
                <a:lnTo>
                  <a:pt x="1958" y="1131"/>
                </a:lnTo>
                <a:lnTo>
                  <a:pt x="1956" y="1132"/>
                </a:lnTo>
                <a:lnTo>
                  <a:pt x="1956" y="1134"/>
                </a:lnTo>
                <a:lnTo>
                  <a:pt x="1954" y="1135"/>
                </a:lnTo>
                <a:lnTo>
                  <a:pt x="1950" y="1137"/>
                </a:lnTo>
                <a:lnTo>
                  <a:pt x="1949" y="1137"/>
                </a:lnTo>
                <a:lnTo>
                  <a:pt x="1946" y="1138"/>
                </a:lnTo>
                <a:lnTo>
                  <a:pt x="1945" y="1139"/>
                </a:lnTo>
                <a:lnTo>
                  <a:pt x="1942" y="1142"/>
                </a:lnTo>
                <a:lnTo>
                  <a:pt x="1939" y="1144"/>
                </a:lnTo>
                <a:lnTo>
                  <a:pt x="1937" y="1145"/>
                </a:lnTo>
                <a:lnTo>
                  <a:pt x="1936" y="1145"/>
                </a:lnTo>
                <a:lnTo>
                  <a:pt x="1935" y="1146"/>
                </a:lnTo>
                <a:lnTo>
                  <a:pt x="1934" y="1146"/>
                </a:lnTo>
                <a:lnTo>
                  <a:pt x="1933" y="1147"/>
                </a:lnTo>
                <a:lnTo>
                  <a:pt x="1932" y="1147"/>
                </a:lnTo>
                <a:lnTo>
                  <a:pt x="1932" y="1148"/>
                </a:lnTo>
                <a:lnTo>
                  <a:pt x="1929" y="1145"/>
                </a:lnTo>
                <a:lnTo>
                  <a:pt x="1927" y="1140"/>
                </a:lnTo>
                <a:lnTo>
                  <a:pt x="1919" y="1161"/>
                </a:lnTo>
                <a:lnTo>
                  <a:pt x="1898" y="1204"/>
                </a:lnTo>
                <a:lnTo>
                  <a:pt x="1886" y="1227"/>
                </a:lnTo>
                <a:lnTo>
                  <a:pt x="1873" y="1247"/>
                </a:lnTo>
                <a:lnTo>
                  <a:pt x="1873" y="1252"/>
                </a:lnTo>
                <a:lnTo>
                  <a:pt x="1870" y="1255"/>
                </a:lnTo>
                <a:lnTo>
                  <a:pt x="1856" y="1279"/>
                </a:lnTo>
                <a:lnTo>
                  <a:pt x="1847" y="1294"/>
                </a:lnTo>
                <a:lnTo>
                  <a:pt x="1842" y="1301"/>
                </a:lnTo>
                <a:lnTo>
                  <a:pt x="1827" y="1324"/>
                </a:lnTo>
                <a:lnTo>
                  <a:pt x="1817" y="1343"/>
                </a:lnTo>
                <a:lnTo>
                  <a:pt x="1809" y="1353"/>
                </a:lnTo>
                <a:lnTo>
                  <a:pt x="1803" y="1360"/>
                </a:lnTo>
                <a:lnTo>
                  <a:pt x="1799" y="1363"/>
                </a:lnTo>
                <a:lnTo>
                  <a:pt x="1786" y="1372"/>
                </a:lnTo>
                <a:lnTo>
                  <a:pt x="1778" y="1378"/>
                </a:lnTo>
                <a:lnTo>
                  <a:pt x="1781" y="1380"/>
                </a:lnTo>
                <a:lnTo>
                  <a:pt x="1777" y="1381"/>
                </a:lnTo>
                <a:lnTo>
                  <a:pt x="1777" y="1382"/>
                </a:lnTo>
                <a:lnTo>
                  <a:pt x="1775" y="1383"/>
                </a:lnTo>
                <a:lnTo>
                  <a:pt x="1773" y="1385"/>
                </a:lnTo>
                <a:lnTo>
                  <a:pt x="1769" y="1386"/>
                </a:lnTo>
                <a:lnTo>
                  <a:pt x="1768" y="1387"/>
                </a:lnTo>
                <a:lnTo>
                  <a:pt x="1766" y="1388"/>
                </a:lnTo>
                <a:lnTo>
                  <a:pt x="1762" y="1389"/>
                </a:lnTo>
                <a:lnTo>
                  <a:pt x="1758" y="1391"/>
                </a:lnTo>
                <a:lnTo>
                  <a:pt x="1755" y="1393"/>
                </a:lnTo>
                <a:lnTo>
                  <a:pt x="1753" y="1393"/>
                </a:lnTo>
                <a:lnTo>
                  <a:pt x="1752" y="1393"/>
                </a:lnTo>
                <a:lnTo>
                  <a:pt x="1750" y="1394"/>
                </a:lnTo>
                <a:lnTo>
                  <a:pt x="1745" y="1396"/>
                </a:lnTo>
                <a:lnTo>
                  <a:pt x="1744" y="1397"/>
                </a:lnTo>
                <a:lnTo>
                  <a:pt x="1741" y="1398"/>
                </a:lnTo>
                <a:lnTo>
                  <a:pt x="1737" y="1399"/>
                </a:lnTo>
                <a:lnTo>
                  <a:pt x="1736" y="1400"/>
                </a:lnTo>
                <a:lnTo>
                  <a:pt x="1728" y="1404"/>
                </a:lnTo>
                <a:lnTo>
                  <a:pt x="1726" y="1405"/>
                </a:lnTo>
                <a:lnTo>
                  <a:pt x="1726" y="1406"/>
                </a:lnTo>
                <a:lnTo>
                  <a:pt x="1724" y="1406"/>
                </a:lnTo>
                <a:lnTo>
                  <a:pt x="1725" y="1407"/>
                </a:lnTo>
                <a:lnTo>
                  <a:pt x="1722" y="1407"/>
                </a:lnTo>
                <a:lnTo>
                  <a:pt x="1718" y="1408"/>
                </a:lnTo>
                <a:lnTo>
                  <a:pt x="1706" y="1412"/>
                </a:lnTo>
                <a:lnTo>
                  <a:pt x="1706" y="1415"/>
                </a:lnTo>
                <a:lnTo>
                  <a:pt x="1706" y="1417"/>
                </a:lnTo>
                <a:lnTo>
                  <a:pt x="1706" y="1424"/>
                </a:lnTo>
                <a:lnTo>
                  <a:pt x="1693" y="1423"/>
                </a:lnTo>
                <a:lnTo>
                  <a:pt x="1690" y="1423"/>
                </a:lnTo>
                <a:lnTo>
                  <a:pt x="1686" y="1423"/>
                </a:lnTo>
                <a:lnTo>
                  <a:pt x="1685" y="1423"/>
                </a:lnTo>
                <a:lnTo>
                  <a:pt x="1684" y="1424"/>
                </a:lnTo>
                <a:lnTo>
                  <a:pt x="1681" y="1425"/>
                </a:lnTo>
                <a:lnTo>
                  <a:pt x="1680" y="1427"/>
                </a:lnTo>
                <a:lnTo>
                  <a:pt x="1676" y="1428"/>
                </a:lnTo>
                <a:lnTo>
                  <a:pt x="1675" y="1428"/>
                </a:lnTo>
                <a:lnTo>
                  <a:pt x="1673" y="1429"/>
                </a:lnTo>
                <a:lnTo>
                  <a:pt x="1670" y="1431"/>
                </a:lnTo>
                <a:lnTo>
                  <a:pt x="1669" y="1432"/>
                </a:lnTo>
                <a:lnTo>
                  <a:pt x="1666" y="1435"/>
                </a:lnTo>
                <a:lnTo>
                  <a:pt x="1658" y="1438"/>
                </a:lnTo>
                <a:lnTo>
                  <a:pt x="1650" y="1424"/>
                </a:lnTo>
                <a:lnTo>
                  <a:pt x="1638" y="1424"/>
                </a:lnTo>
                <a:lnTo>
                  <a:pt x="1623" y="1420"/>
                </a:lnTo>
                <a:lnTo>
                  <a:pt x="1585" y="1408"/>
                </a:lnTo>
                <a:lnTo>
                  <a:pt x="1569" y="1417"/>
                </a:lnTo>
                <a:lnTo>
                  <a:pt x="1571" y="1420"/>
                </a:lnTo>
                <a:lnTo>
                  <a:pt x="1560" y="1425"/>
                </a:lnTo>
                <a:lnTo>
                  <a:pt x="1557" y="1425"/>
                </a:lnTo>
                <a:lnTo>
                  <a:pt x="1555" y="1425"/>
                </a:lnTo>
                <a:lnTo>
                  <a:pt x="1551" y="1425"/>
                </a:lnTo>
                <a:lnTo>
                  <a:pt x="1549" y="1425"/>
                </a:lnTo>
                <a:lnTo>
                  <a:pt x="1541" y="1424"/>
                </a:lnTo>
                <a:lnTo>
                  <a:pt x="1541" y="1428"/>
                </a:lnTo>
                <a:lnTo>
                  <a:pt x="1541" y="1432"/>
                </a:lnTo>
                <a:lnTo>
                  <a:pt x="1541" y="1435"/>
                </a:lnTo>
                <a:lnTo>
                  <a:pt x="1541" y="1437"/>
                </a:lnTo>
                <a:lnTo>
                  <a:pt x="1540" y="1440"/>
                </a:lnTo>
                <a:lnTo>
                  <a:pt x="1539" y="1442"/>
                </a:lnTo>
                <a:lnTo>
                  <a:pt x="1538" y="1445"/>
                </a:lnTo>
                <a:lnTo>
                  <a:pt x="1536" y="1447"/>
                </a:lnTo>
                <a:lnTo>
                  <a:pt x="1535" y="1449"/>
                </a:lnTo>
                <a:lnTo>
                  <a:pt x="1535" y="1450"/>
                </a:lnTo>
                <a:lnTo>
                  <a:pt x="1534" y="1452"/>
                </a:lnTo>
                <a:lnTo>
                  <a:pt x="1533" y="1454"/>
                </a:lnTo>
                <a:lnTo>
                  <a:pt x="1532" y="1454"/>
                </a:lnTo>
                <a:lnTo>
                  <a:pt x="1531" y="1456"/>
                </a:lnTo>
                <a:lnTo>
                  <a:pt x="1528" y="1458"/>
                </a:lnTo>
                <a:lnTo>
                  <a:pt x="1530" y="1460"/>
                </a:lnTo>
                <a:lnTo>
                  <a:pt x="1522" y="1465"/>
                </a:lnTo>
                <a:lnTo>
                  <a:pt x="1510" y="1471"/>
                </a:lnTo>
                <a:lnTo>
                  <a:pt x="1502" y="1473"/>
                </a:lnTo>
                <a:lnTo>
                  <a:pt x="1500" y="1475"/>
                </a:lnTo>
                <a:lnTo>
                  <a:pt x="1489" y="1480"/>
                </a:lnTo>
                <a:lnTo>
                  <a:pt x="1479" y="1486"/>
                </a:lnTo>
                <a:lnTo>
                  <a:pt x="1463" y="1491"/>
                </a:lnTo>
                <a:lnTo>
                  <a:pt x="1457" y="1494"/>
                </a:lnTo>
                <a:lnTo>
                  <a:pt x="1454" y="1496"/>
                </a:lnTo>
                <a:lnTo>
                  <a:pt x="1450" y="1496"/>
                </a:lnTo>
                <a:lnTo>
                  <a:pt x="1448" y="1497"/>
                </a:lnTo>
                <a:lnTo>
                  <a:pt x="1444" y="1497"/>
                </a:lnTo>
                <a:lnTo>
                  <a:pt x="1442" y="1498"/>
                </a:lnTo>
                <a:lnTo>
                  <a:pt x="1443" y="1515"/>
                </a:lnTo>
                <a:lnTo>
                  <a:pt x="1444" y="1529"/>
                </a:lnTo>
                <a:lnTo>
                  <a:pt x="1448" y="1562"/>
                </a:lnTo>
                <a:lnTo>
                  <a:pt x="1448" y="1564"/>
                </a:lnTo>
                <a:lnTo>
                  <a:pt x="1450" y="1587"/>
                </a:lnTo>
                <a:lnTo>
                  <a:pt x="1440" y="1589"/>
                </a:lnTo>
                <a:lnTo>
                  <a:pt x="1434" y="1591"/>
                </a:lnTo>
                <a:lnTo>
                  <a:pt x="1429" y="1591"/>
                </a:lnTo>
                <a:lnTo>
                  <a:pt x="1426" y="1592"/>
                </a:lnTo>
                <a:lnTo>
                  <a:pt x="1424" y="1594"/>
                </a:lnTo>
                <a:lnTo>
                  <a:pt x="1423" y="1595"/>
                </a:lnTo>
                <a:lnTo>
                  <a:pt x="1417" y="1601"/>
                </a:lnTo>
                <a:lnTo>
                  <a:pt x="1419" y="1603"/>
                </a:lnTo>
                <a:lnTo>
                  <a:pt x="1422" y="1605"/>
                </a:lnTo>
                <a:lnTo>
                  <a:pt x="1425" y="1609"/>
                </a:lnTo>
                <a:lnTo>
                  <a:pt x="1426" y="1612"/>
                </a:lnTo>
                <a:lnTo>
                  <a:pt x="1426" y="1613"/>
                </a:lnTo>
                <a:lnTo>
                  <a:pt x="1424" y="1617"/>
                </a:lnTo>
                <a:lnTo>
                  <a:pt x="1423" y="1621"/>
                </a:lnTo>
                <a:lnTo>
                  <a:pt x="1422" y="1623"/>
                </a:lnTo>
                <a:lnTo>
                  <a:pt x="1422" y="1625"/>
                </a:lnTo>
                <a:lnTo>
                  <a:pt x="1421" y="1626"/>
                </a:lnTo>
                <a:lnTo>
                  <a:pt x="1422" y="1626"/>
                </a:lnTo>
                <a:lnTo>
                  <a:pt x="1425" y="1629"/>
                </a:lnTo>
                <a:lnTo>
                  <a:pt x="1435" y="1634"/>
                </a:lnTo>
                <a:lnTo>
                  <a:pt x="1436" y="1636"/>
                </a:lnTo>
                <a:lnTo>
                  <a:pt x="1438" y="1637"/>
                </a:lnTo>
                <a:lnTo>
                  <a:pt x="1438" y="1638"/>
                </a:lnTo>
                <a:lnTo>
                  <a:pt x="1439" y="1639"/>
                </a:lnTo>
                <a:lnTo>
                  <a:pt x="1441" y="1640"/>
                </a:lnTo>
                <a:lnTo>
                  <a:pt x="1447" y="1645"/>
                </a:lnTo>
                <a:lnTo>
                  <a:pt x="1454" y="1649"/>
                </a:lnTo>
                <a:lnTo>
                  <a:pt x="1447" y="1662"/>
                </a:lnTo>
                <a:lnTo>
                  <a:pt x="1446" y="1663"/>
                </a:lnTo>
                <a:lnTo>
                  <a:pt x="1444" y="1665"/>
                </a:lnTo>
                <a:lnTo>
                  <a:pt x="1441" y="1671"/>
                </a:lnTo>
                <a:lnTo>
                  <a:pt x="1438" y="1676"/>
                </a:lnTo>
                <a:lnTo>
                  <a:pt x="1435" y="1681"/>
                </a:lnTo>
                <a:lnTo>
                  <a:pt x="1434" y="1681"/>
                </a:lnTo>
                <a:lnTo>
                  <a:pt x="1431" y="1681"/>
                </a:lnTo>
                <a:lnTo>
                  <a:pt x="1427" y="1681"/>
                </a:lnTo>
                <a:lnTo>
                  <a:pt x="1424" y="1680"/>
                </a:lnTo>
                <a:lnTo>
                  <a:pt x="1421" y="1680"/>
                </a:lnTo>
                <a:lnTo>
                  <a:pt x="1419" y="1680"/>
                </a:lnTo>
                <a:lnTo>
                  <a:pt x="1412" y="1680"/>
                </a:lnTo>
                <a:lnTo>
                  <a:pt x="1413" y="1675"/>
                </a:lnTo>
                <a:lnTo>
                  <a:pt x="1413" y="1672"/>
                </a:lnTo>
                <a:lnTo>
                  <a:pt x="1410" y="1668"/>
                </a:lnTo>
                <a:lnTo>
                  <a:pt x="1406" y="1664"/>
                </a:lnTo>
                <a:lnTo>
                  <a:pt x="1402" y="1663"/>
                </a:lnTo>
                <a:lnTo>
                  <a:pt x="1392" y="1656"/>
                </a:lnTo>
                <a:lnTo>
                  <a:pt x="1373" y="1648"/>
                </a:lnTo>
                <a:lnTo>
                  <a:pt x="1364" y="1641"/>
                </a:lnTo>
                <a:lnTo>
                  <a:pt x="1356" y="1636"/>
                </a:lnTo>
                <a:lnTo>
                  <a:pt x="1348" y="1631"/>
                </a:lnTo>
                <a:lnTo>
                  <a:pt x="1345" y="1630"/>
                </a:lnTo>
                <a:lnTo>
                  <a:pt x="1337" y="1628"/>
                </a:lnTo>
                <a:lnTo>
                  <a:pt x="1331" y="1626"/>
                </a:lnTo>
                <a:lnTo>
                  <a:pt x="1329" y="1626"/>
                </a:lnTo>
                <a:lnTo>
                  <a:pt x="1310" y="1626"/>
                </a:lnTo>
                <a:lnTo>
                  <a:pt x="1307" y="1625"/>
                </a:lnTo>
                <a:lnTo>
                  <a:pt x="1305" y="1623"/>
                </a:lnTo>
                <a:lnTo>
                  <a:pt x="1295" y="1615"/>
                </a:lnTo>
                <a:lnTo>
                  <a:pt x="1291" y="1613"/>
                </a:lnTo>
                <a:lnTo>
                  <a:pt x="1289" y="1611"/>
                </a:lnTo>
                <a:lnTo>
                  <a:pt x="1287" y="1606"/>
                </a:lnTo>
                <a:lnTo>
                  <a:pt x="1285" y="1600"/>
                </a:lnTo>
                <a:lnTo>
                  <a:pt x="1284" y="1595"/>
                </a:lnTo>
                <a:lnTo>
                  <a:pt x="1285" y="1590"/>
                </a:lnTo>
                <a:lnTo>
                  <a:pt x="1287" y="1582"/>
                </a:lnTo>
                <a:lnTo>
                  <a:pt x="1295" y="1564"/>
                </a:lnTo>
                <a:lnTo>
                  <a:pt x="1297" y="1554"/>
                </a:lnTo>
                <a:lnTo>
                  <a:pt x="1299" y="1549"/>
                </a:lnTo>
                <a:lnTo>
                  <a:pt x="1304" y="1536"/>
                </a:lnTo>
                <a:lnTo>
                  <a:pt x="1305" y="1533"/>
                </a:lnTo>
                <a:lnTo>
                  <a:pt x="1316" y="1516"/>
                </a:lnTo>
                <a:lnTo>
                  <a:pt x="1320" y="1508"/>
                </a:lnTo>
                <a:lnTo>
                  <a:pt x="1321" y="1504"/>
                </a:lnTo>
                <a:lnTo>
                  <a:pt x="1321" y="1502"/>
                </a:lnTo>
                <a:lnTo>
                  <a:pt x="1321" y="1494"/>
                </a:lnTo>
                <a:lnTo>
                  <a:pt x="1321" y="1491"/>
                </a:lnTo>
                <a:lnTo>
                  <a:pt x="1316" y="1481"/>
                </a:lnTo>
                <a:lnTo>
                  <a:pt x="1315" y="1478"/>
                </a:lnTo>
                <a:lnTo>
                  <a:pt x="1316" y="1473"/>
                </a:lnTo>
                <a:lnTo>
                  <a:pt x="1316" y="1470"/>
                </a:lnTo>
                <a:lnTo>
                  <a:pt x="1317" y="1467"/>
                </a:lnTo>
                <a:lnTo>
                  <a:pt x="1320" y="1465"/>
                </a:lnTo>
                <a:lnTo>
                  <a:pt x="1323" y="1462"/>
                </a:lnTo>
                <a:lnTo>
                  <a:pt x="1324" y="1462"/>
                </a:lnTo>
                <a:lnTo>
                  <a:pt x="1327" y="1461"/>
                </a:lnTo>
                <a:lnTo>
                  <a:pt x="1330" y="1460"/>
                </a:lnTo>
                <a:lnTo>
                  <a:pt x="1333" y="1460"/>
                </a:lnTo>
                <a:lnTo>
                  <a:pt x="1337" y="1460"/>
                </a:lnTo>
                <a:lnTo>
                  <a:pt x="1346" y="1461"/>
                </a:lnTo>
                <a:lnTo>
                  <a:pt x="1356" y="1461"/>
                </a:lnTo>
                <a:lnTo>
                  <a:pt x="1364" y="1458"/>
                </a:lnTo>
                <a:lnTo>
                  <a:pt x="1367" y="1457"/>
                </a:lnTo>
                <a:lnTo>
                  <a:pt x="1375" y="1450"/>
                </a:lnTo>
                <a:lnTo>
                  <a:pt x="1381" y="1446"/>
                </a:lnTo>
                <a:lnTo>
                  <a:pt x="1385" y="1439"/>
                </a:lnTo>
                <a:lnTo>
                  <a:pt x="1387" y="1436"/>
                </a:lnTo>
                <a:lnTo>
                  <a:pt x="1389" y="1429"/>
                </a:lnTo>
                <a:lnTo>
                  <a:pt x="1391" y="1425"/>
                </a:lnTo>
                <a:lnTo>
                  <a:pt x="1393" y="1424"/>
                </a:lnTo>
                <a:lnTo>
                  <a:pt x="1399" y="1425"/>
                </a:lnTo>
                <a:lnTo>
                  <a:pt x="1400" y="1422"/>
                </a:lnTo>
                <a:lnTo>
                  <a:pt x="1393" y="1419"/>
                </a:lnTo>
                <a:lnTo>
                  <a:pt x="1396" y="1407"/>
                </a:lnTo>
                <a:lnTo>
                  <a:pt x="1398" y="1408"/>
                </a:lnTo>
                <a:lnTo>
                  <a:pt x="1400" y="1404"/>
                </a:lnTo>
                <a:lnTo>
                  <a:pt x="1396" y="1400"/>
                </a:lnTo>
                <a:lnTo>
                  <a:pt x="1400" y="1393"/>
                </a:lnTo>
                <a:lnTo>
                  <a:pt x="1401" y="1390"/>
                </a:lnTo>
                <a:lnTo>
                  <a:pt x="1421" y="1378"/>
                </a:lnTo>
                <a:lnTo>
                  <a:pt x="1424" y="1375"/>
                </a:lnTo>
                <a:lnTo>
                  <a:pt x="1427" y="1374"/>
                </a:lnTo>
                <a:lnTo>
                  <a:pt x="1432" y="1374"/>
                </a:lnTo>
                <a:lnTo>
                  <a:pt x="1433" y="1374"/>
                </a:lnTo>
                <a:lnTo>
                  <a:pt x="1441" y="1371"/>
                </a:lnTo>
                <a:lnTo>
                  <a:pt x="1442" y="1370"/>
                </a:lnTo>
                <a:lnTo>
                  <a:pt x="1450" y="1366"/>
                </a:lnTo>
                <a:lnTo>
                  <a:pt x="1455" y="1363"/>
                </a:lnTo>
                <a:lnTo>
                  <a:pt x="1458" y="1360"/>
                </a:lnTo>
                <a:lnTo>
                  <a:pt x="1463" y="1355"/>
                </a:lnTo>
                <a:lnTo>
                  <a:pt x="1465" y="1353"/>
                </a:lnTo>
                <a:lnTo>
                  <a:pt x="1472" y="1349"/>
                </a:lnTo>
                <a:lnTo>
                  <a:pt x="1473" y="1350"/>
                </a:lnTo>
                <a:lnTo>
                  <a:pt x="1474" y="1349"/>
                </a:lnTo>
                <a:lnTo>
                  <a:pt x="1473" y="1348"/>
                </a:lnTo>
                <a:lnTo>
                  <a:pt x="1479" y="1345"/>
                </a:lnTo>
                <a:lnTo>
                  <a:pt x="1486" y="1336"/>
                </a:lnTo>
                <a:lnTo>
                  <a:pt x="1488" y="1337"/>
                </a:lnTo>
                <a:lnTo>
                  <a:pt x="1494" y="1333"/>
                </a:lnTo>
                <a:lnTo>
                  <a:pt x="1493" y="1330"/>
                </a:lnTo>
                <a:lnTo>
                  <a:pt x="1494" y="1329"/>
                </a:lnTo>
                <a:lnTo>
                  <a:pt x="1492" y="1319"/>
                </a:lnTo>
                <a:lnTo>
                  <a:pt x="1489" y="1320"/>
                </a:lnTo>
                <a:lnTo>
                  <a:pt x="1485" y="1320"/>
                </a:lnTo>
                <a:lnTo>
                  <a:pt x="1472" y="1316"/>
                </a:lnTo>
                <a:lnTo>
                  <a:pt x="1469" y="1315"/>
                </a:lnTo>
                <a:lnTo>
                  <a:pt x="1465" y="1310"/>
                </a:lnTo>
                <a:lnTo>
                  <a:pt x="1459" y="1299"/>
                </a:lnTo>
                <a:lnTo>
                  <a:pt x="1458" y="1299"/>
                </a:lnTo>
                <a:lnTo>
                  <a:pt x="1452" y="1280"/>
                </a:lnTo>
                <a:lnTo>
                  <a:pt x="1452" y="1279"/>
                </a:lnTo>
                <a:lnTo>
                  <a:pt x="1452" y="1278"/>
                </a:lnTo>
                <a:lnTo>
                  <a:pt x="1456" y="1274"/>
                </a:lnTo>
                <a:lnTo>
                  <a:pt x="1456" y="1273"/>
                </a:lnTo>
                <a:lnTo>
                  <a:pt x="1456" y="1272"/>
                </a:lnTo>
                <a:lnTo>
                  <a:pt x="1448" y="1248"/>
                </a:lnTo>
                <a:lnTo>
                  <a:pt x="1447" y="1246"/>
                </a:lnTo>
                <a:lnTo>
                  <a:pt x="1443" y="1231"/>
                </a:lnTo>
                <a:lnTo>
                  <a:pt x="1439" y="1216"/>
                </a:lnTo>
                <a:lnTo>
                  <a:pt x="1438" y="1216"/>
                </a:lnTo>
                <a:lnTo>
                  <a:pt x="1432" y="1197"/>
                </a:lnTo>
                <a:lnTo>
                  <a:pt x="1429" y="1186"/>
                </a:lnTo>
                <a:lnTo>
                  <a:pt x="1427" y="1181"/>
                </a:lnTo>
                <a:lnTo>
                  <a:pt x="1406" y="1146"/>
                </a:lnTo>
                <a:lnTo>
                  <a:pt x="1404" y="1148"/>
                </a:lnTo>
                <a:lnTo>
                  <a:pt x="1401" y="1144"/>
                </a:lnTo>
                <a:lnTo>
                  <a:pt x="1393" y="1129"/>
                </a:lnTo>
                <a:lnTo>
                  <a:pt x="1380" y="1078"/>
                </a:lnTo>
                <a:lnTo>
                  <a:pt x="1375" y="1067"/>
                </a:lnTo>
                <a:lnTo>
                  <a:pt x="1375" y="1064"/>
                </a:lnTo>
                <a:lnTo>
                  <a:pt x="1374" y="1064"/>
                </a:lnTo>
                <a:lnTo>
                  <a:pt x="1373" y="1064"/>
                </a:lnTo>
                <a:lnTo>
                  <a:pt x="1373" y="1063"/>
                </a:lnTo>
                <a:lnTo>
                  <a:pt x="1349" y="986"/>
                </a:lnTo>
                <a:lnTo>
                  <a:pt x="1345" y="970"/>
                </a:lnTo>
                <a:lnTo>
                  <a:pt x="1338" y="958"/>
                </a:lnTo>
                <a:lnTo>
                  <a:pt x="1318" y="945"/>
                </a:lnTo>
                <a:lnTo>
                  <a:pt x="1310" y="943"/>
                </a:lnTo>
                <a:lnTo>
                  <a:pt x="1302" y="942"/>
                </a:lnTo>
                <a:lnTo>
                  <a:pt x="1291" y="943"/>
                </a:lnTo>
                <a:lnTo>
                  <a:pt x="1288" y="942"/>
                </a:lnTo>
                <a:lnTo>
                  <a:pt x="1285" y="941"/>
                </a:lnTo>
                <a:lnTo>
                  <a:pt x="1277" y="946"/>
                </a:lnTo>
                <a:lnTo>
                  <a:pt x="1275" y="946"/>
                </a:lnTo>
                <a:lnTo>
                  <a:pt x="1273" y="944"/>
                </a:lnTo>
                <a:lnTo>
                  <a:pt x="1271" y="945"/>
                </a:lnTo>
                <a:lnTo>
                  <a:pt x="1270" y="946"/>
                </a:lnTo>
                <a:lnTo>
                  <a:pt x="1272" y="947"/>
                </a:lnTo>
                <a:lnTo>
                  <a:pt x="1272" y="949"/>
                </a:lnTo>
                <a:lnTo>
                  <a:pt x="1273" y="950"/>
                </a:lnTo>
                <a:lnTo>
                  <a:pt x="1291" y="952"/>
                </a:lnTo>
                <a:lnTo>
                  <a:pt x="1297" y="951"/>
                </a:lnTo>
                <a:lnTo>
                  <a:pt x="1301" y="950"/>
                </a:lnTo>
                <a:lnTo>
                  <a:pt x="1306" y="951"/>
                </a:lnTo>
                <a:lnTo>
                  <a:pt x="1318" y="953"/>
                </a:lnTo>
                <a:lnTo>
                  <a:pt x="1329" y="959"/>
                </a:lnTo>
                <a:lnTo>
                  <a:pt x="1332" y="966"/>
                </a:lnTo>
                <a:lnTo>
                  <a:pt x="1331" y="967"/>
                </a:lnTo>
                <a:lnTo>
                  <a:pt x="1332" y="970"/>
                </a:lnTo>
                <a:lnTo>
                  <a:pt x="1346" y="1014"/>
                </a:lnTo>
                <a:lnTo>
                  <a:pt x="1363" y="1069"/>
                </a:lnTo>
                <a:lnTo>
                  <a:pt x="1363" y="1071"/>
                </a:lnTo>
                <a:lnTo>
                  <a:pt x="1363" y="1073"/>
                </a:lnTo>
                <a:lnTo>
                  <a:pt x="1365" y="1080"/>
                </a:lnTo>
                <a:lnTo>
                  <a:pt x="1364" y="1081"/>
                </a:lnTo>
                <a:lnTo>
                  <a:pt x="1372" y="1107"/>
                </a:lnTo>
                <a:lnTo>
                  <a:pt x="1374" y="1113"/>
                </a:lnTo>
                <a:lnTo>
                  <a:pt x="1377" y="1122"/>
                </a:lnTo>
                <a:lnTo>
                  <a:pt x="1380" y="1128"/>
                </a:lnTo>
                <a:lnTo>
                  <a:pt x="1388" y="1144"/>
                </a:lnTo>
                <a:lnTo>
                  <a:pt x="1391" y="1149"/>
                </a:lnTo>
                <a:lnTo>
                  <a:pt x="1396" y="1155"/>
                </a:lnTo>
                <a:lnTo>
                  <a:pt x="1399" y="1161"/>
                </a:lnTo>
                <a:lnTo>
                  <a:pt x="1404" y="1169"/>
                </a:lnTo>
                <a:lnTo>
                  <a:pt x="1409" y="1184"/>
                </a:lnTo>
                <a:lnTo>
                  <a:pt x="1412" y="1192"/>
                </a:lnTo>
                <a:lnTo>
                  <a:pt x="1416" y="1205"/>
                </a:lnTo>
                <a:lnTo>
                  <a:pt x="1419" y="1220"/>
                </a:lnTo>
                <a:lnTo>
                  <a:pt x="1422" y="1226"/>
                </a:lnTo>
                <a:lnTo>
                  <a:pt x="1424" y="1230"/>
                </a:lnTo>
                <a:lnTo>
                  <a:pt x="1429" y="1229"/>
                </a:lnTo>
                <a:lnTo>
                  <a:pt x="1430" y="1234"/>
                </a:lnTo>
                <a:lnTo>
                  <a:pt x="1434" y="1246"/>
                </a:lnTo>
                <a:lnTo>
                  <a:pt x="1436" y="1252"/>
                </a:lnTo>
                <a:lnTo>
                  <a:pt x="1440" y="1271"/>
                </a:lnTo>
                <a:lnTo>
                  <a:pt x="1441" y="1282"/>
                </a:lnTo>
                <a:lnTo>
                  <a:pt x="1442" y="1290"/>
                </a:lnTo>
                <a:lnTo>
                  <a:pt x="1446" y="1299"/>
                </a:lnTo>
                <a:lnTo>
                  <a:pt x="1452" y="1319"/>
                </a:lnTo>
                <a:lnTo>
                  <a:pt x="1454" y="1324"/>
                </a:lnTo>
                <a:lnTo>
                  <a:pt x="1454" y="1329"/>
                </a:lnTo>
                <a:lnTo>
                  <a:pt x="1451" y="1333"/>
                </a:lnTo>
                <a:lnTo>
                  <a:pt x="1448" y="1339"/>
                </a:lnTo>
                <a:lnTo>
                  <a:pt x="1446" y="1344"/>
                </a:lnTo>
                <a:lnTo>
                  <a:pt x="1441" y="1348"/>
                </a:lnTo>
                <a:lnTo>
                  <a:pt x="1435" y="1353"/>
                </a:lnTo>
                <a:lnTo>
                  <a:pt x="1432" y="1355"/>
                </a:lnTo>
                <a:lnTo>
                  <a:pt x="1426" y="1357"/>
                </a:lnTo>
                <a:lnTo>
                  <a:pt x="1421" y="1360"/>
                </a:lnTo>
                <a:lnTo>
                  <a:pt x="1413" y="1363"/>
                </a:lnTo>
                <a:lnTo>
                  <a:pt x="1396" y="1374"/>
                </a:lnTo>
                <a:lnTo>
                  <a:pt x="1389" y="1380"/>
                </a:lnTo>
                <a:lnTo>
                  <a:pt x="1387" y="1383"/>
                </a:lnTo>
                <a:lnTo>
                  <a:pt x="1385" y="1386"/>
                </a:lnTo>
                <a:lnTo>
                  <a:pt x="1384" y="1390"/>
                </a:lnTo>
                <a:lnTo>
                  <a:pt x="1381" y="1411"/>
                </a:lnTo>
                <a:lnTo>
                  <a:pt x="1380" y="1417"/>
                </a:lnTo>
                <a:lnTo>
                  <a:pt x="1369" y="1435"/>
                </a:lnTo>
                <a:lnTo>
                  <a:pt x="1362" y="1445"/>
                </a:lnTo>
                <a:lnTo>
                  <a:pt x="1359" y="1447"/>
                </a:lnTo>
                <a:lnTo>
                  <a:pt x="1356" y="1448"/>
                </a:lnTo>
                <a:lnTo>
                  <a:pt x="1348" y="1448"/>
                </a:lnTo>
                <a:lnTo>
                  <a:pt x="1343" y="1448"/>
                </a:lnTo>
                <a:lnTo>
                  <a:pt x="1335" y="1447"/>
                </a:lnTo>
                <a:lnTo>
                  <a:pt x="1329" y="1447"/>
                </a:lnTo>
                <a:lnTo>
                  <a:pt x="1326" y="1447"/>
                </a:lnTo>
                <a:lnTo>
                  <a:pt x="1322" y="1448"/>
                </a:lnTo>
                <a:lnTo>
                  <a:pt x="1318" y="1449"/>
                </a:lnTo>
                <a:lnTo>
                  <a:pt x="1316" y="1450"/>
                </a:lnTo>
                <a:lnTo>
                  <a:pt x="1314" y="1452"/>
                </a:lnTo>
                <a:lnTo>
                  <a:pt x="1308" y="1460"/>
                </a:lnTo>
                <a:lnTo>
                  <a:pt x="1305" y="1464"/>
                </a:lnTo>
                <a:lnTo>
                  <a:pt x="1304" y="1466"/>
                </a:lnTo>
                <a:lnTo>
                  <a:pt x="1302" y="1469"/>
                </a:lnTo>
                <a:lnTo>
                  <a:pt x="1304" y="1471"/>
                </a:lnTo>
                <a:lnTo>
                  <a:pt x="1306" y="1482"/>
                </a:lnTo>
                <a:lnTo>
                  <a:pt x="1307" y="1488"/>
                </a:lnTo>
                <a:lnTo>
                  <a:pt x="1308" y="1491"/>
                </a:lnTo>
                <a:lnTo>
                  <a:pt x="1309" y="1499"/>
                </a:lnTo>
                <a:lnTo>
                  <a:pt x="1309" y="1503"/>
                </a:lnTo>
                <a:lnTo>
                  <a:pt x="1308" y="1507"/>
                </a:lnTo>
                <a:lnTo>
                  <a:pt x="1305" y="1513"/>
                </a:lnTo>
                <a:lnTo>
                  <a:pt x="1293" y="1531"/>
                </a:lnTo>
                <a:lnTo>
                  <a:pt x="1291" y="1539"/>
                </a:lnTo>
                <a:lnTo>
                  <a:pt x="1289" y="1545"/>
                </a:lnTo>
                <a:lnTo>
                  <a:pt x="1287" y="1555"/>
                </a:lnTo>
                <a:lnTo>
                  <a:pt x="1275" y="1588"/>
                </a:lnTo>
                <a:lnTo>
                  <a:pt x="1274" y="1592"/>
                </a:lnTo>
                <a:lnTo>
                  <a:pt x="1275" y="1601"/>
                </a:lnTo>
                <a:lnTo>
                  <a:pt x="1275" y="1605"/>
                </a:lnTo>
                <a:lnTo>
                  <a:pt x="1280" y="1614"/>
                </a:lnTo>
                <a:lnTo>
                  <a:pt x="1281" y="1617"/>
                </a:lnTo>
                <a:lnTo>
                  <a:pt x="1279" y="1617"/>
                </a:lnTo>
                <a:lnTo>
                  <a:pt x="1276" y="1617"/>
                </a:lnTo>
                <a:lnTo>
                  <a:pt x="1275" y="1617"/>
                </a:lnTo>
                <a:lnTo>
                  <a:pt x="1273" y="1617"/>
                </a:lnTo>
                <a:lnTo>
                  <a:pt x="1265" y="1617"/>
                </a:lnTo>
                <a:lnTo>
                  <a:pt x="1263" y="1618"/>
                </a:lnTo>
                <a:lnTo>
                  <a:pt x="1259" y="1618"/>
                </a:lnTo>
                <a:lnTo>
                  <a:pt x="1231" y="1618"/>
                </a:lnTo>
                <a:lnTo>
                  <a:pt x="1162" y="1621"/>
                </a:lnTo>
                <a:lnTo>
                  <a:pt x="1123" y="1621"/>
                </a:lnTo>
                <a:lnTo>
                  <a:pt x="1040" y="1623"/>
                </a:lnTo>
                <a:lnTo>
                  <a:pt x="981" y="1624"/>
                </a:lnTo>
                <a:lnTo>
                  <a:pt x="938" y="1625"/>
                </a:lnTo>
                <a:lnTo>
                  <a:pt x="937" y="1625"/>
                </a:lnTo>
                <a:lnTo>
                  <a:pt x="936" y="1625"/>
                </a:lnTo>
                <a:lnTo>
                  <a:pt x="936" y="1626"/>
                </a:lnTo>
                <a:lnTo>
                  <a:pt x="934" y="1630"/>
                </a:lnTo>
                <a:lnTo>
                  <a:pt x="928" y="1630"/>
                </a:lnTo>
                <a:lnTo>
                  <a:pt x="928" y="1628"/>
                </a:lnTo>
                <a:lnTo>
                  <a:pt x="925" y="1628"/>
                </a:lnTo>
                <a:lnTo>
                  <a:pt x="925" y="1624"/>
                </a:lnTo>
                <a:lnTo>
                  <a:pt x="923" y="1624"/>
                </a:lnTo>
                <a:lnTo>
                  <a:pt x="925" y="1534"/>
                </a:lnTo>
                <a:lnTo>
                  <a:pt x="925" y="1531"/>
                </a:lnTo>
                <a:lnTo>
                  <a:pt x="925" y="1519"/>
                </a:lnTo>
                <a:lnTo>
                  <a:pt x="925" y="1517"/>
                </a:lnTo>
                <a:lnTo>
                  <a:pt x="924" y="1514"/>
                </a:lnTo>
                <a:lnTo>
                  <a:pt x="924" y="1512"/>
                </a:lnTo>
                <a:lnTo>
                  <a:pt x="923" y="1509"/>
                </a:lnTo>
                <a:lnTo>
                  <a:pt x="923" y="1506"/>
                </a:lnTo>
                <a:lnTo>
                  <a:pt x="922" y="1506"/>
                </a:lnTo>
                <a:lnTo>
                  <a:pt x="921" y="1500"/>
                </a:lnTo>
                <a:lnTo>
                  <a:pt x="921" y="1497"/>
                </a:lnTo>
                <a:lnTo>
                  <a:pt x="912" y="1497"/>
                </a:lnTo>
                <a:lnTo>
                  <a:pt x="881" y="1495"/>
                </a:lnTo>
                <a:lnTo>
                  <a:pt x="862" y="1494"/>
                </a:lnTo>
                <a:lnTo>
                  <a:pt x="852" y="1492"/>
                </a:lnTo>
                <a:lnTo>
                  <a:pt x="848" y="1492"/>
                </a:lnTo>
                <a:lnTo>
                  <a:pt x="848" y="1494"/>
                </a:lnTo>
                <a:lnTo>
                  <a:pt x="845" y="1498"/>
                </a:lnTo>
                <a:lnTo>
                  <a:pt x="845" y="1500"/>
                </a:lnTo>
                <a:lnTo>
                  <a:pt x="844" y="1500"/>
                </a:lnTo>
                <a:lnTo>
                  <a:pt x="842" y="1500"/>
                </a:lnTo>
                <a:lnTo>
                  <a:pt x="833" y="1503"/>
                </a:lnTo>
                <a:lnTo>
                  <a:pt x="823" y="1506"/>
                </a:lnTo>
                <a:lnTo>
                  <a:pt x="820" y="1504"/>
                </a:lnTo>
                <a:lnTo>
                  <a:pt x="822" y="1499"/>
                </a:lnTo>
                <a:lnTo>
                  <a:pt x="822" y="1494"/>
                </a:lnTo>
                <a:lnTo>
                  <a:pt x="822" y="1490"/>
                </a:lnTo>
                <a:lnTo>
                  <a:pt x="819" y="1487"/>
                </a:lnTo>
                <a:lnTo>
                  <a:pt x="817" y="1484"/>
                </a:lnTo>
                <a:lnTo>
                  <a:pt x="817" y="1483"/>
                </a:lnTo>
                <a:lnTo>
                  <a:pt x="819" y="1481"/>
                </a:lnTo>
                <a:lnTo>
                  <a:pt x="820" y="1480"/>
                </a:lnTo>
                <a:lnTo>
                  <a:pt x="822" y="1478"/>
                </a:lnTo>
                <a:lnTo>
                  <a:pt x="821" y="1475"/>
                </a:lnTo>
                <a:lnTo>
                  <a:pt x="820" y="1475"/>
                </a:lnTo>
                <a:lnTo>
                  <a:pt x="827" y="1470"/>
                </a:lnTo>
                <a:lnTo>
                  <a:pt x="833" y="1467"/>
                </a:lnTo>
                <a:lnTo>
                  <a:pt x="836" y="1465"/>
                </a:lnTo>
                <a:lnTo>
                  <a:pt x="839" y="1461"/>
                </a:lnTo>
                <a:lnTo>
                  <a:pt x="839" y="1458"/>
                </a:lnTo>
                <a:lnTo>
                  <a:pt x="841" y="1455"/>
                </a:lnTo>
                <a:lnTo>
                  <a:pt x="845" y="1455"/>
                </a:lnTo>
                <a:lnTo>
                  <a:pt x="847" y="1455"/>
                </a:lnTo>
                <a:lnTo>
                  <a:pt x="852" y="1455"/>
                </a:lnTo>
                <a:lnTo>
                  <a:pt x="849" y="1460"/>
                </a:lnTo>
                <a:lnTo>
                  <a:pt x="855" y="1461"/>
                </a:lnTo>
                <a:lnTo>
                  <a:pt x="858" y="1453"/>
                </a:lnTo>
                <a:lnTo>
                  <a:pt x="857" y="1452"/>
                </a:lnTo>
                <a:lnTo>
                  <a:pt x="862" y="1450"/>
                </a:lnTo>
                <a:lnTo>
                  <a:pt x="869" y="1448"/>
                </a:lnTo>
                <a:lnTo>
                  <a:pt x="871" y="1448"/>
                </a:lnTo>
                <a:lnTo>
                  <a:pt x="899" y="1450"/>
                </a:lnTo>
                <a:lnTo>
                  <a:pt x="899" y="1458"/>
                </a:lnTo>
                <a:lnTo>
                  <a:pt x="871" y="1456"/>
                </a:lnTo>
                <a:lnTo>
                  <a:pt x="870" y="1462"/>
                </a:lnTo>
                <a:lnTo>
                  <a:pt x="903" y="1464"/>
                </a:lnTo>
                <a:lnTo>
                  <a:pt x="914" y="1464"/>
                </a:lnTo>
                <a:lnTo>
                  <a:pt x="913" y="1460"/>
                </a:lnTo>
                <a:lnTo>
                  <a:pt x="903" y="1460"/>
                </a:lnTo>
                <a:lnTo>
                  <a:pt x="904" y="1446"/>
                </a:lnTo>
                <a:lnTo>
                  <a:pt x="895" y="1445"/>
                </a:lnTo>
                <a:lnTo>
                  <a:pt x="894" y="1445"/>
                </a:lnTo>
                <a:lnTo>
                  <a:pt x="888" y="1440"/>
                </a:lnTo>
                <a:lnTo>
                  <a:pt x="887" y="1423"/>
                </a:lnTo>
                <a:lnTo>
                  <a:pt x="881" y="1424"/>
                </a:lnTo>
                <a:lnTo>
                  <a:pt x="882" y="1439"/>
                </a:lnTo>
                <a:lnTo>
                  <a:pt x="882" y="1442"/>
                </a:lnTo>
                <a:lnTo>
                  <a:pt x="878" y="1442"/>
                </a:lnTo>
                <a:lnTo>
                  <a:pt x="872" y="1441"/>
                </a:lnTo>
                <a:lnTo>
                  <a:pt x="865" y="1441"/>
                </a:lnTo>
                <a:lnTo>
                  <a:pt x="856" y="1444"/>
                </a:lnTo>
                <a:lnTo>
                  <a:pt x="855" y="1438"/>
                </a:lnTo>
                <a:lnTo>
                  <a:pt x="855" y="1435"/>
                </a:lnTo>
                <a:lnTo>
                  <a:pt x="853" y="1432"/>
                </a:lnTo>
                <a:lnTo>
                  <a:pt x="853" y="1428"/>
                </a:lnTo>
                <a:lnTo>
                  <a:pt x="856" y="1427"/>
                </a:lnTo>
                <a:lnTo>
                  <a:pt x="856" y="1433"/>
                </a:lnTo>
                <a:lnTo>
                  <a:pt x="865" y="1432"/>
                </a:lnTo>
                <a:lnTo>
                  <a:pt x="865" y="1425"/>
                </a:lnTo>
                <a:lnTo>
                  <a:pt x="870" y="1425"/>
                </a:lnTo>
                <a:lnTo>
                  <a:pt x="870" y="1428"/>
                </a:lnTo>
                <a:lnTo>
                  <a:pt x="875" y="1427"/>
                </a:lnTo>
                <a:lnTo>
                  <a:pt x="874" y="1421"/>
                </a:lnTo>
                <a:lnTo>
                  <a:pt x="855" y="1423"/>
                </a:lnTo>
                <a:lnTo>
                  <a:pt x="854" y="1423"/>
                </a:lnTo>
                <a:lnTo>
                  <a:pt x="852" y="1423"/>
                </a:lnTo>
                <a:lnTo>
                  <a:pt x="847" y="1421"/>
                </a:lnTo>
                <a:lnTo>
                  <a:pt x="846" y="1420"/>
                </a:lnTo>
                <a:lnTo>
                  <a:pt x="847" y="1419"/>
                </a:lnTo>
                <a:lnTo>
                  <a:pt x="850" y="1416"/>
                </a:lnTo>
                <a:lnTo>
                  <a:pt x="854" y="1416"/>
                </a:lnTo>
                <a:lnTo>
                  <a:pt x="854" y="1417"/>
                </a:lnTo>
                <a:lnTo>
                  <a:pt x="873" y="1416"/>
                </a:lnTo>
                <a:lnTo>
                  <a:pt x="873" y="1407"/>
                </a:lnTo>
                <a:lnTo>
                  <a:pt x="867" y="1408"/>
                </a:lnTo>
                <a:lnTo>
                  <a:pt x="867" y="1412"/>
                </a:lnTo>
                <a:lnTo>
                  <a:pt x="865" y="1413"/>
                </a:lnTo>
                <a:lnTo>
                  <a:pt x="864" y="1403"/>
                </a:lnTo>
                <a:lnTo>
                  <a:pt x="855" y="1404"/>
                </a:lnTo>
                <a:lnTo>
                  <a:pt x="855" y="1402"/>
                </a:lnTo>
                <a:lnTo>
                  <a:pt x="853" y="1403"/>
                </a:lnTo>
                <a:lnTo>
                  <a:pt x="852" y="1403"/>
                </a:lnTo>
                <a:lnTo>
                  <a:pt x="852" y="1405"/>
                </a:lnTo>
                <a:lnTo>
                  <a:pt x="850" y="1405"/>
                </a:lnTo>
                <a:lnTo>
                  <a:pt x="850" y="1407"/>
                </a:lnTo>
                <a:lnTo>
                  <a:pt x="848" y="1408"/>
                </a:lnTo>
                <a:lnTo>
                  <a:pt x="848" y="1410"/>
                </a:lnTo>
                <a:lnTo>
                  <a:pt x="847" y="1410"/>
                </a:lnTo>
                <a:lnTo>
                  <a:pt x="846" y="1410"/>
                </a:lnTo>
                <a:lnTo>
                  <a:pt x="846" y="1408"/>
                </a:lnTo>
                <a:lnTo>
                  <a:pt x="848" y="1406"/>
                </a:lnTo>
                <a:lnTo>
                  <a:pt x="848" y="1400"/>
                </a:lnTo>
                <a:lnTo>
                  <a:pt x="852" y="1399"/>
                </a:lnTo>
                <a:lnTo>
                  <a:pt x="852" y="1397"/>
                </a:lnTo>
                <a:lnTo>
                  <a:pt x="850" y="1397"/>
                </a:lnTo>
                <a:lnTo>
                  <a:pt x="849" y="1395"/>
                </a:lnTo>
                <a:lnTo>
                  <a:pt x="840" y="1395"/>
                </a:lnTo>
                <a:lnTo>
                  <a:pt x="839" y="1398"/>
                </a:lnTo>
                <a:lnTo>
                  <a:pt x="837" y="1398"/>
                </a:lnTo>
                <a:lnTo>
                  <a:pt x="837" y="1400"/>
                </a:lnTo>
                <a:lnTo>
                  <a:pt x="836" y="1403"/>
                </a:lnTo>
                <a:lnTo>
                  <a:pt x="835" y="1405"/>
                </a:lnTo>
                <a:lnTo>
                  <a:pt x="831" y="1408"/>
                </a:lnTo>
                <a:lnTo>
                  <a:pt x="829" y="1411"/>
                </a:lnTo>
                <a:lnTo>
                  <a:pt x="825" y="1412"/>
                </a:lnTo>
                <a:lnTo>
                  <a:pt x="822" y="1414"/>
                </a:lnTo>
                <a:lnTo>
                  <a:pt x="814" y="1421"/>
                </a:lnTo>
                <a:lnTo>
                  <a:pt x="810" y="1427"/>
                </a:lnTo>
                <a:lnTo>
                  <a:pt x="799" y="1437"/>
                </a:lnTo>
                <a:lnTo>
                  <a:pt x="797" y="1439"/>
                </a:lnTo>
                <a:lnTo>
                  <a:pt x="796" y="1439"/>
                </a:lnTo>
                <a:lnTo>
                  <a:pt x="789" y="1439"/>
                </a:lnTo>
                <a:lnTo>
                  <a:pt x="787" y="1440"/>
                </a:lnTo>
                <a:lnTo>
                  <a:pt x="769" y="1448"/>
                </a:lnTo>
                <a:lnTo>
                  <a:pt x="757" y="1454"/>
                </a:lnTo>
                <a:lnTo>
                  <a:pt x="736" y="1464"/>
                </a:lnTo>
                <a:lnTo>
                  <a:pt x="731" y="1465"/>
                </a:lnTo>
                <a:lnTo>
                  <a:pt x="723" y="1467"/>
                </a:lnTo>
                <a:lnTo>
                  <a:pt x="713" y="1470"/>
                </a:lnTo>
                <a:lnTo>
                  <a:pt x="711" y="1469"/>
                </a:lnTo>
                <a:lnTo>
                  <a:pt x="708" y="1469"/>
                </a:lnTo>
                <a:lnTo>
                  <a:pt x="703" y="1465"/>
                </a:lnTo>
                <a:lnTo>
                  <a:pt x="701" y="1464"/>
                </a:lnTo>
                <a:lnTo>
                  <a:pt x="694" y="1457"/>
                </a:lnTo>
                <a:lnTo>
                  <a:pt x="688" y="1446"/>
                </a:lnTo>
                <a:lnTo>
                  <a:pt x="686" y="1442"/>
                </a:lnTo>
                <a:lnTo>
                  <a:pt x="699" y="1436"/>
                </a:lnTo>
                <a:lnTo>
                  <a:pt x="694" y="1421"/>
                </a:lnTo>
                <a:lnTo>
                  <a:pt x="683" y="1424"/>
                </a:lnTo>
                <a:lnTo>
                  <a:pt x="683" y="1427"/>
                </a:lnTo>
                <a:lnTo>
                  <a:pt x="687" y="1437"/>
                </a:lnTo>
                <a:lnTo>
                  <a:pt x="686" y="1437"/>
                </a:lnTo>
                <a:lnTo>
                  <a:pt x="685" y="1437"/>
                </a:lnTo>
                <a:lnTo>
                  <a:pt x="683" y="1436"/>
                </a:lnTo>
                <a:lnTo>
                  <a:pt x="679" y="1427"/>
                </a:lnTo>
                <a:lnTo>
                  <a:pt x="674" y="1427"/>
                </a:lnTo>
                <a:lnTo>
                  <a:pt x="673" y="1427"/>
                </a:lnTo>
                <a:lnTo>
                  <a:pt x="671" y="1425"/>
                </a:lnTo>
                <a:lnTo>
                  <a:pt x="670" y="1424"/>
                </a:lnTo>
                <a:lnTo>
                  <a:pt x="666" y="1422"/>
                </a:lnTo>
                <a:lnTo>
                  <a:pt x="654" y="1427"/>
                </a:lnTo>
                <a:lnTo>
                  <a:pt x="645" y="1428"/>
                </a:lnTo>
                <a:lnTo>
                  <a:pt x="637" y="1429"/>
                </a:lnTo>
                <a:lnTo>
                  <a:pt x="629" y="1429"/>
                </a:lnTo>
                <a:lnTo>
                  <a:pt x="623" y="1429"/>
                </a:lnTo>
                <a:lnTo>
                  <a:pt x="621" y="1428"/>
                </a:lnTo>
                <a:lnTo>
                  <a:pt x="610" y="1427"/>
                </a:lnTo>
                <a:lnTo>
                  <a:pt x="605" y="1425"/>
                </a:lnTo>
                <a:lnTo>
                  <a:pt x="604" y="1424"/>
                </a:lnTo>
                <a:lnTo>
                  <a:pt x="603" y="1423"/>
                </a:lnTo>
                <a:lnTo>
                  <a:pt x="598" y="1423"/>
                </a:lnTo>
                <a:lnTo>
                  <a:pt x="595" y="1421"/>
                </a:lnTo>
                <a:lnTo>
                  <a:pt x="590" y="1421"/>
                </a:lnTo>
                <a:lnTo>
                  <a:pt x="588" y="1417"/>
                </a:lnTo>
                <a:lnTo>
                  <a:pt x="581" y="1414"/>
                </a:lnTo>
                <a:lnTo>
                  <a:pt x="579" y="1413"/>
                </a:lnTo>
                <a:lnTo>
                  <a:pt x="573" y="1413"/>
                </a:lnTo>
                <a:lnTo>
                  <a:pt x="569" y="1414"/>
                </a:lnTo>
                <a:lnTo>
                  <a:pt x="552" y="1423"/>
                </a:lnTo>
                <a:lnTo>
                  <a:pt x="548" y="1427"/>
                </a:lnTo>
                <a:lnTo>
                  <a:pt x="545" y="1430"/>
                </a:lnTo>
                <a:lnTo>
                  <a:pt x="532" y="1440"/>
                </a:lnTo>
                <a:lnTo>
                  <a:pt x="535" y="1445"/>
                </a:lnTo>
                <a:lnTo>
                  <a:pt x="537" y="1447"/>
                </a:lnTo>
                <a:lnTo>
                  <a:pt x="540" y="1449"/>
                </a:lnTo>
                <a:lnTo>
                  <a:pt x="542" y="1452"/>
                </a:lnTo>
                <a:lnTo>
                  <a:pt x="540" y="1453"/>
                </a:lnTo>
                <a:lnTo>
                  <a:pt x="540" y="1454"/>
                </a:lnTo>
                <a:lnTo>
                  <a:pt x="538" y="1454"/>
                </a:lnTo>
                <a:lnTo>
                  <a:pt x="537" y="1453"/>
                </a:lnTo>
                <a:lnTo>
                  <a:pt x="532" y="1447"/>
                </a:lnTo>
                <a:lnTo>
                  <a:pt x="530" y="1441"/>
                </a:lnTo>
                <a:lnTo>
                  <a:pt x="528" y="1442"/>
                </a:lnTo>
                <a:lnTo>
                  <a:pt x="526" y="1445"/>
                </a:lnTo>
                <a:lnTo>
                  <a:pt x="524" y="1447"/>
                </a:lnTo>
                <a:lnTo>
                  <a:pt x="521" y="1448"/>
                </a:lnTo>
                <a:lnTo>
                  <a:pt x="519" y="1450"/>
                </a:lnTo>
                <a:lnTo>
                  <a:pt x="518" y="1452"/>
                </a:lnTo>
                <a:lnTo>
                  <a:pt x="514" y="1453"/>
                </a:lnTo>
                <a:lnTo>
                  <a:pt x="512" y="1456"/>
                </a:lnTo>
                <a:lnTo>
                  <a:pt x="511" y="1457"/>
                </a:lnTo>
                <a:lnTo>
                  <a:pt x="510" y="1461"/>
                </a:lnTo>
                <a:lnTo>
                  <a:pt x="510" y="1471"/>
                </a:lnTo>
                <a:lnTo>
                  <a:pt x="510" y="1474"/>
                </a:lnTo>
                <a:lnTo>
                  <a:pt x="513" y="1474"/>
                </a:lnTo>
                <a:lnTo>
                  <a:pt x="513" y="1475"/>
                </a:lnTo>
                <a:lnTo>
                  <a:pt x="510" y="1475"/>
                </a:lnTo>
                <a:lnTo>
                  <a:pt x="512" y="1481"/>
                </a:lnTo>
                <a:lnTo>
                  <a:pt x="513" y="1483"/>
                </a:lnTo>
                <a:lnTo>
                  <a:pt x="514" y="1486"/>
                </a:lnTo>
                <a:lnTo>
                  <a:pt x="547" y="1508"/>
                </a:lnTo>
                <a:lnTo>
                  <a:pt x="549" y="1505"/>
                </a:lnTo>
                <a:lnTo>
                  <a:pt x="552" y="1507"/>
                </a:lnTo>
                <a:lnTo>
                  <a:pt x="551" y="1514"/>
                </a:lnTo>
                <a:lnTo>
                  <a:pt x="563" y="1517"/>
                </a:lnTo>
                <a:lnTo>
                  <a:pt x="565" y="1515"/>
                </a:lnTo>
                <a:lnTo>
                  <a:pt x="566" y="1515"/>
                </a:lnTo>
                <a:lnTo>
                  <a:pt x="569" y="1517"/>
                </a:lnTo>
                <a:lnTo>
                  <a:pt x="564" y="1522"/>
                </a:lnTo>
                <a:lnTo>
                  <a:pt x="562" y="1522"/>
                </a:lnTo>
                <a:lnTo>
                  <a:pt x="561" y="1523"/>
                </a:lnTo>
                <a:lnTo>
                  <a:pt x="559" y="1524"/>
                </a:lnTo>
                <a:lnTo>
                  <a:pt x="559" y="1525"/>
                </a:lnTo>
                <a:lnTo>
                  <a:pt x="560" y="1528"/>
                </a:lnTo>
                <a:lnTo>
                  <a:pt x="561" y="1529"/>
                </a:lnTo>
                <a:lnTo>
                  <a:pt x="560" y="1530"/>
                </a:lnTo>
                <a:lnTo>
                  <a:pt x="556" y="1529"/>
                </a:lnTo>
                <a:lnTo>
                  <a:pt x="552" y="1528"/>
                </a:lnTo>
                <a:lnTo>
                  <a:pt x="551" y="1531"/>
                </a:lnTo>
                <a:lnTo>
                  <a:pt x="551" y="1530"/>
                </a:lnTo>
                <a:lnTo>
                  <a:pt x="524" y="1513"/>
                </a:lnTo>
                <a:lnTo>
                  <a:pt x="480" y="1482"/>
                </a:lnTo>
                <a:lnTo>
                  <a:pt x="394" y="1422"/>
                </a:lnTo>
                <a:lnTo>
                  <a:pt x="389" y="1419"/>
                </a:lnTo>
                <a:lnTo>
                  <a:pt x="386" y="1414"/>
                </a:lnTo>
                <a:lnTo>
                  <a:pt x="375" y="1396"/>
                </a:lnTo>
                <a:lnTo>
                  <a:pt x="340" y="1340"/>
                </a:lnTo>
                <a:lnTo>
                  <a:pt x="336" y="1332"/>
                </a:lnTo>
                <a:lnTo>
                  <a:pt x="333" y="1329"/>
                </a:lnTo>
                <a:lnTo>
                  <a:pt x="325" y="1320"/>
                </a:lnTo>
                <a:lnTo>
                  <a:pt x="321" y="1318"/>
                </a:lnTo>
                <a:lnTo>
                  <a:pt x="303" y="1305"/>
                </a:lnTo>
                <a:lnTo>
                  <a:pt x="285" y="1293"/>
                </a:lnTo>
                <a:lnTo>
                  <a:pt x="242" y="1264"/>
                </a:lnTo>
                <a:lnTo>
                  <a:pt x="217" y="1247"/>
                </a:lnTo>
                <a:lnTo>
                  <a:pt x="185" y="1226"/>
                </a:lnTo>
                <a:lnTo>
                  <a:pt x="153" y="1204"/>
                </a:lnTo>
                <a:lnTo>
                  <a:pt x="113" y="1178"/>
                </a:lnTo>
                <a:lnTo>
                  <a:pt x="66" y="1146"/>
                </a:lnTo>
                <a:lnTo>
                  <a:pt x="29" y="1122"/>
                </a:lnTo>
                <a:lnTo>
                  <a:pt x="22" y="1119"/>
                </a:lnTo>
                <a:lnTo>
                  <a:pt x="16" y="1113"/>
                </a:lnTo>
                <a:lnTo>
                  <a:pt x="11" y="1109"/>
                </a:lnTo>
                <a:lnTo>
                  <a:pt x="8" y="1104"/>
                </a:lnTo>
                <a:lnTo>
                  <a:pt x="4" y="1098"/>
                </a:lnTo>
                <a:lnTo>
                  <a:pt x="2" y="1094"/>
                </a:lnTo>
                <a:lnTo>
                  <a:pt x="1" y="1088"/>
                </a:lnTo>
                <a:lnTo>
                  <a:pt x="0" y="1078"/>
                </a:lnTo>
                <a:lnTo>
                  <a:pt x="1" y="1071"/>
                </a:lnTo>
                <a:lnTo>
                  <a:pt x="2" y="1061"/>
                </a:lnTo>
                <a:lnTo>
                  <a:pt x="7" y="1040"/>
                </a:lnTo>
                <a:lnTo>
                  <a:pt x="16" y="988"/>
                </a:lnTo>
                <a:lnTo>
                  <a:pt x="30" y="909"/>
                </a:lnTo>
                <a:lnTo>
                  <a:pt x="35" y="884"/>
                </a:lnTo>
                <a:lnTo>
                  <a:pt x="35" y="879"/>
                </a:lnTo>
                <a:lnTo>
                  <a:pt x="36" y="874"/>
                </a:lnTo>
                <a:lnTo>
                  <a:pt x="36" y="864"/>
                </a:lnTo>
                <a:lnTo>
                  <a:pt x="36" y="857"/>
                </a:lnTo>
                <a:lnTo>
                  <a:pt x="35" y="849"/>
                </a:lnTo>
                <a:lnTo>
                  <a:pt x="34" y="838"/>
                </a:lnTo>
                <a:lnTo>
                  <a:pt x="32" y="822"/>
                </a:lnTo>
                <a:lnTo>
                  <a:pt x="27" y="805"/>
                </a:lnTo>
                <a:lnTo>
                  <a:pt x="22" y="793"/>
                </a:lnTo>
                <a:lnTo>
                  <a:pt x="17" y="782"/>
                </a:lnTo>
                <a:lnTo>
                  <a:pt x="25" y="778"/>
                </a:lnTo>
                <a:lnTo>
                  <a:pt x="42" y="759"/>
                </a:lnTo>
                <a:lnTo>
                  <a:pt x="42" y="749"/>
                </a:lnTo>
                <a:lnTo>
                  <a:pt x="42" y="737"/>
                </a:lnTo>
                <a:lnTo>
                  <a:pt x="42" y="735"/>
                </a:lnTo>
                <a:lnTo>
                  <a:pt x="42" y="726"/>
                </a:lnTo>
                <a:lnTo>
                  <a:pt x="42" y="724"/>
                </a:lnTo>
                <a:lnTo>
                  <a:pt x="42" y="720"/>
                </a:lnTo>
                <a:lnTo>
                  <a:pt x="41" y="694"/>
                </a:lnTo>
                <a:lnTo>
                  <a:pt x="41" y="687"/>
                </a:lnTo>
                <a:lnTo>
                  <a:pt x="41" y="686"/>
                </a:lnTo>
                <a:lnTo>
                  <a:pt x="41" y="683"/>
                </a:lnTo>
                <a:lnTo>
                  <a:pt x="37" y="641"/>
                </a:lnTo>
                <a:lnTo>
                  <a:pt x="36" y="635"/>
                </a:lnTo>
                <a:lnTo>
                  <a:pt x="36" y="634"/>
                </a:lnTo>
                <a:lnTo>
                  <a:pt x="33" y="606"/>
                </a:lnTo>
                <a:lnTo>
                  <a:pt x="34" y="585"/>
                </a:lnTo>
                <a:lnTo>
                  <a:pt x="34" y="576"/>
                </a:lnTo>
                <a:lnTo>
                  <a:pt x="34" y="570"/>
                </a:lnTo>
                <a:lnTo>
                  <a:pt x="34" y="567"/>
                </a:lnTo>
                <a:lnTo>
                  <a:pt x="34" y="565"/>
                </a:lnTo>
                <a:lnTo>
                  <a:pt x="34" y="561"/>
                </a:lnTo>
                <a:lnTo>
                  <a:pt x="34" y="556"/>
                </a:lnTo>
                <a:lnTo>
                  <a:pt x="34" y="551"/>
                </a:lnTo>
                <a:lnTo>
                  <a:pt x="34" y="543"/>
                </a:lnTo>
                <a:lnTo>
                  <a:pt x="34" y="540"/>
                </a:lnTo>
                <a:lnTo>
                  <a:pt x="34" y="532"/>
                </a:lnTo>
                <a:lnTo>
                  <a:pt x="33" y="525"/>
                </a:lnTo>
                <a:lnTo>
                  <a:pt x="33" y="518"/>
                </a:lnTo>
                <a:lnTo>
                  <a:pt x="33" y="514"/>
                </a:lnTo>
                <a:lnTo>
                  <a:pt x="33" y="509"/>
                </a:lnTo>
                <a:lnTo>
                  <a:pt x="33" y="502"/>
                </a:lnTo>
                <a:lnTo>
                  <a:pt x="33" y="501"/>
                </a:lnTo>
                <a:lnTo>
                  <a:pt x="33" y="500"/>
                </a:lnTo>
                <a:lnTo>
                  <a:pt x="32" y="499"/>
                </a:lnTo>
                <a:lnTo>
                  <a:pt x="30" y="498"/>
                </a:lnTo>
                <a:lnTo>
                  <a:pt x="30" y="497"/>
                </a:lnTo>
                <a:lnTo>
                  <a:pt x="29" y="497"/>
                </a:lnTo>
                <a:lnTo>
                  <a:pt x="37" y="462"/>
                </a:lnTo>
                <a:lnTo>
                  <a:pt x="46" y="466"/>
                </a:lnTo>
                <a:lnTo>
                  <a:pt x="51" y="447"/>
                </a:lnTo>
                <a:lnTo>
                  <a:pt x="96" y="457"/>
                </a:lnTo>
                <a:lnTo>
                  <a:pt x="102" y="458"/>
                </a:lnTo>
                <a:lnTo>
                  <a:pt x="120" y="461"/>
                </a:lnTo>
                <a:lnTo>
                  <a:pt x="134" y="466"/>
                </a:lnTo>
                <a:lnTo>
                  <a:pt x="136" y="467"/>
                </a:lnTo>
                <a:lnTo>
                  <a:pt x="155" y="475"/>
                </a:lnTo>
                <a:lnTo>
                  <a:pt x="153" y="477"/>
                </a:lnTo>
                <a:lnTo>
                  <a:pt x="151" y="481"/>
                </a:lnTo>
                <a:lnTo>
                  <a:pt x="150" y="483"/>
                </a:lnTo>
                <a:lnTo>
                  <a:pt x="150" y="485"/>
                </a:lnTo>
                <a:lnTo>
                  <a:pt x="150" y="490"/>
                </a:lnTo>
                <a:lnTo>
                  <a:pt x="170" y="528"/>
                </a:lnTo>
                <a:lnTo>
                  <a:pt x="189" y="465"/>
                </a:lnTo>
                <a:lnTo>
                  <a:pt x="351" y="466"/>
                </a:lnTo>
                <a:lnTo>
                  <a:pt x="354" y="465"/>
                </a:lnTo>
                <a:lnTo>
                  <a:pt x="361" y="464"/>
                </a:lnTo>
                <a:lnTo>
                  <a:pt x="371" y="462"/>
                </a:lnTo>
                <a:lnTo>
                  <a:pt x="375" y="462"/>
                </a:lnTo>
                <a:lnTo>
                  <a:pt x="377" y="462"/>
                </a:lnTo>
                <a:lnTo>
                  <a:pt x="378" y="462"/>
                </a:lnTo>
                <a:lnTo>
                  <a:pt x="380" y="461"/>
                </a:lnTo>
                <a:lnTo>
                  <a:pt x="384" y="460"/>
                </a:lnTo>
                <a:lnTo>
                  <a:pt x="388" y="458"/>
                </a:lnTo>
                <a:lnTo>
                  <a:pt x="394" y="453"/>
                </a:lnTo>
                <a:lnTo>
                  <a:pt x="398" y="451"/>
                </a:lnTo>
                <a:lnTo>
                  <a:pt x="402" y="450"/>
                </a:lnTo>
                <a:lnTo>
                  <a:pt x="403" y="450"/>
                </a:lnTo>
                <a:lnTo>
                  <a:pt x="405" y="449"/>
                </a:lnTo>
                <a:lnTo>
                  <a:pt x="407" y="449"/>
                </a:lnTo>
                <a:lnTo>
                  <a:pt x="410" y="449"/>
                </a:lnTo>
                <a:lnTo>
                  <a:pt x="412" y="449"/>
                </a:lnTo>
                <a:lnTo>
                  <a:pt x="415" y="450"/>
                </a:lnTo>
                <a:lnTo>
                  <a:pt x="419" y="450"/>
                </a:lnTo>
                <a:lnTo>
                  <a:pt x="421" y="451"/>
                </a:lnTo>
                <a:lnTo>
                  <a:pt x="423" y="452"/>
                </a:lnTo>
                <a:lnTo>
                  <a:pt x="427" y="453"/>
                </a:lnTo>
                <a:lnTo>
                  <a:pt x="428" y="455"/>
                </a:lnTo>
                <a:lnTo>
                  <a:pt x="430" y="456"/>
                </a:lnTo>
                <a:lnTo>
                  <a:pt x="430" y="458"/>
                </a:lnTo>
                <a:lnTo>
                  <a:pt x="432" y="459"/>
                </a:lnTo>
                <a:lnTo>
                  <a:pt x="435" y="462"/>
                </a:lnTo>
                <a:close/>
                <a:moveTo>
                  <a:pt x="638" y="871"/>
                </a:moveTo>
                <a:lnTo>
                  <a:pt x="645" y="880"/>
                </a:lnTo>
                <a:lnTo>
                  <a:pt x="645" y="882"/>
                </a:lnTo>
                <a:lnTo>
                  <a:pt x="641" y="885"/>
                </a:lnTo>
                <a:lnTo>
                  <a:pt x="640" y="885"/>
                </a:lnTo>
                <a:lnTo>
                  <a:pt x="639" y="884"/>
                </a:lnTo>
                <a:lnTo>
                  <a:pt x="636" y="880"/>
                </a:lnTo>
                <a:lnTo>
                  <a:pt x="634" y="882"/>
                </a:lnTo>
                <a:lnTo>
                  <a:pt x="624" y="878"/>
                </a:lnTo>
                <a:lnTo>
                  <a:pt x="621" y="878"/>
                </a:lnTo>
                <a:lnTo>
                  <a:pt x="615" y="882"/>
                </a:lnTo>
                <a:lnTo>
                  <a:pt x="614" y="884"/>
                </a:lnTo>
                <a:lnTo>
                  <a:pt x="614" y="886"/>
                </a:lnTo>
                <a:lnTo>
                  <a:pt x="612" y="892"/>
                </a:lnTo>
                <a:lnTo>
                  <a:pt x="605" y="893"/>
                </a:lnTo>
                <a:lnTo>
                  <a:pt x="598" y="894"/>
                </a:lnTo>
                <a:lnTo>
                  <a:pt x="578" y="920"/>
                </a:lnTo>
                <a:lnTo>
                  <a:pt x="574" y="924"/>
                </a:lnTo>
                <a:lnTo>
                  <a:pt x="569" y="926"/>
                </a:lnTo>
                <a:lnTo>
                  <a:pt x="566" y="927"/>
                </a:lnTo>
                <a:lnTo>
                  <a:pt x="563" y="929"/>
                </a:lnTo>
                <a:lnTo>
                  <a:pt x="562" y="930"/>
                </a:lnTo>
                <a:lnTo>
                  <a:pt x="561" y="933"/>
                </a:lnTo>
                <a:lnTo>
                  <a:pt x="560" y="936"/>
                </a:lnTo>
                <a:lnTo>
                  <a:pt x="560" y="939"/>
                </a:lnTo>
                <a:lnTo>
                  <a:pt x="561" y="944"/>
                </a:lnTo>
                <a:lnTo>
                  <a:pt x="561" y="946"/>
                </a:lnTo>
                <a:lnTo>
                  <a:pt x="561" y="947"/>
                </a:lnTo>
                <a:lnTo>
                  <a:pt x="559" y="949"/>
                </a:lnTo>
                <a:lnTo>
                  <a:pt x="554" y="950"/>
                </a:lnTo>
                <a:lnTo>
                  <a:pt x="555" y="952"/>
                </a:lnTo>
                <a:lnTo>
                  <a:pt x="556" y="956"/>
                </a:lnTo>
                <a:lnTo>
                  <a:pt x="557" y="960"/>
                </a:lnTo>
                <a:lnTo>
                  <a:pt x="557" y="962"/>
                </a:lnTo>
                <a:lnTo>
                  <a:pt x="557" y="964"/>
                </a:lnTo>
                <a:lnTo>
                  <a:pt x="556" y="969"/>
                </a:lnTo>
                <a:lnTo>
                  <a:pt x="556" y="971"/>
                </a:lnTo>
                <a:lnTo>
                  <a:pt x="553" y="976"/>
                </a:lnTo>
                <a:lnTo>
                  <a:pt x="551" y="979"/>
                </a:lnTo>
                <a:lnTo>
                  <a:pt x="547" y="981"/>
                </a:lnTo>
                <a:lnTo>
                  <a:pt x="544" y="985"/>
                </a:lnTo>
                <a:lnTo>
                  <a:pt x="540" y="986"/>
                </a:lnTo>
                <a:lnTo>
                  <a:pt x="535" y="989"/>
                </a:lnTo>
                <a:lnTo>
                  <a:pt x="526" y="993"/>
                </a:lnTo>
                <a:lnTo>
                  <a:pt x="520" y="995"/>
                </a:lnTo>
                <a:lnTo>
                  <a:pt x="511" y="997"/>
                </a:lnTo>
                <a:lnTo>
                  <a:pt x="506" y="997"/>
                </a:lnTo>
                <a:lnTo>
                  <a:pt x="505" y="1001"/>
                </a:lnTo>
                <a:lnTo>
                  <a:pt x="504" y="1002"/>
                </a:lnTo>
                <a:lnTo>
                  <a:pt x="505" y="1003"/>
                </a:lnTo>
                <a:lnTo>
                  <a:pt x="506" y="1005"/>
                </a:lnTo>
                <a:lnTo>
                  <a:pt x="512" y="1026"/>
                </a:lnTo>
                <a:lnTo>
                  <a:pt x="512" y="1028"/>
                </a:lnTo>
                <a:lnTo>
                  <a:pt x="511" y="1029"/>
                </a:lnTo>
                <a:lnTo>
                  <a:pt x="510" y="1030"/>
                </a:lnTo>
                <a:lnTo>
                  <a:pt x="498" y="1034"/>
                </a:lnTo>
                <a:lnTo>
                  <a:pt x="495" y="1037"/>
                </a:lnTo>
                <a:lnTo>
                  <a:pt x="495" y="1038"/>
                </a:lnTo>
                <a:lnTo>
                  <a:pt x="496" y="1039"/>
                </a:lnTo>
                <a:lnTo>
                  <a:pt x="496" y="1040"/>
                </a:lnTo>
                <a:lnTo>
                  <a:pt x="495" y="1043"/>
                </a:lnTo>
                <a:lnTo>
                  <a:pt x="490" y="1045"/>
                </a:lnTo>
                <a:lnTo>
                  <a:pt x="489" y="1047"/>
                </a:lnTo>
                <a:lnTo>
                  <a:pt x="489" y="1048"/>
                </a:lnTo>
                <a:lnTo>
                  <a:pt x="487" y="1050"/>
                </a:lnTo>
                <a:lnTo>
                  <a:pt x="494" y="1072"/>
                </a:lnTo>
                <a:lnTo>
                  <a:pt x="495" y="1073"/>
                </a:lnTo>
                <a:lnTo>
                  <a:pt x="499" y="1084"/>
                </a:lnTo>
                <a:lnTo>
                  <a:pt x="502" y="1086"/>
                </a:lnTo>
                <a:lnTo>
                  <a:pt x="505" y="1088"/>
                </a:lnTo>
                <a:lnTo>
                  <a:pt x="510" y="1088"/>
                </a:lnTo>
                <a:lnTo>
                  <a:pt x="515" y="1087"/>
                </a:lnTo>
                <a:lnTo>
                  <a:pt x="555" y="1075"/>
                </a:lnTo>
                <a:lnTo>
                  <a:pt x="549" y="1055"/>
                </a:lnTo>
                <a:lnTo>
                  <a:pt x="548" y="1053"/>
                </a:lnTo>
                <a:lnTo>
                  <a:pt x="548" y="1052"/>
                </a:lnTo>
                <a:lnTo>
                  <a:pt x="551" y="1050"/>
                </a:lnTo>
                <a:lnTo>
                  <a:pt x="559" y="1044"/>
                </a:lnTo>
                <a:lnTo>
                  <a:pt x="559" y="1043"/>
                </a:lnTo>
                <a:lnTo>
                  <a:pt x="555" y="1038"/>
                </a:lnTo>
                <a:lnTo>
                  <a:pt x="553" y="1037"/>
                </a:lnTo>
                <a:lnTo>
                  <a:pt x="548" y="1037"/>
                </a:lnTo>
                <a:lnTo>
                  <a:pt x="548" y="1036"/>
                </a:lnTo>
                <a:lnTo>
                  <a:pt x="549" y="1035"/>
                </a:lnTo>
                <a:lnTo>
                  <a:pt x="552" y="1035"/>
                </a:lnTo>
                <a:lnTo>
                  <a:pt x="556" y="1036"/>
                </a:lnTo>
                <a:lnTo>
                  <a:pt x="561" y="1042"/>
                </a:lnTo>
                <a:lnTo>
                  <a:pt x="564" y="1040"/>
                </a:lnTo>
                <a:lnTo>
                  <a:pt x="574" y="1033"/>
                </a:lnTo>
                <a:lnTo>
                  <a:pt x="578" y="1030"/>
                </a:lnTo>
                <a:lnTo>
                  <a:pt x="580" y="1027"/>
                </a:lnTo>
                <a:lnTo>
                  <a:pt x="584" y="1022"/>
                </a:lnTo>
                <a:lnTo>
                  <a:pt x="599" y="996"/>
                </a:lnTo>
                <a:lnTo>
                  <a:pt x="601" y="994"/>
                </a:lnTo>
                <a:lnTo>
                  <a:pt x="604" y="992"/>
                </a:lnTo>
                <a:lnTo>
                  <a:pt x="606" y="988"/>
                </a:lnTo>
                <a:lnTo>
                  <a:pt x="613" y="980"/>
                </a:lnTo>
                <a:lnTo>
                  <a:pt x="614" y="977"/>
                </a:lnTo>
                <a:lnTo>
                  <a:pt x="629" y="959"/>
                </a:lnTo>
                <a:lnTo>
                  <a:pt x="631" y="953"/>
                </a:lnTo>
                <a:lnTo>
                  <a:pt x="632" y="952"/>
                </a:lnTo>
                <a:lnTo>
                  <a:pt x="634" y="952"/>
                </a:lnTo>
                <a:lnTo>
                  <a:pt x="640" y="945"/>
                </a:lnTo>
                <a:lnTo>
                  <a:pt x="644" y="942"/>
                </a:lnTo>
                <a:lnTo>
                  <a:pt x="671" y="930"/>
                </a:lnTo>
                <a:lnTo>
                  <a:pt x="673" y="929"/>
                </a:lnTo>
                <a:lnTo>
                  <a:pt x="674" y="928"/>
                </a:lnTo>
                <a:lnTo>
                  <a:pt x="678" y="922"/>
                </a:lnTo>
                <a:lnTo>
                  <a:pt x="678" y="920"/>
                </a:lnTo>
                <a:lnTo>
                  <a:pt x="686" y="906"/>
                </a:lnTo>
                <a:lnTo>
                  <a:pt x="688" y="906"/>
                </a:lnTo>
                <a:lnTo>
                  <a:pt x="688" y="905"/>
                </a:lnTo>
                <a:lnTo>
                  <a:pt x="689" y="903"/>
                </a:lnTo>
                <a:lnTo>
                  <a:pt x="683" y="899"/>
                </a:lnTo>
                <a:lnTo>
                  <a:pt x="682" y="897"/>
                </a:lnTo>
                <a:lnTo>
                  <a:pt x="683" y="894"/>
                </a:lnTo>
                <a:lnTo>
                  <a:pt x="663" y="870"/>
                </a:lnTo>
                <a:lnTo>
                  <a:pt x="662" y="870"/>
                </a:lnTo>
                <a:lnTo>
                  <a:pt x="651" y="877"/>
                </a:lnTo>
                <a:lnTo>
                  <a:pt x="649" y="877"/>
                </a:lnTo>
                <a:lnTo>
                  <a:pt x="645" y="871"/>
                </a:lnTo>
                <a:lnTo>
                  <a:pt x="645" y="870"/>
                </a:lnTo>
                <a:lnTo>
                  <a:pt x="647" y="869"/>
                </a:lnTo>
                <a:lnTo>
                  <a:pt x="651" y="857"/>
                </a:lnTo>
                <a:lnTo>
                  <a:pt x="620" y="849"/>
                </a:lnTo>
                <a:lnTo>
                  <a:pt x="616" y="863"/>
                </a:lnTo>
                <a:lnTo>
                  <a:pt x="618" y="866"/>
                </a:lnTo>
                <a:lnTo>
                  <a:pt x="619" y="867"/>
                </a:lnTo>
                <a:lnTo>
                  <a:pt x="638" y="871"/>
                </a:lnTo>
                <a:close/>
                <a:moveTo>
                  <a:pt x="1023" y="0"/>
                </a:moveTo>
                <a:lnTo>
                  <a:pt x="1025" y="0"/>
                </a:lnTo>
                <a:lnTo>
                  <a:pt x="1028" y="0"/>
                </a:lnTo>
                <a:lnTo>
                  <a:pt x="1029" y="0"/>
                </a:lnTo>
                <a:lnTo>
                  <a:pt x="1030" y="0"/>
                </a:lnTo>
                <a:lnTo>
                  <a:pt x="1031" y="0"/>
                </a:lnTo>
                <a:lnTo>
                  <a:pt x="1032" y="0"/>
                </a:lnTo>
                <a:lnTo>
                  <a:pt x="1033" y="1"/>
                </a:lnTo>
                <a:lnTo>
                  <a:pt x="1036" y="1"/>
                </a:lnTo>
                <a:lnTo>
                  <a:pt x="1038" y="1"/>
                </a:lnTo>
                <a:lnTo>
                  <a:pt x="1040" y="3"/>
                </a:lnTo>
                <a:lnTo>
                  <a:pt x="1041" y="3"/>
                </a:lnTo>
                <a:lnTo>
                  <a:pt x="1044" y="4"/>
                </a:lnTo>
                <a:lnTo>
                  <a:pt x="1045" y="4"/>
                </a:lnTo>
                <a:lnTo>
                  <a:pt x="1048" y="6"/>
                </a:lnTo>
                <a:lnTo>
                  <a:pt x="1050" y="7"/>
                </a:lnTo>
                <a:lnTo>
                  <a:pt x="1055" y="12"/>
                </a:lnTo>
                <a:lnTo>
                  <a:pt x="1057" y="14"/>
                </a:lnTo>
                <a:lnTo>
                  <a:pt x="1058" y="13"/>
                </a:lnTo>
                <a:lnTo>
                  <a:pt x="1059" y="12"/>
                </a:lnTo>
                <a:lnTo>
                  <a:pt x="1059" y="11"/>
                </a:lnTo>
                <a:lnTo>
                  <a:pt x="1061" y="11"/>
                </a:lnTo>
                <a:lnTo>
                  <a:pt x="1062" y="9"/>
                </a:lnTo>
                <a:lnTo>
                  <a:pt x="1062" y="8"/>
                </a:lnTo>
                <a:lnTo>
                  <a:pt x="1063" y="8"/>
                </a:lnTo>
                <a:lnTo>
                  <a:pt x="1065" y="6"/>
                </a:lnTo>
                <a:lnTo>
                  <a:pt x="1065" y="5"/>
                </a:lnTo>
                <a:lnTo>
                  <a:pt x="1066" y="5"/>
                </a:lnTo>
                <a:lnTo>
                  <a:pt x="1069" y="8"/>
                </a:lnTo>
                <a:lnTo>
                  <a:pt x="1072" y="8"/>
                </a:lnTo>
                <a:lnTo>
                  <a:pt x="1073" y="9"/>
                </a:lnTo>
                <a:lnTo>
                  <a:pt x="1074" y="9"/>
                </a:lnTo>
                <a:lnTo>
                  <a:pt x="1075" y="9"/>
                </a:lnTo>
                <a:lnTo>
                  <a:pt x="1076" y="11"/>
                </a:lnTo>
                <a:lnTo>
                  <a:pt x="1079" y="12"/>
                </a:lnTo>
                <a:lnTo>
                  <a:pt x="1080" y="13"/>
                </a:lnTo>
                <a:lnTo>
                  <a:pt x="1081" y="14"/>
                </a:lnTo>
                <a:lnTo>
                  <a:pt x="1082" y="14"/>
                </a:lnTo>
                <a:lnTo>
                  <a:pt x="1083" y="15"/>
                </a:lnTo>
                <a:lnTo>
                  <a:pt x="1084" y="16"/>
                </a:lnTo>
                <a:lnTo>
                  <a:pt x="1084" y="17"/>
                </a:lnTo>
                <a:lnTo>
                  <a:pt x="1086" y="17"/>
                </a:lnTo>
                <a:lnTo>
                  <a:pt x="1087" y="17"/>
                </a:lnTo>
                <a:lnTo>
                  <a:pt x="1088" y="17"/>
                </a:lnTo>
                <a:lnTo>
                  <a:pt x="1089" y="17"/>
                </a:lnTo>
                <a:lnTo>
                  <a:pt x="1090" y="18"/>
                </a:lnTo>
                <a:lnTo>
                  <a:pt x="1091" y="20"/>
                </a:lnTo>
                <a:lnTo>
                  <a:pt x="1091" y="21"/>
                </a:lnTo>
                <a:lnTo>
                  <a:pt x="1092" y="25"/>
                </a:lnTo>
                <a:lnTo>
                  <a:pt x="1093" y="28"/>
                </a:lnTo>
                <a:lnTo>
                  <a:pt x="1095" y="33"/>
                </a:lnTo>
                <a:lnTo>
                  <a:pt x="1097" y="41"/>
                </a:lnTo>
                <a:lnTo>
                  <a:pt x="1098" y="41"/>
                </a:lnTo>
                <a:lnTo>
                  <a:pt x="1100" y="45"/>
                </a:lnTo>
                <a:lnTo>
                  <a:pt x="1103" y="48"/>
                </a:lnTo>
                <a:lnTo>
                  <a:pt x="1107" y="55"/>
                </a:lnTo>
                <a:lnTo>
                  <a:pt x="1109" y="57"/>
                </a:lnTo>
                <a:lnTo>
                  <a:pt x="1112" y="60"/>
                </a:lnTo>
                <a:lnTo>
                  <a:pt x="1114" y="63"/>
                </a:lnTo>
                <a:lnTo>
                  <a:pt x="1116" y="65"/>
                </a:lnTo>
                <a:lnTo>
                  <a:pt x="1120" y="66"/>
                </a:lnTo>
                <a:lnTo>
                  <a:pt x="1120" y="67"/>
                </a:lnTo>
                <a:lnTo>
                  <a:pt x="1121" y="67"/>
                </a:lnTo>
                <a:lnTo>
                  <a:pt x="1121" y="68"/>
                </a:lnTo>
                <a:lnTo>
                  <a:pt x="1122" y="68"/>
                </a:lnTo>
                <a:lnTo>
                  <a:pt x="1123" y="70"/>
                </a:lnTo>
                <a:lnTo>
                  <a:pt x="1125" y="71"/>
                </a:lnTo>
                <a:lnTo>
                  <a:pt x="1126" y="71"/>
                </a:lnTo>
                <a:lnTo>
                  <a:pt x="1128" y="72"/>
                </a:lnTo>
                <a:lnTo>
                  <a:pt x="1130" y="73"/>
                </a:lnTo>
                <a:lnTo>
                  <a:pt x="1131" y="73"/>
                </a:lnTo>
                <a:lnTo>
                  <a:pt x="1132" y="73"/>
                </a:lnTo>
                <a:lnTo>
                  <a:pt x="1136" y="74"/>
                </a:lnTo>
                <a:lnTo>
                  <a:pt x="1139" y="75"/>
                </a:lnTo>
                <a:lnTo>
                  <a:pt x="1140" y="75"/>
                </a:lnTo>
                <a:lnTo>
                  <a:pt x="1141" y="75"/>
                </a:lnTo>
                <a:lnTo>
                  <a:pt x="1142" y="75"/>
                </a:lnTo>
                <a:lnTo>
                  <a:pt x="1143" y="75"/>
                </a:lnTo>
                <a:lnTo>
                  <a:pt x="1146" y="75"/>
                </a:lnTo>
                <a:lnTo>
                  <a:pt x="1147" y="75"/>
                </a:lnTo>
                <a:lnTo>
                  <a:pt x="1150" y="75"/>
                </a:lnTo>
                <a:lnTo>
                  <a:pt x="1153" y="75"/>
                </a:lnTo>
                <a:lnTo>
                  <a:pt x="1154" y="74"/>
                </a:lnTo>
                <a:lnTo>
                  <a:pt x="1155" y="74"/>
                </a:lnTo>
                <a:lnTo>
                  <a:pt x="1156" y="74"/>
                </a:lnTo>
                <a:lnTo>
                  <a:pt x="1157" y="74"/>
                </a:lnTo>
                <a:lnTo>
                  <a:pt x="1158" y="73"/>
                </a:lnTo>
                <a:lnTo>
                  <a:pt x="1162" y="72"/>
                </a:lnTo>
                <a:lnTo>
                  <a:pt x="1165" y="71"/>
                </a:lnTo>
                <a:lnTo>
                  <a:pt x="1166" y="71"/>
                </a:lnTo>
                <a:lnTo>
                  <a:pt x="1167" y="71"/>
                </a:lnTo>
                <a:lnTo>
                  <a:pt x="1168" y="71"/>
                </a:lnTo>
                <a:lnTo>
                  <a:pt x="1170" y="71"/>
                </a:lnTo>
                <a:lnTo>
                  <a:pt x="1171" y="72"/>
                </a:lnTo>
                <a:lnTo>
                  <a:pt x="1172" y="72"/>
                </a:lnTo>
                <a:lnTo>
                  <a:pt x="1173" y="73"/>
                </a:lnTo>
                <a:lnTo>
                  <a:pt x="1174" y="74"/>
                </a:lnTo>
                <a:lnTo>
                  <a:pt x="1175" y="75"/>
                </a:lnTo>
                <a:lnTo>
                  <a:pt x="1176" y="76"/>
                </a:lnTo>
                <a:lnTo>
                  <a:pt x="1178" y="79"/>
                </a:lnTo>
                <a:lnTo>
                  <a:pt x="1179" y="79"/>
                </a:lnTo>
                <a:lnTo>
                  <a:pt x="1181" y="79"/>
                </a:lnTo>
                <a:lnTo>
                  <a:pt x="1182" y="79"/>
                </a:lnTo>
                <a:lnTo>
                  <a:pt x="1183" y="78"/>
                </a:lnTo>
                <a:lnTo>
                  <a:pt x="1184" y="78"/>
                </a:lnTo>
                <a:lnTo>
                  <a:pt x="1187" y="78"/>
                </a:lnTo>
                <a:lnTo>
                  <a:pt x="1190" y="78"/>
                </a:lnTo>
                <a:lnTo>
                  <a:pt x="1191" y="78"/>
                </a:lnTo>
                <a:lnTo>
                  <a:pt x="1193" y="78"/>
                </a:lnTo>
                <a:lnTo>
                  <a:pt x="1195" y="78"/>
                </a:lnTo>
                <a:lnTo>
                  <a:pt x="1198" y="78"/>
                </a:lnTo>
                <a:lnTo>
                  <a:pt x="1199" y="76"/>
                </a:lnTo>
                <a:lnTo>
                  <a:pt x="1203" y="76"/>
                </a:lnTo>
                <a:lnTo>
                  <a:pt x="1204" y="78"/>
                </a:lnTo>
                <a:lnTo>
                  <a:pt x="1205" y="78"/>
                </a:lnTo>
                <a:lnTo>
                  <a:pt x="1207" y="78"/>
                </a:lnTo>
                <a:lnTo>
                  <a:pt x="1209" y="78"/>
                </a:lnTo>
                <a:lnTo>
                  <a:pt x="1210" y="78"/>
                </a:lnTo>
                <a:lnTo>
                  <a:pt x="1213" y="78"/>
                </a:lnTo>
                <a:lnTo>
                  <a:pt x="1214" y="78"/>
                </a:lnTo>
                <a:lnTo>
                  <a:pt x="1215" y="78"/>
                </a:lnTo>
                <a:lnTo>
                  <a:pt x="1218" y="78"/>
                </a:lnTo>
                <a:lnTo>
                  <a:pt x="1220" y="78"/>
                </a:lnTo>
                <a:lnTo>
                  <a:pt x="1225" y="78"/>
                </a:lnTo>
                <a:lnTo>
                  <a:pt x="1226" y="78"/>
                </a:lnTo>
                <a:lnTo>
                  <a:pt x="1229" y="76"/>
                </a:lnTo>
                <a:lnTo>
                  <a:pt x="1231" y="76"/>
                </a:lnTo>
                <a:lnTo>
                  <a:pt x="1232" y="76"/>
                </a:lnTo>
                <a:lnTo>
                  <a:pt x="1234" y="76"/>
                </a:lnTo>
                <a:lnTo>
                  <a:pt x="1238" y="76"/>
                </a:lnTo>
                <a:lnTo>
                  <a:pt x="1239" y="76"/>
                </a:lnTo>
                <a:lnTo>
                  <a:pt x="1241" y="78"/>
                </a:lnTo>
                <a:lnTo>
                  <a:pt x="1242" y="78"/>
                </a:lnTo>
                <a:lnTo>
                  <a:pt x="1246" y="78"/>
                </a:lnTo>
                <a:lnTo>
                  <a:pt x="1247" y="78"/>
                </a:lnTo>
                <a:lnTo>
                  <a:pt x="1248" y="78"/>
                </a:lnTo>
                <a:lnTo>
                  <a:pt x="1250" y="78"/>
                </a:lnTo>
                <a:lnTo>
                  <a:pt x="1255" y="79"/>
                </a:lnTo>
                <a:lnTo>
                  <a:pt x="1256" y="79"/>
                </a:lnTo>
                <a:lnTo>
                  <a:pt x="1257" y="79"/>
                </a:lnTo>
                <a:lnTo>
                  <a:pt x="1260" y="80"/>
                </a:lnTo>
                <a:lnTo>
                  <a:pt x="1262" y="80"/>
                </a:lnTo>
                <a:lnTo>
                  <a:pt x="1263" y="80"/>
                </a:lnTo>
                <a:lnTo>
                  <a:pt x="1264" y="80"/>
                </a:lnTo>
                <a:lnTo>
                  <a:pt x="1266" y="80"/>
                </a:lnTo>
                <a:lnTo>
                  <a:pt x="1270" y="81"/>
                </a:lnTo>
                <a:lnTo>
                  <a:pt x="1271" y="81"/>
                </a:lnTo>
                <a:lnTo>
                  <a:pt x="1272" y="81"/>
                </a:lnTo>
                <a:lnTo>
                  <a:pt x="1273" y="81"/>
                </a:lnTo>
                <a:lnTo>
                  <a:pt x="1274" y="82"/>
                </a:lnTo>
                <a:lnTo>
                  <a:pt x="1275" y="82"/>
                </a:lnTo>
                <a:lnTo>
                  <a:pt x="1276" y="82"/>
                </a:lnTo>
                <a:lnTo>
                  <a:pt x="1277" y="82"/>
                </a:lnTo>
                <a:lnTo>
                  <a:pt x="1280" y="83"/>
                </a:lnTo>
                <a:lnTo>
                  <a:pt x="1282" y="83"/>
                </a:lnTo>
                <a:lnTo>
                  <a:pt x="1284" y="83"/>
                </a:lnTo>
                <a:lnTo>
                  <a:pt x="1285" y="84"/>
                </a:lnTo>
                <a:lnTo>
                  <a:pt x="1287" y="84"/>
                </a:lnTo>
                <a:lnTo>
                  <a:pt x="1288" y="84"/>
                </a:lnTo>
                <a:lnTo>
                  <a:pt x="1289" y="84"/>
                </a:lnTo>
                <a:lnTo>
                  <a:pt x="1291" y="85"/>
                </a:lnTo>
                <a:lnTo>
                  <a:pt x="1292" y="85"/>
                </a:lnTo>
                <a:lnTo>
                  <a:pt x="1295" y="85"/>
                </a:lnTo>
                <a:lnTo>
                  <a:pt x="1296" y="87"/>
                </a:lnTo>
                <a:lnTo>
                  <a:pt x="1297" y="87"/>
                </a:lnTo>
                <a:lnTo>
                  <a:pt x="1298" y="87"/>
                </a:lnTo>
                <a:lnTo>
                  <a:pt x="1299" y="88"/>
                </a:lnTo>
                <a:lnTo>
                  <a:pt x="1300" y="88"/>
                </a:lnTo>
                <a:lnTo>
                  <a:pt x="1301" y="88"/>
                </a:lnTo>
                <a:lnTo>
                  <a:pt x="1304" y="89"/>
                </a:lnTo>
                <a:lnTo>
                  <a:pt x="1305" y="89"/>
                </a:lnTo>
                <a:lnTo>
                  <a:pt x="1307" y="90"/>
                </a:lnTo>
                <a:lnTo>
                  <a:pt x="1309" y="90"/>
                </a:lnTo>
                <a:lnTo>
                  <a:pt x="1310" y="91"/>
                </a:lnTo>
                <a:lnTo>
                  <a:pt x="1313" y="91"/>
                </a:lnTo>
                <a:lnTo>
                  <a:pt x="1315" y="92"/>
                </a:lnTo>
                <a:lnTo>
                  <a:pt x="1316" y="92"/>
                </a:lnTo>
                <a:lnTo>
                  <a:pt x="1317" y="93"/>
                </a:lnTo>
                <a:lnTo>
                  <a:pt x="1318" y="93"/>
                </a:lnTo>
                <a:lnTo>
                  <a:pt x="1318" y="95"/>
                </a:lnTo>
                <a:lnTo>
                  <a:pt x="1322" y="95"/>
                </a:lnTo>
                <a:lnTo>
                  <a:pt x="1324" y="96"/>
                </a:lnTo>
                <a:lnTo>
                  <a:pt x="1325" y="96"/>
                </a:lnTo>
                <a:lnTo>
                  <a:pt x="1327" y="97"/>
                </a:lnTo>
                <a:lnTo>
                  <a:pt x="1329" y="97"/>
                </a:lnTo>
                <a:lnTo>
                  <a:pt x="1330" y="98"/>
                </a:lnTo>
                <a:lnTo>
                  <a:pt x="1331" y="98"/>
                </a:lnTo>
                <a:lnTo>
                  <a:pt x="1332" y="98"/>
                </a:lnTo>
                <a:lnTo>
                  <a:pt x="1332" y="99"/>
                </a:lnTo>
                <a:lnTo>
                  <a:pt x="1333" y="99"/>
                </a:lnTo>
                <a:lnTo>
                  <a:pt x="1335" y="100"/>
                </a:lnTo>
                <a:lnTo>
                  <a:pt x="1338" y="101"/>
                </a:lnTo>
                <a:lnTo>
                  <a:pt x="1340" y="102"/>
                </a:lnTo>
                <a:lnTo>
                  <a:pt x="1341" y="102"/>
                </a:lnTo>
                <a:lnTo>
                  <a:pt x="1342" y="104"/>
                </a:lnTo>
                <a:lnTo>
                  <a:pt x="1343" y="104"/>
                </a:lnTo>
                <a:lnTo>
                  <a:pt x="1345" y="105"/>
                </a:lnTo>
                <a:lnTo>
                  <a:pt x="1347" y="106"/>
                </a:lnTo>
                <a:lnTo>
                  <a:pt x="1350" y="108"/>
                </a:lnTo>
                <a:lnTo>
                  <a:pt x="1351" y="108"/>
                </a:lnTo>
                <a:lnTo>
                  <a:pt x="1352" y="109"/>
                </a:lnTo>
                <a:lnTo>
                  <a:pt x="1354" y="109"/>
                </a:lnTo>
                <a:lnTo>
                  <a:pt x="1355" y="110"/>
                </a:lnTo>
                <a:lnTo>
                  <a:pt x="1356" y="110"/>
                </a:lnTo>
                <a:lnTo>
                  <a:pt x="1357" y="112"/>
                </a:lnTo>
                <a:lnTo>
                  <a:pt x="1358" y="113"/>
                </a:lnTo>
                <a:lnTo>
                  <a:pt x="1359" y="113"/>
                </a:lnTo>
                <a:lnTo>
                  <a:pt x="1360" y="114"/>
                </a:lnTo>
                <a:lnTo>
                  <a:pt x="1363" y="115"/>
                </a:lnTo>
                <a:lnTo>
                  <a:pt x="1364" y="115"/>
                </a:lnTo>
                <a:lnTo>
                  <a:pt x="1366" y="117"/>
                </a:lnTo>
                <a:lnTo>
                  <a:pt x="1367" y="117"/>
                </a:lnTo>
                <a:lnTo>
                  <a:pt x="1369" y="118"/>
                </a:lnTo>
                <a:lnTo>
                  <a:pt x="1371" y="120"/>
                </a:lnTo>
                <a:lnTo>
                  <a:pt x="1373" y="122"/>
                </a:lnTo>
                <a:lnTo>
                  <a:pt x="1375" y="123"/>
                </a:lnTo>
                <a:lnTo>
                  <a:pt x="1376" y="124"/>
                </a:lnTo>
                <a:lnTo>
                  <a:pt x="1377" y="125"/>
                </a:lnTo>
                <a:lnTo>
                  <a:pt x="1379" y="125"/>
                </a:lnTo>
                <a:lnTo>
                  <a:pt x="1379" y="126"/>
                </a:lnTo>
                <a:lnTo>
                  <a:pt x="1380" y="126"/>
                </a:lnTo>
                <a:lnTo>
                  <a:pt x="1381" y="127"/>
                </a:lnTo>
                <a:lnTo>
                  <a:pt x="1382" y="127"/>
                </a:lnTo>
                <a:lnTo>
                  <a:pt x="1382" y="129"/>
                </a:lnTo>
                <a:lnTo>
                  <a:pt x="1383" y="130"/>
                </a:lnTo>
                <a:lnTo>
                  <a:pt x="1384" y="130"/>
                </a:lnTo>
                <a:lnTo>
                  <a:pt x="1385" y="130"/>
                </a:lnTo>
                <a:lnTo>
                  <a:pt x="1387" y="132"/>
                </a:lnTo>
                <a:lnTo>
                  <a:pt x="1388" y="132"/>
                </a:lnTo>
                <a:lnTo>
                  <a:pt x="1391" y="135"/>
                </a:lnTo>
                <a:lnTo>
                  <a:pt x="1392" y="137"/>
                </a:lnTo>
                <a:lnTo>
                  <a:pt x="1396" y="139"/>
                </a:lnTo>
                <a:lnTo>
                  <a:pt x="1399" y="142"/>
                </a:lnTo>
                <a:lnTo>
                  <a:pt x="1401" y="143"/>
                </a:lnTo>
                <a:lnTo>
                  <a:pt x="1402" y="143"/>
                </a:lnTo>
                <a:lnTo>
                  <a:pt x="1407" y="146"/>
                </a:lnTo>
                <a:lnTo>
                  <a:pt x="1406" y="146"/>
                </a:lnTo>
                <a:lnTo>
                  <a:pt x="1406" y="147"/>
                </a:lnTo>
                <a:lnTo>
                  <a:pt x="1406" y="149"/>
                </a:lnTo>
                <a:lnTo>
                  <a:pt x="1410" y="151"/>
                </a:lnTo>
                <a:lnTo>
                  <a:pt x="1412" y="151"/>
                </a:lnTo>
                <a:lnTo>
                  <a:pt x="1417" y="156"/>
                </a:lnTo>
                <a:lnTo>
                  <a:pt x="1421" y="158"/>
                </a:lnTo>
                <a:lnTo>
                  <a:pt x="1425" y="162"/>
                </a:lnTo>
                <a:lnTo>
                  <a:pt x="1430" y="165"/>
                </a:lnTo>
                <a:lnTo>
                  <a:pt x="1433" y="167"/>
                </a:lnTo>
                <a:lnTo>
                  <a:pt x="1436" y="169"/>
                </a:lnTo>
                <a:lnTo>
                  <a:pt x="1440" y="172"/>
                </a:lnTo>
                <a:lnTo>
                  <a:pt x="1450" y="179"/>
                </a:lnTo>
                <a:lnTo>
                  <a:pt x="1452" y="180"/>
                </a:lnTo>
                <a:lnTo>
                  <a:pt x="1454" y="181"/>
                </a:lnTo>
                <a:lnTo>
                  <a:pt x="1455" y="181"/>
                </a:lnTo>
                <a:lnTo>
                  <a:pt x="1456" y="182"/>
                </a:lnTo>
                <a:lnTo>
                  <a:pt x="1457" y="182"/>
                </a:lnTo>
                <a:lnTo>
                  <a:pt x="1457" y="183"/>
                </a:lnTo>
                <a:lnTo>
                  <a:pt x="1458" y="183"/>
                </a:lnTo>
                <a:lnTo>
                  <a:pt x="1459" y="184"/>
                </a:lnTo>
                <a:lnTo>
                  <a:pt x="1460" y="185"/>
                </a:lnTo>
                <a:lnTo>
                  <a:pt x="1465" y="185"/>
                </a:lnTo>
                <a:lnTo>
                  <a:pt x="1466" y="185"/>
                </a:lnTo>
                <a:lnTo>
                  <a:pt x="1467" y="182"/>
                </a:lnTo>
                <a:lnTo>
                  <a:pt x="1468" y="183"/>
                </a:lnTo>
                <a:lnTo>
                  <a:pt x="1469" y="183"/>
                </a:lnTo>
                <a:lnTo>
                  <a:pt x="1472" y="183"/>
                </a:lnTo>
                <a:lnTo>
                  <a:pt x="1473" y="183"/>
                </a:lnTo>
                <a:lnTo>
                  <a:pt x="1474" y="183"/>
                </a:lnTo>
                <a:lnTo>
                  <a:pt x="1475" y="184"/>
                </a:lnTo>
                <a:lnTo>
                  <a:pt x="1476" y="184"/>
                </a:lnTo>
                <a:lnTo>
                  <a:pt x="1477" y="185"/>
                </a:lnTo>
                <a:lnTo>
                  <a:pt x="1479" y="187"/>
                </a:lnTo>
                <a:lnTo>
                  <a:pt x="1480" y="187"/>
                </a:lnTo>
                <a:lnTo>
                  <a:pt x="1480" y="188"/>
                </a:lnTo>
                <a:lnTo>
                  <a:pt x="1481" y="188"/>
                </a:lnTo>
                <a:lnTo>
                  <a:pt x="1483" y="189"/>
                </a:lnTo>
                <a:lnTo>
                  <a:pt x="1483" y="190"/>
                </a:lnTo>
                <a:lnTo>
                  <a:pt x="1484" y="190"/>
                </a:lnTo>
                <a:lnTo>
                  <a:pt x="1485" y="191"/>
                </a:lnTo>
                <a:lnTo>
                  <a:pt x="1488" y="192"/>
                </a:lnTo>
                <a:lnTo>
                  <a:pt x="1489" y="193"/>
                </a:lnTo>
                <a:lnTo>
                  <a:pt x="1490" y="193"/>
                </a:lnTo>
                <a:lnTo>
                  <a:pt x="1490" y="194"/>
                </a:lnTo>
                <a:lnTo>
                  <a:pt x="1491" y="194"/>
                </a:lnTo>
                <a:lnTo>
                  <a:pt x="1492" y="196"/>
                </a:lnTo>
                <a:lnTo>
                  <a:pt x="1493" y="197"/>
                </a:lnTo>
                <a:lnTo>
                  <a:pt x="1494" y="198"/>
                </a:lnTo>
                <a:lnTo>
                  <a:pt x="1496" y="198"/>
                </a:lnTo>
                <a:lnTo>
                  <a:pt x="1496" y="199"/>
                </a:lnTo>
                <a:lnTo>
                  <a:pt x="1497" y="199"/>
                </a:lnTo>
                <a:lnTo>
                  <a:pt x="1498" y="199"/>
                </a:lnTo>
                <a:lnTo>
                  <a:pt x="1499" y="200"/>
                </a:lnTo>
                <a:lnTo>
                  <a:pt x="1500" y="201"/>
                </a:lnTo>
                <a:lnTo>
                  <a:pt x="1501" y="202"/>
                </a:lnTo>
                <a:lnTo>
                  <a:pt x="1504" y="204"/>
                </a:lnTo>
                <a:lnTo>
                  <a:pt x="1505" y="205"/>
                </a:lnTo>
                <a:lnTo>
                  <a:pt x="1506" y="205"/>
                </a:lnTo>
                <a:lnTo>
                  <a:pt x="1507" y="206"/>
                </a:lnTo>
                <a:lnTo>
                  <a:pt x="1507" y="207"/>
                </a:lnTo>
                <a:lnTo>
                  <a:pt x="1509" y="208"/>
                </a:lnTo>
                <a:lnTo>
                  <a:pt x="1510" y="208"/>
                </a:lnTo>
                <a:lnTo>
                  <a:pt x="1511" y="209"/>
                </a:lnTo>
                <a:lnTo>
                  <a:pt x="1511" y="210"/>
                </a:lnTo>
                <a:lnTo>
                  <a:pt x="1513" y="210"/>
                </a:lnTo>
                <a:lnTo>
                  <a:pt x="1514" y="210"/>
                </a:lnTo>
                <a:lnTo>
                  <a:pt x="1515" y="212"/>
                </a:lnTo>
                <a:lnTo>
                  <a:pt x="1516" y="213"/>
                </a:lnTo>
                <a:lnTo>
                  <a:pt x="1517" y="213"/>
                </a:lnTo>
                <a:lnTo>
                  <a:pt x="1517" y="214"/>
                </a:lnTo>
                <a:lnTo>
                  <a:pt x="1518" y="214"/>
                </a:lnTo>
                <a:lnTo>
                  <a:pt x="1519" y="214"/>
                </a:lnTo>
                <a:lnTo>
                  <a:pt x="1519" y="215"/>
                </a:lnTo>
                <a:lnTo>
                  <a:pt x="1521" y="215"/>
                </a:lnTo>
                <a:lnTo>
                  <a:pt x="1522" y="215"/>
                </a:lnTo>
                <a:lnTo>
                  <a:pt x="1522" y="216"/>
                </a:lnTo>
                <a:lnTo>
                  <a:pt x="1522" y="217"/>
                </a:lnTo>
                <a:lnTo>
                  <a:pt x="1523" y="217"/>
                </a:lnTo>
                <a:lnTo>
                  <a:pt x="1524" y="218"/>
                </a:lnTo>
                <a:lnTo>
                  <a:pt x="1525" y="219"/>
                </a:lnTo>
                <a:lnTo>
                  <a:pt x="1526" y="219"/>
                </a:lnTo>
                <a:lnTo>
                  <a:pt x="1526" y="221"/>
                </a:lnTo>
                <a:lnTo>
                  <a:pt x="1527" y="221"/>
                </a:lnTo>
                <a:lnTo>
                  <a:pt x="1528" y="222"/>
                </a:lnTo>
                <a:lnTo>
                  <a:pt x="1530" y="222"/>
                </a:lnTo>
                <a:lnTo>
                  <a:pt x="1531" y="223"/>
                </a:lnTo>
                <a:lnTo>
                  <a:pt x="1532" y="224"/>
                </a:lnTo>
                <a:lnTo>
                  <a:pt x="1533" y="225"/>
                </a:lnTo>
                <a:lnTo>
                  <a:pt x="1547" y="234"/>
                </a:lnTo>
                <a:lnTo>
                  <a:pt x="1555" y="241"/>
                </a:lnTo>
                <a:lnTo>
                  <a:pt x="1561" y="246"/>
                </a:lnTo>
                <a:lnTo>
                  <a:pt x="1561" y="247"/>
                </a:lnTo>
                <a:lnTo>
                  <a:pt x="1565" y="249"/>
                </a:lnTo>
                <a:lnTo>
                  <a:pt x="1566" y="250"/>
                </a:lnTo>
                <a:lnTo>
                  <a:pt x="1567" y="250"/>
                </a:lnTo>
                <a:lnTo>
                  <a:pt x="1567" y="251"/>
                </a:lnTo>
                <a:lnTo>
                  <a:pt x="1568" y="251"/>
                </a:lnTo>
                <a:lnTo>
                  <a:pt x="1569" y="252"/>
                </a:lnTo>
                <a:lnTo>
                  <a:pt x="1571" y="254"/>
                </a:lnTo>
                <a:lnTo>
                  <a:pt x="1573" y="255"/>
                </a:lnTo>
                <a:lnTo>
                  <a:pt x="1574" y="256"/>
                </a:lnTo>
                <a:lnTo>
                  <a:pt x="1575" y="257"/>
                </a:lnTo>
                <a:lnTo>
                  <a:pt x="1576" y="258"/>
                </a:lnTo>
                <a:lnTo>
                  <a:pt x="1577" y="258"/>
                </a:lnTo>
                <a:lnTo>
                  <a:pt x="1578" y="259"/>
                </a:lnTo>
                <a:lnTo>
                  <a:pt x="1580" y="260"/>
                </a:lnTo>
                <a:lnTo>
                  <a:pt x="1581" y="260"/>
                </a:lnTo>
                <a:lnTo>
                  <a:pt x="1581" y="261"/>
                </a:lnTo>
                <a:lnTo>
                  <a:pt x="1582" y="261"/>
                </a:lnTo>
                <a:lnTo>
                  <a:pt x="1583" y="263"/>
                </a:lnTo>
                <a:lnTo>
                  <a:pt x="1584" y="264"/>
                </a:lnTo>
                <a:lnTo>
                  <a:pt x="1586" y="265"/>
                </a:lnTo>
                <a:lnTo>
                  <a:pt x="1588" y="266"/>
                </a:lnTo>
                <a:lnTo>
                  <a:pt x="1589" y="267"/>
                </a:lnTo>
                <a:lnTo>
                  <a:pt x="1590" y="267"/>
                </a:lnTo>
                <a:lnTo>
                  <a:pt x="1591" y="268"/>
                </a:lnTo>
                <a:lnTo>
                  <a:pt x="1592" y="269"/>
                </a:lnTo>
                <a:lnTo>
                  <a:pt x="1593" y="271"/>
                </a:lnTo>
                <a:lnTo>
                  <a:pt x="1594" y="271"/>
                </a:lnTo>
                <a:lnTo>
                  <a:pt x="1596" y="272"/>
                </a:lnTo>
                <a:lnTo>
                  <a:pt x="1596" y="273"/>
                </a:lnTo>
                <a:lnTo>
                  <a:pt x="1597" y="273"/>
                </a:lnTo>
                <a:lnTo>
                  <a:pt x="1598" y="274"/>
                </a:lnTo>
                <a:lnTo>
                  <a:pt x="1599" y="274"/>
                </a:lnTo>
                <a:lnTo>
                  <a:pt x="1600" y="275"/>
                </a:lnTo>
                <a:lnTo>
                  <a:pt x="1601" y="276"/>
                </a:lnTo>
                <a:lnTo>
                  <a:pt x="1602" y="276"/>
                </a:lnTo>
                <a:lnTo>
                  <a:pt x="1602" y="277"/>
                </a:lnTo>
                <a:lnTo>
                  <a:pt x="1603" y="277"/>
                </a:lnTo>
                <a:lnTo>
                  <a:pt x="1603" y="279"/>
                </a:lnTo>
                <a:lnTo>
                  <a:pt x="1605" y="279"/>
                </a:lnTo>
                <a:lnTo>
                  <a:pt x="1606" y="279"/>
                </a:lnTo>
                <a:lnTo>
                  <a:pt x="1606" y="280"/>
                </a:lnTo>
                <a:lnTo>
                  <a:pt x="1607" y="280"/>
                </a:lnTo>
                <a:lnTo>
                  <a:pt x="1607" y="281"/>
                </a:lnTo>
                <a:lnTo>
                  <a:pt x="1608" y="281"/>
                </a:lnTo>
                <a:lnTo>
                  <a:pt x="1609" y="282"/>
                </a:lnTo>
                <a:lnTo>
                  <a:pt x="1609" y="284"/>
                </a:lnTo>
                <a:lnTo>
                  <a:pt x="1613" y="289"/>
                </a:lnTo>
                <a:lnTo>
                  <a:pt x="1614" y="288"/>
                </a:lnTo>
                <a:lnTo>
                  <a:pt x="1616" y="288"/>
                </a:lnTo>
                <a:lnTo>
                  <a:pt x="1617" y="288"/>
                </a:lnTo>
                <a:lnTo>
                  <a:pt x="1619" y="286"/>
                </a:lnTo>
                <a:lnTo>
                  <a:pt x="1620" y="286"/>
                </a:lnTo>
                <a:lnTo>
                  <a:pt x="1627" y="286"/>
                </a:lnTo>
                <a:lnTo>
                  <a:pt x="1632" y="285"/>
                </a:lnTo>
                <a:lnTo>
                  <a:pt x="1636" y="285"/>
                </a:lnTo>
                <a:lnTo>
                  <a:pt x="1647" y="283"/>
                </a:lnTo>
                <a:lnTo>
                  <a:pt x="1649" y="283"/>
                </a:lnTo>
                <a:lnTo>
                  <a:pt x="1651" y="283"/>
                </a:lnTo>
                <a:lnTo>
                  <a:pt x="1652" y="282"/>
                </a:lnTo>
                <a:lnTo>
                  <a:pt x="1653" y="282"/>
                </a:lnTo>
                <a:lnTo>
                  <a:pt x="1658" y="281"/>
                </a:lnTo>
                <a:lnTo>
                  <a:pt x="1661" y="280"/>
                </a:lnTo>
                <a:lnTo>
                  <a:pt x="1665" y="277"/>
                </a:lnTo>
                <a:lnTo>
                  <a:pt x="1678" y="272"/>
                </a:lnTo>
                <a:lnTo>
                  <a:pt x="1692" y="266"/>
                </a:lnTo>
                <a:lnTo>
                  <a:pt x="1693" y="265"/>
                </a:lnTo>
                <a:lnTo>
                  <a:pt x="1694" y="265"/>
                </a:lnTo>
                <a:lnTo>
                  <a:pt x="1709" y="260"/>
                </a:lnTo>
                <a:lnTo>
                  <a:pt x="1718" y="257"/>
                </a:lnTo>
                <a:lnTo>
                  <a:pt x="1720" y="256"/>
                </a:lnTo>
                <a:lnTo>
                  <a:pt x="1722" y="256"/>
                </a:lnTo>
                <a:lnTo>
                  <a:pt x="1724" y="255"/>
                </a:lnTo>
                <a:lnTo>
                  <a:pt x="1726" y="254"/>
                </a:lnTo>
                <a:lnTo>
                  <a:pt x="1727" y="252"/>
                </a:lnTo>
                <a:lnTo>
                  <a:pt x="1730" y="251"/>
                </a:lnTo>
                <a:lnTo>
                  <a:pt x="1733" y="249"/>
                </a:lnTo>
                <a:lnTo>
                  <a:pt x="1734" y="249"/>
                </a:lnTo>
                <a:lnTo>
                  <a:pt x="1735" y="248"/>
                </a:lnTo>
                <a:lnTo>
                  <a:pt x="1737" y="244"/>
                </a:lnTo>
                <a:lnTo>
                  <a:pt x="1739" y="242"/>
                </a:lnTo>
                <a:lnTo>
                  <a:pt x="1741" y="239"/>
                </a:lnTo>
                <a:lnTo>
                  <a:pt x="1742" y="234"/>
                </a:lnTo>
                <a:lnTo>
                  <a:pt x="1743" y="231"/>
                </a:lnTo>
                <a:lnTo>
                  <a:pt x="1748" y="213"/>
                </a:lnTo>
                <a:lnTo>
                  <a:pt x="1749" y="208"/>
                </a:lnTo>
                <a:lnTo>
                  <a:pt x="1750" y="206"/>
                </a:lnTo>
                <a:lnTo>
                  <a:pt x="1750" y="205"/>
                </a:lnTo>
                <a:lnTo>
                  <a:pt x="1752" y="199"/>
                </a:lnTo>
                <a:lnTo>
                  <a:pt x="1752" y="198"/>
                </a:lnTo>
                <a:lnTo>
                  <a:pt x="1752" y="197"/>
                </a:lnTo>
                <a:lnTo>
                  <a:pt x="1752" y="196"/>
                </a:lnTo>
                <a:lnTo>
                  <a:pt x="1753" y="193"/>
                </a:lnTo>
                <a:lnTo>
                  <a:pt x="1755" y="190"/>
                </a:lnTo>
                <a:lnTo>
                  <a:pt x="1756" y="185"/>
                </a:lnTo>
                <a:lnTo>
                  <a:pt x="1756" y="184"/>
                </a:lnTo>
                <a:lnTo>
                  <a:pt x="1757" y="183"/>
                </a:lnTo>
                <a:lnTo>
                  <a:pt x="1757" y="181"/>
                </a:lnTo>
                <a:lnTo>
                  <a:pt x="1758" y="179"/>
                </a:lnTo>
                <a:lnTo>
                  <a:pt x="1759" y="173"/>
                </a:lnTo>
                <a:lnTo>
                  <a:pt x="1760" y="171"/>
                </a:lnTo>
                <a:lnTo>
                  <a:pt x="1761" y="166"/>
                </a:lnTo>
                <a:lnTo>
                  <a:pt x="1764" y="160"/>
                </a:lnTo>
                <a:lnTo>
                  <a:pt x="1764" y="159"/>
                </a:lnTo>
                <a:lnTo>
                  <a:pt x="1764" y="158"/>
                </a:lnTo>
                <a:lnTo>
                  <a:pt x="1764" y="156"/>
                </a:lnTo>
                <a:lnTo>
                  <a:pt x="1765" y="156"/>
                </a:lnTo>
                <a:lnTo>
                  <a:pt x="1765" y="154"/>
                </a:lnTo>
                <a:lnTo>
                  <a:pt x="1766" y="150"/>
                </a:lnTo>
                <a:lnTo>
                  <a:pt x="1768" y="143"/>
                </a:lnTo>
                <a:lnTo>
                  <a:pt x="1769" y="141"/>
                </a:lnTo>
                <a:lnTo>
                  <a:pt x="1776" y="143"/>
                </a:lnTo>
                <a:lnTo>
                  <a:pt x="1776" y="142"/>
                </a:lnTo>
                <a:lnTo>
                  <a:pt x="1780" y="140"/>
                </a:lnTo>
                <a:lnTo>
                  <a:pt x="1782" y="139"/>
                </a:lnTo>
                <a:lnTo>
                  <a:pt x="1786" y="137"/>
                </a:lnTo>
                <a:lnTo>
                  <a:pt x="1786" y="135"/>
                </a:lnTo>
                <a:lnTo>
                  <a:pt x="1787" y="137"/>
                </a:lnTo>
                <a:lnTo>
                  <a:pt x="1795" y="137"/>
                </a:lnTo>
                <a:lnTo>
                  <a:pt x="1802" y="135"/>
                </a:lnTo>
                <a:lnTo>
                  <a:pt x="1803" y="135"/>
                </a:lnTo>
                <a:lnTo>
                  <a:pt x="1804" y="129"/>
                </a:lnTo>
                <a:lnTo>
                  <a:pt x="1804" y="126"/>
                </a:lnTo>
                <a:lnTo>
                  <a:pt x="1804" y="125"/>
                </a:lnTo>
                <a:lnTo>
                  <a:pt x="1803" y="123"/>
                </a:lnTo>
                <a:lnTo>
                  <a:pt x="1803" y="121"/>
                </a:lnTo>
                <a:lnTo>
                  <a:pt x="1802" y="120"/>
                </a:lnTo>
                <a:lnTo>
                  <a:pt x="1803" y="120"/>
                </a:lnTo>
                <a:lnTo>
                  <a:pt x="1801" y="116"/>
                </a:lnTo>
                <a:lnTo>
                  <a:pt x="1802" y="116"/>
                </a:lnTo>
                <a:lnTo>
                  <a:pt x="1803" y="115"/>
                </a:lnTo>
                <a:lnTo>
                  <a:pt x="1807" y="114"/>
                </a:lnTo>
                <a:lnTo>
                  <a:pt x="1808" y="114"/>
                </a:lnTo>
                <a:lnTo>
                  <a:pt x="1808" y="113"/>
                </a:lnTo>
                <a:lnTo>
                  <a:pt x="1812" y="112"/>
                </a:lnTo>
                <a:lnTo>
                  <a:pt x="1815" y="109"/>
                </a:lnTo>
                <a:lnTo>
                  <a:pt x="1815" y="110"/>
                </a:lnTo>
                <a:lnTo>
                  <a:pt x="1814" y="112"/>
                </a:lnTo>
                <a:lnTo>
                  <a:pt x="1812" y="112"/>
                </a:lnTo>
                <a:lnTo>
                  <a:pt x="1812" y="113"/>
                </a:lnTo>
                <a:lnTo>
                  <a:pt x="1812" y="115"/>
                </a:lnTo>
                <a:lnTo>
                  <a:pt x="1812" y="116"/>
                </a:lnTo>
                <a:lnTo>
                  <a:pt x="1814" y="116"/>
                </a:lnTo>
                <a:lnTo>
                  <a:pt x="1814" y="118"/>
                </a:lnTo>
                <a:lnTo>
                  <a:pt x="1815" y="120"/>
                </a:lnTo>
                <a:lnTo>
                  <a:pt x="1815" y="121"/>
                </a:lnTo>
                <a:lnTo>
                  <a:pt x="1816" y="122"/>
                </a:lnTo>
                <a:lnTo>
                  <a:pt x="1817" y="124"/>
                </a:lnTo>
                <a:lnTo>
                  <a:pt x="1818" y="125"/>
                </a:lnTo>
                <a:lnTo>
                  <a:pt x="1818" y="126"/>
                </a:lnTo>
                <a:lnTo>
                  <a:pt x="1819" y="127"/>
                </a:lnTo>
                <a:lnTo>
                  <a:pt x="1819" y="129"/>
                </a:lnTo>
                <a:lnTo>
                  <a:pt x="1820" y="130"/>
                </a:lnTo>
                <a:lnTo>
                  <a:pt x="1822" y="130"/>
                </a:lnTo>
                <a:lnTo>
                  <a:pt x="1822" y="131"/>
                </a:lnTo>
                <a:lnTo>
                  <a:pt x="1822" y="132"/>
                </a:lnTo>
                <a:lnTo>
                  <a:pt x="1823" y="132"/>
                </a:lnTo>
                <a:lnTo>
                  <a:pt x="1824" y="132"/>
                </a:lnTo>
                <a:lnTo>
                  <a:pt x="1826" y="132"/>
                </a:lnTo>
                <a:lnTo>
                  <a:pt x="1828" y="131"/>
                </a:lnTo>
                <a:lnTo>
                  <a:pt x="1829" y="131"/>
                </a:lnTo>
                <a:lnTo>
                  <a:pt x="1829" y="130"/>
                </a:lnTo>
                <a:lnTo>
                  <a:pt x="1831" y="130"/>
                </a:lnTo>
                <a:lnTo>
                  <a:pt x="1832" y="130"/>
                </a:lnTo>
                <a:lnTo>
                  <a:pt x="1833" y="130"/>
                </a:lnTo>
                <a:lnTo>
                  <a:pt x="1834" y="129"/>
                </a:lnTo>
                <a:lnTo>
                  <a:pt x="1836" y="129"/>
                </a:lnTo>
                <a:lnTo>
                  <a:pt x="1837" y="129"/>
                </a:lnTo>
                <a:lnTo>
                  <a:pt x="1839" y="129"/>
                </a:lnTo>
                <a:lnTo>
                  <a:pt x="1841" y="129"/>
                </a:lnTo>
                <a:lnTo>
                  <a:pt x="1843" y="129"/>
                </a:lnTo>
                <a:lnTo>
                  <a:pt x="1843" y="135"/>
                </a:lnTo>
                <a:lnTo>
                  <a:pt x="1847" y="134"/>
                </a:lnTo>
                <a:lnTo>
                  <a:pt x="1850" y="134"/>
                </a:lnTo>
                <a:lnTo>
                  <a:pt x="1854" y="133"/>
                </a:lnTo>
                <a:lnTo>
                  <a:pt x="1858" y="133"/>
                </a:lnTo>
                <a:lnTo>
                  <a:pt x="1859" y="133"/>
                </a:lnTo>
                <a:lnTo>
                  <a:pt x="1868" y="133"/>
                </a:lnTo>
                <a:lnTo>
                  <a:pt x="1870" y="133"/>
                </a:lnTo>
                <a:lnTo>
                  <a:pt x="1873" y="132"/>
                </a:lnTo>
                <a:lnTo>
                  <a:pt x="1874" y="132"/>
                </a:lnTo>
                <a:lnTo>
                  <a:pt x="1877" y="132"/>
                </a:lnTo>
                <a:lnTo>
                  <a:pt x="1878" y="132"/>
                </a:lnTo>
                <a:lnTo>
                  <a:pt x="1883" y="132"/>
                </a:lnTo>
                <a:lnTo>
                  <a:pt x="1884" y="132"/>
                </a:lnTo>
                <a:lnTo>
                  <a:pt x="1885" y="132"/>
                </a:lnTo>
                <a:lnTo>
                  <a:pt x="1890" y="132"/>
                </a:lnTo>
                <a:lnTo>
                  <a:pt x="1893" y="131"/>
                </a:lnTo>
                <a:lnTo>
                  <a:pt x="1894" y="131"/>
                </a:lnTo>
                <a:lnTo>
                  <a:pt x="1899" y="131"/>
                </a:lnTo>
                <a:lnTo>
                  <a:pt x="1903" y="131"/>
                </a:lnTo>
                <a:lnTo>
                  <a:pt x="1906" y="131"/>
                </a:lnTo>
                <a:lnTo>
                  <a:pt x="1907" y="131"/>
                </a:lnTo>
                <a:lnTo>
                  <a:pt x="1912" y="130"/>
                </a:lnTo>
                <a:lnTo>
                  <a:pt x="1914" y="130"/>
                </a:lnTo>
                <a:lnTo>
                  <a:pt x="1916" y="130"/>
                </a:lnTo>
                <a:lnTo>
                  <a:pt x="1918" y="130"/>
                </a:lnTo>
                <a:lnTo>
                  <a:pt x="1925" y="130"/>
                </a:lnTo>
                <a:lnTo>
                  <a:pt x="1926" y="130"/>
                </a:lnTo>
                <a:lnTo>
                  <a:pt x="1927" y="129"/>
                </a:lnTo>
                <a:lnTo>
                  <a:pt x="1933" y="129"/>
                </a:lnTo>
                <a:lnTo>
                  <a:pt x="1934" y="129"/>
                </a:lnTo>
                <a:lnTo>
                  <a:pt x="1936" y="129"/>
                </a:lnTo>
                <a:lnTo>
                  <a:pt x="1941" y="129"/>
                </a:lnTo>
                <a:lnTo>
                  <a:pt x="1942" y="127"/>
                </a:lnTo>
                <a:lnTo>
                  <a:pt x="1943" y="127"/>
                </a:lnTo>
                <a:lnTo>
                  <a:pt x="1948" y="127"/>
                </a:lnTo>
                <a:lnTo>
                  <a:pt x="1951" y="127"/>
                </a:lnTo>
                <a:lnTo>
                  <a:pt x="1952" y="127"/>
                </a:lnTo>
                <a:lnTo>
                  <a:pt x="1953" y="127"/>
                </a:lnTo>
                <a:lnTo>
                  <a:pt x="1954" y="127"/>
                </a:lnTo>
                <a:lnTo>
                  <a:pt x="1958" y="127"/>
                </a:lnTo>
                <a:lnTo>
                  <a:pt x="1961" y="126"/>
                </a:lnTo>
                <a:lnTo>
                  <a:pt x="1964" y="126"/>
                </a:lnTo>
                <a:lnTo>
                  <a:pt x="1965" y="126"/>
                </a:lnTo>
                <a:lnTo>
                  <a:pt x="1967" y="126"/>
                </a:lnTo>
                <a:lnTo>
                  <a:pt x="1970" y="126"/>
                </a:lnTo>
                <a:lnTo>
                  <a:pt x="1971" y="126"/>
                </a:lnTo>
                <a:lnTo>
                  <a:pt x="1973" y="126"/>
                </a:lnTo>
                <a:lnTo>
                  <a:pt x="1974" y="126"/>
                </a:lnTo>
                <a:lnTo>
                  <a:pt x="1975" y="126"/>
                </a:lnTo>
                <a:lnTo>
                  <a:pt x="1981" y="126"/>
                </a:lnTo>
                <a:lnTo>
                  <a:pt x="1983" y="125"/>
                </a:lnTo>
                <a:lnTo>
                  <a:pt x="1985" y="125"/>
                </a:lnTo>
                <a:lnTo>
                  <a:pt x="1986" y="125"/>
                </a:lnTo>
                <a:lnTo>
                  <a:pt x="1990" y="125"/>
                </a:lnTo>
                <a:lnTo>
                  <a:pt x="1991" y="125"/>
                </a:lnTo>
                <a:lnTo>
                  <a:pt x="1993" y="125"/>
                </a:lnTo>
                <a:lnTo>
                  <a:pt x="1995" y="124"/>
                </a:lnTo>
                <a:lnTo>
                  <a:pt x="1998" y="124"/>
                </a:lnTo>
                <a:lnTo>
                  <a:pt x="2001" y="124"/>
                </a:lnTo>
                <a:lnTo>
                  <a:pt x="2002" y="124"/>
                </a:lnTo>
                <a:lnTo>
                  <a:pt x="2003" y="123"/>
                </a:lnTo>
                <a:lnTo>
                  <a:pt x="2007" y="121"/>
                </a:lnTo>
                <a:lnTo>
                  <a:pt x="2008" y="121"/>
                </a:lnTo>
                <a:lnTo>
                  <a:pt x="2010" y="118"/>
                </a:lnTo>
                <a:lnTo>
                  <a:pt x="2011" y="118"/>
                </a:lnTo>
                <a:lnTo>
                  <a:pt x="2012" y="117"/>
                </a:lnTo>
                <a:lnTo>
                  <a:pt x="2013" y="116"/>
                </a:lnTo>
                <a:lnTo>
                  <a:pt x="2015" y="116"/>
                </a:lnTo>
                <a:lnTo>
                  <a:pt x="2017" y="114"/>
                </a:lnTo>
                <a:lnTo>
                  <a:pt x="2019" y="113"/>
                </a:lnTo>
                <a:lnTo>
                  <a:pt x="2021" y="110"/>
                </a:lnTo>
                <a:lnTo>
                  <a:pt x="2023" y="110"/>
                </a:lnTo>
                <a:lnTo>
                  <a:pt x="2024" y="109"/>
                </a:lnTo>
                <a:lnTo>
                  <a:pt x="2025" y="108"/>
                </a:lnTo>
                <a:lnTo>
                  <a:pt x="2026" y="108"/>
                </a:lnTo>
                <a:lnTo>
                  <a:pt x="2026" y="107"/>
                </a:lnTo>
                <a:lnTo>
                  <a:pt x="2027" y="107"/>
                </a:lnTo>
                <a:lnTo>
                  <a:pt x="2029" y="105"/>
                </a:lnTo>
                <a:lnTo>
                  <a:pt x="2031" y="104"/>
                </a:lnTo>
                <a:lnTo>
                  <a:pt x="2032" y="104"/>
                </a:lnTo>
                <a:lnTo>
                  <a:pt x="2033" y="104"/>
                </a:lnTo>
                <a:lnTo>
                  <a:pt x="2033" y="102"/>
                </a:lnTo>
                <a:lnTo>
                  <a:pt x="2034" y="102"/>
                </a:lnTo>
                <a:lnTo>
                  <a:pt x="2036" y="100"/>
                </a:lnTo>
                <a:lnTo>
                  <a:pt x="2037" y="99"/>
                </a:lnTo>
                <a:lnTo>
                  <a:pt x="2038" y="98"/>
                </a:lnTo>
                <a:lnTo>
                  <a:pt x="2041" y="97"/>
                </a:lnTo>
                <a:lnTo>
                  <a:pt x="2042" y="97"/>
                </a:lnTo>
                <a:lnTo>
                  <a:pt x="2045" y="93"/>
                </a:lnTo>
                <a:lnTo>
                  <a:pt x="2046" y="93"/>
                </a:lnTo>
                <a:lnTo>
                  <a:pt x="2048" y="93"/>
                </a:lnTo>
                <a:lnTo>
                  <a:pt x="2048" y="92"/>
                </a:lnTo>
                <a:lnTo>
                  <a:pt x="2049" y="92"/>
                </a:lnTo>
                <a:lnTo>
                  <a:pt x="2050" y="91"/>
                </a:lnTo>
                <a:lnTo>
                  <a:pt x="2051" y="90"/>
                </a:lnTo>
                <a:lnTo>
                  <a:pt x="2053" y="89"/>
                </a:lnTo>
                <a:lnTo>
                  <a:pt x="2056" y="87"/>
                </a:lnTo>
                <a:lnTo>
                  <a:pt x="2057" y="87"/>
                </a:lnTo>
                <a:lnTo>
                  <a:pt x="2058" y="85"/>
                </a:lnTo>
                <a:lnTo>
                  <a:pt x="2062" y="82"/>
                </a:lnTo>
                <a:lnTo>
                  <a:pt x="2065" y="81"/>
                </a:lnTo>
                <a:lnTo>
                  <a:pt x="2067" y="80"/>
                </a:lnTo>
                <a:lnTo>
                  <a:pt x="2068" y="79"/>
                </a:lnTo>
                <a:lnTo>
                  <a:pt x="2070" y="76"/>
                </a:lnTo>
                <a:lnTo>
                  <a:pt x="2071" y="75"/>
                </a:lnTo>
                <a:lnTo>
                  <a:pt x="2073" y="75"/>
                </a:lnTo>
                <a:lnTo>
                  <a:pt x="2075" y="74"/>
                </a:lnTo>
                <a:lnTo>
                  <a:pt x="2076" y="73"/>
                </a:lnTo>
                <a:lnTo>
                  <a:pt x="2077" y="73"/>
                </a:lnTo>
                <a:lnTo>
                  <a:pt x="2077" y="72"/>
                </a:lnTo>
                <a:lnTo>
                  <a:pt x="2078" y="72"/>
                </a:lnTo>
                <a:lnTo>
                  <a:pt x="2079" y="71"/>
                </a:lnTo>
                <a:lnTo>
                  <a:pt x="2080" y="71"/>
                </a:lnTo>
                <a:lnTo>
                  <a:pt x="2083" y="68"/>
                </a:lnTo>
                <a:lnTo>
                  <a:pt x="2085" y="66"/>
                </a:lnTo>
                <a:lnTo>
                  <a:pt x="2086" y="66"/>
                </a:lnTo>
                <a:lnTo>
                  <a:pt x="2087" y="65"/>
                </a:lnTo>
                <a:lnTo>
                  <a:pt x="2098" y="81"/>
                </a:lnTo>
                <a:lnTo>
                  <a:pt x="2104" y="90"/>
                </a:lnTo>
                <a:lnTo>
                  <a:pt x="2107" y="92"/>
                </a:lnTo>
                <a:lnTo>
                  <a:pt x="2116" y="107"/>
                </a:lnTo>
                <a:lnTo>
                  <a:pt x="2123" y="117"/>
                </a:lnTo>
                <a:lnTo>
                  <a:pt x="2128" y="124"/>
                </a:lnTo>
                <a:lnTo>
                  <a:pt x="2132" y="120"/>
                </a:lnTo>
                <a:lnTo>
                  <a:pt x="2133" y="118"/>
                </a:lnTo>
                <a:lnTo>
                  <a:pt x="2134" y="117"/>
                </a:lnTo>
                <a:lnTo>
                  <a:pt x="2135" y="117"/>
                </a:lnTo>
                <a:lnTo>
                  <a:pt x="2138" y="118"/>
                </a:lnTo>
                <a:lnTo>
                  <a:pt x="2143" y="118"/>
                </a:lnTo>
                <a:lnTo>
                  <a:pt x="2145" y="117"/>
                </a:lnTo>
                <a:lnTo>
                  <a:pt x="2146" y="117"/>
                </a:lnTo>
                <a:lnTo>
                  <a:pt x="2146" y="116"/>
                </a:lnTo>
                <a:lnTo>
                  <a:pt x="2150" y="112"/>
                </a:lnTo>
                <a:lnTo>
                  <a:pt x="2153" y="106"/>
                </a:lnTo>
                <a:lnTo>
                  <a:pt x="2157" y="102"/>
                </a:lnTo>
                <a:lnTo>
                  <a:pt x="2158" y="100"/>
                </a:lnTo>
                <a:lnTo>
                  <a:pt x="2158" y="99"/>
                </a:lnTo>
                <a:lnTo>
                  <a:pt x="2158" y="98"/>
                </a:lnTo>
                <a:lnTo>
                  <a:pt x="2158" y="96"/>
                </a:lnTo>
                <a:lnTo>
                  <a:pt x="2158" y="91"/>
                </a:lnTo>
                <a:lnTo>
                  <a:pt x="2158" y="90"/>
                </a:lnTo>
                <a:lnTo>
                  <a:pt x="2158" y="88"/>
                </a:lnTo>
                <a:lnTo>
                  <a:pt x="2158" y="87"/>
                </a:lnTo>
                <a:lnTo>
                  <a:pt x="2159" y="84"/>
                </a:lnTo>
                <a:lnTo>
                  <a:pt x="2159" y="85"/>
                </a:lnTo>
                <a:lnTo>
                  <a:pt x="2160" y="85"/>
                </a:lnTo>
                <a:lnTo>
                  <a:pt x="2162" y="85"/>
                </a:lnTo>
                <a:lnTo>
                  <a:pt x="2165" y="85"/>
                </a:lnTo>
                <a:lnTo>
                  <a:pt x="2167" y="87"/>
                </a:lnTo>
                <a:lnTo>
                  <a:pt x="2167" y="85"/>
                </a:lnTo>
                <a:lnTo>
                  <a:pt x="2168" y="85"/>
                </a:lnTo>
                <a:lnTo>
                  <a:pt x="2169" y="85"/>
                </a:lnTo>
                <a:lnTo>
                  <a:pt x="2170" y="85"/>
                </a:lnTo>
                <a:lnTo>
                  <a:pt x="2171" y="85"/>
                </a:lnTo>
                <a:lnTo>
                  <a:pt x="2172" y="85"/>
                </a:lnTo>
                <a:lnTo>
                  <a:pt x="2174" y="85"/>
                </a:lnTo>
                <a:lnTo>
                  <a:pt x="2176" y="85"/>
                </a:lnTo>
                <a:lnTo>
                  <a:pt x="2178" y="85"/>
                </a:lnTo>
                <a:lnTo>
                  <a:pt x="2179" y="85"/>
                </a:lnTo>
                <a:lnTo>
                  <a:pt x="2180" y="85"/>
                </a:lnTo>
                <a:lnTo>
                  <a:pt x="2182" y="85"/>
                </a:lnTo>
                <a:lnTo>
                  <a:pt x="2184" y="85"/>
                </a:lnTo>
                <a:lnTo>
                  <a:pt x="2185" y="87"/>
                </a:lnTo>
                <a:lnTo>
                  <a:pt x="2186" y="87"/>
                </a:lnTo>
                <a:lnTo>
                  <a:pt x="2187" y="87"/>
                </a:lnTo>
                <a:lnTo>
                  <a:pt x="2190" y="85"/>
                </a:lnTo>
                <a:lnTo>
                  <a:pt x="2192" y="85"/>
                </a:lnTo>
                <a:lnTo>
                  <a:pt x="2193" y="85"/>
                </a:lnTo>
                <a:lnTo>
                  <a:pt x="2195" y="85"/>
                </a:lnTo>
                <a:lnTo>
                  <a:pt x="2197" y="85"/>
                </a:lnTo>
                <a:lnTo>
                  <a:pt x="2200" y="85"/>
                </a:lnTo>
                <a:lnTo>
                  <a:pt x="2202" y="85"/>
                </a:lnTo>
                <a:lnTo>
                  <a:pt x="2203" y="85"/>
                </a:lnTo>
                <a:lnTo>
                  <a:pt x="2204" y="85"/>
                </a:lnTo>
                <a:lnTo>
                  <a:pt x="2205" y="85"/>
                </a:lnTo>
                <a:lnTo>
                  <a:pt x="2218" y="85"/>
                </a:lnTo>
                <a:lnTo>
                  <a:pt x="2233" y="87"/>
                </a:lnTo>
                <a:lnTo>
                  <a:pt x="2235" y="87"/>
                </a:lnTo>
                <a:lnTo>
                  <a:pt x="2237" y="87"/>
                </a:lnTo>
                <a:lnTo>
                  <a:pt x="2238" y="87"/>
                </a:lnTo>
                <a:lnTo>
                  <a:pt x="2241" y="85"/>
                </a:lnTo>
                <a:lnTo>
                  <a:pt x="2242" y="87"/>
                </a:lnTo>
                <a:lnTo>
                  <a:pt x="2243" y="87"/>
                </a:lnTo>
                <a:lnTo>
                  <a:pt x="2245" y="87"/>
                </a:lnTo>
                <a:lnTo>
                  <a:pt x="2246" y="87"/>
                </a:lnTo>
                <a:lnTo>
                  <a:pt x="2247" y="85"/>
                </a:lnTo>
                <a:lnTo>
                  <a:pt x="2249" y="87"/>
                </a:lnTo>
                <a:lnTo>
                  <a:pt x="2252" y="88"/>
                </a:lnTo>
                <a:lnTo>
                  <a:pt x="2253" y="89"/>
                </a:lnTo>
                <a:lnTo>
                  <a:pt x="2257" y="91"/>
                </a:lnTo>
                <a:lnTo>
                  <a:pt x="2259" y="92"/>
                </a:lnTo>
                <a:lnTo>
                  <a:pt x="2261" y="93"/>
                </a:lnTo>
                <a:lnTo>
                  <a:pt x="2263" y="95"/>
                </a:lnTo>
                <a:lnTo>
                  <a:pt x="2267" y="97"/>
                </a:lnTo>
                <a:lnTo>
                  <a:pt x="2270" y="99"/>
                </a:lnTo>
                <a:lnTo>
                  <a:pt x="2275" y="101"/>
                </a:lnTo>
                <a:lnTo>
                  <a:pt x="2276" y="102"/>
                </a:lnTo>
                <a:lnTo>
                  <a:pt x="2277" y="104"/>
                </a:lnTo>
                <a:lnTo>
                  <a:pt x="2280" y="105"/>
                </a:lnTo>
                <a:lnTo>
                  <a:pt x="2283" y="106"/>
                </a:lnTo>
                <a:lnTo>
                  <a:pt x="2285" y="108"/>
                </a:lnTo>
                <a:lnTo>
                  <a:pt x="2286" y="109"/>
                </a:lnTo>
                <a:lnTo>
                  <a:pt x="2291" y="112"/>
                </a:lnTo>
                <a:lnTo>
                  <a:pt x="2294" y="113"/>
                </a:lnTo>
                <a:lnTo>
                  <a:pt x="2297" y="115"/>
                </a:lnTo>
                <a:lnTo>
                  <a:pt x="2299" y="116"/>
                </a:lnTo>
                <a:lnTo>
                  <a:pt x="2300" y="116"/>
                </a:lnTo>
                <a:lnTo>
                  <a:pt x="2301" y="117"/>
                </a:lnTo>
                <a:lnTo>
                  <a:pt x="2302" y="118"/>
                </a:lnTo>
                <a:lnTo>
                  <a:pt x="2303" y="118"/>
                </a:lnTo>
                <a:lnTo>
                  <a:pt x="2304" y="120"/>
                </a:lnTo>
                <a:lnTo>
                  <a:pt x="2308" y="122"/>
                </a:lnTo>
                <a:lnTo>
                  <a:pt x="2310" y="123"/>
                </a:lnTo>
                <a:lnTo>
                  <a:pt x="2312" y="124"/>
                </a:lnTo>
                <a:lnTo>
                  <a:pt x="2318" y="127"/>
                </a:lnTo>
                <a:lnTo>
                  <a:pt x="2320" y="129"/>
                </a:lnTo>
                <a:lnTo>
                  <a:pt x="2321" y="130"/>
                </a:lnTo>
                <a:lnTo>
                  <a:pt x="2324" y="131"/>
                </a:lnTo>
                <a:lnTo>
                  <a:pt x="2325" y="131"/>
                </a:lnTo>
                <a:lnTo>
                  <a:pt x="2325" y="132"/>
                </a:lnTo>
                <a:lnTo>
                  <a:pt x="2327" y="132"/>
                </a:lnTo>
                <a:lnTo>
                  <a:pt x="2330" y="135"/>
                </a:lnTo>
                <a:lnTo>
                  <a:pt x="2331" y="135"/>
                </a:lnTo>
                <a:lnTo>
                  <a:pt x="2333" y="135"/>
                </a:lnTo>
                <a:lnTo>
                  <a:pt x="2334" y="137"/>
                </a:lnTo>
                <a:lnTo>
                  <a:pt x="2336" y="139"/>
                </a:lnTo>
                <a:lnTo>
                  <a:pt x="2338" y="139"/>
                </a:lnTo>
                <a:lnTo>
                  <a:pt x="2338" y="140"/>
                </a:lnTo>
                <a:lnTo>
                  <a:pt x="2339" y="140"/>
                </a:lnTo>
                <a:lnTo>
                  <a:pt x="2341" y="141"/>
                </a:lnTo>
                <a:lnTo>
                  <a:pt x="2342" y="141"/>
                </a:lnTo>
                <a:lnTo>
                  <a:pt x="2346" y="143"/>
                </a:lnTo>
                <a:lnTo>
                  <a:pt x="2347" y="145"/>
                </a:lnTo>
                <a:lnTo>
                  <a:pt x="2349" y="146"/>
                </a:lnTo>
                <a:lnTo>
                  <a:pt x="2353" y="148"/>
                </a:lnTo>
                <a:lnTo>
                  <a:pt x="2356" y="150"/>
                </a:lnTo>
                <a:lnTo>
                  <a:pt x="2359" y="151"/>
                </a:lnTo>
                <a:lnTo>
                  <a:pt x="2360" y="151"/>
                </a:lnTo>
                <a:lnTo>
                  <a:pt x="2362" y="154"/>
                </a:lnTo>
                <a:lnTo>
                  <a:pt x="2364" y="155"/>
                </a:lnTo>
                <a:lnTo>
                  <a:pt x="2366" y="155"/>
                </a:lnTo>
                <a:lnTo>
                  <a:pt x="2367" y="156"/>
                </a:lnTo>
                <a:lnTo>
                  <a:pt x="2370" y="158"/>
                </a:lnTo>
                <a:lnTo>
                  <a:pt x="2372" y="160"/>
                </a:lnTo>
                <a:lnTo>
                  <a:pt x="2376" y="162"/>
                </a:lnTo>
                <a:lnTo>
                  <a:pt x="2380" y="164"/>
                </a:lnTo>
                <a:lnTo>
                  <a:pt x="2381" y="165"/>
                </a:lnTo>
                <a:lnTo>
                  <a:pt x="2384" y="166"/>
                </a:lnTo>
                <a:lnTo>
                  <a:pt x="2385" y="167"/>
                </a:lnTo>
                <a:lnTo>
                  <a:pt x="2387" y="168"/>
                </a:lnTo>
                <a:lnTo>
                  <a:pt x="2388" y="169"/>
                </a:lnTo>
                <a:lnTo>
                  <a:pt x="2391" y="169"/>
                </a:lnTo>
                <a:lnTo>
                  <a:pt x="2391" y="171"/>
                </a:lnTo>
                <a:lnTo>
                  <a:pt x="2392" y="171"/>
                </a:lnTo>
                <a:lnTo>
                  <a:pt x="2394" y="172"/>
                </a:lnTo>
                <a:lnTo>
                  <a:pt x="2395" y="173"/>
                </a:lnTo>
                <a:lnTo>
                  <a:pt x="2396" y="173"/>
                </a:lnTo>
                <a:lnTo>
                  <a:pt x="2396" y="174"/>
                </a:lnTo>
                <a:lnTo>
                  <a:pt x="2397" y="174"/>
                </a:lnTo>
                <a:lnTo>
                  <a:pt x="2405" y="179"/>
                </a:lnTo>
                <a:lnTo>
                  <a:pt x="2408" y="180"/>
                </a:lnTo>
                <a:lnTo>
                  <a:pt x="2411" y="182"/>
                </a:lnTo>
                <a:lnTo>
                  <a:pt x="2412" y="181"/>
                </a:lnTo>
                <a:lnTo>
                  <a:pt x="2413" y="181"/>
                </a:lnTo>
                <a:lnTo>
                  <a:pt x="2414" y="181"/>
                </a:lnTo>
                <a:lnTo>
                  <a:pt x="2414" y="180"/>
                </a:lnTo>
                <a:lnTo>
                  <a:pt x="2419" y="177"/>
                </a:lnTo>
                <a:lnTo>
                  <a:pt x="2421" y="175"/>
                </a:lnTo>
                <a:lnTo>
                  <a:pt x="2425" y="173"/>
                </a:lnTo>
                <a:lnTo>
                  <a:pt x="2427" y="172"/>
                </a:lnTo>
                <a:lnTo>
                  <a:pt x="2429" y="171"/>
                </a:lnTo>
                <a:lnTo>
                  <a:pt x="2430" y="169"/>
                </a:lnTo>
                <a:lnTo>
                  <a:pt x="2431" y="168"/>
                </a:lnTo>
                <a:lnTo>
                  <a:pt x="2431" y="167"/>
                </a:lnTo>
                <a:lnTo>
                  <a:pt x="2434" y="163"/>
                </a:lnTo>
                <a:lnTo>
                  <a:pt x="2436" y="157"/>
                </a:lnTo>
                <a:lnTo>
                  <a:pt x="2438" y="152"/>
                </a:lnTo>
                <a:lnTo>
                  <a:pt x="2439" y="151"/>
                </a:lnTo>
                <a:lnTo>
                  <a:pt x="2441" y="150"/>
                </a:lnTo>
                <a:lnTo>
                  <a:pt x="2442" y="150"/>
                </a:lnTo>
                <a:lnTo>
                  <a:pt x="2443" y="150"/>
                </a:lnTo>
                <a:lnTo>
                  <a:pt x="2445" y="152"/>
                </a:lnTo>
                <a:lnTo>
                  <a:pt x="2450" y="157"/>
                </a:lnTo>
                <a:lnTo>
                  <a:pt x="2456" y="163"/>
                </a:lnTo>
                <a:lnTo>
                  <a:pt x="2460" y="164"/>
                </a:lnTo>
                <a:lnTo>
                  <a:pt x="2467" y="166"/>
                </a:lnTo>
                <a:lnTo>
                  <a:pt x="2471" y="167"/>
                </a:lnTo>
                <a:lnTo>
                  <a:pt x="2472" y="167"/>
                </a:lnTo>
                <a:lnTo>
                  <a:pt x="2479" y="166"/>
                </a:lnTo>
                <a:lnTo>
                  <a:pt x="2483" y="166"/>
                </a:lnTo>
                <a:lnTo>
                  <a:pt x="2487" y="167"/>
                </a:lnTo>
                <a:lnTo>
                  <a:pt x="2491" y="168"/>
                </a:lnTo>
                <a:lnTo>
                  <a:pt x="2494" y="171"/>
                </a:lnTo>
                <a:lnTo>
                  <a:pt x="2504" y="177"/>
                </a:lnTo>
                <a:lnTo>
                  <a:pt x="2506" y="181"/>
                </a:lnTo>
                <a:lnTo>
                  <a:pt x="2510" y="185"/>
                </a:lnTo>
                <a:lnTo>
                  <a:pt x="2514" y="198"/>
                </a:lnTo>
                <a:lnTo>
                  <a:pt x="2517" y="202"/>
                </a:lnTo>
                <a:lnTo>
                  <a:pt x="2518" y="210"/>
                </a:lnTo>
                <a:lnTo>
                  <a:pt x="2519" y="214"/>
                </a:lnTo>
                <a:lnTo>
                  <a:pt x="2518" y="218"/>
                </a:lnTo>
                <a:lnTo>
                  <a:pt x="2514" y="224"/>
                </a:lnTo>
                <a:lnTo>
                  <a:pt x="2512" y="229"/>
                </a:lnTo>
                <a:lnTo>
                  <a:pt x="2511" y="231"/>
                </a:lnTo>
                <a:lnTo>
                  <a:pt x="2511" y="234"/>
                </a:lnTo>
                <a:lnTo>
                  <a:pt x="2510" y="235"/>
                </a:lnTo>
                <a:lnTo>
                  <a:pt x="2498" y="240"/>
                </a:lnTo>
                <a:lnTo>
                  <a:pt x="2495" y="240"/>
                </a:lnTo>
                <a:lnTo>
                  <a:pt x="2486" y="241"/>
                </a:lnTo>
                <a:lnTo>
                  <a:pt x="2485" y="241"/>
                </a:lnTo>
                <a:lnTo>
                  <a:pt x="2483" y="240"/>
                </a:lnTo>
                <a:lnTo>
                  <a:pt x="2478" y="240"/>
                </a:lnTo>
                <a:lnTo>
                  <a:pt x="2476" y="239"/>
                </a:lnTo>
                <a:lnTo>
                  <a:pt x="2472" y="240"/>
                </a:lnTo>
                <a:lnTo>
                  <a:pt x="2467" y="240"/>
                </a:lnTo>
                <a:lnTo>
                  <a:pt x="2464" y="241"/>
                </a:lnTo>
                <a:lnTo>
                  <a:pt x="2463" y="241"/>
                </a:lnTo>
                <a:lnTo>
                  <a:pt x="2460" y="241"/>
                </a:lnTo>
                <a:lnTo>
                  <a:pt x="2455" y="242"/>
                </a:lnTo>
                <a:lnTo>
                  <a:pt x="2452" y="242"/>
                </a:lnTo>
                <a:lnTo>
                  <a:pt x="2450" y="242"/>
                </a:lnTo>
                <a:lnTo>
                  <a:pt x="2448" y="241"/>
                </a:lnTo>
                <a:lnTo>
                  <a:pt x="2446" y="241"/>
                </a:lnTo>
                <a:lnTo>
                  <a:pt x="2443" y="241"/>
                </a:lnTo>
                <a:lnTo>
                  <a:pt x="2441" y="240"/>
                </a:lnTo>
                <a:lnTo>
                  <a:pt x="2435" y="238"/>
                </a:lnTo>
                <a:lnTo>
                  <a:pt x="2434" y="236"/>
                </a:lnTo>
                <a:lnTo>
                  <a:pt x="2430" y="232"/>
                </a:lnTo>
                <a:lnTo>
                  <a:pt x="2428" y="231"/>
                </a:lnTo>
                <a:lnTo>
                  <a:pt x="2427" y="230"/>
                </a:lnTo>
                <a:lnTo>
                  <a:pt x="2425" y="230"/>
                </a:lnTo>
                <a:lnTo>
                  <a:pt x="2422" y="229"/>
                </a:lnTo>
                <a:lnTo>
                  <a:pt x="2420" y="229"/>
                </a:lnTo>
                <a:lnTo>
                  <a:pt x="2418" y="227"/>
                </a:lnTo>
                <a:lnTo>
                  <a:pt x="2413" y="227"/>
                </a:lnTo>
                <a:lnTo>
                  <a:pt x="2411" y="230"/>
                </a:lnTo>
                <a:lnTo>
                  <a:pt x="2397" y="233"/>
                </a:lnTo>
                <a:lnTo>
                  <a:pt x="2396" y="234"/>
                </a:lnTo>
                <a:lnTo>
                  <a:pt x="2391" y="239"/>
                </a:lnTo>
                <a:lnTo>
                  <a:pt x="2388" y="242"/>
                </a:lnTo>
                <a:lnTo>
                  <a:pt x="2385" y="246"/>
                </a:lnTo>
                <a:lnTo>
                  <a:pt x="2383" y="249"/>
                </a:lnTo>
                <a:lnTo>
                  <a:pt x="2376" y="254"/>
                </a:lnTo>
                <a:lnTo>
                  <a:pt x="2371" y="258"/>
                </a:lnTo>
                <a:lnTo>
                  <a:pt x="2366" y="263"/>
                </a:lnTo>
                <a:lnTo>
                  <a:pt x="2364" y="264"/>
                </a:lnTo>
                <a:lnTo>
                  <a:pt x="2361" y="266"/>
                </a:lnTo>
                <a:lnTo>
                  <a:pt x="2358" y="266"/>
                </a:lnTo>
                <a:lnTo>
                  <a:pt x="2354" y="268"/>
                </a:lnTo>
                <a:lnTo>
                  <a:pt x="2353" y="268"/>
                </a:lnTo>
                <a:lnTo>
                  <a:pt x="2349" y="274"/>
                </a:lnTo>
                <a:lnTo>
                  <a:pt x="2346" y="279"/>
                </a:lnTo>
                <a:lnTo>
                  <a:pt x="2347" y="282"/>
                </a:lnTo>
                <a:lnTo>
                  <a:pt x="2347" y="291"/>
                </a:lnTo>
                <a:lnTo>
                  <a:pt x="2352" y="292"/>
                </a:lnTo>
                <a:lnTo>
                  <a:pt x="2354" y="293"/>
                </a:lnTo>
                <a:lnTo>
                  <a:pt x="2356" y="294"/>
                </a:lnTo>
                <a:lnTo>
                  <a:pt x="2359" y="294"/>
                </a:lnTo>
                <a:lnTo>
                  <a:pt x="2361" y="294"/>
                </a:lnTo>
                <a:lnTo>
                  <a:pt x="2366" y="293"/>
                </a:lnTo>
                <a:lnTo>
                  <a:pt x="2367" y="293"/>
                </a:lnTo>
                <a:lnTo>
                  <a:pt x="2369" y="293"/>
                </a:lnTo>
                <a:lnTo>
                  <a:pt x="2371" y="292"/>
                </a:lnTo>
                <a:lnTo>
                  <a:pt x="2375" y="290"/>
                </a:lnTo>
                <a:lnTo>
                  <a:pt x="2376" y="290"/>
                </a:lnTo>
                <a:lnTo>
                  <a:pt x="2379" y="290"/>
                </a:lnTo>
                <a:lnTo>
                  <a:pt x="2380" y="289"/>
                </a:lnTo>
                <a:lnTo>
                  <a:pt x="2385" y="286"/>
                </a:lnTo>
                <a:lnTo>
                  <a:pt x="2386" y="286"/>
                </a:lnTo>
                <a:lnTo>
                  <a:pt x="2389" y="286"/>
                </a:lnTo>
                <a:lnTo>
                  <a:pt x="2389" y="284"/>
                </a:lnTo>
                <a:lnTo>
                  <a:pt x="2408" y="269"/>
                </a:lnTo>
                <a:lnTo>
                  <a:pt x="2409" y="269"/>
                </a:lnTo>
                <a:lnTo>
                  <a:pt x="2410" y="268"/>
                </a:lnTo>
                <a:lnTo>
                  <a:pt x="2411" y="268"/>
                </a:lnTo>
                <a:lnTo>
                  <a:pt x="2411" y="267"/>
                </a:lnTo>
                <a:lnTo>
                  <a:pt x="2412" y="265"/>
                </a:lnTo>
                <a:lnTo>
                  <a:pt x="2412" y="260"/>
                </a:lnTo>
                <a:lnTo>
                  <a:pt x="2412" y="259"/>
                </a:lnTo>
                <a:lnTo>
                  <a:pt x="2413" y="258"/>
                </a:lnTo>
                <a:lnTo>
                  <a:pt x="2416" y="257"/>
                </a:lnTo>
                <a:lnTo>
                  <a:pt x="2418" y="257"/>
                </a:lnTo>
                <a:lnTo>
                  <a:pt x="2420" y="257"/>
                </a:lnTo>
                <a:lnTo>
                  <a:pt x="2423" y="258"/>
                </a:lnTo>
                <a:lnTo>
                  <a:pt x="2427" y="259"/>
                </a:lnTo>
                <a:lnTo>
                  <a:pt x="2431" y="260"/>
                </a:lnTo>
                <a:lnTo>
                  <a:pt x="2435" y="259"/>
                </a:lnTo>
                <a:lnTo>
                  <a:pt x="2437" y="260"/>
                </a:lnTo>
                <a:lnTo>
                  <a:pt x="2441" y="260"/>
                </a:lnTo>
                <a:lnTo>
                  <a:pt x="2448" y="261"/>
                </a:lnTo>
                <a:lnTo>
                  <a:pt x="2456" y="260"/>
                </a:lnTo>
                <a:lnTo>
                  <a:pt x="2460" y="260"/>
                </a:lnTo>
                <a:lnTo>
                  <a:pt x="2462" y="260"/>
                </a:lnTo>
                <a:lnTo>
                  <a:pt x="2462" y="259"/>
                </a:lnTo>
                <a:lnTo>
                  <a:pt x="2463" y="258"/>
                </a:lnTo>
                <a:lnTo>
                  <a:pt x="2468" y="259"/>
                </a:lnTo>
                <a:lnTo>
                  <a:pt x="2469" y="259"/>
                </a:lnTo>
                <a:lnTo>
                  <a:pt x="2473" y="259"/>
                </a:lnTo>
                <a:lnTo>
                  <a:pt x="2473" y="258"/>
                </a:lnTo>
                <a:lnTo>
                  <a:pt x="2475" y="258"/>
                </a:lnTo>
                <a:lnTo>
                  <a:pt x="2481" y="255"/>
                </a:lnTo>
                <a:lnTo>
                  <a:pt x="2484" y="254"/>
                </a:lnTo>
                <a:lnTo>
                  <a:pt x="2493" y="254"/>
                </a:lnTo>
                <a:lnTo>
                  <a:pt x="2495" y="255"/>
                </a:lnTo>
                <a:lnTo>
                  <a:pt x="2510" y="255"/>
                </a:lnTo>
                <a:lnTo>
                  <a:pt x="2512" y="251"/>
                </a:lnTo>
                <a:lnTo>
                  <a:pt x="2515" y="248"/>
                </a:lnTo>
                <a:lnTo>
                  <a:pt x="2519" y="242"/>
                </a:lnTo>
                <a:lnTo>
                  <a:pt x="2520" y="241"/>
                </a:lnTo>
                <a:lnTo>
                  <a:pt x="2521" y="240"/>
                </a:lnTo>
                <a:lnTo>
                  <a:pt x="2525" y="241"/>
                </a:lnTo>
                <a:lnTo>
                  <a:pt x="2537" y="241"/>
                </a:lnTo>
                <a:lnTo>
                  <a:pt x="2546" y="240"/>
                </a:lnTo>
                <a:lnTo>
                  <a:pt x="2550" y="236"/>
                </a:lnTo>
                <a:lnTo>
                  <a:pt x="2553" y="233"/>
                </a:lnTo>
                <a:lnTo>
                  <a:pt x="2554" y="232"/>
                </a:lnTo>
                <a:lnTo>
                  <a:pt x="2558" y="229"/>
                </a:lnTo>
                <a:lnTo>
                  <a:pt x="2558" y="227"/>
                </a:lnTo>
                <a:lnTo>
                  <a:pt x="2560" y="225"/>
                </a:lnTo>
                <a:lnTo>
                  <a:pt x="2562" y="224"/>
                </a:lnTo>
                <a:lnTo>
                  <a:pt x="2563" y="222"/>
                </a:lnTo>
                <a:lnTo>
                  <a:pt x="2565" y="221"/>
                </a:lnTo>
                <a:lnTo>
                  <a:pt x="2565" y="219"/>
                </a:lnTo>
                <a:lnTo>
                  <a:pt x="2565" y="217"/>
                </a:lnTo>
                <a:lnTo>
                  <a:pt x="2565" y="215"/>
                </a:lnTo>
                <a:lnTo>
                  <a:pt x="2569" y="214"/>
                </a:lnTo>
                <a:lnTo>
                  <a:pt x="2569" y="213"/>
                </a:lnTo>
                <a:lnTo>
                  <a:pt x="2568" y="210"/>
                </a:lnTo>
                <a:lnTo>
                  <a:pt x="2569" y="209"/>
                </a:lnTo>
                <a:lnTo>
                  <a:pt x="2569" y="207"/>
                </a:lnTo>
                <a:lnTo>
                  <a:pt x="2570" y="205"/>
                </a:lnTo>
                <a:lnTo>
                  <a:pt x="2575" y="202"/>
                </a:lnTo>
                <a:lnTo>
                  <a:pt x="2577" y="202"/>
                </a:lnTo>
                <a:lnTo>
                  <a:pt x="2578" y="202"/>
                </a:lnTo>
                <a:lnTo>
                  <a:pt x="2584" y="205"/>
                </a:lnTo>
                <a:lnTo>
                  <a:pt x="2585" y="205"/>
                </a:lnTo>
                <a:lnTo>
                  <a:pt x="2595" y="208"/>
                </a:lnTo>
                <a:lnTo>
                  <a:pt x="2604" y="213"/>
                </a:lnTo>
                <a:lnTo>
                  <a:pt x="2607" y="214"/>
                </a:lnTo>
                <a:lnTo>
                  <a:pt x="2614" y="216"/>
                </a:lnTo>
                <a:lnTo>
                  <a:pt x="2618" y="217"/>
                </a:lnTo>
                <a:lnTo>
                  <a:pt x="2623" y="219"/>
                </a:lnTo>
                <a:lnTo>
                  <a:pt x="2628" y="222"/>
                </a:lnTo>
                <a:lnTo>
                  <a:pt x="2635" y="224"/>
                </a:lnTo>
                <a:lnTo>
                  <a:pt x="2639" y="224"/>
                </a:lnTo>
                <a:lnTo>
                  <a:pt x="2642" y="226"/>
                </a:lnTo>
                <a:lnTo>
                  <a:pt x="2646" y="227"/>
                </a:lnTo>
                <a:lnTo>
                  <a:pt x="2648" y="231"/>
                </a:lnTo>
                <a:lnTo>
                  <a:pt x="2650" y="235"/>
                </a:lnTo>
                <a:lnTo>
                  <a:pt x="2651" y="236"/>
                </a:lnTo>
                <a:lnTo>
                  <a:pt x="2651" y="239"/>
                </a:lnTo>
                <a:lnTo>
                  <a:pt x="2657" y="242"/>
                </a:lnTo>
                <a:lnTo>
                  <a:pt x="2659" y="242"/>
                </a:lnTo>
                <a:lnTo>
                  <a:pt x="2661" y="243"/>
                </a:lnTo>
                <a:lnTo>
                  <a:pt x="2664" y="244"/>
                </a:lnTo>
                <a:lnTo>
                  <a:pt x="2667" y="247"/>
                </a:lnTo>
                <a:lnTo>
                  <a:pt x="2672" y="249"/>
                </a:lnTo>
                <a:lnTo>
                  <a:pt x="2675" y="250"/>
                </a:lnTo>
                <a:lnTo>
                  <a:pt x="2678" y="252"/>
                </a:lnTo>
                <a:lnTo>
                  <a:pt x="2680" y="252"/>
                </a:lnTo>
                <a:lnTo>
                  <a:pt x="2685" y="255"/>
                </a:lnTo>
                <a:lnTo>
                  <a:pt x="2694" y="256"/>
                </a:lnTo>
                <a:lnTo>
                  <a:pt x="2698" y="258"/>
                </a:lnTo>
                <a:lnTo>
                  <a:pt x="2703" y="259"/>
                </a:lnTo>
                <a:lnTo>
                  <a:pt x="2710" y="258"/>
                </a:lnTo>
                <a:lnTo>
                  <a:pt x="2715" y="257"/>
                </a:lnTo>
                <a:lnTo>
                  <a:pt x="2723" y="255"/>
                </a:lnTo>
                <a:lnTo>
                  <a:pt x="2726" y="254"/>
                </a:lnTo>
                <a:lnTo>
                  <a:pt x="2730" y="252"/>
                </a:lnTo>
                <a:lnTo>
                  <a:pt x="2731" y="251"/>
                </a:lnTo>
                <a:lnTo>
                  <a:pt x="2737" y="249"/>
                </a:lnTo>
                <a:lnTo>
                  <a:pt x="2743" y="248"/>
                </a:lnTo>
                <a:lnTo>
                  <a:pt x="2745" y="246"/>
                </a:lnTo>
                <a:lnTo>
                  <a:pt x="2749" y="244"/>
                </a:lnTo>
                <a:lnTo>
                  <a:pt x="2751" y="242"/>
                </a:lnTo>
                <a:lnTo>
                  <a:pt x="2753" y="241"/>
                </a:lnTo>
                <a:lnTo>
                  <a:pt x="2755" y="240"/>
                </a:lnTo>
                <a:lnTo>
                  <a:pt x="2756" y="239"/>
                </a:lnTo>
                <a:lnTo>
                  <a:pt x="2760" y="240"/>
                </a:lnTo>
                <a:lnTo>
                  <a:pt x="2763" y="240"/>
                </a:lnTo>
                <a:lnTo>
                  <a:pt x="2764" y="239"/>
                </a:lnTo>
                <a:lnTo>
                  <a:pt x="2767" y="238"/>
                </a:lnTo>
                <a:lnTo>
                  <a:pt x="2770" y="236"/>
                </a:lnTo>
                <a:lnTo>
                  <a:pt x="2773" y="236"/>
                </a:lnTo>
                <a:lnTo>
                  <a:pt x="2778" y="234"/>
                </a:lnTo>
                <a:lnTo>
                  <a:pt x="2779" y="234"/>
                </a:lnTo>
                <a:lnTo>
                  <a:pt x="2781" y="236"/>
                </a:lnTo>
                <a:lnTo>
                  <a:pt x="2788" y="239"/>
                </a:lnTo>
                <a:lnTo>
                  <a:pt x="2797" y="241"/>
                </a:lnTo>
                <a:lnTo>
                  <a:pt x="2803" y="243"/>
                </a:lnTo>
                <a:lnTo>
                  <a:pt x="2805" y="242"/>
                </a:lnTo>
                <a:lnTo>
                  <a:pt x="2806" y="241"/>
                </a:lnTo>
                <a:lnTo>
                  <a:pt x="2810" y="241"/>
                </a:lnTo>
                <a:lnTo>
                  <a:pt x="2812" y="242"/>
                </a:lnTo>
                <a:lnTo>
                  <a:pt x="2814" y="244"/>
                </a:lnTo>
                <a:lnTo>
                  <a:pt x="2815" y="244"/>
                </a:lnTo>
                <a:lnTo>
                  <a:pt x="2818" y="243"/>
                </a:lnTo>
                <a:lnTo>
                  <a:pt x="2818" y="242"/>
                </a:lnTo>
                <a:lnTo>
                  <a:pt x="2820" y="242"/>
                </a:lnTo>
                <a:lnTo>
                  <a:pt x="2822" y="242"/>
                </a:lnTo>
                <a:lnTo>
                  <a:pt x="2824" y="242"/>
                </a:lnTo>
                <a:lnTo>
                  <a:pt x="2830" y="239"/>
                </a:lnTo>
                <a:lnTo>
                  <a:pt x="2830" y="238"/>
                </a:lnTo>
                <a:lnTo>
                  <a:pt x="2832" y="235"/>
                </a:lnTo>
                <a:lnTo>
                  <a:pt x="2837" y="234"/>
                </a:lnTo>
                <a:lnTo>
                  <a:pt x="2838" y="232"/>
                </a:lnTo>
                <a:lnTo>
                  <a:pt x="2840" y="230"/>
                </a:lnTo>
                <a:lnTo>
                  <a:pt x="2843" y="230"/>
                </a:lnTo>
                <a:lnTo>
                  <a:pt x="2844" y="231"/>
                </a:lnTo>
                <a:lnTo>
                  <a:pt x="2845" y="232"/>
                </a:lnTo>
                <a:lnTo>
                  <a:pt x="2847" y="234"/>
                </a:lnTo>
                <a:lnTo>
                  <a:pt x="2853" y="235"/>
                </a:lnTo>
                <a:lnTo>
                  <a:pt x="2857" y="234"/>
                </a:lnTo>
                <a:lnTo>
                  <a:pt x="2862" y="233"/>
                </a:lnTo>
                <a:lnTo>
                  <a:pt x="2862" y="221"/>
                </a:lnTo>
                <a:lnTo>
                  <a:pt x="2865" y="222"/>
                </a:lnTo>
                <a:lnTo>
                  <a:pt x="2868" y="222"/>
                </a:lnTo>
                <a:lnTo>
                  <a:pt x="2868" y="226"/>
                </a:lnTo>
                <a:lnTo>
                  <a:pt x="2870" y="233"/>
                </a:lnTo>
                <a:lnTo>
                  <a:pt x="2870" y="235"/>
                </a:lnTo>
                <a:lnTo>
                  <a:pt x="2869" y="240"/>
                </a:lnTo>
                <a:lnTo>
                  <a:pt x="2869" y="242"/>
                </a:lnTo>
                <a:lnTo>
                  <a:pt x="2868" y="244"/>
                </a:lnTo>
                <a:lnTo>
                  <a:pt x="2865" y="248"/>
                </a:lnTo>
                <a:lnTo>
                  <a:pt x="2863" y="252"/>
                </a:lnTo>
                <a:lnTo>
                  <a:pt x="2862" y="259"/>
                </a:lnTo>
                <a:lnTo>
                  <a:pt x="2862" y="264"/>
                </a:lnTo>
                <a:lnTo>
                  <a:pt x="2861" y="267"/>
                </a:lnTo>
                <a:lnTo>
                  <a:pt x="2860" y="268"/>
                </a:lnTo>
                <a:lnTo>
                  <a:pt x="2857" y="268"/>
                </a:lnTo>
                <a:lnTo>
                  <a:pt x="2843" y="265"/>
                </a:lnTo>
                <a:lnTo>
                  <a:pt x="2832" y="260"/>
                </a:lnTo>
                <a:lnTo>
                  <a:pt x="2814" y="256"/>
                </a:lnTo>
                <a:lnTo>
                  <a:pt x="2805" y="255"/>
                </a:lnTo>
                <a:lnTo>
                  <a:pt x="2789" y="250"/>
                </a:lnTo>
                <a:lnTo>
                  <a:pt x="2776" y="248"/>
                </a:lnTo>
                <a:lnTo>
                  <a:pt x="2771" y="248"/>
                </a:lnTo>
                <a:lnTo>
                  <a:pt x="2768" y="248"/>
                </a:lnTo>
                <a:lnTo>
                  <a:pt x="2764" y="248"/>
                </a:lnTo>
                <a:lnTo>
                  <a:pt x="2759" y="250"/>
                </a:lnTo>
                <a:lnTo>
                  <a:pt x="2747" y="256"/>
                </a:lnTo>
                <a:lnTo>
                  <a:pt x="2722" y="269"/>
                </a:lnTo>
                <a:lnTo>
                  <a:pt x="2717" y="275"/>
                </a:lnTo>
                <a:lnTo>
                  <a:pt x="2714" y="276"/>
                </a:lnTo>
                <a:lnTo>
                  <a:pt x="2712" y="280"/>
                </a:lnTo>
                <a:lnTo>
                  <a:pt x="2710" y="285"/>
                </a:lnTo>
                <a:lnTo>
                  <a:pt x="2696" y="307"/>
                </a:lnTo>
                <a:lnTo>
                  <a:pt x="2687" y="325"/>
                </a:lnTo>
                <a:lnTo>
                  <a:pt x="2685" y="328"/>
                </a:lnTo>
                <a:lnTo>
                  <a:pt x="2685" y="333"/>
                </a:lnTo>
                <a:lnTo>
                  <a:pt x="2684" y="335"/>
                </a:lnTo>
                <a:lnTo>
                  <a:pt x="2681" y="338"/>
                </a:lnTo>
                <a:lnTo>
                  <a:pt x="2680" y="340"/>
                </a:lnTo>
                <a:lnTo>
                  <a:pt x="2678" y="342"/>
                </a:lnTo>
                <a:lnTo>
                  <a:pt x="2667" y="366"/>
                </a:lnTo>
                <a:lnTo>
                  <a:pt x="2665" y="367"/>
                </a:lnTo>
                <a:lnTo>
                  <a:pt x="2654" y="370"/>
                </a:lnTo>
                <a:lnTo>
                  <a:pt x="2642" y="376"/>
                </a:lnTo>
                <a:lnTo>
                  <a:pt x="2635" y="377"/>
                </a:lnTo>
                <a:lnTo>
                  <a:pt x="2632" y="378"/>
                </a:lnTo>
                <a:lnTo>
                  <a:pt x="2625" y="385"/>
                </a:lnTo>
                <a:lnTo>
                  <a:pt x="2622" y="388"/>
                </a:lnTo>
                <a:lnTo>
                  <a:pt x="2619" y="389"/>
                </a:lnTo>
                <a:lnTo>
                  <a:pt x="2613" y="390"/>
                </a:lnTo>
                <a:lnTo>
                  <a:pt x="2600" y="392"/>
                </a:lnTo>
                <a:lnTo>
                  <a:pt x="2595" y="394"/>
                </a:lnTo>
                <a:lnTo>
                  <a:pt x="2592" y="398"/>
                </a:lnTo>
                <a:lnTo>
                  <a:pt x="2590" y="400"/>
                </a:lnTo>
                <a:lnTo>
                  <a:pt x="2578" y="415"/>
                </a:lnTo>
                <a:lnTo>
                  <a:pt x="2573" y="418"/>
                </a:lnTo>
                <a:lnTo>
                  <a:pt x="2568" y="422"/>
                </a:lnTo>
                <a:lnTo>
                  <a:pt x="2559" y="426"/>
                </a:lnTo>
                <a:lnTo>
                  <a:pt x="2554" y="428"/>
                </a:lnTo>
                <a:lnTo>
                  <a:pt x="2551" y="435"/>
                </a:lnTo>
                <a:lnTo>
                  <a:pt x="2546" y="441"/>
                </a:lnTo>
                <a:lnTo>
                  <a:pt x="2544" y="447"/>
                </a:lnTo>
                <a:lnTo>
                  <a:pt x="2543" y="449"/>
                </a:lnTo>
                <a:lnTo>
                  <a:pt x="2535" y="451"/>
                </a:lnTo>
                <a:lnTo>
                  <a:pt x="2531" y="453"/>
                </a:lnTo>
                <a:lnTo>
                  <a:pt x="2530" y="456"/>
                </a:lnTo>
                <a:lnTo>
                  <a:pt x="2528" y="461"/>
                </a:lnTo>
                <a:lnTo>
                  <a:pt x="2512" y="485"/>
                </a:lnTo>
                <a:lnTo>
                  <a:pt x="2506" y="502"/>
                </a:lnTo>
                <a:lnTo>
                  <a:pt x="2503" y="517"/>
                </a:lnTo>
                <a:lnTo>
                  <a:pt x="2503" y="522"/>
                </a:lnTo>
                <a:lnTo>
                  <a:pt x="2503" y="525"/>
                </a:lnTo>
                <a:lnTo>
                  <a:pt x="2504" y="527"/>
                </a:lnTo>
                <a:lnTo>
                  <a:pt x="2503" y="531"/>
                </a:lnTo>
                <a:lnTo>
                  <a:pt x="2497" y="537"/>
                </a:lnTo>
                <a:lnTo>
                  <a:pt x="2496" y="547"/>
                </a:lnTo>
                <a:lnTo>
                  <a:pt x="2494" y="556"/>
                </a:lnTo>
                <a:lnTo>
                  <a:pt x="2494" y="561"/>
                </a:lnTo>
                <a:lnTo>
                  <a:pt x="2489" y="571"/>
                </a:lnTo>
                <a:lnTo>
                  <a:pt x="2487" y="575"/>
                </a:lnTo>
                <a:lnTo>
                  <a:pt x="2486" y="581"/>
                </a:lnTo>
                <a:lnTo>
                  <a:pt x="2484" y="587"/>
                </a:lnTo>
                <a:lnTo>
                  <a:pt x="2484" y="595"/>
                </a:lnTo>
                <a:lnTo>
                  <a:pt x="2480" y="601"/>
                </a:lnTo>
                <a:lnTo>
                  <a:pt x="2478" y="609"/>
                </a:lnTo>
                <a:lnTo>
                  <a:pt x="2477" y="616"/>
                </a:lnTo>
                <a:lnTo>
                  <a:pt x="2475" y="623"/>
                </a:lnTo>
                <a:lnTo>
                  <a:pt x="2475" y="626"/>
                </a:lnTo>
                <a:lnTo>
                  <a:pt x="2473" y="635"/>
                </a:lnTo>
                <a:lnTo>
                  <a:pt x="2473" y="641"/>
                </a:lnTo>
                <a:lnTo>
                  <a:pt x="2473" y="644"/>
                </a:lnTo>
                <a:lnTo>
                  <a:pt x="2469" y="648"/>
                </a:lnTo>
                <a:lnTo>
                  <a:pt x="2463" y="649"/>
                </a:lnTo>
                <a:lnTo>
                  <a:pt x="2456" y="652"/>
                </a:lnTo>
                <a:lnTo>
                  <a:pt x="2446" y="656"/>
                </a:lnTo>
                <a:lnTo>
                  <a:pt x="2443" y="654"/>
                </a:lnTo>
                <a:lnTo>
                  <a:pt x="2433" y="658"/>
                </a:lnTo>
                <a:lnTo>
                  <a:pt x="2426" y="661"/>
                </a:lnTo>
                <a:lnTo>
                  <a:pt x="2417" y="666"/>
                </a:lnTo>
                <a:lnTo>
                  <a:pt x="2414" y="669"/>
                </a:lnTo>
                <a:lnTo>
                  <a:pt x="2413" y="674"/>
                </a:lnTo>
                <a:lnTo>
                  <a:pt x="2409" y="685"/>
                </a:lnTo>
                <a:lnTo>
                  <a:pt x="2408" y="690"/>
                </a:lnTo>
                <a:lnTo>
                  <a:pt x="2405" y="693"/>
                </a:lnTo>
                <a:lnTo>
                  <a:pt x="2402" y="696"/>
                </a:lnTo>
                <a:lnTo>
                  <a:pt x="2399" y="700"/>
                </a:lnTo>
                <a:lnTo>
                  <a:pt x="2395" y="701"/>
                </a:lnTo>
                <a:lnTo>
                  <a:pt x="2391" y="701"/>
                </a:lnTo>
                <a:lnTo>
                  <a:pt x="2385" y="700"/>
                </a:lnTo>
                <a:lnTo>
                  <a:pt x="2371" y="696"/>
                </a:lnTo>
                <a:lnTo>
                  <a:pt x="2362" y="701"/>
                </a:lnTo>
                <a:lnTo>
                  <a:pt x="2363" y="705"/>
                </a:lnTo>
                <a:lnTo>
                  <a:pt x="2362" y="711"/>
                </a:lnTo>
                <a:lnTo>
                  <a:pt x="2361" y="713"/>
                </a:lnTo>
                <a:lnTo>
                  <a:pt x="2355" y="713"/>
                </a:lnTo>
                <a:lnTo>
                  <a:pt x="2353" y="715"/>
                </a:lnTo>
                <a:lnTo>
                  <a:pt x="2351" y="715"/>
                </a:lnTo>
                <a:lnTo>
                  <a:pt x="2347" y="716"/>
                </a:lnTo>
                <a:lnTo>
                  <a:pt x="2345" y="716"/>
                </a:lnTo>
                <a:lnTo>
                  <a:pt x="2343" y="718"/>
                </a:lnTo>
                <a:lnTo>
                  <a:pt x="2342" y="723"/>
                </a:lnTo>
                <a:lnTo>
                  <a:pt x="2342" y="727"/>
                </a:lnTo>
                <a:lnTo>
                  <a:pt x="2344" y="730"/>
                </a:lnTo>
                <a:lnTo>
                  <a:pt x="2345" y="733"/>
                </a:lnTo>
                <a:lnTo>
                  <a:pt x="2347" y="733"/>
                </a:lnTo>
                <a:lnTo>
                  <a:pt x="2352" y="730"/>
                </a:lnTo>
                <a:lnTo>
                  <a:pt x="2356" y="730"/>
                </a:lnTo>
                <a:lnTo>
                  <a:pt x="2359" y="729"/>
                </a:lnTo>
                <a:lnTo>
                  <a:pt x="2360" y="729"/>
                </a:lnTo>
                <a:lnTo>
                  <a:pt x="2362" y="732"/>
                </a:lnTo>
                <a:lnTo>
                  <a:pt x="2363" y="736"/>
                </a:lnTo>
                <a:lnTo>
                  <a:pt x="2366" y="737"/>
                </a:lnTo>
                <a:lnTo>
                  <a:pt x="2366" y="738"/>
                </a:lnTo>
                <a:lnTo>
                  <a:pt x="2366" y="741"/>
                </a:lnTo>
                <a:lnTo>
                  <a:pt x="2366" y="743"/>
                </a:lnTo>
                <a:lnTo>
                  <a:pt x="2364" y="746"/>
                </a:lnTo>
                <a:lnTo>
                  <a:pt x="2367" y="751"/>
                </a:lnTo>
                <a:lnTo>
                  <a:pt x="2368" y="752"/>
                </a:lnTo>
                <a:lnTo>
                  <a:pt x="2368" y="762"/>
                </a:lnTo>
                <a:lnTo>
                  <a:pt x="2367" y="763"/>
                </a:lnTo>
                <a:lnTo>
                  <a:pt x="2368" y="765"/>
                </a:lnTo>
                <a:lnTo>
                  <a:pt x="2367" y="771"/>
                </a:lnTo>
                <a:lnTo>
                  <a:pt x="2368" y="772"/>
                </a:lnTo>
                <a:lnTo>
                  <a:pt x="2366" y="777"/>
                </a:lnTo>
                <a:lnTo>
                  <a:pt x="2367" y="778"/>
                </a:lnTo>
                <a:lnTo>
                  <a:pt x="2367" y="780"/>
                </a:lnTo>
                <a:lnTo>
                  <a:pt x="2366" y="783"/>
                </a:lnTo>
                <a:lnTo>
                  <a:pt x="2367" y="784"/>
                </a:lnTo>
                <a:lnTo>
                  <a:pt x="2364" y="787"/>
                </a:lnTo>
                <a:lnTo>
                  <a:pt x="2364" y="788"/>
                </a:lnTo>
                <a:lnTo>
                  <a:pt x="2359" y="793"/>
                </a:lnTo>
                <a:lnTo>
                  <a:pt x="2356" y="796"/>
                </a:lnTo>
                <a:lnTo>
                  <a:pt x="2356" y="797"/>
                </a:lnTo>
                <a:lnTo>
                  <a:pt x="2355" y="800"/>
                </a:lnTo>
                <a:lnTo>
                  <a:pt x="2354" y="802"/>
                </a:lnTo>
                <a:lnTo>
                  <a:pt x="2355" y="803"/>
                </a:lnTo>
                <a:lnTo>
                  <a:pt x="2358" y="804"/>
                </a:lnTo>
                <a:lnTo>
                  <a:pt x="2360" y="804"/>
                </a:lnTo>
                <a:lnTo>
                  <a:pt x="2360" y="807"/>
                </a:lnTo>
                <a:lnTo>
                  <a:pt x="2361" y="809"/>
                </a:lnTo>
                <a:lnTo>
                  <a:pt x="2356" y="816"/>
                </a:lnTo>
                <a:lnTo>
                  <a:pt x="2355" y="817"/>
                </a:lnTo>
                <a:lnTo>
                  <a:pt x="2354" y="818"/>
                </a:lnTo>
                <a:lnTo>
                  <a:pt x="2354" y="821"/>
                </a:lnTo>
                <a:lnTo>
                  <a:pt x="2353" y="824"/>
                </a:lnTo>
                <a:lnTo>
                  <a:pt x="2351" y="825"/>
                </a:lnTo>
                <a:lnTo>
                  <a:pt x="2349" y="826"/>
                </a:lnTo>
                <a:lnTo>
                  <a:pt x="2349" y="829"/>
                </a:lnTo>
                <a:lnTo>
                  <a:pt x="2349" y="832"/>
                </a:lnTo>
                <a:lnTo>
                  <a:pt x="2352" y="841"/>
                </a:lnTo>
                <a:lnTo>
                  <a:pt x="2349" y="844"/>
                </a:lnTo>
                <a:lnTo>
                  <a:pt x="2349" y="846"/>
                </a:lnTo>
                <a:lnTo>
                  <a:pt x="2350" y="847"/>
                </a:lnTo>
                <a:lnTo>
                  <a:pt x="2350" y="850"/>
                </a:lnTo>
                <a:lnTo>
                  <a:pt x="2349" y="851"/>
                </a:lnTo>
                <a:lnTo>
                  <a:pt x="2346" y="854"/>
                </a:lnTo>
                <a:lnTo>
                  <a:pt x="2351" y="858"/>
                </a:lnTo>
                <a:lnTo>
                  <a:pt x="2347" y="860"/>
                </a:lnTo>
                <a:lnTo>
                  <a:pt x="2347" y="861"/>
                </a:lnTo>
                <a:lnTo>
                  <a:pt x="2343" y="862"/>
                </a:lnTo>
                <a:lnTo>
                  <a:pt x="2334" y="868"/>
                </a:lnTo>
                <a:lnTo>
                  <a:pt x="2328" y="869"/>
                </a:lnTo>
                <a:lnTo>
                  <a:pt x="2325" y="869"/>
                </a:lnTo>
                <a:lnTo>
                  <a:pt x="2325" y="870"/>
                </a:lnTo>
                <a:lnTo>
                  <a:pt x="2322" y="871"/>
                </a:lnTo>
                <a:lnTo>
                  <a:pt x="2319" y="875"/>
                </a:lnTo>
                <a:lnTo>
                  <a:pt x="2318" y="876"/>
                </a:lnTo>
                <a:lnTo>
                  <a:pt x="2313" y="874"/>
                </a:lnTo>
                <a:lnTo>
                  <a:pt x="2302" y="861"/>
                </a:lnTo>
                <a:lnTo>
                  <a:pt x="2257" y="839"/>
                </a:lnTo>
                <a:lnTo>
                  <a:pt x="2253" y="835"/>
                </a:lnTo>
                <a:lnTo>
                  <a:pt x="2250" y="809"/>
                </a:lnTo>
                <a:lnTo>
                  <a:pt x="2249" y="805"/>
                </a:lnTo>
                <a:lnTo>
                  <a:pt x="2246" y="802"/>
                </a:lnTo>
                <a:lnTo>
                  <a:pt x="2242" y="791"/>
                </a:lnTo>
                <a:lnTo>
                  <a:pt x="2239" y="790"/>
                </a:lnTo>
                <a:lnTo>
                  <a:pt x="2229" y="782"/>
                </a:lnTo>
                <a:lnTo>
                  <a:pt x="2226" y="783"/>
                </a:lnTo>
                <a:lnTo>
                  <a:pt x="2225" y="784"/>
                </a:lnTo>
                <a:lnTo>
                  <a:pt x="2222" y="788"/>
                </a:lnTo>
                <a:lnTo>
                  <a:pt x="2213" y="791"/>
                </a:lnTo>
                <a:lnTo>
                  <a:pt x="2208" y="792"/>
                </a:lnTo>
                <a:lnTo>
                  <a:pt x="2205" y="792"/>
                </a:lnTo>
                <a:lnTo>
                  <a:pt x="2203" y="793"/>
                </a:lnTo>
                <a:lnTo>
                  <a:pt x="2202" y="794"/>
                </a:lnTo>
                <a:lnTo>
                  <a:pt x="2193" y="797"/>
                </a:lnTo>
                <a:lnTo>
                  <a:pt x="2190" y="797"/>
                </a:lnTo>
                <a:lnTo>
                  <a:pt x="2188" y="797"/>
                </a:lnTo>
                <a:lnTo>
                  <a:pt x="2186" y="796"/>
                </a:lnTo>
                <a:lnTo>
                  <a:pt x="2185" y="793"/>
                </a:lnTo>
                <a:lnTo>
                  <a:pt x="2182" y="786"/>
                </a:lnTo>
                <a:lnTo>
                  <a:pt x="2174" y="791"/>
                </a:lnTo>
                <a:lnTo>
                  <a:pt x="2162" y="797"/>
                </a:lnTo>
                <a:lnTo>
                  <a:pt x="2166" y="802"/>
                </a:lnTo>
                <a:lnTo>
                  <a:pt x="2167" y="805"/>
                </a:lnTo>
                <a:lnTo>
                  <a:pt x="2163" y="805"/>
                </a:lnTo>
                <a:lnTo>
                  <a:pt x="2159" y="804"/>
                </a:lnTo>
                <a:lnTo>
                  <a:pt x="2155" y="802"/>
                </a:lnTo>
                <a:lnTo>
                  <a:pt x="2150" y="801"/>
                </a:lnTo>
                <a:lnTo>
                  <a:pt x="2148" y="801"/>
                </a:lnTo>
                <a:lnTo>
                  <a:pt x="2145" y="801"/>
                </a:lnTo>
                <a:lnTo>
                  <a:pt x="2141" y="803"/>
                </a:lnTo>
                <a:lnTo>
                  <a:pt x="2130" y="811"/>
                </a:lnTo>
                <a:lnTo>
                  <a:pt x="2126" y="818"/>
                </a:lnTo>
                <a:lnTo>
                  <a:pt x="2116" y="828"/>
                </a:lnTo>
                <a:lnTo>
                  <a:pt x="2110" y="835"/>
                </a:lnTo>
                <a:lnTo>
                  <a:pt x="2108" y="837"/>
                </a:lnTo>
                <a:lnTo>
                  <a:pt x="2104" y="838"/>
                </a:lnTo>
                <a:lnTo>
                  <a:pt x="2100" y="842"/>
                </a:lnTo>
                <a:lnTo>
                  <a:pt x="2096" y="845"/>
                </a:lnTo>
                <a:lnTo>
                  <a:pt x="2095" y="849"/>
                </a:lnTo>
                <a:lnTo>
                  <a:pt x="2094" y="852"/>
                </a:lnTo>
                <a:lnTo>
                  <a:pt x="2088" y="854"/>
                </a:lnTo>
                <a:lnTo>
                  <a:pt x="2085" y="854"/>
                </a:lnTo>
                <a:lnTo>
                  <a:pt x="2079" y="854"/>
                </a:lnTo>
                <a:lnTo>
                  <a:pt x="2078" y="854"/>
                </a:lnTo>
                <a:lnTo>
                  <a:pt x="2075" y="860"/>
                </a:lnTo>
                <a:lnTo>
                  <a:pt x="2074" y="861"/>
                </a:lnTo>
                <a:lnTo>
                  <a:pt x="2073" y="861"/>
                </a:lnTo>
                <a:lnTo>
                  <a:pt x="2071" y="859"/>
                </a:lnTo>
                <a:lnTo>
                  <a:pt x="2069" y="858"/>
                </a:lnTo>
                <a:lnTo>
                  <a:pt x="2068" y="857"/>
                </a:lnTo>
                <a:lnTo>
                  <a:pt x="2061" y="858"/>
                </a:lnTo>
                <a:lnTo>
                  <a:pt x="2060" y="857"/>
                </a:lnTo>
                <a:lnTo>
                  <a:pt x="2058" y="851"/>
                </a:lnTo>
                <a:lnTo>
                  <a:pt x="2054" y="844"/>
                </a:lnTo>
                <a:lnTo>
                  <a:pt x="2049" y="833"/>
                </a:lnTo>
                <a:lnTo>
                  <a:pt x="2046" y="829"/>
                </a:lnTo>
                <a:lnTo>
                  <a:pt x="2028" y="805"/>
                </a:lnTo>
                <a:lnTo>
                  <a:pt x="2020" y="793"/>
                </a:lnTo>
                <a:lnTo>
                  <a:pt x="2004" y="771"/>
                </a:lnTo>
                <a:lnTo>
                  <a:pt x="2006" y="792"/>
                </a:lnTo>
                <a:lnTo>
                  <a:pt x="2001" y="793"/>
                </a:lnTo>
                <a:lnTo>
                  <a:pt x="2000" y="787"/>
                </a:lnTo>
                <a:lnTo>
                  <a:pt x="1998" y="775"/>
                </a:lnTo>
                <a:lnTo>
                  <a:pt x="1995" y="766"/>
                </a:lnTo>
                <a:lnTo>
                  <a:pt x="1967" y="770"/>
                </a:lnTo>
                <a:lnTo>
                  <a:pt x="1964" y="772"/>
                </a:lnTo>
                <a:lnTo>
                  <a:pt x="1961" y="774"/>
                </a:lnTo>
                <a:lnTo>
                  <a:pt x="1959" y="774"/>
                </a:lnTo>
                <a:lnTo>
                  <a:pt x="1954" y="772"/>
                </a:lnTo>
                <a:lnTo>
                  <a:pt x="1952" y="769"/>
                </a:lnTo>
                <a:lnTo>
                  <a:pt x="1941" y="750"/>
                </a:lnTo>
                <a:lnTo>
                  <a:pt x="1929" y="734"/>
                </a:lnTo>
                <a:lnTo>
                  <a:pt x="1924" y="729"/>
                </a:lnTo>
                <a:lnTo>
                  <a:pt x="1919" y="720"/>
                </a:lnTo>
                <a:lnTo>
                  <a:pt x="1911" y="713"/>
                </a:lnTo>
                <a:lnTo>
                  <a:pt x="1908" y="709"/>
                </a:lnTo>
                <a:lnTo>
                  <a:pt x="1887" y="735"/>
                </a:lnTo>
                <a:lnTo>
                  <a:pt x="1883" y="732"/>
                </a:lnTo>
                <a:lnTo>
                  <a:pt x="1889" y="724"/>
                </a:lnTo>
                <a:lnTo>
                  <a:pt x="1882" y="718"/>
                </a:lnTo>
                <a:lnTo>
                  <a:pt x="1879" y="713"/>
                </a:lnTo>
                <a:lnTo>
                  <a:pt x="1878" y="712"/>
                </a:lnTo>
                <a:lnTo>
                  <a:pt x="1872" y="709"/>
                </a:lnTo>
                <a:lnTo>
                  <a:pt x="1865" y="707"/>
                </a:lnTo>
                <a:lnTo>
                  <a:pt x="1848" y="700"/>
                </a:lnTo>
                <a:lnTo>
                  <a:pt x="1839" y="698"/>
                </a:lnTo>
                <a:lnTo>
                  <a:pt x="1824" y="696"/>
                </a:lnTo>
                <a:lnTo>
                  <a:pt x="1822" y="696"/>
                </a:lnTo>
                <a:lnTo>
                  <a:pt x="1818" y="698"/>
                </a:lnTo>
                <a:lnTo>
                  <a:pt x="1815" y="698"/>
                </a:lnTo>
                <a:lnTo>
                  <a:pt x="1808" y="699"/>
                </a:lnTo>
                <a:lnTo>
                  <a:pt x="1797" y="702"/>
                </a:lnTo>
                <a:lnTo>
                  <a:pt x="1794" y="702"/>
                </a:lnTo>
                <a:lnTo>
                  <a:pt x="1793" y="702"/>
                </a:lnTo>
                <a:lnTo>
                  <a:pt x="1790" y="701"/>
                </a:lnTo>
                <a:lnTo>
                  <a:pt x="1782" y="702"/>
                </a:lnTo>
                <a:lnTo>
                  <a:pt x="1760" y="700"/>
                </a:lnTo>
                <a:lnTo>
                  <a:pt x="1734" y="699"/>
                </a:lnTo>
                <a:lnTo>
                  <a:pt x="1725" y="698"/>
                </a:lnTo>
                <a:lnTo>
                  <a:pt x="1724" y="700"/>
                </a:lnTo>
                <a:lnTo>
                  <a:pt x="1724" y="701"/>
                </a:lnTo>
                <a:lnTo>
                  <a:pt x="1723" y="702"/>
                </a:lnTo>
                <a:lnTo>
                  <a:pt x="1720" y="703"/>
                </a:lnTo>
                <a:lnTo>
                  <a:pt x="1716" y="703"/>
                </a:lnTo>
                <a:lnTo>
                  <a:pt x="1699" y="703"/>
                </a:lnTo>
                <a:lnTo>
                  <a:pt x="1693" y="703"/>
                </a:lnTo>
                <a:lnTo>
                  <a:pt x="1680" y="703"/>
                </a:lnTo>
                <a:lnTo>
                  <a:pt x="1675" y="702"/>
                </a:lnTo>
                <a:lnTo>
                  <a:pt x="1673" y="702"/>
                </a:lnTo>
                <a:lnTo>
                  <a:pt x="1672" y="702"/>
                </a:lnTo>
                <a:lnTo>
                  <a:pt x="1669" y="700"/>
                </a:lnTo>
                <a:lnTo>
                  <a:pt x="1668" y="698"/>
                </a:lnTo>
                <a:lnTo>
                  <a:pt x="1666" y="696"/>
                </a:lnTo>
                <a:lnTo>
                  <a:pt x="1664" y="696"/>
                </a:lnTo>
                <a:lnTo>
                  <a:pt x="1618" y="707"/>
                </a:lnTo>
                <a:lnTo>
                  <a:pt x="1592" y="712"/>
                </a:lnTo>
                <a:lnTo>
                  <a:pt x="1591" y="712"/>
                </a:lnTo>
                <a:lnTo>
                  <a:pt x="1578" y="716"/>
                </a:lnTo>
                <a:lnTo>
                  <a:pt x="1573" y="717"/>
                </a:lnTo>
                <a:lnTo>
                  <a:pt x="1571" y="720"/>
                </a:lnTo>
                <a:lnTo>
                  <a:pt x="1546" y="725"/>
                </a:lnTo>
                <a:lnTo>
                  <a:pt x="1509" y="732"/>
                </a:lnTo>
                <a:lnTo>
                  <a:pt x="1505" y="733"/>
                </a:lnTo>
                <a:lnTo>
                  <a:pt x="1443" y="744"/>
                </a:lnTo>
                <a:lnTo>
                  <a:pt x="1442" y="742"/>
                </a:lnTo>
                <a:lnTo>
                  <a:pt x="1431" y="741"/>
                </a:lnTo>
                <a:lnTo>
                  <a:pt x="1430" y="741"/>
                </a:lnTo>
                <a:lnTo>
                  <a:pt x="1429" y="738"/>
                </a:lnTo>
                <a:lnTo>
                  <a:pt x="1429" y="735"/>
                </a:lnTo>
                <a:lnTo>
                  <a:pt x="1415" y="734"/>
                </a:lnTo>
                <a:lnTo>
                  <a:pt x="1406" y="733"/>
                </a:lnTo>
                <a:lnTo>
                  <a:pt x="1401" y="732"/>
                </a:lnTo>
                <a:lnTo>
                  <a:pt x="1389" y="734"/>
                </a:lnTo>
                <a:lnTo>
                  <a:pt x="1381" y="741"/>
                </a:lnTo>
                <a:lnTo>
                  <a:pt x="1375" y="738"/>
                </a:lnTo>
                <a:lnTo>
                  <a:pt x="1368" y="735"/>
                </a:lnTo>
                <a:lnTo>
                  <a:pt x="1359" y="728"/>
                </a:lnTo>
                <a:lnTo>
                  <a:pt x="1350" y="715"/>
                </a:lnTo>
                <a:lnTo>
                  <a:pt x="1347" y="711"/>
                </a:lnTo>
                <a:lnTo>
                  <a:pt x="1340" y="701"/>
                </a:lnTo>
                <a:lnTo>
                  <a:pt x="1330" y="700"/>
                </a:lnTo>
                <a:lnTo>
                  <a:pt x="1310" y="612"/>
                </a:lnTo>
                <a:lnTo>
                  <a:pt x="1316" y="611"/>
                </a:lnTo>
                <a:lnTo>
                  <a:pt x="1314" y="591"/>
                </a:lnTo>
                <a:lnTo>
                  <a:pt x="1315" y="591"/>
                </a:lnTo>
                <a:lnTo>
                  <a:pt x="1313" y="582"/>
                </a:lnTo>
                <a:lnTo>
                  <a:pt x="1312" y="575"/>
                </a:lnTo>
                <a:lnTo>
                  <a:pt x="1307" y="551"/>
                </a:lnTo>
                <a:lnTo>
                  <a:pt x="1307" y="550"/>
                </a:lnTo>
                <a:lnTo>
                  <a:pt x="1308" y="549"/>
                </a:lnTo>
                <a:lnTo>
                  <a:pt x="1310" y="550"/>
                </a:lnTo>
                <a:lnTo>
                  <a:pt x="1306" y="540"/>
                </a:lnTo>
                <a:lnTo>
                  <a:pt x="1301" y="525"/>
                </a:lnTo>
                <a:lnTo>
                  <a:pt x="1299" y="525"/>
                </a:lnTo>
                <a:lnTo>
                  <a:pt x="1297" y="522"/>
                </a:lnTo>
                <a:lnTo>
                  <a:pt x="1301" y="519"/>
                </a:lnTo>
                <a:lnTo>
                  <a:pt x="1300" y="515"/>
                </a:lnTo>
                <a:lnTo>
                  <a:pt x="1299" y="510"/>
                </a:lnTo>
                <a:lnTo>
                  <a:pt x="1299" y="507"/>
                </a:lnTo>
                <a:lnTo>
                  <a:pt x="1300" y="502"/>
                </a:lnTo>
                <a:lnTo>
                  <a:pt x="1302" y="486"/>
                </a:lnTo>
                <a:lnTo>
                  <a:pt x="1310" y="476"/>
                </a:lnTo>
                <a:lnTo>
                  <a:pt x="1305" y="468"/>
                </a:lnTo>
                <a:lnTo>
                  <a:pt x="1304" y="469"/>
                </a:lnTo>
                <a:lnTo>
                  <a:pt x="1302" y="470"/>
                </a:lnTo>
                <a:lnTo>
                  <a:pt x="1297" y="470"/>
                </a:lnTo>
                <a:lnTo>
                  <a:pt x="1295" y="474"/>
                </a:lnTo>
                <a:lnTo>
                  <a:pt x="1291" y="474"/>
                </a:lnTo>
                <a:lnTo>
                  <a:pt x="1290" y="478"/>
                </a:lnTo>
                <a:lnTo>
                  <a:pt x="1288" y="478"/>
                </a:lnTo>
                <a:lnTo>
                  <a:pt x="1283" y="478"/>
                </a:lnTo>
                <a:lnTo>
                  <a:pt x="1258" y="476"/>
                </a:lnTo>
                <a:lnTo>
                  <a:pt x="1258" y="478"/>
                </a:lnTo>
                <a:lnTo>
                  <a:pt x="1256" y="478"/>
                </a:lnTo>
                <a:lnTo>
                  <a:pt x="1254" y="480"/>
                </a:lnTo>
                <a:lnTo>
                  <a:pt x="1251" y="478"/>
                </a:lnTo>
                <a:lnTo>
                  <a:pt x="1250" y="477"/>
                </a:lnTo>
                <a:lnTo>
                  <a:pt x="1254" y="462"/>
                </a:lnTo>
                <a:lnTo>
                  <a:pt x="1257" y="448"/>
                </a:lnTo>
                <a:lnTo>
                  <a:pt x="1257" y="445"/>
                </a:lnTo>
                <a:lnTo>
                  <a:pt x="1243" y="435"/>
                </a:lnTo>
                <a:lnTo>
                  <a:pt x="1241" y="433"/>
                </a:lnTo>
                <a:lnTo>
                  <a:pt x="1238" y="431"/>
                </a:lnTo>
                <a:lnTo>
                  <a:pt x="1237" y="430"/>
                </a:lnTo>
                <a:lnTo>
                  <a:pt x="1232" y="420"/>
                </a:lnTo>
                <a:lnTo>
                  <a:pt x="1228" y="426"/>
                </a:lnTo>
                <a:lnTo>
                  <a:pt x="1203" y="407"/>
                </a:lnTo>
                <a:lnTo>
                  <a:pt x="1232" y="368"/>
                </a:lnTo>
                <a:lnTo>
                  <a:pt x="1226" y="364"/>
                </a:lnTo>
                <a:lnTo>
                  <a:pt x="1216" y="356"/>
                </a:lnTo>
                <a:lnTo>
                  <a:pt x="1197" y="381"/>
                </a:lnTo>
                <a:lnTo>
                  <a:pt x="1183" y="372"/>
                </a:lnTo>
                <a:lnTo>
                  <a:pt x="1187" y="368"/>
                </a:lnTo>
                <a:lnTo>
                  <a:pt x="1178" y="361"/>
                </a:lnTo>
                <a:lnTo>
                  <a:pt x="1165" y="370"/>
                </a:lnTo>
                <a:lnTo>
                  <a:pt x="1150" y="359"/>
                </a:lnTo>
                <a:lnTo>
                  <a:pt x="1153" y="357"/>
                </a:lnTo>
                <a:lnTo>
                  <a:pt x="1150" y="355"/>
                </a:lnTo>
                <a:lnTo>
                  <a:pt x="1153" y="352"/>
                </a:lnTo>
                <a:lnTo>
                  <a:pt x="1150" y="351"/>
                </a:lnTo>
                <a:lnTo>
                  <a:pt x="1149" y="349"/>
                </a:lnTo>
                <a:lnTo>
                  <a:pt x="1147" y="351"/>
                </a:lnTo>
                <a:lnTo>
                  <a:pt x="1117" y="328"/>
                </a:lnTo>
                <a:lnTo>
                  <a:pt x="1118" y="327"/>
                </a:lnTo>
                <a:lnTo>
                  <a:pt x="1125" y="317"/>
                </a:lnTo>
                <a:lnTo>
                  <a:pt x="1140" y="299"/>
                </a:lnTo>
                <a:lnTo>
                  <a:pt x="1125" y="288"/>
                </a:lnTo>
                <a:lnTo>
                  <a:pt x="1103" y="316"/>
                </a:lnTo>
                <a:lnTo>
                  <a:pt x="1082" y="293"/>
                </a:lnTo>
                <a:lnTo>
                  <a:pt x="1067" y="279"/>
                </a:lnTo>
                <a:lnTo>
                  <a:pt x="1076" y="267"/>
                </a:lnTo>
                <a:lnTo>
                  <a:pt x="1066" y="260"/>
                </a:lnTo>
                <a:lnTo>
                  <a:pt x="1058" y="271"/>
                </a:lnTo>
                <a:lnTo>
                  <a:pt x="1041" y="256"/>
                </a:lnTo>
                <a:lnTo>
                  <a:pt x="1039" y="256"/>
                </a:lnTo>
                <a:lnTo>
                  <a:pt x="1019" y="240"/>
                </a:lnTo>
                <a:lnTo>
                  <a:pt x="1028" y="221"/>
                </a:lnTo>
                <a:lnTo>
                  <a:pt x="1013" y="213"/>
                </a:lnTo>
                <a:lnTo>
                  <a:pt x="1006" y="222"/>
                </a:lnTo>
                <a:lnTo>
                  <a:pt x="1005" y="223"/>
                </a:lnTo>
                <a:lnTo>
                  <a:pt x="1004" y="223"/>
                </a:lnTo>
                <a:lnTo>
                  <a:pt x="999" y="221"/>
                </a:lnTo>
                <a:lnTo>
                  <a:pt x="995" y="217"/>
                </a:lnTo>
                <a:lnTo>
                  <a:pt x="994" y="217"/>
                </a:lnTo>
                <a:lnTo>
                  <a:pt x="987" y="219"/>
                </a:lnTo>
                <a:lnTo>
                  <a:pt x="949" y="202"/>
                </a:lnTo>
                <a:lnTo>
                  <a:pt x="947" y="201"/>
                </a:lnTo>
                <a:lnTo>
                  <a:pt x="946" y="198"/>
                </a:lnTo>
                <a:lnTo>
                  <a:pt x="946" y="196"/>
                </a:lnTo>
                <a:lnTo>
                  <a:pt x="955" y="181"/>
                </a:lnTo>
                <a:lnTo>
                  <a:pt x="952" y="179"/>
                </a:lnTo>
                <a:lnTo>
                  <a:pt x="956" y="172"/>
                </a:lnTo>
                <a:lnTo>
                  <a:pt x="963" y="163"/>
                </a:lnTo>
                <a:lnTo>
                  <a:pt x="964" y="162"/>
                </a:lnTo>
                <a:lnTo>
                  <a:pt x="964" y="159"/>
                </a:lnTo>
                <a:lnTo>
                  <a:pt x="965" y="156"/>
                </a:lnTo>
                <a:lnTo>
                  <a:pt x="966" y="154"/>
                </a:lnTo>
                <a:lnTo>
                  <a:pt x="966" y="151"/>
                </a:lnTo>
                <a:lnTo>
                  <a:pt x="966" y="149"/>
                </a:lnTo>
                <a:lnTo>
                  <a:pt x="966" y="147"/>
                </a:lnTo>
                <a:lnTo>
                  <a:pt x="966" y="145"/>
                </a:lnTo>
                <a:lnTo>
                  <a:pt x="966" y="142"/>
                </a:lnTo>
                <a:lnTo>
                  <a:pt x="965" y="140"/>
                </a:lnTo>
                <a:lnTo>
                  <a:pt x="965" y="139"/>
                </a:lnTo>
                <a:lnTo>
                  <a:pt x="963" y="135"/>
                </a:lnTo>
                <a:lnTo>
                  <a:pt x="954" y="115"/>
                </a:lnTo>
                <a:lnTo>
                  <a:pt x="952" y="110"/>
                </a:lnTo>
                <a:lnTo>
                  <a:pt x="950" y="107"/>
                </a:lnTo>
                <a:lnTo>
                  <a:pt x="949" y="106"/>
                </a:lnTo>
                <a:lnTo>
                  <a:pt x="949" y="105"/>
                </a:lnTo>
                <a:lnTo>
                  <a:pt x="949" y="104"/>
                </a:lnTo>
                <a:lnTo>
                  <a:pt x="948" y="101"/>
                </a:lnTo>
                <a:lnTo>
                  <a:pt x="948" y="100"/>
                </a:lnTo>
                <a:lnTo>
                  <a:pt x="948" y="99"/>
                </a:lnTo>
                <a:lnTo>
                  <a:pt x="948" y="98"/>
                </a:lnTo>
                <a:lnTo>
                  <a:pt x="948" y="97"/>
                </a:lnTo>
                <a:lnTo>
                  <a:pt x="948" y="95"/>
                </a:lnTo>
                <a:lnTo>
                  <a:pt x="948" y="93"/>
                </a:lnTo>
                <a:lnTo>
                  <a:pt x="948" y="92"/>
                </a:lnTo>
                <a:lnTo>
                  <a:pt x="949" y="90"/>
                </a:lnTo>
                <a:lnTo>
                  <a:pt x="949" y="89"/>
                </a:lnTo>
                <a:lnTo>
                  <a:pt x="950" y="87"/>
                </a:lnTo>
                <a:lnTo>
                  <a:pt x="950" y="85"/>
                </a:lnTo>
                <a:lnTo>
                  <a:pt x="950" y="84"/>
                </a:lnTo>
                <a:lnTo>
                  <a:pt x="952" y="84"/>
                </a:lnTo>
                <a:lnTo>
                  <a:pt x="953" y="82"/>
                </a:lnTo>
                <a:lnTo>
                  <a:pt x="954" y="81"/>
                </a:lnTo>
                <a:lnTo>
                  <a:pt x="973" y="53"/>
                </a:lnTo>
                <a:lnTo>
                  <a:pt x="977" y="48"/>
                </a:lnTo>
                <a:lnTo>
                  <a:pt x="980" y="43"/>
                </a:lnTo>
                <a:lnTo>
                  <a:pt x="990" y="29"/>
                </a:lnTo>
                <a:lnTo>
                  <a:pt x="991" y="29"/>
                </a:lnTo>
                <a:lnTo>
                  <a:pt x="991" y="28"/>
                </a:lnTo>
                <a:lnTo>
                  <a:pt x="992" y="26"/>
                </a:lnTo>
                <a:lnTo>
                  <a:pt x="992" y="24"/>
                </a:lnTo>
                <a:lnTo>
                  <a:pt x="992" y="23"/>
                </a:lnTo>
                <a:lnTo>
                  <a:pt x="994" y="22"/>
                </a:lnTo>
                <a:lnTo>
                  <a:pt x="994" y="21"/>
                </a:lnTo>
                <a:lnTo>
                  <a:pt x="994" y="20"/>
                </a:lnTo>
                <a:lnTo>
                  <a:pt x="994" y="18"/>
                </a:lnTo>
                <a:lnTo>
                  <a:pt x="994" y="17"/>
                </a:lnTo>
                <a:lnTo>
                  <a:pt x="994" y="16"/>
                </a:lnTo>
                <a:lnTo>
                  <a:pt x="995" y="16"/>
                </a:lnTo>
                <a:lnTo>
                  <a:pt x="994" y="11"/>
                </a:lnTo>
                <a:lnTo>
                  <a:pt x="995" y="11"/>
                </a:lnTo>
                <a:lnTo>
                  <a:pt x="1004" y="7"/>
                </a:lnTo>
                <a:lnTo>
                  <a:pt x="1005" y="7"/>
                </a:lnTo>
                <a:lnTo>
                  <a:pt x="1007" y="6"/>
                </a:lnTo>
                <a:lnTo>
                  <a:pt x="1007" y="5"/>
                </a:lnTo>
                <a:lnTo>
                  <a:pt x="1013" y="3"/>
                </a:lnTo>
                <a:lnTo>
                  <a:pt x="1014" y="3"/>
                </a:lnTo>
                <a:lnTo>
                  <a:pt x="1014" y="1"/>
                </a:lnTo>
                <a:lnTo>
                  <a:pt x="1015" y="3"/>
                </a:lnTo>
                <a:lnTo>
                  <a:pt x="1016" y="3"/>
                </a:lnTo>
                <a:lnTo>
                  <a:pt x="1017" y="1"/>
                </a:lnTo>
                <a:lnTo>
                  <a:pt x="1020" y="1"/>
                </a:lnTo>
                <a:lnTo>
                  <a:pt x="1021" y="0"/>
                </a:lnTo>
                <a:lnTo>
                  <a:pt x="1022" y="0"/>
                </a:lnTo>
                <a:lnTo>
                  <a:pt x="1023" y="0"/>
                </a:lnTo>
                <a:close/>
                <a:moveTo>
                  <a:pt x="983" y="208"/>
                </a:moveTo>
                <a:lnTo>
                  <a:pt x="984" y="208"/>
                </a:lnTo>
                <a:lnTo>
                  <a:pt x="987" y="208"/>
                </a:lnTo>
                <a:lnTo>
                  <a:pt x="988" y="208"/>
                </a:lnTo>
                <a:lnTo>
                  <a:pt x="999" y="183"/>
                </a:lnTo>
                <a:lnTo>
                  <a:pt x="1006" y="168"/>
                </a:lnTo>
                <a:lnTo>
                  <a:pt x="1029" y="121"/>
                </a:lnTo>
                <a:lnTo>
                  <a:pt x="1032" y="116"/>
                </a:lnTo>
                <a:lnTo>
                  <a:pt x="1034" y="113"/>
                </a:lnTo>
                <a:lnTo>
                  <a:pt x="1038" y="109"/>
                </a:lnTo>
                <a:lnTo>
                  <a:pt x="1045" y="102"/>
                </a:lnTo>
                <a:lnTo>
                  <a:pt x="1061" y="92"/>
                </a:lnTo>
                <a:lnTo>
                  <a:pt x="1064" y="90"/>
                </a:lnTo>
                <a:lnTo>
                  <a:pt x="1065" y="88"/>
                </a:lnTo>
                <a:lnTo>
                  <a:pt x="1066" y="84"/>
                </a:lnTo>
                <a:lnTo>
                  <a:pt x="1067" y="82"/>
                </a:lnTo>
                <a:lnTo>
                  <a:pt x="1067" y="80"/>
                </a:lnTo>
                <a:lnTo>
                  <a:pt x="1065" y="74"/>
                </a:lnTo>
                <a:lnTo>
                  <a:pt x="1056" y="54"/>
                </a:lnTo>
                <a:lnTo>
                  <a:pt x="1050" y="43"/>
                </a:lnTo>
                <a:lnTo>
                  <a:pt x="1049" y="43"/>
                </a:lnTo>
                <a:lnTo>
                  <a:pt x="1046" y="33"/>
                </a:lnTo>
                <a:lnTo>
                  <a:pt x="1044" y="30"/>
                </a:lnTo>
                <a:lnTo>
                  <a:pt x="1040" y="26"/>
                </a:lnTo>
                <a:lnTo>
                  <a:pt x="1034" y="23"/>
                </a:lnTo>
                <a:lnTo>
                  <a:pt x="1032" y="21"/>
                </a:lnTo>
                <a:lnTo>
                  <a:pt x="1023" y="16"/>
                </a:lnTo>
                <a:lnTo>
                  <a:pt x="1019" y="15"/>
                </a:lnTo>
                <a:lnTo>
                  <a:pt x="1015" y="14"/>
                </a:lnTo>
                <a:lnTo>
                  <a:pt x="1013" y="15"/>
                </a:lnTo>
                <a:lnTo>
                  <a:pt x="1000" y="17"/>
                </a:lnTo>
                <a:lnTo>
                  <a:pt x="1000" y="24"/>
                </a:lnTo>
                <a:lnTo>
                  <a:pt x="1000" y="26"/>
                </a:lnTo>
                <a:lnTo>
                  <a:pt x="995" y="35"/>
                </a:lnTo>
                <a:lnTo>
                  <a:pt x="989" y="41"/>
                </a:lnTo>
                <a:lnTo>
                  <a:pt x="959" y="82"/>
                </a:lnTo>
                <a:lnTo>
                  <a:pt x="956" y="88"/>
                </a:lnTo>
                <a:lnTo>
                  <a:pt x="955" y="91"/>
                </a:lnTo>
                <a:lnTo>
                  <a:pt x="954" y="95"/>
                </a:lnTo>
                <a:lnTo>
                  <a:pt x="954" y="99"/>
                </a:lnTo>
                <a:lnTo>
                  <a:pt x="955" y="102"/>
                </a:lnTo>
                <a:lnTo>
                  <a:pt x="956" y="106"/>
                </a:lnTo>
                <a:lnTo>
                  <a:pt x="966" y="127"/>
                </a:lnTo>
                <a:lnTo>
                  <a:pt x="970" y="135"/>
                </a:lnTo>
                <a:lnTo>
                  <a:pt x="973" y="145"/>
                </a:lnTo>
                <a:lnTo>
                  <a:pt x="973" y="148"/>
                </a:lnTo>
                <a:lnTo>
                  <a:pt x="977" y="149"/>
                </a:lnTo>
                <a:lnTo>
                  <a:pt x="977" y="151"/>
                </a:lnTo>
                <a:lnTo>
                  <a:pt x="975" y="157"/>
                </a:lnTo>
                <a:lnTo>
                  <a:pt x="974" y="159"/>
                </a:lnTo>
                <a:lnTo>
                  <a:pt x="973" y="159"/>
                </a:lnTo>
                <a:lnTo>
                  <a:pt x="972" y="159"/>
                </a:lnTo>
                <a:lnTo>
                  <a:pt x="967" y="168"/>
                </a:lnTo>
                <a:lnTo>
                  <a:pt x="962" y="175"/>
                </a:lnTo>
                <a:lnTo>
                  <a:pt x="956" y="184"/>
                </a:lnTo>
                <a:lnTo>
                  <a:pt x="955" y="187"/>
                </a:lnTo>
                <a:lnTo>
                  <a:pt x="955" y="189"/>
                </a:lnTo>
                <a:lnTo>
                  <a:pt x="957" y="194"/>
                </a:lnTo>
                <a:lnTo>
                  <a:pt x="958" y="197"/>
                </a:lnTo>
                <a:lnTo>
                  <a:pt x="961" y="198"/>
                </a:lnTo>
                <a:lnTo>
                  <a:pt x="983" y="208"/>
                </a:lnTo>
                <a:close/>
                <a:moveTo>
                  <a:pt x="2648" y="324"/>
                </a:moveTo>
                <a:lnTo>
                  <a:pt x="2645" y="328"/>
                </a:lnTo>
                <a:lnTo>
                  <a:pt x="2644" y="331"/>
                </a:lnTo>
                <a:lnTo>
                  <a:pt x="2643" y="333"/>
                </a:lnTo>
                <a:lnTo>
                  <a:pt x="2639" y="336"/>
                </a:lnTo>
                <a:lnTo>
                  <a:pt x="2638" y="339"/>
                </a:lnTo>
                <a:lnTo>
                  <a:pt x="2638" y="341"/>
                </a:lnTo>
                <a:lnTo>
                  <a:pt x="2637" y="342"/>
                </a:lnTo>
                <a:lnTo>
                  <a:pt x="2628" y="353"/>
                </a:lnTo>
                <a:lnTo>
                  <a:pt x="2625" y="358"/>
                </a:lnTo>
                <a:lnTo>
                  <a:pt x="2625" y="359"/>
                </a:lnTo>
                <a:lnTo>
                  <a:pt x="2627" y="360"/>
                </a:lnTo>
                <a:lnTo>
                  <a:pt x="2628" y="364"/>
                </a:lnTo>
                <a:lnTo>
                  <a:pt x="2627" y="368"/>
                </a:lnTo>
                <a:lnTo>
                  <a:pt x="2628" y="370"/>
                </a:lnTo>
                <a:lnTo>
                  <a:pt x="2631" y="370"/>
                </a:lnTo>
                <a:lnTo>
                  <a:pt x="2638" y="368"/>
                </a:lnTo>
                <a:lnTo>
                  <a:pt x="2639" y="367"/>
                </a:lnTo>
                <a:lnTo>
                  <a:pt x="2639" y="364"/>
                </a:lnTo>
                <a:lnTo>
                  <a:pt x="2642" y="361"/>
                </a:lnTo>
                <a:lnTo>
                  <a:pt x="2644" y="360"/>
                </a:lnTo>
                <a:lnTo>
                  <a:pt x="2647" y="360"/>
                </a:lnTo>
                <a:lnTo>
                  <a:pt x="2652" y="360"/>
                </a:lnTo>
                <a:lnTo>
                  <a:pt x="2654" y="358"/>
                </a:lnTo>
                <a:lnTo>
                  <a:pt x="2655" y="356"/>
                </a:lnTo>
                <a:lnTo>
                  <a:pt x="2656" y="355"/>
                </a:lnTo>
                <a:lnTo>
                  <a:pt x="2657" y="355"/>
                </a:lnTo>
                <a:lnTo>
                  <a:pt x="2657" y="357"/>
                </a:lnTo>
                <a:lnTo>
                  <a:pt x="2661" y="356"/>
                </a:lnTo>
                <a:lnTo>
                  <a:pt x="2664" y="355"/>
                </a:lnTo>
                <a:lnTo>
                  <a:pt x="2668" y="352"/>
                </a:lnTo>
                <a:lnTo>
                  <a:pt x="2672" y="342"/>
                </a:lnTo>
                <a:lnTo>
                  <a:pt x="2673" y="339"/>
                </a:lnTo>
                <a:lnTo>
                  <a:pt x="2677" y="336"/>
                </a:lnTo>
                <a:lnTo>
                  <a:pt x="2678" y="333"/>
                </a:lnTo>
                <a:lnTo>
                  <a:pt x="2677" y="330"/>
                </a:lnTo>
                <a:lnTo>
                  <a:pt x="2677" y="327"/>
                </a:lnTo>
                <a:lnTo>
                  <a:pt x="2679" y="326"/>
                </a:lnTo>
                <a:lnTo>
                  <a:pt x="2681" y="324"/>
                </a:lnTo>
                <a:lnTo>
                  <a:pt x="2681" y="321"/>
                </a:lnTo>
                <a:lnTo>
                  <a:pt x="2682" y="319"/>
                </a:lnTo>
                <a:lnTo>
                  <a:pt x="2681" y="317"/>
                </a:lnTo>
                <a:lnTo>
                  <a:pt x="2679" y="315"/>
                </a:lnTo>
                <a:lnTo>
                  <a:pt x="2677" y="315"/>
                </a:lnTo>
                <a:lnTo>
                  <a:pt x="2675" y="314"/>
                </a:lnTo>
                <a:lnTo>
                  <a:pt x="2672" y="310"/>
                </a:lnTo>
                <a:lnTo>
                  <a:pt x="2668" y="311"/>
                </a:lnTo>
                <a:lnTo>
                  <a:pt x="2665" y="310"/>
                </a:lnTo>
                <a:lnTo>
                  <a:pt x="2664" y="309"/>
                </a:lnTo>
                <a:lnTo>
                  <a:pt x="2663" y="310"/>
                </a:lnTo>
                <a:lnTo>
                  <a:pt x="2661" y="310"/>
                </a:lnTo>
                <a:lnTo>
                  <a:pt x="2660" y="311"/>
                </a:lnTo>
                <a:lnTo>
                  <a:pt x="2659" y="313"/>
                </a:lnTo>
                <a:lnTo>
                  <a:pt x="2657" y="314"/>
                </a:lnTo>
                <a:lnTo>
                  <a:pt x="2655" y="315"/>
                </a:lnTo>
                <a:lnTo>
                  <a:pt x="2653" y="317"/>
                </a:lnTo>
                <a:lnTo>
                  <a:pt x="2653" y="318"/>
                </a:lnTo>
                <a:lnTo>
                  <a:pt x="2654" y="319"/>
                </a:lnTo>
                <a:lnTo>
                  <a:pt x="2652" y="322"/>
                </a:lnTo>
                <a:lnTo>
                  <a:pt x="2648" y="324"/>
                </a:lnTo>
                <a:close/>
                <a:moveTo>
                  <a:pt x="2317" y="327"/>
                </a:moveTo>
                <a:lnTo>
                  <a:pt x="2316" y="325"/>
                </a:lnTo>
                <a:lnTo>
                  <a:pt x="2314" y="325"/>
                </a:lnTo>
                <a:lnTo>
                  <a:pt x="2313" y="331"/>
                </a:lnTo>
                <a:lnTo>
                  <a:pt x="2313" y="332"/>
                </a:lnTo>
                <a:lnTo>
                  <a:pt x="2313" y="333"/>
                </a:lnTo>
                <a:lnTo>
                  <a:pt x="2311" y="334"/>
                </a:lnTo>
                <a:lnTo>
                  <a:pt x="2307" y="338"/>
                </a:lnTo>
                <a:lnTo>
                  <a:pt x="2302" y="342"/>
                </a:lnTo>
                <a:lnTo>
                  <a:pt x="2301" y="346"/>
                </a:lnTo>
                <a:lnTo>
                  <a:pt x="2300" y="347"/>
                </a:lnTo>
                <a:lnTo>
                  <a:pt x="2299" y="350"/>
                </a:lnTo>
                <a:lnTo>
                  <a:pt x="2297" y="350"/>
                </a:lnTo>
                <a:lnTo>
                  <a:pt x="2295" y="358"/>
                </a:lnTo>
                <a:lnTo>
                  <a:pt x="2294" y="358"/>
                </a:lnTo>
                <a:lnTo>
                  <a:pt x="2293" y="360"/>
                </a:lnTo>
                <a:lnTo>
                  <a:pt x="2293" y="361"/>
                </a:lnTo>
                <a:lnTo>
                  <a:pt x="2289" y="366"/>
                </a:lnTo>
                <a:lnTo>
                  <a:pt x="2287" y="368"/>
                </a:lnTo>
                <a:lnTo>
                  <a:pt x="2286" y="372"/>
                </a:lnTo>
                <a:lnTo>
                  <a:pt x="2285" y="373"/>
                </a:lnTo>
                <a:lnTo>
                  <a:pt x="2278" y="376"/>
                </a:lnTo>
                <a:lnTo>
                  <a:pt x="2276" y="376"/>
                </a:lnTo>
                <a:lnTo>
                  <a:pt x="2272" y="376"/>
                </a:lnTo>
                <a:lnTo>
                  <a:pt x="2271" y="380"/>
                </a:lnTo>
                <a:lnTo>
                  <a:pt x="2271" y="381"/>
                </a:lnTo>
                <a:lnTo>
                  <a:pt x="2269" y="381"/>
                </a:lnTo>
                <a:lnTo>
                  <a:pt x="2267" y="382"/>
                </a:lnTo>
                <a:lnTo>
                  <a:pt x="2266" y="383"/>
                </a:lnTo>
                <a:lnTo>
                  <a:pt x="2264" y="384"/>
                </a:lnTo>
                <a:lnTo>
                  <a:pt x="2259" y="385"/>
                </a:lnTo>
                <a:lnTo>
                  <a:pt x="2258" y="388"/>
                </a:lnTo>
                <a:lnTo>
                  <a:pt x="2255" y="390"/>
                </a:lnTo>
                <a:lnTo>
                  <a:pt x="2254" y="392"/>
                </a:lnTo>
                <a:lnTo>
                  <a:pt x="2252" y="394"/>
                </a:lnTo>
                <a:lnTo>
                  <a:pt x="2250" y="395"/>
                </a:lnTo>
                <a:lnTo>
                  <a:pt x="2247" y="397"/>
                </a:lnTo>
                <a:lnTo>
                  <a:pt x="2246" y="398"/>
                </a:lnTo>
                <a:lnTo>
                  <a:pt x="2246" y="399"/>
                </a:lnTo>
                <a:lnTo>
                  <a:pt x="2245" y="401"/>
                </a:lnTo>
                <a:lnTo>
                  <a:pt x="2244" y="402"/>
                </a:lnTo>
                <a:lnTo>
                  <a:pt x="2242" y="402"/>
                </a:lnTo>
                <a:lnTo>
                  <a:pt x="2238" y="402"/>
                </a:lnTo>
                <a:lnTo>
                  <a:pt x="2237" y="403"/>
                </a:lnTo>
                <a:lnTo>
                  <a:pt x="2236" y="405"/>
                </a:lnTo>
                <a:lnTo>
                  <a:pt x="2235" y="405"/>
                </a:lnTo>
                <a:lnTo>
                  <a:pt x="2234" y="406"/>
                </a:lnTo>
                <a:lnTo>
                  <a:pt x="2232" y="406"/>
                </a:lnTo>
                <a:lnTo>
                  <a:pt x="2230" y="408"/>
                </a:lnTo>
                <a:lnTo>
                  <a:pt x="2225" y="410"/>
                </a:lnTo>
                <a:lnTo>
                  <a:pt x="2224" y="410"/>
                </a:lnTo>
                <a:lnTo>
                  <a:pt x="2224" y="411"/>
                </a:lnTo>
                <a:lnTo>
                  <a:pt x="2221" y="413"/>
                </a:lnTo>
                <a:lnTo>
                  <a:pt x="2212" y="418"/>
                </a:lnTo>
                <a:lnTo>
                  <a:pt x="2211" y="425"/>
                </a:lnTo>
                <a:lnTo>
                  <a:pt x="2210" y="426"/>
                </a:lnTo>
                <a:lnTo>
                  <a:pt x="2210" y="428"/>
                </a:lnTo>
                <a:lnTo>
                  <a:pt x="2212" y="430"/>
                </a:lnTo>
                <a:lnTo>
                  <a:pt x="2215" y="435"/>
                </a:lnTo>
                <a:lnTo>
                  <a:pt x="2216" y="436"/>
                </a:lnTo>
                <a:lnTo>
                  <a:pt x="2218" y="437"/>
                </a:lnTo>
                <a:lnTo>
                  <a:pt x="2220" y="439"/>
                </a:lnTo>
                <a:lnTo>
                  <a:pt x="2225" y="439"/>
                </a:lnTo>
                <a:lnTo>
                  <a:pt x="2228" y="436"/>
                </a:lnTo>
                <a:lnTo>
                  <a:pt x="2229" y="437"/>
                </a:lnTo>
                <a:lnTo>
                  <a:pt x="2230" y="440"/>
                </a:lnTo>
                <a:lnTo>
                  <a:pt x="2233" y="437"/>
                </a:lnTo>
                <a:lnTo>
                  <a:pt x="2236" y="435"/>
                </a:lnTo>
                <a:lnTo>
                  <a:pt x="2239" y="435"/>
                </a:lnTo>
                <a:lnTo>
                  <a:pt x="2242" y="434"/>
                </a:lnTo>
                <a:lnTo>
                  <a:pt x="2244" y="433"/>
                </a:lnTo>
                <a:lnTo>
                  <a:pt x="2246" y="432"/>
                </a:lnTo>
                <a:lnTo>
                  <a:pt x="2247" y="432"/>
                </a:lnTo>
                <a:lnTo>
                  <a:pt x="2251" y="430"/>
                </a:lnTo>
                <a:lnTo>
                  <a:pt x="2253" y="428"/>
                </a:lnTo>
                <a:lnTo>
                  <a:pt x="2259" y="425"/>
                </a:lnTo>
                <a:lnTo>
                  <a:pt x="2261" y="425"/>
                </a:lnTo>
                <a:lnTo>
                  <a:pt x="2261" y="424"/>
                </a:lnTo>
                <a:lnTo>
                  <a:pt x="2264" y="423"/>
                </a:lnTo>
                <a:lnTo>
                  <a:pt x="2266" y="422"/>
                </a:lnTo>
                <a:lnTo>
                  <a:pt x="2267" y="420"/>
                </a:lnTo>
                <a:lnTo>
                  <a:pt x="2269" y="419"/>
                </a:lnTo>
                <a:lnTo>
                  <a:pt x="2271" y="418"/>
                </a:lnTo>
                <a:lnTo>
                  <a:pt x="2275" y="415"/>
                </a:lnTo>
                <a:lnTo>
                  <a:pt x="2276" y="415"/>
                </a:lnTo>
                <a:lnTo>
                  <a:pt x="2279" y="413"/>
                </a:lnTo>
                <a:lnTo>
                  <a:pt x="2280" y="411"/>
                </a:lnTo>
                <a:lnTo>
                  <a:pt x="2282" y="410"/>
                </a:lnTo>
                <a:lnTo>
                  <a:pt x="2284" y="408"/>
                </a:lnTo>
                <a:lnTo>
                  <a:pt x="2285" y="407"/>
                </a:lnTo>
                <a:lnTo>
                  <a:pt x="2287" y="407"/>
                </a:lnTo>
                <a:lnTo>
                  <a:pt x="2289" y="406"/>
                </a:lnTo>
                <a:lnTo>
                  <a:pt x="2292" y="406"/>
                </a:lnTo>
                <a:lnTo>
                  <a:pt x="2294" y="407"/>
                </a:lnTo>
                <a:lnTo>
                  <a:pt x="2296" y="406"/>
                </a:lnTo>
                <a:lnTo>
                  <a:pt x="2300" y="406"/>
                </a:lnTo>
                <a:lnTo>
                  <a:pt x="2302" y="406"/>
                </a:lnTo>
                <a:lnTo>
                  <a:pt x="2304" y="402"/>
                </a:lnTo>
                <a:lnTo>
                  <a:pt x="2307" y="400"/>
                </a:lnTo>
                <a:lnTo>
                  <a:pt x="2309" y="399"/>
                </a:lnTo>
                <a:lnTo>
                  <a:pt x="2313" y="398"/>
                </a:lnTo>
                <a:lnTo>
                  <a:pt x="2318" y="395"/>
                </a:lnTo>
                <a:lnTo>
                  <a:pt x="2324" y="395"/>
                </a:lnTo>
                <a:lnTo>
                  <a:pt x="2325" y="394"/>
                </a:lnTo>
                <a:lnTo>
                  <a:pt x="2327" y="393"/>
                </a:lnTo>
                <a:lnTo>
                  <a:pt x="2330" y="392"/>
                </a:lnTo>
                <a:lnTo>
                  <a:pt x="2330" y="391"/>
                </a:lnTo>
                <a:lnTo>
                  <a:pt x="2333" y="389"/>
                </a:lnTo>
                <a:lnTo>
                  <a:pt x="2333" y="388"/>
                </a:lnTo>
                <a:lnTo>
                  <a:pt x="2331" y="380"/>
                </a:lnTo>
                <a:lnTo>
                  <a:pt x="2327" y="370"/>
                </a:lnTo>
                <a:lnTo>
                  <a:pt x="2325" y="372"/>
                </a:lnTo>
                <a:lnTo>
                  <a:pt x="2322" y="372"/>
                </a:lnTo>
                <a:lnTo>
                  <a:pt x="2321" y="368"/>
                </a:lnTo>
                <a:lnTo>
                  <a:pt x="2320" y="366"/>
                </a:lnTo>
                <a:lnTo>
                  <a:pt x="2319" y="365"/>
                </a:lnTo>
                <a:lnTo>
                  <a:pt x="2317" y="363"/>
                </a:lnTo>
                <a:lnTo>
                  <a:pt x="2316" y="360"/>
                </a:lnTo>
                <a:lnTo>
                  <a:pt x="2322" y="356"/>
                </a:lnTo>
                <a:lnTo>
                  <a:pt x="2322" y="355"/>
                </a:lnTo>
                <a:lnTo>
                  <a:pt x="2321" y="352"/>
                </a:lnTo>
                <a:lnTo>
                  <a:pt x="2321" y="349"/>
                </a:lnTo>
                <a:lnTo>
                  <a:pt x="2321" y="347"/>
                </a:lnTo>
                <a:lnTo>
                  <a:pt x="2324" y="347"/>
                </a:lnTo>
                <a:lnTo>
                  <a:pt x="2324" y="342"/>
                </a:lnTo>
                <a:lnTo>
                  <a:pt x="2322" y="340"/>
                </a:lnTo>
                <a:lnTo>
                  <a:pt x="2322" y="338"/>
                </a:lnTo>
                <a:lnTo>
                  <a:pt x="2322" y="334"/>
                </a:lnTo>
                <a:lnTo>
                  <a:pt x="2324" y="332"/>
                </a:lnTo>
                <a:lnTo>
                  <a:pt x="2321" y="330"/>
                </a:lnTo>
                <a:lnTo>
                  <a:pt x="2321" y="328"/>
                </a:lnTo>
                <a:lnTo>
                  <a:pt x="2317" y="327"/>
                </a:lnTo>
                <a:close/>
                <a:moveTo>
                  <a:pt x="2489" y="504"/>
                </a:moveTo>
                <a:lnTo>
                  <a:pt x="2485" y="510"/>
                </a:lnTo>
                <a:lnTo>
                  <a:pt x="2484" y="508"/>
                </a:lnTo>
                <a:lnTo>
                  <a:pt x="2483" y="509"/>
                </a:lnTo>
                <a:lnTo>
                  <a:pt x="2481" y="510"/>
                </a:lnTo>
                <a:lnTo>
                  <a:pt x="2480" y="510"/>
                </a:lnTo>
                <a:lnTo>
                  <a:pt x="2477" y="508"/>
                </a:lnTo>
                <a:lnTo>
                  <a:pt x="2477" y="509"/>
                </a:lnTo>
                <a:lnTo>
                  <a:pt x="2473" y="515"/>
                </a:lnTo>
                <a:lnTo>
                  <a:pt x="2471" y="516"/>
                </a:lnTo>
                <a:lnTo>
                  <a:pt x="2469" y="515"/>
                </a:lnTo>
                <a:lnTo>
                  <a:pt x="2467" y="512"/>
                </a:lnTo>
                <a:lnTo>
                  <a:pt x="2466" y="512"/>
                </a:lnTo>
                <a:lnTo>
                  <a:pt x="2466" y="511"/>
                </a:lnTo>
                <a:lnTo>
                  <a:pt x="2464" y="510"/>
                </a:lnTo>
                <a:lnTo>
                  <a:pt x="2461" y="509"/>
                </a:lnTo>
                <a:lnTo>
                  <a:pt x="2459" y="509"/>
                </a:lnTo>
                <a:lnTo>
                  <a:pt x="2458" y="514"/>
                </a:lnTo>
                <a:lnTo>
                  <a:pt x="2455" y="515"/>
                </a:lnTo>
                <a:lnTo>
                  <a:pt x="2452" y="515"/>
                </a:lnTo>
                <a:lnTo>
                  <a:pt x="2451" y="515"/>
                </a:lnTo>
                <a:lnTo>
                  <a:pt x="2451" y="514"/>
                </a:lnTo>
                <a:lnTo>
                  <a:pt x="2450" y="512"/>
                </a:lnTo>
                <a:lnTo>
                  <a:pt x="2448" y="514"/>
                </a:lnTo>
                <a:lnTo>
                  <a:pt x="2447" y="514"/>
                </a:lnTo>
                <a:lnTo>
                  <a:pt x="2444" y="518"/>
                </a:lnTo>
                <a:lnTo>
                  <a:pt x="2442" y="519"/>
                </a:lnTo>
                <a:lnTo>
                  <a:pt x="2441" y="520"/>
                </a:lnTo>
                <a:lnTo>
                  <a:pt x="2439" y="519"/>
                </a:lnTo>
                <a:lnTo>
                  <a:pt x="2439" y="518"/>
                </a:lnTo>
                <a:lnTo>
                  <a:pt x="2438" y="517"/>
                </a:lnTo>
                <a:lnTo>
                  <a:pt x="2431" y="522"/>
                </a:lnTo>
                <a:lnTo>
                  <a:pt x="2429" y="523"/>
                </a:lnTo>
                <a:lnTo>
                  <a:pt x="2426" y="524"/>
                </a:lnTo>
                <a:lnTo>
                  <a:pt x="2423" y="524"/>
                </a:lnTo>
                <a:lnTo>
                  <a:pt x="2422" y="525"/>
                </a:lnTo>
                <a:lnTo>
                  <a:pt x="2420" y="526"/>
                </a:lnTo>
                <a:lnTo>
                  <a:pt x="2419" y="525"/>
                </a:lnTo>
                <a:lnTo>
                  <a:pt x="2421" y="520"/>
                </a:lnTo>
                <a:lnTo>
                  <a:pt x="2421" y="519"/>
                </a:lnTo>
                <a:lnTo>
                  <a:pt x="2420" y="518"/>
                </a:lnTo>
                <a:lnTo>
                  <a:pt x="2416" y="515"/>
                </a:lnTo>
                <a:lnTo>
                  <a:pt x="2411" y="514"/>
                </a:lnTo>
                <a:lnTo>
                  <a:pt x="2410" y="514"/>
                </a:lnTo>
                <a:lnTo>
                  <a:pt x="2408" y="516"/>
                </a:lnTo>
                <a:lnTo>
                  <a:pt x="2408" y="518"/>
                </a:lnTo>
                <a:lnTo>
                  <a:pt x="2406" y="519"/>
                </a:lnTo>
                <a:lnTo>
                  <a:pt x="2406" y="517"/>
                </a:lnTo>
                <a:lnTo>
                  <a:pt x="2406" y="515"/>
                </a:lnTo>
                <a:lnTo>
                  <a:pt x="2404" y="515"/>
                </a:lnTo>
                <a:lnTo>
                  <a:pt x="2402" y="517"/>
                </a:lnTo>
                <a:lnTo>
                  <a:pt x="2401" y="522"/>
                </a:lnTo>
                <a:lnTo>
                  <a:pt x="2400" y="523"/>
                </a:lnTo>
                <a:lnTo>
                  <a:pt x="2397" y="524"/>
                </a:lnTo>
                <a:lnTo>
                  <a:pt x="2396" y="525"/>
                </a:lnTo>
                <a:lnTo>
                  <a:pt x="2394" y="524"/>
                </a:lnTo>
                <a:lnTo>
                  <a:pt x="2392" y="524"/>
                </a:lnTo>
                <a:lnTo>
                  <a:pt x="2389" y="524"/>
                </a:lnTo>
                <a:lnTo>
                  <a:pt x="2388" y="525"/>
                </a:lnTo>
                <a:lnTo>
                  <a:pt x="2387" y="524"/>
                </a:lnTo>
                <a:lnTo>
                  <a:pt x="2387" y="523"/>
                </a:lnTo>
                <a:lnTo>
                  <a:pt x="2386" y="524"/>
                </a:lnTo>
                <a:lnTo>
                  <a:pt x="2384" y="523"/>
                </a:lnTo>
                <a:lnTo>
                  <a:pt x="2381" y="522"/>
                </a:lnTo>
                <a:lnTo>
                  <a:pt x="2380" y="520"/>
                </a:lnTo>
                <a:lnTo>
                  <a:pt x="2378" y="519"/>
                </a:lnTo>
                <a:lnTo>
                  <a:pt x="2376" y="519"/>
                </a:lnTo>
                <a:lnTo>
                  <a:pt x="2375" y="520"/>
                </a:lnTo>
                <a:lnTo>
                  <a:pt x="2375" y="525"/>
                </a:lnTo>
                <a:lnTo>
                  <a:pt x="2374" y="527"/>
                </a:lnTo>
                <a:lnTo>
                  <a:pt x="2372" y="533"/>
                </a:lnTo>
                <a:lnTo>
                  <a:pt x="2372" y="535"/>
                </a:lnTo>
                <a:lnTo>
                  <a:pt x="2370" y="539"/>
                </a:lnTo>
                <a:lnTo>
                  <a:pt x="2366" y="544"/>
                </a:lnTo>
                <a:lnTo>
                  <a:pt x="2361" y="548"/>
                </a:lnTo>
                <a:lnTo>
                  <a:pt x="2361" y="547"/>
                </a:lnTo>
                <a:lnTo>
                  <a:pt x="2359" y="548"/>
                </a:lnTo>
                <a:lnTo>
                  <a:pt x="2355" y="550"/>
                </a:lnTo>
                <a:lnTo>
                  <a:pt x="2354" y="552"/>
                </a:lnTo>
                <a:lnTo>
                  <a:pt x="2355" y="554"/>
                </a:lnTo>
                <a:lnTo>
                  <a:pt x="2356" y="560"/>
                </a:lnTo>
                <a:lnTo>
                  <a:pt x="2358" y="561"/>
                </a:lnTo>
                <a:lnTo>
                  <a:pt x="2359" y="562"/>
                </a:lnTo>
                <a:lnTo>
                  <a:pt x="2359" y="564"/>
                </a:lnTo>
                <a:lnTo>
                  <a:pt x="2358" y="564"/>
                </a:lnTo>
                <a:lnTo>
                  <a:pt x="2356" y="567"/>
                </a:lnTo>
                <a:lnTo>
                  <a:pt x="2356" y="570"/>
                </a:lnTo>
                <a:lnTo>
                  <a:pt x="2352" y="571"/>
                </a:lnTo>
                <a:lnTo>
                  <a:pt x="2353" y="575"/>
                </a:lnTo>
                <a:lnTo>
                  <a:pt x="2349" y="579"/>
                </a:lnTo>
                <a:lnTo>
                  <a:pt x="2349" y="582"/>
                </a:lnTo>
                <a:lnTo>
                  <a:pt x="2349" y="583"/>
                </a:lnTo>
                <a:lnTo>
                  <a:pt x="2349" y="584"/>
                </a:lnTo>
                <a:lnTo>
                  <a:pt x="2350" y="585"/>
                </a:lnTo>
                <a:lnTo>
                  <a:pt x="2353" y="590"/>
                </a:lnTo>
                <a:lnTo>
                  <a:pt x="2355" y="591"/>
                </a:lnTo>
                <a:lnTo>
                  <a:pt x="2356" y="592"/>
                </a:lnTo>
                <a:lnTo>
                  <a:pt x="2355" y="593"/>
                </a:lnTo>
                <a:lnTo>
                  <a:pt x="2356" y="594"/>
                </a:lnTo>
                <a:lnTo>
                  <a:pt x="2359" y="595"/>
                </a:lnTo>
                <a:lnTo>
                  <a:pt x="2354" y="596"/>
                </a:lnTo>
                <a:lnTo>
                  <a:pt x="2352" y="598"/>
                </a:lnTo>
                <a:lnTo>
                  <a:pt x="2347" y="598"/>
                </a:lnTo>
                <a:lnTo>
                  <a:pt x="2346" y="599"/>
                </a:lnTo>
                <a:lnTo>
                  <a:pt x="2346" y="600"/>
                </a:lnTo>
                <a:lnTo>
                  <a:pt x="2345" y="600"/>
                </a:lnTo>
                <a:lnTo>
                  <a:pt x="2341" y="598"/>
                </a:lnTo>
                <a:lnTo>
                  <a:pt x="2338" y="596"/>
                </a:lnTo>
                <a:lnTo>
                  <a:pt x="2337" y="594"/>
                </a:lnTo>
                <a:lnTo>
                  <a:pt x="2336" y="593"/>
                </a:lnTo>
                <a:lnTo>
                  <a:pt x="2336" y="592"/>
                </a:lnTo>
                <a:lnTo>
                  <a:pt x="2336" y="590"/>
                </a:lnTo>
                <a:lnTo>
                  <a:pt x="2334" y="590"/>
                </a:lnTo>
                <a:lnTo>
                  <a:pt x="2331" y="587"/>
                </a:lnTo>
                <a:lnTo>
                  <a:pt x="2329" y="587"/>
                </a:lnTo>
                <a:lnTo>
                  <a:pt x="2329" y="591"/>
                </a:lnTo>
                <a:lnTo>
                  <a:pt x="2329" y="593"/>
                </a:lnTo>
                <a:lnTo>
                  <a:pt x="2328" y="594"/>
                </a:lnTo>
                <a:lnTo>
                  <a:pt x="2327" y="595"/>
                </a:lnTo>
                <a:lnTo>
                  <a:pt x="2327" y="596"/>
                </a:lnTo>
                <a:lnTo>
                  <a:pt x="2327" y="598"/>
                </a:lnTo>
                <a:lnTo>
                  <a:pt x="2327" y="599"/>
                </a:lnTo>
                <a:lnTo>
                  <a:pt x="2330" y="601"/>
                </a:lnTo>
                <a:lnTo>
                  <a:pt x="2333" y="603"/>
                </a:lnTo>
                <a:lnTo>
                  <a:pt x="2335" y="606"/>
                </a:lnTo>
                <a:lnTo>
                  <a:pt x="2336" y="607"/>
                </a:lnTo>
                <a:lnTo>
                  <a:pt x="2335" y="611"/>
                </a:lnTo>
                <a:lnTo>
                  <a:pt x="2334" y="612"/>
                </a:lnTo>
                <a:lnTo>
                  <a:pt x="2333" y="611"/>
                </a:lnTo>
                <a:lnTo>
                  <a:pt x="2331" y="610"/>
                </a:lnTo>
                <a:lnTo>
                  <a:pt x="2329" y="611"/>
                </a:lnTo>
                <a:lnTo>
                  <a:pt x="2328" y="611"/>
                </a:lnTo>
                <a:lnTo>
                  <a:pt x="2327" y="611"/>
                </a:lnTo>
                <a:lnTo>
                  <a:pt x="2326" y="611"/>
                </a:lnTo>
                <a:lnTo>
                  <a:pt x="2325" y="614"/>
                </a:lnTo>
                <a:lnTo>
                  <a:pt x="2324" y="615"/>
                </a:lnTo>
                <a:lnTo>
                  <a:pt x="2322" y="616"/>
                </a:lnTo>
                <a:lnTo>
                  <a:pt x="2324" y="618"/>
                </a:lnTo>
                <a:lnTo>
                  <a:pt x="2328" y="624"/>
                </a:lnTo>
                <a:lnTo>
                  <a:pt x="2329" y="626"/>
                </a:lnTo>
                <a:lnTo>
                  <a:pt x="2328" y="629"/>
                </a:lnTo>
                <a:lnTo>
                  <a:pt x="2326" y="631"/>
                </a:lnTo>
                <a:lnTo>
                  <a:pt x="2324" y="629"/>
                </a:lnTo>
                <a:lnTo>
                  <a:pt x="2320" y="635"/>
                </a:lnTo>
                <a:lnTo>
                  <a:pt x="2316" y="640"/>
                </a:lnTo>
                <a:lnTo>
                  <a:pt x="2316" y="641"/>
                </a:lnTo>
                <a:lnTo>
                  <a:pt x="2316" y="642"/>
                </a:lnTo>
                <a:lnTo>
                  <a:pt x="2318" y="642"/>
                </a:lnTo>
                <a:lnTo>
                  <a:pt x="2319" y="642"/>
                </a:lnTo>
                <a:lnTo>
                  <a:pt x="2322" y="642"/>
                </a:lnTo>
                <a:lnTo>
                  <a:pt x="2324" y="640"/>
                </a:lnTo>
                <a:lnTo>
                  <a:pt x="2326" y="638"/>
                </a:lnTo>
                <a:lnTo>
                  <a:pt x="2329" y="638"/>
                </a:lnTo>
                <a:lnTo>
                  <a:pt x="2331" y="638"/>
                </a:lnTo>
                <a:lnTo>
                  <a:pt x="2333" y="642"/>
                </a:lnTo>
                <a:lnTo>
                  <a:pt x="2331" y="643"/>
                </a:lnTo>
                <a:lnTo>
                  <a:pt x="2331" y="645"/>
                </a:lnTo>
                <a:lnTo>
                  <a:pt x="2334" y="649"/>
                </a:lnTo>
                <a:lnTo>
                  <a:pt x="2335" y="649"/>
                </a:lnTo>
                <a:lnTo>
                  <a:pt x="2337" y="650"/>
                </a:lnTo>
                <a:lnTo>
                  <a:pt x="2337" y="652"/>
                </a:lnTo>
                <a:lnTo>
                  <a:pt x="2339" y="654"/>
                </a:lnTo>
                <a:lnTo>
                  <a:pt x="2344" y="657"/>
                </a:lnTo>
                <a:lnTo>
                  <a:pt x="2347" y="662"/>
                </a:lnTo>
                <a:lnTo>
                  <a:pt x="2347" y="663"/>
                </a:lnTo>
                <a:lnTo>
                  <a:pt x="2350" y="670"/>
                </a:lnTo>
                <a:lnTo>
                  <a:pt x="2352" y="671"/>
                </a:lnTo>
                <a:lnTo>
                  <a:pt x="2355" y="673"/>
                </a:lnTo>
                <a:lnTo>
                  <a:pt x="2355" y="674"/>
                </a:lnTo>
                <a:lnTo>
                  <a:pt x="2360" y="677"/>
                </a:lnTo>
                <a:lnTo>
                  <a:pt x="2368" y="681"/>
                </a:lnTo>
                <a:lnTo>
                  <a:pt x="2372" y="683"/>
                </a:lnTo>
                <a:lnTo>
                  <a:pt x="2376" y="685"/>
                </a:lnTo>
                <a:lnTo>
                  <a:pt x="2377" y="684"/>
                </a:lnTo>
                <a:lnTo>
                  <a:pt x="2378" y="684"/>
                </a:lnTo>
                <a:lnTo>
                  <a:pt x="2384" y="687"/>
                </a:lnTo>
                <a:lnTo>
                  <a:pt x="2384" y="690"/>
                </a:lnTo>
                <a:lnTo>
                  <a:pt x="2383" y="692"/>
                </a:lnTo>
                <a:lnTo>
                  <a:pt x="2386" y="693"/>
                </a:lnTo>
                <a:lnTo>
                  <a:pt x="2388" y="694"/>
                </a:lnTo>
                <a:lnTo>
                  <a:pt x="2394" y="693"/>
                </a:lnTo>
                <a:lnTo>
                  <a:pt x="2397" y="692"/>
                </a:lnTo>
                <a:lnTo>
                  <a:pt x="2402" y="688"/>
                </a:lnTo>
                <a:lnTo>
                  <a:pt x="2403" y="685"/>
                </a:lnTo>
                <a:lnTo>
                  <a:pt x="2404" y="677"/>
                </a:lnTo>
                <a:lnTo>
                  <a:pt x="2399" y="677"/>
                </a:lnTo>
                <a:lnTo>
                  <a:pt x="2400" y="675"/>
                </a:lnTo>
                <a:lnTo>
                  <a:pt x="2402" y="673"/>
                </a:lnTo>
                <a:lnTo>
                  <a:pt x="2405" y="670"/>
                </a:lnTo>
                <a:lnTo>
                  <a:pt x="2413" y="662"/>
                </a:lnTo>
                <a:lnTo>
                  <a:pt x="2417" y="661"/>
                </a:lnTo>
                <a:lnTo>
                  <a:pt x="2414" y="658"/>
                </a:lnTo>
                <a:lnTo>
                  <a:pt x="2410" y="658"/>
                </a:lnTo>
                <a:lnTo>
                  <a:pt x="2409" y="653"/>
                </a:lnTo>
                <a:lnTo>
                  <a:pt x="2410" y="650"/>
                </a:lnTo>
                <a:lnTo>
                  <a:pt x="2412" y="649"/>
                </a:lnTo>
                <a:lnTo>
                  <a:pt x="2414" y="648"/>
                </a:lnTo>
                <a:lnTo>
                  <a:pt x="2417" y="648"/>
                </a:lnTo>
                <a:lnTo>
                  <a:pt x="2418" y="648"/>
                </a:lnTo>
                <a:lnTo>
                  <a:pt x="2421" y="649"/>
                </a:lnTo>
                <a:lnTo>
                  <a:pt x="2423" y="650"/>
                </a:lnTo>
                <a:lnTo>
                  <a:pt x="2431" y="650"/>
                </a:lnTo>
                <a:lnTo>
                  <a:pt x="2433" y="650"/>
                </a:lnTo>
                <a:lnTo>
                  <a:pt x="2436" y="651"/>
                </a:lnTo>
                <a:lnTo>
                  <a:pt x="2450" y="646"/>
                </a:lnTo>
                <a:lnTo>
                  <a:pt x="2452" y="646"/>
                </a:lnTo>
                <a:lnTo>
                  <a:pt x="2466" y="642"/>
                </a:lnTo>
                <a:lnTo>
                  <a:pt x="2468" y="640"/>
                </a:lnTo>
                <a:lnTo>
                  <a:pt x="2470" y="623"/>
                </a:lnTo>
                <a:lnTo>
                  <a:pt x="2481" y="574"/>
                </a:lnTo>
                <a:lnTo>
                  <a:pt x="2487" y="562"/>
                </a:lnTo>
                <a:lnTo>
                  <a:pt x="2488" y="559"/>
                </a:lnTo>
                <a:lnTo>
                  <a:pt x="2489" y="557"/>
                </a:lnTo>
                <a:lnTo>
                  <a:pt x="2491" y="547"/>
                </a:lnTo>
                <a:lnTo>
                  <a:pt x="2494" y="535"/>
                </a:lnTo>
                <a:lnTo>
                  <a:pt x="2497" y="526"/>
                </a:lnTo>
                <a:lnTo>
                  <a:pt x="2500" y="508"/>
                </a:lnTo>
                <a:lnTo>
                  <a:pt x="2496" y="508"/>
                </a:lnTo>
                <a:lnTo>
                  <a:pt x="2497" y="504"/>
                </a:lnTo>
                <a:lnTo>
                  <a:pt x="2489" y="504"/>
                </a:lnTo>
                <a:close/>
              </a:path>
            </a:pathLst>
          </a:custGeom>
          <a:solidFill>
            <a:srgbClr val="00B0F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315">
            <a:extLst>
              <a:ext uri="{FF2B5EF4-FFF2-40B4-BE49-F238E27FC236}">
                <a16:creationId xmlns:a16="http://schemas.microsoft.com/office/drawing/2014/main" id="{1783D261-9945-84F6-AB1C-A45046239778}"/>
              </a:ext>
            </a:extLst>
          </p:cNvPr>
          <p:cNvSpPr>
            <a:spLocks noEditPoints="1"/>
          </p:cNvSpPr>
          <p:nvPr/>
        </p:nvSpPr>
        <p:spPr bwMode="auto">
          <a:xfrm>
            <a:off x="4537012" y="1520611"/>
            <a:ext cx="4085560" cy="2904667"/>
          </a:xfrm>
          <a:custGeom>
            <a:avLst/>
            <a:gdLst>
              <a:gd name="T0" fmla="*/ 3016 w 3221"/>
              <a:gd name="T1" fmla="*/ 1720 h 2290"/>
              <a:gd name="T2" fmla="*/ 3113 w 3221"/>
              <a:gd name="T3" fmla="*/ 1898 h 2290"/>
              <a:gd name="T4" fmla="*/ 3209 w 3221"/>
              <a:gd name="T5" fmla="*/ 2035 h 2290"/>
              <a:gd name="T6" fmla="*/ 3188 w 3221"/>
              <a:gd name="T7" fmla="*/ 2215 h 2290"/>
              <a:gd name="T8" fmla="*/ 2888 w 3221"/>
              <a:gd name="T9" fmla="*/ 2287 h 2290"/>
              <a:gd name="T10" fmla="*/ 2961 w 3221"/>
              <a:gd name="T11" fmla="*/ 2064 h 2290"/>
              <a:gd name="T12" fmla="*/ 2669 w 3221"/>
              <a:gd name="T13" fmla="*/ 1819 h 2290"/>
              <a:gd name="T14" fmla="*/ 2832 w 3221"/>
              <a:gd name="T15" fmla="*/ 1630 h 2290"/>
              <a:gd name="T16" fmla="*/ 720 w 3221"/>
              <a:gd name="T17" fmla="*/ 1504 h 2290"/>
              <a:gd name="T18" fmla="*/ 2647 w 3221"/>
              <a:gd name="T19" fmla="*/ 1557 h 2290"/>
              <a:gd name="T20" fmla="*/ 2768 w 3221"/>
              <a:gd name="T21" fmla="*/ 1657 h 2290"/>
              <a:gd name="T22" fmla="*/ 2659 w 3221"/>
              <a:gd name="T23" fmla="*/ 1897 h 2290"/>
              <a:gd name="T24" fmla="*/ 2899 w 3221"/>
              <a:gd name="T25" fmla="*/ 2101 h 2290"/>
              <a:gd name="T26" fmla="*/ 2699 w 3221"/>
              <a:gd name="T27" fmla="*/ 2143 h 2290"/>
              <a:gd name="T28" fmla="*/ 2447 w 3221"/>
              <a:gd name="T29" fmla="*/ 2229 h 2290"/>
              <a:gd name="T30" fmla="*/ 2162 w 3221"/>
              <a:gd name="T31" fmla="*/ 1595 h 2290"/>
              <a:gd name="T32" fmla="*/ 2263 w 3221"/>
              <a:gd name="T33" fmla="*/ 1796 h 2290"/>
              <a:gd name="T34" fmla="*/ 2403 w 3221"/>
              <a:gd name="T35" fmla="*/ 1919 h 2290"/>
              <a:gd name="T36" fmla="*/ 2252 w 3221"/>
              <a:gd name="T37" fmla="*/ 2039 h 2290"/>
              <a:gd name="T38" fmla="*/ 2046 w 3221"/>
              <a:gd name="T39" fmla="*/ 2133 h 2290"/>
              <a:gd name="T40" fmla="*/ 1926 w 3221"/>
              <a:gd name="T41" fmla="*/ 2252 h 2290"/>
              <a:gd name="T42" fmla="*/ 1633 w 3221"/>
              <a:gd name="T43" fmla="*/ 1914 h 2290"/>
              <a:gd name="T44" fmla="*/ 1804 w 3221"/>
              <a:gd name="T45" fmla="*/ 1617 h 2290"/>
              <a:gd name="T46" fmla="*/ 2070 w 3221"/>
              <a:gd name="T47" fmla="*/ 1865 h 2290"/>
              <a:gd name="T48" fmla="*/ 2251 w 3221"/>
              <a:gd name="T49" fmla="*/ 1826 h 2290"/>
              <a:gd name="T50" fmla="*/ 2132 w 3221"/>
              <a:gd name="T51" fmla="*/ 1088 h 2290"/>
              <a:gd name="T52" fmla="*/ 1969 w 3221"/>
              <a:gd name="T53" fmla="*/ 973 h 2290"/>
              <a:gd name="T54" fmla="*/ 2108 w 3221"/>
              <a:gd name="T55" fmla="*/ 1114 h 2290"/>
              <a:gd name="T56" fmla="*/ 1986 w 3221"/>
              <a:gd name="T57" fmla="*/ 1097 h 2290"/>
              <a:gd name="T58" fmla="*/ 1673 w 3221"/>
              <a:gd name="T59" fmla="*/ 819 h 2290"/>
              <a:gd name="T60" fmla="*/ 2451 w 3221"/>
              <a:gd name="T61" fmla="*/ 674 h 2290"/>
              <a:gd name="T62" fmla="*/ 937 w 3221"/>
              <a:gd name="T63" fmla="*/ 526 h 2290"/>
              <a:gd name="T64" fmla="*/ 1272 w 3221"/>
              <a:gd name="T65" fmla="*/ 676 h 2290"/>
              <a:gd name="T66" fmla="*/ 1433 w 3221"/>
              <a:gd name="T67" fmla="*/ 818 h 2290"/>
              <a:gd name="T68" fmla="*/ 1806 w 3221"/>
              <a:gd name="T69" fmla="*/ 1012 h 2290"/>
              <a:gd name="T70" fmla="*/ 1725 w 3221"/>
              <a:gd name="T71" fmla="*/ 1407 h 2290"/>
              <a:gd name="T72" fmla="*/ 1427 w 3221"/>
              <a:gd name="T73" fmla="*/ 1681 h 2290"/>
              <a:gd name="T74" fmla="*/ 1458 w 3221"/>
              <a:gd name="T75" fmla="*/ 1299 h 2290"/>
              <a:gd name="T76" fmla="*/ 1356 w 3221"/>
              <a:gd name="T77" fmla="*/ 1448 h 2290"/>
              <a:gd name="T78" fmla="*/ 862 w 3221"/>
              <a:gd name="T79" fmla="*/ 1450 h 2290"/>
              <a:gd name="T80" fmla="*/ 687 w 3221"/>
              <a:gd name="T81" fmla="*/ 1437 h 2290"/>
              <a:gd name="T82" fmla="*/ 11 w 3221"/>
              <a:gd name="T83" fmla="*/ 1109 h 2290"/>
              <a:gd name="T84" fmla="*/ 432 w 3221"/>
              <a:gd name="T85" fmla="*/ 459 h 2290"/>
              <a:gd name="T86" fmla="*/ 632 w 3221"/>
              <a:gd name="T87" fmla="*/ 952 h 2290"/>
              <a:gd name="T88" fmla="*/ 1139 w 3221"/>
              <a:gd name="T89" fmla="*/ 75 h 2290"/>
              <a:gd name="T90" fmla="*/ 1315 w 3221"/>
              <a:gd name="T91" fmla="*/ 92 h 2290"/>
              <a:gd name="T92" fmla="*/ 1488 w 3221"/>
              <a:gd name="T93" fmla="*/ 192 h 2290"/>
              <a:gd name="T94" fmla="*/ 1619 w 3221"/>
              <a:gd name="T95" fmla="*/ 286 h 2290"/>
              <a:gd name="T96" fmla="*/ 1822 w 3221"/>
              <a:gd name="T97" fmla="*/ 130 h 2290"/>
              <a:gd name="T98" fmla="*/ 2036 w 3221"/>
              <a:gd name="T99" fmla="*/ 100 h 2290"/>
              <a:gd name="T100" fmla="*/ 2247 w 3221"/>
              <a:gd name="T101" fmla="*/ 85 h 2290"/>
              <a:gd name="T102" fmla="*/ 2472 w 3221"/>
              <a:gd name="T103" fmla="*/ 167 h 2290"/>
              <a:gd name="T104" fmla="*/ 2448 w 3221"/>
              <a:gd name="T105" fmla="*/ 261 h 2290"/>
              <a:gd name="T106" fmla="*/ 2806 w 3221"/>
              <a:gd name="T107" fmla="*/ 241 h 2290"/>
              <a:gd name="T108" fmla="*/ 2487 w 3221"/>
              <a:gd name="T109" fmla="*/ 575 h 2290"/>
              <a:gd name="T110" fmla="*/ 2328 w 3221"/>
              <a:gd name="T111" fmla="*/ 869 h 2290"/>
              <a:gd name="T112" fmla="*/ 1797 w 3221"/>
              <a:gd name="T113" fmla="*/ 702 h 2290"/>
              <a:gd name="T114" fmla="*/ 1178 w 3221"/>
              <a:gd name="T115" fmla="*/ 361 h 2290"/>
              <a:gd name="T116" fmla="*/ 1020 w 3221"/>
              <a:gd name="T117" fmla="*/ 1 h 2290"/>
              <a:gd name="T118" fmla="*/ 2679 w 3221"/>
              <a:gd name="T119" fmla="*/ 326 h 2290"/>
              <a:gd name="T120" fmla="*/ 2266 w 3221"/>
              <a:gd name="T121" fmla="*/ 422 h 2290"/>
              <a:gd name="T122" fmla="*/ 2404 w 3221"/>
              <a:gd name="T123" fmla="*/ 515 h 2290"/>
              <a:gd name="T124" fmla="*/ 2326 w 3221"/>
              <a:gd name="T125" fmla="*/ 638 h 2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21" h="2290">
                <a:moveTo>
                  <a:pt x="2660" y="1823"/>
                </a:moveTo>
                <a:lnTo>
                  <a:pt x="2660" y="1829"/>
                </a:lnTo>
                <a:lnTo>
                  <a:pt x="2660" y="1830"/>
                </a:lnTo>
                <a:lnTo>
                  <a:pt x="2659" y="1832"/>
                </a:lnTo>
                <a:lnTo>
                  <a:pt x="2659" y="1834"/>
                </a:lnTo>
                <a:lnTo>
                  <a:pt x="2663" y="1840"/>
                </a:lnTo>
                <a:lnTo>
                  <a:pt x="2664" y="1842"/>
                </a:lnTo>
                <a:lnTo>
                  <a:pt x="2668" y="1847"/>
                </a:lnTo>
                <a:lnTo>
                  <a:pt x="2673" y="1846"/>
                </a:lnTo>
                <a:lnTo>
                  <a:pt x="2682" y="1850"/>
                </a:lnTo>
                <a:lnTo>
                  <a:pt x="2682" y="1851"/>
                </a:lnTo>
                <a:lnTo>
                  <a:pt x="2681" y="1854"/>
                </a:lnTo>
                <a:lnTo>
                  <a:pt x="2679" y="1854"/>
                </a:lnTo>
                <a:lnTo>
                  <a:pt x="2679" y="1855"/>
                </a:lnTo>
                <a:lnTo>
                  <a:pt x="2676" y="1859"/>
                </a:lnTo>
                <a:lnTo>
                  <a:pt x="2670" y="1859"/>
                </a:lnTo>
                <a:lnTo>
                  <a:pt x="2669" y="1866"/>
                </a:lnTo>
                <a:lnTo>
                  <a:pt x="2668" y="1866"/>
                </a:lnTo>
                <a:lnTo>
                  <a:pt x="2662" y="1863"/>
                </a:lnTo>
                <a:lnTo>
                  <a:pt x="2657" y="1859"/>
                </a:lnTo>
                <a:lnTo>
                  <a:pt x="2655" y="1857"/>
                </a:lnTo>
                <a:lnTo>
                  <a:pt x="2656" y="1857"/>
                </a:lnTo>
                <a:lnTo>
                  <a:pt x="2651" y="1851"/>
                </a:lnTo>
                <a:lnTo>
                  <a:pt x="2650" y="1851"/>
                </a:lnTo>
                <a:lnTo>
                  <a:pt x="2647" y="1849"/>
                </a:lnTo>
                <a:lnTo>
                  <a:pt x="2648" y="1848"/>
                </a:lnTo>
                <a:lnTo>
                  <a:pt x="2645" y="1844"/>
                </a:lnTo>
                <a:lnTo>
                  <a:pt x="2642" y="1840"/>
                </a:lnTo>
                <a:lnTo>
                  <a:pt x="2640" y="1838"/>
                </a:lnTo>
                <a:lnTo>
                  <a:pt x="2636" y="1829"/>
                </a:lnTo>
                <a:lnTo>
                  <a:pt x="2636" y="1827"/>
                </a:lnTo>
                <a:lnTo>
                  <a:pt x="2637" y="1827"/>
                </a:lnTo>
                <a:lnTo>
                  <a:pt x="2638" y="1825"/>
                </a:lnTo>
                <a:lnTo>
                  <a:pt x="2638" y="1823"/>
                </a:lnTo>
                <a:lnTo>
                  <a:pt x="2639" y="1822"/>
                </a:lnTo>
                <a:lnTo>
                  <a:pt x="2640" y="1822"/>
                </a:lnTo>
                <a:lnTo>
                  <a:pt x="2645" y="1824"/>
                </a:lnTo>
                <a:lnTo>
                  <a:pt x="2646" y="1824"/>
                </a:lnTo>
                <a:lnTo>
                  <a:pt x="2651" y="1822"/>
                </a:lnTo>
                <a:lnTo>
                  <a:pt x="2652" y="1821"/>
                </a:lnTo>
                <a:lnTo>
                  <a:pt x="2657" y="1821"/>
                </a:lnTo>
                <a:lnTo>
                  <a:pt x="2659" y="1822"/>
                </a:lnTo>
                <a:lnTo>
                  <a:pt x="2660" y="1823"/>
                </a:lnTo>
                <a:close/>
                <a:moveTo>
                  <a:pt x="2869" y="1639"/>
                </a:moveTo>
                <a:lnTo>
                  <a:pt x="2869" y="1640"/>
                </a:lnTo>
                <a:lnTo>
                  <a:pt x="2871" y="1639"/>
                </a:lnTo>
                <a:lnTo>
                  <a:pt x="2871" y="1638"/>
                </a:lnTo>
                <a:lnTo>
                  <a:pt x="2871" y="1637"/>
                </a:lnTo>
                <a:lnTo>
                  <a:pt x="2872" y="1637"/>
                </a:lnTo>
                <a:lnTo>
                  <a:pt x="2872" y="1636"/>
                </a:lnTo>
                <a:lnTo>
                  <a:pt x="2873" y="1636"/>
                </a:lnTo>
                <a:lnTo>
                  <a:pt x="2874" y="1637"/>
                </a:lnTo>
                <a:lnTo>
                  <a:pt x="2877" y="1639"/>
                </a:lnTo>
                <a:lnTo>
                  <a:pt x="2879" y="1640"/>
                </a:lnTo>
                <a:lnTo>
                  <a:pt x="2881" y="1641"/>
                </a:lnTo>
                <a:lnTo>
                  <a:pt x="2882" y="1642"/>
                </a:lnTo>
                <a:lnTo>
                  <a:pt x="2883" y="1643"/>
                </a:lnTo>
                <a:lnTo>
                  <a:pt x="2885" y="1645"/>
                </a:lnTo>
                <a:lnTo>
                  <a:pt x="2885" y="1646"/>
                </a:lnTo>
                <a:lnTo>
                  <a:pt x="2887" y="1648"/>
                </a:lnTo>
                <a:lnTo>
                  <a:pt x="2889" y="1650"/>
                </a:lnTo>
                <a:lnTo>
                  <a:pt x="2893" y="1654"/>
                </a:lnTo>
                <a:lnTo>
                  <a:pt x="2894" y="1654"/>
                </a:lnTo>
                <a:lnTo>
                  <a:pt x="2895" y="1656"/>
                </a:lnTo>
                <a:lnTo>
                  <a:pt x="2896" y="1657"/>
                </a:lnTo>
                <a:lnTo>
                  <a:pt x="2899" y="1661"/>
                </a:lnTo>
                <a:lnTo>
                  <a:pt x="2903" y="1664"/>
                </a:lnTo>
                <a:lnTo>
                  <a:pt x="2904" y="1664"/>
                </a:lnTo>
                <a:lnTo>
                  <a:pt x="2904" y="1663"/>
                </a:lnTo>
                <a:lnTo>
                  <a:pt x="2906" y="1659"/>
                </a:lnTo>
                <a:lnTo>
                  <a:pt x="2910" y="1664"/>
                </a:lnTo>
                <a:lnTo>
                  <a:pt x="2913" y="1666"/>
                </a:lnTo>
                <a:lnTo>
                  <a:pt x="2916" y="1668"/>
                </a:lnTo>
                <a:lnTo>
                  <a:pt x="2919" y="1670"/>
                </a:lnTo>
                <a:lnTo>
                  <a:pt x="2924" y="1674"/>
                </a:lnTo>
                <a:lnTo>
                  <a:pt x="2927" y="1675"/>
                </a:lnTo>
                <a:lnTo>
                  <a:pt x="2940" y="1685"/>
                </a:lnTo>
                <a:lnTo>
                  <a:pt x="2943" y="1688"/>
                </a:lnTo>
                <a:lnTo>
                  <a:pt x="2946" y="1690"/>
                </a:lnTo>
                <a:lnTo>
                  <a:pt x="2952" y="1692"/>
                </a:lnTo>
                <a:lnTo>
                  <a:pt x="2954" y="1693"/>
                </a:lnTo>
                <a:lnTo>
                  <a:pt x="2957" y="1695"/>
                </a:lnTo>
                <a:lnTo>
                  <a:pt x="2962" y="1696"/>
                </a:lnTo>
                <a:lnTo>
                  <a:pt x="2978" y="1701"/>
                </a:lnTo>
                <a:lnTo>
                  <a:pt x="2981" y="1703"/>
                </a:lnTo>
                <a:lnTo>
                  <a:pt x="2989" y="1705"/>
                </a:lnTo>
                <a:lnTo>
                  <a:pt x="2996" y="1707"/>
                </a:lnTo>
                <a:lnTo>
                  <a:pt x="2997" y="1707"/>
                </a:lnTo>
                <a:lnTo>
                  <a:pt x="2997" y="1705"/>
                </a:lnTo>
                <a:lnTo>
                  <a:pt x="2998" y="1704"/>
                </a:lnTo>
                <a:lnTo>
                  <a:pt x="3000" y="1705"/>
                </a:lnTo>
                <a:lnTo>
                  <a:pt x="3004" y="1707"/>
                </a:lnTo>
                <a:lnTo>
                  <a:pt x="3013" y="1712"/>
                </a:lnTo>
                <a:lnTo>
                  <a:pt x="3014" y="1712"/>
                </a:lnTo>
                <a:lnTo>
                  <a:pt x="3014" y="1713"/>
                </a:lnTo>
                <a:lnTo>
                  <a:pt x="3013" y="1713"/>
                </a:lnTo>
                <a:lnTo>
                  <a:pt x="3013" y="1714"/>
                </a:lnTo>
                <a:lnTo>
                  <a:pt x="3012" y="1715"/>
                </a:lnTo>
                <a:lnTo>
                  <a:pt x="3013" y="1716"/>
                </a:lnTo>
                <a:lnTo>
                  <a:pt x="3013" y="1718"/>
                </a:lnTo>
                <a:lnTo>
                  <a:pt x="3014" y="1718"/>
                </a:lnTo>
                <a:lnTo>
                  <a:pt x="3016" y="1720"/>
                </a:lnTo>
                <a:lnTo>
                  <a:pt x="3024" y="1722"/>
                </a:lnTo>
                <a:lnTo>
                  <a:pt x="3025" y="1723"/>
                </a:lnTo>
                <a:lnTo>
                  <a:pt x="3029" y="1724"/>
                </a:lnTo>
                <a:lnTo>
                  <a:pt x="3030" y="1724"/>
                </a:lnTo>
                <a:lnTo>
                  <a:pt x="3030" y="1725"/>
                </a:lnTo>
                <a:lnTo>
                  <a:pt x="3031" y="1726"/>
                </a:lnTo>
                <a:lnTo>
                  <a:pt x="3033" y="1726"/>
                </a:lnTo>
                <a:lnTo>
                  <a:pt x="3036" y="1728"/>
                </a:lnTo>
                <a:lnTo>
                  <a:pt x="3040" y="1730"/>
                </a:lnTo>
                <a:lnTo>
                  <a:pt x="3042" y="1730"/>
                </a:lnTo>
                <a:lnTo>
                  <a:pt x="3049" y="1733"/>
                </a:lnTo>
                <a:lnTo>
                  <a:pt x="3055" y="1734"/>
                </a:lnTo>
                <a:lnTo>
                  <a:pt x="3056" y="1735"/>
                </a:lnTo>
                <a:lnTo>
                  <a:pt x="3065" y="1738"/>
                </a:lnTo>
                <a:lnTo>
                  <a:pt x="3066" y="1739"/>
                </a:lnTo>
                <a:lnTo>
                  <a:pt x="3075" y="1743"/>
                </a:lnTo>
                <a:lnTo>
                  <a:pt x="3078" y="1745"/>
                </a:lnTo>
                <a:lnTo>
                  <a:pt x="3083" y="1750"/>
                </a:lnTo>
                <a:lnTo>
                  <a:pt x="3085" y="1749"/>
                </a:lnTo>
                <a:lnTo>
                  <a:pt x="3085" y="1750"/>
                </a:lnTo>
                <a:lnTo>
                  <a:pt x="3086" y="1749"/>
                </a:lnTo>
                <a:lnTo>
                  <a:pt x="3087" y="1749"/>
                </a:lnTo>
                <a:lnTo>
                  <a:pt x="3087" y="1750"/>
                </a:lnTo>
                <a:lnTo>
                  <a:pt x="3088" y="1750"/>
                </a:lnTo>
                <a:lnTo>
                  <a:pt x="3087" y="1751"/>
                </a:lnTo>
                <a:lnTo>
                  <a:pt x="3086" y="1754"/>
                </a:lnTo>
                <a:lnTo>
                  <a:pt x="3085" y="1755"/>
                </a:lnTo>
                <a:lnTo>
                  <a:pt x="3085" y="1756"/>
                </a:lnTo>
                <a:lnTo>
                  <a:pt x="3083" y="1757"/>
                </a:lnTo>
                <a:lnTo>
                  <a:pt x="3081" y="1763"/>
                </a:lnTo>
                <a:lnTo>
                  <a:pt x="3079" y="1767"/>
                </a:lnTo>
                <a:lnTo>
                  <a:pt x="3085" y="1770"/>
                </a:lnTo>
                <a:lnTo>
                  <a:pt x="3089" y="1772"/>
                </a:lnTo>
                <a:lnTo>
                  <a:pt x="3096" y="1774"/>
                </a:lnTo>
                <a:lnTo>
                  <a:pt x="3102" y="1776"/>
                </a:lnTo>
                <a:lnTo>
                  <a:pt x="3111" y="1781"/>
                </a:lnTo>
                <a:lnTo>
                  <a:pt x="3112" y="1781"/>
                </a:lnTo>
                <a:lnTo>
                  <a:pt x="3115" y="1783"/>
                </a:lnTo>
                <a:lnTo>
                  <a:pt x="3117" y="1784"/>
                </a:lnTo>
                <a:lnTo>
                  <a:pt x="3128" y="1789"/>
                </a:lnTo>
                <a:lnTo>
                  <a:pt x="3130" y="1790"/>
                </a:lnTo>
                <a:lnTo>
                  <a:pt x="3132" y="1791"/>
                </a:lnTo>
                <a:lnTo>
                  <a:pt x="3133" y="1792"/>
                </a:lnTo>
                <a:lnTo>
                  <a:pt x="3134" y="1792"/>
                </a:lnTo>
                <a:lnTo>
                  <a:pt x="3137" y="1795"/>
                </a:lnTo>
                <a:lnTo>
                  <a:pt x="3140" y="1796"/>
                </a:lnTo>
                <a:lnTo>
                  <a:pt x="3145" y="1799"/>
                </a:lnTo>
                <a:lnTo>
                  <a:pt x="3148" y="1802"/>
                </a:lnTo>
                <a:lnTo>
                  <a:pt x="3154" y="1806"/>
                </a:lnTo>
                <a:lnTo>
                  <a:pt x="3155" y="1806"/>
                </a:lnTo>
                <a:lnTo>
                  <a:pt x="3156" y="1806"/>
                </a:lnTo>
                <a:lnTo>
                  <a:pt x="3156" y="1807"/>
                </a:lnTo>
                <a:lnTo>
                  <a:pt x="3156" y="1808"/>
                </a:lnTo>
                <a:lnTo>
                  <a:pt x="3154" y="1809"/>
                </a:lnTo>
                <a:lnTo>
                  <a:pt x="3153" y="1810"/>
                </a:lnTo>
                <a:lnTo>
                  <a:pt x="3153" y="1812"/>
                </a:lnTo>
                <a:lnTo>
                  <a:pt x="3152" y="1812"/>
                </a:lnTo>
                <a:lnTo>
                  <a:pt x="3150" y="1812"/>
                </a:lnTo>
                <a:lnTo>
                  <a:pt x="3149" y="1812"/>
                </a:lnTo>
                <a:lnTo>
                  <a:pt x="3149" y="1813"/>
                </a:lnTo>
                <a:lnTo>
                  <a:pt x="3148" y="1816"/>
                </a:lnTo>
                <a:lnTo>
                  <a:pt x="3148" y="1817"/>
                </a:lnTo>
                <a:lnTo>
                  <a:pt x="3147" y="1819"/>
                </a:lnTo>
                <a:lnTo>
                  <a:pt x="3147" y="1822"/>
                </a:lnTo>
                <a:lnTo>
                  <a:pt x="3145" y="1824"/>
                </a:lnTo>
                <a:lnTo>
                  <a:pt x="3144" y="1825"/>
                </a:lnTo>
                <a:lnTo>
                  <a:pt x="3141" y="1827"/>
                </a:lnTo>
                <a:lnTo>
                  <a:pt x="3139" y="1831"/>
                </a:lnTo>
                <a:lnTo>
                  <a:pt x="3138" y="1833"/>
                </a:lnTo>
                <a:lnTo>
                  <a:pt x="3134" y="1835"/>
                </a:lnTo>
                <a:lnTo>
                  <a:pt x="3133" y="1838"/>
                </a:lnTo>
                <a:lnTo>
                  <a:pt x="3131" y="1840"/>
                </a:lnTo>
                <a:lnTo>
                  <a:pt x="3129" y="1841"/>
                </a:lnTo>
                <a:lnTo>
                  <a:pt x="3127" y="1843"/>
                </a:lnTo>
                <a:lnTo>
                  <a:pt x="3125" y="1846"/>
                </a:lnTo>
                <a:lnTo>
                  <a:pt x="3124" y="1847"/>
                </a:lnTo>
                <a:lnTo>
                  <a:pt x="3123" y="1848"/>
                </a:lnTo>
                <a:lnTo>
                  <a:pt x="3122" y="1848"/>
                </a:lnTo>
                <a:lnTo>
                  <a:pt x="3122" y="1849"/>
                </a:lnTo>
                <a:lnTo>
                  <a:pt x="3121" y="1850"/>
                </a:lnTo>
                <a:lnTo>
                  <a:pt x="3120" y="1851"/>
                </a:lnTo>
                <a:lnTo>
                  <a:pt x="3120" y="1852"/>
                </a:lnTo>
                <a:lnTo>
                  <a:pt x="3119" y="1854"/>
                </a:lnTo>
                <a:lnTo>
                  <a:pt x="3119" y="1855"/>
                </a:lnTo>
                <a:lnTo>
                  <a:pt x="3117" y="1857"/>
                </a:lnTo>
                <a:lnTo>
                  <a:pt x="3117" y="1858"/>
                </a:lnTo>
                <a:lnTo>
                  <a:pt x="3116" y="1859"/>
                </a:lnTo>
                <a:lnTo>
                  <a:pt x="3116" y="1860"/>
                </a:lnTo>
                <a:lnTo>
                  <a:pt x="3116" y="1864"/>
                </a:lnTo>
                <a:lnTo>
                  <a:pt x="3116" y="1865"/>
                </a:lnTo>
                <a:lnTo>
                  <a:pt x="3116" y="1866"/>
                </a:lnTo>
                <a:lnTo>
                  <a:pt x="3115" y="1869"/>
                </a:lnTo>
                <a:lnTo>
                  <a:pt x="3115" y="1874"/>
                </a:lnTo>
                <a:lnTo>
                  <a:pt x="3115" y="1875"/>
                </a:lnTo>
                <a:lnTo>
                  <a:pt x="3115" y="1876"/>
                </a:lnTo>
                <a:lnTo>
                  <a:pt x="3114" y="1879"/>
                </a:lnTo>
                <a:lnTo>
                  <a:pt x="3114" y="1885"/>
                </a:lnTo>
                <a:lnTo>
                  <a:pt x="3113" y="1890"/>
                </a:lnTo>
                <a:lnTo>
                  <a:pt x="3113" y="1893"/>
                </a:lnTo>
                <a:lnTo>
                  <a:pt x="3113" y="1894"/>
                </a:lnTo>
                <a:lnTo>
                  <a:pt x="3113" y="1897"/>
                </a:lnTo>
                <a:lnTo>
                  <a:pt x="3113" y="1898"/>
                </a:lnTo>
                <a:lnTo>
                  <a:pt x="3113" y="1899"/>
                </a:lnTo>
                <a:lnTo>
                  <a:pt x="3112" y="1906"/>
                </a:lnTo>
                <a:lnTo>
                  <a:pt x="3113" y="1906"/>
                </a:lnTo>
                <a:lnTo>
                  <a:pt x="3113" y="1907"/>
                </a:lnTo>
                <a:lnTo>
                  <a:pt x="3113" y="1908"/>
                </a:lnTo>
                <a:lnTo>
                  <a:pt x="3113" y="1910"/>
                </a:lnTo>
                <a:lnTo>
                  <a:pt x="3113" y="1911"/>
                </a:lnTo>
                <a:lnTo>
                  <a:pt x="3114" y="1915"/>
                </a:lnTo>
                <a:lnTo>
                  <a:pt x="3114" y="1918"/>
                </a:lnTo>
                <a:lnTo>
                  <a:pt x="3115" y="1923"/>
                </a:lnTo>
                <a:lnTo>
                  <a:pt x="3115" y="1925"/>
                </a:lnTo>
                <a:lnTo>
                  <a:pt x="3116" y="1926"/>
                </a:lnTo>
                <a:lnTo>
                  <a:pt x="3116" y="1929"/>
                </a:lnTo>
                <a:lnTo>
                  <a:pt x="3116" y="1930"/>
                </a:lnTo>
                <a:lnTo>
                  <a:pt x="3116" y="1931"/>
                </a:lnTo>
                <a:lnTo>
                  <a:pt x="3117" y="1932"/>
                </a:lnTo>
                <a:lnTo>
                  <a:pt x="3117" y="1934"/>
                </a:lnTo>
                <a:lnTo>
                  <a:pt x="3117" y="1935"/>
                </a:lnTo>
                <a:lnTo>
                  <a:pt x="3117" y="1938"/>
                </a:lnTo>
                <a:lnTo>
                  <a:pt x="3117" y="1939"/>
                </a:lnTo>
                <a:lnTo>
                  <a:pt x="3119" y="1941"/>
                </a:lnTo>
                <a:lnTo>
                  <a:pt x="3119" y="1943"/>
                </a:lnTo>
                <a:lnTo>
                  <a:pt x="3120" y="1946"/>
                </a:lnTo>
                <a:lnTo>
                  <a:pt x="3120" y="1949"/>
                </a:lnTo>
                <a:lnTo>
                  <a:pt x="3120" y="1951"/>
                </a:lnTo>
                <a:lnTo>
                  <a:pt x="3121" y="1952"/>
                </a:lnTo>
                <a:lnTo>
                  <a:pt x="3121" y="1955"/>
                </a:lnTo>
                <a:lnTo>
                  <a:pt x="3122" y="1956"/>
                </a:lnTo>
                <a:lnTo>
                  <a:pt x="3122" y="1957"/>
                </a:lnTo>
                <a:lnTo>
                  <a:pt x="3123" y="1958"/>
                </a:lnTo>
                <a:lnTo>
                  <a:pt x="3123" y="1959"/>
                </a:lnTo>
                <a:lnTo>
                  <a:pt x="3124" y="1961"/>
                </a:lnTo>
                <a:lnTo>
                  <a:pt x="3124" y="1963"/>
                </a:lnTo>
                <a:lnTo>
                  <a:pt x="3125" y="1964"/>
                </a:lnTo>
                <a:lnTo>
                  <a:pt x="3127" y="1965"/>
                </a:lnTo>
                <a:lnTo>
                  <a:pt x="3128" y="1967"/>
                </a:lnTo>
                <a:lnTo>
                  <a:pt x="3130" y="1972"/>
                </a:lnTo>
                <a:lnTo>
                  <a:pt x="3131" y="1972"/>
                </a:lnTo>
                <a:lnTo>
                  <a:pt x="3132" y="1973"/>
                </a:lnTo>
                <a:lnTo>
                  <a:pt x="3133" y="1974"/>
                </a:lnTo>
                <a:lnTo>
                  <a:pt x="3139" y="1980"/>
                </a:lnTo>
                <a:lnTo>
                  <a:pt x="3140" y="1981"/>
                </a:lnTo>
                <a:lnTo>
                  <a:pt x="3141" y="1982"/>
                </a:lnTo>
                <a:lnTo>
                  <a:pt x="3142" y="1982"/>
                </a:lnTo>
                <a:lnTo>
                  <a:pt x="3142" y="1983"/>
                </a:lnTo>
                <a:lnTo>
                  <a:pt x="3144" y="1983"/>
                </a:lnTo>
                <a:lnTo>
                  <a:pt x="3147" y="1985"/>
                </a:lnTo>
                <a:lnTo>
                  <a:pt x="3150" y="1986"/>
                </a:lnTo>
                <a:lnTo>
                  <a:pt x="3150" y="1988"/>
                </a:lnTo>
                <a:lnTo>
                  <a:pt x="3152" y="1988"/>
                </a:lnTo>
                <a:lnTo>
                  <a:pt x="3153" y="1989"/>
                </a:lnTo>
                <a:lnTo>
                  <a:pt x="3154" y="1989"/>
                </a:lnTo>
                <a:lnTo>
                  <a:pt x="3158" y="1991"/>
                </a:lnTo>
                <a:lnTo>
                  <a:pt x="3162" y="1993"/>
                </a:lnTo>
                <a:lnTo>
                  <a:pt x="3164" y="1993"/>
                </a:lnTo>
                <a:lnTo>
                  <a:pt x="3166" y="1994"/>
                </a:lnTo>
                <a:lnTo>
                  <a:pt x="3167" y="1994"/>
                </a:lnTo>
                <a:lnTo>
                  <a:pt x="3169" y="1994"/>
                </a:lnTo>
                <a:lnTo>
                  <a:pt x="3171" y="1994"/>
                </a:lnTo>
                <a:lnTo>
                  <a:pt x="3175" y="1992"/>
                </a:lnTo>
                <a:lnTo>
                  <a:pt x="3177" y="1992"/>
                </a:lnTo>
                <a:lnTo>
                  <a:pt x="3178" y="1991"/>
                </a:lnTo>
                <a:lnTo>
                  <a:pt x="3180" y="1991"/>
                </a:lnTo>
                <a:lnTo>
                  <a:pt x="3181" y="1990"/>
                </a:lnTo>
                <a:lnTo>
                  <a:pt x="3184" y="1990"/>
                </a:lnTo>
                <a:lnTo>
                  <a:pt x="3188" y="1989"/>
                </a:lnTo>
                <a:lnTo>
                  <a:pt x="3190" y="1988"/>
                </a:lnTo>
                <a:lnTo>
                  <a:pt x="3196" y="1986"/>
                </a:lnTo>
                <a:lnTo>
                  <a:pt x="3198" y="1986"/>
                </a:lnTo>
                <a:lnTo>
                  <a:pt x="3198" y="1985"/>
                </a:lnTo>
                <a:lnTo>
                  <a:pt x="3199" y="1985"/>
                </a:lnTo>
                <a:lnTo>
                  <a:pt x="3200" y="1986"/>
                </a:lnTo>
                <a:lnTo>
                  <a:pt x="3203" y="1986"/>
                </a:lnTo>
                <a:lnTo>
                  <a:pt x="3206" y="1988"/>
                </a:lnTo>
                <a:lnTo>
                  <a:pt x="3207" y="1988"/>
                </a:lnTo>
                <a:lnTo>
                  <a:pt x="3208" y="1988"/>
                </a:lnTo>
                <a:lnTo>
                  <a:pt x="3209" y="1989"/>
                </a:lnTo>
                <a:lnTo>
                  <a:pt x="3212" y="1989"/>
                </a:lnTo>
                <a:lnTo>
                  <a:pt x="3213" y="1990"/>
                </a:lnTo>
                <a:lnTo>
                  <a:pt x="3214" y="1992"/>
                </a:lnTo>
                <a:lnTo>
                  <a:pt x="3215" y="1992"/>
                </a:lnTo>
                <a:lnTo>
                  <a:pt x="3215" y="1993"/>
                </a:lnTo>
                <a:lnTo>
                  <a:pt x="3216" y="1994"/>
                </a:lnTo>
                <a:lnTo>
                  <a:pt x="3217" y="1996"/>
                </a:lnTo>
                <a:lnTo>
                  <a:pt x="3219" y="1997"/>
                </a:lnTo>
                <a:lnTo>
                  <a:pt x="3219" y="1998"/>
                </a:lnTo>
                <a:lnTo>
                  <a:pt x="3221" y="2002"/>
                </a:lnTo>
                <a:lnTo>
                  <a:pt x="3221" y="2003"/>
                </a:lnTo>
                <a:lnTo>
                  <a:pt x="3221" y="2006"/>
                </a:lnTo>
                <a:lnTo>
                  <a:pt x="3221" y="2007"/>
                </a:lnTo>
                <a:lnTo>
                  <a:pt x="3220" y="2011"/>
                </a:lnTo>
                <a:lnTo>
                  <a:pt x="3219" y="2016"/>
                </a:lnTo>
                <a:lnTo>
                  <a:pt x="3219" y="2017"/>
                </a:lnTo>
                <a:lnTo>
                  <a:pt x="3217" y="2018"/>
                </a:lnTo>
                <a:lnTo>
                  <a:pt x="3217" y="2019"/>
                </a:lnTo>
                <a:lnTo>
                  <a:pt x="3216" y="2022"/>
                </a:lnTo>
                <a:lnTo>
                  <a:pt x="3216" y="2023"/>
                </a:lnTo>
                <a:lnTo>
                  <a:pt x="3215" y="2024"/>
                </a:lnTo>
                <a:lnTo>
                  <a:pt x="3214" y="2026"/>
                </a:lnTo>
                <a:lnTo>
                  <a:pt x="3212" y="2031"/>
                </a:lnTo>
                <a:lnTo>
                  <a:pt x="3209" y="2034"/>
                </a:lnTo>
                <a:lnTo>
                  <a:pt x="3209" y="2035"/>
                </a:lnTo>
                <a:lnTo>
                  <a:pt x="3208" y="2036"/>
                </a:lnTo>
                <a:lnTo>
                  <a:pt x="3206" y="2041"/>
                </a:lnTo>
                <a:lnTo>
                  <a:pt x="3206" y="2042"/>
                </a:lnTo>
                <a:lnTo>
                  <a:pt x="3205" y="2042"/>
                </a:lnTo>
                <a:lnTo>
                  <a:pt x="3204" y="2042"/>
                </a:lnTo>
                <a:lnTo>
                  <a:pt x="3202" y="2042"/>
                </a:lnTo>
                <a:lnTo>
                  <a:pt x="3196" y="2043"/>
                </a:lnTo>
                <a:lnTo>
                  <a:pt x="3192" y="2043"/>
                </a:lnTo>
                <a:lnTo>
                  <a:pt x="3187" y="2043"/>
                </a:lnTo>
                <a:lnTo>
                  <a:pt x="3184" y="2043"/>
                </a:lnTo>
                <a:lnTo>
                  <a:pt x="3182" y="2044"/>
                </a:lnTo>
                <a:lnTo>
                  <a:pt x="3180" y="2044"/>
                </a:lnTo>
                <a:lnTo>
                  <a:pt x="3178" y="2044"/>
                </a:lnTo>
                <a:lnTo>
                  <a:pt x="3177" y="2044"/>
                </a:lnTo>
                <a:lnTo>
                  <a:pt x="3175" y="2045"/>
                </a:lnTo>
                <a:lnTo>
                  <a:pt x="3175" y="2047"/>
                </a:lnTo>
                <a:lnTo>
                  <a:pt x="3174" y="2047"/>
                </a:lnTo>
                <a:lnTo>
                  <a:pt x="3171" y="2050"/>
                </a:lnTo>
                <a:lnTo>
                  <a:pt x="3166" y="2052"/>
                </a:lnTo>
                <a:lnTo>
                  <a:pt x="3163" y="2056"/>
                </a:lnTo>
                <a:lnTo>
                  <a:pt x="3157" y="2060"/>
                </a:lnTo>
                <a:lnTo>
                  <a:pt x="3156" y="2060"/>
                </a:lnTo>
                <a:lnTo>
                  <a:pt x="3145" y="2068"/>
                </a:lnTo>
                <a:lnTo>
                  <a:pt x="3145" y="2069"/>
                </a:lnTo>
                <a:lnTo>
                  <a:pt x="3145" y="2070"/>
                </a:lnTo>
                <a:lnTo>
                  <a:pt x="3146" y="2070"/>
                </a:lnTo>
                <a:lnTo>
                  <a:pt x="3145" y="2070"/>
                </a:lnTo>
                <a:lnTo>
                  <a:pt x="3144" y="2073"/>
                </a:lnTo>
                <a:lnTo>
                  <a:pt x="3142" y="2074"/>
                </a:lnTo>
                <a:lnTo>
                  <a:pt x="3141" y="2075"/>
                </a:lnTo>
                <a:lnTo>
                  <a:pt x="3140" y="2076"/>
                </a:lnTo>
                <a:lnTo>
                  <a:pt x="3139" y="2078"/>
                </a:lnTo>
                <a:lnTo>
                  <a:pt x="3138" y="2080"/>
                </a:lnTo>
                <a:lnTo>
                  <a:pt x="3138" y="2081"/>
                </a:lnTo>
                <a:lnTo>
                  <a:pt x="3137" y="2083"/>
                </a:lnTo>
                <a:lnTo>
                  <a:pt x="3137" y="2084"/>
                </a:lnTo>
                <a:lnTo>
                  <a:pt x="3136" y="2086"/>
                </a:lnTo>
                <a:lnTo>
                  <a:pt x="3136" y="2090"/>
                </a:lnTo>
                <a:lnTo>
                  <a:pt x="3136" y="2091"/>
                </a:lnTo>
                <a:lnTo>
                  <a:pt x="3136" y="2093"/>
                </a:lnTo>
                <a:lnTo>
                  <a:pt x="3136" y="2094"/>
                </a:lnTo>
                <a:lnTo>
                  <a:pt x="3137" y="2099"/>
                </a:lnTo>
                <a:lnTo>
                  <a:pt x="3138" y="2101"/>
                </a:lnTo>
                <a:lnTo>
                  <a:pt x="3138" y="2102"/>
                </a:lnTo>
                <a:lnTo>
                  <a:pt x="3139" y="2102"/>
                </a:lnTo>
                <a:lnTo>
                  <a:pt x="3146" y="2110"/>
                </a:lnTo>
                <a:lnTo>
                  <a:pt x="3147" y="2111"/>
                </a:lnTo>
                <a:lnTo>
                  <a:pt x="3148" y="2112"/>
                </a:lnTo>
                <a:lnTo>
                  <a:pt x="3149" y="2115"/>
                </a:lnTo>
                <a:lnTo>
                  <a:pt x="3152" y="2120"/>
                </a:lnTo>
                <a:lnTo>
                  <a:pt x="3154" y="2124"/>
                </a:lnTo>
                <a:lnTo>
                  <a:pt x="3155" y="2125"/>
                </a:lnTo>
                <a:lnTo>
                  <a:pt x="3156" y="2126"/>
                </a:lnTo>
                <a:lnTo>
                  <a:pt x="3159" y="2131"/>
                </a:lnTo>
                <a:lnTo>
                  <a:pt x="3161" y="2132"/>
                </a:lnTo>
                <a:lnTo>
                  <a:pt x="3162" y="2133"/>
                </a:lnTo>
                <a:lnTo>
                  <a:pt x="3162" y="2134"/>
                </a:lnTo>
                <a:lnTo>
                  <a:pt x="3163" y="2135"/>
                </a:lnTo>
                <a:lnTo>
                  <a:pt x="3163" y="2136"/>
                </a:lnTo>
                <a:lnTo>
                  <a:pt x="3164" y="2137"/>
                </a:lnTo>
                <a:lnTo>
                  <a:pt x="3164" y="2139"/>
                </a:lnTo>
                <a:lnTo>
                  <a:pt x="3165" y="2139"/>
                </a:lnTo>
                <a:lnTo>
                  <a:pt x="3165" y="2140"/>
                </a:lnTo>
                <a:lnTo>
                  <a:pt x="3166" y="2140"/>
                </a:lnTo>
                <a:lnTo>
                  <a:pt x="3165" y="2141"/>
                </a:lnTo>
                <a:lnTo>
                  <a:pt x="3166" y="2143"/>
                </a:lnTo>
                <a:lnTo>
                  <a:pt x="3169" y="2147"/>
                </a:lnTo>
                <a:lnTo>
                  <a:pt x="3174" y="2154"/>
                </a:lnTo>
                <a:lnTo>
                  <a:pt x="3177" y="2158"/>
                </a:lnTo>
                <a:lnTo>
                  <a:pt x="3179" y="2161"/>
                </a:lnTo>
                <a:lnTo>
                  <a:pt x="3180" y="2162"/>
                </a:lnTo>
                <a:lnTo>
                  <a:pt x="3182" y="2165"/>
                </a:lnTo>
                <a:lnTo>
                  <a:pt x="3187" y="2172"/>
                </a:lnTo>
                <a:lnTo>
                  <a:pt x="3190" y="2174"/>
                </a:lnTo>
                <a:lnTo>
                  <a:pt x="3191" y="2176"/>
                </a:lnTo>
                <a:lnTo>
                  <a:pt x="3192" y="2177"/>
                </a:lnTo>
                <a:lnTo>
                  <a:pt x="3192" y="2178"/>
                </a:lnTo>
                <a:lnTo>
                  <a:pt x="3192" y="2179"/>
                </a:lnTo>
                <a:lnTo>
                  <a:pt x="3192" y="2182"/>
                </a:lnTo>
                <a:lnTo>
                  <a:pt x="3192" y="2184"/>
                </a:lnTo>
                <a:lnTo>
                  <a:pt x="3192" y="2185"/>
                </a:lnTo>
                <a:lnTo>
                  <a:pt x="3192" y="2186"/>
                </a:lnTo>
                <a:lnTo>
                  <a:pt x="3192" y="2187"/>
                </a:lnTo>
                <a:lnTo>
                  <a:pt x="3194" y="2191"/>
                </a:lnTo>
                <a:lnTo>
                  <a:pt x="3194" y="2192"/>
                </a:lnTo>
                <a:lnTo>
                  <a:pt x="3194" y="2193"/>
                </a:lnTo>
                <a:lnTo>
                  <a:pt x="3194" y="2195"/>
                </a:lnTo>
                <a:lnTo>
                  <a:pt x="3194" y="2197"/>
                </a:lnTo>
                <a:lnTo>
                  <a:pt x="3194" y="2198"/>
                </a:lnTo>
                <a:lnTo>
                  <a:pt x="3194" y="2199"/>
                </a:lnTo>
                <a:lnTo>
                  <a:pt x="3192" y="2200"/>
                </a:lnTo>
                <a:lnTo>
                  <a:pt x="3191" y="2201"/>
                </a:lnTo>
                <a:lnTo>
                  <a:pt x="3190" y="2201"/>
                </a:lnTo>
                <a:lnTo>
                  <a:pt x="3190" y="2202"/>
                </a:lnTo>
                <a:lnTo>
                  <a:pt x="3189" y="2203"/>
                </a:lnTo>
                <a:lnTo>
                  <a:pt x="3189" y="2204"/>
                </a:lnTo>
                <a:lnTo>
                  <a:pt x="3189" y="2209"/>
                </a:lnTo>
                <a:lnTo>
                  <a:pt x="3189" y="2211"/>
                </a:lnTo>
                <a:lnTo>
                  <a:pt x="3189" y="2212"/>
                </a:lnTo>
                <a:lnTo>
                  <a:pt x="3189" y="2214"/>
                </a:lnTo>
                <a:lnTo>
                  <a:pt x="3188" y="2214"/>
                </a:lnTo>
                <a:lnTo>
                  <a:pt x="3188" y="2215"/>
                </a:lnTo>
                <a:lnTo>
                  <a:pt x="3187" y="2215"/>
                </a:lnTo>
                <a:lnTo>
                  <a:pt x="3186" y="2216"/>
                </a:lnTo>
                <a:lnTo>
                  <a:pt x="3184" y="2217"/>
                </a:lnTo>
                <a:lnTo>
                  <a:pt x="3181" y="2220"/>
                </a:lnTo>
                <a:lnTo>
                  <a:pt x="3179" y="2223"/>
                </a:lnTo>
                <a:lnTo>
                  <a:pt x="3178" y="2224"/>
                </a:lnTo>
                <a:lnTo>
                  <a:pt x="3177" y="2225"/>
                </a:lnTo>
                <a:lnTo>
                  <a:pt x="3175" y="2225"/>
                </a:lnTo>
                <a:lnTo>
                  <a:pt x="3175" y="2226"/>
                </a:lnTo>
                <a:lnTo>
                  <a:pt x="3174" y="2226"/>
                </a:lnTo>
                <a:lnTo>
                  <a:pt x="3175" y="2229"/>
                </a:lnTo>
                <a:lnTo>
                  <a:pt x="3174" y="2229"/>
                </a:lnTo>
                <a:lnTo>
                  <a:pt x="3173" y="2231"/>
                </a:lnTo>
                <a:lnTo>
                  <a:pt x="3172" y="2232"/>
                </a:lnTo>
                <a:lnTo>
                  <a:pt x="3171" y="2233"/>
                </a:lnTo>
                <a:lnTo>
                  <a:pt x="3167" y="2236"/>
                </a:lnTo>
                <a:lnTo>
                  <a:pt x="3169" y="2236"/>
                </a:lnTo>
                <a:lnTo>
                  <a:pt x="3169" y="2237"/>
                </a:lnTo>
                <a:lnTo>
                  <a:pt x="3170" y="2240"/>
                </a:lnTo>
                <a:lnTo>
                  <a:pt x="3170" y="2241"/>
                </a:lnTo>
                <a:lnTo>
                  <a:pt x="3170" y="2242"/>
                </a:lnTo>
                <a:lnTo>
                  <a:pt x="3170" y="2244"/>
                </a:lnTo>
                <a:lnTo>
                  <a:pt x="3170" y="2245"/>
                </a:lnTo>
                <a:lnTo>
                  <a:pt x="3170" y="2248"/>
                </a:lnTo>
                <a:lnTo>
                  <a:pt x="3170" y="2250"/>
                </a:lnTo>
                <a:lnTo>
                  <a:pt x="3170" y="2251"/>
                </a:lnTo>
                <a:lnTo>
                  <a:pt x="3169" y="2253"/>
                </a:lnTo>
                <a:lnTo>
                  <a:pt x="3169" y="2262"/>
                </a:lnTo>
                <a:lnTo>
                  <a:pt x="3162" y="2261"/>
                </a:lnTo>
                <a:lnTo>
                  <a:pt x="3161" y="2261"/>
                </a:lnTo>
                <a:lnTo>
                  <a:pt x="3156" y="2260"/>
                </a:lnTo>
                <a:lnTo>
                  <a:pt x="3153" y="2259"/>
                </a:lnTo>
                <a:lnTo>
                  <a:pt x="3149" y="2259"/>
                </a:lnTo>
                <a:lnTo>
                  <a:pt x="3146" y="2258"/>
                </a:lnTo>
                <a:lnTo>
                  <a:pt x="3144" y="2257"/>
                </a:lnTo>
                <a:lnTo>
                  <a:pt x="3140" y="2257"/>
                </a:lnTo>
                <a:lnTo>
                  <a:pt x="3139" y="2257"/>
                </a:lnTo>
                <a:lnTo>
                  <a:pt x="3132" y="2256"/>
                </a:lnTo>
                <a:lnTo>
                  <a:pt x="3129" y="2254"/>
                </a:lnTo>
                <a:lnTo>
                  <a:pt x="3128" y="2254"/>
                </a:lnTo>
                <a:lnTo>
                  <a:pt x="3124" y="2253"/>
                </a:lnTo>
                <a:lnTo>
                  <a:pt x="3122" y="2253"/>
                </a:lnTo>
                <a:lnTo>
                  <a:pt x="3119" y="2252"/>
                </a:lnTo>
                <a:lnTo>
                  <a:pt x="3116" y="2252"/>
                </a:lnTo>
                <a:lnTo>
                  <a:pt x="3115" y="2251"/>
                </a:lnTo>
                <a:lnTo>
                  <a:pt x="3113" y="2251"/>
                </a:lnTo>
                <a:lnTo>
                  <a:pt x="3112" y="2251"/>
                </a:lnTo>
                <a:lnTo>
                  <a:pt x="3108" y="2250"/>
                </a:lnTo>
                <a:lnTo>
                  <a:pt x="3106" y="2250"/>
                </a:lnTo>
                <a:lnTo>
                  <a:pt x="3100" y="2249"/>
                </a:lnTo>
                <a:lnTo>
                  <a:pt x="3097" y="2248"/>
                </a:lnTo>
                <a:lnTo>
                  <a:pt x="3095" y="2246"/>
                </a:lnTo>
                <a:lnTo>
                  <a:pt x="3092" y="2246"/>
                </a:lnTo>
                <a:lnTo>
                  <a:pt x="3087" y="2245"/>
                </a:lnTo>
                <a:lnTo>
                  <a:pt x="3080" y="2244"/>
                </a:lnTo>
                <a:lnTo>
                  <a:pt x="3077" y="2243"/>
                </a:lnTo>
                <a:lnTo>
                  <a:pt x="3074" y="2243"/>
                </a:lnTo>
                <a:lnTo>
                  <a:pt x="3069" y="2242"/>
                </a:lnTo>
                <a:lnTo>
                  <a:pt x="3067" y="2242"/>
                </a:lnTo>
                <a:lnTo>
                  <a:pt x="3062" y="2241"/>
                </a:lnTo>
                <a:lnTo>
                  <a:pt x="3053" y="2239"/>
                </a:lnTo>
                <a:lnTo>
                  <a:pt x="3046" y="2237"/>
                </a:lnTo>
                <a:lnTo>
                  <a:pt x="3038" y="2235"/>
                </a:lnTo>
                <a:lnTo>
                  <a:pt x="3037" y="2235"/>
                </a:lnTo>
                <a:lnTo>
                  <a:pt x="3029" y="2244"/>
                </a:lnTo>
                <a:lnTo>
                  <a:pt x="3029" y="2245"/>
                </a:lnTo>
                <a:lnTo>
                  <a:pt x="3027" y="2248"/>
                </a:lnTo>
                <a:lnTo>
                  <a:pt x="3024" y="2250"/>
                </a:lnTo>
                <a:lnTo>
                  <a:pt x="3023" y="2251"/>
                </a:lnTo>
                <a:lnTo>
                  <a:pt x="3022" y="2252"/>
                </a:lnTo>
                <a:lnTo>
                  <a:pt x="3021" y="2253"/>
                </a:lnTo>
                <a:lnTo>
                  <a:pt x="3020" y="2256"/>
                </a:lnTo>
                <a:lnTo>
                  <a:pt x="3018" y="2259"/>
                </a:lnTo>
                <a:lnTo>
                  <a:pt x="3014" y="2261"/>
                </a:lnTo>
                <a:lnTo>
                  <a:pt x="3011" y="2267"/>
                </a:lnTo>
                <a:lnTo>
                  <a:pt x="3008" y="2269"/>
                </a:lnTo>
                <a:lnTo>
                  <a:pt x="3005" y="2270"/>
                </a:lnTo>
                <a:lnTo>
                  <a:pt x="2999" y="2271"/>
                </a:lnTo>
                <a:lnTo>
                  <a:pt x="2994" y="2274"/>
                </a:lnTo>
                <a:lnTo>
                  <a:pt x="2982" y="2277"/>
                </a:lnTo>
                <a:lnTo>
                  <a:pt x="2980" y="2277"/>
                </a:lnTo>
                <a:lnTo>
                  <a:pt x="2975" y="2279"/>
                </a:lnTo>
                <a:lnTo>
                  <a:pt x="2972" y="2281"/>
                </a:lnTo>
                <a:lnTo>
                  <a:pt x="2968" y="2282"/>
                </a:lnTo>
                <a:lnTo>
                  <a:pt x="2965" y="2282"/>
                </a:lnTo>
                <a:lnTo>
                  <a:pt x="2963" y="2283"/>
                </a:lnTo>
                <a:lnTo>
                  <a:pt x="2955" y="2285"/>
                </a:lnTo>
                <a:lnTo>
                  <a:pt x="2953" y="2286"/>
                </a:lnTo>
                <a:lnTo>
                  <a:pt x="2948" y="2287"/>
                </a:lnTo>
                <a:lnTo>
                  <a:pt x="2943" y="2288"/>
                </a:lnTo>
                <a:lnTo>
                  <a:pt x="2940" y="2290"/>
                </a:lnTo>
                <a:lnTo>
                  <a:pt x="2939" y="2290"/>
                </a:lnTo>
                <a:lnTo>
                  <a:pt x="2933" y="2290"/>
                </a:lnTo>
                <a:lnTo>
                  <a:pt x="2932" y="2290"/>
                </a:lnTo>
                <a:lnTo>
                  <a:pt x="2928" y="2290"/>
                </a:lnTo>
                <a:lnTo>
                  <a:pt x="2921" y="2290"/>
                </a:lnTo>
                <a:lnTo>
                  <a:pt x="2916" y="2288"/>
                </a:lnTo>
                <a:lnTo>
                  <a:pt x="2908" y="2288"/>
                </a:lnTo>
                <a:lnTo>
                  <a:pt x="2905" y="2288"/>
                </a:lnTo>
                <a:lnTo>
                  <a:pt x="2902" y="2288"/>
                </a:lnTo>
                <a:lnTo>
                  <a:pt x="2895" y="2287"/>
                </a:lnTo>
                <a:lnTo>
                  <a:pt x="2888" y="2287"/>
                </a:lnTo>
                <a:lnTo>
                  <a:pt x="2883" y="2287"/>
                </a:lnTo>
                <a:lnTo>
                  <a:pt x="2879" y="2287"/>
                </a:lnTo>
                <a:lnTo>
                  <a:pt x="2878" y="2287"/>
                </a:lnTo>
                <a:lnTo>
                  <a:pt x="2868" y="2287"/>
                </a:lnTo>
                <a:lnTo>
                  <a:pt x="2864" y="2286"/>
                </a:lnTo>
                <a:lnTo>
                  <a:pt x="2859" y="2286"/>
                </a:lnTo>
                <a:lnTo>
                  <a:pt x="2852" y="2286"/>
                </a:lnTo>
                <a:lnTo>
                  <a:pt x="2844" y="2286"/>
                </a:lnTo>
                <a:lnTo>
                  <a:pt x="2843" y="2286"/>
                </a:lnTo>
                <a:lnTo>
                  <a:pt x="2827" y="2285"/>
                </a:lnTo>
                <a:lnTo>
                  <a:pt x="2826" y="2285"/>
                </a:lnTo>
                <a:lnTo>
                  <a:pt x="2824" y="2285"/>
                </a:lnTo>
                <a:lnTo>
                  <a:pt x="2824" y="2284"/>
                </a:lnTo>
                <a:lnTo>
                  <a:pt x="2823" y="2284"/>
                </a:lnTo>
                <a:lnTo>
                  <a:pt x="2821" y="2283"/>
                </a:lnTo>
                <a:lnTo>
                  <a:pt x="2820" y="2282"/>
                </a:lnTo>
                <a:lnTo>
                  <a:pt x="2819" y="2282"/>
                </a:lnTo>
                <a:lnTo>
                  <a:pt x="2818" y="2281"/>
                </a:lnTo>
                <a:lnTo>
                  <a:pt x="2819" y="2278"/>
                </a:lnTo>
                <a:lnTo>
                  <a:pt x="2820" y="2278"/>
                </a:lnTo>
                <a:lnTo>
                  <a:pt x="2821" y="2277"/>
                </a:lnTo>
                <a:lnTo>
                  <a:pt x="2821" y="2276"/>
                </a:lnTo>
                <a:lnTo>
                  <a:pt x="2822" y="2276"/>
                </a:lnTo>
                <a:lnTo>
                  <a:pt x="2822" y="2275"/>
                </a:lnTo>
                <a:lnTo>
                  <a:pt x="2824" y="2274"/>
                </a:lnTo>
                <a:lnTo>
                  <a:pt x="2822" y="2271"/>
                </a:lnTo>
                <a:lnTo>
                  <a:pt x="2822" y="2270"/>
                </a:lnTo>
                <a:lnTo>
                  <a:pt x="2823" y="2270"/>
                </a:lnTo>
                <a:lnTo>
                  <a:pt x="2826" y="2269"/>
                </a:lnTo>
                <a:lnTo>
                  <a:pt x="2828" y="2268"/>
                </a:lnTo>
                <a:lnTo>
                  <a:pt x="2830" y="2266"/>
                </a:lnTo>
                <a:lnTo>
                  <a:pt x="2831" y="2266"/>
                </a:lnTo>
                <a:lnTo>
                  <a:pt x="2832" y="2265"/>
                </a:lnTo>
                <a:lnTo>
                  <a:pt x="2831" y="2264"/>
                </a:lnTo>
                <a:lnTo>
                  <a:pt x="2829" y="2262"/>
                </a:lnTo>
                <a:lnTo>
                  <a:pt x="2828" y="2261"/>
                </a:lnTo>
                <a:lnTo>
                  <a:pt x="2819" y="2259"/>
                </a:lnTo>
                <a:lnTo>
                  <a:pt x="2819" y="2258"/>
                </a:lnTo>
                <a:lnTo>
                  <a:pt x="2820" y="2256"/>
                </a:lnTo>
                <a:lnTo>
                  <a:pt x="2820" y="2254"/>
                </a:lnTo>
                <a:lnTo>
                  <a:pt x="2820" y="2256"/>
                </a:lnTo>
                <a:lnTo>
                  <a:pt x="2822" y="2254"/>
                </a:lnTo>
                <a:lnTo>
                  <a:pt x="2823" y="2254"/>
                </a:lnTo>
                <a:lnTo>
                  <a:pt x="2824" y="2254"/>
                </a:lnTo>
                <a:lnTo>
                  <a:pt x="2827" y="2256"/>
                </a:lnTo>
                <a:lnTo>
                  <a:pt x="2829" y="2256"/>
                </a:lnTo>
                <a:lnTo>
                  <a:pt x="2832" y="2257"/>
                </a:lnTo>
                <a:lnTo>
                  <a:pt x="2835" y="2257"/>
                </a:lnTo>
                <a:lnTo>
                  <a:pt x="2838" y="2256"/>
                </a:lnTo>
                <a:lnTo>
                  <a:pt x="2841" y="2254"/>
                </a:lnTo>
                <a:lnTo>
                  <a:pt x="2848" y="2251"/>
                </a:lnTo>
                <a:lnTo>
                  <a:pt x="2866" y="2235"/>
                </a:lnTo>
                <a:lnTo>
                  <a:pt x="2870" y="2232"/>
                </a:lnTo>
                <a:lnTo>
                  <a:pt x="2872" y="2229"/>
                </a:lnTo>
                <a:lnTo>
                  <a:pt x="2874" y="2225"/>
                </a:lnTo>
                <a:lnTo>
                  <a:pt x="2876" y="2221"/>
                </a:lnTo>
                <a:lnTo>
                  <a:pt x="2878" y="2211"/>
                </a:lnTo>
                <a:lnTo>
                  <a:pt x="2879" y="2207"/>
                </a:lnTo>
                <a:lnTo>
                  <a:pt x="2879" y="2201"/>
                </a:lnTo>
                <a:lnTo>
                  <a:pt x="2879" y="2195"/>
                </a:lnTo>
                <a:lnTo>
                  <a:pt x="2877" y="2192"/>
                </a:lnTo>
                <a:lnTo>
                  <a:pt x="2874" y="2187"/>
                </a:lnTo>
                <a:lnTo>
                  <a:pt x="2873" y="2187"/>
                </a:lnTo>
                <a:lnTo>
                  <a:pt x="2872" y="2185"/>
                </a:lnTo>
                <a:lnTo>
                  <a:pt x="2871" y="2181"/>
                </a:lnTo>
                <a:lnTo>
                  <a:pt x="2870" y="2177"/>
                </a:lnTo>
                <a:lnTo>
                  <a:pt x="2871" y="2172"/>
                </a:lnTo>
                <a:lnTo>
                  <a:pt x="2873" y="2166"/>
                </a:lnTo>
                <a:lnTo>
                  <a:pt x="2874" y="2164"/>
                </a:lnTo>
                <a:lnTo>
                  <a:pt x="2883" y="2154"/>
                </a:lnTo>
                <a:lnTo>
                  <a:pt x="2886" y="2151"/>
                </a:lnTo>
                <a:lnTo>
                  <a:pt x="2891" y="2143"/>
                </a:lnTo>
                <a:lnTo>
                  <a:pt x="2898" y="2134"/>
                </a:lnTo>
                <a:lnTo>
                  <a:pt x="2901" y="2131"/>
                </a:lnTo>
                <a:lnTo>
                  <a:pt x="2903" y="2125"/>
                </a:lnTo>
                <a:lnTo>
                  <a:pt x="2904" y="2123"/>
                </a:lnTo>
                <a:lnTo>
                  <a:pt x="2905" y="2118"/>
                </a:lnTo>
                <a:lnTo>
                  <a:pt x="2906" y="2117"/>
                </a:lnTo>
                <a:lnTo>
                  <a:pt x="2910" y="2112"/>
                </a:lnTo>
                <a:lnTo>
                  <a:pt x="2910" y="2109"/>
                </a:lnTo>
                <a:lnTo>
                  <a:pt x="2912" y="2106"/>
                </a:lnTo>
                <a:lnTo>
                  <a:pt x="2913" y="2105"/>
                </a:lnTo>
                <a:lnTo>
                  <a:pt x="2914" y="2101"/>
                </a:lnTo>
                <a:lnTo>
                  <a:pt x="2915" y="2097"/>
                </a:lnTo>
                <a:lnTo>
                  <a:pt x="2913" y="2095"/>
                </a:lnTo>
                <a:lnTo>
                  <a:pt x="2912" y="2094"/>
                </a:lnTo>
                <a:lnTo>
                  <a:pt x="2913" y="2093"/>
                </a:lnTo>
                <a:lnTo>
                  <a:pt x="2913" y="2091"/>
                </a:lnTo>
                <a:lnTo>
                  <a:pt x="2915" y="2090"/>
                </a:lnTo>
                <a:lnTo>
                  <a:pt x="2916" y="2087"/>
                </a:lnTo>
                <a:lnTo>
                  <a:pt x="2918" y="2084"/>
                </a:lnTo>
                <a:lnTo>
                  <a:pt x="2919" y="2081"/>
                </a:lnTo>
                <a:lnTo>
                  <a:pt x="2920" y="2078"/>
                </a:lnTo>
                <a:lnTo>
                  <a:pt x="2927" y="2072"/>
                </a:lnTo>
                <a:lnTo>
                  <a:pt x="2929" y="2070"/>
                </a:lnTo>
                <a:lnTo>
                  <a:pt x="2935" y="2068"/>
                </a:lnTo>
                <a:lnTo>
                  <a:pt x="2938" y="2068"/>
                </a:lnTo>
                <a:lnTo>
                  <a:pt x="2940" y="2068"/>
                </a:lnTo>
                <a:lnTo>
                  <a:pt x="2947" y="2067"/>
                </a:lnTo>
                <a:lnTo>
                  <a:pt x="2953" y="2067"/>
                </a:lnTo>
                <a:lnTo>
                  <a:pt x="2955" y="2066"/>
                </a:lnTo>
                <a:lnTo>
                  <a:pt x="2961" y="2064"/>
                </a:lnTo>
                <a:lnTo>
                  <a:pt x="2966" y="2061"/>
                </a:lnTo>
                <a:lnTo>
                  <a:pt x="2971" y="2058"/>
                </a:lnTo>
                <a:lnTo>
                  <a:pt x="2972" y="2058"/>
                </a:lnTo>
                <a:lnTo>
                  <a:pt x="2974" y="2057"/>
                </a:lnTo>
                <a:lnTo>
                  <a:pt x="2977" y="2056"/>
                </a:lnTo>
                <a:lnTo>
                  <a:pt x="2980" y="2053"/>
                </a:lnTo>
                <a:lnTo>
                  <a:pt x="2981" y="2052"/>
                </a:lnTo>
                <a:lnTo>
                  <a:pt x="2981" y="2050"/>
                </a:lnTo>
                <a:lnTo>
                  <a:pt x="2983" y="2042"/>
                </a:lnTo>
                <a:lnTo>
                  <a:pt x="2985" y="2041"/>
                </a:lnTo>
                <a:lnTo>
                  <a:pt x="2986" y="2041"/>
                </a:lnTo>
                <a:lnTo>
                  <a:pt x="2986" y="2039"/>
                </a:lnTo>
                <a:lnTo>
                  <a:pt x="2985" y="2035"/>
                </a:lnTo>
                <a:lnTo>
                  <a:pt x="2985" y="2033"/>
                </a:lnTo>
                <a:lnTo>
                  <a:pt x="2985" y="2032"/>
                </a:lnTo>
                <a:lnTo>
                  <a:pt x="2983" y="2023"/>
                </a:lnTo>
                <a:lnTo>
                  <a:pt x="2982" y="2015"/>
                </a:lnTo>
                <a:lnTo>
                  <a:pt x="2981" y="2013"/>
                </a:lnTo>
                <a:lnTo>
                  <a:pt x="2980" y="2010"/>
                </a:lnTo>
                <a:lnTo>
                  <a:pt x="2977" y="2008"/>
                </a:lnTo>
                <a:lnTo>
                  <a:pt x="2974" y="2006"/>
                </a:lnTo>
                <a:lnTo>
                  <a:pt x="2972" y="2003"/>
                </a:lnTo>
                <a:lnTo>
                  <a:pt x="2971" y="2002"/>
                </a:lnTo>
                <a:lnTo>
                  <a:pt x="2970" y="2001"/>
                </a:lnTo>
                <a:lnTo>
                  <a:pt x="2968" y="2000"/>
                </a:lnTo>
                <a:lnTo>
                  <a:pt x="2965" y="1997"/>
                </a:lnTo>
                <a:lnTo>
                  <a:pt x="2964" y="1994"/>
                </a:lnTo>
                <a:lnTo>
                  <a:pt x="2962" y="1993"/>
                </a:lnTo>
                <a:lnTo>
                  <a:pt x="2958" y="1992"/>
                </a:lnTo>
                <a:lnTo>
                  <a:pt x="2953" y="1989"/>
                </a:lnTo>
                <a:lnTo>
                  <a:pt x="2952" y="1988"/>
                </a:lnTo>
                <a:lnTo>
                  <a:pt x="2950" y="1985"/>
                </a:lnTo>
                <a:lnTo>
                  <a:pt x="2941" y="1980"/>
                </a:lnTo>
                <a:lnTo>
                  <a:pt x="2932" y="1978"/>
                </a:lnTo>
                <a:lnTo>
                  <a:pt x="2927" y="1983"/>
                </a:lnTo>
                <a:lnTo>
                  <a:pt x="2918" y="1993"/>
                </a:lnTo>
                <a:lnTo>
                  <a:pt x="2901" y="2002"/>
                </a:lnTo>
                <a:lnTo>
                  <a:pt x="2894" y="2005"/>
                </a:lnTo>
                <a:lnTo>
                  <a:pt x="2876" y="2003"/>
                </a:lnTo>
                <a:lnTo>
                  <a:pt x="2853" y="2006"/>
                </a:lnTo>
                <a:lnTo>
                  <a:pt x="2845" y="2009"/>
                </a:lnTo>
                <a:lnTo>
                  <a:pt x="2843" y="2010"/>
                </a:lnTo>
                <a:lnTo>
                  <a:pt x="2830" y="2013"/>
                </a:lnTo>
                <a:lnTo>
                  <a:pt x="2827" y="2015"/>
                </a:lnTo>
                <a:lnTo>
                  <a:pt x="2818" y="2016"/>
                </a:lnTo>
                <a:lnTo>
                  <a:pt x="2813" y="2016"/>
                </a:lnTo>
                <a:lnTo>
                  <a:pt x="2807" y="2015"/>
                </a:lnTo>
                <a:lnTo>
                  <a:pt x="2804" y="2010"/>
                </a:lnTo>
                <a:lnTo>
                  <a:pt x="2801" y="2007"/>
                </a:lnTo>
                <a:lnTo>
                  <a:pt x="2798" y="2000"/>
                </a:lnTo>
                <a:lnTo>
                  <a:pt x="2796" y="1994"/>
                </a:lnTo>
                <a:lnTo>
                  <a:pt x="2793" y="1988"/>
                </a:lnTo>
                <a:lnTo>
                  <a:pt x="2787" y="1980"/>
                </a:lnTo>
                <a:lnTo>
                  <a:pt x="2779" y="1972"/>
                </a:lnTo>
                <a:lnTo>
                  <a:pt x="2776" y="1968"/>
                </a:lnTo>
                <a:lnTo>
                  <a:pt x="2768" y="1963"/>
                </a:lnTo>
                <a:lnTo>
                  <a:pt x="2765" y="1961"/>
                </a:lnTo>
                <a:lnTo>
                  <a:pt x="2762" y="1960"/>
                </a:lnTo>
                <a:lnTo>
                  <a:pt x="2760" y="1961"/>
                </a:lnTo>
                <a:lnTo>
                  <a:pt x="2757" y="1961"/>
                </a:lnTo>
                <a:lnTo>
                  <a:pt x="2754" y="1960"/>
                </a:lnTo>
                <a:lnTo>
                  <a:pt x="2751" y="1960"/>
                </a:lnTo>
                <a:lnTo>
                  <a:pt x="2745" y="1959"/>
                </a:lnTo>
                <a:lnTo>
                  <a:pt x="2739" y="1957"/>
                </a:lnTo>
                <a:lnTo>
                  <a:pt x="2737" y="1955"/>
                </a:lnTo>
                <a:lnTo>
                  <a:pt x="2730" y="1941"/>
                </a:lnTo>
                <a:lnTo>
                  <a:pt x="2730" y="1939"/>
                </a:lnTo>
                <a:lnTo>
                  <a:pt x="2730" y="1929"/>
                </a:lnTo>
                <a:lnTo>
                  <a:pt x="2726" y="1913"/>
                </a:lnTo>
                <a:lnTo>
                  <a:pt x="2721" y="1906"/>
                </a:lnTo>
                <a:lnTo>
                  <a:pt x="2703" y="1894"/>
                </a:lnTo>
                <a:lnTo>
                  <a:pt x="2689" y="1882"/>
                </a:lnTo>
                <a:lnTo>
                  <a:pt x="2687" y="1879"/>
                </a:lnTo>
                <a:lnTo>
                  <a:pt x="2688" y="1875"/>
                </a:lnTo>
                <a:lnTo>
                  <a:pt x="2686" y="1872"/>
                </a:lnTo>
                <a:lnTo>
                  <a:pt x="2685" y="1869"/>
                </a:lnTo>
                <a:lnTo>
                  <a:pt x="2682" y="1864"/>
                </a:lnTo>
                <a:lnTo>
                  <a:pt x="2681" y="1863"/>
                </a:lnTo>
                <a:lnTo>
                  <a:pt x="2681" y="1862"/>
                </a:lnTo>
                <a:lnTo>
                  <a:pt x="2682" y="1860"/>
                </a:lnTo>
                <a:lnTo>
                  <a:pt x="2684" y="1860"/>
                </a:lnTo>
                <a:lnTo>
                  <a:pt x="2686" y="1856"/>
                </a:lnTo>
                <a:lnTo>
                  <a:pt x="2687" y="1855"/>
                </a:lnTo>
                <a:lnTo>
                  <a:pt x="2688" y="1854"/>
                </a:lnTo>
                <a:lnTo>
                  <a:pt x="2688" y="1852"/>
                </a:lnTo>
                <a:lnTo>
                  <a:pt x="2687" y="1849"/>
                </a:lnTo>
                <a:lnTo>
                  <a:pt x="2687" y="1848"/>
                </a:lnTo>
                <a:lnTo>
                  <a:pt x="2685" y="1846"/>
                </a:lnTo>
                <a:lnTo>
                  <a:pt x="2682" y="1843"/>
                </a:lnTo>
                <a:lnTo>
                  <a:pt x="2681" y="1843"/>
                </a:lnTo>
                <a:lnTo>
                  <a:pt x="2680" y="1843"/>
                </a:lnTo>
                <a:lnTo>
                  <a:pt x="2678" y="1841"/>
                </a:lnTo>
                <a:lnTo>
                  <a:pt x="2670" y="1837"/>
                </a:lnTo>
                <a:lnTo>
                  <a:pt x="2668" y="1837"/>
                </a:lnTo>
                <a:lnTo>
                  <a:pt x="2668" y="1835"/>
                </a:lnTo>
                <a:lnTo>
                  <a:pt x="2667" y="1834"/>
                </a:lnTo>
                <a:lnTo>
                  <a:pt x="2665" y="1831"/>
                </a:lnTo>
                <a:lnTo>
                  <a:pt x="2665" y="1827"/>
                </a:lnTo>
                <a:lnTo>
                  <a:pt x="2664" y="1824"/>
                </a:lnTo>
                <a:lnTo>
                  <a:pt x="2667" y="1822"/>
                </a:lnTo>
                <a:lnTo>
                  <a:pt x="2667" y="1821"/>
                </a:lnTo>
                <a:lnTo>
                  <a:pt x="2669" y="1819"/>
                </a:lnTo>
                <a:lnTo>
                  <a:pt x="2675" y="1818"/>
                </a:lnTo>
                <a:lnTo>
                  <a:pt x="2679" y="1815"/>
                </a:lnTo>
                <a:lnTo>
                  <a:pt x="2681" y="1814"/>
                </a:lnTo>
                <a:lnTo>
                  <a:pt x="2685" y="1818"/>
                </a:lnTo>
                <a:lnTo>
                  <a:pt x="2710" y="1818"/>
                </a:lnTo>
                <a:lnTo>
                  <a:pt x="2712" y="1818"/>
                </a:lnTo>
                <a:lnTo>
                  <a:pt x="2721" y="1818"/>
                </a:lnTo>
                <a:lnTo>
                  <a:pt x="2740" y="1817"/>
                </a:lnTo>
                <a:lnTo>
                  <a:pt x="2745" y="1816"/>
                </a:lnTo>
                <a:lnTo>
                  <a:pt x="2748" y="1815"/>
                </a:lnTo>
                <a:lnTo>
                  <a:pt x="2757" y="1815"/>
                </a:lnTo>
                <a:lnTo>
                  <a:pt x="2760" y="1814"/>
                </a:lnTo>
                <a:lnTo>
                  <a:pt x="2763" y="1810"/>
                </a:lnTo>
                <a:lnTo>
                  <a:pt x="2768" y="1801"/>
                </a:lnTo>
                <a:lnTo>
                  <a:pt x="2769" y="1797"/>
                </a:lnTo>
                <a:lnTo>
                  <a:pt x="2769" y="1796"/>
                </a:lnTo>
                <a:lnTo>
                  <a:pt x="2768" y="1793"/>
                </a:lnTo>
                <a:lnTo>
                  <a:pt x="2764" y="1789"/>
                </a:lnTo>
                <a:lnTo>
                  <a:pt x="2762" y="1785"/>
                </a:lnTo>
                <a:lnTo>
                  <a:pt x="2754" y="1783"/>
                </a:lnTo>
                <a:lnTo>
                  <a:pt x="2753" y="1782"/>
                </a:lnTo>
                <a:lnTo>
                  <a:pt x="2752" y="1780"/>
                </a:lnTo>
                <a:lnTo>
                  <a:pt x="2743" y="1775"/>
                </a:lnTo>
                <a:lnTo>
                  <a:pt x="2743" y="1774"/>
                </a:lnTo>
                <a:lnTo>
                  <a:pt x="2734" y="1770"/>
                </a:lnTo>
                <a:lnTo>
                  <a:pt x="2728" y="1766"/>
                </a:lnTo>
                <a:lnTo>
                  <a:pt x="2722" y="1762"/>
                </a:lnTo>
                <a:lnTo>
                  <a:pt x="2719" y="1758"/>
                </a:lnTo>
                <a:lnTo>
                  <a:pt x="2717" y="1754"/>
                </a:lnTo>
                <a:lnTo>
                  <a:pt x="2714" y="1750"/>
                </a:lnTo>
                <a:lnTo>
                  <a:pt x="2714" y="1747"/>
                </a:lnTo>
                <a:lnTo>
                  <a:pt x="2714" y="1745"/>
                </a:lnTo>
                <a:lnTo>
                  <a:pt x="2717" y="1741"/>
                </a:lnTo>
                <a:lnTo>
                  <a:pt x="2718" y="1740"/>
                </a:lnTo>
                <a:lnTo>
                  <a:pt x="2721" y="1737"/>
                </a:lnTo>
                <a:lnTo>
                  <a:pt x="2729" y="1733"/>
                </a:lnTo>
                <a:lnTo>
                  <a:pt x="2746" y="1726"/>
                </a:lnTo>
                <a:lnTo>
                  <a:pt x="2747" y="1725"/>
                </a:lnTo>
                <a:lnTo>
                  <a:pt x="2748" y="1725"/>
                </a:lnTo>
                <a:lnTo>
                  <a:pt x="2749" y="1725"/>
                </a:lnTo>
                <a:lnTo>
                  <a:pt x="2753" y="1724"/>
                </a:lnTo>
                <a:lnTo>
                  <a:pt x="2761" y="1721"/>
                </a:lnTo>
                <a:lnTo>
                  <a:pt x="2763" y="1720"/>
                </a:lnTo>
                <a:lnTo>
                  <a:pt x="2765" y="1718"/>
                </a:lnTo>
                <a:lnTo>
                  <a:pt x="2767" y="1717"/>
                </a:lnTo>
                <a:lnTo>
                  <a:pt x="2768" y="1717"/>
                </a:lnTo>
                <a:lnTo>
                  <a:pt x="2769" y="1717"/>
                </a:lnTo>
                <a:lnTo>
                  <a:pt x="2770" y="1717"/>
                </a:lnTo>
                <a:lnTo>
                  <a:pt x="2772" y="1716"/>
                </a:lnTo>
                <a:lnTo>
                  <a:pt x="2773" y="1716"/>
                </a:lnTo>
                <a:lnTo>
                  <a:pt x="2776" y="1714"/>
                </a:lnTo>
                <a:lnTo>
                  <a:pt x="2778" y="1713"/>
                </a:lnTo>
                <a:lnTo>
                  <a:pt x="2780" y="1712"/>
                </a:lnTo>
                <a:lnTo>
                  <a:pt x="2781" y="1710"/>
                </a:lnTo>
                <a:lnTo>
                  <a:pt x="2782" y="1710"/>
                </a:lnTo>
                <a:lnTo>
                  <a:pt x="2784" y="1710"/>
                </a:lnTo>
                <a:lnTo>
                  <a:pt x="2784" y="1709"/>
                </a:lnTo>
                <a:lnTo>
                  <a:pt x="2786" y="1709"/>
                </a:lnTo>
                <a:lnTo>
                  <a:pt x="2788" y="1708"/>
                </a:lnTo>
                <a:lnTo>
                  <a:pt x="2789" y="1708"/>
                </a:lnTo>
                <a:lnTo>
                  <a:pt x="2790" y="1708"/>
                </a:lnTo>
                <a:lnTo>
                  <a:pt x="2791" y="1708"/>
                </a:lnTo>
                <a:lnTo>
                  <a:pt x="2793" y="1707"/>
                </a:lnTo>
                <a:lnTo>
                  <a:pt x="2794" y="1707"/>
                </a:lnTo>
                <a:lnTo>
                  <a:pt x="2795" y="1707"/>
                </a:lnTo>
                <a:lnTo>
                  <a:pt x="2795" y="1706"/>
                </a:lnTo>
                <a:lnTo>
                  <a:pt x="2796" y="1706"/>
                </a:lnTo>
                <a:lnTo>
                  <a:pt x="2797" y="1704"/>
                </a:lnTo>
                <a:lnTo>
                  <a:pt x="2798" y="1704"/>
                </a:lnTo>
                <a:lnTo>
                  <a:pt x="2798" y="1703"/>
                </a:lnTo>
                <a:lnTo>
                  <a:pt x="2799" y="1703"/>
                </a:lnTo>
                <a:lnTo>
                  <a:pt x="2801" y="1701"/>
                </a:lnTo>
                <a:lnTo>
                  <a:pt x="2805" y="1699"/>
                </a:lnTo>
                <a:lnTo>
                  <a:pt x="2806" y="1699"/>
                </a:lnTo>
                <a:lnTo>
                  <a:pt x="2807" y="1698"/>
                </a:lnTo>
                <a:lnTo>
                  <a:pt x="2809" y="1698"/>
                </a:lnTo>
                <a:lnTo>
                  <a:pt x="2810" y="1697"/>
                </a:lnTo>
                <a:lnTo>
                  <a:pt x="2811" y="1696"/>
                </a:lnTo>
                <a:lnTo>
                  <a:pt x="2811" y="1695"/>
                </a:lnTo>
                <a:lnTo>
                  <a:pt x="2813" y="1691"/>
                </a:lnTo>
                <a:lnTo>
                  <a:pt x="2814" y="1691"/>
                </a:lnTo>
                <a:lnTo>
                  <a:pt x="2815" y="1690"/>
                </a:lnTo>
                <a:lnTo>
                  <a:pt x="2815" y="1689"/>
                </a:lnTo>
                <a:lnTo>
                  <a:pt x="2816" y="1688"/>
                </a:lnTo>
                <a:lnTo>
                  <a:pt x="2818" y="1688"/>
                </a:lnTo>
                <a:lnTo>
                  <a:pt x="2819" y="1687"/>
                </a:lnTo>
                <a:lnTo>
                  <a:pt x="2821" y="1685"/>
                </a:lnTo>
                <a:lnTo>
                  <a:pt x="2834" y="1674"/>
                </a:lnTo>
                <a:lnTo>
                  <a:pt x="2836" y="1665"/>
                </a:lnTo>
                <a:lnTo>
                  <a:pt x="2837" y="1661"/>
                </a:lnTo>
                <a:lnTo>
                  <a:pt x="2838" y="1655"/>
                </a:lnTo>
                <a:lnTo>
                  <a:pt x="2837" y="1651"/>
                </a:lnTo>
                <a:lnTo>
                  <a:pt x="2837" y="1649"/>
                </a:lnTo>
                <a:lnTo>
                  <a:pt x="2837" y="1648"/>
                </a:lnTo>
                <a:lnTo>
                  <a:pt x="2835" y="1641"/>
                </a:lnTo>
                <a:lnTo>
                  <a:pt x="2834" y="1640"/>
                </a:lnTo>
                <a:lnTo>
                  <a:pt x="2834" y="1639"/>
                </a:lnTo>
                <a:lnTo>
                  <a:pt x="2830" y="1634"/>
                </a:lnTo>
                <a:lnTo>
                  <a:pt x="2829" y="1633"/>
                </a:lnTo>
                <a:lnTo>
                  <a:pt x="2829" y="1632"/>
                </a:lnTo>
                <a:lnTo>
                  <a:pt x="2831" y="1631"/>
                </a:lnTo>
                <a:lnTo>
                  <a:pt x="2832" y="1630"/>
                </a:lnTo>
                <a:lnTo>
                  <a:pt x="2834" y="1630"/>
                </a:lnTo>
                <a:lnTo>
                  <a:pt x="2835" y="1629"/>
                </a:lnTo>
                <a:lnTo>
                  <a:pt x="2836" y="1629"/>
                </a:lnTo>
                <a:lnTo>
                  <a:pt x="2837" y="1629"/>
                </a:lnTo>
                <a:lnTo>
                  <a:pt x="2838" y="1629"/>
                </a:lnTo>
                <a:lnTo>
                  <a:pt x="2839" y="1629"/>
                </a:lnTo>
                <a:lnTo>
                  <a:pt x="2840" y="1629"/>
                </a:lnTo>
                <a:lnTo>
                  <a:pt x="2841" y="1629"/>
                </a:lnTo>
                <a:lnTo>
                  <a:pt x="2843" y="1630"/>
                </a:lnTo>
                <a:lnTo>
                  <a:pt x="2866" y="1637"/>
                </a:lnTo>
                <a:lnTo>
                  <a:pt x="2868" y="1638"/>
                </a:lnTo>
                <a:lnTo>
                  <a:pt x="2869" y="1639"/>
                </a:lnTo>
                <a:close/>
                <a:moveTo>
                  <a:pt x="803" y="1491"/>
                </a:moveTo>
                <a:lnTo>
                  <a:pt x="804" y="1494"/>
                </a:lnTo>
                <a:lnTo>
                  <a:pt x="802" y="1497"/>
                </a:lnTo>
                <a:lnTo>
                  <a:pt x="804" y="1498"/>
                </a:lnTo>
                <a:lnTo>
                  <a:pt x="804" y="1500"/>
                </a:lnTo>
                <a:lnTo>
                  <a:pt x="793" y="1503"/>
                </a:lnTo>
                <a:lnTo>
                  <a:pt x="788" y="1504"/>
                </a:lnTo>
                <a:lnTo>
                  <a:pt x="785" y="1505"/>
                </a:lnTo>
                <a:lnTo>
                  <a:pt x="783" y="1506"/>
                </a:lnTo>
                <a:lnTo>
                  <a:pt x="780" y="1506"/>
                </a:lnTo>
                <a:lnTo>
                  <a:pt x="780" y="1507"/>
                </a:lnTo>
                <a:lnTo>
                  <a:pt x="779" y="1507"/>
                </a:lnTo>
                <a:lnTo>
                  <a:pt x="770" y="1513"/>
                </a:lnTo>
                <a:lnTo>
                  <a:pt x="771" y="1529"/>
                </a:lnTo>
                <a:lnTo>
                  <a:pt x="771" y="1537"/>
                </a:lnTo>
                <a:lnTo>
                  <a:pt x="770" y="1537"/>
                </a:lnTo>
                <a:lnTo>
                  <a:pt x="769" y="1540"/>
                </a:lnTo>
                <a:lnTo>
                  <a:pt x="768" y="1540"/>
                </a:lnTo>
                <a:lnTo>
                  <a:pt x="741" y="1545"/>
                </a:lnTo>
                <a:lnTo>
                  <a:pt x="736" y="1546"/>
                </a:lnTo>
                <a:lnTo>
                  <a:pt x="725" y="1548"/>
                </a:lnTo>
                <a:lnTo>
                  <a:pt x="719" y="1549"/>
                </a:lnTo>
                <a:lnTo>
                  <a:pt x="711" y="1550"/>
                </a:lnTo>
                <a:lnTo>
                  <a:pt x="699" y="1553"/>
                </a:lnTo>
                <a:lnTo>
                  <a:pt x="688" y="1554"/>
                </a:lnTo>
                <a:lnTo>
                  <a:pt x="678" y="1556"/>
                </a:lnTo>
                <a:lnTo>
                  <a:pt x="660" y="1558"/>
                </a:lnTo>
                <a:lnTo>
                  <a:pt x="654" y="1559"/>
                </a:lnTo>
                <a:lnTo>
                  <a:pt x="651" y="1559"/>
                </a:lnTo>
                <a:lnTo>
                  <a:pt x="647" y="1561"/>
                </a:lnTo>
                <a:lnTo>
                  <a:pt x="646" y="1561"/>
                </a:lnTo>
                <a:lnTo>
                  <a:pt x="645" y="1562"/>
                </a:lnTo>
                <a:lnTo>
                  <a:pt x="643" y="1562"/>
                </a:lnTo>
                <a:lnTo>
                  <a:pt x="641" y="1562"/>
                </a:lnTo>
                <a:lnTo>
                  <a:pt x="639" y="1563"/>
                </a:lnTo>
                <a:lnTo>
                  <a:pt x="632" y="1564"/>
                </a:lnTo>
                <a:lnTo>
                  <a:pt x="613" y="1563"/>
                </a:lnTo>
                <a:lnTo>
                  <a:pt x="609" y="1563"/>
                </a:lnTo>
                <a:lnTo>
                  <a:pt x="601" y="1563"/>
                </a:lnTo>
                <a:lnTo>
                  <a:pt x="594" y="1563"/>
                </a:lnTo>
                <a:lnTo>
                  <a:pt x="590" y="1563"/>
                </a:lnTo>
                <a:lnTo>
                  <a:pt x="589" y="1563"/>
                </a:lnTo>
                <a:lnTo>
                  <a:pt x="588" y="1563"/>
                </a:lnTo>
                <a:lnTo>
                  <a:pt x="588" y="1564"/>
                </a:lnTo>
                <a:lnTo>
                  <a:pt x="587" y="1565"/>
                </a:lnTo>
                <a:lnTo>
                  <a:pt x="586" y="1565"/>
                </a:lnTo>
                <a:lnTo>
                  <a:pt x="585" y="1565"/>
                </a:lnTo>
                <a:lnTo>
                  <a:pt x="580" y="1565"/>
                </a:lnTo>
                <a:lnTo>
                  <a:pt x="579" y="1562"/>
                </a:lnTo>
                <a:lnTo>
                  <a:pt x="578" y="1558"/>
                </a:lnTo>
                <a:lnTo>
                  <a:pt x="574" y="1551"/>
                </a:lnTo>
                <a:lnTo>
                  <a:pt x="573" y="1549"/>
                </a:lnTo>
                <a:lnTo>
                  <a:pt x="573" y="1545"/>
                </a:lnTo>
                <a:lnTo>
                  <a:pt x="574" y="1545"/>
                </a:lnTo>
                <a:lnTo>
                  <a:pt x="576" y="1545"/>
                </a:lnTo>
                <a:lnTo>
                  <a:pt x="578" y="1545"/>
                </a:lnTo>
                <a:lnTo>
                  <a:pt x="579" y="1544"/>
                </a:lnTo>
                <a:lnTo>
                  <a:pt x="580" y="1540"/>
                </a:lnTo>
                <a:lnTo>
                  <a:pt x="589" y="1527"/>
                </a:lnTo>
                <a:lnTo>
                  <a:pt x="591" y="1524"/>
                </a:lnTo>
                <a:lnTo>
                  <a:pt x="595" y="1516"/>
                </a:lnTo>
                <a:lnTo>
                  <a:pt x="599" y="1512"/>
                </a:lnTo>
                <a:lnTo>
                  <a:pt x="603" y="1508"/>
                </a:lnTo>
                <a:lnTo>
                  <a:pt x="620" y="1503"/>
                </a:lnTo>
                <a:lnTo>
                  <a:pt x="621" y="1502"/>
                </a:lnTo>
                <a:lnTo>
                  <a:pt x="626" y="1500"/>
                </a:lnTo>
                <a:lnTo>
                  <a:pt x="630" y="1500"/>
                </a:lnTo>
                <a:lnTo>
                  <a:pt x="632" y="1498"/>
                </a:lnTo>
                <a:lnTo>
                  <a:pt x="637" y="1496"/>
                </a:lnTo>
                <a:lnTo>
                  <a:pt x="640" y="1496"/>
                </a:lnTo>
                <a:lnTo>
                  <a:pt x="646" y="1495"/>
                </a:lnTo>
                <a:lnTo>
                  <a:pt x="653" y="1496"/>
                </a:lnTo>
                <a:lnTo>
                  <a:pt x="660" y="1499"/>
                </a:lnTo>
                <a:lnTo>
                  <a:pt x="663" y="1500"/>
                </a:lnTo>
                <a:lnTo>
                  <a:pt x="666" y="1500"/>
                </a:lnTo>
                <a:lnTo>
                  <a:pt x="671" y="1499"/>
                </a:lnTo>
                <a:lnTo>
                  <a:pt x="679" y="1500"/>
                </a:lnTo>
                <a:lnTo>
                  <a:pt x="682" y="1502"/>
                </a:lnTo>
                <a:lnTo>
                  <a:pt x="687" y="1503"/>
                </a:lnTo>
                <a:lnTo>
                  <a:pt x="689" y="1502"/>
                </a:lnTo>
                <a:lnTo>
                  <a:pt x="694" y="1504"/>
                </a:lnTo>
                <a:lnTo>
                  <a:pt x="695" y="1504"/>
                </a:lnTo>
                <a:lnTo>
                  <a:pt x="696" y="1503"/>
                </a:lnTo>
                <a:lnTo>
                  <a:pt x="697" y="1500"/>
                </a:lnTo>
                <a:lnTo>
                  <a:pt x="701" y="1502"/>
                </a:lnTo>
                <a:lnTo>
                  <a:pt x="707" y="1504"/>
                </a:lnTo>
                <a:lnTo>
                  <a:pt x="712" y="1503"/>
                </a:lnTo>
                <a:lnTo>
                  <a:pt x="716" y="1502"/>
                </a:lnTo>
                <a:lnTo>
                  <a:pt x="716" y="1503"/>
                </a:lnTo>
                <a:lnTo>
                  <a:pt x="720" y="1504"/>
                </a:lnTo>
                <a:lnTo>
                  <a:pt x="721" y="1506"/>
                </a:lnTo>
                <a:lnTo>
                  <a:pt x="722" y="1506"/>
                </a:lnTo>
                <a:lnTo>
                  <a:pt x="725" y="1505"/>
                </a:lnTo>
                <a:lnTo>
                  <a:pt x="728" y="1506"/>
                </a:lnTo>
                <a:lnTo>
                  <a:pt x="731" y="1507"/>
                </a:lnTo>
                <a:lnTo>
                  <a:pt x="732" y="1507"/>
                </a:lnTo>
                <a:lnTo>
                  <a:pt x="739" y="1506"/>
                </a:lnTo>
                <a:lnTo>
                  <a:pt x="743" y="1506"/>
                </a:lnTo>
                <a:lnTo>
                  <a:pt x="746" y="1507"/>
                </a:lnTo>
                <a:lnTo>
                  <a:pt x="749" y="1507"/>
                </a:lnTo>
                <a:lnTo>
                  <a:pt x="752" y="1508"/>
                </a:lnTo>
                <a:lnTo>
                  <a:pt x="756" y="1508"/>
                </a:lnTo>
                <a:lnTo>
                  <a:pt x="758" y="1505"/>
                </a:lnTo>
                <a:lnTo>
                  <a:pt x="761" y="1504"/>
                </a:lnTo>
                <a:lnTo>
                  <a:pt x="763" y="1504"/>
                </a:lnTo>
                <a:lnTo>
                  <a:pt x="764" y="1505"/>
                </a:lnTo>
                <a:lnTo>
                  <a:pt x="765" y="1507"/>
                </a:lnTo>
                <a:lnTo>
                  <a:pt x="768" y="1507"/>
                </a:lnTo>
                <a:lnTo>
                  <a:pt x="771" y="1502"/>
                </a:lnTo>
                <a:lnTo>
                  <a:pt x="773" y="1495"/>
                </a:lnTo>
                <a:lnTo>
                  <a:pt x="775" y="1494"/>
                </a:lnTo>
                <a:lnTo>
                  <a:pt x="785" y="1490"/>
                </a:lnTo>
                <a:lnTo>
                  <a:pt x="788" y="1494"/>
                </a:lnTo>
                <a:lnTo>
                  <a:pt x="790" y="1492"/>
                </a:lnTo>
                <a:lnTo>
                  <a:pt x="797" y="1490"/>
                </a:lnTo>
                <a:lnTo>
                  <a:pt x="799" y="1489"/>
                </a:lnTo>
                <a:lnTo>
                  <a:pt x="800" y="1489"/>
                </a:lnTo>
                <a:lnTo>
                  <a:pt x="803" y="1491"/>
                </a:lnTo>
                <a:close/>
                <a:moveTo>
                  <a:pt x="2464" y="1502"/>
                </a:moveTo>
                <a:lnTo>
                  <a:pt x="2467" y="1502"/>
                </a:lnTo>
                <a:lnTo>
                  <a:pt x="2468" y="1502"/>
                </a:lnTo>
                <a:lnTo>
                  <a:pt x="2470" y="1502"/>
                </a:lnTo>
                <a:lnTo>
                  <a:pt x="2472" y="1502"/>
                </a:lnTo>
                <a:lnTo>
                  <a:pt x="2473" y="1502"/>
                </a:lnTo>
                <a:lnTo>
                  <a:pt x="2475" y="1502"/>
                </a:lnTo>
                <a:lnTo>
                  <a:pt x="2477" y="1502"/>
                </a:lnTo>
                <a:lnTo>
                  <a:pt x="2480" y="1500"/>
                </a:lnTo>
                <a:lnTo>
                  <a:pt x="2483" y="1500"/>
                </a:lnTo>
                <a:lnTo>
                  <a:pt x="2486" y="1499"/>
                </a:lnTo>
                <a:lnTo>
                  <a:pt x="2487" y="1499"/>
                </a:lnTo>
                <a:lnTo>
                  <a:pt x="2489" y="1499"/>
                </a:lnTo>
                <a:lnTo>
                  <a:pt x="2491" y="1499"/>
                </a:lnTo>
                <a:lnTo>
                  <a:pt x="2492" y="1499"/>
                </a:lnTo>
                <a:lnTo>
                  <a:pt x="2494" y="1499"/>
                </a:lnTo>
                <a:lnTo>
                  <a:pt x="2495" y="1499"/>
                </a:lnTo>
                <a:lnTo>
                  <a:pt x="2497" y="1499"/>
                </a:lnTo>
                <a:lnTo>
                  <a:pt x="2500" y="1499"/>
                </a:lnTo>
                <a:lnTo>
                  <a:pt x="2501" y="1499"/>
                </a:lnTo>
                <a:lnTo>
                  <a:pt x="2503" y="1500"/>
                </a:lnTo>
                <a:lnTo>
                  <a:pt x="2505" y="1500"/>
                </a:lnTo>
                <a:lnTo>
                  <a:pt x="2508" y="1500"/>
                </a:lnTo>
                <a:lnTo>
                  <a:pt x="2510" y="1502"/>
                </a:lnTo>
                <a:lnTo>
                  <a:pt x="2514" y="1502"/>
                </a:lnTo>
                <a:lnTo>
                  <a:pt x="2517" y="1503"/>
                </a:lnTo>
                <a:lnTo>
                  <a:pt x="2520" y="1503"/>
                </a:lnTo>
                <a:lnTo>
                  <a:pt x="2522" y="1504"/>
                </a:lnTo>
                <a:lnTo>
                  <a:pt x="2526" y="1505"/>
                </a:lnTo>
                <a:lnTo>
                  <a:pt x="2531" y="1506"/>
                </a:lnTo>
                <a:lnTo>
                  <a:pt x="2535" y="1507"/>
                </a:lnTo>
                <a:lnTo>
                  <a:pt x="2540" y="1508"/>
                </a:lnTo>
                <a:lnTo>
                  <a:pt x="2545" y="1509"/>
                </a:lnTo>
                <a:lnTo>
                  <a:pt x="2550" y="1511"/>
                </a:lnTo>
                <a:lnTo>
                  <a:pt x="2554" y="1512"/>
                </a:lnTo>
                <a:lnTo>
                  <a:pt x="2559" y="1513"/>
                </a:lnTo>
                <a:lnTo>
                  <a:pt x="2563" y="1515"/>
                </a:lnTo>
                <a:lnTo>
                  <a:pt x="2564" y="1515"/>
                </a:lnTo>
                <a:lnTo>
                  <a:pt x="2568" y="1516"/>
                </a:lnTo>
                <a:lnTo>
                  <a:pt x="2570" y="1517"/>
                </a:lnTo>
                <a:lnTo>
                  <a:pt x="2571" y="1517"/>
                </a:lnTo>
                <a:lnTo>
                  <a:pt x="2573" y="1519"/>
                </a:lnTo>
                <a:lnTo>
                  <a:pt x="2577" y="1520"/>
                </a:lnTo>
                <a:lnTo>
                  <a:pt x="2594" y="1524"/>
                </a:lnTo>
                <a:lnTo>
                  <a:pt x="2597" y="1525"/>
                </a:lnTo>
                <a:lnTo>
                  <a:pt x="2600" y="1525"/>
                </a:lnTo>
                <a:lnTo>
                  <a:pt x="2602" y="1527"/>
                </a:lnTo>
                <a:lnTo>
                  <a:pt x="2606" y="1528"/>
                </a:lnTo>
                <a:lnTo>
                  <a:pt x="2610" y="1530"/>
                </a:lnTo>
                <a:lnTo>
                  <a:pt x="2613" y="1531"/>
                </a:lnTo>
                <a:lnTo>
                  <a:pt x="2614" y="1531"/>
                </a:lnTo>
                <a:lnTo>
                  <a:pt x="2617" y="1532"/>
                </a:lnTo>
                <a:lnTo>
                  <a:pt x="2626" y="1537"/>
                </a:lnTo>
                <a:lnTo>
                  <a:pt x="2627" y="1538"/>
                </a:lnTo>
                <a:lnTo>
                  <a:pt x="2628" y="1539"/>
                </a:lnTo>
                <a:lnTo>
                  <a:pt x="2629" y="1539"/>
                </a:lnTo>
                <a:lnTo>
                  <a:pt x="2630" y="1540"/>
                </a:lnTo>
                <a:lnTo>
                  <a:pt x="2631" y="1541"/>
                </a:lnTo>
                <a:lnTo>
                  <a:pt x="2632" y="1541"/>
                </a:lnTo>
                <a:lnTo>
                  <a:pt x="2634" y="1542"/>
                </a:lnTo>
                <a:lnTo>
                  <a:pt x="2634" y="1544"/>
                </a:lnTo>
                <a:lnTo>
                  <a:pt x="2635" y="1545"/>
                </a:lnTo>
                <a:lnTo>
                  <a:pt x="2636" y="1546"/>
                </a:lnTo>
                <a:lnTo>
                  <a:pt x="2639" y="1542"/>
                </a:lnTo>
                <a:lnTo>
                  <a:pt x="2640" y="1544"/>
                </a:lnTo>
                <a:lnTo>
                  <a:pt x="2646" y="1549"/>
                </a:lnTo>
                <a:lnTo>
                  <a:pt x="2647" y="1550"/>
                </a:lnTo>
                <a:lnTo>
                  <a:pt x="2648" y="1550"/>
                </a:lnTo>
                <a:lnTo>
                  <a:pt x="2647" y="1551"/>
                </a:lnTo>
                <a:lnTo>
                  <a:pt x="2644" y="1555"/>
                </a:lnTo>
                <a:lnTo>
                  <a:pt x="2645" y="1556"/>
                </a:lnTo>
                <a:lnTo>
                  <a:pt x="2646" y="1556"/>
                </a:lnTo>
                <a:lnTo>
                  <a:pt x="2646" y="1557"/>
                </a:lnTo>
                <a:lnTo>
                  <a:pt x="2647" y="1557"/>
                </a:lnTo>
                <a:lnTo>
                  <a:pt x="2648" y="1558"/>
                </a:lnTo>
                <a:lnTo>
                  <a:pt x="2650" y="1558"/>
                </a:lnTo>
                <a:lnTo>
                  <a:pt x="2651" y="1559"/>
                </a:lnTo>
                <a:lnTo>
                  <a:pt x="2652" y="1559"/>
                </a:lnTo>
                <a:lnTo>
                  <a:pt x="2654" y="1561"/>
                </a:lnTo>
                <a:lnTo>
                  <a:pt x="2656" y="1561"/>
                </a:lnTo>
                <a:lnTo>
                  <a:pt x="2657" y="1561"/>
                </a:lnTo>
                <a:lnTo>
                  <a:pt x="2659" y="1561"/>
                </a:lnTo>
                <a:lnTo>
                  <a:pt x="2660" y="1561"/>
                </a:lnTo>
                <a:lnTo>
                  <a:pt x="2661" y="1561"/>
                </a:lnTo>
                <a:lnTo>
                  <a:pt x="2662" y="1561"/>
                </a:lnTo>
                <a:lnTo>
                  <a:pt x="2663" y="1561"/>
                </a:lnTo>
                <a:lnTo>
                  <a:pt x="2664" y="1561"/>
                </a:lnTo>
                <a:lnTo>
                  <a:pt x="2665" y="1561"/>
                </a:lnTo>
                <a:lnTo>
                  <a:pt x="2667" y="1561"/>
                </a:lnTo>
                <a:lnTo>
                  <a:pt x="2668" y="1559"/>
                </a:lnTo>
                <a:lnTo>
                  <a:pt x="2672" y="1558"/>
                </a:lnTo>
                <a:lnTo>
                  <a:pt x="2673" y="1557"/>
                </a:lnTo>
                <a:lnTo>
                  <a:pt x="2675" y="1557"/>
                </a:lnTo>
                <a:lnTo>
                  <a:pt x="2676" y="1557"/>
                </a:lnTo>
                <a:lnTo>
                  <a:pt x="2677" y="1557"/>
                </a:lnTo>
                <a:lnTo>
                  <a:pt x="2678" y="1557"/>
                </a:lnTo>
                <a:lnTo>
                  <a:pt x="2679" y="1557"/>
                </a:lnTo>
                <a:lnTo>
                  <a:pt x="2680" y="1557"/>
                </a:lnTo>
                <a:lnTo>
                  <a:pt x="2682" y="1557"/>
                </a:lnTo>
                <a:lnTo>
                  <a:pt x="2684" y="1557"/>
                </a:lnTo>
                <a:lnTo>
                  <a:pt x="2685" y="1557"/>
                </a:lnTo>
                <a:lnTo>
                  <a:pt x="2686" y="1557"/>
                </a:lnTo>
                <a:lnTo>
                  <a:pt x="2688" y="1557"/>
                </a:lnTo>
                <a:lnTo>
                  <a:pt x="2689" y="1558"/>
                </a:lnTo>
                <a:lnTo>
                  <a:pt x="2690" y="1558"/>
                </a:lnTo>
                <a:lnTo>
                  <a:pt x="2695" y="1559"/>
                </a:lnTo>
                <a:lnTo>
                  <a:pt x="2698" y="1562"/>
                </a:lnTo>
                <a:lnTo>
                  <a:pt x="2701" y="1563"/>
                </a:lnTo>
                <a:lnTo>
                  <a:pt x="2705" y="1564"/>
                </a:lnTo>
                <a:lnTo>
                  <a:pt x="2712" y="1567"/>
                </a:lnTo>
                <a:lnTo>
                  <a:pt x="2714" y="1569"/>
                </a:lnTo>
                <a:lnTo>
                  <a:pt x="2717" y="1569"/>
                </a:lnTo>
                <a:lnTo>
                  <a:pt x="2722" y="1571"/>
                </a:lnTo>
                <a:lnTo>
                  <a:pt x="2726" y="1572"/>
                </a:lnTo>
                <a:lnTo>
                  <a:pt x="2729" y="1574"/>
                </a:lnTo>
                <a:lnTo>
                  <a:pt x="2732" y="1575"/>
                </a:lnTo>
                <a:lnTo>
                  <a:pt x="2734" y="1575"/>
                </a:lnTo>
                <a:lnTo>
                  <a:pt x="2735" y="1575"/>
                </a:lnTo>
                <a:lnTo>
                  <a:pt x="2736" y="1576"/>
                </a:lnTo>
                <a:lnTo>
                  <a:pt x="2737" y="1576"/>
                </a:lnTo>
                <a:lnTo>
                  <a:pt x="2738" y="1576"/>
                </a:lnTo>
                <a:lnTo>
                  <a:pt x="2740" y="1578"/>
                </a:lnTo>
                <a:lnTo>
                  <a:pt x="2743" y="1578"/>
                </a:lnTo>
                <a:lnTo>
                  <a:pt x="2746" y="1580"/>
                </a:lnTo>
                <a:lnTo>
                  <a:pt x="2746" y="1581"/>
                </a:lnTo>
                <a:lnTo>
                  <a:pt x="2747" y="1581"/>
                </a:lnTo>
                <a:lnTo>
                  <a:pt x="2748" y="1581"/>
                </a:lnTo>
                <a:lnTo>
                  <a:pt x="2753" y="1583"/>
                </a:lnTo>
                <a:lnTo>
                  <a:pt x="2760" y="1586"/>
                </a:lnTo>
                <a:lnTo>
                  <a:pt x="2761" y="1586"/>
                </a:lnTo>
                <a:lnTo>
                  <a:pt x="2763" y="1587"/>
                </a:lnTo>
                <a:lnTo>
                  <a:pt x="2767" y="1589"/>
                </a:lnTo>
                <a:lnTo>
                  <a:pt x="2770" y="1590"/>
                </a:lnTo>
                <a:lnTo>
                  <a:pt x="2772" y="1591"/>
                </a:lnTo>
                <a:lnTo>
                  <a:pt x="2776" y="1594"/>
                </a:lnTo>
                <a:lnTo>
                  <a:pt x="2777" y="1595"/>
                </a:lnTo>
                <a:lnTo>
                  <a:pt x="2779" y="1596"/>
                </a:lnTo>
                <a:lnTo>
                  <a:pt x="2781" y="1598"/>
                </a:lnTo>
                <a:lnTo>
                  <a:pt x="2784" y="1599"/>
                </a:lnTo>
                <a:lnTo>
                  <a:pt x="2785" y="1599"/>
                </a:lnTo>
                <a:lnTo>
                  <a:pt x="2786" y="1600"/>
                </a:lnTo>
                <a:lnTo>
                  <a:pt x="2787" y="1601"/>
                </a:lnTo>
                <a:lnTo>
                  <a:pt x="2788" y="1603"/>
                </a:lnTo>
                <a:lnTo>
                  <a:pt x="2789" y="1603"/>
                </a:lnTo>
                <a:lnTo>
                  <a:pt x="2799" y="1607"/>
                </a:lnTo>
                <a:lnTo>
                  <a:pt x="2799" y="1613"/>
                </a:lnTo>
                <a:lnTo>
                  <a:pt x="2799" y="1614"/>
                </a:lnTo>
                <a:lnTo>
                  <a:pt x="2799" y="1615"/>
                </a:lnTo>
                <a:lnTo>
                  <a:pt x="2798" y="1616"/>
                </a:lnTo>
                <a:lnTo>
                  <a:pt x="2798" y="1618"/>
                </a:lnTo>
                <a:lnTo>
                  <a:pt x="2798" y="1620"/>
                </a:lnTo>
                <a:lnTo>
                  <a:pt x="2797" y="1624"/>
                </a:lnTo>
                <a:lnTo>
                  <a:pt x="2797" y="1626"/>
                </a:lnTo>
                <a:lnTo>
                  <a:pt x="2797" y="1628"/>
                </a:lnTo>
                <a:lnTo>
                  <a:pt x="2797" y="1629"/>
                </a:lnTo>
                <a:lnTo>
                  <a:pt x="2796" y="1630"/>
                </a:lnTo>
                <a:lnTo>
                  <a:pt x="2796" y="1631"/>
                </a:lnTo>
                <a:lnTo>
                  <a:pt x="2799" y="1632"/>
                </a:lnTo>
                <a:lnTo>
                  <a:pt x="2799" y="1634"/>
                </a:lnTo>
                <a:lnTo>
                  <a:pt x="2799" y="1636"/>
                </a:lnTo>
                <a:lnTo>
                  <a:pt x="2799" y="1637"/>
                </a:lnTo>
                <a:lnTo>
                  <a:pt x="2796" y="1638"/>
                </a:lnTo>
                <a:lnTo>
                  <a:pt x="2796" y="1639"/>
                </a:lnTo>
                <a:lnTo>
                  <a:pt x="2795" y="1640"/>
                </a:lnTo>
                <a:lnTo>
                  <a:pt x="2794" y="1641"/>
                </a:lnTo>
                <a:lnTo>
                  <a:pt x="2793" y="1642"/>
                </a:lnTo>
                <a:lnTo>
                  <a:pt x="2790" y="1643"/>
                </a:lnTo>
                <a:lnTo>
                  <a:pt x="2789" y="1645"/>
                </a:lnTo>
                <a:lnTo>
                  <a:pt x="2786" y="1647"/>
                </a:lnTo>
                <a:lnTo>
                  <a:pt x="2784" y="1648"/>
                </a:lnTo>
                <a:lnTo>
                  <a:pt x="2782" y="1649"/>
                </a:lnTo>
                <a:lnTo>
                  <a:pt x="2777" y="1651"/>
                </a:lnTo>
                <a:lnTo>
                  <a:pt x="2772" y="1654"/>
                </a:lnTo>
                <a:lnTo>
                  <a:pt x="2771" y="1655"/>
                </a:lnTo>
                <a:lnTo>
                  <a:pt x="2769" y="1656"/>
                </a:lnTo>
                <a:lnTo>
                  <a:pt x="2768" y="1657"/>
                </a:lnTo>
                <a:lnTo>
                  <a:pt x="2765" y="1658"/>
                </a:lnTo>
                <a:lnTo>
                  <a:pt x="2761" y="1663"/>
                </a:lnTo>
                <a:lnTo>
                  <a:pt x="2759" y="1665"/>
                </a:lnTo>
                <a:lnTo>
                  <a:pt x="2756" y="1668"/>
                </a:lnTo>
                <a:lnTo>
                  <a:pt x="2769" y="1691"/>
                </a:lnTo>
                <a:lnTo>
                  <a:pt x="2772" y="1696"/>
                </a:lnTo>
                <a:lnTo>
                  <a:pt x="2774" y="1700"/>
                </a:lnTo>
                <a:lnTo>
                  <a:pt x="2751" y="1712"/>
                </a:lnTo>
                <a:lnTo>
                  <a:pt x="2747" y="1713"/>
                </a:lnTo>
                <a:lnTo>
                  <a:pt x="2744" y="1714"/>
                </a:lnTo>
                <a:lnTo>
                  <a:pt x="2740" y="1715"/>
                </a:lnTo>
                <a:lnTo>
                  <a:pt x="2732" y="1717"/>
                </a:lnTo>
                <a:lnTo>
                  <a:pt x="2724" y="1721"/>
                </a:lnTo>
                <a:lnTo>
                  <a:pt x="2722" y="1722"/>
                </a:lnTo>
                <a:lnTo>
                  <a:pt x="2720" y="1722"/>
                </a:lnTo>
                <a:lnTo>
                  <a:pt x="2718" y="1724"/>
                </a:lnTo>
                <a:lnTo>
                  <a:pt x="2717" y="1725"/>
                </a:lnTo>
                <a:lnTo>
                  <a:pt x="2712" y="1729"/>
                </a:lnTo>
                <a:lnTo>
                  <a:pt x="2710" y="1731"/>
                </a:lnTo>
                <a:lnTo>
                  <a:pt x="2706" y="1739"/>
                </a:lnTo>
                <a:lnTo>
                  <a:pt x="2705" y="1742"/>
                </a:lnTo>
                <a:lnTo>
                  <a:pt x="2703" y="1743"/>
                </a:lnTo>
                <a:lnTo>
                  <a:pt x="2703" y="1746"/>
                </a:lnTo>
                <a:lnTo>
                  <a:pt x="2702" y="1746"/>
                </a:lnTo>
                <a:lnTo>
                  <a:pt x="2703" y="1748"/>
                </a:lnTo>
                <a:lnTo>
                  <a:pt x="2703" y="1749"/>
                </a:lnTo>
                <a:lnTo>
                  <a:pt x="2704" y="1752"/>
                </a:lnTo>
                <a:lnTo>
                  <a:pt x="2704" y="1754"/>
                </a:lnTo>
                <a:lnTo>
                  <a:pt x="2705" y="1755"/>
                </a:lnTo>
                <a:lnTo>
                  <a:pt x="2707" y="1758"/>
                </a:lnTo>
                <a:lnTo>
                  <a:pt x="2711" y="1765"/>
                </a:lnTo>
                <a:lnTo>
                  <a:pt x="2713" y="1768"/>
                </a:lnTo>
                <a:lnTo>
                  <a:pt x="2717" y="1771"/>
                </a:lnTo>
                <a:lnTo>
                  <a:pt x="2722" y="1775"/>
                </a:lnTo>
                <a:lnTo>
                  <a:pt x="2724" y="1777"/>
                </a:lnTo>
                <a:lnTo>
                  <a:pt x="2727" y="1780"/>
                </a:lnTo>
                <a:lnTo>
                  <a:pt x="2728" y="1780"/>
                </a:lnTo>
                <a:lnTo>
                  <a:pt x="2732" y="1782"/>
                </a:lnTo>
                <a:lnTo>
                  <a:pt x="2737" y="1784"/>
                </a:lnTo>
                <a:lnTo>
                  <a:pt x="2737" y="1785"/>
                </a:lnTo>
                <a:lnTo>
                  <a:pt x="2740" y="1787"/>
                </a:lnTo>
                <a:lnTo>
                  <a:pt x="2743" y="1789"/>
                </a:lnTo>
                <a:lnTo>
                  <a:pt x="2747" y="1792"/>
                </a:lnTo>
                <a:lnTo>
                  <a:pt x="2748" y="1793"/>
                </a:lnTo>
                <a:lnTo>
                  <a:pt x="2748" y="1796"/>
                </a:lnTo>
                <a:lnTo>
                  <a:pt x="2749" y="1798"/>
                </a:lnTo>
                <a:lnTo>
                  <a:pt x="2748" y="1799"/>
                </a:lnTo>
                <a:lnTo>
                  <a:pt x="2747" y="1801"/>
                </a:lnTo>
                <a:lnTo>
                  <a:pt x="2743" y="1801"/>
                </a:lnTo>
                <a:lnTo>
                  <a:pt x="2730" y="1805"/>
                </a:lnTo>
                <a:lnTo>
                  <a:pt x="2695" y="1806"/>
                </a:lnTo>
                <a:lnTo>
                  <a:pt x="2680" y="1807"/>
                </a:lnTo>
                <a:lnTo>
                  <a:pt x="2678" y="1807"/>
                </a:lnTo>
                <a:lnTo>
                  <a:pt x="2676" y="1806"/>
                </a:lnTo>
                <a:lnTo>
                  <a:pt x="2675" y="1806"/>
                </a:lnTo>
                <a:lnTo>
                  <a:pt x="2675" y="1809"/>
                </a:lnTo>
                <a:lnTo>
                  <a:pt x="2675" y="1810"/>
                </a:lnTo>
                <a:lnTo>
                  <a:pt x="2669" y="1812"/>
                </a:lnTo>
                <a:lnTo>
                  <a:pt x="2668" y="1810"/>
                </a:lnTo>
                <a:lnTo>
                  <a:pt x="2667" y="1810"/>
                </a:lnTo>
                <a:lnTo>
                  <a:pt x="2665" y="1812"/>
                </a:lnTo>
                <a:lnTo>
                  <a:pt x="2664" y="1810"/>
                </a:lnTo>
                <a:lnTo>
                  <a:pt x="2661" y="1805"/>
                </a:lnTo>
                <a:lnTo>
                  <a:pt x="2654" y="1807"/>
                </a:lnTo>
                <a:lnTo>
                  <a:pt x="2651" y="1804"/>
                </a:lnTo>
                <a:lnTo>
                  <a:pt x="2642" y="1809"/>
                </a:lnTo>
                <a:lnTo>
                  <a:pt x="2640" y="1809"/>
                </a:lnTo>
                <a:lnTo>
                  <a:pt x="2637" y="1812"/>
                </a:lnTo>
                <a:lnTo>
                  <a:pt x="2636" y="1813"/>
                </a:lnTo>
                <a:lnTo>
                  <a:pt x="2635" y="1814"/>
                </a:lnTo>
                <a:lnTo>
                  <a:pt x="2632" y="1816"/>
                </a:lnTo>
                <a:lnTo>
                  <a:pt x="2630" y="1822"/>
                </a:lnTo>
                <a:lnTo>
                  <a:pt x="2629" y="1823"/>
                </a:lnTo>
                <a:lnTo>
                  <a:pt x="2629" y="1825"/>
                </a:lnTo>
                <a:lnTo>
                  <a:pt x="2629" y="1826"/>
                </a:lnTo>
                <a:lnTo>
                  <a:pt x="2630" y="1830"/>
                </a:lnTo>
                <a:lnTo>
                  <a:pt x="2634" y="1839"/>
                </a:lnTo>
                <a:lnTo>
                  <a:pt x="2638" y="1847"/>
                </a:lnTo>
                <a:lnTo>
                  <a:pt x="2640" y="1851"/>
                </a:lnTo>
                <a:lnTo>
                  <a:pt x="2645" y="1856"/>
                </a:lnTo>
                <a:lnTo>
                  <a:pt x="2657" y="1867"/>
                </a:lnTo>
                <a:lnTo>
                  <a:pt x="2662" y="1871"/>
                </a:lnTo>
                <a:lnTo>
                  <a:pt x="2664" y="1871"/>
                </a:lnTo>
                <a:lnTo>
                  <a:pt x="2665" y="1871"/>
                </a:lnTo>
                <a:lnTo>
                  <a:pt x="2667" y="1872"/>
                </a:lnTo>
                <a:lnTo>
                  <a:pt x="2665" y="1875"/>
                </a:lnTo>
                <a:lnTo>
                  <a:pt x="2665" y="1877"/>
                </a:lnTo>
                <a:lnTo>
                  <a:pt x="2665" y="1880"/>
                </a:lnTo>
                <a:lnTo>
                  <a:pt x="2669" y="1882"/>
                </a:lnTo>
                <a:lnTo>
                  <a:pt x="2670" y="1893"/>
                </a:lnTo>
                <a:lnTo>
                  <a:pt x="2657" y="1892"/>
                </a:lnTo>
                <a:lnTo>
                  <a:pt x="2656" y="1890"/>
                </a:lnTo>
                <a:lnTo>
                  <a:pt x="2655" y="1890"/>
                </a:lnTo>
                <a:lnTo>
                  <a:pt x="2653" y="1890"/>
                </a:lnTo>
                <a:lnTo>
                  <a:pt x="2648" y="1891"/>
                </a:lnTo>
                <a:lnTo>
                  <a:pt x="2647" y="1892"/>
                </a:lnTo>
                <a:lnTo>
                  <a:pt x="2646" y="1893"/>
                </a:lnTo>
                <a:lnTo>
                  <a:pt x="2648" y="1898"/>
                </a:lnTo>
                <a:lnTo>
                  <a:pt x="2651" y="1897"/>
                </a:lnTo>
                <a:lnTo>
                  <a:pt x="2654" y="1898"/>
                </a:lnTo>
                <a:lnTo>
                  <a:pt x="2656" y="1898"/>
                </a:lnTo>
                <a:lnTo>
                  <a:pt x="2659" y="1897"/>
                </a:lnTo>
                <a:lnTo>
                  <a:pt x="2663" y="1898"/>
                </a:lnTo>
                <a:lnTo>
                  <a:pt x="2668" y="1899"/>
                </a:lnTo>
                <a:lnTo>
                  <a:pt x="2671" y="1898"/>
                </a:lnTo>
                <a:lnTo>
                  <a:pt x="2675" y="1896"/>
                </a:lnTo>
                <a:lnTo>
                  <a:pt x="2676" y="1891"/>
                </a:lnTo>
                <a:lnTo>
                  <a:pt x="2678" y="1891"/>
                </a:lnTo>
                <a:lnTo>
                  <a:pt x="2678" y="1890"/>
                </a:lnTo>
                <a:lnTo>
                  <a:pt x="2682" y="1889"/>
                </a:lnTo>
                <a:lnTo>
                  <a:pt x="2689" y="1896"/>
                </a:lnTo>
                <a:lnTo>
                  <a:pt x="2696" y="1901"/>
                </a:lnTo>
                <a:lnTo>
                  <a:pt x="2697" y="1902"/>
                </a:lnTo>
                <a:lnTo>
                  <a:pt x="2709" y="1909"/>
                </a:lnTo>
                <a:lnTo>
                  <a:pt x="2714" y="1915"/>
                </a:lnTo>
                <a:lnTo>
                  <a:pt x="2715" y="1918"/>
                </a:lnTo>
                <a:lnTo>
                  <a:pt x="2718" y="1922"/>
                </a:lnTo>
                <a:lnTo>
                  <a:pt x="2724" y="1951"/>
                </a:lnTo>
                <a:lnTo>
                  <a:pt x="2727" y="1955"/>
                </a:lnTo>
                <a:lnTo>
                  <a:pt x="2735" y="1964"/>
                </a:lnTo>
                <a:lnTo>
                  <a:pt x="2746" y="1971"/>
                </a:lnTo>
                <a:lnTo>
                  <a:pt x="2748" y="1969"/>
                </a:lnTo>
                <a:lnTo>
                  <a:pt x="2754" y="1973"/>
                </a:lnTo>
                <a:lnTo>
                  <a:pt x="2761" y="1974"/>
                </a:lnTo>
                <a:lnTo>
                  <a:pt x="2768" y="1977"/>
                </a:lnTo>
                <a:lnTo>
                  <a:pt x="2777" y="1986"/>
                </a:lnTo>
                <a:lnTo>
                  <a:pt x="2785" y="1994"/>
                </a:lnTo>
                <a:lnTo>
                  <a:pt x="2789" y="2005"/>
                </a:lnTo>
                <a:lnTo>
                  <a:pt x="2791" y="2011"/>
                </a:lnTo>
                <a:lnTo>
                  <a:pt x="2799" y="2022"/>
                </a:lnTo>
                <a:lnTo>
                  <a:pt x="2806" y="2025"/>
                </a:lnTo>
                <a:lnTo>
                  <a:pt x="2815" y="2027"/>
                </a:lnTo>
                <a:lnTo>
                  <a:pt x="2821" y="2027"/>
                </a:lnTo>
                <a:lnTo>
                  <a:pt x="2830" y="2026"/>
                </a:lnTo>
                <a:lnTo>
                  <a:pt x="2841" y="2023"/>
                </a:lnTo>
                <a:lnTo>
                  <a:pt x="2853" y="2019"/>
                </a:lnTo>
                <a:lnTo>
                  <a:pt x="2871" y="2018"/>
                </a:lnTo>
                <a:lnTo>
                  <a:pt x="2889" y="2019"/>
                </a:lnTo>
                <a:lnTo>
                  <a:pt x="2890" y="2020"/>
                </a:lnTo>
                <a:lnTo>
                  <a:pt x="2910" y="2017"/>
                </a:lnTo>
                <a:lnTo>
                  <a:pt x="2910" y="2015"/>
                </a:lnTo>
                <a:lnTo>
                  <a:pt x="2915" y="2013"/>
                </a:lnTo>
                <a:lnTo>
                  <a:pt x="2922" y="2007"/>
                </a:lnTo>
                <a:lnTo>
                  <a:pt x="2927" y="2003"/>
                </a:lnTo>
                <a:lnTo>
                  <a:pt x="2933" y="2000"/>
                </a:lnTo>
                <a:lnTo>
                  <a:pt x="2938" y="1998"/>
                </a:lnTo>
                <a:lnTo>
                  <a:pt x="2945" y="1998"/>
                </a:lnTo>
                <a:lnTo>
                  <a:pt x="2948" y="1999"/>
                </a:lnTo>
                <a:lnTo>
                  <a:pt x="2953" y="2003"/>
                </a:lnTo>
                <a:lnTo>
                  <a:pt x="2953" y="2005"/>
                </a:lnTo>
                <a:lnTo>
                  <a:pt x="2954" y="2006"/>
                </a:lnTo>
                <a:lnTo>
                  <a:pt x="2958" y="2011"/>
                </a:lnTo>
                <a:lnTo>
                  <a:pt x="2960" y="2013"/>
                </a:lnTo>
                <a:lnTo>
                  <a:pt x="2962" y="2017"/>
                </a:lnTo>
                <a:lnTo>
                  <a:pt x="2963" y="2018"/>
                </a:lnTo>
                <a:lnTo>
                  <a:pt x="2966" y="2024"/>
                </a:lnTo>
                <a:lnTo>
                  <a:pt x="2969" y="2028"/>
                </a:lnTo>
                <a:lnTo>
                  <a:pt x="2968" y="2028"/>
                </a:lnTo>
                <a:lnTo>
                  <a:pt x="2969" y="2028"/>
                </a:lnTo>
                <a:lnTo>
                  <a:pt x="2969" y="2031"/>
                </a:lnTo>
                <a:lnTo>
                  <a:pt x="2970" y="2033"/>
                </a:lnTo>
                <a:lnTo>
                  <a:pt x="2970" y="2034"/>
                </a:lnTo>
                <a:lnTo>
                  <a:pt x="2969" y="2035"/>
                </a:lnTo>
                <a:lnTo>
                  <a:pt x="2969" y="2036"/>
                </a:lnTo>
                <a:lnTo>
                  <a:pt x="2969" y="2041"/>
                </a:lnTo>
                <a:lnTo>
                  <a:pt x="2965" y="2044"/>
                </a:lnTo>
                <a:lnTo>
                  <a:pt x="2963" y="2047"/>
                </a:lnTo>
                <a:lnTo>
                  <a:pt x="2961" y="2047"/>
                </a:lnTo>
                <a:lnTo>
                  <a:pt x="2960" y="2049"/>
                </a:lnTo>
                <a:lnTo>
                  <a:pt x="2957" y="2050"/>
                </a:lnTo>
                <a:lnTo>
                  <a:pt x="2954" y="2051"/>
                </a:lnTo>
                <a:lnTo>
                  <a:pt x="2952" y="2052"/>
                </a:lnTo>
                <a:lnTo>
                  <a:pt x="2950" y="2053"/>
                </a:lnTo>
                <a:lnTo>
                  <a:pt x="2946" y="2055"/>
                </a:lnTo>
                <a:lnTo>
                  <a:pt x="2944" y="2056"/>
                </a:lnTo>
                <a:lnTo>
                  <a:pt x="2937" y="2057"/>
                </a:lnTo>
                <a:lnTo>
                  <a:pt x="2935" y="2057"/>
                </a:lnTo>
                <a:lnTo>
                  <a:pt x="2931" y="2058"/>
                </a:lnTo>
                <a:lnTo>
                  <a:pt x="2929" y="2058"/>
                </a:lnTo>
                <a:lnTo>
                  <a:pt x="2924" y="2059"/>
                </a:lnTo>
                <a:lnTo>
                  <a:pt x="2923" y="2059"/>
                </a:lnTo>
                <a:lnTo>
                  <a:pt x="2922" y="2060"/>
                </a:lnTo>
                <a:lnTo>
                  <a:pt x="2920" y="2063"/>
                </a:lnTo>
                <a:lnTo>
                  <a:pt x="2918" y="2063"/>
                </a:lnTo>
                <a:lnTo>
                  <a:pt x="2915" y="2064"/>
                </a:lnTo>
                <a:lnTo>
                  <a:pt x="2912" y="2069"/>
                </a:lnTo>
                <a:lnTo>
                  <a:pt x="2911" y="2072"/>
                </a:lnTo>
                <a:lnTo>
                  <a:pt x="2908" y="2074"/>
                </a:lnTo>
                <a:lnTo>
                  <a:pt x="2903" y="2085"/>
                </a:lnTo>
                <a:lnTo>
                  <a:pt x="2901" y="2084"/>
                </a:lnTo>
                <a:lnTo>
                  <a:pt x="2901" y="2086"/>
                </a:lnTo>
                <a:lnTo>
                  <a:pt x="2903" y="2086"/>
                </a:lnTo>
                <a:lnTo>
                  <a:pt x="2904" y="2087"/>
                </a:lnTo>
                <a:lnTo>
                  <a:pt x="2904" y="2089"/>
                </a:lnTo>
                <a:lnTo>
                  <a:pt x="2903" y="2091"/>
                </a:lnTo>
                <a:lnTo>
                  <a:pt x="2902" y="2092"/>
                </a:lnTo>
                <a:lnTo>
                  <a:pt x="2898" y="2091"/>
                </a:lnTo>
                <a:lnTo>
                  <a:pt x="2898" y="2093"/>
                </a:lnTo>
                <a:lnTo>
                  <a:pt x="2897" y="2093"/>
                </a:lnTo>
                <a:lnTo>
                  <a:pt x="2896" y="2095"/>
                </a:lnTo>
                <a:lnTo>
                  <a:pt x="2896" y="2097"/>
                </a:lnTo>
                <a:lnTo>
                  <a:pt x="2897" y="2099"/>
                </a:lnTo>
                <a:lnTo>
                  <a:pt x="2898" y="2100"/>
                </a:lnTo>
                <a:lnTo>
                  <a:pt x="2899" y="2101"/>
                </a:lnTo>
                <a:lnTo>
                  <a:pt x="2899" y="2103"/>
                </a:lnTo>
                <a:lnTo>
                  <a:pt x="2898" y="2105"/>
                </a:lnTo>
                <a:lnTo>
                  <a:pt x="2897" y="2107"/>
                </a:lnTo>
                <a:lnTo>
                  <a:pt x="2896" y="2115"/>
                </a:lnTo>
                <a:lnTo>
                  <a:pt x="2895" y="2116"/>
                </a:lnTo>
                <a:lnTo>
                  <a:pt x="2894" y="2118"/>
                </a:lnTo>
                <a:lnTo>
                  <a:pt x="2894" y="2119"/>
                </a:lnTo>
                <a:lnTo>
                  <a:pt x="2893" y="2123"/>
                </a:lnTo>
                <a:lnTo>
                  <a:pt x="2891" y="2123"/>
                </a:lnTo>
                <a:lnTo>
                  <a:pt x="2891" y="2122"/>
                </a:lnTo>
                <a:lnTo>
                  <a:pt x="2890" y="2120"/>
                </a:lnTo>
                <a:lnTo>
                  <a:pt x="2888" y="2119"/>
                </a:lnTo>
                <a:lnTo>
                  <a:pt x="2887" y="2120"/>
                </a:lnTo>
                <a:lnTo>
                  <a:pt x="2886" y="2122"/>
                </a:lnTo>
                <a:lnTo>
                  <a:pt x="2886" y="2123"/>
                </a:lnTo>
                <a:lnTo>
                  <a:pt x="2886" y="2124"/>
                </a:lnTo>
                <a:lnTo>
                  <a:pt x="2886" y="2125"/>
                </a:lnTo>
                <a:lnTo>
                  <a:pt x="2886" y="2127"/>
                </a:lnTo>
                <a:lnTo>
                  <a:pt x="2886" y="2128"/>
                </a:lnTo>
                <a:lnTo>
                  <a:pt x="2887" y="2130"/>
                </a:lnTo>
                <a:lnTo>
                  <a:pt x="2888" y="2130"/>
                </a:lnTo>
                <a:lnTo>
                  <a:pt x="2887" y="2133"/>
                </a:lnTo>
                <a:lnTo>
                  <a:pt x="2886" y="2136"/>
                </a:lnTo>
                <a:lnTo>
                  <a:pt x="2883" y="2140"/>
                </a:lnTo>
                <a:lnTo>
                  <a:pt x="2874" y="2150"/>
                </a:lnTo>
                <a:lnTo>
                  <a:pt x="2869" y="2157"/>
                </a:lnTo>
                <a:lnTo>
                  <a:pt x="2865" y="2164"/>
                </a:lnTo>
                <a:lnTo>
                  <a:pt x="2864" y="2167"/>
                </a:lnTo>
                <a:lnTo>
                  <a:pt x="2863" y="2174"/>
                </a:lnTo>
                <a:lnTo>
                  <a:pt x="2862" y="2179"/>
                </a:lnTo>
                <a:lnTo>
                  <a:pt x="2863" y="2183"/>
                </a:lnTo>
                <a:lnTo>
                  <a:pt x="2863" y="2186"/>
                </a:lnTo>
                <a:lnTo>
                  <a:pt x="2866" y="2193"/>
                </a:lnTo>
                <a:lnTo>
                  <a:pt x="2865" y="2194"/>
                </a:lnTo>
                <a:lnTo>
                  <a:pt x="2863" y="2191"/>
                </a:lnTo>
                <a:lnTo>
                  <a:pt x="2862" y="2191"/>
                </a:lnTo>
                <a:lnTo>
                  <a:pt x="2860" y="2190"/>
                </a:lnTo>
                <a:lnTo>
                  <a:pt x="2860" y="2187"/>
                </a:lnTo>
                <a:lnTo>
                  <a:pt x="2857" y="2187"/>
                </a:lnTo>
                <a:lnTo>
                  <a:pt x="2856" y="2187"/>
                </a:lnTo>
                <a:lnTo>
                  <a:pt x="2853" y="2187"/>
                </a:lnTo>
                <a:lnTo>
                  <a:pt x="2852" y="2187"/>
                </a:lnTo>
                <a:lnTo>
                  <a:pt x="2851" y="2186"/>
                </a:lnTo>
                <a:lnTo>
                  <a:pt x="2848" y="2186"/>
                </a:lnTo>
                <a:lnTo>
                  <a:pt x="2846" y="2186"/>
                </a:lnTo>
                <a:lnTo>
                  <a:pt x="2845" y="2185"/>
                </a:lnTo>
                <a:lnTo>
                  <a:pt x="2841" y="2185"/>
                </a:lnTo>
                <a:lnTo>
                  <a:pt x="2840" y="2185"/>
                </a:lnTo>
                <a:lnTo>
                  <a:pt x="2839" y="2185"/>
                </a:lnTo>
                <a:lnTo>
                  <a:pt x="2835" y="2185"/>
                </a:lnTo>
                <a:lnTo>
                  <a:pt x="2834" y="2185"/>
                </a:lnTo>
                <a:lnTo>
                  <a:pt x="2834" y="2182"/>
                </a:lnTo>
                <a:lnTo>
                  <a:pt x="2832" y="2182"/>
                </a:lnTo>
                <a:lnTo>
                  <a:pt x="2828" y="2183"/>
                </a:lnTo>
                <a:lnTo>
                  <a:pt x="2822" y="2167"/>
                </a:lnTo>
                <a:lnTo>
                  <a:pt x="2822" y="2166"/>
                </a:lnTo>
                <a:lnTo>
                  <a:pt x="2822" y="2165"/>
                </a:lnTo>
                <a:lnTo>
                  <a:pt x="2820" y="2162"/>
                </a:lnTo>
                <a:lnTo>
                  <a:pt x="2818" y="2159"/>
                </a:lnTo>
                <a:lnTo>
                  <a:pt x="2815" y="2153"/>
                </a:lnTo>
                <a:lnTo>
                  <a:pt x="2814" y="2152"/>
                </a:lnTo>
                <a:lnTo>
                  <a:pt x="2813" y="2151"/>
                </a:lnTo>
                <a:lnTo>
                  <a:pt x="2812" y="2150"/>
                </a:lnTo>
                <a:lnTo>
                  <a:pt x="2806" y="2144"/>
                </a:lnTo>
                <a:lnTo>
                  <a:pt x="2796" y="2135"/>
                </a:lnTo>
                <a:lnTo>
                  <a:pt x="2793" y="2132"/>
                </a:lnTo>
                <a:lnTo>
                  <a:pt x="2785" y="2125"/>
                </a:lnTo>
                <a:lnTo>
                  <a:pt x="2782" y="2123"/>
                </a:lnTo>
                <a:lnTo>
                  <a:pt x="2780" y="2120"/>
                </a:lnTo>
                <a:lnTo>
                  <a:pt x="2779" y="2120"/>
                </a:lnTo>
                <a:lnTo>
                  <a:pt x="2778" y="2120"/>
                </a:lnTo>
                <a:lnTo>
                  <a:pt x="2776" y="2122"/>
                </a:lnTo>
                <a:lnTo>
                  <a:pt x="2771" y="2125"/>
                </a:lnTo>
                <a:lnTo>
                  <a:pt x="2768" y="2126"/>
                </a:lnTo>
                <a:lnTo>
                  <a:pt x="2768" y="2127"/>
                </a:lnTo>
                <a:lnTo>
                  <a:pt x="2763" y="2130"/>
                </a:lnTo>
                <a:lnTo>
                  <a:pt x="2762" y="2131"/>
                </a:lnTo>
                <a:lnTo>
                  <a:pt x="2760" y="2132"/>
                </a:lnTo>
                <a:lnTo>
                  <a:pt x="2759" y="2133"/>
                </a:lnTo>
                <a:lnTo>
                  <a:pt x="2754" y="2135"/>
                </a:lnTo>
                <a:lnTo>
                  <a:pt x="2751" y="2137"/>
                </a:lnTo>
                <a:lnTo>
                  <a:pt x="2744" y="2142"/>
                </a:lnTo>
                <a:lnTo>
                  <a:pt x="2743" y="2143"/>
                </a:lnTo>
                <a:lnTo>
                  <a:pt x="2742" y="2143"/>
                </a:lnTo>
                <a:lnTo>
                  <a:pt x="2740" y="2143"/>
                </a:lnTo>
                <a:lnTo>
                  <a:pt x="2738" y="2145"/>
                </a:lnTo>
                <a:lnTo>
                  <a:pt x="2736" y="2147"/>
                </a:lnTo>
                <a:lnTo>
                  <a:pt x="2732" y="2149"/>
                </a:lnTo>
                <a:lnTo>
                  <a:pt x="2730" y="2151"/>
                </a:lnTo>
                <a:lnTo>
                  <a:pt x="2724" y="2156"/>
                </a:lnTo>
                <a:lnTo>
                  <a:pt x="2723" y="2157"/>
                </a:lnTo>
                <a:lnTo>
                  <a:pt x="2718" y="2162"/>
                </a:lnTo>
                <a:lnTo>
                  <a:pt x="2715" y="2159"/>
                </a:lnTo>
                <a:lnTo>
                  <a:pt x="2710" y="2153"/>
                </a:lnTo>
                <a:lnTo>
                  <a:pt x="2709" y="2151"/>
                </a:lnTo>
                <a:lnTo>
                  <a:pt x="2706" y="2150"/>
                </a:lnTo>
                <a:lnTo>
                  <a:pt x="2706" y="2149"/>
                </a:lnTo>
                <a:lnTo>
                  <a:pt x="2705" y="2149"/>
                </a:lnTo>
                <a:lnTo>
                  <a:pt x="2704" y="2149"/>
                </a:lnTo>
                <a:lnTo>
                  <a:pt x="2704" y="2148"/>
                </a:lnTo>
                <a:lnTo>
                  <a:pt x="2701" y="2144"/>
                </a:lnTo>
                <a:lnTo>
                  <a:pt x="2699" y="2143"/>
                </a:lnTo>
                <a:lnTo>
                  <a:pt x="2698" y="2142"/>
                </a:lnTo>
                <a:lnTo>
                  <a:pt x="2697" y="2142"/>
                </a:lnTo>
                <a:lnTo>
                  <a:pt x="2696" y="2142"/>
                </a:lnTo>
                <a:lnTo>
                  <a:pt x="2696" y="2141"/>
                </a:lnTo>
                <a:lnTo>
                  <a:pt x="2695" y="2142"/>
                </a:lnTo>
                <a:lnTo>
                  <a:pt x="2696" y="2142"/>
                </a:lnTo>
                <a:lnTo>
                  <a:pt x="2694" y="2145"/>
                </a:lnTo>
                <a:lnTo>
                  <a:pt x="2689" y="2150"/>
                </a:lnTo>
                <a:lnTo>
                  <a:pt x="2687" y="2154"/>
                </a:lnTo>
                <a:lnTo>
                  <a:pt x="2685" y="2158"/>
                </a:lnTo>
                <a:lnTo>
                  <a:pt x="2682" y="2161"/>
                </a:lnTo>
                <a:lnTo>
                  <a:pt x="2678" y="2169"/>
                </a:lnTo>
                <a:lnTo>
                  <a:pt x="2676" y="2173"/>
                </a:lnTo>
                <a:lnTo>
                  <a:pt x="2676" y="2174"/>
                </a:lnTo>
                <a:lnTo>
                  <a:pt x="2675" y="2174"/>
                </a:lnTo>
                <a:lnTo>
                  <a:pt x="2672" y="2178"/>
                </a:lnTo>
                <a:lnTo>
                  <a:pt x="2669" y="2183"/>
                </a:lnTo>
                <a:lnTo>
                  <a:pt x="2669" y="2184"/>
                </a:lnTo>
                <a:lnTo>
                  <a:pt x="2665" y="2187"/>
                </a:lnTo>
                <a:lnTo>
                  <a:pt x="2663" y="2189"/>
                </a:lnTo>
                <a:lnTo>
                  <a:pt x="2661" y="2192"/>
                </a:lnTo>
                <a:lnTo>
                  <a:pt x="2659" y="2193"/>
                </a:lnTo>
                <a:lnTo>
                  <a:pt x="2651" y="2200"/>
                </a:lnTo>
                <a:lnTo>
                  <a:pt x="2647" y="2203"/>
                </a:lnTo>
                <a:lnTo>
                  <a:pt x="2642" y="2208"/>
                </a:lnTo>
                <a:lnTo>
                  <a:pt x="2642" y="2209"/>
                </a:lnTo>
                <a:lnTo>
                  <a:pt x="2637" y="2214"/>
                </a:lnTo>
                <a:lnTo>
                  <a:pt x="2631" y="2217"/>
                </a:lnTo>
                <a:lnTo>
                  <a:pt x="2629" y="2219"/>
                </a:lnTo>
                <a:lnTo>
                  <a:pt x="2626" y="2221"/>
                </a:lnTo>
                <a:lnTo>
                  <a:pt x="2617" y="2209"/>
                </a:lnTo>
                <a:lnTo>
                  <a:pt x="2615" y="2208"/>
                </a:lnTo>
                <a:lnTo>
                  <a:pt x="2609" y="2201"/>
                </a:lnTo>
                <a:lnTo>
                  <a:pt x="2607" y="2200"/>
                </a:lnTo>
                <a:lnTo>
                  <a:pt x="2604" y="2202"/>
                </a:lnTo>
                <a:lnTo>
                  <a:pt x="2603" y="2203"/>
                </a:lnTo>
                <a:lnTo>
                  <a:pt x="2602" y="2204"/>
                </a:lnTo>
                <a:lnTo>
                  <a:pt x="2598" y="2208"/>
                </a:lnTo>
                <a:lnTo>
                  <a:pt x="2596" y="2209"/>
                </a:lnTo>
                <a:lnTo>
                  <a:pt x="2595" y="2210"/>
                </a:lnTo>
                <a:lnTo>
                  <a:pt x="2588" y="2203"/>
                </a:lnTo>
                <a:lnTo>
                  <a:pt x="2586" y="2202"/>
                </a:lnTo>
                <a:lnTo>
                  <a:pt x="2585" y="2201"/>
                </a:lnTo>
                <a:lnTo>
                  <a:pt x="2581" y="2198"/>
                </a:lnTo>
                <a:lnTo>
                  <a:pt x="2579" y="2195"/>
                </a:lnTo>
                <a:lnTo>
                  <a:pt x="2575" y="2191"/>
                </a:lnTo>
                <a:lnTo>
                  <a:pt x="2573" y="2190"/>
                </a:lnTo>
                <a:lnTo>
                  <a:pt x="2571" y="2187"/>
                </a:lnTo>
                <a:lnTo>
                  <a:pt x="2570" y="2187"/>
                </a:lnTo>
                <a:lnTo>
                  <a:pt x="2567" y="2184"/>
                </a:lnTo>
                <a:lnTo>
                  <a:pt x="2560" y="2178"/>
                </a:lnTo>
                <a:lnTo>
                  <a:pt x="2556" y="2175"/>
                </a:lnTo>
                <a:lnTo>
                  <a:pt x="2553" y="2174"/>
                </a:lnTo>
                <a:lnTo>
                  <a:pt x="2548" y="2169"/>
                </a:lnTo>
                <a:lnTo>
                  <a:pt x="2544" y="2166"/>
                </a:lnTo>
                <a:lnTo>
                  <a:pt x="2540" y="2164"/>
                </a:lnTo>
                <a:lnTo>
                  <a:pt x="2539" y="2165"/>
                </a:lnTo>
                <a:lnTo>
                  <a:pt x="2538" y="2165"/>
                </a:lnTo>
                <a:lnTo>
                  <a:pt x="2536" y="2160"/>
                </a:lnTo>
                <a:lnTo>
                  <a:pt x="2534" y="2159"/>
                </a:lnTo>
                <a:lnTo>
                  <a:pt x="2533" y="2157"/>
                </a:lnTo>
                <a:lnTo>
                  <a:pt x="2529" y="2152"/>
                </a:lnTo>
                <a:lnTo>
                  <a:pt x="2526" y="2148"/>
                </a:lnTo>
                <a:lnTo>
                  <a:pt x="2522" y="2143"/>
                </a:lnTo>
                <a:lnTo>
                  <a:pt x="2518" y="2136"/>
                </a:lnTo>
                <a:lnTo>
                  <a:pt x="2514" y="2131"/>
                </a:lnTo>
                <a:lnTo>
                  <a:pt x="2510" y="2139"/>
                </a:lnTo>
                <a:lnTo>
                  <a:pt x="2504" y="2148"/>
                </a:lnTo>
                <a:lnTo>
                  <a:pt x="2502" y="2153"/>
                </a:lnTo>
                <a:lnTo>
                  <a:pt x="2500" y="2158"/>
                </a:lnTo>
                <a:lnTo>
                  <a:pt x="2496" y="2162"/>
                </a:lnTo>
                <a:lnTo>
                  <a:pt x="2495" y="2166"/>
                </a:lnTo>
                <a:lnTo>
                  <a:pt x="2494" y="2167"/>
                </a:lnTo>
                <a:lnTo>
                  <a:pt x="2491" y="2173"/>
                </a:lnTo>
                <a:lnTo>
                  <a:pt x="2489" y="2176"/>
                </a:lnTo>
                <a:lnTo>
                  <a:pt x="2487" y="2178"/>
                </a:lnTo>
                <a:lnTo>
                  <a:pt x="2486" y="2181"/>
                </a:lnTo>
                <a:lnTo>
                  <a:pt x="2486" y="2182"/>
                </a:lnTo>
                <a:lnTo>
                  <a:pt x="2484" y="2186"/>
                </a:lnTo>
                <a:lnTo>
                  <a:pt x="2481" y="2189"/>
                </a:lnTo>
                <a:lnTo>
                  <a:pt x="2481" y="2190"/>
                </a:lnTo>
                <a:lnTo>
                  <a:pt x="2480" y="2191"/>
                </a:lnTo>
                <a:lnTo>
                  <a:pt x="2480" y="2192"/>
                </a:lnTo>
                <a:lnTo>
                  <a:pt x="2478" y="2195"/>
                </a:lnTo>
                <a:lnTo>
                  <a:pt x="2478" y="2197"/>
                </a:lnTo>
                <a:lnTo>
                  <a:pt x="2477" y="2198"/>
                </a:lnTo>
                <a:lnTo>
                  <a:pt x="2476" y="2201"/>
                </a:lnTo>
                <a:lnTo>
                  <a:pt x="2475" y="2202"/>
                </a:lnTo>
                <a:lnTo>
                  <a:pt x="2472" y="2208"/>
                </a:lnTo>
                <a:lnTo>
                  <a:pt x="2469" y="2214"/>
                </a:lnTo>
                <a:lnTo>
                  <a:pt x="2466" y="2223"/>
                </a:lnTo>
                <a:lnTo>
                  <a:pt x="2461" y="2232"/>
                </a:lnTo>
                <a:lnTo>
                  <a:pt x="2459" y="2235"/>
                </a:lnTo>
                <a:lnTo>
                  <a:pt x="2459" y="2236"/>
                </a:lnTo>
                <a:lnTo>
                  <a:pt x="2458" y="2236"/>
                </a:lnTo>
                <a:lnTo>
                  <a:pt x="2458" y="2237"/>
                </a:lnTo>
                <a:lnTo>
                  <a:pt x="2456" y="2236"/>
                </a:lnTo>
                <a:lnTo>
                  <a:pt x="2453" y="2234"/>
                </a:lnTo>
                <a:lnTo>
                  <a:pt x="2451" y="2232"/>
                </a:lnTo>
                <a:lnTo>
                  <a:pt x="2450" y="2231"/>
                </a:lnTo>
                <a:lnTo>
                  <a:pt x="2448" y="2229"/>
                </a:lnTo>
                <a:lnTo>
                  <a:pt x="2447" y="2229"/>
                </a:lnTo>
                <a:lnTo>
                  <a:pt x="2446" y="2229"/>
                </a:lnTo>
                <a:lnTo>
                  <a:pt x="2446" y="2228"/>
                </a:lnTo>
                <a:lnTo>
                  <a:pt x="2445" y="2228"/>
                </a:lnTo>
                <a:lnTo>
                  <a:pt x="2444" y="2227"/>
                </a:lnTo>
                <a:lnTo>
                  <a:pt x="2444" y="2226"/>
                </a:lnTo>
                <a:lnTo>
                  <a:pt x="2443" y="2225"/>
                </a:lnTo>
                <a:lnTo>
                  <a:pt x="2441" y="2223"/>
                </a:lnTo>
                <a:lnTo>
                  <a:pt x="2438" y="1927"/>
                </a:lnTo>
                <a:lnTo>
                  <a:pt x="2437" y="1922"/>
                </a:lnTo>
                <a:lnTo>
                  <a:pt x="2437" y="1917"/>
                </a:lnTo>
                <a:lnTo>
                  <a:pt x="2437" y="1913"/>
                </a:lnTo>
                <a:lnTo>
                  <a:pt x="2436" y="1897"/>
                </a:lnTo>
                <a:lnTo>
                  <a:pt x="2433" y="1877"/>
                </a:lnTo>
                <a:lnTo>
                  <a:pt x="2420" y="1759"/>
                </a:lnTo>
                <a:lnTo>
                  <a:pt x="2408" y="1636"/>
                </a:lnTo>
                <a:lnTo>
                  <a:pt x="2406" y="1612"/>
                </a:lnTo>
                <a:lnTo>
                  <a:pt x="2406" y="1611"/>
                </a:lnTo>
                <a:lnTo>
                  <a:pt x="2406" y="1598"/>
                </a:lnTo>
                <a:lnTo>
                  <a:pt x="2406" y="1596"/>
                </a:lnTo>
                <a:lnTo>
                  <a:pt x="2405" y="1590"/>
                </a:lnTo>
                <a:lnTo>
                  <a:pt x="2405" y="1570"/>
                </a:lnTo>
                <a:lnTo>
                  <a:pt x="2404" y="1555"/>
                </a:lnTo>
                <a:lnTo>
                  <a:pt x="2403" y="1544"/>
                </a:lnTo>
                <a:lnTo>
                  <a:pt x="2402" y="1536"/>
                </a:lnTo>
                <a:lnTo>
                  <a:pt x="2401" y="1530"/>
                </a:lnTo>
                <a:lnTo>
                  <a:pt x="2399" y="1519"/>
                </a:lnTo>
                <a:lnTo>
                  <a:pt x="2397" y="1513"/>
                </a:lnTo>
                <a:lnTo>
                  <a:pt x="2396" y="1508"/>
                </a:lnTo>
                <a:lnTo>
                  <a:pt x="2400" y="1507"/>
                </a:lnTo>
                <a:lnTo>
                  <a:pt x="2402" y="1506"/>
                </a:lnTo>
                <a:lnTo>
                  <a:pt x="2405" y="1505"/>
                </a:lnTo>
                <a:lnTo>
                  <a:pt x="2408" y="1504"/>
                </a:lnTo>
                <a:lnTo>
                  <a:pt x="2411" y="1504"/>
                </a:lnTo>
                <a:lnTo>
                  <a:pt x="2414" y="1503"/>
                </a:lnTo>
                <a:lnTo>
                  <a:pt x="2417" y="1502"/>
                </a:lnTo>
                <a:lnTo>
                  <a:pt x="2420" y="1500"/>
                </a:lnTo>
                <a:lnTo>
                  <a:pt x="2422" y="1500"/>
                </a:lnTo>
                <a:lnTo>
                  <a:pt x="2425" y="1500"/>
                </a:lnTo>
                <a:lnTo>
                  <a:pt x="2426" y="1499"/>
                </a:lnTo>
                <a:lnTo>
                  <a:pt x="2428" y="1499"/>
                </a:lnTo>
                <a:lnTo>
                  <a:pt x="2430" y="1499"/>
                </a:lnTo>
                <a:lnTo>
                  <a:pt x="2433" y="1498"/>
                </a:lnTo>
                <a:lnTo>
                  <a:pt x="2435" y="1498"/>
                </a:lnTo>
                <a:lnTo>
                  <a:pt x="2436" y="1498"/>
                </a:lnTo>
                <a:lnTo>
                  <a:pt x="2438" y="1498"/>
                </a:lnTo>
                <a:lnTo>
                  <a:pt x="2441" y="1498"/>
                </a:lnTo>
                <a:lnTo>
                  <a:pt x="2442" y="1498"/>
                </a:lnTo>
                <a:lnTo>
                  <a:pt x="2444" y="1498"/>
                </a:lnTo>
                <a:lnTo>
                  <a:pt x="2446" y="1499"/>
                </a:lnTo>
                <a:lnTo>
                  <a:pt x="2447" y="1499"/>
                </a:lnTo>
                <a:lnTo>
                  <a:pt x="2450" y="1499"/>
                </a:lnTo>
                <a:lnTo>
                  <a:pt x="2452" y="1500"/>
                </a:lnTo>
                <a:lnTo>
                  <a:pt x="2453" y="1500"/>
                </a:lnTo>
                <a:lnTo>
                  <a:pt x="2455" y="1500"/>
                </a:lnTo>
                <a:lnTo>
                  <a:pt x="2456" y="1502"/>
                </a:lnTo>
                <a:lnTo>
                  <a:pt x="2459" y="1502"/>
                </a:lnTo>
                <a:lnTo>
                  <a:pt x="2461" y="1502"/>
                </a:lnTo>
                <a:lnTo>
                  <a:pt x="2462" y="1502"/>
                </a:lnTo>
                <a:lnTo>
                  <a:pt x="2464" y="1502"/>
                </a:lnTo>
                <a:close/>
                <a:moveTo>
                  <a:pt x="2060" y="1497"/>
                </a:moveTo>
                <a:lnTo>
                  <a:pt x="2061" y="1498"/>
                </a:lnTo>
                <a:lnTo>
                  <a:pt x="2063" y="1498"/>
                </a:lnTo>
                <a:lnTo>
                  <a:pt x="2066" y="1498"/>
                </a:lnTo>
                <a:lnTo>
                  <a:pt x="2070" y="1497"/>
                </a:lnTo>
                <a:lnTo>
                  <a:pt x="2074" y="1497"/>
                </a:lnTo>
                <a:lnTo>
                  <a:pt x="2078" y="1497"/>
                </a:lnTo>
                <a:lnTo>
                  <a:pt x="2083" y="1498"/>
                </a:lnTo>
                <a:lnTo>
                  <a:pt x="2086" y="1498"/>
                </a:lnTo>
                <a:lnTo>
                  <a:pt x="2088" y="1499"/>
                </a:lnTo>
                <a:lnTo>
                  <a:pt x="2092" y="1499"/>
                </a:lnTo>
                <a:lnTo>
                  <a:pt x="2096" y="1500"/>
                </a:lnTo>
                <a:lnTo>
                  <a:pt x="2099" y="1503"/>
                </a:lnTo>
                <a:lnTo>
                  <a:pt x="2100" y="1503"/>
                </a:lnTo>
                <a:lnTo>
                  <a:pt x="2102" y="1504"/>
                </a:lnTo>
                <a:lnTo>
                  <a:pt x="2103" y="1506"/>
                </a:lnTo>
                <a:lnTo>
                  <a:pt x="2105" y="1507"/>
                </a:lnTo>
                <a:lnTo>
                  <a:pt x="2110" y="1512"/>
                </a:lnTo>
                <a:lnTo>
                  <a:pt x="2113" y="1515"/>
                </a:lnTo>
                <a:lnTo>
                  <a:pt x="2118" y="1521"/>
                </a:lnTo>
                <a:lnTo>
                  <a:pt x="2119" y="1523"/>
                </a:lnTo>
                <a:lnTo>
                  <a:pt x="2121" y="1525"/>
                </a:lnTo>
                <a:lnTo>
                  <a:pt x="2125" y="1528"/>
                </a:lnTo>
                <a:lnTo>
                  <a:pt x="2125" y="1529"/>
                </a:lnTo>
                <a:lnTo>
                  <a:pt x="2127" y="1531"/>
                </a:lnTo>
                <a:lnTo>
                  <a:pt x="2128" y="1531"/>
                </a:lnTo>
                <a:lnTo>
                  <a:pt x="2134" y="1537"/>
                </a:lnTo>
                <a:lnTo>
                  <a:pt x="2137" y="1540"/>
                </a:lnTo>
                <a:lnTo>
                  <a:pt x="2140" y="1541"/>
                </a:lnTo>
                <a:lnTo>
                  <a:pt x="2142" y="1545"/>
                </a:lnTo>
                <a:lnTo>
                  <a:pt x="2143" y="1546"/>
                </a:lnTo>
                <a:lnTo>
                  <a:pt x="2145" y="1551"/>
                </a:lnTo>
                <a:lnTo>
                  <a:pt x="2150" y="1558"/>
                </a:lnTo>
                <a:lnTo>
                  <a:pt x="2151" y="1562"/>
                </a:lnTo>
                <a:lnTo>
                  <a:pt x="2153" y="1564"/>
                </a:lnTo>
                <a:lnTo>
                  <a:pt x="2154" y="1567"/>
                </a:lnTo>
                <a:lnTo>
                  <a:pt x="2155" y="1570"/>
                </a:lnTo>
                <a:lnTo>
                  <a:pt x="2155" y="1572"/>
                </a:lnTo>
                <a:lnTo>
                  <a:pt x="2157" y="1575"/>
                </a:lnTo>
                <a:lnTo>
                  <a:pt x="2158" y="1581"/>
                </a:lnTo>
                <a:lnTo>
                  <a:pt x="2160" y="1588"/>
                </a:lnTo>
                <a:lnTo>
                  <a:pt x="2161" y="1591"/>
                </a:lnTo>
                <a:lnTo>
                  <a:pt x="2162" y="1595"/>
                </a:lnTo>
                <a:lnTo>
                  <a:pt x="2165" y="1601"/>
                </a:lnTo>
                <a:lnTo>
                  <a:pt x="2166" y="1603"/>
                </a:lnTo>
                <a:lnTo>
                  <a:pt x="2166" y="1604"/>
                </a:lnTo>
                <a:lnTo>
                  <a:pt x="2170" y="1612"/>
                </a:lnTo>
                <a:lnTo>
                  <a:pt x="2177" y="1630"/>
                </a:lnTo>
                <a:lnTo>
                  <a:pt x="2184" y="1643"/>
                </a:lnTo>
                <a:lnTo>
                  <a:pt x="2185" y="1645"/>
                </a:lnTo>
                <a:lnTo>
                  <a:pt x="2185" y="1646"/>
                </a:lnTo>
                <a:lnTo>
                  <a:pt x="2185" y="1647"/>
                </a:lnTo>
                <a:lnTo>
                  <a:pt x="2186" y="1648"/>
                </a:lnTo>
                <a:lnTo>
                  <a:pt x="2187" y="1650"/>
                </a:lnTo>
                <a:lnTo>
                  <a:pt x="2190" y="1656"/>
                </a:lnTo>
                <a:lnTo>
                  <a:pt x="2191" y="1657"/>
                </a:lnTo>
                <a:lnTo>
                  <a:pt x="2192" y="1659"/>
                </a:lnTo>
                <a:lnTo>
                  <a:pt x="2194" y="1665"/>
                </a:lnTo>
                <a:lnTo>
                  <a:pt x="2195" y="1667"/>
                </a:lnTo>
                <a:lnTo>
                  <a:pt x="2195" y="1670"/>
                </a:lnTo>
                <a:lnTo>
                  <a:pt x="2196" y="1671"/>
                </a:lnTo>
                <a:lnTo>
                  <a:pt x="2197" y="1673"/>
                </a:lnTo>
                <a:lnTo>
                  <a:pt x="2199" y="1675"/>
                </a:lnTo>
                <a:lnTo>
                  <a:pt x="2200" y="1676"/>
                </a:lnTo>
                <a:lnTo>
                  <a:pt x="2201" y="1679"/>
                </a:lnTo>
                <a:lnTo>
                  <a:pt x="2201" y="1680"/>
                </a:lnTo>
                <a:lnTo>
                  <a:pt x="2202" y="1682"/>
                </a:lnTo>
                <a:lnTo>
                  <a:pt x="2208" y="1692"/>
                </a:lnTo>
                <a:lnTo>
                  <a:pt x="2209" y="1695"/>
                </a:lnTo>
                <a:lnTo>
                  <a:pt x="2210" y="1696"/>
                </a:lnTo>
                <a:lnTo>
                  <a:pt x="2210" y="1698"/>
                </a:lnTo>
                <a:lnTo>
                  <a:pt x="2211" y="1700"/>
                </a:lnTo>
                <a:lnTo>
                  <a:pt x="2212" y="1703"/>
                </a:lnTo>
                <a:lnTo>
                  <a:pt x="2212" y="1706"/>
                </a:lnTo>
                <a:lnTo>
                  <a:pt x="2212" y="1707"/>
                </a:lnTo>
                <a:lnTo>
                  <a:pt x="2212" y="1709"/>
                </a:lnTo>
                <a:lnTo>
                  <a:pt x="2212" y="1710"/>
                </a:lnTo>
                <a:lnTo>
                  <a:pt x="2212" y="1712"/>
                </a:lnTo>
                <a:lnTo>
                  <a:pt x="2212" y="1713"/>
                </a:lnTo>
                <a:lnTo>
                  <a:pt x="2212" y="1714"/>
                </a:lnTo>
                <a:lnTo>
                  <a:pt x="2211" y="1716"/>
                </a:lnTo>
                <a:lnTo>
                  <a:pt x="2211" y="1718"/>
                </a:lnTo>
                <a:lnTo>
                  <a:pt x="2211" y="1721"/>
                </a:lnTo>
                <a:lnTo>
                  <a:pt x="2211" y="1722"/>
                </a:lnTo>
                <a:lnTo>
                  <a:pt x="2210" y="1724"/>
                </a:lnTo>
                <a:lnTo>
                  <a:pt x="2210" y="1728"/>
                </a:lnTo>
                <a:lnTo>
                  <a:pt x="2210" y="1730"/>
                </a:lnTo>
                <a:lnTo>
                  <a:pt x="2210" y="1733"/>
                </a:lnTo>
                <a:lnTo>
                  <a:pt x="2210" y="1735"/>
                </a:lnTo>
                <a:lnTo>
                  <a:pt x="2204" y="1735"/>
                </a:lnTo>
                <a:lnTo>
                  <a:pt x="2203" y="1738"/>
                </a:lnTo>
                <a:lnTo>
                  <a:pt x="2201" y="1739"/>
                </a:lnTo>
                <a:lnTo>
                  <a:pt x="2196" y="1745"/>
                </a:lnTo>
                <a:lnTo>
                  <a:pt x="2197" y="1748"/>
                </a:lnTo>
                <a:lnTo>
                  <a:pt x="2200" y="1754"/>
                </a:lnTo>
                <a:lnTo>
                  <a:pt x="2203" y="1758"/>
                </a:lnTo>
                <a:lnTo>
                  <a:pt x="2207" y="1762"/>
                </a:lnTo>
                <a:lnTo>
                  <a:pt x="2233" y="1785"/>
                </a:lnTo>
                <a:lnTo>
                  <a:pt x="2245" y="1798"/>
                </a:lnTo>
                <a:lnTo>
                  <a:pt x="2250" y="1801"/>
                </a:lnTo>
                <a:lnTo>
                  <a:pt x="2257" y="1806"/>
                </a:lnTo>
                <a:lnTo>
                  <a:pt x="2260" y="1807"/>
                </a:lnTo>
                <a:lnTo>
                  <a:pt x="2264" y="1809"/>
                </a:lnTo>
                <a:lnTo>
                  <a:pt x="2275" y="1812"/>
                </a:lnTo>
                <a:lnTo>
                  <a:pt x="2286" y="1813"/>
                </a:lnTo>
                <a:lnTo>
                  <a:pt x="2300" y="1814"/>
                </a:lnTo>
                <a:lnTo>
                  <a:pt x="2305" y="1817"/>
                </a:lnTo>
                <a:lnTo>
                  <a:pt x="2313" y="1823"/>
                </a:lnTo>
                <a:lnTo>
                  <a:pt x="2321" y="1834"/>
                </a:lnTo>
                <a:lnTo>
                  <a:pt x="2327" y="1846"/>
                </a:lnTo>
                <a:lnTo>
                  <a:pt x="2331" y="1864"/>
                </a:lnTo>
                <a:lnTo>
                  <a:pt x="2338" y="1875"/>
                </a:lnTo>
                <a:lnTo>
                  <a:pt x="2342" y="1880"/>
                </a:lnTo>
                <a:lnTo>
                  <a:pt x="2351" y="1888"/>
                </a:lnTo>
                <a:lnTo>
                  <a:pt x="2364" y="1898"/>
                </a:lnTo>
                <a:lnTo>
                  <a:pt x="2367" y="1898"/>
                </a:lnTo>
                <a:lnTo>
                  <a:pt x="2381" y="1890"/>
                </a:lnTo>
                <a:lnTo>
                  <a:pt x="2385" y="1888"/>
                </a:lnTo>
                <a:lnTo>
                  <a:pt x="2391" y="1888"/>
                </a:lnTo>
                <a:lnTo>
                  <a:pt x="2397" y="1889"/>
                </a:lnTo>
                <a:lnTo>
                  <a:pt x="2403" y="1889"/>
                </a:lnTo>
                <a:lnTo>
                  <a:pt x="2403" y="1886"/>
                </a:lnTo>
                <a:lnTo>
                  <a:pt x="2389" y="1884"/>
                </a:lnTo>
                <a:lnTo>
                  <a:pt x="2386" y="1884"/>
                </a:lnTo>
                <a:lnTo>
                  <a:pt x="2383" y="1885"/>
                </a:lnTo>
                <a:lnTo>
                  <a:pt x="2379" y="1888"/>
                </a:lnTo>
                <a:lnTo>
                  <a:pt x="2372" y="1891"/>
                </a:lnTo>
                <a:lnTo>
                  <a:pt x="2364" y="1892"/>
                </a:lnTo>
                <a:lnTo>
                  <a:pt x="2361" y="1890"/>
                </a:lnTo>
                <a:lnTo>
                  <a:pt x="2354" y="1884"/>
                </a:lnTo>
                <a:lnTo>
                  <a:pt x="2346" y="1879"/>
                </a:lnTo>
                <a:lnTo>
                  <a:pt x="2343" y="1875"/>
                </a:lnTo>
                <a:lnTo>
                  <a:pt x="2339" y="1871"/>
                </a:lnTo>
                <a:lnTo>
                  <a:pt x="2336" y="1862"/>
                </a:lnTo>
                <a:lnTo>
                  <a:pt x="2335" y="1855"/>
                </a:lnTo>
                <a:lnTo>
                  <a:pt x="2330" y="1837"/>
                </a:lnTo>
                <a:lnTo>
                  <a:pt x="2331" y="1832"/>
                </a:lnTo>
                <a:lnTo>
                  <a:pt x="2320" y="1819"/>
                </a:lnTo>
                <a:lnTo>
                  <a:pt x="2310" y="1810"/>
                </a:lnTo>
                <a:lnTo>
                  <a:pt x="2305" y="1808"/>
                </a:lnTo>
                <a:lnTo>
                  <a:pt x="2301" y="1805"/>
                </a:lnTo>
                <a:lnTo>
                  <a:pt x="2295" y="1804"/>
                </a:lnTo>
                <a:lnTo>
                  <a:pt x="2284" y="1802"/>
                </a:lnTo>
                <a:lnTo>
                  <a:pt x="2274" y="1799"/>
                </a:lnTo>
                <a:lnTo>
                  <a:pt x="2263" y="1796"/>
                </a:lnTo>
                <a:lnTo>
                  <a:pt x="2258" y="1793"/>
                </a:lnTo>
                <a:lnTo>
                  <a:pt x="2255" y="1792"/>
                </a:lnTo>
                <a:lnTo>
                  <a:pt x="2249" y="1784"/>
                </a:lnTo>
                <a:lnTo>
                  <a:pt x="2244" y="1781"/>
                </a:lnTo>
                <a:lnTo>
                  <a:pt x="2241" y="1775"/>
                </a:lnTo>
                <a:lnTo>
                  <a:pt x="2236" y="1770"/>
                </a:lnTo>
                <a:lnTo>
                  <a:pt x="2233" y="1767"/>
                </a:lnTo>
                <a:lnTo>
                  <a:pt x="2219" y="1754"/>
                </a:lnTo>
                <a:lnTo>
                  <a:pt x="2217" y="1751"/>
                </a:lnTo>
                <a:lnTo>
                  <a:pt x="2212" y="1746"/>
                </a:lnTo>
                <a:lnTo>
                  <a:pt x="2213" y="1745"/>
                </a:lnTo>
                <a:lnTo>
                  <a:pt x="2213" y="1746"/>
                </a:lnTo>
                <a:lnTo>
                  <a:pt x="2215" y="1747"/>
                </a:lnTo>
                <a:lnTo>
                  <a:pt x="2217" y="1749"/>
                </a:lnTo>
                <a:lnTo>
                  <a:pt x="2219" y="1748"/>
                </a:lnTo>
                <a:lnTo>
                  <a:pt x="2221" y="1746"/>
                </a:lnTo>
                <a:lnTo>
                  <a:pt x="2224" y="1743"/>
                </a:lnTo>
                <a:lnTo>
                  <a:pt x="2225" y="1743"/>
                </a:lnTo>
                <a:lnTo>
                  <a:pt x="2225" y="1742"/>
                </a:lnTo>
                <a:lnTo>
                  <a:pt x="2227" y="1741"/>
                </a:lnTo>
                <a:lnTo>
                  <a:pt x="2229" y="1739"/>
                </a:lnTo>
                <a:lnTo>
                  <a:pt x="2232" y="1737"/>
                </a:lnTo>
                <a:lnTo>
                  <a:pt x="2234" y="1734"/>
                </a:lnTo>
                <a:lnTo>
                  <a:pt x="2236" y="1733"/>
                </a:lnTo>
                <a:lnTo>
                  <a:pt x="2238" y="1731"/>
                </a:lnTo>
                <a:lnTo>
                  <a:pt x="2241" y="1730"/>
                </a:lnTo>
                <a:lnTo>
                  <a:pt x="2242" y="1729"/>
                </a:lnTo>
                <a:lnTo>
                  <a:pt x="2243" y="1726"/>
                </a:lnTo>
                <a:lnTo>
                  <a:pt x="2245" y="1724"/>
                </a:lnTo>
                <a:lnTo>
                  <a:pt x="2246" y="1724"/>
                </a:lnTo>
                <a:lnTo>
                  <a:pt x="2250" y="1722"/>
                </a:lnTo>
                <a:lnTo>
                  <a:pt x="2251" y="1721"/>
                </a:lnTo>
                <a:lnTo>
                  <a:pt x="2257" y="1714"/>
                </a:lnTo>
                <a:lnTo>
                  <a:pt x="2262" y="1709"/>
                </a:lnTo>
                <a:lnTo>
                  <a:pt x="2264" y="1706"/>
                </a:lnTo>
                <a:lnTo>
                  <a:pt x="2268" y="1703"/>
                </a:lnTo>
                <a:lnTo>
                  <a:pt x="2277" y="1693"/>
                </a:lnTo>
                <a:lnTo>
                  <a:pt x="2283" y="1688"/>
                </a:lnTo>
                <a:lnTo>
                  <a:pt x="2285" y="1685"/>
                </a:lnTo>
                <a:lnTo>
                  <a:pt x="2289" y="1681"/>
                </a:lnTo>
                <a:lnTo>
                  <a:pt x="2292" y="1679"/>
                </a:lnTo>
                <a:lnTo>
                  <a:pt x="2296" y="1673"/>
                </a:lnTo>
                <a:lnTo>
                  <a:pt x="2299" y="1672"/>
                </a:lnTo>
                <a:lnTo>
                  <a:pt x="2301" y="1670"/>
                </a:lnTo>
                <a:lnTo>
                  <a:pt x="2302" y="1670"/>
                </a:lnTo>
                <a:lnTo>
                  <a:pt x="2308" y="1664"/>
                </a:lnTo>
                <a:lnTo>
                  <a:pt x="2310" y="1662"/>
                </a:lnTo>
                <a:lnTo>
                  <a:pt x="2312" y="1659"/>
                </a:lnTo>
                <a:lnTo>
                  <a:pt x="2314" y="1657"/>
                </a:lnTo>
                <a:lnTo>
                  <a:pt x="2317" y="1655"/>
                </a:lnTo>
                <a:lnTo>
                  <a:pt x="2321" y="1651"/>
                </a:lnTo>
                <a:lnTo>
                  <a:pt x="2322" y="1650"/>
                </a:lnTo>
                <a:lnTo>
                  <a:pt x="2324" y="1649"/>
                </a:lnTo>
                <a:lnTo>
                  <a:pt x="2326" y="1647"/>
                </a:lnTo>
                <a:lnTo>
                  <a:pt x="2331" y="1642"/>
                </a:lnTo>
                <a:lnTo>
                  <a:pt x="2335" y="1640"/>
                </a:lnTo>
                <a:lnTo>
                  <a:pt x="2337" y="1638"/>
                </a:lnTo>
                <a:lnTo>
                  <a:pt x="2341" y="1634"/>
                </a:lnTo>
                <a:lnTo>
                  <a:pt x="2350" y="1626"/>
                </a:lnTo>
                <a:lnTo>
                  <a:pt x="2351" y="1624"/>
                </a:lnTo>
                <a:lnTo>
                  <a:pt x="2355" y="1621"/>
                </a:lnTo>
                <a:lnTo>
                  <a:pt x="2362" y="1614"/>
                </a:lnTo>
                <a:lnTo>
                  <a:pt x="2367" y="1609"/>
                </a:lnTo>
                <a:lnTo>
                  <a:pt x="2372" y="1604"/>
                </a:lnTo>
                <a:lnTo>
                  <a:pt x="2375" y="1601"/>
                </a:lnTo>
                <a:lnTo>
                  <a:pt x="2376" y="1600"/>
                </a:lnTo>
                <a:lnTo>
                  <a:pt x="2381" y="1596"/>
                </a:lnTo>
                <a:lnTo>
                  <a:pt x="2385" y="1592"/>
                </a:lnTo>
                <a:lnTo>
                  <a:pt x="2385" y="1594"/>
                </a:lnTo>
                <a:lnTo>
                  <a:pt x="2386" y="1594"/>
                </a:lnTo>
                <a:lnTo>
                  <a:pt x="2386" y="1595"/>
                </a:lnTo>
                <a:lnTo>
                  <a:pt x="2386" y="1596"/>
                </a:lnTo>
                <a:lnTo>
                  <a:pt x="2387" y="1597"/>
                </a:lnTo>
                <a:lnTo>
                  <a:pt x="2387" y="1601"/>
                </a:lnTo>
                <a:lnTo>
                  <a:pt x="2387" y="1604"/>
                </a:lnTo>
                <a:lnTo>
                  <a:pt x="2387" y="1605"/>
                </a:lnTo>
                <a:lnTo>
                  <a:pt x="2387" y="1606"/>
                </a:lnTo>
                <a:lnTo>
                  <a:pt x="2388" y="1607"/>
                </a:lnTo>
                <a:lnTo>
                  <a:pt x="2388" y="1609"/>
                </a:lnTo>
                <a:lnTo>
                  <a:pt x="2389" y="1612"/>
                </a:lnTo>
                <a:lnTo>
                  <a:pt x="2389" y="1615"/>
                </a:lnTo>
                <a:lnTo>
                  <a:pt x="2391" y="1615"/>
                </a:lnTo>
                <a:lnTo>
                  <a:pt x="2394" y="1634"/>
                </a:lnTo>
                <a:lnTo>
                  <a:pt x="2400" y="1690"/>
                </a:lnTo>
                <a:lnTo>
                  <a:pt x="2403" y="1726"/>
                </a:lnTo>
                <a:lnTo>
                  <a:pt x="2405" y="1746"/>
                </a:lnTo>
                <a:lnTo>
                  <a:pt x="2420" y="1885"/>
                </a:lnTo>
                <a:lnTo>
                  <a:pt x="2419" y="1888"/>
                </a:lnTo>
                <a:lnTo>
                  <a:pt x="2419" y="1891"/>
                </a:lnTo>
                <a:lnTo>
                  <a:pt x="2420" y="1892"/>
                </a:lnTo>
                <a:lnTo>
                  <a:pt x="2421" y="1894"/>
                </a:lnTo>
                <a:lnTo>
                  <a:pt x="2422" y="1906"/>
                </a:lnTo>
                <a:lnTo>
                  <a:pt x="2425" y="1916"/>
                </a:lnTo>
                <a:lnTo>
                  <a:pt x="2425" y="1922"/>
                </a:lnTo>
                <a:lnTo>
                  <a:pt x="2420" y="1922"/>
                </a:lnTo>
                <a:lnTo>
                  <a:pt x="2417" y="1922"/>
                </a:lnTo>
                <a:lnTo>
                  <a:pt x="2413" y="1922"/>
                </a:lnTo>
                <a:lnTo>
                  <a:pt x="2411" y="1922"/>
                </a:lnTo>
                <a:lnTo>
                  <a:pt x="2409" y="1921"/>
                </a:lnTo>
                <a:lnTo>
                  <a:pt x="2406" y="1921"/>
                </a:lnTo>
                <a:lnTo>
                  <a:pt x="2405" y="1921"/>
                </a:lnTo>
                <a:lnTo>
                  <a:pt x="2403" y="1919"/>
                </a:lnTo>
                <a:lnTo>
                  <a:pt x="2402" y="1919"/>
                </a:lnTo>
                <a:lnTo>
                  <a:pt x="2399" y="1919"/>
                </a:lnTo>
                <a:lnTo>
                  <a:pt x="2396" y="1918"/>
                </a:lnTo>
                <a:lnTo>
                  <a:pt x="2392" y="1917"/>
                </a:lnTo>
                <a:lnTo>
                  <a:pt x="2391" y="1916"/>
                </a:lnTo>
                <a:lnTo>
                  <a:pt x="2389" y="1916"/>
                </a:lnTo>
                <a:lnTo>
                  <a:pt x="2388" y="1916"/>
                </a:lnTo>
                <a:lnTo>
                  <a:pt x="2388" y="1915"/>
                </a:lnTo>
                <a:lnTo>
                  <a:pt x="2386" y="1914"/>
                </a:lnTo>
                <a:lnTo>
                  <a:pt x="2383" y="1913"/>
                </a:lnTo>
                <a:lnTo>
                  <a:pt x="2379" y="1910"/>
                </a:lnTo>
                <a:lnTo>
                  <a:pt x="2375" y="1908"/>
                </a:lnTo>
                <a:lnTo>
                  <a:pt x="2372" y="1907"/>
                </a:lnTo>
                <a:lnTo>
                  <a:pt x="2370" y="1906"/>
                </a:lnTo>
                <a:lnTo>
                  <a:pt x="2368" y="1905"/>
                </a:lnTo>
                <a:lnTo>
                  <a:pt x="2367" y="1904"/>
                </a:lnTo>
                <a:lnTo>
                  <a:pt x="2366" y="1905"/>
                </a:lnTo>
                <a:lnTo>
                  <a:pt x="2358" y="1905"/>
                </a:lnTo>
                <a:lnTo>
                  <a:pt x="2356" y="1905"/>
                </a:lnTo>
                <a:lnTo>
                  <a:pt x="2354" y="1905"/>
                </a:lnTo>
                <a:lnTo>
                  <a:pt x="2353" y="1905"/>
                </a:lnTo>
                <a:lnTo>
                  <a:pt x="2352" y="1905"/>
                </a:lnTo>
                <a:lnTo>
                  <a:pt x="2351" y="1905"/>
                </a:lnTo>
                <a:lnTo>
                  <a:pt x="2350" y="1906"/>
                </a:lnTo>
                <a:lnTo>
                  <a:pt x="2349" y="1906"/>
                </a:lnTo>
                <a:lnTo>
                  <a:pt x="2347" y="1906"/>
                </a:lnTo>
                <a:lnTo>
                  <a:pt x="2345" y="1907"/>
                </a:lnTo>
                <a:lnTo>
                  <a:pt x="2344" y="1908"/>
                </a:lnTo>
                <a:lnTo>
                  <a:pt x="2343" y="1908"/>
                </a:lnTo>
                <a:lnTo>
                  <a:pt x="2342" y="1909"/>
                </a:lnTo>
                <a:lnTo>
                  <a:pt x="2341" y="1910"/>
                </a:lnTo>
                <a:lnTo>
                  <a:pt x="2337" y="1913"/>
                </a:lnTo>
                <a:lnTo>
                  <a:pt x="2336" y="1914"/>
                </a:lnTo>
                <a:lnTo>
                  <a:pt x="2336" y="1915"/>
                </a:lnTo>
                <a:lnTo>
                  <a:pt x="2335" y="1916"/>
                </a:lnTo>
                <a:lnTo>
                  <a:pt x="2334" y="1918"/>
                </a:lnTo>
                <a:lnTo>
                  <a:pt x="2333" y="1921"/>
                </a:lnTo>
                <a:lnTo>
                  <a:pt x="2330" y="1922"/>
                </a:lnTo>
                <a:lnTo>
                  <a:pt x="2329" y="1924"/>
                </a:lnTo>
                <a:lnTo>
                  <a:pt x="2328" y="1925"/>
                </a:lnTo>
                <a:lnTo>
                  <a:pt x="2328" y="1926"/>
                </a:lnTo>
                <a:lnTo>
                  <a:pt x="2327" y="1927"/>
                </a:lnTo>
                <a:lnTo>
                  <a:pt x="2324" y="1930"/>
                </a:lnTo>
                <a:lnTo>
                  <a:pt x="2322" y="1930"/>
                </a:lnTo>
                <a:lnTo>
                  <a:pt x="2320" y="1931"/>
                </a:lnTo>
                <a:lnTo>
                  <a:pt x="2318" y="1932"/>
                </a:lnTo>
                <a:lnTo>
                  <a:pt x="2316" y="1933"/>
                </a:lnTo>
                <a:lnTo>
                  <a:pt x="2314" y="1933"/>
                </a:lnTo>
                <a:lnTo>
                  <a:pt x="2313" y="1934"/>
                </a:lnTo>
                <a:lnTo>
                  <a:pt x="2312" y="1934"/>
                </a:lnTo>
                <a:lnTo>
                  <a:pt x="2311" y="1934"/>
                </a:lnTo>
                <a:lnTo>
                  <a:pt x="2310" y="1935"/>
                </a:lnTo>
                <a:lnTo>
                  <a:pt x="2309" y="1935"/>
                </a:lnTo>
                <a:lnTo>
                  <a:pt x="2308" y="1935"/>
                </a:lnTo>
                <a:lnTo>
                  <a:pt x="2307" y="1936"/>
                </a:lnTo>
                <a:lnTo>
                  <a:pt x="2307" y="1938"/>
                </a:lnTo>
                <a:lnTo>
                  <a:pt x="2307" y="1939"/>
                </a:lnTo>
                <a:lnTo>
                  <a:pt x="2307" y="1940"/>
                </a:lnTo>
                <a:lnTo>
                  <a:pt x="2307" y="1941"/>
                </a:lnTo>
                <a:lnTo>
                  <a:pt x="2305" y="1943"/>
                </a:lnTo>
                <a:lnTo>
                  <a:pt x="2304" y="1946"/>
                </a:lnTo>
                <a:lnTo>
                  <a:pt x="2303" y="1948"/>
                </a:lnTo>
                <a:lnTo>
                  <a:pt x="2300" y="1952"/>
                </a:lnTo>
                <a:lnTo>
                  <a:pt x="2295" y="1961"/>
                </a:lnTo>
                <a:lnTo>
                  <a:pt x="2292" y="1966"/>
                </a:lnTo>
                <a:lnTo>
                  <a:pt x="2291" y="1969"/>
                </a:lnTo>
                <a:lnTo>
                  <a:pt x="2287" y="1975"/>
                </a:lnTo>
                <a:lnTo>
                  <a:pt x="2284" y="1982"/>
                </a:lnTo>
                <a:lnTo>
                  <a:pt x="2270" y="1981"/>
                </a:lnTo>
                <a:lnTo>
                  <a:pt x="2270" y="1982"/>
                </a:lnTo>
                <a:lnTo>
                  <a:pt x="2270" y="1983"/>
                </a:lnTo>
                <a:lnTo>
                  <a:pt x="2269" y="1985"/>
                </a:lnTo>
                <a:lnTo>
                  <a:pt x="2268" y="1988"/>
                </a:lnTo>
                <a:lnTo>
                  <a:pt x="2267" y="1993"/>
                </a:lnTo>
                <a:lnTo>
                  <a:pt x="2264" y="1997"/>
                </a:lnTo>
                <a:lnTo>
                  <a:pt x="2264" y="2001"/>
                </a:lnTo>
                <a:lnTo>
                  <a:pt x="2264" y="2007"/>
                </a:lnTo>
                <a:lnTo>
                  <a:pt x="2264" y="2008"/>
                </a:lnTo>
                <a:lnTo>
                  <a:pt x="2264" y="2009"/>
                </a:lnTo>
                <a:lnTo>
                  <a:pt x="2264" y="2010"/>
                </a:lnTo>
                <a:lnTo>
                  <a:pt x="2264" y="2013"/>
                </a:lnTo>
                <a:lnTo>
                  <a:pt x="2264" y="2014"/>
                </a:lnTo>
                <a:lnTo>
                  <a:pt x="2264" y="2015"/>
                </a:lnTo>
                <a:lnTo>
                  <a:pt x="2264" y="2016"/>
                </a:lnTo>
                <a:lnTo>
                  <a:pt x="2264" y="2017"/>
                </a:lnTo>
                <a:lnTo>
                  <a:pt x="2263" y="2017"/>
                </a:lnTo>
                <a:lnTo>
                  <a:pt x="2262" y="2017"/>
                </a:lnTo>
                <a:lnTo>
                  <a:pt x="2261" y="2017"/>
                </a:lnTo>
                <a:lnTo>
                  <a:pt x="2259" y="2017"/>
                </a:lnTo>
                <a:lnTo>
                  <a:pt x="2258" y="2017"/>
                </a:lnTo>
                <a:lnTo>
                  <a:pt x="2257" y="2017"/>
                </a:lnTo>
                <a:lnTo>
                  <a:pt x="2254" y="2018"/>
                </a:lnTo>
                <a:lnTo>
                  <a:pt x="2254" y="2019"/>
                </a:lnTo>
                <a:lnTo>
                  <a:pt x="2252" y="2019"/>
                </a:lnTo>
                <a:lnTo>
                  <a:pt x="2252" y="2022"/>
                </a:lnTo>
                <a:lnTo>
                  <a:pt x="2252" y="2024"/>
                </a:lnTo>
                <a:lnTo>
                  <a:pt x="2252" y="2025"/>
                </a:lnTo>
                <a:lnTo>
                  <a:pt x="2252" y="2027"/>
                </a:lnTo>
                <a:lnTo>
                  <a:pt x="2252" y="2030"/>
                </a:lnTo>
                <a:lnTo>
                  <a:pt x="2252" y="2032"/>
                </a:lnTo>
                <a:lnTo>
                  <a:pt x="2252" y="2038"/>
                </a:lnTo>
                <a:lnTo>
                  <a:pt x="2252" y="2039"/>
                </a:lnTo>
                <a:lnTo>
                  <a:pt x="2252" y="2041"/>
                </a:lnTo>
                <a:lnTo>
                  <a:pt x="2252" y="2042"/>
                </a:lnTo>
                <a:lnTo>
                  <a:pt x="2252" y="2043"/>
                </a:lnTo>
                <a:lnTo>
                  <a:pt x="2252" y="2044"/>
                </a:lnTo>
                <a:lnTo>
                  <a:pt x="2252" y="2047"/>
                </a:lnTo>
                <a:lnTo>
                  <a:pt x="2252" y="2051"/>
                </a:lnTo>
                <a:lnTo>
                  <a:pt x="2252" y="2056"/>
                </a:lnTo>
                <a:lnTo>
                  <a:pt x="2251" y="2060"/>
                </a:lnTo>
                <a:lnTo>
                  <a:pt x="2252" y="2060"/>
                </a:lnTo>
                <a:lnTo>
                  <a:pt x="2252" y="2061"/>
                </a:lnTo>
                <a:lnTo>
                  <a:pt x="2252" y="2064"/>
                </a:lnTo>
                <a:lnTo>
                  <a:pt x="2252" y="2065"/>
                </a:lnTo>
                <a:lnTo>
                  <a:pt x="2251" y="2066"/>
                </a:lnTo>
                <a:lnTo>
                  <a:pt x="2251" y="2067"/>
                </a:lnTo>
                <a:lnTo>
                  <a:pt x="2250" y="2067"/>
                </a:lnTo>
                <a:lnTo>
                  <a:pt x="2249" y="2068"/>
                </a:lnTo>
                <a:lnTo>
                  <a:pt x="2247" y="2070"/>
                </a:lnTo>
                <a:lnTo>
                  <a:pt x="2247" y="2072"/>
                </a:lnTo>
                <a:lnTo>
                  <a:pt x="2246" y="2073"/>
                </a:lnTo>
                <a:lnTo>
                  <a:pt x="2245" y="2074"/>
                </a:lnTo>
                <a:lnTo>
                  <a:pt x="2244" y="2075"/>
                </a:lnTo>
                <a:lnTo>
                  <a:pt x="2243" y="2076"/>
                </a:lnTo>
                <a:lnTo>
                  <a:pt x="2243" y="2077"/>
                </a:lnTo>
                <a:lnTo>
                  <a:pt x="2242" y="2078"/>
                </a:lnTo>
                <a:lnTo>
                  <a:pt x="2241" y="2080"/>
                </a:lnTo>
                <a:lnTo>
                  <a:pt x="2241" y="2081"/>
                </a:lnTo>
                <a:lnTo>
                  <a:pt x="2239" y="2081"/>
                </a:lnTo>
                <a:lnTo>
                  <a:pt x="2239" y="2082"/>
                </a:lnTo>
                <a:lnTo>
                  <a:pt x="2237" y="2084"/>
                </a:lnTo>
                <a:lnTo>
                  <a:pt x="2236" y="2086"/>
                </a:lnTo>
                <a:lnTo>
                  <a:pt x="2236" y="2087"/>
                </a:lnTo>
                <a:lnTo>
                  <a:pt x="2235" y="2089"/>
                </a:lnTo>
                <a:lnTo>
                  <a:pt x="2228" y="2098"/>
                </a:lnTo>
                <a:lnTo>
                  <a:pt x="2226" y="2101"/>
                </a:lnTo>
                <a:lnTo>
                  <a:pt x="2224" y="2103"/>
                </a:lnTo>
                <a:lnTo>
                  <a:pt x="2222" y="2103"/>
                </a:lnTo>
                <a:lnTo>
                  <a:pt x="2221" y="2103"/>
                </a:lnTo>
                <a:lnTo>
                  <a:pt x="2221" y="2105"/>
                </a:lnTo>
                <a:lnTo>
                  <a:pt x="2221" y="2106"/>
                </a:lnTo>
                <a:lnTo>
                  <a:pt x="2221" y="2107"/>
                </a:lnTo>
                <a:lnTo>
                  <a:pt x="2220" y="2109"/>
                </a:lnTo>
                <a:lnTo>
                  <a:pt x="2219" y="2109"/>
                </a:lnTo>
                <a:lnTo>
                  <a:pt x="2219" y="2110"/>
                </a:lnTo>
                <a:lnTo>
                  <a:pt x="2218" y="2110"/>
                </a:lnTo>
                <a:lnTo>
                  <a:pt x="2217" y="2112"/>
                </a:lnTo>
                <a:lnTo>
                  <a:pt x="2216" y="2114"/>
                </a:lnTo>
                <a:lnTo>
                  <a:pt x="2215" y="2117"/>
                </a:lnTo>
                <a:lnTo>
                  <a:pt x="2211" y="2120"/>
                </a:lnTo>
                <a:lnTo>
                  <a:pt x="2204" y="2119"/>
                </a:lnTo>
                <a:lnTo>
                  <a:pt x="2194" y="2118"/>
                </a:lnTo>
                <a:lnTo>
                  <a:pt x="2190" y="2118"/>
                </a:lnTo>
                <a:lnTo>
                  <a:pt x="2180" y="2117"/>
                </a:lnTo>
                <a:lnTo>
                  <a:pt x="2177" y="2117"/>
                </a:lnTo>
                <a:lnTo>
                  <a:pt x="2174" y="2116"/>
                </a:lnTo>
                <a:lnTo>
                  <a:pt x="2170" y="2116"/>
                </a:lnTo>
                <a:lnTo>
                  <a:pt x="2167" y="2116"/>
                </a:lnTo>
                <a:lnTo>
                  <a:pt x="2154" y="2114"/>
                </a:lnTo>
                <a:lnTo>
                  <a:pt x="2148" y="2112"/>
                </a:lnTo>
                <a:lnTo>
                  <a:pt x="2141" y="2111"/>
                </a:lnTo>
                <a:lnTo>
                  <a:pt x="2134" y="2110"/>
                </a:lnTo>
                <a:lnTo>
                  <a:pt x="2132" y="2110"/>
                </a:lnTo>
                <a:lnTo>
                  <a:pt x="2127" y="2109"/>
                </a:lnTo>
                <a:lnTo>
                  <a:pt x="2121" y="2108"/>
                </a:lnTo>
                <a:lnTo>
                  <a:pt x="2117" y="2107"/>
                </a:lnTo>
                <a:lnTo>
                  <a:pt x="2112" y="2107"/>
                </a:lnTo>
                <a:lnTo>
                  <a:pt x="2111" y="2106"/>
                </a:lnTo>
                <a:lnTo>
                  <a:pt x="2107" y="2106"/>
                </a:lnTo>
                <a:lnTo>
                  <a:pt x="2099" y="2103"/>
                </a:lnTo>
                <a:lnTo>
                  <a:pt x="2093" y="2102"/>
                </a:lnTo>
                <a:lnTo>
                  <a:pt x="2087" y="2101"/>
                </a:lnTo>
                <a:lnTo>
                  <a:pt x="2084" y="2101"/>
                </a:lnTo>
                <a:lnTo>
                  <a:pt x="2083" y="2102"/>
                </a:lnTo>
                <a:lnTo>
                  <a:pt x="2083" y="2103"/>
                </a:lnTo>
                <a:lnTo>
                  <a:pt x="2082" y="2105"/>
                </a:lnTo>
                <a:lnTo>
                  <a:pt x="2080" y="2107"/>
                </a:lnTo>
                <a:lnTo>
                  <a:pt x="2080" y="2108"/>
                </a:lnTo>
                <a:lnTo>
                  <a:pt x="2079" y="2108"/>
                </a:lnTo>
                <a:lnTo>
                  <a:pt x="2079" y="2109"/>
                </a:lnTo>
                <a:lnTo>
                  <a:pt x="2078" y="2110"/>
                </a:lnTo>
                <a:lnTo>
                  <a:pt x="2078" y="2111"/>
                </a:lnTo>
                <a:lnTo>
                  <a:pt x="2077" y="2111"/>
                </a:lnTo>
                <a:lnTo>
                  <a:pt x="2077" y="2112"/>
                </a:lnTo>
                <a:lnTo>
                  <a:pt x="2076" y="2112"/>
                </a:lnTo>
                <a:lnTo>
                  <a:pt x="2076" y="2114"/>
                </a:lnTo>
                <a:lnTo>
                  <a:pt x="2075" y="2114"/>
                </a:lnTo>
                <a:lnTo>
                  <a:pt x="2074" y="2114"/>
                </a:lnTo>
                <a:lnTo>
                  <a:pt x="2073" y="2115"/>
                </a:lnTo>
                <a:lnTo>
                  <a:pt x="2073" y="2116"/>
                </a:lnTo>
                <a:lnTo>
                  <a:pt x="2071" y="2116"/>
                </a:lnTo>
                <a:lnTo>
                  <a:pt x="2070" y="2116"/>
                </a:lnTo>
                <a:lnTo>
                  <a:pt x="2069" y="2117"/>
                </a:lnTo>
                <a:lnTo>
                  <a:pt x="2067" y="2119"/>
                </a:lnTo>
                <a:lnTo>
                  <a:pt x="2065" y="2120"/>
                </a:lnTo>
                <a:lnTo>
                  <a:pt x="2063" y="2122"/>
                </a:lnTo>
                <a:lnTo>
                  <a:pt x="2061" y="2123"/>
                </a:lnTo>
                <a:lnTo>
                  <a:pt x="2060" y="2123"/>
                </a:lnTo>
                <a:lnTo>
                  <a:pt x="2057" y="2125"/>
                </a:lnTo>
                <a:lnTo>
                  <a:pt x="2056" y="2126"/>
                </a:lnTo>
                <a:lnTo>
                  <a:pt x="2054" y="2127"/>
                </a:lnTo>
                <a:lnTo>
                  <a:pt x="2052" y="2128"/>
                </a:lnTo>
                <a:lnTo>
                  <a:pt x="2050" y="2131"/>
                </a:lnTo>
                <a:lnTo>
                  <a:pt x="2046" y="2133"/>
                </a:lnTo>
                <a:lnTo>
                  <a:pt x="2044" y="2135"/>
                </a:lnTo>
                <a:lnTo>
                  <a:pt x="2042" y="2135"/>
                </a:lnTo>
                <a:lnTo>
                  <a:pt x="2042" y="2136"/>
                </a:lnTo>
                <a:lnTo>
                  <a:pt x="2041" y="2137"/>
                </a:lnTo>
                <a:lnTo>
                  <a:pt x="2040" y="2137"/>
                </a:lnTo>
                <a:lnTo>
                  <a:pt x="2038" y="2139"/>
                </a:lnTo>
                <a:lnTo>
                  <a:pt x="2037" y="2139"/>
                </a:lnTo>
                <a:lnTo>
                  <a:pt x="2034" y="2141"/>
                </a:lnTo>
                <a:lnTo>
                  <a:pt x="2031" y="2144"/>
                </a:lnTo>
                <a:lnTo>
                  <a:pt x="2027" y="2147"/>
                </a:lnTo>
                <a:lnTo>
                  <a:pt x="2024" y="2149"/>
                </a:lnTo>
                <a:lnTo>
                  <a:pt x="2023" y="2150"/>
                </a:lnTo>
                <a:lnTo>
                  <a:pt x="2021" y="2150"/>
                </a:lnTo>
                <a:lnTo>
                  <a:pt x="2018" y="2152"/>
                </a:lnTo>
                <a:lnTo>
                  <a:pt x="2017" y="2153"/>
                </a:lnTo>
                <a:lnTo>
                  <a:pt x="2016" y="2154"/>
                </a:lnTo>
                <a:lnTo>
                  <a:pt x="2015" y="2156"/>
                </a:lnTo>
                <a:lnTo>
                  <a:pt x="2011" y="2158"/>
                </a:lnTo>
                <a:lnTo>
                  <a:pt x="2008" y="2160"/>
                </a:lnTo>
                <a:lnTo>
                  <a:pt x="2007" y="2160"/>
                </a:lnTo>
                <a:lnTo>
                  <a:pt x="2006" y="2161"/>
                </a:lnTo>
                <a:lnTo>
                  <a:pt x="2006" y="2162"/>
                </a:lnTo>
                <a:lnTo>
                  <a:pt x="2004" y="2162"/>
                </a:lnTo>
                <a:lnTo>
                  <a:pt x="2004" y="2164"/>
                </a:lnTo>
                <a:lnTo>
                  <a:pt x="2003" y="2164"/>
                </a:lnTo>
                <a:lnTo>
                  <a:pt x="2003" y="2165"/>
                </a:lnTo>
                <a:lnTo>
                  <a:pt x="2002" y="2166"/>
                </a:lnTo>
                <a:lnTo>
                  <a:pt x="1999" y="2169"/>
                </a:lnTo>
                <a:lnTo>
                  <a:pt x="1994" y="2174"/>
                </a:lnTo>
                <a:lnTo>
                  <a:pt x="1992" y="2175"/>
                </a:lnTo>
                <a:lnTo>
                  <a:pt x="1990" y="2177"/>
                </a:lnTo>
                <a:lnTo>
                  <a:pt x="1988" y="2177"/>
                </a:lnTo>
                <a:lnTo>
                  <a:pt x="1988" y="2178"/>
                </a:lnTo>
                <a:lnTo>
                  <a:pt x="1988" y="2179"/>
                </a:lnTo>
                <a:lnTo>
                  <a:pt x="1987" y="2179"/>
                </a:lnTo>
                <a:lnTo>
                  <a:pt x="1987" y="2181"/>
                </a:lnTo>
                <a:lnTo>
                  <a:pt x="1986" y="2181"/>
                </a:lnTo>
                <a:lnTo>
                  <a:pt x="1985" y="2181"/>
                </a:lnTo>
                <a:lnTo>
                  <a:pt x="1985" y="2182"/>
                </a:lnTo>
                <a:lnTo>
                  <a:pt x="1984" y="2183"/>
                </a:lnTo>
                <a:lnTo>
                  <a:pt x="1983" y="2183"/>
                </a:lnTo>
                <a:lnTo>
                  <a:pt x="1982" y="2184"/>
                </a:lnTo>
                <a:lnTo>
                  <a:pt x="1981" y="2186"/>
                </a:lnTo>
                <a:lnTo>
                  <a:pt x="1977" y="2189"/>
                </a:lnTo>
                <a:lnTo>
                  <a:pt x="1976" y="2190"/>
                </a:lnTo>
                <a:lnTo>
                  <a:pt x="1976" y="2191"/>
                </a:lnTo>
                <a:lnTo>
                  <a:pt x="1975" y="2191"/>
                </a:lnTo>
                <a:lnTo>
                  <a:pt x="1974" y="2192"/>
                </a:lnTo>
                <a:lnTo>
                  <a:pt x="1974" y="2193"/>
                </a:lnTo>
                <a:lnTo>
                  <a:pt x="1973" y="2194"/>
                </a:lnTo>
                <a:lnTo>
                  <a:pt x="1971" y="2195"/>
                </a:lnTo>
                <a:lnTo>
                  <a:pt x="1970" y="2197"/>
                </a:lnTo>
                <a:lnTo>
                  <a:pt x="1968" y="2199"/>
                </a:lnTo>
                <a:lnTo>
                  <a:pt x="1967" y="2199"/>
                </a:lnTo>
                <a:lnTo>
                  <a:pt x="1966" y="2200"/>
                </a:lnTo>
                <a:lnTo>
                  <a:pt x="1962" y="2203"/>
                </a:lnTo>
                <a:lnTo>
                  <a:pt x="1959" y="2207"/>
                </a:lnTo>
                <a:lnTo>
                  <a:pt x="1958" y="2208"/>
                </a:lnTo>
                <a:lnTo>
                  <a:pt x="1957" y="2208"/>
                </a:lnTo>
                <a:lnTo>
                  <a:pt x="1957" y="2212"/>
                </a:lnTo>
                <a:lnTo>
                  <a:pt x="1956" y="2217"/>
                </a:lnTo>
                <a:lnTo>
                  <a:pt x="1953" y="2226"/>
                </a:lnTo>
                <a:lnTo>
                  <a:pt x="1953" y="2227"/>
                </a:lnTo>
                <a:lnTo>
                  <a:pt x="1954" y="2227"/>
                </a:lnTo>
                <a:lnTo>
                  <a:pt x="1953" y="2228"/>
                </a:lnTo>
                <a:lnTo>
                  <a:pt x="1953" y="2229"/>
                </a:lnTo>
                <a:lnTo>
                  <a:pt x="1952" y="2231"/>
                </a:lnTo>
                <a:lnTo>
                  <a:pt x="1952" y="2232"/>
                </a:lnTo>
                <a:lnTo>
                  <a:pt x="1952" y="2233"/>
                </a:lnTo>
                <a:lnTo>
                  <a:pt x="1951" y="2234"/>
                </a:lnTo>
                <a:lnTo>
                  <a:pt x="1951" y="2235"/>
                </a:lnTo>
                <a:lnTo>
                  <a:pt x="1950" y="2236"/>
                </a:lnTo>
                <a:lnTo>
                  <a:pt x="1950" y="2237"/>
                </a:lnTo>
                <a:lnTo>
                  <a:pt x="1950" y="2239"/>
                </a:lnTo>
                <a:lnTo>
                  <a:pt x="1949" y="2240"/>
                </a:lnTo>
                <a:lnTo>
                  <a:pt x="1949" y="2241"/>
                </a:lnTo>
                <a:lnTo>
                  <a:pt x="1949" y="2242"/>
                </a:lnTo>
                <a:lnTo>
                  <a:pt x="1948" y="2242"/>
                </a:lnTo>
                <a:lnTo>
                  <a:pt x="1948" y="2243"/>
                </a:lnTo>
                <a:lnTo>
                  <a:pt x="1948" y="2244"/>
                </a:lnTo>
                <a:lnTo>
                  <a:pt x="1946" y="2245"/>
                </a:lnTo>
                <a:lnTo>
                  <a:pt x="1945" y="2246"/>
                </a:lnTo>
                <a:lnTo>
                  <a:pt x="1944" y="2249"/>
                </a:lnTo>
                <a:lnTo>
                  <a:pt x="1943" y="2250"/>
                </a:lnTo>
                <a:lnTo>
                  <a:pt x="1943" y="2251"/>
                </a:lnTo>
                <a:lnTo>
                  <a:pt x="1942" y="2251"/>
                </a:lnTo>
                <a:lnTo>
                  <a:pt x="1942" y="2253"/>
                </a:lnTo>
                <a:lnTo>
                  <a:pt x="1941" y="2256"/>
                </a:lnTo>
                <a:lnTo>
                  <a:pt x="1940" y="2257"/>
                </a:lnTo>
                <a:lnTo>
                  <a:pt x="1939" y="2259"/>
                </a:lnTo>
                <a:lnTo>
                  <a:pt x="1939" y="2261"/>
                </a:lnTo>
                <a:lnTo>
                  <a:pt x="1937" y="2261"/>
                </a:lnTo>
                <a:lnTo>
                  <a:pt x="1936" y="2260"/>
                </a:lnTo>
                <a:lnTo>
                  <a:pt x="1935" y="2260"/>
                </a:lnTo>
                <a:lnTo>
                  <a:pt x="1934" y="2259"/>
                </a:lnTo>
                <a:lnTo>
                  <a:pt x="1933" y="2258"/>
                </a:lnTo>
                <a:lnTo>
                  <a:pt x="1931" y="2257"/>
                </a:lnTo>
                <a:lnTo>
                  <a:pt x="1929" y="2256"/>
                </a:lnTo>
                <a:lnTo>
                  <a:pt x="1928" y="2254"/>
                </a:lnTo>
                <a:lnTo>
                  <a:pt x="1927" y="2253"/>
                </a:lnTo>
                <a:lnTo>
                  <a:pt x="1927" y="2252"/>
                </a:lnTo>
                <a:lnTo>
                  <a:pt x="1926" y="2252"/>
                </a:lnTo>
                <a:lnTo>
                  <a:pt x="1926" y="2251"/>
                </a:lnTo>
                <a:lnTo>
                  <a:pt x="1926" y="2250"/>
                </a:lnTo>
                <a:lnTo>
                  <a:pt x="1926" y="2248"/>
                </a:lnTo>
                <a:lnTo>
                  <a:pt x="1925" y="2248"/>
                </a:lnTo>
                <a:lnTo>
                  <a:pt x="1925" y="2246"/>
                </a:lnTo>
                <a:lnTo>
                  <a:pt x="1925" y="2245"/>
                </a:lnTo>
                <a:lnTo>
                  <a:pt x="1925" y="2243"/>
                </a:lnTo>
                <a:lnTo>
                  <a:pt x="1925" y="2242"/>
                </a:lnTo>
                <a:lnTo>
                  <a:pt x="1925" y="2241"/>
                </a:lnTo>
                <a:lnTo>
                  <a:pt x="1925" y="2240"/>
                </a:lnTo>
                <a:lnTo>
                  <a:pt x="1924" y="2240"/>
                </a:lnTo>
                <a:lnTo>
                  <a:pt x="1923" y="2242"/>
                </a:lnTo>
                <a:lnTo>
                  <a:pt x="1921" y="2244"/>
                </a:lnTo>
                <a:lnTo>
                  <a:pt x="1921" y="2245"/>
                </a:lnTo>
                <a:lnTo>
                  <a:pt x="1920" y="2245"/>
                </a:lnTo>
                <a:lnTo>
                  <a:pt x="1919" y="2246"/>
                </a:lnTo>
                <a:lnTo>
                  <a:pt x="1918" y="2248"/>
                </a:lnTo>
                <a:lnTo>
                  <a:pt x="1917" y="2248"/>
                </a:lnTo>
                <a:lnTo>
                  <a:pt x="1915" y="2249"/>
                </a:lnTo>
                <a:lnTo>
                  <a:pt x="1914" y="2249"/>
                </a:lnTo>
                <a:lnTo>
                  <a:pt x="1912" y="2249"/>
                </a:lnTo>
                <a:lnTo>
                  <a:pt x="1910" y="2249"/>
                </a:lnTo>
                <a:lnTo>
                  <a:pt x="1909" y="2249"/>
                </a:lnTo>
                <a:lnTo>
                  <a:pt x="1908" y="2249"/>
                </a:lnTo>
                <a:lnTo>
                  <a:pt x="1907" y="2249"/>
                </a:lnTo>
                <a:lnTo>
                  <a:pt x="1906" y="2249"/>
                </a:lnTo>
                <a:lnTo>
                  <a:pt x="1904" y="2249"/>
                </a:lnTo>
                <a:lnTo>
                  <a:pt x="1903" y="2249"/>
                </a:lnTo>
                <a:lnTo>
                  <a:pt x="1901" y="2249"/>
                </a:lnTo>
                <a:lnTo>
                  <a:pt x="1900" y="2250"/>
                </a:lnTo>
                <a:lnTo>
                  <a:pt x="1899" y="2250"/>
                </a:lnTo>
                <a:lnTo>
                  <a:pt x="1896" y="2250"/>
                </a:lnTo>
                <a:lnTo>
                  <a:pt x="1892" y="2250"/>
                </a:lnTo>
                <a:lnTo>
                  <a:pt x="1891" y="2250"/>
                </a:lnTo>
                <a:lnTo>
                  <a:pt x="1890" y="2250"/>
                </a:lnTo>
                <a:lnTo>
                  <a:pt x="1889" y="2251"/>
                </a:lnTo>
                <a:lnTo>
                  <a:pt x="1887" y="2252"/>
                </a:lnTo>
                <a:lnTo>
                  <a:pt x="1886" y="2253"/>
                </a:lnTo>
                <a:lnTo>
                  <a:pt x="1886" y="2256"/>
                </a:lnTo>
                <a:lnTo>
                  <a:pt x="1885" y="2257"/>
                </a:lnTo>
                <a:lnTo>
                  <a:pt x="1885" y="2259"/>
                </a:lnTo>
                <a:lnTo>
                  <a:pt x="1884" y="2260"/>
                </a:lnTo>
                <a:lnTo>
                  <a:pt x="1884" y="2264"/>
                </a:lnTo>
                <a:lnTo>
                  <a:pt x="1883" y="2267"/>
                </a:lnTo>
                <a:lnTo>
                  <a:pt x="1882" y="2270"/>
                </a:lnTo>
                <a:lnTo>
                  <a:pt x="1881" y="2273"/>
                </a:lnTo>
                <a:lnTo>
                  <a:pt x="1879" y="2276"/>
                </a:lnTo>
                <a:lnTo>
                  <a:pt x="1879" y="2278"/>
                </a:lnTo>
                <a:lnTo>
                  <a:pt x="1878" y="2279"/>
                </a:lnTo>
                <a:lnTo>
                  <a:pt x="1877" y="2282"/>
                </a:lnTo>
                <a:lnTo>
                  <a:pt x="1876" y="2282"/>
                </a:lnTo>
                <a:lnTo>
                  <a:pt x="1875" y="2281"/>
                </a:lnTo>
                <a:lnTo>
                  <a:pt x="1874" y="2281"/>
                </a:lnTo>
                <a:lnTo>
                  <a:pt x="1872" y="2279"/>
                </a:lnTo>
                <a:lnTo>
                  <a:pt x="1870" y="2279"/>
                </a:lnTo>
                <a:lnTo>
                  <a:pt x="1867" y="2279"/>
                </a:lnTo>
                <a:lnTo>
                  <a:pt x="1867" y="2278"/>
                </a:lnTo>
                <a:lnTo>
                  <a:pt x="1866" y="2278"/>
                </a:lnTo>
                <a:lnTo>
                  <a:pt x="1865" y="2278"/>
                </a:lnTo>
                <a:lnTo>
                  <a:pt x="1858" y="2279"/>
                </a:lnTo>
                <a:lnTo>
                  <a:pt x="1857" y="2279"/>
                </a:lnTo>
                <a:lnTo>
                  <a:pt x="1856" y="2279"/>
                </a:lnTo>
                <a:lnTo>
                  <a:pt x="1854" y="2278"/>
                </a:lnTo>
                <a:lnTo>
                  <a:pt x="1853" y="2278"/>
                </a:lnTo>
                <a:lnTo>
                  <a:pt x="1852" y="2277"/>
                </a:lnTo>
                <a:lnTo>
                  <a:pt x="1850" y="2276"/>
                </a:lnTo>
                <a:lnTo>
                  <a:pt x="1848" y="2275"/>
                </a:lnTo>
                <a:lnTo>
                  <a:pt x="1847" y="2275"/>
                </a:lnTo>
                <a:lnTo>
                  <a:pt x="1844" y="2274"/>
                </a:lnTo>
                <a:lnTo>
                  <a:pt x="1843" y="2274"/>
                </a:lnTo>
                <a:lnTo>
                  <a:pt x="1842" y="2274"/>
                </a:lnTo>
                <a:lnTo>
                  <a:pt x="1840" y="2274"/>
                </a:lnTo>
                <a:lnTo>
                  <a:pt x="1839" y="2274"/>
                </a:lnTo>
                <a:lnTo>
                  <a:pt x="1837" y="2274"/>
                </a:lnTo>
                <a:lnTo>
                  <a:pt x="1836" y="2274"/>
                </a:lnTo>
                <a:lnTo>
                  <a:pt x="1834" y="2275"/>
                </a:lnTo>
                <a:lnTo>
                  <a:pt x="1829" y="2277"/>
                </a:lnTo>
                <a:lnTo>
                  <a:pt x="1828" y="2277"/>
                </a:lnTo>
                <a:lnTo>
                  <a:pt x="1824" y="2279"/>
                </a:lnTo>
                <a:lnTo>
                  <a:pt x="1824" y="2278"/>
                </a:lnTo>
                <a:lnTo>
                  <a:pt x="1819" y="2269"/>
                </a:lnTo>
                <a:lnTo>
                  <a:pt x="1815" y="2260"/>
                </a:lnTo>
                <a:lnTo>
                  <a:pt x="1810" y="2251"/>
                </a:lnTo>
                <a:lnTo>
                  <a:pt x="1806" y="2242"/>
                </a:lnTo>
                <a:lnTo>
                  <a:pt x="1802" y="2236"/>
                </a:lnTo>
                <a:lnTo>
                  <a:pt x="1793" y="2217"/>
                </a:lnTo>
                <a:lnTo>
                  <a:pt x="1795" y="2216"/>
                </a:lnTo>
                <a:lnTo>
                  <a:pt x="1772" y="2174"/>
                </a:lnTo>
                <a:lnTo>
                  <a:pt x="1765" y="2162"/>
                </a:lnTo>
                <a:lnTo>
                  <a:pt x="1761" y="2156"/>
                </a:lnTo>
                <a:lnTo>
                  <a:pt x="1756" y="2145"/>
                </a:lnTo>
                <a:lnTo>
                  <a:pt x="1749" y="2134"/>
                </a:lnTo>
                <a:lnTo>
                  <a:pt x="1748" y="2131"/>
                </a:lnTo>
                <a:lnTo>
                  <a:pt x="1745" y="2128"/>
                </a:lnTo>
                <a:lnTo>
                  <a:pt x="1744" y="2126"/>
                </a:lnTo>
                <a:lnTo>
                  <a:pt x="1744" y="2125"/>
                </a:lnTo>
                <a:lnTo>
                  <a:pt x="1744" y="2124"/>
                </a:lnTo>
                <a:lnTo>
                  <a:pt x="1660" y="1963"/>
                </a:lnTo>
                <a:lnTo>
                  <a:pt x="1659" y="1960"/>
                </a:lnTo>
                <a:lnTo>
                  <a:pt x="1650" y="1943"/>
                </a:lnTo>
                <a:lnTo>
                  <a:pt x="1640" y="1925"/>
                </a:lnTo>
                <a:lnTo>
                  <a:pt x="1633" y="1914"/>
                </a:lnTo>
                <a:lnTo>
                  <a:pt x="1630" y="1908"/>
                </a:lnTo>
                <a:lnTo>
                  <a:pt x="1625" y="1901"/>
                </a:lnTo>
                <a:lnTo>
                  <a:pt x="1620" y="1891"/>
                </a:lnTo>
                <a:lnTo>
                  <a:pt x="1618" y="1888"/>
                </a:lnTo>
                <a:lnTo>
                  <a:pt x="1611" y="1880"/>
                </a:lnTo>
                <a:lnTo>
                  <a:pt x="1608" y="1875"/>
                </a:lnTo>
                <a:lnTo>
                  <a:pt x="1605" y="1869"/>
                </a:lnTo>
                <a:lnTo>
                  <a:pt x="1600" y="1863"/>
                </a:lnTo>
                <a:lnTo>
                  <a:pt x="1598" y="1858"/>
                </a:lnTo>
                <a:lnTo>
                  <a:pt x="1596" y="1852"/>
                </a:lnTo>
                <a:lnTo>
                  <a:pt x="1591" y="1843"/>
                </a:lnTo>
                <a:lnTo>
                  <a:pt x="1594" y="1842"/>
                </a:lnTo>
                <a:lnTo>
                  <a:pt x="1591" y="1838"/>
                </a:lnTo>
                <a:lnTo>
                  <a:pt x="1592" y="1835"/>
                </a:lnTo>
                <a:lnTo>
                  <a:pt x="1594" y="1834"/>
                </a:lnTo>
                <a:lnTo>
                  <a:pt x="1596" y="1833"/>
                </a:lnTo>
                <a:lnTo>
                  <a:pt x="1590" y="1826"/>
                </a:lnTo>
                <a:lnTo>
                  <a:pt x="1592" y="1823"/>
                </a:lnTo>
                <a:lnTo>
                  <a:pt x="1596" y="1819"/>
                </a:lnTo>
                <a:lnTo>
                  <a:pt x="1599" y="1817"/>
                </a:lnTo>
                <a:lnTo>
                  <a:pt x="1597" y="1815"/>
                </a:lnTo>
                <a:lnTo>
                  <a:pt x="1600" y="1812"/>
                </a:lnTo>
                <a:lnTo>
                  <a:pt x="1602" y="1809"/>
                </a:lnTo>
                <a:lnTo>
                  <a:pt x="1609" y="1802"/>
                </a:lnTo>
                <a:lnTo>
                  <a:pt x="1611" y="1801"/>
                </a:lnTo>
                <a:lnTo>
                  <a:pt x="1615" y="1798"/>
                </a:lnTo>
                <a:lnTo>
                  <a:pt x="1618" y="1793"/>
                </a:lnTo>
                <a:lnTo>
                  <a:pt x="1620" y="1791"/>
                </a:lnTo>
                <a:lnTo>
                  <a:pt x="1626" y="1784"/>
                </a:lnTo>
                <a:lnTo>
                  <a:pt x="1630" y="1781"/>
                </a:lnTo>
                <a:lnTo>
                  <a:pt x="1633" y="1779"/>
                </a:lnTo>
                <a:lnTo>
                  <a:pt x="1634" y="1776"/>
                </a:lnTo>
                <a:lnTo>
                  <a:pt x="1655" y="1765"/>
                </a:lnTo>
                <a:lnTo>
                  <a:pt x="1644" y="1747"/>
                </a:lnTo>
                <a:lnTo>
                  <a:pt x="1676" y="1730"/>
                </a:lnTo>
                <a:lnTo>
                  <a:pt x="1676" y="1721"/>
                </a:lnTo>
                <a:lnTo>
                  <a:pt x="1676" y="1718"/>
                </a:lnTo>
                <a:lnTo>
                  <a:pt x="1670" y="1710"/>
                </a:lnTo>
                <a:lnTo>
                  <a:pt x="1670" y="1708"/>
                </a:lnTo>
                <a:lnTo>
                  <a:pt x="1686" y="1699"/>
                </a:lnTo>
                <a:lnTo>
                  <a:pt x="1688" y="1693"/>
                </a:lnTo>
                <a:lnTo>
                  <a:pt x="1690" y="1689"/>
                </a:lnTo>
                <a:lnTo>
                  <a:pt x="1691" y="1684"/>
                </a:lnTo>
                <a:lnTo>
                  <a:pt x="1691" y="1683"/>
                </a:lnTo>
                <a:lnTo>
                  <a:pt x="1691" y="1682"/>
                </a:lnTo>
                <a:lnTo>
                  <a:pt x="1684" y="1670"/>
                </a:lnTo>
                <a:lnTo>
                  <a:pt x="1690" y="1666"/>
                </a:lnTo>
                <a:lnTo>
                  <a:pt x="1698" y="1662"/>
                </a:lnTo>
                <a:lnTo>
                  <a:pt x="1695" y="1656"/>
                </a:lnTo>
                <a:lnTo>
                  <a:pt x="1694" y="1654"/>
                </a:lnTo>
                <a:lnTo>
                  <a:pt x="1693" y="1651"/>
                </a:lnTo>
                <a:lnTo>
                  <a:pt x="1692" y="1649"/>
                </a:lnTo>
                <a:lnTo>
                  <a:pt x="1690" y="1645"/>
                </a:lnTo>
                <a:lnTo>
                  <a:pt x="1690" y="1640"/>
                </a:lnTo>
                <a:lnTo>
                  <a:pt x="1689" y="1639"/>
                </a:lnTo>
                <a:lnTo>
                  <a:pt x="1689" y="1634"/>
                </a:lnTo>
                <a:lnTo>
                  <a:pt x="1688" y="1629"/>
                </a:lnTo>
                <a:lnTo>
                  <a:pt x="1688" y="1628"/>
                </a:lnTo>
                <a:lnTo>
                  <a:pt x="1686" y="1626"/>
                </a:lnTo>
                <a:lnTo>
                  <a:pt x="1684" y="1624"/>
                </a:lnTo>
                <a:lnTo>
                  <a:pt x="1683" y="1624"/>
                </a:lnTo>
                <a:lnTo>
                  <a:pt x="1681" y="1621"/>
                </a:lnTo>
                <a:lnTo>
                  <a:pt x="1678" y="1618"/>
                </a:lnTo>
                <a:lnTo>
                  <a:pt x="1677" y="1616"/>
                </a:lnTo>
                <a:lnTo>
                  <a:pt x="1676" y="1615"/>
                </a:lnTo>
                <a:lnTo>
                  <a:pt x="1675" y="1614"/>
                </a:lnTo>
                <a:lnTo>
                  <a:pt x="1674" y="1614"/>
                </a:lnTo>
                <a:lnTo>
                  <a:pt x="1673" y="1613"/>
                </a:lnTo>
                <a:lnTo>
                  <a:pt x="1670" y="1611"/>
                </a:lnTo>
                <a:lnTo>
                  <a:pt x="1669" y="1609"/>
                </a:lnTo>
                <a:lnTo>
                  <a:pt x="1668" y="1608"/>
                </a:lnTo>
                <a:lnTo>
                  <a:pt x="1667" y="1607"/>
                </a:lnTo>
                <a:lnTo>
                  <a:pt x="1667" y="1606"/>
                </a:lnTo>
                <a:lnTo>
                  <a:pt x="1668" y="1604"/>
                </a:lnTo>
                <a:lnTo>
                  <a:pt x="1669" y="1600"/>
                </a:lnTo>
                <a:lnTo>
                  <a:pt x="1670" y="1595"/>
                </a:lnTo>
                <a:lnTo>
                  <a:pt x="1672" y="1595"/>
                </a:lnTo>
                <a:lnTo>
                  <a:pt x="1673" y="1595"/>
                </a:lnTo>
                <a:lnTo>
                  <a:pt x="1675" y="1594"/>
                </a:lnTo>
                <a:lnTo>
                  <a:pt x="1676" y="1594"/>
                </a:lnTo>
                <a:lnTo>
                  <a:pt x="1677" y="1592"/>
                </a:lnTo>
                <a:lnTo>
                  <a:pt x="1678" y="1590"/>
                </a:lnTo>
                <a:lnTo>
                  <a:pt x="1681" y="1588"/>
                </a:lnTo>
                <a:lnTo>
                  <a:pt x="1683" y="1584"/>
                </a:lnTo>
                <a:lnTo>
                  <a:pt x="1684" y="1582"/>
                </a:lnTo>
                <a:lnTo>
                  <a:pt x="1685" y="1582"/>
                </a:lnTo>
                <a:lnTo>
                  <a:pt x="1688" y="1579"/>
                </a:lnTo>
                <a:lnTo>
                  <a:pt x="1689" y="1578"/>
                </a:lnTo>
                <a:lnTo>
                  <a:pt x="1690" y="1576"/>
                </a:lnTo>
                <a:lnTo>
                  <a:pt x="1692" y="1573"/>
                </a:lnTo>
                <a:lnTo>
                  <a:pt x="1693" y="1572"/>
                </a:lnTo>
                <a:lnTo>
                  <a:pt x="1706" y="1565"/>
                </a:lnTo>
                <a:lnTo>
                  <a:pt x="1724" y="1555"/>
                </a:lnTo>
                <a:lnTo>
                  <a:pt x="1732" y="1550"/>
                </a:lnTo>
                <a:lnTo>
                  <a:pt x="1759" y="1536"/>
                </a:lnTo>
                <a:lnTo>
                  <a:pt x="1764" y="1545"/>
                </a:lnTo>
                <a:lnTo>
                  <a:pt x="1767" y="1550"/>
                </a:lnTo>
                <a:lnTo>
                  <a:pt x="1775" y="1564"/>
                </a:lnTo>
                <a:lnTo>
                  <a:pt x="1778" y="1571"/>
                </a:lnTo>
                <a:lnTo>
                  <a:pt x="1787" y="1586"/>
                </a:lnTo>
                <a:lnTo>
                  <a:pt x="1802" y="1613"/>
                </a:lnTo>
                <a:lnTo>
                  <a:pt x="1804" y="1617"/>
                </a:lnTo>
                <a:lnTo>
                  <a:pt x="1811" y="1614"/>
                </a:lnTo>
                <a:lnTo>
                  <a:pt x="1815" y="1612"/>
                </a:lnTo>
                <a:lnTo>
                  <a:pt x="1826" y="1606"/>
                </a:lnTo>
                <a:lnTo>
                  <a:pt x="1826" y="1605"/>
                </a:lnTo>
                <a:lnTo>
                  <a:pt x="1827" y="1605"/>
                </a:lnTo>
                <a:lnTo>
                  <a:pt x="1842" y="1597"/>
                </a:lnTo>
                <a:lnTo>
                  <a:pt x="1849" y="1592"/>
                </a:lnTo>
                <a:lnTo>
                  <a:pt x="1881" y="1575"/>
                </a:lnTo>
                <a:lnTo>
                  <a:pt x="1894" y="1567"/>
                </a:lnTo>
                <a:lnTo>
                  <a:pt x="1909" y="1559"/>
                </a:lnTo>
                <a:lnTo>
                  <a:pt x="1941" y="1542"/>
                </a:lnTo>
                <a:lnTo>
                  <a:pt x="1953" y="1554"/>
                </a:lnTo>
                <a:lnTo>
                  <a:pt x="1956" y="1556"/>
                </a:lnTo>
                <a:lnTo>
                  <a:pt x="1958" y="1558"/>
                </a:lnTo>
                <a:lnTo>
                  <a:pt x="1959" y="1561"/>
                </a:lnTo>
                <a:lnTo>
                  <a:pt x="1960" y="1561"/>
                </a:lnTo>
                <a:lnTo>
                  <a:pt x="1966" y="1566"/>
                </a:lnTo>
                <a:lnTo>
                  <a:pt x="1967" y="1565"/>
                </a:lnTo>
                <a:lnTo>
                  <a:pt x="1968" y="1564"/>
                </a:lnTo>
                <a:lnTo>
                  <a:pt x="1970" y="1562"/>
                </a:lnTo>
                <a:lnTo>
                  <a:pt x="1971" y="1562"/>
                </a:lnTo>
                <a:lnTo>
                  <a:pt x="1971" y="1561"/>
                </a:lnTo>
                <a:lnTo>
                  <a:pt x="1973" y="1561"/>
                </a:lnTo>
                <a:lnTo>
                  <a:pt x="1973" y="1559"/>
                </a:lnTo>
                <a:lnTo>
                  <a:pt x="1974" y="1558"/>
                </a:lnTo>
                <a:lnTo>
                  <a:pt x="1975" y="1557"/>
                </a:lnTo>
                <a:lnTo>
                  <a:pt x="1975" y="1556"/>
                </a:lnTo>
                <a:lnTo>
                  <a:pt x="1976" y="1554"/>
                </a:lnTo>
                <a:lnTo>
                  <a:pt x="1979" y="1547"/>
                </a:lnTo>
                <a:lnTo>
                  <a:pt x="1983" y="1542"/>
                </a:lnTo>
                <a:lnTo>
                  <a:pt x="1994" y="1531"/>
                </a:lnTo>
                <a:lnTo>
                  <a:pt x="2000" y="1525"/>
                </a:lnTo>
                <a:lnTo>
                  <a:pt x="2004" y="1519"/>
                </a:lnTo>
                <a:lnTo>
                  <a:pt x="2008" y="1513"/>
                </a:lnTo>
                <a:lnTo>
                  <a:pt x="2009" y="1509"/>
                </a:lnTo>
                <a:lnTo>
                  <a:pt x="2012" y="1500"/>
                </a:lnTo>
                <a:lnTo>
                  <a:pt x="2015" y="1500"/>
                </a:lnTo>
                <a:lnTo>
                  <a:pt x="2018" y="1499"/>
                </a:lnTo>
                <a:lnTo>
                  <a:pt x="2021" y="1499"/>
                </a:lnTo>
                <a:lnTo>
                  <a:pt x="2029" y="1499"/>
                </a:lnTo>
                <a:lnTo>
                  <a:pt x="2036" y="1491"/>
                </a:lnTo>
                <a:lnTo>
                  <a:pt x="2040" y="1492"/>
                </a:lnTo>
                <a:lnTo>
                  <a:pt x="2042" y="1494"/>
                </a:lnTo>
                <a:lnTo>
                  <a:pt x="2053" y="1495"/>
                </a:lnTo>
                <a:lnTo>
                  <a:pt x="2060" y="1497"/>
                </a:lnTo>
                <a:close/>
                <a:moveTo>
                  <a:pt x="2204" y="1819"/>
                </a:moveTo>
                <a:lnTo>
                  <a:pt x="2195" y="1825"/>
                </a:lnTo>
                <a:lnTo>
                  <a:pt x="2193" y="1824"/>
                </a:lnTo>
                <a:lnTo>
                  <a:pt x="2192" y="1825"/>
                </a:lnTo>
                <a:lnTo>
                  <a:pt x="2192" y="1827"/>
                </a:lnTo>
                <a:lnTo>
                  <a:pt x="2188" y="1830"/>
                </a:lnTo>
                <a:lnTo>
                  <a:pt x="2185" y="1832"/>
                </a:lnTo>
                <a:lnTo>
                  <a:pt x="2183" y="1831"/>
                </a:lnTo>
                <a:lnTo>
                  <a:pt x="2180" y="1834"/>
                </a:lnTo>
                <a:lnTo>
                  <a:pt x="2180" y="1835"/>
                </a:lnTo>
                <a:lnTo>
                  <a:pt x="2178" y="1839"/>
                </a:lnTo>
                <a:lnTo>
                  <a:pt x="2177" y="1839"/>
                </a:lnTo>
                <a:lnTo>
                  <a:pt x="2178" y="1837"/>
                </a:lnTo>
                <a:lnTo>
                  <a:pt x="2177" y="1835"/>
                </a:lnTo>
                <a:lnTo>
                  <a:pt x="2176" y="1835"/>
                </a:lnTo>
                <a:lnTo>
                  <a:pt x="2175" y="1839"/>
                </a:lnTo>
                <a:lnTo>
                  <a:pt x="2175" y="1841"/>
                </a:lnTo>
                <a:lnTo>
                  <a:pt x="2178" y="1847"/>
                </a:lnTo>
                <a:lnTo>
                  <a:pt x="2179" y="1848"/>
                </a:lnTo>
                <a:lnTo>
                  <a:pt x="2177" y="1850"/>
                </a:lnTo>
                <a:lnTo>
                  <a:pt x="2178" y="1854"/>
                </a:lnTo>
                <a:lnTo>
                  <a:pt x="2177" y="1858"/>
                </a:lnTo>
                <a:lnTo>
                  <a:pt x="2175" y="1859"/>
                </a:lnTo>
                <a:lnTo>
                  <a:pt x="2171" y="1863"/>
                </a:lnTo>
                <a:lnTo>
                  <a:pt x="2168" y="1863"/>
                </a:lnTo>
                <a:lnTo>
                  <a:pt x="2167" y="1860"/>
                </a:lnTo>
                <a:lnTo>
                  <a:pt x="2167" y="1859"/>
                </a:lnTo>
                <a:lnTo>
                  <a:pt x="2168" y="1856"/>
                </a:lnTo>
                <a:lnTo>
                  <a:pt x="2167" y="1854"/>
                </a:lnTo>
                <a:lnTo>
                  <a:pt x="2166" y="1856"/>
                </a:lnTo>
                <a:lnTo>
                  <a:pt x="2163" y="1857"/>
                </a:lnTo>
                <a:lnTo>
                  <a:pt x="2163" y="1858"/>
                </a:lnTo>
                <a:lnTo>
                  <a:pt x="2162" y="1860"/>
                </a:lnTo>
                <a:lnTo>
                  <a:pt x="2158" y="1859"/>
                </a:lnTo>
                <a:lnTo>
                  <a:pt x="2149" y="1860"/>
                </a:lnTo>
                <a:lnTo>
                  <a:pt x="2148" y="1860"/>
                </a:lnTo>
                <a:lnTo>
                  <a:pt x="2146" y="1859"/>
                </a:lnTo>
                <a:lnTo>
                  <a:pt x="2145" y="1859"/>
                </a:lnTo>
                <a:lnTo>
                  <a:pt x="2141" y="1859"/>
                </a:lnTo>
                <a:lnTo>
                  <a:pt x="2140" y="1860"/>
                </a:lnTo>
                <a:lnTo>
                  <a:pt x="2138" y="1862"/>
                </a:lnTo>
                <a:lnTo>
                  <a:pt x="2127" y="1862"/>
                </a:lnTo>
                <a:lnTo>
                  <a:pt x="2123" y="1860"/>
                </a:lnTo>
                <a:lnTo>
                  <a:pt x="2120" y="1859"/>
                </a:lnTo>
                <a:lnTo>
                  <a:pt x="2118" y="1857"/>
                </a:lnTo>
                <a:lnTo>
                  <a:pt x="2118" y="1854"/>
                </a:lnTo>
                <a:lnTo>
                  <a:pt x="2117" y="1849"/>
                </a:lnTo>
                <a:lnTo>
                  <a:pt x="2116" y="1850"/>
                </a:lnTo>
                <a:lnTo>
                  <a:pt x="2111" y="1844"/>
                </a:lnTo>
                <a:lnTo>
                  <a:pt x="2109" y="1844"/>
                </a:lnTo>
                <a:lnTo>
                  <a:pt x="2108" y="1844"/>
                </a:lnTo>
                <a:lnTo>
                  <a:pt x="2093" y="1852"/>
                </a:lnTo>
                <a:lnTo>
                  <a:pt x="2085" y="1857"/>
                </a:lnTo>
                <a:lnTo>
                  <a:pt x="2080" y="1859"/>
                </a:lnTo>
                <a:lnTo>
                  <a:pt x="2076" y="1860"/>
                </a:lnTo>
                <a:lnTo>
                  <a:pt x="2073" y="1863"/>
                </a:lnTo>
                <a:lnTo>
                  <a:pt x="2070" y="1865"/>
                </a:lnTo>
                <a:lnTo>
                  <a:pt x="2070" y="1866"/>
                </a:lnTo>
                <a:lnTo>
                  <a:pt x="2069" y="1866"/>
                </a:lnTo>
                <a:lnTo>
                  <a:pt x="2069" y="1865"/>
                </a:lnTo>
                <a:lnTo>
                  <a:pt x="2067" y="1864"/>
                </a:lnTo>
                <a:lnTo>
                  <a:pt x="2063" y="1864"/>
                </a:lnTo>
                <a:lnTo>
                  <a:pt x="2059" y="1865"/>
                </a:lnTo>
                <a:lnTo>
                  <a:pt x="2057" y="1867"/>
                </a:lnTo>
                <a:lnTo>
                  <a:pt x="2053" y="1869"/>
                </a:lnTo>
                <a:lnTo>
                  <a:pt x="2051" y="1873"/>
                </a:lnTo>
                <a:lnTo>
                  <a:pt x="2054" y="1875"/>
                </a:lnTo>
                <a:lnTo>
                  <a:pt x="2058" y="1872"/>
                </a:lnTo>
                <a:lnTo>
                  <a:pt x="2059" y="1871"/>
                </a:lnTo>
                <a:lnTo>
                  <a:pt x="2062" y="1869"/>
                </a:lnTo>
                <a:lnTo>
                  <a:pt x="2065" y="1868"/>
                </a:lnTo>
                <a:lnTo>
                  <a:pt x="2065" y="1871"/>
                </a:lnTo>
                <a:lnTo>
                  <a:pt x="2063" y="1871"/>
                </a:lnTo>
                <a:lnTo>
                  <a:pt x="2063" y="1874"/>
                </a:lnTo>
                <a:lnTo>
                  <a:pt x="2061" y="1875"/>
                </a:lnTo>
                <a:lnTo>
                  <a:pt x="2059" y="1879"/>
                </a:lnTo>
                <a:lnTo>
                  <a:pt x="2059" y="1881"/>
                </a:lnTo>
                <a:lnTo>
                  <a:pt x="2060" y="1884"/>
                </a:lnTo>
                <a:lnTo>
                  <a:pt x="2061" y="1886"/>
                </a:lnTo>
                <a:lnTo>
                  <a:pt x="2060" y="1888"/>
                </a:lnTo>
                <a:lnTo>
                  <a:pt x="2062" y="1892"/>
                </a:lnTo>
                <a:lnTo>
                  <a:pt x="2068" y="1891"/>
                </a:lnTo>
                <a:lnTo>
                  <a:pt x="2071" y="1890"/>
                </a:lnTo>
                <a:lnTo>
                  <a:pt x="2073" y="1888"/>
                </a:lnTo>
                <a:lnTo>
                  <a:pt x="2071" y="1885"/>
                </a:lnTo>
                <a:lnTo>
                  <a:pt x="2069" y="1877"/>
                </a:lnTo>
                <a:lnTo>
                  <a:pt x="2070" y="1876"/>
                </a:lnTo>
                <a:lnTo>
                  <a:pt x="2073" y="1876"/>
                </a:lnTo>
                <a:lnTo>
                  <a:pt x="2073" y="1879"/>
                </a:lnTo>
                <a:lnTo>
                  <a:pt x="2078" y="1888"/>
                </a:lnTo>
                <a:lnTo>
                  <a:pt x="2080" y="1892"/>
                </a:lnTo>
                <a:lnTo>
                  <a:pt x="2082" y="1894"/>
                </a:lnTo>
                <a:lnTo>
                  <a:pt x="2084" y="1897"/>
                </a:lnTo>
                <a:lnTo>
                  <a:pt x="2086" y="1900"/>
                </a:lnTo>
                <a:lnTo>
                  <a:pt x="2088" y="1905"/>
                </a:lnTo>
                <a:lnTo>
                  <a:pt x="2091" y="1908"/>
                </a:lnTo>
                <a:lnTo>
                  <a:pt x="2092" y="1908"/>
                </a:lnTo>
                <a:lnTo>
                  <a:pt x="2094" y="1910"/>
                </a:lnTo>
                <a:lnTo>
                  <a:pt x="2099" y="1911"/>
                </a:lnTo>
                <a:lnTo>
                  <a:pt x="2102" y="1910"/>
                </a:lnTo>
                <a:lnTo>
                  <a:pt x="2104" y="1908"/>
                </a:lnTo>
                <a:lnTo>
                  <a:pt x="2107" y="1907"/>
                </a:lnTo>
                <a:lnTo>
                  <a:pt x="2109" y="1907"/>
                </a:lnTo>
                <a:lnTo>
                  <a:pt x="2112" y="1909"/>
                </a:lnTo>
                <a:lnTo>
                  <a:pt x="2115" y="1909"/>
                </a:lnTo>
                <a:lnTo>
                  <a:pt x="2118" y="1908"/>
                </a:lnTo>
                <a:lnTo>
                  <a:pt x="2118" y="1906"/>
                </a:lnTo>
                <a:lnTo>
                  <a:pt x="2118" y="1905"/>
                </a:lnTo>
                <a:lnTo>
                  <a:pt x="2115" y="1902"/>
                </a:lnTo>
                <a:lnTo>
                  <a:pt x="2113" y="1901"/>
                </a:lnTo>
                <a:lnTo>
                  <a:pt x="2116" y="1898"/>
                </a:lnTo>
                <a:lnTo>
                  <a:pt x="2118" y="1898"/>
                </a:lnTo>
                <a:lnTo>
                  <a:pt x="2123" y="1902"/>
                </a:lnTo>
                <a:lnTo>
                  <a:pt x="2135" y="1902"/>
                </a:lnTo>
                <a:lnTo>
                  <a:pt x="2137" y="1904"/>
                </a:lnTo>
                <a:lnTo>
                  <a:pt x="2141" y="1907"/>
                </a:lnTo>
                <a:lnTo>
                  <a:pt x="2143" y="1909"/>
                </a:lnTo>
                <a:lnTo>
                  <a:pt x="2144" y="1910"/>
                </a:lnTo>
                <a:lnTo>
                  <a:pt x="2145" y="1909"/>
                </a:lnTo>
                <a:lnTo>
                  <a:pt x="2150" y="1909"/>
                </a:lnTo>
                <a:lnTo>
                  <a:pt x="2157" y="1911"/>
                </a:lnTo>
                <a:lnTo>
                  <a:pt x="2158" y="1910"/>
                </a:lnTo>
                <a:lnTo>
                  <a:pt x="2163" y="1909"/>
                </a:lnTo>
                <a:lnTo>
                  <a:pt x="2166" y="1910"/>
                </a:lnTo>
                <a:lnTo>
                  <a:pt x="2167" y="1911"/>
                </a:lnTo>
                <a:lnTo>
                  <a:pt x="2170" y="1909"/>
                </a:lnTo>
                <a:lnTo>
                  <a:pt x="2176" y="1907"/>
                </a:lnTo>
                <a:lnTo>
                  <a:pt x="2209" y="1908"/>
                </a:lnTo>
                <a:lnTo>
                  <a:pt x="2212" y="1906"/>
                </a:lnTo>
                <a:lnTo>
                  <a:pt x="2215" y="1904"/>
                </a:lnTo>
                <a:lnTo>
                  <a:pt x="2216" y="1900"/>
                </a:lnTo>
                <a:lnTo>
                  <a:pt x="2216" y="1898"/>
                </a:lnTo>
                <a:lnTo>
                  <a:pt x="2211" y="1896"/>
                </a:lnTo>
                <a:lnTo>
                  <a:pt x="2209" y="1893"/>
                </a:lnTo>
                <a:lnTo>
                  <a:pt x="2207" y="1893"/>
                </a:lnTo>
                <a:lnTo>
                  <a:pt x="2184" y="1906"/>
                </a:lnTo>
                <a:lnTo>
                  <a:pt x="2180" y="1906"/>
                </a:lnTo>
                <a:lnTo>
                  <a:pt x="2180" y="1904"/>
                </a:lnTo>
                <a:lnTo>
                  <a:pt x="2182" y="1901"/>
                </a:lnTo>
                <a:lnTo>
                  <a:pt x="2184" y="1901"/>
                </a:lnTo>
                <a:lnTo>
                  <a:pt x="2187" y="1901"/>
                </a:lnTo>
                <a:lnTo>
                  <a:pt x="2193" y="1897"/>
                </a:lnTo>
                <a:lnTo>
                  <a:pt x="2197" y="1894"/>
                </a:lnTo>
                <a:lnTo>
                  <a:pt x="2201" y="1891"/>
                </a:lnTo>
                <a:lnTo>
                  <a:pt x="2203" y="1890"/>
                </a:lnTo>
                <a:lnTo>
                  <a:pt x="2204" y="1890"/>
                </a:lnTo>
                <a:lnTo>
                  <a:pt x="2207" y="1888"/>
                </a:lnTo>
                <a:lnTo>
                  <a:pt x="2210" y="1889"/>
                </a:lnTo>
                <a:lnTo>
                  <a:pt x="2212" y="1888"/>
                </a:lnTo>
                <a:lnTo>
                  <a:pt x="2219" y="1892"/>
                </a:lnTo>
                <a:lnTo>
                  <a:pt x="2258" y="1871"/>
                </a:lnTo>
                <a:lnTo>
                  <a:pt x="2264" y="1865"/>
                </a:lnTo>
                <a:lnTo>
                  <a:pt x="2266" y="1862"/>
                </a:lnTo>
                <a:lnTo>
                  <a:pt x="2267" y="1860"/>
                </a:lnTo>
                <a:lnTo>
                  <a:pt x="2268" y="1859"/>
                </a:lnTo>
                <a:lnTo>
                  <a:pt x="2267" y="1856"/>
                </a:lnTo>
                <a:lnTo>
                  <a:pt x="2266" y="1855"/>
                </a:lnTo>
                <a:lnTo>
                  <a:pt x="2251" y="1829"/>
                </a:lnTo>
                <a:lnTo>
                  <a:pt x="2251" y="1826"/>
                </a:lnTo>
                <a:lnTo>
                  <a:pt x="2252" y="1826"/>
                </a:lnTo>
                <a:lnTo>
                  <a:pt x="2251" y="1824"/>
                </a:lnTo>
                <a:lnTo>
                  <a:pt x="2250" y="1824"/>
                </a:lnTo>
                <a:lnTo>
                  <a:pt x="2247" y="1824"/>
                </a:lnTo>
                <a:lnTo>
                  <a:pt x="2243" y="1825"/>
                </a:lnTo>
                <a:lnTo>
                  <a:pt x="2241" y="1826"/>
                </a:lnTo>
                <a:lnTo>
                  <a:pt x="2239" y="1825"/>
                </a:lnTo>
                <a:lnTo>
                  <a:pt x="2237" y="1825"/>
                </a:lnTo>
                <a:lnTo>
                  <a:pt x="2237" y="1826"/>
                </a:lnTo>
                <a:lnTo>
                  <a:pt x="2234" y="1830"/>
                </a:lnTo>
                <a:lnTo>
                  <a:pt x="2230" y="1832"/>
                </a:lnTo>
                <a:lnTo>
                  <a:pt x="2226" y="1833"/>
                </a:lnTo>
                <a:lnTo>
                  <a:pt x="2225" y="1833"/>
                </a:lnTo>
                <a:lnTo>
                  <a:pt x="2219" y="1829"/>
                </a:lnTo>
                <a:lnTo>
                  <a:pt x="2217" y="1826"/>
                </a:lnTo>
                <a:lnTo>
                  <a:pt x="2216" y="1823"/>
                </a:lnTo>
                <a:lnTo>
                  <a:pt x="2218" y="1821"/>
                </a:lnTo>
                <a:lnTo>
                  <a:pt x="2217" y="1821"/>
                </a:lnTo>
                <a:lnTo>
                  <a:pt x="2215" y="1822"/>
                </a:lnTo>
                <a:lnTo>
                  <a:pt x="2209" y="1822"/>
                </a:lnTo>
                <a:lnTo>
                  <a:pt x="2204" y="1819"/>
                </a:lnTo>
                <a:close/>
                <a:moveTo>
                  <a:pt x="819" y="1496"/>
                </a:moveTo>
                <a:lnTo>
                  <a:pt x="816" y="1502"/>
                </a:lnTo>
                <a:lnTo>
                  <a:pt x="811" y="1498"/>
                </a:lnTo>
                <a:lnTo>
                  <a:pt x="810" y="1498"/>
                </a:lnTo>
                <a:lnTo>
                  <a:pt x="810" y="1497"/>
                </a:lnTo>
                <a:lnTo>
                  <a:pt x="806" y="1490"/>
                </a:lnTo>
                <a:lnTo>
                  <a:pt x="803" y="1484"/>
                </a:lnTo>
                <a:lnTo>
                  <a:pt x="811" y="1480"/>
                </a:lnTo>
                <a:lnTo>
                  <a:pt x="819" y="1494"/>
                </a:lnTo>
                <a:lnTo>
                  <a:pt x="819" y="1496"/>
                </a:lnTo>
                <a:close/>
                <a:moveTo>
                  <a:pt x="2308" y="1295"/>
                </a:moveTo>
                <a:lnTo>
                  <a:pt x="2286" y="1299"/>
                </a:lnTo>
                <a:lnTo>
                  <a:pt x="2272" y="1288"/>
                </a:lnTo>
                <a:lnTo>
                  <a:pt x="2234" y="1269"/>
                </a:lnTo>
                <a:lnTo>
                  <a:pt x="2225" y="1237"/>
                </a:lnTo>
                <a:lnTo>
                  <a:pt x="2225" y="1236"/>
                </a:lnTo>
                <a:lnTo>
                  <a:pt x="2226" y="1236"/>
                </a:lnTo>
                <a:lnTo>
                  <a:pt x="2235" y="1240"/>
                </a:lnTo>
                <a:lnTo>
                  <a:pt x="2287" y="1271"/>
                </a:lnTo>
                <a:lnTo>
                  <a:pt x="2308" y="1295"/>
                </a:lnTo>
                <a:close/>
                <a:moveTo>
                  <a:pt x="2220" y="1199"/>
                </a:moveTo>
                <a:lnTo>
                  <a:pt x="2218" y="1207"/>
                </a:lnTo>
                <a:lnTo>
                  <a:pt x="2217" y="1207"/>
                </a:lnTo>
                <a:lnTo>
                  <a:pt x="2210" y="1201"/>
                </a:lnTo>
                <a:lnTo>
                  <a:pt x="2208" y="1202"/>
                </a:lnTo>
                <a:lnTo>
                  <a:pt x="2166" y="1168"/>
                </a:lnTo>
                <a:lnTo>
                  <a:pt x="2141" y="1142"/>
                </a:lnTo>
                <a:lnTo>
                  <a:pt x="2151" y="1137"/>
                </a:lnTo>
                <a:lnTo>
                  <a:pt x="2176" y="1156"/>
                </a:lnTo>
                <a:lnTo>
                  <a:pt x="2220" y="1198"/>
                </a:lnTo>
                <a:lnTo>
                  <a:pt x="2220" y="1199"/>
                </a:lnTo>
                <a:close/>
                <a:moveTo>
                  <a:pt x="2466" y="1025"/>
                </a:moveTo>
                <a:lnTo>
                  <a:pt x="2472" y="1031"/>
                </a:lnTo>
                <a:lnTo>
                  <a:pt x="2478" y="1039"/>
                </a:lnTo>
                <a:lnTo>
                  <a:pt x="2481" y="1047"/>
                </a:lnTo>
                <a:lnTo>
                  <a:pt x="2481" y="1052"/>
                </a:lnTo>
                <a:lnTo>
                  <a:pt x="2486" y="1062"/>
                </a:lnTo>
                <a:lnTo>
                  <a:pt x="2488" y="1069"/>
                </a:lnTo>
                <a:lnTo>
                  <a:pt x="2488" y="1077"/>
                </a:lnTo>
                <a:lnTo>
                  <a:pt x="2489" y="1093"/>
                </a:lnTo>
                <a:lnTo>
                  <a:pt x="2487" y="1094"/>
                </a:lnTo>
                <a:lnTo>
                  <a:pt x="2486" y="1092"/>
                </a:lnTo>
                <a:lnTo>
                  <a:pt x="2484" y="1089"/>
                </a:lnTo>
                <a:lnTo>
                  <a:pt x="2435" y="1094"/>
                </a:lnTo>
                <a:lnTo>
                  <a:pt x="2430" y="1098"/>
                </a:lnTo>
                <a:lnTo>
                  <a:pt x="2433" y="1118"/>
                </a:lnTo>
                <a:lnTo>
                  <a:pt x="2435" y="1120"/>
                </a:lnTo>
                <a:lnTo>
                  <a:pt x="2481" y="1110"/>
                </a:lnTo>
                <a:lnTo>
                  <a:pt x="2503" y="1109"/>
                </a:lnTo>
                <a:lnTo>
                  <a:pt x="2508" y="1113"/>
                </a:lnTo>
                <a:lnTo>
                  <a:pt x="2522" y="1157"/>
                </a:lnTo>
                <a:lnTo>
                  <a:pt x="2521" y="1171"/>
                </a:lnTo>
                <a:lnTo>
                  <a:pt x="2508" y="1174"/>
                </a:lnTo>
                <a:lnTo>
                  <a:pt x="2497" y="1178"/>
                </a:lnTo>
                <a:lnTo>
                  <a:pt x="2472" y="1190"/>
                </a:lnTo>
                <a:lnTo>
                  <a:pt x="2413" y="1214"/>
                </a:lnTo>
                <a:lnTo>
                  <a:pt x="2395" y="1220"/>
                </a:lnTo>
                <a:lnTo>
                  <a:pt x="2387" y="1224"/>
                </a:lnTo>
                <a:lnTo>
                  <a:pt x="2383" y="1229"/>
                </a:lnTo>
                <a:lnTo>
                  <a:pt x="2380" y="1236"/>
                </a:lnTo>
                <a:lnTo>
                  <a:pt x="2378" y="1240"/>
                </a:lnTo>
                <a:lnTo>
                  <a:pt x="2372" y="1244"/>
                </a:lnTo>
                <a:lnTo>
                  <a:pt x="2368" y="1247"/>
                </a:lnTo>
                <a:lnTo>
                  <a:pt x="2374" y="1256"/>
                </a:lnTo>
                <a:lnTo>
                  <a:pt x="2343" y="1273"/>
                </a:lnTo>
                <a:lnTo>
                  <a:pt x="2343" y="1274"/>
                </a:lnTo>
                <a:lnTo>
                  <a:pt x="2341" y="1276"/>
                </a:lnTo>
                <a:lnTo>
                  <a:pt x="2339" y="1276"/>
                </a:lnTo>
                <a:lnTo>
                  <a:pt x="2322" y="1286"/>
                </a:lnTo>
                <a:lnTo>
                  <a:pt x="2272" y="1245"/>
                </a:lnTo>
                <a:lnTo>
                  <a:pt x="2237" y="1210"/>
                </a:lnTo>
                <a:lnTo>
                  <a:pt x="2228" y="1199"/>
                </a:lnTo>
                <a:lnTo>
                  <a:pt x="2229" y="1198"/>
                </a:lnTo>
                <a:lnTo>
                  <a:pt x="2151" y="1129"/>
                </a:lnTo>
                <a:lnTo>
                  <a:pt x="2143" y="1132"/>
                </a:lnTo>
                <a:lnTo>
                  <a:pt x="2119" y="1111"/>
                </a:lnTo>
                <a:lnTo>
                  <a:pt x="2117" y="1092"/>
                </a:lnTo>
                <a:lnTo>
                  <a:pt x="2124" y="1089"/>
                </a:lnTo>
                <a:lnTo>
                  <a:pt x="2138" y="1103"/>
                </a:lnTo>
                <a:lnTo>
                  <a:pt x="2144" y="1100"/>
                </a:lnTo>
                <a:lnTo>
                  <a:pt x="2132" y="1088"/>
                </a:lnTo>
                <a:lnTo>
                  <a:pt x="2133" y="1082"/>
                </a:lnTo>
                <a:lnTo>
                  <a:pt x="2119" y="1071"/>
                </a:lnTo>
                <a:lnTo>
                  <a:pt x="2169" y="1037"/>
                </a:lnTo>
                <a:lnTo>
                  <a:pt x="2203" y="1062"/>
                </a:lnTo>
                <a:lnTo>
                  <a:pt x="2292" y="1139"/>
                </a:lnTo>
                <a:lnTo>
                  <a:pt x="2295" y="1142"/>
                </a:lnTo>
                <a:lnTo>
                  <a:pt x="2309" y="1155"/>
                </a:lnTo>
                <a:lnTo>
                  <a:pt x="2318" y="1161"/>
                </a:lnTo>
                <a:lnTo>
                  <a:pt x="2329" y="1157"/>
                </a:lnTo>
                <a:lnTo>
                  <a:pt x="2343" y="1156"/>
                </a:lnTo>
                <a:lnTo>
                  <a:pt x="2362" y="1147"/>
                </a:lnTo>
                <a:lnTo>
                  <a:pt x="2374" y="1131"/>
                </a:lnTo>
                <a:lnTo>
                  <a:pt x="2375" y="1122"/>
                </a:lnTo>
                <a:lnTo>
                  <a:pt x="2366" y="1102"/>
                </a:lnTo>
                <a:lnTo>
                  <a:pt x="2354" y="1082"/>
                </a:lnTo>
                <a:lnTo>
                  <a:pt x="2352" y="1077"/>
                </a:lnTo>
                <a:lnTo>
                  <a:pt x="2344" y="1065"/>
                </a:lnTo>
                <a:lnTo>
                  <a:pt x="2336" y="1050"/>
                </a:lnTo>
                <a:lnTo>
                  <a:pt x="2335" y="1043"/>
                </a:lnTo>
                <a:lnTo>
                  <a:pt x="2335" y="1039"/>
                </a:lnTo>
                <a:lnTo>
                  <a:pt x="2337" y="1036"/>
                </a:lnTo>
                <a:lnTo>
                  <a:pt x="2341" y="1034"/>
                </a:lnTo>
                <a:lnTo>
                  <a:pt x="2345" y="1033"/>
                </a:lnTo>
                <a:lnTo>
                  <a:pt x="2450" y="1026"/>
                </a:lnTo>
                <a:lnTo>
                  <a:pt x="2462" y="1027"/>
                </a:lnTo>
                <a:lnTo>
                  <a:pt x="2466" y="1025"/>
                </a:lnTo>
                <a:close/>
                <a:moveTo>
                  <a:pt x="2101" y="978"/>
                </a:moveTo>
                <a:lnTo>
                  <a:pt x="2153" y="1003"/>
                </a:lnTo>
                <a:lnTo>
                  <a:pt x="2141" y="1018"/>
                </a:lnTo>
                <a:lnTo>
                  <a:pt x="2144" y="1020"/>
                </a:lnTo>
                <a:lnTo>
                  <a:pt x="2118" y="1050"/>
                </a:lnTo>
                <a:lnTo>
                  <a:pt x="2110" y="1043"/>
                </a:lnTo>
                <a:lnTo>
                  <a:pt x="2107" y="1047"/>
                </a:lnTo>
                <a:lnTo>
                  <a:pt x="2116" y="1056"/>
                </a:lnTo>
                <a:lnTo>
                  <a:pt x="2107" y="1061"/>
                </a:lnTo>
                <a:lnTo>
                  <a:pt x="2101" y="1056"/>
                </a:lnTo>
                <a:lnTo>
                  <a:pt x="2061" y="1082"/>
                </a:lnTo>
                <a:lnTo>
                  <a:pt x="2052" y="1069"/>
                </a:lnTo>
                <a:lnTo>
                  <a:pt x="2056" y="1067"/>
                </a:lnTo>
                <a:lnTo>
                  <a:pt x="2043" y="1048"/>
                </a:lnTo>
                <a:lnTo>
                  <a:pt x="2032" y="1056"/>
                </a:lnTo>
                <a:lnTo>
                  <a:pt x="2023" y="1045"/>
                </a:lnTo>
                <a:lnTo>
                  <a:pt x="2016" y="1050"/>
                </a:lnTo>
                <a:lnTo>
                  <a:pt x="2008" y="1038"/>
                </a:lnTo>
                <a:lnTo>
                  <a:pt x="2010" y="1036"/>
                </a:lnTo>
                <a:lnTo>
                  <a:pt x="2008" y="1031"/>
                </a:lnTo>
                <a:lnTo>
                  <a:pt x="2043" y="992"/>
                </a:lnTo>
                <a:lnTo>
                  <a:pt x="2052" y="1000"/>
                </a:lnTo>
                <a:lnTo>
                  <a:pt x="2074" y="985"/>
                </a:lnTo>
                <a:lnTo>
                  <a:pt x="2083" y="1002"/>
                </a:lnTo>
                <a:lnTo>
                  <a:pt x="2101" y="989"/>
                </a:lnTo>
                <a:lnTo>
                  <a:pt x="2096" y="984"/>
                </a:lnTo>
                <a:lnTo>
                  <a:pt x="2101" y="978"/>
                </a:lnTo>
                <a:close/>
                <a:moveTo>
                  <a:pt x="2369" y="889"/>
                </a:moveTo>
                <a:lnTo>
                  <a:pt x="2362" y="889"/>
                </a:lnTo>
                <a:lnTo>
                  <a:pt x="2358" y="882"/>
                </a:lnTo>
                <a:lnTo>
                  <a:pt x="2356" y="880"/>
                </a:lnTo>
                <a:lnTo>
                  <a:pt x="2356" y="876"/>
                </a:lnTo>
                <a:lnTo>
                  <a:pt x="2360" y="871"/>
                </a:lnTo>
                <a:lnTo>
                  <a:pt x="2360" y="869"/>
                </a:lnTo>
                <a:lnTo>
                  <a:pt x="2362" y="868"/>
                </a:lnTo>
                <a:lnTo>
                  <a:pt x="2363" y="868"/>
                </a:lnTo>
                <a:lnTo>
                  <a:pt x="2364" y="869"/>
                </a:lnTo>
                <a:lnTo>
                  <a:pt x="2374" y="869"/>
                </a:lnTo>
                <a:lnTo>
                  <a:pt x="2376" y="874"/>
                </a:lnTo>
                <a:lnTo>
                  <a:pt x="2375" y="883"/>
                </a:lnTo>
                <a:lnTo>
                  <a:pt x="2374" y="886"/>
                </a:lnTo>
                <a:lnTo>
                  <a:pt x="2372" y="887"/>
                </a:lnTo>
                <a:lnTo>
                  <a:pt x="2369" y="889"/>
                </a:lnTo>
                <a:close/>
                <a:moveTo>
                  <a:pt x="1864" y="759"/>
                </a:moveTo>
                <a:lnTo>
                  <a:pt x="1891" y="771"/>
                </a:lnTo>
                <a:lnTo>
                  <a:pt x="1889" y="776"/>
                </a:lnTo>
                <a:lnTo>
                  <a:pt x="1887" y="775"/>
                </a:lnTo>
                <a:lnTo>
                  <a:pt x="1889" y="772"/>
                </a:lnTo>
                <a:lnTo>
                  <a:pt x="1876" y="767"/>
                </a:lnTo>
                <a:lnTo>
                  <a:pt x="1875" y="770"/>
                </a:lnTo>
                <a:lnTo>
                  <a:pt x="1889" y="783"/>
                </a:lnTo>
                <a:lnTo>
                  <a:pt x="1891" y="783"/>
                </a:lnTo>
                <a:lnTo>
                  <a:pt x="1951" y="836"/>
                </a:lnTo>
                <a:lnTo>
                  <a:pt x="2009" y="887"/>
                </a:lnTo>
                <a:lnTo>
                  <a:pt x="2027" y="903"/>
                </a:lnTo>
                <a:lnTo>
                  <a:pt x="2037" y="911"/>
                </a:lnTo>
                <a:lnTo>
                  <a:pt x="2056" y="925"/>
                </a:lnTo>
                <a:lnTo>
                  <a:pt x="2051" y="928"/>
                </a:lnTo>
                <a:lnTo>
                  <a:pt x="2049" y="930"/>
                </a:lnTo>
                <a:lnTo>
                  <a:pt x="2045" y="930"/>
                </a:lnTo>
                <a:lnTo>
                  <a:pt x="2002" y="931"/>
                </a:lnTo>
                <a:lnTo>
                  <a:pt x="2000" y="933"/>
                </a:lnTo>
                <a:lnTo>
                  <a:pt x="1996" y="945"/>
                </a:lnTo>
                <a:lnTo>
                  <a:pt x="1998" y="949"/>
                </a:lnTo>
                <a:lnTo>
                  <a:pt x="2020" y="970"/>
                </a:lnTo>
                <a:lnTo>
                  <a:pt x="2020" y="972"/>
                </a:lnTo>
                <a:lnTo>
                  <a:pt x="2019" y="973"/>
                </a:lnTo>
                <a:lnTo>
                  <a:pt x="2015" y="979"/>
                </a:lnTo>
                <a:lnTo>
                  <a:pt x="2013" y="979"/>
                </a:lnTo>
                <a:lnTo>
                  <a:pt x="2012" y="979"/>
                </a:lnTo>
                <a:lnTo>
                  <a:pt x="2007" y="975"/>
                </a:lnTo>
                <a:lnTo>
                  <a:pt x="2000" y="980"/>
                </a:lnTo>
                <a:lnTo>
                  <a:pt x="1991" y="985"/>
                </a:lnTo>
                <a:lnTo>
                  <a:pt x="1986" y="979"/>
                </a:lnTo>
                <a:lnTo>
                  <a:pt x="1977" y="978"/>
                </a:lnTo>
                <a:lnTo>
                  <a:pt x="1969" y="973"/>
                </a:lnTo>
                <a:lnTo>
                  <a:pt x="1968" y="973"/>
                </a:lnTo>
                <a:lnTo>
                  <a:pt x="1965" y="976"/>
                </a:lnTo>
                <a:lnTo>
                  <a:pt x="1961" y="976"/>
                </a:lnTo>
                <a:lnTo>
                  <a:pt x="1958" y="970"/>
                </a:lnTo>
                <a:lnTo>
                  <a:pt x="1956" y="964"/>
                </a:lnTo>
                <a:lnTo>
                  <a:pt x="1956" y="959"/>
                </a:lnTo>
                <a:lnTo>
                  <a:pt x="1957" y="953"/>
                </a:lnTo>
                <a:lnTo>
                  <a:pt x="1959" y="949"/>
                </a:lnTo>
                <a:lnTo>
                  <a:pt x="1967" y="939"/>
                </a:lnTo>
                <a:lnTo>
                  <a:pt x="1959" y="933"/>
                </a:lnTo>
                <a:lnTo>
                  <a:pt x="1878" y="934"/>
                </a:lnTo>
                <a:lnTo>
                  <a:pt x="1860" y="934"/>
                </a:lnTo>
                <a:lnTo>
                  <a:pt x="1859" y="935"/>
                </a:lnTo>
                <a:lnTo>
                  <a:pt x="1856" y="939"/>
                </a:lnTo>
                <a:lnTo>
                  <a:pt x="1857" y="947"/>
                </a:lnTo>
                <a:lnTo>
                  <a:pt x="1859" y="958"/>
                </a:lnTo>
                <a:lnTo>
                  <a:pt x="1866" y="956"/>
                </a:lnTo>
                <a:lnTo>
                  <a:pt x="1869" y="955"/>
                </a:lnTo>
                <a:lnTo>
                  <a:pt x="1870" y="958"/>
                </a:lnTo>
                <a:lnTo>
                  <a:pt x="1872" y="960"/>
                </a:lnTo>
                <a:lnTo>
                  <a:pt x="1870" y="963"/>
                </a:lnTo>
                <a:lnTo>
                  <a:pt x="1865" y="967"/>
                </a:lnTo>
                <a:lnTo>
                  <a:pt x="1861" y="967"/>
                </a:lnTo>
                <a:lnTo>
                  <a:pt x="1861" y="970"/>
                </a:lnTo>
                <a:lnTo>
                  <a:pt x="1862" y="973"/>
                </a:lnTo>
                <a:lnTo>
                  <a:pt x="1870" y="973"/>
                </a:lnTo>
                <a:lnTo>
                  <a:pt x="1874" y="973"/>
                </a:lnTo>
                <a:lnTo>
                  <a:pt x="1876" y="971"/>
                </a:lnTo>
                <a:lnTo>
                  <a:pt x="1879" y="970"/>
                </a:lnTo>
                <a:lnTo>
                  <a:pt x="1883" y="970"/>
                </a:lnTo>
                <a:lnTo>
                  <a:pt x="1885" y="971"/>
                </a:lnTo>
                <a:lnTo>
                  <a:pt x="1886" y="973"/>
                </a:lnTo>
                <a:lnTo>
                  <a:pt x="1889" y="976"/>
                </a:lnTo>
                <a:lnTo>
                  <a:pt x="1889" y="978"/>
                </a:lnTo>
                <a:lnTo>
                  <a:pt x="1887" y="981"/>
                </a:lnTo>
                <a:lnTo>
                  <a:pt x="1890" y="983"/>
                </a:lnTo>
                <a:lnTo>
                  <a:pt x="1895" y="979"/>
                </a:lnTo>
                <a:lnTo>
                  <a:pt x="1902" y="989"/>
                </a:lnTo>
                <a:lnTo>
                  <a:pt x="1904" y="994"/>
                </a:lnTo>
                <a:lnTo>
                  <a:pt x="1908" y="1002"/>
                </a:lnTo>
                <a:lnTo>
                  <a:pt x="1908" y="1003"/>
                </a:lnTo>
                <a:lnTo>
                  <a:pt x="1911" y="1008"/>
                </a:lnTo>
                <a:lnTo>
                  <a:pt x="1914" y="1009"/>
                </a:lnTo>
                <a:lnTo>
                  <a:pt x="1919" y="1014"/>
                </a:lnTo>
                <a:lnTo>
                  <a:pt x="1919" y="1016"/>
                </a:lnTo>
                <a:lnTo>
                  <a:pt x="1918" y="1017"/>
                </a:lnTo>
                <a:lnTo>
                  <a:pt x="1917" y="1018"/>
                </a:lnTo>
                <a:lnTo>
                  <a:pt x="1914" y="1018"/>
                </a:lnTo>
                <a:lnTo>
                  <a:pt x="1911" y="1017"/>
                </a:lnTo>
                <a:lnTo>
                  <a:pt x="1907" y="1012"/>
                </a:lnTo>
                <a:lnTo>
                  <a:pt x="1902" y="1010"/>
                </a:lnTo>
                <a:lnTo>
                  <a:pt x="1901" y="1009"/>
                </a:lnTo>
                <a:lnTo>
                  <a:pt x="1898" y="1006"/>
                </a:lnTo>
                <a:lnTo>
                  <a:pt x="1895" y="1005"/>
                </a:lnTo>
                <a:lnTo>
                  <a:pt x="1894" y="1004"/>
                </a:lnTo>
                <a:lnTo>
                  <a:pt x="1890" y="1004"/>
                </a:lnTo>
                <a:lnTo>
                  <a:pt x="1887" y="1008"/>
                </a:lnTo>
                <a:lnTo>
                  <a:pt x="1896" y="1011"/>
                </a:lnTo>
                <a:lnTo>
                  <a:pt x="1917" y="1029"/>
                </a:lnTo>
                <a:lnTo>
                  <a:pt x="1924" y="1034"/>
                </a:lnTo>
                <a:lnTo>
                  <a:pt x="1953" y="1048"/>
                </a:lnTo>
                <a:lnTo>
                  <a:pt x="1959" y="1050"/>
                </a:lnTo>
                <a:lnTo>
                  <a:pt x="1971" y="1050"/>
                </a:lnTo>
                <a:lnTo>
                  <a:pt x="1978" y="1050"/>
                </a:lnTo>
                <a:lnTo>
                  <a:pt x="1988" y="1051"/>
                </a:lnTo>
                <a:lnTo>
                  <a:pt x="1993" y="1051"/>
                </a:lnTo>
                <a:lnTo>
                  <a:pt x="1998" y="1051"/>
                </a:lnTo>
                <a:lnTo>
                  <a:pt x="2000" y="1052"/>
                </a:lnTo>
                <a:lnTo>
                  <a:pt x="2001" y="1052"/>
                </a:lnTo>
                <a:lnTo>
                  <a:pt x="2001" y="1053"/>
                </a:lnTo>
                <a:lnTo>
                  <a:pt x="2002" y="1054"/>
                </a:lnTo>
                <a:lnTo>
                  <a:pt x="2004" y="1056"/>
                </a:lnTo>
                <a:lnTo>
                  <a:pt x="2004" y="1059"/>
                </a:lnTo>
                <a:lnTo>
                  <a:pt x="2003" y="1061"/>
                </a:lnTo>
                <a:lnTo>
                  <a:pt x="2003" y="1062"/>
                </a:lnTo>
                <a:lnTo>
                  <a:pt x="2003" y="1071"/>
                </a:lnTo>
                <a:lnTo>
                  <a:pt x="2004" y="1084"/>
                </a:lnTo>
                <a:lnTo>
                  <a:pt x="2003" y="1093"/>
                </a:lnTo>
                <a:lnTo>
                  <a:pt x="2009" y="1096"/>
                </a:lnTo>
                <a:lnTo>
                  <a:pt x="2012" y="1100"/>
                </a:lnTo>
                <a:lnTo>
                  <a:pt x="2013" y="1103"/>
                </a:lnTo>
                <a:lnTo>
                  <a:pt x="2012" y="1104"/>
                </a:lnTo>
                <a:lnTo>
                  <a:pt x="2013" y="1105"/>
                </a:lnTo>
                <a:lnTo>
                  <a:pt x="2025" y="1103"/>
                </a:lnTo>
                <a:lnTo>
                  <a:pt x="2046" y="1100"/>
                </a:lnTo>
                <a:lnTo>
                  <a:pt x="2056" y="1097"/>
                </a:lnTo>
                <a:lnTo>
                  <a:pt x="2060" y="1097"/>
                </a:lnTo>
                <a:lnTo>
                  <a:pt x="2065" y="1098"/>
                </a:lnTo>
                <a:lnTo>
                  <a:pt x="2074" y="1097"/>
                </a:lnTo>
                <a:lnTo>
                  <a:pt x="2083" y="1094"/>
                </a:lnTo>
                <a:lnTo>
                  <a:pt x="2085" y="1092"/>
                </a:lnTo>
                <a:lnTo>
                  <a:pt x="2088" y="1090"/>
                </a:lnTo>
                <a:lnTo>
                  <a:pt x="2094" y="1093"/>
                </a:lnTo>
                <a:lnTo>
                  <a:pt x="2098" y="1090"/>
                </a:lnTo>
                <a:lnTo>
                  <a:pt x="2102" y="1092"/>
                </a:lnTo>
                <a:lnTo>
                  <a:pt x="2107" y="1094"/>
                </a:lnTo>
                <a:lnTo>
                  <a:pt x="2109" y="1097"/>
                </a:lnTo>
                <a:lnTo>
                  <a:pt x="2110" y="1100"/>
                </a:lnTo>
                <a:lnTo>
                  <a:pt x="2111" y="1104"/>
                </a:lnTo>
                <a:lnTo>
                  <a:pt x="2111" y="1107"/>
                </a:lnTo>
                <a:lnTo>
                  <a:pt x="2110" y="1112"/>
                </a:lnTo>
                <a:lnTo>
                  <a:pt x="2108" y="1114"/>
                </a:lnTo>
                <a:lnTo>
                  <a:pt x="2105" y="1117"/>
                </a:lnTo>
                <a:lnTo>
                  <a:pt x="2102" y="1121"/>
                </a:lnTo>
                <a:lnTo>
                  <a:pt x="2101" y="1123"/>
                </a:lnTo>
                <a:lnTo>
                  <a:pt x="2102" y="1128"/>
                </a:lnTo>
                <a:lnTo>
                  <a:pt x="2103" y="1132"/>
                </a:lnTo>
                <a:lnTo>
                  <a:pt x="2105" y="1137"/>
                </a:lnTo>
                <a:lnTo>
                  <a:pt x="2109" y="1139"/>
                </a:lnTo>
                <a:lnTo>
                  <a:pt x="2112" y="1142"/>
                </a:lnTo>
                <a:lnTo>
                  <a:pt x="2116" y="1143"/>
                </a:lnTo>
                <a:lnTo>
                  <a:pt x="2119" y="1144"/>
                </a:lnTo>
                <a:lnTo>
                  <a:pt x="2121" y="1145"/>
                </a:lnTo>
                <a:lnTo>
                  <a:pt x="2124" y="1148"/>
                </a:lnTo>
                <a:lnTo>
                  <a:pt x="2125" y="1149"/>
                </a:lnTo>
                <a:lnTo>
                  <a:pt x="2125" y="1151"/>
                </a:lnTo>
                <a:lnTo>
                  <a:pt x="2125" y="1153"/>
                </a:lnTo>
                <a:lnTo>
                  <a:pt x="2133" y="1155"/>
                </a:lnTo>
                <a:lnTo>
                  <a:pt x="2136" y="1157"/>
                </a:lnTo>
                <a:lnTo>
                  <a:pt x="2143" y="1167"/>
                </a:lnTo>
                <a:lnTo>
                  <a:pt x="2148" y="1169"/>
                </a:lnTo>
                <a:lnTo>
                  <a:pt x="2152" y="1170"/>
                </a:lnTo>
                <a:lnTo>
                  <a:pt x="2158" y="1173"/>
                </a:lnTo>
                <a:lnTo>
                  <a:pt x="2161" y="1173"/>
                </a:lnTo>
                <a:lnTo>
                  <a:pt x="2163" y="1177"/>
                </a:lnTo>
                <a:lnTo>
                  <a:pt x="2163" y="1180"/>
                </a:lnTo>
                <a:lnTo>
                  <a:pt x="2169" y="1190"/>
                </a:lnTo>
                <a:lnTo>
                  <a:pt x="2175" y="1196"/>
                </a:lnTo>
                <a:lnTo>
                  <a:pt x="2188" y="1212"/>
                </a:lnTo>
                <a:lnTo>
                  <a:pt x="2197" y="1213"/>
                </a:lnTo>
                <a:lnTo>
                  <a:pt x="2202" y="1215"/>
                </a:lnTo>
                <a:lnTo>
                  <a:pt x="2203" y="1216"/>
                </a:lnTo>
                <a:lnTo>
                  <a:pt x="2205" y="1219"/>
                </a:lnTo>
                <a:lnTo>
                  <a:pt x="2212" y="1230"/>
                </a:lnTo>
                <a:lnTo>
                  <a:pt x="2212" y="1235"/>
                </a:lnTo>
                <a:lnTo>
                  <a:pt x="2213" y="1241"/>
                </a:lnTo>
                <a:lnTo>
                  <a:pt x="2220" y="1253"/>
                </a:lnTo>
                <a:lnTo>
                  <a:pt x="2222" y="1264"/>
                </a:lnTo>
                <a:lnTo>
                  <a:pt x="2226" y="1269"/>
                </a:lnTo>
                <a:lnTo>
                  <a:pt x="2245" y="1289"/>
                </a:lnTo>
                <a:lnTo>
                  <a:pt x="2251" y="1294"/>
                </a:lnTo>
                <a:lnTo>
                  <a:pt x="2262" y="1299"/>
                </a:lnTo>
                <a:lnTo>
                  <a:pt x="2271" y="1301"/>
                </a:lnTo>
                <a:lnTo>
                  <a:pt x="2277" y="1303"/>
                </a:lnTo>
                <a:lnTo>
                  <a:pt x="2283" y="1306"/>
                </a:lnTo>
                <a:lnTo>
                  <a:pt x="2288" y="1307"/>
                </a:lnTo>
                <a:lnTo>
                  <a:pt x="2295" y="1308"/>
                </a:lnTo>
                <a:lnTo>
                  <a:pt x="2311" y="1307"/>
                </a:lnTo>
                <a:lnTo>
                  <a:pt x="2321" y="1303"/>
                </a:lnTo>
                <a:lnTo>
                  <a:pt x="2327" y="1301"/>
                </a:lnTo>
                <a:lnTo>
                  <a:pt x="2334" y="1301"/>
                </a:lnTo>
                <a:lnTo>
                  <a:pt x="2342" y="1301"/>
                </a:lnTo>
                <a:lnTo>
                  <a:pt x="2352" y="1303"/>
                </a:lnTo>
                <a:lnTo>
                  <a:pt x="2352" y="1304"/>
                </a:lnTo>
                <a:lnTo>
                  <a:pt x="2351" y="1304"/>
                </a:lnTo>
                <a:lnTo>
                  <a:pt x="2351" y="1306"/>
                </a:lnTo>
                <a:lnTo>
                  <a:pt x="2351" y="1307"/>
                </a:lnTo>
                <a:lnTo>
                  <a:pt x="2336" y="1306"/>
                </a:lnTo>
                <a:lnTo>
                  <a:pt x="2330" y="1307"/>
                </a:lnTo>
                <a:lnTo>
                  <a:pt x="2329" y="1314"/>
                </a:lnTo>
                <a:lnTo>
                  <a:pt x="2327" y="1318"/>
                </a:lnTo>
                <a:lnTo>
                  <a:pt x="2326" y="1319"/>
                </a:lnTo>
                <a:lnTo>
                  <a:pt x="2324" y="1320"/>
                </a:lnTo>
                <a:lnTo>
                  <a:pt x="2321" y="1321"/>
                </a:lnTo>
                <a:lnTo>
                  <a:pt x="2318" y="1320"/>
                </a:lnTo>
                <a:lnTo>
                  <a:pt x="2316" y="1314"/>
                </a:lnTo>
                <a:lnTo>
                  <a:pt x="2313" y="1312"/>
                </a:lnTo>
                <a:lnTo>
                  <a:pt x="2307" y="1312"/>
                </a:lnTo>
                <a:lnTo>
                  <a:pt x="2295" y="1319"/>
                </a:lnTo>
                <a:lnTo>
                  <a:pt x="2292" y="1316"/>
                </a:lnTo>
                <a:lnTo>
                  <a:pt x="2292" y="1315"/>
                </a:lnTo>
                <a:lnTo>
                  <a:pt x="2283" y="1312"/>
                </a:lnTo>
                <a:lnTo>
                  <a:pt x="2279" y="1312"/>
                </a:lnTo>
                <a:lnTo>
                  <a:pt x="2271" y="1310"/>
                </a:lnTo>
                <a:lnTo>
                  <a:pt x="2267" y="1306"/>
                </a:lnTo>
                <a:lnTo>
                  <a:pt x="2264" y="1307"/>
                </a:lnTo>
                <a:lnTo>
                  <a:pt x="2259" y="1310"/>
                </a:lnTo>
                <a:lnTo>
                  <a:pt x="2255" y="1312"/>
                </a:lnTo>
                <a:lnTo>
                  <a:pt x="2252" y="1313"/>
                </a:lnTo>
                <a:lnTo>
                  <a:pt x="2249" y="1312"/>
                </a:lnTo>
                <a:lnTo>
                  <a:pt x="2246" y="1314"/>
                </a:lnTo>
                <a:lnTo>
                  <a:pt x="2244" y="1314"/>
                </a:lnTo>
                <a:lnTo>
                  <a:pt x="2236" y="1320"/>
                </a:lnTo>
                <a:lnTo>
                  <a:pt x="2234" y="1321"/>
                </a:lnTo>
                <a:lnTo>
                  <a:pt x="2233" y="1320"/>
                </a:lnTo>
                <a:lnTo>
                  <a:pt x="2161" y="1257"/>
                </a:lnTo>
                <a:lnTo>
                  <a:pt x="2113" y="1215"/>
                </a:lnTo>
                <a:lnTo>
                  <a:pt x="2079" y="1185"/>
                </a:lnTo>
                <a:lnTo>
                  <a:pt x="2026" y="1138"/>
                </a:lnTo>
                <a:lnTo>
                  <a:pt x="2010" y="1126"/>
                </a:lnTo>
                <a:lnTo>
                  <a:pt x="2000" y="1119"/>
                </a:lnTo>
                <a:lnTo>
                  <a:pt x="1993" y="1115"/>
                </a:lnTo>
                <a:lnTo>
                  <a:pt x="1986" y="1112"/>
                </a:lnTo>
                <a:lnTo>
                  <a:pt x="1969" y="1106"/>
                </a:lnTo>
                <a:lnTo>
                  <a:pt x="1940" y="1097"/>
                </a:lnTo>
                <a:lnTo>
                  <a:pt x="1941" y="1094"/>
                </a:lnTo>
                <a:lnTo>
                  <a:pt x="1946" y="1096"/>
                </a:lnTo>
                <a:lnTo>
                  <a:pt x="1951" y="1097"/>
                </a:lnTo>
                <a:lnTo>
                  <a:pt x="1959" y="1097"/>
                </a:lnTo>
                <a:lnTo>
                  <a:pt x="1969" y="1098"/>
                </a:lnTo>
                <a:lnTo>
                  <a:pt x="1979" y="1098"/>
                </a:lnTo>
                <a:lnTo>
                  <a:pt x="1981" y="1102"/>
                </a:lnTo>
                <a:lnTo>
                  <a:pt x="1986" y="1101"/>
                </a:lnTo>
                <a:lnTo>
                  <a:pt x="1986" y="1097"/>
                </a:lnTo>
                <a:lnTo>
                  <a:pt x="1981" y="1093"/>
                </a:lnTo>
                <a:lnTo>
                  <a:pt x="1981" y="1090"/>
                </a:lnTo>
                <a:lnTo>
                  <a:pt x="1984" y="1088"/>
                </a:lnTo>
                <a:lnTo>
                  <a:pt x="1986" y="1086"/>
                </a:lnTo>
                <a:lnTo>
                  <a:pt x="1985" y="1079"/>
                </a:lnTo>
                <a:lnTo>
                  <a:pt x="1986" y="1076"/>
                </a:lnTo>
                <a:lnTo>
                  <a:pt x="1985" y="1070"/>
                </a:lnTo>
                <a:lnTo>
                  <a:pt x="1982" y="1065"/>
                </a:lnTo>
                <a:lnTo>
                  <a:pt x="1981" y="1067"/>
                </a:lnTo>
                <a:lnTo>
                  <a:pt x="1979" y="1063"/>
                </a:lnTo>
                <a:lnTo>
                  <a:pt x="1975" y="1063"/>
                </a:lnTo>
                <a:lnTo>
                  <a:pt x="1974" y="1060"/>
                </a:lnTo>
                <a:lnTo>
                  <a:pt x="1968" y="1059"/>
                </a:lnTo>
                <a:lnTo>
                  <a:pt x="1961" y="1056"/>
                </a:lnTo>
                <a:lnTo>
                  <a:pt x="1958" y="1053"/>
                </a:lnTo>
                <a:lnTo>
                  <a:pt x="1954" y="1056"/>
                </a:lnTo>
                <a:lnTo>
                  <a:pt x="1952" y="1056"/>
                </a:lnTo>
                <a:lnTo>
                  <a:pt x="1948" y="1064"/>
                </a:lnTo>
                <a:lnTo>
                  <a:pt x="1942" y="1064"/>
                </a:lnTo>
                <a:lnTo>
                  <a:pt x="1939" y="1063"/>
                </a:lnTo>
                <a:lnTo>
                  <a:pt x="1934" y="1059"/>
                </a:lnTo>
                <a:lnTo>
                  <a:pt x="1933" y="1055"/>
                </a:lnTo>
                <a:lnTo>
                  <a:pt x="1931" y="1055"/>
                </a:lnTo>
                <a:lnTo>
                  <a:pt x="1928" y="1056"/>
                </a:lnTo>
                <a:lnTo>
                  <a:pt x="1926" y="1058"/>
                </a:lnTo>
                <a:lnTo>
                  <a:pt x="1925" y="1058"/>
                </a:lnTo>
                <a:lnTo>
                  <a:pt x="1917" y="1053"/>
                </a:lnTo>
                <a:lnTo>
                  <a:pt x="1912" y="1045"/>
                </a:lnTo>
                <a:lnTo>
                  <a:pt x="1907" y="1039"/>
                </a:lnTo>
                <a:lnTo>
                  <a:pt x="1900" y="1033"/>
                </a:lnTo>
                <a:lnTo>
                  <a:pt x="1896" y="1027"/>
                </a:lnTo>
                <a:lnTo>
                  <a:pt x="1875" y="1018"/>
                </a:lnTo>
                <a:lnTo>
                  <a:pt x="1875" y="1025"/>
                </a:lnTo>
                <a:lnTo>
                  <a:pt x="1876" y="1027"/>
                </a:lnTo>
                <a:lnTo>
                  <a:pt x="1874" y="1028"/>
                </a:lnTo>
                <a:lnTo>
                  <a:pt x="1873" y="1027"/>
                </a:lnTo>
                <a:lnTo>
                  <a:pt x="1872" y="1026"/>
                </a:lnTo>
                <a:lnTo>
                  <a:pt x="1870" y="1025"/>
                </a:lnTo>
                <a:lnTo>
                  <a:pt x="1870" y="1023"/>
                </a:lnTo>
                <a:lnTo>
                  <a:pt x="1872" y="1022"/>
                </a:lnTo>
                <a:lnTo>
                  <a:pt x="1872" y="1020"/>
                </a:lnTo>
                <a:lnTo>
                  <a:pt x="1860" y="987"/>
                </a:lnTo>
                <a:lnTo>
                  <a:pt x="1856" y="970"/>
                </a:lnTo>
                <a:lnTo>
                  <a:pt x="1851" y="938"/>
                </a:lnTo>
                <a:lnTo>
                  <a:pt x="1851" y="935"/>
                </a:lnTo>
                <a:lnTo>
                  <a:pt x="1854" y="929"/>
                </a:lnTo>
                <a:lnTo>
                  <a:pt x="1856" y="925"/>
                </a:lnTo>
                <a:lnTo>
                  <a:pt x="1856" y="919"/>
                </a:lnTo>
                <a:lnTo>
                  <a:pt x="1849" y="870"/>
                </a:lnTo>
                <a:lnTo>
                  <a:pt x="1852" y="868"/>
                </a:lnTo>
                <a:lnTo>
                  <a:pt x="1851" y="862"/>
                </a:lnTo>
                <a:lnTo>
                  <a:pt x="1848" y="861"/>
                </a:lnTo>
                <a:lnTo>
                  <a:pt x="1848" y="857"/>
                </a:lnTo>
                <a:lnTo>
                  <a:pt x="1844" y="842"/>
                </a:lnTo>
                <a:lnTo>
                  <a:pt x="1842" y="820"/>
                </a:lnTo>
                <a:lnTo>
                  <a:pt x="1837" y="815"/>
                </a:lnTo>
                <a:lnTo>
                  <a:pt x="1834" y="792"/>
                </a:lnTo>
                <a:lnTo>
                  <a:pt x="1836" y="788"/>
                </a:lnTo>
                <a:lnTo>
                  <a:pt x="1835" y="788"/>
                </a:lnTo>
                <a:lnTo>
                  <a:pt x="1835" y="787"/>
                </a:lnTo>
                <a:lnTo>
                  <a:pt x="1837" y="785"/>
                </a:lnTo>
                <a:lnTo>
                  <a:pt x="1837" y="784"/>
                </a:lnTo>
                <a:lnTo>
                  <a:pt x="1840" y="782"/>
                </a:lnTo>
                <a:lnTo>
                  <a:pt x="1841" y="782"/>
                </a:lnTo>
                <a:lnTo>
                  <a:pt x="1842" y="780"/>
                </a:lnTo>
                <a:lnTo>
                  <a:pt x="1843" y="779"/>
                </a:lnTo>
                <a:lnTo>
                  <a:pt x="1845" y="777"/>
                </a:lnTo>
                <a:lnTo>
                  <a:pt x="1847" y="774"/>
                </a:lnTo>
                <a:lnTo>
                  <a:pt x="1848" y="774"/>
                </a:lnTo>
                <a:lnTo>
                  <a:pt x="1849" y="775"/>
                </a:lnTo>
                <a:lnTo>
                  <a:pt x="1850" y="772"/>
                </a:lnTo>
                <a:lnTo>
                  <a:pt x="1851" y="771"/>
                </a:lnTo>
                <a:lnTo>
                  <a:pt x="1852" y="770"/>
                </a:lnTo>
                <a:lnTo>
                  <a:pt x="1852" y="769"/>
                </a:lnTo>
                <a:lnTo>
                  <a:pt x="1853" y="768"/>
                </a:lnTo>
                <a:lnTo>
                  <a:pt x="1854" y="768"/>
                </a:lnTo>
                <a:lnTo>
                  <a:pt x="1856" y="768"/>
                </a:lnTo>
                <a:lnTo>
                  <a:pt x="1857" y="767"/>
                </a:lnTo>
                <a:lnTo>
                  <a:pt x="1857" y="766"/>
                </a:lnTo>
                <a:lnTo>
                  <a:pt x="1856" y="765"/>
                </a:lnTo>
                <a:lnTo>
                  <a:pt x="1857" y="763"/>
                </a:lnTo>
                <a:lnTo>
                  <a:pt x="1858" y="761"/>
                </a:lnTo>
                <a:lnTo>
                  <a:pt x="1859" y="761"/>
                </a:lnTo>
                <a:lnTo>
                  <a:pt x="1859" y="760"/>
                </a:lnTo>
                <a:lnTo>
                  <a:pt x="1862" y="761"/>
                </a:lnTo>
                <a:lnTo>
                  <a:pt x="1864" y="759"/>
                </a:lnTo>
                <a:close/>
                <a:moveTo>
                  <a:pt x="1538" y="757"/>
                </a:moveTo>
                <a:lnTo>
                  <a:pt x="1591" y="772"/>
                </a:lnTo>
                <a:lnTo>
                  <a:pt x="1625" y="782"/>
                </a:lnTo>
                <a:lnTo>
                  <a:pt x="1666" y="794"/>
                </a:lnTo>
                <a:lnTo>
                  <a:pt x="1695" y="797"/>
                </a:lnTo>
                <a:lnTo>
                  <a:pt x="1702" y="796"/>
                </a:lnTo>
                <a:lnTo>
                  <a:pt x="1712" y="796"/>
                </a:lnTo>
                <a:lnTo>
                  <a:pt x="1773" y="793"/>
                </a:lnTo>
                <a:lnTo>
                  <a:pt x="1774" y="805"/>
                </a:lnTo>
                <a:lnTo>
                  <a:pt x="1773" y="808"/>
                </a:lnTo>
                <a:lnTo>
                  <a:pt x="1772" y="810"/>
                </a:lnTo>
                <a:lnTo>
                  <a:pt x="1769" y="812"/>
                </a:lnTo>
                <a:lnTo>
                  <a:pt x="1767" y="813"/>
                </a:lnTo>
                <a:lnTo>
                  <a:pt x="1765" y="813"/>
                </a:lnTo>
                <a:lnTo>
                  <a:pt x="1677" y="818"/>
                </a:lnTo>
                <a:lnTo>
                  <a:pt x="1673" y="819"/>
                </a:lnTo>
                <a:lnTo>
                  <a:pt x="1669" y="816"/>
                </a:lnTo>
                <a:lnTo>
                  <a:pt x="1650" y="818"/>
                </a:lnTo>
                <a:lnTo>
                  <a:pt x="1650" y="808"/>
                </a:lnTo>
                <a:lnTo>
                  <a:pt x="1532" y="774"/>
                </a:lnTo>
                <a:lnTo>
                  <a:pt x="1513" y="768"/>
                </a:lnTo>
                <a:lnTo>
                  <a:pt x="1507" y="770"/>
                </a:lnTo>
                <a:lnTo>
                  <a:pt x="1507" y="768"/>
                </a:lnTo>
                <a:lnTo>
                  <a:pt x="1491" y="770"/>
                </a:lnTo>
                <a:lnTo>
                  <a:pt x="1490" y="763"/>
                </a:lnTo>
                <a:lnTo>
                  <a:pt x="1535" y="755"/>
                </a:lnTo>
                <a:lnTo>
                  <a:pt x="1538" y="757"/>
                </a:lnTo>
                <a:close/>
                <a:moveTo>
                  <a:pt x="1881" y="744"/>
                </a:moveTo>
                <a:lnTo>
                  <a:pt x="1878" y="746"/>
                </a:lnTo>
                <a:lnTo>
                  <a:pt x="1876" y="749"/>
                </a:lnTo>
                <a:lnTo>
                  <a:pt x="1874" y="749"/>
                </a:lnTo>
                <a:lnTo>
                  <a:pt x="1872" y="748"/>
                </a:lnTo>
                <a:lnTo>
                  <a:pt x="1869" y="748"/>
                </a:lnTo>
                <a:lnTo>
                  <a:pt x="1865" y="753"/>
                </a:lnTo>
                <a:lnTo>
                  <a:pt x="1868" y="753"/>
                </a:lnTo>
                <a:lnTo>
                  <a:pt x="1892" y="765"/>
                </a:lnTo>
                <a:lnTo>
                  <a:pt x="1893" y="766"/>
                </a:lnTo>
                <a:lnTo>
                  <a:pt x="1893" y="768"/>
                </a:lnTo>
                <a:lnTo>
                  <a:pt x="1864" y="755"/>
                </a:lnTo>
                <a:lnTo>
                  <a:pt x="1862" y="752"/>
                </a:lnTo>
                <a:lnTo>
                  <a:pt x="1862" y="751"/>
                </a:lnTo>
                <a:lnTo>
                  <a:pt x="1862" y="750"/>
                </a:lnTo>
                <a:lnTo>
                  <a:pt x="1862" y="749"/>
                </a:lnTo>
                <a:lnTo>
                  <a:pt x="1865" y="745"/>
                </a:lnTo>
                <a:lnTo>
                  <a:pt x="1866" y="746"/>
                </a:lnTo>
                <a:lnTo>
                  <a:pt x="1867" y="746"/>
                </a:lnTo>
                <a:lnTo>
                  <a:pt x="1866" y="745"/>
                </a:lnTo>
                <a:lnTo>
                  <a:pt x="1867" y="746"/>
                </a:lnTo>
                <a:lnTo>
                  <a:pt x="1867" y="745"/>
                </a:lnTo>
                <a:lnTo>
                  <a:pt x="1866" y="745"/>
                </a:lnTo>
                <a:lnTo>
                  <a:pt x="1867" y="744"/>
                </a:lnTo>
                <a:lnTo>
                  <a:pt x="1866" y="744"/>
                </a:lnTo>
                <a:lnTo>
                  <a:pt x="1867" y="743"/>
                </a:lnTo>
                <a:lnTo>
                  <a:pt x="1868" y="743"/>
                </a:lnTo>
                <a:lnTo>
                  <a:pt x="1869" y="743"/>
                </a:lnTo>
                <a:lnTo>
                  <a:pt x="1870" y="744"/>
                </a:lnTo>
                <a:lnTo>
                  <a:pt x="1873" y="744"/>
                </a:lnTo>
                <a:lnTo>
                  <a:pt x="1874" y="743"/>
                </a:lnTo>
                <a:lnTo>
                  <a:pt x="1876" y="741"/>
                </a:lnTo>
                <a:lnTo>
                  <a:pt x="1881" y="744"/>
                </a:lnTo>
                <a:close/>
                <a:moveTo>
                  <a:pt x="2461" y="663"/>
                </a:moveTo>
                <a:lnTo>
                  <a:pt x="2431" y="716"/>
                </a:lnTo>
                <a:lnTo>
                  <a:pt x="2412" y="755"/>
                </a:lnTo>
                <a:lnTo>
                  <a:pt x="2411" y="757"/>
                </a:lnTo>
                <a:lnTo>
                  <a:pt x="2395" y="794"/>
                </a:lnTo>
                <a:lnTo>
                  <a:pt x="2385" y="820"/>
                </a:lnTo>
                <a:lnTo>
                  <a:pt x="2383" y="827"/>
                </a:lnTo>
                <a:lnTo>
                  <a:pt x="2377" y="841"/>
                </a:lnTo>
                <a:lnTo>
                  <a:pt x="2376" y="843"/>
                </a:lnTo>
                <a:lnTo>
                  <a:pt x="2374" y="847"/>
                </a:lnTo>
                <a:lnTo>
                  <a:pt x="2372" y="849"/>
                </a:lnTo>
                <a:lnTo>
                  <a:pt x="2371" y="849"/>
                </a:lnTo>
                <a:lnTo>
                  <a:pt x="2371" y="846"/>
                </a:lnTo>
                <a:lnTo>
                  <a:pt x="2367" y="841"/>
                </a:lnTo>
                <a:lnTo>
                  <a:pt x="2368" y="830"/>
                </a:lnTo>
                <a:lnTo>
                  <a:pt x="2369" y="828"/>
                </a:lnTo>
                <a:lnTo>
                  <a:pt x="2371" y="819"/>
                </a:lnTo>
                <a:lnTo>
                  <a:pt x="2370" y="813"/>
                </a:lnTo>
                <a:lnTo>
                  <a:pt x="2374" y="799"/>
                </a:lnTo>
                <a:lnTo>
                  <a:pt x="2377" y="796"/>
                </a:lnTo>
                <a:lnTo>
                  <a:pt x="2377" y="791"/>
                </a:lnTo>
                <a:lnTo>
                  <a:pt x="2379" y="785"/>
                </a:lnTo>
                <a:lnTo>
                  <a:pt x="2380" y="785"/>
                </a:lnTo>
                <a:lnTo>
                  <a:pt x="2381" y="787"/>
                </a:lnTo>
                <a:lnTo>
                  <a:pt x="2384" y="787"/>
                </a:lnTo>
                <a:lnTo>
                  <a:pt x="2384" y="788"/>
                </a:lnTo>
                <a:lnTo>
                  <a:pt x="2384" y="790"/>
                </a:lnTo>
                <a:lnTo>
                  <a:pt x="2385" y="792"/>
                </a:lnTo>
                <a:lnTo>
                  <a:pt x="2384" y="794"/>
                </a:lnTo>
                <a:lnTo>
                  <a:pt x="2384" y="795"/>
                </a:lnTo>
                <a:lnTo>
                  <a:pt x="2384" y="796"/>
                </a:lnTo>
                <a:lnTo>
                  <a:pt x="2385" y="797"/>
                </a:lnTo>
                <a:lnTo>
                  <a:pt x="2386" y="794"/>
                </a:lnTo>
                <a:lnTo>
                  <a:pt x="2386" y="793"/>
                </a:lnTo>
                <a:lnTo>
                  <a:pt x="2387" y="791"/>
                </a:lnTo>
                <a:lnTo>
                  <a:pt x="2386" y="790"/>
                </a:lnTo>
                <a:lnTo>
                  <a:pt x="2387" y="786"/>
                </a:lnTo>
                <a:lnTo>
                  <a:pt x="2389" y="776"/>
                </a:lnTo>
                <a:lnTo>
                  <a:pt x="2391" y="775"/>
                </a:lnTo>
                <a:lnTo>
                  <a:pt x="2391" y="772"/>
                </a:lnTo>
                <a:lnTo>
                  <a:pt x="2394" y="760"/>
                </a:lnTo>
                <a:lnTo>
                  <a:pt x="2395" y="758"/>
                </a:lnTo>
                <a:lnTo>
                  <a:pt x="2389" y="753"/>
                </a:lnTo>
                <a:lnTo>
                  <a:pt x="2395" y="745"/>
                </a:lnTo>
                <a:lnTo>
                  <a:pt x="2397" y="740"/>
                </a:lnTo>
                <a:lnTo>
                  <a:pt x="2401" y="738"/>
                </a:lnTo>
                <a:lnTo>
                  <a:pt x="2403" y="733"/>
                </a:lnTo>
                <a:lnTo>
                  <a:pt x="2402" y="727"/>
                </a:lnTo>
                <a:lnTo>
                  <a:pt x="2404" y="723"/>
                </a:lnTo>
                <a:lnTo>
                  <a:pt x="2410" y="715"/>
                </a:lnTo>
                <a:lnTo>
                  <a:pt x="2412" y="710"/>
                </a:lnTo>
                <a:lnTo>
                  <a:pt x="2417" y="707"/>
                </a:lnTo>
                <a:lnTo>
                  <a:pt x="2421" y="705"/>
                </a:lnTo>
                <a:lnTo>
                  <a:pt x="2428" y="708"/>
                </a:lnTo>
                <a:lnTo>
                  <a:pt x="2430" y="707"/>
                </a:lnTo>
                <a:lnTo>
                  <a:pt x="2436" y="699"/>
                </a:lnTo>
                <a:lnTo>
                  <a:pt x="2448" y="676"/>
                </a:lnTo>
                <a:lnTo>
                  <a:pt x="2451" y="674"/>
                </a:lnTo>
                <a:lnTo>
                  <a:pt x="2453" y="670"/>
                </a:lnTo>
                <a:lnTo>
                  <a:pt x="2458" y="662"/>
                </a:lnTo>
                <a:lnTo>
                  <a:pt x="2461" y="663"/>
                </a:lnTo>
                <a:close/>
                <a:moveTo>
                  <a:pt x="435" y="462"/>
                </a:moveTo>
                <a:lnTo>
                  <a:pt x="437" y="465"/>
                </a:lnTo>
                <a:lnTo>
                  <a:pt x="438" y="467"/>
                </a:lnTo>
                <a:lnTo>
                  <a:pt x="439" y="470"/>
                </a:lnTo>
                <a:lnTo>
                  <a:pt x="439" y="473"/>
                </a:lnTo>
                <a:lnTo>
                  <a:pt x="443" y="483"/>
                </a:lnTo>
                <a:lnTo>
                  <a:pt x="445" y="493"/>
                </a:lnTo>
                <a:lnTo>
                  <a:pt x="448" y="501"/>
                </a:lnTo>
                <a:lnTo>
                  <a:pt x="450" y="504"/>
                </a:lnTo>
                <a:lnTo>
                  <a:pt x="454" y="512"/>
                </a:lnTo>
                <a:lnTo>
                  <a:pt x="455" y="517"/>
                </a:lnTo>
                <a:lnTo>
                  <a:pt x="460" y="524"/>
                </a:lnTo>
                <a:lnTo>
                  <a:pt x="462" y="527"/>
                </a:lnTo>
                <a:lnTo>
                  <a:pt x="462" y="528"/>
                </a:lnTo>
                <a:lnTo>
                  <a:pt x="463" y="529"/>
                </a:lnTo>
                <a:lnTo>
                  <a:pt x="464" y="531"/>
                </a:lnTo>
                <a:lnTo>
                  <a:pt x="465" y="533"/>
                </a:lnTo>
                <a:lnTo>
                  <a:pt x="467" y="535"/>
                </a:lnTo>
                <a:lnTo>
                  <a:pt x="468" y="535"/>
                </a:lnTo>
                <a:lnTo>
                  <a:pt x="470" y="535"/>
                </a:lnTo>
                <a:lnTo>
                  <a:pt x="471" y="535"/>
                </a:lnTo>
                <a:lnTo>
                  <a:pt x="471" y="536"/>
                </a:lnTo>
                <a:lnTo>
                  <a:pt x="482" y="529"/>
                </a:lnTo>
                <a:lnTo>
                  <a:pt x="485" y="528"/>
                </a:lnTo>
                <a:lnTo>
                  <a:pt x="487" y="527"/>
                </a:lnTo>
                <a:lnTo>
                  <a:pt x="489" y="526"/>
                </a:lnTo>
                <a:lnTo>
                  <a:pt x="495" y="522"/>
                </a:lnTo>
                <a:lnTo>
                  <a:pt x="497" y="525"/>
                </a:lnTo>
                <a:lnTo>
                  <a:pt x="499" y="524"/>
                </a:lnTo>
                <a:lnTo>
                  <a:pt x="501" y="526"/>
                </a:lnTo>
                <a:lnTo>
                  <a:pt x="502" y="527"/>
                </a:lnTo>
                <a:lnTo>
                  <a:pt x="502" y="528"/>
                </a:lnTo>
                <a:lnTo>
                  <a:pt x="504" y="532"/>
                </a:lnTo>
                <a:lnTo>
                  <a:pt x="505" y="531"/>
                </a:lnTo>
                <a:lnTo>
                  <a:pt x="505" y="532"/>
                </a:lnTo>
                <a:lnTo>
                  <a:pt x="507" y="535"/>
                </a:lnTo>
                <a:lnTo>
                  <a:pt x="509" y="536"/>
                </a:lnTo>
                <a:lnTo>
                  <a:pt x="513" y="543"/>
                </a:lnTo>
                <a:lnTo>
                  <a:pt x="515" y="545"/>
                </a:lnTo>
                <a:lnTo>
                  <a:pt x="520" y="549"/>
                </a:lnTo>
                <a:lnTo>
                  <a:pt x="524" y="553"/>
                </a:lnTo>
                <a:lnTo>
                  <a:pt x="527" y="556"/>
                </a:lnTo>
                <a:lnTo>
                  <a:pt x="530" y="558"/>
                </a:lnTo>
                <a:lnTo>
                  <a:pt x="536" y="561"/>
                </a:lnTo>
                <a:lnTo>
                  <a:pt x="542" y="566"/>
                </a:lnTo>
                <a:lnTo>
                  <a:pt x="547" y="569"/>
                </a:lnTo>
                <a:lnTo>
                  <a:pt x="551" y="570"/>
                </a:lnTo>
                <a:lnTo>
                  <a:pt x="555" y="573"/>
                </a:lnTo>
                <a:lnTo>
                  <a:pt x="557" y="573"/>
                </a:lnTo>
                <a:lnTo>
                  <a:pt x="560" y="574"/>
                </a:lnTo>
                <a:lnTo>
                  <a:pt x="564" y="575"/>
                </a:lnTo>
                <a:lnTo>
                  <a:pt x="577" y="576"/>
                </a:lnTo>
                <a:lnTo>
                  <a:pt x="588" y="576"/>
                </a:lnTo>
                <a:lnTo>
                  <a:pt x="718" y="576"/>
                </a:lnTo>
                <a:lnTo>
                  <a:pt x="724" y="576"/>
                </a:lnTo>
                <a:lnTo>
                  <a:pt x="730" y="576"/>
                </a:lnTo>
                <a:lnTo>
                  <a:pt x="736" y="575"/>
                </a:lnTo>
                <a:lnTo>
                  <a:pt x="740" y="574"/>
                </a:lnTo>
                <a:lnTo>
                  <a:pt x="741" y="573"/>
                </a:lnTo>
                <a:lnTo>
                  <a:pt x="741" y="570"/>
                </a:lnTo>
                <a:lnTo>
                  <a:pt x="741" y="564"/>
                </a:lnTo>
                <a:lnTo>
                  <a:pt x="743" y="560"/>
                </a:lnTo>
                <a:lnTo>
                  <a:pt x="743" y="549"/>
                </a:lnTo>
                <a:lnTo>
                  <a:pt x="744" y="529"/>
                </a:lnTo>
                <a:lnTo>
                  <a:pt x="744" y="524"/>
                </a:lnTo>
                <a:lnTo>
                  <a:pt x="757" y="524"/>
                </a:lnTo>
                <a:lnTo>
                  <a:pt x="763" y="524"/>
                </a:lnTo>
                <a:lnTo>
                  <a:pt x="772" y="514"/>
                </a:lnTo>
                <a:lnTo>
                  <a:pt x="778" y="516"/>
                </a:lnTo>
                <a:lnTo>
                  <a:pt x="778" y="519"/>
                </a:lnTo>
                <a:lnTo>
                  <a:pt x="798" y="529"/>
                </a:lnTo>
                <a:lnTo>
                  <a:pt x="796" y="533"/>
                </a:lnTo>
                <a:lnTo>
                  <a:pt x="788" y="543"/>
                </a:lnTo>
                <a:lnTo>
                  <a:pt x="793" y="540"/>
                </a:lnTo>
                <a:lnTo>
                  <a:pt x="795" y="537"/>
                </a:lnTo>
                <a:lnTo>
                  <a:pt x="799" y="534"/>
                </a:lnTo>
                <a:lnTo>
                  <a:pt x="803" y="533"/>
                </a:lnTo>
                <a:lnTo>
                  <a:pt x="804" y="532"/>
                </a:lnTo>
                <a:lnTo>
                  <a:pt x="805" y="532"/>
                </a:lnTo>
                <a:lnTo>
                  <a:pt x="810" y="531"/>
                </a:lnTo>
                <a:lnTo>
                  <a:pt x="812" y="528"/>
                </a:lnTo>
                <a:lnTo>
                  <a:pt x="816" y="527"/>
                </a:lnTo>
                <a:lnTo>
                  <a:pt x="819" y="527"/>
                </a:lnTo>
                <a:lnTo>
                  <a:pt x="822" y="526"/>
                </a:lnTo>
                <a:lnTo>
                  <a:pt x="827" y="525"/>
                </a:lnTo>
                <a:lnTo>
                  <a:pt x="828" y="525"/>
                </a:lnTo>
                <a:lnTo>
                  <a:pt x="832" y="524"/>
                </a:lnTo>
                <a:lnTo>
                  <a:pt x="837" y="524"/>
                </a:lnTo>
                <a:lnTo>
                  <a:pt x="844" y="524"/>
                </a:lnTo>
                <a:lnTo>
                  <a:pt x="844" y="525"/>
                </a:lnTo>
                <a:lnTo>
                  <a:pt x="847" y="525"/>
                </a:lnTo>
                <a:lnTo>
                  <a:pt x="847" y="524"/>
                </a:lnTo>
                <a:lnTo>
                  <a:pt x="865" y="524"/>
                </a:lnTo>
                <a:lnTo>
                  <a:pt x="879" y="524"/>
                </a:lnTo>
                <a:lnTo>
                  <a:pt x="881" y="524"/>
                </a:lnTo>
                <a:lnTo>
                  <a:pt x="919" y="524"/>
                </a:lnTo>
                <a:lnTo>
                  <a:pt x="925" y="524"/>
                </a:lnTo>
                <a:lnTo>
                  <a:pt x="925" y="526"/>
                </a:lnTo>
                <a:lnTo>
                  <a:pt x="937" y="526"/>
                </a:lnTo>
                <a:lnTo>
                  <a:pt x="941" y="526"/>
                </a:lnTo>
                <a:lnTo>
                  <a:pt x="944" y="526"/>
                </a:lnTo>
                <a:lnTo>
                  <a:pt x="948" y="527"/>
                </a:lnTo>
                <a:lnTo>
                  <a:pt x="955" y="528"/>
                </a:lnTo>
                <a:lnTo>
                  <a:pt x="958" y="529"/>
                </a:lnTo>
                <a:lnTo>
                  <a:pt x="963" y="531"/>
                </a:lnTo>
                <a:lnTo>
                  <a:pt x="966" y="532"/>
                </a:lnTo>
                <a:lnTo>
                  <a:pt x="970" y="534"/>
                </a:lnTo>
                <a:lnTo>
                  <a:pt x="973" y="535"/>
                </a:lnTo>
                <a:lnTo>
                  <a:pt x="979" y="540"/>
                </a:lnTo>
                <a:lnTo>
                  <a:pt x="982" y="541"/>
                </a:lnTo>
                <a:lnTo>
                  <a:pt x="987" y="544"/>
                </a:lnTo>
                <a:lnTo>
                  <a:pt x="989" y="547"/>
                </a:lnTo>
                <a:lnTo>
                  <a:pt x="994" y="551"/>
                </a:lnTo>
                <a:lnTo>
                  <a:pt x="996" y="554"/>
                </a:lnTo>
                <a:lnTo>
                  <a:pt x="1003" y="565"/>
                </a:lnTo>
                <a:lnTo>
                  <a:pt x="1015" y="560"/>
                </a:lnTo>
                <a:lnTo>
                  <a:pt x="1016" y="560"/>
                </a:lnTo>
                <a:lnTo>
                  <a:pt x="1016" y="559"/>
                </a:lnTo>
                <a:lnTo>
                  <a:pt x="1019" y="554"/>
                </a:lnTo>
                <a:lnTo>
                  <a:pt x="1020" y="553"/>
                </a:lnTo>
                <a:lnTo>
                  <a:pt x="1021" y="553"/>
                </a:lnTo>
                <a:lnTo>
                  <a:pt x="1023" y="554"/>
                </a:lnTo>
                <a:lnTo>
                  <a:pt x="1025" y="556"/>
                </a:lnTo>
                <a:lnTo>
                  <a:pt x="1028" y="557"/>
                </a:lnTo>
                <a:lnTo>
                  <a:pt x="1029" y="557"/>
                </a:lnTo>
                <a:lnTo>
                  <a:pt x="1031" y="558"/>
                </a:lnTo>
                <a:lnTo>
                  <a:pt x="1067" y="529"/>
                </a:lnTo>
                <a:lnTo>
                  <a:pt x="1070" y="532"/>
                </a:lnTo>
                <a:lnTo>
                  <a:pt x="1070" y="533"/>
                </a:lnTo>
                <a:lnTo>
                  <a:pt x="1072" y="536"/>
                </a:lnTo>
                <a:lnTo>
                  <a:pt x="1072" y="539"/>
                </a:lnTo>
                <a:lnTo>
                  <a:pt x="1079" y="536"/>
                </a:lnTo>
                <a:lnTo>
                  <a:pt x="1081" y="536"/>
                </a:lnTo>
                <a:lnTo>
                  <a:pt x="1082" y="536"/>
                </a:lnTo>
                <a:lnTo>
                  <a:pt x="1083" y="536"/>
                </a:lnTo>
                <a:lnTo>
                  <a:pt x="1109" y="541"/>
                </a:lnTo>
                <a:lnTo>
                  <a:pt x="1112" y="541"/>
                </a:lnTo>
                <a:lnTo>
                  <a:pt x="1113" y="541"/>
                </a:lnTo>
                <a:lnTo>
                  <a:pt x="1114" y="541"/>
                </a:lnTo>
                <a:lnTo>
                  <a:pt x="1115" y="540"/>
                </a:lnTo>
                <a:lnTo>
                  <a:pt x="1116" y="539"/>
                </a:lnTo>
                <a:lnTo>
                  <a:pt x="1147" y="514"/>
                </a:lnTo>
                <a:lnTo>
                  <a:pt x="1158" y="527"/>
                </a:lnTo>
                <a:lnTo>
                  <a:pt x="1165" y="522"/>
                </a:lnTo>
                <a:lnTo>
                  <a:pt x="1171" y="528"/>
                </a:lnTo>
                <a:lnTo>
                  <a:pt x="1166" y="533"/>
                </a:lnTo>
                <a:lnTo>
                  <a:pt x="1174" y="542"/>
                </a:lnTo>
                <a:lnTo>
                  <a:pt x="1172" y="544"/>
                </a:lnTo>
                <a:lnTo>
                  <a:pt x="1179" y="551"/>
                </a:lnTo>
                <a:lnTo>
                  <a:pt x="1181" y="553"/>
                </a:lnTo>
                <a:lnTo>
                  <a:pt x="1184" y="550"/>
                </a:lnTo>
                <a:lnTo>
                  <a:pt x="1190" y="557"/>
                </a:lnTo>
                <a:lnTo>
                  <a:pt x="1191" y="556"/>
                </a:lnTo>
                <a:lnTo>
                  <a:pt x="1192" y="558"/>
                </a:lnTo>
                <a:lnTo>
                  <a:pt x="1195" y="561"/>
                </a:lnTo>
                <a:lnTo>
                  <a:pt x="1196" y="562"/>
                </a:lnTo>
                <a:lnTo>
                  <a:pt x="1190" y="568"/>
                </a:lnTo>
                <a:lnTo>
                  <a:pt x="1193" y="573"/>
                </a:lnTo>
                <a:lnTo>
                  <a:pt x="1193" y="574"/>
                </a:lnTo>
                <a:lnTo>
                  <a:pt x="1185" y="579"/>
                </a:lnTo>
                <a:lnTo>
                  <a:pt x="1195" y="582"/>
                </a:lnTo>
                <a:lnTo>
                  <a:pt x="1198" y="567"/>
                </a:lnTo>
                <a:lnTo>
                  <a:pt x="1198" y="565"/>
                </a:lnTo>
                <a:lnTo>
                  <a:pt x="1198" y="564"/>
                </a:lnTo>
                <a:lnTo>
                  <a:pt x="1198" y="561"/>
                </a:lnTo>
                <a:lnTo>
                  <a:pt x="1196" y="559"/>
                </a:lnTo>
                <a:lnTo>
                  <a:pt x="1204" y="551"/>
                </a:lnTo>
                <a:lnTo>
                  <a:pt x="1212" y="561"/>
                </a:lnTo>
                <a:lnTo>
                  <a:pt x="1203" y="568"/>
                </a:lnTo>
                <a:lnTo>
                  <a:pt x="1193" y="598"/>
                </a:lnTo>
                <a:lnTo>
                  <a:pt x="1198" y="600"/>
                </a:lnTo>
                <a:lnTo>
                  <a:pt x="1203" y="600"/>
                </a:lnTo>
                <a:lnTo>
                  <a:pt x="1204" y="600"/>
                </a:lnTo>
                <a:lnTo>
                  <a:pt x="1204" y="599"/>
                </a:lnTo>
                <a:lnTo>
                  <a:pt x="1249" y="608"/>
                </a:lnTo>
                <a:lnTo>
                  <a:pt x="1241" y="582"/>
                </a:lnTo>
                <a:lnTo>
                  <a:pt x="1239" y="569"/>
                </a:lnTo>
                <a:lnTo>
                  <a:pt x="1241" y="568"/>
                </a:lnTo>
                <a:lnTo>
                  <a:pt x="1240" y="565"/>
                </a:lnTo>
                <a:lnTo>
                  <a:pt x="1242" y="564"/>
                </a:lnTo>
                <a:lnTo>
                  <a:pt x="1245" y="568"/>
                </a:lnTo>
                <a:lnTo>
                  <a:pt x="1247" y="567"/>
                </a:lnTo>
                <a:lnTo>
                  <a:pt x="1248" y="571"/>
                </a:lnTo>
                <a:lnTo>
                  <a:pt x="1245" y="571"/>
                </a:lnTo>
                <a:lnTo>
                  <a:pt x="1247" y="581"/>
                </a:lnTo>
                <a:lnTo>
                  <a:pt x="1245" y="582"/>
                </a:lnTo>
                <a:lnTo>
                  <a:pt x="1246" y="587"/>
                </a:lnTo>
                <a:lnTo>
                  <a:pt x="1248" y="586"/>
                </a:lnTo>
                <a:lnTo>
                  <a:pt x="1255" y="609"/>
                </a:lnTo>
                <a:lnTo>
                  <a:pt x="1251" y="610"/>
                </a:lnTo>
                <a:lnTo>
                  <a:pt x="1253" y="616"/>
                </a:lnTo>
                <a:lnTo>
                  <a:pt x="1254" y="616"/>
                </a:lnTo>
                <a:lnTo>
                  <a:pt x="1256" y="623"/>
                </a:lnTo>
                <a:lnTo>
                  <a:pt x="1264" y="610"/>
                </a:lnTo>
                <a:lnTo>
                  <a:pt x="1268" y="614"/>
                </a:lnTo>
                <a:lnTo>
                  <a:pt x="1260" y="627"/>
                </a:lnTo>
                <a:lnTo>
                  <a:pt x="1259" y="633"/>
                </a:lnTo>
                <a:lnTo>
                  <a:pt x="1259" y="635"/>
                </a:lnTo>
                <a:lnTo>
                  <a:pt x="1259" y="636"/>
                </a:lnTo>
                <a:lnTo>
                  <a:pt x="1262" y="635"/>
                </a:lnTo>
                <a:lnTo>
                  <a:pt x="1272" y="676"/>
                </a:lnTo>
                <a:lnTo>
                  <a:pt x="1275" y="682"/>
                </a:lnTo>
                <a:lnTo>
                  <a:pt x="1279" y="681"/>
                </a:lnTo>
                <a:lnTo>
                  <a:pt x="1290" y="701"/>
                </a:lnTo>
                <a:lnTo>
                  <a:pt x="1282" y="704"/>
                </a:lnTo>
                <a:lnTo>
                  <a:pt x="1271" y="682"/>
                </a:lnTo>
                <a:lnTo>
                  <a:pt x="1270" y="685"/>
                </a:lnTo>
                <a:lnTo>
                  <a:pt x="1267" y="694"/>
                </a:lnTo>
                <a:lnTo>
                  <a:pt x="1267" y="698"/>
                </a:lnTo>
                <a:lnTo>
                  <a:pt x="1267" y="700"/>
                </a:lnTo>
                <a:lnTo>
                  <a:pt x="1270" y="712"/>
                </a:lnTo>
                <a:lnTo>
                  <a:pt x="1275" y="712"/>
                </a:lnTo>
                <a:lnTo>
                  <a:pt x="1280" y="713"/>
                </a:lnTo>
                <a:lnTo>
                  <a:pt x="1282" y="716"/>
                </a:lnTo>
                <a:lnTo>
                  <a:pt x="1300" y="736"/>
                </a:lnTo>
                <a:lnTo>
                  <a:pt x="1304" y="738"/>
                </a:lnTo>
                <a:lnTo>
                  <a:pt x="1318" y="746"/>
                </a:lnTo>
                <a:lnTo>
                  <a:pt x="1320" y="744"/>
                </a:lnTo>
                <a:lnTo>
                  <a:pt x="1329" y="752"/>
                </a:lnTo>
                <a:lnTo>
                  <a:pt x="1329" y="753"/>
                </a:lnTo>
                <a:lnTo>
                  <a:pt x="1373" y="780"/>
                </a:lnTo>
                <a:lnTo>
                  <a:pt x="1376" y="783"/>
                </a:lnTo>
                <a:lnTo>
                  <a:pt x="1384" y="784"/>
                </a:lnTo>
                <a:lnTo>
                  <a:pt x="1387" y="782"/>
                </a:lnTo>
                <a:lnTo>
                  <a:pt x="1423" y="790"/>
                </a:lnTo>
                <a:lnTo>
                  <a:pt x="1424" y="804"/>
                </a:lnTo>
                <a:lnTo>
                  <a:pt x="1424" y="809"/>
                </a:lnTo>
                <a:lnTo>
                  <a:pt x="1426" y="821"/>
                </a:lnTo>
                <a:lnTo>
                  <a:pt x="1426" y="822"/>
                </a:lnTo>
                <a:lnTo>
                  <a:pt x="1424" y="826"/>
                </a:lnTo>
                <a:lnTo>
                  <a:pt x="1423" y="828"/>
                </a:lnTo>
                <a:lnTo>
                  <a:pt x="1421" y="829"/>
                </a:lnTo>
                <a:lnTo>
                  <a:pt x="1418" y="830"/>
                </a:lnTo>
                <a:lnTo>
                  <a:pt x="1416" y="832"/>
                </a:lnTo>
                <a:lnTo>
                  <a:pt x="1413" y="832"/>
                </a:lnTo>
                <a:lnTo>
                  <a:pt x="1410" y="830"/>
                </a:lnTo>
                <a:lnTo>
                  <a:pt x="1388" y="819"/>
                </a:lnTo>
                <a:lnTo>
                  <a:pt x="1375" y="812"/>
                </a:lnTo>
                <a:lnTo>
                  <a:pt x="1360" y="804"/>
                </a:lnTo>
                <a:lnTo>
                  <a:pt x="1359" y="804"/>
                </a:lnTo>
                <a:lnTo>
                  <a:pt x="1357" y="802"/>
                </a:lnTo>
                <a:lnTo>
                  <a:pt x="1354" y="801"/>
                </a:lnTo>
                <a:lnTo>
                  <a:pt x="1352" y="801"/>
                </a:lnTo>
                <a:lnTo>
                  <a:pt x="1350" y="801"/>
                </a:lnTo>
                <a:lnTo>
                  <a:pt x="1350" y="802"/>
                </a:lnTo>
                <a:lnTo>
                  <a:pt x="1350" y="804"/>
                </a:lnTo>
                <a:lnTo>
                  <a:pt x="1350" y="805"/>
                </a:lnTo>
                <a:lnTo>
                  <a:pt x="1351" y="807"/>
                </a:lnTo>
                <a:lnTo>
                  <a:pt x="1355" y="811"/>
                </a:lnTo>
                <a:lnTo>
                  <a:pt x="1355" y="812"/>
                </a:lnTo>
                <a:lnTo>
                  <a:pt x="1360" y="819"/>
                </a:lnTo>
                <a:lnTo>
                  <a:pt x="1362" y="821"/>
                </a:lnTo>
                <a:lnTo>
                  <a:pt x="1363" y="826"/>
                </a:lnTo>
                <a:lnTo>
                  <a:pt x="1363" y="827"/>
                </a:lnTo>
                <a:lnTo>
                  <a:pt x="1364" y="828"/>
                </a:lnTo>
                <a:lnTo>
                  <a:pt x="1366" y="829"/>
                </a:lnTo>
                <a:lnTo>
                  <a:pt x="1365" y="830"/>
                </a:lnTo>
                <a:lnTo>
                  <a:pt x="1399" y="861"/>
                </a:lnTo>
                <a:lnTo>
                  <a:pt x="1398" y="864"/>
                </a:lnTo>
                <a:lnTo>
                  <a:pt x="1402" y="868"/>
                </a:lnTo>
                <a:lnTo>
                  <a:pt x="1409" y="867"/>
                </a:lnTo>
                <a:lnTo>
                  <a:pt x="1423" y="875"/>
                </a:lnTo>
                <a:lnTo>
                  <a:pt x="1425" y="875"/>
                </a:lnTo>
                <a:lnTo>
                  <a:pt x="1426" y="874"/>
                </a:lnTo>
                <a:lnTo>
                  <a:pt x="1430" y="868"/>
                </a:lnTo>
                <a:lnTo>
                  <a:pt x="1432" y="863"/>
                </a:lnTo>
                <a:lnTo>
                  <a:pt x="1434" y="859"/>
                </a:lnTo>
                <a:lnTo>
                  <a:pt x="1435" y="854"/>
                </a:lnTo>
                <a:lnTo>
                  <a:pt x="1436" y="844"/>
                </a:lnTo>
                <a:lnTo>
                  <a:pt x="1436" y="838"/>
                </a:lnTo>
                <a:lnTo>
                  <a:pt x="1442" y="838"/>
                </a:lnTo>
                <a:lnTo>
                  <a:pt x="1443" y="841"/>
                </a:lnTo>
                <a:lnTo>
                  <a:pt x="1443" y="843"/>
                </a:lnTo>
                <a:lnTo>
                  <a:pt x="1443" y="850"/>
                </a:lnTo>
                <a:lnTo>
                  <a:pt x="1443" y="855"/>
                </a:lnTo>
                <a:lnTo>
                  <a:pt x="1442" y="866"/>
                </a:lnTo>
                <a:lnTo>
                  <a:pt x="1441" y="874"/>
                </a:lnTo>
                <a:lnTo>
                  <a:pt x="1439" y="882"/>
                </a:lnTo>
                <a:lnTo>
                  <a:pt x="1439" y="883"/>
                </a:lnTo>
                <a:lnTo>
                  <a:pt x="1444" y="886"/>
                </a:lnTo>
                <a:lnTo>
                  <a:pt x="1444" y="888"/>
                </a:lnTo>
                <a:lnTo>
                  <a:pt x="1448" y="892"/>
                </a:lnTo>
                <a:lnTo>
                  <a:pt x="1448" y="891"/>
                </a:lnTo>
                <a:lnTo>
                  <a:pt x="1451" y="893"/>
                </a:lnTo>
                <a:lnTo>
                  <a:pt x="1455" y="895"/>
                </a:lnTo>
                <a:lnTo>
                  <a:pt x="1457" y="894"/>
                </a:lnTo>
                <a:lnTo>
                  <a:pt x="1459" y="893"/>
                </a:lnTo>
                <a:lnTo>
                  <a:pt x="1461" y="891"/>
                </a:lnTo>
                <a:lnTo>
                  <a:pt x="1457" y="882"/>
                </a:lnTo>
                <a:lnTo>
                  <a:pt x="1467" y="877"/>
                </a:lnTo>
                <a:lnTo>
                  <a:pt x="1465" y="871"/>
                </a:lnTo>
                <a:lnTo>
                  <a:pt x="1468" y="869"/>
                </a:lnTo>
                <a:lnTo>
                  <a:pt x="1469" y="870"/>
                </a:lnTo>
                <a:lnTo>
                  <a:pt x="1480" y="862"/>
                </a:lnTo>
                <a:lnTo>
                  <a:pt x="1473" y="855"/>
                </a:lnTo>
                <a:lnTo>
                  <a:pt x="1459" y="861"/>
                </a:lnTo>
                <a:lnTo>
                  <a:pt x="1449" y="835"/>
                </a:lnTo>
                <a:lnTo>
                  <a:pt x="1460" y="822"/>
                </a:lnTo>
                <a:lnTo>
                  <a:pt x="1458" y="820"/>
                </a:lnTo>
                <a:lnTo>
                  <a:pt x="1456" y="812"/>
                </a:lnTo>
                <a:lnTo>
                  <a:pt x="1434" y="816"/>
                </a:lnTo>
                <a:lnTo>
                  <a:pt x="1435" y="818"/>
                </a:lnTo>
                <a:lnTo>
                  <a:pt x="1433" y="818"/>
                </a:lnTo>
                <a:lnTo>
                  <a:pt x="1431" y="805"/>
                </a:lnTo>
                <a:lnTo>
                  <a:pt x="1430" y="794"/>
                </a:lnTo>
                <a:lnTo>
                  <a:pt x="1448" y="795"/>
                </a:lnTo>
                <a:lnTo>
                  <a:pt x="1450" y="793"/>
                </a:lnTo>
                <a:lnTo>
                  <a:pt x="1440" y="790"/>
                </a:lnTo>
                <a:lnTo>
                  <a:pt x="1440" y="788"/>
                </a:lnTo>
                <a:lnTo>
                  <a:pt x="1442" y="777"/>
                </a:lnTo>
                <a:lnTo>
                  <a:pt x="1615" y="827"/>
                </a:lnTo>
                <a:lnTo>
                  <a:pt x="1650" y="837"/>
                </a:lnTo>
                <a:lnTo>
                  <a:pt x="1677" y="845"/>
                </a:lnTo>
                <a:lnTo>
                  <a:pt x="1686" y="849"/>
                </a:lnTo>
                <a:lnTo>
                  <a:pt x="1691" y="850"/>
                </a:lnTo>
                <a:lnTo>
                  <a:pt x="1697" y="847"/>
                </a:lnTo>
                <a:lnTo>
                  <a:pt x="1698" y="849"/>
                </a:lnTo>
                <a:lnTo>
                  <a:pt x="1699" y="852"/>
                </a:lnTo>
                <a:lnTo>
                  <a:pt x="1723" y="849"/>
                </a:lnTo>
                <a:lnTo>
                  <a:pt x="1732" y="843"/>
                </a:lnTo>
                <a:lnTo>
                  <a:pt x="1732" y="836"/>
                </a:lnTo>
                <a:lnTo>
                  <a:pt x="1741" y="837"/>
                </a:lnTo>
                <a:lnTo>
                  <a:pt x="1740" y="839"/>
                </a:lnTo>
                <a:lnTo>
                  <a:pt x="1775" y="833"/>
                </a:lnTo>
                <a:lnTo>
                  <a:pt x="1777" y="842"/>
                </a:lnTo>
                <a:lnTo>
                  <a:pt x="1780" y="844"/>
                </a:lnTo>
                <a:lnTo>
                  <a:pt x="1781" y="854"/>
                </a:lnTo>
                <a:lnTo>
                  <a:pt x="1780" y="858"/>
                </a:lnTo>
                <a:lnTo>
                  <a:pt x="1778" y="859"/>
                </a:lnTo>
                <a:lnTo>
                  <a:pt x="1684" y="875"/>
                </a:lnTo>
                <a:lnTo>
                  <a:pt x="1684" y="880"/>
                </a:lnTo>
                <a:lnTo>
                  <a:pt x="1683" y="888"/>
                </a:lnTo>
                <a:lnTo>
                  <a:pt x="1800" y="868"/>
                </a:lnTo>
                <a:lnTo>
                  <a:pt x="1801" y="871"/>
                </a:lnTo>
                <a:lnTo>
                  <a:pt x="1802" y="874"/>
                </a:lnTo>
                <a:lnTo>
                  <a:pt x="1803" y="876"/>
                </a:lnTo>
                <a:lnTo>
                  <a:pt x="1798" y="876"/>
                </a:lnTo>
                <a:lnTo>
                  <a:pt x="1799" y="886"/>
                </a:lnTo>
                <a:lnTo>
                  <a:pt x="1689" y="905"/>
                </a:lnTo>
                <a:lnTo>
                  <a:pt x="1675" y="906"/>
                </a:lnTo>
                <a:lnTo>
                  <a:pt x="1664" y="906"/>
                </a:lnTo>
                <a:lnTo>
                  <a:pt x="1661" y="910"/>
                </a:lnTo>
                <a:lnTo>
                  <a:pt x="1659" y="911"/>
                </a:lnTo>
                <a:lnTo>
                  <a:pt x="1657" y="912"/>
                </a:lnTo>
                <a:lnTo>
                  <a:pt x="1649" y="912"/>
                </a:lnTo>
                <a:lnTo>
                  <a:pt x="1645" y="913"/>
                </a:lnTo>
                <a:lnTo>
                  <a:pt x="1643" y="914"/>
                </a:lnTo>
                <a:lnTo>
                  <a:pt x="1641" y="917"/>
                </a:lnTo>
                <a:lnTo>
                  <a:pt x="1640" y="920"/>
                </a:lnTo>
                <a:lnTo>
                  <a:pt x="1643" y="920"/>
                </a:lnTo>
                <a:lnTo>
                  <a:pt x="1645" y="919"/>
                </a:lnTo>
                <a:lnTo>
                  <a:pt x="1648" y="919"/>
                </a:lnTo>
                <a:lnTo>
                  <a:pt x="1666" y="919"/>
                </a:lnTo>
                <a:lnTo>
                  <a:pt x="1669" y="918"/>
                </a:lnTo>
                <a:lnTo>
                  <a:pt x="1675" y="918"/>
                </a:lnTo>
                <a:lnTo>
                  <a:pt x="1675" y="914"/>
                </a:lnTo>
                <a:lnTo>
                  <a:pt x="1680" y="914"/>
                </a:lnTo>
                <a:lnTo>
                  <a:pt x="1680" y="919"/>
                </a:lnTo>
                <a:lnTo>
                  <a:pt x="1714" y="920"/>
                </a:lnTo>
                <a:lnTo>
                  <a:pt x="1787" y="919"/>
                </a:lnTo>
                <a:lnTo>
                  <a:pt x="1812" y="919"/>
                </a:lnTo>
                <a:lnTo>
                  <a:pt x="1812" y="921"/>
                </a:lnTo>
                <a:lnTo>
                  <a:pt x="1812" y="920"/>
                </a:lnTo>
                <a:lnTo>
                  <a:pt x="1814" y="924"/>
                </a:lnTo>
                <a:lnTo>
                  <a:pt x="1816" y="924"/>
                </a:lnTo>
                <a:lnTo>
                  <a:pt x="1817" y="920"/>
                </a:lnTo>
                <a:lnTo>
                  <a:pt x="1817" y="917"/>
                </a:lnTo>
                <a:lnTo>
                  <a:pt x="1812" y="897"/>
                </a:lnTo>
                <a:lnTo>
                  <a:pt x="1814" y="893"/>
                </a:lnTo>
                <a:lnTo>
                  <a:pt x="1820" y="884"/>
                </a:lnTo>
                <a:lnTo>
                  <a:pt x="1824" y="876"/>
                </a:lnTo>
                <a:lnTo>
                  <a:pt x="1825" y="875"/>
                </a:lnTo>
                <a:lnTo>
                  <a:pt x="1827" y="875"/>
                </a:lnTo>
                <a:lnTo>
                  <a:pt x="1828" y="877"/>
                </a:lnTo>
                <a:lnTo>
                  <a:pt x="1829" y="882"/>
                </a:lnTo>
                <a:lnTo>
                  <a:pt x="1835" y="927"/>
                </a:lnTo>
                <a:lnTo>
                  <a:pt x="1836" y="933"/>
                </a:lnTo>
                <a:lnTo>
                  <a:pt x="1836" y="938"/>
                </a:lnTo>
                <a:lnTo>
                  <a:pt x="1835" y="941"/>
                </a:lnTo>
                <a:lnTo>
                  <a:pt x="1832" y="944"/>
                </a:lnTo>
                <a:lnTo>
                  <a:pt x="1829" y="945"/>
                </a:lnTo>
                <a:lnTo>
                  <a:pt x="1825" y="947"/>
                </a:lnTo>
                <a:lnTo>
                  <a:pt x="1818" y="947"/>
                </a:lnTo>
                <a:lnTo>
                  <a:pt x="1818" y="951"/>
                </a:lnTo>
                <a:lnTo>
                  <a:pt x="1826" y="951"/>
                </a:lnTo>
                <a:lnTo>
                  <a:pt x="1831" y="950"/>
                </a:lnTo>
                <a:lnTo>
                  <a:pt x="1839" y="945"/>
                </a:lnTo>
                <a:lnTo>
                  <a:pt x="1841" y="946"/>
                </a:lnTo>
                <a:lnTo>
                  <a:pt x="1842" y="947"/>
                </a:lnTo>
                <a:lnTo>
                  <a:pt x="1843" y="954"/>
                </a:lnTo>
                <a:lnTo>
                  <a:pt x="1856" y="1048"/>
                </a:lnTo>
                <a:lnTo>
                  <a:pt x="1853" y="1048"/>
                </a:lnTo>
                <a:lnTo>
                  <a:pt x="1853" y="1046"/>
                </a:lnTo>
                <a:lnTo>
                  <a:pt x="1851" y="1036"/>
                </a:lnTo>
                <a:lnTo>
                  <a:pt x="1847" y="1011"/>
                </a:lnTo>
                <a:lnTo>
                  <a:pt x="1843" y="995"/>
                </a:lnTo>
                <a:lnTo>
                  <a:pt x="1841" y="993"/>
                </a:lnTo>
                <a:lnTo>
                  <a:pt x="1840" y="986"/>
                </a:lnTo>
                <a:lnTo>
                  <a:pt x="1837" y="985"/>
                </a:lnTo>
                <a:lnTo>
                  <a:pt x="1832" y="985"/>
                </a:lnTo>
                <a:lnTo>
                  <a:pt x="1829" y="986"/>
                </a:lnTo>
                <a:lnTo>
                  <a:pt x="1814" y="1009"/>
                </a:lnTo>
                <a:lnTo>
                  <a:pt x="1812" y="1010"/>
                </a:lnTo>
                <a:lnTo>
                  <a:pt x="1810" y="1011"/>
                </a:lnTo>
                <a:lnTo>
                  <a:pt x="1806" y="1012"/>
                </a:lnTo>
                <a:lnTo>
                  <a:pt x="1799" y="1019"/>
                </a:lnTo>
                <a:lnTo>
                  <a:pt x="1800" y="1020"/>
                </a:lnTo>
                <a:lnTo>
                  <a:pt x="1798" y="1022"/>
                </a:lnTo>
                <a:lnTo>
                  <a:pt x="1797" y="1022"/>
                </a:lnTo>
                <a:lnTo>
                  <a:pt x="1791" y="1031"/>
                </a:lnTo>
                <a:lnTo>
                  <a:pt x="1798" y="1035"/>
                </a:lnTo>
                <a:lnTo>
                  <a:pt x="1799" y="1035"/>
                </a:lnTo>
                <a:lnTo>
                  <a:pt x="1801" y="1039"/>
                </a:lnTo>
                <a:lnTo>
                  <a:pt x="1799" y="1040"/>
                </a:lnTo>
                <a:lnTo>
                  <a:pt x="1800" y="1045"/>
                </a:lnTo>
                <a:lnTo>
                  <a:pt x="1800" y="1047"/>
                </a:lnTo>
                <a:lnTo>
                  <a:pt x="1800" y="1052"/>
                </a:lnTo>
                <a:lnTo>
                  <a:pt x="1801" y="1056"/>
                </a:lnTo>
                <a:lnTo>
                  <a:pt x="1802" y="1059"/>
                </a:lnTo>
                <a:lnTo>
                  <a:pt x="1810" y="1065"/>
                </a:lnTo>
                <a:lnTo>
                  <a:pt x="1810" y="1068"/>
                </a:lnTo>
                <a:lnTo>
                  <a:pt x="1824" y="1068"/>
                </a:lnTo>
                <a:lnTo>
                  <a:pt x="1827" y="1070"/>
                </a:lnTo>
                <a:lnTo>
                  <a:pt x="1842" y="1072"/>
                </a:lnTo>
                <a:lnTo>
                  <a:pt x="1844" y="1072"/>
                </a:lnTo>
                <a:lnTo>
                  <a:pt x="1849" y="1072"/>
                </a:lnTo>
                <a:lnTo>
                  <a:pt x="1850" y="1072"/>
                </a:lnTo>
                <a:lnTo>
                  <a:pt x="1856" y="1076"/>
                </a:lnTo>
                <a:lnTo>
                  <a:pt x="1861" y="1084"/>
                </a:lnTo>
                <a:lnTo>
                  <a:pt x="1860" y="1086"/>
                </a:lnTo>
                <a:lnTo>
                  <a:pt x="1862" y="1088"/>
                </a:lnTo>
                <a:lnTo>
                  <a:pt x="1861" y="1093"/>
                </a:lnTo>
                <a:lnTo>
                  <a:pt x="1861" y="1095"/>
                </a:lnTo>
                <a:lnTo>
                  <a:pt x="1874" y="1095"/>
                </a:lnTo>
                <a:lnTo>
                  <a:pt x="1878" y="1096"/>
                </a:lnTo>
                <a:lnTo>
                  <a:pt x="1882" y="1098"/>
                </a:lnTo>
                <a:lnTo>
                  <a:pt x="1893" y="1107"/>
                </a:lnTo>
                <a:lnTo>
                  <a:pt x="1896" y="1102"/>
                </a:lnTo>
                <a:lnTo>
                  <a:pt x="1907" y="1107"/>
                </a:lnTo>
                <a:lnTo>
                  <a:pt x="1914" y="1109"/>
                </a:lnTo>
                <a:lnTo>
                  <a:pt x="1928" y="1113"/>
                </a:lnTo>
                <a:lnTo>
                  <a:pt x="1961" y="1123"/>
                </a:lnTo>
                <a:lnTo>
                  <a:pt x="1960" y="1126"/>
                </a:lnTo>
                <a:lnTo>
                  <a:pt x="1960" y="1127"/>
                </a:lnTo>
                <a:lnTo>
                  <a:pt x="1961" y="1127"/>
                </a:lnTo>
                <a:lnTo>
                  <a:pt x="1961" y="1128"/>
                </a:lnTo>
                <a:lnTo>
                  <a:pt x="1960" y="1129"/>
                </a:lnTo>
                <a:lnTo>
                  <a:pt x="1959" y="1130"/>
                </a:lnTo>
                <a:lnTo>
                  <a:pt x="1958" y="1131"/>
                </a:lnTo>
                <a:lnTo>
                  <a:pt x="1956" y="1132"/>
                </a:lnTo>
                <a:lnTo>
                  <a:pt x="1956" y="1134"/>
                </a:lnTo>
                <a:lnTo>
                  <a:pt x="1954" y="1135"/>
                </a:lnTo>
                <a:lnTo>
                  <a:pt x="1950" y="1137"/>
                </a:lnTo>
                <a:lnTo>
                  <a:pt x="1949" y="1137"/>
                </a:lnTo>
                <a:lnTo>
                  <a:pt x="1946" y="1138"/>
                </a:lnTo>
                <a:lnTo>
                  <a:pt x="1945" y="1139"/>
                </a:lnTo>
                <a:lnTo>
                  <a:pt x="1942" y="1142"/>
                </a:lnTo>
                <a:lnTo>
                  <a:pt x="1939" y="1144"/>
                </a:lnTo>
                <a:lnTo>
                  <a:pt x="1937" y="1145"/>
                </a:lnTo>
                <a:lnTo>
                  <a:pt x="1936" y="1145"/>
                </a:lnTo>
                <a:lnTo>
                  <a:pt x="1935" y="1146"/>
                </a:lnTo>
                <a:lnTo>
                  <a:pt x="1934" y="1146"/>
                </a:lnTo>
                <a:lnTo>
                  <a:pt x="1933" y="1147"/>
                </a:lnTo>
                <a:lnTo>
                  <a:pt x="1932" y="1147"/>
                </a:lnTo>
                <a:lnTo>
                  <a:pt x="1932" y="1148"/>
                </a:lnTo>
                <a:lnTo>
                  <a:pt x="1929" y="1145"/>
                </a:lnTo>
                <a:lnTo>
                  <a:pt x="1927" y="1140"/>
                </a:lnTo>
                <a:lnTo>
                  <a:pt x="1919" y="1161"/>
                </a:lnTo>
                <a:lnTo>
                  <a:pt x="1898" y="1204"/>
                </a:lnTo>
                <a:lnTo>
                  <a:pt x="1886" y="1227"/>
                </a:lnTo>
                <a:lnTo>
                  <a:pt x="1873" y="1247"/>
                </a:lnTo>
                <a:lnTo>
                  <a:pt x="1873" y="1252"/>
                </a:lnTo>
                <a:lnTo>
                  <a:pt x="1870" y="1255"/>
                </a:lnTo>
                <a:lnTo>
                  <a:pt x="1856" y="1279"/>
                </a:lnTo>
                <a:lnTo>
                  <a:pt x="1847" y="1294"/>
                </a:lnTo>
                <a:lnTo>
                  <a:pt x="1842" y="1301"/>
                </a:lnTo>
                <a:lnTo>
                  <a:pt x="1827" y="1324"/>
                </a:lnTo>
                <a:lnTo>
                  <a:pt x="1817" y="1343"/>
                </a:lnTo>
                <a:lnTo>
                  <a:pt x="1809" y="1353"/>
                </a:lnTo>
                <a:lnTo>
                  <a:pt x="1803" y="1360"/>
                </a:lnTo>
                <a:lnTo>
                  <a:pt x="1799" y="1363"/>
                </a:lnTo>
                <a:lnTo>
                  <a:pt x="1786" y="1372"/>
                </a:lnTo>
                <a:lnTo>
                  <a:pt x="1778" y="1378"/>
                </a:lnTo>
                <a:lnTo>
                  <a:pt x="1781" y="1380"/>
                </a:lnTo>
                <a:lnTo>
                  <a:pt x="1777" y="1381"/>
                </a:lnTo>
                <a:lnTo>
                  <a:pt x="1777" y="1382"/>
                </a:lnTo>
                <a:lnTo>
                  <a:pt x="1775" y="1383"/>
                </a:lnTo>
                <a:lnTo>
                  <a:pt x="1773" y="1385"/>
                </a:lnTo>
                <a:lnTo>
                  <a:pt x="1769" y="1386"/>
                </a:lnTo>
                <a:lnTo>
                  <a:pt x="1768" y="1387"/>
                </a:lnTo>
                <a:lnTo>
                  <a:pt x="1766" y="1388"/>
                </a:lnTo>
                <a:lnTo>
                  <a:pt x="1762" y="1389"/>
                </a:lnTo>
                <a:lnTo>
                  <a:pt x="1758" y="1391"/>
                </a:lnTo>
                <a:lnTo>
                  <a:pt x="1755" y="1393"/>
                </a:lnTo>
                <a:lnTo>
                  <a:pt x="1753" y="1393"/>
                </a:lnTo>
                <a:lnTo>
                  <a:pt x="1752" y="1393"/>
                </a:lnTo>
                <a:lnTo>
                  <a:pt x="1750" y="1394"/>
                </a:lnTo>
                <a:lnTo>
                  <a:pt x="1745" y="1396"/>
                </a:lnTo>
                <a:lnTo>
                  <a:pt x="1744" y="1397"/>
                </a:lnTo>
                <a:lnTo>
                  <a:pt x="1741" y="1398"/>
                </a:lnTo>
                <a:lnTo>
                  <a:pt x="1737" y="1399"/>
                </a:lnTo>
                <a:lnTo>
                  <a:pt x="1736" y="1400"/>
                </a:lnTo>
                <a:lnTo>
                  <a:pt x="1728" y="1404"/>
                </a:lnTo>
                <a:lnTo>
                  <a:pt x="1726" y="1405"/>
                </a:lnTo>
                <a:lnTo>
                  <a:pt x="1726" y="1406"/>
                </a:lnTo>
                <a:lnTo>
                  <a:pt x="1724" y="1406"/>
                </a:lnTo>
                <a:lnTo>
                  <a:pt x="1725" y="1407"/>
                </a:lnTo>
                <a:lnTo>
                  <a:pt x="1722" y="1407"/>
                </a:lnTo>
                <a:lnTo>
                  <a:pt x="1718" y="1408"/>
                </a:lnTo>
                <a:lnTo>
                  <a:pt x="1706" y="1412"/>
                </a:lnTo>
                <a:lnTo>
                  <a:pt x="1706" y="1415"/>
                </a:lnTo>
                <a:lnTo>
                  <a:pt x="1706" y="1417"/>
                </a:lnTo>
                <a:lnTo>
                  <a:pt x="1706" y="1424"/>
                </a:lnTo>
                <a:lnTo>
                  <a:pt x="1693" y="1423"/>
                </a:lnTo>
                <a:lnTo>
                  <a:pt x="1690" y="1423"/>
                </a:lnTo>
                <a:lnTo>
                  <a:pt x="1686" y="1423"/>
                </a:lnTo>
                <a:lnTo>
                  <a:pt x="1685" y="1423"/>
                </a:lnTo>
                <a:lnTo>
                  <a:pt x="1684" y="1424"/>
                </a:lnTo>
                <a:lnTo>
                  <a:pt x="1681" y="1425"/>
                </a:lnTo>
                <a:lnTo>
                  <a:pt x="1680" y="1427"/>
                </a:lnTo>
                <a:lnTo>
                  <a:pt x="1676" y="1428"/>
                </a:lnTo>
                <a:lnTo>
                  <a:pt x="1675" y="1428"/>
                </a:lnTo>
                <a:lnTo>
                  <a:pt x="1673" y="1429"/>
                </a:lnTo>
                <a:lnTo>
                  <a:pt x="1670" y="1431"/>
                </a:lnTo>
                <a:lnTo>
                  <a:pt x="1669" y="1432"/>
                </a:lnTo>
                <a:lnTo>
                  <a:pt x="1666" y="1435"/>
                </a:lnTo>
                <a:lnTo>
                  <a:pt x="1658" y="1438"/>
                </a:lnTo>
                <a:lnTo>
                  <a:pt x="1650" y="1424"/>
                </a:lnTo>
                <a:lnTo>
                  <a:pt x="1638" y="1424"/>
                </a:lnTo>
                <a:lnTo>
                  <a:pt x="1623" y="1420"/>
                </a:lnTo>
                <a:lnTo>
                  <a:pt x="1585" y="1408"/>
                </a:lnTo>
                <a:lnTo>
                  <a:pt x="1569" y="1417"/>
                </a:lnTo>
                <a:lnTo>
                  <a:pt x="1571" y="1420"/>
                </a:lnTo>
                <a:lnTo>
                  <a:pt x="1560" y="1425"/>
                </a:lnTo>
                <a:lnTo>
                  <a:pt x="1557" y="1425"/>
                </a:lnTo>
                <a:lnTo>
                  <a:pt x="1555" y="1425"/>
                </a:lnTo>
                <a:lnTo>
                  <a:pt x="1551" y="1425"/>
                </a:lnTo>
                <a:lnTo>
                  <a:pt x="1549" y="1425"/>
                </a:lnTo>
                <a:lnTo>
                  <a:pt x="1541" y="1424"/>
                </a:lnTo>
                <a:lnTo>
                  <a:pt x="1541" y="1428"/>
                </a:lnTo>
                <a:lnTo>
                  <a:pt x="1541" y="1432"/>
                </a:lnTo>
                <a:lnTo>
                  <a:pt x="1541" y="1435"/>
                </a:lnTo>
                <a:lnTo>
                  <a:pt x="1541" y="1437"/>
                </a:lnTo>
                <a:lnTo>
                  <a:pt x="1540" y="1440"/>
                </a:lnTo>
                <a:lnTo>
                  <a:pt x="1539" y="1442"/>
                </a:lnTo>
                <a:lnTo>
                  <a:pt x="1538" y="1445"/>
                </a:lnTo>
                <a:lnTo>
                  <a:pt x="1536" y="1447"/>
                </a:lnTo>
                <a:lnTo>
                  <a:pt x="1535" y="1449"/>
                </a:lnTo>
                <a:lnTo>
                  <a:pt x="1535" y="1450"/>
                </a:lnTo>
                <a:lnTo>
                  <a:pt x="1534" y="1452"/>
                </a:lnTo>
                <a:lnTo>
                  <a:pt x="1533" y="1454"/>
                </a:lnTo>
                <a:lnTo>
                  <a:pt x="1532" y="1454"/>
                </a:lnTo>
                <a:lnTo>
                  <a:pt x="1531" y="1456"/>
                </a:lnTo>
                <a:lnTo>
                  <a:pt x="1528" y="1458"/>
                </a:lnTo>
                <a:lnTo>
                  <a:pt x="1530" y="1460"/>
                </a:lnTo>
                <a:lnTo>
                  <a:pt x="1522" y="1465"/>
                </a:lnTo>
                <a:lnTo>
                  <a:pt x="1510" y="1471"/>
                </a:lnTo>
                <a:lnTo>
                  <a:pt x="1502" y="1473"/>
                </a:lnTo>
                <a:lnTo>
                  <a:pt x="1500" y="1475"/>
                </a:lnTo>
                <a:lnTo>
                  <a:pt x="1489" y="1480"/>
                </a:lnTo>
                <a:lnTo>
                  <a:pt x="1479" y="1486"/>
                </a:lnTo>
                <a:lnTo>
                  <a:pt x="1463" y="1491"/>
                </a:lnTo>
                <a:lnTo>
                  <a:pt x="1457" y="1494"/>
                </a:lnTo>
                <a:lnTo>
                  <a:pt x="1454" y="1496"/>
                </a:lnTo>
                <a:lnTo>
                  <a:pt x="1450" y="1496"/>
                </a:lnTo>
                <a:lnTo>
                  <a:pt x="1448" y="1497"/>
                </a:lnTo>
                <a:lnTo>
                  <a:pt x="1444" y="1497"/>
                </a:lnTo>
                <a:lnTo>
                  <a:pt x="1442" y="1498"/>
                </a:lnTo>
                <a:lnTo>
                  <a:pt x="1443" y="1515"/>
                </a:lnTo>
                <a:lnTo>
                  <a:pt x="1444" y="1529"/>
                </a:lnTo>
                <a:lnTo>
                  <a:pt x="1448" y="1562"/>
                </a:lnTo>
                <a:lnTo>
                  <a:pt x="1448" y="1564"/>
                </a:lnTo>
                <a:lnTo>
                  <a:pt x="1450" y="1587"/>
                </a:lnTo>
                <a:lnTo>
                  <a:pt x="1440" y="1589"/>
                </a:lnTo>
                <a:lnTo>
                  <a:pt x="1434" y="1591"/>
                </a:lnTo>
                <a:lnTo>
                  <a:pt x="1429" y="1591"/>
                </a:lnTo>
                <a:lnTo>
                  <a:pt x="1426" y="1592"/>
                </a:lnTo>
                <a:lnTo>
                  <a:pt x="1424" y="1594"/>
                </a:lnTo>
                <a:lnTo>
                  <a:pt x="1423" y="1595"/>
                </a:lnTo>
                <a:lnTo>
                  <a:pt x="1417" y="1601"/>
                </a:lnTo>
                <a:lnTo>
                  <a:pt x="1419" y="1603"/>
                </a:lnTo>
                <a:lnTo>
                  <a:pt x="1422" y="1605"/>
                </a:lnTo>
                <a:lnTo>
                  <a:pt x="1425" y="1609"/>
                </a:lnTo>
                <a:lnTo>
                  <a:pt x="1426" y="1612"/>
                </a:lnTo>
                <a:lnTo>
                  <a:pt x="1426" y="1613"/>
                </a:lnTo>
                <a:lnTo>
                  <a:pt x="1424" y="1617"/>
                </a:lnTo>
                <a:lnTo>
                  <a:pt x="1423" y="1621"/>
                </a:lnTo>
                <a:lnTo>
                  <a:pt x="1422" y="1623"/>
                </a:lnTo>
                <a:lnTo>
                  <a:pt x="1422" y="1625"/>
                </a:lnTo>
                <a:lnTo>
                  <a:pt x="1421" y="1626"/>
                </a:lnTo>
                <a:lnTo>
                  <a:pt x="1422" y="1626"/>
                </a:lnTo>
                <a:lnTo>
                  <a:pt x="1425" y="1629"/>
                </a:lnTo>
                <a:lnTo>
                  <a:pt x="1435" y="1634"/>
                </a:lnTo>
                <a:lnTo>
                  <a:pt x="1436" y="1636"/>
                </a:lnTo>
                <a:lnTo>
                  <a:pt x="1438" y="1637"/>
                </a:lnTo>
                <a:lnTo>
                  <a:pt x="1438" y="1638"/>
                </a:lnTo>
                <a:lnTo>
                  <a:pt x="1439" y="1639"/>
                </a:lnTo>
                <a:lnTo>
                  <a:pt x="1441" y="1640"/>
                </a:lnTo>
                <a:lnTo>
                  <a:pt x="1447" y="1645"/>
                </a:lnTo>
                <a:lnTo>
                  <a:pt x="1454" y="1649"/>
                </a:lnTo>
                <a:lnTo>
                  <a:pt x="1447" y="1662"/>
                </a:lnTo>
                <a:lnTo>
                  <a:pt x="1446" y="1663"/>
                </a:lnTo>
                <a:lnTo>
                  <a:pt x="1444" y="1665"/>
                </a:lnTo>
                <a:lnTo>
                  <a:pt x="1441" y="1671"/>
                </a:lnTo>
                <a:lnTo>
                  <a:pt x="1438" y="1676"/>
                </a:lnTo>
                <a:lnTo>
                  <a:pt x="1435" y="1681"/>
                </a:lnTo>
                <a:lnTo>
                  <a:pt x="1434" y="1681"/>
                </a:lnTo>
                <a:lnTo>
                  <a:pt x="1431" y="1681"/>
                </a:lnTo>
                <a:lnTo>
                  <a:pt x="1427" y="1681"/>
                </a:lnTo>
                <a:lnTo>
                  <a:pt x="1424" y="1680"/>
                </a:lnTo>
                <a:lnTo>
                  <a:pt x="1421" y="1680"/>
                </a:lnTo>
                <a:lnTo>
                  <a:pt x="1419" y="1680"/>
                </a:lnTo>
                <a:lnTo>
                  <a:pt x="1412" y="1680"/>
                </a:lnTo>
                <a:lnTo>
                  <a:pt x="1413" y="1675"/>
                </a:lnTo>
                <a:lnTo>
                  <a:pt x="1413" y="1672"/>
                </a:lnTo>
                <a:lnTo>
                  <a:pt x="1410" y="1668"/>
                </a:lnTo>
                <a:lnTo>
                  <a:pt x="1406" y="1664"/>
                </a:lnTo>
                <a:lnTo>
                  <a:pt x="1402" y="1663"/>
                </a:lnTo>
                <a:lnTo>
                  <a:pt x="1392" y="1656"/>
                </a:lnTo>
                <a:lnTo>
                  <a:pt x="1373" y="1648"/>
                </a:lnTo>
                <a:lnTo>
                  <a:pt x="1364" y="1641"/>
                </a:lnTo>
                <a:lnTo>
                  <a:pt x="1356" y="1636"/>
                </a:lnTo>
                <a:lnTo>
                  <a:pt x="1348" y="1631"/>
                </a:lnTo>
                <a:lnTo>
                  <a:pt x="1345" y="1630"/>
                </a:lnTo>
                <a:lnTo>
                  <a:pt x="1337" y="1628"/>
                </a:lnTo>
                <a:lnTo>
                  <a:pt x="1331" y="1626"/>
                </a:lnTo>
                <a:lnTo>
                  <a:pt x="1329" y="1626"/>
                </a:lnTo>
                <a:lnTo>
                  <a:pt x="1310" y="1626"/>
                </a:lnTo>
                <a:lnTo>
                  <a:pt x="1307" y="1625"/>
                </a:lnTo>
                <a:lnTo>
                  <a:pt x="1305" y="1623"/>
                </a:lnTo>
                <a:lnTo>
                  <a:pt x="1295" y="1615"/>
                </a:lnTo>
                <a:lnTo>
                  <a:pt x="1291" y="1613"/>
                </a:lnTo>
                <a:lnTo>
                  <a:pt x="1289" y="1611"/>
                </a:lnTo>
                <a:lnTo>
                  <a:pt x="1287" y="1606"/>
                </a:lnTo>
                <a:lnTo>
                  <a:pt x="1285" y="1600"/>
                </a:lnTo>
                <a:lnTo>
                  <a:pt x="1284" y="1595"/>
                </a:lnTo>
                <a:lnTo>
                  <a:pt x="1285" y="1590"/>
                </a:lnTo>
                <a:lnTo>
                  <a:pt x="1287" y="1582"/>
                </a:lnTo>
                <a:lnTo>
                  <a:pt x="1295" y="1564"/>
                </a:lnTo>
                <a:lnTo>
                  <a:pt x="1297" y="1554"/>
                </a:lnTo>
                <a:lnTo>
                  <a:pt x="1299" y="1549"/>
                </a:lnTo>
                <a:lnTo>
                  <a:pt x="1304" y="1536"/>
                </a:lnTo>
                <a:lnTo>
                  <a:pt x="1305" y="1533"/>
                </a:lnTo>
                <a:lnTo>
                  <a:pt x="1316" y="1516"/>
                </a:lnTo>
                <a:lnTo>
                  <a:pt x="1320" y="1508"/>
                </a:lnTo>
                <a:lnTo>
                  <a:pt x="1321" y="1504"/>
                </a:lnTo>
                <a:lnTo>
                  <a:pt x="1321" y="1502"/>
                </a:lnTo>
                <a:lnTo>
                  <a:pt x="1321" y="1494"/>
                </a:lnTo>
                <a:lnTo>
                  <a:pt x="1321" y="1491"/>
                </a:lnTo>
                <a:lnTo>
                  <a:pt x="1316" y="1481"/>
                </a:lnTo>
                <a:lnTo>
                  <a:pt x="1315" y="1478"/>
                </a:lnTo>
                <a:lnTo>
                  <a:pt x="1316" y="1473"/>
                </a:lnTo>
                <a:lnTo>
                  <a:pt x="1316" y="1470"/>
                </a:lnTo>
                <a:lnTo>
                  <a:pt x="1317" y="1467"/>
                </a:lnTo>
                <a:lnTo>
                  <a:pt x="1320" y="1465"/>
                </a:lnTo>
                <a:lnTo>
                  <a:pt x="1323" y="1462"/>
                </a:lnTo>
                <a:lnTo>
                  <a:pt x="1324" y="1462"/>
                </a:lnTo>
                <a:lnTo>
                  <a:pt x="1327" y="1461"/>
                </a:lnTo>
                <a:lnTo>
                  <a:pt x="1330" y="1460"/>
                </a:lnTo>
                <a:lnTo>
                  <a:pt x="1333" y="1460"/>
                </a:lnTo>
                <a:lnTo>
                  <a:pt x="1337" y="1460"/>
                </a:lnTo>
                <a:lnTo>
                  <a:pt x="1346" y="1461"/>
                </a:lnTo>
                <a:lnTo>
                  <a:pt x="1356" y="1461"/>
                </a:lnTo>
                <a:lnTo>
                  <a:pt x="1364" y="1458"/>
                </a:lnTo>
                <a:lnTo>
                  <a:pt x="1367" y="1457"/>
                </a:lnTo>
                <a:lnTo>
                  <a:pt x="1375" y="1450"/>
                </a:lnTo>
                <a:lnTo>
                  <a:pt x="1381" y="1446"/>
                </a:lnTo>
                <a:lnTo>
                  <a:pt x="1385" y="1439"/>
                </a:lnTo>
                <a:lnTo>
                  <a:pt x="1387" y="1436"/>
                </a:lnTo>
                <a:lnTo>
                  <a:pt x="1389" y="1429"/>
                </a:lnTo>
                <a:lnTo>
                  <a:pt x="1391" y="1425"/>
                </a:lnTo>
                <a:lnTo>
                  <a:pt x="1393" y="1424"/>
                </a:lnTo>
                <a:lnTo>
                  <a:pt x="1399" y="1425"/>
                </a:lnTo>
                <a:lnTo>
                  <a:pt x="1400" y="1422"/>
                </a:lnTo>
                <a:lnTo>
                  <a:pt x="1393" y="1419"/>
                </a:lnTo>
                <a:lnTo>
                  <a:pt x="1396" y="1407"/>
                </a:lnTo>
                <a:lnTo>
                  <a:pt x="1398" y="1408"/>
                </a:lnTo>
                <a:lnTo>
                  <a:pt x="1400" y="1404"/>
                </a:lnTo>
                <a:lnTo>
                  <a:pt x="1396" y="1400"/>
                </a:lnTo>
                <a:lnTo>
                  <a:pt x="1400" y="1393"/>
                </a:lnTo>
                <a:lnTo>
                  <a:pt x="1401" y="1390"/>
                </a:lnTo>
                <a:lnTo>
                  <a:pt x="1421" y="1378"/>
                </a:lnTo>
                <a:lnTo>
                  <a:pt x="1424" y="1375"/>
                </a:lnTo>
                <a:lnTo>
                  <a:pt x="1427" y="1374"/>
                </a:lnTo>
                <a:lnTo>
                  <a:pt x="1432" y="1374"/>
                </a:lnTo>
                <a:lnTo>
                  <a:pt x="1433" y="1374"/>
                </a:lnTo>
                <a:lnTo>
                  <a:pt x="1441" y="1371"/>
                </a:lnTo>
                <a:lnTo>
                  <a:pt x="1442" y="1370"/>
                </a:lnTo>
                <a:lnTo>
                  <a:pt x="1450" y="1366"/>
                </a:lnTo>
                <a:lnTo>
                  <a:pt x="1455" y="1363"/>
                </a:lnTo>
                <a:lnTo>
                  <a:pt x="1458" y="1360"/>
                </a:lnTo>
                <a:lnTo>
                  <a:pt x="1463" y="1355"/>
                </a:lnTo>
                <a:lnTo>
                  <a:pt x="1465" y="1353"/>
                </a:lnTo>
                <a:lnTo>
                  <a:pt x="1472" y="1349"/>
                </a:lnTo>
                <a:lnTo>
                  <a:pt x="1473" y="1350"/>
                </a:lnTo>
                <a:lnTo>
                  <a:pt x="1474" y="1349"/>
                </a:lnTo>
                <a:lnTo>
                  <a:pt x="1473" y="1348"/>
                </a:lnTo>
                <a:lnTo>
                  <a:pt x="1479" y="1345"/>
                </a:lnTo>
                <a:lnTo>
                  <a:pt x="1486" y="1336"/>
                </a:lnTo>
                <a:lnTo>
                  <a:pt x="1488" y="1337"/>
                </a:lnTo>
                <a:lnTo>
                  <a:pt x="1494" y="1333"/>
                </a:lnTo>
                <a:lnTo>
                  <a:pt x="1493" y="1330"/>
                </a:lnTo>
                <a:lnTo>
                  <a:pt x="1494" y="1329"/>
                </a:lnTo>
                <a:lnTo>
                  <a:pt x="1492" y="1319"/>
                </a:lnTo>
                <a:lnTo>
                  <a:pt x="1489" y="1320"/>
                </a:lnTo>
                <a:lnTo>
                  <a:pt x="1485" y="1320"/>
                </a:lnTo>
                <a:lnTo>
                  <a:pt x="1472" y="1316"/>
                </a:lnTo>
                <a:lnTo>
                  <a:pt x="1469" y="1315"/>
                </a:lnTo>
                <a:lnTo>
                  <a:pt x="1465" y="1310"/>
                </a:lnTo>
                <a:lnTo>
                  <a:pt x="1459" y="1299"/>
                </a:lnTo>
                <a:lnTo>
                  <a:pt x="1458" y="1299"/>
                </a:lnTo>
                <a:lnTo>
                  <a:pt x="1452" y="1280"/>
                </a:lnTo>
                <a:lnTo>
                  <a:pt x="1452" y="1279"/>
                </a:lnTo>
                <a:lnTo>
                  <a:pt x="1452" y="1278"/>
                </a:lnTo>
                <a:lnTo>
                  <a:pt x="1456" y="1274"/>
                </a:lnTo>
                <a:lnTo>
                  <a:pt x="1456" y="1273"/>
                </a:lnTo>
                <a:lnTo>
                  <a:pt x="1456" y="1272"/>
                </a:lnTo>
                <a:lnTo>
                  <a:pt x="1448" y="1248"/>
                </a:lnTo>
                <a:lnTo>
                  <a:pt x="1447" y="1246"/>
                </a:lnTo>
                <a:lnTo>
                  <a:pt x="1443" y="1231"/>
                </a:lnTo>
                <a:lnTo>
                  <a:pt x="1439" y="1216"/>
                </a:lnTo>
                <a:lnTo>
                  <a:pt x="1438" y="1216"/>
                </a:lnTo>
                <a:lnTo>
                  <a:pt x="1432" y="1197"/>
                </a:lnTo>
                <a:lnTo>
                  <a:pt x="1429" y="1186"/>
                </a:lnTo>
                <a:lnTo>
                  <a:pt x="1427" y="1181"/>
                </a:lnTo>
                <a:lnTo>
                  <a:pt x="1406" y="1146"/>
                </a:lnTo>
                <a:lnTo>
                  <a:pt x="1404" y="1148"/>
                </a:lnTo>
                <a:lnTo>
                  <a:pt x="1401" y="1144"/>
                </a:lnTo>
                <a:lnTo>
                  <a:pt x="1393" y="1129"/>
                </a:lnTo>
                <a:lnTo>
                  <a:pt x="1380" y="1078"/>
                </a:lnTo>
                <a:lnTo>
                  <a:pt x="1375" y="1067"/>
                </a:lnTo>
                <a:lnTo>
                  <a:pt x="1375" y="1064"/>
                </a:lnTo>
                <a:lnTo>
                  <a:pt x="1374" y="1064"/>
                </a:lnTo>
                <a:lnTo>
                  <a:pt x="1373" y="1064"/>
                </a:lnTo>
                <a:lnTo>
                  <a:pt x="1373" y="1063"/>
                </a:lnTo>
                <a:lnTo>
                  <a:pt x="1349" y="986"/>
                </a:lnTo>
                <a:lnTo>
                  <a:pt x="1345" y="970"/>
                </a:lnTo>
                <a:lnTo>
                  <a:pt x="1338" y="958"/>
                </a:lnTo>
                <a:lnTo>
                  <a:pt x="1318" y="945"/>
                </a:lnTo>
                <a:lnTo>
                  <a:pt x="1310" y="943"/>
                </a:lnTo>
                <a:lnTo>
                  <a:pt x="1302" y="942"/>
                </a:lnTo>
                <a:lnTo>
                  <a:pt x="1291" y="943"/>
                </a:lnTo>
                <a:lnTo>
                  <a:pt x="1288" y="942"/>
                </a:lnTo>
                <a:lnTo>
                  <a:pt x="1285" y="941"/>
                </a:lnTo>
                <a:lnTo>
                  <a:pt x="1277" y="946"/>
                </a:lnTo>
                <a:lnTo>
                  <a:pt x="1275" y="946"/>
                </a:lnTo>
                <a:lnTo>
                  <a:pt x="1273" y="944"/>
                </a:lnTo>
                <a:lnTo>
                  <a:pt x="1271" y="945"/>
                </a:lnTo>
                <a:lnTo>
                  <a:pt x="1270" y="946"/>
                </a:lnTo>
                <a:lnTo>
                  <a:pt x="1272" y="947"/>
                </a:lnTo>
                <a:lnTo>
                  <a:pt x="1272" y="949"/>
                </a:lnTo>
                <a:lnTo>
                  <a:pt x="1273" y="950"/>
                </a:lnTo>
                <a:lnTo>
                  <a:pt x="1291" y="952"/>
                </a:lnTo>
                <a:lnTo>
                  <a:pt x="1297" y="951"/>
                </a:lnTo>
                <a:lnTo>
                  <a:pt x="1301" y="950"/>
                </a:lnTo>
                <a:lnTo>
                  <a:pt x="1306" y="951"/>
                </a:lnTo>
                <a:lnTo>
                  <a:pt x="1318" y="953"/>
                </a:lnTo>
                <a:lnTo>
                  <a:pt x="1329" y="959"/>
                </a:lnTo>
                <a:lnTo>
                  <a:pt x="1332" y="966"/>
                </a:lnTo>
                <a:lnTo>
                  <a:pt x="1331" y="967"/>
                </a:lnTo>
                <a:lnTo>
                  <a:pt x="1332" y="970"/>
                </a:lnTo>
                <a:lnTo>
                  <a:pt x="1346" y="1014"/>
                </a:lnTo>
                <a:lnTo>
                  <a:pt x="1363" y="1069"/>
                </a:lnTo>
                <a:lnTo>
                  <a:pt x="1363" y="1071"/>
                </a:lnTo>
                <a:lnTo>
                  <a:pt x="1363" y="1073"/>
                </a:lnTo>
                <a:lnTo>
                  <a:pt x="1365" y="1080"/>
                </a:lnTo>
                <a:lnTo>
                  <a:pt x="1364" y="1081"/>
                </a:lnTo>
                <a:lnTo>
                  <a:pt x="1372" y="1107"/>
                </a:lnTo>
                <a:lnTo>
                  <a:pt x="1374" y="1113"/>
                </a:lnTo>
                <a:lnTo>
                  <a:pt x="1377" y="1122"/>
                </a:lnTo>
                <a:lnTo>
                  <a:pt x="1380" y="1128"/>
                </a:lnTo>
                <a:lnTo>
                  <a:pt x="1388" y="1144"/>
                </a:lnTo>
                <a:lnTo>
                  <a:pt x="1391" y="1149"/>
                </a:lnTo>
                <a:lnTo>
                  <a:pt x="1396" y="1155"/>
                </a:lnTo>
                <a:lnTo>
                  <a:pt x="1399" y="1161"/>
                </a:lnTo>
                <a:lnTo>
                  <a:pt x="1404" y="1169"/>
                </a:lnTo>
                <a:lnTo>
                  <a:pt x="1409" y="1184"/>
                </a:lnTo>
                <a:lnTo>
                  <a:pt x="1412" y="1192"/>
                </a:lnTo>
                <a:lnTo>
                  <a:pt x="1416" y="1205"/>
                </a:lnTo>
                <a:lnTo>
                  <a:pt x="1419" y="1220"/>
                </a:lnTo>
                <a:lnTo>
                  <a:pt x="1422" y="1226"/>
                </a:lnTo>
                <a:lnTo>
                  <a:pt x="1424" y="1230"/>
                </a:lnTo>
                <a:lnTo>
                  <a:pt x="1429" y="1229"/>
                </a:lnTo>
                <a:lnTo>
                  <a:pt x="1430" y="1234"/>
                </a:lnTo>
                <a:lnTo>
                  <a:pt x="1434" y="1246"/>
                </a:lnTo>
                <a:lnTo>
                  <a:pt x="1436" y="1252"/>
                </a:lnTo>
                <a:lnTo>
                  <a:pt x="1440" y="1271"/>
                </a:lnTo>
                <a:lnTo>
                  <a:pt x="1441" y="1282"/>
                </a:lnTo>
                <a:lnTo>
                  <a:pt x="1442" y="1290"/>
                </a:lnTo>
                <a:lnTo>
                  <a:pt x="1446" y="1299"/>
                </a:lnTo>
                <a:lnTo>
                  <a:pt x="1452" y="1319"/>
                </a:lnTo>
                <a:lnTo>
                  <a:pt x="1454" y="1324"/>
                </a:lnTo>
                <a:lnTo>
                  <a:pt x="1454" y="1329"/>
                </a:lnTo>
                <a:lnTo>
                  <a:pt x="1451" y="1333"/>
                </a:lnTo>
                <a:lnTo>
                  <a:pt x="1448" y="1339"/>
                </a:lnTo>
                <a:lnTo>
                  <a:pt x="1446" y="1344"/>
                </a:lnTo>
                <a:lnTo>
                  <a:pt x="1441" y="1348"/>
                </a:lnTo>
                <a:lnTo>
                  <a:pt x="1435" y="1353"/>
                </a:lnTo>
                <a:lnTo>
                  <a:pt x="1432" y="1355"/>
                </a:lnTo>
                <a:lnTo>
                  <a:pt x="1426" y="1357"/>
                </a:lnTo>
                <a:lnTo>
                  <a:pt x="1421" y="1360"/>
                </a:lnTo>
                <a:lnTo>
                  <a:pt x="1413" y="1363"/>
                </a:lnTo>
                <a:lnTo>
                  <a:pt x="1396" y="1374"/>
                </a:lnTo>
                <a:lnTo>
                  <a:pt x="1389" y="1380"/>
                </a:lnTo>
                <a:lnTo>
                  <a:pt x="1387" y="1383"/>
                </a:lnTo>
                <a:lnTo>
                  <a:pt x="1385" y="1386"/>
                </a:lnTo>
                <a:lnTo>
                  <a:pt x="1384" y="1390"/>
                </a:lnTo>
                <a:lnTo>
                  <a:pt x="1381" y="1411"/>
                </a:lnTo>
                <a:lnTo>
                  <a:pt x="1380" y="1417"/>
                </a:lnTo>
                <a:lnTo>
                  <a:pt x="1369" y="1435"/>
                </a:lnTo>
                <a:lnTo>
                  <a:pt x="1362" y="1445"/>
                </a:lnTo>
                <a:lnTo>
                  <a:pt x="1359" y="1447"/>
                </a:lnTo>
                <a:lnTo>
                  <a:pt x="1356" y="1448"/>
                </a:lnTo>
                <a:lnTo>
                  <a:pt x="1348" y="1448"/>
                </a:lnTo>
                <a:lnTo>
                  <a:pt x="1343" y="1448"/>
                </a:lnTo>
                <a:lnTo>
                  <a:pt x="1335" y="1447"/>
                </a:lnTo>
                <a:lnTo>
                  <a:pt x="1329" y="1447"/>
                </a:lnTo>
                <a:lnTo>
                  <a:pt x="1326" y="1447"/>
                </a:lnTo>
                <a:lnTo>
                  <a:pt x="1322" y="1448"/>
                </a:lnTo>
                <a:lnTo>
                  <a:pt x="1318" y="1449"/>
                </a:lnTo>
                <a:lnTo>
                  <a:pt x="1316" y="1450"/>
                </a:lnTo>
                <a:lnTo>
                  <a:pt x="1314" y="1452"/>
                </a:lnTo>
                <a:lnTo>
                  <a:pt x="1308" y="1460"/>
                </a:lnTo>
                <a:lnTo>
                  <a:pt x="1305" y="1464"/>
                </a:lnTo>
                <a:lnTo>
                  <a:pt x="1304" y="1466"/>
                </a:lnTo>
                <a:lnTo>
                  <a:pt x="1302" y="1469"/>
                </a:lnTo>
                <a:lnTo>
                  <a:pt x="1304" y="1471"/>
                </a:lnTo>
                <a:lnTo>
                  <a:pt x="1306" y="1482"/>
                </a:lnTo>
                <a:lnTo>
                  <a:pt x="1307" y="1488"/>
                </a:lnTo>
                <a:lnTo>
                  <a:pt x="1308" y="1491"/>
                </a:lnTo>
                <a:lnTo>
                  <a:pt x="1309" y="1499"/>
                </a:lnTo>
                <a:lnTo>
                  <a:pt x="1309" y="1503"/>
                </a:lnTo>
                <a:lnTo>
                  <a:pt x="1308" y="1507"/>
                </a:lnTo>
                <a:lnTo>
                  <a:pt x="1305" y="1513"/>
                </a:lnTo>
                <a:lnTo>
                  <a:pt x="1293" y="1531"/>
                </a:lnTo>
                <a:lnTo>
                  <a:pt x="1291" y="1539"/>
                </a:lnTo>
                <a:lnTo>
                  <a:pt x="1289" y="1545"/>
                </a:lnTo>
                <a:lnTo>
                  <a:pt x="1287" y="1555"/>
                </a:lnTo>
                <a:lnTo>
                  <a:pt x="1275" y="1588"/>
                </a:lnTo>
                <a:lnTo>
                  <a:pt x="1274" y="1592"/>
                </a:lnTo>
                <a:lnTo>
                  <a:pt x="1275" y="1601"/>
                </a:lnTo>
                <a:lnTo>
                  <a:pt x="1275" y="1605"/>
                </a:lnTo>
                <a:lnTo>
                  <a:pt x="1280" y="1614"/>
                </a:lnTo>
                <a:lnTo>
                  <a:pt x="1281" y="1617"/>
                </a:lnTo>
                <a:lnTo>
                  <a:pt x="1279" y="1617"/>
                </a:lnTo>
                <a:lnTo>
                  <a:pt x="1276" y="1617"/>
                </a:lnTo>
                <a:lnTo>
                  <a:pt x="1275" y="1617"/>
                </a:lnTo>
                <a:lnTo>
                  <a:pt x="1273" y="1617"/>
                </a:lnTo>
                <a:lnTo>
                  <a:pt x="1265" y="1617"/>
                </a:lnTo>
                <a:lnTo>
                  <a:pt x="1263" y="1618"/>
                </a:lnTo>
                <a:lnTo>
                  <a:pt x="1259" y="1618"/>
                </a:lnTo>
                <a:lnTo>
                  <a:pt x="1231" y="1618"/>
                </a:lnTo>
                <a:lnTo>
                  <a:pt x="1162" y="1621"/>
                </a:lnTo>
                <a:lnTo>
                  <a:pt x="1123" y="1621"/>
                </a:lnTo>
                <a:lnTo>
                  <a:pt x="1040" y="1623"/>
                </a:lnTo>
                <a:lnTo>
                  <a:pt x="981" y="1624"/>
                </a:lnTo>
                <a:lnTo>
                  <a:pt x="938" y="1625"/>
                </a:lnTo>
                <a:lnTo>
                  <a:pt x="937" y="1625"/>
                </a:lnTo>
                <a:lnTo>
                  <a:pt x="936" y="1625"/>
                </a:lnTo>
                <a:lnTo>
                  <a:pt x="936" y="1626"/>
                </a:lnTo>
                <a:lnTo>
                  <a:pt x="934" y="1630"/>
                </a:lnTo>
                <a:lnTo>
                  <a:pt x="928" y="1630"/>
                </a:lnTo>
                <a:lnTo>
                  <a:pt x="928" y="1628"/>
                </a:lnTo>
                <a:lnTo>
                  <a:pt x="925" y="1628"/>
                </a:lnTo>
                <a:lnTo>
                  <a:pt x="925" y="1624"/>
                </a:lnTo>
                <a:lnTo>
                  <a:pt x="923" y="1624"/>
                </a:lnTo>
                <a:lnTo>
                  <a:pt x="925" y="1534"/>
                </a:lnTo>
                <a:lnTo>
                  <a:pt x="925" y="1531"/>
                </a:lnTo>
                <a:lnTo>
                  <a:pt x="925" y="1519"/>
                </a:lnTo>
                <a:lnTo>
                  <a:pt x="925" y="1517"/>
                </a:lnTo>
                <a:lnTo>
                  <a:pt x="924" y="1514"/>
                </a:lnTo>
                <a:lnTo>
                  <a:pt x="924" y="1512"/>
                </a:lnTo>
                <a:lnTo>
                  <a:pt x="923" y="1509"/>
                </a:lnTo>
                <a:lnTo>
                  <a:pt x="923" y="1506"/>
                </a:lnTo>
                <a:lnTo>
                  <a:pt x="922" y="1506"/>
                </a:lnTo>
                <a:lnTo>
                  <a:pt x="921" y="1500"/>
                </a:lnTo>
                <a:lnTo>
                  <a:pt x="921" y="1497"/>
                </a:lnTo>
                <a:lnTo>
                  <a:pt x="912" y="1497"/>
                </a:lnTo>
                <a:lnTo>
                  <a:pt x="881" y="1495"/>
                </a:lnTo>
                <a:lnTo>
                  <a:pt x="862" y="1494"/>
                </a:lnTo>
                <a:lnTo>
                  <a:pt x="852" y="1492"/>
                </a:lnTo>
                <a:lnTo>
                  <a:pt x="848" y="1492"/>
                </a:lnTo>
                <a:lnTo>
                  <a:pt x="848" y="1494"/>
                </a:lnTo>
                <a:lnTo>
                  <a:pt x="845" y="1498"/>
                </a:lnTo>
                <a:lnTo>
                  <a:pt x="845" y="1500"/>
                </a:lnTo>
                <a:lnTo>
                  <a:pt x="844" y="1500"/>
                </a:lnTo>
                <a:lnTo>
                  <a:pt x="842" y="1500"/>
                </a:lnTo>
                <a:lnTo>
                  <a:pt x="833" y="1503"/>
                </a:lnTo>
                <a:lnTo>
                  <a:pt x="823" y="1506"/>
                </a:lnTo>
                <a:lnTo>
                  <a:pt x="820" y="1504"/>
                </a:lnTo>
                <a:lnTo>
                  <a:pt x="822" y="1499"/>
                </a:lnTo>
                <a:lnTo>
                  <a:pt x="822" y="1494"/>
                </a:lnTo>
                <a:lnTo>
                  <a:pt x="822" y="1490"/>
                </a:lnTo>
                <a:lnTo>
                  <a:pt x="819" y="1487"/>
                </a:lnTo>
                <a:lnTo>
                  <a:pt x="817" y="1484"/>
                </a:lnTo>
                <a:lnTo>
                  <a:pt x="817" y="1483"/>
                </a:lnTo>
                <a:lnTo>
                  <a:pt x="819" y="1481"/>
                </a:lnTo>
                <a:lnTo>
                  <a:pt x="820" y="1480"/>
                </a:lnTo>
                <a:lnTo>
                  <a:pt x="822" y="1478"/>
                </a:lnTo>
                <a:lnTo>
                  <a:pt x="821" y="1475"/>
                </a:lnTo>
                <a:lnTo>
                  <a:pt x="820" y="1475"/>
                </a:lnTo>
                <a:lnTo>
                  <a:pt x="827" y="1470"/>
                </a:lnTo>
                <a:lnTo>
                  <a:pt x="833" y="1467"/>
                </a:lnTo>
                <a:lnTo>
                  <a:pt x="836" y="1465"/>
                </a:lnTo>
                <a:lnTo>
                  <a:pt x="839" y="1461"/>
                </a:lnTo>
                <a:lnTo>
                  <a:pt x="839" y="1458"/>
                </a:lnTo>
                <a:lnTo>
                  <a:pt x="841" y="1455"/>
                </a:lnTo>
                <a:lnTo>
                  <a:pt x="845" y="1455"/>
                </a:lnTo>
                <a:lnTo>
                  <a:pt x="847" y="1455"/>
                </a:lnTo>
                <a:lnTo>
                  <a:pt x="852" y="1455"/>
                </a:lnTo>
                <a:lnTo>
                  <a:pt x="849" y="1460"/>
                </a:lnTo>
                <a:lnTo>
                  <a:pt x="855" y="1461"/>
                </a:lnTo>
                <a:lnTo>
                  <a:pt x="858" y="1453"/>
                </a:lnTo>
                <a:lnTo>
                  <a:pt x="857" y="1452"/>
                </a:lnTo>
                <a:lnTo>
                  <a:pt x="862" y="1450"/>
                </a:lnTo>
                <a:lnTo>
                  <a:pt x="869" y="1448"/>
                </a:lnTo>
                <a:lnTo>
                  <a:pt x="871" y="1448"/>
                </a:lnTo>
                <a:lnTo>
                  <a:pt x="899" y="1450"/>
                </a:lnTo>
                <a:lnTo>
                  <a:pt x="899" y="1458"/>
                </a:lnTo>
                <a:lnTo>
                  <a:pt x="871" y="1456"/>
                </a:lnTo>
                <a:lnTo>
                  <a:pt x="870" y="1462"/>
                </a:lnTo>
                <a:lnTo>
                  <a:pt x="903" y="1464"/>
                </a:lnTo>
                <a:lnTo>
                  <a:pt x="914" y="1464"/>
                </a:lnTo>
                <a:lnTo>
                  <a:pt x="913" y="1460"/>
                </a:lnTo>
                <a:lnTo>
                  <a:pt x="903" y="1460"/>
                </a:lnTo>
                <a:lnTo>
                  <a:pt x="904" y="1446"/>
                </a:lnTo>
                <a:lnTo>
                  <a:pt x="895" y="1445"/>
                </a:lnTo>
                <a:lnTo>
                  <a:pt x="894" y="1445"/>
                </a:lnTo>
                <a:lnTo>
                  <a:pt x="888" y="1440"/>
                </a:lnTo>
                <a:lnTo>
                  <a:pt x="887" y="1423"/>
                </a:lnTo>
                <a:lnTo>
                  <a:pt x="881" y="1424"/>
                </a:lnTo>
                <a:lnTo>
                  <a:pt x="882" y="1439"/>
                </a:lnTo>
                <a:lnTo>
                  <a:pt x="882" y="1442"/>
                </a:lnTo>
                <a:lnTo>
                  <a:pt x="878" y="1442"/>
                </a:lnTo>
                <a:lnTo>
                  <a:pt x="872" y="1441"/>
                </a:lnTo>
                <a:lnTo>
                  <a:pt x="865" y="1441"/>
                </a:lnTo>
                <a:lnTo>
                  <a:pt x="856" y="1444"/>
                </a:lnTo>
                <a:lnTo>
                  <a:pt x="855" y="1438"/>
                </a:lnTo>
                <a:lnTo>
                  <a:pt x="855" y="1435"/>
                </a:lnTo>
                <a:lnTo>
                  <a:pt x="853" y="1432"/>
                </a:lnTo>
                <a:lnTo>
                  <a:pt x="853" y="1428"/>
                </a:lnTo>
                <a:lnTo>
                  <a:pt x="856" y="1427"/>
                </a:lnTo>
                <a:lnTo>
                  <a:pt x="856" y="1433"/>
                </a:lnTo>
                <a:lnTo>
                  <a:pt x="865" y="1432"/>
                </a:lnTo>
                <a:lnTo>
                  <a:pt x="865" y="1425"/>
                </a:lnTo>
                <a:lnTo>
                  <a:pt x="870" y="1425"/>
                </a:lnTo>
                <a:lnTo>
                  <a:pt x="870" y="1428"/>
                </a:lnTo>
                <a:lnTo>
                  <a:pt x="875" y="1427"/>
                </a:lnTo>
                <a:lnTo>
                  <a:pt x="874" y="1421"/>
                </a:lnTo>
                <a:lnTo>
                  <a:pt x="855" y="1423"/>
                </a:lnTo>
                <a:lnTo>
                  <a:pt x="854" y="1423"/>
                </a:lnTo>
                <a:lnTo>
                  <a:pt x="852" y="1423"/>
                </a:lnTo>
                <a:lnTo>
                  <a:pt x="847" y="1421"/>
                </a:lnTo>
                <a:lnTo>
                  <a:pt x="846" y="1420"/>
                </a:lnTo>
                <a:lnTo>
                  <a:pt x="847" y="1419"/>
                </a:lnTo>
                <a:lnTo>
                  <a:pt x="850" y="1416"/>
                </a:lnTo>
                <a:lnTo>
                  <a:pt x="854" y="1416"/>
                </a:lnTo>
                <a:lnTo>
                  <a:pt x="854" y="1417"/>
                </a:lnTo>
                <a:lnTo>
                  <a:pt x="873" y="1416"/>
                </a:lnTo>
                <a:lnTo>
                  <a:pt x="873" y="1407"/>
                </a:lnTo>
                <a:lnTo>
                  <a:pt x="867" y="1408"/>
                </a:lnTo>
                <a:lnTo>
                  <a:pt x="867" y="1412"/>
                </a:lnTo>
                <a:lnTo>
                  <a:pt x="865" y="1413"/>
                </a:lnTo>
                <a:lnTo>
                  <a:pt x="864" y="1403"/>
                </a:lnTo>
                <a:lnTo>
                  <a:pt x="855" y="1404"/>
                </a:lnTo>
                <a:lnTo>
                  <a:pt x="855" y="1402"/>
                </a:lnTo>
                <a:lnTo>
                  <a:pt x="853" y="1403"/>
                </a:lnTo>
                <a:lnTo>
                  <a:pt x="852" y="1403"/>
                </a:lnTo>
                <a:lnTo>
                  <a:pt x="852" y="1405"/>
                </a:lnTo>
                <a:lnTo>
                  <a:pt x="850" y="1405"/>
                </a:lnTo>
                <a:lnTo>
                  <a:pt x="850" y="1407"/>
                </a:lnTo>
                <a:lnTo>
                  <a:pt x="848" y="1408"/>
                </a:lnTo>
                <a:lnTo>
                  <a:pt x="848" y="1410"/>
                </a:lnTo>
                <a:lnTo>
                  <a:pt x="847" y="1410"/>
                </a:lnTo>
                <a:lnTo>
                  <a:pt x="846" y="1410"/>
                </a:lnTo>
                <a:lnTo>
                  <a:pt x="846" y="1408"/>
                </a:lnTo>
                <a:lnTo>
                  <a:pt x="848" y="1406"/>
                </a:lnTo>
                <a:lnTo>
                  <a:pt x="848" y="1400"/>
                </a:lnTo>
                <a:lnTo>
                  <a:pt x="852" y="1399"/>
                </a:lnTo>
                <a:lnTo>
                  <a:pt x="852" y="1397"/>
                </a:lnTo>
                <a:lnTo>
                  <a:pt x="850" y="1397"/>
                </a:lnTo>
                <a:lnTo>
                  <a:pt x="849" y="1395"/>
                </a:lnTo>
                <a:lnTo>
                  <a:pt x="840" y="1395"/>
                </a:lnTo>
                <a:lnTo>
                  <a:pt x="839" y="1398"/>
                </a:lnTo>
                <a:lnTo>
                  <a:pt x="837" y="1398"/>
                </a:lnTo>
                <a:lnTo>
                  <a:pt x="837" y="1400"/>
                </a:lnTo>
                <a:lnTo>
                  <a:pt x="836" y="1403"/>
                </a:lnTo>
                <a:lnTo>
                  <a:pt x="835" y="1405"/>
                </a:lnTo>
                <a:lnTo>
                  <a:pt x="831" y="1408"/>
                </a:lnTo>
                <a:lnTo>
                  <a:pt x="829" y="1411"/>
                </a:lnTo>
                <a:lnTo>
                  <a:pt x="825" y="1412"/>
                </a:lnTo>
                <a:lnTo>
                  <a:pt x="822" y="1414"/>
                </a:lnTo>
                <a:lnTo>
                  <a:pt x="814" y="1421"/>
                </a:lnTo>
                <a:lnTo>
                  <a:pt x="810" y="1427"/>
                </a:lnTo>
                <a:lnTo>
                  <a:pt x="799" y="1437"/>
                </a:lnTo>
                <a:lnTo>
                  <a:pt x="797" y="1439"/>
                </a:lnTo>
                <a:lnTo>
                  <a:pt x="796" y="1439"/>
                </a:lnTo>
                <a:lnTo>
                  <a:pt x="789" y="1439"/>
                </a:lnTo>
                <a:lnTo>
                  <a:pt x="787" y="1440"/>
                </a:lnTo>
                <a:lnTo>
                  <a:pt x="769" y="1448"/>
                </a:lnTo>
                <a:lnTo>
                  <a:pt x="757" y="1454"/>
                </a:lnTo>
                <a:lnTo>
                  <a:pt x="736" y="1464"/>
                </a:lnTo>
                <a:lnTo>
                  <a:pt x="731" y="1465"/>
                </a:lnTo>
                <a:lnTo>
                  <a:pt x="723" y="1467"/>
                </a:lnTo>
                <a:lnTo>
                  <a:pt x="713" y="1470"/>
                </a:lnTo>
                <a:lnTo>
                  <a:pt x="711" y="1469"/>
                </a:lnTo>
                <a:lnTo>
                  <a:pt x="708" y="1469"/>
                </a:lnTo>
                <a:lnTo>
                  <a:pt x="703" y="1465"/>
                </a:lnTo>
                <a:lnTo>
                  <a:pt x="701" y="1464"/>
                </a:lnTo>
                <a:lnTo>
                  <a:pt x="694" y="1457"/>
                </a:lnTo>
                <a:lnTo>
                  <a:pt x="688" y="1446"/>
                </a:lnTo>
                <a:lnTo>
                  <a:pt x="686" y="1442"/>
                </a:lnTo>
                <a:lnTo>
                  <a:pt x="699" y="1436"/>
                </a:lnTo>
                <a:lnTo>
                  <a:pt x="694" y="1421"/>
                </a:lnTo>
                <a:lnTo>
                  <a:pt x="683" y="1424"/>
                </a:lnTo>
                <a:lnTo>
                  <a:pt x="683" y="1427"/>
                </a:lnTo>
                <a:lnTo>
                  <a:pt x="687" y="1437"/>
                </a:lnTo>
                <a:lnTo>
                  <a:pt x="686" y="1437"/>
                </a:lnTo>
                <a:lnTo>
                  <a:pt x="685" y="1437"/>
                </a:lnTo>
                <a:lnTo>
                  <a:pt x="683" y="1436"/>
                </a:lnTo>
                <a:lnTo>
                  <a:pt x="679" y="1427"/>
                </a:lnTo>
                <a:lnTo>
                  <a:pt x="674" y="1427"/>
                </a:lnTo>
                <a:lnTo>
                  <a:pt x="673" y="1427"/>
                </a:lnTo>
                <a:lnTo>
                  <a:pt x="671" y="1425"/>
                </a:lnTo>
                <a:lnTo>
                  <a:pt x="670" y="1424"/>
                </a:lnTo>
                <a:lnTo>
                  <a:pt x="666" y="1422"/>
                </a:lnTo>
                <a:lnTo>
                  <a:pt x="654" y="1427"/>
                </a:lnTo>
                <a:lnTo>
                  <a:pt x="645" y="1428"/>
                </a:lnTo>
                <a:lnTo>
                  <a:pt x="637" y="1429"/>
                </a:lnTo>
                <a:lnTo>
                  <a:pt x="629" y="1429"/>
                </a:lnTo>
                <a:lnTo>
                  <a:pt x="623" y="1429"/>
                </a:lnTo>
                <a:lnTo>
                  <a:pt x="621" y="1428"/>
                </a:lnTo>
                <a:lnTo>
                  <a:pt x="610" y="1427"/>
                </a:lnTo>
                <a:lnTo>
                  <a:pt x="605" y="1425"/>
                </a:lnTo>
                <a:lnTo>
                  <a:pt x="604" y="1424"/>
                </a:lnTo>
                <a:lnTo>
                  <a:pt x="603" y="1423"/>
                </a:lnTo>
                <a:lnTo>
                  <a:pt x="598" y="1423"/>
                </a:lnTo>
                <a:lnTo>
                  <a:pt x="595" y="1421"/>
                </a:lnTo>
                <a:lnTo>
                  <a:pt x="590" y="1421"/>
                </a:lnTo>
                <a:lnTo>
                  <a:pt x="588" y="1417"/>
                </a:lnTo>
                <a:lnTo>
                  <a:pt x="581" y="1414"/>
                </a:lnTo>
                <a:lnTo>
                  <a:pt x="579" y="1413"/>
                </a:lnTo>
                <a:lnTo>
                  <a:pt x="573" y="1413"/>
                </a:lnTo>
                <a:lnTo>
                  <a:pt x="569" y="1414"/>
                </a:lnTo>
                <a:lnTo>
                  <a:pt x="552" y="1423"/>
                </a:lnTo>
                <a:lnTo>
                  <a:pt x="548" y="1427"/>
                </a:lnTo>
                <a:lnTo>
                  <a:pt x="545" y="1430"/>
                </a:lnTo>
                <a:lnTo>
                  <a:pt x="532" y="1440"/>
                </a:lnTo>
                <a:lnTo>
                  <a:pt x="535" y="1445"/>
                </a:lnTo>
                <a:lnTo>
                  <a:pt x="537" y="1447"/>
                </a:lnTo>
                <a:lnTo>
                  <a:pt x="540" y="1449"/>
                </a:lnTo>
                <a:lnTo>
                  <a:pt x="542" y="1452"/>
                </a:lnTo>
                <a:lnTo>
                  <a:pt x="540" y="1453"/>
                </a:lnTo>
                <a:lnTo>
                  <a:pt x="540" y="1454"/>
                </a:lnTo>
                <a:lnTo>
                  <a:pt x="538" y="1454"/>
                </a:lnTo>
                <a:lnTo>
                  <a:pt x="537" y="1453"/>
                </a:lnTo>
                <a:lnTo>
                  <a:pt x="532" y="1447"/>
                </a:lnTo>
                <a:lnTo>
                  <a:pt x="530" y="1441"/>
                </a:lnTo>
                <a:lnTo>
                  <a:pt x="528" y="1442"/>
                </a:lnTo>
                <a:lnTo>
                  <a:pt x="526" y="1445"/>
                </a:lnTo>
                <a:lnTo>
                  <a:pt x="524" y="1447"/>
                </a:lnTo>
                <a:lnTo>
                  <a:pt x="521" y="1448"/>
                </a:lnTo>
                <a:lnTo>
                  <a:pt x="519" y="1450"/>
                </a:lnTo>
                <a:lnTo>
                  <a:pt x="518" y="1452"/>
                </a:lnTo>
                <a:lnTo>
                  <a:pt x="514" y="1453"/>
                </a:lnTo>
                <a:lnTo>
                  <a:pt x="512" y="1456"/>
                </a:lnTo>
                <a:lnTo>
                  <a:pt x="511" y="1457"/>
                </a:lnTo>
                <a:lnTo>
                  <a:pt x="510" y="1461"/>
                </a:lnTo>
                <a:lnTo>
                  <a:pt x="510" y="1471"/>
                </a:lnTo>
                <a:lnTo>
                  <a:pt x="510" y="1474"/>
                </a:lnTo>
                <a:lnTo>
                  <a:pt x="513" y="1474"/>
                </a:lnTo>
                <a:lnTo>
                  <a:pt x="513" y="1475"/>
                </a:lnTo>
                <a:lnTo>
                  <a:pt x="510" y="1475"/>
                </a:lnTo>
                <a:lnTo>
                  <a:pt x="512" y="1481"/>
                </a:lnTo>
                <a:lnTo>
                  <a:pt x="513" y="1483"/>
                </a:lnTo>
                <a:lnTo>
                  <a:pt x="514" y="1486"/>
                </a:lnTo>
                <a:lnTo>
                  <a:pt x="547" y="1508"/>
                </a:lnTo>
                <a:lnTo>
                  <a:pt x="549" y="1505"/>
                </a:lnTo>
                <a:lnTo>
                  <a:pt x="552" y="1507"/>
                </a:lnTo>
                <a:lnTo>
                  <a:pt x="551" y="1514"/>
                </a:lnTo>
                <a:lnTo>
                  <a:pt x="563" y="1517"/>
                </a:lnTo>
                <a:lnTo>
                  <a:pt x="565" y="1515"/>
                </a:lnTo>
                <a:lnTo>
                  <a:pt x="566" y="1515"/>
                </a:lnTo>
                <a:lnTo>
                  <a:pt x="569" y="1517"/>
                </a:lnTo>
                <a:lnTo>
                  <a:pt x="564" y="1522"/>
                </a:lnTo>
                <a:lnTo>
                  <a:pt x="562" y="1522"/>
                </a:lnTo>
                <a:lnTo>
                  <a:pt x="561" y="1523"/>
                </a:lnTo>
                <a:lnTo>
                  <a:pt x="559" y="1524"/>
                </a:lnTo>
                <a:lnTo>
                  <a:pt x="559" y="1525"/>
                </a:lnTo>
                <a:lnTo>
                  <a:pt x="560" y="1528"/>
                </a:lnTo>
                <a:lnTo>
                  <a:pt x="561" y="1529"/>
                </a:lnTo>
                <a:lnTo>
                  <a:pt x="560" y="1530"/>
                </a:lnTo>
                <a:lnTo>
                  <a:pt x="556" y="1529"/>
                </a:lnTo>
                <a:lnTo>
                  <a:pt x="552" y="1528"/>
                </a:lnTo>
                <a:lnTo>
                  <a:pt x="551" y="1531"/>
                </a:lnTo>
                <a:lnTo>
                  <a:pt x="551" y="1530"/>
                </a:lnTo>
                <a:lnTo>
                  <a:pt x="524" y="1513"/>
                </a:lnTo>
                <a:lnTo>
                  <a:pt x="480" y="1482"/>
                </a:lnTo>
                <a:lnTo>
                  <a:pt x="394" y="1422"/>
                </a:lnTo>
                <a:lnTo>
                  <a:pt x="389" y="1419"/>
                </a:lnTo>
                <a:lnTo>
                  <a:pt x="386" y="1414"/>
                </a:lnTo>
                <a:lnTo>
                  <a:pt x="375" y="1396"/>
                </a:lnTo>
                <a:lnTo>
                  <a:pt x="340" y="1340"/>
                </a:lnTo>
                <a:lnTo>
                  <a:pt x="336" y="1332"/>
                </a:lnTo>
                <a:lnTo>
                  <a:pt x="333" y="1329"/>
                </a:lnTo>
                <a:lnTo>
                  <a:pt x="325" y="1320"/>
                </a:lnTo>
                <a:lnTo>
                  <a:pt x="321" y="1318"/>
                </a:lnTo>
                <a:lnTo>
                  <a:pt x="303" y="1305"/>
                </a:lnTo>
                <a:lnTo>
                  <a:pt x="285" y="1293"/>
                </a:lnTo>
                <a:lnTo>
                  <a:pt x="242" y="1264"/>
                </a:lnTo>
                <a:lnTo>
                  <a:pt x="217" y="1247"/>
                </a:lnTo>
                <a:lnTo>
                  <a:pt x="185" y="1226"/>
                </a:lnTo>
                <a:lnTo>
                  <a:pt x="153" y="1204"/>
                </a:lnTo>
                <a:lnTo>
                  <a:pt x="113" y="1178"/>
                </a:lnTo>
                <a:lnTo>
                  <a:pt x="66" y="1146"/>
                </a:lnTo>
                <a:lnTo>
                  <a:pt x="29" y="1122"/>
                </a:lnTo>
                <a:lnTo>
                  <a:pt x="22" y="1119"/>
                </a:lnTo>
                <a:lnTo>
                  <a:pt x="16" y="1113"/>
                </a:lnTo>
                <a:lnTo>
                  <a:pt x="11" y="1109"/>
                </a:lnTo>
                <a:lnTo>
                  <a:pt x="8" y="1104"/>
                </a:lnTo>
                <a:lnTo>
                  <a:pt x="4" y="1098"/>
                </a:lnTo>
                <a:lnTo>
                  <a:pt x="2" y="1094"/>
                </a:lnTo>
                <a:lnTo>
                  <a:pt x="1" y="1088"/>
                </a:lnTo>
                <a:lnTo>
                  <a:pt x="0" y="1078"/>
                </a:lnTo>
                <a:lnTo>
                  <a:pt x="1" y="1071"/>
                </a:lnTo>
                <a:lnTo>
                  <a:pt x="2" y="1061"/>
                </a:lnTo>
                <a:lnTo>
                  <a:pt x="7" y="1040"/>
                </a:lnTo>
                <a:lnTo>
                  <a:pt x="16" y="988"/>
                </a:lnTo>
                <a:lnTo>
                  <a:pt x="30" y="909"/>
                </a:lnTo>
                <a:lnTo>
                  <a:pt x="35" y="884"/>
                </a:lnTo>
                <a:lnTo>
                  <a:pt x="35" y="879"/>
                </a:lnTo>
                <a:lnTo>
                  <a:pt x="36" y="874"/>
                </a:lnTo>
                <a:lnTo>
                  <a:pt x="36" y="864"/>
                </a:lnTo>
                <a:lnTo>
                  <a:pt x="36" y="857"/>
                </a:lnTo>
                <a:lnTo>
                  <a:pt x="35" y="849"/>
                </a:lnTo>
                <a:lnTo>
                  <a:pt x="34" y="838"/>
                </a:lnTo>
                <a:lnTo>
                  <a:pt x="32" y="822"/>
                </a:lnTo>
                <a:lnTo>
                  <a:pt x="27" y="805"/>
                </a:lnTo>
                <a:lnTo>
                  <a:pt x="22" y="793"/>
                </a:lnTo>
                <a:lnTo>
                  <a:pt x="17" y="782"/>
                </a:lnTo>
                <a:lnTo>
                  <a:pt x="25" y="778"/>
                </a:lnTo>
                <a:lnTo>
                  <a:pt x="42" y="759"/>
                </a:lnTo>
                <a:lnTo>
                  <a:pt x="42" y="749"/>
                </a:lnTo>
                <a:lnTo>
                  <a:pt x="42" y="737"/>
                </a:lnTo>
                <a:lnTo>
                  <a:pt x="42" y="735"/>
                </a:lnTo>
                <a:lnTo>
                  <a:pt x="42" y="726"/>
                </a:lnTo>
                <a:lnTo>
                  <a:pt x="42" y="724"/>
                </a:lnTo>
                <a:lnTo>
                  <a:pt x="42" y="720"/>
                </a:lnTo>
                <a:lnTo>
                  <a:pt x="41" y="694"/>
                </a:lnTo>
                <a:lnTo>
                  <a:pt x="41" y="687"/>
                </a:lnTo>
                <a:lnTo>
                  <a:pt x="41" y="686"/>
                </a:lnTo>
                <a:lnTo>
                  <a:pt x="41" y="683"/>
                </a:lnTo>
                <a:lnTo>
                  <a:pt x="37" y="641"/>
                </a:lnTo>
                <a:lnTo>
                  <a:pt x="36" y="635"/>
                </a:lnTo>
                <a:lnTo>
                  <a:pt x="36" y="634"/>
                </a:lnTo>
                <a:lnTo>
                  <a:pt x="33" y="606"/>
                </a:lnTo>
                <a:lnTo>
                  <a:pt x="34" y="585"/>
                </a:lnTo>
                <a:lnTo>
                  <a:pt x="34" y="576"/>
                </a:lnTo>
                <a:lnTo>
                  <a:pt x="34" y="570"/>
                </a:lnTo>
                <a:lnTo>
                  <a:pt x="34" y="567"/>
                </a:lnTo>
                <a:lnTo>
                  <a:pt x="34" y="565"/>
                </a:lnTo>
                <a:lnTo>
                  <a:pt x="34" y="561"/>
                </a:lnTo>
                <a:lnTo>
                  <a:pt x="34" y="556"/>
                </a:lnTo>
                <a:lnTo>
                  <a:pt x="34" y="551"/>
                </a:lnTo>
                <a:lnTo>
                  <a:pt x="34" y="543"/>
                </a:lnTo>
                <a:lnTo>
                  <a:pt x="34" y="540"/>
                </a:lnTo>
                <a:lnTo>
                  <a:pt x="34" y="532"/>
                </a:lnTo>
                <a:lnTo>
                  <a:pt x="33" y="525"/>
                </a:lnTo>
                <a:lnTo>
                  <a:pt x="33" y="518"/>
                </a:lnTo>
                <a:lnTo>
                  <a:pt x="33" y="514"/>
                </a:lnTo>
                <a:lnTo>
                  <a:pt x="33" y="509"/>
                </a:lnTo>
                <a:lnTo>
                  <a:pt x="33" y="502"/>
                </a:lnTo>
                <a:lnTo>
                  <a:pt x="33" y="501"/>
                </a:lnTo>
                <a:lnTo>
                  <a:pt x="33" y="500"/>
                </a:lnTo>
                <a:lnTo>
                  <a:pt x="32" y="499"/>
                </a:lnTo>
                <a:lnTo>
                  <a:pt x="30" y="498"/>
                </a:lnTo>
                <a:lnTo>
                  <a:pt x="30" y="497"/>
                </a:lnTo>
                <a:lnTo>
                  <a:pt x="29" y="497"/>
                </a:lnTo>
                <a:lnTo>
                  <a:pt x="37" y="462"/>
                </a:lnTo>
                <a:lnTo>
                  <a:pt x="46" y="466"/>
                </a:lnTo>
                <a:lnTo>
                  <a:pt x="51" y="447"/>
                </a:lnTo>
                <a:lnTo>
                  <a:pt x="96" y="457"/>
                </a:lnTo>
                <a:lnTo>
                  <a:pt x="102" y="458"/>
                </a:lnTo>
                <a:lnTo>
                  <a:pt x="120" y="461"/>
                </a:lnTo>
                <a:lnTo>
                  <a:pt x="134" y="466"/>
                </a:lnTo>
                <a:lnTo>
                  <a:pt x="136" y="467"/>
                </a:lnTo>
                <a:lnTo>
                  <a:pt x="155" y="475"/>
                </a:lnTo>
                <a:lnTo>
                  <a:pt x="153" y="477"/>
                </a:lnTo>
                <a:lnTo>
                  <a:pt x="151" y="481"/>
                </a:lnTo>
                <a:lnTo>
                  <a:pt x="150" y="483"/>
                </a:lnTo>
                <a:lnTo>
                  <a:pt x="150" y="485"/>
                </a:lnTo>
                <a:lnTo>
                  <a:pt x="150" y="490"/>
                </a:lnTo>
                <a:lnTo>
                  <a:pt x="170" y="528"/>
                </a:lnTo>
                <a:lnTo>
                  <a:pt x="189" y="465"/>
                </a:lnTo>
                <a:lnTo>
                  <a:pt x="351" y="466"/>
                </a:lnTo>
                <a:lnTo>
                  <a:pt x="354" y="465"/>
                </a:lnTo>
                <a:lnTo>
                  <a:pt x="361" y="464"/>
                </a:lnTo>
                <a:lnTo>
                  <a:pt x="371" y="462"/>
                </a:lnTo>
                <a:lnTo>
                  <a:pt x="375" y="462"/>
                </a:lnTo>
                <a:lnTo>
                  <a:pt x="377" y="462"/>
                </a:lnTo>
                <a:lnTo>
                  <a:pt x="378" y="462"/>
                </a:lnTo>
                <a:lnTo>
                  <a:pt x="380" y="461"/>
                </a:lnTo>
                <a:lnTo>
                  <a:pt x="384" y="460"/>
                </a:lnTo>
                <a:lnTo>
                  <a:pt x="388" y="458"/>
                </a:lnTo>
                <a:lnTo>
                  <a:pt x="394" y="453"/>
                </a:lnTo>
                <a:lnTo>
                  <a:pt x="398" y="451"/>
                </a:lnTo>
                <a:lnTo>
                  <a:pt x="402" y="450"/>
                </a:lnTo>
                <a:lnTo>
                  <a:pt x="403" y="450"/>
                </a:lnTo>
                <a:lnTo>
                  <a:pt x="405" y="449"/>
                </a:lnTo>
                <a:lnTo>
                  <a:pt x="407" y="449"/>
                </a:lnTo>
                <a:lnTo>
                  <a:pt x="410" y="449"/>
                </a:lnTo>
                <a:lnTo>
                  <a:pt x="412" y="449"/>
                </a:lnTo>
                <a:lnTo>
                  <a:pt x="415" y="450"/>
                </a:lnTo>
                <a:lnTo>
                  <a:pt x="419" y="450"/>
                </a:lnTo>
                <a:lnTo>
                  <a:pt x="421" y="451"/>
                </a:lnTo>
                <a:lnTo>
                  <a:pt x="423" y="452"/>
                </a:lnTo>
                <a:lnTo>
                  <a:pt x="427" y="453"/>
                </a:lnTo>
                <a:lnTo>
                  <a:pt x="428" y="455"/>
                </a:lnTo>
                <a:lnTo>
                  <a:pt x="430" y="456"/>
                </a:lnTo>
                <a:lnTo>
                  <a:pt x="430" y="458"/>
                </a:lnTo>
                <a:lnTo>
                  <a:pt x="432" y="459"/>
                </a:lnTo>
                <a:lnTo>
                  <a:pt x="435" y="462"/>
                </a:lnTo>
                <a:close/>
                <a:moveTo>
                  <a:pt x="638" y="871"/>
                </a:moveTo>
                <a:lnTo>
                  <a:pt x="645" y="880"/>
                </a:lnTo>
                <a:lnTo>
                  <a:pt x="645" y="882"/>
                </a:lnTo>
                <a:lnTo>
                  <a:pt x="641" y="885"/>
                </a:lnTo>
                <a:lnTo>
                  <a:pt x="640" y="885"/>
                </a:lnTo>
                <a:lnTo>
                  <a:pt x="639" y="884"/>
                </a:lnTo>
                <a:lnTo>
                  <a:pt x="636" y="880"/>
                </a:lnTo>
                <a:lnTo>
                  <a:pt x="634" y="882"/>
                </a:lnTo>
                <a:lnTo>
                  <a:pt x="624" y="878"/>
                </a:lnTo>
                <a:lnTo>
                  <a:pt x="621" y="878"/>
                </a:lnTo>
                <a:lnTo>
                  <a:pt x="615" y="882"/>
                </a:lnTo>
                <a:lnTo>
                  <a:pt x="614" y="884"/>
                </a:lnTo>
                <a:lnTo>
                  <a:pt x="614" y="886"/>
                </a:lnTo>
                <a:lnTo>
                  <a:pt x="612" y="892"/>
                </a:lnTo>
                <a:lnTo>
                  <a:pt x="605" y="893"/>
                </a:lnTo>
                <a:lnTo>
                  <a:pt x="598" y="894"/>
                </a:lnTo>
                <a:lnTo>
                  <a:pt x="578" y="920"/>
                </a:lnTo>
                <a:lnTo>
                  <a:pt x="574" y="924"/>
                </a:lnTo>
                <a:lnTo>
                  <a:pt x="569" y="926"/>
                </a:lnTo>
                <a:lnTo>
                  <a:pt x="566" y="927"/>
                </a:lnTo>
                <a:lnTo>
                  <a:pt x="563" y="929"/>
                </a:lnTo>
                <a:lnTo>
                  <a:pt x="562" y="930"/>
                </a:lnTo>
                <a:lnTo>
                  <a:pt x="561" y="933"/>
                </a:lnTo>
                <a:lnTo>
                  <a:pt x="560" y="936"/>
                </a:lnTo>
                <a:lnTo>
                  <a:pt x="560" y="939"/>
                </a:lnTo>
                <a:lnTo>
                  <a:pt x="561" y="944"/>
                </a:lnTo>
                <a:lnTo>
                  <a:pt x="561" y="946"/>
                </a:lnTo>
                <a:lnTo>
                  <a:pt x="561" y="947"/>
                </a:lnTo>
                <a:lnTo>
                  <a:pt x="559" y="949"/>
                </a:lnTo>
                <a:lnTo>
                  <a:pt x="554" y="950"/>
                </a:lnTo>
                <a:lnTo>
                  <a:pt x="555" y="952"/>
                </a:lnTo>
                <a:lnTo>
                  <a:pt x="556" y="956"/>
                </a:lnTo>
                <a:lnTo>
                  <a:pt x="557" y="960"/>
                </a:lnTo>
                <a:lnTo>
                  <a:pt x="557" y="962"/>
                </a:lnTo>
                <a:lnTo>
                  <a:pt x="557" y="964"/>
                </a:lnTo>
                <a:lnTo>
                  <a:pt x="556" y="969"/>
                </a:lnTo>
                <a:lnTo>
                  <a:pt x="556" y="971"/>
                </a:lnTo>
                <a:lnTo>
                  <a:pt x="553" y="976"/>
                </a:lnTo>
                <a:lnTo>
                  <a:pt x="551" y="979"/>
                </a:lnTo>
                <a:lnTo>
                  <a:pt x="547" y="981"/>
                </a:lnTo>
                <a:lnTo>
                  <a:pt x="544" y="985"/>
                </a:lnTo>
                <a:lnTo>
                  <a:pt x="540" y="986"/>
                </a:lnTo>
                <a:lnTo>
                  <a:pt x="535" y="989"/>
                </a:lnTo>
                <a:lnTo>
                  <a:pt x="526" y="993"/>
                </a:lnTo>
                <a:lnTo>
                  <a:pt x="520" y="995"/>
                </a:lnTo>
                <a:lnTo>
                  <a:pt x="511" y="997"/>
                </a:lnTo>
                <a:lnTo>
                  <a:pt x="506" y="997"/>
                </a:lnTo>
                <a:lnTo>
                  <a:pt x="505" y="1001"/>
                </a:lnTo>
                <a:lnTo>
                  <a:pt x="504" y="1002"/>
                </a:lnTo>
                <a:lnTo>
                  <a:pt x="505" y="1003"/>
                </a:lnTo>
                <a:lnTo>
                  <a:pt x="506" y="1005"/>
                </a:lnTo>
                <a:lnTo>
                  <a:pt x="512" y="1026"/>
                </a:lnTo>
                <a:lnTo>
                  <a:pt x="512" y="1028"/>
                </a:lnTo>
                <a:lnTo>
                  <a:pt x="511" y="1029"/>
                </a:lnTo>
                <a:lnTo>
                  <a:pt x="510" y="1030"/>
                </a:lnTo>
                <a:lnTo>
                  <a:pt x="498" y="1034"/>
                </a:lnTo>
                <a:lnTo>
                  <a:pt x="495" y="1037"/>
                </a:lnTo>
                <a:lnTo>
                  <a:pt x="495" y="1038"/>
                </a:lnTo>
                <a:lnTo>
                  <a:pt x="496" y="1039"/>
                </a:lnTo>
                <a:lnTo>
                  <a:pt x="496" y="1040"/>
                </a:lnTo>
                <a:lnTo>
                  <a:pt x="495" y="1043"/>
                </a:lnTo>
                <a:lnTo>
                  <a:pt x="490" y="1045"/>
                </a:lnTo>
                <a:lnTo>
                  <a:pt x="489" y="1047"/>
                </a:lnTo>
                <a:lnTo>
                  <a:pt x="489" y="1048"/>
                </a:lnTo>
                <a:lnTo>
                  <a:pt x="487" y="1050"/>
                </a:lnTo>
                <a:lnTo>
                  <a:pt x="494" y="1072"/>
                </a:lnTo>
                <a:lnTo>
                  <a:pt x="495" y="1073"/>
                </a:lnTo>
                <a:lnTo>
                  <a:pt x="499" y="1084"/>
                </a:lnTo>
                <a:lnTo>
                  <a:pt x="502" y="1086"/>
                </a:lnTo>
                <a:lnTo>
                  <a:pt x="505" y="1088"/>
                </a:lnTo>
                <a:lnTo>
                  <a:pt x="510" y="1088"/>
                </a:lnTo>
                <a:lnTo>
                  <a:pt x="515" y="1087"/>
                </a:lnTo>
                <a:lnTo>
                  <a:pt x="555" y="1075"/>
                </a:lnTo>
                <a:lnTo>
                  <a:pt x="549" y="1055"/>
                </a:lnTo>
                <a:lnTo>
                  <a:pt x="548" y="1053"/>
                </a:lnTo>
                <a:lnTo>
                  <a:pt x="548" y="1052"/>
                </a:lnTo>
                <a:lnTo>
                  <a:pt x="551" y="1050"/>
                </a:lnTo>
                <a:lnTo>
                  <a:pt x="559" y="1044"/>
                </a:lnTo>
                <a:lnTo>
                  <a:pt x="559" y="1043"/>
                </a:lnTo>
                <a:lnTo>
                  <a:pt x="555" y="1038"/>
                </a:lnTo>
                <a:lnTo>
                  <a:pt x="553" y="1037"/>
                </a:lnTo>
                <a:lnTo>
                  <a:pt x="548" y="1037"/>
                </a:lnTo>
                <a:lnTo>
                  <a:pt x="548" y="1036"/>
                </a:lnTo>
                <a:lnTo>
                  <a:pt x="549" y="1035"/>
                </a:lnTo>
                <a:lnTo>
                  <a:pt x="552" y="1035"/>
                </a:lnTo>
                <a:lnTo>
                  <a:pt x="556" y="1036"/>
                </a:lnTo>
                <a:lnTo>
                  <a:pt x="561" y="1042"/>
                </a:lnTo>
                <a:lnTo>
                  <a:pt x="564" y="1040"/>
                </a:lnTo>
                <a:lnTo>
                  <a:pt x="574" y="1033"/>
                </a:lnTo>
                <a:lnTo>
                  <a:pt x="578" y="1030"/>
                </a:lnTo>
                <a:lnTo>
                  <a:pt x="580" y="1027"/>
                </a:lnTo>
                <a:lnTo>
                  <a:pt x="584" y="1022"/>
                </a:lnTo>
                <a:lnTo>
                  <a:pt x="599" y="996"/>
                </a:lnTo>
                <a:lnTo>
                  <a:pt x="601" y="994"/>
                </a:lnTo>
                <a:lnTo>
                  <a:pt x="604" y="992"/>
                </a:lnTo>
                <a:lnTo>
                  <a:pt x="606" y="988"/>
                </a:lnTo>
                <a:lnTo>
                  <a:pt x="613" y="980"/>
                </a:lnTo>
                <a:lnTo>
                  <a:pt x="614" y="977"/>
                </a:lnTo>
                <a:lnTo>
                  <a:pt x="629" y="959"/>
                </a:lnTo>
                <a:lnTo>
                  <a:pt x="631" y="953"/>
                </a:lnTo>
                <a:lnTo>
                  <a:pt x="632" y="952"/>
                </a:lnTo>
                <a:lnTo>
                  <a:pt x="634" y="952"/>
                </a:lnTo>
                <a:lnTo>
                  <a:pt x="640" y="945"/>
                </a:lnTo>
                <a:lnTo>
                  <a:pt x="644" y="942"/>
                </a:lnTo>
                <a:lnTo>
                  <a:pt x="671" y="930"/>
                </a:lnTo>
                <a:lnTo>
                  <a:pt x="673" y="929"/>
                </a:lnTo>
                <a:lnTo>
                  <a:pt x="674" y="928"/>
                </a:lnTo>
                <a:lnTo>
                  <a:pt x="678" y="922"/>
                </a:lnTo>
                <a:lnTo>
                  <a:pt x="678" y="920"/>
                </a:lnTo>
                <a:lnTo>
                  <a:pt x="686" y="906"/>
                </a:lnTo>
                <a:lnTo>
                  <a:pt x="688" y="906"/>
                </a:lnTo>
                <a:lnTo>
                  <a:pt x="688" y="905"/>
                </a:lnTo>
                <a:lnTo>
                  <a:pt x="689" y="903"/>
                </a:lnTo>
                <a:lnTo>
                  <a:pt x="683" y="899"/>
                </a:lnTo>
                <a:lnTo>
                  <a:pt x="682" y="897"/>
                </a:lnTo>
                <a:lnTo>
                  <a:pt x="683" y="894"/>
                </a:lnTo>
                <a:lnTo>
                  <a:pt x="663" y="870"/>
                </a:lnTo>
                <a:lnTo>
                  <a:pt x="662" y="870"/>
                </a:lnTo>
                <a:lnTo>
                  <a:pt x="651" y="877"/>
                </a:lnTo>
                <a:lnTo>
                  <a:pt x="649" y="877"/>
                </a:lnTo>
                <a:lnTo>
                  <a:pt x="645" y="871"/>
                </a:lnTo>
                <a:lnTo>
                  <a:pt x="645" y="870"/>
                </a:lnTo>
                <a:lnTo>
                  <a:pt x="647" y="869"/>
                </a:lnTo>
                <a:lnTo>
                  <a:pt x="651" y="857"/>
                </a:lnTo>
                <a:lnTo>
                  <a:pt x="620" y="849"/>
                </a:lnTo>
                <a:lnTo>
                  <a:pt x="616" y="863"/>
                </a:lnTo>
                <a:lnTo>
                  <a:pt x="618" y="866"/>
                </a:lnTo>
                <a:lnTo>
                  <a:pt x="619" y="867"/>
                </a:lnTo>
                <a:lnTo>
                  <a:pt x="638" y="871"/>
                </a:lnTo>
                <a:close/>
                <a:moveTo>
                  <a:pt x="1023" y="0"/>
                </a:moveTo>
                <a:lnTo>
                  <a:pt x="1025" y="0"/>
                </a:lnTo>
                <a:lnTo>
                  <a:pt x="1028" y="0"/>
                </a:lnTo>
                <a:lnTo>
                  <a:pt x="1029" y="0"/>
                </a:lnTo>
                <a:lnTo>
                  <a:pt x="1030" y="0"/>
                </a:lnTo>
                <a:lnTo>
                  <a:pt x="1031" y="0"/>
                </a:lnTo>
                <a:lnTo>
                  <a:pt x="1032" y="0"/>
                </a:lnTo>
                <a:lnTo>
                  <a:pt x="1033" y="1"/>
                </a:lnTo>
                <a:lnTo>
                  <a:pt x="1036" y="1"/>
                </a:lnTo>
                <a:lnTo>
                  <a:pt x="1038" y="1"/>
                </a:lnTo>
                <a:lnTo>
                  <a:pt x="1040" y="3"/>
                </a:lnTo>
                <a:lnTo>
                  <a:pt x="1041" y="3"/>
                </a:lnTo>
                <a:lnTo>
                  <a:pt x="1044" y="4"/>
                </a:lnTo>
                <a:lnTo>
                  <a:pt x="1045" y="4"/>
                </a:lnTo>
                <a:lnTo>
                  <a:pt x="1048" y="6"/>
                </a:lnTo>
                <a:lnTo>
                  <a:pt x="1050" y="7"/>
                </a:lnTo>
                <a:lnTo>
                  <a:pt x="1055" y="12"/>
                </a:lnTo>
                <a:lnTo>
                  <a:pt x="1057" y="14"/>
                </a:lnTo>
                <a:lnTo>
                  <a:pt x="1058" y="13"/>
                </a:lnTo>
                <a:lnTo>
                  <a:pt x="1059" y="12"/>
                </a:lnTo>
                <a:lnTo>
                  <a:pt x="1059" y="11"/>
                </a:lnTo>
                <a:lnTo>
                  <a:pt x="1061" y="11"/>
                </a:lnTo>
                <a:lnTo>
                  <a:pt x="1062" y="9"/>
                </a:lnTo>
                <a:lnTo>
                  <a:pt x="1062" y="8"/>
                </a:lnTo>
                <a:lnTo>
                  <a:pt x="1063" y="8"/>
                </a:lnTo>
                <a:lnTo>
                  <a:pt x="1065" y="6"/>
                </a:lnTo>
                <a:lnTo>
                  <a:pt x="1065" y="5"/>
                </a:lnTo>
                <a:lnTo>
                  <a:pt x="1066" y="5"/>
                </a:lnTo>
                <a:lnTo>
                  <a:pt x="1069" y="8"/>
                </a:lnTo>
                <a:lnTo>
                  <a:pt x="1072" y="8"/>
                </a:lnTo>
                <a:lnTo>
                  <a:pt x="1073" y="9"/>
                </a:lnTo>
                <a:lnTo>
                  <a:pt x="1074" y="9"/>
                </a:lnTo>
                <a:lnTo>
                  <a:pt x="1075" y="9"/>
                </a:lnTo>
                <a:lnTo>
                  <a:pt x="1076" y="11"/>
                </a:lnTo>
                <a:lnTo>
                  <a:pt x="1079" y="12"/>
                </a:lnTo>
                <a:lnTo>
                  <a:pt x="1080" y="13"/>
                </a:lnTo>
                <a:lnTo>
                  <a:pt x="1081" y="14"/>
                </a:lnTo>
                <a:lnTo>
                  <a:pt x="1082" y="14"/>
                </a:lnTo>
                <a:lnTo>
                  <a:pt x="1083" y="15"/>
                </a:lnTo>
                <a:lnTo>
                  <a:pt x="1084" y="16"/>
                </a:lnTo>
                <a:lnTo>
                  <a:pt x="1084" y="17"/>
                </a:lnTo>
                <a:lnTo>
                  <a:pt x="1086" y="17"/>
                </a:lnTo>
                <a:lnTo>
                  <a:pt x="1087" y="17"/>
                </a:lnTo>
                <a:lnTo>
                  <a:pt x="1088" y="17"/>
                </a:lnTo>
                <a:lnTo>
                  <a:pt x="1089" y="17"/>
                </a:lnTo>
                <a:lnTo>
                  <a:pt x="1090" y="18"/>
                </a:lnTo>
                <a:lnTo>
                  <a:pt x="1091" y="20"/>
                </a:lnTo>
                <a:lnTo>
                  <a:pt x="1091" y="21"/>
                </a:lnTo>
                <a:lnTo>
                  <a:pt x="1092" y="25"/>
                </a:lnTo>
                <a:lnTo>
                  <a:pt x="1093" y="28"/>
                </a:lnTo>
                <a:lnTo>
                  <a:pt x="1095" y="33"/>
                </a:lnTo>
                <a:lnTo>
                  <a:pt x="1097" y="41"/>
                </a:lnTo>
                <a:lnTo>
                  <a:pt x="1098" y="41"/>
                </a:lnTo>
                <a:lnTo>
                  <a:pt x="1100" y="45"/>
                </a:lnTo>
                <a:lnTo>
                  <a:pt x="1103" y="48"/>
                </a:lnTo>
                <a:lnTo>
                  <a:pt x="1107" y="55"/>
                </a:lnTo>
                <a:lnTo>
                  <a:pt x="1109" y="57"/>
                </a:lnTo>
                <a:lnTo>
                  <a:pt x="1112" y="60"/>
                </a:lnTo>
                <a:lnTo>
                  <a:pt x="1114" y="63"/>
                </a:lnTo>
                <a:lnTo>
                  <a:pt x="1116" y="65"/>
                </a:lnTo>
                <a:lnTo>
                  <a:pt x="1120" y="66"/>
                </a:lnTo>
                <a:lnTo>
                  <a:pt x="1120" y="67"/>
                </a:lnTo>
                <a:lnTo>
                  <a:pt x="1121" y="67"/>
                </a:lnTo>
                <a:lnTo>
                  <a:pt x="1121" y="68"/>
                </a:lnTo>
                <a:lnTo>
                  <a:pt x="1122" y="68"/>
                </a:lnTo>
                <a:lnTo>
                  <a:pt x="1123" y="70"/>
                </a:lnTo>
                <a:lnTo>
                  <a:pt x="1125" y="71"/>
                </a:lnTo>
                <a:lnTo>
                  <a:pt x="1126" y="71"/>
                </a:lnTo>
                <a:lnTo>
                  <a:pt x="1128" y="72"/>
                </a:lnTo>
                <a:lnTo>
                  <a:pt x="1130" y="73"/>
                </a:lnTo>
                <a:lnTo>
                  <a:pt x="1131" y="73"/>
                </a:lnTo>
                <a:lnTo>
                  <a:pt x="1132" y="73"/>
                </a:lnTo>
                <a:lnTo>
                  <a:pt x="1136" y="74"/>
                </a:lnTo>
                <a:lnTo>
                  <a:pt x="1139" y="75"/>
                </a:lnTo>
                <a:lnTo>
                  <a:pt x="1140" y="75"/>
                </a:lnTo>
                <a:lnTo>
                  <a:pt x="1141" y="75"/>
                </a:lnTo>
                <a:lnTo>
                  <a:pt x="1142" y="75"/>
                </a:lnTo>
                <a:lnTo>
                  <a:pt x="1143" y="75"/>
                </a:lnTo>
                <a:lnTo>
                  <a:pt x="1146" y="75"/>
                </a:lnTo>
                <a:lnTo>
                  <a:pt x="1147" y="75"/>
                </a:lnTo>
                <a:lnTo>
                  <a:pt x="1150" y="75"/>
                </a:lnTo>
                <a:lnTo>
                  <a:pt x="1153" y="75"/>
                </a:lnTo>
                <a:lnTo>
                  <a:pt x="1154" y="74"/>
                </a:lnTo>
                <a:lnTo>
                  <a:pt x="1155" y="74"/>
                </a:lnTo>
                <a:lnTo>
                  <a:pt x="1156" y="74"/>
                </a:lnTo>
                <a:lnTo>
                  <a:pt x="1157" y="74"/>
                </a:lnTo>
                <a:lnTo>
                  <a:pt x="1158" y="73"/>
                </a:lnTo>
                <a:lnTo>
                  <a:pt x="1162" y="72"/>
                </a:lnTo>
                <a:lnTo>
                  <a:pt x="1165" y="71"/>
                </a:lnTo>
                <a:lnTo>
                  <a:pt x="1166" y="71"/>
                </a:lnTo>
                <a:lnTo>
                  <a:pt x="1167" y="71"/>
                </a:lnTo>
                <a:lnTo>
                  <a:pt x="1168" y="71"/>
                </a:lnTo>
                <a:lnTo>
                  <a:pt x="1170" y="71"/>
                </a:lnTo>
                <a:lnTo>
                  <a:pt x="1171" y="72"/>
                </a:lnTo>
                <a:lnTo>
                  <a:pt x="1172" y="72"/>
                </a:lnTo>
                <a:lnTo>
                  <a:pt x="1173" y="73"/>
                </a:lnTo>
                <a:lnTo>
                  <a:pt x="1174" y="74"/>
                </a:lnTo>
                <a:lnTo>
                  <a:pt x="1175" y="75"/>
                </a:lnTo>
                <a:lnTo>
                  <a:pt x="1176" y="76"/>
                </a:lnTo>
                <a:lnTo>
                  <a:pt x="1178" y="79"/>
                </a:lnTo>
                <a:lnTo>
                  <a:pt x="1179" y="79"/>
                </a:lnTo>
                <a:lnTo>
                  <a:pt x="1181" y="79"/>
                </a:lnTo>
                <a:lnTo>
                  <a:pt x="1182" y="79"/>
                </a:lnTo>
                <a:lnTo>
                  <a:pt x="1183" y="78"/>
                </a:lnTo>
                <a:lnTo>
                  <a:pt x="1184" y="78"/>
                </a:lnTo>
                <a:lnTo>
                  <a:pt x="1187" y="78"/>
                </a:lnTo>
                <a:lnTo>
                  <a:pt x="1190" y="78"/>
                </a:lnTo>
                <a:lnTo>
                  <a:pt x="1191" y="78"/>
                </a:lnTo>
                <a:lnTo>
                  <a:pt x="1193" y="78"/>
                </a:lnTo>
                <a:lnTo>
                  <a:pt x="1195" y="78"/>
                </a:lnTo>
                <a:lnTo>
                  <a:pt x="1198" y="78"/>
                </a:lnTo>
                <a:lnTo>
                  <a:pt x="1199" y="76"/>
                </a:lnTo>
                <a:lnTo>
                  <a:pt x="1203" y="76"/>
                </a:lnTo>
                <a:lnTo>
                  <a:pt x="1204" y="78"/>
                </a:lnTo>
                <a:lnTo>
                  <a:pt x="1205" y="78"/>
                </a:lnTo>
                <a:lnTo>
                  <a:pt x="1207" y="78"/>
                </a:lnTo>
                <a:lnTo>
                  <a:pt x="1209" y="78"/>
                </a:lnTo>
                <a:lnTo>
                  <a:pt x="1210" y="78"/>
                </a:lnTo>
                <a:lnTo>
                  <a:pt x="1213" y="78"/>
                </a:lnTo>
                <a:lnTo>
                  <a:pt x="1214" y="78"/>
                </a:lnTo>
                <a:lnTo>
                  <a:pt x="1215" y="78"/>
                </a:lnTo>
                <a:lnTo>
                  <a:pt x="1218" y="78"/>
                </a:lnTo>
                <a:lnTo>
                  <a:pt x="1220" y="78"/>
                </a:lnTo>
                <a:lnTo>
                  <a:pt x="1225" y="78"/>
                </a:lnTo>
                <a:lnTo>
                  <a:pt x="1226" y="78"/>
                </a:lnTo>
                <a:lnTo>
                  <a:pt x="1229" y="76"/>
                </a:lnTo>
                <a:lnTo>
                  <a:pt x="1231" y="76"/>
                </a:lnTo>
                <a:lnTo>
                  <a:pt x="1232" y="76"/>
                </a:lnTo>
                <a:lnTo>
                  <a:pt x="1234" y="76"/>
                </a:lnTo>
                <a:lnTo>
                  <a:pt x="1238" y="76"/>
                </a:lnTo>
                <a:lnTo>
                  <a:pt x="1239" y="76"/>
                </a:lnTo>
                <a:lnTo>
                  <a:pt x="1241" y="78"/>
                </a:lnTo>
                <a:lnTo>
                  <a:pt x="1242" y="78"/>
                </a:lnTo>
                <a:lnTo>
                  <a:pt x="1246" y="78"/>
                </a:lnTo>
                <a:lnTo>
                  <a:pt x="1247" y="78"/>
                </a:lnTo>
                <a:lnTo>
                  <a:pt x="1248" y="78"/>
                </a:lnTo>
                <a:lnTo>
                  <a:pt x="1250" y="78"/>
                </a:lnTo>
                <a:lnTo>
                  <a:pt x="1255" y="79"/>
                </a:lnTo>
                <a:lnTo>
                  <a:pt x="1256" y="79"/>
                </a:lnTo>
                <a:lnTo>
                  <a:pt x="1257" y="79"/>
                </a:lnTo>
                <a:lnTo>
                  <a:pt x="1260" y="80"/>
                </a:lnTo>
                <a:lnTo>
                  <a:pt x="1262" y="80"/>
                </a:lnTo>
                <a:lnTo>
                  <a:pt x="1263" y="80"/>
                </a:lnTo>
                <a:lnTo>
                  <a:pt x="1264" y="80"/>
                </a:lnTo>
                <a:lnTo>
                  <a:pt x="1266" y="80"/>
                </a:lnTo>
                <a:lnTo>
                  <a:pt x="1270" y="81"/>
                </a:lnTo>
                <a:lnTo>
                  <a:pt x="1271" y="81"/>
                </a:lnTo>
                <a:lnTo>
                  <a:pt x="1272" y="81"/>
                </a:lnTo>
                <a:lnTo>
                  <a:pt x="1273" y="81"/>
                </a:lnTo>
                <a:lnTo>
                  <a:pt x="1274" y="82"/>
                </a:lnTo>
                <a:lnTo>
                  <a:pt x="1275" y="82"/>
                </a:lnTo>
                <a:lnTo>
                  <a:pt x="1276" y="82"/>
                </a:lnTo>
                <a:lnTo>
                  <a:pt x="1277" y="82"/>
                </a:lnTo>
                <a:lnTo>
                  <a:pt x="1280" y="83"/>
                </a:lnTo>
                <a:lnTo>
                  <a:pt x="1282" y="83"/>
                </a:lnTo>
                <a:lnTo>
                  <a:pt x="1284" y="83"/>
                </a:lnTo>
                <a:lnTo>
                  <a:pt x="1285" y="84"/>
                </a:lnTo>
                <a:lnTo>
                  <a:pt x="1287" y="84"/>
                </a:lnTo>
                <a:lnTo>
                  <a:pt x="1288" y="84"/>
                </a:lnTo>
                <a:lnTo>
                  <a:pt x="1289" y="84"/>
                </a:lnTo>
                <a:lnTo>
                  <a:pt x="1291" y="85"/>
                </a:lnTo>
                <a:lnTo>
                  <a:pt x="1292" y="85"/>
                </a:lnTo>
                <a:lnTo>
                  <a:pt x="1295" y="85"/>
                </a:lnTo>
                <a:lnTo>
                  <a:pt x="1296" y="87"/>
                </a:lnTo>
                <a:lnTo>
                  <a:pt x="1297" y="87"/>
                </a:lnTo>
                <a:lnTo>
                  <a:pt x="1298" y="87"/>
                </a:lnTo>
                <a:lnTo>
                  <a:pt x="1299" y="88"/>
                </a:lnTo>
                <a:lnTo>
                  <a:pt x="1300" y="88"/>
                </a:lnTo>
                <a:lnTo>
                  <a:pt x="1301" y="88"/>
                </a:lnTo>
                <a:lnTo>
                  <a:pt x="1304" y="89"/>
                </a:lnTo>
                <a:lnTo>
                  <a:pt x="1305" y="89"/>
                </a:lnTo>
                <a:lnTo>
                  <a:pt x="1307" y="90"/>
                </a:lnTo>
                <a:lnTo>
                  <a:pt x="1309" y="90"/>
                </a:lnTo>
                <a:lnTo>
                  <a:pt x="1310" y="91"/>
                </a:lnTo>
                <a:lnTo>
                  <a:pt x="1313" y="91"/>
                </a:lnTo>
                <a:lnTo>
                  <a:pt x="1315" y="92"/>
                </a:lnTo>
                <a:lnTo>
                  <a:pt x="1316" y="92"/>
                </a:lnTo>
                <a:lnTo>
                  <a:pt x="1317" y="93"/>
                </a:lnTo>
                <a:lnTo>
                  <a:pt x="1318" y="93"/>
                </a:lnTo>
                <a:lnTo>
                  <a:pt x="1318" y="95"/>
                </a:lnTo>
                <a:lnTo>
                  <a:pt x="1322" y="95"/>
                </a:lnTo>
                <a:lnTo>
                  <a:pt x="1324" y="96"/>
                </a:lnTo>
                <a:lnTo>
                  <a:pt x="1325" y="96"/>
                </a:lnTo>
                <a:lnTo>
                  <a:pt x="1327" y="97"/>
                </a:lnTo>
                <a:lnTo>
                  <a:pt x="1329" y="97"/>
                </a:lnTo>
                <a:lnTo>
                  <a:pt x="1330" y="98"/>
                </a:lnTo>
                <a:lnTo>
                  <a:pt x="1331" y="98"/>
                </a:lnTo>
                <a:lnTo>
                  <a:pt x="1332" y="98"/>
                </a:lnTo>
                <a:lnTo>
                  <a:pt x="1332" y="99"/>
                </a:lnTo>
                <a:lnTo>
                  <a:pt x="1333" y="99"/>
                </a:lnTo>
                <a:lnTo>
                  <a:pt x="1335" y="100"/>
                </a:lnTo>
                <a:lnTo>
                  <a:pt x="1338" y="101"/>
                </a:lnTo>
                <a:lnTo>
                  <a:pt x="1340" y="102"/>
                </a:lnTo>
                <a:lnTo>
                  <a:pt x="1341" y="102"/>
                </a:lnTo>
                <a:lnTo>
                  <a:pt x="1342" y="104"/>
                </a:lnTo>
                <a:lnTo>
                  <a:pt x="1343" y="104"/>
                </a:lnTo>
                <a:lnTo>
                  <a:pt x="1345" y="105"/>
                </a:lnTo>
                <a:lnTo>
                  <a:pt x="1347" y="106"/>
                </a:lnTo>
                <a:lnTo>
                  <a:pt x="1350" y="108"/>
                </a:lnTo>
                <a:lnTo>
                  <a:pt x="1351" y="108"/>
                </a:lnTo>
                <a:lnTo>
                  <a:pt x="1352" y="109"/>
                </a:lnTo>
                <a:lnTo>
                  <a:pt x="1354" y="109"/>
                </a:lnTo>
                <a:lnTo>
                  <a:pt x="1355" y="110"/>
                </a:lnTo>
                <a:lnTo>
                  <a:pt x="1356" y="110"/>
                </a:lnTo>
                <a:lnTo>
                  <a:pt x="1357" y="112"/>
                </a:lnTo>
                <a:lnTo>
                  <a:pt x="1358" y="113"/>
                </a:lnTo>
                <a:lnTo>
                  <a:pt x="1359" y="113"/>
                </a:lnTo>
                <a:lnTo>
                  <a:pt x="1360" y="114"/>
                </a:lnTo>
                <a:lnTo>
                  <a:pt x="1363" y="115"/>
                </a:lnTo>
                <a:lnTo>
                  <a:pt x="1364" y="115"/>
                </a:lnTo>
                <a:lnTo>
                  <a:pt x="1366" y="117"/>
                </a:lnTo>
                <a:lnTo>
                  <a:pt x="1367" y="117"/>
                </a:lnTo>
                <a:lnTo>
                  <a:pt x="1369" y="118"/>
                </a:lnTo>
                <a:lnTo>
                  <a:pt x="1371" y="120"/>
                </a:lnTo>
                <a:lnTo>
                  <a:pt x="1373" y="122"/>
                </a:lnTo>
                <a:lnTo>
                  <a:pt x="1375" y="123"/>
                </a:lnTo>
                <a:lnTo>
                  <a:pt x="1376" y="124"/>
                </a:lnTo>
                <a:lnTo>
                  <a:pt x="1377" y="125"/>
                </a:lnTo>
                <a:lnTo>
                  <a:pt x="1379" y="125"/>
                </a:lnTo>
                <a:lnTo>
                  <a:pt x="1379" y="126"/>
                </a:lnTo>
                <a:lnTo>
                  <a:pt x="1380" y="126"/>
                </a:lnTo>
                <a:lnTo>
                  <a:pt x="1381" y="127"/>
                </a:lnTo>
                <a:lnTo>
                  <a:pt x="1382" y="127"/>
                </a:lnTo>
                <a:lnTo>
                  <a:pt x="1382" y="129"/>
                </a:lnTo>
                <a:lnTo>
                  <a:pt x="1383" y="130"/>
                </a:lnTo>
                <a:lnTo>
                  <a:pt x="1384" y="130"/>
                </a:lnTo>
                <a:lnTo>
                  <a:pt x="1385" y="130"/>
                </a:lnTo>
                <a:lnTo>
                  <a:pt x="1387" y="132"/>
                </a:lnTo>
                <a:lnTo>
                  <a:pt x="1388" y="132"/>
                </a:lnTo>
                <a:lnTo>
                  <a:pt x="1391" y="135"/>
                </a:lnTo>
                <a:lnTo>
                  <a:pt x="1392" y="137"/>
                </a:lnTo>
                <a:lnTo>
                  <a:pt x="1396" y="139"/>
                </a:lnTo>
                <a:lnTo>
                  <a:pt x="1399" y="142"/>
                </a:lnTo>
                <a:lnTo>
                  <a:pt x="1401" y="143"/>
                </a:lnTo>
                <a:lnTo>
                  <a:pt x="1402" y="143"/>
                </a:lnTo>
                <a:lnTo>
                  <a:pt x="1407" y="146"/>
                </a:lnTo>
                <a:lnTo>
                  <a:pt x="1406" y="146"/>
                </a:lnTo>
                <a:lnTo>
                  <a:pt x="1406" y="147"/>
                </a:lnTo>
                <a:lnTo>
                  <a:pt x="1406" y="149"/>
                </a:lnTo>
                <a:lnTo>
                  <a:pt x="1410" y="151"/>
                </a:lnTo>
                <a:lnTo>
                  <a:pt x="1412" y="151"/>
                </a:lnTo>
                <a:lnTo>
                  <a:pt x="1417" y="156"/>
                </a:lnTo>
                <a:lnTo>
                  <a:pt x="1421" y="158"/>
                </a:lnTo>
                <a:lnTo>
                  <a:pt x="1425" y="162"/>
                </a:lnTo>
                <a:lnTo>
                  <a:pt x="1430" y="165"/>
                </a:lnTo>
                <a:lnTo>
                  <a:pt x="1433" y="167"/>
                </a:lnTo>
                <a:lnTo>
                  <a:pt x="1436" y="169"/>
                </a:lnTo>
                <a:lnTo>
                  <a:pt x="1440" y="172"/>
                </a:lnTo>
                <a:lnTo>
                  <a:pt x="1450" y="179"/>
                </a:lnTo>
                <a:lnTo>
                  <a:pt x="1452" y="180"/>
                </a:lnTo>
                <a:lnTo>
                  <a:pt x="1454" y="181"/>
                </a:lnTo>
                <a:lnTo>
                  <a:pt x="1455" y="181"/>
                </a:lnTo>
                <a:lnTo>
                  <a:pt x="1456" y="182"/>
                </a:lnTo>
                <a:lnTo>
                  <a:pt x="1457" y="182"/>
                </a:lnTo>
                <a:lnTo>
                  <a:pt x="1457" y="183"/>
                </a:lnTo>
                <a:lnTo>
                  <a:pt x="1458" y="183"/>
                </a:lnTo>
                <a:lnTo>
                  <a:pt x="1459" y="184"/>
                </a:lnTo>
                <a:lnTo>
                  <a:pt x="1460" y="185"/>
                </a:lnTo>
                <a:lnTo>
                  <a:pt x="1465" y="185"/>
                </a:lnTo>
                <a:lnTo>
                  <a:pt x="1466" y="185"/>
                </a:lnTo>
                <a:lnTo>
                  <a:pt x="1467" y="182"/>
                </a:lnTo>
                <a:lnTo>
                  <a:pt x="1468" y="183"/>
                </a:lnTo>
                <a:lnTo>
                  <a:pt x="1469" y="183"/>
                </a:lnTo>
                <a:lnTo>
                  <a:pt x="1472" y="183"/>
                </a:lnTo>
                <a:lnTo>
                  <a:pt x="1473" y="183"/>
                </a:lnTo>
                <a:lnTo>
                  <a:pt x="1474" y="183"/>
                </a:lnTo>
                <a:lnTo>
                  <a:pt x="1475" y="184"/>
                </a:lnTo>
                <a:lnTo>
                  <a:pt x="1476" y="184"/>
                </a:lnTo>
                <a:lnTo>
                  <a:pt x="1477" y="185"/>
                </a:lnTo>
                <a:lnTo>
                  <a:pt x="1479" y="187"/>
                </a:lnTo>
                <a:lnTo>
                  <a:pt x="1480" y="187"/>
                </a:lnTo>
                <a:lnTo>
                  <a:pt x="1480" y="188"/>
                </a:lnTo>
                <a:lnTo>
                  <a:pt x="1481" y="188"/>
                </a:lnTo>
                <a:lnTo>
                  <a:pt x="1483" y="189"/>
                </a:lnTo>
                <a:lnTo>
                  <a:pt x="1483" y="190"/>
                </a:lnTo>
                <a:lnTo>
                  <a:pt x="1484" y="190"/>
                </a:lnTo>
                <a:lnTo>
                  <a:pt x="1485" y="191"/>
                </a:lnTo>
                <a:lnTo>
                  <a:pt x="1488" y="192"/>
                </a:lnTo>
                <a:lnTo>
                  <a:pt x="1489" y="193"/>
                </a:lnTo>
                <a:lnTo>
                  <a:pt x="1490" y="193"/>
                </a:lnTo>
                <a:lnTo>
                  <a:pt x="1490" y="194"/>
                </a:lnTo>
                <a:lnTo>
                  <a:pt x="1491" y="194"/>
                </a:lnTo>
                <a:lnTo>
                  <a:pt x="1492" y="196"/>
                </a:lnTo>
                <a:lnTo>
                  <a:pt x="1493" y="197"/>
                </a:lnTo>
                <a:lnTo>
                  <a:pt x="1494" y="198"/>
                </a:lnTo>
                <a:lnTo>
                  <a:pt x="1496" y="198"/>
                </a:lnTo>
                <a:lnTo>
                  <a:pt x="1496" y="199"/>
                </a:lnTo>
                <a:lnTo>
                  <a:pt x="1497" y="199"/>
                </a:lnTo>
                <a:lnTo>
                  <a:pt x="1498" y="199"/>
                </a:lnTo>
                <a:lnTo>
                  <a:pt x="1499" y="200"/>
                </a:lnTo>
                <a:lnTo>
                  <a:pt x="1500" y="201"/>
                </a:lnTo>
                <a:lnTo>
                  <a:pt x="1501" y="202"/>
                </a:lnTo>
                <a:lnTo>
                  <a:pt x="1504" y="204"/>
                </a:lnTo>
                <a:lnTo>
                  <a:pt x="1505" y="205"/>
                </a:lnTo>
                <a:lnTo>
                  <a:pt x="1506" y="205"/>
                </a:lnTo>
                <a:lnTo>
                  <a:pt x="1507" y="206"/>
                </a:lnTo>
                <a:lnTo>
                  <a:pt x="1507" y="207"/>
                </a:lnTo>
                <a:lnTo>
                  <a:pt x="1509" y="208"/>
                </a:lnTo>
                <a:lnTo>
                  <a:pt x="1510" y="208"/>
                </a:lnTo>
                <a:lnTo>
                  <a:pt x="1511" y="209"/>
                </a:lnTo>
                <a:lnTo>
                  <a:pt x="1511" y="210"/>
                </a:lnTo>
                <a:lnTo>
                  <a:pt x="1513" y="210"/>
                </a:lnTo>
                <a:lnTo>
                  <a:pt x="1514" y="210"/>
                </a:lnTo>
                <a:lnTo>
                  <a:pt x="1515" y="212"/>
                </a:lnTo>
                <a:lnTo>
                  <a:pt x="1516" y="213"/>
                </a:lnTo>
                <a:lnTo>
                  <a:pt x="1517" y="213"/>
                </a:lnTo>
                <a:lnTo>
                  <a:pt x="1517" y="214"/>
                </a:lnTo>
                <a:lnTo>
                  <a:pt x="1518" y="214"/>
                </a:lnTo>
                <a:lnTo>
                  <a:pt x="1519" y="214"/>
                </a:lnTo>
                <a:lnTo>
                  <a:pt x="1519" y="215"/>
                </a:lnTo>
                <a:lnTo>
                  <a:pt x="1521" y="215"/>
                </a:lnTo>
                <a:lnTo>
                  <a:pt x="1522" y="215"/>
                </a:lnTo>
                <a:lnTo>
                  <a:pt x="1522" y="216"/>
                </a:lnTo>
                <a:lnTo>
                  <a:pt x="1522" y="217"/>
                </a:lnTo>
                <a:lnTo>
                  <a:pt x="1523" y="217"/>
                </a:lnTo>
                <a:lnTo>
                  <a:pt x="1524" y="218"/>
                </a:lnTo>
                <a:lnTo>
                  <a:pt x="1525" y="219"/>
                </a:lnTo>
                <a:lnTo>
                  <a:pt x="1526" y="219"/>
                </a:lnTo>
                <a:lnTo>
                  <a:pt x="1526" y="221"/>
                </a:lnTo>
                <a:lnTo>
                  <a:pt x="1527" y="221"/>
                </a:lnTo>
                <a:lnTo>
                  <a:pt x="1528" y="222"/>
                </a:lnTo>
                <a:lnTo>
                  <a:pt x="1530" y="222"/>
                </a:lnTo>
                <a:lnTo>
                  <a:pt x="1531" y="223"/>
                </a:lnTo>
                <a:lnTo>
                  <a:pt x="1532" y="224"/>
                </a:lnTo>
                <a:lnTo>
                  <a:pt x="1533" y="225"/>
                </a:lnTo>
                <a:lnTo>
                  <a:pt x="1547" y="234"/>
                </a:lnTo>
                <a:lnTo>
                  <a:pt x="1555" y="241"/>
                </a:lnTo>
                <a:lnTo>
                  <a:pt x="1561" y="246"/>
                </a:lnTo>
                <a:lnTo>
                  <a:pt x="1561" y="247"/>
                </a:lnTo>
                <a:lnTo>
                  <a:pt x="1565" y="249"/>
                </a:lnTo>
                <a:lnTo>
                  <a:pt x="1566" y="250"/>
                </a:lnTo>
                <a:lnTo>
                  <a:pt x="1567" y="250"/>
                </a:lnTo>
                <a:lnTo>
                  <a:pt x="1567" y="251"/>
                </a:lnTo>
                <a:lnTo>
                  <a:pt x="1568" y="251"/>
                </a:lnTo>
                <a:lnTo>
                  <a:pt x="1569" y="252"/>
                </a:lnTo>
                <a:lnTo>
                  <a:pt x="1571" y="254"/>
                </a:lnTo>
                <a:lnTo>
                  <a:pt x="1573" y="255"/>
                </a:lnTo>
                <a:lnTo>
                  <a:pt x="1574" y="256"/>
                </a:lnTo>
                <a:lnTo>
                  <a:pt x="1575" y="257"/>
                </a:lnTo>
                <a:lnTo>
                  <a:pt x="1576" y="258"/>
                </a:lnTo>
                <a:lnTo>
                  <a:pt x="1577" y="258"/>
                </a:lnTo>
                <a:lnTo>
                  <a:pt x="1578" y="259"/>
                </a:lnTo>
                <a:lnTo>
                  <a:pt x="1580" y="260"/>
                </a:lnTo>
                <a:lnTo>
                  <a:pt x="1581" y="260"/>
                </a:lnTo>
                <a:lnTo>
                  <a:pt x="1581" y="261"/>
                </a:lnTo>
                <a:lnTo>
                  <a:pt x="1582" y="261"/>
                </a:lnTo>
                <a:lnTo>
                  <a:pt x="1583" y="263"/>
                </a:lnTo>
                <a:lnTo>
                  <a:pt x="1584" y="264"/>
                </a:lnTo>
                <a:lnTo>
                  <a:pt x="1586" y="265"/>
                </a:lnTo>
                <a:lnTo>
                  <a:pt x="1588" y="266"/>
                </a:lnTo>
                <a:lnTo>
                  <a:pt x="1589" y="267"/>
                </a:lnTo>
                <a:lnTo>
                  <a:pt x="1590" y="267"/>
                </a:lnTo>
                <a:lnTo>
                  <a:pt x="1591" y="268"/>
                </a:lnTo>
                <a:lnTo>
                  <a:pt x="1592" y="269"/>
                </a:lnTo>
                <a:lnTo>
                  <a:pt x="1593" y="271"/>
                </a:lnTo>
                <a:lnTo>
                  <a:pt x="1594" y="271"/>
                </a:lnTo>
                <a:lnTo>
                  <a:pt x="1596" y="272"/>
                </a:lnTo>
                <a:lnTo>
                  <a:pt x="1596" y="273"/>
                </a:lnTo>
                <a:lnTo>
                  <a:pt x="1597" y="273"/>
                </a:lnTo>
                <a:lnTo>
                  <a:pt x="1598" y="274"/>
                </a:lnTo>
                <a:lnTo>
                  <a:pt x="1599" y="274"/>
                </a:lnTo>
                <a:lnTo>
                  <a:pt x="1600" y="275"/>
                </a:lnTo>
                <a:lnTo>
                  <a:pt x="1601" y="276"/>
                </a:lnTo>
                <a:lnTo>
                  <a:pt x="1602" y="276"/>
                </a:lnTo>
                <a:lnTo>
                  <a:pt x="1602" y="277"/>
                </a:lnTo>
                <a:lnTo>
                  <a:pt x="1603" y="277"/>
                </a:lnTo>
                <a:lnTo>
                  <a:pt x="1603" y="279"/>
                </a:lnTo>
                <a:lnTo>
                  <a:pt x="1605" y="279"/>
                </a:lnTo>
                <a:lnTo>
                  <a:pt x="1606" y="279"/>
                </a:lnTo>
                <a:lnTo>
                  <a:pt x="1606" y="280"/>
                </a:lnTo>
                <a:lnTo>
                  <a:pt x="1607" y="280"/>
                </a:lnTo>
                <a:lnTo>
                  <a:pt x="1607" y="281"/>
                </a:lnTo>
                <a:lnTo>
                  <a:pt x="1608" y="281"/>
                </a:lnTo>
                <a:lnTo>
                  <a:pt x="1609" y="282"/>
                </a:lnTo>
                <a:lnTo>
                  <a:pt x="1609" y="284"/>
                </a:lnTo>
                <a:lnTo>
                  <a:pt x="1613" y="289"/>
                </a:lnTo>
                <a:lnTo>
                  <a:pt x="1614" y="288"/>
                </a:lnTo>
                <a:lnTo>
                  <a:pt x="1616" y="288"/>
                </a:lnTo>
                <a:lnTo>
                  <a:pt x="1617" y="288"/>
                </a:lnTo>
                <a:lnTo>
                  <a:pt x="1619" y="286"/>
                </a:lnTo>
                <a:lnTo>
                  <a:pt x="1620" y="286"/>
                </a:lnTo>
                <a:lnTo>
                  <a:pt x="1627" y="286"/>
                </a:lnTo>
                <a:lnTo>
                  <a:pt x="1632" y="285"/>
                </a:lnTo>
                <a:lnTo>
                  <a:pt x="1636" y="285"/>
                </a:lnTo>
                <a:lnTo>
                  <a:pt x="1647" y="283"/>
                </a:lnTo>
                <a:lnTo>
                  <a:pt x="1649" y="283"/>
                </a:lnTo>
                <a:lnTo>
                  <a:pt x="1651" y="283"/>
                </a:lnTo>
                <a:lnTo>
                  <a:pt x="1652" y="282"/>
                </a:lnTo>
                <a:lnTo>
                  <a:pt x="1653" y="282"/>
                </a:lnTo>
                <a:lnTo>
                  <a:pt x="1658" y="281"/>
                </a:lnTo>
                <a:lnTo>
                  <a:pt x="1661" y="280"/>
                </a:lnTo>
                <a:lnTo>
                  <a:pt x="1665" y="277"/>
                </a:lnTo>
                <a:lnTo>
                  <a:pt x="1678" y="272"/>
                </a:lnTo>
                <a:lnTo>
                  <a:pt x="1692" y="266"/>
                </a:lnTo>
                <a:lnTo>
                  <a:pt x="1693" y="265"/>
                </a:lnTo>
                <a:lnTo>
                  <a:pt x="1694" y="265"/>
                </a:lnTo>
                <a:lnTo>
                  <a:pt x="1709" y="260"/>
                </a:lnTo>
                <a:lnTo>
                  <a:pt x="1718" y="257"/>
                </a:lnTo>
                <a:lnTo>
                  <a:pt x="1720" y="256"/>
                </a:lnTo>
                <a:lnTo>
                  <a:pt x="1722" y="256"/>
                </a:lnTo>
                <a:lnTo>
                  <a:pt x="1724" y="255"/>
                </a:lnTo>
                <a:lnTo>
                  <a:pt x="1726" y="254"/>
                </a:lnTo>
                <a:lnTo>
                  <a:pt x="1727" y="252"/>
                </a:lnTo>
                <a:lnTo>
                  <a:pt x="1730" y="251"/>
                </a:lnTo>
                <a:lnTo>
                  <a:pt x="1733" y="249"/>
                </a:lnTo>
                <a:lnTo>
                  <a:pt x="1734" y="249"/>
                </a:lnTo>
                <a:lnTo>
                  <a:pt x="1735" y="248"/>
                </a:lnTo>
                <a:lnTo>
                  <a:pt x="1737" y="244"/>
                </a:lnTo>
                <a:lnTo>
                  <a:pt x="1739" y="242"/>
                </a:lnTo>
                <a:lnTo>
                  <a:pt x="1741" y="239"/>
                </a:lnTo>
                <a:lnTo>
                  <a:pt x="1742" y="234"/>
                </a:lnTo>
                <a:lnTo>
                  <a:pt x="1743" y="231"/>
                </a:lnTo>
                <a:lnTo>
                  <a:pt x="1748" y="213"/>
                </a:lnTo>
                <a:lnTo>
                  <a:pt x="1749" y="208"/>
                </a:lnTo>
                <a:lnTo>
                  <a:pt x="1750" y="206"/>
                </a:lnTo>
                <a:lnTo>
                  <a:pt x="1750" y="205"/>
                </a:lnTo>
                <a:lnTo>
                  <a:pt x="1752" y="199"/>
                </a:lnTo>
                <a:lnTo>
                  <a:pt x="1752" y="198"/>
                </a:lnTo>
                <a:lnTo>
                  <a:pt x="1752" y="197"/>
                </a:lnTo>
                <a:lnTo>
                  <a:pt x="1752" y="196"/>
                </a:lnTo>
                <a:lnTo>
                  <a:pt x="1753" y="193"/>
                </a:lnTo>
                <a:lnTo>
                  <a:pt x="1755" y="190"/>
                </a:lnTo>
                <a:lnTo>
                  <a:pt x="1756" y="185"/>
                </a:lnTo>
                <a:lnTo>
                  <a:pt x="1756" y="184"/>
                </a:lnTo>
                <a:lnTo>
                  <a:pt x="1757" y="183"/>
                </a:lnTo>
                <a:lnTo>
                  <a:pt x="1757" y="181"/>
                </a:lnTo>
                <a:lnTo>
                  <a:pt x="1758" y="179"/>
                </a:lnTo>
                <a:lnTo>
                  <a:pt x="1759" y="173"/>
                </a:lnTo>
                <a:lnTo>
                  <a:pt x="1760" y="171"/>
                </a:lnTo>
                <a:lnTo>
                  <a:pt x="1761" y="166"/>
                </a:lnTo>
                <a:lnTo>
                  <a:pt x="1764" y="160"/>
                </a:lnTo>
                <a:lnTo>
                  <a:pt x="1764" y="159"/>
                </a:lnTo>
                <a:lnTo>
                  <a:pt x="1764" y="158"/>
                </a:lnTo>
                <a:lnTo>
                  <a:pt x="1764" y="156"/>
                </a:lnTo>
                <a:lnTo>
                  <a:pt x="1765" y="156"/>
                </a:lnTo>
                <a:lnTo>
                  <a:pt x="1765" y="154"/>
                </a:lnTo>
                <a:lnTo>
                  <a:pt x="1766" y="150"/>
                </a:lnTo>
                <a:lnTo>
                  <a:pt x="1768" y="143"/>
                </a:lnTo>
                <a:lnTo>
                  <a:pt x="1769" y="141"/>
                </a:lnTo>
                <a:lnTo>
                  <a:pt x="1776" y="143"/>
                </a:lnTo>
                <a:lnTo>
                  <a:pt x="1776" y="142"/>
                </a:lnTo>
                <a:lnTo>
                  <a:pt x="1780" y="140"/>
                </a:lnTo>
                <a:lnTo>
                  <a:pt x="1782" y="139"/>
                </a:lnTo>
                <a:lnTo>
                  <a:pt x="1786" y="137"/>
                </a:lnTo>
                <a:lnTo>
                  <a:pt x="1786" y="135"/>
                </a:lnTo>
                <a:lnTo>
                  <a:pt x="1787" y="137"/>
                </a:lnTo>
                <a:lnTo>
                  <a:pt x="1795" y="137"/>
                </a:lnTo>
                <a:lnTo>
                  <a:pt x="1802" y="135"/>
                </a:lnTo>
                <a:lnTo>
                  <a:pt x="1803" y="135"/>
                </a:lnTo>
                <a:lnTo>
                  <a:pt x="1804" y="129"/>
                </a:lnTo>
                <a:lnTo>
                  <a:pt x="1804" y="126"/>
                </a:lnTo>
                <a:lnTo>
                  <a:pt x="1804" y="125"/>
                </a:lnTo>
                <a:lnTo>
                  <a:pt x="1803" y="123"/>
                </a:lnTo>
                <a:lnTo>
                  <a:pt x="1803" y="121"/>
                </a:lnTo>
                <a:lnTo>
                  <a:pt x="1802" y="120"/>
                </a:lnTo>
                <a:lnTo>
                  <a:pt x="1803" y="120"/>
                </a:lnTo>
                <a:lnTo>
                  <a:pt x="1801" y="116"/>
                </a:lnTo>
                <a:lnTo>
                  <a:pt x="1802" y="116"/>
                </a:lnTo>
                <a:lnTo>
                  <a:pt x="1803" y="115"/>
                </a:lnTo>
                <a:lnTo>
                  <a:pt x="1807" y="114"/>
                </a:lnTo>
                <a:lnTo>
                  <a:pt x="1808" y="114"/>
                </a:lnTo>
                <a:lnTo>
                  <a:pt x="1808" y="113"/>
                </a:lnTo>
                <a:lnTo>
                  <a:pt x="1812" y="112"/>
                </a:lnTo>
                <a:lnTo>
                  <a:pt x="1815" y="109"/>
                </a:lnTo>
                <a:lnTo>
                  <a:pt x="1815" y="110"/>
                </a:lnTo>
                <a:lnTo>
                  <a:pt x="1814" y="112"/>
                </a:lnTo>
                <a:lnTo>
                  <a:pt x="1812" y="112"/>
                </a:lnTo>
                <a:lnTo>
                  <a:pt x="1812" y="113"/>
                </a:lnTo>
                <a:lnTo>
                  <a:pt x="1812" y="115"/>
                </a:lnTo>
                <a:lnTo>
                  <a:pt x="1812" y="116"/>
                </a:lnTo>
                <a:lnTo>
                  <a:pt x="1814" y="116"/>
                </a:lnTo>
                <a:lnTo>
                  <a:pt x="1814" y="118"/>
                </a:lnTo>
                <a:lnTo>
                  <a:pt x="1815" y="120"/>
                </a:lnTo>
                <a:lnTo>
                  <a:pt x="1815" y="121"/>
                </a:lnTo>
                <a:lnTo>
                  <a:pt x="1816" y="122"/>
                </a:lnTo>
                <a:lnTo>
                  <a:pt x="1817" y="124"/>
                </a:lnTo>
                <a:lnTo>
                  <a:pt x="1818" y="125"/>
                </a:lnTo>
                <a:lnTo>
                  <a:pt x="1818" y="126"/>
                </a:lnTo>
                <a:lnTo>
                  <a:pt x="1819" y="127"/>
                </a:lnTo>
                <a:lnTo>
                  <a:pt x="1819" y="129"/>
                </a:lnTo>
                <a:lnTo>
                  <a:pt x="1820" y="130"/>
                </a:lnTo>
                <a:lnTo>
                  <a:pt x="1822" y="130"/>
                </a:lnTo>
                <a:lnTo>
                  <a:pt x="1822" y="131"/>
                </a:lnTo>
                <a:lnTo>
                  <a:pt x="1822" y="132"/>
                </a:lnTo>
                <a:lnTo>
                  <a:pt x="1823" y="132"/>
                </a:lnTo>
                <a:lnTo>
                  <a:pt x="1824" y="132"/>
                </a:lnTo>
                <a:lnTo>
                  <a:pt x="1826" y="132"/>
                </a:lnTo>
                <a:lnTo>
                  <a:pt x="1828" y="131"/>
                </a:lnTo>
                <a:lnTo>
                  <a:pt x="1829" y="131"/>
                </a:lnTo>
                <a:lnTo>
                  <a:pt x="1829" y="130"/>
                </a:lnTo>
                <a:lnTo>
                  <a:pt x="1831" y="130"/>
                </a:lnTo>
                <a:lnTo>
                  <a:pt x="1832" y="130"/>
                </a:lnTo>
                <a:lnTo>
                  <a:pt x="1833" y="130"/>
                </a:lnTo>
                <a:lnTo>
                  <a:pt x="1834" y="129"/>
                </a:lnTo>
                <a:lnTo>
                  <a:pt x="1836" y="129"/>
                </a:lnTo>
                <a:lnTo>
                  <a:pt x="1837" y="129"/>
                </a:lnTo>
                <a:lnTo>
                  <a:pt x="1839" y="129"/>
                </a:lnTo>
                <a:lnTo>
                  <a:pt x="1841" y="129"/>
                </a:lnTo>
                <a:lnTo>
                  <a:pt x="1843" y="129"/>
                </a:lnTo>
                <a:lnTo>
                  <a:pt x="1843" y="135"/>
                </a:lnTo>
                <a:lnTo>
                  <a:pt x="1847" y="134"/>
                </a:lnTo>
                <a:lnTo>
                  <a:pt x="1850" y="134"/>
                </a:lnTo>
                <a:lnTo>
                  <a:pt x="1854" y="133"/>
                </a:lnTo>
                <a:lnTo>
                  <a:pt x="1858" y="133"/>
                </a:lnTo>
                <a:lnTo>
                  <a:pt x="1859" y="133"/>
                </a:lnTo>
                <a:lnTo>
                  <a:pt x="1868" y="133"/>
                </a:lnTo>
                <a:lnTo>
                  <a:pt x="1870" y="133"/>
                </a:lnTo>
                <a:lnTo>
                  <a:pt x="1873" y="132"/>
                </a:lnTo>
                <a:lnTo>
                  <a:pt x="1874" y="132"/>
                </a:lnTo>
                <a:lnTo>
                  <a:pt x="1877" y="132"/>
                </a:lnTo>
                <a:lnTo>
                  <a:pt x="1878" y="132"/>
                </a:lnTo>
                <a:lnTo>
                  <a:pt x="1883" y="132"/>
                </a:lnTo>
                <a:lnTo>
                  <a:pt x="1884" y="132"/>
                </a:lnTo>
                <a:lnTo>
                  <a:pt x="1885" y="132"/>
                </a:lnTo>
                <a:lnTo>
                  <a:pt x="1890" y="132"/>
                </a:lnTo>
                <a:lnTo>
                  <a:pt x="1893" y="131"/>
                </a:lnTo>
                <a:lnTo>
                  <a:pt x="1894" y="131"/>
                </a:lnTo>
                <a:lnTo>
                  <a:pt x="1899" y="131"/>
                </a:lnTo>
                <a:lnTo>
                  <a:pt x="1903" y="131"/>
                </a:lnTo>
                <a:lnTo>
                  <a:pt x="1906" y="131"/>
                </a:lnTo>
                <a:lnTo>
                  <a:pt x="1907" y="131"/>
                </a:lnTo>
                <a:lnTo>
                  <a:pt x="1912" y="130"/>
                </a:lnTo>
                <a:lnTo>
                  <a:pt x="1914" y="130"/>
                </a:lnTo>
                <a:lnTo>
                  <a:pt x="1916" y="130"/>
                </a:lnTo>
                <a:lnTo>
                  <a:pt x="1918" y="130"/>
                </a:lnTo>
                <a:lnTo>
                  <a:pt x="1925" y="130"/>
                </a:lnTo>
                <a:lnTo>
                  <a:pt x="1926" y="130"/>
                </a:lnTo>
                <a:lnTo>
                  <a:pt x="1927" y="129"/>
                </a:lnTo>
                <a:lnTo>
                  <a:pt x="1933" y="129"/>
                </a:lnTo>
                <a:lnTo>
                  <a:pt x="1934" y="129"/>
                </a:lnTo>
                <a:lnTo>
                  <a:pt x="1936" y="129"/>
                </a:lnTo>
                <a:lnTo>
                  <a:pt x="1941" y="129"/>
                </a:lnTo>
                <a:lnTo>
                  <a:pt x="1942" y="127"/>
                </a:lnTo>
                <a:lnTo>
                  <a:pt x="1943" y="127"/>
                </a:lnTo>
                <a:lnTo>
                  <a:pt x="1948" y="127"/>
                </a:lnTo>
                <a:lnTo>
                  <a:pt x="1951" y="127"/>
                </a:lnTo>
                <a:lnTo>
                  <a:pt x="1952" y="127"/>
                </a:lnTo>
                <a:lnTo>
                  <a:pt x="1953" y="127"/>
                </a:lnTo>
                <a:lnTo>
                  <a:pt x="1954" y="127"/>
                </a:lnTo>
                <a:lnTo>
                  <a:pt x="1958" y="127"/>
                </a:lnTo>
                <a:lnTo>
                  <a:pt x="1961" y="126"/>
                </a:lnTo>
                <a:lnTo>
                  <a:pt x="1964" y="126"/>
                </a:lnTo>
                <a:lnTo>
                  <a:pt x="1965" y="126"/>
                </a:lnTo>
                <a:lnTo>
                  <a:pt x="1967" y="126"/>
                </a:lnTo>
                <a:lnTo>
                  <a:pt x="1970" y="126"/>
                </a:lnTo>
                <a:lnTo>
                  <a:pt x="1971" y="126"/>
                </a:lnTo>
                <a:lnTo>
                  <a:pt x="1973" y="126"/>
                </a:lnTo>
                <a:lnTo>
                  <a:pt x="1974" y="126"/>
                </a:lnTo>
                <a:lnTo>
                  <a:pt x="1975" y="126"/>
                </a:lnTo>
                <a:lnTo>
                  <a:pt x="1981" y="126"/>
                </a:lnTo>
                <a:lnTo>
                  <a:pt x="1983" y="125"/>
                </a:lnTo>
                <a:lnTo>
                  <a:pt x="1985" y="125"/>
                </a:lnTo>
                <a:lnTo>
                  <a:pt x="1986" y="125"/>
                </a:lnTo>
                <a:lnTo>
                  <a:pt x="1990" y="125"/>
                </a:lnTo>
                <a:lnTo>
                  <a:pt x="1991" y="125"/>
                </a:lnTo>
                <a:lnTo>
                  <a:pt x="1993" y="125"/>
                </a:lnTo>
                <a:lnTo>
                  <a:pt x="1995" y="124"/>
                </a:lnTo>
                <a:lnTo>
                  <a:pt x="1998" y="124"/>
                </a:lnTo>
                <a:lnTo>
                  <a:pt x="2001" y="124"/>
                </a:lnTo>
                <a:lnTo>
                  <a:pt x="2002" y="124"/>
                </a:lnTo>
                <a:lnTo>
                  <a:pt x="2003" y="123"/>
                </a:lnTo>
                <a:lnTo>
                  <a:pt x="2007" y="121"/>
                </a:lnTo>
                <a:lnTo>
                  <a:pt x="2008" y="121"/>
                </a:lnTo>
                <a:lnTo>
                  <a:pt x="2010" y="118"/>
                </a:lnTo>
                <a:lnTo>
                  <a:pt x="2011" y="118"/>
                </a:lnTo>
                <a:lnTo>
                  <a:pt x="2012" y="117"/>
                </a:lnTo>
                <a:lnTo>
                  <a:pt x="2013" y="116"/>
                </a:lnTo>
                <a:lnTo>
                  <a:pt x="2015" y="116"/>
                </a:lnTo>
                <a:lnTo>
                  <a:pt x="2017" y="114"/>
                </a:lnTo>
                <a:lnTo>
                  <a:pt x="2019" y="113"/>
                </a:lnTo>
                <a:lnTo>
                  <a:pt x="2021" y="110"/>
                </a:lnTo>
                <a:lnTo>
                  <a:pt x="2023" y="110"/>
                </a:lnTo>
                <a:lnTo>
                  <a:pt x="2024" y="109"/>
                </a:lnTo>
                <a:lnTo>
                  <a:pt x="2025" y="108"/>
                </a:lnTo>
                <a:lnTo>
                  <a:pt x="2026" y="108"/>
                </a:lnTo>
                <a:lnTo>
                  <a:pt x="2026" y="107"/>
                </a:lnTo>
                <a:lnTo>
                  <a:pt x="2027" y="107"/>
                </a:lnTo>
                <a:lnTo>
                  <a:pt x="2029" y="105"/>
                </a:lnTo>
                <a:lnTo>
                  <a:pt x="2031" y="104"/>
                </a:lnTo>
                <a:lnTo>
                  <a:pt x="2032" y="104"/>
                </a:lnTo>
                <a:lnTo>
                  <a:pt x="2033" y="104"/>
                </a:lnTo>
                <a:lnTo>
                  <a:pt x="2033" y="102"/>
                </a:lnTo>
                <a:lnTo>
                  <a:pt x="2034" y="102"/>
                </a:lnTo>
                <a:lnTo>
                  <a:pt x="2036" y="100"/>
                </a:lnTo>
                <a:lnTo>
                  <a:pt x="2037" y="99"/>
                </a:lnTo>
                <a:lnTo>
                  <a:pt x="2038" y="98"/>
                </a:lnTo>
                <a:lnTo>
                  <a:pt x="2041" y="97"/>
                </a:lnTo>
                <a:lnTo>
                  <a:pt x="2042" y="97"/>
                </a:lnTo>
                <a:lnTo>
                  <a:pt x="2045" y="93"/>
                </a:lnTo>
                <a:lnTo>
                  <a:pt x="2046" y="93"/>
                </a:lnTo>
                <a:lnTo>
                  <a:pt x="2048" y="93"/>
                </a:lnTo>
                <a:lnTo>
                  <a:pt x="2048" y="92"/>
                </a:lnTo>
                <a:lnTo>
                  <a:pt x="2049" y="92"/>
                </a:lnTo>
                <a:lnTo>
                  <a:pt x="2050" y="91"/>
                </a:lnTo>
                <a:lnTo>
                  <a:pt x="2051" y="90"/>
                </a:lnTo>
                <a:lnTo>
                  <a:pt x="2053" y="89"/>
                </a:lnTo>
                <a:lnTo>
                  <a:pt x="2056" y="87"/>
                </a:lnTo>
                <a:lnTo>
                  <a:pt x="2057" y="87"/>
                </a:lnTo>
                <a:lnTo>
                  <a:pt x="2058" y="85"/>
                </a:lnTo>
                <a:lnTo>
                  <a:pt x="2062" y="82"/>
                </a:lnTo>
                <a:lnTo>
                  <a:pt x="2065" y="81"/>
                </a:lnTo>
                <a:lnTo>
                  <a:pt x="2067" y="80"/>
                </a:lnTo>
                <a:lnTo>
                  <a:pt x="2068" y="79"/>
                </a:lnTo>
                <a:lnTo>
                  <a:pt x="2070" y="76"/>
                </a:lnTo>
                <a:lnTo>
                  <a:pt x="2071" y="75"/>
                </a:lnTo>
                <a:lnTo>
                  <a:pt x="2073" y="75"/>
                </a:lnTo>
                <a:lnTo>
                  <a:pt x="2075" y="74"/>
                </a:lnTo>
                <a:lnTo>
                  <a:pt x="2076" y="73"/>
                </a:lnTo>
                <a:lnTo>
                  <a:pt x="2077" y="73"/>
                </a:lnTo>
                <a:lnTo>
                  <a:pt x="2077" y="72"/>
                </a:lnTo>
                <a:lnTo>
                  <a:pt x="2078" y="72"/>
                </a:lnTo>
                <a:lnTo>
                  <a:pt x="2079" y="71"/>
                </a:lnTo>
                <a:lnTo>
                  <a:pt x="2080" y="71"/>
                </a:lnTo>
                <a:lnTo>
                  <a:pt x="2083" y="68"/>
                </a:lnTo>
                <a:lnTo>
                  <a:pt x="2085" y="66"/>
                </a:lnTo>
                <a:lnTo>
                  <a:pt x="2086" y="66"/>
                </a:lnTo>
                <a:lnTo>
                  <a:pt x="2087" y="65"/>
                </a:lnTo>
                <a:lnTo>
                  <a:pt x="2098" y="81"/>
                </a:lnTo>
                <a:lnTo>
                  <a:pt x="2104" y="90"/>
                </a:lnTo>
                <a:lnTo>
                  <a:pt x="2107" y="92"/>
                </a:lnTo>
                <a:lnTo>
                  <a:pt x="2116" y="107"/>
                </a:lnTo>
                <a:lnTo>
                  <a:pt x="2123" y="117"/>
                </a:lnTo>
                <a:lnTo>
                  <a:pt x="2128" y="124"/>
                </a:lnTo>
                <a:lnTo>
                  <a:pt x="2132" y="120"/>
                </a:lnTo>
                <a:lnTo>
                  <a:pt x="2133" y="118"/>
                </a:lnTo>
                <a:lnTo>
                  <a:pt x="2134" y="117"/>
                </a:lnTo>
                <a:lnTo>
                  <a:pt x="2135" y="117"/>
                </a:lnTo>
                <a:lnTo>
                  <a:pt x="2138" y="118"/>
                </a:lnTo>
                <a:lnTo>
                  <a:pt x="2143" y="118"/>
                </a:lnTo>
                <a:lnTo>
                  <a:pt x="2145" y="117"/>
                </a:lnTo>
                <a:lnTo>
                  <a:pt x="2146" y="117"/>
                </a:lnTo>
                <a:lnTo>
                  <a:pt x="2146" y="116"/>
                </a:lnTo>
                <a:lnTo>
                  <a:pt x="2150" y="112"/>
                </a:lnTo>
                <a:lnTo>
                  <a:pt x="2153" y="106"/>
                </a:lnTo>
                <a:lnTo>
                  <a:pt x="2157" y="102"/>
                </a:lnTo>
                <a:lnTo>
                  <a:pt x="2158" y="100"/>
                </a:lnTo>
                <a:lnTo>
                  <a:pt x="2158" y="99"/>
                </a:lnTo>
                <a:lnTo>
                  <a:pt x="2158" y="98"/>
                </a:lnTo>
                <a:lnTo>
                  <a:pt x="2158" y="96"/>
                </a:lnTo>
                <a:lnTo>
                  <a:pt x="2158" y="91"/>
                </a:lnTo>
                <a:lnTo>
                  <a:pt x="2158" y="90"/>
                </a:lnTo>
                <a:lnTo>
                  <a:pt x="2158" y="88"/>
                </a:lnTo>
                <a:lnTo>
                  <a:pt x="2158" y="87"/>
                </a:lnTo>
                <a:lnTo>
                  <a:pt x="2159" y="84"/>
                </a:lnTo>
                <a:lnTo>
                  <a:pt x="2159" y="85"/>
                </a:lnTo>
                <a:lnTo>
                  <a:pt x="2160" y="85"/>
                </a:lnTo>
                <a:lnTo>
                  <a:pt x="2162" y="85"/>
                </a:lnTo>
                <a:lnTo>
                  <a:pt x="2165" y="85"/>
                </a:lnTo>
                <a:lnTo>
                  <a:pt x="2167" y="87"/>
                </a:lnTo>
                <a:lnTo>
                  <a:pt x="2167" y="85"/>
                </a:lnTo>
                <a:lnTo>
                  <a:pt x="2168" y="85"/>
                </a:lnTo>
                <a:lnTo>
                  <a:pt x="2169" y="85"/>
                </a:lnTo>
                <a:lnTo>
                  <a:pt x="2170" y="85"/>
                </a:lnTo>
                <a:lnTo>
                  <a:pt x="2171" y="85"/>
                </a:lnTo>
                <a:lnTo>
                  <a:pt x="2172" y="85"/>
                </a:lnTo>
                <a:lnTo>
                  <a:pt x="2174" y="85"/>
                </a:lnTo>
                <a:lnTo>
                  <a:pt x="2176" y="85"/>
                </a:lnTo>
                <a:lnTo>
                  <a:pt x="2178" y="85"/>
                </a:lnTo>
                <a:lnTo>
                  <a:pt x="2179" y="85"/>
                </a:lnTo>
                <a:lnTo>
                  <a:pt x="2180" y="85"/>
                </a:lnTo>
                <a:lnTo>
                  <a:pt x="2182" y="85"/>
                </a:lnTo>
                <a:lnTo>
                  <a:pt x="2184" y="85"/>
                </a:lnTo>
                <a:lnTo>
                  <a:pt x="2185" y="87"/>
                </a:lnTo>
                <a:lnTo>
                  <a:pt x="2186" y="87"/>
                </a:lnTo>
                <a:lnTo>
                  <a:pt x="2187" y="87"/>
                </a:lnTo>
                <a:lnTo>
                  <a:pt x="2190" y="85"/>
                </a:lnTo>
                <a:lnTo>
                  <a:pt x="2192" y="85"/>
                </a:lnTo>
                <a:lnTo>
                  <a:pt x="2193" y="85"/>
                </a:lnTo>
                <a:lnTo>
                  <a:pt x="2195" y="85"/>
                </a:lnTo>
                <a:lnTo>
                  <a:pt x="2197" y="85"/>
                </a:lnTo>
                <a:lnTo>
                  <a:pt x="2200" y="85"/>
                </a:lnTo>
                <a:lnTo>
                  <a:pt x="2202" y="85"/>
                </a:lnTo>
                <a:lnTo>
                  <a:pt x="2203" y="85"/>
                </a:lnTo>
                <a:lnTo>
                  <a:pt x="2204" y="85"/>
                </a:lnTo>
                <a:lnTo>
                  <a:pt x="2205" y="85"/>
                </a:lnTo>
                <a:lnTo>
                  <a:pt x="2218" y="85"/>
                </a:lnTo>
                <a:lnTo>
                  <a:pt x="2233" y="87"/>
                </a:lnTo>
                <a:lnTo>
                  <a:pt x="2235" y="87"/>
                </a:lnTo>
                <a:lnTo>
                  <a:pt x="2237" y="87"/>
                </a:lnTo>
                <a:lnTo>
                  <a:pt x="2238" y="87"/>
                </a:lnTo>
                <a:lnTo>
                  <a:pt x="2241" y="85"/>
                </a:lnTo>
                <a:lnTo>
                  <a:pt x="2242" y="87"/>
                </a:lnTo>
                <a:lnTo>
                  <a:pt x="2243" y="87"/>
                </a:lnTo>
                <a:lnTo>
                  <a:pt x="2245" y="87"/>
                </a:lnTo>
                <a:lnTo>
                  <a:pt x="2246" y="87"/>
                </a:lnTo>
                <a:lnTo>
                  <a:pt x="2247" y="85"/>
                </a:lnTo>
                <a:lnTo>
                  <a:pt x="2249" y="87"/>
                </a:lnTo>
                <a:lnTo>
                  <a:pt x="2252" y="88"/>
                </a:lnTo>
                <a:lnTo>
                  <a:pt x="2253" y="89"/>
                </a:lnTo>
                <a:lnTo>
                  <a:pt x="2257" y="91"/>
                </a:lnTo>
                <a:lnTo>
                  <a:pt x="2259" y="92"/>
                </a:lnTo>
                <a:lnTo>
                  <a:pt x="2261" y="93"/>
                </a:lnTo>
                <a:lnTo>
                  <a:pt x="2263" y="95"/>
                </a:lnTo>
                <a:lnTo>
                  <a:pt x="2267" y="97"/>
                </a:lnTo>
                <a:lnTo>
                  <a:pt x="2270" y="99"/>
                </a:lnTo>
                <a:lnTo>
                  <a:pt x="2275" y="101"/>
                </a:lnTo>
                <a:lnTo>
                  <a:pt x="2276" y="102"/>
                </a:lnTo>
                <a:lnTo>
                  <a:pt x="2277" y="104"/>
                </a:lnTo>
                <a:lnTo>
                  <a:pt x="2280" y="105"/>
                </a:lnTo>
                <a:lnTo>
                  <a:pt x="2283" y="106"/>
                </a:lnTo>
                <a:lnTo>
                  <a:pt x="2285" y="108"/>
                </a:lnTo>
                <a:lnTo>
                  <a:pt x="2286" y="109"/>
                </a:lnTo>
                <a:lnTo>
                  <a:pt x="2291" y="112"/>
                </a:lnTo>
                <a:lnTo>
                  <a:pt x="2294" y="113"/>
                </a:lnTo>
                <a:lnTo>
                  <a:pt x="2297" y="115"/>
                </a:lnTo>
                <a:lnTo>
                  <a:pt x="2299" y="116"/>
                </a:lnTo>
                <a:lnTo>
                  <a:pt x="2300" y="116"/>
                </a:lnTo>
                <a:lnTo>
                  <a:pt x="2301" y="117"/>
                </a:lnTo>
                <a:lnTo>
                  <a:pt x="2302" y="118"/>
                </a:lnTo>
                <a:lnTo>
                  <a:pt x="2303" y="118"/>
                </a:lnTo>
                <a:lnTo>
                  <a:pt x="2304" y="120"/>
                </a:lnTo>
                <a:lnTo>
                  <a:pt x="2308" y="122"/>
                </a:lnTo>
                <a:lnTo>
                  <a:pt x="2310" y="123"/>
                </a:lnTo>
                <a:lnTo>
                  <a:pt x="2312" y="124"/>
                </a:lnTo>
                <a:lnTo>
                  <a:pt x="2318" y="127"/>
                </a:lnTo>
                <a:lnTo>
                  <a:pt x="2320" y="129"/>
                </a:lnTo>
                <a:lnTo>
                  <a:pt x="2321" y="130"/>
                </a:lnTo>
                <a:lnTo>
                  <a:pt x="2324" y="131"/>
                </a:lnTo>
                <a:lnTo>
                  <a:pt x="2325" y="131"/>
                </a:lnTo>
                <a:lnTo>
                  <a:pt x="2325" y="132"/>
                </a:lnTo>
                <a:lnTo>
                  <a:pt x="2327" y="132"/>
                </a:lnTo>
                <a:lnTo>
                  <a:pt x="2330" y="135"/>
                </a:lnTo>
                <a:lnTo>
                  <a:pt x="2331" y="135"/>
                </a:lnTo>
                <a:lnTo>
                  <a:pt x="2333" y="135"/>
                </a:lnTo>
                <a:lnTo>
                  <a:pt x="2334" y="137"/>
                </a:lnTo>
                <a:lnTo>
                  <a:pt x="2336" y="139"/>
                </a:lnTo>
                <a:lnTo>
                  <a:pt x="2338" y="139"/>
                </a:lnTo>
                <a:lnTo>
                  <a:pt x="2338" y="140"/>
                </a:lnTo>
                <a:lnTo>
                  <a:pt x="2339" y="140"/>
                </a:lnTo>
                <a:lnTo>
                  <a:pt x="2341" y="141"/>
                </a:lnTo>
                <a:lnTo>
                  <a:pt x="2342" y="141"/>
                </a:lnTo>
                <a:lnTo>
                  <a:pt x="2346" y="143"/>
                </a:lnTo>
                <a:lnTo>
                  <a:pt x="2347" y="145"/>
                </a:lnTo>
                <a:lnTo>
                  <a:pt x="2349" y="146"/>
                </a:lnTo>
                <a:lnTo>
                  <a:pt x="2353" y="148"/>
                </a:lnTo>
                <a:lnTo>
                  <a:pt x="2356" y="150"/>
                </a:lnTo>
                <a:lnTo>
                  <a:pt x="2359" y="151"/>
                </a:lnTo>
                <a:lnTo>
                  <a:pt x="2360" y="151"/>
                </a:lnTo>
                <a:lnTo>
                  <a:pt x="2362" y="154"/>
                </a:lnTo>
                <a:lnTo>
                  <a:pt x="2364" y="155"/>
                </a:lnTo>
                <a:lnTo>
                  <a:pt x="2366" y="155"/>
                </a:lnTo>
                <a:lnTo>
                  <a:pt x="2367" y="156"/>
                </a:lnTo>
                <a:lnTo>
                  <a:pt x="2370" y="158"/>
                </a:lnTo>
                <a:lnTo>
                  <a:pt x="2372" y="160"/>
                </a:lnTo>
                <a:lnTo>
                  <a:pt x="2376" y="162"/>
                </a:lnTo>
                <a:lnTo>
                  <a:pt x="2380" y="164"/>
                </a:lnTo>
                <a:lnTo>
                  <a:pt x="2381" y="165"/>
                </a:lnTo>
                <a:lnTo>
                  <a:pt x="2384" y="166"/>
                </a:lnTo>
                <a:lnTo>
                  <a:pt x="2385" y="167"/>
                </a:lnTo>
                <a:lnTo>
                  <a:pt x="2387" y="168"/>
                </a:lnTo>
                <a:lnTo>
                  <a:pt x="2388" y="169"/>
                </a:lnTo>
                <a:lnTo>
                  <a:pt x="2391" y="169"/>
                </a:lnTo>
                <a:lnTo>
                  <a:pt x="2391" y="171"/>
                </a:lnTo>
                <a:lnTo>
                  <a:pt x="2392" y="171"/>
                </a:lnTo>
                <a:lnTo>
                  <a:pt x="2394" y="172"/>
                </a:lnTo>
                <a:lnTo>
                  <a:pt x="2395" y="173"/>
                </a:lnTo>
                <a:lnTo>
                  <a:pt x="2396" y="173"/>
                </a:lnTo>
                <a:lnTo>
                  <a:pt x="2396" y="174"/>
                </a:lnTo>
                <a:lnTo>
                  <a:pt x="2397" y="174"/>
                </a:lnTo>
                <a:lnTo>
                  <a:pt x="2405" y="179"/>
                </a:lnTo>
                <a:lnTo>
                  <a:pt x="2408" y="180"/>
                </a:lnTo>
                <a:lnTo>
                  <a:pt x="2411" y="182"/>
                </a:lnTo>
                <a:lnTo>
                  <a:pt x="2412" y="181"/>
                </a:lnTo>
                <a:lnTo>
                  <a:pt x="2413" y="181"/>
                </a:lnTo>
                <a:lnTo>
                  <a:pt x="2414" y="181"/>
                </a:lnTo>
                <a:lnTo>
                  <a:pt x="2414" y="180"/>
                </a:lnTo>
                <a:lnTo>
                  <a:pt x="2419" y="177"/>
                </a:lnTo>
                <a:lnTo>
                  <a:pt x="2421" y="175"/>
                </a:lnTo>
                <a:lnTo>
                  <a:pt x="2425" y="173"/>
                </a:lnTo>
                <a:lnTo>
                  <a:pt x="2427" y="172"/>
                </a:lnTo>
                <a:lnTo>
                  <a:pt x="2429" y="171"/>
                </a:lnTo>
                <a:lnTo>
                  <a:pt x="2430" y="169"/>
                </a:lnTo>
                <a:lnTo>
                  <a:pt x="2431" y="168"/>
                </a:lnTo>
                <a:lnTo>
                  <a:pt x="2431" y="167"/>
                </a:lnTo>
                <a:lnTo>
                  <a:pt x="2434" y="163"/>
                </a:lnTo>
                <a:lnTo>
                  <a:pt x="2436" y="157"/>
                </a:lnTo>
                <a:lnTo>
                  <a:pt x="2438" y="152"/>
                </a:lnTo>
                <a:lnTo>
                  <a:pt x="2439" y="151"/>
                </a:lnTo>
                <a:lnTo>
                  <a:pt x="2441" y="150"/>
                </a:lnTo>
                <a:lnTo>
                  <a:pt x="2442" y="150"/>
                </a:lnTo>
                <a:lnTo>
                  <a:pt x="2443" y="150"/>
                </a:lnTo>
                <a:lnTo>
                  <a:pt x="2445" y="152"/>
                </a:lnTo>
                <a:lnTo>
                  <a:pt x="2450" y="157"/>
                </a:lnTo>
                <a:lnTo>
                  <a:pt x="2456" y="163"/>
                </a:lnTo>
                <a:lnTo>
                  <a:pt x="2460" y="164"/>
                </a:lnTo>
                <a:lnTo>
                  <a:pt x="2467" y="166"/>
                </a:lnTo>
                <a:lnTo>
                  <a:pt x="2471" y="167"/>
                </a:lnTo>
                <a:lnTo>
                  <a:pt x="2472" y="167"/>
                </a:lnTo>
                <a:lnTo>
                  <a:pt x="2479" y="166"/>
                </a:lnTo>
                <a:lnTo>
                  <a:pt x="2483" y="166"/>
                </a:lnTo>
                <a:lnTo>
                  <a:pt x="2487" y="167"/>
                </a:lnTo>
                <a:lnTo>
                  <a:pt x="2491" y="168"/>
                </a:lnTo>
                <a:lnTo>
                  <a:pt x="2494" y="171"/>
                </a:lnTo>
                <a:lnTo>
                  <a:pt x="2504" y="177"/>
                </a:lnTo>
                <a:lnTo>
                  <a:pt x="2506" y="181"/>
                </a:lnTo>
                <a:lnTo>
                  <a:pt x="2510" y="185"/>
                </a:lnTo>
                <a:lnTo>
                  <a:pt x="2514" y="198"/>
                </a:lnTo>
                <a:lnTo>
                  <a:pt x="2517" y="202"/>
                </a:lnTo>
                <a:lnTo>
                  <a:pt x="2518" y="210"/>
                </a:lnTo>
                <a:lnTo>
                  <a:pt x="2519" y="214"/>
                </a:lnTo>
                <a:lnTo>
                  <a:pt x="2518" y="218"/>
                </a:lnTo>
                <a:lnTo>
                  <a:pt x="2514" y="224"/>
                </a:lnTo>
                <a:lnTo>
                  <a:pt x="2512" y="229"/>
                </a:lnTo>
                <a:lnTo>
                  <a:pt x="2511" y="231"/>
                </a:lnTo>
                <a:lnTo>
                  <a:pt x="2511" y="234"/>
                </a:lnTo>
                <a:lnTo>
                  <a:pt x="2510" y="235"/>
                </a:lnTo>
                <a:lnTo>
                  <a:pt x="2498" y="240"/>
                </a:lnTo>
                <a:lnTo>
                  <a:pt x="2495" y="240"/>
                </a:lnTo>
                <a:lnTo>
                  <a:pt x="2486" y="241"/>
                </a:lnTo>
                <a:lnTo>
                  <a:pt x="2485" y="241"/>
                </a:lnTo>
                <a:lnTo>
                  <a:pt x="2483" y="240"/>
                </a:lnTo>
                <a:lnTo>
                  <a:pt x="2478" y="240"/>
                </a:lnTo>
                <a:lnTo>
                  <a:pt x="2476" y="239"/>
                </a:lnTo>
                <a:lnTo>
                  <a:pt x="2472" y="240"/>
                </a:lnTo>
                <a:lnTo>
                  <a:pt x="2467" y="240"/>
                </a:lnTo>
                <a:lnTo>
                  <a:pt x="2464" y="241"/>
                </a:lnTo>
                <a:lnTo>
                  <a:pt x="2463" y="241"/>
                </a:lnTo>
                <a:lnTo>
                  <a:pt x="2460" y="241"/>
                </a:lnTo>
                <a:lnTo>
                  <a:pt x="2455" y="242"/>
                </a:lnTo>
                <a:lnTo>
                  <a:pt x="2452" y="242"/>
                </a:lnTo>
                <a:lnTo>
                  <a:pt x="2450" y="242"/>
                </a:lnTo>
                <a:lnTo>
                  <a:pt x="2448" y="241"/>
                </a:lnTo>
                <a:lnTo>
                  <a:pt x="2446" y="241"/>
                </a:lnTo>
                <a:lnTo>
                  <a:pt x="2443" y="241"/>
                </a:lnTo>
                <a:lnTo>
                  <a:pt x="2441" y="240"/>
                </a:lnTo>
                <a:lnTo>
                  <a:pt x="2435" y="238"/>
                </a:lnTo>
                <a:lnTo>
                  <a:pt x="2434" y="236"/>
                </a:lnTo>
                <a:lnTo>
                  <a:pt x="2430" y="232"/>
                </a:lnTo>
                <a:lnTo>
                  <a:pt x="2428" y="231"/>
                </a:lnTo>
                <a:lnTo>
                  <a:pt x="2427" y="230"/>
                </a:lnTo>
                <a:lnTo>
                  <a:pt x="2425" y="230"/>
                </a:lnTo>
                <a:lnTo>
                  <a:pt x="2422" y="229"/>
                </a:lnTo>
                <a:lnTo>
                  <a:pt x="2420" y="229"/>
                </a:lnTo>
                <a:lnTo>
                  <a:pt x="2418" y="227"/>
                </a:lnTo>
                <a:lnTo>
                  <a:pt x="2413" y="227"/>
                </a:lnTo>
                <a:lnTo>
                  <a:pt x="2411" y="230"/>
                </a:lnTo>
                <a:lnTo>
                  <a:pt x="2397" y="233"/>
                </a:lnTo>
                <a:lnTo>
                  <a:pt x="2396" y="234"/>
                </a:lnTo>
                <a:lnTo>
                  <a:pt x="2391" y="239"/>
                </a:lnTo>
                <a:lnTo>
                  <a:pt x="2388" y="242"/>
                </a:lnTo>
                <a:lnTo>
                  <a:pt x="2385" y="246"/>
                </a:lnTo>
                <a:lnTo>
                  <a:pt x="2383" y="249"/>
                </a:lnTo>
                <a:lnTo>
                  <a:pt x="2376" y="254"/>
                </a:lnTo>
                <a:lnTo>
                  <a:pt x="2371" y="258"/>
                </a:lnTo>
                <a:lnTo>
                  <a:pt x="2366" y="263"/>
                </a:lnTo>
                <a:lnTo>
                  <a:pt x="2364" y="264"/>
                </a:lnTo>
                <a:lnTo>
                  <a:pt x="2361" y="266"/>
                </a:lnTo>
                <a:lnTo>
                  <a:pt x="2358" y="266"/>
                </a:lnTo>
                <a:lnTo>
                  <a:pt x="2354" y="268"/>
                </a:lnTo>
                <a:lnTo>
                  <a:pt x="2353" y="268"/>
                </a:lnTo>
                <a:lnTo>
                  <a:pt x="2349" y="274"/>
                </a:lnTo>
                <a:lnTo>
                  <a:pt x="2346" y="279"/>
                </a:lnTo>
                <a:lnTo>
                  <a:pt x="2347" y="282"/>
                </a:lnTo>
                <a:lnTo>
                  <a:pt x="2347" y="291"/>
                </a:lnTo>
                <a:lnTo>
                  <a:pt x="2352" y="292"/>
                </a:lnTo>
                <a:lnTo>
                  <a:pt x="2354" y="293"/>
                </a:lnTo>
                <a:lnTo>
                  <a:pt x="2356" y="294"/>
                </a:lnTo>
                <a:lnTo>
                  <a:pt x="2359" y="294"/>
                </a:lnTo>
                <a:lnTo>
                  <a:pt x="2361" y="294"/>
                </a:lnTo>
                <a:lnTo>
                  <a:pt x="2366" y="293"/>
                </a:lnTo>
                <a:lnTo>
                  <a:pt x="2367" y="293"/>
                </a:lnTo>
                <a:lnTo>
                  <a:pt x="2369" y="293"/>
                </a:lnTo>
                <a:lnTo>
                  <a:pt x="2371" y="292"/>
                </a:lnTo>
                <a:lnTo>
                  <a:pt x="2375" y="290"/>
                </a:lnTo>
                <a:lnTo>
                  <a:pt x="2376" y="290"/>
                </a:lnTo>
                <a:lnTo>
                  <a:pt x="2379" y="290"/>
                </a:lnTo>
                <a:lnTo>
                  <a:pt x="2380" y="289"/>
                </a:lnTo>
                <a:lnTo>
                  <a:pt x="2385" y="286"/>
                </a:lnTo>
                <a:lnTo>
                  <a:pt x="2386" y="286"/>
                </a:lnTo>
                <a:lnTo>
                  <a:pt x="2389" y="286"/>
                </a:lnTo>
                <a:lnTo>
                  <a:pt x="2389" y="284"/>
                </a:lnTo>
                <a:lnTo>
                  <a:pt x="2408" y="269"/>
                </a:lnTo>
                <a:lnTo>
                  <a:pt x="2409" y="269"/>
                </a:lnTo>
                <a:lnTo>
                  <a:pt x="2410" y="268"/>
                </a:lnTo>
                <a:lnTo>
                  <a:pt x="2411" y="268"/>
                </a:lnTo>
                <a:lnTo>
                  <a:pt x="2411" y="267"/>
                </a:lnTo>
                <a:lnTo>
                  <a:pt x="2412" y="265"/>
                </a:lnTo>
                <a:lnTo>
                  <a:pt x="2412" y="260"/>
                </a:lnTo>
                <a:lnTo>
                  <a:pt x="2412" y="259"/>
                </a:lnTo>
                <a:lnTo>
                  <a:pt x="2413" y="258"/>
                </a:lnTo>
                <a:lnTo>
                  <a:pt x="2416" y="257"/>
                </a:lnTo>
                <a:lnTo>
                  <a:pt x="2418" y="257"/>
                </a:lnTo>
                <a:lnTo>
                  <a:pt x="2420" y="257"/>
                </a:lnTo>
                <a:lnTo>
                  <a:pt x="2423" y="258"/>
                </a:lnTo>
                <a:lnTo>
                  <a:pt x="2427" y="259"/>
                </a:lnTo>
                <a:lnTo>
                  <a:pt x="2431" y="260"/>
                </a:lnTo>
                <a:lnTo>
                  <a:pt x="2435" y="259"/>
                </a:lnTo>
                <a:lnTo>
                  <a:pt x="2437" y="260"/>
                </a:lnTo>
                <a:lnTo>
                  <a:pt x="2441" y="260"/>
                </a:lnTo>
                <a:lnTo>
                  <a:pt x="2448" y="261"/>
                </a:lnTo>
                <a:lnTo>
                  <a:pt x="2456" y="260"/>
                </a:lnTo>
                <a:lnTo>
                  <a:pt x="2460" y="260"/>
                </a:lnTo>
                <a:lnTo>
                  <a:pt x="2462" y="260"/>
                </a:lnTo>
                <a:lnTo>
                  <a:pt x="2462" y="259"/>
                </a:lnTo>
                <a:lnTo>
                  <a:pt x="2463" y="258"/>
                </a:lnTo>
                <a:lnTo>
                  <a:pt x="2468" y="259"/>
                </a:lnTo>
                <a:lnTo>
                  <a:pt x="2469" y="259"/>
                </a:lnTo>
                <a:lnTo>
                  <a:pt x="2473" y="259"/>
                </a:lnTo>
                <a:lnTo>
                  <a:pt x="2473" y="258"/>
                </a:lnTo>
                <a:lnTo>
                  <a:pt x="2475" y="258"/>
                </a:lnTo>
                <a:lnTo>
                  <a:pt x="2481" y="255"/>
                </a:lnTo>
                <a:lnTo>
                  <a:pt x="2484" y="254"/>
                </a:lnTo>
                <a:lnTo>
                  <a:pt x="2493" y="254"/>
                </a:lnTo>
                <a:lnTo>
                  <a:pt x="2495" y="255"/>
                </a:lnTo>
                <a:lnTo>
                  <a:pt x="2510" y="255"/>
                </a:lnTo>
                <a:lnTo>
                  <a:pt x="2512" y="251"/>
                </a:lnTo>
                <a:lnTo>
                  <a:pt x="2515" y="248"/>
                </a:lnTo>
                <a:lnTo>
                  <a:pt x="2519" y="242"/>
                </a:lnTo>
                <a:lnTo>
                  <a:pt x="2520" y="241"/>
                </a:lnTo>
                <a:lnTo>
                  <a:pt x="2521" y="240"/>
                </a:lnTo>
                <a:lnTo>
                  <a:pt x="2525" y="241"/>
                </a:lnTo>
                <a:lnTo>
                  <a:pt x="2537" y="241"/>
                </a:lnTo>
                <a:lnTo>
                  <a:pt x="2546" y="240"/>
                </a:lnTo>
                <a:lnTo>
                  <a:pt x="2550" y="236"/>
                </a:lnTo>
                <a:lnTo>
                  <a:pt x="2553" y="233"/>
                </a:lnTo>
                <a:lnTo>
                  <a:pt x="2554" y="232"/>
                </a:lnTo>
                <a:lnTo>
                  <a:pt x="2558" y="229"/>
                </a:lnTo>
                <a:lnTo>
                  <a:pt x="2558" y="227"/>
                </a:lnTo>
                <a:lnTo>
                  <a:pt x="2560" y="225"/>
                </a:lnTo>
                <a:lnTo>
                  <a:pt x="2562" y="224"/>
                </a:lnTo>
                <a:lnTo>
                  <a:pt x="2563" y="222"/>
                </a:lnTo>
                <a:lnTo>
                  <a:pt x="2565" y="221"/>
                </a:lnTo>
                <a:lnTo>
                  <a:pt x="2565" y="219"/>
                </a:lnTo>
                <a:lnTo>
                  <a:pt x="2565" y="217"/>
                </a:lnTo>
                <a:lnTo>
                  <a:pt x="2565" y="215"/>
                </a:lnTo>
                <a:lnTo>
                  <a:pt x="2569" y="214"/>
                </a:lnTo>
                <a:lnTo>
                  <a:pt x="2569" y="213"/>
                </a:lnTo>
                <a:lnTo>
                  <a:pt x="2568" y="210"/>
                </a:lnTo>
                <a:lnTo>
                  <a:pt x="2569" y="209"/>
                </a:lnTo>
                <a:lnTo>
                  <a:pt x="2569" y="207"/>
                </a:lnTo>
                <a:lnTo>
                  <a:pt x="2570" y="205"/>
                </a:lnTo>
                <a:lnTo>
                  <a:pt x="2575" y="202"/>
                </a:lnTo>
                <a:lnTo>
                  <a:pt x="2577" y="202"/>
                </a:lnTo>
                <a:lnTo>
                  <a:pt x="2578" y="202"/>
                </a:lnTo>
                <a:lnTo>
                  <a:pt x="2584" y="205"/>
                </a:lnTo>
                <a:lnTo>
                  <a:pt x="2585" y="205"/>
                </a:lnTo>
                <a:lnTo>
                  <a:pt x="2595" y="208"/>
                </a:lnTo>
                <a:lnTo>
                  <a:pt x="2604" y="213"/>
                </a:lnTo>
                <a:lnTo>
                  <a:pt x="2607" y="214"/>
                </a:lnTo>
                <a:lnTo>
                  <a:pt x="2614" y="216"/>
                </a:lnTo>
                <a:lnTo>
                  <a:pt x="2618" y="217"/>
                </a:lnTo>
                <a:lnTo>
                  <a:pt x="2623" y="219"/>
                </a:lnTo>
                <a:lnTo>
                  <a:pt x="2628" y="222"/>
                </a:lnTo>
                <a:lnTo>
                  <a:pt x="2635" y="224"/>
                </a:lnTo>
                <a:lnTo>
                  <a:pt x="2639" y="224"/>
                </a:lnTo>
                <a:lnTo>
                  <a:pt x="2642" y="226"/>
                </a:lnTo>
                <a:lnTo>
                  <a:pt x="2646" y="227"/>
                </a:lnTo>
                <a:lnTo>
                  <a:pt x="2648" y="231"/>
                </a:lnTo>
                <a:lnTo>
                  <a:pt x="2650" y="235"/>
                </a:lnTo>
                <a:lnTo>
                  <a:pt x="2651" y="236"/>
                </a:lnTo>
                <a:lnTo>
                  <a:pt x="2651" y="239"/>
                </a:lnTo>
                <a:lnTo>
                  <a:pt x="2657" y="242"/>
                </a:lnTo>
                <a:lnTo>
                  <a:pt x="2659" y="242"/>
                </a:lnTo>
                <a:lnTo>
                  <a:pt x="2661" y="243"/>
                </a:lnTo>
                <a:lnTo>
                  <a:pt x="2664" y="244"/>
                </a:lnTo>
                <a:lnTo>
                  <a:pt x="2667" y="247"/>
                </a:lnTo>
                <a:lnTo>
                  <a:pt x="2672" y="249"/>
                </a:lnTo>
                <a:lnTo>
                  <a:pt x="2675" y="250"/>
                </a:lnTo>
                <a:lnTo>
                  <a:pt x="2678" y="252"/>
                </a:lnTo>
                <a:lnTo>
                  <a:pt x="2680" y="252"/>
                </a:lnTo>
                <a:lnTo>
                  <a:pt x="2685" y="255"/>
                </a:lnTo>
                <a:lnTo>
                  <a:pt x="2694" y="256"/>
                </a:lnTo>
                <a:lnTo>
                  <a:pt x="2698" y="258"/>
                </a:lnTo>
                <a:lnTo>
                  <a:pt x="2703" y="259"/>
                </a:lnTo>
                <a:lnTo>
                  <a:pt x="2710" y="258"/>
                </a:lnTo>
                <a:lnTo>
                  <a:pt x="2715" y="257"/>
                </a:lnTo>
                <a:lnTo>
                  <a:pt x="2723" y="255"/>
                </a:lnTo>
                <a:lnTo>
                  <a:pt x="2726" y="254"/>
                </a:lnTo>
                <a:lnTo>
                  <a:pt x="2730" y="252"/>
                </a:lnTo>
                <a:lnTo>
                  <a:pt x="2731" y="251"/>
                </a:lnTo>
                <a:lnTo>
                  <a:pt x="2737" y="249"/>
                </a:lnTo>
                <a:lnTo>
                  <a:pt x="2743" y="248"/>
                </a:lnTo>
                <a:lnTo>
                  <a:pt x="2745" y="246"/>
                </a:lnTo>
                <a:lnTo>
                  <a:pt x="2749" y="244"/>
                </a:lnTo>
                <a:lnTo>
                  <a:pt x="2751" y="242"/>
                </a:lnTo>
                <a:lnTo>
                  <a:pt x="2753" y="241"/>
                </a:lnTo>
                <a:lnTo>
                  <a:pt x="2755" y="240"/>
                </a:lnTo>
                <a:lnTo>
                  <a:pt x="2756" y="239"/>
                </a:lnTo>
                <a:lnTo>
                  <a:pt x="2760" y="240"/>
                </a:lnTo>
                <a:lnTo>
                  <a:pt x="2763" y="240"/>
                </a:lnTo>
                <a:lnTo>
                  <a:pt x="2764" y="239"/>
                </a:lnTo>
                <a:lnTo>
                  <a:pt x="2767" y="238"/>
                </a:lnTo>
                <a:lnTo>
                  <a:pt x="2770" y="236"/>
                </a:lnTo>
                <a:lnTo>
                  <a:pt x="2773" y="236"/>
                </a:lnTo>
                <a:lnTo>
                  <a:pt x="2778" y="234"/>
                </a:lnTo>
                <a:lnTo>
                  <a:pt x="2779" y="234"/>
                </a:lnTo>
                <a:lnTo>
                  <a:pt x="2781" y="236"/>
                </a:lnTo>
                <a:lnTo>
                  <a:pt x="2788" y="239"/>
                </a:lnTo>
                <a:lnTo>
                  <a:pt x="2797" y="241"/>
                </a:lnTo>
                <a:lnTo>
                  <a:pt x="2803" y="243"/>
                </a:lnTo>
                <a:lnTo>
                  <a:pt x="2805" y="242"/>
                </a:lnTo>
                <a:lnTo>
                  <a:pt x="2806" y="241"/>
                </a:lnTo>
                <a:lnTo>
                  <a:pt x="2810" y="241"/>
                </a:lnTo>
                <a:lnTo>
                  <a:pt x="2812" y="242"/>
                </a:lnTo>
                <a:lnTo>
                  <a:pt x="2814" y="244"/>
                </a:lnTo>
                <a:lnTo>
                  <a:pt x="2815" y="244"/>
                </a:lnTo>
                <a:lnTo>
                  <a:pt x="2818" y="243"/>
                </a:lnTo>
                <a:lnTo>
                  <a:pt x="2818" y="242"/>
                </a:lnTo>
                <a:lnTo>
                  <a:pt x="2820" y="242"/>
                </a:lnTo>
                <a:lnTo>
                  <a:pt x="2822" y="242"/>
                </a:lnTo>
                <a:lnTo>
                  <a:pt x="2824" y="242"/>
                </a:lnTo>
                <a:lnTo>
                  <a:pt x="2830" y="239"/>
                </a:lnTo>
                <a:lnTo>
                  <a:pt x="2830" y="238"/>
                </a:lnTo>
                <a:lnTo>
                  <a:pt x="2832" y="235"/>
                </a:lnTo>
                <a:lnTo>
                  <a:pt x="2837" y="234"/>
                </a:lnTo>
                <a:lnTo>
                  <a:pt x="2838" y="232"/>
                </a:lnTo>
                <a:lnTo>
                  <a:pt x="2840" y="230"/>
                </a:lnTo>
                <a:lnTo>
                  <a:pt x="2843" y="230"/>
                </a:lnTo>
                <a:lnTo>
                  <a:pt x="2844" y="231"/>
                </a:lnTo>
                <a:lnTo>
                  <a:pt x="2845" y="232"/>
                </a:lnTo>
                <a:lnTo>
                  <a:pt x="2847" y="234"/>
                </a:lnTo>
                <a:lnTo>
                  <a:pt x="2853" y="235"/>
                </a:lnTo>
                <a:lnTo>
                  <a:pt x="2857" y="234"/>
                </a:lnTo>
                <a:lnTo>
                  <a:pt x="2862" y="233"/>
                </a:lnTo>
                <a:lnTo>
                  <a:pt x="2862" y="221"/>
                </a:lnTo>
                <a:lnTo>
                  <a:pt x="2865" y="222"/>
                </a:lnTo>
                <a:lnTo>
                  <a:pt x="2868" y="222"/>
                </a:lnTo>
                <a:lnTo>
                  <a:pt x="2868" y="226"/>
                </a:lnTo>
                <a:lnTo>
                  <a:pt x="2870" y="233"/>
                </a:lnTo>
                <a:lnTo>
                  <a:pt x="2870" y="235"/>
                </a:lnTo>
                <a:lnTo>
                  <a:pt x="2869" y="240"/>
                </a:lnTo>
                <a:lnTo>
                  <a:pt x="2869" y="242"/>
                </a:lnTo>
                <a:lnTo>
                  <a:pt x="2868" y="244"/>
                </a:lnTo>
                <a:lnTo>
                  <a:pt x="2865" y="248"/>
                </a:lnTo>
                <a:lnTo>
                  <a:pt x="2863" y="252"/>
                </a:lnTo>
                <a:lnTo>
                  <a:pt x="2862" y="259"/>
                </a:lnTo>
                <a:lnTo>
                  <a:pt x="2862" y="264"/>
                </a:lnTo>
                <a:lnTo>
                  <a:pt x="2861" y="267"/>
                </a:lnTo>
                <a:lnTo>
                  <a:pt x="2860" y="268"/>
                </a:lnTo>
                <a:lnTo>
                  <a:pt x="2857" y="268"/>
                </a:lnTo>
                <a:lnTo>
                  <a:pt x="2843" y="265"/>
                </a:lnTo>
                <a:lnTo>
                  <a:pt x="2832" y="260"/>
                </a:lnTo>
                <a:lnTo>
                  <a:pt x="2814" y="256"/>
                </a:lnTo>
                <a:lnTo>
                  <a:pt x="2805" y="255"/>
                </a:lnTo>
                <a:lnTo>
                  <a:pt x="2789" y="250"/>
                </a:lnTo>
                <a:lnTo>
                  <a:pt x="2776" y="248"/>
                </a:lnTo>
                <a:lnTo>
                  <a:pt x="2771" y="248"/>
                </a:lnTo>
                <a:lnTo>
                  <a:pt x="2768" y="248"/>
                </a:lnTo>
                <a:lnTo>
                  <a:pt x="2764" y="248"/>
                </a:lnTo>
                <a:lnTo>
                  <a:pt x="2759" y="250"/>
                </a:lnTo>
                <a:lnTo>
                  <a:pt x="2747" y="256"/>
                </a:lnTo>
                <a:lnTo>
                  <a:pt x="2722" y="269"/>
                </a:lnTo>
                <a:lnTo>
                  <a:pt x="2717" y="275"/>
                </a:lnTo>
                <a:lnTo>
                  <a:pt x="2714" y="276"/>
                </a:lnTo>
                <a:lnTo>
                  <a:pt x="2712" y="280"/>
                </a:lnTo>
                <a:lnTo>
                  <a:pt x="2710" y="285"/>
                </a:lnTo>
                <a:lnTo>
                  <a:pt x="2696" y="307"/>
                </a:lnTo>
                <a:lnTo>
                  <a:pt x="2687" y="325"/>
                </a:lnTo>
                <a:lnTo>
                  <a:pt x="2685" y="328"/>
                </a:lnTo>
                <a:lnTo>
                  <a:pt x="2685" y="333"/>
                </a:lnTo>
                <a:lnTo>
                  <a:pt x="2684" y="335"/>
                </a:lnTo>
                <a:lnTo>
                  <a:pt x="2681" y="338"/>
                </a:lnTo>
                <a:lnTo>
                  <a:pt x="2680" y="340"/>
                </a:lnTo>
                <a:lnTo>
                  <a:pt x="2678" y="342"/>
                </a:lnTo>
                <a:lnTo>
                  <a:pt x="2667" y="366"/>
                </a:lnTo>
                <a:lnTo>
                  <a:pt x="2665" y="367"/>
                </a:lnTo>
                <a:lnTo>
                  <a:pt x="2654" y="370"/>
                </a:lnTo>
                <a:lnTo>
                  <a:pt x="2642" y="376"/>
                </a:lnTo>
                <a:lnTo>
                  <a:pt x="2635" y="377"/>
                </a:lnTo>
                <a:lnTo>
                  <a:pt x="2632" y="378"/>
                </a:lnTo>
                <a:lnTo>
                  <a:pt x="2625" y="385"/>
                </a:lnTo>
                <a:lnTo>
                  <a:pt x="2622" y="388"/>
                </a:lnTo>
                <a:lnTo>
                  <a:pt x="2619" y="389"/>
                </a:lnTo>
                <a:lnTo>
                  <a:pt x="2613" y="390"/>
                </a:lnTo>
                <a:lnTo>
                  <a:pt x="2600" y="392"/>
                </a:lnTo>
                <a:lnTo>
                  <a:pt x="2595" y="394"/>
                </a:lnTo>
                <a:lnTo>
                  <a:pt x="2592" y="398"/>
                </a:lnTo>
                <a:lnTo>
                  <a:pt x="2590" y="400"/>
                </a:lnTo>
                <a:lnTo>
                  <a:pt x="2578" y="415"/>
                </a:lnTo>
                <a:lnTo>
                  <a:pt x="2573" y="418"/>
                </a:lnTo>
                <a:lnTo>
                  <a:pt x="2568" y="422"/>
                </a:lnTo>
                <a:lnTo>
                  <a:pt x="2559" y="426"/>
                </a:lnTo>
                <a:lnTo>
                  <a:pt x="2554" y="428"/>
                </a:lnTo>
                <a:lnTo>
                  <a:pt x="2551" y="435"/>
                </a:lnTo>
                <a:lnTo>
                  <a:pt x="2546" y="441"/>
                </a:lnTo>
                <a:lnTo>
                  <a:pt x="2544" y="447"/>
                </a:lnTo>
                <a:lnTo>
                  <a:pt x="2543" y="449"/>
                </a:lnTo>
                <a:lnTo>
                  <a:pt x="2535" y="451"/>
                </a:lnTo>
                <a:lnTo>
                  <a:pt x="2531" y="453"/>
                </a:lnTo>
                <a:lnTo>
                  <a:pt x="2530" y="456"/>
                </a:lnTo>
                <a:lnTo>
                  <a:pt x="2528" y="461"/>
                </a:lnTo>
                <a:lnTo>
                  <a:pt x="2512" y="485"/>
                </a:lnTo>
                <a:lnTo>
                  <a:pt x="2506" y="502"/>
                </a:lnTo>
                <a:lnTo>
                  <a:pt x="2503" y="517"/>
                </a:lnTo>
                <a:lnTo>
                  <a:pt x="2503" y="522"/>
                </a:lnTo>
                <a:lnTo>
                  <a:pt x="2503" y="525"/>
                </a:lnTo>
                <a:lnTo>
                  <a:pt x="2504" y="527"/>
                </a:lnTo>
                <a:lnTo>
                  <a:pt x="2503" y="531"/>
                </a:lnTo>
                <a:lnTo>
                  <a:pt x="2497" y="537"/>
                </a:lnTo>
                <a:lnTo>
                  <a:pt x="2496" y="547"/>
                </a:lnTo>
                <a:lnTo>
                  <a:pt x="2494" y="556"/>
                </a:lnTo>
                <a:lnTo>
                  <a:pt x="2494" y="561"/>
                </a:lnTo>
                <a:lnTo>
                  <a:pt x="2489" y="571"/>
                </a:lnTo>
                <a:lnTo>
                  <a:pt x="2487" y="575"/>
                </a:lnTo>
                <a:lnTo>
                  <a:pt x="2486" y="581"/>
                </a:lnTo>
                <a:lnTo>
                  <a:pt x="2484" y="587"/>
                </a:lnTo>
                <a:lnTo>
                  <a:pt x="2484" y="595"/>
                </a:lnTo>
                <a:lnTo>
                  <a:pt x="2480" y="601"/>
                </a:lnTo>
                <a:lnTo>
                  <a:pt x="2478" y="609"/>
                </a:lnTo>
                <a:lnTo>
                  <a:pt x="2477" y="616"/>
                </a:lnTo>
                <a:lnTo>
                  <a:pt x="2475" y="623"/>
                </a:lnTo>
                <a:lnTo>
                  <a:pt x="2475" y="626"/>
                </a:lnTo>
                <a:lnTo>
                  <a:pt x="2473" y="635"/>
                </a:lnTo>
                <a:lnTo>
                  <a:pt x="2473" y="641"/>
                </a:lnTo>
                <a:lnTo>
                  <a:pt x="2473" y="644"/>
                </a:lnTo>
                <a:lnTo>
                  <a:pt x="2469" y="648"/>
                </a:lnTo>
                <a:lnTo>
                  <a:pt x="2463" y="649"/>
                </a:lnTo>
                <a:lnTo>
                  <a:pt x="2456" y="652"/>
                </a:lnTo>
                <a:lnTo>
                  <a:pt x="2446" y="656"/>
                </a:lnTo>
                <a:lnTo>
                  <a:pt x="2443" y="654"/>
                </a:lnTo>
                <a:lnTo>
                  <a:pt x="2433" y="658"/>
                </a:lnTo>
                <a:lnTo>
                  <a:pt x="2426" y="661"/>
                </a:lnTo>
                <a:lnTo>
                  <a:pt x="2417" y="666"/>
                </a:lnTo>
                <a:lnTo>
                  <a:pt x="2414" y="669"/>
                </a:lnTo>
                <a:lnTo>
                  <a:pt x="2413" y="674"/>
                </a:lnTo>
                <a:lnTo>
                  <a:pt x="2409" y="685"/>
                </a:lnTo>
                <a:lnTo>
                  <a:pt x="2408" y="690"/>
                </a:lnTo>
                <a:lnTo>
                  <a:pt x="2405" y="693"/>
                </a:lnTo>
                <a:lnTo>
                  <a:pt x="2402" y="696"/>
                </a:lnTo>
                <a:lnTo>
                  <a:pt x="2399" y="700"/>
                </a:lnTo>
                <a:lnTo>
                  <a:pt x="2395" y="701"/>
                </a:lnTo>
                <a:lnTo>
                  <a:pt x="2391" y="701"/>
                </a:lnTo>
                <a:lnTo>
                  <a:pt x="2385" y="700"/>
                </a:lnTo>
                <a:lnTo>
                  <a:pt x="2371" y="696"/>
                </a:lnTo>
                <a:lnTo>
                  <a:pt x="2362" y="701"/>
                </a:lnTo>
                <a:lnTo>
                  <a:pt x="2363" y="705"/>
                </a:lnTo>
                <a:lnTo>
                  <a:pt x="2362" y="711"/>
                </a:lnTo>
                <a:lnTo>
                  <a:pt x="2361" y="713"/>
                </a:lnTo>
                <a:lnTo>
                  <a:pt x="2355" y="713"/>
                </a:lnTo>
                <a:lnTo>
                  <a:pt x="2353" y="715"/>
                </a:lnTo>
                <a:lnTo>
                  <a:pt x="2351" y="715"/>
                </a:lnTo>
                <a:lnTo>
                  <a:pt x="2347" y="716"/>
                </a:lnTo>
                <a:lnTo>
                  <a:pt x="2345" y="716"/>
                </a:lnTo>
                <a:lnTo>
                  <a:pt x="2343" y="718"/>
                </a:lnTo>
                <a:lnTo>
                  <a:pt x="2342" y="723"/>
                </a:lnTo>
                <a:lnTo>
                  <a:pt x="2342" y="727"/>
                </a:lnTo>
                <a:lnTo>
                  <a:pt x="2344" y="730"/>
                </a:lnTo>
                <a:lnTo>
                  <a:pt x="2345" y="733"/>
                </a:lnTo>
                <a:lnTo>
                  <a:pt x="2347" y="733"/>
                </a:lnTo>
                <a:lnTo>
                  <a:pt x="2352" y="730"/>
                </a:lnTo>
                <a:lnTo>
                  <a:pt x="2356" y="730"/>
                </a:lnTo>
                <a:lnTo>
                  <a:pt x="2359" y="729"/>
                </a:lnTo>
                <a:lnTo>
                  <a:pt x="2360" y="729"/>
                </a:lnTo>
                <a:lnTo>
                  <a:pt x="2362" y="732"/>
                </a:lnTo>
                <a:lnTo>
                  <a:pt x="2363" y="736"/>
                </a:lnTo>
                <a:lnTo>
                  <a:pt x="2366" y="737"/>
                </a:lnTo>
                <a:lnTo>
                  <a:pt x="2366" y="738"/>
                </a:lnTo>
                <a:lnTo>
                  <a:pt x="2366" y="741"/>
                </a:lnTo>
                <a:lnTo>
                  <a:pt x="2366" y="743"/>
                </a:lnTo>
                <a:lnTo>
                  <a:pt x="2364" y="746"/>
                </a:lnTo>
                <a:lnTo>
                  <a:pt x="2367" y="751"/>
                </a:lnTo>
                <a:lnTo>
                  <a:pt x="2368" y="752"/>
                </a:lnTo>
                <a:lnTo>
                  <a:pt x="2368" y="762"/>
                </a:lnTo>
                <a:lnTo>
                  <a:pt x="2367" y="763"/>
                </a:lnTo>
                <a:lnTo>
                  <a:pt x="2368" y="765"/>
                </a:lnTo>
                <a:lnTo>
                  <a:pt x="2367" y="771"/>
                </a:lnTo>
                <a:lnTo>
                  <a:pt x="2368" y="772"/>
                </a:lnTo>
                <a:lnTo>
                  <a:pt x="2366" y="777"/>
                </a:lnTo>
                <a:lnTo>
                  <a:pt x="2367" y="778"/>
                </a:lnTo>
                <a:lnTo>
                  <a:pt x="2367" y="780"/>
                </a:lnTo>
                <a:lnTo>
                  <a:pt x="2366" y="783"/>
                </a:lnTo>
                <a:lnTo>
                  <a:pt x="2367" y="784"/>
                </a:lnTo>
                <a:lnTo>
                  <a:pt x="2364" y="787"/>
                </a:lnTo>
                <a:lnTo>
                  <a:pt x="2364" y="788"/>
                </a:lnTo>
                <a:lnTo>
                  <a:pt x="2359" y="793"/>
                </a:lnTo>
                <a:lnTo>
                  <a:pt x="2356" y="796"/>
                </a:lnTo>
                <a:lnTo>
                  <a:pt x="2356" y="797"/>
                </a:lnTo>
                <a:lnTo>
                  <a:pt x="2355" y="800"/>
                </a:lnTo>
                <a:lnTo>
                  <a:pt x="2354" y="802"/>
                </a:lnTo>
                <a:lnTo>
                  <a:pt x="2355" y="803"/>
                </a:lnTo>
                <a:lnTo>
                  <a:pt x="2358" y="804"/>
                </a:lnTo>
                <a:lnTo>
                  <a:pt x="2360" y="804"/>
                </a:lnTo>
                <a:lnTo>
                  <a:pt x="2360" y="807"/>
                </a:lnTo>
                <a:lnTo>
                  <a:pt x="2361" y="809"/>
                </a:lnTo>
                <a:lnTo>
                  <a:pt x="2356" y="816"/>
                </a:lnTo>
                <a:lnTo>
                  <a:pt x="2355" y="817"/>
                </a:lnTo>
                <a:lnTo>
                  <a:pt x="2354" y="818"/>
                </a:lnTo>
                <a:lnTo>
                  <a:pt x="2354" y="821"/>
                </a:lnTo>
                <a:lnTo>
                  <a:pt x="2353" y="824"/>
                </a:lnTo>
                <a:lnTo>
                  <a:pt x="2351" y="825"/>
                </a:lnTo>
                <a:lnTo>
                  <a:pt x="2349" y="826"/>
                </a:lnTo>
                <a:lnTo>
                  <a:pt x="2349" y="829"/>
                </a:lnTo>
                <a:lnTo>
                  <a:pt x="2349" y="832"/>
                </a:lnTo>
                <a:lnTo>
                  <a:pt x="2352" y="841"/>
                </a:lnTo>
                <a:lnTo>
                  <a:pt x="2349" y="844"/>
                </a:lnTo>
                <a:lnTo>
                  <a:pt x="2349" y="846"/>
                </a:lnTo>
                <a:lnTo>
                  <a:pt x="2350" y="847"/>
                </a:lnTo>
                <a:lnTo>
                  <a:pt x="2350" y="850"/>
                </a:lnTo>
                <a:lnTo>
                  <a:pt x="2349" y="851"/>
                </a:lnTo>
                <a:lnTo>
                  <a:pt x="2346" y="854"/>
                </a:lnTo>
                <a:lnTo>
                  <a:pt x="2351" y="858"/>
                </a:lnTo>
                <a:lnTo>
                  <a:pt x="2347" y="860"/>
                </a:lnTo>
                <a:lnTo>
                  <a:pt x="2347" y="861"/>
                </a:lnTo>
                <a:lnTo>
                  <a:pt x="2343" y="862"/>
                </a:lnTo>
                <a:lnTo>
                  <a:pt x="2334" y="868"/>
                </a:lnTo>
                <a:lnTo>
                  <a:pt x="2328" y="869"/>
                </a:lnTo>
                <a:lnTo>
                  <a:pt x="2325" y="869"/>
                </a:lnTo>
                <a:lnTo>
                  <a:pt x="2325" y="870"/>
                </a:lnTo>
                <a:lnTo>
                  <a:pt x="2322" y="871"/>
                </a:lnTo>
                <a:lnTo>
                  <a:pt x="2319" y="875"/>
                </a:lnTo>
                <a:lnTo>
                  <a:pt x="2318" y="876"/>
                </a:lnTo>
                <a:lnTo>
                  <a:pt x="2313" y="874"/>
                </a:lnTo>
                <a:lnTo>
                  <a:pt x="2302" y="861"/>
                </a:lnTo>
                <a:lnTo>
                  <a:pt x="2257" y="839"/>
                </a:lnTo>
                <a:lnTo>
                  <a:pt x="2253" y="835"/>
                </a:lnTo>
                <a:lnTo>
                  <a:pt x="2250" y="809"/>
                </a:lnTo>
                <a:lnTo>
                  <a:pt x="2249" y="805"/>
                </a:lnTo>
                <a:lnTo>
                  <a:pt x="2246" y="802"/>
                </a:lnTo>
                <a:lnTo>
                  <a:pt x="2242" y="791"/>
                </a:lnTo>
                <a:lnTo>
                  <a:pt x="2239" y="790"/>
                </a:lnTo>
                <a:lnTo>
                  <a:pt x="2229" y="782"/>
                </a:lnTo>
                <a:lnTo>
                  <a:pt x="2226" y="783"/>
                </a:lnTo>
                <a:lnTo>
                  <a:pt x="2225" y="784"/>
                </a:lnTo>
                <a:lnTo>
                  <a:pt x="2222" y="788"/>
                </a:lnTo>
                <a:lnTo>
                  <a:pt x="2213" y="791"/>
                </a:lnTo>
                <a:lnTo>
                  <a:pt x="2208" y="792"/>
                </a:lnTo>
                <a:lnTo>
                  <a:pt x="2205" y="792"/>
                </a:lnTo>
                <a:lnTo>
                  <a:pt x="2203" y="793"/>
                </a:lnTo>
                <a:lnTo>
                  <a:pt x="2202" y="794"/>
                </a:lnTo>
                <a:lnTo>
                  <a:pt x="2193" y="797"/>
                </a:lnTo>
                <a:lnTo>
                  <a:pt x="2190" y="797"/>
                </a:lnTo>
                <a:lnTo>
                  <a:pt x="2188" y="797"/>
                </a:lnTo>
                <a:lnTo>
                  <a:pt x="2186" y="796"/>
                </a:lnTo>
                <a:lnTo>
                  <a:pt x="2185" y="793"/>
                </a:lnTo>
                <a:lnTo>
                  <a:pt x="2182" y="786"/>
                </a:lnTo>
                <a:lnTo>
                  <a:pt x="2174" y="791"/>
                </a:lnTo>
                <a:lnTo>
                  <a:pt x="2162" y="797"/>
                </a:lnTo>
                <a:lnTo>
                  <a:pt x="2166" y="802"/>
                </a:lnTo>
                <a:lnTo>
                  <a:pt x="2167" y="805"/>
                </a:lnTo>
                <a:lnTo>
                  <a:pt x="2163" y="805"/>
                </a:lnTo>
                <a:lnTo>
                  <a:pt x="2159" y="804"/>
                </a:lnTo>
                <a:lnTo>
                  <a:pt x="2155" y="802"/>
                </a:lnTo>
                <a:lnTo>
                  <a:pt x="2150" y="801"/>
                </a:lnTo>
                <a:lnTo>
                  <a:pt x="2148" y="801"/>
                </a:lnTo>
                <a:lnTo>
                  <a:pt x="2145" y="801"/>
                </a:lnTo>
                <a:lnTo>
                  <a:pt x="2141" y="803"/>
                </a:lnTo>
                <a:lnTo>
                  <a:pt x="2130" y="811"/>
                </a:lnTo>
                <a:lnTo>
                  <a:pt x="2126" y="818"/>
                </a:lnTo>
                <a:lnTo>
                  <a:pt x="2116" y="828"/>
                </a:lnTo>
                <a:lnTo>
                  <a:pt x="2110" y="835"/>
                </a:lnTo>
                <a:lnTo>
                  <a:pt x="2108" y="837"/>
                </a:lnTo>
                <a:lnTo>
                  <a:pt x="2104" y="838"/>
                </a:lnTo>
                <a:lnTo>
                  <a:pt x="2100" y="842"/>
                </a:lnTo>
                <a:lnTo>
                  <a:pt x="2096" y="845"/>
                </a:lnTo>
                <a:lnTo>
                  <a:pt x="2095" y="849"/>
                </a:lnTo>
                <a:lnTo>
                  <a:pt x="2094" y="852"/>
                </a:lnTo>
                <a:lnTo>
                  <a:pt x="2088" y="854"/>
                </a:lnTo>
                <a:lnTo>
                  <a:pt x="2085" y="854"/>
                </a:lnTo>
                <a:lnTo>
                  <a:pt x="2079" y="854"/>
                </a:lnTo>
                <a:lnTo>
                  <a:pt x="2078" y="854"/>
                </a:lnTo>
                <a:lnTo>
                  <a:pt x="2075" y="860"/>
                </a:lnTo>
                <a:lnTo>
                  <a:pt x="2074" y="861"/>
                </a:lnTo>
                <a:lnTo>
                  <a:pt x="2073" y="861"/>
                </a:lnTo>
                <a:lnTo>
                  <a:pt x="2071" y="859"/>
                </a:lnTo>
                <a:lnTo>
                  <a:pt x="2069" y="858"/>
                </a:lnTo>
                <a:lnTo>
                  <a:pt x="2068" y="857"/>
                </a:lnTo>
                <a:lnTo>
                  <a:pt x="2061" y="858"/>
                </a:lnTo>
                <a:lnTo>
                  <a:pt x="2060" y="857"/>
                </a:lnTo>
                <a:lnTo>
                  <a:pt x="2058" y="851"/>
                </a:lnTo>
                <a:lnTo>
                  <a:pt x="2054" y="844"/>
                </a:lnTo>
                <a:lnTo>
                  <a:pt x="2049" y="833"/>
                </a:lnTo>
                <a:lnTo>
                  <a:pt x="2046" y="829"/>
                </a:lnTo>
                <a:lnTo>
                  <a:pt x="2028" y="805"/>
                </a:lnTo>
                <a:lnTo>
                  <a:pt x="2020" y="793"/>
                </a:lnTo>
                <a:lnTo>
                  <a:pt x="2004" y="771"/>
                </a:lnTo>
                <a:lnTo>
                  <a:pt x="2006" y="792"/>
                </a:lnTo>
                <a:lnTo>
                  <a:pt x="2001" y="793"/>
                </a:lnTo>
                <a:lnTo>
                  <a:pt x="2000" y="787"/>
                </a:lnTo>
                <a:lnTo>
                  <a:pt x="1998" y="775"/>
                </a:lnTo>
                <a:lnTo>
                  <a:pt x="1995" y="766"/>
                </a:lnTo>
                <a:lnTo>
                  <a:pt x="1967" y="770"/>
                </a:lnTo>
                <a:lnTo>
                  <a:pt x="1964" y="772"/>
                </a:lnTo>
                <a:lnTo>
                  <a:pt x="1961" y="774"/>
                </a:lnTo>
                <a:lnTo>
                  <a:pt x="1959" y="774"/>
                </a:lnTo>
                <a:lnTo>
                  <a:pt x="1954" y="772"/>
                </a:lnTo>
                <a:lnTo>
                  <a:pt x="1952" y="769"/>
                </a:lnTo>
                <a:lnTo>
                  <a:pt x="1941" y="750"/>
                </a:lnTo>
                <a:lnTo>
                  <a:pt x="1929" y="734"/>
                </a:lnTo>
                <a:lnTo>
                  <a:pt x="1924" y="729"/>
                </a:lnTo>
                <a:lnTo>
                  <a:pt x="1919" y="720"/>
                </a:lnTo>
                <a:lnTo>
                  <a:pt x="1911" y="713"/>
                </a:lnTo>
                <a:lnTo>
                  <a:pt x="1908" y="709"/>
                </a:lnTo>
                <a:lnTo>
                  <a:pt x="1887" y="735"/>
                </a:lnTo>
                <a:lnTo>
                  <a:pt x="1883" y="732"/>
                </a:lnTo>
                <a:lnTo>
                  <a:pt x="1889" y="724"/>
                </a:lnTo>
                <a:lnTo>
                  <a:pt x="1882" y="718"/>
                </a:lnTo>
                <a:lnTo>
                  <a:pt x="1879" y="713"/>
                </a:lnTo>
                <a:lnTo>
                  <a:pt x="1878" y="712"/>
                </a:lnTo>
                <a:lnTo>
                  <a:pt x="1872" y="709"/>
                </a:lnTo>
                <a:lnTo>
                  <a:pt x="1865" y="707"/>
                </a:lnTo>
                <a:lnTo>
                  <a:pt x="1848" y="700"/>
                </a:lnTo>
                <a:lnTo>
                  <a:pt x="1839" y="698"/>
                </a:lnTo>
                <a:lnTo>
                  <a:pt x="1824" y="696"/>
                </a:lnTo>
                <a:lnTo>
                  <a:pt x="1822" y="696"/>
                </a:lnTo>
                <a:lnTo>
                  <a:pt x="1818" y="698"/>
                </a:lnTo>
                <a:lnTo>
                  <a:pt x="1815" y="698"/>
                </a:lnTo>
                <a:lnTo>
                  <a:pt x="1808" y="699"/>
                </a:lnTo>
                <a:lnTo>
                  <a:pt x="1797" y="702"/>
                </a:lnTo>
                <a:lnTo>
                  <a:pt x="1794" y="702"/>
                </a:lnTo>
                <a:lnTo>
                  <a:pt x="1793" y="702"/>
                </a:lnTo>
                <a:lnTo>
                  <a:pt x="1790" y="701"/>
                </a:lnTo>
                <a:lnTo>
                  <a:pt x="1782" y="702"/>
                </a:lnTo>
                <a:lnTo>
                  <a:pt x="1760" y="700"/>
                </a:lnTo>
                <a:lnTo>
                  <a:pt x="1734" y="699"/>
                </a:lnTo>
                <a:lnTo>
                  <a:pt x="1725" y="698"/>
                </a:lnTo>
                <a:lnTo>
                  <a:pt x="1724" y="700"/>
                </a:lnTo>
                <a:lnTo>
                  <a:pt x="1724" y="701"/>
                </a:lnTo>
                <a:lnTo>
                  <a:pt x="1723" y="702"/>
                </a:lnTo>
                <a:lnTo>
                  <a:pt x="1720" y="703"/>
                </a:lnTo>
                <a:lnTo>
                  <a:pt x="1716" y="703"/>
                </a:lnTo>
                <a:lnTo>
                  <a:pt x="1699" y="703"/>
                </a:lnTo>
                <a:lnTo>
                  <a:pt x="1693" y="703"/>
                </a:lnTo>
                <a:lnTo>
                  <a:pt x="1680" y="703"/>
                </a:lnTo>
                <a:lnTo>
                  <a:pt x="1675" y="702"/>
                </a:lnTo>
                <a:lnTo>
                  <a:pt x="1673" y="702"/>
                </a:lnTo>
                <a:lnTo>
                  <a:pt x="1672" y="702"/>
                </a:lnTo>
                <a:lnTo>
                  <a:pt x="1669" y="700"/>
                </a:lnTo>
                <a:lnTo>
                  <a:pt x="1668" y="698"/>
                </a:lnTo>
                <a:lnTo>
                  <a:pt x="1666" y="696"/>
                </a:lnTo>
                <a:lnTo>
                  <a:pt x="1664" y="696"/>
                </a:lnTo>
                <a:lnTo>
                  <a:pt x="1618" y="707"/>
                </a:lnTo>
                <a:lnTo>
                  <a:pt x="1592" y="712"/>
                </a:lnTo>
                <a:lnTo>
                  <a:pt x="1591" y="712"/>
                </a:lnTo>
                <a:lnTo>
                  <a:pt x="1578" y="716"/>
                </a:lnTo>
                <a:lnTo>
                  <a:pt x="1573" y="717"/>
                </a:lnTo>
                <a:lnTo>
                  <a:pt x="1571" y="720"/>
                </a:lnTo>
                <a:lnTo>
                  <a:pt x="1546" y="725"/>
                </a:lnTo>
                <a:lnTo>
                  <a:pt x="1509" y="732"/>
                </a:lnTo>
                <a:lnTo>
                  <a:pt x="1505" y="733"/>
                </a:lnTo>
                <a:lnTo>
                  <a:pt x="1443" y="744"/>
                </a:lnTo>
                <a:lnTo>
                  <a:pt x="1442" y="742"/>
                </a:lnTo>
                <a:lnTo>
                  <a:pt x="1431" y="741"/>
                </a:lnTo>
                <a:lnTo>
                  <a:pt x="1430" y="741"/>
                </a:lnTo>
                <a:lnTo>
                  <a:pt x="1429" y="738"/>
                </a:lnTo>
                <a:lnTo>
                  <a:pt x="1429" y="735"/>
                </a:lnTo>
                <a:lnTo>
                  <a:pt x="1415" y="734"/>
                </a:lnTo>
                <a:lnTo>
                  <a:pt x="1406" y="733"/>
                </a:lnTo>
                <a:lnTo>
                  <a:pt x="1401" y="732"/>
                </a:lnTo>
                <a:lnTo>
                  <a:pt x="1389" y="734"/>
                </a:lnTo>
                <a:lnTo>
                  <a:pt x="1381" y="741"/>
                </a:lnTo>
                <a:lnTo>
                  <a:pt x="1375" y="738"/>
                </a:lnTo>
                <a:lnTo>
                  <a:pt x="1368" y="735"/>
                </a:lnTo>
                <a:lnTo>
                  <a:pt x="1359" y="728"/>
                </a:lnTo>
                <a:lnTo>
                  <a:pt x="1350" y="715"/>
                </a:lnTo>
                <a:lnTo>
                  <a:pt x="1347" y="711"/>
                </a:lnTo>
                <a:lnTo>
                  <a:pt x="1340" y="701"/>
                </a:lnTo>
                <a:lnTo>
                  <a:pt x="1330" y="700"/>
                </a:lnTo>
                <a:lnTo>
                  <a:pt x="1310" y="612"/>
                </a:lnTo>
                <a:lnTo>
                  <a:pt x="1316" y="611"/>
                </a:lnTo>
                <a:lnTo>
                  <a:pt x="1314" y="591"/>
                </a:lnTo>
                <a:lnTo>
                  <a:pt x="1315" y="591"/>
                </a:lnTo>
                <a:lnTo>
                  <a:pt x="1313" y="582"/>
                </a:lnTo>
                <a:lnTo>
                  <a:pt x="1312" y="575"/>
                </a:lnTo>
                <a:lnTo>
                  <a:pt x="1307" y="551"/>
                </a:lnTo>
                <a:lnTo>
                  <a:pt x="1307" y="550"/>
                </a:lnTo>
                <a:lnTo>
                  <a:pt x="1308" y="549"/>
                </a:lnTo>
                <a:lnTo>
                  <a:pt x="1310" y="550"/>
                </a:lnTo>
                <a:lnTo>
                  <a:pt x="1306" y="540"/>
                </a:lnTo>
                <a:lnTo>
                  <a:pt x="1301" y="525"/>
                </a:lnTo>
                <a:lnTo>
                  <a:pt x="1299" y="525"/>
                </a:lnTo>
                <a:lnTo>
                  <a:pt x="1297" y="522"/>
                </a:lnTo>
                <a:lnTo>
                  <a:pt x="1301" y="519"/>
                </a:lnTo>
                <a:lnTo>
                  <a:pt x="1300" y="515"/>
                </a:lnTo>
                <a:lnTo>
                  <a:pt x="1299" y="510"/>
                </a:lnTo>
                <a:lnTo>
                  <a:pt x="1299" y="507"/>
                </a:lnTo>
                <a:lnTo>
                  <a:pt x="1300" y="502"/>
                </a:lnTo>
                <a:lnTo>
                  <a:pt x="1302" y="486"/>
                </a:lnTo>
                <a:lnTo>
                  <a:pt x="1310" y="476"/>
                </a:lnTo>
                <a:lnTo>
                  <a:pt x="1305" y="468"/>
                </a:lnTo>
                <a:lnTo>
                  <a:pt x="1304" y="469"/>
                </a:lnTo>
                <a:lnTo>
                  <a:pt x="1302" y="470"/>
                </a:lnTo>
                <a:lnTo>
                  <a:pt x="1297" y="470"/>
                </a:lnTo>
                <a:lnTo>
                  <a:pt x="1295" y="474"/>
                </a:lnTo>
                <a:lnTo>
                  <a:pt x="1291" y="474"/>
                </a:lnTo>
                <a:lnTo>
                  <a:pt x="1290" y="478"/>
                </a:lnTo>
                <a:lnTo>
                  <a:pt x="1288" y="478"/>
                </a:lnTo>
                <a:lnTo>
                  <a:pt x="1283" y="478"/>
                </a:lnTo>
                <a:lnTo>
                  <a:pt x="1258" y="476"/>
                </a:lnTo>
                <a:lnTo>
                  <a:pt x="1258" y="478"/>
                </a:lnTo>
                <a:lnTo>
                  <a:pt x="1256" y="478"/>
                </a:lnTo>
                <a:lnTo>
                  <a:pt x="1254" y="480"/>
                </a:lnTo>
                <a:lnTo>
                  <a:pt x="1251" y="478"/>
                </a:lnTo>
                <a:lnTo>
                  <a:pt x="1250" y="477"/>
                </a:lnTo>
                <a:lnTo>
                  <a:pt x="1254" y="462"/>
                </a:lnTo>
                <a:lnTo>
                  <a:pt x="1257" y="448"/>
                </a:lnTo>
                <a:lnTo>
                  <a:pt x="1257" y="445"/>
                </a:lnTo>
                <a:lnTo>
                  <a:pt x="1243" y="435"/>
                </a:lnTo>
                <a:lnTo>
                  <a:pt x="1241" y="433"/>
                </a:lnTo>
                <a:lnTo>
                  <a:pt x="1238" y="431"/>
                </a:lnTo>
                <a:lnTo>
                  <a:pt x="1237" y="430"/>
                </a:lnTo>
                <a:lnTo>
                  <a:pt x="1232" y="420"/>
                </a:lnTo>
                <a:lnTo>
                  <a:pt x="1228" y="426"/>
                </a:lnTo>
                <a:lnTo>
                  <a:pt x="1203" y="407"/>
                </a:lnTo>
                <a:lnTo>
                  <a:pt x="1232" y="368"/>
                </a:lnTo>
                <a:lnTo>
                  <a:pt x="1226" y="364"/>
                </a:lnTo>
                <a:lnTo>
                  <a:pt x="1216" y="356"/>
                </a:lnTo>
                <a:lnTo>
                  <a:pt x="1197" y="381"/>
                </a:lnTo>
                <a:lnTo>
                  <a:pt x="1183" y="372"/>
                </a:lnTo>
                <a:lnTo>
                  <a:pt x="1187" y="368"/>
                </a:lnTo>
                <a:lnTo>
                  <a:pt x="1178" y="361"/>
                </a:lnTo>
                <a:lnTo>
                  <a:pt x="1165" y="370"/>
                </a:lnTo>
                <a:lnTo>
                  <a:pt x="1150" y="359"/>
                </a:lnTo>
                <a:lnTo>
                  <a:pt x="1153" y="357"/>
                </a:lnTo>
                <a:lnTo>
                  <a:pt x="1150" y="355"/>
                </a:lnTo>
                <a:lnTo>
                  <a:pt x="1153" y="352"/>
                </a:lnTo>
                <a:lnTo>
                  <a:pt x="1150" y="351"/>
                </a:lnTo>
                <a:lnTo>
                  <a:pt x="1149" y="349"/>
                </a:lnTo>
                <a:lnTo>
                  <a:pt x="1147" y="351"/>
                </a:lnTo>
                <a:lnTo>
                  <a:pt x="1117" y="328"/>
                </a:lnTo>
                <a:lnTo>
                  <a:pt x="1118" y="327"/>
                </a:lnTo>
                <a:lnTo>
                  <a:pt x="1125" y="317"/>
                </a:lnTo>
                <a:lnTo>
                  <a:pt x="1140" y="299"/>
                </a:lnTo>
                <a:lnTo>
                  <a:pt x="1125" y="288"/>
                </a:lnTo>
                <a:lnTo>
                  <a:pt x="1103" y="316"/>
                </a:lnTo>
                <a:lnTo>
                  <a:pt x="1082" y="293"/>
                </a:lnTo>
                <a:lnTo>
                  <a:pt x="1067" y="279"/>
                </a:lnTo>
                <a:lnTo>
                  <a:pt x="1076" y="267"/>
                </a:lnTo>
                <a:lnTo>
                  <a:pt x="1066" y="260"/>
                </a:lnTo>
                <a:lnTo>
                  <a:pt x="1058" y="271"/>
                </a:lnTo>
                <a:lnTo>
                  <a:pt x="1041" y="256"/>
                </a:lnTo>
                <a:lnTo>
                  <a:pt x="1039" y="256"/>
                </a:lnTo>
                <a:lnTo>
                  <a:pt x="1019" y="240"/>
                </a:lnTo>
                <a:lnTo>
                  <a:pt x="1028" y="221"/>
                </a:lnTo>
                <a:lnTo>
                  <a:pt x="1013" y="213"/>
                </a:lnTo>
                <a:lnTo>
                  <a:pt x="1006" y="222"/>
                </a:lnTo>
                <a:lnTo>
                  <a:pt x="1005" y="223"/>
                </a:lnTo>
                <a:lnTo>
                  <a:pt x="1004" y="223"/>
                </a:lnTo>
                <a:lnTo>
                  <a:pt x="999" y="221"/>
                </a:lnTo>
                <a:lnTo>
                  <a:pt x="995" y="217"/>
                </a:lnTo>
                <a:lnTo>
                  <a:pt x="994" y="217"/>
                </a:lnTo>
                <a:lnTo>
                  <a:pt x="987" y="219"/>
                </a:lnTo>
                <a:lnTo>
                  <a:pt x="949" y="202"/>
                </a:lnTo>
                <a:lnTo>
                  <a:pt x="947" y="201"/>
                </a:lnTo>
                <a:lnTo>
                  <a:pt x="946" y="198"/>
                </a:lnTo>
                <a:lnTo>
                  <a:pt x="946" y="196"/>
                </a:lnTo>
                <a:lnTo>
                  <a:pt x="955" y="181"/>
                </a:lnTo>
                <a:lnTo>
                  <a:pt x="952" y="179"/>
                </a:lnTo>
                <a:lnTo>
                  <a:pt x="956" y="172"/>
                </a:lnTo>
                <a:lnTo>
                  <a:pt x="963" y="163"/>
                </a:lnTo>
                <a:lnTo>
                  <a:pt x="964" y="162"/>
                </a:lnTo>
                <a:lnTo>
                  <a:pt x="964" y="159"/>
                </a:lnTo>
                <a:lnTo>
                  <a:pt x="965" y="156"/>
                </a:lnTo>
                <a:lnTo>
                  <a:pt x="966" y="154"/>
                </a:lnTo>
                <a:lnTo>
                  <a:pt x="966" y="151"/>
                </a:lnTo>
                <a:lnTo>
                  <a:pt x="966" y="149"/>
                </a:lnTo>
                <a:lnTo>
                  <a:pt x="966" y="147"/>
                </a:lnTo>
                <a:lnTo>
                  <a:pt x="966" y="145"/>
                </a:lnTo>
                <a:lnTo>
                  <a:pt x="966" y="142"/>
                </a:lnTo>
                <a:lnTo>
                  <a:pt x="965" y="140"/>
                </a:lnTo>
                <a:lnTo>
                  <a:pt x="965" y="139"/>
                </a:lnTo>
                <a:lnTo>
                  <a:pt x="963" y="135"/>
                </a:lnTo>
                <a:lnTo>
                  <a:pt x="954" y="115"/>
                </a:lnTo>
                <a:lnTo>
                  <a:pt x="952" y="110"/>
                </a:lnTo>
                <a:lnTo>
                  <a:pt x="950" y="107"/>
                </a:lnTo>
                <a:lnTo>
                  <a:pt x="949" y="106"/>
                </a:lnTo>
                <a:lnTo>
                  <a:pt x="949" y="105"/>
                </a:lnTo>
                <a:lnTo>
                  <a:pt x="949" y="104"/>
                </a:lnTo>
                <a:lnTo>
                  <a:pt x="948" y="101"/>
                </a:lnTo>
                <a:lnTo>
                  <a:pt x="948" y="100"/>
                </a:lnTo>
                <a:lnTo>
                  <a:pt x="948" y="99"/>
                </a:lnTo>
                <a:lnTo>
                  <a:pt x="948" y="98"/>
                </a:lnTo>
                <a:lnTo>
                  <a:pt x="948" y="97"/>
                </a:lnTo>
                <a:lnTo>
                  <a:pt x="948" y="95"/>
                </a:lnTo>
                <a:lnTo>
                  <a:pt x="948" y="93"/>
                </a:lnTo>
                <a:lnTo>
                  <a:pt x="948" y="92"/>
                </a:lnTo>
                <a:lnTo>
                  <a:pt x="949" y="90"/>
                </a:lnTo>
                <a:lnTo>
                  <a:pt x="949" y="89"/>
                </a:lnTo>
                <a:lnTo>
                  <a:pt x="950" y="87"/>
                </a:lnTo>
                <a:lnTo>
                  <a:pt x="950" y="85"/>
                </a:lnTo>
                <a:lnTo>
                  <a:pt x="950" y="84"/>
                </a:lnTo>
                <a:lnTo>
                  <a:pt x="952" y="84"/>
                </a:lnTo>
                <a:lnTo>
                  <a:pt x="953" y="82"/>
                </a:lnTo>
                <a:lnTo>
                  <a:pt x="954" y="81"/>
                </a:lnTo>
                <a:lnTo>
                  <a:pt x="973" y="53"/>
                </a:lnTo>
                <a:lnTo>
                  <a:pt x="977" y="48"/>
                </a:lnTo>
                <a:lnTo>
                  <a:pt x="980" y="43"/>
                </a:lnTo>
                <a:lnTo>
                  <a:pt x="990" y="29"/>
                </a:lnTo>
                <a:lnTo>
                  <a:pt x="991" y="29"/>
                </a:lnTo>
                <a:lnTo>
                  <a:pt x="991" y="28"/>
                </a:lnTo>
                <a:lnTo>
                  <a:pt x="992" y="26"/>
                </a:lnTo>
                <a:lnTo>
                  <a:pt x="992" y="24"/>
                </a:lnTo>
                <a:lnTo>
                  <a:pt x="992" y="23"/>
                </a:lnTo>
                <a:lnTo>
                  <a:pt x="994" y="22"/>
                </a:lnTo>
                <a:lnTo>
                  <a:pt x="994" y="21"/>
                </a:lnTo>
                <a:lnTo>
                  <a:pt x="994" y="20"/>
                </a:lnTo>
                <a:lnTo>
                  <a:pt x="994" y="18"/>
                </a:lnTo>
                <a:lnTo>
                  <a:pt x="994" y="17"/>
                </a:lnTo>
                <a:lnTo>
                  <a:pt x="994" y="16"/>
                </a:lnTo>
                <a:lnTo>
                  <a:pt x="995" y="16"/>
                </a:lnTo>
                <a:lnTo>
                  <a:pt x="994" y="11"/>
                </a:lnTo>
                <a:lnTo>
                  <a:pt x="995" y="11"/>
                </a:lnTo>
                <a:lnTo>
                  <a:pt x="1004" y="7"/>
                </a:lnTo>
                <a:lnTo>
                  <a:pt x="1005" y="7"/>
                </a:lnTo>
                <a:lnTo>
                  <a:pt x="1007" y="6"/>
                </a:lnTo>
                <a:lnTo>
                  <a:pt x="1007" y="5"/>
                </a:lnTo>
                <a:lnTo>
                  <a:pt x="1013" y="3"/>
                </a:lnTo>
                <a:lnTo>
                  <a:pt x="1014" y="3"/>
                </a:lnTo>
                <a:lnTo>
                  <a:pt x="1014" y="1"/>
                </a:lnTo>
                <a:lnTo>
                  <a:pt x="1015" y="3"/>
                </a:lnTo>
                <a:lnTo>
                  <a:pt x="1016" y="3"/>
                </a:lnTo>
                <a:lnTo>
                  <a:pt x="1017" y="1"/>
                </a:lnTo>
                <a:lnTo>
                  <a:pt x="1020" y="1"/>
                </a:lnTo>
                <a:lnTo>
                  <a:pt x="1021" y="0"/>
                </a:lnTo>
                <a:lnTo>
                  <a:pt x="1022" y="0"/>
                </a:lnTo>
                <a:lnTo>
                  <a:pt x="1023" y="0"/>
                </a:lnTo>
                <a:close/>
                <a:moveTo>
                  <a:pt x="983" y="208"/>
                </a:moveTo>
                <a:lnTo>
                  <a:pt x="984" y="208"/>
                </a:lnTo>
                <a:lnTo>
                  <a:pt x="987" y="208"/>
                </a:lnTo>
                <a:lnTo>
                  <a:pt x="988" y="208"/>
                </a:lnTo>
                <a:lnTo>
                  <a:pt x="999" y="183"/>
                </a:lnTo>
                <a:lnTo>
                  <a:pt x="1006" y="168"/>
                </a:lnTo>
                <a:lnTo>
                  <a:pt x="1029" y="121"/>
                </a:lnTo>
                <a:lnTo>
                  <a:pt x="1032" y="116"/>
                </a:lnTo>
                <a:lnTo>
                  <a:pt x="1034" y="113"/>
                </a:lnTo>
                <a:lnTo>
                  <a:pt x="1038" y="109"/>
                </a:lnTo>
                <a:lnTo>
                  <a:pt x="1045" y="102"/>
                </a:lnTo>
                <a:lnTo>
                  <a:pt x="1061" y="92"/>
                </a:lnTo>
                <a:lnTo>
                  <a:pt x="1064" y="90"/>
                </a:lnTo>
                <a:lnTo>
                  <a:pt x="1065" y="88"/>
                </a:lnTo>
                <a:lnTo>
                  <a:pt x="1066" y="84"/>
                </a:lnTo>
                <a:lnTo>
                  <a:pt x="1067" y="82"/>
                </a:lnTo>
                <a:lnTo>
                  <a:pt x="1067" y="80"/>
                </a:lnTo>
                <a:lnTo>
                  <a:pt x="1065" y="74"/>
                </a:lnTo>
                <a:lnTo>
                  <a:pt x="1056" y="54"/>
                </a:lnTo>
                <a:lnTo>
                  <a:pt x="1050" y="43"/>
                </a:lnTo>
                <a:lnTo>
                  <a:pt x="1049" y="43"/>
                </a:lnTo>
                <a:lnTo>
                  <a:pt x="1046" y="33"/>
                </a:lnTo>
                <a:lnTo>
                  <a:pt x="1044" y="30"/>
                </a:lnTo>
                <a:lnTo>
                  <a:pt x="1040" y="26"/>
                </a:lnTo>
                <a:lnTo>
                  <a:pt x="1034" y="23"/>
                </a:lnTo>
                <a:lnTo>
                  <a:pt x="1032" y="21"/>
                </a:lnTo>
                <a:lnTo>
                  <a:pt x="1023" y="16"/>
                </a:lnTo>
                <a:lnTo>
                  <a:pt x="1019" y="15"/>
                </a:lnTo>
                <a:lnTo>
                  <a:pt x="1015" y="14"/>
                </a:lnTo>
                <a:lnTo>
                  <a:pt x="1013" y="15"/>
                </a:lnTo>
                <a:lnTo>
                  <a:pt x="1000" y="17"/>
                </a:lnTo>
                <a:lnTo>
                  <a:pt x="1000" y="24"/>
                </a:lnTo>
                <a:lnTo>
                  <a:pt x="1000" y="26"/>
                </a:lnTo>
                <a:lnTo>
                  <a:pt x="995" y="35"/>
                </a:lnTo>
                <a:lnTo>
                  <a:pt x="989" y="41"/>
                </a:lnTo>
                <a:lnTo>
                  <a:pt x="959" y="82"/>
                </a:lnTo>
                <a:lnTo>
                  <a:pt x="956" y="88"/>
                </a:lnTo>
                <a:lnTo>
                  <a:pt x="955" y="91"/>
                </a:lnTo>
                <a:lnTo>
                  <a:pt x="954" y="95"/>
                </a:lnTo>
                <a:lnTo>
                  <a:pt x="954" y="99"/>
                </a:lnTo>
                <a:lnTo>
                  <a:pt x="955" y="102"/>
                </a:lnTo>
                <a:lnTo>
                  <a:pt x="956" y="106"/>
                </a:lnTo>
                <a:lnTo>
                  <a:pt x="966" y="127"/>
                </a:lnTo>
                <a:lnTo>
                  <a:pt x="970" y="135"/>
                </a:lnTo>
                <a:lnTo>
                  <a:pt x="973" y="145"/>
                </a:lnTo>
                <a:lnTo>
                  <a:pt x="973" y="148"/>
                </a:lnTo>
                <a:lnTo>
                  <a:pt x="977" y="149"/>
                </a:lnTo>
                <a:lnTo>
                  <a:pt x="977" y="151"/>
                </a:lnTo>
                <a:lnTo>
                  <a:pt x="975" y="157"/>
                </a:lnTo>
                <a:lnTo>
                  <a:pt x="974" y="159"/>
                </a:lnTo>
                <a:lnTo>
                  <a:pt x="973" y="159"/>
                </a:lnTo>
                <a:lnTo>
                  <a:pt x="972" y="159"/>
                </a:lnTo>
                <a:lnTo>
                  <a:pt x="967" y="168"/>
                </a:lnTo>
                <a:lnTo>
                  <a:pt x="962" y="175"/>
                </a:lnTo>
                <a:lnTo>
                  <a:pt x="956" y="184"/>
                </a:lnTo>
                <a:lnTo>
                  <a:pt x="955" y="187"/>
                </a:lnTo>
                <a:lnTo>
                  <a:pt x="955" y="189"/>
                </a:lnTo>
                <a:lnTo>
                  <a:pt x="957" y="194"/>
                </a:lnTo>
                <a:lnTo>
                  <a:pt x="958" y="197"/>
                </a:lnTo>
                <a:lnTo>
                  <a:pt x="961" y="198"/>
                </a:lnTo>
                <a:lnTo>
                  <a:pt x="983" y="208"/>
                </a:lnTo>
                <a:close/>
                <a:moveTo>
                  <a:pt x="2648" y="324"/>
                </a:moveTo>
                <a:lnTo>
                  <a:pt x="2645" y="328"/>
                </a:lnTo>
                <a:lnTo>
                  <a:pt x="2644" y="331"/>
                </a:lnTo>
                <a:lnTo>
                  <a:pt x="2643" y="333"/>
                </a:lnTo>
                <a:lnTo>
                  <a:pt x="2639" y="336"/>
                </a:lnTo>
                <a:lnTo>
                  <a:pt x="2638" y="339"/>
                </a:lnTo>
                <a:lnTo>
                  <a:pt x="2638" y="341"/>
                </a:lnTo>
                <a:lnTo>
                  <a:pt x="2637" y="342"/>
                </a:lnTo>
                <a:lnTo>
                  <a:pt x="2628" y="353"/>
                </a:lnTo>
                <a:lnTo>
                  <a:pt x="2625" y="358"/>
                </a:lnTo>
                <a:lnTo>
                  <a:pt x="2625" y="359"/>
                </a:lnTo>
                <a:lnTo>
                  <a:pt x="2627" y="360"/>
                </a:lnTo>
                <a:lnTo>
                  <a:pt x="2628" y="364"/>
                </a:lnTo>
                <a:lnTo>
                  <a:pt x="2627" y="368"/>
                </a:lnTo>
                <a:lnTo>
                  <a:pt x="2628" y="370"/>
                </a:lnTo>
                <a:lnTo>
                  <a:pt x="2631" y="370"/>
                </a:lnTo>
                <a:lnTo>
                  <a:pt x="2638" y="368"/>
                </a:lnTo>
                <a:lnTo>
                  <a:pt x="2639" y="367"/>
                </a:lnTo>
                <a:lnTo>
                  <a:pt x="2639" y="364"/>
                </a:lnTo>
                <a:lnTo>
                  <a:pt x="2642" y="361"/>
                </a:lnTo>
                <a:lnTo>
                  <a:pt x="2644" y="360"/>
                </a:lnTo>
                <a:lnTo>
                  <a:pt x="2647" y="360"/>
                </a:lnTo>
                <a:lnTo>
                  <a:pt x="2652" y="360"/>
                </a:lnTo>
                <a:lnTo>
                  <a:pt x="2654" y="358"/>
                </a:lnTo>
                <a:lnTo>
                  <a:pt x="2655" y="356"/>
                </a:lnTo>
                <a:lnTo>
                  <a:pt x="2656" y="355"/>
                </a:lnTo>
                <a:lnTo>
                  <a:pt x="2657" y="355"/>
                </a:lnTo>
                <a:lnTo>
                  <a:pt x="2657" y="357"/>
                </a:lnTo>
                <a:lnTo>
                  <a:pt x="2661" y="356"/>
                </a:lnTo>
                <a:lnTo>
                  <a:pt x="2664" y="355"/>
                </a:lnTo>
                <a:lnTo>
                  <a:pt x="2668" y="352"/>
                </a:lnTo>
                <a:lnTo>
                  <a:pt x="2672" y="342"/>
                </a:lnTo>
                <a:lnTo>
                  <a:pt x="2673" y="339"/>
                </a:lnTo>
                <a:lnTo>
                  <a:pt x="2677" y="336"/>
                </a:lnTo>
                <a:lnTo>
                  <a:pt x="2678" y="333"/>
                </a:lnTo>
                <a:lnTo>
                  <a:pt x="2677" y="330"/>
                </a:lnTo>
                <a:lnTo>
                  <a:pt x="2677" y="327"/>
                </a:lnTo>
                <a:lnTo>
                  <a:pt x="2679" y="326"/>
                </a:lnTo>
                <a:lnTo>
                  <a:pt x="2681" y="324"/>
                </a:lnTo>
                <a:lnTo>
                  <a:pt x="2681" y="321"/>
                </a:lnTo>
                <a:lnTo>
                  <a:pt x="2682" y="319"/>
                </a:lnTo>
                <a:lnTo>
                  <a:pt x="2681" y="317"/>
                </a:lnTo>
                <a:lnTo>
                  <a:pt x="2679" y="315"/>
                </a:lnTo>
                <a:lnTo>
                  <a:pt x="2677" y="315"/>
                </a:lnTo>
                <a:lnTo>
                  <a:pt x="2675" y="314"/>
                </a:lnTo>
                <a:lnTo>
                  <a:pt x="2672" y="310"/>
                </a:lnTo>
                <a:lnTo>
                  <a:pt x="2668" y="311"/>
                </a:lnTo>
                <a:lnTo>
                  <a:pt x="2665" y="310"/>
                </a:lnTo>
                <a:lnTo>
                  <a:pt x="2664" y="309"/>
                </a:lnTo>
                <a:lnTo>
                  <a:pt x="2663" y="310"/>
                </a:lnTo>
                <a:lnTo>
                  <a:pt x="2661" y="310"/>
                </a:lnTo>
                <a:lnTo>
                  <a:pt x="2660" y="311"/>
                </a:lnTo>
                <a:lnTo>
                  <a:pt x="2659" y="313"/>
                </a:lnTo>
                <a:lnTo>
                  <a:pt x="2657" y="314"/>
                </a:lnTo>
                <a:lnTo>
                  <a:pt x="2655" y="315"/>
                </a:lnTo>
                <a:lnTo>
                  <a:pt x="2653" y="317"/>
                </a:lnTo>
                <a:lnTo>
                  <a:pt x="2653" y="318"/>
                </a:lnTo>
                <a:lnTo>
                  <a:pt x="2654" y="319"/>
                </a:lnTo>
                <a:lnTo>
                  <a:pt x="2652" y="322"/>
                </a:lnTo>
                <a:lnTo>
                  <a:pt x="2648" y="324"/>
                </a:lnTo>
                <a:close/>
                <a:moveTo>
                  <a:pt x="2317" y="327"/>
                </a:moveTo>
                <a:lnTo>
                  <a:pt x="2316" y="325"/>
                </a:lnTo>
                <a:lnTo>
                  <a:pt x="2314" y="325"/>
                </a:lnTo>
                <a:lnTo>
                  <a:pt x="2313" y="331"/>
                </a:lnTo>
                <a:lnTo>
                  <a:pt x="2313" y="332"/>
                </a:lnTo>
                <a:lnTo>
                  <a:pt x="2313" y="333"/>
                </a:lnTo>
                <a:lnTo>
                  <a:pt x="2311" y="334"/>
                </a:lnTo>
                <a:lnTo>
                  <a:pt x="2307" y="338"/>
                </a:lnTo>
                <a:lnTo>
                  <a:pt x="2302" y="342"/>
                </a:lnTo>
                <a:lnTo>
                  <a:pt x="2301" y="346"/>
                </a:lnTo>
                <a:lnTo>
                  <a:pt x="2300" y="347"/>
                </a:lnTo>
                <a:lnTo>
                  <a:pt x="2299" y="350"/>
                </a:lnTo>
                <a:lnTo>
                  <a:pt x="2297" y="350"/>
                </a:lnTo>
                <a:lnTo>
                  <a:pt x="2295" y="358"/>
                </a:lnTo>
                <a:lnTo>
                  <a:pt x="2294" y="358"/>
                </a:lnTo>
                <a:lnTo>
                  <a:pt x="2293" y="360"/>
                </a:lnTo>
                <a:lnTo>
                  <a:pt x="2293" y="361"/>
                </a:lnTo>
                <a:lnTo>
                  <a:pt x="2289" y="366"/>
                </a:lnTo>
                <a:lnTo>
                  <a:pt x="2287" y="368"/>
                </a:lnTo>
                <a:lnTo>
                  <a:pt x="2286" y="372"/>
                </a:lnTo>
                <a:lnTo>
                  <a:pt x="2285" y="373"/>
                </a:lnTo>
                <a:lnTo>
                  <a:pt x="2278" y="376"/>
                </a:lnTo>
                <a:lnTo>
                  <a:pt x="2276" y="376"/>
                </a:lnTo>
                <a:lnTo>
                  <a:pt x="2272" y="376"/>
                </a:lnTo>
                <a:lnTo>
                  <a:pt x="2271" y="380"/>
                </a:lnTo>
                <a:lnTo>
                  <a:pt x="2271" y="381"/>
                </a:lnTo>
                <a:lnTo>
                  <a:pt x="2269" y="381"/>
                </a:lnTo>
                <a:lnTo>
                  <a:pt x="2267" y="382"/>
                </a:lnTo>
                <a:lnTo>
                  <a:pt x="2266" y="383"/>
                </a:lnTo>
                <a:lnTo>
                  <a:pt x="2264" y="384"/>
                </a:lnTo>
                <a:lnTo>
                  <a:pt x="2259" y="385"/>
                </a:lnTo>
                <a:lnTo>
                  <a:pt x="2258" y="388"/>
                </a:lnTo>
                <a:lnTo>
                  <a:pt x="2255" y="390"/>
                </a:lnTo>
                <a:lnTo>
                  <a:pt x="2254" y="392"/>
                </a:lnTo>
                <a:lnTo>
                  <a:pt x="2252" y="394"/>
                </a:lnTo>
                <a:lnTo>
                  <a:pt x="2250" y="395"/>
                </a:lnTo>
                <a:lnTo>
                  <a:pt x="2247" y="397"/>
                </a:lnTo>
                <a:lnTo>
                  <a:pt x="2246" y="398"/>
                </a:lnTo>
                <a:lnTo>
                  <a:pt x="2246" y="399"/>
                </a:lnTo>
                <a:lnTo>
                  <a:pt x="2245" y="401"/>
                </a:lnTo>
                <a:lnTo>
                  <a:pt x="2244" y="402"/>
                </a:lnTo>
                <a:lnTo>
                  <a:pt x="2242" y="402"/>
                </a:lnTo>
                <a:lnTo>
                  <a:pt x="2238" y="402"/>
                </a:lnTo>
                <a:lnTo>
                  <a:pt x="2237" y="403"/>
                </a:lnTo>
                <a:lnTo>
                  <a:pt x="2236" y="405"/>
                </a:lnTo>
                <a:lnTo>
                  <a:pt x="2235" y="405"/>
                </a:lnTo>
                <a:lnTo>
                  <a:pt x="2234" y="406"/>
                </a:lnTo>
                <a:lnTo>
                  <a:pt x="2232" y="406"/>
                </a:lnTo>
                <a:lnTo>
                  <a:pt x="2230" y="408"/>
                </a:lnTo>
                <a:lnTo>
                  <a:pt x="2225" y="410"/>
                </a:lnTo>
                <a:lnTo>
                  <a:pt x="2224" y="410"/>
                </a:lnTo>
                <a:lnTo>
                  <a:pt x="2224" y="411"/>
                </a:lnTo>
                <a:lnTo>
                  <a:pt x="2221" y="413"/>
                </a:lnTo>
                <a:lnTo>
                  <a:pt x="2212" y="418"/>
                </a:lnTo>
                <a:lnTo>
                  <a:pt x="2211" y="425"/>
                </a:lnTo>
                <a:lnTo>
                  <a:pt x="2210" y="426"/>
                </a:lnTo>
                <a:lnTo>
                  <a:pt x="2210" y="428"/>
                </a:lnTo>
                <a:lnTo>
                  <a:pt x="2212" y="430"/>
                </a:lnTo>
                <a:lnTo>
                  <a:pt x="2215" y="435"/>
                </a:lnTo>
                <a:lnTo>
                  <a:pt x="2216" y="436"/>
                </a:lnTo>
                <a:lnTo>
                  <a:pt x="2218" y="437"/>
                </a:lnTo>
                <a:lnTo>
                  <a:pt x="2220" y="439"/>
                </a:lnTo>
                <a:lnTo>
                  <a:pt x="2225" y="439"/>
                </a:lnTo>
                <a:lnTo>
                  <a:pt x="2228" y="436"/>
                </a:lnTo>
                <a:lnTo>
                  <a:pt x="2229" y="437"/>
                </a:lnTo>
                <a:lnTo>
                  <a:pt x="2230" y="440"/>
                </a:lnTo>
                <a:lnTo>
                  <a:pt x="2233" y="437"/>
                </a:lnTo>
                <a:lnTo>
                  <a:pt x="2236" y="435"/>
                </a:lnTo>
                <a:lnTo>
                  <a:pt x="2239" y="435"/>
                </a:lnTo>
                <a:lnTo>
                  <a:pt x="2242" y="434"/>
                </a:lnTo>
                <a:lnTo>
                  <a:pt x="2244" y="433"/>
                </a:lnTo>
                <a:lnTo>
                  <a:pt x="2246" y="432"/>
                </a:lnTo>
                <a:lnTo>
                  <a:pt x="2247" y="432"/>
                </a:lnTo>
                <a:lnTo>
                  <a:pt x="2251" y="430"/>
                </a:lnTo>
                <a:lnTo>
                  <a:pt x="2253" y="428"/>
                </a:lnTo>
                <a:lnTo>
                  <a:pt x="2259" y="425"/>
                </a:lnTo>
                <a:lnTo>
                  <a:pt x="2261" y="425"/>
                </a:lnTo>
                <a:lnTo>
                  <a:pt x="2261" y="424"/>
                </a:lnTo>
                <a:lnTo>
                  <a:pt x="2264" y="423"/>
                </a:lnTo>
                <a:lnTo>
                  <a:pt x="2266" y="422"/>
                </a:lnTo>
                <a:lnTo>
                  <a:pt x="2267" y="420"/>
                </a:lnTo>
                <a:lnTo>
                  <a:pt x="2269" y="419"/>
                </a:lnTo>
                <a:lnTo>
                  <a:pt x="2271" y="418"/>
                </a:lnTo>
                <a:lnTo>
                  <a:pt x="2275" y="415"/>
                </a:lnTo>
                <a:lnTo>
                  <a:pt x="2276" y="415"/>
                </a:lnTo>
                <a:lnTo>
                  <a:pt x="2279" y="413"/>
                </a:lnTo>
                <a:lnTo>
                  <a:pt x="2280" y="411"/>
                </a:lnTo>
                <a:lnTo>
                  <a:pt x="2282" y="410"/>
                </a:lnTo>
                <a:lnTo>
                  <a:pt x="2284" y="408"/>
                </a:lnTo>
                <a:lnTo>
                  <a:pt x="2285" y="407"/>
                </a:lnTo>
                <a:lnTo>
                  <a:pt x="2287" y="407"/>
                </a:lnTo>
                <a:lnTo>
                  <a:pt x="2289" y="406"/>
                </a:lnTo>
                <a:lnTo>
                  <a:pt x="2292" y="406"/>
                </a:lnTo>
                <a:lnTo>
                  <a:pt x="2294" y="407"/>
                </a:lnTo>
                <a:lnTo>
                  <a:pt x="2296" y="406"/>
                </a:lnTo>
                <a:lnTo>
                  <a:pt x="2300" y="406"/>
                </a:lnTo>
                <a:lnTo>
                  <a:pt x="2302" y="406"/>
                </a:lnTo>
                <a:lnTo>
                  <a:pt x="2304" y="402"/>
                </a:lnTo>
                <a:lnTo>
                  <a:pt x="2307" y="400"/>
                </a:lnTo>
                <a:lnTo>
                  <a:pt x="2309" y="399"/>
                </a:lnTo>
                <a:lnTo>
                  <a:pt x="2313" y="398"/>
                </a:lnTo>
                <a:lnTo>
                  <a:pt x="2318" y="395"/>
                </a:lnTo>
                <a:lnTo>
                  <a:pt x="2324" y="395"/>
                </a:lnTo>
                <a:lnTo>
                  <a:pt x="2325" y="394"/>
                </a:lnTo>
                <a:lnTo>
                  <a:pt x="2327" y="393"/>
                </a:lnTo>
                <a:lnTo>
                  <a:pt x="2330" y="392"/>
                </a:lnTo>
                <a:lnTo>
                  <a:pt x="2330" y="391"/>
                </a:lnTo>
                <a:lnTo>
                  <a:pt x="2333" y="389"/>
                </a:lnTo>
                <a:lnTo>
                  <a:pt x="2333" y="388"/>
                </a:lnTo>
                <a:lnTo>
                  <a:pt x="2331" y="380"/>
                </a:lnTo>
                <a:lnTo>
                  <a:pt x="2327" y="370"/>
                </a:lnTo>
                <a:lnTo>
                  <a:pt x="2325" y="372"/>
                </a:lnTo>
                <a:lnTo>
                  <a:pt x="2322" y="372"/>
                </a:lnTo>
                <a:lnTo>
                  <a:pt x="2321" y="368"/>
                </a:lnTo>
                <a:lnTo>
                  <a:pt x="2320" y="366"/>
                </a:lnTo>
                <a:lnTo>
                  <a:pt x="2319" y="365"/>
                </a:lnTo>
                <a:lnTo>
                  <a:pt x="2317" y="363"/>
                </a:lnTo>
                <a:lnTo>
                  <a:pt x="2316" y="360"/>
                </a:lnTo>
                <a:lnTo>
                  <a:pt x="2322" y="356"/>
                </a:lnTo>
                <a:lnTo>
                  <a:pt x="2322" y="355"/>
                </a:lnTo>
                <a:lnTo>
                  <a:pt x="2321" y="352"/>
                </a:lnTo>
                <a:lnTo>
                  <a:pt x="2321" y="349"/>
                </a:lnTo>
                <a:lnTo>
                  <a:pt x="2321" y="347"/>
                </a:lnTo>
                <a:lnTo>
                  <a:pt x="2324" y="347"/>
                </a:lnTo>
                <a:lnTo>
                  <a:pt x="2324" y="342"/>
                </a:lnTo>
                <a:lnTo>
                  <a:pt x="2322" y="340"/>
                </a:lnTo>
                <a:lnTo>
                  <a:pt x="2322" y="338"/>
                </a:lnTo>
                <a:lnTo>
                  <a:pt x="2322" y="334"/>
                </a:lnTo>
                <a:lnTo>
                  <a:pt x="2324" y="332"/>
                </a:lnTo>
                <a:lnTo>
                  <a:pt x="2321" y="330"/>
                </a:lnTo>
                <a:lnTo>
                  <a:pt x="2321" y="328"/>
                </a:lnTo>
                <a:lnTo>
                  <a:pt x="2317" y="327"/>
                </a:lnTo>
                <a:close/>
                <a:moveTo>
                  <a:pt x="2489" y="504"/>
                </a:moveTo>
                <a:lnTo>
                  <a:pt x="2485" y="510"/>
                </a:lnTo>
                <a:lnTo>
                  <a:pt x="2484" y="508"/>
                </a:lnTo>
                <a:lnTo>
                  <a:pt x="2483" y="509"/>
                </a:lnTo>
                <a:lnTo>
                  <a:pt x="2481" y="510"/>
                </a:lnTo>
                <a:lnTo>
                  <a:pt x="2480" y="510"/>
                </a:lnTo>
                <a:lnTo>
                  <a:pt x="2477" y="508"/>
                </a:lnTo>
                <a:lnTo>
                  <a:pt x="2477" y="509"/>
                </a:lnTo>
                <a:lnTo>
                  <a:pt x="2473" y="515"/>
                </a:lnTo>
                <a:lnTo>
                  <a:pt x="2471" y="516"/>
                </a:lnTo>
                <a:lnTo>
                  <a:pt x="2469" y="515"/>
                </a:lnTo>
                <a:lnTo>
                  <a:pt x="2467" y="512"/>
                </a:lnTo>
                <a:lnTo>
                  <a:pt x="2466" y="512"/>
                </a:lnTo>
                <a:lnTo>
                  <a:pt x="2466" y="511"/>
                </a:lnTo>
                <a:lnTo>
                  <a:pt x="2464" y="510"/>
                </a:lnTo>
                <a:lnTo>
                  <a:pt x="2461" y="509"/>
                </a:lnTo>
                <a:lnTo>
                  <a:pt x="2459" y="509"/>
                </a:lnTo>
                <a:lnTo>
                  <a:pt x="2458" y="514"/>
                </a:lnTo>
                <a:lnTo>
                  <a:pt x="2455" y="515"/>
                </a:lnTo>
                <a:lnTo>
                  <a:pt x="2452" y="515"/>
                </a:lnTo>
                <a:lnTo>
                  <a:pt x="2451" y="515"/>
                </a:lnTo>
                <a:lnTo>
                  <a:pt x="2451" y="514"/>
                </a:lnTo>
                <a:lnTo>
                  <a:pt x="2450" y="512"/>
                </a:lnTo>
                <a:lnTo>
                  <a:pt x="2448" y="514"/>
                </a:lnTo>
                <a:lnTo>
                  <a:pt x="2447" y="514"/>
                </a:lnTo>
                <a:lnTo>
                  <a:pt x="2444" y="518"/>
                </a:lnTo>
                <a:lnTo>
                  <a:pt x="2442" y="519"/>
                </a:lnTo>
                <a:lnTo>
                  <a:pt x="2441" y="520"/>
                </a:lnTo>
                <a:lnTo>
                  <a:pt x="2439" y="519"/>
                </a:lnTo>
                <a:lnTo>
                  <a:pt x="2439" y="518"/>
                </a:lnTo>
                <a:lnTo>
                  <a:pt x="2438" y="517"/>
                </a:lnTo>
                <a:lnTo>
                  <a:pt x="2431" y="522"/>
                </a:lnTo>
                <a:lnTo>
                  <a:pt x="2429" y="523"/>
                </a:lnTo>
                <a:lnTo>
                  <a:pt x="2426" y="524"/>
                </a:lnTo>
                <a:lnTo>
                  <a:pt x="2423" y="524"/>
                </a:lnTo>
                <a:lnTo>
                  <a:pt x="2422" y="525"/>
                </a:lnTo>
                <a:lnTo>
                  <a:pt x="2420" y="526"/>
                </a:lnTo>
                <a:lnTo>
                  <a:pt x="2419" y="525"/>
                </a:lnTo>
                <a:lnTo>
                  <a:pt x="2421" y="520"/>
                </a:lnTo>
                <a:lnTo>
                  <a:pt x="2421" y="519"/>
                </a:lnTo>
                <a:lnTo>
                  <a:pt x="2420" y="518"/>
                </a:lnTo>
                <a:lnTo>
                  <a:pt x="2416" y="515"/>
                </a:lnTo>
                <a:lnTo>
                  <a:pt x="2411" y="514"/>
                </a:lnTo>
                <a:lnTo>
                  <a:pt x="2410" y="514"/>
                </a:lnTo>
                <a:lnTo>
                  <a:pt x="2408" y="516"/>
                </a:lnTo>
                <a:lnTo>
                  <a:pt x="2408" y="518"/>
                </a:lnTo>
                <a:lnTo>
                  <a:pt x="2406" y="519"/>
                </a:lnTo>
                <a:lnTo>
                  <a:pt x="2406" y="517"/>
                </a:lnTo>
                <a:lnTo>
                  <a:pt x="2406" y="515"/>
                </a:lnTo>
                <a:lnTo>
                  <a:pt x="2404" y="515"/>
                </a:lnTo>
                <a:lnTo>
                  <a:pt x="2402" y="517"/>
                </a:lnTo>
                <a:lnTo>
                  <a:pt x="2401" y="522"/>
                </a:lnTo>
                <a:lnTo>
                  <a:pt x="2400" y="523"/>
                </a:lnTo>
                <a:lnTo>
                  <a:pt x="2397" y="524"/>
                </a:lnTo>
                <a:lnTo>
                  <a:pt x="2396" y="525"/>
                </a:lnTo>
                <a:lnTo>
                  <a:pt x="2394" y="524"/>
                </a:lnTo>
                <a:lnTo>
                  <a:pt x="2392" y="524"/>
                </a:lnTo>
                <a:lnTo>
                  <a:pt x="2389" y="524"/>
                </a:lnTo>
                <a:lnTo>
                  <a:pt x="2388" y="525"/>
                </a:lnTo>
                <a:lnTo>
                  <a:pt x="2387" y="524"/>
                </a:lnTo>
                <a:lnTo>
                  <a:pt x="2387" y="523"/>
                </a:lnTo>
                <a:lnTo>
                  <a:pt x="2386" y="524"/>
                </a:lnTo>
                <a:lnTo>
                  <a:pt x="2384" y="523"/>
                </a:lnTo>
                <a:lnTo>
                  <a:pt x="2381" y="522"/>
                </a:lnTo>
                <a:lnTo>
                  <a:pt x="2380" y="520"/>
                </a:lnTo>
                <a:lnTo>
                  <a:pt x="2378" y="519"/>
                </a:lnTo>
                <a:lnTo>
                  <a:pt x="2376" y="519"/>
                </a:lnTo>
                <a:lnTo>
                  <a:pt x="2375" y="520"/>
                </a:lnTo>
                <a:lnTo>
                  <a:pt x="2375" y="525"/>
                </a:lnTo>
                <a:lnTo>
                  <a:pt x="2374" y="527"/>
                </a:lnTo>
                <a:lnTo>
                  <a:pt x="2372" y="533"/>
                </a:lnTo>
                <a:lnTo>
                  <a:pt x="2372" y="535"/>
                </a:lnTo>
                <a:lnTo>
                  <a:pt x="2370" y="539"/>
                </a:lnTo>
                <a:lnTo>
                  <a:pt x="2366" y="544"/>
                </a:lnTo>
                <a:lnTo>
                  <a:pt x="2361" y="548"/>
                </a:lnTo>
                <a:lnTo>
                  <a:pt x="2361" y="547"/>
                </a:lnTo>
                <a:lnTo>
                  <a:pt x="2359" y="548"/>
                </a:lnTo>
                <a:lnTo>
                  <a:pt x="2355" y="550"/>
                </a:lnTo>
                <a:lnTo>
                  <a:pt x="2354" y="552"/>
                </a:lnTo>
                <a:lnTo>
                  <a:pt x="2355" y="554"/>
                </a:lnTo>
                <a:lnTo>
                  <a:pt x="2356" y="560"/>
                </a:lnTo>
                <a:lnTo>
                  <a:pt x="2358" y="561"/>
                </a:lnTo>
                <a:lnTo>
                  <a:pt x="2359" y="562"/>
                </a:lnTo>
                <a:lnTo>
                  <a:pt x="2359" y="564"/>
                </a:lnTo>
                <a:lnTo>
                  <a:pt x="2358" y="564"/>
                </a:lnTo>
                <a:lnTo>
                  <a:pt x="2356" y="567"/>
                </a:lnTo>
                <a:lnTo>
                  <a:pt x="2356" y="570"/>
                </a:lnTo>
                <a:lnTo>
                  <a:pt x="2352" y="571"/>
                </a:lnTo>
                <a:lnTo>
                  <a:pt x="2353" y="575"/>
                </a:lnTo>
                <a:lnTo>
                  <a:pt x="2349" y="579"/>
                </a:lnTo>
                <a:lnTo>
                  <a:pt x="2349" y="582"/>
                </a:lnTo>
                <a:lnTo>
                  <a:pt x="2349" y="583"/>
                </a:lnTo>
                <a:lnTo>
                  <a:pt x="2349" y="584"/>
                </a:lnTo>
                <a:lnTo>
                  <a:pt x="2350" y="585"/>
                </a:lnTo>
                <a:lnTo>
                  <a:pt x="2353" y="590"/>
                </a:lnTo>
                <a:lnTo>
                  <a:pt x="2355" y="591"/>
                </a:lnTo>
                <a:lnTo>
                  <a:pt x="2356" y="592"/>
                </a:lnTo>
                <a:lnTo>
                  <a:pt x="2355" y="593"/>
                </a:lnTo>
                <a:lnTo>
                  <a:pt x="2356" y="594"/>
                </a:lnTo>
                <a:lnTo>
                  <a:pt x="2359" y="595"/>
                </a:lnTo>
                <a:lnTo>
                  <a:pt x="2354" y="596"/>
                </a:lnTo>
                <a:lnTo>
                  <a:pt x="2352" y="598"/>
                </a:lnTo>
                <a:lnTo>
                  <a:pt x="2347" y="598"/>
                </a:lnTo>
                <a:lnTo>
                  <a:pt x="2346" y="599"/>
                </a:lnTo>
                <a:lnTo>
                  <a:pt x="2346" y="600"/>
                </a:lnTo>
                <a:lnTo>
                  <a:pt x="2345" y="600"/>
                </a:lnTo>
                <a:lnTo>
                  <a:pt x="2341" y="598"/>
                </a:lnTo>
                <a:lnTo>
                  <a:pt x="2338" y="596"/>
                </a:lnTo>
                <a:lnTo>
                  <a:pt x="2337" y="594"/>
                </a:lnTo>
                <a:lnTo>
                  <a:pt x="2336" y="593"/>
                </a:lnTo>
                <a:lnTo>
                  <a:pt x="2336" y="592"/>
                </a:lnTo>
                <a:lnTo>
                  <a:pt x="2336" y="590"/>
                </a:lnTo>
                <a:lnTo>
                  <a:pt x="2334" y="590"/>
                </a:lnTo>
                <a:lnTo>
                  <a:pt x="2331" y="587"/>
                </a:lnTo>
                <a:lnTo>
                  <a:pt x="2329" y="587"/>
                </a:lnTo>
                <a:lnTo>
                  <a:pt x="2329" y="591"/>
                </a:lnTo>
                <a:lnTo>
                  <a:pt x="2329" y="593"/>
                </a:lnTo>
                <a:lnTo>
                  <a:pt x="2328" y="594"/>
                </a:lnTo>
                <a:lnTo>
                  <a:pt x="2327" y="595"/>
                </a:lnTo>
                <a:lnTo>
                  <a:pt x="2327" y="596"/>
                </a:lnTo>
                <a:lnTo>
                  <a:pt x="2327" y="598"/>
                </a:lnTo>
                <a:lnTo>
                  <a:pt x="2327" y="599"/>
                </a:lnTo>
                <a:lnTo>
                  <a:pt x="2330" y="601"/>
                </a:lnTo>
                <a:lnTo>
                  <a:pt x="2333" y="603"/>
                </a:lnTo>
                <a:lnTo>
                  <a:pt x="2335" y="606"/>
                </a:lnTo>
                <a:lnTo>
                  <a:pt x="2336" y="607"/>
                </a:lnTo>
                <a:lnTo>
                  <a:pt x="2335" y="611"/>
                </a:lnTo>
                <a:lnTo>
                  <a:pt x="2334" y="612"/>
                </a:lnTo>
                <a:lnTo>
                  <a:pt x="2333" y="611"/>
                </a:lnTo>
                <a:lnTo>
                  <a:pt x="2331" y="610"/>
                </a:lnTo>
                <a:lnTo>
                  <a:pt x="2329" y="611"/>
                </a:lnTo>
                <a:lnTo>
                  <a:pt x="2328" y="611"/>
                </a:lnTo>
                <a:lnTo>
                  <a:pt x="2327" y="611"/>
                </a:lnTo>
                <a:lnTo>
                  <a:pt x="2326" y="611"/>
                </a:lnTo>
                <a:lnTo>
                  <a:pt x="2325" y="614"/>
                </a:lnTo>
                <a:lnTo>
                  <a:pt x="2324" y="615"/>
                </a:lnTo>
                <a:lnTo>
                  <a:pt x="2322" y="616"/>
                </a:lnTo>
                <a:lnTo>
                  <a:pt x="2324" y="618"/>
                </a:lnTo>
                <a:lnTo>
                  <a:pt x="2328" y="624"/>
                </a:lnTo>
                <a:lnTo>
                  <a:pt x="2329" y="626"/>
                </a:lnTo>
                <a:lnTo>
                  <a:pt x="2328" y="629"/>
                </a:lnTo>
                <a:lnTo>
                  <a:pt x="2326" y="631"/>
                </a:lnTo>
                <a:lnTo>
                  <a:pt x="2324" y="629"/>
                </a:lnTo>
                <a:lnTo>
                  <a:pt x="2320" y="635"/>
                </a:lnTo>
                <a:lnTo>
                  <a:pt x="2316" y="640"/>
                </a:lnTo>
                <a:lnTo>
                  <a:pt x="2316" y="641"/>
                </a:lnTo>
                <a:lnTo>
                  <a:pt x="2316" y="642"/>
                </a:lnTo>
                <a:lnTo>
                  <a:pt x="2318" y="642"/>
                </a:lnTo>
                <a:lnTo>
                  <a:pt x="2319" y="642"/>
                </a:lnTo>
                <a:lnTo>
                  <a:pt x="2322" y="642"/>
                </a:lnTo>
                <a:lnTo>
                  <a:pt x="2324" y="640"/>
                </a:lnTo>
                <a:lnTo>
                  <a:pt x="2326" y="638"/>
                </a:lnTo>
                <a:lnTo>
                  <a:pt x="2329" y="638"/>
                </a:lnTo>
                <a:lnTo>
                  <a:pt x="2331" y="638"/>
                </a:lnTo>
                <a:lnTo>
                  <a:pt x="2333" y="642"/>
                </a:lnTo>
                <a:lnTo>
                  <a:pt x="2331" y="643"/>
                </a:lnTo>
                <a:lnTo>
                  <a:pt x="2331" y="645"/>
                </a:lnTo>
                <a:lnTo>
                  <a:pt x="2334" y="649"/>
                </a:lnTo>
                <a:lnTo>
                  <a:pt x="2335" y="649"/>
                </a:lnTo>
                <a:lnTo>
                  <a:pt x="2337" y="650"/>
                </a:lnTo>
                <a:lnTo>
                  <a:pt x="2337" y="652"/>
                </a:lnTo>
                <a:lnTo>
                  <a:pt x="2339" y="654"/>
                </a:lnTo>
                <a:lnTo>
                  <a:pt x="2344" y="657"/>
                </a:lnTo>
                <a:lnTo>
                  <a:pt x="2347" y="662"/>
                </a:lnTo>
                <a:lnTo>
                  <a:pt x="2347" y="663"/>
                </a:lnTo>
                <a:lnTo>
                  <a:pt x="2350" y="670"/>
                </a:lnTo>
                <a:lnTo>
                  <a:pt x="2352" y="671"/>
                </a:lnTo>
                <a:lnTo>
                  <a:pt x="2355" y="673"/>
                </a:lnTo>
                <a:lnTo>
                  <a:pt x="2355" y="674"/>
                </a:lnTo>
                <a:lnTo>
                  <a:pt x="2360" y="677"/>
                </a:lnTo>
                <a:lnTo>
                  <a:pt x="2368" y="681"/>
                </a:lnTo>
                <a:lnTo>
                  <a:pt x="2372" y="683"/>
                </a:lnTo>
                <a:lnTo>
                  <a:pt x="2376" y="685"/>
                </a:lnTo>
                <a:lnTo>
                  <a:pt x="2377" y="684"/>
                </a:lnTo>
                <a:lnTo>
                  <a:pt x="2378" y="684"/>
                </a:lnTo>
                <a:lnTo>
                  <a:pt x="2384" y="687"/>
                </a:lnTo>
                <a:lnTo>
                  <a:pt x="2384" y="690"/>
                </a:lnTo>
                <a:lnTo>
                  <a:pt x="2383" y="692"/>
                </a:lnTo>
                <a:lnTo>
                  <a:pt x="2386" y="693"/>
                </a:lnTo>
                <a:lnTo>
                  <a:pt x="2388" y="694"/>
                </a:lnTo>
                <a:lnTo>
                  <a:pt x="2394" y="693"/>
                </a:lnTo>
                <a:lnTo>
                  <a:pt x="2397" y="692"/>
                </a:lnTo>
                <a:lnTo>
                  <a:pt x="2402" y="688"/>
                </a:lnTo>
                <a:lnTo>
                  <a:pt x="2403" y="685"/>
                </a:lnTo>
                <a:lnTo>
                  <a:pt x="2404" y="677"/>
                </a:lnTo>
                <a:lnTo>
                  <a:pt x="2399" y="677"/>
                </a:lnTo>
                <a:lnTo>
                  <a:pt x="2400" y="675"/>
                </a:lnTo>
                <a:lnTo>
                  <a:pt x="2402" y="673"/>
                </a:lnTo>
                <a:lnTo>
                  <a:pt x="2405" y="670"/>
                </a:lnTo>
                <a:lnTo>
                  <a:pt x="2413" y="662"/>
                </a:lnTo>
                <a:lnTo>
                  <a:pt x="2417" y="661"/>
                </a:lnTo>
                <a:lnTo>
                  <a:pt x="2414" y="658"/>
                </a:lnTo>
                <a:lnTo>
                  <a:pt x="2410" y="658"/>
                </a:lnTo>
                <a:lnTo>
                  <a:pt x="2409" y="653"/>
                </a:lnTo>
                <a:lnTo>
                  <a:pt x="2410" y="650"/>
                </a:lnTo>
                <a:lnTo>
                  <a:pt x="2412" y="649"/>
                </a:lnTo>
                <a:lnTo>
                  <a:pt x="2414" y="648"/>
                </a:lnTo>
                <a:lnTo>
                  <a:pt x="2417" y="648"/>
                </a:lnTo>
                <a:lnTo>
                  <a:pt x="2418" y="648"/>
                </a:lnTo>
                <a:lnTo>
                  <a:pt x="2421" y="649"/>
                </a:lnTo>
                <a:lnTo>
                  <a:pt x="2423" y="650"/>
                </a:lnTo>
                <a:lnTo>
                  <a:pt x="2431" y="650"/>
                </a:lnTo>
                <a:lnTo>
                  <a:pt x="2433" y="650"/>
                </a:lnTo>
                <a:lnTo>
                  <a:pt x="2436" y="651"/>
                </a:lnTo>
                <a:lnTo>
                  <a:pt x="2450" y="646"/>
                </a:lnTo>
                <a:lnTo>
                  <a:pt x="2452" y="646"/>
                </a:lnTo>
                <a:lnTo>
                  <a:pt x="2466" y="642"/>
                </a:lnTo>
                <a:lnTo>
                  <a:pt x="2468" y="640"/>
                </a:lnTo>
                <a:lnTo>
                  <a:pt x="2470" y="623"/>
                </a:lnTo>
                <a:lnTo>
                  <a:pt x="2481" y="574"/>
                </a:lnTo>
                <a:lnTo>
                  <a:pt x="2487" y="562"/>
                </a:lnTo>
                <a:lnTo>
                  <a:pt x="2488" y="559"/>
                </a:lnTo>
                <a:lnTo>
                  <a:pt x="2489" y="557"/>
                </a:lnTo>
                <a:lnTo>
                  <a:pt x="2491" y="547"/>
                </a:lnTo>
                <a:lnTo>
                  <a:pt x="2494" y="535"/>
                </a:lnTo>
                <a:lnTo>
                  <a:pt x="2497" y="526"/>
                </a:lnTo>
                <a:lnTo>
                  <a:pt x="2500" y="508"/>
                </a:lnTo>
                <a:lnTo>
                  <a:pt x="2496" y="508"/>
                </a:lnTo>
                <a:lnTo>
                  <a:pt x="2497" y="504"/>
                </a:lnTo>
                <a:lnTo>
                  <a:pt x="2489" y="504"/>
                </a:lnTo>
                <a:close/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584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42957-6239-FBCE-FC37-3052B8F78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A4B0F4A3-C501-D4A1-1FAA-FAF07E5EC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Sydney, Australia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1C57C25A-FF19-9667-41D1-1BC1A11DBA4F}"/>
              </a:ext>
            </a:extLst>
          </p:cNvPr>
          <p:cNvSpPr>
            <a:spLocks noEditPoints="1"/>
          </p:cNvSpPr>
          <p:nvPr/>
        </p:nvSpPr>
        <p:spPr bwMode="auto">
          <a:xfrm>
            <a:off x="1115616" y="1203598"/>
            <a:ext cx="2880320" cy="3495220"/>
          </a:xfrm>
          <a:custGeom>
            <a:avLst/>
            <a:gdLst>
              <a:gd name="T0" fmla="*/ 1377 w 1424"/>
              <a:gd name="T1" fmla="*/ 460 h 1728"/>
              <a:gd name="T2" fmla="*/ 1337 w 1424"/>
              <a:gd name="T3" fmla="*/ 557 h 1728"/>
              <a:gd name="T4" fmla="*/ 1269 w 1424"/>
              <a:gd name="T5" fmla="*/ 617 h 1728"/>
              <a:gd name="T6" fmla="*/ 1186 w 1424"/>
              <a:gd name="T7" fmla="*/ 639 h 1728"/>
              <a:gd name="T8" fmla="*/ 1093 w 1424"/>
              <a:gd name="T9" fmla="*/ 681 h 1728"/>
              <a:gd name="T10" fmla="*/ 1214 w 1424"/>
              <a:gd name="T11" fmla="*/ 760 h 1728"/>
              <a:gd name="T12" fmla="*/ 1331 w 1424"/>
              <a:gd name="T13" fmla="*/ 803 h 1728"/>
              <a:gd name="T14" fmla="*/ 1385 w 1424"/>
              <a:gd name="T15" fmla="*/ 973 h 1728"/>
              <a:gd name="T16" fmla="*/ 1274 w 1424"/>
              <a:gd name="T17" fmla="*/ 1103 h 1728"/>
              <a:gd name="T18" fmla="*/ 1185 w 1424"/>
              <a:gd name="T19" fmla="*/ 1231 h 1728"/>
              <a:gd name="T20" fmla="*/ 933 w 1424"/>
              <a:gd name="T21" fmla="*/ 1382 h 1728"/>
              <a:gd name="T22" fmla="*/ 890 w 1424"/>
              <a:gd name="T23" fmla="*/ 1611 h 1728"/>
              <a:gd name="T24" fmla="*/ 941 w 1424"/>
              <a:gd name="T25" fmla="*/ 1724 h 1728"/>
              <a:gd name="T26" fmla="*/ 679 w 1424"/>
              <a:gd name="T27" fmla="*/ 1678 h 1728"/>
              <a:gd name="T28" fmla="*/ 382 w 1424"/>
              <a:gd name="T29" fmla="*/ 1636 h 1728"/>
              <a:gd name="T30" fmla="*/ 82 w 1424"/>
              <a:gd name="T31" fmla="*/ 1607 h 1728"/>
              <a:gd name="T32" fmla="*/ 164 w 1424"/>
              <a:gd name="T33" fmla="*/ 1309 h 1728"/>
              <a:gd name="T34" fmla="*/ 81 w 1424"/>
              <a:gd name="T35" fmla="*/ 1137 h 1728"/>
              <a:gd name="T36" fmla="*/ 120 w 1424"/>
              <a:gd name="T37" fmla="*/ 1051 h 1728"/>
              <a:gd name="T38" fmla="*/ 112 w 1424"/>
              <a:gd name="T39" fmla="*/ 928 h 1728"/>
              <a:gd name="T40" fmla="*/ 43 w 1424"/>
              <a:gd name="T41" fmla="*/ 812 h 1728"/>
              <a:gd name="T42" fmla="*/ 28 w 1424"/>
              <a:gd name="T43" fmla="*/ 709 h 1728"/>
              <a:gd name="T44" fmla="*/ 45 w 1424"/>
              <a:gd name="T45" fmla="*/ 587 h 1728"/>
              <a:gd name="T46" fmla="*/ 4 w 1424"/>
              <a:gd name="T47" fmla="*/ 496 h 1728"/>
              <a:gd name="T48" fmla="*/ 57 w 1424"/>
              <a:gd name="T49" fmla="*/ 466 h 1728"/>
              <a:gd name="T50" fmla="*/ 196 w 1424"/>
              <a:gd name="T51" fmla="*/ 460 h 1728"/>
              <a:gd name="T52" fmla="*/ 219 w 1424"/>
              <a:gd name="T53" fmla="*/ 438 h 1728"/>
              <a:gd name="T54" fmla="*/ 306 w 1424"/>
              <a:gd name="T55" fmla="*/ 482 h 1728"/>
              <a:gd name="T56" fmla="*/ 363 w 1424"/>
              <a:gd name="T57" fmla="*/ 528 h 1728"/>
              <a:gd name="T58" fmla="*/ 423 w 1424"/>
              <a:gd name="T59" fmla="*/ 499 h 1728"/>
              <a:gd name="T60" fmla="*/ 400 w 1424"/>
              <a:gd name="T61" fmla="*/ 458 h 1728"/>
              <a:gd name="T62" fmla="*/ 352 w 1424"/>
              <a:gd name="T63" fmla="*/ 422 h 1728"/>
              <a:gd name="T64" fmla="*/ 305 w 1424"/>
              <a:gd name="T65" fmla="*/ 374 h 1728"/>
              <a:gd name="T66" fmla="*/ 371 w 1424"/>
              <a:gd name="T67" fmla="*/ 291 h 1728"/>
              <a:gd name="T68" fmla="*/ 391 w 1424"/>
              <a:gd name="T69" fmla="*/ 255 h 1728"/>
              <a:gd name="T70" fmla="*/ 554 w 1424"/>
              <a:gd name="T71" fmla="*/ 251 h 1728"/>
              <a:gd name="T72" fmla="*/ 574 w 1424"/>
              <a:gd name="T73" fmla="*/ 345 h 1728"/>
              <a:gd name="T74" fmla="*/ 654 w 1424"/>
              <a:gd name="T75" fmla="*/ 379 h 1728"/>
              <a:gd name="T76" fmla="*/ 680 w 1424"/>
              <a:gd name="T77" fmla="*/ 41 h 1728"/>
              <a:gd name="T78" fmla="*/ 722 w 1424"/>
              <a:gd name="T79" fmla="*/ 75 h 1728"/>
              <a:gd name="T80" fmla="*/ 736 w 1424"/>
              <a:gd name="T81" fmla="*/ 47 h 1728"/>
              <a:gd name="T82" fmla="*/ 777 w 1424"/>
              <a:gd name="T83" fmla="*/ 4 h 1728"/>
              <a:gd name="T84" fmla="*/ 871 w 1424"/>
              <a:gd name="T85" fmla="*/ 41 h 1728"/>
              <a:gd name="T86" fmla="*/ 844 w 1424"/>
              <a:gd name="T87" fmla="*/ 76 h 1728"/>
              <a:gd name="T88" fmla="*/ 861 w 1424"/>
              <a:gd name="T89" fmla="*/ 142 h 1728"/>
              <a:gd name="T90" fmla="*/ 849 w 1424"/>
              <a:gd name="T91" fmla="*/ 181 h 1728"/>
              <a:gd name="T92" fmla="*/ 885 w 1424"/>
              <a:gd name="T93" fmla="*/ 175 h 1728"/>
              <a:gd name="T94" fmla="*/ 926 w 1424"/>
              <a:gd name="T95" fmla="*/ 157 h 1728"/>
              <a:gd name="T96" fmla="*/ 939 w 1424"/>
              <a:gd name="T97" fmla="*/ 124 h 1728"/>
              <a:gd name="T98" fmla="*/ 993 w 1424"/>
              <a:gd name="T99" fmla="*/ 62 h 1728"/>
              <a:gd name="T100" fmla="*/ 1005 w 1424"/>
              <a:gd name="T101" fmla="*/ 126 h 1728"/>
              <a:gd name="T102" fmla="*/ 1043 w 1424"/>
              <a:gd name="T103" fmla="*/ 231 h 1728"/>
              <a:gd name="T104" fmla="*/ 1145 w 1424"/>
              <a:gd name="T105" fmla="*/ 139 h 1728"/>
              <a:gd name="T106" fmla="*/ 1176 w 1424"/>
              <a:gd name="T107" fmla="*/ 210 h 1728"/>
              <a:gd name="T108" fmla="*/ 1129 w 1424"/>
              <a:gd name="T109" fmla="*/ 270 h 1728"/>
              <a:gd name="T110" fmla="*/ 1104 w 1424"/>
              <a:gd name="T111" fmla="*/ 309 h 1728"/>
              <a:gd name="T112" fmla="*/ 1096 w 1424"/>
              <a:gd name="T113" fmla="*/ 366 h 1728"/>
              <a:gd name="T114" fmla="*/ 1130 w 1424"/>
              <a:gd name="T115" fmla="*/ 303 h 1728"/>
              <a:gd name="T116" fmla="*/ 1170 w 1424"/>
              <a:gd name="T117" fmla="*/ 345 h 1728"/>
              <a:gd name="T118" fmla="*/ 1346 w 1424"/>
              <a:gd name="T119" fmla="*/ 116 h 1728"/>
              <a:gd name="T120" fmla="*/ 1286 w 1424"/>
              <a:gd name="T121" fmla="*/ 364 h 1728"/>
              <a:gd name="T122" fmla="*/ 1358 w 1424"/>
              <a:gd name="T123" fmla="*/ 401 h 1728"/>
              <a:gd name="T124" fmla="*/ 602 w 1424"/>
              <a:gd name="T125" fmla="*/ 455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4" h="1728">
                <a:moveTo>
                  <a:pt x="1374" y="422"/>
                </a:moveTo>
                <a:lnTo>
                  <a:pt x="1375" y="422"/>
                </a:lnTo>
                <a:lnTo>
                  <a:pt x="1378" y="423"/>
                </a:lnTo>
                <a:lnTo>
                  <a:pt x="1379" y="424"/>
                </a:lnTo>
                <a:lnTo>
                  <a:pt x="1381" y="424"/>
                </a:lnTo>
                <a:lnTo>
                  <a:pt x="1382" y="426"/>
                </a:lnTo>
                <a:lnTo>
                  <a:pt x="1384" y="426"/>
                </a:lnTo>
                <a:lnTo>
                  <a:pt x="1384" y="427"/>
                </a:lnTo>
                <a:lnTo>
                  <a:pt x="1385" y="428"/>
                </a:lnTo>
                <a:lnTo>
                  <a:pt x="1385" y="429"/>
                </a:lnTo>
                <a:lnTo>
                  <a:pt x="1384" y="429"/>
                </a:lnTo>
                <a:lnTo>
                  <a:pt x="1385" y="429"/>
                </a:lnTo>
                <a:lnTo>
                  <a:pt x="1385" y="430"/>
                </a:lnTo>
                <a:lnTo>
                  <a:pt x="1386" y="431"/>
                </a:lnTo>
                <a:lnTo>
                  <a:pt x="1386" y="433"/>
                </a:lnTo>
                <a:lnTo>
                  <a:pt x="1387" y="434"/>
                </a:lnTo>
                <a:lnTo>
                  <a:pt x="1387" y="435"/>
                </a:lnTo>
                <a:lnTo>
                  <a:pt x="1387" y="436"/>
                </a:lnTo>
                <a:lnTo>
                  <a:pt x="1387" y="441"/>
                </a:lnTo>
                <a:lnTo>
                  <a:pt x="1386" y="442"/>
                </a:lnTo>
                <a:lnTo>
                  <a:pt x="1386" y="443"/>
                </a:lnTo>
                <a:lnTo>
                  <a:pt x="1385" y="443"/>
                </a:lnTo>
                <a:lnTo>
                  <a:pt x="1384" y="446"/>
                </a:lnTo>
                <a:lnTo>
                  <a:pt x="1384" y="448"/>
                </a:lnTo>
                <a:lnTo>
                  <a:pt x="1381" y="450"/>
                </a:lnTo>
                <a:lnTo>
                  <a:pt x="1382" y="450"/>
                </a:lnTo>
                <a:lnTo>
                  <a:pt x="1381" y="450"/>
                </a:lnTo>
                <a:lnTo>
                  <a:pt x="1381" y="451"/>
                </a:lnTo>
                <a:lnTo>
                  <a:pt x="1381" y="452"/>
                </a:lnTo>
                <a:lnTo>
                  <a:pt x="1380" y="453"/>
                </a:lnTo>
                <a:lnTo>
                  <a:pt x="1380" y="455"/>
                </a:lnTo>
                <a:lnTo>
                  <a:pt x="1379" y="455"/>
                </a:lnTo>
                <a:lnTo>
                  <a:pt x="1379" y="456"/>
                </a:lnTo>
                <a:lnTo>
                  <a:pt x="1378" y="456"/>
                </a:lnTo>
                <a:lnTo>
                  <a:pt x="1378" y="457"/>
                </a:lnTo>
                <a:lnTo>
                  <a:pt x="1378" y="458"/>
                </a:lnTo>
                <a:lnTo>
                  <a:pt x="1377" y="458"/>
                </a:lnTo>
                <a:lnTo>
                  <a:pt x="1377" y="459"/>
                </a:lnTo>
                <a:lnTo>
                  <a:pt x="1377" y="460"/>
                </a:lnTo>
                <a:lnTo>
                  <a:pt x="1375" y="460"/>
                </a:lnTo>
                <a:lnTo>
                  <a:pt x="1374" y="462"/>
                </a:lnTo>
                <a:lnTo>
                  <a:pt x="1372" y="463"/>
                </a:lnTo>
                <a:lnTo>
                  <a:pt x="1371" y="463"/>
                </a:lnTo>
                <a:lnTo>
                  <a:pt x="1364" y="465"/>
                </a:lnTo>
                <a:lnTo>
                  <a:pt x="1364" y="466"/>
                </a:lnTo>
                <a:lnTo>
                  <a:pt x="1359" y="467"/>
                </a:lnTo>
                <a:lnTo>
                  <a:pt x="1355" y="471"/>
                </a:lnTo>
                <a:lnTo>
                  <a:pt x="1351" y="472"/>
                </a:lnTo>
                <a:lnTo>
                  <a:pt x="1348" y="474"/>
                </a:lnTo>
                <a:lnTo>
                  <a:pt x="1348" y="477"/>
                </a:lnTo>
                <a:lnTo>
                  <a:pt x="1348" y="478"/>
                </a:lnTo>
                <a:lnTo>
                  <a:pt x="1349" y="479"/>
                </a:lnTo>
                <a:lnTo>
                  <a:pt x="1350" y="481"/>
                </a:lnTo>
                <a:lnTo>
                  <a:pt x="1350" y="484"/>
                </a:lnTo>
                <a:lnTo>
                  <a:pt x="1351" y="486"/>
                </a:lnTo>
                <a:lnTo>
                  <a:pt x="1353" y="489"/>
                </a:lnTo>
                <a:lnTo>
                  <a:pt x="1355" y="492"/>
                </a:lnTo>
                <a:lnTo>
                  <a:pt x="1356" y="494"/>
                </a:lnTo>
                <a:lnTo>
                  <a:pt x="1358" y="496"/>
                </a:lnTo>
                <a:lnTo>
                  <a:pt x="1359" y="498"/>
                </a:lnTo>
                <a:lnTo>
                  <a:pt x="1360" y="500"/>
                </a:lnTo>
                <a:lnTo>
                  <a:pt x="1360" y="501"/>
                </a:lnTo>
                <a:lnTo>
                  <a:pt x="1359" y="502"/>
                </a:lnTo>
                <a:lnTo>
                  <a:pt x="1359" y="503"/>
                </a:lnTo>
                <a:lnTo>
                  <a:pt x="1353" y="515"/>
                </a:lnTo>
                <a:lnTo>
                  <a:pt x="1352" y="517"/>
                </a:lnTo>
                <a:lnTo>
                  <a:pt x="1341" y="540"/>
                </a:lnTo>
                <a:lnTo>
                  <a:pt x="1337" y="546"/>
                </a:lnTo>
                <a:lnTo>
                  <a:pt x="1336" y="549"/>
                </a:lnTo>
                <a:lnTo>
                  <a:pt x="1334" y="551"/>
                </a:lnTo>
                <a:lnTo>
                  <a:pt x="1332" y="552"/>
                </a:lnTo>
                <a:lnTo>
                  <a:pt x="1331" y="553"/>
                </a:lnTo>
                <a:lnTo>
                  <a:pt x="1332" y="553"/>
                </a:lnTo>
                <a:lnTo>
                  <a:pt x="1331" y="553"/>
                </a:lnTo>
                <a:lnTo>
                  <a:pt x="1331" y="554"/>
                </a:lnTo>
                <a:lnTo>
                  <a:pt x="1329" y="556"/>
                </a:lnTo>
                <a:lnTo>
                  <a:pt x="1332" y="556"/>
                </a:lnTo>
                <a:lnTo>
                  <a:pt x="1337" y="557"/>
                </a:lnTo>
                <a:lnTo>
                  <a:pt x="1338" y="557"/>
                </a:lnTo>
                <a:lnTo>
                  <a:pt x="1339" y="558"/>
                </a:lnTo>
                <a:lnTo>
                  <a:pt x="1341" y="558"/>
                </a:lnTo>
                <a:lnTo>
                  <a:pt x="1342" y="558"/>
                </a:lnTo>
                <a:lnTo>
                  <a:pt x="1341" y="559"/>
                </a:lnTo>
                <a:lnTo>
                  <a:pt x="1341" y="560"/>
                </a:lnTo>
                <a:lnTo>
                  <a:pt x="1338" y="563"/>
                </a:lnTo>
                <a:lnTo>
                  <a:pt x="1336" y="566"/>
                </a:lnTo>
                <a:lnTo>
                  <a:pt x="1336" y="567"/>
                </a:lnTo>
                <a:lnTo>
                  <a:pt x="1335" y="568"/>
                </a:lnTo>
                <a:lnTo>
                  <a:pt x="1335" y="570"/>
                </a:lnTo>
                <a:lnTo>
                  <a:pt x="1334" y="571"/>
                </a:lnTo>
                <a:lnTo>
                  <a:pt x="1331" y="573"/>
                </a:lnTo>
                <a:lnTo>
                  <a:pt x="1330" y="574"/>
                </a:lnTo>
                <a:lnTo>
                  <a:pt x="1325" y="581"/>
                </a:lnTo>
                <a:lnTo>
                  <a:pt x="1315" y="597"/>
                </a:lnTo>
                <a:lnTo>
                  <a:pt x="1310" y="604"/>
                </a:lnTo>
                <a:lnTo>
                  <a:pt x="1306" y="610"/>
                </a:lnTo>
                <a:lnTo>
                  <a:pt x="1306" y="611"/>
                </a:lnTo>
                <a:lnTo>
                  <a:pt x="1305" y="611"/>
                </a:lnTo>
                <a:lnTo>
                  <a:pt x="1303" y="612"/>
                </a:lnTo>
                <a:lnTo>
                  <a:pt x="1302" y="614"/>
                </a:lnTo>
                <a:lnTo>
                  <a:pt x="1298" y="619"/>
                </a:lnTo>
                <a:lnTo>
                  <a:pt x="1295" y="622"/>
                </a:lnTo>
                <a:lnTo>
                  <a:pt x="1294" y="623"/>
                </a:lnTo>
                <a:lnTo>
                  <a:pt x="1293" y="624"/>
                </a:lnTo>
                <a:lnTo>
                  <a:pt x="1292" y="625"/>
                </a:lnTo>
                <a:lnTo>
                  <a:pt x="1291" y="624"/>
                </a:lnTo>
                <a:lnTo>
                  <a:pt x="1289" y="623"/>
                </a:lnTo>
                <a:lnTo>
                  <a:pt x="1288" y="623"/>
                </a:lnTo>
                <a:lnTo>
                  <a:pt x="1284" y="621"/>
                </a:lnTo>
                <a:lnTo>
                  <a:pt x="1280" y="619"/>
                </a:lnTo>
                <a:lnTo>
                  <a:pt x="1279" y="619"/>
                </a:lnTo>
                <a:lnTo>
                  <a:pt x="1278" y="619"/>
                </a:lnTo>
                <a:lnTo>
                  <a:pt x="1277" y="619"/>
                </a:lnTo>
                <a:lnTo>
                  <a:pt x="1277" y="618"/>
                </a:lnTo>
                <a:lnTo>
                  <a:pt x="1276" y="618"/>
                </a:lnTo>
                <a:lnTo>
                  <a:pt x="1271" y="617"/>
                </a:lnTo>
                <a:lnTo>
                  <a:pt x="1269" y="617"/>
                </a:lnTo>
                <a:lnTo>
                  <a:pt x="1267" y="617"/>
                </a:lnTo>
                <a:lnTo>
                  <a:pt x="1266" y="617"/>
                </a:lnTo>
                <a:lnTo>
                  <a:pt x="1265" y="617"/>
                </a:lnTo>
                <a:lnTo>
                  <a:pt x="1264" y="617"/>
                </a:lnTo>
                <a:lnTo>
                  <a:pt x="1259" y="617"/>
                </a:lnTo>
                <a:lnTo>
                  <a:pt x="1253" y="617"/>
                </a:lnTo>
                <a:lnTo>
                  <a:pt x="1251" y="617"/>
                </a:lnTo>
                <a:lnTo>
                  <a:pt x="1249" y="617"/>
                </a:lnTo>
                <a:lnTo>
                  <a:pt x="1248" y="617"/>
                </a:lnTo>
                <a:lnTo>
                  <a:pt x="1243" y="618"/>
                </a:lnTo>
                <a:lnTo>
                  <a:pt x="1242" y="618"/>
                </a:lnTo>
                <a:lnTo>
                  <a:pt x="1241" y="618"/>
                </a:lnTo>
                <a:lnTo>
                  <a:pt x="1240" y="618"/>
                </a:lnTo>
                <a:lnTo>
                  <a:pt x="1233" y="619"/>
                </a:lnTo>
                <a:lnTo>
                  <a:pt x="1224" y="621"/>
                </a:lnTo>
                <a:lnTo>
                  <a:pt x="1221" y="622"/>
                </a:lnTo>
                <a:lnTo>
                  <a:pt x="1220" y="622"/>
                </a:lnTo>
                <a:lnTo>
                  <a:pt x="1219" y="622"/>
                </a:lnTo>
                <a:lnTo>
                  <a:pt x="1219" y="623"/>
                </a:lnTo>
                <a:lnTo>
                  <a:pt x="1217" y="623"/>
                </a:lnTo>
                <a:lnTo>
                  <a:pt x="1216" y="623"/>
                </a:lnTo>
                <a:lnTo>
                  <a:pt x="1215" y="624"/>
                </a:lnTo>
                <a:lnTo>
                  <a:pt x="1213" y="625"/>
                </a:lnTo>
                <a:lnTo>
                  <a:pt x="1209" y="626"/>
                </a:lnTo>
                <a:lnTo>
                  <a:pt x="1207" y="628"/>
                </a:lnTo>
                <a:lnTo>
                  <a:pt x="1206" y="629"/>
                </a:lnTo>
                <a:lnTo>
                  <a:pt x="1204" y="630"/>
                </a:lnTo>
                <a:lnTo>
                  <a:pt x="1200" y="631"/>
                </a:lnTo>
                <a:lnTo>
                  <a:pt x="1194" y="633"/>
                </a:lnTo>
                <a:lnTo>
                  <a:pt x="1193" y="633"/>
                </a:lnTo>
                <a:lnTo>
                  <a:pt x="1192" y="635"/>
                </a:lnTo>
                <a:lnTo>
                  <a:pt x="1191" y="635"/>
                </a:lnTo>
                <a:lnTo>
                  <a:pt x="1191" y="636"/>
                </a:lnTo>
                <a:lnTo>
                  <a:pt x="1188" y="636"/>
                </a:lnTo>
                <a:lnTo>
                  <a:pt x="1188" y="637"/>
                </a:lnTo>
                <a:lnTo>
                  <a:pt x="1187" y="637"/>
                </a:lnTo>
                <a:lnTo>
                  <a:pt x="1187" y="638"/>
                </a:lnTo>
                <a:lnTo>
                  <a:pt x="1186" y="638"/>
                </a:lnTo>
                <a:lnTo>
                  <a:pt x="1186" y="639"/>
                </a:lnTo>
                <a:lnTo>
                  <a:pt x="1185" y="639"/>
                </a:lnTo>
                <a:lnTo>
                  <a:pt x="1185" y="640"/>
                </a:lnTo>
                <a:lnTo>
                  <a:pt x="1181" y="644"/>
                </a:lnTo>
                <a:lnTo>
                  <a:pt x="1180" y="646"/>
                </a:lnTo>
                <a:lnTo>
                  <a:pt x="1177" y="651"/>
                </a:lnTo>
                <a:lnTo>
                  <a:pt x="1176" y="653"/>
                </a:lnTo>
                <a:lnTo>
                  <a:pt x="1175" y="654"/>
                </a:lnTo>
                <a:lnTo>
                  <a:pt x="1173" y="655"/>
                </a:lnTo>
                <a:lnTo>
                  <a:pt x="1172" y="657"/>
                </a:lnTo>
                <a:lnTo>
                  <a:pt x="1169" y="659"/>
                </a:lnTo>
                <a:lnTo>
                  <a:pt x="1168" y="660"/>
                </a:lnTo>
                <a:lnTo>
                  <a:pt x="1166" y="660"/>
                </a:lnTo>
                <a:lnTo>
                  <a:pt x="1163" y="664"/>
                </a:lnTo>
                <a:lnTo>
                  <a:pt x="1159" y="666"/>
                </a:lnTo>
                <a:lnTo>
                  <a:pt x="1155" y="668"/>
                </a:lnTo>
                <a:lnTo>
                  <a:pt x="1151" y="670"/>
                </a:lnTo>
                <a:lnTo>
                  <a:pt x="1147" y="674"/>
                </a:lnTo>
                <a:lnTo>
                  <a:pt x="1144" y="675"/>
                </a:lnTo>
                <a:lnTo>
                  <a:pt x="1142" y="676"/>
                </a:lnTo>
                <a:lnTo>
                  <a:pt x="1140" y="677"/>
                </a:lnTo>
                <a:lnTo>
                  <a:pt x="1137" y="679"/>
                </a:lnTo>
                <a:lnTo>
                  <a:pt x="1136" y="679"/>
                </a:lnTo>
                <a:lnTo>
                  <a:pt x="1134" y="679"/>
                </a:lnTo>
                <a:lnTo>
                  <a:pt x="1133" y="679"/>
                </a:lnTo>
                <a:lnTo>
                  <a:pt x="1126" y="679"/>
                </a:lnTo>
                <a:lnTo>
                  <a:pt x="1119" y="679"/>
                </a:lnTo>
                <a:lnTo>
                  <a:pt x="1118" y="679"/>
                </a:lnTo>
                <a:lnTo>
                  <a:pt x="1114" y="679"/>
                </a:lnTo>
                <a:lnTo>
                  <a:pt x="1112" y="679"/>
                </a:lnTo>
                <a:lnTo>
                  <a:pt x="1111" y="677"/>
                </a:lnTo>
                <a:lnTo>
                  <a:pt x="1108" y="677"/>
                </a:lnTo>
                <a:lnTo>
                  <a:pt x="1107" y="677"/>
                </a:lnTo>
                <a:lnTo>
                  <a:pt x="1105" y="677"/>
                </a:lnTo>
                <a:lnTo>
                  <a:pt x="1104" y="677"/>
                </a:lnTo>
                <a:lnTo>
                  <a:pt x="1103" y="677"/>
                </a:lnTo>
                <a:lnTo>
                  <a:pt x="1101" y="679"/>
                </a:lnTo>
                <a:lnTo>
                  <a:pt x="1100" y="679"/>
                </a:lnTo>
                <a:lnTo>
                  <a:pt x="1096" y="680"/>
                </a:lnTo>
                <a:lnTo>
                  <a:pt x="1093" y="681"/>
                </a:lnTo>
                <a:lnTo>
                  <a:pt x="1090" y="682"/>
                </a:lnTo>
                <a:lnTo>
                  <a:pt x="1087" y="683"/>
                </a:lnTo>
                <a:lnTo>
                  <a:pt x="1086" y="684"/>
                </a:lnTo>
                <a:lnTo>
                  <a:pt x="1083" y="686"/>
                </a:lnTo>
                <a:lnTo>
                  <a:pt x="1086" y="688"/>
                </a:lnTo>
                <a:lnTo>
                  <a:pt x="1097" y="693"/>
                </a:lnTo>
                <a:lnTo>
                  <a:pt x="1097" y="694"/>
                </a:lnTo>
                <a:lnTo>
                  <a:pt x="1098" y="694"/>
                </a:lnTo>
                <a:lnTo>
                  <a:pt x="1099" y="695"/>
                </a:lnTo>
                <a:lnTo>
                  <a:pt x="1099" y="696"/>
                </a:lnTo>
                <a:lnTo>
                  <a:pt x="1103" y="700"/>
                </a:lnTo>
                <a:lnTo>
                  <a:pt x="1107" y="704"/>
                </a:lnTo>
                <a:lnTo>
                  <a:pt x="1107" y="705"/>
                </a:lnTo>
                <a:lnTo>
                  <a:pt x="1108" y="705"/>
                </a:lnTo>
                <a:lnTo>
                  <a:pt x="1108" y="706"/>
                </a:lnTo>
                <a:lnTo>
                  <a:pt x="1109" y="708"/>
                </a:lnTo>
                <a:lnTo>
                  <a:pt x="1112" y="710"/>
                </a:lnTo>
                <a:lnTo>
                  <a:pt x="1123" y="723"/>
                </a:lnTo>
                <a:lnTo>
                  <a:pt x="1129" y="729"/>
                </a:lnTo>
                <a:lnTo>
                  <a:pt x="1130" y="730"/>
                </a:lnTo>
                <a:lnTo>
                  <a:pt x="1132" y="730"/>
                </a:lnTo>
                <a:lnTo>
                  <a:pt x="1133" y="731"/>
                </a:lnTo>
                <a:lnTo>
                  <a:pt x="1136" y="732"/>
                </a:lnTo>
                <a:lnTo>
                  <a:pt x="1139" y="733"/>
                </a:lnTo>
                <a:lnTo>
                  <a:pt x="1142" y="734"/>
                </a:lnTo>
                <a:lnTo>
                  <a:pt x="1148" y="735"/>
                </a:lnTo>
                <a:lnTo>
                  <a:pt x="1151" y="737"/>
                </a:lnTo>
                <a:lnTo>
                  <a:pt x="1154" y="738"/>
                </a:lnTo>
                <a:lnTo>
                  <a:pt x="1159" y="739"/>
                </a:lnTo>
                <a:lnTo>
                  <a:pt x="1165" y="740"/>
                </a:lnTo>
                <a:lnTo>
                  <a:pt x="1173" y="744"/>
                </a:lnTo>
                <a:lnTo>
                  <a:pt x="1178" y="746"/>
                </a:lnTo>
                <a:lnTo>
                  <a:pt x="1183" y="747"/>
                </a:lnTo>
                <a:lnTo>
                  <a:pt x="1185" y="748"/>
                </a:lnTo>
                <a:lnTo>
                  <a:pt x="1188" y="751"/>
                </a:lnTo>
                <a:lnTo>
                  <a:pt x="1192" y="752"/>
                </a:lnTo>
                <a:lnTo>
                  <a:pt x="1204" y="756"/>
                </a:lnTo>
                <a:lnTo>
                  <a:pt x="1208" y="759"/>
                </a:lnTo>
                <a:lnTo>
                  <a:pt x="1214" y="760"/>
                </a:lnTo>
                <a:lnTo>
                  <a:pt x="1216" y="761"/>
                </a:lnTo>
                <a:lnTo>
                  <a:pt x="1223" y="762"/>
                </a:lnTo>
                <a:lnTo>
                  <a:pt x="1231" y="765"/>
                </a:lnTo>
                <a:lnTo>
                  <a:pt x="1234" y="765"/>
                </a:lnTo>
                <a:lnTo>
                  <a:pt x="1242" y="766"/>
                </a:lnTo>
                <a:lnTo>
                  <a:pt x="1250" y="767"/>
                </a:lnTo>
                <a:lnTo>
                  <a:pt x="1252" y="767"/>
                </a:lnTo>
                <a:lnTo>
                  <a:pt x="1253" y="767"/>
                </a:lnTo>
                <a:lnTo>
                  <a:pt x="1258" y="767"/>
                </a:lnTo>
                <a:lnTo>
                  <a:pt x="1264" y="768"/>
                </a:lnTo>
                <a:lnTo>
                  <a:pt x="1267" y="768"/>
                </a:lnTo>
                <a:lnTo>
                  <a:pt x="1269" y="768"/>
                </a:lnTo>
                <a:lnTo>
                  <a:pt x="1273" y="769"/>
                </a:lnTo>
                <a:lnTo>
                  <a:pt x="1277" y="769"/>
                </a:lnTo>
                <a:lnTo>
                  <a:pt x="1279" y="770"/>
                </a:lnTo>
                <a:lnTo>
                  <a:pt x="1283" y="770"/>
                </a:lnTo>
                <a:lnTo>
                  <a:pt x="1285" y="771"/>
                </a:lnTo>
                <a:lnTo>
                  <a:pt x="1286" y="771"/>
                </a:lnTo>
                <a:lnTo>
                  <a:pt x="1287" y="773"/>
                </a:lnTo>
                <a:lnTo>
                  <a:pt x="1289" y="774"/>
                </a:lnTo>
                <a:lnTo>
                  <a:pt x="1291" y="774"/>
                </a:lnTo>
                <a:lnTo>
                  <a:pt x="1292" y="774"/>
                </a:lnTo>
                <a:lnTo>
                  <a:pt x="1293" y="775"/>
                </a:lnTo>
                <a:lnTo>
                  <a:pt x="1296" y="776"/>
                </a:lnTo>
                <a:lnTo>
                  <a:pt x="1299" y="777"/>
                </a:lnTo>
                <a:lnTo>
                  <a:pt x="1300" y="778"/>
                </a:lnTo>
                <a:lnTo>
                  <a:pt x="1301" y="778"/>
                </a:lnTo>
                <a:lnTo>
                  <a:pt x="1301" y="780"/>
                </a:lnTo>
                <a:lnTo>
                  <a:pt x="1302" y="781"/>
                </a:lnTo>
                <a:lnTo>
                  <a:pt x="1306" y="783"/>
                </a:lnTo>
                <a:lnTo>
                  <a:pt x="1313" y="788"/>
                </a:lnTo>
                <a:lnTo>
                  <a:pt x="1316" y="791"/>
                </a:lnTo>
                <a:lnTo>
                  <a:pt x="1319" y="792"/>
                </a:lnTo>
                <a:lnTo>
                  <a:pt x="1320" y="794"/>
                </a:lnTo>
                <a:lnTo>
                  <a:pt x="1323" y="796"/>
                </a:lnTo>
                <a:lnTo>
                  <a:pt x="1325" y="797"/>
                </a:lnTo>
                <a:lnTo>
                  <a:pt x="1328" y="799"/>
                </a:lnTo>
                <a:lnTo>
                  <a:pt x="1329" y="800"/>
                </a:lnTo>
                <a:lnTo>
                  <a:pt x="1331" y="803"/>
                </a:lnTo>
                <a:lnTo>
                  <a:pt x="1341" y="809"/>
                </a:lnTo>
                <a:lnTo>
                  <a:pt x="1343" y="810"/>
                </a:lnTo>
                <a:lnTo>
                  <a:pt x="1346" y="812"/>
                </a:lnTo>
                <a:lnTo>
                  <a:pt x="1346" y="813"/>
                </a:lnTo>
                <a:lnTo>
                  <a:pt x="1363" y="824"/>
                </a:lnTo>
                <a:lnTo>
                  <a:pt x="1365" y="826"/>
                </a:lnTo>
                <a:lnTo>
                  <a:pt x="1367" y="828"/>
                </a:lnTo>
                <a:lnTo>
                  <a:pt x="1370" y="830"/>
                </a:lnTo>
                <a:lnTo>
                  <a:pt x="1382" y="842"/>
                </a:lnTo>
                <a:lnTo>
                  <a:pt x="1393" y="852"/>
                </a:lnTo>
                <a:lnTo>
                  <a:pt x="1396" y="855"/>
                </a:lnTo>
                <a:lnTo>
                  <a:pt x="1400" y="857"/>
                </a:lnTo>
                <a:lnTo>
                  <a:pt x="1402" y="860"/>
                </a:lnTo>
                <a:lnTo>
                  <a:pt x="1403" y="860"/>
                </a:lnTo>
                <a:lnTo>
                  <a:pt x="1406" y="863"/>
                </a:lnTo>
                <a:lnTo>
                  <a:pt x="1413" y="869"/>
                </a:lnTo>
                <a:lnTo>
                  <a:pt x="1414" y="870"/>
                </a:lnTo>
                <a:lnTo>
                  <a:pt x="1415" y="871"/>
                </a:lnTo>
                <a:lnTo>
                  <a:pt x="1416" y="872"/>
                </a:lnTo>
                <a:lnTo>
                  <a:pt x="1418" y="875"/>
                </a:lnTo>
                <a:lnTo>
                  <a:pt x="1420" y="875"/>
                </a:lnTo>
                <a:lnTo>
                  <a:pt x="1421" y="875"/>
                </a:lnTo>
                <a:lnTo>
                  <a:pt x="1424" y="876"/>
                </a:lnTo>
                <a:lnTo>
                  <a:pt x="1423" y="877"/>
                </a:lnTo>
                <a:lnTo>
                  <a:pt x="1423" y="882"/>
                </a:lnTo>
                <a:lnTo>
                  <a:pt x="1422" y="886"/>
                </a:lnTo>
                <a:lnTo>
                  <a:pt x="1422" y="888"/>
                </a:lnTo>
                <a:lnTo>
                  <a:pt x="1421" y="893"/>
                </a:lnTo>
                <a:lnTo>
                  <a:pt x="1421" y="899"/>
                </a:lnTo>
                <a:lnTo>
                  <a:pt x="1417" y="919"/>
                </a:lnTo>
                <a:lnTo>
                  <a:pt x="1417" y="920"/>
                </a:lnTo>
                <a:lnTo>
                  <a:pt x="1411" y="929"/>
                </a:lnTo>
                <a:lnTo>
                  <a:pt x="1404" y="941"/>
                </a:lnTo>
                <a:lnTo>
                  <a:pt x="1402" y="946"/>
                </a:lnTo>
                <a:lnTo>
                  <a:pt x="1396" y="955"/>
                </a:lnTo>
                <a:lnTo>
                  <a:pt x="1395" y="957"/>
                </a:lnTo>
                <a:lnTo>
                  <a:pt x="1394" y="958"/>
                </a:lnTo>
                <a:lnTo>
                  <a:pt x="1394" y="960"/>
                </a:lnTo>
                <a:lnTo>
                  <a:pt x="1385" y="973"/>
                </a:lnTo>
                <a:lnTo>
                  <a:pt x="1363" y="1006"/>
                </a:lnTo>
                <a:lnTo>
                  <a:pt x="1360" y="1011"/>
                </a:lnTo>
                <a:lnTo>
                  <a:pt x="1359" y="1012"/>
                </a:lnTo>
                <a:lnTo>
                  <a:pt x="1357" y="1015"/>
                </a:lnTo>
                <a:lnTo>
                  <a:pt x="1341" y="1041"/>
                </a:lnTo>
                <a:lnTo>
                  <a:pt x="1338" y="1043"/>
                </a:lnTo>
                <a:lnTo>
                  <a:pt x="1336" y="1047"/>
                </a:lnTo>
                <a:lnTo>
                  <a:pt x="1334" y="1048"/>
                </a:lnTo>
                <a:lnTo>
                  <a:pt x="1331" y="1050"/>
                </a:lnTo>
                <a:lnTo>
                  <a:pt x="1329" y="1052"/>
                </a:lnTo>
                <a:lnTo>
                  <a:pt x="1325" y="1055"/>
                </a:lnTo>
                <a:lnTo>
                  <a:pt x="1322" y="1057"/>
                </a:lnTo>
                <a:lnTo>
                  <a:pt x="1321" y="1057"/>
                </a:lnTo>
                <a:lnTo>
                  <a:pt x="1319" y="1058"/>
                </a:lnTo>
                <a:lnTo>
                  <a:pt x="1315" y="1059"/>
                </a:lnTo>
                <a:lnTo>
                  <a:pt x="1312" y="1062"/>
                </a:lnTo>
                <a:lnTo>
                  <a:pt x="1307" y="1063"/>
                </a:lnTo>
                <a:lnTo>
                  <a:pt x="1302" y="1063"/>
                </a:lnTo>
                <a:lnTo>
                  <a:pt x="1299" y="1064"/>
                </a:lnTo>
                <a:lnTo>
                  <a:pt x="1295" y="1064"/>
                </a:lnTo>
                <a:lnTo>
                  <a:pt x="1292" y="1064"/>
                </a:lnTo>
                <a:lnTo>
                  <a:pt x="1287" y="1063"/>
                </a:lnTo>
                <a:lnTo>
                  <a:pt x="1281" y="1062"/>
                </a:lnTo>
                <a:lnTo>
                  <a:pt x="1274" y="1059"/>
                </a:lnTo>
                <a:lnTo>
                  <a:pt x="1264" y="1069"/>
                </a:lnTo>
                <a:lnTo>
                  <a:pt x="1269" y="1071"/>
                </a:lnTo>
                <a:lnTo>
                  <a:pt x="1272" y="1073"/>
                </a:lnTo>
                <a:lnTo>
                  <a:pt x="1274" y="1074"/>
                </a:lnTo>
                <a:lnTo>
                  <a:pt x="1277" y="1077"/>
                </a:lnTo>
                <a:lnTo>
                  <a:pt x="1279" y="1080"/>
                </a:lnTo>
                <a:lnTo>
                  <a:pt x="1280" y="1084"/>
                </a:lnTo>
                <a:lnTo>
                  <a:pt x="1280" y="1088"/>
                </a:lnTo>
                <a:lnTo>
                  <a:pt x="1280" y="1090"/>
                </a:lnTo>
                <a:lnTo>
                  <a:pt x="1280" y="1091"/>
                </a:lnTo>
                <a:lnTo>
                  <a:pt x="1280" y="1092"/>
                </a:lnTo>
                <a:lnTo>
                  <a:pt x="1280" y="1094"/>
                </a:lnTo>
                <a:lnTo>
                  <a:pt x="1278" y="1098"/>
                </a:lnTo>
                <a:lnTo>
                  <a:pt x="1277" y="1100"/>
                </a:lnTo>
                <a:lnTo>
                  <a:pt x="1274" y="1103"/>
                </a:lnTo>
                <a:lnTo>
                  <a:pt x="1265" y="1113"/>
                </a:lnTo>
                <a:lnTo>
                  <a:pt x="1260" y="1116"/>
                </a:lnTo>
                <a:lnTo>
                  <a:pt x="1258" y="1120"/>
                </a:lnTo>
                <a:lnTo>
                  <a:pt x="1247" y="1131"/>
                </a:lnTo>
                <a:lnTo>
                  <a:pt x="1235" y="1142"/>
                </a:lnTo>
                <a:lnTo>
                  <a:pt x="1231" y="1145"/>
                </a:lnTo>
                <a:lnTo>
                  <a:pt x="1220" y="1157"/>
                </a:lnTo>
                <a:lnTo>
                  <a:pt x="1217" y="1159"/>
                </a:lnTo>
                <a:lnTo>
                  <a:pt x="1214" y="1160"/>
                </a:lnTo>
                <a:lnTo>
                  <a:pt x="1211" y="1161"/>
                </a:lnTo>
                <a:lnTo>
                  <a:pt x="1208" y="1161"/>
                </a:lnTo>
                <a:lnTo>
                  <a:pt x="1205" y="1163"/>
                </a:lnTo>
                <a:lnTo>
                  <a:pt x="1201" y="1163"/>
                </a:lnTo>
                <a:lnTo>
                  <a:pt x="1199" y="1164"/>
                </a:lnTo>
                <a:lnTo>
                  <a:pt x="1197" y="1163"/>
                </a:lnTo>
                <a:lnTo>
                  <a:pt x="1193" y="1163"/>
                </a:lnTo>
                <a:lnTo>
                  <a:pt x="1190" y="1164"/>
                </a:lnTo>
                <a:lnTo>
                  <a:pt x="1187" y="1164"/>
                </a:lnTo>
                <a:lnTo>
                  <a:pt x="1185" y="1164"/>
                </a:lnTo>
                <a:lnTo>
                  <a:pt x="1184" y="1165"/>
                </a:lnTo>
                <a:lnTo>
                  <a:pt x="1181" y="1166"/>
                </a:lnTo>
                <a:lnTo>
                  <a:pt x="1177" y="1168"/>
                </a:lnTo>
                <a:lnTo>
                  <a:pt x="1176" y="1170"/>
                </a:lnTo>
                <a:lnTo>
                  <a:pt x="1175" y="1170"/>
                </a:lnTo>
                <a:lnTo>
                  <a:pt x="1172" y="1170"/>
                </a:lnTo>
                <a:lnTo>
                  <a:pt x="1169" y="1171"/>
                </a:lnTo>
                <a:lnTo>
                  <a:pt x="1168" y="1171"/>
                </a:lnTo>
                <a:lnTo>
                  <a:pt x="1165" y="1171"/>
                </a:lnTo>
                <a:lnTo>
                  <a:pt x="1165" y="1172"/>
                </a:lnTo>
                <a:lnTo>
                  <a:pt x="1166" y="1175"/>
                </a:lnTo>
                <a:lnTo>
                  <a:pt x="1166" y="1177"/>
                </a:lnTo>
                <a:lnTo>
                  <a:pt x="1168" y="1181"/>
                </a:lnTo>
                <a:lnTo>
                  <a:pt x="1172" y="1189"/>
                </a:lnTo>
                <a:lnTo>
                  <a:pt x="1172" y="1191"/>
                </a:lnTo>
                <a:lnTo>
                  <a:pt x="1177" y="1199"/>
                </a:lnTo>
                <a:lnTo>
                  <a:pt x="1179" y="1204"/>
                </a:lnTo>
                <a:lnTo>
                  <a:pt x="1187" y="1222"/>
                </a:lnTo>
                <a:lnTo>
                  <a:pt x="1186" y="1225"/>
                </a:lnTo>
                <a:lnTo>
                  <a:pt x="1185" y="1231"/>
                </a:lnTo>
                <a:lnTo>
                  <a:pt x="1180" y="1246"/>
                </a:lnTo>
                <a:lnTo>
                  <a:pt x="1157" y="1243"/>
                </a:lnTo>
                <a:lnTo>
                  <a:pt x="1157" y="1244"/>
                </a:lnTo>
                <a:lnTo>
                  <a:pt x="1156" y="1249"/>
                </a:lnTo>
                <a:lnTo>
                  <a:pt x="1155" y="1252"/>
                </a:lnTo>
                <a:lnTo>
                  <a:pt x="1144" y="1251"/>
                </a:lnTo>
                <a:lnTo>
                  <a:pt x="1143" y="1251"/>
                </a:lnTo>
                <a:lnTo>
                  <a:pt x="1097" y="1245"/>
                </a:lnTo>
                <a:lnTo>
                  <a:pt x="993" y="1230"/>
                </a:lnTo>
                <a:lnTo>
                  <a:pt x="984" y="1230"/>
                </a:lnTo>
                <a:lnTo>
                  <a:pt x="974" y="1228"/>
                </a:lnTo>
                <a:lnTo>
                  <a:pt x="969" y="1228"/>
                </a:lnTo>
                <a:lnTo>
                  <a:pt x="968" y="1228"/>
                </a:lnTo>
                <a:lnTo>
                  <a:pt x="967" y="1228"/>
                </a:lnTo>
                <a:lnTo>
                  <a:pt x="964" y="1226"/>
                </a:lnTo>
                <a:lnTo>
                  <a:pt x="963" y="1226"/>
                </a:lnTo>
                <a:lnTo>
                  <a:pt x="963" y="1229"/>
                </a:lnTo>
                <a:lnTo>
                  <a:pt x="962" y="1233"/>
                </a:lnTo>
                <a:lnTo>
                  <a:pt x="961" y="1233"/>
                </a:lnTo>
                <a:lnTo>
                  <a:pt x="961" y="1235"/>
                </a:lnTo>
                <a:lnTo>
                  <a:pt x="961" y="1238"/>
                </a:lnTo>
                <a:lnTo>
                  <a:pt x="960" y="1239"/>
                </a:lnTo>
                <a:lnTo>
                  <a:pt x="957" y="1250"/>
                </a:lnTo>
                <a:lnTo>
                  <a:pt x="956" y="1252"/>
                </a:lnTo>
                <a:lnTo>
                  <a:pt x="955" y="1257"/>
                </a:lnTo>
                <a:lnTo>
                  <a:pt x="954" y="1264"/>
                </a:lnTo>
                <a:lnTo>
                  <a:pt x="949" y="1289"/>
                </a:lnTo>
                <a:lnTo>
                  <a:pt x="946" y="1308"/>
                </a:lnTo>
                <a:lnTo>
                  <a:pt x="943" y="1321"/>
                </a:lnTo>
                <a:lnTo>
                  <a:pt x="941" y="1333"/>
                </a:lnTo>
                <a:lnTo>
                  <a:pt x="938" y="1351"/>
                </a:lnTo>
                <a:lnTo>
                  <a:pt x="936" y="1357"/>
                </a:lnTo>
                <a:lnTo>
                  <a:pt x="935" y="1359"/>
                </a:lnTo>
                <a:lnTo>
                  <a:pt x="935" y="1361"/>
                </a:lnTo>
                <a:lnTo>
                  <a:pt x="934" y="1372"/>
                </a:lnTo>
                <a:lnTo>
                  <a:pt x="934" y="1374"/>
                </a:lnTo>
                <a:lnTo>
                  <a:pt x="934" y="1375"/>
                </a:lnTo>
                <a:lnTo>
                  <a:pt x="933" y="1377"/>
                </a:lnTo>
                <a:lnTo>
                  <a:pt x="933" y="1382"/>
                </a:lnTo>
                <a:lnTo>
                  <a:pt x="933" y="1383"/>
                </a:lnTo>
                <a:lnTo>
                  <a:pt x="933" y="1384"/>
                </a:lnTo>
                <a:lnTo>
                  <a:pt x="933" y="1390"/>
                </a:lnTo>
                <a:lnTo>
                  <a:pt x="933" y="1395"/>
                </a:lnTo>
                <a:lnTo>
                  <a:pt x="933" y="1397"/>
                </a:lnTo>
                <a:lnTo>
                  <a:pt x="932" y="1404"/>
                </a:lnTo>
                <a:lnTo>
                  <a:pt x="932" y="1410"/>
                </a:lnTo>
                <a:lnTo>
                  <a:pt x="931" y="1417"/>
                </a:lnTo>
                <a:lnTo>
                  <a:pt x="929" y="1424"/>
                </a:lnTo>
                <a:lnTo>
                  <a:pt x="929" y="1427"/>
                </a:lnTo>
                <a:lnTo>
                  <a:pt x="929" y="1432"/>
                </a:lnTo>
                <a:lnTo>
                  <a:pt x="928" y="1434"/>
                </a:lnTo>
                <a:lnTo>
                  <a:pt x="928" y="1435"/>
                </a:lnTo>
                <a:lnTo>
                  <a:pt x="928" y="1437"/>
                </a:lnTo>
                <a:lnTo>
                  <a:pt x="927" y="1442"/>
                </a:lnTo>
                <a:lnTo>
                  <a:pt x="926" y="1451"/>
                </a:lnTo>
                <a:lnTo>
                  <a:pt x="925" y="1459"/>
                </a:lnTo>
                <a:lnTo>
                  <a:pt x="924" y="1467"/>
                </a:lnTo>
                <a:lnTo>
                  <a:pt x="921" y="1475"/>
                </a:lnTo>
                <a:lnTo>
                  <a:pt x="919" y="1483"/>
                </a:lnTo>
                <a:lnTo>
                  <a:pt x="918" y="1489"/>
                </a:lnTo>
                <a:lnTo>
                  <a:pt x="917" y="1492"/>
                </a:lnTo>
                <a:lnTo>
                  <a:pt x="914" y="1502"/>
                </a:lnTo>
                <a:lnTo>
                  <a:pt x="912" y="1510"/>
                </a:lnTo>
                <a:lnTo>
                  <a:pt x="909" y="1520"/>
                </a:lnTo>
                <a:lnTo>
                  <a:pt x="906" y="1532"/>
                </a:lnTo>
                <a:lnTo>
                  <a:pt x="904" y="1538"/>
                </a:lnTo>
                <a:lnTo>
                  <a:pt x="903" y="1542"/>
                </a:lnTo>
                <a:lnTo>
                  <a:pt x="902" y="1548"/>
                </a:lnTo>
                <a:lnTo>
                  <a:pt x="900" y="1556"/>
                </a:lnTo>
                <a:lnTo>
                  <a:pt x="898" y="1565"/>
                </a:lnTo>
                <a:lnTo>
                  <a:pt x="897" y="1572"/>
                </a:lnTo>
                <a:lnTo>
                  <a:pt x="896" y="1576"/>
                </a:lnTo>
                <a:lnTo>
                  <a:pt x="896" y="1579"/>
                </a:lnTo>
                <a:lnTo>
                  <a:pt x="893" y="1589"/>
                </a:lnTo>
                <a:lnTo>
                  <a:pt x="892" y="1599"/>
                </a:lnTo>
                <a:lnTo>
                  <a:pt x="891" y="1605"/>
                </a:lnTo>
                <a:lnTo>
                  <a:pt x="890" y="1608"/>
                </a:lnTo>
                <a:lnTo>
                  <a:pt x="890" y="1611"/>
                </a:lnTo>
                <a:lnTo>
                  <a:pt x="889" y="1614"/>
                </a:lnTo>
                <a:lnTo>
                  <a:pt x="888" y="1622"/>
                </a:lnTo>
                <a:lnTo>
                  <a:pt x="888" y="1629"/>
                </a:lnTo>
                <a:lnTo>
                  <a:pt x="887" y="1632"/>
                </a:lnTo>
                <a:lnTo>
                  <a:pt x="887" y="1636"/>
                </a:lnTo>
                <a:lnTo>
                  <a:pt x="887" y="1637"/>
                </a:lnTo>
                <a:lnTo>
                  <a:pt x="888" y="1639"/>
                </a:lnTo>
                <a:lnTo>
                  <a:pt x="888" y="1646"/>
                </a:lnTo>
                <a:lnTo>
                  <a:pt x="889" y="1648"/>
                </a:lnTo>
                <a:lnTo>
                  <a:pt x="890" y="1653"/>
                </a:lnTo>
                <a:lnTo>
                  <a:pt x="890" y="1655"/>
                </a:lnTo>
                <a:lnTo>
                  <a:pt x="891" y="1658"/>
                </a:lnTo>
                <a:lnTo>
                  <a:pt x="893" y="1662"/>
                </a:lnTo>
                <a:lnTo>
                  <a:pt x="895" y="1666"/>
                </a:lnTo>
                <a:lnTo>
                  <a:pt x="898" y="1671"/>
                </a:lnTo>
                <a:lnTo>
                  <a:pt x="899" y="1673"/>
                </a:lnTo>
                <a:lnTo>
                  <a:pt x="900" y="1676"/>
                </a:lnTo>
                <a:lnTo>
                  <a:pt x="904" y="1679"/>
                </a:lnTo>
                <a:lnTo>
                  <a:pt x="907" y="1684"/>
                </a:lnTo>
                <a:lnTo>
                  <a:pt x="909" y="1685"/>
                </a:lnTo>
                <a:lnTo>
                  <a:pt x="912" y="1688"/>
                </a:lnTo>
                <a:lnTo>
                  <a:pt x="913" y="1690"/>
                </a:lnTo>
                <a:lnTo>
                  <a:pt x="916" y="1692"/>
                </a:lnTo>
                <a:lnTo>
                  <a:pt x="920" y="1695"/>
                </a:lnTo>
                <a:lnTo>
                  <a:pt x="925" y="1699"/>
                </a:lnTo>
                <a:lnTo>
                  <a:pt x="929" y="1702"/>
                </a:lnTo>
                <a:lnTo>
                  <a:pt x="935" y="1706"/>
                </a:lnTo>
                <a:lnTo>
                  <a:pt x="939" y="1709"/>
                </a:lnTo>
                <a:lnTo>
                  <a:pt x="945" y="1713"/>
                </a:lnTo>
                <a:lnTo>
                  <a:pt x="949" y="1716"/>
                </a:lnTo>
                <a:lnTo>
                  <a:pt x="954" y="1720"/>
                </a:lnTo>
                <a:lnTo>
                  <a:pt x="959" y="1723"/>
                </a:lnTo>
                <a:lnTo>
                  <a:pt x="960" y="1724"/>
                </a:lnTo>
                <a:lnTo>
                  <a:pt x="961" y="1726"/>
                </a:lnTo>
                <a:lnTo>
                  <a:pt x="962" y="1727"/>
                </a:lnTo>
                <a:lnTo>
                  <a:pt x="964" y="1728"/>
                </a:lnTo>
                <a:lnTo>
                  <a:pt x="953" y="1726"/>
                </a:lnTo>
                <a:lnTo>
                  <a:pt x="947" y="1724"/>
                </a:lnTo>
                <a:lnTo>
                  <a:pt x="941" y="1724"/>
                </a:lnTo>
                <a:lnTo>
                  <a:pt x="936" y="1723"/>
                </a:lnTo>
                <a:lnTo>
                  <a:pt x="931" y="1722"/>
                </a:lnTo>
                <a:lnTo>
                  <a:pt x="926" y="1721"/>
                </a:lnTo>
                <a:lnTo>
                  <a:pt x="920" y="1719"/>
                </a:lnTo>
                <a:lnTo>
                  <a:pt x="914" y="1718"/>
                </a:lnTo>
                <a:lnTo>
                  <a:pt x="898" y="1711"/>
                </a:lnTo>
                <a:lnTo>
                  <a:pt x="895" y="1709"/>
                </a:lnTo>
                <a:lnTo>
                  <a:pt x="893" y="1708"/>
                </a:lnTo>
                <a:lnTo>
                  <a:pt x="891" y="1708"/>
                </a:lnTo>
                <a:lnTo>
                  <a:pt x="885" y="1707"/>
                </a:lnTo>
                <a:lnTo>
                  <a:pt x="880" y="1706"/>
                </a:lnTo>
                <a:lnTo>
                  <a:pt x="869" y="1705"/>
                </a:lnTo>
                <a:lnTo>
                  <a:pt x="859" y="1702"/>
                </a:lnTo>
                <a:lnTo>
                  <a:pt x="837" y="1700"/>
                </a:lnTo>
                <a:lnTo>
                  <a:pt x="823" y="1698"/>
                </a:lnTo>
                <a:lnTo>
                  <a:pt x="811" y="1697"/>
                </a:lnTo>
                <a:lnTo>
                  <a:pt x="802" y="1694"/>
                </a:lnTo>
                <a:lnTo>
                  <a:pt x="790" y="1693"/>
                </a:lnTo>
                <a:lnTo>
                  <a:pt x="783" y="1692"/>
                </a:lnTo>
                <a:lnTo>
                  <a:pt x="775" y="1691"/>
                </a:lnTo>
                <a:lnTo>
                  <a:pt x="773" y="1691"/>
                </a:lnTo>
                <a:lnTo>
                  <a:pt x="767" y="1690"/>
                </a:lnTo>
                <a:lnTo>
                  <a:pt x="759" y="1688"/>
                </a:lnTo>
                <a:lnTo>
                  <a:pt x="752" y="1687"/>
                </a:lnTo>
                <a:lnTo>
                  <a:pt x="746" y="1687"/>
                </a:lnTo>
                <a:lnTo>
                  <a:pt x="745" y="1687"/>
                </a:lnTo>
                <a:lnTo>
                  <a:pt x="738" y="1686"/>
                </a:lnTo>
                <a:lnTo>
                  <a:pt x="730" y="1685"/>
                </a:lnTo>
                <a:lnTo>
                  <a:pt x="724" y="1684"/>
                </a:lnTo>
                <a:lnTo>
                  <a:pt x="723" y="1684"/>
                </a:lnTo>
                <a:lnTo>
                  <a:pt x="716" y="1683"/>
                </a:lnTo>
                <a:lnTo>
                  <a:pt x="713" y="1683"/>
                </a:lnTo>
                <a:lnTo>
                  <a:pt x="712" y="1683"/>
                </a:lnTo>
                <a:lnTo>
                  <a:pt x="705" y="1682"/>
                </a:lnTo>
                <a:lnTo>
                  <a:pt x="703" y="1682"/>
                </a:lnTo>
                <a:lnTo>
                  <a:pt x="697" y="1680"/>
                </a:lnTo>
                <a:lnTo>
                  <a:pt x="691" y="1679"/>
                </a:lnTo>
                <a:lnTo>
                  <a:pt x="683" y="1678"/>
                </a:lnTo>
                <a:lnTo>
                  <a:pt x="679" y="1678"/>
                </a:lnTo>
                <a:lnTo>
                  <a:pt x="677" y="1678"/>
                </a:lnTo>
                <a:lnTo>
                  <a:pt x="676" y="1677"/>
                </a:lnTo>
                <a:lnTo>
                  <a:pt x="669" y="1677"/>
                </a:lnTo>
                <a:lnTo>
                  <a:pt x="659" y="1675"/>
                </a:lnTo>
                <a:lnTo>
                  <a:pt x="653" y="1675"/>
                </a:lnTo>
                <a:lnTo>
                  <a:pt x="637" y="1672"/>
                </a:lnTo>
                <a:lnTo>
                  <a:pt x="626" y="1671"/>
                </a:lnTo>
                <a:lnTo>
                  <a:pt x="623" y="1670"/>
                </a:lnTo>
                <a:lnTo>
                  <a:pt x="622" y="1670"/>
                </a:lnTo>
                <a:lnTo>
                  <a:pt x="611" y="1669"/>
                </a:lnTo>
                <a:lnTo>
                  <a:pt x="602" y="1668"/>
                </a:lnTo>
                <a:lnTo>
                  <a:pt x="597" y="1666"/>
                </a:lnTo>
                <a:lnTo>
                  <a:pt x="590" y="1665"/>
                </a:lnTo>
                <a:lnTo>
                  <a:pt x="583" y="1665"/>
                </a:lnTo>
                <a:lnTo>
                  <a:pt x="574" y="1664"/>
                </a:lnTo>
                <a:lnTo>
                  <a:pt x="554" y="1661"/>
                </a:lnTo>
                <a:lnTo>
                  <a:pt x="542" y="1659"/>
                </a:lnTo>
                <a:lnTo>
                  <a:pt x="539" y="1658"/>
                </a:lnTo>
                <a:lnTo>
                  <a:pt x="532" y="1657"/>
                </a:lnTo>
                <a:lnTo>
                  <a:pt x="526" y="1657"/>
                </a:lnTo>
                <a:lnTo>
                  <a:pt x="523" y="1656"/>
                </a:lnTo>
                <a:lnTo>
                  <a:pt x="513" y="1655"/>
                </a:lnTo>
                <a:lnTo>
                  <a:pt x="503" y="1654"/>
                </a:lnTo>
                <a:lnTo>
                  <a:pt x="499" y="1653"/>
                </a:lnTo>
                <a:lnTo>
                  <a:pt x="494" y="1653"/>
                </a:lnTo>
                <a:lnTo>
                  <a:pt x="488" y="1651"/>
                </a:lnTo>
                <a:lnTo>
                  <a:pt x="477" y="1649"/>
                </a:lnTo>
                <a:lnTo>
                  <a:pt x="460" y="1648"/>
                </a:lnTo>
                <a:lnTo>
                  <a:pt x="460" y="1647"/>
                </a:lnTo>
                <a:lnTo>
                  <a:pt x="456" y="1647"/>
                </a:lnTo>
                <a:lnTo>
                  <a:pt x="453" y="1647"/>
                </a:lnTo>
                <a:lnTo>
                  <a:pt x="451" y="1646"/>
                </a:lnTo>
                <a:lnTo>
                  <a:pt x="430" y="1643"/>
                </a:lnTo>
                <a:lnTo>
                  <a:pt x="418" y="1642"/>
                </a:lnTo>
                <a:lnTo>
                  <a:pt x="417" y="1641"/>
                </a:lnTo>
                <a:lnTo>
                  <a:pt x="414" y="1641"/>
                </a:lnTo>
                <a:lnTo>
                  <a:pt x="410" y="1641"/>
                </a:lnTo>
                <a:lnTo>
                  <a:pt x="403" y="1640"/>
                </a:lnTo>
                <a:lnTo>
                  <a:pt x="382" y="1636"/>
                </a:lnTo>
                <a:lnTo>
                  <a:pt x="346" y="1632"/>
                </a:lnTo>
                <a:lnTo>
                  <a:pt x="337" y="1630"/>
                </a:lnTo>
                <a:lnTo>
                  <a:pt x="327" y="1628"/>
                </a:lnTo>
                <a:lnTo>
                  <a:pt x="321" y="1628"/>
                </a:lnTo>
                <a:lnTo>
                  <a:pt x="313" y="1627"/>
                </a:lnTo>
                <a:lnTo>
                  <a:pt x="299" y="1625"/>
                </a:lnTo>
                <a:lnTo>
                  <a:pt x="269" y="1620"/>
                </a:lnTo>
                <a:lnTo>
                  <a:pt x="257" y="1619"/>
                </a:lnTo>
                <a:lnTo>
                  <a:pt x="255" y="1619"/>
                </a:lnTo>
                <a:lnTo>
                  <a:pt x="248" y="1618"/>
                </a:lnTo>
                <a:lnTo>
                  <a:pt x="240" y="1618"/>
                </a:lnTo>
                <a:lnTo>
                  <a:pt x="214" y="1614"/>
                </a:lnTo>
                <a:lnTo>
                  <a:pt x="177" y="1608"/>
                </a:lnTo>
                <a:lnTo>
                  <a:pt x="175" y="1607"/>
                </a:lnTo>
                <a:lnTo>
                  <a:pt x="160" y="1606"/>
                </a:lnTo>
                <a:lnTo>
                  <a:pt x="151" y="1604"/>
                </a:lnTo>
                <a:lnTo>
                  <a:pt x="144" y="1603"/>
                </a:lnTo>
                <a:lnTo>
                  <a:pt x="143" y="1603"/>
                </a:lnTo>
                <a:lnTo>
                  <a:pt x="141" y="1605"/>
                </a:lnTo>
                <a:lnTo>
                  <a:pt x="137" y="1607"/>
                </a:lnTo>
                <a:lnTo>
                  <a:pt x="135" y="1610"/>
                </a:lnTo>
                <a:lnTo>
                  <a:pt x="133" y="1612"/>
                </a:lnTo>
                <a:lnTo>
                  <a:pt x="128" y="1617"/>
                </a:lnTo>
                <a:lnTo>
                  <a:pt x="124" y="1621"/>
                </a:lnTo>
                <a:lnTo>
                  <a:pt x="120" y="1626"/>
                </a:lnTo>
                <a:lnTo>
                  <a:pt x="119" y="1627"/>
                </a:lnTo>
                <a:lnTo>
                  <a:pt x="118" y="1628"/>
                </a:lnTo>
                <a:lnTo>
                  <a:pt x="113" y="1626"/>
                </a:lnTo>
                <a:lnTo>
                  <a:pt x="112" y="1626"/>
                </a:lnTo>
                <a:lnTo>
                  <a:pt x="108" y="1623"/>
                </a:lnTo>
                <a:lnTo>
                  <a:pt x="104" y="1622"/>
                </a:lnTo>
                <a:lnTo>
                  <a:pt x="98" y="1619"/>
                </a:lnTo>
                <a:lnTo>
                  <a:pt x="91" y="1614"/>
                </a:lnTo>
                <a:lnTo>
                  <a:pt x="90" y="1614"/>
                </a:lnTo>
                <a:lnTo>
                  <a:pt x="89" y="1613"/>
                </a:lnTo>
                <a:lnTo>
                  <a:pt x="86" y="1611"/>
                </a:lnTo>
                <a:lnTo>
                  <a:pt x="85" y="1611"/>
                </a:lnTo>
                <a:lnTo>
                  <a:pt x="83" y="1608"/>
                </a:lnTo>
                <a:lnTo>
                  <a:pt x="82" y="1607"/>
                </a:lnTo>
                <a:lnTo>
                  <a:pt x="78" y="1604"/>
                </a:lnTo>
                <a:lnTo>
                  <a:pt x="77" y="1601"/>
                </a:lnTo>
                <a:lnTo>
                  <a:pt x="74" y="1598"/>
                </a:lnTo>
                <a:lnTo>
                  <a:pt x="68" y="1591"/>
                </a:lnTo>
                <a:lnTo>
                  <a:pt x="55" y="1577"/>
                </a:lnTo>
                <a:lnTo>
                  <a:pt x="46" y="1568"/>
                </a:lnTo>
                <a:lnTo>
                  <a:pt x="48" y="1565"/>
                </a:lnTo>
                <a:lnTo>
                  <a:pt x="61" y="1556"/>
                </a:lnTo>
                <a:lnTo>
                  <a:pt x="62" y="1557"/>
                </a:lnTo>
                <a:lnTo>
                  <a:pt x="68" y="1553"/>
                </a:lnTo>
                <a:lnTo>
                  <a:pt x="100" y="1529"/>
                </a:lnTo>
                <a:lnTo>
                  <a:pt x="110" y="1528"/>
                </a:lnTo>
                <a:lnTo>
                  <a:pt x="115" y="1527"/>
                </a:lnTo>
                <a:lnTo>
                  <a:pt x="149" y="1522"/>
                </a:lnTo>
                <a:lnTo>
                  <a:pt x="157" y="1521"/>
                </a:lnTo>
                <a:lnTo>
                  <a:pt x="160" y="1474"/>
                </a:lnTo>
                <a:lnTo>
                  <a:pt x="160" y="1473"/>
                </a:lnTo>
                <a:lnTo>
                  <a:pt x="160" y="1464"/>
                </a:lnTo>
                <a:lnTo>
                  <a:pt x="160" y="1462"/>
                </a:lnTo>
                <a:lnTo>
                  <a:pt x="160" y="1461"/>
                </a:lnTo>
                <a:lnTo>
                  <a:pt x="157" y="1459"/>
                </a:lnTo>
                <a:lnTo>
                  <a:pt x="157" y="1457"/>
                </a:lnTo>
                <a:lnTo>
                  <a:pt x="157" y="1452"/>
                </a:lnTo>
                <a:lnTo>
                  <a:pt x="157" y="1435"/>
                </a:lnTo>
                <a:lnTo>
                  <a:pt x="157" y="1413"/>
                </a:lnTo>
                <a:lnTo>
                  <a:pt x="157" y="1391"/>
                </a:lnTo>
                <a:lnTo>
                  <a:pt x="156" y="1365"/>
                </a:lnTo>
                <a:lnTo>
                  <a:pt x="156" y="1362"/>
                </a:lnTo>
                <a:lnTo>
                  <a:pt x="155" y="1353"/>
                </a:lnTo>
                <a:lnTo>
                  <a:pt x="155" y="1352"/>
                </a:lnTo>
                <a:lnTo>
                  <a:pt x="155" y="1351"/>
                </a:lnTo>
                <a:lnTo>
                  <a:pt x="156" y="1347"/>
                </a:lnTo>
                <a:lnTo>
                  <a:pt x="157" y="1345"/>
                </a:lnTo>
                <a:lnTo>
                  <a:pt x="160" y="1332"/>
                </a:lnTo>
                <a:lnTo>
                  <a:pt x="161" y="1326"/>
                </a:lnTo>
                <a:lnTo>
                  <a:pt x="163" y="1315"/>
                </a:lnTo>
                <a:lnTo>
                  <a:pt x="164" y="1312"/>
                </a:lnTo>
                <a:lnTo>
                  <a:pt x="164" y="1311"/>
                </a:lnTo>
                <a:lnTo>
                  <a:pt x="164" y="1309"/>
                </a:lnTo>
                <a:lnTo>
                  <a:pt x="164" y="1307"/>
                </a:lnTo>
                <a:lnTo>
                  <a:pt x="164" y="1304"/>
                </a:lnTo>
                <a:lnTo>
                  <a:pt x="164" y="1303"/>
                </a:lnTo>
                <a:lnTo>
                  <a:pt x="164" y="1302"/>
                </a:lnTo>
                <a:lnTo>
                  <a:pt x="163" y="1301"/>
                </a:lnTo>
                <a:lnTo>
                  <a:pt x="163" y="1300"/>
                </a:lnTo>
                <a:lnTo>
                  <a:pt x="162" y="1297"/>
                </a:lnTo>
                <a:lnTo>
                  <a:pt x="161" y="1296"/>
                </a:lnTo>
                <a:lnTo>
                  <a:pt x="161" y="1295"/>
                </a:lnTo>
                <a:lnTo>
                  <a:pt x="154" y="1281"/>
                </a:lnTo>
                <a:lnTo>
                  <a:pt x="151" y="1274"/>
                </a:lnTo>
                <a:lnTo>
                  <a:pt x="149" y="1269"/>
                </a:lnTo>
                <a:lnTo>
                  <a:pt x="144" y="1260"/>
                </a:lnTo>
                <a:lnTo>
                  <a:pt x="143" y="1257"/>
                </a:lnTo>
                <a:lnTo>
                  <a:pt x="142" y="1256"/>
                </a:lnTo>
                <a:lnTo>
                  <a:pt x="142" y="1254"/>
                </a:lnTo>
                <a:lnTo>
                  <a:pt x="139" y="1247"/>
                </a:lnTo>
                <a:lnTo>
                  <a:pt x="134" y="1238"/>
                </a:lnTo>
                <a:lnTo>
                  <a:pt x="133" y="1235"/>
                </a:lnTo>
                <a:lnTo>
                  <a:pt x="130" y="1232"/>
                </a:lnTo>
                <a:lnTo>
                  <a:pt x="127" y="1225"/>
                </a:lnTo>
                <a:lnTo>
                  <a:pt x="125" y="1220"/>
                </a:lnTo>
                <a:lnTo>
                  <a:pt x="124" y="1218"/>
                </a:lnTo>
                <a:lnTo>
                  <a:pt x="122" y="1216"/>
                </a:lnTo>
                <a:lnTo>
                  <a:pt x="120" y="1213"/>
                </a:lnTo>
                <a:lnTo>
                  <a:pt x="118" y="1209"/>
                </a:lnTo>
                <a:lnTo>
                  <a:pt x="115" y="1206"/>
                </a:lnTo>
                <a:lnTo>
                  <a:pt x="114" y="1204"/>
                </a:lnTo>
                <a:lnTo>
                  <a:pt x="112" y="1202"/>
                </a:lnTo>
                <a:lnTo>
                  <a:pt x="112" y="1201"/>
                </a:lnTo>
                <a:lnTo>
                  <a:pt x="108" y="1195"/>
                </a:lnTo>
                <a:lnTo>
                  <a:pt x="104" y="1184"/>
                </a:lnTo>
                <a:lnTo>
                  <a:pt x="103" y="1182"/>
                </a:lnTo>
                <a:lnTo>
                  <a:pt x="96" y="1168"/>
                </a:lnTo>
                <a:lnTo>
                  <a:pt x="86" y="1150"/>
                </a:lnTo>
                <a:lnTo>
                  <a:pt x="83" y="1143"/>
                </a:lnTo>
                <a:lnTo>
                  <a:pt x="82" y="1141"/>
                </a:lnTo>
                <a:lnTo>
                  <a:pt x="82" y="1139"/>
                </a:lnTo>
                <a:lnTo>
                  <a:pt x="81" y="1137"/>
                </a:lnTo>
                <a:lnTo>
                  <a:pt x="79" y="1135"/>
                </a:lnTo>
                <a:lnTo>
                  <a:pt x="79" y="1134"/>
                </a:lnTo>
                <a:lnTo>
                  <a:pt x="79" y="1132"/>
                </a:lnTo>
                <a:lnTo>
                  <a:pt x="77" y="1129"/>
                </a:lnTo>
                <a:lnTo>
                  <a:pt x="77" y="1126"/>
                </a:lnTo>
                <a:lnTo>
                  <a:pt x="75" y="1116"/>
                </a:lnTo>
                <a:lnTo>
                  <a:pt x="74" y="1114"/>
                </a:lnTo>
                <a:lnTo>
                  <a:pt x="74" y="1113"/>
                </a:lnTo>
                <a:lnTo>
                  <a:pt x="74" y="1112"/>
                </a:lnTo>
                <a:lnTo>
                  <a:pt x="74" y="1110"/>
                </a:lnTo>
                <a:lnTo>
                  <a:pt x="74" y="1109"/>
                </a:lnTo>
                <a:lnTo>
                  <a:pt x="74" y="1108"/>
                </a:lnTo>
                <a:lnTo>
                  <a:pt x="74" y="1107"/>
                </a:lnTo>
                <a:lnTo>
                  <a:pt x="75" y="1106"/>
                </a:lnTo>
                <a:lnTo>
                  <a:pt x="75" y="1105"/>
                </a:lnTo>
                <a:lnTo>
                  <a:pt x="76" y="1103"/>
                </a:lnTo>
                <a:lnTo>
                  <a:pt x="79" y="1100"/>
                </a:lnTo>
                <a:lnTo>
                  <a:pt x="82" y="1096"/>
                </a:lnTo>
                <a:lnTo>
                  <a:pt x="84" y="1093"/>
                </a:lnTo>
                <a:lnTo>
                  <a:pt x="85" y="1092"/>
                </a:lnTo>
                <a:lnTo>
                  <a:pt x="86" y="1091"/>
                </a:lnTo>
                <a:lnTo>
                  <a:pt x="90" y="1086"/>
                </a:lnTo>
                <a:lnTo>
                  <a:pt x="92" y="1083"/>
                </a:lnTo>
                <a:lnTo>
                  <a:pt x="93" y="1081"/>
                </a:lnTo>
                <a:lnTo>
                  <a:pt x="96" y="1078"/>
                </a:lnTo>
                <a:lnTo>
                  <a:pt x="99" y="1074"/>
                </a:lnTo>
                <a:lnTo>
                  <a:pt x="103" y="1070"/>
                </a:lnTo>
                <a:lnTo>
                  <a:pt x="105" y="1067"/>
                </a:lnTo>
                <a:lnTo>
                  <a:pt x="106" y="1066"/>
                </a:lnTo>
                <a:lnTo>
                  <a:pt x="107" y="1065"/>
                </a:lnTo>
                <a:lnTo>
                  <a:pt x="110" y="1062"/>
                </a:lnTo>
                <a:lnTo>
                  <a:pt x="111" y="1061"/>
                </a:lnTo>
                <a:lnTo>
                  <a:pt x="112" y="1059"/>
                </a:lnTo>
                <a:lnTo>
                  <a:pt x="114" y="1056"/>
                </a:lnTo>
                <a:lnTo>
                  <a:pt x="115" y="1055"/>
                </a:lnTo>
                <a:lnTo>
                  <a:pt x="117" y="1054"/>
                </a:lnTo>
                <a:lnTo>
                  <a:pt x="118" y="1052"/>
                </a:lnTo>
                <a:lnTo>
                  <a:pt x="119" y="1051"/>
                </a:lnTo>
                <a:lnTo>
                  <a:pt x="120" y="1051"/>
                </a:lnTo>
                <a:lnTo>
                  <a:pt x="122" y="1050"/>
                </a:lnTo>
                <a:lnTo>
                  <a:pt x="126" y="1048"/>
                </a:lnTo>
                <a:lnTo>
                  <a:pt x="127" y="1047"/>
                </a:lnTo>
                <a:lnTo>
                  <a:pt x="129" y="1045"/>
                </a:lnTo>
                <a:lnTo>
                  <a:pt x="130" y="1045"/>
                </a:lnTo>
                <a:lnTo>
                  <a:pt x="134" y="1043"/>
                </a:lnTo>
                <a:lnTo>
                  <a:pt x="139" y="1041"/>
                </a:lnTo>
                <a:lnTo>
                  <a:pt x="142" y="1038"/>
                </a:lnTo>
                <a:lnTo>
                  <a:pt x="144" y="1038"/>
                </a:lnTo>
                <a:lnTo>
                  <a:pt x="148" y="1035"/>
                </a:lnTo>
                <a:lnTo>
                  <a:pt x="151" y="1033"/>
                </a:lnTo>
                <a:lnTo>
                  <a:pt x="154" y="1031"/>
                </a:lnTo>
                <a:lnTo>
                  <a:pt x="155" y="1030"/>
                </a:lnTo>
                <a:lnTo>
                  <a:pt x="156" y="1029"/>
                </a:lnTo>
                <a:lnTo>
                  <a:pt x="155" y="1027"/>
                </a:lnTo>
                <a:lnTo>
                  <a:pt x="154" y="1025"/>
                </a:lnTo>
                <a:lnTo>
                  <a:pt x="153" y="1022"/>
                </a:lnTo>
                <a:lnTo>
                  <a:pt x="151" y="1020"/>
                </a:lnTo>
                <a:lnTo>
                  <a:pt x="151" y="1019"/>
                </a:lnTo>
                <a:lnTo>
                  <a:pt x="149" y="1015"/>
                </a:lnTo>
                <a:lnTo>
                  <a:pt x="149" y="1014"/>
                </a:lnTo>
                <a:lnTo>
                  <a:pt x="148" y="1013"/>
                </a:lnTo>
                <a:lnTo>
                  <a:pt x="146" y="1006"/>
                </a:lnTo>
                <a:lnTo>
                  <a:pt x="140" y="993"/>
                </a:lnTo>
                <a:lnTo>
                  <a:pt x="135" y="983"/>
                </a:lnTo>
                <a:lnTo>
                  <a:pt x="135" y="980"/>
                </a:lnTo>
                <a:lnTo>
                  <a:pt x="134" y="980"/>
                </a:lnTo>
                <a:lnTo>
                  <a:pt x="134" y="979"/>
                </a:lnTo>
                <a:lnTo>
                  <a:pt x="133" y="977"/>
                </a:lnTo>
                <a:lnTo>
                  <a:pt x="132" y="972"/>
                </a:lnTo>
                <a:lnTo>
                  <a:pt x="128" y="965"/>
                </a:lnTo>
                <a:lnTo>
                  <a:pt x="125" y="958"/>
                </a:lnTo>
                <a:lnTo>
                  <a:pt x="122" y="953"/>
                </a:lnTo>
                <a:lnTo>
                  <a:pt x="118" y="940"/>
                </a:lnTo>
                <a:lnTo>
                  <a:pt x="118" y="939"/>
                </a:lnTo>
                <a:lnTo>
                  <a:pt x="117" y="939"/>
                </a:lnTo>
                <a:lnTo>
                  <a:pt x="117" y="937"/>
                </a:lnTo>
                <a:lnTo>
                  <a:pt x="115" y="934"/>
                </a:lnTo>
                <a:lnTo>
                  <a:pt x="112" y="928"/>
                </a:lnTo>
                <a:lnTo>
                  <a:pt x="112" y="927"/>
                </a:lnTo>
                <a:lnTo>
                  <a:pt x="111" y="924"/>
                </a:lnTo>
                <a:lnTo>
                  <a:pt x="110" y="922"/>
                </a:lnTo>
                <a:lnTo>
                  <a:pt x="110" y="920"/>
                </a:lnTo>
                <a:lnTo>
                  <a:pt x="107" y="917"/>
                </a:lnTo>
                <a:lnTo>
                  <a:pt x="106" y="914"/>
                </a:lnTo>
                <a:lnTo>
                  <a:pt x="105" y="914"/>
                </a:lnTo>
                <a:lnTo>
                  <a:pt x="103" y="915"/>
                </a:lnTo>
                <a:lnTo>
                  <a:pt x="96" y="917"/>
                </a:lnTo>
                <a:lnTo>
                  <a:pt x="91" y="918"/>
                </a:lnTo>
                <a:lnTo>
                  <a:pt x="89" y="919"/>
                </a:lnTo>
                <a:lnTo>
                  <a:pt x="88" y="918"/>
                </a:lnTo>
                <a:lnTo>
                  <a:pt x="88" y="917"/>
                </a:lnTo>
                <a:lnTo>
                  <a:pt x="86" y="914"/>
                </a:lnTo>
                <a:lnTo>
                  <a:pt x="84" y="910"/>
                </a:lnTo>
                <a:lnTo>
                  <a:pt x="83" y="905"/>
                </a:lnTo>
                <a:lnTo>
                  <a:pt x="82" y="904"/>
                </a:lnTo>
                <a:lnTo>
                  <a:pt x="82" y="903"/>
                </a:lnTo>
                <a:lnTo>
                  <a:pt x="78" y="895"/>
                </a:lnTo>
                <a:lnTo>
                  <a:pt x="77" y="893"/>
                </a:lnTo>
                <a:lnTo>
                  <a:pt x="75" y="886"/>
                </a:lnTo>
                <a:lnTo>
                  <a:pt x="74" y="884"/>
                </a:lnTo>
                <a:lnTo>
                  <a:pt x="72" y="883"/>
                </a:lnTo>
                <a:lnTo>
                  <a:pt x="72" y="882"/>
                </a:lnTo>
                <a:lnTo>
                  <a:pt x="69" y="875"/>
                </a:lnTo>
                <a:lnTo>
                  <a:pt x="69" y="874"/>
                </a:lnTo>
                <a:lnTo>
                  <a:pt x="63" y="859"/>
                </a:lnTo>
                <a:lnTo>
                  <a:pt x="62" y="857"/>
                </a:lnTo>
                <a:lnTo>
                  <a:pt x="57" y="846"/>
                </a:lnTo>
                <a:lnTo>
                  <a:pt x="54" y="839"/>
                </a:lnTo>
                <a:lnTo>
                  <a:pt x="54" y="836"/>
                </a:lnTo>
                <a:lnTo>
                  <a:pt x="52" y="832"/>
                </a:lnTo>
                <a:lnTo>
                  <a:pt x="48" y="825"/>
                </a:lnTo>
                <a:lnTo>
                  <a:pt x="48" y="824"/>
                </a:lnTo>
                <a:lnTo>
                  <a:pt x="47" y="821"/>
                </a:lnTo>
                <a:lnTo>
                  <a:pt x="45" y="816"/>
                </a:lnTo>
                <a:lnTo>
                  <a:pt x="45" y="814"/>
                </a:lnTo>
                <a:lnTo>
                  <a:pt x="43" y="813"/>
                </a:lnTo>
                <a:lnTo>
                  <a:pt x="43" y="812"/>
                </a:lnTo>
                <a:lnTo>
                  <a:pt x="43" y="811"/>
                </a:lnTo>
                <a:lnTo>
                  <a:pt x="42" y="809"/>
                </a:lnTo>
                <a:lnTo>
                  <a:pt x="42" y="807"/>
                </a:lnTo>
                <a:lnTo>
                  <a:pt x="40" y="799"/>
                </a:lnTo>
                <a:lnTo>
                  <a:pt x="39" y="795"/>
                </a:lnTo>
                <a:lnTo>
                  <a:pt x="38" y="790"/>
                </a:lnTo>
                <a:lnTo>
                  <a:pt x="36" y="787"/>
                </a:lnTo>
                <a:lnTo>
                  <a:pt x="35" y="782"/>
                </a:lnTo>
                <a:lnTo>
                  <a:pt x="34" y="781"/>
                </a:lnTo>
                <a:lnTo>
                  <a:pt x="34" y="780"/>
                </a:lnTo>
                <a:lnTo>
                  <a:pt x="34" y="778"/>
                </a:lnTo>
                <a:lnTo>
                  <a:pt x="34" y="777"/>
                </a:lnTo>
                <a:lnTo>
                  <a:pt x="33" y="776"/>
                </a:lnTo>
                <a:lnTo>
                  <a:pt x="33" y="774"/>
                </a:lnTo>
                <a:lnTo>
                  <a:pt x="32" y="774"/>
                </a:lnTo>
                <a:lnTo>
                  <a:pt x="32" y="773"/>
                </a:lnTo>
                <a:lnTo>
                  <a:pt x="29" y="766"/>
                </a:lnTo>
                <a:lnTo>
                  <a:pt x="26" y="755"/>
                </a:lnTo>
                <a:lnTo>
                  <a:pt x="25" y="749"/>
                </a:lnTo>
                <a:lnTo>
                  <a:pt x="22" y="745"/>
                </a:lnTo>
                <a:lnTo>
                  <a:pt x="22" y="744"/>
                </a:lnTo>
                <a:lnTo>
                  <a:pt x="20" y="737"/>
                </a:lnTo>
                <a:lnTo>
                  <a:pt x="19" y="735"/>
                </a:lnTo>
                <a:lnTo>
                  <a:pt x="17" y="731"/>
                </a:lnTo>
                <a:lnTo>
                  <a:pt x="16" y="726"/>
                </a:lnTo>
                <a:lnTo>
                  <a:pt x="14" y="723"/>
                </a:lnTo>
                <a:lnTo>
                  <a:pt x="13" y="722"/>
                </a:lnTo>
                <a:lnTo>
                  <a:pt x="13" y="720"/>
                </a:lnTo>
                <a:lnTo>
                  <a:pt x="12" y="720"/>
                </a:lnTo>
                <a:lnTo>
                  <a:pt x="12" y="719"/>
                </a:lnTo>
                <a:lnTo>
                  <a:pt x="12" y="718"/>
                </a:lnTo>
                <a:lnTo>
                  <a:pt x="13" y="718"/>
                </a:lnTo>
                <a:lnTo>
                  <a:pt x="14" y="717"/>
                </a:lnTo>
                <a:lnTo>
                  <a:pt x="17" y="716"/>
                </a:lnTo>
                <a:lnTo>
                  <a:pt x="19" y="713"/>
                </a:lnTo>
                <a:lnTo>
                  <a:pt x="21" y="712"/>
                </a:lnTo>
                <a:lnTo>
                  <a:pt x="24" y="711"/>
                </a:lnTo>
                <a:lnTo>
                  <a:pt x="26" y="710"/>
                </a:lnTo>
                <a:lnTo>
                  <a:pt x="28" y="709"/>
                </a:lnTo>
                <a:lnTo>
                  <a:pt x="29" y="708"/>
                </a:lnTo>
                <a:lnTo>
                  <a:pt x="31" y="706"/>
                </a:lnTo>
                <a:lnTo>
                  <a:pt x="32" y="706"/>
                </a:lnTo>
                <a:lnTo>
                  <a:pt x="32" y="705"/>
                </a:lnTo>
                <a:lnTo>
                  <a:pt x="33" y="705"/>
                </a:lnTo>
                <a:lnTo>
                  <a:pt x="32" y="704"/>
                </a:lnTo>
                <a:lnTo>
                  <a:pt x="32" y="698"/>
                </a:lnTo>
                <a:lnTo>
                  <a:pt x="31" y="691"/>
                </a:lnTo>
                <a:lnTo>
                  <a:pt x="29" y="680"/>
                </a:lnTo>
                <a:lnTo>
                  <a:pt x="27" y="667"/>
                </a:lnTo>
                <a:lnTo>
                  <a:pt x="26" y="660"/>
                </a:lnTo>
                <a:lnTo>
                  <a:pt x="26" y="655"/>
                </a:lnTo>
                <a:lnTo>
                  <a:pt x="26" y="653"/>
                </a:lnTo>
                <a:lnTo>
                  <a:pt x="26" y="651"/>
                </a:lnTo>
                <a:lnTo>
                  <a:pt x="26" y="646"/>
                </a:lnTo>
                <a:lnTo>
                  <a:pt x="26" y="643"/>
                </a:lnTo>
                <a:lnTo>
                  <a:pt x="27" y="640"/>
                </a:lnTo>
                <a:lnTo>
                  <a:pt x="27" y="638"/>
                </a:lnTo>
                <a:lnTo>
                  <a:pt x="28" y="633"/>
                </a:lnTo>
                <a:lnTo>
                  <a:pt x="29" y="631"/>
                </a:lnTo>
                <a:lnTo>
                  <a:pt x="31" y="628"/>
                </a:lnTo>
                <a:lnTo>
                  <a:pt x="31" y="626"/>
                </a:lnTo>
                <a:lnTo>
                  <a:pt x="32" y="624"/>
                </a:lnTo>
                <a:lnTo>
                  <a:pt x="33" y="621"/>
                </a:lnTo>
                <a:lnTo>
                  <a:pt x="35" y="618"/>
                </a:lnTo>
                <a:lnTo>
                  <a:pt x="36" y="616"/>
                </a:lnTo>
                <a:lnTo>
                  <a:pt x="38" y="614"/>
                </a:lnTo>
                <a:lnTo>
                  <a:pt x="40" y="611"/>
                </a:lnTo>
                <a:lnTo>
                  <a:pt x="41" y="609"/>
                </a:lnTo>
                <a:lnTo>
                  <a:pt x="43" y="607"/>
                </a:lnTo>
                <a:lnTo>
                  <a:pt x="45" y="604"/>
                </a:lnTo>
                <a:lnTo>
                  <a:pt x="47" y="603"/>
                </a:lnTo>
                <a:lnTo>
                  <a:pt x="47" y="602"/>
                </a:lnTo>
                <a:lnTo>
                  <a:pt x="48" y="601"/>
                </a:lnTo>
                <a:lnTo>
                  <a:pt x="49" y="600"/>
                </a:lnTo>
                <a:lnTo>
                  <a:pt x="49" y="599"/>
                </a:lnTo>
                <a:lnTo>
                  <a:pt x="48" y="596"/>
                </a:lnTo>
                <a:lnTo>
                  <a:pt x="47" y="590"/>
                </a:lnTo>
                <a:lnTo>
                  <a:pt x="45" y="587"/>
                </a:lnTo>
                <a:lnTo>
                  <a:pt x="43" y="583"/>
                </a:lnTo>
                <a:lnTo>
                  <a:pt x="40" y="572"/>
                </a:lnTo>
                <a:lnTo>
                  <a:pt x="39" y="570"/>
                </a:lnTo>
                <a:lnTo>
                  <a:pt x="39" y="567"/>
                </a:lnTo>
                <a:lnTo>
                  <a:pt x="38" y="566"/>
                </a:lnTo>
                <a:lnTo>
                  <a:pt x="36" y="564"/>
                </a:lnTo>
                <a:lnTo>
                  <a:pt x="35" y="563"/>
                </a:lnTo>
                <a:lnTo>
                  <a:pt x="35" y="561"/>
                </a:lnTo>
                <a:lnTo>
                  <a:pt x="34" y="560"/>
                </a:lnTo>
                <a:lnTo>
                  <a:pt x="32" y="560"/>
                </a:lnTo>
                <a:lnTo>
                  <a:pt x="26" y="558"/>
                </a:lnTo>
                <a:lnTo>
                  <a:pt x="22" y="556"/>
                </a:lnTo>
                <a:lnTo>
                  <a:pt x="19" y="554"/>
                </a:lnTo>
                <a:lnTo>
                  <a:pt x="18" y="554"/>
                </a:lnTo>
                <a:lnTo>
                  <a:pt x="18" y="553"/>
                </a:lnTo>
                <a:lnTo>
                  <a:pt x="17" y="553"/>
                </a:lnTo>
                <a:lnTo>
                  <a:pt x="17" y="552"/>
                </a:lnTo>
                <a:lnTo>
                  <a:pt x="16" y="552"/>
                </a:lnTo>
                <a:lnTo>
                  <a:pt x="16" y="551"/>
                </a:lnTo>
                <a:lnTo>
                  <a:pt x="13" y="549"/>
                </a:lnTo>
                <a:lnTo>
                  <a:pt x="10" y="545"/>
                </a:lnTo>
                <a:lnTo>
                  <a:pt x="7" y="543"/>
                </a:lnTo>
                <a:lnTo>
                  <a:pt x="6" y="540"/>
                </a:lnTo>
                <a:lnTo>
                  <a:pt x="5" y="540"/>
                </a:lnTo>
                <a:lnTo>
                  <a:pt x="5" y="539"/>
                </a:lnTo>
                <a:lnTo>
                  <a:pt x="5" y="538"/>
                </a:lnTo>
                <a:lnTo>
                  <a:pt x="5" y="537"/>
                </a:lnTo>
                <a:lnTo>
                  <a:pt x="5" y="536"/>
                </a:lnTo>
                <a:lnTo>
                  <a:pt x="5" y="532"/>
                </a:lnTo>
                <a:lnTo>
                  <a:pt x="4" y="525"/>
                </a:lnTo>
                <a:lnTo>
                  <a:pt x="4" y="524"/>
                </a:lnTo>
                <a:lnTo>
                  <a:pt x="4" y="518"/>
                </a:lnTo>
                <a:lnTo>
                  <a:pt x="4" y="508"/>
                </a:lnTo>
                <a:lnTo>
                  <a:pt x="4" y="507"/>
                </a:lnTo>
                <a:lnTo>
                  <a:pt x="4" y="506"/>
                </a:lnTo>
                <a:lnTo>
                  <a:pt x="4" y="502"/>
                </a:lnTo>
                <a:lnTo>
                  <a:pt x="4" y="500"/>
                </a:lnTo>
                <a:lnTo>
                  <a:pt x="4" y="499"/>
                </a:lnTo>
                <a:lnTo>
                  <a:pt x="4" y="496"/>
                </a:lnTo>
                <a:lnTo>
                  <a:pt x="4" y="494"/>
                </a:lnTo>
                <a:lnTo>
                  <a:pt x="4" y="488"/>
                </a:lnTo>
                <a:lnTo>
                  <a:pt x="5" y="485"/>
                </a:lnTo>
                <a:lnTo>
                  <a:pt x="5" y="481"/>
                </a:lnTo>
                <a:lnTo>
                  <a:pt x="5" y="480"/>
                </a:lnTo>
                <a:lnTo>
                  <a:pt x="5" y="479"/>
                </a:lnTo>
                <a:lnTo>
                  <a:pt x="5" y="478"/>
                </a:lnTo>
                <a:lnTo>
                  <a:pt x="5" y="474"/>
                </a:lnTo>
                <a:lnTo>
                  <a:pt x="5" y="471"/>
                </a:lnTo>
                <a:lnTo>
                  <a:pt x="4" y="470"/>
                </a:lnTo>
                <a:lnTo>
                  <a:pt x="4" y="469"/>
                </a:lnTo>
                <a:lnTo>
                  <a:pt x="3" y="469"/>
                </a:lnTo>
                <a:lnTo>
                  <a:pt x="2" y="469"/>
                </a:lnTo>
                <a:lnTo>
                  <a:pt x="2" y="467"/>
                </a:lnTo>
                <a:lnTo>
                  <a:pt x="0" y="467"/>
                </a:lnTo>
                <a:lnTo>
                  <a:pt x="2" y="467"/>
                </a:lnTo>
                <a:lnTo>
                  <a:pt x="2" y="466"/>
                </a:lnTo>
                <a:lnTo>
                  <a:pt x="5" y="465"/>
                </a:lnTo>
                <a:lnTo>
                  <a:pt x="10" y="463"/>
                </a:lnTo>
                <a:lnTo>
                  <a:pt x="11" y="462"/>
                </a:lnTo>
                <a:lnTo>
                  <a:pt x="12" y="462"/>
                </a:lnTo>
                <a:lnTo>
                  <a:pt x="18" y="459"/>
                </a:lnTo>
                <a:lnTo>
                  <a:pt x="19" y="463"/>
                </a:lnTo>
                <a:lnTo>
                  <a:pt x="20" y="462"/>
                </a:lnTo>
                <a:lnTo>
                  <a:pt x="24" y="460"/>
                </a:lnTo>
                <a:lnTo>
                  <a:pt x="22" y="459"/>
                </a:lnTo>
                <a:lnTo>
                  <a:pt x="21" y="459"/>
                </a:lnTo>
                <a:lnTo>
                  <a:pt x="21" y="458"/>
                </a:lnTo>
                <a:lnTo>
                  <a:pt x="31" y="458"/>
                </a:lnTo>
                <a:lnTo>
                  <a:pt x="33" y="458"/>
                </a:lnTo>
                <a:lnTo>
                  <a:pt x="41" y="460"/>
                </a:lnTo>
                <a:lnTo>
                  <a:pt x="47" y="463"/>
                </a:lnTo>
                <a:lnTo>
                  <a:pt x="49" y="464"/>
                </a:lnTo>
                <a:lnTo>
                  <a:pt x="50" y="464"/>
                </a:lnTo>
                <a:lnTo>
                  <a:pt x="53" y="465"/>
                </a:lnTo>
                <a:lnTo>
                  <a:pt x="54" y="465"/>
                </a:lnTo>
                <a:lnTo>
                  <a:pt x="54" y="464"/>
                </a:lnTo>
                <a:lnTo>
                  <a:pt x="55" y="465"/>
                </a:lnTo>
                <a:lnTo>
                  <a:pt x="57" y="466"/>
                </a:lnTo>
                <a:lnTo>
                  <a:pt x="58" y="467"/>
                </a:lnTo>
                <a:lnTo>
                  <a:pt x="61" y="467"/>
                </a:lnTo>
                <a:lnTo>
                  <a:pt x="67" y="466"/>
                </a:lnTo>
                <a:lnTo>
                  <a:pt x="67" y="465"/>
                </a:lnTo>
                <a:lnTo>
                  <a:pt x="68" y="465"/>
                </a:lnTo>
                <a:lnTo>
                  <a:pt x="78" y="459"/>
                </a:lnTo>
                <a:lnTo>
                  <a:pt x="91" y="453"/>
                </a:lnTo>
                <a:lnTo>
                  <a:pt x="97" y="450"/>
                </a:lnTo>
                <a:lnTo>
                  <a:pt x="98" y="450"/>
                </a:lnTo>
                <a:lnTo>
                  <a:pt x="115" y="441"/>
                </a:lnTo>
                <a:lnTo>
                  <a:pt x="120" y="438"/>
                </a:lnTo>
                <a:lnTo>
                  <a:pt x="132" y="433"/>
                </a:lnTo>
                <a:lnTo>
                  <a:pt x="137" y="431"/>
                </a:lnTo>
                <a:lnTo>
                  <a:pt x="139" y="431"/>
                </a:lnTo>
                <a:lnTo>
                  <a:pt x="140" y="431"/>
                </a:lnTo>
                <a:lnTo>
                  <a:pt x="143" y="433"/>
                </a:lnTo>
                <a:lnTo>
                  <a:pt x="146" y="434"/>
                </a:lnTo>
                <a:lnTo>
                  <a:pt x="148" y="435"/>
                </a:lnTo>
                <a:lnTo>
                  <a:pt x="150" y="435"/>
                </a:lnTo>
                <a:lnTo>
                  <a:pt x="155" y="436"/>
                </a:lnTo>
                <a:lnTo>
                  <a:pt x="156" y="437"/>
                </a:lnTo>
                <a:lnTo>
                  <a:pt x="169" y="439"/>
                </a:lnTo>
                <a:lnTo>
                  <a:pt x="170" y="441"/>
                </a:lnTo>
                <a:lnTo>
                  <a:pt x="171" y="442"/>
                </a:lnTo>
                <a:lnTo>
                  <a:pt x="176" y="448"/>
                </a:lnTo>
                <a:lnTo>
                  <a:pt x="177" y="449"/>
                </a:lnTo>
                <a:lnTo>
                  <a:pt x="178" y="450"/>
                </a:lnTo>
                <a:lnTo>
                  <a:pt x="182" y="452"/>
                </a:lnTo>
                <a:lnTo>
                  <a:pt x="184" y="452"/>
                </a:lnTo>
                <a:lnTo>
                  <a:pt x="185" y="453"/>
                </a:lnTo>
                <a:lnTo>
                  <a:pt x="189" y="455"/>
                </a:lnTo>
                <a:lnTo>
                  <a:pt x="187" y="458"/>
                </a:lnTo>
                <a:lnTo>
                  <a:pt x="189" y="459"/>
                </a:lnTo>
                <a:lnTo>
                  <a:pt x="190" y="460"/>
                </a:lnTo>
                <a:lnTo>
                  <a:pt x="191" y="460"/>
                </a:lnTo>
                <a:lnTo>
                  <a:pt x="192" y="462"/>
                </a:lnTo>
                <a:lnTo>
                  <a:pt x="193" y="462"/>
                </a:lnTo>
                <a:lnTo>
                  <a:pt x="194" y="462"/>
                </a:lnTo>
                <a:lnTo>
                  <a:pt x="196" y="460"/>
                </a:lnTo>
                <a:lnTo>
                  <a:pt x="196" y="459"/>
                </a:lnTo>
                <a:lnTo>
                  <a:pt x="196" y="458"/>
                </a:lnTo>
                <a:lnTo>
                  <a:pt x="194" y="456"/>
                </a:lnTo>
                <a:lnTo>
                  <a:pt x="197" y="455"/>
                </a:lnTo>
                <a:lnTo>
                  <a:pt x="198" y="453"/>
                </a:lnTo>
                <a:lnTo>
                  <a:pt x="200" y="458"/>
                </a:lnTo>
                <a:lnTo>
                  <a:pt x="202" y="457"/>
                </a:lnTo>
                <a:lnTo>
                  <a:pt x="200" y="453"/>
                </a:lnTo>
                <a:lnTo>
                  <a:pt x="200" y="452"/>
                </a:lnTo>
                <a:lnTo>
                  <a:pt x="199" y="451"/>
                </a:lnTo>
                <a:lnTo>
                  <a:pt x="197" y="449"/>
                </a:lnTo>
                <a:lnTo>
                  <a:pt x="204" y="445"/>
                </a:lnTo>
                <a:lnTo>
                  <a:pt x="205" y="448"/>
                </a:lnTo>
                <a:lnTo>
                  <a:pt x="202" y="449"/>
                </a:lnTo>
                <a:lnTo>
                  <a:pt x="202" y="450"/>
                </a:lnTo>
                <a:lnTo>
                  <a:pt x="201" y="450"/>
                </a:lnTo>
                <a:lnTo>
                  <a:pt x="200" y="451"/>
                </a:lnTo>
                <a:lnTo>
                  <a:pt x="200" y="452"/>
                </a:lnTo>
                <a:lnTo>
                  <a:pt x="202" y="451"/>
                </a:lnTo>
                <a:lnTo>
                  <a:pt x="204" y="451"/>
                </a:lnTo>
                <a:lnTo>
                  <a:pt x="206" y="450"/>
                </a:lnTo>
                <a:lnTo>
                  <a:pt x="209" y="453"/>
                </a:lnTo>
                <a:lnTo>
                  <a:pt x="211" y="451"/>
                </a:lnTo>
                <a:lnTo>
                  <a:pt x="209" y="450"/>
                </a:lnTo>
                <a:lnTo>
                  <a:pt x="207" y="449"/>
                </a:lnTo>
                <a:lnTo>
                  <a:pt x="208" y="449"/>
                </a:lnTo>
                <a:lnTo>
                  <a:pt x="208" y="448"/>
                </a:lnTo>
                <a:lnTo>
                  <a:pt x="209" y="449"/>
                </a:lnTo>
                <a:lnTo>
                  <a:pt x="211" y="448"/>
                </a:lnTo>
                <a:lnTo>
                  <a:pt x="212" y="448"/>
                </a:lnTo>
                <a:lnTo>
                  <a:pt x="211" y="446"/>
                </a:lnTo>
                <a:lnTo>
                  <a:pt x="213" y="445"/>
                </a:lnTo>
                <a:lnTo>
                  <a:pt x="213" y="444"/>
                </a:lnTo>
                <a:lnTo>
                  <a:pt x="215" y="442"/>
                </a:lnTo>
                <a:lnTo>
                  <a:pt x="216" y="442"/>
                </a:lnTo>
                <a:lnTo>
                  <a:pt x="215" y="442"/>
                </a:lnTo>
                <a:lnTo>
                  <a:pt x="216" y="441"/>
                </a:lnTo>
                <a:lnTo>
                  <a:pt x="218" y="439"/>
                </a:lnTo>
                <a:lnTo>
                  <a:pt x="219" y="438"/>
                </a:lnTo>
                <a:lnTo>
                  <a:pt x="221" y="437"/>
                </a:lnTo>
                <a:lnTo>
                  <a:pt x="222" y="437"/>
                </a:lnTo>
                <a:lnTo>
                  <a:pt x="223" y="437"/>
                </a:lnTo>
                <a:lnTo>
                  <a:pt x="223" y="436"/>
                </a:lnTo>
                <a:lnTo>
                  <a:pt x="222" y="435"/>
                </a:lnTo>
                <a:lnTo>
                  <a:pt x="223" y="435"/>
                </a:lnTo>
                <a:lnTo>
                  <a:pt x="225" y="434"/>
                </a:lnTo>
                <a:lnTo>
                  <a:pt x="226" y="434"/>
                </a:lnTo>
                <a:lnTo>
                  <a:pt x="227" y="431"/>
                </a:lnTo>
                <a:lnTo>
                  <a:pt x="229" y="429"/>
                </a:lnTo>
                <a:lnTo>
                  <a:pt x="230" y="429"/>
                </a:lnTo>
                <a:lnTo>
                  <a:pt x="232" y="428"/>
                </a:lnTo>
                <a:lnTo>
                  <a:pt x="234" y="427"/>
                </a:lnTo>
                <a:lnTo>
                  <a:pt x="234" y="426"/>
                </a:lnTo>
                <a:lnTo>
                  <a:pt x="235" y="424"/>
                </a:lnTo>
                <a:lnTo>
                  <a:pt x="236" y="424"/>
                </a:lnTo>
                <a:lnTo>
                  <a:pt x="238" y="424"/>
                </a:lnTo>
                <a:lnTo>
                  <a:pt x="240" y="424"/>
                </a:lnTo>
                <a:lnTo>
                  <a:pt x="243" y="424"/>
                </a:lnTo>
                <a:lnTo>
                  <a:pt x="244" y="424"/>
                </a:lnTo>
                <a:lnTo>
                  <a:pt x="245" y="427"/>
                </a:lnTo>
                <a:lnTo>
                  <a:pt x="247" y="428"/>
                </a:lnTo>
                <a:lnTo>
                  <a:pt x="248" y="431"/>
                </a:lnTo>
                <a:lnTo>
                  <a:pt x="248" y="433"/>
                </a:lnTo>
                <a:lnTo>
                  <a:pt x="248" y="434"/>
                </a:lnTo>
                <a:lnTo>
                  <a:pt x="249" y="435"/>
                </a:lnTo>
                <a:lnTo>
                  <a:pt x="250" y="436"/>
                </a:lnTo>
                <a:lnTo>
                  <a:pt x="258" y="453"/>
                </a:lnTo>
                <a:lnTo>
                  <a:pt x="261" y="458"/>
                </a:lnTo>
                <a:lnTo>
                  <a:pt x="268" y="467"/>
                </a:lnTo>
                <a:lnTo>
                  <a:pt x="269" y="469"/>
                </a:lnTo>
                <a:lnTo>
                  <a:pt x="276" y="474"/>
                </a:lnTo>
                <a:lnTo>
                  <a:pt x="293" y="479"/>
                </a:lnTo>
                <a:lnTo>
                  <a:pt x="294" y="479"/>
                </a:lnTo>
                <a:lnTo>
                  <a:pt x="297" y="480"/>
                </a:lnTo>
                <a:lnTo>
                  <a:pt x="298" y="480"/>
                </a:lnTo>
                <a:lnTo>
                  <a:pt x="299" y="480"/>
                </a:lnTo>
                <a:lnTo>
                  <a:pt x="300" y="481"/>
                </a:lnTo>
                <a:lnTo>
                  <a:pt x="306" y="482"/>
                </a:lnTo>
                <a:lnTo>
                  <a:pt x="310" y="484"/>
                </a:lnTo>
                <a:lnTo>
                  <a:pt x="314" y="485"/>
                </a:lnTo>
                <a:lnTo>
                  <a:pt x="315" y="485"/>
                </a:lnTo>
                <a:lnTo>
                  <a:pt x="319" y="486"/>
                </a:lnTo>
                <a:lnTo>
                  <a:pt x="322" y="487"/>
                </a:lnTo>
                <a:lnTo>
                  <a:pt x="321" y="489"/>
                </a:lnTo>
                <a:lnTo>
                  <a:pt x="323" y="487"/>
                </a:lnTo>
                <a:lnTo>
                  <a:pt x="324" y="486"/>
                </a:lnTo>
                <a:lnTo>
                  <a:pt x="326" y="485"/>
                </a:lnTo>
                <a:lnTo>
                  <a:pt x="326" y="484"/>
                </a:lnTo>
                <a:lnTo>
                  <a:pt x="328" y="485"/>
                </a:lnTo>
                <a:lnTo>
                  <a:pt x="328" y="486"/>
                </a:lnTo>
                <a:lnTo>
                  <a:pt x="327" y="487"/>
                </a:lnTo>
                <a:lnTo>
                  <a:pt x="326" y="488"/>
                </a:lnTo>
                <a:lnTo>
                  <a:pt x="322" y="493"/>
                </a:lnTo>
                <a:lnTo>
                  <a:pt x="323" y="493"/>
                </a:lnTo>
                <a:lnTo>
                  <a:pt x="323" y="494"/>
                </a:lnTo>
                <a:lnTo>
                  <a:pt x="324" y="494"/>
                </a:lnTo>
                <a:lnTo>
                  <a:pt x="324" y="495"/>
                </a:lnTo>
                <a:lnTo>
                  <a:pt x="327" y="496"/>
                </a:lnTo>
                <a:lnTo>
                  <a:pt x="327" y="498"/>
                </a:lnTo>
                <a:lnTo>
                  <a:pt x="328" y="498"/>
                </a:lnTo>
                <a:lnTo>
                  <a:pt x="330" y="501"/>
                </a:lnTo>
                <a:lnTo>
                  <a:pt x="335" y="517"/>
                </a:lnTo>
                <a:lnTo>
                  <a:pt x="336" y="521"/>
                </a:lnTo>
                <a:lnTo>
                  <a:pt x="336" y="522"/>
                </a:lnTo>
                <a:lnTo>
                  <a:pt x="337" y="522"/>
                </a:lnTo>
                <a:lnTo>
                  <a:pt x="338" y="524"/>
                </a:lnTo>
                <a:lnTo>
                  <a:pt x="340" y="525"/>
                </a:lnTo>
                <a:lnTo>
                  <a:pt x="352" y="540"/>
                </a:lnTo>
                <a:lnTo>
                  <a:pt x="356" y="545"/>
                </a:lnTo>
                <a:lnTo>
                  <a:pt x="360" y="543"/>
                </a:lnTo>
                <a:lnTo>
                  <a:pt x="359" y="543"/>
                </a:lnTo>
                <a:lnTo>
                  <a:pt x="359" y="542"/>
                </a:lnTo>
                <a:lnTo>
                  <a:pt x="358" y="540"/>
                </a:lnTo>
                <a:lnTo>
                  <a:pt x="357" y="539"/>
                </a:lnTo>
                <a:lnTo>
                  <a:pt x="356" y="538"/>
                </a:lnTo>
                <a:lnTo>
                  <a:pt x="362" y="535"/>
                </a:lnTo>
                <a:lnTo>
                  <a:pt x="363" y="528"/>
                </a:lnTo>
                <a:lnTo>
                  <a:pt x="362" y="525"/>
                </a:lnTo>
                <a:lnTo>
                  <a:pt x="357" y="522"/>
                </a:lnTo>
                <a:lnTo>
                  <a:pt x="355" y="520"/>
                </a:lnTo>
                <a:lnTo>
                  <a:pt x="355" y="518"/>
                </a:lnTo>
                <a:lnTo>
                  <a:pt x="355" y="517"/>
                </a:lnTo>
                <a:lnTo>
                  <a:pt x="360" y="514"/>
                </a:lnTo>
                <a:lnTo>
                  <a:pt x="362" y="514"/>
                </a:lnTo>
                <a:lnTo>
                  <a:pt x="363" y="514"/>
                </a:lnTo>
                <a:lnTo>
                  <a:pt x="365" y="516"/>
                </a:lnTo>
                <a:lnTo>
                  <a:pt x="366" y="517"/>
                </a:lnTo>
                <a:lnTo>
                  <a:pt x="369" y="518"/>
                </a:lnTo>
                <a:lnTo>
                  <a:pt x="367" y="520"/>
                </a:lnTo>
                <a:lnTo>
                  <a:pt x="374" y="525"/>
                </a:lnTo>
                <a:lnTo>
                  <a:pt x="377" y="524"/>
                </a:lnTo>
                <a:lnTo>
                  <a:pt x="379" y="522"/>
                </a:lnTo>
                <a:lnTo>
                  <a:pt x="380" y="522"/>
                </a:lnTo>
                <a:lnTo>
                  <a:pt x="381" y="521"/>
                </a:lnTo>
                <a:lnTo>
                  <a:pt x="385" y="518"/>
                </a:lnTo>
                <a:lnTo>
                  <a:pt x="384" y="518"/>
                </a:lnTo>
                <a:lnTo>
                  <a:pt x="381" y="516"/>
                </a:lnTo>
                <a:lnTo>
                  <a:pt x="372" y="506"/>
                </a:lnTo>
                <a:lnTo>
                  <a:pt x="373" y="506"/>
                </a:lnTo>
                <a:lnTo>
                  <a:pt x="376" y="503"/>
                </a:lnTo>
                <a:lnTo>
                  <a:pt x="378" y="506"/>
                </a:lnTo>
                <a:lnTo>
                  <a:pt x="382" y="511"/>
                </a:lnTo>
                <a:lnTo>
                  <a:pt x="386" y="514"/>
                </a:lnTo>
                <a:lnTo>
                  <a:pt x="387" y="513"/>
                </a:lnTo>
                <a:lnTo>
                  <a:pt x="388" y="513"/>
                </a:lnTo>
                <a:lnTo>
                  <a:pt x="389" y="511"/>
                </a:lnTo>
                <a:lnTo>
                  <a:pt x="398" y="507"/>
                </a:lnTo>
                <a:lnTo>
                  <a:pt x="400" y="504"/>
                </a:lnTo>
                <a:lnTo>
                  <a:pt x="401" y="503"/>
                </a:lnTo>
                <a:lnTo>
                  <a:pt x="405" y="501"/>
                </a:lnTo>
                <a:lnTo>
                  <a:pt x="406" y="501"/>
                </a:lnTo>
                <a:lnTo>
                  <a:pt x="409" y="499"/>
                </a:lnTo>
                <a:lnTo>
                  <a:pt x="415" y="495"/>
                </a:lnTo>
                <a:lnTo>
                  <a:pt x="417" y="493"/>
                </a:lnTo>
                <a:lnTo>
                  <a:pt x="421" y="496"/>
                </a:lnTo>
                <a:lnTo>
                  <a:pt x="423" y="499"/>
                </a:lnTo>
                <a:lnTo>
                  <a:pt x="423" y="500"/>
                </a:lnTo>
                <a:lnTo>
                  <a:pt x="428" y="496"/>
                </a:lnTo>
                <a:lnTo>
                  <a:pt x="422" y="491"/>
                </a:lnTo>
                <a:lnTo>
                  <a:pt x="422" y="492"/>
                </a:lnTo>
                <a:lnTo>
                  <a:pt x="421" y="491"/>
                </a:lnTo>
                <a:lnTo>
                  <a:pt x="417" y="484"/>
                </a:lnTo>
                <a:lnTo>
                  <a:pt x="415" y="485"/>
                </a:lnTo>
                <a:lnTo>
                  <a:pt x="413" y="486"/>
                </a:lnTo>
                <a:lnTo>
                  <a:pt x="409" y="487"/>
                </a:lnTo>
                <a:lnTo>
                  <a:pt x="406" y="488"/>
                </a:lnTo>
                <a:lnTo>
                  <a:pt x="403" y="489"/>
                </a:lnTo>
                <a:lnTo>
                  <a:pt x="402" y="489"/>
                </a:lnTo>
                <a:lnTo>
                  <a:pt x="400" y="486"/>
                </a:lnTo>
                <a:lnTo>
                  <a:pt x="401" y="486"/>
                </a:lnTo>
                <a:lnTo>
                  <a:pt x="403" y="485"/>
                </a:lnTo>
                <a:lnTo>
                  <a:pt x="407" y="482"/>
                </a:lnTo>
                <a:lnTo>
                  <a:pt x="409" y="481"/>
                </a:lnTo>
                <a:lnTo>
                  <a:pt x="412" y="481"/>
                </a:lnTo>
                <a:lnTo>
                  <a:pt x="413" y="480"/>
                </a:lnTo>
                <a:lnTo>
                  <a:pt x="415" y="479"/>
                </a:lnTo>
                <a:lnTo>
                  <a:pt x="412" y="473"/>
                </a:lnTo>
                <a:lnTo>
                  <a:pt x="408" y="474"/>
                </a:lnTo>
                <a:lnTo>
                  <a:pt x="398" y="479"/>
                </a:lnTo>
                <a:lnTo>
                  <a:pt x="396" y="479"/>
                </a:lnTo>
                <a:lnTo>
                  <a:pt x="396" y="478"/>
                </a:lnTo>
                <a:lnTo>
                  <a:pt x="394" y="479"/>
                </a:lnTo>
                <a:lnTo>
                  <a:pt x="394" y="478"/>
                </a:lnTo>
                <a:lnTo>
                  <a:pt x="398" y="475"/>
                </a:lnTo>
                <a:lnTo>
                  <a:pt x="408" y="472"/>
                </a:lnTo>
                <a:lnTo>
                  <a:pt x="409" y="472"/>
                </a:lnTo>
                <a:lnTo>
                  <a:pt x="409" y="471"/>
                </a:lnTo>
                <a:lnTo>
                  <a:pt x="409" y="470"/>
                </a:lnTo>
                <a:lnTo>
                  <a:pt x="410" y="469"/>
                </a:lnTo>
                <a:lnTo>
                  <a:pt x="409" y="467"/>
                </a:lnTo>
                <a:lnTo>
                  <a:pt x="407" y="463"/>
                </a:lnTo>
                <a:lnTo>
                  <a:pt x="405" y="460"/>
                </a:lnTo>
                <a:lnTo>
                  <a:pt x="405" y="459"/>
                </a:lnTo>
                <a:lnTo>
                  <a:pt x="402" y="459"/>
                </a:lnTo>
                <a:lnTo>
                  <a:pt x="400" y="458"/>
                </a:lnTo>
                <a:lnTo>
                  <a:pt x="398" y="456"/>
                </a:lnTo>
                <a:lnTo>
                  <a:pt x="396" y="455"/>
                </a:lnTo>
                <a:lnTo>
                  <a:pt x="394" y="456"/>
                </a:lnTo>
                <a:lnTo>
                  <a:pt x="388" y="459"/>
                </a:lnTo>
                <a:lnTo>
                  <a:pt x="387" y="463"/>
                </a:lnTo>
                <a:lnTo>
                  <a:pt x="385" y="464"/>
                </a:lnTo>
                <a:lnTo>
                  <a:pt x="382" y="466"/>
                </a:lnTo>
                <a:lnTo>
                  <a:pt x="381" y="466"/>
                </a:lnTo>
                <a:lnTo>
                  <a:pt x="379" y="469"/>
                </a:lnTo>
                <a:lnTo>
                  <a:pt x="378" y="469"/>
                </a:lnTo>
                <a:lnTo>
                  <a:pt x="374" y="466"/>
                </a:lnTo>
                <a:lnTo>
                  <a:pt x="374" y="465"/>
                </a:lnTo>
                <a:lnTo>
                  <a:pt x="372" y="463"/>
                </a:lnTo>
                <a:lnTo>
                  <a:pt x="371" y="462"/>
                </a:lnTo>
                <a:lnTo>
                  <a:pt x="373" y="460"/>
                </a:lnTo>
                <a:lnTo>
                  <a:pt x="374" y="459"/>
                </a:lnTo>
                <a:lnTo>
                  <a:pt x="379" y="458"/>
                </a:lnTo>
                <a:lnTo>
                  <a:pt x="395" y="448"/>
                </a:lnTo>
                <a:lnTo>
                  <a:pt x="393" y="446"/>
                </a:lnTo>
                <a:lnTo>
                  <a:pt x="393" y="445"/>
                </a:lnTo>
                <a:lnTo>
                  <a:pt x="387" y="442"/>
                </a:lnTo>
                <a:lnTo>
                  <a:pt x="388" y="441"/>
                </a:lnTo>
                <a:lnTo>
                  <a:pt x="387" y="439"/>
                </a:lnTo>
                <a:lnTo>
                  <a:pt x="381" y="436"/>
                </a:lnTo>
                <a:lnTo>
                  <a:pt x="377" y="433"/>
                </a:lnTo>
                <a:lnTo>
                  <a:pt x="374" y="431"/>
                </a:lnTo>
                <a:lnTo>
                  <a:pt x="373" y="431"/>
                </a:lnTo>
                <a:lnTo>
                  <a:pt x="373" y="430"/>
                </a:lnTo>
                <a:lnTo>
                  <a:pt x="372" y="430"/>
                </a:lnTo>
                <a:lnTo>
                  <a:pt x="371" y="429"/>
                </a:lnTo>
                <a:lnTo>
                  <a:pt x="367" y="428"/>
                </a:lnTo>
                <a:lnTo>
                  <a:pt x="367" y="427"/>
                </a:lnTo>
                <a:lnTo>
                  <a:pt x="366" y="427"/>
                </a:lnTo>
                <a:lnTo>
                  <a:pt x="357" y="423"/>
                </a:lnTo>
                <a:lnTo>
                  <a:pt x="356" y="423"/>
                </a:lnTo>
                <a:lnTo>
                  <a:pt x="356" y="422"/>
                </a:lnTo>
                <a:lnTo>
                  <a:pt x="355" y="422"/>
                </a:lnTo>
                <a:lnTo>
                  <a:pt x="353" y="422"/>
                </a:lnTo>
                <a:lnTo>
                  <a:pt x="352" y="422"/>
                </a:lnTo>
                <a:lnTo>
                  <a:pt x="352" y="421"/>
                </a:lnTo>
                <a:lnTo>
                  <a:pt x="351" y="421"/>
                </a:lnTo>
                <a:lnTo>
                  <a:pt x="350" y="421"/>
                </a:lnTo>
                <a:lnTo>
                  <a:pt x="346" y="420"/>
                </a:lnTo>
                <a:lnTo>
                  <a:pt x="345" y="419"/>
                </a:lnTo>
                <a:lnTo>
                  <a:pt x="344" y="419"/>
                </a:lnTo>
                <a:lnTo>
                  <a:pt x="344" y="417"/>
                </a:lnTo>
                <a:lnTo>
                  <a:pt x="343" y="417"/>
                </a:lnTo>
                <a:lnTo>
                  <a:pt x="342" y="416"/>
                </a:lnTo>
                <a:lnTo>
                  <a:pt x="341" y="416"/>
                </a:lnTo>
                <a:lnTo>
                  <a:pt x="340" y="415"/>
                </a:lnTo>
                <a:lnTo>
                  <a:pt x="338" y="415"/>
                </a:lnTo>
                <a:lnTo>
                  <a:pt x="337" y="414"/>
                </a:lnTo>
                <a:lnTo>
                  <a:pt x="335" y="412"/>
                </a:lnTo>
                <a:lnTo>
                  <a:pt x="334" y="410"/>
                </a:lnTo>
                <a:lnTo>
                  <a:pt x="333" y="409"/>
                </a:lnTo>
                <a:lnTo>
                  <a:pt x="329" y="407"/>
                </a:lnTo>
                <a:lnTo>
                  <a:pt x="328" y="405"/>
                </a:lnTo>
                <a:lnTo>
                  <a:pt x="327" y="405"/>
                </a:lnTo>
                <a:lnTo>
                  <a:pt x="324" y="401"/>
                </a:lnTo>
                <a:lnTo>
                  <a:pt x="304" y="395"/>
                </a:lnTo>
                <a:lnTo>
                  <a:pt x="304" y="394"/>
                </a:lnTo>
                <a:lnTo>
                  <a:pt x="305" y="394"/>
                </a:lnTo>
                <a:lnTo>
                  <a:pt x="305" y="393"/>
                </a:lnTo>
                <a:lnTo>
                  <a:pt x="305" y="386"/>
                </a:lnTo>
                <a:lnTo>
                  <a:pt x="306" y="386"/>
                </a:lnTo>
                <a:lnTo>
                  <a:pt x="308" y="385"/>
                </a:lnTo>
                <a:lnTo>
                  <a:pt x="307" y="384"/>
                </a:lnTo>
                <a:lnTo>
                  <a:pt x="307" y="383"/>
                </a:lnTo>
                <a:lnTo>
                  <a:pt x="306" y="383"/>
                </a:lnTo>
                <a:lnTo>
                  <a:pt x="300" y="385"/>
                </a:lnTo>
                <a:lnTo>
                  <a:pt x="299" y="385"/>
                </a:lnTo>
                <a:lnTo>
                  <a:pt x="298" y="386"/>
                </a:lnTo>
                <a:lnTo>
                  <a:pt x="297" y="385"/>
                </a:lnTo>
                <a:lnTo>
                  <a:pt x="298" y="385"/>
                </a:lnTo>
                <a:lnTo>
                  <a:pt x="305" y="380"/>
                </a:lnTo>
                <a:lnTo>
                  <a:pt x="306" y="379"/>
                </a:lnTo>
                <a:lnTo>
                  <a:pt x="306" y="376"/>
                </a:lnTo>
                <a:lnTo>
                  <a:pt x="305" y="374"/>
                </a:lnTo>
                <a:lnTo>
                  <a:pt x="305" y="373"/>
                </a:lnTo>
                <a:lnTo>
                  <a:pt x="304" y="372"/>
                </a:lnTo>
                <a:lnTo>
                  <a:pt x="301" y="371"/>
                </a:lnTo>
                <a:lnTo>
                  <a:pt x="290" y="369"/>
                </a:lnTo>
                <a:lnTo>
                  <a:pt x="288" y="369"/>
                </a:lnTo>
                <a:lnTo>
                  <a:pt x="281" y="366"/>
                </a:lnTo>
                <a:lnTo>
                  <a:pt x="278" y="365"/>
                </a:lnTo>
                <a:lnTo>
                  <a:pt x="278" y="364"/>
                </a:lnTo>
                <a:lnTo>
                  <a:pt x="280" y="359"/>
                </a:lnTo>
                <a:lnTo>
                  <a:pt x="281" y="359"/>
                </a:lnTo>
                <a:lnTo>
                  <a:pt x="284" y="359"/>
                </a:lnTo>
                <a:lnTo>
                  <a:pt x="290" y="361"/>
                </a:lnTo>
                <a:lnTo>
                  <a:pt x="304" y="365"/>
                </a:lnTo>
                <a:lnTo>
                  <a:pt x="305" y="365"/>
                </a:lnTo>
                <a:lnTo>
                  <a:pt x="300" y="362"/>
                </a:lnTo>
                <a:lnTo>
                  <a:pt x="300" y="361"/>
                </a:lnTo>
                <a:lnTo>
                  <a:pt x="301" y="361"/>
                </a:lnTo>
                <a:lnTo>
                  <a:pt x="309" y="352"/>
                </a:lnTo>
                <a:lnTo>
                  <a:pt x="310" y="351"/>
                </a:lnTo>
                <a:lnTo>
                  <a:pt x="313" y="350"/>
                </a:lnTo>
                <a:lnTo>
                  <a:pt x="313" y="349"/>
                </a:lnTo>
                <a:lnTo>
                  <a:pt x="316" y="347"/>
                </a:lnTo>
                <a:lnTo>
                  <a:pt x="320" y="343"/>
                </a:lnTo>
                <a:lnTo>
                  <a:pt x="321" y="342"/>
                </a:lnTo>
                <a:lnTo>
                  <a:pt x="323" y="340"/>
                </a:lnTo>
                <a:lnTo>
                  <a:pt x="324" y="339"/>
                </a:lnTo>
                <a:lnTo>
                  <a:pt x="326" y="339"/>
                </a:lnTo>
                <a:lnTo>
                  <a:pt x="331" y="333"/>
                </a:lnTo>
                <a:lnTo>
                  <a:pt x="335" y="329"/>
                </a:lnTo>
                <a:lnTo>
                  <a:pt x="337" y="326"/>
                </a:lnTo>
                <a:lnTo>
                  <a:pt x="340" y="323"/>
                </a:lnTo>
                <a:lnTo>
                  <a:pt x="340" y="315"/>
                </a:lnTo>
                <a:lnTo>
                  <a:pt x="351" y="304"/>
                </a:lnTo>
                <a:lnTo>
                  <a:pt x="352" y="305"/>
                </a:lnTo>
                <a:lnTo>
                  <a:pt x="356" y="303"/>
                </a:lnTo>
                <a:lnTo>
                  <a:pt x="358" y="300"/>
                </a:lnTo>
                <a:lnTo>
                  <a:pt x="359" y="299"/>
                </a:lnTo>
                <a:lnTo>
                  <a:pt x="365" y="294"/>
                </a:lnTo>
                <a:lnTo>
                  <a:pt x="371" y="291"/>
                </a:lnTo>
                <a:lnTo>
                  <a:pt x="371" y="290"/>
                </a:lnTo>
                <a:lnTo>
                  <a:pt x="374" y="291"/>
                </a:lnTo>
                <a:lnTo>
                  <a:pt x="379" y="292"/>
                </a:lnTo>
                <a:lnTo>
                  <a:pt x="389" y="294"/>
                </a:lnTo>
                <a:lnTo>
                  <a:pt x="392" y="296"/>
                </a:lnTo>
                <a:lnTo>
                  <a:pt x="394" y="294"/>
                </a:lnTo>
                <a:lnTo>
                  <a:pt x="405" y="292"/>
                </a:lnTo>
                <a:lnTo>
                  <a:pt x="406" y="291"/>
                </a:lnTo>
                <a:lnTo>
                  <a:pt x="405" y="292"/>
                </a:lnTo>
                <a:lnTo>
                  <a:pt x="403" y="292"/>
                </a:lnTo>
                <a:lnTo>
                  <a:pt x="402" y="292"/>
                </a:lnTo>
                <a:lnTo>
                  <a:pt x="399" y="293"/>
                </a:lnTo>
                <a:lnTo>
                  <a:pt x="399" y="292"/>
                </a:lnTo>
                <a:lnTo>
                  <a:pt x="400" y="291"/>
                </a:lnTo>
                <a:lnTo>
                  <a:pt x="401" y="291"/>
                </a:lnTo>
                <a:lnTo>
                  <a:pt x="405" y="290"/>
                </a:lnTo>
                <a:lnTo>
                  <a:pt x="406" y="290"/>
                </a:lnTo>
                <a:lnTo>
                  <a:pt x="405" y="287"/>
                </a:lnTo>
                <a:lnTo>
                  <a:pt x="403" y="287"/>
                </a:lnTo>
                <a:lnTo>
                  <a:pt x="402" y="289"/>
                </a:lnTo>
                <a:lnTo>
                  <a:pt x="402" y="287"/>
                </a:lnTo>
                <a:lnTo>
                  <a:pt x="403" y="287"/>
                </a:lnTo>
                <a:lnTo>
                  <a:pt x="405" y="287"/>
                </a:lnTo>
                <a:lnTo>
                  <a:pt x="407" y="286"/>
                </a:lnTo>
                <a:lnTo>
                  <a:pt x="407" y="285"/>
                </a:lnTo>
                <a:lnTo>
                  <a:pt x="406" y="285"/>
                </a:lnTo>
                <a:lnTo>
                  <a:pt x="405" y="285"/>
                </a:lnTo>
                <a:lnTo>
                  <a:pt x="402" y="286"/>
                </a:lnTo>
                <a:lnTo>
                  <a:pt x="401" y="286"/>
                </a:lnTo>
                <a:lnTo>
                  <a:pt x="403" y="285"/>
                </a:lnTo>
                <a:lnTo>
                  <a:pt x="402" y="285"/>
                </a:lnTo>
                <a:lnTo>
                  <a:pt x="403" y="285"/>
                </a:lnTo>
                <a:lnTo>
                  <a:pt x="403" y="284"/>
                </a:lnTo>
                <a:lnTo>
                  <a:pt x="402" y="284"/>
                </a:lnTo>
                <a:lnTo>
                  <a:pt x="399" y="272"/>
                </a:lnTo>
                <a:lnTo>
                  <a:pt x="395" y="267"/>
                </a:lnTo>
                <a:lnTo>
                  <a:pt x="393" y="261"/>
                </a:lnTo>
                <a:lnTo>
                  <a:pt x="392" y="258"/>
                </a:lnTo>
                <a:lnTo>
                  <a:pt x="391" y="255"/>
                </a:lnTo>
                <a:lnTo>
                  <a:pt x="391" y="254"/>
                </a:lnTo>
                <a:lnTo>
                  <a:pt x="391" y="253"/>
                </a:lnTo>
                <a:lnTo>
                  <a:pt x="409" y="243"/>
                </a:lnTo>
                <a:lnTo>
                  <a:pt x="429" y="234"/>
                </a:lnTo>
                <a:lnTo>
                  <a:pt x="468" y="215"/>
                </a:lnTo>
                <a:lnTo>
                  <a:pt x="470" y="215"/>
                </a:lnTo>
                <a:lnTo>
                  <a:pt x="471" y="215"/>
                </a:lnTo>
                <a:lnTo>
                  <a:pt x="477" y="218"/>
                </a:lnTo>
                <a:lnTo>
                  <a:pt x="477" y="219"/>
                </a:lnTo>
                <a:lnTo>
                  <a:pt x="457" y="248"/>
                </a:lnTo>
                <a:lnTo>
                  <a:pt x="456" y="250"/>
                </a:lnTo>
                <a:lnTo>
                  <a:pt x="454" y="253"/>
                </a:lnTo>
                <a:lnTo>
                  <a:pt x="453" y="256"/>
                </a:lnTo>
                <a:lnTo>
                  <a:pt x="456" y="260"/>
                </a:lnTo>
                <a:lnTo>
                  <a:pt x="458" y="258"/>
                </a:lnTo>
                <a:lnTo>
                  <a:pt x="465" y="249"/>
                </a:lnTo>
                <a:lnTo>
                  <a:pt x="473" y="239"/>
                </a:lnTo>
                <a:lnTo>
                  <a:pt x="488" y="219"/>
                </a:lnTo>
                <a:lnTo>
                  <a:pt x="493" y="212"/>
                </a:lnTo>
                <a:lnTo>
                  <a:pt x="523" y="214"/>
                </a:lnTo>
                <a:lnTo>
                  <a:pt x="531" y="215"/>
                </a:lnTo>
                <a:lnTo>
                  <a:pt x="523" y="226"/>
                </a:lnTo>
                <a:lnTo>
                  <a:pt x="523" y="227"/>
                </a:lnTo>
                <a:lnTo>
                  <a:pt x="497" y="260"/>
                </a:lnTo>
                <a:lnTo>
                  <a:pt x="496" y="261"/>
                </a:lnTo>
                <a:lnTo>
                  <a:pt x="477" y="280"/>
                </a:lnTo>
                <a:lnTo>
                  <a:pt x="486" y="287"/>
                </a:lnTo>
                <a:lnTo>
                  <a:pt x="488" y="285"/>
                </a:lnTo>
                <a:lnTo>
                  <a:pt x="496" y="277"/>
                </a:lnTo>
                <a:lnTo>
                  <a:pt x="511" y="263"/>
                </a:lnTo>
                <a:lnTo>
                  <a:pt x="532" y="242"/>
                </a:lnTo>
                <a:lnTo>
                  <a:pt x="533" y="242"/>
                </a:lnTo>
                <a:lnTo>
                  <a:pt x="539" y="244"/>
                </a:lnTo>
                <a:lnTo>
                  <a:pt x="542" y="246"/>
                </a:lnTo>
                <a:lnTo>
                  <a:pt x="551" y="250"/>
                </a:lnTo>
                <a:lnTo>
                  <a:pt x="552" y="250"/>
                </a:lnTo>
                <a:lnTo>
                  <a:pt x="552" y="251"/>
                </a:lnTo>
                <a:lnTo>
                  <a:pt x="553" y="251"/>
                </a:lnTo>
                <a:lnTo>
                  <a:pt x="554" y="251"/>
                </a:lnTo>
                <a:lnTo>
                  <a:pt x="554" y="253"/>
                </a:lnTo>
                <a:lnTo>
                  <a:pt x="551" y="261"/>
                </a:lnTo>
                <a:lnTo>
                  <a:pt x="546" y="274"/>
                </a:lnTo>
                <a:lnTo>
                  <a:pt x="533" y="303"/>
                </a:lnTo>
                <a:lnTo>
                  <a:pt x="533" y="304"/>
                </a:lnTo>
                <a:lnTo>
                  <a:pt x="528" y="319"/>
                </a:lnTo>
                <a:lnTo>
                  <a:pt x="526" y="321"/>
                </a:lnTo>
                <a:lnTo>
                  <a:pt x="522" y="332"/>
                </a:lnTo>
                <a:lnTo>
                  <a:pt x="522" y="333"/>
                </a:lnTo>
                <a:lnTo>
                  <a:pt x="521" y="333"/>
                </a:lnTo>
                <a:lnTo>
                  <a:pt x="521" y="334"/>
                </a:lnTo>
                <a:lnTo>
                  <a:pt x="520" y="335"/>
                </a:lnTo>
                <a:lnTo>
                  <a:pt x="521" y="335"/>
                </a:lnTo>
                <a:lnTo>
                  <a:pt x="522" y="336"/>
                </a:lnTo>
                <a:lnTo>
                  <a:pt x="521" y="340"/>
                </a:lnTo>
                <a:lnTo>
                  <a:pt x="521" y="341"/>
                </a:lnTo>
                <a:lnTo>
                  <a:pt x="525" y="342"/>
                </a:lnTo>
                <a:lnTo>
                  <a:pt x="526" y="342"/>
                </a:lnTo>
                <a:lnTo>
                  <a:pt x="530" y="343"/>
                </a:lnTo>
                <a:lnTo>
                  <a:pt x="533" y="344"/>
                </a:lnTo>
                <a:lnTo>
                  <a:pt x="550" y="301"/>
                </a:lnTo>
                <a:lnTo>
                  <a:pt x="554" y="304"/>
                </a:lnTo>
                <a:lnTo>
                  <a:pt x="556" y="304"/>
                </a:lnTo>
                <a:lnTo>
                  <a:pt x="557" y="304"/>
                </a:lnTo>
                <a:lnTo>
                  <a:pt x="558" y="300"/>
                </a:lnTo>
                <a:lnTo>
                  <a:pt x="560" y="292"/>
                </a:lnTo>
                <a:lnTo>
                  <a:pt x="562" y="287"/>
                </a:lnTo>
                <a:lnTo>
                  <a:pt x="564" y="286"/>
                </a:lnTo>
                <a:lnTo>
                  <a:pt x="564" y="287"/>
                </a:lnTo>
                <a:lnTo>
                  <a:pt x="566" y="287"/>
                </a:lnTo>
                <a:lnTo>
                  <a:pt x="571" y="289"/>
                </a:lnTo>
                <a:lnTo>
                  <a:pt x="572" y="289"/>
                </a:lnTo>
                <a:lnTo>
                  <a:pt x="588" y="293"/>
                </a:lnTo>
                <a:lnTo>
                  <a:pt x="589" y="293"/>
                </a:lnTo>
                <a:lnTo>
                  <a:pt x="590" y="293"/>
                </a:lnTo>
                <a:lnTo>
                  <a:pt x="590" y="294"/>
                </a:lnTo>
                <a:lnTo>
                  <a:pt x="579" y="330"/>
                </a:lnTo>
                <a:lnTo>
                  <a:pt x="578" y="333"/>
                </a:lnTo>
                <a:lnTo>
                  <a:pt x="574" y="345"/>
                </a:lnTo>
                <a:lnTo>
                  <a:pt x="571" y="355"/>
                </a:lnTo>
                <a:lnTo>
                  <a:pt x="569" y="359"/>
                </a:lnTo>
                <a:lnTo>
                  <a:pt x="568" y="364"/>
                </a:lnTo>
                <a:lnTo>
                  <a:pt x="568" y="365"/>
                </a:lnTo>
                <a:lnTo>
                  <a:pt x="568" y="366"/>
                </a:lnTo>
                <a:lnTo>
                  <a:pt x="571" y="368"/>
                </a:lnTo>
                <a:lnTo>
                  <a:pt x="580" y="366"/>
                </a:lnTo>
                <a:lnTo>
                  <a:pt x="593" y="366"/>
                </a:lnTo>
                <a:lnTo>
                  <a:pt x="596" y="366"/>
                </a:lnTo>
                <a:lnTo>
                  <a:pt x="600" y="366"/>
                </a:lnTo>
                <a:lnTo>
                  <a:pt x="609" y="358"/>
                </a:lnTo>
                <a:lnTo>
                  <a:pt x="611" y="361"/>
                </a:lnTo>
                <a:lnTo>
                  <a:pt x="593" y="377"/>
                </a:lnTo>
                <a:lnTo>
                  <a:pt x="593" y="387"/>
                </a:lnTo>
                <a:lnTo>
                  <a:pt x="596" y="387"/>
                </a:lnTo>
                <a:lnTo>
                  <a:pt x="611" y="374"/>
                </a:lnTo>
                <a:lnTo>
                  <a:pt x="614" y="377"/>
                </a:lnTo>
                <a:lnTo>
                  <a:pt x="596" y="391"/>
                </a:lnTo>
                <a:lnTo>
                  <a:pt x="597" y="408"/>
                </a:lnTo>
                <a:lnTo>
                  <a:pt x="609" y="410"/>
                </a:lnTo>
                <a:lnTo>
                  <a:pt x="619" y="412"/>
                </a:lnTo>
                <a:lnTo>
                  <a:pt x="638" y="415"/>
                </a:lnTo>
                <a:lnTo>
                  <a:pt x="657" y="419"/>
                </a:lnTo>
                <a:lnTo>
                  <a:pt x="665" y="420"/>
                </a:lnTo>
                <a:lnTo>
                  <a:pt x="668" y="420"/>
                </a:lnTo>
                <a:lnTo>
                  <a:pt x="669" y="420"/>
                </a:lnTo>
                <a:lnTo>
                  <a:pt x="669" y="419"/>
                </a:lnTo>
                <a:lnTo>
                  <a:pt x="673" y="419"/>
                </a:lnTo>
                <a:lnTo>
                  <a:pt x="674" y="410"/>
                </a:lnTo>
                <a:lnTo>
                  <a:pt x="673" y="408"/>
                </a:lnTo>
                <a:lnTo>
                  <a:pt x="645" y="399"/>
                </a:lnTo>
                <a:lnTo>
                  <a:pt x="644" y="399"/>
                </a:lnTo>
                <a:lnTo>
                  <a:pt x="644" y="398"/>
                </a:lnTo>
                <a:lnTo>
                  <a:pt x="646" y="393"/>
                </a:lnTo>
                <a:lnTo>
                  <a:pt x="647" y="392"/>
                </a:lnTo>
                <a:lnTo>
                  <a:pt x="650" y="392"/>
                </a:lnTo>
                <a:lnTo>
                  <a:pt x="650" y="391"/>
                </a:lnTo>
                <a:lnTo>
                  <a:pt x="654" y="380"/>
                </a:lnTo>
                <a:lnTo>
                  <a:pt x="654" y="379"/>
                </a:lnTo>
                <a:lnTo>
                  <a:pt x="654" y="378"/>
                </a:lnTo>
                <a:lnTo>
                  <a:pt x="654" y="379"/>
                </a:lnTo>
                <a:lnTo>
                  <a:pt x="652" y="379"/>
                </a:lnTo>
                <a:lnTo>
                  <a:pt x="651" y="370"/>
                </a:lnTo>
                <a:lnTo>
                  <a:pt x="650" y="359"/>
                </a:lnTo>
                <a:lnTo>
                  <a:pt x="648" y="347"/>
                </a:lnTo>
                <a:lnTo>
                  <a:pt x="648" y="345"/>
                </a:lnTo>
                <a:lnTo>
                  <a:pt x="647" y="340"/>
                </a:lnTo>
                <a:lnTo>
                  <a:pt x="647" y="339"/>
                </a:lnTo>
                <a:lnTo>
                  <a:pt x="646" y="333"/>
                </a:lnTo>
                <a:lnTo>
                  <a:pt x="646" y="329"/>
                </a:lnTo>
                <a:lnTo>
                  <a:pt x="646" y="326"/>
                </a:lnTo>
                <a:lnTo>
                  <a:pt x="645" y="320"/>
                </a:lnTo>
                <a:lnTo>
                  <a:pt x="644" y="307"/>
                </a:lnTo>
                <a:lnTo>
                  <a:pt x="644" y="305"/>
                </a:lnTo>
                <a:lnTo>
                  <a:pt x="643" y="300"/>
                </a:lnTo>
                <a:lnTo>
                  <a:pt x="637" y="249"/>
                </a:lnTo>
                <a:lnTo>
                  <a:pt x="634" y="227"/>
                </a:lnTo>
                <a:lnTo>
                  <a:pt x="631" y="226"/>
                </a:lnTo>
                <a:lnTo>
                  <a:pt x="628" y="199"/>
                </a:lnTo>
                <a:lnTo>
                  <a:pt x="623" y="156"/>
                </a:lnTo>
                <a:lnTo>
                  <a:pt x="616" y="88"/>
                </a:lnTo>
                <a:lnTo>
                  <a:pt x="618" y="88"/>
                </a:lnTo>
                <a:lnTo>
                  <a:pt x="618" y="89"/>
                </a:lnTo>
                <a:lnTo>
                  <a:pt x="619" y="89"/>
                </a:lnTo>
                <a:lnTo>
                  <a:pt x="621" y="88"/>
                </a:lnTo>
                <a:lnTo>
                  <a:pt x="621" y="87"/>
                </a:lnTo>
                <a:lnTo>
                  <a:pt x="622" y="82"/>
                </a:lnTo>
                <a:lnTo>
                  <a:pt x="622" y="77"/>
                </a:lnTo>
                <a:lnTo>
                  <a:pt x="622" y="69"/>
                </a:lnTo>
                <a:lnTo>
                  <a:pt x="621" y="65"/>
                </a:lnTo>
                <a:lnTo>
                  <a:pt x="621" y="61"/>
                </a:lnTo>
                <a:lnTo>
                  <a:pt x="621" y="60"/>
                </a:lnTo>
                <a:lnTo>
                  <a:pt x="621" y="58"/>
                </a:lnTo>
                <a:lnTo>
                  <a:pt x="621" y="53"/>
                </a:lnTo>
                <a:lnTo>
                  <a:pt x="621" y="48"/>
                </a:lnTo>
                <a:lnTo>
                  <a:pt x="619" y="48"/>
                </a:lnTo>
                <a:lnTo>
                  <a:pt x="619" y="45"/>
                </a:lnTo>
                <a:lnTo>
                  <a:pt x="680" y="41"/>
                </a:lnTo>
                <a:lnTo>
                  <a:pt x="681" y="44"/>
                </a:lnTo>
                <a:lnTo>
                  <a:pt x="680" y="44"/>
                </a:lnTo>
                <a:lnTo>
                  <a:pt x="677" y="44"/>
                </a:lnTo>
                <a:lnTo>
                  <a:pt x="677" y="45"/>
                </a:lnTo>
                <a:lnTo>
                  <a:pt x="679" y="53"/>
                </a:lnTo>
                <a:lnTo>
                  <a:pt x="680" y="59"/>
                </a:lnTo>
                <a:lnTo>
                  <a:pt x="679" y="62"/>
                </a:lnTo>
                <a:lnTo>
                  <a:pt x="680" y="65"/>
                </a:lnTo>
                <a:lnTo>
                  <a:pt x="681" y="67"/>
                </a:lnTo>
                <a:lnTo>
                  <a:pt x="683" y="68"/>
                </a:lnTo>
                <a:lnTo>
                  <a:pt x="690" y="72"/>
                </a:lnTo>
                <a:lnTo>
                  <a:pt x="693" y="73"/>
                </a:lnTo>
                <a:lnTo>
                  <a:pt x="693" y="74"/>
                </a:lnTo>
                <a:lnTo>
                  <a:pt x="695" y="74"/>
                </a:lnTo>
                <a:lnTo>
                  <a:pt x="698" y="76"/>
                </a:lnTo>
                <a:lnTo>
                  <a:pt x="700" y="76"/>
                </a:lnTo>
                <a:lnTo>
                  <a:pt x="701" y="75"/>
                </a:lnTo>
                <a:lnTo>
                  <a:pt x="701" y="74"/>
                </a:lnTo>
                <a:lnTo>
                  <a:pt x="702" y="74"/>
                </a:lnTo>
                <a:lnTo>
                  <a:pt x="704" y="70"/>
                </a:lnTo>
                <a:lnTo>
                  <a:pt x="704" y="69"/>
                </a:lnTo>
                <a:lnTo>
                  <a:pt x="703" y="69"/>
                </a:lnTo>
                <a:lnTo>
                  <a:pt x="701" y="62"/>
                </a:lnTo>
                <a:lnTo>
                  <a:pt x="697" y="54"/>
                </a:lnTo>
                <a:lnTo>
                  <a:pt x="695" y="49"/>
                </a:lnTo>
                <a:lnTo>
                  <a:pt x="694" y="46"/>
                </a:lnTo>
                <a:lnTo>
                  <a:pt x="693" y="45"/>
                </a:lnTo>
                <a:lnTo>
                  <a:pt x="691" y="43"/>
                </a:lnTo>
                <a:lnTo>
                  <a:pt x="693" y="43"/>
                </a:lnTo>
                <a:lnTo>
                  <a:pt x="694" y="41"/>
                </a:lnTo>
                <a:lnTo>
                  <a:pt x="697" y="40"/>
                </a:lnTo>
                <a:lnTo>
                  <a:pt x="702" y="39"/>
                </a:lnTo>
                <a:lnTo>
                  <a:pt x="703" y="41"/>
                </a:lnTo>
                <a:lnTo>
                  <a:pt x="715" y="70"/>
                </a:lnTo>
                <a:lnTo>
                  <a:pt x="716" y="72"/>
                </a:lnTo>
                <a:lnTo>
                  <a:pt x="716" y="73"/>
                </a:lnTo>
                <a:lnTo>
                  <a:pt x="717" y="75"/>
                </a:lnTo>
                <a:lnTo>
                  <a:pt x="719" y="75"/>
                </a:lnTo>
                <a:lnTo>
                  <a:pt x="722" y="75"/>
                </a:lnTo>
                <a:lnTo>
                  <a:pt x="727" y="75"/>
                </a:lnTo>
                <a:lnTo>
                  <a:pt x="729" y="75"/>
                </a:lnTo>
                <a:lnTo>
                  <a:pt x="730" y="75"/>
                </a:lnTo>
                <a:lnTo>
                  <a:pt x="731" y="75"/>
                </a:lnTo>
                <a:lnTo>
                  <a:pt x="732" y="75"/>
                </a:lnTo>
                <a:lnTo>
                  <a:pt x="734" y="75"/>
                </a:lnTo>
                <a:lnTo>
                  <a:pt x="737" y="75"/>
                </a:lnTo>
                <a:lnTo>
                  <a:pt x="737" y="74"/>
                </a:lnTo>
                <a:lnTo>
                  <a:pt x="736" y="73"/>
                </a:lnTo>
                <a:lnTo>
                  <a:pt x="734" y="70"/>
                </a:lnTo>
                <a:lnTo>
                  <a:pt x="732" y="67"/>
                </a:lnTo>
                <a:lnTo>
                  <a:pt x="731" y="65"/>
                </a:lnTo>
                <a:lnTo>
                  <a:pt x="731" y="62"/>
                </a:lnTo>
                <a:lnTo>
                  <a:pt x="730" y="61"/>
                </a:lnTo>
                <a:lnTo>
                  <a:pt x="729" y="58"/>
                </a:lnTo>
                <a:lnTo>
                  <a:pt x="727" y="55"/>
                </a:lnTo>
                <a:lnTo>
                  <a:pt x="725" y="51"/>
                </a:lnTo>
                <a:lnTo>
                  <a:pt x="724" y="47"/>
                </a:lnTo>
                <a:lnTo>
                  <a:pt x="723" y="45"/>
                </a:lnTo>
                <a:lnTo>
                  <a:pt x="723" y="44"/>
                </a:lnTo>
                <a:lnTo>
                  <a:pt x="722" y="43"/>
                </a:lnTo>
                <a:lnTo>
                  <a:pt x="719" y="36"/>
                </a:lnTo>
                <a:lnTo>
                  <a:pt x="718" y="33"/>
                </a:lnTo>
                <a:lnTo>
                  <a:pt x="717" y="32"/>
                </a:lnTo>
                <a:lnTo>
                  <a:pt x="717" y="31"/>
                </a:lnTo>
                <a:lnTo>
                  <a:pt x="716" y="31"/>
                </a:lnTo>
                <a:lnTo>
                  <a:pt x="716" y="30"/>
                </a:lnTo>
                <a:lnTo>
                  <a:pt x="717" y="30"/>
                </a:lnTo>
                <a:lnTo>
                  <a:pt x="723" y="27"/>
                </a:lnTo>
                <a:lnTo>
                  <a:pt x="725" y="27"/>
                </a:lnTo>
                <a:lnTo>
                  <a:pt x="727" y="32"/>
                </a:lnTo>
                <a:lnTo>
                  <a:pt x="729" y="32"/>
                </a:lnTo>
                <a:lnTo>
                  <a:pt x="730" y="32"/>
                </a:lnTo>
                <a:lnTo>
                  <a:pt x="731" y="36"/>
                </a:lnTo>
                <a:lnTo>
                  <a:pt x="731" y="37"/>
                </a:lnTo>
                <a:lnTo>
                  <a:pt x="732" y="38"/>
                </a:lnTo>
                <a:lnTo>
                  <a:pt x="732" y="40"/>
                </a:lnTo>
                <a:lnTo>
                  <a:pt x="734" y="43"/>
                </a:lnTo>
                <a:lnTo>
                  <a:pt x="736" y="47"/>
                </a:lnTo>
                <a:lnTo>
                  <a:pt x="738" y="51"/>
                </a:lnTo>
                <a:lnTo>
                  <a:pt x="739" y="53"/>
                </a:lnTo>
                <a:lnTo>
                  <a:pt x="744" y="65"/>
                </a:lnTo>
                <a:lnTo>
                  <a:pt x="746" y="68"/>
                </a:lnTo>
                <a:lnTo>
                  <a:pt x="747" y="68"/>
                </a:lnTo>
                <a:lnTo>
                  <a:pt x="747" y="69"/>
                </a:lnTo>
                <a:lnTo>
                  <a:pt x="748" y="70"/>
                </a:lnTo>
                <a:lnTo>
                  <a:pt x="751" y="69"/>
                </a:lnTo>
                <a:lnTo>
                  <a:pt x="753" y="67"/>
                </a:lnTo>
                <a:lnTo>
                  <a:pt x="755" y="65"/>
                </a:lnTo>
                <a:lnTo>
                  <a:pt x="756" y="66"/>
                </a:lnTo>
                <a:lnTo>
                  <a:pt x="759" y="63"/>
                </a:lnTo>
                <a:lnTo>
                  <a:pt x="760" y="60"/>
                </a:lnTo>
                <a:lnTo>
                  <a:pt x="741" y="18"/>
                </a:lnTo>
                <a:lnTo>
                  <a:pt x="751" y="15"/>
                </a:lnTo>
                <a:lnTo>
                  <a:pt x="752" y="18"/>
                </a:lnTo>
                <a:lnTo>
                  <a:pt x="766" y="49"/>
                </a:lnTo>
                <a:lnTo>
                  <a:pt x="767" y="52"/>
                </a:lnTo>
                <a:lnTo>
                  <a:pt x="767" y="53"/>
                </a:lnTo>
                <a:lnTo>
                  <a:pt x="769" y="55"/>
                </a:lnTo>
                <a:lnTo>
                  <a:pt x="770" y="55"/>
                </a:lnTo>
                <a:lnTo>
                  <a:pt x="770" y="54"/>
                </a:lnTo>
                <a:lnTo>
                  <a:pt x="772" y="53"/>
                </a:lnTo>
                <a:lnTo>
                  <a:pt x="775" y="51"/>
                </a:lnTo>
                <a:lnTo>
                  <a:pt x="778" y="48"/>
                </a:lnTo>
                <a:lnTo>
                  <a:pt x="780" y="47"/>
                </a:lnTo>
                <a:lnTo>
                  <a:pt x="781" y="46"/>
                </a:lnTo>
                <a:lnTo>
                  <a:pt x="781" y="44"/>
                </a:lnTo>
                <a:lnTo>
                  <a:pt x="781" y="41"/>
                </a:lnTo>
                <a:lnTo>
                  <a:pt x="780" y="39"/>
                </a:lnTo>
                <a:lnTo>
                  <a:pt x="780" y="37"/>
                </a:lnTo>
                <a:lnTo>
                  <a:pt x="776" y="30"/>
                </a:lnTo>
                <a:lnTo>
                  <a:pt x="770" y="17"/>
                </a:lnTo>
                <a:lnTo>
                  <a:pt x="767" y="8"/>
                </a:lnTo>
                <a:lnTo>
                  <a:pt x="767" y="7"/>
                </a:lnTo>
                <a:lnTo>
                  <a:pt x="770" y="5"/>
                </a:lnTo>
                <a:lnTo>
                  <a:pt x="772" y="5"/>
                </a:lnTo>
                <a:lnTo>
                  <a:pt x="776" y="4"/>
                </a:lnTo>
                <a:lnTo>
                  <a:pt x="777" y="4"/>
                </a:lnTo>
                <a:lnTo>
                  <a:pt x="780" y="11"/>
                </a:lnTo>
                <a:lnTo>
                  <a:pt x="790" y="37"/>
                </a:lnTo>
                <a:lnTo>
                  <a:pt x="802" y="33"/>
                </a:lnTo>
                <a:lnTo>
                  <a:pt x="806" y="17"/>
                </a:lnTo>
                <a:lnTo>
                  <a:pt x="810" y="7"/>
                </a:lnTo>
                <a:lnTo>
                  <a:pt x="811" y="1"/>
                </a:lnTo>
                <a:lnTo>
                  <a:pt x="812" y="1"/>
                </a:lnTo>
                <a:lnTo>
                  <a:pt x="812" y="0"/>
                </a:lnTo>
                <a:lnTo>
                  <a:pt x="813" y="1"/>
                </a:lnTo>
                <a:lnTo>
                  <a:pt x="817" y="1"/>
                </a:lnTo>
                <a:lnTo>
                  <a:pt x="819" y="1"/>
                </a:lnTo>
                <a:lnTo>
                  <a:pt x="820" y="1"/>
                </a:lnTo>
                <a:lnTo>
                  <a:pt x="823" y="1"/>
                </a:lnTo>
                <a:lnTo>
                  <a:pt x="828" y="2"/>
                </a:lnTo>
                <a:lnTo>
                  <a:pt x="828" y="3"/>
                </a:lnTo>
                <a:lnTo>
                  <a:pt x="830" y="3"/>
                </a:lnTo>
                <a:lnTo>
                  <a:pt x="831" y="4"/>
                </a:lnTo>
                <a:lnTo>
                  <a:pt x="833" y="5"/>
                </a:lnTo>
                <a:lnTo>
                  <a:pt x="838" y="8"/>
                </a:lnTo>
                <a:lnTo>
                  <a:pt x="842" y="10"/>
                </a:lnTo>
                <a:lnTo>
                  <a:pt x="853" y="17"/>
                </a:lnTo>
                <a:lnTo>
                  <a:pt x="854" y="17"/>
                </a:lnTo>
                <a:lnTo>
                  <a:pt x="855" y="18"/>
                </a:lnTo>
                <a:lnTo>
                  <a:pt x="856" y="18"/>
                </a:lnTo>
                <a:lnTo>
                  <a:pt x="856" y="19"/>
                </a:lnTo>
                <a:lnTo>
                  <a:pt x="857" y="22"/>
                </a:lnTo>
                <a:lnTo>
                  <a:pt x="862" y="29"/>
                </a:lnTo>
                <a:lnTo>
                  <a:pt x="863" y="29"/>
                </a:lnTo>
                <a:lnTo>
                  <a:pt x="863" y="32"/>
                </a:lnTo>
                <a:lnTo>
                  <a:pt x="864" y="32"/>
                </a:lnTo>
                <a:lnTo>
                  <a:pt x="864" y="29"/>
                </a:lnTo>
                <a:lnTo>
                  <a:pt x="866" y="29"/>
                </a:lnTo>
                <a:lnTo>
                  <a:pt x="866" y="30"/>
                </a:lnTo>
                <a:lnTo>
                  <a:pt x="864" y="30"/>
                </a:lnTo>
                <a:lnTo>
                  <a:pt x="864" y="32"/>
                </a:lnTo>
                <a:lnTo>
                  <a:pt x="867" y="36"/>
                </a:lnTo>
                <a:lnTo>
                  <a:pt x="869" y="38"/>
                </a:lnTo>
                <a:lnTo>
                  <a:pt x="869" y="39"/>
                </a:lnTo>
                <a:lnTo>
                  <a:pt x="871" y="41"/>
                </a:lnTo>
                <a:lnTo>
                  <a:pt x="873" y="44"/>
                </a:lnTo>
                <a:lnTo>
                  <a:pt x="873" y="45"/>
                </a:lnTo>
                <a:lnTo>
                  <a:pt x="874" y="45"/>
                </a:lnTo>
                <a:lnTo>
                  <a:pt x="874" y="46"/>
                </a:lnTo>
                <a:lnTo>
                  <a:pt x="874" y="47"/>
                </a:lnTo>
                <a:lnTo>
                  <a:pt x="875" y="47"/>
                </a:lnTo>
                <a:lnTo>
                  <a:pt x="875" y="48"/>
                </a:lnTo>
                <a:lnTo>
                  <a:pt x="875" y="49"/>
                </a:lnTo>
                <a:lnTo>
                  <a:pt x="875" y="51"/>
                </a:lnTo>
                <a:lnTo>
                  <a:pt x="874" y="51"/>
                </a:lnTo>
                <a:lnTo>
                  <a:pt x="874" y="52"/>
                </a:lnTo>
                <a:lnTo>
                  <a:pt x="874" y="53"/>
                </a:lnTo>
                <a:lnTo>
                  <a:pt x="873" y="53"/>
                </a:lnTo>
                <a:lnTo>
                  <a:pt x="871" y="54"/>
                </a:lnTo>
                <a:lnTo>
                  <a:pt x="870" y="55"/>
                </a:lnTo>
                <a:lnTo>
                  <a:pt x="869" y="55"/>
                </a:lnTo>
                <a:lnTo>
                  <a:pt x="867" y="56"/>
                </a:lnTo>
                <a:lnTo>
                  <a:pt x="866" y="56"/>
                </a:lnTo>
                <a:lnTo>
                  <a:pt x="864" y="56"/>
                </a:lnTo>
                <a:lnTo>
                  <a:pt x="864" y="58"/>
                </a:lnTo>
                <a:lnTo>
                  <a:pt x="863" y="60"/>
                </a:lnTo>
                <a:lnTo>
                  <a:pt x="862" y="60"/>
                </a:lnTo>
                <a:lnTo>
                  <a:pt x="862" y="61"/>
                </a:lnTo>
                <a:lnTo>
                  <a:pt x="861" y="61"/>
                </a:lnTo>
                <a:lnTo>
                  <a:pt x="861" y="63"/>
                </a:lnTo>
                <a:lnTo>
                  <a:pt x="853" y="62"/>
                </a:lnTo>
                <a:lnTo>
                  <a:pt x="853" y="59"/>
                </a:lnTo>
                <a:lnTo>
                  <a:pt x="844" y="59"/>
                </a:lnTo>
                <a:lnTo>
                  <a:pt x="842" y="61"/>
                </a:lnTo>
                <a:lnTo>
                  <a:pt x="841" y="61"/>
                </a:lnTo>
                <a:lnTo>
                  <a:pt x="840" y="62"/>
                </a:lnTo>
                <a:lnTo>
                  <a:pt x="842" y="68"/>
                </a:lnTo>
                <a:lnTo>
                  <a:pt x="841" y="68"/>
                </a:lnTo>
                <a:lnTo>
                  <a:pt x="841" y="70"/>
                </a:lnTo>
                <a:lnTo>
                  <a:pt x="841" y="72"/>
                </a:lnTo>
                <a:lnTo>
                  <a:pt x="842" y="72"/>
                </a:lnTo>
                <a:lnTo>
                  <a:pt x="842" y="73"/>
                </a:lnTo>
                <a:lnTo>
                  <a:pt x="842" y="74"/>
                </a:lnTo>
                <a:lnTo>
                  <a:pt x="844" y="76"/>
                </a:lnTo>
                <a:lnTo>
                  <a:pt x="845" y="76"/>
                </a:lnTo>
                <a:lnTo>
                  <a:pt x="845" y="77"/>
                </a:lnTo>
                <a:lnTo>
                  <a:pt x="846" y="77"/>
                </a:lnTo>
                <a:lnTo>
                  <a:pt x="847" y="78"/>
                </a:lnTo>
                <a:lnTo>
                  <a:pt x="847" y="80"/>
                </a:lnTo>
                <a:lnTo>
                  <a:pt x="848" y="80"/>
                </a:lnTo>
                <a:lnTo>
                  <a:pt x="849" y="81"/>
                </a:lnTo>
                <a:lnTo>
                  <a:pt x="851" y="82"/>
                </a:lnTo>
                <a:lnTo>
                  <a:pt x="852" y="82"/>
                </a:lnTo>
                <a:lnTo>
                  <a:pt x="853" y="83"/>
                </a:lnTo>
                <a:lnTo>
                  <a:pt x="854" y="84"/>
                </a:lnTo>
                <a:lnTo>
                  <a:pt x="866" y="84"/>
                </a:lnTo>
                <a:lnTo>
                  <a:pt x="867" y="84"/>
                </a:lnTo>
                <a:lnTo>
                  <a:pt x="867" y="83"/>
                </a:lnTo>
                <a:lnTo>
                  <a:pt x="867" y="82"/>
                </a:lnTo>
                <a:lnTo>
                  <a:pt x="868" y="82"/>
                </a:lnTo>
                <a:lnTo>
                  <a:pt x="869" y="82"/>
                </a:lnTo>
                <a:lnTo>
                  <a:pt x="869" y="83"/>
                </a:lnTo>
                <a:lnTo>
                  <a:pt x="869" y="84"/>
                </a:lnTo>
                <a:lnTo>
                  <a:pt x="868" y="84"/>
                </a:lnTo>
                <a:lnTo>
                  <a:pt x="868" y="85"/>
                </a:lnTo>
                <a:lnTo>
                  <a:pt x="867" y="88"/>
                </a:lnTo>
                <a:lnTo>
                  <a:pt x="867" y="91"/>
                </a:lnTo>
                <a:lnTo>
                  <a:pt x="866" y="91"/>
                </a:lnTo>
                <a:lnTo>
                  <a:pt x="867" y="91"/>
                </a:lnTo>
                <a:lnTo>
                  <a:pt x="867" y="92"/>
                </a:lnTo>
                <a:lnTo>
                  <a:pt x="868" y="92"/>
                </a:lnTo>
                <a:lnTo>
                  <a:pt x="869" y="92"/>
                </a:lnTo>
                <a:lnTo>
                  <a:pt x="869" y="94"/>
                </a:lnTo>
                <a:lnTo>
                  <a:pt x="870" y="95"/>
                </a:lnTo>
                <a:lnTo>
                  <a:pt x="870" y="96"/>
                </a:lnTo>
                <a:lnTo>
                  <a:pt x="867" y="117"/>
                </a:lnTo>
                <a:lnTo>
                  <a:pt x="866" y="121"/>
                </a:lnTo>
                <a:lnTo>
                  <a:pt x="864" y="124"/>
                </a:lnTo>
                <a:lnTo>
                  <a:pt x="864" y="128"/>
                </a:lnTo>
                <a:lnTo>
                  <a:pt x="862" y="139"/>
                </a:lnTo>
                <a:lnTo>
                  <a:pt x="862" y="140"/>
                </a:lnTo>
                <a:lnTo>
                  <a:pt x="862" y="141"/>
                </a:lnTo>
                <a:lnTo>
                  <a:pt x="861" y="142"/>
                </a:lnTo>
                <a:lnTo>
                  <a:pt x="860" y="142"/>
                </a:lnTo>
                <a:lnTo>
                  <a:pt x="860" y="143"/>
                </a:lnTo>
                <a:lnTo>
                  <a:pt x="859" y="143"/>
                </a:lnTo>
                <a:lnTo>
                  <a:pt x="859" y="142"/>
                </a:lnTo>
                <a:lnTo>
                  <a:pt x="857" y="142"/>
                </a:lnTo>
                <a:lnTo>
                  <a:pt x="856" y="142"/>
                </a:lnTo>
                <a:lnTo>
                  <a:pt x="856" y="143"/>
                </a:lnTo>
                <a:lnTo>
                  <a:pt x="855" y="143"/>
                </a:lnTo>
                <a:lnTo>
                  <a:pt x="855" y="145"/>
                </a:lnTo>
                <a:lnTo>
                  <a:pt x="855" y="146"/>
                </a:lnTo>
                <a:lnTo>
                  <a:pt x="855" y="147"/>
                </a:lnTo>
                <a:lnTo>
                  <a:pt x="854" y="148"/>
                </a:lnTo>
                <a:lnTo>
                  <a:pt x="853" y="148"/>
                </a:lnTo>
                <a:lnTo>
                  <a:pt x="853" y="150"/>
                </a:lnTo>
                <a:lnTo>
                  <a:pt x="854" y="150"/>
                </a:lnTo>
                <a:lnTo>
                  <a:pt x="853" y="152"/>
                </a:lnTo>
                <a:lnTo>
                  <a:pt x="852" y="154"/>
                </a:lnTo>
                <a:lnTo>
                  <a:pt x="853" y="154"/>
                </a:lnTo>
                <a:lnTo>
                  <a:pt x="853" y="155"/>
                </a:lnTo>
                <a:lnTo>
                  <a:pt x="853" y="156"/>
                </a:lnTo>
                <a:lnTo>
                  <a:pt x="852" y="157"/>
                </a:lnTo>
                <a:lnTo>
                  <a:pt x="852" y="159"/>
                </a:lnTo>
                <a:lnTo>
                  <a:pt x="852" y="161"/>
                </a:lnTo>
                <a:lnTo>
                  <a:pt x="851" y="162"/>
                </a:lnTo>
                <a:lnTo>
                  <a:pt x="851" y="164"/>
                </a:lnTo>
                <a:lnTo>
                  <a:pt x="849" y="168"/>
                </a:lnTo>
                <a:lnTo>
                  <a:pt x="851" y="168"/>
                </a:lnTo>
                <a:lnTo>
                  <a:pt x="851" y="169"/>
                </a:lnTo>
                <a:lnTo>
                  <a:pt x="849" y="169"/>
                </a:lnTo>
                <a:lnTo>
                  <a:pt x="849" y="170"/>
                </a:lnTo>
                <a:lnTo>
                  <a:pt x="849" y="171"/>
                </a:lnTo>
                <a:lnTo>
                  <a:pt x="849" y="173"/>
                </a:lnTo>
                <a:lnTo>
                  <a:pt x="849" y="174"/>
                </a:lnTo>
                <a:lnTo>
                  <a:pt x="849" y="175"/>
                </a:lnTo>
                <a:lnTo>
                  <a:pt x="849" y="176"/>
                </a:lnTo>
                <a:lnTo>
                  <a:pt x="849" y="177"/>
                </a:lnTo>
                <a:lnTo>
                  <a:pt x="849" y="178"/>
                </a:lnTo>
                <a:lnTo>
                  <a:pt x="849" y="179"/>
                </a:lnTo>
                <a:lnTo>
                  <a:pt x="849" y="181"/>
                </a:lnTo>
                <a:lnTo>
                  <a:pt x="851" y="181"/>
                </a:lnTo>
                <a:lnTo>
                  <a:pt x="851" y="182"/>
                </a:lnTo>
                <a:lnTo>
                  <a:pt x="852" y="182"/>
                </a:lnTo>
                <a:lnTo>
                  <a:pt x="853" y="183"/>
                </a:lnTo>
                <a:lnTo>
                  <a:pt x="854" y="183"/>
                </a:lnTo>
                <a:lnTo>
                  <a:pt x="856" y="174"/>
                </a:lnTo>
                <a:lnTo>
                  <a:pt x="856" y="173"/>
                </a:lnTo>
                <a:lnTo>
                  <a:pt x="857" y="166"/>
                </a:lnTo>
                <a:lnTo>
                  <a:pt x="860" y="166"/>
                </a:lnTo>
                <a:lnTo>
                  <a:pt x="861" y="166"/>
                </a:lnTo>
                <a:lnTo>
                  <a:pt x="861" y="167"/>
                </a:lnTo>
                <a:lnTo>
                  <a:pt x="861" y="169"/>
                </a:lnTo>
                <a:lnTo>
                  <a:pt x="861" y="170"/>
                </a:lnTo>
                <a:lnTo>
                  <a:pt x="861" y="173"/>
                </a:lnTo>
                <a:lnTo>
                  <a:pt x="861" y="175"/>
                </a:lnTo>
                <a:lnTo>
                  <a:pt x="860" y="183"/>
                </a:lnTo>
                <a:lnTo>
                  <a:pt x="861" y="183"/>
                </a:lnTo>
                <a:lnTo>
                  <a:pt x="867" y="184"/>
                </a:lnTo>
                <a:lnTo>
                  <a:pt x="868" y="175"/>
                </a:lnTo>
                <a:lnTo>
                  <a:pt x="869" y="174"/>
                </a:lnTo>
                <a:lnTo>
                  <a:pt x="868" y="174"/>
                </a:lnTo>
                <a:lnTo>
                  <a:pt x="869" y="167"/>
                </a:lnTo>
                <a:lnTo>
                  <a:pt x="874" y="167"/>
                </a:lnTo>
                <a:lnTo>
                  <a:pt x="874" y="171"/>
                </a:lnTo>
                <a:lnTo>
                  <a:pt x="874" y="174"/>
                </a:lnTo>
                <a:lnTo>
                  <a:pt x="873" y="176"/>
                </a:lnTo>
                <a:lnTo>
                  <a:pt x="871" y="184"/>
                </a:lnTo>
                <a:lnTo>
                  <a:pt x="873" y="184"/>
                </a:lnTo>
                <a:lnTo>
                  <a:pt x="875" y="184"/>
                </a:lnTo>
                <a:lnTo>
                  <a:pt x="880" y="185"/>
                </a:lnTo>
                <a:lnTo>
                  <a:pt x="880" y="179"/>
                </a:lnTo>
                <a:lnTo>
                  <a:pt x="880" y="178"/>
                </a:lnTo>
                <a:lnTo>
                  <a:pt x="881" y="176"/>
                </a:lnTo>
                <a:lnTo>
                  <a:pt x="881" y="175"/>
                </a:lnTo>
                <a:lnTo>
                  <a:pt x="882" y="168"/>
                </a:lnTo>
                <a:lnTo>
                  <a:pt x="883" y="168"/>
                </a:lnTo>
                <a:lnTo>
                  <a:pt x="887" y="168"/>
                </a:lnTo>
                <a:lnTo>
                  <a:pt x="885" y="174"/>
                </a:lnTo>
                <a:lnTo>
                  <a:pt x="885" y="175"/>
                </a:lnTo>
                <a:lnTo>
                  <a:pt x="885" y="177"/>
                </a:lnTo>
                <a:lnTo>
                  <a:pt x="884" y="185"/>
                </a:lnTo>
                <a:lnTo>
                  <a:pt x="891" y="186"/>
                </a:lnTo>
                <a:lnTo>
                  <a:pt x="892" y="177"/>
                </a:lnTo>
                <a:lnTo>
                  <a:pt x="893" y="173"/>
                </a:lnTo>
                <a:lnTo>
                  <a:pt x="893" y="169"/>
                </a:lnTo>
                <a:lnTo>
                  <a:pt x="899" y="169"/>
                </a:lnTo>
                <a:lnTo>
                  <a:pt x="897" y="186"/>
                </a:lnTo>
                <a:lnTo>
                  <a:pt x="905" y="188"/>
                </a:lnTo>
                <a:lnTo>
                  <a:pt x="905" y="178"/>
                </a:lnTo>
                <a:lnTo>
                  <a:pt x="906" y="178"/>
                </a:lnTo>
                <a:lnTo>
                  <a:pt x="906" y="177"/>
                </a:lnTo>
                <a:lnTo>
                  <a:pt x="906" y="170"/>
                </a:lnTo>
                <a:lnTo>
                  <a:pt x="911" y="170"/>
                </a:lnTo>
                <a:lnTo>
                  <a:pt x="911" y="175"/>
                </a:lnTo>
                <a:lnTo>
                  <a:pt x="911" y="176"/>
                </a:lnTo>
                <a:lnTo>
                  <a:pt x="911" y="177"/>
                </a:lnTo>
                <a:lnTo>
                  <a:pt x="911" y="179"/>
                </a:lnTo>
                <a:lnTo>
                  <a:pt x="910" y="188"/>
                </a:lnTo>
                <a:lnTo>
                  <a:pt x="911" y="188"/>
                </a:lnTo>
                <a:lnTo>
                  <a:pt x="916" y="185"/>
                </a:lnTo>
                <a:lnTo>
                  <a:pt x="917" y="184"/>
                </a:lnTo>
                <a:lnTo>
                  <a:pt x="918" y="184"/>
                </a:lnTo>
                <a:lnTo>
                  <a:pt x="919" y="183"/>
                </a:lnTo>
                <a:lnTo>
                  <a:pt x="920" y="183"/>
                </a:lnTo>
                <a:lnTo>
                  <a:pt x="920" y="182"/>
                </a:lnTo>
                <a:lnTo>
                  <a:pt x="921" y="182"/>
                </a:lnTo>
                <a:lnTo>
                  <a:pt x="921" y="181"/>
                </a:lnTo>
                <a:lnTo>
                  <a:pt x="923" y="181"/>
                </a:lnTo>
                <a:lnTo>
                  <a:pt x="923" y="179"/>
                </a:lnTo>
                <a:lnTo>
                  <a:pt x="923" y="178"/>
                </a:lnTo>
                <a:lnTo>
                  <a:pt x="924" y="177"/>
                </a:lnTo>
                <a:lnTo>
                  <a:pt x="924" y="169"/>
                </a:lnTo>
                <a:lnTo>
                  <a:pt x="925" y="166"/>
                </a:lnTo>
                <a:lnTo>
                  <a:pt x="925" y="162"/>
                </a:lnTo>
                <a:lnTo>
                  <a:pt x="925" y="161"/>
                </a:lnTo>
                <a:lnTo>
                  <a:pt x="925" y="160"/>
                </a:lnTo>
                <a:lnTo>
                  <a:pt x="925" y="157"/>
                </a:lnTo>
                <a:lnTo>
                  <a:pt x="926" y="157"/>
                </a:lnTo>
                <a:lnTo>
                  <a:pt x="925" y="157"/>
                </a:lnTo>
                <a:lnTo>
                  <a:pt x="926" y="155"/>
                </a:lnTo>
                <a:lnTo>
                  <a:pt x="926" y="154"/>
                </a:lnTo>
                <a:lnTo>
                  <a:pt x="926" y="153"/>
                </a:lnTo>
                <a:lnTo>
                  <a:pt x="925" y="152"/>
                </a:lnTo>
                <a:lnTo>
                  <a:pt x="925" y="150"/>
                </a:lnTo>
                <a:lnTo>
                  <a:pt x="925" y="149"/>
                </a:lnTo>
                <a:lnTo>
                  <a:pt x="925" y="148"/>
                </a:lnTo>
                <a:lnTo>
                  <a:pt x="924" y="147"/>
                </a:lnTo>
                <a:lnTo>
                  <a:pt x="924" y="146"/>
                </a:lnTo>
                <a:lnTo>
                  <a:pt x="924" y="145"/>
                </a:lnTo>
                <a:lnTo>
                  <a:pt x="924" y="143"/>
                </a:lnTo>
                <a:lnTo>
                  <a:pt x="925" y="143"/>
                </a:lnTo>
                <a:lnTo>
                  <a:pt x="925" y="142"/>
                </a:lnTo>
                <a:lnTo>
                  <a:pt x="925" y="141"/>
                </a:lnTo>
                <a:lnTo>
                  <a:pt x="926" y="140"/>
                </a:lnTo>
                <a:lnTo>
                  <a:pt x="925" y="140"/>
                </a:lnTo>
                <a:lnTo>
                  <a:pt x="925" y="139"/>
                </a:lnTo>
                <a:lnTo>
                  <a:pt x="926" y="138"/>
                </a:lnTo>
                <a:lnTo>
                  <a:pt x="926" y="139"/>
                </a:lnTo>
                <a:lnTo>
                  <a:pt x="926" y="138"/>
                </a:lnTo>
                <a:lnTo>
                  <a:pt x="926" y="137"/>
                </a:lnTo>
                <a:lnTo>
                  <a:pt x="927" y="137"/>
                </a:lnTo>
                <a:lnTo>
                  <a:pt x="927" y="135"/>
                </a:lnTo>
                <a:lnTo>
                  <a:pt x="927" y="134"/>
                </a:lnTo>
                <a:lnTo>
                  <a:pt x="928" y="133"/>
                </a:lnTo>
                <a:lnTo>
                  <a:pt x="928" y="132"/>
                </a:lnTo>
                <a:lnTo>
                  <a:pt x="929" y="131"/>
                </a:lnTo>
                <a:lnTo>
                  <a:pt x="931" y="130"/>
                </a:lnTo>
                <a:lnTo>
                  <a:pt x="932" y="130"/>
                </a:lnTo>
                <a:lnTo>
                  <a:pt x="932" y="128"/>
                </a:lnTo>
                <a:lnTo>
                  <a:pt x="933" y="127"/>
                </a:lnTo>
                <a:lnTo>
                  <a:pt x="934" y="127"/>
                </a:lnTo>
                <a:lnTo>
                  <a:pt x="934" y="126"/>
                </a:lnTo>
                <a:lnTo>
                  <a:pt x="935" y="126"/>
                </a:lnTo>
                <a:lnTo>
                  <a:pt x="935" y="125"/>
                </a:lnTo>
                <a:lnTo>
                  <a:pt x="936" y="125"/>
                </a:lnTo>
                <a:lnTo>
                  <a:pt x="938" y="124"/>
                </a:lnTo>
                <a:lnTo>
                  <a:pt x="939" y="124"/>
                </a:lnTo>
                <a:lnTo>
                  <a:pt x="940" y="123"/>
                </a:lnTo>
                <a:lnTo>
                  <a:pt x="941" y="123"/>
                </a:lnTo>
                <a:lnTo>
                  <a:pt x="942" y="121"/>
                </a:lnTo>
                <a:lnTo>
                  <a:pt x="943" y="121"/>
                </a:lnTo>
                <a:lnTo>
                  <a:pt x="945" y="120"/>
                </a:lnTo>
                <a:lnTo>
                  <a:pt x="946" y="120"/>
                </a:lnTo>
                <a:lnTo>
                  <a:pt x="946" y="119"/>
                </a:lnTo>
                <a:lnTo>
                  <a:pt x="947" y="119"/>
                </a:lnTo>
                <a:lnTo>
                  <a:pt x="947" y="118"/>
                </a:lnTo>
                <a:lnTo>
                  <a:pt x="948" y="118"/>
                </a:lnTo>
                <a:lnTo>
                  <a:pt x="948" y="117"/>
                </a:lnTo>
                <a:lnTo>
                  <a:pt x="949" y="117"/>
                </a:lnTo>
                <a:lnTo>
                  <a:pt x="950" y="116"/>
                </a:lnTo>
                <a:lnTo>
                  <a:pt x="952" y="114"/>
                </a:lnTo>
                <a:lnTo>
                  <a:pt x="953" y="113"/>
                </a:lnTo>
                <a:lnTo>
                  <a:pt x="953" y="112"/>
                </a:lnTo>
                <a:lnTo>
                  <a:pt x="954" y="112"/>
                </a:lnTo>
                <a:lnTo>
                  <a:pt x="954" y="111"/>
                </a:lnTo>
                <a:lnTo>
                  <a:pt x="955" y="110"/>
                </a:lnTo>
                <a:lnTo>
                  <a:pt x="955" y="109"/>
                </a:lnTo>
                <a:lnTo>
                  <a:pt x="956" y="108"/>
                </a:lnTo>
                <a:lnTo>
                  <a:pt x="956" y="106"/>
                </a:lnTo>
                <a:lnTo>
                  <a:pt x="957" y="105"/>
                </a:lnTo>
                <a:lnTo>
                  <a:pt x="957" y="104"/>
                </a:lnTo>
                <a:lnTo>
                  <a:pt x="957" y="103"/>
                </a:lnTo>
                <a:lnTo>
                  <a:pt x="960" y="94"/>
                </a:lnTo>
                <a:lnTo>
                  <a:pt x="961" y="94"/>
                </a:lnTo>
                <a:lnTo>
                  <a:pt x="962" y="94"/>
                </a:lnTo>
                <a:lnTo>
                  <a:pt x="963" y="95"/>
                </a:lnTo>
                <a:lnTo>
                  <a:pt x="963" y="94"/>
                </a:lnTo>
                <a:lnTo>
                  <a:pt x="971" y="63"/>
                </a:lnTo>
                <a:lnTo>
                  <a:pt x="972" y="63"/>
                </a:lnTo>
                <a:lnTo>
                  <a:pt x="977" y="63"/>
                </a:lnTo>
                <a:lnTo>
                  <a:pt x="979" y="63"/>
                </a:lnTo>
                <a:lnTo>
                  <a:pt x="982" y="62"/>
                </a:lnTo>
                <a:lnTo>
                  <a:pt x="985" y="62"/>
                </a:lnTo>
                <a:lnTo>
                  <a:pt x="988" y="62"/>
                </a:lnTo>
                <a:lnTo>
                  <a:pt x="990" y="62"/>
                </a:lnTo>
                <a:lnTo>
                  <a:pt x="993" y="62"/>
                </a:lnTo>
                <a:lnTo>
                  <a:pt x="995" y="63"/>
                </a:lnTo>
                <a:lnTo>
                  <a:pt x="996" y="63"/>
                </a:lnTo>
                <a:lnTo>
                  <a:pt x="998" y="65"/>
                </a:lnTo>
                <a:lnTo>
                  <a:pt x="1000" y="66"/>
                </a:lnTo>
                <a:lnTo>
                  <a:pt x="1001" y="68"/>
                </a:lnTo>
                <a:lnTo>
                  <a:pt x="1003" y="70"/>
                </a:lnTo>
                <a:lnTo>
                  <a:pt x="1004" y="73"/>
                </a:lnTo>
                <a:lnTo>
                  <a:pt x="1004" y="74"/>
                </a:lnTo>
                <a:lnTo>
                  <a:pt x="1004" y="77"/>
                </a:lnTo>
                <a:lnTo>
                  <a:pt x="1003" y="81"/>
                </a:lnTo>
                <a:lnTo>
                  <a:pt x="1000" y="83"/>
                </a:lnTo>
                <a:lnTo>
                  <a:pt x="999" y="85"/>
                </a:lnTo>
                <a:lnTo>
                  <a:pt x="998" y="90"/>
                </a:lnTo>
                <a:lnTo>
                  <a:pt x="993" y="105"/>
                </a:lnTo>
                <a:lnTo>
                  <a:pt x="995" y="105"/>
                </a:lnTo>
                <a:lnTo>
                  <a:pt x="995" y="109"/>
                </a:lnTo>
                <a:lnTo>
                  <a:pt x="995" y="111"/>
                </a:lnTo>
                <a:lnTo>
                  <a:pt x="996" y="112"/>
                </a:lnTo>
                <a:lnTo>
                  <a:pt x="996" y="113"/>
                </a:lnTo>
                <a:lnTo>
                  <a:pt x="996" y="116"/>
                </a:lnTo>
                <a:lnTo>
                  <a:pt x="996" y="114"/>
                </a:lnTo>
                <a:lnTo>
                  <a:pt x="997" y="114"/>
                </a:lnTo>
                <a:lnTo>
                  <a:pt x="998" y="113"/>
                </a:lnTo>
                <a:lnTo>
                  <a:pt x="998" y="112"/>
                </a:lnTo>
                <a:lnTo>
                  <a:pt x="999" y="111"/>
                </a:lnTo>
                <a:lnTo>
                  <a:pt x="999" y="106"/>
                </a:lnTo>
                <a:lnTo>
                  <a:pt x="1000" y="106"/>
                </a:lnTo>
                <a:lnTo>
                  <a:pt x="1001" y="110"/>
                </a:lnTo>
                <a:lnTo>
                  <a:pt x="1000" y="112"/>
                </a:lnTo>
                <a:lnTo>
                  <a:pt x="1000" y="113"/>
                </a:lnTo>
                <a:lnTo>
                  <a:pt x="999" y="113"/>
                </a:lnTo>
                <a:lnTo>
                  <a:pt x="998" y="116"/>
                </a:lnTo>
                <a:lnTo>
                  <a:pt x="997" y="117"/>
                </a:lnTo>
                <a:lnTo>
                  <a:pt x="998" y="118"/>
                </a:lnTo>
                <a:lnTo>
                  <a:pt x="999" y="120"/>
                </a:lnTo>
                <a:lnTo>
                  <a:pt x="1000" y="121"/>
                </a:lnTo>
                <a:lnTo>
                  <a:pt x="1001" y="121"/>
                </a:lnTo>
                <a:lnTo>
                  <a:pt x="1003" y="124"/>
                </a:lnTo>
                <a:lnTo>
                  <a:pt x="1005" y="126"/>
                </a:lnTo>
                <a:lnTo>
                  <a:pt x="1006" y="126"/>
                </a:lnTo>
                <a:lnTo>
                  <a:pt x="1007" y="127"/>
                </a:lnTo>
                <a:lnTo>
                  <a:pt x="1010" y="130"/>
                </a:lnTo>
                <a:lnTo>
                  <a:pt x="1011" y="130"/>
                </a:lnTo>
                <a:lnTo>
                  <a:pt x="1012" y="131"/>
                </a:lnTo>
                <a:lnTo>
                  <a:pt x="1013" y="131"/>
                </a:lnTo>
                <a:lnTo>
                  <a:pt x="1015" y="132"/>
                </a:lnTo>
                <a:lnTo>
                  <a:pt x="1019" y="134"/>
                </a:lnTo>
                <a:lnTo>
                  <a:pt x="1021" y="135"/>
                </a:lnTo>
                <a:lnTo>
                  <a:pt x="1024" y="138"/>
                </a:lnTo>
                <a:lnTo>
                  <a:pt x="1025" y="140"/>
                </a:lnTo>
                <a:lnTo>
                  <a:pt x="1027" y="143"/>
                </a:lnTo>
                <a:lnTo>
                  <a:pt x="1028" y="143"/>
                </a:lnTo>
                <a:lnTo>
                  <a:pt x="1032" y="150"/>
                </a:lnTo>
                <a:lnTo>
                  <a:pt x="1033" y="152"/>
                </a:lnTo>
                <a:lnTo>
                  <a:pt x="1034" y="155"/>
                </a:lnTo>
                <a:lnTo>
                  <a:pt x="1034" y="157"/>
                </a:lnTo>
                <a:lnTo>
                  <a:pt x="1035" y="161"/>
                </a:lnTo>
                <a:lnTo>
                  <a:pt x="1035" y="163"/>
                </a:lnTo>
                <a:lnTo>
                  <a:pt x="1035" y="167"/>
                </a:lnTo>
                <a:lnTo>
                  <a:pt x="1035" y="170"/>
                </a:lnTo>
                <a:lnTo>
                  <a:pt x="1035" y="174"/>
                </a:lnTo>
                <a:lnTo>
                  <a:pt x="1034" y="176"/>
                </a:lnTo>
                <a:lnTo>
                  <a:pt x="1034" y="179"/>
                </a:lnTo>
                <a:lnTo>
                  <a:pt x="1033" y="184"/>
                </a:lnTo>
                <a:lnTo>
                  <a:pt x="1032" y="186"/>
                </a:lnTo>
                <a:lnTo>
                  <a:pt x="1032" y="189"/>
                </a:lnTo>
                <a:lnTo>
                  <a:pt x="1031" y="192"/>
                </a:lnTo>
                <a:lnTo>
                  <a:pt x="1029" y="197"/>
                </a:lnTo>
                <a:lnTo>
                  <a:pt x="1028" y="203"/>
                </a:lnTo>
                <a:lnTo>
                  <a:pt x="1028" y="207"/>
                </a:lnTo>
                <a:lnTo>
                  <a:pt x="1029" y="212"/>
                </a:lnTo>
                <a:lnTo>
                  <a:pt x="1031" y="214"/>
                </a:lnTo>
                <a:lnTo>
                  <a:pt x="1031" y="215"/>
                </a:lnTo>
                <a:lnTo>
                  <a:pt x="1034" y="221"/>
                </a:lnTo>
                <a:lnTo>
                  <a:pt x="1037" y="226"/>
                </a:lnTo>
                <a:lnTo>
                  <a:pt x="1041" y="229"/>
                </a:lnTo>
                <a:lnTo>
                  <a:pt x="1042" y="229"/>
                </a:lnTo>
                <a:lnTo>
                  <a:pt x="1043" y="231"/>
                </a:lnTo>
                <a:lnTo>
                  <a:pt x="1046" y="233"/>
                </a:lnTo>
                <a:lnTo>
                  <a:pt x="1049" y="234"/>
                </a:lnTo>
                <a:lnTo>
                  <a:pt x="1050" y="234"/>
                </a:lnTo>
                <a:lnTo>
                  <a:pt x="1051" y="235"/>
                </a:lnTo>
                <a:lnTo>
                  <a:pt x="1054" y="235"/>
                </a:lnTo>
                <a:lnTo>
                  <a:pt x="1056" y="236"/>
                </a:lnTo>
                <a:lnTo>
                  <a:pt x="1057" y="236"/>
                </a:lnTo>
                <a:lnTo>
                  <a:pt x="1062" y="238"/>
                </a:lnTo>
                <a:lnTo>
                  <a:pt x="1068" y="239"/>
                </a:lnTo>
                <a:lnTo>
                  <a:pt x="1073" y="239"/>
                </a:lnTo>
                <a:lnTo>
                  <a:pt x="1079" y="238"/>
                </a:lnTo>
                <a:lnTo>
                  <a:pt x="1085" y="236"/>
                </a:lnTo>
                <a:lnTo>
                  <a:pt x="1090" y="234"/>
                </a:lnTo>
                <a:lnTo>
                  <a:pt x="1096" y="231"/>
                </a:lnTo>
                <a:lnTo>
                  <a:pt x="1099" y="227"/>
                </a:lnTo>
                <a:lnTo>
                  <a:pt x="1103" y="225"/>
                </a:lnTo>
                <a:lnTo>
                  <a:pt x="1106" y="220"/>
                </a:lnTo>
                <a:lnTo>
                  <a:pt x="1108" y="217"/>
                </a:lnTo>
                <a:lnTo>
                  <a:pt x="1111" y="213"/>
                </a:lnTo>
                <a:lnTo>
                  <a:pt x="1115" y="207"/>
                </a:lnTo>
                <a:lnTo>
                  <a:pt x="1118" y="202"/>
                </a:lnTo>
                <a:lnTo>
                  <a:pt x="1122" y="192"/>
                </a:lnTo>
                <a:lnTo>
                  <a:pt x="1125" y="188"/>
                </a:lnTo>
                <a:lnTo>
                  <a:pt x="1126" y="185"/>
                </a:lnTo>
                <a:lnTo>
                  <a:pt x="1128" y="179"/>
                </a:lnTo>
                <a:lnTo>
                  <a:pt x="1129" y="177"/>
                </a:lnTo>
                <a:lnTo>
                  <a:pt x="1130" y="174"/>
                </a:lnTo>
                <a:lnTo>
                  <a:pt x="1130" y="170"/>
                </a:lnTo>
                <a:lnTo>
                  <a:pt x="1132" y="168"/>
                </a:lnTo>
                <a:lnTo>
                  <a:pt x="1132" y="164"/>
                </a:lnTo>
                <a:lnTo>
                  <a:pt x="1133" y="161"/>
                </a:lnTo>
                <a:lnTo>
                  <a:pt x="1134" y="157"/>
                </a:lnTo>
                <a:lnTo>
                  <a:pt x="1135" y="155"/>
                </a:lnTo>
                <a:lnTo>
                  <a:pt x="1136" y="152"/>
                </a:lnTo>
                <a:lnTo>
                  <a:pt x="1137" y="148"/>
                </a:lnTo>
                <a:lnTo>
                  <a:pt x="1140" y="146"/>
                </a:lnTo>
                <a:lnTo>
                  <a:pt x="1141" y="143"/>
                </a:lnTo>
                <a:lnTo>
                  <a:pt x="1143" y="140"/>
                </a:lnTo>
                <a:lnTo>
                  <a:pt x="1145" y="139"/>
                </a:lnTo>
                <a:lnTo>
                  <a:pt x="1147" y="137"/>
                </a:lnTo>
                <a:lnTo>
                  <a:pt x="1148" y="137"/>
                </a:lnTo>
                <a:lnTo>
                  <a:pt x="1149" y="138"/>
                </a:lnTo>
                <a:lnTo>
                  <a:pt x="1150" y="138"/>
                </a:lnTo>
                <a:lnTo>
                  <a:pt x="1151" y="138"/>
                </a:lnTo>
                <a:lnTo>
                  <a:pt x="1152" y="137"/>
                </a:lnTo>
                <a:lnTo>
                  <a:pt x="1154" y="137"/>
                </a:lnTo>
                <a:lnTo>
                  <a:pt x="1155" y="137"/>
                </a:lnTo>
                <a:lnTo>
                  <a:pt x="1156" y="137"/>
                </a:lnTo>
                <a:lnTo>
                  <a:pt x="1157" y="137"/>
                </a:lnTo>
                <a:lnTo>
                  <a:pt x="1158" y="137"/>
                </a:lnTo>
                <a:lnTo>
                  <a:pt x="1161" y="138"/>
                </a:lnTo>
                <a:lnTo>
                  <a:pt x="1162" y="138"/>
                </a:lnTo>
                <a:lnTo>
                  <a:pt x="1163" y="138"/>
                </a:lnTo>
                <a:lnTo>
                  <a:pt x="1164" y="138"/>
                </a:lnTo>
                <a:lnTo>
                  <a:pt x="1165" y="139"/>
                </a:lnTo>
                <a:lnTo>
                  <a:pt x="1166" y="140"/>
                </a:lnTo>
                <a:lnTo>
                  <a:pt x="1166" y="141"/>
                </a:lnTo>
                <a:lnTo>
                  <a:pt x="1168" y="141"/>
                </a:lnTo>
                <a:lnTo>
                  <a:pt x="1169" y="142"/>
                </a:lnTo>
                <a:lnTo>
                  <a:pt x="1169" y="143"/>
                </a:lnTo>
                <a:lnTo>
                  <a:pt x="1170" y="145"/>
                </a:lnTo>
                <a:lnTo>
                  <a:pt x="1170" y="146"/>
                </a:lnTo>
                <a:lnTo>
                  <a:pt x="1171" y="146"/>
                </a:lnTo>
                <a:lnTo>
                  <a:pt x="1170" y="147"/>
                </a:lnTo>
                <a:lnTo>
                  <a:pt x="1171" y="147"/>
                </a:lnTo>
                <a:lnTo>
                  <a:pt x="1171" y="148"/>
                </a:lnTo>
                <a:lnTo>
                  <a:pt x="1171" y="149"/>
                </a:lnTo>
                <a:lnTo>
                  <a:pt x="1170" y="150"/>
                </a:lnTo>
                <a:lnTo>
                  <a:pt x="1170" y="152"/>
                </a:lnTo>
                <a:lnTo>
                  <a:pt x="1169" y="153"/>
                </a:lnTo>
                <a:lnTo>
                  <a:pt x="1170" y="166"/>
                </a:lnTo>
                <a:lnTo>
                  <a:pt x="1175" y="193"/>
                </a:lnTo>
                <a:lnTo>
                  <a:pt x="1175" y="196"/>
                </a:lnTo>
                <a:lnTo>
                  <a:pt x="1175" y="197"/>
                </a:lnTo>
                <a:lnTo>
                  <a:pt x="1175" y="199"/>
                </a:lnTo>
                <a:lnTo>
                  <a:pt x="1176" y="203"/>
                </a:lnTo>
                <a:lnTo>
                  <a:pt x="1176" y="206"/>
                </a:lnTo>
                <a:lnTo>
                  <a:pt x="1176" y="210"/>
                </a:lnTo>
                <a:lnTo>
                  <a:pt x="1176" y="213"/>
                </a:lnTo>
                <a:lnTo>
                  <a:pt x="1173" y="218"/>
                </a:lnTo>
                <a:lnTo>
                  <a:pt x="1172" y="220"/>
                </a:lnTo>
                <a:lnTo>
                  <a:pt x="1169" y="222"/>
                </a:lnTo>
                <a:lnTo>
                  <a:pt x="1166" y="225"/>
                </a:lnTo>
                <a:lnTo>
                  <a:pt x="1165" y="226"/>
                </a:lnTo>
                <a:lnTo>
                  <a:pt x="1164" y="227"/>
                </a:lnTo>
                <a:lnTo>
                  <a:pt x="1163" y="228"/>
                </a:lnTo>
                <a:lnTo>
                  <a:pt x="1162" y="229"/>
                </a:lnTo>
                <a:lnTo>
                  <a:pt x="1161" y="231"/>
                </a:lnTo>
                <a:lnTo>
                  <a:pt x="1159" y="232"/>
                </a:lnTo>
                <a:lnTo>
                  <a:pt x="1162" y="234"/>
                </a:lnTo>
                <a:lnTo>
                  <a:pt x="1159" y="235"/>
                </a:lnTo>
                <a:lnTo>
                  <a:pt x="1150" y="246"/>
                </a:lnTo>
                <a:lnTo>
                  <a:pt x="1148" y="247"/>
                </a:lnTo>
                <a:lnTo>
                  <a:pt x="1145" y="250"/>
                </a:lnTo>
                <a:lnTo>
                  <a:pt x="1143" y="251"/>
                </a:lnTo>
                <a:lnTo>
                  <a:pt x="1143" y="250"/>
                </a:lnTo>
                <a:lnTo>
                  <a:pt x="1142" y="250"/>
                </a:lnTo>
                <a:lnTo>
                  <a:pt x="1142" y="251"/>
                </a:lnTo>
                <a:lnTo>
                  <a:pt x="1141" y="253"/>
                </a:lnTo>
                <a:lnTo>
                  <a:pt x="1140" y="251"/>
                </a:lnTo>
                <a:lnTo>
                  <a:pt x="1140" y="253"/>
                </a:lnTo>
                <a:lnTo>
                  <a:pt x="1140" y="254"/>
                </a:lnTo>
                <a:lnTo>
                  <a:pt x="1139" y="254"/>
                </a:lnTo>
                <a:lnTo>
                  <a:pt x="1137" y="255"/>
                </a:lnTo>
                <a:lnTo>
                  <a:pt x="1136" y="257"/>
                </a:lnTo>
                <a:lnTo>
                  <a:pt x="1135" y="256"/>
                </a:lnTo>
                <a:lnTo>
                  <a:pt x="1134" y="257"/>
                </a:lnTo>
                <a:lnTo>
                  <a:pt x="1134" y="258"/>
                </a:lnTo>
                <a:lnTo>
                  <a:pt x="1135" y="258"/>
                </a:lnTo>
                <a:lnTo>
                  <a:pt x="1134" y="260"/>
                </a:lnTo>
                <a:lnTo>
                  <a:pt x="1134" y="261"/>
                </a:lnTo>
                <a:lnTo>
                  <a:pt x="1133" y="263"/>
                </a:lnTo>
                <a:lnTo>
                  <a:pt x="1133" y="264"/>
                </a:lnTo>
                <a:lnTo>
                  <a:pt x="1132" y="264"/>
                </a:lnTo>
                <a:lnTo>
                  <a:pt x="1132" y="265"/>
                </a:lnTo>
                <a:lnTo>
                  <a:pt x="1130" y="267"/>
                </a:lnTo>
                <a:lnTo>
                  <a:pt x="1129" y="270"/>
                </a:lnTo>
                <a:lnTo>
                  <a:pt x="1128" y="271"/>
                </a:lnTo>
                <a:lnTo>
                  <a:pt x="1127" y="271"/>
                </a:lnTo>
                <a:lnTo>
                  <a:pt x="1126" y="272"/>
                </a:lnTo>
                <a:lnTo>
                  <a:pt x="1123" y="274"/>
                </a:lnTo>
                <a:lnTo>
                  <a:pt x="1122" y="275"/>
                </a:lnTo>
                <a:lnTo>
                  <a:pt x="1122" y="276"/>
                </a:lnTo>
                <a:lnTo>
                  <a:pt x="1120" y="278"/>
                </a:lnTo>
                <a:lnTo>
                  <a:pt x="1119" y="279"/>
                </a:lnTo>
                <a:lnTo>
                  <a:pt x="1119" y="280"/>
                </a:lnTo>
                <a:lnTo>
                  <a:pt x="1118" y="282"/>
                </a:lnTo>
                <a:lnTo>
                  <a:pt x="1118" y="283"/>
                </a:lnTo>
                <a:lnTo>
                  <a:pt x="1116" y="284"/>
                </a:lnTo>
                <a:lnTo>
                  <a:pt x="1118" y="285"/>
                </a:lnTo>
                <a:lnTo>
                  <a:pt x="1116" y="285"/>
                </a:lnTo>
                <a:lnTo>
                  <a:pt x="1116" y="286"/>
                </a:lnTo>
                <a:lnTo>
                  <a:pt x="1112" y="291"/>
                </a:lnTo>
                <a:lnTo>
                  <a:pt x="1113" y="291"/>
                </a:lnTo>
                <a:lnTo>
                  <a:pt x="1114" y="292"/>
                </a:lnTo>
                <a:lnTo>
                  <a:pt x="1115" y="292"/>
                </a:lnTo>
                <a:lnTo>
                  <a:pt x="1114" y="293"/>
                </a:lnTo>
                <a:lnTo>
                  <a:pt x="1113" y="294"/>
                </a:lnTo>
                <a:lnTo>
                  <a:pt x="1112" y="294"/>
                </a:lnTo>
                <a:lnTo>
                  <a:pt x="1111" y="296"/>
                </a:lnTo>
                <a:lnTo>
                  <a:pt x="1109" y="296"/>
                </a:lnTo>
                <a:lnTo>
                  <a:pt x="1108" y="297"/>
                </a:lnTo>
                <a:lnTo>
                  <a:pt x="1107" y="298"/>
                </a:lnTo>
                <a:lnTo>
                  <a:pt x="1106" y="299"/>
                </a:lnTo>
                <a:lnTo>
                  <a:pt x="1106" y="300"/>
                </a:lnTo>
                <a:lnTo>
                  <a:pt x="1105" y="300"/>
                </a:lnTo>
                <a:lnTo>
                  <a:pt x="1105" y="301"/>
                </a:lnTo>
                <a:lnTo>
                  <a:pt x="1104" y="301"/>
                </a:lnTo>
                <a:lnTo>
                  <a:pt x="1105" y="301"/>
                </a:lnTo>
                <a:lnTo>
                  <a:pt x="1104" y="303"/>
                </a:lnTo>
                <a:lnTo>
                  <a:pt x="1101" y="305"/>
                </a:lnTo>
                <a:lnTo>
                  <a:pt x="1103" y="306"/>
                </a:lnTo>
                <a:lnTo>
                  <a:pt x="1101" y="307"/>
                </a:lnTo>
                <a:lnTo>
                  <a:pt x="1100" y="307"/>
                </a:lnTo>
                <a:lnTo>
                  <a:pt x="1100" y="308"/>
                </a:lnTo>
                <a:lnTo>
                  <a:pt x="1104" y="309"/>
                </a:lnTo>
                <a:lnTo>
                  <a:pt x="1109" y="306"/>
                </a:lnTo>
                <a:lnTo>
                  <a:pt x="1112" y="306"/>
                </a:lnTo>
                <a:lnTo>
                  <a:pt x="1114" y="307"/>
                </a:lnTo>
                <a:lnTo>
                  <a:pt x="1118" y="307"/>
                </a:lnTo>
                <a:lnTo>
                  <a:pt x="1116" y="312"/>
                </a:lnTo>
                <a:lnTo>
                  <a:pt x="1113" y="311"/>
                </a:lnTo>
                <a:lnTo>
                  <a:pt x="1112" y="314"/>
                </a:lnTo>
                <a:lnTo>
                  <a:pt x="1113" y="315"/>
                </a:lnTo>
                <a:lnTo>
                  <a:pt x="1112" y="316"/>
                </a:lnTo>
                <a:lnTo>
                  <a:pt x="1113" y="316"/>
                </a:lnTo>
                <a:lnTo>
                  <a:pt x="1113" y="318"/>
                </a:lnTo>
                <a:lnTo>
                  <a:pt x="1113" y="319"/>
                </a:lnTo>
                <a:lnTo>
                  <a:pt x="1114" y="319"/>
                </a:lnTo>
                <a:lnTo>
                  <a:pt x="1113" y="322"/>
                </a:lnTo>
                <a:lnTo>
                  <a:pt x="1111" y="321"/>
                </a:lnTo>
                <a:lnTo>
                  <a:pt x="1111" y="322"/>
                </a:lnTo>
                <a:lnTo>
                  <a:pt x="1108" y="328"/>
                </a:lnTo>
                <a:lnTo>
                  <a:pt x="1107" y="329"/>
                </a:lnTo>
                <a:lnTo>
                  <a:pt x="1104" y="339"/>
                </a:lnTo>
                <a:lnTo>
                  <a:pt x="1103" y="342"/>
                </a:lnTo>
                <a:lnTo>
                  <a:pt x="1099" y="351"/>
                </a:lnTo>
                <a:lnTo>
                  <a:pt x="1098" y="355"/>
                </a:lnTo>
                <a:lnTo>
                  <a:pt x="1093" y="354"/>
                </a:lnTo>
                <a:lnTo>
                  <a:pt x="1094" y="354"/>
                </a:lnTo>
                <a:lnTo>
                  <a:pt x="1096" y="355"/>
                </a:lnTo>
                <a:lnTo>
                  <a:pt x="1097" y="355"/>
                </a:lnTo>
                <a:lnTo>
                  <a:pt x="1098" y="356"/>
                </a:lnTo>
                <a:lnTo>
                  <a:pt x="1098" y="357"/>
                </a:lnTo>
                <a:lnTo>
                  <a:pt x="1097" y="358"/>
                </a:lnTo>
                <a:lnTo>
                  <a:pt x="1094" y="357"/>
                </a:lnTo>
                <a:lnTo>
                  <a:pt x="1094" y="358"/>
                </a:lnTo>
                <a:lnTo>
                  <a:pt x="1094" y="359"/>
                </a:lnTo>
                <a:lnTo>
                  <a:pt x="1094" y="361"/>
                </a:lnTo>
                <a:lnTo>
                  <a:pt x="1094" y="362"/>
                </a:lnTo>
                <a:lnTo>
                  <a:pt x="1094" y="363"/>
                </a:lnTo>
                <a:lnTo>
                  <a:pt x="1094" y="364"/>
                </a:lnTo>
                <a:lnTo>
                  <a:pt x="1096" y="364"/>
                </a:lnTo>
                <a:lnTo>
                  <a:pt x="1096" y="365"/>
                </a:lnTo>
                <a:lnTo>
                  <a:pt x="1096" y="366"/>
                </a:lnTo>
                <a:lnTo>
                  <a:pt x="1097" y="366"/>
                </a:lnTo>
                <a:lnTo>
                  <a:pt x="1097" y="368"/>
                </a:lnTo>
                <a:lnTo>
                  <a:pt x="1098" y="368"/>
                </a:lnTo>
                <a:lnTo>
                  <a:pt x="1098" y="369"/>
                </a:lnTo>
                <a:lnTo>
                  <a:pt x="1099" y="369"/>
                </a:lnTo>
                <a:lnTo>
                  <a:pt x="1099" y="370"/>
                </a:lnTo>
                <a:lnTo>
                  <a:pt x="1100" y="370"/>
                </a:lnTo>
                <a:lnTo>
                  <a:pt x="1106" y="361"/>
                </a:lnTo>
                <a:lnTo>
                  <a:pt x="1105" y="361"/>
                </a:lnTo>
                <a:lnTo>
                  <a:pt x="1104" y="359"/>
                </a:lnTo>
                <a:lnTo>
                  <a:pt x="1105" y="357"/>
                </a:lnTo>
                <a:lnTo>
                  <a:pt x="1106" y="357"/>
                </a:lnTo>
                <a:lnTo>
                  <a:pt x="1118" y="337"/>
                </a:lnTo>
                <a:lnTo>
                  <a:pt x="1118" y="336"/>
                </a:lnTo>
                <a:lnTo>
                  <a:pt x="1119" y="336"/>
                </a:lnTo>
                <a:lnTo>
                  <a:pt x="1118" y="336"/>
                </a:lnTo>
                <a:lnTo>
                  <a:pt x="1118" y="335"/>
                </a:lnTo>
                <a:lnTo>
                  <a:pt x="1123" y="327"/>
                </a:lnTo>
                <a:lnTo>
                  <a:pt x="1122" y="327"/>
                </a:lnTo>
                <a:lnTo>
                  <a:pt x="1122" y="326"/>
                </a:lnTo>
                <a:lnTo>
                  <a:pt x="1123" y="326"/>
                </a:lnTo>
                <a:lnTo>
                  <a:pt x="1123" y="323"/>
                </a:lnTo>
                <a:lnTo>
                  <a:pt x="1126" y="321"/>
                </a:lnTo>
                <a:lnTo>
                  <a:pt x="1125" y="320"/>
                </a:lnTo>
                <a:lnTo>
                  <a:pt x="1123" y="320"/>
                </a:lnTo>
                <a:lnTo>
                  <a:pt x="1125" y="319"/>
                </a:lnTo>
                <a:lnTo>
                  <a:pt x="1126" y="318"/>
                </a:lnTo>
                <a:lnTo>
                  <a:pt x="1126" y="316"/>
                </a:lnTo>
                <a:lnTo>
                  <a:pt x="1125" y="316"/>
                </a:lnTo>
                <a:lnTo>
                  <a:pt x="1127" y="314"/>
                </a:lnTo>
                <a:lnTo>
                  <a:pt x="1125" y="313"/>
                </a:lnTo>
                <a:lnTo>
                  <a:pt x="1126" y="312"/>
                </a:lnTo>
                <a:lnTo>
                  <a:pt x="1127" y="311"/>
                </a:lnTo>
                <a:lnTo>
                  <a:pt x="1127" y="309"/>
                </a:lnTo>
                <a:lnTo>
                  <a:pt x="1129" y="307"/>
                </a:lnTo>
                <a:lnTo>
                  <a:pt x="1127" y="306"/>
                </a:lnTo>
                <a:lnTo>
                  <a:pt x="1129" y="305"/>
                </a:lnTo>
                <a:lnTo>
                  <a:pt x="1128" y="304"/>
                </a:lnTo>
                <a:lnTo>
                  <a:pt x="1130" y="303"/>
                </a:lnTo>
                <a:lnTo>
                  <a:pt x="1127" y="300"/>
                </a:lnTo>
                <a:lnTo>
                  <a:pt x="1129" y="298"/>
                </a:lnTo>
                <a:lnTo>
                  <a:pt x="1130" y="297"/>
                </a:lnTo>
                <a:lnTo>
                  <a:pt x="1132" y="298"/>
                </a:lnTo>
                <a:lnTo>
                  <a:pt x="1133" y="299"/>
                </a:lnTo>
                <a:lnTo>
                  <a:pt x="1134" y="299"/>
                </a:lnTo>
                <a:lnTo>
                  <a:pt x="1135" y="300"/>
                </a:lnTo>
                <a:lnTo>
                  <a:pt x="1141" y="304"/>
                </a:lnTo>
                <a:lnTo>
                  <a:pt x="1142" y="305"/>
                </a:lnTo>
                <a:lnTo>
                  <a:pt x="1142" y="304"/>
                </a:lnTo>
                <a:lnTo>
                  <a:pt x="1147" y="296"/>
                </a:lnTo>
                <a:lnTo>
                  <a:pt x="1145" y="296"/>
                </a:lnTo>
                <a:lnTo>
                  <a:pt x="1147" y="293"/>
                </a:lnTo>
                <a:lnTo>
                  <a:pt x="1147" y="294"/>
                </a:lnTo>
                <a:lnTo>
                  <a:pt x="1151" y="296"/>
                </a:lnTo>
                <a:lnTo>
                  <a:pt x="1151" y="297"/>
                </a:lnTo>
                <a:lnTo>
                  <a:pt x="1152" y="298"/>
                </a:lnTo>
                <a:lnTo>
                  <a:pt x="1161" y="301"/>
                </a:lnTo>
                <a:lnTo>
                  <a:pt x="1162" y="303"/>
                </a:lnTo>
                <a:lnTo>
                  <a:pt x="1157" y="312"/>
                </a:lnTo>
                <a:lnTo>
                  <a:pt x="1148" y="327"/>
                </a:lnTo>
                <a:lnTo>
                  <a:pt x="1139" y="343"/>
                </a:lnTo>
                <a:lnTo>
                  <a:pt x="1137" y="344"/>
                </a:lnTo>
                <a:lnTo>
                  <a:pt x="1136" y="347"/>
                </a:lnTo>
                <a:lnTo>
                  <a:pt x="1133" y="354"/>
                </a:lnTo>
                <a:lnTo>
                  <a:pt x="1125" y="368"/>
                </a:lnTo>
                <a:lnTo>
                  <a:pt x="1118" y="379"/>
                </a:lnTo>
                <a:lnTo>
                  <a:pt x="1120" y="380"/>
                </a:lnTo>
                <a:lnTo>
                  <a:pt x="1127" y="380"/>
                </a:lnTo>
                <a:lnTo>
                  <a:pt x="1132" y="381"/>
                </a:lnTo>
                <a:lnTo>
                  <a:pt x="1134" y="381"/>
                </a:lnTo>
                <a:lnTo>
                  <a:pt x="1134" y="380"/>
                </a:lnTo>
                <a:lnTo>
                  <a:pt x="1135" y="378"/>
                </a:lnTo>
                <a:lnTo>
                  <a:pt x="1141" y="378"/>
                </a:lnTo>
                <a:lnTo>
                  <a:pt x="1141" y="377"/>
                </a:lnTo>
                <a:lnTo>
                  <a:pt x="1168" y="344"/>
                </a:lnTo>
                <a:lnTo>
                  <a:pt x="1169" y="345"/>
                </a:lnTo>
                <a:lnTo>
                  <a:pt x="1169" y="344"/>
                </a:lnTo>
                <a:lnTo>
                  <a:pt x="1170" y="345"/>
                </a:lnTo>
                <a:lnTo>
                  <a:pt x="1171" y="345"/>
                </a:lnTo>
                <a:lnTo>
                  <a:pt x="1176" y="336"/>
                </a:lnTo>
                <a:lnTo>
                  <a:pt x="1180" y="327"/>
                </a:lnTo>
                <a:lnTo>
                  <a:pt x="1188" y="308"/>
                </a:lnTo>
                <a:lnTo>
                  <a:pt x="1192" y="301"/>
                </a:lnTo>
                <a:lnTo>
                  <a:pt x="1195" y="294"/>
                </a:lnTo>
                <a:lnTo>
                  <a:pt x="1197" y="291"/>
                </a:lnTo>
                <a:lnTo>
                  <a:pt x="1209" y="264"/>
                </a:lnTo>
                <a:lnTo>
                  <a:pt x="1237" y="206"/>
                </a:lnTo>
                <a:lnTo>
                  <a:pt x="1238" y="205"/>
                </a:lnTo>
                <a:lnTo>
                  <a:pt x="1238" y="204"/>
                </a:lnTo>
                <a:lnTo>
                  <a:pt x="1240" y="204"/>
                </a:lnTo>
                <a:lnTo>
                  <a:pt x="1241" y="204"/>
                </a:lnTo>
                <a:lnTo>
                  <a:pt x="1242" y="204"/>
                </a:lnTo>
                <a:lnTo>
                  <a:pt x="1242" y="205"/>
                </a:lnTo>
                <a:lnTo>
                  <a:pt x="1243" y="205"/>
                </a:lnTo>
                <a:lnTo>
                  <a:pt x="1244" y="206"/>
                </a:lnTo>
                <a:lnTo>
                  <a:pt x="1253" y="232"/>
                </a:lnTo>
                <a:lnTo>
                  <a:pt x="1256" y="240"/>
                </a:lnTo>
                <a:lnTo>
                  <a:pt x="1257" y="240"/>
                </a:lnTo>
                <a:lnTo>
                  <a:pt x="1262" y="239"/>
                </a:lnTo>
                <a:lnTo>
                  <a:pt x="1263" y="242"/>
                </a:lnTo>
                <a:lnTo>
                  <a:pt x="1274" y="240"/>
                </a:lnTo>
                <a:lnTo>
                  <a:pt x="1273" y="236"/>
                </a:lnTo>
                <a:lnTo>
                  <a:pt x="1288" y="234"/>
                </a:lnTo>
                <a:lnTo>
                  <a:pt x="1280" y="213"/>
                </a:lnTo>
                <a:lnTo>
                  <a:pt x="1280" y="212"/>
                </a:lnTo>
                <a:lnTo>
                  <a:pt x="1284" y="210"/>
                </a:lnTo>
                <a:lnTo>
                  <a:pt x="1285" y="210"/>
                </a:lnTo>
                <a:lnTo>
                  <a:pt x="1280" y="205"/>
                </a:lnTo>
                <a:lnTo>
                  <a:pt x="1272" y="196"/>
                </a:lnTo>
                <a:lnTo>
                  <a:pt x="1288" y="134"/>
                </a:lnTo>
                <a:lnTo>
                  <a:pt x="1316" y="109"/>
                </a:lnTo>
                <a:lnTo>
                  <a:pt x="1320" y="112"/>
                </a:lnTo>
                <a:lnTo>
                  <a:pt x="1323" y="111"/>
                </a:lnTo>
                <a:lnTo>
                  <a:pt x="1329" y="111"/>
                </a:lnTo>
                <a:lnTo>
                  <a:pt x="1336" y="112"/>
                </a:lnTo>
                <a:lnTo>
                  <a:pt x="1341" y="113"/>
                </a:lnTo>
                <a:lnTo>
                  <a:pt x="1346" y="116"/>
                </a:lnTo>
                <a:lnTo>
                  <a:pt x="1355" y="125"/>
                </a:lnTo>
                <a:lnTo>
                  <a:pt x="1363" y="134"/>
                </a:lnTo>
                <a:lnTo>
                  <a:pt x="1364" y="135"/>
                </a:lnTo>
                <a:lnTo>
                  <a:pt x="1365" y="137"/>
                </a:lnTo>
                <a:lnTo>
                  <a:pt x="1367" y="139"/>
                </a:lnTo>
                <a:lnTo>
                  <a:pt x="1367" y="140"/>
                </a:lnTo>
                <a:lnTo>
                  <a:pt x="1367" y="141"/>
                </a:lnTo>
                <a:lnTo>
                  <a:pt x="1366" y="141"/>
                </a:lnTo>
                <a:lnTo>
                  <a:pt x="1365" y="141"/>
                </a:lnTo>
                <a:lnTo>
                  <a:pt x="1363" y="141"/>
                </a:lnTo>
                <a:lnTo>
                  <a:pt x="1345" y="159"/>
                </a:lnTo>
                <a:lnTo>
                  <a:pt x="1341" y="162"/>
                </a:lnTo>
                <a:lnTo>
                  <a:pt x="1324" y="177"/>
                </a:lnTo>
                <a:lnTo>
                  <a:pt x="1321" y="181"/>
                </a:lnTo>
                <a:lnTo>
                  <a:pt x="1319" y="184"/>
                </a:lnTo>
                <a:lnTo>
                  <a:pt x="1317" y="189"/>
                </a:lnTo>
                <a:lnTo>
                  <a:pt x="1315" y="214"/>
                </a:lnTo>
                <a:lnTo>
                  <a:pt x="1312" y="234"/>
                </a:lnTo>
                <a:lnTo>
                  <a:pt x="1312" y="235"/>
                </a:lnTo>
                <a:lnTo>
                  <a:pt x="1312" y="239"/>
                </a:lnTo>
                <a:lnTo>
                  <a:pt x="1307" y="257"/>
                </a:lnTo>
                <a:lnTo>
                  <a:pt x="1306" y="262"/>
                </a:lnTo>
                <a:lnTo>
                  <a:pt x="1308" y="262"/>
                </a:lnTo>
                <a:lnTo>
                  <a:pt x="1308" y="267"/>
                </a:lnTo>
                <a:lnTo>
                  <a:pt x="1307" y="267"/>
                </a:lnTo>
                <a:lnTo>
                  <a:pt x="1308" y="269"/>
                </a:lnTo>
                <a:lnTo>
                  <a:pt x="1319" y="316"/>
                </a:lnTo>
                <a:lnTo>
                  <a:pt x="1317" y="325"/>
                </a:lnTo>
                <a:lnTo>
                  <a:pt x="1314" y="330"/>
                </a:lnTo>
                <a:lnTo>
                  <a:pt x="1309" y="335"/>
                </a:lnTo>
                <a:lnTo>
                  <a:pt x="1308" y="336"/>
                </a:lnTo>
                <a:lnTo>
                  <a:pt x="1303" y="339"/>
                </a:lnTo>
                <a:lnTo>
                  <a:pt x="1296" y="341"/>
                </a:lnTo>
                <a:lnTo>
                  <a:pt x="1293" y="343"/>
                </a:lnTo>
                <a:lnTo>
                  <a:pt x="1291" y="347"/>
                </a:lnTo>
                <a:lnTo>
                  <a:pt x="1287" y="354"/>
                </a:lnTo>
                <a:lnTo>
                  <a:pt x="1286" y="357"/>
                </a:lnTo>
                <a:lnTo>
                  <a:pt x="1286" y="362"/>
                </a:lnTo>
                <a:lnTo>
                  <a:pt x="1286" y="364"/>
                </a:lnTo>
                <a:lnTo>
                  <a:pt x="1285" y="365"/>
                </a:lnTo>
                <a:lnTo>
                  <a:pt x="1286" y="368"/>
                </a:lnTo>
                <a:lnTo>
                  <a:pt x="1286" y="370"/>
                </a:lnTo>
                <a:lnTo>
                  <a:pt x="1287" y="374"/>
                </a:lnTo>
                <a:lnTo>
                  <a:pt x="1288" y="378"/>
                </a:lnTo>
                <a:lnTo>
                  <a:pt x="1289" y="379"/>
                </a:lnTo>
                <a:lnTo>
                  <a:pt x="1292" y="381"/>
                </a:lnTo>
                <a:lnTo>
                  <a:pt x="1293" y="384"/>
                </a:lnTo>
                <a:lnTo>
                  <a:pt x="1296" y="385"/>
                </a:lnTo>
                <a:lnTo>
                  <a:pt x="1299" y="387"/>
                </a:lnTo>
                <a:lnTo>
                  <a:pt x="1302" y="390"/>
                </a:lnTo>
                <a:lnTo>
                  <a:pt x="1305" y="391"/>
                </a:lnTo>
                <a:lnTo>
                  <a:pt x="1307" y="393"/>
                </a:lnTo>
                <a:lnTo>
                  <a:pt x="1314" y="398"/>
                </a:lnTo>
                <a:lnTo>
                  <a:pt x="1321" y="402"/>
                </a:lnTo>
                <a:lnTo>
                  <a:pt x="1321" y="401"/>
                </a:lnTo>
                <a:lnTo>
                  <a:pt x="1321" y="402"/>
                </a:lnTo>
                <a:lnTo>
                  <a:pt x="1325" y="405"/>
                </a:lnTo>
                <a:lnTo>
                  <a:pt x="1327" y="405"/>
                </a:lnTo>
                <a:lnTo>
                  <a:pt x="1328" y="406"/>
                </a:lnTo>
                <a:lnTo>
                  <a:pt x="1329" y="406"/>
                </a:lnTo>
                <a:lnTo>
                  <a:pt x="1331" y="406"/>
                </a:lnTo>
                <a:lnTo>
                  <a:pt x="1332" y="407"/>
                </a:lnTo>
                <a:lnTo>
                  <a:pt x="1334" y="407"/>
                </a:lnTo>
                <a:lnTo>
                  <a:pt x="1336" y="406"/>
                </a:lnTo>
                <a:lnTo>
                  <a:pt x="1337" y="406"/>
                </a:lnTo>
                <a:lnTo>
                  <a:pt x="1338" y="406"/>
                </a:lnTo>
                <a:lnTo>
                  <a:pt x="1339" y="405"/>
                </a:lnTo>
                <a:lnTo>
                  <a:pt x="1341" y="405"/>
                </a:lnTo>
                <a:lnTo>
                  <a:pt x="1342" y="404"/>
                </a:lnTo>
                <a:lnTo>
                  <a:pt x="1343" y="402"/>
                </a:lnTo>
                <a:lnTo>
                  <a:pt x="1343" y="401"/>
                </a:lnTo>
                <a:lnTo>
                  <a:pt x="1344" y="400"/>
                </a:lnTo>
                <a:lnTo>
                  <a:pt x="1345" y="400"/>
                </a:lnTo>
                <a:lnTo>
                  <a:pt x="1345" y="399"/>
                </a:lnTo>
                <a:lnTo>
                  <a:pt x="1352" y="400"/>
                </a:lnTo>
                <a:lnTo>
                  <a:pt x="1356" y="400"/>
                </a:lnTo>
                <a:lnTo>
                  <a:pt x="1357" y="401"/>
                </a:lnTo>
                <a:lnTo>
                  <a:pt x="1358" y="401"/>
                </a:lnTo>
                <a:lnTo>
                  <a:pt x="1359" y="402"/>
                </a:lnTo>
                <a:lnTo>
                  <a:pt x="1360" y="402"/>
                </a:lnTo>
                <a:lnTo>
                  <a:pt x="1360" y="404"/>
                </a:lnTo>
                <a:lnTo>
                  <a:pt x="1361" y="404"/>
                </a:lnTo>
                <a:lnTo>
                  <a:pt x="1363" y="405"/>
                </a:lnTo>
                <a:lnTo>
                  <a:pt x="1363" y="406"/>
                </a:lnTo>
                <a:lnTo>
                  <a:pt x="1364" y="408"/>
                </a:lnTo>
                <a:lnTo>
                  <a:pt x="1363" y="410"/>
                </a:lnTo>
                <a:lnTo>
                  <a:pt x="1364" y="410"/>
                </a:lnTo>
                <a:lnTo>
                  <a:pt x="1364" y="412"/>
                </a:lnTo>
                <a:lnTo>
                  <a:pt x="1365" y="413"/>
                </a:lnTo>
                <a:lnTo>
                  <a:pt x="1366" y="413"/>
                </a:lnTo>
                <a:lnTo>
                  <a:pt x="1366" y="414"/>
                </a:lnTo>
                <a:lnTo>
                  <a:pt x="1367" y="414"/>
                </a:lnTo>
                <a:lnTo>
                  <a:pt x="1368" y="415"/>
                </a:lnTo>
                <a:lnTo>
                  <a:pt x="1368" y="416"/>
                </a:lnTo>
                <a:lnTo>
                  <a:pt x="1370" y="417"/>
                </a:lnTo>
                <a:lnTo>
                  <a:pt x="1371" y="419"/>
                </a:lnTo>
                <a:lnTo>
                  <a:pt x="1371" y="420"/>
                </a:lnTo>
                <a:lnTo>
                  <a:pt x="1373" y="421"/>
                </a:lnTo>
                <a:lnTo>
                  <a:pt x="1374" y="422"/>
                </a:lnTo>
                <a:close/>
                <a:moveTo>
                  <a:pt x="598" y="412"/>
                </a:moveTo>
                <a:lnTo>
                  <a:pt x="597" y="412"/>
                </a:lnTo>
                <a:lnTo>
                  <a:pt x="596" y="413"/>
                </a:lnTo>
                <a:lnTo>
                  <a:pt x="596" y="415"/>
                </a:lnTo>
                <a:lnTo>
                  <a:pt x="598" y="416"/>
                </a:lnTo>
                <a:lnTo>
                  <a:pt x="598" y="417"/>
                </a:lnTo>
                <a:lnTo>
                  <a:pt x="597" y="417"/>
                </a:lnTo>
                <a:lnTo>
                  <a:pt x="607" y="423"/>
                </a:lnTo>
                <a:lnTo>
                  <a:pt x="605" y="424"/>
                </a:lnTo>
                <a:lnTo>
                  <a:pt x="596" y="419"/>
                </a:lnTo>
                <a:lnTo>
                  <a:pt x="595" y="420"/>
                </a:lnTo>
                <a:lnTo>
                  <a:pt x="595" y="427"/>
                </a:lnTo>
                <a:lnTo>
                  <a:pt x="603" y="431"/>
                </a:lnTo>
                <a:lnTo>
                  <a:pt x="604" y="431"/>
                </a:lnTo>
                <a:lnTo>
                  <a:pt x="603" y="437"/>
                </a:lnTo>
                <a:lnTo>
                  <a:pt x="603" y="439"/>
                </a:lnTo>
                <a:lnTo>
                  <a:pt x="602" y="453"/>
                </a:lnTo>
                <a:lnTo>
                  <a:pt x="602" y="455"/>
                </a:lnTo>
                <a:lnTo>
                  <a:pt x="611" y="470"/>
                </a:lnTo>
                <a:lnTo>
                  <a:pt x="622" y="486"/>
                </a:lnTo>
                <a:lnTo>
                  <a:pt x="633" y="486"/>
                </a:lnTo>
                <a:lnTo>
                  <a:pt x="638" y="485"/>
                </a:lnTo>
                <a:lnTo>
                  <a:pt x="639" y="485"/>
                </a:lnTo>
                <a:lnTo>
                  <a:pt x="639" y="486"/>
                </a:lnTo>
                <a:lnTo>
                  <a:pt x="639" y="485"/>
                </a:lnTo>
                <a:lnTo>
                  <a:pt x="644" y="484"/>
                </a:lnTo>
                <a:lnTo>
                  <a:pt x="645" y="484"/>
                </a:lnTo>
                <a:lnTo>
                  <a:pt x="652" y="481"/>
                </a:lnTo>
                <a:lnTo>
                  <a:pt x="652" y="480"/>
                </a:lnTo>
                <a:lnTo>
                  <a:pt x="654" y="480"/>
                </a:lnTo>
                <a:lnTo>
                  <a:pt x="657" y="469"/>
                </a:lnTo>
                <a:lnTo>
                  <a:pt x="660" y="453"/>
                </a:lnTo>
                <a:lnTo>
                  <a:pt x="664" y="438"/>
                </a:lnTo>
                <a:lnTo>
                  <a:pt x="667" y="427"/>
                </a:lnTo>
                <a:lnTo>
                  <a:pt x="668" y="424"/>
                </a:lnTo>
                <a:lnTo>
                  <a:pt x="668" y="423"/>
                </a:lnTo>
                <a:lnTo>
                  <a:pt x="665" y="423"/>
                </a:lnTo>
                <a:lnTo>
                  <a:pt x="657" y="422"/>
                </a:lnTo>
                <a:lnTo>
                  <a:pt x="638" y="419"/>
                </a:lnTo>
                <a:lnTo>
                  <a:pt x="607" y="414"/>
                </a:lnTo>
                <a:lnTo>
                  <a:pt x="601" y="413"/>
                </a:lnTo>
                <a:lnTo>
                  <a:pt x="598" y="412"/>
                </a:lnTo>
                <a:close/>
              </a:path>
            </a:pathLst>
          </a:custGeom>
          <a:solidFill>
            <a:srgbClr val="92D05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D8FE6F59-4781-CD90-A680-18C4D2F2FC79}"/>
              </a:ext>
            </a:extLst>
          </p:cNvPr>
          <p:cNvSpPr>
            <a:spLocks noEditPoints="1"/>
          </p:cNvSpPr>
          <p:nvPr/>
        </p:nvSpPr>
        <p:spPr bwMode="auto">
          <a:xfrm>
            <a:off x="5220072" y="1203598"/>
            <a:ext cx="2880320" cy="3495220"/>
          </a:xfrm>
          <a:custGeom>
            <a:avLst/>
            <a:gdLst>
              <a:gd name="T0" fmla="*/ 1377 w 1424"/>
              <a:gd name="T1" fmla="*/ 460 h 1728"/>
              <a:gd name="T2" fmla="*/ 1337 w 1424"/>
              <a:gd name="T3" fmla="*/ 557 h 1728"/>
              <a:gd name="T4" fmla="*/ 1269 w 1424"/>
              <a:gd name="T5" fmla="*/ 617 h 1728"/>
              <a:gd name="T6" fmla="*/ 1186 w 1424"/>
              <a:gd name="T7" fmla="*/ 639 h 1728"/>
              <a:gd name="T8" fmla="*/ 1093 w 1424"/>
              <a:gd name="T9" fmla="*/ 681 h 1728"/>
              <a:gd name="T10" fmla="*/ 1214 w 1424"/>
              <a:gd name="T11" fmla="*/ 760 h 1728"/>
              <a:gd name="T12" fmla="*/ 1331 w 1424"/>
              <a:gd name="T13" fmla="*/ 803 h 1728"/>
              <a:gd name="T14" fmla="*/ 1385 w 1424"/>
              <a:gd name="T15" fmla="*/ 973 h 1728"/>
              <a:gd name="T16" fmla="*/ 1274 w 1424"/>
              <a:gd name="T17" fmla="*/ 1103 h 1728"/>
              <a:gd name="T18" fmla="*/ 1185 w 1424"/>
              <a:gd name="T19" fmla="*/ 1231 h 1728"/>
              <a:gd name="T20" fmla="*/ 933 w 1424"/>
              <a:gd name="T21" fmla="*/ 1382 h 1728"/>
              <a:gd name="T22" fmla="*/ 890 w 1424"/>
              <a:gd name="T23" fmla="*/ 1611 h 1728"/>
              <a:gd name="T24" fmla="*/ 941 w 1424"/>
              <a:gd name="T25" fmla="*/ 1724 h 1728"/>
              <a:gd name="T26" fmla="*/ 679 w 1424"/>
              <a:gd name="T27" fmla="*/ 1678 h 1728"/>
              <a:gd name="T28" fmla="*/ 382 w 1424"/>
              <a:gd name="T29" fmla="*/ 1636 h 1728"/>
              <a:gd name="T30" fmla="*/ 82 w 1424"/>
              <a:gd name="T31" fmla="*/ 1607 h 1728"/>
              <a:gd name="T32" fmla="*/ 164 w 1424"/>
              <a:gd name="T33" fmla="*/ 1309 h 1728"/>
              <a:gd name="T34" fmla="*/ 81 w 1424"/>
              <a:gd name="T35" fmla="*/ 1137 h 1728"/>
              <a:gd name="T36" fmla="*/ 120 w 1424"/>
              <a:gd name="T37" fmla="*/ 1051 h 1728"/>
              <a:gd name="T38" fmla="*/ 112 w 1424"/>
              <a:gd name="T39" fmla="*/ 928 h 1728"/>
              <a:gd name="T40" fmla="*/ 43 w 1424"/>
              <a:gd name="T41" fmla="*/ 812 h 1728"/>
              <a:gd name="T42" fmla="*/ 28 w 1424"/>
              <a:gd name="T43" fmla="*/ 709 h 1728"/>
              <a:gd name="T44" fmla="*/ 45 w 1424"/>
              <a:gd name="T45" fmla="*/ 587 h 1728"/>
              <a:gd name="T46" fmla="*/ 4 w 1424"/>
              <a:gd name="T47" fmla="*/ 496 h 1728"/>
              <a:gd name="T48" fmla="*/ 57 w 1424"/>
              <a:gd name="T49" fmla="*/ 466 h 1728"/>
              <a:gd name="T50" fmla="*/ 196 w 1424"/>
              <a:gd name="T51" fmla="*/ 460 h 1728"/>
              <a:gd name="T52" fmla="*/ 219 w 1424"/>
              <a:gd name="T53" fmla="*/ 438 h 1728"/>
              <a:gd name="T54" fmla="*/ 306 w 1424"/>
              <a:gd name="T55" fmla="*/ 482 h 1728"/>
              <a:gd name="T56" fmla="*/ 363 w 1424"/>
              <a:gd name="T57" fmla="*/ 528 h 1728"/>
              <a:gd name="T58" fmla="*/ 423 w 1424"/>
              <a:gd name="T59" fmla="*/ 499 h 1728"/>
              <a:gd name="T60" fmla="*/ 400 w 1424"/>
              <a:gd name="T61" fmla="*/ 458 h 1728"/>
              <a:gd name="T62" fmla="*/ 352 w 1424"/>
              <a:gd name="T63" fmla="*/ 422 h 1728"/>
              <a:gd name="T64" fmla="*/ 305 w 1424"/>
              <a:gd name="T65" fmla="*/ 374 h 1728"/>
              <a:gd name="T66" fmla="*/ 371 w 1424"/>
              <a:gd name="T67" fmla="*/ 291 h 1728"/>
              <a:gd name="T68" fmla="*/ 391 w 1424"/>
              <a:gd name="T69" fmla="*/ 255 h 1728"/>
              <a:gd name="T70" fmla="*/ 554 w 1424"/>
              <a:gd name="T71" fmla="*/ 251 h 1728"/>
              <a:gd name="T72" fmla="*/ 574 w 1424"/>
              <a:gd name="T73" fmla="*/ 345 h 1728"/>
              <a:gd name="T74" fmla="*/ 654 w 1424"/>
              <a:gd name="T75" fmla="*/ 379 h 1728"/>
              <a:gd name="T76" fmla="*/ 680 w 1424"/>
              <a:gd name="T77" fmla="*/ 41 h 1728"/>
              <a:gd name="T78" fmla="*/ 722 w 1424"/>
              <a:gd name="T79" fmla="*/ 75 h 1728"/>
              <a:gd name="T80" fmla="*/ 736 w 1424"/>
              <a:gd name="T81" fmla="*/ 47 h 1728"/>
              <a:gd name="T82" fmla="*/ 777 w 1424"/>
              <a:gd name="T83" fmla="*/ 4 h 1728"/>
              <a:gd name="T84" fmla="*/ 871 w 1424"/>
              <a:gd name="T85" fmla="*/ 41 h 1728"/>
              <a:gd name="T86" fmla="*/ 844 w 1424"/>
              <a:gd name="T87" fmla="*/ 76 h 1728"/>
              <a:gd name="T88" fmla="*/ 861 w 1424"/>
              <a:gd name="T89" fmla="*/ 142 h 1728"/>
              <a:gd name="T90" fmla="*/ 849 w 1424"/>
              <a:gd name="T91" fmla="*/ 181 h 1728"/>
              <a:gd name="T92" fmla="*/ 885 w 1424"/>
              <a:gd name="T93" fmla="*/ 175 h 1728"/>
              <a:gd name="T94" fmla="*/ 926 w 1424"/>
              <a:gd name="T95" fmla="*/ 157 h 1728"/>
              <a:gd name="T96" fmla="*/ 939 w 1424"/>
              <a:gd name="T97" fmla="*/ 124 h 1728"/>
              <a:gd name="T98" fmla="*/ 993 w 1424"/>
              <a:gd name="T99" fmla="*/ 62 h 1728"/>
              <a:gd name="T100" fmla="*/ 1005 w 1424"/>
              <a:gd name="T101" fmla="*/ 126 h 1728"/>
              <a:gd name="T102" fmla="*/ 1043 w 1424"/>
              <a:gd name="T103" fmla="*/ 231 h 1728"/>
              <a:gd name="T104" fmla="*/ 1145 w 1424"/>
              <a:gd name="T105" fmla="*/ 139 h 1728"/>
              <a:gd name="T106" fmla="*/ 1176 w 1424"/>
              <a:gd name="T107" fmla="*/ 210 h 1728"/>
              <a:gd name="T108" fmla="*/ 1129 w 1424"/>
              <a:gd name="T109" fmla="*/ 270 h 1728"/>
              <a:gd name="T110" fmla="*/ 1104 w 1424"/>
              <a:gd name="T111" fmla="*/ 309 h 1728"/>
              <a:gd name="T112" fmla="*/ 1096 w 1424"/>
              <a:gd name="T113" fmla="*/ 366 h 1728"/>
              <a:gd name="T114" fmla="*/ 1130 w 1424"/>
              <a:gd name="T115" fmla="*/ 303 h 1728"/>
              <a:gd name="T116" fmla="*/ 1170 w 1424"/>
              <a:gd name="T117" fmla="*/ 345 h 1728"/>
              <a:gd name="T118" fmla="*/ 1346 w 1424"/>
              <a:gd name="T119" fmla="*/ 116 h 1728"/>
              <a:gd name="T120" fmla="*/ 1286 w 1424"/>
              <a:gd name="T121" fmla="*/ 364 h 1728"/>
              <a:gd name="T122" fmla="*/ 1358 w 1424"/>
              <a:gd name="T123" fmla="*/ 401 h 1728"/>
              <a:gd name="T124" fmla="*/ 602 w 1424"/>
              <a:gd name="T125" fmla="*/ 455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24" h="1728">
                <a:moveTo>
                  <a:pt x="1374" y="422"/>
                </a:moveTo>
                <a:lnTo>
                  <a:pt x="1375" y="422"/>
                </a:lnTo>
                <a:lnTo>
                  <a:pt x="1378" y="423"/>
                </a:lnTo>
                <a:lnTo>
                  <a:pt x="1379" y="424"/>
                </a:lnTo>
                <a:lnTo>
                  <a:pt x="1381" y="424"/>
                </a:lnTo>
                <a:lnTo>
                  <a:pt x="1382" y="426"/>
                </a:lnTo>
                <a:lnTo>
                  <a:pt x="1384" y="426"/>
                </a:lnTo>
                <a:lnTo>
                  <a:pt x="1384" y="427"/>
                </a:lnTo>
                <a:lnTo>
                  <a:pt x="1385" y="428"/>
                </a:lnTo>
                <a:lnTo>
                  <a:pt x="1385" y="429"/>
                </a:lnTo>
                <a:lnTo>
                  <a:pt x="1384" y="429"/>
                </a:lnTo>
                <a:lnTo>
                  <a:pt x="1385" y="429"/>
                </a:lnTo>
                <a:lnTo>
                  <a:pt x="1385" y="430"/>
                </a:lnTo>
                <a:lnTo>
                  <a:pt x="1386" y="431"/>
                </a:lnTo>
                <a:lnTo>
                  <a:pt x="1386" y="433"/>
                </a:lnTo>
                <a:lnTo>
                  <a:pt x="1387" y="434"/>
                </a:lnTo>
                <a:lnTo>
                  <a:pt x="1387" y="435"/>
                </a:lnTo>
                <a:lnTo>
                  <a:pt x="1387" y="436"/>
                </a:lnTo>
                <a:lnTo>
                  <a:pt x="1387" y="441"/>
                </a:lnTo>
                <a:lnTo>
                  <a:pt x="1386" y="442"/>
                </a:lnTo>
                <a:lnTo>
                  <a:pt x="1386" y="443"/>
                </a:lnTo>
                <a:lnTo>
                  <a:pt x="1385" y="443"/>
                </a:lnTo>
                <a:lnTo>
                  <a:pt x="1384" y="446"/>
                </a:lnTo>
                <a:lnTo>
                  <a:pt x="1384" y="448"/>
                </a:lnTo>
                <a:lnTo>
                  <a:pt x="1381" y="450"/>
                </a:lnTo>
                <a:lnTo>
                  <a:pt x="1382" y="450"/>
                </a:lnTo>
                <a:lnTo>
                  <a:pt x="1381" y="450"/>
                </a:lnTo>
                <a:lnTo>
                  <a:pt x="1381" y="451"/>
                </a:lnTo>
                <a:lnTo>
                  <a:pt x="1381" y="452"/>
                </a:lnTo>
                <a:lnTo>
                  <a:pt x="1380" y="453"/>
                </a:lnTo>
                <a:lnTo>
                  <a:pt x="1380" y="455"/>
                </a:lnTo>
                <a:lnTo>
                  <a:pt x="1379" y="455"/>
                </a:lnTo>
                <a:lnTo>
                  <a:pt x="1379" y="456"/>
                </a:lnTo>
                <a:lnTo>
                  <a:pt x="1378" y="456"/>
                </a:lnTo>
                <a:lnTo>
                  <a:pt x="1378" y="457"/>
                </a:lnTo>
                <a:lnTo>
                  <a:pt x="1378" y="458"/>
                </a:lnTo>
                <a:lnTo>
                  <a:pt x="1377" y="458"/>
                </a:lnTo>
                <a:lnTo>
                  <a:pt x="1377" y="459"/>
                </a:lnTo>
                <a:lnTo>
                  <a:pt x="1377" y="460"/>
                </a:lnTo>
                <a:lnTo>
                  <a:pt x="1375" y="460"/>
                </a:lnTo>
                <a:lnTo>
                  <a:pt x="1374" y="462"/>
                </a:lnTo>
                <a:lnTo>
                  <a:pt x="1372" y="463"/>
                </a:lnTo>
                <a:lnTo>
                  <a:pt x="1371" y="463"/>
                </a:lnTo>
                <a:lnTo>
                  <a:pt x="1364" y="465"/>
                </a:lnTo>
                <a:lnTo>
                  <a:pt x="1364" y="466"/>
                </a:lnTo>
                <a:lnTo>
                  <a:pt x="1359" y="467"/>
                </a:lnTo>
                <a:lnTo>
                  <a:pt x="1355" y="471"/>
                </a:lnTo>
                <a:lnTo>
                  <a:pt x="1351" y="472"/>
                </a:lnTo>
                <a:lnTo>
                  <a:pt x="1348" y="474"/>
                </a:lnTo>
                <a:lnTo>
                  <a:pt x="1348" y="477"/>
                </a:lnTo>
                <a:lnTo>
                  <a:pt x="1348" y="478"/>
                </a:lnTo>
                <a:lnTo>
                  <a:pt x="1349" y="479"/>
                </a:lnTo>
                <a:lnTo>
                  <a:pt x="1350" y="481"/>
                </a:lnTo>
                <a:lnTo>
                  <a:pt x="1350" y="484"/>
                </a:lnTo>
                <a:lnTo>
                  <a:pt x="1351" y="486"/>
                </a:lnTo>
                <a:lnTo>
                  <a:pt x="1353" y="489"/>
                </a:lnTo>
                <a:lnTo>
                  <a:pt x="1355" y="492"/>
                </a:lnTo>
                <a:lnTo>
                  <a:pt x="1356" y="494"/>
                </a:lnTo>
                <a:lnTo>
                  <a:pt x="1358" y="496"/>
                </a:lnTo>
                <a:lnTo>
                  <a:pt x="1359" y="498"/>
                </a:lnTo>
                <a:lnTo>
                  <a:pt x="1360" y="500"/>
                </a:lnTo>
                <a:lnTo>
                  <a:pt x="1360" y="501"/>
                </a:lnTo>
                <a:lnTo>
                  <a:pt x="1359" y="502"/>
                </a:lnTo>
                <a:lnTo>
                  <a:pt x="1359" y="503"/>
                </a:lnTo>
                <a:lnTo>
                  <a:pt x="1353" y="515"/>
                </a:lnTo>
                <a:lnTo>
                  <a:pt x="1352" y="517"/>
                </a:lnTo>
                <a:lnTo>
                  <a:pt x="1341" y="540"/>
                </a:lnTo>
                <a:lnTo>
                  <a:pt x="1337" y="546"/>
                </a:lnTo>
                <a:lnTo>
                  <a:pt x="1336" y="549"/>
                </a:lnTo>
                <a:lnTo>
                  <a:pt x="1334" y="551"/>
                </a:lnTo>
                <a:lnTo>
                  <a:pt x="1332" y="552"/>
                </a:lnTo>
                <a:lnTo>
                  <a:pt x="1331" y="553"/>
                </a:lnTo>
                <a:lnTo>
                  <a:pt x="1332" y="553"/>
                </a:lnTo>
                <a:lnTo>
                  <a:pt x="1331" y="553"/>
                </a:lnTo>
                <a:lnTo>
                  <a:pt x="1331" y="554"/>
                </a:lnTo>
                <a:lnTo>
                  <a:pt x="1329" y="556"/>
                </a:lnTo>
                <a:lnTo>
                  <a:pt x="1332" y="556"/>
                </a:lnTo>
                <a:lnTo>
                  <a:pt x="1337" y="557"/>
                </a:lnTo>
                <a:lnTo>
                  <a:pt x="1338" y="557"/>
                </a:lnTo>
                <a:lnTo>
                  <a:pt x="1339" y="558"/>
                </a:lnTo>
                <a:lnTo>
                  <a:pt x="1341" y="558"/>
                </a:lnTo>
                <a:lnTo>
                  <a:pt x="1342" y="558"/>
                </a:lnTo>
                <a:lnTo>
                  <a:pt x="1341" y="559"/>
                </a:lnTo>
                <a:lnTo>
                  <a:pt x="1341" y="560"/>
                </a:lnTo>
                <a:lnTo>
                  <a:pt x="1338" y="563"/>
                </a:lnTo>
                <a:lnTo>
                  <a:pt x="1336" y="566"/>
                </a:lnTo>
                <a:lnTo>
                  <a:pt x="1336" y="567"/>
                </a:lnTo>
                <a:lnTo>
                  <a:pt x="1335" y="568"/>
                </a:lnTo>
                <a:lnTo>
                  <a:pt x="1335" y="570"/>
                </a:lnTo>
                <a:lnTo>
                  <a:pt x="1334" y="571"/>
                </a:lnTo>
                <a:lnTo>
                  <a:pt x="1331" y="573"/>
                </a:lnTo>
                <a:lnTo>
                  <a:pt x="1330" y="574"/>
                </a:lnTo>
                <a:lnTo>
                  <a:pt x="1325" y="581"/>
                </a:lnTo>
                <a:lnTo>
                  <a:pt x="1315" y="597"/>
                </a:lnTo>
                <a:lnTo>
                  <a:pt x="1310" y="604"/>
                </a:lnTo>
                <a:lnTo>
                  <a:pt x="1306" y="610"/>
                </a:lnTo>
                <a:lnTo>
                  <a:pt x="1306" y="611"/>
                </a:lnTo>
                <a:lnTo>
                  <a:pt x="1305" y="611"/>
                </a:lnTo>
                <a:lnTo>
                  <a:pt x="1303" y="612"/>
                </a:lnTo>
                <a:lnTo>
                  <a:pt x="1302" y="614"/>
                </a:lnTo>
                <a:lnTo>
                  <a:pt x="1298" y="619"/>
                </a:lnTo>
                <a:lnTo>
                  <a:pt x="1295" y="622"/>
                </a:lnTo>
                <a:lnTo>
                  <a:pt x="1294" y="623"/>
                </a:lnTo>
                <a:lnTo>
                  <a:pt x="1293" y="624"/>
                </a:lnTo>
                <a:lnTo>
                  <a:pt x="1292" y="625"/>
                </a:lnTo>
                <a:lnTo>
                  <a:pt x="1291" y="624"/>
                </a:lnTo>
                <a:lnTo>
                  <a:pt x="1289" y="623"/>
                </a:lnTo>
                <a:lnTo>
                  <a:pt x="1288" y="623"/>
                </a:lnTo>
                <a:lnTo>
                  <a:pt x="1284" y="621"/>
                </a:lnTo>
                <a:lnTo>
                  <a:pt x="1280" y="619"/>
                </a:lnTo>
                <a:lnTo>
                  <a:pt x="1279" y="619"/>
                </a:lnTo>
                <a:lnTo>
                  <a:pt x="1278" y="619"/>
                </a:lnTo>
                <a:lnTo>
                  <a:pt x="1277" y="619"/>
                </a:lnTo>
                <a:lnTo>
                  <a:pt x="1277" y="618"/>
                </a:lnTo>
                <a:lnTo>
                  <a:pt x="1276" y="618"/>
                </a:lnTo>
                <a:lnTo>
                  <a:pt x="1271" y="617"/>
                </a:lnTo>
                <a:lnTo>
                  <a:pt x="1269" y="617"/>
                </a:lnTo>
                <a:lnTo>
                  <a:pt x="1267" y="617"/>
                </a:lnTo>
                <a:lnTo>
                  <a:pt x="1266" y="617"/>
                </a:lnTo>
                <a:lnTo>
                  <a:pt x="1265" y="617"/>
                </a:lnTo>
                <a:lnTo>
                  <a:pt x="1264" y="617"/>
                </a:lnTo>
                <a:lnTo>
                  <a:pt x="1259" y="617"/>
                </a:lnTo>
                <a:lnTo>
                  <a:pt x="1253" y="617"/>
                </a:lnTo>
                <a:lnTo>
                  <a:pt x="1251" y="617"/>
                </a:lnTo>
                <a:lnTo>
                  <a:pt x="1249" y="617"/>
                </a:lnTo>
                <a:lnTo>
                  <a:pt x="1248" y="617"/>
                </a:lnTo>
                <a:lnTo>
                  <a:pt x="1243" y="618"/>
                </a:lnTo>
                <a:lnTo>
                  <a:pt x="1242" y="618"/>
                </a:lnTo>
                <a:lnTo>
                  <a:pt x="1241" y="618"/>
                </a:lnTo>
                <a:lnTo>
                  <a:pt x="1240" y="618"/>
                </a:lnTo>
                <a:lnTo>
                  <a:pt x="1233" y="619"/>
                </a:lnTo>
                <a:lnTo>
                  <a:pt x="1224" y="621"/>
                </a:lnTo>
                <a:lnTo>
                  <a:pt x="1221" y="622"/>
                </a:lnTo>
                <a:lnTo>
                  <a:pt x="1220" y="622"/>
                </a:lnTo>
                <a:lnTo>
                  <a:pt x="1219" y="622"/>
                </a:lnTo>
                <a:lnTo>
                  <a:pt x="1219" y="623"/>
                </a:lnTo>
                <a:lnTo>
                  <a:pt x="1217" y="623"/>
                </a:lnTo>
                <a:lnTo>
                  <a:pt x="1216" y="623"/>
                </a:lnTo>
                <a:lnTo>
                  <a:pt x="1215" y="624"/>
                </a:lnTo>
                <a:lnTo>
                  <a:pt x="1213" y="625"/>
                </a:lnTo>
                <a:lnTo>
                  <a:pt x="1209" y="626"/>
                </a:lnTo>
                <a:lnTo>
                  <a:pt x="1207" y="628"/>
                </a:lnTo>
                <a:lnTo>
                  <a:pt x="1206" y="629"/>
                </a:lnTo>
                <a:lnTo>
                  <a:pt x="1204" y="630"/>
                </a:lnTo>
                <a:lnTo>
                  <a:pt x="1200" y="631"/>
                </a:lnTo>
                <a:lnTo>
                  <a:pt x="1194" y="633"/>
                </a:lnTo>
                <a:lnTo>
                  <a:pt x="1193" y="633"/>
                </a:lnTo>
                <a:lnTo>
                  <a:pt x="1192" y="635"/>
                </a:lnTo>
                <a:lnTo>
                  <a:pt x="1191" y="635"/>
                </a:lnTo>
                <a:lnTo>
                  <a:pt x="1191" y="636"/>
                </a:lnTo>
                <a:lnTo>
                  <a:pt x="1188" y="636"/>
                </a:lnTo>
                <a:lnTo>
                  <a:pt x="1188" y="637"/>
                </a:lnTo>
                <a:lnTo>
                  <a:pt x="1187" y="637"/>
                </a:lnTo>
                <a:lnTo>
                  <a:pt x="1187" y="638"/>
                </a:lnTo>
                <a:lnTo>
                  <a:pt x="1186" y="638"/>
                </a:lnTo>
                <a:lnTo>
                  <a:pt x="1186" y="639"/>
                </a:lnTo>
                <a:lnTo>
                  <a:pt x="1185" y="639"/>
                </a:lnTo>
                <a:lnTo>
                  <a:pt x="1185" y="640"/>
                </a:lnTo>
                <a:lnTo>
                  <a:pt x="1181" y="644"/>
                </a:lnTo>
                <a:lnTo>
                  <a:pt x="1180" y="646"/>
                </a:lnTo>
                <a:lnTo>
                  <a:pt x="1177" y="651"/>
                </a:lnTo>
                <a:lnTo>
                  <a:pt x="1176" y="653"/>
                </a:lnTo>
                <a:lnTo>
                  <a:pt x="1175" y="654"/>
                </a:lnTo>
                <a:lnTo>
                  <a:pt x="1173" y="655"/>
                </a:lnTo>
                <a:lnTo>
                  <a:pt x="1172" y="657"/>
                </a:lnTo>
                <a:lnTo>
                  <a:pt x="1169" y="659"/>
                </a:lnTo>
                <a:lnTo>
                  <a:pt x="1168" y="660"/>
                </a:lnTo>
                <a:lnTo>
                  <a:pt x="1166" y="660"/>
                </a:lnTo>
                <a:lnTo>
                  <a:pt x="1163" y="664"/>
                </a:lnTo>
                <a:lnTo>
                  <a:pt x="1159" y="666"/>
                </a:lnTo>
                <a:lnTo>
                  <a:pt x="1155" y="668"/>
                </a:lnTo>
                <a:lnTo>
                  <a:pt x="1151" y="670"/>
                </a:lnTo>
                <a:lnTo>
                  <a:pt x="1147" y="674"/>
                </a:lnTo>
                <a:lnTo>
                  <a:pt x="1144" y="675"/>
                </a:lnTo>
                <a:lnTo>
                  <a:pt x="1142" y="676"/>
                </a:lnTo>
                <a:lnTo>
                  <a:pt x="1140" y="677"/>
                </a:lnTo>
                <a:lnTo>
                  <a:pt x="1137" y="679"/>
                </a:lnTo>
                <a:lnTo>
                  <a:pt x="1136" y="679"/>
                </a:lnTo>
                <a:lnTo>
                  <a:pt x="1134" y="679"/>
                </a:lnTo>
                <a:lnTo>
                  <a:pt x="1133" y="679"/>
                </a:lnTo>
                <a:lnTo>
                  <a:pt x="1126" y="679"/>
                </a:lnTo>
                <a:lnTo>
                  <a:pt x="1119" y="679"/>
                </a:lnTo>
                <a:lnTo>
                  <a:pt x="1118" y="679"/>
                </a:lnTo>
                <a:lnTo>
                  <a:pt x="1114" y="679"/>
                </a:lnTo>
                <a:lnTo>
                  <a:pt x="1112" y="679"/>
                </a:lnTo>
                <a:lnTo>
                  <a:pt x="1111" y="677"/>
                </a:lnTo>
                <a:lnTo>
                  <a:pt x="1108" y="677"/>
                </a:lnTo>
                <a:lnTo>
                  <a:pt x="1107" y="677"/>
                </a:lnTo>
                <a:lnTo>
                  <a:pt x="1105" y="677"/>
                </a:lnTo>
                <a:lnTo>
                  <a:pt x="1104" y="677"/>
                </a:lnTo>
                <a:lnTo>
                  <a:pt x="1103" y="677"/>
                </a:lnTo>
                <a:lnTo>
                  <a:pt x="1101" y="679"/>
                </a:lnTo>
                <a:lnTo>
                  <a:pt x="1100" y="679"/>
                </a:lnTo>
                <a:lnTo>
                  <a:pt x="1096" y="680"/>
                </a:lnTo>
                <a:lnTo>
                  <a:pt x="1093" y="681"/>
                </a:lnTo>
                <a:lnTo>
                  <a:pt x="1090" y="682"/>
                </a:lnTo>
                <a:lnTo>
                  <a:pt x="1087" y="683"/>
                </a:lnTo>
                <a:lnTo>
                  <a:pt x="1086" y="684"/>
                </a:lnTo>
                <a:lnTo>
                  <a:pt x="1083" y="686"/>
                </a:lnTo>
                <a:lnTo>
                  <a:pt x="1086" y="688"/>
                </a:lnTo>
                <a:lnTo>
                  <a:pt x="1097" y="693"/>
                </a:lnTo>
                <a:lnTo>
                  <a:pt x="1097" y="694"/>
                </a:lnTo>
                <a:lnTo>
                  <a:pt x="1098" y="694"/>
                </a:lnTo>
                <a:lnTo>
                  <a:pt x="1099" y="695"/>
                </a:lnTo>
                <a:lnTo>
                  <a:pt x="1099" y="696"/>
                </a:lnTo>
                <a:lnTo>
                  <a:pt x="1103" y="700"/>
                </a:lnTo>
                <a:lnTo>
                  <a:pt x="1107" y="704"/>
                </a:lnTo>
                <a:lnTo>
                  <a:pt x="1107" y="705"/>
                </a:lnTo>
                <a:lnTo>
                  <a:pt x="1108" y="705"/>
                </a:lnTo>
                <a:lnTo>
                  <a:pt x="1108" y="706"/>
                </a:lnTo>
                <a:lnTo>
                  <a:pt x="1109" y="708"/>
                </a:lnTo>
                <a:lnTo>
                  <a:pt x="1112" y="710"/>
                </a:lnTo>
                <a:lnTo>
                  <a:pt x="1123" y="723"/>
                </a:lnTo>
                <a:lnTo>
                  <a:pt x="1129" y="729"/>
                </a:lnTo>
                <a:lnTo>
                  <a:pt x="1130" y="730"/>
                </a:lnTo>
                <a:lnTo>
                  <a:pt x="1132" y="730"/>
                </a:lnTo>
                <a:lnTo>
                  <a:pt x="1133" y="731"/>
                </a:lnTo>
                <a:lnTo>
                  <a:pt x="1136" y="732"/>
                </a:lnTo>
                <a:lnTo>
                  <a:pt x="1139" y="733"/>
                </a:lnTo>
                <a:lnTo>
                  <a:pt x="1142" y="734"/>
                </a:lnTo>
                <a:lnTo>
                  <a:pt x="1148" y="735"/>
                </a:lnTo>
                <a:lnTo>
                  <a:pt x="1151" y="737"/>
                </a:lnTo>
                <a:lnTo>
                  <a:pt x="1154" y="738"/>
                </a:lnTo>
                <a:lnTo>
                  <a:pt x="1159" y="739"/>
                </a:lnTo>
                <a:lnTo>
                  <a:pt x="1165" y="740"/>
                </a:lnTo>
                <a:lnTo>
                  <a:pt x="1173" y="744"/>
                </a:lnTo>
                <a:lnTo>
                  <a:pt x="1178" y="746"/>
                </a:lnTo>
                <a:lnTo>
                  <a:pt x="1183" y="747"/>
                </a:lnTo>
                <a:lnTo>
                  <a:pt x="1185" y="748"/>
                </a:lnTo>
                <a:lnTo>
                  <a:pt x="1188" y="751"/>
                </a:lnTo>
                <a:lnTo>
                  <a:pt x="1192" y="752"/>
                </a:lnTo>
                <a:lnTo>
                  <a:pt x="1204" y="756"/>
                </a:lnTo>
                <a:lnTo>
                  <a:pt x="1208" y="759"/>
                </a:lnTo>
                <a:lnTo>
                  <a:pt x="1214" y="760"/>
                </a:lnTo>
                <a:lnTo>
                  <a:pt x="1216" y="761"/>
                </a:lnTo>
                <a:lnTo>
                  <a:pt x="1223" y="762"/>
                </a:lnTo>
                <a:lnTo>
                  <a:pt x="1231" y="765"/>
                </a:lnTo>
                <a:lnTo>
                  <a:pt x="1234" y="765"/>
                </a:lnTo>
                <a:lnTo>
                  <a:pt x="1242" y="766"/>
                </a:lnTo>
                <a:lnTo>
                  <a:pt x="1250" y="767"/>
                </a:lnTo>
                <a:lnTo>
                  <a:pt x="1252" y="767"/>
                </a:lnTo>
                <a:lnTo>
                  <a:pt x="1253" y="767"/>
                </a:lnTo>
                <a:lnTo>
                  <a:pt x="1258" y="767"/>
                </a:lnTo>
                <a:lnTo>
                  <a:pt x="1264" y="768"/>
                </a:lnTo>
                <a:lnTo>
                  <a:pt x="1267" y="768"/>
                </a:lnTo>
                <a:lnTo>
                  <a:pt x="1269" y="768"/>
                </a:lnTo>
                <a:lnTo>
                  <a:pt x="1273" y="769"/>
                </a:lnTo>
                <a:lnTo>
                  <a:pt x="1277" y="769"/>
                </a:lnTo>
                <a:lnTo>
                  <a:pt x="1279" y="770"/>
                </a:lnTo>
                <a:lnTo>
                  <a:pt x="1283" y="770"/>
                </a:lnTo>
                <a:lnTo>
                  <a:pt x="1285" y="771"/>
                </a:lnTo>
                <a:lnTo>
                  <a:pt x="1286" y="771"/>
                </a:lnTo>
                <a:lnTo>
                  <a:pt x="1287" y="773"/>
                </a:lnTo>
                <a:lnTo>
                  <a:pt x="1289" y="774"/>
                </a:lnTo>
                <a:lnTo>
                  <a:pt x="1291" y="774"/>
                </a:lnTo>
                <a:lnTo>
                  <a:pt x="1292" y="774"/>
                </a:lnTo>
                <a:lnTo>
                  <a:pt x="1293" y="775"/>
                </a:lnTo>
                <a:lnTo>
                  <a:pt x="1296" y="776"/>
                </a:lnTo>
                <a:lnTo>
                  <a:pt x="1299" y="777"/>
                </a:lnTo>
                <a:lnTo>
                  <a:pt x="1300" y="778"/>
                </a:lnTo>
                <a:lnTo>
                  <a:pt x="1301" y="778"/>
                </a:lnTo>
                <a:lnTo>
                  <a:pt x="1301" y="780"/>
                </a:lnTo>
                <a:lnTo>
                  <a:pt x="1302" y="781"/>
                </a:lnTo>
                <a:lnTo>
                  <a:pt x="1306" y="783"/>
                </a:lnTo>
                <a:lnTo>
                  <a:pt x="1313" y="788"/>
                </a:lnTo>
                <a:lnTo>
                  <a:pt x="1316" y="791"/>
                </a:lnTo>
                <a:lnTo>
                  <a:pt x="1319" y="792"/>
                </a:lnTo>
                <a:lnTo>
                  <a:pt x="1320" y="794"/>
                </a:lnTo>
                <a:lnTo>
                  <a:pt x="1323" y="796"/>
                </a:lnTo>
                <a:lnTo>
                  <a:pt x="1325" y="797"/>
                </a:lnTo>
                <a:lnTo>
                  <a:pt x="1328" y="799"/>
                </a:lnTo>
                <a:lnTo>
                  <a:pt x="1329" y="800"/>
                </a:lnTo>
                <a:lnTo>
                  <a:pt x="1331" y="803"/>
                </a:lnTo>
                <a:lnTo>
                  <a:pt x="1341" y="809"/>
                </a:lnTo>
                <a:lnTo>
                  <a:pt x="1343" y="810"/>
                </a:lnTo>
                <a:lnTo>
                  <a:pt x="1346" y="812"/>
                </a:lnTo>
                <a:lnTo>
                  <a:pt x="1346" y="813"/>
                </a:lnTo>
                <a:lnTo>
                  <a:pt x="1363" y="824"/>
                </a:lnTo>
                <a:lnTo>
                  <a:pt x="1365" y="826"/>
                </a:lnTo>
                <a:lnTo>
                  <a:pt x="1367" y="828"/>
                </a:lnTo>
                <a:lnTo>
                  <a:pt x="1370" y="830"/>
                </a:lnTo>
                <a:lnTo>
                  <a:pt x="1382" y="842"/>
                </a:lnTo>
                <a:lnTo>
                  <a:pt x="1393" y="852"/>
                </a:lnTo>
                <a:lnTo>
                  <a:pt x="1396" y="855"/>
                </a:lnTo>
                <a:lnTo>
                  <a:pt x="1400" y="857"/>
                </a:lnTo>
                <a:lnTo>
                  <a:pt x="1402" y="860"/>
                </a:lnTo>
                <a:lnTo>
                  <a:pt x="1403" y="860"/>
                </a:lnTo>
                <a:lnTo>
                  <a:pt x="1406" y="863"/>
                </a:lnTo>
                <a:lnTo>
                  <a:pt x="1413" y="869"/>
                </a:lnTo>
                <a:lnTo>
                  <a:pt x="1414" y="870"/>
                </a:lnTo>
                <a:lnTo>
                  <a:pt x="1415" y="871"/>
                </a:lnTo>
                <a:lnTo>
                  <a:pt x="1416" y="872"/>
                </a:lnTo>
                <a:lnTo>
                  <a:pt x="1418" y="875"/>
                </a:lnTo>
                <a:lnTo>
                  <a:pt x="1420" y="875"/>
                </a:lnTo>
                <a:lnTo>
                  <a:pt x="1421" y="875"/>
                </a:lnTo>
                <a:lnTo>
                  <a:pt x="1424" y="876"/>
                </a:lnTo>
                <a:lnTo>
                  <a:pt x="1423" y="877"/>
                </a:lnTo>
                <a:lnTo>
                  <a:pt x="1423" y="882"/>
                </a:lnTo>
                <a:lnTo>
                  <a:pt x="1422" y="886"/>
                </a:lnTo>
                <a:lnTo>
                  <a:pt x="1422" y="888"/>
                </a:lnTo>
                <a:lnTo>
                  <a:pt x="1421" y="893"/>
                </a:lnTo>
                <a:lnTo>
                  <a:pt x="1421" y="899"/>
                </a:lnTo>
                <a:lnTo>
                  <a:pt x="1417" y="919"/>
                </a:lnTo>
                <a:lnTo>
                  <a:pt x="1417" y="920"/>
                </a:lnTo>
                <a:lnTo>
                  <a:pt x="1411" y="929"/>
                </a:lnTo>
                <a:lnTo>
                  <a:pt x="1404" y="941"/>
                </a:lnTo>
                <a:lnTo>
                  <a:pt x="1402" y="946"/>
                </a:lnTo>
                <a:lnTo>
                  <a:pt x="1396" y="955"/>
                </a:lnTo>
                <a:lnTo>
                  <a:pt x="1395" y="957"/>
                </a:lnTo>
                <a:lnTo>
                  <a:pt x="1394" y="958"/>
                </a:lnTo>
                <a:lnTo>
                  <a:pt x="1394" y="960"/>
                </a:lnTo>
                <a:lnTo>
                  <a:pt x="1385" y="973"/>
                </a:lnTo>
                <a:lnTo>
                  <a:pt x="1363" y="1006"/>
                </a:lnTo>
                <a:lnTo>
                  <a:pt x="1360" y="1011"/>
                </a:lnTo>
                <a:lnTo>
                  <a:pt x="1359" y="1012"/>
                </a:lnTo>
                <a:lnTo>
                  <a:pt x="1357" y="1015"/>
                </a:lnTo>
                <a:lnTo>
                  <a:pt x="1341" y="1041"/>
                </a:lnTo>
                <a:lnTo>
                  <a:pt x="1338" y="1043"/>
                </a:lnTo>
                <a:lnTo>
                  <a:pt x="1336" y="1047"/>
                </a:lnTo>
                <a:lnTo>
                  <a:pt x="1334" y="1048"/>
                </a:lnTo>
                <a:lnTo>
                  <a:pt x="1331" y="1050"/>
                </a:lnTo>
                <a:lnTo>
                  <a:pt x="1329" y="1052"/>
                </a:lnTo>
                <a:lnTo>
                  <a:pt x="1325" y="1055"/>
                </a:lnTo>
                <a:lnTo>
                  <a:pt x="1322" y="1057"/>
                </a:lnTo>
                <a:lnTo>
                  <a:pt x="1321" y="1057"/>
                </a:lnTo>
                <a:lnTo>
                  <a:pt x="1319" y="1058"/>
                </a:lnTo>
                <a:lnTo>
                  <a:pt x="1315" y="1059"/>
                </a:lnTo>
                <a:lnTo>
                  <a:pt x="1312" y="1062"/>
                </a:lnTo>
                <a:lnTo>
                  <a:pt x="1307" y="1063"/>
                </a:lnTo>
                <a:lnTo>
                  <a:pt x="1302" y="1063"/>
                </a:lnTo>
                <a:lnTo>
                  <a:pt x="1299" y="1064"/>
                </a:lnTo>
                <a:lnTo>
                  <a:pt x="1295" y="1064"/>
                </a:lnTo>
                <a:lnTo>
                  <a:pt x="1292" y="1064"/>
                </a:lnTo>
                <a:lnTo>
                  <a:pt x="1287" y="1063"/>
                </a:lnTo>
                <a:lnTo>
                  <a:pt x="1281" y="1062"/>
                </a:lnTo>
                <a:lnTo>
                  <a:pt x="1274" y="1059"/>
                </a:lnTo>
                <a:lnTo>
                  <a:pt x="1264" y="1069"/>
                </a:lnTo>
                <a:lnTo>
                  <a:pt x="1269" y="1071"/>
                </a:lnTo>
                <a:lnTo>
                  <a:pt x="1272" y="1073"/>
                </a:lnTo>
                <a:lnTo>
                  <a:pt x="1274" y="1074"/>
                </a:lnTo>
                <a:lnTo>
                  <a:pt x="1277" y="1077"/>
                </a:lnTo>
                <a:lnTo>
                  <a:pt x="1279" y="1080"/>
                </a:lnTo>
                <a:lnTo>
                  <a:pt x="1280" y="1084"/>
                </a:lnTo>
                <a:lnTo>
                  <a:pt x="1280" y="1088"/>
                </a:lnTo>
                <a:lnTo>
                  <a:pt x="1280" y="1090"/>
                </a:lnTo>
                <a:lnTo>
                  <a:pt x="1280" y="1091"/>
                </a:lnTo>
                <a:lnTo>
                  <a:pt x="1280" y="1092"/>
                </a:lnTo>
                <a:lnTo>
                  <a:pt x="1280" y="1094"/>
                </a:lnTo>
                <a:lnTo>
                  <a:pt x="1278" y="1098"/>
                </a:lnTo>
                <a:lnTo>
                  <a:pt x="1277" y="1100"/>
                </a:lnTo>
                <a:lnTo>
                  <a:pt x="1274" y="1103"/>
                </a:lnTo>
                <a:lnTo>
                  <a:pt x="1265" y="1113"/>
                </a:lnTo>
                <a:lnTo>
                  <a:pt x="1260" y="1116"/>
                </a:lnTo>
                <a:lnTo>
                  <a:pt x="1258" y="1120"/>
                </a:lnTo>
                <a:lnTo>
                  <a:pt x="1247" y="1131"/>
                </a:lnTo>
                <a:lnTo>
                  <a:pt x="1235" y="1142"/>
                </a:lnTo>
                <a:lnTo>
                  <a:pt x="1231" y="1145"/>
                </a:lnTo>
                <a:lnTo>
                  <a:pt x="1220" y="1157"/>
                </a:lnTo>
                <a:lnTo>
                  <a:pt x="1217" y="1159"/>
                </a:lnTo>
                <a:lnTo>
                  <a:pt x="1214" y="1160"/>
                </a:lnTo>
                <a:lnTo>
                  <a:pt x="1211" y="1161"/>
                </a:lnTo>
                <a:lnTo>
                  <a:pt x="1208" y="1161"/>
                </a:lnTo>
                <a:lnTo>
                  <a:pt x="1205" y="1163"/>
                </a:lnTo>
                <a:lnTo>
                  <a:pt x="1201" y="1163"/>
                </a:lnTo>
                <a:lnTo>
                  <a:pt x="1199" y="1164"/>
                </a:lnTo>
                <a:lnTo>
                  <a:pt x="1197" y="1163"/>
                </a:lnTo>
                <a:lnTo>
                  <a:pt x="1193" y="1163"/>
                </a:lnTo>
                <a:lnTo>
                  <a:pt x="1190" y="1164"/>
                </a:lnTo>
                <a:lnTo>
                  <a:pt x="1187" y="1164"/>
                </a:lnTo>
                <a:lnTo>
                  <a:pt x="1185" y="1164"/>
                </a:lnTo>
                <a:lnTo>
                  <a:pt x="1184" y="1165"/>
                </a:lnTo>
                <a:lnTo>
                  <a:pt x="1181" y="1166"/>
                </a:lnTo>
                <a:lnTo>
                  <a:pt x="1177" y="1168"/>
                </a:lnTo>
                <a:lnTo>
                  <a:pt x="1176" y="1170"/>
                </a:lnTo>
                <a:lnTo>
                  <a:pt x="1175" y="1170"/>
                </a:lnTo>
                <a:lnTo>
                  <a:pt x="1172" y="1170"/>
                </a:lnTo>
                <a:lnTo>
                  <a:pt x="1169" y="1171"/>
                </a:lnTo>
                <a:lnTo>
                  <a:pt x="1168" y="1171"/>
                </a:lnTo>
                <a:lnTo>
                  <a:pt x="1165" y="1171"/>
                </a:lnTo>
                <a:lnTo>
                  <a:pt x="1165" y="1172"/>
                </a:lnTo>
                <a:lnTo>
                  <a:pt x="1166" y="1175"/>
                </a:lnTo>
                <a:lnTo>
                  <a:pt x="1166" y="1177"/>
                </a:lnTo>
                <a:lnTo>
                  <a:pt x="1168" y="1181"/>
                </a:lnTo>
                <a:lnTo>
                  <a:pt x="1172" y="1189"/>
                </a:lnTo>
                <a:lnTo>
                  <a:pt x="1172" y="1191"/>
                </a:lnTo>
                <a:lnTo>
                  <a:pt x="1177" y="1199"/>
                </a:lnTo>
                <a:lnTo>
                  <a:pt x="1179" y="1204"/>
                </a:lnTo>
                <a:lnTo>
                  <a:pt x="1187" y="1222"/>
                </a:lnTo>
                <a:lnTo>
                  <a:pt x="1186" y="1225"/>
                </a:lnTo>
                <a:lnTo>
                  <a:pt x="1185" y="1231"/>
                </a:lnTo>
                <a:lnTo>
                  <a:pt x="1180" y="1246"/>
                </a:lnTo>
                <a:lnTo>
                  <a:pt x="1157" y="1243"/>
                </a:lnTo>
                <a:lnTo>
                  <a:pt x="1157" y="1244"/>
                </a:lnTo>
                <a:lnTo>
                  <a:pt x="1156" y="1249"/>
                </a:lnTo>
                <a:lnTo>
                  <a:pt x="1155" y="1252"/>
                </a:lnTo>
                <a:lnTo>
                  <a:pt x="1144" y="1251"/>
                </a:lnTo>
                <a:lnTo>
                  <a:pt x="1143" y="1251"/>
                </a:lnTo>
                <a:lnTo>
                  <a:pt x="1097" y="1245"/>
                </a:lnTo>
                <a:lnTo>
                  <a:pt x="993" y="1230"/>
                </a:lnTo>
                <a:lnTo>
                  <a:pt x="984" y="1230"/>
                </a:lnTo>
                <a:lnTo>
                  <a:pt x="974" y="1228"/>
                </a:lnTo>
                <a:lnTo>
                  <a:pt x="969" y="1228"/>
                </a:lnTo>
                <a:lnTo>
                  <a:pt x="968" y="1228"/>
                </a:lnTo>
                <a:lnTo>
                  <a:pt x="967" y="1228"/>
                </a:lnTo>
                <a:lnTo>
                  <a:pt x="964" y="1226"/>
                </a:lnTo>
                <a:lnTo>
                  <a:pt x="963" y="1226"/>
                </a:lnTo>
                <a:lnTo>
                  <a:pt x="963" y="1229"/>
                </a:lnTo>
                <a:lnTo>
                  <a:pt x="962" y="1233"/>
                </a:lnTo>
                <a:lnTo>
                  <a:pt x="961" y="1233"/>
                </a:lnTo>
                <a:lnTo>
                  <a:pt x="961" y="1235"/>
                </a:lnTo>
                <a:lnTo>
                  <a:pt x="961" y="1238"/>
                </a:lnTo>
                <a:lnTo>
                  <a:pt x="960" y="1239"/>
                </a:lnTo>
                <a:lnTo>
                  <a:pt x="957" y="1250"/>
                </a:lnTo>
                <a:lnTo>
                  <a:pt x="956" y="1252"/>
                </a:lnTo>
                <a:lnTo>
                  <a:pt x="955" y="1257"/>
                </a:lnTo>
                <a:lnTo>
                  <a:pt x="954" y="1264"/>
                </a:lnTo>
                <a:lnTo>
                  <a:pt x="949" y="1289"/>
                </a:lnTo>
                <a:lnTo>
                  <a:pt x="946" y="1308"/>
                </a:lnTo>
                <a:lnTo>
                  <a:pt x="943" y="1321"/>
                </a:lnTo>
                <a:lnTo>
                  <a:pt x="941" y="1333"/>
                </a:lnTo>
                <a:lnTo>
                  <a:pt x="938" y="1351"/>
                </a:lnTo>
                <a:lnTo>
                  <a:pt x="936" y="1357"/>
                </a:lnTo>
                <a:lnTo>
                  <a:pt x="935" y="1359"/>
                </a:lnTo>
                <a:lnTo>
                  <a:pt x="935" y="1361"/>
                </a:lnTo>
                <a:lnTo>
                  <a:pt x="934" y="1372"/>
                </a:lnTo>
                <a:lnTo>
                  <a:pt x="934" y="1374"/>
                </a:lnTo>
                <a:lnTo>
                  <a:pt x="934" y="1375"/>
                </a:lnTo>
                <a:lnTo>
                  <a:pt x="933" y="1377"/>
                </a:lnTo>
                <a:lnTo>
                  <a:pt x="933" y="1382"/>
                </a:lnTo>
                <a:lnTo>
                  <a:pt x="933" y="1383"/>
                </a:lnTo>
                <a:lnTo>
                  <a:pt x="933" y="1384"/>
                </a:lnTo>
                <a:lnTo>
                  <a:pt x="933" y="1390"/>
                </a:lnTo>
                <a:lnTo>
                  <a:pt x="933" y="1395"/>
                </a:lnTo>
                <a:lnTo>
                  <a:pt x="933" y="1397"/>
                </a:lnTo>
                <a:lnTo>
                  <a:pt x="932" y="1404"/>
                </a:lnTo>
                <a:lnTo>
                  <a:pt x="932" y="1410"/>
                </a:lnTo>
                <a:lnTo>
                  <a:pt x="931" y="1417"/>
                </a:lnTo>
                <a:lnTo>
                  <a:pt x="929" y="1424"/>
                </a:lnTo>
                <a:lnTo>
                  <a:pt x="929" y="1427"/>
                </a:lnTo>
                <a:lnTo>
                  <a:pt x="929" y="1432"/>
                </a:lnTo>
                <a:lnTo>
                  <a:pt x="928" y="1434"/>
                </a:lnTo>
                <a:lnTo>
                  <a:pt x="928" y="1435"/>
                </a:lnTo>
                <a:lnTo>
                  <a:pt x="928" y="1437"/>
                </a:lnTo>
                <a:lnTo>
                  <a:pt x="927" y="1442"/>
                </a:lnTo>
                <a:lnTo>
                  <a:pt x="926" y="1451"/>
                </a:lnTo>
                <a:lnTo>
                  <a:pt x="925" y="1459"/>
                </a:lnTo>
                <a:lnTo>
                  <a:pt x="924" y="1467"/>
                </a:lnTo>
                <a:lnTo>
                  <a:pt x="921" y="1475"/>
                </a:lnTo>
                <a:lnTo>
                  <a:pt x="919" y="1483"/>
                </a:lnTo>
                <a:lnTo>
                  <a:pt x="918" y="1489"/>
                </a:lnTo>
                <a:lnTo>
                  <a:pt x="917" y="1492"/>
                </a:lnTo>
                <a:lnTo>
                  <a:pt x="914" y="1502"/>
                </a:lnTo>
                <a:lnTo>
                  <a:pt x="912" y="1510"/>
                </a:lnTo>
                <a:lnTo>
                  <a:pt x="909" y="1520"/>
                </a:lnTo>
                <a:lnTo>
                  <a:pt x="906" y="1532"/>
                </a:lnTo>
                <a:lnTo>
                  <a:pt x="904" y="1538"/>
                </a:lnTo>
                <a:lnTo>
                  <a:pt x="903" y="1542"/>
                </a:lnTo>
                <a:lnTo>
                  <a:pt x="902" y="1548"/>
                </a:lnTo>
                <a:lnTo>
                  <a:pt x="900" y="1556"/>
                </a:lnTo>
                <a:lnTo>
                  <a:pt x="898" y="1565"/>
                </a:lnTo>
                <a:lnTo>
                  <a:pt x="897" y="1572"/>
                </a:lnTo>
                <a:lnTo>
                  <a:pt x="896" y="1576"/>
                </a:lnTo>
                <a:lnTo>
                  <a:pt x="896" y="1579"/>
                </a:lnTo>
                <a:lnTo>
                  <a:pt x="893" y="1589"/>
                </a:lnTo>
                <a:lnTo>
                  <a:pt x="892" y="1599"/>
                </a:lnTo>
                <a:lnTo>
                  <a:pt x="891" y="1605"/>
                </a:lnTo>
                <a:lnTo>
                  <a:pt x="890" y="1608"/>
                </a:lnTo>
                <a:lnTo>
                  <a:pt x="890" y="1611"/>
                </a:lnTo>
                <a:lnTo>
                  <a:pt x="889" y="1614"/>
                </a:lnTo>
                <a:lnTo>
                  <a:pt x="888" y="1622"/>
                </a:lnTo>
                <a:lnTo>
                  <a:pt x="888" y="1629"/>
                </a:lnTo>
                <a:lnTo>
                  <a:pt x="887" y="1632"/>
                </a:lnTo>
                <a:lnTo>
                  <a:pt x="887" y="1636"/>
                </a:lnTo>
                <a:lnTo>
                  <a:pt x="887" y="1637"/>
                </a:lnTo>
                <a:lnTo>
                  <a:pt x="888" y="1639"/>
                </a:lnTo>
                <a:lnTo>
                  <a:pt x="888" y="1646"/>
                </a:lnTo>
                <a:lnTo>
                  <a:pt x="889" y="1648"/>
                </a:lnTo>
                <a:lnTo>
                  <a:pt x="890" y="1653"/>
                </a:lnTo>
                <a:lnTo>
                  <a:pt x="890" y="1655"/>
                </a:lnTo>
                <a:lnTo>
                  <a:pt x="891" y="1658"/>
                </a:lnTo>
                <a:lnTo>
                  <a:pt x="893" y="1662"/>
                </a:lnTo>
                <a:lnTo>
                  <a:pt x="895" y="1666"/>
                </a:lnTo>
                <a:lnTo>
                  <a:pt x="898" y="1671"/>
                </a:lnTo>
                <a:lnTo>
                  <a:pt x="899" y="1673"/>
                </a:lnTo>
                <a:lnTo>
                  <a:pt x="900" y="1676"/>
                </a:lnTo>
                <a:lnTo>
                  <a:pt x="904" y="1679"/>
                </a:lnTo>
                <a:lnTo>
                  <a:pt x="907" y="1684"/>
                </a:lnTo>
                <a:lnTo>
                  <a:pt x="909" y="1685"/>
                </a:lnTo>
                <a:lnTo>
                  <a:pt x="912" y="1688"/>
                </a:lnTo>
                <a:lnTo>
                  <a:pt x="913" y="1690"/>
                </a:lnTo>
                <a:lnTo>
                  <a:pt x="916" y="1692"/>
                </a:lnTo>
                <a:lnTo>
                  <a:pt x="920" y="1695"/>
                </a:lnTo>
                <a:lnTo>
                  <a:pt x="925" y="1699"/>
                </a:lnTo>
                <a:lnTo>
                  <a:pt x="929" y="1702"/>
                </a:lnTo>
                <a:lnTo>
                  <a:pt x="935" y="1706"/>
                </a:lnTo>
                <a:lnTo>
                  <a:pt x="939" y="1709"/>
                </a:lnTo>
                <a:lnTo>
                  <a:pt x="945" y="1713"/>
                </a:lnTo>
                <a:lnTo>
                  <a:pt x="949" y="1716"/>
                </a:lnTo>
                <a:lnTo>
                  <a:pt x="954" y="1720"/>
                </a:lnTo>
                <a:lnTo>
                  <a:pt x="959" y="1723"/>
                </a:lnTo>
                <a:lnTo>
                  <a:pt x="960" y="1724"/>
                </a:lnTo>
                <a:lnTo>
                  <a:pt x="961" y="1726"/>
                </a:lnTo>
                <a:lnTo>
                  <a:pt x="962" y="1727"/>
                </a:lnTo>
                <a:lnTo>
                  <a:pt x="964" y="1728"/>
                </a:lnTo>
                <a:lnTo>
                  <a:pt x="953" y="1726"/>
                </a:lnTo>
                <a:lnTo>
                  <a:pt x="947" y="1724"/>
                </a:lnTo>
                <a:lnTo>
                  <a:pt x="941" y="1724"/>
                </a:lnTo>
                <a:lnTo>
                  <a:pt x="936" y="1723"/>
                </a:lnTo>
                <a:lnTo>
                  <a:pt x="931" y="1722"/>
                </a:lnTo>
                <a:lnTo>
                  <a:pt x="926" y="1721"/>
                </a:lnTo>
                <a:lnTo>
                  <a:pt x="920" y="1719"/>
                </a:lnTo>
                <a:lnTo>
                  <a:pt x="914" y="1718"/>
                </a:lnTo>
                <a:lnTo>
                  <a:pt x="898" y="1711"/>
                </a:lnTo>
                <a:lnTo>
                  <a:pt x="895" y="1709"/>
                </a:lnTo>
                <a:lnTo>
                  <a:pt x="893" y="1708"/>
                </a:lnTo>
                <a:lnTo>
                  <a:pt x="891" y="1708"/>
                </a:lnTo>
                <a:lnTo>
                  <a:pt x="885" y="1707"/>
                </a:lnTo>
                <a:lnTo>
                  <a:pt x="880" y="1706"/>
                </a:lnTo>
                <a:lnTo>
                  <a:pt x="869" y="1705"/>
                </a:lnTo>
                <a:lnTo>
                  <a:pt x="859" y="1702"/>
                </a:lnTo>
                <a:lnTo>
                  <a:pt x="837" y="1700"/>
                </a:lnTo>
                <a:lnTo>
                  <a:pt x="823" y="1698"/>
                </a:lnTo>
                <a:lnTo>
                  <a:pt x="811" y="1697"/>
                </a:lnTo>
                <a:lnTo>
                  <a:pt x="802" y="1694"/>
                </a:lnTo>
                <a:lnTo>
                  <a:pt x="790" y="1693"/>
                </a:lnTo>
                <a:lnTo>
                  <a:pt x="783" y="1692"/>
                </a:lnTo>
                <a:lnTo>
                  <a:pt x="775" y="1691"/>
                </a:lnTo>
                <a:lnTo>
                  <a:pt x="773" y="1691"/>
                </a:lnTo>
                <a:lnTo>
                  <a:pt x="767" y="1690"/>
                </a:lnTo>
                <a:lnTo>
                  <a:pt x="759" y="1688"/>
                </a:lnTo>
                <a:lnTo>
                  <a:pt x="752" y="1687"/>
                </a:lnTo>
                <a:lnTo>
                  <a:pt x="746" y="1687"/>
                </a:lnTo>
                <a:lnTo>
                  <a:pt x="745" y="1687"/>
                </a:lnTo>
                <a:lnTo>
                  <a:pt x="738" y="1686"/>
                </a:lnTo>
                <a:lnTo>
                  <a:pt x="730" y="1685"/>
                </a:lnTo>
                <a:lnTo>
                  <a:pt x="724" y="1684"/>
                </a:lnTo>
                <a:lnTo>
                  <a:pt x="723" y="1684"/>
                </a:lnTo>
                <a:lnTo>
                  <a:pt x="716" y="1683"/>
                </a:lnTo>
                <a:lnTo>
                  <a:pt x="713" y="1683"/>
                </a:lnTo>
                <a:lnTo>
                  <a:pt x="712" y="1683"/>
                </a:lnTo>
                <a:lnTo>
                  <a:pt x="705" y="1682"/>
                </a:lnTo>
                <a:lnTo>
                  <a:pt x="703" y="1682"/>
                </a:lnTo>
                <a:lnTo>
                  <a:pt x="697" y="1680"/>
                </a:lnTo>
                <a:lnTo>
                  <a:pt x="691" y="1679"/>
                </a:lnTo>
                <a:lnTo>
                  <a:pt x="683" y="1678"/>
                </a:lnTo>
                <a:lnTo>
                  <a:pt x="679" y="1678"/>
                </a:lnTo>
                <a:lnTo>
                  <a:pt x="677" y="1678"/>
                </a:lnTo>
                <a:lnTo>
                  <a:pt x="676" y="1677"/>
                </a:lnTo>
                <a:lnTo>
                  <a:pt x="669" y="1677"/>
                </a:lnTo>
                <a:lnTo>
                  <a:pt x="659" y="1675"/>
                </a:lnTo>
                <a:lnTo>
                  <a:pt x="653" y="1675"/>
                </a:lnTo>
                <a:lnTo>
                  <a:pt x="637" y="1672"/>
                </a:lnTo>
                <a:lnTo>
                  <a:pt x="626" y="1671"/>
                </a:lnTo>
                <a:lnTo>
                  <a:pt x="623" y="1670"/>
                </a:lnTo>
                <a:lnTo>
                  <a:pt x="622" y="1670"/>
                </a:lnTo>
                <a:lnTo>
                  <a:pt x="611" y="1669"/>
                </a:lnTo>
                <a:lnTo>
                  <a:pt x="602" y="1668"/>
                </a:lnTo>
                <a:lnTo>
                  <a:pt x="597" y="1666"/>
                </a:lnTo>
                <a:lnTo>
                  <a:pt x="590" y="1665"/>
                </a:lnTo>
                <a:lnTo>
                  <a:pt x="583" y="1665"/>
                </a:lnTo>
                <a:lnTo>
                  <a:pt x="574" y="1664"/>
                </a:lnTo>
                <a:lnTo>
                  <a:pt x="554" y="1661"/>
                </a:lnTo>
                <a:lnTo>
                  <a:pt x="542" y="1659"/>
                </a:lnTo>
                <a:lnTo>
                  <a:pt x="539" y="1658"/>
                </a:lnTo>
                <a:lnTo>
                  <a:pt x="532" y="1657"/>
                </a:lnTo>
                <a:lnTo>
                  <a:pt x="526" y="1657"/>
                </a:lnTo>
                <a:lnTo>
                  <a:pt x="523" y="1656"/>
                </a:lnTo>
                <a:lnTo>
                  <a:pt x="513" y="1655"/>
                </a:lnTo>
                <a:lnTo>
                  <a:pt x="503" y="1654"/>
                </a:lnTo>
                <a:lnTo>
                  <a:pt x="499" y="1653"/>
                </a:lnTo>
                <a:lnTo>
                  <a:pt x="494" y="1653"/>
                </a:lnTo>
                <a:lnTo>
                  <a:pt x="488" y="1651"/>
                </a:lnTo>
                <a:lnTo>
                  <a:pt x="477" y="1649"/>
                </a:lnTo>
                <a:lnTo>
                  <a:pt x="460" y="1648"/>
                </a:lnTo>
                <a:lnTo>
                  <a:pt x="460" y="1647"/>
                </a:lnTo>
                <a:lnTo>
                  <a:pt x="456" y="1647"/>
                </a:lnTo>
                <a:lnTo>
                  <a:pt x="453" y="1647"/>
                </a:lnTo>
                <a:lnTo>
                  <a:pt x="451" y="1646"/>
                </a:lnTo>
                <a:lnTo>
                  <a:pt x="430" y="1643"/>
                </a:lnTo>
                <a:lnTo>
                  <a:pt x="418" y="1642"/>
                </a:lnTo>
                <a:lnTo>
                  <a:pt x="417" y="1641"/>
                </a:lnTo>
                <a:lnTo>
                  <a:pt x="414" y="1641"/>
                </a:lnTo>
                <a:lnTo>
                  <a:pt x="410" y="1641"/>
                </a:lnTo>
                <a:lnTo>
                  <a:pt x="403" y="1640"/>
                </a:lnTo>
                <a:lnTo>
                  <a:pt x="382" y="1636"/>
                </a:lnTo>
                <a:lnTo>
                  <a:pt x="346" y="1632"/>
                </a:lnTo>
                <a:lnTo>
                  <a:pt x="337" y="1630"/>
                </a:lnTo>
                <a:lnTo>
                  <a:pt x="327" y="1628"/>
                </a:lnTo>
                <a:lnTo>
                  <a:pt x="321" y="1628"/>
                </a:lnTo>
                <a:lnTo>
                  <a:pt x="313" y="1627"/>
                </a:lnTo>
                <a:lnTo>
                  <a:pt x="299" y="1625"/>
                </a:lnTo>
                <a:lnTo>
                  <a:pt x="269" y="1620"/>
                </a:lnTo>
                <a:lnTo>
                  <a:pt x="257" y="1619"/>
                </a:lnTo>
                <a:lnTo>
                  <a:pt x="255" y="1619"/>
                </a:lnTo>
                <a:lnTo>
                  <a:pt x="248" y="1618"/>
                </a:lnTo>
                <a:lnTo>
                  <a:pt x="240" y="1618"/>
                </a:lnTo>
                <a:lnTo>
                  <a:pt x="214" y="1614"/>
                </a:lnTo>
                <a:lnTo>
                  <a:pt x="177" y="1608"/>
                </a:lnTo>
                <a:lnTo>
                  <a:pt x="175" y="1607"/>
                </a:lnTo>
                <a:lnTo>
                  <a:pt x="160" y="1606"/>
                </a:lnTo>
                <a:lnTo>
                  <a:pt x="151" y="1604"/>
                </a:lnTo>
                <a:lnTo>
                  <a:pt x="144" y="1603"/>
                </a:lnTo>
                <a:lnTo>
                  <a:pt x="143" y="1603"/>
                </a:lnTo>
                <a:lnTo>
                  <a:pt x="141" y="1605"/>
                </a:lnTo>
                <a:lnTo>
                  <a:pt x="137" y="1607"/>
                </a:lnTo>
                <a:lnTo>
                  <a:pt x="135" y="1610"/>
                </a:lnTo>
                <a:lnTo>
                  <a:pt x="133" y="1612"/>
                </a:lnTo>
                <a:lnTo>
                  <a:pt x="128" y="1617"/>
                </a:lnTo>
                <a:lnTo>
                  <a:pt x="124" y="1621"/>
                </a:lnTo>
                <a:lnTo>
                  <a:pt x="120" y="1626"/>
                </a:lnTo>
                <a:lnTo>
                  <a:pt x="119" y="1627"/>
                </a:lnTo>
                <a:lnTo>
                  <a:pt x="118" y="1628"/>
                </a:lnTo>
                <a:lnTo>
                  <a:pt x="113" y="1626"/>
                </a:lnTo>
                <a:lnTo>
                  <a:pt x="112" y="1626"/>
                </a:lnTo>
                <a:lnTo>
                  <a:pt x="108" y="1623"/>
                </a:lnTo>
                <a:lnTo>
                  <a:pt x="104" y="1622"/>
                </a:lnTo>
                <a:lnTo>
                  <a:pt x="98" y="1619"/>
                </a:lnTo>
                <a:lnTo>
                  <a:pt x="91" y="1614"/>
                </a:lnTo>
                <a:lnTo>
                  <a:pt x="90" y="1614"/>
                </a:lnTo>
                <a:lnTo>
                  <a:pt x="89" y="1613"/>
                </a:lnTo>
                <a:lnTo>
                  <a:pt x="86" y="1611"/>
                </a:lnTo>
                <a:lnTo>
                  <a:pt x="85" y="1611"/>
                </a:lnTo>
                <a:lnTo>
                  <a:pt x="83" y="1608"/>
                </a:lnTo>
                <a:lnTo>
                  <a:pt x="82" y="1607"/>
                </a:lnTo>
                <a:lnTo>
                  <a:pt x="78" y="1604"/>
                </a:lnTo>
                <a:lnTo>
                  <a:pt x="77" y="1601"/>
                </a:lnTo>
                <a:lnTo>
                  <a:pt x="74" y="1598"/>
                </a:lnTo>
                <a:lnTo>
                  <a:pt x="68" y="1591"/>
                </a:lnTo>
                <a:lnTo>
                  <a:pt x="55" y="1577"/>
                </a:lnTo>
                <a:lnTo>
                  <a:pt x="46" y="1568"/>
                </a:lnTo>
                <a:lnTo>
                  <a:pt x="48" y="1565"/>
                </a:lnTo>
                <a:lnTo>
                  <a:pt x="61" y="1556"/>
                </a:lnTo>
                <a:lnTo>
                  <a:pt x="62" y="1557"/>
                </a:lnTo>
                <a:lnTo>
                  <a:pt x="68" y="1553"/>
                </a:lnTo>
                <a:lnTo>
                  <a:pt x="100" y="1529"/>
                </a:lnTo>
                <a:lnTo>
                  <a:pt x="110" y="1528"/>
                </a:lnTo>
                <a:lnTo>
                  <a:pt x="115" y="1527"/>
                </a:lnTo>
                <a:lnTo>
                  <a:pt x="149" y="1522"/>
                </a:lnTo>
                <a:lnTo>
                  <a:pt x="157" y="1521"/>
                </a:lnTo>
                <a:lnTo>
                  <a:pt x="160" y="1474"/>
                </a:lnTo>
                <a:lnTo>
                  <a:pt x="160" y="1473"/>
                </a:lnTo>
                <a:lnTo>
                  <a:pt x="160" y="1464"/>
                </a:lnTo>
                <a:lnTo>
                  <a:pt x="160" y="1462"/>
                </a:lnTo>
                <a:lnTo>
                  <a:pt x="160" y="1461"/>
                </a:lnTo>
                <a:lnTo>
                  <a:pt x="157" y="1459"/>
                </a:lnTo>
                <a:lnTo>
                  <a:pt x="157" y="1457"/>
                </a:lnTo>
                <a:lnTo>
                  <a:pt x="157" y="1452"/>
                </a:lnTo>
                <a:lnTo>
                  <a:pt x="157" y="1435"/>
                </a:lnTo>
                <a:lnTo>
                  <a:pt x="157" y="1413"/>
                </a:lnTo>
                <a:lnTo>
                  <a:pt x="157" y="1391"/>
                </a:lnTo>
                <a:lnTo>
                  <a:pt x="156" y="1365"/>
                </a:lnTo>
                <a:lnTo>
                  <a:pt x="156" y="1362"/>
                </a:lnTo>
                <a:lnTo>
                  <a:pt x="155" y="1353"/>
                </a:lnTo>
                <a:lnTo>
                  <a:pt x="155" y="1352"/>
                </a:lnTo>
                <a:lnTo>
                  <a:pt x="155" y="1351"/>
                </a:lnTo>
                <a:lnTo>
                  <a:pt x="156" y="1347"/>
                </a:lnTo>
                <a:lnTo>
                  <a:pt x="157" y="1345"/>
                </a:lnTo>
                <a:lnTo>
                  <a:pt x="160" y="1332"/>
                </a:lnTo>
                <a:lnTo>
                  <a:pt x="161" y="1326"/>
                </a:lnTo>
                <a:lnTo>
                  <a:pt x="163" y="1315"/>
                </a:lnTo>
                <a:lnTo>
                  <a:pt x="164" y="1312"/>
                </a:lnTo>
                <a:lnTo>
                  <a:pt x="164" y="1311"/>
                </a:lnTo>
                <a:lnTo>
                  <a:pt x="164" y="1309"/>
                </a:lnTo>
                <a:lnTo>
                  <a:pt x="164" y="1307"/>
                </a:lnTo>
                <a:lnTo>
                  <a:pt x="164" y="1304"/>
                </a:lnTo>
                <a:lnTo>
                  <a:pt x="164" y="1303"/>
                </a:lnTo>
                <a:lnTo>
                  <a:pt x="164" y="1302"/>
                </a:lnTo>
                <a:lnTo>
                  <a:pt x="163" y="1301"/>
                </a:lnTo>
                <a:lnTo>
                  <a:pt x="163" y="1300"/>
                </a:lnTo>
                <a:lnTo>
                  <a:pt x="162" y="1297"/>
                </a:lnTo>
                <a:lnTo>
                  <a:pt x="161" y="1296"/>
                </a:lnTo>
                <a:lnTo>
                  <a:pt x="161" y="1295"/>
                </a:lnTo>
                <a:lnTo>
                  <a:pt x="154" y="1281"/>
                </a:lnTo>
                <a:lnTo>
                  <a:pt x="151" y="1274"/>
                </a:lnTo>
                <a:lnTo>
                  <a:pt x="149" y="1269"/>
                </a:lnTo>
                <a:lnTo>
                  <a:pt x="144" y="1260"/>
                </a:lnTo>
                <a:lnTo>
                  <a:pt x="143" y="1257"/>
                </a:lnTo>
                <a:lnTo>
                  <a:pt x="142" y="1256"/>
                </a:lnTo>
                <a:lnTo>
                  <a:pt x="142" y="1254"/>
                </a:lnTo>
                <a:lnTo>
                  <a:pt x="139" y="1247"/>
                </a:lnTo>
                <a:lnTo>
                  <a:pt x="134" y="1238"/>
                </a:lnTo>
                <a:lnTo>
                  <a:pt x="133" y="1235"/>
                </a:lnTo>
                <a:lnTo>
                  <a:pt x="130" y="1232"/>
                </a:lnTo>
                <a:lnTo>
                  <a:pt x="127" y="1225"/>
                </a:lnTo>
                <a:lnTo>
                  <a:pt x="125" y="1220"/>
                </a:lnTo>
                <a:lnTo>
                  <a:pt x="124" y="1218"/>
                </a:lnTo>
                <a:lnTo>
                  <a:pt x="122" y="1216"/>
                </a:lnTo>
                <a:lnTo>
                  <a:pt x="120" y="1213"/>
                </a:lnTo>
                <a:lnTo>
                  <a:pt x="118" y="1209"/>
                </a:lnTo>
                <a:lnTo>
                  <a:pt x="115" y="1206"/>
                </a:lnTo>
                <a:lnTo>
                  <a:pt x="114" y="1204"/>
                </a:lnTo>
                <a:lnTo>
                  <a:pt x="112" y="1202"/>
                </a:lnTo>
                <a:lnTo>
                  <a:pt x="112" y="1201"/>
                </a:lnTo>
                <a:lnTo>
                  <a:pt x="108" y="1195"/>
                </a:lnTo>
                <a:lnTo>
                  <a:pt x="104" y="1184"/>
                </a:lnTo>
                <a:lnTo>
                  <a:pt x="103" y="1182"/>
                </a:lnTo>
                <a:lnTo>
                  <a:pt x="96" y="1168"/>
                </a:lnTo>
                <a:lnTo>
                  <a:pt x="86" y="1150"/>
                </a:lnTo>
                <a:lnTo>
                  <a:pt x="83" y="1143"/>
                </a:lnTo>
                <a:lnTo>
                  <a:pt x="82" y="1141"/>
                </a:lnTo>
                <a:lnTo>
                  <a:pt x="82" y="1139"/>
                </a:lnTo>
                <a:lnTo>
                  <a:pt x="81" y="1137"/>
                </a:lnTo>
                <a:lnTo>
                  <a:pt x="79" y="1135"/>
                </a:lnTo>
                <a:lnTo>
                  <a:pt x="79" y="1134"/>
                </a:lnTo>
                <a:lnTo>
                  <a:pt x="79" y="1132"/>
                </a:lnTo>
                <a:lnTo>
                  <a:pt x="77" y="1129"/>
                </a:lnTo>
                <a:lnTo>
                  <a:pt x="77" y="1126"/>
                </a:lnTo>
                <a:lnTo>
                  <a:pt x="75" y="1116"/>
                </a:lnTo>
                <a:lnTo>
                  <a:pt x="74" y="1114"/>
                </a:lnTo>
                <a:lnTo>
                  <a:pt x="74" y="1113"/>
                </a:lnTo>
                <a:lnTo>
                  <a:pt x="74" y="1112"/>
                </a:lnTo>
                <a:lnTo>
                  <a:pt x="74" y="1110"/>
                </a:lnTo>
                <a:lnTo>
                  <a:pt x="74" y="1109"/>
                </a:lnTo>
                <a:lnTo>
                  <a:pt x="74" y="1108"/>
                </a:lnTo>
                <a:lnTo>
                  <a:pt x="74" y="1107"/>
                </a:lnTo>
                <a:lnTo>
                  <a:pt x="75" y="1106"/>
                </a:lnTo>
                <a:lnTo>
                  <a:pt x="75" y="1105"/>
                </a:lnTo>
                <a:lnTo>
                  <a:pt x="76" y="1103"/>
                </a:lnTo>
                <a:lnTo>
                  <a:pt x="79" y="1100"/>
                </a:lnTo>
                <a:lnTo>
                  <a:pt x="82" y="1096"/>
                </a:lnTo>
                <a:lnTo>
                  <a:pt x="84" y="1093"/>
                </a:lnTo>
                <a:lnTo>
                  <a:pt x="85" y="1092"/>
                </a:lnTo>
                <a:lnTo>
                  <a:pt x="86" y="1091"/>
                </a:lnTo>
                <a:lnTo>
                  <a:pt x="90" y="1086"/>
                </a:lnTo>
                <a:lnTo>
                  <a:pt x="92" y="1083"/>
                </a:lnTo>
                <a:lnTo>
                  <a:pt x="93" y="1081"/>
                </a:lnTo>
                <a:lnTo>
                  <a:pt x="96" y="1078"/>
                </a:lnTo>
                <a:lnTo>
                  <a:pt x="99" y="1074"/>
                </a:lnTo>
                <a:lnTo>
                  <a:pt x="103" y="1070"/>
                </a:lnTo>
                <a:lnTo>
                  <a:pt x="105" y="1067"/>
                </a:lnTo>
                <a:lnTo>
                  <a:pt x="106" y="1066"/>
                </a:lnTo>
                <a:lnTo>
                  <a:pt x="107" y="1065"/>
                </a:lnTo>
                <a:lnTo>
                  <a:pt x="110" y="1062"/>
                </a:lnTo>
                <a:lnTo>
                  <a:pt x="111" y="1061"/>
                </a:lnTo>
                <a:lnTo>
                  <a:pt x="112" y="1059"/>
                </a:lnTo>
                <a:lnTo>
                  <a:pt x="114" y="1056"/>
                </a:lnTo>
                <a:lnTo>
                  <a:pt x="115" y="1055"/>
                </a:lnTo>
                <a:lnTo>
                  <a:pt x="117" y="1054"/>
                </a:lnTo>
                <a:lnTo>
                  <a:pt x="118" y="1052"/>
                </a:lnTo>
                <a:lnTo>
                  <a:pt x="119" y="1051"/>
                </a:lnTo>
                <a:lnTo>
                  <a:pt x="120" y="1051"/>
                </a:lnTo>
                <a:lnTo>
                  <a:pt x="122" y="1050"/>
                </a:lnTo>
                <a:lnTo>
                  <a:pt x="126" y="1048"/>
                </a:lnTo>
                <a:lnTo>
                  <a:pt x="127" y="1047"/>
                </a:lnTo>
                <a:lnTo>
                  <a:pt x="129" y="1045"/>
                </a:lnTo>
                <a:lnTo>
                  <a:pt x="130" y="1045"/>
                </a:lnTo>
                <a:lnTo>
                  <a:pt x="134" y="1043"/>
                </a:lnTo>
                <a:lnTo>
                  <a:pt x="139" y="1041"/>
                </a:lnTo>
                <a:lnTo>
                  <a:pt x="142" y="1038"/>
                </a:lnTo>
                <a:lnTo>
                  <a:pt x="144" y="1038"/>
                </a:lnTo>
                <a:lnTo>
                  <a:pt x="148" y="1035"/>
                </a:lnTo>
                <a:lnTo>
                  <a:pt x="151" y="1033"/>
                </a:lnTo>
                <a:lnTo>
                  <a:pt x="154" y="1031"/>
                </a:lnTo>
                <a:lnTo>
                  <a:pt x="155" y="1030"/>
                </a:lnTo>
                <a:lnTo>
                  <a:pt x="156" y="1029"/>
                </a:lnTo>
                <a:lnTo>
                  <a:pt x="155" y="1027"/>
                </a:lnTo>
                <a:lnTo>
                  <a:pt x="154" y="1025"/>
                </a:lnTo>
                <a:lnTo>
                  <a:pt x="153" y="1022"/>
                </a:lnTo>
                <a:lnTo>
                  <a:pt x="151" y="1020"/>
                </a:lnTo>
                <a:lnTo>
                  <a:pt x="151" y="1019"/>
                </a:lnTo>
                <a:lnTo>
                  <a:pt x="149" y="1015"/>
                </a:lnTo>
                <a:lnTo>
                  <a:pt x="149" y="1014"/>
                </a:lnTo>
                <a:lnTo>
                  <a:pt x="148" y="1013"/>
                </a:lnTo>
                <a:lnTo>
                  <a:pt x="146" y="1006"/>
                </a:lnTo>
                <a:lnTo>
                  <a:pt x="140" y="993"/>
                </a:lnTo>
                <a:lnTo>
                  <a:pt x="135" y="983"/>
                </a:lnTo>
                <a:lnTo>
                  <a:pt x="135" y="980"/>
                </a:lnTo>
                <a:lnTo>
                  <a:pt x="134" y="980"/>
                </a:lnTo>
                <a:lnTo>
                  <a:pt x="134" y="979"/>
                </a:lnTo>
                <a:lnTo>
                  <a:pt x="133" y="977"/>
                </a:lnTo>
                <a:lnTo>
                  <a:pt x="132" y="972"/>
                </a:lnTo>
                <a:lnTo>
                  <a:pt x="128" y="965"/>
                </a:lnTo>
                <a:lnTo>
                  <a:pt x="125" y="958"/>
                </a:lnTo>
                <a:lnTo>
                  <a:pt x="122" y="953"/>
                </a:lnTo>
                <a:lnTo>
                  <a:pt x="118" y="940"/>
                </a:lnTo>
                <a:lnTo>
                  <a:pt x="118" y="939"/>
                </a:lnTo>
                <a:lnTo>
                  <a:pt x="117" y="939"/>
                </a:lnTo>
                <a:lnTo>
                  <a:pt x="117" y="937"/>
                </a:lnTo>
                <a:lnTo>
                  <a:pt x="115" y="934"/>
                </a:lnTo>
                <a:lnTo>
                  <a:pt x="112" y="928"/>
                </a:lnTo>
                <a:lnTo>
                  <a:pt x="112" y="927"/>
                </a:lnTo>
                <a:lnTo>
                  <a:pt x="111" y="924"/>
                </a:lnTo>
                <a:lnTo>
                  <a:pt x="110" y="922"/>
                </a:lnTo>
                <a:lnTo>
                  <a:pt x="110" y="920"/>
                </a:lnTo>
                <a:lnTo>
                  <a:pt x="107" y="917"/>
                </a:lnTo>
                <a:lnTo>
                  <a:pt x="106" y="914"/>
                </a:lnTo>
                <a:lnTo>
                  <a:pt x="105" y="914"/>
                </a:lnTo>
                <a:lnTo>
                  <a:pt x="103" y="915"/>
                </a:lnTo>
                <a:lnTo>
                  <a:pt x="96" y="917"/>
                </a:lnTo>
                <a:lnTo>
                  <a:pt x="91" y="918"/>
                </a:lnTo>
                <a:lnTo>
                  <a:pt x="89" y="919"/>
                </a:lnTo>
                <a:lnTo>
                  <a:pt x="88" y="918"/>
                </a:lnTo>
                <a:lnTo>
                  <a:pt x="88" y="917"/>
                </a:lnTo>
                <a:lnTo>
                  <a:pt x="86" y="914"/>
                </a:lnTo>
                <a:lnTo>
                  <a:pt x="84" y="910"/>
                </a:lnTo>
                <a:lnTo>
                  <a:pt x="83" y="905"/>
                </a:lnTo>
                <a:lnTo>
                  <a:pt x="82" y="904"/>
                </a:lnTo>
                <a:lnTo>
                  <a:pt x="82" y="903"/>
                </a:lnTo>
                <a:lnTo>
                  <a:pt x="78" y="895"/>
                </a:lnTo>
                <a:lnTo>
                  <a:pt x="77" y="893"/>
                </a:lnTo>
                <a:lnTo>
                  <a:pt x="75" y="886"/>
                </a:lnTo>
                <a:lnTo>
                  <a:pt x="74" y="884"/>
                </a:lnTo>
                <a:lnTo>
                  <a:pt x="72" y="883"/>
                </a:lnTo>
                <a:lnTo>
                  <a:pt x="72" y="882"/>
                </a:lnTo>
                <a:lnTo>
                  <a:pt x="69" y="875"/>
                </a:lnTo>
                <a:lnTo>
                  <a:pt x="69" y="874"/>
                </a:lnTo>
                <a:lnTo>
                  <a:pt x="63" y="859"/>
                </a:lnTo>
                <a:lnTo>
                  <a:pt x="62" y="857"/>
                </a:lnTo>
                <a:lnTo>
                  <a:pt x="57" y="846"/>
                </a:lnTo>
                <a:lnTo>
                  <a:pt x="54" y="839"/>
                </a:lnTo>
                <a:lnTo>
                  <a:pt x="54" y="836"/>
                </a:lnTo>
                <a:lnTo>
                  <a:pt x="52" y="832"/>
                </a:lnTo>
                <a:lnTo>
                  <a:pt x="48" y="825"/>
                </a:lnTo>
                <a:lnTo>
                  <a:pt x="48" y="824"/>
                </a:lnTo>
                <a:lnTo>
                  <a:pt x="47" y="821"/>
                </a:lnTo>
                <a:lnTo>
                  <a:pt x="45" y="816"/>
                </a:lnTo>
                <a:lnTo>
                  <a:pt x="45" y="814"/>
                </a:lnTo>
                <a:lnTo>
                  <a:pt x="43" y="813"/>
                </a:lnTo>
                <a:lnTo>
                  <a:pt x="43" y="812"/>
                </a:lnTo>
                <a:lnTo>
                  <a:pt x="43" y="811"/>
                </a:lnTo>
                <a:lnTo>
                  <a:pt x="42" y="809"/>
                </a:lnTo>
                <a:lnTo>
                  <a:pt x="42" y="807"/>
                </a:lnTo>
                <a:lnTo>
                  <a:pt x="40" y="799"/>
                </a:lnTo>
                <a:lnTo>
                  <a:pt x="39" y="795"/>
                </a:lnTo>
                <a:lnTo>
                  <a:pt x="38" y="790"/>
                </a:lnTo>
                <a:lnTo>
                  <a:pt x="36" y="787"/>
                </a:lnTo>
                <a:lnTo>
                  <a:pt x="35" y="782"/>
                </a:lnTo>
                <a:lnTo>
                  <a:pt x="34" y="781"/>
                </a:lnTo>
                <a:lnTo>
                  <a:pt x="34" y="780"/>
                </a:lnTo>
                <a:lnTo>
                  <a:pt x="34" y="778"/>
                </a:lnTo>
                <a:lnTo>
                  <a:pt x="34" y="777"/>
                </a:lnTo>
                <a:lnTo>
                  <a:pt x="33" y="776"/>
                </a:lnTo>
                <a:lnTo>
                  <a:pt x="33" y="774"/>
                </a:lnTo>
                <a:lnTo>
                  <a:pt x="32" y="774"/>
                </a:lnTo>
                <a:lnTo>
                  <a:pt x="32" y="773"/>
                </a:lnTo>
                <a:lnTo>
                  <a:pt x="29" y="766"/>
                </a:lnTo>
                <a:lnTo>
                  <a:pt x="26" y="755"/>
                </a:lnTo>
                <a:lnTo>
                  <a:pt x="25" y="749"/>
                </a:lnTo>
                <a:lnTo>
                  <a:pt x="22" y="745"/>
                </a:lnTo>
                <a:lnTo>
                  <a:pt x="22" y="744"/>
                </a:lnTo>
                <a:lnTo>
                  <a:pt x="20" y="737"/>
                </a:lnTo>
                <a:lnTo>
                  <a:pt x="19" y="735"/>
                </a:lnTo>
                <a:lnTo>
                  <a:pt x="17" y="731"/>
                </a:lnTo>
                <a:lnTo>
                  <a:pt x="16" y="726"/>
                </a:lnTo>
                <a:lnTo>
                  <a:pt x="14" y="723"/>
                </a:lnTo>
                <a:lnTo>
                  <a:pt x="13" y="722"/>
                </a:lnTo>
                <a:lnTo>
                  <a:pt x="13" y="720"/>
                </a:lnTo>
                <a:lnTo>
                  <a:pt x="12" y="720"/>
                </a:lnTo>
                <a:lnTo>
                  <a:pt x="12" y="719"/>
                </a:lnTo>
                <a:lnTo>
                  <a:pt x="12" y="718"/>
                </a:lnTo>
                <a:lnTo>
                  <a:pt x="13" y="718"/>
                </a:lnTo>
                <a:lnTo>
                  <a:pt x="14" y="717"/>
                </a:lnTo>
                <a:lnTo>
                  <a:pt x="17" y="716"/>
                </a:lnTo>
                <a:lnTo>
                  <a:pt x="19" y="713"/>
                </a:lnTo>
                <a:lnTo>
                  <a:pt x="21" y="712"/>
                </a:lnTo>
                <a:lnTo>
                  <a:pt x="24" y="711"/>
                </a:lnTo>
                <a:lnTo>
                  <a:pt x="26" y="710"/>
                </a:lnTo>
                <a:lnTo>
                  <a:pt x="28" y="709"/>
                </a:lnTo>
                <a:lnTo>
                  <a:pt x="29" y="708"/>
                </a:lnTo>
                <a:lnTo>
                  <a:pt x="31" y="706"/>
                </a:lnTo>
                <a:lnTo>
                  <a:pt x="32" y="706"/>
                </a:lnTo>
                <a:lnTo>
                  <a:pt x="32" y="705"/>
                </a:lnTo>
                <a:lnTo>
                  <a:pt x="33" y="705"/>
                </a:lnTo>
                <a:lnTo>
                  <a:pt x="32" y="704"/>
                </a:lnTo>
                <a:lnTo>
                  <a:pt x="32" y="698"/>
                </a:lnTo>
                <a:lnTo>
                  <a:pt x="31" y="691"/>
                </a:lnTo>
                <a:lnTo>
                  <a:pt x="29" y="680"/>
                </a:lnTo>
                <a:lnTo>
                  <a:pt x="27" y="667"/>
                </a:lnTo>
                <a:lnTo>
                  <a:pt x="26" y="660"/>
                </a:lnTo>
                <a:lnTo>
                  <a:pt x="26" y="655"/>
                </a:lnTo>
                <a:lnTo>
                  <a:pt x="26" y="653"/>
                </a:lnTo>
                <a:lnTo>
                  <a:pt x="26" y="651"/>
                </a:lnTo>
                <a:lnTo>
                  <a:pt x="26" y="646"/>
                </a:lnTo>
                <a:lnTo>
                  <a:pt x="26" y="643"/>
                </a:lnTo>
                <a:lnTo>
                  <a:pt x="27" y="640"/>
                </a:lnTo>
                <a:lnTo>
                  <a:pt x="27" y="638"/>
                </a:lnTo>
                <a:lnTo>
                  <a:pt x="28" y="633"/>
                </a:lnTo>
                <a:lnTo>
                  <a:pt x="29" y="631"/>
                </a:lnTo>
                <a:lnTo>
                  <a:pt x="31" y="628"/>
                </a:lnTo>
                <a:lnTo>
                  <a:pt x="31" y="626"/>
                </a:lnTo>
                <a:lnTo>
                  <a:pt x="32" y="624"/>
                </a:lnTo>
                <a:lnTo>
                  <a:pt x="33" y="621"/>
                </a:lnTo>
                <a:lnTo>
                  <a:pt x="35" y="618"/>
                </a:lnTo>
                <a:lnTo>
                  <a:pt x="36" y="616"/>
                </a:lnTo>
                <a:lnTo>
                  <a:pt x="38" y="614"/>
                </a:lnTo>
                <a:lnTo>
                  <a:pt x="40" y="611"/>
                </a:lnTo>
                <a:lnTo>
                  <a:pt x="41" y="609"/>
                </a:lnTo>
                <a:lnTo>
                  <a:pt x="43" y="607"/>
                </a:lnTo>
                <a:lnTo>
                  <a:pt x="45" y="604"/>
                </a:lnTo>
                <a:lnTo>
                  <a:pt x="47" y="603"/>
                </a:lnTo>
                <a:lnTo>
                  <a:pt x="47" y="602"/>
                </a:lnTo>
                <a:lnTo>
                  <a:pt x="48" y="601"/>
                </a:lnTo>
                <a:lnTo>
                  <a:pt x="49" y="600"/>
                </a:lnTo>
                <a:lnTo>
                  <a:pt x="49" y="599"/>
                </a:lnTo>
                <a:lnTo>
                  <a:pt x="48" y="596"/>
                </a:lnTo>
                <a:lnTo>
                  <a:pt x="47" y="590"/>
                </a:lnTo>
                <a:lnTo>
                  <a:pt x="45" y="587"/>
                </a:lnTo>
                <a:lnTo>
                  <a:pt x="43" y="583"/>
                </a:lnTo>
                <a:lnTo>
                  <a:pt x="40" y="572"/>
                </a:lnTo>
                <a:lnTo>
                  <a:pt x="39" y="570"/>
                </a:lnTo>
                <a:lnTo>
                  <a:pt x="39" y="567"/>
                </a:lnTo>
                <a:lnTo>
                  <a:pt x="38" y="566"/>
                </a:lnTo>
                <a:lnTo>
                  <a:pt x="36" y="564"/>
                </a:lnTo>
                <a:lnTo>
                  <a:pt x="35" y="563"/>
                </a:lnTo>
                <a:lnTo>
                  <a:pt x="35" y="561"/>
                </a:lnTo>
                <a:lnTo>
                  <a:pt x="34" y="560"/>
                </a:lnTo>
                <a:lnTo>
                  <a:pt x="32" y="560"/>
                </a:lnTo>
                <a:lnTo>
                  <a:pt x="26" y="558"/>
                </a:lnTo>
                <a:lnTo>
                  <a:pt x="22" y="556"/>
                </a:lnTo>
                <a:lnTo>
                  <a:pt x="19" y="554"/>
                </a:lnTo>
                <a:lnTo>
                  <a:pt x="18" y="554"/>
                </a:lnTo>
                <a:lnTo>
                  <a:pt x="18" y="553"/>
                </a:lnTo>
                <a:lnTo>
                  <a:pt x="17" y="553"/>
                </a:lnTo>
                <a:lnTo>
                  <a:pt x="17" y="552"/>
                </a:lnTo>
                <a:lnTo>
                  <a:pt x="16" y="552"/>
                </a:lnTo>
                <a:lnTo>
                  <a:pt x="16" y="551"/>
                </a:lnTo>
                <a:lnTo>
                  <a:pt x="13" y="549"/>
                </a:lnTo>
                <a:lnTo>
                  <a:pt x="10" y="545"/>
                </a:lnTo>
                <a:lnTo>
                  <a:pt x="7" y="543"/>
                </a:lnTo>
                <a:lnTo>
                  <a:pt x="6" y="540"/>
                </a:lnTo>
                <a:lnTo>
                  <a:pt x="5" y="540"/>
                </a:lnTo>
                <a:lnTo>
                  <a:pt x="5" y="539"/>
                </a:lnTo>
                <a:lnTo>
                  <a:pt x="5" y="538"/>
                </a:lnTo>
                <a:lnTo>
                  <a:pt x="5" y="537"/>
                </a:lnTo>
                <a:lnTo>
                  <a:pt x="5" y="536"/>
                </a:lnTo>
                <a:lnTo>
                  <a:pt x="5" y="532"/>
                </a:lnTo>
                <a:lnTo>
                  <a:pt x="4" y="525"/>
                </a:lnTo>
                <a:lnTo>
                  <a:pt x="4" y="524"/>
                </a:lnTo>
                <a:lnTo>
                  <a:pt x="4" y="518"/>
                </a:lnTo>
                <a:lnTo>
                  <a:pt x="4" y="508"/>
                </a:lnTo>
                <a:lnTo>
                  <a:pt x="4" y="507"/>
                </a:lnTo>
                <a:lnTo>
                  <a:pt x="4" y="506"/>
                </a:lnTo>
                <a:lnTo>
                  <a:pt x="4" y="502"/>
                </a:lnTo>
                <a:lnTo>
                  <a:pt x="4" y="500"/>
                </a:lnTo>
                <a:lnTo>
                  <a:pt x="4" y="499"/>
                </a:lnTo>
                <a:lnTo>
                  <a:pt x="4" y="496"/>
                </a:lnTo>
                <a:lnTo>
                  <a:pt x="4" y="494"/>
                </a:lnTo>
                <a:lnTo>
                  <a:pt x="4" y="488"/>
                </a:lnTo>
                <a:lnTo>
                  <a:pt x="5" y="485"/>
                </a:lnTo>
                <a:lnTo>
                  <a:pt x="5" y="481"/>
                </a:lnTo>
                <a:lnTo>
                  <a:pt x="5" y="480"/>
                </a:lnTo>
                <a:lnTo>
                  <a:pt x="5" y="479"/>
                </a:lnTo>
                <a:lnTo>
                  <a:pt x="5" y="478"/>
                </a:lnTo>
                <a:lnTo>
                  <a:pt x="5" y="474"/>
                </a:lnTo>
                <a:lnTo>
                  <a:pt x="5" y="471"/>
                </a:lnTo>
                <a:lnTo>
                  <a:pt x="4" y="470"/>
                </a:lnTo>
                <a:lnTo>
                  <a:pt x="4" y="469"/>
                </a:lnTo>
                <a:lnTo>
                  <a:pt x="3" y="469"/>
                </a:lnTo>
                <a:lnTo>
                  <a:pt x="2" y="469"/>
                </a:lnTo>
                <a:lnTo>
                  <a:pt x="2" y="467"/>
                </a:lnTo>
                <a:lnTo>
                  <a:pt x="0" y="467"/>
                </a:lnTo>
                <a:lnTo>
                  <a:pt x="2" y="467"/>
                </a:lnTo>
                <a:lnTo>
                  <a:pt x="2" y="466"/>
                </a:lnTo>
                <a:lnTo>
                  <a:pt x="5" y="465"/>
                </a:lnTo>
                <a:lnTo>
                  <a:pt x="10" y="463"/>
                </a:lnTo>
                <a:lnTo>
                  <a:pt x="11" y="462"/>
                </a:lnTo>
                <a:lnTo>
                  <a:pt x="12" y="462"/>
                </a:lnTo>
                <a:lnTo>
                  <a:pt x="18" y="459"/>
                </a:lnTo>
                <a:lnTo>
                  <a:pt x="19" y="463"/>
                </a:lnTo>
                <a:lnTo>
                  <a:pt x="20" y="462"/>
                </a:lnTo>
                <a:lnTo>
                  <a:pt x="24" y="460"/>
                </a:lnTo>
                <a:lnTo>
                  <a:pt x="22" y="459"/>
                </a:lnTo>
                <a:lnTo>
                  <a:pt x="21" y="459"/>
                </a:lnTo>
                <a:lnTo>
                  <a:pt x="21" y="458"/>
                </a:lnTo>
                <a:lnTo>
                  <a:pt x="31" y="458"/>
                </a:lnTo>
                <a:lnTo>
                  <a:pt x="33" y="458"/>
                </a:lnTo>
                <a:lnTo>
                  <a:pt x="41" y="460"/>
                </a:lnTo>
                <a:lnTo>
                  <a:pt x="47" y="463"/>
                </a:lnTo>
                <a:lnTo>
                  <a:pt x="49" y="464"/>
                </a:lnTo>
                <a:lnTo>
                  <a:pt x="50" y="464"/>
                </a:lnTo>
                <a:lnTo>
                  <a:pt x="53" y="465"/>
                </a:lnTo>
                <a:lnTo>
                  <a:pt x="54" y="465"/>
                </a:lnTo>
                <a:lnTo>
                  <a:pt x="54" y="464"/>
                </a:lnTo>
                <a:lnTo>
                  <a:pt x="55" y="465"/>
                </a:lnTo>
                <a:lnTo>
                  <a:pt x="57" y="466"/>
                </a:lnTo>
                <a:lnTo>
                  <a:pt x="58" y="467"/>
                </a:lnTo>
                <a:lnTo>
                  <a:pt x="61" y="467"/>
                </a:lnTo>
                <a:lnTo>
                  <a:pt x="67" y="466"/>
                </a:lnTo>
                <a:lnTo>
                  <a:pt x="67" y="465"/>
                </a:lnTo>
                <a:lnTo>
                  <a:pt x="68" y="465"/>
                </a:lnTo>
                <a:lnTo>
                  <a:pt x="78" y="459"/>
                </a:lnTo>
                <a:lnTo>
                  <a:pt x="91" y="453"/>
                </a:lnTo>
                <a:lnTo>
                  <a:pt x="97" y="450"/>
                </a:lnTo>
                <a:lnTo>
                  <a:pt x="98" y="450"/>
                </a:lnTo>
                <a:lnTo>
                  <a:pt x="115" y="441"/>
                </a:lnTo>
                <a:lnTo>
                  <a:pt x="120" y="438"/>
                </a:lnTo>
                <a:lnTo>
                  <a:pt x="132" y="433"/>
                </a:lnTo>
                <a:lnTo>
                  <a:pt x="137" y="431"/>
                </a:lnTo>
                <a:lnTo>
                  <a:pt x="139" y="431"/>
                </a:lnTo>
                <a:lnTo>
                  <a:pt x="140" y="431"/>
                </a:lnTo>
                <a:lnTo>
                  <a:pt x="143" y="433"/>
                </a:lnTo>
                <a:lnTo>
                  <a:pt x="146" y="434"/>
                </a:lnTo>
                <a:lnTo>
                  <a:pt x="148" y="435"/>
                </a:lnTo>
                <a:lnTo>
                  <a:pt x="150" y="435"/>
                </a:lnTo>
                <a:lnTo>
                  <a:pt x="155" y="436"/>
                </a:lnTo>
                <a:lnTo>
                  <a:pt x="156" y="437"/>
                </a:lnTo>
                <a:lnTo>
                  <a:pt x="169" y="439"/>
                </a:lnTo>
                <a:lnTo>
                  <a:pt x="170" y="441"/>
                </a:lnTo>
                <a:lnTo>
                  <a:pt x="171" y="442"/>
                </a:lnTo>
                <a:lnTo>
                  <a:pt x="176" y="448"/>
                </a:lnTo>
                <a:lnTo>
                  <a:pt x="177" y="449"/>
                </a:lnTo>
                <a:lnTo>
                  <a:pt x="178" y="450"/>
                </a:lnTo>
                <a:lnTo>
                  <a:pt x="182" y="452"/>
                </a:lnTo>
                <a:lnTo>
                  <a:pt x="184" y="452"/>
                </a:lnTo>
                <a:lnTo>
                  <a:pt x="185" y="453"/>
                </a:lnTo>
                <a:lnTo>
                  <a:pt x="189" y="455"/>
                </a:lnTo>
                <a:lnTo>
                  <a:pt x="187" y="458"/>
                </a:lnTo>
                <a:lnTo>
                  <a:pt x="189" y="459"/>
                </a:lnTo>
                <a:lnTo>
                  <a:pt x="190" y="460"/>
                </a:lnTo>
                <a:lnTo>
                  <a:pt x="191" y="460"/>
                </a:lnTo>
                <a:lnTo>
                  <a:pt x="192" y="462"/>
                </a:lnTo>
                <a:lnTo>
                  <a:pt x="193" y="462"/>
                </a:lnTo>
                <a:lnTo>
                  <a:pt x="194" y="462"/>
                </a:lnTo>
                <a:lnTo>
                  <a:pt x="196" y="460"/>
                </a:lnTo>
                <a:lnTo>
                  <a:pt x="196" y="459"/>
                </a:lnTo>
                <a:lnTo>
                  <a:pt x="196" y="458"/>
                </a:lnTo>
                <a:lnTo>
                  <a:pt x="194" y="456"/>
                </a:lnTo>
                <a:lnTo>
                  <a:pt x="197" y="455"/>
                </a:lnTo>
                <a:lnTo>
                  <a:pt x="198" y="453"/>
                </a:lnTo>
                <a:lnTo>
                  <a:pt x="200" y="458"/>
                </a:lnTo>
                <a:lnTo>
                  <a:pt x="202" y="457"/>
                </a:lnTo>
                <a:lnTo>
                  <a:pt x="200" y="453"/>
                </a:lnTo>
                <a:lnTo>
                  <a:pt x="200" y="452"/>
                </a:lnTo>
                <a:lnTo>
                  <a:pt x="199" y="451"/>
                </a:lnTo>
                <a:lnTo>
                  <a:pt x="197" y="449"/>
                </a:lnTo>
                <a:lnTo>
                  <a:pt x="204" y="445"/>
                </a:lnTo>
                <a:lnTo>
                  <a:pt x="205" y="448"/>
                </a:lnTo>
                <a:lnTo>
                  <a:pt x="202" y="449"/>
                </a:lnTo>
                <a:lnTo>
                  <a:pt x="202" y="450"/>
                </a:lnTo>
                <a:lnTo>
                  <a:pt x="201" y="450"/>
                </a:lnTo>
                <a:lnTo>
                  <a:pt x="200" y="451"/>
                </a:lnTo>
                <a:lnTo>
                  <a:pt x="200" y="452"/>
                </a:lnTo>
                <a:lnTo>
                  <a:pt x="202" y="451"/>
                </a:lnTo>
                <a:lnTo>
                  <a:pt x="204" y="451"/>
                </a:lnTo>
                <a:lnTo>
                  <a:pt x="206" y="450"/>
                </a:lnTo>
                <a:lnTo>
                  <a:pt x="209" y="453"/>
                </a:lnTo>
                <a:lnTo>
                  <a:pt x="211" y="451"/>
                </a:lnTo>
                <a:lnTo>
                  <a:pt x="209" y="450"/>
                </a:lnTo>
                <a:lnTo>
                  <a:pt x="207" y="449"/>
                </a:lnTo>
                <a:lnTo>
                  <a:pt x="208" y="449"/>
                </a:lnTo>
                <a:lnTo>
                  <a:pt x="208" y="448"/>
                </a:lnTo>
                <a:lnTo>
                  <a:pt x="209" y="449"/>
                </a:lnTo>
                <a:lnTo>
                  <a:pt x="211" y="448"/>
                </a:lnTo>
                <a:lnTo>
                  <a:pt x="212" y="448"/>
                </a:lnTo>
                <a:lnTo>
                  <a:pt x="211" y="446"/>
                </a:lnTo>
                <a:lnTo>
                  <a:pt x="213" y="445"/>
                </a:lnTo>
                <a:lnTo>
                  <a:pt x="213" y="444"/>
                </a:lnTo>
                <a:lnTo>
                  <a:pt x="215" y="442"/>
                </a:lnTo>
                <a:lnTo>
                  <a:pt x="216" y="442"/>
                </a:lnTo>
                <a:lnTo>
                  <a:pt x="215" y="442"/>
                </a:lnTo>
                <a:lnTo>
                  <a:pt x="216" y="441"/>
                </a:lnTo>
                <a:lnTo>
                  <a:pt x="218" y="439"/>
                </a:lnTo>
                <a:lnTo>
                  <a:pt x="219" y="438"/>
                </a:lnTo>
                <a:lnTo>
                  <a:pt x="221" y="437"/>
                </a:lnTo>
                <a:lnTo>
                  <a:pt x="222" y="437"/>
                </a:lnTo>
                <a:lnTo>
                  <a:pt x="223" y="437"/>
                </a:lnTo>
                <a:lnTo>
                  <a:pt x="223" y="436"/>
                </a:lnTo>
                <a:lnTo>
                  <a:pt x="222" y="435"/>
                </a:lnTo>
                <a:lnTo>
                  <a:pt x="223" y="435"/>
                </a:lnTo>
                <a:lnTo>
                  <a:pt x="225" y="434"/>
                </a:lnTo>
                <a:lnTo>
                  <a:pt x="226" y="434"/>
                </a:lnTo>
                <a:lnTo>
                  <a:pt x="227" y="431"/>
                </a:lnTo>
                <a:lnTo>
                  <a:pt x="229" y="429"/>
                </a:lnTo>
                <a:lnTo>
                  <a:pt x="230" y="429"/>
                </a:lnTo>
                <a:lnTo>
                  <a:pt x="232" y="428"/>
                </a:lnTo>
                <a:lnTo>
                  <a:pt x="234" y="427"/>
                </a:lnTo>
                <a:lnTo>
                  <a:pt x="234" y="426"/>
                </a:lnTo>
                <a:lnTo>
                  <a:pt x="235" y="424"/>
                </a:lnTo>
                <a:lnTo>
                  <a:pt x="236" y="424"/>
                </a:lnTo>
                <a:lnTo>
                  <a:pt x="238" y="424"/>
                </a:lnTo>
                <a:lnTo>
                  <a:pt x="240" y="424"/>
                </a:lnTo>
                <a:lnTo>
                  <a:pt x="243" y="424"/>
                </a:lnTo>
                <a:lnTo>
                  <a:pt x="244" y="424"/>
                </a:lnTo>
                <a:lnTo>
                  <a:pt x="245" y="427"/>
                </a:lnTo>
                <a:lnTo>
                  <a:pt x="247" y="428"/>
                </a:lnTo>
                <a:lnTo>
                  <a:pt x="248" y="431"/>
                </a:lnTo>
                <a:lnTo>
                  <a:pt x="248" y="433"/>
                </a:lnTo>
                <a:lnTo>
                  <a:pt x="248" y="434"/>
                </a:lnTo>
                <a:lnTo>
                  <a:pt x="249" y="435"/>
                </a:lnTo>
                <a:lnTo>
                  <a:pt x="250" y="436"/>
                </a:lnTo>
                <a:lnTo>
                  <a:pt x="258" y="453"/>
                </a:lnTo>
                <a:lnTo>
                  <a:pt x="261" y="458"/>
                </a:lnTo>
                <a:lnTo>
                  <a:pt x="268" y="467"/>
                </a:lnTo>
                <a:lnTo>
                  <a:pt x="269" y="469"/>
                </a:lnTo>
                <a:lnTo>
                  <a:pt x="276" y="474"/>
                </a:lnTo>
                <a:lnTo>
                  <a:pt x="293" y="479"/>
                </a:lnTo>
                <a:lnTo>
                  <a:pt x="294" y="479"/>
                </a:lnTo>
                <a:lnTo>
                  <a:pt x="297" y="480"/>
                </a:lnTo>
                <a:lnTo>
                  <a:pt x="298" y="480"/>
                </a:lnTo>
                <a:lnTo>
                  <a:pt x="299" y="480"/>
                </a:lnTo>
                <a:lnTo>
                  <a:pt x="300" y="481"/>
                </a:lnTo>
                <a:lnTo>
                  <a:pt x="306" y="482"/>
                </a:lnTo>
                <a:lnTo>
                  <a:pt x="310" y="484"/>
                </a:lnTo>
                <a:lnTo>
                  <a:pt x="314" y="485"/>
                </a:lnTo>
                <a:lnTo>
                  <a:pt x="315" y="485"/>
                </a:lnTo>
                <a:lnTo>
                  <a:pt x="319" y="486"/>
                </a:lnTo>
                <a:lnTo>
                  <a:pt x="322" y="487"/>
                </a:lnTo>
                <a:lnTo>
                  <a:pt x="321" y="489"/>
                </a:lnTo>
                <a:lnTo>
                  <a:pt x="323" y="487"/>
                </a:lnTo>
                <a:lnTo>
                  <a:pt x="324" y="486"/>
                </a:lnTo>
                <a:lnTo>
                  <a:pt x="326" y="485"/>
                </a:lnTo>
                <a:lnTo>
                  <a:pt x="326" y="484"/>
                </a:lnTo>
                <a:lnTo>
                  <a:pt x="328" y="485"/>
                </a:lnTo>
                <a:lnTo>
                  <a:pt x="328" y="486"/>
                </a:lnTo>
                <a:lnTo>
                  <a:pt x="327" y="487"/>
                </a:lnTo>
                <a:lnTo>
                  <a:pt x="326" y="488"/>
                </a:lnTo>
                <a:lnTo>
                  <a:pt x="322" y="493"/>
                </a:lnTo>
                <a:lnTo>
                  <a:pt x="323" y="493"/>
                </a:lnTo>
                <a:lnTo>
                  <a:pt x="323" y="494"/>
                </a:lnTo>
                <a:lnTo>
                  <a:pt x="324" y="494"/>
                </a:lnTo>
                <a:lnTo>
                  <a:pt x="324" y="495"/>
                </a:lnTo>
                <a:lnTo>
                  <a:pt x="327" y="496"/>
                </a:lnTo>
                <a:lnTo>
                  <a:pt x="327" y="498"/>
                </a:lnTo>
                <a:lnTo>
                  <a:pt x="328" y="498"/>
                </a:lnTo>
                <a:lnTo>
                  <a:pt x="330" y="501"/>
                </a:lnTo>
                <a:lnTo>
                  <a:pt x="335" y="517"/>
                </a:lnTo>
                <a:lnTo>
                  <a:pt x="336" y="521"/>
                </a:lnTo>
                <a:lnTo>
                  <a:pt x="336" y="522"/>
                </a:lnTo>
                <a:lnTo>
                  <a:pt x="337" y="522"/>
                </a:lnTo>
                <a:lnTo>
                  <a:pt x="338" y="524"/>
                </a:lnTo>
                <a:lnTo>
                  <a:pt x="340" y="525"/>
                </a:lnTo>
                <a:lnTo>
                  <a:pt x="352" y="540"/>
                </a:lnTo>
                <a:lnTo>
                  <a:pt x="356" y="545"/>
                </a:lnTo>
                <a:lnTo>
                  <a:pt x="360" y="543"/>
                </a:lnTo>
                <a:lnTo>
                  <a:pt x="359" y="543"/>
                </a:lnTo>
                <a:lnTo>
                  <a:pt x="359" y="542"/>
                </a:lnTo>
                <a:lnTo>
                  <a:pt x="358" y="540"/>
                </a:lnTo>
                <a:lnTo>
                  <a:pt x="357" y="539"/>
                </a:lnTo>
                <a:lnTo>
                  <a:pt x="356" y="538"/>
                </a:lnTo>
                <a:lnTo>
                  <a:pt x="362" y="535"/>
                </a:lnTo>
                <a:lnTo>
                  <a:pt x="363" y="528"/>
                </a:lnTo>
                <a:lnTo>
                  <a:pt x="362" y="525"/>
                </a:lnTo>
                <a:lnTo>
                  <a:pt x="357" y="522"/>
                </a:lnTo>
                <a:lnTo>
                  <a:pt x="355" y="520"/>
                </a:lnTo>
                <a:lnTo>
                  <a:pt x="355" y="518"/>
                </a:lnTo>
                <a:lnTo>
                  <a:pt x="355" y="517"/>
                </a:lnTo>
                <a:lnTo>
                  <a:pt x="360" y="514"/>
                </a:lnTo>
                <a:lnTo>
                  <a:pt x="362" y="514"/>
                </a:lnTo>
                <a:lnTo>
                  <a:pt x="363" y="514"/>
                </a:lnTo>
                <a:lnTo>
                  <a:pt x="365" y="516"/>
                </a:lnTo>
                <a:lnTo>
                  <a:pt x="366" y="517"/>
                </a:lnTo>
                <a:lnTo>
                  <a:pt x="369" y="518"/>
                </a:lnTo>
                <a:lnTo>
                  <a:pt x="367" y="520"/>
                </a:lnTo>
                <a:lnTo>
                  <a:pt x="374" y="525"/>
                </a:lnTo>
                <a:lnTo>
                  <a:pt x="377" y="524"/>
                </a:lnTo>
                <a:lnTo>
                  <a:pt x="379" y="522"/>
                </a:lnTo>
                <a:lnTo>
                  <a:pt x="380" y="522"/>
                </a:lnTo>
                <a:lnTo>
                  <a:pt x="381" y="521"/>
                </a:lnTo>
                <a:lnTo>
                  <a:pt x="385" y="518"/>
                </a:lnTo>
                <a:lnTo>
                  <a:pt x="384" y="518"/>
                </a:lnTo>
                <a:lnTo>
                  <a:pt x="381" y="516"/>
                </a:lnTo>
                <a:lnTo>
                  <a:pt x="372" y="506"/>
                </a:lnTo>
                <a:lnTo>
                  <a:pt x="373" y="506"/>
                </a:lnTo>
                <a:lnTo>
                  <a:pt x="376" y="503"/>
                </a:lnTo>
                <a:lnTo>
                  <a:pt x="378" y="506"/>
                </a:lnTo>
                <a:lnTo>
                  <a:pt x="382" y="511"/>
                </a:lnTo>
                <a:lnTo>
                  <a:pt x="386" y="514"/>
                </a:lnTo>
                <a:lnTo>
                  <a:pt x="387" y="513"/>
                </a:lnTo>
                <a:lnTo>
                  <a:pt x="388" y="513"/>
                </a:lnTo>
                <a:lnTo>
                  <a:pt x="389" y="511"/>
                </a:lnTo>
                <a:lnTo>
                  <a:pt x="398" y="507"/>
                </a:lnTo>
                <a:lnTo>
                  <a:pt x="400" y="504"/>
                </a:lnTo>
                <a:lnTo>
                  <a:pt x="401" y="503"/>
                </a:lnTo>
                <a:lnTo>
                  <a:pt x="405" y="501"/>
                </a:lnTo>
                <a:lnTo>
                  <a:pt x="406" y="501"/>
                </a:lnTo>
                <a:lnTo>
                  <a:pt x="409" y="499"/>
                </a:lnTo>
                <a:lnTo>
                  <a:pt x="415" y="495"/>
                </a:lnTo>
                <a:lnTo>
                  <a:pt x="417" y="493"/>
                </a:lnTo>
                <a:lnTo>
                  <a:pt x="421" y="496"/>
                </a:lnTo>
                <a:lnTo>
                  <a:pt x="423" y="499"/>
                </a:lnTo>
                <a:lnTo>
                  <a:pt x="423" y="500"/>
                </a:lnTo>
                <a:lnTo>
                  <a:pt x="428" y="496"/>
                </a:lnTo>
                <a:lnTo>
                  <a:pt x="422" y="491"/>
                </a:lnTo>
                <a:lnTo>
                  <a:pt x="422" y="492"/>
                </a:lnTo>
                <a:lnTo>
                  <a:pt x="421" y="491"/>
                </a:lnTo>
                <a:lnTo>
                  <a:pt x="417" y="484"/>
                </a:lnTo>
                <a:lnTo>
                  <a:pt x="415" y="485"/>
                </a:lnTo>
                <a:lnTo>
                  <a:pt x="413" y="486"/>
                </a:lnTo>
                <a:lnTo>
                  <a:pt x="409" y="487"/>
                </a:lnTo>
                <a:lnTo>
                  <a:pt x="406" y="488"/>
                </a:lnTo>
                <a:lnTo>
                  <a:pt x="403" y="489"/>
                </a:lnTo>
                <a:lnTo>
                  <a:pt x="402" y="489"/>
                </a:lnTo>
                <a:lnTo>
                  <a:pt x="400" y="486"/>
                </a:lnTo>
                <a:lnTo>
                  <a:pt x="401" y="486"/>
                </a:lnTo>
                <a:lnTo>
                  <a:pt x="403" y="485"/>
                </a:lnTo>
                <a:lnTo>
                  <a:pt x="407" y="482"/>
                </a:lnTo>
                <a:lnTo>
                  <a:pt x="409" y="481"/>
                </a:lnTo>
                <a:lnTo>
                  <a:pt x="412" y="481"/>
                </a:lnTo>
                <a:lnTo>
                  <a:pt x="413" y="480"/>
                </a:lnTo>
                <a:lnTo>
                  <a:pt x="415" y="479"/>
                </a:lnTo>
                <a:lnTo>
                  <a:pt x="412" y="473"/>
                </a:lnTo>
                <a:lnTo>
                  <a:pt x="408" y="474"/>
                </a:lnTo>
                <a:lnTo>
                  <a:pt x="398" y="479"/>
                </a:lnTo>
                <a:lnTo>
                  <a:pt x="396" y="479"/>
                </a:lnTo>
                <a:lnTo>
                  <a:pt x="396" y="478"/>
                </a:lnTo>
                <a:lnTo>
                  <a:pt x="394" y="479"/>
                </a:lnTo>
                <a:lnTo>
                  <a:pt x="394" y="478"/>
                </a:lnTo>
                <a:lnTo>
                  <a:pt x="398" y="475"/>
                </a:lnTo>
                <a:lnTo>
                  <a:pt x="408" y="472"/>
                </a:lnTo>
                <a:lnTo>
                  <a:pt x="409" y="472"/>
                </a:lnTo>
                <a:lnTo>
                  <a:pt x="409" y="471"/>
                </a:lnTo>
                <a:lnTo>
                  <a:pt x="409" y="470"/>
                </a:lnTo>
                <a:lnTo>
                  <a:pt x="410" y="469"/>
                </a:lnTo>
                <a:lnTo>
                  <a:pt x="409" y="467"/>
                </a:lnTo>
                <a:lnTo>
                  <a:pt x="407" y="463"/>
                </a:lnTo>
                <a:lnTo>
                  <a:pt x="405" y="460"/>
                </a:lnTo>
                <a:lnTo>
                  <a:pt x="405" y="459"/>
                </a:lnTo>
                <a:lnTo>
                  <a:pt x="402" y="459"/>
                </a:lnTo>
                <a:lnTo>
                  <a:pt x="400" y="458"/>
                </a:lnTo>
                <a:lnTo>
                  <a:pt x="398" y="456"/>
                </a:lnTo>
                <a:lnTo>
                  <a:pt x="396" y="455"/>
                </a:lnTo>
                <a:lnTo>
                  <a:pt x="394" y="456"/>
                </a:lnTo>
                <a:lnTo>
                  <a:pt x="388" y="459"/>
                </a:lnTo>
                <a:lnTo>
                  <a:pt x="387" y="463"/>
                </a:lnTo>
                <a:lnTo>
                  <a:pt x="385" y="464"/>
                </a:lnTo>
                <a:lnTo>
                  <a:pt x="382" y="466"/>
                </a:lnTo>
                <a:lnTo>
                  <a:pt x="381" y="466"/>
                </a:lnTo>
                <a:lnTo>
                  <a:pt x="379" y="469"/>
                </a:lnTo>
                <a:lnTo>
                  <a:pt x="378" y="469"/>
                </a:lnTo>
                <a:lnTo>
                  <a:pt x="374" y="466"/>
                </a:lnTo>
                <a:lnTo>
                  <a:pt x="374" y="465"/>
                </a:lnTo>
                <a:lnTo>
                  <a:pt x="372" y="463"/>
                </a:lnTo>
                <a:lnTo>
                  <a:pt x="371" y="462"/>
                </a:lnTo>
                <a:lnTo>
                  <a:pt x="373" y="460"/>
                </a:lnTo>
                <a:lnTo>
                  <a:pt x="374" y="459"/>
                </a:lnTo>
                <a:lnTo>
                  <a:pt x="379" y="458"/>
                </a:lnTo>
                <a:lnTo>
                  <a:pt x="395" y="448"/>
                </a:lnTo>
                <a:lnTo>
                  <a:pt x="393" y="446"/>
                </a:lnTo>
                <a:lnTo>
                  <a:pt x="393" y="445"/>
                </a:lnTo>
                <a:lnTo>
                  <a:pt x="387" y="442"/>
                </a:lnTo>
                <a:lnTo>
                  <a:pt x="388" y="441"/>
                </a:lnTo>
                <a:lnTo>
                  <a:pt x="387" y="439"/>
                </a:lnTo>
                <a:lnTo>
                  <a:pt x="381" y="436"/>
                </a:lnTo>
                <a:lnTo>
                  <a:pt x="377" y="433"/>
                </a:lnTo>
                <a:lnTo>
                  <a:pt x="374" y="431"/>
                </a:lnTo>
                <a:lnTo>
                  <a:pt x="373" y="431"/>
                </a:lnTo>
                <a:lnTo>
                  <a:pt x="373" y="430"/>
                </a:lnTo>
                <a:lnTo>
                  <a:pt x="372" y="430"/>
                </a:lnTo>
                <a:lnTo>
                  <a:pt x="371" y="429"/>
                </a:lnTo>
                <a:lnTo>
                  <a:pt x="367" y="428"/>
                </a:lnTo>
                <a:lnTo>
                  <a:pt x="367" y="427"/>
                </a:lnTo>
                <a:lnTo>
                  <a:pt x="366" y="427"/>
                </a:lnTo>
                <a:lnTo>
                  <a:pt x="357" y="423"/>
                </a:lnTo>
                <a:lnTo>
                  <a:pt x="356" y="423"/>
                </a:lnTo>
                <a:lnTo>
                  <a:pt x="356" y="422"/>
                </a:lnTo>
                <a:lnTo>
                  <a:pt x="355" y="422"/>
                </a:lnTo>
                <a:lnTo>
                  <a:pt x="353" y="422"/>
                </a:lnTo>
                <a:lnTo>
                  <a:pt x="352" y="422"/>
                </a:lnTo>
                <a:lnTo>
                  <a:pt x="352" y="421"/>
                </a:lnTo>
                <a:lnTo>
                  <a:pt x="351" y="421"/>
                </a:lnTo>
                <a:lnTo>
                  <a:pt x="350" y="421"/>
                </a:lnTo>
                <a:lnTo>
                  <a:pt x="346" y="420"/>
                </a:lnTo>
                <a:lnTo>
                  <a:pt x="345" y="419"/>
                </a:lnTo>
                <a:lnTo>
                  <a:pt x="344" y="419"/>
                </a:lnTo>
                <a:lnTo>
                  <a:pt x="344" y="417"/>
                </a:lnTo>
                <a:lnTo>
                  <a:pt x="343" y="417"/>
                </a:lnTo>
                <a:lnTo>
                  <a:pt x="342" y="416"/>
                </a:lnTo>
                <a:lnTo>
                  <a:pt x="341" y="416"/>
                </a:lnTo>
                <a:lnTo>
                  <a:pt x="340" y="415"/>
                </a:lnTo>
                <a:lnTo>
                  <a:pt x="338" y="415"/>
                </a:lnTo>
                <a:lnTo>
                  <a:pt x="337" y="414"/>
                </a:lnTo>
                <a:lnTo>
                  <a:pt x="335" y="412"/>
                </a:lnTo>
                <a:lnTo>
                  <a:pt x="334" y="410"/>
                </a:lnTo>
                <a:lnTo>
                  <a:pt x="333" y="409"/>
                </a:lnTo>
                <a:lnTo>
                  <a:pt x="329" y="407"/>
                </a:lnTo>
                <a:lnTo>
                  <a:pt x="328" y="405"/>
                </a:lnTo>
                <a:lnTo>
                  <a:pt x="327" y="405"/>
                </a:lnTo>
                <a:lnTo>
                  <a:pt x="324" y="401"/>
                </a:lnTo>
                <a:lnTo>
                  <a:pt x="304" y="395"/>
                </a:lnTo>
                <a:lnTo>
                  <a:pt x="304" y="394"/>
                </a:lnTo>
                <a:lnTo>
                  <a:pt x="305" y="394"/>
                </a:lnTo>
                <a:lnTo>
                  <a:pt x="305" y="393"/>
                </a:lnTo>
                <a:lnTo>
                  <a:pt x="305" y="386"/>
                </a:lnTo>
                <a:lnTo>
                  <a:pt x="306" y="386"/>
                </a:lnTo>
                <a:lnTo>
                  <a:pt x="308" y="385"/>
                </a:lnTo>
                <a:lnTo>
                  <a:pt x="307" y="384"/>
                </a:lnTo>
                <a:lnTo>
                  <a:pt x="307" y="383"/>
                </a:lnTo>
                <a:lnTo>
                  <a:pt x="306" y="383"/>
                </a:lnTo>
                <a:lnTo>
                  <a:pt x="300" y="385"/>
                </a:lnTo>
                <a:lnTo>
                  <a:pt x="299" y="385"/>
                </a:lnTo>
                <a:lnTo>
                  <a:pt x="298" y="386"/>
                </a:lnTo>
                <a:lnTo>
                  <a:pt x="297" y="385"/>
                </a:lnTo>
                <a:lnTo>
                  <a:pt x="298" y="385"/>
                </a:lnTo>
                <a:lnTo>
                  <a:pt x="305" y="380"/>
                </a:lnTo>
                <a:lnTo>
                  <a:pt x="306" y="379"/>
                </a:lnTo>
                <a:lnTo>
                  <a:pt x="306" y="376"/>
                </a:lnTo>
                <a:lnTo>
                  <a:pt x="305" y="374"/>
                </a:lnTo>
                <a:lnTo>
                  <a:pt x="305" y="373"/>
                </a:lnTo>
                <a:lnTo>
                  <a:pt x="304" y="372"/>
                </a:lnTo>
                <a:lnTo>
                  <a:pt x="301" y="371"/>
                </a:lnTo>
                <a:lnTo>
                  <a:pt x="290" y="369"/>
                </a:lnTo>
                <a:lnTo>
                  <a:pt x="288" y="369"/>
                </a:lnTo>
                <a:lnTo>
                  <a:pt x="281" y="366"/>
                </a:lnTo>
                <a:lnTo>
                  <a:pt x="278" y="365"/>
                </a:lnTo>
                <a:lnTo>
                  <a:pt x="278" y="364"/>
                </a:lnTo>
                <a:lnTo>
                  <a:pt x="280" y="359"/>
                </a:lnTo>
                <a:lnTo>
                  <a:pt x="281" y="359"/>
                </a:lnTo>
                <a:lnTo>
                  <a:pt x="284" y="359"/>
                </a:lnTo>
                <a:lnTo>
                  <a:pt x="290" y="361"/>
                </a:lnTo>
                <a:lnTo>
                  <a:pt x="304" y="365"/>
                </a:lnTo>
                <a:lnTo>
                  <a:pt x="305" y="365"/>
                </a:lnTo>
                <a:lnTo>
                  <a:pt x="300" y="362"/>
                </a:lnTo>
                <a:lnTo>
                  <a:pt x="300" y="361"/>
                </a:lnTo>
                <a:lnTo>
                  <a:pt x="301" y="361"/>
                </a:lnTo>
                <a:lnTo>
                  <a:pt x="309" y="352"/>
                </a:lnTo>
                <a:lnTo>
                  <a:pt x="310" y="351"/>
                </a:lnTo>
                <a:lnTo>
                  <a:pt x="313" y="350"/>
                </a:lnTo>
                <a:lnTo>
                  <a:pt x="313" y="349"/>
                </a:lnTo>
                <a:lnTo>
                  <a:pt x="316" y="347"/>
                </a:lnTo>
                <a:lnTo>
                  <a:pt x="320" y="343"/>
                </a:lnTo>
                <a:lnTo>
                  <a:pt x="321" y="342"/>
                </a:lnTo>
                <a:lnTo>
                  <a:pt x="323" y="340"/>
                </a:lnTo>
                <a:lnTo>
                  <a:pt x="324" y="339"/>
                </a:lnTo>
                <a:lnTo>
                  <a:pt x="326" y="339"/>
                </a:lnTo>
                <a:lnTo>
                  <a:pt x="331" y="333"/>
                </a:lnTo>
                <a:lnTo>
                  <a:pt x="335" y="329"/>
                </a:lnTo>
                <a:lnTo>
                  <a:pt x="337" y="326"/>
                </a:lnTo>
                <a:lnTo>
                  <a:pt x="340" y="323"/>
                </a:lnTo>
                <a:lnTo>
                  <a:pt x="340" y="315"/>
                </a:lnTo>
                <a:lnTo>
                  <a:pt x="351" y="304"/>
                </a:lnTo>
                <a:lnTo>
                  <a:pt x="352" y="305"/>
                </a:lnTo>
                <a:lnTo>
                  <a:pt x="356" y="303"/>
                </a:lnTo>
                <a:lnTo>
                  <a:pt x="358" y="300"/>
                </a:lnTo>
                <a:lnTo>
                  <a:pt x="359" y="299"/>
                </a:lnTo>
                <a:lnTo>
                  <a:pt x="365" y="294"/>
                </a:lnTo>
                <a:lnTo>
                  <a:pt x="371" y="291"/>
                </a:lnTo>
                <a:lnTo>
                  <a:pt x="371" y="290"/>
                </a:lnTo>
                <a:lnTo>
                  <a:pt x="374" y="291"/>
                </a:lnTo>
                <a:lnTo>
                  <a:pt x="379" y="292"/>
                </a:lnTo>
                <a:lnTo>
                  <a:pt x="389" y="294"/>
                </a:lnTo>
                <a:lnTo>
                  <a:pt x="392" y="296"/>
                </a:lnTo>
                <a:lnTo>
                  <a:pt x="394" y="294"/>
                </a:lnTo>
                <a:lnTo>
                  <a:pt x="405" y="292"/>
                </a:lnTo>
                <a:lnTo>
                  <a:pt x="406" y="291"/>
                </a:lnTo>
                <a:lnTo>
                  <a:pt x="405" y="292"/>
                </a:lnTo>
                <a:lnTo>
                  <a:pt x="403" y="292"/>
                </a:lnTo>
                <a:lnTo>
                  <a:pt x="402" y="292"/>
                </a:lnTo>
                <a:lnTo>
                  <a:pt x="399" y="293"/>
                </a:lnTo>
                <a:lnTo>
                  <a:pt x="399" y="292"/>
                </a:lnTo>
                <a:lnTo>
                  <a:pt x="400" y="291"/>
                </a:lnTo>
                <a:lnTo>
                  <a:pt x="401" y="291"/>
                </a:lnTo>
                <a:lnTo>
                  <a:pt x="405" y="290"/>
                </a:lnTo>
                <a:lnTo>
                  <a:pt x="406" y="290"/>
                </a:lnTo>
                <a:lnTo>
                  <a:pt x="405" y="287"/>
                </a:lnTo>
                <a:lnTo>
                  <a:pt x="403" y="287"/>
                </a:lnTo>
                <a:lnTo>
                  <a:pt x="402" y="289"/>
                </a:lnTo>
                <a:lnTo>
                  <a:pt x="402" y="287"/>
                </a:lnTo>
                <a:lnTo>
                  <a:pt x="403" y="287"/>
                </a:lnTo>
                <a:lnTo>
                  <a:pt x="405" y="287"/>
                </a:lnTo>
                <a:lnTo>
                  <a:pt x="407" y="286"/>
                </a:lnTo>
                <a:lnTo>
                  <a:pt x="407" y="285"/>
                </a:lnTo>
                <a:lnTo>
                  <a:pt x="406" y="285"/>
                </a:lnTo>
                <a:lnTo>
                  <a:pt x="405" y="285"/>
                </a:lnTo>
                <a:lnTo>
                  <a:pt x="402" y="286"/>
                </a:lnTo>
                <a:lnTo>
                  <a:pt x="401" y="286"/>
                </a:lnTo>
                <a:lnTo>
                  <a:pt x="403" y="285"/>
                </a:lnTo>
                <a:lnTo>
                  <a:pt x="402" y="285"/>
                </a:lnTo>
                <a:lnTo>
                  <a:pt x="403" y="285"/>
                </a:lnTo>
                <a:lnTo>
                  <a:pt x="403" y="284"/>
                </a:lnTo>
                <a:lnTo>
                  <a:pt x="402" y="284"/>
                </a:lnTo>
                <a:lnTo>
                  <a:pt x="399" y="272"/>
                </a:lnTo>
                <a:lnTo>
                  <a:pt x="395" y="267"/>
                </a:lnTo>
                <a:lnTo>
                  <a:pt x="393" y="261"/>
                </a:lnTo>
                <a:lnTo>
                  <a:pt x="392" y="258"/>
                </a:lnTo>
                <a:lnTo>
                  <a:pt x="391" y="255"/>
                </a:lnTo>
                <a:lnTo>
                  <a:pt x="391" y="254"/>
                </a:lnTo>
                <a:lnTo>
                  <a:pt x="391" y="253"/>
                </a:lnTo>
                <a:lnTo>
                  <a:pt x="409" y="243"/>
                </a:lnTo>
                <a:lnTo>
                  <a:pt x="429" y="234"/>
                </a:lnTo>
                <a:lnTo>
                  <a:pt x="468" y="215"/>
                </a:lnTo>
                <a:lnTo>
                  <a:pt x="470" y="215"/>
                </a:lnTo>
                <a:lnTo>
                  <a:pt x="471" y="215"/>
                </a:lnTo>
                <a:lnTo>
                  <a:pt x="477" y="218"/>
                </a:lnTo>
                <a:lnTo>
                  <a:pt x="477" y="219"/>
                </a:lnTo>
                <a:lnTo>
                  <a:pt x="457" y="248"/>
                </a:lnTo>
                <a:lnTo>
                  <a:pt x="456" y="250"/>
                </a:lnTo>
                <a:lnTo>
                  <a:pt x="454" y="253"/>
                </a:lnTo>
                <a:lnTo>
                  <a:pt x="453" y="256"/>
                </a:lnTo>
                <a:lnTo>
                  <a:pt x="456" y="260"/>
                </a:lnTo>
                <a:lnTo>
                  <a:pt x="458" y="258"/>
                </a:lnTo>
                <a:lnTo>
                  <a:pt x="465" y="249"/>
                </a:lnTo>
                <a:lnTo>
                  <a:pt x="473" y="239"/>
                </a:lnTo>
                <a:lnTo>
                  <a:pt x="488" y="219"/>
                </a:lnTo>
                <a:lnTo>
                  <a:pt x="493" y="212"/>
                </a:lnTo>
                <a:lnTo>
                  <a:pt x="523" y="214"/>
                </a:lnTo>
                <a:lnTo>
                  <a:pt x="531" y="215"/>
                </a:lnTo>
                <a:lnTo>
                  <a:pt x="523" y="226"/>
                </a:lnTo>
                <a:lnTo>
                  <a:pt x="523" y="227"/>
                </a:lnTo>
                <a:lnTo>
                  <a:pt x="497" y="260"/>
                </a:lnTo>
                <a:lnTo>
                  <a:pt x="496" y="261"/>
                </a:lnTo>
                <a:lnTo>
                  <a:pt x="477" y="280"/>
                </a:lnTo>
                <a:lnTo>
                  <a:pt x="486" y="287"/>
                </a:lnTo>
                <a:lnTo>
                  <a:pt x="488" y="285"/>
                </a:lnTo>
                <a:lnTo>
                  <a:pt x="496" y="277"/>
                </a:lnTo>
                <a:lnTo>
                  <a:pt x="511" y="263"/>
                </a:lnTo>
                <a:lnTo>
                  <a:pt x="532" y="242"/>
                </a:lnTo>
                <a:lnTo>
                  <a:pt x="533" y="242"/>
                </a:lnTo>
                <a:lnTo>
                  <a:pt x="539" y="244"/>
                </a:lnTo>
                <a:lnTo>
                  <a:pt x="542" y="246"/>
                </a:lnTo>
                <a:lnTo>
                  <a:pt x="551" y="250"/>
                </a:lnTo>
                <a:lnTo>
                  <a:pt x="552" y="250"/>
                </a:lnTo>
                <a:lnTo>
                  <a:pt x="552" y="251"/>
                </a:lnTo>
                <a:lnTo>
                  <a:pt x="553" y="251"/>
                </a:lnTo>
                <a:lnTo>
                  <a:pt x="554" y="251"/>
                </a:lnTo>
                <a:lnTo>
                  <a:pt x="554" y="253"/>
                </a:lnTo>
                <a:lnTo>
                  <a:pt x="551" y="261"/>
                </a:lnTo>
                <a:lnTo>
                  <a:pt x="546" y="274"/>
                </a:lnTo>
                <a:lnTo>
                  <a:pt x="533" y="303"/>
                </a:lnTo>
                <a:lnTo>
                  <a:pt x="533" y="304"/>
                </a:lnTo>
                <a:lnTo>
                  <a:pt x="528" y="319"/>
                </a:lnTo>
                <a:lnTo>
                  <a:pt x="526" y="321"/>
                </a:lnTo>
                <a:lnTo>
                  <a:pt x="522" y="332"/>
                </a:lnTo>
                <a:lnTo>
                  <a:pt x="522" y="333"/>
                </a:lnTo>
                <a:lnTo>
                  <a:pt x="521" y="333"/>
                </a:lnTo>
                <a:lnTo>
                  <a:pt x="521" y="334"/>
                </a:lnTo>
                <a:lnTo>
                  <a:pt x="520" y="335"/>
                </a:lnTo>
                <a:lnTo>
                  <a:pt x="521" y="335"/>
                </a:lnTo>
                <a:lnTo>
                  <a:pt x="522" y="336"/>
                </a:lnTo>
                <a:lnTo>
                  <a:pt x="521" y="340"/>
                </a:lnTo>
                <a:lnTo>
                  <a:pt x="521" y="341"/>
                </a:lnTo>
                <a:lnTo>
                  <a:pt x="525" y="342"/>
                </a:lnTo>
                <a:lnTo>
                  <a:pt x="526" y="342"/>
                </a:lnTo>
                <a:lnTo>
                  <a:pt x="530" y="343"/>
                </a:lnTo>
                <a:lnTo>
                  <a:pt x="533" y="344"/>
                </a:lnTo>
                <a:lnTo>
                  <a:pt x="550" y="301"/>
                </a:lnTo>
                <a:lnTo>
                  <a:pt x="554" y="304"/>
                </a:lnTo>
                <a:lnTo>
                  <a:pt x="556" y="304"/>
                </a:lnTo>
                <a:lnTo>
                  <a:pt x="557" y="304"/>
                </a:lnTo>
                <a:lnTo>
                  <a:pt x="558" y="300"/>
                </a:lnTo>
                <a:lnTo>
                  <a:pt x="560" y="292"/>
                </a:lnTo>
                <a:lnTo>
                  <a:pt x="562" y="287"/>
                </a:lnTo>
                <a:lnTo>
                  <a:pt x="564" y="286"/>
                </a:lnTo>
                <a:lnTo>
                  <a:pt x="564" y="287"/>
                </a:lnTo>
                <a:lnTo>
                  <a:pt x="566" y="287"/>
                </a:lnTo>
                <a:lnTo>
                  <a:pt x="571" y="289"/>
                </a:lnTo>
                <a:lnTo>
                  <a:pt x="572" y="289"/>
                </a:lnTo>
                <a:lnTo>
                  <a:pt x="588" y="293"/>
                </a:lnTo>
                <a:lnTo>
                  <a:pt x="589" y="293"/>
                </a:lnTo>
                <a:lnTo>
                  <a:pt x="590" y="293"/>
                </a:lnTo>
                <a:lnTo>
                  <a:pt x="590" y="294"/>
                </a:lnTo>
                <a:lnTo>
                  <a:pt x="579" y="330"/>
                </a:lnTo>
                <a:lnTo>
                  <a:pt x="578" y="333"/>
                </a:lnTo>
                <a:lnTo>
                  <a:pt x="574" y="345"/>
                </a:lnTo>
                <a:lnTo>
                  <a:pt x="571" y="355"/>
                </a:lnTo>
                <a:lnTo>
                  <a:pt x="569" y="359"/>
                </a:lnTo>
                <a:lnTo>
                  <a:pt x="568" y="364"/>
                </a:lnTo>
                <a:lnTo>
                  <a:pt x="568" y="365"/>
                </a:lnTo>
                <a:lnTo>
                  <a:pt x="568" y="366"/>
                </a:lnTo>
                <a:lnTo>
                  <a:pt x="571" y="368"/>
                </a:lnTo>
                <a:lnTo>
                  <a:pt x="580" y="366"/>
                </a:lnTo>
                <a:lnTo>
                  <a:pt x="593" y="366"/>
                </a:lnTo>
                <a:lnTo>
                  <a:pt x="596" y="366"/>
                </a:lnTo>
                <a:lnTo>
                  <a:pt x="600" y="366"/>
                </a:lnTo>
                <a:lnTo>
                  <a:pt x="609" y="358"/>
                </a:lnTo>
                <a:lnTo>
                  <a:pt x="611" y="361"/>
                </a:lnTo>
                <a:lnTo>
                  <a:pt x="593" y="377"/>
                </a:lnTo>
                <a:lnTo>
                  <a:pt x="593" y="387"/>
                </a:lnTo>
                <a:lnTo>
                  <a:pt x="596" y="387"/>
                </a:lnTo>
                <a:lnTo>
                  <a:pt x="611" y="374"/>
                </a:lnTo>
                <a:lnTo>
                  <a:pt x="614" y="377"/>
                </a:lnTo>
                <a:lnTo>
                  <a:pt x="596" y="391"/>
                </a:lnTo>
                <a:lnTo>
                  <a:pt x="597" y="408"/>
                </a:lnTo>
                <a:lnTo>
                  <a:pt x="609" y="410"/>
                </a:lnTo>
                <a:lnTo>
                  <a:pt x="619" y="412"/>
                </a:lnTo>
                <a:lnTo>
                  <a:pt x="638" y="415"/>
                </a:lnTo>
                <a:lnTo>
                  <a:pt x="657" y="419"/>
                </a:lnTo>
                <a:lnTo>
                  <a:pt x="665" y="420"/>
                </a:lnTo>
                <a:lnTo>
                  <a:pt x="668" y="420"/>
                </a:lnTo>
                <a:lnTo>
                  <a:pt x="669" y="420"/>
                </a:lnTo>
                <a:lnTo>
                  <a:pt x="669" y="419"/>
                </a:lnTo>
                <a:lnTo>
                  <a:pt x="673" y="419"/>
                </a:lnTo>
                <a:lnTo>
                  <a:pt x="674" y="410"/>
                </a:lnTo>
                <a:lnTo>
                  <a:pt x="673" y="408"/>
                </a:lnTo>
                <a:lnTo>
                  <a:pt x="645" y="399"/>
                </a:lnTo>
                <a:lnTo>
                  <a:pt x="644" y="399"/>
                </a:lnTo>
                <a:lnTo>
                  <a:pt x="644" y="398"/>
                </a:lnTo>
                <a:lnTo>
                  <a:pt x="646" y="393"/>
                </a:lnTo>
                <a:lnTo>
                  <a:pt x="647" y="392"/>
                </a:lnTo>
                <a:lnTo>
                  <a:pt x="650" y="392"/>
                </a:lnTo>
                <a:lnTo>
                  <a:pt x="650" y="391"/>
                </a:lnTo>
                <a:lnTo>
                  <a:pt x="654" y="380"/>
                </a:lnTo>
                <a:lnTo>
                  <a:pt x="654" y="379"/>
                </a:lnTo>
                <a:lnTo>
                  <a:pt x="654" y="378"/>
                </a:lnTo>
                <a:lnTo>
                  <a:pt x="654" y="379"/>
                </a:lnTo>
                <a:lnTo>
                  <a:pt x="652" y="379"/>
                </a:lnTo>
                <a:lnTo>
                  <a:pt x="651" y="370"/>
                </a:lnTo>
                <a:lnTo>
                  <a:pt x="650" y="359"/>
                </a:lnTo>
                <a:lnTo>
                  <a:pt x="648" y="347"/>
                </a:lnTo>
                <a:lnTo>
                  <a:pt x="648" y="345"/>
                </a:lnTo>
                <a:lnTo>
                  <a:pt x="647" y="340"/>
                </a:lnTo>
                <a:lnTo>
                  <a:pt x="647" y="339"/>
                </a:lnTo>
                <a:lnTo>
                  <a:pt x="646" y="333"/>
                </a:lnTo>
                <a:lnTo>
                  <a:pt x="646" y="329"/>
                </a:lnTo>
                <a:lnTo>
                  <a:pt x="646" y="326"/>
                </a:lnTo>
                <a:lnTo>
                  <a:pt x="645" y="320"/>
                </a:lnTo>
                <a:lnTo>
                  <a:pt x="644" y="307"/>
                </a:lnTo>
                <a:lnTo>
                  <a:pt x="644" y="305"/>
                </a:lnTo>
                <a:lnTo>
                  <a:pt x="643" y="300"/>
                </a:lnTo>
                <a:lnTo>
                  <a:pt x="637" y="249"/>
                </a:lnTo>
                <a:lnTo>
                  <a:pt x="634" y="227"/>
                </a:lnTo>
                <a:lnTo>
                  <a:pt x="631" y="226"/>
                </a:lnTo>
                <a:lnTo>
                  <a:pt x="628" y="199"/>
                </a:lnTo>
                <a:lnTo>
                  <a:pt x="623" y="156"/>
                </a:lnTo>
                <a:lnTo>
                  <a:pt x="616" y="88"/>
                </a:lnTo>
                <a:lnTo>
                  <a:pt x="618" y="88"/>
                </a:lnTo>
                <a:lnTo>
                  <a:pt x="618" y="89"/>
                </a:lnTo>
                <a:lnTo>
                  <a:pt x="619" y="89"/>
                </a:lnTo>
                <a:lnTo>
                  <a:pt x="621" y="88"/>
                </a:lnTo>
                <a:lnTo>
                  <a:pt x="621" y="87"/>
                </a:lnTo>
                <a:lnTo>
                  <a:pt x="622" y="82"/>
                </a:lnTo>
                <a:lnTo>
                  <a:pt x="622" y="77"/>
                </a:lnTo>
                <a:lnTo>
                  <a:pt x="622" y="69"/>
                </a:lnTo>
                <a:lnTo>
                  <a:pt x="621" y="65"/>
                </a:lnTo>
                <a:lnTo>
                  <a:pt x="621" y="61"/>
                </a:lnTo>
                <a:lnTo>
                  <a:pt x="621" y="60"/>
                </a:lnTo>
                <a:lnTo>
                  <a:pt x="621" y="58"/>
                </a:lnTo>
                <a:lnTo>
                  <a:pt x="621" y="53"/>
                </a:lnTo>
                <a:lnTo>
                  <a:pt x="621" y="48"/>
                </a:lnTo>
                <a:lnTo>
                  <a:pt x="619" y="48"/>
                </a:lnTo>
                <a:lnTo>
                  <a:pt x="619" y="45"/>
                </a:lnTo>
                <a:lnTo>
                  <a:pt x="680" y="41"/>
                </a:lnTo>
                <a:lnTo>
                  <a:pt x="681" y="44"/>
                </a:lnTo>
                <a:lnTo>
                  <a:pt x="680" y="44"/>
                </a:lnTo>
                <a:lnTo>
                  <a:pt x="677" y="44"/>
                </a:lnTo>
                <a:lnTo>
                  <a:pt x="677" y="45"/>
                </a:lnTo>
                <a:lnTo>
                  <a:pt x="679" y="53"/>
                </a:lnTo>
                <a:lnTo>
                  <a:pt x="680" y="59"/>
                </a:lnTo>
                <a:lnTo>
                  <a:pt x="679" y="62"/>
                </a:lnTo>
                <a:lnTo>
                  <a:pt x="680" y="65"/>
                </a:lnTo>
                <a:lnTo>
                  <a:pt x="681" y="67"/>
                </a:lnTo>
                <a:lnTo>
                  <a:pt x="683" y="68"/>
                </a:lnTo>
                <a:lnTo>
                  <a:pt x="690" y="72"/>
                </a:lnTo>
                <a:lnTo>
                  <a:pt x="693" y="73"/>
                </a:lnTo>
                <a:lnTo>
                  <a:pt x="693" y="74"/>
                </a:lnTo>
                <a:lnTo>
                  <a:pt x="695" y="74"/>
                </a:lnTo>
                <a:lnTo>
                  <a:pt x="698" y="76"/>
                </a:lnTo>
                <a:lnTo>
                  <a:pt x="700" y="76"/>
                </a:lnTo>
                <a:lnTo>
                  <a:pt x="701" y="75"/>
                </a:lnTo>
                <a:lnTo>
                  <a:pt x="701" y="74"/>
                </a:lnTo>
                <a:lnTo>
                  <a:pt x="702" y="74"/>
                </a:lnTo>
                <a:lnTo>
                  <a:pt x="704" y="70"/>
                </a:lnTo>
                <a:lnTo>
                  <a:pt x="704" y="69"/>
                </a:lnTo>
                <a:lnTo>
                  <a:pt x="703" y="69"/>
                </a:lnTo>
                <a:lnTo>
                  <a:pt x="701" y="62"/>
                </a:lnTo>
                <a:lnTo>
                  <a:pt x="697" y="54"/>
                </a:lnTo>
                <a:lnTo>
                  <a:pt x="695" y="49"/>
                </a:lnTo>
                <a:lnTo>
                  <a:pt x="694" y="46"/>
                </a:lnTo>
                <a:lnTo>
                  <a:pt x="693" y="45"/>
                </a:lnTo>
                <a:lnTo>
                  <a:pt x="691" y="43"/>
                </a:lnTo>
                <a:lnTo>
                  <a:pt x="693" y="43"/>
                </a:lnTo>
                <a:lnTo>
                  <a:pt x="694" y="41"/>
                </a:lnTo>
                <a:lnTo>
                  <a:pt x="697" y="40"/>
                </a:lnTo>
                <a:lnTo>
                  <a:pt x="702" y="39"/>
                </a:lnTo>
                <a:lnTo>
                  <a:pt x="703" y="41"/>
                </a:lnTo>
                <a:lnTo>
                  <a:pt x="715" y="70"/>
                </a:lnTo>
                <a:lnTo>
                  <a:pt x="716" y="72"/>
                </a:lnTo>
                <a:lnTo>
                  <a:pt x="716" y="73"/>
                </a:lnTo>
                <a:lnTo>
                  <a:pt x="717" y="75"/>
                </a:lnTo>
                <a:lnTo>
                  <a:pt x="719" y="75"/>
                </a:lnTo>
                <a:lnTo>
                  <a:pt x="722" y="75"/>
                </a:lnTo>
                <a:lnTo>
                  <a:pt x="727" y="75"/>
                </a:lnTo>
                <a:lnTo>
                  <a:pt x="729" y="75"/>
                </a:lnTo>
                <a:lnTo>
                  <a:pt x="730" y="75"/>
                </a:lnTo>
                <a:lnTo>
                  <a:pt x="731" y="75"/>
                </a:lnTo>
                <a:lnTo>
                  <a:pt x="732" y="75"/>
                </a:lnTo>
                <a:lnTo>
                  <a:pt x="734" y="75"/>
                </a:lnTo>
                <a:lnTo>
                  <a:pt x="737" y="75"/>
                </a:lnTo>
                <a:lnTo>
                  <a:pt x="737" y="74"/>
                </a:lnTo>
                <a:lnTo>
                  <a:pt x="736" y="73"/>
                </a:lnTo>
                <a:lnTo>
                  <a:pt x="734" y="70"/>
                </a:lnTo>
                <a:lnTo>
                  <a:pt x="732" y="67"/>
                </a:lnTo>
                <a:lnTo>
                  <a:pt x="731" y="65"/>
                </a:lnTo>
                <a:lnTo>
                  <a:pt x="731" y="62"/>
                </a:lnTo>
                <a:lnTo>
                  <a:pt x="730" y="61"/>
                </a:lnTo>
                <a:lnTo>
                  <a:pt x="729" y="58"/>
                </a:lnTo>
                <a:lnTo>
                  <a:pt x="727" y="55"/>
                </a:lnTo>
                <a:lnTo>
                  <a:pt x="725" y="51"/>
                </a:lnTo>
                <a:lnTo>
                  <a:pt x="724" y="47"/>
                </a:lnTo>
                <a:lnTo>
                  <a:pt x="723" y="45"/>
                </a:lnTo>
                <a:lnTo>
                  <a:pt x="723" y="44"/>
                </a:lnTo>
                <a:lnTo>
                  <a:pt x="722" y="43"/>
                </a:lnTo>
                <a:lnTo>
                  <a:pt x="719" y="36"/>
                </a:lnTo>
                <a:lnTo>
                  <a:pt x="718" y="33"/>
                </a:lnTo>
                <a:lnTo>
                  <a:pt x="717" y="32"/>
                </a:lnTo>
                <a:lnTo>
                  <a:pt x="717" y="31"/>
                </a:lnTo>
                <a:lnTo>
                  <a:pt x="716" y="31"/>
                </a:lnTo>
                <a:lnTo>
                  <a:pt x="716" y="30"/>
                </a:lnTo>
                <a:lnTo>
                  <a:pt x="717" y="30"/>
                </a:lnTo>
                <a:lnTo>
                  <a:pt x="723" y="27"/>
                </a:lnTo>
                <a:lnTo>
                  <a:pt x="725" y="27"/>
                </a:lnTo>
                <a:lnTo>
                  <a:pt x="727" y="32"/>
                </a:lnTo>
                <a:lnTo>
                  <a:pt x="729" y="32"/>
                </a:lnTo>
                <a:lnTo>
                  <a:pt x="730" y="32"/>
                </a:lnTo>
                <a:lnTo>
                  <a:pt x="731" y="36"/>
                </a:lnTo>
                <a:lnTo>
                  <a:pt x="731" y="37"/>
                </a:lnTo>
                <a:lnTo>
                  <a:pt x="732" y="38"/>
                </a:lnTo>
                <a:lnTo>
                  <a:pt x="732" y="40"/>
                </a:lnTo>
                <a:lnTo>
                  <a:pt x="734" y="43"/>
                </a:lnTo>
                <a:lnTo>
                  <a:pt x="736" y="47"/>
                </a:lnTo>
                <a:lnTo>
                  <a:pt x="738" y="51"/>
                </a:lnTo>
                <a:lnTo>
                  <a:pt x="739" y="53"/>
                </a:lnTo>
                <a:lnTo>
                  <a:pt x="744" y="65"/>
                </a:lnTo>
                <a:lnTo>
                  <a:pt x="746" y="68"/>
                </a:lnTo>
                <a:lnTo>
                  <a:pt x="747" y="68"/>
                </a:lnTo>
                <a:lnTo>
                  <a:pt x="747" y="69"/>
                </a:lnTo>
                <a:lnTo>
                  <a:pt x="748" y="70"/>
                </a:lnTo>
                <a:lnTo>
                  <a:pt x="751" y="69"/>
                </a:lnTo>
                <a:lnTo>
                  <a:pt x="753" y="67"/>
                </a:lnTo>
                <a:lnTo>
                  <a:pt x="755" y="65"/>
                </a:lnTo>
                <a:lnTo>
                  <a:pt x="756" y="66"/>
                </a:lnTo>
                <a:lnTo>
                  <a:pt x="759" y="63"/>
                </a:lnTo>
                <a:lnTo>
                  <a:pt x="760" y="60"/>
                </a:lnTo>
                <a:lnTo>
                  <a:pt x="741" y="18"/>
                </a:lnTo>
                <a:lnTo>
                  <a:pt x="751" y="15"/>
                </a:lnTo>
                <a:lnTo>
                  <a:pt x="752" y="18"/>
                </a:lnTo>
                <a:lnTo>
                  <a:pt x="766" y="49"/>
                </a:lnTo>
                <a:lnTo>
                  <a:pt x="767" y="52"/>
                </a:lnTo>
                <a:lnTo>
                  <a:pt x="767" y="53"/>
                </a:lnTo>
                <a:lnTo>
                  <a:pt x="769" y="55"/>
                </a:lnTo>
                <a:lnTo>
                  <a:pt x="770" y="55"/>
                </a:lnTo>
                <a:lnTo>
                  <a:pt x="770" y="54"/>
                </a:lnTo>
                <a:lnTo>
                  <a:pt x="772" y="53"/>
                </a:lnTo>
                <a:lnTo>
                  <a:pt x="775" y="51"/>
                </a:lnTo>
                <a:lnTo>
                  <a:pt x="778" y="48"/>
                </a:lnTo>
                <a:lnTo>
                  <a:pt x="780" y="47"/>
                </a:lnTo>
                <a:lnTo>
                  <a:pt x="781" y="46"/>
                </a:lnTo>
                <a:lnTo>
                  <a:pt x="781" y="44"/>
                </a:lnTo>
                <a:lnTo>
                  <a:pt x="781" y="41"/>
                </a:lnTo>
                <a:lnTo>
                  <a:pt x="780" y="39"/>
                </a:lnTo>
                <a:lnTo>
                  <a:pt x="780" y="37"/>
                </a:lnTo>
                <a:lnTo>
                  <a:pt x="776" y="30"/>
                </a:lnTo>
                <a:lnTo>
                  <a:pt x="770" y="17"/>
                </a:lnTo>
                <a:lnTo>
                  <a:pt x="767" y="8"/>
                </a:lnTo>
                <a:lnTo>
                  <a:pt x="767" y="7"/>
                </a:lnTo>
                <a:lnTo>
                  <a:pt x="770" y="5"/>
                </a:lnTo>
                <a:lnTo>
                  <a:pt x="772" y="5"/>
                </a:lnTo>
                <a:lnTo>
                  <a:pt x="776" y="4"/>
                </a:lnTo>
                <a:lnTo>
                  <a:pt x="777" y="4"/>
                </a:lnTo>
                <a:lnTo>
                  <a:pt x="780" y="11"/>
                </a:lnTo>
                <a:lnTo>
                  <a:pt x="790" y="37"/>
                </a:lnTo>
                <a:lnTo>
                  <a:pt x="802" y="33"/>
                </a:lnTo>
                <a:lnTo>
                  <a:pt x="806" y="17"/>
                </a:lnTo>
                <a:lnTo>
                  <a:pt x="810" y="7"/>
                </a:lnTo>
                <a:lnTo>
                  <a:pt x="811" y="1"/>
                </a:lnTo>
                <a:lnTo>
                  <a:pt x="812" y="1"/>
                </a:lnTo>
                <a:lnTo>
                  <a:pt x="812" y="0"/>
                </a:lnTo>
                <a:lnTo>
                  <a:pt x="813" y="1"/>
                </a:lnTo>
                <a:lnTo>
                  <a:pt x="817" y="1"/>
                </a:lnTo>
                <a:lnTo>
                  <a:pt x="819" y="1"/>
                </a:lnTo>
                <a:lnTo>
                  <a:pt x="820" y="1"/>
                </a:lnTo>
                <a:lnTo>
                  <a:pt x="823" y="1"/>
                </a:lnTo>
                <a:lnTo>
                  <a:pt x="828" y="2"/>
                </a:lnTo>
                <a:lnTo>
                  <a:pt x="828" y="3"/>
                </a:lnTo>
                <a:lnTo>
                  <a:pt x="830" y="3"/>
                </a:lnTo>
                <a:lnTo>
                  <a:pt x="831" y="4"/>
                </a:lnTo>
                <a:lnTo>
                  <a:pt x="833" y="5"/>
                </a:lnTo>
                <a:lnTo>
                  <a:pt x="838" y="8"/>
                </a:lnTo>
                <a:lnTo>
                  <a:pt x="842" y="10"/>
                </a:lnTo>
                <a:lnTo>
                  <a:pt x="853" y="17"/>
                </a:lnTo>
                <a:lnTo>
                  <a:pt x="854" y="17"/>
                </a:lnTo>
                <a:lnTo>
                  <a:pt x="855" y="18"/>
                </a:lnTo>
                <a:lnTo>
                  <a:pt x="856" y="18"/>
                </a:lnTo>
                <a:lnTo>
                  <a:pt x="856" y="19"/>
                </a:lnTo>
                <a:lnTo>
                  <a:pt x="857" y="22"/>
                </a:lnTo>
                <a:lnTo>
                  <a:pt x="862" y="29"/>
                </a:lnTo>
                <a:lnTo>
                  <a:pt x="863" y="29"/>
                </a:lnTo>
                <a:lnTo>
                  <a:pt x="863" y="32"/>
                </a:lnTo>
                <a:lnTo>
                  <a:pt x="864" y="32"/>
                </a:lnTo>
                <a:lnTo>
                  <a:pt x="864" y="29"/>
                </a:lnTo>
                <a:lnTo>
                  <a:pt x="866" y="29"/>
                </a:lnTo>
                <a:lnTo>
                  <a:pt x="866" y="30"/>
                </a:lnTo>
                <a:lnTo>
                  <a:pt x="864" y="30"/>
                </a:lnTo>
                <a:lnTo>
                  <a:pt x="864" y="32"/>
                </a:lnTo>
                <a:lnTo>
                  <a:pt x="867" y="36"/>
                </a:lnTo>
                <a:lnTo>
                  <a:pt x="869" y="38"/>
                </a:lnTo>
                <a:lnTo>
                  <a:pt x="869" y="39"/>
                </a:lnTo>
                <a:lnTo>
                  <a:pt x="871" y="41"/>
                </a:lnTo>
                <a:lnTo>
                  <a:pt x="873" y="44"/>
                </a:lnTo>
                <a:lnTo>
                  <a:pt x="873" y="45"/>
                </a:lnTo>
                <a:lnTo>
                  <a:pt x="874" y="45"/>
                </a:lnTo>
                <a:lnTo>
                  <a:pt x="874" y="46"/>
                </a:lnTo>
                <a:lnTo>
                  <a:pt x="874" y="47"/>
                </a:lnTo>
                <a:lnTo>
                  <a:pt x="875" y="47"/>
                </a:lnTo>
                <a:lnTo>
                  <a:pt x="875" y="48"/>
                </a:lnTo>
                <a:lnTo>
                  <a:pt x="875" y="49"/>
                </a:lnTo>
                <a:lnTo>
                  <a:pt x="875" y="51"/>
                </a:lnTo>
                <a:lnTo>
                  <a:pt x="874" y="51"/>
                </a:lnTo>
                <a:lnTo>
                  <a:pt x="874" y="52"/>
                </a:lnTo>
                <a:lnTo>
                  <a:pt x="874" y="53"/>
                </a:lnTo>
                <a:lnTo>
                  <a:pt x="873" y="53"/>
                </a:lnTo>
                <a:lnTo>
                  <a:pt x="871" y="54"/>
                </a:lnTo>
                <a:lnTo>
                  <a:pt x="870" y="55"/>
                </a:lnTo>
                <a:lnTo>
                  <a:pt x="869" y="55"/>
                </a:lnTo>
                <a:lnTo>
                  <a:pt x="867" y="56"/>
                </a:lnTo>
                <a:lnTo>
                  <a:pt x="866" y="56"/>
                </a:lnTo>
                <a:lnTo>
                  <a:pt x="864" y="56"/>
                </a:lnTo>
                <a:lnTo>
                  <a:pt x="864" y="58"/>
                </a:lnTo>
                <a:lnTo>
                  <a:pt x="863" y="60"/>
                </a:lnTo>
                <a:lnTo>
                  <a:pt x="862" y="60"/>
                </a:lnTo>
                <a:lnTo>
                  <a:pt x="862" y="61"/>
                </a:lnTo>
                <a:lnTo>
                  <a:pt x="861" y="61"/>
                </a:lnTo>
                <a:lnTo>
                  <a:pt x="861" y="63"/>
                </a:lnTo>
                <a:lnTo>
                  <a:pt x="853" y="62"/>
                </a:lnTo>
                <a:lnTo>
                  <a:pt x="853" y="59"/>
                </a:lnTo>
                <a:lnTo>
                  <a:pt x="844" y="59"/>
                </a:lnTo>
                <a:lnTo>
                  <a:pt x="842" y="61"/>
                </a:lnTo>
                <a:lnTo>
                  <a:pt x="841" y="61"/>
                </a:lnTo>
                <a:lnTo>
                  <a:pt x="840" y="62"/>
                </a:lnTo>
                <a:lnTo>
                  <a:pt x="842" y="68"/>
                </a:lnTo>
                <a:lnTo>
                  <a:pt x="841" y="68"/>
                </a:lnTo>
                <a:lnTo>
                  <a:pt x="841" y="70"/>
                </a:lnTo>
                <a:lnTo>
                  <a:pt x="841" y="72"/>
                </a:lnTo>
                <a:lnTo>
                  <a:pt x="842" y="72"/>
                </a:lnTo>
                <a:lnTo>
                  <a:pt x="842" y="73"/>
                </a:lnTo>
                <a:lnTo>
                  <a:pt x="842" y="74"/>
                </a:lnTo>
                <a:lnTo>
                  <a:pt x="844" y="76"/>
                </a:lnTo>
                <a:lnTo>
                  <a:pt x="845" y="76"/>
                </a:lnTo>
                <a:lnTo>
                  <a:pt x="845" y="77"/>
                </a:lnTo>
                <a:lnTo>
                  <a:pt x="846" y="77"/>
                </a:lnTo>
                <a:lnTo>
                  <a:pt x="847" y="78"/>
                </a:lnTo>
                <a:lnTo>
                  <a:pt x="847" y="80"/>
                </a:lnTo>
                <a:lnTo>
                  <a:pt x="848" y="80"/>
                </a:lnTo>
                <a:lnTo>
                  <a:pt x="849" y="81"/>
                </a:lnTo>
                <a:lnTo>
                  <a:pt x="851" y="82"/>
                </a:lnTo>
                <a:lnTo>
                  <a:pt x="852" y="82"/>
                </a:lnTo>
                <a:lnTo>
                  <a:pt x="853" y="83"/>
                </a:lnTo>
                <a:lnTo>
                  <a:pt x="854" y="84"/>
                </a:lnTo>
                <a:lnTo>
                  <a:pt x="866" y="84"/>
                </a:lnTo>
                <a:lnTo>
                  <a:pt x="867" y="84"/>
                </a:lnTo>
                <a:lnTo>
                  <a:pt x="867" y="83"/>
                </a:lnTo>
                <a:lnTo>
                  <a:pt x="867" y="82"/>
                </a:lnTo>
                <a:lnTo>
                  <a:pt x="868" y="82"/>
                </a:lnTo>
                <a:lnTo>
                  <a:pt x="869" y="82"/>
                </a:lnTo>
                <a:lnTo>
                  <a:pt x="869" y="83"/>
                </a:lnTo>
                <a:lnTo>
                  <a:pt x="869" y="84"/>
                </a:lnTo>
                <a:lnTo>
                  <a:pt x="868" y="84"/>
                </a:lnTo>
                <a:lnTo>
                  <a:pt x="868" y="85"/>
                </a:lnTo>
                <a:lnTo>
                  <a:pt x="867" y="88"/>
                </a:lnTo>
                <a:lnTo>
                  <a:pt x="867" y="91"/>
                </a:lnTo>
                <a:lnTo>
                  <a:pt x="866" y="91"/>
                </a:lnTo>
                <a:lnTo>
                  <a:pt x="867" y="91"/>
                </a:lnTo>
                <a:lnTo>
                  <a:pt x="867" y="92"/>
                </a:lnTo>
                <a:lnTo>
                  <a:pt x="868" y="92"/>
                </a:lnTo>
                <a:lnTo>
                  <a:pt x="869" y="92"/>
                </a:lnTo>
                <a:lnTo>
                  <a:pt x="869" y="94"/>
                </a:lnTo>
                <a:lnTo>
                  <a:pt x="870" y="95"/>
                </a:lnTo>
                <a:lnTo>
                  <a:pt x="870" y="96"/>
                </a:lnTo>
                <a:lnTo>
                  <a:pt x="867" y="117"/>
                </a:lnTo>
                <a:lnTo>
                  <a:pt x="866" y="121"/>
                </a:lnTo>
                <a:lnTo>
                  <a:pt x="864" y="124"/>
                </a:lnTo>
                <a:lnTo>
                  <a:pt x="864" y="128"/>
                </a:lnTo>
                <a:lnTo>
                  <a:pt x="862" y="139"/>
                </a:lnTo>
                <a:lnTo>
                  <a:pt x="862" y="140"/>
                </a:lnTo>
                <a:lnTo>
                  <a:pt x="862" y="141"/>
                </a:lnTo>
                <a:lnTo>
                  <a:pt x="861" y="142"/>
                </a:lnTo>
                <a:lnTo>
                  <a:pt x="860" y="142"/>
                </a:lnTo>
                <a:lnTo>
                  <a:pt x="860" y="143"/>
                </a:lnTo>
                <a:lnTo>
                  <a:pt x="859" y="143"/>
                </a:lnTo>
                <a:lnTo>
                  <a:pt x="859" y="142"/>
                </a:lnTo>
                <a:lnTo>
                  <a:pt x="857" y="142"/>
                </a:lnTo>
                <a:lnTo>
                  <a:pt x="856" y="142"/>
                </a:lnTo>
                <a:lnTo>
                  <a:pt x="856" y="143"/>
                </a:lnTo>
                <a:lnTo>
                  <a:pt x="855" y="143"/>
                </a:lnTo>
                <a:lnTo>
                  <a:pt x="855" y="145"/>
                </a:lnTo>
                <a:lnTo>
                  <a:pt x="855" y="146"/>
                </a:lnTo>
                <a:lnTo>
                  <a:pt x="855" y="147"/>
                </a:lnTo>
                <a:lnTo>
                  <a:pt x="854" y="148"/>
                </a:lnTo>
                <a:lnTo>
                  <a:pt x="853" y="148"/>
                </a:lnTo>
                <a:lnTo>
                  <a:pt x="853" y="150"/>
                </a:lnTo>
                <a:lnTo>
                  <a:pt x="854" y="150"/>
                </a:lnTo>
                <a:lnTo>
                  <a:pt x="853" y="152"/>
                </a:lnTo>
                <a:lnTo>
                  <a:pt x="852" y="154"/>
                </a:lnTo>
                <a:lnTo>
                  <a:pt x="853" y="154"/>
                </a:lnTo>
                <a:lnTo>
                  <a:pt x="853" y="155"/>
                </a:lnTo>
                <a:lnTo>
                  <a:pt x="853" y="156"/>
                </a:lnTo>
                <a:lnTo>
                  <a:pt x="852" y="157"/>
                </a:lnTo>
                <a:lnTo>
                  <a:pt x="852" y="159"/>
                </a:lnTo>
                <a:lnTo>
                  <a:pt x="852" y="161"/>
                </a:lnTo>
                <a:lnTo>
                  <a:pt x="851" y="162"/>
                </a:lnTo>
                <a:lnTo>
                  <a:pt x="851" y="164"/>
                </a:lnTo>
                <a:lnTo>
                  <a:pt x="849" y="168"/>
                </a:lnTo>
                <a:lnTo>
                  <a:pt x="851" y="168"/>
                </a:lnTo>
                <a:lnTo>
                  <a:pt x="851" y="169"/>
                </a:lnTo>
                <a:lnTo>
                  <a:pt x="849" y="169"/>
                </a:lnTo>
                <a:lnTo>
                  <a:pt x="849" y="170"/>
                </a:lnTo>
                <a:lnTo>
                  <a:pt x="849" y="171"/>
                </a:lnTo>
                <a:lnTo>
                  <a:pt x="849" y="173"/>
                </a:lnTo>
                <a:lnTo>
                  <a:pt x="849" y="174"/>
                </a:lnTo>
                <a:lnTo>
                  <a:pt x="849" y="175"/>
                </a:lnTo>
                <a:lnTo>
                  <a:pt x="849" y="176"/>
                </a:lnTo>
                <a:lnTo>
                  <a:pt x="849" y="177"/>
                </a:lnTo>
                <a:lnTo>
                  <a:pt x="849" y="178"/>
                </a:lnTo>
                <a:lnTo>
                  <a:pt x="849" y="179"/>
                </a:lnTo>
                <a:lnTo>
                  <a:pt x="849" y="181"/>
                </a:lnTo>
                <a:lnTo>
                  <a:pt x="851" y="181"/>
                </a:lnTo>
                <a:lnTo>
                  <a:pt x="851" y="182"/>
                </a:lnTo>
                <a:lnTo>
                  <a:pt x="852" y="182"/>
                </a:lnTo>
                <a:lnTo>
                  <a:pt x="853" y="183"/>
                </a:lnTo>
                <a:lnTo>
                  <a:pt x="854" y="183"/>
                </a:lnTo>
                <a:lnTo>
                  <a:pt x="856" y="174"/>
                </a:lnTo>
                <a:lnTo>
                  <a:pt x="856" y="173"/>
                </a:lnTo>
                <a:lnTo>
                  <a:pt x="857" y="166"/>
                </a:lnTo>
                <a:lnTo>
                  <a:pt x="860" y="166"/>
                </a:lnTo>
                <a:lnTo>
                  <a:pt x="861" y="166"/>
                </a:lnTo>
                <a:lnTo>
                  <a:pt x="861" y="167"/>
                </a:lnTo>
                <a:lnTo>
                  <a:pt x="861" y="169"/>
                </a:lnTo>
                <a:lnTo>
                  <a:pt x="861" y="170"/>
                </a:lnTo>
                <a:lnTo>
                  <a:pt x="861" y="173"/>
                </a:lnTo>
                <a:lnTo>
                  <a:pt x="861" y="175"/>
                </a:lnTo>
                <a:lnTo>
                  <a:pt x="860" y="183"/>
                </a:lnTo>
                <a:lnTo>
                  <a:pt x="861" y="183"/>
                </a:lnTo>
                <a:lnTo>
                  <a:pt x="867" y="184"/>
                </a:lnTo>
                <a:lnTo>
                  <a:pt x="868" y="175"/>
                </a:lnTo>
                <a:lnTo>
                  <a:pt x="869" y="174"/>
                </a:lnTo>
                <a:lnTo>
                  <a:pt x="868" y="174"/>
                </a:lnTo>
                <a:lnTo>
                  <a:pt x="869" y="167"/>
                </a:lnTo>
                <a:lnTo>
                  <a:pt x="874" y="167"/>
                </a:lnTo>
                <a:lnTo>
                  <a:pt x="874" y="171"/>
                </a:lnTo>
                <a:lnTo>
                  <a:pt x="874" y="174"/>
                </a:lnTo>
                <a:lnTo>
                  <a:pt x="873" y="176"/>
                </a:lnTo>
                <a:lnTo>
                  <a:pt x="871" y="184"/>
                </a:lnTo>
                <a:lnTo>
                  <a:pt x="873" y="184"/>
                </a:lnTo>
                <a:lnTo>
                  <a:pt x="875" y="184"/>
                </a:lnTo>
                <a:lnTo>
                  <a:pt x="880" y="185"/>
                </a:lnTo>
                <a:lnTo>
                  <a:pt x="880" y="179"/>
                </a:lnTo>
                <a:lnTo>
                  <a:pt x="880" y="178"/>
                </a:lnTo>
                <a:lnTo>
                  <a:pt x="881" y="176"/>
                </a:lnTo>
                <a:lnTo>
                  <a:pt x="881" y="175"/>
                </a:lnTo>
                <a:lnTo>
                  <a:pt x="882" y="168"/>
                </a:lnTo>
                <a:lnTo>
                  <a:pt x="883" y="168"/>
                </a:lnTo>
                <a:lnTo>
                  <a:pt x="887" y="168"/>
                </a:lnTo>
                <a:lnTo>
                  <a:pt x="885" y="174"/>
                </a:lnTo>
                <a:lnTo>
                  <a:pt x="885" y="175"/>
                </a:lnTo>
                <a:lnTo>
                  <a:pt x="885" y="177"/>
                </a:lnTo>
                <a:lnTo>
                  <a:pt x="884" y="185"/>
                </a:lnTo>
                <a:lnTo>
                  <a:pt x="891" y="186"/>
                </a:lnTo>
                <a:lnTo>
                  <a:pt x="892" y="177"/>
                </a:lnTo>
                <a:lnTo>
                  <a:pt x="893" y="173"/>
                </a:lnTo>
                <a:lnTo>
                  <a:pt x="893" y="169"/>
                </a:lnTo>
                <a:lnTo>
                  <a:pt x="899" y="169"/>
                </a:lnTo>
                <a:lnTo>
                  <a:pt x="897" y="186"/>
                </a:lnTo>
                <a:lnTo>
                  <a:pt x="905" y="188"/>
                </a:lnTo>
                <a:lnTo>
                  <a:pt x="905" y="178"/>
                </a:lnTo>
                <a:lnTo>
                  <a:pt x="906" y="178"/>
                </a:lnTo>
                <a:lnTo>
                  <a:pt x="906" y="177"/>
                </a:lnTo>
                <a:lnTo>
                  <a:pt x="906" y="170"/>
                </a:lnTo>
                <a:lnTo>
                  <a:pt x="911" y="170"/>
                </a:lnTo>
                <a:lnTo>
                  <a:pt x="911" y="175"/>
                </a:lnTo>
                <a:lnTo>
                  <a:pt x="911" y="176"/>
                </a:lnTo>
                <a:lnTo>
                  <a:pt x="911" y="177"/>
                </a:lnTo>
                <a:lnTo>
                  <a:pt x="911" y="179"/>
                </a:lnTo>
                <a:lnTo>
                  <a:pt x="910" y="188"/>
                </a:lnTo>
                <a:lnTo>
                  <a:pt x="911" y="188"/>
                </a:lnTo>
                <a:lnTo>
                  <a:pt x="916" y="185"/>
                </a:lnTo>
                <a:lnTo>
                  <a:pt x="917" y="184"/>
                </a:lnTo>
                <a:lnTo>
                  <a:pt x="918" y="184"/>
                </a:lnTo>
                <a:lnTo>
                  <a:pt x="919" y="183"/>
                </a:lnTo>
                <a:lnTo>
                  <a:pt x="920" y="183"/>
                </a:lnTo>
                <a:lnTo>
                  <a:pt x="920" y="182"/>
                </a:lnTo>
                <a:lnTo>
                  <a:pt x="921" y="182"/>
                </a:lnTo>
                <a:lnTo>
                  <a:pt x="921" y="181"/>
                </a:lnTo>
                <a:lnTo>
                  <a:pt x="923" y="181"/>
                </a:lnTo>
                <a:lnTo>
                  <a:pt x="923" y="179"/>
                </a:lnTo>
                <a:lnTo>
                  <a:pt x="923" y="178"/>
                </a:lnTo>
                <a:lnTo>
                  <a:pt x="924" y="177"/>
                </a:lnTo>
                <a:lnTo>
                  <a:pt x="924" y="169"/>
                </a:lnTo>
                <a:lnTo>
                  <a:pt x="925" y="166"/>
                </a:lnTo>
                <a:lnTo>
                  <a:pt x="925" y="162"/>
                </a:lnTo>
                <a:lnTo>
                  <a:pt x="925" y="161"/>
                </a:lnTo>
                <a:lnTo>
                  <a:pt x="925" y="160"/>
                </a:lnTo>
                <a:lnTo>
                  <a:pt x="925" y="157"/>
                </a:lnTo>
                <a:lnTo>
                  <a:pt x="926" y="157"/>
                </a:lnTo>
                <a:lnTo>
                  <a:pt x="925" y="157"/>
                </a:lnTo>
                <a:lnTo>
                  <a:pt x="926" y="155"/>
                </a:lnTo>
                <a:lnTo>
                  <a:pt x="926" y="154"/>
                </a:lnTo>
                <a:lnTo>
                  <a:pt x="926" y="153"/>
                </a:lnTo>
                <a:lnTo>
                  <a:pt x="925" y="152"/>
                </a:lnTo>
                <a:lnTo>
                  <a:pt x="925" y="150"/>
                </a:lnTo>
                <a:lnTo>
                  <a:pt x="925" y="149"/>
                </a:lnTo>
                <a:lnTo>
                  <a:pt x="925" y="148"/>
                </a:lnTo>
                <a:lnTo>
                  <a:pt x="924" y="147"/>
                </a:lnTo>
                <a:lnTo>
                  <a:pt x="924" y="146"/>
                </a:lnTo>
                <a:lnTo>
                  <a:pt x="924" y="145"/>
                </a:lnTo>
                <a:lnTo>
                  <a:pt x="924" y="143"/>
                </a:lnTo>
                <a:lnTo>
                  <a:pt x="925" y="143"/>
                </a:lnTo>
                <a:lnTo>
                  <a:pt x="925" y="142"/>
                </a:lnTo>
                <a:lnTo>
                  <a:pt x="925" y="141"/>
                </a:lnTo>
                <a:lnTo>
                  <a:pt x="926" y="140"/>
                </a:lnTo>
                <a:lnTo>
                  <a:pt x="925" y="140"/>
                </a:lnTo>
                <a:lnTo>
                  <a:pt x="925" y="139"/>
                </a:lnTo>
                <a:lnTo>
                  <a:pt x="926" y="138"/>
                </a:lnTo>
                <a:lnTo>
                  <a:pt x="926" y="139"/>
                </a:lnTo>
                <a:lnTo>
                  <a:pt x="926" y="138"/>
                </a:lnTo>
                <a:lnTo>
                  <a:pt x="926" y="137"/>
                </a:lnTo>
                <a:lnTo>
                  <a:pt x="927" y="137"/>
                </a:lnTo>
                <a:lnTo>
                  <a:pt x="927" y="135"/>
                </a:lnTo>
                <a:lnTo>
                  <a:pt x="927" y="134"/>
                </a:lnTo>
                <a:lnTo>
                  <a:pt x="928" y="133"/>
                </a:lnTo>
                <a:lnTo>
                  <a:pt x="928" y="132"/>
                </a:lnTo>
                <a:lnTo>
                  <a:pt x="929" y="131"/>
                </a:lnTo>
                <a:lnTo>
                  <a:pt x="931" y="130"/>
                </a:lnTo>
                <a:lnTo>
                  <a:pt x="932" y="130"/>
                </a:lnTo>
                <a:lnTo>
                  <a:pt x="932" y="128"/>
                </a:lnTo>
                <a:lnTo>
                  <a:pt x="933" y="127"/>
                </a:lnTo>
                <a:lnTo>
                  <a:pt x="934" y="127"/>
                </a:lnTo>
                <a:lnTo>
                  <a:pt x="934" y="126"/>
                </a:lnTo>
                <a:lnTo>
                  <a:pt x="935" y="126"/>
                </a:lnTo>
                <a:lnTo>
                  <a:pt x="935" y="125"/>
                </a:lnTo>
                <a:lnTo>
                  <a:pt x="936" y="125"/>
                </a:lnTo>
                <a:lnTo>
                  <a:pt x="938" y="124"/>
                </a:lnTo>
                <a:lnTo>
                  <a:pt x="939" y="124"/>
                </a:lnTo>
                <a:lnTo>
                  <a:pt x="940" y="123"/>
                </a:lnTo>
                <a:lnTo>
                  <a:pt x="941" y="123"/>
                </a:lnTo>
                <a:lnTo>
                  <a:pt x="942" y="121"/>
                </a:lnTo>
                <a:lnTo>
                  <a:pt x="943" y="121"/>
                </a:lnTo>
                <a:lnTo>
                  <a:pt x="945" y="120"/>
                </a:lnTo>
                <a:lnTo>
                  <a:pt x="946" y="120"/>
                </a:lnTo>
                <a:lnTo>
                  <a:pt x="946" y="119"/>
                </a:lnTo>
                <a:lnTo>
                  <a:pt x="947" y="119"/>
                </a:lnTo>
                <a:lnTo>
                  <a:pt x="947" y="118"/>
                </a:lnTo>
                <a:lnTo>
                  <a:pt x="948" y="118"/>
                </a:lnTo>
                <a:lnTo>
                  <a:pt x="948" y="117"/>
                </a:lnTo>
                <a:lnTo>
                  <a:pt x="949" y="117"/>
                </a:lnTo>
                <a:lnTo>
                  <a:pt x="950" y="116"/>
                </a:lnTo>
                <a:lnTo>
                  <a:pt x="952" y="114"/>
                </a:lnTo>
                <a:lnTo>
                  <a:pt x="953" y="113"/>
                </a:lnTo>
                <a:lnTo>
                  <a:pt x="953" y="112"/>
                </a:lnTo>
                <a:lnTo>
                  <a:pt x="954" y="112"/>
                </a:lnTo>
                <a:lnTo>
                  <a:pt x="954" y="111"/>
                </a:lnTo>
                <a:lnTo>
                  <a:pt x="955" y="110"/>
                </a:lnTo>
                <a:lnTo>
                  <a:pt x="955" y="109"/>
                </a:lnTo>
                <a:lnTo>
                  <a:pt x="956" y="108"/>
                </a:lnTo>
                <a:lnTo>
                  <a:pt x="956" y="106"/>
                </a:lnTo>
                <a:lnTo>
                  <a:pt x="957" y="105"/>
                </a:lnTo>
                <a:lnTo>
                  <a:pt x="957" y="104"/>
                </a:lnTo>
                <a:lnTo>
                  <a:pt x="957" y="103"/>
                </a:lnTo>
                <a:lnTo>
                  <a:pt x="960" y="94"/>
                </a:lnTo>
                <a:lnTo>
                  <a:pt x="961" y="94"/>
                </a:lnTo>
                <a:lnTo>
                  <a:pt x="962" y="94"/>
                </a:lnTo>
                <a:lnTo>
                  <a:pt x="963" y="95"/>
                </a:lnTo>
                <a:lnTo>
                  <a:pt x="963" y="94"/>
                </a:lnTo>
                <a:lnTo>
                  <a:pt x="971" y="63"/>
                </a:lnTo>
                <a:lnTo>
                  <a:pt x="972" y="63"/>
                </a:lnTo>
                <a:lnTo>
                  <a:pt x="977" y="63"/>
                </a:lnTo>
                <a:lnTo>
                  <a:pt x="979" y="63"/>
                </a:lnTo>
                <a:lnTo>
                  <a:pt x="982" y="62"/>
                </a:lnTo>
                <a:lnTo>
                  <a:pt x="985" y="62"/>
                </a:lnTo>
                <a:lnTo>
                  <a:pt x="988" y="62"/>
                </a:lnTo>
                <a:lnTo>
                  <a:pt x="990" y="62"/>
                </a:lnTo>
                <a:lnTo>
                  <a:pt x="993" y="62"/>
                </a:lnTo>
                <a:lnTo>
                  <a:pt x="995" y="63"/>
                </a:lnTo>
                <a:lnTo>
                  <a:pt x="996" y="63"/>
                </a:lnTo>
                <a:lnTo>
                  <a:pt x="998" y="65"/>
                </a:lnTo>
                <a:lnTo>
                  <a:pt x="1000" y="66"/>
                </a:lnTo>
                <a:lnTo>
                  <a:pt x="1001" y="68"/>
                </a:lnTo>
                <a:lnTo>
                  <a:pt x="1003" y="70"/>
                </a:lnTo>
                <a:lnTo>
                  <a:pt x="1004" y="73"/>
                </a:lnTo>
                <a:lnTo>
                  <a:pt x="1004" y="74"/>
                </a:lnTo>
                <a:lnTo>
                  <a:pt x="1004" y="77"/>
                </a:lnTo>
                <a:lnTo>
                  <a:pt x="1003" y="81"/>
                </a:lnTo>
                <a:lnTo>
                  <a:pt x="1000" y="83"/>
                </a:lnTo>
                <a:lnTo>
                  <a:pt x="999" y="85"/>
                </a:lnTo>
                <a:lnTo>
                  <a:pt x="998" y="90"/>
                </a:lnTo>
                <a:lnTo>
                  <a:pt x="993" y="105"/>
                </a:lnTo>
                <a:lnTo>
                  <a:pt x="995" y="105"/>
                </a:lnTo>
                <a:lnTo>
                  <a:pt x="995" y="109"/>
                </a:lnTo>
                <a:lnTo>
                  <a:pt x="995" y="111"/>
                </a:lnTo>
                <a:lnTo>
                  <a:pt x="996" y="112"/>
                </a:lnTo>
                <a:lnTo>
                  <a:pt x="996" y="113"/>
                </a:lnTo>
                <a:lnTo>
                  <a:pt x="996" y="116"/>
                </a:lnTo>
                <a:lnTo>
                  <a:pt x="996" y="114"/>
                </a:lnTo>
                <a:lnTo>
                  <a:pt x="997" y="114"/>
                </a:lnTo>
                <a:lnTo>
                  <a:pt x="998" y="113"/>
                </a:lnTo>
                <a:lnTo>
                  <a:pt x="998" y="112"/>
                </a:lnTo>
                <a:lnTo>
                  <a:pt x="999" y="111"/>
                </a:lnTo>
                <a:lnTo>
                  <a:pt x="999" y="106"/>
                </a:lnTo>
                <a:lnTo>
                  <a:pt x="1000" y="106"/>
                </a:lnTo>
                <a:lnTo>
                  <a:pt x="1001" y="110"/>
                </a:lnTo>
                <a:lnTo>
                  <a:pt x="1000" y="112"/>
                </a:lnTo>
                <a:lnTo>
                  <a:pt x="1000" y="113"/>
                </a:lnTo>
                <a:lnTo>
                  <a:pt x="999" y="113"/>
                </a:lnTo>
                <a:lnTo>
                  <a:pt x="998" y="116"/>
                </a:lnTo>
                <a:lnTo>
                  <a:pt x="997" y="117"/>
                </a:lnTo>
                <a:lnTo>
                  <a:pt x="998" y="118"/>
                </a:lnTo>
                <a:lnTo>
                  <a:pt x="999" y="120"/>
                </a:lnTo>
                <a:lnTo>
                  <a:pt x="1000" y="121"/>
                </a:lnTo>
                <a:lnTo>
                  <a:pt x="1001" y="121"/>
                </a:lnTo>
                <a:lnTo>
                  <a:pt x="1003" y="124"/>
                </a:lnTo>
                <a:lnTo>
                  <a:pt x="1005" y="126"/>
                </a:lnTo>
                <a:lnTo>
                  <a:pt x="1006" y="126"/>
                </a:lnTo>
                <a:lnTo>
                  <a:pt x="1007" y="127"/>
                </a:lnTo>
                <a:lnTo>
                  <a:pt x="1010" y="130"/>
                </a:lnTo>
                <a:lnTo>
                  <a:pt x="1011" y="130"/>
                </a:lnTo>
                <a:lnTo>
                  <a:pt x="1012" y="131"/>
                </a:lnTo>
                <a:lnTo>
                  <a:pt x="1013" y="131"/>
                </a:lnTo>
                <a:lnTo>
                  <a:pt x="1015" y="132"/>
                </a:lnTo>
                <a:lnTo>
                  <a:pt x="1019" y="134"/>
                </a:lnTo>
                <a:lnTo>
                  <a:pt x="1021" y="135"/>
                </a:lnTo>
                <a:lnTo>
                  <a:pt x="1024" y="138"/>
                </a:lnTo>
                <a:lnTo>
                  <a:pt x="1025" y="140"/>
                </a:lnTo>
                <a:lnTo>
                  <a:pt x="1027" y="143"/>
                </a:lnTo>
                <a:lnTo>
                  <a:pt x="1028" y="143"/>
                </a:lnTo>
                <a:lnTo>
                  <a:pt x="1032" y="150"/>
                </a:lnTo>
                <a:lnTo>
                  <a:pt x="1033" y="152"/>
                </a:lnTo>
                <a:lnTo>
                  <a:pt x="1034" y="155"/>
                </a:lnTo>
                <a:lnTo>
                  <a:pt x="1034" y="157"/>
                </a:lnTo>
                <a:lnTo>
                  <a:pt x="1035" y="161"/>
                </a:lnTo>
                <a:lnTo>
                  <a:pt x="1035" y="163"/>
                </a:lnTo>
                <a:lnTo>
                  <a:pt x="1035" y="167"/>
                </a:lnTo>
                <a:lnTo>
                  <a:pt x="1035" y="170"/>
                </a:lnTo>
                <a:lnTo>
                  <a:pt x="1035" y="174"/>
                </a:lnTo>
                <a:lnTo>
                  <a:pt x="1034" y="176"/>
                </a:lnTo>
                <a:lnTo>
                  <a:pt x="1034" y="179"/>
                </a:lnTo>
                <a:lnTo>
                  <a:pt x="1033" y="184"/>
                </a:lnTo>
                <a:lnTo>
                  <a:pt x="1032" y="186"/>
                </a:lnTo>
                <a:lnTo>
                  <a:pt x="1032" y="189"/>
                </a:lnTo>
                <a:lnTo>
                  <a:pt x="1031" y="192"/>
                </a:lnTo>
                <a:lnTo>
                  <a:pt x="1029" y="197"/>
                </a:lnTo>
                <a:lnTo>
                  <a:pt x="1028" y="203"/>
                </a:lnTo>
                <a:lnTo>
                  <a:pt x="1028" y="207"/>
                </a:lnTo>
                <a:lnTo>
                  <a:pt x="1029" y="212"/>
                </a:lnTo>
                <a:lnTo>
                  <a:pt x="1031" y="214"/>
                </a:lnTo>
                <a:lnTo>
                  <a:pt x="1031" y="215"/>
                </a:lnTo>
                <a:lnTo>
                  <a:pt x="1034" y="221"/>
                </a:lnTo>
                <a:lnTo>
                  <a:pt x="1037" y="226"/>
                </a:lnTo>
                <a:lnTo>
                  <a:pt x="1041" y="229"/>
                </a:lnTo>
                <a:lnTo>
                  <a:pt x="1042" y="229"/>
                </a:lnTo>
                <a:lnTo>
                  <a:pt x="1043" y="231"/>
                </a:lnTo>
                <a:lnTo>
                  <a:pt x="1046" y="233"/>
                </a:lnTo>
                <a:lnTo>
                  <a:pt x="1049" y="234"/>
                </a:lnTo>
                <a:lnTo>
                  <a:pt x="1050" y="234"/>
                </a:lnTo>
                <a:lnTo>
                  <a:pt x="1051" y="235"/>
                </a:lnTo>
                <a:lnTo>
                  <a:pt x="1054" y="235"/>
                </a:lnTo>
                <a:lnTo>
                  <a:pt x="1056" y="236"/>
                </a:lnTo>
                <a:lnTo>
                  <a:pt x="1057" y="236"/>
                </a:lnTo>
                <a:lnTo>
                  <a:pt x="1062" y="238"/>
                </a:lnTo>
                <a:lnTo>
                  <a:pt x="1068" y="239"/>
                </a:lnTo>
                <a:lnTo>
                  <a:pt x="1073" y="239"/>
                </a:lnTo>
                <a:lnTo>
                  <a:pt x="1079" y="238"/>
                </a:lnTo>
                <a:lnTo>
                  <a:pt x="1085" y="236"/>
                </a:lnTo>
                <a:lnTo>
                  <a:pt x="1090" y="234"/>
                </a:lnTo>
                <a:lnTo>
                  <a:pt x="1096" y="231"/>
                </a:lnTo>
                <a:lnTo>
                  <a:pt x="1099" y="227"/>
                </a:lnTo>
                <a:lnTo>
                  <a:pt x="1103" y="225"/>
                </a:lnTo>
                <a:lnTo>
                  <a:pt x="1106" y="220"/>
                </a:lnTo>
                <a:lnTo>
                  <a:pt x="1108" y="217"/>
                </a:lnTo>
                <a:lnTo>
                  <a:pt x="1111" y="213"/>
                </a:lnTo>
                <a:lnTo>
                  <a:pt x="1115" y="207"/>
                </a:lnTo>
                <a:lnTo>
                  <a:pt x="1118" y="202"/>
                </a:lnTo>
                <a:lnTo>
                  <a:pt x="1122" y="192"/>
                </a:lnTo>
                <a:lnTo>
                  <a:pt x="1125" y="188"/>
                </a:lnTo>
                <a:lnTo>
                  <a:pt x="1126" y="185"/>
                </a:lnTo>
                <a:lnTo>
                  <a:pt x="1128" y="179"/>
                </a:lnTo>
                <a:lnTo>
                  <a:pt x="1129" y="177"/>
                </a:lnTo>
                <a:lnTo>
                  <a:pt x="1130" y="174"/>
                </a:lnTo>
                <a:lnTo>
                  <a:pt x="1130" y="170"/>
                </a:lnTo>
                <a:lnTo>
                  <a:pt x="1132" y="168"/>
                </a:lnTo>
                <a:lnTo>
                  <a:pt x="1132" y="164"/>
                </a:lnTo>
                <a:lnTo>
                  <a:pt x="1133" y="161"/>
                </a:lnTo>
                <a:lnTo>
                  <a:pt x="1134" y="157"/>
                </a:lnTo>
                <a:lnTo>
                  <a:pt x="1135" y="155"/>
                </a:lnTo>
                <a:lnTo>
                  <a:pt x="1136" y="152"/>
                </a:lnTo>
                <a:lnTo>
                  <a:pt x="1137" y="148"/>
                </a:lnTo>
                <a:lnTo>
                  <a:pt x="1140" y="146"/>
                </a:lnTo>
                <a:lnTo>
                  <a:pt x="1141" y="143"/>
                </a:lnTo>
                <a:lnTo>
                  <a:pt x="1143" y="140"/>
                </a:lnTo>
                <a:lnTo>
                  <a:pt x="1145" y="139"/>
                </a:lnTo>
                <a:lnTo>
                  <a:pt x="1147" y="137"/>
                </a:lnTo>
                <a:lnTo>
                  <a:pt x="1148" y="137"/>
                </a:lnTo>
                <a:lnTo>
                  <a:pt x="1149" y="138"/>
                </a:lnTo>
                <a:lnTo>
                  <a:pt x="1150" y="138"/>
                </a:lnTo>
                <a:lnTo>
                  <a:pt x="1151" y="138"/>
                </a:lnTo>
                <a:lnTo>
                  <a:pt x="1152" y="137"/>
                </a:lnTo>
                <a:lnTo>
                  <a:pt x="1154" y="137"/>
                </a:lnTo>
                <a:lnTo>
                  <a:pt x="1155" y="137"/>
                </a:lnTo>
                <a:lnTo>
                  <a:pt x="1156" y="137"/>
                </a:lnTo>
                <a:lnTo>
                  <a:pt x="1157" y="137"/>
                </a:lnTo>
                <a:lnTo>
                  <a:pt x="1158" y="137"/>
                </a:lnTo>
                <a:lnTo>
                  <a:pt x="1161" y="138"/>
                </a:lnTo>
                <a:lnTo>
                  <a:pt x="1162" y="138"/>
                </a:lnTo>
                <a:lnTo>
                  <a:pt x="1163" y="138"/>
                </a:lnTo>
                <a:lnTo>
                  <a:pt x="1164" y="138"/>
                </a:lnTo>
                <a:lnTo>
                  <a:pt x="1165" y="139"/>
                </a:lnTo>
                <a:lnTo>
                  <a:pt x="1166" y="140"/>
                </a:lnTo>
                <a:lnTo>
                  <a:pt x="1166" y="141"/>
                </a:lnTo>
                <a:lnTo>
                  <a:pt x="1168" y="141"/>
                </a:lnTo>
                <a:lnTo>
                  <a:pt x="1169" y="142"/>
                </a:lnTo>
                <a:lnTo>
                  <a:pt x="1169" y="143"/>
                </a:lnTo>
                <a:lnTo>
                  <a:pt x="1170" y="145"/>
                </a:lnTo>
                <a:lnTo>
                  <a:pt x="1170" y="146"/>
                </a:lnTo>
                <a:lnTo>
                  <a:pt x="1171" y="146"/>
                </a:lnTo>
                <a:lnTo>
                  <a:pt x="1170" y="147"/>
                </a:lnTo>
                <a:lnTo>
                  <a:pt x="1171" y="147"/>
                </a:lnTo>
                <a:lnTo>
                  <a:pt x="1171" y="148"/>
                </a:lnTo>
                <a:lnTo>
                  <a:pt x="1171" y="149"/>
                </a:lnTo>
                <a:lnTo>
                  <a:pt x="1170" y="150"/>
                </a:lnTo>
                <a:lnTo>
                  <a:pt x="1170" y="152"/>
                </a:lnTo>
                <a:lnTo>
                  <a:pt x="1169" y="153"/>
                </a:lnTo>
                <a:lnTo>
                  <a:pt x="1170" y="166"/>
                </a:lnTo>
                <a:lnTo>
                  <a:pt x="1175" y="193"/>
                </a:lnTo>
                <a:lnTo>
                  <a:pt x="1175" y="196"/>
                </a:lnTo>
                <a:lnTo>
                  <a:pt x="1175" y="197"/>
                </a:lnTo>
                <a:lnTo>
                  <a:pt x="1175" y="199"/>
                </a:lnTo>
                <a:lnTo>
                  <a:pt x="1176" y="203"/>
                </a:lnTo>
                <a:lnTo>
                  <a:pt x="1176" y="206"/>
                </a:lnTo>
                <a:lnTo>
                  <a:pt x="1176" y="210"/>
                </a:lnTo>
                <a:lnTo>
                  <a:pt x="1176" y="213"/>
                </a:lnTo>
                <a:lnTo>
                  <a:pt x="1173" y="218"/>
                </a:lnTo>
                <a:lnTo>
                  <a:pt x="1172" y="220"/>
                </a:lnTo>
                <a:lnTo>
                  <a:pt x="1169" y="222"/>
                </a:lnTo>
                <a:lnTo>
                  <a:pt x="1166" y="225"/>
                </a:lnTo>
                <a:lnTo>
                  <a:pt x="1165" y="226"/>
                </a:lnTo>
                <a:lnTo>
                  <a:pt x="1164" y="227"/>
                </a:lnTo>
                <a:lnTo>
                  <a:pt x="1163" y="228"/>
                </a:lnTo>
                <a:lnTo>
                  <a:pt x="1162" y="229"/>
                </a:lnTo>
                <a:lnTo>
                  <a:pt x="1161" y="231"/>
                </a:lnTo>
                <a:lnTo>
                  <a:pt x="1159" y="232"/>
                </a:lnTo>
                <a:lnTo>
                  <a:pt x="1162" y="234"/>
                </a:lnTo>
                <a:lnTo>
                  <a:pt x="1159" y="235"/>
                </a:lnTo>
                <a:lnTo>
                  <a:pt x="1150" y="246"/>
                </a:lnTo>
                <a:lnTo>
                  <a:pt x="1148" y="247"/>
                </a:lnTo>
                <a:lnTo>
                  <a:pt x="1145" y="250"/>
                </a:lnTo>
                <a:lnTo>
                  <a:pt x="1143" y="251"/>
                </a:lnTo>
                <a:lnTo>
                  <a:pt x="1143" y="250"/>
                </a:lnTo>
                <a:lnTo>
                  <a:pt x="1142" y="250"/>
                </a:lnTo>
                <a:lnTo>
                  <a:pt x="1142" y="251"/>
                </a:lnTo>
                <a:lnTo>
                  <a:pt x="1141" y="253"/>
                </a:lnTo>
                <a:lnTo>
                  <a:pt x="1140" y="251"/>
                </a:lnTo>
                <a:lnTo>
                  <a:pt x="1140" y="253"/>
                </a:lnTo>
                <a:lnTo>
                  <a:pt x="1140" y="254"/>
                </a:lnTo>
                <a:lnTo>
                  <a:pt x="1139" y="254"/>
                </a:lnTo>
                <a:lnTo>
                  <a:pt x="1137" y="255"/>
                </a:lnTo>
                <a:lnTo>
                  <a:pt x="1136" y="257"/>
                </a:lnTo>
                <a:lnTo>
                  <a:pt x="1135" y="256"/>
                </a:lnTo>
                <a:lnTo>
                  <a:pt x="1134" y="257"/>
                </a:lnTo>
                <a:lnTo>
                  <a:pt x="1134" y="258"/>
                </a:lnTo>
                <a:lnTo>
                  <a:pt x="1135" y="258"/>
                </a:lnTo>
                <a:lnTo>
                  <a:pt x="1134" y="260"/>
                </a:lnTo>
                <a:lnTo>
                  <a:pt x="1134" y="261"/>
                </a:lnTo>
                <a:lnTo>
                  <a:pt x="1133" y="263"/>
                </a:lnTo>
                <a:lnTo>
                  <a:pt x="1133" y="264"/>
                </a:lnTo>
                <a:lnTo>
                  <a:pt x="1132" y="264"/>
                </a:lnTo>
                <a:lnTo>
                  <a:pt x="1132" y="265"/>
                </a:lnTo>
                <a:lnTo>
                  <a:pt x="1130" y="267"/>
                </a:lnTo>
                <a:lnTo>
                  <a:pt x="1129" y="270"/>
                </a:lnTo>
                <a:lnTo>
                  <a:pt x="1128" y="271"/>
                </a:lnTo>
                <a:lnTo>
                  <a:pt x="1127" y="271"/>
                </a:lnTo>
                <a:lnTo>
                  <a:pt x="1126" y="272"/>
                </a:lnTo>
                <a:lnTo>
                  <a:pt x="1123" y="274"/>
                </a:lnTo>
                <a:lnTo>
                  <a:pt x="1122" y="275"/>
                </a:lnTo>
                <a:lnTo>
                  <a:pt x="1122" y="276"/>
                </a:lnTo>
                <a:lnTo>
                  <a:pt x="1120" y="278"/>
                </a:lnTo>
                <a:lnTo>
                  <a:pt x="1119" y="279"/>
                </a:lnTo>
                <a:lnTo>
                  <a:pt x="1119" y="280"/>
                </a:lnTo>
                <a:lnTo>
                  <a:pt x="1118" y="282"/>
                </a:lnTo>
                <a:lnTo>
                  <a:pt x="1118" y="283"/>
                </a:lnTo>
                <a:lnTo>
                  <a:pt x="1116" y="284"/>
                </a:lnTo>
                <a:lnTo>
                  <a:pt x="1118" y="285"/>
                </a:lnTo>
                <a:lnTo>
                  <a:pt x="1116" y="285"/>
                </a:lnTo>
                <a:lnTo>
                  <a:pt x="1116" y="286"/>
                </a:lnTo>
                <a:lnTo>
                  <a:pt x="1112" y="291"/>
                </a:lnTo>
                <a:lnTo>
                  <a:pt x="1113" y="291"/>
                </a:lnTo>
                <a:lnTo>
                  <a:pt x="1114" y="292"/>
                </a:lnTo>
                <a:lnTo>
                  <a:pt x="1115" y="292"/>
                </a:lnTo>
                <a:lnTo>
                  <a:pt x="1114" y="293"/>
                </a:lnTo>
                <a:lnTo>
                  <a:pt x="1113" y="294"/>
                </a:lnTo>
                <a:lnTo>
                  <a:pt x="1112" y="294"/>
                </a:lnTo>
                <a:lnTo>
                  <a:pt x="1111" y="296"/>
                </a:lnTo>
                <a:lnTo>
                  <a:pt x="1109" y="296"/>
                </a:lnTo>
                <a:lnTo>
                  <a:pt x="1108" y="297"/>
                </a:lnTo>
                <a:lnTo>
                  <a:pt x="1107" y="298"/>
                </a:lnTo>
                <a:lnTo>
                  <a:pt x="1106" y="299"/>
                </a:lnTo>
                <a:lnTo>
                  <a:pt x="1106" y="300"/>
                </a:lnTo>
                <a:lnTo>
                  <a:pt x="1105" y="300"/>
                </a:lnTo>
                <a:lnTo>
                  <a:pt x="1105" y="301"/>
                </a:lnTo>
                <a:lnTo>
                  <a:pt x="1104" y="301"/>
                </a:lnTo>
                <a:lnTo>
                  <a:pt x="1105" y="301"/>
                </a:lnTo>
                <a:lnTo>
                  <a:pt x="1104" y="303"/>
                </a:lnTo>
                <a:lnTo>
                  <a:pt x="1101" y="305"/>
                </a:lnTo>
                <a:lnTo>
                  <a:pt x="1103" y="306"/>
                </a:lnTo>
                <a:lnTo>
                  <a:pt x="1101" y="307"/>
                </a:lnTo>
                <a:lnTo>
                  <a:pt x="1100" y="307"/>
                </a:lnTo>
                <a:lnTo>
                  <a:pt x="1100" y="308"/>
                </a:lnTo>
                <a:lnTo>
                  <a:pt x="1104" y="309"/>
                </a:lnTo>
                <a:lnTo>
                  <a:pt x="1109" y="306"/>
                </a:lnTo>
                <a:lnTo>
                  <a:pt x="1112" y="306"/>
                </a:lnTo>
                <a:lnTo>
                  <a:pt x="1114" y="307"/>
                </a:lnTo>
                <a:lnTo>
                  <a:pt x="1118" y="307"/>
                </a:lnTo>
                <a:lnTo>
                  <a:pt x="1116" y="312"/>
                </a:lnTo>
                <a:lnTo>
                  <a:pt x="1113" y="311"/>
                </a:lnTo>
                <a:lnTo>
                  <a:pt x="1112" y="314"/>
                </a:lnTo>
                <a:lnTo>
                  <a:pt x="1113" y="315"/>
                </a:lnTo>
                <a:lnTo>
                  <a:pt x="1112" y="316"/>
                </a:lnTo>
                <a:lnTo>
                  <a:pt x="1113" y="316"/>
                </a:lnTo>
                <a:lnTo>
                  <a:pt x="1113" y="318"/>
                </a:lnTo>
                <a:lnTo>
                  <a:pt x="1113" y="319"/>
                </a:lnTo>
                <a:lnTo>
                  <a:pt x="1114" y="319"/>
                </a:lnTo>
                <a:lnTo>
                  <a:pt x="1113" y="322"/>
                </a:lnTo>
                <a:lnTo>
                  <a:pt x="1111" y="321"/>
                </a:lnTo>
                <a:lnTo>
                  <a:pt x="1111" y="322"/>
                </a:lnTo>
                <a:lnTo>
                  <a:pt x="1108" y="328"/>
                </a:lnTo>
                <a:lnTo>
                  <a:pt x="1107" y="329"/>
                </a:lnTo>
                <a:lnTo>
                  <a:pt x="1104" y="339"/>
                </a:lnTo>
                <a:lnTo>
                  <a:pt x="1103" y="342"/>
                </a:lnTo>
                <a:lnTo>
                  <a:pt x="1099" y="351"/>
                </a:lnTo>
                <a:lnTo>
                  <a:pt x="1098" y="355"/>
                </a:lnTo>
                <a:lnTo>
                  <a:pt x="1093" y="354"/>
                </a:lnTo>
                <a:lnTo>
                  <a:pt x="1094" y="354"/>
                </a:lnTo>
                <a:lnTo>
                  <a:pt x="1096" y="355"/>
                </a:lnTo>
                <a:lnTo>
                  <a:pt x="1097" y="355"/>
                </a:lnTo>
                <a:lnTo>
                  <a:pt x="1098" y="356"/>
                </a:lnTo>
                <a:lnTo>
                  <a:pt x="1098" y="357"/>
                </a:lnTo>
                <a:lnTo>
                  <a:pt x="1097" y="358"/>
                </a:lnTo>
                <a:lnTo>
                  <a:pt x="1094" y="357"/>
                </a:lnTo>
                <a:lnTo>
                  <a:pt x="1094" y="358"/>
                </a:lnTo>
                <a:lnTo>
                  <a:pt x="1094" y="359"/>
                </a:lnTo>
                <a:lnTo>
                  <a:pt x="1094" y="361"/>
                </a:lnTo>
                <a:lnTo>
                  <a:pt x="1094" y="362"/>
                </a:lnTo>
                <a:lnTo>
                  <a:pt x="1094" y="363"/>
                </a:lnTo>
                <a:lnTo>
                  <a:pt x="1094" y="364"/>
                </a:lnTo>
                <a:lnTo>
                  <a:pt x="1096" y="364"/>
                </a:lnTo>
                <a:lnTo>
                  <a:pt x="1096" y="365"/>
                </a:lnTo>
                <a:lnTo>
                  <a:pt x="1096" y="366"/>
                </a:lnTo>
                <a:lnTo>
                  <a:pt x="1097" y="366"/>
                </a:lnTo>
                <a:lnTo>
                  <a:pt x="1097" y="368"/>
                </a:lnTo>
                <a:lnTo>
                  <a:pt x="1098" y="368"/>
                </a:lnTo>
                <a:lnTo>
                  <a:pt x="1098" y="369"/>
                </a:lnTo>
                <a:lnTo>
                  <a:pt x="1099" y="369"/>
                </a:lnTo>
                <a:lnTo>
                  <a:pt x="1099" y="370"/>
                </a:lnTo>
                <a:lnTo>
                  <a:pt x="1100" y="370"/>
                </a:lnTo>
                <a:lnTo>
                  <a:pt x="1106" y="361"/>
                </a:lnTo>
                <a:lnTo>
                  <a:pt x="1105" y="361"/>
                </a:lnTo>
                <a:lnTo>
                  <a:pt x="1104" y="359"/>
                </a:lnTo>
                <a:lnTo>
                  <a:pt x="1105" y="357"/>
                </a:lnTo>
                <a:lnTo>
                  <a:pt x="1106" y="357"/>
                </a:lnTo>
                <a:lnTo>
                  <a:pt x="1118" y="337"/>
                </a:lnTo>
                <a:lnTo>
                  <a:pt x="1118" y="336"/>
                </a:lnTo>
                <a:lnTo>
                  <a:pt x="1119" y="336"/>
                </a:lnTo>
                <a:lnTo>
                  <a:pt x="1118" y="336"/>
                </a:lnTo>
                <a:lnTo>
                  <a:pt x="1118" y="335"/>
                </a:lnTo>
                <a:lnTo>
                  <a:pt x="1123" y="327"/>
                </a:lnTo>
                <a:lnTo>
                  <a:pt x="1122" y="327"/>
                </a:lnTo>
                <a:lnTo>
                  <a:pt x="1122" y="326"/>
                </a:lnTo>
                <a:lnTo>
                  <a:pt x="1123" y="326"/>
                </a:lnTo>
                <a:lnTo>
                  <a:pt x="1123" y="323"/>
                </a:lnTo>
                <a:lnTo>
                  <a:pt x="1126" y="321"/>
                </a:lnTo>
                <a:lnTo>
                  <a:pt x="1125" y="320"/>
                </a:lnTo>
                <a:lnTo>
                  <a:pt x="1123" y="320"/>
                </a:lnTo>
                <a:lnTo>
                  <a:pt x="1125" y="319"/>
                </a:lnTo>
                <a:lnTo>
                  <a:pt x="1126" y="318"/>
                </a:lnTo>
                <a:lnTo>
                  <a:pt x="1126" y="316"/>
                </a:lnTo>
                <a:lnTo>
                  <a:pt x="1125" y="316"/>
                </a:lnTo>
                <a:lnTo>
                  <a:pt x="1127" y="314"/>
                </a:lnTo>
                <a:lnTo>
                  <a:pt x="1125" y="313"/>
                </a:lnTo>
                <a:lnTo>
                  <a:pt x="1126" y="312"/>
                </a:lnTo>
                <a:lnTo>
                  <a:pt x="1127" y="311"/>
                </a:lnTo>
                <a:lnTo>
                  <a:pt x="1127" y="309"/>
                </a:lnTo>
                <a:lnTo>
                  <a:pt x="1129" y="307"/>
                </a:lnTo>
                <a:lnTo>
                  <a:pt x="1127" y="306"/>
                </a:lnTo>
                <a:lnTo>
                  <a:pt x="1129" y="305"/>
                </a:lnTo>
                <a:lnTo>
                  <a:pt x="1128" y="304"/>
                </a:lnTo>
                <a:lnTo>
                  <a:pt x="1130" y="303"/>
                </a:lnTo>
                <a:lnTo>
                  <a:pt x="1127" y="300"/>
                </a:lnTo>
                <a:lnTo>
                  <a:pt x="1129" y="298"/>
                </a:lnTo>
                <a:lnTo>
                  <a:pt x="1130" y="297"/>
                </a:lnTo>
                <a:lnTo>
                  <a:pt x="1132" y="298"/>
                </a:lnTo>
                <a:lnTo>
                  <a:pt x="1133" y="299"/>
                </a:lnTo>
                <a:lnTo>
                  <a:pt x="1134" y="299"/>
                </a:lnTo>
                <a:lnTo>
                  <a:pt x="1135" y="300"/>
                </a:lnTo>
                <a:lnTo>
                  <a:pt x="1141" y="304"/>
                </a:lnTo>
                <a:lnTo>
                  <a:pt x="1142" y="305"/>
                </a:lnTo>
                <a:lnTo>
                  <a:pt x="1142" y="304"/>
                </a:lnTo>
                <a:lnTo>
                  <a:pt x="1147" y="296"/>
                </a:lnTo>
                <a:lnTo>
                  <a:pt x="1145" y="296"/>
                </a:lnTo>
                <a:lnTo>
                  <a:pt x="1147" y="293"/>
                </a:lnTo>
                <a:lnTo>
                  <a:pt x="1147" y="294"/>
                </a:lnTo>
                <a:lnTo>
                  <a:pt x="1151" y="296"/>
                </a:lnTo>
                <a:lnTo>
                  <a:pt x="1151" y="297"/>
                </a:lnTo>
                <a:lnTo>
                  <a:pt x="1152" y="298"/>
                </a:lnTo>
                <a:lnTo>
                  <a:pt x="1161" y="301"/>
                </a:lnTo>
                <a:lnTo>
                  <a:pt x="1162" y="303"/>
                </a:lnTo>
                <a:lnTo>
                  <a:pt x="1157" y="312"/>
                </a:lnTo>
                <a:lnTo>
                  <a:pt x="1148" y="327"/>
                </a:lnTo>
                <a:lnTo>
                  <a:pt x="1139" y="343"/>
                </a:lnTo>
                <a:lnTo>
                  <a:pt x="1137" y="344"/>
                </a:lnTo>
                <a:lnTo>
                  <a:pt x="1136" y="347"/>
                </a:lnTo>
                <a:lnTo>
                  <a:pt x="1133" y="354"/>
                </a:lnTo>
                <a:lnTo>
                  <a:pt x="1125" y="368"/>
                </a:lnTo>
                <a:lnTo>
                  <a:pt x="1118" y="379"/>
                </a:lnTo>
                <a:lnTo>
                  <a:pt x="1120" y="380"/>
                </a:lnTo>
                <a:lnTo>
                  <a:pt x="1127" y="380"/>
                </a:lnTo>
                <a:lnTo>
                  <a:pt x="1132" y="381"/>
                </a:lnTo>
                <a:lnTo>
                  <a:pt x="1134" y="381"/>
                </a:lnTo>
                <a:lnTo>
                  <a:pt x="1134" y="380"/>
                </a:lnTo>
                <a:lnTo>
                  <a:pt x="1135" y="378"/>
                </a:lnTo>
                <a:lnTo>
                  <a:pt x="1141" y="378"/>
                </a:lnTo>
                <a:lnTo>
                  <a:pt x="1141" y="377"/>
                </a:lnTo>
                <a:lnTo>
                  <a:pt x="1168" y="344"/>
                </a:lnTo>
                <a:lnTo>
                  <a:pt x="1169" y="345"/>
                </a:lnTo>
                <a:lnTo>
                  <a:pt x="1169" y="344"/>
                </a:lnTo>
                <a:lnTo>
                  <a:pt x="1170" y="345"/>
                </a:lnTo>
                <a:lnTo>
                  <a:pt x="1171" y="345"/>
                </a:lnTo>
                <a:lnTo>
                  <a:pt x="1176" y="336"/>
                </a:lnTo>
                <a:lnTo>
                  <a:pt x="1180" y="327"/>
                </a:lnTo>
                <a:lnTo>
                  <a:pt x="1188" y="308"/>
                </a:lnTo>
                <a:lnTo>
                  <a:pt x="1192" y="301"/>
                </a:lnTo>
                <a:lnTo>
                  <a:pt x="1195" y="294"/>
                </a:lnTo>
                <a:lnTo>
                  <a:pt x="1197" y="291"/>
                </a:lnTo>
                <a:lnTo>
                  <a:pt x="1209" y="264"/>
                </a:lnTo>
                <a:lnTo>
                  <a:pt x="1237" y="206"/>
                </a:lnTo>
                <a:lnTo>
                  <a:pt x="1238" y="205"/>
                </a:lnTo>
                <a:lnTo>
                  <a:pt x="1238" y="204"/>
                </a:lnTo>
                <a:lnTo>
                  <a:pt x="1240" y="204"/>
                </a:lnTo>
                <a:lnTo>
                  <a:pt x="1241" y="204"/>
                </a:lnTo>
                <a:lnTo>
                  <a:pt x="1242" y="204"/>
                </a:lnTo>
                <a:lnTo>
                  <a:pt x="1242" y="205"/>
                </a:lnTo>
                <a:lnTo>
                  <a:pt x="1243" y="205"/>
                </a:lnTo>
                <a:lnTo>
                  <a:pt x="1244" y="206"/>
                </a:lnTo>
                <a:lnTo>
                  <a:pt x="1253" y="232"/>
                </a:lnTo>
                <a:lnTo>
                  <a:pt x="1256" y="240"/>
                </a:lnTo>
                <a:lnTo>
                  <a:pt x="1257" y="240"/>
                </a:lnTo>
                <a:lnTo>
                  <a:pt x="1262" y="239"/>
                </a:lnTo>
                <a:lnTo>
                  <a:pt x="1263" y="242"/>
                </a:lnTo>
                <a:lnTo>
                  <a:pt x="1274" y="240"/>
                </a:lnTo>
                <a:lnTo>
                  <a:pt x="1273" y="236"/>
                </a:lnTo>
                <a:lnTo>
                  <a:pt x="1288" y="234"/>
                </a:lnTo>
                <a:lnTo>
                  <a:pt x="1280" y="213"/>
                </a:lnTo>
                <a:lnTo>
                  <a:pt x="1280" y="212"/>
                </a:lnTo>
                <a:lnTo>
                  <a:pt x="1284" y="210"/>
                </a:lnTo>
                <a:lnTo>
                  <a:pt x="1285" y="210"/>
                </a:lnTo>
                <a:lnTo>
                  <a:pt x="1280" y="205"/>
                </a:lnTo>
                <a:lnTo>
                  <a:pt x="1272" y="196"/>
                </a:lnTo>
                <a:lnTo>
                  <a:pt x="1288" y="134"/>
                </a:lnTo>
                <a:lnTo>
                  <a:pt x="1316" y="109"/>
                </a:lnTo>
                <a:lnTo>
                  <a:pt x="1320" y="112"/>
                </a:lnTo>
                <a:lnTo>
                  <a:pt x="1323" y="111"/>
                </a:lnTo>
                <a:lnTo>
                  <a:pt x="1329" y="111"/>
                </a:lnTo>
                <a:lnTo>
                  <a:pt x="1336" y="112"/>
                </a:lnTo>
                <a:lnTo>
                  <a:pt x="1341" y="113"/>
                </a:lnTo>
                <a:lnTo>
                  <a:pt x="1346" y="116"/>
                </a:lnTo>
                <a:lnTo>
                  <a:pt x="1355" y="125"/>
                </a:lnTo>
                <a:lnTo>
                  <a:pt x="1363" y="134"/>
                </a:lnTo>
                <a:lnTo>
                  <a:pt x="1364" y="135"/>
                </a:lnTo>
                <a:lnTo>
                  <a:pt x="1365" y="137"/>
                </a:lnTo>
                <a:lnTo>
                  <a:pt x="1367" y="139"/>
                </a:lnTo>
                <a:lnTo>
                  <a:pt x="1367" y="140"/>
                </a:lnTo>
                <a:lnTo>
                  <a:pt x="1367" y="141"/>
                </a:lnTo>
                <a:lnTo>
                  <a:pt x="1366" y="141"/>
                </a:lnTo>
                <a:lnTo>
                  <a:pt x="1365" y="141"/>
                </a:lnTo>
                <a:lnTo>
                  <a:pt x="1363" y="141"/>
                </a:lnTo>
                <a:lnTo>
                  <a:pt x="1345" y="159"/>
                </a:lnTo>
                <a:lnTo>
                  <a:pt x="1341" y="162"/>
                </a:lnTo>
                <a:lnTo>
                  <a:pt x="1324" y="177"/>
                </a:lnTo>
                <a:lnTo>
                  <a:pt x="1321" y="181"/>
                </a:lnTo>
                <a:lnTo>
                  <a:pt x="1319" y="184"/>
                </a:lnTo>
                <a:lnTo>
                  <a:pt x="1317" y="189"/>
                </a:lnTo>
                <a:lnTo>
                  <a:pt x="1315" y="214"/>
                </a:lnTo>
                <a:lnTo>
                  <a:pt x="1312" y="234"/>
                </a:lnTo>
                <a:lnTo>
                  <a:pt x="1312" y="235"/>
                </a:lnTo>
                <a:lnTo>
                  <a:pt x="1312" y="239"/>
                </a:lnTo>
                <a:lnTo>
                  <a:pt x="1307" y="257"/>
                </a:lnTo>
                <a:lnTo>
                  <a:pt x="1306" y="262"/>
                </a:lnTo>
                <a:lnTo>
                  <a:pt x="1308" y="262"/>
                </a:lnTo>
                <a:lnTo>
                  <a:pt x="1308" y="267"/>
                </a:lnTo>
                <a:lnTo>
                  <a:pt x="1307" y="267"/>
                </a:lnTo>
                <a:lnTo>
                  <a:pt x="1308" y="269"/>
                </a:lnTo>
                <a:lnTo>
                  <a:pt x="1319" y="316"/>
                </a:lnTo>
                <a:lnTo>
                  <a:pt x="1317" y="325"/>
                </a:lnTo>
                <a:lnTo>
                  <a:pt x="1314" y="330"/>
                </a:lnTo>
                <a:lnTo>
                  <a:pt x="1309" y="335"/>
                </a:lnTo>
                <a:lnTo>
                  <a:pt x="1308" y="336"/>
                </a:lnTo>
                <a:lnTo>
                  <a:pt x="1303" y="339"/>
                </a:lnTo>
                <a:lnTo>
                  <a:pt x="1296" y="341"/>
                </a:lnTo>
                <a:lnTo>
                  <a:pt x="1293" y="343"/>
                </a:lnTo>
                <a:lnTo>
                  <a:pt x="1291" y="347"/>
                </a:lnTo>
                <a:lnTo>
                  <a:pt x="1287" y="354"/>
                </a:lnTo>
                <a:lnTo>
                  <a:pt x="1286" y="357"/>
                </a:lnTo>
                <a:lnTo>
                  <a:pt x="1286" y="362"/>
                </a:lnTo>
                <a:lnTo>
                  <a:pt x="1286" y="364"/>
                </a:lnTo>
                <a:lnTo>
                  <a:pt x="1285" y="365"/>
                </a:lnTo>
                <a:lnTo>
                  <a:pt x="1286" y="368"/>
                </a:lnTo>
                <a:lnTo>
                  <a:pt x="1286" y="370"/>
                </a:lnTo>
                <a:lnTo>
                  <a:pt x="1287" y="374"/>
                </a:lnTo>
                <a:lnTo>
                  <a:pt x="1288" y="378"/>
                </a:lnTo>
                <a:lnTo>
                  <a:pt x="1289" y="379"/>
                </a:lnTo>
                <a:lnTo>
                  <a:pt x="1292" y="381"/>
                </a:lnTo>
                <a:lnTo>
                  <a:pt x="1293" y="384"/>
                </a:lnTo>
                <a:lnTo>
                  <a:pt x="1296" y="385"/>
                </a:lnTo>
                <a:lnTo>
                  <a:pt x="1299" y="387"/>
                </a:lnTo>
                <a:lnTo>
                  <a:pt x="1302" y="390"/>
                </a:lnTo>
                <a:lnTo>
                  <a:pt x="1305" y="391"/>
                </a:lnTo>
                <a:lnTo>
                  <a:pt x="1307" y="393"/>
                </a:lnTo>
                <a:lnTo>
                  <a:pt x="1314" y="398"/>
                </a:lnTo>
                <a:lnTo>
                  <a:pt x="1321" y="402"/>
                </a:lnTo>
                <a:lnTo>
                  <a:pt x="1321" y="401"/>
                </a:lnTo>
                <a:lnTo>
                  <a:pt x="1321" y="402"/>
                </a:lnTo>
                <a:lnTo>
                  <a:pt x="1325" y="405"/>
                </a:lnTo>
                <a:lnTo>
                  <a:pt x="1327" y="405"/>
                </a:lnTo>
                <a:lnTo>
                  <a:pt x="1328" y="406"/>
                </a:lnTo>
                <a:lnTo>
                  <a:pt x="1329" y="406"/>
                </a:lnTo>
                <a:lnTo>
                  <a:pt x="1331" y="406"/>
                </a:lnTo>
                <a:lnTo>
                  <a:pt x="1332" y="407"/>
                </a:lnTo>
                <a:lnTo>
                  <a:pt x="1334" y="407"/>
                </a:lnTo>
                <a:lnTo>
                  <a:pt x="1336" y="406"/>
                </a:lnTo>
                <a:lnTo>
                  <a:pt x="1337" y="406"/>
                </a:lnTo>
                <a:lnTo>
                  <a:pt x="1338" y="406"/>
                </a:lnTo>
                <a:lnTo>
                  <a:pt x="1339" y="405"/>
                </a:lnTo>
                <a:lnTo>
                  <a:pt x="1341" y="405"/>
                </a:lnTo>
                <a:lnTo>
                  <a:pt x="1342" y="404"/>
                </a:lnTo>
                <a:lnTo>
                  <a:pt x="1343" y="402"/>
                </a:lnTo>
                <a:lnTo>
                  <a:pt x="1343" y="401"/>
                </a:lnTo>
                <a:lnTo>
                  <a:pt x="1344" y="400"/>
                </a:lnTo>
                <a:lnTo>
                  <a:pt x="1345" y="400"/>
                </a:lnTo>
                <a:lnTo>
                  <a:pt x="1345" y="399"/>
                </a:lnTo>
                <a:lnTo>
                  <a:pt x="1352" y="400"/>
                </a:lnTo>
                <a:lnTo>
                  <a:pt x="1356" y="400"/>
                </a:lnTo>
                <a:lnTo>
                  <a:pt x="1357" y="401"/>
                </a:lnTo>
                <a:lnTo>
                  <a:pt x="1358" y="401"/>
                </a:lnTo>
                <a:lnTo>
                  <a:pt x="1359" y="402"/>
                </a:lnTo>
                <a:lnTo>
                  <a:pt x="1360" y="402"/>
                </a:lnTo>
                <a:lnTo>
                  <a:pt x="1360" y="404"/>
                </a:lnTo>
                <a:lnTo>
                  <a:pt x="1361" y="404"/>
                </a:lnTo>
                <a:lnTo>
                  <a:pt x="1363" y="405"/>
                </a:lnTo>
                <a:lnTo>
                  <a:pt x="1363" y="406"/>
                </a:lnTo>
                <a:lnTo>
                  <a:pt x="1364" y="408"/>
                </a:lnTo>
                <a:lnTo>
                  <a:pt x="1363" y="410"/>
                </a:lnTo>
                <a:lnTo>
                  <a:pt x="1364" y="410"/>
                </a:lnTo>
                <a:lnTo>
                  <a:pt x="1364" y="412"/>
                </a:lnTo>
                <a:lnTo>
                  <a:pt x="1365" y="413"/>
                </a:lnTo>
                <a:lnTo>
                  <a:pt x="1366" y="413"/>
                </a:lnTo>
                <a:lnTo>
                  <a:pt x="1366" y="414"/>
                </a:lnTo>
                <a:lnTo>
                  <a:pt x="1367" y="414"/>
                </a:lnTo>
                <a:lnTo>
                  <a:pt x="1368" y="415"/>
                </a:lnTo>
                <a:lnTo>
                  <a:pt x="1368" y="416"/>
                </a:lnTo>
                <a:lnTo>
                  <a:pt x="1370" y="417"/>
                </a:lnTo>
                <a:lnTo>
                  <a:pt x="1371" y="419"/>
                </a:lnTo>
                <a:lnTo>
                  <a:pt x="1371" y="420"/>
                </a:lnTo>
                <a:lnTo>
                  <a:pt x="1373" y="421"/>
                </a:lnTo>
                <a:lnTo>
                  <a:pt x="1374" y="422"/>
                </a:lnTo>
                <a:close/>
                <a:moveTo>
                  <a:pt x="598" y="412"/>
                </a:moveTo>
                <a:lnTo>
                  <a:pt x="597" y="412"/>
                </a:lnTo>
                <a:lnTo>
                  <a:pt x="596" y="413"/>
                </a:lnTo>
                <a:lnTo>
                  <a:pt x="596" y="415"/>
                </a:lnTo>
                <a:lnTo>
                  <a:pt x="598" y="416"/>
                </a:lnTo>
                <a:lnTo>
                  <a:pt x="598" y="417"/>
                </a:lnTo>
                <a:lnTo>
                  <a:pt x="597" y="417"/>
                </a:lnTo>
                <a:lnTo>
                  <a:pt x="607" y="423"/>
                </a:lnTo>
                <a:lnTo>
                  <a:pt x="605" y="424"/>
                </a:lnTo>
                <a:lnTo>
                  <a:pt x="596" y="419"/>
                </a:lnTo>
                <a:lnTo>
                  <a:pt x="595" y="420"/>
                </a:lnTo>
                <a:lnTo>
                  <a:pt x="595" y="427"/>
                </a:lnTo>
                <a:lnTo>
                  <a:pt x="603" y="431"/>
                </a:lnTo>
                <a:lnTo>
                  <a:pt x="604" y="431"/>
                </a:lnTo>
                <a:lnTo>
                  <a:pt x="603" y="437"/>
                </a:lnTo>
                <a:lnTo>
                  <a:pt x="603" y="439"/>
                </a:lnTo>
                <a:lnTo>
                  <a:pt x="602" y="453"/>
                </a:lnTo>
                <a:lnTo>
                  <a:pt x="602" y="455"/>
                </a:lnTo>
                <a:lnTo>
                  <a:pt x="611" y="470"/>
                </a:lnTo>
                <a:lnTo>
                  <a:pt x="622" y="486"/>
                </a:lnTo>
                <a:lnTo>
                  <a:pt x="633" y="486"/>
                </a:lnTo>
                <a:lnTo>
                  <a:pt x="638" y="485"/>
                </a:lnTo>
                <a:lnTo>
                  <a:pt x="639" y="485"/>
                </a:lnTo>
                <a:lnTo>
                  <a:pt x="639" y="486"/>
                </a:lnTo>
                <a:lnTo>
                  <a:pt x="639" y="485"/>
                </a:lnTo>
                <a:lnTo>
                  <a:pt x="644" y="484"/>
                </a:lnTo>
                <a:lnTo>
                  <a:pt x="645" y="484"/>
                </a:lnTo>
                <a:lnTo>
                  <a:pt x="652" y="481"/>
                </a:lnTo>
                <a:lnTo>
                  <a:pt x="652" y="480"/>
                </a:lnTo>
                <a:lnTo>
                  <a:pt x="654" y="480"/>
                </a:lnTo>
                <a:lnTo>
                  <a:pt x="657" y="469"/>
                </a:lnTo>
                <a:lnTo>
                  <a:pt x="660" y="453"/>
                </a:lnTo>
                <a:lnTo>
                  <a:pt x="664" y="438"/>
                </a:lnTo>
                <a:lnTo>
                  <a:pt x="667" y="427"/>
                </a:lnTo>
                <a:lnTo>
                  <a:pt x="668" y="424"/>
                </a:lnTo>
                <a:lnTo>
                  <a:pt x="668" y="423"/>
                </a:lnTo>
                <a:lnTo>
                  <a:pt x="665" y="423"/>
                </a:lnTo>
                <a:lnTo>
                  <a:pt x="657" y="422"/>
                </a:lnTo>
                <a:lnTo>
                  <a:pt x="638" y="419"/>
                </a:lnTo>
                <a:lnTo>
                  <a:pt x="607" y="414"/>
                </a:lnTo>
                <a:lnTo>
                  <a:pt x="601" y="413"/>
                </a:lnTo>
                <a:lnTo>
                  <a:pt x="598" y="412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52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1258F-7ADC-604D-037C-A976D09FA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9A95489D-B6C1-2C70-5E28-2850855B0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Berlin, Germany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Freeform 86">
            <a:extLst>
              <a:ext uri="{FF2B5EF4-FFF2-40B4-BE49-F238E27FC236}">
                <a16:creationId xmlns:a16="http://schemas.microsoft.com/office/drawing/2014/main" id="{FD48C52D-92F2-29C1-B53E-83F8BFDC59BE}"/>
              </a:ext>
            </a:extLst>
          </p:cNvPr>
          <p:cNvSpPr>
            <a:spLocks/>
          </p:cNvSpPr>
          <p:nvPr/>
        </p:nvSpPr>
        <p:spPr bwMode="auto">
          <a:xfrm>
            <a:off x="5364088" y="1462956"/>
            <a:ext cx="3378436" cy="2736304"/>
          </a:xfrm>
          <a:custGeom>
            <a:avLst/>
            <a:gdLst>
              <a:gd name="T0" fmla="*/ 2335 w 2799"/>
              <a:gd name="T1" fmla="*/ 978 h 2267"/>
              <a:gd name="T2" fmla="*/ 2228 w 2799"/>
              <a:gd name="T3" fmla="*/ 1211 h 2267"/>
              <a:gd name="T4" fmla="*/ 2246 w 2799"/>
              <a:gd name="T5" fmla="*/ 1333 h 2267"/>
              <a:gd name="T6" fmla="*/ 2426 w 2799"/>
              <a:gd name="T7" fmla="*/ 1350 h 2267"/>
              <a:gd name="T8" fmla="*/ 2561 w 2799"/>
              <a:gd name="T9" fmla="*/ 1433 h 2267"/>
              <a:gd name="T10" fmla="*/ 2686 w 2799"/>
              <a:gd name="T11" fmla="*/ 1472 h 2267"/>
              <a:gd name="T12" fmla="*/ 2756 w 2799"/>
              <a:gd name="T13" fmla="*/ 1532 h 2267"/>
              <a:gd name="T14" fmla="*/ 2686 w 2799"/>
              <a:gd name="T15" fmla="*/ 1687 h 2267"/>
              <a:gd name="T16" fmla="*/ 2715 w 2799"/>
              <a:gd name="T17" fmla="*/ 1755 h 2267"/>
              <a:gd name="T18" fmla="*/ 2636 w 2799"/>
              <a:gd name="T19" fmla="*/ 1834 h 2267"/>
              <a:gd name="T20" fmla="*/ 2556 w 2799"/>
              <a:gd name="T21" fmla="*/ 1890 h 2267"/>
              <a:gd name="T22" fmla="*/ 2514 w 2799"/>
              <a:gd name="T23" fmla="*/ 1932 h 2267"/>
              <a:gd name="T24" fmla="*/ 2566 w 2799"/>
              <a:gd name="T25" fmla="*/ 2014 h 2267"/>
              <a:gd name="T26" fmla="*/ 2509 w 2799"/>
              <a:gd name="T27" fmla="*/ 2049 h 2267"/>
              <a:gd name="T28" fmla="*/ 2441 w 2799"/>
              <a:gd name="T29" fmla="*/ 2099 h 2267"/>
              <a:gd name="T30" fmla="*/ 2413 w 2799"/>
              <a:gd name="T31" fmla="*/ 2165 h 2267"/>
              <a:gd name="T32" fmla="*/ 2384 w 2799"/>
              <a:gd name="T33" fmla="*/ 2237 h 2267"/>
              <a:gd name="T34" fmla="*/ 2322 w 2799"/>
              <a:gd name="T35" fmla="*/ 2203 h 2267"/>
              <a:gd name="T36" fmla="*/ 2357 w 2799"/>
              <a:gd name="T37" fmla="*/ 2066 h 2267"/>
              <a:gd name="T38" fmla="*/ 2179 w 2799"/>
              <a:gd name="T39" fmla="*/ 2009 h 2267"/>
              <a:gd name="T40" fmla="*/ 2125 w 2799"/>
              <a:gd name="T41" fmla="*/ 1929 h 2267"/>
              <a:gd name="T42" fmla="*/ 1877 w 2799"/>
              <a:gd name="T43" fmla="*/ 1919 h 2267"/>
              <a:gd name="T44" fmla="*/ 1638 w 2799"/>
              <a:gd name="T45" fmla="*/ 1883 h 2267"/>
              <a:gd name="T46" fmla="*/ 1431 w 2799"/>
              <a:gd name="T47" fmla="*/ 1993 h 2267"/>
              <a:gd name="T48" fmla="*/ 1111 w 2799"/>
              <a:gd name="T49" fmla="*/ 1908 h 2267"/>
              <a:gd name="T50" fmla="*/ 869 w 2799"/>
              <a:gd name="T51" fmla="*/ 1823 h 2267"/>
              <a:gd name="T52" fmla="*/ 749 w 2799"/>
              <a:gd name="T53" fmla="*/ 1911 h 2267"/>
              <a:gd name="T54" fmla="*/ 669 w 2799"/>
              <a:gd name="T55" fmla="*/ 1841 h 2267"/>
              <a:gd name="T56" fmla="*/ 310 w 2799"/>
              <a:gd name="T57" fmla="*/ 1993 h 2267"/>
              <a:gd name="T58" fmla="*/ 232 w 2799"/>
              <a:gd name="T59" fmla="*/ 2001 h 2267"/>
              <a:gd name="T60" fmla="*/ 197 w 2799"/>
              <a:gd name="T61" fmla="*/ 1980 h 2267"/>
              <a:gd name="T62" fmla="*/ 103 w 2799"/>
              <a:gd name="T63" fmla="*/ 1952 h 2267"/>
              <a:gd name="T64" fmla="*/ 55 w 2799"/>
              <a:gd name="T65" fmla="*/ 1898 h 2267"/>
              <a:gd name="T66" fmla="*/ 29 w 2799"/>
              <a:gd name="T67" fmla="*/ 1835 h 2267"/>
              <a:gd name="T68" fmla="*/ 98 w 2799"/>
              <a:gd name="T69" fmla="*/ 1776 h 2267"/>
              <a:gd name="T70" fmla="*/ 119 w 2799"/>
              <a:gd name="T71" fmla="*/ 1685 h 2267"/>
              <a:gd name="T72" fmla="*/ 78 w 2799"/>
              <a:gd name="T73" fmla="*/ 1520 h 2267"/>
              <a:gd name="T74" fmla="*/ 130 w 2799"/>
              <a:gd name="T75" fmla="*/ 1427 h 2267"/>
              <a:gd name="T76" fmla="*/ 86 w 2799"/>
              <a:gd name="T77" fmla="*/ 1145 h 2267"/>
              <a:gd name="T78" fmla="*/ 180 w 2799"/>
              <a:gd name="T79" fmla="*/ 930 h 2267"/>
              <a:gd name="T80" fmla="*/ 102 w 2799"/>
              <a:gd name="T81" fmla="*/ 721 h 2267"/>
              <a:gd name="T82" fmla="*/ 246 w 2799"/>
              <a:gd name="T83" fmla="*/ 603 h 2267"/>
              <a:gd name="T84" fmla="*/ 475 w 2799"/>
              <a:gd name="T85" fmla="*/ 637 h 2267"/>
              <a:gd name="T86" fmla="*/ 407 w 2799"/>
              <a:gd name="T87" fmla="*/ 533 h 2267"/>
              <a:gd name="T88" fmla="*/ 565 w 2799"/>
              <a:gd name="T89" fmla="*/ 384 h 2267"/>
              <a:gd name="T90" fmla="*/ 712 w 2799"/>
              <a:gd name="T91" fmla="*/ 205 h 2267"/>
              <a:gd name="T92" fmla="*/ 824 w 2799"/>
              <a:gd name="T93" fmla="*/ 289 h 2267"/>
              <a:gd name="T94" fmla="*/ 961 w 2799"/>
              <a:gd name="T95" fmla="*/ 394 h 2267"/>
              <a:gd name="T96" fmla="*/ 1052 w 2799"/>
              <a:gd name="T97" fmla="*/ 383 h 2267"/>
              <a:gd name="T98" fmla="*/ 1107 w 2799"/>
              <a:gd name="T99" fmla="*/ 332 h 2267"/>
              <a:gd name="T100" fmla="*/ 1168 w 2799"/>
              <a:gd name="T101" fmla="*/ 273 h 2267"/>
              <a:gd name="T102" fmla="*/ 1238 w 2799"/>
              <a:gd name="T103" fmla="*/ 244 h 2267"/>
              <a:gd name="T104" fmla="*/ 1400 w 2799"/>
              <a:gd name="T105" fmla="*/ 182 h 2267"/>
              <a:gd name="T106" fmla="*/ 1512 w 2799"/>
              <a:gd name="T107" fmla="*/ 141 h 2267"/>
              <a:gd name="T108" fmla="*/ 1515 w 2799"/>
              <a:gd name="T109" fmla="*/ 30 h 2267"/>
              <a:gd name="T110" fmla="*/ 1677 w 2799"/>
              <a:gd name="T111" fmla="*/ 196 h 2267"/>
              <a:gd name="T112" fmla="*/ 1638 w 2799"/>
              <a:gd name="T113" fmla="*/ 417 h 2267"/>
              <a:gd name="T114" fmla="*/ 1919 w 2799"/>
              <a:gd name="T115" fmla="*/ 645 h 2267"/>
              <a:gd name="T116" fmla="*/ 2008 w 2799"/>
              <a:gd name="T117" fmla="*/ 754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99" h="2267">
                <a:moveTo>
                  <a:pt x="2128" y="865"/>
                </a:moveTo>
                <a:lnTo>
                  <a:pt x="2162" y="871"/>
                </a:lnTo>
                <a:lnTo>
                  <a:pt x="2231" y="876"/>
                </a:lnTo>
                <a:lnTo>
                  <a:pt x="2231" y="882"/>
                </a:lnTo>
                <a:lnTo>
                  <a:pt x="2218" y="901"/>
                </a:lnTo>
                <a:lnTo>
                  <a:pt x="2197" y="905"/>
                </a:lnTo>
                <a:lnTo>
                  <a:pt x="2197" y="957"/>
                </a:lnTo>
                <a:lnTo>
                  <a:pt x="2219" y="952"/>
                </a:lnTo>
                <a:lnTo>
                  <a:pt x="2266" y="950"/>
                </a:lnTo>
                <a:lnTo>
                  <a:pt x="2326" y="951"/>
                </a:lnTo>
                <a:lnTo>
                  <a:pt x="2326" y="953"/>
                </a:lnTo>
                <a:lnTo>
                  <a:pt x="2332" y="972"/>
                </a:lnTo>
                <a:lnTo>
                  <a:pt x="2335" y="978"/>
                </a:lnTo>
                <a:lnTo>
                  <a:pt x="2324" y="989"/>
                </a:lnTo>
                <a:lnTo>
                  <a:pt x="2289" y="1016"/>
                </a:lnTo>
                <a:lnTo>
                  <a:pt x="2278" y="1027"/>
                </a:lnTo>
                <a:lnTo>
                  <a:pt x="2262" y="1045"/>
                </a:lnTo>
                <a:lnTo>
                  <a:pt x="2249" y="1061"/>
                </a:lnTo>
                <a:lnTo>
                  <a:pt x="2241" y="1072"/>
                </a:lnTo>
                <a:lnTo>
                  <a:pt x="2236" y="1081"/>
                </a:lnTo>
                <a:lnTo>
                  <a:pt x="2222" y="1121"/>
                </a:lnTo>
                <a:lnTo>
                  <a:pt x="2214" y="1175"/>
                </a:lnTo>
                <a:lnTo>
                  <a:pt x="2207" y="1198"/>
                </a:lnTo>
                <a:lnTo>
                  <a:pt x="2215" y="1202"/>
                </a:lnTo>
                <a:lnTo>
                  <a:pt x="2233" y="1203"/>
                </a:lnTo>
                <a:lnTo>
                  <a:pt x="2228" y="1211"/>
                </a:lnTo>
                <a:lnTo>
                  <a:pt x="2211" y="1238"/>
                </a:lnTo>
                <a:lnTo>
                  <a:pt x="2174" y="1298"/>
                </a:lnTo>
                <a:lnTo>
                  <a:pt x="2170" y="1333"/>
                </a:lnTo>
                <a:lnTo>
                  <a:pt x="2181" y="1339"/>
                </a:lnTo>
                <a:lnTo>
                  <a:pt x="2163" y="1370"/>
                </a:lnTo>
                <a:lnTo>
                  <a:pt x="2179" y="1375"/>
                </a:lnTo>
                <a:lnTo>
                  <a:pt x="2187" y="1365"/>
                </a:lnTo>
                <a:lnTo>
                  <a:pt x="2203" y="1369"/>
                </a:lnTo>
                <a:lnTo>
                  <a:pt x="2203" y="1382"/>
                </a:lnTo>
                <a:lnTo>
                  <a:pt x="2222" y="1382"/>
                </a:lnTo>
                <a:lnTo>
                  <a:pt x="2222" y="1345"/>
                </a:lnTo>
                <a:lnTo>
                  <a:pt x="2233" y="1345"/>
                </a:lnTo>
                <a:lnTo>
                  <a:pt x="2246" y="1333"/>
                </a:lnTo>
                <a:lnTo>
                  <a:pt x="2258" y="1328"/>
                </a:lnTo>
                <a:lnTo>
                  <a:pt x="2268" y="1315"/>
                </a:lnTo>
                <a:lnTo>
                  <a:pt x="2276" y="1309"/>
                </a:lnTo>
                <a:lnTo>
                  <a:pt x="2280" y="1301"/>
                </a:lnTo>
                <a:lnTo>
                  <a:pt x="2292" y="1302"/>
                </a:lnTo>
                <a:lnTo>
                  <a:pt x="2313" y="1303"/>
                </a:lnTo>
                <a:lnTo>
                  <a:pt x="2341" y="1315"/>
                </a:lnTo>
                <a:lnTo>
                  <a:pt x="2354" y="1327"/>
                </a:lnTo>
                <a:lnTo>
                  <a:pt x="2363" y="1332"/>
                </a:lnTo>
                <a:lnTo>
                  <a:pt x="2383" y="1335"/>
                </a:lnTo>
                <a:lnTo>
                  <a:pt x="2392" y="1331"/>
                </a:lnTo>
                <a:lnTo>
                  <a:pt x="2409" y="1337"/>
                </a:lnTo>
                <a:lnTo>
                  <a:pt x="2426" y="1350"/>
                </a:lnTo>
                <a:lnTo>
                  <a:pt x="2444" y="1360"/>
                </a:lnTo>
                <a:lnTo>
                  <a:pt x="2461" y="1380"/>
                </a:lnTo>
                <a:lnTo>
                  <a:pt x="2479" y="1387"/>
                </a:lnTo>
                <a:lnTo>
                  <a:pt x="2513" y="1391"/>
                </a:lnTo>
                <a:lnTo>
                  <a:pt x="2522" y="1391"/>
                </a:lnTo>
                <a:lnTo>
                  <a:pt x="2523" y="1399"/>
                </a:lnTo>
                <a:lnTo>
                  <a:pt x="2526" y="1408"/>
                </a:lnTo>
                <a:lnTo>
                  <a:pt x="2527" y="1414"/>
                </a:lnTo>
                <a:lnTo>
                  <a:pt x="2526" y="1427"/>
                </a:lnTo>
                <a:lnTo>
                  <a:pt x="2532" y="1452"/>
                </a:lnTo>
                <a:lnTo>
                  <a:pt x="2557" y="1456"/>
                </a:lnTo>
                <a:lnTo>
                  <a:pt x="2561" y="1446"/>
                </a:lnTo>
                <a:lnTo>
                  <a:pt x="2561" y="1433"/>
                </a:lnTo>
                <a:lnTo>
                  <a:pt x="2558" y="1414"/>
                </a:lnTo>
                <a:lnTo>
                  <a:pt x="2552" y="1388"/>
                </a:lnTo>
                <a:lnTo>
                  <a:pt x="2544" y="1382"/>
                </a:lnTo>
                <a:lnTo>
                  <a:pt x="2532" y="1371"/>
                </a:lnTo>
                <a:lnTo>
                  <a:pt x="2530" y="1362"/>
                </a:lnTo>
                <a:lnTo>
                  <a:pt x="2539" y="1362"/>
                </a:lnTo>
                <a:lnTo>
                  <a:pt x="2583" y="1392"/>
                </a:lnTo>
                <a:lnTo>
                  <a:pt x="2592" y="1399"/>
                </a:lnTo>
                <a:lnTo>
                  <a:pt x="2604" y="1399"/>
                </a:lnTo>
                <a:lnTo>
                  <a:pt x="2625" y="1437"/>
                </a:lnTo>
                <a:lnTo>
                  <a:pt x="2663" y="1474"/>
                </a:lnTo>
                <a:lnTo>
                  <a:pt x="2676" y="1478"/>
                </a:lnTo>
                <a:lnTo>
                  <a:pt x="2686" y="1472"/>
                </a:lnTo>
                <a:lnTo>
                  <a:pt x="2704" y="1484"/>
                </a:lnTo>
                <a:lnTo>
                  <a:pt x="2730" y="1485"/>
                </a:lnTo>
                <a:lnTo>
                  <a:pt x="2764" y="1489"/>
                </a:lnTo>
                <a:lnTo>
                  <a:pt x="2770" y="1494"/>
                </a:lnTo>
                <a:lnTo>
                  <a:pt x="2770" y="1519"/>
                </a:lnTo>
                <a:lnTo>
                  <a:pt x="2791" y="1522"/>
                </a:lnTo>
                <a:lnTo>
                  <a:pt x="2787" y="1548"/>
                </a:lnTo>
                <a:lnTo>
                  <a:pt x="2799" y="1549"/>
                </a:lnTo>
                <a:lnTo>
                  <a:pt x="2796" y="1565"/>
                </a:lnTo>
                <a:lnTo>
                  <a:pt x="2776" y="1563"/>
                </a:lnTo>
                <a:lnTo>
                  <a:pt x="2765" y="1562"/>
                </a:lnTo>
                <a:lnTo>
                  <a:pt x="2770" y="1529"/>
                </a:lnTo>
                <a:lnTo>
                  <a:pt x="2756" y="1532"/>
                </a:lnTo>
                <a:lnTo>
                  <a:pt x="2730" y="1557"/>
                </a:lnTo>
                <a:lnTo>
                  <a:pt x="2728" y="1585"/>
                </a:lnTo>
                <a:lnTo>
                  <a:pt x="2707" y="1585"/>
                </a:lnTo>
                <a:lnTo>
                  <a:pt x="2705" y="1599"/>
                </a:lnTo>
                <a:lnTo>
                  <a:pt x="2716" y="1599"/>
                </a:lnTo>
                <a:lnTo>
                  <a:pt x="2715" y="1613"/>
                </a:lnTo>
                <a:lnTo>
                  <a:pt x="2726" y="1616"/>
                </a:lnTo>
                <a:lnTo>
                  <a:pt x="2724" y="1634"/>
                </a:lnTo>
                <a:lnTo>
                  <a:pt x="2721" y="1638"/>
                </a:lnTo>
                <a:lnTo>
                  <a:pt x="2709" y="1635"/>
                </a:lnTo>
                <a:lnTo>
                  <a:pt x="2692" y="1664"/>
                </a:lnTo>
                <a:lnTo>
                  <a:pt x="2685" y="1680"/>
                </a:lnTo>
                <a:lnTo>
                  <a:pt x="2686" y="1687"/>
                </a:lnTo>
                <a:lnTo>
                  <a:pt x="2682" y="1691"/>
                </a:lnTo>
                <a:lnTo>
                  <a:pt x="2681" y="1698"/>
                </a:lnTo>
                <a:lnTo>
                  <a:pt x="2679" y="1703"/>
                </a:lnTo>
                <a:lnTo>
                  <a:pt x="2679" y="1707"/>
                </a:lnTo>
                <a:lnTo>
                  <a:pt x="2681" y="1712"/>
                </a:lnTo>
                <a:lnTo>
                  <a:pt x="2683" y="1719"/>
                </a:lnTo>
                <a:lnTo>
                  <a:pt x="2691" y="1732"/>
                </a:lnTo>
                <a:lnTo>
                  <a:pt x="2695" y="1737"/>
                </a:lnTo>
                <a:lnTo>
                  <a:pt x="2699" y="1745"/>
                </a:lnTo>
                <a:lnTo>
                  <a:pt x="2702" y="1747"/>
                </a:lnTo>
                <a:lnTo>
                  <a:pt x="2709" y="1750"/>
                </a:lnTo>
                <a:lnTo>
                  <a:pt x="2712" y="1751"/>
                </a:lnTo>
                <a:lnTo>
                  <a:pt x="2715" y="1755"/>
                </a:lnTo>
                <a:lnTo>
                  <a:pt x="2715" y="1758"/>
                </a:lnTo>
                <a:lnTo>
                  <a:pt x="2717" y="1764"/>
                </a:lnTo>
                <a:lnTo>
                  <a:pt x="2722" y="1770"/>
                </a:lnTo>
                <a:lnTo>
                  <a:pt x="2708" y="1779"/>
                </a:lnTo>
                <a:lnTo>
                  <a:pt x="2704" y="1796"/>
                </a:lnTo>
                <a:lnTo>
                  <a:pt x="2707" y="1808"/>
                </a:lnTo>
                <a:lnTo>
                  <a:pt x="2692" y="1822"/>
                </a:lnTo>
                <a:lnTo>
                  <a:pt x="2681" y="1821"/>
                </a:lnTo>
                <a:lnTo>
                  <a:pt x="2668" y="1826"/>
                </a:lnTo>
                <a:lnTo>
                  <a:pt x="2661" y="1834"/>
                </a:lnTo>
                <a:lnTo>
                  <a:pt x="2651" y="1830"/>
                </a:lnTo>
                <a:lnTo>
                  <a:pt x="2646" y="1834"/>
                </a:lnTo>
                <a:lnTo>
                  <a:pt x="2636" y="1834"/>
                </a:lnTo>
                <a:lnTo>
                  <a:pt x="2633" y="1828"/>
                </a:lnTo>
                <a:lnTo>
                  <a:pt x="2618" y="1840"/>
                </a:lnTo>
                <a:lnTo>
                  <a:pt x="2603" y="1858"/>
                </a:lnTo>
                <a:lnTo>
                  <a:pt x="2590" y="1862"/>
                </a:lnTo>
                <a:lnTo>
                  <a:pt x="2590" y="1865"/>
                </a:lnTo>
                <a:lnTo>
                  <a:pt x="2587" y="1869"/>
                </a:lnTo>
                <a:lnTo>
                  <a:pt x="2583" y="1873"/>
                </a:lnTo>
                <a:lnTo>
                  <a:pt x="2579" y="1874"/>
                </a:lnTo>
                <a:lnTo>
                  <a:pt x="2577" y="1885"/>
                </a:lnTo>
                <a:lnTo>
                  <a:pt x="2564" y="1898"/>
                </a:lnTo>
                <a:lnTo>
                  <a:pt x="2561" y="1885"/>
                </a:lnTo>
                <a:lnTo>
                  <a:pt x="2557" y="1886"/>
                </a:lnTo>
                <a:lnTo>
                  <a:pt x="2556" y="1890"/>
                </a:lnTo>
                <a:lnTo>
                  <a:pt x="2557" y="1898"/>
                </a:lnTo>
                <a:lnTo>
                  <a:pt x="2556" y="1900"/>
                </a:lnTo>
                <a:lnTo>
                  <a:pt x="2553" y="1904"/>
                </a:lnTo>
                <a:lnTo>
                  <a:pt x="2548" y="1908"/>
                </a:lnTo>
                <a:lnTo>
                  <a:pt x="2543" y="1916"/>
                </a:lnTo>
                <a:lnTo>
                  <a:pt x="2542" y="1919"/>
                </a:lnTo>
                <a:lnTo>
                  <a:pt x="2532" y="1929"/>
                </a:lnTo>
                <a:lnTo>
                  <a:pt x="2529" y="1933"/>
                </a:lnTo>
                <a:lnTo>
                  <a:pt x="2526" y="1934"/>
                </a:lnTo>
                <a:lnTo>
                  <a:pt x="2523" y="1934"/>
                </a:lnTo>
                <a:lnTo>
                  <a:pt x="2521" y="1930"/>
                </a:lnTo>
                <a:lnTo>
                  <a:pt x="2517" y="1928"/>
                </a:lnTo>
                <a:lnTo>
                  <a:pt x="2514" y="1932"/>
                </a:lnTo>
                <a:lnTo>
                  <a:pt x="2512" y="1938"/>
                </a:lnTo>
                <a:lnTo>
                  <a:pt x="2510" y="1943"/>
                </a:lnTo>
                <a:lnTo>
                  <a:pt x="2519" y="1945"/>
                </a:lnTo>
                <a:lnTo>
                  <a:pt x="2521" y="1951"/>
                </a:lnTo>
                <a:lnTo>
                  <a:pt x="2529" y="1947"/>
                </a:lnTo>
                <a:lnTo>
                  <a:pt x="2551" y="1962"/>
                </a:lnTo>
                <a:lnTo>
                  <a:pt x="2566" y="1956"/>
                </a:lnTo>
                <a:lnTo>
                  <a:pt x="2560" y="1985"/>
                </a:lnTo>
                <a:lnTo>
                  <a:pt x="2571" y="1982"/>
                </a:lnTo>
                <a:lnTo>
                  <a:pt x="2575" y="1981"/>
                </a:lnTo>
                <a:lnTo>
                  <a:pt x="2574" y="2001"/>
                </a:lnTo>
                <a:lnTo>
                  <a:pt x="2570" y="2009"/>
                </a:lnTo>
                <a:lnTo>
                  <a:pt x="2566" y="2014"/>
                </a:lnTo>
                <a:lnTo>
                  <a:pt x="2557" y="2028"/>
                </a:lnTo>
                <a:lnTo>
                  <a:pt x="2553" y="2036"/>
                </a:lnTo>
                <a:lnTo>
                  <a:pt x="2548" y="2045"/>
                </a:lnTo>
                <a:lnTo>
                  <a:pt x="2545" y="2050"/>
                </a:lnTo>
                <a:lnTo>
                  <a:pt x="2543" y="2054"/>
                </a:lnTo>
                <a:lnTo>
                  <a:pt x="2539" y="2057"/>
                </a:lnTo>
                <a:lnTo>
                  <a:pt x="2535" y="2058"/>
                </a:lnTo>
                <a:lnTo>
                  <a:pt x="2531" y="2058"/>
                </a:lnTo>
                <a:lnTo>
                  <a:pt x="2526" y="2058"/>
                </a:lnTo>
                <a:lnTo>
                  <a:pt x="2519" y="2057"/>
                </a:lnTo>
                <a:lnTo>
                  <a:pt x="2517" y="2054"/>
                </a:lnTo>
                <a:lnTo>
                  <a:pt x="2512" y="2050"/>
                </a:lnTo>
                <a:lnTo>
                  <a:pt x="2509" y="2049"/>
                </a:lnTo>
                <a:lnTo>
                  <a:pt x="2504" y="2046"/>
                </a:lnTo>
                <a:lnTo>
                  <a:pt x="2499" y="2045"/>
                </a:lnTo>
                <a:lnTo>
                  <a:pt x="2495" y="2046"/>
                </a:lnTo>
                <a:lnTo>
                  <a:pt x="2490" y="2048"/>
                </a:lnTo>
                <a:lnTo>
                  <a:pt x="2482" y="2052"/>
                </a:lnTo>
                <a:lnTo>
                  <a:pt x="2477" y="2057"/>
                </a:lnTo>
                <a:lnTo>
                  <a:pt x="2471" y="2060"/>
                </a:lnTo>
                <a:lnTo>
                  <a:pt x="2465" y="2062"/>
                </a:lnTo>
                <a:lnTo>
                  <a:pt x="2460" y="2066"/>
                </a:lnTo>
                <a:lnTo>
                  <a:pt x="2456" y="2070"/>
                </a:lnTo>
                <a:lnTo>
                  <a:pt x="2449" y="2082"/>
                </a:lnTo>
                <a:lnTo>
                  <a:pt x="2445" y="2092"/>
                </a:lnTo>
                <a:lnTo>
                  <a:pt x="2441" y="2099"/>
                </a:lnTo>
                <a:lnTo>
                  <a:pt x="2440" y="2104"/>
                </a:lnTo>
                <a:lnTo>
                  <a:pt x="2439" y="2113"/>
                </a:lnTo>
                <a:lnTo>
                  <a:pt x="2439" y="2125"/>
                </a:lnTo>
                <a:lnTo>
                  <a:pt x="2434" y="2127"/>
                </a:lnTo>
                <a:lnTo>
                  <a:pt x="2430" y="2130"/>
                </a:lnTo>
                <a:lnTo>
                  <a:pt x="2428" y="2134"/>
                </a:lnTo>
                <a:lnTo>
                  <a:pt x="2426" y="2138"/>
                </a:lnTo>
                <a:lnTo>
                  <a:pt x="2426" y="2150"/>
                </a:lnTo>
                <a:lnTo>
                  <a:pt x="2425" y="2154"/>
                </a:lnTo>
                <a:lnTo>
                  <a:pt x="2422" y="2156"/>
                </a:lnTo>
                <a:lnTo>
                  <a:pt x="2418" y="2159"/>
                </a:lnTo>
                <a:lnTo>
                  <a:pt x="2413" y="2163"/>
                </a:lnTo>
                <a:lnTo>
                  <a:pt x="2413" y="2165"/>
                </a:lnTo>
                <a:lnTo>
                  <a:pt x="2412" y="2169"/>
                </a:lnTo>
                <a:lnTo>
                  <a:pt x="2408" y="2172"/>
                </a:lnTo>
                <a:lnTo>
                  <a:pt x="2405" y="2174"/>
                </a:lnTo>
                <a:lnTo>
                  <a:pt x="2404" y="2178"/>
                </a:lnTo>
                <a:lnTo>
                  <a:pt x="2404" y="2188"/>
                </a:lnTo>
                <a:lnTo>
                  <a:pt x="2402" y="2193"/>
                </a:lnTo>
                <a:lnTo>
                  <a:pt x="2402" y="2201"/>
                </a:lnTo>
                <a:lnTo>
                  <a:pt x="2401" y="2203"/>
                </a:lnTo>
                <a:lnTo>
                  <a:pt x="2395" y="2211"/>
                </a:lnTo>
                <a:lnTo>
                  <a:pt x="2392" y="2216"/>
                </a:lnTo>
                <a:lnTo>
                  <a:pt x="2391" y="2220"/>
                </a:lnTo>
                <a:lnTo>
                  <a:pt x="2387" y="2229"/>
                </a:lnTo>
                <a:lnTo>
                  <a:pt x="2384" y="2237"/>
                </a:lnTo>
                <a:lnTo>
                  <a:pt x="2388" y="2258"/>
                </a:lnTo>
                <a:lnTo>
                  <a:pt x="2384" y="2262"/>
                </a:lnTo>
                <a:lnTo>
                  <a:pt x="2375" y="2267"/>
                </a:lnTo>
                <a:lnTo>
                  <a:pt x="2371" y="2267"/>
                </a:lnTo>
                <a:lnTo>
                  <a:pt x="2362" y="2265"/>
                </a:lnTo>
                <a:lnTo>
                  <a:pt x="2358" y="2257"/>
                </a:lnTo>
                <a:lnTo>
                  <a:pt x="2350" y="2257"/>
                </a:lnTo>
                <a:lnTo>
                  <a:pt x="2341" y="2245"/>
                </a:lnTo>
                <a:lnTo>
                  <a:pt x="2331" y="2235"/>
                </a:lnTo>
                <a:lnTo>
                  <a:pt x="2328" y="2232"/>
                </a:lnTo>
                <a:lnTo>
                  <a:pt x="2324" y="2224"/>
                </a:lnTo>
                <a:lnTo>
                  <a:pt x="2320" y="2211"/>
                </a:lnTo>
                <a:lnTo>
                  <a:pt x="2322" y="2203"/>
                </a:lnTo>
                <a:lnTo>
                  <a:pt x="2326" y="2202"/>
                </a:lnTo>
                <a:lnTo>
                  <a:pt x="2323" y="2144"/>
                </a:lnTo>
                <a:lnTo>
                  <a:pt x="2324" y="2131"/>
                </a:lnTo>
                <a:lnTo>
                  <a:pt x="2323" y="2125"/>
                </a:lnTo>
                <a:lnTo>
                  <a:pt x="2324" y="2120"/>
                </a:lnTo>
                <a:lnTo>
                  <a:pt x="2327" y="2113"/>
                </a:lnTo>
                <a:lnTo>
                  <a:pt x="2333" y="2101"/>
                </a:lnTo>
                <a:lnTo>
                  <a:pt x="2337" y="2096"/>
                </a:lnTo>
                <a:lnTo>
                  <a:pt x="2346" y="2088"/>
                </a:lnTo>
                <a:lnTo>
                  <a:pt x="2353" y="2083"/>
                </a:lnTo>
                <a:lnTo>
                  <a:pt x="2356" y="2077"/>
                </a:lnTo>
                <a:lnTo>
                  <a:pt x="2357" y="2071"/>
                </a:lnTo>
                <a:lnTo>
                  <a:pt x="2357" y="2066"/>
                </a:lnTo>
                <a:lnTo>
                  <a:pt x="2356" y="2060"/>
                </a:lnTo>
                <a:lnTo>
                  <a:pt x="2354" y="2054"/>
                </a:lnTo>
                <a:lnTo>
                  <a:pt x="2354" y="2049"/>
                </a:lnTo>
                <a:lnTo>
                  <a:pt x="2337" y="2048"/>
                </a:lnTo>
                <a:lnTo>
                  <a:pt x="2332" y="2045"/>
                </a:lnTo>
                <a:lnTo>
                  <a:pt x="2333" y="2019"/>
                </a:lnTo>
                <a:lnTo>
                  <a:pt x="2336" y="2001"/>
                </a:lnTo>
                <a:lnTo>
                  <a:pt x="2296" y="2011"/>
                </a:lnTo>
                <a:lnTo>
                  <a:pt x="2288" y="1999"/>
                </a:lnTo>
                <a:lnTo>
                  <a:pt x="2270" y="1975"/>
                </a:lnTo>
                <a:lnTo>
                  <a:pt x="2185" y="2027"/>
                </a:lnTo>
                <a:lnTo>
                  <a:pt x="2185" y="2020"/>
                </a:lnTo>
                <a:lnTo>
                  <a:pt x="2179" y="2009"/>
                </a:lnTo>
                <a:lnTo>
                  <a:pt x="2181" y="1996"/>
                </a:lnTo>
                <a:lnTo>
                  <a:pt x="2174" y="1984"/>
                </a:lnTo>
                <a:lnTo>
                  <a:pt x="2168" y="1979"/>
                </a:lnTo>
                <a:lnTo>
                  <a:pt x="2164" y="1972"/>
                </a:lnTo>
                <a:lnTo>
                  <a:pt x="2162" y="1968"/>
                </a:lnTo>
                <a:lnTo>
                  <a:pt x="2155" y="1963"/>
                </a:lnTo>
                <a:lnTo>
                  <a:pt x="2150" y="1958"/>
                </a:lnTo>
                <a:lnTo>
                  <a:pt x="2146" y="1955"/>
                </a:lnTo>
                <a:lnTo>
                  <a:pt x="2137" y="1954"/>
                </a:lnTo>
                <a:lnTo>
                  <a:pt x="2134" y="1951"/>
                </a:lnTo>
                <a:lnTo>
                  <a:pt x="2132" y="1949"/>
                </a:lnTo>
                <a:lnTo>
                  <a:pt x="2129" y="1943"/>
                </a:lnTo>
                <a:lnTo>
                  <a:pt x="2125" y="1929"/>
                </a:lnTo>
                <a:lnTo>
                  <a:pt x="2124" y="1921"/>
                </a:lnTo>
                <a:lnTo>
                  <a:pt x="2124" y="1916"/>
                </a:lnTo>
                <a:lnTo>
                  <a:pt x="2124" y="1911"/>
                </a:lnTo>
                <a:lnTo>
                  <a:pt x="2121" y="1905"/>
                </a:lnTo>
                <a:lnTo>
                  <a:pt x="2119" y="1903"/>
                </a:lnTo>
                <a:lnTo>
                  <a:pt x="2118" y="1899"/>
                </a:lnTo>
                <a:lnTo>
                  <a:pt x="2097" y="1913"/>
                </a:lnTo>
                <a:lnTo>
                  <a:pt x="2004" y="1947"/>
                </a:lnTo>
                <a:lnTo>
                  <a:pt x="1978" y="1947"/>
                </a:lnTo>
                <a:lnTo>
                  <a:pt x="1960" y="1949"/>
                </a:lnTo>
                <a:lnTo>
                  <a:pt x="1881" y="1950"/>
                </a:lnTo>
                <a:lnTo>
                  <a:pt x="1877" y="1934"/>
                </a:lnTo>
                <a:lnTo>
                  <a:pt x="1877" y="1919"/>
                </a:lnTo>
                <a:lnTo>
                  <a:pt x="1880" y="1907"/>
                </a:lnTo>
                <a:lnTo>
                  <a:pt x="1887" y="1869"/>
                </a:lnTo>
                <a:lnTo>
                  <a:pt x="1859" y="1885"/>
                </a:lnTo>
                <a:lnTo>
                  <a:pt x="1847" y="1887"/>
                </a:lnTo>
                <a:lnTo>
                  <a:pt x="1839" y="1883"/>
                </a:lnTo>
                <a:lnTo>
                  <a:pt x="1817" y="1868"/>
                </a:lnTo>
                <a:lnTo>
                  <a:pt x="1790" y="1870"/>
                </a:lnTo>
                <a:lnTo>
                  <a:pt x="1731" y="1887"/>
                </a:lnTo>
                <a:lnTo>
                  <a:pt x="1704" y="1895"/>
                </a:lnTo>
                <a:lnTo>
                  <a:pt x="1673" y="1904"/>
                </a:lnTo>
                <a:lnTo>
                  <a:pt x="1658" y="1909"/>
                </a:lnTo>
                <a:lnTo>
                  <a:pt x="1645" y="1916"/>
                </a:lnTo>
                <a:lnTo>
                  <a:pt x="1638" y="1883"/>
                </a:lnTo>
                <a:lnTo>
                  <a:pt x="1632" y="1869"/>
                </a:lnTo>
                <a:lnTo>
                  <a:pt x="1616" y="1830"/>
                </a:lnTo>
                <a:lnTo>
                  <a:pt x="1587" y="1759"/>
                </a:lnTo>
                <a:lnTo>
                  <a:pt x="1561" y="1751"/>
                </a:lnTo>
                <a:lnTo>
                  <a:pt x="1543" y="1760"/>
                </a:lnTo>
                <a:lnTo>
                  <a:pt x="1500" y="1783"/>
                </a:lnTo>
                <a:lnTo>
                  <a:pt x="1437" y="1815"/>
                </a:lnTo>
                <a:lnTo>
                  <a:pt x="1423" y="1821"/>
                </a:lnTo>
                <a:lnTo>
                  <a:pt x="1394" y="1832"/>
                </a:lnTo>
                <a:lnTo>
                  <a:pt x="1384" y="1836"/>
                </a:lnTo>
                <a:lnTo>
                  <a:pt x="1384" y="1856"/>
                </a:lnTo>
                <a:lnTo>
                  <a:pt x="1411" y="1937"/>
                </a:lnTo>
                <a:lnTo>
                  <a:pt x="1431" y="1993"/>
                </a:lnTo>
                <a:lnTo>
                  <a:pt x="1431" y="1999"/>
                </a:lnTo>
                <a:lnTo>
                  <a:pt x="1407" y="2067"/>
                </a:lnTo>
                <a:lnTo>
                  <a:pt x="1394" y="2067"/>
                </a:lnTo>
                <a:lnTo>
                  <a:pt x="1324" y="2066"/>
                </a:lnTo>
                <a:lnTo>
                  <a:pt x="1296" y="2063"/>
                </a:lnTo>
                <a:lnTo>
                  <a:pt x="1271" y="2063"/>
                </a:lnTo>
                <a:lnTo>
                  <a:pt x="1262" y="1992"/>
                </a:lnTo>
                <a:lnTo>
                  <a:pt x="1227" y="1996"/>
                </a:lnTo>
                <a:lnTo>
                  <a:pt x="1220" y="1996"/>
                </a:lnTo>
                <a:lnTo>
                  <a:pt x="1192" y="1996"/>
                </a:lnTo>
                <a:lnTo>
                  <a:pt x="1195" y="1959"/>
                </a:lnTo>
                <a:lnTo>
                  <a:pt x="1140" y="1930"/>
                </a:lnTo>
                <a:lnTo>
                  <a:pt x="1111" y="1908"/>
                </a:lnTo>
                <a:lnTo>
                  <a:pt x="1069" y="1871"/>
                </a:lnTo>
                <a:lnTo>
                  <a:pt x="1068" y="1844"/>
                </a:lnTo>
                <a:lnTo>
                  <a:pt x="1041" y="1864"/>
                </a:lnTo>
                <a:lnTo>
                  <a:pt x="1004" y="1890"/>
                </a:lnTo>
                <a:lnTo>
                  <a:pt x="951" y="1926"/>
                </a:lnTo>
                <a:lnTo>
                  <a:pt x="942" y="1937"/>
                </a:lnTo>
                <a:lnTo>
                  <a:pt x="921" y="1905"/>
                </a:lnTo>
                <a:lnTo>
                  <a:pt x="915" y="1898"/>
                </a:lnTo>
                <a:lnTo>
                  <a:pt x="881" y="1853"/>
                </a:lnTo>
                <a:lnTo>
                  <a:pt x="873" y="1840"/>
                </a:lnTo>
                <a:lnTo>
                  <a:pt x="873" y="1834"/>
                </a:lnTo>
                <a:lnTo>
                  <a:pt x="872" y="1827"/>
                </a:lnTo>
                <a:lnTo>
                  <a:pt x="869" y="1823"/>
                </a:lnTo>
                <a:lnTo>
                  <a:pt x="861" y="1830"/>
                </a:lnTo>
                <a:lnTo>
                  <a:pt x="848" y="1843"/>
                </a:lnTo>
                <a:lnTo>
                  <a:pt x="826" y="1865"/>
                </a:lnTo>
                <a:lnTo>
                  <a:pt x="813" y="1879"/>
                </a:lnTo>
                <a:lnTo>
                  <a:pt x="798" y="1896"/>
                </a:lnTo>
                <a:lnTo>
                  <a:pt x="792" y="1900"/>
                </a:lnTo>
                <a:lnTo>
                  <a:pt x="788" y="1903"/>
                </a:lnTo>
                <a:lnTo>
                  <a:pt x="783" y="1905"/>
                </a:lnTo>
                <a:lnTo>
                  <a:pt x="777" y="1908"/>
                </a:lnTo>
                <a:lnTo>
                  <a:pt x="769" y="1911"/>
                </a:lnTo>
                <a:lnTo>
                  <a:pt x="765" y="1911"/>
                </a:lnTo>
                <a:lnTo>
                  <a:pt x="755" y="1912"/>
                </a:lnTo>
                <a:lnTo>
                  <a:pt x="749" y="1911"/>
                </a:lnTo>
                <a:lnTo>
                  <a:pt x="739" y="1908"/>
                </a:lnTo>
                <a:lnTo>
                  <a:pt x="730" y="1904"/>
                </a:lnTo>
                <a:lnTo>
                  <a:pt x="723" y="1902"/>
                </a:lnTo>
                <a:lnTo>
                  <a:pt x="718" y="1900"/>
                </a:lnTo>
                <a:lnTo>
                  <a:pt x="713" y="1900"/>
                </a:lnTo>
                <a:lnTo>
                  <a:pt x="708" y="1900"/>
                </a:lnTo>
                <a:lnTo>
                  <a:pt x="701" y="1902"/>
                </a:lnTo>
                <a:lnTo>
                  <a:pt x="693" y="1904"/>
                </a:lnTo>
                <a:lnTo>
                  <a:pt x="680" y="1913"/>
                </a:lnTo>
                <a:lnTo>
                  <a:pt x="675" y="1891"/>
                </a:lnTo>
                <a:lnTo>
                  <a:pt x="677" y="1883"/>
                </a:lnTo>
                <a:lnTo>
                  <a:pt x="675" y="1869"/>
                </a:lnTo>
                <a:lnTo>
                  <a:pt x="669" y="1841"/>
                </a:lnTo>
                <a:lnTo>
                  <a:pt x="665" y="1830"/>
                </a:lnTo>
                <a:lnTo>
                  <a:pt x="657" y="1805"/>
                </a:lnTo>
                <a:lnTo>
                  <a:pt x="627" y="1809"/>
                </a:lnTo>
                <a:lnTo>
                  <a:pt x="573" y="1815"/>
                </a:lnTo>
                <a:lnTo>
                  <a:pt x="560" y="1814"/>
                </a:lnTo>
                <a:lnTo>
                  <a:pt x="518" y="1836"/>
                </a:lnTo>
                <a:lnTo>
                  <a:pt x="489" y="1849"/>
                </a:lnTo>
                <a:lnTo>
                  <a:pt x="462" y="1853"/>
                </a:lnTo>
                <a:lnTo>
                  <a:pt x="450" y="1857"/>
                </a:lnTo>
                <a:lnTo>
                  <a:pt x="303" y="1950"/>
                </a:lnTo>
                <a:lnTo>
                  <a:pt x="305" y="1972"/>
                </a:lnTo>
                <a:lnTo>
                  <a:pt x="299" y="1994"/>
                </a:lnTo>
                <a:lnTo>
                  <a:pt x="310" y="1993"/>
                </a:lnTo>
                <a:lnTo>
                  <a:pt x="333" y="1988"/>
                </a:lnTo>
                <a:lnTo>
                  <a:pt x="346" y="1985"/>
                </a:lnTo>
                <a:lnTo>
                  <a:pt x="355" y="1981"/>
                </a:lnTo>
                <a:lnTo>
                  <a:pt x="357" y="1996"/>
                </a:lnTo>
                <a:lnTo>
                  <a:pt x="346" y="2002"/>
                </a:lnTo>
                <a:lnTo>
                  <a:pt x="335" y="2007"/>
                </a:lnTo>
                <a:lnTo>
                  <a:pt x="305" y="2011"/>
                </a:lnTo>
                <a:lnTo>
                  <a:pt x="280" y="2006"/>
                </a:lnTo>
                <a:lnTo>
                  <a:pt x="250" y="2003"/>
                </a:lnTo>
                <a:lnTo>
                  <a:pt x="240" y="1999"/>
                </a:lnTo>
                <a:lnTo>
                  <a:pt x="240" y="1997"/>
                </a:lnTo>
                <a:lnTo>
                  <a:pt x="236" y="1997"/>
                </a:lnTo>
                <a:lnTo>
                  <a:pt x="232" y="2001"/>
                </a:lnTo>
                <a:lnTo>
                  <a:pt x="195" y="2049"/>
                </a:lnTo>
                <a:lnTo>
                  <a:pt x="203" y="2053"/>
                </a:lnTo>
                <a:lnTo>
                  <a:pt x="202" y="2065"/>
                </a:lnTo>
                <a:lnTo>
                  <a:pt x="191" y="2063"/>
                </a:lnTo>
                <a:lnTo>
                  <a:pt x="173" y="2050"/>
                </a:lnTo>
                <a:lnTo>
                  <a:pt x="175" y="2035"/>
                </a:lnTo>
                <a:lnTo>
                  <a:pt x="195" y="2035"/>
                </a:lnTo>
                <a:lnTo>
                  <a:pt x="217" y="2006"/>
                </a:lnTo>
                <a:lnTo>
                  <a:pt x="216" y="1999"/>
                </a:lnTo>
                <a:lnTo>
                  <a:pt x="203" y="1994"/>
                </a:lnTo>
                <a:lnTo>
                  <a:pt x="210" y="1988"/>
                </a:lnTo>
                <a:lnTo>
                  <a:pt x="202" y="1985"/>
                </a:lnTo>
                <a:lnTo>
                  <a:pt x="197" y="1980"/>
                </a:lnTo>
                <a:lnTo>
                  <a:pt x="190" y="1986"/>
                </a:lnTo>
                <a:lnTo>
                  <a:pt x="182" y="1993"/>
                </a:lnTo>
                <a:lnTo>
                  <a:pt x="175" y="1998"/>
                </a:lnTo>
                <a:lnTo>
                  <a:pt x="171" y="2001"/>
                </a:lnTo>
                <a:lnTo>
                  <a:pt x="165" y="2001"/>
                </a:lnTo>
                <a:lnTo>
                  <a:pt x="162" y="1999"/>
                </a:lnTo>
                <a:lnTo>
                  <a:pt x="145" y="1984"/>
                </a:lnTo>
                <a:lnTo>
                  <a:pt x="134" y="1971"/>
                </a:lnTo>
                <a:lnTo>
                  <a:pt x="132" y="1968"/>
                </a:lnTo>
                <a:lnTo>
                  <a:pt x="129" y="1966"/>
                </a:lnTo>
                <a:lnTo>
                  <a:pt x="121" y="1962"/>
                </a:lnTo>
                <a:lnTo>
                  <a:pt x="106" y="1954"/>
                </a:lnTo>
                <a:lnTo>
                  <a:pt x="103" y="1952"/>
                </a:lnTo>
                <a:lnTo>
                  <a:pt x="102" y="1949"/>
                </a:lnTo>
                <a:lnTo>
                  <a:pt x="98" y="1942"/>
                </a:lnTo>
                <a:lnTo>
                  <a:pt x="95" y="1938"/>
                </a:lnTo>
                <a:lnTo>
                  <a:pt x="89" y="1932"/>
                </a:lnTo>
                <a:lnTo>
                  <a:pt x="94" y="1922"/>
                </a:lnTo>
                <a:lnTo>
                  <a:pt x="86" y="1917"/>
                </a:lnTo>
                <a:lnTo>
                  <a:pt x="106" y="1912"/>
                </a:lnTo>
                <a:lnTo>
                  <a:pt x="99" y="1891"/>
                </a:lnTo>
                <a:lnTo>
                  <a:pt x="76" y="1896"/>
                </a:lnTo>
                <a:lnTo>
                  <a:pt x="76" y="1904"/>
                </a:lnTo>
                <a:lnTo>
                  <a:pt x="65" y="1913"/>
                </a:lnTo>
                <a:lnTo>
                  <a:pt x="56" y="1908"/>
                </a:lnTo>
                <a:lnTo>
                  <a:pt x="55" y="1898"/>
                </a:lnTo>
                <a:lnTo>
                  <a:pt x="39" y="1899"/>
                </a:lnTo>
                <a:lnTo>
                  <a:pt x="42" y="1908"/>
                </a:lnTo>
                <a:lnTo>
                  <a:pt x="46" y="1912"/>
                </a:lnTo>
                <a:lnTo>
                  <a:pt x="42" y="1920"/>
                </a:lnTo>
                <a:lnTo>
                  <a:pt x="34" y="1916"/>
                </a:lnTo>
                <a:lnTo>
                  <a:pt x="24" y="1911"/>
                </a:lnTo>
                <a:lnTo>
                  <a:pt x="17" y="1907"/>
                </a:lnTo>
                <a:lnTo>
                  <a:pt x="13" y="1904"/>
                </a:lnTo>
                <a:lnTo>
                  <a:pt x="11" y="1903"/>
                </a:lnTo>
                <a:lnTo>
                  <a:pt x="11" y="1899"/>
                </a:lnTo>
                <a:lnTo>
                  <a:pt x="9" y="1892"/>
                </a:lnTo>
                <a:lnTo>
                  <a:pt x="0" y="1852"/>
                </a:lnTo>
                <a:lnTo>
                  <a:pt x="29" y="1835"/>
                </a:lnTo>
                <a:lnTo>
                  <a:pt x="37" y="1826"/>
                </a:lnTo>
                <a:lnTo>
                  <a:pt x="38" y="1821"/>
                </a:lnTo>
                <a:lnTo>
                  <a:pt x="39" y="1815"/>
                </a:lnTo>
                <a:lnTo>
                  <a:pt x="42" y="1813"/>
                </a:lnTo>
                <a:lnTo>
                  <a:pt x="45" y="1810"/>
                </a:lnTo>
                <a:lnTo>
                  <a:pt x="50" y="1810"/>
                </a:lnTo>
                <a:lnTo>
                  <a:pt x="55" y="1814"/>
                </a:lnTo>
                <a:lnTo>
                  <a:pt x="67" y="1818"/>
                </a:lnTo>
                <a:lnTo>
                  <a:pt x="69" y="1809"/>
                </a:lnTo>
                <a:lnTo>
                  <a:pt x="76" y="1806"/>
                </a:lnTo>
                <a:lnTo>
                  <a:pt x="80" y="1798"/>
                </a:lnTo>
                <a:lnTo>
                  <a:pt x="98" y="1780"/>
                </a:lnTo>
                <a:lnTo>
                  <a:pt x="98" y="1776"/>
                </a:lnTo>
                <a:lnTo>
                  <a:pt x="94" y="1764"/>
                </a:lnTo>
                <a:lnTo>
                  <a:pt x="94" y="1759"/>
                </a:lnTo>
                <a:lnTo>
                  <a:pt x="100" y="1754"/>
                </a:lnTo>
                <a:lnTo>
                  <a:pt x="107" y="1742"/>
                </a:lnTo>
                <a:lnTo>
                  <a:pt x="113" y="1733"/>
                </a:lnTo>
                <a:lnTo>
                  <a:pt x="116" y="1730"/>
                </a:lnTo>
                <a:lnTo>
                  <a:pt x="121" y="1727"/>
                </a:lnTo>
                <a:lnTo>
                  <a:pt x="129" y="1721"/>
                </a:lnTo>
                <a:lnTo>
                  <a:pt x="132" y="1719"/>
                </a:lnTo>
                <a:lnTo>
                  <a:pt x="137" y="1712"/>
                </a:lnTo>
                <a:lnTo>
                  <a:pt x="138" y="1708"/>
                </a:lnTo>
                <a:lnTo>
                  <a:pt x="125" y="1695"/>
                </a:lnTo>
                <a:lnTo>
                  <a:pt x="119" y="1685"/>
                </a:lnTo>
                <a:lnTo>
                  <a:pt x="119" y="1677"/>
                </a:lnTo>
                <a:lnTo>
                  <a:pt x="103" y="1666"/>
                </a:lnTo>
                <a:lnTo>
                  <a:pt x="76" y="1634"/>
                </a:lnTo>
                <a:lnTo>
                  <a:pt x="84" y="1614"/>
                </a:lnTo>
                <a:lnTo>
                  <a:pt x="85" y="1609"/>
                </a:lnTo>
                <a:lnTo>
                  <a:pt x="86" y="1575"/>
                </a:lnTo>
                <a:lnTo>
                  <a:pt x="78" y="1566"/>
                </a:lnTo>
                <a:lnTo>
                  <a:pt x="77" y="1561"/>
                </a:lnTo>
                <a:lnTo>
                  <a:pt x="80" y="1549"/>
                </a:lnTo>
                <a:lnTo>
                  <a:pt x="78" y="1544"/>
                </a:lnTo>
                <a:lnTo>
                  <a:pt x="76" y="1535"/>
                </a:lnTo>
                <a:lnTo>
                  <a:pt x="76" y="1528"/>
                </a:lnTo>
                <a:lnTo>
                  <a:pt x="78" y="1520"/>
                </a:lnTo>
                <a:lnTo>
                  <a:pt x="82" y="1518"/>
                </a:lnTo>
                <a:lnTo>
                  <a:pt x="85" y="1514"/>
                </a:lnTo>
                <a:lnTo>
                  <a:pt x="87" y="1511"/>
                </a:lnTo>
                <a:lnTo>
                  <a:pt x="89" y="1508"/>
                </a:lnTo>
                <a:lnTo>
                  <a:pt x="89" y="1501"/>
                </a:lnTo>
                <a:lnTo>
                  <a:pt x="91" y="1497"/>
                </a:lnTo>
                <a:lnTo>
                  <a:pt x="97" y="1488"/>
                </a:lnTo>
                <a:lnTo>
                  <a:pt x="99" y="1482"/>
                </a:lnTo>
                <a:lnTo>
                  <a:pt x="100" y="1472"/>
                </a:lnTo>
                <a:lnTo>
                  <a:pt x="100" y="1450"/>
                </a:lnTo>
                <a:lnTo>
                  <a:pt x="100" y="1438"/>
                </a:lnTo>
                <a:lnTo>
                  <a:pt x="125" y="1430"/>
                </a:lnTo>
                <a:lnTo>
                  <a:pt x="130" y="1427"/>
                </a:lnTo>
                <a:lnTo>
                  <a:pt x="195" y="1333"/>
                </a:lnTo>
                <a:lnTo>
                  <a:pt x="219" y="1299"/>
                </a:lnTo>
                <a:lnTo>
                  <a:pt x="241" y="1272"/>
                </a:lnTo>
                <a:lnTo>
                  <a:pt x="266" y="1242"/>
                </a:lnTo>
                <a:lnTo>
                  <a:pt x="290" y="1212"/>
                </a:lnTo>
                <a:lnTo>
                  <a:pt x="208" y="1168"/>
                </a:lnTo>
                <a:lnTo>
                  <a:pt x="199" y="1166"/>
                </a:lnTo>
                <a:lnTo>
                  <a:pt x="195" y="1157"/>
                </a:lnTo>
                <a:lnTo>
                  <a:pt x="189" y="1152"/>
                </a:lnTo>
                <a:lnTo>
                  <a:pt x="169" y="1158"/>
                </a:lnTo>
                <a:lnTo>
                  <a:pt x="123" y="1170"/>
                </a:lnTo>
                <a:lnTo>
                  <a:pt x="84" y="1177"/>
                </a:lnTo>
                <a:lnTo>
                  <a:pt x="86" y="1145"/>
                </a:lnTo>
                <a:lnTo>
                  <a:pt x="86" y="1122"/>
                </a:lnTo>
                <a:lnTo>
                  <a:pt x="86" y="1093"/>
                </a:lnTo>
                <a:lnTo>
                  <a:pt x="87" y="1080"/>
                </a:lnTo>
                <a:lnTo>
                  <a:pt x="93" y="1064"/>
                </a:lnTo>
                <a:lnTo>
                  <a:pt x="94" y="1058"/>
                </a:lnTo>
                <a:lnTo>
                  <a:pt x="100" y="1040"/>
                </a:lnTo>
                <a:lnTo>
                  <a:pt x="103" y="1024"/>
                </a:lnTo>
                <a:lnTo>
                  <a:pt x="106" y="991"/>
                </a:lnTo>
                <a:lnTo>
                  <a:pt x="123" y="904"/>
                </a:lnTo>
                <a:lnTo>
                  <a:pt x="137" y="921"/>
                </a:lnTo>
                <a:lnTo>
                  <a:pt x="149" y="927"/>
                </a:lnTo>
                <a:lnTo>
                  <a:pt x="169" y="927"/>
                </a:lnTo>
                <a:lnTo>
                  <a:pt x="180" y="930"/>
                </a:lnTo>
                <a:lnTo>
                  <a:pt x="188" y="923"/>
                </a:lnTo>
                <a:lnTo>
                  <a:pt x="193" y="910"/>
                </a:lnTo>
                <a:lnTo>
                  <a:pt x="190" y="897"/>
                </a:lnTo>
                <a:lnTo>
                  <a:pt x="185" y="875"/>
                </a:lnTo>
                <a:lnTo>
                  <a:pt x="191" y="840"/>
                </a:lnTo>
                <a:lnTo>
                  <a:pt x="199" y="822"/>
                </a:lnTo>
                <a:lnTo>
                  <a:pt x="210" y="786"/>
                </a:lnTo>
                <a:lnTo>
                  <a:pt x="207" y="747"/>
                </a:lnTo>
                <a:lnTo>
                  <a:pt x="191" y="714"/>
                </a:lnTo>
                <a:lnTo>
                  <a:pt x="151" y="735"/>
                </a:lnTo>
                <a:lnTo>
                  <a:pt x="120" y="743"/>
                </a:lnTo>
                <a:lnTo>
                  <a:pt x="112" y="720"/>
                </a:lnTo>
                <a:lnTo>
                  <a:pt x="102" y="721"/>
                </a:lnTo>
                <a:lnTo>
                  <a:pt x="104" y="691"/>
                </a:lnTo>
                <a:lnTo>
                  <a:pt x="112" y="694"/>
                </a:lnTo>
                <a:lnTo>
                  <a:pt x="117" y="694"/>
                </a:lnTo>
                <a:lnTo>
                  <a:pt x="123" y="692"/>
                </a:lnTo>
                <a:lnTo>
                  <a:pt x="129" y="691"/>
                </a:lnTo>
                <a:lnTo>
                  <a:pt x="134" y="690"/>
                </a:lnTo>
                <a:lnTo>
                  <a:pt x="141" y="684"/>
                </a:lnTo>
                <a:lnTo>
                  <a:pt x="154" y="677"/>
                </a:lnTo>
                <a:lnTo>
                  <a:pt x="165" y="671"/>
                </a:lnTo>
                <a:lnTo>
                  <a:pt x="185" y="658"/>
                </a:lnTo>
                <a:lnTo>
                  <a:pt x="204" y="628"/>
                </a:lnTo>
                <a:lnTo>
                  <a:pt x="217" y="614"/>
                </a:lnTo>
                <a:lnTo>
                  <a:pt x="246" y="603"/>
                </a:lnTo>
                <a:lnTo>
                  <a:pt x="254" y="609"/>
                </a:lnTo>
                <a:lnTo>
                  <a:pt x="288" y="626"/>
                </a:lnTo>
                <a:lnTo>
                  <a:pt x="309" y="630"/>
                </a:lnTo>
                <a:lnTo>
                  <a:pt x="331" y="636"/>
                </a:lnTo>
                <a:lnTo>
                  <a:pt x="348" y="648"/>
                </a:lnTo>
                <a:lnTo>
                  <a:pt x="366" y="658"/>
                </a:lnTo>
                <a:lnTo>
                  <a:pt x="398" y="664"/>
                </a:lnTo>
                <a:lnTo>
                  <a:pt x="414" y="671"/>
                </a:lnTo>
                <a:lnTo>
                  <a:pt x="427" y="677"/>
                </a:lnTo>
                <a:lnTo>
                  <a:pt x="429" y="665"/>
                </a:lnTo>
                <a:lnTo>
                  <a:pt x="472" y="669"/>
                </a:lnTo>
                <a:lnTo>
                  <a:pt x="476" y="647"/>
                </a:lnTo>
                <a:lnTo>
                  <a:pt x="475" y="637"/>
                </a:lnTo>
                <a:lnTo>
                  <a:pt x="471" y="630"/>
                </a:lnTo>
                <a:lnTo>
                  <a:pt x="465" y="622"/>
                </a:lnTo>
                <a:lnTo>
                  <a:pt x="448" y="610"/>
                </a:lnTo>
                <a:lnTo>
                  <a:pt x="441" y="605"/>
                </a:lnTo>
                <a:lnTo>
                  <a:pt x="432" y="594"/>
                </a:lnTo>
                <a:lnTo>
                  <a:pt x="423" y="584"/>
                </a:lnTo>
                <a:lnTo>
                  <a:pt x="407" y="564"/>
                </a:lnTo>
                <a:lnTo>
                  <a:pt x="402" y="556"/>
                </a:lnTo>
                <a:lnTo>
                  <a:pt x="400" y="549"/>
                </a:lnTo>
                <a:lnTo>
                  <a:pt x="398" y="543"/>
                </a:lnTo>
                <a:lnTo>
                  <a:pt x="400" y="538"/>
                </a:lnTo>
                <a:lnTo>
                  <a:pt x="403" y="536"/>
                </a:lnTo>
                <a:lnTo>
                  <a:pt x="407" y="533"/>
                </a:lnTo>
                <a:lnTo>
                  <a:pt x="413" y="530"/>
                </a:lnTo>
                <a:lnTo>
                  <a:pt x="416" y="528"/>
                </a:lnTo>
                <a:lnTo>
                  <a:pt x="419" y="524"/>
                </a:lnTo>
                <a:lnTo>
                  <a:pt x="422" y="519"/>
                </a:lnTo>
                <a:lnTo>
                  <a:pt x="450" y="449"/>
                </a:lnTo>
                <a:lnTo>
                  <a:pt x="457" y="445"/>
                </a:lnTo>
                <a:lnTo>
                  <a:pt x="467" y="415"/>
                </a:lnTo>
                <a:lnTo>
                  <a:pt x="470" y="396"/>
                </a:lnTo>
                <a:lnTo>
                  <a:pt x="470" y="389"/>
                </a:lnTo>
                <a:lnTo>
                  <a:pt x="498" y="391"/>
                </a:lnTo>
                <a:lnTo>
                  <a:pt x="510" y="392"/>
                </a:lnTo>
                <a:lnTo>
                  <a:pt x="543" y="388"/>
                </a:lnTo>
                <a:lnTo>
                  <a:pt x="565" y="384"/>
                </a:lnTo>
                <a:lnTo>
                  <a:pt x="576" y="389"/>
                </a:lnTo>
                <a:lnTo>
                  <a:pt x="601" y="385"/>
                </a:lnTo>
                <a:lnTo>
                  <a:pt x="622" y="383"/>
                </a:lnTo>
                <a:lnTo>
                  <a:pt x="635" y="383"/>
                </a:lnTo>
                <a:lnTo>
                  <a:pt x="651" y="387"/>
                </a:lnTo>
                <a:lnTo>
                  <a:pt x="652" y="336"/>
                </a:lnTo>
                <a:lnTo>
                  <a:pt x="647" y="319"/>
                </a:lnTo>
                <a:lnTo>
                  <a:pt x="640" y="308"/>
                </a:lnTo>
                <a:lnTo>
                  <a:pt x="636" y="293"/>
                </a:lnTo>
                <a:lnTo>
                  <a:pt x="662" y="298"/>
                </a:lnTo>
                <a:lnTo>
                  <a:pt x="721" y="283"/>
                </a:lnTo>
                <a:lnTo>
                  <a:pt x="721" y="206"/>
                </a:lnTo>
                <a:lnTo>
                  <a:pt x="712" y="205"/>
                </a:lnTo>
                <a:lnTo>
                  <a:pt x="714" y="150"/>
                </a:lnTo>
                <a:lnTo>
                  <a:pt x="727" y="153"/>
                </a:lnTo>
                <a:lnTo>
                  <a:pt x="742" y="155"/>
                </a:lnTo>
                <a:lnTo>
                  <a:pt x="764" y="158"/>
                </a:lnTo>
                <a:lnTo>
                  <a:pt x="818" y="154"/>
                </a:lnTo>
                <a:lnTo>
                  <a:pt x="829" y="167"/>
                </a:lnTo>
                <a:lnTo>
                  <a:pt x="790" y="196"/>
                </a:lnTo>
                <a:lnTo>
                  <a:pt x="809" y="227"/>
                </a:lnTo>
                <a:lnTo>
                  <a:pt x="827" y="259"/>
                </a:lnTo>
                <a:lnTo>
                  <a:pt x="830" y="260"/>
                </a:lnTo>
                <a:lnTo>
                  <a:pt x="831" y="265"/>
                </a:lnTo>
                <a:lnTo>
                  <a:pt x="830" y="277"/>
                </a:lnTo>
                <a:lnTo>
                  <a:pt x="824" y="289"/>
                </a:lnTo>
                <a:lnTo>
                  <a:pt x="827" y="303"/>
                </a:lnTo>
                <a:lnTo>
                  <a:pt x="808" y="311"/>
                </a:lnTo>
                <a:lnTo>
                  <a:pt x="817" y="325"/>
                </a:lnTo>
                <a:lnTo>
                  <a:pt x="829" y="337"/>
                </a:lnTo>
                <a:lnTo>
                  <a:pt x="833" y="357"/>
                </a:lnTo>
                <a:lnTo>
                  <a:pt x="809" y="364"/>
                </a:lnTo>
                <a:lnTo>
                  <a:pt x="809" y="374"/>
                </a:lnTo>
                <a:lnTo>
                  <a:pt x="853" y="364"/>
                </a:lnTo>
                <a:lnTo>
                  <a:pt x="898" y="376"/>
                </a:lnTo>
                <a:lnTo>
                  <a:pt x="920" y="381"/>
                </a:lnTo>
                <a:lnTo>
                  <a:pt x="933" y="388"/>
                </a:lnTo>
                <a:lnTo>
                  <a:pt x="954" y="398"/>
                </a:lnTo>
                <a:lnTo>
                  <a:pt x="961" y="394"/>
                </a:lnTo>
                <a:lnTo>
                  <a:pt x="965" y="393"/>
                </a:lnTo>
                <a:lnTo>
                  <a:pt x="976" y="392"/>
                </a:lnTo>
                <a:lnTo>
                  <a:pt x="985" y="391"/>
                </a:lnTo>
                <a:lnTo>
                  <a:pt x="986" y="381"/>
                </a:lnTo>
                <a:lnTo>
                  <a:pt x="1012" y="381"/>
                </a:lnTo>
                <a:lnTo>
                  <a:pt x="1019" y="389"/>
                </a:lnTo>
                <a:lnTo>
                  <a:pt x="1025" y="387"/>
                </a:lnTo>
                <a:lnTo>
                  <a:pt x="1028" y="387"/>
                </a:lnTo>
                <a:lnTo>
                  <a:pt x="1034" y="388"/>
                </a:lnTo>
                <a:lnTo>
                  <a:pt x="1039" y="389"/>
                </a:lnTo>
                <a:lnTo>
                  <a:pt x="1042" y="389"/>
                </a:lnTo>
                <a:lnTo>
                  <a:pt x="1050" y="384"/>
                </a:lnTo>
                <a:lnTo>
                  <a:pt x="1052" y="383"/>
                </a:lnTo>
                <a:lnTo>
                  <a:pt x="1055" y="381"/>
                </a:lnTo>
                <a:lnTo>
                  <a:pt x="1058" y="378"/>
                </a:lnTo>
                <a:lnTo>
                  <a:pt x="1068" y="374"/>
                </a:lnTo>
                <a:lnTo>
                  <a:pt x="1078" y="368"/>
                </a:lnTo>
                <a:lnTo>
                  <a:pt x="1085" y="363"/>
                </a:lnTo>
                <a:lnTo>
                  <a:pt x="1091" y="359"/>
                </a:lnTo>
                <a:lnTo>
                  <a:pt x="1098" y="355"/>
                </a:lnTo>
                <a:lnTo>
                  <a:pt x="1106" y="351"/>
                </a:lnTo>
                <a:lnTo>
                  <a:pt x="1108" y="349"/>
                </a:lnTo>
                <a:lnTo>
                  <a:pt x="1111" y="346"/>
                </a:lnTo>
                <a:lnTo>
                  <a:pt x="1115" y="342"/>
                </a:lnTo>
                <a:lnTo>
                  <a:pt x="1114" y="340"/>
                </a:lnTo>
                <a:lnTo>
                  <a:pt x="1107" y="332"/>
                </a:lnTo>
                <a:lnTo>
                  <a:pt x="1107" y="328"/>
                </a:lnTo>
                <a:lnTo>
                  <a:pt x="1111" y="324"/>
                </a:lnTo>
                <a:lnTo>
                  <a:pt x="1121" y="312"/>
                </a:lnTo>
                <a:lnTo>
                  <a:pt x="1128" y="304"/>
                </a:lnTo>
                <a:lnTo>
                  <a:pt x="1132" y="302"/>
                </a:lnTo>
                <a:lnTo>
                  <a:pt x="1141" y="293"/>
                </a:lnTo>
                <a:lnTo>
                  <a:pt x="1143" y="291"/>
                </a:lnTo>
                <a:lnTo>
                  <a:pt x="1149" y="291"/>
                </a:lnTo>
                <a:lnTo>
                  <a:pt x="1154" y="290"/>
                </a:lnTo>
                <a:lnTo>
                  <a:pt x="1158" y="287"/>
                </a:lnTo>
                <a:lnTo>
                  <a:pt x="1164" y="282"/>
                </a:lnTo>
                <a:lnTo>
                  <a:pt x="1167" y="278"/>
                </a:lnTo>
                <a:lnTo>
                  <a:pt x="1168" y="273"/>
                </a:lnTo>
                <a:lnTo>
                  <a:pt x="1168" y="268"/>
                </a:lnTo>
                <a:lnTo>
                  <a:pt x="1168" y="263"/>
                </a:lnTo>
                <a:lnTo>
                  <a:pt x="1167" y="256"/>
                </a:lnTo>
                <a:lnTo>
                  <a:pt x="1168" y="251"/>
                </a:lnTo>
                <a:lnTo>
                  <a:pt x="1173" y="243"/>
                </a:lnTo>
                <a:lnTo>
                  <a:pt x="1176" y="239"/>
                </a:lnTo>
                <a:lnTo>
                  <a:pt x="1177" y="231"/>
                </a:lnTo>
                <a:lnTo>
                  <a:pt x="1180" y="222"/>
                </a:lnTo>
                <a:lnTo>
                  <a:pt x="1185" y="216"/>
                </a:lnTo>
                <a:lnTo>
                  <a:pt x="1192" y="208"/>
                </a:lnTo>
                <a:lnTo>
                  <a:pt x="1194" y="206"/>
                </a:lnTo>
                <a:lnTo>
                  <a:pt x="1201" y="208"/>
                </a:lnTo>
                <a:lnTo>
                  <a:pt x="1238" y="244"/>
                </a:lnTo>
                <a:lnTo>
                  <a:pt x="1249" y="242"/>
                </a:lnTo>
                <a:lnTo>
                  <a:pt x="1262" y="235"/>
                </a:lnTo>
                <a:lnTo>
                  <a:pt x="1266" y="243"/>
                </a:lnTo>
                <a:lnTo>
                  <a:pt x="1281" y="261"/>
                </a:lnTo>
                <a:lnTo>
                  <a:pt x="1313" y="287"/>
                </a:lnTo>
                <a:lnTo>
                  <a:pt x="1328" y="272"/>
                </a:lnTo>
                <a:lnTo>
                  <a:pt x="1346" y="272"/>
                </a:lnTo>
                <a:lnTo>
                  <a:pt x="1352" y="269"/>
                </a:lnTo>
                <a:lnTo>
                  <a:pt x="1348" y="244"/>
                </a:lnTo>
                <a:lnTo>
                  <a:pt x="1350" y="225"/>
                </a:lnTo>
                <a:lnTo>
                  <a:pt x="1374" y="217"/>
                </a:lnTo>
                <a:lnTo>
                  <a:pt x="1376" y="191"/>
                </a:lnTo>
                <a:lnTo>
                  <a:pt x="1400" y="182"/>
                </a:lnTo>
                <a:lnTo>
                  <a:pt x="1432" y="180"/>
                </a:lnTo>
                <a:lnTo>
                  <a:pt x="1431" y="191"/>
                </a:lnTo>
                <a:lnTo>
                  <a:pt x="1456" y="192"/>
                </a:lnTo>
                <a:lnTo>
                  <a:pt x="1460" y="188"/>
                </a:lnTo>
                <a:lnTo>
                  <a:pt x="1463" y="186"/>
                </a:lnTo>
                <a:lnTo>
                  <a:pt x="1466" y="180"/>
                </a:lnTo>
                <a:lnTo>
                  <a:pt x="1470" y="176"/>
                </a:lnTo>
                <a:lnTo>
                  <a:pt x="1476" y="171"/>
                </a:lnTo>
                <a:lnTo>
                  <a:pt x="1480" y="169"/>
                </a:lnTo>
                <a:lnTo>
                  <a:pt x="1496" y="162"/>
                </a:lnTo>
                <a:lnTo>
                  <a:pt x="1509" y="148"/>
                </a:lnTo>
                <a:lnTo>
                  <a:pt x="1510" y="145"/>
                </a:lnTo>
                <a:lnTo>
                  <a:pt x="1512" y="141"/>
                </a:lnTo>
                <a:lnTo>
                  <a:pt x="1510" y="132"/>
                </a:lnTo>
                <a:lnTo>
                  <a:pt x="1510" y="131"/>
                </a:lnTo>
                <a:lnTo>
                  <a:pt x="1461" y="128"/>
                </a:lnTo>
                <a:lnTo>
                  <a:pt x="1430" y="102"/>
                </a:lnTo>
                <a:lnTo>
                  <a:pt x="1411" y="94"/>
                </a:lnTo>
                <a:lnTo>
                  <a:pt x="1445" y="50"/>
                </a:lnTo>
                <a:lnTo>
                  <a:pt x="1473" y="60"/>
                </a:lnTo>
                <a:lnTo>
                  <a:pt x="1508" y="4"/>
                </a:lnTo>
                <a:lnTo>
                  <a:pt x="1515" y="11"/>
                </a:lnTo>
                <a:lnTo>
                  <a:pt x="1525" y="0"/>
                </a:lnTo>
                <a:lnTo>
                  <a:pt x="1527" y="5"/>
                </a:lnTo>
                <a:lnTo>
                  <a:pt x="1523" y="13"/>
                </a:lnTo>
                <a:lnTo>
                  <a:pt x="1515" y="30"/>
                </a:lnTo>
                <a:lnTo>
                  <a:pt x="1513" y="35"/>
                </a:lnTo>
                <a:lnTo>
                  <a:pt x="1512" y="41"/>
                </a:lnTo>
                <a:lnTo>
                  <a:pt x="1512" y="46"/>
                </a:lnTo>
                <a:lnTo>
                  <a:pt x="1513" y="64"/>
                </a:lnTo>
                <a:lnTo>
                  <a:pt x="1526" y="52"/>
                </a:lnTo>
                <a:lnTo>
                  <a:pt x="1564" y="31"/>
                </a:lnTo>
                <a:lnTo>
                  <a:pt x="1556" y="110"/>
                </a:lnTo>
                <a:lnTo>
                  <a:pt x="1580" y="139"/>
                </a:lnTo>
                <a:lnTo>
                  <a:pt x="1619" y="162"/>
                </a:lnTo>
                <a:lnTo>
                  <a:pt x="1634" y="169"/>
                </a:lnTo>
                <a:lnTo>
                  <a:pt x="1644" y="172"/>
                </a:lnTo>
                <a:lnTo>
                  <a:pt x="1662" y="188"/>
                </a:lnTo>
                <a:lnTo>
                  <a:pt x="1677" y="196"/>
                </a:lnTo>
                <a:lnTo>
                  <a:pt x="1695" y="183"/>
                </a:lnTo>
                <a:lnTo>
                  <a:pt x="1700" y="182"/>
                </a:lnTo>
                <a:lnTo>
                  <a:pt x="1703" y="187"/>
                </a:lnTo>
                <a:lnTo>
                  <a:pt x="1708" y="196"/>
                </a:lnTo>
                <a:lnTo>
                  <a:pt x="1720" y="195"/>
                </a:lnTo>
                <a:lnTo>
                  <a:pt x="1717" y="239"/>
                </a:lnTo>
                <a:lnTo>
                  <a:pt x="1705" y="290"/>
                </a:lnTo>
                <a:lnTo>
                  <a:pt x="1703" y="304"/>
                </a:lnTo>
                <a:lnTo>
                  <a:pt x="1682" y="316"/>
                </a:lnTo>
                <a:lnTo>
                  <a:pt x="1656" y="333"/>
                </a:lnTo>
                <a:lnTo>
                  <a:pt x="1656" y="376"/>
                </a:lnTo>
                <a:lnTo>
                  <a:pt x="1648" y="383"/>
                </a:lnTo>
                <a:lnTo>
                  <a:pt x="1638" y="417"/>
                </a:lnTo>
                <a:lnTo>
                  <a:pt x="1631" y="439"/>
                </a:lnTo>
                <a:lnTo>
                  <a:pt x="1627" y="478"/>
                </a:lnTo>
                <a:lnTo>
                  <a:pt x="1636" y="477"/>
                </a:lnTo>
                <a:lnTo>
                  <a:pt x="1679" y="563"/>
                </a:lnTo>
                <a:lnTo>
                  <a:pt x="1739" y="555"/>
                </a:lnTo>
                <a:lnTo>
                  <a:pt x="1760" y="558"/>
                </a:lnTo>
                <a:lnTo>
                  <a:pt x="1787" y="566"/>
                </a:lnTo>
                <a:lnTo>
                  <a:pt x="1820" y="575"/>
                </a:lnTo>
                <a:lnTo>
                  <a:pt x="1843" y="583"/>
                </a:lnTo>
                <a:lnTo>
                  <a:pt x="1881" y="606"/>
                </a:lnTo>
                <a:lnTo>
                  <a:pt x="1899" y="622"/>
                </a:lnTo>
                <a:lnTo>
                  <a:pt x="1909" y="633"/>
                </a:lnTo>
                <a:lnTo>
                  <a:pt x="1919" y="645"/>
                </a:lnTo>
                <a:lnTo>
                  <a:pt x="1932" y="670"/>
                </a:lnTo>
                <a:lnTo>
                  <a:pt x="1934" y="674"/>
                </a:lnTo>
                <a:lnTo>
                  <a:pt x="1949" y="679"/>
                </a:lnTo>
                <a:lnTo>
                  <a:pt x="1968" y="671"/>
                </a:lnTo>
                <a:lnTo>
                  <a:pt x="1975" y="678"/>
                </a:lnTo>
                <a:lnTo>
                  <a:pt x="1980" y="690"/>
                </a:lnTo>
                <a:lnTo>
                  <a:pt x="1994" y="690"/>
                </a:lnTo>
                <a:lnTo>
                  <a:pt x="2001" y="703"/>
                </a:lnTo>
                <a:lnTo>
                  <a:pt x="2003" y="712"/>
                </a:lnTo>
                <a:lnTo>
                  <a:pt x="2003" y="725"/>
                </a:lnTo>
                <a:lnTo>
                  <a:pt x="2006" y="735"/>
                </a:lnTo>
                <a:lnTo>
                  <a:pt x="2007" y="744"/>
                </a:lnTo>
                <a:lnTo>
                  <a:pt x="2008" y="754"/>
                </a:lnTo>
                <a:lnTo>
                  <a:pt x="2010" y="758"/>
                </a:lnTo>
                <a:lnTo>
                  <a:pt x="2011" y="764"/>
                </a:lnTo>
                <a:lnTo>
                  <a:pt x="2012" y="768"/>
                </a:lnTo>
                <a:lnTo>
                  <a:pt x="2016" y="775"/>
                </a:lnTo>
                <a:lnTo>
                  <a:pt x="2024" y="786"/>
                </a:lnTo>
                <a:lnTo>
                  <a:pt x="2025" y="795"/>
                </a:lnTo>
                <a:lnTo>
                  <a:pt x="2027" y="807"/>
                </a:lnTo>
                <a:lnTo>
                  <a:pt x="2027" y="815"/>
                </a:lnTo>
                <a:lnTo>
                  <a:pt x="2025" y="822"/>
                </a:lnTo>
                <a:lnTo>
                  <a:pt x="2023" y="835"/>
                </a:lnTo>
                <a:lnTo>
                  <a:pt x="2020" y="842"/>
                </a:lnTo>
                <a:lnTo>
                  <a:pt x="2128" y="865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86">
            <a:extLst>
              <a:ext uri="{FF2B5EF4-FFF2-40B4-BE49-F238E27FC236}">
                <a16:creationId xmlns:a16="http://schemas.microsoft.com/office/drawing/2014/main" id="{8602499D-1666-9539-B431-6498557CDC71}"/>
              </a:ext>
            </a:extLst>
          </p:cNvPr>
          <p:cNvSpPr>
            <a:spLocks/>
          </p:cNvSpPr>
          <p:nvPr/>
        </p:nvSpPr>
        <p:spPr bwMode="auto">
          <a:xfrm>
            <a:off x="971600" y="1462956"/>
            <a:ext cx="3378436" cy="2736304"/>
          </a:xfrm>
          <a:custGeom>
            <a:avLst/>
            <a:gdLst>
              <a:gd name="T0" fmla="*/ 2335 w 2799"/>
              <a:gd name="T1" fmla="*/ 978 h 2267"/>
              <a:gd name="T2" fmla="*/ 2228 w 2799"/>
              <a:gd name="T3" fmla="*/ 1211 h 2267"/>
              <a:gd name="T4" fmla="*/ 2246 w 2799"/>
              <a:gd name="T5" fmla="*/ 1333 h 2267"/>
              <a:gd name="T6" fmla="*/ 2426 w 2799"/>
              <a:gd name="T7" fmla="*/ 1350 h 2267"/>
              <a:gd name="T8" fmla="*/ 2561 w 2799"/>
              <a:gd name="T9" fmla="*/ 1433 h 2267"/>
              <a:gd name="T10" fmla="*/ 2686 w 2799"/>
              <a:gd name="T11" fmla="*/ 1472 h 2267"/>
              <a:gd name="T12" fmla="*/ 2756 w 2799"/>
              <a:gd name="T13" fmla="*/ 1532 h 2267"/>
              <a:gd name="T14" fmla="*/ 2686 w 2799"/>
              <a:gd name="T15" fmla="*/ 1687 h 2267"/>
              <a:gd name="T16" fmla="*/ 2715 w 2799"/>
              <a:gd name="T17" fmla="*/ 1755 h 2267"/>
              <a:gd name="T18" fmla="*/ 2636 w 2799"/>
              <a:gd name="T19" fmla="*/ 1834 h 2267"/>
              <a:gd name="T20" fmla="*/ 2556 w 2799"/>
              <a:gd name="T21" fmla="*/ 1890 h 2267"/>
              <a:gd name="T22" fmla="*/ 2514 w 2799"/>
              <a:gd name="T23" fmla="*/ 1932 h 2267"/>
              <a:gd name="T24" fmla="*/ 2566 w 2799"/>
              <a:gd name="T25" fmla="*/ 2014 h 2267"/>
              <a:gd name="T26" fmla="*/ 2509 w 2799"/>
              <a:gd name="T27" fmla="*/ 2049 h 2267"/>
              <a:gd name="T28" fmla="*/ 2441 w 2799"/>
              <a:gd name="T29" fmla="*/ 2099 h 2267"/>
              <a:gd name="T30" fmla="*/ 2413 w 2799"/>
              <a:gd name="T31" fmla="*/ 2165 h 2267"/>
              <a:gd name="T32" fmla="*/ 2384 w 2799"/>
              <a:gd name="T33" fmla="*/ 2237 h 2267"/>
              <a:gd name="T34" fmla="*/ 2322 w 2799"/>
              <a:gd name="T35" fmla="*/ 2203 h 2267"/>
              <a:gd name="T36" fmla="*/ 2357 w 2799"/>
              <a:gd name="T37" fmla="*/ 2066 h 2267"/>
              <a:gd name="T38" fmla="*/ 2179 w 2799"/>
              <a:gd name="T39" fmla="*/ 2009 h 2267"/>
              <a:gd name="T40" fmla="*/ 2125 w 2799"/>
              <a:gd name="T41" fmla="*/ 1929 h 2267"/>
              <a:gd name="T42" fmla="*/ 1877 w 2799"/>
              <a:gd name="T43" fmla="*/ 1919 h 2267"/>
              <a:gd name="T44" fmla="*/ 1638 w 2799"/>
              <a:gd name="T45" fmla="*/ 1883 h 2267"/>
              <a:gd name="T46" fmla="*/ 1431 w 2799"/>
              <a:gd name="T47" fmla="*/ 1993 h 2267"/>
              <a:gd name="T48" fmla="*/ 1111 w 2799"/>
              <a:gd name="T49" fmla="*/ 1908 h 2267"/>
              <a:gd name="T50" fmla="*/ 869 w 2799"/>
              <a:gd name="T51" fmla="*/ 1823 h 2267"/>
              <a:gd name="T52" fmla="*/ 749 w 2799"/>
              <a:gd name="T53" fmla="*/ 1911 h 2267"/>
              <a:gd name="T54" fmla="*/ 669 w 2799"/>
              <a:gd name="T55" fmla="*/ 1841 h 2267"/>
              <a:gd name="T56" fmla="*/ 310 w 2799"/>
              <a:gd name="T57" fmla="*/ 1993 h 2267"/>
              <a:gd name="T58" fmla="*/ 232 w 2799"/>
              <a:gd name="T59" fmla="*/ 2001 h 2267"/>
              <a:gd name="T60" fmla="*/ 197 w 2799"/>
              <a:gd name="T61" fmla="*/ 1980 h 2267"/>
              <a:gd name="T62" fmla="*/ 103 w 2799"/>
              <a:gd name="T63" fmla="*/ 1952 h 2267"/>
              <a:gd name="T64" fmla="*/ 55 w 2799"/>
              <a:gd name="T65" fmla="*/ 1898 h 2267"/>
              <a:gd name="T66" fmla="*/ 29 w 2799"/>
              <a:gd name="T67" fmla="*/ 1835 h 2267"/>
              <a:gd name="T68" fmla="*/ 98 w 2799"/>
              <a:gd name="T69" fmla="*/ 1776 h 2267"/>
              <a:gd name="T70" fmla="*/ 119 w 2799"/>
              <a:gd name="T71" fmla="*/ 1685 h 2267"/>
              <a:gd name="T72" fmla="*/ 78 w 2799"/>
              <a:gd name="T73" fmla="*/ 1520 h 2267"/>
              <a:gd name="T74" fmla="*/ 130 w 2799"/>
              <a:gd name="T75" fmla="*/ 1427 h 2267"/>
              <a:gd name="T76" fmla="*/ 86 w 2799"/>
              <a:gd name="T77" fmla="*/ 1145 h 2267"/>
              <a:gd name="T78" fmla="*/ 180 w 2799"/>
              <a:gd name="T79" fmla="*/ 930 h 2267"/>
              <a:gd name="T80" fmla="*/ 102 w 2799"/>
              <a:gd name="T81" fmla="*/ 721 h 2267"/>
              <a:gd name="T82" fmla="*/ 246 w 2799"/>
              <a:gd name="T83" fmla="*/ 603 h 2267"/>
              <a:gd name="T84" fmla="*/ 475 w 2799"/>
              <a:gd name="T85" fmla="*/ 637 h 2267"/>
              <a:gd name="T86" fmla="*/ 407 w 2799"/>
              <a:gd name="T87" fmla="*/ 533 h 2267"/>
              <a:gd name="T88" fmla="*/ 565 w 2799"/>
              <a:gd name="T89" fmla="*/ 384 h 2267"/>
              <a:gd name="T90" fmla="*/ 712 w 2799"/>
              <a:gd name="T91" fmla="*/ 205 h 2267"/>
              <a:gd name="T92" fmla="*/ 824 w 2799"/>
              <a:gd name="T93" fmla="*/ 289 h 2267"/>
              <a:gd name="T94" fmla="*/ 961 w 2799"/>
              <a:gd name="T95" fmla="*/ 394 h 2267"/>
              <a:gd name="T96" fmla="*/ 1052 w 2799"/>
              <a:gd name="T97" fmla="*/ 383 h 2267"/>
              <a:gd name="T98" fmla="*/ 1107 w 2799"/>
              <a:gd name="T99" fmla="*/ 332 h 2267"/>
              <a:gd name="T100" fmla="*/ 1168 w 2799"/>
              <a:gd name="T101" fmla="*/ 273 h 2267"/>
              <a:gd name="T102" fmla="*/ 1238 w 2799"/>
              <a:gd name="T103" fmla="*/ 244 h 2267"/>
              <a:gd name="T104" fmla="*/ 1400 w 2799"/>
              <a:gd name="T105" fmla="*/ 182 h 2267"/>
              <a:gd name="T106" fmla="*/ 1512 w 2799"/>
              <a:gd name="T107" fmla="*/ 141 h 2267"/>
              <a:gd name="T108" fmla="*/ 1515 w 2799"/>
              <a:gd name="T109" fmla="*/ 30 h 2267"/>
              <a:gd name="T110" fmla="*/ 1677 w 2799"/>
              <a:gd name="T111" fmla="*/ 196 h 2267"/>
              <a:gd name="T112" fmla="*/ 1638 w 2799"/>
              <a:gd name="T113" fmla="*/ 417 h 2267"/>
              <a:gd name="T114" fmla="*/ 1919 w 2799"/>
              <a:gd name="T115" fmla="*/ 645 h 2267"/>
              <a:gd name="T116" fmla="*/ 2008 w 2799"/>
              <a:gd name="T117" fmla="*/ 754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99" h="2267">
                <a:moveTo>
                  <a:pt x="2128" y="865"/>
                </a:moveTo>
                <a:lnTo>
                  <a:pt x="2162" y="871"/>
                </a:lnTo>
                <a:lnTo>
                  <a:pt x="2231" y="876"/>
                </a:lnTo>
                <a:lnTo>
                  <a:pt x="2231" y="882"/>
                </a:lnTo>
                <a:lnTo>
                  <a:pt x="2218" y="901"/>
                </a:lnTo>
                <a:lnTo>
                  <a:pt x="2197" y="905"/>
                </a:lnTo>
                <a:lnTo>
                  <a:pt x="2197" y="957"/>
                </a:lnTo>
                <a:lnTo>
                  <a:pt x="2219" y="952"/>
                </a:lnTo>
                <a:lnTo>
                  <a:pt x="2266" y="950"/>
                </a:lnTo>
                <a:lnTo>
                  <a:pt x="2326" y="951"/>
                </a:lnTo>
                <a:lnTo>
                  <a:pt x="2326" y="953"/>
                </a:lnTo>
                <a:lnTo>
                  <a:pt x="2332" y="972"/>
                </a:lnTo>
                <a:lnTo>
                  <a:pt x="2335" y="978"/>
                </a:lnTo>
                <a:lnTo>
                  <a:pt x="2324" y="989"/>
                </a:lnTo>
                <a:lnTo>
                  <a:pt x="2289" y="1016"/>
                </a:lnTo>
                <a:lnTo>
                  <a:pt x="2278" y="1027"/>
                </a:lnTo>
                <a:lnTo>
                  <a:pt x="2262" y="1045"/>
                </a:lnTo>
                <a:lnTo>
                  <a:pt x="2249" y="1061"/>
                </a:lnTo>
                <a:lnTo>
                  <a:pt x="2241" y="1072"/>
                </a:lnTo>
                <a:lnTo>
                  <a:pt x="2236" y="1081"/>
                </a:lnTo>
                <a:lnTo>
                  <a:pt x="2222" y="1121"/>
                </a:lnTo>
                <a:lnTo>
                  <a:pt x="2214" y="1175"/>
                </a:lnTo>
                <a:lnTo>
                  <a:pt x="2207" y="1198"/>
                </a:lnTo>
                <a:lnTo>
                  <a:pt x="2215" y="1202"/>
                </a:lnTo>
                <a:lnTo>
                  <a:pt x="2233" y="1203"/>
                </a:lnTo>
                <a:lnTo>
                  <a:pt x="2228" y="1211"/>
                </a:lnTo>
                <a:lnTo>
                  <a:pt x="2211" y="1238"/>
                </a:lnTo>
                <a:lnTo>
                  <a:pt x="2174" y="1298"/>
                </a:lnTo>
                <a:lnTo>
                  <a:pt x="2170" y="1333"/>
                </a:lnTo>
                <a:lnTo>
                  <a:pt x="2181" y="1339"/>
                </a:lnTo>
                <a:lnTo>
                  <a:pt x="2163" y="1370"/>
                </a:lnTo>
                <a:lnTo>
                  <a:pt x="2179" y="1375"/>
                </a:lnTo>
                <a:lnTo>
                  <a:pt x="2187" y="1365"/>
                </a:lnTo>
                <a:lnTo>
                  <a:pt x="2203" y="1369"/>
                </a:lnTo>
                <a:lnTo>
                  <a:pt x="2203" y="1382"/>
                </a:lnTo>
                <a:lnTo>
                  <a:pt x="2222" y="1382"/>
                </a:lnTo>
                <a:lnTo>
                  <a:pt x="2222" y="1345"/>
                </a:lnTo>
                <a:lnTo>
                  <a:pt x="2233" y="1345"/>
                </a:lnTo>
                <a:lnTo>
                  <a:pt x="2246" y="1333"/>
                </a:lnTo>
                <a:lnTo>
                  <a:pt x="2258" y="1328"/>
                </a:lnTo>
                <a:lnTo>
                  <a:pt x="2268" y="1315"/>
                </a:lnTo>
                <a:lnTo>
                  <a:pt x="2276" y="1309"/>
                </a:lnTo>
                <a:lnTo>
                  <a:pt x="2280" y="1301"/>
                </a:lnTo>
                <a:lnTo>
                  <a:pt x="2292" y="1302"/>
                </a:lnTo>
                <a:lnTo>
                  <a:pt x="2313" y="1303"/>
                </a:lnTo>
                <a:lnTo>
                  <a:pt x="2341" y="1315"/>
                </a:lnTo>
                <a:lnTo>
                  <a:pt x="2354" y="1327"/>
                </a:lnTo>
                <a:lnTo>
                  <a:pt x="2363" y="1332"/>
                </a:lnTo>
                <a:lnTo>
                  <a:pt x="2383" y="1335"/>
                </a:lnTo>
                <a:lnTo>
                  <a:pt x="2392" y="1331"/>
                </a:lnTo>
                <a:lnTo>
                  <a:pt x="2409" y="1337"/>
                </a:lnTo>
                <a:lnTo>
                  <a:pt x="2426" y="1350"/>
                </a:lnTo>
                <a:lnTo>
                  <a:pt x="2444" y="1360"/>
                </a:lnTo>
                <a:lnTo>
                  <a:pt x="2461" y="1380"/>
                </a:lnTo>
                <a:lnTo>
                  <a:pt x="2479" y="1387"/>
                </a:lnTo>
                <a:lnTo>
                  <a:pt x="2513" y="1391"/>
                </a:lnTo>
                <a:lnTo>
                  <a:pt x="2522" y="1391"/>
                </a:lnTo>
                <a:lnTo>
                  <a:pt x="2523" y="1399"/>
                </a:lnTo>
                <a:lnTo>
                  <a:pt x="2526" y="1408"/>
                </a:lnTo>
                <a:lnTo>
                  <a:pt x="2527" y="1414"/>
                </a:lnTo>
                <a:lnTo>
                  <a:pt x="2526" y="1427"/>
                </a:lnTo>
                <a:lnTo>
                  <a:pt x="2532" y="1452"/>
                </a:lnTo>
                <a:lnTo>
                  <a:pt x="2557" y="1456"/>
                </a:lnTo>
                <a:lnTo>
                  <a:pt x="2561" y="1446"/>
                </a:lnTo>
                <a:lnTo>
                  <a:pt x="2561" y="1433"/>
                </a:lnTo>
                <a:lnTo>
                  <a:pt x="2558" y="1414"/>
                </a:lnTo>
                <a:lnTo>
                  <a:pt x="2552" y="1388"/>
                </a:lnTo>
                <a:lnTo>
                  <a:pt x="2544" y="1382"/>
                </a:lnTo>
                <a:lnTo>
                  <a:pt x="2532" y="1371"/>
                </a:lnTo>
                <a:lnTo>
                  <a:pt x="2530" y="1362"/>
                </a:lnTo>
                <a:lnTo>
                  <a:pt x="2539" y="1362"/>
                </a:lnTo>
                <a:lnTo>
                  <a:pt x="2583" y="1392"/>
                </a:lnTo>
                <a:lnTo>
                  <a:pt x="2592" y="1399"/>
                </a:lnTo>
                <a:lnTo>
                  <a:pt x="2604" y="1399"/>
                </a:lnTo>
                <a:lnTo>
                  <a:pt x="2625" y="1437"/>
                </a:lnTo>
                <a:lnTo>
                  <a:pt x="2663" y="1474"/>
                </a:lnTo>
                <a:lnTo>
                  <a:pt x="2676" y="1478"/>
                </a:lnTo>
                <a:lnTo>
                  <a:pt x="2686" y="1472"/>
                </a:lnTo>
                <a:lnTo>
                  <a:pt x="2704" y="1484"/>
                </a:lnTo>
                <a:lnTo>
                  <a:pt x="2730" y="1485"/>
                </a:lnTo>
                <a:lnTo>
                  <a:pt x="2764" y="1489"/>
                </a:lnTo>
                <a:lnTo>
                  <a:pt x="2770" y="1494"/>
                </a:lnTo>
                <a:lnTo>
                  <a:pt x="2770" y="1519"/>
                </a:lnTo>
                <a:lnTo>
                  <a:pt x="2791" y="1522"/>
                </a:lnTo>
                <a:lnTo>
                  <a:pt x="2787" y="1548"/>
                </a:lnTo>
                <a:lnTo>
                  <a:pt x="2799" y="1549"/>
                </a:lnTo>
                <a:lnTo>
                  <a:pt x="2796" y="1565"/>
                </a:lnTo>
                <a:lnTo>
                  <a:pt x="2776" y="1563"/>
                </a:lnTo>
                <a:lnTo>
                  <a:pt x="2765" y="1562"/>
                </a:lnTo>
                <a:lnTo>
                  <a:pt x="2770" y="1529"/>
                </a:lnTo>
                <a:lnTo>
                  <a:pt x="2756" y="1532"/>
                </a:lnTo>
                <a:lnTo>
                  <a:pt x="2730" y="1557"/>
                </a:lnTo>
                <a:lnTo>
                  <a:pt x="2728" y="1585"/>
                </a:lnTo>
                <a:lnTo>
                  <a:pt x="2707" y="1585"/>
                </a:lnTo>
                <a:lnTo>
                  <a:pt x="2705" y="1599"/>
                </a:lnTo>
                <a:lnTo>
                  <a:pt x="2716" y="1599"/>
                </a:lnTo>
                <a:lnTo>
                  <a:pt x="2715" y="1613"/>
                </a:lnTo>
                <a:lnTo>
                  <a:pt x="2726" y="1616"/>
                </a:lnTo>
                <a:lnTo>
                  <a:pt x="2724" y="1634"/>
                </a:lnTo>
                <a:lnTo>
                  <a:pt x="2721" y="1638"/>
                </a:lnTo>
                <a:lnTo>
                  <a:pt x="2709" y="1635"/>
                </a:lnTo>
                <a:lnTo>
                  <a:pt x="2692" y="1664"/>
                </a:lnTo>
                <a:lnTo>
                  <a:pt x="2685" y="1680"/>
                </a:lnTo>
                <a:lnTo>
                  <a:pt x="2686" y="1687"/>
                </a:lnTo>
                <a:lnTo>
                  <a:pt x="2682" y="1691"/>
                </a:lnTo>
                <a:lnTo>
                  <a:pt x="2681" y="1698"/>
                </a:lnTo>
                <a:lnTo>
                  <a:pt x="2679" y="1703"/>
                </a:lnTo>
                <a:lnTo>
                  <a:pt x="2679" y="1707"/>
                </a:lnTo>
                <a:lnTo>
                  <a:pt x="2681" y="1712"/>
                </a:lnTo>
                <a:lnTo>
                  <a:pt x="2683" y="1719"/>
                </a:lnTo>
                <a:lnTo>
                  <a:pt x="2691" y="1732"/>
                </a:lnTo>
                <a:lnTo>
                  <a:pt x="2695" y="1737"/>
                </a:lnTo>
                <a:lnTo>
                  <a:pt x="2699" y="1745"/>
                </a:lnTo>
                <a:lnTo>
                  <a:pt x="2702" y="1747"/>
                </a:lnTo>
                <a:lnTo>
                  <a:pt x="2709" y="1750"/>
                </a:lnTo>
                <a:lnTo>
                  <a:pt x="2712" y="1751"/>
                </a:lnTo>
                <a:lnTo>
                  <a:pt x="2715" y="1755"/>
                </a:lnTo>
                <a:lnTo>
                  <a:pt x="2715" y="1758"/>
                </a:lnTo>
                <a:lnTo>
                  <a:pt x="2717" y="1764"/>
                </a:lnTo>
                <a:lnTo>
                  <a:pt x="2722" y="1770"/>
                </a:lnTo>
                <a:lnTo>
                  <a:pt x="2708" y="1779"/>
                </a:lnTo>
                <a:lnTo>
                  <a:pt x="2704" y="1796"/>
                </a:lnTo>
                <a:lnTo>
                  <a:pt x="2707" y="1808"/>
                </a:lnTo>
                <a:lnTo>
                  <a:pt x="2692" y="1822"/>
                </a:lnTo>
                <a:lnTo>
                  <a:pt x="2681" y="1821"/>
                </a:lnTo>
                <a:lnTo>
                  <a:pt x="2668" y="1826"/>
                </a:lnTo>
                <a:lnTo>
                  <a:pt x="2661" y="1834"/>
                </a:lnTo>
                <a:lnTo>
                  <a:pt x="2651" y="1830"/>
                </a:lnTo>
                <a:lnTo>
                  <a:pt x="2646" y="1834"/>
                </a:lnTo>
                <a:lnTo>
                  <a:pt x="2636" y="1834"/>
                </a:lnTo>
                <a:lnTo>
                  <a:pt x="2633" y="1828"/>
                </a:lnTo>
                <a:lnTo>
                  <a:pt x="2618" y="1840"/>
                </a:lnTo>
                <a:lnTo>
                  <a:pt x="2603" y="1858"/>
                </a:lnTo>
                <a:lnTo>
                  <a:pt x="2590" y="1862"/>
                </a:lnTo>
                <a:lnTo>
                  <a:pt x="2590" y="1865"/>
                </a:lnTo>
                <a:lnTo>
                  <a:pt x="2587" y="1869"/>
                </a:lnTo>
                <a:lnTo>
                  <a:pt x="2583" y="1873"/>
                </a:lnTo>
                <a:lnTo>
                  <a:pt x="2579" y="1874"/>
                </a:lnTo>
                <a:lnTo>
                  <a:pt x="2577" y="1885"/>
                </a:lnTo>
                <a:lnTo>
                  <a:pt x="2564" y="1898"/>
                </a:lnTo>
                <a:lnTo>
                  <a:pt x="2561" y="1885"/>
                </a:lnTo>
                <a:lnTo>
                  <a:pt x="2557" y="1886"/>
                </a:lnTo>
                <a:lnTo>
                  <a:pt x="2556" y="1890"/>
                </a:lnTo>
                <a:lnTo>
                  <a:pt x="2557" y="1898"/>
                </a:lnTo>
                <a:lnTo>
                  <a:pt x="2556" y="1900"/>
                </a:lnTo>
                <a:lnTo>
                  <a:pt x="2553" y="1904"/>
                </a:lnTo>
                <a:lnTo>
                  <a:pt x="2548" y="1908"/>
                </a:lnTo>
                <a:lnTo>
                  <a:pt x="2543" y="1916"/>
                </a:lnTo>
                <a:lnTo>
                  <a:pt x="2542" y="1919"/>
                </a:lnTo>
                <a:lnTo>
                  <a:pt x="2532" y="1929"/>
                </a:lnTo>
                <a:lnTo>
                  <a:pt x="2529" y="1933"/>
                </a:lnTo>
                <a:lnTo>
                  <a:pt x="2526" y="1934"/>
                </a:lnTo>
                <a:lnTo>
                  <a:pt x="2523" y="1934"/>
                </a:lnTo>
                <a:lnTo>
                  <a:pt x="2521" y="1930"/>
                </a:lnTo>
                <a:lnTo>
                  <a:pt x="2517" y="1928"/>
                </a:lnTo>
                <a:lnTo>
                  <a:pt x="2514" y="1932"/>
                </a:lnTo>
                <a:lnTo>
                  <a:pt x="2512" y="1938"/>
                </a:lnTo>
                <a:lnTo>
                  <a:pt x="2510" y="1943"/>
                </a:lnTo>
                <a:lnTo>
                  <a:pt x="2519" y="1945"/>
                </a:lnTo>
                <a:lnTo>
                  <a:pt x="2521" y="1951"/>
                </a:lnTo>
                <a:lnTo>
                  <a:pt x="2529" y="1947"/>
                </a:lnTo>
                <a:lnTo>
                  <a:pt x="2551" y="1962"/>
                </a:lnTo>
                <a:lnTo>
                  <a:pt x="2566" y="1956"/>
                </a:lnTo>
                <a:lnTo>
                  <a:pt x="2560" y="1985"/>
                </a:lnTo>
                <a:lnTo>
                  <a:pt x="2571" y="1982"/>
                </a:lnTo>
                <a:lnTo>
                  <a:pt x="2575" y="1981"/>
                </a:lnTo>
                <a:lnTo>
                  <a:pt x="2574" y="2001"/>
                </a:lnTo>
                <a:lnTo>
                  <a:pt x="2570" y="2009"/>
                </a:lnTo>
                <a:lnTo>
                  <a:pt x="2566" y="2014"/>
                </a:lnTo>
                <a:lnTo>
                  <a:pt x="2557" y="2028"/>
                </a:lnTo>
                <a:lnTo>
                  <a:pt x="2553" y="2036"/>
                </a:lnTo>
                <a:lnTo>
                  <a:pt x="2548" y="2045"/>
                </a:lnTo>
                <a:lnTo>
                  <a:pt x="2545" y="2050"/>
                </a:lnTo>
                <a:lnTo>
                  <a:pt x="2543" y="2054"/>
                </a:lnTo>
                <a:lnTo>
                  <a:pt x="2539" y="2057"/>
                </a:lnTo>
                <a:lnTo>
                  <a:pt x="2535" y="2058"/>
                </a:lnTo>
                <a:lnTo>
                  <a:pt x="2531" y="2058"/>
                </a:lnTo>
                <a:lnTo>
                  <a:pt x="2526" y="2058"/>
                </a:lnTo>
                <a:lnTo>
                  <a:pt x="2519" y="2057"/>
                </a:lnTo>
                <a:lnTo>
                  <a:pt x="2517" y="2054"/>
                </a:lnTo>
                <a:lnTo>
                  <a:pt x="2512" y="2050"/>
                </a:lnTo>
                <a:lnTo>
                  <a:pt x="2509" y="2049"/>
                </a:lnTo>
                <a:lnTo>
                  <a:pt x="2504" y="2046"/>
                </a:lnTo>
                <a:lnTo>
                  <a:pt x="2499" y="2045"/>
                </a:lnTo>
                <a:lnTo>
                  <a:pt x="2495" y="2046"/>
                </a:lnTo>
                <a:lnTo>
                  <a:pt x="2490" y="2048"/>
                </a:lnTo>
                <a:lnTo>
                  <a:pt x="2482" y="2052"/>
                </a:lnTo>
                <a:lnTo>
                  <a:pt x="2477" y="2057"/>
                </a:lnTo>
                <a:lnTo>
                  <a:pt x="2471" y="2060"/>
                </a:lnTo>
                <a:lnTo>
                  <a:pt x="2465" y="2062"/>
                </a:lnTo>
                <a:lnTo>
                  <a:pt x="2460" y="2066"/>
                </a:lnTo>
                <a:lnTo>
                  <a:pt x="2456" y="2070"/>
                </a:lnTo>
                <a:lnTo>
                  <a:pt x="2449" y="2082"/>
                </a:lnTo>
                <a:lnTo>
                  <a:pt x="2445" y="2092"/>
                </a:lnTo>
                <a:lnTo>
                  <a:pt x="2441" y="2099"/>
                </a:lnTo>
                <a:lnTo>
                  <a:pt x="2440" y="2104"/>
                </a:lnTo>
                <a:lnTo>
                  <a:pt x="2439" y="2113"/>
                </a:lnTo>
                <a:lnTo>
                  <a:pt x="2439" y="2125"/>
                </a:lnTo>
                <a:lnTo>
                  <a:pt x="2434" y="2127"/>
                </a:lnTo>
                <a:lnTo>
                  <a:pt x="2430" y="2130"/>
                </a:lnTo>
                <a:lnTo>
                  <a:pt x="2428" y="2134"/>
                </a:lnTo>
                <a:lnTo>
                  <a:pt x="2426" y="2138"/>
                </a:lnTo>
                <a:lnTo>
                  <a:pt x="2426" y="2150"/>
                </a:lnTo>
                <a:lnTo>
                  <a:pt x="2425" y="2154"/>
                </a:lnTo>
                <a:lnTo>
                  <a:pt x="2422" y="2156"/>
                </a:lnTo>
                <a:lnTo>
                  <a:pt x="2418" y="2159"/>
                </a:lnTo>
                <a:lnTo>
                  <a:pt x="2413" y="2163"/>
                </a:lnTo>
                <a:lnTo>
                  <a:pt x="2413" y="2165"/>
                </a:lnTo>
                <a:lnTo>
                  <a:pt x="2412" y="2169"/>
                </a:lnTo>
                <a:lnTo>
                  <a:pt x="2408" y="2172"/>
                </a:lnTo>
                <a:lnTo>
                  <a:pt x="2405" y="2174"/>
                </a:lnTo>
                <a:lnTo>
                  <a:pt x="2404" y="2178"/>
                </a:lnTo>
                <a:lnTo>
                  <a:pt x="2404" y="2188"/>
                </a:lnTo>
                <a:lnTo>
                  <a:pt x="2402" y="2193"/>
                </a:lnTo>
                <a:lnTo>
                  <a:pt x="2402" y="2201"/>
                </a:lnTo>
                <a:lnTo>
                  <a:pt x="2401" y="2203"/>
                </a:lnTo>
                <a:lnTo>
                  <a:pt x="2395" y="2211"/>
                </a:lnTo>
                <a:lnTo>
                  <a:pt x="2392" y="2216"/>
                </a:lnTo>
                <a:lnTo>
                  <a:pt x="2391" y="2220"/>
                </a:lnTo>
                <a:lnTo>
                  <a:pt x="2387" y="2229"/>
                </a:lnTo>
                <a:lnTo>
                  <a:pt x="2384" y="2237"/>
                </a:lnTo>
                <a:lnTo>
                  <a:pt x="2388" y="2258"/>
                </a:lnTo>
                <a:lnTo>
                  <a:pt x="2384" y="2262"/>
                </a:lnTo>
                <a:lnTo>
                  <a:pt x="2375" y="2267"/>
                </a:lnTo>
                <a:lnTo>
                  <a:pt x="2371" y="2267"/>
                </a:lnTo>
                <a:lnTo>
                  <a:pt x="2362" y="2265"/>
                </a:lnTo>
                <a:lnTo>
                  <a:pt x="2358" y="2257"/>
                </a:lnTo>
                <a:lnTo>
                  <a:pt x="2350" y="2257"/>
                </a:lnTo>
                <a:lnTo>
                  <a:pt x="2341" y="2245"/>
                </a:lnTo>
                <a:lnTo>
                  <a:pt x="2331" y="2235"/>
                </a:lnTo>
                <a:lnTo>
                  <a:pt x="2328" y="2232"/>
                </a:lnTo>
                <a:lnTo>
                  <a:pt x="2324" y="2224"/>
                </a:lnTo>
                <a:lnTo>
                  <a:pt x="2320" y="2211"/>
                </a:lnTo>
                <a:lnTo>
                  <a:pt x="2322" y="2203"/>
                </a:lnTo>
                <a:lnTo>
                  <a:pt x="2326" y="2202"/>
                </a:lnTo>
                <a:lnTo>
                  <a:pt x="2323" y="2144"/>
                </a:lnTo>
                <a:lnTo>
                  <a:pt x="2324" y="2131"/>
                </a:lnTo>
                <a:lnTo>
                  <a:pt x="2323" y="2125"/>
                </a:lnTo>
                <a:lnTo>
                  <a:pt x="2324" y="2120"/>
                </a:lnTo>
                <a:lnTo>
                  <a:pt x="2327" y="2113"/>
                </a:lnTo>
                <a:lnTo>
                  <a:pt x="2333" y="2101"/>
                </a:lnTo>
                <a:lnTo>
                  <a:pt x="2337" y="2096"/>
                </a:lnTo>
                <a:lnTo>
                  <a:pt x="2346" y="2088"/>
                </a:lnTo>
                <a:lnTo>
                  <a:pt x="2353" y="2083"/>
                </a:lnTo>
                <a:lnTo>
                  <a:pt x="2356" y="2077"/>
                </a:lnTo>
                <a:lnTo>
                  <a:pt x="2357" y="2071"/>
                </a:lnTo>
                <a:lnTo>
                  <a:pt x="2357" y="2066"/>
                </a:lnTo>
                <a:lnTo>
                  <a:pt x="2356" y="2060"/>
                </a:lnTo>
                <a:lnTo>
                  <a:pt x="2354" y="2054"/>
                </a:lnTo>
                <a:lnTo>
                  <a:pt x="2354" y="2049"/>
                </a:lnTo>
                <a:lnTo>
                  <a:pt x="2337" y="2048"/>
                </a:lnTo>
                <a:lnTo>
                  <a:pt x="2332" y="2045"/>
                </a:lnTo>
                <a:lnTo>
                  <a:pt x="2333" y="2019"/>
                </a:lnTo>
                <a:lnTo>
                  <a:pt x="2336" y="2001"/>
                </a:lnTo>
                <a:lnTo>
                  <a:pt x="2296" y="2011"/>
                </a:lnTo>
                <a:lnTo>
                  <a:pt x="2288" y="1999"/>
                </a:lnTo>
                <a:lnTo>
                  <a:pt x="2270" y="1975"/>
                </a:lnTo>
                <a:lnTo>
                  <a:pt x="2185" y="2027"/>
                </a:lnTo>
                <a:lnTo>
                  <a:pt x="2185" y="2020"/>
                </a:lnTo>
                <a:lnTo>
                  <a:pt x="2179" y="2009"/>
                </a:lnTo>
                <a:lnTo>
                  <a:pt x="2181" y="1996"/>
                </a:lnTo>
                <a:lnTo>
                  <a:pt x="2174" y="1984"/>
                </a:lnTo>
                <a:lnTo>
                  <a:pt x="2168" y="1979"/>
                </a:lnTo>
                <a:lnTo>
                  <a:pt x="2164" y="1972"/>
                </a:lnTo>
                <a:lnTo>
                  <a:pt x="2162" y="1968"/>
                </a:lnTo>
                <a:lnTo>
                  <a:pt x="2155" y="1963"/>
                </a:lnTo>
                <a:lnTo>
                  <a:pt x="2150" y="1958"/>
                </a:lnTo>
                <a:lnTo>
                  <a:pt x="2146" y="1955"/>
                </a:lnTo>
                <a:lnTo>
                  <a:pt x="2137" y="1954"/>
                </a:lnTo>
                <a:lnTo>
                  <a:pt x="2134" y="1951"/>
                </a:lnTo>
                <a:lnTo>
                  <a:pt x="2132" y="1949"/>
                </a:lnTo>
                <a:lnTo>
                  <a:pt x="2129" y="1943"/>
                </a:lnTo>
                <a:lnTo>
                  <a:pt x="2125" y="1929"/>
                </a:lnTo>
                <a:lnTo>
                  <a:pt x="2124" y="1921"/>
                </a:lnTo>
                <a:lnTo>
                  <a:pt x="2124" y="1916"/>
                </a:lnTo>
                <a:lnTo>
                  <a:pt x="2124" y="1911"/>
                </a:lnTo>
                <a:lnTo>
                  <a:pt x="2121" y="1905"/>
                </a:lnTo>
                <a:lnTo>
                  <a:pt x="2119" y="1903"/>
                </a:lnTo>
                <a:lnTo>
                  <a:pt x="2118" y="1899"/>
                </a:lnTo>
                <a:lnTo>
                  <a:pt x="2097" y="1913"/>
                </a:lnTo>
                <a:lnTo>
                  <a:pt x="2004" y="1947"/>
                </a:lnTo>
                <a:lnTo>
                  <a:pt x="1978" y="1947"/>
                </a:lnTo>
                <a:lnTo>
                  <a:pt x="1960" y="1949"/>
                </a:lnTo>
                <a:lnTo>
                  <a:pt x="1881" y="1950"/>
                </a:lnTo>
                <a:lnTo>
                  <a:pt x="1877" y="1934"/>
                </a:lnTo>
                <a:lnTo>
                  <a:pt x="1877" y="1919"/>
                </a:lnTo>
                <a:lnTo>
                  <a:pt x="1880" y="1907"/>
                </a:lnTo>
                <a:lnTo>
                  <a:pt x="1887" y="1869"/>
                </a:lnTo>
                <a:lnTo>
                  <a:pt x="1859" y="1885"/>
                </a:lnTo>
                <a:lnTo>
                  <a:pt x="1847" y="1887"/>
                </a:lnTo>
                <a:lnTo>
                  <a:pt x="1839" y="1883"/>
                </a:lnTo>
                <a:lnTo>
                  <a:pt x="1817" y="1868"/>
                </a:lnTo>
                <a:lnTo>
                  <a:pt x="1790" y="1870"/>
                </a:lnTo>
                <a:lnTo>
                  <a:pt x="1731" y="1887"/>
                </a:lnTo>
                <a:lnTo>
                  <a:pt x="1704" y="1895"/>
                </a:lnTo>
                <a:lnTo>
                  <a:pt x="1673" y="1904"/>
                </a:lnTo>
                <a:lnTo>
                  <a:pt x="1658" y="1909"/>
                </a:lnTo>
                <a:lnTo>
                  <a:pt x="1645" y="1916"/>
                </a:lnTo>
                <a:lnTo>
                  <a:pt x="1638" y="1883"/>
                </a:lnTo>
                <a:lnTo>
                  <a:pt x="1632" y="1869"/>
                </a:lnTo>
                <a:lnTo>
                  <a:pt x="1616" y="1830"/>
                </a:lnTo>
                <a:lnTo>
                  <a:pt x="1587" y="1759"/>
                </a:lnTo>
                <a:lnTo>
                  <a:pt x="1561" y="1751"/>
                </a:lnTo>
                <a:lnTo>
                  <a:pt x="1543" y="1760"/>
                </a:lnTo>
                <a:lnTo>
                  <a:pt x="1500" y="1783"/>
                </a:lnTo>
                <a:lnTo>
                  <a:pt x="1437" y="1815"/>
                </a:lnTo>
                <a:lnTo>
                  <a:pt x="1423" y="1821"/>
                </a:lnTo>
                <a:lnTo>
                  <a:pt x="1394" y="1832"/>
                </a:lnTo>
                <a:lnTo>
                  <a:pt x="1384" y="1836"/>
                </a:lnTo>
                <a:lnTo>
                  <a:pt x="1384" y="1856"/>
                </a:lnTo>
                <a:lnTo>
                  <a:pt x="1411" y="1937"/>
                </a:lnTo>
                <a:lnTo>
                  <a:pt x="1431" y="1993"/>
                </a:lnTo>
                <a:lnTo>
                  <a:pt x="1431" y="1999"/>
                </a:lnTo>
                <a:lnTo>
                  <a:pt x="1407" y="2067"/>
                </a:lnTo>
                <a:lnTo>
                  <a:pt x="1394" y="2067"/>
                </a:lnTo>
                <a:lnTo>
                  <a:pt x="1324" y="2066"/>
                </a:lnTo>
                <a:lnTo>
                  <a:pt x="1296" y="2063"/>
                </a:lnTo>
                <a:lnTo>
                  <a:pt x="1271" y="2063"/>
                </a:lnTo>
                <a:lnTo>
                  <a:pt x="1262" y="1992"/>
                </a:lnTo>
                <a:lnTo>
                  <a:pt x="1227" y="1996"/>
                </a:lnTo>
                <a:lnTo>
                  <a:pt x="1220" y="1996"/>
                </a:lnTo>
                <a:lnTo>
                  <a:pt x="1192" y="1996"/>
                </a:lnTo>
                <a:lnTo>
                  <a:pt x="1195" y="1959"/>
                </a:lnTo>
                <a:lnTo>
                  <a:pt x="1140" y="1930"/>
                </a:lnTo>
                <a:lnTo>
                  <a:pt x="1111" y="1908"/>
                </a:lnTo>
                <a:lnTo>
                  <a:pt x="1069" y="1871"/>
                </a:lnTo>
                <a:lnTo>
                  <a:pt x="1068" y="1844"/>
                </a:lnTo>
                <a:lnTo>
                  <a:pt x="1041" y="1864"/>
                </a:lnTo>
                <a:lnTo>
                  <a:pt x="1004" y="1890"/>
                </a:lnTo>
                <a:lnTo>
                  <a:pt x="951" y="1926"/>
                </a:lnTo>
                <a:lnTo>
                  <a:pt x="942" y="1937"/>
                </a:lnTo>
                <a:lnTo>
                  <a:pt x="921" y="1905"/>
                </a:lnTo>
                <a:lnTo>
                  <a:pt x="915" y="1898"/>
                </a:lnTo>
                <a:lnTo>
                  <a:pt x="881" y="1853"/>
                </a:lnTo>
                <a:lnTo>
                  <a:pt x="873" y="1840"/>
                </a:lnTo>
                <a:lnTo>
                  <a:pt x="873" y="1834"/>
                </a:lnTo>
                <a:lnTo>
                  <a:pt x="872" y="1827"/>
                </a:lnTo>
                <a:lnTo>
                  <a:pt x="869" y="1823"/>
                </a:lnTo>
                <a:lnTo>
                  <a:pt x="861" y="1830"/>
                </a:lnTo>
                <a:lnTo>
                  <a:pt x="848" y="1843"/>
                </a:lnTo>
                <a:lnTo>
                  <a:pt x="826" y="1865"/>
                </a:lnTo>
                <a:lnTo>
                  <a:pt x="813" y="1879"/>
                </a:lnTo>
                <a:lnTo>
                  <a:pt x="798" y="1896"/>
                </a:lnTo>
                <a:lnTo>
                  <a:pt x="792" y="1900"/>
                </a:lnTo>
                <a:lnTo>
                  <a:pt x="788" y="1903"/>
                </a:lnTo>
                <a:lnTo>
                  <a:pt x="783" y="1905"/>
                </a:lnTo>
                <a:lnTo>
                  <a:pt x="777" y="1908"/>
                </a:lnTo>
                <a:lnTo>
                  <a:pt x="769" y="1911"/>
                </a:lnTo>
                <a:lnTo>
                  <a:pt x="765" y="1911"/>
                </a:lnTo>
                <a:lnTo>
                  <a:pt x="755" y="1912"/>
                </a:lnTo>
                <a:lnTo>
                  <a:pt x="749" y="1911"/>
                </a:lnTo>
                <a:lnTo>
                  <a:pt x="739" y="1908"/>
                </a:lnTo>
                <a:lnTo>
                  <a:pt x="730" y="1904"/>
                </a:lnTo>
                <a:lnTo>
                  <a:pt x="723" y="1902"/>
                </a:lnTo>
                <a:lnTo>
                  <a:pt x="718" y="1900"/>
                </a:lnTo>
                <a:lnTo>
                  <a:pt x="713" y="1900"/>
                </a:lnTo>
                <a:lnTo>
                  <a:pt x="708" y="1900"/>
                </a:lnTo>
                <a:lnTo>
                  <a:pt x="701" y="1902"/>
                </a:lnTo>
                <a:lnTo>
                  <a:pt x="693" y="1904"/>
                </a:lnTo>
                <a:lnTo>
                  <a:pt x="680" y="1913"/>
                </a:lnTo>
                <a:lnTo>
                  <a:pt x="675" y="1891"/>
                </a:lnTo>
                <a:lnTo>
                  <a:pt x="677" y="1883"/>
                </a:lnTo>
                <a:lnTo>
                  <a:pt x="675" y="1869"/>
                </a:lnTo>
                <a:lnTo>
                  <a:pt x="669" y="1841"/>
                </a:lnTo>
                <a:lnTo>
                  <a:pt x="665" y="1830"/>
                </a:lnTo>
                <a:lnTo>
                  <a:pt x="657" y="1805"/>
                </a:lnTo>
                <a:lnTo>
                  <a:pt x="627" y="1809"/>
                </a:lnTo>
                <a:lnTo>
                  <a:pt x="573" y="1815"/>
                </a:lnTo>
                <a:lnTo>
                  <a:pt x="560" y="1814"/>
                </a:lnTo>
                <a:lnTo>
                  <a:pt x="518" y="1836"/>
                </a:lnTo>
                <a:lnTo>
                  <a:pt x="489" y="1849"/>
                </a:lnTo>
                <a:lnTo>
                  <a:pt x="462" y="1853"/>
                </a:lnTo>
                <a:lnTo>
                  <a:pt x="450" y="1857"/>
                </a:lnTo>
                <a:lnTo>
                  <a:pt x="303" y="1950"/>
                </a:lnTo>
                <a:lnTo>
                  <a:pt x="305" y="1972"/>
                </a:lnTo>
                <a:lnTo>
                  <a:pt x="299" y="1994"/>
                </a:lnTo>
                <a:lnTo>
                  <a:pt x="310" y="1993"/>
                </a:lnTo>
                <a:lnTo>
                  <a:pt x="333" y="1988"/>
                </a:lnTo>
                <a:lnTo>
                  <a:pt x="346" y="1985"/>
                </a:lnTo>
                <a:lnTo>
                  <a:pt x="355" y="1981"/>
                </a:lnTo>
                <a:lnTo>
                  <a:pt x="357" y="1996"/>
                </a:lnTo>
                <a:lnTo>
                  <a:pt x="346" y="2002"/>
                </a:lnTo>
                <a:lnTo>
                  <a:pt x="335" y="2007"/>
                </a:lnTo>
                <a:lnTo>
                  <a:pt x="305" y="2011"/>
                </a:lnTo>
                <a:lnTo>
                  <a:pt x="280" y="2006"/>
                </a:lnTo>
                <a:lnTo>
                  <a:pt x="250" y="2003"/>
                </a:lnTo>
                <a:lnTo>
                  <a:pt x="240" y="1999"/>
                </a:lnTo>
                <a:lnTo>
                  <a:pt x="240" y="1997"/>
                </a:lnTo>
                <a:lnTo>
                  <a:pt x="236" y="1997"/>
                </a:lnTo>
                <a:lnTo>
                  <a:pt x="232" y="2001"/>
                </a:lnTo>
                <a:lnTo>
                  <a:pt x="195" y="2049"/>
                </a:lnTo>
                <a:lnTo>
                  <a:pt x="203" y="2053"/>
                </a:lnTo>
                <a:lnTo>
                  <a:pt x="202" y="2065"/>
                </a:lnTo>
                <a:lnTo>
                  <a:pt x="191" y="2063"/>
                </a:lnTo>
                <a:lnTo>
                  <a:pt x="173" y="2050"/>
                </a:lnTo>
                <a:lnTo>
                  <a:pt x="175" y="2035"/>
                </a:lnTo>
                <a:lnTo>
                  <a:pt x="195" y="2035"/>
                </a:lnTo>
                <a:lnTo>
                  <a:pt x="217" y="2006"/>
                </a:lnTo>
                <a:lnTo>
                  <a:pt x="216" y="1999"/>
                </a:lnTo>
                <a:lnTo>
                  <a:pt x="203" y="1994"/>
                </a:lnTo>
                <a:lnTo>
                  <a:pt x="210" y="1988"/>
                </a:lnTo>
                <a:lnTo>
                  <a:pt x="202" y="1985"/>
                </a:lnTo>
                <a:lnTo>
                  <a:pt x="197" y="1980"/>
                </a:lnTo>
                <a:lnTo>
                  <a:pt x="190" y="1986"/>
                </a:lnTo>
                <a:lnTo>
                  <a:pt x="182" y="1993"/>
                </a:lnTo>
                <a:lnTo>
                  <a:pt x="175" y="1998"/>
                </a:lnTo>
                <a:lnTo>
                  <a:pt x="171" y="2001"/>
                </a:lnTo>
                <a:lnTo>
                  <a:pt x="165" y="2001"/>
                </a:lnTo>
                <a:lnTo>
                  <a:pt x="162" y="1999"/>
                </a:lnTo>
                <a:lnTo>
                  <a:pt x="145" y="1984"/>
                </a:lnTo>
                <a:lnTo>
                  <a:pt x="134" y="1971"/>
                </a:lnTo>
                <a:lnTo>
                  <a:pt x="132" y="1968"/>
                </a:lnTo>
                <a:lnTo>
                  <a:pt x="129" y="1966"/>
                </a:lnTo>
                <a:lnTo>
                  <a:pt x="121" y="1962"/>
                </a:lnTo>
                <a:lnTo>
                  <a:pt x="106" y="1954"/>
                </a:lnTo>
                <a:lnTo>
                  <a:pt x="103" y="1952"/>
                </a:lnTo>
                <a:lnTo>
                  <a:pt x="102" y="1949"/>
                </a:lnTo>
                <a:lnTo>
                  <a:pt x="98" y="1942"/>
                </a:lnTo>
                <a:lnTo>
                  <a:pt x="95" y="1938"/>
                </a:lnTo>
                <a:lnTo>
                  <a:pt x="89" y="1932"/>
                </a:lnTo>
                <a:lnTo>
                  <a:pt x="94" y="1922"/>
                </a:lnTo>
                <a:lnTo>
                  <a:pt x="86" y="1917"/>
                </a:lnTo>
                <a:lnTo>
                  <a:pt x="106" y="1912"/>
                </a:lnTo>
                <a:lnTo>
                  <a:pt x="99" y="1891"/>
                </a:lnTo>
                <a:lnTo>
                  <a:pt x="76" y="1896"/>
                </a:lnTo>
                <a:lnTo>
                  <a:pt x="76" y="1904"/>
                </a:lnTo>
                <a:lnTo>
                  <a:pt x="65" y="1913"/>
                </a:lnTo>
                <a:lnTo>
                  <a:pt x="56" y="1908"/>
                </a:lnTo>
                <a:lnTo>
                  <a:pt x="55" y="1898"/>
                </a:lnTo>
                <a:lnTo>
                  <a:pt x="39" y="1899"/>
                </a:lnTo>
                <a:lnTo>
                  <a:pt x="42" y="1908"/>
                </a:lnTo>
                <a:lnTo>
                  <a:pt x="46" y="1912"/>
                </a:lnTo>
                <a:lnTo>
                  <a:pt x="42" y="1920"/>
                </a:lnTo>
                <a:lnTo>
                  <a:pt x="34" y="1916"/>
                </a:lnTo>
                <a:lnTo>
                  <a:pt x="24" y="1911"/>
                </a:lnTo>
                <a:lnTo>
                  <a:pt x="17" y="1907"/>
                </a:lnTo>
                <a:lnTo>
                  <a:pt x="13" y="1904"/>
                </a:lnTo>
                <a:lnTo>
                  <a:pt x="11" y="1903"/>
                </a:lnTo>
                <a:lnTo>
                  <a:pt x="11" y="1899"/>
                </a:lnTo>
                <a:lnTo>
                  <a:pt x="9" y="1892"/>
                </a:lnTo>
                <a:lnTo>
                  <a:pt x="0" y="1852"/>
                </a:lnTo>
                <a:lnTo>
                  <a:pt x="29" y="1835"/>
                </a:lnTo>
                <a:lnTo>
                  <a:pt x="37" y="1826"/>
                </a:lnTo>
                <a:lnTo>
                  <a:pt x="38" y="1821"/>
                </a:lnTo>
                <a:lnTo>
                  <a:pt x="39" y="1815"/>
                </a:lnTo>
                <a:lnTo>
                  <a:pt x="42" y="1813"/>
                </a:lnTo>
                <a:lnTo>
                  <a:pt x="45" y="1810"/>
                </a:lnTo>
                <a:lnTo>
                  <a:pt x="50" y="1810"/>
                </a:lnTo>
                <a:lnTo>
                  <a:pt x="55" y="1814"/>
                </a:lnTo>
                <a:lnTo>
                  <a:pt x="67" y="1818"/>
                </a:lnTo>
                <a:lnTo>
                  <a:pt x="69" y="1809"/>
                </a:lnTo>
                <a:lnTo>
                  <a:pt x="76" y="1806"/>
                </a:lnTo>
                <a:lnTo>
                  <a:pt x="80" y="1798"/>
                </a:lnTo>
                <a:lnTo>
                  <a:pt x="98" y="1780"/>
                </a:lnTo>
                <a:lnTo>
                  <a:pt x="98" y="1776"/>
                </a:lnTo>
                <a:lnTo>
                  <a:pt x="94" y="1764"/>
                </a:lnTo>
                <a:lnTo>
                  <a:pt x="94" y="1759"/>
                </a:lnTo>
                <a:lnTo>
                  <a:pt x="100" y="1754"/>
                </a:lnTo>
                <a:lnTo>
                  <a:pt x="107" y="1742"/>
                </a:lnTo>
                <a:lnTo>
                  <a:pt x="113" y="1733"/>
                </a:lnTo>
                <a:lnTo>
                  <a:pt x="116" y="1730"/>
                </a:lnTo>
                <a:lnTo>
                  <a:pt x="121" y="1727"/>
                </a:lnTo>
                <a:lnTo>
                  <a:pt x="129" y="1721"/>
                </a:lnTo>
                <a:lnTo>
                  <a:pt x="132" y="1719"/>
                </a:lnTo>
                <a:lnTo>
                  <a:pt x="137" y="1712"/>
                </a:lnTo>
                <a:lnTo>
                  <a:pt x="138" y="1708"/>
                </a:lnTo>
                <a:lnTo>
                  <a:pt x="125" y="1695"/>
                </a:lnTo>
                <a:lnTo>
                  <a:pt x="119" y="1685"/>
                </a:lnTo>
                <a:lnTo>
                  <a:pt x="119" y="1677"/>
                </a:lnTo>
                <a:lnTo>
                  <a:pt x="103" y="1666"/>
                </a:lnTo>
                <a:lnTo>
                  <a:pt x="76" y="1634"/>
                </a:lnTo>
                <a:lnTo>
                  <a:pt x="84" y="1614"/>
                </a:lnTo>
                <a:lnTo>
                  <a:pt x="85" y="1609"/>
                </a:lnTo>
                <a:lnTo>
                  <a:pt x="86" y="1575"/>
                </a:lnTo>
                <a:lnTo>
                  <a:pt x="78" y="1566"/>
                </a:lnTo>
                <a:lnTo>
                  <a:pt x="77" y="1561"/>
                </a:lnTo>
                <a:lnTo>
                  <a:pt x="80" y="1549"/>
                </a:lnTo>
                <a:lnTo>
                  <a:pt x="78" y="1544"/>
                </a:lnTo>
                <a:lnTo>
                  <a:pt x="76" y="1535"/>
                </a:lnTo>
                <a:lnTo>
                  <a:pt x="76" y="1528"/>
                </a:lnTo>
                <a:lnTo>
                  <a:pt x="78" y="1520"/>
                </a:lnTo>
                <a:lnTo>
                  <a:pt x="82" y="1518"/>
                </a:lnTo>
                <a:lnTo>
                  <a:pt x="85" y="1514"/>
                </a:lnTo>
                <a:lnTo>
                  <a:pt x="87" y="1511"/>
                </a:lnTo>
                <a:lnTo>
                  <a:pt x="89" y="1508"/>
                </a:lnTo>
                <a:lnTo>
                  <a:pt x="89" y="1501"/>
                </a:lnTo>
                <a:lnTo>
                  <a:pt x="91" y="1497"/>
                </a:lnTo>
                <a:lnTo>
                  <a:pt x="97" y="1488"/>
                </a:lnTo>
                <a:lnTo>
                  <a:pt x="99" y="1482"/>
                </a:lnTo>
                <a:lnTo>
                  <a:pt x="100" y="1472"/>
                </a:lnTo>
                <a:lnTo>
                  <a:pt x="100" y="1450"/>
                </a:lnTo>
                <a:lnTo>
                  <a:pt x="100" y="1438"/>
                </a:lnTo>
                <a:lnTo>
                  <a:pt x="125" y="1430"/>
                </a:lnTo>
                <a:lnTo>
                  <a:pt x="130" y="1427"/>
                </a:lnTo>
                <a:lnTo>
                  <a:pt x="195" y="1333"/>
                </a:lnTo>
                <a:lnTo>
                  <a:pt x="219" y="1299"/>
                </a:lnTo>
                <a:lnTo>
                  <a:pt x="241" y="1272"/>
                </a:lnTo>
                <a:lnTo>
                  <a:pt x="266" y="1242"/>
                </a:lnTo>
                <a:lnTo>
                  <a:pt x="290" y="1212"/>
                </a:lnTo>
                <a:lnTo>
                  <a:pt x="208" y="1168"/>
                </a:lnTo>
                <a:lnTo>
                  <a:pt x="199" y="1166"/>
                </a:lnTo>
                <a:lnTo>
                  <a:pt x="195" y="1157"/>
                </a:lnTo>
                <a:lnTo>
                  <a:pt x="189" y="1152"/>
                </a:lnTo>
                <a:lnTo>
                  <a:pt x="169" y="1158"/>
                </a:lnTo>
                <a:lnTo>
                  <a:pt x="123" y="1170"/>
                </a:lnTo>
                <a:lnTo>
                  <a:pt x="84" y="1177"/>
                </a:lnTo>
                <a:lnTo>
                  <a:pt x="86" y="1145"/>
                </a:lnTo>
                <a:lnTo>
                  <a:pt x="86" y="1122"/>
                </a:lnTo>
                <a:lnTo>
                  <a:pt x="86" y="1093"/>
                </a:lnTo>
                <a:lnTo>
                  <a:pt x="87" y="1080"/>
                </a:lnTo>
                <a:lnTo>
                  <a:pt x="93" y="1064"/>
                </a:lnTo>
                <a:lnTo>
                  <a:pt x="94" y="1058"/>
                </a:lnTo>
                <a:lnTo>
                  <a:pt x="100" y="1040"/>
                </a:lnTo>
                <a:lnTo>
                  <a:pt x="103" y="1024"/>
                </a:lnTo>
                <a:lnTo>
                  <a:pt x="106" y="991"/>
                </a:lnTo>
                <a:lnTo>
                  <a:pt x="123" y="904"/>
                </a:lnTo>
                <a:lnTo>
                  <a:pt x="137" y="921"/>
                </a:lnTo>
                <a:lnTo>
                  <a:pt x="149" y="927"/>
                </a:lnTo>
                <a:lnTo>
                  <a:pt x="169" y="927"/>
                </a:lnTo>
                <a:lnTo>
                  <a:pt x="180" y="930"/>
                </a:lnTo>
                <a:lnTo>
                  <a:pt x="188" y="923"/>
                </a:lnTo>
                <a:lnTo>
                  <a:pt x="193" y="910"/>
                </a:lnTo>
                <a:lnTo>
                  <a:pt x="190" y="897"/>
                </a:lnTo>
                <a:lnTo>
                  <a:pt x="185" y="875"/>
                </a:lnTo>
                <a:lnTo>
                  <a:pt x="191" y="840"/>
                </a:lnTo>
                <a:lnTo>
                  <a:pt x="199" y="822"/>
                </a:lnTo>
                <a:lnTo>
                  <a:pt x="210" y="786"/>
                </a:lnTo>
                <a:lnTo>
                  <a:pt x="207" y="747"/>
                </a:lnTo>
                <a:lnTo>
                  <a:pt x="191" y="714"/>
                </a:lnTo>
                <a:lnTo>
                  <a:pt x="151" y="735"/>
                </a:lnTo>
                <a:lnTo>
                  <a:pt x="120" y="743"/>
                </a:lnTo>
                <a:lnTo>
                  <a:pt x="112" y="720"/>
                </a:lnTo>
                <a:lnTo>
                  <a:pt x="102" y="721"/>
                </a:lnTo>
                <a:lnTo>
                  <a:pt x="104" y="691"/>
                </a:lnTo>
                <a:lnTo>
                  <a:pt x="112" y="694"/>
                </a:lnTo>
                <a:lnTo>
                  <a:pt x="117" y="694"/>
                </a:lnTo>
                <a:lnTo>
                  <a:pt x="123" y="692"/>
                </a:lnTo>
                <a:lnTo>
                  <a:pt x="129" y="691"/>
                </a:lnTo>
                <a:lnTo>
                  <a:pt x="134" y="690"/>
                </a:lnTo>
                <a:lnTo>
                  <a:pt x="141" y="684"/>
                </a:lnTo>
                <a:lnTo>
                  <a:pt x="154" y="677"/>
                </a:lnTo>
                <a:lnTo>
                  <a:pt x="165" y="671"/>
                </a:lnTo>
                <a:lnTo>
                  <a:pt x="185" y="658"/>
                </a:lnTo>
                <a:lnTo>
                  <a:pt x="204" y="628"/>
                </a:lnTo>
                <a:lnTo>
                  <a:pt x="217" y="614"/>
                </a:lnTo>
                <a:lnTo>
                  <a:pt x="246" y="603"/>
                </a:lnTo>
                <a:lnTo>
                  <a:pt x="254" y="609"/>
                </a:lnTo>
                <a:lnTo>
                  <a:pt x="288" y="626"/>
                </a:lnTo>
                <a:lnTo>
                  <a:pt x="309" y="630"/>
                </a:lnTo>
                <a:lnTo>
                  <a:pt x="331" y="636"/>
                </a:lnTo>
                <a:lnTo>
                  <a:pt x="348" y="648"/>
                </a:lnTo>
                <a:lnTo>
                  <a:pt x="366" y="658"/>
                </a:lnTo>
                <a:lnTo>
                  <a:pt x="398" y="664"/>
                </a:lnTo>
                <a:lnTo>
                  <a:pt x="414" y="671"/>
                </a:lnTo>
                <a:lnTo>
                  <a:pt x="427" y="677"/>
                </a:lnTo>
                <a:lnTo>
                  <a:pt x="429" y="665"/>
                </a:lnTo>
                <a:lnTo>
                  <a:pt x="472" y="669"/>
                </a:lnTo>
                <a:lnTo>
                  <a:pt x="476" y="647"/>
                </a:lnTo>
                <a:lnTo>
                  <a:pt x="475" y="637"/>
                </a:lnTo>
                <a:lnTo>
                  <a:pt x="471" y="630"/>
                </a:lnTo>
                <a:lnTo>
                  <a:pt x="465" y="622"/>
                </a:lnTo>
                <a:lnTo>
                  <a:pt x="448" y="610"/>
                </a:lnTo>
                <a:lnTo>
                  <a:pt x="441" y="605"/>
                </a:lnTo>
                <a:lnTo>
                  <a:pt x="432" y="594"/>
                </a:lnTo>
                <a:lnTo>
                  <a:pt x="423" y="584"/>
                </a:lnTo>
                <a:lnTo>
                  <a:pt x="407" y="564"/>
                </a:lnTo>
                <a:lnTo>
                  <a:pt x="402" y="556"/>
                </a:lnTo>
                <a:lnTo>
                  <a:pt x="400" y="549"/>
                </a:lnTo>
                <a:lnTo>
                  <a:pt x="398" y="543"/>
                </a:lnTo>
                <a:lnTo>
                  <a:pt x="400" y="538"/>
                </a:lnTo>
                <a:lnTo>
                  <a:pt x="403" y="536"/>
                </a:lnTo>
                <a:lnTo>
                  <a:pt x="407" y="533"/>
                </a:lnTo>
                <a:lnTo>
                  <a:pt x="413" y="530"/>
                </a:lnTo>
                <a:lnTo>
                  <a:pt x="416" y="528"/>
                </a:lnTo>
                <a:lnTo>
                  <a:pt x="419" y="524"/>
                </a:lnTo>
                <a:lnTo>
                  <a:pt x="422" y="519"/>
                </a:lnTo>
                <a:lnTo>
                  <a:pt x="450" y="449"/>
                </a:lnTo>
                <a:lnTo>
                  <a:pt x="457" y="445"/>
                </a:lnTo>
                <a:lnTo>
                  <a:pt x="467" y="415"/>
                </a:lnTo>
                <a:lnTo>
                  <a:pt x="470" y="396"/>
                </a:lnTo>
                <a:lnTo>
                  <a:pt x="470" y="389"/>
                </a:lnTo>
                <a:lnTo>
                  <a:pt x="498" y="391"/>
                </a:lnTo>
                <a:lnTo>
                  <a:pt x="510" y="392"/>
                </a:lnTo>
                <a:lnTo>
                  <a:pt x="543" y="388"/>
                </a:lnTo>
                <a:lnTo>
                  <a:pt x="565" y="384"/>
                </a:lnTo>
                <a:lnTo>
                  <a:pt x="576" y="389"/>
                </a:lnTo>
                <a:lnTo>
                  <a:pt x="601" y="385"/>
                </a:lnTo>
                <a:lnTo>
                  <a:pt x="622" y="383"/>
                </a:lnTo>
                <a:lnTo>
                  <a:pt x="635" y="383"/>
                </a:lnTo>
                <a:lnTo>
                  <a:pt x="651" y="387"/>
                </a:lnTo>
                <a:lnTo>
                  <a:pt x="652" y="336"/>
                </a:lnTo>
                <a:lnTo>
                  <a:pt x="647" y="319"/>
                </a:lnTo>
                <a:lnTo>
                  <a:pt x="640" y="308"/>
                </a:lnTo>
                <a:lnTo>
                  <a:pt x="636" y="293"/>
                </a:lnTo>
                <a:lnTo>
                  <a:pt x="662" y="298"/>
                </a:lnTo>
                <a:lnTo>
                  <a:pt x="721" y="283"/>
                </a:lnTo>
                <a:lnTo>
                  <a:pt x="721" y="206"/>
                </a:lnTo>
                <a:lnTo>
                  <a:pt x="712" y="205"/>
                </a:lnTo>
                <a:lnTo>
                  <a:pt x="714" y="150"/>
                </a:lnTo>
                <a:lnTo>
                  <a:pt x="727" y="153"/>
                </a:lnTo>
                <a:lnTo>
                  <a:pt x="742" y="155"/>
                </a:lnTo>
                <a:lnTo>
                  <a:pt x="764" y="158"/>
                </a:lnTo>
                <a:lnTo>
                  <a:pt x="818" y="154"/>
                </a:lnTo>
                <a:lnTo>
                  <a:pt x="829" y="167"/>
                </a:lnTo>
                <a:lnTo>
                  <a:pt x="790" y="196"/>
                </a:lnTo>
                <a:lnTo>
                  <a:pt x="809" y="227"/>
                </a:lnTo>
                <a:lnTo>
                  <a:pt x="827" y="259"/>
                </a:lnTo>
                <a:lnTo>
                  <a:pt x="830" y="260"/>
                </a:lnTo>
                <a:lnTo>
                  <a:pt x="831" y="265"/>
                </a:lnTo>
                <a:lnTo>
                  <a:pt x="830" y="277"/>
                </a:lnTo>
                <a:lnTo>
                  <a:pt x="824" y="289"/>
                </a:lnTo>
                <a:lnTo>
                  <a:pt x="827" y="303"/>
                </a:lnTo>
                <a:lnTo>
                  <a:pt x="808" y="311"/>
                </a:lnTo>
                <a:lnTo>
                  <a:pt x="817" y="325"/>
                </a:lnTo>
                <a:lnTo>
                  <a:pt x="829" y="337"/>
                </a:lnTo>
                <a:lnTo>
                  <a:pt x="833" y="357"/>
                </a:lnTo>
                <a:lnTo>
                  <a:pt x="809" y="364"/>
                </a:lnTo>
                <a:lnTo>
                  <a:pt x="809" y="374"/>
                </a:lnTo>
                <a:lnTo>
                  <a:pt x="853" y="364"/>
                </a:lnTo>
                <a:lnTo>
                  <a:pt x="898" y="376"/>
                </a:lnTo>
                <a:lnTo>
                  <a:pt x="920" y="381"/>
                </a:lnTo>
                <a:lnTo>
                  <a:pt x="933" y="388"/>
                </a:lnTo>
                <a:lnTo>
                  <a:pt x="954" y="398"/>
                </a:lnTo>
                <a:lnTo>
                  <a:pt x="961" y="394"/>
                </a:lnTo>
                <a:lnTo>
                  <a:pt x="965" y="393"/>
                </a:lnTo>
                <a:lnTo>
                  <a:pt x="976" y="392"/>
                </a:lnTo>
                <a:lnTo>
                  <a:pt x="985" y="391"/>
                </a:lnTo>
                <a:lnTo>
                  <a:pt x="986" y="381"/>
                </a:lnTo>
                <a:lnTo>
                  <a:pt x="1012" y="381"/>
                </a:lnTo>
                <a:lnTo>
                  <a:pt x="1019" y="389"/>
                </a:lnTo>
                <a:lnTo>
                  <a:pt x="1025" y="387"/>
                </a:lnTo>
                <a:lnTo>
                  <a:pt x="1028" y="387"/>
                </a:lnTo>
                <a:lnTo>
                  <a:pt x="1034" y="388"/>
                </a:lnTo>
                <a:lnTo>
                  <a:pt x="1039" y="389"/>
                </a:lnTo>
                <a:lnTo>
                  <a:pt x="1042" y="389"/>
                </a:lnTo>
                <a:lnTo>
                  <a:pt x="1050" y="384"/>
                </a:lnTo>
                <a:lnTo>
                  <a:pt x="1052" y="383"/>
                </a:lnTo>
                <a:lnTo>
                  <a:pt x="1055" y="381"/>
                </a:lnTo>
                <a:lnTo>
                  <a:pt x="1058" y="378"/>
                </a:lnTo>
                <a:lnTo>
                  <a:pt x="1068" y="374"/>
                </a:lnTo>
                <a:lnTo>
                  <a:pt x="1078" y="368"/>
                </a:lnTo>
                <a:lnTo>
                  <a:pt x="1085" y="363"/>
                </a:lnTo>
                <a:lnTo>
                  <a:pt x="1091" y="359"/>
                </a:lnTo>
                <a:lnTo>
                  <a:pt x="1098" y="355"/>
                </a:lnTo>
                <a:lnTo>
                  <a:pt x="1106" y="351"/>
                </a:lnTo>
                <a:lnTo>
                  <a:pt x="1108" y="349"/>
                </a:lnTo>
                <a:lnTo>
                  <a:pt x="1111" y="346"/>
                </a:lnTo>
                <a:lnTo>
                  <a:pt x="1115" y="342"/>
                </a:lnTo>
                <a:lnTo>
                  <a:pt x="1114" y="340"/>
                </a:lnTo>
                <a:lnTo>
                  <a:pt x="1107" y="332"/>
                </a:lnTo>
                <a:lnTo>
                  <a:pt x="1107" y="328"/>
                </a:lnTo>
                <a:lnTo>
                  <a:pt x="1111" y="324"/>
                </a:lnTo>
                <a:lnTo>
                  <a:pt x="1121" y="312"/>
                </a:lnTo>
                <a:lnTo>
                  <a:pt x="1128" y="304"/>
                </a:lnTo>
                <a:lnTo>
                  <a:pt x="1132" y="302"/>
                </a:lnTo>
                <a:lnTo>
                  <a:pt x="1141" y="293"/>
                </a:lnTo>
                <a:lnTo>
                  <a:pt x="1143" y="291"/>
                </a:lnTo>
                <a:lnTo>
                  <a:pt x="1149" y="291"/>
                </a:lnTo>
                <a:lnTo>
                  <a:pt x="1154" y="290"/>
                </a:lnTo>
                <a:lnTo>
                  <a:pt x="1158" y="287"/>
                </a:lnTo>
                <a:lnTo>
                  <a:pt x="1164" y="282"/>
                </a:lnTo>
                <a:lnTo>
                  <a:pt x="1167" y="278"/>
                </a:lnTo>
                <a:lnTo>
                  <a:pt x="1168" y="273"/>
                </a:lnTo>
                <a:lnTo>
                  <a:pt x="1168" y="268"/>
                </a:lnTo>
                <a:lnTo>
                  <a:pt x="1168" y="263"/>
                </a:lnTo>
                <a:lnTo>
                  <a:pt x="1167" y="256"/>
                </a:lnTo>
                <a:lnTo>
                  <a:pt x="1168" y="251"/>
                </a:lnTo>
                <a:lnTo>
                  <a:pt x="1173" y="243"/>
                </a:lnTo>
                <a:lnTo>
                  <a:pt x="1176" y="239"/>
                </a:lnTo>
                <a:lnTo>
                  <a:pt x="1177" y="231"/>
                </a:lnTo>
                <a:lnTo>
                  <a:pt x="1180" y="222"/>
                </a:lnTo>
                <a:lnTo>
                  <a:pt x="1185" y="216"/>
                </a:lnTo>
                <a:lnTo>
                  <a:pt x="1192" y="208"/>
                </a:lnTo>
                <a:lnTo>
                  <a:pt x="1194" y="206"/>
                </a:lnTo>
                <a:lnTo>
                  <a:pt x="1201" y="208"/>
                </a:lnTo>
                <a:lnTo>
                  <a:pt x="1238" y="244"/>
                </a:lnTo>
                <a:lnTo>
                  <a:pt x="1249" y="242"/>
                </a:lnTo>
                <a:lnTo>
                  <a:pt x="1262" y="235"/>
                </a:lnTo>
                <a:lnTo>
                  <a:pt x="1266" y="243"/>
                </a:lnTo>
                <a:lnTo>
                  <a:pt x="1281" y="261"/>
                </a:lnTo>
                <a:lnTo>
                  <a:pt x="1313" y="287"/>
                </a:lnTo>
                <a:lnTo>
                  <a:pt x="1328" y="272"/>
                </a:lnTo>
                <a:lnTo>
                  <a:pt x="1346" y="272"/>
                </a:lnTo>
                <a:lnTo>
                  <a:pt x="1352" y="269"/>
                </a:lnTo>
                <a:lnTo>
                  <a:pt x="1348" y="244"/>
                </a:lnTo>
                <a:lnTo>
                  <a:pt x="1350" y="225"/>
                </a:lnTo>
                <a:lnTo>
                  <a:pt x="1374" y="217"/>
                </a:lnTo>
                <a:lnTo>
                  <a:pt x="1376" y="191"/>
                </a:lnTo>
                <a:lnTo>
                  <a:pt x="1400" y="182"/>
                </a:lnTo>
                <a:lnTo>
                  <a:pt x="1432" y="180"/>
                </a:lnTo>
                <a:lnTo>
                  <a:pt x="1431" y="191"/>
                </a:lnTo>
                <a:lnTo>
                  <a:pt x="1456" y="192"/>
                </a:lnTo>
                <a:lnTo>
                  <a:pt x="1460" y="188"/>
                </a:lnTo>
                <a:lnTo>
                  <a:pt x="1463" y="186"/>
                </a:lnTo>
                <a:lnTo>
                  <a:pt x="1466" y="180"/>
                </a:lnTo>
                <a:lnTo>
                  <a:pt x="1470" y="176"/>
                </a:lnTo>
                <a:lnTo>
                  <a:pt x="1476" y="171"/>
                </a:lnTo>
                <a:lnTo>
                  <a:pt x="1480" y="169"/>
                </a:lnTo>
                <a:lnTo>
                  <a:pt x="1496" y="162"/>
                </a:lnTo>
                <a:lnTo>
                  <a:pt x="1509" y="148"/>
                </a:lnTo>
                <a:lnTo>
                  <a:pt x="1510" y="145"/>
                </a:lnTo>
                <a:lnTo>
                  <a:pt x="1512" y="141"/>
                </a:lnTo>
                <a:lnTo>
                  <a:pt x="1510" y="132"/>
                </a:lnTo>
                <a:lnTo>
                  <a:pt x="1510" y="131"/>
                </a:lnTo>
                <a:lnTo>
                  <a:pt x="1461" y="128"/>
                </a:lnTo>
                <a:lnTo>
                  <a:pt x="1430" y="102"/>
                </a:lnTo>
                <a:lnTo>
                  <a:pt x="1411" y="94"/>
                </a:lnTo>
                <a:lnTo>
                  <a:pt x="1445" y="50"/>
                </a:lnTo>
                <a:lnTo>
                  <a:pt x="1473" y="60"/>
                </a:lnTo>
                <a:lnTo>
                  <a:pt x="1508" y="4"/>
                </a:lnTo>
                <a:lnTo>
                  <a:pt x="1515" y="11"/>
                </a:lnTo>
                <a:lnTo>
                  <a:pt x="1525" y="0"/>
                </a:lnTo>
                <a:lnTo>
                  <a:pt x="1527" y="5"/>
                </a:lnTo>
                <a:lnTo>
                  <a:pt x="1523" y="13"/>
                </a:lnTo>
                <a:lnTo>
                  <a:pt x="1515" y="30"/>
                </a:lnTo>
                <a:lnTo>
                  <a:pt x="1513" y="35"/>
                </a:lnTo>
                <a:lnTo>
                  <a:pt x="1512" y="41"/>
                </a:lnTo>
                <a:lnTo>
                  <a:pt x="1512" y="46"/>
                </a:lnTo>
                <a:lnTo>
                  <a:pt x="1513" y="64"/>
                </a:lnTo>
                <a:lnTo>
                  <a:pt x="1526" y="52"/>
                </a:lnTo>
                <a:lnTo>
                  <a:pt x="1564" y="31"/>
                </a:lnTo>
                <a:lnTo>
                  <a:pt x="1556" y="110"/>
                </a:lnTo>
                <a:lnTo>
                  <a:pt x="1580" y="139"/>
                </a:lnTo>
                <a:lnTo>
                  <a:pt x="1619" y="162"/>
                </a:lnTo>
                <a:lnTo>
                  <a:pt x="1634" y="169"/>
                </a:lnTo>
                <a:lnTo>
                  <a:pt x="1644" y="172"/>
                </a:lnTo>
                <a:lnTo>
                  <a:pt x="1662" y="188"/>
                </a:lnTo>
                <a:lnTo>
                  <a:pt x="1677" y="196"/>
                </a:lnTo>
                <a:lnTo>
                  <a:pt x="1695" y="183"/>
                </a:lnTo>
                <a:lnTo>
                  <a:pt x="1700" y="182"/>
                </a:lnTo>
                <a:lnTo>
                  <a:pt x="1703" y="187"/>
                </a:lnTo>
                <a:lnTo>
                  <a:pt x="1708" y="196"/>
                </a:lnTo>
                <a:lnTo>
                  <a:pt x="1720" y="195"/>
                </a:lnTo>
                <a:lnTo>
                  <a:pt x="1717" y="239"/>
                </a:lnTo>
                <a:lnTo>
                  <a:pt x="1705" y="290"/>
                </a:lnTo>
                <a:lnTo>
                  <a:pt x="1703" y="304"/>
                </a:lnTo>
                <a:lnTo>
                  <a:pt x="1682" y="316"/>
                </a:lnTo>
                <a:lnTo>
                  <a:pt x="1656" y="333"/>
                </a:lnTo>
                <a:lnTo>
                  <a:pt x="1656" y="376"/>
                </a:lnTo>
                <a:lnTo>
                  <a:pt x="1648" y="383"/>
                </a:lnTo>
                <a:lnTo>
                  <a:pt x="1638" y="417"/>
                </a:lnTo>
                <a:lnTo>
                  <a:pt x="1631" y="439"/>
                </a:lnTo>
                <a:lnTo>
                  <a:pt x="1627" y="478"/>
                </a:lnTo>
                <a:lnTo>
                  <a:pt x="1636" y="477"/>
                </a:lnTo>
                <a:lnTo>
                  <a:pt x="1679" y="563"/>
                </a:lnTo>
                <a:lnTo>
                  <a:pt x="1739" y="555"/>
                </a:lnTo>
                <a:lnTo>
                  <a:pt x="1760" y="558"/>
                </a:lnTo>
                <a:lnTo>
                  <a:pt x="1787" y="566"/>
                </a:lnTo>
                <a:lnTo>
                  <a:pt x="1820" y="575"/>
                </a:lnTo>
                <a:lnTo>
                  <a:pt x="1843" y="583"/>
                </a:lnTo>
                <a:lnTo>
                  <a:pt x="1881" y="606"/>
                </a:lnTo>
                <a:lnTo>
                  <a:pt x="1899" y="622"/>
                </a:lnTo>
                <a:lnTo>
                  <a:pt x="1909" y="633"/>
                </a:lnTo>
                <a:lnTo>
                  <a:pt x="1919" y="645"/>
                </a:lnTo>
                <a:lnTo>
                  <a:pt x="1932" y="670"/>
                </a:lnTo>
                <a:lnTo>
                  <a:pt x="1934" y="674"/>
                </a:lnTo>
                <a:lnTo>
                  <a:pt x="1949" y="679"/>
                </a:lnTo>
                <a:lnTo>
                  <a:pt x="1968" y="671"/>
                </a:lnTo>
                <a:lnTo>
                  <a:pt x="1975" y="678"/>
                </a:lnTo>
                <a:lnTo>
                  <a:pt x="1980" y="690"/>
                </a:lnTo>
                <a:lnTo>
                  <a:pt x="1994" y="690"/>
                </a:lnTo>
                <a:lnTo>
                  <a:pt x="2001" y="703"/>
                </a:lnTo>
                <a:lnTo>
                  <a:pt x="2003" y="712"/>
                </a:lnTo>
                <a:lnTo>
                  <a:pt x="2003" y="725"/>
                </a:lnTo>
                <a:lnTo>
                  <a:pt x="2006" y="735"/>
                </a:lnTo>
                <a:lnTo>
                  <a:pt x="2007" y="744"/>
                </a:lnTo>
                <a:lnTo>
                  <a:pt x="2008" y="754"/>
                </a:lnTo>
                <a:lnTo>
                  <a:pt x="2010" y="758"/>
                </a:lnTo>
                <a:lnTo>
                  <a:pt x="2011" y="764"/>
                </a:lnTo>
                <a:lnTo>
                  <a:pt x="2012" y="768"/>
                </a:lnTo>
                <a:lnTo>
                  <a:pt x="2016" y="775"/>
                </a:lnTo>
                <a:lnTo>
                  <a:pt x="2024" y="786"/>
                </a:lnTo>
                <a:lnTo>
                  <a:pt x="2025" y="795"/>
                </a:lnTo>
                <a:lnTo>
                  <a:pt x="2027" y="807"/>
                </a:lnTo>
                <a:lnTo>
                  <a:pt x="2027" y="815"/>
                </a:lnTo>
                <a:lnTo>
                  <a:pt x="2025" y="822"/>
                </a:lnTo>
                <a:lnTo>
                  <a:pt x="2023" y="835"/>
                </a:lnTo>
                <a:lnTo>
                  <a:pt x="2020" y="842"/>
                </a:lnTo>
                <a:lnTo>
                  <a:pt x="2128" y="865"/>
                </a:lnTo>
                <a:close/>
              </a:path>
            </a:pathLst>
          </a:custGeom>
          <a:solidFill>
            <a:srgbClr val="C3B996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 ker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80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EMap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241</Words>
  <Application>Microsoft Office PowerPoint</Application>
  <PresentationFormat>全屏显示(16:9)</PresentationFormat>
  <Paragraphs>44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Wingdings</vt:lpstr>
      <vt:lpstr>Office 主题​​</vt:lpstr>
      <vt:lpstr>London, United Kingdom</vt:lpstr>
      <vt:lpstr>New York City, USA</vt:lpstr>
      <vt:lpstr>Paris, France</vt:lpstr>
      <vt:lpstr>Tokyo, Japan</vt:lpstr>
      <vt:lpstr>Singapore</vt:lpstr>
      <vt:lpstr>Dubai, UAE</vt:lpstr>
      <vt:lpstr>Amsterdam, Netherlands</vt:lpstr>
      <vt:lpstr>Sydney, Australia</vt:lpstr>
      <vt:lpstr>Berlin, Germany</vt:lpstr>
      <vt:lpstr>Toronto, Canada</vt:lpstr>
      <vt:lpstr>Copenhagen, Denmark</vt:lpstr>
      <vt:lpstr>Vienna, Austria</vt:lpstr>
      <vt:lpstr>Melbourne, Australia</vt:lpstr>
      <vt:lpstr>Zurich, Switzerland</vt:lpstr>
      <vt:lpstr>Oslo, Norway</vt:lpstr>
      <vt:lpstr>Vancouver, Canada</vt:lpstr>
      <vt:lpstr>Helsinki, Finland</vt:lpstr>
      <vt:lpstr>Terms of use</vt:lpstr>
    </vt:vector>
  </TitlesOfParts>
  <Company>YourFreeTemplates.com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Editable PowerPoint Slides</dc:title>
  <dc:creator>YourFreeTemplates.com</dc:creator>
  <cp:lastModifiedBy>Ning Wang</cp:lastModifiedBy>
  <cp:revision>104</cp:revision>
  <dcterms:created xsi:type="dcterms:W3CDTF">2016-05-15T02:42:52Z</dcterms:created>
  <dcterms:modified xsi:type="dcterms:W3CDTF">2025-01-30T14:14:53Z</dcterms:modified>
</cp:coreProperties>
</file>